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Ex3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rts/chartEx4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charts/chartEx5.xml" ContentType="application/vnd.ms-office.chartex+xml"/>
  <Override PartName="/ppt/charts/style5.xml" ContentType="application/vnd.ms-office.chartstyle+xml"/>
  <Override PartName="/ppt/charts/colors5.xml" ContentType="application/vnd.ms-office.chartcolorstyle+xml"/>
  <Override PartName="/ppt/charts/chartEx6.xml" ContentType="application/vnd.ms-office.chartex+xml"/>
  <Override PartName="/ppt/charts/style6.xml" ContentType="application/vnd.ms-office.chartstyle+xml"/>
  <Override PartName="/ppt/charts/colors6.xml" ContentType="application/vnd.ms-office.chartcolorstyle+xml"/>
  <Override PartName="/ppt/charts/chartEx7.xml" ContentType="application/vnd.ms-office.chartex+xml"/>
  <Override PartName="/ppt/charts/style7.xml" ContentType="application/vnd.ms-office.chartstyle+xml"/>
  <Override PartName="/ppt/charts/colors7.xml" ContentType="application/vnd.ms-office.chartcolorstyle+xml"/>
  <Override PartName="/ppt/charts/chartEx8.xml" ContentType="application/vnd.ms-office.chartex+xml"/>
  <Override PartName="/ppt/charts/style8.xml" ContentType="application/vnd.ms-office.chartstyle+xml"/>
  <Override PartName="/ppt/charts/colors8.xml" ContentType="application/vnd.ms-office.chartcolorstyle+xml"/>
  <Override PartName="/ppt/charts/chartEx9.xml" ContentType="application/vnd.ms-office.chartex+xml"/>
  <Override PartName="/ppt/charts/style9.xml" ContentType="application/vnd.ms-office.chartstyle+xml"/>
  <Override PartName="/ppt/charts/colors9.xml" ContentType="application/vnd.ms-office.chartcolorstyle+xml"/>
  <Override PartName="/ppt/charts/chartEx10.xml" ContentType="application/vnd.ms-office.chartex+xml"/>
  <Override PartName="/ppt/charts/style10.xml" ContentType="application/vnd.ms-office.chartstyle+xml"/>
  <Override PartName="/ppt/charts/colors10.xml" ContentType="application/vnd.ms-office.chartcolorstyle+xml"/>
  <Override PartName="/ppt/charts/chartEx11.xml" ContentType="application/vnd.ms-office.chartex+xml"/>
  <Override PartName="/ppt/charts/style11.xml" ContentType="application/vnd.ms-office.chartstyle+xml"/>
  <Override PartName="/ppt/charts/colors11.xml" ContentType="application/vnd.ms-office.chartcolorstyle+xml"/>
  <Override PartName="/ppt/charts/chartEx12.xml" ContentType="application/vnd.ms-office.chartex+xml"/>
  <Override PartName="/ppt/charts/style12.xml" ContentType="application/vnd.ms-office.chartstyle+xml"/>
  <Override PartName="/ppt/charts/colors12.xml" ContentType="application/vnd.ms-office.chartcolorstyle+xml"/>
  <Override PartName="/ppt/charts/chartEx13.xml" ContentType="application/vnd.ms-office.chartex+xml"/>
  <Override PartName="/ppt/charts/style13.xml" ContentType="application/vnd.ms-office.chartstyle+xml"/>
  <Override PartName="/ppt/charts/colors13.xml" ContentType="application/vnd.ms-office.chartcolorstyle+xml"/>
  <Override PartName="/ppt/charts/chartEx14.xml" ContentType="application/vnd.ms-office.chartex+xml"/>
  <Override PartName="/ppt/charts/style14.xml" ContentType="application/vnd.ms-office.chartstyle+xml"/>
  <Override PartName="/ppt/charts/colors14.xml" ContentType="application/vnd.ms-office.chartcolorstyle+xml"/>
  <Override PartName="/ppt/charts/chartEx15.xml" ContentType="application/vnd.ms-office.chartex+xml"/>
  <Override PartName="/ppt/charts/style15.xml" ContentType="application/vnd.ms-office.chartstyle+xml"/>
  <Override PartName="/ppt/charts/colors15.xml" ContentType="application/vnd.ms-office.chartcolorstyle+xml"/>
  <Override PartName="/ppt/charts/chartEx16.xml" ContentType="application/vnd.ms-office.chartex+xml"/>
  <Override PartName="/ppt/charts/style16.xml" ContentType="application/vnd.ms-office.chartstyle+xml"/>
  <Override PartName="/ppt/charts/colors16.xml" ContentType="application/vnd.ms-office.chartcolorstyle+xml"/>
  <Override PartName="/ppt/charts/chartEx17.xml" ContentType="application/vnd.ms-office.chartex+xml"/>
  <Override PartName="/ppt/charts/style17.xml" ContentType="application/vnd.ms-office.chartstyle+xml"/>
  <Override PartName="/ppt/charts/colors17.xml" ContentType="application/vnd.ms-office.chartcolorstyle+xml"/>
  <Override PartName="/ppt/charts/chartEx18.xml" ContentType="application/vnd.ms-office.chartex+xml"/>
  <Override PartName="/ppt/charts/style18.xml" ContentType="application/vnd.ms-office.chartstyle+xml"/>
  <Override PartName="/ppt/charts/colors18.xml" ContentType="application/vnd.ms-office.chartcolorstyle+xml"/>
  <Override PartName="/ppt/charts/chartEx19.xml" ContentType="application/vnd.ms-office.chartex+xml"/>
  <Override PartName="/ppt/charts/style19.xml" ContentType="application/vnd.ms-office.chartstyle+xml"/>
  <Override PartName="/ppt/charts/colors19.xml" ContentType="application/vnd.ms-office.chartcolorstyle+xml"/>
  <Override PartName="/ppt/charts/chartEx20.xml" ContentType="application/vnd.ms-office.chartex+xml"/>
  <Override PartName="/ppt/charts/style20.xml" ContentType="application/vnd.ms-office.chartstyle+xml"/>
  <Override PartName="/ppt/charts/colors20.xml" ContentType="application/vnd.ms-office.chartcolorstyle+xml"/>
  <Override PartName="/ppt/charts/chartEx21.xml" ContentType="application/vnd.ms-office.chartex+xml"/>
  <Override PartName="/ppt/charts/style21.xml" ContentType="application/vnd.ms-office.chartstyle+xml"/>
  <Override PartName="/ppt/charts/colors21.xml" ContentType="application/vnd.ms-office.chartcolorstyle+xml"/>
  <Override PartName="/ppt/charts/chartEx22.xml" ContentType="application/vnd.ms-office.chartex+xml"/>
  <Override PartName="/ppt/charts/style22.xml" ContentType="application/vnd.ms-office.chartstyle+xml"/>
  <Override PartName="/ppt/charts/colors22.xml" ContentType="application/vnd.ms-office.chartcolorstyle+xml"/>
  <Override PartName="/ppt/charts/chartEx23.xml" ContentType="application/vnd.ms-office.chartex+xml"/>
  <Override PartName="/ppt/charts/style23.xml" ContentType="application/vnd.ms-office.chartstyle+xml"/>
  <Override PartName="/ppt/charts/colors23.xml" ContentType="application/vnd.ms-office.chartcolorstyle+xml"/>
  <Override PartName="/ppt/charts/chartEx24.xml" ContentType="application/vnd.ms-office.chartex+xml"/>
  <Override PartName="/ppt/charts/style24.xml" ContentType="application/vnd.ms-office.chartstyle+xml"/>
  <Override PartName="/ppt/charts/colors24.xml" ContentType="application/vnd.ms-office.chartcolorstyle+xml"/>
  <Override PartName="/ppt/charts/chartEx25.xml" ContentType="application/vnd.ms-office.chartex+xml"/>
  <Override PartName="/ppt/charts/style25.xml" ContentType="application/vnd.ms-office.chartstyle+xml"/>
  <Override PartName="/ppt/charts/colors25.xml" ContentType="application/vnd.ms-office.chartcolorstyle+xml"/>
  <Override PartName="/ppt/charts/chartEx26.xml" ContentType="application/vnd.ms-office.chartex+xml"/>
  <Override PartName="/ppt/charts/style26.xml" ContentType="application/vnd.ms-office.chartstyle+xml"/>
  <Override PartName="/ppt/charts/colors26.xml" ContentType="application/vnd.ms-office.chartcolorstyle+xml"/>
  <Override PartName="/ppt/charts/chartEx27.xml" ContentType="application/vnd.ms-office.chartex+xml"/>
  <Override PartName="/ppt/charts/style27.xml" ContentType="application/vnd.ms-office.chartstyle+xml"/>
  <Override PartName="/ppt/charts/colors27.xml" ContentType="application/vnd.ms-office.chartcolorstyle+xml"/>
  <Override PartName="/ppt/charts/chartEx28.xml" ContentType="application/vnd.ms-office.chartex+xml"/>
  <Override PartName="/ppt/charts/style28.xml" ContentType="application/vnd.ms-office.chartstyle+xml"/>
  <Override PartName="/ppt/charts/colors28.xml" ContentType="application/vnd.ms-office.chartcolorstyle+xml"/>
  <Override PartName="/ppt/charts/chartEx29.xml" ContentType="application/vnd.ms-office.chartex+xml"/>
  <Override PartName="/ppt/charts/style29.xml" ContentType="application/vnd.ms-office.chartstyle+xml"/>
  <Override PartName="/ppt/charts/colors29.xml" ContentType="application/vnd.ms-office.chartcolorstyle+xml"/>
  <Override PartName="/ppt/charts/chartEx30.xml" ContentType="application/vnd.ms-office.chartex+xml"/>
  <Override PartName="/ppt/charts/style30.xml" ContentType="application/vnd.ms-office.chartstyle+xml"/>
  <Override PartName="/ppt/charts/colors30.xml" ContentType="application/vnd.ms-office.chartcolorstyle+xml"/>
  <Override PartName="/ppt/charts/chartEx31.xml" ContentType="application/vnd.ms-office.chartex+xml"/>
  <Override PartName="/ppt/charts/style31.xml" ContentType="application/vnd.ms-office.chartstyle+xml"/>
  <Override PartName="/ppt/charts/colors31.xml" ContentType="application/vnd.ms-office.chartcolorstyle+xml"/>
  <Override PartName="/ppt/charts/chartEx32.xml" ContentType="application/vnd.ms-office.chartex+xml"/>
  <Override PartName="/ppt/charts/style32.xml" ContentType="application/vnd.ms-office.chartstyle+xml"/>
  <Override PartName="/ppt/charts/colors32.xml" ContentType="application/vnd.ms-office.chartcolorstyle+xml"/>
  <Override PartName="/ppt/charts/chartEx33.xml" ContentType="application/vnd.ms-office.chartex+xml"/>
  <Override PartName="/ppt/charts/style33.xml" ContentType="application/vnd.ms-office.chartstyle+xml"/>
  <Override PartName="/ppt/charts/colors33.xml" ContentType="application/vnd.ms-office.chartcolorstyle+xml"/>
  <Override PartName="/ppt/charts/chartEx34.xml" ContentType="application/vnd.ms-office.chartex+xml"/>
  <Override PartName="/ppt/charts/style34.xml" ContentType="application/vnd.ms-office.chartstyle+xml"/>
  <Override PartName="/ppt/charts/colors34.xml" ContentType="application/vnd.ms-office.chartcolorstyle+xml"/>
  <Override PartName="/ppt/charts/chartEx35.xml" ContentType="application/vnd.ms-office.chartex+xml"/>
  <Override PartName="/ppt/charts/style35.xml" ContentType="application/vnd.ms-office.chartstyle+xml"/>
  <Override PartName="/ppt/charts/colors35.xml" ContentType="application/vnd.ms-office.chartcolorstyle+xml"/>
  <Override PartName="/ppt/charts/chartEx36.xml" ContentType="application/vnd.ms-office.chartex+xml"/>
  <Override PartName="/ppt/charts/style36.xml" ContentType="application/vnd.ms-office.chartstyle+xml"/>
  <Override PartName="/ppt/charts/colors36.xml" ContentType="application/vnd.ms-office.chartcolorstyle+xml"/>
  <Override PartName="/ppt/charts/chartEx37.xml" ContentType="application/vnd.ms-office.chartex+xml"/>
  <Override PartName="/ppt/charts/style37.xml" ContentType="application/vnd.ms-office.chartstyle+xml"/>
  <Override PartName="/ppt/charts/colors37.xml" ContentType="application/vnd.ms-office.chartcolorstyle+xml"/>
  <Override PartName="/ppt/charts/chartEx38.xml" ContentType="application/vnd.ms-office.chartex+xml"/>
  <Override PartName="/ppt/charts/style38.xml" ContentType="application/vnd.ms-office.chartstyle+xml"/>
  <Override PartName="/ppt/charts/colors3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62" r:id="rId2"/>
    <p:sldId id="290" r:id="rId3"/>
    <p:sldId id="363" r:id="rId4"/>
    <p:sldId id="364" r:id="rId5"/>
    <p:sldId id="366" r:id="rId6"/>
    <p:sldId id="375" r:id="rId7"/>
    <p:sldId id="376" r:id="rId8"/>
    <p:sldId id="377" r:id="rId9"/>
    <p:sldId id="378" r:id="rId10"/>
    <p:sldId id="379" r:id="rId11"/>
    <p:sldId id="380" r:id="rId12"/>
    <p:sldId id="381" r:id="rId13"/>
    <p:sldId id="382" r:id="rId14"/>
    <p:sldId id="383" r:id="rId15"/>
    <p:sldId id="407" r:id="rId16"/>
    <p:sldId id="384" r:id="rId17"/>
    <p:sldId id="385" r:id="rId18"/>
    <p:sldId id="386" r:id="rId19"/>
    <p:sldId id="387" r:id="rId20"/>
    <p:sldId id="389" r:id="rId21"/>
    <p:sldId id="388" r:id="rId22"/>
    <p:sldId id="390" r:id="rId23"/>
    <p:sldId id="391" r:id="rId24"/>
    <p:sldId id="393" r:id="rId25"/>
    <p:sldId id="394" r:id="rId26"/>
    <p:sldId id="395" r:id="rId27"/>
    <p:sldId id="408" r:id="rId28"/>
    <p:sldId id="409" r:id="rId29"/>
    <p:sldId id="410" r:id="rId30"/>
    <p:sldId id="411" r:id="rId31"/>
    <p:sldId id="412" r:id="rId32"/>
    <p:sldId id="413" r:id="rId33"/>
    <p:sldId id="414" r:id="rId34"/>
    <p:sldId id="415" r:id="rId35"/>
    <p:sldId id="416" r:id="rId36"/>
    <p:sldId id="417" r:id="rId37"/>
    <p:sldId id="422" r:id="rId38"/>
    <p:sldId id="423" r:id="rId39"/>
    <p:sldId id="424" r:id="rId40"/>
    <p:sldId id="425" r:id="rId41"/>
    <p:sldId id="426" r:id="rId42"/>
    <p:sldId id="427" r:id="rId43"/>
    <p:sldId id="421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4756"/>
    <a:srgbClr val="184D47"/>
    <a:srgbClr val="96BB7C"/>
    <a:srgbClr val="FAD586"/>
    <a:srgbClr val="FAD596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6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5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_rels/chartEx10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package" Target="../embeddings/Microsoft_Excel_Worksheet9.xlsx"/></Relationships>
</file>

<file path=ppt/charts/_rels/chartEx11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package" Target="../embeddings/Microsoft_Excel_Worksheet10.xlsx"/></Relationships>
</file>

<file path=ppt/charts/_rels/chartEx12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package" Target="../embeddings/Microsoft_Excel_Worksheet11.xlsx"/></Relationships>
</file>

<file path=ppt/charts/_rels/chartEx13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microsoft.com/office/2011/relationships/chartStyle" Target="style13.xml"/><Relationship Id="rId1" Type="http://schemas.openxmlformats.org/officeDocument/2006/relationships/package" Target="../embeddings/Microsoft_Excel_Worksheet12.xlsx"/></Relationships>
</file>

<file path=ppt/charts/_rels/chartEx14.xml.rels><?xml version="1.0" encoding="UTF-8" standalone="yes"?>
<Relationships xmlns="http://schemas.openxmlformats.org/package/2006/relationships"><Relationship Id="rId3" Type="http://schemas.microsoft.com/office/2011/relationships/chartColorStyle" Target="colors14.xml"/><Relationship Id="rId2" Type="http://schemas.microsoft.com/office/2011/relationships/chartStyle" Target="style14.xml"/><Relationship Id="rId1" Type="http://schemas.openxmlformats.org/officeDocument/2006/relationships/package" Target="../embeddings/Microsoft_Excel_Worksheet13.xlsx"/></Relationships>
</file>

<file path=ppt/charts/_rels/chartEx15.xml.rels><?xml version="1.0" encoding="UTF-8" standalone="yes"?>
<Relationships xmlns="http://schemas.openxmlformats.org/package/2006/relationships"><Relationship Id="rId3" Type="http://schemas.microsoft.com/office/2011/relationships/chartColorStyle" Target="colors15.xml"/><Relationship Id="rId2" Type="http://schemas.microsoft.com/office/2011/relationships/chartStyle" Target="style15.xml"/><Relationship Id="rId1" Type="http://schemas.openxmlformats.org/officeDocument/2006/relationships/package" Target="../embeddings/Microsoft_Excel_Worksheet14.xlsx"/></Relationships>
</file>

<file path=ppt/charts/_rels/chartEx16.xml.rels><?xml version="1.0" encoding="UTF-8" standalone="yes"?>
<Relationships xmlns="http://schemas.openxmlformats.org/package/2006/relationships"><Relationship Id="rId3" Type="http://schemas.microsoft.com/office/2011/relationships/chartColorStyle" Target="colors16.xml"/><Relationship Id="rId2" Type="http://schemas.microsoft.com/office/2011/relationships/chartStyle" Target="style16.xml"/><Relationship Id="rId1" Type="http://schemas.openxmlformats.org/officeDocument/2006/relationships/package" Target="../embeddings/Microsoft_Excel_Worksheet15.xlsx"/></Relationships>
</file>

<file path=ppt/charts/_rels/chartEx17.xml.rels><?xml version="1.0" encoding="UTF-8" standalone="yes"?>
<Relationships xmlns="http://schemas.openxmlformats.org/package/2006/relationships"><Relationship Id="rId3" Type="http://schemas.microsoft.com/office/2011/relationships/chartColorStyle" Target="colors17.xml"/><Relationship Id="rId2" Type="http://schemas.microsoft.com/office/2011/relationships/chartStyle" Target="style17.xml"/><Relationship Id="rId1" Type="http://schemas.openxmlformats.org/officeDocument/2006/relationships/package" Target="../embeddings/Microsoft_Excel_Worksheet16.xlsx"/></Relationships>
</file>

<file path=ppt/charts/_rels/chartEx18.xml.rels><?xml version="1.0" encoding="UTF-8" standalone="yes"?>
<Relationships xmlns="http://schemas.openxmlformats.org/package/2006/relationships"><Relationship Id="rId3" Type="http://schemas.microsoft.com/office/2011/relationships/chartColorStyle" Target="colors18.xml"/><Relationship Id="rId2" Type="http://schemas.microsoft.com/office/2011/relationships/chartStyle" Target="style18.xml"/><Relationship Id="rId1" Type="http://schemas.openxmlformats.org/officeDocument/2006/relationships/package" Target="../embeddings/Microsoft_Excel_Worksheet17.xlsx"/></Relationships>
</file>

<file path=ppt/charts/_rels/chartEx19.xml.rels><?xml version="1.0" encoding="UTF-8" standalone="yes"?>
<Relationships xmlns="http://schemas.openxmlformats.org/package/2006/relationships"><Relationship Id="rId3" Type="http://schemas.microsoft.com/office/2011/relationships/chartColorStyle" Target="colors19.xml"/><Relationship Id="rId2" Type="http://schemas.microsoft.com/office/2011/relationships/chartStyle" Target="style19.xml"/><Relationship Id="rId1" Type="http://schemas.openxmlformats.org/officeDocument/2006/relationships/package" Target="../embeddings/Microsoft_Excel_Worksheet18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Worksheet1.xlsx"/></Relationships>
</file>

<file path=ppt/charts/_rels/chartEx20.xml.rels><?xml version="1.0" encoding="UTF-8" standalone="yes"?>
<Relationships xmlns="http://schemas.openxmlformats.org/package/2006/relationships"><Relationship Id="rId3" Type="http://schemas.microsoft.com/office/2011/relationships/chartColorStyle" Target="colors20.xml"/><Relationship Id="rId2" Type="http://schemas.microsoft.com/office/2011/relationships/chartStyle" Target="style20.xml"/><Relationship Id="rId1" Type="http://schemas.openxmlformats.org/officeDocument/2006/relationships/package" Target="../embeddings/Microsoft_Excel_Worksheet19.xlsx"/></Relationships>
</file>

<file path=ppt/charts/_rels/chartEx21.xml.rels><?xml version="1.0" encoding="UTF-8" standalone="yes"?>
<Relationships xmlns="http://schemas.openxmlformats.org/package/2006/relationships"><Relationship Id="rId3" Type="http://schemas.microsoft.com/office/2011/relationships/chartColorStyle" Target="colors21.xml"/><Relationship Id="rId2" Type="http://schemas.microsoft.com/office/2011/relationships/chartStyle" Target="style21.xml"/><Relationship Id="rId1" Type="http://schemas.openxmlformats.org/officeDocument/2006/relationships/package" Target="../embeddings/Microsoft_Excel_Worksheet20.xlsx"/></Relationships>
</file>

<file path=ppt/charts/_rels/chartEx22.xml.rels><?xml version="1.0" encoding="UTF-8" standalone="yes"?>
<Relationships xmlns="http://schemas.openxmlformats.org/package/2006/relationships"><Relationship Id="rId3" Type="http://schemas.microsoft.com/office/2011/relationships/chartColorStyle" Target="colors22.xml"/><Relationship Id="rId2" Type="http://schemas.microsoft.com/office/2011/relationships/chartStyle" Target="style22.xml"/><Relationship Id="rId1" Type="http://schemas.openxmlformats.org/officeDocument/2006/relationships/package" Target="../embeddings/Microsoft_Excel_Worksheet21.xlsx"/></Relationships>
</file>

<file path=ppt/charts/_rels/chartEx23.xml.rels><?xml version="1.0" encoding="UTF-8" standalone="yes"?>
<Relationships xmlns="http://schemas.openxmlformats.org/package/2006/relationships"><Relationship Id="rId3" Type="http://schemas.microsoft.com/office/2011/relationships/chartColorStyle" Target="colors23.xml"/><Relationship Id="rId2" Type="http://schemas.microsoft.com/office/2011/relationships/chartStyle" Target="style23.xml"/><Relationship Id="rId1" Type="http://schemas.openxmlformats.org/officeDocument/2006/relationships/package" Target="../embeddings/Microsoft_Excel_Worksheet22.xlsx"/></Relationships>
</file>

<file path=ppt/charts/_rels/chartEx24.xml.rels><?xml version="1.0" encoding="UTF-8" standalone="yes"?>
<Relationships xmlns="http://schemas.openxmlformats.org/package/2006/relationships"><Relationship Id="rId3" Type="http://schemas.microsoft.com/office/2011/relationships/chartColorStyle" Target="colors24.xml"/><Relationship Id="rId2" Type="http://schemas.microsoft.com/office/2011/relationships/chartStyle" Target="style24.xml"/><Relationship Id="rId1" Type="http://schemas.openxmlformats.org/officeDocument/2006/relationships/package" Target="../embeddings/Microsoft_Excel_Worksheet23.xlsx"/></Relationships>
</file>

<file path=ppt/charts/_rels/chartEx25.xml.rels><?xml version="1.0" encoding="UTF-8" standalone="yes"?>
<Relationships xmlns="http://schemas.openxmlformats.org/package/2006/relationships"><Relationship Id="rId3" Type="http://schemas.microsoft.com/office/2011/relationships/chartColorStyle" Target="colors25.xml"/><Relationship Id="rId2" Type="http://schemas.microsoft.com/office/2011/relationships/chartStyle" Target="style25.xml"/><Relationship Id="rId1" Type="http://schemas.openxmlformats.org/officeDocument/2006/relationships/package" Target="../embeddings/Microsoft_Excel_Worksheet24.xlsx"/></Relationships>
</file>

<file path=ppt/charts/_rels/chartEx26.xml.rels><?xml version="1.0" encoding="UTF-8" standalone="yes"?>
<Relationships xmlns="http://schemas.openxmlformats.org/package/2006/relationships"><Relationship Id="rId3" Type="http://schemas.microsoft.com/office/2011/relationships/chartColorStyle" Target="colors26.xml"/><Relationship Id="rId2" Type="http://schemas.microsoft.com/office/2011/relationships/chartStyle" Target="style26.xml"/><Relationship Id="rId1" Type="http://schemas.openxmlformats.org/officeDocument/2006/relationships/package" Target="../embeddings/Microsoft_Excel_Worksheet25.xlsx"/></Relationships>
</file>

<file path=ppt/charts/_rels/chartEx27.xml.rels><?xml version="1.0" encoding="UTF-8" standalone="yes"?>
<Relationships xmlns="http://schemas.openxmlformats.org/package/2006/relationships"><Relationship Id="rId3" Type="http://schemas.microsoft.com/office/2011/relationships/chartColorStyle" Target="colors27.xml"/><Relationship Id="rId2" Type="http://schemas.microsoft.com/office/2011/relationships/chartStyle" Target="style27.xml"/><Relationship Id="rId1" Type="http://schemas.openxmlformats.org/officeDocument/2006/relationships/package" Target="../embeddings/Microsoft_Excel_Worksheet26.xlsx"/></Relationships>
</file>

<file path=ppt/charts/_rels/chartEx28.xml.rels><?xml version="1.0" encoding="UTF-8" standalone="yes"?>
<Relationships xmlns="http://schemas.openxmlformats.org/package/2006/relationships"><Relationship Id="rId3" Type="http://schemas.microsoft.com/office/2011/relationships/chartColorStyle" Target="colors28.xml"/><Relationship Id="rId2" Type="http://schemas.microsoft.com/office/2011/relationships/chartStyle" Target="style28.xml"/><Relationship Id="rId1" Type="http://schemas.openxmlformats.org/officeDocument/2006/relationships/package" Target="../embeddings/Microsoft_Excel_Worksheet27.xlsx"/></Relationships>
</file>

<file path=ppt/charts/_rels/chartEx29.xml.rels><?xml version="1.0" encoding="UTF-8" standalone="yes"?>
<Relationships xmlns="http://schemas.openxmlformats.org/package/2006/relationships"><Relationship Id="rId3" Type="http://schemas.microsoft.com/office/2011/relationships/chartColorStyle" Target="colors29.xml"/><Relationship Id="rId2" Type="http://schemas.microsoft.com/office/2011/relationships/chartStyle" Target="style29.xml"/><Relationship Id="rId1" Type="http://schemas.openxmlformats.org/officeDocument/2006/relationships/package" Target="../embeddings/Microsoft_Excel_Worksheet28.xlsx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_Worksheet2.xlsx"/></Relationships>
</file>

<file path=ppt/charts/_rels/chartEx30.xml.rels><?xml version="1.0" encoding="UTF-8" standalone="yes"?>
<Relationships xmlns="http://schemas.openxmlformats.org/package/2006/relationships"><Relationship Id="rId3" Type="http://schemas.microsoft.com/office/2011/relationships/chartColorStyle" Target="colors30.xml"/><Relationship Id="rId2" Type="http://schemas.microsoft.com/office/2011/relationships/chartStyle" Target="style30.xml"/><Relationship Id="rId1" Type="http://schemas.openxmlformats.org/officeDocument/2006/relationships/package" Target="../embeddings/Microsoft_Excel_Worksheet29.xlsx"/></Relationships>
</file>

<file path=ppt/charts/_rels/chartEx31.xml.rels><?xml version="1.0" encoding="UTF-8" standalone="yes"?>
<Relationships xmlns="http://schemas.openxmlformats.org/package/2006/relationships"><Relationship Id="rId3" Type="http://schemas.microsoft.com/office/2011/relationships/chartColorStyle" Target="colors31.xml"/><Relationship Id="rId2" Type="http://schemas.microsoft.com/office/2011/relationships/chartStyle" Target="style31.xml"/><Relationship Id="rId1" Type="http://schemas.openxmlformats.org/officeDocument/2006/relationships/package" Target="../embeddings/Microsoft_Excel_Worksheet30.xlsx"/></Relationships>
</file>

<file path=ppt/charts/_rels/chartEx32.xml.rels><?xml version="1.0" encoding="UTF-8" standalone="yes"?>
<Relationships xmlns="http://schemas.openxmlformats.org/package/2006/relationships"><Relationship Id="rId3" Type="http://schemas.microsoft.com/office/2011/relationships/chartColorStyle" Target="colors32.xml"/><Relationship Id="rId2" Type="http://schemas.microsoft.com/office/2011/relationships/chartStyle" Target="style32.xml"/><Relationship Id="rId1" Type="http://schemas.openxmlformats.org/officeDocument/2006/relationships/package" Target="../embeddings/Microsoft_Excel_Worksheet31.xlsx"/></Relationships>
</file>

<file path=ppt/charts/_rels/chartEx33.xml.rels><?xml version="1.0" encoding="UTF-8" standalone="yes"?>
<Relationships xmlns="http://schemas.openxmlformats.org/package/2006/relationships"><Relationship Id="rId3" Type="http://schemas.microsoft.com/office/2011/relationships/chartColorStyle" Target="colors33.xml"/><Relationship Id="rId2" Type="http://schemas.microsoft.com/office/2011/relationships/chartStyle" Target="style33.xml"/><Relationship Id="rId1" Type="http://schemas.openxmlformats.org/officeDocument/2006/relationships/package" Target="../embeddings/Microsoft_Excel_Worksheet32.xlsx"/></Relationships>
</file>

<file path=ppt/charts/_rels/chartEx34.xml.rels><?xml version="1.0" encoding="UTF-8" standalone="yes"?>
<Relationships xmlns="http://schemas.openxmlformats.org/package/2006/relationships"><Relationship Id="rId3" Type="http://schemas.microsoft.com/office/2011/relationships/chartColorStyle" Target="colors34.xml"/><Relationship Id="rId2" Type="http://schemas.microsoft.com/office/2011/relationships/chartStyle" Target="style34.xml"/><Relationship Id="rId1" Type="http://schemas.openxmlformats.org/officeDocument/2006/relationships/package" Target="../embeddings/Microsoft_Excel_Worksheet33.xlsx"/></Relationships>
</file>

<file path=ppt/charts/_rels/chartEx35.xml.rels><?xml version="1.0" encoding="UTF-8" standalone="yes"?>
<Relationships xmlns="http://schemas.openxmlformats.org/package/2006/relationships"><Relationship Id="rId3" Type="http://schemas.microsoft.com/office/2011/relationships/chartColorStyle" Target="colors35.xml"/><Relationship Id="rId2" Type="http://schemas.microsoft.com/office/2011/relationships/chartStyle" Target="style35.xml"/><Relationship Id="rId1" Type="http://schemas.openxmlformats.org/officeDocument/2006/relationships/package" Target="../embeddings/Microsoft_Excel_Worksheet34.xlsx"/></Relationships>
</file>

<file path=ppt/charts/_rels/chartEx36.xml.rels><?xml version="1.0" encoding="UTF-8" standalone="yes"?>
<Relationships xmlns="http://schemas.openxmlformats.org/package/2006/relationships"><Relationship Id="rId3" Type="http://schemas.microsoft.com/office/2011/relationships/chartColorStyle" Target="colors36.xml"/><Relationship Id="rId2" Type="http://schemas.microsoft.com/office/2011/relationships/chartStyle" Target="style36.xml"/><Relationship Id="rId1" Type="http://schemas.openxmlformats.org/officeDocument/2006/relationships/package" Target="../embeddings/Microsoft_Excel_Worksheet35.xlsx"/></Relationships>
</file>

<file path=ppt/charts/_rels/chartEx37.xml.rels><?xml version="1.0" encoding="UTF-8" standalone="yes"?>
<Relationships xmlns="http://schemas.openxmlformats.org/package/2006/relationships"><Relationship Id="rId3" Type="http://schemas.microsoft.com/office/2011/relationships/chartColorStyle" Target="colors37.xml"/><Relationship Id="rId2" Type="http://schemas.microsoft.com/office/2011/relationships/chartStyle" Target="style37.xml"/><Relationship Id="rId1" Type="http://schemas.openxmlformats.org/officeDocument/2006/relationships/package" Target="../embeddings/Microsoft_Excel_Worksheet36.xlsx"/></Relationships>
</file>

<file path=ppt/charts/_rels/chartEx38.xml.rels><?xml version="1.0" encoding="UTF-8" standalone="yes"?>
<Relationships xmlns="http://schemas.openxmlformats.org/package/2006/relationships"><Relationship Id="rId3" Type="http://schemas.microsoft.com/office/2011/relationships/chartColorStyle" Target="colors38.xml"/><Relationship Id="rId2" Type="http://schemas.microsoft.com/office/2011/relationships/chartStyle" Target="style38.xml"/><Relationship Id="rId1" Type="http://schemas.openxmlformats.org/officeDocument/2006/relationships/package" Target="../embeddings/Microsoft_Excel_Worksheet37.xlsx"/></Relationships>
</file>

<file path=ppt/charts/_rels/chartEx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Microsoft_Excel_Worksheet3.xlsx"/></Relationships>
</file>

<file path=ppt/charts/_rels/chartEx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Microsoft_Excel_Worksheet4.xlsx"/></Relationships>
</file>

<file path=ppt/charts/_rels/chartEx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Microsoft_Excel_Worksheet5.xlsx"/></Relationships>
</file>

<file path=ppt/charts/_rels/chartEx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Microsoft_Excel_Worksheet6.xlsx"/></Relationships>
</file>

<file path=ppt/charts/_rels/chartEx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package" Target="../embeddings/Microsoft_Excel_Worksheet7.xlsx"/></Relationships>
</file>

<file path=ppt/charts/_rels/chartEx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package" Target="../embeddings/Microsoft_Excel_Worksheet8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1HzZcty4su2vOPxwny7VmIhh39MnokEWa9Qsjy+MsiVzBkdw+vqTZVt9pWr1bnW0dsSRH2SpWKhK
YiEzVy4k+F9fx399ze/2zZuxyE37r6/jr2/jrqv+9csv7df4rti3J0XytSnb8lt38rUsfim/fUu+
3v1y2+yHxES/EITZL1/jfdPdjW//+7/g06K7cld+3XdJaS7tXTNd3bU279p/c+3JS2++ltZ0h+ER
fNKvb9fmNtm/fXNnuqSbbqbq7te3j97x9s0vx5/zh+98k4NZnb2FsYScUBdLxaiQnBOM1Ns3eWmi
n5eFOqGcSCQJES5ViNP7rz7bFzD8L635bsv+9ra5a9s3P///fdgjw39/NWlL78c9e+XBxPXZ93v6
5fGc/vd/Hb0Ad3n0yoNpP56Sv7oEphaJ8ZO2a5KvHf717c1dvjfR3hxN/aO3/c2px+JEIsQFp8yV
xMXKPZ56hBRMPlGuVJJR+Xjqn2XR09P/YOijG4DbXL79kwX3vxKVVVLswenyNxfN/vauje9n6Idf
PLq3vwkOxSeKUJdziSWhgqIjcMQJAcfAlEsGzoEovv/qH37xdwx7GqM/fsKj2/n17eriVUF1nWRZ
UtzP0j8HiIgTVyBEEcGEIUIZe+Q9Up4wIYhiimApALwfAfMHOn9ty9OY3I87QuJ6+6qQeNd1kOZe
3GMI/+ExkEI4Vpgh/hgQdALeRF0iGSNUEnnkMc+26mlojoYfIfTudfnKZl8U9s3/2RfV/3uz3bdx
kTT3C/ifOw6lAIRQrouwQIfE8thxhHuCkeCcI+xycuQ4f9Owp6F68kOOANu8Lpc6v03a+AWpAQFn
wRRJoF2cYkndx6xMshNGlMKcQnaCi8fU4LxJ2vbfmvM0MvfjjsA4v3pV8e3CmnT/5QUdBp1IRjBz
FVZCKXlMBdwThrkkjP5kAkcU+a/NeRqM+3FHYFzofwrGYx79oBagcKNEUkoUwgi4pxCPIrggJxhY
KMECFh6SroLA8TCr3hv8sDR5ZPyPuugPxcD9uEfv/fXt/ctHRcLFPgNWvjdv3xwz0guIGVD7HBUB
f3jhP1snePEeCrRo37wkF0UnwGSoy6Qr6c9K4GGNxk8ELEosXCHxccR+nj1Pr8CHY4/A8Vb/dBUe
wfSfReVsH+2hfru9X7D/PIsC20EcgxMcwjRE4APFfICJggjNoWzmhBH+HZj7r/7BQJ9j0NOg/P+R
R5Cc7V4VJP5dHif3k/ICeMgTzuhBoXDdH67wCA8hTjB2mZDuE6zmL015Gomfw45g8F8XDN958z47
RK2XAwMSCaYEEc4FVMn0O9d/4BwgKhHkUvAZwtihUDjKmM+06WlUHg0+wubd62KVvwGJe8mKmYPU
x6BWdoHNYEZcEJQeoKIIZH8IVS7/TimPa+a/NOZpOH4OOwLit+tXFauu9um+7cBHXs5FIH+4oOlB
JSxBW+KcQTn8AAxBTyQUaOA54nutfJzWn2XR04g8GHqEytXmVaGy2jfTiwqyRJ1gJbFiLgI1nOHH
/iHAfcB5GPqTLPIMc54G5PeBR3CsXlfZtbTpvtl3L+gi5IQrDB7CENQkILFCmnjoIvjEhXqMIvVD
gD12kWfY8zQevw88wmP5utzjpkkq2/xbFeBvbhXREwGuAbI4FMJcCPEYD4XhMhGgiGMOOf0YjmeY
8zQcvw88guPmdbnHdt+YfbfPXhAQzE4EhnR+2LxzOUb0cQ0CAQvD7hJoroDLH0XwZxn0NCQPhh6B
sv3tVaWQ3f4WuO/LhSzQVhUgwkBapVCM/EFbhT0LyaAspExx9KNofKig/LU5T+NxP+4IjN3rAmMD
u+cvXIgQesLBM4iSVCDKMX0csqQLUjiDUoUrBIIql5DxH+LxLIuehuTB0CNUNqtX5SIgAnVd0r6s
okXwCRSHkiko1UHjht8fpXZJThDDUIyAKz1VIHrx84x6GprHo4/Q8W5eFTrL8iXziQvNHlCS8EMa
RwLc5hEqgp0gl4AfyacTyl/Y8jQY3wcdYbB8XXFre9eAuHgfOf65lIXRCdAsF7o+XBdAkAo/hoGf
MCRAO1EKCXAdF3znYdD6a3OeRuJ+3BEY29elZ93siyR/c7a/tfez8gKA4BPYDCXofv+HHe2LQKsB
4koJEHyhkP+DnPU8k54G5eHYI2BuoC3qaG/kZzfW8cbI/4oGqt/MbdzsX77tALsnAvwEESUI5Iwn
GtjUgQIw2EaVTPzBW55v1tMAHY8/Aum319V4oBPgYC/nOMQ9gU6Dg+ZOQViBrRDyKJIB/QIWDC4D
O9nq0KdzRL/+0pqnIfk57AgJ/brKRX8PnaVvQJWHWAbc681q39/lL7lfgk4glcM/5groQASh/hE0
oD8irNQBHPojqN2vih/7V3/fvKex+rPPOQLvz972iuLf6R5cC3p5upeUZLACqkAOABHsIinkEWMD
BQAJhQXse3HGwAsfo/hMm56G7tHgI7xOX1eNc7q/jaf/QG6C8tOFFh3IT9BX8Z01P3YyeQIvK04p
VEGg5Bw3VDzfrD9D6PFtHYP0unLTh7u2e6PvoAk7v1/F/5zaAUIS3OLQRgWtcOp4T0yKE6AVEjZi
EBSrkKzY/Vf/CIPPtOlpeB4NPsLmg35V5O70LoIu7P30glUQcAcXtisxBfESNvXZY+UGxGYCeUsK
KIF+HEx4DMyzDHoalgdDj0A5fV2lkL8v9uY7hfCTF6yGoDcRlAHg2iA7H3oPjzpfgDlA8xjsLgto
AMDsuwT6sDx9tlVPo3M0/Agh339VbnNhby0cLmqa6X71/vOIhvEJxDHMCSWgEEjYrXycc9QJuA2B
vgxgdz/b5h/C8zyTnsbm4dgjYC4+vSpgdvusjfe3w91d9aLIEMHhRAK09bpIUALJ5OF+Jshr30Xo
486LZxrzNCaPBh+Bsntd3gKl9u8R7Sz5Wn55yVIVw2YzVEOQ66kE1Rlc4xE4h+YYigm0xmDkQmff
MUZP2PZm3R5aDtt/t4CexuzfftgRhr+9LhXoNJnL5kWbmugJSNUubH4K6AYAeeeIJxxw4yAOHZRr
etgnvYfjB4F7hj1PY/T7wCM8Tj+/qkB3ujeHLoH7Sfnn6YfAnjRlICiAbCA4bKw93pNWwLdBEQLA
fnoSFKwP088z7PkTPO5v5BiP1+UfvzXW/IdONBJ5QuH4wuHYyI/zPUcRjp24Llw9FKs/Wd1DYP6W
YU9D9MRHHIH129U/dZ4/PdtAYOtdUSjyXIwxbMAr0BofJF/1XSmhAko8+b1hFcLIK7z9v9dUf/Tu
B2eifz8x7kPLyuL7UfNnX/0OPhx+Pxr6czqfjDA/Znp9++tbTF0J+1m/H2E/fMgjIH5vlvvDmDto
0fz1LTR6Qx6AwzoIjkR83415+2YA5QCuHFryIRfAVo6EvjLYp3n7xpRNF//69nDwRcGxl0PvhpCH
XrO3b9rSHi7BuuHQVQ6XDlsLh/xxf38XZT5Fpfl9qn7+/cbY4qJMTNfC3YCs8/ZN9eONh9sTDEPt
BGK4C0ESDt8BCYTrX/dX8AiBw/v/b4ZJTLIsNssEkXfVyBZisCsku+GmTJx2mYd5tRyauflM8k3X
p0QXsymCAmVfSpYNZyLuNCWRDt2PpOzqdyPZzYn02iwnXirbz7aSzg56s7QkabebstHjYckXBfkY
KouX/USY17QdX0UiukFTWix6MXAvUWV3gafBnrVF5s1ldmrG1l02DTb+SDovn3Li80r0a2QlnN7H
QxrImvZePYdi3SFW6TEucTDkPNR8bqZlO4/Gb5UoFsMofbg3etbaO0eNma5cw73WdkSLmLua8H7U
fJymIHMYCczYU91wd/Yt5e0eCbuoWTmfOm1zZbsBbarSzl5fTsmS8rnQA//owKd/6JqC6aLPLwaB
zXmEqtLLcyp8kqlxI7vofYscPdbWL5p3bUVucpvmvuy6m0HMsa7rGflW2FM3Ykabhl+Erp/U9XlY
z5EWIzsn3I8pbT3b7fsmanQbc+KJrtxkpRi9uW4DZTIRwGd8Y1PYajS0i7ammY8SRb3KnLoJz7WN
sw9FFnPfcRj12Rx59bhxqDsvUV9JPWSLoVcfVTJujIpSPXHjF1RVgapEo7EwHzEJ12lOdnbosW6m
ooS5qjsdVZjrkMC8Zx94pNSCdgPXGUtrb2A0YDZM9DBlF27DvbwWY9Dwxhud5PPU45Uz9o6u1Dl2
q2jDGnsXpn3pw3f3QctKnY5Fqls8jLqPnK+FQ9bMzXfjhKagc7ugztSkoxDfJOkF3PiXhuIPZZPl
a4dhR0sLFwXzBVKl1yYt1dBhGHm8qmLNzHKQ0gL4yY7MptQ2dS6zxrpLYouVTFOPy3kVi8RrkmHa
CpKcR/DABF818qZj2Sfuql6buNkmLL1tQ5Kep7a5Zd+a5tTE1aTdDEW6EGgxNXhbRUWhaVe0ME0R
1e1sE4+pDZbdeSrqfZ8kl0mi1vmczhtrBi/EyQr+YB7I7vVCVSTTjuy+GUBugOl3XG8yRLt1lfqt
01c6zMymrCjTc1KfObSZdMvtcsp7HVNnCnrELmhkL/OqqXQ3O/5Y5/Eli2otQ/Z16PI+YE7uapa4
i0qSTYNTrJ00nPywY0Gj0tQPe3QzRr3Oh/ndkLgXOJobjSJzLq0be8rKtRnBnfr88yBJtolFmWmE
wOHaJr1IaSc95vBLVTZe78pveZic5tFUajV2ixxiSVDPuPB43QxaID3authh3FG4seobG2z7jhXx
Xc7i9h2XPALbkgsnNM2yjEWtM2SHs9YJO206EQbCFsZPG3tDXadZhDNTXpL01JtAiV00tRNrgqrr
KH8nMapOByTSZW/3lS3Li3CotxPH2cZOU3OaVShw8vByCvt8PccT38ZmYL5r7bJOanLKIzdf2iFW
QZ/G7xis+otG2qs2ROGu6Wzmm6nsgrZ3T0OnM6uoN+nWlnZla9OvqCDttm9Iqmu3MQvWOPWmpqlO
qqS7yXhuvHD4FOZp+KHOossJ19dZkX8o3LkLEuxMvp0R36gJbcwQpR+qvluHWZN6sKuGToc6Ck9H
l9xF5UUPbhEkzLELWYkbhsr3bRhfEFLVm0i4DPwjRwvSIaLncqyWvaukDnGBlhWzZ30h7K6AW9nJ
ueIemcZWD7Lplkhio8fOpQHtVbF0rWTajSq74SoEHy+lN5qi30qIYrqB5Hc+YrQFKepa5ZHdtuZC
drEIhq6Jt7YZYp27o4S0ES6kE9NtPMpe48zRcZjVy6G6iNx69rJBpDqKFMxRoXQTQf7I4sFqOwuA
NM77Tdn2VjNezV7nfiEsv0ls/JGPGVr2bSy82JDr+swOdelVyKl14bKPg82uwojFHmploztGdYTU
xy7FX6H3e9tUA15EsRx1yS3T3Im9ZCoHjWJhdd7UXzrIBV6bCk3m+ZqYwxfbHGJlaj0bCpiiDOJ/
eFaqOvGGPvySpabxWCS5HoX8lvLP8AyY1Ce5GXUxoaCktFqaiaKFbGINUa5aQCqcdT+y98TN66Wd
KATHympHNJFnh+pbk9pvfWdSr1pXZZx7Kik+FbW6Nkk06dSdPWKafNHiWmoz2UsITe3CTjXMr/vN
LdjgcxR9HCd8DQ/tadbN6L6LBC3ganUNGa/0y6jzpjPaRZ+SJvJHVPEgr/rAtAh5k/poOJkXUdp5
Lc1DTxRpUJQuBLdqL1H5wXXwvqp4DZSBtRrPZjHv8GgujHWCbO6XZZnA+h+meTnV9XWLt0Nc7ET/
kSXsLJwK3fY5WUQ1yRbCuBCiO/GNRXnuue0MqaGpLyNaGh1lESwVM1/lJBTaiUarIYJNcNP9Z/Dj
2p+dcYScCHg4+aiW49DNSzvqJu3fo1x+LVxzWbiWebObZ37Oc69taKt7quCldqq1mytAGRZ7VJHQ
z0nzoXMCzMd9PbSdl6ZNEuA2rHRf9ed15CQBxM7SU475CBGNBLBJlwdZ13iNjdMlqatRz2Ey6Djt
mNejbPIZzSofpU2oc1x8cQtPGhN6iZi2aWIua+oOuoy7ZRLfhc1YwpRNmySFzN8NTrFsWHnuDHXn
daiKdN+G0cKO3c5Bwk8kyXWCTb8gxTR6CZXbsHTO4rigPhBH4/WsLf1+oKFmaj6LemeTcfcyxTjX
XT8MeuiF1GRMVrQfCy+u4k+p6sCtx0sUtu4uD2c/B6fvonzXJabXbFKXrKq+hGlpfScfXB83sWdk
fDkpNwxoOKUQDyD7ls4dkMUS9sfgRMQ8LoqmOmSDbNtyQ89JO17QtooDUYaRV+btOnbvmEwzrzZj
46m8zAOTtjeNldkaWPXslbL/CPwz3cw0Oo0zW66xg+JFldH2FCXdZcdx6PWFg1dhSd3AEesy68V1
PF6LqDNayRl+9M61UP0Eq6S5dcZ48kYpr1r5EVi3A6sszD2ahd9SNfealwtXgbo+zHNQFe46Yu55
yDLxXqR7x47ZIh6NN5WRnqxgCzp106eZgOvGYsfDqr+uUDquDtvnXlc567SH6zLLV2NmIw8eDTSu
wtZc84KUOhyAHB1Yw0gz6ylTV34aJn4SN7qyyk9IsWF1Pmk6yHesCrGXVmiVA1RBGOdX6STf5fkl
4iP2RJgAnTz8yIFc636IVk3EvwwDOGxhTeJPkFccM1f+ZKqAfoyTfNHnd3EOy6aUFdHJLNvTOqwW
9WStVyq4obE3QTzZadvWw8K4WbWmaZSsDJ93cuojn00y9fsSlafEsiBrovdAkeN1ZPJVNwfGJeX7
0pluZrekOzd2vyFVTF43Jmd5NqWrMpyIHxWRP1hlN5ayeEmyuAQClVc3TFvu1qeq3YXVKG/iaVpF
kzv5SVYPS8TzT8mQN1sZQf7PY6fzq5Qly47zTKvaDS86lPkidfKlgob5nWF2XI3ANrcsHOLNZJp5
rfIpDMY83MQtqS4Tdoma2yZ0yu3YN/muP/xITRAK3AZDEufrKYrwphXVx4LKZjFQnG8tpvHCsgEt
Sok/ITiV/KlN0GVYj4Pfzsz4KHSydVQB/U5wOl8KKG507MTzOoL1mk0KL2ucXRADlUiZUwQeFBvP
zF2iMxdNixrCuVdRVaziDOK9KAs/LcbubJAFCTICfm0zkS1JUSIgo3G2C/mQe3knh6BnOb1qffah
zsXHvJinmzq26Y11vNEd400fVb1O56IGctROHq6gPotwdRaR/NKOJN3WBQFy46AvJBfDxYxkpFGH
nNNSCAQRQa5G2yNvLqirB5s025nUiea2H9+rcbxpYrNi0nY3KEfJ2WwcWOcp8WPZxpALehJAwo39
YlDkzNpILGbpfJ5LdWHckFy4qZ2DmDkQo2O8Yn1b+DM8VcJvoJEyQGmdwip2b3NeyjUnEFvKoTp1
ElP4SdlATejO0aIs2otY8npZkoov4jgSXp+VnccGST8PNLsizhqoZnZu0xhyZeWQhZ2jaoshk2kO
IK+GnMRLxroFFWUUdB1Q0sz9vvyqVZkl8yocwvxmMVdRoqvWrb+20QzvUM17qERUMMMSW9uWNlfz
SGpNaOyVLhtu2IjJMhsxkBuE0iBRRi0KN1ZLNYSfx7ZnOsOlPE0KJH1hpg95j9QZrtUKS+MGomkv
nYifN60+1Jjnxok2eTWrnapjekpmnmgmMi0mRa/U4Ucy1GualLekckO/EdLsSFoKHckYwHVhDnLa
7SK8TfMsfo8THPthlrhrt0+LD70bBaZSW9S7ZKsmGXqk6aLVmKdA+qrSeG4n80C0M7+MIgSlP1/m
PZGXo9Bl2E8XNI+4bseZLcdUTMCdpR+GONrVSblHlZWnGR9OO9TT6y4vjJdElC97WBtLU2O6jjKc
wOp2riFMoX0nIAxSqJNgwz5czGTst1HO0pXbhp+bDAIcPGCwOyOs7M95MwdqBB2jaDn6VAvnI7BZ
cdumZuFkDKJDPvJlNVQk4BkkgxGOyvqJgoq6qudmYaPUeFWRk80YVskyZ0OhkUH1dnD6ctEnFfms
oM6rRld8UaV7KNPn1JNlbBa14ziXpXV81ozLEOf8puDzeFXLdwZvlFXjWSnNdFYmQ6YpENSzYbiU
Jio+p06yGBt4ciEAoD6QfLiMYlbduZPZKJinjzGPFm7Cdh1E/AGYJRAMVZokUElZnfZVJ4JiRLku
o6k6xVYBv8FhuYI8gc5i4Jmc1pdZz5x1Ndr349TKQLFSQLpAhd9lEQYHat7HlcM+RfQrKly0gZTN
/aIqOz9UUXEFys7WoDaF1DNLHxczWWQDjYDxTskFeFR8kfa0X2LIPktUTMzvIArdCCZSj/USfUyb
6q6o+PSVxGg1lTm+bVIoYXsnPStDUEqoIv3C4UmlU5xM7yOni31MGV6MzIIxlFWrEEzSOUl2HYoE
4JxoEnHrJwUvYcLC2BuBAYDeVdIVrYoPNmqas6kLoyvj1FfleOnONP5G7ejXd3mfsY+sNWMgyzGH
3FyCmJF17Xnn5MHcdNPOMlx7pmjxeSXnxHdIVJ+LvM70NKd5INX0ibjxWTSbdBmOab9ErRuMEMZ2
PMpqrx/KlVM00Ttbd1YbmX3qjcFLWku7TIc48ijpje7rTughZPV5Hop8W5vkWx0tgfUN7ymBFO64
3IEKX62m3E0WQzbhFTD5YUnKCmYkWk7Z4BWiy3a1odIDPePAzK9BNoivZiCFhHdAgHGZLJrMoUsI
wgikjRCCdp7sUNxmy5BWadDURa6jogbkaKo0KQe+plPF9EhY5VtbYuACZlyXKjrrRlDjgMnscpLl
C9VCPJQjKAuSzT4zY6zbpM5WbeLEF1QU26qI3yci50tB8pU7jcl5KGvg0VLsOsIan0i38Ks6xwFv
48xLuUPPs34F8+VeNHGT7uDM1UU7OdXFADKbN8yKruxAJo3KpFgCfUu0a0FCGFJTnQ081V2R1is5
E7VwGxsGchrTZR2aVJOJOu+yDr3jIRoWNaLdonKbEsje1K1koeJVB8xeRyBibp2UjiAD+DZyqAa2
VW5dninfsQWQxYl6peBsaXPW+jVoCN7QYnkGGi0BJaejQVtXLqg+yII6ljVbZwqbRdrWChJMujZT
I3emTvwqdHNI9DnRXZLoEHTMZWGT7p3T2nUdjR/nMEzf1yYDLaew7rphrfKnko+rmjnLsk3nhUwd
UANbHqRTmC1kERrgH17ZzNEaHtBQLkp7FhPyIc4o3kTxForn7kzVtQH9KDabGc5HXbX1p3IKiTck
3CwqxJzt9x/N4be5dIulGPpmST/hwc1OY1BsQFAtB8hCsBDcvryOBxAcI9BNpChOMZwm0YaAoEij
Kfbl7ILQVIE1fRdjD5aF1Yi2KCCmVoHTlmsrlQH5JE03IRAPnQverZqx11NR5JuJFgqM7NWGpujW
UXxalxZ9KAY7wZ0lFZSW8jrvk804j/jc0mKBSDR7cpSgWfGsLFYh7y5Y3g3A36g3g/Os65Z9lXU0
XVQOKIRGQeqdWlwGFovyjPbGo9cZE3brkMmDnvN8F3bqg8WNV1YkWjYdqr0GtXRXWbJlk5tsjVN0
OoF/uhoQ9Ylo0x2bumwRBans0G039Lqoqm47waN+FqlX6AxkaG0yQk4V5V9CEFf8ENQg383pOmc9
WVPei21aO/AuoOveOEUcyHH7mXR1H4iMcc90w5fIwWZZmtHPagcv3WmqtKih5BrgiW9rclg1Kq3R
e1DRqpxgnfEoDriDNWM21pEZmh3FvPugKpiZOfbytg5X0vRiadpY+jGuA5o3mXarvvQYmtCCFqBh
qwh9xlH1ZU779awMvTocIVoQkQNjF5vMdmNQ5xCxyrYBOUp1X+bWNNrhxu7UZMBLu7LbFfK6GrEf
2khzzMPzom/7DVNQiMW9qYOM1Q0ILDXQk7qcdn0MNXLTtUgnbMo2EPdbKGrxDJKJjQONdN3UHKqM
8iKypr9S0oDmXjfng7D9eQwrHRAjXtGAnjOI5CIOp9HnpI1PQTt1d7W7GkZQbW1aDsspoZ9dEAdO
p05117dRKIqVoQXdJPEYZKg2XsTNHJAo5LuKLtWcf4vSpDifescu3Wg0S0e54w0dIGaUQ3ld8+EG
5DxzPZVqA71sY1App/dHBYy5INW1mCNgT3EFTCONRm3HEeSBYiSfoYBYuGF8S4rU7jqVicsKnrbi
457gxfc/p7hUiw6eHQXLKYyDPgrrVVjF86du/qjGgZ5GB5MLvkxUFr/7/oMMckG2RdHPl1GaRQs8
VNSfBiDOUSM70FOm2eeO7XZVbodlBtKGHqOh8Ecsug3vK+GRDspxWCIL2A4Y/ErY7KwI14Uh6MyZ
8+ycHoj099865QL7KaOVSPlZhrJ2y6ecaslnscxm+15NHfJq2BC55l9wHHZQZEb2Aii6l7sAX0iZ
/JBXEdZAus1pNpWwjzNACTSaD0rk7Q500nZphvpmdpxpM6nknZhrdB7yqA54EqRwGuFdMV9NsLNz
lqelo3mataByFwAMEObA4DL23WwO17kMWy+1RRNQEbRyAHY8JJDx8LTtwgoDaSrPJ1M6EH75Dnrg
1UXUj9ILEVmVtik3oAxhXfaHQo1/Ti2vLmMjv+DKDOcoLf0wH7aiF9l5bKvmrOsbqS0L8cot22oJ
C6ZaxFjc0DT8H/K+bElSXNn2i3SNQYB4uQ8RQZDzVHO+YN1dVQwSIMQovv4sqmt3R2onwT3xes3a
yqyysiUkubtc7suXw2Jpx9+nQW3tic79Y+oSGdFpvp54MezIGIZf58p+7eosv6v0eDf3NLhLm/LL
nFcZHJHgqirnH5pU6TMdk+u+btN9OA7pTVlK92uYpjtkLGjXXAmXf3ARI7z99ceYEb7ruLCjXLJb
PsEXTDP+vSt1eTe746PPGvKlqPlRV7P6WeTyJuvdD20VfEI8e3jI6s67QkBXX9uc7Ya6mSO4pTAp
lBbXPWkOQ6P5Yzh5akeR4HtwpLiVtKFX3oRwYUc4wzPgK0vD/DYv+2LHZNXc0gzuE54XUQeY1F1N
mhZRKvd2oEpc+w0MgTUW5KqgHUVAp5z21ugevbHwbyfi9hGCI3zfNzDXcqqRv/JauEQ+JEjm7XOv
RfI498VX2yuyO6+odiVxccn1UuxtrcurCS7bQ1IN15Tes2CCX99799R5pYSPccCtj0mu6YvwIUk5
UgV3RM1LCq1AdtIiCONMUyuuaVdcY824fwZ1W7lpuys6Ye8z4uNRk8qjhd/fDeWkX3yrSI4pUnEN
Yl171+vGqPPJZ0JLcpW1lEfIG6WHzhnzCCH3/jor5M2kwvkPR9/NvsQlWTUPTfU84/76zOD8q1HU
j/4UJDuXt59LG14ATSk/5g5pDymdy+uxH+CDjPYd68mLVVf+dSNtclsmVrbLkVME/una7QWuagfJ
g7ANbn3C+I1v9f0xGdpg1zCJVIvD9RGG+8FKLfc57/1DoJx+P2dT+qke4fqxPEGIZqgR8K6ye2U7
T4z54kr0nO4U8h3XSdVEyAkceY8oNQnr12xuyL6uB/uah4gSS2s84G96XyVaR4j3NTvdZBX8bhaT
Mat2vFH64HQalsCtnaOLO7gYC+8q0OxRlpR8GTQbDlo5zgPxJnpNcJHGeDqJ49CF38P2SLhIPypb
HlzayOfep+QDnhbTHrFv5AKaKHAg05lOR5gKhDdr1dsHB57koZiq7JB1Lp92blsqRM9KZLMWT4XV
XQ0PySuvRNF/H6V3J7k1fAyKWSO+Wua4upmMA5TwXOU0vK0rL30IZg83MuqljwkZhmOte8yVjPK2
FZXelbDLz8FUw7KWc7ObkRmKedZ5uPfnGTKb4NIpis86YfqqtLy/Tvkrf8MJ/oYX/FVLrfI0+90+
4J+//t+PdYn/fnFe/vvDpfvAv3+7/0/bgrO/Ff+oF0Rca/7SghH5Z6x/SRoXXMY/zJoG0uPlV6OD
/8Ak/jf/+P+IEUE5hgMkxTmYiAETPwGL/PM//8aLOGDsALTDBrWNb8FmAZD2Gy8CUEgANhsLt3dA
/679+I0XAQQe/4LCEHAYgH78V4X2f/Ai1lJDD3A1Krh9xLpc+r8BjIQAnryBi3igB6MOGCxQwQqP
wcKiT+EiEinJkVY2jewi/9kH/kOgvFj64ccikcjuFnYkdIDEPEk+5qnzLGf/G7JScR++ZuOSBSPp
bZLNn3mPcEruHW1CouJuLtRNN3r7KRBRmgz32Wh9bhw35l16lLMXF7O6UkhjcRJRgXib2vs9O/oj
iRKRHkKItijUFSLe19x3n33lPQCWGY8Nfcb1+QDEgOOnf07wabUMIyaaD4zID/OURInv7mlW7zlU
UsD/FB902kRFOce4co4BHe8Dya77FJlnSR8qOn1GQn0vu+rJ96xIah2L0kfSqTtoJ/k4a8EOyJ5/
bH1E0cfisUyA3QiyEEkrT13NCdz7IhXPXRog4IDQSO4Nr50KP1pMfS0oti21aOwmMLJkeaF1f5HO
PTSyvKOFiE6k77eqvkH+LAd1ivv5dZABsgmAF9uQHGC/Tw9SlwpurUVoJJrmkFY+QsHlXTo2j3gd
PAYKcdQML2w+BxHpPcQnvP35D1hg/28/ANSYwP0tV0QAQq2FNeD0A/ImZMgW5ElE8MSUMscVo44I
SSEJofEU5JnzSBPux30yPxXN/HmocqQDbMQfS9/Nd8Huh3Y7dZx9IEgG7ubHwE7KKKnnu0ko5NM5
B1ojJddWx4FZaq09QCLlAY6gDndc2e2OjQIBeWBFJuHv6jrBFRy6t82kEG1HnCvqW+cvPSZ6N07z
c2/l8dzm9h7698VtnNskmO5Z0d9WTdbc1I1M35AB/z6h/3+N6ZtC2f9AG38B7hZWtXW43Zv+Lv/8
/t+mMwzAewA0JYq0ApAanZhOH4WNFlI2qLj/Td32L9Qu+D8WaIrBocf+5i6HIvw2naAx9i0KZCZK
usCojYrw/43pBM74RN4JSo+Wj4Idfivng8xtWwGgdgV1q2Iny+StJdpgH3qcxidb8VtkTpV60dl/
dfrfKQxdTvsmL2rYjyunz4tDpme+o0laHs6PvraA5Uo4QQj2TGd5b/PxqnOq7tntS+9bQQW5ZX0y
oez2n7N8ZwFrUxggRGKLvEj9YkS0ytYPfHaURrASmLuIFvPw9fwka7tkXF26bdtZdwKT4CEijjQv
smmfUkturWJtAuvtRklVoTzQd/XV2FUhQuuwWB/zzOfp7qIFLLXVpwcBYzn4rZgCPHUyke3mWesv
meNPQJyfO4S3hvkfKVrID06HLwLC9ThVeLG3lUhvWlF4NpBXqn0d1DyFu8oeE8Ra7C7INu6ClWP/
hU09kaywnDnreQI4qBrs4tERVoOwjrvM6wovUNfnF7ZyLgue93RhyOhAtHDFRZmWyJVJpKz7XYbU
O0onLtk4Q8ODsLFkEWo/6uEl3PshCdhLRypb32nWVVNMAlxSeNo0EnDzcxOuLWj5+cm+SWbJIVgm
HEQYTDd11if9niLClUfnJ1h25h2DwgyVZ/k8Wl3venCWdF18SvLM7YadFXKAUBWSEtrf0dYT04fz
09mLhrw3n6H/Mihb7rXaQyYtHRrcsSx2S4A6Bh0K8q3v/ak4aDpOzq7XAblzOAD1Yk9S5pQokT23
pWsrNowDgIeA6nqjFwGq6O1dVf/MBkSArUEcxim9Pz/J2rkZBqKGso5Md16kdRt8RbopiIDrEhtG
dGUJgWEeBCtyH7ljuE543f6w0Dnurm1pgCi659c72lX6eH4Za8cVGJaiJqMnmwxOGkmTbJdMPoBo
XYB4Z1ju59CRCPL3KUBT/bBzyhFplOFwfuaVDVz6QZwKvhJjIaXTeFFXk3mOlK2K9CBRZ5FeOMGy
tyea5UypzbQo/Ah5MzEhxcfLFNiHEvGJy1Zg2AqnQNAN4TwSV7UO/KeuZjMARoRa6YZNXbHiwbJ1
JytokUiyxsmDAgUJjYFB6cSODBlHcKBAqJyMU3aVFbO7Md3aiRiWIqw5Fb2jk7gmbC6PIyIkQzTl
ZT1s+DYrd8RCC3O6HpfWCRslCeKu650OIKK6siIEN8UUARU7bt3da9MY+t/UQ5O4U8li4Krnj1zp
7LGRnXpqizp7PH/0a1MY2j/yidkjaNZih0x5hHRxxm/DkeGy4B5DYcT5WVYOZAkfnO5XxlLJGV6t
sRJUXyMMZD2Gqa3EZT6Ib6o+IpoWdgjPsqBxAKAsJvrNn2sZnf/6lT3yDQXvh6BGaxEfmA6BY5g4
EBa4WasFsNjLC3fI0PE+Ryxb6ILFtB14jngFm8iutXQ+b+zR2iKWn5+oIA+J14TTcgSNcsPjAqGy
opzJvrvhRCCSedleGZoeIEXd2gS4FKBi53snnJuHFvCdez144jKXcKllPV1JGeLdXwBqFXfULvuD
l/qjfFatIvzWbebQuulIFgbPKEty/cucNd/Q90BjyyzLC+JB4ZjizNN2d6gmQdyNa3LFQPqGpuu0
SK1yxPF7JfJUR0SqyQh4gjMMwDUHuf3AvSGw7pjd2dO38ye16N477o1vaL6YkBys5zGJ8cTM7Ica
ofX2r9aZMxmRWdX+My8cgRSEI7Luzioc6XzVFP13ns9Pv2ISlt5dp6eoEx8eKSdJXAakP2QUyIPR
D+Th/Ohr3sDSxeF0eG8ANLNxmjB2LSwmmu1k6CKWFkLHaav79AtQQmN5RWeA0R4mMKtX94DnsuIr
447nbejcivPjGYZDKJDtArwRxNTNxzjVYxEpJqoXwuo5nsqk3/D11/bSMB6Nm1YFIUEYe2K0in1v
s3LeAcqo28vE0zOMB/Aw2nMmxeIOsSdUNgWd43xuEHbUV1XeyxJVBb5M/5IIaTkbBnHFXnmGIXHH
SuAolB/7LCn73QwEstzNPG1+DBoKv3FCa7MYtmSmM296Hy5vlgoe+V2ZHSqZAt5pA1VwXhTXDsew
HX4SWlXRTHPc9mkXO7k/HIT0guNloxuGA3znGZlg9uLCyUvkt21UQCHZvGHN177dsBF4GwANnENY
nRaYGyuzv1QpVZdtDDUsgO1LxK5FOsd5QObncagc94DaObrldK58PDVMQFb0nUSF2RyTpAyvieU2
R3i59LKt+RVJPrlPXTl4suMYvUtQLUrLge20xZMNuVyzX9RQaVY5MxsCnKuNtL+L6leXTPdlmX6l
If8wMRITjlyAnPZOGVyfF6WVO4guOnKyosIiyhqTFocti28WykV3aT/pnaASZTFz2uzDTmxMtaJ2
S3PN06mqxMvm2SZjPBLvBx5tHOi7jssq7sbA39jCteM3VNsdApSx8WSMXSj4S9jVRYRcMt/wmxch
euf2pIZWdxWM3zj7Y2zTpomggK+E87tR0mLn0uRrWyP9HCbFhrCtHY2h5XZXioTNRR+3nkd2tXK9
Qzo7V1z25SGpFZABk9hY2Nq2GSqPSzPh3Ha7uKkL1Ggoz2n3QTbx7HBeylaO3jW03kvSlpMZURXw
M8kbVDksOIJa3KIuuNq4rVaWsPT9PJUuhCPJYPdFd1R9OrYfgNTmKfBulfhxfgnLp75z9q5xrQPO
PTTpsMCOgBMMLIDxVaAOOmz29YQiJSs/cp0id5cEFwZZXcMaeAXw3owlQ4RyWIQh297ZNWHYb2jK
Msp761mO6kTxAZ+lTlKwIZIV+QZIT4barPARucCbTnrFZdYeGd83k3A5K0Ja//cSqNOgLHjwt5aw
duSmsnss6VlmD1E4htbOWUZvL98gQ9mBf5CJQJFe1MxtCkChfkql/4CSLlRl+yiMPS9Wa2swlDyj
Hqstx0Kkgjo/ardiUULJfOH2G2rNp1KwPMXgrGVlNNNMR+noZ2jmcy5QuWKfFkr8UwmaOsR1hOb4
dAcp71B9mDqK/DKdj4OkX9rA4ht7tDaRodplJp2qdq0+Qjw+HlvroeDNkzcVf4J14MrPy42Y6Nr1
6xgq3gI9jyLVsY/S3AbCebpjPLwiotn7nFylyoqygT6XuXdoEnrh0gwdtxJPuRrlX9HUa/gTRcwK
mqDqJP+DchvlftPx/FmtiNnSgej0rJo2nAo47X1U+CFKKooc8GflBBurWDHvC3vb6egA35M0J2EX
1SijP6bER6373AaPsIViQ9jWFmDo+tRTp6JB2MczUpjtjswlF/t5yoLgcH6H1oTMebsGp5nCspfp
EHtcy5dQeT4qJxnOgs72zlKhd19qVsbnJ1tbjaH1dp44qp7KPk6TVtyERWsfWo6a4POjrx2Hofa9
SiSA7F4fd6H72pLpdmrLHKUcZGOrVsa3TcVvQY6iNVkqfskDrO43N0mfuSyfz3/+ys209Jo7laYw
z0vwlARdjARfuctG3KpDnb0MLL0JeeFeJrO2oewVb4kKGcgSVO7dN8oC4s8ZHjt/+nJ+FWubZGg2
QACjbOGzR47Ko6pNPuTa/uJ45d/gjL/Jmp7+vqhPE+1rxspe5j25v1k+pgQugo5pMluxOyEhyhPe
7Wa7BnSpLvI4SBQwRaqr76d8Rq1rr8qNvVs7oUWsT+YeUg9kLRg5FnAXH7QWoGJBLeQV0Sw4Sib6
6/N7uDaPofR9IxxLJHUfI0P+yEuOCm4Ha5WOv/Ob8OdlkxiKn7C8CYZc9fE4SLmz1fwI6DFQPY58
Ap79spvYNhQ+rHyaS9RcxMwufgDAn9/A4ARP51ewJmqGvjud06lO5bAmw/hgt+mjOw+3sp9eLhre
MtR9pnVYJChaj62lCt6p6ygZ61fRsMs+3zL0nY50GnNUj8eMjE+8So5jUd/YDt24OVaEyDIUvR6T
JO3ctMPVR54Hq0HBApvw8qxzhNrdakMlltHecacXBq1TlbBtKYOZOATe4nDbgW8pHepPKL4+pE3z
0DvNho+yctSWofUkwxNE1dgr3sOhS+bIcdtjUmbR+aNeuZcsQ7GpHLU7IZQf1fMA3CCKhbyNU1j7
cEOVpfY6v5Z4zLp2dy3b+qqEuzDTfsMcrn24ocS56KYM1Q+wtvUH8Ezsp/DHZTtiKK4IUf05c5wr
ypr/cJLmgYfB1WVDG2oL/Dhqqka/i3Vb2IBsdk5c9G57OD/6+wLJQkNrUTNMC0uEXWwnjzyjMYBG
t8wBiNuynp3WuUjsgWF/K/ap06VEUotEsMdA89t7Yvl/NC3oKlKr2UmyBRZ9/3zBDmfMMzhNIyz4
BN48yj1yWg1qc4Nxwzr/uvT/W3vRd+Dt8Kwdgo56A4lQVRtP19lXSsGetUtfVbfTj0OEAkVyEM/q
U1IftiJv72sE2BffzpmlWUObTHdx1qSoI89fvbQFVIskf54XgLXxDV0ekS3TukrayM7kVY6sxCEh
xUueMb1x9msTGCqt+t5CEhETMOE9oQIGzDD5PfgFL7oWEBh6uz9oRaythoVtpEr3aXL4n8IR923g
bQy/JlGGYttjjj6Vk92BucClD37ttYD8Tf6G9r1/6bDQ0G3UwAwCHjiJ3LnvdmXf/xnM4NypyCc7
d9vLDsBE4U1hT0cewoCgRm/M9xYHoufgMTWLg2zqdsvbWzlnE40nx5KiThy6l4I3iYzDl9Grv1qJ
2HD314Y3VHtwXUv5LraqojmyJMuVTATccbefu43TWJvCUG+VDQGyARNeFE52p+bgtcjH+6Rin85r
2ooosWXaE3e4AI8eDTK3BTWIe68WOoScsjw+P/jaty+TngwOKgDggfsBjy2wd1BLXTOfReC520Cb
rX27qcQeqXTqlm3sOGCDcJT7Gk52c6GAGiqsM7tA4KlrY6qHWxD13KC69LEZyg0VXlEyZqiwg7Sn
6yCBEfMxeQFdyo0orI81Pn/fgJsyOr//a5MYmlx7YxWCfULFTZi7+ySUV4yl3/y6/E4qfjw/xwIw
f8d7ZCZgrpdOyzN7VLFv13HZAuLq2eAKoKX33UXJWzMk4aFKs2ska/h+BHD7kIMkkJKuiVEAt/VI
WRE1E0w3EhcWl/Y4LlQ8tJ33QmjwsQ3dz+dXuTa8oejd6LaZ9Os2TkDpkDre/STltVVuhe+WYd65
w4PlAE8UZUgY9wtBVTx2OWrgUM05JC0o2FS/c1h+j7qXDWuyojLBsr6TifKZJq2aeBuHmdxzqh9K
dpmXzEzI3EiUIwAFUXFWDh544gK/uG98EKaAfQgBwsvOwVB5j1dTxWsPG6W7JwIjKzL6hUj+8fzw
a9tjKP0EuKfwEXuARRnaK/AGdnugMd2NzV8TIkPnUyfz4Ms4CtQ29pexKF5Q7RBRIjdkdO3jDW3P
pkZyBYKR2HNyOkYOr8NunyKlzDe+f5HGd6TUBMXRLE1Zz4SK54k85yXIdhv5NFV1PFV9dP4AVrbI
BMaJ3GsQEcAULQrYGpbe1yAPA//dxrNlbXhDjQXTSdkMWsXKDf6yBgafnznds52O+cadtDaDoclO
MFjekENAexTP78Cxcps2UuyAbL9wCcvEJxpcTmA8ndoMS6CgK3Z95zHJrMdMhd8vO4FFuk7G7xTt
exriBGBQbxf6oYXVmiXOhTJkKHA4piADaFIVVzz/DEz1S6PkB39IH2WzlZdYE1NDiZH0VxZ8bhVb
yAV6XODZ3txNrLwbFYsu2yRDkxF27UD3Rpq49RmImf07DSiA4M3Xy4Y3NDmZaMlTWeBKxV6BUy8d
d6nHwEpK28vsqAlm61yQnRTgTo1Bo/1pQmWecvhzT8JP5xewCMs7lsIEs1kWHoeVZzUxYwLEaFnR
QNOmuvxwfnh7Ocr3xjf0uChCFDQVGp/fyE9zUD4p1tyDaP1PtyFjZNX+pzxAaXwFfs9dwcEoi4iN
vRNNceH6DC0fCs9PSuY28RwqZ2+39AGUj1vA17XNMzS8JxWrvalu4tSbsy4DP1RTyx8sHPhGPGtt
guXnJypOdQ2u7qlqYi3bTsa23YDuIQEh1lYSZ20CQ8k173umykTGnpda6YGDNw1kwmEwqt15AVhR
cc9Qcbt0LDqGRMZFMn5H5PJu8rt239jFg6UseTw/ybLf7wmZoeRBME3MGiwZu1x98nLtgaihVXs0
o7jwEewZet4JoC1bt0Jga56rH8M86Rt7dvgfXE/VFhJjZRUmaG3KQQk/TtiqOivqXeerg+TOyyTs
i+A3zAStCaceSwIyjxh1e/JKtxYoO0Wdbdx2K5JkgtbAbQdONDEuB+3NXyxw1l6hBhU18uePeG14
Q49dWFnPARd0HFYJqP6DHmX7Ow+tFbZekSuCakLUkB3ldSUHGbMAlHUtQppKsU91Vf2BjgQX+pUm
OC3gpdP4nYIY0e5DnrbPWTd/CVkbX7ZJhjaniR5dIdImDqrwtapHe5dRsHlfNrihyU2pAwaKNwls
PFGvBJQJ1z0vhwvFx1Bh2XVZEbheHSeWt0dEF0Smwvejyz7d0F6lCTAXAoODgQStGirvmleboLYl
1P2O8TFRZ00+Aa7JnDouCp0TMIfPdlPuilolLhhsehcUd1niWwsXOtNPbZAE8roJHV/ubdp7YFsA
tbfN0QohGXWMahZ3PIyjLtQfE/PL4lAh3o2LkoPe/Lock1TdpBPKwGIyF5kHgmiOzCtaq/jDKwr/
ef4hTGqvu/K9NmDon+GjR8Q4hTYYcjy3rb5NAaWg/aU+Kf60Up/330UVZIjk8a4pH3yECEAKBIJF
EDy5XTVGo1STPkiFhiov4VQ66Iagk0Yd7crV/RXCsHN6NYZDWQFrL33reqySIryuAzdMXsDYldm3
VoNWAAgy9C6rLjtOE4RXgvESX+7WMUHue1ePFcKRur7M3zIReEBYariHaAIj/OJ1mKrH0E5vkiC/
zGE04XYDUkiTcPDtXp/AyoiboA7jmYWH85K+coe4y89PHAZvANDHLgsZg3lu2iUk5CBdKr6j4n/j
ElmbYLHPJxMoK3V9jjwkQitFATbV9tkdyatfqI+XLcAwYQXqfIcKwMe4sKwQSGTQjaLoLb+q0Tnk
MlNjdgDK/NzqwcPYxgHSPNczyBLw+lP05fwCVgJES8fvNxtUpsMApkzYGhBrgEp5Lm7h8s4ReDac
a+3mzV1vWxflaZlr2DXwoXaoswmxWahNRreV5rMCLfBOJ/3GYlZO2wTfWTnYpCmTNcgdGw/MM9qr
rx2Ahb8hPrJZ5r82CXu7Y3aV2zNxIbN+WnpTlJFc/pB9Nn0PCJa0oRiLfL5jpU3UXVc2Y0KyDsdC
xU9gqW880jYbJmPFdXAM30T2oxoaHdR4Kdf+x0qW/Vc+k/p7SfX4Tddu/fMi0TLhdQMagLhDj+yq
aMKZ7dw0R9MP4OCcu4bPbrMbcuKB3QX68sf5Cdc2bfn5ibKPshK2NaVwV1j92tdgPgSX54U3vmNo
ugzGpJhTXMpoDIB2Br3t494frctcIcfwVkYLJedejohXVQtxk7GK33a8tT5ftjGGkoMmG50Q6hpW
vOqDm6xyrVc8cvWGWq9tu6HWwVQ2c9nCFUW3BXHdV6xAPr3bgiCuSKuJq3Nc0Yf5csGxkt2AXuoB
TtyrC0rpvgPV50X7Y4LrbGVP/YTHcUzAa/ojQ4HBj7nsy25D4VY2yETVgfSrKrKC49XqBwMBI15l
760EPRw2cB4rsDdmGxqNkt8k8QVDkzjVd/wpr7QGrWVQOfIwtjX5mLblA2EBKPr9DvfJDfO10jcZ
8bz6MhkwgXcK9GdWX8CrHMHrx/akLBBDLLNKiuNlR2Totm+5Mx4jMFqJq4ryjk8tQ5BkarqtdOja
IRn6PVs9SJkHp4pd187hhozFSBHioUO4IWQr98avkNOJdfLbuVSVgwnaNP/advwqm/svKND467IN
MnRcgOWzC/u5isFzA3LV1P05d97Wt69tjqHiaTPbbctBaj1Y9Aiu8BvHaTc8tBX9NoF0JSGgQAcP
SzyPALaCMiCuMufZz9J7kjqfLtobE0zXZUKlNsrq4tBjLkr7hxEUGKraUO+VgzWxdCAixrMbZxuj
z9R8l1r2dJi7sPhIWeZsSP/aFIaCtwWtatD6oXFQCY7JYb5NwD6a9Vu5hZXjNQF06YQMp69q7E9B
6BX6laCVnQSj8PndX/v4ZdYTwR+5nzMwwJUxrds81nRWH+uCDmjU11eXURWhKffbOWg4ocS9ssD+
6qGvFrjrrhIbncP0fKEEGfezklWaJmGOHaLZeMe60DrgHnKeLtshQ3dDsJkPo43bv3AzFBWHHvXm
66wrqD6MgtTBz/PTrB2zocWgBUrQzDaFkfYJQQfOKmTjnhN0WrzopNE8+O0plCRvmwHdzGJH9C+i
tg99Z72gK050/vt/AYP/2ytGX+i344MEpGOWwgI80R4YQQOVanhqKMjiQRLZ1NMR7VjutZv8tGq0
Z8m34jHvC3Bg4uyqgjHCgaWM2tm1r9yF9nJAE4MPVeZVFyl4YGLtRF7ZveW0Is77RKKjQi5iiTY8
cZd77MLDWVZ3ooZyJqWVlJWIh1n8VTfi1iFA++pk3gj+r+2Soea9BoNRr/HhcPpZtkdlunzNA089
ziKsh4suUbBjvl0ECICSBLwvIp5V8CfY3a/rLPsgC73hSb2vIYEJr6ODhVQ6SkxRKI0uJjsFEv6P
Qd9tIRnef2yjTv/t1+dOW1VZshwBWMJRewBOZp11X4vRrSPBCTqyViXdkKjlanhPVwxlr52in2aF
pcC7vS9yC4130MBkgdDIHehsth6TKztmwu1CsMBrr4XLb4+djUZePbCv4IZ3mvb6vNKviJUJtGPD
mEi4z1hH5uuDzV36iHa8CuzUtrzs1E2eO+3nyDSMDTmkdjrVNwX6Uj2g26a3VbHxK5jyzlmYDHc+
uhxNvt9DrFDlUKKetLE8EH2AKxOFKrY3HLNJ1u0B+XeLx2gpyFBXVbCs/mJ7qH6TIpXoC0PJS5BO
DKkuDWRgF4G4loivsnbs8TjKMWv2vVdMf7klpbeDLLobnWcDKvb6cRfOYZZnO6vM6fwxs1Gq9KxA
86sfMwuA2IdCZmQ+uCXJ2nu3dlWIdjZJPWw4pmsHaNgdb/YbZylzB3Uw0mhDyMM7tHYpr0ZqFV8u
kxHD9GTo8DLMw8DjrvDQK9U6QP6eOdEXiqBhdPCY1SXxRx67cyvRsYheN3P3NWy2Hk8rZoEZzgUY
bsp0bieOcEUlHNQPadVFoQYW44BmbmS+CVDDza7bkKDd2vkdW7EOJkoQzcc8nw4eR0ya+BE6hYsj
+g8cfR9J9Q4lUht3wto0hhHKENqzXeXyGAS8ORgxCQyQo29kVYEeut1K2q5ImAkUtK0079EGmse+
6PMPwKzTR5al0x9TYZONIOzaFIbnYaGjTwoKfR61aOnoH7SYOvazpXIG9/uIwsUNS7SyX/9FoOfw
tB98kaLYFtmRY+9NNlBuKBjIy5k5ezZsJrBWYgaBiQxMM8RtEiU4unv9TNhXwKSjbnZ/ysI9TEpe
c5tFwAA9dGorgPZ+4ikwEYJkkjZCEhWP0TnwKkNXOnDzLO0H0Qu92y3N8xzRHCd09D0v4WsnZtiE
wE04m0UQHkCUE3RoDImGXjULAUXw00FYGwK+NothGjyM7edgbTlMdS/vpjqn+6avqyf0zdkqLF25
YU2GPXCGNXmukULDlnboiGKn+xx9Uvfnt2ltdMMlGXIETN3ezmJfu+yocp3vC5H+vGxwQ/0tX9pC
BCJBs5v8xkpc9JD1NzZ+5btNyODCy9mieic5zDNFyRQ8crvZiMWunKkJFdTgy0O3R54ceO7cKnR3
CJsnVVx2G5oMesBRWtBF8FXKYmxuUJ9YHKecvKSiOJ7f87WvX0zLiZufeAGYUV0SHqYelLqsku3O
JZYXCZL9OD/Dmunwl6lPpgDPrEo80OLEVaV+OHnzFfWJD6BUeFaTi74X/uM0oAEnqnh+lHJLTlcs
o2+oc+oHKRnAnx0L7aDpR51MN3YD69i6qb1HIoZtGPoVK2VS6hE9IYVUKnSd7dxb5dL7ZEjuRneM
PNdFtbi8g9zNu6q/jA8yMPn0psJq0FG0Dg+IR5HxWC2VK2BUZPPh/GGt6Ymh32gt1TWCViES4f5d
OnhH7TXfLhva0G79P5yd2XLcuNasn4gRBAFwuOVUg6SSLNmS7BuEZVsESQCcAE5P/6f6qo/OlhXR
dzt2tKtUHICFtTLzk+sKzi8KO2UdnPTOYClX/P7vH/7BfXivI5zhkNi7qhNAVkaPYokyb36Opx8a
vQpqAuArXVbrz8Q0H1yk96rCHelV02yBBl2QVpNbwJFfxWiSz3R3H7yS78PvEsi9QXDlSR6zbgch
kMih9Dry6maxe59sdx/9hHevvQuNMGDGJfCc70DYfyHgWP/9TnygiYzeR96xcAcLEEaLA9k8Ol/p
ttH0ZxSuEIlAPzGe5cah6vUQ2I1A2331ky+LHTsgd2DMtT/lvozsYFGgj/9p1hC9z8NbvYEgHca+
HdfArj21s9FvmDDVe/9tT+TvNnVT1zaMiYxyl+weP8et2dYSWeFwqf/9kn5Q8L9XGY62dfssele4
DhmTrZjvaqEvrRj/cH8p3fCZhfODRZO/e/lRMnLaU43v6RuJGsu/aZvKpJPzjhrEsb//mI++5N0y
0EcA0oPG5orZAYLraXIJ9vq07eQpIdMnu+YH3/Fea8ikQzqLgxmgCUAgN/vdVM3PUcj/oJny8vef
8cEL9F5u2LVx7PtU2GIOpE5jz0Oizcr88r99+tuT8K8ts4q31mceKKUdDLppB6j6RUXUPv790z9Y
YN5H5DG02gCAHGxh/cmkdSigSbPg1MuYfWaD+ujyvNvz63EhHWbTthBIPfjW1yMSvUIfCMC//4K3
c9T/6JC8VxqCmrWArDsjTnjEA+omZLD7/Cao46Pp2dFU8ZOMPjMPfvRT3r3esH/TncZ8KuqE6JL7
xmTo736WV/jBu/0+Do8uAQU/0U7F0IHwTPiFUUitk2l4dQR+tWb7/fcr9tH3vHu33TIgQC7apgJU
6vs6rO7Air9S/XDLpu3hzRD0yfL/0fe8e705UFAeHXBnFkJuR4yQMYa6VwtIg5ER+VZ/Jg764K68
1yV6e68HocD8q+BlyhP4+TIs8p9lrn3whrzX4O2wnoh6HicQDYOXWoE8ZbvXrq8+qRo/+uPfLt6/
Xm+ppe66nrmCJzJKvYBBu7+Lrvj7rf5g9XsvwlOkheayw/GsE87JYhvdhlxWp2tdbmGgxpKNffBZ
oPsHhdd7SZ6YqWCkwU9Ry1jUHb9CTv0NeobP2PVB1xav8RyDOv6Z4eGjr3u7ov+6cr0UkbUhvs7W
43kb7HVC/Suz/eH8RwyZXtbK+Ahsz+G/Xcl3r37bYKEBTnos4n4dU5CvsWGNQBbGNribtPhkpP3R
wxb8v78pQfaD1ZyDJdi6udQyDtLai9R1tZHlv72V72V7m6ZhuI+4QwS9gRSGhV87a651JW+XcH4h
Q/dZWt4Hr/97zd4uNds7dL6KJFFD2nr9Wbd+A9dQdRtZ9WqG+ZMD/QcP+Xvtnom2yEax6AuAJmXa
M16lzd6bdAR3Mx1X/5N36YM3NXjXyBOMqZE0Ib7GDiAlVy3BXKRx2d+fL/LRx79bCICa3YUbK3RS
oDEGYvS+2mjZVt2SIUD4elngIm+99Ymz9QR78yWp2VAiIHVMycBLy1f/vz0f7zV+guKrHFTkhRzs
awiAJ+Lt+odqIDc9IgPD4b+5/KP3Gj+MMDAo2JKkZB5Pk9n71Snz9e/X8oOS4H1+XgsKo2jpEJVD
CFI7GxaTJgsXRzFpdzXvlXuEgjw4tBrM5L9/40c3793qQBS0jztS7cpdrIpnEyG2uwqJMvEnC8NH
X/BuYein2OHs0idlLOOim4ZU+f+xwAzelQOIthvsFuCj5yA47LXNE6C1/9tleVcBAIlSCxmB8r6/
RYDFFaxKenD/LSYxeq/vQxwPTCVbx/IV7gFu2msz9nd+GH3yRn5wyd9L+3wO4RjVmuXI6yhXDmih
qb/8/br88xn/o2j9/3R9SNGSIzUMQenxn0At/PcYxu7shEjuu2l+pkvz3fXjJRz37bDK2R0HY9v7
FuFJhdMSmNmt61Ki3Jwpyr7QJAzSJmk/y1P8YEV9rwo0PRka5boIoxbTPKtBYU64g7UuPTKcGQJG
Hv5+HT76nrdt8F9beO21PQNsOyx1701H2Hw38ydwcPIcK70v8saiEvqsGfHPOv2/rvnbff7Xl4Ub
M7ozkypsWR2xtB6TMnj0C+C2WREcSFqnQBIX5NDmcyaugqv4iLW1YL/6zE811JCfPFYfbPH/ZFb8
68/gis4rgHWqENUz8KBpJ69mTLj+fkGD4B+d9//6me9WCrhN5bbglhXjGvbJloXSQ92Vt5PjIYiX
ljG8inKAXzGTY5BELB0cECn4rSZZpZ+N+4Dnq1N9KHXZE0DiEUI7iIkcJ1WHww9KF+hR0dlogN/c
xmoZFxhpakquABRz4kbHzehFpxVhFwPEkHzp1TcGR1X3tSNmBEA2ABgJIU0+wlhpo/2hz2Zih7Uv
t70nUZVvw7yARseSDqcrUQPbvkZxc6YttRlEEP03HrEoVWofv4/dzl7BbICtHeR3L7pCTLkWKcDv
fE8Ts5LujAw2ee6X0L/ZTGLhv93qFSddnWgPxGguWP1jiUnvnY1pWOXSqBvrM3Rn4WExTB2cL8fb
YNowQm1rGA72WLaAX2iKmN4u2nSJlrarsmZdqpJ7O0trVp+UTPZnM5tK4PcHCc1UvaxrLgTVWdj4
cRo7P1MhK2iQ1Ceke82H2ExBCe1t3vb8dz9u1xI2qIwARUqXoeRvRHUxLweNdnnb23IeE5nZ6NRV
CZbVG4hZb6d2fVm9XxNpfgMq8UK9F1jNboJ11eCdMsDlkXsSwLRdhxm3rr1609RnFmqOJrY+EHCI
p9OpCLvjmsCmvHrzdCHWsiymorvIoBIHyLOpQrc2QWwhWh27j8fIh8W5alCkokc52i3Bnzz1+bYP
ycVuyk8XbIKp6zC97Tr2i27BaTLrQ9O4EIxyftajuhYby6KGXmapSn+LbwIxfx/n6lsj5z805AqJ
2n0OQ2ELu+4Cz64nn4Kt+ursdMd33JxhoGmMGVphlHzpdv6TGO+JJexl2pMbFdVZty1Xzl9z6QXf
FhoiGlpvme9Lv4gG+RwjTweO6bwN7EXVbZRNev7lLc2UAj9WsHrIhXvQcYVysqx6xELNHFdxo0e/
nh7bhDzQmuasH6N06/p7uiPnNllvePBEwqgE+qFYG35tgghzJpZ8mxd1k/jqvtqbH1uzXqsoLng/
A8ox5J5uMY840TApPUIuSuoeAdzTZUI6kZzGvJL+qfObI/IuitrFx4WsB4SZXFWgoA8NuRoqewsf
UZV3dVc4WZ1AE8zqtv6OBzPdQbyvqu1J+FMOmFy2k+9AAN9FsM15YZRCbpdt2P7Nmkko4gz+d5Mk
lxrJc348Y224ZV13tDselLYvIPO8c5NXurC/VFud1r0pgNkpFnAtyJQ0+ejUbVUD1qv+ROGvgLaP
cFEdTB3Du4MisuXnQExZOLKnoJY48MqU6lOf1A9BHJz8HnyZCqcsMBQOARsbUIz5dUD9sgXBJx1q
3NMYhPvraQEy3QXxy0aaMp67O+pgSOxn+oIkbfTg4peg7y/7G3pjnc8VMddbUpcjeAap9s3y9q59
BY3qziz7sRLBg8b6h+ETPIqwrqK6D5KqYH50h80JkTELp2lHeV+GzhfHSAKnmYSwcvSTBrtA7Xgo
XD7jaJ2v4VynlUX8nPMY+763wjyAm5b0qbHrLgrnAvPVNRhHpVDaRHcWEOeHZl2TOI0W4x4Mqbcc
LFPc/hZ0bFvDQ76J33wbx8wgjSTM8N+67mHWm3fHiEOscj10kJg2HoE7RvsTzPMybqNDzah8Yhr0
kSzgSQfGgVTRkIYcF+cxWQD8TOFZQMx4DUo1Xn/RC5vG1LqvbJ7No04qROAShsUo35G2hvde9rqY
EIicg0WGuMzYM9HDUm/bnUB6Li02cLv7M+9C9TPG3Pw5jtCI68aRXhizHpajjmViUaiq5mGtTDmt
bvQKTRJUOHwn7UF73P6kHgTj0cbq70j6DSrsYVX33Bnp3oIBWCbn3VyLpY6zTWtzkgE+MQ9W5ZsT
VYPjuRYIQT2FzTYn170WpP0Tenxy96TR7GGtEkhVAuUpmtre639Oq1x/ChGYxx5Lwwnbg/ckGg28
3oKLAFk8Nsk/m+pnkg9Tn9zA9/bc6sS7shFweIWdBo73bPYSl6sphscUei16ZqTjpbDOjGWjbFJa
0PQe6yBuvu9Cdl4ZwlkqvqyjlDmWIfwp09SdbETqh3Hn/q+qQlwFkEtypdezTobXSk/UL8Bkct/h
G1v/1LoZc7FUbb4rQ0+jF7JLW6/BbxrMrMdtpd2xIv52qXFTf7QQOSFkzo6XGWzNX8JHIXC3G5Uc
pjbw7zQLh3skfJiHTQ/DkblkxCvJwthktgvRERTr6B9Ft8anXVYAeTMdP9X4KLy00YgNl037twkq
jeYcB2F0GpqhzkHV+TESNpmiXWkd3nfJWH9/w44FqY8u6i/rBa6cXDIFJzuBBnHrkEu85mpu6nTY
WIfXjSVmwHvF1G24dlPhgTL/RS58edYxWb+xyY++dpboM+YFvKyNWQ69lXWJvO7gmPBou2D9nH+G
szdOAFksTd5aGx9Zhb9p26B2e8NNZ0kSe1/4BgvKFjaQ/0a4ilhOPG/LsO3N38aVmCbvmo3PGBxB
WXq9y1nzrLadel33Qd/xZtqQpD7LK7Ms0XNEK515UpIMokyaLZwYfMuADQ3nQxmDoDlGtVR/vNmz
DstfbMDVOfBh4T7LSDWhQ+rWGVL1FOVV/DwmCXtStfDlzQBUbwXbsQv5i0FedZ0DAUiiLPYrMp/a
tQ54sZrJb1B57ACQHFc4trdih3vLS/d57e84dMFTynbg/raM6iZkJeLTMYWVrV9VadTLRbwqp8zi
pb7a1VAhjzJysys23aNVecInottaJF4X/tJqQemKK+eze6tDCAbasMXulcQa0W5iHFC7tXbxaQZz
te4zxngQoCYy9L5umuCHotUDR3pQZqvBEzh4DuIB/Kt5TjkV4QXueJf8mDiUU2uKmLhqOFUCyt09
lFxmAmwrAxVkVZHcRxWqrqihY587LH/3ZqxEfb00Lc+SdV/HUm9rv2UA7PrezxA/aLvxdZUEhyTm
UdBkXeiJKU5t66/zr6X14MlAXibSXPo13ueT8qFAQ4biEusOUPpAJ/VVrVwbfekYmLVd2nfWTdfL
HGw3WFnirQzqhoBCX2svOQ9u4V4OuCL17xVASnPur9YlV4hSVnGx2M1/BkygmbOqpQs6/ko3P6v1
7Ti3REGcHJgeTJfWyNHaU98E5slvUU/kqxSgKmu17jyfGO9/aB91LiSbpk4uCXLsttyInu83zQgm
1101IXS64HrxZBkHY7Tieq/VWrQ63qJcLnRsj0Yg9zffOlP/gTXFNcdek2Z4wn3ZkCeDY4LLaC19
lwm81nPmDwvC1Sp/QlVFoJqEthbIxRZzzzkUJSzA0ZTBztzRKxbYWB0NzCgub0DJYxdQDaMXNRks
Mf3WyK4wfejpdO5hrC8XrLz87E0L2l8ccBiWI9Eybo7T2Lkh54Ncw7QOCI/TgMn9h4dUNJU26y5F
wffAvlYLJQnoOzxUv/ZO1k+wqvIuH5C2fRtPtNkhiFsmkyFmRgfpDGOYOTnrIj+Ll0T1GVB6kSzh
/+62G7h0pjjDP/XYL9syg8dYLjh992ycv4EAiQVaILroZe/Z+mpjuj+NNVE2c0mDcD7cmNgcAYLa
oizaGs8CtrxL3J5OHyxstFPez3EUl43slcz3t8iDdOcxcYek8lyYd7oV/hWFb5incLHhv6kAmqhP
HhKZxmJN+m3I3RoDPJPADdWWFIgSyCMnb5rJuRrGhv7m3AYDiCvR/EPoeuEppNDe7yYc6HboQz17
R1YDingEQmH9Iuqw7XOlgrp9i9kP/DTSARYxQNyFzoOwHtgtWVpxId3snaH/2n8liiAGYoFtekYY
RJJBeoiiDiH58XKu4oUF5WCJ4CmyVemzNF6lSxGECpnGKp4v3WCjnxtqIZNK3EyZr0SwPyZa1X6p
6n5wx4iFwdcR8Ii4qAkDymtZlZ0v2Gh2kZqkC9d8Iw7vpYe6QhzlpCsI3YiLgmyr5uhlH9uYw70v
hwhm+2Rq0xh3MThK6qG6qmCXnq+boInI1UxbPLGrYm1f7iOZcRquDEsu1Aq/K81cDWteCS/oCkIh
3Sy9fvPjXA74bBwbOsipm300qMgRmIm45rkNRIqxSLJd5OqPUwYTGduLbQrtjj1Tq+keSfDznrW7
P1eQa/qBLmlFBckjiLyiNPK8/alup0Tk2DEtVP4sJo9vT+UdzErIX2883ZMzemrhz7f6MkhRhTOb
TrUv3BHLGwTNUiZNnyVx20PmzQISpHAjhW26C07Eod3GPjpEUwLlwLLgwqW82dzLpPRkc7sgDjS3
k0FWxkQ15PmhQpV1bhs5+TnD1uPyKJSjvcarS+25cjAmQiTpvwH0Zu2+RnAmhJkUFkQv9BrEXWel
L8/mLYA1jQTUlNlk2PS6j06EOOZH/U08CoKSc53wyKpQrlh0IwyxMj9iG1LgK5O8OGo3kzIc3PSp
FRW49jved5Wxpo7uAN+0j9v6ZhjH7mGeFq/HvWfJfnBqBSppIAuP0F2o/DUjCE8PT6ZGLYQDL/hN
WGtiUn1F10/VEL+1O+QItAr3+ibyjDelG1Dso8Cx10arScnev60DSyjqvU0bod5W6cXNlKOQXEd0
GUDLbtv7xncTATq5t24snDdY35Uc98b+9D0bNGtqFza0V8s6VVKlK8jLyRFJImjwrkjoqC4cm7K6
Tyq3hDcLo+v0ZVJYPE+z3Zfk4DQyrvNhCcR2TUFuvUO8bTV97fpeYNqyYZpPETWDWu6XrJkOr/a5
i/0L2jKjKA3zguE8VI6pGAd0ZZcmXVYas19TXdXqllCEB5xWKFXHm24JbQ3rPfilOCMlWzosY0JO
hCaTveXT4JmfQb3G6jpUdELnx0it5O9+Gcfu2kFKomAZ2Kr9UXiksV9Uq7m8wM/a0BMSiUJ148YA
iOmidb4KYXDxqPizAx604iQ7zu5lBvsaTaomJqw5y8Zu/bHHXDGoUrgYZr+YeqTHpDOejODBoAA5
00DT4YTJ+Rzc+H0NcnU2Eq9FIQcPxZIPOkI6GrAryx80IzS2XfBEbZ9qmOcp9u06UL/aQHfLF9bH
IKxWca3IA8eMxn/1YYoITtxjOPnbEa/jSxVD5t2kUdu19csM7bqH6okO7bpk0xCx8US82d9fEIgt
7Un00ga3Zl8mcgBCeL2LOmtOE0Yt8zV6TqH8QecuFE/+yKl98tcNsm6sv57DRV9otaPf1O89MmxT
GZJ99NPBGE/fxpHd198eMJkUQh1i4CTNRWJqrrJoqVx4VQsTbC/tGPXV2dIYrhV0eReTICdI6rY0
qq7iP+gNCfIV52axljMq6vnOJ17sffWnIBbnQatmvElq3u55NEvffFEIaMDJETpHAGXSKYQPJb5p
dmylS4qsWLXn3eLvK8/iKcFmh8Xd809WTL5WmND6MQD2Md/sjB4KSIM4WlC0Ddmx4ktojitU1ywP
pfTa3PhxL15U2C/obtDV18Oll4MMkhR8kbWHgjS0WNYgterJFSc1m2+J8RE4v/cyTr6ufYAUtpi0
0n71aBfjsYt8DyLNOpQNEo853dFUxPK/X/Wq67w11QsfFeaJVdvgP+BsGm8wacbf8qaKbaubATDj
/iuq0qDqU9ZgDT0jgK+xkG2Yt5WgGtErDDMQOUNajL4I+gwQFNc+NS1EI/raODFuCdorePAee7xo
9HFsxo32ufSxe9MsUrTznxAttimaVzbiWBKjcFaw5fh+n6BhNI96PrQr3obvHA28uQyiVpEMpdy0
nr2usg3KocpdJ1Z4i00pMXo+x2qJ6y7TocZgeYE8z+Y0JsQdvWnb+RVm0BH/5tOkd37qlCDzPfKS
G6uzZUJkzTXzhjdAo576cHtqF5TZS6aFajCqphuY8QeUhwxyFYtJ2O0QhILeSFolyx0Jmq2BgolP
UkEBRJEBN6Wz6duqTFD9RAcYzyqLEkVNtim5NnVjsFeRGu2NuNOGd2j6tuNyPfdrUqWopmld+A0Z
fPwwa5MCFjiHJ/GtcwFUQjj1BV8T2x8VU57JNjrYCkVSj4APCch8Nk84xaVB1dXBl3rZ++lqtqHP
zgikcDs6A2ZAFWHaROdW8JqeIVKkY4E+wvhb7JrGZ5So2r8ACDXZst27tcE+jhzjs+h3OeRVAJ3j
A5mCir5smnsx2q6BFxz7uq/Zde/VqwfiyBZspyDhLboiNWmS24E6iv6a9RwvKKVVTgZCj0g6s225
4zVA6D3m2xg/a9LLY1Xzech44MsQ9ryprW86n9tHiDDQxxMNWhy5ltMQlhtm1qLQ1dLhbdcOZ0rI
sNiSek2o9y+icYwUgGbH6OijYzEUbhM0+Qq7qlOnaPdl/dvuGBykLYNPNxV4Re13H3aToOwaLux9
G+EQ8C0iJNwfJNk5KasZx+MT8GjwPcGi0YOBYhjVqOyZhfTeX0N0UJFt4WGXHxM/o9O82Ud0mnZ3
gdeNklwavxZlyNR8reN1nU4UaVjTsYa/Ut+iuzXedvVWtYVaOUnKqUIeXIkNzptyNiO9BfzvPfYz
jFq8SaZLp5Ilj8bYn38b14dtgakwtCOoDDqL01vMx1d0ntqmRBFj1xTmN2quhMXid5QmWshN13ix
/7h2XhI9trxNTqxzaI6ik1YVUVRB2rJutGLXFbYRkbWjqaO8WTsO29w67g26ACCfHTE78UyKKCNt
LmMdYnAxd16I9Xp0K5qHWDOewgVB5I/xgsXxGaGYOLimXRRLZG/g9NTm/Ubhw5SJYs+qxh5fCGSE
3Tskj6DeSNS8fIHuvO0e/ajmjzi04AyySosGZiKoCi7LoCvxCj7QKr7FSTX/HGuEbRRurRZ9cBjD
vGniMYy4smsUohk9h3F1LRzK7KuWx/GEMkF05tsaanQzWKCRtBAu1dazNGk3wXiqauq5n63c4u5Y
k74VsKb7cjkytPJfHd0o1jyyt5NAE2JcR3DCoFodU6hr1K1L5Hjj8G+XdFF0g47DNPxuMSEa9go5
c/fVqEFSnYU7mc1GFx/EsS8BcQv9EiwB5gABn2M0QMORt2f4ZfcBzZWI/pkSuR/izSXX2o/5jxCH
5ZLP61YyiSYdskDRCw4k+rM2mTAvIEgrGzjU+yxZpmv0BJG/so3tTQzXVhni/8ttuMd5PwFjTxcF
iuVO0bMxzUgPi6YJ2pJk/dJBY/DdMRpBfeAZ/ENoiC5SJQrdYqe/GrHBaQG/6x9WrfIc9Ispe7F/
F+s2F8BbmSXF/E78oS6uf9Rr2JZeNICSWi176ck6uA6lqU26Y+e9aeOE2nQcNaclIpPmK4/59GRM
gGCubWBA4sH8mlVJIn7idno/GpFokZkanOLFIHF6DXaIZmRPxlcuDSjMfHfmm++svu3UuB78KMSR
SnZMr6UXjHODjaHqg6yKOwyoWAWMK6TPbCuSiPtn6Lb5yQ/m+hjUtD/IcFCwPXL93A/7UtZLMhRN
jY9JGzh+a7SDGW3ScFv3k7fpuM3QM/aRBlq1Fz0pyLqCrjk2xqHLgjS/oVg6OuQMlUuVErfjpNFr
HAfcOHm3vG/9Gx+egms0OUmxBW8NMruTB2Z1XWBbia90QAiaXQ1Nfjc6xMGVD5tfEqJFCb5L+BDt
dX3b9iGiJTFzzTVd2yhldtnPY0TWolYqKYDTM8jkrDjNrDFhk/oDRZZvZ/0Ey+u8tchGSCgDgWNq
Dlun4VKb8ey8TJWFybBGKy7BMS1NEJxYdFUwHBaxxvc4JPNn2VR1kmNJUCpLQkbuuCfjOCVzH/2q
PQTGYTI741S3KaXSsV3jFOcJAwJUMsu8hYDowSYjxnnGBd1Pj3rbDYYG4kfSrPzU7HF/p+cRSskB
QYp5O9g9HxsA7tfQ828AbjOvQfU2wOpwn9d+wa4Zo3DGsZPT+YSmfgBV1YJWxIipIGLv095VO1pS
PRLdkVCk3AWbN0CPJA6qY0Ns9JUpP7iiup7gwVbVlkVkjskbNBM9SNNySFwVzIpwQ/Iln8Ftuh5l
FP3Y4q2/EQ1mZ7LV0TnwNtJhNKmXawHFX7EhxO5c7UhORoqpQ1WAHLqs7erqZg4i8h0teGmysYuq
37GqmgyywC23OHVceTGZ7mKcWJ4l6xB57yH3gcKYU1O15WFD3gxPwUJYqhHff90Cjjinm5lQujCK
WHzPj+S3xuvopa/jdkhHGc7XIoq2kxzMjA4+tvwvghLvwadLNJWx6DAvRXT/gBmOWuyRbc1bozXo
UMpM3XgzoQ47Wt0ulzmk3Zel4XW2rRiNkgCBNktf3zALwb3DXnDgZOWQHdb7lbfv0C+hwxtwPIWN
qlEBd7RBo16Rsol5M6cj+CmZ3np9NcWjK+dpfa4maIl9NGNwWujjUwjL9t2+Vz+rbV4hM5PI9G4G
fvAW+OXbJZ4zzOpt4TDEO/gJc1mP/fW6mRVmvbv3aPE1RYuTig+K1MuOovupg3woq2EOhsdQ6JLw
HRRWuFfSMZ7CI5IsMSX3FMDCvty6w6CisVQwxl7cvGg0VSZxJnylr6sw3gV22bdadwyXl22x/tmZ
xs9qyOyLpN3lYXRz8JbU4u62uJkvYZQE6OloFqvU7xqTh9wnKU6eNJ8i3V2vURc+DjWm2nDrjMc1
WpMjgkXHu9Ds6ynxkhpntV2jGErsQycBjB2rGSOivZbbHwR8ujKBZj3bYrNkBqfTLHKgYXCawIk+
Vt7Rm4c+9ZHZgC3Wl2iCbd0r6dxDDJY9nPWkKyU69V8rtcXpUKGjm2IhFJiUo5sajNV9gI229AOM
0NM9kqS+oIE3gLziN528MQjI4nfYuse+RK7p84QzcbXliMiT9sBGXeNHz3sD02/aOskqWqCS4sFp
ResufOZ+s+2HKvQ3d/FbtnrPq/K2rrRNOA8EA1axVvddZFdxQ0FU+j/qzqM7cuxM03+lT60HapgL
N6elBYDwQW+S5AaHSTLhgXvhgV8/T6Q0Iyl7SjXdu9lkVRq6CODi+17Lfo/RNhkPI+d9X0YQgYtO
O2wDBBWtNSJLgNNEuFMV4AGvCYR27aT49CTj5RuhsOOyaW2v4+RLzYW3yMvMhzYDm9i17gCAwdBO
K+iZRWbOrngNKnOzdlS2iqBfYs7goO3c3jh5M9l/T8ICSTouszYz4auxtrP9ouo0v3M0keQ/aFjH
m6g7dUsDVw//VH6wNZWdFRhL24xc4RmZpmOvlDEEaUL4y9PsydLZxagv1oOJNd89peRP5Dz8u84q
rmI39vLHVV+E/HLTIam+hD82ZRYYPnfZj1qMVsUUP9HqsvXH1jGjuV91i1YLk/aSSS2yyRENjEW5
d+gna/d1nsuC+EKgSBiGjEO9CemL7tb9yCZT3aVrPM27xtenGjGAmcanNkll+krObis+JiStUgOc
Lpv4vu4ytGBBXZeeYAVLJ1e7LNuF+1HBAszDnlFq6VHi6KR33+hihikLEtiMZt9RCyBB8cp4eNPM
uS+uuFYLtV8pDFhQs0soRxt01f/0pUU2blWbXM8VXQ5JaNl2rT8rratg+RZjGTSCEpq5eAfDUjwM
aDsi4V65pLXvTaFUfzB4kMsnf25pzD2WumDh7MpB1gfeAQpeIiPXZqvBqdQ06pNQu646zjFDZhZo
7Erqm1XWlXu2G0Nbn0kTNdors5n7csOFwdsaohjl6vd8flNHjWD1inJSB6ajo8+5eGpag5MpKBK7
NL4A2tvsiTuxGR8wlF2axpPYsdujSUwHkgOHai9QaW/x3dcFoqt6asYhKyK7Zwu7S9baUVlorg57
icZqI/eF608X5stZ6ttYUjZ9y5SjV2AEvjIRa1ijZ64MY95QwizSsXEzFpCQV+4sS0VqnjfIHops
tegDskp9SJ7NNa67TR3rRc0xP2rmrRhz0bgB/KblngjdWeR2skip36YNJbSc0rJwhivl2I1dBky7
q8Z4UsZFdsi73lk+xhF0lynd7WbjUeuSZtinYnIRK8O4OeuWZvok3qOFc3MAAY0M5ydCGP0ayYkt
imOTWvMI/zv005Pv6SWkneY7elIfqm5iZsyKxe+PcWa5VmCtNmEiKfuHvIOkkUCiyqtiawig+dxM
AS8WeW1uOlxjnX1dDvrkT1e8gWk3b7uUHHKxtd2snL9p1UIkSZAavdUMWyCpERSjWR2jeEvTrsxR
1I4Jd2i+wPbdMF1304LGxHKYdKw0cSqY1q7QZc5JvSbcsTY4C4snOopGondJZU5qFQDU4N2Uvg+0
fkBrJqEMVit32y5KRh8RXACx7g35ZnLF4D2Sc1JVYBOtGIpnqSFiugVRadVd3uax9wV07I8PdpFZ
9lNqcJs8ymUojHtPZ83nrk6JK/tOdns8z6g1qw6gi+iM2bMi3XZ67zTJcU7ORVp4ztkQa6budDmQ
rFk2czptyrIrFRS8rsd6WNRy6E5L5i35lWuiPLmLbTnN35ZBpjkMcCegs4fKa3ly9OQWVLbujo9r
iW0svEi57XOailX/9IyLk2UPYF+4kPnx0qLnKDU0Xp45yL2yMltsTSp7p+9+N4l829d+LE4qLsas
DKXV2dN4QKWS+NneLudhRYKq1dkiw1Z2yRy2JRswCN6KjOyI1EIMVwtNXHVyU+M/Kc6d3Q7es2pB
XwIxV0uzUUPfTxuCS+t6UxeLfkb2oN/nZYo0xm+Re0WZoc1vldajMpon4PdNPbEyxdqaPFgQ67SG
LRXqGD+71xIOGyBY05ygcGqDbRCtXY3QzR4Pglt0IUh2EMVu4hJXwdDjajwChVnlaTE9cJt+VFYD
phqbfeQsE2K82ZQaiHiZ2DbPCNCx29YkcOfaB/f3b+FsyxGtEGWspX/DBuW21Zm4SWehT0zqy6qH
tI452pM5JfN3WXKJQYb0yOuuxbJMKlyXwswiVFFTHGhuxkJlXi7RMhzp3jrbvq60i0ZKG57ntVcg
cLrPj8daUTuf8O92d6ehSfZ2MtGcBNqtiY27BNq5Ybn15RQh0KhVyIOBOZHyKNMkEj42UXkEDfZh
yTlpZwanVzlP7ptvp8X6BGcH8NstuMLsTHe0E83Uox+6NF6fysKKvbNEh04fvayztAhM6PP8ri/p
zg6JM576kNghiPC0NjSeyu7YalU426TdMl4S2lfyJV3r2REcumECU3LO66Ksz7adcwWMPV8xtH1L
Teeusld334DtUle+DlznbZc18rOgiASseCbPa9+orMB0rRRrDnSyLHdun9jOrTYjtwxt5U4Xzh5Q
XkaNTUFL2Fd2RaIMMzonbGE7D0K6+isEfpWDwEgnDsqpGAif03D7BEOdGFnU2ipmiXDW5UF4jWrC
1bXWIowB9pwA5Y6hHVgO6vfcFeS8pUID1dQwAGhbm5PaCNG21u91V83ATIkOVYHL0qvziicsIM4p
tyVqa1L0J79irxiEurVt2ykOLVqFbpe7mkIfVSv2rELTLsaTMh2hwElS0PdLlVFrl8GPikCTGVcv
hhGVbbsYRDYkpl9fX0Q82ODpBW3cV3HTNXKjLap65anWFZvY5t4o9aoWZ6S3OiJHKEdUiGk3rKEO
4eJveCrMbkSTxvDDiVUvrhIObraLPE8/RWlQ3oEqMEFG6tiFGU7tuNR8j10M6lEB7YVs0W1+XHx7
cH9Qh9zdSmL7xROKlSG5ywZaKcNlsd3n0U908DSV1jNxj04Oogkh+K1UYHNIODNxEtQ/waEWzcoD
UHWX4drSnQbxi1koLyzrtZr4pgtbHFyjdObAZXHqHnm2mHmUtk4pbmSLrCgsGX8gtis+QEcV01mP
k7VUWqgnxazt7EbTv3tl071y3FvGVvCKc+sRkFtsrD6Rp2EeuiFqem0uQzga/wZ5XKUFk7HmX4N0
myooUrn4tytCxU+6/9hvXKcjuzfs7QZNrF551BClvkvVQDN2OgI5oB393qrIJwCBtRWKWqPVaeYt
J+LezoPpLDo2BI65Dcqd8TKY94aIsszv3nio5PkWqFggmXM08zOdaWtE8Dl1Tr4bejD3kHQvLrWW
apeCjCi9oRe0HqdmU3k88ajOWNoT0TpjczASbfnegndDpttGvoQpCRDaPlusBnG86RjpsTFSnmGT
YVZuhCghH5ij4OO5ctx6vtHQAnphpRXI4KgYHq98NiSnito0b9e31C0wKxAa9uUkM7gaSodV7Kda
qTgN4Nt7jmUIUu8SMElfn9baso06ePHk0gWUtI9j4evOMQZthyNbecsYX0EHUK8kw8vSkMW88wnE
NpnZWaUm48Zm9JI9AtWCt8UtPG4ROm8FQLcP06yfZtkp+TwrXKMeSKQn+jvQXr1/bz1oX41rsHRo
fs0w4DFriJhJuA7G1hgwa0760Ch/U8/CSV87e1gwYzVGY2QKVRJnNOBKgq4tpv/RHTWDgaWp4cP+
B0n5Pty16+1QkJchj4gVCazpImBJKPRWvXqsLbqD7GUY7vpF0zdVmsFZd5q9oToH/TlTTqD3mryd
Fvmmz16/hZkZ7vXC8U8Au+PrFJv+bTnpRhHo6wiMU+jFJpGOsVXKXPa5mOu7RMvTvYHeJ0hkOQZA
7ijD7XJ5QCPSngfEKXdO29uh1iGUyfIKyr6Rg0Urh7xgt43YA0TJZ1zp8mEcETWlyeCeFPOMFZQo
JngLAD7KaZ7AwbP2eeCuoVVo6ugXdKq9Ncr4SaxJsvV0ow4In1uCkY0l6FsbpKMR6XF1bT5LIpvn
UvfVt0Qr5kCJxJBwa82CPtcCI22sIixHQwtnD0zNtVMn7OKiRQQ9X62YagLW4TVCz+ncCoo6HhXK
TTIgs/gPDLy/Z9z7GTn6D4aOhpYLP85cd2twRmwcpJRUZTYZ6kVKfoMUIuobKk7j4BkKa2zKHS5r
PLcT0Y1N4KK73fcFMieSbv/QBvJ7OTs///wfvif6EmgSX3DA+VNrdtuy90R62/CIA2s02TACQNjV
3hORTq7u2CfuEELjp34I8dkMf2BG+R13z6/5zAlDCwFFrbtteJqUUZY685Ubo2q2DC4eNJOOd/jX
tpff8dT8mtLcqm7phGU52xUgy30gTjKvIqOCmt8XWQNl+K+/zO84wn6Na4ZYVn41mfYWEN1EHWPU
GwWb99/8IS4v4z+8Z7K1x45kRns7uhUsvcH6m3BmyT8K2/+9F+kXs1WvElXJJCbHhz08SNvlEPv5
NcGrf5Sb9nsvzy8Gq94weuR9jr31hNrgfUQ1jJ34Dy6m3/vkvzgs4xk+0Wa13SaQ44HXjpwMKTDl
f++d/cU0ZRbSsheN18ZcK6a6HkiwW5s/cLn9jhFa/8Vg6bRGNWF757JJQSo/uzq7zCnOQhQpSDm4
gRwwS4PT9La8/u/9PL8YLz17VsPkVhiDjRlbxrCI0+AO1v2//uzG5UX/zx4z59e0ZjdfLGdcErEd
8li5m05XfhPSB2UXn05VMx7Eykt6BH+yM28gq9b81ehWPY4cM7eSUypymTwKodosgoGbtOSvb+O/
f8z/M/lqbv/6LXR/+Q9+/9HIpc0SGMx//u1fdl/N9Xv11f3H5aP+z7/6yz//lg/62yeN3vv3f/rN
pu6zfrkbvtrl/qsbyv7n5+fLX/7l/+tf/tvXz8/yuMivP//2/llldcQK3mYf/W9/+6vD559/M8Cb
XPOS3Pzv//hF/vYvLj/Fn3+7ytamfa/+7x/29d71f/7Nt/4Em2g7Bh2lhu2Y3ODT18+/MP9kAitb
wnVdjwrvi+e/bto+/fNvpuBjHFTPJNTotuFeAqy6Zvj5V8affOE4rJkeYJNwHee3//3d/dM78Pd3
5N/qobrFZ9J3/EzGz6SMv18trsdY5aBZQM4g2ILtX23ZFoJWxqMYeKmwnqWjP5vZAP5ONdEk5jZ0
sCwF4GxNVN33vujCdM2OmdfbQRejP8qrCn0FD9Ae4eg8npA22UE1YYlq5ze6I+Cwl/TbCueqOtvd
V/7W8Gn0MlyssYWz3KiZp7HZo4YWA4SDUd5qeqUfNQLZyVjJzG2cGsi5ICHCfEoAwutZPyTDRx63
Z+QbBs65cQoh6LfTCPVmXNxDfNN2ikKSBS7JsjflkDRTZUaEy+wK9dudWYhD0aewNJb+4WR5YOKA
wJ8EQuZOWQjO7wb60gRUUvQYAhktK2QzMCSwOxqr3y6dZqi8Ag46f7Pi+QWPQR+UnTsGFKfBQOnM
vnrVbnxebaSF9YdYGcUxBE371fW+K3s+F/5QhFWVricWhSDWRwBF89IkNlk3Thl/uUZ6YK+6rZbH
YjHtyIz9Ikrtp7xnzU/N3ggdxI8hY0sDKYWMqYgQPD0Ry//JSMxojSePofKtzyFAuq7NAvcGAaDa
QMLDpKEH9nFUBZPXzqGmq6ehxASuuc+0XqWRp/xPo29BBVDQciQm/OP5uquX/YiPLBBKO1WO9Tpl
8puf66+5MJagUtBk8QRhUZ0m17lPvfacdN0d7pN7Oyfn8l3v1o0gvmq3zM1Jgf9GOByJaHPM89As
RsjmcAJ8vOOhMu7G9iFdKpR1Q/9t1YujJcovBdizSRFjEj0GflGrj2Tye/DmiemU/Vhf2hfTF6du
SNF5QUHaQ0qPpbxTPpJHZO8hzABmqdj4NqKzT1ePUF6oal25XqBn82bWev1ubPUbImu2fT/bUW+b
XdgjY49Q5CbRmo0fKp9vKPaU26xatmUJSb5OCdbcVTRI9C9F0Txj92vqn5Gbo0e3YjcA3YHcZmyw
xX085x9tHGs7KzevB/4bi7g95dw27LIXKfRw9FxcnuTVoTq9dPki0EQ59WSlQxNiUP9RWwooy47P
asq29Txf1yhDNknzUGF3XcburmRo15aT6xNq3CF2xi52dt2JC6hrzzZ+42VtCGZS9Mb7IzB5i3jD
vCsSrhJhWo+WUz2n+om6y7MUkIaWj+DOX/LbznvRxjUy23pPp8pLlhVQG7bZbwfRpGGmmjtjzAd4
APSfWsOenNN3IOqonlCeEvv9PtTNVeyz07lm+aTc5LopuDSU4a0BTZokZVtriA/bDYlPBi4miiKs
/cQKFH/vJQc1escinp+W6ke2FJ+TQHm4ypumLb/SxnoY7PEhqSBaa3fdwkOuxNlVSTDo477Ay4el
ds3hWVUoxvW5BakUYjpordUFncjnoCSLO0rnu7w27HCMs6NZ+EdZLAnNBDYbw5pjiJ+jqipeF3ht
wES29OKi/v2h+rjeZOukNpm4xHTpwx7SYe/EXXsPbnFYS32fonCIMlih/Sq+sCKGq5NBHdniWmvH
M7aQErNP20RDqh6nDtJI+fmrTOwf5cVxpq6mtpbf1+3ak5LoYx11G7FNsVNYFQWP6RxkXv002Lzy
ejOgqEsra4dtKrLn7CkX+b2zcvOMmrpi/ziXBZWIQxdM5vKMzPp9LV67wr5ZLJT3JSbbDf2XtrHe
X+66lbM9UL2W4igyLv5tg7XfSt80Nd6jVdQ3S6ZygGN8eYN3FPkYGUMF3eygw2IzBeqbFRjLEh/w
rzyIRGBMxa/clNVx1MfnYoqkVyLVdHUjNBuj2OL6RbP/Y1qTTV+axo7dZL2FePaSmm+kMtoNKlu2
Xne10MXB5DUuatVhzjfO1A6R48afK6sTRpzGCxLxmLg8o7RukEdRE2sofXjNTJRI8N/atX1PjeHa
H610Nxju9YBmfKdwiMvJKbEqkujCVhGOCqyJkruNMHmbFsT7QI/5mwZl31e8HqikOlzF8jGX2tZV
8V0JYhv0vron3tfc6ql6EeuER6T5wkNT7DwHh8WSv7ssRtuizrZ4/pqgxlG1gcF79IGhD9LRbpqh
uLPT9Mc4SC/y0uO04GaESzMjhTkk0LXViGB15InGSIrXTHc7FDoafolCIkf1pRfWN3J4Dv2K9kLb
LMCc/YpGikv8y3UsYoyUASAnYowo+FeLNrnzGPwYfTFfjaVLR1fP3pBu3WxibaifSwKmgXYvrJo3
fQgnaOzhYlzlPKnNHjBq1RyeYWW6XVyahSDo2htJaOF1WR9KXOD3bN/dVWl4z9KHp4NQeljosQpT
Na7bcc6HIxPRiUx59V0A4gVgnFPhe1sHinhT0b0bpClOGen1J08ALOSQqBuprdUx6X1ecceYjrNT
7lSu6TtpucamNYUZxaRnho0l5ysDheAymffahMZJT+Mby1uRoI9HA74FS0ylrbd5MnGJ5Y9KLB9W
vFyaR3xktHN97RQ6hojWrrZpmmYbwOMi+WGMGm9OXgRdnSC+GfF74HfdykUgEnGmfLNMd87olh8Y
rNB52OZ2Bc5GCV96oSdiLEK2UZ5V25Xnn/+Xr2Z26DlQ61Uc4KjXb1qMXRW/lbGFoj/4NVCUN5YT
la6Tv3fRhjAqreux8MpqZ0g8V7PgCoBQu/aXJDu3bV2eyLAiBqDWZmyK6SkGhzkqwt9sheEZruHQ
L0sa8fAon2cXRhFHfDgrasbs+HpYugwMcvY3njLNU7JWa9hPyyvX2nrddJb71GvLY9ZJEkWRoaG8
MHADSaST6mV1h+zK7XUYO68iwuF2Rq50C3XfRhWWsLOlyzsHiG5fX+zYaD91xotZ8vz0Qqc2h0dc
vHI3ND59BkWZPmCgRZgEapj1XnLfDiq7s8zDRaBw+vmLDeKwHyvHQ8bmku1vN1Zkcry0ajkpo3VP
nEpp2921tYXUq8Mbrr5NI7KjJcA/8+wQUcvzHDP2ILtHPnoOF/tqIkOdrAF1nMz2WLeAo8RckCyA
yzQkd+DaXiROyJUupLljd4qnR0Bje4cL+ovmn2yXXMKvbLiJAC7Zginydt3k/xh7fsja5NKUVNo2
3CtbodJ3ff0ahtjeSaG9jUVOu4dVdRFZFW5g4Ms5gCaHaHxf0qzsD5bfwo05j8iU0S5qMBNINye3
3hVlawbawPFYA3OHA0O13rnfuwzJAAH+0y5Xy3AePHc4axBmZ4QQCPl+OAN6LUJIdAOz7Gg5byrW
ttY6YIRu8o1nZD8wZxQhksAAfXMf4qYYNqaxwIsNp7T2bqcKl31OTMmm0VWIe2bXm/6dgrBT1eSE
fubzWOizZ6UTXeHM4kLlM0DIPEwEE/hstVfG6BNusoodjRlDeBHmGoUMRlR8VY1eiav5B0sL0z5p
nsJY91DYd3FRQ6rO52ZJd7ozKxwH05Ns5merM69iFF5722jRzRbbyjDSc2oVe9Mr0x0Fk8gmV4Iw
YBwCkx0oAqb3SPa6tmR8CcfV96OZ7eGfHruMeA8mR5RcgLdZ5m1pJvhsjZW4EbHXkVvawvUR5LP1
OEscuG51Rlkg3BybvXGYJmRapiweRpOoDju/XfhiqC9e447eHtT8h6YHTp0hDzihAhNnyGCFAoIt
0mHNy3g5VQrRNDwXuQ3ZjhSINyXdK2g7+pDLN2FftoKZMi6cNoFq0/3aWR8YVMbQqrUnhfrKwQst
WkxURlE8c9o+tgZzVi8dnhmV9a2OyVKp3VtsDGaYu3a4rHU4NdqD0gnBcCsXyWGGlriVgN/WLe4u
SPS4vPe8+qXt50PGLFILfQ+Mvu5WOzuPuoPEJu4vdqGA1RjsSeUgwf74uHTdN6cwP5x4/uoL3JWI
1KAZCHiohbQI8CSuvVp86qlxH1VddV5kGjVufdQaApFRbFhRnhXkPAzjfp2cp4xNPipl7IcFxF8w
JzYcfFo9NmpaQ03FMpTVB1FD+GI9TNcDCLrRBSoFZ3MmHItahh907PaqXW9XIshzy3kcRfkw99or
zkkEcyDmeMmrgw45JxsuWEO4zDJWFg5r8bkWmiB4ZzoxoT8WnJxRu9ZGgKPsOkdgBPvx0iRP6Ncw
pT815lKFl1caNuN2MvzQs+2P1Gi+iGMwwoIUtLliQEzHl7wT7dFPkiSCI802uWyuKH40N7rh7vUa
bQfRKwxyjWaWUdeaY4QRIbCbogy4sDnCLfNMU8Kr06wtYxfGFzx+lxW3SreQbUOYqPK7N8dNoIvv
wtTOo50fjXTYsjPXYacl20si0dhgVTDvRpEfvAEGr6zzD5T9LAXW+jIWt4vNO5t5iMdnNLdBM2vn
xLVO3IcMyEb74UqcIeOIIp+oMXP2GIybF5sZaFy7syGtKYRovV1Mt7kSenzwuzYh5sAQu5ULo4md
JHLwKgRuuTwayJiZaaEO+6u1umiCPXsrB5tXkv2/zEdulsI7iyJzrxbNfsjL0gnwSHCi6c2eg7E7
mS4EYeeEaoj7E1vbYaULLgIm64LEq7eWK2/a0jtlNrEjnqMO2nwZYtEsE62xoqWJbwyKBBBGBA76
4rBc8KWkQ/zdor4HfwnU27A4QZ4u1sEwX8Zy2WOkyQ44kt4VJ4Y/BH5CeQ/T6bA1ljrZuYqh0iYm
yed7HRDQVumyTafnCkv+NiYTe5tWLoER42vRzdeOp852MnyZLQaZdhEQSMMtaTfWNekEmwmeZudZ
LEx1me8QFTHjtQanVffIA4p5SgUavgHOoS7bgsJcp/wcOX11YTHVPTtMudXwQOJMrT9hHp5Gb+dU
+hh1HsoFJx1ldKWXF1+VcZIJiXTKjL87JAKwB3oqlON6GBGNQV/NG54cX17uHnyf4FwibKAkBXxl
gr48wO3HPZG8EO3yuo5wclJv37k40nUlMIDpOdS9SmdjmyO8UIwy1Vfj+lezmfjbyY+0YjxWsX6u
FtsLjaFGeW2WRWit+l5aqbVv0CNla3wDyf8JOJNw0bFrNb7xQrXQppr4eWZUD17HIkl41gA+Fnr+
tMV6z8pQpc/pWDDb4ngIx9Q65D2bYYwgMJCtNgQW3g/EX6+EQN+sTnHlJ9LbqOIHfNdprnH+eVbn
E6mnZdiezDeEawUKVcxH5IXdlbmjA0z0TONaSrVa/H3Ed7ApRAGBae2lXhZ/xeb/S7DrY8NJV/0z
yvoLMnuVfbQIDX70//Jf/X+E3wKuCqDx3wdv799zENr0vf5H+PZvH/VX7Nb1gGgRKgtoKgQul4qb
v2K3jv8n4VmuedEsCx6wl3zrv2G3lv4nwzBJJyHdT+gmIMLfsVvrTzphGr5vW5buGTrJ+/8F7Fb8
J+xWEJmJH9LxaGZ0LddzfiEUGl3OOKD7bpswq2+yH0h7keQrg+wxyg9SMgceK/QRg0VLTpHPxESU
IrvOp4cezvuhJZ2KSuG9IRZzP1rtu5WZ67EiAyqoEiE3NBd5bNjxsPGS4ogujQFMWhZIk/9QmRm7
IhqQYcbTbX8OSY8/xlc8A2VhRzMPVmzx/ncbsvhTRyVNBspN1lf5eSK8a4+1kWQIbvzjjFeBAzK5
asm92yRC147umm/IdfGii8YxwhxvR0M9O2QCzNnOG23rhE7hoLxSnZK4Z0d1gMNWpbZxkYMEoAi/
SnqkavFkNjcU2PGER9eOLEJwUKOnvp/KieCUVHuscQBd9VPz3es4WGKs6tvau4jKh7V91a5TZ+eP
wr6yCWLACkVdXW3V7blM8+EGyhzEUdTmd8OXuwbJ9waZ2Bw2LWcW2os46ghPiHobsGNK8vGm8GBa
Rk9dQzO7GEisN93LQBibCXyb4LazjkOMdcDs9z1CuH6u18/c8O6duHL36PKMY7Pw/XvqdUSp+WZV
OoM8VQnPxnBA+2KfK9C1qLNt5Ou5OR3FuCCtmMSpyPTvej9Om0w62W089a+JyFVUce6QcThTD7U2
EWK4+MB1XgZQBfG2REpxI90uxhviVEE68sUkNtpvcSK6jXe8CDjOue8kO2pmlyNA03cWzE+sC4DR
yjLDag4lQtLSmvx3LXN4m6UTMA81FrkncR2uU3212L7HwT29mRjuT4XZnV10UHVtAcOZuJ8YNb28
ely067ESjFtNfWe3K04TYz+MQju5w4uRKDTeZdqF7Q3CHzPK0DzNuMJ2RXbpYpxe0tWFyhfU5bDI
eGW59yYyBnQ1pVu2lNfJ0ZIjRv6cEWw8+zom26q1HoCAumiYjP4wE6l4U/stokxPYdezlnJL6tEQ
rfhELlET1R7hEDrEt94BG7cr0zqV/jyGK9/j6ecv6JkPUpJu0mUXWZIz3+p4g9tgGnGdJWOdn9Tq
vnSj1mDeKJOzFbPz9Emd3VfI9W2pfXMRfzxnmCESz5b0KGc7R1UEceqfgy6gVzrbDHyhZUdQ1AFJ
UvFesHV9h6b5UO7I5IRBPLhI3kLyApi/bTmGRueKe1YV+74a4icrT/Wzl9r2GSvgxBu+1OeyIdEu
cdN7wjBu07FOz87yVjb+dYuu53WqdXmdFQcJbmC5zfKV99kTW+JyR+rkU79m8slNvFCs84JzxiQD
ql7GPX7zW2Q43bmRPQ/KIn3J6qS8wV5OrgGwXRB3FtlFLe/iXA53WR9KN83ukEwbW1+vtG2X9UjO
VH9aSvulSNbmVMayORmDcTbzhblJj91Q6vZ0V/a5GSzaph7o5EYR34SMnGU0DD30zpCnQKndGuYk
Qp7rTh3tQRa35hDntz//zwOCDbOyUtuff5YS4XFtlgnIJb0VN2sKBLEqYz2xjZOk78v3GbduJFzz
m2f2T7i4BdqR0rjShylhtoi1g0S7HpLM9Om2fhwCAeG+X8VDIVns+ja1wzgBSyi+NWnN5iUBKRpf
fh8Soch6A7muMGZGnpNsrKzCR86dezdL12aAvl8Bd0O7GRZCzRIVoTL1geNL55jlrMtmc+2lrXE9
9cvBrtrlkXP+0+q0Q9tbElWizRI+mkzbArzdLAhgE3FsbONSGtc/f1n11bhuvNSKDFZ4TcebRA3Y
GDAkESHfXhPpLY/AInx6vczCGcPrpYKwAlDQzWiVJgsniD4nvpm3xz4rqn3xnSib3fS/iDqv5riR
NYn+IkTAm9dGo33TNZ34gqBECd5UFYAC8Ov39GzE7gtj5sYdimoCZb7MPBmG8+M4ze6ulZ2xzauk
yrdlBZeDoVa/n8rhwGUn3DMOYWyT3w9MIsUE0JXDiXt3l9wXMp7mRHIUZ6A+DHsRussZqoPa1Nkw
UrpbdYwF0+Cpi4ihZxmExoybMPA92m7K2boZ5XKqilpxJzB28E+7AyO/KLGzMwuBSHovKJNh1O1j
kAHgbNrfc0E1p7NaKYG0ADRpYQzPgj+Ce/F0P7FGD9MdNFDagNzzdfoVDsO7dGfgqybHbNJC6dbx
Nay7gAXJb73t5HLvjPDhYs2PygOG3wTJx/z0i0Xt8m8O1AD48tZBhYucvagFPnZUEnr2buTI7Ncw
lQxioKAntdMjfi6dee6c4IpJHaBA6LR7zFW7qsAcZ1Zj8VTnHL4dJAOMV84fh3Gwra6uzLJ9qpnr
ALi8VIb4sPH5nYKutXy4RYCu3NShosu+CCHag0uo7+yCMT1hZYgHHOPX/76MvTtc08yuGQj9NFVU
XiI8doPy02O4WnOsav0PwS6NcaXlv7WFYtJ16iiw3W6DBs7nWBbpcUJunVzlXmq7AZnb1G5cz1P9
YAgnnt2A8Hc5evsUYONtThuJKiv1T8a3L++F5PQQPlW45p8bXgNDluuF54e28ibnnWwMknSe4nm2
tBFD19hGpWFc7rnmq+PU3J0i46AJ/sU5y2cyeFl99Rqn3HWkf7na3vdYrNOELcwWiYG4JatZc50w
kcaNEr99qLxxkZPWCuyUMOs4X+uyuOatrGFzoOSOpXjwB+0nbTOzuq9hzdYHLzZyoxjiG52dvfou
SEudMt06F0BiLHVYT02GoxeHDXLKo/fRjcg9LCbngVHdPMM+jz0/AEOMAJZtO148mLhooPWpgrf6
osIZEKlWe6OxzwaT57e0oGM5u/d3piOUm8XI3jus16ccxz0cV3le6JfeGOH82ldT91o/T7asEy+z
2ZMnnx1ObyOp5XvRMTr2XYZcf6qiHPd56ald1eMsZ234WgJwZNrEuLvmfy3ZP/DLFZD9Miuhl2vE
5rarjGYP0Q2Mls1cMWzoyixs5K1xRKQ3NMdZbylupddAYJTocvXsbObCnU8TdI3Sm9EBiMjnRdSx
VqlXyCrGBqyV/rDz4NwR7N63VWYepecfyeF5vy1bNAzhDXGkPh0Ui2S2OafUBFmR8J5d7xb0+rse
FvGYdUQn2ZNb2/0AxHnHBs2PfiqLY258MLypdqGRH+kV4xhW62R1wBETcUvyjpsocmGs64nUY9Rj
nIX2SBAd97UVmtBQgDFvezQYB9bippi6D6LNh3IyFCi8+sDRtzpA/dn57lqd/EL9dWb/JWTy8alI
lnV3di/m0I0yZ/NQpWq4Gqqsts4wfS2r/82GAi0L9w/m+Tlh9DzwfiDqCDNgxY8kS7P66iMdbtZo
/hjmQUJvmDm3LZq6L3evWMmZKRegWBTlbB0GiUzOBvOzhazsX7hPbBD379oAI9lQsfzDGRYvfz/t
g8F5pVw9bqw7kq4by0078cULs2U3OPptnj33aY6aH9vT4b4OWuMSdWZ6aYrXrpPrBUKbSFxpLDsw
Is12NTr6ifyi3jVyeF50JrGck4ktQDbthMbSzyHGSnhKx0f29rdpoqq+WM0nVcOpI9a0UbPrHIN5
hkW2vpiFA2mhNbNYlFGxxYFqbL08mk7O4psnuBaa7Mdu6dT8rexf+E7WszV1Wy8zUo4xrUzusJeX
NIekaVb1MwCbEEcBZ2RZRxBEePJ2LuNU637ww1VKH0k0tHs2BdtjXmHWsOI4fNSJAbCY/G0eXRv5
t/HEfAowQ1B8bpxmS77W64xMFGIGkdIXVyje711m8tSJFW9J52MWCHLgTSv+gGqiEdqR6bWOytdw
zInrisg82aQ2ovnvBGLi0uBCiVvhzMlk1d5JQbKxFckyiyTGtrakzUzeJFfMpYRo48Vsg9d+lZzF
+3oFj4lkBXPizUSn9WbFRN8Zd4MeXrsUWThcQXTXoTLicSjyravIFM0FNIK55S0NjYzDVzCdBw8U
FEY0FXcMdgLi8AtUayof+jPo7BzbOyJ7jRfjESQFapueEemcKxGl6UriEFQJF519o9RKMt00jgH+
mKV+9EJnfs3kXoEnOUBca8/jQO0TEcnmEBXuS3m/HGT2VN+quoIe6KCcO67RbY0A8ASALqzgBfYI
hznxLsL5sDFglt8+wYhHCRC8HhuC6VyDpTqkq/rUQLOuOE++gKugyLv3rqlUPVSdPT9MHQlCsNKx
MlvzTZYFj1i+NVNrvLldCC+wnWsOVKRPxJQTAcECwQe+biQUoefeYk0L9KKQYzgkcSCerjmPFYF8
gXRLJqIq/X6PewusVgCkNkWLTNYAFPlS1NEDx7RQl39S2LQvYyarpCiLjCiMxWdsGxYnwNK7isw5
pneRvLJ888XOo2PZVDccFu57zT6QpN1SMbsOt27vFs+ZyFimfE+dGSyAhOB92dmgV0+ySRdeQm6T
MiUJ4VjldBxHb3kVU/CW17JJVqrKN9rPMGBBCot5wapz6+nvycXxVIyFEVtCu1djgmCA8Jdts6ge
do7vzvt14OwGCZM3hzDcntlBlpQDOeU8YI0wRuuESWvY1xUD2cwA+Vwj9PzvU8JsjvCUeTQhcui1
fhVrW/3pvZeobp8sr9IvLaZXnCvIMmKE/LX6gbkfC1SEteUpkeCOseh/l9FdaqOFa6MLn6lpnnoJ
axIIX0k6w8iRStPmvKRknBvrPmSv7L+etD8HndUHufjtR4klq+ScFy39dIqEiDOPrCP+gCYJRnKW
01ztBlU8k7qak8xGVbKt6mQ0zXXxx39iLMHpi4roAQ/phoTBRRkl9gDS0sSwgmMRcAuETwmGry3z
ONvbJvb7KkXxAY7HEYSndtLjeycmcZqis22AwK5k+Ie8/w0IPA+/+acfjCYxyQCnkznvWBaPuiS4
IjqemBnn2QFs49sYdgO2M/geum8hLzX+Hx/Txs4P2RXIiDt7Yq7w5KgwhxzooMs453WIJwsdTR3M
yX3I9E9XNvIQ2folBaMOCOfDUtab4MC7r7PwyXBR0Fs7P0jH8s7F8iKCeT0NpcNgx+3fdF61mOSt
X3ANGLynK96qceTbYU5IhQo2ILweKTw+LKXTIFxFz7YaAFPC3MhW56DcsY1NrDRQKMzwvDSBzf25
mG4+hqutV+HYsUTxWbo8rnPGgN6265ho74xFKpgvbYd5ry7fCvN+JrfHhpuOJGc+Ogd6BUiqRKAE
xRQdSk7YJ3XyaqYh3Kn7pO5tjHw96bUIZka8BP6htfU7dBFn1zbE6VmC8Pn/GQaLFGmNbwvP/Y6V
Fk2IV8q1+71VZH+CZfnGQWkmpsuhzacSovFXc5u2TwLVPg5zlT+5ncS9K41thPyysXwyylYL9CRc
CPT3hiKA5ryglgRXh54XhNRQJ65ZGMeKm0svhEekEqDE6rK/tj6eTJJi6pAyatyMPgnc0ULIbbve
udUAJxEjYfOOU4/NIDMP3EedP4ZLhjdqiVFBlXT294hd7M6RcbE7kJ4zR2NPQsbvVzGf7XHgRLWs
iv90vBTEp3azquskaDJnZ6sGNT0wrIORcm4QUZUsEYuNEWINGbz+iDeAKaY9r5yuZMUMHUHeG9s9
uPeNCYjgNhkGAH3Mgmm2/KhgFAftrVNig9ygixxMOVJNvkmLPH8qsaqTEus3wliDxzRyGQnBVY3D
oZXnAm4MxAXmhqntMSjcuHnznWb+yEW/Urt18R57JQ5g7y+lMdovnU3C1XNGXlHSWclA9HnjEIDZ
1V71lyTleLL5uHBEzk8M7frHnJHOK/3oWZ8tbwSEO4DkWZ64usu2FQOurWtMwzEfo0dbh97BY5RC
8qbA85EQPM7/ToGcUFNb95bn5boL+nW7eFWZ8HLMT+0H2aj1BubsttIkMXThrSfjNzPJOIa5kQwN
VEwbWyPzvKHCYWVx5Gkn+yigGphtVZ44p4xxTYz7CMqaVJ5RPYgafBcgk1tvw+JiQ1S8KOUC6maZ
r2px9CGiVTDGrfBJyBKmT9mkexYa1VXPsLX3HFaQ2dDdfNPPtw37J9i06XFu79C8wAUKymq6kZE3
7QjHhlhBmZBYM3Faa08I/0+np+Xh7ubJgiplToJBJ1jslQYPsWOWth4LWKQ13l5uM1BZOcI99fl8
mhtEJ1KLfhIYb+5iPa+IMnE1zCAR4SrZB2l3PtzQdDiWnv2Vt4KBnVMeuPQ+D4GBjwcL9KZa/Bko
4vAqeMjHFVawLJwZ1k5z88aOhCaLwTBXNM9ZWBVbz0SSc4qz17ByzrBqOlnu2dcxAPvTzYR/AVWp
RXld/f5arV4sbU449dgw//CGWOQiu0xhwEnr3Y388WiCoIPMKxLTZ4BsrPq4Dva3LCuxgze6W7Bt
xtBH5X5dIRrJIDwI3WDVKdJvHhEipnbHwlvupa2tuAjcjIqbFL2xVXdyk/vkSj8nPBkOx2KN9mR0
7UPW40OTasSKRy9Hxuy3VNBJJzO4Jy6tJ5DtsZQ57qWcgGAefOqefZWBcgKjKD0NgXiz4R5vMTpw
v9QOGxbhbbbVg1mpKo5M+d5D14kUyGE/+Df22Ue3AtoeBo8h8bEgkXuEdWwkqot8NIcI2dqBPjhb
/1yigqk7BVu/s1kgVgcFopq2dFfze6TntTHpM6lH75Bn3AMLf9q2I2a0UPowAi08VQ01fg5kTZJ1
NibKsN6NAE2eteUc77UNjjcfQtgRY1f+UpNNsg0PDHlniQ2xXu6UHGwy4GCQ98iMFiWdHY4dfMo5
+52GKV5Ww0wTA2DFhiAdCiEEtgJcXdwpR4CfKsAuGWLvZN0rMO76wJHgp66xZWvHgxhdhHR7FD8C
PgTXtRSSm/tT/faJP1bspya4/tiwo79DZr2kJnMVtwp/LZhHmNRlm5m1cJm64LFr0285UgeAaLTN
lDVsLaVK3jGuOuAiLqlVa36qOuDyxbytldeZNo/AhTAmMkC6PcjGDdP0iWk6UtHSMSplPqbelRIW
duuUpQbGYFYE9V6bALxrQ59Bm4WHSg8v8PvTPmgSDolcdxmnDk5Z0dTF9I0s8KeZ4WamoueA5W8X
8JSx73xrBxOuP/rwmk3csgEWOjONnnE9/hu1thNZQi7gSI+32vKT6FUWsj1xI1EmRTDgva4607Ht
EqJyfYyzqr52ReBQYY23ZNTHSpWSJ8P7a3sgilpv1NuhV/tCu5p8A19KRKfs7kkyc2YDDRUNBlMv
IGv7svg2mGsvllefg658MibRxF3k9ltOMb/5/V/Vei0WlxxnaTE3xVzvD5JkYxr84tb7Tsr7Sfk8
aeBS+gRTOqZM7Pla8UI0D/bAUzEFFWbVCBc2fotYG57mMG5jqU01CXTJvH61xqvFZZBMLz8/Rjw/
tp1fagCC6QefadaxotMKjRm5n2MOxodx4AFKSwaW1kyBgu/aTCyr+WD0ZkCaNOfv5pOWJxTSxq0T
vRG8/hdhgoqC9ICaxuFCYCD0XS9xR2vfOalG7siG2HCaa2u1E6Scl6mEiY7ba97Q5JxuphrnZ2Y0
7XZxylOhomcz8Ham2Xc7805c0g7+mK5l7mGyDxDEXXb+VFVb2TDJnHV/gH2Es98h3Yyyj12+mQ6p
G/BDKG8LRprsv8APTxgjMr0tuzHqQQGd2wn3ACc4WA/81akW0gMaZN8FzytWO7YDHk99L5iS5Us9
t+A3yx+bcafQXQpsQm9d9/7jdCQG2kc4rC9K2/8ar/yh5P0eHigh4wmKXLzhtxfVG2PKAx4gbjiB
4X5xVM7OoQLsa69AcECTbHqMmVgPcfUuxluUbc0x/aE/7ZeHiEGm5Qef94D9nuhG13AYcRFiYx4w
duO62bQpKqQTcXf2jKGLi+4JfKQby0rcyJeDvgqKk1W4z8B0y5h6lMfWZjI6kWXBt2+8T370Gs3i
6vZ8BFkfHQuA2dulhEJBicQX8slLWESHaZ2q58CEFdwpyzvUVnnFKDfBfGIOWHdiNyq+vWNEN67O
3HGX5Y8r5ZvU0UdORwyQieLVB3uyyYslLvCtzBmuLRuHtje7TzS5h1v66bbCq08gOhhv8QG7wz0k
rNI3xBwFUYKoHeCNLSc6fe3m/QAzkwVTTImirTEIH2wjekX2Psz1g9vhI13UEeJ+T6NVpjduNCsK
hZe3yiieZe88CEN9Yq8f4gwjY4aLeuOS3d1Ahn3Bi9qD0GcaRKNJkt8HL34mLxPssmtu9ucIxGoW
SnH1gs1sKOPaGap98Oa2fOjPkHHRfUOAuh5co7Js2BoLUCoUx1hXP8DaKPCf+qAaKn2Opmw9F9mU
7WnA+NuHuX7ilf9jucDHaBX7aX3rMW0xCjZLrbckz+rTOHjcbcIGrICIOEOMPW1Tgfcr739aq8wT
o+9XLspOMnq5PAZBPZ2k6f0g7HwoWzk7NOL+o9YseRGsxaLhsNhj+94WnBTisEzhhIzRa99zniPS
SElUWuKUyTyOYJbKTuvMpX4VNgZw7u8OQkAFugHtrwoPxnPlWSa3ejdJyTMlUhvhbuo9+xoxwzb8
e/I9BE9WUHyJmFZsU2/kqMPYLbe0vEKUOY6QWvL6ZwIFvEfF8q9XykWaRCzCvdYy7bfKG//yOfSP
GBCGOwVkhXcgNVXnnpeEHYYjJiOMUhTtCds8JaKOIBIdYWHAj70/boQdVI3wHjhEFmn/sOIh7WEp
8JHFlTseh0z99a10Z7T2NwDBYwVZ0e7So67Tq/lPAYTBEP0YVITZcFl9FgA/5/TdSzn4hHNiYUWM
XSBgUT0mUhBtDwGrUhY1nj2FHlcq60Ts5Dcx0ZGp1i86NmDNjVi/YMx22n4YVoakjjZ/+1W0Yjbq
yNPPOUIM7Wz+myFRxCW4nU0doCUVgE1rI/vnC3k1I1S0AaTdOCJxawfrXoHNHv2Z7UmBQq7zc2b5
7ywOVIaNyFZRS1Ix9PcLZ/Nty1qNIy07kUn8Fzlvxir+uXNFi0ba3H/KK/bsqPKujJE+1qgBpVFu
3RXMYjG0SWmV0cYPXsCbyZ3hmff5e5WYKmSPwsA8gIfIjSUJp9v4HUUIZRTacD6Nev7ukZ4OPQI1
3pfiLPpcJnlIfUuQu9VWaOPVJdtymHr9Is0wO422+ORSnl/puuqOQGkvuR7yWHOyP+J3sJ/NQRzK
1Su/ajjwk/NvCRiA1blr3ULQVQfKO/z9WHYVFxJSWDmMy4uCCReD+pqTu/tR9v30MqSotKWab4rh
4GU13F+WyUpSIiptR+4eccvp5zJPhM0gvAQ7x6uwv7mgjsE1oNkJ8eD4JE9Ixxc736LvSCPt3VO0
66udul8uxoIzFoAUFzDnrU7VCuyTt2z7rjo1bmFcXX0yJg71PF/noV2B+FKEdA6sdR+0HcgnyBvP
WE/JEuT9jreNfZ4i+xgDZ/riyq8oQqUcvLaOMbe/W06rz6UYul1RRgFDIcM/WXgyYfjaD2kxMG2u
JfRcbKYJyGTG9nRBnDrmIb2tD42bj191Kl2cjeCN7AULrZ6bO2tqmfGOtqzmTTTuhdfit0lnbjbj
374wHArlgq15f3+ZqKBqcPNDUGN4Cg/L2uUD9Ae5ppj9hDPFvaXLHQVobGEFNT2wxO2tFSl8pPeh
dl17e7OrriA2oWzo8aEE9vykA6RlxR6bdFZ6a6faPwQB9vAo4gSC250wGHeRao4DuxxgFQKj6EPj
wtjjS1Y1nSL0jkXqgo9FvDXqc+VNDZlQ9+jQD61Z/U4rhrzePTHaEAEpa/nVQz0A8+cobme5fm1r
jDejkwhpvrWm92dNw4XbU/luL2mLLEicjJm8B/FeDXu2Y97Huase22xZQS21TAkyvz+760IH0mpP
O2jSwS68E4v61sseSjc6t2U/YFYuxR4GcsHwFEwQxy79qrPgkvv6xwDpdjBHVC9rdqMTFCLiEIok
aTFwfNtUYOK2Tsrm2nO+39YNs+QhYDcBHklLErYIgrhI3nfMeFVnr2xY/fNEFc0K1Ox1Xnd6iH6M
vK532Zr5AChn97hKG1FkCaetaFzjA/fUoxpbj/IZ1E6ns3fOsKh9LeSyBYjcMvIP9n5wR2M6mcCc
uyzcdik8Mg1O1WUkbm03WVwluWgTVfuqshafgCL+Ab9c1GV6rMbK3Six1gfDulecRTD7U4DTZR+B
2F0MYqpV9mZEuNX8kQqlsQMjbYqHhceRrH4dxbbJmGshG7ArRqY9VIufVZGLU8kquTGH2T9CdRtz
zm8iksY5DFLvGI3GC42T1mUewY6ZsjkWk6/QdlwqFiwXJ0Gl3oM5SDdK190jZZAb0wq6d9k+MyB+
MAkgIRNd8MCt30WJLh5Bu+4HuyDNMTHDVtwAUrcxOLEUHxD9mI9jn0FDRtzhPd7pZl5eLL/kDJxh
hjN8ez95d5s5gtz98C7pN3DxraK6jVVNMQW39pX/O1CV+17jQ8W7VH7jbCIuGy/kkF4zLwJX0n2F
o3fFt4qU7F5HbzgSHBcP6JuwXHpwxXaEPFrfZf3Bx1qU55/TQumkKO4Xr87eKE+VOzF3XBeFne29
Pq1iICUwUVqfz1UQEVIFGWGDmyzIqfQAz4r2IausjzkmYJexGd/D9S+kGxInr0QcwOg/5w26XwCS
7uybH3MbkDnsHZ4XV7gHq797fJf6IZw9uRnFUj0OhtjS/FYeebuoJWuwQHg0UpuDvRwHWXuHYsin
B5W6b8Xo3KqiP63tKv9R7MFpURgfpqMfx2ZpQOpVPzU1FFth+mcUNROUM1ghkJ/j+b8vxNdvncvO
orApsJvjaPxM9ZSdkHCgten0yOE8e+6a9a9DYN0s2vxXLpoPKiTDy9otl5mh8cVxna8AhPPnsDD7
A35zzFaky2wFhZEHWEvYxCDSDrlC7I3uec4+AQ9EkmnlEOlJrtrFSJN0yOXv0aj12SpRJ/pWPxZt
+Lu6sxtr/6vHq7/RUGqYQJrdacwZ5/Q2mSE256dpCi++rY2jMMVjD+yXFDlOoknBZAMXtyUMWIyN
3FUhcrBbrSmk6SHfRrNZ7oyBJynAaMMsjibfFU3uoV3pC/CdtwBXm58Jli5hPoq6fqOXYz2ttnoV
PmmefpgUPrmPEL0K7ztPkMu47ArDxGLW7IYfDTvV1ump4Iyy8Ql86hAHv6UQ6y1dqDOt1/EdbBvt
RvRnbDg5q3NY+g+e7LLDGHnbDAP0I8iC6vG/f4KWbj7YDaKAVz0gY2uktClInKHeYWwL4sUKhtOS
AfNibYHlSA3HPjDG4YIYtoIXC2ka0SRzbE05Zk6VCbaLaX12zo4OE7q5QUffv7Q+FoJ83qWzdq7j
+mn0+foLS6Q41DN19KMVehs8X1EyRrTL2RMYc2Ehmfz3r/T1jRc/zX+QaxILV8fXNM8MCErigGxt
bez4pJNsX94svBCxRT/fNrRRXtYuOjG1bG9Fvr7WMuxuAdBdYDDzKw7Xdk/qYSI8pprHfgBenO4b
NuhLp8d1V5uY+Up+4o6o2SlPg+bwd0VvvsHzr65r4XzR+qX3GHTQG7zDwFJ6CWyVX4uUjX4Oiicc
V3TBkDACNIeQRKrlMRLyMQ359eVjO70AknySUvgHa7OF1p3v+MNxJt2bSfw+uJP8cXkE8LpIb/Je
jOjJm9oVktLNlqADryNlgNZ0wkGaPhojXHhwael0c4MUFGFY8gQSDbpMJSEP0cvfnc9wXda+sa/H
AQR4cHICtrPIKNPE8VfnpV30kZzA7zQzv9wGVCyZLTOxcgC0LLYVlMB+V/pBgEmuDfb5AEwK1SOe
mZmw8Q4fmd3ISxfSoUkkYsP8LdsJAsYsU8xKhPnutMTMNF0ERzgAOVcCnJNV5lo4F+81xRZaPmOA
Sa1+7AxMr/JGfS1Ldm+DQ2mq4B0yUJ2Cc4M56kjf0hGMW7E1BsiIc+n+XnNlX5UxLpuPKl5N36Jb
rx/Oo56g3WLlzLlqM5F3AoDrQpv3fBN7cCCY6gLaK8/c/M+K5fGiBpJ1fc9qPVmS6UH08V9uNHOW
WK3LeF6fA6eBYT13hEXGjrjpCDQ09fAh1tZMzsb647ThfCQaF3v4TC6GPzxR2oErL0T6x5WJaoUY
lkRuYz3mGGTNwb91aUDZmh6XhAqaD5C9yxGIx49zP6gs5sQXF7uRIh3XBP7AqAkCBRnn8jSFUUtR
TnekgAf8h6PMHeLFSEKmgcPYB9lR+TDUgtTOt9Iz2m1PjG5juDWrytgcB2a1fRh0NzvM8DF2+lDM
XIZs7VVX91eoJ7mnE6bdw+nKLsP/fclod0iYQzixcn+1c2W/MAloTyypd5zHNDxk4myhL5wK2/7o
xwfH4xCQSZkdNf/Jnd1aLWmVTMrfYRCDliWihX7ndA9iZz60dRttc7/2jvL+0JhpWkIUgOc+0IEx
FgPnl4DiDn5/blrj5ki9eicbVmZYB5feqY5TP0YbqSt1RyjLcy5cji41cGYFR2YnOk60s7LCBwl8
FtOTSyFh4Lt79ERK/yYKy7lTbilq6HjaChf4yDZ4oZaR49fasVvSFOmplHnHMp27uwVjGo37pUcx
0JATZZKgxxkGI6ScpDEhBxQYtONFE7wJPNLIAb1al6WziMjl1GrtIu7ZHKl8WnOn5U8GAAUiByYs
yatx+u9f//snz55/jSoMk///n7op+9suCltU4+tT4cgnf/qVYXw6ri7YZqeTB2VMjBsooXCo67ng
qSgSPyt6jFTTrtRW8Ox1wS5VZfsIioCzkHab21jZ3Pg9XHmFt2doTHNfb+3pFubcZV66lsCkEvKt
j8r0QIyAIp+JLIEMPoMUPQDh8tKkU3nyCv3Q4JXbmDa6OjYwVIzaYFUrGeTmnhkL2b7WbUgKypL1
sRwpFYPYhVXZ6qEqoqGaZbm1NWYPmRY8ydTNUQlKui9YQntvzh4uLErljrNtpTQ3Zs427Nzupcyr
/mWS4l+QZR+lZcBH8eaGAyJdeU7/R1PQ0ZFnPlAuanP4JwK69v27Y90PdB4tOpEicTxwipF4Sw3/
unLWOw9lZt9HMBEJ/PExVNp8MprafCoQNC6LYoacFucuIpnhsjftGA33BCGLP7bHCUmszicogb07
ZuuVWe+uAUSCiyzDm8D3ACZ+jNhluMyuYitV5yUVTo/nsIA5Yqb1uB3uJ7eyEZQiSusaDnP9QegY
C0pDk9Xg7FB2ndhuG9ZbcN8Pk8cSO/RrjFCXaDzFuNVWeRKL0R/xK1ApS3nCiGH4hTDlKx/fRIrT
AZjVUc7ajzh9s/XD9JrmVx2a5bFJW05YRs8SYLY34d2ZdhQsqt4cLuswte89kt3U0lHu2sg762Ca
TB1tm7NSnj1NqPWsInN6RuP/YcziJRT00RZuscCOmdU8GO2w7uyGsSs1u7jo61sY9EZShtFxplz6
GYKg9YYh7wQroNwDJIf/TVJDLOtrlzV/7tjlLWeZKonU8F6kzfcK7zbmfHde/GnYyspZXphnAO5u
/5rTvXUorLLDDMI2LpZ1frEYJxcMKC/MnscDHn0W+NlnU0ifhjn6LSpdPEfiTzHhXxnZpnZCGM9y
+coVbfM688UhiB4GibM6kAjAqQ6NOLKj6YPRmbdFwqT9JR2/lydDYGPU2K01SvGR32K96bzwa/aR
Yhm+xpQq1Q9+ZH/ipYnL9CYKiKXKGf24VpjZF51e+snCSMCf75pD8SQrLiWG5M0ycDLNjbjn3X2F
6wlu+mSsD1r1K9q18dU7ZoH3AsaKEJnx5AFspwKmN67Cqiv2pgLcAt7xrec36XPJBQLepcXhrC2m
ndHk/ZOLB6KxDIuNi98ssTomeJw+Dsvs5cRj1KvUq//sMeMG28ElO4DbSZlY+81t5sAIlvpKPGGm
L5aHDN1gNsfxEddqs2uqUG0pE8pfKKLJ4AS15R79oBnd9YOxNfq7y2hOUwaNBU1XCVlIKDBWfc2M
WTJbQ30LF/wEZW9EOHIjkrNhRZEoAczfuMIOJrUE0SjlS55F4X6yf7mVFezMNfTeF8e9DlGHLR5l
4lGzAVGIMx+Idw9HHXLs7XC+NqseaO8K/tV+QNVX4a0H2xV6P7UTJT2sr2yCfAdbjUz4jTymEo7C
02wdjp5HsjTX5RWLc3XN4UZf3a7lgxCsoKOR/c0Nm64XJ71l3D5jFg/IvgYxsf9h7zyWHEfSLvsq
Y7NHGdzhUFtqTQYZMjewSAWtNZ5+DqLrH6tq6+l/ejWb2aR1VnZmkBGg+yfuPXfwx49ylP59MlS4
rQqe5q/fOuNobH3qsSUmArYPfLcXSD87xhOOe2+dbVxB/FUrvShCvCb3ynbS49dvbKZRJ7trF1Ou
M5cAPp0vRiXcBWEZyUojpHFWZqCsZ8CsVsKjuuauYH6aCtptGcxU6R4doRzrI2NpOOOtA0lWG87d
/Etgkizpp8MzTQGjKNSpW0kcD1qDPXYTca9Nu30kxSs39LicgNFvuaTiZxjy9Z7YTRAylixOVqN+
F+xqwLECksq6B5g8545CtdbQLRiq5xJKy/IRRPp4tvrsHpludjK64pPI4P7O+KoJED9InwXvMCww
+jNOsUDBm8DF3BhBrZsWP6KoLY9htPYGY1obggK5nUVRee/+spuIqYFfuZA7Md61xn0UQhxbfuZr
MbhH+MTREq5hshIp8y85lA9N62hqKwDUhfVbOBVzuPQzMBx7WROLu1F2sWtwK1IdZKA05DJPIpv+
Ga39aNWMs9NoWilyPA+cARCMAzfdaQEWvcF4zEfaN2a/y7JvrJProVayC2h07jR+qPzTD/kLtRY2
zwWJuuvQyd0FqmCuVa21712AVopMsKPTrknodQ9GyVhPQpxeFyUxFq5ZUuxhnVhnlkHobw9FhBBP
B7lbvLKzojzlATIaoxri7eSKHJFRnRw6r7hrhnPsxhZXBMkj7PwN0laUmZBPpb15hjNLgmv2yEyg
YS6xTRVp6rxHNH3LUecA45tFS50zaUKPQEPxaSAtetOMHob29A0tPTlu0Lln6NDWqVLnVhF5ttUU
T7caO/XiJsONDDHYFb3DfMoMzJsJhYYePr3Hzg8ts92HY/gQ86x+OH79Np1gKXQxMkYrLMpVODeD
VBvFowKfyv2KHcLPUOcbz1VHA1b5rB8Di+j5sCIRsLfaA1gLnzt5OGsTyncCSwwGhJaGAlvDP8++
C8WYlt2GdZVV3s+mo2oso9A8+eQKjIMNi6biH8kNce+ZUhVJc6tq138hE5TPLhzvpDQOXdyRPlTZ
cmVOUX0qu9a+IOXuligXnBvEcYzRZbGxm6x+OB3PLwh63BYU1STJ41LFWcO6smpWGoiyZ3L9eFGJ
Kt5jicGhxPfPJTJ9Z+TvM8Yady1YAacO232iaGgSm9fUjkfWvtsSjMkFh/7JVmH/KBDKAN5BPxYL
TC6zRJJZkonmcyp3ckDXBVJXrIp5ntgWvcKTYqpT3erJrm+BMKRNzQDGmTZqsn8MeLc96dlHsTaL
obrUfdte0Kq9A7sat31IS8DEzCQomkInsM+JKV5ygHF7MsNYnzBTqko2kAbTrnbSxRNBmdbCgRi+
R61IBqOOlrxBJ6RDh8/68bMOSMSWKZy5zKER1ntwRBIPe5pMyWPq6HJCu3xu2NSDD/K3QUmbXasQ
Yb5e302tOnBjo7QxokcjQW+QPrPJmzze5z2feC+qwJwT54kbii0eAavdJm4dLKIlRNjE8+bcnSvJ
qs22Do17WNJjUBV9N8uGZYfrg0Ookw8JYrB2baZ6bqfhAYt2cox/pyKqznaXT+umSLEGe3FzLH3F
8TGv66YIK6n/YvipvSFJ5a6bUI28NnlBg4WGcEbQQjvbEYzrPTtJu61HTW0IKvulO0R++E6zi9OS
NQ6FyiIa5jVFHIZIgrtuITNMngpNEyvTndd2NaGUsltiaQa9MMm1N8LzDmMpT8M3R2gDRwH0srrt
ujV07it8EXfBM64vrBJKkm8lILj6F4Nv7DUZRbQPHPENkAiofQsoVhtGq9aP3r0M0oTLjymM6D3o
K1iQICy+ourUVm2szckr2JdMscKgo15qzcDvXAd79nfNEg3xtJqMvj1R1q9k1+XfvJ4faUqbNZH9
uKOnCC34fpklfcxw9aLF8XUGb5gsGtwKGxwAuOuKfOsCBzwg7/hEEJVSmoUVexrrM0z17Nx0fHgp
kXYUlw7Bgl703eGgjlLoikmltMWAyHRFFjNZiDhtXpMA+hd2Dv3bIIbnSMx70JpKLcqqZofl7d1r
b7lsp5cW4h6RSzyCDHe3iGGR0JvuLWrnJJYI6Z3TZqsYjOkaz+xGr3V8CLHzpIHL2jchEuKMxcvN
YcQXZZqza2OmrF2cbh17uFsshBaiEy9cxqwqFU6zrtX5aTbaMhmYoXdDS1563o87mQ4nnOBIC6xp
58PTQQFO6iEdarHyMBFvxDQWCy0Ydg0kH8LRzFezrU664ArWq+TeMKPio9jJhdXxOdU1/2ZVZkm4
+7hJR0QmqMU/hkaUpIUlHBoZ4RTDi1JQY5Ke/Jp8nuLiMDrQnsuTrTkT/gY+536omTuvIKjcC2ma
0vIgtcLZZeRRnnD1Ag3y+Iy6NkxGmJnTcYAUhkAtO02WqW2YIL8mtn9P/C7+tLrfbRPIt8y00UvF
xsISwzxF0AiWMuJibbhjt2E9xVe244sVIv6ydWM4WKjbMUN/k0lafZCBjUpCt/yzRPxKHBTbRFKv
MG1kiuEdTdqTwSqILnuIFkkeFDsfI/iGoN4QPXBbLEOjmZZ0wI1nx2eSHGen5LOLSmSXGxQVmc5w
MmvQXZH+RcAb/RSKx61sHlUfdTc3tF0mGv1Nwke5JGN8i0qZUXy76TMl5SYtRbgz28hemCpAhpvW
1V4VKfnUYfqTMdRnFg0vfRkx6SIP4UQY4UQuMhRI4FbPSYPl0rLsBXcPgcI0cjx9DBZNwhK3teN7
69GoH2PhMD8gmKFlTbCMI+WtFEtE2ehnL6k+m8549QeVrlq2p4SJxsZVieJ7BESIVRfbI90mHcPE
k/EMSIZ5JBrxOeZ34wZJd1HCai9WJzZdmrpn5NIJE2Woq0x1BLparFH9zUuadd5lAkv7U9Xn9pHC
Qi1T7ko00ajSpDM9R4Hp3OdwG4P4G6n7xbWc20BcpR/Ir2yOZuqwdESLHfaZf1JzwEntp8UqLQsO
NbuuNgTvLVQYvH29LisgmTgDPom4vq53mMbi5TDJHXJo8tUgGy4yJ0NHq2FSX7i96a2gEIRL12/8
Q+8XVDrm8DI07qnS5V02KN/iAr9IXr9bs129wMyPrl//Wc522maygDYOZIt5qj1mhRBbV1ZE6erc
Zp1LhpRqb/4QRuevX7Coe6uhteuHPOalqLgpvGTbVpBjROY1T/kotRV+nfRahXhpejEGe7eC2jB1
6jw6Dk+AMLRL7GQ/9K4Yj7qdPiICqfDapAdb8TwMzDXXXcxXAS6PBhY2Utc48py6kGG6KjzhVxFX
iwfpPBruQ/eOLU6CQ8qbt5nMpV7uHLRqAHNElScTl9dtO2ipkMfbuDdXQyImNurA11joYV2BN7zT
kBEuvQGwTq/MegVCB/rhWDLZd9JlK9JpIyzLWdVxsS2s/sWalMaWkqWQydYYVG5JQDKVflk8tCFM
7zkS8RfAsaz08nXupiVnqpOfGa+v7SiQxH5EOZYEPq44HOd9e0ITp8jiIAJRmsIh5gFRrlmiYpqa
FwgdLdMO2um4cYfdIDvOA3STXnMZsqz9yOOcMyOLb8FA9qDQ3PqV/2ASUr0vE4BeVDfrgSk+c+g2
2GlktKzkvALpYsyfxBmppxpoGGO2SKzJfA7Ivw0o7ytPsgZA9lDGGrxCckxlU1KYlNFaiWA8FaSS
78rRuaWRMRxTG6PREM3NAziJDQfiiXIHUlkYtDtDVb+KsmZ4N8vgiO5iLIyretc1O8oZHCP5uHPI
6j355c2zCrU1qHAJvOAo8jL/OBvcLD2Mj133poYkOjmF+10rKwh3KMg28RxKHYyzrFHPgzUz+ICh
14jGm2ThiUf4qUTWh/4lELvaMFfpbPz/+oVkHKLU2Ybv86bSNww2qUcipzygqS2x7rXGNo2bVeBk
zPRZ/C9VdiPG0bkUZBKSmg5vw0v99Bgl0zPwZZYLXg4CSUp8San7BJnZYI+EMg1Wq/3AbfejZ/y5
6LWhfoqGlF8gTuCE7J91+8dkpMPTkKtlbCbqUBQUN7aVYFYsarVxm8rZisbztxh1tm6YRq+5of3M
fDZqegyVUMO+SkBtvCK/JziVIBfXXdI8j7kmjgQPIkrxSD82OlgFJuGqCHb7u5J8ilG/ov9bA//3
f0qrptMk9J2DlHT4eEDkjdjduuTcoAsQNp9eNHmPxENgHjVbtqKALd34o614xPPQVa9Eg5jrjrpi
4JrCKhoUj5DDM83EZaq16WjgpXfJEFriJzQuuvrlKrN4BG70ZhoM8oIO6Q+ABSO5iKD4nkLtiPy3
Cn7CDI2xgMvF0QpaQfaMw83iWSzXbuoUT1pZnEYFBgxUw5KoTS4jN+2WY0SuuzAiYogyplUcvN1K
TyN7N8XZEf+KWpuT1m3qSdhrL0rtbZPNRy0qIdxklJpe0xYPXy6F33wnAtrkFBEY/oxohfGv+Cnb
7N2xXmvUrBswyd/LrJ9WmbK4UrnHeuBnkSjqg88ncJd6RyjW7q86s1/YNORbJCAh8g9XP4aTuvll
C4KCnLMsynH06dZHM+rZzo7tAP+F1i20rreOrYWAKyqvZGOmvmswtbSbtYm3fhNWRrCEQA+ezfIj
QuWBlnmOYF2TtsBufJQaVf9ZWi3OgkTD65R+gidtiMZDJEmS7omcsBkvjr+2dx+RNiOmA+awHVhO
byBCbvR2vuQ7znaczyN5YdHob/E/WhTuRXFiX+igQ0nQ/nsj2hvFoqNu4KxkuYHRoQvMPYaMR6xg
WeCSSD3FIDz1r/FQYr+uwnYlY9VtdL98UoUu1xH1FW83/tATjQ2xlz8HzIL3Qw0rtvDLNfLA8Qz3
ZXatoNpTYe7Agdx0c9hPCF3xAuONRSVnwQ4H7q6fXguxK+YKv3GCq6exapSjirZG6bjQzswjTPiJ
MsXH463hFmBPCaM4MN/qUPvh0X4fG3sN/P/QNTpjhqJj8te2IC7Y3iS+Fxz8GvZ4kyFo9SOZ72cw
d29TEKuaz5Cja/3WNceEeycxOMZbABjVAETXYoquqguG3uzEC9p7iGx6j8jwgbVox5x8MeZ9/upH
LuByect6VilgTRd5yvINFINhLKYxxX9Kn1tYxTen0kIU7AFUySGDN2hgrSAXJ1O4KBj4v3xhtv4/
key/S5TABAGi6/9MJNuF6eeP4DP5H7fq8+evOvgrmAyh8PyX/zeYzHV1YZm20JVywYD9zz/JZLb5
h+kqRwldB5FouxZ/8l9kMuMPaZrOnyCzP/MkDP0Pw7YtougtYdpSWv9RnoTkX/9L9oit0OtKXpFu
CFO4vI75z/8Sl+PZkd3n9ehtw8qXwWJIfKyZ7BlYAqV5Wl+HJCeOjoRhOCjvkmXwcDEQV7wzO+p/
eymbySyAVmxVTvWiFTkKZtKhcY5qXnCCCp2RlBrBwLCMQKXrhtvXI6R4iu+h2XnB2QhqQ+0B3ipr
j0YyOQtCWKtl3xnsc1ulxd/+8tP5M07jr/EZ8u+5N7YSX7kZypHC1l3JlO/vb7cnSJUINDwI2jjW
4F8j68dfUqrjBnUPdo34w5RZ9auicMrBjhfaEzbJ5iMipMtZJ8oM1uz3J7Is9EKhtWfQiGNLb5nz
WhnwQrMhSI2w5MhhtmQ12X7MLecQmjnqMI5nU/tHTsvfYlr+9q7EnH3DWezn2Rx88s9vS/xzRlQg
MczEcrZWOFO5zSn15WJo4vJH2ei4PeuSGDTbwRXneP7aQozKPqOrD44baJs8rHvCjDiYcsPVVza4
1jPg7nE7BLV9HyhXvqmI3e+i8/tkN5Yi3Q0T4nwMecmLYeXt3qeLYspfhOPbTI/a6C3EuMAaHHIM
lX1AnOT+xGzaGiCBeNIqgJabFCExDsJahi+2ML0XYjCzdzoF7LEhLSLps5upysslUaj9u9G07X6U
eratB3hZ0GrOLvpR0n+9fj3KKN/lgS5WdkWZF1XmwN6/nm7mgENdYnF2oyFARkqi6NbDhc1I3AN2
1U05dHe/yy5Z3NcHqsDnqdbdNznVzo1SX+GRMLtwL63cM/Cu5CxYkqaqKCECQkwXI8kFW7Ynw9JC
P/OujT47dmdoDvAkljiVr1U+9e8yi3laUD2DU47k96Qogr0xkpigeZMOm8UTzhXZBvQ76fk0BCEQ
nYm0sYclOi4f0GJUoCG8kiXIEMwFs3Mhj2R6tmCt7KrJJqBWO8DvsDFk1eA4F56VZAeIBtlLWKfG
z7KCSyYEjLXFxNgHXYllL0UF4HSItPI7RnYwrJOHOsJp9XciKBnsWkm5c01QGrkY+x3El+7MjDab
fa7mFprms48/euXZ9YxgLgs8MCzoF2DuXiIdiIcZivRZ6XOaoeN+I2g0+0itWNu3EoVxp+z0Gias
LJaschmfk5sG3alCfRionymzA3SrbrdOzeCXHUr/JWjQTy2E6KI9k2lWSLRFRaOnpx7F7k+zUP7L
0An2M4WgY244r3ZO4FnPQ58P+mJ0yvoYI3xeGkaaPWU4xogcyFXFyLlqi5/kt17rSgtWAkTLBqy1
vEwsazd8mubhpFFtC4N3aZAd+WZJHmHs5cmL2VoTM7k0v5dywDXFOfiS2lHybKEw5cu5/d1wibOZ
FCBHF0YO/Ulavju5rb+2jTshNjbqTd2OfFZTujaPnxZrLPcSREheIFzVKzGK5r2ku6c8ifwLsbLm
lW84no9IwAH3R6avCfUFAVv9mQ8/eXjETUr2PstmDm3OXdBCSV6dsPHGC0Kssh9Nr/FG//2J+q8O
VFuXjm2Zusnkav7zv9wfUyHcacKKstW1AlH69M1tQWX9+6/xL443QxeCxtA1DGCczhyg9ZcvAgB4
KnqncbZsOBZOo2j+5LzP6wtt/5W/yPO4ZAgZ7lsTAk+bMByRgaX9N+/VEn/P4JvP2b+/kH96t6PW
KJ09v741vBhHMGqREwoyoIhOmX8wPfI+GjNuj26OFsr06/BbqHn4bvF1qH2CIlfQm6Qo6yxs++/8
/6vfUI/sR0/s/I3hDcZqT+XxrooESZLTOKzZojY7BHEueOBZHmhF2rWPiB53DVetTHJcDsEQlOh/
PIKQzYBevvW74CMMA6rbqFMx/2RPM+Wynt0aBLlecQ7or5bRWT+Jl+g2PcfFd5kaTMjiJuTHqLvg
K8puJ7NmeM21CrpXUKhrzLF40pom25VFyvB86GiCXLdx1sbkThCJerxafSnDeyoaiWOSBMc1wrfy
OQg9H8lckhIPkYQpuw/HOcIVjHfEHkz7xIjpVkomwQxXtJStCCN5jMwty5UkU7/RTPUfI63KJe4l
opC2luZrO1gdUJ+x+E1Bj2aPRfMTEvbu2fFJs558DQZPGaoP/rJ9VWVqX53YhOkzpWKn8qjf6Bgi
7hCkEP0S8bUsnXrAMjIzKbBkBLehT+NL12cI14JEgGZVoKEKPAWrofCL+8iPaoUEKd+apDL9SD3N
fM5LvWJDaxfG1cg6BNz0c5uhCxiEprVLHLcq+J8TeWJbVELDkR7EOnG59Ks4S8abbY41gFDbMeCa
WiXMYYWPJ8unBPu2KZDsleFNL3HIbAfhjzthGTSKNbnJ05iP+7yL5bsxP/Po9di0R4nOyBnRRLGy
odCtnLZq7g6ZEpdSgoha9TERYdiHfXvd+VUNO9TAja9Ez6UjPccC/16n7gepCv1vkxQDxjQJejd+
MKjIes/Nofn0JV9bqSczrv0to3qBDaQgM2sIPbJY/nFEQhWb0dl0wdgAJ766H4fazpZTFi5zGQaE
nsdj9iTZIWCj43u7HvXcvNao670V/BPVLHW9amgSqS4xvDaskDSkLLg6Cx/lNWsqPC1DR4Nl6M1I
FLqyRhxpablLm0zf+gTao/WabzQHQFK/dBn1zZ5iNCh1kxWoJ4VXHyx29v2C9Yd70Ob7c4wJAlnm
MTD/RZ7rcHXxb6s1BzDbACnxcrgkcwBG83Zx5+o4WZL8gM1B3czUBulX4GbLoI4Oi9rOxNnDc7Uz
iAI7R34q3wLStAsOs6DetG0ofpfKbW5D0ps/wkjrrxOx7K8aZJmH5FVYnGzJcOcg0YYVdvnwaokZ
BsZH3LhYmtHuKq1k6UgVP481kS0vqPnNGxSN4FCwDLg0beeGi6K3q+96EXlbevvyOCJmeY9Js9uE
fl/0iGqRAUaORFGAKguiaGR1z6hb6nFR1CYhGH06PU+dgTAMG8oDHboFGQygcNL1OuJQ4njfcpY2
ewbgerUsWgH+3/dxraV5BgOmNte1g4AN1mpUn60ioxDtiEPRQxaSsnPGDZWSRbK5rDwft76mrj7R
TbtwqPBLWpbPpA5hl3wbbRSELjpgbwGk3zjYVhEfY20k2sdxqpudaJBDXdGkcGej6Rb6mv5BUxE9
SJPqDx0SmGMwiXrge+VYT16r9y+JRzbT6ESseY0qbb43uW6+p40uGMrFMDx1JiJB7WQ7AtlbaAG1
fZSFS86eZoMHk+MswxbzgMmQ2EDSXA7nEWQEQ/rIfhpDw182PWJfdt39hckoWLBawC9cAVrvtuwG
4o1pSP0dAIs65JGRbBr2Cm8i7jXcuxNi9T5zSsYS2OTqTmcxSVjUqsUss8vdkRzP2DWgFUF0Pw6V
4Bxrwyq5to3y98GIvo+RMlWzUIV89ypUsQHjxB89F8IbYoHqV9yUaJdLF6wMVRo3kDAXVmSzXomA
8DUWAzKca8C2eLSvjOCJlzaJVArXcEVd1K2mZ04br+z6b6iohmfdi81D4zrBNoMFhefGNLZho3nn
XDnmIWHZvpOWL95HivpnckJzeMt9BBNDFC9mYznoMS0j/VlngAbNxE3vqsibJ7IjMiobt/cA+2Va
fre0Tj5T29RHzFgoKUo9YWHqh71xycqMn2SQZBUxd/rMeEpjyBV8ezehTg9jjIB8V+SUWmQECLc7
GXYwvLMLwm5uFxWSwCzlo1DPl1yC+7R1omMmek6i0mJ9o+kz6YnAcNCe1awMnvqt5J7Zgo7Wd61t
4YrwYsn4PFLtI6VJDoFvDT60hWDAjjJW85C5Pet64izIJ6RyDjVn/s6wXJFeH6CoGk217ZKWJ6Xs
jHIH5SF89RnogXAL6yzdG1YAOCpmibaNJsIGBBzCjdZWzmqSmcDcC38kK1PGQoExbPXWilbhkOiv
Y5oyWWulgoNgpfnJZ9/whI0FvmjihyYm9SxQ5K2h3eYryfFZWDZLBrtJ2UtGcd4+wPU5cAPG/BEU
HZtiyr0GAg5za4hvutc83JLLUNdlecX4wL+Fla9GcOdbRJSXVDLAuiWtf5lr+AcjvT4neZa/DU5Y
PKWNhJ2VYtBcZ85ovwlzaC+B0uqthkPr3OWFsycXzb1Dh3RRhjBCQIMzA3Jqs6p2hTU2136y/WMS
ZMX7UHIBj1B8j2FSaOSHxFpFRI2uOLOKSn20Yxm9ZoNPQJbOgLvWdDgIQw01OfE0xDdIr1svSdeZ
VkOcQOISZu1z4mXc0owwzrjKrDtFWVguATBCAuegwXIbsJNNJzO8q8TWiPKLAv1bSGomTDw9Pne6
OfMk06n7NY5tu6YdLLiSiuAxjawxS2mbwG3DfqtPrXNqDDDBeYNoAVMFdmBrnKeesxRjVAaEyDZM
+nsJLfE4WC2ecc+sfuts5DdZXdXLGHE73vY8OJsiJlUy0EsiHbQqhpadTuuuaKL3shtZKvgdUoF8
/ggvGuhiV/imxH9pY3GIFWnjRpQb1yaHiLp0UyPZBXbJrtGcIFjUY8KKvTcw2AKvkXtHAnJdhVoE
4ylHpoJi1M+AZ1YKvv0QtdFxzMJ6qc3CnSYTlBx1w32twVGFuYU/PNNLzFigfcWCuVGx6vuyB5Nq
lBc3NpprPI4NNnw9vHKW6uvEnMYDrm13GVjUnLr0u+cicrKbpXnpOYhlsyQ8AoMJutV1iKp0WMrQ
7hahFzU7XcJWCfKipqyqaFo0ETF1KjUPb6w2eVm2FHDhX6HqwbeKNN15aMjcDznpUS+qYQmhQhPc
D5q7YmFatfEqLH9EAuGYbywt2eDz4thrhtPKtItoB2PV2ZVtDWi+6EN3k2KbXCWAbglZ9bxHU6bp
rSFMnoSa1N2hOyLPyQ5eS1IJNqprkocYufhU1Wsnpoz5qwwqQVc7e3dqFivfv3qu/2jk+3+XMPH8
L6Mq5i/04y+hwn9+4Tn19/9VPrC0XP3f5kvcENV98n36R9rwPFn786/8OcO1/mDoSsIwXnJhyq+g
iH+kS9jGH0QnGC67S8XuWnfpC/9rhiv/MIW0lWNDbLCEPQ9+/5zkSvcPVIRC52+aKCAsXf4n6RJM
xf5pCKjbpsXLkq5E96+ICf57l0zmUGyFmcy2Xon1jZsPKq3vGN6N26Pfc6Ba69DMglsmHXkYO689
EiRonCF56eBDsE8vzE5H9hEANcWDZnpIM8uIlTYmhtr3UI6kg7ZjWVpuWyDDi4DAjGPcVNoNETOR
s1YVfG+Sut+SrqitusyYAGkgPtvCjIsOBNLkt0ALh4tHFmK/YKNds5EMjZ3oSOaawJ5ffVpFZMC1
+62wlP+K9z/YOjE2ygUiM3dntMrdlIK8n0ml+q/RrWG3+LZf/RwdAIkOmm58/mPQHCIxpnvFpvu5
J4JsnQcm86m6zpFPAV5Rh6QfmKWxXzzmft/eQzzLH17Sk/JDv0WQbxLkLzIWRH0SH7BiUcTbBYk2
z8aSsHoPrV495bikV+Cik3NqCrZrvMyZDyreEWAXmxSjxprQqfFuxKW5H0y9YM8W5gQdFDTpQ+3T
g1W++uH6eYSxVsqZpK/o3qrxUoYCGXUO+eOhutY7Cxg8q0RX+CNaq5w54x5H6Fj8sCbvt03L80nR
8A0qQ1rBqmklNWUKpSR0IqQ8du++K5KdiEiby+3cH89tOyU/HYkTVvIYvNYmKsmRBe+1FKV2y6YC
Xb6uXBMgZ1tuVYYEfDHCqb00sTls69jTiTJUPkNY19sUnFB75s8IwZBdeHsPlN1KuqI+VTX4wMoh
wQRpdwE4XFrRnMgTrFNtRlSOyHhvvpXHl8Ab8KGVqpzeCClDCqfy8k2DNnOemjLZhl0dn0pP2Mey
aag5uAKHS0kQB1g0Rpk7PK5qlQL5qJelxLNWCfByfWzke183gkuiGmtrt7LfhKHtbOqxsp/dmHod
XXjyaQUaiZioKUPyBrixReHaD9bCMHJLuOu5AvRVaA5709hGsKn3Gv8YOr+7wqR7FYUiga7PqkOg
W7cyB90QjDq7VqqmItSLlelJAL1aXVHM5u5sS7K2gx+hPYiIUIrDYezgnk2I77CxfOuCVF/wXGCv
7zLrNnmxsyuQcvCW2CwXYYQXJkdVvCntPF4VrBgWaYI+t8u06ACzs94Ysoz5fHqk2TYUtNpYEuzL
KMS9s/k0WTMquaFETNEjZOKoR35zSCHYQ8xtuHMhSGdnhqDeIjYSF4VI66w95GEPg/dOrlvqH1Vt
UpSY+bThKcqIGBz7jFfLXBeNEgEm7FQNc80lJreTM7DuZATynqke5ZUzISGy4vgJl0i7wuIWbEJB
hsRYmCFhq3zzCewNtjSqqBJSq3UPKk2IpypZPxwK6uhHSmDDpnG9YcuhJZZ6nHtvWNORzIwGa32A
Jgf0GdkhS3pnN1QK0y0rhmYjwz648dkpuF4DoAG5PvHN6An0LtCzBWQUNHMl41tzUePWTvDpzZWO
7QIsWJad71yx9LXb9KsmspJ8z7DRuPZEwMzZG1RP1VchBdIleq/m6qqEofJIOORo9TwDr3daxWeZ
dTw7zWiSLMJQiRRw63dFLwp8trcv6Di6K9W+x8g3iyjyGE/gXGXISIHZkGFB1QC3hrS02ra6LYw+
8iJyPg5uFssHJMtpOXggJdq5upz6nEKzQ5d1qg1b54PeW59JxISIjpLqdPwqVKH2ksBuR82ypSFv
yM9wzXvT1PW5y+KRTMLoUxeg27OaQG1tjE7mXBoHc5FczeUyQA21z+cSWo5u+BrPZXXHiNRY2jGa
wZHINnPJIoN1GPJYSvK5OAcMQjXUltUtp3/+ZUcaYSf1XNHbc20fToO/h1g4XWj+mq2ce4B87gb0
r8bADTpzPkgB1cP1Gk7kUGBlYiXDkBswV/zEwqg8Fc4vrK8I+EgdfdHwGRFcT7RmT2N0NL96le6r
bwm/ephgbmeiubGJ5xaH/DS8l1Ak0QDbUTc9663Omn786o2IrSP6AwlIDi8+LJ9iyGSnglTFM1R5
kGk0TfqrmBuusuAxzecmjMVHudbnxoz0AGfV9hWzpbLJTszM1MMDzvIzaIvUOKGCskBRiy47VnPf
h/MO0Jah8mbn6YNDWi2GrWgRlqo7cC6Rp1zH+a1IRmeTuPy3em4z2yQuy1WpfI7UrLfs75gP5Skg
rzlhIYGOicTFPF2nQ6TvM03oaxNp1KocevNS+IAEwiRyNrFBFlPXxcFG18LRXfhj7X8TIkLo5gaq
vTAALQ5N0IrXzIM5AUHF/27YkXOCFgtMsemYljGjzvZChBdDBRcIMuERQZS2Crve+F/Unclu5Mia
pV+lVrWzBI2D0YgCauHz7C6XQkNsCEWEgvM88+n788zbF9lAVwN30UDVJhYZKaXSRZr9wznf2VXs
2p6GWk/PnhUOWzbj4tZh7duMdl8du95gJpt2ZxKdiwNrWby5XuO/u6nDlFP0xnLCo0qSjGASHir3
QvSe2gVZ0X7zjJrYY2FXh8T0i6Ppdr9MYrm2Nt4j/AJGeEQRK+5eayMdrRvsS6nNSgjWj3MyHQxq
nF82+EE0jJBqTKd9RxyX3JSiGOL5MatPF+lYywgEZD7JiRGnjjcdKCh8oLXaug1YzJHrQzFCT2T6
94Sokb30iuHU5r46+vD+biJt0o3V5t1bGbbEA0a6/vDrGqLkZPkQ0VVFX18lMGujSWzD1LJPAwZp
5NNVOy3yKayejABu20hVAQwumJ5cI4PM5rjRfipxeFI5WT9nfpPoz0c4Qy25e7kh/XPiZ9UzDEhg
K75fJfcCaTbKlsA/m4TW8ICIPPucMjeJt+TwGXdcpZrchBwGTBvj8bVDiO1F0FSvXIzeG9VG8FRh
AIOQw2hdFZ64RODotuBo4brCKfmReRkePoJM7qIl5910Mm/ZQonc+7T3q0T6wyGp4vS5gGR6IGCm
IoiMefO3klJrHUiCpJoG/VeZh09NbG9KNzZ2aewFL9Dz7Z1oxuHiEsu3VJ5PozQPzgvkSHcN54gc
UYPtPRMtM+BGmKJNOVr+RopE/jAwIB4CnEZ3LIbNem6Yg7RlOXzzHB83uDm058ysQMwEmJ085NSM
0nQBLb/pj5rkgc8cGzjTudpCoe1Hdfds1PFwDzvu32WQpD4G9AcIIIih6qGY4DR3pXVyhjoh9Q3r
xDzImMCcpmM43f+JuWMU6+FG5UY1jGvIIX6I3YCKtaERJnkz6L57DF/WsaXGXdo040pGES4nl1VS
+zC0U3xaUKsYcC+G3EENbpHii0yuDr33spj9+6QtDo827YD567IJC0b/I+Cv1FffMpdVd54YI84x
jdM9Ned30GCQd62av/H7ibxRv2kuiNfGs1d61bGctTzOUTEsAyDc2wqlH8iGB1YShBd3c0FwCt/C
Wc++5XE6DwbQSHor5h81NmWoABL2J/V5usF/NsBxI6N9XeURHX/mx3icU9yYXGJRPV7cAnzKbIXx
sxVK/yeRZDOjytAlxp6kxhH/AYXhx2g7WZvtaxtei9BtDU04hwyIlS+/RCak3iXy0QRESxmsYjHO
O6bajzVtJMdgiaL2fSSk6FtCb5XwlarbRrRc9cJTrGGhIeDXQpGNYdBrt24ZqDt2PJhhQSj3LSzh
a2MM+a4rrfGL55CM0rKQ9ecQp+4P9PnlK//D3tGvZPGImhmeBkrOeGmo2sfpJIIdEFoIxVGOB1sh
gqCcSpVk51uMa5Vm4mCEFqZnxKYrKSouc9upT0MjiU1L4uRuuDFhtRbYlVdnyIIXI3KCnSMg+o+S
AwmIB8d/Y8fFpsSIdCykVGdw+t13gDI4XNij4/SChp1o1WiIx31yoH5nVEm7eC0Z2XWscRr15AW1
YreWC7KqwvDpX586/N/nCX8fJ/zn/6BQS8lY4P85dDh8Zln3b//+mZX/8W9HzGNIHf4+gfjH1/9z
AuG6WiMdkAiZtDT/mW/JBAJxDhsAZVqGDWmTv/nfEwjnD2l5ymE6IR0PhZn7zwmEZT7iMk2J+sy2
DKVs+a9MILiT/48JhOCGcG1+QOcxmfjbfp7Y90CSajzDrB7hT2WufK0e9QGz0J5KIVHgupj5f9ep
QynR/VVVPHZQ4yNE+1FzTKHrXNSjDskeFUn+qE3SR5ViaB9ueWzqzF1Bqxgfka+gkUMYpVZFTvzg
o3muCpLSMpNJOj1m/kwAjbEzGxzBM6xNKkgpT7IzkzdUwALRE3BHq6HmTbXboZ30vH0+A722HmP/
LA/rQxY95KdFJD+8x3oAGYpLTPyfW4MoGb2NZpe7TR5LhfyxXhhg2OGo9YPkJ+Jl6wISilUEuXao
EChArY3z2FW0j63FWGTUiOiWWGYo3yheSIIbrwkIuK1b0zFNDw3M0CQXNCnpOxCDeEGGdo3U5LEn
UXhUX3jNxxssN/KUZ4IGSHacLh7Y/z1xE9a21HG0lY8VDJLi6aVLyCM9NkGD3dv+c2kz4lkmoC41
20teAzEJTVx4hRjQLT92PvS0SFNDLrHosRGCjGutvMeWqACM/ybzPvvptzFYocc2aUpl9qrNlIPH
TTNm2DBi26XuA9SDNBR+AFtLJ8YC6zguJKVblokCYup4bh3fFiuiMsMbk6aEoDcKslf43QMkf0M6
T0OhWYTqcfxm2r0HRFDUR57f4jPD+yrBi9ftuqmZRyWxbz5Zbu8DdYs6896XcryIlPxsjA+p9STS
nKmI9qoygDM4AUpoaIaB3amG71MQv+fDcZeAHrIqvDkYO5H9PsjARQkTdDGDle8AumTl0oy1c6wG
zznafDfzVsdG8dnFnOqUKQHc065R00sekN82O7PxHkYlDMIWYt16QsHMkoJon3Tdy5D/PCBTPAw+
gom7qxr/E/kg/UkHSfU4ZxFZ6CqbVHwS+GJujtsODeFPEBjoubGLT52SZwQT7YagwugnceAl/Peq
JFBMWvj307rGddUXkJgWEVgcsYVAGn35jpg+QQkkr6C4oMd2VWx+USjygoXwE8CEjKEgXUs9Ipwx
LlXTj6zPNb7kxC71QqcmQ42xd2zEYVnvb0zhavumSjEk9DR6Dj67JGye87F1CV0ukZYtWrQDqLx5
ZMjAAt/wm4CMAlxTJI3HFiSoV6CA8IVBYXcOcnIDQjFSz7v3qu+B2NVzA5DNH8MnskHaO4EDNP1S
l+PrKOLgE6NN9539T0amol8+dTbz+7TuATeOWfErLZtMYPIMTeuxBeBDB7gjjz4aFCTcscD8Dakz
oNHzmE6llCZPTtnl51RU8NRTS8DMFQwOf3mjqb9wPWCAEwlVMGvfqL6p2OyIVHUcSBlFghE+gM8A
BVxluKOiQF2YRGKpYyKwpoDHDjbUECUocqJdUo1Ixcw2YenisrcovQEeZVd2EGtKEkqXblp0071V
VKnbogb2uBBdOH8Kl8HJIxQ9ogzDZ7jMQrf/6WWRewxMcwCpP8fm79ppK6TvSJJItRgBn4WVWFe6
z3+BmHFe0qKxr7hPmw9g1uZ+ADe0Fu4wE7MtUFkWYHxx3Aff2ige1rkn6589xtQd1Fy9nqnoA/az
RZIznmzHgzelJIqiUltrKqmdwGC043byb/PUFKeu0MZ2Mu3hp+7k9IY/zsCAMJQkpxvqp93b/meF
L5XvxSKH3jtG6AeqY2Ymo+TgsNxQYDvn0c2hsPkETto1jprewlAu3ZpdX2FPN5ZT47lA9pmv8sZh
eUqwp/XCNTqe5Wza3ynWi2+zAS6XqR3Ny1gp420i+Sg91eNQQf8ei/B3GjvS2pqwNK7wesZmARmC
DVtSBgXmkale5TX5oobVjmfHJLaeoYsUm5yUF4k8c3CfstGCmViTBqKaBJd9PYu7n44YbbDBZJfR
k8MV30vz1KjI/xXVNMJ+9vDrh62zkRXLqAVrwPrLcGA0X0y3nz8NpA/7rqsc5q6zAWI/KTDUxGG7
q8smWAe82GgzuvzSNG3/ZjYBYEgTiNBIIMNHOQ3G1fcbZx8PVrg2vBmpQWKVF6OzAvp5vuTZ6ov8
EoL+QSkk2S0a/N3Caazg2cZPHtIZF813E2PFfvJCAlQ71Cfu8pE19UmjYteL3DOD61yhJVrU+K5P
leMgCKiVta/h4oKA0ACrDI3rrM8MEggFXsd6joa9Kqvsp0jraM8AMDllpQCCxjBu086MlYjXqQ5B
0FbffCaryyaM5gNJVOXGeowJIMsOW6F996XBUUjQLeOEOZswdefgeYqzFuqCHDjfN48hxPjnPILi
mPSEx5Di/0vB+l9u0v4brsno70x0j/+16eH8GX7WVKpt/fn3SvUfX/dXpaqNPyhSEWtSWhKdjsPh
n34H8w9lI+J0XBYI8q+F2D8qVdP8wzCRkWp2aJblag+Z+z92ZdL5A7sDSezKwvJAv2z/S5Wq86ev
4e+K+T8z4Om4kaYqg7r1ofT8W8lqdhNSbVPQWk1hxHw18g5EIHuHAbjWX380cZywAba3M6DDfVK2
T4HOshOd2Tfga8WBZyueNSg3LGp3gERyxQxhZQauPJtMyXQ86IuKi3wV8UatBmlSGE3djQ9ALnEm
0Iy1dbJidOIsC+Trl9Sp7PXwKGTj5NefvqfSHYuNOZAAEwInbUcn/e5M/RMsXgQ2dmdsw7I65lqU
xwoOMQKm+Qftb3Ms404i4qaMs7PDrOEbPdwQRAc58C1DsOxh3b/mDLSvdUnOn9NcfNnOh9gYB8g3
3qtMZnQWjI5v4HYXRQLmvlN5sXPj7G2263pvdl2OkIsLYSSOYedmo94wEHTWXYvkRmZOf7asgQwH
2KQx0Ri7BE4TZ0h5JadTHHuSvg4jDj4G99nFbuS0Tr2XynCbHTNNKuH2FnS2cY9oWXejv6yQeJEn
odXzgF7k3olfqWS0IkhVLi2kgXm1CmynI+tv9s4F8TN//dExcVwrH5OgiMADh1NkkvCUfjErLLZl
GnB7x1G6chwu0rbnN5qlFrIPuNQq0kdfNQ7tvz1hOY0f04Jc7cC8O6c5VD3+hM6/dAaEtAoXRDxl
nGGP8NwxjL+lnuw2k+gIZs3wn/WuCM6BFaQ44Yrqe076vFRD+ja04su08pUp2+iZqec19DKPTZTO
P/y4uxP+nb+D4d/WKZspC1/8ZmQLChp4YFtKTsdTaT4CPRpjPmqHnRnP1WsbTsx/cfTc/HxKD9Jo
vwqWgzgzvsc2zFWNrTEruplIIYsrDZh6BNjli3L2MTJ6MixZnEezH1eKfijNjG05NL8jQiU3GDnO
Vm6iZMOzvy/OIDu4GIXjMnQ03N13ZmIBl0xanux2+lA6Q+IbOze8zc2e/2p2zK00P2JcfQMmtySQ
qbqSqIcRroPJE3p6uJPXS2fUGeWvAV54VXdfWVkClyg6cxHWbnyEOAgvOxXddiycC4uq7jxCLt+M
U0yeCtvakzfAaedCXBTWlO9R2R4GOxRwrtLqNPkuBL4Kk1wwsH1zIX20gX5M+d2j8fijnilBpsKF
6eGSbWyP8cXJc2/rqgAibNHUh8l1n8ICFQyqH2ujCoCNqRFSzZXc0Cr7WTGOPvEg8c740mP+X+Tb
riiQFqHvRU57g4yRvRKUvWLnTiIX0uHvLjZFAnfEljaOnUPqJ0QBqx7US3KtARet9Oi6e9TI1BUS
MRKyEHGy5KXvGfh1Ymoharq/KbCP/gQQkwy6YtP8yMy2O0Kkm46dUVtrB0Hjoo4nktPMce8kGNLn
FFsNR8ciaXqODnirG7a8G2UN8r2ZM9KOguEyKlbEBbJbmZf6xxQxJCYse9LyA7s/KoDO6I8kTkDk
DpFHw/OXxEfGHSon4zp7A/8czB1zNRSDnj2lT1wW4SoiAryWdXdqmVYQxALTiYUeihs3QMveOWvB
qHar8slCjERi9YKQ5GEzR0CCcJ/CDEkwN0VGkGxp4gXRJf4m7cpw6wwVzvDCEafGaa9TsZ7bHptq
RqpNDrN94dVosqu+nvaDBEwZ2eC+kKlDyVjkCQov9otfCIAJMDWjpaFVC2kDulXZv0PL3aYjc0BS
/szl7Bu/JqcBA9Pzb4jwoFBOtJNemprWMKpwHQeKWBV8V20Xbb3EJ8W6uhsTPNpcZU9oek8K8AMP
N+HYCOSXkYEBWtSnMWritWPwmYczQVwBtRqshSXjYIZ42giXcLW1HAc2GNit5ualhVxBosv0TdWs
idJGSfjQ+7h2GehFSCmsxgGOPH6nWMNiPxb+EtX+CsjtyxCNW8uKse90R6qtZlMq8zJZTo+Kevhg
EvJDCsK4ASh+sVVbmAFZuH0//56IA9WhFCvgfi4O6YQAyxjIeS9JKDCcK3uNn1WECI8+Laj7YddD
MZoU+ZZm+DZjRFEeaGXUjNaCU4l190g0UYZROI6KJeMNgrzSX3WPUc7zsbQwV9qQ4MCZG8enOBOv
BPrRD6aEZ3kuL+9Diy6RS4Sk4Onk7NqoFbrHIxMCTkuC8jCZebR4ppX0vAzQcQL6JNDGRtOFLpLQ
YMba2/NxqJ132qVu6UbaXgkvPEhuhsUEvnpJAmm4RDn+u59jWp/MrNdD9aPSxGM6KcKVjg8xpHNj
1KNRt5fTpmSkzJcd0ti4DV7/MrrqXnjqMI4+efNk2ciSmw8ukg8TdPDr8jkj2iGxCXmYfHPJM/jk
VujOZ/CPyyyQL10x35igkzRUojSLofXr4BO229PcBtsywJoctAReJI8AEhdtaGY6R3CxIAL69IAz
MyZrk4lCwbux6YoITFxvRBsLztWqHEr7HvjMaAabIMk4TR+IWPs1G+0VruX+VeFMs+zAW6N/Ntae
IuoDRceGb/rdreSwHuxKbIgKTgjujXJ22NCsiTMNvEye2tDqAH+0h5QMC6uorkk/jtBmEJPLnP0/
k5GdIjkIwkW9KtwaMzOh5StAWrA+3OH7w6y19ULJHoXoasYBTWeS6mNuSSywV3D5uouvBxhERrK1
Rwt0Wm219xzdpt81PyvHq+/oqrEf4NJeVXTasJPyTS8AFNPvzIB8YnrxhEj41KY+gMFxGVyS46GC
Zp0sXzvnNk5lvk2xw7Csh/6vLcE7W0IkK63sB6r1D9L6+o0vx+al0+/FyM6Jk3G8wA9tF32dzQgY
mdpHxj6kmfqc3YZeixC5Q2y5n0aXqTPBLluiN6gjHTHcjEyRWdpY72CI9HZqoV4YxG6UWBWOaGTm
RTiULWVJjK9d5djUkgch1bBquA/S2SJ/btfK4bEF3XexwaygMdftwW1HvYiJOgtV+xRFpfHEgwHg
VpS9eCeUje3BcAEhQc7aiG1zJCwKZ2JC1VpWW2VU36PCQRdN7OrCyoReJ3YLMShIzkj0U6xJk8Z6
3l3IO4mujI9Y9lA0HdrMWFIqTxflBCv24DXeIxywBCQeTX7lR8RDgZfrQ6tHMkVTxM1m0DrLwOqj
Va9bwQbSJSJHlG/WGIy30QTISQrPTdMncqUCoGhKd5HDh8V2M9YPM/24MAkRfJO+byyM4AkBpwGD
7JdqS3kMGOWdDKvp955dgIaIo2NmmC+i08leEoC2ySSCLiwf66gx6+tgk+9AROcdGUDPk0/gQSK3
0PRJBWK/tMkRnS3dYSqffRjqCSWqGaXjy+TgUzMwvKwQRy1tERjfPPjRjHj9E5KxizNAwDTRCPGO
dXCaSrbImSWOgUHyGizFQ+FC7wPE0SzrAE0EYUBqRYQXiqzJqw905PUB+LnDAWnV6Mo7mO7EDvF+
CpLANCGQc613mRbMEXPwS4N8cyYeL9BAzT1I/hTAZME56vOY4D5m6TWfy8rVQb8EIXmfDJwzEIr1
dowOpqPIOhn4qfORuaTHKSEH91aob32WlwfvEYNmttYxNfXPIRMoiRIUsUKxBDda+nH88Js5iNoX
z/ONDTy2ZOl045s7t+VeFUVxy0u4o/Dsqw1hIlC8IvPUziccYavBFdO1Myh4ghDRVTgSXFSJvU7k
cGO5OW3cpguWboUIbZ7VfWx3qovLq1WazAuKrxrp9HVkrLAMXmmXrAuhOYe2StzzFFCJQ45HmBPA
2zGRAOBJxRZtkO6KsfW5rnpjM011urMJZllPTidOkJfjI4DiDKeZsYkdnipC1IpVVtPMxQW9Voj8
b4kt55vFghsumePtBva2iyjgDRpdorfZIxSVvvYCY5ZINjFi52EKt2EIOCP7bTTEuVYzgmfX7feS
lOblmDu/hf17Jgvu1I/JdG108SsI3w0jeW19PgwnnCawHKNLLrX11kvvBaaauY35fO7+WRsFAQSV
S2nuzNuomwGGiuS5FcMbBtVkyfof50XssVF2210ps2MZtCPOmi0f5DLIEvlEdMZXrJwfys7C1RS5
H6XF6RuF2bRDW71zyM5bY3M9hR6B5HEQs2PN+8s0IZbJApRgmop1h0exXQ+zY1+sVk/gSPGomdXw
pNJZIx75mN/Id41vsp3UqndyApBiGFVgJgklM85e2Hk3TPWMiPk9rnjN+XEz6DFZgltkyM6+7g+k
jsEDbsNkA3bAx15H1Gepvdd8KK2nyo+3uLSzdd95FKNkg+zHETlEKNWnQfd/VS3lpT36JCA/Eo2x
BxKnHqEGtNftoKyT2VRyPTTFJQzS5JRWpEHUj2cSI+++bggAIo/0M4KYsi9kNR3iHof6CIrKjC3v
hJxi4YxC7HI6snUKzG6r7c7c2HZ0boP4UKKzO/ams1VdmKzLwq1uTT5vxYgz0sHrlxEdss2I70mh
ZF1IVcgXXOHplo0fbi/2xT1BC6kDjpOjRi2TofKuo9PLpaVBD5duKS5FI46xyusd/BeQkHXMU58E
CQ5rNz0avfugNDfZrpDiUtlldUgJ09n1o+uQ9sFJEpDNjomMhrnnhKUvRGCyJIzKeszrkf2bXYow
sOPMf4TUexZ5XT1A8VyG3a3MyNWxWhj9eJOK8oHKCtW74+bzgdtuCbWqS8jmMa3hEyCBXramn+6M
qXjj/xayvIESwSjbW47Id+GgYLpGPhkP1OT5prFnggQanZ7GTMl9AAKIbX6+jTtw9H5k589DwFFv
mSnc1yKMz1JXzq6S7Zc5znSpNBvK6deOP5hH5UYVUqhw23uee+hVfgrLBvcHGuyl14q94uctdHmS
DvZV9BTEyeThNpsY4sgpIXyLDJ4wsPZ9lJ3K7ofn62d4hCeDD27RSfcrwTnKNGZ4muksZ0zZhBbF
7GeQO+V+rRZuv2MgDSexj26pj0pBKPkNEi5th60uyiJVBiPoM5Nz99ZhI9I05xUJJ8WElDE0WBax
fdkgVTkjNDc2QhaPvNtDlfYNlkUkjm3/oSEmLBwLyUP/HGTOQVG/px5HC96yj8mElliGwS+RomdK
Mp9xAFAb3av9SJG9H9Lg2JJCJzLD23fkaeEudhdDAaktivOlY05fUoNwJqsb5mTCNEInTIcUBKrG
tMgyVnm8yIboElFdrmYbiFEeKcR1xnckLnopo/E1jqetoeZozTJGdLhGGVE8+xku9qi2f+ixfIK7
3s/leyWtbtWAw+z7/ps57ZjvmY8cbvqjVBxBRP1uxLAJ4sRaNUQvr6giz9IIs62fW79F2F6dsVxI
jYCw7wJvx/Djt2tl89bE4rnIWGOt3aBKj4jBthjpgz3+ozMCcL3zM+NH0Y7+pReuf0G5pFdlriI0
UaBNk6mZVo8zAfeUE9FhcNh0ndueHQQpzAnTjzxlwycgkGAcx4ljp3Nz8Irlw2x7UITo4A+9SAyX
59gxrk3gEfIWo9FR4E9XEgnLpcFouLfS+III5cHaxi9zTDowC3J2+qNLeAFGERq1AZYG/Wb1pQzS
/0TiD1ej8u21+LBcVl887Sc5jM9VU2h4blClYo1z2Roogco25R328eAkrQ1GLe7bZYnbYJOJUd7c
6RgEors+3EQdcZXM2eBOIn1p11ky2TDQvHZlNwUnYRfdmY5+Wkman1rfSAnhw/mCBS+l7ye9uObV
IDHZe2Guf6PGPcL06z9GHUAYRmG95HJiCxQV4X0OEzKl3bJ94SIBzUdsk5agPDAcUw6N/crrSGft
Ij7+mPqL5LVN2djue9CGd7MW99CkFW9jv97VCm+WzK1t78sPVDnjmV5gYSpOQEzB2B+Aby2SBG1i
veHnI98CQDw+43GG4qVYmguO2Yn+hwIQbH/dEqPWE9m06A7Isz4aFpPL3sDThCSRqwjW3EL4zPXM
0kFg0/4IovLm172LqpGXaP6lRy5a1LLeMu3iN9mEP3vHHVbatz4ShzFugI6WBYtHhmJ6zJFVrjWO
+R2/D8KKXLDHTgfOMJ/sAJeheM/8btlqIt2d3rlXhGKh/ozznbauDgkcl7pp50XeIXuHDM3N0Dxy
kVlSDc1SBSnSJnRYPVDLTZ0XTxkwiWuEKX41q2VhDPZKW+oJiTu6BsfBsqab6mgpfexr6nsdVnuK
Z5DPbR2s+zB9qbBtEFPVxQj0fphKcH1TedZZH710DTOePIEZOET21Z1c4wZhcYfvNty6+K4XmEZT
uiI8va1cDrkN+K/oQfKF87bS6qivU92pt8gzuBPA02wQyRO1iJv6Q2CVci3rJGvjk1cvX6N4R8lZ
Ce8CMID0AVa37Rxfw3Cfcy5tCWVZJ1bTUMIhpqxRgBPtptD8074C0JDbiMghjA0gDKbgnCfRYgzy
4dQjqV84MB52PN4cqlSBuE1xGLa4bzdD59kcIxoinaN+W4zdNm2bfievRe+xul80sGqGatrbFfPF
rd1LHdQT1M7EYBful+A/GtQJBJSTCjVNqwnq51S0l6yc7YXjue8tyuCFspM3qveEICUB2jLG+Gr8
dAmQXrc2c0GLzzWgDo7MVQ4LZYsfosSNDZrZGJKD8xAvJ92tII6UuHrJnIftu1sCv01aKKkk55DP
kAHGpYZLp/qYomHfBoX5KJw3vlN+G0UlyLkgvq8YNFzmvn8Oe+SXlfmU96QCMrIDqO3ExJVUellG
LhPEmv17q/ZZ1zssEt11M8BsITcB2p+LukEGDLPD6mWamMowqXjlToByJyO8SKFzB7h0Qp3PZNor
K8b4ODK7jhcnZ/BETz4VoHf9rP1R+7F1FA44Frbb+GBhTnRVsYs39jDla5M3sC57tavxBUQk0bKT
6LZTDY2x4RnJA+MwiZTjptXD5szBNq552zT3HgeBl7qHIJG/lRtWCxGgk4mJvsFxgp5GRaJmUdC/
0R+Jje7tL7sgb40F5a9sqqGnTgdFxOeitPH8tnODqT+DpSjDiOSQ8ZZWo0OwgdbLvsQC281krreK
U9djcIUaWwLKWEvGdCg/vtus3zHh/0LsuJvm8rW2JShF1lFZVx6jHmAlt0Gvg51roAWZStT/HTLN
haqcZJGNLWMFErKzFFHIcEKZ0SyCwfisPXJmQmIpYccibRcplHpfrpQId9Gsm11EXbWYzQWmwwIE
fvqzllT55C/MHahLmRD9YzvhTjrJNmYVdA9DY+kI9vlWdHO9TQrw4cQW5OYSM3oyKWV4JIrfVTTn
RDkyp+A+eTfG+KAyPvqq3nRQbq/WYNR4peQZ9Dg4HhHBK/RiQlJ6c9c/EPGF5EmocZ0CJ+fXKXp5
qtwyWrph2h4MgGIB4ybGr1VP6xBR36GnEuo+ZP20L/0fIwifBYePq9l4GRHJAskwQXZC6o340jzW
YXOhi1sVjLyaWyAal0hjH4yx65zRcTK6t2tqLgBUY06+SOngoCG8ssYEsIz5BW+8eiBrhGg0mHBn
UDDvaDz1ithFa5tbaoE5EGxVIF7zIGyJg0B/nRrVDsLJm1+mH21R/pZEaG+ETei6wy4RvjJC2mFf
JPNPtk810wtRrKzAvYWF8G/4dJr292Me8BKR8zj4kTxF0EDE3K4TBCfHuA+eS5jUl1oC70cPwSVh
dpDxe2bc6HEhHbne1nLmnMaKGFWhqnxlZelHZSFXHll2bcNmfs+lyg5hX9wbKkKoi9kCroW3542/
Y6voz7rv1hJB3A2/Q7qBjV2ufbQoS9mMyYk27FDNmc8YT88cs9g0KjtuXhObJVax8nAnvw5l4x+4
9OtVAGoHYsGsISuzZWvF/Pju1Tbz6SNbwuQgy7sYqZUzrWtYSpSpPT6vGoawzO+QIO1j5fZnEXnT
shaDWBUYNrBBkzNh+UYEIXO6MfTwt64hEmwp8ZHh/Pytag1OsxTkuRiDjdX69ZvwVQ67Xbi7qAT0
jI1o7Y4MlLWd1PtMNfORxwhQz2MP2CT5qhut4ZpZU3kGxjUvRixQ0C97INZF/lXk+KSNRuHDT9vP
1qP3zRp7O42Ofct06F6tun6aPWLe88R1KV1aSeyqSnZ+K75Nxjm3mvBHCjoqRONkW2n1MtbWsm3d
d1WXB0Hxw/w94az3s+TIG2HgbydMgRN0o0ci8BJ02cQ6xjtiefpFjb1tx9qHLeFjkVFLgMyeNheT
QwTLAxMvKn57HrkOcfpdBOY5YNKR0JptIEM0u0zBQaKu6UwCnycEN9jXgxVrU6icXbPvO2kd/vyj
Kb23GbLZzomc6FpKdgFcIPEGhlt8tWiNcb4d7NgIEAM19poq69B5oGOSKC6fbC9cp2NVr8skRCc6
QDp2NB9BK1hxJY9jekoQn+dhRUpUVP3Ok0DfRN9WmwF3GNLzWO9lGshd6LFRZcuzHWbTupJAee81
uyNG4dkuSizwooz1eBspGVrZ2zRE4knPRbuPic4DoDAvADQXW+mlAbiFVp6KKnhDTRB9TSNtNVPd
RdCZ1b5mVn8rNRKsuRsPHNUEOWKn2mYzVP+4JAkAFcwZTVeE5S5fj15UnTgDIKulzbikXohPkfOk
TTJ+zFZ9me2I4C/FOacCM1v6oZrPNrFk5dwxay86WLbGItVpBC7aZAKtBI4TegN7+F/UnceO5Eia
dZ+IDaM049bpdBkuQmSoDREZUUmtNZ9+DrMHg/n/xQCznF4kutBdVRHupNkn7j33ac66fdWzBMNI
Rg5bFWg7G73+xcWMiKmnfVxg8Zw6o/rNKWqeocA8NCEwfX1k/J2WE+Pzwvxl5bF4bJg7IJzd53ie
z62WCWTj5CA4jqYeojjtnx2LWz9obq5yaK/RdHlAVqfL3z+gW5FemoTeoJm49w0x3gpkRKYj+sto
pIDsOKhDsolOcOj4CPrJBq9Ku17K6b0GAH0AnUOtZLVcmfFWIna8kLV0inFzbBE70dSYLMzW0W5n
xe4e2vbVrXLBo8ZrUonS2lr43E6TxtSWF5uAzkhDsQ+oHJ/Hi9PYJ4vWgr5WvxnROFyaEmZOi4J3
brrnvKvmrbIS129c4x7HAOqdhuk+QmEBOHw23hFHeASGY3wchzeZmDFyRJ0puZZY54TcPpSQE1Fb
mYrw7GfqQMqm4Zk8mWfE1vBtIutrdpejVhmfJlsf+O/xdxqYa6vNEEPjUTTczJPhsguN4kr8q4TL
wzs3SPlhYrNRPYYP5kfvXVxvyUX2XUve4nwgKm9g9lJy+AwTLh+6HQxm7RcNL+zpR1LV38L4ULIt
3+gWIHbK8MUj9wXIEyQVQNX4Es3XuYUME6arAXcEvD9oPftRPX0Ik/IOY4qrdeICKZzRDyv2ekNE
7vGU7OOs458ujpJ6LKxJA7KindRTanvXYanTp6e6X2V4BTbAGonDdkncHnr4H3w6BjlRNqQ11pQG
wT9EERBzibmTTyP+YRScdNaLNVSv8H4QVEfdjyyCZ4tx7h6MwzuyQkUOfOrBKHX2nf5FqiiQRnpJ
UPOCWFs2tzjSfNXaP1DUtkiAN7IS7/U0/jbIOQrIA/GRk1Wb6bdyfkmSCnYD0BhIgogKZsqNEJVx
3mqbLF4wgi7VRz0GHjsx7NNlsRGYRJHT0snXgPdi/Lak0zK2s+VWoiVZ57GHzu4eZsTD+cgDsKZF
1hKSGx8p9/w267hsCC4Z83HypQTAVBFooofiwtiaDPkSlgUXa3ZJE/GrNDTPYggz1FEAdanTNnFy
l4gToQSZgGNICWu7Ne1H799Yc8RYbcTTAtpKpEm3oZ066Xb1pvJx2fdhbq2Ud6biEEj02ZaMS/sj
ocL32KwQcbfZK9oP8qyiF/Zdzzj0Hq2aqXzY9sRLz89GqNBFdgw/k1j/1Fv5MuK8w4S80FLUwLqq
aE2hWCwB8nDXa2gzwhwLPo1iB7jNazu6u9VDsxkNwmM4XfAhUuUt9RJ7y9ChqtTWyrFi+Snc/Jr3
nFoCU5tRUHqBCH9pze8s6Tt/Tjs2gJziYav/ShDMKztyd91g/w4w+GwS07a9vjFQyiNaVnOog5qs
wn1nsX2n5/Q6Qcxj0iRoZN2M3a6dYcIEdxA6k9gESt6RfPJZ6cSKZJOzm2ueId1CB+4arwmE+K0V
sss3csH3bjbzLray32TF0E/xJG1ceFG+YZonXjZ3l4Rk5PEb8Hu61lcsztHaNdc4h9N0YQ7NAroC
tqNID2V48y7CPiCZgMF+pJcbCy6Jn04hg7Ox/5TWzYronaJkAmHHcsnTijreh/0c++4UlfSV1btE
LeaNQBNQu/ypWm3H5KXg3y1NkDDpXYlwhAdrbYbM+dZy/dpGSKXMVNz63rmk9i4dvqo2/4Ug7Q2D
n/PAQ6PN36R3sBt3WlJ+7fS3ZUxESzf9HvrObcmW8KCc/Lq4dAPOW1AjEwsrvrIobN/jmfUPdvLd
FATg9exi7wJCm3P7WqDW8upw0raiTs+2E9lbq2LI2bsl8ots2lYZR5kYXjq99OTTktNQ1urUzwP5
CgUVYMjNQc48YowH4h2fZ4JnCLtayL3HAlEpW+2ork9Z7CoK/ybcAY4HoA8DvV2q/SDSbodMQXij
rMgbgdtdor6JFoD9elP+kwykNC7jtStH1ssGj68NaHE7DcaysccRRRShcXlkdKe6RtpD8wNMt3EQ
VaklPlr1YxZYrNigH6yrQC9bw0MyJEK+sdCNDASknpPI1LexRRQg6YkxKAVEfQgGrLcImd9oeDki
zGf0XJcFcN4hhNrsRSTZ7d0a+r8+vtZOGrPT6dSlZUc6YVeg3ILAkAU6uL76j7A7HuDQ7VmTrn+I
NjL+/d/MYavhPWW0U9i3oBsIUZuJIKyovnRSSbcu3oQLxsKnnp/xADUVSW9mPk/MYe5WnADEa1lB
sW+q3SS6pKy39pngbm9L03iomJ4Oi6E/TSOipGbJR68vKbsGByCAEZEqFju/DYkGAfXFRfAReuNY
0pKZTEgiv9KNR/o0v7IgZ2mBdU3q5TGW44Ns4MnGqiB2uHcQzBM6tMy4WThLt0a5Kg9drp+larzc
MB/IdL0tdEfgm4fmIQtYUue5vJuBOftFEtgP9r4H74duypegF/dyZOw+NAu+EJhFh2Ju8MjYZ7vi
KGvlV0rxd2odoMRFgSwQ6914C+AhTTA634C6oenowyO56t+5XlykCNkiuJg6iI87sBZKYb3C4FYz
T3sdKw4/cjHvS8Ril635oWmt5ki0gi+LPGZXgV+FMSmXd1mQOD2JE2mZwxVuBACUuoYdjJ1yr0gT
ICDePLmD6V5N0a/PqRh4Qc9ztEwoBRIwlEYoiCwx1VnDjbKZCBzcTtYkPcMA9W/pBZNARJBziKO9
nTRAD7M9+rYyFgil5b4QSXpU3HW4kMkDcer4wXWZjPFGBweE31+OQXQwasEbXqw14F6/NNIUu8HW
94NqGFRjqWbHgWSp0OWxcVxq40TbaWnbH4jZMk48Zc0pHLiToJmkIaMXe7ibbFBuWVoJr2VysGUM
bIBk5EcM7SL0IjM20X3LJ6dtq2vFdGS7SPkw81v/ipkDmaZo94aQLn4gcqHtHAGMoLyL38Iidq8O
7zAnvZP5dWCwzEMUVBGfdB9M/aMoWn3Hso/oyG7G5Rayqw7oGzrwTRunGNmeS/2sw6uKYGZvS8tV
19RYyMcK661dFVDdJmWemql6XtDXjMqVu9yCKUMltVAjxrshDorb7MDWCgdNP6pylGe4eqiDgkcy
jdRz2ck3lU3VyXAKLBBV+1IKoZ8Jxniz5p5TA4Wj3+tEhDdBF1+jnOVZGFX9rqe6PNcTvqjFcQ+T
6X4LW5i/cne5udhtf8cty8JEbJU0Lc+YEuvSoUUhBXCEIzdWoV+GxcfMTQaBpXSZii92/s7C+T01
CV0SJLBGxQw+ug+4jCe2PdQ/fyRhUxss/vfOLDhh4/7ehjYzJDmKPfILuFgFqxWrqU95qcutOUXp
UYBl5hsDbmsVatMurObTKX+luIE5E3U9AadkLQI2Fk/ExOQMn2SvAc4a2OqXigEhOTcPVjLPe1M/
DdkaO6jNpxS0rc+yez5YtFhZG97jNkZ5ZWIv14bDQpLkWFAf4tDd4sQHLnoPYVk8NFbckSMzXEp3
eB3B+3mjsR3KlMMti/9w+IjN0GZfIF/F2cAwXsG1WDoECahIawZVqpqnHciZJrG/m3ZSsAsOahSv
5ERvYbBYhwogPf6F/IzorPjwWytM3nh1nU32ldl9+qnGejdV/BazMYL8SKTlkxCEvWkmxWmMq+Cu
CfZ2jcFpWui6deh4ffvAjKhA+vFIBfES2kaKbKXH/RLk9kNCYgotVtYS8hFC1CRa6CnN3vX4VWPk
GbFbeTJE8xuElPTmxXR49C0SJtTgTw6AXwqIBECQhYzaqZl95C2MIpiDu2m9tYz1IYw66sSESSFN
VFE99L2kb8eDtJ0QmXkmIqB0dI2rjWbejPr51IT4SAcSkrpy1o9IkuKuDk922Y+PhV3dRZpGZzZi
WtrfwqWPnmxAamht85BhrkLxF7OXWKzruvG6/v1vquEgoEclC5qtim7hWmcx9onYMt6bM2OPrrlI
pMX5or7rORmeVWU+K71/zs2KEIPe+miXOj81gYq9oKm7faBlD+EYXLs287EEOIgN5HBDQUmrOxX9
vTN+R1WnXoJUkj6Ino8dLYPolgjhW5EZ0o8mut8wh50kSRNjZVTdmdDQJaCo2DYwm71OBt0tj7Rf
7Nht0Lt5cxgJYllKLd24cbrq86YHYnm29prqHujUO+TvYV0TzyCiml1gzNchDxukosAUQU6kLK7i
4mIZ8p1cLHEkUPMtGot6D5kTyn6hvuJVfeM29VuIs+ss++ZPMM31vomy7GpGSJysIiixAhIvTKCi
PI1umu3z0ICVZNfXck4aME5q3w6wDURf7fTRIFxACH+0Dd+t8+aug3k6weF4Tdyyu8M6oMGdl/iA
EZAnIv1lMobZ5DN9ilprOkyyvMlJTA9Q19FOjzu4/gQwGE7zbRNkN4pCY4gcfYICpekI2RdSpqua
tNMwVu/tbBFfTfEPKelXWqWsgIANszYCsOemLFXobI0oPec5owF4LRhP3XLLahNMib08d9Qz3tDY
zCsaiZlXHacIZz7UAq9K9Z5ZomSszqEHxzXITAG5kJ8+HoAP263Pc6WlnLbgVp6GxIu+9IlFGptg
IKXXPC0TAhiiBWzTgq4LhZDQzObAuX6Y2vgdxftyHLv9lNjxW2syS00h33qMeeDZR8HwzpHjqXrh
O3AW/aC3zzRa6Yua2ofeBKQLmcI+IttFCdN2X1grxT3BSdFrdneADIemPIsGENftMwuZ5MlS05kD
oD0GqYXJWgnxvlQ1kT4qYxk06n9KURSnNDDeNUQHCkAbiUZhIlaemUghv3LfNVPtl8r41kLaebOe
xxfq13gXA1E2kWEBCpec+5I20k7nO6tzVPn6ovy6w94xm9NHWJR3USKKtYWMfbNJ5Skmm2+E2IOs
ht1dPJS+IUoy1wi8DPioAIUiO0w01WxzxYldgynfOUaujqQ2oADuTfhYcX/gpuW1rXSvmk39zn4b
h/ok1yzXtHmIa57UMMnDTUrJD0rpPGBC9Cr5nZGHBJB8ri+MFXhmKPU20KEQCOXWK1TdK77S4MRA
gcOfXJSTjhMBTCOGyhzsFgfZHbKkvGSIUVdlVFGlD3EHvqKrGgy6uXPiJvwerfSYw/zadZXa1eTJ
+6p77/MOfHarqFuz+WiMpKLNcDpZTWISdeeFhWCr8NJNHwjpOBJSzUOWUx0nVb21roZsoN+7Qvs0
lu5zqOqWYg0XSxjK3IvNH4uM45PLPj7z+IXZca8qltSYH/sI60CcvEZ5fq2Hi56xRGXPl2wCZIg8
8wXLoyZqHiudziRznGKLeuqRk2k8AgvaNN0XSKh+Y2jw2Kc8hAGEeNvuETNOIfLakbrBS6Fuj5C7
ngD6KEN0LzZZFxhnreHMc9m9wFlZU1mMeqcX59Fyeyg42qdtshgxU9mcBE4Lt0dR1To0Hm6/LqAq
D9x6esic8lwOOCCLZDsydCeLbcK5HANB4qRF5mjAVOenJhgyoXdLs8/Udnh9R2AAwwip0LlbKO9W
H6HbN14gumNDbW0UUBDtV9uaXuppQFPdM2RNqCDItccafWVt+9IEGQKL4SfNCIvPCUyLQ4GvR5kX
Roj86wLtM4678xSIW9pgR4A6Jg4kykhvMbKXsWfBx94+95elhk9aKefWFNUuYmnlCwSdjMiQpq/b
uEMdoIEB6Y2uUOXY1nSwpU1kDkdi4uN3Tdr7sbiIoHKQZAtAsrOB5QWm0mR2yDIZHrvhLgUPuYEi
6ct+jH5hgann+D7JYSdrPGBZ+Yi7Fam8RvIwjpFnNXSnEvH0UbbjlvwPQj5VW28tscxbuueVGQX0
ylLVU221zOXCKPxttHjoEsvaR4SE7Ze0xFJFG+7Zq3jWsJr+5qK3yqnip570wnQYTy28nqtEuMO+
AS2TMvXwOoGGK+daP0dYni/CRKbX0bMrY6a1mMSLOXJOcu3lh8Eic1Wvx83Y95rfONEB6ScwQJGJ
k0PCEEZbdFRGuW0dM/hQHTDcfFubk40IRitfzKHaLtoMZsBNO0gyentZ+qa9FC4Ll3TWfyMxotRs
B83vzeHDJetwU0tYsEqvPoPWbbcEyJHMitwVM8pIIEtBFHI+wMI2Z+IzUXiWTv4V9jnz52r8QP/E
RL0qcb8jCd6wxPyIUW49uDXgqcIC22WE4ePfP/j++bFS+8flP15rpf2O8+hYJY1zLdyHHCeeP5Ha
DcC7Wohto9xD6eXTNMxvyVJ+cA3sMMNPr7Ztn1yqsvOYRbSCwjqJoHyuDLQg0aTfAlaIKcLWK5p4
Y4OB0by4BgNytYysj0MXVdmYrMka+U1jBLHjbj7M3bCOGaA3LFFsbzUL5I1R2yVVhKF825c2WZEW
sQcEp2PNQAKpM3xFJ7moZoIKGr64vbC2LGW1Z4Pg3609Dc1+xN1wlxMPpl4GKP9tozzYK+YsWFf1
xlL7Y8oBgaTvQ4dciZIDgk9dEkIdu6V8mAAQPUwdk7sUcvpGG7v+wVlwAg0T0F13PEWY9qQau1uW
mT/g4J1LJvQcc3hWbDUyieCIJwzwNcMr+/Qjrxss2/TdjrnkdyNjO5MPXe9T/dzmN3B6Rzxn8ksH
rLqxKqCLFG5HZ7LjpxySgC2Ae0wgFOckOGaQTDeDkYcPRQshVNqrm0PLJGcI0wE3WAV3cDx9SILT
GdIGYhTEmqyYl2tHJMBpMuNncpurPfz/fCecDNx0XLmbwSI8Vs/QipiNuW/ieFdiUj2GcCXXE1iP
9RdIaHJvrOGxqoigIWbRP+x57grc3DHTZbRrqoVYQ8D8BcEYfFSMVAeTy7hhCGVox4GxLVr9xHhA
UDRgSXsh80PybbRbe1WWtRUfoysdFDqyEQ/AWnV2jfZRx3l2//sH2roPyI8BR140gbwyMibJ/GVs
j86h1lLm6MlyIpYhusVje0MeNJ/p2RlRud/GUiGFMFuqLzGTwmmhFiqlB7HRepwqlsyL3h2zQX3n
faedmLm+dhJPKQ3azTJzCfRumFAlWYBEE/dzDDrjK+t/R1bt6wC+3zrcb6j5eX2IbSvfJ+Q1kWXO
n3qGdVEU1ja1I5bBFnUtwNmHtHUQhbtYMll0Q0eC5RFRskROPl0zVVun1ZW0NEl21UKz9ON8TWzM
uvgBTcIutfiqyY5dNgBT95WiIpJ2fJmpmqFdNFD+QOc4/d3uTaoWjPeF/CBqHmdg2F+iScAJXNCK
FjE9QXHsrAzMNCUj/jMA4xYY8PhWkL/J9CgD/aGZWzONur0WM9KyJODo2en2ONFyb0r/dJG+N4oZ
dmOuWr/iDCxRs5s01VVbJj579y+rloW35OJPNQ97bXyJxvCOJf+KZBEPzTBzN1VJeO8bS7uNWhhd
Jhsk9dgl9HohZL0e1I5tR9UNZputOZ+NsDQsiXDCBQLaXlWff6c0CL0GaN31HZXBfBhHRGANZxIJ
C/HDUL1pokWm6qpjUtrdR0BN2USc37wFhT8ONRa3CEdCmjzMzqQenUD7IOJjJg5H2NifFbe1bljo
/FrcMOnc70zG+RdG3S9m0IQnVnKUvpnNzNsM1BXSScYIa7tyGbirkl25xMUWESczUbb1K9dgm+MT
I+HdKi5h2SJvMvJjnWPw7ppmupP9jB/F4OAnBPJCfkfmdVkaHXVCyLBHEi4vgyI7VjUrqToVoZ9V
I2jUGoKdhuoVFdq9qhKONNk9V/lQe1odvC8BkrM6tIFBxsVqDPUHjUW9UeB/CdpXmcY/TZei2oys
E9EcTBMn/r8sbG3kLc5DCqLBT+M8wSBmkgZmtX7iVl/lGPwZzPG9b46arp7nCZ9IbM7PoYl4h27t
20a7K2FbQmtOq61I+d8Ld7iMLbE92XDW0VyHt06zTLZ+vMyjmpGGLM/lDdX+uHfhMK3qDG6CkDKs
N8VHWPErVlO/YZQybeD3T5vSmmo+F50fGU1ovGbz1oaGj8pNngHEVZ2ttt3g2hBaJoRJqwMwH5lU
Nm37OCa7oZ+eYrf5nfXOP3kyvoUSHUIUo6cnnBWGU7GhP5eKzDHhMB1Qhu4VBTCaWL/GFh/6oi8/
bUTGaZX9CZJmQuBUvgl0btBzrqIdHlwhdU6f+GkIltQH9TvuxwDPg4p5YUrT3QTGBgdFjRmFwtLC
NrVfPwMx8GuVckRN7ACCItqUUB4ANn4W/dErtvWKnUgzDuM5LNJ9piHzdLPgOi4xsUkdddJYJmoj
Z03iMtmIkL9dorzflvmYMp3qoOjMtZ+Q8yDjXvNMcrH9cpI/Y2rTX1TLSVsyiSA7dfy2cc6Flfxy
rbFggs1WSEFFOnV6fuwTk1G2VYutKWlKGxnmx9QAvaKn9XszeZVoa69LIN9NQVKDklvegUxzTK09
XRJVW87IVoEUlkJ+VdNzYpwnSCP0v9FAA5AiTEw1yi/KpxymXgR86tLqf6wCjy1qI7HV86becIbc
8jT8caw28MCrfnelRL+isIE6Od/RYDGId1HdjdH8LMLE5nEzn7umQKDMLWiUPTm8y0jQVuxwVBJO
VKqXvMleV5QLuzfegt6Jf0YdrKtuICRmVDLx/jBlZBrVMWTgfIzG5Mea4xdktNhfJuy2/URITVrf
2Mj9hi4ttm3d597MK8XcyZtb6xlFcH4Eo0nHWGSfeK2eFEm/h7T9YPoBCQVR8yZu0wl9XFJtYwFt
iLHqjniKmzHpz1GqiYMZTpFnYqVAjqu/AcjAAb3QUIVFe9cY6m6x52LuVXqyMUImMMrWbpEYrxUr
hq2kOvJnjfGywVLbpRPx+G6hnHOhToIUb70Aefg+4/f1SBlgfjNMbK8iuZfxIjcsAPd9FPJdpqj5
WK08MBj0K9eG/RuvAZlcHB7jLRZUkIusXypJvqe64CUr6pMaqXl5J2ENdd9aULzI9esrJ/LNp769
dc6fAOuHX08KNjs6x8heao/MB0hbAf/8qGFoFXCSWWmyq0z7sgSsK+Eb7/W2IIeyfgyntnqxRuey
ZIm3uLn8TNzjIIMPzXDEQ10zfEYd4O7HJrpouSPPkD03uVnLxzI/DXmZULRhC8zT5JZVIXY1QsGF
XnberMN6pjHCnFLtApPHwxaWOKCUg6/M/hY3REsoMor5JEK8T1EkUW3pEKTyntSXpgx9W0LY6iFP
FCluX2z3oDUCi3iwMP5hksYS50/vGPSnU73reoUkpHKeCtwFnmQgsrE6uSOFuPMtwdNRNYQVhey9
eE9ITMWFXVP2btg5IIFp9E3aO+1mGiuk6Ub8jnw38sqFPl+EzuM4yy3I5dRLp2odTsQbyAX80nGC
YrViTkBsBxZ63vDeRRQWtN05rNiWzK0SB93hk6a2pv3p2gfo0IdolifwztXWXLhnGRl6vSHsA+bE
xhNGDqXeyQPklYg5VjhdjhN1N6m2o27QXntoTj5rx3RPqq2+4yKsT07xFLMn2pHwiL5LJL/Yfa8i
Eaw9xZxMm1p3W39KYwuRo/M0uMUBeQ9jfMnNZ7oow+Cd4fD8iWzAeYJqb5yibz4KsSXziRMJvh0h
KxXuxYAJauWg/Fhfmibvf+twgobFc8l42ejJvMr2A8I/m+ixBrrvLbXOsQcvBbxXul/GfkLUbUKF
YOra6Y0fuWerj5xHwcOLYNvdwIZGcu5oMzVX3WxVl9jsvv0orz87pzfvlKu7ubRtKmEb3RW+4sqp
UHVjTd+rsoUar73gC2FDPcUP2WB8AMTFc0RRSoITMVO4veahPKIneYZbSKZswgszBzDMM74h3TXV
KRXWa590n1rV7PDqkErQ1F/EXf4CI2MeTd386m33PkFn89T6uv99nNfnuk5ZhUMMHXY9KXSRFc4b
dtutXzb7hFZqbW4Zd2JU87D6vlGCfpDN8N2I5GeZuNlz/J7b5Nfi9pd1kkkxBTRX9imL+4U71O75
Y5sutYtrsUXKyKyJ+jqjkuRTl8rDUxB6Uz0CWFVIuqLgPRhHi8lMaKNeFM/0oz3xXsUWKW/ouz1f
fjdpJ2ZTH1rB/WtFbO7caVJojJZiV6A4cIfuowym9ynCcQFr+x8QpRguTLYNYcWPXLN/24DwJ+q3
Bi1u3ao5mgkcDzZyCSgvRixJcCGgB1hUvT1whNCggrJjHuuuRsOfpTmrcryHcH6w3UFhu4/Yc8Gp
bboJVTHEK543/pYphxkjavHytyZgS5vRj9K6Ni7XCj01RZvNPyojF9iTHZ5cVBc6lF+y7lntZbyH
qaY9TTplLxBPryucac/wnkymBt3o4gS2r4TDtZDxaYUs5gBIYj3wh3+iZhL7trdCZBqE2663MvED
9WZuIGPMSDmWIthjOE08vTRfNFVe0ANRWto5tt9TUrHU+Xs7hvnAjNuh2GfIbfu60Xy2KuJ75XjI
KfQAcZzmKcFLhUAnjvOfOIi4BikVB8D6yHrFJ0SEvY7uwu1NTH6sQv5+GNCsf2hK/97LWtJIXvKt
CxjGD5XBYpsSrVQQMNgWHgHG76N0lSFPS+MB3ns3tPEiel09JSLb9vagXVKL82hpsfeuta7G8RGB
i040ziVojO/OxCXfRwa7Bzr06jA5+GMCJwScvXbkxtAFD12m3/7+FVIieAAUugpMi+NM7Y64DnuT
+GS6CWIUoHGrDjD+XJ+Cuk9BK/LvDOzxZQbJ++86b04N4t6X6sjIFlUmkFBplztVV3wpoB0BSfZP
6VLcxzL8QXUNbCUnBTdiogITiEuHlTS2eHjE4AuhgFjXDhPcphn101phJvPyvjSCZUJTnkeKyK0d
Mu2Ii2OtcH3HJq9EW4blrofxxs38Nztpi9yMxj8iDdjh47HWqg7vecRYKeUOIWR+I6R2S8vsR9M5
nLJhnYYClhw03GPYOXEByVqiveSM8/6WeKkQxy7g6DMRe5Odi07EBAc+Nuj1zCI/qUKAy0s9Sl90
dTgcYARsC1iUVq32QIftEMh6wPeZVvhNcNv7g8Wb2lmPyp2A+SAWpV/Vtq2ge+joCIombEFWdKDi
8h/LrqXn/nLC5T0E+L3JAw6qOXSfsLveItgjfV/OHj5BbzKos3tzLfsD9qqGhYlMviYgm1LFtMDF
p6i0Z7OmbtdsShc74rOxU3XWsUl2IzUuzKfIQ6fNGNF84u24diBdfAMzEjczYHWG+Sjuti3gCORW
iP0pCneiVOVWS0g3bV35VNuZtTa/Ewdj4t7tkomLQyhimn6Gen9i6fwOWBS1GzFOZmlHO6JKvXSY
ur+no7J5ELrmno7FBHSUVrMxPxpNRWy0NsM8MD1tKMg1lfxoIZZnyVsQUNT+fb8MDgYmHeccFhJL
LwoCIIHrK2FTN27cdPrVJujKLbWP8u4BLxvPidvzJXd8bgMphh7BY6uckJlEMxzyyPluUyrrZezu
gqBsnioe2qyKf/7esLXGp8DmHaqEvdbVUw0nZVi+ZWV5E2cookLKQyxyVmw9u/lAnQ5zfNUR0u4V
HIpwt34Y1IAQwApfDVyXRcu6eigRxMwW15niafCAM4KeaXME9NLXWGp53Lt8fgTZ+Oj2dk484GjL
FXfE2mk2KUABVyvQdusmRaZEa2HaBZcl9Kc0vpbkYW/GLv+TM2dF8Fmh4gTLvzFcnCAKAN2GHUZu
ze+kwJwDyyIulfK8kRKWKZujpaGQSvmfh8VqfFPFL0QqYVLo38FQPAQ9W+ixm/8p3OzaEGXCxJvl
YU4yeMLTRt8woDeluALV0vpWnu+0CBANYivAcYyR/RJSkmWVSAUdtgPQxBnM46ibh+XXRAj4JZYX
Mli+7E4wMS9YZaLMm15c+xoPttiNHIT+GEZf0uVpjHVwZjUGqoOdpj4P0Xex9LR4aUs7j8+smHmb
3NE+9132vFg8VsQQgufoEuffLWtKK8kcRqHPHtNrPS2/cshym6Xmcq6CGVcxzAmPuwJQSUr0CNYx
Mx0KZLjY6qZetFukH8YNKza3Jh0xL+tbbpcMdwm4oQSxh4MWDeIa1kDK0+VV2YZLvqxJudPTThNt
cOat+nf9IRWfO/pHmJR/GvPM6ZcivUX+n2wmm1/WrDIKCeOoaNwjp1mOE8xhD5g7isQ20raZaPhL
Idv9HPMljIF6RWMwcQHMz3az7n9nuVuWZNjV8kWM3KO5KvgM2w6O0QBvqjb/1CpMIVFwNsXGbwB9
vFzY+JieHeNY3yij6l8woLhPAQWWxcvz95JicMBX2s8FQ1fJopixlIUMoAGPJsfvVklxmErYntDv
/kHoRT5D0O+AjWxSs2cUFmsuI+xmi7xvzQGhZYrbkDVN2ZR7LMG/qljTOUcMwycQoPdiqaYjbFGe
uapC96lb+nNqsZNAIHrHI1bSg9YsXbmXmj5Xe2DM/bk356No3eYWElOwRaW1n5omvshg5rQ3uPSl
tCxQxfgByNyBNjdyzWcddbnG877rGkY9o92wEgcIf5ygtW6wU+o+6970SvB6GRAP8b/Hbv5fgsDj
QDek9T9y4NEAFD9x+NVE/x2qqf/X3/lfBHilBBF0ErSmAPROyNt/ZtA5/5I6O1PhKNN2zf8OgBf/
kq4uYG5ayiSkzoLF+Z9YTVP8y1Fk0inHhLbJFsv532A1zf8/Hl3A7GQcZrv8FMJCWPr/QjVplmQu
cnz8ugOjbUhtqGRhTYgRAAc6oggirIPebBSpflIL/nEhFGVFJsd7p4nf7FvR2U5GcgZK/hjp1dWo
xv469mjQIZvEu84gPQcPeerHehw92lJANW9HPPLsaPHiP/8He2eyXDeSbdlfScs5VI7GHYDZyxzc
vmHfSpzASIlE3zr6r38LUkSmQvUyLNNqVGU1iDBjMESKvLjA8X32XhuInrmnELPeSUxce07Suz6n
6yGgiOSaoO8T3FHCq2m359iutv/5RflvlBf8Sxbs/7UVB9+vUZtiwz9hxr7z2Mlepz8QY39c3Msf
/HFx+9YnVwrLVnBhv9cY8JkfF7fnf6K8gI5ELlV3KTjgM79DY9UnDiaQZn2Xq3gp1/3H1W1JeLJC
mj6cot+aD/7+X/yWw/fy5gcLVv/y8V+KLr9BE2713/7qOnyT6idmLGcswTtICl95vP/IN/1yebMS
8Cg3UIfR8h+aLE4w6PUmq1CcC2ONI9GiunVdt/VH1XfY1L02vJkqk/AeLtaANI3VQ/pzymaG4szy
18SRw1bN7EEHttEOthjSdRp7l3NvvzS2ALVD1AIS6kVMBdNFrqcHKtfkVT1j+QhYePDYZ3XFr3IE
2TV8YYGESpOF7slIKLb3KlJiadliO0+S/OjO/SZv8VikRXjnUA9y3XegHVXJmt+fSaCS1CxLguCd
HKFfNeW8DrCpNUZkPXh0oq99RzmUvhTqWQfFuujadhPpuML6Vd/7wooOrtYEx2kgWZNmBVMwEvYy
vFfSf+O1I0x5Y3qhugkLZu9ZRU9YR/Q55t24b9mlXIoZE/bJZogj3cowLhY7r8K5s3NTS1wJXAkk
50BOff+w5oEFN7Rgm7bYhttu3KpwDPGY9d0deVx6jiApdKPDZkP7N1Duv8betslK52vZRRUqbqlv
KFLcmw2GEbjWOVgx5uB8IECTjeLDKQG8dhxzPJFegKXbwj27gpaUHOsOQOpsO2+iUm8ymL9NzSUP
dXuF+ZH1SPpsRLjLcVV9JtJ012IRP7qR+BpPbIxdu0HSqq/qqgmPpMNh74zWwRSAVOrCo4tozNZz
+uy3d8GcbBIC+y5eZuyexiFrbblGJoZLOUbsItm5c/PT8ES95DrsSJ+j6cscI8ScxOqW/+kxbib6
CN3au5Jtx35LgxpyuBunSbK1eu2fJxUBIElSRJpQjlwxzNpYxSbsHX7IJjx0d4G++9wko/uURqQ8
HNrlC284sUZaDlDka4xm/HAXkCGELvzmjO7N8GwU6K6GEkdyhY9ewye8r5MNrHISUbNzl8ip9onj
VEZxDGzYprUtUHuq9gK8PsRkp9BHOiHaUG3D3pjJ+QbxevCb7FQWOExjwh5l089H+nLhQfqQwFqc
yb05noVkt9SDh2243JKk2yQpSszwalnLSQftzYCtyAkhto9yGkm+dHNwUwNZYveoPXJU5a7NpXsz
rts4z+8ajO1YgcyDFVvzyfnHv/75Ie6D9IhmRP+pC4p4Qqrjmccaoqrtio0yHVrWYELm7TBiBbD9
+485MpwvdRaKgzP63lbUt1bby9u+X7auEbyOYcT3HmthXdhFRp1RF1zYc10AoLZfzXjg/ta2uyy2
xYufRtniOxjWs6YQiXwO2aFScYoJJM1SmRKPaVMzv7rtSx4M9lUtuW1VnTE+DD0SczO7+nUUORCl
lgh5kN9rG4qoUQ0CBlKUXZkORD5qVpO0a59h9NXkAvx4BbGvPzrE0o5N1rxk+LVfjNr5CrSzuV4e
166S+i7JsFNQZIzrY8ZHP8qWPuTGu416v76HD/A1MSZ9kK71oWxV2KvZrutVYEzQfbKIv6BHVsan
r6gzLVrW7f5Eeglz+GfiZDk5sayXmFCx045V8g6LUp7Lgu1P0w6n7x/RSy/PqpyWPWigiNe6Ne7j
rAEkule1bd1U5mSusgIIzeCbX7re34ZdZT9jS0CxMotp38p2vhyF/FYqkzIL6jzIW9fk6eBLneBK
RGBNSOGcvn/8z399/28sfmPaNt3wMHHAvqHmOl4Jq4lAiNh6C0kgpMDMQYfE8LiJ8f3GnMWvvntp
Z40f0SE9DSWmADTQlVzFFjpQhheidtSuK/zHLh65Zbl4pUPTegjUsHZLN9tDs9RbgnD5wZhRvJ1i
6s6TtBAAYybyKR/W0g67q6nAVuTXyt5TaOJR6Zc2O8wQG863/Rc8tWQ78uq1tsthO7pJdMLrOD50
vrqBMiyOTh87+6ApL5ayrkfeH/kxH/NvfdvsbRL/Z1FYw5FKWzat03jRhAaJnKe8bG511LtXvt+9
G1TMnYo2jzdE6IwNe9HxkLrh9EzlID5CnLRmN7U7VYHjleHWyTqTCkICrfkXunisR+IM9ilqw12Y
ufdTO8Awyu1H3VLwhdK5yqEE7WzFMqQi9rUbswaVr7KPAb5DA1UF0pt5rK0lvO9r0siFW66kx2oK
1u4+4ekWOdg9JqejZcj5StMuiJSah25REXXOKB094YUmO1peTL057dJkhBy18I3cTmCVJOPbzR6R
QsxKjL5wQxUQVguf8kGaMtpERgt/hCf8HoDMKhWJ3lRRjv7mA+2pParLudSw87n1Nbky8y7O5k3d
4mPV3NW3BiBwcFECM+OPf00D7INZu/d5Ie+TSo2XuhzGy6lwcao00I3AsZCBVNjyXSEM0mkkV3pW
mayi2hU0kPYmwJrUCpAERTBdTJUbrme8ixdUCo/A1AQmowV5xYuGodWYLrphXkcoKNhsuV1PU/1B
zJ5dMIV+wvYb2Nh9iYYhSiwzyWcDKu4xjXn6oR32cRTv/LY+tmJ2tn3j0eLh9cCv2P9nZzpm7I0x
yWW0ql6TTj6kus5X/rwQzXr90hbhgihtti1uMKJDxU3IunZbT/TEOITl/JEgfbFs4+S1q8VTVJrA
ahPWtZIyyisT5xMn63zdVpj2dIEKE0L9OCrD6FGxnXg9Kk7Wpu3eJGkK5izhZpLQrbdO0kFv7Eyx
RoRZbNY1knJ9YXFO8YNyDQknx1uOCdzqTCSuKdwakEuK0Uv2iO3JvhrRRtIZhNTMJhsi9LT4C4MG
tNgUoDeiIOzZlBPXoksaIYOiw9adzMupz14N39e4ZjGym0GPH6YKLiuSB9DuMW8pqj+hLL7jx3wF
WqtAith67YyeWmkYUcCRyAwmYH2OEx28ZyeBAM+zEgVuFjfGkgmm5K/bDH14aoXHhQ+NaOfSmZ2n
VrVOzJ48hyQON1mUKcr83OvyWfdWAHmGyFYZGc2p6HEIFt7VJKN5h7awyQhCbwqXZGcUR7vCdi69
cir3yjK37IBfJHs5qDxpv5HYAOui5GWv8M0P5nDRzQ45HDO6bVOX/sz03FhuBzNoLCE3Eb+LMnNr
1agMHg1NNVb2JOKrZlBY9wIdLqvq+JhFfoUDmXSOl4RPNkYqaySOhaZ0XUbUZ0al+9zIuLsdu63h
N0/WoK8URG9wX9ANa9ZqaEb+zqao5czb70sVYpZFHj6WUWScDGCLG13VxM1nJpVkCo9S21Tv4rNf
zyS5Lkt61zHEtgfKTxpG6pkkcxM8GnohxPRRiOrlrmtbHSxHUyOWxFCetedz196SbxrWi0BK5TCB
w5oa62pyCddkznvEsfUoujm5qal+4n6HN8n/orL+esh6mEPW+FKZ51xJcCbTIUnnamt6/RONRh1u
r/6eEXdgs6NJsUJ9jQuER21G0dbR5ouUITLkZGfsiUB2Rh7Dv21I5m2s9EXRoycbeMpFcKFKY0eo
6FQNkAV01BwiHLV0o+fkC+BWphX2FR9TjGLr3A0cB6pyiStQuc4msLGaL3VE8r/UsKSNzLmo5+yp
kWLrNbwwjDhPEd2r0Le3WZlM97GlPgOpape0c7n5/6d1+m3a6WGq3v/219dv+TIo67aJv7a/KErC
td0/1aI2r9+a17+gR/3l6hVF6i+H1/49i//nr/KbLmV/4tzuCaxjlLcIVtG/H91diyYYx/H5nuhP
HsLfP4/u4hMQMIQsFHhO90uboS67NvrbXy3xSdiYOHBdYJO36J34T3SpP9YSug56lHJRBnxsp/xF
hPjjuT1JWove1yxgJfh968ONI14rKBSmBhw5Oj/EyT8IBz8LBfby9X7SCfj5pfJN0+Obmjan4l++
X5hz0RMCCihWLukrpHKqk5tsfNbeVWTfRaa1WoISFf8Updx59GEMRbppL2JuEDl1MO3w7Nu7ZoI5
FWENih9C/IquO71F9ucsxFQS54Tmk42hlyreV1VYh5+0md+kj59/guU3/7//BLa1qB38KEr9onQE
VQywHufVtmJl3qY1kRpKOFI8Gsk1yd/75H6w3B3Itu0M99olcaka4gW0gvlhvxHMnRhkEzqwjU4S
vXsOwmov2wUKCjMNbyXghT//G9viF3Fm+aV7lo1KxPnE8aX45a9ME1pFbDkMthpz1p4H6LEPY3L0
o/8CsckHFX49cuZYcWTkhOjPyY5JhuBMemraIv1COQKUD0XPVEnqrMXRwJGnd45zVLwIaAWXnmpO
drVny5Gda4+4k2lg0SCvfazcArzZfGLjKFiIDi9W8DF46SYdom0PWW4YB9YVw0rpPSknnqX4Stmm
4uJAtlrBBtwM4UA6EOmonDfqM2U9jN+MEvJS1KRRKuxRTrEJ/H5nvFlL74CkKeA4pa9SZSS0+5Xi
jAZQcFW+h1oCBso3mGU2Tt0zM/VruNd3XHCbofMxdK+Bg66b8a2uhw1O2zWiDjDwcR9zpJpRGHwL
+V6xJyIbjJOiZS6qsqu0gbU52CfYH5nlYD7geRvqkyHdixAPPFXJ93C3rqvRPfbkmyrp7L2pX2cc
n0dvE9gF4ZYXYbO5qT0ST3S3c4IQkUTBkIAWpm3uBicZtezWWFUGGXUtOM/xatDkeGPb7m7U9kHr
fJNNJbzNnONv0hxGeekE3SVZj3Zllz/+tiVYroBvDcryXC5sb9xqvFcy3BCe0+Nh4uTIEysRV56X
r22egkYDEJvtJpUH7JvWmh1g316x1992VGN6+q0zOhb7zF+RsbImuU6mt2Hm9wmWqJpXiqsf5OPG
Dt5CuHpxzlwTYzSZcRubfCPDPjTYR4qKN6uk1UOTT/LeFDC3aOfzKyZXpml+lhBa+muzfhu9kxde
Ey+hlbTFbOEB46NunMF1rMAROtZG+7fGkLOMyWk2IjFfHozmiqF9ZyZYEbr1zE/SJ8HWcd58YOSR
A5ANUEwRfq0VlwT4ZsfBf4ppIqMdwaPobfmpPHTI3HN3cT6umyp/0fMyUA0cfwrjyTNcj/xa8JJX
DHLjhFhTh84GB9A1gc3oUpr1LYfoYm+mpHxXIW+fmXF1iS5lO8eWRNtnrKIczsD0Q4CEXU55Xd1r
7oX9B7n0JGJ37e1lVBylkadUUY9QFQ1+KG8MqoNREQhOlsnIcEz5aPP/UAtHDN2l08CadzQvHNzB
ua+TOnqs9E6lVs9UD0RmqmCChbLxmHF592EVbvmTwcs42bB82EGk2v2KvQjyXZA32CLzeqsqTNv+
YgAv5MZeDOGGhTUcqruNwajSx6RPwlOPg9xarOTeYio3F3t5shjNp8VyzrEepOZiQ5f40cfFmO7K
lINTpx5Rty6lrQuaGXmrUi6+eK7aLz0O92CxunfVc9RX8YXd2df9YoavbGzxIf547j79pcFCdd3i
nf/PB6L/93YTPAyW+y5Pg3+9nHhsySa+pssC7g8zzj//7I8hxzM/CcfyFdsJVgFonTyDflu+uZ+k
a/OfCe2Z3s+7N/OTo1zLYuuG+c5Xy87g9xnH+8QnPPXbRmP5U79sI/5sO+FYvzyyTds2BdPNMmsp
W7gs+X4utBuC0MlVGwfQCrzgjZLPuF3LNAT9xYkc/kkpCWoQbjAnUmTG8GFKmJCVE6QfiQHxnRZ1
jmgmxkosdsKn8o3WdqyySdl1yabw4/pp5kp+1m2lHpTrwyiiEm7gFIROmiyNofW9w5mOTYQVoy6M
ZnCorNG5oxuVBhXHrDmtC+9sz3H1UTaJegBCFx+lzKb7zKCHhKMUwSrSjDXVTWEyaO/Y+FN+kYxx
8+SEtoG1LLey559e6P9h0nF+ndVMxxI+sAzFa0f25ntP4E89gNzs8SzUQB4MDCwAv1okkzoDMzLX
ySOZmA4zPZxx9ihxeNlbrvkFYxyQ8wZl75uXhei+tpg2rWEmZ8Mz9Y3HZfA5YsmDp7/k1O9VF7GN
oq4SkwpSGy0YDxN5/AvqTklYTYUebmjnNjEbCzfC52S4p0RZE443OO7Pto9rDS/nXLwCnMnIx7cK
mgPNufJbOjZzukr6KFK72Wz8EHtahQcLj6Vz++e/J9tddrc/D7X8onzWzrbjO4j/TFp/vL6mGbGQ
TUt0KMG/5yxoqIX2s2uO1yXoTNjERseDRbf2cBHKoKZGLm7fZ12NBHJyoluDo0JiECEgRVgFI41z
hTTMtSjhz3ptEWyCZMgeHcMIqJQgRN61Ltn70PXFV9Y09qFL4KD4DpRlx6ZL2Rw8zuqy5yfH+Rdv
qjH1V3EG1D2wWi64UqmNTDzcowssLlFPk0C89NFfK12XZPQJD4t51rTeNMMd3ka8fXVaPcxswIDv
0D69qRWqLB2rxdr1Gc4Yh2Pi6yTenSxN6R+o5LDpJ51ccCtv16IL7xl50mMSGjylepOv76r7sqnv
+yF4GhOiRaWyqZLKeSTTZYJLc3mdulR9YELj8V4FVo0ImqWneV7q2L6/rtn311gsL7fV1rAQSFm2
43rKgYSSAeIKma08szZV7AHbbyKFaMdR4dh7Ee9T8nD4mS11m0a8YdMm7Vk5iGuFvn6ORid7rbqW
dmoaaHvR0hCU2vyOXYwv1Uh6lwIbhcepkhe6SIaLqvG6dVa3auWR+U6s8kue4LppTf6LEc/psey0
sxYLg7PpxbtWjCGV5dwPaXbC57TSZXNZDvFbaszpxoVzua9hNNMe5BKEwYZ4IGGK+mG1XCxVfOm0
HWhGEpG8mAG4VUDoe2OenwQs91U6EOZT6UsCsotGQzuBFgKtIPEkrrbGIT2ST1V+1oRsdr0eP1N3
G63E4FgQ0KHzO3MYMpZQgeBV4msP03CF/Z5CM4i4a2y/UNESShCi1vceAd5jchFo66GBV792QpMN
T1MyoQ/0mUsL93TWL2cJr3dWzIlqrYOUQqt4vISuR89MT7kx3THqpmHZu5MkhLYwE4z93MTBoWQb
trYmeIu0FbvkKcJub7NDfiiwpq/l1HW37WSIbR5RvdtqQ27jRtG25TfzSrRGdYP29SJGr925PqtP
MGz+OaVpjOp6qpn6rOuP2SAITYkZb5aXinRr2wFtahOIdSkrm9QfhD12XOZLjj7GL2IKjoBbAI0Y
pv/ZTWV3dg1b3dGExvwuA/d2wp6+ioww3GuLrF8dEUByVJJvZRO71/6MHUzQynFvNK61b8MxXvc2
mAyox8Yd8XbqB4nGQVkqK9zoPvz3hNKlrIfDIRLv3o4TujI5sq/nFnE+ExSD1BPYGaJvyJULVLAy
qPyjKH4wVyAa533fesE2rzznEVIvKmzNkQ98GM1sweChRI/ziZ2Kem6o4UwYK5Oj1+YXZt9ThcK7
HldeUgePTpjaN7RqladcQn8cMz2DhmRETuUI6iSg21pw3GXEfeylEpdMAxl7VkDK0xi8Ro1xLap2
w7kdq1YePFU0lODDzNxjOpgJXNBCX5eZsLaNCcKtdtMaO7UmFJXQJtmNhqyvpOss5gB+OJNB01Zf
CDhX+8mbCMJ2ZsF1TO3VW5xGFDCjrNNo0al11kzjprCaUrOVtpS3izz66FF5S+xycTCjndKv6T4J
7t97g/D7tTBUxEAOkiWr+VuxMHY0824zrYVfH0zLePJd7AQgignd0e+BSRlOXZlfk7pv1y2lX/FK
pX12aEksrsM5d9fgQJ5I5PCOFSPZORsPHKwWtfYn/kQ0agVgg4YGr7fxHPtBVSAEdA08S8dZd+k4
3zKYtFeZLkxUc9IyQ3Bu5/CKwpVxuQyqlfCMp8nn1tRAfNo2mI5PMC6rZxFX4UFFkb/XgLe2QDY/
QjtRF4M7wohYIgGBQ+CmnZq7OSO64RoUKaw6+qwf8rjsHiCmAjfJnGbvDKCC+5wJZ4VQ0LM2DFn/
cmxKLMKuZsNLqKprZ8gfwAiWuLZ1AV+hKMr8toafB5yCzJhi0XeMCI2vYoqpWa6U93/+JJbur0rH
r0/i5fM/jSwwFaoGFcTaE4SD4u5mim2MPwz1Uc2lgHsTWLfUaFNw2Gm/22rW6slWFbG7J5ciTr4m
Bq4lJBNh9TGLbVSNSNXZsV4gXlU9k9UZfKKFsbEUrhGHidf+XLDv7z0Jm3YiyLf23FjcwR1Ir3Kd
tRdgLJNDUnR8U0cZJPRLG0REkg0Eb1CsF2QFp0JWHsa1JLpzKdouviACYG4hP8egPGbz3mEbuMV9
6p0T2/Txl3A3wzLqf+POST5f1hOQXRNoUjhN6t6d4/g6rVS9Z8gmIslM4JKqGuZT45rjNs4yABdm
wYpKhnSSt0WBpiFqG/RD2eKVA6k2geJLfduhuo630kT5E/Z1ModvOqSRtyVVSTskt3RSdTYnTasm
9zl6d3Vrys9Rwt5oA0o+46CoHPNGGpEHsaCHHBMb7BOptO8DsZmyBccFAoD6qrY4Vtrvo03KVXnf
wsbjTN5Z5athG9MlLQHBi5+MePlnr7rJ+8butrVvo1DW7byhRkKTZzDEpRfXxYcVzmpXlfm4k2zs
wnVhuQS8nMy4D/sY5sWQzre9TSHrygJzlq4odCO/M1A+fCHTptNkDWv/XTEAtbx/AS6v4oZjNgu+
+lvl5nOxNpY3l+rJlWwdV3pEaaYyc7YhZKZXeqfL6ywx/RewcC0LsrzI8OWZ/XMyjkThE7pgdGb5
J1x9Vs9SGcvLemoKah2Ltj44QV8ievhDdIT1Ot2PBJSOOUvJm7mCOLAuv9/L8uW2lvNzru3lVpcs
N70yjtRbv9wINfcDEosytK+boIhfyu/3zCLyYx6kYR7rK1+keL6DIaeZAcKz98WcmvQDok/7FBlq
PDBX633qAnFhbCY01SsFd17kKCbgiZx+G39/dhjVpG4qi2qZjYdTpYVhY8VXlog0375hP94vT7DO
bSH8jhPwbElCB+hPIWhOXB6H5TzRK0j4J36ssgm+Xz4FGX4Nj7jvOl2ewo5lmZ/FVDK1aZNaNzSC
M6Phsmasqn4/izq+6QdpnlJjBFkkl1nDceBP6VnFB9Qz3WBjoGM4H8E48oqpC4NaylOMYr9P4W/w
6sIsezQkwWQuOTbk0GBN/Lx4dfTnhKDonmKt9hiHwMdWLTCIDXWoYuOwkd+5sYkrfRooIIq7NLqx
psK/naQcEKxKxBSM8i415ql3K0tgbsFSijqpgPu3a9QkWGPMZGHqPdu17T77oTS/GWrqH9yB21SY
AAsy06n6sCAM8ONb8snzWWWta1ekV6Gh+i+Qx+0PgCncySWAAt49U37fLCswYIMd+2u6MY6eMtND
Z3keKX3c5NTx6HVr1oQWNA27D4Mxqm1hthaHIyKUd5ioK7IuQCwOnt96WwC/86asU6wDdZfJE62a
3oWbBfZ1YTTB0YYX+CRoAT2YhvB3Ksup01W6u+rxxb1NbtvvHNPKX6wu9l9miQfGkzKhcdeINzH9
yCzf48giiQy4/kvCln5eZ0HfnB268U5R6SxyXRgcej+trtuBpYElmKTt2VI7fExy61gl4V6nhP6v
W49qFaoYL8gFevcdz6WPCm/vQ9tQ2cVDPwViBrrM36iJ5/Kqp2X7m5hmVCWZducmoXEP7HXxJYYQ
sGlEBdEytL2NsBAXS8/eTpM/XrGkyVZZE8OImtJpJ4o02zIzw5lN8vpQ9aQV8zigFX2YArqGuYmB
TRbSzk4wZ9gGq+ShImWXsOgozR1kYRWvragDqDVgUIcejoI1LxgZ4hoFSnpeUBKAUW1dq1yFTKlB
/NRUVXmFB7B64Vi9wIay2Hq2cTxizfcUR2A8EoC0On3DL6t6qzqbX09vPA86zR7GbmAqKGvcHIwh
N90kQvj+Wu1E1Dcra+g49VB/tW7dbL6YAeIfYQ5be2FZTA4zMZXccwq6mEeJCSjyzhV5jDPbJfxj
pmwg0ZriWgCGeCIl0xDZIop2HRoF/oY2KG2iXRFgG49s19kL4+pl7FP9YFpl84S7tL6wo6Y9WGTO
OGyJ8XPe5j15pco9tVY1v0Jw7B4RboL7SC7Ba8iX9Tm3mT4hH5EY1pCSaKZJNmQ/523fVdOV5YLx
yexCXGjSeZ+HXvQAT0JivsLo+2o3WIk+EDMgGDT5RhRw86U95WwNs1Xs8jKf72NhJ0s+jUO7GFzz
W1jWPjwcLBLZXoxuXu16Mr8AtUKDG93gtMGj7Bq5jogOAHLbOHIYq6tmLvBz4NO7DVo7fs9N5U8r
e6TNoFnIcbwp6gdA+9CKHIuuG9Sxe6kGEsQyfMkmYrHAjB2giqlrH/IAo4idcCZqfKfZWUPf7cHv
OngPh+qu8PILL/Rw5EBYHxt9lBz1DsNI/qOIBw4HzjSPEJcsomidT2FcKp34JpTxfOzmDg6ei1WX
l1vsmUXHF1dHJPv9Ef9ELWrQA5KQEnBzCMycIi1oy5RI2eMqL3r3ZOFHuMKSaOyDcjDu6ctrCUCY
au1YBTShsSDXZNBPnnQB6Q3KpFhvj8MdvRjpQ1RR8UoC2sRxGYdnjKEhG6t+gTQZ+EjQVR4pO2wu
PIPME71MA4mrmpWZpbjBrNwCiPc6lqX5SgZQbWXf+7cyHWmAjqgUb1zdrkqdSPaMYb6GxdVvO5/e
o3mekUeGyISICxKBmJRnov4ZLfk0Kx4gUgYi2iVFnGIWyqD8U3OandxpME6u1/RbsxmdQz4q8z5o
aeGoBwtyaFb6JzmR1U6nxeBIdQdRLtY0Xqf7R76VhkWlZmbIUBik1mOu+RrM8x1roJbkVTNcLU0f
jJKzA3TOsb/iWaR3BC/0UTHfb2gItLYOm7RTbObeAbBSt+3CqvjwitS7VFpmj0miiZSG1DRlFXVJ
6AnVKawYWdwkwKYGeYgJLGVwYo58Q1J89ztaRuPY8s9atLdS6F2A4AU51PJgfLBUGJsClkG5qep2
2FizQ605M9l2aBLzJBP6mCYrJ0XbmvMWgHVxqizaois2V1TxFoA6Ricetp1GOSXNYyzlQp3KEO0y
Xn+Acw+8UW2WST3T6Pdzwf/6w9r5hyL8taymJuaM/MuHf/8/SR8s3+jnL/zbN968tq9//6+fPth+
Nxncdu/NdPeuaRf8XbRe/s9/95N/ef+3rQqWzzr/X2v3D01cdc2vsQLhfv9j/4gV2Jx7TVN4S/rl
ezTmh2zvm59MbrgWORo+j3KPqPl7rMD5xOqb2AD6vOMp2/pJuMfRYPlEAaRN3sYjo/KfCPcQsP+o
rBIrsJVj8wURodm2i0V5/ek8F6adCRfJ7A7E2+5pxv3cY15MEvslFqQ+m0o8TMJZgQu6JKjJAtGY
qIECARjhOtwMUXWuq+g0nE2Xfr/E8z4nEznVXjuXg4mXLGwhLFYOpbRVLkDMiHNa2zRXdCye8FC1
Nvd6tJWiRiO0H9pRdRuTyf6cD6/hnY8wtfUUo0qpd4nfvHOSWdhM7Pv9cmuAAaLM+zqzxr0Lv3fJ
mHarGK1F5LvYGsVWe+1j3EGORB8hUPelksZRg2TeznK6TdxHAXx1LSb3aZrk2dflzjaKO62QdUyw
2D1FXNw8ql1pvYjQfmvGYEv04RvbgCs7a1hfRnJcTYqxcmj1Sro8EyOyd538JlWPoTQ/SBTDFc+i
AaEZv4UqjOJchj3w3wyDLLgTGTRnpvhpD5+oBmzA+HETmi/D7NS4kKmEsHp2tAm2yzYwr9qsVSfH
AylJ9WHEcvNAxwXNtzXYT5eOhZi47SGu040pAvBWEPZzECIQTgy6PHqHIHuLK9CPu2NCI99tY5ps
WLuDR9dk3gNd0T3NSy4nTn84B6q85IDNvjSaWc27PDL6vqWcMEhvOGYFfA/W0wUc/tpDrKB/sKEq
AgSG9OPjUPJ4U2546/uUcylB0aQC/ExRtGDZi/HNSlPy6fjWcH/YR0GfIE0d4cLT2vjAyyl5xj1M
SxepboqYfDVcQre/muVj5CUCF1hsXrZ+jADugQhBYWCXXVEygnBLFVgIoQiLNMAG4xhDtUIcdMR6
qcvsavRaPEvZOq7c9wIWYDXpjGAXoXVq1Li96r7Z0PuFDlnAQdZZlR0zFu59ZTr7BEswG4Sb2J1P
HOzOjcIgl+jsWrd5s6sq7B2ChRchsBD3SUo7IRDNfYFdkTIs6y5rQRr5OGpyuBpAg579LrnKjS2d
OiRavZhUmILwDqwrWzv1k9UaL+VM1CI3NQSLHNMCVTu8uvhRh4puKCtCH2my/YwfjjI7cP0klldm
C2s2yNTJhfpYYjFOzHbYh5Ubk/+dOCy7O2CqVA8q4yuBi3w9oFdxKU+06CEgmeTJ15ZEtewUyJ80
Ksgjt3PEFydigk8+YyKNH2MwsAOlyh49oulS4uIVI9MeDe7Y+oe1z5xLMMKOeEGjZ7fN7x1kyp7Z
DXoiRcBx4d0ovzvnWlw4dYrdk0w4yRMutMlAAu+zD5l0yTYpWFFlFHOW/ou5NHxCt0UORJ2vsag7
wJGjno1Dl2FM9dzuAhj/sNeaRH8aBW99LoifKPo1G9zSFKzgi55iqgKQ2OaSYkE3e4iVenD8BqND
1h5dKpVcg6iAg/VmakyOuEGjN0nD7c6v4ldLZRRWze+yjl4r12x2NU2BpQVbZGgjpvnB/yjJtzPs
2FsVYC4gZRyuMjDqyLfVuzsFEFKz+aEexnij3WSfJS3ELzFdETGr1/lMWpt4lnMAsHXqBsqwmRw2
s4QsT/9Z0Hdkg6npiTvqebIkeiKU3rPpa54DvaQWsLqio+hbcvpI9u5Z19PZplT0v9k7kx7JkWw7
/yJrcB42Wvg8h8eckRsiIyOC82CkkUby1+vz1tNDZqpflVoLAQK0KqC7opzuJM2u3XvOd/hre5Xf
bPa65FZl31jH3804zDeKFKoN9o1PoaiEg4dhCp/mMbtWtuBRC46TTRKpGWU78IXeAqMXXsaaeKzW
9cW+QHFCHBcOAICvtKbMbU5qF5rgZOt2LMMAqYMtWD77zuPYtWpJrnqeEs4oU+OVPxkOgQlXwOFu
wVQktz+0pKWiHurUJvYK8FfeLdpZ8PsbYiQdQty1PgI6bg0bEGdaRhAmh5P0Xgk6UEalh01+w2sH
TvdYO/HNGmKjoq0heVckbQR9kG5k5ppoF3hSY2NbtGO+TeeO6i1J2OjDbivTi0R9drYBQO7CVp/j
piDQkkdn3Spn6dlFD5wvipaj+ca2nW6aMB+WAkXzwiJGBjNY98Lo+TmGUb21zArPRSWKzaQwRGUZ
pnkV7KtxelGO91y0OTnXIRL4kQMjj8QFieNTDnRwWQt9dGmOLSMRv5F7qrYeNOxTO+GhUCZUjhgn
XAT0hiZlvdbWMgJJij6miw8ytnfCIdTFa2WyTrpCLBmMOqc0IV0w6FD6yxbez1Af4F58BmVs3x6K
i74hE2ogV0t+oFDa0F5auogkAlUMuyZ4HKMP9L5CoJSmkjy+9Am4wZvqvIM3R9NBFUxgHblv4nFD
Y4vYm4jsPnAtziY16+9GOt9rkyGjzQloUSbgWeII/bCvJraC2nsmSKcTu9mdXxPo8JfGwD5OBkEC
twoyjFlndwODy006zfecW951aX4Qx8k40rcD5E/G4bYgGiG0sA6oTG4yF8hEvKojkBuiAg+g4Z31
Ez4U8oCgTfXbaAgCjp2OXgOOJBktb7J9WaBCM1u2jubCcSgqrW3v2sSwdc516sduFdaDt2JY/tjH
vc8G38B9cYojcYLRojD8aGkketUmHTV2yb9k5hg3shDzY6quzjx0tP8Dc5k1egeRvzzEmDFiigjG
TZBEUvcd1Er34CTlYxRYNYGwfbUoZ/Iucr+8jvwoh2I8AcVKt3kKMCEe8FWAQy/XVpN8NBW2CWLv
Hdg6uBGN8YzUk9b3zDi1G69hkIutSom0YljqHG9Yd3xTcCRDphue1A8iycyN7wAZbog62pqm5ljW
f/Vl9joYTswQh8G1Fwg0SLGrL2F3EcLqjnk2u5x5kfOBEhO0/xh0Fki3qCcm+H91slUKBdNssqwG
Po1oJsybhhql9+W+d+c7KtZiJSyTFIXe+gQ9GFOHIFKLwmqfhBBGAgKLJ0HAls+pOCtZIyer+kaV
1l5knLGtopgvoUTRIKW8CVH+r2WdPNqD2aCIN2jITkG4GpNsP2RFuehwfW38GhFj3Hk8IkZ/EuGb
jCprM1UZ4RAGj4m8UeVHc3riGdgMFaHpWlfXborbvddUn5WO3kE4WmtMsTCMzqkTJxvZ2a9hFRFo
FtNeGrmKW8tqVJLq2Ym2aq6Ag2X9XSGodowZ211QmauYOf+qHb0fec5stcEFOVO7mZzpE/LJVw0j
vcZ1HzDz9LhKQwCFLs8s5Sf5zOqBcCvS3I01hChiVsl6TuMw3Spn+pE5PTPvbHgOSHla9SbOvKDp
nyEfnoKJ1o/JPHyPe51UzmZ+GYlN6ehmyoxiAKV9v9AIQJdAiKa5fgTAsZHF2+BTcVRd9hpmBAzk
PjwnEujQcAImZ+Lhb2sXQufghhgjJTJbocot77TVbZjKpLRCefMxJgbiTZQSOGQJPLHKDEGss7Wa
U/dzzhhr2yaYapKzP8rW+4lPAmBpiyqo02CP/NJ+Gm28Irb9mg+M67sIPpbVPsYrOULeKskQWNVV
9EL+Hc1DM32q3epgIZxb273zo3Wazxa5Kq3nwWO/CsnQnme4oRWbGY1N8hpBsXTuq0uWvVWOydHO
MhgjIVAQImKcY8IrNkIwWSK9CTZ2jQy3KedTRpRPRAGAC7c9qfAkCxtDLRmyp3qsDsiLaMYRHA3u
9lq0O+Uo0qWa4MvtsnNJt51yaPjErr0XUfOIhJ20Q9S09NUFABsPBEc0uOky8+ejkeBPmeBahPAT
OVGFn6Mvyavi3V64InvIvAp4+cwclSpRMiDVbk93Qc00jRcNHIY1WDIaBKIpF5NNwBIZtQw1Snws
4Y1b1Gar0NXg/3kjJjQytoRWnVpqL8PmI8rwHGv6yLF2HyXZapGPLcImNozZ02sQM7BqY/tMz3XT
1+TUBYOieJnSPQjXQ5mMHxmHoTm6EAhhLbsewFdjDUvQ6HdTQusTT2FzcEOxQ5aA12mILXIiU3TQ
cXAAc/+WlzFA0qHT67kEsOOK/tFsEI/OsdiyCt8L13wh3YRYri76nKy1WcHWn/uGuQhJwCapv3WI
nLzDhYidpPqMbesedODFHCdkmmwHhE8FFvBFFJUoSfCm3sb9EvsKUZgDq7N8cLGzX0iRVoRb8m7h
JTSr56wufhLqRqXj5Wg/LsIPsfpW1VvGlAa2qLzrdbYzbm0wTxBzXx5rATQT1bx23A90Uy6Z0O0K
bWW1HPoAjSDtiP9rfZlf2zL/7f895gl6u/+6ebP6LJL0N8nl/8Cd8Ef/YSvxcYiEN3NI4CFP4J//
qbj0IELQNUHweBOj/WYrCf4RQImgdWPSkTd+85UE/8BRwl/Rc6EfZLvWv9O6sYw/nSVGYNFpctAP
2o5LgNcfTo+0cpuS65PbPu+O4TDX1yz8oY0033Zz1Jyd8bl028eO9KvFDPGPmfrAtLGH5J/ZBYbe
UT8NdBxXrUzFphU41TOj15cKbNUiiqp2G2XpdXLw4jMU7J51lH3qxu+eYfg+geFZ1sMUX+n3kseR
o+AQ/YPVtgQD0fYxqfj78V57SOsqkgmWKirOTVGdEPqrDUKRaN/GcYVAhYzqebrnbEo3iKOaHMI7
4Kn0MKT2L4GDggDJYkvmJJeApEJPODShJcpM5StG5yj+O/d97okwtHznWZGt+N5ZR0WeqjS7V+0X
DEIdYa9nStN0zSSCUPpovKU7rPqke8P945ws36akkutomIj3hThY0cgPgv41zvD7E/wG+z2Q09qg
+Z0U68RqfxKwuY0JqFp5g72qfCbSQfmWed43hr320tS0o/c2M9w12pNI0mnR4AUMwAT0CFq+AW7Y
oh7RNz0NwwQvaqowf8Y/LJ+xdG8j3A5rhoXv7GPEMoqWUzj6t8Mws8sViUbWRWzMmo4w6ZqkynfQ
5mlZlGxm0V0a5XJrsSWkaMKQUSX2MbQQKLnoAIZWI3Xv0+TIsZ35XoAtxVbHodSPKpmPttuGdwHe
m4WJIfw46gzxU0qmsYz7A9YLZ5Ex09iamPUIyeBwUNv4VNEBoaL0c29Zijw/ZcbYn+CqXiJY8FTQ
YYATfWy2pjLQ2xMcsNYpQnUuQh66mIZXW74ABHnyHHarLHY6qCR3YWx8xgzxz0mgjbOVVEhd426P
OCB9bZL5YNmtB7LBm1bYMQim9tLX0ZSPcLHIZMwienLcDbAhSZOqJ3nTy8R1Swr2WK371uK85lO8
KllBmjOQJbJGH/vZrHbQG87lVCuspH2+aiNMh8w6Hhga6CuDzWelyW9F1FFsm1RaZ6fvsdVoZwXd
0yNjZSiAuUf3WWNs1ASZg6FFfvj/S/r/Tj8era1t2QjP/+sVfdtnSOnVr2v6f/7Vfyzpzj/Qi/iO
Z7qOH/y6pHvBP0zWelZRDHt01jH9/dKN900LizZa+n/+DfbF/ymjN/6B6N7GeniTSdxW/H9nSf/T
+AbbB4aVYd6sgpaP0+r3XjyZZAPiWEiDTH05Lc/zNL2GU0Ncu51kq19+mX+hPf9faFmUew5PuUcw
hsWX++OzOs/wMh1XCM61rN8FiKpNk84IRnNFslpcIv346w+E5vW7htvgEz1+e2YWWDQxKP7x7co5
D/ocUa9vkvCxYCBwa/OIpNSLyrcrToSD/5rFYblNbBo1VHY9Hc+K3KwttMR0PyI+PppysNZFFRsX
gfUIJfaYN+e/uVBu529i89uFcsNhaPIogI6/jUx+GYlkvmCmOFb+OvJFePawY2wDT1EcsjPStFeg
OKGV41rzjbb7PrTzyKCV2/kQ933+XNWjOsTjXH/99WVZt4/9VQP/z8uybcOn8rB5Em8ejF8ui7rS
aLKQkUhvNs5ZaUgQS23VyZenVXrUlggPdpUPRwK19XOJlA1nnx+QPOz4rxa5qXcTJxripfdGIu4z
E4s350lixqk62RPSMP8AHTLtbSuTu4K25nsfkyZQchB4+OtvAtnwX3wV0kWonGyIn/zz968SpLNG
hEebqemL5MR4Ot6IMTQPBbEPLzXoiHvPKCAv0AJpH0Td6Q9y3fGn0qAJc0bSxWOhk5PR1WvV+LdA
eURGTh8DKyjAEmXmLjayuxrIUYqNbG1U9gi1BN52qP30DLoA610yX0ksXs1JSS63az7ldrZTVboT
CGoWGfKwNQp74JOZPFDJL1VDUGHXo1AWDF/aOd30w9EN7wcZvObk/WBAgNECd/mxJ+8AVuoBg99j
NuNB70t8mwbDB3dTm2hEYU1PuXFx1PxYpQ9AuAl95UAWyeiIjspD2K3uVIqU0gSEC/SHhv/0M9Y5
eIZOk8FX0s0OuGmAcOeXuumPCdH0wPE2kBLfy6j4SIJ+xdzoKZPdsYNBjNIRSmMK+gn0gdcnm8bo
oBARuUrb8cNDq7rQNr0oaeaneY4elOAzAWx4JEv4/rqfONZbhbbPdg/Fnb4JEmCUlXZzJHZzPivg
JxA1bcs4mhAbx0WeNuDpq3hkvv/XT85tuf/zHfApnBmjmjiaQLL9/uA0PnGbbjcBiY7s8q42ctS+
GbQgSvStXYJ98v1YPIZ1GZBY73V5x25f6C8Epu37KMvhmS1afISGznc+GHIC/DCLououy5WI7OZa
J3W3GwZdf4vnigZyjHT0I+w13cMmqo9hMYpvpp3HJwLI2m3vIE2GtZ6QMeLEjEPyPtuo3jP+7oX5
F68+69Bt+2OC7LIA/PG1A6MZ/Nurb8twOqOhBDWTWcLZNwyUryT3hRtqTPD4ZjHfW2nbngjTHWn4
+6I5mLMTPBdD135hoTLf//qO/ItFPXBYmdALeZ6BW/z3KyviqRwKV6NRCGgY0cD8SqhnpTHgKx7j
v1mZ/8XPEDghfjbDwGvNzvX7h9WJxSgBvwgysc7/Fretv55so9j9H3ylXz7lj8UJoFnqdXbrrvGj
pJ9G3dWnrnPoQ6NoRWGsqmnz1x9o3vbaP1Z20JWY9akhAtv5pyH+l5WdJzRryEJz15VrW8cxyJna
uF2fHdppRpJYOwzetUZDm1il8c02jOpKp7Fd/fuXgccKFx/6QM6Tzp8/r9BuI5NbAkjMbD4avRfL
VT4J1MwF5tACb010OFGF/bCwSv2cq+HvruBPm5eLP40CzA3Y3xA3+H+IEYh8M8mOAgFcMKKHDN53
/VkqMARspwFVkJ5WYY9+2MsG+57gE8i3s9lFm7Bn9vk3a82fxZgbBK7jUAA4NPioB29Vwi83ZXbm
XBJmizopLvK1p8pkVQFjWUEGtf/mo/58if6JiLjZ7DzKMZN0it8/ihAD8Ly9QDN+Q/yoIvP3pTnq
s91FjOfpQfzd78x/+o9HDgcpKwp1H6soMS1//tLaUq5VmjpaF5Gcrl3sMLWNRv1NpPUMXxd55brU
ttyzlE5q4bf9MVaqXRFHGK3NafS31BbF2rBGyFhpq3cqbw2ILGG3REc6H82KPYHcVTjSLB/ZNiAj
eljjDvKWE4ibnxa9gNekK5HQwVZdm7PpHKI4nF4mTI8Mjky0gkFglxbRMrM8a45dH/xCyUU5bfNZ
Ktt5ixzpbSRtYzUY089Q0NjUVlQui9krt41gmN3WY42Cqox5alp/2GYqdYkrRGItE7tATuBUB8IQ
YcOOXoTWIpNcSebMxK0GyRMzaXJ9bcReZQnKKCXObqWaEtS8gq2+V7PEKlaNqGMXeTz5z3VHoM4i
p+s8ELOjgKjBLssORqHbU2N7cArx5Y8wLceQ/MmJcZLR2wEjDQrRl9Sq8412pulkgOre0Isfzhjy
zBfgmfb9kE6AObzI7n868Lr2YWAjpbsR+igY+k1lkigxwNkHrGPSPA1pxF8yuqc7E2DnVQ1B+VF1
c3c3dl2Mn5sQ60s8R90ObDVIEnTPBGAG5rdKNsVrZXV0vzUzhAdZ5MNV5EWPsCy+4RIALUyrBHvd
M8PG4d6Opv4ZcTp2CdOvnjhc17uGjOiLYIS0m8dWPBCbml56bPFYdCzylmTpbxHVN5doFgQLa1Q6
PZHYP0Rktnv8W/25mC21KkysfWjf7e8jkOelM/kIxWNRQGGb+7eW0eBaTHl0GDI/p6jK659tXw9P
VqiiL69FPVHAkiY845+GPvHae1qe8Rnkj6K2h7cWh9vPcerr28jHIjg8cklTx3CjIYYiuVprE3WI
jsQxwvm4iWJtLZD4JG+ji2Fx4fDYnhMoIs+kpaHLFwOhRcyPlg5k/JMeIbG1YevtjAEXMWkN4K7s
CSQn6K43ZqvzESjSvPCJdFwbZqI3PceNE7p9phDtTQzJXGCbF6AvMNKRnZEZs4Y70EQbi1HlI+mI
wXoYYS7ldhDcRV2DmPiG2RpNgBSKlucyJaAevyNx9OhT57uWcfihqxO43Nr106OEt/fC6bja+rNr
4ndFPpPg4KH9LOSlJkNoHbqkUAH14oOtsnkldWS4SqBS8AIr0vUcvFSTgHNF2Gf3nMRGfPASclyR
hRT3jl8WG+1148mKkbwgn3lIihSzhT3GSKRz8iirIt404FGZ643WT1vDRNGBzFYqtQqCozp1sQSh
qdAY88kj6s5zDoqALeh0nevisCwjUqyIfd826B8v6BLMZTGl1kdei+h+CiLgZ0UrY2TLpjeh55X+
nnz5epPkkCZgn2UrBFZkvCTEk0nDSncFSZaXLhmH81CWYbpqe7u7S1CB4ckpWuU+DY3o+DiVWLsR
0uklxsK1VRYO9ESjlMdE5sEc5EjLxE8KsTYGZGC1LXh/zFQSIOOqEwkVFok3zg+iLo23CkTmHQlc
7d6wTP+NAUy7MyM/fYkjgk97VGOM1E0EUb0lCJV3TbUJx2DGLNUkP0JTZIeiqJmiyTk6jLnCQ0E6
z8kyaj9b1qYojvAsxRLTrXFG15W2K5KDuqdAkbLiCbNY+lYdbFUW2w8e/ohj0xbTcRJl/MMY65K6
ckT42rjy2+gDHQytwnygV9wfRc4wDT9vtnValX4PatwEmdEikK8a8J1zEzJGd6JLB839bPnD8FpB
zfvmqna4IJjr3sTEqb23GVHhV7LqKxIEDf8zxdzjFxzYGEwiZi2KcyDR8gTmyEI/kFU+1YBijGZb
IuI6VgV1AocgfHqDGQAHSxI8pkVDaVgR440KDIgjWhvo91kMRMQtbHHKnbZed2GenmZzKk1WeS3W
ujesJwab8FAqt92JMWDULXN7W5YGBvmhrquD3xkDLBjfLsb9lJWc5eY4r94qRrp892L+4GbhK4+F
qUoIhE5zzmLwsFVgvFZVYK0TTuWvAr3zElOlfWaCSVQEEsLq0aO5sZZ9kn9D++5/DfZgPEmrVPuJ
lKyF1IG/lUWGvSHIM+O5hvRxUcg8njknYK4yvbbZ+rxC8cLvhvbCwCJ68VvffGjtYT6ZNZp+ktGi
8ziO3UfnpiTID1A/nnQ1x1dhOO6nPRrhTxgsTElH1Fl1iSDRRDWxar0KfU3sevOly/X8Rpz19MMe
o+qe8ExykpVHPM6IFWJvinHeFJjh12iAxlOhEXEuMls0xzghVMqBoPZV0XHZp2HQ7RxxMxz7s42C
MK7ic6yKdlMZffCNo0t0jkqH2ZpjaePIu2RgoII3snQ7Sy9aoDTbCW0KARI59cnCb2B3ZrAO3jK8
uS8DCfTxaqrJ2AA3Ibi3KmrdR90r+5gbqbhg4Ro2RqnLdTNFLdHYkXDfHByUBDub9bcpqvKDLmPn
qTPS4YrKJty6pUKEmQQlHwq0yV6zDkjKIynmuzGnwcbceiThs1VkEOLSOqgB5ZGySK9DVzNk+5ig
to0H1fuGX/Vp3tNpJvfF4oxBLkzBSMLVpAlTwx6cSpPP0FVCPoxjXv50yhatmuiTL+WV/YsfichF
FCNiARMiyNVK5Qkw2DCyv9ratett3okR25DFXhu41RkjVfKIVmxaEkbRHhCM0SQBfquRhTv9wKUE
QVbSUqEbEmirv/JZFa16PeYPI7qJetFqAyOEofVnLufuh0MuJXlGfb2pmsbfMRFBItTlMuOAbI2r
2qnqHYoCbpIL6mBdpJN+MamY1zYAqWXVQvGh7R7lD4xY2u+NYTV3hgVeTyl66+Q85eu+IYIafOes
P0YD2Nyij7z0y+z4Deeit77PToOm2AwRIy3dstcDqr4qfIitG1IbyO+1Ld2BYXc7yXnl2M68JwRU
IR3Gqk5KOMazUI/IVgWWEv47aekQGGq3L4XyjSN5OPhtKTJQDVD5InUeRn3z/URfysqb75KxynWO
pLOlyoCVOfZtvXdnwz7f7GhIOoTX49io1VdtFvU2FIpvTm33kOEY+jE5Ndm3iUweHcseyUkx2s8C
IApJr4N/lV1efnHMsi59blmsmwa4JrOIf2LMFt8J40oee11Klw3TtA6zJMy+yUT47M8g1RuYsjaL
+ihxp0HeKkTe7LD/js/amNJslWfQZIPUYDHQhDbpqZJ4yhCEJeAwTmQDxxdzjuV9HTYiW0DTCF4T
6hfi4/3ujdQh49Xpx+AnA36Qqf4w1qu8iYJiJQdHrANnIhFqwMJNdE2S3g1dPLzkDl2TEa/uoZs6
4xr0VgIWspX35sxO0UENBS+VD+GRdibpvkFYSVzgaPlsnqz7RPiOrvDiTAOmEsuRiDdbWL6LUfCK
LOFwwXHMHMNc20bvo1uTsxGuqN6y5950w9VMfbuv0G/yZcqS4tWU9nDHzQ5ftRVwD1H/3VZUzL/H
YDass66n2xIKC5jXAQT2WXs5vLAEp/kBQ1BGGJ+pMr1xU6d8qiFAjJvSt8vX0VMTKl8CzlfI9uRP
JGpRxTC0qowt4kfTXkV4QAYGiCTCrTGf3xL/EhKRC0nE7QpEci+Pg2VSXlpBJB9oDUQjoW9TSbjm
QoRTOx/CCR8KsgnTn6CI5a1e5TEFxh0QQBUcdTOM8Ym/y19SUhanRTnUkDRmT2Z4xaKEzHn6BDHv
M4JGJbVsVnKeKbyYPSZI3/wGKGooIxI8yejOr7QWIlIyUpcUWJcJqfT84TmKuvIiwmx6KoxRXZtC
Em8mDG+hpR8uUEXjs644ecWL2qvGU1tH7cPAnTqR1dxgeZ/8GfOzHuwTwXzzq8XU9isJXQwFAxhp
liTTPSecUw3O8nF/aruiQMcVd1jgpr4M2osbxNNF5tNIRWjU9WFwB+PU+lHp79hJoWxJ8onvROok
d0Noy7fA6KjkfS2D9yxrkcJYrE2vtUfYHAzXKtireojBFTvj3ZxwQuzGOW9IpfXD505iYEywvzzH
PU8cbax0bXhp/YhAci7Q90/uD5FZJsSDem1rlI7GkAIpdoZwg07xzZczGjdHjViykMsD/AqTOwhI
KHX6EaoKZ9hDf0tmyN1cVJgfC5eg9XYsdhO8tf1USgANU0daGH6A+cSEun72a2/YgR2xn2um3pS/
bGtfVeH88LXZHTJHuu8e4WPrLmgEbaJa7eokzXdTmvpXgBzdrTVOwg7W2yJ9wNnN1knZZ4Isbueh
xKI1s1iOw3xGOyffjcjWP4hIqXfQGYY1PiCoI/hvocQS2mdNUJ2xDTK9NtDBQgfkqrpJnoKwCU9W
5olPOdsoMz3LHHepDbzEB527qUqDMbWicP+piqY+TJ1VromrK9/ptMM+dOYOCwR6QfFeZCmLvMNQ
I3wwdDrMx5mf2F7A/zRYAyCbLUIn5KRNJtQC6z8suSQqX4PQ75e5rXvA2R7/R21VHKg8VT0EvUkY
l8tXRDBexxlMWTUgZhcKgEoB6zZaE0Xx5TtZsgSgXFwN6dvfAuqwQ4cYaRGYKa9RIbJ1oKc7J64/
yIPe9dC2VsaUd3tb1w6cqwg+jdH58hCXIQel6pZs5zfUEZGzimMVLsBdgiUQHf9aFUzf7WBCilBA
k2Yrw8xH2vZSjFglVFEhv9Zs3TzvfW5fiKwgMawN5k2kMFvzzFtP5FO6C93H1dLgf1uBram+h0bf
nIZRxfdGFhHN4TiDd2mDBL2YNQfPiR3xixHPTeshAWf+sx4JFFmYLhOeNUnowePg+cnecrKM3WXK
8OsEfrvVZs6tofO/Go2R5ocvbrV/2T0zg/A4Aaby22B62bEb0ZzHPDhrFU5MJzCgQLzDBMBwoDcF
brQhIOli4dtjuOUIjHe7iIh1Lazpou3I+mqV0TzGcT8/CBH7Lww/iTdvo7mfFnVQOPuA1DVyOXle
dxj5suLoDIXx4eT4F7dtl9Qu5pPOXlZk03crYQs6DbB+UGpg7HAJRztg8xivJf4PLIS2468EIbvX
nGHx0SrnacfwDu3c1Mmm3LSpHhDg+tZRIHf7GBIFXLGHKsXpwNXiPi2m7AIBOjoUaT4/GjnRsCbJ
hQeznS2SuxwrkkyKLPP5NidZNGlZb2Q9QdqMVeZcHYprBj35ZJziODEeGgo4IjiIWCXOpHjsmhor
R+MKeZdYzdVvHeepFArnRGWHaC3oBFnvlfasz0jM8aM3l+W2UzBQmW68B7E7H3Xl9NuBCczJmML0
IXL98dqostnifDQ2WaK+hDCxMdPYno7oLlsM0sBEDasu1pXRJNeurL3bbpgN5AZPzicU/xlauUvu
QhOy0QS9ankAvUBdQLU5O9G7ybmfwBt4aZjdF7puXltr4syjQZwxDKgJWeTcNxkHfspoa9dgGJsw
vDWVu/zM9cZk6MbGfSYAwTgwB+9UCaQJBES64UBJ8keSheMyU9gYRxO5sDJchmGxlb6VTuR88VwQ
ZjFgE6Owkx7O/CnVjy7JVAtjpD+6QeZJDDVnTqg+YVg1JGcHkM17ATWTXAoIhwlwrXmSl5ThyXc4
BzZM3IQOnh9DCy/QZ9fsGY/4pZP3KsV0wssgkLcnmMDqwX8u8HGeg5l5SI3wGKgQGIaUAoFYksCC
T1LqF45g4bLLkll9on8uGoJ0ZmqL99nuu+67b9H8pAEToEVGoKwRTcX5a9F6g7d24hLQ6yid9gNW
hvOG3d4+N9E4rXKfyWDrhD3gqpBjjZ2HGmJ4RITDquvsBBxe5tlvojY8uWlrunU9M5NVw8nwpa8c
1kewZuNiJgToKbyFAPlTV31zYx2/NzbBkzQdZhNoseTWj8Je9Xnp1Au62Vh2E6M+mHz3W6B2zOHa
GUBrBzL26nuF+ILu7jCDR3AGkm1Dg36EhwYzODKW9oFViTGnWC9bahUvlM1jmIXiYI6VPLPeO6Ch
6s7Z8NJm3/pMkFYgc0I1R9WgBs4hpFUtFW8/arkOJlT9pefsFGiANGnQbHZVAfjH8CDqukSCzzOo
VRIKGeMkqmJ9boyshddZirMsJsRaJo0BYPEhclzFgO/A5NMmgZFMj3NMJg1nntu6V3ZxdEe6fPcT
U7A+ciSMSEGKyUYYWwj34FeR6d4LMdYuvnCHZisY/Cnfe70WDxOjS+Y6A7s2rDNTHZJyKL+nYppf
MkRWVIJj9hNPd1kiGovEysAsfYg8Nj3U/PEd4r1oKzwi0mEHByjFXVXjI3IzS35kMU/lqiyB9bO5
BflmDqDFbJyS6lNO7Gvs8f7J5yD7bI1ex+SSs3C4REUcH3vF4r7xfDEgW7fMDOdRKV44R2WfXpEF
wDjIB3FZPKGb3Ssc+LTQ8q56FHIan+sqm0+cVtMf+MCpAzMdON+SipSGxRRkFa7vvIvuaqwByP/L
8SjjwkZQNSQPEiQt+VNBpNa9haqDgTPGc5wG82ccIPBTEl/Nzf6A5asheg3XYwT4qe+n6sxRG4TL
ZDfDzvAGjj3gMV/Yj6cQU4Ttnoi7yWAY9CBvmqFtyeDMi5e5Fe2D7edpvWBxdnbmMDXPUeDm951Z
otuOSPFcmzR373xIJmBRKh77UBtRsqS5QZKCk9nbmOSW5WSLbtPGJCNJc4wehFvWe7PQjANcDIl3
Q6sUTogAkcqiHhrrJILihiCsZfCjMEJGa70B/M4ZGXftQNAQJq6kBMITzjTgtw1lJf6UxJB0XyFu
EW5rdlfQYTw8Gu7e3sQq+exLg6Cbgk4FIcZhgUVHQEK5Eo8dniDmRzvHistPDQHqobZ88VDopkXK
fqMH9a1vX0vs4I9O4xtv2FPFqzP42cqJrHZlIFM+sOf7RwibtGrAVOE2w8e3nbwsexC+276mum43
TlBKGj0oS/dY7Mud8nrzMYyhMTQRmLfQm6dH9HUuh7yCgNGZLHRlh2inA7/YkH6kFxFVUYY/ttAH
lZvxMcYjswqFxWqXRaTdOzlY/9QZjkKFCgBny3sm0k6QmRoOl3Gwpv0cSHWCzGvcVb3fsHEO9TUs
i3dSUMxL3M7/nbrzWI4lSbPzCzHaQngI36bWSGixCQNwgRAewkOLp+eX1TU2guQYh8YFueiyqraL
CyAz0sX5z/nOn5rxE92cBlSUGPAoJcRVd3NyRLO/oZ0kWtp2PL16s6jfi9mwfqHNFJ9Fk5PLKqN2
4B4ftMVb0xvDRg8yTc6JFxTIJtrobws/QhWGeFgNGMLxh33H7g11GGQ31rRWJNVSV/CMIsou6ilx
twr712tfS2tr+yTPbHgoWbnLhVWumqHWxy6eeAtUhOpk4qg4m11ePkS0gV3BUqXcEzvIY/nAU7hO
mwqgID6ubGsJFmLGUgaoacqRbfTRhoBbFOfXvIiGrVlV+qvvw2ZTDXhZ6rxPNkyS9WHAKLwaOzPb
VHXMrWvsK3a1rho4+qK0HZXnGdcO5lfBBGhuNgas5JcyKbF3iKkEYKWhj9ZuO60isFL3jhXZRyGt
cVnkUbNpyJTsPRz+X61UlI3X8U1hoRJZ3GiIhcOMJU2OU9JM26lvpy1Kbs5CZGFr6M34rqihHlZ+
irxLWI5bDCCoT2MyCizBnXgfh3y8N9HXVqKWGFLcxPLvXZWI38rp5CsVlsmPHkyDZvdq8nY+a+ZW
VDLbTpbn3y4FYtcEYwo7p7VPvUyNJ5eIwdbocQGBxk/14xy2xn1h5c2rW8wMT5QN8kV43vq/gZkJ
uIsX0EI7mXwQELEvHN/MjeHP9qodPe//AI/8/5H9npm5Y9oecAMEbTgm+NX+jRfhxmr4m8Fw+cyp
izh9/gGA/O9sm/+zv+CfFs6A3gbkbcfDAIIRzr0RDf7mINv/YJ5N8xCZMf7lZqP4m6fg+P/AAGUx
1AoCHBZ/fc3fDk7HxuTvBwI/viMpHMD18C9Mies/PRr/GQiZ+jC+/b8xc5BUw0IB2sz6D34BkbWl
slQb77LBzzcdP/0t2ZM5d27BKYytwoPDDpJ2uBI/obSYP303mQbhSXdOvrWMKZLu9MSQYNIcdGvu
iJTg8fThc9P5H+6AUixnMZJZYlBVrW7gxh9TSf+VYuTm3mf8My59xEb4/f5cMvrQUWTUyzyIyK7X
t5Cq5ToJhe81x9hyVZVu9wDyyjk0IcPFMSSbNNdZ98f3BpmtIbBFR6UG82eKk2ZXORAELgOzLy6P
kwNuOJnTdpNrMbTLgoio3MTjrZUYcHvjETq1MM5Zfuo9oNAya4vZg/cjFMvdnI2WuYhNQ5E7LwER
LCKBo4AiwDK6k8WgT74bqT81eku2kZSU6ZUjajh9LGU5JxmSzA9AblhJXBDG36lrjAdJH80hI1j6
rKNOLKsgsR9zJzSfhEB1NPwiukLbopbbhgfZDMjHItOAO03s4ITuJ3nDt6e/U+lWDLdCvYmtIgLH
2NU5y4fdxd9ml1nR1mSzsjeZ7fUY8hmLHLXhOb9FINU6Jbi/cumagb3IEa5HTzKqb1s15lsedSnJ
7oFlnlSWnF8oz4medW3xp4gxq3t+/eS+HvrqfeBCYZOxZRoOm1nhRIz64TmeqJ9tCLESxErYarDs
mc+sYDGVU141qfVQ2S0DjNh7SK2h2uq8y1aB2bsbhL/xOFKWcM3iIKkZAKdkHFHbjJcU6/4pLeIa
alStyRjbeYHnw1UTd2BztIFJlsm7hAf0Hpd/wWF1qlcJ+uiSO234GuWUsrGg00PRAGRCUW2NYOmH
XXAudU3s3q96Bh4ut1zBmTqX7sWDKHg3ZVXF8W5KKZnHycYsCbuVYR6H+UZgwm5ainXaF4azycXs
/4h6hDIaxj6Dxj5PXU17HtNIjjs5MfjWrfXHTJvQUYHw29G5NhZ3Nmlfwo+4nkdeqiwfdjietL80
mI8BeTVvMb+OYXewbFhK4OcGeEzQ8y1M1lo62D7yxgl/k1T706HO7PCHob6+zFkCUjVIncg7k6JG
nNCdGaQ7HfvjM2RTh+cL2YfLie5+MqOZxm0cJ/0ro+IiXFgZzQNLovfFsItxaRo7F5T2xcJwo9Y9
8soHfQC5dUrLcfxkN5KPYgzdfS8sNksAbue04Gg3ExAnxGdWKyvzw03vIPmN7L20wZmxv4X1C9Ta
8QdOALTbAU9iK0vybJn24pvx332RV9d4ZAKLXOKtSzmWl1uy5YxFNLrJW5/8MjGyFLXFf/BkjKvY
5K5Y6YStrRqSlTBbaC3EjBdYNK5se/owUSRlLCy/P+OtiD8i3263Ze6+Dx2dZWySUNXzAbgXIPNl
RnXYYpRUg7RNVwFq7gtQbj5X9rZS65wI8YZ47EEbBsumKPVJxYR+Ktp7FhyR7qjSuMGLh3eClhWR
Sy02JV5TjmGQ0mwtjuCqsUAMOzQvvNE9PSe916MsuqP6iYwwP9E0uI1vn1G/ScA2THaCA915kEGI
nM0A8ZRzEMXGaOQrAjJXxyEAY3l05ybNfGxCSY1i4dKmx9ybCnQRN+fGUvZK2FRuxu0w7HOvGrea
CPh6gJ23qN2hPFL/Y63q2XL2pZ2LcRHAN15HufvbNfNz7WhsVcN46htxZ5FUdjtxmAGKLjzImVYS
XFECaeJstwYxUfTBcEE7GSSLmXIuah0m/8gBBrORrd9qGf+JDfviwXOegpHODtfajU186MP4qZcG
qwPupix9ExQuhi4cjIIY78ZO5Jsd2+c+KKq1yweoDcZ7i5kM7ZU7qyXWMiz0kOxqm9E/xCrQNKbc
FmDJUpMKx4rFFWuI2/kPVSXfhinfRFb4ofx4F/NxxA5cvzhBfBZyXN/G2nzccXYAKCGUA6GuULso
wnJhUV3/osFgM2zCzECg2Ue1mSPvj6U4dVcr1w05d3ftARMIUke1KgbjwM0PyuLAQ9oH7K/COrrU
2GQ3g1DEiKuBlA8MRH6sZyFBuby5PkR20+A6naNUAAKEYASs5T5uLvl0jGB5GDV2joHTc3WnZPBW
0cS3ECW1Oty3bK5py3rUzQNb9H1ZFw/1UO2g0OfgynPQ+kMCb8IHWERNL8Pa+NiBLVmEMyfepOh+
81Q93TgIo/uR+VykdY0k1YsBAzYRp4UJBvvOF2yMHiLbKufOtO1ynGsyL/FhQ8NY5hD+VmwktNa5
MIi6diA/XQE4LVzO4wN2j3XY1FjFg9A5JxKV1+MmeQxBJy0JfsOGqdLu7Aq7Y7aeRavEi8q9bxp/
WHd6gEV06Ro91hvevS8UqwmMZLdGdJ8qQBBavzVpyPvWCYme0oqm+7RbczqbeWucOz+OzrJxOYtP
ppV+NJqinxnSyoMIBn/r8trQwxaOx1gU1WsvuVqCmQ77fVR2xVtZxv7ad7S9YcnuHtuOPX4p234+
YAUm50uDQXT0rL5JOAQF6UeaCPOYIffd2PgtvrU4T58sNeM/N4CS1hsFTxMCpd1QT5Q4s5lzT0BH
WPHAUBznNzeOVB0re8GMpPpm9Ayrxbe64S1Fli32jmnV3m3LYDw+EVjB5RfnNCsHQz/8hJgyvoiV
e0+t6LA7dJz9oLn3dfNq4dZ9c6thkAzFJvUH0GiebILUr/HTxaJmqj4Zb7OkOXIz3rYzy3fSfZNa
qXqYbadNqJ6nypCinFGLJTBbE6VL4tyG6VtyF7TiYHpOc7BVG8gxjXOnaXM+Z6pw350szWjFqRWE
ZfTBc1yq5n2Mo/iXWYY+B6EsHzrw6DQ85P4q4r5Kq1Cmgi34cTSiLOIhCydL62VU+MlOYMuIVkZ6
G6yYqV0jxjOfEivTl6rapQHC7CgTcQJU44AI5ueqcUdrK0FX6PQ2Ebi8xrLme2Z29AJEFIC5duKt
qA3ms63v/Uwsb7/OWFinSc0ZbUWB00Qb9Pr50Jq3EEstYCmUogcPJmwYgjXlPcMWvcg9eRG+qSWb
fh6Avhk564TaLSF1jwF3Yeq7kz3DcUfcspjmvdN49muQDiFHicGf0S0g2l8pTs4+iiYRzaoX7rzV
XhVgsQ/4cBRzZ/5KFTRU1ypaM/Vg7TNBzXhVxOFWIUN9TPRVP0jQTnhTxtzbM1II35KoT0lhFtF0
pyNv3tNcAQlFCKGudV/csAItsPYS0BjmcqSpIUlZ+iPzlqhw+uRhIgBaMiUKjR9rjEqk8MDiCjvi
raFhYuqduxrU2l0rev3ujRyflxHmhPPMG4F40AXVQmR9cVckjX3fUPHQLmw76h89d4oeRZ4FDxjo
KVOAKMqbaiXNFd7nuDOygMwvUawCdyZiKzYazSJG1OneLMxkO3T4iYA2x29Wy1O4EI7dfUwkeLiy
dPGpUNL7tpKWKsVRuOYP5fDpFjusvK/spvnG1a2vXkszLG3o3AXUDKXIKpS1BbHRnyPPTYhsAIWf
7Ll+hhjhf+Szg3Gl7LLx2RMJnxoXZ85PiH/iLg8R5tOOKMgyRwg9FWyxPINYeBYtdTHvPW5RbApV
8GgI/FSLygyj91xPgg+shvwOfd74gECBTbeEoXbRMvW2caD9u8atQC9CWF5lgQtgOWEOfvGjZvqS
c4dsCJIPAI6a3QZbYB20T5K5KA4zKBroLlFCQozXeboPopowzuQOLzNqwcavivxT4vzmmDNm4wM8
ASYBTuE/hHVbMHmpnGgrI3s4WcwJKadIwvo+qR2vWnSNzfHc6phgMsQeqS3QHdPpA6JIV24ZwYAH
BtqEwZl++BHH0xT6T8roukcVzUR1nBngxzJq5/Lg+JjxlvCyarjwkpxSEvksbaUYm3bVMzkA2oPr
x1l2duXJZTgN9Tu5MrySbS9n5nR4Ew54EZxy5VICs2+sQhJNpmflM+IAjEMWc/+D6n1EwSboBNqt
q8HSBqxOQsTVw2BJ8QGceniwnaThaXLjE8QMKuoSqwrQz9ymYPjtDjQs+MBVO845cfOYq86OPl1t
DGTCDS7yV4aWfbgZepQ13E4wKBSU6QBTFDDtVdnjnD1zXOOclE4JzQdDP1MMXTTNvJ3lEMw0CQbJ
79AxglhNUR8+I3/bXzXG2Z+eL2t3Y52Qfa8F/kqGzBjKlsCb9Dox4gzLgo5PDQPOZ6PyahcM8jBe
CxOy9rE1G/PsMKnkrDri9OSQb3dLz2vCT8n97AHbXBmvuWRIAwVOujhdtccxD+89amnAoBuVnl9o
MfcVDGZLQDWnFEZGYKvM8tNhQmJf0z7K1grJ8rnLcr10QuF0y0KXWEhMjS+aqxzHlzCv4is9qWqN
07YKV5PX+NayThibLzPSU5TRRW0dn7AYVDy/ibhV2nAQfQmzcq7XdVCNlxLg8YOabRZgGNz0VtjZ
OF7T2R7uqiIEpOOVSn9CxIH87nXhQapaYsqF18+5hxEtCUIeKa5F4gVIGX+e0xtjRTcUBmiY3B/P
6NjGU2/0YPvd2KFjkOE7vQKtw99W8uR9T5kE/zILK3pgFyQD43BSRU52cnT6Nvgj5qE6mbeB+ljV
5Wc+p93JVIMB5Ec502sB5WATFa3A5G+bb1qPCguPS92LdesDYV7DrS+op/Es+4orks8pdKRp/sGj
ueoYltF0rh0bez9Sb7IFP+9eMEfR0o1Ww1GBlMYxKqxuHTVBARw/kFs4V9majtFmPTaq/uBdDj/H
IG3x3WWJIKViDs9RU/r3EamVEa6jER2zTPio0mN4neLWek/8br6GGEnXBXUh1B8HQX1F8gj2nqdp
BZls5zDinqDW00dPhoxiv1b1zOodeXpsFlXecc6tDHGHMcXgvRsm2C9WH0wb0mkzzN5B7hKjASpF
W3VzVtbMTGrI3bU9R8WO3UacSx5SzEaBWS+JGGb7ZJjTV69V3Q+dHgHdh6V39ejXeWQ7cjaz4U5P
ZYMtePCwgiyi1OufKkMz62ZFtPf2bFOayLEA9LeVAgjlwPIRyAjWYdP1MgEeb+aXgt304KBgXHsu
U7Akg4Bxt+OZ6uwaTsdNInYuiT3DMAixVtzVWcWq55q5wRW18/fYj6ZmFXZp++jgK32JU2O4k6Cq
vhmgtdcWXNNv1cTMbSSFAQu/pzeQ9/AGIx2E9apt+C1L3zRxu7hadHuR+/USo66+d7203WdFF9OB
CSZdSWPcc2iyVg4RoaNhGoKOcjrROb2U7jnIAZjPJa8MhlVmR1yWbXlNzDZ7JOQTPDGawjs4ddpu
FjoeSLAoLB9I/eO5LA3LWiqQnO6Sd1Ax5xd9ei2F/ev7tXO7s86RXIHBmneTGP0X1Yl63SsVFA/Z
KIYXj+2xBYNVoZvjoXE/lBinf0aV/i8AZW5/xf9jCF9SW9ST/Csv578CCf5P8cL/mwThvyv8/vkz
8PJEP+X/oH0f4s/6f1n+x1f+LXr7/5DQs1ywBLfUNN7BfxG9Awf92uQAeZPC/6IL/wtD2P2HHSB4
SwL3fyEN/hVaYP1D+qQopcvEBKOg91+CFtgkUP+d5O0LTzoBmnxg8vehfTv/IZVr5iYFAsyxt4m+
9NSSoCTJ6pWr0x0+5+4igECuMMuv61K4v40nd1Fj6J+0Cc63jmIdUNbeahluvckanku//QT7Vxws
cFurKqwoBSWNBJssnRa6cItLEEcfLZutNafT0U8/p4JTU85FmUu+M9+7mLH70acqSBfVR1E9oeE7
nxMU7DXuDPd2MXlwPfGrSSMtB0bTi7pw9ybRtdFEkZ1mH5+yAiY4iOGUGN0njDyU+M7ANGFJarA0
O47IwTIYb0Fdv/U1k9qQur2F6+dbL4AEahrjwgmGTZsZOQYDlSzaaLIWuR//sXw29KjjoHnrI0ZR
CamJWZPMphYufoephyoug/Rc2wThhkj+iSOCdGNyMHSCKY3NMqjzw21zX5Vt9CyCN8dW3yo0AYPe
ljAuKuuQGwvaTf5klz3837FPLrgsyDAZ4/qWl3zLumYrrGrcoDjUO+AKHz3x3S+8BOdRnyIjdR6J
p8znmTtyE1DM7pVmfUwqYgJcMu/iLOsvcb+D2LGM/Qz2TTiIexvR+Jx5xp7Lirj/6/8iOHQYGYkt
ulp4d07HLlSWubXBCQcNzhP5JkYBuMeDDmeMTrbXLKPpljFCvO+rKcKu0ud4W2LnWeFHWU++nDdm
3cERtSnpncUqDozkkBuRefCn8s4Avvxc9htKjr2nupEnEO/jiY6/t4h40eM057gvpwqzS3yb59fV
py9fHAffQkuK7Q+BSLRGdgeri6NjxdD5sVH3aSXpLSANvxVJGG+KOiGz1xneHdxI8iKXJmyTizvK
l9lyk3Psga8zjH5lREiUIyHXxz64HTmQH26QmXRyPGQft181uFKvf/1DTJQ4ZAohE0+vgr8052vD
Vu9kBK1NWXNUyifvRVkkIybHRI+ziIF41nRQgw+mMu0/deaXu9ovscL66X1Y+OMLMaXnrPbPIQ08
J+S0+ary6YAB75YtMT9a/Hy3gok7s4W16ZIXIQwEbhEPSrwrQWtsDTGvnNau0J0cb5WGCD400wUp
503f6PZItIcBZiFzri3nj1PToLn3DJEgIpmbIYVokFBMQBMAgq91zTqBpTsy6A9XFU0hE/44Wvig
PGelgXSKg1JbRr/L1fwmOufo07PDcwbQ1vNOZM184miIvGaD1Fm09o5HBK18uLloQA7VZqnohnLj
g4lZjaqMYkNrExU2tijXXFHzD5ncceGkyDjPXmraGLjHUxCcNlzXWlcvCzrCn82+56LQZgQ+4vY5
nNHdHKhRrl1IYmKzPpkxZXLYh7plnheYFmgXsDAG3wUiPwmGd0+wQR/Y4fO9FTL0gCy0zFTbPJpx
WDBfucWoaR9ZOCXg2cTfxYEH8kF7NYUJBmbaibNl3ZxiWcgtE87tZAbF4+xYL2ZBBgZv/4bKr3bR
GRAqy7CbD17e90caFWpyDVa5zSzxoinhOdOksGpo/12IkMkUgQz6shZzZpr71tf2o4WphCfNPMbQ
tDa9SP7Q0CLPvgtjibHBnohLffBK+2QyOtiJ1AUsAs047HvjhnuNeR+nAZd4XG2FR9VHwPPYY/e4
cccDunu0uCSKIIKV08Fe4Q5EtUQQiKwyeQbgtbdgYjmjFZ+yhJXUD5tmr3KfKjlF6UmrwvNc2bB7
4YAs7fdmrFE2QO+sW8sz4fjqpTsXxgUv+UWmqb8zwhAUaScufSjXLiXodN7Rw0lov+/BNescg2L+
a1X1t1Eb1LLb3wlWNi9rrlgecGCUR16FT12xDwSm8Tu3823AtrAjPIZThs291t4fRhifMzOfZdIa
T7cY4aI1sMY2KUU/rn4c6ZSgGhDIIrmy0EnxnhXqWziaa0Y1PuHLfeR7Brb60ENNy426xLm9Sw7p
NF9bGsvlcbJqTWlKvrsBPHXVP1QahBqyGMmWOnpywKzetQwPD/Pg8MMNVIcql0GJkofOM57zDqMy
PJ1tVAtMQDjMLKZ+2OXja2oztOjZ2ESY7Lvsyqg1UPJ84ymenQ11mOly8rh/A9phqFY2PF9edYjx
xyEzlOzlgvwZZ0qYIJT60ENRPFlYng7Sqa8cyH3mMMO2TNz7AWn4w+dIOsJaf0tzatOAAckN6QRz
Z1KGoVaatfgxVRE8EokMnhqNPs1NWyxllJsI/AyS5mLqdyG3ewiYEJ2rm+k/jO7nyXyphug4atk+
WRXdbZ2dkNxW3l2XGP6xdCn9Loxp56d0OY5iXwX82GHi+rfD9bCciPWoLtzVXeJu4ir4KUlyLeeY
ZYoyUw8COb0wsjbkrpLi1SWQfgb3ZXNrjeVZpqeGidM1n8tnsOPucqQYZuUBvV7VmAO3IJQXYxHE
9M6AKs1Ly12bkYoOEnmqeuk971DnBIrQ+kpUEdhHQRcQOAhxCrth+YHBkhe4XEmyLtxM0muXZRjD
5mUSgQX3o/TJjAYKAXi0Qf6tCQU03AKwbjul5HMQn6es3U3lTOjX9Z9apFK6aRm0iPmW88Q3hTnL
xoMbSncDhA1iCb4N7JepSxuAi1JuPgPaKa82JF0LxWHpx2petcGwxC5HaBtzEs8OM7sWY32Na3Vd
WiDx5rtsKMzl4GWnnk1NdV+pKGghIJ9FsQNYY+NOpq29tGxPrYVTTVuOMdiaPfMpcvs3GTZvnBbo
pmfkhnsn2TsMspYwfUHu2enXTdYrmL1U5DIXruJCNVU9CSfvyS3N3ehzkkIu6tVD7Yr7hv8N5hCs
Cte9tBMGMM5CY+0fylJgFY7TNwC0u14g96tUPVra23m4VbETN0z01C0xaE0bAorgQtNmW5s+fQe4
n5agriln7h1iydl3YcSPnIG/wIUucTGETKgYtKl8PfUzvFnKnBfK1im2qJBcS2SD/g4ZpxecGys6
ekeqCnOLPha/UBsj5F+skjqyPiJiUPxxCRZBZ4zig2VxLYwQCPAudyayeTVRE5BVb65mRoF770wL
2YEJ09Fs+4OXXfzQPjJ1PhQRozVcGL9Mvlem6a0HE89gkaTYCDj/eTJd193IaFxlv1jaCWQwTabw
lL3XkU+drN7aWj4pb3oNBmKPIw6J+TT5DmHhlzExPXyKFCgU4J2rMP4qfWOd0FpECW15Gm0GM1CA
NN/H95VelqAO/dJZd5wMZ6ozyIo+acel7lNEv6bw1lFp4AwGRWzUfI0b8jWmaT1VzIqjeFzX7Zs1
z7u6hd8UJ+8x/jHHkkz4nPTXDr09iJ9kORrBkx8593/9es4QAEYaaRtHONnBSfhJNa+H7XcrWzDU
TpvwKRxJ5RU5hRlzdPDH4pfSsWcPJiKEui8MjfFSXXzDu4wvVTx/KFtiGZmfKGS9hH5xiuuc2NBC
Ge4lSe17vzf4C+17t0t/6y7Ym131pnK+pYR7yKu4im6nbtH5F79Of1sr+wKF8UuS8c0km8XUcudo
h5F8+DSn6rfup8+SYSwrsfzyo/DJ7VwmEvIJky55s/wUZekXHmpqoGz3YjXikqfhU50z1O6NH01d
lpHfEeF7SormDa/MhknfV6ezr074DwnvY+vv+UxdVXBo+CLf4xfgN82G5Av+yX2oPeIysMi74Mc3
YeHjgIxUKln02SZv359mjmVgzAyXymAP2FZyji0x3PYBQgoFptr/KqOGz3tZvRVF8hUDns6SNyIF
J8fQb3q0MNMZa9rb70ufroysvd5+varKftssAH7QkZgxkq9Cyqdw4GeP4/tY0Vwkyou9vURTUJNt
zEm7j4su3RdISmQbpeazQlywK1390dgB4QjXRSdL7rkWwt5sXu1K43kaWEpKYkMkwdkp8zlaeqN+
aLgWVP0NEi5ugCgZM8oxIiI9yx4r9Kofian3UdwspvrLCopr2JbmMqLUcSFD/6pQcZZ+x1GnLruF
k5gf/Zhgh6bcBHMqITEz/sZsdJ1Hc+eNA0Jj0axTPDlbUujfopnFIbCHg2umO+wj3Day13jKOlyj
jbcl3saWUI/WOcNJ1iTxtiKWda4TdXE6VN+4tFNuYMhowdBWKzqugXDmqGgM9+vlqIvuWDJv3qpQ
lxyZAlKaHXYWh44aJ0wSUgFtsUJgIrydG1v2K5JTKW5aKIBXqx3DbZDQEQwkC9W3xCw74Tigzq26
IQC4z865eueiDOjh2zFc7062KSIy9R0Hb6zjTZ8Z8zLqVHWw1UpwjXhkuX2rRKfvE31Iecn5hMp+
Se+kf4y5HbUMmg4B1wcKr1mxZcYvLya5sE1m+Y6CK+DmybuTGv0J6gO3cHdiIECUiTqu6godfCf1
kL1jkD1kvmVcXZ1suxj8s3cr+NGJtfeshtFMOZxKDrrmUFM2zpt0HJmJMD/q9zbe7D2hLHWO842P
E+qCeF0tvN6ytjhrnc1oKapcWirIOpX0K0xv3E9kNezZnC5FAumzDrC8T+VW01bKMCZVd/xHMOTb
NpMMdvKqZ1Ru9mfoFtjE7C7cC5uHNAH1fqjSfSex2CjbMJfj+OK6tf8ieGsYPgXrMfHK3UDb9l0X
BS9EEur1NNvJQXfJqyRaeoEnMT1DKvtiKvSorKp7QBr6zuOwOhm4IFaTywnRU1GI8YJXTc2CzFCg
q23QoTeWQy3OjBj2aTwAwM6URYyOIiTGJqjzVFvtE69NdqUXGTttMZa0vGYfJGUCwo7hgZ8O6aXp
T56FBS00eawTbaxsQ13J1FIc4cb5ScfxQlrSXUu6Kw6cHNS2rLb5vKvSuFw2jdHdM3RcUfTYrBVy
ycWp6c1zlHnEs2geaWn8cfOUK0eTluS9YDAiXoB/ZZa6dhDDn5CgqIyxCLkQ4hhkQd10GWa7RhXn
+jZFr0PVXqPIX3imPZ9CRy7myrTg8wUWeLSkZtjvfaKtr/JKj8ep6XBRAPzZpJ7R3pt5nK3wH2Ff
SQRTM7j/88AxRLdyZUfxsgQ1shwsyombPmI3FD2cXnuTZ+0zrmhjyfc9Wy5Rw2bqsXHWU3CSVPdt
G8tUe6rnfkpnCj5u/9LkaoVEhQzDceoR4yZFKZX5mWTGc2ZCmt0WaTnfcUA5GyMpMWq0om0hY/My
mIhDY+y/sQDeQgPBMixG45j3FEsJmoI2ldPfd1OI/ObG1GJIEiGNIjsS3VkamkBU00UUkHIMqQYn
OgZjT1KWEWRyUaaxWnnOhpgy5g+SaPeGNbMPmOWaqpRu5U+snMLHMY7Ldsck4s6oGMNQ+h6smPDa
ZUGoPjB2t4JbJAqXaV1hWMdoovu8xjYQOHRbVqksd1BKrsFwqIKBO27vZ0tEIwyG6fiSzHreWLWJ
cqL0vG7TljhRVb27dYrr1J2WYaPUBssr95mA3HHDjBvYFK89cxAFf2A4ZFxtzvGrOeckOeximwuI
GMOg1daniTEkpN3N8TuXUnVEcXmVvZi5j6mFk9Mgkwc9zsmxDxl6ziW+CACAfTugPMlqUVBKvrPp
J+VUPxlsojFLyWDeueQEK6z/AjVyBHcfRBXhBwYBu1nDp++cjMmS6OXlr39QamEz06sDQByQoexm
aMgXE4zWAGOXAkgPJUGN2LlVxvUDJLKajh5mEapdKkZFSXqWZqN2XledKyMt1zEtnOimPvpWPMUH
L7owAvRO5LuXaRj0u9irP8ZB7KiY2jozOXtjwsfZR3eTnz4Vkf625iRazWBawVBoLMHK3QaNRcy8
mKYdgeBn0Q/RSpsGTWNmeW18/zM1cMmnsMn3PtGUGIrnMWFXwvY7fxtGLdmUej5TfCCPAlIPB6/p
pW49/WFNBSjyCcZMQD77qeZOJykoY+7LvgYcZGXdwlleW8Gtshpjk5ROS80SVsgBrC6Huuwr61yO
PUq+iSxUmwRDCjkuzbtW/WmCRpFfVy+2hU2yGcv710Tpnrs/PIi8zBBuJ3fah7YHj0jx2AEwA/qv
4SXMfH4g6LAGW+JJILetaJ3o9q7VH/xpaWRx92RZ3WfQSgJoLo3RdTzdJY3TH0ENWQdfZeeu9amX
GSfN2TiQV1+U91ZfC/Jk5VOVIdDVr3M/1LshnanvmDVr7jSHj17136k7jx3JtSzL/kvPmeCluCQH
1QMzo2nl2j0mhIsIaq359bVuVCErqwcNNNCTGqQD72WmCzMaec/Ze69NhBzHU3GsW0p/tZntkzsY
uyLDoWLXfeUrBWAvF21ThGw/WkMuG0/vwkdHe2qAE7BDLwwmhuYSB/awBepDH9CUCxJVUYUYeqzn
aJ/avARj0Z6BCi2c8Gqg5c2wY3mY7+yZvxYWMILTRuPFvs/sntDuHmrKpZHPbYM1S3uWlcMKe27P
c0Ou1pHH2iwfk84h4hl32LjM+DKw/CSB2tJJ2dhXL80/Ha4L4r9C26JRvuZzpe2ovKR4yio85AKj
27PesvnwsQ13NeldqFBaNd2XaPs3kRf5I0nmcJdM8oeW2/paFVw6auWyYhhrP+ueSuYpmv8Qd4af
UKyMQjY/He1lQH3EZip07ZwFwbTvsBhC9u2YFLJTLZP8MkbOuI1gjgFKtb8KvbTOXP+oBCZxQipm
y5za3nIkIF2GUJqyQQ8uJUciG48ILjR3X2TFcq1dkENVKw5410MWQ22/xeVTbGhFghplOA62eY0D
6kAhjumE59jQZyj1Zs8ZjVis8EbL76aIJcY016fULcOj+icUesha+FPoRcGN4jTBbUBzWPWGmW+i
WIUOdFscYhZGG9yeylRQMQwyu28J06/HpRxPRugFq7qrecgXxtdEnIsFN0yOXoUC84i7Zcwtkisp
29AslmOfNrZpHpCd1I15FybI+wPKQO+UwzmzCbp27NLPPQVNAfM8LWlggML6D4PAfDTGaD5SA/LD
Hjq9uvQur5BePeY4K9kvHgeNIGO5WIkw2GQZGZ2k856wkXTbzMzfsVrOyswTr6s8Z5LWc3np8oRl
VjzUvBlsBZBEKJM1MBNNi9hJNPc9eL89tbWOLy3j28aMeK8gD9xlgEOhi+BQyGLXVoVYdVk1bOw4
uvd003ODsaxdg8lnDYfN3AEu5pBF89aKmofyDHypVawREFT19Luys/DkjaQQBC2lOMGxQSEiuNTc
6rjIM5BobulygqjacG/As+ZnpTUt4GqPwkWyC2zu5uTHUlp/2vgA52PY5EwPgcM6pR3rk+nE49ox
Kf0iubUTob1x4ebv7aWJdw522qg33X1q9RnUV2ve9ktIb+DCiVNmwm+ruNwCe9PvSUWnWXA3oAq8
pUKcDXPO1w7ejb0XnMRiND7FRDNOrF2pEmnDGG+B9K3wrtgXO6jfqDYi5Jfb90HrCO93kIsdndRe
UO0BZ6a3apo2cNMpXsNYv2q0eqWXNhLCNH9RuOLt8SPssZARXagin0lDnuhclKc0nn5PJCgecwSC
bFh+hOlYL1Yc/a4jfS/KcrnaBYc2vFI3hyfyIc2sLYjbjG6GTm0OtR0VBdxP7czZy23+EmehuJj5
4EMxnE6qtOzUsBIkidAcws6cj6MLrQ2vJM9vWsyvLW4vgjK4GgfOUegbHCfSDsJSC/lsGe07uXVc
HglnggFMQZRYmiq3PAgr6M4DhvuYuCI7uRb7oUaDZhY9IJspY2P0FrZNsg0HZAVcuXtNVj+VSRlS
ToDsye60bYW3oNbD6tAVpbOuUHzviZh8IZJslyFA+VkbjtAZWQUjoEJBSadH2bY8z0kT4F15N3o6
UBNSeF0r8hcn6hb4PxiIyTKzEDe/umqetjO4ef4A9pOAsPZZwv2gM7nIovw4Ax47J173Z8Dl5FuW
G+4kOeUN9EgitZyt1yM3XUvM5i2PM56XVbSO9YIOugZLUz5EB0c1SlXAt30sF1A1E/132ZFBHqsg
P6D+XhBMDuFELlgEht/1OpEfdcG2KcqS4zxm4Fk2E31wq4FrLAoPNgSATTt4Hqgi5NWZhdocaScm
SvsaShcluHycZ+xR4/KA0Pm6lMbXUstTuyvNZtySFWhZRPIivJSWd5t0cYDUsabfsV7VHqDHvN+O
fYA0UrnMUUu6gri4lvqw6+LyqSJ1vnKVNha534ADvgwYn/SR58zn9Z8yuoAlZq2jDjopdm1u013L
sCcDkqWZ67eZAXkaOmWZZYhiWrwm1pSdM1WpBmPnb4pi2BRTle85gv4uVANYlEDuZvP45PYBfNR4
U3dVxwWsigfd+Zhp3mdjxv026OtDsVg8eQ1WRriN13JMxn0vikMDavA+a80z4G9tBwli6zAjH6Ku
YjbNmrMojkk3N6dcDhztEcNpyAbAsVR1jJLUJusi1pst1+/gSNDjzU0lYwNIIOdYzHedahgeBq74
wt7Z7jrv2jeNAzpVOwSIEJsptNQTxg7WjZU6R1PgWmkSuY/lkp1KqsMUVOzG+8giGth6Ggyvc2Yj
rcdVuvYcbT5pzWjs5oCSJ62xlks421RHuU38MNUVU5jlEIPObX2LuZzGtsj88CgKw1NTvutBj/iy
b7Ww/+ilcxkazz2nekQSWa3OS/MzgKkGdiQOrpIYd0lp03YBSL0a57Q7jgkeBIo8/M6S+G4te7p1
uhyfghacQUfsLq+q8hybhZ+mTb5lJUAE2gWLU3Q2JELSbPWoYT6Hq4+zeUxKClxlyk5CmvQO/rHD
5Soglx0y6zvtfwrE7c4KTomdgessxu1SMk5T47Ui8Z6f9beRI6Er3S0Wt8qHF7MeBL3s1PiRmBby
Azf1iHbfNKulMZ84X2/LnGj50DU24Rla0PDO7bXKu2e/5kjPj5YHBEQ1hEfNs0elzTaSqO24pbeU
SkBsGWLaaKQgNuN906lAJs0h/E2F427UGJZS0lFzlJ61oruVmdT3Q7G1IH+syhZvn1y+WYft7Elr
9yl36srD90BS6QZX5ebIgwyopLUN+dH3FT2/jfbTy+BrNul9FFpFyZbL1TXFT1UVJkyS+mcaIqdq
YUKOqH0i4v0krWnTFNUWq+Yaz92uwCjty8SKt+ninmDYEGSw+sfWdVg1No7BeYcImlmMDy1HTKPv
pnXttJC2ipIvvXfvhfZWzO5PFFh+DR6PDXQUETVgOM/cHR7cUzFNFJculdrJtr9HtCC/duR33hyw
e5LLgvS/2CfBXkPzpi8P4sZZi5PPIYTwz21w8XSyG3PEXD8w96tfPjLnzRAowKw3PsmgLjBnGKw3
kxF1boI2kDed8h6i4bgRhRZTNWM5g7goR5Obq+fuUVC7O6Z3VaunI/o2Ec8M6KT+yH733DlQS3qT
YKc23Bil+9PAtnOnW8ajZ53x8YrrWA+/xyZ0fYmj/2TDSNnAuboCNSdKxBYC64VhvoMiOKCSiacY
OCh+/4cgGNeG2dbEzzA7hEt9cT3XuMHeZXkU7rC2DFy3YXJ2CE+dgf7YJ94a+HHa2UinZDWZvX3V
sS88j5gqWam+hC4JdByyr5qcP6N0xWNCoMFvwG5lJzsLSICyL+tOGDt+CWnAkrEb81hH5aNL+HDT
NFXiEzjUr/RRH6XZFA+BV58nAuorvbb1p9B96Ba4thmcYSzjw/wkEl+WGTVTdv5kWvI5l96wo1GS
kyELQQsuBSwM6a6YYQqMF7O5jzr5qpfYEUILxBosNGttTSXSA07p/ZJHpOntYNjlOlEBYmB4VYk7
bXgTu2OAbL1L02QfzPGjNrv5zSjpOp9rwo8WQaRtzR8MJWX0DdyVTCgZM9CYjqsMIh3vRJtsEL9v
RUdGtK3MUmGEf4OAg/6g1zC0Jo0L2grPnOPdI75h/TwkwaWVUsfZw7wXjobFCpem1xTfyo05JsrY
SEDk7L9kBuG09WvE0ZfaLp2dF2CTJ0Ofrsqhs7gLAWqCBjDvmii/ReNS3arK9vtpMu6FkSKS6WSZ
bWxnv+z6W2sZxzAme9ybWqQYGG+aAgv/BFhx+CFNcZjC4bBYbOIh2XargmfcG6R6DqZxyImJTftW
xo33wgzr6HbLzp9iKuHmzrpMYVfFyHibobfTM2xM/p60XdYWNUxUDyYP4TjozwDQwPXZAoiQdx6n
CZvzjK24T6O3JPNtaDq3Ge7lLY3Dfmc7Ju5JXSWneC+yFBOZplntE64cAldNpo68OC5FjxgTVj3F
06Kpj3OamWtDI0wWZRgV2mpegBhkLH1ZJ27qXrf3g07mQ5QCz6ajP9R4SS/YydeVxx0im/ktq3I6
WgFwicjU92lRvQFviM5i0Vnv4qc62mir7Ai3XLY1n2XEQexLzs50huiaFz89T3BMrAS4hpokeD1K
pGCjPMY0EP7HF0z75TFXkxIhjB2QkegyBPu4CA46PobIdbVjUwztwyL3mWHrl79fHCrQ49EzTroX
rvMkDo4AtwiRxHzPnFvocIjkmB/wYc3valhxopE5ScYjmZiLNcjxJ8pKc0Uv6zIDSB0sn+KC7DiA
+17rTMcvmGjzY+w1WDRmPdk2roYqlXovZeble2BlcFhz78ynF2rZNIIyzNziKHXwO0XeXskiOsyB
gziUNe7adsxeOHCU90VYp9bh/OxBGtjUUxCsWoXilUttPjGp9YcY2jpHPW7bbPkI6xjz+DjX0UdU
eSFZF2DFNkH6bRnUH0uPN2teovQyIbYlmiyeh5GsgT6SInea4uy2WbJtew6mkzlgJkvB7HXTjWRv
+jZs3sf2XpJDP2oU5WIQc/nQJExpWX4jLLccWjPckuV6ynA2v8ARHjHTBd864JJuLsJvnDIvOp10
L5NwHGZVjuNkdN7qJf1sS4R/dtvU1bN4bvOkuKWtQewWY9HGzDXsIjpuAJto5XlJ6vERB5FFyKZC
qgpbvv+II5C9g806LIHkq9XZZrKs7iorLOzZZGq3HmFmrXM9H/s6AY49aPeq0IOdxyGjo8nbMsZE
KJfgezhw/J/C3KfuW9AhA1OAf9VeF9Ixq8VgBenlDHmRCYe+aEpcKQG5PdsJ2RG2xxayzarqnBNY
+G0zjuwaBuNXWpmbsaNe2jD3Xk1obmoq1EULd3yMiknAj7u2Elzda9UVf2aqXXIXZrnlFN8cD+9d
PYH/SqdmE7XepoFugiiGvkXZ8yfaH0dxK3oEk06+FiQvDhWsnJq550GQwRjjtKjnyTnKv7K2WHkJ
evbc3FCCaAYKdZ2tvak9a3LqeSGjkQXEe1ZFGWls726l48YYnYOALPHRSrS/Qe8+59qdTpoo5hsX
de5HciCYiD8M58wpCqfsPyob/j/4rv/Vdv2/L/F3QyHJn+5vReg/7dh/iRb/9U//g0gi4j891P9X
fsg6ij67Lm7Dz+a/UUT+5f/8nzZqiwZO3dLp9oD5oXo4/2mj1v9h2LbHpli3hC4wMf8THmJY/xCc
jnV6Oz1aM6Tgd2lJcUT/9r+E8w9lYYJeza5DUoZk/r/AQwwEkf/TSe3ajmXgv3EN+mAoouO//5fS
EZ3tcsp/pu3U27Rm24AOAJE2fhw18Mr78r2eGxMtT5SH6C6a2aa/sei3kTOEJxhHjyIZ4BlEInmx
vf6hAU5/YW407xaHiKVtqms/jsei5b41pgLXhmp9M4RJxRUIkHT840nmXLrbmRUclmiiKr4ynWN3
bEGGZsy9T1IlJLX2nI4mqFprIkeevEZ/1xyfWCbdTdi3yO33SAOQCCXPt5AzA0J6a/3PbCcAIRz3
pQmwXJkVMEvH1upd3C84X2D2OQtvdI7xN6LYupQPjg14HfTcwr7J/KjiFW3Fv/qJTsbMeiNfCvoo
wbJTFBc5cRyknYSNssH6HOLYitavzUgZEveL4eyK7jWC99fEy4T/5WDM0QKbokAB8AzfICOse3XM
RqN5HrL595Rk08rD72fgBBU8ivbg/4s6DHbxWL04VXyAZGDuiOrxHB/grgzopHHSdYDkEBZ1J/3M
Emi7EZqBb+TGyT43gRzWsI+jtTCpEZ6YQZKi/JOYwtgRBM2K6DdWFcMfTNJ2dmiyrx14Je1ee3Lb
+jnICveU0m+SwsU86wGDq+5XsXUrTTS5kp6DfqZXeiGBozfebmo4AIfEl9Qsu+1MThehSTUAaJyX
EuFx1VsZO/u0TPwZJ4dpc6GpJmTYNgtNogapefS+HlySAxJ5lbZQ1SP4jIRWvF8cyVdxmn7qxrCg
T7gFOL1+tyBDCC6hxLibHJxyK0tRd5YY6/x0YEkEXDuN33srSTdDSb8HKF6cjx4BN28gDYOyl/hT
XXiHPpfvUVwessjTj5MRbTpBeyy8NCwb9XTXW4SicjDFXuhV5xuRwz6uHL74fDybXnqwTb15qVNO
+mxDykcnxKhBxc+xUTMMpakm+aOWVzzCJLd2LBF8tuFDHdfPU9aHh6R/Rh9OvowyXut2WZ/0mkEv
sB6bkG45MzH/JtTSU9fmXzX+SlKzJrpRsExMq2DGh4UtWByFwZZQI/s3Uxt9NwzHEw0VD621cJGH
TvTQArxdVwVnGTMIlz3diNURfSdbZQ7cBiJOlB8gUwDirsiwF6/4ClIHcS7CwxXi2QYnXV4YOiiA
+Y7NxtgKPcPSMrpYXzOT4EDzp2/GK6m0s8crtGrscuMEcb4mk6WvU330C9nvS9xv4UxlTEdMbl2B
EeiHbi/FbXIzVkzhjkt/VeDBWvFcf2b3jTlfglPhyEg+EAWPC7TDJ8LPkB9Z2kAaZaJqIs/0ow5p
M6vx45pBXq763vGg/pZ3febnS4c0yBJX70PU92uqZt/JTpHHwnv7yzbwngWWvkshVPIT9OmWBN6T
V7zn2HJ7mjBxw7bgI+VCr7ZDYYFBdwFcVYbR4OzQBkNqs9m5jfZJAcdpkhP6EtZ5J1cbBy8/5z0I
9dS8JfGoAU0jJtvBiq08xHSN4nZEoWg9hzOs4bJ5XZLkUtBd4JSXCdl2hYsq2mkhuMJhfOUUQ2lH
3DpH6dSkD/TwTNBvRsHKqn0V7KAd2JfRGx/zOcg5F/ohWfpbMB5Nfrvd5NnfXpSEN5Ilp8G1xJfT
1HTujRwgrGnZmzJam3W7EHJgfAkBTh7KLHwkamec3Kl/SnSKh0VzrZz6yNE5v1YVNvkQTgz3ZYDW
GvwyJqzxbLKHAn13cHX7BXXlg0ZRAxFCnhy6j4BtZ+hYJRuK6MfEW7qKHBK4bgJOIhSjXwYGaWsY
KkChHOoSGYS7epuMAwR8L6BxqCGUijpYkp3fBsVyrLzs2+2Nx6KofgF4+TGm9FJfKjv97sNOXxlt
Rntz9K6bx3IxzSuuKtaV7DzXRtJZ/kj9GotXNhZuhZEd7OGpGwR/eaIqFMXSbpKet8FkZ73OEN8K
XDCHIAxe2yEnLy1mPjwhArPXhSyAY8zRocmWPPjBoP57nGBXzFT9sCbkf1wSJozSOl/NVUeMmglu
kKLZmLjJOvtnseXKg8e3cpfxTxdR7yIyQhjGo8mLv2tHUCEJ8QuCyV9WVpe+U6jA9twfPM7wQRpq
K7sMknVI/JCmDvclXBbTl/nCg4A+4RZwD6rxq+Z1eyOFyA7IdoWErJo10mSb9mwtKC08BpwyHa0m
9gf6aVPW4UMI8vHKNNKtWeZWfhHF1mVJ7AsoooZ+HRvNtUlPmajXrmdPP6kJiNpyKQyoSusVPRi3
RT+FH+i0UXLtioFKrTJ7bAhvrmBFTycapx/Zuoe4bcTJnRNzYwRmt9W17kiC2GR2IKwyauO96uIZ
dMvEVsFLmOVNjT85TIbd4rC8rzx7Y8jSvlrqi6gD62ry9s/Fe9C60TP8H3QtnvTkHLlLGnWwhyJ9
p1OC5XEAYsAcjIEamsL1hV2oFELhj0PmnVlepyzCbLknSg4Gyc7a11aSKUqId5IuggIrGwj1oal/
RbMonqfodwXXdmU3pSSnoxMAh8OxE249b0Ps7qTtqFYSaXrSSKKeC0dHlxvHfs+NihzKbO+J9XZb
e8ohIihgdOB5J3Ta38NibfuIWTbpB22v44nm7Z+Ni2Stk6B/eyJecH7eatH1p7GtfvrEo9KPUEgQ
13f8WsbWC9OvvPmYcaQ8lQNpWyO9yCa8AUey9wXukh2CJzgzyZIxKy48NMJHPaSxkteaVBxiKCx4
/W7b2YcZFZ9pHWU7Pal79MjR3QLadn3YxU+wB7QbwW9axXt8FFxX7JaaHmue/oMlXCwTeh0PP/jp
hCCEaN4zpLNQG3hNWLbQjBa+xwbmLMQYMrahC3SYtDcyq+GPlrNsyn6ucZPFzqpLsETy7mindu7S
Xc8e3mePdXb6FEp5w+p/8OblhF/pq4Wxgcjal6fOC7mVkaVI9GbCBu9Q1mKa91FjPTBXeXizJLUA
RuHHctj1/Bh2/SOdU2G4jblOfE9PptUM24MXEgO985Ug7ncZhrK5fKQVfZuFySV3nVeiPOuw+Uon
wDfWvAdZ+pEnkgSdkXLbQG7s2C8Mne9Yv+NU6D60imdTFCZymHTWcY87YTGb6tBGnXs3rNm3Wpmw
B8PUnSg/jmfl4g7BlMMfLrC8rNED8umpXjjs1SNBlSxwH5shKR+r3miPFNBiksJJvrVyy9qkWkrS
g39lx+OLbbS/FgcrVGAF0d0zvA+pm6QbRP7gLtRkFUGbbcC+B341IE807O79HCLr3tNiHPyF6yIX
Bk+DHcs7D/AjKOdrOerD8xCGV0zNLVqe3t8Srx/8ucXb6QwktGKY2JT19dV18ni9tQFRjvIN7d6V
2VdYz/q7hwpIZ0nLesBusRnF3aXUlh8zrT1/IkOhe079kJvUBGQKCMwJs17X3BofQ+CLzO/u9Brw
iWDjM4kjPVUv9dg/I8P3m76GhVHOj4Y0r4MnuD9qWbLuhvY3tvyOjetMd8gcF+zqsL8A2Obc7mx6
hVEa3vOJGBs2jxMJSpLVmnWOaQ2gmI41TEF/rcyjX0ZY0fW6dDgz9Y98qEbV2t6CEYTO1Oj2q+EO
T8sMfa5AzosiwQpID+56jLWuAxXszTvHti4gdtPXFMyTzmImhy9wctGx1oFDDMvOeK4UHKMHILTX
0Ck/PUdseCj9dhKM7P1g1KsIDkqh19tqyUkHWRaqTgiwYvxDAwAcaad/zfLp7LoW4DQGJLJqBkYH
87ulTQBbsbWLa/YmVlhzMFRUa/gwHPyEu4EY5KzNOXnXtDa+v3p2HJ5bN8E37PEZNtuhJ90nBn+B
/rKy20ZiF9FXrefOB6zWG7BRFi0GctMbi3sFy8ftC198JF7I5hdbQ+JdjeGdqQdmYJQXz8F30WE6
iUPGidHM3ruAJE84QGZmh7Iq0H3jOn80O7IUbRm8p1PP2Vee4zl/TgUsKCd9NszxiZNftAuweAwY
JrWg4mDESQ2c9NmW/a8uYG3keQsHT938aLgiNEMr3iTImTUzZvI44kayakQNAVFzz064UgZP7iUL
8a/MSnXu8oRt3R7dyet2vdM92yPAnpXIu3SbgN8DMcGW2+XmfpRVW99w7bO61wh5AIEEXF324X0u
dbhhgcEdpzZGJNWT3sUw+xPbWBcEzi7lWN8c26BfoQ2PDY+sXW6whu9DOdxyK7pjQsd7BbLiPlIh
xjHoT15M8lSEpEsB+R5tLXY3phDVo62+NMb0hafUw+ad45vFg07bQyTfKpWJiIP+6nqSqjC3vGVe
cktSPsVcgcOZQsqDWY/22RrmEamDoDGxVpZcfcO9qwrLPagJwL26vBCTQlcVbXGDxQ9ELv8yra5/
7XdO3YoLS4p5S5kEOZ/Bfm7wUoII/zWqJEir8tXMFGk5vyZ29FkZle8tOm1pkfUewNHG2u3scSbs
RjklFDcCdWNXHW0BL7G9b7qzW+46116Oy9RdA0CSO6ha5E+zmFyYakVxK/AUBV6OhkOzVY/XNO01
yjnY4tHakq0paM62lmiGQ4A1OUiHajOw01nz2CQHzaV+LkNBd2gRQNis9Oxg5E27dSPGHYbDeMOt
ZHpmRfgRUQS6q7XoPVZXJqCek+EI3HCZSA+tjgAEx5FlIk79VdsAphb1uGyriCSprlfaVx9WR1yf
ErO2cKD4Of1z0ShMs4E9UgPOT3nQeEwYcVt8RHtHmVPtwGhOIsSaGLC6YPU7r4xoMVfC1MR6yizq
PfG4UrsZPXXJRzGTsKTPD9fr7Fzd0KK7yS2CrQCHRqCsmy5ajU+lSpxGFbUdXWyHCQbCcwGNkB46
EwAOhDzNDuZz2faRr9sDJMyx6W6YLseTsDV8ycE9l3OBVE4JCAnsBqIFTdaVE33Gdmjfi3Cg8T7w
srdGaqQ5Od7vSDtlmJlHeTYEcy7bs8+KAzwpwy65m9WEQXKZeS4x8+8CWWubEn6yP6EEo0XCqdFV
wS/AT4C4DBpmF950s003sA5QRAxr4VFQd4dOkoTv4mMzBSsvhiopPRBVXCwRDZmXBakJ38NSwKsK
rFWTI9/EOAAOAOs/KS+rzhMK8Rr/euAXuGQQVncytLyXOGKzjpXTXdkdM3GCU+GtL/hYahrIgGwY
KatbigPtXRbQgugnV0oXkSwuTvFX/8oXWmjsb5HU8tecxMW2WVoJx9s1+KDbPsSU6tYiqRVKW0uU
yobUZB0aFdeIMlYhdQ4ST1Ke/TLO/lxBSktZYTC1kHUDaMg98VbF3HzGyrO2ONsXHqyh8GlIIAye
iPM0zu4RPNoZiAyrvW5GKTR4JYkn/nYn5pJS6YkFwiJWFRRGpTXGSnW0lf5oKiUS5oAvZZof2TXl
20XplaZSLsPFzW/sIh4z9gt56uW7Hq7xMSgqZ9Mp7bNQKmiu9FBc8VRd5Wa3D6mY9PPZAFmnFFSh
tNQYUTVX6mqrdFY3QnG1lfaKQLcJFQE1CGn4sBBodaXUOnymjQTCFQpurrTcXqm6kfsglMo7K71X
Q/h1lAI8jRnCayWuZszWqA20cCOT+rHRGSvpubH2rTv+6oypO3X9aEIfnd2MiNymV9ozkn3ozJ/E
oFt2guOuixyms3StL3X63BWpfTWVkq0rTduG3Sc9m/s0krfRVcm5UjZUjiFYT/m+dsEiIXDRx0RM
Ssuqn3owzCTEwoeZ0hb8Bk8DEjvqv/kedqjumdLfZ4R4qRR5R2nzk1Lpcc/+1tRfVA1nQgGPCV3Q
u0W2mIRibDTxaO0iEHmTUv8b5QMYlCOgUt4AW7kEEuUXQKrfO8pBYCsvAWciXAXKX+App0GvPAc2
tNUzppE7PhKSesqZABXraVRehU4sm6Ktt0XgDER58DOwEFf8TkCdWB3CJPkMlPeBhtIvA6mzK50T
ecLTYie/+uVQT953CSjH10tApQMANVC2yUFTBgvltHDNra6cFxB1YathxigxZeRx/I4mRyMObo3m
r29DOTigVZ8oRHyghYi0s3J5dMrv4WH8cNIOcG/A9kJ5QkrlDsm5DQyVvla/fIzzohqBt2MnCWlv
yZS/ZMBoIhiguSTDp470m6G8KBRVsb7EngLv9WdQfhXJGisOUhxvM0a+5mZjbBEdScy2E/uMUp59
hPnFWb4r5YWxlStmLLaVcsmEZUebWHpOlH+mxLcQDfauUc4atvz4OtqfSXluPOW+iZUPR2DIAWtK
x2WAR6dSZh1MOzbmnUW5ePJfTqXdnaTCxVxA9lRuH0YhnfShAQPDfJo6HEG28gaBzfpolVtoVL4h
XTkce1nSwOBuJ6xF4q1QPqNEOY50rEea8iBh+r71mJLYwaxhfkfVd4UF9SCxLqXanx4jU60cTZPy
NpmYnCg2eYuV6ymRJA3Mwt7woz+Xv84o5ZFqa1inFkmnWiPj1y6DuJA5udJo9xMnZO2TqhtX2KHT
AzNu7cc5zwEeK9FDWhABzcn8Jkwhpwh8wzppNVwWzjwfa/UlqcKDkTEhk/8LcqbUATPmCQ89s7jY
GPgaQCa8kYmoThgpdOZi7AdJRPLMGXg8u8aPNxBEbYYgPjUYQdzWfJgGk48rR7Oe1QqOGmTPyh18
i41LTaPURrhLs41nM1hjqUOVTsaTpLRnkQwGo/GCM/oTVvtRGsY5KKHtCsvaMyfhRp5nGCDzr8Cu
b4WB3V2Z0iRLFtN9XUTyNEwJKmbjXKZ+REPM8K+779Jy7hHo46W/VxUsF3VIAyYwmyacOy4eahYO
DkNebRvdGhfBN0Go1m8FKC+IbZy9YMuIOmLLnnD/oDmPshHmScAjRGdIIgvnCw+/w6SYyc3cE4Pn
vnSwSodVP0AIPy3jP7FWvqcDeoqD1/+111RlsvGQLRNhgJ67dB1arPr5hlYZPnmz8yyN9Ox21Tuc
hF8wp6wt+eWX2kMRh5kcVcbDErrPQEIkKBVr/Ops9y0fy/dmmSIYGpzEaPPRqcicXHbQTX+2uMNf
2R+2glbMYuR2EK7ZRwW+Dkplk8gXt0BdIvbX+VElNm4PGgbm9m0YtYK+m6E5gf5PV55eCbrHtPGq
E7pflRhF/DBrva2dGS27Pdc9gDY8s3qfnhv8E1amwXqgsbikA9bMbOMNiQ7mQNh+l3ZubeFx/YSZ
jLdajEhfFZ/SFenDRwdJf51AMidaPdKy1mOZlcanTu0xL9xeENogUI3Fr495D3DW7MaID43rUe0m
uKsesxo2VzRyWND66kd0Jap4qje+EHXiO1ncbzRcYUQUmebBrL2UTf/WZvkvkm7NGispqaTit1Zx
TOtatKA4ZV3paBX1cKzP9hOtnuu/39RMAAnMyVBfMzIMi+tOdIphAHXnmYAqdiNq0aH4lBouXaTJ
Pc0Be9pRjDOC567Rcutk6Y1G0HNSUwBZd8wHa/Qk8sgsYy3aiB/Y7PByzNcmZswceu0c/ztzZ7Yb
N7Nm2VepB2gWSAbH20wy50GzZN8Qli1xHiI48+l70X369KkCqtB918APA4Z/W1JmMuIb9l7bJmOt
jUoWYd3gnRP5Vvqw5Ys+tNNFPy5CuzU5bmAbYPCs5gtbEeQGM6gWbGsIO9mx2LWzw5DjnWVrX3o3
hdieuOOj74lbIU17P0WGETDFf0Nzkj3as0BCkzc3hF7x2XcQJ0qls9/rsDJM+FxREO0q6XPFUIEe
DN5vfuS5DxIHBHRkYUvX7F6gx4aLxIrl4FrO746k05YAKyLAS8arKwbXL1uD49/dTaI5yG40Puos
41LQ/ScoW6wP4VHeiO95VXXVnkYC4/Y6ugUGzPqVizcDcyr+FGIgpJSmGkl1/zYmefIW6G7RbEuD
hUQTA9VJwTfvEQfTsumc607kfeM3ZoZHJ9oO0fInz+mKVb413Hp+VR11HY5UiFCVVpCTxY8IaYuS
vWQFGonB4KrFkFou3YnhFIgA/PIHXrxdM8tnRvnYAxbbZ5xwalBC3xukxCeUXeUoiLJJ0jAhsSwc
PbWHDm0XdAxknz2a6GZOuU6DZngWj7Srfy9xXaO8Y1ngF+kdKW/+wJrxjTwW46LghWyGxvhum3g+
E9ay+mP7U8fKau/YnDhDV17qS6+a4ofe6K+F24ezsq134AZvjdsCIpn65tjUPe2VbPpTjnIgpFUM
gRVdrDhbgmloLtp0dLFJxXVWHgbVP9WJsVzR+r+2DnYXnfloxDz56jXVuamsz8mc65OfjsXDkp9I
lRYPfZ/dGCGKE668cVs4M+uF1oJ5jvIOGWrO/MQwEVWWUt+KRn579fRVlRbRUSJZnjHDv8MIe8Ob
vTxopzlx2fO0fRoI+Vo2+ma0Lp5Ljd/NVom0D9kSGnsBO8b+FQs6kakpvienolJKho3sa8gqovuO
eyTlhEbiWCx0O0gNw93OdIKM1eQOuQ+RbklLAnv15FSEZNtsRzbLVoqSyT/XGkxfYCvoCLaDFG3Q
rGENmklnDIMVyLj6yp3BDtl5ejk7cScVQYuDYTuS8LORzSgOURftdRT0F+YhNUORZlqjMXa5YctD
38lNVOhMxJHXmJ35p5PQWY0p7oPFrtLdaCI2I48ajpftVTubN3xjNm7Eemv4WpHwfuql4TKudHbf
PWrulXASqJ8xHDOmlIdO3AV26YMu5/Zp0SprX3T9ck613VJ8FTz3zyJ7t2PL3vqth5AtKvcwYUFe
RuKgsjXTiLSy7TxMx6XGkTFP2Tus1zlABGmHtucUO82UJqJOBbKN1XSqxXIP8G5E7MnAajZh/aBt
jjBJQk5ZoJANi6tO8IG7wNF1yOrraqxLnoyctt12CVQiG93aNJb/2afcOwZjKOxwCLod3aEt05Pt
MsfRJuKh9dFf7Qkb/l5WbUOUmTS7sclpRfE82bxSauy00PE3EgLguyjtE5Xc72bAOmogZTxNTvMe
+4TujqybRoNJUZUk42vhDddQL5HHtYbpnxA2TNumns/pbFHtdbrau710X7PC/kMiwyYDHrQzdbI3
WT+Viw4bKP9JautbtWRW2PfoFqDIjtj48LDJLaF4bPrEjHqgMs/dVLxmbVfsF0bfaAp2CPjN7TQb
w9Ys3F81UGcHXggqLjzQBXFaabolk2O4NgVZYLP87Bce4Yj+ZAI/HXRxBOQld3fQLEx4RMQquHWG
l0rhynLVsz3blA2Gj3jX8D+w1mNKk7h/+OxjuCbzwhpRbXifomKTl1UrRDOenxtdfPplHgqzr6nI
sHBOXfdYT627za1B28uo+O3O6IzzljjeNHqzvGx8jDN5dWoeAjvmTWn9jkqLoWCj3/8+ZgVlP990
e0zWFCzLpZ73CwKl6lzsc4yB13LQx8OoMMSQzwaS4c10KVDaZqm2LSlb1qCCOJVn+K+rUJ2v3rrW
0wgHJMh7YsDs5rtcGLNNY9JsJoG5W0vndzvHfSX1sQ/mZuAoX3yqpbTAqjCNZ3DG3jWvP9jNm/t2
SL4QHbrhpGFbgNSygoT3UTE7FJPjQS5tdPWGj3S23b1R2gIrIgUHkGL/kg+sY3XG5onHUdI1WADy
Gc2DAB+gxdYvYQCcNVHlntkGmSRa+kQxY/7faRXHszCaKKwZ45/tQeVXrZ3ScBiy4d1tkNwu2CfS
wvygoNF3kqix/dwI40Pz9Yd2ZGFVpuSmdb3WPoMw2/Fjf0YJHxeLIcDdmiYuC3FiXNi/mFhSCivR
2HjgAy3c6rmeRXvyyTsPCjNlGTm4y51K99ZaKXDePEvPDRU94KHpOdHKJPBqTNGiqK9NmQV4trqH
DnmTRDx8ZGr4wV/nQulwwscOH/+xRyjVt+SNAXo/KUDX14XzJTf1kRW+0MM5I1nUAmeHDXe6/v2F
LId+63nM8OY+op/kxfQ5subU9C7KA8yhtwl77ZEqqZmdveAYsAxzeZwj/VXP2zrQx6baw0RipUOv
IctUnFuTMDc7QmmYo/Bl8LjvBsu99rCe93LpGHsid9xMRbfXF2t8Qu6IlpZ9WKvf6AQSamxOedkF
eKThcOXNk584y9WOTXyBRdPjEiOpOtLFlweL6jrznLgzR7tBXk9Tx2NQdHYDVJHkJMNIr7Usr2lD
TVosRJ/5bT/tGXVPARF9J8NSRvjXvGTV2JhKnTIunQB0+WX6VWv+28Ak9WLHCc4vaQI0XxQkrAJA
TRd3xyn1HxPSgPaY56htbTmHsmatOZojltShxHXJBT8QmnBfiCcEToVLVFkYVjC0HId18BQNaBXK
PPYeNLeFsDOYQcqwhGAcb7XtgWKzKHCQMZdzUOcsQfJJqlBA+MhI/3nsfCDB5AGdsry1QpHpMekK
cX1a6j0e+vQ+Zibl9xrCXAx9SgJ5Pxx4s98zvUVSt/6Sxuooyck4eAJaQecOzEKxSfLJRFUiL6R3
tYcCFdMuGVEIJOa1tIgkiI6xqifQmrYXLuixnNKm6BFdfagihh8QrMCa+vkhn4nF9FYdTEYf4U4x
hCY+ejvFmtYhs+doRSUrXCJMTmQtJltbNby07keBlCpG/fTSpTwmE7KOOIo/Z3kFe/qK4iRnyp6B
mimhu2m+GsJMNY+Fl7j3abKth75sUR7DhlAFqNbWaa8VJp2gj+UXqYIlS63RD/IUHQpnSHPtuX7u
KifpJwek5niLvykc4nQIOlFHZ/IoTdyIni77m8gMTy4CNGTiWXwnITZGn4g5v+l0bAjx8lr32dnR
tfww6awN0nJ+MCM9PUhZs6TNscsLqTSqfGsGUNhfVW9azMOLpySlWm6NdsDdijrasedQ9JSYrcEU
DRoQc5PFYIetLddiLplxVQRZamaUh4XL4nto2ujkybh8IzktQ3vSWFmLKIuwMbpSllML303npycd
++jFF7x7pe02IWPHYqcTbPzgDgge0m64LiJ50tjMH+MUUDmYnANZZk+14SCdb5ePec0AnUWf7c2y
+MHkvApIJ6r2JtTDq8kAuzNGDO1DjWdDb8qgWWA8QIxXW6NZ5luloie0jt1Zzfg+UG/RYeoXqSsk
A4AKskV+249dtBAomdgPmXLWHkepF+CkvwlVOy6M/py6CmJ7arccovGur5tvjaK8M+13gc7pkEC5
AATeIWvT3niH6cMSZEtgi/fliDag1KJ3+rir9Hr3FDEMxkcpd21qzluPRCvJMnKuamA04AUPvaWu
igzlO1SQazbj0x/51IXtk5U6u7xuApjdt6hwzDOvMK6WcUbdZcFl65V37PJD0a0pYMPn6JfMOrk/
lzbj5WDpmRRDYLGE3HoGEi74DxSHKPiUvVxwKnMjuZhAWfSMGCxiI/DHyjz4LfJSzecyiPJ+A3+M
1C04Zibd9N2BKAGfeNcm6ak03A9r1t0grbsqbPri2/SpHLQIaaZmxg/5UqUXx6dKSpHeErlUEV5G
v/KUzBmIUaALjdbthqFBkeaWbxokYMgPv0mcrc9E58JASzfJ4rUHW0sOpJZg2LOzF1AVZBHMjPVJ
0aHoJCesyxBOFuOlYIs1lNHGrNs9gv917oATXxqwQ4YBLEE2a/u87M8pii0er3Mdgy2XlnE0+vrN
Vxa90h+rS/MdCW0/J6F2Ew0M0CHf3fERT/Q1jA1OnesN2DpswRkkJ3vbI8Yk4inoeYPJWG4pby3m
/nbOd8V0rJiVOivAuqA8wRUM1hfeB20H9eXdTjUVsMYHWhwBjkMCSUiXm5BBkhnfmO1Oy2LrWxCu
HpRaZwzD3uKlB+LobMxeLCdvvkkjs7YOFlmkfrydLUVVM7CDyauH0WzRiuD3lVChgOEgzKwDgMav
5NyIs192n1CIA3bmGGbrJ4ozkLxzWl7ZYVIZL/SwTdGEsO4vWRaZ19xmpqyn9qEofEYlvoT+J9cX
fkSTZreUlOwmwCsKtocrPNojLZ5NAyplCalgqecuMAYXQ7jzJCAtDxFA05Eqv2BFmROTFhYru6nw
AArGAxpdIgHRR/juQ+HgbVB19svN0dOIzn7vM/ULCtVOd2PzBoEmeu4XOGyNW78BumkqByRYooZz
1Om/xaq0NFJb/vAibrx+T11TfeDgxoS0NGi/Cv/g0QMEju1Ph2TwWImLrgtz3uDASIpzPmTTvrUH
m3E7gxSG+GLD/NIKLYVOctQTpu2xUzI/HmYCtLolRH5GeMr6WxB986OQOiOiqNRQqbFf8aq6oeXy
nlt/n/Te8Mdh9GfCHDrYwnxanYQaoAnyW7pn1+0YEoOcbqRxNhr/aczJpnHUiCWFwMZQgEZkKkpF
wwDdlnX+S9Bk6FYAi2z4tnHvcI3S/y9YvJLHsz156lBnURRG+LJNfagOCOVh9Sh1aGaK6qa+EZgC
3Yv54LZvnJNtaHU4dmxctCoOXSQKDDa4Xkr7FVSy4Rn0s1r7ndYKNUdzNYU4jqlhvkQM7E4IpTns
p6p57WMNPZj0znbHIzt3WUkcKJrseWlCqXveYc4BZkcCiZFHsOzooqiC2e7tkp5cbXxq96Woxxej
dPNtPFcmqZCE2rEe5Y2ZpQY5rekCjbEK2CBmvxpFHNFGAohMeUsy3Tr//QVNZbVP5PCcWmSPblrv
SssrznjsmBbNbE7/FaL/H1JR/+kp+V8hqf/87f+lEeWlLvnvv/Wq/JeOlv8P8wbwklo4Nggc+C9g
/69d90v924P69eer/Q9OlX/8zX+6VDzdMHWdt9zxfZQW/9ul4pJj6wvTQKVvcp/+jQGoEExgRRH6
v1tIHEyPIADTdO01+eAfLhVT/Dttms7f9H3LAFby/+RSEeZ/8qjgTrENy9VxmJo0tX///PevJzae
LY6Y/4FU3HdUbw97mTqgoGBfJ9wqfftG5elWE51YzFD+q7fyb4Zbj4g2sVSAdJyNU8OAk2jx48rE
TFhvpZN9bRtwYE7t66HRz6CnLOvuDkbx6sb6zcjxQctrhUpit6IPbGq9X5j+GyDLZHn8y1vxj0/t
v1V9+VCnVce3als6Jp9/ye5F6w/hha6FCb9nmI5nrz/6v/xofevkw2QPA/mDciHVkRlug/1xWBdE
JUE6zFPv47o6wiAIuHPaa32VnW29FwxBzT/GunDCfQc+mR1UPycGvJm+ORvyAwgz/HAHTpNuPSjZ
cgWgE9vSKEWVVj7n7LjUuuzq1l/ydQHGP2iRDWjM5x7hV86obONKJ3mcETMiS5WSxQzsOHAUBK2Q
g/agxuSrjtob7ibjOjeeFka2KBFqpNh36jCyKE7YnHB8+M0JTj1N8JzP98mA3RYXEFpXKgLTsu6E
GTJmclh1oA9g91dddCPCsKVOt3/V5CjQsiTHcWUuDMAXvKjvf4DkZa24zylMPyIwDbTW4kcFuEFb
CQ7VynKgsiVnbeU7JCvpgTUVAQMr/UGZDPyntFnOEZIsxOE+Tmi0RSDeH6RDphtejuGOcCjopVWc
m1o5hwVPLDY894REL9o6VvHUpOJg625KTquP4VXQOvOOdao0ETrHbtBYSGktzsNTA1AYULf1bE9f
KM9voFOWTcmdFsylY26HKkcFm1OyFBN+Rd1I01MTIzUW3otHbugBfQ4RTi1wjrrNCYtM9J9yMPJX
hgfp3i7ka4vLdmPNA8z/aaxPljfFB3hyun4ctYQIwRj/c9abFRVgRZVdhSbMz0ZWR+ThRjA4DBpR
sn7WPIGbUZ93IoIn2zZnpnbTBqkbxLKkZiKa3sSEydgu71Osv7hsmoBC60YOEmKqrppOBoafTfkm
syJmWL0EB2K90qqxQHbEZ57Cu0SQFta1t5xm5bwVRsvoRU+f/Ckfjob01AWcw3CqRqR88ZAh4I09
VoRj9YLE7DxbrTrHZvST+kNdBGmom8mL7bMz2dmtHMefRbd6dRd5nzqPXRJbgkzJEF/D0QQS1w+F
vbVaYtHyFSs41cuju3RHDTC86NhvwV58tJi3ZlpRA1e2d3WWv6ILeUiz4Z5nGlNlj2Krd3bmiLRm
QUA/uditGUMgnqI+GQk2GFB7mbp5RTq2YX5Zkt+ICdaV1I7+b81V2NIS782tK6plu4533UDAgA1t
bw6x70ZB7UcXltw/HPCeG78tjobDEdatzOac3pl6ku5LlHVYV4JxELgKZ4ZngJQcCjApksC6agD/
eM8PDK5CnScHtZOC+4ixO7qDB7w1Sl1oka6t+ZQY4rcwopPjwCVyaD80awgB+OGQiw4Z5JU2wZaB
WDgOxeDEmyxPX2cdfHVOR82CBJh6f1MRLdCsTxQz2edCiUMk03CssmUO7cCf0emxuaMDYP4cMyrj
+w0coIEVO7AcIUfcgicThPMaHr5XcoQ3UWm9g7v/kbduE9iaUzIidUkTb0/Yba/sF5807VzrvdrW
jEJsirqkjs5m5b3zfnL4sWrWXRZ4I1pJ3OZ7qIQvaYoX3mTjVGNaYRPPmNa9OPItLTuWzxynzkR0
HyYOvs+TDm0OUlyHNLU61ConCwXY7aLU1U5QXesFULCuCCyIfqg6l1vpbfCXI98ilcl0y8CumgcX
J37V3iuPpZZrzj9HEhY4jaIzHzH6iJEhu41JJqjA8XBC8ltkwe/FPF4V+XE1//xsmRfmgBdlEWYK
MV7DbEgPuIRgaPZzDpG+4k6yLe9nXsUdRq6fKk3e0EXdcQx8z7P/pfnMPvJEQMVLLiybJOyB+cNZ
7klb/AAU7qn3uirzrRhq5DppjMYs66+63u0TvSDnVfQ0zGQf0CdnmzIvXDw7rOTwgXzq5sek3A9t
Kg/eaD2QWshAgEmT4xD11aPE23rCv1P4PmNlvtWzSeh0xOgRWf0fDyHoxkvfybDpj8UA4dqP4NmJ
lDwQLNTWviYq8BmyZLkZiOqpE6jQpQFsdcGzuNSs4RyCv7OV22Wn72PCFgWX/XNloeG2pfbYL93v
skMSSiLrD0SVPxmyQXxwNR2zo7vHp4aS24vzjYeKNIghHAeOB9h8RC1tFr3HXJDLz2n5bZUB/6JQ
F6HfAeZB2w9/anlaQEXCBLNCoOsj4gO7CApml3lH4yN5qpnKPBLNDfkcYnVUMn0n+RUxziL7nd1O
MM0LLndgJHqLRmkc0MH/bpvMIQ0SEvMgMbAJDwelXHma2Iifx/qmJz4RJ/BeRlqfvQNXQzcG+6Rp
6jSNagxdrgYOHJTqMdEONWlArT/fkxi7yzD84Ifsr7mfIzBQI0JKgymBLvJPsnOMIGq899mwd7Kq
wE9X/UczKXtdf9xgMJ4yETWfdvvTKNTVSDGtpkpm26HLfk5Mr73WYWvrpV2ojd0xKdvhZCn70YKm
t7FW42cLon2r9yTPDmQaX/7+4gHJSFkswBNIjo7vCpxPfB8G8xziA/Bx1gnB0RaAsnDyRLuVqYZs
Du7ZRrVkbhQLoxEEtghDk41UIIVaYju2RbF+wPy7HMAQenH124zpmv20f0ClXMKX99E78clMXZkG
huLt9W2x50diudUi6HPltuQsrHr2X/Ck2t7yKQ4shMej/0aq52qdABCCxZfz7+aYdrSjv+FChG62
nUvdhnao35ntVgfmDu+1iconkcVT3NW/NK2hFnNOllG1u9klMaR1h+iOhfHiu9YhWTAroDnGaVtZ
Pbp+UVwMM8+DeGpQYXqltk366LEeoGCiy+83uOLabV8OLKi8l2QENtahLHbYu5MJ6n8n48p387Ln
NQZELM258cULYwszIG8ERWVUserHILLTfhU+N+7SjHhC6dV6MvOYiJbXWUObgILzKdf7DxMMJ2fQ
yGgjLm9tP4feSMJP3bApKlfZgDVawwEezIg3q38daA3RuMRb2QixJ5BEDoxfHNHif+zOSVNt01Ue
FI8LqgJ9eHREDaxysogfqLK3dDwSQOneqC3WzcLeBO3E7We6RwfqeU5yKP5lhvENKxCtrFGrzCeo
ltHREdpuHj2qHgZnW2dl3i8y9OymfFVcMnk2/25Wa5O/5HiVRz1o7fLDa8bnghhTnoY4CbuSDA6i
D8LB5iUnLrNgHq+Ve1DrWUHdmvfxyc5HNte2E3Bq95iluBxr4ZvPvicfPWvdHDX5IzmT4hYzQCa5
wnnoCQFEyeBXRxQbza6YIejgDlY5G9SREDOnEdcucsKoAB464ZmARNxuE8c+LBEwQHJt9qXnJUFm
Tztmmib6dboEvYfCOPq7DL1Vl1A84SW79GT0os/vrgDX4otVaebdNw+eNSZ3u2z5SVjTHVIHYnMy
6ftkcOpjNGJXbbwMONpMT9Ua8O30Ec9m7C1AnYtRD8XfGC62GOe8Nk6iG959BcY0rYhaya2NWQau
i05QQeZL3e5a/o2QAaPUpCwkreFJN+Phib2LvWl6heK8m0gwIdp450cmAvLmB0o6ARTelTfBiHwX
86o+ogFknJgNiPw8Hp1sMr8aUkRzk9yNXgg+IXLyIPkw1vo7F5mqZCKZWMWH0ht+Yvsgd+j//IGm
cwKNGUTFWcObyim9lPVumW3tCTIJpdtUE4jly+WcT1gB/JX3nBlGhUxqeU3nOWxJ4gXZEdk3gAnV
xm0iXNyReiqESjCRVXLVZJ56z8vRsLYPrKCtlzahs7GbJciMZvphe+ZpMNyfzDZLtlNSXEz/SSAP
uGE+mQZG17AA0JB5Jg9iN/7Ex/VEif4LBdCnaZshQXSKjBnvU3lUe+i2VUu6/KTjL27drzidKWGw
6Ux9zLGcnEFGsX0seBGZAx3nbEy2kd/vCOKGACV+Lo79qJYKVcDsQUCEn20adNI91UzqPKeIBIPO
rC6z8ddsqm8cwou7JhrDyFcEDpD1ohMIl/xor9F40PQp9ASYIljEvbXyMj8qYD1I1FlEDXP7gstc
sxi36yQobABkGUHeqa0TT6GswEPFVRQWSZ1gqAGbpHgMajd7j11xWAQrAqmy325U3ycBPobYONbL
2DLNqgR/qJDqJNa7rfVs+/UfNiOwJO38hzbHWzRgNm8rLLF4TO6j6xD2Iadsi0IwPnZjsQOWxCa2
SZElORhjKlJV06JhJ9cKYzs0Q33Lez3otEiGsqltZg7lU5Yn9ZUMbbpGraOE5yEk8YP4+NhfvgU7
y30B7h55lch2mp5/Vv07zPn2kvGT+YbUjsiAIeEDGHJlyeLayHcmDlLerZVB2TKt6/l/hv7O53Rk
fBraWkYdxeUggQNvlCRkjhtreC2kAdC6mMjVyRzJct9h1pkNzk5kPTbaPrMeYkJr2jRKb2PTvtqI
rHtiBgPe+gddDvEhH7BDzk6EKMn5AZXEGi+LQAJN/pMXpCNaHARfFhtltOdxnPyCFzG63qlok6tb
4eZWYqFRqJftsiBRGvwNZdXd0LB9ZACUOOlx+qNHyb5GEzRoNZ2jpOFlWwozcDqN1kRrNxUxO24V
/WHsvcD4RRLYL1+L3r1iRfiluzPqytUp9NtQaxZIjwCnpLYgk2uFEyPB8RkxSAIh6RuyGwPmwF/E
RQprl+H7jdhlb4XZPYK/vQ0e+/MxjhQ0dtYei3IeZzDVo78QDIESbduM6nFR0E2bEvhsxrpzW8mJ
vWKUl8RA0uk5rFzwCpX0xfvBq+edm5AhMbNkx/b21a9grLpgGyc6zdvqmuMc9CY/eHETRG4jQ05y
NPF66WJ/MxjHFESV1WQbDXn3m96OAB+zm3d8uXjTZ8CJpprCJUvJeHHM6b22JO6JRxTurJqGgb1W
3FY7wGm4Hfp2iwWnP2lO45/xhMQBfnwMfDAf0VBznpQVabEe+fRqiRCz5J+DMo4Z+DssE/aRJddH
qUEjoCHl8TNhYkHGtoW4WxIH3aT2UV1NCOqCYVgOyO2GdcR/9yMcthJ8ixzlOyLek9+uldasAyjj
EMOh99HpuHQqNCtbzYjfIv9bkuPjzzQ40PHZkaYJynaJDt6bn2eYdtspV3IzOjYxDyknIo+3yQRt
w/x5TfbQN65a2DYOtIj5tW/sXV9ySVuVhUS3ISSgjwI/rq6WpnYjWQPH2plgiPFEx5XEUDztGc6/
xFCuLlkriP6xol069ciDhaldDPc5q8gcqiv6H1qTC2WtUZoYdG08zPVD7DlEm/sl1Hel7sRk4TSD
gLBVE1p7K0l3cZyDZkU/EQ41/QYKV0L4Mv+R2kox6C9gASww08fUCV2tvRpzep1BgDJ5lA+2MMSF
m59tl8/tq6cpdpIa4X9lFNHdLScUgPOTjBvjURYO5VZUPyVT+eL55e+J6u3iK81bIdwvC5qrnVr1
onAlfzSsCE8myXMbywfauxQCUjBCVW82DtjK8kBRUSND0Y8V6u24kxAvMe7vzUod1486FJnsgKyI
AKkEdDYW0+xcuatFbZTPrdt/Uy0j/oyleoaMQFCABGpgWNXNdk5cie4Z88ObPc7tflY1+pDC3vku
RWdtjkuwDP4jj0aCt9ZezmzMxRHZ0M5R3lWtcmfVLJ+LNkVbQq7ikC9viPq1bCM+J11LDI0LESyi
qKus3OcWKft9hbVVxsWxkiIKYhJVCnO5+YY1QhdwnxeC8hKh52iaGFCQjPXHxybwhIPul97r+iv7
kXoXjazfHZktN4sfNkjVkoeJctD5uPqvIum6C3DOA3e6PEoUOhvAMdqRsc0Dks75HlvvxK8QC9EY
dBEjIS59acyHzEXrUeoETSkhnyhRHlTLIqzIvOHRHhdiYecWodhictKq/CD87AaqH0d9unomMAH1
XvU4Kzp0NG3P45iiY8adXPWILWFr5ltN5Rkk6pcye0jaMjmIVD3XNfuiFhkqktqdDbaDGcpQMF6t
Xgf+H6AoRK0PvfWj1azqizliqNAKnNn5jWE7ZbjFko6DIOTLUcn0ttjmpimOVUEFvqBeCZjwYmYG
umN0fmgBtNqpKl0CrzCBPyDSZ+QVOiDRGPEh19Jb955ro7cZMXMytmqQMoCLKzXhkzvovMSMtLck
tjrXyai3yA13UD3xdbYNU5R+rvepm+5joCpeYZ3JDW8CAsOJD2G2t0Hd+jYrNKgFC34yB1W0G6At
NqS713N29n15HXL3A8nQPrVMfnJn18TVvYubszL6J5yJTzlt1xRfBr84TIbZ4+8kwIWRojbstEX/
rN2pwfGGwJR1NBOt8jfqZtBvCkQp4UikzwooH/l5Rjqqhgev57Hgr1CxlF8USEgsfQ0KbnpG98ro
GQqg4E1hi1jUZFOZKBUtp/yF/+mFPhrRLmTuuiZLgbsd0EQZeIvV8AUkSlcTwEbk7Pljl7DcRMBA
ODh59WP1f2tM0fYpJh7NnDn58ovDwe4Z1t1qCTihaCZFIs1Z/go/DieHcxrFx86k38t4FVO7JDuE
eY9/zHV0QGLiQlpXAljFX3mN77S0Hv8AJTNQK+5TzbvOLBsm/GdC67f1lIoNuil0HYPLJqB600r9
BXqlsXG7s1k2J2Fi6rP9jjrP6H+4uvYn6+0vh+X95HWcQT8sjyM4b8eP1tH3ix35nEB9vEds9Tma
0DeMYzTw+izkEs/NToPuUbjaJvOM0O44h4fSuvY5wWZ7n6Yfe2zi9U/mtDc6Yxdb+OLz0nskFYTG
KiaqyiF1UWPy+d3qs2LI6269+s0ySI/yvfehcc5CmETS0RFuZac/crq9tIjdOqs5t516cCwB09Rp
kRbUA5weK6I7R+Tlr7euJHEvwt8YsIA/dZSMIZKcDYlPad8GczXezTa7+XWlDlbDXp4Fc5Skb1Iy
/PXYa226ymxDDRaWpTPiH4rpOfes3xl+lLT2L13XvGcMZvlMXABknHtTfblG/sfyBohVsnkc/Ojd
TZBVyuFBS8YvKeWVq+d7cPMUjAjNZ3VpFmTSIIWJ56jyPZ9C5idoTNYjUviAQfVkJFYGPn459YdC
q98AgvDh07SUYqUAlGGR9xe5P32MxkGpL08qz+NzpJxt1MRYf3MnBdQQEXkIh3oT9cyDoX999Hn0
VXRwv1j4I1quXRuyLAkXXad2OkUpsByIzy44qLZHBlBdU0RsZyEHK5B4bzT3R4vV8qxcPPiJlIHv
RguyKbLjitL52Y+UL7aXHVsPE3DTTadKrsdko+38TJMQKDR09snMUCNtQ2fu3lPdoCovWigyWR5K
PqbL/yTqPJrbVtIo+otQhRy2JJiDSGVpg5IsCRnoRmzg18/B28zi+c1MeWzaBLq/cO+5dJBLu/Le
d4290VyP4YOvlxsZqGHrkyyxQhyHhNdFfYos9DEr5aGF2gnujLyqCcukWlA8mmUck3bCqVwsbIAe
+aUjCPvOOpd4RkoOE6OhDCizSCKzj0IIfWf0uXYYHY4MEpOOvq7xVtUFwK9ID1UR21twZGRazZgg
I7jjS/rAxUiiULX1ydLa8qPK56cpeM4ycJuEWICsQ5q41WxNhnmgUSou+lvrSzO8lDFDxCjJgnxn
eCO4neI9wJkS4ZiIBSxNoee/oDROHbmlK+dtknUAUKZuVr2uTn1tvNoNxD0okXzDot2rIGT+gYkv
SsPZaLpwikawZ4BYQ6NP8xOjnets2Ba8KsWYwQXM2VfOZx1zyzT1+DUyE/ZszlFHDTgNVRpO47cp
kaa703el5mFnk/lmupq5ThvE5FVEevWo2b/O4O9Rg81ToF8baapQTB7Je5Zn0sKJpzSIf+rW5Iqu
9YdEIanLFemcc1kYWwFRADGLX+4qk8lI0iWYgad+5Xt5/DrY9t9QqhNtvXupsmTrTjZTQwJSyOXh
gwoKANTKeNv9qFSHOC+OPvHDN79Ov7wSMzNyUkBfdOCJmT6hl9V3LFnlcWQ86GBy4VJKpo2hRWdz
qJ/dJtK3te7nS/AR2YKkVQRpVIRJAsho6XSwUgerqJl+uSGuDJKIlM+ClgQoWaJj51igWDC0kfni
It0cWn1TaX2+0WwyQLQYpPOsM/hMNX+jKy0NW6/Rd3KkLjVmokfx+T10OYhfEw6LXojrGDffMf5Z
GkpYz+NP5ub+az7eGaPqIyNqBmsjPj+QxVBycIjC1yVq+Sil/VWw2VllFB97RzVHzJzituRRJpHx
XhWZi/WUwDdbUAHpPRYvote2/2gW5LkLmB8LHch0nnDhg9gaO0PtG+LgW0SHh9qq7GPrEZ1qV+0V
XwcuAbytCXU+brXp6nMMw9suPyi9XVRh0AyHwaOXKhYhmvKpgyP4X4wGLgWe0EtLnw9KvQw2aaGj
Hqy6axKl+2muiifQUFxkuMw2inC/lZyr3ZDr4LES/89FJtyb/muQioAsG4Q1vWhuNJy3PEc9Jm0l
dxTkgklJO9oPxO9lN4RGDGmIEF5eFhIcKlxcWlb+C9Djn8qadMlBC45Yt3qGa91jToAomVQW9YK7
6dlaOn73L20L94QzAAJkH3DURLa+LgyD6CJQKTUGkTBQ0ZLXl7wiNDI3Uzn9VBmLwJqz/ChorSm4
sFkFdfIEu4OfzsWyzvzxV09YVbgm+etxRBPgUL9EzKUA4LO8+y/4TMlNnRn2rpppOnWSizYz7/Fa
jssSeNmHSZh66wLQ5TFt0LkZaCmoDfP57lcjpT3gyyJlcNsBst+0OqF5GLEvBcBDPDkJKzpmRvDL
IzR0uFsddixrcik3SCugzHlNszMGCYTMbh2eKDvfkrEDDOJrtnljifrJet+6WHE/sxqq543oKDeJ
qrOtJN3TijHNtMCa9cBXN2W55HOtswKSXxRA2WsQJKxy1oKDojat8uEeQE55zIS3WEH056Gs9UPf
lKg1Eg7kxDReFnhSZHt/HvjUq6q0+1DjpugM/TVw82AX8Qv6XgFTaVbrIQe7XRbNO7iMSxun2Qtg
H5LoRP/UpFl0NJCWrgd4PonWa69wC/xTV7H+6rgp36EKswGGSm4g5dhpmi0fXTP2T7bjvCAuph6f
35bEWM93r7YSP4XSea2c+wTnyOtJAQQy4FAirHXbuvPvi55oYTL5zAUAwZOH4Ye1qeGP5S+9rus2
NJnqwtt7dGRwG6MdYKZ3Euh2GbxMiFry3bY7SlGLlAPoNavKHY+Nhit4cLyDvzCRl6RcVOzvafoT
9fVXGv/FHXRvmoyz3XhXbZrex2pD4h8MqBidBl/+m+kEj1lAfvI8IVBNaTIt4+4PxrFJwGLi9Fgj
wlVgYMQpXbBqVvrnz+I9YAtOh/PXzMmfxQETscsFipR9tC1lsfduZO7uL9UZ2Tr8bPBKfpg1+p+R
qYNO9o5HSkAg3ENuSVRFhn+lAXoeoYI0gXkw0+LcdupJfbY16WE9jJHV2NxMASsBNDUkuw+LHTm2
rbGGm8h9wv8atISt+iMWP528ThQTAx7gpJk2IE22Nqq6E5Jf+KfR3FxqvUpuQcOMSbuyqTK/2fKS
OJXYr9GU/U0dOpAgozYapNNditGByC3UNdUyZANy2o0FRiwHjc/TkGCTNCEjwNBp10SYu6Eubbrk
CiRcZrjGGZAUeVBo3RUN2pZ+uH1gQtHhrWaA68+nci7wQMjvLM/ka6I5t3H+cFqp48Cd6rBP0TuI
scYnYVRhj/v0ScAyZeuHzbkwc4eZqigucTpWexhD32BRJrj9OTmd8XD2mC1h6TDOqNTbZ4OTZ2UQ
vrTuRAphEZbuZq4b2rwAOI2WaxiSOn3jYLPburH/FZuCREvDxX/G6j1fIqK8nhmDgvLrYzNeK7QT
Wz63cySCcDVruYmHpdl2DQPI3Bb7DhHBzohYvE+1Ekc3wcsdD/7DPNrxrnfHeV3y9oayLXYma9SY
yUjY4ByAwSCv8M2QkdpUoSRJbdvIVEe9+9RM/R8hBk6ol112qvGArMo0Cm0Gh49DZr/G48Xr++Yo
ctQX+BRZbIrkUHotH4vzO7Q8J1oNerTlccWsG4wEE8QSAgHhh7QUX9II3QQXozcE7W6IQaw72kyp
V7LwscvRRetNZwqXeNiXnFzQkpxL55b5s2PJY6GKbO+WBXROlb674o8xLQEQS1QYimFeOdGzAFq6
lBHSXmnE+xifF6sU58HPOEayBZHf0ycPJHNFqfowI4VGaPITkPp2i4XxHCxKFzUT3psK/Wkh3NOs
kJKV+WgF3LLxDqM3gkubibZg474bgs449h7NZORi6dCs7gTGs9lKhZuiYlQPjcLYJDRyB5PEIMZq
NREwJBMAZSKuF1skaeVFEF3RKRgXCBlp262TNpg/zIpKyjb87koxQSSESS/oVDFTT0oVsoyns5lg
mbAny3slLbPaJ1IQIsSblZPs/qk6xuD9MP8O2XTvBmy5bB/OPRbL59YfyKFqvBz7DauirBehxMpp
DmkaDqND7FLsfvcj//+mWYo1cvf++2F2FevG4p5O/kuQYAYxU2Yf/rQfkcqtWV+9jA6gz4n0JqMn
sfQ/WTqUqKwQYSFjspbjANHu7D3Ax6gR2VOHRIpCKZeMHhjGYXpXH0wT6Df4BQPPG1H7BP3TJJ2z
5ZAuxpzzw12UEpP9V9C4emaDAMP4jJTlvo6uxU7QOmhOO2/dAFhcjTkFFUIjvb86AgSeDRQo7H0D
233MkgDp0FD/kM3LyEYGvPcQSwdfMDfIn2ovZag2HyLkNlsCg4y9E40RJIXmzo0Gtk8M9MJIqg4s
WC8Da8aj3XfvpQC5pC2CQs8Xz8JOiIv10ZDYNsiqTvzGljxolRvDuKfkNrvhliPWfiCv+4Q/B74v
KKoNoW9YH03YY/4v/joU0oiswdxGKAOSu47wiuUlGqSs7rneym/YoXelo5GfGJedVQEEbQr9KnPO
fjLc8dycDDd6h69drssq2fPEAGzl3lpxXbGtdez76AdHmxKTzUiEuRrDnCimirCF2ApBjkEg905G
OeGlMtghciEUq9lgDYVezTNZFCunJLQux0umeUize5slSeaxeJiOXAI1iT3JL9mQWNAcljAJjxA7
E50FDsL6tZPk321RkTwwa3U4C02FRlvbyHfIyOldCOJaT6yCroNiZWRMo5KbWzIx3qMsgrsQ07H3
YnjQ2wicdtakWzHyDol6+FL2VknxBkUDBaNjbQsdPxN8FHhyVmCvm8bi5HHZTjkFoQ987HXhVPe5
8P/hOHjt1Gocuxmrpwp288j5wuNHCTAhomiM4RPnxLSJYtzNucmiHavTo5Zxb2nk9NL0yXsAqGNl
ewQKlrP9ZyVMBBEyUh82GionaqyxMgm8fh+IdW5I0JbySYzTTOnI6CGjJcR9At+wwAHvTCj2e3pi
gydoZWvGl6fXb5b4KmreV7fETmIBBK4lBhGL7A53eM+cAVtFhoRCF+42aWIwl/GHcSGilBEGUdbC
qJ5Gi+hesC5oLbvmME7Gk6PH7yjjxhDfbJ9Xw6priMxjd3dvUDKujKopNqnDzZLGXGq5hyk4++iy
gDCyHQIatlKi+etG8Rfh8cOIT7jeZNUhgFm565X9OrY48QKT0FWdQVA5UTRXliV2BL5sjYJdTNM1
jKbdTxZyfxaLiVWWsWOIPe879ko2ZQQYzcOxd8Bsil7r1thsKOc7GoZ5fmqW9B9MXWuWLQCAmG3I
BPcW/p81oG57pcVUWpjxMcXrwYmIkX/aHLy39Ltz65NGHyOuHPr8sXDs91pnFtjXSDGmM6DVJ2/2
SY2rgxlTlPZmTtkzbIjOwo/FgAEhrxt/jYK3Bt/Gwc2f81q9I681tzxvYR51jBTnhgN4MEIdMUbK
JHqvGgrFfgYTRMLeO1vejPnwAx801OKAEpckziAW/6bYzzdAs9182iBj45J3K7TMqn0rLSzFXT+c
gmHCbMkmbsI+FnX2uUvajxG97uTMV14PIlU3U6zQ1aEKZBlDZLjXvbUJj7IJY9aYv/kuXzQn7a59
63yXzFQJP60pWjvgiWlnhQOy7pB1T5iDsMmtjjqm8K4MpunO5RA8tEhwc9bhZllP9ypiK4kTBgVM
dJjI+dvSpZ5b+PNl4TqYuCreSHXXdF8R0bMymgZWp9Y/5i6UgSZzNtUwxTdvLFkXQXTKxR+DeHjs
jAPOqHkd2YyYBQ0w/jXWVF9ht4nRCOVReukd/w87+ZpgursG3o2oFrAUlMTormt0YL6ZH42h+CTt
j0k9BXJnJBjJC9Ze86LxtG7kab6M8QCe03y2/DoLe8b/8wAag1feWHQMRyt1NpYGfX/oimGbC/Pf
iJqniN34rkAX5ALevBn390x3b0UHOpcx3yrPxt0sBm7IFESPsGxmTcWxtbG8dew4kJDCCKbijCg+
z2XYZM1fImim8tiUmwS1HhVHsi/7YZ3P2XxMUtrzNL2j+/pSzvBgl6B7WDSazBzw2gFNYpQPD4Cj
hf3OBoQnzjOUGPAlL/HPYNU/rWyzBzdJfryOaDOYWavWzj9w9T6PDSe/NuUPMh2nU8w4LRUGc8sM
mXS1z0kp3LGfeTRmtm8OcavxAOmYonOixkeI5MRrJILWytWhCMS+Ffr0Lg1pd7QWPuGezfymovY7
yW5aYDxPZoyVOuKkmhaVtkPkI2NMPD//wOr+1/NkJPmgACuTgZgZWYe8Sb8JKkIG5Q/44DQW5fp+
1NJPCVkql57a2gxqhym/1aMHEmIyt5kNcMfsRiSyDOo3IG+iTu3GHsUOTBNGWe3igBzZPg+9ftZN
IqC86j2J7YYn2hIUFGU4R7DP/FQdhyF4H/LNzL2PhcKZd0IdrRkEjmZbYZGDJeuS/A3vJUz46jKn
+N18QTDoTIoYTiGSflkv+iQ1bSfZbjMWMOsqKI8tnIk1PxsUSPSJZKdFbBH6yn7Q5Bxje6ofFtJI
497smNOPX+MiJFJPLJgL9L97zntkAo0wn4vmJWi70CefOOjiVysP1LEsLC+MW0TgcdlU4POzG3Uu
uMdZWW92y/aOhX0jiMVFy4ViQa/0YyPFY2pF08V3uk1ftu1X1euoftwGcSRHDeHgzbQtJfvVqjZZ
ZtuCZNEywExoV97J8ycVUnawnV90LZ7L3DWP4OPCG+g/2ZPuCXXc156bHONO0afDLdtETc7yG/jd
uq9rE7kcV65tkoVdOQh1ifLe6qQUkmhgv7bwYcGzK+PJaj51PaOvDzgTgkbn1oiJ5mafgvZXJHeX
hFgCGeZda8Wcd9VsnvpUJSciyM8WifZ2ql3qOj+mCCFCWyDHRGlkQ2f0IhwWdXxmGvWJxGd+HjIa
RoJjWvh8gPNMl7wD2mp5HSLzgKuIDqsUHYOrBIv9UOLsUU12hglFyV0WdqjrlCmTZn+AG4qIalNP
bWTMSBvE8Dhn1KigpTZNwH+KC4eQ+cmifTeTfDuxSNwx52j3idsQNBgzNZ2rvxxGcLqgA9tUgJH3
jPs4IhU3erJmpVadDUevD3xByaUUNQ8ticpz2T9aINf3+Iie3YTJROy3qKNK5AR4CNJT7QjiCkda
MPwd0CJHZslGHmyAD/tPXQLQGzXEyNKaS7MPA2fiVegJ1eDw3rrVUzURs5H2VN8zk+wYHXJFnxFY
6o1EwgspwZSwVy8qPyxFdzZ33Z9vIeLR/4ooOTY9pgC1pOji3HWXPIkLuiE0yjBXNB1zRVskp9Q4
8niy+EjpMRQy/1XX9+/0n+SuCypK2VxyLf5zLf+sfJinQ8wF6CkAq6lpv7T22UPg5LXUaU4OE9kc
wahzSYEgN68EgiG54FTwPXBw3scwIy5Ka4werXHEcJ+xzOkJEs9ilF9QZ6OFxzVWn/Wa3oeJ0aZz
MPxEr5lKjiKS735OHLIjuCCNOvT/xdgGrTo6FB2kpYVlasxfbh9sRS1+IRgclGgsdqAp0PfJNtYV
4St8HJy5BiW2j/GcER4SziwPDlBO201esB0g35Qta6tlYxjAVGWQWJKMpw3zyWn6bt0WrWBg2P6q
0hFhOsQ2HQse0E0X2+6lN6S+G5Pih0WXFbmHAMrvpSbpJXB6fLd9xvgyTYjn9aNLk4KHB4wUeuVg
Xgbd9re8bRAlJmfTytR4zp7pjvwFVcqQiE1jaGn6syn+w5lkyEsMePNRACGiEXoIVBANnHD6dWRo
z/lYxWcXii5Z65xzhJK5e5L6aFVo8nFzird8mK0tqIM3qTs/7qK16KDsQqoCL9ssLnOQqITR/nig
uT8cYyY4SKB6FjElRhl4H36nFUfTk2PY5wUiVGRASnk/uq0nZKqJf7WfjLfcz3+TeIh3/hAjmtTz
8eQcWinTOzOeXd4FxkVLYoMNTYcA1RsBC9TGWwpNdlWfbFVl1wo05HXUWu2CyBpzjCT3mK2TLk7M
crOLdOOG1zLlDcq6zeC6xKgEYi9s65E/Ll1Zw8S/9kbig41u7bbDu8WYs9Xyu3L0lzGHPZVpoEmq
nJMEccXBqVU4FVfP9/ZlFb8M1UM7RdtMjLRqLbnBmAk7HQdG4qFI8+W4dhO2g6AYXuKIgjuhHFzn
i4bVKY5LrFBcgfVAynozWKmwKeHNdrwTOsy1M6UshUX6HMMewl8fvMUI2rra+EdFVW5NLXjqEPzD
X64lF3l6MmqwFypILuPQEcUgaEz7GeqZl2Ka1stHiBGfuZQJYwWUdBPelETD1gSeYg+I9i82BpwA
UEBzidOJTQqOD/azNkwMOZLVKF1G8egD956sr2aJDh3nxqm4GwvqgcaTTHQ32ZRKww6WzlnoGACG
aEetIHp1XMcP/wtRpBDzmZOtLR1XhFGX2lZiNTZ1Nsw1CgEEoFgf9DVpGXJXxfWbFvk48Kox2lcM
f5YSd91pvxPm7jDGfceBgXxFFt3BT2ukXWSF2xUIrG75YWD/3CZ8HFyCa5u+CVk2XWKbovVxh5JL
BezjOAZit7j1Np1Ck+oE1Vc7AjkYK8RKsQ9gWXTNSzITlhWkzs7LkfijjYy3w1h8jIQ0Ie/jT8kw
4hOWIU3YHKzIdt0CBzqJqA6nxnuG2IbRqDBuk0sZ1eFQmFnjZNeZnmDV2Ym76+PiO51+sLfU61FS
F0JORy5HnlriHLqSOCuyQH+NvrlgrCvYdJXsT8b4UYNesZeGPA4KXWW6HZjtM+ULOh6yOsa4Y949
u0QEGIkN5xhlqjI4mPsZ/Wo8PQw4TFb0dPU2Z+gJmiHbyV58uAZPHOXZr6OcT9seKSfy+AVFFIIp
fIf6pCEeThDnY8o/Lv+wX8EGBZiDaGLk1COC2Pjix6QKRCRmA4xgx0jc61ZlV5XgneW07EKkgfrK
dv0z8ar5oZlgFDBuWqeFqs4Uy7ST3qK1tL1HOpCvAuv3Ni7HkAqSmTrVSt2h77LIjIRCgPsc1Wsx
wjUdrCe9r45YYkhiN796W7v2yxzSP5pZihhcWfse5suqzfu7QZvK5PDBIR6St2o9ufbW4PrquABb
rWbhbiMoYIMG+Rddim7Pp7HzDo35Gg0ERlbkua10bWYEUZj7PDsCPPk3OVF2UZGegTLXuFkxR6xF
erPaZWA41TC8QdngU5xCq8e/SRpQuu6ge7CA0Ukw8aZliOZMp46gs1UkD7puE1lkUouUDJp7961T
wYbN71a4PmTucgJ+iry5QuSLeG8pqQkyMmlL9Ja7wqMyTNOdY8c6Irb0EzHNY1D3NGBFv2Z/UYEl
Ma2Ni/qLLJ2N0TXzOgOcF6b+AQ0FE3//jkF73Wh5tSH5F5Gj7+y6ikg4rwJJ1f14koVf3dwtOG/U
yRK9WP1JbgEcF0tHtlkxlph7QNPgxYgzBfkggdcpAck8LUhU9Vvz26r5y6vlN3FhgISSad0AD1l3
A09Knwged3kuGvFmxuMjtPwxVA0A1kC/w1h78hgVmiUBQDXjyZQdSifp6wyBVlcvnr3Bwn9XkHvR
lvpGH4XcNyhGGNSB7pSTtuqkOAxZ6+/Q6cN4dxOk/3bcPWqSkXBj6PMeAuG8gnt7TEs/3oLZd9a+
B5mNaODXdvbPYwFBkGJ4q1mLKS1un+smekukecTYd6wa90xb+NYVNRlp1UZG7hHU2VPO0jyLBQ1Z
8UokMqr09yQR7aGQM5VVgQZFAzpEIwNyc3gG8PWSTMljUsafkycYAGbIzaT2bAXexrXVTwTEOjWC
I+KWAKQVK+FAG44Gq8gotpgFjtzlQLqQFn0XRbcRTHx439sTIB0mzkwIS+DxbknYjFnmztEu+1vA
t71jM04/pbfB2nBn78ga9oQJKj/21pitZ5uhCYEOWujWyIU8OWXbXurpjrwLtZGae+zIVLultdgo
1/lUQ+EdXQ89MIMe7gVRUkQPCEuqSZ3BZwtq/bTYGpZ2LDsXIjuNSag+pZ3cRYdqLgCiosm7jEHC
wYaHVKNBJGl+8bfgSYEpb+od33PNrEvJZkciFxNIbzoQcfIymHZ4rUEAPtXRAz6nAlGQVq7NCCXW
ZDASO03QyLaBZMJazgNqFu6slcBXNdcY3hYSYTfWa0k8bADujO6rDnCBay/KZqdfmZ8QoB9lab5l
Hk8CUYwIPjhtg34MZ8V6y4PdbXjlxh3rZJvWzkdKWARKOZSEWZIz6q+dreehoWVBwrQu4whqSR9y
Eu8gAv+IsRa3i96ELRXlWmZUaUk+vIml3u7EiFSattphAIuMLIrgWPv4HRbiKFowEp9Cn4ils5wI
XDZ17ylykkM/E9TZMcHNDafZxNoxSnpakoGXr8RphgVQnmfIAgBBx4OvtHNdRuLBQuu5S2bO9CA5
Gnac70aUGyETwotcsMX6hELaz2n0R2ZI+9oNlqugwBw5Rbs+H5gPBGm2Ga3aYuFFvIHtNRQmy8lT
YyWx6G4E6TE7vyrrXUN6EJkJFJXM9zZIJH/LZ5b++p1h8AMvi3ZOWMAaXQcTiFRkLmo7Z0M1/ePE
y+BLQqvuogROWQNfTFj5ptFGNH7VqB89gi6tMjYPFYqi/dgwiHL8+hxo4w1Zh+vZE6JOkxm3RtKh
kCQng/+etmCv0nMXM5u0jc5FLe/O57LH67w8F+gEh6PSAfmWXvU3dlNz9NP40pmgC1KC8TzpGif6
pzdZtZjyin9Bi8lQqu5J6/VfzfHtLUf7txGRdlEzTjeVNHYpYuOwRtYUnslgHO8Camgfg9pK5Nnp
CSCMhWIcvGQMZcibOdgY3ePYajBy4jxrYybAvfD0NQ7mY6+8ErKqcRi75sFg7EQgNQy3VG0zDRiY
0bjZurTP6N7Ha0bXFkBFiKhWUrIigWmxNXKaucaiBXNTpfoT/BwvRJ/OvIQCflU6xMXUDxMpB1jS
HHdN6ecjjnSvKQfvRu/bd9cdvvWke6L61/dN9STMcsPgo9wOCGRXCdIBk+AK9ChYuXoz6gFdIQWp
o7PuDC+oaroHfs1HMNwe1U2KXqzvoI57aYwGTc3ysCTW8D6hDxyZSwQGySpSpzhUlEtAl33HenFn
thCOpdZqcKr116Q3P5Yxv0PQe4hS6Evu4KJbsKwvxhPo06VIHhdFSGITv8Af80SCJmtcdC0bZr97
b9aYsyTps1PyZ+0VyHRUPDzl5s0PUMiP8m4v5nbEhOkmc4WkNY5+5oBv3ql/WT40GxlfAYoGAIin
ATYaynfWm1cqd5R/E039EBNzToALQEH3jd3C52BlXxlaMpTrcpXrrAytoiN2zDA/HV+RJpGy9K2y
1COctgdBNE6PTjZmV23etp3LiB1u0Do2W0HYEZ8j5Urdxga/76R5pyJGHmcYMfynlEWmpy/Wr46/
SO5um2UCAkShMsqnkaVIz/xtjfHZe+GqG9b2VKBkMsSpwjxwgCPJLAFq9jpzJvuEhxQ+QB3fbQUs
g/Pqqhi8bwuJUseZ5CUWOSk8olrCWvRP7EryISu0jZEr+ztmd+/I9t74xaH0q+lSD66GeRL02gi6
XLn9Xy2fJp0Ud8QGfoTy0nX/jYTKUFr5v1il7dB0+ze9L24y7z4qeVYdIsS7Meq8ECiIlNj0Zgob
1w2+Hcf/lFPlIVPiSWS/nnBUU9WxpLPx7rdXCWFeLMoM3z7hdf5U5i1KHe9aFRakYAitMC6+PWRp
7OBc+pXyBRBx75JqMQM8gNvL+ruyH+3IykLYpg7Tapa1bgXOraaR9kYCXq0pCTuOQS6ZZRrjiie8
BKfJaQG3c/pL05ahZHWyG31iWWcxd8Sam7+5znamdXBjlsPsXxQ7d2jdYT4geWAziAjVt9y7kTcl
nvOhfalL59bWbXnsXSe5JOwUaMezp8LqO5B3o7ZHmt4sO3Xg/Q1pZmkfw8e3y5xQvVFt08xd/CbT
P4usmFM7Vn/1PJq3GNElmCab6pJ7KaUkH4kzQfFXfA1mhvXKAKGod5iLKB63PlapVZHm+yy1T/gH
boQjkaYlumIzmR8EzhxsG4P27AqPrzO9+YOzbS20724jSBrS3b0NdvLQ5I+d8PowIrIe7A0IY6Ud
dZXUaxBkGZw3fpd0jtBpMHIjlP7bxwG9UXCvGQjD4YzSd/C/6oK5zawwdtBsTpt6jbDnnqc1iJ6i
WltmhJqyEDs3QBY7ea2z6iODFAuNPZrv3VIXT4VheZeGiYuXYpzjZoCuZtUnN6seElu05OAU+ZMp
1UePb3isifXB4pbFkGkyr10EUUWYIRpQ7HxWsd0Cnzf811GVd8ND5AoM2iJHBeznZiqix6LvgIlE
3rZyTGNnm92DllR/Ab3YlgHfBEqyzMglIPNF7quxfS90YpfZvp4tDcEQNYC5AY/TrcemezT0oT80
DyolUcPrKvsaj4a+83B/TQNZEX7ELkPhNhryGMIZnpRMifGGwrsERd+QQRdluIoCSRZs+dKb4jmP
u/Iux3pTxu1wKyuLGmZOfhzb4d1BgLeb7MBGacjEKkhogwhuHa6DQaIgMmOkMsa0GwwV3wuM85bB
VsktI8xqcZ+ea9iModBJMawSM98TQ4joqKyu//+hdeMbfOaJbLC+2TWeVpyTUe+A67vFkjVKo+Tk
Z0sEmyTKo0+PdzGzvSfHMZLHqNT6kw0jcsMGF9RTsYdSZjxgAxM3bU7xWdHfxw9IKPw3LlxmjQMf
jP5ZXUtn8Zd1ATlcI6y9gRb6mJjaLwM6HbdrVwLRrO4abOvjYLJ7DshH7UxI5kmLUyUbbq7Eyd4N
1k/gnYsUDE7pGOIQfcYy/yIb7UAzKy6uh4bPcexTPinc9LX5C94S8KWLko7vz7/j0TIj4+E/8zZ6
8H5jRdrdaEmntnkP1g6d79bQJMzPQHgncyBBNFNL5Ijs501KyOA6q6OvoZirKxA3AiIDZhvEybD4
xA4qHWPr22STJ7o2HgOw66zXAF5RFXBSVq2DAy8TWx2mChbxfK0AB14y+nzieyBxG1NtcKvo3jWI
OyCPya5V7s7jXvhJMG82c7lv3QKQcR+1p2jCIo90+Mqqo9vbmYcJri/lJmfMsa4rtAUimRd4s2oP
COw4+PDN4+pfFoBEYB5MrBO6UZGB3ZjRY6TolUctcn9m6xmJf9hyWpx0N+t3Vs/SbhhiJl++1m6L
zPyuYdO/106Mt72M9IfMnj9jrfW2bjFEx8nmUOF13eZRjpBh6QQD3QrtGKW3abAoZ8H6ZgfiREAs
waW6Jw9zsfhZmI/sRHoxM829z2N5GBzICH4bbSdiLTQzSfYxgSPGODgXyXF9WYZcIYmZdMM03buh
Na0XvfZLfIX8V/oSKBRz0e8jfQrCxDLbO7DHuggJFHd3xD1NN/JTnc1QEUK0pJ8RfMLazFzX2QAl
q8Jvl8h2r7PsfMlU96tPZ3dGcDyYcw/iecAtRQRwYjrW3uZkgLLRE/3OHC6ZflEaWyfXc39b47Ea
i/rGN30ccrRSTJnzPWp9mPuOCQaLl44jxbxYVcTCUv4wQJf/Y+48tiNH0iz9Kn1qjzowAwxiMb1w
rQV1cIPDiGBAK4PG08/nWTXd1bXtzWyYlRGVJN0dMPzi3u8u5yY2T1WYrKq+t1buWBCJ0cWPHEIa
EJTUWJhROLNSyzfd5GcbSIwYhQrzbsYRYz0m2hA24q1ELBOBFuya9jpWfrwlzIyhwxAHt06Um8xB
lh65OOPmdlEC16rRcT93TXbvBQdIVvfuoYmNS5Za96aLuB+dttgV5vwRdpyWmCCgNuWrXmXJ2ghz
brPi8tcbyZnC9M8lYBEyDBnifXiOk2jvKhKmKuYWojBhc3kZJ9XkBQfZzC8aUHXrM79NlCJwr22+
wmh4i1ujfqoY6i8TsfMKbd09FtG7qGngIKAgmlnwvpYDBCiPu4XBiNJ7gfVxz9agW+Zay4PhFtSW
An4tkr/fHmOceAjkjcUtT5HBTDdoeKt1Fcc2PU9DErFd78oB7UkWtzUcYhvoROptcTPaW2mTtcYU
QAezeu51W1ynWtxjwooYB/xgV+TvLKRWbOenANeRtYnTh4BZRStYMb+qelhzqtifphOTRaTtPfG5
ySZycDnqfF5ARVBPhotgngDncV05VJ2MzEgwrZDpUmVBrVwHAWYE1GwLgACvFWq5tRgA5jjxNSij
dzBg42KecmsNkehEpH141035x1OovaJGtuvMC0GdB1u7Kr2jJnTwVCGYQGSHYhI5frzTebZKC79e
J1nx6uUNXv/WBSI24tZovGVuEqnYTIg9ZJ2O9wr3+mpGa74Udfsnd+vsczTrY+WsedaPp8k6YJ5u
NgyCw1Ue+8kS3pf7cDJFB1Ih3hRx1GwgWrBGDa4RJ3HtUzEZ2R6tzJtubPfD8VjR2LWminn8qyvf
BghY73HcyOOgnQfZ6Rf5gePJipvlLHmOEoC0jWBAG+yF9jPYBjNF7PFc0J2gMPRanML9HVnqPoQ7
uEhE+e6bTrSytHhC6vLaSBxYZAv/SM35NfQyxj7GdMks4LXiGjbmNYTkEpgOwXsdVBj0pr+LLqce
VlnHWKR4Q9F61h4uJhPSbD+ZHSklFPgVWUdumK5JHuecnqD4m9o6lSSAumofYZ5fuz3wGz+m0tnn
k8vJKpgmNHNebXRZRoBKzpEH46hN+j+EN+yLfrh7QfCDaBbF3Fi+FsnwCTLVXheMCPPwIQqQH2mq
TmS6kjJNitGGOb5n42bnKR4Ca2BjPiDY01xwZX/HEfKb/xOBL1ikOVtALDGK4bc2knjvGD+9wmbk
i7sBUlZIa4iwhWlRY9sg7No+Wyld4ZJivBil7kvpdAZgKfVix3O2tutzXj84CODBEFJdowHYz2Sa
uIUSBB84LuV+lmBmMOVmK7KOjr3LlMIjY4CCG7/iaOb7emD6CiK6OeSmxewN6k9jo/mZukuRE6Pb
1WjiJ+AY2ulPI88SSEFtBI4pIIgqsU4uN+/OCBJj1fPzKI9Ut9K9IKC4PJlBdFdxMr+bUHegGwPv
AQe9qtAH1/1oL4jbydaaO2Wb5C/RXLir2oPnK8Nd2wy4rLSUm8513vokNYkD6+4VHxwjoHHR9ZIh
3ICVmnpzvvpZMq5ZhLV7wQOJ8fNDYd3bzdkUFs35jImVcCIKssAmYJeQo8koiPzxvjHfQLKtnX0Y
5jfXZmHQ4BPzBjdCge7NN4vAjk6e4nC89fNj3xhHap2X4D9KbYpDPtfRQjVq3HZsXZdNiSGCx4pz
kyiIwOdkC2D+3Xe44bigA9d+fNUOpOVCjv3W1yUDc2CWA9KwdTgBnBhClHdDhzaqbJkYc9wKFoKo
k7RGHzeR0QJTDlmG29ZyWbXML9wyDncVwLEl/u5umXZzuo01wYWVWRREZuLZ9AUCKDxaQ10POAj9
JY1s8WKPxled28bBoxZJScg5NWKIr49dlJyJPBBoRg3g+VMd+LfCYF0ctV74NAZqBZfT3zVDeDen
jHUQEuqBnJNT05lsEFq2ffFAhEHM3ToCtmL5QEa037cQ78kM2+nM+YGzWuy4+tAj5+2NKu5h82C6
12JoEx1mf6GNh+xGp5t0jiSiICStY+v4d9EG5E4mdffk2mymIiezmU2Jo+FhTpx77D+NzryXsEGz
jg4yhTDeSCq12r2ko3xlDEFodAeNsMeRldgN5iCz+pkElXlyStT2RZkTXJ0HxiokC3jXl+yfsnuj
73k7V89jQNZG/IgE635azWfUAxa3WtxIgjBvIdW1wBNr9FG9h1DMzLlHRzODT+mrcj4w+HyljyTY
LMD79UAP99UHSdrVl85pI8PqzWkT8UKB/2MsSQTSpTrKlraJGSYIKEiwu9IOmPF0uuamx76UMoxw
vFYdwwYHhdFgvLYfwCwo3DtraI4zSPeWjJC3vB5YLKqhv1e5+Ue6AQ91U3zOumZ9O0aYAWu1dnLL
2hjKSrdRATuVMTXACzUxdxdhvtfJbVbRzh3xsSQxztPGeTNhzVo6oFf2gIoV9jtJtfNyzEEdCMgm
zDDMTcQjmPaKsLRgN1joAWJCJDRRrouBxwud9kY4bbwy8DwkzI8ebuRXKRkHFMVsrECoM1gIlzBK
z2FBANFsPGw9BjwUiGCLMn2xivJmayH2tXY490K182IAFO00qHV3nBuSI9MMGDcVxE1ynmXMqSbd
/Zg7d60n1hLoUR5ZSNWHDSVwUW7QhuxbjZYO9dwXJk+TdEC8lHn84Y8mB5gBU8sxPWKskWZltRWe
Btpnc8hXoUAXpxNkjJ7b4IpLOJI8ph9ddDIaD/OznZRrU7zMUvEsqn56OeeXgGfxSDaZ9lMu7zFa
5lVVO3JtU0swaCCxHdZG5eiba074FSWK9El1ByDXiholwpzmTs9FSWmRk3mvEuqviRv4MBE0VNRk
ELRwoTCNpgw9PWDdmqqBBiSDrDK068T2EQ5YTJ6Ttr5PqWovWi9rzUI5Roxu2p9pybnv1NHNm4t+
gwedxY81InMbEFum058+s+cNDdq+dZthp5L47LlPIs98CFHtwivw/5SztK9DHH92NRyKGqd8LGV5
GEONeJPwFQbe1bE1StLHiMTZjqFaJqHPbHBmozJ7YblJcsVkihXzoWwfUNkScsYEnWJfE07OM05e
jNL4QxNIXAWpdRw5qD1G6TFlkRWVQkaJyKpgzXFNoywV9pWa4OuS/KFl64Lk8qbM+rSU/9K57bQv
yTZeZm0FSsWGUMrKYSuql7rokWc2yAy9LunXDq7rRYNFcote6Ft2HoYQOhLZd/riR8Ef93FSxTSW
R9IinntX9PTSQN2yXsvXvoM4b+IZIpzExXjZdeMpqWoWKwG8mol23q796BmT+by0QszJVYVJwqXw
WVk2ACM8BxGiUnLb7QklIq2JxUZpSFcDecqHcgy2Ug4QYzUScg2uhQQ/7R6sav7igC5PYccXzyEi
D2+BxVKYbtsL5iPMmGBdlZbBA3YULJ5hBDD6cFl1M760iMK6ZjHaibqNit3EQvA+1tK4B+Q8JI2N
OAXdzaIwWrG2kcYdswlLnChYpkWjZ679qlkjA104tecRC2XfyRO5jlHN+Zef+jiCfSAwwQvX/0wE
IXx9A7wDvys8Smcf5NTgZdB/mDWcZXtiGMtoG4cBW+xZOek6kA6w3/E9HoFVSVq3hVl7L0WfQ2xu
9xU7FWWVpJne0haZn2emTzkBIFUYUEhX5ocphrtmvHFRPkONDpTKIjOzUzrqn14JFocqcqqin9zI
VEEyXjs1VANAsQN4h0eX6/MLk1eCL97XyyZSb34Nl8HW9WY2aExUyxfc0EgUmF+zxTeRL0KfDchb
wVWzz0k6zye9syzzWJvJL7AF6SEU33RCNgoaLiVBFk9oE1whEmaoQ0oRA0RkSTblzXc/zDD6qWAe
cyxjJSAz+I/lJH+kTqIlgDbkZYZzyXqk5XBy7wOR3Do8YitYZ4iC0lLH+0ALeKh6kbn5KYOkgQcu
OJhJfisA97Ap6ykNC/ZS08NBTU712GT+hhE67j/6pMS6p3sM699yHjFya/8lJNuO3quh8gJS1yV/
hNF+PMyUYH0s9jnqLstnJFdMjnT3UbT5T3xoP82y/J1H3C6x85O0gCuqbihwnF+UJW1I1oUxGt92
ivbzYou8QZB56Nv25vsGbnq+V96z/LByPPySCslqwj+GRVPB9uJRUgIlCZ9LYIiV376Y4AaZnhOR
Yp3l/KBq8F1JDycMaqCZpnK8JxJJoNH4+JHDZ9XIcxJ506aj1l8BaLjb83Nh+tsktuSC0TsXbHpX
aLOWf71E8/GrhGmzziaq8pFLaQpeYtoSS7Uf5swCMaK9gMb5QuGMAS207nU5Up0FxbeTvM1sZAkj
zlij2oTS0DgHxrqyeed7C+Vh0HzgTL48/un3T67L8W/LIzVysCt7zHrZA1cpQvWTZ2bndYTS2pPN
y29sjnpxMR9ZuN4jFZcza61pdnfY7RG+Ep1bNxNmn4lPrzL3PeG6bKdI2R3ZfDXoGVr7Vzp3t78M
B+7NiJ2PkZBeitYvfGfn7pHeOxHj2xDnC/DvMmMhlOymO7+8ZtXwSZjEOY0RGZsEAvslChol5anF
TuQRGQx9/nVC6K2IEi4TIoUf2cLRI2XYfOQN/+2RLPCIPQi/mZBnnH/Fv8Uu/Nu//uf/Jl+Bn/Pf
cQ7b7/LylX83/x7V8P9hCINwpHD/eqv+8U6tvtqv//gu2phKgpfwf/52/NIFf5Z+/e2ff7z/TW7B
P/6rfwQwuN7flZKO70jpkXFAnfZfAQz2I4CBWAbTfXwhcOFv//HPAAbh/d1WwkdB5PELuPxX/xXA
IMTflSuF7/M3Nv/D8f72/yIi/sfn+N+f67/mFAjxbykF6Ps8VyrHgsroeJZH0sO/phQ4jTIqhuIY
WRq1m4rp6gRELUCN6RHyuamzZtayspxnUEwftY1/51/erX/+Pv/686Uv/j0CwiHkWAolPNNhfyf/
+vt/yUkII9CADlPSdVsC8rfARUAxcs5Y7+n2I9EgbePO0mn3OQVWtacYEywNnKOJ6YUBlGDamjQF
Sln1RfHjnl2M7hD4sjPPTXmuFMkHbp3mCFRDtY1IWGPHDLIvolBG2OF/UziQM1Vl1BaS7EfR/aAM
fE8Sx4UR0L57nZ53GMt/wltxr5FiYDTZ0ybUxA7yVItE+2xXAyHQ+XhwkTgeYuQbuRq8bePFvx1Q
QyiY7Qu7nGahSE+arTo6lFBbqCDUnkSdJ2n58yZ0gLTXYXh26OlmqxB7a+iz419fxKN9RWe6C2rB
6KXfMGj+XWa7B5prtLAN7uLM9tYq+vJs4u8qp8SV6EFt1l3yhFwGPecQbfQUJdsiwWeUzjnOQPXm
SNs9yIL9Y+BD5AtzyIMBgau6Ci+tgsjWCmZRI2Nn6TEOcAQlVgXWzzStcjNYjx2JDVhzNjISJuZo
J9CG4zIORIQbIHsQNUDqwlfE/Raa6xSmaxSyc8M8vrBzD2nmUMONImlknTSzQl8odyaQbT+tV1Rt
0OQvDtJmgMlDhieUYL5iib3hdIYFCfrP7WjdSdVVGWvIUdx65l9+rN9CD8TnSLFOAVWQDMLIBIrm
0dXFGlT0uKo7nvRW9Wm14cV09OYBq3rqUYTuqkKg8sU6yFKh+Bog0cZuY9IDiZssAePHAQQiBUp9
ySIDnQ+mGrBvLXpw687DAQNtNDT7MSRwFfshrq2+2nRNb5zsuAao0dN9ijI7aC2+UDxqRocWxoFo
gkdem9nScd4hBb5Fnbdr0Z5VjwVG029dx9Lr2dki3pmYs3l/ojg4WSJh0ZIGalmpVOxdTeSzE/eQ
Xizz4kQ+JH2fa43Aw6CUX/00HQ3H/MJpzw4LiKzct+rxLpHxw2tt14wwCB/vebPDzHknHCMqadbH
h5WfuOAbllEg+HqnxHrwG3MpW0XNl6njOJr9BgqbtTTzKzlGX3DtsdlP3Wde8Ii0MTEqkHTLKhOI
sxPU5Hm8yAOfdU7j/sIOwzZ5St46y2b+n2z9KeD3SQXyaOrs2vZ+h7axgQsDuwbckgtnfSUSiU49
mQrMxXqFkZSwpsiGT5x7wU9ldXhNCqbPnhse8/hd1Ko84TX3k3Sbzf7Lo62itcvZ5S5jiURV8noY
ci7yxG6XOmMG0R1qNBkrp7d/t01BjIhkyefDTaWpQtGMtasIPWNHtCTNMBNpw1bjakzd32M8vMpI
JPsxabArGGvSKvA456LbTFyCV/PxpZb1DlPoJtdzd9A+4ctEKo7ESVQXVC+bKNjLkTV84zJcIwIC
BMnY7Pz3h1BasyLg0R+fqrJp7hLh6T2JKT5wKpiLxPXCJT49QpSz2VqQiHC0sCI/0SlZOvYuWaz8
DdyGgXcRjF43dsPGctLxZDvjWzAgMY9U9ov1HSJXUbi4UGW8ckuz30ubgXGa9t/pI+TOT4iXanth
vD3yEAwch2p6ylzxC/mgvVK4lU7m+Egjl9YlwJtn5v15GqfphrnxG0k32twEH4zb1GpFVBjUSis5
s+TDDhkFbxbWkRdHPIwKEXynubEPea2eHZTeB8nJ7dnNdB5rOm/Df4qDbVUhcQ9ogbhJB6YxrBhw
n9RIFWNkhX4oUC6085GFBK2B+0njlO+wXdHcOF22cRHV73P74QYxiVS22+w+l4Dx24rpigvC+hgg
23U7Te4lRgAj6L2Nyo177c/ODj90vcTt/cz2crxH1VfX/qVRwnWTZI6/riojPBup3xzlYBwqDs9N
xK0GTBo9CL503FgahHKbV5j8kme/6cR5NMifkYV7CZFZInm1Cm5bi2NOhQ+TFSA+NL3VCcFNBXCY
eNuc/YqEhdoE+aU3uhj1PlQ/tOC4yKb3UpXTu4f3ZyXc7i1Me3JnTVkf8qeev1k0rYiRiARMkbhU
Fsypk11ltM8IB40nNSCSc1HU4qZuWCPl9l46g/vANEQgCnV5kEEVvMeF3kJkSnxV/lCMMfCU+PFa
GnQ6qbL1i+rYRvX5ZzM0PRHczKu1N68NtR+KIL1A8c5JhcCvktLznIltCkozOBm6ZBccN2V81IVz
zJFooiDqfxUTaR1h/6TNXLx7Q/3sV/KjcJJ5b4JJuJMEu8DGJ6+e627AB2Cy14m/Gl8kWdULpZx2
M8eje8oxE9Vh2h4JJGqPJjsVbKpuQgZfi3i4UsS5l2n2Gg341pCcISRpbAIW4RQc//oSZD/wrqqV
p8CukVfEOsaAYYa28j30CuelIqSpTOxXzhvxwhA5KY9V1vg/XETpW5VMsJrC9GVK9NlM3B9Rb/o/
NCtCJ9AGVkeiGsxY6rNtfEsfNBVzm4s3KlRkstgb7fxbsKRaj4VydkkS30MHwx1TxzWUfrASGGVo
MW2xrQFvkh5CWNZqxhB0DWzr2cr7+KZAIpKpiEBdZPE7o+EVVopVnk/DE9Nh9D9yPnbT+FTEJDID
jKx2QYM3Q7mTOLILnugxAGwiZu3OgsydAVL9FphJvTFbwretDqhcnmSnsju7qQ1Yoaidt9E38GZM
bbdxQO2w+OnivW2VX6nfHYVddS++22IIF3TYWV+rw19fJkuSEh7HR9VFxbkQTF+Y6w6V3RxGL72T
RRN8hI+bqc7DIyrw39441cfg8WVigmrNFegk26zPgAnqc5N/RZaY1jIeMWxW7jYVrbrWYFKZAyT5
cYwknsnJqc5kLP4qyjJYa4zEa5TlMXwJO+blGISMw+PBwhlSB1hxcc3Dn1WAWBlZzBpc8pU5FboX
G4NjhokTox85fRmCfXA4066BNgdpFkpCT5rpImuH7IAeiIYvjbpth9oPrYSO15Hd4TF/JJcMhkdJ
DPQX5V3lXWv0TYuqqL5BBaZ3ySVwqVMCmLMxFtvBQHxponTfywQnsazKu+xFi0ojsXbDPP3MEtM/
ZDx3FqhtSSPx0+8u8OqtZ74laZe/Gmc9+P5LYszRsvOQt3c+c66ZgTdORPU8RXN/Ku25omZFr0Cy
pbFMESbtYKddxiRSLwhNsmWdutBnx/69QBW+SYYSMZLQ46FM0yeZhxHU9rrezgpVajayXrQd92R6
0esUGO0RUYLeWj6LqMwMrCdkIQq5NS/OCTKQu2VM1Y+nIVVmsM+F83tQX5POmBtlDeus+oQ8ODpR
FQNRLVqqNJ45K0J6oo3l9Vg7WDRRpmYfhbL0nk69W5tApCoenII15Rn/DheDMexi6xE8NXnyMpgf
gTEPz8gAIN2X4dUwQAu0luu/JXOJlloDxCjU8FNxcePMlPInN98KVXH5QwzDvgj9/mS5sCgZLdoc
hH3/1BBymruZiTSrKjYuAJC121k9craUscMjWDUEbnxnhkRx5PEelYHoN9GMTTz0airgPj4W0m4P
hoWstkr3ZWa89K1nsiYyxdazxnbRRTo+t0PzbGa6u1U2+Sm2VOt4BJ2jreRiSR4TXe80T0Aet2n6
SHEpe7VKLTaGqofbmLQ5NhRrNl93gAFrCjXlpiVoaCgBeKLt+fthTAqjcn72++B1qKlcsBP2C6qh
4hFTYlzimR2fPSfFEYyUsRimMCdhwlu7PqsP24ZYxaAuXtkmOeFRHKbnNjWPdmm3+7hG6x+2fNpc
vWCVI0TEBDwfmZ7WxyRint+0DKUDkbO5cLjORDQ1pykdvlzcgsc48TdG6fqkkRgBWS5mcElyzpEA
/nDWSxcjCyqacbDp2orIXYLmSA5GP50gS+o3kZ5mhA7YvplDIxY/l82otskcitfZo1UchsikxG3r
p2iK0V/JY5656bkHlrMgSp06EQrixiS/Z2HrCKxpCUXRKyGbqA6gniTqaP4V2I5+DhFP4bO2h3Wd
I8rqo9lAZdOLnRww7EWNeql0JF/bxmQePXZgePxf1osGxrNl1Xkz6hATxCNB2c2m7DrKY1W/gEOC
wG5WeufPHjplSVw0y5NhPbozBV3PTN6NI/aqXQT+aeCRHyrm5QSQxPcAyactE5y4GupibsHd6DJV
YlQ3727l3KKyta5TS3xoEFGw5w+5XxN6Jg5x8Lx9YnTXxrSi3VBAuotrQhasfAyBd4jhuWBmgshz
HA6pkc3QVoZs22OgnmggwCoHJ5XG7tmaC5KC81pDoxHiwvMYWn9gsm9urQOTL6yMAHPXWMiHvete
gkdiIrcfVt+hOHSTwydQeYfeJpivqOKPHFNkXFd4nFQX7s0U3zA4C2+F9DPcOS6mnNktT3On6SAz
c95MXivey24mAM50F4NK861Jx7ZNXTxCnCP6PsbvuLvsc8NlNoYtapC4OkzoTn4zw362wmSti7lB
GCb1qemzD6GksTeG+m0yCCiHDEhaVNd5B8MD8UF9fA26cF6W1HarNHS+/TyX30b9Mk3WKZSGe4Uv
PD8T2PAZTVjxZj/+UeWZPMi8/TQMD8SU6MWjg/XWWQZWVrb2N8OBTzwFlN4JhCIResklyqCHjoN7
55dzYZkPVE7Dk80e/cmlC3Ez+4kuE1yG68DK1Gprm17yBGuLHBWFiiRHoFv3oiZrk8T6oC3PQVT7
UEyldyznhLV6bAGPcHGX2FZINZERsCt7erfUHuM1OLUjlPX0EsPfX6cQAJYRhJ3HSf01NiMpMzIg
KSnMjibusnPf1t9BUb73taHuBDSrO1wAD3+6QBbfsjlrOWsSDpIkKqtTBSKaPCLjHGeT5EPlBCrE
+OqUw7a03Xbbu3G3NWA/rYagi48532aD/vw3WqviNglWd9piLJ/21rZm+vqq2duuxEjAcU0AX5eK
t9DJWIqWBsN56Q8Ih8P8jcn7OpWlecPZnT2AOt5O9g+PX4HLuu54yOSj+9J2EZgVbV+JGh+PbdVv
yy5F1Cn9W4wL5+CwL2olnia3q91VZXD/odvPESLGjKZYflSPEU9iGlCGRdXsQib4NOKi2qXhvAJQ
+bvFxPLFTweOaYW/mig5JMRlXICyc3dTGG3LhLJx8iD4DbM6O418mcOxu6vC/RhFapOpXs7bFoD8
NhYeqpIgujEBLH6OFKM8m+CHirHY2IMX3bIEW5etrUMWjYdMDmjDKJpbf9hov7D2YOwuU/vQOw01
7kLaIaLKx/e0wS2p7GhetQBtYSY2qzRufzeW6RD0hSjTo7M1+CBDE9+dg49PVgWACQiU4TSv8qj+
9GwczmMIJWsUQDNF19+UH1+EwxK5juv3jKBOocIv4IUxY4mZ9G4gbobKgnO4HjhIQ4LScWBlMfvL
vs1ZALoZjBEL96MYlIPVoX/1DJtyVfkOnJYBDQWjIWPDOA21ZlP/KXXUbKPSuOJnsq88MHkVFr1y
DP4NrkX21Zl9fNLsJy42swGvKraDZScbi13Ash1stU741vicqHsqd0pOEJmeHeJF9u7j8ZSNxsbK
5RZEwXMUmcYZecCvmG3sayjOTijMlYP05VoaGuFloheRtou16g2MJGN4YQH+VgQWLvCBVilHAeUU
cbgXTcL2o3qx7ehCeP3vYUStjewQsYPtbFunSYC0ui7ea3gNQdBTW2CR2IceOlfs978MWATXur1x
6lY8VfZIzU7KxSdqmD3aqkfQlmVNyFHT6csjCH5lNfrJFfXvtiYslDB4rI6ud8H04p3CUXyHA4Qi
WLYQ3TOfxyGFdMVjBIWstxkFGsQmwahKFF56yxvZrsppdJdDLZsjslBox5oBNW7GQ9XTDUeVB9Ma
BNCH5YQnA8jCw0GNZcHXbNz06H8YQR6uWBCi20HmtwYPnR2yNsyXKkeIavLIXJVkT6zsCL80Dj8Q
AbFhbxmP8CxD0iOC3L6anaWW1KJYJJQLdS2sq3PidvTsZfLbexi57C69EejZ/qy5pMLWJ/aJDqvV
2OVFlh7qoJMv/YzXscWETk6LcTZxL1h2My5Lx2EmWTd03DbaJpbwsZfOh8F2kM9CT9p11cvQwb8w
NQ6H0knurni1zZ6lX5DCvKBGrzuKlJLqewcDH8MtL1062B+6bpl4kTr3gcXSak4ZoD+DSKKsisND
j+tno4Y/DRJBwOz+b48oL7ukYvanhIs3rjcyr7/RrY+nHAA2qqSfGdb0FTb+D+a65aYZtH9oYEYu
0qKI72IEVZyw/d40NcDmwEOOjhv5QfiZYK1BwEqYrIZugjYjYgNWDLRL7Ed5TV3Lb4Lp2x5xEWCo
DfewSMOV6ffQ3CAtL5NG37Tp43BibYmMpcIoB1ti4QzYjVNCctZBPXerMDIOpDqMO+CwyS5P5mfE
f9GRN43EpsLieysnP/31JYk4sfVY71uhxV76SF3jPl1x538OemZHbCabshbGkZiFA1nzAKWY1UXS
p+FBp4i8GY0d1vK0K9BglfDRDIz3t0b6H07BhAMVZ3uK6KE3fdXli9Twoks0VSZvQPeedPolmeYn
nGAg1HqWK0gI/Y0LCtqGW3+hUpYX3ycJowgA5P/1Z61mtYewjEcfqrctPrd1g0v0aurpnb1Itcus
5lqHhvUEVn6v6jtwZutIafCII3J+IUqeNgS11ftoQgOJ8GSBDiRHdGRgqxqtUzLLCbKviA41JI8j
KbrDznNEeJ5H/IyeQ2Rz39pk+nGqEJFAGk/dinw/KvcDM9RwLSewpMS14p3pOSUFoiYUYsMzQ/Jp
7YRnuxOKUNOmvFadWDJFNC9D1H35c6s2bQSnyrT7jQUrgM/Aya5N1hWrEU/yunFtYnk4tQxd+Bey
nQrukuozCrR/k1OcIXaCLJvKSUC0zAOose3eDPR8SpIcBrpl0T6CRIBugGUbLe18TRX7DRYhJA8e
sq7UvzTatUWVhWezaMSzUxjhSpdevK/SeVzEIpe7pOthA5h1d/RNVCQxj2ClwuB7cLsvGwTJq+zK
B1BTGJu8ItSEV63Ywdj4CfIJZww6OcT34lcyNtMNoJ1mapt+FDaGkx7fIqQuT91T7lpZTGTfTdbV
wlCCme6CyxOrFIJ+a4hfzQlgXlfSn1k4nTDl4rlpLkU7M7CdCLQiBmImspINtYZX47ALVnO9HrF/
4TBp5uXQFsmm7j3yHOXGksUneDE4MonFCtnnVgW4nyGiVyAB8mQlrOyr6q2QxqDYhqH/PAdTx6AJ
EmyKXeHYPJgCufadY6V7+yW17I+sjtwzo59ljyDgxcTX4GdEjegC8W+ShMkh7kxYCiFGkHjOYVN1
4XghTUA9tA9gbUklBGDB0j4ZcPU0XPzhzKYoN/N6oyPMYuCpi1vRZ9Xe6cjL8hR9iI9aE0RD+4Ku
UG1Gs0WN6Fq3AEzHfhhke8glHEvZWkfGmMQM9CSUhG9h4Lq3gpW+m7lHLGrNhZpjfJniQ2M43nbm
R7Jcq588L+yXvRYGUwS2TUlfJPsEp//ZLpgbeb2lnzLHJoIjnd975RQveREcoQc9kFHdxnfsemP0
JTO8oDMXXsAexxoGtQjNRB9M39SHxAhYAzEvXhkN4HnbJRASSYXHhoWMiDQpN6XTGuRip5gJWFBI
LzWRywDC4IK8NANSuf/L3nksV45sV/RfNEcHfAIDTa73hrw0xQmiWAYeSHjz9VpJtdT9JEUo3vxN
GF1VXSTrEhfIc/bea8sq2UO1o8YQkCgdFyihTe4xoNrDw8Od0U2s3tgyP8/E95eJX0LkqMG7VgKo
J+UzUzX3a6l13dOIzSAGQng186xZd2SGR8xpG9z16T7TzceUJvHRs8tdOtDoXWaYEThhGse2+SlH
8miNcZMVom2XGc6bz9OeKCo1gIkBC7oeOZBiFXTWAiJZAc/x5nOOIb863GK9eIsS3d2yf9U4tFPg
2iFPktBy2gVaSrYeQtrHKBzqBEsATzfio85xjptNfY0DxYEyx8vINW7hyeUG1xI2d1oEQ7+5JJwH
1rySQCrLmBLf1D/WAatzQ9XSR6VTHwjZfoQsdLdNgCvMaASaKrKO1AxAB2K4EGx8CgmavwuI2Pkh
AYl8p4GgvUNR99oRm3vptXAZDKGgzpeqamjVTipgjFPnbMNar2HdWPGyayIVLknoqB1ku4WiCr+n
aYtjpjPmzm2zGbTS23JFvzcChxHbnOEWmVxeUlhbHFrOuUjRuKFEHyw3HzlKyfK7W+/DfsDqTYCD
egPOUxPJrwubw2lpdu+gE5oHp+F+E2gOwnb6mc0EyT1UTuignr5MaejbDhPn1da5ZZ0haUE89GTu
NmE5t3SNY5lL4SPxcMfS2nfzRnhBhtM338hAUGc1zTjrLFokJHawJ79rfuRAoAjHtE/WiD0umPWU
7sbhpYkKjPK9YSPVm9ug6cxV5ssRmjDRDd7merQ1q+6D+EMA2owUCJBEEkRYkSbH9A80a6e70ijw
/8bWOuvH8ZZbZXXNuw9DUM0ZWd0Recc4jd0ruQBqeMwY+ZenzZa2SQ0AT8+eoIk+SjZxcKrNfcz5
B/No6K8FgzINzf0rJNYVdYvWq6UnhyEumx2LLZ0STZ9tZE0t7JR08SaffXNpwyiB8wZ1W9Ro2Rle
osPcoaDnpkN6IN9ngNiiFjAeWoO/0ttwKzTjnnjhd38ibZDC2E9icFGFoQKYj95hDrRIwLD7JH0W
mKzsgAQCWFpQ+CCfNe78+YTWMlAVnsLOChPknJ6+Rs17Qu6mGUy/NdOhyg10qVDCkMyR/RCZmJxB
wwGcAVSIEdMW+CRM4h42Fru2Hn6zEwLLp1NfL2Ps+lDhDmw57VVDYfhy8M138sjzUc8GwQuBrhCa
LHZTcsKBT83SMC6x6TJ4mWkoD2CofjsdgGDPBq7qpecKP9ohDK8E2g+tC56oC0DzcFJXSY5XPUqS
k1mC5HZntE/0xaqnBqvNfroa4ZhO+MVSBDGZM4NFs4w/6IYDqEkYnaL2dEEj49vs8vMGvhbV/bAb
Z9j7dXyVVvyjUWAzi+xE1ifWQgM9rReSgSnidh7zUJ2N4XdezDRrNC3VRRjytAEaVVx82vrwbbbY
ZeIuvrQuaUquLdti2B1j3ASQv6Z+WFkju216zeNtP48fduOczTTwAZKZDfvdHaAhgxy4Vi4I2b90
YcvL26r9HAw+YxxIce0Gj96OCNTOsnG5edvBObPh2/k5vpIhZjwzJGyQPNsbVV7Bg0sg5HqQHNL+
JJz0rg8wBCKeUmlA/KztODKiZE2he6t8h8Zn3TlKSzWIUe3DG/RQWN1idNiTBvpP2ATmMh2dekHe
Fctu/w7nhPs1a5wIZsXSc+2z0QU/hU7VWGgr7qjfLKLAskijXWVfc2CsGQxzUlRgSYWzmVo8vwYh
FafFqYHpIVMkbAez6rYvaCBryL1EOskFPSX8ktpVu5k4B1B5W9BmrnP+J586WSArg3HrVyUTczqH
ZOZQ62sWdx0gHzTKmmrHhN4E24hWAViDu6mxaGClFS91f0g3A5keN0q6c+64BkUe0G84oKQbeKb9
UfauZErqjG/5fImld3akKz5L+zejcr9Adusv7Zw/cIAY75kyAySy3aRUeFHD7ElSdVbPRq/Y5eWw
p9peXDMX2EBPkGo9eOnEWh4oYvvpTdCktMkmOlE1R920f+dh1n6be+gxdX0ZuYOeJk8jlmSQEaF6
WOwtGDYswZMrYaF+U1HQdWrjXrVwJNqW5eyV00r6URhsDamwXQ1jl7+KJr+12XTryxKCoiyLrQwM
fzWEJTzTgM6hzs1/ZJV0LmzQ6XpteHyVA5nAskan8emtVEcQQOQE+4qCdZ4K9ZRU73g9TZhM+dMK
5U8cyYkLxnWxcJtor/VJdQAE2K3HQIxEwbPq1NOQBQ+t4QrDllEjiHoDgFEjNezTMHHL8XXcBilW
0nPWWpdIs7qtZxKcyGq6++KpggSdcImhq7S/wvQk0kz+tCODt248Dk9dAbvPFJ61t+qGGz7+G+wz
b8Lw8qOuzzlALqvZN6l1qya88EPQf9NbmDGe5mmryyAasctYpp3HbC7XxTlq9HCfFBO0HlucIwiz
m3JofnPZb10eaFlTjSuWP+U5zK27Y9P/MZTTL06gy8AdQYBQl7b22LykNkEG7knTh7S/Azj6pRUT
EVsxlLcumtgv68ar71CnNzY6aFMTx3BRSHkfTeltMgBW25nU7saKydezld5Kk8ZySjif4i77ljW6
R3W9aK9kKOPngILAAV7GOCTZG5HBbRG7EnasgKYbEXSw8rpczlpHNM1XdpMoeSlIKmGkzdMTB/sX
MxisZTgnwcWajH4pkSJPMQz+XTiRjJxSgK8BJfdbJ/aOIoo5gGrW0ollecB8B/c4iXkeZ2F3wkpV
El3OfnFkMjdBzPbT4ZJdtmUar1UM7vz1Yapn/6wRYiF3t8JLBHlEwyCH6LpotZ99ojdPrLbdZylc
6tKCJZJJttNaW39y25tdWVzLumh2qf+wGlTYrzD9gGcHKb5j8UCkePTltWE7vLfoQt4lmh5v6qBn
udP3Z9pyJiY/dPKiriDQ2rbgU0HvNJRaP9l1vUfzfUOPLAFdSblCiMJBUk03x6y8vUjFqxaWA5xy
tY4JqAnJ5zVs4eYa1v0riQmYG5kzLnSh0wWbUr+AbJOj0C/aDg0dp3iDuWD8lHpY4EvS5DGUhFL7
Qt+mSt/2x/Yu6zr7yASpHTGF60qM3DJkOtFClv4cSVbkTmUTMIj0i17qzjJFC8H2ToIBVCJUqqbo
bqUwllVVqFhpAk+WiNmFqmqqpAbj3Djlyq2BFYUGFsqGDTnbmzJYaWVcAjftimVfoF3qo7B2bie1
3ZCPwHG18OgXZXSMGsNi9csVDrmAzMeJmTh6qRL3J6aceuGO9mtSOtmadbaBszLq78U03FMt6Wnu
XKRW5N2SqSvv/SCRp3xvRhxMyjuIhomVKwz1MdyjkravuTdHN6Olo49ICnd0UW9HO4kW/VR/oL3n
G35GGnUDKV0h9Lld0iJ/7saAdbsVJHvdUHAg1NDL7AykDoZfU9xCq7O7Y5JM9t7uh3Y7+fLio1ry
QKm7nWGzk4BidxFTcx4811lPfQShlYfYOvfnajmx2t5Lc1jBaXWPdGUZO542Oxd54fD1oZgxgyHD
uFu27Kj6RP0T1KrVjBSwkjhMdpMLn6KJc84fLPUM9z3Qh4h8vvWrnCqeh372BjmjP3eZfTDtzsLz
pR+aFhNb7fked4KyRhsdxVaT1HLkQPlXUR9LVG3xDbe+z1uRk6aQ+CIhHz7cRocvFbS/XNytixzg
+Y5Eps6RNoWNKvj501HF8rGdb6411Ys06/CYthoQmH0+dxSn1CCyI4BCU0TpONlz6I6t+z5N+oWF
dbueSPBVYctaJ6Dvzwn9T9crWCQMyWLCfjcMT0ms8xTm7bCyJoRjTLobtUKiL3BsDYA28rUsYkDx
gbYPIWn6OHAXUQYAPgHyouVI3YPnfOrsLFd52b4Gpn5zCqLAE7VWo129ulp70zyvR2TS9vwdAz7e
DJ+yAr6n3/xa1YzPHf80teef9Hk9R2Sr/TR5cnCvGWb70NgLkmAbyaziL8YIMEFLrFIIPdSMBlP9
inXNgJLlY0CtWXBE6VWwidyqDFvcrxyzDZ5Z3LXXzBGHWfo/2yJ8myNqs7NpN5b2d/YWz1PNu5i3
qIUXmLo5U4MoWTi89u1o3r6+QdvnxS09QUDWvnES+KyK+NUKw5PZjJegpwjA8L/1RIPPxmDOz1UW
vOUwdqB9BehPwbY3kVPUT9IvkFpwNtULUciDbfjFVctukqfG5AketFIS5mbA3RBFEudGzqxS08Dd
uFabEctKnxOXK0r3GHf1yr+z5TvMonMxl9Ftoc3VtkoHnl2Tprj1/CBLsGkLqkU3GqVvxK6ci6F8
JlM5xFu7L7ML25EVdQIOO1eQvIODVxw4ScVOnEVA12y8uIG4U3/Udix22PtWcQoVNq76H5Mx4QmC
xZS5hyKON0yEHPow4R/spixXhG9SKnVHNV9xsol4AdLc/4wkHtHIHtkdo8msZE2TjT3Q25VzxSHd
1mufuRRHVeytK4pyR6N65rsddv0M0Gj05zsNM6SK6nJf1/oecynROj0AdBFlI+1lQXthFe6g1/rj
CqeydsIKDsQ9RukQ3dAtKafyWeR3tMzUbzPwkD0pkmsipy3+JFpQOEl1JFqglIqJc8Y4nausHtd6
kjgLwYbyZE5Nfip45ILUEHjQifCfUltMSxhc/apOuFLk4OIRCcrqGJZYdExEM54380rjklkOdgbS
Fo8GKxduCoI7r2MpCqErdpadW4dc2fAgmh8kNysijlQ2emnCjytlV5KnIHfa7u7CRQDzQkkCFqvq
0nLS2dtlAp0OG2FRsmzOQozBVRkk168PlCym17Ybv8V5SzTP6X92UuJ2HvKIgosWCDyC/8FOLdwi
lccWkwoMSSnj1gNFQnn2qUBcPLl9/fBNx9uXhtsfGi7ITE9eCXPjDaxgiHG/gTGJrlgkfXK39R+R
3jbUBKMJdiZqNsryncX8axz13Tls5Nah5PWaR/OIWXij3yMIayvINCFJncA5znlBPbuRi1XGqZ46
A1tPllFZ1Rvry+c51bRbNa9C9sOWfmyBhaZCfcvFLfAtZ8t3MzN0GcThMmc4YioiZB7RP+Bo7njm
GIIlTq/rhZYbLy3sgCv+a6rTepZMVuHfiNPPp9lQGdSKu0xe5CthAfkMRMVbIawuwIPpFOlZo3ge
Gak4ldYxyrR2Z3X5B8o2aC2i/hRS/DShELB3omHRymJtMxe0Ucae+7sIcAcnonoBL8HXqmnmlU2X
HHFgUQTlFu2OHZbcI6DhZGp58VKjSEByeSilYlaLSuomeJocXHaSyzRqN6ajMVcICkSEBmVzpq2q
16DaJjzmDJqO8aVEl6y0eaaGHrDTGuakX/cbjJItdra5pg2gkFhVQpBOYr4HqWfdw7gJQfWm2iIc
a32tjaG/8zFxQZwZs4vjz/sWDX1pJWkLEbKpuhNvREqgqBQo5qTeSyg126xm8eC5MeUw+Oi3bNDp
j4iw5BtzOazLOC939P/CIZRsO/O6bQ+9kbbEaDH7GCEnAR6P42Zkkb2u2ajk7dRt9HEYdyxzMWnI
hKylMy04gWHhMnG14biOnwIPAI4yypsRjTtNjxWiUh++/ovuAH8vyw3LjAb7M9MdHwqxM/G8YlrN
fzE7V7hirOnQCb2+oBiSbLF1ih/yijoNl6wsUtTBCuCQ09k2er17GAcOJZBm3VWRAaprO/01xb8A
NCQP11Y1yfWsIcAaae7hMnvNW+rS03TS1hlghL3dDNkaYQlTmyp0MXj1J3phT0RN2lUwOp+lCH44
CSbWMpEQK7pppYOtePbZQC8Iy7f7zJ++d8wTde6m1JEklIe3hWJLiWGV58Yn7LiPkQzA2cNmqRip
hWEnV3/o6BeZrHAdDVFzTuiX4phW7sq4ShHSgZHIAMqSR8P9eb4NTm4/jAQj/xgX4GgH/QbWn3NR
TOzI9/ihEf1u0/7suUW+7mopd47HoiZmxXpsuvidt35PcObYqg9lA6P265ekTM6cc8KD0+PJDCh2
xvZKLXkU9JQEKGegp1gebPGFefgKNf0rLfeYJJm37z/zWKkIMGh/tH/PvQlft3DT/S0B9r/yctvy
H5Jy//03/szK2X+gjnOjNjBDuMJ3SaMNv5r23/9NWH+4jmWbwuDGbFq25f2VlXP+8Azb9clKmL6w
XMv6Kytn/+F57IUIJNlkoV3vn8vK8Ynkf0YjVapP2Oo7013Ts33HFQRpVJbub0k1Uwx9QRhpWINf
WNne9AhgWHR+dxgz6S/zXkOv1SG2+9r3Bv9KHUSfdhHDORnk+99etP8jNuf8n98J3wokOZ2X6n+k
9rIQhqyLYraebaKz7BF+9yr3Ow3a+P8E9GyHV/Z//qsdTxe+yXHJEY6u/vxv/+rOdUzLiqJhbRoA
42aS9dh5bEGcBiwxhH8WR1lubbrEhDvMLNMy1IAvYbphzCnUvNMy+ATCjS4jrljOvEhcbX51AWRX
alrSMFjB/GWQ1Me43NJcuzOmBuxcbA8LV3MZu9QHmVm7SE1jmprLKgY0hOlh3xXUA7NP4AEUFd4K
F5LL1N+deSY6jMPsDtTUh7WxWM8Mgo6aCFM1G3oMibOaFmfGRp3xUVNzpKEmSkPNlq2aMhPGzVzN
nYOaQDM1i3ZVgY6TIDvQvb7oACZtaSftKJZr3wo1zcZqrp3Cvanm3FBn4s3U7MtkN6NJMg8jDJX3
TM3IENi5rTIzMzxLu4GBNIXmqojYDQpGbEPN2jVDt1TTtz+deobxQE3lnKWtFSa56EidRHgcGd5x
pWg7Xl7c3mqyD9SMH0qm/ZDlMkgtYa0itQsQaiswmhpt82Dqnkg4QPphJvYtMgZu9VJCQTvB9gEK
6qZ73bW3DdCipU2k8fD1YeTUBiKRD+7gR9zMS31L7LgTIr1IEycovp0CMw/nSBbMIAJrf9iGPXi2
vKUWwx/IOFMhNh812s0htuOKF2ZirujvJKlf41wWIIsigxJ2uIj1tbcmoENFd9SQAbfV7LdPLo++
1mPFMcJrvKWjD+IR+T6PeJa6OHGpz9VHrAANnOJ0MNd+Qz3tEEQvBPjLbdKEM5eoM61lGn+Kxt0L
jMz4djGgMP8aWfUOtA0QmPugvAmLnsD750vtMRbFrsni+xBFv3saYWBksFXQpnAz5Pc0sYIDQuih
15PvfjcZy76y79hl96mEk+DWDqdWwu12qMbmHubMSi+yHV7+fhnG8r2X2qKf+UrEiO/86+kuCAIP
Vn92Ko7TyHCrKATJqH/0ePi9Mvyk4AakKaXIIreAZr2Wrv5ZpcsihBuiJYxJeiH2MixfG7J+pHWa
fQUANR0syLButg/MCooNkzyptvjT639lxvgjN3Hf+2y1A2oDBdYLXAlEOEGhWvaLNjXvsY8Sno/0
JXleuTej4BTl8uxzbhh7cZnN9OZE8ifetTcyL9D/UrlsRPSZSIIOgCHXnAmnLQy9e+fyM3SLy8Ts
zhyytLQaLDiFe+oLCJeXzPBzfYVWvYPVq6c7o06AOVt3b3J+FJoB8pRtbT2+6kb4W/TaQ3EIHPAJ
RUIH0dDcqhSCRmJIi7tyAfGIi7IWyduMMlqyBF65NnKU6fI1tjjg7nZMbtOOvuMKYWi363ezXIrC
/21KQOW8wKYbftJicOocc2sEytTYl6jZzmGkDluP9lKIs6euI60XD1pkWrYdtynlEmBhonpeT0NT
vGkaIU+x762XpOK0H1KGFYvgoW7hvp/8KH+Ojn7vU/+G4H1AQhpo3rVXLUGuzhN79UgxK5aVRduD
DdMpUYTnQZvYu0M5dh94F4vrgQjWqfeDfRzyIgZGcconD85Q57/aqJ+MnGHwUJQLN+BFU4wQENub
EQjtAgcsUhnyxW6kkG+ldSl5QdegP8+Zeu5lWNAcdIQ9pG74beHkqASwuZ0pg7qx4s+5+V4EfU9X
QKKLcqiHs+YCZEm8o0IwyOqX4Tv03oLAICebjDecq689rCCFwQCBtCVHtjQneqDCigcqaA4j4rGW
5lw7NTk2ZH0H0USjWRG6gyVvRtLei9zdBbbE1UhKOvZV0bftcSGiToQBLijdIRZl3KHOOSF+HBqg
cEUuAXTCpOPFajs+L5DQC+1gtDJR3NCFtzHsPwpXS7Eu5++eBV44Sz/ZknNb8+x7Iyja9vr0G27C
E9/6QadnzyA4SpLhLShmXNcIwkP8yeKf/ZGo+SoQJ2Fp1u/p9DyExiPX+T4xhORwbjcVCI8Mol4O
NsiHOKLp2q9urD5BQT5khzcHvybqmJGevcK89aK/oYHQIZPywxrVxcV7/BDp+R2f3KPP+PcUoEkI
/8wL2SH+DcQ022DdqoL1vihf/3Xa/SI8/D+nXcOFgfy3Y9v/Ousef9Xfs3847v75V/487Io/LN9E
BeK+xOzlqE/252FXHVstz9Nd4gGcdQXHv/8CQ5h/CN3jLGsLyxOu7/x12PX+MMEzA4YwOCX7wnTd
fw4MYYCf+IeDn/A5ixuOboKh4FTt8v39/eDHbVgb0tRg0RC0a7rXo5P1lltDcM7TGNKQ0UHWrgIq
A13DhYTHjjw1cPkMIsvXffuYI2bdOHrETlkiq2vNyhtdBNAWmaQuYLEHSskM8DPvKtd6I5ODebcc
qWZQZYJNTqlUnm2tqIrXYQBt2Z9Huivj4mDqDUcHdHjsG2HK6UUfq5AlhudstQmv3pS397ye7Cua
79oj7uHb1az4XRAZKI63HBdJqMAqHNr9rZVEaAhLV6AaefwHGI5n7SiTDCRMWp5IIoVLezi7c2yD
P24zNiZV/OJ6a6ze3WMKpx9jJPQrD1KRXjsxN281oKVlY/lXs2SOryInfSSS7XsUZ6e5GqjHS6W3
o7gPWCVbJYQM/wlfp7MhOWFvZYFD2c/pNmg08J5FWN1RVk1cSnPNBj+V99mqX8uxxFNKf8mh6LXd
l5uzrNllZ3q5SqMxu/k06y5yK5W7nhgAdpmh2PWGxOGLyLaAkGFtUiw3BxMAwlcqTbP1wzi92dCv
qDIobi5M0uUgCQ+UZUWenlX7pnFqFgdhRSbRA1CZYjCoOEVfLMxBcKuccS2IpA00InxDDt9kYWYe
sXNEm97Hqe+XicVUD+DfK6P33CRy3Pcj9MsManJHhMGHyPA+Tk4NJgElbzaKpa83I6kvjDu+rp2q
pNwqQtqLOXTK12DinR2xqPuU40yxdgQQHhz7YFz6QTQcE9vGh6nY3pmvX4yI68z0a5f4Cp1DWee9
6hh1r0w0No9tGFdd0Z9zPSnWtsjwpbqDJMISf/M9+r5SJ38KreBFa6Jxg7vhOur2On2iyLqAujsT
nPNgI5A1Z9uuWQuPkmFigeLs1JW7a/XseWRQWo5Y4dAM7QnQQLwvLZwXMMNLSKCfKTlsAF7ElcMx
1Q4TQb6umv9MwlqOd6b0sN71VTwTUrMnzBW8NXg8H2fqzFADZbI+4yUbH30/NE+NqWG5buLTyOi2
xM22LksrfLN7ntoUV6xJk1EuVDj1FjJ0etGq7JsTdgTDR94VVPHcyoQERBqjczUVP32DAow3i124
qIBpdwA4L4WNpz2SwbOnHvc6zUccUiLyP6n/s7HM8mMir+tkY2YtnK6l4rVWNRvKzGFn5i9hyDfd
Llh8j7p2oLsCD3ORuZu2TahG0FhUB457i9nJXywiZc9G1rhrh0JrUZH/cEdxJO1OjsdDRgprTG8F
Yco9jYnGseSwh9OwLdegxfFp12lxKDKBaTzm8zPt7H1pWiczL8ZN13x4Wjpex5ItGrlfHLxTS62N
EDoSKFLqkNYrpPhH5SUFO/IIECX4WxwlhWqBr6clwxtOKpfFHcPSuWX9fhbgY1HgR4xzJdPIOPov
xdyDLUeenWbAkl7FNwxnMt9HRGsaQduLya53qwN82tjJ9EROaTlYrrcPW8IxcDBR94BaHto07fZh
Gd11N0x2XrqyWlOcGRKuY6W1+0bvF33TRheNVfA1tZPvdjKaV63zK7DgBerNxFtKcuJdVDDh1+Gk
eqcJTK8yE9S4ZYBibOr+HGPn36VB88m+1V/1eBjAxhXasTYq4gAiAXIR988DpM1U2qSIHDgHet5e
2yBmOiI3lJpi2jiOY907TZnJIJ5aCnDPoVGyLBieSVyM+D9HHhYtB70oc4zlzDR7Z0tgUah3AoJO
mtJW9/aQR8pE5wjuuVEq0ZDhp7S9KypySLxmlLyjivyYR9JakcxYsLMkfZnTnNca3QCMPnkvyu7B
zpXcPTBymlLEoimE/QhSzFkmw8JyCoLpQtJkfYKgoZ3bqP9pdON8a2iu8GJUVuw5G0m37Ul1M9CS
iM2P6WaT9uoz9Paw5f8EG8vrvXZxgeBbmWPqo3Aoh+nw7srS+uYM0ylICP4baWecZEYtSFZG8tE2
aO9GqK0mVbElwLSgZFI5DtOkwNhLrio1230lg008cxofCnevW31AJU7OMkbPXmKfh9FvTtHZC1uJ
ZOX7Y3rNUxdlCbzMlFfcOOlqW1RYkQ+Gx1G/TBS+IuyPqjhGJFa3dBq5Y9WskR88l7zDdIoY46E3
H2UqAPLBU/MrjVYKhbptY0Jw7O0pvvXrYEtTVr3G9hSGAB20AOSpPtjnwJtY4nDFY46aiG2RqjKm
3FllwGvI4Ha7vrPkWXA4rnwDk6Xa6uT6SZJ+w+Bo8rCKeCGGilpieEn6EikSXqfx03ivSsLKnh62
z2Ei7zb/2j2ikLuoUbuvBfzBtG3O1B+BQWY7XbCljtW6mjqiZpOrFXajltk9W+2c7bZQa+5ALbwN
tfqe2IFLtQx31Vpcsh/X2JNHLgvzWa3OTXborVqmU7YegTNmwZ6rVXumlu6FWr/b4pUnm3fS1WI+
6any0TRg4OgpoIXSidi4B4EmqUBgWuys6C1yD2RGbLX216tc4gv3XVg4aAUT6kCiZIJeCQZTRuhu
zPj9RCa/EJzCQ6IEhkRJDdaX6sCDuQlmf4/OUhxi9eHrvzrdbZcJuoWmBIxKSRmlEjVcJW9MSuho
leTBHmaPMZEEjZJDGnSRSQkkppJKTCWaIOS5S5gpzaFTasrUUu5s5gTahi4osF7Gw7of5wHSK3KM
p4QZX0k0uRJrKiXbEBWt946ScjQ0nVSJOzStovN0SvIhx73ncZ9dEOPpfZ4QhiIlEY1KLIqUbKQp
AWlASUqVpDQocYlC0/piKcFpVNKTQIMylRiVK1mqUwIVatQiRbEalHQVOyZUpJh+0sIHxpmVzr7B
qV/VSbMEs3AIB0Sw0FNymBLGMiWRDUosw7sDO0kv4KiOfYvej6hWKXmN0S9e90py06byZU5cUp2R
/VsDMboBJhOwmFJSnRLtOiXf+eh4CXpeopUfvsi73dRM1tFXoh/RdBYQSggMlCSooQ16SiQsUAuh
lxMDUwKikZb6aS60W67ExVTJjJ0SHMPCeCmUBNkrMZKN6XielUBZKqnSV6IlR5QYNCxCJt0QZHwz
/wahPXvRHcLO3pfwiQJqChgMs5UdDTPhsKxk0vxLMY2UeKorGdVQgmqhpFUv1/QlwK5xmVpx+Zjp
yDz5jftbqwyi1tGUH4vSdZ5nOCa8oMuKG8GlmcvuEoz5TdfZiJk+lfcc5fy71bMaxfFmUV2LJG0+
miH3H2XlHlOzyC5EKpdTY+ISaF0e93RlNj+iSHbXSPe2gYR/5STWNqBG60jHQfGIeFwtUnDPtAz4
+YN4T7zRDQqi/Fa0OwOuBfdmU79qRb0J7YrGMSe25MrkeaPgbsHTbMn63vDw66sxePr6rSzV0zUX
prv++mXIlYr7YnDpTQGUqie+i08El5o1hx7ZNH0fQS5fZKQZCTz79Wom1WBZVfZZtOlNoXxWrPbd
vZzxL3deoR3CZmApYlPHU05+9KI5nCBoyoswV/flbcbdnczaOiI8vjf6MNgZlcd3YEY7d85N9mwY
nZ0xgZtXOx6G4c54EQ79hOAR+HnXNbXZtvutnrtnKzO/NXkwbb++BBPJCaN7vtK0kZ4nzzzMAw1m
RaRjMLWHk2zGej3kcl1XUHVLZyfTLeEWqjOtH7UdkoPo9LfKLzYh+9e4fC1JANBqZw3fDL16TiXy
NQtiy4ue+6heSSqEAhKZkUGBtF80h2zm05cuj9aktn5oNdpw35Gsa7e1CeY6YBU0RvvEqTgSQBGj
6zFYDGV+78cm4topW5XMqZ84dlRPVVM4ywjI//av39MYSBtt7rDuxP7Gq6PfoVn9wmb2xoJxj60Q
fMWE5UNBDdoofTgTd4GkZRUbWgDSRQzXKooufZc7xIvzA0+I6sWO6LvTq4pX3ahe4pIvi2uW2z14
Ae7mK0xEuGMiaH7jrwkEdbo0eBxHYzXRlBfnTxmgFOgJ+cvw9YceS30nphzWjsliGJE5LW2d1FA7
dP0r9DjTi882TjXqvXnvz14ZLGyP/S3GVlp8QomSrY7lRsR6T0oToHCb3diOxpSPaaGKA2U3XcO2
O3+5O6vEvFQ5bsKmooombzvjgnfHuIxUD+1wN1BN0mV0bfLInosmwe+Pi4OnMPAekir7yGZZ6LeW
8eioSl7GUkaHr18OOSl9LXYo7FR/yohe72n8aJZfv0TATi5uU71WgRM8TzZKbm1ebSP+GHPeo1kd
0voDCW3iEEb3ZP389YHSH0j0vT5Q2cHvcf/LD67C/xsTuGYDY9e2G83k5lJqfRWSJqEwuaEwsuOP
+5dYjvZNG9lB1K3RrF0339qwYKkc1T8Lz6A6RczfQjO4YzMZDgGi9LXNZHxl+DnW0UjXGxcLxIjo
QHORe+Yh/+60ib0Twn01yDFtnNaggFauGcfpYhWJt8JZScm161q3YerX3ptdAuGosY0Br7APtjq0
T6j+q0AKQvYN/3PCkP0f7J3XduTIeqVfRQ8g9AogYC8nvWNmkkVXvMFimQYC3runny94jkbn9Eij
0b1uuKq6ukwmkRG/2fvbu5rTCiR40pzRClD2Dy7EfP0F3e0Kb6+zxd9aX4LYJANnxA1e8/0jLj7f
2fq/Q+XpDpnvXn3aooevL3FMpkDoqgt6ruBUW1i3iM0Uq6mvP5Z0sY+zNNu7ZOrBeQ2FXkW47AQb
9k4UDpxp9r8yTp6/vtQkseHRsdeYFpM98tnm2WDLgkjCZEGnf6qgDuyqBZzJmBk5JslRj6HVeEKj
ykamwSfYOYBK0ljeXPYMz19fqnVBvBpNopudKkzlzyqLci3icteO+Fq3Jd2eaQSyWqLobxCgwxMe
vNvkjKAo/OEt4DU9TUX8oEbuoWiUEVMGeBdt2m0tD9FkPkoa+xXl53yNuijcRvljgUz7HA+mdzcx
NuM5LJYfE97THAbQq9UziPF0RxZx2prB3H3LtNXbdzL356R4+qaSiTuwhYiGT8+xsgtTpfTBKMFt
0ZgWDIasfR/Kh0FM0+/BYdOYI4MAkBzxdBGxbYAuuaYI8k6QNjSmffGeaQLA5Peh+m01NAeOvVym
tmo3zoLRO2tJP2vRTu6DnEqQ/YgNBpTzfnHrGxTAa+DAI2SQll06ltSAldk/oHNuLD/aTLPuRCu0
dHlsfo6G2kHHwuY2xW9daZAtBsTvbHLNXzPseZuhGqO9nGp/H0PhRHud3hT+73XgxOnaAAV/NeIx
2PwrMkwvTQXJEFNtMr+xo59RsrDPbbHmtHG/+lenCmbRV329Rab8Mw68S1b3086BzIkjp/PWST2w
qtToxU5+/5+59P/PXFoy+WVgDN75P2EWP3/mKvuX6+ev/h/FG3//bX+bTfviD+lI6SE5cthLf8kt
/j6bdv9gz49Kw5UCacU/zablH3aAbRW1RYBTAqrC/xFi+H8IDzg1jlfb8xwZiP/ebPr/nkyjmw4C
KFX8dZaw/iLEaGrp9+7kNluFj7QcvSu2gIP0ANZzSdmOsbWtkIzv7oq7gLwvw2HVEq/KWrzgCtpl
cjrTee//4T38DyQZgIr/SjL2hfAgW1m8XdLkxUKO/seBOet0kYweNurWwscMs29e2aBEWV2Bx/RR
5nLWP7al+Vi7CYgJSsvZ7+tN7OKhwxsYkgER/qqdxF9VflceQ+gRiznf6ygr9nZQ6gayP9lzkh/9
HAygsM6G3XmXFrcbeTgiOxaquFuwdHdCs9KH8DudDn8TEXYrApYRdUlrZrxZ/pASIrypcBi0Ybf3
k6Nq2uABqA3d/sA8BOtNnrbhFTL/ajKley/toKApNj9q9u8HOxsBDpJLtQESW6fBsVtc3mNWXg9t
0X1vPOntEVmTAZHOT6JSNmUMgak5c7I96972uTCA3rJwZfNtYTUKDLU8eXCfwNYat6A9ActEXMGR
wv2xTgUL4S7GTjFYyDddk+LCIbIhr0g3yPvuyq5zvqbNaypwiZtR5D23OsZXFqMOy+DFu0275XaY
10pbVaRo7qNJx1c63bLDuu8u4jTCePGj4yhj4+gVJ4IMPqo5ODug8XaRspxV42TOqdMEKS9rL0EI
hSpuphM5GiSdEwM2GmgDiAcjmVEy5OrazWgTrjMza2OuM8fDgjWTcx/zrU0ZZSnP2NbmJw4ac2/6
zSnDH5TI8Uc70o0pmX4IK3fvVVewQv1tqjygbLE/SMElSsMgp7qNCa5zUxy3v+zWurTK/0GcOSyd
vgvWXd9DUxsZe/ROvy5pwNH849oEY4ORLr2bkFN2WaBWCJ3IvbVPCwFpYBjQFga3mrh6DNsG7zyX
w3qqIuBKdg17q2t+LY03v/jeGGyrS1qo9KXME55AxWbZCzFOZUwvJgI2GWJNyTd2Bd/tGZuynJhp
giTy++CRLqrfZaPI9p43MIVPkA1kFjk7dMpA4wpAMJ3v7+XYIWVOi3QlMWntE1uBQopExyw7wblt
GreqCF4wECX7zhyw6NforzRpcqcKYlpsOd0NZNEnB6Inzsbh3PfsCGTOSdAUVru3SwIKYdr8MPo7
LyA613jytq2r0wp7CJuk7XKfzsV+kvM60wxJ0kvCzdcD1S1Ms8lTIXX91KAVIBUwTnZ2S0DYSOTs
WXXZUx2mh7oO7IeYAvLmVsz/0/Zvv8TB2u5rgGlwHOLqGLv59ySuUU/KUz+i2Q4Dvb/I0Zov09WI
BIxtmzw6mKnsugLE9S7aCXhemOElM/oiHNVukiWqUkiw+0REv6EWJyiC5M2eYHPEmfYW9+zkg6on
uqE3RiqI4Nr4fwbxEBL2go2LIu1Ky/FA46JlEbgqk4jwRNNo3ln4dTtvkS9FzOngYjo4igwnNg6e
aTfzJCKzwA9YJ99qyULJHOZyk8T9IylT7aPdEJAtZPIGPaJ4YYow4vF3VvGS0yEumTpMACWvHdld
6zZxj+kyzh8e4+ghoM+IBoJHhljCcEHtOZNKNEwk6MqZ8BejDc8UjS527HUvPKYcBsKPesr+9OMU
MUL4HqRsoDzx5hcVhpHgZz2m/rpjLMkQgLFkFC7F3lDDXcFvyKwuB3EuCshfFfFgEjJ4DVIzWpa3
xQ6ozCL7pho+Ra1KEAvZ6GaWvvXxCs7nucEmO3nmRXU2aEnczECi5Z1/2hYGIFzyFJlcp3KUrFF0
bSnhKdCIObF6o9lGskLpa+2w7Hyr0HgfoxG8lFOQIzLf8H7pcItqYRPKCAkO8WUWwAZZqGU5H1Fq
2G67sHPYJv54sGIopnNevdTRoySrYp1YCGwx/PlC66SyUy+yJxNGIohAtCGGI76nnoeHnAHioXJK
5yHu53c36o11s1xLkxiRlgjslXT7dGfwfD9Bq24o1pCIV3D8dvVrQoO6c9X06nTdtB5bVkxfl14b
IoWBrr0Z8wXKlbMoVBGEu1sjCyi3acxNg36rg8+zq51uD4z40cBUtpgA1EEe15M1rONlJDyMHh+s
DfQixGJmDfJL1Ddjaj/LoJWrdlCIy0iGJob0JjHg74gLwKm8kJYU+967bbmvxFk/eAOxd2BHt1JM
7aYe4js67d+uGP3vEuCADzoqjBqaWn9sN3EPjg3cqL0Ko3jvRnr5FEO1qWB1IWLzz4bvQi8zcHoX
AZjDEG4Cgjc3wv0cWae+RdxReXawVUtcXshlKy9TYqNBkiOmIqTewTggI2997+I6MZNWoX/YcWF2
hDYSS+uPD9VQckNlAE1kgbpPBc586fs6grYWtWLf52q4DEDrkbcQhus823H4c6S1OjoZIhy7q9nA
tdN+cm2dsSzeRqCQF0b51eXGyLg6mwUsDQZD9d+/6J+6IUaTXcCioMDJuEAJwUtDkHfVAFZsoFHn
XQQDtAxLFJd8NuzYx08ZZ4l/8oGw7SuV/qSGgBc9AudpR6jGXc1VNDtcNd6QdNcKXvJZuf4v8gUQ
5IBNxY78vU5eieS6sPh3HvJg/Ay0tTcukc4K5GLnmUcB5e+LQOt5ICwPqXc/6KDNELIAeA+2smjL
Cns6DpNjsYa1pksSfUYTu5KlHMjQYU+4DyNnvOaDvXbF0rMACH6Haf8yAFA7s2yMzl8/ilx+9O8/
DacRlC7OiM3X2zWzfzwvUoHjADLAXNC6TPoLr2/ZIBmqatxsM8/LNSwr+L/DAOaXMftZxFbN/KeI
NskMgqZ3oEYE3nCpmXi4MXYUaMjWbpqw2AnW09uuxAU0BNK/T8C40rI4yGiJnuw+eTWgM50MM8UC
ZO7Q5dqnqQx0Ugb4FdelGy1p4uUSxlQXWgPWtkekDfHDCFtgLZzO3nj5OjKs8KFy2pAshfFhcVgk
u3Xt0UiqzVyYMeZ+cQ2oWx/S3jMfOjRR66ozGgZzoJaa2enuraMI6SSfap+3Wz/j6UbV+mz5GGHy
tgb6BcyZzXdycIo4XIfTi2P7JGK25s6q00M4JuTv4hAA7iMMl/C2cWREMO6GiHiLOX9kJbS95Y4N
Yq8HPy2a9zaDKkeNyYxI8T+7DNPzNjd2Qe5jx+Qc2ThDYe5McnI8D2dayqfOaak4XScCX9ATbMqC
pd1NzfiN7c58ZncETEGR6qM0v2w0z/5Qh5TdeKBmNlScT9u6sx/dwMofePuBw3Qpl2UTsDVeEojD
eX4C8MHOnkLUB29FIXoxbdjaE6s6RLkK3HsMY4e7todwBnqKRLKNy1PRD8Z0bXVmohNTbCdBBM8l
KMJTL4294ZnkBnhptHPtF47v4xAQWAdgHyphOzMz95pyE3q/op5Eqrwg8mwBzTlxSiW0/h88epSX
xG+YbU2SbZFtwWzsy2FMv01pcygTwlzlsPhXJzV/kWBtAhfO1NNAhCVi5VcnRYDo19YNsMiRS4S7
d3Zeu2oUOCYMBDBJXO4htW3ifBIsrdNj09Zc1WNanpwAwSr/mQ5B4T81wShBwz5fF3PV85mGhXaZ
s3Gfg07uA0cLPKmSMTejEp6sfFOkH6lFnTjap2aC3yztVesywG8Kxo7FoWney2KGnzOV+TPmgdM4
gnK3myo/8PhD8geOlsUFMFdsjScDeWTPnqgcwWo15WRtrNJP1pk5zwegdUe4HvQaCyFwfc8VF/PI
TFRpLwNC8/3oU+96MZanorSND1nwG23UR2372lpAfU3sLyuK4m2cLPnPHsIRFddJ8i/9VuMQY31u
QrLM2+rD7EllNyw+YJUBmGvwrSfLCj+hlMHsiMJbggLkKG14oj3k36muwyeys0yCcaPul6iuLZT1
Q0i49SGfoGYZ3RLczRH+fqLh4DEw2pXlhPOZ3SyIawuutDMx3CnzPHkQLQtamDi0h57TfXMVwITO
31VCNacOVsJhoMgmNMUjtNMv0AIwOqN5W3UEGm/cSI1XfoBOoLQeHQbGRW8R5qt/5tF8PoL0YKkc
5ndV/+n2CFI55KOY4RZGunTHzHNi6xgZVDGWusRFsQomFEDIyMNzbWYRc2HviOgzulaB3T40wYG9
cLDpyzjbTODCr3iciRqjIk17/m+nGF+B9KJH9TuxZ1fGw26od9rgG5/UbjOo4s9xUUhqkzHmuARy
YBjwwvC9CT5Ty0K6Oe9g+9jAvNlHjg2QMHgfbLu+g/N+MYhk25quUXGcJd6GUE4aWu6h7eQ7rHYa
C0x5HYYbvq+AG1WY33DG/jIQoBIv0zMNbkqedYKQc1s8pJV5kzj3tg3Tfy+dvG0rDJYqfSlPXjk/
a5LxycPDSeEkDUCCvXEipN04eZQZJ5CxdqIbaz+8EWZhckSASlwa1b5UKKhSsVeD9TjH0CZwTUB6
d6MNMb4tS6K6OQuL/O6wdMdna1fk0v7ssFytG8/blotqHrOOTAeQZvH7wJHTV84lls74RmRvsvHn
rrlzuMCvKqxv3NLue2yw4wOHg7gfzRruNZ7S2jo6Eikp+jHrYSbOIayYgo5lxQym42kPiwDdn0md
Wh9blQ2H0cthnShnhgThwmYThE3wPfJCp0aMM7nnimUQ9fJDMVobj/ESSik6jykd8rNHczIfmSr0
d1MjPvK2XY4M+qlGNZUXNcueelZjit1HkdvYEGzCB9DPPSK24kawq1NIsuHGzdNyOxcxrnaosGHg
f58sl55ahdOuktayMpWJ25EF4TpILWC1xcSW0PCJHM7qO2MUonHGyWSPRO2DFBurc31ra/JTab6W
k4GTg5mQFna37R6uJBJ/Sb+VTFrHT5Yu56/Z6esmmNmW9ck2cYn/aJmO7oJieuzw4B+WzI3PDXRk
ZIz2yYHiyRRYuKeOJGo7BuMWyPQIGueQph4bTYjSp6pxfqMaGM9aWa+G5sLMPMbR7YDbcwaTS7u2
7zLIogPfFXmkfYDnWJjrIMlelTLnfef1P7gpF5ZDFP8l2TpVk/3IM6M9WlnBfGjyP8Og6U8sQc/9
kDqolb35JkqwE8S+2Iey+q4ZjoiTcnUwXYXrshZkkEAP3Cym/2LZUXkcy7G6OaFb3ZAbWZskp2YW
nOhVHHbHplBajJ8zEWIZdZ0nKEoj18RTliCLqazIuQvtN20IqSmGQV78gmkThwpJAI0wwPK2yK/n
4cgUe/gQrGxU31kU5U6/GnE7gERqyR1PfXT1C7eV8LEnlm18UriOibxF1C2X8tra6inVm2NGdhW6
RTZccW0Vz0XGPlNMunXKz9eYqItnt0zW/Yz5K59IkuiZgu80DMm3KQgmM7DuuclrKIPhu/JVsm/E
uC8gwHFZGVUSsfsfL6VorUOK7naDfHQAC0KHOS61/CSa8pmchB8LLkdG6uX4Qo7Hj3qG4OalxG6l
bBJzBECbgdnCbopCvpkloeth7JJ4AtAIEQebHeYjP7w5/UTGiGYihFdDJKVDvs/BDiiek2b2r6Xy
GPH4/RtufyuZ8ndY0PVWquEnkHWxm+iZ7hAj5w0qz+m5MhqSi0s7+g4V+ycQ0v656tp3Qk2eXYqj
d0IT2o0NoeiYYieBBJhzSsvoGhYC3k06DdcJdUKqs3G8oW405rs8KHJzGvJzWoJ0cp2oo2i2DgTA
Pzboe3lXeXp7lZ7zxlz5OpGnr8jmkUAUrgNny6MSxsZaBDsLY8Fx1ZbZblKyuCVfST/eh/hK/tEZ
QCFhQJYCa1bqfCCFppZ6kz22BZphhbyq2M/ZQdZN+IRalNn2DJ0jhlDcNaeidr75dkIWkRGQyJuS
p4ogDOqZ9zq3aGpt1ZNhhMHUb4mF8Rav2I0GeBhEIL8nnX205MNDQBhSrFORNIojM8LiolpyJoES
/RRpNz/1zhbWd1yUxiuzMgkSjBGn37S/TRuCRRG3w9HJJ7UZ3Mjb9XZORkaa/MQZMVAGDa8NG61L
6MPSMhSgC2HFPAwZVorFld61i9gbu+1THcfnvKcjsnySooAORGtTp0cpnSNlWiRKlSiJHj1CpmqF
n1wRO+W/BURQzTqLqvFIpcp7zm/TPPbEVellbajzqwouOT7SeCBwFe1UUx1E7Y63WX8plr4nnJzh
h4AJytBwExptcszc7iXr7F9NL8jP4rfbOlGriYRxQMbGPY6KJuC+zxW4Zfw059k2fwFFSDaD054M
YFYWGjqQIGEFW1eZWbbJdKxX5a5qyUHYeM9l4Cd7AEXuUF5C8WroULA+tbakoCDDJi/MNIChLvlm
SLcukJVBx4qBzY9pyogay3TomGD2WLJBr0gj62CFrEvyyXwdVFYweJRIBhISzNwkxodp2ZSCXrRq
Zxi7E3lnJblntg5AW2yi0DIy0Uyy0SYdksZM6rOdbo6hYErAp0Iw6Z5NHazG4EusbXNLdtRhqhyG
KOk9cJjcRiWhbAx1x8l/g1WH9S62Qiq9bjvqILfWweY1WrjQiXgjnSUk8W3Jxdny7M+ZJDhVB+T4
kA0nyIhzdFgcVxCvhzbgyCYSde9U1dvOMS4EXf1J2TKzxN6zCGq2CTl0JXl0rZW9ZrF3EGn96rhv
jo6t83WAnbIRN5iJavhQmZ+GgLWdehIWV84MYclgZyBOg9KSr7OUziTzCgxAIiXQLmLu08TdQ4e6
g28+Z17j2UB4/HRrGRF/Xrvc60LTkyePhjL97DhOV9k8gbQ22Wh3PLtPCHt2iQgf7Oqj0fF+S75M
GwPhu/QK55xF475uyuJqGswsfd6l2CmBRILLIDcw1wGCyIojX7ulcs84bFuii1mRrAd1c3X4IG5L
joKro0MJAx1PaIabhLRCKcgtMxjJbnuPfiAq+O6xI2fto4MOmWvH4Yx7otfpldGqrPCLGjocMXNu
VmuerCU+FE6EMcJmvT1IAhX9FA4UIfZrR4ctmjp2MQvHC8291jc5uP4HyheFGrQswSX5hBznrYmq
m6byxM3zyoAFXeiUc/i4au+gkQU7FK8AXz6R9tNucWC6qNV9Y90tH64/+Vs/2I/yB1uKFQ4J3Pm/
mgKE9zj/WSf+wbESkHxjnp2/vhSdIY4zJRBTD+OCiw45k475ceonx2mcI68Q9YNCDDISVq4jLxeb
8Mu67N7TPPpVUPxTLpMLoozuFIjhZNt5c2Hm+U2CHEKN8O6CzaaewOGWV97NJHcTYvJyCJPuLU2I
5NQ/SHRIJ9HgRUVoZ6XjO+Hp/FY60NMFLLSh72VcQUDuHnMsrAriv7AEdNZDbiYPcFeLzRAP3kM9
Wp8NfcnGNId8K8aofpG5c06XisAhZ6iOcmk+MptGAQ55u7ZSG29oXrgPUYfsx0mKXaDZAcEXRqBr
IAoozRbINGUgdDj/GTIzCgij6JQDIxg1n6DSfAKmeDAw9Jeu2sNtfIdo2J1dTTUYNN8g+CIdgDzo
YoNBgMyDE5GmqaYizOARsiJm+t/U6bYsXEjL90CTFGrNVKg0XYHeO/3T0sSFIsVpO8nmAfpBtI1M
czqOqngUo2i/KdwG6+q1WEzxy5Zr4uTIIVl6RDYseDeRGooDdgoO5NFfLsgdD8ZgotL9PWrh7pR0
hzgPgjX3q7MZTcqYBqTeGi+Mdw3RkKKeQQSMGtgwgvTa9md4ls0WbFC4R57DWaVFxCie56uvhcW2
lhgXaI1jLToWWn7MQD3UcuTMQ5hVHgwOznWAXjnVwmUYrQehpcz01OWp0vJmtofGJdeS5wzts69F
0KD1kg3TjvyF+eWM8KOY+TH6d95TFNQD40Hw7gyP+DgZCSpridw6E5Ig+4XplTGbYqOg0O7KmIVE
ZQQYUUX53Nl9t56G1LzkpBs94xS5uIVrfR+t7n0gLX0dY73Yu9mAdFArwhutDQ+hi+4hF+NXUAt2
ZQrTTYMqJctKeWmQ2HqKg4b/9Ul8Kc+RoHtqMR7ey05uUQouV4vIArzU/Anc9fazb1HSaT27q5Xt
AIme0zx/d0wNBdDq91Tr4JUWxGtlPDVJfra+1PJaN18goI+0kt79EtVPWl8vONhXY4K8M8kR33Mb
9SkZ9ZIO5jEYhckmJAPGVXYYomGn3gkt+0bobklrjZGomcQFxVyERRzdf6IdAI32AgBsPYQCd8Co
fQIJhoEB44CpHQSZ9hIgPGJ8iruAeRD78ATHQYL1INYehAYzgqVdCan2JxgQlDYGLtBNpd0L5kxM
5tBMBexASNJLZSO+LnPrlmB8CLUDotdeiAZTxKjdEQE2CUtLr2AmispRB7z89147KkbtrbC1yyKa
ZYDpafaP6AXWGLWfiNIGWKfdGY32aTBSJiwEwbenPRyInYfHFJF7rv0djnZ6KIQ2k/Z+uNoF0mo/
SIEwqChMBjYFN0+gPyYMLqZ1/+UkmfCUVNpdkmIzAe1EDUOgMRrFc9himlgVDTEkWdJzz+bUUl37
wRE07XztYWm1m8Ug5GhHAtV+1k4XoT0vtXa/FNoH42tHTK69MSjPEARpv0wi6ZfjzPOAaJMI2dFt
t7O7XURk8/1s06vl+PdMZCZwzw43Tty6u6rBIMBGjiwNQb7GELdvVmdavxl4UjvmahtUwmPeleNI
nXt702gHkNRWIO0JWrQ76MsWHGEY4kMzHzstVnS1mygpbTg46fAG0FduxcxoNxIVk06nne8ZhiRb
O5NCLEqD9irlTrO3vuxLkzYyaUdTob1NLFOofXA7LZZSoD+Js7XS9qkNGIRsfZhbsJ8dsSarOD1P
VIW1Iu+r0Vaqtm+aQxOBAhWYufMBPiPdD2J1Dzu/CNiALRa04PmTpTrjQO3aYnJDkyPmNfhVtWKv
R9U5Jt/sBrfXVwT1jP+LkhYvtd/sWnsxt8jMnE0pVPGd7fskgQ4Ot1C7yZjEvwTaXwbldW9iOKPw
r/ZSe9AAYhXbDluap/1ps/2QMBXWnjXMayF+402vpwPxYiWHVBTEZbGKkiVI2SptxnOPEQ5KbkiI
I4ZG7ZGT2i3nYJsztX+u0E66Cktdrr11VNq8TbjtZMB6IGeRgGewOTtZFL33ub/iXsKyHhXy2i8s
IrPai97Dlgl7D5qDA0di7Ew4j21PW7Cgh3dLwmYNUxZ05O1SUd/XY99fF6/WMcjBrp+g28MnJS1q
TuvdmPDdt0l+OKoFLYDZZncbFsRblr0RWnVKAPQ+WVR5KeWfxovInVNwGzRY89aOx4IkQZmLTTEo
D/Hi8vhEOTQ8yVAzMGALdG1+TVR4IM7MQusRRpgGqleGYVhItLNy1h7LHLNlo12XvvZfltqJaWlP
JqBsZ2di0xy1XxOYbrjJtYdTL0RX4WynF2OkJGI+9YyULWIl5924tEltHPL2zTMg0W+zYhS3KZp/
9to36rCB9vGR1guOUlajTM7Gh5iKYA0hubyU2E8H7UONkWYSzx4jJMajymfQi/CsDphXLe1ibbSf
VVG2OVa6bFvpbRD/MKErbOrWRrfQJO0OhG8IkUWbsSHGmX83rlkYaXFzzpkg4u6o10aAv9aKcdra
WG4n7b0NtAu3zaPpFHnLTvXmmzUVySEMjXIz9OiEoElbKxK/khXFHCtT7fJ1xbeh6mf0mc+lIpM0
dblSQlQlB5vJE8Gkwnjg9Se8faGxyrSX2HqLtLPYb4trGVMv9hOhIK0saVzJdVjXLZT9OpdPc5WI
YyaDbl3y4JCg635PFpResxzrNflr7F/dFGwo4vKt7DAWUuE9GYMOQUIj7PjRDQaLzm/p1iQp7YoU
YfKIRmmt8BZAlbGOE34BdAX21WXuT7ocfVyZqY/eCGBSJLW8qdIl6sHwup3JNvfB3Uqn8zfIoee1
dEtFKPEyb/8LUZmWjJXZHJXF35BDDBoCYbLakQjxTByr/ywpK5Ci9pmyUbKG2YekwMikge6gLC4B
1ln0Xt9qs3ofxwJMXshTYj8us/FZZVgXBUf6Be7amiydJ5NAoImiaIU794e/2Ae7965a8eGFCf1y
kf9Ja4eyA4vA//sV/JUepF+AK4RmJpnCxkn+zy8AG6GVp6PRbflk3g22hGEIaZKgT9o/3FBm8jg5
bfpfaPGA8vwH71tgaR2e4O91gr9I8eZ2GaxxsXtO/fDVLtDMmNMA1biUw7EP3HbvjP13I27DSwb/
epXi2sApY0UvCJfznNGDOxDrbt37riveybt6Zty+Ukbg7shoVuvBeMjHiHyrdLl7hYTdmIzddjiP
FnauvkW509OVoKeL0H+gvaHJN9mVFM4mt+gLUTIkgzHvWBdmLQLYUQHnGXwUfgF14poJ688yTwnr
Uv5DSLQwj9thjMITWgfUYNztcbmVcri3iAtL8xNFzGkSRbyKZfEtd0DbFs17LP3TQLORkWGIJbnP
8wMErWfI2X+2Y/TLnpxr0qTlqrE+3aS8q8a5p+Hw6DjlizVYv2Fq3qrWfW6j5ZXMa4if+TGp+Tvq
wHhe5vAsIoCEdku50yYPcOH3VSQwbIX3aiqYiyYv0eNYjAjtmm9xjp88Q+U1ph/4LKIgcXesNR+9
3pDHoRW7Ks1sUlfqelNNPjzN1LUOgZL9DgOTvUJ/jKukV/O7SmMERIlYmwXzOomcaouURs8U8Fr4
iWFsDSQJ5wJuh4Eo6etJ/h+q23/FuXA0Xuw/lxP/r+JX3Hz+y735/PW7jf9RUmx+/c6/K4rtPzzX
R/wbyABcso0C+N9oFy6/ItjPmOgZbM91+JV/o10Ef3D2eTLwXd90+T3/TrswrT9cyAhBQDiRa1si
+G/BLjzxV+2uyz/OdAPwGXDBfMf9y0ErnMFVxhxY29Jkx5v6BHOhtQyPPmzTowxLfJ9AKxgUDvJU
TgWkdIrdvTEySIEKlZHzjNd+rWo3f+18bBFmOCvwzSULU3ewzqm54EWmUbnUQfJLGnn7c+rIgQty
2DucDL29NmiE6SsjIE9d6yl4p/34bvWLA3HTR4qKBAurZmAN6ToxGkZnYz+ZEIHc6ZO6F03cGE8j
I6vCYDgBKgpjmENUOBBgnwERCenil4kv7BnydIohUNEFxoHcIRNt7ypLEVW2BFj8iT6X+OqCNIjO
89tjD6f11pD8c8MuJFYuip+dG9jdPXJluIExhofVmJp1XxjgtM0qyveqg0ZeusJ6iccAQqkr7cdK
+ARgTKbnvLYQ7S64MdPtOGQf+LIAkUkLlGc0RphGdBrBGEzrynaKe6/saFuNdQVgvbbY9xAW/z1y
3O6Z0WO1CVQpNx00lHNgc1xSYznvgozet5h0sB3QkPyU5439EvtSPeO9Nt7GsR52S2A3ByPzgxX6
HuxaJVSyBdvy93Fgiwve297JsOq2Uevnv0PXQBMJBGmVGFWzNjT/jjc23WHejB8iGB9XrOsJIp2g
efNDA1R30k3blu5u76XEKqRg9E9CRoq837DAOYgQxevJaRrzRh3mBa1dTjrJvUrT7l0lUbcv2g6a
fxR1a50xsk0oqY5LILhQ6ihmXhmQyomaeTUyMN/VQhTbSrY5tm6a9IWaa0NXnz1ETcdkb6qit8Uy
LPwWyDK5PchZSLMadL/MzF3aE6OzjPV4aTsJCT3qjJPoeElGkPSPdhZ6+8CyyntZNhLFsYFTacnB
iaPyfwJU1V08QmK20lLO1pgrWM9pB/WayPf1RIO1bvCivvWAWxiJezUBfdqJuTQAoXHXAo9P0H7D
2XUPbh6hOuA62dI828eqYVmQCwRLSSnBpMbM2xK2tDXZMxWEmNarttWEnNFLKQgbJLnbLulwvLQh
kCaEkYskKyPJCcw0WBXK0JdkyNGD6LHinLNfyORpZqgDH6khZYOHJCD7sG7OtmzYU03+sscNJrZW
St5s5UTNeZJFeFtENh0adlyXGSU1qR4TM6msK9ZmsBDpYVLiL56s3yPOusPct94+Ie4GXMRQsdu2
AarCJjsTgMIry8sUiRb969mC7oeDqnMOmP16DJVZTeVq+kdYE8QKhh0pg14SroPIzZn5K51hgEWt
70FoORRskNr6ee/HHZSbOTEw1RPIJ5j8DDmxhLbZk5Sp6lJhiTRMWbO3R6+DODL19ozt4zc7V+Wy
tpygtAj6zDB+uhTG/mswdvxZIBd1bGtie2S1AJGDT8eW/9kehuI1D/iGr0ybmKPNEhTAEIa4wmuJ
IIAZs7dsJens3rcmyOd76CQ4jWbSf6qTU/5v8s6kN3Mlzc5/xeh1s0AGGUEScHvxzZPmWRtCUkok
g/M8/Ho/VBXKVQXY7l54ZdTmXtTNlFLJLxjvec95jko/6CqTr54be4eirm1KTFvjSgBSXwdDmjms
N0fKExq4d8Y2s/zuUMnZSvaIGe2HbbBcdCcnfuN6J4iOR2GBNSgiNGpVDp7YmXvmQIvFlGX5kSXJ
kG6Ys8dmXRestQDpVUzjWTBgGVQ48vwLLdNW8q0M2XT3PDjOA1xi2qRFajDZtqWx7GqiEV1J5M8E
Cik/bHLjJdAgd3Hq9Dl9Fb7rfE9p2dP601CDEfZ06mS+cW5deMQc6ZWEC9wbPgJl4+FxUctD6FgQ
2oO2I4Ss09bfYf4Tz7Hw9BsOvoKCKSunC36Eyb1xq4hvpWmKIyde/FDP0vwKw2iCa2lFtDj2mV/9
hBnFuhgPW263cTl+x5kmTj7gXZtpwTzWkNKvk3gUf2ywFdA0qAc9hJY5Xcf81b4noG1eQaCzXA09
8QV4p3VuZ5jd+4ao9G3mqOreyZL8AaoEi+TOZyllOxAEqf9Q2GSCsTYPQTF6xzki29s7mfcS81sd
+eGQbnCdZn5qrMDVJ08o91hpqt7MyHivMc3RGDrasbrnGI3fBqmZLk3bk1+tIaARdH4jjm0D2fem
c2I9gtZmxVbRsWNDA/ExmoYkXG8I5jVbwzLCu2iQw2vm0QTtUHL7WLRWdvKtRhIOyId92UYxto+Q
a6Z0JwzZTf+heqNudnXHgjFpW+/ghHxP04R9zXId0tS+Z9zJSZBg4b5Mloef4s7rDYOetTDoGeWD
K4NEM71q3JNhDgy1uEZHQB8vHdIvFOT0GTu22Ul+UFOzW6mbaU+vFQjPYXBfXRu5wYhwhlOYSFdL
M7tfTjbLP11LPWBhedV2TnGB4DCihs8yCvZ3bMa5wq+ToGgRbhSRGWRfUY8fOEJy81jHuvefqXFS
jxVmzhGbYd4nfE0t7v26AUWf5/Ou9UB40COh4/hsz8pMCFdMYbapLdPHqAOAZdPZaU1UgcV1JJej
I6bRbF2ljocPPkzGdudHtv2m8k7fgZ8rh02ZNs2rMbk4vAzd+pAyBTIm14HqVHM9fDFiBvB11jmS
fGHSNAD88ICbU6uDGwrBRXGKgxxQVSx+QwttBpwqbpsvG3LRH9pdEEzQNqbvXqB8rvMkdF91JaBT
+GN1n7g+3EoNorFcT+4MYwREEa8JzSi2slqVPiYjiZ7tmDcmQ7Pkpc/eL5XpMfYifmFcsu1JitLc
uSWoxrmoy52q6vxiq4r6KGioK9oFJUjCPjIXqGpkfCLA8BlPHXAVWAv8rTX3znixSQw7O8Ak7Qab
SXYXJUxNq5G8K7JIiiXxyMc5onIz6jpKnewQ+yp0wBfKJ2DMKzs+zF45smU2xVcjNWwTe2SUnrqE
C0YBm2vuKNMw8ChsXZbLGyq55nkVmHWAM8ZzXqTM5nJTj47KV3bd+TuHpdomb2yiNE6kJ4piPUGL
ct1zJvkLzV4UlNZhi8ERkSXMVL0XXUacviA/3YVK5M3kxpB6ng01zw1Y7Xq5qnmUGVHM2/BdsAmc
B4WcNLZ4HerAZNQ1y3Arxokojk6Du8JI9a22QSPWDrUBKjSJwA1ef5ByxqxrBPbR9LqR4Rraylvh
YMVv/cIkZB5Sbh0HhKcjQrp1zS7e4aneEfYPdpZeYDbcJtsLHnzclklNFTwIHm7PujY3fhgteHs5
3TH5puzI6F0s0ifQYHjpA9O6EaHJ+rDi/VYUmfGKjByc4pprJJeY+kqnLkVQqh1IhPnJgUjXDFem
HV9xBU37AVHtOBFv4VmzjXk9DcJbOSosL2OwlDLUVYlYqC9USt4iniX3KmSkjnF4nHOPnbnSaAqB
5dHrqdCtLiRaZgS50sgOHKv+RjQ+mQaVsidc8bxk3Sr2BvvQWvDCXKgu+4CP+rmb3DFH9s6SvZ0V
4ugb3ltqDXTDOZQojpGtr7yxwzwGklf8lGFyxOxZbJHmiDHMM6aBmsDlhjeq9WYQcjsGncatrGb5
qA3WwP08OMlWZin6eh6QSWq9FkZtiyqYsPDyiN0/uQZp6RVPENfMzqqnAyQT/9WUpbO3tTaOsnQ1
rtyR+JMqePnSInqVdY31Es49tbZ5Bp7SHYT5YJOLOxp1C1uj7OtTllsB/oFyerL6Tt4nMxW5GhMi
uJO47mkO1dEVXvKZsody+MIRiI6s7fCznES0yzkJthLbyiU3gDn0SdwcxNSrVTlgsQDU4x7rCGc0
Ll0D0ufk3U9QDVDJEc9CkGQb5JvgMtIvRyY+n3CHKpisSWCPj+4Y6zfTjjPu9az6LL8dtq3fNmjJ
SUfhs/dqEervxuyLwHfwmlee2qHa82G30n6dpVh+1eg1m7AdWKNDjwbw26HUtKrm8GOvlmB6OrgA
Gi6BX1pXcZfbZ1Vjy3TJex/GJgyfI0jth5pZ8+QZNvVWasCFDm/3yZd0SU86yI9jAECj7FT7aQtN
IqVzSVvFsKQ2yTA02OQL9y5NZ3GEiJNid1k8WNbI/bgIcjzBxsxFUIfjeM0yutqWViyfAGtFF3z0
8oW7IR3KqvOWCJOXwejzjUGRzAFQt3ZEZvFSbYuXueNC5tkks8BzINcySJ0VzbSfeiKj2NiozzUa
Lal8L/0eSsIarmtoUiyJ2ONSE1B0Er6jsOgoLnHz0XlVvaZeAo/SHXIfXTX4mo+eZOCB/zfyMBv5
Vx9o7Ph818FF+1SuJwqs3gr4bc0KrAOGrNk3uz1xxlCEEYwTUeE7tqKtoIr8WgSqe5BcCwATTR2A
l2VPR+M5RvmygPXisDsnxs4mzqL4hzMcnAPojk1RDaRmjGy4RmYU1J+DCtrUohabqGo5z1X77VeB
f8Ufq9iOaRZ+EyDJ9xnxi9uxVyUe8jk6W6oEzkDw5yYN3QovJ0yslcoobLbhYq3Cli13nNwHcWNf
8NnIIwlABkrTH5+ddgB17pTxaaxt92HQBbf6ER+ezFxeGLHr7DMu6Xgko3RnziCMpqkdC4aCKr5j
zmh2VNU0j8ZEMRSorfCGZktxhf29p3tZJleOh2DZeGXzaJVODg3CCDZ1yS7DMUoj3zaD8Wp3SfSR
xqypCLi59m4gvbfkQcdX7UbBR0bnarX17Sy76dNkfhxCiGHmoqdWcx++1wr7ep/oY2CV/tfkxz0Q
wj444gZlEemGGU5CGstPMuyxKcFzx19DE054oqyx/uj65Y2lEEhwJNNpU7Xx9KQEo2BeVeVR45rb
QXuAXxoRLSKtykvNhlNpzBBCV0aFQFFOJjER07f5o6fdBZZutRVVnJ59u/SeXJVWRwuP6rawTarz
TC5rXWNPp7Y1aLst8/qAN6V8FJjAfnQBRJ4krbx4AQKyH9jqPdL2fEPoS+6HOF4qh6G+luulSBFf
GVV5epv0ARKm3Q0O+7XJMP8w31QAm2xgviFuCswmnXWTjyZcLaYZQftWO94YcrDbLSYYBxcwyk8E
2tjt9pUUwYuFPHM91LnaFgTJNxmBFB7hyMe4ZsXs7hqjZeHOhbgPL/FQpy9phZLdNRXTdmNY1qMv
JU1NdFBjK0mX3C9DUHh2g9I69Crwz2M5W3geLCeAwZzYvDIi+livs0EY2KRctoHreC7NF7dI7Kva
wBULcobgblRZPyniQrd2l0d4DY7c0ZSFIkubbYxLIbIB8vi1FA9dBveMJjbIdF2CzXO0ath78fDH
rKvFxJrZ1a4wsZfhQ1PFMTZc82HIKvhwbrh8aAreBx+WB5BS0yYPUt2VwGUScyTr1iVd+1kCYUkO
bZirF6MLivdS1N5REiZ+CqZpeFAlLkVAXPDnw5kVICchc/GQGDVAplq+TJh0roMQJIyYA33Ne7F9
MUnl7VPMbkvpWhjfV+BqBYXAtfzopV0mq1Cxs7VaO7wr9eAfbay4F0vW4VXSxqZe5SOTY995/qPF
UUFdey8VHG9dcJvt05LmhSj+cYyILt4gweURF/2jT+gBXu3oXAPgcp7xfkOXz4IU22VfQk9qx6FE
hQrmW2E1EH9cIzwlYQ6KLRrEQ6Pp1WTVbdnEsLE3JRsJHeSeut0SdvbiLR+YhtakpoY/81yWd/5c
eeuw7oJtyhb9ERpPzP0gsVx4At1sHlRetzT0uDj3stqLCb2xMRrXTZ75B7f0mbH7ZaRAVyLvbyA5
7C2/Lp+6IuOOgL96p8qRQj6qYDZsW+ojI2B9GDIDS79HR+JqmpOSeS7XWKaa4Lae5/nUgR55t42G
3XI+Bke3wwrZJ4Pczzb43sb2BtxYJdYZm6A2TNP6ZoJBsyZ/kBNS6aaDHPp4N0cBNVIMTs9Y4RTf
rDUu+0+Sq8VY76qodLaTS8BhBdVWkdK0qz95rstv3pbzfeqW+cVp6474Ez9ybgZDdZdlMrgvmio5
4qUeWFlW4BCrNsSS2iMKnZgSfRqgeoOXZIsmzSuP9I/PEqhVZ9HI5G6kpoHeBhv3Lkm8/lMz8VQr
x5gtDg/HtC8w4ow/vGChxxttAyKs7+lT3AI34AJpNjDxV5F0K6pru6b8dLIh+phzs7hUfZ/cRm5L
ZEN08sskyNdvMmwumpu0Q9cyr9gXbPwjF1BSNtd5a5dHFQX1g2nLIlnJKR+f06Eyu5XVZND3R7I6
f1jHTzRDt2lDpWRd9gQIC5HeENmW7tovbfWtk0iaq5nKZDbuicaaHZVMheuO0rsX2E4za3aQPuWG
x8o+F76D081wvHot7FneuCoQ3pZXrNtSe8DHtelM79yLNg74SvxvU6uxfMQXnd/ZtilfEYIwMfFX
2VFr4PQUj2BnZOyvytkgt+Q2j+gP+aWuMQej6vvdmjlRXHORUvdGOXUx91QJJm4UAAClSz4h15V5
6EzBgEl7qtobeiLe1oXKP3YM2mvW2PlnC5PvYUDGISBPq8oapEAAUGw2yi+f9immV0V2YZj9DON3
h9Jos/dgIqjrgGpnCt5/Ghw4f3pTEKFQldeco2Hihyw7Fvu7Cqo/wrIpnXQ9SGNcOJHY3FYER2MC
cXyxlTP0zN9C0LyrVcNzLbOEvguWCzI82uU876fOzG8wh8TP7O7iHZDO6o7wuUDOtt5g1hvX+JGy
5zz2HHzQnrmCIR7zRFPMt6n9KsI21sYEMHuh0jMtZ2zvgjaJXlmvjsVeZDGxrExgZZA+pq9VhoR8
agvw9bR2oNN3ZVrsZerIp+XvmObFiNVw5rfzYqbVGldV6KVvIMvg+heRvqQBaP6s4nGY4kydJRiy
dc9/hwwa9ldJbeUYn5voo2lbCmDLsj7zhopRvRvznnOu38+TYIrNsh7/vV3x8WnpW3+IYAxcF6GQ
kCJa37rlT0oNsAJkcWUFOH6RpQxcdnUEj7Y3J+tHgUlP9yEneAjDBTdZ4FojWTDRZ0/SQLnxMXvx
kLXq6KSu9kGOyII0jdOe46Y0bitTzjONd+Q/RajiZ5Wbwd2g0Jrcwu7+pJkydkQvsa8w3MVrrJ88
k0kvhbWNo75rtwrxD68z1kIqGj3704W4eJ3gaEWdBBrJhIkPF81KBAx4jsPFfBXM8bg1BoEtrLZ6
7HewCleFlO6rTLSGgSKbZtWaoBRWJu/yGbEtiu/byuPY8KlqSVZjZZKRmTGgPcpEznBAp6k5oCAh
3kfBQP9j6kX6RxQhvb0W+6UO4CCeZN5Nd1k6wBoZvGkJSgWyhR4d2WO69uuEbsLctsdjES1r+3Gc
xUeHmQfymvFWoeo9WRQV7Xr+ccNdJv5TOn1zCsCPQvaU8bwHPhTdlSU3HB3K5mF0BrWn0FsfCnN2
fkgWim/dqfqJs9a+ZIS6Xr06nfirDk3/oZ1IdiMSdRP9HhoqBrdMSfPFcgENtVQ/fTz1j1hz0sc5
T/oZJ6mHH6QJCwcD4HTDhM9d2klPbSj1J7NItK3jArSPDhs+0HmT3BGo8WzO9H7aV12ePuZWmYAn
aKm94Uy+DVwfNE2oHHvf2ykePsNw+j2SjA17i0f6WgsgCyQSM2RVCaQ0SHMqR3XhIwyxwFI8w9F8
FavaOtXKEo+1kQUaCSUruHMk2UlbxJJhyE2cw2FGS0Yd1Jpfao/JSomOCiW3zG6FnN3raYqH96r3
7HWf2lW/aqDK3QkzyaCvVuF4Z8ZWdg81zn8QhjPe1hx4n+A76re+aHNuTVFIXL8t/4ydB3FC9ins
yQi5oJ/QZmp83Vd179LyKJfuzChvyhWGdxQajuvnhsLPkeQRToIKWPftQLafoo4uTZ5TfJ7vqGj4
KjxObKKX82Ya2m6bCNCD7DCUc8vIyj6oszOPIHdGJqSv/Q7MjQ2VRNcEaUMkypMMjCWgVLOesW37
haSSdSiSNj2BsSNmVzfcN6ymvKo8nwqlMKgeJ126l9bNXK7AdWWecjdOuf1a2QG8DHB/xV70qszK
ns9gm5/zKkMkVYNK6Qy30veortxdk2ZYtrC+P1kdjaqgFgZ9TJx8uEbHmS6xJSpEEEUTbe7PB/xj
5Epnv3dQHHO8DbnBhpdgTboLKzjg/Jnz01CQ0OeALgmItaCWxm4S5qpGL93y/PrPnC+LHbkM50dd
pcY9RnEiLU0oD/4g0mLltKaJKEeYqVzGGASdkP+8DcdrpJ7h4HfefM8On1oqL7AeGDWGm2pK6nur
TBeo6GS52GcC70Gksf8SkZv9UaMdPPvLd4GWgn01g6DwwgtrRGYq7fYghRMs6Bf/hVXwdBpJCUHl
Kgyaqhj1ZS4hfg6yOFZJUmw4ewAJtCERpy7ojoXJPYKeo6Q49rhGQKwO5IS5M3VEkkJrujP8wbp0
SB1oBNP0gILpilU34z9f87oXV4x4CbUwdRQSyinh3ThCzO9x5+AprmfPP+VKjy8JBrmQmXiMX7nu
olLKcqSeyHflxqPcAR+0M4j7oKxIkgQa4oIuZcYSz2AXLU00UTgiKP6t191KdEvC2/ZknttIU4No
2f0DTPb+OIopuKkAbYGYKtPskLXaYdJU6hsq1KIYBDJ/EqPHlZJo68lBHWExzcVtiTwh0SLIOA9Z
5xkHp2JnvCHOW9+EkHY/IMiA7qf+rMEi21KT68YQrCGuwEeImzUfGExPHbvheIXO3fEztzXSYwo/
VmhC2uzNmIpKo2PLM6EU3DoyNo6OTIxrJxLvZZsBMiAB1pNqsSFRhX7S7FMrnO7pIn0Q5KjWvQzz
dT3Ew1FwUd3KIUrOkBTHpxioNzCETNFaS5mIdIfxE4tbvYHNkbz4uqS9k2w5KWUawfXKT/WwQwNp
1jTlIo0ZscECnta/c2/lzmc8W82hcALj7HP/IdxacTBH2fTQ5MCa+SikG42eDZHA7JqfJMFIT3+W
fJgraz72E0+ncCqIVqb0dnhus5t5cWlXGQFeICquyVDQsaBG/iDJWEtj5ykUuJqdIR5wymiRZ+u9
F8bGPkffemj6sTy57dyc48hmqkVwJA6a2JP4Acmsb7Ji9vGCRvGaD1y8p8oAJH+tu/rGzEr7Jvcx
gK1n5RlPfTA1dK9QU/faTjI4SeiX7erfsX1qrUU67aIeI9W6WuTsUQbpW9KZ4Q5dmCt0rlv4BgGv
QFUNoFQ8nqxnS0zVnSMjcVHUVLX/F7Of9a8uGiw0LmA+F3gg0VVk/392+6kmZXHd6RbFLxyah4ha
j0e3s2Y+O/GSLWdIgj5qReYmY4aicmtiO0+T+84xW71NeWlu/p+YtvbfxfVH9t3898UN9gUgo47D
qP0f//yvzV//Pfwulqqff/oX2O5xO9113/V0/910Kb/0f8EX/7P/53/7/s/gHS1FWZAAzvh/8mQ9
fqcfefiR/0v70N9/5d88WdZfbDBTNh1d/H7CtOEo/o3y6P5F0CqCvCWU5VroUP/oyfItR/jYUgmE
mhRv/p3yaNHESY8RCzzPAzwm1X+J8uh6//o0KaIiFiWXruUAQOdr/vPTFCce0qYeQmRlab96y2DV
6arh6uCDGGl1I2+RRO1Dh81qxXIEWKs5NeawKQbJGPM7udnaEDuH68glbIv2sVxGvMqZRjzIv5Pf
hPLa7hqODeqGCSwxcweUPa+oGWBw7P46RC7zpDvO3jEeGONxfSIMbx3E7+vqdwwNpsz+MttADwhq
NUdzkCSUxf3OsEKR6cMjDRRvTZU0KRPMX7W9x4di3ruZHgmKc9HrNgY9ROVpWiZmTvsUC/sw5lAW
GlU8OYE0uJ2lVfOgsUAd40pF123RIUrzQjVfaJeJX0STjNxa3SAxybyRTBpU0l/aUFXgdhyYtEDC
n824zUKo25jBKRq0UAKMzGfzIrVjjdvgVy3wJu6YnJW28QeahX1hpcVo1AzIFyuCIfqlJbkw4ERp
xgfBPy7MDW9RKPikg6UuwDDS1lQy/A2LoOEkAKxW7IX8Q/mreJSL+MEIHdx3iyBC3mncDkxsnKYV
zo1sdrw7XnHFD/606o8Vzupq/NVYgnaGjeSyeMcDgw/dVOPGn2tkGYaQ57Ip4O0kZbxzFvkGV3J+
qswghbmGuOMb0rgxE42p3k/oNAfmd1CLJuSAZz6KRSeCPmy+V4t2REFJcFssehLrk2LH3wciU7/o
TXhiqkNt1fOx1pm/5kYw0ILluSQmu/FIwVD5VJLB2EFBLRBPF1VL/QpcPjidBX75zFaMBBrpHjot
RuTtieySD1ahK9nNVcSt0EQc5LPEGPMX1ID4hoxseedqQQUThLt5a1WyOgnWzM+s6JsP51ehK37V
OitT7HZV2w+IwNN81eAqRBlG3RNg0w5W2/a3zDFsvDM7Rz9hg3DM/ioO/uqE2nOuZebZh2zC9Ixv
OzvLRVkM3CH+MRe1cQhthEffzd13gAjIkd2iTLpMMWv9K1dGYRxeuWaeEWNAzYwY5O+cKlGkVRax
c150z/JXAp0WNXT0PIRRa9FITadvX0BX6etOWRYlSLm8NhdVVVRpeWSqsrjYptI4NKODJN23kVoH
XG8fMbaLpy5zh4MaxumzWdTb1KtadL3Aaz/TX3l3jtqQO+Kv7CvxR+3yRQu2HX+RhWk4VxQWuO4N
Ls9sF/dRDd3qV07GGVntK6w8Vxn6FPmeINqXi/gcJdp+7BdBOlikaT4z/dLmUBAS6Gx5Vfyq2N6v
ot2FXOZARjTc9lUIk7Va1O8wt9vFM6nf1UQAfx1RVFJs/KDvrpy+wmgx/ErpqZWIdOWmBbjDRWvv
8qE/J0Nknq1fKZ6SYGT5elHoQe155TZbdPsCv9Wzm7TZncdke78ozxyMLdDUrWFO44+tccKutETf
X0vosrtEDxSzZsm4FIIYjDCEkfPsSOAj2cfZUJEd9odUr8bBpBWjtDlrIr8FWeRZoPjnmKHUmwx1
wtvC5y533J8xaP/q0Vwq1vFwEtcGglq3/dkPDNvDqDNOTPiVhTUFolZyNlRq2dtC0tvTTL53TIFP
wkhp3LdR5LBl5xAn1VBjBwS1UHf7wErzSzVBOEdRCctsX6jRxIZhTK/TkFGKrMz8nqUOTTLKXWif
Hcw1Ck65Fg9xf5OWrUXeLvbSc68XWgr3k+ynxhfwXlQyD0lC1vpkd9Inn+K1G5nXEgchTMBNRcy6
YRfvoZOr2kckaTE4b3F5JKcASfzcxL5D6rIqHwDXN/RipX3drSqXiMY2J/VDPWY3ZD/kTwEDRDw2
z05fiisvmarPwnXsJyCxcgAAKLDHjtq/4+1tu4c0Gsq3oWU9z8jW0zTEKk/FGzh+0Tdwvj7e5ib9
t5sMK9I5JFECH2joiPklYQmCjjc3a+lCZRM9wOOE0Gh0jneOZxn8Kfik9tuy6MV9A5dOreuMjNYa
JCYVnKHXhy/jlIQYK7rxNWpy/cQWxFpsjOQb6hGRszcqTv9gbo6DRuMj2l8RNXKhlXct8ejVPMmU
wvqo+3C9hPZ5XbnfMYPGwai84ka3JN4JwHY2DaujOpK3HMh1k/HGl6yYy+ChqO9q0u17Fsno7GGo
iQ9cGVkE5D6I176sS8jJeQ8By3HyW0SdYc/vFL8DfAZuBOp1T7Wu/sSfDO6zVDOHkT3oe7pGaGlw
Iqc/t4I8E0SQ9nMIiuRZ2/1TaI+ZwevJS9kjR3AeVkHn5y84BJ5GioN2BHLdG6fAAOIIGg1Y9kQI
X4zs9iYDK//aYzh60nmffjZD0lxJBTnOn8BPu13d3GWMCrR26cAc4RXTfMbgKOnQScY62E0cdoci
cKJF5p+upKzwbE2Fu8wrpTVfJdhtvtwpDu5yUD2LIRxibmcBv2gwRz6WUWwdA7/TH9iQ3swysTlI
pVeu8qZJ7we3Ce6yTiTPMgS5gaUqOtkiFyvRjM2p7NtgRZWVxL7d9SMNWXNwx3XBu2RmTn1SZCTc
COqYt24Pngbhtb5wJcTiJMWQrSMqptyVoRRzSIGR6w3FGKty63gfRBadYYVFLn4zQHRfpUZe0CXb
9WyCcp1uQkd3161jeW8eZgqWkoB2jtoi3LVmgeccMUkhOczATU++G+BWM2l828SIKzsEArGr/aK9
jAAXbIQSPz8ha03PWTM4Xw4ZnccWIe6eBThoOxnMfwoaE3HQ9pV1CbOlbSUs7PpJFRjgAeZn+ZWf
KudUdRUQnHkuXqM8lu9+nrKmiQzmwCFwdp7Vlvi5Yh9/b2rXdw2zxV2IdRSDm+rgZyXhq6PMhv2+
6cLaD4sLhWcG8BGeg53Z5N2wgIfwqrvVuAnqCr+Dk+evVuFRQgy7hlBn3R3buooAjvnZqSEqsy1D
h5S8OaT1l+HPdrRxMPHvdO/l+zxgzeMVnOn5PIRbSRXFldZ2zM9OeDdRrAXdfuW0trB1Py2L0+su
sfojP2nrPSbfc2jdqQXEaaKmV2X6ob2+Zqi23HsGuqUkOTc5YdhjfYaxBnklgbl2nuLdRulgdzeV
Ih5XwqysK+0OBmW0hfHuCyveu61SfCQnGNaxn5b+AqrIP1XrWbd1r0FSwGWOwfLG475IcPquQt7c
55m12KKrdxjDG6BfYMyKh57Z4WlOvO4uEUN1JapZrAl4uldECeZniszKvcLes+/anqXg7EXbLOni
Ayv3cEcHGfvoZtk62kV7hL3UvlVm0X/MvVVvrWkeb4LSQLhShcvrpclm6HLE8LmK+Hv4Ow6xjZ6v
NKflJZ898d5kdEPW2diwe+ayAMMRRTaOMqgzI63Oe3+WOJVyyxgvVU4enGAXCqDrWsmpKcrmfhoL
b4cK632Z/kTIMGh4B0+47999ipz4IJle8ow129rSp+Bf4xVKXz3arW+EbVukwUwP82XEaS6T3Lpl
nSN/ZF0XL3CJDAjQ2GXnoDW/RiO34Mo2HBV+5tcf4cRiKUXJugsjrqFTkI0XzwpGbk1V/Wgmovhg
gzlue7T6jTbxApusnbKVSWKRsCE62VNajZnE6uMsJ5shtoYwGSlS3rn3EO/jo9uIH4BJ/inEKU3O
LnfS4wDXbTPw3n2uY6w8tdl0ILsKp9zRCGE/pTIo+21EUPu5t7Lw0dVTfB+BUY5WHqfIshcYloIQ
0dwmbluiQ0o2pXZYTIdaCxgqVVb192GBNZF9hjmf00CF+7YM5H0HQfszVBqJKLPp4TJGkutW5V1E
CHGzwkL5pExc7G0WGWsjM/sn+ALGJkpVuPTP9vqIZUqsJrA2RxxznLO6r1/rxDYffBE4d50YXBpQ
tI070ZGIQVZ37RUu5tW8BYobDFAcwm8mI7adSWmGAHwHAdiF5XoFNCjJb8kAa8I6SSpvG3yIvEkq
AViGitYHRJ64WJuEsV+Jy/OuFDia8F93uX7pZOTQYuKDJtbg1nd24TFAUs4L3z7qkzvgh+HtFNju
U5N4C1kRKkORqWlnlnO5Hyqd3tKPy+LYs94H33U2Vl+lZ1lNTHy6bcjfiamGnB/Mw5XFp3hD3Xh0
Y7o2i6KIVTGXjES9zVZgUCVomqvOVAEdXwIyAScEHOhKukALMq87y8iT6YYpHXSeW7rZ8qTyGLqy
sAocCaw9Czi/XEwcMEzjrHvMAmnvvVu/29KxLF34hcsStVnWqeWyWHUzFewU/rK3/9/FIwqnEVn+
91k+DqWP+h8jfH/9BX+Ti7y/2OzxfeX4ROT+US7y7L+wOF/I1ahGtiT393e5SLh/kcKkQ8SjWlL5
riCJ2xRdG/3HvwnnL/wK5fm2yerAZVb9r2T4hHSXLPE/hqX5OgR+LcuRDCz8noue9PVxH+dh8x//
Zv171au0yflkk2C/8+Zh4IED/apDZ6a90aepqOgu9PMewToudCw08B4oXjFx088H95blaHIyY1ZF
aoJ/DkaO7qvFCo73ngVBVlyrZAjAFg8Wbw+2JEWt6mMFZVCz1jhnVTmeRcbRlYbWFb2ch95m7VxW
YcXdNDoA76LHzRLpOU2dnYEUfSyG6YZF8bBhCTBfTwxTg9LfpVnIpzITfwQYpzZcNi9q/k5JSJ7L
oXDPUxlvMzMej2nnH3L2toecofd/UncmS3YjWXN+IrRhHrYXuPOQcyYzNzAmWQwEZkRgfvr/u5TM
SpLJZKaFFtqwu7qqWck7BOL4cf+88IQ8kMRDpyHsJFmIbJp5ThwrKlCBW+QQHHF9Yd4Go5cbuVbe
oyN4lqfdR8Q3mJ0VEGYz3zUhEd0IqaKGpmuuttqyCqjRNQ5VClw+VNzP3aX+gKHA1Efh2GA+sh5v
ON6UtRVTRUCjKONUkW8ufEgoYnDYwZn5NWKduEdHsA8mOq8iVVKb2tqumrLnQU/dOQrKSznjLl7k
mHQQqfD+sAsCbETbbtbne2T58W8abGtP7MR8dxVIJihjpRWKE87oPJkXWoXLwMkubdD2MRy/ZmOB
r8YWZf4z9X67D8MZXDNukstcswBxwkBtx0C6e4NUUdy2wttXWnY4xvNHQla0/bY15VM+1k921Bcv
jXYNSgB4CtN69Fz7VyWjYOv37qEDm3mY5tXaN7a1XxYW8126EFBx6GBoTZB9imU0NO0OBAw2krhU
y7Jti/ZHIeWwcxbjZb6LDWQK0yQquTtzUwLy7bj5gYIreolXol+aMexG09Rvu+kWDJC0Anqe/sNT
cKEhm2qCVO+yFqyOR/3oZgya8TLNXMlzdokS78i+rFL2Nrh16fmsgPMQRcqw5lRlAVnSoEyBcEZ2
7Bvgx0zN334x8zMISC/z2kC1JtdHBRtMmHSYk0y52N1Xmrb9FIN9FMI9sxldk4HHP5Nx+uArUi9W
6N0jFet8mTJAjmpGMzFhqWcVmBl81e62c1j2L8IZTplNG6IdiEuEMXRXTQa7Whsj2crtJUaRgNfl
UVDa5aBG81ZbR3/Nrvk6r7eS0MOBLQizdbnJrDS9ApV1+W6z0aqrcgVCHD5QREUH+JARg2tcMJxc
YhcQQ2MWwBLz8+pq4Vy5kyhQG/xNkXIdIktjXIbGSnRPyMmqffV7ScG68jnq52z5gxp0GNYSJW7R
aKvKHM5YMbqbnP3fdT6LPRi46hkjwkcdfmOc2tDyG13tKiQ4bymPyXboDzRsRUnlEtUl32Psx8V/
X9E/IARXLfDS6qfQyrsh4MDImPJz6MhrI+HFyz6Au+Y0z76P2dfFnN4sOLpbJo1RX2bh2ZdWySBh
PYVxLOfc47M7w7FjR32gUTAhKFHtQS3tA6Obtua9h2Os9SX32Gq2S3bw5anrsxbG0J0j3ONxzlNv
3OlAXekWuatkwXCq9WvbeeLZlMLkCwMmHSbotsLrciC8026Z/clBVI69zzuwY7qS+0Gzt7YjmDos
VzHdeJo1tARaV5fEc7uPtpzpOdfNq4k1aD96HVNukz4OLhfMYcwpXwmrq2xM60RScKL3fX3wZteP
dcfUnDXzzxwbx+voUKuOIcduAD3V7Yjx3n0dLBlux5VmTFa68NThJG8Cq+HU0tEvb/EWfPBwE9BX
qJ8s2vFcYS0JmycbCdeLqncNM/G1937XGIcSOQfqRN662EVF9KMYPLGrqvJ7jPxg64HETDJO/m1j
ad7LHINM5iI1mplaExooS420YidOcaEge3zl+jycW4twsMNc+rU65nszowWDB5nOLsraLleknevA
+pWTLeND01VQ600siaN3rFH4N3oALi5E+xgBwcOIKpLB7N9wZiyHSKMTirrw9gqi4pZsTzzTH0jS
S/2CjPaaszhe2Wm6uDmhTvb7MvIOGLi/DKuYDowV8TLWwUWq24DedAKHgUSGYZYkSwtEv2YGqEzM
szLHMNG1cbe2K51IZ2nkcR+S4xlG0z24BCkZPaGVh3nAqtk1dexOCMkBT+utX/p2LDrKaf7+MjAQ
7seQVFMEufyAibfc6Xs1CNG/nhTPwqQbELtdhgyLZ7oYCeTuO8IDbQh+0YbHHGyyBmhUa68N79UI
Ibq2lmSdexU3A3DQO7fCTsOPTjvFOc2Kz6pRoOLCvTtNxZ5IF52X3Z1yxsVCfBSD4V+pLj+B5qN4
04Bvrlrfin0sQ8Sfc6L1ugAHTFm9AiSy9T39iRvPiDn+1y3iDtx8XpYdaZF3zDbTph5pfm5D+hCC
iZfUfFycAs6P4zbxpBZW3TNZwtqwzlx8IW+ZjFs1y36rqeXrPF4zudUW5bXD4qI3lDglccxE9E+w
uumXY025W6LL0Pmx+uN7SmZSVEN6Nu5FOnlhXqtyMK9pee/DonqnqMWDHPqnOkNd+vsL9qgnAlD4
l8YxOyFTHpvZI+VQuEUszeiwUgr9QM2M7NNDrlrJSpsRZtPbTREHxJ4f2WfA3GzUsTD0J9ZQEruY
z/jGTde/v1S0j+falwe7hPqcW1vzHpFz1pFCrwoeIFlHRNYfdoWdLAjb58munpWL+KRQdSnbXRmW
ihdT7tCez2a5ZrRq+ns6Nv0dvkg0JwtqW8vIjS50yqwF4I8nfywfUXRqrfcgMKnGcqeX1sR8BCIB
CszS792FMdKp2q8wpc5CvKw86Sr0RroPRPYXAsgZ6LzPyzxtJT/hZKqvAX/NzNOA/SFytBPYBmbM
6YjROYk6Y4t9D/F23mc+tvQgdd6cRb2xDiQ061JoPBYB3bgz85h41Wh7YPDFR2eSh1f+PdlAhqb2
XtrBeaO8cSqKp+UaLCxGVCdpBqeA0fLmbx7j/mbSbvXiGrjS6Cn3zlmniSEvEKumwXmEdxpuOAVB
6k3OxCLANU64D4BEkGh4U0M77rNuHeK+Knf24nTnqY3krSk4KR1c/JgL/W/Wo4mSPYGWxXkGRfkl
KbpIaCOBihrRJrBiIioXUC5mfSPIsLN75v4iP8EwhaVGG6XoU+Tyvi6fAjs6dyn9KUH+PdcSNbzJ
qPfyDOzgIMLVYB/vyTj2FcZjcac+kVG8Tk7+M2+RAOvgHHnV+xq4V1v7uOW8eSv54hAAZb3l6yLW
6AeHOgVbyHN13WE1AbM7gBxjgD4SrSRXW4GV5Di9kTCAcgA5Gff92TD5k+fcpWfZYs8iA34yzYlO
zqBeTijrVx8K9cW9/+JQlaMtO3qz1T9itssjR8k51OVyAcPf83l7yux2ecLlvCZ1qmAP+3LaoEKq
Z6xLMcF+7x+l1Jt4HiBjXarJbB///tJF5VeZj48Gxr+bgkfMpUUte5c9xZPMugbinCZ4S2T9uNif
KlvtXxkcwVhZXfpgT4nBKY4Pt5FXnrrNOffBhtg2N0IBbvBSWM7KfBCWe9InVCrNdXNwiAQ+KaeS
5zYf3/iuzg9ma6d7xLQ8tnpcpCKY4JhahgH1gLdDw9p4zKf7WsJnJfP3L2u8q4+1yaIQ22B74kCp
VABUAn4ETbS05HA+xHMh3iyI7xcMabAs6PFjXfIlq1rHFb7RGEACp5py466jYwqIwMY0VjBJWXGd
q/7THMnZShPrb8+Suy5Zd6s754qPYJ63YrdgUN8RWVPXas12Ew7O2LfRObBVPINZ+FKTR6kc21tU
+R/NqgUn7ZWS2lsplmOV3UHSFcABmF405gTzfCqU+9xUUU7QhyesP9GfBVCt43CfYccbcTuPDVdh
/v0od8wyAGQEEVi9LGwxpUp6v8hjeYf2l0vVnC2MxObQPmChD7c2+UW4UXQb8yUnB/zocTKwqEmv
XORSarjqInGq6YE7yzdb73td00DtFU2HZDK7nY6IO0xNlYTjIra6wA0UdcshzNPPSXA7obyOmxbL
PJJe1X7JGuaDDB5HaizFNuPKKWFcbDzD++1EeriWGP8SXD57uEp4QFO6Y4z5j+vUH7Uuf2AF3yKl
L++LBZDDm4Bs119jZ8zMWWhws2RpJBwOreVhHnf5pFGiwNjEZqkd6uepjvPr6ygpv1PVb9s78mZf
uex5bO3Xj1Glv91SPyD24PVay+d2ci4Z11YKppa3eVII+qbLeWnVelNE6wN1wOzOlfsLngWfl278
AZQw7gxmgEWGe/5cWAQyz0jcNfwl6dniIYYLHoPXBMSP52vhjBc+3CAr5TuYGELEztErRHWiGuMP
ex2W8o54YAVHvWPRXyT5QvxyJb50UMN76ohIhwT6Sbctx57Rf/eNymNwec8uM7fFnpNU5p0E5OoL
85WluKvgSvXifmz2MPomPhJ2mwjjH8/1uS6scDZmzAhxkAt5hR1cxMJs+2RZoyUJMMli44gtPp8b
2yi4so/OZbK9Mc6n9AciC090+qDtKPjwLLrwSljnuQfRb8m+nVQc84XaaOkJwMOZF9c9Tx5PFSdq
pS9dEDTvjJoTlfEe2cYho3HGHv2dO9JpLLLy4Dv9q+3k4Rl7OvZvXkF+X/1Z5zVO5jmY71/bVykA
BMOTGy59BPqjmQgk+UOzRftGTZn702IHRBm7SzMZT5M5pAwyIU8CykCTOvKp6Qp4foAhNY+kOBJK
QV0qwS6dWB3KaDqK7fwDTiHOrWJsdjhgjL1wnR9Rv8tIC536MPyE3z6dHJfaiEZTjNOQaoxT4SJh
a1JeMsNuP/aPMiySfPCgEjjcPnA/4LRl385r3PQ7eBtZAuqIhkLoCrRGL3qbidHdTkP+KsybHDJz
S+Brwh4rGWV7D7HFOrVyMeMCAZjOBv0p23LdC5C/8YQFmh9TiduIihq6eGZNr8t3a70+dDPP67Eb
eqYLCsW55Z1BONA9UVa3EJrU/T+zfJKfLo9cMktCsHogg0qUAIzPVrzhGj9FuvJ5aL+0ns1+ueMB
tQQ48ou0Zmq00LkyI9/LeiUV0hnLls6edAjFs/XdeIk3ue1BjbbYYxUtdr3gUB+r+U/ZWf84RAri
DEkjpnUsPE3iVwfx95iH5s/MNG/aR6jw+tokrddgxqLxzl6ZBktwrTsaKCg+01SNSek81lZ4c5nI
MVxRZND1JZoNXnOvpikgHShZUABf0IK98OAjdqvQT/gy12zr5z/a80BrzJimHVkcPeEVSdviFhia
/DEbeLuaDB1FuBzEmZYNhbglHRJlJPaj9H9SxkiReprH7CDrfTSmF44DesKIK4/T/KlY1m5F692g
IGGP9ccE0h/fEXIIvMv0Zw1ySxYNGQaCzqRxiI5N+KGy5XkOTEpaJVD88lIpG0qygxjA8JASbq+4
8PNeuET0kya7q9++ubWakSdRAa7T699qlXNi5OKTjOeU5O5R5AHmejrzuNC86FLfxx3WRgx32sFT
a07IR9m47UMJnzjM+LCs2Ejxwm7axrDiQAumJPyeu0wEXAFyKif4LIEDjCv//qBfWPksvrmf5vRr
4ighy1A/UP8R0jiA0YVBo+D+RHB31OmOa+M7OaKA9m//pQFdkihT2Iwnj+PodIcmQg6LMBawdX9c
vT67YqvguSrG1/KDmtKUVM5lYCYuOsFXEKX2GFFJjMMHR7lQr2LGM5HyPCbymH3BrdgRBXSSmV4x
Xl/3t6vTr6zxPvLZmDeNIIgRtXcvSJh45FRy9nsbZeYjsEo2NV7+0ldFzrcSXtfavDPM/WMJXqUC
VEqs0pHoIc/Fopp+q47Z0+hufjo6wEyGed9aFWs6HhBsn8kHRS5J2lWfIqM8YtuXiADDg2AC2Th1
T+tuZLjnei7Pk8YQbYmJpUide5RTVsQV/agmxEtQrvIpAZh6rNqmOV44RqtjNRtblEwIDkGZEmBE
gKptqmiLLtxaTDc8l8pDJLEi9D1xaRYs1WFGo+NeDQQn4ks+FMeOZRbZbVaNJVgqh8/t92SvPFBC
CcKlBKJE3h8KbSP942wM+tQDYnCq8f5ziBZwBsVqHTmidCYGnZX9heQd1B9Nw6uz0MOwflqO/ZmG
4L3swUaFmsUNR/92Fu2T0djpIfCG3wEOg92SjUccGLiijS8TysbBuHtnFkKjG3O8eo3b7Er3OlHh
dXL9LW5+Nt/T/DYb7ltaVs91xVNaBLNISEUVMQ6gqBL7CiZKjNDpwh0Or9hNwHYr24wn6pTjtZ1v
A+SFbQ20Ni07IMXlI+u4BwWaFwRs/SZ7zjRMGkz8BlaUyumjbdhWAKE0NOVu5orZR9mYBM5dsx34
2aOPwG2IWUO6S8a1ujhW8EmaOulV9DlK1unFQIltf4eGrtZFMTh6egr2do+bMyVE1fbdc9fRM6S7
VFEv5bxQ62Y8S45bYGHTDxExzbmcuCPyae9FbwIz6wavE+cyyoGwpq/U4XhqwV+r8IdvjiRubfuF
ddiTMuwnw2seahLIXAmG+2t/UZXzaHSePkRpfjD5FkREPgLffIOMw6N0SS+8j0Qh6JMgwwhWB19/
4b/4DZJHWUzPY8TT9W/rh+ifPW7s3ITQ4uQU8ByBSLEELUpmRB4rMrZMmmpb82AD3VxNHwt/M8Zq
TuQQXO8V3nOEz/O51SAOKhuicJWNJ8sOcMUGnCeFK42rP5aXurRq1se4NAY6fwHEF/SJ2ewuHT9N
0Bbsg5cNj9huHzHj6iTX+tau19CLRT3UsVEuKQyG8Jqb+XAiiIIIg3V/llUaC+dXAAbugq60r9wu
P8IoOlm16vYhropN27IiICFIc/TB1TSpTgZ3xCl8LyUeE5WmDyHNgpcGz4IrKhpYWFltcKcCBtZy
V+FIJJljIzyjAA5s9jdI3hNtleZNWBQeDPWjtSrKxrmI6Lx8G/KCJhITaXbxCaZgwsSc0r2yFxo3
fkEUlL66MVlJJKXYMIKsNje64ltXAspPZAmpyjmpqTj2dYQqCFMctIB/1CjZRYW9ykZOwle38eHK
bVh6u5vR7h9qRWVhxdqJlFRJ4QXSDxqkGQzXdqA30y/RpvjjctcMdL/3uLixujuEw/TZROtynrhL
R2ZbP1FDyMZj2nYdXaMTJbTaYxcvDerr1xQuo+E+Yc5Lhp6FxKxTf8Nmg9YdybJoKrl/hjmcXahN
Lunbhu9D4R+UdrliUUxTWZQPzvyra0ux4KCicuXox0EtcMHN9EcEkM0sSluVLqKEdQOFXNb4mtv6
t2Rwu9DJsqNn/hiCEd5qbjFbh5JQrubgZSpVIjT8CjgbF8aGZTCOwOpZsZHi/oudaMeCNiiw4GaT
M/uMCNAEWCTPwjbP9KUaPvAPfWM5hN5YrNQ7to3YEyn7Y7k1Zb+uOyVFR54iDx08GEI112Wunlvc
5u9AoAjRDjRMtmNzszXk9a7J1VZ6ZrRn+cY1BjXsBeR/oglqQQATRwCElJ4Gfrtha4HPlPO5H1Od
KLyxQvbRI/fW69wvn6UDC8uyPsZC+Vurrk7ZQiNMSAVj0vcRN5v6YbHFL6PhXTbwv9dB/sFdkmps
/miUuWWHKad7uOJyzcMORa2Lad2yQPJhk4OKeZ+kN7nuXmlpuKv5QXGQhvGDj1UUPpg19HTsaNto
Oqir9V5UKXo5N5NIdbFu0wmSTnNDPOfTCPNK2/WFvF2QZP7LgDdhY8/yAeM6XtBwQAGuJy4e3tOg
/S9CyMlAjmdm7mVkro8tq4iN1fExNQ2QZkN2T/NvsDibGzyf/0ymfWJ9NeENZSpBko5k+B12lD3c
PzCj4X6Dt/rZzcaTHfZfk4NCMCA8weNTdCRNl3UZs5sVPZdm51xKlwcxJIEvN7RP0mrnT+SbRN1H
YZj17muRPUKBpNpLOAo6Xd0daADPkpat5rPfpk8Sdv6G3Yl3UwVApIzFXVisb4DKabET95dxrgk4
Rd16dhkjNpQG33HivfFsZDUlcxypXOWObGJCTDENfebOdKWPcL7+/W8opPN1UP2X0Rfi8O/fFLCY
gX3qMEa2Cm7mfTAquTuM7voPRiTvlMum2qeDw/117sWTykYYcDiioG6szr4mzUvw6twzxe3mFaER
Hnp+bBqGIx2aw7OY9ficpuJg05BQKvEKirq/1usWQ6y9w4FBH0gGq+2AidjHGTl+5I11onSZUdAp
84eohJJpUMETr5NtIz7x7ZwxULFGzu19NNFpIkYUTyebicPdbx56zA5upeE3ulP2EFKiVBv2AxBp
ccENdO0bmmerwLy05EgvdMp99+tEWwA9icE0bemMtPeAqHZEKbLEZqFcr76KQYcehqDkmKeuOir5
LqCWbxFqrg21T/Cf8FVCavSUwwE5tvDqAESNEfQ33Ir+I92vbzmOpFsD9/RJC05Qtj3uONsvfsUe
izcBEYN9EW9F/81O8GjUfsYJ+5XTqoyjrSBIByWbIq9uq6vMxlhK8rdYuMQV5fCidfHDYEsTrkXJ
K4ManefLr05zc/fa6m3pth5ZN1BWGGrnCSuppHDMTvv0mLfmKadvqWnBOmKdjvNIZXuvGZBiaZu0
BqhdNVmr/Z3RaTY0Tk08RPJ3yB8YHpxm2I3m+GSMjNBZOwbcGutY92fP0ahWAA8Bbr+2LfRuS7h4
R6G1hNHwllvDRGbaHQ+sVDFHtBmwkKleHxXIYgSSm+tPtPcuS77PzeEH1b/PHTbgPVu2a6qi/ACj
kehcO3GpLsdT+hPHFMXpsKQ2S7/WJN0lkKTIeQ0crNLtCPAtfxETARSO2ztKCivQ2FPEIKZh5y7h
K1HDl8LryUUHFG3WI/tMYLpPMuQ1N6aWrYFdFIlbOuVlrV02CoPRXMTqeXEYgApU8sI9NX2YgwAT
E/rRrhIsgY02MXTzc8y68rlm8hwD42OslvowrubDXJnsrf2FAZL4BAKXx2RU3mDdcscsZwKGQAaL
wHhn+8/w1lKGBBQ26ejc21Q1WIiOUw0xzZSQl3Jv3zL2A1YdKSymwljMSCQVIFE8bTSbihx0g6h/
yWhg+4p6Rq1qrDOkUImhDr2HiUOKUu8sia2CtiqPXDreb2faYwakSN2y8m1794ClyEYbGzj9fcy3
koCs3ob6b2K0+CfM2d8GhaUvf3/REPT2RUUNlFBUejSSTVfTAboe8/GEn//I9V+jwzLelg7r5Eh8
kbTKaUGmqs0u1dXXXwWg5G9BUwrr4Fs3Ky+e6uEHBgIcnqO7GyKQOAQEwCsV371F01PJsE/TdeHu
tCyG60RFpkAF6aPlgSXYzhSq3bq6GrjL2HD01ITqoU/arzwQuSz2w6LfL8W4CZmUoZNdl7GPXqYx
/RMsPtVi/COUpPpESSIvkcG37vr7TcjUu/rcMHz5mrxVunYgRWn4oyabPZVeQU4bRkumfuTLDxhb
0+k9O9nVQshOaG/FPm+43CIiPiP5+rzWFaW3fbUzYTltmxxfTweRDhynT14L6Om+o0hzs6iBkxLV
uJi5KBC1YTisO3vLMYwi5KEJzGy4Crf5Ml3zcyBoisWm+xU10dPqzgayQf8yUW6UzIP4MFoP+waU
cF7WrTGmv3lp821TGCHAyikOAY1uXFg7L9KcXLRB14z5n9BO6eXimS+Go2m9E+HCjkvFW6BoJxH+
VHBB825alS+FH6DUDw3Ne5QWINBvDG7TMUzWx7wuD5MKfqz2D8uV3wTP+VO2NHuAwkP1UdEtyFkf
sBYgI0/77az0Faaxu3HHpsKQX7ETVR8h65BIoow9ZNn0A3pkR40yBLnMwaO+Eh5bon8GxrmNKdVD
J7P3IvgKIZCjD/pfI/2XOykBYLrGjlNyxdtN4Mj3t5BU9gsWFzoVLzUAsm5V+2KZrtjZP1ID5VbB
utuUngKYtfKX3iRcJJT0TJWLlxjl9NWg02wa/YB9Ha+CwmBQg353iB2wDcBMZFcrbYkFCjq/vdYu
DBDStKZSV3HP6LSIqEwIh6LRiWYpS02wPElhHGyyKJsR5rEMu3c/evPpWgZqKwYbMWuk0kaaMpky
8Vpm2X4ITDt2zMC/k8COGNrOVeB9lGt4LrXcoO/HtTkQwzLOslufmym83hdCYLI2GISp42EUSgZD
fRLn/EgLCbfVCgmmOR3sSGwzgSm+pEWZYrT3rebOM0xIz08bpqLzXLBhZhOW014ymf1xSclquCH5
xWCiqYrwhzHrWzRfytLX29VEFB1D4zU3sZk1811cWXL+wTk6ArvGggv02hlYxM1XOuRY7VtwNC3n
V28/0w917a32ApyMC+RDyO+fOWpvlRjNycttCxAZmGtuNj6hbKmOZSDhWa4AuoGH7ZvBYveH7hnl
/JvDMsWQdPfbZEaKb6M8BtIqSEyVny21Gq2TRsmScOuNB/RNHil8rR0W3JvQ9t5XTbtc+9MxUyeO
yBPFqUNiaoRmYgfmtbzvMxvds9FiwtamxWhsHjREUJag7jEa/F0BqWpj1mmc5+PDmHePU5C9mbaL
esxixp2MRLfVk92TdwsENl9gmhRKPxF2Ke4eF7Xhk86iCFyL6qmSUtwaaK6Ilz7cQxZ4aAf81fj0
cOOP+a1fybmvA0D/0p0VENGUBlGtzrTGnNm71K8DP81+EV1OGY21HaxwOM0et6e5C4ejNuUzRz6b
IOW/1024nhyqCHJJtwFk/u/KkfZO9u4bR0R3gnPJbAT+NSCaxntSXmFuUwdebe5by0mYrwOrDXem
NpbFc2VXh5ZNMK9uhybr1pTQs6Ec5p2ouJBSgvWtgCcwdq1WUrVdzX0lAZMAygd0RzrWO9Ou7b3A
+hJrfZz9D4ie4uDMU3NyFkziCs4YyanuTftATtvRKt76zPyCokLVvcYyF5ojZoRAy4PphK+N6BL4
PhJoZs9nviDkhJOY7pLZsmMbXkWy9CmUrUjd3PmfprLcF9pvWYj6K7wWllfW7PvJHEFnC0OkXA/7
ZL6a176f5S1iubHY+XM582RJpc0+ExfbUEyYFJoHLE/9njfL/g7dsY6B8j9GwqsvhInxrKkHOCf+
mdCENBXqgs6RvTq5a2xmcKuFXl3CP9oSMae/vT5NuMovJQsJpEV5TFdq4gPXIIQ3vLKqNh6HHOpW
o6aDOa0+bj2KU73cesTSf+wcXhXgCd9UqnDErPaB/tT+CvUU2FsOTqh/gfwynJVgOGxZuefFXB3w
+WBzJIuE+NBaO79Yy8tU51wMfFgoyKzmxCXbrelYqwO+d0QN9SkfXSrDWhNXgBuRVXSwMNV/ciqw
gSUSE1zk95yFv8jdUUbN8IQ8/+KZ494F4+uOlBtXEoAewchrl/U7Csp2eCOYmQTGF9M6TjyQWFq/
KR8ZiZzFfe5XBGj982iu35nhv48rhrYSZn3zbHj4CnAJeLc5Q1hd2HYEcqB/IIJ5XLsicTJxHLqP
ycHAVwTgcNMgeIadvf/rTp2la25Y0tJAJsufXW4dXUtT8wk8vhmXKilD+x+7Xb1t0wbl1rdoMPSq
MTuOxRgvJLsvQd9ziNwDiDPESACEkHZ7bD02+wQv4IPncKDu4XfQ65WrP0vRMpFm1cnsHQx4uYcn
qDsYcij3vufBpTXVTEHDd1suwYH8bb3xM2JAGj/Dm5fzhbMoee2dRfwQ4/gBqGk7g4R+DnK5bcpI
0iUouHp7KcqHlbPi52LdBE74qOsmiMkdtMcm4P1kX1DSdf+CP40Z0m9/AxGlaXNoY0PddZeeR2hO
5fz/E1f9Vf5SjW7+9P8zhOEvWOFfQsP/T+CGiIqZ/5P5/vrzd7b874t0/tv/9b/b8O3/hF7o+hjm
bdMzg/BfaoP7H9PCTG+6uHdDy/4X2mD7/wkp0oHM4YUcVJbzb5GObf2HawU8B5/nhRfStfN/48LH
af+/Nn4RCEWH9G3b41QiL0AW4H904UtibfNarHqH+bs7cZsQlN/NTGeNnz0H2fTQRMlaFNm58tpH
vPzTkx8uAtsvXwLfomtH0WLTmvvAs5dT5N/Zo7QOBoXAjmi5ce9iXmXjtDBHcS7QvdjuxL2ogoJY
8wy21DyrJXPAdk/0rLsDVz5CRwkBnHwPqd3fTqtER9DYxwMZPE5FjrbSDN+koY3nHPuELd/L8sc6
L81zkZP7mdEV9sVao3WllXcJp6FkjUgZjb2UPA7nY5rWWJFnNBoUTZr8Onr6VpuFp9Bm+sh3yo4r
DNax1WbeVrJPfAGJhwMbRTQzwuIL0CK8502YDfnHVYZj/RkZ1blzc3iSyJIH1+LeGdjvaXbQeg4P
tRf8stefjCTzzvEjLv/FQVO9EKN75BvrCIHKPA8aQkgKfWlJiz+rZswRYeKiwjOgLe+kuq5g8/rE
mLvhQtr+sTX24SSdRCz2u0HZSKnmgwmWYBG1HfvcuB6JVTYVOPW7jRtxEFul4E+xpidBWm3f1flF
OJjH83S6z9g4kVK6gOru6mllPc8F80kx0pcCzsg/hn7zrjsbBFAUbkKRqdiyBpFgDS2OFR/UZHAV
qMI6vUE5SJMSi+deCXh8C9NyJgexCzLx6Cv2bdQv/pkZ1mKWJTgw66VJWFmwxCyItEv1AxvfDxFi
7GIRK3XzXYv6kxC12KYlyEe93Nm/M3V+Ac6xWKvWTPz1wI5ZffOyPIRW5r5ZvfhNJiE9SMC3vTOw
ZhbtsCt7dldO6XIRMmxw3UQ1ts79Q8iCA5SYaVFTfCck43khBI0Xqg8+4J2E8HjSJ9o+n9A2g7Mx
GBZXHy6XA50HwJDlLrzj9qoAZ26TOXAKiBcYun5h3UdhCLcFaKVdkts85GpeP4yyVsXDrweCt1jn
xR5OrS8jwvndsu3YbmBR7JdbMQ4vTa2t3eRYn50bZnAgKBxO7Qj9FjyZjDob+cwJbyxMPwDmkzk8
LT5zj2UGEaRNAqzZ6B/mJVvfliC4YKaDC6t1ewvX4Fk40rnQ7ydotqucbaYX+6AqZhCCFmZsY317
aL3xEWdLvOq5vRgEY7WnTso07BPgc+xWOWQWP2JEqK3gmE/eNcXH8zKEqkJcs/Zd4Jhc4Vfrv4g6
kyVXkSyIfhFmzMNWIKE5pZxfbrB8QzIPAQQBfH0f1aZ7UdbVZl31UomIG9fdj18yyNV+XhpcE8d9
38yPTHGyd+ZJ3+RUrJ5tPtINrP+wN/vyANk5NkwKrPsVamM/49yYmU+3BDH37IKY+nA6bqmC8UJF
GCQiuoe2NqXByScdzCWVPguX7/nVYov00Du8wmh2DiHSq185Rz3oBILErOK2RyWWbdkcZqTfq+Nh
PVZeewJOnu8Z6cBh2TI/MrNQRJ0Oh2ms5V6rpx3ns3FzByzQemNpEX0f3OXTsbwulkGdqVFSrAmO
DS3tUq7yj0iX9ABgkdKVof8gcojbVD3xMACHO+sVm2tezsdS/K7Qp2mf4I6Nvu7libkHuSep1wKj
7sLpiu0SP5fZHatD7zbueU2pq8cteaP1Fapb77CAbbyRiob0iY/0jImjx5FroJb5WCTyxI0w2Gxb
//Hake4+85lkXUYHNC+cVe18T6jTbG3CsH4Fddow7xOngYVoOqn2umYmdwyPNYsH38LP3d8GUxoo
ApiGuYHjNOckgCnW7fHAmM8tlPK+tcxzqRczpifPi7ugyC5eUIb24H1ZcOi5h1nWLausFzI/+YFW
AAsrtXr2RzVcdFGAR+tqzFRy8a4Bm6GuW5ynnihSWBgovrZxQiwxT//9t//+MhCzZjr3ydektbnH
Mr0Zu754GhDH0t7yLz2xZ5aDhnpPxDN12EGcOl1LiwAbaW8qLlDlgxdPcM/kJkNe/wP2c0mpb461
BGZzCCGM8PTj1DIgJ9IW75bb2Vfp2WZP0QsIk3NXjNfWvFuBlx+KHG5ara+oKkmqduSORwpaAw89
YTkbOe7EyqqHyONBC2fi/DtLLldrNrdm3/7L18HetRPkTu4voV30cW8LPSwecGbSOJy4SOukUEMf
JYCXJ+9mu22OLeMI54AP5E7XqUllT0A17kvna2cj9Q9QXKCF2qcRuQUgY3CcHJwOz4NBh9n0yldI
2+AjnCNKPI5W1z78ifRg6kF1AnSoRetCH0Wee7xF0vfVaWJWxVlEUoGegMU8s/37xH6w8P+yVKg5
H/gWca+iQBluuve98YlsPM7O2Q2FU/623aHlUm6X9PL+qVhB6ZTBD4n6GMvyTU+/h2XHte+yNssT
2g+lG7VxlZX7x1ot1n+wKDVZEqBmaTpplKa0j9CGPf9MkG3dmv3znHSfjvTpt7OGfFs0M1CRzu7C
tAC4a2Xshl37SZvkF+vW7MFv6Rh+cDgwyj2APqSmHfFJJW1kDBxyDSimolwJ6JSXVOso29JPk/K+
TfIlmwa+32Zo9GBnds6Rl16HrSTA/6i3Sbz07e92XJZdUlpI2N5jS0+QLQLb+j5r+uvC/RKIhLvj
jS42Yn1YvH3vpjnspLBzpyFHeUVzWAD+H8jJdtDr59VusnCwu6tOjR/1WjQ4jXABN2NvvuYWu/Sg
cSVZb+e352QBvcPmSeuNN7xx8Uw0bjNn+rjV67+znbwaDb8yT0eJpxuOsFJ7hf0TRCTT8QN4atyA
js5DPUUKyfMsBhErQlxR7HUo8yapyeNLOx71QvovYCczgKkdKTOdjmCQ9uQtNgvbKyvAQ51Rkhy8
Nqv1lStB8sN8vPuTF9ucSfmluL59GdxpkHuxs9fEYU5kV/SeWajlk8HmvVAHiOEevpoV0y3bLGl3
Nj4Wa40pMfrIKrYJqsZJwyZiEdAeXQCvqFkfpNa6ndc02KCskfXIpPZZcZN4fYiD9snFtnw6qVI6
ecw3ANYVNuwEuZZ0JRZH/QIkYQhdbwUgpGZcZm5Yjt6+MVlJ1i3qlQg9pIdKeQ/1IEeSH88wefbo
oflmcrB38B1GmSMWosGMppExXPXc2oAtbTYTr6yOpCqE+l/OjCURVo0G5CLttx26JTTVUAKNaSqS
gn7zrn6TR+MZHYdsazjlCc/1b3Bxn/4D85qJSDfMvwE9hPwhWTYXy3vx+EBatiLHwfim5JZ1O/Nl
U5FPSRLj07KTNHab5MXJxr/AMQz6xJt3dkyvurrx5/8L/PeRa6+AU9KHoBkST7PDZFga5jZdfpYC
unGn+1A9GnhDnYRinEiIG4E7g6MpjbCws12Qogi77DIz/YCd6cMBfhavc/GcGoAA/HnbzOzzRADQ
RcvbW93XZ88GN1gpM4DPDVh7JjizkZb1TtTtyfbxARf9+DSX8Kt1m4UFjX2QLQnAsUpmQrqv7M6D
7tur/RPIMohMLSuqgPK4rJ7Yc3sOwxuXBKKjNJZ/erIA01K7d+Ltv7xHiqPwSISxVb9CgNp1foa5
nDRPbPcb30FCKubqT59h/Us68wt56ODoXXIsq/o02wwchs5GHfsVtAXqg/usD84a8BjW0zCJhJb6
sR585vQ8XCw17xOYH4dlMOIc2YoKdvKZ8LFwO5X/5oEUXgXKZMJZU83q1ObURY8w7iMBPg+zI1s6
l0OWL93yQZMgSp5CAKxl5aG8/5S61UeQyZfIT9znAsjN1vEI42S5QJaecLuX4dihqSQ+ydzgswuM
PoRg0Bxk46u9n/n2pSmtGCQ4BpI1wB2lOwsf5HioK5wiec0LodKesoK1csmcaMjKBBOKEQB8/UUN
k2Kzmn7QMrhpWLltxdr+GRic4lYww41yuhtZMfFHJFqYUDNKFcJvJKAXFHxeCRhRouC3o4I2dDT6
56KiafgpqrdAkYAejOCTtmmerAWQKN0uL+U0UTA8zAUGHfzbOmOcL/ydpPMtIjTXRBXhzs204pRb
xO8gl1FbKXJZEOnYmGHTtnFkrqaL1LqzKu8baBkOm8etClV/R7Tkpg16FQ9z9WaAvqVfZNkSKvF3
Xdgxre3ggc+hBAoWrryZtp7Vvw9m/UVL6SVLwTMk6asFEH2X+RhAfO8v7V7e20wmMS4WeuREu5wy
r55DtmPBcZCm9XJx9Bkyy6je7JkzJ7W0jVIz+/16+HDc1jlWOQ5NIoTs7twj5DPnw+VgQDvaQtHg
bYIFDKgLvxR2xuYFBjc2E4PwjtRjjdeyvnBr7kaW+tbiuBgDJYISdlIzWYJdMKR/IGQ4TNgOG9aR
xWO7Otnzw7GUd/z4K/GctS2HI322W7lyuslh5eqF1Z0MgwHBrdJUvOStiAuq6XzoRJuCLzUpq6ze
rRjbtqLKWHfPxQfCUBfO03xQSzmEUC565BpnLwWJEr7RlDbymQAlcnBvfLBKly+NQWViTK3betIo
wo2Hxh6eTRCJ+8F6MtZhvyBTb2ubGnlYMxzZ/mFKtUPmZgVC5bo13elf3RXk8wJ+N1ZbtDvf51ii
egGYTiXzHe1jMuoaM+HoJkFKkvVcu8YpwS4yiKzfU6u2A8g+7/oWNc4vlTzXLH/rhkIPOxsU1CWM
9UC/GOnB/xrF78KdnK3s5T8baSFa6QsXIynO/tErpRENzFYiC0oVKhYmas4UjYpXyX9fs8ezP2UD
O++CEbifxc6th4OQrheahgPmuMM+ls6PTfCsfpAHFTuUic4CiZEib3/SoKbrPIXqBKqRhTiR07lK
mz1cOmDy+cUM8KWINx6BPCIrocXr2fbkeqPW9h0x5COD6PhSiMTYDpn+D1f0j+tgztTASWxph8S7
lKYoGiliTld55oGJGc6YKO2jbKsrwQv71ozHufCqG0Wj7dHw3N9l0J7MpWgvSDCUkuG+HAzvDUci
tHGpnm1X1HtUrRB1b5m6s5MWa+RXgsosLKOaZ2+TdJHHEXrJRjfN7lDlKzJj57zjq3c+smCCTQdt
sLWqX+lVwkQ4L6X3PrjKj4cFn+JYmVs8JstpLeyfpvHIEAy2cZ7s6n3y+/KWVPmT10Ix1dO23SL8
/Zg+2g8aNU26k/KPNcAWF8zhBVFl9vuYbp51O/h1vtUBPW3WMw7Z9Cg6Y35S69HVSX6UKOA3sYgX
UP07yg/6Pdon2OeV20Evq61mTcZ2rq056mzmPlss1r4DGx9Xj0v8QAc0yldLyqYv8YrSqUya+m8t
U6yZnvbkJf6PrmN5aB9ukCL3k1ikpbNtDIXlxau6kNmvzN7xgrzrDd7J2pqCiM7sv4XXFy9rp1+M
8fHDyNmM0UiH4zzINwF56Oq5KCAESZ+7ouAuPyrjc7G6PRuFXVJzfBmBJ0ODGr+LrlMERMv9Q7z8
05JX3WeaiFNXWgfN5saRu+we8pbebpPsVQglwdq3ItAjrbCBwyy8qIeZmzSJHLxn4174dnqiK/sa
aFxxa1+U92Zy3lFSjagzAwwb9iMYUM93CVRzIwqPIsTFP7HG3KVWYsZYR/jzrdgVJM16iNNnb6Gz
x6is+2KByM5XHR6YxOzQbCvrfbBt/8QtK9i4E9ihorO1syDaTRnjch0U3DP6f7QFEdlqeaQKEVqr
qLe2TXnpamoeZ3xtn/TAjUvTR+teC6LVtrlPW7BLLdcAPvWWoXExotREW1rgXDyVcA5y6YirZzyM
Jf1g7Q34ryH3927fdGRq3QQK5NwFFEWZGDp76189o1oqL0f8N4ovpfUfzEhvvompnmtch5uCM043
REF8zAWd8fiHJrL7m6rO2ZLsWEI9QMTynRy6yDw4eCgZpmucYhuTvPXsyIYTiyVFiQwxOt8MvKGl
XPc6tUSCHE7ykImjzao7ova3p9ffLc2COyrZ/6pltBn8hj80JZCKDTTzQ7Hio1VCuw4WDUdW98p9
Z3ldaqqpkzI4cM3CDp2twQ4XR/BoB8Sm0Yn56sB+BMnNhEK/Qn8yrPo5WIYvIostDO6NI514Uetf
HFE7s9YPqaTlq9Zey1F9pqDYV3vbMgXQl3luZxzIbfPLqm2cFChhxmTdfS60rqe9wikhvZ3vLcCe
OYw/Kj7+1nRttUGFgci6rzOeuKo4G9of0/ultT4UBvc669VZn9x4njSSKtTmtdrIIFyR2OFgUsK+
+xMtIgHjZt6Ye7OkGoCgAr0iS/pTBfOp1+o/DfPdhpjZHQZtzspGfGYa7g26ZfyWS4XiKBjnhV2t
7WE+ynP2y2FV5T9AUNaHyGd09rVOcTPT31I/umUgtb4Gc/4tr4vPlczjI9Kkea9gKG50p2EH9Phz
eA3gD9nSwLUM5Q9IQ3IRvG0Fh1ZSuwdllD+8zjFUW84dD/YBqy1s8rX4nc6QEM36VPfFbyCH14zl
OK+M4C+EnR0pjH9DYkeJ4Boc6Oy8apX/rr2ay73F7b0kgIxFJM3ww+Eqzb8d6YakOSDileLSDXuN
jO9U5/XbbNtPulzSJ6cN9G1P6mhDkUs0gS4OXVufGJTSH1t0LB3zhECQy4/EQ7RJ1fCZpXxrkvo7
0NlxKT5am0BM6PBhLWlwnLP2Bv8ES0jNJ98UKT91l1ynauRNzO5Otsl+7PlggpWywIA6F5JxxUnN
enHyct3Y+qw4WSIU7RPA6cjQsvSZK6d2X3Dt7ZmKWWdU3fBUqzYAvmxiwOFRhjXdGQfRMsU5DuAC
skrrqX0gdYuJviVEzSiTVXvWYI4+IsvfPO7ecViMMVx6Jw8lHx5fd6Zn28K4gsYeWYlNy5IREI6h
GyJiVH74QL1kT8ZUj0TnNEx+pQjNltStI4LsRdGsQAagFJGm2gvG4Plc1oYi9IOtXlFAHuUPRO8k
sTwqD9bgUlYvoidMo43Yc+bG+wGZ3V9ht9wsUIIR4ah/oymT2DMLLhGymLbVoFwKMKYp7IKXImvX
mB6PQ0bsaWtjh4WAUC2HfvFe/cbiApWNfG1W1lvCc1n06ZN+4d8lWL02glsY1X0kz7t4Mf2w9zN1
G2k9DpeyoK6w0344+a/sH8rDWnji0LVlwESLtC7SNj3mNd6zxU8RGFYwipaxkkSvbDxBWG6zNjd2
QVN31DpTnxBk3a0wzfbYs5KfxAibMs+/utW0n4LGIQBeQFmxp4CejRc+isu86viuHfTvyl531fIj
lVkexSAf2JeUipM0m3buoD1VrTudDfurL1m75YuPp4gvGexMV9niTvaaFEZAuNpX4xZH/MUSeKz7
JKPQsS5rnr+COzzKO8VZ/k7gqztWFYIA8wwWQZzstbe8mIqoaA8Yelsgex2JBV18fYGJ6PY3asIX
dtwbsgLtXgjX3BKttqK1Nu/U7S0HU9e7U/DI+jAR/NZJ+5bdK/D4ZtvrS8BZCog7m9270gpKRSDw
DEV9TgcyMoaqo5kfqiZ9e0ZtynBH6CxTCuioyazvgjr/ZGV+6tKUAqos+wbNAtHQMw4dL2TmCXor
Pn2eMIyivEJ06W3XXv6qcxblcC9s4d/gdJahPkx4KanNVc42yMHR5RQG7fvefQJoiQWgaW9d+Zo1
+OVTCv5iXbPhf/ZEvmtuPRNLtMUJ22bVIjJpRGvs5K2E0LRhAYz5a8ToyX92XKyGEmJ2QdABp6rE
4As2I0tQLrHQJ4W+cwZs6oVLPEspZiz7Q/cxnNo9M/xQV99681HmBqWlj9yc7iACFjfdSCEz07QQ
LrACufqUtIM74Eq82rJ4aoSzVRRd0R+UXebK/jIDyByi1n+Eo6Z7ba509C6r+W6N8ggq9dSUwNkL
G1duOvYXCmXBA/ujcwKqv2cjrcJZosd1dlKGwDmdfUfx6MYaZ/5AOam4gKUXr5dfi2/qr7VVv4PV
jDSz6b5l95kVun0qEwgW1tgc57l7I9m3HFEuD6vVmztdEuZIWTQd2k7hRzSdp4Tl7tYeo3yq1Nke
vqrgt+wJv1ULqpzSuhffvBvVXbVUQ65duq/rhMQvZYGsCVibl0mHf1zvfnMeiS3vae69+MZaQU57
aPU3WzpX+uSHA1/rHQ3cwCjR3Bi0dKiHmxQx9pwL45S7lR37NjIbixgiU483VeWwTWxL7lhAVYzI
XPtyp/fafNQlDGGG9Hjl1RhTSI8duOlv48IHXwlHR2qyfsEN6vcOrT6Ru3TJbaSxJcz8iWL0udgG
XBxwK7J3mdgD0AKUxLoeePtBJTdQX8Genqzov5xbq0nyEAw1t5UCAIfeIEmW7Znr32Y0VP5UcZs7
B4WMe26OR2fWvq2gaV4BToW0jaqDzpsF/1D1VDVsayryCUVPX2ol1zI2dezTgnI1GlLydD+aBcRr
pzJx6pULFsxhxg7OzzStyRKNNHdG3ThQYgvMOpzTdOG5UsSEitnY9gyjoNH54M2ZBiuXOL7bg7Pn
E+fH3hVzIf+5UJUt6yEQzY17G1tIE1BjVOgOzoy1XzxGyN44Jo8sy+g/XkQmE3SeTWhU0jzbN+B8
6y3AfvdE+h4P2lxcs7S+uQKROV9cxOmfvJCcrSlXgRxc78Yh++itMEZKUNmbQMnhQWQjkWJNZuyM
YjxQk8n6sGhXCA28v6bJ7OOZ1LEY1jpWUt6Je+EK89x3VuMmT5DCkZPuO9/KvlOwJFFevwqznGPp
NgirFsEaAfOAdPVI0PzBGWCd5uZQqI0k4yk+D5NhXaFaSwonOpMlaqFFrk0XVV9Y595IVnIwI+mY
VnX7gdf+SlqHW/Dwyawa0IkFL3kKaDjoIrYEFjb+doBZPAKFGIf64HBEP3bOMYfV9G2O7alGg4y0
JggOpAlMmrKDic2Wrj/l0OtCUv39U+JyA3O7o61fbM+uttL3Xm2HzjCzwY5fLleDetRISgzSfoU0
tC4YHvrs2RXFX4j5eVj6no4x8I+WDvmhq0FmrAML5dlLoVcoMW2kW/xV3Xx/vF4IsimuRfxv5HHI
1QwhwfzVa5td6rOOLz33nFTOJ1HDzaogAFepsy305cuz7TfTmBwC4dlXy2LQHuSBYeEHz63cNe4F
iGoWjmvd7QTRFKDECUccx+lAtT1iDTzZfjsAUFP9njaMc52TBl0MZE4ymluvQ93UjDWkZlHSK2ct
0cC3tQgoBPOad/NBSCNbUISZmf/lFljF/42LGSNv25lPRnpzzCCSMFavGYJppa9vrtn88rUAottq
vNkYIyCKZBF61kfqPRIlmo5Nbb4vMpVhm+hW9GqUVEXqi75JDZsCkkfetWzzWCOOUwh8E8pTSK1/
IB7xvXBz86RWQ35Y3XuzCI8Uau4fhKIR5L+/HU3trV3IN3uFZ5+nwWZGsvB7V8TIHplCCFF9Bk+t
86ImDwrOfiRT3yd44ALmKxeWhFRngCioDYwr2Sx+mko14YhjITJdW92HsZpOCVAd1k8YI9cyfR9H
7zmoh+DWBEhwwmL6grmmQB9hZ6EZL2BE2TNyDudWS7xTwwgVmCMbAwaX0jHTUFuqn4Q5+KZZ4qxT
tbItgmTeaG324eWgbnDliwk91TbVm8sIQzSv5iAYt5QS15Aniu6oQSRzNe80Uzq/5ZECYThqzjOi
D5/ZwAQGSQb6MEl8g3OYLb/9JYDh5Vw1/dnJImp/f1Rh7lJqu/erxjWn4t3MKZ9J8gsnikPvoIcb
6v8a5wVTAHY/4+Q3pR07ovSRx+xLnY8CZg+ZQs2wSdHTWCXy3D5oCxqhnctyl1OgteEfZd7KBTi3
Kv5aTuUd04eqTu2meXTlhDCSOuuhM7LhUNa8tWhYsSHHG9Zb0ng+gp28+Bp3QjwA1h0UikEtXZjX
ff/c9su71OT3hIFjz/WjBqQ27qxhfRXcGY7Kr5bIWSYzrNCvNSIup6LIDkM2pRfqwykL1IhCNkDy
4Ni4Z+ow0qxOd8qpCrIQSR2twWsm3WVLzeKnlYpmj0tXuzm5cdfr4JohPxx7dLBNPRT3bm6rl6Y2
MeQCFRqmqHMeSqrR7haVJ7dMMUYphox4HEYi+EI7GXS3szeJ+S1Qe0w+e80bHeeYf5kWRExG7Hon
RsoClrxi72LygpU5dkpWPWELtyBq0yJaBrY0vcZupfT+8FMQ6wHZccEkfCrXuafqNqBixdDKvSoh
iy1JdWwVV5LRePY895/SAuuUddM/pw/CWlcyolz1mpqOtdegS7bLlMfeLORJSBASxnLGh/zPqOVE
3Rk3UApao3YuE1qh8SMv8+6/D7If2LWCLNxWTrPc+hJ6WS3aKtrlljnczYwoSkZye++WGNK9VW9i
XzKj96qz3v77274tkeVoroh6zbcuppqcSzZnJKSzbL+yF3L9B9Qhq+IpaQ61Jbx7NfArJRevV5N3
InUgDn1TyaMTdCdf5h/J+jCveb46Tbz0ooUYwqNq/q4WxVWB0UAAQD2mZe3tSnv9EtBQMffgUElx
SqErrb+Dzhl2a+6yUFp5o2NtkXFJw/fJHPuoKd9SKb2/ZqpN5FNy7dlnjxBLrpWNKIhHjkLFdWnC
OGgpFVG+w0o6W5NtB/8rZDEahJOsycyxXURhY5dnBtolKcnoQUccTgN1EueprXj2jX1T8G+iSCb2
E9gH6RjLQveuUGHBkCaoLJSvBQ+Yg3GBK8ydIOBR07tu5zYPklMBq45/QbnL+gmOrG+qY2D7LOgd
A3+EZ24NbWy2c5eLUKnu5tEMcW08ohNFzb1w0FeOD4oIpAbsRzZcEzNFmUI1GfgwhnwMue3pRxrV
7m3Xye1/ScjFTIwnD4Je798nlz0DHaJUurXmv4r08dV17BOGd4CYUnYXGAWH1s6+5afUx+5QP/z7
iXeWk/WXeni5U/nMcCR2hB/LB7jtrkzIduAMl6PKuzsk4/qwEIbkj8Tih1baIyAfPfRHrvONM+q0
9xbzFXBKs6P7peW8L/0P8KRXY+vNVndzp6HDc+PpTyLB/9T6yMIEL4FNyJPrGNlzaXsvj8MhT8rk
y+4CKDpOea7pohWK239O4CQcPK06W3VDEsRJ5hip9JYTS7v+/y8JbVr9BGW1WniBsPpY+DrL/OwR
KdzRW4WXnDCeMuaUu6eBr0mz0bSM9NUWmbrOWCTw6C9wXFqs1vmgDbFL/gqCfUZZt+VuyNtMN5Az
W5/WwHutmtdKlW8iBwNneUtBHIvrFbrBxoJVfOsoLigCE7Ppg67mZ0Z2yQtrP43dya7RwJrEt66B
bixX8YQRTB6mfnxu6pGFS4XCbWpcm2xp42PibVmzVrIb9qFE12h6MblMZUe/dttdkjU/ljk+1biL
YiPxdg51ibu5Sp6ZTs2JcHKDxMWa4ytd2vti+O8aT9xBOSz46S/CH+5X5K3ZR5GtpbcjItqv78xS
vhhi/kUyt3xJ7W44L0315GtMhb6cEXi93EQxjXTLu2R4HSBwebfJ0GiQTQinPnyzTqAnqLddDPAC
o1rVNPAfWX117r1hJ0RE1GjwCE1Q5CtSQG2Sf9ZsIFVrwrisHNY1qfG7mp3uwpca6xaLiDolheh3
AUG8JKAuxuEewus1gy0fWfbdwtZ8aHR37/RUA3CPJP46OTuiLTd4C/j2CsPg/k12qf01AITbYtng
PqP8G16z02wxaSQ5fIcBukDpIqzCzQeSYxJrMfPvqVz8ezZZLwXdir3rN2ELZwxpwTP5ocSPh9P2
xIXmj6Ak7VyX1gzEpy8jQSj32INwjtLKG7YJ5I7t3CiN5DjrAE2mZFrnjFyBk12wutdHu7Zuo8oH
imOQzXhKXIoXuNJMpU0DSsl+gLBMhZR86R2C04U+LrhgzH+WL8cwlS3MG2e243ymT3HCiLLJkS/E
NJ9Ws3kRJmrv7JSQlMw00tw6+W5NblyDZuz1weFOZqOgptpCSqik4gfKEBrBfB7djGeyPM9W+RYw
jSK+Tfs1Cb4flqoVUxo7F+ldx/7mmf0X4v2JrMtDQ9lyxzZQBgNLQwPkwAblkWA3DPul8bZj635x
5P+GS7ueCgWtSsyxiY33eRlZX7biLAzBL6u4JXL46A3bjmbP+Yd/G/Ncaf/hzUYz+LqddX5d4mVx
5c+s2EZwk910k6tFjd8sl8GvDhm1OHf6GhwqbH5PWbJNy0aQZVy+8OzaIVl1b2+4LVsN+uAXLUWD
FuPVmQMq4Nc2vQfWGpbOQsSqw1pSFZIO+FHvD3gQu5OzVO8EADF9+pP3BpCa75XS2w8xF7wczVIH
gy3wZRQjr7TKo/qAnoniyJiXkiAd45mhE5pkT3esjrhqocIot+7A3MoAcddsQ7x3lV8VV3dUzzS+
NXHfgtioNCi2Y84DRvXel12xOalgK29SUPQ0ODTMz8V33qdfvvshshLsZ2pNB3OBc6NPBFs1176K
lX9vUoF45pF6uJeuqdb229H+pz32pTDp/zUMpSgHSIvYGTgYzHuZw820ffs2lQkYztl/50nywyrL
X+laTmi/QjpzRLXtuZ3QCuFPJ4Aa3xOTxyg6DP7JYm8Wy/r2JjxnWi7avR1kT7axfope/uVD4jcY
IjywPKOaL3Cst1Yr7gHPNV5E7t58jrbS6cqVDbdzTQsfjzt3eYzDE8xQuBUwcfm++Njts+wlSazx
qcwX8ELaWcNTY5awoZwut2OoibhUIdT1HuE1y57qXQXjaiLwYnb63sjGF1bDvw05fBa64neCBmUH
/LAYKnETVigN9fqU6LDXiNqwWyBHOI4rV6M5118GR+F1fWzy6YzaP6ojf2mP1PXDwkUtlBpM6pyz
i9nTt1tSwR1n+QzW0AcUmloH6MNP2Wocphn4NiHQ49RRM4u7h6OBgtwNoh70vA5yB/5pzvSFJKQa
H05gqj42uaC43CjiiviXLUZ1/7QrBCbgVWBavNmIbcvZOQx2ISP6nxW7Bbw5619uTi+dxuNOjdof
5sloAYFiUfZ4goTAAqTpCVpnFxAQ/ZH6nh+MmuOetPx0FBUNh4304nZ017NjjG4oU9/F693mZ1ry
Fjw8hkbxebvuncbpNvS6r09NFmXacivpkjunvXNrAarBfkjNA3Roep7JEAwaBUEWjYzbivFmt44J
nIpUfft5ji8iA5Iw4uU0H15McxwNVhXzIc86DdmeiL4+6nf5XpXLP4TWmX/EGGwGfBKs39tYODZq
swXmsmPktYCdbhVrPNvoxgOLKgtqL/wnmT9oO73LicZxmfLAMqMb1n7gKr/RrUEAyEQ4NBcX8Km+
RuZjvZcAv15ZJ5AWK2LUnu6JDeh5hb2gCWYo9kXnpIb2CCphCXkyeibZ07BonA8TuapGkEptigPG
+hdWMskeUqU4S9Y1XYtwm2E/sJGlEN+0iz0LKkl9QZf52KlLi4U0LacPsWYUt+cT6FK9j2j3djdt
4LMnE96hIwsS6QM2X1qPQI6t26J1dnnG243DR3K95pvlWt6vnK3JbpqyBkNjNCEDRmlDe2r/UNOr
+Qenrbmjh+KDiel5LVG9HnUzWvbe2y1yyMSZ0hneLhsVlltsRkvLVAtuoV4TurU1ljhzmqRb4Y/V
Tjv1i9HF4KZfC1ocwszhitEyOwLeeflaYSoZY/O2eiSuOyQVpNi4LJnpLB3QcDFAGNWSPtaq/p9m
5Rpw2yBeOiPW0/FOgeuRm1/Y29l9+TLpcYpqS1NRJ7LTWHTVLiMCssF7N5/TBD70ShvCvpVduxGO
A6ZTekfgY18FbFOZ/Y+9M1mOG0m39KuU5bpRjckxLHIT80QyOImiNjCKlDA6Boc7pqfvL7Luom7d
smrrfS9KllYyiaGIgPs/nPMdXV3hFZyUX83bPPDyfUDi3E40A6kDEeHks0+6g2bjuY5xHp3sRp7d
YAlPvDcxwGvjrVHw5XshzdWTpTgJ6cLgy/BrhvO5UcgnpsycK81eoqz0FqXCzwDpwGPjjSy2vb3w
oksLcbblzGJEeDMx19Yprs1W+NNXkfFN7KwX6NlPs4v3OZfpj8omwq4vXwt7eJHtfMtwuK2Gqy2u
xuAGv++PcZW9h4SguBVg2valt3FTOP4z7dzJqulfIOdoa34jzwRvtg26yuMFJG99bV4Wz7G47Pkm
cCl82V1yCYQLNxtdXdsD1s2nPNvloTwt8Q0+zyNySJXrkAkPZcwEWXpwnRr5UdEzBvG7o2jBSBui
WrcdC0y7mrpD1DjbRndmMxRWfViC+mVivjhl/O2FxK0OS3zryeWJsLV1X7bPfjg/VhGz7mQYN24x
PwlXvbWBuqBLg9s1RMwXBUO5bF5bxNgdEVT7DQDqMhM/QYuMlKXY+hmZuhCZOxhZOH/uSJSQNWyR
dPTRRrGZWvl+98OE3XNYGKpcF3UIk8fYGb/ssCZYPFsXkdiHTJ5WvVXWW4E3zZ2iR8KSEAQB+PPk
RgBeYSmwDTPLpZyL8MUopwYT2pq1qMYHitcnMG0/fJ9NFt+DfRuG56WfWaU13iqc/KcpK4DJGESO
Nc1yLudDFxBaMrnOzkzxFkXum6z3HS3NobfZT8jlaBi/IiUTN90fzCsE+CDM7DQ/hjZ9kBqAn6pI
MetB4YQQcW52EBfXXX4Fm8lwJ7WwSSfEtWDEKO6Cpf6MwNBULuMcj7mmX4EGtBAx1+23SUOg8Rck
yGZdJZMPuIMCqCe/AX+7t3ZpmfOMoJAas6pgs1aXD67xbzOqxwFRxWqcyJllR7WCL0o7ux98i+G9
/cEGBhoUPmjvWY6ocfOMce1UxTvkpdXGl8mdO83uvd30x7SEzB5V1k6p8WPy8fSGiPxUz1a1qKaa
ChVT19xh09VVdSTw7NJp5tLpuHD7ZRyyc3Ff88eH0Kd0GNGYMhNJEX5diD/ZEAAf8c7wHUQI9A0D
8+n2vyQDlWP/JcCwUOC5N2Vfn78iJ+B6nsSPaXB+hQ5IU2Xadxpo7mkEkz6V7W6ckUl0BZ88wtU1
GnVgaiJFc5u028gnE67KEFSwY2YSHGuIrT3tAUw2AyDN6U7plEaHZkyfTCmplxJWU66Bcl36vyYA
oQA5vKNB5NQDltpPXfmOOJqzef4a0uqn8TOE2n0GhbYAJHU1mnJl7qxjKpdrUpdq3ZXipUuaTZrg
H0SBBYYq5kHuUIsHJKLytRpRKKzDrHgviEfdDQGRoq3w9lpzmlZV+4rKkIGeZAjbT3RgQDE/zAQ3
rGqhl7L4hDczILZnr4fgz8OkgYiKco/TcCyCeK0zZ7MM0AKDlJhSw2ZyJTQ77LzZNF2lj+OCFTpr
lzNxdlQ61i8fydC60c5prMfkkFooHpu0eVOD6PaOTWuS7loTttsEPjI1SXB2G2ntfBu3Qkyy25pn
3aLKWQcEXm2o/b41BJuu9IhbyhQ0zwHcgiADbgfIxGVetJePhDnIsyeDU9QBfoMacBi7IEA6YrHR
vQkyGQrv0GGUuNAR0eJLJ9DyBJj3t/FkcWBGcfRUqsHCMYFqZAbHlBk3QTgw9Jv46E+SFZVoSLRB
+DUl38abtaJxkRfM2fQAZvsG4PEf7TA/2cnt8ClR/cU0Onn8gNUNCRgdKmQc+pyO7yBjEkTPElNP
LRGDTaToEKDI2BXowpef5Y96rt9LL/zKIjZ+8WvdsCqJyDLAw8BtvzTkWfDc44NMz5Hl/yBWmCbZ
o/bTzOa6Sv0MJonc1813bcfXPMmzr95dfks5PMkHlCMNlTcJF5o3tR0bsBZJd4d8+6sVcl3QMNwm
QFLZzaZuEDc6UjwylOJjmWNYeIg9hTPeDR66KLqfOEUfzkG70QKqDSNxBNlQMxr8RBZAjlwOyHP4
+tAczesSACXKdTZmcmKdPQCIwp847zqblwO6ZeMnIaslw6leMnyBO+jvOipFkkkZhmf1prBFAACC
UNvUZevPkEGtxuqpcerhgPSYcKGo58tHfNdY2fvAQZzdIWGqAj6i6KaWWQBEjctvJpCvxYAQ13cG
bhArFsC0hnAd+uRFm7lbZwNAcNdFhuimrJQs0roKNmNrRGlEZaQAnXLzHQa93LjtO/cTzIcGGbqr
FCWqY+7ABAaokJCn45Sii7MAfNhNyrpcqPWyWJpvMrgdc0mrSW/sCDGTU4oVrgLM1eQYrhLhXm13
+CYH8R5qkmlEIuC+Fc4KDXm57du7oOvu8tD56ftwe8OW8QUr02tA/OhZyfTVW36kPNxjSbTNTKLr
YfaYfAye9VpD2+P1rLvUHrmS1R6cy7hJSl6/Cd1fOKwV9HlzXELzq8GFtZ+5egLKoZWcKSfJ+yrL
6M4e4nYTdZs+V/UpeUkl+gB6KthcM7GpOIkR6Ea/yZ949CpJMG21HHPtci57HpHWwUdgq/4RMdLO
gmXU3054iUWDTCJUXl5R7tykuPq6r1GVOXI7DudeqycBU+TQQuenH+VQzFDph5ZNADrgpdIq4Sm+
WL2ibaIC6kL9rG5hBjpkApPndYIYX1FlwPtS2V2rwE7Pzm2NKelFIcBditEeTpNGhTeWo94olPkb
j6FkY4cfwRwHD46ELKdpPEEZ8YGJd1lzHJEkjtc2/uV48Eqqwb8Pff1Y/Rwt56vTMSYpzswgsj5R
Dd5PniB9qEUbYnn6y47miuqqeglzv9ujNT+nOd+KXADvZZbvAyEPAagr6k7HJKSu+cDQmQMtjfg+
a1SZrpvx8rjm1mVuWAR7hJ00jKAAk/g/7ISaIBHpu02XnFrTdOjsayPdoyHN5HGA62lKvmlFxQK2
aOmIFGZv3DzI9VWXooq3h41Dp1u0UpA/6nxqcjtWDEWQBJpNHiG1mccbr6omR8gHjOrcloL4W92R
58HWUDOycLC2Hf3tMdwLDvtVWlGYmCT+5qbitwGUvmvG+0y13/oUvxJEx4Od8kAkISVWiBUPjl66
aZfmNe6IhyG8fMveIkFpEX4PfXjgHaQgTenfF8s11B7PQDzZ97E7ku0KHKT3K7Pjn7ydb2DbYoHU
OUX62HB2npvQvVY5t6RJgPSzUUm3Q44YLiEVF9cteSWhi7wu/FCjjNlIRwd7oedbdIX+O8AN1hrs
I3NMRmqwfKgKZJ4cko3r3J7giC+lOxMn+FLM6BFzB+RQlRJ+JwDhU7a2QJQIvKXavBNzDcnQxcXh
Ovq5z5iK+gUvgeYBWSX1HVyGZTH+ll0S7R2ybt5WbM2VwD7lyecu9yb26RbDVMY4Rab5kbiy+BCQ
RYVUuexdHut4KA4pURXYkX6kXaKPndvwcbS8K6tCsxAaOtKR0RogeH71Mxsog5zIJc+m09T01xi7
y6aUuBYyPOlLoZdjCZo2mF08emk6bq2gTNZuSPTtOMz3S0mNatEMTl9micl3SmuqNpA2SMhBQi18
dog1DZbZjMx3KpcdfvEMqBO3Ep82wKuMoVv5mNifqmBQk/ROvjVl8T0yAelOszceOlbfgDqLGV8Q
TpKGIdPOayrnOYChMFVdda8ou1q0u8e2SpAu1PQbLYJkoKAuHF9n5ouhS+x1qPIxfxDcXKU7ILXd
0WmS37cEzWePYs5anqte2s/yje3NdGWcW2zJmuHwKZadcGv/GbD6TauRZL9CjAhN/kK8OCYwDXQ3
VtbDSOrTkegDLq6xgbCtwVAaN293FGbMyPqtgwTgxWAEeUij6eo4qU1+ZmlOpSh/uQ0hAH2GsqAX
8ATjkjU+WidciwBEnm4iDMdTB6IyH8Za3RiKKcTTTH4AK3DxaZHdCmHMDUhamEZ1LouJDwnj/LqL
kvAhioEldLAhkqzPrsJwPxgsLnuTs/9mSMxcPzTdIU7nL6voy1NYWOu+Dv3ntgpW2ExArCPOVlkD
PNNFpeIZYgJ70R6TaFh2Uwz8gZVUCZS3WC2p7xySnK3cYMCYjj3dcBbM9m5W5pIQ3c5qEBM68tDp
7Kuo2o49uX8NIxNvii0UN+QmlDaXEct2cPpTRLq8zL3PyZ4P0mAQajLX3ZPvTC2Vxu6ztOxsmywY
rxHxMItlZnZoCEtd2b7Sj+E8obLsOgHHgoIWxRz7+2jcLohmV9zRhHP3T7iEKUZSPVwEg43VZJVI
Kz2EBkRFW5tRdZuIrvSau5IIv+jBaJCCKqd+dbDh4jyzt9E8f2Qm5opG1tpVSKhmqHGQs3ZV1Twb
TT2sFvHZWxTTUmIHHTwAVOM3JooH0JE3hzWUjFZO9ca25va2xEn39tFi9nHq8ujAwgZr6Xg7DBzJ
gIy7w6kbuZtzl3hK9wWsio/ZGY0ISWvTZRznaj1M9J0sZlYZvDBii2mTfWjpVpgPz8APaYobOzov
Y08MtH8jfmPasJaUc60CCFGFj8QJ0ke5ODpj54GGksCDZWbFgFmk67i4WmLdVlI775xU9S7zW1Dc
xFapcIJ+NT/1niPOjZsdUjHdtkzRVdFD7t3eeU2GN9dCW5y4I+YTqQ7Z+OVwn+oDDFk6MgxejXcm
B8g7SZrwjUEQEEuXEU2EYpDxFfoJGXwObU3NjyebIR3yLtYerwicswNGd1yBBbXqknvHeLAZbsrh
1GhLbjlogr5lXhv1zwB9Px3UAysTn/2EnFAzMtHEtsYgntYtYZaTlA1ql11ZFzcX3gBYEpEu6SSs
yi3Ueggzih3z+Ytt4W6WkCi5LAp2y6xM2DPdMY0pCa1yXpieT9u+JwZymMpdYEawJL3cWiwBqa26
dTS3wykvZ5ij6FDmoH7rx7Q6+Mr9bpesnx3m0h3aSdwm8lxaUG57UQ0biBNo9RMyJUJmGzzh/cpz
8ZSVSfjh1cnWyot+75Kex9zctoE1juooNfdqOLFRzix/eJrq6qr1U7f4xedIplPvcq+3no2IGKdw
nQ43gEq3yqx2R4o7MdGRo/fsu5wT9RHdAYZWTRQfJjhd7tnAqZWt/fnsY93fj53FomuSKcQU5pJ2
N/p3mcmttfENszIxfviMn4F0ZCOm+JB8BprSlaPAhndSvCZxP78wIzTH2unx+c9oVD38qgxwSQC2
XPoeunRSdwPRny0StNAY+/ljnBFg08zoStLF2sbN4H+jO3x2MiiJTmA/xQbFZ8sigBJG3BlM6/RZ
fGNyPnHcE1W5dStneiqj9DP+K0g0uh98lm1urOqtIdNl1wmbnQQP6r61UId5OHKOOYOc4vZ2DSSQ
raKRIFACB9DbtTNumgHufllkeFtp1IDrW0xmporhJnp7BzHxsyoALyDd03Ztv0YDAnp12x5DCrnX
wtzXdSQB9iT11gqbHxzx6o4h701pfUjHzmObqxi/GZb8l1DI/nnKaOiWIax2tGM3XYJgBLkE8x6h
QbOpwCbCoL6xje2ieh7CHHKo5Tx5lajYpZesmlqnPmvAZwfahiDyphcq2Ico+SVgShzrvicyWZET
w61J5Pztny1m785Dw3h0MvqHeF4eJKSVTV1DlBiXtGVRCnAXrsjz6GFJhqxvxGBvGxMO5xnR9bYI
C9ZFEVGwok8fBo3OSEagkgm1s05tkjGFH/XL5JldMPUAfnOIeaA9k25xVxZioHWc5YQ9peKlbJtL
mJfhlXEFc3DsvllTgXyIYXL0/PNBqiO26LxpK+GirEN295eiGn6BR5x4TE42AOdT62XUVxlRYCPx
MQk4u5VVpRernHAsZfR7qaVy7G/W66DH7o52r95ksSaFZ2hfxsJPTmwUNy6bp5OLM9i78UoKoLCM
ZNmR9wtj+gJYpEUiW8gYsc0gf4oKm1kTIbrvwmRntY6L6gLSJcOgiPFr8WjsKTxOCTxPFEaKKiFI
1pSVm8qY5dw3750bjx+WApZ88ywDnDjFHa2OHghaUUWcb6bahh+JvOl+Yag7EVKtJ987+u24Knnk
Tpj1rjxx1Z4Ek9ckmsyD3VPrtePYrzJt1K6eGWKBt6el7dSj0cQeDBk2kMGB1ec7PjplYVG829ly
ISUzaezkAk7JungCk+Ycy695Ev7VeOgFo5TSbKBmYJRUYNOBGliyWrRs8UJOIm7Fsd0Q6/WFJpC7
W6QaeWqHP2z+1TGMzRTJnn6DpiYJuRXQXx5pn33GLP4egsm+SCY6TJZ9sLSmty4eo5Uo+x/whWmA
7JDxJeuvv/5Wrabt3NvsR9ukp2kPPnw9/GAOXG7KmxzSNsLGA8RjbTqfPLzuC//i9F050VNO6zx3
GDgEGzTIy2TBkAeTD1bPgAUqz9Bw05EX0mBu7qOC3VDEjEQWtxyAHBM9si+MYhUrDjezWA7SGynV
DOSqzMcOBf6WM2fV6+KYO1m1c/rvXMr50WUh8dBRgEjXf0uaLaJDF1Xl3D0E7fjhCYZSHbOcJNH8
edQB8JmRvSe1Qo+sIdai2v2J3+1YmMaGstjHe+NG57avp7eslhyCvXnhB7f3feDJfUy+1nmc39no
T6exup1psKZL+JjP1o0ShSccZLjxjwWnAfd0BWaIlDREeB3+OossXzi6u8zetFntbMscLGcm1b2t
4CHY9k/0eZjyVfCDXDkIPw5XBqpLs0/Vl0BdHCCTak2svrXhBKggOAeI/lajq6qtfOxII3sh7eVl
aSFEsClWZzhhp7YUwWmx0m+W6cpzxn8BTe5xBZtCvqrQOwe+ZscVOudeWfHTmEgeEZghrBvNJQwV
JIOWPB/fcs+gd/rnmkNe+zH0z4yGlmVVGWTDpSup2SSz/lROHq4FNrds9T5kTGEW+TDJ+x4nnw1E
oghvx4we8TIX3X00uJSjiBs3IijuPOlPd4PJfhXEuxBP0CUUjt3PUfMCELvKuzmrKUGIXORRFZyE
xEVu2pt1N5CEZ1DcVXekLmGdKiI8616VHn3U0OyF0zu07NalYbrZOriFK9E794XEeSxk5q+HREj4
rwXP6chrLT3/cbYnefXKbI+wmaIwHL60UwDM7bv6GbaR2LNxsA7LCFRvGvCASyajIFsrkLaoc0aE
wUORJ8dIliEJvKikclS8x4YMapA92U8/UglGLf07XpCUmj5IjonloEmMi0sQf1kkvpBK6es705n/
+gX3wlpMkzyJwQ3PilHuwe3cC8erd9LAUSMeLGhVSgDSsrq3nG23NcKEwP5FDJkxdyrfupiSP/mJ
EKdw9ZelyK9lTIlv+IfWkVcj8GJS3yK6CufGPpdei7RR0YSFCdD/kOnQC+7uemCS2VYoaaI59hgZ
kh+0RG25dz5zx+93dmfs7+Rto1yvSg4nsCE49ftDqfSNWZvt4fZDC+rrZINviPVY14ZHToRvmMHe
WUTNDPhrMmeiCcHubNazcYG9Lot+dCcKzcJh+4z+sV3Psv4ZIVE3ZqwfOhEWW7eOu63bwr5jW44X
oD04sJOqnEyGtJyx6E/Oc503Nqely3TaAWMYM33j/Q8ZE5X80FTTDNoL/XFE7WZZtiYkMdJrO7hJ
PZn9OUuDrKjQJ9VmhIJZFRniBXIg3DnRvhgMot2+3Xv1zAMuN3m5RZBobYZhwoR1M0OTILevfhpk
hYfSLZA4pAvHqQ2IZzX2LAPHjHNJO+RrOXOGCrwb5+PAUvBkZ/cL1r7d5HrDKoRrthOOWPua4G6r
agFIeYn9j1/S2nd2ic7wzHAsrGUJQsKu2UFZ0Y0WFGF5UsuXdpPphaCXY8xHdN/X+OAp7YquIpOg
5Tkowa9tgsbMO96Oee22TzN0mUsKxu3Rz+UEFfMWn6Mm1AgLdqH0xvuJ259Ly5STA4783TcrFdiC
FP49O3fms23c54YDZY0DJ1kPaf7V4FQhBSuxjgvGwjVDJvsOyAYuRqNevdB9G43vYIuFeCNwmM+d
s5y95CYv68mOM3x7GYsPwz2zQqL4Ktntwl6DijZtef3r//vrv5jNnvJ6qC+z7sHqFHG6k0t748h0
FZxGPF0FKAyUddvJA9zEanB8dAIRrhOtZvo52Fj4LLGPtc15hkkkvE6fda7Pic0iJ9Wpw+iVLQb9
zjxV5nFh2eQacjrhlmKQqNPqAUd8+VD6ydvotMwv9dBfQC1dm3oeiNFyCbpYJuY6UInZ3Levmee8
ZnxdHocqfVW1mPChpgwgD0M+tPc82Pp96sP7ufyh8yS9xMN0pRNF6dpU23SYa4R084gtUYiLW2T2
pTLJK3Hr4okixn/ikBjWNW53Rpa3vZMEcETMM2p1qT4jU2N0k/lHQ/D8LTY+Z43suMxJVPbW21+i
k9ldkmL+CEXLmSwxGTvDtyqO3hIPcSbvxBM59TDTyX66qMFqthSP330zFmALCgKUjDvDuw6mq8pF
/NC0xUKKrH9kaO6f//plMnpY+7S55z7oiT3tsQ4uG1pq0FMpvY6YGrOJvLnamQiiA8hpdiJ0pg+Q
G/SxxSa+qZT3HNmheA3FcMHGj6MrsBA4CfxvAFN2sInR8ofMDADg7dp5W+GfPeS2/s6ajYauLIFH
teuiBMPdgVTKejxyNAd19t0Ug3UO9CEudbBtmTRimybB7BZaUrwgbUbfyLVQewAbuSALt7+4Xume
Edv9CKQfISWt7oYiQOCp76SDZq4NWFgFpxK610dDJkU1rZfOQ5y/pKRL+PYXmJmfQiGXtsBw74lt
ri79URZkgjoRuFZ9G3mxdZUcR9TIJIZmD2jKkt3IZBvAtQ+BwK0Jmyf+2O1QfjRL0oJAV+/02vm1
13ST0HZ+RuXon8Uwc83p8QQwlVBqwx07TIavkTl6Jqi+FTGD5sKPxx+Vbt6ZGq/EJJ1TmMjwMEzB
U1b581fGmG2xjD7g4U2IStMZVtvOQw8Uo8c1zg+mueG1yNt7TKn4ERrfPPA5kI/uVvVGRBMNsIqm
jRM309pHNrCdnGbPRNH5Sb/EjJO78UGRU3HRLggogndYYw6+uEuDfXI/mUW9ywjTXMxYmROBLWRW
qp9LOi93oLlfKCepEtBdPiUeaSV5n/YbBqwKUFPWPlg9IMhwjuo718JE1eUlAcfIMDej0+/bCDqh
SKcj4lw6lAGJrq6nYO1BqtlwvZDJN/YRWkfEjIGyTtiN3O3UJ5c5XZZDOQB5x5UD/KQI28NsRfkF
PtJDJJudpuD5MmX4UwvABMhABbkpqDoHxnHb4AuNHpG/uVjL3rOuqOOeZTl5W5oobHVjfuqYJCAQ
w5tmSuZmSUfTXHR6Oamq/XB9QKjoDXHtOmfT1NWzVTyrROf3vdPDPHPKeUu+9m0uq14qrmg5ARHJ
vds//3Ncyh63FCkTjeBplEznVxHZkEp/jHH3NsMvCTDmNMNv3wdD2c8N0zbYGyzfYlaV0n+6ndjs
PnGNwYUif3mko6UTjo4AtGYdPMbWaJ/tEflUPLCPz5vYvXp6E8Iafezb+DTXTEcH7qJ3J57XANHS
y5x4LSUf4s02LJpzgwtjtfTZC29w8MDdMGE36okg0znxFqiYuAIIA487+TJJ3pO6yC+RhgSr45KN
xyIP0bhglgq2gogrGBLaeV5KRo3zgsTbifUbttRjx8A7HWv9j0JNzrK8iP4aVVD78khMKD/bx0bV
/maOxPiSZ3w0iu/sNq5hJLISpBhoguQ8E1y4JnA43chimnYZyuYdg0piAyQ501U8uluCDljl1HW+
d/R9X1oQYBdpuBHJ9Etl9lmOJ9cV/ZozG0V1wHdKB6cJK/+G3iZAAmm3p44xYdHxRx3b86kMF7Nx
gi7CEYL4SGWYCfIOeoo33tcqprdJcbiWQbxyFZKZpU+XiwLFJ590gbairbGF1gki5QE1/KQwUbox
ccY1DRiTvjTnWMvokzkSp1IRh6Dx6PFhfC/RbvteCOQiz8IT0+PXso+6ZxRhFA5zovfSjDToQ3Bq
CHEh8+RhnjyUYYX1CAA226fYkqm16ulEXXDIktnZtwVGHqoKZtPzlJwXqzq7MUSEDjnZWidBfXDG
uDh1hS33aHAgTCjrOIR42+ra7ERdpkfhpa9ErMMLZHy+aVHrLZTiF/KVFmA3tGy58NO9080cGvT7
bdBdKiVPFql7u9liGx3E5smO8u28ePElb0KSWcnI4wFSR7dYpqPfW8iHlrTe6cR0q0K05UWlgJ7q
8goeTz7GQ3ejzJXhzlTjhxjMLQBsjpjN8NAp0sy3OV+JF0eQyOl3yOS7nHjFqE3DFf5RXGS5nlae
Lp0DGulbtF56m8K3/RrnCqU4G+CtFL1i39yBrkjRtRCzAiKlUvZHO9yl8pbq/E1nKK96z35UePlX
dmjGHRxRobb4naLTLH/5El19RJolhLqxZyE1/pioDUpErXZJidf0bzSq7dErW2s9RGbfDsAye+xi
NWQ12ap51bETAGMyhpuxNPMxEPFBtk51tMPvDFq4QkeS1RDLspySR9vNP0t0LX2rGuYsWfEseecA
cRT3JXq+tg/voOBch5ui0Ru0e7QBfLSu4zHUvuW4Zm5ymrrk3khmnURJwmNFu5Ybii6ba/ROZPDK
q/7TFIjgo3PB2q6hp2TvmnUsN+VYqgsQZoLpKrIgGtjH11i1DoQFkoJoLg8JwfcbH8mLwMl+bBH7
oZzHS2D5AAmHREVbMjeTXZ0pjhEbP3xsYztQIcpYwDM55v+w1kg1Fay2BU/gypIQHlAqvLc6WbOm
jraFk1jrVJTztSeONorD9OpOst1kbH2Zf+c7t5vHlySFRllH7qc3w8nAmg9tMyh3jRAZ1ifCY8J+
BpVZ9uJ7U4/1aen834jUnB1QVnSFkW1/jzFGbYKK1BMiT86DDoonxlvPYYWzfc6aZoM9VR9ypzok
dmJfl15/BJZO9oFW4oizZ96FE4NGspVe7P6Zp53k9Q4dKvjp9ZQlw/fZOOjqUgcDrDeY7ViI/M23
yZ1KluPY599hkB96x4I313Z7rGko7KJs2VQ38WCJDg/feNaxWXf4vNaeTJ+KfqayYMsY6G2Agb+I
rQ5pBYIcMK/pRqPvB1LVlJQuLHzQA44SODx4PAbOSsUWYTrsLwrLebajJD/HMf/GAC2RqTq0BHZ1
9mcInJkXY6zJwcbpiRqwLe+9Ub6OSKAUJ+uqIeq+F6lHzlS5tW/Pi8W6QXjFj8GurZUvcqwe6rNz
3Whr50wEuy7bmQLpEHnoXIQArDZMM2s4qbx6QCOvWICR+S35AcAV9Ujc6Ksnkm92lkwovIiDGsia
BOa+Zf5j7VB9tLvIEbsKBi8yRQUsvVAQhP3nhuS1PSzA8DTdfvFV0TJPw6HdcdoRnzR3+8Co36Sq
6nOkuLzL3r3MQfKRdQU27sV0e0Q3b6UDNiytEggnfX03Wuwk3SyxtkYyV4rd+V6ZQO24lp7nWuN6
bPiuj9l8qhQdPj6Iy9TLb1abk7U9p/u0YrEFsYVZT2a99mGiGdnhYYF6BHcxt/01Bv72SjgIj2KV
7NKJmEFZueFWRWX4kNqCxEZ8agS2hjTyrY7YzfwsTKSvumdAoPkLSwfxxgpD1JZYMmhq1SVWHWE4
SYTadOnkKTI+kaZtdgFC9hy2Hpr3YnjGVPpZ8/zYk6fu+F7lqkM3baMkuXmnR7YpTAYxjCmwbkis
/fulAyb+139N+fn/R5LUdMGAztpff/7x8SXzGl+jVvmn/uNvv/76rePXn394geMQEvK//wpVSX81
mw/98V+/ff8h+ZNvv3r9t9WvOv2o/s2f+0ceSWz/3Q78OPDd2Pc9T8T+H38b+XN//hGJv0du7KI2
CHDMROE/5ZGEf3c9OwQEF4rYvUUr/PG3nojl7M8/XOfvwrcdNwrtMIpE6Lv/L3kkjkvaSFPNaVPf
/oGhH8REmrhB7OGSxKMd3NJKPj/QNKT9n384/4vcpBTzShDt3bp4R7J/F/r2yxSIQ1y0PyyGowZT
1JrnyopZtk/Nc9PZ+396y67/+GF/q428NjkpIn/+Iez/+Rp8x3H9MIxuuYP+7ff/6TUgV0i8GJTL
nh4L8q+If+OYvav9aNh2qq438ecwsvbrmdFPQRDsevT1Cfr9GX37UJA/X3cRijqxtVwk5HoZKV9S
VD1hhqxnshVhiZF3DDrbWXtO+DC31W/RtNlaLPNBex4aFj0fIq70TVscRMe4cwn4bZ/Uutqh43Fy
ivlF8Qu7bC8ZL4DjJ3ZhCOFTxQWCj/Cv7dYOV8+VtQQM8knzio58tNT4vvXzP79hDrE4//qh+aSG
R74tXFCL4e1D/ac3LGZJ7RczOYoi8V+W4ZxZsExK+2BrGHdN7dO+Aa4TYwqZl0WhFaXtNht5/a5A
8h0z0AMvf4AGgMcn//F/eXHE6/yPF4dsAH6VGzieK/7lxZVRFySga6I9+bkWdH6CgKltIzf7dMbo
RRDVyWm+MOXp+hP4K7m2UuvlP7+G+N+8BN4gEYVA/2Mv/peInZBvBkzQItp7jTiIcnybqhKJirLf
fFXSoaIIyu1kWyMTX//nn/xvPhnBKtnjywxKi+fmv38yipm0PRVRvPdCMvvsm1C3n94m1Pn0mx0k
g8hb/eefyCHxr293zGkQE1BErhAAqf/+E12o4N3/Iew8mhtX0ij7ixABn8CWniIpUZYqbTIklQTv
gUwAv34O3qymu+PNojvalkokkPmZe8/VnkTSF2PjQYilV7AKntDjfP/7D/ofH2poub4lQn63gMLl
//1BnjHzSS9vqQjy79L1NoWR/vY8faoGaeOU1wTOnms//PtPtf7H4RAiXeLcdPCce+Z//NhxcKtK
dAT4GYX4toTzkE/5HTKD19Dy3oc2gBuPQBrd5npM/cO//3DBMftfH65tBY7jcka6TvAfX2digbdq
RST2bgxw0ejZwdRkRgY25Wvna6ggTG0N6Nt5yDgE2+Nh6utk35pns3tNEuyyAAFAa7rPKVaITZyN
N2U1iHm6ipjm5X8P5RWdpMk+Oc1g2aIQdFmIbWLIh9sQ3IrVwXFGKrsGIEy8a0QTlWik/W6+w1rj
rQWjBVpCfZsNxjm1736JgjGsa2W7vifFER78WkwW6lRfVifpxOcEifshChmmweLHmJJZJIxCJsDi
2+yBHLUrSvqvKncmbJXoV6Zmvo7WyIi7s6FmzC17VAKESFVG4OhgGGNYFi9dyCaqkVz4Dq90PDCf
kBgLukWF6HvWewDSdk8+o1jlFVX7v39Pzv84c0IvJKXLpvr579dOl2wFWXMKTOkZJSRZtSl7zSTy
QDn5h8JWV3/w/6DE+HDN/FfZ4561+gFK9R2woCuwl3OF2c4u2CGOPsD1piLJOiK6+AcHw29D0gjr
O8QhTK4aqdltwBydgT2uJtu9R3EFckmU13//pf7nkx9yv7uhJUy0bP/x8GHAd+lU83A/N5CbyZxS
CgqA3w4PcDvv0cYlk+S4Z6GP1tjb/PtPX/7w/7cuCE2TwoMDKfD8/3ry4zrumFSEwd6tmhdREY0R
Ztem9l/aqvjwS/MS11H3/zk8OUfIWfuvH0tis2k71ErCd/7j5G4KyzGE3fHChcredkV3KRO14y9i
rs2m+GhDfeswH7KYTwE4plaznhDLHWxHbwlSvTcjbOEyTvdsCKaVM4AbZpxnlGi/lrE/6Yj0fFzN
foAiyJhWnRMswjRsxKxaEDeqcW/AxABoVZMq63v3RoCeL/JjfmLpgHQpX/rO3mQKsQOAR9zs6FRW
fTTEa5PgiaEh7dJk/0fWwp8CicqqnqqzrI0Xx/deIJfv0yH5LRTOafTSrA9a9eQh3CpSlmEoC29z
g+mm6Z78PvxOVL/vcvM7NQ4gd3aeUe6GgRNCEKWY0VGMYXzs3arbm06PKRdVA4SQPKzeZ/YaTBVK
bC2YrWtCggLfOy9VjwXd1mpJtXA19jJfM6QWtotcjEuDpeei1/nKfTvbsDQ9lzZEYqiu6VLlPDba
vy2VTIvmGflD/lFELnd4qGmWopsNO2OdmMV9Xo/mVjqfVcd/YJXNR1UbX1GmnlrNNNNTR4guEO3G
HwzxKJ5BnRJygpciacE1qPcUfntmMBMc/OJcaNRtIzFedHjFhw6JQ2Bkk5BiRcTrRroghjt1K1RD
pjAQmb6sfpsAfTcGu99CTlDk0NyObMX7Q6/4PlHufM8w7NkOMhJj+Ken8QkrhUvKFz8Ezcva6olD
ZQvyNng8Wnl/0TbIWZSav7Mqb0io9tCot1Yd3uPSBxKYjOcBGCaqMJsPI6FFTSabIJDgRY6cJ7a/
DJYwTcIRnJDJbgaK37XOjXd8HQdM1iYXNj8fFawJogXNnkm8dxyJT6tpyHGnJF0Haf+FJnXHwZys
cJ4pun4MyPpl7PrHAsTJJregGtTsOMuEP7DFjUQ58OK4NvPVKKQZ1tl3J9I3GGP4YdzqOvasERxz
1DyA/D/6HGVPMv0FfQH5g0zukZBXYwZzUzWaJSRDCLd21+zo3FXQhNcIeDyYOfYCASG9OclJIHCR
x0e8CpW3uFewTzJbY30fd/6NgzTZ9vzbzciun0km4juw/CRaZL2zNT33Jy7wpVse9wbrKoxkLLGq
oYNl5ads3Yn61QQBYbSPD6STJhLBSdoHwaGpQuRAY8SF1UevyxPDzokZMsLLRIhbpSEB4G4z13Iw
kXyRGYg9JSTiBWW4JzGu176D7ggMg9f0N5NoF+bxiJOijKhzgCydQlTaonXPbQMtjSLWu7VB05Fa
89dwUlYCVC1rJwntlV9nJyNlbJyjRyXsQOyS5UblBIfNR1qGLijDAVCQzxFkz7pxv7oYaVAv/1lS
qR0RHvu0hHJPsCjtiBf8uOyp+pbWxcytxzblbcoL3hyLQTGMifTQSB5gSk2YeInmlSd3zawBDvVU
+YOLDgGN6SqVDgMfgW8L9S//Xys5RAm6PCLKmJ5CfkXnGhY8+7VRvyUL6C1z+Pkktl3NgCFwRoUH
7vwal/qG/OEbjPm1yPmIMrO4qg4dR2TilqVFQ/D+IHvIOi3xivVE3BZmIRVjNbFwGHl+ibutpPw1
Ga40i9ct1v2hMo1bwcx9041Ju+WvATlwZdc1zdZytxaG4gBiDc2vXp98XkhfEsddWO8g+7FHzMYX
FgKeQE3BVJHz2DYOG07+roNHTqUXMHae6myHkoDoj1Tf1eTy7JrWugxps+CQ2rexbJr9TMytU003
Z+RVLCO2SQYxvGpAyqyjiOOt+ifbnKAnm0D1WvF9u7Xa6az6DdsB40jSC2KfCKUz/TrYVMgMV2GX
v7cgWdG9zShKpvJjwTeaXscszy3AQKvsngfmqSgSi4CPTdOZyaEMSNk2UvsFJuRjyUZf6uWU6vin
KOQDSYL028cFu9VhR2Gjjqisv+uQbkaPWGdspsT/PCRcTJozwH2qO/OATwnZyPSgEn9vL8GJtVIB
nvH0kTaJLKZoStiGOPce+vAWjpNhFWc3BHAbHm2mSgSKX6Hw1itJkUXxs4QGjNCPzPsyGY521j74
PlFBqUfiIKfpgLoly1CumrN4C+viUSE3A0D3YGrLutQ2sh+UEi2CNhjrUTX4W8QFz0bO6WDV6B6Q
ZcC29PAMEkxxKytr4bsXf7N8ZFxdfk5O/KdM8/aQkNplpywWDLtwoBRVn2XIA9T3iB472d0RdPDk
KAb/joVayhCXWahv3eBmj0YLBpxxMzPMsJGvjqUDVyazoShwZWq7+bSiGcdCWG7GicBgvEJByZvX
ucV1bJxF4s1dAqKZozTduRGDfJ9vc6cXBNGIDMfkfWfseOnxl4yZ+TFkHCH/XLE4CiCdNjNfYDPv
NeNz4jHhABL0wwlC8nUVYcCLjLVppJz5rnsuy/ghC/PslNv6mKmASmc50YUhvbWyeMT6yVn1A9k+
WcsRURva2s2GOmco1LXuc5hDfniSWX525/vKJM+gEe6BVSVuY9x3ZR225wl33f+tYBR/0Rq/xnoe
+WXcqr1TZv3sRgwxvEmfZqSNqeKjSBN+D895zqWJYGuBufszCHQgjQ+VYZ3weaDcmCOx88kJ5bKX
S0ITlqFK/pigAmWQ/kYO3NE65aQN6v6GbGvV+O4D4IFznPHnJYmS67DFhoHrhJwcvIVUM8UzgqUz
66/PiOHZlZ8odbJ2pLMkYVloGA0LE1ND1E1g+CvlJ68kl8Of7+t4b68NHRDFWTu3ju9sw6KuW+dR
cdBGVDwNkf3SJ767yRL2DqITR1FXJpteq9xSTkV75uTV0UDguZnd1lgVwfilWpYV2gpawAj6Dswj
luqWcbOfZbdaMbsyygYBILJ5y8JZWLC7g8YgV1WafdT3aZbqnVFNb56iZvxnuGbmXPcdZhAaw4jX
TCPwAoNOz7YPtOGdmqp8txojvUaivs/dG3pyedcXIAwSPEgu69REd84myOj95rG5z60mPrpwHfzk
ebZimw8iNg+unQI57Ke71A4ueZTCs2zZESRj/2AXIPNlFR/5pmc2FlScgog8x1LTnp1gf6ckA8Ep
6wfaJQ5zEtIJQIXekB+TAEq+FEnLKjaw94YfgsQdawLDNbx0N/8LPxxxdlnk+ywN934z3LJ2esLF
vEqd8V4xjYnC8sobBxu6H3ZtpvfaFDt091fM7Bbe7+jHCMh5mcRqx2Cl3vuZcRfX0zVzq9uikYVI
acB/NpxtBw8SaQf7QlexK8DqE0bexrXxDzhFS7klFPZy2wGa0D/2bnmNnamndM3WTu3dZiIkas/5
kckyJrxUUPixfqJexupwnahsRnKUdEY+lQ97IexxSZjAWtHa7UMPHKw3LCM3GT671E9HMXHF448G
SwuIyWsollJOcNsIvK116svut6Ob2lglrV2VSdgMsQMiwEnjbTONj0Ub4dKNz06bkr1YEuM75cGL
zifMrSmum5SY5S4a1x10XQJc31rW3JfKaIgYC/UlLmuxtfUFh+Wh63kaWQnJXUtAU6/gk4VTv6ka
92Ck3ptPY70eW+t12am5AdvllFiAEAs0SGbEloDRz4M2f7SPo86RRz9x71022x6SckxKIdI0IMJl
3p9icllAUT5KHZIrX8RfeV/Ei77mFAqYB/AS3LXVIjZHX91HxpXgQ/Y7ULl20JHucIW9mSSErUTE
pzQnu7mJ36BoLl7Hpcse3pw4UTiB0XtgK0DvwUaIWQzaOCNOTjKyylWOZxcJonmZwfr+DUZCvAo7
vliqOZZ2+qhrDDA4cHeEORwk+B/HG9wT1CMtIAA4DpALFLXX2R/PUyezXdQZLxMoDFpiRL4e/tqw
tv82xEysMlsSXBQJnK7EC/TNFr2Id2ZaRRID4A+7qY5EbzWU2M+Bi2irjOWjUMmLTk5CKsbZ3XPd
2ES4Bam11cOHjhyLTBKxa2twL4PDgAFKow4U7gismhLDxHoIjB+vKb4Noz3HhENSez0FwVIl9Zj9
Gy/+tKrl6QkxAcgaMQ1Mr9LX3i4su3WG12GlWRzR9aIa72W1IpItWQUOQSxOV6KSm/ujPaIt82qY
xfVAcWsnhBQ03AnpgJGnToqt0o7aoGx4UdH47FrBo9fYxtbrQ8KWB6wziGHtBntDuZRlGofTOjKP
SRg9itDC0gVdzUkHaqwzi/J3T7FH5W1jIMWqj17K35WttjYygiTroyqAf8lqtRP2xi4X2oDDGL6W
aASt+HVg2aiXljXELVt24qfNYIKyobs0prnLpYfnsMWnR5bfFN0P0MBYv0L8tNjJin429xZGU6jw
LIQPWm8BYMa7dkixKEjoEMgLI+RiX9IC2TP8/PNftIz48GgE1s4qxFM+GgGZX8FEXUcbFssYfari
X1WIsGG5RyyXwzY6qgQlDm09QIXkN0XRS1Jk/2hIiSvzayTOcMtBwoiiPVGL4Gc36PDtbvrL6p1i
Kh0I1k6WEYYLO1BDeSk554CG2mjeTc0XOezRIY+8DfqsDNhOIFK62fnrViRYkCvwLmBPZFN8ytHU
csxtzIm6vCyLv1Z4RGWXYUWMz2YKkAXdszOre9xyOAJFfWpQNy1m/bfRww0dFjxWdhZJ7Mlvi+FG
YvknLhcyxfTjjuCNCwgapKE8NW75l2XP3lHWCwqxnryb9j0VxhfM0X3hD8egQr6fMpokli3ZNJKG
08RPrbr4OZzlQ0Pp3rampINivV3z99qEAGDGdiCwu4F3trZoUShp20Na8bom9YPbFMth7x/mEcdb
c/ElbgUrprGvRXJ12RARWyb3uqQ/yqaDDyJh0y52uMnCPkSOILoofw2WBlT49CtJcw0zR0HZXsJy
8vyObpkcC8tgFxX2MIaZDfT2CM0NPgZyTbZ+LVZ1bRGLEvMUOiNQ6mGYLkSkQRCqML81refQYI7A
sOwj78utqO38QB3wCH+Ky30x0LMmaNqziF2fV4+k0Madt15Rsnxn3sQ1EfVkxkwkRAXloer0YwQf
SwYBD+jUHHPTe2gh+Ix+/5A2kOPD9D1thleLwMVVf6gxNfexMtddTDE4uOnNARwseHzcyjv1VZlB
rxA0hIO1Fq71SSqeh/Q8Zxo2Fd/Smw+Vw9VejOP3EFc/cdAy4XC5dodvdgdkx1q8TT0KAy/d97zE
685PgN7O5HtMvnvQSEDwuhYX4LaEy0ucvJGEJEO+Uc4qu/gSNBKoJ5K1r6ufht5kF0pqMLQzp3EO
6XiJYV8FXQazBUhz56Z7QnwlRWQarRuxiPvDp2A2ceYhUoSXIDa1jWfR88ZdlWJuqwSR69qvb079
h2VDsstsD7NVGX2n5LOuYhdqnoVoqcMg56MiZ+K5I4gAhYPNlCkBe9UI724EosQXyHfdkNiyLpT7
PbScTJje7pMw39QqC++c2jc3djK2nJ3zseugvWAi5oaMV8zytrUILqPfreykf0wtwyOkxHiEJfAR
fk8Snqc773utII0M38OTlc9MkCLOdzR8qznJ3nMXMhDBKdx9sH1WnkZv3jslqd3lVVoAmIJQARV0
HxvvvipfzbIFQUj2AdaSAX17wGXbbITV8JH4nDuekTCTrOb3Ic8enZj4LkeQGDxX+7KcEaoAZhlH
+9PuAKCWJLhPAkaerLqDmECVxTH2ksIGekgmylA2xsbOwsdGQZMyVYsWTD6qEF9+DV9y70zJe85o
bC9bmJW9ad7S6l1KhEqayYLBBok15kXZuCK4Q7YplLn1FOC3crX8yXuPiyGsaZxJwkHJHh2rp6hy
LtAbcgoodHNRJj4SsokAj4QvwVh5Z11xY6WTeUDvanIJxnNAbHXHT+zh608spfezEO4JDwo4B4pm
Bbt5ZRjj41ADDpyz/N5PzG045i/gM9xHiD+rwdMGoeBVvWc6isbNkXtIvzEBXPkmZzaKXoq3TAfc
mKMeyaZIrXrVrQuXYw6zEM2vl34gSnSPWdlt4MbtWWGBlUpNZMhxXG3zMX+Nh2sau8nOQPm5zWao
onnoNzQjAE0ht4NZnhBfWWbwKzLzglCE2rcOvm0jGt/6Mh1XPsf8NmDyuFLYVeGMo+ZNXQ/TQxZf
GgNwaJVHH3iUiIugWS4Mez7bICbWrcuCWEYp5NZg2rgDGuNczvKE0ufsiQHvsEZj1okeZT4MKyIt
vbIOXnE3Iy2Lh0OOAnENolyTvBVwwmPvOgRYMeB67afCbdce7j4aCeYKCLV3KXncGwCuJkrmiBQ1
KT4is1vGkKSFZG2NoAlDJDnzwjwMI/DukXK3c7wL/MN74z5TRn2YTfU30QTmpCKQ27l8EPVApBkE
qSG1eTY6NNkJjS6NYIFpGwgR5zCNapl88z0y2cxvphyYFXuo3o0i3WQ5Poswsv92bD20O22yWAEN
4dPJxmJbud22dXCOo2ZaFxVab+GYSMUc+5Lrk6UkQAbZbWEn76qqf7Wjtr0TpHusUDnBy9PFUkLv
22EBqHQ+5heahWken/DcqFUQkoVnpII6Vzz9UxDMvULJNph3PDe//pxQwbZsHZhbsTAoBqYwHt5v
JnG5pwQWpv5sY3SfKnKlwth8csL5oIs42krXIzkKX0+Dw2kVtc5TmXkfFquvQ+TgqaRvjqGLlHYh
t2ZZqPXImJ+IlbW79H6GVf0Z/P4dceK2lBYJRF121qJ9t4MewKJXQ9DEYgoRZww5kLqRgayUCPWH
vmq2bh9xu+KK8wT7zrIycHFzgTAvfcZx/lrDj5q4Lo8jwRDrqR6e9OhiIB6y2+iX/XbykczFpXGg
1GxGtPYooEmkoUDV/oUFIIsMGPaz4/5KIaITI++zz+uwY1mSrYcMePIUvfgZ1YxInuKoQ1hSowvq
oEURsdhloPfDLP5imb4D2UWYdesY+GGYfaFmyMB3pM86Z94n5gx7bVr+yWX2lyw9Yz33BsD3pLw0
1UnZJv4IKsJDuSjJytbL1qwuP1G9v1o2ijLbNY/MoKMd8YQLWXXae+Q3bisexy74GL2HvKHa4LPf
xEV8aNz+dZ5Dc5+UNYpSe+OMul4bRkDB4XpHWcB6D7L2J2l54SwGrfAKKNC6nt+7Sv01LGhn15oT
dJ0Mx+9McosYuejwspFEC3Xcp+MIgucw0Q+L1K0zowH1HuiILFAmdixatiGBeg3rFeSPUxxBTq7l
bDw5Nlx5J5DXgZTcLekGiPt512RnbJhfXOM40GicqY54Ob6B11pPJSXURIIBtsLa2PXFcDd6HU1p
0t4Ka5uLhdpjtb8w63ZmZwxgGL+yJlXw+HmrG4Eq3Q/cL5eJydqF/aTEiO0AfbPdUc9N7FoGql4v
sG9zMc6bCYXo2m6Kextq+ByQGOyYzFdDr34fqABIfbFxdrg7jXJwLRjvI4VeatDRNncAtEhNjuSt
TQlCa0Esb/wUgDGe8FXU+8GGb42poHXme7w6CtSPA7rgFIR2QzSII/Yj5hKMcMsInSsWf3u+jxaX
ePieP4d2GJ14Q1+Eyl+5eL88F9MuPDxabXvZH1S+d4x0u41zE6BVz+mdM4plLGReinp8NZsagVRO
6ZBlGeg7l36HUhBg1HBootHcp3a799KXSmj3XZkzd6wFB0/aapd1OQRY54tVzch6JwVFEUZvdWk9
h2H00MY+6bBSb1OpmEQ2OXTDCOul577ozrV3wv4NQ/VaC2Nc9TUT+9GLYHvUybYZ/N/UtfqVU4Zi
Q073h3YJwK2x0YuCxWg8eLCRcy4MuWpZuxHmJVnOdUhW06lkdgpesJ1ZtU4S0LKZDeOhvrNLXpAw
MwWgKs/cWnO3FBq4BueK7NWpuiofd9GkCXBRqn22CeoCI67PCYpZTAz6Lsf3G9Jnr/DSi/23S5G8
o31FwGuCmDP1O7P5+yFJ7jwfpHigw8tsy2OCPnjX+nRoYd84e7Ppvt2KqnEUKeYtjpZVVqdXfGQr
/sBLN+VyG9bZRGY7IRctbiZ43DfJGbgPGCa1BgQJ8EZ+Y7H1GhinlC1wJMryrba7v34325vR7Mxd
Ri9iCSB8XQycKJCkpdnKWXe7VEPNrXP15f1DI2yLDWNzY4s7YptDWL9YmX3fF0m6B7QJIMB+yULm
ecu8/T6Cm9IjPgeiaRqIxMO/EJHgwfgvvla7OuYc8+PsZsTTdMQkQE6QnxN59TjEVOBZ2Y5nBqmc
r07ERTrsC6F8stj4DrXUR3LfbUpx9VvWJV9jXPCYhuY9j2L16gYsrUmWmT2H9LYkIRiqy3DC9Ty1
bWbSJ/vNrXS872nA9h+RTNIM5VtUK3LydPHAxZxtWWJdM0VnGQuP2nZJfKp9G7pWWyxebCYIRBK2
hfdNOmW2ha0Dk/DRsmkpBAMtqj9U7w3mFt9hw9MTvGaqlx5TP3Pl+akrGRj6SFysqZ0PgsH82pzh
8KKh2pNsBcGfDqOtGBzFOIhC5b54HirpWZD7EXtvwBo2ZUrAXWtarCCNszBcFginvmC178juw3O9
vxRTpBlm6k1a0xttZ6AKLHZpgCPJDgBTu+mnhcvOiuVtgX5TzXsPhhvfQVXF5VRsi4ZTcq44XJDy
d/tmxn8yHrF6ASoSyXtgNJuMAcDcINAEWHEc4hJtPlMPtybXlQVOyNS8IVwebswnlriXuuIXju35
VUY2nBDiIt3cxdsvx40y2dfVFYtNQafJQ3GFpfahE6g1wXDzIx7tMgCHOhO625l302zsB+WZa+GL
dzm0hGmwCagmzMaOfYZKhk3FAZybhn9jPezEwF7fS7n054iA+rClwaxHHBCdIP3PcF9zkrORVlFX
j13FLqBs3s0e9wt536weGKqXRgBCD/Z2N30Uuf7gskXfgJwDUzsLJhszK6l0fws5XFJR7kYLnK6v
H0rAi43COQQj4W6UzGTsNLH2SXffhgv0Om/dbWF0J5Ab3PIINjYDGIZVvdAzh/o58w1vZdSIK4vc
AcwwaH6NvjyRNEjVRonWpMgWAE/RhbGIFOB4DovwL/I8YO/wqteN+xh1ENTDtqIVTaZPM3qoO9mu
J4bkjeEejfSs0AisVOOxuC1+FR/J0Spx2mTocqnmgkuTSaZFSY6kijhdpk5gLa08/vZTIoAWv0NU
DiQieM1FcgcwOp8w2vbzDr8DMVkAS3n0y1fP5PzsxjLdqLL48YGSgPwYtgBiXFB77DN70BgMuoFi
sYFZaPrDX9hfd8JtpoVrcjfOpNDhK8CpU4zWStKxI7dYYxE7tylLmgpviVlTXWXKerJKcU/416YF
2zQO9mMNgillj+eR0xz36SPLHG81me1HR4Ydb5W1MhdsyJjIx7hmIAtnavJgaLyMnn9jGaR2ERhe
figPPyGFam2Pd92Q4UGwx1NkwgwoLjmwiMPAunQrM/QuKE5WXc8LIhXZ1GX5FStG5DHKn5BkQSaE
r5qa6ULaKFnhdMA645WGpq3cx6zrx+dh/IM7GGCu6q7+xAjc85iaZrLYswVc9PjGvSMxVsSGuius
B6MJBYQgULVd/FsDPN4QhLKeTZLDpfNi60LfiSJGqOHTG/IPqcxNQUyf64HfMxpAMUzJRaxfS9PL
OIMotu3x2cT4EfrqwdKUqa3K10YHrjrzDon/lje9WquW6cdEnS6XhVYLZ4scmHLXGCiUUCDlgBOy
FlT7jA0S6DcB1rx7AIVWoC48fKtMfhUleDm+xjKCZM5Ds4pqQR1Kbmo/E7c+9ygdjDzbcUpO+26o
Lo4LFywYmh+hsWYEg0PovSC3eSYUOi3me79q7+1BsQxkyNM3XPtxCw2sgYEX5JW3sqfoWPbMlRaU
sc0gZ9WRTY15+MXUXr/xS/XWpCI5W4adANRgRTDusa+d2iza6qz5tqOgPQYyrDD46tfM1AhrsDG5
hIEKuzoSVnfOHJnQ6GFEU4Sw8BqVb5htHyOJhHOx/GV9AHQNPS2fNCv20vk1muXRnKdntL0/iPwc
DoY62PajZlpfv5bsRnYEJX0Cr0SqAVsot2KASxQOxHpj0xmRfadh8QEtwMUkKd8kIMaqMk+2Nz4n
Ip338PoPBoAqYMHQOuFhILiSO7/wqkNS36XSf4ORtSomji4pP+bWZXRdx+iWE+zkCRbVaBAPrWW/
5WnSAKThqsmkAzMq9ZjLhgmA30HaCCCYQEccDbKpkA01QNVJUCx54R2H509QzJAskOO/CgvFa+Lx
PBrdMwm00Cm7ZVcwP+U2Kwc7c8+kgtrIa8S6VIG70WxtN6ENIbqP7+2OP9cRMLbTEm2GNaB244nP
AiPZWIb4JTP3bkpIfXUncpVaA/ZVioTAhgO3HgtUZKnbYqIMhqeSODzGMBB/G/7u2t9UVtOtZv4i
K0UsMg7aLYL398KIngh+ugkPhLnWGJqTXJETNEFU1GRnUXkT1BGDiIsE8VbTBFhMqF1pdme2W+Y9
I88TShPak6zaEm43XH/bMuThE4wCxmqLPHRaiRaLssn0L2WhvmkllxhedbQ7AO9awePOGBLVRA34
XBctOzs/QxFULC7vUL2HLJNXsXcGM/y3LUR2Es5n7457kBePYigfHa5ur7GI6eactKEhQ6NWW2La
RwbZY7IBbgR3a4DQ0/vTWrnDEloCddvrbKaPjG1cprYYEX4xUO7rqbj2Ywy1Epi844H/LRsSzzrc
s866NzZmeRpQshCl2eIMG+cWcAlXsFsgnqEDYUT7a87wL/3Ovqf02hvwQ1dcsAm5P/HFK/DaNjO5
ESmbI/HuhRAoQ5So2mTPWtd3U38358UH9J6K1O3qMzExm1tjs+3M1GNdM10H03qqoxYcMXvNxFAn
UjAeNSwxKA8xsKGlNuQ0zkFLsz2emMfJFrhyFJfPtWfstCxB1xACSaaqDTe6Hp/nSX9OgwHouUJJ
Iuv+WhftY2I7tyEK98XMpeL0irZ0ySqzrIfZhsGQd9Oq9/zryIhnxbxxZctFEKRJ6oxQIdhKJuwj
WLqAV24Ra9/pGJ2Zl5GEMHsQqfoE4zdquXUZhNRjMFPimqFYrvNjwTzyhHjrr9Atn10MfkbV0VNL
ss6qUEa4M/I/DLLYUnaX1PE+MyDwK6uxymPPpttKMiKk/fInqssTXeqnDOpLlYYbC+aEYXPlCp8i
P0j+9HDxxgZ8/HQSZs2e2Sv3uQmKfSjAxeR79BEk//X9zUPitJaMQKzCuJ9N91NQaLsEYsdmfzLj
/nfkPFz3Y/k9OF8BQ+1N0DoIomMSTwZlwaB3afpMkqAseukwNARQieJzcg9d1aIlcsSqUQXIqxqI
HDEZdIzu1nicWhrjisTEasYcm2biz2QR3IP8MNrMEIdhs+YktsMB5Mr4zFPKx8BERyH8kTnNo++S
RAwslrklm3NqR0KHd93srr3Wjl7sBuiYaYTXhOUq4c8MDVOYQwDYmCKySEVWuBtnH/Rl+JYV6ous
NqbaaXjCVB8BY/SunGI5p5/7NrJ/PEYpw3mb/jolZvGumeTWd5obOVDyUIXzzc3rP3aveWIjMkss
Xqe0p8jvJBCY0DnyoRrntF48RuDNOxuDpw1kCRtjSAupCIrKXzG8qBUohlcrTPjftaQ5hXBbUuM0
927zMiRMycewuG+NXeHm1qnk6K0a5xX9Trgm34iG1mYxWKd3U95kR2Rjz+ARGJa7vK6IUs4J08KV
20/mnTHfuqJYBNHrqiB0viPrcwkd8qeRlBO4cJvAa7bE9p6GetT7GDYimST5fdo5P01h/oxsLqWF
ppmUOkh7R6Iz4wkxYRYSWkzNtaSGgr/pjBkZg78oKGS1N+ArdkA4Hsk8eLI4LJqBbO4sYfrhd6Sq
iyvd3vuS5YOyPbwzyuqukNUbs2sWt2S3V7Vfna2+eZKxdTcSdABV5EG6MZWN1JKblTYPbSKfz/Se
L5lgjKpvcU9nEc4gBBJ4enTTaI6arVNl9xmdN9kxcoNQ8zIwyIHKGY+atj382w8/dRGKe0yuALrD
p8bvzq2eNzItn6ucKj6DQh97wBvCUoqVCuVFeS6zM/alqrdGXP5sMobkZMgSxMAEM6FUL0nDM6L+
D2Vnths5Em3XL6IdJIOTYdyHVM5zapZeCJVU4jwG56/3YnXDqK573baBhlDVKkkpJhlx4py917bp
L6lw50jLWfQTDMawHZkWOO2dE6HCTXLzw5WaDVaf7UGENO6F/UXSAn0sFuEFWne6F168TUOfWBBl
XWIFiQMvAH+hW18oY1gNlREhA1rXYMvmB+TOasfk2R/IBTdsJ9lmUEI5tr9S9ZcPdOCjsfaI+Yvm
NqDY0V2qIGBp1g5S1RotyYWWTHZII5juLFZiIwDFSrJ+78PCih4cPd6GkqNxiv6dYHvOTIy8V6Zm
OEy8U+ZoIZcs5ZfbByCaICw+TamnH10oAzi98h4hgwEGaf4wpE62K3z85q30Tm7ReqfYaPdFro2H
GOo/tsNoV5dEEnS9ASwr6Q8Ubv1Bav208qyIjb1H1xa4Oml9eNceB/qpFyZsJy9O5CwSXBENfE3Y
FtdVGcD6QEh0yGzrpUmTehNnxXQMZTEg2Cqjuzgt6Bia4U2kb1ObIJN2B42ZFSh/ZXhraUewRQ2S
BEoQt6PyaFPJ6cv2b5703xuDeDk7DVeYeG+B8DjZ/IIRcRISISKWjmFBFvdoYHxFypVOozXpTG4t
ojxKwjsQIMPvB6dWj8xKRUKCaGKZd6MM4juNLWRVBIR1EuF+N1I07UId9qKsnJXP20CrFWy5RgOU
FrlcRTxObv7oKVZnLsMbSBM89aDlp2goiacKFDr4/CUUV4Ax1I+Wa0LaG5eaO5izK+GD7C7m1Z0+
knJhfwwZyiD0uMNiLKEis1qdjDh2LrKz7huUiUHenHXxFlastZUwHFBFeMzqgnWnA+OR0HETSI7v
ak75DBPYGgtB+wpA67uk0I1CNmQE+s7KdhFPw6U8Zr69drLWXlYpAHRBigOezwcLPQledeO+16GD
J4OfHHQS7Ra4DkiEGptoA8D6yKLMidqjEDWgmVUZuC5q7/GucfhZocPYEcr4PLLynoDF6sfayptd
2mkgidGUGLJ/7qsEBbnBpFoEDuG6EyxVaXOaMTILYemoLqYyIHil1bJOUqBtk76Mp3ZY2xKjg7JI
+5Ut6vQwCXhFIgLn9SYH1GYG9VNe0CdvqA9Xg692NY6ku5Lk9MbKDuC8jp05TXtr7rkB5oUUntEF
HeiNzAIvz4/Jk3W0lZr8bO2gZbmWPvNN8O5pPPCK+taDzwuCml0Aig5Q6c47KrLBopBGpNFuw5Hf
HABEtkEZs03gLHHEHx5UDwUry6Htql1nUF2oXt7RP+x3cnIXwQA6ifldPA7a0uqxp+RGeavTkY23
zbaZBimixmC4SCeQpDnTLuhKTzjN6PPYCaiyHka8TWz9uq/alSaUz1mDTON+4OhjeiQFsmzR8lIW
0cJotbjSCKNAbdDm2dIGpsMzIMjBLhqjEhKUYm2GcjTSVnZK5AOIC3pZP30mSJtsnkUaUUsSYp9x
qxS8gzn0IYtViT0yWXZS5jtRhZ9WWGWnmQfftCOhTgZHiaiW8apuoMsxz91OZlBsoqL/UbdyWU7G
k9CT+5i5wMax6PhVcTEv2elBz236eCqgAJA/YnJ2YosQpFAY9EP8jkC5Kr7h97izEQWjS3qXvUXz
75ZoHvaT5BhqAYsfOkZf1vecXyhwZbYk/AMdOGAl2RlnX+abKevPGmfjtT5dOIoXqxqoO8Ip1lmx
o+GKYkhCMOxI5qaTdEx7yUlFTcnS9uo9YnV9Nw2f4cDArCpZUxSujsRJHlKog0iyTVJVEgrScro3
4LDeMbRD7qcxmbHGK/N7kDIRmi4ClzBZUh3ke8tNgXtMjG2MDmxhwQKnmaO1ogvbsyINyVKqYWNb
waEhIvTo4oyDtUerh+Tk76HG1eCbpMFALpVG/s2KGe1cLm2Mrs9yojXwXjRi6tkceMZyaT6Td3Ly
XF9cN4ZDdzXo7GfW9U3egrqxRwc+JQZJttFVH6FzDENZb2gAXRyte0mrcFgBKtlHlX2ue/eZBCfQ
edWsy52QSmYx5b0ckKFx3F/VpTt7ut8toq0ks5R1iwGMlsp3lmRqjYPQAlhEB6OHIb4cvHTHAB39
bgE9dxxnm2m7JRLgiBqSeUbipmsgkhWUUf8768PvuYLuU06KCK6DTWwh6vKhFKZjTNXe5hs7pk4m
a+ZcFMbrhJjfrb1x2yHXwCPKnIiZvkTYFV+sWV7UGjpJn311QG+N4zMsl9zTummN+6RPn3ChDMeM
fnuRJNGTZab0uQPyUEq1N6T3MgeTDiYRAAH4k7vJJiMUZ4cpapyozQAGdjRdTD4/XUG3wFJIyb3p
tVbMRWpF0WjbQA5RJF2wEft73zTvjSa6tjr2U5hAr6IzfnqSdoupELUaQabtTBPeny8rbqIRd5SG
kKqmY9ww/uyq5mbqXn8si+HWwJ9kFulO1wzN69WIk88GbeD+199cNFR3WjuZhNLMNV2B+LuVFgY/
pMeb2NS4R0uHpBVX7BNMSTc9rSaYN/0I25qnbPIQQRekUR8DjePDIifr02nIfIxdYkZbPSZhnLhX
YIgXe25pGti4P8NZpwl8WffSZl3OAbhKiAHpmh1scOLIfZdY9QlzxlPUxO/KpdqhoZSnaNx/5qJ5
7ttMfAVOQ5kmqnuWfiLom15bQRVACa0j4FXzB70ijM1Pj20VnClEnG2qUfCZpfckCzqP5QTRdv4Q
GKDNEpUfyrqJ71otNffkbUXYKxh0TWF5iNzmUBYgbX03YTYzPPSywfJUJzYq3XyDbBMkpRWlTNQ0
dx3T0wEjhUCucMmgcuYuaZ2m9FtGiovIYlExTzKLnkXuHApErrr9VXgyPyl0+Wmd03hjXgUUEeRt
SDhmQdRh6kXkfenuz8mJfxRusydM+OwwU752JjQpEYC6weG1dHW50SIGq1HECCY9hyhILBcuk0d8
+MLsTR6qMFoWYflejYgQbCheAgWWP1DZjEPL+D1BexPRsD5Pqd4ydg5vQcVEBRhSt3EdO30SHVge
aeUaBSXTsLim605lk1BvTeG1rVxCGtzytbCN+EDPyF83llHeK8uL78ilbz/iGB4XWJWzPVovwwlO
1cmZy0f9Ca/bwwRlyevobdpQWIbReW5AIBFB2l4RUm1jTT4YPkqR0qakmKryqVHyFhohgp5w2EC0
3JbA/UNruOs984CKRluEAdqHIs1p4QxkoEzZu6vHUJvZLSPffA7p8d2VgjiVIFcZKdQOg/kJUQPh
dkaGIIZ5Vzk2G8RsHB64mCwTS988Kx/ZF694jmxDTc+yYJ3n0wJcU4ThXrFHH8Uw0xC7GNTO2sLG
NKNaUb5i3gYxfajclZ4kD4Whc/0pOfOWpsJgZPe2i9Cq5yjsleZrFEdktIYOYp7ubGr294Bm2eSB
SND4bXMTpYcVzE9aoJ0mnyQP4tBgKzJ+iLv8MvURgc5dV15LCJYE48afXT1jZDEYVbuZJehB5ugZ
pGt4q4MWzpSVlW9mggZCdSZ4/LnubkcGeYrZNsoS7VxFyt4xYibcVuDpQgKlgImRosYJgySMNquf
FcL4Vy1PSsj6JUhbpoVunZ7BciF0GSUxJpJRYipvEClcxFuIJDMdTHJp7xHAWQDx6s+QR2VJzYsm
awaZB2FDgwel+DTdithlnuJgh8m45VYpeasrC/G57rnxSuhMxlV/5W292AqpCLPxIwO+h3YyvK2S
w20YuG1rSgIOn4N2MBPdxYP7Btn0s29ZqZtaibPe1UzIRwoOzhAn9rTpckDuNywtTb62cviognm6
4mvZQ8w876g19BEL940qz/2I+UPvVwZA+jzbhKzZ0PfRjA+97SFfsg49z8sSUeJT6CCXTt2O40xw
ZMzCU+T36LLL4K4BXrwUvdiWcnQ4o5hEe+Kb9lrhoW8RzW0E1bKemMdQB5XDYRwV96X9QcoXYSyt
qz/hYcKCQ4fEEijMYEwsRgDYtwA3/lK5TBSmXmx8MeJrZJRF7s06xV2xrDO08pXRDGydqHNUhNzM
dzjJml6JPFLzPzjldRWb2LQKOzc8g/3QVwGhxHDK2xuFKV0Jq6eupMNbsvn4pd/ufd1D7lbDRXAU
YMUi9JZtGF+dqKSvqSuQMFPzYGfQPZ3oXLQTpWbh5veJ4xy7rBnvhN6O235CMG5MTrAbJpx9kySu
MGopJCJYaCd2tEOamQUPAsdX1h6NGSjm8gHs57LPfHUQQW+S1UIObzKRo0IYK3xFvWrv7dg66hQ/
i4hD7ZM92eJkpeKnjUp/7092vJKp9mZxTDkTE2bgbO45R9TjXlo1S1QLppAesuHXTE6mrQyqYM8Y
u8C9m/kMCml3i8zvTm5WdSfpVdjm2128LX0ZX1RVIbIKN2GBbZWZfruvnWadOcQkDCNLDqYNd+lk
TBwgBvt3gBeTjUHcBepzJEdJrdKzKN/0vDXJt0gqQgKNjdem3dGaQcDNlB7iwLtptuggXalbhcR9
l2Y69QFxj0RJbDgMsOVQg4Zkm73VruBpyepL2TXU4wRapt6cCkj8zJGk77cBK9xO90OxMgVTeIWc
ahl0QbIUKFsHx5/2jaQy8gvngJKvo6SRyS75Sd83RI1avY5ZCGz0pLvQJRWWZo6d6DQwgyJSqr3v
X4AvAugDyl+k9FnyhnT7Q6ZmehzGkZaUkYIa0vtrSRDJsicpYAN7mdl3EsN6J0qvDti9xzHjHBIF
y1Cl9VoRGbBgejjuhS0OOQpqXP8xkSzF4B1MEyeRZhQdRQfLEFwmD1QzVD7daOOtbFlgVZScCZ4R
p8QB7oyWEGmnfipmnTCQ23pjtCMWNvmsJQx00iraeka/D7M2PfiNemvguG6GknYD45eT5ulbEsOw
Yamn3hj1JctydefM4NBheLeqbuWYBlrW0lCsBLjtOA0uaK0KtPTldap/UIXSzh0RfoU2KtTY4j6A
o9Q0Nmr9sn9FRs1xuIofqi6/17OJvc2ImTAyPvES7ABRyNYgOdmMwQ30tr2o9N460CxYdLjI33sh
v1vbstd11VMnUE51Zxtt6dwcPqBGeTMde8ckjDBaLl6YjWupGIwbLq+3dzCuquA7tNMtbh/2MsAH
ruJEzYzjrSztR6hB5yZOlmamo0pFgUa71h52SU3J0qrqy05wCOd68UVjMNFoMcE8hIXu1EekBSQU
R0uIshNJoxa9DZ0w4pbJNsy/mRFLJgSMf+6QlOhoMKD0jtGB6My+RNOdybZ4Cj13ThFlxJHgYtGA
Uy9SB3iAq3DzlBX3jhFeKxSqHSYcwunMr8mSFwigbx0WvcCMvmVp3nrC/0oyGcIU8YU3Oo82ZhXP
Ge7NwsezHv2YQv+jrpkpMtkqF7WOLqBRP3R58vz2EucYZ3OPz6qy/zGZxS2civcZe6HV9K5UdvTr
jmvDtH7RVM1u8ho6/HAizerVHWP4sYaToHnxH8FK91hMF12bqGWIRnAh7fHGccYFcM3zuRPCL5he
L60Z32ql8NeSdHbXsyqhTkemu8yi8Sgr3142uiYXsYZLwDRs2it98+r25PDOd40xoT0fyL3t60eX
Cc2EGrKUkHj0MdpjftkmOLRoGTlMY1BFV20DC5WYP83SOL4W04AiZoUgkf3Cj8AoVLQhNCSxIUcD
IOvjMjBsGLR4HToqoGsSPg/1hLuzxUheZhPqBIyZC+JJ14VIyVnucRh4D07RpAz1GMaqRM6YAfcB
xGG2GyvJ7aZjCcutG2yJs2tZKAEFXbkyt8oVxAedWKClZgePet1WzL4g5nbu3pi0i2vMIk4oNIIz
KuCed8mIH98ICZHWAE27mFGsbG+/AuA3WXQPKeYoNUff1VMcUnC3xsJz+/DW1N5dF0EXqHJ7RF/W
pJyDDQuQWfEEIiW70koSrpg3Ts6CTFHOdLGumjJRRYSttvT9qVoDzPiuBc19uB/3RlxRkTkaRWr8
YXdoCoxSzFVBqtPqG+SOygfbzpZj6TQfQ92DFY7I+blLpjAg1M/um8e8n7ZT2NyoKZ9bHhqyJZme
+xY1ci7TLSe7OaSZ7MmArhSnwrikrwrroEZzepL9gO8KnDWlKk+h2EIE8tDPMZxw/XZ45fhHuJfe
fsjAvFVheZdlibezjIbfi5SKxnmomMHuJ7PEEEIcDIIxhHIrJ0DxiP9AI8MAxHkkoRmU9BKZtG9j
otGImBmOZgyS9Welkh1tQbyCJr0ASPHGAPnIyhgrogC8OgiVJGmpmPacp0rDC+I6LuRj+dQOKIia
Lmz3Ag/LleHdtdfGHmo4SPEmb+7Bbm8aU6yjjIxakOAW3ZdxuIZ73qu1wKNBOpi5cgwsxB2o4OZB
DdOjpBe3RLj16ZmIcvTqqVO4Lno41bJPHwYVowUrrdXETo74RntkPSuY6ATPZgA+c0gFeveogvnc
4nVriA8T2rdXctijU/DRiuwQYvmL8uoaV6SfVNOn54wbE8UopLHkW5TZOcDKs1Gw7iuh4YNkXla1
7qFhQHty7ODi0lPetnpxdqs6POfot8MIOknrOxSh9IwO+hsDXWr/gcy9bmr9U0IUnjIYA4WWdGme
84Kn2m6OQ7d1kuaiQdt5Sufo8DFnTEgo2xy2OTtGZxIm6w2FCupPyArCv8QkrlacMjZtwKVGcPSa
uX1yNOj0Ynzw9hPYwy3olKOniXoPMzva5aRV0iXwTg6zXZ9zG6cmVxwsi9OHUxoPYyrEjjbiR0XC
0zh52SoYJDo9VM1D05+IE38ktxJfnjUgFijM8ihBce8HWYHjH9KvOMg5ejJyg17wo0xsJmHS2sR1
ZfDczFM6FHVQxZdhxQldF/1ATpm1NQqEQcrkXQpbyNTh3BZtveSeX3VNviyrFJ7FXVX3F/rExaME
HmB5UXyJu3vh2v7eURn35OiUjBZT6+A1U7F2zQDJWFqsbPISnnXf+BS1d8j8oHyyUOiZ8JV5ShGP
VImFfysy/UeK05UbXUg4z94FlJWlG1rk/wzZeoiTdN6bBbjVdNoOfXAtTRHt4yDUj9M47ifFewF5
xtpEFse8ET/rEZEvURLFxTPtQzDqr3QZum3QyAy7UMHV8ziTdOPE0ooibsZRUtO3EpevP9FzQG9B
e2jUh28zFrvWT+nxCBZPdExHXbWrDMBr3BqQBglR9uchJuSQFEJHY5k2T6lRrchCXPSiBo8RusGW
F4zeqaZyIBWoItW6s86jrLcDdLP3SUY7G/AP8VsTvjsHnGxjboGgfSKRGIg/im9VbX/Skxy3Xpq+
EPWOBc+Ikn2s9NuAW+Vgetr3IJuPvHaG0zAofR1M1gOneURJRpaeh1D8dCSnk8YoGG91nol0n/Bf
mn+YJ9AqHJROegvrBfY493F0dIPYmnKjV6FkM+mik5c5z1pnhWdy6YZZYqOX9oXzH7tcXAzoCdL4
zGazTfuCDLFSQJub62MwPT1ywgyhmdBskA007EViEshURwcoxIe26uRVcLevnNxxVm7jYBSPiANq
reSvD6SepszGNdJzHUjk6Kc+a8T5L3acQthl/I291oLUidu+QQKz6rIifTAi5nBleWiqdoSn95hk
SXgFPx5e6bYbWTUebe7RLSYuolp9n30icbJHr2H4C6SI+GiTsrFMFApxP29OicK2W9jNeujrLyOx
k30dnS3Nx1ZVqZ9h3tSYbmjU4MsxsVQRy5ZvCBBZ1ozrHomnYWo0mPu6Jqo+r6dhDdelOSdN8FFx
y7tdcGdKEyk2MAdY0vqd7vpPKo5XqcIxoExkEHQvEbW1LI5EEPVKewF/FMXiTXh1wjB9ekPW9onP
Mu9p7piN8NadpZCiUF8CnCcRPWwImfXjxaLJO3zPLSlawuBxENMSgZf+E5HMPBM4sMHPyl9z/Jl1
pnMwo4B46AT6cQqHAu++2V29OFY7gSmOEOH6mIbuTTMVx6o2tDcJ7QZ6z+pqoB3bZLF372u1RxqE
8TI/0LSuh+dW2cgmXbXpodifLCerNn1HdZxWKHf8N9LhbpOHLTNlKrfy9BLWg55GJ8mCl+GLbkPN
PRqeQNMnUpT2EFpCN6OjAejCMwZyiHJ29hyTD2SDjBhA3OJ2rE7DhC9P6fGnyJkLKninPLYHNFPu
wTMR4/aivOoFstwwgwNrYzsykWPS04aU05JpsyxJDF0znST3AGUqzrpPy0gePA4AeQ3vr5HJ0iKm
fkEZ/TT4A4kxfvXZlW6y03kb4TyqFcgSschtmylm4+4VU3tq7LZbg3Gw7iJlWjs32ZsaQP9bGN1T
U41LfiNUXeQ4HgzNPraclHEafRjht6qmB72uryE92lKff/mcD6Hy1oggJXaW3CvebYVc20XU8bQU
NA3aLCAawJxjq1FMOyuqNP8qYwRvQE03VUYTjRj1fi+QAzQjcbu5/UUGu2Co+VJgYlm5QikcnuIQ
SFTbak6pDumflK11xNjgX9k3yVdkjpSh427C9BgZOQ2cRwVZjVZifHYma+s4nBxC21xStV2rYEZZ
jTOM4qOomUmQ2FwmEdrjYKqQdvs85LpRXd2eDjUIgh63IrtfTuZH6My0mUdZ8hmhx+5WWq8Mlyk5
cmvF5Ps7DtGXIf5YxpWxboueAmzgl+jizmMtJ4vYMpajTcVZ4U5jTWYuEET0ES9ObiO6CeFQGQnw
Pb7XRgSkMyIM25b6/TgxUagGlwOesH7ci1UreCnJBBWEvjDQrGguqpTLMDTgmwrSdVQVbInQwt/a
Az6pR0TO1gAgIvU+OhcEz6AHr2rCd9TX3LRV5bxmOu5GfyC8S0s+i8hE8zkdUjJCFp3TAkRC8Rdr
o2JajElVH/IHJEgrr2q/4I0xenfhSoCisFXaM9nGhznW/ncRONdaTx/nHIaBVnHVmxF6RogQrU65
LTl8pSHBNoAbiNMmEojJXEoPC5Bf9G0ohvyODVMF23COobBx1Y+4pOaCtwV/18NqZzf0CuWt8TnP
+jkjlkAwcY7YxUuHkwuRqIu6AQA3TCjV3WxBS4AO6Wh/qWx4sIqRwyeH6rGuFlCHNMS2xUuvs8SN
DmllQRh+UCS2A59mEHwJNM1ZixA58GCweuFwuuvGEYFF+jwZY70e6mxDFzFZWxnnjBwK1EIZHaS/
ipNMY2SXxsBC4KAN9ZnQ4PzjQzbmZ+mFxyJAVBd0kBNjr1tnUffcAb/VAdKvmLinYxjvPPpctnoP
yL/YGNAKUDWX126av2SEhmxRdeOrpGptGgN7TSsQEci15DATFA0uYZCQOm3jrtV+hm181IG+Ai3u
jeybZ+aIOR+gWQ7Rhfrj9O8czl/Ey+IfgG5PSNoRtJsNiRNs5v/+xnqGLu+UZVi5m84nDNX3FEA3
QHudHnzylN+NHpMZxEqo9mYAlhLRsW/UNTftV+gWX7NS+c4ekED3tdw71N/I2DdG+Wg6xmnK0nKP
NZhkWiu6m4ofRdi/sVXeJwkBuFZW3ETTrKChUCQiZWBnIQnzR6cfYHOq/wvGWDf/M8OVX9S1DQEV
2zB09w/Q78Sa6Ube4G6otNMF+WZMOwJ8iKOFWAc5AEK9165W9sY1yMExO3IzHIWBXissmAEd93Zt
kcChtkyKmHjOIGSPFcykD8aBLr8VOeMR02dyDpONFqOxtKfyB7qKtCwAr9C1it19E+Cwrenn60md
swQVB7Ow92nDQ1MTDVMi+RhmGomyk1tnpm8gdF61tL/0mjbfRrRPmATihfCfJ77lgkHtIYqwhow9
gr0kJL/d1/B56H29QS9tVReqjb0sNoYArtia1n03Jfzw0Nxrpocwu5xXGBYMFLAHFIj4ObWYuUfD
/yUKnGrvCFNXIIoJPG5Zxvlu9PzrwSktQIxgi/bm6L5gXIA3tA7qtthJyLcgbZa1Zu8yxx4WRPpy
36TNQ9qYO4SeDuBGfCugtGwzfFF2c57i5BtwzndexZ+lwEEY8/iaGbm/rjPuRMCgotI2sMjgU9jc
iUacXlJvJMc3fm/KeQyLh6qaZ559N2wZaBLVZPKM6Ybx5OgAAdJHSfbp7K4h8AilkYZJYehufSRe
4OOhoKQVwromPgkVLlduZlPdGHIfCn6iyW8c6+t/f+p+waz/eOo8KTx4/fSZTKaJ/3zqslxJbkgJ
e9f1F9lEXVHS5IQTQpIDTQ0UBZUNKSP7KlTtEwnUYQtjS3fRZeOIrE7u0H5NTmYsa8e5/PKA+o72
zhEIX3P6rfRaYSqzX/Beg0CxMW540dau0W4YcWEsQ5BAGcZXpsh8hwKPrDYjD4aUT1nVdy7McdWQ
LYSJYtqKmgkFfu3ZJFU823HAD2dzGCz/1RnaR3+2opQghIkc0dgmoGyCapkDKdRezHA1v0Qj7hTZ
fGF3ngVcW9JvNfhN3Qzm0GjrAFMoTP/9Clv/xePuEQPpSZePYIZn9PZv6xqhhz4oReKdavUadtGL
PqeDNofRZtgWh7R+dN3uELmkO9iGoHVlu9SSgGG/PgqKR/nWKw7BTpcjf0yWTdeB3gtJA7do6rQa
E84ihuFQls/M9GijDVsn6j6DiCc0/bAUDFE9OJm13EKr25eqeckz7lxPd15co9/2NhcGYzAWMbAA
lvBRt6THX3snRT+GESdd0kXZ8Wo/0xKxWxW/RznVkRuRBQy36N8v1hw68ScWGVSO7bIwggvFLv7P
ixUQPGzrduZtBqN4H834k6xYF1Dt8/ug5pKCoTFs8PR97P1vl6xaxwIJDGx25ZMIsBRW9/LvL8j5
LzjNnicNMS/WuvD0P15QGfNw0PPxNg5CMIY30YebPqQJxCjZL6u+3+dCe5s6AJ5T6O5yf9+W9QNx
EpRZBiI+9POc7nk8RtP8BHJKEiRdACJoi9ZYJQOPABOu9ygr93KGckoDqqnvWq8m9A6hQe0H3f+V
/IyjnnIs7V4yt9gXSY/Pjv1u2SpP55aHCTVmj0bhg8qpMPXPBrrUIF+q6JceQMVFZ5AOcRqa+z5w
6tuk/FOfAfC0NQbkvVnfaV+5izkL4uzLVA3BCZ2g0Gfhd5BS2mTe0pxDfPP0OC90ZsX91snoLRg4
+zk6CQfhyKbEOwN97r0vrQeizl///X2Qf9LxHcFsy0J3CKYWXqT5R9gCuswJAjzrVMGrXGZjSTYF
eNuB9ljjJMcyuSeh6xZF0ScE2N0o8h+xT0WfEsIg+5hc8xmvzNAjX+ABXhgap4AYAmw0coOzHEct
eGiUC2bvInN3raVq5DgnGazMkZNINz51NuU0kRefGblBlGvFbaBFsISrukL/5t7ZUXBR88MJs4kL
QZL2ryvw3z+H/0HgyvWvNVn9CmD5LMqxjhiv//HX/3gsMv77n/PX/O9/88+v+I9T9Mk6WXw3//qv
Nj+LOddF/fmP/vGd+el/v7o5DuYff1n9So65AQIb73+qNm1+D475f/3k3wEzj/8eTcOupLOk/p+j
aa7tV/sZ/qzr8fdkmr+/7K9kGtf4b2TSgJyWwjIQKZhA4P9KpnEsQmZgaFqWTZLHX5/Ji3rOn9Ht
/waTnu4uahDCYwzJLfd3NI0uyLNxWdPZNA3HMj39/yea5j/lTdim40pbOBQ6gj/OS9BvG4RVgrxt
y5b7yLXefAQzykU5FGCCg/jbzf5YdLmoRo44vT9/u1J/31O/J9LMq9c/dv8/fvQfe5MRz0Z8oZjd
yARdc0iXHEHptkz8H32l/30L/+MO/v2nmX+mTDiGAINMBo0lbCkN4w/QP7SFmMNYPq47LYNBXaJN
0QPzYhreW+QEpxrA8WJwDY5WqnwFcR9vBBpUzSQfEOkL4h0GdoXS4rukFNays9tXgkzfIu21Ci9y
Cp6jKTq57XpsnJMVD3dmi84K8zc+82dWqKM5adeqbyiJcbUW8UFnlV39+wVlY/jjkjp0kXR3zivi
huKum9/t395Ng74iwa8VdutxNeEL3yQd+ABNT9qrbJn7FA3j5WAKniodBYjWTNZdXxI6qEDz6GH5
ajdWveux3KaatvELsiekbzF3qXAB9u2PFMoKpek6DN99vjTs9uPAWdk14h+aBCpryg3d8x+2yUgz
j/1HJpqzEXnXB8B4jKynX+EyXAssGOPCdfZZmHe7XAZgPsZqx//OtsGsVxsKsgcRfz6qNLVx/3gc
B74LLV2OHUKBOMDbCp08jFa+A4LUHTfSwt+Bb1bDk4LBf27vrVA5Lyl/6E17WCfk3r/qqKAtvV1L
SAgx/ewCg76ltrL6UjpAJgaHIDfeO4xpBz1Q2wJFyELi9d96E66DuCn2nKbVTi+THfnXnOVpGBuh
nW8U5QG6O67SkJvPstbNDY25Xe9WxsVOxE3J7jkeW2R9Vng/hjmC60T/MrrJPdMspgZK6m2OQf2B
8dtGorXiqYA0AFVpUcydsoAkAC6hjQarRMxBFGHY0hmtf2b0A5ZJQ39prB0KJg+5xGDpmGWehIN0
nO53cJeR2Md509t3Lka3piQwwXVpvFL0D+fIJiBAeMuAScraJtVy4UKNQD0TNWQ6YBcREoxRiy8g
IDj9IosFmQce7DUv3QNSjXc0796HxPfwiaAKIWcrO5WNvLW1VawA9bVbLzk7XeXvONHaEXzGDHvj
qmfHWna6MR6afnwQrlJrq4043Fmcc/QuKTl/0rNseZkC/qvsuGYFVffSZarEqJ/Y7SiKoY5yZshi
Gnli1BqsA69VwWjNqPRusZe2fkNYeiFQBcgSpdsY7ovQ36Rmto7ccB82cgubeNn0OsaedG0iB6yx
+m6y9ElXLhq32I+26IhwNhMfi4YFsllbPDop9/q/P7m/+gu/r4UumXIElBE/Yjk4iow/+g9egBm3
bMiMjxPvaORBsx9IpcB9NP/xrw9YjbBwtu+OQMOad6iHGdue4UWUm26Y16YEA5I5vEeRMRz7wSJE
lp7vzomwhQYycVdprnn70kXAWxXtgQtmbl2Hziz9uanzkVJBIborYWUfuDM/6OFbp9RIj2X8HBlv
urJomFs+XDfb/Sr8FnlIYgHiI5F2of4Xe2ey3UaSpelXqRfwOG7m87IxgwRBgYQoShs/pCj4PM/+
9P0ZIrNKoqLFk72uXESeUFCEwd3s2h3+ocJzoB7yahFi+wQi2sH8ovD/Nin63yTkgyQELyjlcPX/
TkIOL7QTX96GHz/Kn7OQf/29v7MQx/iLEsK2LCmQviLZ4Hr8VxYi/nIMPGBsagyPzWdxT/87C5F/
kbY42F5B1iETcf8nC3H/ktj24YdlCTphLq56/87Cfskm/ye7/Plulr+VqaalKi/JImxL4G/1670V
YQQyxpUfrDu66JvIiZpbq8Nxx5wR/S06Y6/5mgYBoYmXlu8WSDrA3i5BHCyrzMw3oUOPbi5R+A/V
DLRhFLFPTO9WyFpBTfhzb/C8O4GA9eqnB/0POYzKw35NYkzbdHDqEq5pmnimvktiIFyGKFyCaUS7
COmB9FQML43f6cfBdb5oUOaWgKFclC1DfF2tDH0g6InLdPIHFDMwWphb5MWEGd46Do2zzPVv9DGj
YTWVxb7G5tjH0mNrlyH9bRwxHhEAV9Ium6ACuKoh7f9V4dsWOe5TvfUZhHgOKt660zRgA6JEwjQi
aq5tGEIHCzTSPExU0Mij2a19asMyu5GBFnwQzORvOaVpk4Ag1ktC6fBG3/UYRy3GVsFBoSwtuVNT
IULUV4L7WeBIwQgEygq+6BOkignbxHstNpnSZcvWA3Vu48bbhbr3iEXsVzNE6WgOC33TwuU4QuIE
idtwCw9DvrF6uKO4lq1IIEt/bJ5rN6d1FKVPZqSUE8GT/PlVq8T//at2cWXDLhIDONuxlCvdT8lV
73gdsqRkFrpxLgc32ocTSl4DGPH9bLXpbQOHvtd151bMaXmgC4gK/dS5Nx8s47emgOkIYUj0M3Tc
91z93VWBaVwytDomv9yV342i4NB42YSunTwj5D0GVvSUjIO1D2W1G3L/3IeIx1NG3RWKOPPnxRjv
F+Mg3mEYlq3TYrIdx1XP7Kdn4viWPcew2Tl43Z2sc+PzUKBY7rorbnjjbvQGB62ped9Ww4RMDSJA
/ds8Nv792DGzt9CZ30xuOC3pP6BqXQzV1vLqAcgv3FC31J/CsB5A4Dhf8QfQNnVZ/fBNN2QcmEKH
bufmPqVPZdoG1XVsfMY/ASAYhKAphtf8n39VzzTBlNPc4n/vm5WThkYC4FW+ag1Lzg7D9r6jt1EN
PhTz0gS/57wCbBZbvJ1ezfAeYu2xzJmOxjFY11L3DnngFRsnVyqfIglu4rptVpXXZwiR2SCfzQmk
XQeRlSlLfAuHkKnh5Mb7Mk6BIxbOK/JN+k2FDFLp4N4tENQbkQQGq60Xj3/+svK3QsKmpcTpxf1S
OCYuRr++174ex54WDokeI9CDQLVxOZv4KTe182Die0lAbjaJb597/wSe/Zv042ira5mxFO0c7Zng
4UuRZm+Zg+g19Fi5tOw+W4DA+yZr2NB/Xq5QtdvP6RMCWMKhluY+EvzTfLcNs2iu3DpIgzXdSlRg
7VQc2k9YneiLGTHGGziM7tZmlH0cA8c/GAaGCMiMHmA+5VifoVptDLG1GnRtNWdtu0OjoAPPt/lg
le8DiFqlaypGA/evsN7fcl019qE0bG1lU4koT4BXhr8QVSHq3jPM3TaGc6PXWJmlZX7TIYPNZQfc
7s+r+Icj67gYSFINwwAQ0n5312qm7jtk0g7Mhta9nQwN9aGynFcjft5AKFoLcUJnOMis7lYJAtND
Pvk3cwmfZpKT/lT6C91CyQml8O5ZOvGXlBG17IsbqTUvrYVh0zhg31T3lv0N3NcecN+wZRbNrMVP
VyAJmi8m3oSLwv+cgjX6mvYgsEc8eBi7UuH9+csKdf2+2xiujSr3NU3RLfvd9dyikZmktQ33IB4u
AsrBNu1apakMvNPIZvwMYkfc9O2jqAr9IZ8HiAlTINZlBoQKEhGevAxF/rwo+duiHFCoDvm+J2nh
GLrazT8FzUFEhecAweTx9hAF1te4WWvZ3SygUcYYo68CPOzXZmiaD2GpPSIltQ61A3gT/1ZHUilB
YAKn7KaBO9AbOKY1+xl3JDK88UCkLReyz6ylbPvuYcbC58/LF+rs//JMXWnZ3IQqPtAsf7+NEfky
Gjos4IR6psj422u3nce02BsQpsKW9kZmGpOTSodwId1xR6uR4TqQb5lr80ctj9/OFLHD1ulfeYJ0
w/TUBfXTs6zpTxSTRIcnBwCDOvHbhDXVgYbNzvL84dZLuvI+i6W9oweHCo5nBju7yFGeNxvG2Y2h
PYmiELtID1cpM+9FjczS3QBVnwo92gWINq8JlH8/wv+tZD6oZNRLIj7/tN9+8/r+P/nbS/aS/9dL
/vZfx+h78fpS/9e+SfnX5ufa5r9/07/cv42/PDQXPVsY5JyMSjhyf1c3Ht1XXhAJKd6y5GwqQ/l3
dWP8xZ/QMWOzktZR3/x3j5XuKyAAGq8OfTSdn/iPeqzyXafTtXUUWFgZW9TTSdDeXU9Ng/Z0gUb9
1k21p1QMOyqBV5S8kzVHDOK8i9FCFXXtAv+I19JGPrq/Z7/eSG9WQ+5YZuD1Om/Z2QndPLsD0gkZ
ordOM1Z76NVgkyPYrS6uiOjE3Fpohv2Hh159BdegMLNoTlD00XT+5ZwZvW9B4A/4CpnP4dC8PX4R
r4ltnYIQSUGbEmwRorKLvR14MYATDCJA3MYfreNd7PzXOrjjJU/UwZX713XIRJTuYKYKXigfocAD
CyVmliIFTBPvC/xbw6oEyORpWAtamN94CDmTHKxS0/jkVc0HmYdKtn+KhdflkAHrAtdkG3jvu8u0
MSNZp1lasRympgw2z10IL7T6qEHkvaup/vVBNh8DTIV74933tme/aacJeLUZJa+i+lpZmb5MqwGA
vmnvPShpHiLksifKwqRkqOzx1Sf8FUErvZUZ/dSqX83wisLe+CQS9BnQM24AmFSRdaInjXDIZNkL
63mON02LuiC2ZslkPbv4rGoA0NcYkGlrE7xB5Nnfeuk2MHbZCXodLMxxQJozRrkAcQJkkWiRug9W
Tu8X8CO65lBq6SMD3cgm7dgUuruY0w6OuSPwIsFWrzJPhkS4xQUpW+XRa4tXWueBWEWncM/85HMY
x49RWdmwlUnTdA1ocNk/q+0W+nyFvm1PdobHonbWa4wOJaMTbDpPLqArGK3yFCBsio5pDuNGvSbp
ZIi2mPQJvsgeWOM8mPwSxEchl7iHGK7isgQpv3VN9PZp4aOCfmnQkE2cCY318jmdg7NG24RjkBw0
2BxWF188DQEFG4BgG73+FAA//b2bfu6OCHWH/brJrpk4M0ibdgwtwl/3vDPjjIebWrmtGOQXtOFK
4kXb8VQrl4c88y0p84++xD3DBJ/PlJEJoKHRJnb8858Xo6ZV7xZjgtlm3sgY9B+q4Kz0nLKBeAtk
z4QPi2yUkJxAytUnaWjQEQdtV3n1nYF5CiQq0JFJifV1p8NyCoCjtC6GH02HUnJsNTgxAK6F5SkB
iaf73uJFhI32Iw0D0Ln2axmUZ8shvhhCmQ+1wzZIx1dM22BG2LxDjFmZ2XjfihAt3Lyj5zkj114Y
4ENgtiGWm3z0MozfDyJ9Y1fhA3Tbo0p6d+L1zjN7BDPSbQeHhilHfbImYniWOtgPd9jOhAlA2R6c
L1qkM0eILAP0ew2aFLmVpcOkIsCgyIofAcuv3SLTgcnxFsvRhfUBd/JmoDbsUjikfmbvr5Ee/vEG
hw2n4cBZgsfR1N55Sh7AaL0OrnvuXKz04No5pnNO0CHCE+GDno54VxASf2jPkWoxwpS06t7nWa2M
oG30fO0rcc00WQlVBjraZb2RNWjD2i65inwNWUfOGcou8oMl/B75WYEpPbI9XMUs710E7PBKQJ+n
Trdgbcpl34ED8SIq6D/v73/Y3jbBxqOxwpckpv961nIQrRyclO/ZMloxZHE/PaF1FsKs7pEQ2NZ+
+MHxlr8fbzINzgfDYdvWiU2/fmScIuAU2MjR+iDbF5WsUcM19GeGBWjEcqnEbK98ZdiDXEwc9Vh/
wInrIC08y5OhwBpZbqEtXyIVCoWP9R9dR2heHerBR3UAxEBI+PNTet8LU9sBCTXbsU3BAJq05tc1
M2atrEgm3ZbF4eJlm2jwVNpaIqmxkpp2ywwJ/1oNJU/LjsINOnDg2trtB6v4h7PoAcqgpjYsjAXf
jztTaYguSrxu61JacygqmJFT98lvR/tmRtZt0GHcYrP1mLqu94nTSrAnEPnrqemfEEyGVWUXy77I
nqp+9Daimm6aytYfP1gmQKvfg6aNMK5qG7FK99ox/alKKTIAamHcp9tCppeqSi+2py/0gRksr76g
1oCX7hfz9xrva7vh6g6osfiBUQA43WF3B8Y8YxtoUfBaac46nf2t13Cp5YF/zqz04ukdo7xNMWIa
XSGZtIA7CJwffbxRe7HoEa/8cUKxNjG3IUL0i6xFxcOQ7fMkMEQNASfX4Ei4HomcYIwKQR1/vbeN
3D1rtjZtdBt5v6a7zMN8tiaWyEDYBUceQbu8q10CnwNR3ap3oQqAA4lsEqN2niLWkgozWycxzhff
MF9c6kiEM4elZV9M9XOlNUfkhh+KCH/sBg3WBWq3+I5ZZ1h6F+o+djy7+5r2TLS6Da18pm28sl0A
eyiko+k6gyunZXoKUhT7/cj7NNC7Qfp61ZYPOBvbK2SOSLBBI5EVZDsdnLeUzdMIXHshS6bS4Lde
sxmLiNg42T2hTXikALV1SazoNdPpuBX6fcPmqMXDgOYwPRMi/wO+f96i6UC06V6+C2s82WP+MvKy
13cSDM1aG2d8PqJLT1bYSMaiRWMsLPdGtCk2Ar1HFFXxHK8lboC+OPRl+npdgTlnh8DiZdbfWuUJ
bBQoQin4VuqdVcZ3vXS0NjmA7EDM231pXRRkmwJWldM8awLa8R2ZzLPIkdfMXR/R2Afb8gc4Se0+
wY3hSznyrE2tdlcljcWFGTa7BK8FVKLLL5XdoaDqBNQVdb7vHcqQwPmGhjBWQdBDFSp+4HHpLlZb
Q742KiTUQmW9aO2EDe3LVX7UNiqJezhHUHrRvlxkCE+H/Wqw9BN6ZXdtDvy0dtJXRW4m+XpVb9hJ
4wuaFXu7tG5Db1upJaYZjzPjSeHI9lDL5AdMQbx79Hw9oBJQIP5mxg3JhUvuYMF56yNSPJO4V03d
qhj2BQYQoPS3wOsw1PC9TYY6l9pFc5BcTB/qrtvzPqvki5HkR3qViAMbBjpGJimVImezj+FrSyze
2Q20INASqmBNhwHdQtC5fRJeEodvaQBe1OcIWL5FKggkskV5IFKnIRIsH+w0fvAlxnjSvamOgV9+
0WoOf2jCvkkNHqxjY2c3TMllNn94Tr2j6Nr6Tv7adcb2+kaHrGDk/9R0JRba3j3YABdHRn5HCq5y
gZb7rshAxJW6u1dBJmtwqwkd76Zzyfez5JI6OeDGBuGQwGRFjcBXqkifoznY+AZkEBzVCDiGf0/z
8DhBorIqg84Y1wfd9ZUVm+CztWTvOzAIEujEKNUSLkB/NCPb2phgY7UOcV9Fj6lPLgq+XzvjFp9c
jAmdAJtz63R93y3QxH5AChQqK+MJXCX1ZFxF1L1pXWwtY4LlOAX0BYNL4fG7c0VtUYEOq/GLFhaH
PKyP0VBuwkTVOHP2Ggc8vCx/wYyQvJPZGqAFQQfV449xlYGgHTsg7a3nRqYb6NuvTo7DUk1kHcmg
AL5AzwApF4LRt33nzNDuPPrGCdkfSixZ0GQzcMxQ23qML2XxNjP0Q07aOTKGRZTdDC5OwMYTSKtf
Y8o0cPAmqq+lX7CJGPE9zsGb63MwLRjTtkPs+HtLTumrPjjHog42CUFItMS0sieR4o1h10J4ysdN
23gw+11wM1DURWZv1QJLj08so5AfMcOHa9ywautQevkZDwk6W/szsPl1ZoDwaUkrrF7dITFBgugl
Q6qIoZoQXWfvAb6go4Ab2wKMskH60D+KqHxCVQwKvE6ISxp2TPqWTQla1rrSCYDqRMdcW4sBFXjQ
ZfQyB/cm9dudhpTe9SHAVARvnGBzHHSPCoZd2wXCBT7fHbbrDrerpyCVSj4yW02hsZn7Ac81k6c8
z/Q5BzAjHaPbjZWGj2M0vqF74yFZvAhrT0NIwIOdVTIrRKcAMRbY/Y2OfFlyaV0i+1w5exWKmypk
p7f4SH1G77QA2cp1kYANKYYiWPat9xV9buD0wIkgeY1IwGVc0qO0dlmbfVM3bu+fTWANTjmdZq4Z
QgbsBrX1M906dSOsKfHZsL0XpAy3anegTX+iA3/0q5htyfGsre8aECBk4Qyw93z5PEaUNFa8ijZF
K9+22SHnWrRUP2O6syZ5S0+q4XqjfB6rGqfc4QdyhsBZotdIr+ZNSXGV5AlynhXEBA1Nh9BCERWu
xbMli8M1SU9nlBubcXldpZNc6OqytzF1rOqSizll60s7vgxpsPSBB64G2JZVaUMXo+DFRhV7Qj8V
98V4pycI8DBuJL4yosraN3zADyWtafGpi7yzqzJUx3HOeVieSCy2UurEBb27Gwr1ysOtxZKNxjhV
bXoRU3CJ8+ZZxeocikVpeOckKjdjyKSPC7iEYVyk3SFMkUkIGrnEBNBbWjHsj+ZhjrrnIdig8fgc
dfYxjuyjymKu9QgTnRVQmQ26oIjsjZTH17jbaEcE+z9Pyh/XhVTH3g45ghhE5t1dqYtTFbH/zYnx
s86dZWhrlePbhXMcHX5RYiAsUTdHvwdHTQhT/RIViBh8n65XlsrLxlbZLPt7us232A7GyM9MFy0e
jmobNDquDSJXmUqBIE6rLewm564lUheifnaj/kfro6XKsWTEerbq+NI26aunKB+wjE+i2Xve8Fbr
HPbr3euadLis0D0Xk8V5dfDG9Aa6f0TCSaYlFITuTrdQ5w9BD/tZh6WfaZ9HjV1upuNBBui7Dbl5
ChD9RwYK0VitnO8hZvUlLDsg2algiF0hiiGj+/zvhky8CMS0q2X7iHz6wpqLQxI2z/iExpSyPCZb
1ab6uJJt+VlkxaVD+0fM3hkgYjTSBIhsCKOmn7HepW1xY2Q1otN4v+jHzM8QnQ0vfVB8qzvyIhGg
ZZsA88tAfySsmrQu7MSwRoVpkermk8MIYtGMLLyHxtrO5cLTebEt9F4uH2c5Zv6NJXieWjSLdWSe
r2lX4UFfbCDjZTCtyJJ/+DAesf6D5qL+9jUdvH5carMhmjzlHjZOovbXACAR3B+6HbLc7Agc8ZYm
4VIm+eM4E2rCUnKtuSTbLpVwue5ntsNQcNphnPA+Ss5y1nMpXvPDmelj71KjGR7lqzoGTVw/R0op
5kqmHVlMVR/bMvt+TcGrQN3pnJzW5jYxYkgZSMiheVkupSrtikZnuc56Hthi3YhHtdUTtau4adcq
q+X0xL3yRw+JPFY3NjRS8HNocAHnk2TFjolLkaw0fmBZ5OZXFDiu0TuxzokbPofwi5HdEC2TEPsH
GpH7JGStrTqWvgwOMgzuI4dUY3LR6QisVyMEjqaPyev1/HHGX4UHf6RMPue9fVYNOchkR6kzwy7N
FfaoKHRzfw4Bua9dfnZxvPM9nqZv21+lgWZ01dTPjWGsyzn86pisJhEnjw7h0kbnamHGb8YYz4vW
q79BSqP5mZinuEohf2+cHuFxt4PcK9XFrsiV0KmPafPY6ogaFUPyuYynI9rim7hCciWQsgSwIO46
JYWl1+aLYdhvvciA4Tsh+h8Tbj5GGXw2B7UFrcxGfSUc8b9NmWLO2inpBpc38WMUDmpNVWvCX/2R
Rqa7cHICdSoIhBUXNrM6vOtiR19hJv9s1RPMTKlXO03r90VebEOvMg9eLJ211ga3SSGsZXIaTXRy
JhboRs0WxwLl807VFI3Rxc79bdeYSCFW4XpUHm1o3++Dzp3prOmbsESGqWpxAAGcRGrUzQzLJjLd
kcdTxCv62B3ibe2jgSoBhj4otHatovMawQFRzW47JOJLJODJ6SY2dyQKlC+FwT8cI1rFHjLHXQ3V
x5j1XQBvHbvir8icLn2wP05f/iCej2PMDhq0Dk8F0oRKWSjo8hGh13ZdVmj+5GL6wjUKUjjpt6on
CPW6fM7q8LaWkE70FIENiLmxEUOIJdYl8UymR6o718ey6c5K7tKx5hbxQLTur79A94JXqNPHCnN3
9gcSFIxWyNh9Y+laVJng8pVma9Rv4fZsc3SR5xqV+JKY5xXIcejUH0jA7oGK6svCgWUXYicBpTEs
Vn067UOVtHaVt8Gr+9hryPkFWt8sQVhpyq56ja5mtKznHJ797H0aGw3tYOeu9/RL22dbTIYQ3SgB
ZIaYiuJbhw0NghDPvax/9MV43yqN+FlGMD8shpUWvjwalg1BQUNKR1htgf7DviXQplwTCAWWJEa2
3ixpC6IfHnbPaLz2CyD23mbobkqBkQpGXv4qdJnf5y0Ub1OwgnDOccbyPyFy7a9GOz33RnIWzX0k
4K8MUoA2g/VWxLBstP7ZLPNPocEviIsbTQvm1TBidkCr+HvpoA4aTN9tMTEIrrFWFSGMFwSr2Wba
1wJXXOx/4GVG8R0OijeyZWbUYiqN8CXkOFtkuxi3mkVIz2GVoZIl9EcsUDFtnbQzovX72Eo2BlXi
kMvTVNmnxBOnUnldwYVZ94G5op/3SQNwMpcImks3WvGEN8Il7cmb/lYOXzJqScLcnTbUt3bnfZOH
CRo1+qPHwglvheierhmRitwT2pi4Ld+XNrcGNr+HzAH2Y1Y9rxjv7wbV1KJ/SjrtBaWJdDHDT4tb
NRNo6YZ3hnfLonFLOIxF+imu9QMyxj/CLxRqZ5ki30Eip/zmVwF93kA2L7EDDAJZI0SRkQLwUuRZ
02oPZZIbD+8IHeUjfYZspTp9Hdk+59hbzT7NCyBSHkc3SJYcz5UVgUJvNO0O3T9/1ZrOZRibl0YX
DzjDfQM2RQ6AwPYqMFZBknT3ETu8C2LlcD/eZG3fHvNGW5deLZcS8bplRRlVPVc4FTItetUEd77p
I6Vl7kfQPjtPZaeorqpOFPVBgfc5BC9PTZ+ub1ajhTHZREFu2BWifzqimUSsVo9pbCacD2J/h4RS
n3KZB56J9RYhisHswhlhRXc6Df4Yi66Fmgio0ZoauYTJUUTN1ypQN2D8I5kdJO5i1ccpNXRVnG+q
64kQ3ch96pyvIyLLK4G5UGl5evas/j+hMvA7+fJV2sErHqMno6e7IiyErHSKQ+wiO/NL2lMKyYA3
IvwfAngDJmHPMWZoVyG4mmI6yftT6NJLC3tI63mDYHO8Q6/yop5U7wL9L0ZnwR5VZGZBS181IUC0
fpHodojwNZTbvgjPaTseycMumP2dwn4+VnO6aRHGXGoeCXAwYEmOdLlghVbnbXN9Vg00ChCmCa+u
IBtkbnsMxqFYB8GtLicq4Zi/eJ3Kihevq2d14T/HpNRuQL4aaOjwBzc9vTnGVbmwz0PNnq+SGg88
JJ2zaAUGAr8jNO6KhoZOmfTIvmZb9dhazd5pyU3rsb6CseDfmY47BBPm8M7d9fbPUSxaMIfeNion
w7uQ/NEz7vLmW6hkgr4GiF3grHQIhRbu8ipE1UwtGFuuPWCNTzIdNrWR7t0U2P7Qkz6q/KJV18AU
VhuXFMJy8WVDAOZ10P2ZgfpJq4xmZZd8u6bwzlFtH7uO79QYKg3DudWoQ/htzNyVdGs54ek+pPyn
Tvus0zBdsfcaPA4g5iQMU5z0oW3ACHUZyhheIrEIrZyaH3aLjUjSl7rpHjSLvHbK2gq+YvnoK2Fa
nilTESy+qx4vPTFudDUbG6bwtRrrT27kM98xWzIUrXqQanCNDvUzfcLnySWdsKavo1PfVjali2Mb
Rx2naTL2z1MXr3KNmgyt2OSmCRGMLb5aDucDdXoyOEWs6dFVWdnOOlbavTGy0mxZDmE8EJKiAH1N
py5qdUj3crbfYpilyzQQqMF2zT53cLKqkTPQwkvQgqSt+3bd5BbTA582sDDWfx+EPD31SfOgytq8
994mbUD22zB2Jb1BlLXoWlOSBdhf4ZQbfR7VAE6Vw9dR6ZeoIHwOcoz2ZTR8kcOYb1Xr0ktpT5nh
ziR3dRiCrIKMmrp9CMqXgmUrrY+D5nruFtkKZfh1NiXM5REx2za69VULPFDzz2sICmeHLIuQ3dfP
U8FpE+V8zo320H2y+vQLQmdEZhs8QJSKs57jCF8B88Mac092A52CS2h0Qm/jkCxHGkC4a87e571c
l7b4HJrTuknSHyK0D54Ja6rWh5XjcSMUsNaXbTTdTlEMy4cP4r70Gclj6dN7MRpC/Be/3rfoaaQR
fnd4HXvL2QcwHFfjzRySSU9xdXZ149BpHaDS0ibpAUlB1RFelDIA2RzzLrdCLqU7zaqtVNABs0Ok
TjVH243zcwCGLyjZD9fkqFMlyAjeNOSqXUSq1eDW/RfT3I4u125KXeD5475vNtd+j5bHr1WtyicO
eBUhNgQ1997pLBxZyLfy1H5wEfAB0XaiDXiUMl4jjHXXJdy+1xZZbN+ao/VVjcr7jtXprM634jsZ
jRtIUcgTaPZxjgSYX+POUqN4KFQYoiFzqxpl+HMA/C6gojiU5ItYYEKzrY2q3MRjPi3wiggEDUov
6GnkNUhFaiEKyBHPBOQHvrRp8NgN2ub6lJyhmrGFLHZNIOkhae5ZdXq1mHhJm3LXCHlPM0adurwC
bMAoFb7K1uq4qvzeOeMV4Lco/qjbWYdGTYeft2tnYlUE5voa3byR2yTkHvxoUPT7mMgTEmgg4BZd
0Ep+N1XLW53mEtm2a5wHcr41SjZYak36g8nMyovmtUiL89jUlKxqZhPPUslsIlEwWYiUjHLY9unt
nxf1DwNR4CYsi6HKFUX165oy7hqjzbUW4cFg5bwaCG4uE3rty6HLzpVZHrXs4f/jEznGNqyKf0BL
uS0yT4C12u0sInNplsJZSJ3+kCkvVYd7au9266lNo+WfP/YfUFpMfKHVMgu8UhfUEO+nIV2V14Ex
ulm7TR78MUM4MVLKRa17Tsc4WzrR63Xe03pckbNPrU4KV8z0swb3HBK/IcaRS6l0IsPNYlWgVgPX
A24WXXYUbRusrRY2CvwEf7H2s5P5wYsS/zCiVwA4G2CxazImfwcTQbpNq3y97LaBHnxLAuRIxTgo
86d2e83ztZLWX+lioxM5t/3kNx8wE/5hGsv8GiA2Sh4gQ99/fic7vQypqLemz1ELEJ9fqCmE2XLY
4x45NVPS0bDMU6Ra9X9+eWyM388OXARb6gJovq4rxtTPbw8JK6cP4gmZZ26xNpYbrchvE/QCyL7a
51mqWoOjLkfneI0iV5AIzJ0dyDqKJwEkOQKgTjMSoGhPpFlbaF1TWthb7FwvWSD2ZBA4PtLvuc5c
rqq+s1e+RnioqD5L5+hY6tDBI6f61MX+psrGJ7gwGL0D2e3KF7NnDIEtHbtEeXng9ZtfcD3d9yqK
Iq7V4y5TrVNzfurr7nTtb8k2+OwjI5eX4eU66gDR/UbR9sUJUKisOh8D8W7PCKiiWCHGK0Ae8KZn
tDaWhd5va6S0F5U57lzDeYNYc5+ZKFh5EGbo+KNoYiTlCdm9cunG+kYytHWtnOE9iU2XMKLWyhff
2iLUjc65oaI60xkQCmJfehQSjU7+dJ3MOCZTrgqxL9knywQ/Ws3Tv3Xum61u9LDXQS5o57yhxDED
moVjyJTMZ4y+iCo8ryUXAO5pjFeT74kACPbnvfEebw1YwbLYkiYgIWDLQD1/3Rqd5O7x86TZupFz
bFVxQf/jAL1CTMZJNfv1vF8Vvsn3o1hdmDot/Mq91zBi1qxj5lpHpfvsKeBjJ5O3KZM7PIWQ1IwO
ODU944aG4XD4EdLI/h01almA9izuAYAM8O9+XbbhjuWE/HizzVCCUoAXHpzy21WJfB/igZezFdVi
VYfDbHHUjClZtXra+JpN3cLWmWWNQl1trK6DdS3M6KloxTN9vwvGnH5kbJqh/5ZlpN5pTV1Wm6AB
FDmiji6hIKZFjJCvwU21QsGY71UXX3rxxcCWtjAeM0Q5w87dlKVJr2dAjYMqWRmMUoyRpKcKAdqb
zB60+cas8EWlVARmENsPUWg+2pj3gcTGvsvNdnIav2RD8dwwt8Xk806BKOFvk+DhGK/TXqvybI9w
y9bW5jOMdvnBNrlCKH+F2Sl8MDREmkyea79H6XqiHzEl0LGm9yll6y7S8fkA18QmHyK8swJjfnXE
uC11RKwkiV6HOgvykRCX8BJjBGicsBiDwQu8HJ9d6lmfxu01McZvjTYc6adflc85qPpFpxzgYxFy
nak6T8oMT2sgj3WWHWTq3E422pRWUXsLTUNxlSkL9hxPWuM9gG3/MHr+jq2CwqhLJmuoTcBXNH7d
al3fArCpexCGSlkKsXpSnyezQqR5ZhOo/UVbEAd4t16r6jhU0+MkIN54JVrldXb584n9PZY7Fkwe
G4EyA8LcezpPaJeFHdhBtcWz9yAHHqVk24mWZvefP+j6m969cwdks4fwhe5Ix3l354PKwbYjhW4+
lyeXBjVWmwVgDw60p+rkceCI1dZa0t7d6DqtldhyL1XfvjgIFKNezXPQVHFrDACgatbZIWWPk8kS
Rwu5HEo6CbQg46S9DRkc8QBLZIEzsIxaqT+GNcm7aA9ZOJ5VQ6hQLRQ1b2Hof7iOVrAM2iuYK8Jj
mMGp2aMwLq4fjx88h/c8GUIkXC8P/qqF8SX0pHfgurztXQl0HHM2h5IKGdJXMGv0x8H0qQCZNWom
rPowFb1xtK4fVRUwJaQ0XRVepsz9gG33e9bpOEicuNwBhvk7Yj6VXeOUQpRb5dsCjdJAf7A6W5LZ
cu7cdSntqWH66EPN3zMoxzGY16PyaQgd3vOvx8AoROvqNhaN0+A6q9QHUVNGvKNr+2KcXxGPOBoO
cyV9wuzZ81R3wfyco3uYOvWj3znfMeVkCtsNKFdsZqLdiOJYz+GNc5shy/xUZejg+sWurZ/MTGBx
oFpi1jx/n/vDtZ9QBqBoyHC/ubP1HZ8xkFAlmsl99sVrxq90auVSh4plhf0HT/wfUMZ8eaiNZCg2
t+R7KHttjcCiMS7eDhZTZ1iVnf6jBXy3QByJvvGlbQ82Mm2B39mA6KiumXnqq15PP8B5XoGc788k
WFP2I5hIy3p/+lMqEXT8ZLG9TsuuuZZZKDNEV66wcvN37H/OTLCJm+IuzrJ+U3rmukmjh0znugkV
FkcN41CH+9zhaOC2LetUnU/PoHxVA7ArVMLIvwlxHLqWDh4GS5Rl+8qD+WOhrzGrre13lHltQvtp
+GbBOKcF6p8hY7yOoH7C4EffgoOoMEC/wuEjAOBoI+B2YbXPWArutdI5Xxu4ucLpwG2TaXOP9KWL
VD4XbjvQ2I3ak2s9wqDMd6Yefk97VLYCmB6Tnr3pCb6POGQoMl2f0xGXn7AxEUsnfkp0tHXzhusl
E4yAhc/w1uz3aNpwXSaVsZhFcElD08KcELjF4G37MIwQmtrpbbHNzQGSnopsCl3iTcHncBbggpKL
+L/Undly3NjZZZ8IFQAOxpuO6MSQE8lMDiIp3SBIDZingxlP3wu0+3dJ5b/Ujr7o6Aj7wlaVSCaB
c75h77W52ZW4uxfTkzK5rZfDW8mw6nK+MRglqg7EYdxdkyq/riutzG9O479WPDx7wsAtg9IXSs8v
HUzjrGkiKSX3wjl2s8CyzjxO2CMpTMySpKAPLw35qptGz2nkfWxss9TQg2Hp9N0qe487js0nRQpT
bt7EWD6MOr+/AdlSwCdh2fhnAGn78Ct8MoxvNnnjSkrRqeqb6ywcptXmRLpIWWnBospPncoIgsXg
u+FSt2ZTysJ2WB/zQfM+ZIeVy1+8EmnKcDIkmRw4KbOg0K7Z2kTa8OnvP6B/c0w7XIcMB7CAqNAq
f7mnZWyIqWf5sK9spiLkHKAL7hySEEkjMiKXUaqhn2Pplh7oXFDoiNYMDcSqE9nEne+SFmfr339L
Hw7vn99W6FS2KfCl4BHSfjXkuGxrXYZ59V4tJsenLz1G+dYMqCI0JvQHJkFl89qflKR9BzBKZpVJ
gp2VZ2w2DdbIRCBMCOpetPXGJqhkJ1V+y9wKZAYq+ulDJbGxQL0BIZyakMMW57RrIGhiHetJaUZf
4rV295QvyFsZIqoZcaptbR0qW75mOZS1mshTuvI0Hl/7miEimgso0Du6yQNuYfRGxXz7sbohXVoP
aPaPqwUSnIg8ZH+F+rCYqBuR4iIpktY2i2IXWTIckjO6jgVLl2dB47FIA/MVDdo48KFjVyPraVvS
z1My2tDjn6qc3DnXXHgoxzRE7PQkBEIylb2HC4cdeSpxcMVaA71Nt+2hNVMfultOnIMVpWyMG3U0
9t20/mZsILY24tdf4MavAOaBV9P81SI7toyZsymp903Oon7kMd8kCfSJZMpqjNsyh/ChqLDbnUoO
JNl4O7th98ohteKc5mfPfki9xn1hIyAcrh9Cl5XNpgfvnk9rJtF3a7lWnUIShYCnbnPpui1Rdhb9
S/EpXqgjK8towpVs5t88nf/mZwNAYXDMqujVfx2oDT0zj7KKyVJ3jL0WUdFth/NaB6i0Od+3mXWB
+uTvv+hf+k2bF4KWjSGeQUVNZfVzGZFoXbTInEGIGhFYY6ypb7kMQ6bV+EbiCDIBjt7Scd5LQifz
gVobBTq63Un3WwDFvNZ0HNucpI3sL3q+oFrS7x27e/34A7eZ7xFOEuOl3bOb/d0Z/Jcp0sc3b3IM
c75s/p7tjP7TFGwjDmQK0rK9dKdHO7ZOeXtjAtgnuzp5L6f4LIb6Kgbjgrf6+Pcf3K/HP196O97w
FwnAxX9xpsu8MTtETzkVCI3VVvsvCrW/wQzdYwL5267n42z686MPZ8ngOMWTiq1OA3Lz88+akJRk
rZJMNCwThDmZBo2nMhfeUo8I6gxJHrvB9rtkg93gLVDVSb1hkIVDZ26JaoF3VeaOBfEXnWl9TM0p
OgCPoEZa9E3LSXOXpIiTlKHd+Ls2q6cuCZKOIQ8SqK9d7o5+a/VsknU2F7rWbcmWPk5CtB4WSpXa
ztidZQVCkXV86m19P1naly6H0q8dKgFzdO1rcneH8j1d+yokcGMvcSvu0pGMLjQa93IAascF/rlu
pisSt9dhnZJDKV4XxuEh/C3M/Absbzs2msMoV57Hsn+BAj76Nvo/j55QsjtHQxITQVSjsgi6ZQTm
P4UN4XPBYqItmLuvsf2+qO1nlXFOMIqVXhkgNkmFl8UlKKzBIefYYm/rRGhZNFyENGeeaqFkxdlx
slolY6XTEYq+mOwrSCwkyyOskvvS0hfED9FNUUEUSZzhfXbXl6TMXplooR3i6HTVV5V5I4NNgpDS
3ryZtIrRn3vbrckLkJpjSRmPGGasvMYg44EDv/eMLbDQ1CHN9GmIA5hYDEESbGqRLD2qx7Qh2UZR
qj0ql4Yyy31dt3Vi6pSgwQgPw3mz+AsZ8G1y7UfaJKtsq1CuGnGTttyvep0FbGfRqqg08VQQFZrV
BMcheRQTOWT7LGr0nWPONZ9TV57d+VFpohhhwSPotEtMbI9vJSEkl+jkMO1A2gGNYGh7zVdadQmE
qRz1koRqweyIrT8f39+/iNpf+mIbGKQpHHMbP+mu/avZipFoqatDb4dDPDy4bn4UaXIRkGAPeV+S
oSJL2GRR3CHJqjSy6uyI5y0Cf6rLw2D3b+1akygVo03VHYk5FBjdTikPQLaxO8vys7S5XOex5UB2
pght9vjC7ORmiq1byIJdqKXAGK2T0sjL2OSoWRZL8k/1r3mWXOelfGNCsPoti0B2iu2NJH7YB3KU
e9tsihP5x2xNZtjj3/L08c1MYejrdhOgkcmgsTI2zWbreW40ntLG1WkeeMz64yBYUDH8wciGvkgv
ZmTKnWqBXhIxIy4Aydki5E0zX/O+ya7ONicmHxMCrouiAqkjsxlcJ8UEjCjG+GeZd7mh4f4bMT4W
sJ/rFN+kko63ulFctIztG0Cu+96pugMQrmNDzoxvSSRohoXiLE/Ht6JPtIMm1Usy5fp56zEwNmYh
gEYLCQC48u0nZy7OD4DviNYzH4OyM4nEiL7qBVKtblSpDXUTbaxuE+CoilPKFiSUpZ1Roc17bRIs
e3n8SlJTjxqWrXUyy8BUqsVHkhf7maLi8xpGmwCIOQQ1vYSyUr+0RsosblCll6nmlmUPH8ZQiDJe
Sv6/cUjWYAZN6xbRPnaj790YK2Fr1Tht3QowkM0uFj3fjSWpXdsoQodmdPhMlFjsyR+Ddj7lkDcd
/Xdzvo853s+nvkOTr8MDoNpRWff8fOq7MTZapXAdsuD7GCC/7tLUMnmh77rn4GQE06lGQKmHO0vF
lrckuYfrlgxB4fAzjAXJUkN6L9bFCCz24LyipC/XuQGEMf3+4FBDnfV2SH2bUKiBRNm6yIn8wuWR
FslXZSI9rDCrd5CX1o7a2aKeojURJU9cmSAbIuwWmRRI/l74RkUs7ZoTVDqD2XDjbglUvmlH6+zT
yNu/M1zZBi0hkBTSk+FldX/pE/0p661PWjq+VkbPHzPq8NU9sVLdsaD9dM3pgRCfMVBrikwrLn+T
pvDrNBFnMLc3pQMuWSqgX5loUd/AIm9zJ0zkupdMqplc/aZV/IsB8eNr2DbgOXBcmvkrQ4VMegTO
VuyEUzfdlPyou3rk5V2QyuwK034AqfTd1KXfuMoXAbWTwTPCxt8ck1u79dOTRB+iM54E7EMvxoz+
5ycpVhwrsxJphy4RVLiuOSBQWIC0BiTDOtY6lKisTaV9cwRvqY51bo8ThpjN7ZUkp/03vZj+6/wK
lf42udEZUmEj/QtgaGnLYszKmlPbapSwKT/xZaOd7JXQXRFeMa3IMr50bDoFbb/FhmMZUfb2N/ns
PHRaTVNEkDknIOEKur0GZU7qvdU5AVusOfz7D8/6t98smzqd+R7ghF/RYbmySlsnHyG0MFHvGqV8
GZe2O0yKAt4cVZwd5RlKSpUeApTAWavhtwwVR0KrurspWbILVhRe3XvQMoSHRWYO7DxR9mKy0HoO
0eM/7owoM0huWR4FQS1Kbq9+ViCLlho6Q0AcbS+P2tiiC92c7FOYabgEyIs5YPESu1KJPw8aZQqK
IrLi4JYO87DHo9jeD9p12mCwJYOYMkmKA4gB8md11fEQy+20dm4OPKKn2lzWq75Wl7xhajsgdjiV
hWUAitUAZmUjw6C6usi00pA/MKL5+w/5g+//0xPKMAWuqCWEwFlMC/TzE7qkvWW0tCkMI/XsUPUK
6d+KSY4qXi21iQEw6AOTsuatiGAbfHw+dq35LYX4LZxaBwVdlO9sV/4A+6/hRVkjcmOa5yhhX8r1
ktEEGitl8PwpyceHvHB7sLhsWBOyAeuMqOe5o7gpfxgNXf+86j+I+HyTs1v5yojAtm6agz7qsadj
hBD9mXA2EaCtUT250KDZKFLWdXMmbgHHav3V4W7br7csIdjV9mng5LiBFHPbzjTxZ5xt466weti2
OhdNQ4Y4WRxtr0OdbfSV1GbrHgkYXkVHDYxaPi1D0R1Eo/S7TtcZ645fe0RHvrM9erPpPrUTfYG9
Rp+XtXk2U7gUKSFmJIGTdG5sdQ0Mwi3v70YayoKTpX7JS4C0qQHVwkmV35Rl5l9eGX6beK65qG3U
IeLXyWjjuhGU6d4Nh6q4Y0R4ygZFMg8cb9J4eixLA8VyJYirZ4CQt1RMKYwOTyfB0evzmCwfnv0d
XGUbI3HBT8i1UhH+7RUuY0WU7cjkze7buJDJWdS3OWSkoLY9t9bWo81QgwjuV3V113MeO9ph1psL
J7Dip4InoGpjE2z0eZzjKeSR/LFM5RsDXBUFBY7KShlJXrEuEdiKsNf51izY+e58UeooguNA2MuY
ii2CkJ/h79+Bv3a020ARih3SDo7Hv3S0y5wmaJf41MYCRy8y4UK18aUTfBqkOPHYDmk7TYXmXQt/
UaLfrZ9/XWVQSvNVGS1v7ILtZP75Fewsq8hLrMmhw1bUy2wjDuN7KmfGeAXVh1H75G5mv/mhnb/0
0obGpoI7QJgOV8LHtP9PbXyW9ovFZssMRx2q9jL1z7lLnaW7yTlKZ19t7AE0DFKjMs1lSKRgvSsN
XkjcokW1NAFZoqqvOPNtOa/gHKA54zNBYK64yv2ytsk5Bt+xq2VtYgTRNvf4ngR0gsiSiMVoM9WY
u/GHTw4oopT6z1+HOoT7JsO4mlPeVpyzCXgBHGfVV+3QHhfuoDBTaYmtCGnDx5Ml6vmKBGvY5bOZ
7KaNIZJk9q2rYUz8eKj3jpox9ivl27yQ0AT69nEaxWsj9B+ScGDXRpaZfmNkOiBSNcncHpx9hEOE
MaW9n5JCBOQx2twmhhlUrXPFDUghzXAniKz8KGP0725BTttY4C1uYJOuSnUlYlDDWjXQyzL4309a
fRjzisA8wWOlpkWEXKm8tiZjs1SZf8fv+xW/5lBvaCyoDKh2zFwByf38PLEzL6Wy1mZo5IbnLpLT
nA1mWI3cL3oWP3Xx+n1treO6rCXx1z260k47GfnvsmX0XzmvfCdCJSWFySFsAxtK8c/fiYMFqdVj
YlsHxMNBuriIV1xy6KY8d3bRCs8/Z3rhKZsMMXOsXTM4FP5GGpCtthulds7cugtlx9OxvaO+xqVM
/iQbjqnKvNvOnCNvZjjJMJnffNZHL+pIHaXWhvS0qHl0TEkIYVvyi2+M264c3gjeyUJmFrRAsgM2
T3g7fnTwrJEENcS/JqfQivlczKp+W7ZHpjU49XSrI5ePRk46SQhN9ZhtXRtxASy5dFyFUfng9tlA
QU8iI800Lwb6S6L/mBQ7QP8bEczySHJk4SRfdSYz3E3lowH5f6ioLXTMPIGC+dqbxPA6oMM85/es
aqB1DXPJ+Sqfuk0aWSusJ1zlyZaknEdj4zU5Zcc6JDpcbbDn8F+ysJwsljCiflTKAnxYMTMoG88z
yeeeLZVHc2KwmpcWsn9DY2WGn7+BE7RioRsrtszjt9LtG5APhXqu8rz23Ai6AAJW3FUltx4vJhNs
NP5e52AATHd64M76sdBiB8YqrlNm4J49N3OYbrbfUqde7BxMo6tR+flIH9rqVuQzL+MSUWSmbdkk
Es2eoUOfSBvfXpLYG9arKJYlJAya2JRcCVUhDyBZCJ2QXExDqSg7WyXGGqm730gHmRPbKBueF3J0
gXkxQ5NMbm1o5+dyKacwKcnxNaR4HctHm3ROj1xL1Ne84lw9gq626w6L5N8i3+3byvoXxxN7hBR0
1855H4OiYQrWWgS0zv28+qhD3DDamD1xM56stD/2Mr6nxLtwnO9S1UoOJs4e14qkryXdvWxtopTi
0vIi1FQYDd77HgXWgA+6s8TqK5OietTCN/rW1MX2ek5KguJXNIfeOJMWAISSXzbK7e2T/zhu2hp2
spR9S97xirK3HjqvHbsfhhvzq0pKA+WJbtAyprx6k8HAvtIDtO4FitjF8OaluMZxLAM9dX/ACHpW
rea2j7lt4rFYfZ3gBAYvWai2+hJmC/Y2osN8apYtS7I/DNZY+K4FZTvK7Q0npl4+hmENScceHzal
BWXiEk9WkCZ8Qx9X9n/ER/w/y5JBsc9/fk2S+Smi5r/9i7Zv52v9r7Sbf357/y/zZjSVNDZ7U1/8
97T327cqbQb5Zxriv/61f+IQDdJjKDi4/K1tnL7d/v+FQ8Q5DjfPApjD0W2zYv0nDlE3/0D7w1yE
A4zCASnAf+EQdfEH4l90QSpd5dZaWv8J7R1JFRfDn7sSWDEmFxc6Z5fNIeKTny8Os+2qBrOcexgc
4klcWTtehgNxN/W2x1KQfW1LGV0RSUa+q7UfzRk1o8iEx0/liyjqz5kMUDFgFYaSzDZu9mPAX54s
KFOijHD0QmjOMa9eIqV50kmq11qyLhJFaXalhvOD/KrdsmRTgIGAfbGRl+x9Df7uMb5A7wZIvil8
42nBvZenp8T4Nq8NHrPCVcPs1V0b5eSOtnJifXxTF6s8RKK4ymbkjDSeu2x4yNLV3DXWYqIMDZi5
Q8qhekEE0LxqUUfecBQ1Pk3UMc2X6WHUWRDAeNP8zGi9Iiu6a/Z5FZBrVodzt+mct6hPm4AO/ZPo
u0uVvtlVolzKnFOvKZVjp9mZR8ujPZrtkwbB1GzSezIziBdO5Q3+Qy9puAuXWsWELVTwPKzllhEg
rzSjH7kVDx6aT46waACJMLQ4WHAnsetDlbZaiepVUn3oZJIe+lF9thQjDlzRx6+C6D755ERDcgWU
W+7deurhGXP3FtRPlmznQytwGU3650rE7dUcmHK1rBCXZZbhlLazPzjUZPSOQN5NPr8YVUi43pSj
rZ17qR7mVLHPbNFsxX1ylY6c0zjn4Fzqp0SxqRXtzvQGuYUVmaSDlkSsj41EBJzIz8gmudpr1jtp
I1BljSa6PJuVtOVkJ/KIlXCp9d6HTdAwHXbBr+EVQsUIulok3UsRM7PGyDdeFQL8dpPBLllNNM7O
MvqaMwTYdXEd3bi5AxmQpfJR2ol1LvPmFk0meTG1ELumbx41QkzYFuCQJX+tO6Tk8vhuW10BHOYn
ReiPoLbrQ53jxJ0+TWwGznQSEWbU5IJhm5D3Do5fwcWaahmnd7qUYaSdG6LzuKTMU8yEmMHHFjA2
MaVeOLeB/1T7VfBzg0gHzMiMx65WUqvLuzirQS9b2B1iYhTi3h6CxlDZUzXKxPdQmrvJGs6DubbH
xpgO5HUSDqK1fZBgDyCbHByHk19L13h3puUZ8Vq1F1HD8h+gcYiXEolbTd6IiyAjwJuUX8zhpcjw
1jrTcFllRS4S6updSaeAl47Wmulg0ucnM5/vKuJeXmCfl+euRm1SbP8zspohNFvjs63YRVAvkXaE
8WEuZMYnkxbzhBIX507m84YjtzWL9BqgIHHGPsIxa9Z5/IhBXqhDoEcjI5aUZPc6mmKvSOZvEzW2
nyQ6YzGUbcuoOQezLHw1qlFz1kp+nvqbVh/PxTD6m/RsETgfje4UQSHCNdsfHMM+E37adfl9Df1m
c7HYO+bZT70q+t08sFTChfgcEeFLyviNNVt3dcPOu+rpA0txzJgcOHn9hNIHb4WrRMTeJ6GqfW8N
zEcYW2iwSphPlHFHhXBcJcWOyVYBL45AnL1eUjdbTtWIqiJHR5BrVXRudBLqXTJmH1323L3pfo2i
maOVXKVLFkPO65E73qxQ5Z5dUfN5xbdlviRnS9UI6jHHBWFbLcKh0NlJqPZ4SqJlPJn6kh8B/bMk
E5LabPEZwWhnPZmUszGgkdNK1TrUVVJ+6gAvE1bMLr+o2OIka57e1Fn/ptipDciFdRa5SiDMiD+/
FXzK644+FOFrziK0KQv9BD9fP+kG6eg7WXd39dqVnDYYg90gkRUqcVpKlINenasH6fDI5VKWXinM
g9phrXDLRxqJo5XhMm6TT3mhoH/pzsnAUkQp17MEEK8gZCp5FY4uRrkxKSviunxJehLZerlG9lD1
NibCBOmE88yVzudWmfsjugwrQJW4+Rrm5ZDSYAfxEP1YVPUkqYSPLR7pwYRrRaZj8bUD9dhwhkfb
Fmo145wv6Xzt1VHfsRh7UJ089mRjfW9IywUwqBBtzlYep+x8jq0pCiZEq4GA1+6JeNH2Wdsc6Xqi
l6VJ7aPEkgfdSkQvVgWcP5l8pYvFrdV80co8upULK0x9nplpptXXLFHrHyA7Zzl+W/TRfsDc3gWr
plXBOHNyZHIyb0SmFPsizoq9WRQVNrH6k531WqA3iu1J3Ipe1yN9IVlE+DIuz1gr+KTEhv3JuFuM
tRWPSo0MXNk24A42+JLmyVviCMOmRgKwMTnRWSHh2cdmypOUYDbFVvU0lVNHyW+VO7UfWPkZ68EY
Ha510GwenbBklqZto2s99mcWum7Hi2znLhon61p0DmFesTxwP/f3Qo2PTOf0nbRLHOA2nYdlDZ8Z
iX8vPtFY8wwt3AkgHaZCaXyzXxkFOuWpssc7VN3SxXOV9FDzFl2DAhDdwpr8khFrqhrVMR8XDyQo
DVuC3KdiAGpZ9DfsQJJAV5V3wMNHOAYcaODzc2VTwKQapn8GybK91ir9iHOI05SzML5IBQhEWRTB
CLVAbYsLM7uX7VdsCnmeiL6eGuOparhoAQdiOyuyb/ow77MxhAx4XNX0dm3KI5pMkzXQrjXrflev
sMpNLeyW9q3A5M4OKVTS+hvDm3vBdNu0eFealEgctdE+92K/slKEUAcndlZHnrLZKOnRGQrG3TiT
2jBX4TKMd8z3DJgyOeQTJfkOheY8d5tJFCNRxem0oujj+BkBjMwsHiMS+G5G6h/2efkQuik7GGle
1bl/5VJnvtrSQ0bDERx2cddrCtxendlplA1c3VkHvz7dmxq4SFN8K9I5yEYdThEr/TiBp2FUHvEb
YSksr3ey+BzHs2doyw3EsRrH8NgiTXVKisj1xciUW8McGMvGTCJmq74pq3sj1kHJkEea2P1lBVm4
00f3plDHN5ywnGudcq4wQHi9SgriMCaHYrtoy0reMmObvBb7y6BerYx80qweHqa2Hykak+tan4dB
rbzesB5Yu9JWJxnYAz5LM+My52n9GuUksnazzd8dIz4s6obqMzc3EshRtCScUMZAeR3fU5Yfoohv
Mn5XtNRG2KzN0whucYtIHgPHuVVK5WRWcVA34ztQWc3vM06XuV3CBrsK/klHmGlotPgc8/lgNO1z
1aiU0PwNY6N6WlUt4EwwN8l+uZptcx403lTGTtQOs+UXvXldR40poeBVsliqQ/SoRzQLsoqx6W4J
raNCSQuzpWfVYSfBJE2GKrlq7VZR3DGk55/VKfysdPraN8lTFVFolMp6tfWQclKUJ/4YSl7msCJF
RRbruf7QaMdKNDPzPYy/LVUQDhObLAYW0Ps+rfbMg6ZT7PIt1MpanlKsvIFtMFhWcbWd4wQojgtq
Y5mkxVwvd8Mi4XwmhHjV1xbHv3ke5mw4xe24hrhgt9izQnusXfOaa85zBcXqNq9X84EMV7fIjbts
jTcKhm2ESbH86Fclhk3hxHTqw7mPiWHB+O9PqfveriPwCIqCEThOWSQLLy3BN0P94iaVezKtwCbr
FXhEqwY0YA9ap0ofy1geuGn7StG8hDCEH41tFAPk4MCcNLrky2j4sr/YmtLeVrMDrineq+U0+l1W
SoZK0Yu7dOhdyjOjYDDMYgE4DH5/B95jCXX+iqosvw+G0odLGTR6D43QzZfwoy7O5zf0HTt8AVPQ
uiiRHVGXnmjTb3wXl03eYUZwsoD8gG90GPIMq3vJ0+Fbb8hAwYnQYq7dugfEm7QQM9Lg4da28pSz
aEUO30Lg5NbZTxRCqpOZt2XWVn6jkyrMWiEPqk0z22rGCwuKZMThA6tgr+RO61t59GYV5ln2vXGT
dOnLHKcRGyUlqKI2PWouHcaU3GqbMaCp2S04RXxwGBBRRmJL13ZTbPLauNy5ufFGDN0RV9N96qaf
2zG9GKxs2cNDghHlDRrH4sDbeKN21SktdFDfJdBIlTUdICTBpPE4js56XOPlm8KABB6h/igShtuU
OwgGCFyfW/2N/76UEtdAz31Ce8WBIdKHqpk5HwKd/mIHRbO6URaei9yJYXhSjEflP7a//9HQ5P9m
HPLnacj/+P8po1cz/nZe8j+77q3887QEUDD/wj8nJdYfLIe23RDNwZazx/bmH5MSx2Uc4jBQ4P1m
NPzxJ/97UmL/wT/OTocQH1aqjDL+NSkx/sCBq7Fp1SiYTUv/j3LxmOv/usdRYW0jS+e1ZSTDZOYX
E2DXk8NIVSIOalEYhxnY8y2DQffAy0nhbLA4qqZtsWwtOdtxsDE6MEO04PPExJmpd8JgBi2ihdB4
x4YDqU9paZypky2JLouKAyrm5DPOhOS2cAuCbUkfGDihKpvUnwLYlgcRPD1vO4+7VHciYA9tfshB
DAEuidwvpGJNhzkiSQee/4FUUC532973HBcPdCfWjdQU9zDXEIiJV2frKogOr5vECJ1Vj8CV1Ma5
54pnJa22D+NK3DsM8vEexdJySmzFfHZjvQ0MN2cw4oz1c64p3aHSJ9PT5oHiYS6cm2JW+/3SLj1r
K6Pbgzt1L2msGRfuIZ0JRAK+wy0RH5ZFml3Q2CkHy8gy9rwyuUl7h/BSAvcgYiIjcWF3BGpLJTEh
Cv1uyYSErS4HBmbk7aHnM322c2kATBqxtnYxogr8FZPvuGOHUAssRMUE6dSYyKcyfUQwaa84NJg0
X2eF9XRNXPouBwfBEN+c7ht9u3AT2JdqBV+s6wH9si9xdn2Tz+S+D4YnKd9RYBPa6Uc1S4olbenw
kiG7q6SYfSfjTAchIQkmK4BnjVoaOopwcXsgQa4YvwWRKM0LyjWkP6ta+l1Vx4960vuJqR/XSH3v
TDw9ZCu8z04r94rIFr8yWvk16vU5JC3L3mmTHEGbjF/BikP2nkGM3hFRxCoNiTPjmUgZ+2nHjyDS
YC6M5smN2vzRXt0y8eoO2Ig12+sRtdMUDv3aMWAfizDLMiBWcQsYrRkj+4ZCAOifoOF8cpNRIrU1
3O/OrGsvTEcyAtVq5CoZcJJ921KaNYapPABPr49zb9ozj4denkaHbmXmsD7FY5R7hgm6EsUU39sy
qdCIF+tMtR2xZ7CGK60/yNqcLajldkyBFjjRWDGJSZXIYr1smktYphPY3l7gPIuW7KDaghi0qTJv
zRkpXeRA7k4oFriPkcm6Qz4dXABXe9SAFXujzvHsfBiec2XkS4l8sPi+rCG0VJ2cVJNGAn40cj+Y
KPukLt42dk9gpirRQ13PLKJTzdoKBzQBgZLwuE+4dejPjdprQMkdlyijkCji1uR3CQcDQn+KqSEj
MzYtp4fYLHEHucD/uPIm7VqMU3s0VrP5oiPc8vuOeSAGbpXEPMRc9aGaEJPxeCmXUc+iT0Ps4M2I
jXm406difRTWCAPJWSuXlWhn2odNdIOCfu2JfUPAdmGNXPgpDqG9m6fE8SZ6g8vGgAI9qMCeRCNi
HjNZTV4z1xDfDNGQsqGvVJiMdGjxevjkrTCjELDFeF9ZheGJSVWeV713/dKpBwgf7F0dIgUfemWg
UJkVhYlqZtCTq4N1lzOiPejwaU84FsSFV7gxd7WdT3B7MQHdCzcdB29oo+xOsCk+lvo4PadmPgUr
Z8N5TDetqU2u81pR96PNJ3Vr7LMjI9nkfVSb1CdWGiW0QdDyaPXDM7l8+jPUM8UX2CEfGSyP34nA
M3F4DNZTXa9z4HbN9KLgJfssLKBiU6qLYyHshFheiyl1aSnYvJJhuCDOHg78pfU+HVPCrgtwL138
XWEq3gMNynUgdpjlsaMJcqBbNqkPRPL8iNelussdsk3JJpc7AcYChJ0y5kytqHyDvlrTK4dB/Yqp
jsdnVCcSiJyugQRqtY/90sMOaxrgyzDdJ5jtJu65aZdUGV+k0uFl2VYHhFG1C3Rk9XQ3LKN85OOf
kUK36vxgamTs1SK3XSCasJz8tBc/spFUSBzpaxBFaXY3JHHP1aAvz4vh4is2tC72kebXt0lpp/Ee
IfkcJhHrAEWdq2Oz1tFJzqN0NiRrtKd71nFWL4VvO33+MHZyDLPITo/VUCyvepNMAUXhdF761v5U
oc++c2ulhZRlNe+FTMqjwLB62wwxoDOJCagsBwYBC2FwO30SABCdGsSX7SzF91Svuh9TNDtf+pVA
wDqZG1LS09LdN6kSnRFaAYKuEpI/zW4N9aybgqmmFw2HiCqcQp0wPyhEvsiYASkdyzatT+WXqAUJ
5I+VSYMixHAkbUwgiADhi0MoDxssiDdWmYiDCe3wpPYuhLl41a8KwSCvbdFZ7xlvht8bavVWgIN4
apxoCrRUxCBamx75npWFpPdVd65RlS+mWIEaRm7+lRAGB3Fk2d7keaFhRjDc24Fobz9Roi9Ns+1m
C8g6KjY5M5fOGQsGCxiieo46ZLsfDZDyU9c0A/OPNQ8QeA+oruLuQdfbleN2qr4IK5PnWB+YV5Jy
3n1vjKZ8KYWCR2tMGRmllgZqYsHZHOLqpl2rAS3KnKwDd+gWyFqaHjLY0nloGZoMXdZ42tQSYOdS
3WtMu747dd76qyaEZzZ8oR0Z6Yu4aMo0dO89exf6NeRGSwMAS4hxudi9LC+RTcQonj70BH2ZPY7W
qthPchVYFqIR0wQpCC4HL0c38dhfUyVN7rHir/dMICCkK2OJCVok67UxtOEKmacn4N7MT9n/ou48
eiRH0iT6izigcNLJa2gdmRmpL0SKamrhJJ3q1++LHuxidoAFdo97SXR1dWdVRjBcfGb2DKGjX2Ai
xwgWsg8YtjPthixEDXKL6jLF5ms7Ow9aaKde8ePHXItk+8Ui5dXLNgoUeQHb4auP3mwskjKTn3kb
CQzYJm58sM5eaC0ZbLR7gba6JUSOEA9z3d+DNkmbg67g1CzlhBFkazfZbOONGE0bX+cU6XswxKSy
UI/5TIZlAL6wqN1YTeuqb+LmgO42ZsOyj8Y4vfik1YGolWjlT26eBPNuiuPqPhRuM/tah21jbNgE
x/SccLlM3lVi2tk3slz3odn3OXYaiqRc503AsiJzSstl1MqgXpuNd5ebWmJnaxunfngyR40TuoE5
mtDtVFR62SehFhssNNErcUkfDSENW2qLWu6cd7nK4hvjJntyHBhEi9bKSn9L7ptxpVeI+SGMQyj4
HN8DTg+VDKOdyAjMPDTRaG2jpstupB+9J2uQ0WcCPuIDoYbtyC3KBHhlbGmdEwKI3e+yCzuyClOB
B871U/vV1kL8lTs1ZxHBu/mrtT0XNwqo0caaOOyXmQlGbiF10+LGL0aQIV3pqYNhUUvsNwM17Zk3
PHRpED+1RqqJJ1flbz+2NYNPg7DBEAqCqnRqGUwjN83gz6e8UOFltrSESaZGHo6+jGikF24NAE93
mgS47x76vAg2DDz6JZ5DEyc4M+CmpmeYC3a0t+uqeMOCPl7aOeqWNfn2xZyM3n4YIwiGjsVjJD3D
2CPIQjtIZ72taUb7NcM+3Q9GrXZFbRj4JSQwmXD+M5RFgBcBCCvxP8pm4OTnu4Gz4jK16mLnDZz+
HNSnVWXghFeesnYhkIpL2TE1Nroau8voOmgRgX9FKLKX/kQqep5I2YSxarcirqiu95Jm25mGWjXS
ainZyH7KajZ2U4oezD1hfhWZU3xzZa5OCVOnhyafunPCNIESXdm9Ro3stxnxGfo6wvKEF6HfJZPV
rVoA9a94/2RMU6Yu3/xi9hiPJxzhUEeWBBC6VdCP6Vbno6cXcztPKM5BcY7iot1J1WYXAFXTjnn/
/BOEobHiFey8fTt15Y3FK/mas3w4UUvkM+nho//LjCt9tDO/Pk5mj5TXFhzHg9LvpqX2uvgz0Kl7
64bQ/fZNn2sOrjSuA67qt17pTjtZSQurbEl7cYTJFM+0v/TqKVxhHCoRrbBuBEgjT1JHSbvOU+0y
H44KRmZocBT57kHTTrtQBtFTJ3La22QY7908DteYb7AkVcTNblUfhx92GDjNShgtK1guyrd0lMGu
464BhWcuXpMujl+lU5Q3+qx6jqUG70RQ4H6re85ZicuHL5lXd5PWd9yhS/miUWePDZywb52fwVDx
KtYOlnjHzbsXi9l4lCbtsh2ERHWuBK1BwjjhZhfHqudHx72sN2E5ewxjMvpvI1+8hBafnJgughrY
ni02SdEQ6gYbvAVW7nwiWcmHHvwIpJSR/Vy09xyWrqdbRd3nduxN3EFwxJHZKf61lpzdUMH8OkDn
IaiHTUCr9MXoLcNdlL3O/mKAM528KPI4EPjlM1IWWKimttKn2ISRo13JEiem/tVpUX3dklYCo4Y1
jvv2Xbl998B4DmlAOuU5Jv0JeRuP89Dm/XZKanODXsMcyMBbechyka/htxlL9qIGWlfgvyJQI5VF
ONTSQAIbq+12Y2sO19zmrIU9DpTsgoq6WFWe36Qsxz3TpOxAnlbiU4jb9sk1+VmxUQShu/bzjB4P
yc2cDx/NSHmdJm/wm6LDgEP6KfdTD7U674+p5+CYmGcOLIsydOtfFVruCyUi7TkJTRfjT+mrXRlb
6SM6hnuiN8MiTNeynePu1utBcIRczZMysf7ZZT8vaamHJTSEXsNlKJL7wu3qj4Zmuo8uxI0Uhj5j
fOaHT4Y3+BuDbCZGL95e3VfGKpY2ZQ1c+L1rGwqxmXFfPthOER+K2gVEEWfZNvYi16MQQV7Leuq4
J5eT3oBcRPew0Tdkn75ZHl1qfRbYu3jCm0qxUrktSt1kywly7pLE2YyvoM9f6qCjNoNHc829EP9h
lJovauqdFZtnepY9qvAQGfFhsOtul1ZzwD03jQpiUWW2Z99NqSRPEpWsPewDuA+kecj6Gq5CniFe
dtIxbnLMFI1lvnssW3jdQkHsq8di+M6dUPEhnAzuOLXTd1wGgvRMLwEfKqMvN6muA441Zn0OSEdN
gLOEIvRbmyBQdVWfRjZk/qJopY+UzIlFS5aLjgpLY71sONDn3dCsWVOrL6PVzqNTVPOrKVpckUjB
uyhLfDyuRFJdEJ3LWZYJoQoWmksVGeAzTFmgPZvBlpWethyPv5AuPWtlCRWuKo4r56we1MkOh/Fo
zxZjniaungrFzpXP47Bq2yG6xK3TsvEnYbkUDK72HJ963vc6QQZG4K74XH/j4+2WmErkwtQ1cokN
gYV4eDUM+3hO3as5kpY3+yra2SCoSdWQ4v2y+uJniEiZGffV3yxMY99Yo/0+E0l7tMjqLLVRqU3B
5kBFAUd1xkX5OsJcc4iyIlubWqmrM9nsUGl97/0u0kM8ddn3DBmKg/vcbwqBfRPfRBHXG7fOox8O
fdU263lb7qFTdvaJzK45e1RIBxzH0orkpx2blLaaEqQ1ZSfkDRzumVGF0qPE2G6G3nSPPV5Ah41y
it56zVBlqnzM+hymNrxOY7PEsBwdQs5Ci4EGgbVBZ+INsSJ/wr004ix0xDUbPImd1YHe69DmsnaD
rlgFmXunnIzBuqjldCKEOG3ayMiPotf1apS23pRz7Z96q7YWCunrY3K8uw7FlL1UTcpoq08ublUl
Vwqw7WJh8Q4T2gycHc+Y+GZmZK/KPmlPegqn78pI553kVndoEdKvVTHcC0OZv9/yPrNZU5yK2T7w
9mrBIQD5tuJEINgqDMqbktYaHxrHC45lEMcvEGnchUB1Rt5sxYPRmeoxFT3O5mCachDd3bTKdGC/
WnEMlqOo7pzR6t4oJ5hfDLJzfyyVD7c7L/c49VC5CO22/a72Jygumecnx84u2hvOHuPN85tknVr5
+FCwQ34aRusc+zqNt1U0zg99OKinzHa9A/80PME+AFwOS1EswqSBxBa1xbtfllWwqB3193Xc5HHF
/U9ZoMnF8Zg4sfEw2pM4mpngFuAa5jETbvcInxyIs5l4OwU2r35l6VP6O5ude0Aw7qtlLlL92M/a
vkyz4Bb+Lx7Bh3+a6/61RFT42Pf+u+nu3ybJ99//l0SApwieR5GO9xGf7vG7E6Rm3udOEvqsxAAm
kCgvZBTh81G9Dr7knRNlrculNc1EXZTwq2Q5WLk97vKs94F4Cwvo6zwzKdN2xeqq7MQ4OlFrJXTF
jyXIcqcoMrA7ZuY2K84XNFPqOua243ZQ7A0iAJSckNuyi5ltpOkGjofYQk7MeO1TFzr0j9mNas8V
6iVJWeMuj40SvVriFaa/Ftn7G6y8QhGSEejvAorwU9TVBe4n4yFmDYEksJs6sWspSl0Vdt0c4pLW
Am3aT17NGRLM2HCeVF/dEt5btstivJUqZLjTkpwL/TLbFDqd11WAsdaRDrF4/1OLMlzxBb8Gpi3J
MRxrtIGc6vaSuFz6O5Xph+jqc9xYb8aMUmSP5W6cmCNYOoqh6Q7ig3al8gZyV5zqAbKflYtPJy//
DEIcRWoBp9aFc8W4zh2vJiGt5gnIsl1+EtnU4DPCvTW5hIqj8CCD/ifIFQWoBm0GpaMGPrXqxRhp
ApVOfHWtNF7NRfIFumhYWcPwm0YBdP3SODHE9jadhKVb2pR/2MbAjSYlzOz4fXEKPDWsw1lOHKzy
Z7K0B0nH2GoGcraMjfKpl8POdPSvMJubVWP/KYylYsbLUS6A0SLuoKimBojctnezDp5/syNqM2TD
ivWN4EgUvfNhf6m9+t3P7if6ytllQ3EdYvdB5aRArFmfPRvDyeAF1CB43XtVu7CAY6pX0/J+9fBZ
BRmoPpgFtjPB6HVVjjFqQuA/SzIFi8Gxx5XR3QVTVdw79NJvdjk2k/43yV1ahbkkqdzCYlDOv4zr
pgUmhJ3rd7fWrc55V14mUVksZ6O3MOlpWYyRPA6T/q2GYj2OmCAalT2rqPqYebn47+b7xklTDsrq
BjvqJ7eNFxGpAnwBLdR21+LYslXdj4fAtu2V7rB+sUPQBtuTX+MYg7yz0xo6oDl0hHJ69eE37lNK
28UyzrqdUvbPiBZr1/K3wbO6aFXqLhQG7bCvrp5H1MWhhAIGuPVJQLJctUzRmazYDEzrbx3iWKPL
NJntHXWmbOiYjRemc2+0miHVp07/BroOG19LTK5LEIZruz7lE/jWCvLZivvKByUIBGeMwV4lc69X
/RQ8+K3Jra7Ib7NnnwvL2A26rjET1B+20b+2Nf3IGtpdy/JB4qc2mXhjGPFj/9vt4kPX0t3V1La7
TDk9rO0hfCE//aLbEi5q2pzMEhtqKDcTbq+l3/qCH6qkZSA95cZ9opfA/4onDht4LV1ymjY7s8cH
Yta1/+J6nBJTMU2IH7a/bmuYUt7cfwBWaFaOpApLVYj1k5W90womV7Ktn0yaBWU98nOb3aLu6PPT
XDlBa5lbUdFZVUin5UTm35QZd1zTy3eE7Zts+6tr5Oe6Z9/OknGZ8cngCfSRrip/wufmwtnPeHSj
4sJ4AIW6dm+kYD+HYOQSn/RHRnxXxAxqdb0/yRy+cG1+j7sG25UOr2Thv5joYxYL7CdcJyYMfra5
NGHGnbgBpn9n+tNWGkgPRu9FCZcKDgCo1aSK/XURU4gRxnZ49H35Jyg6PqIRmHvnvtBLBeY1VNOT
YQU8cCF5PKYif5IwfU9IMy2ZObynTXLBv/Kl6uZHFxJGBZisBWQMkGka854nOFNyGPypBpSQOCjI
XMXzdpjybpVZRcgdW3H2ytLqZoZcDSAH0kEVJ/6B5i6kDRVfy3j+NSKKk0kFkp83jC31TzsTQQaB
5yHLQ7WVlbaf5rpT0WoqR6AwsxvgwjL9rgmXyUwuFL2jRbOrpLnJTWqTSjGDj/LR1BgT49smCYWJ
KVwU9fwaTOGt4HwWGxaT56r8LqL0PjDIB3Irg94XcVIuKSE9uoPB+z/DsI8mJL/CFgD9sGlZEE9c
mzRflSAleT3eLRyNIsfBElgpHhUytEy04NTpNwfNdmU0ms9BhAGrtie4AuJ1mMSL1xnPtsQC1081
F4Ta+FUFIdMsmaC0iHLXUJC0j2134D1Lf8jQMhY0cdh23kqZUfmBKOMvY83rW1ptck0Se3xNJjSc
VPr1RtgZ6GIXufM7d1MOV2Gr0CuMJ6wl7zDrx30yOJC1teIPcNIYZ5GV/wxeQyYmmf1z683JtArp
S8XPV5oGoxybipLVEBQ93YeJW860ZrTZU53Nw6tUAyPa2MGGs4T6lGDVh+u2UhHbgFGWVofAUMw3
4ZdccJpq/BjNAaSUmJJRs0IMAFoM4la4xmUznZXVmfCywYSmp960zN9KGRMVbUn5jGvWes+HCi9x
0iKl9bya67Zx7RedVNNVd2PukS110IXDyc1+/u8hlf+F3+L/k5MCGwRJkf85ekIOHTPFf/NS/PN/
+aeZwpf/EJ7JuML2vL/dD/8VO/Gtf4CBMB15Dyz6/CnYLP7TTGH/g9EJuFcYCmRW8Uz8l5nCkv/w
LRsjhQiIGGKACP4vsRO6yv+NUI6J4w46I8ni+FAGPevfjsBJ7ymf9XvesDZwV+5pCRqwjS7awn4x
Kvk2d80patpz08x7Qd0Ars9uL4twOybtn9kPlpWBDVmYxNB4/jaDGUGgS6CmYtQ8TLLT+y6z73ff
c/5ucqV39X384BvHukuIC9AAvRBGf46V6pbQauQWdOguus8VqEk5scQDHXfLJwuwMGRQnxUmTI9d
VZ45ub+QbwTUNIbIsCpZeLV3QCZeGL1JCck4f+jo3gtX9htFrBtwMgEvdzTCB8p9fqY84JKRqYz/
xfhjib/COoKvczMBLG6SSCdHWdAwNaT7aYwtIHMJG7gjHorZynHt71yrt28Ec1YRSbxUDu0+siTn
DMWInOEPylzaXkVQhRRxv0LVIs+5IbeRPIZ+8I3JXPnGy9RUBWcbAuhtPZaMJ5A/GVatopQXOvXI
VmQOmxSU3JVO3+VYbcIQSQhdzlkgp1HKoLKY1Kj5amXDi8Puwq31rfPKZ7cZft3cOhNBX5bCvfRI
6jtfibunpLO3wC6iDQVZMMRab3ifaxbrqd/62h5+0ii5mqboN+jI9S4Q+LejvB8vyvSujZjHfWk2
5Ii5Wt9jMHSgpv0TvRB/LG9gbc8oO0fSdR7qzDc3Qex7J2629+G8eqrp9Tozyzg4cZqd4yC9M7J9
f+nM3pvVo1nnRr9rXBekRMU1v5CNQtsrD+E4W3twjYKTNLUurWl9VkGZPk+w0ztwnJvcwoBaKfy6
phAtpT/jNQmBnjR9NK3Qz32oxPT52lP03EsvfuSIsVehDRJhEskhIuSUp0Z6aRyhFqr271rmXK7n
sapOXLXCnYwpwKgcCrs7aBFOQEBjVp2/g4/hPdKqG45fNRiNO4/KwivdK65sVb8embcuxv6bukks
qlqcnLF3N0PsPVj4/rTgAhg2M7bmkJsmDQi4yQvnWEfeux0Ux8aJcKqIb53GODrjWwxzGfkCGUzY
Vx1IDkrDrSG1tiEjS+zVu01SldtW4S4MZ8IgxINa0mEgQkqmCWvLwt1ZRZ0LRCvCjKvc3UwZGuOy
LFhNnvuJIldtbIITC2vCkWfZ2logWH4arftpFnxXQzWUtjXxTiuTtvQ633OC2eC/IVXJTRAO/sZo
/INr2itRy28OpltmM58qcj7pAeDUvHK1Q6pK6kvm8ASUTItQjf+4TvJBSfIhKO/+W5MXQ9fhI+Jd
iLMnxxHzUqe/Q5H++jCzHmot5qUfaGhMbXM1JzPdU2Aw7GJYS8FcdAeAnCVxGUdtmupJG625ymYU
MkdhAUAUQujLwugnCm9hWL1aOVExPMQnC/j4xja7k02N89IvPRS7uOJcWSTVU9M0v0H/HFYgOGcZ
hAdlcXCM5gTDiOeUxzwST0JjN0q03RwpMufKGFXTiQDWNq0IdA93a5VtJMEuMevfSGlGOpC1VqlJ
hWoGE+rU11UAc4Z/YlTEPA0hd63G9uCGY7DVBRSQpPgTNfq5ivRmLptbaUQ0YZv2lufhbcyemXPN
kEQgyYvsklSVOmIaI6s8xDOpKEecdDhhGMkZW7Z+7cOdCr7DPGsvc198jUJ1G86UCTKwx+JEry+B
DZzVJmnfw+zNHx7A6bNOBvCw00jogtHWxE36IkPyrkMhs0PB39hBEPzsZHZKyWotrbYzLvaERx8f
AFjMqexYVWsi327zAMiA4txKZFvMGgFI9y69mOG7O4fVQWPtqG3JZTzpzaPOra1q3fxYT+ZH3ens
pfWHlfcYRcr6ZtpKu7anxgf6IGviSTivbMsnnjDVaNUOF0fh03qa9eGajfa7bd2ZxLIC4AOKcj/i
UlhwZSVK5gyQaic3OAaG9WDXY38aOu85a7AG9k6ijh0BSV1X5kZ7mK9ZW47STI/o095WSaD9mal5
ypgVob261aalgqer/YuDtWOf+57AphX9So1MahM4QRy0iT37ItwmRf2W+c5P66TurgP7LxrzF2lO
bMthThfIJzS6mmBqO3ci/WIdAemV7z3MbCa0k9jGLhGRRBwjXkqX2UfvvOdQsVnvnHWYOuqCLzwe
ygtEmrXtzd5GIT+uqBD2XlsO/k3r/NDmMl762bm1bVRSBdizpRfMP4NSbSSL3sXs1a5vneQq1T0F
WuSSwLWmOToJ640pCYtCpKRmsfMxHJY8Jn9/aREqFuPY+jtKqoFe1O6XF8XdovEEC8eczPuiYVpc
d1OCqN6M2ygv96YRec8DB+pmCIxXKmA5d3Th2ovLehM0Sf/Sz4Aah1lhI7r/Ms68cdvJTq5YZ7MV
30wcm1m+0UuRnyMVjquQAl2KHax1YR5mtOVD5I7DMbHJQJgSJtvMu7ACjvZRZBwF6M46yZkwfTx/
eYLR5HdfZO561IjVKgA80PfmvA3ydJuZHNzpvacEOs++cWsAug4idkq32Gc+aRzoAY+ZGT5mG3NO
3lOP18EeY5KV5WqMjMeYELum6W+WwJsTpN6e5XClevlAmGXFILtfdfM0rlg9jJWHHsF4CGkgbhFn
4+HM68RVj34bDDnxK8O641BkLykwpm7XduGVsmvBsqeDdWsmTw08Wsfcaa89MoDN1zCEfsdg9MBJ
TEfP4Le5xN58K0431nuTkzpxw5cZ1g3617T+O2cQRMN4cLTDUc+hKB3jQXqicTDcsBJfcqwHpWEz
InFNQ+x0HGwTzziSaLIeLBOOFhafgjJZwfMbjXsbfOWjjbv9cRqFs4ZSMXAmqlljL1as4CExuqHS
qI0WpoUjVVkTsSKtkhXJf6C6YaZ3LseLDcMuypAxm+rGkNu2nZH6zCi/qKDbjHr+C39Utu8bJux+
BZGjAuuwzhweewa4wVkW/avXJzH2eXtJGMvf+0F9avz0cRZY/fmjgvfeuQUdhoLabPDfaEctSSAm
6zYpx2PCdP4hGBgOxSx4K7qO2y0PinHMsnjL4Ogj91ssTUOSb1WWcd13xMBkQYpjgjVyiE3jp2Q2
IdsO2Tf2CRc14ifxWMRzZo8JKeJToJxHW6fGIantal2Hk7XOsKyurSKY1nY8lgcr8B4c/h3vYrE3
vY4DeFqaj4jR/imOJTVusZafUTG/7DYxx6tvW3cf3F87uhILMm/1R1+709cnBsNzZ1v1RxsyALPT
xng2nCEjD8d3jqNH8mHRKufw/GYGOBUV4tTZavqe+yQtSuMQ/iEk98XF1351OxfTmkvTirora1U4
fsSgHLi31o80qF2ocdHnzmzVgnAwcoiRGqehiZ8sR36zQr4aODevcRvaEFNxGs6mfORZRXNP8vrX
MfKFT8L2O/Jow06JVhLdY8tpBucyFQ6jqDI1vppEn4O59190Guhd1QbxlhXX3KmyN9ZDcLO7bnjF
ezRfbJLqC6lm900kbrIl0sf03jcfOrPoXhj6l5tISCrQfSrXyhh5elQOQVA8SdheOuc57mb7VOOK
XuC8dZ752Un7MBIt+/hkNqXzghnRebj/yuo9+8VkFX9Q07SLO3RvfzjRMvN5T68+pkVorQUS+qoY
LHL2NcSdldczrfj7t4Mwn49uNTwbuLhWLTEOPMOTf0VV969TaSRHQKTXtC1eA0NY+5Hx3dXFDr+C
7STgs2h1EVVARLetvs0pU5e/v7hMckF6XXXacakigo4oXz109y8ex/CHCLtuICqCfU1OlmZ0SEoi
6EfkgMeCzJ6QE2AyQFIpBdRDxVaUD+3aCa16k7QZfSHUVu9j3+p2gEVoaeSmt8E9FO5mipMZUpDA
tCUpmFIsI2Ar3ELZ8oSBowaz07OccnszjRS7Jvy1r15F783EIWesuv53wJCe19EfmhA461nRohGj
d5a1bz3QTrusbfO1Cb3pB0XMysuLqxr9p5LtoUqIrfVd9eZ1AX3MrfcpB9Co9v29ivvh2x3s7MKO
FljqEcQR9FtxwKv8K+8zwF5XZA+znPY3j0aIPCLBOwZ66XiSq6xIrq3iWuSTbnnBlvnSYBrfFLmR
rkHq51+QV9N4dtDEhxlMSC8OQR0zlvHkAQMzXu+9QQnVSspUbgPAIuiH9neBuE3ctLoLL4HPSFPD
cJvlgcalR2BACgTfshWxv+ymAF6XFZkrajUxmGcD7SReBuqIDEKwH+qRlgjPkys0fjaVZtFoSEGj
QrWjAO2UDGRVQXHLXYHyi1vC3vlQca4dGahTM3AD92oIsXnxEZvhh8Fb8NTE83Bq7c5dmlNvfhJC
eIMdLJ881ZQnDzrbkqZKeq+i+qVIwuIWxWFwxAqXrP7+7314qblQ1e/9qlSXjH/dyH53poKlfFvl
XvCgM3LQE+49A7DE2eGYMjZpurNILlA7IjY0O2TYIEWMseQ1lAPHDQg+zCL5+4+53PAcL0SE7zix
om1Us4vY3ejtcoaaHCm6eNugmNKl2pabTjvzU679/JIG6tRmW3SN+4GzuPQ1h1wh/XSNr316TwjP
L8q0VRdPxs5TPWMSxH+l6wsOK31JGH9snFBILkl9d8GMiT+vgoIbZBJraTCPz3WSiMeKdlJgcKnS
1ltbdfbRTyKIRQEXDnbhxxyD7RL0/vCojSZHKMIEU5hRelReWBy7MhHbPoj5TMxjsu4tIFNO2s/Y
aaEaKjoTSUrU8YtdTK+2tLJbOJmXMS5mzMOzXitNchd+pMMMRZFHqC0u/LQQ7IvOWU9aFWQ5C45n
WZff6iblHjab9O9y2Fh0hlbbqfSNMxxT4+zA/xf+ICGFREADnZBGD8Zd+AlFP25qBUdH9ymOAc0L
YnH6xZ4b3LQZv/MZb+LsHe+hSfwPFSQp4N653D1ZeeMtkY+IGXFub4tx/Ogj80OSfyfp5z9rLI4n
NIgXdohkWzT2uUU3WbZeobcMqLIzg/3Hppm6Q0ogNmQUsw+d/qGwmnv5NyykjUgiKKDNKA4Y7BVn
jLK60WhW3ghqHF19KcNZ/QUiuSgQbgOLUPJ4b5nnRwZfnQ4oHNLCdB+4fzK33KVKBht60+kEz59t
w/5puvljGkCQjVn/cc1D+4tp0taim5dkPqYANcyLXo4jK9a8TJ3go6+wWnpUN2A9zf5q/CZaJt01
76KvwSu6S9XM4wbECHYpLqG0o5onALfxa8rCXBdou0anVok9+ZtWP4YGs3AzFZ+eESILJZdwGrND
4Fa/jTV3G4rAKRwou7Mn+hZTYukeU6tHB+lite4cXTxPIvu08MmvJ5GXO5P1+TRs0atJO+YEewHI
LOasqw59NdVHM7oORZXfKKH3OJyxJ5g0t7O6qwcxG/z5dju+ZU75OjHdWGdANRaun6Al3b8MFI+c
/v5lQFQq8fHnZNXd+DZ64kHJfF8zXjpiWtjrlE06AaR1HIcYk1A8Nqvchjata1OxX1b5tkvNjUvn
NX3OlktiJIw3c1F6kOxJQHbZY9MF3c3Gn3Eko1kgxFsrbafBL/krnMfBK5lI9WXG6RboKrSLmURx
7Kv0Vqftu5ua46ltg1NZuN5zTZMxg8yX3i6uGuftIW+c5DCB0IIpmp+sRr8wJpg3eTREa1ZmPmW4
zReDmqKNyqJ4X+TA+9Ixv9evzw4FdE5ItEMUG+EyW8G0am2EBipN3Me7TnLGB67iQxAOguOyL6DA
G3vHHO3z3/8qkXl1DU2+D0bPPO8vDtn4K+HSg6zM5tj5Tr40oaqhhc9n0OjObapPXmqfB992v90+
+bQ6q9mJKBuxITVbBnjBOx3X41pjVR9UnnCLr+O1IA73bCfT2qsHBl3gtoFZqoVtZz9R/y7y8Pm+
c65kUxwkjg5yUMm7G6Nlshf1UfCrbJTvLPDTM0AE3Jfxh1URHNUdGkUYrKkIBdsSaWwjkqGejH9b
IA+AXEjQtrlRnG1/2LQmhSYuU0MhsQEw9FjoRg080NX7/OqANEUnbPWyspiQgc/IV1WCAQuSz1eV
9BTWC3prHRolrILJM6jUpeE4e4AxxiLv4Ytbkf2Xh8ExY6y99boyZwrEbUQGtzghI9RkRJ2ACW24
k8+PYRHJNRkGZBbrc+y88djCiJVx9FmVhA7qFLEx7gSTr1DJTZ0Ba+jtqQSt0H25kzW8tHVAjsOX
A4CjcgPciHR+X/9pmS0aDBH+GgkpU5bOiEg43YXILR/AQb01MfFpLzwn0Ui2yDya8Zggq92ppWZR
rCO7nK6z8sfjYHZfHXe7+0TE+XAGiX0e6b/EjuOo/OT7767VDTdZ2RoSXRa92DNojUqrcTMlU3MN
09cC203yH9SdyXLlSJqdX0WmPcrgcIwLLfrOM29wCjI2MJIRgXke3IGn14fsklVWmqpbbaaFtAmz
qswkGbyA+z+c853is9PxZWiqjvIZlseyKk8XiI4ZJydQmwRSWMa3yIPzGBfGjy4BrDHWqE/7Du8f
0YcbvuRSo8x3u8i/wqiGMxfhVJyz39F08ywuq3SpkIqC2g8849TWCAsb+tzQkgeNWDWvQWyM1o9O
Kep9wcXee5w9+AijsjuRYhhtzdDaQd8MgLljqtJ02ofRzeyDWfMAxaPf3ZjHwIipYAVNUUE+PU+i
7o03x1KERfGs78mif8d7B2pIoqseGxjL9YSlQy+7wqkzHtyUeiLoBo5kBOAbVC/sJyh/Ns7Ik68i
wER9XKs1GTc2Z3CjHt1IhFRCM9v8VvJr05AOMgHbKdN2wYaAEBRJn2NWWXoHSPOR1O53QDgjdRym
UbT6+UsghpdhKqMvQQwXFpUv5v4QvocxeOlT8dTDOCrVNB95z4uHBELIEPT+Q6SMbV1GxUl39wsm
7MpNv0uZ6AcVxB/52L/0cFn4u+Tprm5FecmS+ZSGBpUNZshnQhx22MOyq0GzvKn6/r1P/WKX10G6
F6LAI+qk7yn0gccZlvDWtUuKCjbQayJ8xuNErsWTb/T6iESXyi4lp4wRTbE3hX3uWq+6253KX+oG
rrIYxbHKPG9VFd0tcdMK3WZWnTpPAHAJGvYiZhFc9BCd6zwoDsRlvZSOC/QaFdIuMcmGCwNcjubS
W7Gcaf5om06yk0QblOPd2+dDxsgqYyXiRextfYbxjMP2xRLWgSTwDWhCcSQqLHUgrLFlSU6ifirT
JWkC1pdbmta55OmtzdG8/vEH5hbDTrtvQTAbJxRz6G7CI0EnqrZi9DGD3GNQfpo6rsjU4a/y739E
Fn+pRrlrN8w14h/LwnNUIYj8oueJb0aO298Zih6wmIO8BAZKj7jThDXLSJ37OeXivlAEfudvZdJT
86NpQ53qdnpmlUaH4sOkGSdaM3f6FletvnqsnlGddc7BWko4LwD+0PM8HxO8U8z2JYvqLJfrXLTN
Ka4HPIcDUw98JjQFLVPXyUKoFUVO91RkHGOjg3OgtiEVuZ6852zJQJ3RvrgsWziZtmMWfx+mIr5r
reP70PCpVY44tWl/xXVjPht4EgmbyzaMnUmOW2Ki/igA0g6GHdrkD7IBs2NT8NNoxP2sMeZyg/LP
2Uf0W1djHPcUlkTWFs57gzqkDKKTkyTXIoFGGWcmpVTZUrlLQkV4nSLq0FatxW9tVxPaPHrHfGax
V3W02QM92WaMmQoEPUy0OcHNFRlJes9bBllm431YXkwYgVe4mMSmfBvq0tqPqPTXlany721IHTdp
Yd9FbfwYrDJd+Bk8UY0HYVdVtJuOf4+j8BqLSFFxRP2DifiWPOCKhU4OoCXKgDv7EwDkvlDXMY0q
vtNwzubh1NuqvbUqjlZRkuprvXgUU3onRq1sl7i1b1HnMniZAIZ16XuY5fGTj0VToZg8mtIQ+DlH
Qm8SVlVkPWFKHOsTL2B7Xvj8CGXN/JAEmOAZmpxyQ8NZavRhFgaclGgcnoNSeTDTUveVIOQTAbDG
ZxUjoDcpXHdta+Gf7mbm7kaXnkyJnAGaVXYcBhT7ZGedk0w6l2kyvjMPyfeMaZD2FXrJCUw2JKGx
lTCzbsf7nh+VDZo+mliDYGjF7kxe4QrEm7u2oqZGG2Ydq4EDBc1OvvOIOF9bNreQDyyRoJjhBleP
eyMox20V+fXWou/o0jy5eAonXcSaetL9zUn1fPLjvY3B++LPw5XXM94R1urBwNHpWy+KPfytgxEW
/kHF9pvOF4eAgL5TGj9wsWO2ZVvcU5VBqXptmuBHCfl9rORzu7RKQgTTzm06cV0C2qPhtXbTT9tF
RBsl5YOjG2PH/P8qYletjUW60g/ktIlC4CSH8QMtZ1J8AACnCm0fA4/VQ5KxM8wCnPmWXz1AaXhu
8IYB/poPVcikKja5XaHJ8T5KAfbJ0p8wDOpHaAn1I+Eb/qa1rRPpqZgeSu2eZfc7spNlM1ipe0NA
y5oS8iEsx3EZPoAQtKN8j5UlOhmZBbiqemj5HVybwWQERxjzOsRImvXq7M8q2uEWQXWDG+yewhJj
cOqSujgi42zmuHnwe8s+McUqdkaQZkDji2yHBQOfdGi2z6mGh9/4/nCJqw1RAVyE8+jSrJKKxLnB
4JFW6OA0SU//nXxLjDR9bLpFWtRN5fdyoMixC/leNYTvDqHcuC7BoC5z0hA5pGdV+xaREwfSOvLc
aC8lEHgvezYLLrepePYj9+KDS8lc7621pVilTfFYhdZ27lVMkUAAUsiyVzXpW8Pzs3KoIJ0gQS0T
FtcuLpkKNQ0HznBlClHCDBYvFgorOE+r0Zr9mwhpgpAXQlCLN5lpTkecz5SfrbsZx9xlVTyOW9K7
aH0DJm+9j8o6dJLocp/BYN29PH4D/cXQnZmYJ4wFC8zsgzeoJqmQmmiw7H1LnOcaze4XDnrr1HTt
yvNZIGSFvihveC2ipMHg0f+mjrk0KVBcC4pCO9a7nqVBWMzNyoDetI298CeiuI3hVh/YD0EUccjg
kmqAN4BPy2RrrQs/6OAqUrIg1NS6yF5lJK+hqfcqL1/McrrB77gHCY5/w0OpL1FBhrJ/wtb+GhTg
Ml1rINo9p4SI0+k9B4FoVdDDXSt8xznFTqzzXhIjUGvYkJcokh2JeuW5qNlfixgFIbBQEk55Jhm/
cLi0U1KuhDNNG5/J+qaW9S/TgI5M2LSxGgxxs3JyXDRVUtwMG7funvnHmHe0OBmopuj9ff2K5wIu
KvbER5kREl9o2r9Seu6WnqH5JoZwk/op7Uilf07cfVfAC911wO5+1VN6MfrWfOuq/DNtqaPD0V40
X1a59Zb5T9z43d4d7XKlMUPAFuItblpzAB4wdxdkM1c7qsbnOTFvjHVPs5bOHSjDk8s2ZOuzH17j
ehwOjTIMzKkk/oi+CLdFCEOAJjDfAlcrvjmmPCA2ew9YUdwnz1cn2+p+oAR+aeEyoN0wniI5caMi
R9jNIiTYxO670yhl+ahd9xHtdHgjZyjecig/5VUjyS4cIwYqJm2JZ95pzriUhol1ZseKSdiIy+Le
v0+yrY8T88VVlVoUGxH4WXjZz8wxzW1Zo86s+62G9DMoHl4IfoWQbyyr3pNOHzphwAf/CELmQdp5
zaL0Su+7K6fqscuHb4nJttezPxtmHDp0uaJSjWButLZORKytqaJTj7PrErsjy2B+39K96LqIHqBu
ladUyrvPwviWmK3eEOOEsy6INtIfqnNb4ur0Y/MTZ+98Fm2drd0hQ3thNgjqK8F4sc/2g8Oyqks5
hFq+zaocpobzkGwUN1/CsOQUAG8q/I024Eogmic7NHoLKW+YyIzZOUNmTtnUvpmRsbLdgUCiOGj1
AVZgrxkcJ8MpjmKI68O8yTqEt8INjAcjHZ/aGo2PmNjICyaB67yJ8703Zh95y72eI2xBj+1cWUft
IKpy5YYR/t8+v7a+m3GHMFEfewVcBj2H1zKLmaL8ylDJtYziiTqpNovPGbk42Lvm3jEvGdMA1GtX
Mwzqh7NPkyeSGUFG9ejZZOJOk3VlLqhWXEDGYYypv9Oe/7o0f/mTGZxtw7qLIWjO0Az7XVnYh9ky
5XlWcBrYrap1Sx7dxQK+e/YdEWLnJ1WmBMcSYOTeuxrfsttWLvs5PFVT/AtjavkcS/MTtQ88tIqN
a9Z08a4Hg7iznLyDqAoepx0dXCINaWYanMXFSUsoUmVOO1r6W3u0xqONwJTDOczOHkUZjU54iJYy
V2Er2g2k9BnMCJ/n8s3uTYTvoX1b4H83ufzRBA4zhzlfu1E67rHpA7AJGBpGcw23x3T1Qbemug+Y
37rElidh9CfJObcLmHpt+EnP1mREv0DOPvJNGAMoRBSDXeWP1Oo3UA8VY4k5jd71MnTPU0++KgJh
OxvtrK8b/dNBotDbyXlItXPsFoPh2MhrGko0F4FfbXWZoQDlNbuh6PrmNkGycY0m2AQ0+XmTt6Se
uM8dCbI7P+AqYnePVwkqSMi6xxTDa4oSY9WEw6NTzEC32G6brv9C1hE2kSpM1wEBiohjJBuE4cgW
t1lFbQYqtR0+E69iE0+3gRGR9whKJ4aX1y5Wx8ztfyNiJO49JRas+Tkjq8ZERbM/0YokNkCHssfz
V2kf+GUF+Y4Dv5o4F9LZ+hVn8a9CL52ZTk+1Fx+HkYqhF1O86iSCXxx739vAs470LyvLXkRcQ463
UYDKKdMeh3vZqyN9Znbu9HBFx1GfbaS8+CAZJ43BwnSkTARbLSWu/pM7f2fITPRLh9S+QvpaX4XO
rs04/vSs4ocJzbmv0i8+45MdIk0bjc7eJNGdSwGDrxpJbnD6ZifJtmS5h9IHcFEZWhfDVFvTpFPL
F2Q2Idk87/FPim4m4JA4gLg5yBwZW9bEthG58o4X7yVELzh77peOp0s4hz1lMJQVIwFJTL48S03P
K26V15wKT7QcahtPD08l6KYzPKtHA+TdMWIzyXPMGtlL43Uf1vPB8Kaz1AVMgUUZM3TZmTvWuKmA
2HS/NfaBOhm+Nzy06TafwmI3BuoRQYtzDay9mxLBHswhg8+ujS6NUT2YCYlqNUOAQ5ANryErdI0v
Zq8sPgaG9tfCPU4QZQUyKh1NTLl8N17P+CxR54H6Fe4+Ll2EDYky1lMmH9ipnsIyv2AVSxB1c1cF
ptpVSXgOWuPDj5u9C/yD0sy/qPSC4sxAbBW2Z9ed0wNQESoZlIPPuavw4L4lYfAkO1M/pAYVQ2Bj
Q7DgQZJ0lP/wKsarcTC8eXMNVUEUb1M8oOijn13rju3mQKZL6zBqiC0TxxBd7770Lbk1MP0WWZs8
hpb7Dlksvdh8+nTA45kK+VS56pDgveUxb569uOGjdgjWYrOk4AAky8AMw1RAdabZpBk67OC58G8P
WGV5TGKf72/YYb4e/RLzCz0FMLULP/YtKqvfAco3R/nkLZjkQSQUPbt6Sr5MD6RscVU4z7bgw7Zm
TmYhRkBlla/5ohXriR1g4THuNdDx1bxEGA2GV51Av0+HvnKxUWQVmajWGH9DiNuv4in6ZnpQnEtw
W9smSdwVes5gh+Kx2Dh2TSk1QDv17GE6TjEvZOykn7XMM9rY0SIAIk/WQxTaj3PzMTsozQQ2uAlJ
5mc2PAOQiY4JdnF0HzzQ4YeIBOHIQwM+xK9+JDErB6oUBMmnEk9TQOv8CGgi3vRG2b4wvj9OVfec
Zu7waTXORVtpv1XmKLgWknKT9Ia6K8l8wjHzq3DJF6tADTMiOg62fJsaBPTccuk2HAGohQE9rh9j
02c/4Kzob0C8ZMmbQRYWn4pm20UwGd5zNFlcFZAu7qb6LedwI9oeQiloVT8l/AMRw0eJKzwY3R+i
CeC4JmXLIBE+riWyfe7KXVzisJE5olJbkBA/E27RkGSGki3dFhpIMl4OfBim9VLNMLB1w7RnyKpd
LC0L92yc78zYJ3kI4d1A4m3pTttSkjMWQB0xN2ZscywmwP87htQ8vcw+i+qZadzTOCJjsiPOJdaX
hMB4g7XVY/iT9B3ZDdaeWuG3oSj2TEbIvo0sb+S6XIfnYTLByY/YhIys3vh18hGPyK4bWbPGalBl
5EWr12MZEKcaMvrw+Vir8qVollyjfG8ywDuIGIUEW9t+jjWoqvFXVbfPc4AYW7ASHqmcAtrWMw8L
Bg//gAAW9hYJ7H7bvgaiv0Q6aDZoMjeKhjLToHP9SteotBuS5koyzYiW5ZPL9okjvhccDODO3/vf
BMa+txXwAN9BfhtX7rcEXx39y65MjB9WgliVUNil126wCtIgNSHINxa4LxMxbCv/q7BNxe7eXE/4
Rbc5C47xZvT8IiPW2TmpTiQszyE3dfqqgO6l7XCQfQObuSsdFjpwf2UyHI1+fDETiC2FHj4iWDH0
PyZvXPeOchCDHkZbX17ZhI3rP1kM/jfOVYFr4M/GVRumMsldjkc6BRh5oPb/bFxl0NsUfE4ze9iu
205WbG1y7fk7oKE6YMlixxjTxzZgM2kae3fJLJRj9T0EFuv26fCfGGnFkq/0p/AKfhzPBEiB/Nh3
PQvm0D//OFZCgAQ0Hr0nhggrF9odjNrtFgZsv40Yy2/tJvvF4ovLQiQ/7N64Qlkhgbxzf3klTCTg
TXx0+sVtQx5JS/wnIXF/hE7+9efD2iD+cFsQePaXcI3acRijFx1Rk2XTrDMPGVAN0/VAnBP4sJY8
0Zhp3wr7671n+5BNdfc2eZ9WCmrGHzVg/ZgwLNUqJAM8kf9108y/DGT5JwLp/4G15l9+of8Hk12k
6Tv/Iab0KSH+6J84pX//T/7urfH/Flhk6wrHRL/suYtN5u+gUh+EqQuzJ3AF2S384394a3xopBS3
pkm8kkUL8g9vjeX9zcSWTnqqYzuuY8v/irVG2n/BlMKzJ8XTsyzp2p4jfP8v7+joySy0O2s6OBX4
absD3tQwDztOMznnKYGDU2ING6lCak3HuIR4/1bI0bJVa6EK8emszDL5MuZe46D0H2OreoMshCpe
pF/VOL9V2lSbwhxKHNuLudB+7P3oiwvyhRTtick1QYySke6KHCgkLDZZc5H+Zo/yscH3u1IIHSw6
O1vV19xur5G5REr1aA9bG2eOEBORiEGar4ZU5eu6YcsudVkRkRTf6m5yHnITolLoLGZjxabKm13O
uw7Jup48pJDFTOjiEt+ZdRDswoKCaPT9Q1+yr3DjqNs3zuBucJS2JzfywrVMcuoObVnPynGZowcC
y4ztWreSTmaVeDURGWSQsIRO5LGaM0nyiHznvswX08xXgeKLEUf5bDK7xow6tRdfO+F+Lo13Nkkg
yezqSPXrHCOTbkw2TnYMzarbInhJ9uVoPTCTdA6IwFlveohGKvtNAlN7JHOZG6MIf6VLcOTAXGOj
rO5r8ttmjTnmHpFttsmKcjp3pLqxfLKQD6cRW9Ng+J2J8ivvShalppPeOkiUuBZIU41hvDshpNJs
9LKrds1zgdKE5Td2+t4Nn5TlvZolrJtlBXKPkj7baJOAH1MsUw1bVJvBDCUdoexPDH2Gpy4pxp2X
4k7EA0tR3c1fUtbtoTfBlefoVzZJhXtDmCM2SRmSDWD01VWZPlsPd3R+Kp0Htzou7G3ioA9h1DpQ
1kTwB3UGuYpg613jFe9GaMhdgOH8rVQ8SDBaAVuTjwHjpuKKyevyG3+hgCu5ihHCzfyOSD3PMVIv
6ubS7J7zwh8wtDPlj83kGcDADF3ezJ8aG4IrkHOXuE7XeIyI7tuhEm+OAEKns4ogpE/DUO6nsUeW
MA7lA3kHTzFrlb2uI/3ixF21FTlcj8THAxYoTchPHV1GZWbMgsrwMREx+orQn9ZmJKhZydE9G5Gt
V3lpNDe2G80B/knzlEphbBpiioHfkNrDxNCApz0spLo6/e75ebkjG+G5dVo62lyclYH4vyn8R3e2
f5P00m9dp08fxsnv2KypfBfHWK57EGCbHhv0JqXw2UwWKRhxlIlLVTCunXz5WLhj/Q2iNoiktrmV
RcPbXSvM9DqkwHJUd4nm8XfWWvEhwFB7KMAgb1QYw58Ke28PdNgg/mFg0dplz2klP6eQygxrzHz2
YeS+NKJpv6cDUkDco8B5bUvvQ3eEtB94ZA/g4wGDMTUbu0/CNV2rgYEqSojD7RGe9b1hEoVmDucw
sDt8gtOn18jPMHTJR8hb4+6GyEXiyFk69Ho90rgwnLJpVEBNbDxy82ioOa8mDwqST9O9Lgc7O3RB
plmYo7GSIpougUgOZoZBPEMJd+iLmcUVo+I7io56p/PkKc3t/jJjatzjdsdMHouYnAksYEbue7Bc
g2ALpRTwqMG8MLSXwKYm9Z4qj+A8DiNEpY6t90FaQPO1NEajss12kd/fcPIluPCj96ZxWlhszsIt
CImQ9AVeHk9L5Ki+h6S7E3u3zlKk9hxtOkjkSngmJNAhi7Ct8UVyU9XncbDJEZFDetEBEy8Ov8+0
RsEQe0Tp2nbTbeaeX2NQoUywikA+OiVeHY1Fa2OzoQMuQRnSie5b3rTn1ktJcfR+UWAFG5xUbCV7
gzwETxHBRzR0FyMkq+T4DOCSPTIpk0csLLDXEzRL/3HhKf+at/vXWy34SynVkYbXSlOLQ5sgadC4
MZnss71DXvYjsih54wphYs2ztk1K40HXBj2Exq3PHOunNgqauYrrAR4e1XRlyX3eIR2cK+MLp0q9
cufswtFP29K5D4HkALIEhnYfBhz9TbpYsSe8hUlwNGnfnH6idMP0ssGUGK2d0iOfIbqpzMXLxS5p
xwrktzErFGqYO+zZ/VAkkjLtygxAp6Pzpur6nLeoW+d5zHYWkLLr2ID/o/XfgE3WBzYELVQm/ZBl
QGmKwbd35KjJl8gbGWaMY7oBZ/ulFf53q9DtIYkks7VpSY2ty+uY8+oCNcVdaxiod+fB/oZjkc4s
bWt0FhIRqAJhRMl+MolwPeix/w2nZWOz0dzEJoPlqKxPY5DMPKVz9ug3QfeKz9jE7U3wJnECb6Nb
f6V5wDhzlNMmrzR7+AJsP4vP+M1OZfQ5G4MHGCbBOtqP2E0I7MpvUVvm/NZ41shwAXjZCkYOLJsQ
g1MJd44sMaHZbrpxZ0cdy24wV3QACJgig4wKFb5TRACsSbdzxaSrj1jHZ6AR1qOM0odGYrVVWqIi
DNMtFmfAx2CkVlJnHwamJno7k9cFTdpBJ0hvUoPJamChAVFWNMImdZp1FAwQcQjEM0qI0QWT8J1P
XsU6kIy0SsLStrmRWE+h11bXofQwThJoh1bE+ZV3CWG5XFAsfnt9UMLFXeRVn56PAaSMEKVUpJvc
Js9+GV37yVMhuz5v3Fqe755SNOwrRY5b3wWcD711DTlZJBDYRiNenXUPNpR5x6qriaED+IZMIyLE
GMAHGxzQcy9ZYLgHILeMt1jCk681G0sHvSqMkLcA2g1LL6UvAvL5GvDVs7/oQFkVonMO1Qtyr3Qj
s4LlBmIaDTcQKUZzQ4RXbshl/R6YmH+nUGty8ORjpAouD7jObM4rMlCNbCuw4sEd5mPuzWrTLddO
tFxA2XIVwQQlZ8vw64MnkEQgzSLwefB+87++wcx5ZZMLH1GcOQSxZnDLkZuZ7pTbvomxtF9LzmLf
m7uzid6LfCj8G37ueQAcPDKvG1TGPSugQ7ZcqOFytaqeEYnD33kH3aY5q8WM2KAs3vn+HD6mws7W
ECAuceK1l8aVyLSauUbcyV2ullsdq2q/XzYZITJbctohoUw4uveWLi4TppQVAgMW06cmLNpjlKFb
M8sietJR7q7rpaIoltoiX6qMiHLDY2lBe1q1h2GpRdjC9w9Y/mzUIglpz24U0q8upcuSpcTaknIG
VQYawhqcGT4zHGRL2VMEmfvWkQSwq6mJwqU4ipYyidBAvWuX0qkBAojVgXIqijz/ZihX/ayIiN16
tUqezdwhes+n7q/q7OASqoS5KGLRHKK/gJ6HFBMj9rAUcshziY1ZijvZOv1TivLsNFB0A9pAOzQv
5SCDAsIA8KpurKkiijmNy5XdOq+O6T/lWsiNVaU4x4j5SpdiE9gIKG+Q/jt7KUWXAEO/G9NbHaLn
S6lXmZv+NgyfYdXQk+K+FLXpUt4aBYUuBOe7Xkpfxmtfc0vjkcr2NkaC0TdrplUW43KiV3qNDUcf
3Sr54fbJOYX+ngBhRelO7JrDCdLHyE2Sxb0jXqq28bCo2tWWgV92JMiZzmGp1MOlZidj6Cql/56l
U7gv8KhdsASpfx+o/N8OCvn/CFwhuASE6wKV+Nfsin9rh/LjC7Hff7u3Hz9/dfGfMRb/+AJ/jwWB
ZCEcKzB9aTkiAFD3v7rtQPzNIZEjQLAgPIBxf8pPDaBfLMkfji1ci0AR2n1gO338P/675f7NtWm2
GbGAvghc2/+vdNuO9ZcRlG86punaLpQzvhShIPwQf0a5VTxEMaEQMeKobuw3oVAF5uyFedJhIX1R
Cwel7qok22QLHYV4NvFWtmP5XP7BTolz8VP4bcBBblNGbsJauPku6x22KoQ3m6tWLBCWyhcAWdQf
cBb0Ez5ZNlCQcNjjmzwi3vPVg7bzBQyF9O6VmLPsMUjNFgMIwW0VK/YEdMw8DxkGK7gyCpp6S1ac
XFTFy754B1vSkBw1C2iUljdo1mXQofRVw3RI8z451gsDpwKG4/RQIHVLlz7LUR8cgLUn0NUMrCwi
iuVC2yFjvn9VhYoYP5izdRoEe/1pNm1c3jggS4G9rFpIQK4K5ungu61RgdsRamS8GyxCXyuapXeN
Ois6iChAuCHK2dh1nWUf84gB7NrIDe821QAxjAWjVEydvBNjlJz6hbnUKHJJJSU2wGRnFXkNBxGr
he7QG7lzAV9b3/1WoOc0qI3HBQrVRF6yURV0t8iEUWOZ7nT30VWSGdt7L0hr8RCIkO+OYG+tMuQp
6wRP+w8Z8QXboXIpLcPIeqTN8Z8LBGwHbN78/tA+IaidgPAkjY5ODfnZly6d3Ltd9O6dWY3xoayG
YytHuaeUMWyRjU/fcKu1v6UahpvTSgQbjW3LD9sNqwVniaS9/MkFWb/lNv4etiwY5faBPTqoK2pq
YlR+Xc1ZF1J6PnlTlFB0FFa7VcJaCGPmWPyonUGIkx4CPKim5xPoJpMaU248l4TselE27w0dzR9N
JRKPyMdGhtjN7MnZwnFGstV1zbK8K7L8mz0HULzrwutPjiFic9HMZ4+qbFjK84ChMYYChegxywuy
1P1YxuTOVpN+UcWI2BS/PaETup3hjnXhFN2KPgpO7oCIDmiXjz+hbuc3GwHvL37NwyFOu97C1Mtc
h3Utq7QMeR8aXsu5D5Oicdd+4uutGkT56jrgHtgM2rc4dIfHKA2Ct6GT4tklZ+A0QHS4zkaGTU/i
l3xCKQaCoPCns5ipnXwqVzyKTOtPrq/G82hPPY1C1gwXCFUwxwhp24PJA1NcT0oB7XSrsyiI9XBi
m5l8ZtfBOkKA/m20ESSMxPkxrxg6K90oJ3X2qDv1j1ZO+DdDvQzh2L8XH0Y9DOdyKtxglcc1ZYNV
jCFRyRPmr1VaUNoBvFJiZOGYpMwWwuCj7hr9LGxdXlIsBoTPlYvDfC6Fc9AqyFHwxoCA4XNyTzqA
E4l5dyBFSIfsCOR6boy+J0HJe7ApMn+YbGxvyuSBp5YNWTMWJq49dMfN1R48pNGuTH+mOCqStYnM
/jvzjJY4iZq14rPnmvHFAhWHnUjylWHdtS0CRkR2kPPa4qnWZvtitrYT71gRF/CHq7aEIk0sLGr/
Jv8t2OC9Y9HDYFCFDbkAA2kwzIXkYM5bbav4c0orEB1V7wU/YPo5X3nmUWWpnpSfM/CdpEYz4nn4
CubYf4cNN3AUYNEGQYobmfWQ6A5OpI0XttrxHWaN/1lp0T/5o1OTakuvm69lWzjWtokzYPtszhbv
SBwx3IvmcNoNRWMiDnCQHiYgUmnB62IG6toF7+R3Gr97WnB4mIlLGqfiLKHpyiWKRsgI73Ms5Sd0
zKnb2UTcBacSvs9jyRsV7LLYi45ZF6ACjosob6jqRO+uM4wpRyJ9snHlFYn/5RAek8Lu0sXWsOPx
UbQifoCnz7aU5lxzzZCGi9Q9DR5SPwwwSlrlzZ6Rqy7mhn5bMjeW25blSL0uYdgn28JHFgrTL0g/
WttQe1kIbL6p4/B9tODW4sBe1CY8nkw1DEkwQItbi/UV2GrckGnWQw2a3LLFJjgMazspoCGbc9GW
21QnaC+acnKnNR+NPlgFNd3GyobwuUTw+CNrFsZiEjf5vG/cyvBp3/h/cHog6N5YmGTefUwM77W2
urcB//NvzcC4ACPpobifEY6+Cg1eCsZik5LyMxiMtLthMAIAdPBO2LKkDGzQ0ybhdR5wdcDCJpII
nYmvbiBv2wcGcGhEFAyEEDt+F8drRF90jlZryhv5RDaLSC1z5pWqJmN7COgULUpe76ERORF1s12y
+VZS2WdU8O1xwIJ0I8GXLiTwCJiyW1sFDLdrWGm4uCELBI2h74W04r3QRffqyaj/Ca2dTIAs1FGL
95wR6JqQpPpDRXhkhwpMDbk8boPL0rCmlWavdAaAN71GCrgk0wsQKmxza1ZsErJetylGRJqrhjdo
WkcANjaG5zcY2of+GbpvKjbEklWIHnNZIlat+/zcTUOOFJAxFXZp1DF2m8hDOWOq3giL7NO+x823
CSBK1SSXmhOes9mQZ1jLZbVLilmR7pm13Ygl1KgSvOr2dChNj4R3iFf1Fh8XGAEuGbVpiYAgsbHp
Iyr5WZ4738/Mrd9oTDVB6Vb9mkZnPoQ6czJG1raJlAIOa7OWmjiTk5iGGp4z2vofNfHva3NIixfd
BM0vsoN8MB5B+d1xsviVLaz4kBZGFsYkeD2EvXinJxayQ1fvZqMcfvuirohC9HPMKMSqoiPxB+V9
MkErTlE8dGeSXPBH47dyvmwvgmXoBrXz7I3tfMKyJI+6V9DxRo3JNVeRveFtbR7wEyfJqsKafh/E
SERnNRPY2Xiyffyf5J1XbxtZmob/ijEXe1dE5YDdGWApBlEURSvYavmmQKXKOdev36couS3KYXu6
vACBnQtPd0sukocnfOf93mBYXDKMlJKPeI6iWmhuqj/CMcvue5pWi0DhHnlChlV7E1VtdaXVbv4l
D3V2erbZgKNV1OCyWNmtrNO/rE0PT3ttUHUmphFvE7wmsQ6qfa2EMyDDdwWB/wRObF2RfWpcpFmT
nvK+6ZNHGI1+cSslOdUJXgmWtadCTeylgJS4KHly6fcT6Y0gCL6BrrmbLjflT2qeW+dOrHkPWVA0
yzoIrS2VSnJftj0UkLDrkW+ThumdqqpqnVe60505Uht+IXYcL/4YvjVmhYO3rxlXpFHQ439zj/hh
g/q7ehyWnamYGquBxEBTfNf9EvtBdRMmxopsBiqIeCgmyNN0LuwikYnEVbhrnLT7ygNeV/vJ2tcj
4b42sfd1CpI3ahY6ttQvBPoJzjzb1zb7MscYKp5yX/zA3A0Msr+6bgW/w4NOPuwUqlASaGyIm7Jm
AEvMLEneUWEZwElxvgyM5KnmWzU6NCGNLnVW82dzqLZwYksu2ETsJWYQVkg8Xp6sNXxHP1q0jdck
OOjXpouVFsqQDsJg49nzNIj9eSITROxqinAfpnWFT08XomqUHW/VCE3xkGK7Oe2H6s8MspKivRcw
Qqi1jGDcDNMdk0gB4IAIxy4w5hlRm8G28qjiNwFW0Fjm2KkeP6YRy6Lm9BTB1adCTgzOF3JxfX/a
9hTcq7pLuHwErRihzyS0aIVttAqyQUQLqn8PYC04dVO6arTbYhJsmywDAcx78kfcPAbhz9rgIemM
dCWWUJCVzo+0udRIxb0aElMryko4L32slAzQiPCEVcX+PAwJbuHSWmQpXwLtJWtVxzbHIEZgqdDR
3DTUbBTGkXHT6Ha6TmlFLAsZkimB9tmG+UO6SlfFU9kU9Uc8sPXTvnNT2nWqNee+EgyW2tRTdeFO
GyG/sIW2gdRA01DSpAY7I+kZVop8a/CVrIW2VTZ5G8XVCaZy1syHr/Mxyu3sIVVDmVi7qsL5NUmk
FpxPzrUrcDyLy4GRYXODHa70nApZASsIc04NOi6kZGyHA2htLQGquDbDat0EXWWstBzW+f+ycBRJ
PeRSmOLhwpHeAexRCNSKaqHCY2uw1sjEMDtF9U8igaYJhEeHTUgQGSo1LBF0/HjqNIYyVjepfl5x
c9enXmXbdHWl4kvTGflHNBL95zyq6Z+2IcB6ESCuxx1UCzBe7Sxgc5AsipDBnRiFhk0K24nmudIf
QYVGFH9YpZEhT6otfl4yQYVzu+SkmSpozthbtR7GpaP41kVehECjklWJS6RCMD08zAFi07avEyVp
6IB2eI1VdpZ97NrEaOhT6v5HlwRSbnV2STx6EQmPgZXJZ5rblKtY98qbgm0d6XDiDy1JN+LL9D1v
iNwlqMhznOIuS3QI0gACZPbhPP2pa53mKTB8y6Tt3ESPcMOJxG0U3962XKzvCJ52d5HX0DCownge
qamiw+7SXHNWGFoN6b+FIISXR2ovaBq2z56d401rFnzzJAnktTmVHLW75MwWbi0QwM+EQtZb5otL
BB19+4XDgK2QVpmk+sHqncYkQ12rtGlw7hacfMX0ozfQazXxxll5V8uSdyO4hfy5t337c9ZHfNFN
GVv4FOhNfUMQnHRK99P4aJA48qkh89M7gRsdr820de98M3axF6FlfM4UiRegExC2HSC8K+oYdZMG
lrPWFFFaua1sftRak7hI+EjM6bYL8TPK9nNdMSPx2fXEpJ9n+9WgqoJ6Fbu2Gi5RZ8M1cAIBkBIy
GlXosJbQ1PcfUz+0Z8V+qZlQZVCODquQ2IkQTT/WQtgJ6x5ELd03ZxklojdTYtTCA8GA5RyKAsWL
RGUF34zg03Lqi3afE55tRtdQ2QKdxjV3ApBD20HTWrSDE10TlhcKXhvStdulYhKehJWaryAziCLm
SBikk15vUL762IJCGBUUMXwOHeyiV2aUSPU2ygQmHtQkhcwzWBiueSNUnX/NvQ4vRKd2Tugq4GvT
6h3NK8LTUsmOdm7f1qtUCdriPjLcWtqC6sKH7aBCnVDFxDPJjvEo9hLlWRoS2qoG+9+iUtF5CuS3
kcUEipsNmW5DultMZ3JZeED7guZQHBgO3XVtUBY7WgvwI/s6CBREiSsdniE1bWsRpC0PkXKIksyn
ABk77ESnuAr4womDJ4SOGVitah+nTKmH3wlXIhVWQQUbWx0S7ISI7CmEcTiF5BUZVUhtMJCsrA3m
r0jEhig8PLJM4giJxytpCy9Nlcg8bwjPw7zLX/T4alMGFc42GUL28O10booheM+1c+x7pDbb4aGT
/OHm4TZRWpuOk486VRvi+5IhyC/JHB3OvkRaPTGUC9ymK46f5j4v4uILnb4A0Q7ivy+5C6gc1UX9
KGp5N+sRhW95Qz06B9VzEEkQLpj4KEewvSxnqkL0YLYPIQwVExV5FJF0Aqw2czrf/EI/Jn92bNN/
rCrTfs7rvmhm5d5PxjfT8I9aqKx1lBOGmIh6eu9BOFiQ9eRsZULRbptcrddiiltArQX1sw0gz67c
1pSHbXwJOaaYOU0uzwnhQjFO/WcOvo3WUGoRl95nA+0FLkJSFwmmfjaNKlWN8egOM+4EYIPCJ16w
oU9uSARrOeW8IC5iiEHSHjLk67Q4zeysxU114UqNNS8lFRNFRbHP6t5oZ2TRkGlquv5jXfndAoIJ
9iuBHsT4fchYmtaiearChL4jFlX8lIWidJlS/Ijs8VnDJmx4tE36nkJdDc4rEsgXYSP3iwyCw3WI
a3DxwhL8/42xy7KhQPz6OcZ+sXN24S5+fAetv/69V2hdm8gyZDVDEqF1QkCjJnghslnKRFFkVYe8
qKmmKZuA7l9NonXYb+DuYOeySuGl8pe+YuvahIi/IaobEEGDgmb8O9j6/gO9pXdSdKmEXmkKhtTg
9TQYD7H1ICiNRAH+WRmDKqWUZnqH1s+BsHWrpCJpYnJmrFJoRbechqs+06Sl35NBiLxFnTe+Ys/Z
6tc21IUpSRf9LBTYzkhXesIOiDaZKF9B2Yam5JsPZJLCXnfQnEitgVY4PE0UP3qwddqpGY9UUjtC
IS6f4aPvQOttMKnxoblbIjSYTMCW0ov0cqUZ9l3fBBaparoGpxieupjj4mzJ4VQlptSNME/OCfjy
k3BFoQef15jFmgXkCE7C3F+HIUFWmfsJX4qNLOUkL10j+5Yx1DROi7bG/l9Cl9I0SFUVHWsHF/Je
Hp/RA1bww477AlzIqy7IBQNFSfGHPwudSkY11AyicttDByngih+Q7bIB2jTgtQk9kZaesUDdsnP6
wDsPYhrZhuSEKIVcYUp3MvrkBqZ+qlQeZnpuI6yH9LG1jsuxp+QEZzbqSajpwYr7J9nUedCcyYZV
nILxLeIs6AH3LAFrM99w18BuuG6nBDC3xmeQt/Q8Tpv0xInwyo8k+nRt7Ty6UjpPKyxC8E9TZyJd
/rVvkhlel8XMk4ruzLC3nEYiqtlQv2ohLYGNgjCFFqadUMijCJEaoUqzInzWcw+jSFhGkHvQxubZ
DVkJ5x5X21UQ43qQlrdaq1+kbXlu82UGYv3Zynps3BKRq85wTg+W3ao8RE4WwWWH3k011k5fntoF
ARAaHIpWsW9UmQZ0hX2GV+GIithERiDEDXMKf3uWtSUXLY9/wboKsatiztKseoztxjmB9uStJbuW
UNJWyMW4rmD4HJIsEyiQGyx61WQk6FMipwFlP2MpgP5O5Ki1MqAHMd3GnS2t9MGMmc7zHWBLtQji
KrjNExcD2iqO1lxKgls1aC+cEkOmgMj1UsRBojz3zEzhegwxvicUMtIyEqyMKy3pAnz7PjV81Wu1
rNe62ORTcGEsjXUrXySm99jJirlQaocUlty/0lvsDWh94N6MnzK1ctlBWi4KPIDo9Rjkg87wrnz2
oTBda0RZA2k9CwSkIR00nCWsRX3u96E0K8RgF+dkYeHl20JEugsaQ+d2iTesSXdNrWJavVm5TQp8
JfES9wVDwFrUVeeJpp+72ucurYWrJkJck4VkxHM53cDBIhjbiqVPGRbGfpdKCyPJkRe7ZN8gaguJ
vunjCNPpirQau8uvyf2qz+Scq3tRiuIsBzdHCTuNLEbBay2Vh+AimXOPJbr83ncFcyO3QO66FHkL
skufQ8OsllYe0z3KglNoj6j6MbSb1r2QLr2KfPFIjzeYugorBJiobRucRn20yMGQkqt+gRm4baVn
uTZnDeKQB1uziaeMl0aE9tGAEcQmWJZLUZScRYPJ3LQDbV76MW4qFTS5VZ0of1Ck2msENCQtJ/Yi
LkrnlHx5DwmRC7UjEO6jzoJl2PjdCcxRGgvCKbLcDipwbW/9uPro68GdmWIlhPOyNsUh87KWE0wv
8hOxgAtm55LG7MpdTnz3rG07fNAMQnRbr/tDDbiu9aAHQYdTZ/YQakNUrIIqqQjKaecI/rLrilMk
6qdou69DqvaV3Ysngxhsizn0nIi8q8DQ5aVkQB+ARzEV5Dg86WT/M3JkrGuCzpobmZHjPQcaEvs7
r3VuIaQGmGWV6VJCvApA0CbLCn5LYzpXOcILEDSc+BuhXHodHgyCb5KgZqF2yoVztY4fCgrOk0LL
nguCBXOU4VNJa9pLj1Nq6pX3AQoEdNKasewlFxQz1qlx6TTUrbtQXPdO6KMnMlTtuZoo3HBMBWP2
fk6yqH5SSBD+uWgR96ZEBv7ltAuTivms3Az/DzQDHRKbrBmONVMNH/7TsJPuTVX8aGmQWFrcu5dZ
3F6CsDwloWHReeMebnUSSJFvGitLN+hNdgjQC2RkfP8rS66auy6g3jKDT63VfenTRtpKmvKkxS4W
l42bPrhppjOFFfEcJyebBmxvncIAJAnElK87ciU2iUXglILvGv0fceeVcHe8ClNUP+ITGkERnDrW
NoSHt3V0h6BIPMMLwxAw0eGPXgsctm3AdeKqtQVoebbFZCKZOVwPcetq+Nfhjyo0bgMCxbeFQukq
67F4XStwdci1Cc49GSpu3EmrWkjbmen2wq63IVh58QPtcfasSi0vYsM3YYb0162smWdq4GIVIUUw
lrMcTpsXuJcETLXzxMzuelRQOJ93QTftYrfd7A1rIo/CgCYK8nmtg0lKj6Ln2Iu0TVLRF0uCSpiW
xSIPMuFRGDw6CKhXrwUBdqkmB8EaN49sA14RwCSRyJSysCJjn+KLb+x+QZ5Gfa8FhgeouLQyp7yO
O5RPctnpV0UdtDO1tqUzO639dUFRscU8s9TTepta5G0j+SIcO69POkiaUy3DAcotiYztlAb0xUvC
dW5l5Uwz2/xLFIpXYB7VNVaDFZbr/mZ/ttjEx69xBPHXMk72Z0jyMPdsr9Qk0qF/t0uEcvmwByn+
mYalYzpNukSFL5eIc7ULQlyrzXOgO3nO/lhuo8Sl4tFK2q96UcxQVaUbTZWZIvgIXzo41sA5b5+t
pYo/Iq4KEnvqoFm1M1SESHW4G8LNF0iEL7LoTi/EOdPYX2GBsyLNup2FlkIqhK9KV7SXZh6Flu+l
6k0iFjq2eA07gRTbMPaziuVpRdFpYUP9iUCxT9Qy7i7TpNgUiN5umcQbVYDW1bueskEr14L587Xb
PpGBVYiNV4bRMSbCqcBJZUiXkUsWiFDYHOyxZ669Pt+Y3GGXyEBTzuEE/z6uOUunCi87yuK1Y7jl
LDXQOIVO118WepRwIgKYJzF3fC2P/fM+ItwozhVtGmDctIlSd8EB424duFJlRBfIK3G6i2QjWypJ
t/TUQrmwbDm7MEpaa3KGjZCt2uJ1Uujs/j3df5x3CtQAQX+DO5kzK316fKmd041h9VySCTUTB3oc
ignnXJdnEd5YS9/CHkx2++6kyey1CBmNLbxD+W3pp3JgA3O7NYSP+FbvlQzHEfUcRxAMqTehS4+s
rzfyYNyihHDqRMiBXUl2kZ6eiUZF492UcpylGvh1GaYZCcqlpgWEqBVKOUsgXFxviASo2o01CNUA
Y3qcb2P87+BVYIXQXITVeV+LBBZLyVLBbXmqVdwgHVzvPdG57zSgkSQPibw34Vc3OzNXwCFpKYPc
Bdc0dpaRlEAa2FV1cFdreGrw/RDYpy+40VPGuuZHRTeucbLqz8q0dKkN6ZHYNL2NNn7EhoVWeWST
HtKql9i00q8LBBNjR2kh5rhFoXm8ppi5TTzlJoP5osYuGxsG56XfgY8KOCV1OHFB/DQVYepjOHyS
p3FEgLh9otGvXqUwhKEL1kh+1QjrdoSQNOfWoU4ynVg1zUwyxW6Wla0wI8wjPHWy/AHFWriUfSFc
ejnuPBWNZTAfKZ5jBV3MW7k2rpoc/TjsNldMnms2Q6lt+Qo625xhg2lvtPTL/vb4u2/RP9WBHQjK
/g/4bK8fZLYrd/O45CS6rJ4Aqp4oscviX//Fy+PHPPz0Y+LF5U3y937p1w/68LR/5ZsuffrnPx6S
KgbRuXpyUKce3MKHe+zBxX3/lvbv91dPCHd8rOqRR8vyREHZxbkBM1iXpaHJBT+Imm//Y8OaKDot
C5MLOJfnvQqN13szQj8bg19/vJfB/PXvHHyA3WM0SKMLUM6H8mAIaI3SX/grg/DuGd8GQZHAIRQN
qqGEQp4eGMy7t4NgTAAhqMh0qiT07QNt8MgGge/mL86Enw+CMtF0AwsTEbUHKtgBjHk7CAAyovGa
ACYzQEc2AtAw34NYP1kLPx0B2QJzMskk0xDZmqoE8fTtAOgTBZBKFdFYaxKanaMbAxkp9ehZIE5Q
TUmqZmEKYllwUg8HQYNBq5uyylDsV8LL6x3TfiBK7FUIX0duCeLEkOH2qqDECothiLY7nAwGYyNh
ykqW3dHNBEmHucBUfU+d/ndXhCKiNJZFWdcxodGVPXb7dhSsiSxqiOY1zGteNcpHti28zIaxB4Rs
wvRWhvNPg6s2fOmHs8GYSJJ2vPuCwXoduR7gumusApA4k+MRJQNn4NuZoExMDg4miKEMEP/xLQkF
78iXdfqufvu+WPr5ATF8SkUawiY5IGldHE4DgjIxczIZBoT5Fs0QTtDjWg4GB4SskI/J2xoxDPJE
R7+oUA3R2aEcYnK9nQtoKTg7FBGdxfDT45sLsq5ILzXc3x8ESZowA5CEKLI8nJMq7LG3g2BNyIyX
2TYtC17vvrV1ZHNBxURiaNkNO7uIx4PCJxg1LxRlYklDhcQmwGb5XQVpDFsIdwllvzg4NY5teXw9
NrkDjRoIWZng5CHJlqlgKoN66HCBmBqVNqM/1GsqrrvmyzF9TEXUa/0wdkbI0oTagc2QQ5MrJP98
sEhMeSKqtHE0Js1x1g/I/FB1jZwNQ5eb2yV361crl8NBEJkN9KZl1gt76r7GOq6dAhkdJfV3HIF/
t5ikhIA9T24O+w5/7tf/mx3TUhHasTtABZD1fV19fNsDnp8jJ4OkTqBIoCMEcBmmhPLufqVPoAsO
08HgFrbXIR7XXBgqCF0eW09LGrASlYiuMq9gi8rvUCd1IiKPFOFeH+kwcP8fe0gwBoamIVeiZmQT
/AHyBlWFfZh603x1hjquqSAhfn2pcEdUUeIEtEWz6MpqTAOynw/2RkMnYN7gekkNBQdob491ZIOA
RhmgYOy2QMVgMBCcE+AuRFkbhxUD8mQWAluwyaCLRwg9UcvoY29XVNQiiglMQl6Qp/cVtclcwGGD
slrk/nmMUDSnG/T0odpjko5YFMYEbzeOAQX3tb1Q/XBRWBMcE0HlZZbNKzR1XItCseTRd0xtAhg9
AK1kPwBlDQ98UyxQQnNzYRpYElOCk/LoSmjgY3ksIC3hPcCC4GPKElYX9EkPBoHdkc3HkgwAaXyn
93YGxzUR2MvM37A1agq4ElkzMvZ17IOHg2BO+M8WnGGuGJRWxwe6DC4UBl2lkbuCLE4oififqhls
DSCyh+OgsHuCNTBZ8IYc9sdjK5+ZqRLlzMhhkACfGARgNsXk2gi2cjAMljwxgZx0/sACk9l3fCDD
y21qbPkoAyLQnoArh5/Z3unz7f5IwYDVFB+f4uSlcXtss+H3rQpuDxTQXKhgnb+/VBoKWyQgCwxy
ka7WHpI6ri2SdzV6h6Qzqan0JuFGscLew9LDkmAScN00v47QcQ2BRPbTWJCF4lHGShotARUT2638
rnvNjXIPtR3lfjDcIMbWCtwguElrIAoG6Ds3pXc3iGFf1LlsDhdrZQAfjnBDGFCm0YsBgAXUbsC0
qaCBWA8BFtQoJnXl4Gb8ckK87MNHhL3K9N7HHpLUCtqAsoG50uoYlv3BIWkCtXGllnTqqv2ecHTV
86tJNvvU379G4YUNvAI7SMZU4rUF8/YKwX3SYOGR/HaMQNs377Jxg2BOFHgcw5f9wt55Vy6pE418
G2uorl9Pz796NvyFJfMnWe7E9cLHPU3Oeyp+xKb72S98/f6///krO2z1+M9/SDQgD35xYM29vPY3
Ft2/Drq6ewbbmx9+ZbTtX+f1r79+wO9f+uC1vn6qr//x1HvKd/mDS7bFQB18fZsXuwiy3X/Hj26+
+/Ajp7o9nvjtDf3zHwdv903N/Mvn/8oMj1Ysu8DolyBl+sDO/qV+GftYWKu7/Ou7G77TFwhh7GNP
d3m3i3dvHyy9EMVGP9mLfm47+EJJHPsSZ7soqj78xy5K//PDeoc3gHcwQiAjwzkx9lXWuzyGyhoc
DhJsRw7i0c9mKYTvHrzHjMc++HwXFO7usXl6Sr++y/1G8FJIjn36Zvfodj9epi94xtgX2OYey+jt
O3899Mc++GP1WD24T3neHTz8he4w/uFon+4PH7wnHI598NXO3xUl8UMHz34hLY199s/zN97wq//O
XnuDx0b44WL3WL191684+Nh3/aksd/mPzonXfvTY598+FeWH6VOMrvvg3b9wpMY+fbNjM2fDKvOD
Of6KiI59+rLCPG5Xvn3ff9KaRj87OXjHfzY7xz6Xg38X7eIPiOg/XHgPyT3f7qoYNPXF4ed4RchG
v96vCoFvleXYl9l4fZIflgN7WGd/mx378JucvPLDGfT68N9wMs12jxRi+68Dc4P8w+mufgq9t9/F
/rX2qO3YD/K/2CeM3Ic2u3gYp3dv/fUmPfatb54crJV33cGqYGSGx/+GYnL2FLrvB51Hq9ALxr7z
2Z/rjRjLr4/b1wj7dz/QV8e+xAkn1qPH7HG/PuvN839DZUbA867Eguq7V/hGzhr7EfbnzC4YPsjB
Z/hGHx/7CmccBT99/m+YQjdP7KLO+xr/WyN27Ps/3z0yPm8Hx/gRb/LXL/Ojm+SfIqrv75dfxVE/
+muHl+fhNx7Cp13+r/8BAAD//w==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10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96BB7C"/>
              </a:solidFill>
            </cx:spPr>
          </cx:dataPt>
          <cx:dataPt idx="2">
            <cx:spPr>
              <a:solidFill>
                <a:srgbClr val="184D47"/>
              </a:solidFill>
            </cx:spPr>
          </cx:dataPt>
          <cx:dataPt idx="9">
            <cx:spPr>
              <a:solidFill>
                <a:srgbClr val="96BB7C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1HzZcty4su2vOPxwny7VmIhh39MnokEWa9Qsjy+MsiVzBkdw+vqTZVt9pWr1bnW0dsSRH2SpWKhK
YiEzVy4k+F9fx399ze/2zZuxyE37r6/jr2/jrqv+9csv7df4rti3J0XytSnb8lt38rUsfim/fUu+
3v1y2+yHxES/EITZL1/jfdPdjW//+7/g06K7cld+3XdJaS7tXTNd3bU279p/c+3JS2++ltZ0h+ER
fNKvb9fmNtm/fXNnuqSbbqbq7te3j97x9s0vx5/zh+98k4NZnb2FsYScUBdLxaiQnBOM1Ns3eWmi
n5eFOqGcSCQJES5ViNP7rz7bFzD8L635bsv+9ra5a9s3P///fdgjw39/NWlL78c9e+XBxPXZ93v6
5fGc/vd/Hb0Ad3n0yoNpP56Sv7oEphaJ8ZO2a5KvHf717c1dvjfR3hxN/aO3/c2px+JEIsQFp8yV
xMXKPZ56hBRMPlGuVJJR+Xjqn2XR09P/YOijG4DbXL79kwX3vxKVVVLswenyNxfN/vauje9n6Idf
PLq3vwkOxSeKUJdziSWhgqIjcMQJAcfAlEsGzoEovv/qH37xdwx7GqM/fsKj2/n17eriVUF1nWRZ
UtzP0j8HiIgTVyBEEcGEIUIZe+Q9Up4wIYhiimApALwfAfMHOn9ty9OY3I87QuJ6+6qQeNd1kOZe
3GMI/+ExkEI4Vpgh/hgQdALeRF0iGSNUEnnkMc+26mlojoYfIfTudfnKZl8U9s3/2RfV/3uz3bdx
kTT3C/ifOw6lAIRQrouwQIfE8thxhHuCkeCcI+xycuQ4f9Owp6F68kOOANu8Lpc6v03a+AWpAQFn
wRRJoF2cYkndx6xMshNGlMKcQnaCi8fU4LxJ2vbfmvM0MvfjjsA4v3pV8e3CmnT/5QUdBp1IRjBz
FVZCKXlMBdwThrkkjP5kAkcU+a/NeRqM+3FHYFzofwrGYx79oBagcKNEUkoUwgi4pxCPIrggJxhY
KMECFh6SroLA8TCr3hv8sDR5ZPyPuugPxcD9uEfv/fXt/ctHRcLFPgNWvjdv3xwz0guIGVD7HBUB
f3jhP1snePEeCrRo37wkF0UnwGSoy6Qr6c9K4GGNxk8ELEosXCHxccR+nj1Pr8CHY4/A8Vb/dBUe
wfSfReVsH+2hfru9X7D/PIsC20EcgxMcwjRE4APFfICJggjNoWzmhBH+HZj7r/7BQJ9j0NOg/P+R
R5Cc7V4VJP5dHif3k/ICeMgTzuhBoXDdH67wCA8hTjB2mZDuE6zmL015Gomfw45g8F8XDN958z47
RK2XAwMSCaYEEc4FVMn0O9d/4BwgKhHkUvAZwtihUDjKmM+06WlUHg0+wubd62KVvwGJe8mKmYPU
x6BWdoHNYEZcEJQeoKIIZH8IVS7/TimPa+a/NOZpOH4OOwLit+tXFauu9um+7cBHXs5FIH+4oOlB
JSxBW+KcQTn8AAxBTyQUaOA54nutfJzWn2XR04g8GHqEytXmVaGy2jfTiwqyRJ1gJbFiLgI1nOHH
/iHAfcB5GPqTLPIMc54G5PeBR3CsXlfZtbTpvtl3L+gi5IQrDB7CENQkILFCmnjoIvjEhXqMIvVD
gD12kWfY8zQevw88wmP5utzjpkkq2/xbFeBvbhXREwGuAbI4FMJcCPEYD4XhMhGgiGMOOf0YjmeY
8zQcvw88guPmdbnHdt+YfbfPXhAQzE4EhnR+2LxzOUb0cQ0CAQvD7hJoroDLH0XwZxn0NCQPhh6B
sv3tVaWQ3f4WuO/LhSzQVhUgwkBapVCM/EFbhT0LyaAspExx9KNofKig/LU5T+NxP+4IjN3rAmMD
u+cvXIgQesLBM4iSVCDKMX0csqQLUjiDUoUrBIIql5DxH+LxLIuehuTB0CNUNqtX5SIgAnVd0r6s
okXwCRSHkiko1UHjht8fpXZJThDDUIyAKz1VIHrx84x6GprHo4/Q8W5eFTrL8iXziQvNHlCS8EMa
RwLc5hEqgp0gl4AfyacTyl/Y8jQY3wcdYbB8XXFre9eAuHgfOf65lIXRCdAsF7o+XBdAkAo/hoGf
MCRAO1EKCXAdF3znYdD6a3OeRuJ+3BEY29elZ93siyR/c7a/tfez8gKA4BPYDCXofv+HHe2LQKsB
4koJEHyhkP+DnPU8k54G5eHYI2BuoC3qaG/kZzfW8cbI/4oGqt/MbdzsX77tALsnAvwEESUI5Iwn
GtjUgQIw2EaVTPzBW55v1tMAHY8/Aum319V4oBPgYC/nOMQ9gU6Dg+ZOQViBrRDyKJIB/QIWDC4D
O9nq0KdzRL/+0pqnIfk57AgJ/brKRX8PnaVvQJWHWAbc681q39/lL7lfgk4glcM/5groQASh/hE0
oD8irNQBHPojqN2vih/7V3/fvKex+rPPOQLvz972iuLf6R5cC3p5upeUZLACqkAOABHsIinkEWMD
BQAJhQXse3HGwAsfo/hMm56G7tHgI7xOX1eNc7q/jaf/QG6C8tOFFh3IT9BX8Z01P3YyeQIvK04p
VEGg5Bw3VDzfrD9D6PFtHYP0unLTh7u2e6PvoAk7v1/F/5zaAUIS3OLQRgWtcOp4T0yKE6AVEjZi
EBSrkKzY/Vf/CIPPtOlpeB4NPsLmg35V5O70LoIu7P30glUQcAcXtisxBfESNvXZY+UGxGYCeUsK
KIF+HEx4DMyzDHoalgdDj0A5fV2lkL8v9uY7hfCTF6yGoDcRlAHg2iA7H3oPjzpfgDlA8xjsLgto
AMDsuwT6sDx9tlVPo3M0/Agh339VbnNhby0cLmqa6X71/vOIhvEJxDHMCSWgEEjYrXycc9QJuA2B
vgxgdz/b5h/C8zyTnsbm4dgjYC4+vSpgdvusjfe3w91d9aLIEMHhRAK09bpIUALJ5OF+Jshr30Xo
486LZxrzNCaPBh+Bsntd3gKl9u8R7Sz5Wn55yVIVw2YzVEOQ66kE1Rlc4xE4h+YYigm0xmDkQmff
MUZP2PZm3R5aDtt/t4CexuzfftgRhr+9LhXoNJnL5kWbmugJSNUubH4K6AYAeeeIJxxw4yAOHZRr
etgnvYfjB4F7hj1PY/T7wCM8Tj+/qkB3ujeHLoH7Sfnn6YfAnjRlICiAbCA4bKw93pNWwLdBEQLA
fnoSFKwP088z7PkTPO5v5BiP1+UfvzXW/IdONBJ5QuH4wuHYyI/zPUcRjp24Llw9FKs/Wd1DYP6W
YU9D9MRHHIH129U/dZ4/PdtAYOtdUSjyXIwxbMAr0BofJF/1XSmhAko8+b1hFcLIK7z9v9dUf/Tu
B2eifz8x7kPLyuL7UfNnX/0OPhx+Pxr6czqfjDA/Znp9++tbTF0J+1m/H2E/fMgjIH5vlvvDmDto
0fz1LTR6Qx6AwzoIjkR83415+2YA5QCuHFryIRfAVo6EvjLYp3n7xpRNF//69nDwRcGxl0PvhpCH
XrO3b9rSHi7BuuHQVQ6XDlsLh/xxf38XZT5Fpfl9qn7+/cbY4qJMTNfC3YCs8/ZN9eONh9sTDEPt
BGK4C0ESDt8BCYTrX/dX8AiBw/v/b4ZJTLIsNssEkXfVyBZisCsku+GmTJx2mYd5tRyauflM8k3X
p0QXsymCAmVfSpYNZyLuNCWRDt2PpOzqdyPZzYn02iwnXirbz7aSzg56s7QkabebstHjYckXBfkY
KouX/USY17QdX0UiukFTWix6MXAvUWV3gafBnrVF5s1ldmrG1l02DTb+SDovn3Li80r0a2QlnN7H
QxrImvZePYdi3SFW6TEucTDkPNR8bqZlO4/Gb5UoFsMofbg3etbaO0eNma5cw73WdkSLmLua8H7U
fJymIHMYCczYU91wd/Yt5e0eCbuoWTmfOm1zZbsBbarSzl5fTsmS8rnQA//owKd/6JqC6aLPLwaB
zXmEqtLLcyp8kqlxI7vofYscPdbWL5p3bUVucpvmvuy6m0HMsa7rGflW2FM3Ykabhl+Erp/U9XlY
z5EWIzsn3I8pbT3b7fsmanQbc+KJrtxkpRi9uW4DZTIRwGd8Y1PYajS0i7ammY8SRb3KnLoJz7WN
sw9FFnPfcRj12Rx59bhxqDsvUV9JPWSLoVcfVTJujIpSPXHjF1RVgapEo7EwHzEJ12lOdnbosW6m
ooS5qjsdVZjrkMC8Zx94pNSCdgPXGUtrb2A0YDZM9DBlF27DvbwWY9Dwxhud5PPU45Uz9o6u1Dl2
q2jDGnsXpn3pw3f3QctKnY5Fqls8jLqPnK+FQ9bMzXfjhKagc7ugztSkoxDfJOkF3PiXhuIPZZPl
a4dhR0sLFwXzBVKl1yYt1dBhGHm8qmLNzHKQ0gL4yY7MptQ2dS6zxrpLYouVTFOPy3kVi8RrkmHa
CpKcR/DABF818qZj2Sfuql6buNkmLL1tQ5Kep7a5Zd+a5tTE1aTdDEW6EGgxNXhbRUWhaVe0ME0R
1e1sE4+pDZbdeSrqfZ8kl0mi1vmczhtrBi/EyQr+YB7I7vVCVSTTjuy+GUBugOl3XG8yRLt1lfqt
01c6zMymrCjTc1KfObSZdMvtcsp7HVNnCnrELmhkL/OqqXQ3O/5Y5/Eli2otQ/Z16PI+YE7uapa4
i0qSTYNTrJ00nPywY0Gj0tQPe3QzRr3Oh/ndkLgXOJobjSJzLq0be8rKtRnBnfr88yBJtolFmWmE
wOHaJr1IaSc95vBLVTZe78pveZic5tFUajV2ixxiSVDPuPB43QxaID3authh3FG4seobG2z7jhXx
Xc7i9h2XPALbkgsnNM2yjEWtM2SHs9YJO206EQbCFsZPG3tDXadZhDNTXpL01JtAiV00tRNrgqrr
KH8nMapOByTSZW/3lS3Li3CotxPH2cZOU3OaVShw8vByCvt8PccT38ZmYL5r7bJOanLKIzdf2iFW
QZ/G7xis+otG2qs2ROGu6Wzmm6nsgrZ3T0OnM6uoN+nWlnZla9OvqCDttm9Iqmu3MQvWOPWmpqlO
qqS7yXhuvHD4FOZp+KHOossJ19dZkX8o3LkLEuxMvp0R36gJbcwQpR+qvluHWZN6sKuGToc6Ck9H
l9xF5UUPbhEkzLELWYkbhsr3bRhfEFLVm0i4DPwjRwvSIaLncqyWvaukDnGBlhWzZ30h7K6AW9nJ
ueIemcZWD7Lplkhio8fOpQHtVbF0rWTajSq74SoEHy+lN5qi30qIYrqB5Hc+YrQFKepa5ZHdtuZC
drEIhq6Jt7YZYp27o4S0ES6kE9NtPMpe48zRcZjVy6G6iNx69rJBpDqKFMxRoXQTQf7I4sFqOwuA
NM77Tdn2VjNezV7nfiEsv0ls/JGPGVr2bSy82JDr+swOdelVyKl14bKPg82uwojFHmploztGdYTU
xy7FX6H3e9tUA15EsRx1yS3T3Im9ZCoHjWJhdd7UXzrIBV6bCk3m+ZqYwxfbHGJlaj0bCpiiDOJ/
eFaqOvGGPvySpabxWCS5HoX8lvLP8AyY1Ce5GXUxoaCktFqaiaKFbGINUa5aQCqcdT+y98TN66Wd
KATHympHNJFnh+pbk9pvfWdSr1pXZZx7Kik+FbW6Nkk06dSdPWKafNHiWmoz2UsITe3CTjXMr/vN
LdjgcxR9HCd8DQ/tadbN6L6LBC3ganUNGa/0y6jzpjPaRZ+SJvJHVPEgr/rAtAh5k/poOJkXUdp5
Lc1DTxRpUJQuBLdqL1H5wXXwvqp4DZSBtRrPZjHv8GgujHWCbO6XZZnA+h+meTnV9XWLt0Nc7ET/
kSXsLJwK3fY5WUQ1yRbCuBCiO/GNRXnuue0MqaGpLyNaGh1lESwVM1/lJBTaiUarIYJNcNP9Z/Dj
2p+dcYScCHg4+aiW49DNSzvqJu3fo1x+LVxzWbiWebObZ37Oc69taKt7quCldqq1mytAGRZ7VJHQ
z0nzoXMCzMd9PbSdl6ZNEuA2rHRf9ed15CQBxM7SU475CBGNBLBJlwdZ13iNjdMlqatRz2Ey6Djt
mNejbPIZzSofpU2oc1x8cQtPGhN6iZi2aWIua+oOuoy7ZRLfhc1YwpRNmySFzN8NTrFsWHnuDHXn
daiKdN+G0cKO3c5Bwk8kyXWCTb8gxTR6CZXbsHTO4rigPhBH4/WsLf1+oKFmaj6LemeTcfcyxTjX
XT8MeuiF1GRMVrQfCy+u4k+p6sCtx0sUtu4uD2c/B6fvonzXJabXbFKXrKq+hGlpfScfXB83sWdk
fDkpNwxoOKUQDyD7ls4dkMUS9sfgRMQ8LoqmOmSDbNtyQ89JO17QtooDUYaRV+btOnbvmEwzrzZj
46m8zAOTtjeNldkaWPXslbL/CPwz3cw0Oo0zW66xg+JFldH2FCXdZcdx6PWFg1dhSd3AEesy68V1
PF6LqDNayRl+9M61UP0Eq6S5dcZ48kYpr1r5EVi3A6sszD2ahd9SNfealwtXgbo+zHNQFe46Yu55
yDLxXqR7x47ZIh6NN5WRnqxgCzp106eZgOvGYsfDqr+uUDquDtvnXlc567SH6zLLV2NmIw8eDTSu
wtZc84KUOhyAHB1Yw0gz6ylTV34aJn4SN7qyyk9IsWF1Pmk6yHesCrGXVmiVA1RBGOdX6STf5fkl
4iP2RJgAnTz8yIFc636IVk3EvwwDOGxhTeJPkFccM1f+ZKqAfoyTfNHnd3EOy6aUFdHJLNvTOqwW
9WStVyq4obE3QTzZadvWw8K4WbWmaZSsDJ93cuojn00y9fsSlafEsiBrovdAkeN1ZPJVNwfGJeX7
0pluZrekOzd2vyFVTF43Jmd5NqWrMpyIHxWRP1hlN5ayeEmyuAQClVc3TFvu1qeq3YXVKG/iaVpF
kzv5SVYPS8TzT8mQN1sZQf7PY6fzq5Qly47zTKvaDS86lPkidfKlgob5nWF2XI3ANrcsHOLNZJp5
rfIpDMY83MQtqS4Tdoma2yZ0yu3YN/muP/xITRAK3AZDEufrKYrwphXVx4LKZjFQnG8tpvHCsgEt
Sok/ITiV/KlN0GVYj4Pfzsz4KHSydVQB/U5wOl8KKG507MTzOoL1mk0KL2ucXRADlUiZUwQeFBvP
zF2iMxdNixrCuVdRVaziDOK9KAs/LcbubJAFCTICfm0zkS1JUSIgo3G2C/mQe3knh6BnOb1qffah
zsXHvJinmzq26Y11vNEd400fVb1O56IGctROHq6gPotwdRaR/NKOJN3WBQFy46AvJBfDxYxkpFGH
nNNSCAQRQa5G2yNvLqirB5s025nUiea2H9+rcbxpYrNi0nY3KEfJ2WwcWOcp8WPZxpALehJAwo39
YlDkzNpILGbpfJ5LdWHckFy4qZ2DmDkQo2O8Yn1b+DM8VcJvoJEyQGmdwip2b3NeyjUnEFvKoTp1
ElP4SdlATejO0aIs2otY8npZkoov4jgSXp+VnccGST8PNLsizhqoZnZu0xhyZeWQhZ2jaoshk2kO
IK+GnMRLxroFFWUUdB1Q0sz9vvyqVZkl8yocwvxmMVdRoqvWrb+20QzvUM17qERUMMMSW9uWNlfz
SGpNaOyVLhtu2IjJMhsxkBuE0iBRRi0KN1ZLNYSfx7ZnOsOlPE0KJH1hpg95j9QZrtUKS+MGomkv
nYifN60+1Jjnxok2eTWrnapjekpmnmgmMi0mRa/U4Ucy1GualLekckO/EdLsSFoKHckYwHVhDnLa
7SK8TfMsfo8THPthlrhrt0+LD70bBaZSW9S7ZKsmGXqk6aLVmKdA+qrSeG4n80C0M7+MIgSlP1/m
PZGXo9Bl2E8XNI+4bseZLcdUTMCdpR+GONrVSblHlZWnGR9OO9TT6y4vjJdElC97WBtLU2O6jjKc
wOp2riFMoX0nIAxSqJNgwz5czGTst1HO0pXbhp+bDAIcPGCwOyOs7M95MwdqBB2jaDn6VAvnI7BZ
cdumZuFkDKJDPvJlNVQk4BkkgxGOyvqJgoq6qudmYaPUeFWRk80YVskyZ0OhkUH1dnD6ctEnFfms
oM6rRld8UaV7KNPn1JNlbBa14ziXpXV81ozLEOf8puDzeFXLdwZvlFXjWSnNdFYmQ6YpENSzYbiU
Jio+p06yGBt4ciEAoD6QfLiMYlbduZPZKJinjzGPFm7Cdh1E/AGYJRAMVZokUElZnfZVJ4JiRLku
o6k6xVYBv8FhuYI8gc5i4Jmc1pdZz5x1Ndr349TKQLFSQLpAhd9lEQYHat7HlcM+RfQrKly0gZTN
/aIqOz9UUXEFys7WoDaF1DNLHxczWWQDjYDxTskFeFR8kfa0X2LIPktUTMzvIArdCCZSj/USfUyb
6q6o+PSVxGg1lTm+bVIoYXsnPStDUEqoIv3C4UmlU5xM7yOni31MGV6MzIIxlFWrEEzSOUl2HYoE
4JxoEnHrJwUvYcLC2BuBAYDeVdIVrYoPNmqas6kLoyvj1FfleOnONP5G7ejXd3mfsY+sNWMgyzGH
3FyCmJF17Xnn5MHcdNPOMlx7pmjxeSXnxHdIVJ+LvM70NKd5INX0ibjxWTSbdBmOab9ErRuMEMZ2
PMpqrx/KlVM00Ttbd1YbmX3qjcFLWku7TIc48ijpje7rTughZPV5Hop8W5vkWx0tgfUN7ymBFO64
3IEKX62m3E0WQzbhFTD5YUnKCmYkWk7Z4BWiy3a1odIDPePAzK9BNoivZiCFhHdAgHGZLJrMoUsI
wgikjRCCdp7sUNxmy5BWadDURa6jogbkaKo0KQe+plPF9EhY5VtbYuACZlyXKjrrRlDjgMnscpLl
C9VCPJQjKAuSzT4zY6zbpM5WbeLEF1QU26qI3yci50tB8pU7jcl5KGvg0VLsOsIan0i38Ks6xwFv
48xLuUPPs34F8+VeNHGT7uDM1UU7OdXFADKbN8yKruxAJo3KpFgCfUu0a0FCGFJTnQ081V2R1is5
E7VwGxsGchrTZR2aVJOJOu+yDr3jIRoWNaLdonKbEsje1K1koeJVB8xeRyBibp2UjiAD+DZyqAa2
VW5dninfsQWQxYl6peBsaXPW+jVoCN7QYnkGGi0BJaejQVtXLqg+yII6ljVbZwqbRdrWChJMujZT
I3emTvwqdHNI9DnRXZLoEHTMZWGT7p3T2nUdjR/nMEzf1yYDLaew7rphrfKnko+rmjnLsk3nhUwd
UANbHqRTmC1kERrgH17ZzNEaHtBQLkp7FhPyIc4o3kTxForn7kzVtQH9KDabGc5HXbX1p3IKiTck
3CwqxJzt9x/N4be5dIulGPpmST/hwc1OY1BsQFAtB8hCsBDcvryOBxAcI9BNpChOMZwm0YaAoEij
Kfbl7ILQVIE1fRdjD5aF1Yi2KCCmVoHTlmsrlQH5JE03IRAPnQverZqx11NR5JuJFgqM7NWGpujW
UXxalxZ9KAY7wZ0lFZSW8jrvk804j/jc0mKBSDR7cpSgWfGsLFYh7y5Y3g3A36g3g/Os65Z9lXU0
XVQOKIRGQeqdWlwGFovyjPbGo9cZE3brkMmDnvN8F3bqg8WNV1YkWjYdqr0GtXRXWbJlk5tsjVN0
OoF/uhoQ9Ylo0x2bumwRBans0G039Lqoqm47waN+FqlX6AxkaG0yQk4V5V9CEFf8ENQg383pOmc9
WVPei21aO/AuoOveOEUcyHH7mXR1H4iMcc90w5fIwWZZmtHPagcv3WmqtKih5BrgiW9rclg1Kq3R
e1DRqpxgnfEoDriDNWM21pEZmh3FvPugKpiZOfbytg5X0vRiadpY+jGuA5o3mXarvvQYmtCCFqBh
qwh9xlH1ZU779awMvTocIVoQkQNjF5vMdmNQ5xCxyrYBOUp1X+bWNNrhxu7UZMBLu7LbFfK6GrEf
2khzzMPzom/7DVNQiMW9qYOM1Q0ILDXQk7qcdn0MNXLTtUgnbMo2EPdbKGrxDJKJjQONdN3UHKqM
8iKypr9S0oDmXjfng7D9eQwrHRAjXtGAnjOI5CIOp9HnpI1PQTt1d7W7GkZQbW1aDsspoZ9dEAdO
p05117dRKIqVoQXdJPEYZKg2XsTNHJAo5LuKLtWcf4vSpDifescu3Wg0S0e54w0dIGaUQ3ld8+EG
5DxzPZVqA71sY1App/dHBYy5INW1mCNgT3EFTCONRm3HEeSBYiSfoYBYuGF8S4rU7jqVicsKnrbi
457gxfc/p7hUiw6eHQXLKYyDPgrrVVjF86du/qjGgZ5GB5MLvkxUFr/7/oMMckG2RdHPl1GaRQs8
VNSfBiDOUSM70FOm2eeO7XZVbodlBtKGHqOh8Ecsug3vK+GRDspxWCIL2A4Y/ErY7KwI14Uh6MyZ
8+ycHoj099865QL7KaOVSPlZhrJ2y6ecaslnscxm+15NHfJq2BC55l9wHHZQZEb2Aii6l7sAX0iZ
/JBXEdZAus1pNpWwjzNACTSaD0rk7Q500nZphvpmdpxpM6nknZhrdB7yqA54EqRwGuFdMV9NsLNz
lqelo3mataByFwAMEObA4DL23WwO17kMWy+1RRNQEbRyAHY8JJDx8LTtwgoDaSrPJ1M6EH75Dnrg
1UXUj9ILEVmVtik3oAxhXfaHQo1/Ti2vLmMjv+DKDOcoLf0wH7aiF9l5bKvmrOsbqS0L8cot22oJ
C6ZaxFjc0DT8H/K+bElSXNn2i3SNQYB4uQ8RQZDzVHO+YN1dVQwSIMQovv4sqmt3R2onwT3xes3a
yqyysiUkubtc7suXw2Jpx9+nQW3tic79Y+oSGdFpvp54MezIGIZf58p+7eosv6v0eDf3NLhLm/LL
nFcZHJHgqirnH5pU6TMdk+u+btN9OA7pTVlK92uYpjtkLGjXXAmXf3ARI7z99ceYEb7ruLCjXLJb
PsEXTDP+vSt1eTe746PPGvKlqPlRV7P6WeTyJuvdD20VfEI8e3jI6s67QkBXX9uc7Ya6mSO4pTAp
lBbXPWkOQ6P5Yzh5akeR4HtwpLiVtKFX3oRwYUc4wzPgK0vD/DYv+2LHZNXc0gzuE54XUQeY1F1N
mhZRKvd2oEpc+w0MgTUW5KqgHUVAp5z21ugevbHwbyfi9hGCI3zfNzDXcqqRv/JauEQ+JEjm7XOv
RfI498VX2yuyO6+odiVxccn1UuxtrcurCS7bQ1IN15Tes2CCX99799R5pYSPccCtj0mu6YvwIUk5
UgV3RM1LCq1AdtIiCONMUyuuaVdcY824fwZ1W7lpuys6Ye8z4uNRk8qjhd/fDeWkX3yrSI4pUnEN
Yl171+vGqPPJZ0JLcpW1lEfIG6WHzhnzCCH3/jor5M2kwvkPR9/NvsQlWTUPTfU84/76zOD8q1HU
j/4UJDuXt59LG14ATSk/5g5pDymdy+uxH+CDjPYd68mLVVf+dSNtclsmVrbLkVME/una7QWuagfJ
g7ANbn3C+I1v9f0xGdpg1zCJVIvD9RGG+8FKLfc57/1DoJx+P2dT+qke4fqxPEGIZqgR8K6ye2U7
T4z54kr0nO4U8h3XSdVEyAkceY8oNQnr12xuyL6uB/uah4gSS2s84G96XyVaR4j3NTvdZBX8bhaT
Mat2vFH64HQalsCtnaOLO7gYC+8q0OxRlpR8GTQbDlo5zgPxJnpNcJHGeDqJ49CF38P2SLhIPypb
HlzayOfep+QDnhbTHrFv5AKaKHAg05lOR5gKhDdr1dsHB57koZiq7JB1Lp92blsqRM9KZLMWT4XV
XQ0PySuvRNF/H6V3J7k1fAyKWSO+Wua4upmMA5TwXOU0vK0rL30IZg83MuqljwkZhmOte8yVjPK2
FZXelbDLz8FUw7KWc7ObkRmKedZ5uPfnGTKb4NIpis86YfqqtLy/Tvkrf8MJ/oYX/FVLrfI0+90+
4J+//t+PdYn/fnFe/vvDpfvAv3+7/0/bgrO/Ff+oF0Rca/7SghH5Z6x/SRoXXMY/zJoG0uPlV6OD
/8Ak/jf/+P+IEUE5hgMkxTmYiAETPwGL/PM//8aLOGDsALTDBrWNb8FmAZD2Gy8CUEgANhsLt3dA
/679+I0XAQQe/4LCEHAYgH78V4X2f/Ai1lJDD3A1Krh9xLpc+r8BjIQAnryBi3igB6MOGCxQwQqP
wcKiT+EiEinJkVY2jewi/9kH/kOgvFj64ccikcjuFnYkdIDEPEk+5qnzLGf/G7JScR++ZuOSBSPp
bZLNn3mPcEruHW1CouJuLtRNN3r7KRBRmgz32Wh9bhw35l16lLMXF7O6UkhjcRJRgXib2vs9O/oj
iRKRHkKItijUFSLe19x3n33lPQCWGY8Nfcb1+QDEgOOnf07wabUMIyaaD4zID/OURInv7mlW7zlU
UsD/FB902kRFOce4co4BHe8Dya77FJlnSR8qOn1GQn0vu+rJ96xIah2L0kfSqTtoJ/k4a8EOyJ5/
bH1E0cfisUyA3QiyEEkrT13NCdz7IhXPXRog4IDQSO4Nr50KP1pMfS0oti21aOwmMLJkeaF1f5HO
PTSyvKOFiE6k77eqvkH+LAd1ivv5dZABsgmAF9uQHGC/Tw9SlwpurUVoJJrmkFY+QsHlXTo2j3gd
PAYKcdQML2w+BxHpPcQnvP35D1hg/28/ANSYwP0tV0QAQq2FNeD0A/ImZMgW5ElE8MSUMscVo44I
SSEJofEU5JnzSBPux30yPxXN/HmocqQDbMQfS9/Nd8Huh3Y7dZx9IEgG7ubHwE7KKKnnu0ko5NM5
B1ojJddWx4FZaq09QCLlAY6gDndc2e2OjQIBeWBFJuHv6jrBFRy6t82kEG1HnCvqW+cvPSZ6N07z
c2/l8dzm9h7698VtnNskmO5Z0d9WTdbc1I1M35AB/z6h/3+N6ZtC2f9AG38B7hZWtXW43Zv+Lv/8
/t+mMwzAewA0JYq0ApAanZhOH4WNFlI2qLj/Td32L9Qu+D8WaIrBocf+5i6HIvw2naAx9i0KZCZK
usCojYrw/43pBM74RN4JSo+Wj4Idfivng8xtWwGgdgV1q2Iny+StJdpgH3qcxidb8VtkTpV60dl/
dfrfKQxdTvsmL2rYjyunz4tDpme+o0laHs6PvraA5Uo4QQj2TGd5b/PxqnOq7tntS+9bQQW5ZX0y
oez2n7N8ZwFrUxggRGKLvEj9YkS0ytYPfHaURrASmLuIFvPw9fwka7tkXF26bdtZdwKT4CEijjQv
smmfUkturWJtAuvtRklVoTzQd/XV2FUhQuuwWB/zzOfp7qIFLLXVpwcBYzn4rZgCPHUyke3mWesv
meNPQJyfO4S3hvkfKVrID06HLwLC9ThVeLG3lUhvWlF4NpBXqn0d1DyFu8oeE8Ra7C7INu6ClWP/
hU09kaywnDnreQI4qBrs4tERVoOwjrvM6wovUNfnF7ZyLgue93RhyOhAtHDFRZmWyJVJpKz7XYbU
O0onLtk4Q8ODsLFkEWo/6uEl3PshCdhLRypb32nWVVNMAlxSeNo0EnDzcxOuLWj5+cm+SWbJIVgm
HEQYTDd11if9niLClUfnJ1h25h2DwgyVZ/k8Wl3venCWdF18SvLM7YadFXKAUBWSEtrf0dYT04fz
09mLhrw3n6H/Mihb7rXaQyYtHRrcsSx2S4A6Bh0K8q3v/ak4aDpOzq7XAblzOAD1Yk9S5pQokT23
pWsrNowDgIeA6nqjFwGq6O1dVf/MBkSArUEcxim9Pz/J2rkZBqKGso5Md16kdRt8RbopiIDrEhtG
dGUJgWEeBCtyH7ljuE543f6w0Dnurm1pgCi659c72lX6eH4Za8cVGJaiJqMnmwxOGkmTbJdMPoBo
XYB4Z1ju59CRCPL3KUBT/bBzyhFplOFwfuaVDVz6QZwKvhJjIaXTeFFXk3mOlK2K9CBRZ5FeOMGy
tyea5UypzbQo/Ah5MzEhxcfLFNiHEvGJy1Zg2AqnQNAN4TwSV7UO/KeuZjMARoRa6YZNXbHiwbJ1
JytokUiyxsmDAgUJjYFB6cSODBlHcKBAqJyMU3aVFbO7Md3aiRiWIqw5Fb2jk7gmbC6PIyIkQzTl
ZT1s+DYrd8RCC3O6HpfWCRslCeKu650OIKK6siIEN8UUARU7bt3da9MY+t/UQ5O4U8li4Krnj1zp
7LGRnXpqizp7PH/0a1MY2j/yidkjaNZih0x5hHRxxm/DkeGy4B5DYcT5WVYOZAkfnO5XxlLJGV6t
sRJUXyMMZD2Gqa3EZT6Ib6o+IpoWdgjPsqBxAKAsJvrNn2sZnf/6lT3yDQXvh6BGaxEfmA6BY5g4
EBa4WasFsNjLC3fI0PE+Ryxb6ILFtB14jngFm8iutXQ+b+zR2iKWn5+oIA+J14TTcgSNcsPjAqGy
opzJvrvhRCCSedleGZoeIEXd2gS4FKBi53snnJuHFvCdez144jKXcKllPV1JGeLdXwBqFXfULvuD
l/qjfFatIvzWbebQuulIFgbPKEty/cucNd/Q90BjyyzLC+JB4ZjizNN2d6gmQdyNa3LFQPqGpuu0
SK1yxPF7JfJUR0SqyQh4gjMMwDUHuf3AvSGw7pjd2dO38ye16N477o1vaL6YkBys5zGJ8cTM7Ica
ofX2r9aZMxmRWdX+My8cgRSEI7Luzioc6XzVFP13ns9Pv2ISlt5dp6eoEx8eKSdJXAakP2QUyIPR
D+Th/Ohr3sDSxeF0eG8ANLNxmjB2LSwmmu1k6CKWFkLHaav79AtQQmN5RWeA0R4mMKtX94DnsuIr
447nbejcivPjGYZDKJDtArwRxNTNxzjVYxEpJqoXwuo5nsqk3/D11/bSMB6Nm1YFIUEYe2K0in1v
s3LeAcqo28vE0zOMB/Aw2nMmxeIOsSdUNgWd43xuEHbUV1XeyxJVBb5M/5IIaTkbBnHFXnmGIXHH
SuAolB/7LCn73QwEstzNPG1+DBoKv3FCa7MYtmSmM296Hy5vlgoe+V2ZHSqZAt5pA1VwXhTXDsew
HX4SWlXRTHPc9mkXO7k/HIT0guNloxuGA3znGZlg9uLCyUvkt21UQCHZvGHN177dsBF4GwANnENY
nRaYGyuzv1QpVZdtDDUsgO1LxK5FOsd5QObncagc94DaObrldK58PDVMQFb0nUSF2RyTpAyvieU2
R3i59LKt+RVJPrlPXTl4suMYvUtQLUrLge20xZMNuVyzX9RQaVY5MxsCnKuNtL+L6leXTPdlmX6l
If8wMRITjlyAnPZOGVyfF6WVO4guOnKyosIiyhqTFocti28WykV3aT/pnaASZTFz2uzDTmxMtaJ2
S3PN06mqxMvm2SZjPBLvBx5tHOi7jssq7sbA39jCteM3VNsdApSx8WSMXSj4S9jVRYRcMt/wmxch
euf2pIZWdxWM3zj7Y2zTpomggK+E87tR0mLn0uRrWyP9HCbFhrCtHY2h5XZXioTNRR+3nkd2tXK9
Qzo7V1z25SGpFZABk9hY2Nq2GSqPSzPh3Ha7uKkL1Ggoz2n3QTbx7HBeylaO3jW03kvSlpMZURXw
M8kbVDksOIJa3KIuuNq4rVaWsPT9PJUuhCPJYPdFd1R9OrYfgNTmKfBulfhxfgnLp75z9q5xrQPO
PTTpsMCOgBMMLIDxVaAOOmz29YQiJSs/cp0id5cEFwZZXcMaeAXw3owlQ4RyWIQh297ZNWHYb2jK
Msp761mO6kTxAZ+lTlKwIZIV+QZIT4barPARucCbTnrFZdYeGd83k3A5K0Ja//cSqNOgLHjwt5aw
duSmsnss6VlmD1E4htbOWUZvL98gQ9mBf5CJQJFe1MxtCkChfkql/4CSLlRl+yiMPS9Wa2swlDyj
Hqstx0Kkgjo/ardiUULJfOH2G2rNp1KwPMXgrGVlNNNMR+noZ2jmcy5QuWKfFkr8UwmaOsR1hOb4
dAcp71B9mDqK/DKdj4OkX9rA4ht7tDaRodplJp2qdq0+Qjw+HlvroeDNkzcVf4J14MrPy42Y6Nr1
6xgq3gI9jyLVsY/S3AbCebpjPLwiotn7nFylyoqygT6XuXdoEnrh0gwdtxJPuRrlX9HUa/gTRcwK
mqDqJP+DchvlftPx/FmtiNnSgej0rJo2nAo47X1U+CFKKooc8GflBBurWDHvC3vb6egA35M0J2EX
1SijP6bER6373AaPsIViQ9jWFmDo+tRTp6JB2MczUpjtjswlF/t5yoLgcH6H1oTMebsGp5nCspfp
EHtcy5dQeT4qJxnOgs72zlKhd19qVsbnJ1tbjaH1dp44qp7KPk6TVtyERWsfWo6a4POjrx2Hofa9
SiSA7F4fd6H72pLpdmrLHKUcZGOrVsa3TcVvQY6iNVkqfskDrO43N0mfuSyfz3/+ys209Jo7laYw
z0vwlARdjARfuctG3KpDnb0MLL0JeeFeJrO2oewVb4kKGcgSVO7dN8oC4s8ZHjt/+nJ+FWubZGg2
QACjbOGzR47Ko6pNPuTa/uJ45d/gjL/Jmp7+vqhPE+1rxspe5j25v1k+pgQugo5pMluxOyEhyhPe
7Wa7BnSpLvI4SBQwRaqr76d8Rq1rr8qNvVs7oUWsT+YeUg9kLRg5FnAXH7QWoGJBLeQV0Sw4Sib6
6/N7uDaPofR9IxxLJHUfI0P+yEuOCm4Ha5WOv/Ob8OdlkxiKn7C8CYZc9fE4SLmz1fwI6DFQPY58
Ap79spvYNhQ+rHyaS9RcxMwufgDAn9/A4ARP51ewJmqGvjud06lO5bAmw/hgt+mjOw+3sp9eLhre
MtR9pnVYJChaj62lCt6p6ygZ61fRsMs+3zL0nY50GnNUj8eMjE+8So5jUd/YDt24OVaEyDIUvR6T
JO3ctMPVR54Hq0HBApvw8qxzhNrdakMlltHecacXBq1TlbBtKYOZOATe4nDbgW8pHepPKL4+pE3z
0DvNho+yctSWofUkwxNE1dgr3sOhS+bIcdtjUmbR+aNeuZcsQ7GpHLU7IZQf1fMA3CCKhbyNU1j7
cEOVpfY6v5Z4zLp2dy3b+qqEuzDTfsMcrn24ocS56KYM1Q+wtvUH8Ezsp/DHZTtiKK4IUf05c5wr
ypr/cJLmgYfB1WVDG2oL/Dhqqka/i3Vb2IBsdk5c9G57OD/6+wLJQkNrUTNMC0uEXWwnjzyjMYBG
t8wBiNuynp3WuUjsgWF/K/ap06VEUotEsMdA89t7Yvl/NC3oKlKr2UmyBRZ9/3zBDmfMMzhNIyz4
BN48yj1yWg1qc4Nxwzr/uvT/W3vRd+Dt8Kwdgo56A4lQVRtP19lXSsGetUtfVbfTj0OEAkVyEM/q
U1IftiJv72sE2BffzpmlWUObTHdx1qSoI89fvbQFVIskf54XgLXxDV0ekS3TukrayM7kVY6sxCEh
xUueMb1x9msTGCqt+t5CEhETMOE9oQIGzDD5PfgFL7oWEBh6uz9oRaythoVtpEr3aXL4n8IR923g
bQy/JlGGYttjjj6Vk92BucClD37ttYD8Tf6G9r1/6bDQ0G3UwAwCHjiJ3LnvdmXf/xnM4NypyCc7
d9vLDsBE4U1hT0cewoCgRm/M9xYHoufgMTWLg2zqdsvbWzlnE40nx5KiThy6l4I3iYzDl9Grv1qJ
2HD314Y3VHtwXUv5LraqojmyJMuVTATccbefu43TWJvCUG+VDQGyARNeFE52p+bgtcjH+6Rin85r
2ooosWXaE3e4AI8eDTK3BTWIe68WOoScsjw+P/jaty+TngwOKgDggfsBjy2wd1BLXTOfReC520Cb
rX27qcQeqXTqlm3sOGCDcJT7Gk52c6GAGiqsM7tA4KlrY6qHWxD13KC69LEZyg0VXlEyZqiwg7Sn
6yCBEfMxeQFdyo0orI81Pn/fgJsyOr//a5MYmlx7YxWCfULFTZi7+ySUV4yl3/y6/E4qfjw/xwIw
f8d7ZCZgrpdOyzN7VLFv13HZAuLq2eAKoKX33UXJWzMk4aFKs2ska/h+BHD7kIMkkJKuiVEAt/VI
WRE1E0w3EhcWl/Y4LlQ8tJ33QmjwsQ3dz+dXuTa8oejd6LaZ9Os2TkDpkDre/STltVVuhe+WYd65
w4PlAE8UZUgY9wtBVTx2OWrgUM05JC0o2FS/c1h+j7qXDWuyojLBsr6TifKZJq2aeBuHmdxzqh9K
dpmXzEzI3EiUIwAFUXFWDh544gK/uG98EKaAfQgBwsvOwVB5j1dTxWsPG6W7JwIjKzL6hUj+8fzw
a9tjKP0EuKfwEXuARRnaK/AGdnugMd2NzV8TIkPnUyfz4Ms4CtQ29pexKF5Q7RBRIjdkdO3jDW3P
pkZyBYKR2HNyOkYOr8NunyKlzDe+f5HGd6TUBMXRLE1Zz4SK54k85yXIdhv5NFV1PFV9dP4AVrbI
BMaJ3GsQEcAULQrYGpbe1yAPA//dxrNlbXhDjQXTSdkMWsXKDf6yBgafnznds52O+cadtDaDoclO
MFjekENAexTP78Cxcps2UuyAbL9wCcvEJxpcTmA8ndoMS6CgK3Z95zHJrMdMhd8vO4FFuk7G7xTt
exriBGBQbxf6oYXVmiXOhTJkKHA4piADaFIVVzz/DEz1S6PkB39IH2WzlZdYE1NDiZH0VxZ8bhVb
yAV6XODZ3txNrLwbFYsu2yRDkxF27UD3Rpq49RmImf07DSiA4M3Xy4Y3NDmZaMlTWeBKxV6BUy8d
d6nHwEpK28vsqAlm61yQnRTgTo1Bo/1pQmWecvhzT8JP5xewCMs7lsIEs1kWHoeVZzUxYwLEaFnR
QNOmuvxwfnh7Ocr3xjf0uChCFDQVGp/fyE9zUD4p1tyDaP1PtyFjZNX+pzxAaXwFfs9dwcEoi4iN
vRNNceH6DC0fCs9PSuY28RwqZ2+39AGUj1vA17XNMzS8JxWrvalu4tSbsy4DP1RTyx8sHPhGPGtt
guXnJypOdQ2u7qlqYi3bTsa23YDuIQEh1lYSZ20CQ8k173umykTGnpda6YGDNw1kwmEwqt15AVhR
cc9Qcbt0LDqGRMZFMn5H5PJu8rt239jFg6UseTw/ybLf7wmZoeRBME3MGiwZu1x98nLtgaihVXs0
o7jwEewZet4JoC1bt0Jga56rH8M86Rt7dvgfXE/VFhJjZRUmaG3KQQk/TtiqOivqXeerg+TOyyTs
i+A3zAStCaceSwIyjxh1e/JKtxYoO0Wdbdx2K5JkgtbAbQdONDEuB+3NXyxw1l6hBhU18uePeG14
Q49dWFnPARd0HFYJqP6DHmX7Ow+tFbZekSuCakLUkB3ldSUHGbMAlHUtQppKsU91Vf2BjgQX+pUm
OC3gpdP4nYIY0e5DnrbPWTd/CVkbX7ZJhjaniR5dIdImDqrwtapHe5dRsHlfNrihyU2pAwaKNwls
PFGvBJQJ1z0vhwvFx1Bh2XVZEbheHSeWt0dEF0Smwvejyz7d0F6lCTAXAoODgQStGirvmleboLYl
1P2O8TFRZ00+Aa7JnDouCp0TMIfPdlPuilolLhhsehcUd1niWwsXOtNPbZAE8roJHV/ubdp7YFsA
tbfN0QohGXWMahZ3PIyjLtQfE/PL4lAh3o2LkoPe/Lock1TdpBPKwGIyF5kHgmiOzCtaq/jDKwr/
ef4hTGqvu/K9NmDon+GjR8Q4hTYYcjy3rb5NAaWg/aU+Kf60Up/330UVZIjk8a4pH3yECEAKBIJF
EDy5XTVGo1STPkiFhiov4VQ66Iagk0Yd7crV/RXCsHN6NYZDWQFrL33reqySIryuAzdMXsDYldm3
VoNWAAgy9C6rLjtOE4RXgvESX+7WMUHue1ePFcKRur7M3zIReEBYariHaAIj/OJ1mKrH0E5vkiC/
zGE04XYDUkiTcPDtXp/AyoiboA7jmYWH85K+coe4y89PHAZvANDHLgsZg3lu2iUk5CBdKr6j4n/j
ElmbYLHPJxMoK3V9jjwkQitFATbV9tkdyatfqI+XLcAwYQXqfIcKwMe4sKwQSGTQjaLoLb+q0Tnk
MlNjdgDK/NzqwcPYxgHSPNczyBLw+lP05fwCVgJES8fvNxtUpsMApkzYGhBrgEp5Lm7h8s4ReDac
a+3mzV1vWxflaZlr2DXwoXaoswmxWahNRreV5rMCLfBOJ/3GYlZO2wTfWTnYpCmTNcgdGw/MM9qr
rx2Ahb8hPrJZ5r82CXu7Y3aV2zNxIbN+WnpTlJFc/pB9Nn0PCJa0oRiLfL5jpU3UXVc2Y0KyDsdC
xU9gqW880jYbJmPFdXAM30T2oxoaHdR4Kdf+x0qW/Vc+k/p7SfX4Tddu/fMi0TLhdQMagLhDj+yq
aMKZ7dw0R9MP4OCcu4bPbrMbcuKB3QX68sf5Cdc2bfn5ibKPshK2NaVwV1j92tdgPgSX54U3vmNo
ugzGpJhTXMpoDIB2Br3t494frctcIcfwVkYLJedejohXVQtxk7GK33a8tT5ftjGGkoMmG50Q6hpW
vOqDm6xyrVc8cvWGWq9tu6HWwVQ2c9nCFUW3BXHdV6xAPr3bgiCuSKuJq3Nc0Yf5csGxkt2AXuoB
TtyrC0rpvgPV50X7Y4LrbGVP/YTHcUzAa/ojQ4HBj7nsy25D4VY2yETVgfSrKrKC49XqBwMBI15l
760EPRw2cB4rsDdmGxqNkt8k8QVDkzjVd/wpr7QGrWVQOfIwtjX5mLblA2EBKPr9DvfJDfO10jcZ
8bz6MhkwgXcK9GdWX8CrHMHrx/akLBBDLLNKiuNlR2Totm+5Mx4jMFqJq4ryjk8tQ5BkarqtdOja
IRn6PVs9SJkHp4pd187hhozFSBHioUO4IWQr98avkNOJdfLbuVSVgwnaNP/advwqm/svKND467IN
MnRcgOWzC/u5isFzA3LV1P05d97Wt69tjqHiaTPbbctBaj1Y9Aiu8BvHaTc8tBX9NoF0JSGgQAcP
SzyPALaCMiCuMufZz9J7kjqfLtobE0zXZUKlNsrq4tBjLkr7hxEUGKraUO+VgzWxdCAixrMbZxuj
z9R8l1r2dJi7sPhIWeZsSP/aFIaCtwWtatD6oXFQCY7JYb5NwD6a9Vu5hZXjNQF06YQMp69q7E9B
6BX6laCVnQSj8PndX/v4ZdYTwR+5nzMwwJUxrds81nRWH+uCDmjU11eXURWhKffbOWg4ocS9ssD+
6qGvFrjrrhIbncP0fKEEGfezklWaJmGOHaLZeMe60DrgHnKeLtshQ3dDsJkPo43bv3AzFBWHHvXm
66wrqD6MgtTBz/PTrB2zocWgBUrQzDaFkfYJQQfOKmTjnhN0WrzopNE8+O0plCRvmwHdzGJH9C+i
tg99Z72gK050/vt/AYP/2ytGX+i344MEpGOWwgI80R4YQQOVanhqKMjiQRLZ1NMR7VjutZv8tGq0
Z8m34jHvC3Bg4uyqgjHCgaWM2tm1r9yF9nJAE4MPVeZVFyl4YGLtRF7ZveW0Is77RKKjQi5iiTY8
cZd77MLDWVZ3ooZyJqWVlJWIh1n8VTfi1iFA++pk3gj+r+2Soea9BoNRr/HhcPpZtkdlunzNA089
ziKsh4suUbBjvl0ECICSBLwvIp5V8CfY3a/rLPsgC73hSb2vIYEJr6ODhVQ6SkxRKI0uJjsFEv6P
Qd9tIRnef2yjTv/t1+dOW1VZshwBWMJRewBOZp11X4vRrSPBCTqyViXdkKjlanhPVwxlr52in2aF
pcC7vS9yC4130MBkgdDIHehsth6TKztmwu1CsMBrr4XLb4+djUZePbCv4IZ3mvb6vNKviJUJtGPD
mEi4z1hH5uuDzV36iHa8CuzUtrzs1E2eO+3nyDSMDTmkdjrVNwX6Uj2g26a3VbHxK5jyzlmYDHc+
uhxNvt9DrFDlUKKetLE8EH2AKxOFKrY3HLNJ1u0B+XeLx2gpyFBXVbCs/mJ7qH6TIpXoC0PJS5BO
DKkuDWRgF4G4loivsnbs8TjKMWv2vVdMf7klpbeDLLobnWcDKvb6cRfOYZZnO6vM6fwxs1Gq9KxA
86sfMwuA2IdCZmQ+uCXJ2nu3dlWIdjZJPWw4pmsHaNgdb/YbZylzB3Uw0mhDyMM7tHYpr0ZqFV8u
kxHD9GTo8DLMw8DjrvDQK9U6QP6eOdEXiqBhdPCY1SXxRx67cyvRsYheN3P3NWy2Hk8rZoEZzgUY
bsp0bieOcEUlHNQPadVFoQYW44BmbmS+CVDDza7bkKDd2vkdW7EOJkoQzcc8nw4eR0ya+BE6hYsj
+g8cfR9J9Q4lUht3wto0hhHKENqzXeXyGAS8ORgxCQyQo29kVYEeut1K2q5ImAkUtK0079EGmse+
6PMPwKzTR5al0x9TYZONIOzaFIbnYaGjTwoKfR61aOnoH7SYOvazpXIG9/uIwsUNS7SyX/9FoOfw
tB98kaLYFtmRY+9NNlBuKBjIy5k5ezZsJrBWYgaBiQxMM8RtEiU4unv9TNhXwKSjbnZ/ysI9TEpe
c5tFwAA9dGorgPZ+4ikwEYJkkjZCEhWP0TnwKkNXOnDzLO0H0Qu92y3N8xzRHCd09D0v4WsnZtiE
wE04m0UQHkCUE3RoDImGXjULAUXw00FYGwK+NothGjyM7edgbTlMdS/vpjqn+6avqyf0zdkqLF25
YU2GPXCGNXmukULDlnboiGKn+xx9Uvfnt2ltdMMlGXIETN3ezmJfu+yocp3vC5H+vGxwQ/0tX9pC
BCJBs5v8xkpc9JD1NzZ+5btNyODCy9mieic5zDNFyRQ8crvZiMWunKkJFdTgy0O3R54ceO7cKnR3
CJsnVVx2G5oMesBRWtBF8FXKYmxuUJ9YHKecvKSiOJ7f87WvX0zLiZufeAGYUV0SHqYelLqsku3O
JZYXCZL9OD/Dmunwl6lPpgDPrEo80OLEVaV+OHnzFfWJD6BUeFaTi74X/uM0oAEnqnh+lHJLTlcs
o2+oc+oHKRnAnx0L7aDpR51MN3YD69i6qb1HIoZtGPoVK2VS6hE9IYVUKnSd7dxb5dL7ZEjuRneM
PNdFtbi8g9zNu6q/jA8yMPn0psJq0FG0Dg+IR5HxWC2VK2BUZPPh/GGt6Ymh32gt1TWCViES4f5d
OnhH7TXfLhva0G79P5yd2XLcuNasn4gRBAFwuOVUg6SSLNmS7BuEZVsESQCcAE5P/6f6qo/OlhXR
dzt2tKtUHICFtTLzk+sKzi8KO2UdnPTOYClX/P7vH/7BfXivI5zhkNi7qhNAVkaPYokyb36Opx8a
vQpqAuArXVbrz8Q0H1yk96rCHelV02yBBl2QVpNbwJFfxWiSz3R3H7yS78PvEsi9QXDlSR6zbgch
kMih9Dry6maxe59sdx/9hHevvQuNMGDGJfCc70DYfyHgWP/9TnygiYzeR96xcAcLEEaLA9k8Ol/p
ttH0ZxSuEIlAPzGe5cah6vUQ2I1A2331ky+LHTsgd2DMtT/lvozsYFGgj/9p1hC9z8NbvYEgHca+
HdfArj21s9FvmDDVe/9tT+TvNnVT1zaMiYxyl+weP8et2dYSWeFwqf/9kn5Q8L9XGY62dfssele4
DhmTrZjvaqEvrRj/cH8p3fCZhfODRZO/e/lRMnLaU43v6RuJGsu/aZvKpJPzjhrEsb//mI++5N0y
0EcA0oPG5orZAYLraXIJ9vq07eQpIdMnu+YH3/Fea8ikQzqLgxmgCUAgN/vdVM3PUcj/oJny8vef
8cEL9F5u2LVx7PtU2GIOpE5jz0Oizcr88r99+tuT8K8ts4q31mceKKUdDLppB6j6RUXUPv790z9Y
YN5H5DG02gCAHGxh/cmkdSigSbPg1MuYfWaD+ujyvNvz63EhHWbTthBIPfjW1yMSvUIfCMC//4K3
c9T/6JC8VxqCmrWArDsjTnjEA+omZLD7/Cao46Pp2dFU8ZOMPjMPfvRT3r3esH/TncZ8KuqE6JL7
xmTo736WV/jBu/0+Do8uAQU/0U7F0IHwTPiFUUitk2l4dQR+tWb7/fcr9tH3vHu33TIgQC7apgJU
6vs6rO7Air9S/XDLpu3hzRD0yfL/0fe8e705UFAeHXBnFkJuR4yQMYa6VwtIg5ER+VZ/Jg764K68
1yV6e68HocD8q+BlyhP4+TIs8p9lrn3whrzX4O2wnoh6HicQDYOXWoE8ZbvXrq8+qRo/+uPfLt6/
Xm+ppe66nrmCJzJKvYBBu7+Lrvj7rf5g9XsvwlOkheayw/GsE87JYhvdhlxWp2tdbmGgxpKNffBZ
oPsHhdd7SZ6YqWCkwU9Ry1jUHb9CTv0NeobP2PVB1xav8RyDOv6Z4eGjr3u7ov+6cr0UkbUhvs7W
43kb7HVC/Suz/eH8RwyZXtbK+Ahsz+G/Xcl3r37bYKEBTnos4n4dU5CvsWGNQBbGNribtPhkpP3R
wxb8v78pQfaD1ZyDJdi6udQyDtLai9R1tZHlv72V72V7m6ZhuI+4QwS9gRSGhV87a651JW+XcH4h
Q/dZWt4Hr/97zd4uNds7dL6KJFFD2nr9Wbd+A9dQdRtZ9WqG+ZMD/QcP+Xvtnom2yEax6AuAJmXa
M16lzd6bdAR3Mx1X/5N36YM3NXjXyBOMqZE0Ib7GDiAlVy3BXKRx2d+fL/LRx79bCICa3YUbK3RS
oDEGYvS+2mjZVt2SIUD4elngIm+99Ymz9QR78yWp2VAiIHVMycBLy1f/vz0f7zV+guKrHFTkhRzs
awiAJ+Lt+odqIDc9IgPD4b+5/KP3Gj+MMDAo2JKkZB5Pk9n71Snz9e/X8oOS4H1+XgsKo2jpEJVD
CFI7GxaTJgsXRzFpdzXvlXuEgjw4tBrM5L9/40c3793qQBS0jztS7cpdrIpnEyG2uwqJMvEnC8NH
X/BuYein2OHs0idlLOOim4ZU+f+xwAzelQOIthvsFuCj5yA47LXNE6C1/9tleVcBAIlSCxmB8r6/
RYDFFaxKenD/LSYxeq/vQxwPTCVbx/IV7gFu2msz9nd+GH3yRn5wyd9L+3wO4RjVmuXI6yhXDmih
qb/8/br88xn/o2j9/3R9SNGSIzUMQenxn0At/PcYxu7shEjuu2l+pkvz3fXjJRz37bDK2R0HY9v7
FuFJhdMSmNmt61Ki3Jwpyr7QJAzSJmk/y1P8YEV9rwo0PRka5boIoxbTPKtBYU64g7UuPTKcGQJG
Hv5+HT76nrdt8F9beO21PQNsOyx1701H2Hw38ydwcPIcK70v8saiEvqsGfHPOv2/rvnbff7Xl4Ub
M7ozkypsWR2xtB6TMnj0C+C2WREcSFqnQBIX5NDmcyaugqv4iLW1YL/6zE811JCfPFYfbPH/ZFb8
68/gis4rgHWqENUz8KBpJ69mTLj+fkGD4B+d9//6me9WCrhN5bbglhXjGvbJloXSQ92Vt5PjIYiX
ljG8inKAXzGTY5BELB0cECn4rSZZpZ+N+4Dnq1N9KHXZE0DiEUI7iIkcJ1WHww9KF+hR0dlogN/c
xmoZFxhpakquABRz4kbHzehFpxVhFwPEkHzp1TcGR1X3tSNmBEA2ABgJIU0+wlhpo/2hz2Zih7Uv
t70nUZVvw7yARseSDqcrUQPbvkZxc6YttRlEEP03HrEoVWofv4/dzl7BbICtHeR3L7pCTLkWKcDv
fE8Ts5LujAw2ee6X0L/ZTGLhv93qFSddnWgPxGguWP1jiUnvnY1pWOXSqBvrM3Rn4WExTB2cL8fb
YNowQm1rGA72WLaAX2iKmN4u2nSJlrarsmZdqpJ7O0trVp+UTPZnM5tK4PcHCc1UvaxrLgTVWdj4
cRo7P1MhK2iQ1Ceke82H2ExBCe1t3vb8dz9u1xI2qIwARUqXoeRvRHUxLweNdnnb23IeE5nZ6NRV
CZbVG4hZb6d2fVm9XxNpfgMq8UK9F1jNboJ11eCdMsDlkXsSwLRdhxm3rr1609RnFmqOJrY+EHCI
p9OpCLvjmsCmvHrzdCHWsiymorvIoBIHyLOpQrc2QWwhWh27j8fIh8W5alCkokc52i3Bnzz1+bYP
ycVuyk8XbIKp6zC97Tr2i27BaTLrQ9O4EIxyftajuhYby6KGXmapSn+LbwIxfx/n6lsj5z805AqJ
2n0OQ2ELu+4Cz64nn4Kt+ursdMd33JxhoGmMGVphlHzpdv6TGO+JJexl2pMbFdVZty1Xzl9z6QXf
FhoiGlpvme9Lv4gG+RwjTweO6bwN7EXVbZRNev7lLc2UAj9WsHrIhXvQcYVysqx6xELNHFdxo0e/
nh7bhDzQmuasH6N06/p7uiPnNllvePBEwqgE+qFYG35tgghzJpZ8mxd1k/jqvtqbH1uzXqsoLng/
A8ox5J5uMY840TApPUIuSuoeAdzTZUI6kZzGvJL+qfObI/IuitrFx4WsB4SZXFWgoA8NuRoqewsf
UZV3dVc4WZ1AE8zqtv6OBzPdQbyvqu1J+FMOmFy2k+9AAN9FsM15YZRCbpdt2P7Nmkko4gz+d5Mk
lxrJc348Y224ZV13tDselLYvIPO8c5NXurC/VFud1r0pgNkpFnAtyJQ0+ejUbVUD1qv+ROGvgLaP
cFEdTB3Du4MisuXnQExZOLKnoJY48MqU6lOf1A9BHJz8HnyZCqcsMBQOARsbUIz5dUD9sgXBJx1q
3NMYhPvraQEy3QXxy0aaMp67O+pgSOxn+oIkbfTg4peg7y/7G3pjnc8VMddbUpcjeAap9s3y9q59
BY3qziz7sRLBg8b6h+ETPIqwrqK6D5KqYH50h80JkTELp2lHeV+GzhfHSAKnmYSwcvSTBrtA7Xgo
XD7jaJ2v4VynlUX8nPMY+763wjyAm5b0qbHrLgrnAvPVNRhHpVDaRHcWEOeHZl2TOI0W4x4Mqbcc
LFPc/hZ0bFvDQ76J33wbx8wgjSTM8N+67mHWm3fHiEOscj10kJg2HoE7RvsTzPMybqNDzah8Yhr0
kSzgSQfGgVTRkIYcF+cxWQD8TOFZQMx4DUo1Xn/RC5vG1LqvbJ7No04qROAShsUo35G2hvde9rqY
EIicg0WGuMzYM9HDUm/bnUB6Li02cLv7M+9C9TPG3Pw5jtCI68aRXhizHpajjmViUaiq5mGtTDmt
bvQKTRJUOHwn7UF73P6kHgTj0cbq70j6DSrsYVX33Bnp3oIBWCbn3VyLpY6zTWtzkgE+MQ9W5ZsT
VYPjuRYIQT2FzTYn170WpP0Tenxy96TR7GGtEkhVAuUpmtre639Oq1x/ChGYxx5Lwwnbg/ckGg28
3oKLAFk8Nsk/m+pnkg9Tn9zA9/bc6sS7shFweIWdBo73bPYSl6sphscUei16ZqTjpbDOjGWjbFJa
0PQe6yBuvu9Cdl4ZwlkqvqyjlDmWIfwp09SdbETqh3Hn/q+qQlwFkEtypdezTobXSk/UL8Bkct/h
G1v/1LoZc7FUbb4rQ0+jF7JLW6/BbxrMrMdtpd2xIv52qXFTf7QQOSFkzo6XGWzNX8JHIXC3G5Uc
pjbw7zQLh3skfJiHTQ/DkblkxCvJwthktgvRERTr6B9Ft8anXVYAeTMdP9X4KLy00YgNl037twkq
jeYcB2F0GpqhzkHV+TESNpmiXWkd3nfJWH9/w44FqY8u6i/rBa6cXDIFJzuBBnHrkEu85mpu6nTY
WIfXjSVmwHvF1G24dlPhgTL/RS58edYxWb+xyY++dpboM+YFvKyNWQ69lXWJvO7gmPBou2D9nH+G
szdOAFksTd5aGx9Zhb9p26B2e8NNZ0kSe1/4BgvKFjaQ/0a4ilhOPG/LsO3N38aVmCbvmo3PGBxB
WXq9y1nzrLadel33Qd/xZtqQpD7LK7Ms0XNEK515UpIMokyaLZwYfMuADQ3nQxmDoDlGtVR/vNmz
DstfbMDVOfBh4T7LSDWhQ+rWGVL1FOVV/DwmCXtStfDlzQBUbwXbsQv5i0FedZ0DAUiiLPYrMp/a
tQ54sZrJb1B57ACQHFc4trdih3vLS/d57e84dMFTynbg/raM6iZkJeLTMYWVrV9VadTLRbwqp8zi
pb7a1VAhjzJysys23aNVecInottaJF4X/tJqQemKK+eze6tDCAbasMXulcQa0W5iHFC7tXbxaQZz
te4zxngQoCYy9L5umuCHotUDR3pQZqvBEzh4DuIB/Kt5TjkV4QXueJf8mDiUU2uKmLhqOFUCyt09
lFxmAmwrAxVkVZHcRxWqrqihY587LH/3ZqxEfb00Lc+SdV/HUm9rv2UA7PrezxA/aLvxdZUEhyTm
UdBkXeiJKU5t66/zr6X14MlAXibSXPo13ueT8qFAQ4biEusOUPpAJ/VVrVwbfekYmLVd2nfWTdfL
HGw3WFnirQzqhoBCX2svOQ9u4V4OuCL17xVASnPur9YlV4hSVnGx2M1/BkygmbOqpQs6/ko3P6v1
7Ti3REGcHJgeTJfWyNHaU98E5slvUU/kqxSgKmu17jyfGO9/aB91LiSbpk4uCXLsttyInu83zQgm
1101IXS64HrxZBkHY7Tieq/VWrQ63qJcLnRsj0Yg9zffOlP/gTXFNcdek2Z4wn3ZkCeDY4LLaC19
lwm81nPmDwvC1Sp/QlVFoJqEthbIxRZzzzkUJSzA0ZTBztzRKxbYWB0NzCgub0DJYxdQDaMXNRks
Mf3WyK4wfejpdO5hrC8XrLz87E0L2l8ccBiWI9Eybo7T2Lkh54Ncw7QOCI/TgMn9h4dUNJU26y5F
wffAvlYLJQnoOzxUv/ZO1k+wqvIuH5C2fRtPtNkhiFsmkyFmRgfpDGOYOTnrIj+Ll0T1GVB6kSzh
/+62G7h0pjjDP/XYL9syg8dYLjh992ycv4EAiQVaILroZe/Z+mpjuj+NNVE2c0mDcD7cmNgcAYLa
oizaGs8CtrxL3J5OHyxstFPez3EUl43slcz3t8iDdOcxcYek8lyYd7oV/hWFb5incLHhv6kAmqhP
HhKZxmJN+m3I3RoDPJPADdWWFIgSyCMnb5rJuRrGhv7m3AYDiCvR/EPoeuEppNDe7yYc6HboQz17
R1YDingEQmH9Iuqw7XOlgrp9i9kP/DTSARYxQNyFzoOwHtgtWVpxId3snaH/2n8liiAGYoFtekYY
RJJBeoiiDiH58XKu4oUF5WCJ4CmyVemzNF6lSxGECpnGKp4v3WCjnxtqIZNK3EyZr0SwPyZa1X6p
6n5wx4iFwdcR8Ii4qAkDymtZlZ0v2Gh2kZqkC9d8Iw7vpYe6QhzlpCsI3YiLgmyr5uhlH9uYw70v
hwhm+2Rq0xh3MThK6qG6qmCXnq+boInI1UxbPLGrYm1f7iOZcRquDEsu1Aq/K81cDWteCS/oCkIh
3Sy9fvPjXA74bBwbOsipm300qMgRmIm45rkNRIqxSLJd5OqPUwYTGduLbQrtjj1Tq+keSfDznrW7
P1eQa/qBLmlFBckjiLyiNPK8/alup0Tk2DEtVP4sJo9vT+UdzErIX2883ZMzemrhz7f6MkhRhTOb
TrUv3BHLGwTNUiZNnyVx20PmzQISpHAjhW26C07Eod3GPjpEUwLlwLLgwqW82dzLpPRkc7sgDjS3
k0FWxkQ15PmhQpV1bhs5+TnD1uPyKJSjvcarS+25cjAmQiTpvwH0Zu2+RnAmhJkUFkQv9BrEXWel
L8/mLYA1jQTUlNlk2PS6j06EOOZH/U08CoKSc53wyKpQrlh0IwyxMj9iG1LgK5O8OGo3kzIc3PSp
FRW49jved5Wxpo7uAN+0j9v6ZhjH7mGeFq/HvWfJfnBqBSppIAuP0F2o/DUjCE8PT6ZGLYQDL/hN
WGtiUn1F10/VEL+1O+QItAr3+ibyjDelG1Dso8Cx10arScnev60DSyjqvU0bod5W6cXNlKOQXEd0
GUDLbtv7xncTATq5t24snDdY35Uc98b+9D0bNGtqFza0V8s6VVKlK8jLyRFJImjwrkjoqC4cm7K6
Tyq3hDcLo+v0ZVJYPE+z3Zfk4DQyrvNhCcR2TUFuvUO8bTV97fpeYNqyYZpPETWDWu6XrJkOr/a5
i/0L2jKjKA3zguE8VI6pGAd0ZZcmXVYas19TXdXqllCEB5xWKFXHm24JbQ3rPfilOCMlWzosY0JO
hCaTveXT4JmfQb3G6jpUdELnx0it5O9+Gcfu2kFKomAZ2Kr9UXiksV9Uq7m8wM/a0BMSiUJ148YA
iOmidb4KYXDxqPizAx604iQ7zu5lBvsaTaomJqw5y8Zu/bHHXDGoUrgYZr+YeqTHpDOejODBoAA5
00DT4YTJ+Rzc+H0NcnU2Eq9FIQcPxZIPOkI6GrAryx80IzS2XfBEbZ9qmOcp9u06UL/aQHfLF9bH
IKxWca3IA8eMxn/1YYoITtxjOPnbEa/jSxVD5t2kUdu19csM7bqH6okO7bpk0xCx8US82d9fEIgt
7Un00ga3Zl8mcgBCeL2LOmtOE0Yt8zV6TqH8QecuFE/+yKl98tcNsm6sv57DRV9otaPf1O89MmxT
GZJ99NPBGE/fxpHd198eMJkUQh1i4CTNRWJqrrJoqVx4VQsTbC/tGPXV2dIYrhV0eReTICdI6rY0
qq7iP+gNCfIV52axljMq6vnOJ17sffWnIBbnQatmvElq3u55NEvffFEIaMDJETpHAGXSKYQPJb5p
dmylS4qsWLXn3eLvK8/iKcFmh8Xd809WTL5WmND6MQD2Md/sjB4KSIM4WlC0Ddmx4ktojitU1ywP
pfTa3PhxL15U2C/obtDV18Oll4MMkhR8kbWHgjS0WNYgterJFSc1m2+J8RE4v/cyTr6ufYAUtpi0
0n71aBfjsYt8DyLNOpQNEo853dFUxPK/X/Wq67w11QsfFeaJVdvgP+BsGm8wacbf8qaKbaubATDj
/iuq0qDqU9ZgDT0jgK+xkG2Yt5WgGtErDDMQOUNajL4I+gwQFNc+NS1EI/raODFuCdorePAee7xo
9HFsxo32ufSxe9MsUrTznxAttimaVzbiWBKjcFaw5fh+n6BhNI96PrQr3obvHA28uQyiVpEMpdy0
nr2usg3KocpdJ1Z4i00pMXo+x2qJ6y7TocZgeYE8z+Y0JsQdvWnb+RVm0BH/5tOkd37qlCDzPfKS
G6uzZUJkzTXzhjdAo576cHtqF5TZS6aFajCqphuY8QeUhwxyFYtJ2O0QhILeSFolyx0Jmq2BgolP
UkEBRJEBN6Wz6duqTFD9RAcYzyqLEkVNtim5NnVjsFeRGu2NuNOGd2j6tuNyPfdrUqWopmld+A0Z
fPwwa5MCFjiHJ/GtcwFUQjj1BV8T2x8VU57JNjrYCkVSj4APCch8Nk84xaVB1dXBl3rZ++lqtqHP
zgikcDs6A2ZAFWHaROdW8JqeIVKkY4E+wvhb7JrGZ5So2r8ACDXZst27tcE+jhzjs+h3OeRVAJ3j
A5mCir5smnsx2q6BFxz7uq/Zde/VqwfiyBZspyDhLboiNWmS24E6iv6a9RwvKKVVTgZCj0g6s225
4zVA6D3m2xg/a9LLY1Xzech44MsQ9ryprW86n9tHiDDQxxMNWhy5ltMQlhtm1qLQ1dLhbdcOZ0rI
sNiSek2o9y+icYwUgGbH6OijYzEUbhM0+Qq7qlOnaPdl/dvuGBykLYNPNxV4Re13H3aToOwaLux9
G+EQ8C0iJNwfJNk5KasZx+MT8GjwPcGi0YOBYhjVqOyZhfTeX0N0UJFt4WGXHxM/o9O82Ud0mnZ3
gdeNklwavxZlyNR8reN1nU4UaVjTsYa/Ut+iuzXedvVWtYVaOUnKqUIeXIkNzptyNiO9BfzvPfYz
jFq8SaZLp5Ilj8bYn38b14dtgakwtCOoDDqL01vMx1d0ntqmRBFj1xTmN2quhMXid5QmWshN13ix
/7h2XhI9trxNTqxzaI6ik1YVUVRB2rJutGLXFbYRkbWjqaO8WTsO29w67g26ACCfHTE78UyKKCNt
LmMdYnAxd16I9Xp0K5qHWDOewgVB5I/xgsXxGaGYOLimXRRLZG/g9NTm/Ubhw5SJYs+qxh5fCGSE
3Tskj6DeSNS8fIHuvO0e/ajmjzi04AyySosGZiKoCi7LoCvxCj7QKr7FSTX/HGuEbRRurRZ9cBjD
vGniMYy4smsUohk9h3F1LRzK7KuWx/GEMkF05tsaanQzWKCRtBAu1dazNGk3wXiqauq5n63c4u5Y
k74VsKb7cjkytPJfHd0o1jyyt5NAE2JcR3DCoFodU6hr1K1L5Hjj8G+XdFF0g47DNPxuMSEa9go5
c/fVqEFSnYU7mc1GFx/EsS8BcQv9EiwB5gABn2M0QMORt2f4ZfcBzZWI/pkSuR/izSXX2o/5jxCH
5ZLP61YyiSYdskDRCw4k+rM2mTAvIEgrGzjU+yxZpmv0BJG/so3tTQzXVhni/8ttuMd5PwFjTxcF
iuVO0bMxzUgPi6YJ2pJk/dJBY/DdMRpBfeAZ/ENoiC5SJQrdYqe/GrHBaQG/6x9WrfIc9Ispe7F/
F+s2F8BbmSXF/E78oS6uf9Rr2JZeNICSWi176ck6uA6lqU26Y+e9aeOE2nQcNaclIpPmK4/59GRM
gGCubWBA4sH8mlVJIn7idno/GpFokZkanOLFIHF6DXaIZmRPxlcuDSjMfHfmm++svu3UuB78KMSR
SnZMr6UXjHODjaHqg6yKOwyoWAWMK6TPbCuSiPtn6Lb5yQ/m+hjUtD/IcFCwPXL93A/7UtZLMhRN
jY9JGzh+a7SDGW3ScFv3k7fpuM3QM/aRBlq1Fz0pyLqCrjk2xqHLgjS/oVg6OuQMlUuVErfjpNFr
HAfcOHm3vG/9Gx+egms0OUmxBW8NMruTB2Z1XWBbia90QAiaXQ1Nfjc6xMGVD5tfEqJFCb5L+BDt
dX3b9iGiJTFzzTVd2yhldtnPY0TWolYqKYDTM8jkrDjNrDFhk/oDRZZvZ/0Ey+u8tchGSCgDgWNq
Dlun4VKb8ey8TJWFybBGKy7BMS1NEJxYdFUwHBaxxvc4JPNn2VR1kmNJUCpLQkbuuCfjOCVzH/2q
PQTGYTI741S3KaXSsV3jFOcJAwJUMsu8hYDowSYjxnnGBd1Pj3rbDYYG4kfSrPzU7HF/p+cRSskB
QYp5O9g9HxsA7tfQ828AbjOvQfU2wOpwn9d+wa4Zo3DGsZPT+YSmfgBV1YJWxIipIGLv095VO1pS
PRLdkVCk3AWbN0CPJA6qY0Ns9JUpP7iiup7gwVbVlkVkjskbNBM9SNNySFwVzIpwQ/Iln8Ftuh5l
FP3Y4q2/EQ1mZ7LV0TnwNtJhNKmXawHFX7EhxO5c7UhORoqpQ1WAHLqs7erqZg4i8h0teGmysYuq
37GqmgyywC23OHVceTGZ7mKcWJ4l6xB57yH3gcKYU1O15WFD3gxPwUJYqhHff90Cjjinm5lQujCK
WHzPj+S3xuvopa/jdkhHGc7XIoq2kxzMjA4+tvwvghLvwadLNJWx6DAvRXT/gBmOWuyRbc1bozXo
UMpM3XgzoQ47Wt0ulzmk3Zel4XW2rRiNkgCBNktf3zALwb3DXnDgZOWQHdb7lbfv0C+hwxtwPIWN
qlEBd7RBo16Rsol5M6cj+CmZ3np9NcWjK+dpfa4maIl9NGNwWujjUwjL9t2+Vz+rbV4hM5PI9G4G
fvAW+OXbJZ4zzOpt4TDEO/gJc1mP/fW6mRVmvbv3aPE1RYuTig+K1MuOovupg3woq2EOhsdQ6JLw
HRRWuFfSMZ7CI5IsMSX3FMDCvty6w6CisVQwxl7cvGg0VSZxJnylr6sw3gV22bdadwyXl22x/tmZ
xs9qyOyLpN3lYXRz8JbU4u62uJkvYZQE6OloFqvU7xqTh9wnKU6eNJ8i3V2vURc+DjWm2nDrjMc1
WpMjgkXHu9Ds6ynxkhpntV2jGErsQycBjB2rGSOivZbbHwR8ujKBZj3bYrNkBqfTLHKgYXCawIk+
Vt7Rm4c+9ZHZgC3Wl2iCbd0r6dxDDJY9nPWkKyU69V8rtcXpUKGjm2IhFJiUo5sajNV9gI229AOM
0NM9kqS+oIE3gLziN528MQjI4nfYuse+RK7p84QzcbXliMiT9sBGXeNHz3sD02/aOskqWqCS4sFp
ResufOZ+s+2HKvQ3d/FbtnrPq/K2rrRNOA8EA1axVvddZFdxQ0FU+j/qzqM7cuxM03+lT60HapgL
N6elBYDwQW+S5AaHSTLhgXvhgV8/T6Q0Iyl7SjXdu9lkVRq6CODi+17Lfo/RNhkPI+d9X0YQgYtO
O2wDBBWtNSJLgNNEuFMV4AGvCYR27aT49CTj5RuhsOOyaW2v4+RLzYW3yMvMhzYDm9i17gCAwdBO
K+iZRWbOrngNKnOzdlS2iqBfYs7goO3c3jh5M9l/T8ICSTouszYz4auxtrP9ouo0v3M0keQ/aFjH
m6g7dUsDVw//VH6wNZWdFRhL24xc4RmZpmOvlDEEaUL4y9PsydLZxagv1oOJNd89peRP5Dz8u84q
rmI39vLHVV+E/HLTIam+hD82ZRYYPnfZj1qMVsUUP9HqsvXH1jGjuV91i1YLk/aSSS2yyRENjEW5
d+gna/d1nsuC+EKgSBiGjEO9CemL7tb9yCZT3aVrPM27xtenGjGAmcanNkll+krObis+JiStUgOc
Lpv4vu4ytGBBXZeeYAVLJ1e7LNuF+1HBAszDnlFq6VHi6KR33+hihikLEtiMZt9RCyBB8cp4eNPM
uS+uuFYLtV8pDFhQs0soRxt01f/0pUU2blWbXM8VXQ5JaNl2rT8rratg+RZjGTSCEpq5eAfDUjwM
aDsi4V65pLXvTaFUfzB4kMsnf25pzD2WumDh7MpB1gfeAQpeIiPXZqvBqdQ06pNQu646zjFDZhZo
7Erqm1XWlXu2G0Nbn0kTNdors5n7csOFwdsaohjl6vd8flNHjWD1inJSB6ajo8+5eGpag5MpKBK7
NL4A2tvsiTuxGR8wlF2axpPYsdujSUwHkgOHai9QaW/x3dcFoqt6asYhKyK7Zwu7S9baUVlorg57
icZqI/eF608X5stZ6ttYUjZ9y5SjV2AEvjIRa1ijZ64MY95QwizSsXEzFpCQV+4sS0VqnjfIHops
tegDskp9SJ7NNa67TR3rRc0xP2rmrRhz0bgB/KblngjdWeR2skip36YNJbSc0rJwhivl2I1dBky7
q8Z4UsZFdsi73lk+xhF0lynd7WbjUeuSZtinYnIRK8O4OeuWZvok3qOFc3MAAY0M5ydCGP0ayYkt
imOTWvMI/zv005Pv6SWkneY7elIfqm5iZsyKxe+PcWa5VmCtNmEiKfuHvIOkkUCiyqtiawig+dxM
AS8WeW1uOlxjnX1dDvrkT1e8gWk3b7uUHHKxtd2snL9p1UIkSZAavdUMWyCpERSjWR2jeEvTrsxR
1I4Jd2i+wPbdMF1304LGxHKYdKw0cSqY1q7QZc5JvSbcsTY4C4snOopGondJZU5qFQDU4N2Uvg+0
fkBrJqEMVit32y5KRh8RXACx7g35ZnLF4D2Sc1JVYBOtGIpnqSFiugVRadVd3uax9wV07I8PdpFZ
9lNqcJs8ymUojHtPZ83nrk6JK/tOdns8z6g1qw6gi+iM2bMi3XZ67zTJcU7ORVp4ztkQa6budDmQ
rFk2czptyrIrFRS8rsd6WNRy6E5L5i35lWuiPLmLbTnN35ZBpjkMcCegs4fKa3ly9OQWVLbujo9r
iW0svEi57XOailX/9IyLk2UPYF+4kPnx0qLnKDU0Xp45yL2yMltsTSp7p+9+N4l829d+LE4qLsas
DKXV2dN4QKWS+NneLudhRYKq1dkiw1Z2yRy2JRswCN6KjOyI1EIMVwtNXHVyU+M/Kc6d3Q7es2pB
XwIxV0uzUUPfTxuCS+t6UxeLfkb2oN/nZYo0xm+Re0WZoc1vldajMpon4PdNPbEyxdqaPFgQ67SG
LRXqGD+71xIOGyBY05ygcGqDbRCtXY3QzR4Pglt0IUh2EMVu4hJXwdDjajwChVnlaTE9cJt+VFYD
phqbfeQsE2K82ZQaiHiZ2DbPCNCx29YkcOfaB/f3b+FsyxGtEGWspX/DBuW21Zm4SWehT0zqy6qH
tI452pM5JfN3WXKJQYb0yOuuxbJMKlyXwswiVFFTHGhuxkJlXi7RMhzp3jrbvq60i0ZKG57ntVcg
cLrPj8daUTuf8O92d6ehSfZ2MtGcBNqtiY27BNq5Ybn15RQh0KhVyIOBOZHyKNMkEj42UXkEDfZh
yTlpZwanVzlP7ptvp8X6BGcH8NstuMLsTHe0E83Uox+6NF6fysKKvbNEh04fvayztAhM6PP8ri/p
zg6JM576kNghiPC0NjSeyu7YalU426TdMl4S2lfyJV3r2REcumECU3LO66Ksz7adcwWMPV8xtH1L
Teeusld334DtUle+DlznbZc18rOgiASseCbPa9+orMB0rRRrDnSyLHdun9jOrTYjtwxt5U4Xzh5Q
XkaNTUFL2Fd2RaIMMzonbGE7D0K6+isEfpWDwEgnDsqpGAif03D7BEOdGFnU2ipmiXDW5UF4jWrC
1bXWIowB9pwA5Y6hHVgO6vfcFeS8pUID1dQwAGhbm5PaCNG21u91V83ATIkOVYHL0qvziicsIM4p
tyVqa1L0J79irxiEurVt2ykOLVqFbpe7mkIfVSv2rELTLsaTMh2hwElS0PdLlVFrl8GPikCTGVcv
hhGVbbsYRDYkpl9fX0Q82ODpBW3cV3HTNXKjLap65anWFZvY5t4o9aoWZ6S3OiJHKEdUiGk3rKEO
4eJveCrMbkSTxvDDiVUvrhIObraLPE8/RWlQ3oEqMEFG6tiFGU7tuNR8j10M6lEB7YVs0W1+XHx7
cH9Qh9zdSmL7xROKlSG5ywZaKcNlsd3n0U908DSV1jNxj04Oogkh+K1UYHNIODNxEtQ/waEWzcoD
UHWX4drSnQbxi1koLyzrtZr4pgtbHFyjdObAZXHqHnm2mHmUtk4pbmSLrCgsGX8gtis+QEcV01mP
k7VUWqgnxazt7EbTv3tl071y3FvGVvCKc+sRkFtsrD6Rp2EeuiFqem0uQzga/wZ5XKUFk7HmX4N0
myooUrn4tytCxU+6/9hvXKcjuzfs7QZNrF551BClvkvVQDN2OgI5oB393qrIJwCBtRWKWqPVaeYt
J+LezoPpLDo2BI65Dcqd8TKY94aIsszv3nio5PkWqFggmXM08zOdaWtE8Dl1Tr4bejD3kHQvLrWW
apeCjCi9oRe0HqdmU3k88ajOWNoT0TpjczASbfnegndDpttGvoQpCRDaPlusBnG86RjpsTFSnmGT
YVZuhCghH5ij4OO5ctx6vtHQAnphpRXI4KgYHq98NiSnito0b9e31C0wKxAa9uUkM7gaSodV7Kda
qTgN4Nt7jmUIUu8SMElfn9baso06ePHk0gWUtI9j4evOMQZthyNbecsYX0EHUK8kw8vSkMW88wnE
NpnZWaUm48Zm9JI9AtWCt8UtPG4ROm8FQLcP06yfZtkp+TwrXKMeSKQn+jvQXr1/bz1oX41rsHRo
fs0w4DFriJhJuA7G1hgwa0760Ch/U8/CSV87e1gwYzVGY2QKVRJnNOBKgq4tpv/RHTWDgaWp4cP+
B0n5Pty16+1QkJchj4gVCazpImBJKPRWvXqsLbqD7GUY7vpF0zdVmsFZd5q9oToH/TlTTqD3mryd
Fvmmz16/hZkZ7vXC8U8Au+PrFJv+bTnpRhHo6wiMU+jFJpGOsVXKXPa5mOu7RMvTvYHeJ0hkOQZA
7ijD7XJ5QCPSngfEKXdO29uh1iGUyfIKyr6Rg0Urh7xgt43YA0TJZ1zp8mEcETWlyeCeFPOMFZQo
JngLAD7KaZ7AwbP2eeCuoVVo6ugXdKq9Ncr4SaxJsvV0ow4In1uCkY0l6FsbpKMR6XF1bT5LIpvn
UvfVt0Qr5kCJxJBwa82CPtcCI22sIixHQwtnD0zNtVMn7OKiRQQ9X62YagLW4TVCz+ncCoo6HhXK
TTIgs/gPDLy/Z9z7GTn6D4aOhpYLP85cd2twRmwcpJRUZTYZ6kVKfoMUIuobKk7j4BkKa2zKHS5r
PLcT0Y1N4KK73fcFMieSbv/QBvJ7OTs///wfvif6EmgSX3DA+VNrdtuy90R62/CIA2s02TACQNjV
3hORTq7u2CfuEELjp34I8dkMf2BG+R13z6/5zAlDCwFFrbtteJqUUZY685Ubo2q2DC4eNJOOd/jX
tpff8dT8mtLcqm7phGU52xUgy30gTjKvIqOCmt8XWQNl+K+/zO84wn6Na4ZYVn41mfYWEN1EHWPU
GwWb99/8IS4v4z+8Z7K1x45kRns7uhUsvcH6m3BmyT8K2/+9F+kXs1WvElXJJCbHhz08SNvlEPv5
NcGrf5Sb9nsvzy8Gq94weuR9jr31hNrgfUQ1jJ34Dy6m3/vkvzgs4xk+0Wa13SaQ44HXjpwMKTDl
f++d/cU0ZRbSsheN18ZcK6a6HkiwW5s/cLn9jhFa/8Vg6bRGNWF757JJQSo/uzq7zCnOQhQpSDm4
gRwwS4PT9La8/u/9PL8YLz17VsPkVhiDjRlbxrCI0+AO1v2//uzG5UX/zx4z59e0ZjdfLGdcErEd
8li5m05XfhPSB2UXn05VMx7Eykt6BH+yM28gq9b81ehWPY4cM7eSUypymTwKodosgoGbtOSvb+O/
f8z/M/lqbv/6LXR/+Q9+/9HIpc0SGMx//u1fdl/N9Xv11f3H5aP+z7/6yz//lg/62yeN3vv3f/rN
pu6zfrkbvtrl/qsbyv7n5+fLX/7l/+tf/tvXz8/yuMivP//2/llldcQK3mYf/W9/+6vD559/M8Cb
XPOS3Pzv//hF/vYvLj/Fn3+7ytamfa/+7x/29d71f/7Nt/4Em2g7Bh2lhu2Y3ODT18+/MP9kAitb
wnVdjwrvi+e/bto+/fNvpuBjHFTPJNTotuFeAqy6Zvj5V8affOE4rJkeYJNwHee3//3d/dM78Pd3
5N/qobrFZ9J3/EzGz6SMv18trsdY5aBZQM4g2ILtX23ZFoJWxqMYeKmwnqWjP5vZAP5ONdEk5jZ0
sCwF4GxNVN33vujCdM2OmdfbQRejP8qrCn0FD9Ae4eg8npA22UE1YYlq5ze6I+Cwl/TbCueqOtvd
V/7W8Gn0MlyssYWz3KiZp7HZo4YWA4SDUd5qeqUfNQLZyVjJzG2cGsi5ICHCfEoAwutZPyTDRx63
Z+QbBs65cQoh6LfTCPVmXNxDfNN2ikKSBS7JsjflkDRTZUaEy+wK9dudWYhD0aewNJb+4WR5YOKA
wJ8EQuZOWQjO7wb60gRUUvQYAhktK2QzMCSwOxqr3y6dZqi8Ag46f7Pi+QWPQR+UnTsGFKfBQOnM
vnrVbnxebaSF9YdYGcUxBE371fW+K3s+F/5QhFWVricWhSDWRwBF89IkNlk3Thl/uUZ6YK+6rZbH
YjHtyIz9Ikrtp7xnzU/N3ggdxI8hY0sDKYWMqYgQPD0Ry//JSMxojSePofKtzyFAuq7NAvcGAaDa
QMLDpKEH9nFUBZPXzqGmq6ehxASuuc+0XqWRp/xPo29BBVDQciQm/OP5uquX/YiPLBBKO1WO9Tpl
8puf66+5MJagUtBk8QRhUZ0m17lPvfacdN0d7pN7Oyfn8l3v1o0gvmq3zM1Jgf9GOByJaHPM89As
RsjmcAJ8vOOhMu7G9iFdKpR1Q/9t1YujJcovBdizSRFjEj0GflGrj2Tye/DmiemU/Vhf2hfTF6du
SNF5QUHaQ0qPpbxTPpJHZO8hzABmqdj4NqKzT1ePUF6oal25XqBn82bWev1ubPUbImu2fT/bUW+b
XdgjY49Q5CbRmo0fKp9vKPaU26xatmUJSb5OCdbcVTRI9C9F0Txj92vqn5Gbo0e3YjcA3YHcZmyw
xX085x9tHGs7KzevB/4bi7g95dw27LIXKfRw9FxcnuTVoTq9dPki0EQ59WSlQxNiUP9RWwooy47P
asq29Txf1yhDNknzUGF3XcburmRo15aT6xNq3CF2xi52dt2JC6hrzzZ+42VtCGZS9Mb7IzB5i3jD
vCsSrhJhWo+WUz2n+om6y7MUkIaWj+DOX/LbznvRxjUy23pPp8pLlhVQG7bZbwfRpGGmmjtjzAd4
APSfWsOenNN3IOqonlCeEvv9PtTNVeyz07lm+aTc5LopuDSU4a0BTZokZVtriA/bDYlPBi4miiKs
/cQKFH/vJQc1escinp+W6ke2FJ+TQHm4ypumLb/SxnoY7PEhqSBaa3fdwkOuxNlVSTDo477Ay4el
ds3hWVUoxvW5BakUYjpordUFncjnoCSLO0rnu7w27HCMs6NZ+EdZLAnNBDYbw5pjiJ+jqipeF3ht
wES29OKi/v2h+rjeZOukNpm4xHTpwx7SYe/EXXsPbnFYS32fonCIMlih/Sq+sCKGq5NBHdniWmvH
M7aQErNP20RDqh6nDtJI+fmrTOwf5cVxpq6mtpbf1+3ak5LoYx11G7FNsVNYFQWP6RxkXv002Lzy
ejOgqEsra4dtKrLn7CkX+b2zcvOMmrpi/ziXBZWIQxdM5vKMzPp9LV67wr5ZLJT3JSbbDf2XtrHe
X+66lbM9UL2W4igyLv5tg7XfSt80Nd6jVdQ3S6ZygGN8eYN3FPkYGUMF3eygw2IzBeqbFRjLEh/w
rzyIRGBMxa/clNVx1MfnYoqkVyLVdHUjNBuj2OL6RbP/Y1qTTV+axo7dZL2FePaSmm+kMtoNKlu2
Xne10MXB5DUuatVhzjfO1A6R48afK6sTRpzGCxLxmLg8o7RukEdRE2sofXjNTJRI8N/atX1PjeHa
H610Nxju9YBmfKdwiMvJKbEqkujCVhGOCqyJkruNMHmbFsT7QI/5mwZl31e8HqikOlzF8jGX2tZV
8V0JYhv0vron3tfc6ql6EeuER6T5wkNT7DwHh8WSv7ssRtuizrZ4/pqgxlG1gcF79IGhD9LRbpqh
uLPT9Mc4SC/y0uO04GaESzMjhTkk0LXViGB15InGSIrXTHc7FDoafolCIkf1pRfWN3J4Dv2K9kLb
LMCc/YpGikv8y3UsYoyUASAnYowo+FeLNrnzGPwYfTFfjaVLR1fP3pBu3WxibaifSwKmgXYvrJo3
fQgnaOzhYlzlPKnNHjBq1RyeYWW6XVyahSDo2htJaOF1WR9KXOD3bN/dVWl4z9KHp4NQeljosQpT
Na7bcc6HIxPRiUx59V0A4gVgnFPhe1sHinhT0b0bpClOGen1J08ALOSQqBuprdUx6X1ecceYjrNT
7lSu6TtpucamNYUZxaRnho0l5ysDheAymffahMZJT+Mby1uRoI9HA74FS0ylrbd5MnGJ5Y9KLB9W
vFyaR3xktHN97RQ6hojWrrZpmmYbwOMi+WGMGm9OXgRdnSC+GfF74HfdykUgEnGmfLNMd87olh8Y
rNB52OZ2Bc5GCV96oSdiLEK2UZ5V25Xnn/+Xr2Z26DlQ61Uc4KjXb1qMXRW/lbGFoj/4NVCUN5YT
la6Tv3fRhjAqreux8MpqZ0g8V7PgCoBQu/aXJDu3bV2eyLAiBqDWZmyK6SkGhzkqwt9sheEZruHQ
L0sa8fAon2cXRhFHfDgrasbs+HpYugwMcvY3njLNU7JWa9hPyyvX2nrddJb71GvLY9ZJEkWRoaG8
MHADSaST6mV1h+zK7XUYO68iwuF2Rq50C3XfRhWWsLOlyzsHiG5fX+zYaD91xotZ8vz0Qqc2h0dc
vHI3ND59BkWZPmCgRZgEapj1XnLfDiq7s8zDRaBw+vmLDeKwHyvHQ8bmku1vN1Zkcry0ajkpo3VP
nEpp2921tYXUq8Mbrr5NI7KjJcA/8+wQUcvzHDP2ILtHPnoOF/tqIkOdrAF1nMz2WLeAo8RckCyA
yzQkd+DaXiROyJUupLljd4qnR0Bje4cL+ovmn2yXXMKvbLiJAC7Zginydt3k/xh7fsja5NKUVNo2
3CtbodJ3ff0ahtjeSaG9jUVOu4dVdRFZFW5g4Ms5gCaHaHxf0qzsD5bfwo05j8iU0S5qMBNINye3
3hVlawbawPFYA3OHA0O13rnfuwzJAAH+0y5Xy3AePHc4axBmZ4QQCPl+OAN6LUJIdAOz7Gg5byrW
ttY6YIRu8o1nZD8wZxQhksAAfXMf4qYYNqaxwIsNp7T2bqcKl31OTMmm0VWIe2bXm/6dgrBT1eSE
fubzWOizZ6UTXeHM4kLlM0DIPEwEE/hstVfG6BNusoodjRlDeBHmGoUMRlR8VY1eiav5B0sL0z5p
nsJY91DYd3FRQ6rO52ZJd7ozKxwH05Ns5merM69iFF5722jRzRbbyjDSc2oVe9Mr0x0Fk8gmV4Iw
YBwCkx0oAqb3SPa6tmR8CcfV96OZ7eGfHruMeA8mR5RcgLdZ5m1pJvhsjZW4EbHXkVvawvUR5LP1
OEscuG51Rlkg3BybvXGYJmRapiweRpOoDju/XfhiqC9e447eHtT8h6YHTp0hDzihAhNnyGCFAoIt
0mHNy3g5VQrRNDwXuQ3ZjhSINyXdK2g7+pDLN2FftoKZMi6cNoFq0/3aWR8YVMbQqrUnhfrKwQst
WkxURlE8c9o+tgZzVi8dnhmV9a2OyVKp3VtsDGaYu3a4rHU4NdqD0gnBcCsXyWGGlriVgN/WLe4u
SPS4vPe8+qXt50PGLFILfQ+Mvu5WOzuPuoPEJu4vdqGA1RjsSeUgwf74uHTdN6cwP5x4/uoL3JWI
1KAZCHiohbQI8CSuvVp86qlxH1VddV5kGjVufdQaApFRbFhRnhXkPAzjfp2cp4xNPipl7IcFxF8w
JzYcfFo9NmpaQ03FMpTVB1FD+GI9TNcDCLrRBSoFZ3MmHItahh907PaqXW9XIshzy3kcRfkw99or
zkkEcyDmeMmrgw45JxsuWEO4zDJWFg5r8bkWmiB4ZzoxoT8WnJxRu9ZGgKPsOkdgBPvx0iRP6Ncw
pT815lKFl1caNuN2MvzQs+2P1Gi+iGMwwoIUtLliQEzHl7wT7dFPkiSCI802uWyuKH40N7rh7vUa
bQfRKwxyjWaWUdeaY4QRIbCbogy4sDnCLfNMU8Kr06wtYxfGFzx+lxW3SreQbUOYqPK7N8dNoIvv
wtTOo50fjXTYsjPXYacl20si0dhgVTDvRpEfvAEGr6zzD5T9LAXW+jIWt4vNO5t5iMdnNLdBM2vn
xLVO3IcMyEb74UqcIeOIIp+oMXP2GIybF5sZaFy7syGtKYRovV1Mt7kSenzwuzYh5sAQu5ULo4md
JHLwKgRuuTwayJiZaaEO+6u1umiCPXsrB5tXkv2/zEdulsI7iyJzrxbNfsjL0gnwSHCi6c2eg7E7
mS4EYeeEaoj7E1vbYaULLgIm64LEq7eWK2/a0jtlNrEjnqMO2nwZYtEsE62xoqWJbwyKBBBGBA76
4rBc8KWkQ/zdor4HfwnU27A4QZ4u1sEwX8Zy2WOkyQ44kt4VJ4Y/BH5CeQ/T6bA1ljrZuYqh0iYm
yed7HRDQVumyTafnCkv+NiYTe5tWLoER42vRzdeOp852MnyZLQaZdhEQSMMtaTfWNekEmwmeZudZ
LEx1me8QFTHjtQanVffIA4p5SgUavgHOoS7bgsJcp/wcOX11YTHVPTtMudXwQOJMrT9hHp5Gb+dU
+hh1HsoFJx1ldKWXF1+VcZIJiXTKjL87JAKwB3oqlON6GBGNQV/NG54cX17uHnyf4FwibKAkBXxl
gr48wO3HPZG8EO3yuo5wclJv37k40nUlMIDpOdS9SmdjmyO8UIwy1Vfj+lezmfjbyY+0YjxWsX6u
FtsLjaFGeW2WRWit+l5aqbVv0CNla3wDyf8JOJNw0bFrNb7xQrXQppr4eWZUD17HIkl41gA+Fnr+
tMV6z8pQpc/pWDDb4ngIx9Q65D2bYYwgMJCtNgQW3g/EX6+EQN+sTnHlJ9LbqOIHfNdprnH+eVbn
E6mnZdiezDeEawUKVcxH5IXdlbmjA0z0TONaSrVa/H3Ed7ApRAGBae2lXhZ/xeb/S7DrY8NJV/0z
yvoLMnuVfbQIDX70//Jf/X+E3wKuCqDx3wdv799zENr0vf5H+PZvH/VX7Nb1gGgRKgtoKgQul4qb
v2K3jv8n4VmuedEsCx6wl3zrv2G3lv4nwzBJJyHdT+gmIMLfsVvrTzphGr5vW5buGTrJ+/8F7Fb8
J+xWEJmJH9LxaGZ0LddzfiEUGl3OOKD7bpswq2+yH0h7keQrg+wxyg9SMgceK/QRg0VLTpHPxESU
IrvOp4cezvuhJZ2KSuG9IRZzP1rtu5WZ67EiAyqoEiE3NBd5bNjxsPGS4ogujQFMWhZIk/9QmRm7
IhqQYcbTbX8OSY8/xlc8A2VhRzMPVmzx/ncbsvhTRyVNBspN1lf5eSK8a4+1kWQIbvzjjFeBAzK5
asm92yRC147umm/IdfGii8YxwhxvR0M9O2QCzNnOG23rhE7hoLxSnZK4Z0d1gMNWpbZxkYMEoAi/
SnqkavFkNjcU2PGER9eOLEJwUKOnvp/KieCUVHuscQBd9VPz3es4WGKs6tvau4jKh7V91a5TZ+eP
wr6yCWLACkVdXW3V7blM8+EGyhzEUdTmd8OXuwbJ9waZ2Bw2LWcW2os46ghPiHobsGNK8vGm8GBa
Rk9dQzO7GEisN93LQBibCXyb4LazjkOMdcDs9z1CuH6u18/c8O6duHL36PKMY7Pw/XvqdUSp+WZV
OoM8VQnPxnBA+2KfK9C1qLNt5Ou5OR3FuCCtmMSpyPTvej9Om0w62W089a+JyFVUce6QcThTD7U2
EWK4+MB1XgZQBfG2REpxI90uxhviVEE68sUkNtpvcSK6jXe8CDjOue8kO2pmlyNA03cWzE+sC4DR
yjLDag4lQtLSmvx3LXN4m6UTMA81FrkncR2uU3212L7HwT29mRjuT4XZnV10UHVtAcOZuJ8YNb28
ely067ESjFtNfWe3K04TYz+MQju5w4uRKDTeZdqF7Q3CHzPK0DzNuMJ2RXbpYpxe0tWFyhfU5bDI
eGW59yYyBnQ1pVu2lNfJ0ZIjRv6cEWw8+zom26q1HoCAumiYjP4wE6l4U/stokxPYdezlnJL6tEQ
rfhELlET1R7hEDrEt94BG7cr0zqV/jyGK9/j6ecv6JkPUpJu0mUXWZIz3+p4g9tgGnGdJWOdn9Tq
vnSj1mDeKJOzFbPz9Emd3VfI9W2pfXMRfzxnmCESz5b0KGc7R1UEceqfgy6gVzrbDHyhZUdQ1AFJ
UvFesHV9h6b5UO7I5IRBPLhI3kLyApi/bTmGRueKe1YV+74a4icrT/Wzl9r2GSvgxBu+1OeyIdEu
cdN7wjBu07FOz87yVjb+dYuu53WqdXmdFQcJbmC5zfKV99kTW+JyR+rkU79m8slNvFCs84JzxiQD
ql7GPX7zW2Q43bmRPQ/KIn3J6qS8wV5OrgGwXRB3FtlFLe/iXA53WR9KN83ukEwbW1+vtG2X9UjO
VH9aSvulSNbmVMayORmDcTbzhblJj91Q6vZ0V/a5GSzaph7o5EYR34SMnGU0DD30zpCnQKndGuYk
Qp7rTh3tQRa35hDntz//zwOCDbOyUtuff5YS4XFtlgnIJb0VN2sKBLEqYz2xjZOk78v3GbduJFzz
m2f2T7i4BdqR0rjShylhtoi1g0S7HpLM9Om2fhwCAeG+X8VDIVns+ja1wzgBSyi+NWnN5iUBKRpf
fh8Soch6A7muMGZGnpNsrKzCR86dezdL12aAvl8Bd0O7GRZCzRIVoTL1geNL55jlrMtmc+2lrXE9
9cvBrtrlkXP+0+q0Q9tbElWizRI+mkzbArzdLAhgE3FsbONSGtc/f1n11bhuvNSKDFZ4TcebRA3Y
GDAkESHfXhPpLY/AInx6vczCGcPrpYKwAlDQzWiVJgsniD4nvpm3xz4rqn3xnSib3fS/iDqv5riR
NYn+IkTAm9dGo33TNZ34gqBECd5UFYAC8Ov39GzE7gtj5sYdimoCZb7MPBmG8+M4ze6ulZ2xzauk
yrdlBZeDoVa/n8rhwGUn3DMOYWyT3w9MIsUE0JXDiXt3l9wXMp7mRHIUZ6A+DHsRussZqoPa1Nkw
UrpbdYwF0+Cpi4ihZxmExoybMPA92m7K2boZ5XKqilpxJzB28E+7AyO/KLGzMwuBSHovKJNh1O1j
kAHgbNrfc0E1p7NaKYG0ADRpYQzPgj+Ce/F0P7FGD9MdNFDagNzzdfoVDsO7dGfgqybHbNJC6dbx
Nay7gAXJb73t5HLvjPDhYs2PygOG3wTJx/z0i0Xt8m8O1AD48tZBhYucvagFPnZUEnr2buTI7Ncw
lQxioKAntdMjfi6dee6c4IpJHaBA6LR7zFW7qsAcZ1Zj8VTnHL4dJAOMV84fh3Gwra6uzLJ9qpnr
ALi8VIb4sPH5nYKutXy4RYCu3NShosu+CCHag0uo7+yCMT1hZYgHHOPX/76MvTtc08yuGQj9NFVU
XiI8doPy02O4WnOsav0PwS6NcaXlv7WFYtJ16iiw3W6DBs7nWBbpcUJunVzlXmq7AZnb1G5cz1P9
YAgnnt2A8Hc5evsUYONtThuJKiv1T8a3L++F5PQQPlW45p8bXgNDluuF54e28ibnnWwMknSe4nm2
tBFD19hGpWFc7rnmq+PU3J0i46AJ/sU5y2cyeFl99Rqn3HWkf7na3vdYrNOELcwWiYG4JatZc50w
kcaNEr99qLxxkZPWCuyUMOs4X+uyuOatrGFzoOSOpXjwB+0nbTOzuq9hzdYHLzZyoxjiG52dvfou
SEudMt06F0BiLHVYT02GoxeHDXLKo/fRjcg9LCbngVHdPMM+jz0/AEOMAJZtO148mLhooPWpgrf6
osIZEKlWe6OxzwaT57e0oGM5u/d3piOUm8XI3jus16ccxz0cV3le6JfeGOH82ldT91o/T7asEy+z
2ZMnnx1ObyOp5XvRMTr2XYZcf6qiHPd56ald1eMsZ234WgJwZNrEuLvmfy3ZP/DLFZD9Miuhl2vE
5rarjGYP0Q2Mls1cMWzoyixs5K1xRKQ3NMdZbylupddAYJTocvXsbObCnU8TdI3Sm9EBiMjnRdSx
VqlXyCrGBqyV/rDz4NwR7N63VWYepecfyeF5vy1bNAzhDXGkPh0Ui2S2OafUBFmR8J5d7xb0+rse
FvGYdUQn2ZNb2/0AxHnHBs2PfiqLY258MLypdqGRH+kV4xhW62R1wBETcUvyjpsocmGs64nUY9Rj
nIX2SBAd97UVmtBQgDFvezQYB9bippi6D6LNh3IyFCi8+sDRtzpA/dn57lqd/EL9dWb/JWTy8alI
lnV3di/m0I0yZ/NQpWq4Gqqsts4wfS2r/82GAi0L9w/m+Tlh9DzwfiDqCDNgxY8kS7P66iMdbtZo
/hjmQUJvmDm3LZq6L3evWMmZKRegWBTlbB0GiUzOBvOzhazsX7hPbBD379oAI9lQsfzDGRYvfz/t
g8F5pVw9bqw7kq4by0078cULs2U3OPptnj33aY6aH9vT4b4OWuMSdWZ6aYrXrpPrBUKbSFxpLDsw
Is12NTr6ifyi3jVyeF50JrGck4ktQDbthMbSzyHGSnhKx0f29rdpoqq+WM0nVcOpI9a0UbPrHIN5
hkW2vpiFA2mhNbNYlFGxxYFqbL08mk7O4psnuBaa7Mdu6dT8rexf+E7WszV1Wy8zUo4xrUzusJeX
NIekaVb1MwCbEEcBZ2RZRxBEePJ2LuNU637ww1VKH0k0tHs2BdtjXmHWsOI4fNSJAbCY/G0eXRv5
t/HEfAowQ1B8bpxmS77W64xMFGIGkdIXVyje711m8tSJFW9J52MWCHLgTSv+gGqiEdqR6bWOytdw
zInrisg82aQ2ovnvBGLi0uBCiVvhzMlk1d5JQbKxFckyiyTGtrakzUzeJFfMpYRo48Vsg9d+lZzF
+3oFj4lkBXPizUSn9WbFRN8Zd4MeXrsUWThcQXTXoTLicSjyravIFM0FNIK55S0NjYzDVzCdBw8U
FEY0FXcMdgLi8AtUayof+jPo7BzbOyJ7jRfjESQFapueEemcKxGl6UriEFQJF519o9RKMt00jgH+
mKV+9EJnfs3kXoEnOUBca8/jQO0TEcnmEBXuS3m/HGT2VN+quoIe6KCcO67RbY0A8ASALqzgBfYI
hznxLsL5sDFglt8+wYhHCRC8HhuC6VyDpTqkq/rUQLOuOE++gKugyLv3rqlUPVSdPT9MHQlCsNKx
MlvzTZYFj1i+NVNrvLldCC+wnWsOVKRPxJQTAcECwQe+biQUoefeYk0L9KKQYzgkcSCerjmPFYF8
gXRLJqIq/X6PewusVgCkNkWLTNYAFPlS1NEDx7RQl39S2LQvYyarpCiLjCiMxWdsGxYnwNK7isw5
pneRvLJ888XOo2PZVDccFu57zT6QpN1SMbsOt27vFs+ZyFimfE+dGSyAhOB92dmgV0+ySRdeQm6T
MiUJ4VjldBxHb3kVU/CW17JJVqrKN9rPMGBBCot5wapz6+nvycXxVIyFEVtCu1djgmCA8Jdts6ge
do7vzvt14OwGCZM3hzDcntlBlpQDOeU8YI0wRuuESWvY1xUD2cwA+Vwj9PzvU8JsjvCUeTQhcui1
fhVrW/3pvZeobp8sr9IvLaZXnCvIMmKE/LX6gbkfC1SEteUpkeCOseh/l9FdaqOFa6MLn6lpnnoJ
axIIX0k6w8iRStPmvKRknBvrPmSv7L+etD8HndUHufjtR4klq+ScFy39dIqEiDOPrCP+gCYJRnKW
01ztBlU8k7qak8xGVbKt6mQ0zXXxx39iLMHpi4roAQ/phoTBRRkl9gDS0sSwgmMRcAuETwmGry3z
ONvbJvb7KkXxAY7HEYSndtLjeycmcZqis22AwK5k+Ie8/w0IPA+/+acfjCYxyQCnkznvWBaPuiS4
IjqemBnn2QFs49sYdgO2M/geum8hLzX+Hx/Txs4P2RXIiDt7Yq7w5KgwhxzooMs453WIJwsdTR3M
yX3I9E9XNvIQ2folBaMOCOfDUtab4MC7r7PwyXBR0Fs7P0jH8s7F8iKCeT0NpcNgx+3fdF61mOSt
X3ANGLynK96qceTbYU5IhQo2ILweKTw+LKXTIFxFz7YaAFPC3MhW56DcsY1NrDRQKMzwvDSBzf25
mG4+hqutV+HYsUTxWbo8rnPGgN6265ho74xFKpgvbYd5ry7fCvN+JrfHhpuOJGc+Ogd6BUiqRKAE
xRQdSk7YJ3XyaqYh3Kn7pO5tjHw96bUIZka8BP6htfU7dBFn1zbE6VmC8Pn/GQaLFGmNbwvP/Y6V
Fk2IV8q1+71VZH+CZfnGQWkmpsuhzacSovFXc5u2TwLVPg5zlT+5ncS9K41thPyysXwyylYL9CRc
CPT3hiKA5ryglgRXh54XhNRQJ65ZGMeKm0svhEekEqDE6rK/tj6eTJJi6pAyatyMPgnc0ULIbbve
udUAJxEjYfOOU4/NIDMP3EedP4ZLhjdqiVFBlXT294hd7M6RcbE7kJ4zR2NPQsbvVzGf7XHgRLWs
iv90vBTEp3azquskaDJnZ6sGNT0wrIORcm4QUZUsEYuNEWINGbz+iDeAKaY9r5yuZMUMHUHeG9s9
uPeNCYjgNhkGAH3Mgmm2/KhgFAftrVNig9ygixxMOVJNvkmLPH8qsaqTEus3wliDxzRyGQnBVY3D
oZXnAm4MxAXmhqntMSjcuHnznWb+yEW/Urt18R57JQ5g7y+lMdovnU3C1XNGXlHSWclA9HnjEIDZ
1V71lyTleLL5uHBEzk8M7frHnJHOK/3oWZ8tbwSEO4DkWZ64usu2FQOurWtMwzEfo0dbh97BY5RC
8qbA85EQPM7/ToGcUFNb95bn5boL+nW7eFWZ8HLMT+0H2aj1BubsttIkMXThrSfjNzPJOIa5kQwN
VEwbWyPzvKHCYWVx5Gkn+yigGphtVZ44p4xxTYz7CMqaVJ5RPYgafBcgk1tvw+JiQ1S8KOUC6maZ
r2px9CGiVTDGrfBJyBKmT9mkexYa1VXPsLX3HFaQ2dDdfNPPtw37J9i06XFu79C8wAUKymq6kZE3
7QjHhlhBmZBYM3Faa08I/0+np+Xh7ubJgiplToJBJ1jslQYPsWOWth4LWKQ13l5uM1BZOcI99fl8
mhtEJ1KLfhIYb+5iPa+IMnE1zCAR4SrZB2l3PtzQdDiWnv2Vt4KBnVMeuPQ+D4GBjwcL9KZa/Bko
4vAqeMjHFVawLJwZ1k5z88aOhCaLwTBXNM9ZWBVbz0SSc4qz17ByzrBqOlnu2dcxAPvTzYR/AVWp
RXld/f5arV4sbU449dgw//CGWOQiu0xhwEnr3Y388WiCoIPMKxLTZ4BsrPq4Dva3LCuxgze6W7Bt
xtBH5X5dIRrJIDwI3WDVKdJvHhEipnbHwlvupa2tuAjcjIqbFL2xVXdyk/vkSj8nPBkOx2KN9mR0
7UPW40OTasSKRy9Hxuy3VNBJJzO4Jy6tJ5DtsZQ57qWcgGAefOqefZWBcgKjKD0NgXiz4R5vMTpw
v9QOGxbhbbbVg1mpKo5M+d5D14kUyGE/+Df22Ue3AtoeBo8h8bEgkXuEdWwkqot8NIcI2dqBPjhb
/1yigqk7BVu/s1kgVgcFopq2dFfze6TntTHpM6lH75Bn3AMLf9q2I2a0UPowAi08VQ01fg5kTZJ1
NibKsN6NAE2eteUc77UNjjcfQtgRY1f+UpNNsg0PDHlniQ2xXu6UHGwy4GCQ98iMFiWdHY4dfMo5
+52GKV5Ww0wTA2DFhiAdCiEEtgJcXdwpR4CfKsAuGWLvZN0rMO76wJHgp66xZWvHgxhdhHR7FD8C
PgTXtRSSm/tT/faJP1bspya4/tiwo79DZr2kJnMVtwp/LZhHmNRlm5m1cJm64LFr0285UgeAaLTN
lDVsLaVK3jGuOuAiLqlVa36qOuDyxbytldeZNo/AhTAmMkC6PcjGDdP0iWk6UtHSMSplPqbelRIW
duuUpQbGYFYE9V6bALxrQ59Bm4WHSg8v8PvTPmgSDolcdxmnDk5Z0dTF9I0s8KeZ4WamoueA5W8X
8JSx73xrBxOuP/rwmk3csgEWOjONnnE9/hu1thNZQi7gSI+32vKT6FUWsj1xI1EmRTDgva4607Ht
EqJyfYyzqr52ReBQYY23ZNTHSpWSJ8P7a3sgilpv1NuhV/tCu5p8A19KRKfs7kkyc2YDDRUNBlMv
IGv7svg2mGsvllefg658MibRxF3k9ltOMb/5/V/Vei0WlxxnaTE3xVzvD5JkYxr84tb7Tsr7Sfk8
aeBS+gRTOqZM7Pla8UI0D/bAUzEFFWbVCBc2fotYG57mMG5jqU01CXTJvH61xqvFZZBMLz8/Rjw/
tp1fagCC6QefadaxotMKjRm5n2MOxodx4AFKSwaW1kyBgu/aTCyr+WD0ZkCaNOfv5pOWJxTSxq0T
vRG8/hdhgoqC9ICaxuFCYCD0XS9xR2vfOalG7siG2HCaa2u1E6Scl6mEiY7ba97Q5JxuphrnZ2Y0
7XZxylOhomcz8Ham2Xc7805c0g7+mK5l7mGyDxDEXXb+VFVb2TDJnHV/gH2Es98h3Yyyj12+mQ6p
G/BDKG8LRprsv8APTxgjMr0tuzHqQQGd2wn3ACc4WA/81akW0gMaZN8FzytWO7YDHk99L5iS5Us9
t+A3yx+bcafQXQpsQm9d9/7jdCQG2kc4rC9K2/8ar/yh5P0eHigh4wmKXLzhtxfVG2PKAx4gbjiB
4X5xVM7OoQLsa69AcECTbHqMmVgPcfUuxluUbc0x/aE/7ZeHiEGm5Qef94D9nuhG13AYcRFiYx4w
duO62bQpKqQTcXf2jKGLi+4JfKQby0rcyJeDvgqKk1W4z8B0y5h6lMfWZjI6kWXBt2+8T370Gs3i
6vZ8BFkfHQuA2dulhEJBicQX8slLWESHaZ2q58CEFdwpyzvUVnnFKDfBfGIOWHdiNyq+vWNEN67O
3HGX5Y8r5ZvU0UdORwyQieLVB3uyyYslLvCtzBmuLRuHtje7TzS5h1v66bbCq08gOhhv8QG7wz0k
rNI3xBwFUYKoHeCNLSc6fe3m/QAzkwVTTImirTEIH2wjekX2Psz1g9vhI13UEeJ+T6NVpjduNCsK
hZe3yiieZe88CEN9Yq8f4gwjY4aLeuOS3d1Ahn3Bi9qD0GcaRKNJkt8HL34mLxPssmtu9ucIxGoW
SnH1gs1sKOPaGap98Oa2fOjPkHHRfUOAuh5co7Js2BoLUCoUx1hXP8DaKPCf+qAaKn2Opmw9F9mU
7WnA+NuHuX7ilf9jucDHaBX7aX3rMW0xCjZLrbckz+rTOHjcbcIGrICIOEOMPW1Tgfcr739aq8wT
o+9XLspOMnq5PAZBPZ2k6f0g7HwoWzk7NOL+o9YseRGsxaLhsNhj+94WnBTisEzhhIzRa99zniPS
SElUWuKUyTyOYJbKTuvMpX4VNgZw7u8OQkAFugHtrwoPxnPlWSa3ejdJyTMlUhvhbuo9+xoxwzb8
e/I9BE9WUHyJmFZsU2/kqMPYLbe0vEKUOY6QWvL6ZwIFvEfF8q9XykWaRCzCvdYy7bfKG//yOfSP
GBCGOwVkhXcgNVXnnpeEHYYjJiOMUhTtCds8JaKOIBIdYWHAj70/boQdVI3wHjhEFmn/sOIh7WEp
8JHFlTseh0z99a10Z7T2NwDBYwVZ0e7So67Tq/lPAYTBEP0YVITZcFl9FgA/5/TdSzn4hHNiYUWM
XSBgUT0mUhBtDwGrUhY1nj2FHlcq60Ts5Dcx0ZGp1i86NmDNjVi/YMx22n4YVoakjjZ/+1W0Yjbq
yNPPOUIM7Wz+myFRxCW4nU0doCUVgE1rI/vnC3k1I1S0AaTdOCJxawfrXoHNHv2Z7UmBQq7zc2b5
7ywOVIaNyFZRS1Ix9PcLZ/Nty1qNIy07kUn8Fzlvxir+uXNFi0ba3H/KK/bsqPKujJE+1qgBpVFu
3RXMYjG0SWmV0cYPXsCbyZ3hmff5e5WYKmSPwsA8gIfIjSUJp9v4HUUIZRTacD6Nev7ukZ4OPQI1
3pfiLPpcJnlIfUuQu9VWaOPVJdtymHr9Is0wO422+ORSnl/puuqOQGkvuR7yWHOyP+J3sJ/NQRzK
1Su/ajjwk/NvCRiA1blr3ULQVQfKO/z9WHYVFxJSWDmMy4uCCReD+pqTu/tR9v30MqSotKWab4rh
4GU13F+WyUpSIiptR+4eccvp5zJPhM0gvAQ7x6uwv7mgjsE1oNkJ8eD4JE9Ixxc736LvSCPt3VO0
66udul8uxoIzFoAUFzDnrU7VCuyTt2z7rjo1bmFcXX0yJg71PF/noV2B+FKEdA6sdR+0HcgnyBvP
WE/JEuT9jreNfZ4i+xgDZ/riyq8oQqUcvLaOMbe/W06rz6UYul1RRgFDIcM/WXgyYfjaD2kxMG2u
JfRcbKYJyGTG9nRBnDrmIb2tD42bj191Kl2cjeCN7AULrZ6bO2tqmfGOtqzmTTTuhdfit0lnbjbj
374wHArlgq15f3+ZqKBqcPNDUGN4Cg/L2uUD9Ae5ppj9hDPFvaXLHQVobGEFNT2wxO2tFSl8pPeh
dl17e7OrriA2oWzo8aEE9vykA6RlxR6bdFZ6a6faPwQB9vAo4gSC250wGHeRao4DuxxgFQKj6EPj
wtjjS1Y1nSL0jkXqgo9FvDXqc+VNDZlQ9+jQD61Z/U4rhrzePTHaEAEpa/nVQz0A8+cobme5fm1r
jDejkwhpvrWm92dNw4XbU/luL2mLLEicjJm8B/FeDXu2Y97Huase22xZQS21TAkyvz+760IH0mpP
O2jSwS68E4v61sseSjc6t2U/YFYuxR4GcsHwFEwQxy79qrPgkvv6xwDpdjBHVC9rdqMTFCLiEIok
aTFwfNtUYOK2Tsrm2nO+39YNs+QhYDcBHklLErYIgrhI3nfMeFVnr2xY/fNEFc0K1Ox1Xnd6iH6M
vK532Zr5AChn97hKG1FkCaetaFzjA/fUoxpbj/IZ1E6ns3fOsKh9LeSyBYjcMvIP9n5wR2M6mcCc
uyzcdik8Mg1O1WUkbm03WVwluWgTVfuqshafgCL+Ab9c1GV6rMbK3Six1gfDulecRTD7U4DTZR+B
2F0MYqpV9mZEuNX8kQqlsQMjbYqHhceRrH4dxbbJmGshG7ArRqY9VIufVZGLU8kquTGH2T9CdRtz
zm8iksY5DFLvGI3GC42T1mUewY6ZsjkWk6/QdlwqFiwXJ0Gl3oM5SDdK190jZZAb0wq6d9k+MyB+
MAkgIRNd8MCt30WJLh5Bu+4HuyDNMTHDVtwAUrcxOLEUHxD9mI9jn0FDRtzhPd7pZl5eLL/kDJxh
hjN8ez95d5s5gtz98C7pN3DxraK6jVVNMQW39pX/O1CV+17jQ8W7VH7jbCIuGy/kkF4zLwJX0n2F
o3fFt4qU7F5HbzgSHBcP6JuwXHpwxXaEPFrfZf3Bx1qU55/TQumkKO4Xr87eKE+VOzF3XBeFne29
Pq1iICUwUVqfz1UQEVIFGWGDmyzIqfQAz4r2IausjzkmYJexGd/D9S+kGxInr0QcwOg/5w26XwCS
7uybH3MbkDnsHZ4XV7gHq797fJf6IZw9uRnFUj0OhtjS/FYeebuoJWuwQHg0UpuDvRwHWXuHYsin
B5W6b8Xo3KqiP63tKv9R7MFpURgfpqMfx2ZpQOpVPzU1FFth+mcUNROUM1ghkJ/j+b8vxNdvncvO
orApsJvjaPxM9ZSdkHCgten0yOE8e+6a9a9DYN0s2vxXLpoPKiTDy9otl5mh8cVxna8AhPPnsDD7
A35zzFaky2wFhZEHWEvYxCDSDrlC7I3uec4+AQ9EkmnlEOlJrtrFSJN0yOXv0aj12SpRJ/pWPxZt
+Lu6sxtr/6vHq7/RUGqYQJrdacwZ5/Q2mSE256dpCi++rY2jMMVjD+yXFDlOoknBZAMXtyUMWIyN
3FUhcrBbrSmk6SHfRrNZ7oyBJynAaMMsjibfFU3uoV3pC/CdtwBXm58Jli5hPoq6fqOXYz2ttnoV
PmmefpgUPrmPEL0K7ztPkMu47ArDxGLW7IYfDTvV1ump4Iyy8Ql86hAHv6UQ6y1dqDOt1/EdbBvt
RvRnbDg5q3NY+g+e7LLDGHnbDAP0I8iC6vG/f4KWbj7YDaKAVz0gY2uktClInKHeYWwL4sUKhtOS
AfNibYHlSA3HPjDG4YIYtoIXC2ka0SRzbE05Zk6VCbaLaX12zo4OE7q5QUffv7Q+FoJ83qWzdq7j
+mn0+foLS6Q41DN19KMVehs8X1EyRrTL2RMYc2Ehmfz3r/T1jRc/zX+QaxILV8fXNM8MCErigGxt
bez4pJNsX94svBCxRT/fNrRRXtYuOjG1bG9Fvr7WMuxuAdBdYDDzKw7Xdk/qYSI8pprHfgBenO4b
NuhLp8d1V5uY+Up+4o6o2SlPg+bwd0VvvsHzr65r4XzR+qX3GHTQG7zDwFJ6CWyVX4uUjX4Oiicc
V3TBkDACNIeQRKrlMRLyMQ359eVjO70AknySUvgHa7OF1p3v+MNxJt2bSfw+uJP8cXkE8LpIb/Je
jOjJm9oVktLNlqADryNlgNZ0wkGaPhojXHhwael0c4MUFGFY8gQSDbpMJSEP0cvfnc9wXda+sa/H
AQR4cHICtrPIKNPE8VfnpV30kZzA7zQzv9wGVCyZLTOxcgC0LLYVlMB+V/pBgEmuDfb5AEwK1SOe
mZmw8Q4fmd3ISxfSoUkkYsP8LdsJAsYsU8xKhPnutMTMNF0ERzgAOVcCnJNV5lo4F+81xRZaPmOA
Sa1+7AxMr/JGfS1Ldm+DQ2mq4B0yUJ2Cc4M56kjf0hGMW7E1BsiIc+n+XnNlX5UxLpuPKl5N36Jb
rx/Oo56g3WLlzLlqM5F3AoDrQpv3fBN7cCCY6gLaK8/c/M+K5fGiBpJ1fc9qPVmS6UH08V9uNHOW
WK3LeF6fA6eBYT13hEXGjrjpCDQ09fAh1tZMzsb647ThfCQaF3v4TC6GPzxR2oErL0T6x5WJaoUY
lkRuYz3mGGTNwb91aUDZmh6XhAqaD5C9yxGIx49zP6gs5sQXF7uRIh3XBP7AqAkCBRnn8jSFUUtR
TnekgAf8h6PMHeLFSEKmgcPYB9lR+TDUgtTOt9Iz2m1PjG5juDWrytgcB2a1fRh0NzvM8DF2+lDM
XIZs7VVX91eoJ7mnE6bdw+nKLsP/fclod0iYQzixcn+1c2W/MAloTyypd5zHNDxk4myhL5wK2/7o
xwfH4xCQSZkdNf/Jnd1aLWmVTMrfYRCDliWihX7ndA9iZz60dRttc7/2jvL+0JhpWkIUgOc+0IEx
FgPnl4DiDn5/blrj5ki9eicbVmZYB5feqY5TP0YbqSt1RyjLcy5cji41cGYFR2YnOk60s7LCBwl8
FtOTSyFh4Lt79ERK/yYKy7lTbilq6HjaChf4yDZ4oZaR49fasVvSFOmplHnHMp27uwVjGo37pUcx
0JATZZKgxxkGI6ScpDEhBxQYtONFE7wJPNLIAb1al6WziMjl1GrtIu7ZHKl8WnOn5U8GAAUiByYs
yatx+u9f//snz55/jSoMk///n7op+9suCltU4+tT4cgnf/qVYXw6ri7YZqeTB2VMjBsooXCo67ng
qSgSPyt6jFTTrtRW8Ox1wS5VZfsIioCzkHab21jZ3Pg9XHmFt2doTHNfb+3pFubcZV66lsCkEvKt
j8r0QIyAIp+JLIEMPoMUPQDh8tKkU3nyCv3Q4JXbmDa6OjYwVIzaYFUrGeTmnhkL2b7WbUgKypL1
sRwpFYPYhVXZ6qEqoqGaZbm1NWYPmRY8ydTNUQlKui9YQntvzh4uLErljrNtpTQ3Zs427Nzupcyr
/mWS4l+QZR+lZcBH8eaGAyJdeU7/R1PQ0ZFnPlAuanP4JwK69v27Y90PdB4tOpEicTxwipF4Sw3/
unLWOw9lZt9HMBEJ/PExVNp8MprafCoQNC6LYoacFucuIpnhsjftGA33BCGLP7bHCUmszicogb07
ZuuVWe+uAUSCiyzDm8D3ACZ+jNhluMyuYitV5yUVTo/nsIA5Yqb1uB3uJ7eyEZQiSusaDnP9QegY
C0pDk9Xg7FB2ndhuG9ZbcN8Pk8cSO/RrjFCXaDzFuNVWeRKL0R/xK1ApS3nCiGH4hTDlKx/fRIrT
AZjVUc7ajzh9s/XD9JrmVx2a5bFJW05YRs8SYLY34d2ZdhQsqt4cLuswte89kt3U0lHu2sg762Ca
TB1tm7NSnj1NqPWsInN6RuP/YcziJRT00RZuscCOmdU8GO2w7uyGsSs1u7jo61sY9EZShtFxplz6
GYKg9YYh7wQroNwDJIf/TVJDLOtrlzV/7tjlLWeZKonU8F6kzfcK7zbmfHde/GnYyspZXphnAO5u
/5rTvXUorLLDDMI2LpZ1frEYJxcMKC/MnscDHn0W+NlnU0ifhjn6LSpdPEfiTzHhXxnZpnZCGM9y
+coVbfM688UhiB4GibM6kAjAqQ6NOLKj6YPRmbdFwqT9JR2/lydDYGPU2K01SvGR32K96bzwa/aR
Yhm+xpQq1Q9+ZH/ipYnL9CYKiKXKGf24VpjZF51e+snCSMCf75pD8SQrLiWG5M0ycDLNjbjn3X2F
6wlu+mSsD1r1K9q18dU7ZoH3AsaKEJnx5AFspwKmN67Cqiv2pgLcAt7xrec36XPJBQLepcXhrC2m
ndHk/ZOLB6KxDIuNi98ssTomeJw+Dsvs5cRj1KvUq//sMeMG28ElO4DbSZlY+81t5sAIlvpKPGGm
L5aHDN1gNsfxEddqs2uqUG0pE8pfKKLJ4AS15R79oBnd9YOxNfq7y2hOUwaNBU1XCVlIKDBWfc2M
WTJbQ30LF/wEZW9EOHIjkrNhRZEoAczfuMIOJrUE0SjlS55F4X6yf7mVFezMNfTeF8e9DlGHLR5l
4lGzAVGIMx+Idw9HHXLs7XC+NqseaO8K/tV+QNVX4a0H2xV6P7UTJT2sr2yCfAdbjUz4jTymEo7C
02wdjp5HsjTX5RWLc3XN4UZf3a7lgxCsoKOR/c0Nm64XJ71l3D5jFg/IvgYxsf9h7zyWHEfSLvsq
Y7NHGdzhUFtqTQYZMjewSAWtNZ5+DqLrH6tq6+l/ejWb2aR1VnZmkBGg+yfuPXfwx49ylP59MlS4
rQqe5q/fOuNobH3qsSUmArYPfLcXSD87xhOOe2+dbVxB/FUrvShCvCb3ynbS49dvbKZRJ7trF1Ou
M5cAPp0vRiXcBWEZyUojpHFWZqCsZ8CsVsKjuuauYH6aCtptGcxU6R4doRzrI2NpOOOtA0lWG87d
/Etgkizpp8MzTQGjKNSpW0kcD1qDPXYTca9Nu30kxSs39LicgNFvuaTiZxjy9Z7YTRAylixOVqN+
F+xqwLECksq6B5g8545CtdbQLRiq5xJKy/IRRPp4tvrsHpludjK64pPI4P7O+KoJED9InwXvMCww
+jNOsUDBm8DF3BhBrZsWP6KoLY9htPYGY1obggK5nUVRee/+spuIqYFfuZA7Md61xn0UQhxbfuZr
MbhH+MTREq5hshIp8y85lA9N62hqKwDUhfVbOBVzuPQzMBx7WROLu1F2sWtwK1IdZKA05DJPIpv+
Ga39aNWMs9NoWilyPA+cARCMAzfdaQEWvcF4zEfaN2a/y7JvrJProVayC2h07jR+qPzTD/kLtRY2
zwWJuuvQyd0FqmCuVa21712AVopMsKPTrknodQ9GyVhPQpxeFyUxFq5ZUuxhnVhnlkHobw9FhBBP
B7lbvLKzojzlATIaoxri7eSKHJFRnRw6r7hrhnPsxhZXBMkj7PwN0laUmZBPpb15hjNLgmv2yEyg
YS6xTRVp6rxHNH3LUecA45tFS50zaUKPQEPxaSAtetOMHob29A0tPTlu0Lln6NDWqVLnVhF5ttUU
T7caO/XiJsONDDHYFb3DfMoMzJsJhYYePr3Hzg8ts92HY/gQ86x+OH79Np1gKXQxMkYrLMpVODeD
VBvFowKfyv2KHcLPUOcbz1VHA1b5rB8Di+j5sCIRsLfaA1gLnzt5OGsTyncCSwwGhJaGAlvDP8++
C8WYlt2GdZVV3s+mo2oso9A8+eQKjIMNi6biH8kNce+ZUhVJc6tq138hE5TPLhzvpDQOXdyRPlTZ
cmVOUX0qu9a+IOXuligXnBvEcYzRZbGxm6x+OB3PLwh63BYU1STJ41LFWcO6smpWGoiyZ3L9eFGJ
Kt5jicGhxPfPJTJ9Z+TvM8Yady1YAacO232iaGgSm9fUjkfWvtsSjMkFh/7JVmH/KBDKAN5BPxYL
TC6zRJJZkonmcyp3ckDXBVJXrIp5ntgWvcKTYqpT3erJrm+BMKRNzQDGmTZqsn8MeLc96dlHsTaL
obrUfdte0Kq9A7sat31IS8DEzCQomkInsM+JKV5ygHF7MsNYnzBTqko2kAbTrnbSxRNBmdbCgRi+
R61IBqOOlrxBJ6RDh8/68bMOSMSWKZy5zKER1ntwRBIPe5pMyWPq6HJCu3xu2NSDD/K3QUmbXasQ
Yb5e302tOnBjo7QxokcjQW+QPrPJmzze5z2feC+qwJwT54kbii0eAavdJm4dLKIlRNjE8+bcnSvJ
qs22Do17WNJjUBV9N8uGZYfrg0Ookw8JYrB2baZ6bqfhAYt2cox/pyKqznaXT+umSLEGe3FzLH3F
8TGv66YIK6n/YvipvSFJ5a6bUI28NnlBg4WGcEbQQjvbEYzrPTtJu61HTW0IKvulO0R++E6zi9OS
NQ6FyiIa5jVFHIZIgrtuITNMngpNEyvTndd2NaGUsltiaQa9MMm1N8LzDmMpT8M3R2gDRwH0srrt
ujV07it8EXfBM64vrBJKkm8lILj6F4Nv7DUZRbQPHPENkAiofQsoVhtGq9aP3r0M0oTLjymM6D3o
K1iQICy+ourUVm2szckr2JdMscKgo15qzcDvXAd79nfNEg3xtJqMvj1R1q9k1+XfvJ4faUqbNZH9
uKOnCC34fpklfcxw9aLF8XUGb5gsGtwKGxwAuOuKfOsCBzwg7/hEEJVSmoUVexrrM0z17Nx0fHgp
kXYUlw7Bgl703eGgjlLoikmltMWAyHRFFjNZiDhtXpMA+hd2Dv3bIIbnSMx70JpKLcqqZofl7d1r
b7lsp5cW4h6RSzyCDHe3iGGR0JvuLWrnJJYI6Z3TZqsYjOkaz+xGr3V8CLHzpIHL2jchEuKMxcvN
YcQXZZqza2OmrF2cbh17uFsshBaiEy9cxqwqFU6zrtX5aTbaMhmYoXdDS1563o87mQ4nnOBIC6xp
58PTQQFO6iEdarHyMBFvxDQWCy0Ydg0kH8LRzFezrU664ArWq+TeMKPio9jJhdXxOdU1/2ZVZkm4
+7hJR0QmqMU/hkaUpIUlHBoZ4RTDi1JQY5Ke/Jp8nuLiMDrQnsuTrTkT/gY+536omTuvIKjcC2ma
0vIgtcLZZeRRnnD1Ag3y+Iy6NkxGmJnTcYAUhkAtO02WqW2YIL8mtn9P/C7+tLrfbRPIt8y00UvF
xsISwzxF0AiWMuJibbhjt2E9xVe244sVIv6ydWM4WKjbMUN/k0lafZCBjUpCt/yzRPxKHBTbRFKv
MG1kiuEdTdqTwSqILnuIFkkeFDsfI/iGoN4QPXBbLEOjmZZ0wI1nx2eSHGen5LOLSmSXGxQVmc5w
MmvQXZH+RcAb/RSKx61sHlUfdTc3tF0mGv1Nwke5JGN8i0qZUXy76TMl5SYtRbgz28hemCpAhpvW
1V4VKfnUYfqTMdRnFg0vfRkx6SIP4UQY4UQuMhRI4FbPSYPl0rLsBXcPgcI0cjx9DBZNwhK3teN7
69GoH2PhMD8gmKFlTbCMI+WtFEtE2ehnL6k+m8549QeVrlq2p4SJxsZVieJ7BESIVRfbI90mHcPE
k/EMSIZ5JBrxOeZ34wZJd1HCai9WJzZdmrpn5NIJE2Woq0x1BLparFH9zUuadd5lAkv7U9Xn9pHC
Qi1T7ko00ajSpDM9R4Hp3OdwG4P4G6n7xbWc20BcpR/Ir2yOZuqwdESLHfaZf1JzwEntp8UqLQsO
NbuuNgTvLVQYvH29LisgmTgDPom4vq53mMbi5TDJHXJo8tUgGy4yJ0NHq2FSX7i96a2gEIRL12/8
Q+8XVDrm8DI07qnS5V02KN/iAr9IXr9bs129wMyPrl//Wc522maygDYOZIt5qj1mhRBbV1ZE6erc
Zp1LhpRqb/4QRuevX7Coe6uhteuHPOalqLgpvGTbVpBjROY1T/kotRV+nfRahXhpejEGe7eC2jB1
6jw6Dk+AMLRL7GQ/9K4Yj7qdPiICqfDapAdb8TwMzDXXXcxXAS6PBhY2Utc48py6kGG6KjzhVxFX
iwfpPBruQ/eOLU6CQ8qbt5nMpV7uHLRqAHNElScTl9dtO2ipkMfbuDdXQyImNurA11joYV2BN7zT
kBEuvQGwTq/MegVCB/rhWDLZd9JlK9JpIyzLWdVxsS2s/sWalMaWkqWQydYYVG5JQDKVflk8tCFM
7zkS8RfAsaz08nXupiVnqpOfGa+v7SiQxH5EOZYEPq44HOd9e0ITp8jiIAJRmsIh5gFRrlmiYpqa
FwgdLdMO2um4cYfdIDvOA3STXnMZsqz9yOOcMyOLb8FA9qDQ3PqV/2ASUr0vE4BeVDfrgSk+c+g2
2GlktKzkvALpYsyfxBmppxpoGGO2SKzJfA7Ivw0o7ytPsgZA9lDGGrxCckxlU1KYlNFaiWA8FaSS
78rRuaWRMRxTG6PREM3NAziJDQfiiXIHUlkYtDtDVb+KsmZ4N8vgiO5iLIyretc1O8oZHCP5uHPI
6j355c2zCrU1qHAJvOAo8jL/OBvcLD2Mj133poYkOjmF+10rKwh3KMg28RxKHYyzrFHPgzUz+ICh
14jGm2ThiUf4qUTWh/4lELvaMFfpbPz/+oVkHKLU2Ybv86bSNww2qUcipzygqS2x7rXGNo2bVeBk
zPRZ/C9VdiPG0bkUZBKSmg5vw0v99Bgl0zPwZZYLXg4CSUp8San7BJnZYI+EMg1Wq/3AbfejZ/y5
6LWhfoqGlF8gTuCE7J91+8dkpMPTkKtlbCbqUBQUN7aVYFYsarVxm8rZisbztxh1tm6YRq+5of3M
fDZqegyVUMO+SkBtvCK/JziVIBfXXdI8j7kmjgQPIkrxSD82OlgFJuGqCHb7u5J8ilG/ov9bA//3
f0qrptMk9J2DlHT4eEDkjdjduuTcoAsQNp9eNHmPxENgHjVbtqKALd34o614xPPQVa9Eg5jrjrpi
4JrCKhoUj5DDM83EZaq16WjgpXfJEFriJzQuuvrlKrN4BG70ZhoM8oIO6Q+ABSO5iKD4nkLtiPy3
Cn7CDI2xgMvF0QpaQfaMw83iWSzXbuoUT1pZnEYFBgxUw5KoTS4jN+2WY0SuuzAiYogyplUcvN1K
TyN7N8XZEf+KWpuT1m3qSdhrL0rtbZPNRy0qIdxklJpe0xYPXy6F33wnAtrkFBEY/oxohfGv+Cnb
7N2xXmvUrBswyd/LrJ9WmbK4UrnHeuBnkSjqg88ncJd6RyjW7q86s1/YNORbJCAh8g9XP4aTuvll
C4KCnLMsynH06dZHM+rZzo7tAP+F1i20rreOrYWAKyqvZGOmvmswtbSbtYm3fhNWRrCEQA+ezfIj
QuWBlnmOYF2TtsBufJQaVf9ZWi3OgkTD65R+gidtiMZDJEmS7omcsBkvjr+2dx+RNiOmA+awHVhO
byBCbvR2vuQ7znaczyN5YdHob/E/WhTuRXFiX+igQ0nQ/nsj2hvFoqNu4KxkuYHRoQvMPYaMR6xg
WeCSSD3FIDz1r/FQYr+uwnYlY9VtdL98UoUu1xH1FW83/tATjQ2xlz8HzIL3Qw0rtvDLNfLA8Qz3
ZXatoNpTYe7Agdx0c9hPCF3xAuONRSVnwQ4H7q6fXguxK+YKv3GCq6exapSjirZG6bjQzswjTPiJ
MsXH463hFmBPCaM4MN/qUPvh0X4fG3sN/P/QNTpjhqJj8te2IC7Y3iS+Fxz8GvZ4kyFo9SOZ72cw
d29TEKuaz5Cja/3WNceEeycxOMZbABjVAETXYoquqguG3uzEC9p7iGx6j8jwgbVox5x8MeZ9/upH
LuByect6VilgTRd5yvINFINhLKYxxX9Kn1tYxTen0kIU7AFUySGDN2hgrSAXJ1O4KBj4v3xhtv4/
key/S5TABAGi6/9MJNuF6eeP4DP5H7fq8+evOvgrmAyh8PyX/zeYzHV1YZm20JVywYD9zz/JZLb5
h+kqRwldB5FouxZ/8l9kMuMPaZrOnyCzP/MkDP0Pw7YtougtYdpSWv9RnoTkX/9L9oit0OtKXpFu
CFO4vI75z/8Sl+PZkd3n9ehtw8qXwWJIfKyZ7BlYAqV5Wl+HJCeOjoRhOCjvkmXwcDEQV7wzO+p/
eymbySyAVmxVTvWiFTkKZtKhcY5qXnCCCp2RlBrBwLCMQKXrhtvXI6R4iu+h2XnB2QhqQ+0B3ipr
j0YyOQtCWKtl3xnsc1ulxd/+8tP5M07jr/EZ8u+5N7YSX7kZypHC1l3JlO/vb7cnSJUINDwI2jjW
4F8j68dfUqrjBnUPdo34w5RZ9auicMrBjhfaEzbJ5iMipMtZJ8oM1uz3J7Is9EKhtWfQiGNLb5nz
WhnwQrMhSI2w5MhhtmQ12X7MLecQmjnqMI5nU/tHTsvfYlr+9q7EnH3DWezn2Rx88s9vS/xzRlQg
MczEcrZWOFO5zSn15WJo4vJH2ei4PeuSGDTbwRXneP7aQozKPqOrD44baJs8rHvCjDiYcsPVVza4
1jPg7nE7BLV9HyhXvqmI3e+i8/tkN5Yi3Q0T4nwMecmLYeXt3qeLYspfhOPbTI/a6C3EuMAaHHIM
lX1AnOT+xGzaGiCBeNIqgJabFCExDsJahi+2ML0XYjCzdzoF7LEhLSLps5upysslUaj9u9G07X6U
eratB3hZ0GrOLvpR0n+9fj3KKN/lgS5WdkWZF1XmwN6/nm7mgENdYnF2oyFARkqi6NbDhc1I3AN2
1U05dHe/yy5Z3NcHqsDnqdbdNznVzo1SX+GRMLtwL63cM/Cu5CxYkqaqKCECQkwXI8kFW7Ynw9JC
P/OujT47dmdoDvAkljiVr1U+9e8yi3laUD2DU47k96Qogr0xkpigeZMOm8UTzhXZBvQ76fk0BCEQ
nYm0sYclOi4f0GJUoCG8kiXIEMwFs3Mhj2R6tmCt7KrJJqBWO8DvsDFk1eA4F56VZAeIBtlLWKfG
z7KCSyYEjLXFxNgHXYllL0UF4HSItPI7RnYwrJOHOsJp9XciKBnsWkm5c01QGrkY+x3El+7MjDab
fa7mFprms48/euXZ9YxgLgs8MCzoF2DuXiIdiIcZivRZ6XOaoeN+I2g0+0itWNu3EoVxp+z0Gias
LJaschmfk5sG3alCfRionymzA3SrbrdOzeCXHUr/JWjQTy2E6KI9k2lWSLRFRaOnpx7F7k+zUP7L
0An2M4WgY244r3ZO4FnPQ58P+mJ0yvoYI3xeGkaaPWU4xogcyFXFyLlqi5/kt17rSgtWAkTLBqy1
vEwsazd8mubhpFFtC4N3aZAd+WZJHmHs5cmL2VoTM7k0v5dywDXFOfiS2lHybKEw5cu5/d1wibOZ
FCBHF0YO/Ulavju5rb+2jTshNjbqTd2OfFZTujaPnxZrLPcSREheIFzVKzGK5r2ku6c8ifwLsbLm
lW84no9IwAH3R6avCfUFAVv9mQ8/eXjETUr2PstmDm3OXdBCSV6dsPHGC0Kssh9Nr/FG//2J+q8O
VFuXjm2Zusnkav7zv9wfUyHcacKKstW1AlH69M1tQWX9+6/xL443QxeCxtA1DGCczhyg9ZcvAgB4
KnqncbZsOBZOo2j+5LzP6wtt/5W/yPO4ZAgZ7lsTAk+bMByRgaX9N+/VEn/P4JvP2b+/kH96t6PW
KJ09v741vBhHMGqREwoyoIhOmX8wPfI+GjNuj26OFsr06/BbqHn4bvF1qH2CIlfQm6Qo6yxs++/8
/6vfUI/sR0/s/I3hDcZqT+XxrooESZLTOKzZojY7BHEueOBZHmhF2rWPiB53DVetTHJcDsEQlOh/
PIKQzYBevvW74CMMA6rbqFMx/2RPM+Wynt0aBLlecQ7or5bRWT+Jl+g2PcfFd5kaTMjiJuTHqLvg
K8puJ7NmeM21CrpXUKhrzLF40pom25VFyvB86GiCXLdx1sbkThCJerxafSnDeyoaiWOSBMc1wrfy
OQg9H8lckhIPkYQpuw/HOcIVjHfEHkz7xIjpVkomwQxXtJStCCN5jMwty5UkU7/RTPUfI63KJe4l
opC2luZrO1gdUJ+x+E1Bj2aPRfMTEvbu2fFJs558DQZPGaoP/rJ9VWVqX53YhOkzpWKn8qjf6Bgi
7hCkEP0S8bUsnXrAMjIzKbBkBLehT+NL12cI14JEgGZVoKEKPAWrofCL+8iPaoUEKd+apDL9SD3N
fM5LvWJDaxfG1cg6BNz0c5uhCxiEprVLHLcq+J8TeWJbVELDkR7EOnG59Ks4S8abbY41gFDbMeCa
WiXMYYWPJ8unBPu2KZDsleFNL3HIbAfhjzthGTSKNbnJ05iP+7yL5bsxP/Po9di0R4nOyBnRRLGy
odCtnLZq7g6ZEpdSgoha9TERYdiHfXvd+VUNO9TAja9Ez6UjPccC/16n7gepCv1vkxQDxjQJejd+
MKjIes/Nofn0JV9bqSczrv0to3qBDaQgM2sIPbJY/nFEQhWb0dl0wdgAJ766H4fazpZTFi5zGQaE
nsdj9iTZIWCj43u7HvXcvNao670V/BPVLHW9amgSqS4xvDaskDSkLLg6Cx/lNWsqPC1DR4Nl6M1I
FLqyRhxpablLm0zf+gTao/WabzQHQFK/dBn1zZ5iNCh1kxWoJ4VXHyx29v2C9Yd70Ob7c4wJAlnm
MTD/RZ7rcHXxb6s1BzDbACnxcrgkcwBG83Zx5+o4WZL8gM1B3czUBulX4GbLoI4Oi9rOxNnDc7Uz
iAI7R34q3wLStAsOs6DetG0ofpfKbW5D0ps/wkjrrxOx7K8aZJmH5FVYnGzJcOcg0YYVdvnwaokZ
BsZH3LhYmtHuKq1k6UgVP481kS0vqPnNGxSN4FCwDLg0beeGi6K3q+96EXlbevvyOCJmeY9Js9uE
fl/0iGqRAUaORFGAKguiaGR1z6hb6nFR1CYhGH06PU+dgTAMG8oDHboFGQygcNL1OuJQ4njfcpY2
ewbgerUsWgH+3/dxraV5BgOmNte1g4AN1mpUn60ioxDtiEPRQxaSsnPGDZWSRbK5rDwft76mrj7R
TbtwqPBLWpbPpA5hl3wbbRSELjpgbwGk3zjYVhEfY20k2sdxqpudaJBDXdGkcGej6Rb6mv5BUxE9
SJPqDx0SmGMwiXrge+VYT16r9y+JRzbT6ESseY0qbb43uW6+p40uGMrFMDx1JiJB7WQ7AtlbaAG1
fZSFS86eZoMHk+MswxbzgMmQ2EDSXA7nEWQEQ/rIfhpDw182PWJfdt39hckoWLBawC9cAVrvtuwG
4o1pSP0dAIs65JGRbBr2Cm8i7jXcuxNi9T5zSsYS2OTqTmcxSVjUqsUss8vdkRzP2DWgFUF0Pw6V
4Bxrwyq5to3y98GIvo+RMlWzUIV89ypUsQHjxB89F8IbYoHqV9yUaJdLF6wMVRo3kDAXVmSzXomA
8DUWAzKca8C2eLSvjOCJlzaJVArXcEVd1K2mZ04br+z6b6iohmfdi81D4zrBNoMFhefGNLZho3nn
XDnmIWHZvpOWL95HivpnckJzeMt9BBNDFC9mYznoMS0j/VlngAbNxE3vqsibJ7IjMiobt/cA+2Va
fre0Tj5T29RHzFgoKUo9YWHqh71xycqMn2SQZBUxd/rMeEpjyBV8ezehTg9jjIB8V+SUWmQECLc7
GXYwvLMLwm5uFxWSwCzlo1DPl1yC+7R1omMmek6i0mJ9o+kz6YnAcNCe1awMnvqt5J7Zgo7Wd61t
4YrwYsn4PFLtI6VJDoFvDT60hWDAjjJW85C5Pet64izIJ6RyDjVn/s6wXJFeH6CoGk217ZKWJ6Xs
jHIH5SF89RnogXAL6yzdG1YAOCpmibaNJsIGBBzCjdZWzmqSmcDcC38kK1PGQoExbPXWilbhkOiv
Y5oyWWulgoNgpfnJZ9/whI0FvmjihyYm9SxQ5K2h3eYryfFZWDZLBrtJ2UtGcd4+wPU5cAPG/BEU
HZtiyr0GAg5za4hvutc83JLLUNdlecX4wL+Fla9GcOdbRJSXVDLAuiWtf5lr+AcjvT4neZa/DU5Y
PKWNhJ2VYtBcZ85ovwlzaC+B0uqthkPr3OWFsycXzb1Dh3RRhjBCQIMzA3Jqs6p2hTU2136y/WMS
ZMX7UHIBj1B8j2FSaOSHxFpFRI2uOLOKSn20Yxm9ZoNPQJbOgLvWdDgIQw01OfE0xDdIr1svSdeZ
VkOcQOISZu1z4mXc0owwzrjKrDtFWVguATBCAuegwXIbsJNNJzO8q8TWiPKLAv1bSGomTDw9Pne6
OfMk06n7NY5tu6YdLLiSiuAxjawxS2mbwG3DfqtPrXNqDDDBeYNoAVMFdmBrnKeesxRjVAaEyDZM
+nsJLfE4WC2ecc+sfuts5DdZXdXLGHE73vY8OJsiJlUy0EsiHbQqhpadTuuuaKL3shtZKvgdUoF8
/ggvGuhiV/imxH9pY3GIFWnjRpQb1yaHiLp0UyPZBXbJrtGcIFjUY8KKvTcw2AKvkXtHAnJdhVoE
4ylHpoJi1M+AZ1YKvv0QtdFxzMJ6qc3CnSYTlBx1w32twVGFuYU/PNNLzFigfcWCuVGx6vuyB5Nq
lBc3NpprPI4NNnw9vHKW6uvEnMYDrm13GVjUnLr0u+cicrKbpXnpOYhlsyQ8AoMJutV1iKp0WMrQ
7hahFzU7XcJWCfKipqyqaFo0ETF1KjUPb6w2eVm2FHDhX6HqwbeKNN15aMjcDznpUS+qYQmhQhPc
D5q7YmFatfEqLH9EAuGYbywt2eDz4thrhtPKtItoB2PV2ZVtDWi+6EN3k2KbXCWAbglZ9bxHU6bp
rSFMnoSa1N2hOyLPyQ5eS1IJNqprkocYufhU1Wsnpoz5qwwqQVc7e3dqFivfv3qu/2jk+3+XMPH8
L6Mq5i/04y+hwn9+4Tn19/9VPrC0XP3f5kvcENV98n36R9rwPFn786/8OcO1/mDoSsIwXnJhyq+g
iH+kS9jGH0QnGC67S8XuWnfpC/9rhiv/MIW0lWNDbLCEPQ9+/5zkSvcPVIRC52+aKCAsXf4n6RJM
xf5pCKjbpsXLkq5E96+ICf57l0zmUGyFmcy2Xon1jZsPKq3vGN6N26Pfc6Ba69DMglsmHXkYO689
EiRonCF56eBDsE8vzE5H9hEANcWDZnpIM8uIlTYmhtr3UI6kg7ZjWVpuWyDDi4DAjGPcVNoNETOR
s1YVfG+Sut+SrqitusyYAGkgPtvCjIsOBNLkt0ALh4tHFmK/YKNds5EMjZ3oSOaawJ5ffVpFZMC1
+62wlP+K9z/YOjE2ygUiM3dntMrdlIK8n0ml+q/RrWG3+LZf/RwdAIkOmm58/mPQHCIxpnvFpvu5
J4JsnQcm86m6zpFPAV5Rh6QfmKWxXzzmft/eQzzLH17Sk/JDv0WQbxLkLzIWRH0SH7BiUcTbBYk2
z8aSsHoPrV495bikV+Cik3NqCrZrvMyZDyreEWAXmxSjxprQqfFuxKW5H0y9YM8W5gQdFDTpQ+3T
g1W++uH6eYSxVsqZpK/o3qrxUoYCGXUO+eOhutY7Cxg8q0RX+CNaq5w54x5H6Fj8sCbvt03L80nR
8A0qQ1rBqmklNWUKpSR0IqQ8du++K5KdiEiby+3cH89tOyU/HYkTVvIYvNYmKsmRBe+1FKV2y6YC
Xb6uXBMgZ1tuVYYEfDHCqb00sTls69jTiTJUPkNY19sUnFB75s8IwZBdeHsPlN1KuqI+VTX4wMoh
wQRpdwE4XFrRnMgTrFNtRlSOyHhvvpXHl8Ab8KGVqpzeCClDCqfy8k2DNnOemjLZhl0dn0pP2Mey
aag5uAKHS0kQB1g0Rpk7PK5qlQL5qJelxLNWCfByfWzke183gkuiGmtrt7LfhKHtbOqxsp/dmHod
XXjyaQUaiZioKUPyBrixReHaD9bCMHJLuOu5AvRVaA5709hGsKn3Gv8YOr+7wqR7FYUiga7PqkOg
W7cyB90QjDq7VqqmItSLlelJAL1aXVHM5u5sS7K2gx+hPYiIUIrDYezgnk2I77CxfOuCVF/wXGCv
7zLrNnmxsyuQcvCW2CwXYYQXJkdVvCntPF4VrBgWaYI+t8u06ACzs94Ysoz5fHqk2TYUtNpYEuzL
KMS9s/k0WTMquaFETNEjZOKoR35zSCHYQ8xtuHMhSGdnhqDeIjYSF4VI66w95GEPg/dOrlvqH1Vt
UpSY+bThKcqIGBz7jFfLXBeNEgEm7FQNc80lJreTM7DuZATynqke5ZUzISGy4vgJl0i7wuIWbEJB
hsRYmCFhq3zzCewNtjSqqBJSq3UPKk2IpypZPxwK6uhHSmDDpnG9YcuhJZZ6nHtvWNORzIwGa32A
Jgf0GdkhS3pnN1QK0y0rhmYjwz648dkpuF4DoAG5PvHN6An0LtCzBWQUNHMl41tzUePWTvDpzZWO
7QIsWJad71yx9LXb9KsmspJ8z7DRuPZEwMzZG1RP1VchBdIleq/m6qqEofJIOORo9TwDr3daxWeZ
dTw7zWiSLMJQiRRw63dFLwp8trcv6Di6K9W+x8g3iyjyGE/gXGXISIHZkGFB1QC3hrS02ra6LYw+
8iJyPg5uFssHJMtpOXggJdq5upz6nEKzQ5d1qg1b54PeW59JxISIjpLqdPwqVKH2ksBuR82ypSFv
yM9wzXvT1PW5y+KRTMLoUxeg27OaQG1tjE7mXBoHc5FczeUyQA21z+cSWo5u+BrPZXXHiNRY2jGa
wZHINnPJIoN1GPJYSvK5OAcMQjXUltUtp3/+ZUcaYSf1XNHbc20fToO/h1g4XWj+mq2ce4B87gb0
r8bADTpzPkgB1cP1Gk7kUGBlYiXDkBswV/zEwqg8Fc4vrK8I+EgdfdHwGRFcT7RmT2N0NL96le6r
bwm/ephgbmeiubGJ5xaH/DS8l1Ak0QDbUTc9663Omn786o2IrSP6AwlIDi8+LJ9iyGSnglTFM1R5
kGk0TfqrmBuusuAxzecmjMVHudbnxoz0AGfV9hWzpbLJTszM1MMDzvIzaIvUOKGCskBRiy47VnPf
h/MO0Jah8mbn6YNDWi2GrWgRlqo7cC6Rp1zH+a1IRmeTuPy3em4z2yQuy1WpfI7UrLfs75gP5Skg
rzlhIYGOicTFPF2nQ6TvM03oaxNp1KocevNS+IAEwiRyNrFBFlPXxcFG18LRXfhj7X8TIkLo5gaq
vTAALQ5N0IrXzIM5AUHF/27YkXOCFgtMsemYljGjzvZChBdDBRcIMuERQZS2Crve+F/Unclu5Mia
pV+lVrWzBI2D0YgCauHz7C6XQkNsCEWEgvM88+n788zbF9lAVwN30UDVJhYZKaXSRZr9wznf2VXs
2p6GWk/PnhUOWzbj4tZh7duMdl8du95gJpt2ZxKdiwNrWby5XuO/u6nDlFP0xnLCo0qSjGASHir3
QvSe2gVZ0X7zjJrYY2FXh8T0i6Ppdr9MYrm2Nt4j/AJGeEQRK+5eayMdrRvsS6nNSgjWj3MyHQxq
nF82+EE0jJBqTKd9RxyX3JSiGOL5MatPF+lYywgEZD7JiRGnjjcdKCh8oLXaug1YzJHrQzFCT2T6
94Sokb30iuHU5r46+vD+biJt0o3V5t1bGbbEA0a6/vDrGqLkZPkQ0VVFX18lMGujSWzD1LJPAwZp
5NNVOy3yKayejABu20hVAQwumJ5cI4PM5rjRfipxeFI5WT9nfpPoz0c4Qy25e7kh/XPiZ9UzDEhg
K75fJfcCaTbKlsA/m4TW8ICIPPucMjeJt+TwGXdcpZrchBwGTBvj8bVDiO1F0FSvXIzeG9VG8FRh
AIOQw2hdFZ64RODotuBo4brCKfmReRkePoJM7qIl5910Mm/ZQonc+7T3q0T6wyGp4vS5gGR6IGCm
IoiMefO3klJrHUiCpJoG/VeZh09NbG9KNzZ2aewFL9Dz7Z1oxuHiEsu3VJ5PozQPzgvkSHcN54gc
UYPtPRMtM+BGmKJNOVr+RopE/jAwIB4CnEZ3LIbNem6Yg7RlOXzzHB83uDm058ysQMwEmJ085NSM
0nQBLb/pj5rkgc8cGzjTudpCoe1Hdfds1PFwDzvu32WQpD4G9AcIIIih6qGY4DR3pXVyhjoh9Q3r
xDzImMCcpmM43f+JuWMU6+FG5UY1jGvIIX6I3YCKtaERJnkz6L57DF/WsaXGXdo040pGES4nl1VS
+zC0U3xaUKsYcC+G3EENbpHii0yuDr33spj9+6QtDo827YD567IJC0b/I+Cv1FffMpdVd54YI84x
jdM9Ned30GCQd62av/H7ibxRv2kuiNfGs1d61bGctTzOUTEsAyDc2wqlH8iGB1YShBd3c0FwCt/C
Wc++5XE6DwbQSHor5h81NmWoABL2J/V5usF/NsBxI6N9XeURHX/mx3icU9yYXGJRPV7cAnzKbIXx
sxVK/yeRZDOjytAlxp6kxhH/AYXhx2g7WZvtaxtei9BtDU04hwyIlS+/RCak3iXy0QRESxmsYjHO
O6bajzVtJMdgiaL2fSSk6FtCb5XwlarbRrRc9cJTrGGhIeDXQpGNYdBrt24ZqDt2PJhhQSj3LSzh
a2MM+a4rrfGL55CM0rKQ9ecQp+4P9PnlK//D3tGvZPGImhmeBkrOeGmo2sfpJIIdEFoIxVGOB1sh
gqCcSpVk51uMa5Vm4mCEFqZnxKYrKSouc9upT0MjiU1L4uRuuDFhtRbYlVdnyIIXI3KCnSMg+o+S
AwmIB8d/Y8fFpsSIdCykVGdw+t13gDI4XNij4/SChp1o1WiIx31yoH5nVEm7eC0Z2XWscRr15AW1
YreWC7KqwvDpX586/N/nCX8fJ/zn/6BQS8lY4P85dDh8Zln3b//+mZX/8W9HzGNIHf4+gfjH1/9z
AuG6WiMdkAiZtDT/mW/JBAJxDhsAZVqGDWmTv/nfEwjnD2l5ymE6IR0PhZn7zwmEZT7iMk2J+sy2
DKVs+a9MILiT/48JhOCGcG1+QOcxmfjbfp7Y90CSajzDrB7hT2WufK0e9QGz0J5KIVHgupj5f9ep
QynR/VVVPHZQ4yNE+1FzTKHrXNSjDskeFUn+qE3SR5ViaB9ueWzqzF1Bqxgfka+gkUMYpVZFTvzg
o3muCpLSMpNJOj1m/kwAjbEzGxzBM6xNKkgpT7IzkzdUwALRE3BHq6HmTbXboZ30vH0+A722HmP/
LA/rQxY95KdFJD+8x3oAGYpLTPyfW4MoGb2NZpe7TR5LhfyxXhhg2OGo9YPkJ+Jl6wISilUEuXao
EChArY3z2FW0j63FWGTUiOiWWGYo3yheSIIbrwkIuK1b0zFNDw3M0CQXNCnpOxCDeEGGdo3U5LEn
UXhUX3jNxxssN/KUZ4IGSHacLh7Y/z1xE9a21HG0lY8VDJLi6aVLyCM9NkGD3dv+c2kz4lkmoC41
20teAzEJTVx4hRjQLT92PvS0SFNDLrHosRGCjGutvMeWqACM/ybzPvvptzFYocc2aUpl9qrNlIPH
TTNm2DBi26XuA9SDNBR+AFtLJ8YC6zguJKVblokCYup4bh3fFiuiMsMbk6aEoDcKslf43QMkf0M6
T0OhWYTqcfxm2r0HRFDUR57f4jPD+yrBi9ftuqmZRyWxbz5Zbu8DdYs6896XcryIlPxsjA+p9STS
nKmI9qoygDM4AUpoaIaB3amG71MQv+fDcZeAHrIqvDkYO5H9PsjARQkTdDGDle8AumTl0oy1c6wG
zznafDfzVsdG8dnFnOqUKQHc065R00sekN82O7PxHkYlDMIWYt16QsHMkoJon3Tdy5D/PCBTPAw+
gom7qxr/E/kg/UkHSfU4ZxFZ6CqbVHwS+GJujtsODeFPEBjoubGLT52SZwQT7YagwugnceAl/Peq
JFBMWvj307rGddUXkJgWEVgcsYVAGn35jpg+QQkkr6C4oMd2VWx+USjygoXwE8CEjKEgXUs9Ipwx
LlXTj6zPNb7kxC71QqcmQ42xd2zEYVnvb0zhavumSjEk9DR6Dj67JGye87F1CV0ukZYtWrQDqLx5
ZMjAAt/wm4CMAlxTJI3HFiSoV6CA8IVBYXcOcnIDQjFSz7v3qu+B2NVzA5DNH8MnskHaO4EDNP1S
l+PrKOLgE6NN9539T0amol8+dTbz+7TuATeOWfErLZtMYPIMTeuxBeBDB7gjjz4aFCTcscD8Dakz
oNHzmE6llCZPTtnl51RU8NRTS8DMFQwOf3mjqb9wPWCAEwlVMGvfqL6p2OyIVHUcSBlFghE+gM8A
BVxluKOiQF2YRGKpYyKwpoDHDjbUECUocqJdUo1Ixcw2YenisrcovQEeZVd2EGtKEkqXblp0071V
VKnbogb2uBBdOH8Kl8HJIxQ9ogzDZ7jMQrf/6WWRewxMcwCpP8fm79ppK6TvSJJItRgBn4WVWFe6
z3+BmHFe0qKxr7hPmw9g1uZ+ADe0Fu4wE7MtUFkWYHxx3Aff2ige1rkn6589xtQd1Fy9nqnoA/az
RZIznmzHgzelJIqiUltrKqmdwGC043byb/PUFKeu0MZ2Mu3hp+7k9IY/zsCAMJQkpxvqp93b/meF
L5XvxSKH3jtG6AeqY2Ymo+TgsNxQYDvn0c2hsPkETto1jprewlAu3ZpdX2FPN5ZT47lA9pmv8sZh
eUqwp/XCNTqe5Wza3ynWi2+zAS6XqR3Ny1gp420i+Sg91eNQQf8ei/B3GjvS2pqwNK7wesZmARmC
DVtSBgXmkale5TX5oobVjmfHJLaeoYsUm5yUF4k8c3CfstGCmViTBqKaBJd9PYu7n44YbbDBZJfR
k8MV30vz1KjI/xXVNMJ+9vDrh62zkRXLqAVrwPrLcGA0X0y3nz8NpA/7rqsc5q6zAWI/KTDUxGG7
q8smWAe82GgzuvzSNG3/ZjYBYEgTiNBIIMNHOQ3G1fcbZx8PVrg2vBmpQWKVF6OzAvp5vuTZ6ov8
EoL+QSkk2S0a/N3Caazg2cZPHtIZF813E2PFfvJCAlQ71Cfu8pE19UmjYteL3DOD61yhJVrU+K5P
leMgCKiVta/h4oKA0ACrDI3rrM8MEggFXsd6joa9Kqvsp0jraM8AMDllpQCCxjBu086MlYjXqQ5B
0FbffCaryyaM5gNJVOXGeowJIMsOW6F996XBUUjQLeOEOZswdefgeYqzFuqCHDjfN48hxPjnPILi
mPSEx5Di/0vB+l9u0v4brsno70x0j/+16eH8GX7WVKpt/fn3SvUfX/dXpaqNPyhSEWtSWhKdjsPh
n34H8w9lI+J0XBYI8q+F2D8qVdP8wzCRkWp2aJblag+Z+z92ZdL5A7sDSezKwvJAv2z/S5Wq86ev
4e+K+T8z4Om4kaYqg7r1ofT8W8lqdhNSbVPQWk1hxHw18g5EIHuHAbjWX380cZywAba3M6DDfVK2
T4HOshOd2Tfga8WBZyueNSg3LGp3gERyxQxhZQauPJtMyXQ86IuKi3wV8UatBmlSGE3djQ9ALnEm
0Iy1dbJidOIsC+Trl9Sp7PXwKGTj5NefvqfSHYuNOZAAEwInbUcn/e5M/RMsXgQ2dmdsw7I65lqU
xwoOMQKm+Qftb3Ms404i4qaMs7PDrOEbPdwQRAc58C1DsOxh3b/mDLSvdUnOn9NcfNnOh9gYB8g3
3qtMZnQWjI5v4HYXRQLmvlN5sXPj7G2263pvdl2OkIsLYSSOYedmo94wEHTWXYvkRmZOf7asgQwH
2KQx0Ri7BE4TZ0h5JadTHHuSvg4jDj4G99nFbuS0Tr2XynCbHTNNKuH2FnS2cY9oWXejv6yQeJEn
odXzgF7k3olfqWS0IkhVLi2kgXm1CmynI+tv9s4F8TN//dExcVwrH5OgiMADh1NkkvCUfjErLLZl
GnB7x1G6chwu0rbnN5qlFrIPuNQq0kdfNQ7tvz1hOY0f04Jc7cC8O6c5VD3+hM6/dAaEtAoXRDxl
nGGP8NwxjL+lnuw2k+gIZs3wn/WuCM6BFaQ44Yrqe076vFRD+ja04su08pUp2+iZqec19DKPTZTO
P/y4uxP+nb+D4d/WKZspC1/8ZmQLChp4YFtKTsdTaT4CPRpjPmqHnRnP1WsbTsx/cfTc/HxKD9Jo
vwqWgzgzvsc2zFWNrTEruplIIYsrDZh6BNjli3L2MTJ6MixZnEezH1eKfijNjG05NL8jQiU3GDnO
Vm6iZMOzvy/OIDu4GIXjMnQ03N13ZmIBl0xanux2+lA6Q+IbOze8zc2e/2p2zK00P2JcfQMmtySQ
qbqSqIcRroPJE3p6uJPXS2fUGeWvAV54VXdfWVkClyg6cxHWbnyEOAgvOxXddiycC4uq7jxCLt+M
U0yeCtvakzfAaedCXBTWlO9R2R4GOxRwrtLqNPkuBL4Kk1wwsH1zIX20gX5M+d2j8fijnilBpsKF
6eGSbWyP8cXJc2/rqgAibNHUh8l1n8ICFQyqH2ujCoCNqRFSzZXc0Cr7WTGOPvEg8c740mP+X+Tb
riiQFqHvRU57g4yRvRKUvWLnTiIX0uHvLjZFAnfEljaOnUPqJ0QBqx7US3KtARet9Oi6e9TI1BUS
MRKyEHGy5KXvGfh1Ymoharq/KbCP/gQQkwy6YtP8yMy2O0Kkm46dUVtrB0Hjoo4nktPMce8kGNLn
FFsNR8ciaXqODnirG7a8G2UN8r2ZM9KOguEyKlbEBbJbmZf6xxQxJCYse9LyA7s/KoDO6I8kTkDk
DpFHw/OXxEfGHSon4zp7A/8czB1zNRSDnj2lT1wW4SoiAryWdXdqmVYQxALTiYUeihs3QMveOWvB
qHar8slCjERi9YKQ5GEzR0CCcJ/CDEkwN0VGkGxp4gXRJf4m7cpw6wwVzvDCEafGaa9TsZ7bHptq
RqpNDrN94dVosqu+nvaDBEwZ2eC+kKlDyVjkCQov9otfCIAJMDWjpaFVC2kDulXZv0PL3aYjc0BS
/szl7Bu/JqcBA9Pzb4jwoFBOtJNemprWMKpwHQeKWBV8V20Xbb3EJ8W6uhsTPNpcZU9oek8K8AMP
N+HYCOSXkYEBWtSnMWritWPwmYczQVwBtRqshSXjYIZ42giXcLW1HAc2GNit5ualhVxBosv0TdWs
idJGSfjQ+7h2GehFSCmsxgGOPH6nWMNiPxb+EtX+CsjtyxCNW8uKse90R6qtZlMq8zJZTo+Kevhg
EvJDCsK4ASh+sVVbmAFZuH0//56IA9WhFCvgfi4O6YQAyxjIeS9JKDCcK3uNn1WECI8+Laj7YddD
MZoU+ZZm+DZjRFEeaGXUjNaCU4l190g0UYZROI6KJeMNgrzSX3WPUc7zsbQwV9qQ4MCZG8enOBOv
BPrRD6aEZ3kuL+9Diy6RS4Sk4Onk7NqoFbrHIxMCTkuC8jCZebR4ppX0vAzQcQL6JNDGRtOFLpLQ
YMba2/NxqJ132qVu6UbaXgkvPEhuhsUEvnpJAmm4RDn+u59jWp/MrNdD9aPSxGM6KcKVjg8xpHNj
1KNRt5fTpmSkzJcd0ti4DV7/MrrqXnjqMI4+efNk2ciSmw8ukg8TdPDr8jkj2iGxCXmYfHPJM/jk
VujOZ/CPyyyQL10x35igkzRUojSLofXr4BO229PcBtsywJoctAReJI8AEhdtaGY6R3CxIAL69IAz
MyZrk4lCwbux6YoITFxvRBsLztWqHEr7HvjMaAabIMk4TR+IWPs1G+0VruX+VeFMs+zAW6N/Ntae
IuoDRceGb/rdreSwHuxKbIgKTgjujXJ22NCsiTMNvEye2tDqAH+0h5QMC6uorkk/jtBmEJPLnP0/
k5GdIjkIwkW9KtwaMzOh5StAWrA+3OH7w6y19ULJHoXoasYBTWeS6mNuSSywV3D5uouvBxhERrK1
Rwt0Wm219xzdpt81PyvHq+/oqrEf4NJeVXTasJPyTS8AFNPvzIB8YnrxhEj41KY+gMFxGVyS46GC
Zp0sXzvnNk5lvk2xw7Csh/6vLcE7W0IkK63sB6r1D9L6+o0vx+al0+/FyM6Jk3G8wA9tF32dzQgY
mdpHxj6kmfqc3YZeixC5Q2y5n0aXqTPBLluiN6gjHTHcjEyRWdpY72CI9HZqoV4YxG6UWBWOaGTm
RTiULWVJjK9d5djUkgch1bBquA/S2SJ/btfK4bEF3XexwaygMdftwW1HvYiJOgtV+xRFpfHEgwHg
VpS9eCeUje3BcAEhQc7aiG1zJCwKZ2JC1VpWW2VU36PCQRdN7OrCyoReJ3YLMShIzkj0U6xJk8Z6
3l3IO4mujI9Y9lA0HdrMWFIqTxflBCv24DXeIxywBCQeTX7lR8RDgZfrQ6tHMkVTxM1m0DrLwOqj
Va9bwQbSJSJHlG/WGIy30QTISQrPTdMncqUCoGhKd5HDh8V2M9YPM/24MAkRfJO+byyM4AkBpwGD
7JdqS3kMGOWdDKvp955dgIaIo2NmmC+i08leEoC2ySSCLiwf66gx6+tgk+9AROcdGUDPk0/gQSK3
0PRJBWK/tMkRnS3dYSqffRjqCSWqGaXjy+TgUzMwvKwQRy1tERjfPPjRjHj9E5KxizNAwDTRCPGO
dXCaSrbImSWOgUHyGizFQ+FC7wPE0SzrAE0EYUBqRYQXiqzJqw905PUB+LnDAWnV6Mo7mO7EDvF+
CpLANCGQc613mRbMEXPwS4N8cyYeL9BAzT1I/hTAZME56vOY4D5m6TWfy8rVQb8EIXmfDJwzEIr1
dowOpqPIOhn4qfORuaTHKSEH91aob32WlwfvEYNmttYxNfXPIRMoiRIUsUKxBDda+nH88Js5iNoX
z/ONDTy2ZOl045s7t+VeFUVxy0u4o/Dsqw1hIlC8IvPUziccYavBFdO1Myh4ghDRVTgSXFSJvU7k
cGO5OW3cpguWboUIbZ7VfWx3qovLq1WazAuKrxrp9HVkrLAMXmmXrAuhOYe2StzzFFCJQ45HmBPA
2zGRAOBJxRZtkO6KsfW5rnpjM011urMJZllPTidOkJfjI4DiDKeZsYkdnipC1IpVVtPMxQW9Voj8
b4kt55vFghsumePtBva2iyjgDRpdorfZIxSVvvYCY5ZINjFi52EKt2EIOCP7bTTEuVYzgmfX7feS
lOblmDu/hf17Jgvu1I/JdG108SsI3w0jeW19PgwnnCawHKNLLrX11kvvBaaauY35fO7+WRsFAQSV
S2nuzNuomwGGiuS5FcMbBtVkyfof50XssVF2210ps2MZtCPOmi0f5DLIEvlEdMZXrJwfys7C1RS5
H6XF6RuF2bRDW71zyM5bY3M9hR6B5HEQs2PN+8s0IZbJApRgmop1h0exXQ+zY1+sVk/gSPGomdXw
pNJZIx75mN/Id41vsp3UqndyApBiGFVgJgklM85e2Hk3TPWMiPk9rnjN+XEz6DFZgltkyM6+7g+k
jsEDbsNkA3bAx15H1Gepvdd8KK2nyo+3uLSzdd95FKNkg+zHETlEKNWnQfd/VS3lpT36JCA/Eo2x
BxKnHqEGtNftoKyT2VRyPTTFJQzS5JRWpEHUj2cSI+++bggAIo/0M4KYsi9kNR3iHof6CIrKjC3v
hJxi4YxC7HI6snUKzG6r7c7c2HZ0boP4UKKzO/ams1VdmKzLwq1uTT5vxYgz0sHrlxEdss2I70mh
ZF1IVcgXXOHplo0fbi/2xT1BC6kDjpOjRi2TofKuo9PLpaVBD5duKS5FI46xyusd/BeQkHXMU58E
CQ5rNz0avfugNDfZrpDiUtlldUgJ09n1o+uQ9sFJEpDNjomMhrnnhKUvRGCyJIzKeszrkf2bXYow
sOPMf4TUexZ5XT1A8VyG3a3MyNWxWhj9eJOK8oHKCtW74+bzgdtuCbWqS8jmMa3hEyCBXramn+6M
qXjj/xayvIESwSjbW47Id+GgYLpGPhkP1OT5prFnggQanZ7GTMl9AAKIbX6+jTtw9H5k589DwFFv
mSnc1yKMz1JXzq6S7Zc5znSpNBvK6deOP5hH5UYVUqhw23uee+hVfgrLBvcHGuyl14q94uctdHmS
DvZV9BTEyeThNpsY4sgpIXyLDJ4wsPZ9lJ3K7ofn62d4hCeDD27RSfcrwTnKNGZ4muksZ0zZhBbF
7GeQO+V+rRZuv2MgDSexj26pj0pBKPkNEi5th60uyiJVBiPoM5Nz99ZhI9I05xUJJ8WElDE0WBax
fdkgVTkjNDc2QhaPvNtDlfYNlkUkjm3/oSEmLBwLyUP/HGTOQVG/px5HC96yj8mElliGwS+RomdK
Mp9xAFAb3av9SJG9H9Lg2JJCJzLD23fkaeEudhdDAaktivOlY05fUoNwJqsb5mTCNEInTIcUBKrG
tMgyVnm8yIboElFdrmYbiFEeKcR1xnckLnopo/E1jqetoeZozTJGdLhGGVE8+xku9qi2f+ixfIK7
3s/leyWtbtWAw+z7/ps57ZjvmY8cbvqjVBxBRP1uxLAJ4sRaNUQvr6giz9IIs62fW79F2F6dsVxI
jYCw7wJvx/Djt2tl89bE4rnIWGOt3aBKj4jBthjpgz3+ozMCcL3zM+NH0Y7+pReuf0G5pFdlriI0
UaBNk6mZVo8zAfeUE9FhcNh0ndueHQQpzAnTjzxlwycgkGAcx4ljp3Nz8Irlw2x7UITo4A+9SAyX
59gxrk3gEfIWo9FR4E9XEgnLpcFouLfS+III5cHaxi9zTDowC3J2+qNLeAFGERq1AZYG/Wb1pQzS
/0TiD1ej8u21+LBcVl887Sc5jM9VU2h4blClYo1z2Roogco25R328eAkrQ1GLe7bZYnbYJOJUd7c
6RgEors+3EQdcZXM2eBOIn1p11ky2TDQvHZlNwUnYRfdmY5+Wkman1rfSAnhw/mCBS+l7ye9uObV
IDHZe2Guf6PGPcL06z9GHUAYRmG95HJiCxQV4X0OEzKl3bJ94SIBzUdsk5agPDAcUw6N/crrSGft
Ij7+mPqL5LVN2djue9CGd7MW99CkFW9jv97VCm+WzK1t78sPVDnjmV5gYSpOQEzB2B+Aby2SBG1i
veHnI98CQDw+43GG4qVYmguO2Yn+hwIQbH/dEqPWE9m06A7Isz4aFpPL3sDThCSRqwjW3EL4zPXM
0kFg0/4IovLm172LqpGXaP6lRy5a1LLeMu3iN9mEP3vHHVbatz4ShzFugI6WBYtHhmJ6zJFVrjWO
+R2/D8KKXLDHTgfOMJ/sAJeheM/8btlqIt2d3rlXhGKh/ozznbauDgkcl7pp50XeIXuHDM3N0Dxy
kVlSDc1SBSnSJnRYPVDLTZ0XTxkwiWuEKX41q2VhDPZKW+oJiTu6BsfBsqab6mgpfexr6nsdVnuK
Z5DPbR2s+zB9qbBtEFPVxQj0fphKcH1TedZZH710DTOePIEZOET21Z1c4wZhcYfvNty6+K4XmEZT
uiI8va1cDrkN+K/oQfKF87bS6qivU92pt8gzuBPA02wQyRO1iJv6Q2CVci3rJGvjk1cvX6N4R8lZ
Ce8CMID0AVa37Rxfw3Cfcy5tCWVZJ1bTUMIhpqxRgBPtptD8074C0JDbiMghjA0gDKbgnCfRYgzy
4dQjqV84MB52PN4cqlSBuE1xGLa4bzdD59kcIxoinaN+W4zdNm2bfievRe+xul80sGqGatrbFfPF
rd1LHdQT1M7EYBful+A/GtQJBJSTCjVNqwnq51S0l6yc7YXjue8tyuCFspM3qveEICUB2jLG+Gr8
dAmQXrc2c0GLzzWgDo7MVQ4LZYsfosSNDZrZGJKD8xAvJ92tII6UuHrJnIftu1sCv01aKKkk55DP
kAHGpYZLp/qYomHfBoX5KJw3vlN+G0UlyLkgvq8YNFzmvn8Oe+SXlfmU96QCMrIDqO3ExJVUellG
LhPEmv17q/ZZ1zssEt11M8BsITcB2p+LukEGDLPD6mWamMowqXjlToByJyO8SKFzB7h0Qp3PZNor
K8b4ODK7jhcnZ/BETz4VoHf9rP1R+7F1FA44Frbb+GBhTnRVsYs39jDla5M3sC57tavxBUQk0bKT
6LZTDY2x4RnJA+MwiZTjptXD5szBNq552zT3HgeBl7qHIJG/lRtWCxGgk4mJvsFxgp5GRaJmUdC/
0R+Jje7tL7sgb40F5a9sqqGnTgdFxOeitPH8tnODqT+DpSjDiOSQ8ZZWo0OwgdbLvsQC281krreK
U9djcIUaWwLKWEvGdCg/vtus3zHh/0LsuJvm8rW2JShF1lFZVx6jHmAlt0Gvg51roAWZStT/HTLN
haqcZJGNLWMFErKzFFHIcEKZ0SyCwfisPXJmQmIpYccibRcplHpfrpQId9Gsm11EXbWYzQWmwwIE
fvqzllT55C/MHahLmRD9YzvhTjrJNmYVdA9DY+kI9vlWdHO9TQrw4cQW5OYSM3oyKWV4JIrfVTTn
RDkyp+A+eTfG+KAyPvqq3nRQbq/WYNR4peQZ9Dg4HhHBK/RiQlJ6c9c/EPGF5EmocZ0CJ+fXKXp5
qtwyWrph2h4MgGIB4ybGr1VP6xBR36GnEuo+ZP20L/0fIwifBYePq9l4GRHJAskwQXZC6o340jzW
YXOhi1sVjLyaWyAal0hjH4yx65zRcTK6t2tqLgBUY06+SOngoCG8ssYEsIz5BW+8eiBrhGg0mHBn
UDDvaDz1ithFa5tbaoE5EGxVIF7zIGyJg0B/nRrVDsLJm1+mH21R/pZEaG+ETei6wy4RvjJC2mFf
JPNPtk810wtRrKzAvYWF8G/4dJr292Me8BKR8zj4kTxF0EDE3K4TBCfHuA+eS5jUl1oC70cPwSVh
dpDxe2bc6HEhHbne1nLmnMaKGFWhqnxlZelHZSFXHll2bcNmfs+lyg5hX9wbKkKoi9kCroW3542/
Y6voz7rv1hJB3A2/Q7qBjV2ufbQoS9mMyYk27FDNmc8YT88cs9g0KjtuXhObJVax8nAnvw5l4x+4
9OtVAGoHYsGsISuzZWvF/Pju1Tbz6SNbwuQgy7sYqZUzrWtYSpSpPT6vGoawzO+QIO1j5fZnEXnT
shaDWBUYNrBBkzNh+UYEIXO6MfTwt64hEmwp8ZHh/Pytag1OsxTkuRiDjdX69ZvwVQ67Xbi7qAT0
jI1o7Y4MlLWd1PtMNfORxwhQz2MP2CT5qhut4ZpZU3kGxjUvRixQ0C97INZF/lXk+KSNRuHDT9vP
1qP3zRp7O42Ofct06F6tun6aPWLe88R1KV1aSeyqSnZ+K75Nxjm3mvBHCjoqRONkW2n1MtbWsm3d
d1WXB0Hxw/w94az3s+TIG2HgbydMgRN0o0ci8BJ02cQ6xjtiefpFjb1tx9qHLeFjkVFLgMyeNheT
QwTLAxMvKn57HrkOcfpdBOY5YNKR0JptIEM0u0zBQaKu6UwCnycEN9jXgxVrU6icXbPvO2kd/vyj
Kb23GbLZzomc6FpKdgFcIPEGhlt8tWiNcb4d7NgIEAM19poq69B5oGOSKC6fbC9cp2NVr8skRCc6
QDp2NB9BK1hxJY9jekoQn+dhRUpUVP3Ok0DfRN9WmwF3GNLzWO9lGshd6LFRZcuzHWbTupJAee81
uyNG4dkuSizwooz1eBspGVrZ2zRE4knPRbuPic4DoDAvADQXW+mlAbiFVp6KKnhDTRB9TSNtNVPd
RdCZ1b5mVn8rNRKsuRsPHNUEOWKn2mYzVP+4JAkAFcwZTVeE5S5fj15UnTgDIKulzbikXohPkfOk
TTJ+zFZ9me2I4C/FOacCM1v6oZrPNrFk5dwxay86WLbGItVpBC7aZAKtBI4TegN7+F/UnceO5Eia
dZ+IDaM049bpdBkuQmSoDREZUUmtNZ9+DrMHg/n/xQCznF4kutBdVRHupNkn7j33ac66fdWzBMNI
Rg5bFWg7G73+xcWMiKmnfVxg8Zw6o/rNKWqeocA8NCEwfX1k/J2WE+Pzwvxl5bF4bJg7IJzd53ie
z62WCWTj5CA4jqYeojjtnx2LWz9obq5yaK/RdHlAVqfL3z+gW5FemoTeoJm49w0x3gpkRKYj+sto
pIDsOKhDsolOcOj4CPrJBq9Ku17K6b0GAH0AnUOtZLVcmfFWIna8kLV0inFzbBE70dSYLMzW0W5n
xe4e2vbVrXLBo8ZrUonS2lr43E6TxtSWF5uAzkhDsQ+oHJ/Hi9PYJ4vWgr5WvxnROFyaEmZOi4J3
brrnvKvmrbIS129c4x7HAOqdhuk+QmEBOHw23hFHeASGY3wchzeZmDFyRJ0puZZY54TcPpSQE1Fb
mYrw7GfqQMqm4Zk8mWfE1vBtIutrdpejVhmfJlsf+O/xdxqYa6vNEEPjUTTczJPhsguN4kr8q4TL
wzs3SPlhYrNRPYYP5kfvXVxvyUX2XUve4nwgKm9g9lJy+AwTLh+6HQxm7RcNL+zpR1LV38L4ULIt
3+gWIHbK8MUj9wXIEyQVQNX4Es3XuYUME6arAXcEvD9oPftRPX0Ik/IOY4qrdeICKZzRDyv2ekNE
7vGU7OOs458ujpJ6LKxJA7KindRTanvXYanTp6e6X2V4BTbAGonDdkncHnr4H3w6BjlRNqQ11pQG
wT9EERBzibmTTyP+YRScdNaLNVSv8H4QVEfdjyyCZ4tx7h6MwzuyQkUOfOrBKHX2nf5FqiiQRnpJ
UPOCWFs2tzjSfNXaP1DUtkiAN7IS7/U0/jbIOQrIA/GRk1Wb6bdyfkmSCnYD0BhIgogKZsqNEJVx
3mqbLF4wgi7VRz0GHjsx7NNlsRGYRJHT0snXgPdi/Lak0zK2s+VWoiVZ57GHzu4eZsTD+cgDsKZF
1hKSGx8p9/w267hsCC4Z83HypQTAVBFooofiwtiaDPkSlgUXa3ZJE/GrNDTPYggz1FEAdanTNnFy
l4gToQSZgGNICWu7Ne1H799Yc8RYbcTTAtpKpEm3oZ066Xb1pvJx2fdhbq2Ud6biEEj02ZaMS/sj
ocL32KwQcbfZK9oP8qyiF/Zdzzj0Hq2aqXzY9sRLz89GqNBFdgw/k1j/1Fv5MuK8w4S80FLUwLqq
aE2hWCwB8nDXa2gzwhwLPo1iB7jNazu6u9VDsxkNwmM4XfAhUuUt9RJ7y9ChqtTWyrFi+Snc/Jr3
nFoCU5tRUHqBCH9pze8s6Tt/Tjs2gJziYav/ShDMKztyd91g/w4w+GwS07a9vjFQyiNaVnOog5qs
wn1nsX2n5/Q6Qcxj0iRoZN2M3a6dYcIEdxA6k9gESt6RfPJZ6cSKZJOzm2ueId1CB+4arwmE+K0V
sss3csH3bjbzLray32TF0E/xJG1ceFG+YZonXjZ3l4Rk5PEb8Hu61lcsztHaNdc4h9N0YQ7NAroC
tqNID2V48y7CPiCZgMF+pJcbCy6Jn04hg7Ox/5TWzYronaJkAmHHcsnTijreh/0c++4UlfSV1btE
LeaNQBNQu/ypWm3H5KXg3y1NkDDpXYlwhAdrbYbM+dZy/dpGSKXMVNz63rmk9i4dvqo2/4Ug7Q2D
n/PAQ6PN36R3sBt3WlJ+7fS3ZUxESzf9HvrObcmW8KCc/Lq4dAPOW1AjEwsrvrIobN/jmfUPdvLd
FATg9exi7wJCm3P7WqDW8upw0raiTs+2E9lbq2LI2bsl8ots2lYZR5kYXjq99OTTktNQ1urUzwP5
CgUVYMjNQc48YowH4h2fZ4JnCLtayL3HAlEpW+2ork9Z7CoK/ybcAY4HoA8DvV2q/SDSbodMQXij
rMgbgdtdor6JFoD9elP+kwykNC7jtStH1ssGj68NaHE7DcaysccRRRShcXlkdKe6RtpD8wNMt3EQ
VaklPlr1YxZYrNigH6yrQC9bw0MyJEK+sdCNDASknpPI1LexRRQg6YkxKAVEfQgGrLcImd9oeDki
zGf0XJcFcN4hhNrsRSTZ7d0a+r8+vtZOGrPT6dSlZUc6YVeg3ILAkAU6uL76j7A7HuDQ7VmTrn+I
NjL+/d/MYavhPWW0U9i3oBsIUZuJIKyovnRSSbcu3oQLxsKnnp/xADUVSW9mPk/MYe5WnADEa1lB
sW+q3SS6pKy39pngbm9L03iomJ4Oi6E/TSOipGbJR68vKbsGByCAEZEqFju/DYkGAfXFRfAReuNY
0pKZTEgiv9KNR/o0v7IgZ2mBdU3q5TGW44Ns4MnGqiB2uHcQzBM6tMy4WThLt0a5Kg9drp+larzc
MB/IdL0tdEfgm4fmIQtYUue5vJuBOftFEtgP9r4H74duypegF/dyZOw+NAu+EJhFh2Ju8MjYZ7vi
KGvlV0rxd2odoMRFgSwQ6914C+AhTTA634C6oenowyO56t+5XlykCNkiuJg6iI87sBZKYb3C4FYz
T3sdKw4/cjHvS8Ril635oWmt5ki0gi+LPGZXgV+FMSmXd1mQOD2JE2mZwxVuBACUuoYdjJ1yr0gT
ICDePLmD6V5N0a/PqRh4Qc9ztEwoBRIwlEYoiCwx1VnDjbKZCBzcTtYkPcMA9W/pBZNARJBziKO9
nTRAD7M9+rYyFgil5b4QSXpU3HW4kMkDcer4wXWZjPFGBweE31+OQXQwasEbXqw14F6/NNIUu8HW
94NqGFRjqWbHgWSp0OWxcVxq40TbaWnbH4jZMk48Zc0pHLiToJmkIaMXe7ibbFBuWVoJr2VysGUM
bIBk5EcM7SL0IjM20X3LJ6dtq2vFdGS7SPkw81v/ipkDmaZo94aQLn4gcqHtHAGMoLyL38Iidq8O
7zAnvZP5dWCwzEMUVBGfdB9M/aMoWn3Hso/oyG7G5Rayqw7oGzrwTRunGNmeS/2sw6uKYGZvS8tV
19RYyMcK661dFVDdJmWemql6XtDXjMqVu9yCKUMltVAjxrshDorb7MDWCgdNP6pylGe4eqiDgkcy
jdRz2ck3lU3VyXAKLBBV+1IKoZ8Jxniz5p5TA4Wj3+tEhDdBF1+jnOVZGFX9rqe6PNcTvqjFcQ+T
6X4LW5i/cne5udhtf8cty8JEbJU0Lc+YEuvSoUUhBXCEIzdWoV+GxcfMTQaBpXSZii92/s7C+T01
CV0SJLBGxQw+ug+4jCe2PdQ/fyRhUxss/vfOLDhh4/7ehjYzJDmKPfILuFgFqxWrqU95qcutOUXp
UYBl5hsDbmsVatMurObTKX+luIE5E3U9AadkLQI2Fk/ExOQMn2SvAc4a2OqXigEhOTcPVjLPe1M/
DdkaO6jNpxS0rc+yez5YtFhZG97jNkZ5ZWIv14bDQpLkWFAf4tDd4sQHLnoPYVk8NFbckSMzXEp3
eB3B+3mjsR3KlMMti/9w+IjN0GZfIF/F2cAwXsG1WDoECahIawZVqpqnHciZJrG/m3ZSsAsOahSv
5ERvYbBYhwogPf6F/IzorPjwWytM3nh1nU32ldl9+qnGejdV/BazMYL8SKTlkxCEvWkmxWmMq+Cu
CfZ2jcFpWui6deh4ffvAjKhA+vFIBfES2kaKbKXH/RLk9kNCYgotVtYS8hFC1CRa6CnN3vX4VWPk
GbFbeTJE8xuElPTmxXR49C0SJtTgTw6AXwqIBECQhYzaqZl95C2MIpiDu2m9tYz1IYw66sSESSFN
VFE99L2kb8eDtJ0QmXkmIqB0dI2rjWbejPr51IT4SAcSkrpy1o9IkuKuDk922Y+PhV3dRZpGZzZi
WtrfwqWPnmxAamht85BhrkLxF7OXWKzruvG6/v1vquEgoEclC5qtim7hWmcx9onYMt6bM2OPrrlI
pMX5or7rORmeVWU+K71/zs2KEIPe+miXOj81gYq9oKm7faBlD+EYXLs287EEOIgN5HBDQUmrOxX9
vTN+R1WnXoJUkj6Ino8dLYPolgjhW5EZ0o8mut8wh50kSRNjZVTdmdDQJaCo2DYwm71OBt0tj7Rf
7Nht0Lt5cxgJYllKLd24cbrq86YHYnm29prqHujUO+TvYV0TzyCiml1gzNchDxukosAUQU6kLK7i
4mIZ8p1cLHEkUPMtGot6D5kTyn6hvuJVfeM29VuIs+ss++ZPMM31vomy7GpGSJysIiixAhIvTKCi
PI1umu3z0ICVZNfXck4aME5q3w6wDURf7fTRIFxACH+0Dd+t8+aug3k6weF4Tdyyu8M6oMGdl/iA
EZAnIv1lMobZ5DN9ilprOkyyvMlJTA9Q19FOjzu4/gQwGE7zbRNkN4pCY4gcfYICpekI2RdSpqua
tNMwVu/tbBFfTfEPKelXWqWsgIANszYCsOemLFXobI0oPec5owF4LRhP3XLLahNMib08d9Qz3tDY
zCsaiZlXHacIZz7UAq9K9Z5ZomSszqEHxzXITAG5kJ8+HoAP263Pc6WlnLbgVp6GxIu+9IlFGptg
IKXXPC0TAhiiBWzTgq4LhZDQzObAuX6Y2vgdxftyHLv9lNjxW2syS00h33qMeeDZR8HwzpHjqXrh
O3AW/aC3zzRa6Yua2ofeBKQLmcI+IttFCdN2X1grxT3BSdFrdneADIemPIsGENftMwuZ5MlS05kD
oD0GqYXJWgnxvlQ1kT4qYxk06n9KURSnNDDeNUQHCkAbiUZhIlaemUghv3LfNVPtl8r41kLaebOe
xxfq13gXA1E2kWEBCpec+5I20k7nO6tzVPn6ovy6w94xm9NHWJR3USKKtYWMfbNJ5Skmm2+E2IOs
ht1dPJS+IUoy1wi8DPioAIUiO0w01WxzxYldgynfOUaujqQ2oADuTfhYcX/gpuW1rXSvmk39zn4b
h/ok1yzXtHmIa57UMMnDTUrJD0rpPGBC9Cr5nZGHBJB8ri+MFXhmKPU20KEQCOXWK1TdK77S4MRA
gcOfXJSTjhMBTCOGyhzsFgfZHbKkvGSIUVdlVFGlD3EHvqKrGgy6uXPiJvwerfSYw/zadZXa1eTJ
+6p77/MOfHarqFuz+WiMpKLNcDpZTWISdeeFhWCr8NJNHwjpOBJSzUOWUx0nVb21roZsoN+7Qvs0
lu5zqOqWYg0XSxjK3IvNH4uM45PLPj7z+IXZca8qltSYH/sI60CcvEZ5fq2Hi56xRGXPl2wCZIg8
8wXLoyZqHiudziRznGKLeuqRk2k8AgvaNN0XSKh+Y2jw2Kc8hAGEeNvuETNOIfLakbrBS6Fuj5C7
ngD6KEN0LzZZFxhnreHMc9m9wFlZU1mMeqcX59Fyeyg42qdtshgxU9mcBE4Lt0dR1To0Hm6/LqAq
D9x6esic8lwOOCCLZDsydCeLbcK5HANB4qRF5mjAVOenJhgyoXdLs8/Udnh9R2AAwwip0LlbKO9W
H6HbN14gumNDbW0UUBDtV9uaXuppQFPdM2RNqCDItccafWVt+9IEGQKL4SfNCIvPCUyLQ4GvR5kX
Roj86wLtM4678xSIW9pgR4A6Jg4kykhvMbKXsWfBx94+95elhk9aKefWFNUuYmnlCwSdjMiQpq/b
uEMdoIEB6Y2uUOXY1nSwpU1kDkdi4uN3Tdr7sbiIoHKQZAtAsrOB5QWm0mR2yDIZHrvhLgUPuYEi
6ct+jH5hgann+D7JYSdrPGBZ+Yi7Fam8RvIwjpFnNXSnEvH0UbbjlvwPQj5VW28tscxbuueVGQX0
ylLVU221zOXCKPxttHjoEsvaR4SE7Ze0xFJFG+7Zq3jWsJr+5qK3yqnip570wnQYTy28nqtEuMO+
AS2TMvXwOoGGK+daP0dYni/CRKbX0bMrY6a1mMSLOXJOcu3lh8Eic1Wvx83Y95rfONEB6ScwQJGJ
k0PCEEZbdFRGuW0dM/hQHTDcfFubk40IRitfzKHaLtoMZsBNO0gyentZ+qa9FC4Ll3TWfyMxotRs
B83vzeHDJetwU0tYsEqvPoPWbbcEyJHMitwVM8pIIEtBFHI+wMI2Z+IzUXiWTv4V9jnz52r8QP/E
RL0qcb8jCd6wxPyIUW49uDXgqcIC22WE4ePfP/j++bFS+8flP15rpf2O8+hYJY1zLdyHHCeeP5Ha
DcC7Wohto9xD6eXTNMxvyVJ+cA3sMMNPr7Ztn1yqsvOYRbSCwjqJoHyuDLQg0aTfAlaIKcLWK5p4
Y4OB0by4BgNytYysj0MXVdmYrMka+U1jBLHjbj7M3bCOGaA3LFFsbzUL5I1R2yVVhKF825c2WZEW
sQcEp2PNQAKpM3xFJ7moZoIKGr64vbC2LGW1Z4Pg3609Dc1+xN1wlxMPpl4GKP9tozzYK+YsWFf1
xlL7Y8oBgaTvQ4dciZIDgk9dEkIdu6V8mAAQPUwdk7sUcvpGG7v+wVlwAg0T0F13PEWY9qQau1uW
mT/g4J1LJvQcc3hWbDUyieCIJwzwNcMr+/Qjrxss2/TdjrnkdyNjO5MPXe9T/dzmN3B6Rzxn8ksH
rLqxKqCLFG5HZ7LjpxySgC2Ae0wgFOckOGaQTDeDkYcPRQshVNqrm0PLJGcI0wE3WAV3cDx9SILT
GdIGYhTEmqyYl2tHJMBpMuNncpurPfz/fCecDNx0XLmbwSI8Vs/QipiNuW/ieFdiUj2GcCXXE1iP
9RdIaHJvrOGxqoigIWbRP+x57grc3DHTZbRrqoVYQ8D8BcEYfFSMVAeTy7hhCGVox4GxLVr9xHhA
UDRgSXsh80PybbRbe1WWtRUfoysdFDqyEQ/AWnV2jfZRx3l2//sH2roPyI8BR140gbwyMibJ/GVs
j86h1lLm6MlyIpYhusVje0MeNJ/p2RlRud/GUiGFMFuqLzGTwmmhFiqlB7HRepwqlsyL3h2zQX3n
faedmLm+dhJPKQ3azTJzCfRumFAlWYBEE/dzDDrjK+t/R1bt6wC+3zrcb6j5eX2IbSvfJ+Q1kWXO
n3qGdVEU1ja1I5bBFnUtwNmHtHUQhbtYMll0Q0eC5RFRskROPl0zVVun1ZW0NEl21UKz9ON8TWzM
uvgBTcIutfiqyY5dNgBT95WiIpJ2fJmpmqFdNFD+QOc4/d3uTaoWjPeF/CBqHmdg2F+iScAJXNCK
FjE9QXHsrAzMNCUj/jMA4xYY8PhWkL/J9CgD/aGZWzONur0WM9KyJODo2en2ONFyb0r/dJG+N4oZ
dmOuWr/iDCxRs5s01VVbJj579y+rloW35OJPNQ97bXyJxvCOJf+KZBEPzTBzN1VJeO8bS7uNWhhd
Jhsk9dgl9HohZL0e1I5tR9UNZputOZ+NsDQsiXDCBQLaXlWff6c0CL0GaN31HZXBfBhHRGANZxIJ
C/HDUL1pokWm6qpjUtrdR0BN2USc37wFhT8ONRa3CEdCmjzMzqQenUD7IOJjJg5H2NifFbe1bljo
/FrcMOnc70zG+RdG3S9m0IQnVnKUvpnNzNsM1BXSScYIa7tyGbirkl25xMUWESczUbb1K9dgm+MT
I+HdKi5h2SJvMvJjnWPw7ppmupP9jB/F4OAnBPJCfkfmdVkaHXVCyLBHEi4vgyI7VjUrqToVoZ9V
I2jUGoKdhuoVFdq9qhKONNk9V/lQe1odvC8BkrM6tIFBxsVqDPUHjUW9UeB/CdpXmcY/TZei2oys
E9EcTBMn/r8sbG3kLc5DCqLBT+M8wSBmkgZmtX7iVl/lGPwZzPG9b46arp7nCZ9IbM7PoYl4h27t
20a7K2FbQmtOq61I+d8Ld7iMLbE92XDW0VyHt06zTLZ+vMyjmpGGLM/lDdX+uHfhMK3qDG6CkDKs
N8VHWPErVlO/YZQybeD3T5vSmmo+F50fGU1ovGbz1oaGj8pNngHEVZ2ttt3g2hBaJoRJqwMwH5lU
Nm37OCa7oZ+eYrf5nfXOP3kyvoUSHUIUo6cnnBWGU7GhP5eKzDHhMB1Qhu4VBTCaWL/GFh/6oi8/
bUTGaZX9CZJmQuBUvgl0btBzrqIdHlwhdU6f+GkIltQH9TvuxwDPg4p5YUrT3QTGBgdFjRmFwtLC
NrVfPwMx8GuVckRN7ACCItqUUB4ANn4W/dErtvWKnUgzDuM5LNJ9piHzdLPgOi4xsUkdddJYJmoj
Z03iMtmIkL9dorzflvmYMp3qoOjMtZ+Q8yDjXvNMcrH9cpI/Y2rTX1TLSVsyiSA7dfy2cc6Flfxy
rbFggs1WSEFFOnV6fuwTk1G2VYutKWlKGxnmx9QAvaKn9XszeZVoa69LIN9NQVKDklvegUxzTK09
XRJVW87IVoEUlkJ+VdNzYpwnSCP0v9FAA5AiTEw1yi/KpxymXgR86tLqf6wCjy1qI7HV86becIbc
8jT8caw28MCrfnelRL+isIE6Od/RYDGId1HdjdH8LMLE5nEzn7umQKDMLWiUPTm8y0jQVuxwVBJO
VKqXvMleV5QLuzfegt6Jf0YdrKtuICRmVDLx/jBlZBrVMWTgfIzG5Mea4xdktNhfJuy2/URITVrf
2Mj9hi4ttm3d597MK8XcyZtb6xlFcH4Eo0nHWGSfeK2eFEm/h7T9YPoBCQVR8yZu0wl9XFJtYwFt
iLHqjniKmzHpz1GqiYMZTpFnYqVAjqu/AcjAAb3QUIVFe9cY6m6x52LuVXqyMUImMMrWbpEYrxUr
hq2kOvJnjfGywVLbpRPx+G6hnHOhToIUb70Aefg+4/f1SBlgfjNMbK8iuZfxIjcsAPd9FPJdpqj5
WK08MBj0K9eG/RuvAZlcHB7jLRZUkIusXypJvqe64CUr6pMaqXl5J2ENdd9aULzI9esrJ/LNp769
dc6fAOuHX08KNjs6x8heao/MB0hbAf/8qGFoFXCSWWmyq0z7sgSsK+Eb7/W2IIeyfgyntnqxRuey
ZIm3uLn8TNzjIIMPzXDEQ10zfEYd4O7HJrpouSPPkD03uVnLxzI/DXmZULRhC8zT5JZVIXY1QsGF
XnberMN6pjHCnFLtApPHwxaWOKCUg6/M/hY3REsoMor5JEK8T1EkUW3pEKTyntSXpgx9W0LY6iFP
FCluX2z3oDUCi3iwMP5hksYS50/vGPSnU73reoUkpHKeCtwFnmQgsrE6uSOFuPMtwdNRNYQVhey9
eE9ITMWFXVP2btg5IIFp9E3aO+1mGiuk6Ub8jnw38sqFPl+EzuM4yy3I5dRLp2odTsQbyAX80nGC
YrViTkBsBxZ63vDeRRQWtN05rNiWzK0SB93hk6a2pv3p2gfo0IdolifwztXWXLhnGRl6vSHsA+bE
xhNGDqXeyQPklYg5VjhdjhN1N6m2o27QXntoTj5rx3RPqq2+4yKsT07xFLMn2pHwiL5LJL/Yfa8i
Eaw9xZxMm1p3W39KYwuRo/M0uMUBeQ9jfMnNZ7oow+Cd4fD8iWzAeYJqb5yibz4KsSXziRMJvh0h
KxXuxYAJauWg/Fhfmibvf+twgobFc8l42ejJvMr2A8I/m+ixBrrvLbXOsQcvBbxXul/GfkLUbUKF
YOra6Y0fuWerj5xHwcOLYNvdwIZGcu5oMzVX3WxVl9jsvv0orz87pzfvlKu7ubRtKmEb3RW+4sqp
UHVjTd+rsoUar73gC2FDPcUP2WB8AMTFc0RRSoITMVO4veahPKIneYZbSKZswgszBzDMM74h3TXV
KRXWa590n1rV7PDqkErQ1F/EXf4CI2MeTd386m33PkFn89T6uv99nNfnuk5ZhUMMHXY9KXSRFc4b
dtutXzb7hFZqbW4Zd2JU87D6vlGCfpDN8N2I5GeZuNlz/J7b5Nfi9pd1kkkxBTRX9imL+4U71O75
Y5sutYtrsUXKyKyJ+jqjkuRTl8rDUxB6Uz0CWFVIuqLgPRhHi8lMaKNeFM/0oz3xXsUWKW/ouz1f
fjdpJ2ZTH1rB/WtFbO7caVJojJZiV6A4cIfuowym9ynCcQFr+x8QpRguTLYNYcWPXLN/24DwJ+q3
Bi1u3ao5mgkcDzZyCSgvRixJcCGgB1hUvT1whNCggrJjHuuuRsOfpTmrcryHcH6w3UFhu4/Yc8Gp
bboJVTHEK543/pYphxkjavHytyZgS5vRj9K6Ni7XCj01RZvNPyojF9iTHZ5cVBc6lF+y7lntZbyH
qaY9TTplLxBPryucac/wnkymBt3o4gS2r4TDtZDxaYUs5gBIYj3wh3+iZhL7trdCZBqE2663MvED
9WZuIGPMSDmWIthjOE08vTRfNFVe0ANRWto5tt9TUrHU+Xs7hvnAjNuh2GfIbfu60Xy2KuJ75XjI
KfQAcZzmKcFLhUAnjvOfOIi4BikVB8D6yHrFJ0SEvY7uwu1NTH6sQv5+GNCsf2hK/97LWtJIXvKt
CxjGD5XBYpsSrVQQMNgWHgHG76N0lSFPS+MB3ns3tPEiel09JSLb9vagXVKL82hpsfeuta7G8RGB
i040ziVojO/OxCXfRwa7Bzr06jA5+GMCJwScvXbkxtAFD12m3/7+FVIieAAUugpMi+NM7Y64DnuT
+GS6CWIUoHGrDjD+XJ+Cuk9BK/LvDOzxZQbJ++86b04N4t6X6sjIFlUmkFBplztVV3wpoB0BSfZP
6VLcxzL8QXUNbCUnBTdiogITiEuHlTS2eHjE4AuhgFjXDhPcphn101phJvPyvjSCZUJTnkeKyK0d
Mu2Ii2OtcH3HJq9EW4blrofxxs38Nztpi9yMxj8iDdjh47HWqg7vecRYKeUOIWR+I6R2S8vsR9M5
nLJhnYYClhw03GPYOXEByVqiveSM8/6WeKkQxy7g6DMRe5Odi07EBAc+Nuj1zCI/qUKAy0s9Sl90
dTgcYARsC1iUVq32QIftEMh6wPeZVvhNcNv7g8Wb2lmPyp2A+SAWpV/Vtq2ge+joCIombEFWdKDi
8h/LrqXn/nLC5T0E+L3JAw6qOXSfsLveItgjfV/OHj5BbzKos3tzLfsD9qqGhYlMviYgm1LFtMDF
p6i0Z7OmbtdsShc74rOxU3XWsUl2IzUuzKfIQ6fNGNF84u24diBdfAMzEjczYHWG+Sjuti3gCORW
iP0pCneiVOVWS0g3bV35VNuZtTa/Ewdj4t7tkomLQyhimn6Gen9i6fwOWBS1GzFOZmlHO6JKvXSY
ur+no7J5ELrmno7FBHSUVrMxPxpNRWy0NsM8MD1tKMg1lfxoIZZnyVsQUNT+fb8MDgYmHeccFhJL
LwoCIIHrK2FTN27cdPrVJujKLbWP8u4BLxvPidvzJXd8bgMphh7BY6uckJlEMxzyyPluUyrrZezu
gqBsnioe2qyKf/7esLXGp8DmHaqEvdbVUw0nZVi+ZWV5E2cookLKQyxyVmw9u/lAnQ5zfNUR0u4V
HIpwt34Y1IAQwApfDVyXRcu6eigRxMwW15niafCAM4KeaXME9NLXWGp53Lt8fgTZ+Oj2dk484GjL
FXfE2mk2KUABVyvQdusmRaZEa2HaBZcl9Kc0vpbkYW/GLv+TM2dF8Fmh4gTLvzFcnCAKAN2GHUZu
ze+kwJwDyyIulfK8kRKWKZujpaGQSvmfh8VqfFPFL0QqYVLo38FQPAQ9W+ixm/8p3OzaEGXCxJvl
YU4yeMLTRt8woDeluALV0vpWnu+0CBANYivAcYyR/RJSkmWVSAUdtgPQxBnM46ibh+XXRAj4JZYX
Mli+7E4wMS9YZaLMm15c+xoPttiNHIT+GEZf0uVpjHVwZjUGqoOdpj4P0Xex9LR4aUs7j8+smHmb
3NE+9132vFg8VsQQgufoEuffLWtKK8kcRqHPHtNrPS2/cshym6Xmcq6CGVcxzAmPuwJQSUr0CNYx
Mx0KZLjY6qZetFukH8YNKza3Jh0xL+tbbpcMdwm4oQSxh4MWDeIa1kDK0+VV2YZLvqxJudPTThNt
cOat+nf9IRWfO/pHmJR/GvPM6ZcivUX+n2wmm1/WrDIKCeOoaNwjp1mOE8xhD5g7isQ20raZaPhL
Idv9HPMljIF6RWMwcQHMz3az7n9nuVuWZNjV8kWM3KO5KvgM2w6O0QBvqjb/1CpMIVFwNsXGbwB9
vFzY+JieHeNY3yij6l8woLhPAQWWxcvz95JicMBX2s8FQ1fJopixlIUMoAGPJsfvVklxmErYntDv
/kHoRT5D0O+AjWxSs2cUFmsuI+xmi7xvzQGhZYrbkDVN2ZR7LMG/qljTOUcMwycQoPdiqaYjbFGe
uapC96lb+nNqsZNAIHrHI1bSg9YsXbmXmj5Xe2DM/bk356No3eYWElOwRaW1n5omvshg5rQ3uPSl
tCxQxfgByNyBNjdyzWcddbnG877rGkY9o92wEgcIf5ygtW6wU+o+6970SvB6GRAP8b/Hbv5fgsDj
QDek9T9y4NEAFD9x+NVE/x2qqf/X3/lfBHilBBF0ErSmAPROyNt/ZtA5/5I6O1PhKNN2zf8OgBf/
kq4uYG5ayiSkzoLF+Z9YTVP8y1Fk0inHhLbJFsv532A1zf8/Hl3A7GQcZrv8FMJCWPr/QjVplmQu
cnz8ugOjbUhtqGRhTYgRAAc6oggirIPebBSpflIL/nEhFGVFJsd7p4nf7FvR2U5GcgZK/hjp1dWo
xv469mjQIZvEu84gPQcPeerHehw92lJANW9HPPLsaPHiP/8He2eyXDeSbdlfScs5VI7GHYDZyxzc
vmHfSpzASIlE3zr6r38LUkSmQvUyLNNqVGU1iDBjMESKvLjA8X32XhuInrmnELPeSUxce07Suz6n
6yGgiOSaoO8T3FHCq2m359iutv/5RflvlBf8Sxbs/7UVB9+vUZtiwz9hxr7z2Mlepz8QY39c3Msf
/HFx+9YnVwrLVnBhv9cY8JkfF7fnf6K8gI5ELlV3KTjgM79DY9UnDiaQZn2Xq3gp1/3H1W1JeLJC
mj6cot+aD/7+X/yWw/fy5gcLVv/y8V+KLr9BE2713/7qOnyT6idmLGcswTtICl95vP/IN/1yebMS
8Cg3UIfR8h+aLE4w6PUmq1CcC2ONI9GiunVdt/VH1XfY1L02vJkqk/AeLtaANI3VQ/pzymaG4szy
18SRw1bN7EEHttEOthjSdRp7l3NvvzS2ALVD1AIS6kVMBdNFrqcHKtfkVT1j+QhYePDYZ3XFr3IE
2TV8YYGESpOF7slIKLb3KlJiadliO0+S/OjO/SZv8VikRXjnUA9y3XegHVXJmt+fSaCS1CxLguCd
HKFfNeW8DrCpNUZkPXh0oq99RzmUvhTqWQfFuujadhPpuML6Vd/7wooOrtYEx2kgWZNmBVMwEvYy
vFfSf+O1I0x5Y3qhugkLZu9ZRU9YR/Q55t24b9mlXIoZE/bJZogj3cowLhY7r8K5s3NTS1wJXAkk
50BOff+w5oEFN7Rgm7bYhttu3KpwDPGY9d0deVx6jiApdKPDZkP7N1Duv8betslK52vZRRUqbqlv
KFLcmw2GEbjWOVgx5uB8IECTjeLDKQG8dhxzPJFegKXbwj27gpaUHOsOQOpsO2+iUm8ymL9NzSUP
dXuF+ZH1SPpsRLjLcVV9JtJ012IRP7qR+BpPbIxdu0HSqq/qqgmPpMNh74zWwRSAVOrCo4tozNZz
+uy3d8GcbBIC+y5eZuyexiFrbblGJoZLOUbsItm5c/PT8ES95DrsSJ+j6cscI8ScxOqW/+kxbib6
CN3au5Jtx35LgxpyuBunSbK1eu2fJxUBIElSRJpQjlwxzNpYxSbsHX7IJjx0d4G++9wko/uURqQ8
HNrlC284sUZaDlDka4xm/HAXkCGELvzmjO7N8GwU6K6GEkdyhY9ewye8r5MNrHISUbNzl8ip9onj
VEZxDGzYprUtUHuq9gK8PsRkp9BHOiHaUG3D3pjJ+QbxevCb7FQWOExjwh5l089H+nLhQfqQwFqc
yb05noVkt9SDh2243JKk2yQpSszwalnLSQftzYCtyAkhto9yGkm+dHNwUwNZYveoPXJU5a7NpXsz
rts4z+8ajO1YgcyDFVvzyfnHv/75Ie6D9IhmRP+pC4p4Qqrjmccaoqrtio0yHVrWYELm7TBiBbD9
+485MpwvdRaKgzP63lbUt1bby9u+X7auEbyOYcT3HmthXdhFRp1RF1zYc10AoLZfzXjg/ta2uyy2
xYufRtniOxjWs6YQiXwO2aFScYoJJM1SmRKPaVMzv7rtSx4M9lUtuW1VnTE+DD0SczO7+nUUORCl
lgh5kN9rG4qoUQ0CBlKUXZkORD5qVpO0a59h9NXkAvx4BbGvPzrE0o5N1rxk+LVfjNr5CrSzuV4e
166S+i7JsFNQZIzrY8ZHP8qWPuTGu416v76HD/A1MSZ9kK71oWxV2KvZrutVYEzQfbKIv6BHVsan
r6gzLVrW7f5Eeglz+GfiZDk5sayXmFCx045V8g6LUp7Lgu1P0w6n7x/RSy/PqpyWPWigiNe6Ne7j
rAEkule1bd1U5mSusgIIzeCbX7re34ZdZT9jS0CxMotp38p2vhyF/FYqkzIL6jzIW9fk6eBLneBK
RGBNSOGcvn/8z399/28sfmPaNt3wMHHAvqHmOl4Jq4lAiNh6C0kgpMDMQYfE8LiJ8f3GnMWvvntp
Z40f0SE9DSWmADTQlVzFFjpQhheidtSuK/zHLh65Zbl4pUPTegjUsHZLN9tDs9RbgnD5wZhRvJ1i
6s6TtBAAYybyKR/W0g67q6nAVuTXyt5TaOJR6Zc2O8wQG863/Rc8tWQ78uq1tsthO7pJdMLrOD50
vrqBMiyOTh87+6ApL5ayrkfeH/kxH/NvfdvsbRL/Z1FYw5FKWzat03jRhAaJnKe8bG511LtXvt+9
G1TMnYo2jzdE6IwNe9HxkLrh9EzlID5CnLRmN7U7VYHjleHWyTqTCkICrfkXunisR+IM9ilqw12Y
ufdTO8Awyu1H3VLwhdK5yqEE7WzFMqQi9rUbswaVr7KPAb5DA1UF0pt5rK0lvO9r0siFW66kx2oK
1u4+4ekWOdg9JqejZcj5StMuiJSah25REXXOKB094YUmO1peTL057dJkhBy18I3cTmCVJOPbzR6R
QsxKjL5wQxUQVguf8kGaMtpERgt/hCf8HoDMKhWJ3lRRjv7mA+2pParLudSw87n1Nbky8y7O5k3d
4mPV3NW3BiBwcFECM+OPf00D7INZu/d5Ie+TSo2XuhzGy6lwcao00I3AsZCBVNjyXSEM0mkkV3pW
mayi2hU0kPYmwJrUCpAERTBdTJUbrme8ixdUCo/A1AQmowV5xYuGodWYLrphXkcoKNhsuV1PU/1B
zJ5dMIV+wvYb2Nh9iYYhSiwzyWcDKu4xjXn6oR32cRTv/LY+tmJ2tn3j0eLh9cCv2P9nZzpm7I0x
yWW0ql6TTj6kus5X/rwQzXr90hbhgihtti1uMKJDxU3IunZbT/TEOITl/JEgfbFs4+S1q8VTVJrA
ahPWtZIyyisT5xMn63zdVpj2dIEKE0L9OCrD6FGxnXg9Kk7Wpu3eJGkK5izhZpLQrbdO0kFv7Eyx
RoRZbNY1knJ9YXFO8YNyDQknx1uOCdzqTCSuKdwakEuK0Uv2iO3JvhrRRtIZhNTMJhsi9LT4C4MG
tNgUoDeiIOzZlBPXoksaIYOiw9adzMupz14N39e4ZjGym0GPH6YKLiuSB9DuMW8pqj+hLL7jx3wF
WqtAith67YyeWmkYUcCRyAwmYH2OEx28ZyeBAM+zEgVuFjfGkgmm5K/bDH14aoXHhQ+NaOfSmZ2n
VrVOzJ48hyQON1mUKcr83OvyWfdWAHmGyFYZGc2p6HEIFt7VJKN5h7awyQhCbwqXZGcUR7vCdi69
cir3yjK37IBfJHs5qDxpv5HYAOui5GWv8M0P5nDRzQ45HDO6bVOX/sz03FhuBzNoLCE3Eb+LMnNr
1agMHg1NNVb2JOKrZlBY9wIdLqvq+JhFfoUDmXSOl4RPNkYqaySOhaZ0XUbUZ0al+9zIuLsdu63h
N0/WoK8URG9wX9ANa9ZqaEb+zqao5czb70sVYpZFHj6WUWScDGCLG13VxM1nJpVkCo9S21Tv4rNf
zyS5Lkt61zHEtgfKTxpG6pkkcxM8GnohxPRRiOrlrmtbHSxHUyOWxFCetedz196SbxrWi0BK5TCB
w5oa62pyCddkznvEsfUoujm5qal+4n6HN8n/orL+esh6mEPW+FKZ51xJcCbTIUnnamt6/RONRh1u
r/6eEXdgs6NJsUJ9jQuER21G0dbR5ouUITLkZGfsiUB2Rh7Dv21I5m2s9EXRoycbeMpFcKFKY0eo
6FQNkAV01BwiHLV0o+fkC+BWphX2FR9TjGLr3A0cB6pyiStQuc4msLGaL3VE8r/UsKSNzLmo5+yp
kWLrNbwwjDhPEd2r0Le3WZlM97GlPgOpape0c7n5/6d1+m3a6WGq3v/219dv+TIo67aJv7a/KErC
td0/1aI2r9+a17+gR/3l6hVF6i+H1/49i//nr/KbLmV/4tzuCaxjlLcIVtG/H91diyYYx/H5nuhP
HsLfP4/u4hMQMIQsFHhO90uboS67NvrbXy3xSdiYOHBdYJO36J34T3SpP9YSug56lHJRBnxsp/xF
hPjjuT1JWove1yxgJfh968ONI14rKBSmBhw5Oj/EyT8IBz8LBfby9X7SCfj5pfJN0+Obmjan4l++
X5hz0RMCCihWLukrpHKqk5tsfNbeVWTfRaa1WoISFf8Updx59GEMRbppL2JuEDl1MO3w7Nu7ZoI5
FWENih9C/IquO71F9ucsxFQS54Tmk42hlyreV1VYh5+0md+kj59/guU3/7//BLa1qB38KEr9onQE
VQywHufVtmJl3qY1kRpKOFI8Gsk1yd/75H6w3B3Itu0M99olcaka4gW0gvlhvxHMnRhkEzqwjU4S
vXsOwmov2wUKCjMNbyXghT//G9viF3Fm+aV7lo1KxPnE8aX45a9ME1pFbDkMthpz1p4H6LEPY3L0
o/8CsckHFX49cuZYcWTkhOjPyY5JhuBMemraIv1COQKUD0XPVEnqrMXRwJGnd45zVLwIaAWXnmpO
drVny5Gda4+4k2lg0SCvfazcArzZfGLjKFiIDi9W8DF46SYdom0PWW4YB9YVw0rpPSknnqX4Stmm
4uJAtlrBBtwM4UA6EOmonDfqM2U9jN+MEvJS1KRRKuxRTrEJ/H5nvFlL74CkKeA4pa9SZSS0+5Xi
jAZQcFW+h1oCBso3mGU2Tt0zM/VruNd3XHCbofMxdK+Bg66b8a2uhw1O2zWiDjDwcR9zpJpRGHwL
+V6xJyIbjJOiZS6qsqu0gbU52CfYH5nlYD7geRvqkyHdixAPPFXJ93C3rqvRPfbkmyrp7L2pX2cc
n0dvE9gF4ZYXYbO5qT0ST3S3c4IQkUTBkIAWpm3uBicZtezWWFUGGXUtOM/xatDkeGPb7m7U9kHr
fJNNJbzNnONv0hxGeekE3SVZj3Zllz/+tiVYroBvDcryXC5sb9xqvFcy3BCe0+Nh4uTIEysRV56X
r22egkYDEJvtJpUH7JvWmh1g316x1992VGN6+q0zOhb7zF+RsbImuU6mt2Hm9wmWqJpXiqsf5OPG
Dt5CuHpxzlwTYzSZcRubfCPDPjTYR4qKN6uk1UOTT/LeFDC3aOfzKyZXpml+lhBa+muzfhu9kxde
Ey+hlbTFbOEB46NunMF1rMAROtZG+7fGkLOMyWk2IjFfHozmiqF9ZyZYEbr1zE/SJ8HWcd58YOSR
A5ANUEwRfq0VlwT4ZsfBf4ppIqMdwaPobfmpPHTI3HN3cT6umyp/0fMyUA0cfwrjyTNcj/xa8JJX
DHLjhFhTh84GB9A1gc3oUpr1LYfoYm+mpHxXIW+fmXF1iS5lO8eWRNtnrKIczsD0Q4CEXU55Xd1r
7oX9B7n0JGJ37e1lVBylkadUUY9QFQ1+KG8MqoNREQhOlsnIcEz5aPP/UAtHDN2l08CadzQvHNzB
ua+TOnqs9E6lVs9UD0RmqmCChbLxmHF592EVbvmTwcs42bB82EGk2v2KvQjyXZA32CLzeqsqTNv+
YgAv5MZeDOGGhTUcqruNwajSx6RPwlOPg9xarOTeYio3F3t5shjNp8VyzrEepOZiQ5f40cfFmO7K
lINTpx5Rty6lrQuaGXmrUi6+eK7aLz0O92CxunfVc9RX8YXd2df9YoavbGzxIf547j79pcFCdd3i
nf/PB6L/93YTPAyW+y5Pg3+9nHhsySa+pssC7g8zzj//7I8hxzM/CcfyFdsJVgFonTyDflu+uZ+k
a/OfCe2Z3s+7N/OTo1zLYuuG+c5Xy87g9xnH+8QnPPXbRmP5U79sI/5sO+FYvzyyTds2BdPNMmsp
W7gs+X4utBuC0MlVGwfQCrzgjZLPuF3LNAT9xYkc/kkpCWoQbjAnUmTG8GFKmJCVE6QfiQHxnRZ1
jmgmxkosdsKn8o3WdqyySdl1yabw4/pp5kp+1m2lHpTrwyiiEm7gFIROmiyNofW9w5mOTYQVoy6M
ZnCorNG5oxuVBhXHrDmtC+9sz3H1UTaJegBCFx+lzKb7zKCHhKMUwSrSjDXVTWEyaO/Y+FN+kYxx
8+SEtoG1LLey559e6P9h0nF+ndVMxxI+sAzFa0f25ntP4E89gNzs8SzUQB4MDCwAv1okkzoDMzLX
ySOZmA4zPZxx9ihxeNlbrvkFYxyQ8wZl75uXhei+tpg2rWEmZ8Mz9Y3HZfA5YsmDp7/k1O9VF7GN
oq4SkwpSGy0YDxN5/AvqTklYTYUebmjnNjEbCzfC52S4p0RZE443OO7Pto9rDS/nXLwCnMnIx7cK
mgPNufJbOjZzukr6KFK72Wz8EHtahQcLj6Vz++e/J9tddrc/D7X8onzWzrbjO4j/TFp/vL6mGbGQ
TUt0KMG/5yxoqIX2s2uO1yXoTNjERseDRbf2cBHKoKZGLm7fZ12NBHJyoluDo0JiECEgRVgFI41z
hTTMtSjhz3ptEWyCZMgeHcMIqJQgRN61Ltn70PXFV9Y09qFL4KD4DpRlx6ZL2Rw8zuqy5yfH+Rdv
qjH1V3EG1D2wWi64UqmNTDzcowssLlFPk0C89NFfK12XZPQJD4t51rTeNMMd3ka8fXVaPcxswIDv
0D69qRWqLB2rxdr1Gc4Yh2Pi6yTenSxN6R+o5LDpJ51ccCtv16IL7xl50mMSGjylepOv76r7sqnv
+yF4GhOiRaWyqZLKeSTTZYJLc3mdulR9YELj8V4FVo0ImqWneV7q2L6/rtn311gsL7fV1rAQSFm2
43rKgYSSAeIKma08szZV7AHbbyKFaMdR4dh7Ee9T8nD4mS11m0a8YdMm7Vk5iGuFvn6ORid7rbqW
dmoaaHvR0hCU2vyOXYwv1Uh6lwIbhcepkhe6SIaLqvG6dVa3auWR+U6s8kue4LppTf6LEc/psey0
sxYLg7PpxbtWjCGV5dwPaXbC57TSZXNZDvFbaszpxoVzua9hNNMe5BKEwYZ4IGGK+mG1XCxVfOm0
HWhGEpG8mAG4VUDoe2OenwQs91U6EOZT6UsCsotGQzuBFgKtIPEkrrbGIT2ST1V+1oRsdr0eP1N3
G63E4FgQ0KHzO3MYMpZQgeBV4msP03CF/Z5CM4i4a2y/UNESShCi1vceAd5jchFo66GBV792QpMN
T1MyoQ/0mUsL93TWL2cJr3dWzIlqrYOUQqt4vISuR89MT7kx3THqpmHZu5MkhLYwE4z93MTBoWQb
trYmeIu0FbvkKcJub7NDfiiwpq/l1HW37WSIbR5RvdtqQ27jRtG25TfzSrRGdYP29SJGr925PqtP
MGz+OaVpjOp6qpn6rOuP2SAITYkZb5aXinRr2wFtahOIdSkrm9QfhD12XOZLjj7GL2IKjoBbAI0Y
pv/ZTWV3dg1b3dGExvwuA/d2wp6+ioww3GuLrF8dEUByVJJvZRO71/6MHUzQynFvNK61b8MxXvc2
mAyox8Yd8XbqB4nGQVkqK9zoPvz3hNKlrIfDIRLv3o4TujI5sq/nFnE+ExSD1BPYGaJvyJULVLAy
qPyjKH4wVyAa533fesE2rzznEVIvKmzNkQ98GM1sweChRI/ziZ2Kem6o4UwYK5Oj1+YXZt9ThcK7
HldeUgePTpjaN7RqladcQn8cMz2DhmRETuUI6iSg21pw3GXEfeylEpdMAxl7VkDK0xi8Ro1xLap2
w7kdq1YePFU0lODDzNxjOpgJXNBCX5eZsLaNCcKtdtMaO7UmFJXQJtmNhqyvpOss5gB+OJNB01Zf
CDhX+8mbCMJ2ZsF1TO3VW5xGFDCjrNNo0al11kzjprCaUrOVtpS3izz66FF5S+xycTCjndKv6T4J
7t97g/D7tTBUxEAOkiWr+VuxMHY0824zrYVfH0zLePJd7AQgignd0e+BSRlOXZlfk7pv1y2lX/FK
pX12aEksrsM5d9fgQJ5I5PCOFSPZORsPHKwWtfYn/kQ0agVgg4YGr7fxHPtBVSAEdA08S8dZd+k4
3zKYtFeZLkxUc9IyQ3Bu5/CKwpVxuQyqlfCMp8nn1tRAfNo2mI5PMC6rZxFX4UFFkb/XgLe2QDY/
QjtRF4M7wohYIgGBQ+CmnZq7OSO64RoUKaw6+qwf8rjsHiCmAjfJnGbvDKCC+5wJZ4VQ0LM2DFn/
cmxKLMKuZsNLqKprZ8gfwAiWuLZ1AV+hKMr8toafB5yCzJhi0XeMCI2vYoqpWa6U93/+JJbur0rH
r0/i5fM/jSwwFaoGFcTaE4SD4u5mim2MPwz1Uc2lgHsTWLfUaFNw2Gm/22rW6slWFbG7J5ciTr4m
Bq4lJBNh9TGLbVSNSNXZsV4gXlU9k9UZfKKFsbEUrhGHidf+XLDv7z0Jm3YiyLf23FjcwR1Ir3Kd
tRdgLJNDUnR8U0cZJPRLG0REkg0Eb1CsF2QFp0JWHsa1JLpzKdouviACYG4hP8egPGbz3mEbuMV9
6p0T2/Txl3A3wzLqf+POST5f1hOQXRNoUjhN6t6d4/g6rVS9Z8gmIslM4JKqGuZT45rjNs4yABdm
wYpKhnSSt0WBpiFqG/RD2eKVA6k2geJLfduhuo630kT5E/Z1ModvOqSRtyVVSTskt3RSdTYnTasm
9zl6d3Vrys9Rwt5oA0o+46CoHPNGGpEHsaCHHBMb7BOptO8DsZmyBccFAoD6qrY4Vtrvo03KVXnf
wsbjTN5Z5athG9MlLQHBi5+MePlnr7rJ+8butrVvo1DW7byhRkKTZzDEpRfXxYcVzmpXlfm4k2zs
wnVhuQS8nMy4D/sY5sWQzre9TSHrygJzlq4odCO/M1A+fCHTptNkDWv/XTEAtbx/AS6v4oZjNgu+
+lvl5nOxNpY3l+rJlWwdV3pEaaYyc7YhZKZXeqfL6ywx/RewcC0LsrzI8OWZ/XMyjkThE7pgdGb5
J1x9Vs9SGcvLemoKah2Ltj44QV8ievhDdIT1Ot2PBJSOOUvJm7mCOLAuv9/L8uW2lvNzru3lVpcs
N70yjtRbv9wINfcDEosytK+boIhfyu/3zCLyYx6kYR7rK1+keL6DIaeZAcKz98WcmvQDok/7FBlq
PDBX633qAnFhbCY01SsFd17kKCbgiZx+G39/dhjVpG4qi2qZjYdTpYVhY8VXlog0375hP94vT7DO
bSH8jhPwbElCB+hPIWhOXB6H5TzRK0j4J36ssgm+Xz4FGX4Nj7jvOl2ewo5lmZ/FVDK1aZNaNzSC
M6Phsmasqn4/izq+6QdpnlJjBFkkl1nDceBP6VnFB9Qz3WBjoGM4H8E48oqpC4NaylOMYr9P4W/w
6sIsezQkwWQuOTbk0GBN/Lx4dfTnhKDonmKt9hiHwMdWLTCIDXWoYuOwkd+5sYkrfRooIIq7NLqx
psK/naQcEKxKxBSM8i415ql3K0tgbsFSijqpgPu3a9QkWGPMZGHqPdu17T77oTS/GWrqH9yB21SY
AAsy06n6sCAM8ONb8snzWWWta1ekV6Gh+i+Qx+0PgCncySWAAt49U37fLCswYIMd+2u6MY6eMtND
Z3keKX3c5NTx6HVr1oQWNA27D4Mxqm1hthaHIyKUd5ioK7IuQCwOnt96WwC/86asU6wDdZfJE62a
3oWbBfZ1YTTB0YYX+CRoAT2YhvB3Ksup01W6u+rxxb1NbtvvHNPKX6wu9l9miQfGkzKhcdeINzH9
yCzf48giiQy4/kvCln5eZ0HfnB268U5R6SxyXRgcej+trtuBpYElmKTt2VI7fExy61gl4V6nhP6v
W49qFaoYL8gFevcdz6WPCm/vQ9tQ2cVDPwViBrrM36iJ5/Kqp2X7m5hmVCWZducmoXEP7HXxJYYQ
sGlEBdEytL2NsBAXS8/eTpM/XrGkyVZZE8OImtJpJ4o02zIzw5lN8vpQ9aQV8zigFX2YArqGuYmB
TRbSzk4wZ9gGq+ShImWXsOgozR1kYRWvragDqDVgUIcejoI1LxgZ4hoFSnpeUBKAUW1dq1yFTKlB
/NRUVXmFB7B64Vi9wIay2Hq2cTxizfcUR2A8EoC0On3DL6t6qzqbX09vPA86zR7GbmAqKGvcHIwh
N90kQvj+Wu1E1Dcra+g49VB/tW7dbL6YAeIfYQ5be2FZTA4zMZXccwq6mEeJCSjyzhV5jDPbJfxj
pmwg0ZriWgCGeCIl0xDZIop2HRoF/oY2KG2iXRFgG49s19kL4+pl7FP9YFpl84S7tL6wo6Y9WGTO
OGyJ8XPe5j15pco9tVY1v0Jw7B4RboL7SC7Ba8iX9Tm3mT4hH5EY1pCSaKZJNmQ/523fVdOV5YLx
yexCXGjSeZ+HXvQAT0JivsLo+2o3WIk+EDMgGDT5RhRw86U95WwNs1Xs8jKf72NhJ0s+jUO7GFzz
W1jWPjwcLBLZXoxuXu16Mr8AtUKDG93gtMGj7Bq5jogOAHLbOHIYq6tmLvBz4NO7DVo7fs9N5U8r
e6TNoFnIcbwp6gdA+9CKHIuuG9Sxe6kGEsQyfMkmYrHAjB2giqlrH/IAo4idcCZqfKfZWUPf7cHv
OngPh+qu8PILL/Rw5EBYHxt9lBz1DsNI/qOIBw4HzjSPEJcsomidT2FcKp34JpTxfOzmDg6ei1WX
l1vsmUXHF1dHJPv9Ef9ELWrQA5KQEnBzCMycIi1oy5RI2eMqL3r3ZOFHuMKSaOyDcjDu6ctrCUCY
au1YBTShsSDXZNBPnnQB6Q3KpFhvj8MdvRjpQ1RR8UoC2sRxGYdnjKEhG6t+gTQZ+EjQVR4pO2wu
PIPME71MA4mrmpWZpbjBrNwCiPc6lqX5SgZQbWXf+7cyHWmAjqgUb1zdrkqdSPaMYb6GxdVvO5/e
o3mekUeGyISICxKBmJRnov4ZLfk0Kx4gUgYi2iVFnGIWyqD8U3OandxpME6u1/RbsxmdQz4q8z5o
aeGoBwtyaFb6JzmR1U6nxeBIdQdRLtY0Xqf7R76VhkWlZmbIUBik1mOu+RrM8x1roJbkVTNcLU0f
jJKzA3TOsb/iWaR3BC/0UTHfb2gItLYOm7RTbObeAbBSt+3CqvjwitS7VFpmj0miiZSG1DRlFXVJ
6AnVKawYWdwkwKYGeYgJLGVwYo58Q1J89ztaRuPY8s9atLdS6F2A4AU51PJgfLBUGJsClkG5qep2
2FizQ605M9l2aBLzJBP6mCYrJ0XbmvMWgHVxqizaois2V1TxFoA6Ricetp1GOSXNYyzlQp3KEO0y
Xn+Acw+8UW2WST3T6Pdzwf/6w9r5hyL8taymJuaM/MuHf/8/SR8s3+jnL/zbN968tq9//6+fPth+
Nxncdu/NdPeuaRf8XbRe/s9/95N/ef+3rQqWzzr/X2v3D01cdc2vsQLhfv9j/4gV2Jx7TVN4S/rl
ezTmh2zvm59MbrgWORo+j3KPqPl7rMD5xOqb2AD6vOMp2/pJuMfRYPlEAaRN3sYjo/KfCPcQsP+o
rBIrsJVj8wURodm2i0V5/ek8F6adCRfJ7A7E2+5pxv3cY15MEvslFqQ+m0o8TMJZgQu6JKjJAtGY
qIECARjhOtwMUXWuq+g0nE2Xfr/E8z4nEznVXjuXg4mXLGwhLFYOpbRVLkDMiHNa2zRXdCye8FC1
Nvd6tJWiRiO0H9pRdRuTyf6cD6/hnY8wtfUUo0qpd4nfvHOSWdhM7Pv9cmuAAaLM+zqzxr0Lv3fJ
mHarGK1F5LvYGsVWe+1j3EGORB8hUPelksZRg2TeznK6TdxHAXx1LSb3aZrk2dflzjaKO62QdUyw
2D1FXNw8ql1pvYjQfmvGYEv04RvbgCs7a1hfRnJcTYqxcmj1Sro8EyOyd538JlWPoTQ/SBTDFc+i
AaEZv4UqjOJchj3w3wyDLLgTGTRnpvhpD5+oBmzA+HETmi/D7NS4kKmEsHp2tAm2yzYwr9qsVSfH
AylJ9WHEcvNAxwXNtzXYT5eOhZi47SGu040pAvBWEPZzECIQTgy6PHqHIHuLK9CPu2NCI99tY5ps
WLuDR9dk3gNd0T3NSy4nTn84B6q85IDNvjSaWc27PDL6vqWcMEhvOGYFfA/W0wUc/tpDrKB/sKEq
AgSG9OPjUPJ4U2546/uUcylB0aQC/ExRtGDZi/HNSlPy6fjWcH/YR0GfIE0d4cLT2vjAyyl5xj1M
SxepboqYfDVcQre/muVj5CUCF1hsXrZ+jADugQhBYWCXXVEygnBLFVgIoQiLNMAG4xhDtUIcdMR6
qcvsavRaPEvZOq7c9wIWYDXpjGAXoXVq1Li96r7Z0PuFDlnAQdZZlR0zFu59ZTr7BEswG4Sb2J1P
HOzOjcIgl+jsWrd5s6sq7B2ChRchsBD3SUo7IRDNfYFdkTIs6y5rQRr5OGpyuBpAg579LrnKjS2d
OiRavZhUmILwDqwrWzv1k9UaL+VM1CI3NQSLHNMCVTu8uvhRh4puKCtCH2my/YwfjjI7cP0klldm
C2s2yNTJhfpYYjFOzHbYh5Ubk/+dOCy7O2CqVA8q4yuBi3w9oFdxKU+06CEgmeTJ15ZEtewUyJ80
Ksgjt3PEFydigk8+YyKNH2MwsAOlyh49oulS4uIVI9MeDe7Y+oe1z5xLMMKOeEGjZ7fN7x1kyp7Z
DXoiRcBx4d0ovzvnWlw4dYrdk0w4yRMutMlAAu+zD5l0yTYpWFFlFHOW/ou5NHxCt0UORJ2vsag7
wJGjno1Dl2FM9dzuAhj/sNeaRH8aBW99LoifKPo1G9zSFKzgi55iqgKQ2OaSYkE3e4iVenD8BqND
1h5dKpVcg6iAg/VmakyOuEGjN0nD7c6v4ldLZRRWze+yjl4r12x2NU2BpQVbZGgjpvnB/yjJtzPs
2FsVYC4gZRyuMjDqyLfVuzsFEFKz+aEexnij3WSfJS3ELzFdETGr1/lMWpt4lnMAsHXqBsqwmRw2
s4QsT/9Z0Hdkg6npiTvqebIkeiKU3rPpa54DvaQWsLqio+hbcvpI9u5Z19PZplT0v9k7kx7JkWw7
/yJrcB42Wvg8h8eckRsiIyOC82CkkUby1+vz1tNDZqpflVoLAQK0KqC7opzuJM2u3XvOd/hre5Xf
bPa65FZl31jH3804zDeKFKoN9o1PoaiEg4dhCp/mMbtWtuBRC46TTRKpGWU78IXeAqMXXsaaeKzW
9cW+QHFCHBcOAICvtKbMbU5qF5rgZOt2LMMAqYMtWD77zuPYtWpJrnqeEs4oU+OVPxkOgQlXwOFu
wVQktz+0pKWiHurUJvYK8FfeLdpZ8PsbYiQdQty1PgI6bg0bEGdaRhAmh5P0Xgk6UEalh01+w2sH
TvdYO/HNGmKjoq0heVckbQR9kG5k5ppoF3hSY2NbtGO+TeeO6i1J2OjDbivTi0R9drYBQO7CVp/j
piDQkkdn3Spn6dlFD5wvipaj+ca2nW6aMB+WAkXzwiJGBjNY98Lo+TmGUb21zArPRSWKzaQwRGUZ
pnkV7KtxelGO91y0OTnXIRL4kQMjj8QFieNTDnRwWQt9dGmOLSMRv5F7qrYeNOxTO+GhUCZUjhgn
XAT0hiZlvdbWMgJJij6miw8ytnfCIdTFa2WyTrpCLBmMOqc0IV0w6FD6yxbez1Af4F58BmVs3x6K
i74hE2ogV0t+oFDa0F5auogkAlUMuyZ4HKMP9L5CoJSmkjy+9Am4wZvqvIM3R9NBFUxgHblv4nFD
Y4vYm4jsPnAtziY16+9GOt9rkyGjzQloUSbgWeII/bCvJraC2nsmSKcTu9mdXxPo8JfGwD5OBkEC
twoyjFlndwODy006zfecW951aX4Qx8k40rcD5E/G4bYgGiG0sA6oTG4yF8hEvKojkBuiAg+g4Z31
Ez4U8oCgTfXbaAgCjp2OXgOOJBktb7J9WaBCM1u2jubCcSgqrW3v2sSwdc516sduFdaDt2JY/tjH
vc8G38B9cYojcYLRojD8aGkketUmHTV2yb9k5hg3shDzY6quzjx0tP8Dc5k1egeRvzzEmDFiigjG
TZBEUvcd1Er34CTlYxRYNYGwfbUoZ/Iucr+8jvwoh2I8AcVKt3kKMCEe8FWAQy/XVpN8NBW2CWLv
Hdg6uBGN8YzUk9b3zDi1G69hkIutSom0YljqHG9Yd3xTcCRDphue1A8iycyN7wAZbog62pqm5ljW
f/Vl9joYTswQh8G1Fwg0SLGrL2F3EcLqjnk2u5x5kfOBEhO0/xh0Fki3qCcm+H91slUKBdNssqwG
Po1oJsybhhql9+W+d+c7KtZiJSyTFIXe+gQ9GFOHIFKLwmqfhBBGAgKLJ0HAls+pOCtZIyer+kaV
1l5knLGtopgvoUTRIKW8CVH+r2WdPNqD2aCIN2jITkG4GpNsP2RFuehwfW38GhFj3Hk8IkZ/EuGb
jCprM1UZ4RAGj4m8UeVHc3riGdgMFaHpWlfXborbvddUn5WO3kE4WmtMsTCMzqkTJxvZ2a9hFRFo
FtNeGrmKW8tqVJLq2Ym2aq6Ag2X9XSGodowZ211QmauYOf+qHb0fec5stcEFOVO7mZzpE/LJVw0j
vcZ1HzDz9LhKQwCFLs8s5Sf5zOqBcCvS3I01hChiVsl6TuMw3Spn+pE5PTPvbHgOSHla9SbOvKDp
nyEfnoKJ1o/JPHyPe51UzmZ+GYlN6ehmyoxiAKV9v9AIQJdAiKa5fgTAsZHF2+BTcVRd9hpmBAzk
PjwnEujQcAImZ+Lhb2sXQufghhgjJTJbocot77TVbZjKpLRCefMxJgbiTZQSOGQJPLHKDEGss7Wa
U/dzzhhr2yaYapKzP8rW+4lPAmBpiyqo02CP/NJ+Gm28Irb9mg+M67sIPpbVPsYrOULeKskQWNVV
9EL+Hc1DM32q3epgIZxb273zo3Wazxa5Kq3nwWO/CsnQnme4oRWbGY1N8hpBsXTuq0uWvVWOydHO
MhgjIVAQImKcY8IrNkIwWSK9CTZ2jQy3KedTRpRPRAGAC7c9qfAkCxtDLRmyp3qsDsiLaMYRHA3u
9lq0O+Uo0qWa4MvtsnNJt51yaPjErr0XUfOIhJ20Q9S09NUFABsPBEc0uOky8+ejkeBPmeBahPAT
OVGFn6Mvyavi3V64InvIvAp4+cwclSpRMiDVbk93Qc00jRcNHIY1WDIaBKIpF5NNwBIZtQw1Snws
4Y1b1Gar0NXg/3kjJjQytoRWnVpqL8PmI8rwHGv6yLF2HyXZapGPLcImNozZ02sQM7BqY/tMz3XT
1+TUBYOieJnSPQjXQ5mMHxmHoTm6EAhhLbsewFdjDUvQ6HdTQusTT2FzcEOxQ5aA12mILXIiU3TQ
cXAAc/+WlzFA0qHT67kEsOOK/tFsEI/OsdiyCt8L13wh3YRYri76nKy1WcHWn/uGuQhJwCapv3WI
nLzDhYidpPqMbesedODFHCdkmmwHhE8FFvBFFJUoSfCm3sb9EvsKUZgDq7N8cLGzX0iRVoRb8m7h
JTSr56wufhLqRqXj5Wg/LsIPsfpW1VvGlAa2qLzrdbYzbm0wTxBzXx5rATQT1bx23A90Uy6Z0O0K
bWW1HPoAjSDtiP9rfZlf2zL/7f895gl6u/+6ebP6LJL0N8nl/8Cd8Ef/YSvxcYiEN3NI4CFP4J//
qbj0IELQNUHweBOj/WYrCf4RQImgdWPSkTd+85UE/8BRwl/Rc6EfZLvWv9O6sYw/nSVGYNFpctAP
2o5LgNcfTo+0cpuS65PbPu+O4TDX1yz8oY0033Zz1Jyd8bl028eO9KvFDPGPmfrAtLGH5J/ZBYbe
UT8NdBxXrUzFphU41TOj15cKbNUiiqp2G2XpdXLw4jMU7J51lH3qxu+eYfg+geFZ1sMUX+n3kseR
o+AQ/YPVtgQD0fYxqfj78V57SOsqkgmWKirOTVGdEPqrDUKRaN/GcYVAhYzqebrnbEo3iKOaHMI7
4Kn0MKT2L4GDggDJYkvmJJeApEJPODShJcpM5StG5yj+O/d97okwtHznWZGt+N5ZR0WeqjS7V+0X
DEIdYa9nStN0zSSCUPpovKU7rPqke8P945ws36akkutomIj3hThY0cgPgv41zvD7E/wG+z2Q09qg
+Z0U68RqfxKwuY0JqFp5g72qfCbSQfmWed43hr320tS0o/c2M9w12pNI0mnR4AUMwAT0CFq+AW7Y
oh7RNz0NwwQvaqowf8Y/LJ+xdG8j3A5rhoXv7GPEMoqWUzj6t8Mws8sViUbWRWzMmo4w6ZqkynfQ
5mlZlGxm0V0a5XJrsSWkaMKQUSX2MbQQKLnoAIZWI3Xv0+TIsZ35XoAtxVbHodSPKpmPttuGdwHe
m4WJIfw46gzxU0qmsYz7A9YLZ5Ex09iamPUIyeBwUNv4VNEBoaL0c29Zijw/ZcbYn+CqXiJY8FTQ
YYATfWy2pjLQ2xMcsNYpQnUuQh66mIZXW74ABHnyHHarLHY6qCR3YWx8xgzxz0mgjbOVVEhd426P
OCB9bZL5YNmtB7LBm1bYMQim9tLX0ZSPcLHIZMwienLcDbAhSZOqJ3nTy8R1Swr2WK371uK85lO8
KllBmjOQJbJGH/vZrHbQG87lVCuspH2+aiNMh8w6Hhga6CuDzWelyW9F1FFsm1RaZ6fvsdVoZwXd
0yNjZSiAuUf3WWNs1ASZg6FFfvj/S/r/Tj8era1t2QjP/+sVfdtnSOnVr2v6f/7Vfyzpzj/Qi/iO
Z7qOH/y6pHvBP0zWelZRDHt01jH9/dKN900LizZa+n/+DfbF/ymjN/6B6N7GeniTSdxW/H9nSf/T
+AbbB4aVYd6sgpaP0+r3XjyZZAPiWEiDTH05Lc/zNL2GU0Ncu51kq19+mX+hPf9faFmUew5PuUcw
hsWX++OzOs/wMh1XCM61rN8FiKpNk84IRnNFslpcIv346w+E5vW7htvgEz1+e2YWWDQxKP7x7co5
D/ocUa9vkvCxYCBwa/OIpNSLyrcrToSD/5rFYblNbBo1VHY9Hc+K3KwttMR0PyI+PppysNZFFRsX
gfUIJfaYN+e/uVBu529i89uFcsNhaPIogI6/jUx+GYlkvmCmOFb+OvJFePawY2wDT1EcsjPStFeg
OKGV41rzjbb7PrTzyKCV2/kQ933+XNWjOsTjXH/99WVZt4/9VQP/z8uybcOn8rB5Em8ejF8ui7rS
aLKQkUhvNs5ZaUgQS23VyZenVXrUlggPdpUPRwK19XOJlA1nnx+QPOz4rxa5qXcTJxripfdGIu4z
E4s350lixqk62RPSMP8AHTLtbSuTu4K25nsfkyZQchB4+OtvAtnwX3wV0kWonGyIn/zz968SpLNG
hEebqemL5MR4Ot6IMTQPBbEPLzXoiHvPKCAv0AJpH0Td6Q9y3fGn0qAJc0bSxWOhk5PR1WvV+LdA
eURGTh8DKyjAEmXmLjayuxrIUYqNbG1U9gi1BN52qP30DLoA610yX0ksXs1JSS63az7ldrZTVboT
CGoWGfKwNQp74JOZPFDJL1VDUGHXo1AWDF/aOd30w9EN7wcZvObk/WBAgNECd/mxJ+8AVuoBg99j
NuNB70t8mwbDB3dTm2hEYU1PuXFx1PxYpQ9AuAl95UAWyeiIjspD2K3uVIqU0gSEC/SHhv/0M9Y5
eIZOk8FX0s0OuGmAcOeXuumPCdH0wPE2kBLfy6j4SIJ+xdzoKZPdsYNBjNIRSmMK+gn0gdcnm8bo
oBARuUrb8cNDq7rQNr0oaeaneY4elOAzAWx4JEv4/rqfONZbhbbPdg/Fnb4JEmCUlXZzJHZzPivg
JxA1bcs4mhAbx0WeNuDpq3hkvv/XT85tuf/zHfApnBmjmjiaQLL9/uA0PnGbbjcBiY7s8q42ctS+
GbQgSvStXYJ98v1YPIZ1GZBY73V5x25f6C8Epu37KMvhmS1afISGznc+GHIC/DCLououy5WI7OZa
J3W3GwZdf4vnigZyjHT0I+w13cMmqo9hMYpvpp3HJwLI2m3vIE2GtZ6QMeLEjEPyPtuo3jP+7oX5
F68+69Bt+2OC7LIA/PG1A6MZ/Nurb8twOqOhBDWTWcLZNwyUryT3hRtqTPD4ZjHfW2nbngjTHWn4
+6I5mLMTPBdD135hoTLf//qO/ItFPXBYmdALeZ6BW/z3KyviqRwKV6NRCGgY0cD8SqhnpTHgKx7j
v1mZ/8XPEDghfjbDwGvNzvX7h9WJxSgBvwgysc7/Fretv55so9j9H3ylXz7lj8UJoFnqdXbrrvGj
pJ9G3dWnrnPoQ6NoRWGsqmnz1x9o3vbaP1Z20JWY9akhAtv5pyH+l5WdJzRryEJz15VrW8cxyJna
uF2fHdppRpJYOwzetUZDm1il8c02jOpKp7Fd/fuXgccKFx/6QM6Tzp8/r9BuI5NbAkjMbD4avRfL
VT4J1MwF5tACb010OFGF/bCwSv2cq+HvruBPm5eLP40CzA3Y3xA3+H+IEYh8M8mOAgFcMKKHDN53
/VkqMARspwFVkJ5WYY9+2MsG+57gE8i3s9lFm7Bn9vk3a82fxZgbBK7jUAA4NPioB29Vwi83ZXbm
XBJmizopLvK1p8pkVQFjWUEGtf/mo/58if6JiLjZ7DzKMZN0it8/ihAD8Ly9QDN+Q/yoIvP3pTnq
s91FjOfpQfzd78x/+o9HDgcpKwp1H6soMS1//tLaUq5VmjpaF5Gcrl3sMLWNRv1NpPUMXxd55brU
ttyzlE5q4bf9MVaqXRFHGK3NafS31BbF2rBGyFhpq3cqbw2ILGG3REc6H82KPYHcVTjSLB/ZNiAj
eljjDvKWE4ibnxa9gNekK5HQwVZdm7PpHKI4nF4mTI8Mjky0gkFglxbRMrM8a45dH/xCyUU5bfNZ
Ktt5ixzpbSRtYzUY089Q0NjUVlQui9krt41gmN3WY42Cqox5alp/2GYqdYkrRGItE7tATuBUB8IQ
YcOOXoTWIpNcSebMxK0GyRMzaXJ9bcReZQnKKCXObqWaEtS8gq2+V7PEKlaNqGMXeTz5z3VHoM4i
p+s8ELOjgKjBLssORqHbU2N7cArx5Y8wLceQ/MmJcZLR2wEjDQrRl9Sq8412pulkgOre0Isfzhjy
zBfgmfb9kE6AObzI7n868Lr2YWAjpbsR+igY+k1lkigxwNkHrGPSPA1pxF8yuqc7E2DnVQ1B+VF1
c3c3dl2Mn5sQ60s8R90ObDVIEnTPBGAG5rdKNsVrZXV0vzUzhAdZ5MNV5EWPsCy+4RIALUyrBHvd
M8PG4d6Opv4ZcTp2CdOvnjhc17uGjOiLYIS0m8dWPBCbml56bPFYdCzylmTpbxHVN5doFgQLa1Q6
PZHYP0Rktnv8W/25mC21KkysfWjf7e8jkOelM/kIxWNRQGGb+7eW0eBaTHl0GDI/p6jK659tXw9P
VqiiL69FPVHAkiY845+GPvHae1qe8Rnkj6K2h7cWh9vPcerr28jHIjg8cklTx3CjIYYiuVprE3WI
jsQxwvm4iWJtLZD4JG+ji2Fx4fDYnhMoIs+kpaHLFwOhRcyPlg5k/JMeIbG1YevtjAEXMWkN4K7s
CSQn6K43ZqvzESjSvPCJdFwbZqI3PceNE7p9phDtTQzJXGCbF6AvMNKRnZEZs4Y70EQbi1HlI+mI
wXoYYS7ldhDcRV2DmPiG2RpNgBSKlucyJaAevyNx9OhT57uWcfihqxO43Nr106OEt/fC6bja+rNr
4ndFPpPg4KH9LOSlJkNoHbqkUAH14oOtsnkldWS4SqBS8AIr0vUcvFSTgHNF2Gf3nMRGfPASclyR
hRT3jl8WG+1148mKkbwgn3lIihSzhT3GSKRz8iirIt404FGZ643WT1vDRNGBzFYqtQqCozp1sQSh
qdAY88kj6s5zDoqALeh0nevisCwjUqyIfd826B8v6BLMZTGl1kdei+h+CiLgZ0UrY2TLpjeh55X+
nnz5epPkkCZgn2UrBFZkvCTEk0nDSncFSZaXLhmH81CWYbpqe7u7S1CB4ckpWuU+DY3o+DiVWLsR
0uklxsK1VRYO9ESjlMdE5sEc5EjLxE8KsTYGZGC1LXh/zFQSIOOqEwkVFok3zg+iLo23CkTmHQlc
7d6wTP+NAUy7MyM/fYkjgk97VGOM1E0EUb0lCJV3TbUJx2DGLNUkP0JTZIeiqJmiyTk6jLnCQ0E6
z8kyaj9b1qYojvAsxRLTrXFG15W2K5KDuqdAkbLiCbNY+lYdbFUW2w8e/ohj0xbTcRJl/MMY65K6
ckT42rjy2+gDHQytwnygV9wfRc4wDT9vtnValX4PatwEmdEikK8a8J1zEzJGd6JLB839bPnD8FpB
zfvmqna4IJjr3sTEqb23GVHhV7LqKxIEDf8zxdzjFxzYGEwiZi2KcyDR8gTmyEI/kFU+1YBijGZb
IuI6VgV1AocgfHqDGQAHSxI8pkVDaVgR440KDIgjWhvo91kMRMQtbHHKnbZed2GenmZzKk1WeS3W
ujesJwab8FAqt92JMWDULXN7W5YGBvmhrquD3xkDLBjfLsb9lJWc5eY4r94qRrp892L+4GbhK4+F
qUoIhE5zzmLwsFVgvFZVYK0TTuWvAr3zElOlfWaCSVQEEsLq0aO5sZZ9kn9D++5/DfZgPEmrVPuJ
lKyF1IG/lUWGvSHIM+O5hvRxUcg8njknYK4yvbbZ+rxC8cLvhvbCwCJ68VvffGjtYT6ZNZp+ktGi
8ziO3UfnpiTID1A/nnQ1x1dhOO6nPRrhTxgsTElH1Fl1iSDRRDWxar0KfU3sevOly/X8Rpz19MMe
o+qe8ExykpVHPM6IFWJvinHeFJjh12iAxlOhEXEuMls0xzghVMqBoPZV0XHZp2HQ7RxxMxz7s42C
MK7ic6yKdlMZffCNo0t0jkqH2ZpjaePIu2RgoII3snQ7Sy9aoDTbCW0KARI59cnCb2B3ZrAO3jK8
uS8DCfTxaqrJ2AA3Ibi3KmrdR90r+5gbqbhg4Ro2RqnLdTNFLdHYkXDfHByUBDub9bcpqvKDLmPn
qTPS4YrKJty6pUKEmQQlHwq0yV6zDkjKIynmuzGnwcbceiThs1VkEOLSOqgB5ZGySK9DVzNk+5ig
to0H1fuGX/Vp3tNpJvfF4oxBLkzBSMLVpAlTwx6cSpPP0FVCPoxjXv50yhatmuiTL+WV/YsfichF
FCNiARMiyNVK5Qkw2DCyv9ratett3okR25DFXhu41RkjVfKIVmxaEkbRHhCM0SQBfquRhTv9wKUE
QVbSUqEbEmirv/JZFa16PeYPI7qJetFqAyOEofVnLufuh0MuJXlGfb2pmsbfMRFBItTlMuOAbI2r
2qnqHYoCbpIL6mBdpJN+MamY1zYAqWXVQvGh7R7lD4xY2u+NYTV3hgVeTyl66+Q85eu+IYIafOes
P0YD2Nyij7z0y+z4Deeit77PToOm2AwRIy3dstcDqr4qfIitG1IbyO+1Ld2BYXc7yXnl2M68JwRU
IR3Gqk5KOMazUI/IVgWWEv47aekQGGq3L4XyjSN5OPhtKTJQDVD5InUeRn3z/URfysqb75KxynWO
pLOlyoCVOfZtvXdnwz7f7GhIOoTX49io1VdtFvU2FIpvTm33kOEY+jE5Ndm3iUweHcseyUkx2s8C
IApJr4N/lV1efnHMsi59blmsmwa4JrOIf2LMFt8J40oee11Klw3TtA6zJMy+yUT47M8g1RuYsjaL
+ihxp0HeKkTe7LD/js/amNJslWfQZIPUYDHQhDbpqZJ4yhCEJeAwTmQDxxdzjuV9HTYiW0DTCF4T
6hfi4/3ujdQh49Xpx+AnA36Qqf4w1qu8iYJiJQdHrANnIhFqwMJNdE2S3g1dPLzkDl2TEa/uoZs6
4xr0VgIWspX35sxO0UENBS+VD+GRdibpvkFYSVzgaPlsnqz7RPiOrvDiTAOmEsuRiDdbWL6LUfCK
LOFwwXHMHMNc20bvo1uTsxGuqN6y5950w9VMfbuv0G/yZcqS4tWU9nDHzQ5ftRVwD1H/3VZUzL/H
YDass66n2xIKC5jXAQT2WXs5vLAEp/kBQ1BGGJ+pMr1xU6d8qiFAjJvSt8vX0VMTKl8CzlfI9uRP
JGpRxTC0qowt4kfTXkV4QAYGiCTCrTGf3xL/EhKRC0nE7QpEci+Pg2VSXlpBJB9oDUQjoW9TSbjm
QoRTOx/CCR8KsgnTn6CI5a1e5TEFxh0QQBUcdTOM8Ym/y19SUhanRTnUkDRmT2Z4xaKEzHn6BDHv
M4JGJbVsVnKeKbyYPSZI3/wGKGooIxI8yejOr7QWIlIyUpcUWJcJqfT84TmKuvIiwmx6KoxRXZtC
Em8mDG+hpR8uUEXjs644ecWL2qvGU1tH7cPAnTqR1dxgeZ/8GfOzHuwTwXzzq8XU9isJXQwFAxhp
liTTPSecUw3O8nF/aruiQMcVd1jgpr4M2osbxNNF5tNIRWjU9WFwB+PU+lHp79hJoWxJ8onvROok
d0Noy7fA6KjkfS2D9yxrkcJYrE2vtUfYHAzXKtireojBFTvj3ZxwQuzGOW9IpfXD505iYEywvzzH
PU8cbax0bXhp/YhAci7Q90/uD5FZJsSDem1rlI7GkAIpdoZwg07xzZczGjdHjViykMsD/AqTOwhI
KHX6EaoKZ9hDf0tmyN1cVJgfC5eg9XYsdhO8tf1USgANU0daGH6A+cSEun72a2/YgR2xn2um3pS/
bGtfVeH88LXZHTJHuu8e4WPrLmgEbaJa7eokzXdTmvpXgBzdrTVOwg7W2yJ9wNnN1knZZ4Isbueh
xKI1s1iOw3xGOyffjcjWP4hIqXfQGYY1PiCoI/hvocQS2mdNUJ2xDTK9NtDBQgfkqrpJnoKwCU9W
5olPOdsoMz3LHHepDbzEB527qUqDMbWicP+piqY+TJ1VromrK9/ptMM+dOYOCwR6QfFeZCmLvMNQ
I3wwdDrMx5mf2F7A/zRYAyCbLUIn5KRNJtQC6z8suSQqX4PQ75e5rXvA2R7/R21VHKg8VT0EvUkY
l8tXRDBexxlMWTUgZhcKgEoB6zZaE0Xx5TtZsgSgXFwN6dvfAuqwQ4cYaRGYKa9RIbJ1oKc7J64/
yIPe9dC2VsaUd3tb1w6cqwg+jdH58hCXIQel6pZs5zfUEZGzimMVLsBdgiUQHf9aFUzf7WBCilBA
k2Yrw8xH2vZSjFglVFEhv9Zs3TzvfW5fiKwgMawN5k2kMFvzzFtP5FO6C93H1dLgf1uBram+h0bf
nIZRxfdGFhHN4TiDd2mDBL2YNQfPiR3xixHPTeshAWf+sx4JFFmYLhOeNUnowePg+cnecrKM3WXK
8OsEfrvVZs6tofO/Go2R5ocvbrV/2T0zg/A4Aaby22B62bEb0ZzHPDhrFU5MJzCgQLzDBMBwoDcF
brQhIOli4dtjuOUIjHe7iIh1Lazpou3I+mqV0TzGcT8/CBH7Lww/iTdvo7mfFnVQOPuA1DVyOXle
dxj5suLoDIXx4eT4F7dtl9Qu5pPOXlZk03crYQs6DbB+UGpg7HAJRztg8xivJf4PLIS2468EIbvX
nGHx0SrnacfwDu3c1Mmm3LSpHhDg+tZRIHf7GBIFXLGHKsXpwNXiPi2m7AIBOjoUaT4/GjnRsCbJ
hQeznS2SuxwrkkyKLPP5NidZNGlZb2Q9QdqMVeZcHYprBj35ZJziODEeGgo4IjiIWCXOpHjsmhor
R+MKeZdYzdVvHeepFArnRGWHaC3oBFnvlfasz0jM8aM3l+W2UzBQmW68B7E7H3Xl9NuBCczJmML0
IXL98dqostnifDQ2WaK+hDCxMdPYno7oLlsM0sBEDasu1pXRJNeurL3bbpgN5AZPzicU/xlauUvu
QhOy0QS9ankAvUBdQLU5O9G7ybmfwBt4aZjdF7puXltr4syjQZwxDKgJWeTcNxkHfspoa9dgGJsw
vDWVu/zM9cZk6MbGfSYAwTgwB+9UCaQJBES64UBJ8keSheMyU9gYRxO5sDJchmGxlb6VTuR88VwQ
ZjFgE6Owkx7O/CnVjy7JVAtjpD+6QeZJDDVnTqg+YVg1JGcHkM17ATWTXAoIhwlwrXmSl5ThyXc4
BzZM3IQOnh9DCy/QZ9fsGY/4pZP3KsV0wssgkLcnmMDqwX8u8HGeg5l5SI3wGKgQGIaUAoFYksCC
T1LqF45g4bLLkll9on8uGoJ0ZmqL99nuu+67b9H8pAEToEVGoKwRTcX5a9F6g7d24hLQ6yid9gNW
hvOG3d4+N9E4rXKfyWDrhD3gqpBjjZ2HGmJ4RITDquvsBBxe5tlvojY8uWlrunU9M5NVw8nwpa8c
1kewZuNiJgToKbyFAPlTV31zYx2/NzbBkzQdZhNoseTWj8Je9Xnp1Au62Vh2E6M+mHz3W6B2zOHa
GUBrBzL26nuF+ILu7jCDR3AGkm1Dg36EhwYzODKW9oFViTGnWC9bahUvlM1jmIXiYI6VPLPeO6Ch
6s7Z8NJm3/pMkFYgc0I1R9WgBs4hpFUtFW8/arkOJlT9pefsFGiANGnQbHZVAfjH8CDqukSCzzOo
VRIKGeMkqmJ9boyshddZirMsJsRaJo0BYPEhclzFgO/A5NMmgZFMj3NMJg1nntu6V3ZxdEe6fPcT
U7A+ciSMSEGKyUYYWwj34FeR6d4LMdYuvnCHZisY/Cnfe70WDxOjS+Y6A7s2rDNTHZJyKL+nYppf
MkRWVIJj9hNPd1kiGovEysAsfYg8Nj3U/PEd4r1oKzwi0mEHByjFXVXjI3IzS35kMU/lqiyB9bO5
BflmDqDFbJyS6lNO7Gvs8f7J5yD7bI1ex+SSs3C4REUcH3vF4r7xfDEgW7fMDOdRKV44R2WfXpEF
wDjIB3FZPKGb3Ssc+LTQ8q56FHIan+sqm0+cVtMf+MCpAzMdON+SipSGxRRkFa7vvIvuaqwByP/L
8SjjwkZQNSQPEiQt+VNBpNa9haqDgTPGc5wG82ccIPBTEl/Nzf6A5asheg3XYwT4qe+n6sxRG4TL
ZDfDzvAGjj3gMV/Yj6cQU4Ttnoi7yWAY9CBvmqFtyeDMi5e5Fe2D7edpvWBxdnbmMDXPUeDm951Z
otuOSPFcmzR373xIJmBRKh77UBtRsqS5QZKCk9nbmOSW5WSLbtPGJCNJc4wehFvWe7PQjANcDIl3
Q6sUTogAkcqiHhrrJILihiCsZfCjMEJGa70B/M4ZGXftQNAQJq6kBMITzjTgtw1lJf6UxJB0XyFu
EW5rdlfQYTw8Gu7e3sQq+exLg6Cbgk4FIcZhgUVHQEK5Eo8dniDmRzvHistPDQHqobZ88VDopkXK
fqMH9a1vX0vs4I9O4xtv2FPFqzP42cqJrHZlIFM+sOf7RwibtGrAVOE2w8e3nbwsexC+276mum43
TlBKGj0oS/dY7Mud8nrzMYyhMTQRmLfQm6dH9HUuh7yCgNGZLHRlh2inA7/YkH6kFxFVUYY/ttAH
lZvxMcYjswqFxWqXRaTdOzlY/9QZjkKFCgBny3sm0k6QmRoOl3Gwpv0cSHWCzGvcVb3fsHEO9TUs
i3dSUMxL3M7/nbrzWI4lSbPzCzHaQngI36bWSGixCQNwgRAewkOLp+eX1TU2guQYh8YFueiyqraL
CyAz0sX5z/nOn5rxE92cBlSUGPAoJcRVd3NyRLO/oZ0kWtp2PL16s6jfi9mwfqHNFJ9Fk5PLKqN2
4B4ftMVb0xvDRg8yTc6JFxTIJtrobws/QhWGeFgNGMLxh33H7g11GGQ31rRWJNVSV/CMIsou6ilx
twr712tfS2tr+yTPbHgoWbnLhVWumqHWxy6eeAtUhOpk4qg4m11ePkS0gV3BUqXcEzvIY/nAU7hO
mwqgID6ubGsJFmLGUgaoacqRbfTRhoBbFOfXvIiGrVlV+qvvw2ZTDXhZ6rxPNkyS9WHAKLwaOzPb
VHXMrWvsK3a1rho4+qK0HZXnGdcO5lfBBGhuNgas5JcyKbF3iKkEYKWhj9ZuO60isFL3jhXZRyGt
cVnkUbNpyJTsPRz+X61UlI3X8U1hoRJZ3GiIhcOMJU2OU9JM26lvpy1Kbs5CZGFr6M34rqihHlZ+
irxLWI5bDCCoT2MyCizBnXgfh3y8N9HXVqKWGFLcxPLvXZWI38rp5CsVlsmPHkyDZvdq8nY+a+ZW
VDLbTpbn3y4FYtcEYwo7p7VPvUyNJ5eIwdbocQGBxk/14xy2xn1h5c2rW8wMT5QN8kV43vq/gZkJ
uIsX0EI7mXwQELEvHN/MjeHP9qodPe//AI/8/5H9npm5Y9oecAMEbTgm+NX+jRfhxmr4m8Fw+cyp
izh9/gGA/O9sm/+zv+CfFs6A3gbkbcfDAIIRzr0RDf7mINv/YJ5N8xCZMf7lZqP4m6fg+P/AAGUx
1AoCHBZ/fc3fDk7HxuTvBwI/viMpHMD18C9Mies/PRr/GQiZ+jC+/b8xc5BUw0IB2sz6D34BkbWl
slQb77LBzzcdP/0t2ZM5d27BKYytwoPDDpJ2uBI/obSYP303mQbhSXdOvrWMKZLu9MSQYNIcdGvu
iJTg8fThc9P5H+6AUixnMZJZYlBVrW7gxh9TSf+VYuTm3mf8My59xEb4/f5cMvrQUWTUyzyIyK7X
t5Cq5ToJhe81x9hyVZVu9wDyyjk0IcPFMSSbNNdZ98f3BpmtIbBFR6UG82eKk2ZXORAELgOzLy6P
kwNuOJnTdpNrMbTLgoio3MTjrZUYcHvjETq1MM5Zfuo9oNAya4vZg/cjFMvdnI2WuYhNQ5E7LwER
LCKBo4AiwDK6k8WgT74bqT81eku2kZSU6ZUjajh9LGU5JxmSzA9AblhJXBDG36lrjAdJH80hI1j6
rKNOLKsgsR9zJzSfhEB1NPwiukLbopbbhgfZDMjHItOAO03s4ITuJ3nDt6e/U+lWDLdCvYmtIgLH
2NU5y4fdxd9ml1nR1mSzsjeZ7fUY8hmLHLXhOb9FINU6Jbi/cumagb3IEa5HTzKqb1s15lsedSnJ
7oFlnlSWnF8oz4medW3xp4gxq3t+/eS+HvrqfeBCYZOxZRoOm1nhRIz64TmeqJ9tCLESxErYarDs
mc+sYDGVU141qfVQ2S0DjNh7SK2h2uq8y1aB2bsbhL/xOFKWcM3iIKkZAKdkHFHbjJcU6/4pLeIa
alStyRjbeYHnw1UTd2BztIFJlsm7hAf0Hpd/wWF1qlcJ+uiSO234GuWUsrGg00PRAGRCUW2NYOmH
XXAudU3s3q96Bh4ut1zBmTqX7sWDKHg3ZVXF8W5KKZnHycYsCbuVYR6H+UZgwm5ainXaF4azycXs
/4h6hDIaxj6Dxj5PXU17HtNIjjs5MfjWrfXHTJvQUYHw29G5NhZ3Nmlfwo+4nkdeqiwfdjietL80
mI8BeTVvMb+OYXewbFhK4OcGeEzQ8y1M1lo62D7yxgl/k1T706HO7PCHob6+zFkCUjVIncg7k6JG
nNCdGaQ7HfvjM2RTh+cL2YfLie5+MqOZxm0cJ/0ro+IiXFgZzQNLovfFsItxaRo7F5T2xcJwo9Y9
8soHfQC5dUrLcfxkN5KPYgzdfS8sNksAbue04Gg3ExAnxGdWKyvzw03vIPmN7L20wZmxv4X1C9Ta
8QdOALTbAU9iK0vybJn24pvx332RV9d4ZAKLXOKtSzmWl1uy5YxFNLrJW5/8MjGyFLXFf/BkjKvY
5K5Y6YStrRqSlTBbaC3EjBdYNK5se/owUSRlLCy/P+OtiD8i3263Ze6+Dx2dZWySUNXzAbgXIPNl
RnXYYpRUg7RNVwFq7gtQbj5X9rZS65wI8YZ47EEbBsumKPVJxYR+Ktp7FhyR7qjSuMGLh3eClhWR
Sy02JV5TjmGQ0mwtjuCqsUAMOzQvvNE9PSe916MsuqP6iYwwP9E0uI1vn1G/ScA2THaCA915kEGI
nM0A8ZRzEMXGaOQrAjJXxyEAY3l05ybNfGxCSY1i4dKmx9ybCnQRN+fGUvZK2FRuxu0w7HOvGrea
CPh6gJ23qN2hPFL/Y63q2XL2pZ2LcRHAN15HufvbNfNz7WhsVcN46htxZ5FUdjtxmAGKLjzImVYS
XFECaeJstwYxUfTBcEE7GSSLmXIuah0m/8gBBrORrd9qGf+JDfviwXOegpHODtfajU186MP4qZcG
qwPupix9ExQuhi4cjIIY78ZO5Jsd2+c+KKq1yweoDcZ7i5kM7ZU7qyXWMiz0kOxqm9E/xCrQNKbc
FmDJUpMKx4rFFWuI2/kPVSXfhinfRFb4ofx4F/NxxA5cvzhBfBZyXN/G2nzccXYAKCGUA6GuULso
wnJhUV3/osFgM2zCzECg2Ue1mSPvj6U4dVcr1w05d3ftARMIUke1KgbjwM0PyuLAQ9oH7K/COrrU
2GQ3g1DEiKuBlA8MRH6sZyFBuby5PkR20+A6naNUAAKEYASs5T5uLvl0jGB5GDV2joHTc3WnZPBW
0cS3ECW1Oty3bK5py3rUzQNb9H1ZFw/1UO2g0OfgynPQ+kMCb8IHWERNL8Pa+NiBLVmEMyfepOh+
81Q93TgIo/uR+VykdY0k1YsBAzYRp4UJBvvOF2yMHiLbKufOtO1ynGsyL/FhQ8NY5hD+VmwktNa5
MIi6diA/XQE4LVzO4wN2j3XY1FjFg9A5JxKV1+MmeQxBJy0JfsOGqdLu7Aq7Y7aeRavEi8q9bxp/
WHd6gEV06Ro91hvevS8UqwmMZLdGdJ8qQBBavzVpyPvWCYme0oqm+7RbczqbeWucOz+OzrJxOYtP
ppV+NJqinxnSyoMIBn/r8trQwxaOx1gU1WsvuVqCmQ77fVR2xVtZxv7ad7S9YcnuHtuOPX4p234+
YAUm50uDQXT0rL5JOAQF6UeaCPOYIffd2PgtvrU4T58sNeM/N4CS1hsFTxMCpd1QT5Q4s5lzT0BH
WPHAUBznNzeOVB0re8GMpPpm9Ayrxbe64S1Fli32jmnV3m3LYDw+EVjB5RfnNCsHQz/8hJgyvoiV
e0+t6LA7dJz9oLn3dfNq4dZ9c6thkAzFJvUH0GiebILUr/HTxaJmqj4Zb7OkOXIz3rYzy3fSfZNa
qXqYbadNqJ6nypCinFGLJTBbE6VL4tyG6VtyF7TiYHpOc7BVG8gxjXOnaXM+Z6pw350szWjFqRWE
ZfTBc1yq5n2Mo/iXWYY+B6EsHzrw6DQ85P4q4r5Kq1Cmgi34cTSiLOIhCydL62VU+MlOYMuIVkZ6
G6yYqV0jxjOfEivTl6rapQHC7CgTcQJU44AI5ueqcUdrK0FX6PQ2Ebi8xrLme2Z29AJEFIC5duKt
qA3ms63v/Uwsb7/OWFinSc0ZbUWB00Qb9Pr50Jq3EEstYCmUogcPJmwYgjXlPcMWvcg9eRG+qSWb
fh6Avhk564TaLSF1jwF3Yeq7kz3DcUfcspjmvdN49muQDiFHicGf0S0g2l8pTs4+iiYRzaoX7rzV
XhVgsQ/4cBRzZ/5KFTRU1ypaM/Vg7TNBzXhVxOFWIUN9TPRVP0jQTnhTxtzbM1II35KoT0lhFtF0
pyNv3tNcAQlFCKGudV/csAItsPYS0BjmcqSpIUlZ+iPzlqhw+uRhIgBaMiUKjR9rjEqk8MDiCjvi
raFhYuqduxrU2l0rev3ujRyflxHmhPPMG4F40AXVQmR9cVckjX3fUPHQLmw76h89d4oeRZ4FDxjo
KVOAKMqbaiXNFd7nuDOygMwvUawCdyZiKzYazSJG1OneLMxkO3T4iYA2x29Wy1O4EI7dfUwkeLiy
dPGpUNL7tpKWKsVRuOYP5fDpFjusvK/spvnG1a2vXkszLG3o3AXUDKXIKpS1BbHRnyPPTYhsAIWf
7Ll+hhjhf+Szg3Gl7LLx2RMJnxoXZ85PiH/iLg8R5tOOKMgyRwg9FWyxPINYeBYtdTHvPW5RbApV
8GgI/FSLygyj91xPgg+shvwOfd74gECBTbeEoXbRMvW2caD9u8atQC9CWF5lgQtgOWEOfvGjZvqS
c4dsCJIPAI6a3QZbYB20T5K5KA4zKBroLlFCQozXeboPopowzuQOLzNqwcavivxT4vzmmDNm4wM8
ASYBTuE/hHVbMHmpnGgrI3s4WcwJKadIwvo+qR2vWnSNzfHc6phgMsQeqS3QHdPpA6JIV24ZwYAH
BtqEwZl++BHH0xT6T8roukcVzUR1nBngxzJq5/Lg+JjxlvCyarjwkpxSEvksbaUYm3bVMzkA2oPr
x1l2duXJZTgN9Tu5MrySbS9n5nR4Ew54EZxy5VICs2+sQhJNpmflM+IAjEMWc/+D6n1EwSboBNqt
q8HSBqxOQsTVw2BJ8QGceniwnaThaXLjE8QMKuoSqwrQz9ymYPjtDjQs+MBVO845cfOYq86OPl1t
DGTCDS7yV4aWfbgZepQ13E4wKBSU6QBTFDDtVdnjnD1zXOOclE4JzQdDP1MMXTTNvJ3lEMw0CQbJ
79AxglhNUR8+I3/bXzXG2Z+eL2t3Y52Qfa8F/kqGzBjKlsCb9Dox4gzLgo5PDQPOZ6PyahcM8jBe
CxOy9rE1G/PsMKnkrDri9OSQb3dLz2vCT8n97AHbXBmvuWRIAwVOujhdtccxD+89amnAoBuVnl9o
MfcVDGZLQDWnFEZGYKvM8tNhQmJf0z7K1grJ8rnLcr10QuF0y0KXWEhMjS+aqxzHlzCv4is9qWqN
07YKV5PX+NayThibLzPSU5TRRW0dn7AYVDy/ibhV2nAQfQmzcq7XdVCNlxLg8YOabRZgGNz0VtjZ
OF7T2R7uqiIEpOOVSn9CxIH87nXhQapaYsqF18+5hxEtCUIeKa5F4gVIGX+e0xtjRTcUBmiY3B/P
6NjGU2/0YPvd2KFjkOE7vQKtw99W8uR9T5kE/zILK3pgFyQD43BSRU52cnT6Nvgj5qE6mbeB+ljV
5Wc+p93JVIMB5Ec502sB5WATFa3A5G+bb1qPCguPS92LdesDYV7DrS+op/Es+4orks8pdKRp/sGj
ueoYltF0rh0bez9Sb7IFP+9eMEfR0o1Ww1GBlMYxKqxuHTVBARw/kFs4V9majtFmPTaq/uBdDj/H
IG3x3WWJIKViDs9RU/r3EamVEa6jER2zTPio0mN4neLWek/8br6GGEnXBXUh1B8HQX1F8gj2nqdp
BZls5zDinqDW00dPhoxiv1b1zOodeXpsFlXecc6tDHGHMcXgvRsm2C9WH0wb0mkzzN5B7hKjASpF
W3VzVtbMTGrI3bU9R8WO3UacSx5SzEaBWS+JGGb7ZJjTV69V3Q+dHgHdh6V39ejXeWQ7cjaz4U5P
ZYMtePCwgiyi1OufKkMz62ZFtPf2bFOayLEA9LeVAgjlwPIRyAjWYdP1MgEeb+aXgt304KBgXHsu
U7Akg4Bxt+OZ6uwaTsdNInYuiT3DMAixVtzVWcWq55q5wRW18/fYj6ZmFXZp++jgK32JU2O4k6Cq
vhmgtdcWXNNv1cTMbSSFAQu/pzeQ9/AGIx2E9apt+C1L3zRxu7hadHuR+/USo66+d7203WdFF9OB
CSZdSWPcc2iyVg4RoaNhGoKOcjrROb2U7jnIAZjPJa8MhlVmR1yWbXlNzDZ7JOQTPDGawjs4ddpu
FjoeSLAoLB9I/eO5LA3LWiqQnO6Sd1Ax5xd9ei2F/ev7tXO7s86RXIHBmneTGP0X1Yl63SsVFA/Z
KIYXj+2xBYNVoZvjoXE/lBinf0aV/i8AZW5/xf9jCF9SW9ST/Csv578CCf5P8cL/mwThvyv8/vkz
8PJEP+X/oH0f4s/6f1n+x1f+LXr7/5DQs1ywBLfUNN7BfxG9Awf92uQAeZPC/6IL/wtD2P2HHSB4
SwL3fyEN/hVaYP1D+qQopcvEBKOg91+CFtgkUP+d5O0LTzoBmnxg8vehfTv/IZVr5iYFAsyxt4m+
9NSSoCTJ6pWr0x0+5+4igECuMMuv61K4v40nd1Fj6J+0Cc63jmIdUNbeahluvckanku//QT7Vxws
cFurKqwoBSWNBJssnRa6cItLEEcfLZutNafT0U8/p4JTU85FmUu+M9+7mLH70acqSBfVR1E9oeE7
nxMU7DXuDPd2MXlwPfGrSSMtB0bTi7pw9ybRtdFEkZ1mH5+yAiY4iOGUGN0njDyU+M7ANGFJarA0
O47IwTIYb0Fdv/U1k9qQur2F6+dbL4AEahrjwgmGTZsZOQYDlSzaaLIWuR//sXw29KjjoHnrI0ZR
CamJWZPMphYufoephyoug/Rc2wThhkj+iSOCdGNyMHSCKY3NMqjzw21zX5Vt9CyCN8dW3yo0AYPe
ljAuKuuQGwvaTf5klz3837FPLrgsyDAZ4/qWl3zLumYrrGrcoDjUO+AKHz3x3S+8BOdRnyIjdR6J
p8znmTtyE1DM7pVmfUwqYgJcMu/iLOsvcb+D2LGM/Qz2TTiIexvR+Jx5xp7Lirj/6/8iOHQYGYkt
ulp4d07HLlSWubXBCQcNzhP5JkYBuMeDDmeMTrbXLKPpljFCvO+rKcKu0ud4W2LnWeFHWU++nDdm
3cERtSnpncUqDozkkBuRefCn8s4Avvxc9htKjr2nupEnEO/jiY6/t4h40eM057gvpwqzS3yb59fV
py9fHAffQkuK7Q+BSLRGdgeri6NjxdD5sVH3aSXpLSANvxVJGG+KOiGz1xneHdxI8iKXJmyTizvK
l9lyk3Psga8zjH5lREiUIyHXxz64HTmQH26QmXRyPGQft181uFKvf/1DTJQ4ZAohE0+vgr8052vD
Vu9kBK1NWXNUyifvRVkkIybHRI+ziIF41nRQgw+mMu0/deaXu9ovscL66X1Y+OMLMaXnrPbPIQ08
J+S0+ary6YAB75YtMT9a/Hy3gok7s4W16ZIXIQwEbhEPSrwrQWtsDTGvnNau0J0cb5WGCD400wUp
503f6PZItIcBZiFzri3nj1PToLn3DJEgIpmbIYVokFBMQBMAgq91zTqBpTsy6A9XFU0hE/44Wvig
PGelgXSKg1JbRr/L1fwmOufo07PDcwbQ1vNOZM184miIvGaD1Fm09o5HBK18uLloQA7VZqnohnLj
g4lZjaqMYkNrExU2tijXXFHzD5ncceGkyDjPXmraGLjHUxCcNlzXWlcvCzrCn82+56LQZgQ+4vY5
nNHdHKhRrl1IYmKzPpkxZXLYh7plnheYFmgXsDAG3wUiPwmGd0+wQR/Y4fO9FTL0gCy0zFTbPJpx
WDBfucWoaR9ZOCXg2cTfxYEH8kF7NYUJBmbaibNl3ZxiWcgtE87tZAbF4+xYL2ZBBgZv/4bKr3bR
GRAqy7CbD17e90caFWpyDVa5zSzxoinhOdOksGpo/12IkMkUgQz6shZzZpr71tf2o4WphCfNPMbQ
tDa9SP7Q0CLPvgtjibHBnohLffBK+2QyOtiJ1AUsAs047HvjhnuNeR+nAZd4XG2FR9VHwPPYY/e4
cccDunu0uCSKIIKV08Fe4Q5EtUQQiKwyeQbgtbdgYjmjFZ+yhJXUD5tmr3KfKjlF6UmrwvNc2bB7
4YAs7fdmrFE2QO+sW8sz4fjqpTsXxgUv+UWmqb8zwhAUaScufSjXLiXodN7Rw0lov+/BNescg2L+
a1X1t1Eb1LLb3wlWNi9rrlgecGCUR16FT12xDwSm8Tu3823AtrAjPIZThs291t4fRhifMzOfZdIa
T7cY4aI1sMY2KUU/rn4c6ZSgGhDIIrmy0EnxnhXqWziaa0Y1PuHLfeR7Brb60ENNy426xLm9Sw7p
NF9bGsvlcbJqTWlKvrsBPHXVP1QahBqyGMmWOnpywKzetQwPD/Pg8MMNVIcql0GJkofOM57zDqMy
PJ1tVAtMQDjMLKZ+2OXja2oztOjZ2ESY7Lvsyqg1UPJ84ymenQ11mOly8rh/A9phqFY2PF9edYjx
xyEzlOzlgvwZZ0qYIJT60ENRPFlYng7Sqa8cyH3mMMO2TNz7AWn4w+dIOsJaf0tzatOAAckN6QRz
Z1KGoVaatfgxVRE8EokMnhqNPs1NWyxllJsI/AyS5mLqdyG3ewiYEJ2rm+k/jO7nyXyphug4atk+
WRXdbZ2dkNxW3l2XGP6xdCn9Loxp56d0OY5iXwX82GHi+rfD9bCciPWoLtzVXeJu4ir4KUlyLeeY
ZYoyUw8COb0wsjbkrpLi1SWQfgb3ZXNrjeVZpqeGidM1n8tnsOPucqQYZuUBvV7VmAO3IJQXYxHE
9M6AKs1Ly12bkYoOEnmqeuk971DnBIrQ+kpUEdhHQRcQOAhxCrth+YHBkhe4XEmyLtxM0muXZRjD
5mUSgQX3o/TJjAYKAXi0Qf6tCQU03AKwbjul5HMQn6es3U3lTOjX9Z9apFK6aRm0iPmW88Q3hTnL
xoMbSncDhA1iCb4N7JepSxuAi1JuPgPaKa82JF0LxWHpx2petcGwxC5HaBtzEs8OM7sWY32Na3Vd
WiDx5rtsKMzl4GWnnk1NdV+pKGghIJ9FsQNYY+NOpq29tGxPrYVTTVuOMdiaPfMpcvs3GTZvnBbo
pmfkhnsn2TsMspYwfUHu2enXTdYrmL1U5DIXruJCNVU9CSfvyS3N3ehzkkIu6tVD7Yr7hv8N5hCs
Cte9tBMGMM5CY+0fylJgFY7TNwC0u14g96tUPVra23m4VbETN0z01C0xaE0bAorgQtNmW5s+fQe4
n5agriln7h1iydl3YcSPnIG/wIUucTGETKgYtKl8PfUzvFnKnBfK1im2qJBcS2SD/g4ZpxecGys6
ekeqCnOLPha/UBsj5F+skjqyPiJiUPxxCRZBZ4zig2VxLYwQCPAudyayeTVRE5BVb65mRoF770wL
2YEJ09Fs+4OXXfzQPjJ1PhQRozVcGL9Mvlem6a0HE89gkaTYCDj/eTJd193IaFxlv1jaCWQwTabw
lL3XkU+drN7aWj4pb3oNBmKPIw6J+TT5DmHhlzExPXyKFCgU4J2rMP4qfWOd0FpECW15Gm0GM1CA
NN/H95VelqAO/dJZd5wMZ6ozyIo+acel7lNEv6bw1lFp4AwGRWzUfI0b8jWmaT1VzIqjeFzX7Zs1
z7u6hd8UJ+8x/jHHkkz4nPTXDr09iJ9kORrBkx8593/9es4QAEYaaRtHONnBSfhJNa+H7XcrWzDU
TpvwKRxJ5RU5hRlzdPDH4pfSsWcPJiKEui8MjfFSXXzDu4wvVTx/KFtiGZmfKGS9hH5xiuuc2NBC
Ge4lSe17vzf4C+17t0t/6y7Ym131pnK+pYR7yKu4im6nbtH5F79Of1sr+wKF8UuS8c0km8XUcudo
h5F8+DSn6rfup8+SYSwrsfzyo/DJ7VwmEvIJky55s/wUZekXHmpqoGz3YjXikqfhU50z1O6NH01d
lpHfEeF7SormDa/MhknfV6ezr074DwnvY+vv+UxdVXBo+CLf4xfgN82G5Av+yX2oPeIysMi74Mc3
YeHjgIxUKln02SZv359mjmVgzAyXymAP2FZyji0x3PYBQgoFptr/KqOGz3tZvRVF8hUDns6SNyIF
J8fQb3q0MNMZa9rb70ufroysvd5+varKftssAH7QkZgxkq9Cyqdw4GeP4/tY0Vwkyou9vURTUJNt
zEm7j4su3RdISmQbpeazQlywK1390dgB4QjXRSdL7rkWwt5sXu1K43kaWEpKYkMkwdkp8zlaeqN+
aLgWVP0NEi5ugCgZM8oxIiI9yx4r9Kofian3UdwspvrLCopr2JbmMqLUcSFD/6pQcZZ+x1GnLruF
k5gf/Zhgh6bcBHMqITEz/sZsdJ1Hc+eNA0Jj0axTPDlbUujfopnFIbCHg2umO+wj3Day13jKOlyj
jbcl3saWUI/WOcNJ1iTxtiKWda4TdXE6VN+4tFNuYMhowdBWKzqugXDmqGgM9+vlqIvuWDJv3qpQ
lxyZAlKaHXYWh44aJ0wSUgFtsUJgIrydG1v2K5JTKW5aKIBXqx3DbZDQEQwkC9W3xCw74Tigzq26
IQC4z865eueiDOjh2zFc7062KSIy9R0Hb6zjTZ8Z8zLqVHWw1UpwjXhkuX2rRKfvE31Iecn5hMp+
Se+kf4y5HbUMmg4B1wcKr1mxZcYvLya5sE1m+Y6CK+DmybuTGv0J6gO3cHdiIECUiTqu6godfCf1
kL1jkD1kvmVcXZ1suxj8s3cr+NGJtfeshtFMOZxKDrrmUFM2zpt0HJmJMD/q9zbe7D2hLHWO842P
E+qCeF0tvN6ytjhrnc1oKapcWirIOpX0K0xv3E9kNezZnC5FAumzDrC8T+VW01bKMCZVd/xHMOTb
NpMMdvKqZ1Ru9mfoFtjE7C7cC5uHNAH1fqjSfSex2CjbMJfj+OK6tf8ieGsYPgXrMfHK3UDb9l0X
BS9EEur1NNvJQXfJqyRaeoEnMT1DKvtiKvSorKp7QBr6zuOwOhm4IFaTywnRU1GI8YJXTc2CzFCg
q23QoTeWQy3OjBj2aTwAwM6URYyOIiTGJqjzVFvtE69NdqUXGTttMZa0vGYfJGUCwo7hgZ8O6aXp
T56FBS00eawTbaxsQ13J1FIc4cb5ScfxQlrSXUu6Kw6cHNS2rLb5vKvSuFw2jdHdM3RcUfTYrBVy
ycWp6c1zlHnEs2geaWn8cfOUK0eTluS9YDAiXoB/ZZa6dhDDn5CgqIyxCLkQ4hhkQd10GWa7RhXn
+jZFr0PVXqPIX3imPZ9CRy7myrTg8wUWeLSkZtjvfaKtr/JKj8ep6XBRAPzZpJ7R3pt5nK3wH2Ff
SQRTM7j/88AxRLdyZUfxsgQ1shwsyombPmI3FD2cXnuTZ+0zrmhjyfc9Wy5Rw2bqsXHWU3CSVPdt
G8tUe6rnfkpnCj5u/9LkaoVEhQzDceoR4yZFKZX5mWTGc2ZCmt0WaTnfcUA5GyMpMWq0om0hY/My
mIhDY+y/sQDeQgPBMixG45j3FEsJmoI2ldPfd1OI/ObG1GJIEiGNIjsS3VkamkBU00UUkHIMqQYn
OgZjT1KWEWRyUaaxWnnOhpgy5g+SaPeGNbMPmOWaqpRu5U+snMLHMY7Ldsck4s6oGMNQ+h6smPDa
ZUGoPjB2t4JbJAqXaV1hWMdoovu8xjYQOHRbVqksd1BKrsFwqIKBO27vZ0tEIwyG6fiSzHreWLWJ
cqL0vG7TljhRVb27dYrr1J2WYaPUBssr95mA3HHDjBvYFK89cxAFf2A4ZFxtzvGrOeckOeximwuI
GMOg1daniTEkpN3N8TuXUnVEcXmVvZi5j6mFk9Mgkwc9zsmxDxl6ziW+CACAfTugPMlqUVBKvrPp
J+VUPxlsojFLyWDeueQEK6z/AjVyBHcfRBXhBwYBu1nDp++cjMmS6OXlr39QamEz06sDQByQoexm
aMgXE4zWAGOXAkgPJUGN2LlVxvUDJLKajh5mEapdKkZFSXqWZqN2XledKyMt1zEtnOimPvpWPMUH
L7owAvRO5LuXaRj0u9irP8ZB7KiY2jozOXtjwsfZR3eTnz4Vkf625iRazWBawVBoLMHK3QaNRcy8
mKYdgeBn0Q/RSpsGTWNmeW18/zM1cMmnsMn3PtGUGIrnMWFXwvY7fxtGLdmUej5TfCCPAlIPB6/p
pW49/WFNBSjyCcZMQD77qeZOJykoY+7LvgYcZGXdwlleW8Gtshpjk5ROS80SVsgBrC6Huuwr61yO
PUq+iSxUmwRDCjkuzbtW/WmCRpFfVy+2hU2yGcv710Tpnrs/PIi8zBBuJ3fah7YHj0jx2AEwA/qv
4SXMfH4g6LAGW+JJILetaJ3o9q7VH/xpaWRx92RZ3WfQSgJoLo3RdTzdJY3TH0ENWQdfZeeu9amX
GSfN2TiQV1+U91ZfC/Jk5VOVIdDVr3M/1LshnanvmDVr7jSHj17136k7jx3JtSzL/kvPmeCluCQH
1QMzo2nl2j0mhIsIaq359bVuVCErqwcNNNCTGqQD72WmCzMaec/Ze69NhBzHU3GsW0p/tZntkzsY
uyLDoWLXfeUrBWAvF21ThGw/WkMuG0/vwkdHe2qAE7BDLwwmhuYSB/awBepDH9CUCxJVUYUYeqzn
aJ/avARj0Z6BCi2c8Gqg5c2wY3mY7+yZvxYWMILTRuPFvs/sntDuHmrKpZHPbYM1S3uWlcMKe27P
c0Ou1pHH2iwfk84h4hl32LjM+DKw/CSB2tJJ2dhXL80/Ha4L4r9C26JRvuZzpe2ovKR4yio85AKj
27PesvnwsQ13NeldqFBaNd2XaPs3kRf5I0nmcJdM8oeW2/paFVw6auWyYhhrP+ueSuYpmv8Qd4af
UKyMQjY/He1lQH3EZip07ZwFwbTvsBhC9u2YFLJTLZP8MkbOuI1gjgFKtb8KvbTOXP+oBCZxQipm
y5za3nIkIF2GUJqyQQ8uJUciG48ILjR3X2TFcq1dkENVKw5410MWQ22/xeVTbGhFghplOA62eY0D
6kAhjumE59jQZyj1Zs8ZjVis8EbL76aIJcY016fULcOj+icUesha+FPoRcGN4jTBbUBzWPWGmW+i
WIUOdFscYhZGG9yeylRQMQwyu28J06/HpRxPRugFq7qrecgXxtdEnIsFN0yOXoUC84i7Zcwtkisp
29AslmOfNrZpHpCd1I15FybI+wPKQO+UwzmzCbp27NLPPQVNAfM8LWlggML6D4PAfDTGaD5SA/LD
Hjq9uvQur5BePeY4K9kvHgeNIGO5WIkw2GQZGZ2k856wkXTbzMzfsVrOyswTr6s8Z5LWc3np8oRl
VjzUvBlsBZBEKJM1MBNNi9hJNPc9eL89tbWOLy3j28aMeK8gD9xlgEOhi+BQyGLXVoVYdVk1bOw4
uvd003ODsaxdg8lnDYfN3AEu5pBF89aKmofyDHypVawREFT19Luys/DkjaQQBC2lOMGxQSEiuNTc
6rjIM5BobulygqjacG/As+ZnpTUt4GqPwkWyC2zu5uTHUlp/2vgA52PY5EwPgcM6pR3rk+nE49ox
Kf0iubUTob1x4ebv7aWJdw522qg33X1q9RnUV2ve9ktIb+DCiVNmwm+ruNwCe9PvSUWnWXA3oAq8
pUKcDXPO1w7ejb0XnMRiND7FRDNOrF2pEmnDGG+B9K3wrtgXO6jfqDYi5Jfb90HrCO93kIsdndRe
UO0BZ6a3apo2cNMpXsNYv2q0eqWXNhLCNH9RuOLt8SPssZARXagin0lDnuhclKc0nn5PJCgecwSC
bFh+hOlYL1Yc/a4jfS/KcrnaBYc2vFI3hyfyIc2sLYjbjG6GTm0OtR0VBdxP7czZy23+EmehuJj5
4EMxnE6qtOzUsBIkidAcws6cj6MLrQ2vJM9vWsyvLW4vgjK4GgfOUegbHCfSDsJSC/lsGe07uXVc
HglnggFMQZRYmiq3PAgr6M4DhvuYuCI7uRb7oUaDZhY9IJspY2P0FrZNsg0HZAVcuXtNVj+VSRlS
ToDsye60bYW3oNbD6tAVpbOuUHzviZh8IZJslyFA+VkbjtAZWQUjoEJBSadH2bY8z0kT4F15N3o6
UBNSeF0r8hcn6hb4PxiIyTKzEDe/umqetjO4ef4A9pOAsPZZwv2gM7nIovw4Ax47J173Z8Dl5FuW
G+4kOeUN9EgitZyt1yM3XUvM5i2PM56XVbSO9YIOugZLUz5EB0c1SlXAt30sF1A1E/132ZFBHqsg
P6D+XhBMDuFELlgEht/1OpEfdcG2KcqS4zxm4Fk2E31wq4FrLAoPNgSATTt4Hqgi5NWZhdocaScm
SvsaShcluHycZ+xR4/KA0Pm6lMbXUstTuyvNZtySFWhZRPIivJSWd5t0cYDUsabfsV7VHqDHvN+O
fYA0UrnMUUu6gri4lvqw6+LyqSJ1vnKVNha534ADvgwYn/SR58zn9Z8yuoAlZq2jDjopdm1u013L
sCcDkqWZ67eZAXkaOmWZZYhiWrwm1pSdM1WpBmPnb4pi2BRTle85gv4uVANYlEDuZvP45PYBfNR4
U3dVxwWsigfd+Zhp3mdjxv026OtDsVg8eQ1WRriN13JMxn0vikMDavA+a80z4G9tBwli6zAjH6Ku
YjbNmrMojkk3N6dcDhztEcNpyAbAsVR1jJLUJusi1pst1+/gSNDjzU0lYwNIIOdYzHedahgeBq74
wt7Z7jrv2jeNAzpVOwSIEJsptNQTxg7WjZU6R1PgWmkSuY/lkp1KqsMUVOzG+8giGth6Ggyvc2Yj
rcdVuvYcbT5pzWjs5oCSJ62xlks421RHuU38MNUVU5jlEIPObX2LuZzGtsj88CgKw1NTvutBj/iy
b7Ww/+ilcxkazz2nekQSWa3OS/MzgKkGdiQOrpIYd0lp03YBSL0a57Q7jgkeBIo8/M6S+G4te7p1
uhyfghacQUfsLq+q8hybhZ+mTb5lJUAE2gWLU3Q2JELSbPWoYT6Hq4+zeUxKClxlyk5CmvQO/rHD
5Soglx0y6zvtfwrE7c4KTomdgessxu1SMk5T47Ui8Z6f9beRI6Er3S0Wt8qHF7MeBL3s1PiRmBby
Azf1iHbfNKulMZ84X2/LnGj50DU24Rla0PDO7bXKu2e/5kjPj5YHBEQ1hEfNs0elzTaSqO24pbeU
SkBsGWLaaKQgNuN906lAJs0h/E2F427UGJZS0lFzlJ61oruVmdT3Q7G1IH+syhZvn1y+WYft7Elr
9yl36srD90BS6QZX5ebIgwyopLUN+dH3FT2/jfbTy+BrNul9FFpFyZbL1TXFT1UVJkyS+mcaIqdq
YUKOqH0i4v0krWnTFNUWq+Yaz92uwCjty8SKt+ninmDYEGSw+sfWdVg1No7BeYcImlmMDy1HTKPv
pnXttJC2ipIvvXfvhfZWzO5PFFh+DR6PDXQUETVgOM/cHR7cUzFNFJculdrJtr9HtCC/duR33hyw
e5LLgvS/2CfBXkPzpi8P4sZZi5PPIYTwz21w8XSyG3PEXD8w96tfPjLnzRAowKw3PsmgLjBnGKw3
kxF1boI2kDed8h6i4bgRhRZTNWM5g7goR5Obq+fuUVC7O6Z3VaunI/o2Ec8M6KT+yH733DlQS3qT
YKc23Bil+9PAtnOnW8ajZ53x8YrrWA+/xyZ0fYmj/2TDSNnAuboCNSdKxBYC64VhvoMiOKCSiacY
OCh+/4cgGNeG2dbEzzA7hEt9cT3XuMHeZXkU7rC2DFy3YXJ2CE+dgf7YJ94a+HHa2UinZDWZvX3V
sS88j5gqWam+hC4JdByyr5qcP6N0xWNCoMFvwG5lJzsLSICyL+tOGDt+CWnAkrEb81hH5aNL+HDT
NFXiEzjUr/RRH6XZFA+BV58nAuorvbb1p9B96Ba4thmcYSzjw/wkEl+WGTVTdv5kWvI5l96wo1GS
kyELQQsuBSwM6a6YYQqMF7O5jzr5qpfYEUILxBosNGttTSXSA07p/ZJHpOntYNjlOlEBYmB4VYk7
bXgTu2OAbL1L02QfzPGjNrv5zSjpOp9rwo8WQaRtzR8MJWX0DdyVTCgZM9CYjqsMIh3vRJtsEL9v
RUdGtK3MUmGEf4OAg/6g1zC0Jo0L2grPnOPdI75h/TwkwaWVUsfZw7wXjobFCpem1xTfyo05JsrY
SEDk7L9kBuG09WvE0ZfaLp2dF2CTJ0Ofrsqhs7gLAWqCBjDvmii/ReNS3arK9vtpMu6FkSKS6WSZ
bWxnv+z6W2sZxzAme9ybWqQYGG+aAgv/BFhx+CFNcZjC4bBYbOIh2XargmfcG6R6DqZxyImJTftW
xo33wgzr6HbLzp9iKuHmzrpMYVfFyHibobfTM2xM/p60XdYWNUxUDyYP4TjozwDQwPXZAoiQdx6n
CZvzjK24T6O3JPNtaDq3Ge7lLY3Dfmc7Ju5JXSWneC+yFBOZplntE64cAldNpo68OC5FjxgTVj3F
06Kpj3OamWtDI0wWZRgV2mpegBhkLH1ZJ27qXrf3g07mQ5QCz6ajP9R4SS/YydeVxx0im/ktq3I6
WgFwicjU92lRvQFviM5i0Vnv4qc62mir7Ai3XLY1n2XEQexLzs50huiaFz89T3BMrAS4hpokeD1K
pGCjPMY0EP7HF0z75TFXkxIhjB2QkegyBPu4CA46PobIdbVjUwztwyL3mWHrl79fHCrQ49EzTroX
rvMkDo4AtwiRxHzPnFvocIjkmB/wYc3valhxopE5ScYjmZiLNcjxJ8pKc0Uv6zIDSB0sn+KC7DiA
+17rTMcvmGjzY+w1WDRmPdk2roYqlXovZeble2BlcFhz78ynF2rZNIIyzNziKHXwO0XeXskiOsyB
gziUNe7adsxeOHCU90VYp9bh/OxBGtjUUxCsWoXilUttPjGp9YcY2jpHPW7bbPkI6xjz+DjX0UdU
eSFZF2DFNkH6bRnUH0uPN2teovQyIbYlmiyeh5GsgT6SInea4uy2WbJtew6mkzlgJkvB7HXTjWRv
+jZs3sf2XpJDP2oU5WIQc/nQJExpWX4jLLccWjPckuV6ynA2v8ARHjHTBd864JJuLsJvnDIvOp10
L5NwHGZVjuNkdN7qJf1sS4R/dtvU1bN4bvOkuKWtQewWY9HGzDXsIjpuAJto5XlJ6vERB5FFyKZC
qgpbvv+II5C9g806LIHkq9XZZrKs7iorLOzZZGq3HmFmrXM9H/s6AY49aPeq0IOdxyGjo8nbMsZE
KJfgezhw/J/C3KfuW9AhA1OAf9VeF9Ixq8VgBenlDHmRCYe+aEpcKQG5PdsJ2RG2xxayzarqnBNY
+G0zjuwaBuNXWpmbsaNe2jD3Xk1obmoq1EULd3yMiknAj7u2Elzda9UVf2aqXXIXZrnlFN8cD+9d
PYH/SqdmE7XepoFugiiGvkXZ8yfaH0dxK3oEk06+FiQvDhWsnJq550GQwRjjtKjnyTnKv7K2WHkJ
evbc3FCCaAYKdZ2tvak9a3LqeSGjkQXEe1ZFGWls726l48YYnYOALPHRSrS/Qe8+59qdTpoo5hsX
de5HciCYiD8M58wpCqfsPyob/j/4rv/Vdv2/L/F3QyHJn+5vReg/7dh/iRb/9U//g0gi4j891P9X
fsg6ij67Lm7Dz+a/UUT+5f/8nzZqiwZO3dLp9oD5oXo4/2mj1v9h2LbHpli3hC4wMf8THmJY/xCc
jnV6Oz1aM6Tgd2lJcUT/9r+E8w9lYYJeza5DUoZk/r/AQwwEkf/TSe3ajmXgv3EN+mAoouO//5fS
EZ3tcsp/pu3U27Rm24AOAJE2fhw18Mr78r2eGxMtT5SH6C6a2aa/sei3kTOEJxhHjyIZ4BlEInmx
vf6hAU5/YW407xaHiKVtqms/jsei5b41pgLXhmp9M4RJxRUIkHT840nmXLrbmRUclmiiKr4ynWN3
bEGGZsy9T1IlJLX2nI4mqFprIkeevEZ/1xyfWCbdTdi3yO33SAOQCCXPt5AzA0J6a/3PbCcAIRz3
pQmwXJkVMEvH1upd3C84X2D2OQtvdI7xN6LYupQPjg14HfTcwr7J/KjiFW3Fv/qJTsbMeiNfCvoo
wbJTFBc5cRyknYSNssH6HOLYitavzUgZEveL4eyK7jWC99fEy4T/5WDM0QKbokAB8AzfICOse3XM
RqN5HrL595Rk08rD72fgBBU8ivbg/4s6DHbxWL04VXyAZGDuiOrxHB/grgzopHHSdYDkEBZ1J/3M
Emi7EZqBb+TGyT43gRzWsI+jtTCpEZ6YQZKi/JOYwtgRBM2K6DdWFcMfTNJ2dmiyrx14Je1ee3Lb
+jnICveU0m+SwsU86wGDq+5XsXUrTTS5kp6DfqZXeiGBozfebmo4AIfEl9Qsu+1MThehSTUAaJyX
EuFx1VsZO/u0TPwZJ4dpc6GpJmTYNgtNogapefS+HlySAxJ5lbZQ1SP4jIRWvF8cyVdxmn7qxrCg
T7gFOL1+tyBDCC6hxLibHJxyK0tRd5YY6/x0YEkEXDuN33srSTdDSb8HKF6cjx4BN28gDYOyl/hT
XXiHPpfvUVwessjTj5MRbTpBeyy8NCwb9XTXW4SicjDFXuhV5xuRwz6uHL74fDybXnqwTb15qVNO
+mxDykcnxKhBxc+xUTMMpakm+aOWVzzCJLd2LBF8tuFDHdfPU9aHh6R/Rh9OvowyXut2WZ/0mkEv
sB6bkG45MzH/JtTSU9fmXzX+SlKzJrpRsExMq2DGh4UtWByFwZZQI/s3Uxt9NwzHEw0VD621cJGH
TvTQArxdVwVnGTMIlz3diNURfSdbZQ7cBiJOlB8gUwDirsiwF6/4ClIHcS7CwxXi2QYnXV4YOiiA
+Y7NxtgKPcPSMrpYXzOT4EDzp2/GK6m0s8crtGrscuMEcb4mk6WvU330C9nvS9xv4UxlTEdMbl2B
EeiHbi/FbXIzVkzhjkt/VeDBWvFcf2b3jTlfglPhyEg+EAWPC7TDJ8LPkB9Z2kAaZaJqIs/0ow5p
M6vx45pBXq763vGg/pZ3febnS4c0yBJX70PU92uqZt/JTpHHwnv7yzbwngWWvkshVPIT9OmWBN6T
V7zn2HJ7mjBxw7bgI+VCr7ZDYYFBdwFcVYbR4OzQBkNqs9m5jfZJAcdpkhP6EtZ5J1cbBy8/5z0I
9dS8JfGoAU0jJtvBiq08xHSN4nZEoWg9hzOs4bJ5XZLkUtBd4JSXCdl2hYsq2mkhuMJhfOUUQ2lH
3DpH6dSkD/TwTNBvRsHKqn0V7KAd2JfRGx/zOcg5F/ohWfpbMB5Nfrvd5NnfXpSEN5Ilp8G1xJfT
1HTujRwgrGnZmzJam3W7EHJgfAkBTh7KLHwkamec3Kl/SnSKh0VzrZz6yNE5v1YVNvkQTgz3ZYDW
GvwyJqzxbLKHAn13cHX7BXXlg0ZRAxFCnhy6j4BtZ+hYJRuK6MfEW7qKHBK4bgJOIhSjXwYGaWsY
KkChHOoSGYS7epuMAwR8L6BxqCGUijpYkp3fBsVyrLzs2+2Nx6KofgF4+TGm9FJfKjv97sNOXxlt
Rntz9K6bx3IxzSuuKtaV7DzXRtJZ/kj9GotXNhZuhZEd7OGpGwR/eaIqFMXSbpKet8FkZ73OEN8K
XDCHIAxe2yEnLy1mPjwhArPXhSyAY8zRocmWPPjBoP57nGBXzFT9sCbkf1wSJozSOl/NVUeMmglu
kKLZmLjJOvtnseXKg8e3cpfxTxdR7yIyQhjGo8mLv2tHUCEJ8QuCyV9WVpe+U6jA9twfPM7wQRpq
K7sMknVI/JCmDvclXBbTl/nCg4A+4RZwD6rxq+Z1eyOFyA7IdoWErJo10mSb9mwtKC08BpwyHa0m
9gf6aVPW4UMI8vHKNNKtWeZWfhHF1mVJ7AsoooZ+HRvNtUlPmajXrmdPP6kJiNpyKQyoSusVPRi3
RT+FH+i0UXLtioFKrTJ7bAhvrmBFTycapx/Zuoe4bcTJnRNzYwRmt9W17kiC2GR2IKwyauO96uIZ
dMvEVsFLmOVNjT85TIbd4rC8rzx7Y8jSvlrqi6gD62ry9s/Fe9C60TP8H3QtnvTkHLlLGnWwhyJ9
p1OC5XEAYsAcjIEamsL1hV2oFELhj0PmnVlepyzCbLknSg4Gyc7a11aSKUqId5IuggIrGwj1oal/
RbMonqfodwXXdmU3pSSnoxMAh8OxE249b0Ps7qTtqFYSaXrSSKKeC0dHlxvHfs+NihzKbO+J9XZb
e8ohIihgdOB5J3Ta38NibfuIWTbpB22v44nm7Z+Ni2Stk6B/eyJecH7eatH1p7GtfvrEo9KPUEgQ
13f8WsbWC9OvvPmYcaQ8lQNpWyO9yCa8AUey9wXukh2CJzgzyZIxKy48NMJHPaSxkteaVBxiKCx4
/W7b2YcZFZ9pHWU7Pal79MjR3QLadn3YxU+wB7QbwW9axXt8FFxX7JaaHmue/oMlXCwTeh0PP/jp
hCCEaN4zpLNQG3hNWLbQjBa+xwbmLMQYMrahC3SYtDcyq+GPlrNsyn6ucZPFzqpLsETy7mindu7S
Xc8e3mePdXb6FEp5w+p/8OblhF/pq4Wxgcjal6fOC7mVkaVI9GbCBu9Q1mKa91FjPTBXeXizJLUA
RuHHctj1/Bh2/SOdU2G4jblOfE9PptUM24MXEgO985Ug7ncZhrK5fKQVfZuFySV3nVeiPOuw+Uon
wDfWvAdZ+pEnkgSdkXLbQG7s2C8Mne9Yv+NU6D60imdTFCZymHTWcY87YTGb6tBGnXs3rNm3Wpmw
B8PUnSg/jmfl4g7BlMMfLrC8rNED8umpXjjs1SNBlSxwH5shKR+r3miPFNBiksJJvrVyy9qkWkrS
g39lx+OLbbS/FgcrVGAF0d0zvA+pm6QbRP7gLtRkFUGbbcC+B341IE807O79HCLr3tNiHPyF6yIX
Bk+DHcs7D/AjKOdrOerD8xCGV0zNLVqe3t8Srx/8ucXb6QwktGKY2JT19dV18ni9tQFRjvIN7d6V
2VdYz/q7hwpIZ0nLesBusRnF3aXUlh8zrT1/IkOhe079kJvUBGQKCMwJs17X3BofQ+CLzO/u9Brw
iWDjM4kjPVUv9dg/I8P3m76GhVHOj4Y0r4MnuD9qWbLuhvY3tvyOjetMd8gcF+zqsL8A2Obc7mx6
hVEa3vOJGBs2jxMJSpLVmnWOaQ2gmI41TEF/rcyjX0ZY0fW6dDgz9Y98qEbV2t6CEYTO1Oj2q+EO
T8sMfa5AzosiwQpID+56jLWuAxXszTvHti4gdtPXFMyTzmImhy9wctGx1oFDDMvOeK4UHKMHILTX
0Ck/PUdseCj9dhKM7P1g1KsIDkqh19tqyUkHWRaqTgiwYvxDAwAcaad/zfLp7LoW4DQGJLJqBkYH
87ulTQBbsbWLa/YmVlhzMFRUa/gwHPyEu4EY5KzNOXnXtDa+v3p2HJ5bN8E37PEZNtuhJ90nBn+B
/rKy20ZiF9FXrefOB6zWG7BRFi0GctMbi3sFy8ftC198JF7I5hdbQ+JdjeGdqQdmYJQXz8F30WE6
iUPGidHM3ruAJE84QGZmh7Iq0H3jOn80O7IUbRm8p1PP2Vee4zl/TgUsKCd9NszxiZNftAuweAwY
JrWg4mDESQ2c9NmW/a8uYG3keQsHT938aLgiNEMr3iTImTUzZvI44kayakQNAVFzz064UgZP7iUL
8a/MSnXu8oRt3R7dyet2vdM92yPAnpXIu3SbgN8DMcGW2+XmfpRVW99w7bO61wh5AIEEXF324X0u
dbhhgcEdpzZGJNWT3sUw+xPbWBcEzi7lWN8c26BfoQ2PDY+sXW6whu9DOdxyK7pjQsd7BbLiPlIh
xjHoT15M8lSEpEsB+R5tLXY3phDVo62+NMb0hafUw+ad45vFg07bQyTfKpWJiIP+6nqSqjC3vGVe
cktSPsVcgcOZQsqDWY/22RrmEamDoDGxVpZcfcO9qwrLPagJwL26vBCTQlcVbXGDxQ9ELv8yra5/
7XdO3YoLS4p5S5kEOZ/Bfm7wUoII/zWqJEir8tXMFGk5vyZ29FkZle8tOm1pkfUewNHG2u3scSbs
RjklFDcCdWNXHW0BL7G9b7qzW+46116Oy9RdA0CSO6ha5E+zmFyYakVxK/AUBV6OhkOzVY/XNO01
yjnY4tHakq0paM62lmiGQ4A1OUiHajOw01nz2CQHzaV+LkNBd2gRQNis9Oxg5E27dSPGHYbDeMOt
ZHpmRfgRUQS6q7XoPVZXJqCek+EI3HCZSA+tjgAEx5FlIk79VdsAphb1uGyriCSprlfaVx9WR1yf
ErO2cKD4Of1z0ShMs4E9UgPOT3nQeEwYcVt8RHtHmVPtwGhOIsSaGLC6YPU7r4xoMVfC1MR6yizq
PfG4UrsZPXXJRzGTsKTPD9fr7Fzd0KK7yS2CrQCHRqCsmy5ajU+lSpxGFbUdXWyHCQbCcwGNkB46
EwAOhDzNDuZz2faRr9sDJMyx6W6YLseTsDV8ycE9l3OBVE4JCAnsBqIFTdaVE33Gdmjfi3Cg8T7w
srdGaqQ5Od7vSDtlmJlHeTYEcy7bs8+KAzwpwy65m9WEQXKZeS4x8+8CWWubEn6yP6EEo0XCqdFV
wS/AT4C4DBpmF950s003sA5QRAxr4VFQd4dOkoTv4mMzBSsvhiopPRBVXCwRDZmXBakJ38NSwKsK
rFWTI9/EOAAOAOs/KS+rzhMK8Rr/euAXuGQQVncytLyXOGKzjpXTXdkdM3GCU+GtL/hYahrIgGwY
KatbigPtXRbQgugnV0oXkSwuTvFX/8oXWmjsb5HU8tecxMW2WVoJx9s1+KDbPsSU6tYiqRVKW0uU
yobUZB0aFdeIMlYhdQ4ST1Ke/TLO/lxBSktZYTC1kHUDaMg98VbF3HzGyrO2ONsXHqyh8GlIIAye
iPM0zu4RPNoZiAyrvW5GKTR4JYkn/nYn5pJS6YkFwiJWFRRGpTXGSnW0lf5oKiUS5oAvZZof2TXl
20XplaZSLsPFzW/sIh4z9gt56uW7Hq7xMSgqZ9Mp7bNQKmiu9FBc8VRd5Wa3D6mY9PPZAFmnFFSh
tNQYUTVX6mqrdFY3QnG1lfaKQLcJFQE1CGn4sBBodaXUOnymjQTCFQpurrTcXqm6kfsglMo7K71X
Q/h1lAI8jRnCayWuZszWqA20cCOT+rHRGSvpubH2rTv+6oypO3X9aEIfnd2MiNymV9ozkn3ozJ/E
oFt2guOuixyms3StL3X63BWpfTWVkq0rTduG3Sc9m/s0krfRVcm5UjZUjiFYT/m+dsEiIXDRx0RM
Ssuqn3owzCTEwoeZ0hb8Bk8DEjvqv/kedqjumdLfZ4R4qRR5R2nzk1Lpcc/+1tRfVA1nQgGPCV3Q
u0W2mIRibDTxaO0iEHmTUv8b5QMYlCOgUt4AW7kEEuUXQKrfO8pBYCsvAWciXAXKX+App0GvPAc2
tNUzppE7PhKSesqZABXraVRehU4sm6Ktt0XgDER58DOwEFf8TkCdWB3CJPkMlPeBhtIvA6mzK50T
ecLTYie/+uVQT953CSjH10tApQMANVC2yUFTBgvltHDNra6cFxB1YathxigxZeRx/I4mRyMObo3m
r29DOTigVZ8oRHyghYi0s3J5dMrv4WH8cNIOcG/A9kJ5QkrlDsm5DQyVvla/fIzzohqBt2MnCWlv
yZS/ZMBoIhiguSTDp470m6G8KBRVsb7EngLv9WdQfhXJGisOUhxvM0a+5mZjbBEdScy2E/uMUp59
hPnFWb4r5YWxlStmLLaVcsmEZUebWHpOlH+mxLcQDfauUc4atvz4OtqfSXluPOW+iZUPR2DIAWtK
x2WAR6dSZh1MOzbmnUW5ePJfTqXdnaTCxVxA9lRuH0YhnfShAQPDfJo6HEG28gaBzfpolVtoVL4h
XTkce1nSwOBuJ6xF4q1QPqNEOY50rEea8iBh+r71mJLYwaxhfkfVd4UF9SCxLqXanx4jU60cTZPy
NpmYnCg2eYuV6ymRJA3Mwt7woz+Xv84o5ZFqa1inFkmnWiPj1y6DuJA5udJo9xMnZO2TqhtX2KHT
AzNu7cc5zwEeK9FDWhABzcn8Jkwhpwh8wzppNVwWzjwfa/UlqcKDkTEhk/8LcqbUATPmCQ89s7jY
GPgaQCa8kYmoThgpdOZi7AdJRPLMGXg8u8aPNxBEbYYgPjUYQdzWfJgGk48rR7Oe1QqOGmTPyh18
i41LTaPURrhLs41nM1hjqUOVTsaTpLRnkQwGo/GCM/oTVvtRGsY5KKHtCsvaMyfhRp5nGCDzr8Cu
b4WB3V2Z0iRLFtN9XUTyNEwJKmbjXKZ+REPM8K+779Jy7hHo46W/VxUsF3VIAyYwmyacOy4eahYO
DkNebRvdGhfBN0Go1m8FKC+IbZy9YMuIOmLLnnD/oDmPshHmScAjRGdIIgvnCw+/w6SYyc3cE4Pn
vnSwSodVP0AIPy3jP7FWvqcDeoqD1/+111RlsvGQLRNhgJ67dB1arPr5hlYZPnmz8yyN9Ox21Tuc
hF8wp6wt+eWX2kMRh5kcVcbDErrPQEIkKBVr/Ops9y0fy/dmmSIYGpzEaPPRqcicXHbQTX+2uMNf
2R+2glbMYuR2EK7ZRwW+Dkplk8gXt0BdIvbX+VElNm4PGgbm9m0YtYK+m6E5gf5PV55eCbrHtPGq
E7pflRhF/DBrva2dGS27Pdc9gDY8s3qfnhv8E1amwXqgsbikA9bMbOMNiQ7mQNh+l3ZubeFx/YSZ
jLdajEhfFZ/SFenDRwdJf51AMidaPdKy1mOZlcanTu0xL9xeENogUI3Fr495D3DW7MaID43rUe0m
uKsesxo2VzRyWND66kd0Jap4qje+EHXiO1ncbzRcYUQUmebBrL2UTf/WZvkvkm7NGispqaTit1Zx
TOtatKA4ZV3paBX1cKzP9hOtnuu/39RMAAnMyVBfMzIMi+tOdIphAHXnmYAqdiNq0aH4lBouXaTJ
Pc0Be9pRjDOC567Rcutk6Y1G0HNSUwBZd8wHa/Qk8sgsYy3aiB/Y7PByzNcmZswceu0c/ztzZ7Yb
N7Nm2VepB2gWSAbH20wy50GzZN8Qli1xHiI48+l70X369KkCqtB918APA4Z/W1JmMuIb9l7bJmOt
jUoWYd3gnRP5Vvqw5Ys+tNNFPy5CuzU5bmAbYPCs5gtbEeQGM6gWbGsIO9mx2LWzw5DjnWVrX3o3
hdieuOOj74lbIU17P0WGETDFf0Nzkj3as0BCkzc3hF7x2XcQJ0qls9/rsDJM+FxREO0q6XPFUIEe
DN5vfuS5DxIHBHRkYUvX7F6gx4aLxIrl4FrO746k05YAKyLAS8arKwbXL1uD49/dTaI5yG40Puos
41LQ/ScoW6wP4VHeiO95VXXVnkYC4/Y6ugUGzPqVizcDcyr+FGIgpJSmGkl1/zYmefIW6G7RbEuD
hUQTA9VJwTfvEQfTsumc607kfeM3ZoZHJ9oO0fInz+mKVb413Hp+VR11HY5UiFCVVpCTxY8IaYuS
vWQFGonB4KrFkFou3YnhFIgA/PIHXrxdM8tnRvnYAxbbZ5xwalBC3xukxCeUXeUoiLJJ0jAhsSwc
PbWHDm0XdAxknz2a6GZOuU6DZngWj7Srfy9xXaO8Y1ngF+kdKW/+wJrxjTwW46LghWyGxvhum3g+
E9ay+mP7U8fKau/YnDhDV17qS6+a4ofe6K+F24ezsq134AZvjdsCIpn65tjUPe2VbPpTjnIgpFUM
gRVdrDhbgmloLtp0dLFJxXVWHgbVP9WJsVzR+r+2DnYXnfloxDz56jXVuamsz8mc65OfjsXDkp9I
lRYPfZ/dGCGKE668cVs4M+uF1oJ5jvIOGWrO/MQwEVWWUt+KRn579fRVlRbRUSJZnjHDv8MIe8Ob
vTxopzlx2fO0fRoI+Vo2+ma0Lp5Ljd/NVom0D9kSGnsBO8b+FQs6kakpvienolJKho3sa8gqovuO
eyTlhEbiWCx0O0gNw93OdIKM1eQOuQ+RbklLAnv15FSEZNtsRzbLVoqSyT/XGkxfYCvoCLaDFG3Q
rGENmklnDIMVyLj6yp3BDtl5ejk7cScVQYuDYTuS8LORzSgOURftdRT0F+YhNUORZlqjMXa5YctD
38lNVOhMxJHXmJ35p5PQWY0p7oPFrtLdaCI2I48ajpftVTubN3xjNm7Eemv4WpHwfuql4TKudHbf
PWrulXASqJ8xHDOmlIdO3AV26YMu5/Zp0SprX3T9ck613VJ8FTz3zyJ7t2PL3vqth5AtKvcwYUFe
RuKgsjXTiLSy7TxMx6XGkTFP2Tus1zlABGmHtucUO82UJqJOBbKN1XSqxXIP8G5E7MnAajZh/aBt
jjBJQk5ZoJANi6tO8IG7wNF1yOrraqxLnoyctt12CVQiG93aNJb/2afcOwZjKOxwCLod3aEt05Pt
MsfRJuKh9dFf7Qkb/l5WbUOUmTS7sclpRfE82bxSauy00PE3EgLguyjtE5Xc72bAOmogZTxNTvMe
+4TujqybRoNJUZUk42vhDddQL5HHtYbpnxA2TNumns/pbFHtdbrau710X7PC/kMiwyYDHrQzdbI3
WT+Viw4bKP9JautbtWRW2PfoFqDIjtj48LDJLaF4bPrEjHqgMs/dVLxmbVfsF0bfaAp2CPjN7TQb
w9Ys3F81UGcHXggqLjzQBXFaabolk2O4NgVZYLP87Bce4Yj+ZAI/HXRxBOQld3fQLEx4RMQquHWG
l0rhynLVsz3blA2Gj3jX8D+w1mNKk7h/+OxjuCbzwhpRbXifomKTl1UrRDOenxtdfPplHgqzr6nI
sHBOXfdYT627za1B28uo+O3O6IzzljjeNHqzvGx8jDN5dWoeAjvmTWn9jkqLoWCj3/8+ZgVlP990
e0zWFCzLpZ73CwKl6lzsc4yB13LQx8OoMMSQzwaS4c10KVDaZqm2LSlb1qCCOJVn+K+rUJ2v3rrW
0wgHJMh7YsDs5rtcGLNNY9JsJoG5W0vndzvHfSX1sQ/mZuAoX3yqpbTAqjCNZ3DG3jWvP9jNm/t2
SL4QHbrhpGFbgNSygoT3UTE7FJPjQS5tdPWGj3S23b1R2gIrIgUHkGL/kg+sY3XG5onHUdI1WADy
Gc2DAB+gxdYvYQCcNVHlntkGmSRa+kQxY/7faRXHszCaKKwZ45/tQeVXrZ3ScBiy4d1tkNwu2CfS
wvygoNF3kqix/dwI40Pz9Yd2ZGFVpuSmdb3WPoMw2/Fjf0YJHxeLIcDdmiYuC3FiXNi/mFhSCivR
2HjgAy3c6rmeRXvyyTsPCjNlGTm4y51K99ZaKXDePEvPDRU94KHpOdHKJPBqTNGiqK9NmQV4trqH
DnmTRDx8ZGr4wV/nQulwwscOH/+xRyjVt+SNAXo/KUDX14XzJTf1kRW+0MM5I1nUAmeHDXe6/v2F
LId+63nM8OY+op/kxfQ5subU9C7KA8yhtwl77ZEqqZmdveAYsAxzeZwj/VXP2zrQx6baw0RipUOv
IctUnFuTMDc7QmmYo/Bl8LjvBsu99rCe93LpGHsid9xMRbfXF2t8Qu6IlpZ9WKvf6AQSamxOedkF
eKThcOXNk584y9WOTXyBRdPjEiOpOtLFlweL6jrznLgzR7tBXk9Tx2NQdHYDVJHkJMNIr7Usr2lD
TVosRJ/5bT/tGXVPARF9J8NSRvjXvGTV2JhKnTIunQB0+WX6VWv+28Ak9WLHCc4vaQI0XxQkrAJA
TRd3xyn1HxPSgPaY56htbTmHsmatOZojltShxHXJBT8QmnBfiCcEToVLVFkYVjC0HId18BQNaBXK
PPYeNLeFsDOYQcqwhGAcb7XtgWKzKHCQMZdzUOcsQfJJqlBA+MhI/3nsfCDB5AGdsry1QpHpMekK
cX1a6j0e+vQ+Zibl9xrCXAx9SgJ5Pxx4s98zvUVSt/6Sxuooyck4eAJaQecOzEKxSfLJRFUiL6R3
tYcCFdMuGVEIJOa1tIgkiI6xqifQmrYXLuixnNKm6BFdfagihh8QrMCa+vkhn4nF9FYdTEYf4U4x
hCY+ejvFmtYhs+doRSUrXCJMTmQtJltbNby07keBlCpG/fTSpTwmE7KOOIo/Z3kFe/qK4iRnyp6B
mimhu2m+GsJMNY+Fl7j3abKth75sUR7DhlAFqNbWaa8VJp2gj+UXqYIlS63RD/IUHQpnSHPtuX7u
KifpJwek5niLvykc4nQIOlFHZ/IoTdyIni77m8gMTy4CNGTiWXwnITZGn4g5v+l0bAjx8lr32dnR
tfww6awN0nJ+MCM9PUhZs6TNscsLqTSqfGsGUNhfVW9azMOLpySlWm6NdsDdijrasedQ9JSYrcEU
DRoQc5PFYIetLddiLplxVQRZamaUh4XL4nto2ujkybh8IzktQ3vSWFmLKIuwMbpSllML303npycd
++jFF7x7pe02IWPHYqcTbPzgDgge0m64LiJ50tjMH+MUUDmYnANZZk+14SCdb5ePec0AnUWf7c2y
+MHkvApIJ6r2JtTDq8kAuzNGDO1DjWdDb8qgWWA8QIxXW6NZ5luloie0jt1Zzfg+UG/RYeoXqSsk
A4AKskV+249dtBAomdgPmXLWHkepF+CkvwlVOy6M/py6CmJ7arccovGur5tvjaK8M+13gc7pkEC5
AATeIWvT3niH6cMSZEtgi/fliDag1KJ3+rir9Hr3FDEMxkcpd21qzluPRCvJMnKuamA04AUPvaWu
igzlO1SQazbj0x/51IXtk5U6u7xuApjdt6hwzDOvMK6WcUbdZcFl65V37PJD0a0pYMPn6JfMOrk/
lzbj5WDpmRRDYLGE3HoGEi74DxSHKPiUvVxwKnMjuZhAWfSMGCxiI/DHyjz4LfJSzecyiPJ+A3+M
1C04Zibd9N2BKAGfeNcm6ak03A9r1t0grbsqbPri2/SpHLQIaaZmxg/5UqUXx6dKSpHeErlUEV5G
v/KUzBmIUaALjdbthqFBkeaWbxokYMgPv0mcrc9E58JASzfJ4rUHW0sOpJZg2LOzF1AVZBHMjPVJ
0aHoJCesyxBOFuOlYIs1lNHGrNs9gv917oATXxqwQ4YBLEE2a/u87M8pii0er3Mdgy2XlnE0+vrN
Vxa90h+rS/MdCW0/J6F2Ew0M0CHf3fERT/Q1jA1OnesN2DpswRkkJ3vbI8Yk4inoeYPJWG4pby3m
/nbOd8V0rJiVOivAuqA8wRUM1hfeB20H9eXdTjUVsMYHWhwBjkMCSUiXm5BBkhnfmO1Oy2LrWxCu
HpRaZwzD3uKlB+LobMxeLCdvvkkjs7YOFlmkfrydLUVVM7CDyauH0WzRiuD3lVChgOEgzKwDgMav
5NyIs192n1CIA3bmGGbrJ4ozkLxzWl7ZYVIZL/SwTdGEsO4vWRaZ19xmpqyn9qEofEYlvoT+J9cX
fkSTZreUlOwmwCsKtocrPNojLZ5NAyplCalgqecuMAYXQ7jzJCAtDxFA05Eqv2BFmROTFhYru6nw
AArGAxpdIgHRR/juQ+HgbVB19svN0dOIzn7vM/ULCtVOd2PzBoEmeu4XOGyNW78BumkqByRYooZz
1Om/xaq0NFJb/vAibrx+T11TfeDgxoS0NGi/Cv/g0QMEju1Ph2TwWImLrgtz3uDASIpzPmTTvrUH
m3E7gxSG+GLD/NIKLYVOctQTpu2xUzI/HmYCtLolRH5GeMr6WxB986OQOiOiqNRQqbFf8aq6oeXy
nlt/n/Te8Mdh9GfCHDrYwnxanYQaoAnyW7pn1+0YEoOcbqRxNhr/aczJpnHUiCWFwMZQgEZkKkpF
wwDdlnX+S9Bk6FYAi2z4tnHvcI3S/y9YvJLHsz156lBnURRG+LJNfagOCOVh9Sh1aGaK6qa+EZgC
3Yv54LZvnJNtaHU4dmxctCoOXSQKDDa4Xkr7FVSy4Rn0s1r7ndYKNUdzNYU4jqlhvkQM7E4IpTns
p6p57WMNPZj0znbHIzt3WUkcKJrseWlCqXveYc4BZkcCiZFHsOzooqiC2e7tkp5cbXxq96Woxxej
dPNtPFcmqZCE2rEe5Y2ZpQY5rekCjbEK2CBmvxpFHNFGAohMeUsy3Tr//QVNZbVP5PCcWmSPblrv
SssrznjsmBbNbE7/FaL/H1JR/+kp+V8hqf/87f+lEeWlLvnvv/Wq/JeOlv8P8wbwklo4Nggc+C9g
/69d90v924P69eer/Q9OlX/8zX+6VDzdMHWdt9zxfZQW/9ul4pJj6wvTQKVvcp/+jQGoEExgRRH6
v1tIHEyPIADTdO01+eAfLhVT/Dttms7f9H3LAFby/+RSEeZ/8qjgTrENy9VxmJo0tX///PevJzae
LY6Y/4FU3HdUbw97mTqgoGBfJ9wqfftG5elWE51YzFD+q7fyb4Zbj4g2sVSAdJyNU8OAk2jx48rE
TFhvpZN9bRtwYE7t66HRz6CnLOvuDkbx6sb6zcjxQctrhUpit6IPbGq9X5j+GyDLZHn8y1vxj0/t
v1V9+VCnVce3als6Jp9/ye5F6w/hha6FCb9nmI5nrz/6v/xofevkw2QPA/mDciHVkRlug/1xWBdE
JUE6zFPv47o6wiAIuHPaa32VnW29FwxBzT/GunDCfQc+mR1UPycGvJm+ORvyAwgz/HAHTpNuPSjZ
cgWgE9vSKEWVVj7n7LjUuuzq1l/ydQHGP2iRDWjM5x7hV86obONKJ3mcETMiS5WSxQzsOHAUBK2Q
g/agxuSrjtob7ibjOjeeFka2KBFqpNh36jCyKE7YnHB8+M0JTj1N8JzP98mA3RYXEFpXKgLTsu6E
GTJmclh1oA9g91dddCPCsKVOt3/V5CjQsiTHcWUuDMAXvKjvf4DkZa24zylMPyIwDbTW4kcFuEFb
CQ7VynKgsiVnbeU7JCvpgTUVAQMr/UGZDPyntFnOEZIsxOE+Tmi0RSDeH6RDphtejuGOcCjopVWc
m1o5hwVPLDY894REL9o6VvHUpOJg625KTquP4VXQOvOOdao0ETrHbtBYSGktzsNTA1AYULf1bE9f
KM9voFOWTcmdFsylY26HKkcFm1OyFBN+Rd1I01MTIzUW3otHbugBfQ4RTi1wjrrNCYtM9J9yMPJX
hgfp3i7ka4vLdmPNA8z/aaxPljfFB3hyun4ctYQIwRj/c9abFRVgRZVdhSbMz0ZWR+ThRjA4DBpR
sn7WPIGbUZ93IoIn2zZnpnbTBqkbxLKkZiKa3sSEydgu71Osv7hsmoBC60YOEmKqrppOBoafTfkm
syJmWL0EB2K90qqxQHbEZ57Cu0SQFta1t5xm5bwVRsvoRU+f/Ckfjob01AWcw3CqRqR88ZAh4I09
VoRj9YLE7DxbrTrHZvST+kNdBGmom8mL7bMz2dmtHMefRbd6dRd5nzqPXRJbgkzJEF/D0QQS1w+F
vbVaYtHyFSs41cuju3RHDTC86NhvwV58tJi3ZlpRA1e2d3WWv6ILeUiz4Z5nGlNlj2Krd3bmiLRm
QUA/uditGUMgnqI+GQk2GFB7mbp5RTq2YX5Zkt+ICdaV1I7+b81V2NIS782tK6plu4533UDAgA1t
bw6x70ZB7UcXltw/HPCeG78tjobDEdatzOac3pl6ku5LlHVYV4JxELgKZ4ZngJQcCjApksC6agD/
eM8PDK5CnScHtZOC+4ixO7qDB7w1Sl1oka6t+ZQY4rcwopPjwCVyaD80awgB+OGQiw4Z5JU2wZaB
WDgOxeDEmyxPX2cdfHVOR82CBJh6f1MRLdCsTxQz2edCiUMk03CssmUO7cCf0emxuaMDYP4cMyrj
+w0coIEVO7AcIUfcgicThPMaHr5XcoQ3UWm9g7v/kbduE9iaUzIidUkTb0/Yba/sF5807VzrvdrW
jEJsirqkjs5m5b3zfnL4sWrWXRZ4I1pJ3OZ7qIQvaYoX3mTjVGNaYRPPmNa9OPItLTuWzxynzkR0
HyYOvs+TDm0OUlyHNLU61ConCwXY7aLU1U5QXesFULCuCCyIfqg6l1vpbfCXI98ilcl0y8CumgcX
J37V3iuPpZZrzj9HEhY4jaIzHzH6iJEhu41JJqjA8XBC8ltkwe/FPF4V+XE1//xsmRfmgBdlEWYK
MV7DbEgPuIRgaPZzDpG+4k6yLe9nXsUdRq6fKk3e0EXdcQx8z7P/pfnMPvJEQMVLLiybJOyB+cNZ
7klb/AAU7qn3uirzrRhq5DppjMYs66+63u0TvSDnVfQ0zGQf0CdnmzIvXDw7rOTwgXzq5sek3A9t
Kg/eaD2QWshAgEmT4xD11aPE23rCv1P4PmNlvtWzSeh0xOgRWf0fDyHoxkvfybDpj8UA4dqP4NmJ
lDwQLNTWviYq8BmyZLkZiOqpE6jQpQFsdcGzuNSs4RyCv7OV22Wn72PCFgWX/XNloeG2pfbYL93v
skMSSiLrD0SVPxmyQXxwNR2zo7vHp4aS24vzjYeKNIghHAeOB9h8RC1tFr3HXJDLz2n5bZUB/6JQ
F6HfAeZB2w9/anlaQEXCBLNCoOsj4gO7CApml3lH4yN5qpnKPBLNDfkcYnVUMn0n+RUxziL7nd1O
MM0LLndgJHqLRmkc0MH/bpvMIQ0SEvMgMbAJDwelXHma2Iifx/qmJz4RJ/BeRlqfvQNXQzcG+6Rp
6jSNagxdrgYOHJTqMdEONWlArT/fkxi7yzD84Ifsr7mfIzBQI0JKgymBLvJPsnOMIGq899mwd7Kq
wE9X/UczKXtdf9xgMJ4yETWfdvvTKNTVSDGtpkpm26HLfk5Mr73WYWvrpV2ojd0xKdvhZCn70YKm
t7FW42cLon2r9yTPDmQaX/7+4gHJSFkswBNIjo7vCpxPfB8G8xziA/Bx1gnB0RaAsnDyRLuVqYZs
Du7ZRrVkbhQLoxEEtghDk41UIIVaYju2RbF+wPy7HMAQenH124zpmv20f0ClXMKX99E78clMXZkG
huLt9W2x50diudUi6HPltuQsrHr2X/Ck2t7yKQ4shMej/0aq52qdABCCxZfz7+aYdrSjv+FChG62
nUvdhnao35ntVgfmDu+1iconkcVT3NW/NK2hFnNOllG1u9klMaR1h+iOhfHiu9YhWTAroDnGaVtZ
Pbp+UVwMM8+DeGpQYXqltk366LEeoGCiy+83uOLabV8OLKi8l2QENtahLHbYu5MJ6n8n48p387Ln
NQZELM258cULYwszIG8ERWVUserHILLTfhU+N+7SjHhC6dV6MvOYiJbXWUObgILzKdf7DxMMJ2fQ
yGgjLm9tP4feSMJP3bApKlfZgDVawwEezIg3q38daA3RuMRb2QixJ5BEDoxfHNHif+zOSVNt01Ue
FI8LqgJ9eHREDaxysogfqLK3dDwSQOneqC3WzcLeBO3E7We6RwfqeU5yKP5lhvENKxCtrFGrzCeo
ltHREdpuHj2qHgZnW2dl3i8y9OymfFVcMnk2/25Wa5O/5HiVRz1o7fLDa8bnghhTnoY4CbuSDA6i
D8LB5iUnLrNgHq+Ve1DrWUHdmvfxyc5HNte2E3Bq95iluBxr4ZvPvicfPWvdHDX5IzmT4hYzQCa5
wnnoCQFEyeBXRxQbza6YIejgDlY5G9SREDOnEdcucsKoAB464ZmARNxuE8c+LBEwQHJt9qXnJUFm
Tztmmib6dboEvYfCOPq7DL1Vl1A84SW79GT0os/vrgDX4otVaebdNw+eNSZ3u2z5SVjTHVIHYnMy
6ftkcOpjNGJXbbwMONpMT9Ua8O30Ec9m7C1AnYtRD8XfGC62GOe8Nk6iG959BcY0rYhaya2NWQau
i05QQeZL3e5a/o2QAaPUpCwkreFJN+Phib2LvWl6heK8m0gwIdp450cmAvLmB0o6ARTelTfBiHwX
86o+ogFknJgNiPw8Hp1sMr8aUkRzk9yNXgg+IXLyIPkw1vo7F5mqZCKZWMWH0ht+Yvsgd+j//IGm
cwKNGUTFWcObyim9lPVumW3tCTIJpdtUE4jly+WcT1gB/JX3nBlGhUxqeU3nOWxJ4gXZEdk3gAnV
xm0iXNyReiqESjCRVXLVZJ56z8vRsLYPrKCtlzahs7GbJciMZvphe+ZpMNyfzDZLtlNSXEz/SSAP
uGE+mQZG17AA0JB5Jg9iN/7Ex/VEif4LBdCnaZshQXSKjBnvU3lUe+i2VUu6/KTjL27drzidKWGw
6Ux9zLGcnEFGsX0seBGZAx3nbEy2kd/vCOKGACV+Lo79qJYKVcDsQUCEn20adNI91UzqPKeIBIPO
rC6z8ddsqm8cwou7JhrDyFcEDpD1ohMIl/xor9F40PQp9ASYIljEvbXyMj8qYD1I1FlEDXP7gstc
sxi36yQobABkGUHeqa0TT6GswEPFVRQWSZ1gqAGbpHgMajd7j11xWAQrAqmy325U3ycBPobYONbL
2DLNqgR/qJDqJNa7rfVs+/UfNiOwJO38hzbHWzRgNm8rLLF4TO6j6xD2Iadsi0IwPnZjsQOWxCa2
SZElORhjKlJV06JhJ9cKYzs0Q33Lez3otEiGsqltZg7lU5Yn9ZUMbbpGraOE5yEk8YP4+NhfvgU7
y30B7h55lch2mp5/Vv07zPn2kvGT+YbUjsiAIeEDGHJlyeLayHcmDlLerZVB2TKt6/l/hv7O53Rk
fBraWkYdxeUggQNvlCRkjhtreC2kAdC6mMjVyRzJct9h1pkNzk5kPTbaPrMeYkJr2jRKb2PTvtqI
rHtiBgPe+gddDvEhH7BDzk6EKMn5AZXEGi+LQAJN/pMXpCNaHARfFhtltOdxnPyCFzG63qlok6tb
4eZWYqFRqJftsiBRGvwNZdXd0LB9ZACUOOlx+qNHyb5GEzRoNZ2jpOFlWwozcDqN1kRrNxUxO24V
/WHsvcD4RRLYL1+L3r1iRfiluzPqytUp9NtQaxZIjwCnpLYgk2uFEyPB8RkxSAIh6RuyGwPmwF/E
RQprl+H7jdhlb4XZPYK/vQ0e+/MxjhQ0dtYei3IeZzDVo78QDIESbduM6nFR0E2bEvhsxrpzW8mJ
vWKUl8RA0uk5rFzwCpX0xfvBq+edm5AhMbNkx/b21a9grLpgGyc6zdvqmuMc9CY/eHETRG4jQ05y
NPF66WJ/MxjHFESV1WQbDXn3m96OAB+zm3d8uXjTZ8CJpprCJUvJeHHM6b22JO6JRxTurJqGgb1W
3FY7wGm4Hfp2iwWnP2lO45/xhMQBfnwMfDAf0VBznpQVabEe+fRqiRCz5J+DMo4Z+DssE/aRJddH
qUEjoCHl8TNhYkHGtoW4WxIH3aT2UV1NCOqCYVgOyO2GdcR/9yMcthJ8ixzlOyLek9+uldasAyjj
EMOh99HpuHQqNCtbzYjfIv9bkuPjzzQ40PHZkaYJynaJDt6bn2eYdtspV3IzOjYxDyknIo+3yQRt
w/x5TfbQN65a2DYOtIj5tW/sXV9ySVuVhUS3ISSgjwI/rq6WpnYjWQPH2plgiPFEx5XEUDztGc6/
xFCuLlkriP6xol069ciDhaldDPc5q8gcqiv6H1qTC2WtUZoYdG08zPVD7DlEm/sl1Hel7sRk4TSD
gLBVE1p7K0l3cZyDZkU/EQ41/QYKV0L4Mv+R2kox6C9gASww08fUCV2tvRpzep1BgDJ5lA+2MMSF
m59tl8/tq6cpdpIa4X9lFNHdLScUgPOTjBvjURYO5VZUPyVT+eL55e+J6u3iK81bIdwvC5qrnVr1
onAlfzSsCE8myXMbywfauxQCUjBCVW82DtjK8kBRUSND0Y8V6u24kxAvMe7vzUod1486FJnsgKyI
AKkEdDYW0+xcuatFbZTPrdt/Uy0j/oyleoaMQFCABGpgWNXNdk5cie4Z88ObPc7tflY1+pDC3vku
RWdtjkuwDP4jj0aCt9ZezmzMxRHZ0M5R3lWtcmfVLJ+LNkVbQq7ikC9viPq1bCM+J11LDI0LESyi
qKus3OcWKft9hbVVxsWxkiIKYhJVCnO5+YY1QhdwnxeC8hKh52iaGFCQjPXHxybwhIPul97r+iv7
kXoXjazfHZktN4sfNkjVkoeJctD5uPqvIum6C3DOA3e6PEoUOhvAMdqRsc0Dks75HlvvxK8QC9EY
dBEjIS59acyHzEXrUeoETSkhnyhRHlTLIqzIvOHRHhdiYecWodhictKq/CD87AaqH0d9unomMAH1
XvU4Kzp0NG3P45iiY8adXPWILWFr5ltN5Rkk6pcye0jaMjmIVD3XNfuiFhkqktqdDbaDGcpQMF6t
Xgf+H6AoRK0PvfWj1azqizliqNAKnNn5jWE7ZbjFko6DIOTLUcn0ttjmpimOVUEFvqBeCZjwYmYG
umN0fmgBtNqpKl0CrzCBPyDSZ+QVOiDRGPEh19Jb955ro7cZMXMytmqQMoCLKzXhkzvovMSMtLck
tjrXyai3yA13UD3xdbYNU5R+rvepm+5joCpeYZ3JDW8CAsOJD2G2t0Hd+jYrNKgFC34yB1W0G6At
NqS713N29n15HXL3A8nQPrVMfnJn18TVvYubszL6J5yJTzlt1xRfBr84TIbZ4+8kwIWRojbstEX/
rN2pwfGGwJR1NBOt8jfqZtBvCkQp4UikzwooH/l5Rjqqhgev57Hgr1CxlF8USEgsfQ0KbnpG98ro
GQqg4E1hi1jUZFOZKBUtp/yF/+mFPhrRLmTuuiZLgbsd0EQZeIvV8AUkSlcTwEbk7Pljl7DcRMBA
ODh59WP1f2tM0fYpJh7NnDn58ovDwe4Z1t1qCTihaCZFIs1Z/go/DieHcxrFx86k38t4FVO7JDuE
eY9/zHV0QGLiQlpXAljFX3mN77S0Hv8AJTNQK+5TzbvOLBsm/GdC67f1lIoNuil0HYPLJqB600r9
BXqlsXG7s1k2J2Fi6rP9jjrP6H+4uvYn6+0vh+X95HWcQT8sjyM4b8eP1tH3ix35nEB9vEds9Tma
0DeMYzTw+izkEs/NToPuUbjaJvOM0O44h4fSuvY5wWZ7n6Yfe2zi9U/mtDc6Yxdb+OLz0nskFYTG
KiaqyiF1UWPy+d3qs2LI6269+s0ySI/yvfehcc5CmETS0RFuZac/crq9tIjdOqs5t516cCwB09Rp
kRbUA5weK6I7R+Tlr7euJHEvwt8YsIA/dZSMIZKcDYlPad8GczXezTa7+XWlDlbDXp4Fc5Skb1Iy
/PXYa226ymxDDRaWpTPiH4rpOfes3xl+lLT2L13XvGcMZvlMXABknHtTfblG/sfyBohVsnkc/Ojd
TZBVyuFBS8YvKeWVq+d7cPMUjAjNZ3VpFmTSIIWJ56jyPZ9C5idoTNYjUviAQfVkJFYGPn459YdC
q98AgvDh07SUYqUAlGGR9xe5P32MxkGpL08qz+NzpJxt1MRYf3MnBdQQEXkIh3oT9cyDoX999Hn0
VXRwv1j4I1quXRuyLAkXXad2OkUpsByIzy44qLZHBlBdU0RsZyEHK5B4bzT3R4vV8qxcPPiJlIHv
RguyKbLjitL52Y+UL7aXHVsPE3DTTadKrsdko+38TJMQKDR09snMUCNtQ2fu3lPdoCovWigyWR5K
PqbL/yTqPJrbVtIo+otQhRy2JJiDSGVpg5IsCRnoRmzg18/B28zi+c1MeWzaBLq/cO+5dJBLu/Le
d4290VyP4YOvlxsZqGHrkyyxQhyHhNdFfYos9DEr5aGF2gnujLyqCcukWlA8mmUck3bCqVwsbIAe
+aUjCPvOOpd4RkoOE6OhDCizSCKzj0IIfWf0uXYYHY4MEpOOvq7xVtUFwK9ID1UR21twZGRazZgg
I7jjS/rAxUiiULX1ydLa8qPK56cpeM4ycJuEWICsQ5q41WxNhnmgUSou+lvrSzO8lDFDxCjJgnxn
eCO4neI9wJkS4ZiIBSxNoee/oDROHbmlK+dtknUAUKZuVr2uTn1tvNoNxD0okXzDot2rIGT+gYkv
SsPZaLpwikawZ4BYQ6NP8xOjnets2Ba8KsWYwQXM2VfOZx1zyzT1+DUyE/ZszlFHDTgNVRpO47cp
kaa703el5mFnk/lmupq5ThvE5FVEevWo2b/O4O9Rg81ToF8baapQTB7Je5Zn0sKJpzSIf+rW5Iqu
9YdEIanLFemcc1kYWwFRADGLX+4qk8lI0iWYgad+5Xt5/DrY9t9QqhNtvXupsmTrTjZTQwJSyOXh
gwoKANTKeNv9qFSHOC+OPvHDN79Ov7wSMzNyUkBfdOCJmT6hl9V3LFnlcWQ86GBy4VJKpo2hRWdz
qJ/dJtK3te7nS/AR2YKkVQRpVIRJAsho6XSwUgerqJl+uSGuDJKIlM+ClgQoWaJj51igWDC0kfni
It0cWn1TaX2+0WwyQLQYpPOsM/hMNX+jKy0NW6/Rd3KkLjVmokfx+T10OYhfEw6LXojrGDffMf5Z
GkpYz+NP5ub+az7eGaPqIyNqBmsjPj+QxVBycIjC1yVq+Sil/VWw2VllFB97RzVHzJzituRRJpHx
XhWZi/WUwDdbUAHpPRYvote2/2gW5LkLmB8LHch0nnDhg9gaO0PtG+LgW0SHh9qq7GPrEZ1qV+0V
XwcuAbytCXU+brXp6nMMw9suPyi9XVRh0AyHwaOXKhYhmvKpgyP4X4wGLgWe0EtLnw9KvQw2aaGj
Hqy6axKl+2muiifQUFxkuMw2inC/lZyr3ZDr4LES/89FJtyb/muQioAsG4Q1vWhuNJy3PEc9Jm0l
dxTkgklJO9oPxO9lN4RGDGmIEF5eFhIcKlxcWlb+C9Djn8qadMlBC45Yt3qGa91jToAomVQW9YK7
6dlaOn73L20L94QzAAJkH3DURLa+LgyD6CJQKTUGkTBQ0ZLXl7wiNDI3Uzn9VBmLwJqz/ChorSm4
sFkFdfIEu4OfzsWyzvzxV09YVbgm+etxRBPgUL9EzKUA4LO8+y/4TMlNnRn2rpppOnWSizYz7/Fa
jssSeNmHSZh66wLQ5TFt0LkZaCmoDfP57lcjpT3gyyJlcNsBst+0OqF5GLEvBcBDPDkJKzpmRvDL
IzR0uFsddixrcik3SCugzHlNszMGCYTMbh2eKDvfkrEDDOJrtnljifrJet+6WHE/sxqq543oKDeJ
qrOtJN3TijHNtMCa9cBXN2W55HOtswKSXxRA2WsQJKxy1oKDojat8uEeQE55zIS3WEH056Gs9UPf
lKg1Eg7kxDReFnhSZHt/HvjUq6q0+1DjpugM/TVw82AX8Qv6XgFTaVbrIQe7XRbNO7iMSxun2Qtg
H5LoRP/UpFl0NJCWrgd4PonWa69wC/xTV7H+6rgp36EKswGGSm4g5dhpmi0fXTP2T7bjvCAuph6f
35bEWM93r7YSP4XSea2c+wTnyOtJAQQy4FAirHXbuvPvi55oYTL5zAUAwZOH4Ye1qeGP5S+9rus2
NJnqwtt7dGRwG6MdYKZ3Euh2GbxMiFry3bY7SlGLlAPoNavKHY+Nhit4cLyDvzCRl6RcVOzvafoT
9fVXGv/FHXRvmoyz3XhXbZrex2pD4h8MqBidBl/+m+kEj1lAfvI8IVBNaTIt4+4PxrFJwGLi9Fgj
wlVgYMQpXbBqVvrnz+I9YAtOh/PXzMmfxQETscsFipR9tC1lsfduZO7uL9UZ2Tr8bPBKfpg1+p+R
qYNO9o5HSkAg3ENuSVRFhn+lAXoeoYI0gXkw0+LcdupJfbY16WE9jJHV2NxMASsBNDUkuw+LHTm2
rbGGm8h9wv8atISt+iMWP528ThQTAx7gpJk2IE22Nqq6E5Jf+KfR3FxqvUpuQcOMSbuyqTK/2fKS
OJXYr9GU/U0dOpAgozYapNNditGByC3UNdUyZANy2o0FRiwHjc/TkGCTNCEjwNBp10SYu6Eubbrk
CiRcZrjGGZAUeVBo3RUN2pZ+uH1gQtHhrWaA68+nci7wQMjvLM/ka6I5t3H+cFqp48Cd6rBP0TuI
scYnYVRhj/v0ScAyZeuHzbkwc4eZqigucTpWexhD32BRJrj9OTmd8XD2mC1h6TDOqNTbZ4OTZ2UQ
vrTuRAphEZbuZq4b2rwAOI2WaxiSOn3jYLPburH/FZuCREvDxX/G6j1fIqK8nhmDgvLrYzNeK7QT
Wz63cySCcDVruYmHpdl2DQPI3Bb7DhHBzohYvE+1Ekc3wcsdD/7DPNrxrnfHeV3y9oayLXYma9SY
yUjY4ByAwSCv8M2QkdpUoSRJbdvIVEe9+9RM/R8hBk6ol112qvGArMo0Cm0Gh49DZr/G48Xr++Yo
ctQX+BRZbIrkUHotH4vzO7Q8J1oNerTlccWsG4wEE8QSAgHhh7QUX9II3QQXozcE7W6IQaw72kyp
V7LwscvRRetNZwqXeNiXnFzQkpxL55b5s2PJY6GKbO+WBXROlb674o8xLQEQS1QYimFeOdGzAFq6
lBHSXmnE+xifF6sU58HPOEayBZHf0ycPJHNFqfowI4VGaPITkPp2i4XxHCxKFzUT3psK/Wkh3NOs
kJKV+WgF3LLxDqM3gkubibZg474bgs449h7NZORi6dCs7gTGs9lKhZuiYlQPjcLYJDRyB5PEIMZq
NREwJBMAZSKuF1skaeVFEF3RKRgXCBlp262TNpg/zIpKyjb87koxQSSESS/oVDFTT0oVsoyns5lg
mbAny3slLbPaJ1IQIsSblZPs/qk6xuD9MP8O2XTvBmy5bB/OPRbL59YfyKFqvBz7DauirBehxMpp
DmkaDqND7FLsfvcj//+mWYo1cvf++2F2FevG4p5O/kuQYAYxU2Yf/rQfkcqtWV+9jA6gz4n0JqMn
sfQ/WTqUqKwQYSFjspbjANHu7D3Ax6gR2VOHRIpCKZeMHhjGYXpXH0wT6Df4BQPPG1H7BP3TJJ2z
5ZAuxpzzw12UEpP9V9C4emaDAMP4jJTlvo6uxU7QOmhOO2/dAFhcjTkFFUIjvb86AgSeDRQo7H0D
233MkgDp0FD/kM3LyEYGvPcQSwdfMDfIn2ovZag2HyLkNlsCg4y9E40RJIXmzo0Gtk8M9MJIqg4s
WC8Da8aj3XfvpQC5pC2CQs8Xz8JOiIv10ZDYNsiqTvzGljxolRvDuKfkNrvhliPWfiCv+4Q/B74v
KKoNoW9YH03YY/4v/joU0oiswdxGKAOSu47wiuUlGqSs7rneym/YoXelo5GfGJedVQEEbQr9KnPO
fjLc8dycDDd6h69drssq2fPEAGzl3lpxXbGtdez76AdHmxKTzUiEuRrDnCimirCF2ApBjkEg905G
OeGlMtghciEUq9lgDYVezTNZFCunJLQux0umeUize5slSeaxeJiOXAI1iT3JL9mQWNAcljAJjxA7
E50FDsL6tZPk321RkTwwa3U4C02FRlvbyHfIyOldCOJaT6yCroNiZWRMo5KbWzIx3qMsgrsQ07H3
YnjQ2wicdtakWzHyDol6+FL2VknxBkUDBaNjbQsdPxN8FHhyVmCvm8bi5HHZTjkFoQ987HXhVPe5
8P/hOHjt1Gocuxmrpwp288j5wuNHCTAhomiM4RPnxLSJYtzNucmiHavTo5Zxb2nk9NL0yXsAqGNl
ewQKlrP9ZyVMBBEyUh82GionaqyxMgm8fh+IdW5I0JbySYzTTOnI6CGjJcR9At+wwAHvTCj2e3pi
gydoZWvGl6fXb5b4KmreV7fETmIBBK4lBhGL7A53eM+cAVtFhoRCF+42aWIwl/GHcSGilBEGUdbC
qJ5Gi+hesC5oLbvmME7Gk6PH7yjjxhDfbJ9Xw6priMxjd3dvUDKujKopNqnDzZLGXGq5hyk4++iy
gDCyHQIatlKi+etG8Rfh8cOIT7jeZNUhgFm565X9OrY48QKT0FWdQVA5UTRXliV2BL5sjYJdTNM1
jKbdTxZyfxaLiVWWsWOIPe879ko2ZQQYzcOxd8Bsil7r1thsKOc7GoZ5fmqW9B9MXWuWLQCAmG3I
BPcW/p81oG57pcVUWpjxMcXrwYmIkX/aHLy39Ltz65NGHyOuHPr8sXDs91pnFtjXSDGmM6DVJ2/2
SY2rgxlTlPZmTtkzbIjOwo/FgAEhrxt/jYK3Bt/Gwc2f81q9I681tzxvYR51jBTnhgN4MEIdMUbK
JHqvGgrFfgYTRMLeO1vejPnwAx801OKAEpckziAW/6bYzzdAs9182iBj45J3K7TMqn0rLSzFXT+c
gmHCbMkmbsI+FnX2uUvajxG97uTMV14PIlU3U6zQ1aEKZBlDZLjXvbUJj7IJY9aYv/kuXzQn7a59
63yXzFQJP60pWjvgiWlnhQOy7pB1T5iDsMmtjjqm8K4MpunO5RA8tEhwc9bhZllP9ypiK4kTBgVM
dJjI+dvSpZ5b+PNl4TqYuCreSHXXdF8R0bMymgZWp9Y/5i6UgSZzNtUwxTdvLFkXQXTKxR+DeHjs
jAPOqHkd2YyYBQ0w/jXWVF9ht4nRCOVReukd/w87+ZpgursG3o2oFrAUlMTormt0YL6ZH42h+CTt
j0k9BXJnJBjJC9Ze86LxtG7kab6M8QCe03y2/DoLe8b/8wAag1feWHQMRyt1NpYGfX/oimGbC/Pf
iJqniN34rkAX5ALevBn390x3b0UHOpcx3yrPxt0sBm7IFESPsGxmTcWxtbG8dew4kJDCCKbijCg+
z2XYZM1fImim8tiUmwS1HhVHsi/7YZ3P2XxMUtrzNL2j+/pSzvBgl6B7WDSazBzw2gFNYpQPD4Cj
hf3OBoQnzjOUGPAlL/HPYNU/rWyzBzdJfryOaDOYWavWzj9w9T6PDSe/NuUPMh2nU8w4LRUGc8sM
mXS1z0kp3LGfeTRmtm8OcavxAOmYonOixkeI5MRrJILWytWhCMS+Ffr0Lg1pd7QWPuGezfymovY7
yW5aYDxPZoyVOuKkmhaVtkPkI2NMPD//wOr+1/NkJPmgACuTgZgZWYe8Sb8JKkIG5Q/44DQW5fp+
1NJPCVkql57a2gxqhym/1aMHEmIyt5kNcMfsRiSyDOo3IG+iTu3GHsUOTBNGWe3igBzZPg+9ftZN
IqC86j2J7YYn2hIUFGU4R7DP/FQdhyF4H/LNzL2PhcKZd0IdrRkEjmZbYZGDJeuS/A3vJUz46jKn
+N18QTDoTIoYTiGSflkv+iQ1bSfZbjMWMOsqKI8tnIk1PxsUSPSJZKdFbBH6yn7Q5Bxje6ofFtJI
497smNOPX+MiJFJPLJgL9L97zntkAo0wn4vmJWi70CefOOjiVysP1LEsLC+MW0TgcdlU4POzG3Uu
uMdZWW92y/aOhX0jiMVFy4ViQa/0YyPFY2pF08V3uk1ftu1X1euoftwGcSRHDeHgzbQtJfvVqjZZ
ZtuCZNEywExoV97J8ycVUnawnV90LZ7L3DWP4OPCG+g/2ZPuCXXc156bHONO0afDLdtETc7yG/jd
uq9rE7kcV65tkoVdOQh1ifLe6qQUkmhgv7bwYcGzK+PJaj51PaOvDzgTgkbn1oiJ5mafgvZXJHeX
hFgCGeZda8Wcd9VsnvpUJSciyM8WifZ2ql3qOj+mCCFCWyDHRGlkQ2f0IhwWdXxmGvWJxGd+HjIa
RoJjWvh8gPNMl7wD2mp5HSLzgKuIDqsUHYOrBIv9UOLsUU12hglFyV0WdqjrlCmTZn+AG4qIalNP
bWTMSBvE8Dhn1KigpTZNwH+KC4eQ+cmifTeTfDuxSNwx52j3idsQNBgzNZ2rvxxGcLqgA9tUgJH3
jPs4IhU3erJmpVadDUevD3xByaUUNQ8ticpz2T9aINf3+Iie3YTJROy3qKNK5AR4CNJT7QjiCkda
MPwd0CJHZslGHmyAD/tPXQLQGzXEyNKaS7MPA2fiVegJ1eDw3rrVUzURs5H2VN8zk+wYHXJFnxFY
6o1EwgspwZSwVy8qPyxFdzZ33Z9vIeLR/4ooOTY9pgC1pOji3HWXPIkLuiE0yjBXNB1zRVskp9Q4
8niy+EjpMRQy/1XX9+/0n+SuCypK2VxyLf5zLf+sfJinQ8wF6CkAq6lpv7T22UPg5LXUaU4OE9kc
wahzSYEgN68EgiG54FTwPXBw3scwIy5Ka4werXHEcJ+xzOkJEs9ilF9QZ6OFxzVWn/Wa3oeJ0aZz
MPxEr5lKjiKS735OHLIjuCCNOvT/xdgGrTo6FB2kpYVlasxfbh9sRS1+IRgclGgsdqAp0PfJNtYV
4St8HJy5BiW2j/GcER4SziwPDlBO201esB0g35Qta6tlYxjAVGWQWJKMpw3zyWn6bt0WrWBg2P6q
0hFhOsQ2HQse0E0X2+6lN6S+G5Pih0WXFbmHAMrvpSbpJXB6fLd9xvgyTYjn9aNLk4KHB4wUeuVg
Xgbd9re8bRAlJmfTytR4zp7pjvwFVcqQiE1jaGn6syn+w5lkyEsMePNRACGiEXoIVBANnHD6dWRo
z/lYxWcXii5Z65xzhJK5e5L6aFVo8nFzird8mK0tqIM3qTs/7qK16KDsQqoCL9ssLnOQqITR/nig
uT8cYyY4SKB6FjElRhl4H36nFUfTk2PY5wUiVGRASnk/uq0nZKqJf7WfjLfcz3+TeIh3/hAjmtTz
8eQcWinTOzOeXd4FxkVLYoMNTYcA1RsBC9TGWwpNdlWfbFVl1wo05HXUWu2CyBpzjCT3mK2TLk7M
crOLdOOG1zLlDcq6zeC6xKgEYi9s65E/Ll1Zw8S/9kbig41u7bbDu8WYs9Xyu3L0lzGHPZVpoEmq
nJMEccXBqVU4FVfP9/ZlFb8M1UM7RdtMjLRqLbnBmAk7HQdG4qFI8+W4dhO2g6AYXuKIgjuhHFzn
i4bVKY5LrFBcgfVAynozWKmwKeHNdrwTOsy1M6UshUX6HMMewl8fvMUI2rra+EdFVW5NLXjqEPzD
X64lF3l6MmqwFypILuPQEcUgaEz7GeqZl2Ka1stHiBGfuZQJYwWUdBPelETD1gSeYg+I9i82BpwA
UEBzidOJTQqOD/azNkwMOZLVKF1G8egD956sr2aJDh3nxqm4GwvqgcaTTHQ32ZRKww6WzlnoGACG
aEetIHp1XMcP/wtRpBDzmZOtLR1XhFGX2lZiNTZ1Nsw1CgEEoFgf9DVpGXJXxfWbFvk48Kox2lcM
f5YSd91pvxPm7jDGfceBgXxFFt3BT2ukXWSF2xUIrG75YWD/3CZ8HFyCa5u+CVk2XWKbovVxh5JL
BezjOAZit7j1Np1Ck+oE1Vc7AjkYK8RKsQ9gWXTNSzITlhWkzs7LkfijjYy3w1h8jIQ0Ie/jT8kw
4hOWIU3YHKzIdt0CBzqJqA6nxnuG2IbRqDBuk0sZ1eFQmFnjZNeZnmDV2Ym76+PiO51+sLfU61FS
F0JORy5HnlriHLqSOCuyQH+NvrlgrCvYdJXsT8b4UYNesZeGPA4KXWW6HZjtM+ULOh6yOsa4Y949
u0QEGIkN5xhlqjI4mPsZ/Wo8PQw4TFb0dPU2Z+gJmiHbyV58uAZPHOXZr6OcT9seKSfy+AVFFIIp
fIf6pCEeThDnY8o/Lv+wX8EGBZiDaGLk1COC2Pjix6QKRCRmA4xgx0jc61ZlV5XgneW07EKkgfrK
dv0z8ar5oZlgFDBuWqeFqs4Uy7ST3qK1tL1HOpCvAuv3Ni7HkAqSmTrVSt2h77LIjIRCgPsc1Wsx
wjUdrCe9r45YYkhiN796W7v2yxzSP5pZihhcWfse5suqzfu7QZvK5PDBIR6St2o9ufbW4PrquABb
rWbhbiMoYIMG+Rddim7Pp7HzDo35Gg0ERlbkua10bWYEUZj7PDsCPPk3OVF2UZGegTLXuFkxR6xF
erPaZWA41TC8QdngU5xCq8e/SRpQuu6ge7CA0Ukw8aZliOZMp46gs1UkD7puE1lkUouUDJp7961T
wYbN71a4PmTucgJ+iry5QuSLeG8pqQkyMmlL9Ja7wqMyTNOdY8c6Irb0EzHNY1D3NGBFv2Z/UYEl
Ma2Ni/qLLJ2N0TXzOgOcF6b+AQ0FE3//jkF73Wh5tSH5F5Gj7+y6ikg4rwJJ1f14koVf3dwtOG/U
yRK9WP1JbgEcF0tHtlkxlph7QNPgxYgzBfkggdcpAck8LUhU9Vvz26r5y6vlN3FhgISSad0AD1l3
A09Knwged3kuGvFmxuMjtPwxVA0A1kC/w1h78hgVmiUBQDXjyZQdSifp6wyBVlcvnr3Bwn9XkHvR
lvpGH4XcNyhGGNSB7pSTtuqkOAxZ6+/Q6cN4dxOk/3bcPWqSkXBj6PMeAuG8gnt7TEs/3oLZd9a+
B5mNaODXdvbPYwFBkGJ4q1mLKS1un+smekukecTYd6wa90xb+NYVNRlp1UZG7hHU2VPO0jyLBQ1Z
8UokMqr09yQR7aGQM5VVgQZFAzpEIwNyc3gG8PWSTMljUsafkycYAGbIzaT2bAXexrXVTwTEOjWC
I+KWAKQVK+FAG44Gq8gotpgFjtzlQLqQFn0XRbcRTHx439sTIB0mzkwIS+DxbknYjFnmztEu+1vA
t71jM04/pbfB2nBn78ga9oQJKj/21pitZ5uhCYEOWujWyIU8OWXbXurpjrwLtZGae+zIVLultdgo
1/lUQ+EdXQ89MIMe7gVRUkQPCEuqSZ3BZwtq/bTYGpZ2LDsXIjuNSag+pZ3cRYdqLgCiosm7jEHC
wYaHVKNBJGl+8bfgSYEpb+od33PNrEvJZkciFxNIbzoQcfIymHZ4rUEAPtXRAz6nAlGQVq7NCCXW
ZDASO03QyLaBZMJazgNqFu6slcBXNdcY3hYSYTfWa0k8bADujO6rDnCBay/KZqdfmZ8QoB9lab5l
Hk8CUYwIPjhtg34MZ8V6y4PdbXjlxh3rZJvWzkdKWARKOZSEWZIz6q+dreehoWVBwrQu4whqSR9y
Eu8gAv+IsRa3i96ELRXlWmZUaUk+vIml3u7EiFSattphAIuMLIrgWPv4HRbiKFowEp9Cn4ils5wI
XDZ17ylykkM/E9TZMcHNDafZxNoxSnpakoGXr8RphgVQnmfIAgBBx4OvtHNdRuLBQuu5S2bO9CA5
Gnac70aUGyETwotcsMX6hELaz2n0R2ZI+9oNlqugwBw5Rbs+H5gPBGm2Ga3aYuFFvIHtNRQmy8lT
YyWx6G4E6TE7vyrrXUN6EJkJFJXM9zZIJH/LZ5b++p1h8AMvi3ZOWMAaXQcTiFRkLmo7Z0M1/ePE
y+BLQqvuogROWQNfTFj5ptFGNH7VqB89gi6tMjYPFYqi/dgwiHL8+hxo4w1Zh+vZE6JOkxm3RtKh
kCQng/+etmCv0nMXM5u0jc5FLe/O57LH67w8F+gEh6PSAfmWXvU3dlNz9NP40pmgC1KC8TzpGif6
pzdZtZjyin9Bi8lQqu5J6/VfzfHtLUf7txGRdlEzTjeVNHYpYuOwRtYUnslgHO8Camgfg9pK5Nnp
CSCMhWIcvGQMZcibOdgY3ePYajBy4jxrYybAvfD0NQ7mY6+8ErKqcRi75sFg7EQgNQy3VG0zDRiY
0bjZurTP6N7Ha0bXFkBFiKhWUrIigWmxNXKaucaiBXNTpfoT/BwvRJ/OvIQCflU6xMXUDxMpB1jS
HHdN6ecjjnSvKQfvRu/bd9cdvvWke6L61/dN9STMcsPgo9wOCGRXCdIBk+AK9ChYuXoz6gFdIQWp
o7PuDC+oaroHfs1HMNwe1U2KXqzvoI57aYwGTc3ysCTW8D6hDxyZSwQGySpSpzhUlEtAl33HenFn
thCOpdZqcKr116Q3P5Yxv0PQe4hS6Evu4KJbsKwvxhPo06VIHhdFSGITv8Af80SCJmtcdC0bZr97
b9aYsyTps1PyZ+0VyHRUPDzl5s0PUMiP8m4v5nbEhOkmc4WkNY5+5oBv3ql/WT40GxlfAYoGAIin
ATYaynfWm1cqd5R/E039EBNzToALQEH3jd3C52BlXxlaMpTrcpXrrAytoiN2zDA/HV+RJpGy9K2y
1COctgdBNE6PTjZmV23etp3LiB1u0Do2W0HYEZ8j5Urdxga/76R5pyJGHmcYMfynlEWmpy/Wr46/
SO5um2UCAkShMsqnkaVIz/xtjfHZe+GqG9b2VKBkMsSpwjxwgCPJLAFq9jpzJvuEhxQ+QB3fbQUs
g/Pqqhi8bwuJUseZ5CUWOSk8olrCWvRP7EryISu0jZEr+ztmd+/I9t74xaH0q+lSD66GeRL02gi6
XLn9Xy2fJp0Ud8QGfoTy0nX/jYTKUFr5v1il7dB0+ze9L24y7z4qeVYdIsS7Meq8ECiIlNj0Zgob
1w2+Hcf/lFPlIVPiSWS/nnBUU9WxpLPx7rdXCWFeLMoM3z7hdf5U5i1KHe9aFRakYAitMC6+PWRp
7OBc+pXyBRBx75JqMQM8gNvL+ruyH+3IykLYpg7Tapa1bgXOraaR9kYCXq0pCTuOQS6ZZRrjiie8
BKfJaQG3c/pL05ahZHWyG31iWWcxd8Sam7+5znamdXBjlsPsXxQ7d2jdYT4geWAziAjVt9y7kTcl
nvOhfalL59bWbXnsXSe5JOwUaMezp8LqO5B3o7ZHmt4sO3Xg/Q1pZmkfw8e3y5xQvVFt08xd/CbT
P4usmFM7Vn/1PJq3GNElmCab6pJ7KaUkH4kzQfFXfA1mhvXKAKGod5iLKB63PlapVZHm+yy1T/gH
boQjkaYlumIzmR8EzhxsG4P27AqPrzO9+YOzbS20724jSBrS3b0NdvLQ5I+d8PowIrIe7A0IY6Ud
dZXUaxBkGZw3fpd0jtBpMHIjlP7bxwG9UXCvGQjD4YzSd/C/6oK5zawwdtBsTpt6jbDnnqc1iJ6i
WltmhJqyEDs3QBY7ea2z6iODFAuNPZrv3VIXT4VheZeGiYuXYpzjZoCuZtUnN6seElu05OAU+ZMp
1UePb3isifXB4pbFkGkyr10EUUWYIRpQ7HxWsd0Cnzf811GVd8ND5AoM2iJHBeznZiqix6LvgIlE
3rZyTGNnm92DllR/Ab3YlgHfBEqyzMglIPNF7quxfS90YpfZvp4tDcEQNYC5AY/TrcemezT0oT80
DyolUcPrKvsaj4a+83B/TQNZEX7ELkPhNhryGMIZnpRMifGGwrsERd+QQRdluIoCSRZs+dKb4jmP
u/Iux3pTxu1wKyuLGmZOfhzb4d1BgLeb7MBGacjEKkhogwhuHa6DQaIgMmOkMsa0GwwV3wuM85bB
VsktI8xqcZ+ea9iModBJMawSM98TQ4joqKyu//+hdeMbfOaJbLC+2TWeVpyTUe+A67vFkjVKo+Tk
Z0sEmyTKo0+PdzGzvSfHMZLHqNT6kw0jcsMGF9RTsYdSZjxgAxM3bU7xWdHfxw9IKPw3LlxmjQMf
jP5ZXUtn8Zd1ATlcI6y9gRb6mJjaLwM6HbdrVwLRrO4abOvjYLJ7DshH7UxI5kmLUyUbbq7Eyd4N
1k/gnYsUDE7pGOIQfcYy/yIb7UAzKy6uh4bPcexTPinc9LX5C94S8KWLko7vz7/j0TIj4+E/8zZ6
8H5jRdrdaEmntnkP1g6d79bQJMzPQHgncyBBNFNL5Ijs501KyOA6q6OvoZirKxA3AiIDZhvEybD4
xA4qHWPr22STJ7o2HgOw66zXAF5RFXBSVq2DAy8TWx2mChbxfK0AB14y+nzieyBxG1NtcKvo3jWI
OyCPya5V7s7jXvhJMG82c7lv3QKQcR+1p2jCIo90+Mqqo9vbmYcJri/lJmfMsa4rtAUimRd4s2oP
COw4+PDN4+pfFoBEYB5MrBO6UZGB3ZjRY6TolUctcn9m6xmJf9hyWpx0N+t3Vs/SbhhiJl++1m6L
zPyuYdO/106Mt72M9IfMnj9jrfW2bjFEx8nmUOF13eZRjpBh6QQD3QrtGKW3abAoZ8H6ZgfiREAs
waW6Jw9zsfhZmI/sRHoxM829z2N5GBzICH4bbSdiLTQzSfYxgSPGODgXyXF9WYZcIYmZdMM03buh
Na0XvfZLfIX8V/oSKBRz0e8jfQrCxDLbO7DHuggJFHd3xD1NN/JTnc1QEUK0pJ8RfMLazFzX2QAl
q8Jvl8h2r7PsfMlU96tPZ3dGcDyYcw/iecAtRQRwYjrW3uZkgLLRE/3OHC6ZflEaWyfXc39b47Ea
i/rGN30ccrRSTJnzPWp9mPuOCQaLl44jxbxYVcTCUv4wQJf/Y+48tiNH0iz9Kn1qjzowAwxiMb1w
rQV1cIPDiGBAK4PG08/nWTXd1bXtzWyYlRGVJN0dMPzi3u8u5yY2T1WYrKq+t1buWBCJ0cWPHEIa
EJTUWJhROLNSyzfd5GcbSIwYhQrzbsYRYz0m2hA24q1ELBOBFuya9jpWfrwlzIyhwxAHt06Um8xB
lh65OOPmdlEC16rRcT93TXbvBQdIVvfuoYmNS5Za96aLuB+dttgV5vwRdpyWmCCgNuWrXmXJ2ghz
brPi8tcbyZnC9M8lYBEyDBnifXiOk2jvKhKmKuYWojBhc3kZJ9XkBQfZzC8aUHXrM79NlCJwr22+
wmh4i1ujfqoY6i8TsfMKbd09FtG7qGngIKAgmlnwvpYDBCiPu4XBiNJ7gfVxz9agW+Zay4PhFtSW
An4tkr/fHmOceAjkjcUtT5HBTDdoeKt1Fcc2PU9DErFd78oB7UkWtzUcYhvoROptcTPaW2mTtcYU
QAezeu51W1ynWtxjwooYB/xgV+TvLKRWbOenANeRtYnTh4BZRStYMb+qelhzqtifphOTRaTtPfG5
ySZycDnqfF5ARVBPhotgngDncV05VJ2MzEgwrZDpUmVBrVwHAWYE1GwLgACvFWq5tRgA5jjxNSij
dzBg42KecmsNkehEpH141035x1OovaJGtuvMC0GdB1u7Kr2jJnTwVCGYQGSHYhI5frzTebZKC79e
J1nx6uUNXv/WBSI24tZovGVuEqnYTIg9ZJ2O9wr3+mpGa74Udfsnd+vsczTrY+WsedaPp8k6YJ5u
NgyCw1Ue+8kS3pf7cDJFB1Ih3hRx1GwgWrBGDa4RJ3HtUzEZ2R6tzJtubPfD8VjR2LWminn8qyvf
BghY73HcyOOgnQfZ6Rf5gePJipvlLHmOEoC0jWBAG+yF9jPYBjNF7PFc0J2gMPRanML9HVnqPoQ7
uEhE+e6bTrSytHhC6vLaSBxYZAv/SM35NfQyxj7GdMks4LXiGjbmNYTkEpgOwXsdVBj0pr+LLqce
VlnHWKR4Q9F61h4uJhPSbD+ZHSklFPgVWUdumK5JHuecnqD4m9o6lSSAumofYZ5fuz3wGz+m0tnn
k8vJKpgmNHNebXRZRoBKzpEH46hN+j+EN+yLfrh7QfCDaBbF3Fi+FsnwCTLVXheMCPPwIQqQH2mq
TmS6kjJNitGGOb5n42bnKR4Ca2BjPiDY01xwZX/HEfKb/xOBL1ikOVtALDGK4bc2knjvGD+9wmbk
i7sBUlZIa4iwhWlRY9sg7No+Wyld4ZJivBil7kvpdAZgKfVix3O2tutzXj84CODBEFJdowHYz2Sa
uIUSBB84LuV+lmBmMOVmK7KOjr3LlMIjY4CCG7/iaOb7emD6CiK6OeSmxewN6k9jo/mZukuRE6Pb
1WjiJ+AY2ulPI88SSEFtBI4pIIgqsU4uN+/OCBJj1fPzKI9Ut9K9IKC4PJlBdFdxMr+bUHegGwPv
AQe9qtAH1/1oL4jbydaaO2Wb5C/RXLir2oPnK8Nd2wy4rLSUm8513vokNYkD6+4VHxwjoHHR9ZIh
3ICVmnpzvvpZMq5ZhLV7wQOJ8fNDYd3bzdkUFs35jImVcCIKssAmYJeQo8koiPzxvjHfQLKtnX0Y
5jfXZmHQ4BPzBjdCge7NN4vAjk6e4nC89fNj3xhHap2X4D9KbYpDPtfRQjVq3HZsXZdNiSGCx4pz
kyiIwOdkC2D+3Xe44bigA9d+fNUOpOVCjv3W1yUDc2CWA9KwdTgBnBhClHdDhzaqbJkYc9wKFoKo
k7RGHzeR0QJTDlmG29ZyWbXML9wyDncVwLEl/u5umXZzuo01wYWVWRREZuLZ9AUCKDxaQ10POAj9
JY1s8WKPxled28bBoxZJScg5NWKIr49dlJyJPBBoRg3g+VMd+LfCYF0ctV74NAZqBZfT3zVDeDen
jHUQEuqBnJNT05lsEFq2ffFAhEHM3ToCtmL5QEa037cQ78kM2+nM+YGzWuy4+tAj5+2NKu5h82C6
12JoEx1mf6GNh+xGp5t0jiSiICStY+v4d9EG5E4mdffk2mymIiezmU2Jo+FhTpx77D+NzryXsEGz
jg4yhTDeSCq12r2ko3xlDEFodAeNsMeRldgN5iCz+pkElXlyStT2RZkTXJ0HxiokC3jXl+yfsnuj
73k7V89jQNZG/IgE635azWfUAxa3WtxIgjBvIdW1wBNr9FG9h1DMzLlHRzODT+mrcj4w+HyljyTY
LMD79UAP99UHSdrVl85pI8PqzWkT8UKB/2MsSQTSpTrKlraJGSYIKEiwu9IOmPF0uuamx76UMoxw
vFYdwwYHhdFgvLYfwCwo3DtraI4zSPeWjJC3vB5YLKqhv1e5+Ue6AQ91U3zOumZ9O0aYAWu1dnLL
2hjKSrdRATuVMTXACzUxdxdhvtfJbVbRzh3xsSQxztPGeTNhzVo6oFf2gIoV9jtJtfNyzEEdCMgm
zDDMTcQjmPaKsLRgN1joAWJCJDRRrouBxwud9kY4bbwy8DwkzI8ebuRXKRkHFMVsrECoM1gIlzBK
z2FBANFsPGw9BjwUiGCLMn2xivJmayH2tXY490K182IAFO00qHV3nBuSI9MMGDcVxE1ynmXMqSbd
/Zg7d60n1hLoUR5ZSNWHDSVwUW7QhuxbjZYO9dwXJk+TdEC8lHn84Y8mB5gBU8sxPWKskWZltRWe
Btpnc8hXoUAXpxNkjJ7b4IpLOJI8ph9ddDIaD/OznZRrU7zMUvEsqn56OeeXgGfxSDaZ9lMu7zFa
5lVVO3JtU0swaCCxHdZG5eiba074FSWK9El1ByDXiholwpzmTs9FSWmRk3mvEuqviRv4MBE0VNRk
ELRwoTCNpgw9PWDdmqqBBiSDrDK068T2EQ5YTJ6Ttr5PqWovWi9rzUI5Roxu2p9pybnv1NHNm4t+
gwedxY81InMbEFum058+s+cNDdq+dZthp5L47LlPIs98CFHtwivw/5SztK9DHH92NRyKGqd8LGV5
GEONeJPwFQbe1bE1StLHiMTZjqFaJqHPbHBmozJ7YblJcsVkihXzoWwfUNkScsYEnWJfE07OM05e
jNL4QxNIXAWpdRw5qD1G6TFlkRWVQkaJyKpgzXFNoywV9pWa4OuS/KFl64Lk8qbM+rSU/9K57bQv
yTZeZm0FSsWGUMrKYSuql7rokWc2yAy9LunXDq7rRYNFcote6Ft2HoYQOhLZd/riR8Ef93FSxTSW
R9IinntX9PTSQN2yXsvXvoM4b+IZIpzExXjZdeMpqWoWKwG8mol23q796BmT+by0QszJVYVJwqXw
WVk2ACM8BxGiUnLb7QklIq2JxUZpSFcDecqHcgy2Ug4QYzUScg2uhQQ/7R6sav7igC5PYccXzyEi
D2+BxVKYbtsL5iPMmGBdlZbBA3YULJ5hBDD6cFl1M760iMK6ZjHaibqNit3EQvA+1tK4B+Q8JI2N
OAXdzaIwWrG2kcYdswlLnChYpkWjZ679qlkjA104tecRC2XfyRO5jlHN+Zef+jiCfSAwwQvX/0wE
IXx9A7wDvys8Smcf5NTgZdB/mDWcZXtiGMtoG4cBW+xZOek6kA6w3/E9HoFVSVq3hVl7L0WfQ2xu
9xU7FWWVpJne0haZn2emTzkBIFUYUEhX5ocphrtmvHFRPkONDpTKIjOzUzrqn14JFocqcqqin9zI
VEEyXjs1VANAsQN4h0eX6/MLk1eCL97XyyZSb34Nl8HW9WY2aExUyxfc0EgUmF+zxTeRL0KfDchb
wVWzz0k6zye9syzzWJvJL7AF6SEU33RCNgoaLiVBFk9oE1whEmaoQ0oRA0RkSTblzXc/zDD6qWAe
cyxjJSAz+I/lJH+kTqIlgDbkZYZzyXqk5XBy7wOR3Do8YitYZ4iC0lLH+0ALeKh6kbn5KYOkgQcu
OJhJfisA97Ap6ykNC/ZS08NBTU712GT+hhE67j/6pMS6p3sM699yHjFya/8lJNuO3quh8gJS1yV/
hNF+PMyUYH0s9jnqLstnJFdMjnT3UbT5T3xoP82y/J1H3C6x85O0gCuqbihwnF+UJW1I1oUxGt92
ivbzYou8QZB56Nv25vsGbnq+V96z/LByPPySCslqwj+GRVPB9uJRUgIlCZ9LYIiV376Y4AaZnhOR
Yp3l/KBq8F1JDycMaqCZpnK8JxJJoNH4+JHDZ9XIcxJ506aj1l8BaLjb83Nh+tsktuSC0TsXbHpX
aLOWf71E8/GrhGmzziaq8pFLaQpeYtoSS7Uf5swCMaK9gMb5QuGMAS207nU5Up0FxbeTvM1sZAkj
zlij2oTS0DgHxrqyeed7C+Vh0HzgTL48/un3T67L8W/LIzVysCt7zHrZA1cpQvWTZ2bndYTS2pPN
y29sjnpxMR9ZuN4jFZcza61pdnfY7RG+Ep1bNxNmn4lPrzL3PeG6bKdI2R3ZfDXoGVr7Vzp3t78M
B+7NiJ2PkZBeitYvfGfn7pHeOxHj2xDnC/DvMmMhlOymO7+8ZtXwSZjEOY0RGZsEAvslChol5anF
TuQRGQx9/nVC6K2IEi4TIoUf2cLRI2XYfOQN/+2RLPCIPQi/mZBnnH/Fv8Uu/Nu//uf/Jl+Bn/Pf
cQ7b7/LylX83/x7V8P9hCINwpHD/eqv+8U6tvtqv//gu2phKgpfwf/52/NIFf5Z+/e2ff7z/TW7B
P/6rfwQwuN7flZKO70jpkXFAnfZfAQz2I4CBWAbTfXwhcOFv//HPAAbh/d1WwkdB5PELuPxX/xXA
IMTflSuF7/M3Nv/D8f72/yIi/sfn+N+f67/mFAjxbykF6Ps8VyrHgsroeJZH0sO/phQ4jTIqhuIY
WRq1m4rp6gRELUCN6RHyuamzZtayspxnUEwftY1/51/erX/+Pv/686Uv/j0CwiHkWAolPNNhfyf/
+vt/yUkII9CADlPSdVsC8rfARUAxcs5Y7+n2I9EgbePO0mn3OQVWtacYEywNnKOJ6YUBlGDamjQF
Sln1RfHjnl2M7hD4sjPPTXmuFMkHbp3mCFRDtY1IWGPHDLIvolBG2OF/UziQM1Vl1BaS7EfR/aAM
fE8Sx4UR0L57nZ53GMt/wltxr5FiYDTZ0ybUxA7yVItE+2xXAyHQ+XhwkTgeYuQbuRq8bePFvx1Q
QyiY7Qu7nGahSE+arTo6lFBbqCDUnkSdJ2n58yZ0gLTXYXh26OlmqxB7a+iz419fxKN9RWe6C2rB
6KXfMGj+XWa7B5prtLAN7uLM9tYq+vJs4u8qp8SV6EFt1l3yhFwGPecQbfQUJdsiwWeUzjnOQPXm
SNs9yIL9Y+BD5AtzyIMBgau6Ci+tgsjWCmZRI2Nn6TEOcAQlVgXWzzStcjNYjx2JDVhzNjISJuZo
J9CG4zIORIQbIHsQNUDqwlfE/Raa6xSmaxSyc8M8vrBzD2nmUMONImlknTSzQl8odyaQbT+tV1Rt
0OQvDtJmgMlDhieUYL5iib3hdIYFCfrP7WjdSdVVGWvIUdx65l9+rN9CD8TnSLFOAVWQDMLIBIrm
0dXFGlT0uKo7nvRW9Wm14cV09OYBq3rqUYTuqkKg8sU6yFKh+Bog0cZuY9IDiZssAePHAQQiBUp9
ySIDnQ+mGrBvLXpw687DAQNtNDT7MSRwFfshrq2+2nRNb5zsuAao0dN9ijI7aC2+UDxqRocWxoFo
gkdem9nScd4hBb5Fnbdr0Z5VjwVG029dx9Lr2dki3pmYs3l/ojg4WSJh0ZIGalmpVOxdTeSzE/eQ
Xizz4kQ+JH2fa43Aw6CUX/00HQ3H/MJpzw4LiKzct+rxLpHxw2tt14wwCB/vebPDzHknHCMqadbH
h5WfuOAbllEg+HqnxHrwG3MpW0XNl6njOJr9BgqbtTTzKzlGX3DtsdlP3Wde8Ii0MTEqkHTLKhOI
sxPU5Hm8yAOfdU7j/sIOwzZ5St46y2b+n2z9KeD3SQXyaOrs2vZ+h7axgQsDuwbckgtnfSUSiU49
mQrMxXqFkZSwpsiGT5x7wU9ldXhNCqbPnhse8/hd1Ko84TX3k3Sbzf7Lo62itcvZ5S5jiURV8noY
ci7yxG6XOmMG0R1qNBkrp7d/t01BjIhkyefDTaWpQtGMtasIPWNHtCTNMBNpw1bjakzd32M8vMpI
JPsxabArGGvSKvA456LbTFyCV/PxpZb1DlPoJtdzd9A+4ctEKo7ESVQXVC+bKNjLkTV84zJcIwIC
BMnY7Pz3h1BasyLg0R+fqrJp7hLh6T2JKT5wKpiLxPXCJT49QpSz2VqQiHC0sCI/0SlZOvYuWaz8
DdyGgXcRjF43dsPGctLxZDvjWzAgMY9U9ov1HSJXUbi4UGW8ckuz30ubgXGa9t/pI+TOT4iXanth
vD3yEAwch2p6ylzxC/mgvVK4lU7m+Egjl9YlwJtn5v15GqfphrnxG0k32twEH4zb1GpFVBjUSis5
s+TDDhkFbxbWkRdHPIwKEXynubEPea2eHZTeB8nJ7dnNdB5rOm/Df4qDbVUhcQ9ogbhJB6YxrBhw
n9RIFWNkhX4oUC6085GFBK2B+0njlO+wXdHcOF22cRHV73P74QYxiVS22+w+l4Dx24rpigvC+hgg
23U7Te4lRgAj6L2Nyo177c/ODj90vcTt/cz2crxH1VfX/qVRwnWTZI6/riojPBup3xzlYBwqDs9N
xK0GTBo9CL503FgahHKbV5j8kme/6cR5NMifkYV7CZFZInm1Cm5bi2NOhQ+TFSA+NL3VCcFNBXCY
eNuc/YqEhdoE+aU3uhj1PlQ/tOC4yKb3UpXTu4f3ZyXc7i1Me3JnTVkf8qeev1k0rYiRiARMkbhU
Fsypk11ltM8IB40nNSCSc1HU4qZuWCPl9l46g/vANEQgCnV5kEEVvMeF3kJkSnxV/lCMMfCU+PFa
GnQ6qbL1i+rYRvX5ZzM0PRHczKu1N68NtR+KIL1A8c5JhcCvktLznIltCkozOBm6ZBccN2V81IVz
zJFooiDqfxUTaR1h/6TNXLx7Q/3sV/KjcJJ5b4JJuJMEu8DGJ6+e627AB2Cy14m/Gl8kWdULpZx2
M8eje8oxE9Vh2h4JJGqPJjsVbKpuQgZfi3i4UsS5l2n2Gg341pCcISRpbAIW4RQc//oSZD/wrqqV
p8CukVfEOsaAYYa28j30CuelIqSpTOxXzhvxwhA5KY9V1vg/XETpW5VMsJrC9GVK9NlM3B9Rb/o/
NCtCJ9AGVkeiGsxY6rNtfEsfNBVzm4s3KlRkstgb7fxbsKRaj4VydkkS30MHwx1TxzWUfrASGGVo
MW2xrQFvkh5CWNZqxhB0DWzr2cr7+KZAIpKpiEBdZPE7o+EVVopVnk/DE9Nh9D9yPnbT+FTEJDID
jKx2QYM3Q7mTOLILnugxAGwiZu3OgsydAVL9FphJvTFbwretDqhcnmSnsju7qQ1Yoaidt9E38GZM
bbdxQO2w+OnivW2VX6nfHYVddS++22IIF3TYWV+rw19fJkuSEh7HR9VFxbkQTF+Y6w6V3RxGL72T
RRN8hI+bqc7DIyrw39441cfg8WVigmrNFegk26zPgAnqc5N/RZaY1jIeMWxW7jYVrbrWYFKZAyT5
cYwknsnJqc5kLP4qyjJYa4zEa5TlMXwJO+blGISMw+PBwhlSB1hxcc3Dn1WAWBlZzBpc8pU5FboX
G4NjhokTox85fRmCfXA4066BNgdpFkpCT5rpImuH7IAeiIYvjbpth9oPrYSO15Hd4TF/JJcMhkdJ
DPQX5V3lXWv0TYuqqL5BBaZ3ySVwqVMCmLMxFtvBQHxponTfywQnsazKu+xFi0ojsXbDPP3MEtM/
ZDx3FqhtSSPx0+8u8OqtZ74laZe/Gmc9+P5LYszRsvOQt3c+c66ZgTdORPU8RXN/Ku25omZFr0Cy
pbFMESbtYKddxiRSLwhNsmWdutBnx/69QBW+SYYSMZLQ46FM0yeZhxHU9rrezgpVajayXrQd92R6
0esUGO0RUYLeWj6LqMwMrCdkIQq5NS/OCTKQu2VM1Y+nIVVmsM+F83tQX5POmBtlDeus+oQ8ODpR
FQNRLVqqNJ45K0J6oo3l9Vg7WDRRpmYfhbL0nk69W5tApCoenII15Rn/DheDMexi6xE8NXnyMpgf
gTEPz8gAIN2X4dUwQAu0luu/JXOJlloDxCjU8FNxcePMlPInN98KVXH5QwzDvgj9/mS5sCgZLdoc
hH3/1BBymruZiTSrKjYuAJC121k9craUscMjWDUEbnxnhkRx5PEelYHoN9GMTTz0airgPj4W0m4P
hoWstkr3ZWa89K1nsiYyxdazxnbRRTo+t0PzbGa6u1U2+Sm2VOt4BJ2jreRiSR4TXe80T0Aet2n6
SHEpe7VKLTaGqofbmLQ5NhRrNl93gAFrCjXlpiVoaCgBeKLt+fthTAqjcn72++B1qKlcsBP2C6qh
4hFTYlzimR2fPSfFEYyUsRimMCdhwlu7PqsP24ZYxaAuXtkmOeFRHKbnNjWPdmm3+7hG6x+2fNpc
vWCVI0TEBDwfmZ7WxyRint+0DKUDkbO5cLjORDQ1pykdvlzcgsc48TdG6fqkkRgBWS5mcElyzpEA
/nDWSxcjCyqacbDp2orIXYLmSA5GP50gS+o3kZ5mhA7YvplDIxY/l82otskcitfZo1UchsikxG3r
p2iK0V/JY5656bkHlrMgSp06EQrixiS/Z2HrCKxpCUXRKyGbqA6gniTqaP4V2I5+DhFP4bO2h3Wd
I8rqo9lAZdOLnRww7EWNeql0JF/bxmQePXZgePxf1osGxrNl1Xkz6hATxCNB2c2m7DrKY1W/gEOC
wG5WeufPHjplSVw0y5NhPbozBV3PTN6NI/aqXQT+aeCRHyrm5QSQxPcAyactE5y4GupibsHd6DJV
YlQ3727l3KKyta5TS3xoEFGw5w+5XxN6Jg5x8Lx9YnTXxrSi3VBAuotrQhasfAyBd4jhuWBmgshz
HA6pkc3QVoZs22OgnmggwCoHJ5XG7tmaC5KC81pDoxHiwvMYWn9gsm9urQOTL6yMAHPXWMiHvete
gkdiIrcfVt+hOHSTwydQeYfeJpivqOKPHFNkXFd4nFQX7s0U3zA4C2+F9DPcOS6mnNktT3On6SAz
c95MXivey24mAM50F4NK861Jx7ZNXTxCnCP6PsbvuLvsc8NlNoYtapC4OkzoTn4zw362wmSti7lB
GCb1qemzD6GksTeG+m0yCCiHDEhaVNd5B8MD8UF9fA26cF6W1HarNHS+/TyX30b9Mk3WKZSGe4Uv
PD8T2PAZTVjxZj/+UeWZPMi8/TQMD8SU6MWjg/XWWQZWVrb2N8OBTzwFlN4JhCIResklyqCHjoN7
55dzYZkPVE7Dk80e/cmlC3Ez+4kuE1yG68DK1Gprm17yBGuLHBWFiiRHoFv3oiZrk8T6oC3PQVT7
UEyldyznhLV6bAGPcHGX2FZINZERsCt7erfUHuM1OLUjlPX0EsPfX6cQAJYRhJ3HSf01NiMpMzIg
KSnMjibusnPf1t9BUb73taHuBDSrO1wAD3+6QBbfsjlrOWsSDpIkKqtTBSKaPCLjHGeT5EPlBCrE
+OqUw7a03Xbbu3G3NWA/rYagi48532aD/vw3WqviNglWd9piLJ/21rZm+vqq2duuxEjAcU0AX5eK
t9DJWIqWBsN56Q8Ih8P8jcn7OpWlecPZnT2AOt5O9g+PX4HLuu54yOSj+9J2EZgVbV+JGh+PbdVv
yy5F1Cn9W4wL5+CwL2olnia3q91VZXD/odvPESLGjKZYflSPEU9iGlCGRdXsQib4NOKi2qXhvAJQ
+bvFxPLFTweOaYW/mig5JMRlXICyc3dTGG3LhLJx8iD4DbM6O418mcOxu6vC/RhFapOpXs7bFoD8
NhYeqpIgujEBLH6OFKM8m+CHirHY2IMX3bIEW5etrUMWjYdMDmjDKJpbf9hov7D2YOwuU/vQOw01
7kLaIaLKx/e0wS2p7GhetQBtYSY2qzRufzeW6RD0hSjTo7M1+CBDE9+dg49PVgWACQiU4TSv8qj+
9GwczmMIJWsUQDNF19+UH1+EwxK5juv3jKBOocIv4IUxY4mZ9G4gbobKgnO4HjhIQ4LScWBlMfvL
vs1ZALoZjBEL96MYlIPVoX/1DJtyVfkOnJYBDQWjIWPDOA21ZlP/KXXUbKPSuOJnsq88MHkVFr1y
DP4NrkX21Zl9fNLsJy42swGvKraDZScbi13Ash1stU741vicqHsqd0pOEJmeHeJF9u7j8ZSNxsbK
5RZEwXMUmcYZecCvmG3sayjOTijMlYP05VoaGuFloheRtou16g2MJGN4YQH+VgQWLvCBVilHAeUU
cbgXTcL2o3qx7ehCeP3vYUStjewQsYPtbFunSYC0ui7ea3gNQdBTW2CR2IceOlfs978MWATXur1x
6lY8VfZIzU7KxSdqmD3aqkfQlmVNyFHT6csjCH5lNfrJFfXvtiYslDB4rI6ud8H04p3CUXyHA4Qi
WLYQ3TOfxyGFdMVjBIWstxkFGsQmwahKFF56yxvZrsppdJdDLZsjslBox5oBNW7GQ9XTDUeVB9Ma
BNCH5YQnA8jCw0GNZcHXbNz06H8YQR6uWBCi20HmtwYPnR2yNsyXKkeIavLIXJVkT6zsCL80Dj8Q
AbFhbxmP8CxD0iOC3L6anaWW1KJYJJQLdS2sq3PidvTsZfLbexi57C69EejZ/qy5pMLWJ/aJDqvV
2OVFlh7qoJMv/YzXscWETk6LcTZxL1h2My5Lx2EmWTd03DbaJpbwsZfOh8F2kM9CT9p11cvQwb8w
NQ6H0knurni1zZ6lX5DCvKBGrzuKlJLqewcDH8MtL1062B+6bpl4kTr3gcXSak4ZoD+DSKKsisND
j+tno4Y/DRJBwOz+b48oL7ukYvanhIs3rjcyr7/RrY+nHAA2qqSfGdb0FTb+D+a65aYZtH9oYEYu
0qKI72IEVZyw/d40NcDmwEOOjhv5QfiZYK1BwEqYrIZugjYjYgNWDLRL7Ed5TV3Lb4Lp2x5xEWCo
DfewSMOV6ffQ3CAtL5NG37Tp43BibYmMpcIoB1ti4QzYjVNCctZBPXerMDIOpDqMO+CwyS5P5mfE
f9GRN43EpsLieysnP/31JYk4sfVY71uhxV76SF3jPl1x538OemZHbCabshbGkZiFA1nzAKWY1UXS
p+FBp4i8GY0d1vK0K9BglfDRDIz3t0b6H07BhAMVZ3uK6KE3fdXli9Twoks0VSZvQPeedPolmeYn
nGAg1HqWK0gI/Y0LCtqGW3+hUpYX3ycJowgA5P/1Z61mtYewjEcfqrctPrd1g0v0aurpnb1Itcus
5lqHhvUEVn6v6jtwZutIafCII3J+IUqeNgS11ftoQgOJ8GSBDiRHdGRgqxqtUzLLCbKviA41JI8j
KbrDznNEeJ5H/IyeQ2Rz39pk+nGqEJFAGk/dinw/KvcDM9RwLSewpMS14p3pOSUFoiYUYsMzQ/Jp
7YRnuxOKUNOmvFadWDJFNC9D1H35c6s2bQSnyrT7jQUrgM/Aya5N1hWrEU/yunFtYnk4tQxd+Bey
nQrukuozCrR/k1OcIXaCLJvKSUC0zAOose3eDPR8SpIcBrpl0T6CRIBugGUbLe18TRX7DRYhJA8e
sq7UvzTatUWVhWezaMSzUxjhSpdevK/SeVzEIpe7pOthA5h1d/RNVCQxj2ClwuB7cLsvGwTJq+zK
B1BTGJu8ItSEV63Ywdj4CfIJZww6OcT34lcyNtMNoJ1mapt+FDaGkx7fIqQuT91T7lpZTGTfTdbV
wlCCme6CyxOrFIJ+a4hfzQlgXlfSn1k4nTDl4rlpLkU7M7CdCLQiBmImspINtYZX47ALVnO9HrF/
4TBp5uXQFsmm7j3yHOXGksUneDE4MonFCtnnVgW4nyGiVyAB8mQlrOyr6q2QxqDYhqH/PAdTx6AJ
EmyKXeHYPJgCufadY6V7+yW17I+sjtwzo59ljyDgxcTX4GdEjegC8W+ShMkh7kxYCiFGkHjOYVN1
4XghTUA9tA9gbUklBGDB0j4ZcPU0XPzhzKYoN/N6oyPMYuCpi1vRZ9Xe6cjL8hR9iI9aE0RD+4Ku
UG1Gs0WN6Fq3AEzHfhhke8glHEvZWkfGmMQM9CSUhG9h4Lq3gpW+m7lHLGrNhZpjfJniQ2M43nbm
R7Jcq588L+yXvRYGUwS2TUlfJPsEp//ZLpgbeb2lnzLHJoIjnd975RQveREcoQc9kFHdxnfsemP0
JTO8oDMXXsAexxoGtQjNRB9M39SHxAhYAzEvXhkN4HnbJRASSYXHhoWMiDQpN6XTGuRip5gJWFBI
LzWRywDC4IK8NANSuf/L3nksV45sV/RfNEcHfAIDTa73hrw0xQmiWAYeSHjz9VpJtdT9JEUo3vxN
GF1VXSTrEhfIc/bea8sq2UO1o8YQkCgdFyihTe4xoNrDw8Od0U2s3tgyP8/E95eJX0LkqMG7VgKo
J+UzUzX3a6l13dOIzSAGQng186xZd2SGR8xpG9z16T7TzceUJvHRs8tdOtDoXWaYEThhGse2+SlH
8miNcZMVom2XGc6bz9OeKCo1gIkBC7oeOZBiFXTWAiJZAc/x5nOOIb863GK9eIsS3d2yf9U4tFPg
2iFPktBy2gVaSrYeQtrHKBzqBEsATzfio85xjptNfY0DxYEyx8vINW7hyeUG1xI2d1oEQ7+5JJwH
1rySQCrLmBLf1D/WAatzQ9XSR6VTHwjZfoQsdLdNgCvMaASaKrKO1AxAB2K4EGx8CgmavwuI2Pkh
AYl8p4GgvUNR99oRm3vptXAZDKGgzpeqamjVTipgjFPnbMNar2HdWPGyayIVLknoqB1ku4WiCr+n
aYtjpjPmzm2zGbTS23JFvzcChxHbnOEWmVxeUlhbHFrOuUjRuKFEHyw3HzlKyfK7W+/DfsDqTYCD
egPOUxPJrwubw2lpdu+gE5oHp+F+E2gOwnb6mc0EyT1UTuignr5MaejbDhPn1da5ZZ0haUE89GTu
NmE5t3SNY5lL4SPxcMfS2nfzRnhBhtM338hAUGc1zTjrLFokJHawJ79rfuRAoAjHtE/WiD0umPWU
7sbhpYkKjPK9YSPVm9ug6cxV5ssRmjDRDd7merQ1q+6D+EMA2owUCJBEEkRYkSbH9A80a6e70ijw
/8bWOuvH8ZZbZXXNuw9DUM0ZWd0Recc4jd0ruQBqeMwY+ZenzZa2SQ0AT8+eoIk+SjZxcKrNfcz5
B/No6K8FgzINzf0rJNYVdYvWq6UnhyEumx2LLZ0STZ9tZE0t7JR08SaffXNpwyiB8wZ1W9Ro2Rle
osPcoaDnpkN6IN9ngNiiFjAeWoO/0ttwKzTjnnjhd38ibZDC2E9icFGFoQKYj95hDrRIwLD7JH0W
mKzsgAQCWFpQ+CCfNe78+YTWMlAVnsLOChPknJ6+Rs17Qu6mGUy/NdOhyg10qVDCkMyR/RCZmJxB
wwGcAVSIEdMW+CRM4h42Fru2Hn6zEwLLp1NfL2Ps+lDhDmw57VVDYfhy8M138sjzUc8GwQuBrhCa
LHZTcsKBT83SMC6x6TJ4mWkoD2CofjsdgGDPBq7qpecKP9ohDK8E2g+tC56oC0DzcFJXSY5XPUqS
k1mC5HZntE/0xaqnBqvNfroa4ZhO+MVSBDGZM4NFs4w/6IYDqEkYnaL2dEEj49vs8vMGvhbV/bAb
Z9j7dXyVVvyjUWAzi+xE1ifWQgM9rReSgSnidh7zUJ2N4XdezDRrNC3VRRjytAEaVVx82vrwbbbY
ZeIuvrQuaUquLdti2B1j3ASQv6Z+WFkju216zeNtP48fduOczTTwAZKZDfvdHaAhgxy4Vi4I2b90
YcvL26r9HAw+YxxIce0Gj96OCNTOsnG5edvBObPh2/k5vpIhZjwzJGyQPNsbVV7Bg0sg5HqQHNL+
JJz0rg8wBCKeUmlA/KztODKiZE2he6t8h8Zn3TlKSzWIUe3DG/RQWN1idNiTBvpP2ATmMh2dekHe
Fctu/w7nhPs1a5wIZsXSc+2z0QU/hU7VWGgr7qjfLKLAskijXWVfc2CsGQxzUlRgSYWzmVo8vwYh
FafFqYHpIVMkbAez6rYvaCBryL1EOskFPSX8ktpVu5k4B1B5W9BmrnP+J586WSArg3HrVyUTczqH
ZOZQ62sWdx0gHzTKmmrHhN4E24hWAViDu6mxaGClFS91f0g3A5keN0q6c+64BkUe0G84oKQbeKb9
UfauZErqjG/5fImld3akKz5L+zejcr9Adusv7Zw/cIAY75kyAySy3aRUeFHD7ElSdVbPRq/Y5eWw
p9peXDMX2EBPkGo9eOnEWh4oYvvpTdCktMkmOlE1R920f+dh1n6be+gxdX0ZuYOeJk8jlmSQEaF6
WOwtGDYswZMrYaF+U1HQdWrjXrVwJNqW5eyV00r6URhsDamwXQ1jl7+KJr+12XTryxKCoiyLrQwM
fzWEJTzTgM6hzs1/ZJV0LmzQ6XpteHyVA5nAskan8emtVEcQQOQE+4qCdZ4K9ZRU73g9TZhM+dMK
5U8cyYkLxnWxcJtor/VJdQAE2K3HQIxEwbPq1NOQBQ+t4QrDllEjiHoDgFEjNezTMHHL8XXcBilW
0nPWWpdIs7qtZxKcyGq6++KpggSdcImhq7S/wvQk0kz+tCODt248Dk9dAbvPFJ61t+qGGz7+G+wz
b8Lw8qOuzzlALqvZN6l1qya88EPQf9NbmDGe5mmryyAasctYpp3HbC7XxTlq9HCfFBO0HlucIwiz
m3JofnPZb10eaFlTjSuWP+U5zK27Y9P/MZTTL06gy8AdQYBQl7b22LykNkEG7knTh7S/Azj6pRUT
EVsxlLcumtgv68ar71CnNzY6aFMTx3BRSHkfTeltMgBW25nU7saKydezld5Kk8ZySjif4i77ljW6
R3W9aK9kKOPngILAAV7GOCTZG5HBbRG7EnasgKYbEXSw8rpczlpHNM1XdpMoeSlIKmGkzdMTB/sX
MxisZTgnwcWajH4pkSJPMQz+XTiRjJxSgK8BJfdbJ/aOIoo5gGrW0ollecB8B/c4iXkeZ2F3wkpV
El3OfnFkMjdBzPbT4ZJdtmUar1UM7vz1Yapn/6wRYiF3t8JLBHlEwyCH6LpotZ99ojdPrLbdZylc
6tKCJZJJttNaW39y25tdWVzLumh2qf+wGlTYrzD9gGcHKb5j8UCkePTltWE7vLfoQt4lmh5v6qBn
udP3Z9pyJiY/dPKiriDQ2rbgU0HvNJRaP9l1vUfzfUOPLAFdSblCiMJBUk03x6y8vUjFqxaWA5xy
tY4JqAnJ5zVs4eYa1v0riQmYG5kzLnSh0wWbUr+AbJOj0C/aDg0dp3iDuWD8lHpY4EvS5DGUhFL7
Qt+mSt/2x/Yu6zr7yASpHTGF60qM3DJkOtFClv4cSVbkTmUTMIj0i17qzjJFC8H2ToIBVCJUqqbo
bqUwllVVqFhpAk+WiNmFqmqqpAbj3Djlyq2BFYUGFsqGDTnbmzJYaWVcAjftimVfoF3qo7B2bie1
3ZCPwHG18OgXZXSMGsNi9csVDrmAzMeJmTh6qRL3J6aceuGO9mtSOtmadbaBszLq78U03FMt6Wnu
XKRW5N2SqSvv/SCRp3xvRhxMyjuIhomVKwz1MdyjkravuTdHN6Olo49ICnd0UW9HO4kW/VR/oL3n
G35GGnUDKV0h9Lld0iJ/7saAdbsVJHvdUHAg1NDL7AykDoZfU9xCq7O7Y5JM9t7uh3Y7+fLio1ry
QKm7nWGzk4BidxFTcx4811lPfQShlYfYOvfnajmx2t5Lc1jBaXWPdGUZO542Oxd54fD1oZgxgyHD
uFu27Kj6RP0T1KrVjBSwkjhMdpMLn6KJc84fLPUM9z3Qh4h8vvWrnCqeh372BjmjP3eZfTDtzsLz
pR+aFhNb7fked4KyRhsdxVaT1HLkQPlXUR9LVG3xDbe+z1uRk6aQ+CIhHz7cRocvFbS/XNytixzg
+Y5Eps6RNoWNKvj501HF8rGdb6411Ys06/CYthoQmH0+dxSn1CCyI4BCU0TpONlz6I6t+z5N+oWF
dbueSPBVYctaJ6Dvzwn9T9crWCQMyWLCfjcMT0ms8xTm7bCyJoRjTLobtUKiL3BsDYA28rUsYkDx
gbYPIWn6OHAXUQYAPgHyouVI3YPnfOrsLFd52b4Gpn5zCqLAE7VWo129ulp70zyvR2TS9vwdAz7e
DJ+yAr6n3/xa1YzPHf80teef9Hk9R2Sr/TR5cnCvGWb70NgLkmAbyaziL8YIMEFLrFIIPdSMBlP9
inXNgJLlY0CtWXBE6VWwidyqDFvcrxyzDZ5Z3LXXzBGHWfo/2yJ8myNqs7NpN5b2d/YWz1PNu5i3
qIUXmLo5U4MoWTi89u1o3r6+QdvnxS09QUDWvnES+KyK+NUKw5PZjJegpwjA8L/1RIPPxmDOz1UW
vOUwdqB9BehPwbY3kVPUT9IvkFpwNtULUciDbfjFVctukqfG5AketFIS5mbA3RBFEudGzqxS08Dd
uFabEctKnxOXK0r3GHf1yr+z5TvMonMxl9Ftoc3VtkoHnl2Tprj1/CBLsGkLqkU3GqVvxK6ci6F8
JlM5xFu7L7ML25EVdQIOO1eQvIODVxw4ScVOnEVA12y8uIG4U3/Udix22PtWcQoVNq76H5Mx4QmC
xZS5hyKON0yEHPow4R/spixXhG9SKnVHNV9xsol4AdLc/4wkHtHIHtkdo8msZE2TjT3Q25VzxSHd
1mufuRRHVeytK4pyR6N65rsddv0M0Gj05zsNM6SK6nJf1/oecynROj0AdBFlI+1lQXthFe6g1/rj
CqeydsIKDsQ9RukQ3dAtKafyWeR3tMzUbzPwkD0pkmsipy3+JFpQOEl1JFqglIqJc8Y4nausHtd6
kjgLwYbyZE5Nfip45ILUEHjQifCfUltMSxhc/apOuFLk4OIRCcrqGJZYdExEM54380rjklkOdgbS
Fo8GKxduCoI7r2MpCqErdpadW4dc2fAgmh8kNysijlQ2emnCjytlV5KnIHfa7u7CRQDzQkkCFqvq
0nLS2dtlAp0OG2FRsmzOQozBVRkk168PlCym17Ybv8V5SzTP6X92UuJ2HvKIgosWCDyC/8FOLdwi
lccWkwoMSSnj1gNFQnn2qUBcPLl9/fBNx9uXhtsfGi7ITE9eCXPjDaxgiHG/gTGJrlgkfXK39R+R
3jbUBKMJdiZqNsryncX8axz13Tls5Nah5PWaR/OIWXij3yMIayvINCFJncA5znlBPbuRi1XGqZ46
A1tPllFZ1Rvry+c51bRbNa9C9sOWfmyBhaZCfcvFLfAtZ8t3MzN0GcThMmc4YioiZB7RP+Bo7njm
GIIlTq/rhZYbLy3sgCv+a6rTepZMVuHfiNPPp9lQGdSKu0xe5CthAfkMRMVbIawuwIPpFOlZo3ge
Gak4ldYxyrR2Z3X5B8o2aC2i/hRS/DShELB3omHRymJtMxe0Ucae+7sIcAcnonoBL8HXqmnmlU2X
HHFgUQTlFu2OHZbcI6DhZGp58VKjSEByeSilYlaLSuomeJocXHaSyzRqN6ajMVcICkSEBmVzpq2q
16DaJjzmDJqO8aVEl6y0eaaGHrDTGuakX/cbjJItdra5pg2gkFhVQpBOYr4HqWfdw7gJQfWm2iIc
a32tjaG/8zFxQZwZs4vjz/sWDX1pJWkLEbKpuhNvREqgqBQo5qTeSyg126xm8eC5MeUw+Oi3bNDp
j4iw5BtzOazLOC939P/CIZRsO/O6bQ+9kbbEaDH7GCEnAR6P42Zkkb2u2ajk7dRt9HEYdyxzMWnI
hKylMy04gWHhMnG14biOnwIPAI4yypsRjTtNjxWiUh++/ovuAH8vyw3LjAb7M9MdHwqxM/G8YlrN
fzE7V7hirOnQCb2+oBiSbLF1ih/yijoNl6wsUtTBCuCQ09k2er17GAcOJZBm3VWRAaprO/01xb8A
NCQP11Y1yfWsIcAaae7hMnvNW+rS03TS1hlghL3dDNkaYQlTmyp0MXj1J3phT0RN2lUwOp+lCH44
CSbWMpEQK7pppYOtePbZQC8Iy7f7zJ++d8wTde6m1JEklIe3hWJLiWGV58Yn7LiPkQzA2cNmqRip
hWEnV3/o6BeZrHAdDVFzTuiX4phW7sq4ShHSgZHIAMqSR8P9eb4NTm4/jAQj/xgX4GgH/QbWn3NR
TOzI9/ihEf1u0/7suUW+7mopd47HoiZmxXpsuvidt35PcObYqg9lA6P265ekTM6cc8KD0+PJDCh2
xvZKLXkU9JQEKGegp1gebPGFefgKNf0rLfeYJJm37z/zWKkIMGh/tH/PvQlft3DT/S0B9r/yctvy
H5Jy//03/szK2X+gjnOjNjBDuMJ3SaMNv5r23/9NWH+4jmWbwuDGbFq25f2VlXP+8Azb9clKmL6w
XMv6Kytn/+F57IUIJNlkoV3vn8vK8Ynkf0YjVapP2Oo7013Ts33HFQRpVJbub0k1Uwx9QRhpWINf
WNne9AhgWHR+dxgz6S/zXkOv1SG2+9r3Bv9KHUSfdhHDORnk+99etP8jNuf8n98J3wokOZ2X6n+k
9rIQhqyLYraebaKz7BF+9yr3Ow3a+P8E9GyHV/Z//qsdTxe+yXHJEY6u/vxv/+rOdUzLiqJhbRoA
42aS9dh5bEGcBiwxhH8WR1lubbrEhDvMLNMy1IAvYbphzCnUvNMy+ATCjS4jrljOvEhcbX51AWRX
alrSMFjB/GWQ1Me43NJcuzOmBuxcbA8LV3MZu9QHmVm7SE1jmprLKgY0hOlh3xXUA7NP4AEUFd4K
F5LL1N+deSY6jMPsDtTUh7WxWM8Mgo6aCFM1G3oMibOaFmfGRp3xUVNzpKEmSkPNlq2aMhPGzVzN
nYOaQDM1i3ZVgY6TIDvQvb7oACZtaSftKJZr3wo1zcZqrp3Cvanm3FBn4s3U7MtkN6NJMg8jDJX3
TM3IENi5rTIzMzxLu4GBNIXmqojYDQpGbEPN2jVDt1TTtz+deobxQE3lnKWtFSa56EidRHgcGd5x
pWg7Xl7c3mqyD9SMH0qm/ZDlMkgtYa0itQsQaiswmhpt82Dqnkg4QPphJvYtMgZu9VJCQTvB9gEK
6qZ73bW3DdCipU2k8fD1YeTUBiKRD+7gR9zMS31L7LgTIr1IEycovp0CMw/nSBbMIAJrf9iGPXi2
vKUWwx/IOFMhNh812s0htuOKF2ZirujvJKlf41wWIIsigxJ2uIj1tbcmoENFd9SQAbfV7LdPLo++
1mPFMcJrvKWjD+IR+T6PeJa6OHGpz9VHrAANnOJ0MNd+Qz3tEEQvBPjLbdKEM5eoM61lGn+Kxt0L
jMz4djGgMP8aWfUOtA0QmPugvAmLnsD750vtMRbFrsni+xBFv3saYWBksFXQpnAz5Pc0sYIDQuih
15PvfjcZy76y79hl96mEk+DWDqdWwu12qMbmHubMSi+yHV7+fhnG8r2X2qKf+UrEiO/86+kuCAIP
Vn92Ko7TyHCrKATJqH/0ePi9Mvyk4AakKaXIIreAZr2Wrv5ZpcsihBuiJYxJeiH2MixfG7J+pHWa
fQUANR0syLButg/MCooNkzyptvjT639lxvgjN3Hf+2y1A2oDBdYLXAlEOEGhWvaLNjXvsY8Sno/0
JXleuTej4BTl8uxzbhh7cZnN9OZE8ifetTcyL9D/UrlsRPSZSIIOgCHXnAmnLQy9e+fyM3SLy8Ts
zhyytLQaLDiFe+oLCJeXzPBzfYVWvYPVq6c7o06AOVt3b3J+FJoB8pRtbT2+6kb4W/TaQ3EIHPAJ
RUIH0dDcqhSCRmJIi7tyAfGIi7IWyduMMlqyBF65NnKU6fI1tjjg7nZMbtOOvuMKYWi363ezXIrC
/21KQOW8wKYbftJicOocc2sEytTYl6jZzmGkDluP9lKIs6euI60XD1pkWrYdtynlEmBhonpeT0NT
vGkaIU+x762XpOK0H1KGFYvgoW7hvp/8KH+Ojn7vU/+G4H1AQhpo3rVXLUGuzhN79UgxK5aVRduD
DdMpUYTnQZvYu0M5dh94F4vrgQjWqfeDfRzyIgZGcconD85Q57/aqJ+MnGHwUJQLN+BFU4wQENub
EQjtAgcsUhnyxW6kkG+ldSl5QdegP8+Zeu5lWNAcdIQ9pG74beHkqASwuZ0pg7qx4s+5+V4EfU9X
QKKLcqiHs+YCZEm8o0IwyOqX4Tv03oLAICebjDecq689rCCFwQCBtCVHtjQneqDCigcqaA4j4rGW
5lw7NTk2ZH0H0USjWRG6gyVvRtLei9zdBbbE1UhKOvZV0bftcSGiToQBLijdIRZl3KHOOSF+HBqg
cEUuAXTCpOPFajs+L5DQC+1gtDJR3NCFtzHsPwpXS7Eu5++eBV44Sz/ZknNb8+x7Iyja9vr0G27C
E9/6QadnzyA4SpLhLShmXNcIwkP8yeKf/ZGo+SoQJ2Fp1u/p9DyExiPX+T4xhORwbjcVCI8Mol4O
NsiHOKLp2q9urD5BQT5khzcHvybqmJGevcK89aK/oYHQIZPywxrVxcV7/BDp+R2f3KPP+PcUoEkI
/8wL2SH+DcQ022DdqoL1vihf/3Xa/SI8/D+nXcOFgfy3Y9v/Ousef9Xfs3847v75V/487Io/LN9E
BeK+xOzlqE/252FXHVstz9Nd4gGcdQXHv/8CQ5h/CN3jLGsLyxOu7/x12PX+MMEzA4YwOCX7wnTd
fw4MYYCf+IeDn/A5ixuOboKh4FTt8v39/eDHbVgb0tRg0RC0a7rXo5P1lltDcM7TGNKQ0UHWrgIq
A13DhYTHjjw1cPkMIsvXffuYI2bdOHrETlkiq2vNyhtdBNAWmaQuYLEHSskM8DPvKtd6I5ODebcc
qWZQZYJNTqlUnm2tqIrXYQBt2Z9Huivj4mDqDUcHdHjsG2HK6UUfq5AlhudstQmv3pS397ye7Cua
79oj7uHb1az4XRAZKI63HBdJqMAqHNr9rZVEaAhLV6AaefwHGI5n7SiTDCRMWp5IIoVLezi7c2yD
P24zNiZV/OJ6a6ze3WMKpx9jJPQrD1KRXjsxN281oKVlY/lXs2SOryInfSSS7XsUZ6e5GqjHS6W3
o7gPWCVbJYQM/wlfp7MhOWFvZYFD2c/pNmg08J5FWN1RVk1cSnPNBj+V99mqX8uxxFNKf8mh6LXd
l5uzrNllZ3q5SqMxu/k06y5yK5W7nhgAdpmh2PWGxOGLyLaAkGFtUiw3BxMAwlcqTbP1wzi92dCv
qDIobi5M0uUgCQ+UZUWenlX7pnFqFgdhRSbRA1CZYjCoOEVfLMxBcKuccS2IpA00InxDDt9kYWYe
sXNEm97Hqe+XicVUD+DfK6P33CRy3Pcj9MsManJHhMGHyPA+Tk4NJgElbzaKpa83I6kvjDu+rp2q
pNwqQtqLOXTK12DinR2xqPuU40yxdgQQHhz7YFz6QTQcE9vGh6nY3pmvX4yI68z0a5f4Cp1DWee9
6hh1r0w0No9tGFdd0Z9zPSnWtsjwpbqDJMISf/M9+r5SJ38KreBFa6Jxg7vhOur2On2iyLqAujsT
nPNgI5A1Z9uuWQuPkmFigeLs1JW7a/XseWRQWo5Y4dAM7QnQQLwvLZwXMMNLSKCfKTlsAF7ElcMx
1Q4TQb6umv9MwlqOd6b0sN71VTwTUrMnzBW8NXg8H2fqzFADZbI+4yUbH30/NE+NqWG5buLTyOi2
xM22LksrfLN7ntoUV6xJk1EuVDj1FjJ0etGq7JsTdgTDR94VVPHcyoQERBqjczUVP32DAow3i124
qIBpdwA4L4WNpz2SwbOnHvc6zUccUiLyP6n/s7HM8mMir+tkY2YtnK6l4rVWNRvKzGFn5i9hyDfd
Llh8j7p2oLsCD3ORuZu2TahG0FhUB457i9nJXywiZc9G1rhrh0JrUZH/cEdxJO1OjsdDRgprTG8F
Yco9jYnGseSwh9OwLdegxfFp12lxKDKBaTzm8zPt7H1pWiczL8ZN13x4Wjpex5ItGrlfHLxTS62N
EDoSKFLqkNYrpPhH5SUFO/IIECX4WxwlhWqBr6clwxtOKpfFHcPSuWX9fhbgY1HgR4xzJdPIOPov
xdyDLUeenWbAkl7FNwxnMt9HRGsaQduLya53qwN82tjJ9EROaTlYrrcPW8IxcDBR94BaHto07fZh
Gd11N0x2XrqyWlOcGRKuY6W1+0bvF33TRheNVfA1tZPvdjKaV63zK7DgBerNxFtKcuJdVDDh1+Gk
eqcJTK8yE9S4ZYBibOr+HGPn36VB88m+1V/1eBjAxhXasTYq4gAiAXIR988DpM1U2qSIHDgHet5e
2yBmOiI3lJpi2jiOY907TZnJIJ5aCnDPoVGyLBieSVyM+D9HHhYtB70oc4zlzDR7Z0tgUah3AoJO
mtJW9/aQR8pE5wjuuVEq0ZDhp7S9KypySLxmlLyjivyYR9JakcxYsLMkfZnTnNca3QCMPnkvyu7B
zpXcPTBymlLEoimE/QhSzFkmw8JyCoLpQtJkfYKgoZ3bqP9pdON8a2iu8GJUVuw5G0m37Ul1M9CS
iM2P6WaT9uoz9Paw5f8EG8vrvXZxgeBbmWPqo3Aoh+nw7srS+uYM0ylICP4baWecZEYtSFZG8tE2
aO9GqK0mVbElwLSgZFI5DtOkwNhLrio1230lg008cxofCnevW31AJU7OMkbPXmKfh9FvTtHZC1uJ
ZOX7Y3rNUxdlCbzMlFfcOOlqW1RYkQ+Gx1G/TBS+IuyPqjhGJFa3dBq5Y9WskR88l7zDdIoY46E3
H2UqAPLBU/MrjVYKhbptY0Jw7O0pvvXrYEtTVr3G9hSGAB20AOSpPtjnwJtY4nDFY46aiG2RqjKm
3FllwGvI4Ha7vrPkWXA4rnwDk6Xa6uT6SZJ+w+Bo8rCKeCGGilpieEn6EikSXqfx03ivSsLKnh62
z2Ei7zb/2j2ikLuoUbuvBfzBtG3O1B+BQWY7XbCljtW6mjqiZpOrFXajltk9W+2c7bZQa+5ALbwN
tfqe2IFLtQx31Vpcsh/X2JNHLgvzWa3OTXborVqmU7YegTNmwZ6rVXumlu6FWr/b4pUnm3fS1WI+
6any0TRg4OgpoIXSidi4B4EmqUBgWuys6C1yD2RGbLX216tc4gv3XVg4aAUT6kCiZIJeCQZTRuhu
zPj9RCa/EJzCQ6IEhkRJDdaX6sCDuQlmf4/OUhxi9eHrvzrdbZcJuoWmBIxKSRmlEjVcJW9MSuho
leTBHmaPMZEEjZJDGnSRSQkkppJKTCWaIOS5S5gpzaFTasrUUu5s5gTahi4osF7Gw7of5wHSK3KM
p4QZX0k0uRJrKiXbEBWt946ScjQ0nVSJOzStovN0SvIhx73ncZ9dEOPpfZ4QhiIlEY1KLIqUbKQp
AWlASUqVpDQocYlC0/piKcFpVNKTQIMylRiVK1mqUwIVatQiRbEalHQVOyZUpJh+0sIHxpmVzr7B
qV/VSbMEs3AIB0Sw0FNymBLGMiWRDUosw7sDO0kv4KiOfYvej6hWKXmN0S9e90py06byZU5cUp2R
/VsDMboBJhOwmFJSnRLtOiXf+eh4CXpeopUfvsi73dRM1tFXoh/RdBYQSggMlCSooQ16SiQsUAuh
lxMDUwKikZb6aS60W67ExVTJjJ0SHMPCeCmUBNkrMZKN6XielUBZKqnSV6IlR5QYNCxCJt0QZHwz
/wahPXvRHcLO3pfwiQJqChgMs5UdDTPhsKxk0vxLMY2UeKorGdVQgmqhpFUv1/QlwK5xmVpx+Zjp
yDz5jftbqwyi1tGUH4vSdZ5nOCa8oMuKG8GlmcvuEoz5TdfZiJk+lfcc5fy71bMaxfFmUV2LJG0+
miH3H2XlHlOzyC5EKpdTY+ISaF0e93RlNj+iSHbXSPe2gYR/5STWNqBG60jHQfGIeFwtUnDPtAz4
+YN4T7zRDQqi/Fa0OwOuBfdmU79qRb0J7YrGMSe25MrkeaPgbsHTbMn63vDw66sxePr6rSzV0zUX
prv++mXIlYr7YnDpTQGUqie+i08El5o1hx7ZNH0fQS5fZKQZCTz79Wom1WBZVfZZtOlNoXxWrPbd
vZzxL3deoR3CZmApYlPHU05+9KI5nCBoyoswV/flbcbdnczaOiI8vjf6MNgZlcd3YEY7d85N9mwY
nZ0xgZtXOx6G4c54EQ79hOAR+HnXNbXZtvutnrtnKzO/NXkwbb++BBPJCaN7vtK0kZ4nzzzMAw1m
RaRjMLWHk2zGej3kcl1XUHVLZyfTLeEWqjOtH7UdkoPo9LfKLzYh+9e4fC1JANBqZw3fDL16TiXy
NQtiy4ue+6heSSqEAhKZkUGBtF80h2zm05cuj9aktn5oNdpw35Gsa7e1CeY6YBU0RvvEqTgSQBGj
6zFYDGV+78cm4topW5XMqZ84dlRPVVM4ywjI//av39MYSBtt7rDuxP7Gq6PfoVn9wmb2xoJxj60Q
fMWE5UNBDdoofTgTd4GkZRUbWgDSRQzXKooufZc7xIvzA0+I6sWO6LvTq4pX3ahe4pIvi2uW2z14
Ae7mK0xEuGMiaH7jrwkEdbo0eBxHYzXRlBfnTxmgFOgJ+cvw9YceS30nphzWjsliGJE5LW2d1FA7
dP0r9DjTi882TjXqvXnvz14ZLGyP/S3GVlp8QomSrY7lRsR6T0oToHCb3diOxpSPaaGKA2U3XcO2
O3+5O6vEvFQ5bsKmooombzvjgnfHuIxUD+1wN1BN0mV0bfLInosmwe+Pi4OnMPAekir7yGZZ6LeW
8eioSl7GUkaHr18OOSl9LXYo7FR/yohe72n8aJZfv0TATi5uU71WgRM8TzZKbm1ebSP+GHPeo1kd
0voDCW3iEEb3ZP389YHSH0j0vT5Q2cHvcf/LD67C/xsTuGYDY9e2G83k5lJqfRWSJqEwuaEwsuOP
+5dYjvZNG9lB1K3RrF0339qwYKkc1T8Lz6A6RczfQjO4YzMZDgGi9LXNZHxl+DnW0UjXGxcLxIjo
QHORe+Yh/+60ib0Twn01yDFtnNaggFauGcfpYhWJt8JZScm161q3YerX3ptdAuGosY0Br7APtjq0
T6j+q0AKQvYN/3PCkP0f7J3XduTIeqVfRQ8g9AogYC8nvWNmkkVXvMFimQYC3runny94jkbn9Eij
0b1uuKq6ukwmkRG/2fvbu5rTCiR40pzRClD2Dy7EfP0F3e0Kb6+zxd9aX4LYJANnxA1e8/0jLj7f
2fq/Q+XpDpnvXn3aooevL3FMpkDoqgt6ruBUW1i3iM0Uq6mvP5Z0sY+zNNu7ZOrBeQ2FXkW47AQb
9k4UDpxp9r8yTp6/vtQkseHRsdeYFpM98tnm2WDLgkjCZEGnf6qgDuyqBZzJmBk5JslRj6HVeEKj
ykamwSfYOYBK0ljeXPYMz19fqnVBvBpNopudKkzlzyqLci3icteO+Fq3Jd2eaQSyWqLobxCgwxMe
vNvkjKAo/OEt4DU9TUX8oEbuoWiUEVMGeBdt2m0tD9FkPkoa+xXl53yNuijcRvljgUz7HA+mdzcx
NuM5LJYfE97THAbQq9UziPF0RxZx2prB3H3LtNXbdzL356R4+qaSiTuwhYiGT8+xsgtTpfTBKMFt
0ZgWDIasfR/Kh0FM0+/BYdOYI4MAkBzxdBGxbYAuuaYI8k6QNjSmffGeaQLA5Peh+m01NAeOvVym
tmo3zoLRO2tJP2vRTu6DnEqQ/YgNBpTzfnHrGxTAa+DAI2SQll06ltSAldk/oHNuLD/aTLPuRCu0
dHlsfo6G2kHHwuY2xW9daZAtBsTvbHLNXzPseZuhGqO9nGp/H0PhRHud3hT+73XgxOnaAAV/NeIx
2PwrMkwvTQXJEFNtMr+xo59RsrDPbbHmtHG/+lenCmbRV329Rab8Mw68S1b3086BzIkjp/PWST2w
qtToxU5+/5+59P/PXFoy+WVgDN75P2EWP3/mKvuX6+ev/h/FG3//bX+bTfviD+lI6SE5cthLf8kt
/j6bdv9gz49Kw5UCacU/zablH3aAbRW1RYBTAqrC/xFi+H8IDzg1jlfb8xwZiP/ebPr/nkyjmw4C
KFX8dZaw/iLEaGrp9+7kNluFj7QcvSu2gIP0ANZzSdmOsbWtkIzv7oq7gLwvw2HVEq/KWrzgCtpl
cjrTee//4T38DyQZgIr/SjL2hfAgW1m8XdLkxUKO/seBOet0kYweNurWwscMs29e2aBEWV2Bx/RR
5nLWP7al+Vi7CYgJSsvZ7+tN7OKhwxsYkgER/qqdxF9VflceQ+gRiznf6ygr9nZQ6gayP9lzkh/9
HAygsM6G3XmXFrcbeTgiOxaquFuwdHdCs9KH8DudDn8TEXYrApYRdUlrZrxZ/pASIrypcBi0Ybf3
k6Nq2uABqA3d/sA8BOtNnrbhFTL/ajKley/toKApNj9q9u8HOxsBDpJLtQESW6fBsVtc3mNWXg9t
0X1vPOntEVmTAZHOT6JSNmUMgak5c7I96972uTCA3rJwZfNtYTUKDLU8eXCfwNYat6A9ActEXMGR
wv2xTgUL4S7GTjFYyDddk+LCIbIhr0g3yPvuyq5zvqbNaypwiZtR5D23OsZXFqMOy+DFu0275XaY
10pbVaRo7qNJx1c63bLDuu8u4jTCePGj4yhj4+gVJ4IMPqo5ODug8XaRspxV42TOqdMEKS9rL0EI
hSpuphM5GiSdEwM2GmgDiAcjmVEy5OrazWgTrjMza2OuM8fDgjWTcx/zrU0ZZSnP2NbmJw4ac2/6
zSnDH5TI8Uc70o0pmX4IK3fvVVewQv1tqjygbLE/SMElSsMgp7qNCa5zUxy3v+zWurTK/0GcOSyd
vgvWXd9DUxsZe/ROvy5pwNH849oEY4ORLr2bkFN2WaBWCJ3IvbVPCwFpYBjQFga3mrh6DNsG7zyX
w3qqIuBKdg17q2t+LY03v/jeGGyrS1qo9KXME55AxWbZCzFOZUwvJgI2GWJNyTd2Bd/tGZuynJhp
giTy++CRLqrfZaPI9p43MIVPkA1kFjk7dMpA4wpAMJ3v7+XYIWVOi3QlMWntE1uBQopExyw7wblt
GreqCF4wECX7zhyw6NforzRpcqcKYlpsOd0NZNEnB6Inzsbh3PfsCGTOSdAUVru3SwIKYdr8MPo7
LyA613jytq2r0wp7CJuk7XKfzsV+kvM60wxJ0kvCzdcD1S1Ms8lTIXX91KAVIBUwTnZ2S0DYSOTs
WXXZUx2mh7oO7IeYAvLmVsz/0/Zvv8TB2u5rgGlwHOLqGLv59ySuUU/KUz+i2Q4Dvb/I0Zov09WI
BIxtmzw6mKnsugLE9S7aCXhemOElM/oiHNVukiWqUkiw+0REv6EWJyiC5M2eYHPEmfYW9+zkg6on
uqE3RiqI4Nr4fwbxEBL2go2LIu1Ky/FA46JlEbgqk4jwRNNo3ln4dTtvkS9FzOngYjo4igwnNg6e
aTfzJCKzwA9YJ99qyULJHOZyk8T9IylT7aPdEJAtZPIGPaJ4YYow4vF3VvGS0yEumTpMACWvHdld
6zZxj+kyzh8e4+ghoM+IBoJHhljCcEHtOZNKNEwk6MqZ8BejDc8UjS527HUvPKYcBsKPesr+9OMU
MUL4HqRsoDzx5hcVhpHgZz2m/rpjLMkQgLFkFC7F3lDDXcFvyKwuB3EuCshfFfFgEjJ4DVIzWpa3
xQ6ozCL7pho+Ra1KEAvZ6GaWvvXxCs7nucEmO3nmRXU2aEnczECi5Z1/2hYGIFzyFJlcp3KUrFF0
bSnhKdCIObF6o9lGskLpa+2w7Hyr0HgfoxG8lFOQIzLf8H7pcItqYRPKCAkO8WUWwAZZqGU5H1Fq
2G67sHPYJv54sGIopnNevdTRoySrYp1YCGwx/PlC66SyUy+yJxNGIohAtCGGI76nnoeHnAHioXJK
5yHu53c36o11s1xLkxiRlgjslXT7dGfwfD9Bq24o1pCIV3D8dvVrQoO6c9X06nTdtB5bVkxfl14b
IoWBrr0Z8wXKlbMoVBGEu1sjCyi3acxNg36rg8+zq51uD4z40cBUtpgA1EEe15M1rONlJDyMHh+s
DfQixGJmDfJL1Ddjaj/LoJWrdlCIy0iGJob0JjHg74gLwKm8kJYU+967bbmvxFk/eAOxd2BHt1JM
7aYe4js67d+uGP3vEuCADzoqjBqaWn9sN3EPjg3cqL0Ko3jvRnr5FEO1qWB1IWLzz4bvQi8zcHoX
AZjDEG4Cgjc3wv0cWae+RdxReXawVUtcXshlKy9TYqNBkiOmIqTewTggI2997+I6MZNWoX/YcWF2
hDYSS+uPD9VQckNlAE1kgbpPBc586fs6grYWtWLf52q4DEDrkbcQhus823H4c6S1OjoZIhy7q9nA
tdN+cm2dsSzeRqCQF0b51eXGyLg6mwUsDQZD9d+/6J+6IUaTXcCioMDJuEAJwUtDkHfVAFZsoFHn
XQQDtAxLFJd8NuzYx08ZZ4l/8oGw7SuV/qSGgBc9AudpR6jGXc1VNDtcNd6QdNcKXvJZuf4v8gUQ
5IBNxY78vU5eieS6sPh3HvJg/Ay0tTcukc4K5GLnmUcB5e+LQOt5ICwPqXc/6KDNELIAeA+2smjL
Cns6DpNjsYa1pksSfUYTu5KlHMjQYU+4DyNnvOaDvXbF0rMACH6Haf8yAFA7s2yMzl8/ilx+9O8/
DacRlC7OiM3X2zWzfzwvUoHjADLAXNC6TPoLr2/ZIBmqatxsM8/LNSwr+L/DAOaXMftZxFbN/KeI
NskMgqZ3oEYE3nCpmXi4MXYUaMjWbpqw2AnW09uuxAU0BNK/T8C40rI4yGiJnuw+eTWgM50MM8UC
ZO7Q5dqnqQx0Ugb4FdelGy1p4uUSxlQXWgPWtkekDfHDCFtgLZzO3nj5OjKs8KFy2pAshfFhcVgk
u3Xt0UiqzVyYMeZ+cQ2oWx/S3jMfOjRR66ozGgZzoJaa2enuraMI6SSfap+3Wz/j6UbV+mz5GGHy
tgb6BcyZzXdycIo4XIfTi2P7JGK25s6q00M4JuTv4hAA7iMMl/C2cWREMO6GiHiLOX9kJbS95Y4N
Yq8HPy2a9zaDKkeNyYxI8T+7DNPzNjd2Qe5jx+Qc2ThDYe5McnI8D2dayqfOaak4XScCX9ATbMqC
pd1NzfiN7c58ZncETEGR6qM0v2w0z/5Qh5TdeKBmNlScT9u6sx/dwMofePuBw3Qpl2UTsDVeEojD
eX4C8MHOnkLUB29FIXoxbdjaE6s6RLkK3HsMY4e7todwBnqKRLKNy1PRD8Z0bXVmohNTbCdBBM8l
KMJTL4294ZnkBnhptHPtF47v4xAQWAdgHyphOzMz95pyE3q/op5Eqrwg8mwBzTlxSiW0/h88epSX
xG+YbU2SbZFtwWzsy2FMv01pcygTwlzlsPhXJzV/kWBtAhfO1NNAhCVi5VcnRYDo19YNsMiRS4S7
d3Zeu2oUOCYMBDBJXO4htW3ifBIsrdNj09Zc1WNanpwAwSr/mQ5B4T81wShBwz5fF3PV85mGhXaZ
s3Gfg07uA0cLPKmSMTejEp6sfFOkH6lFnTjap2aC3yztVesywG8Kxo7FoWney2KGnzOV+TPmgdM4
gnK3myo/8PhD8geOlsUFMFdsjScDeWTPnqgcwWo15WRtrNJP1pk5zwegdUe4HvQaCyFwfc8VF/PI
TFRpLwNC8/3oU+96MZanorSND1nwG23UR2372lpAfU3sLyuK4m2cLPnPHsIRFddJ8i/9VuMQY31u
QrLM2+rD7EllNyw+YJUBmGvwrSfLCj+hlMHsiMJbggLkKG14oj3k36muwyeys0yCcaPul6iuLZT1
Q0i49SGfoGYZ3RLczRH+fqLh4DEw2pXlhPOZ3SyIawuutDMx3CnzPHkQLQtamDi0h57TfXMVwITO
31VCNacOVsJhoMgmNMUjtNMv0AIwOqN5W3UEGm/cSI1XfoBOoLQeHQbGRW8R5qt/5tF8PoL0YKkc
5ndV/+n2CFI55KOY4RZGunTHzHNi6xgZVDGWusRFsQomFEDIyMNzbWYRc2HviOgzulaB3T40wYG9
cLDpyzjbTODCr3iciRqjIk17/m+nGF+B9KJH9TuxZ1fGw26od9rgG5/UbjOo4s9xUUhqkzHmuARy
YBjwwvC9CT5Ty0K6Oe9g+9jAvNlHjg2QMHgfbLu+g/N+MYhk25quUXGcJd6GUE4aWu6h7eQ7rHYa
C0x5HYYbvq+AG1WY33DG/jIQoBIv0zMNbkqedYKQc1s8pJV5kzj3tg3Tfy+dvG0rDJYqfSlPXjk/
a5LxycPDSeEkDUCCvXEipN04eZQZJ5CxdqIbaz+8EWZhckSASlwa1b5UKKhSsVeD9TjH0CZwTUB6
d6MNMb4tS6K6OQuL/O6wdMdna1fk0v7ssFytG8/blotqHrOOTAeQZvH7wJHTV84lls74RmRvsvHn
rrlzuMCvKqxv3NLue2yw4wOHg7gfzRruNZ7S2jo6Eikp+jHrYSbOIayYgo5lxQym42kPiwDdn0md
Wh9blQ2H0cthnShnhgThwmYThE3wPfJCp0aMM7nnimUQ9fJDMVobj/ESSik6jykd8rNHczIfmSr0
d1MjPvK2XY4M+qlGNZUXNcueelZjit1HkdvYEGzCB9DPPSK24kawq1NIsuHGzdNyOxcxrnaosGHg
f58sl55ahdOuktayMpWJ25EF4TpILWC1xcSW0PCJHM7qO2MUonHGyWSPRO2DFBurc31ra/JTab6W
k4GTg5mQFna37R6uJBJ/Sb+VTFrHT5Yu56/Z6esmmNmW9ck2cYn/aJmO7oJieuzw4B+WzI3PDXRk
ZIz2yYHiyRRYuKeOJGo7BuMWyPQIGueQph4bTYjSp6pxfqMaGM9aWa+G5sLMPMbR7YDbcwaTS7u2
7zLIogPfFXmkfYDnWJjrIMlelTLnfef1P7gpF5ZDFP8l2TpVk/3IM6M9WlnBfGjyP8Og6U8sQc/9
kDqolb35JkqwE8S+2Iey+q4ZjoiTcnUwXYXrshZkkEAP3Cym/2LZUXkcy7G6OaFb3ZAbWZskp2YW
nOhVHHbHplBajJ8zEWIZdZ0nKEoj18RTliCLqazIuQvtN20IqSmGQV78gmkThwpJAI0wwPK2yK/n
4cgUe/gQrGxU31kU5U6/GnE7gERqyR1PfXT1C7eV8LEnlm18UriOibxF1C2X8tra6inVm2NGdhW6
RTZccW0Vz0XGPlNMunXKz9eYqItnt0zW/Yz5K59IkuiZgu80DMm3KQgmM7DuuclrKIPhu/JVsm/E
uC8gwHFZGVUSsfsfL6VorUOK7naDfHQAC0KHOS61/CSa8pmchB8LLkdG6uX4Qo7Hj3qG4OalxG6l
bBJzBECbgdnCbopCvpkloeth7JJ4AtAIEQebHeYjP7w5/UTGiGYihFdDJKVDvs/BDiiek2b2r6Xy
GPH4/RtufyuZ8ndY0PVWquEnkHWxm+iZ7hAj5w0qz+m5MhqSi0s7+g4V+ycQ0v656tp3Qk2eXYqj
d0IT2o0NoeiYYieBBJhzSsvoGhYC3k06DdcJdUKqs3G8oW405rs8KHJzGvJzWoJ0cp2oo2i2DgTA
Pzboe3lXeXp7lZ7zxlz5OpGnr8jmkUAUrgNny6MSxsZaBDsLY8Fx1ZbZblKyuCVfST/eh/hK/tEZ
QCFhQJYCa1bqfCCFppZ6kz22BZphhbyq2M/ZQdZN+IRalNn2DJ0jhlDcNaeidr75dkIWkRGQyJuS
p4ogDOqZ9zq3aGpt1ZNhhMHUb4mF8Rav2I0GeBhEIL8nnX205MNDQBhSrFORNIojM8LiolpyJoES
/RRpNz/1zhbWd1yUxiuzMgkSjBGn37S/TRuCRRG3w9HJJ7UZ3Mjb9XZORkaa/MQZMVAGDa8NG61L
6MPSMhSgC2HFPAwZVorFld61i9gbu+1THcfnvKcjsnySooAORGtTp0cpnSNlWiRKlSiJHj1CpmqF
n1wRO+W/BURQzTqLqvFIpcp7zm/TPPbEVellbajzqwouOT7SeCBwFe1UUx1E7Y63WX8plr4nnJzh
h4AJytBwExptcszc7iXr7F9NL8jP4rfbOlGriYRxQMbGPY6KJuC+zxW4Zfw059k2fwFFSDaD054M
YFYWGjqQIGEFW1eZWbbJdKxX5a5qyUHYeM9l4Cd7AEXuUF5C8WroULA+tbakoCDDJi/MNIChLvlm
SLcukJVBx4qBzY9pyogay3TomGD2WLJBr0gj62CFrEvyyXwdVFYweJRIBhISzNwkxodp2ZSCXrRq
Zxi7E3lnJblntg5AW2yi0DIy0Uyy0SYdksZM6rOdbo6hYErAp0Iw6Z5NHazG4EusbXNLdtRhqhyG
KOk9cJjcRiWhbAx1x8l/g1WH9S62Qiq9bjvqILfWweY1WrjQiXgjnSUk8W3Jxdny7M+ZJDhVB+T4
kA0nyIhzdFgcVxCvhzbgyCYSde9U1dvOMS4EXf1J2TKzxN6zCGq2CTl0JXl0rZW9ZrF3EGn96rhv
jo6t83WAnbIRN5iJavhQmZ+GgLWdehIWV84MYclgZyBOg9KSr7OUziTzCgxAIiXQLmLu08TdQ4e6
g28+Z17j2UB4/HRrGRF/Xrvc60LTkyePhjL97DhOV9k8gbQ22Wh3PLtPCHt2iQgf7Oqj0fF+S75M
GwPhu/QK55xF475uyuJqGswsfd6l2CmBRILLIDcw1wGCyIojX7ulcs84bFuii1mRrAd1c3X4IG5L
joKro0MJAx1PaIabhLRCKcgtMxjJbnuPfiAq+O6xI2fto4MOmWvH4Yx7otfpldGqrPCLGjocMXNu
VmuerCU+FE6EMcJmvT1IAhX9FA4UIfZrR4ctmjp2MQvHC8291jc5uP4HyheFGrQswSX5hBznrYmq
m6byxM3zyoAFXeiUc/i4au+gkQU7FK8AXz6R9tNucWC6qNV9Y90tH64/+Vs/2I/yB1uKFQ4J3Pm/
mgKE9zj/WSf+wbESkHxjnp2/vhSdIY4zJRBTD+OCiw45k475ceonx2mcI68Q9YNCDDISVq4jLxeb
8Mu67N7TPPpVUPxTLpMLoozuFIjhZNt5c2Hm+U2CHEKN8O6CzaaewOGWV97NJHcTYvJyCJPuLU2I
5NQ/SHRIJ9HgRUVoZ6XjO+Hp/FY60NMFLLSh72VcQUDuHnMsrAriv7AEdNZDbiYPcFeLzRAP3kM9
Wp8NfcnGNId8K8aofpG5c06XisAhZ6iOcmk+MptGAQ55u7ZSG29oXrgPUYfsx0mKXaDZAcEXRqBr
IAoozRbINGUgdDj/GTIzCgij6JQDIxg1n6DSfAKmeDAw9Jeu2sNtfIdo2J1dTTUYNN8g+CIdgDzo
YoNBgMyDE5GmqaYizOARsiJm+t/U6bYsXEjL90CTFGrNVKg0XYHeO/3T0sSFIsVpO8nmAfpBtI1M
czqOqngUo2i/KdwG6+q1WEzxy5Zr4uTIIVl6RDYseDeRGooDdgoO5NFfLsgdD8ZgotL9PWrh7pR0
hzgPgjX3q7MZTcqYBqTeGi+Mdw3RkKKeQQSMGtgwgvTa9md4ls0WbFC4R57DWaVFxCie56uvhcW2
lhgXaI1jLToWWn7MQD3UcuTMQ5hVHgwOznWAXjnVwmUYrQehpcz01OWp0vJmtofGJdeS5wzts69F
0KD1kg3TjvyF+eWM8KOY+TH6d95TFNQD40Hw7gyP+DgZCSpridw6E5Ig+4XplTGbYqOg0O7KmIVE
ZQQYUUX53Nl9t56G1LzkpBs94xS5uIVrfR+t7n0gLX0dY73Yu9mAdFArwhutDQ+hi+4hF+NXUAt2
ZQrTTYMqJctKeWmQ2HqKg4b/9Ul8Kc+RoHtqMR7ey05uUQouV4vIArzU/Anc9fazb1HSaT27q5Xt
AIme0zx/d0wNBdDq91Tr4JUWxGtlPDVJfra+1PJaN18goI+0kt79EtVPWl8vONhXY4K8M8kR33Mb
9SkZ9ZIO5jEYhckmJAPGVXYYomGn3gkt+0bobklrjZGomcQFxVyERRzdf6IdAI32AgBsPYQCd8Co
fQIJhoEB44CpHQSZ9hIgPGJ8iruAeRD78ATHQYL1INYehAYzgqVdCan2JxgQlDYGLtBNpd0L5kxM
5tBMBexASNJLZSO+LnPrlmB8CLUDotdeiAZTxKjdEQE2CUtLr2AmispRB7z89147KkbtrbC1yyKa
ZYDpafaP6AXWGLWfiNIGWKfdGY32aTBSJiwEwbenPRyInYfHFJF7rv0djnZ6KIQ2k/Z+uNoF0mo/
SIEwqChMBjYFN0+gPyYMLqZ1/+UkmfCUVNpdkmIzAe1EDUOgMRrFc9himlgVDTEkWdJzz+bUUl37
wRE07XztYWm1m8Ug5GhHAtV+1k4XoT0vtXa/FNoH42tHTK69MSjPEARpv0wi6ZfjzPOAaJMI2dFt
t7O7XURk8/1s06vl+PdMZCZwzw43Tty6u6rBIMBGjiwNQb7GELdvVmdavxl4UjvmahtUwmPeleNI
nXt702gHkNRWIO0JWrQ76MsWHGEY4kMzHzstVnS1mygpbTg46fAG0FduxcxoNxIVk06nne8ZhiRb
O5NCLEqD9irlTrO3vuxLkzYyaUdTob1NLFOofXA7LZZSoD+Js7XS9qkNGIRsfZhbsJ8dsSarOD1P
VIW1Iu+r0Vaqtm+aQxOBAhWYufMBPiPdD2J1Dzu/CNiALRa04PmTpTrjQO3aYnJDkyPmNfhVtWKv
R9U5Jt/sBrfXVwT1jP+LkhYvtd/sWnsxt8jMnE0pVPGd7fskgQ4Ot1C7yZjEvwTaXwbldW9iOKPw
r/ZSe9AAYhXbDluap/1ps/2QMBXWnjXMayF+402vpwPxYiWHVBTEZbGKkiVI2SptxnOPEQ5KbkiI
I4ZG7ZGT2i3nYJsztX+u0E66Cktdrr11VNq8TbjtZMB6IGeRgGewOTtZFL33ub/iXsKyHhXy2i8s
IrPai97Dlgl7D5qDA0di7Ew4j21PW7Cgh3dLwmYNUxZ05O1SUd/XY99fF6/WMcjBrp+g28MnJS1q
TuvdmPDdt0l+OKoFLYDZZncbFsRblr0RWnVKAPQ+WVR5KeWfxovInVNwGzRY89aOx4IkQZmLTTEo
D/Hi8vhEOTQ8yVAzMGALdG1+TVR4IM7MQusRRpgGqleGYVhItLNy1h7LHLNlo12XvvZfltqJaWlP
JqBsZ2di0xy1XxOYbrjJtYdTL0RX4WynF2OkJGI+9YyULWIl5924tEltHPL2zTMg0W+zYhS3KZp/
9to36rCB9vGR1guOUlajTM7Gh5iKYA0hubyU2E8H7UONkWYSzx4jJMajymfQi/CsDphXLe1ibbSf
VVG2OVa6bFvpbRD/MKErbOrWRrfQJO0OhG8IkUWbsSHGmX83rlkYaXFzzpkg4u6o10aAv9aKcdra
WG4n7b0NtAu3zaPpFHnLTvXmmzUVySEMjXIz9OiEoElbKxK/khXFHCtT7fJ1xbeh6mf0mc+lIpM0
dblSQlQlB5vJE8Gkwnjg9Se8faGxyrSX2HqLtLPYb4trGVMv9hOhIK0saVzJdVjXLZT9OpdPc5WI
YyaDbl3y4JCg635PFpResxzrNflr7F/dFGwo4vKt7DAWUuE9GYMOQUIj7PjRDQaLzm/p1iQp7YoU
YfKIRmmt8BZAlbGOE34BdAX21WXuT7ocfVyZqY/eCGBSJLW8qdIl6sHwup3JNvfB3Uqn8zfIoee1
dEtFKPEyb/8LUZmWjJXZHJXF35BDDBoCYbLakQjxTByr/ywpK5Ci9pmyUbKG2YekwMikge6gLC4B
1ln0Xt9qs3ofxwJMXshTYj8us/FZZVgXBUf6Be7amiydJ5NAoImiaIU794e/2Ae7965a8eGFCf1y
kf9Ja4eyA4vA//sV/JUepF+AK4RmJpnCxkn+zy8AG6GVp6PRbflk3g22hGEIaZKgT9o/3FBm8jg5
bfpfaPGA8vwH71tgaR2e4O91gr9I8eZ2GaxxsXtO/fDVLtDMmNMA1biUw7EP3HbvjP13I27DSwb/
epXi2sApY0UvCJfznNGDOxDrbt37riveybt6Zty+Ukbg7shoVuvBeMjHiHyrdLl7hYTdmIzddjiP
FnauvkW509OVoKeL0H+gvaHJN9mVFM4mt+gLUTIkgzHvWBdmLQLYUQHnGXwUfgF14poJ688yTwnr
Uv5DSLQwj9thjMITWgfUYNztcbmVcri3iAtL8xNFzGkSRbyKZfEtd0DbFs17LP3TQLORkWGIJbnP
8wMErWfI2X+2Y/TLnpxr0qTlqrE+3aS8q8a5p+Hw6DjlizVYv2Fq3qrWfW6j5ZXMa4if+TGp+Tvq
wHhe5vAsIoCEdku50yYPcOH3VSQwbIX3aiqYiyYv0eNYjAjtmm9xjp88Q+U1ph/4LKIgcXesNR+9
3pDHoRW7Ks1sUlfqelNNPjzN1LUOgZL9DgOTvUJ/jKukV/O7SmMERIlYmwXzOomcaouURs8U8Fr4
iWFsDSQJ5wJuh4Eo6etJ/h+q23/FuXA0Xuw/lxP/r+JX3Hz+y735/PW7jf9RUmx+/c6/K4rtPzzX
R/wbyABcso0C+N9oFy6/ItjPmOgZbM91+JV/o10Ef3D2eTLwXd90+T3/TrswrT9cyAhBQDiRa1si
+G/BLjzxV+2uyz/OdAPwGXDBfMf9y0ErnMFVxhxY29Jkx5v6BHOhtQyPPmzTowxLfJ9AKxgUDvJU
TgWkdIrdvTEySIEKlZHzjNd+rWo3f+18bBFmOCvwzSULU3ewzqm54EWmUbnUQfJLGnn7c+rIgQty
2DucDL29NmiE6SsjIE9d6yl4p/34bvWLA3HTR4qKBAurZmAN6ToxGkZnYz+ZEIHc6ZO6F03cGE8j
I6vCYDgBKgpjmENUOBBgnwERCenil4kv7BnydIohUNEFxoHcIRNt7ypLEVW2BFj8iT6X+OqCNIjO
89tjD6f11pD8c8MuJFYuip+dG9jdPXJluIExhofVmJp1XxjgtM0qyveqg0ZeusJ6iccAQqkr7cdK
+ARgTKbnvLYQ7S64MdPtOGQf+LIAkUkLlGc0RphGdBrBGEzrynaKe6/saFuNdQVgvbbY9xAW/z1y
3O6Z0WO1CVQpNx00lHNgc1xSYznvgozet5h0sB3QkPyU5439EvtSPeO9Nt7GsR52S2A3ByPzgxX6
HuxaJVSyBdvy93Fgiwve297JsOq2Uevnv0PXQBMJBGmVGFWzNjT/jjc23WHejB8iGB9XrOsJIp2g
efNDA1R30k3blu5u76XEKqRg9E9CRoq837DAOYgQxevJaRrzRh3mBa1dTjrJvUrT7l0lUbcv2g6a
fxR1a50xsk0oqY5LILhQ6ihmXhmQyomaeTUyMN/VQhTbSrY5tm6a9IWaa0NXnz1ETcdkb6qit8Uy
LPwWyDK5PchZSLMadL/MzF3aE6OzjPV4aTsJCT3qjJPoeElGkPSPdhZ6+8CyyntZNhLFsYFTacnB
iaPyfwJU1V08QmK20lLO1pgrWM9pB/WayPf1RIO1bvCivvWAWxiJezUBfdqJuTQAoXHXAo9P0H7D
2XUPbh6hOuA62dI828eqYVmQCwRLSSnBpMbM2xK2tDXZMxWEmNarttWEnNFLKQgbJLnbLulwvLQh
kCaEkYskKyPJCcw0WBXK0JdkyNGD6LHinLNfyORpZqgDH6khZYOHJCD7sG7OtmzYU03+sscNJrZW
St5s5UTNeZJFeFtENh0adlyXGSU1qR4TM6msK9ZmsBDpYVLiL56s3yPOusPct94+Ie4GXMRQsdu2
AarCJjsTgMIry8sUiRb969mC7oeDqnMOmP16DJVZTeVq+kdYE8QKhh0pg14SroPIzZn5K51hgEWt
70FoORRskNr6ee/HHZSbOTEw1RPIJ5j8DDmxhLbZk5Sp6lJhiTRMWbO3R6+DODL19ozt4zc7V+Wy
tpygtAj6zDB+uhTG/mswdvxZIBd1bGtie2S1AJGDT8eW/9kehuI1D/iGr0ybmKPNEhTAEIa4wmuJ
IIAZs7dsJens3rcmyOd76CQ4jWbSf6qTU/5v8s6kN3Mlzc5/xeh1s0AGGUEScHvxzZPmWRtCUkok
g/M8/Ho/VBXKVQXY7l54ZdTmXtTNlFLJLxjvec95jko/6CqTr54be4eirm1KTFvjSgBSXwdDmjms
N0fKExq4d8Y2s/zuUMnZSvaIGe2HbbBcdCcnfuN6J4iOR2GBNSgiNGpVDp7YmXvmQIvFlGX5kSXJ
kG6Ys8dmXRestQDpVUzjWTBgGVQ48vwLLdNW8q0M2XT3PDjOA1xi2qRFajDZtqWx7GqiEV1J5M8E
Cik/bHLjJdAgd3Hq9Dl9Fb7rfE9p2dP601CDEfZ06mS+cW5deMQc6ZWEC9wbPgJl4+FxUctD6FgQ
2oO2I4Ss09bfYf4Tz7Hw9BsOvoKCKSunC36Eyb1xq4hvpWmKIyde/FDP0vwKw2iCa2lFtDj2mV/9
hBnFuhgPW263cTl+x5kmTj7gXZtpwTzWkNKvk3gUf2ywFdA0qAc9hJY5Xcf81b4noG1eQaCzXA09
8QV4p3VuZ5jd+4ao9G3mqOreyZL8AaoEi+TOZyllOxAEqf9Q2GSCsTYPQTF6xzki29s7mfcS81sd
+eGQbnCdZn5qrMDVJ08o91hpqt7MyHivMc3RGDrasbrnGI3fBqmZLk3bk1+tIaARdH4jjm0D2fem
c2I9gtZmxVbRsWNDA/ExmoYkXG8I5jVbwzLCu2iQw2vm0QTtUHL7WLRWdvKtRhIOyId92UYxto+Q
a6Z0JwzZTf+heqNudnXHgjFpW+/ghHxP04R9zXId0tS+Z9zJSZBg4b5Mloef4s7rDYOetTDoGeWD
K4NEM71q3JNhDgy1uEZHQB8vHdIvFOT0GTu22Ul+UFOzW6mbaU+vFQjPYXBfXRu5wYhwhlOYSFdL
M7tfTjbLP11LPWBhedV2TnGB4DCihs8yCvZ3bMa5wq+ToGgRbhSRGWRfUY8fOEJy81jHuvefqXFS
jxVmzhGbYd4nfE0t7v26AUWf5/Ou9UB40COh4/hsz8pMCFdMYbapLdPHqAOAZdPZaU1UgcV1JJej
I6bRbF2ljocPPkzGdudHtv2m8k7fgZ8rh02ZNs2rMbk4vAzd+pAyBTIm14HqVHM9fDFiBvB11jmS
fGHSNAD88ICbU6uDGwrBRXGKgxxQVSx+QwttBpwqbpsvG3LRH9pdEEzQNqbvXqB8rvMkdF91JaBT
+GN1n7g+3EoNorFcT+4MYwREEa8JzSi2slqVPiYjiZ7tmDcmQ7Pkpc/eL5XpMfYifmFcsu1JitLc
uSWoxrmoy52q6vxiq4r6KGioK9oFJUjCPjIXqGpkfCLA8BlPHXAVWAv8rTX3znixSQw7O8Ak7Qab
SXYXJUxNq5G8K7JIiiXxyMc5onIz6jpKnewQ+yp0wBfKJ2DMKzs+zF45smU2xVcjNWwTe2SUnrqE
C0YBm2vuKNMw8ChsXZbLGyq55nkVmHWAM8ZzXqTM5nJTj47KV3bd+TuHpdomb2yiNE6kJ4piPUGL
ct1zJvkLzV4UlNZhi8ERkSXMVL0XXUacviA/3YVK5M3kxpB6ng01zw1Y7Xq5qnmUGVHM2/BdsAmc
B4WcNLZ4HerAZNQ1y3Arxokojk6Du8JI9a22QSPWDrUBKjSJwA1ef5ByxqxrBPbR9LqR4Rraylvh
YMVv/cIkZB5Sbh0HhKcjQrp1zS7e4aneEfYPdpZeYDbcJtsLHnzclklNFTwIHm7PujY3fhgteHs5
3TH5puzI6F0s0ifQYHjpA9O6EaHJ+rDi/VYUmfGKjByc4pprJJeY+kqnLkVQqh1IhPnJgUjXDFem
HV9xBU37AVHtOBFv4VmzjXk9DcJbOSosL2OwlDLUVYlYqC9USt4iniX3KmSkjnF4nHOPnbnSaAqB
5dHrqdCtLiRaZgS50sgOHKv+RjQ+mQaVsidc8bxk3Sr2BvvQWvDCXKgu+4CP+rmb3DFH9s6SvZ0V
4ugb3ltqDXTDOZQojpGtr7yxwzwGklf8lGFyxOxZbJHmiDHMM6aBmsDlhjeq9WYQcjsGncatrGb5
qA3WwP08OMlWZin6eh6QSWq9FkZtiyqYsPDyiN0/uQZp6RVPENfMzqqnAyQT/9WUpbO3tTaOsnQ1
rtyR+JMqePnSInqVdY31Es49tbZ5Bp7SHYT5YJOLOxp1C1uj7OtTllsB/oFyerL6Tt4nMxW5GhMi
uJO47mkO1dEVXvKZsody+MIRiI6s7fCznES0yzkJthLbyiU3gDn0SdwcxNSrVTlgsQDU4x7rCGc0
Ll0D0ufk3U9QDVDJEc9CkGQb5JvgMtIvRyY+n3CHKpisSWCPj+4Y6zfTjjPu9az6LL8dtq3fNmjJ
SUfhs/dqEervxuyLwHfwmlee2qHa82G30n6dpVh+1eg1m7AdWKNDjwbw26HUtKrm8GOvlmB6OrgA
Gi6BX1pXcZfbZ1Vjy3TJex/GJgyfI0jth5pZ8+QZNvVWasCFDm/3yZd0SU86yI9jAECj7FT7aQtN
IqVzSVvFsKQ2yTA02OQL9y5NZ3GEiJNid1k8WNbI/bgIcjzBxsxFUIfjeM0yutqWViyfAGtFF3z0
8oW7IR3KqvOWCJOXwejzjUGRzAFQt3ZEZvFSbYuXueNC5tkks8BzINcySJ0VzbSfeiKj2NiozzUa
Lal8L/0eSsIarmtoUiyJ2ONSE1B0Er6jsOgoLnHz0XlVvaZeAo/SHXIfXTX4mo+eZOCB/zfyMBv5
Vx9o7Ph818FF+1SuJwqs3gr4bc0KrAOGrNk3uz1xxlCEEYwTUeE7tqKtoIr8WgSqe5BcCwATTR2A
l2VPR+M5RvmygPXisDsnxs4mzqL4hzMcnAPojk1RDaRmjGy4RmYU1J+DCtrUohabqGo5z1X77VeB
f8Ufq9iOaRZ+EyDJ9xnxi9uxVyUe8jk6W6oEzkDw5yYN3QovJ0yslcoobLbhYq3Cli13nNwHcWNf
8NnIIwlABkrTH5+ddgB17pTxaaxt92HQBbf6ER+ezFxeGLHr7DMu6Xgko3RnziCMpqkdC4aCKr5j
zmh2VNU0j8ZEMRSorfCGZktxhf29p3tZJleOh2DZeGXzaJVODg3CCDZ1yS7DMUoj3zaD8Wp3SfSR
xqypCLi59m4gvbfkQcdX7UbBR0bnarX17Sy76dNkfhxCiGHmoqdWcx++1wr7ep/oY2CV/tfkxz0Q
wj444gZlEemGGU5CGstPMuyxKcFzx19DE054oqyx/uj65Y2lEEhwJNNpU7Xx9KQEo2BeVeVR45rb
QXuAXxoRLSKtykvNhlNpzBBCV0aFQFFOJjER07f5o6fdBZZutRVVnJ59u/SeXJVWRwuP6rawTarz
TC5rXWNPp7Y1aLst8/qAN6V8FJjAfnQBRJ4krbx4AQKyH9jqPdL2fEPoS+6HOF4qh6G+luulSBFf
GVV5epv0ARKm3Q0O+7XJMP8w31QAm2xgviFuCswmnXWTjyZcLaYZQftWO94YcrDbLSYYBxcwyk8E
2tjt9pUUwYuFPHM91LnaFgTJNxmBFB7hyMe4ZsXs7hqjZeHOhbgPL/FQpy9phZLdNRXTdmNY1qMv
JU1NdFBjK0mX3C9DUHh2g9I69Crwz2M5W3geLCeAwZzYvDIi+livs0EY2KRctoHreC7NF7dI7Kva
wBULcobgblRZPyniQrd2l0d4DY7c0ZSFIkubbYxLIbIB8vi1FA9dBveMJjbIdF2CzXO0ath78fDH
rKvFxJrZ1a4wsZfhQ1PFMTZc82HIKvhwbrh8aAreBx+WB5BS0yYPUt2VwGUScyTr1iVd+1kCYUkO
bZirF6MLivdS1N5REiZ+CqZpeFAlLkVAXPDnw5kVICchc/GQGDVAplq+TJh0roMQJIyYA33Ne7F9
MUnl7VPMbkvpWhjfV+BqBYXAtfzopV0mq1Cxs7VaO7wr9eAfbay4F0vW4VXSxqZe5SOTY995/qPF
UUFdey8VHG9dcJvt05LmhSj+cYyILt4gweURF/2jT+gBXu3oXAPgcp7xfkOXz4IU22VfQk9qx6FE
hQrmW2E1EH9cIzwlYQ6KLRrEQ6Pp1WTVbdnEsLE3JRsJHeSeut0SdvbiLR+YhtakpoY/81yWd/5c
eeuw7oJtyhb9ERpPzP0gsVx4At1sHlRetzT0uDj3stqLCb2xMRrXTZ75B7f0mbH7ZaRAVyLvbyA5
7C2/Lp+6IuOOgL96p8qRQj6qYDZsW+ojI2B9GDIDS79HR+JqmpOSeS7XWKaa4Lae5/nUgR55t42G
3XI+Bke3wwrZJ4Pczzb43sb2BtxYJdYZm6A2TNP6ZoJBsyZ/kBNS6aaDHPp4N0cBNVIMTs9Y4RTf
rDUu+0+Sq8VY76qodLaTS8BhBdVWkdK0qz95rstv3pbzfeqW+cVp6474Ez9ybgZDdZdlMrgvmio5
4qUeWFlW4BCrNsSS2iMKnZgSfRqgeoOXZIsmzSuP9I/PEqhVZ9HI5G6kpoHeBhv3Lkm8/lMz8VQr
x5gtDg/HtC8w4ow/vGChxxttAyKs7+lT3AI34AJpNjDxV5F0K6pru6b8dLIh+phzs7hUfZ/cRm5L
ZEN08sskyNdvMmwumpu0Q9cyr9gXbPwjF1BSNtd5a5dHFQX1g2nLIlnJKR+f06Eyu5XVZND3R7I6
f1jHTzRDt2lDpWRd9gQIC5HeENmW7tovbfWtk0iaq5nKZDbuicaaHZVMheuO0rsX2E4za3aQPuWG
x8o+F76D081wvHot7FneuCoQ3pZXrNtSe8DHtelM79yLNg74SvxvU6uxfMQXnd/ZtilfEYIwMfFX
2VFr4PQUj2BnZOyvytkgt+Q2j+gP+aWuMQej6vvdmjlRXHORUvdGOXUx91QJJm4UAAClSz4h15V5
6EzBgEl7qtobeiLe1oXKP3YM2mvW2PlnC5PvYUDGISBPq8oapEAAUGw2yi+f9immV0V2YZj9DON3
h9Jos/dgIqjrgGpnCt5/Ghw4f3pTEKFQldeco2Hihyw7Fvu7Cqo/wrIpnXQ9SGNcOJHY3FYER2MC
cXyxlTP0zN9C0LyrVcNzLbOEvguWCzI82uU876fOzG8wh8TP7O7iHZDO6o7wuUDOtt5g1hvX+JGy
5zz2HHzQnrmCIR7zRFPMt6n9KsI21sYEMHuh0jMtZ2zvgjaJXlmvjsVeZDGxrExgZZA+pq9VhoR8
agvw9bR2oNN3ZVrsZerIp+XvmObFiNVw5rfzYqbVGldV6KVvIMvg+heRvqQBaP6s4nGY4kydJRiy
dc9/hwwa9ldJbeUYn5voo2lbCmDLsj7zhopRvRvznnOu38+TYIrNsh7/vV3x8WnpW3+IYAxcF6GQ
kCJa37rlT0oNsAJkcWUFOH6RpQxcdnUEj7Y3J+tHgUlP9yEneAjDBTdZ4FojWTDRZ0/SQLnxMXvx
kLXq6KSu9kGOyII0jdOe46Y0bitTzjONd+Q/RajiZ5Wbwd2g0Jrcwu7+pJkydkQvsa8w3MVrrJ88
k0kvhbWNo75rtwrxD68z1kIqGj3704W4eJ3gaEWdBBrJhIkPF81KBAx4jsPFfBXM8bg1BoEtrLZ6
7HewCleFlO6rTLSGgSKbZtWaoBRWJu/yGbEtiu/byuPY8KlqSVZjZZKRmTGgPcpEznBAp6k5oCAh
3kfBQP9j6kX6RxQhvb0W+6UO4CCeZN5Nd1k6wBoZvGkJSgWyhR4d2WO69uuEbsLctsdjES1r+3Gc
xUeHmQfymvFWoeo9WRQV7Xr+ccNdJv5TOn1zCsCPQvaU8bwHPhTdlSU3HB3K5mF0BrWn0FsfCnN2
fkgWim/dqfqJs9a+ZIS6Xr06nfirDk3/oZ1IdiMSdRP9HhoqBrdMSfPFcgENtVQ/fTz1j1hz0sc5
T/oZJ6mHH6QJCwcD4HTDhM9d2klPbSj1J7NItK3jArSPDhs+0HmT3BGo8WzO9H7aV12ePuZWmYAn
aKm94Uy+DVwfNE2oHHvf2ykePsNw+j2SjA17i0f6WgsgCyQSM2RVCaQ0SHMqR3XhIwyxwFI8w9F8
FavaOtXKEo+1kQUaCSUruHMk2UlbxJJhyE2cw2FGS0Yd1Jpfao/JSomOCiW3zG6FnN3raYqH96r3
7HWf2lW/aqDK3QkzyaCvVuF4Z8ZWdg81zn8QhjPe1hx4n+A76re+aHNuTVFIXL8t/4ydB3FC9ins
yQi5oJ/QZmp83Vd179LyKJfuzChvyhWGdxQajuvnhsLPkeQRToIKWPftQLafoo4uTZ5TfJ7vqGj4
KjxObKKX82Ya2m6bCNCD7DCUc8vIyj6oszOPIHdGJqSv/Q7MjQ2VRNcEaUMkypMMjCWgVLOesW37
haSSdSiSNj2BsSNmVzfcN6ymvKo8nwqlMKgeJ126l9bNXK7AdWWecjdOuf1a2QG8DHB/xV70qszK
ns9gm5/zKkMkVYNK6Qy30veortxdk2ZYtrC+P1kdjaqgFgZ9TJx8uEbHmS6xJSpEEEUTbe7PB/xj
5Epnv3dQHHO8DbnBhpdgTboLKzjg/Jnz01CQ0OeALgmItaCWxm4S5qpGL93y/PrPnC+LHbkM50dd
pcY9RnEiLU0oD/4g0mLltKaJKEeYqVzGGASdkP+8DcdrpJ7h4HfefM8On1oqL7AeGDWGm2pK6nur
TBeo6GS52GcC70Gksf8SkZv9UaMdPPvLd4GWgn01g6DwwgtrRGYq7fYghRMs6Bf/hVXwdBpJCUHl
Kgyaqhj1ZS4hfg6yOFZJUmw4ewAJtCERpy7ojoXJPYKeo6Q49rhGQKwO5IS5M3VEkkJrujP8wbp0
SB1oBNP0gILpilU34z9f87oXV4x4CbUwdRQSyinh3ThCzO9x5+AprmfPP+VKjy8JBrmQmXiMX7nu
olLKcqSeyHflxqPcAR+0M4j7oKxIkgQa4oIuZcYSz2AXLU00UTgiKP6t191KdEvC2/ZknttIU4No
2f0DTPb+OIopuKkAbYGYKtPskLXaYdJU6hsq1KIYBDJ/EqPHlZJo68lBHWExzcVtiTwh0SLIOA9Z
5xkHp2JnvCHOW9+EkHY/IMiA7qf+rMEi21KT68YQrCGuwEeImzUfGExPHbvheIXO3fEztzXSYwo/
VmhC2uzNmIpKo2PLM6EU3DoyNo6OTIxrJxLvZZsBMiAB1pNqsSFRhX7S7FMrnO7pIn0Q5KjWvQzz
dT3Ew1FwUd3KIUrOkBTHpxioNzCETNFaS5mIdIfxE4tbvYHNkbz4uqS9k2w5KWUawfXKT/WwQwNp
1jTlIo0ZscECnta/c2/lzmc8W82hcALj7HP/IdxacTBH2fTQ5MCa+SikG42eDZHA7JqfJMFIT3+W
fJgraz72E0+ncCqIVqb0dnhus5t5cWlXGQFeICquyVDQsaBG/iDJWEtj5ykUuJqdIR5wymiRZ+u9
F8bGPkffemj6sTy57dyc48hmqkVwJA6a2JP4Acmsb7Ji9vGCRvGaD1y8p8oAJH+tu/rGzEr7Jvcx
gK1n5RlPfTA1dK9QU/faTjI4SeiX7erfsX1qrUU67aIeI9W6WuTsUQbpW9KZ4Q5dmCt0rlv4BgGv
QFUNoFQ8nqxnS0zVnSMjcVHUVLX/F7Of9a8uGiw0LmA+F3gg0VVk/392+6kmZXHd6RbFLxyah4ha
j0e3s2Y+O/GSLWdIgj5qReYmY4aicmtiO0+T+84xW71NeWlu/p+YtvbfxfVH9t3898UN9gUgo47D
qP0f//yvzV//Pfwulqqff/oX2O5xO9113/V0/910Kb/0f8EX/7P/53/7/s/gHS1FWZAAzvh/8mQ9
fqcfefiR/0v70N9/5d88WdZfbDBTNh1d/H7CtOEo/o3y6P5F0CqCvCWU5VroUP/oyfItR/jYUgmE
mhRv/p3yaNHESY8RCzzPAzwm1X+J8uh6//o0KaIiFiWXruUAQOdr/vPTFCce0qYeQmRlab96y2DV
6arh6uCDGGl1I2+RRO1Dh81qxXIEWKs5NeawKQbJGPM7udnaEDuH68glbIv2sVxGvMqZRjzIv5Pf
hPLa7hqODeqGCSwxcweUPa+oGWBw7P46RC7zpDvO3jEeGONxfSIMbx3E7+vqdwwNpsz+MttADwhq
NUdzkCSUxf3OsEKR6cMjDRRvTZU0KRPMX7W9x4di3ruZHgmKc9HrNgY9ROVpWiZmTvsUC/sw5lAW
GlU8OYE0uJ2lVfOgsUAd40pF123RIUrzQjVfaJeJX0STjNxa3SAxybyRTBpU0l/aUFXgdhyYtEDC
n824zUKo25jBKRq0UAKMzGfzIrVjjdvgVy3wJu6YnJW28QeahX1hpcVo1AzIFyuCIfqlJbkw4ERp
xgfBPy7MDW9RKPikg6UuwDDS1lQy/A2LoOEkAKxW7IX8Q/mreJSL+MEIHdx3iyBC3mncDkxsnKYV
zo1sdrw7XnHFD/606o8Vzupq/NVYgnaGjeSyeMcDgw/dVOPGn2tkGYaQ57Ip4O0kZbxzFvkGV3J+
qswghbmGuOMb0rgxE42p3k/oNAfmd1CLJuSAZz6KRSeCPmy+V4t2REFJcFssehLrk2LH3wciU7/o
TXhiqkNt1fOx1pm/5kYw0ILluSQmu/FIwVD5VJLB2EFBLRBPF1VL/QpcPjidBX75zFaMBBrpHjot
RuTtieySD1ahK9nNVcSt0EQc5LPEGPMX1ID4hoxseedqQQUThLt5a1WyOgnWzM+s6JsP51ehK37V
OitT7HZV2w+IwNN81eAqRBlG3RNg0w5W2/a3zDFsvDM7Rz9hg3DM/ioO/uqE2nOuZebZh2zC9Ixv
OzvLRVkM3CH+MRe1cQhthEffzd13gAjIkd2iTLpMMWv9K1dGYRxeuWaeEWNAzYwY5O+cKlGkVRax
c150z/JXAp0WNXT0PIRRa9FITadvX0BX6etOWRYlSLm8NhdVVVRpeWSqsrjYptI4NKODJN23kVoH
XG8fMbaLpy5zh4MaxumzWdTb1KtadL3Aaz/TX3l3jtqQO+Kv7CvxR+3yRQu2HX+RhWk4VxQWuO4N
Ls9sF/dRDd3qV07GGVntK6w8Vxn6FPmeINqXi/gcJdp+7BdBOlikaT4z/dLmUBAS6Gx5Vfyq2N6v
ot2FXOZARjTc9lUIk7Va1O8wt9vFM6nf1UQAfx1RVFJs/KDvrpy+wmgx/ErpqZWIdOWmBbjDRWvv
8qE/J0Nknq1fKZ6SYGT5elHoQe155TZbdPsCv9Wzm7TZncdke78ozxyMLdDUrWFO44+tccKutETf
X0vosrtEDxSzZsm4FIIYjDCEkfPsSOAj2cfZUJEd9odUr8bBpBWjtDlrIr8FWeRZoPjnmKHUmwx1
wtvC5y533J8xaP/q0Vwq1vFwEtcGglq3/dkPDNvDqDNOTPiVhTUFolZyNlRq2dtC0tvTTL53TIFP
wkhp3LdR5LBl5xAn1VBjBwS1UHf7wErzSzVBOEdRCctsX6jRxIZhTK/TkFGKrMz8nqUOTTLKXWif
Hcw1Ck65Fg9xf5OWrUXeLvbSc68XWgr3k+ynxhfwXlQyD0lC1vpkd9Inn+K1G5nXEgchTMBNRcy6
YRfvoZOr2kckaTE4b3F5JKcASfzcxL5D6rIqHwDXN/RipX3drSqXiMY2J/VDPWY3ZD/kTwEDRDw2
z05fiisvmarPwnXsJyCxcgAAKLDHjtq/4+1tu4c0Gsq3oWU9z8jW0zTEKk/FGzh+0Tdwvj7e5ib9
t5sMK9I5JFECH2joiPklYQmCjjc3a+lCZRM9wOOE0Gh0jneOZxn8Kfik9tuy6MV9A5dOreuMjNYa
JCYVnKHXhy/jlIQYK7rxNWpy/cQWxFpsjOQb6hGRszcqTv9gbo6DRuMj2l8RNXKhlXct8ejVPMmU
wvqo+3C9hPZ5XbnfMYPGwai84ka3JN4JwHY2DaujOpK3HMh1k/HGl6yYy+ChqO9q0u17Fsno7GGo
iQ9cGVkE5D6I176sS8jJeQ8By3HyW0SdYc/vFL8DfAZuBOp1T7Wu/sSfDO6zVDOHkT3oe7pGaGlw
Iqc/t4I8E0SQ9nMIiuRZ2/1TaI+ZwevJS9kjR3AeVkHn5y84BJ5GioN2BHLdG6fAAOIIGg1Y9kQI
X4zs9iYDK//aYzh60nmffjZD0lxJBTnOn8BPu13d3GWMCrR26cAc4RXTfMbgKOnQScY62E0cdoci
cKJF5p+upKzwbE2Fu8wrpTVfJdhtvtwpDu5yUD2LIRxibmcBv2gwRz6WUWwdA7/TH9iQ3swysTlI
pVeu8qZJ7we3Ce6yTiTPMgS5gaUqOtkiFyvRjM2p7NtgRZWVxL7d9SMNWXNwx3XBu2RmTn1SZCTc
COqYt24Pngbhtb5wJcTiJMWQrSMqptyVoRRzSIGR6w3FGKty63gfRBadYYVFLn4zQHRfpUZe0CXb
9WyCcp1uQkd3161jeW8eZgqWkoB2jtoi3LVmgeccMUkhOczATU++G+BWM2l828SIKzsEArGr/aK9
jAAXbIQSPz8ha03PWTM4Xw4ZnccWIe6eBThoOxnMfwoaE3HQ9pV1CbOlbSUs7PpJFRjgAeZn+ZWf
KudUdRUQnHkuXqM8lu9+nrKmiQzmwCFwdp7Vlvi5Yh9/b2rXdw2zxV2IdRSDm+rgZyXhq6PMhv2+
6cLaD4sLhWcG8BGeg53Z5N2wgIfwqrvVuAnqCr+Dk+evVuFRQgy7hlBn3R3buooAjvnZqSEqsy1D
h5S8OaT1l+HPdrRxMPHvdO/l+zxgzeMVnOn5PIRbSRXFldZ2zM9OeDdRrAXdfuW0trB1Py2L0+su
sfojP2nrPSbfc2jdqQXEaaKmV2X6ob2+Zqi23HsGuqUkOTc5YdhjfYaxBnklgbl2nuLdRulgdzeV
Ih5XwqysK+0OBmW0hfHuCyveu61SfCQnGNaxn5b+AqrIP1XrWbd1r0FSwGWOwfLG475IcPquQt7c
55m12KKrdxjDG6BfYMyKh57Z4WlOvO4uEUN1JapZrAl4uldECeZniszKvcLes+/anqXg7EXbLOni
Ayv3cEcHGfvoZtk62kV7hL3UvlVm0X/MvVVvrWkeb4LSQLhShcvrpclm6HLE8LmK+Hv4Ow6xjZ6v
NKflJZ898d5kdEPW2diwe+ayAMMRRTaOMqgzI63Oe3+WOJVyyxgvVU4enGAXCqDrWsmpKcrmfhoL
b4cK632Z/kTIMGh4B0+47999ipz4IJle8ow129rSp+Bf4xVKXz3arW+EbVukwUwP82XEaS6T3Lpl
nSN/ZF0XL3CJDAjQ2GXnoDW/RiO34Mo2HBV+5tcf4cRiKUXJugsjrqFTkI0XzwpGbk1V/Wgmovhg
gzlue7T6jTbxApusnbKVSWKRsCE62VNajZnE6uMsJ5shtoYwGSlS3rn3EO/jo9uIH4BJ/inEKU3O
LnfS4wDXbTPw3n2uY6w8tdl0ILsKp9zRCGE/pTIo+21EUPu5t7Lw0dVTfB+BUY5WHqfIshcYloIQ
0dwmbluiQ0o2pXZYTIdaCxgqVVb192GBNZF9hjmf00CF+7YM5H0HQfszVBqJKLPp4TJGkutW5V1E
CHGzwkL5pExc7G0WGWsjM/sn+ALGJkpVuPTP9vqIZUqsJrA2RxxznLO6r1/rxDYffBE4d50YXBpQ
tI070ZGIQVZ37RUu5tW8BYobDFAcwm8mI7adSWmGAHwHAdiF5XoFNCjJb8kAa8I6SSpvG3yIvEkq
AViGitYHRJ64WJuEsV+Jy/OuFDia8F93uX7pZOTQYuKDJtbg1nd24TFAUs4L3z7qkzvgh+HtFNju
U5N4C1kRKkORqWlnlnO5Hyqd3tKPy+LYs94H33U2Vl+lZ1lNTHy6bcjfiamGnB/Mw5XFp3hD3Xh0
Y7o2i6KIVTGXjES9zVZgUCVomqvOVAEdXwIyAScEHOhKukALMq87y8iT6YYpHXSeW7rZ8qTyGLqy
sAocCaw9Czi/XEwcMEzjrHvMAmnvvVu/29KxLF34hcsStVnWqeWyWHUzFewU/rK3/9/FIwqnEVn+
91k+DqWP+h8jfH/9BX+Ti7y/2OzxfeX4ROT+US7y7L+wOF/I1ahGtiT393e5SLh/kcKkQ8SjWlL5
riCJ2xRdG/3HvwnnL/wK5fm2yerAZVb9r2T4hHSXLPE/hqX5OgR+LcuRDCz8noue9PVxH+dh8x//
Zv171au0yflkk2C/8+Zh4IED/apDZ6a90aepqOgu9PMewToudCw08B4oXjFx088H95blaHIyY1ZF
aoJ/DkaO7qvFCo73ngVBVlyrZAjAFg8Wbw+2JEWt6mMFZVCz1jhnVTmeRcbRlYbWFb2ch95m7VxW
YcXdNDoA76LHzRLpOU2dnYEUfSyG6YZF8bBhCTBfTwxTg9LfpVnIpzITfwQYpzZcNi9q/k5JSJ7L
oXDPUxlvMzMej2nnH3L2toecofd/UncmS3YjWXN+IrRhHrYXuPOQcyYzNzAmWQwEZkRgfvr/u5TM
SpLJZKaFFtqwu7qqWck7BOL4cf+88IQ8kMRDpyHsJFmIbJp5ThwrKlCBW+QQHHF9Yd4Go5cbuVbe
oyN4lqfdR8Q3mJ0VEGYz3zUhEd0IqaKGpmuuttqyCqjRNQ5VClw+VNzP3aX+gKHA1Efh2GA+sh5v
ON6UtRVTRUCjKONUkW8ufEgoYnDYwZn5NWKduEdHsA8mOq8iVVKb2tqumrLnQU/dOQrKSznjLl7k
mHQQqfD+sAsCbETbbtbne2T58W8abGtP7MR8dxVIJihjpRWKE87oPJkXWoXLwMkubdD2MRy/ZmOB
r8YWZf4z9X67D8MZXDNukstcswBxwkBtx0C6e4NUUdy2wttXWnY4xvNHQla0/bY15VM+1k921Bcv
jXYNSgB4CtN69Fz7VyWjYOv37qEDm3mY5tXaN7a1XxYW8126EFBx6GBoTZB9imU0NO0OBAw2krhU
y7Jti/ZHIeWwcxbjZb6LDWQK0yQquTtzUwLy7bj5gYIreolXol+aMexG09Rvu+kWDJC0Anqe/sNT
cKEhm2qCVO+yFqyOR/3oZgya8TLNXMlzdokS78i+rFL2Nrh16fmsgPMQRcqw5lRlAVnSoEyBcEZ2
7Bvgx0zN334x8zMISC/z2kC1JtdHBRtMmHSYk0y52N1Xmrb9FIN9FMI9sxldk4HHP5Nx+uArUi9W
6N0jFet8mTJAjmpGMzFhqWcVmBl81e62c1j2L8IZTplNG6IdiEuEMXRXTQa7Whsj2crtJUaRgNfl
UVDa5aBG81ZbR3/Nrvk6r7eS0MOBLQizdbnJrDS9ApV1+W6z0aqrcgVCHD5QREUH+JARg2tcMJxc
YhcQQ2MWwBLz8+pq4Vy5kyhQG/xNkXIdIktjXIbGSnRPyMmqffV7ScG68jnq52z5gxp0GNYSJW7R
aKvKHM5YMbqbnP3fdT6LPRi46hkjwkcdfmOc2tDyG13tKiQ4bymPyXboDzRsRUnlEtUl32Psx8V/
X9E/IARXLfDS6qfQyrsh4MDImPJz6MhrI+HFyz6Au+Y0z76P2dfFnN4sOLpbJo1RX2bh2ZdWySBh
PYVxLOfc47M7w7FjR32gUTAhKFHtQS3tA6Obtua9h2Os9SX32Gq2S3bw5anrsxbG0J0j3ONxzlNv
3OlAXekWuatkwXCq9WvbeeLZlMLkCwMmHSbotsLrciC8026Z/clBVI69zzuwY7qS+0Gzt7YjmDos
VzHdeJo1tARaV5fEc7uPtpzpOdfNq4k1aD96HVNukz4OLhfMYcwpXwmrq2xM60RScKL3fX3wZteP
dcfUnDXzzxwbx+voUKuOIcduAD3V7Yjx3n0dLBlux5VmTFa68NThJG8Cq+HU0tEvb/EWfPBwE9BX
qJ8s2vFcYS0JmycbCdeLqncNM/G1937XGIcSOQfqRN662EVF9KMYPLGrqvJ7jPxg64HETDJO/m1j
ad7LHINM5iI1mplaExooS420YidOcaEge3zl+jycW4twsMNc+rU65nszowWDB5nOLsraLleknevA
+pWTLeND01VQ600siaN3rFH4N3oALi5E+xgBwcOIKpLB7N9wZiyHSKMTirrw9gqi4pZsTzzTH0jS
S/2CjPaaszhe2Wm6uDmhTvb7MvIOGLi/DKuYDowV8TLWwUWq24DedAKHgUSGYZYkSwtEv2YGqEzM
szLHMNG1cbe2K51IZ2nkcR+S4xlG0z24BCkZPaGVh3nAqtk1dexOCMkBT+utX/p2LDrKaf7+MjAQ
7seQVFMEufyAibfc6Xs1CNG/nhTPwqQbELtdhgyLZ7oYCeTuO8IDbQh+0YbHHGyyBmhUa68N79UI
Ibq2lmSdexU3A3DQO7fCTsOPTjvFOc2Kz6pRoOLCvTtNxZ5IF52X3Z1yxsVCfBSD4V+pLj+B5qN4
04Bvrlrfin0sQ8Sfc6L1ugAHTFm9AiSy9T39iRvPiDn+1y3iDtx8XpYdaZF3zDbTph5pfm5D+hCC
iZfUfFycAs6P4zbxpBZW3TNZwtqwzlx8IW+ZjFs1y36rqeXrPF4zudUW5bXD4qI3lDglccxE9E+w
uumXY025W6LL0Pmx+uN7SmZSVEN6Nu5FOnlhXqtyMK9pee/DonqnqMWDHPqnOkNd+vsL9qgnAlD4
l8YxOyFTHpvZI+VQuEUszeiwUgr9QM2M7NNDrlrJSpsRZtPbTREHxJ4f2WfA3GzUsTD0J9ZQEruY
z/jGTde/v1S0j+falwe7hPqcW1vzHpFz1pFCrwoeIFlHRNYfdoWdLAjb58munpWL+KRQdSnbXRmW
ihdT7tCez2a5ZrRq+ns6Nv0dvkg0JwtqW8vIjS50yqwF4I8nfywfUXRqrfcgMKnGcqeX1sR8BCIB
CszS792FMdKp2q8wpc5CvKw86Sr0RroPRPYXAsgZ6LzPyzxtJT/hZKqvAX/NzNOA/SFytBPYBmbM
6YjROYk6Y4t9D/F23mc+tvQgdd6cRb2xDiQ061JoPBYB3bgz85h41Wh7YPDFR2eSh1f+PdlAhqb2
XtrBeaO8cSqKp+UaLCxGVCdpBqeA0fLmbx7j/mbSbvXiGrjS6Cn3zlmniSEvEKumwXmEdxpuOAVB
6k3OxCLANU64D4BEkGh4U0M77rNuHeK+Knf24nTnqY3krSk4KR1c/JgL/W/Wo4mSPYGWxXkGRfkl
KbpIaCOBihrRJrBiIioXUC5mfSPIsLN75v4iP8EwhaVGG6XoU+Tyvi6fAjs6dyn9KUH+PdcSNbzJ
qPfyDOzgIMLVYB/vyTj2FcZjcac+kVG8Tk7+M2+RAOvgHHnV+xq4V1v7uOW8eSv54hAAZb3l6yLW
6AeHOgVbyHN13WE1AbM7gBxjgD4SrSRXW4GV5Di9kTCAcgA5Gff92TD5k+fcpWfZYs8iA34yzYlO
zqBeTijrVx8K9cW9/+JQlaMtO3qz1T9itssjR8k51OVyAcPf83l7yux2ecLlvCZ1qmAP+3LaoEKq
Z6xLMcF+7x+l1Jt4HiBjXarJbB///tJF5VeZj48Gxr+bgkfMpUUte5c9xZPMugbinCZ4S2T9uNif
KlvtXxkcwVhZXfpgT4nBKY4Pt5FXnrrNOffBhtg2N0IBbvBSWM7KfBCWe9InVCrNdXNwiAQ+KaeS
5zYf3/iuzg9ma6d7xLQ8tnpcpCKY4JhahgH1gLdDw9p4zKf7WsJnJfP3L2u8q4+1yaIQ22B74kCp
VABUAn4ETbS05HA+xHMh3iyI7xcMabAs6PFjXfIlq1rHFb7RGEACp5py466jYwqIwMY0VjBJWXGd
q/7THMnZShPrb8+Suy5Zd6s754qPYJ63YrdgUN8RWVPXas12Ew7O2LfRObBVPINZ+FKTR6kc21tU
+R/NqgUn7ZWS2lsplmOV3UHSFcABmF405gTzfCqU+9xUUU7QhyesP9GfBVCt43CfYccbcTuPDVdh
/v0od8wyAGQEEVi9LGwxpUp6v8hjeYf2l0vVnC2MxObQPmChD7c2+UW4UXQb8yUnB/zocTKwqEmv
XORSarjqInGq6YE7yzdb73td00DtFU2HZDK7nY6IO0xNlYTjIra6wA0UdcshzNPPSXA7obyOmxbL
PJJe1X7JGuaDDB5HaizFNuPKKWFcbDzD++1EeriWGP8SXD57uEp4QFO6Y4z5j+vUH7Uuf2AF3yKl
L++LBZDDm4Bs119jZ8zMWWhws2RpJBwOreVhHnf5pFGiwNjEZqkd6uepjvPr6ygpv1PVb9s78mZf
uex5bO3Xj1Glv91SPyD24PVay+d2ci4Z11YKppa3eVII+qbLeWnVelNE6wN1wOzOlfsLngWfl278
AZQw7gxmgEWGe/5cWAQyz0jcNfwl6dniIYYLHoPXBMSP52vhjBc+3CAr5TuYGELEztErRHWiGuMP
ex2W8o54YAVHvWPRXyT5QvxyJb50UMN76ohIhwT6Sbctx57Rf/eNymNwec8uM7fFnpNU5p0E5OoL
85WluKvgSvXifmz2MPomPhJ2mwjjH8/1uS6scDZmzAhxkAt5hR1cxMJs+2RZoyUJMMli44gtPp8b
2yi4so/OZbK9Mc6n9AciC090+qDtKPjwLLrwSljnuQfRb8m+nVQc84XaaOkJwMOZF9c9Tx5PFSdq
pS9dEDTvjJoTlfEe2cYho3HGHv2dO9JpLLLy4Dv9q+3k4Rl7OvZvXkF+X/1Z5zVO5jmY71/bVykA
BMOTGy59BPqjmQgk+UOzRftGTZn702IHRBm7SzMZT5M5pAwyIU8CykCTOvKp6Qp4foAhNY+kOBJK
QV0qwS6dWB3KaDqK7fwDTiHOrWJsdjhgjL1wnR9Rv8tIC536MPyE3z6dHJfaiEZTjNOQaoxT4SJh
a1JeMsNuP/aPMiySfPCgEjjcPnA/4LRl385r3PQ7eBtZAuqIhkLoCrRGL3qbidHdTkP+KsybHDJz
S+Brwh4rGWV7D7HFOrVyMeMCAZjOBv0p23LdC5C/8YQFmh9TiduIihq6eGZNr8t3a70+dDPP67Eb
eqYLCsW55Z1BONA9UVa3EJrU/T+zfJKfLo9cMktCsHogg0qUAIzPVrzhGj9FuvJ5aL+0ns1+ueMB
tQQ48ou0Zmq00LkyI9/LeiUV0hnLls6edAjFs/XdeIk3ue1BjbbYYxUtdr3gUB+r+U/ZWf84RAri
DEkjpnUsPE3iVwfx95iH5s/MNG/aR6jw+tokrddgxqLxzl6ZBktwrTsaKCg+01SNSek81lZ4c5nI
MVxRZND1JZoNXnOvpikgHShZUABf0IK98OAjdqvQT/gy12zr5z/a80BrzJimHVkcPeEVSdviFhia
/DEbeLuaDB1FuBzEmZYNhbglHRJlJPaj9H9SxkiReprH7CDrfTSmF44DesKIK4/T/KlY1m5F692g
IGGP9ccE0h/fEXIIvMv0Zw1ySxYNGQaCzqRxiI5N+KGy5XkOTEpaJVD88lIpG0qygxjA8JASbq+4
8PNeuET0kya7q9++ubWakSdRAa7T699qlXNi5OKTjOeU5O5R5AHmejrzuNC86FLfxx3WRgx32sFT
a07IR9m47UMJnzjM+LCs2Ejxwm7axrDiQAumJPyeu0wEXAFyKif4LIEDjCv//qBfWPksvrmf5vRr
4ighy1A/UP8R0jiA0YVBo+D+RHB31OmOa+M7OaKA9m//pQFdkihT2Iwnj+PodIcmQg6LMBawdX9c
vT67YqvguSrG1/KDmtKUVM5lYCYuOsFXEKX2GFFJjMMHR7lQr2LGM5HyPCbymH3BrdgRBXSSmV4x
Xl/3t6vTr6zxPvLZmDeNIIgRtXcvSJh45FRy9nsbZeYjsEo2NV7+0ldFzrcSXtfavDPM/WMJXqUC
VEqs0pHoIc/Fopp+q47Z0+hufjo6wEyGed9aFWs6HhBsn8kHRS5J2lWfIqM8YtuXiADDg2AC2Th1
T+tuZLjnei7Pk8YQbYmJpUide5RTVsQV/agmxEtQrvIpAZh6rNqmOV44RqtjNRtblEwIDkGZEmBE
gKptqmiLLtxaTDc8l8pDJLEi9D1xaRYs1WFGo+NeDQQn4ks+FMeOZRbZbVaNJVgqh8/t92SvPFBC
CcKlBKJE3h8KbSP942wM+tQDYnCq8f5ziBZwBsVqHTmidCYGnZX9heQd1B9Nw6uz0MOwflqO/ZmG
4L3swUaFmsUNR/92Fu2T0djpIfCG3wEOg92SjUccGLiijS8TysbBuHtnFkKjG3O8eo3b7Er3OlHh
dXL9LW5+Nt/T/DYb7ltaVs91xVNaBLNISEUVMQ6gqBL7CiZKjNDpwh0Or9hNwHYr24wn6pTjtZ1v
A+SFbQ20Ni07IMXlI+u4BwWaFwRs/SZ7zjRMGkz8BlaUyumjbdhWAKE0NOVu5orZR9mYBM5dsx34
2aOPwG2IWUO6S8a1ujhW8EmaOulV9DlK1unFQIltf4eGrtZFMTh6egr2do+bMyVE1fbdc9fRM6S7
VFEv5bxQ62Y8S45bYGHTDxExzbmcuCPyae9FbwIz6wavE+cyyoGwpq/U4XhqwV+r8IdvjiRubfuF
ddiTMuwnw2seahLIXAmG+2t/UZXzaHSePkRpfjD5FkREPgLffIOMw6N0SS+8j0Qh6JMgwwhWB19/
4b/4DZJHWUzPY8TT9W/rh+ifPW7s3ITQ4uQU8ByBSLEELUpmRB4rMrZMmmpb82AD3VxNHwt/M8Zq
TuQQXO8V3nOEz/O51SAOKhuicJWNJ8sOcMUGnCeFK42rP5aXurRq1se4NAY6fwHEF/SJ2ewuHT9N
0Bbsg5cNj9huHzHj6iTX+tau19CLRT3UsVEuKQyG8Jqb+XAiiIIIg3V/llUaC+dXAAbugq60r9wu
P8IoOlm16vYhropN27IiICFIc/TB1TSpTgZ3xCl8LyUeE5WmDyHNgpcGz4IrKhpYWFltcKcCBtZy
V+FIJJljIzyjAA5s9jdI3hNtleZNWBQeDPWjtSrKxrmI6Lx8G/KCJhITaXbxCaZgwsSc0r2yFxo3
fkEUlL66MVlJJKXYMIKsNje64ltXAspPZAmpyjmpqTj2dYQqCFMctIB/1CjZRYW9ykZOwle38eHK
bVh6u5vR7h9qRWVhxdqJlFRJ4QXSDxqkGQzXdqA30y/RpvjjctcMdL/3uLixujuEw/TZROtynrhL
R2ZbP1FDyMZj2nYdXaMTJbTaYxcvDerr1xQuo+E+Yc5Lhp6FxKxTf8Nmg9YdybJoKrl/hjmcXahN
Lunbhu9D4R+UdrliUUxTWZQPzvyra0ux4KCicuXox0EtcMHN9EcEkM0sSluVLqKEdQOFXNb4mtv6
t2Rwu9DJsqNn/hiCEd5qbjFbh5JQrubgZSpVIjT8CjgbF8aGZTCOwOpZsZHi/oudaMeCNiiw4GaT
M/uMCNAEWCTPwjbP9KUaPvAPfWM5hN5YrNQ7to3YEyn7Y7k1Zb+uOyVFR54iDx08GEI112Wunlvc
5u9AoAjRDjRMtmNzszXk9a7J1VZ6ZrRn+cY1BjXsBeR/oglqQQATRwCElJ4Gfrtha4HPlPO5H1Od
KLyxQvbRI/fW69wvn6UDC8uyPsZC+Vurrk7ZQiNMSAVj0vcRN5v6YbHFL6PhXTbwv9dB/sFdkmps
/miUuWWHKad7uOJyzcMORa2Lad2yQPJhk4OKeZ+kN7nuXmlpuKv5QXGQhvGDj1UUPpg19HTsaNto
Oqir9V5UKXo5N5NIdbFu0wmSTnNDPOfTCPNK2/WFvF2QZP7LgDdhY8/yAeM6XtBwQAGuJy4e3tOg
/S9CyMlAjmdm7mVkro8tq4iN1fExNQ2QZkN2T/NvsDibGzyf/0ymfWJ9NeENZSpBko5k+B12lD3c
PzCj4X6Dt/rZzcaTHfZfk4NCMCA8weNTdCRNl3UZs5sVPZdm51xKlwcxJIEvN7RP0mrnT+SbRN1H
YZj17muRPUKBpNpLOAo6Xd0daADPkpat5rPfpk8Sdv6G3Yl3UwVApIzFXVisb4DKabET95dxrgk4
Rd16dhkjNpQG33HivfFsZDUlcxypXOWObGJCTDENfebOdKWPcL7+/W8opPN1UP2X0Rfi8O/fFLCY
gX3qMEa2Cm7mfTAquTuM7voPRiTvlMum2qeDw/117sWTykYYcDiioG6szr4mzUvw6twzxe3mFaER
Hnp+bBqGIx2aw7OY9ficpuJg05BQKvEKirq/1usWQ6y9w4FBH0gGq+2AidjHGTl+5I11onSZUdAp
84eohJJpUMETr5NtIz7x7ZwxULFGzu19NNFpIkYUTyebicPdbx56zA5upeE3ulP2EFKiVBv2AxBp
ccENdO0bmmerwLy05EgvdMp99+tEWwA9icE0bemMtPeAqHZEKbLEZqFcr76KQYcehqDkmKeuOir5
LqCWbxFqrg21T/Cf8FVCavSUwwE5tvDqAESNEfQ33Ir+I92vbzmOpFsD9/RJC05Qtj3uONsvfsUe
izcBEYN9EW9F/81O8GjUfsYJ+5XTqoyjrSBIByWbIq9uq6vMxlhK8rdYuMQV5fCidfHDYEsTrkXJ
K4ManefLr05zc/fa6m3pth5ZN1BWGGrnCSuppHDMTvv0mLfmKadvqWnBOmKdjvNIZXuvGZBiaZu0
BqhdNVmr/Z3RaTY0Tk08RPJ3yB8YHpxm2I3m+GSMjNBZOwbcGutY92fP0ahWAA8Bbr+2LfRuS7h4
R6G1hNHwllvDRGbaHQ+sVDFHtBmwkKleHxXIYgSSm+tPtPcuS77PzeEH1b/PHTbgPVu2a6qi/ACj
kehcO3GpLsdT+hPHFMXpsKQ2S7/WJN0lkKTIeQ0crNLtCPAtfxETARSO2ztKCivQ2FPEIKZh5y7h
K1HDl8LryUUHFG3WI/tMYLpPMuQ1N6aWrYFdFIlbOuVlrV02CoPRXMTqeXEYgApU8sI9NX2YgwAT
E/rRrhIsgY02MXTzc8y68rlm8hwD42OslvowrubDXJnsrf2FAZL4BAKXx2RU3mDdcscsZwKGQAaL
wHhn+8/w1lKGBBQ26ejc21Q1WIiOUw0xzZSQl3Jv3zL2A1YdKSymwljMSCQVIFE8bTSbihx0g6h/
yWhg+4p6Rq1qrDOkUImhDr2HiUOKUu8sia2CtiqPXDreb2faYwakSN2y8m1794ClyEYbGzj9fcy3
koCs3ob6b2K0+CfM2d8GhaUvf3/REPT2RUUNlFBUejSSTVfTAboe8/GEn//I9V+jwzLelg7r5Eh8
kbTKaUGmqs0u1dXXXwWg5G9BUwrr4Fs3Ky+e6uEHBgIcnqO7GyKQOAQEwCsV371F01PJsE/TdeHu
tCyG60RFpkAF6aPlgSXYzhSq3bq6GrjL2HD01ITqoU/arzwQuSz2w6LfL8W4CZmUoZNdl7GPXqYx
/RMsPtVi/COUpPpESSIvkcG37vr7TcjUu/rcMHz5mrxVunYgRWn4oyabPZVeQU4bRkumfuTLDxhb
0+k9O9nVQshOaG/FPm+43CIiPiP5+rzWFaW3fbUzYTltmxxfTweRDhynT14L6Om+o0hzs6iBkxLV
uJi5KBC1YTisO3vLMYwi5KEJzGy4Crf5Ml3zcyBoisWm+xU10dPqzgayQf8yUW6UzIP4MFoP+waU
cF7WrTGmv3lp821TGCHAyikOAY1uXFg7L9KcXLRB14z5n9BO6eXimS+Go2m9E+HCjkvFW6BoJxH+
VHBB825alS+FH6DUDw3Ne5QWINBvDG7TMUzWx7wuD5MKfqz2D8uV3wTP+VO2NHuAwkP1UdEtyFkf
sBYgI0/77az0Faaxu3HHpsKQX7ETVR8h65BIoow9ZNn0A3pkR40yBLnMwaO+Eh5bon8GxrmNKdVD
J7P3IvgKIZCjD/pfI/2XOykBYLrGjlNyxdtN4Mj3t5BU9gsWFzoVLzUAsm5V+2KZrtjZP1ID5VbB
utuUngKYtfKX3iRcJJT0TJWLlxjl9NWg02wa/YB9Ha+CwmBQg353iB2wDcBMZFcrbYkFCjq/vdYu
DBDStKZSV3HP6LSIqEwIh6LRiWYpS02wPElhHGyyKJsR5rEMu3c/evPpWgZqKwYbMWuk0kaaMpky
8Vpm2X4ITDt2zMC/k8COGNrOVeB9lGt4LrXcoO/HtTkQwzLOslufmym83hdCYLI2GISp42EUSgZD
fRLn/EgLCbfVCgmmOR3sSGwzgSm+pEWZYrT3rebOM0xIz08bpqLzXLBhZhOW014ymf1xSclquCH5
xWCiqYrwhzHrWzRfytLX29VEFB1D4zU3sZk1811cWXL+wTk6ArvGggv02hlYxM1XOuRY7VtwNC3n
V28/0w917a32ApyMC+RDyO+fOWpvlRjNycttCxAZmGtuNj6hbKmOZSDhWa4AuoGH7ZvBYveH7hnl
/JvDMsWQdPfbZEaKb6M8BtIqSEyVny21Gq2TRsmScOuNB/RNHil8rR0W3JvQ9t5XTbtc+9MxUyeO
yBPFqUNiaoRmYgfmtbzvMxvds9FiwtamxWhsHjREUJag7jEa/F0BqWpj1mmc5+PDmHePU5C9mbaL
esxixp2MRLfVk92TdwsENl9gmhRKPxF2Ke4eF7Xhk86iCFyL6qmSUtwaaK6Ilz7cQxZ4aAf81fj0
cOOP+a1fybmvA0D/0p0VENGUBlGtzrTGnNm71K8DP81+EV1OGY21HaxwOM0et6e5C4ejNuUzRz6b
IOW/1024nhyqCHJJtwFk/u/KkfZO9u4bR0R3gnPJbAT+NSCaxntSXmFuUwdebe5by0mYrwOrDXem
NpbFc2VXh5ZNMK9uhybr1pTQs6Ec5p2ouJBSgvWtgCcwdq1WUrVdzX0lAZMAygd0RzrWO9Ou7b3A
+hJrfZz9D4ie4uDMU3NyFkziCs4YyanuTftATtvRKt76zPyCokLVvcYyF5ojZoRAy4PphK+N6BL4
PhJoZs9nviDkhJOY7pLZsmMbXkWy9CmUrUjd3PmfprLcF9pvWYj6K7wWllfW7PvJHEFnC0OkXA/7
ZL6a176f5S1iubHY+XM582RJpc0+ExfbUEyYFJoHLE/9njfL/g7dsY6B8j9GwqsvhInxrKkHOCf+
mdCENBXqgs6RvTq5a2xmcKuFXl3CP9oSMae/vT5NuMovJQsJpEV5TFdq4gPXIIQ3vLKqNh6HHOpW
o6aDOa0+bj2KU73cesTSf+wcXhXgCd9UqnDErPaB/tT+CvUU2FsOTqh/gfwynJVgOGxZuefFXB3w
+WBzJIuE+NBaO79Yy8tU51wMfFgoyKzmxCXbrelYqwO+d0QN9SkfXSrDWhNXgBuRVXSwMNV/ciqw
gSUSE1zk95yFv8jdUUbN8IQ8/+KZ494F4+uOlBtXEoAewchrl/U7Csp2eCOYmQTGF9M6TjyQWFq/
KR8ZiZzFfe5XBGj982iu35nhv48rhrYSZn3zbHj4CnAJeLc5Q1hd2HYEcqB/IIJ5XLsicTJxHLqP
ycHAVwTgcNMgeIadvf/rTp2la25Y0tJAJsufXW4dXUtT8wk8vhmXKilD+x+7Xb1t0wbl1rdoMPSq
MTuOxRgvJLsvQd9ziNwDiDPESACEkHZ7bD02+wQv4IPncKDu4XfQ65WrP0vRMpFm1cnsHQx4uYcn
qDsYcij3vufBpTXVTEHDd1suwYH8bb3xM2JAGj/Dm5fzhbMoee2dRfwQ4/gBqGk7g4R+DnK5bcpI
0iUouHp7KcqHlbPi52LdBE74qOsmiMkdtMcm4P1kX1DSdf+CP40Z0m9/AxGlaXNoY0PddZeeR2hO
5fz/E1f9Vf5SjW7+9P8zhOEvWOFfQsP/T+CGiIqZ/5P5/vrzd7b874t0/tv/9b/b8O3/hF7o+hjm
bdMzg/BfaoP7H9PCTG+6uHdDy/4X2mD7/wkp0oHM4YUcVJbzb5GObf2HawU8B5/nhRfStfN/48LH
af+/Nn4RCEWH9G3b41QiL0AW4H904UtibfNarHqH+bs7cZsQlN/NTGeNnz0H2fTQRMlaFNm58tpH
vPzTkx8uAtsvXwLfomtH0WLTmvvAs5dT5N/Zo7QOBoXAjmi5ce9iXmXjtDBHcS7QvdjuxL2ogoJY
8wy21DyrJXPAdk/0rLsDVz5CRwkBnHwPqd3fTqtER9DYxwMZPE5FjrbSDN+koY3nHPuELd/L8sc6
L81zkZP7mdEV9sVao3WllXcJp6FkjUgZjb2UPA7nY5rWWJFnNBoUTZr8Onr6VpuFp9Bm+sh3yo4r
DNax1WbeVrJPfAGJhwMbRTQzwuIL0CK8502YDfnHVYZj/RkZ1blzc3iSyJIH1+LeGdjvaXbQeg4P
tRf8stefjCTzzvEjLv/FQVO9EKN75BvrCIHKPA8aQkgKfWlJiz+rZswRYeKiwjOgLe+kuq5g8/rE
mLvhQtr+sTX24SSdRCz2u0HZSKnmgwmWYBG1HfvcuB6JVTYVOPW7jRtxEFul4E+xpidBWm3f1flF
OJjH83S6z9g4kVK6gOru6mllPc8F80kx0pcCzsg/hn7zrjsbBFAUbkKRqdiyBpFgDS2OFR/UZHAV
qMI6vUE5SJMSi+deCXh8C9NyJgexCzLx6Cv2bdQv/pkZ1mKWJTgw66VJWFmwxCyItEv1AxvfDxFi
7GIRK3XzXYv6kxC12KYlyEe93Nm/M3V+Ac6xWKvWTPz1wI5ZffOyPIRW5r5ZvfhNJiE9SMC3vTOw
ZhbtsCt7dldO6XIRMmxw3UQ1ts79Q8iCA5SYaVFTfCck43khBI0Xqg8+4J2E8HjSJ9o+n9A2g7Mx
GBZXHy6XA50HwJDlLrzj9qoAZ26TOXAKiBcYun5h3UdhCLcFaKVdkts85GpeP4yyVsXDrweCt1jn
xR5OrS8jwvndsu3YbmBR7JdbMQ4vTa2t3eRYn50bZnAgKBxO7Qj9FjyZjDob+cwJbyxMPwDmkzk8
LT5zj2UGEaRNAqzZ6B/mJVvfliC4YKaDC6t1ewvX4Fk40rnQ7ydotqucbaYX+6AqZhCCFmZsY317
aL3xEWdLvOq5vRgEY7WnTso07BPgc+xWOWQWP2JEqK3gmE/eNcXH8zKEqkJcs/Zd4Jhc4Vfrv4g6
kyVXkSyIfhFmzMNWIKE5pZxfbrB8QzIPAQQBfH0f1aZ7UdbVZl31UomIG9fdj18yyNV+XhpcE8d9
38yPTHGyd+ZJ3+RUrJ5tPtINrP+wN/vyANk5NkwKrPsVamM/49yYmU+3BDH37IKY+nA6bqmC8UJF
GCQiuoe2NqXByScdzCWVPguX7/nVYov00Du8wmh2DiHSq185Rz3oBILErOK2RyWWbdkcZqTfq+Nh
PVZeewJOnu8Z6cBh2TI/MrNQRJ0Oh2ms5V6rpx3ns3FzByzQemNpEX0f3OXTsbwulkGdqVFSrAmO
DS3tUq7yj0iX9ABgkdKVof8gcojbVD3xMACHO+sVm2tezsdS/K7Qp2mf4I6Nvu7libkHuSep1wKj
7sLpiu0SP5fZHatD7zbueU2pq8cteaP1Fapb77CAbbyRiob0iY/0jImjx5FroJb5WCTyxI0w2Gxb
//Hake4+85lkXUYHNC+cVe18T6jTbG3CsH4Fddow7xOngYVoOqn2umYmdwyPNYsH38LP3d8GUxoo
ApiGuYHjNOckgCnW7fHAmM8tlPK+tcxzqRczpifPi7ugyC5eUIb24H1ZcOi5h1nWLausFzI/+YFW
AAsrtXr2RzVcdFGAR+tqzFRy8a4Bm6GuW5ynnihSWBgovrZxQiwxT//9t//+MhCzZjr3ydektbnH
Mr0Zu754GhDH0t7yLz2xZ5aDhnpPxDN12EGcOl1LiwAbaW8qLlDlgxdPcM/kJkNe/wP2c0mpb461
BGZzCCGM8PTj1DIgJ9IW75bb2Vfp2WZP0QsIk3NXjNfWvFuBlx+KHG5ara+oKkmqduSORwpaAw89
YTkbOe7EyqqHyONBC2fi/DtLLldrNrdm3/7L18HetRPkTu4voV30cW8LPSwecGbSOJy4SOukUEMf
JYCXJ+9mu22OLeMI54AP5E7XqUllT0A17kvna2cj9Q9QXKCF2qcRuQUgY3CcHJwOz4NBh9n0yldI
2+AjnCNKPI5W1z78ifRg6kF1AnSoRetCH0Wee7xF0vfVaWJWxVlEUoGegMU8s/37xH6w8P+yVKg5
H/gWca+iQBluuve98YlsPM7O2Q2FU/623aHlUm6X9PL+qVhB6ZTBD4n6GMvyTU+/h2XHte+yNssT
2g+lG7VxlZX7x1ot1n+wKDVZEqBmaTpplKa0j9CGPf9MkG3dmv3znHSfjvTpt7OGfFs0M1CRzu7C
tAC4a2Xshl37SZvkF+vW7MFv6Rh+cDgwyj2APqSmHfFJJW1kDBxyDSimolwJ6JSXVOso29JPk/K+
TfIlmwa+32Zo9GBnds6Rl16HrSTA/6i3Sbz07e92XJZdUlpI2N5jS0+QLQLb+j5r+uvC/RKIhLvj
jS42Yn1YvH3vpjnspLBzpyFHeUVzWAD+H8jJdtDr59VusnCwu6tOjR/1WjQ4jXABN2NvvuYWu/Sg
cSVZb+e352QBvcPmSeuNN7xx8Uw0bjNn+rjV67+znbwaDb8yT0eJpxuOsFJ7hf0TRCTT8QN4atyA
js5DPUUKyfMsBhErQlxR7HUo8yapyeNLOx71QvovYCczgKkdKTOdjmCQ9uQtNgvbKyvAQ51Rkhy8
Nqv1lStB8sN8vPuTF9ucSfmluL59GdxpkHuxs9fEYU5kV/SeWajlk8HmvVAHiOEevpoV0y3bLGl3
Nj4Wa40pMfrIKrYJqsZJwyZiEdAeXQCvqFkfpNa6ndc02KCskfXIpPZZcZN4fYiD9snFtnw6qVI6
ecw3ANYVNuwEuZZ0JRZH/QIkYQhdbwUgpGZcZm5Yjt6+MVlJ1i3qlQg9pIdKeQ/1IEeSH88wefbo
oflmcrB38B1GmSMWosGMppExXPXc2oAtbTYTr6yOpCqE+l/OjCURVo0G5CLttx26JTTVUAKNaSqS
gn7zrn6TR+MZHYdsazjlCc/1b3Bxn/4D85qJSDfMvwE9hPwhWTYXy3vx+EBatiLHwfim5JZ1O/Nl
U5FPSRLj07KTNHab5MXJxr/AMQz6xJt3dkyvurrx5/8L/PeRa6+AU9KHoBkST7PDZFga5jZdfpYC
unGn+1A9GnhDnYRinEiIG4E7g6MpjbCws12Qogi77DIz/YCd6cMBfhavc/GcGoAA/HnbzOzzRADQ
RcvbW93XZ88GN1gpM4DPDVh7JjizkZb1TtTtyfbxARf9+DSX8Kt1m4UFjX2QLQnAsUpmQrqv7M6D
7tur/RPIMohMLSuqgPK4rJ7Yc3sOwxuXBKKjNJZ/erIA01K7d+Ltv7xHiqPwSISxVb9CgNp1foa5
nDRPbPcb30FCKubqT59h/Us68wt56ODoXXIsq/o02wwchs5GHfsVtAXqg/usD84a8BjW0zCJhJb6
sR585vQ8XCw17xOYH4dlMOIc2YoKdvKZ8LFwO5X/5oEUXgXKZMJZU83q1ObURY8w7iMBPg+zI1s6
l0OWL93yQZMgSp5CAKxl5aG8/5S61UeQyZfIT9znAsjN1vEI42S5QJaecLuX4dihqSQ+ydzgswuM
PoRg0Bxk46u9n/n2pSmtGCQ4BpI1wB2lOwsf5HioK5wiec0LodKesoK1csmcaMjKBBOKEQB8/UUN
k2Kzmn7QMrhpWLltxdr+GRic4lYww41yuhtZMfFHJFqYUDNKFcJvJKAXFHxeCRhRouC3o4I2dDT6
56KiafgpqrdAkYAejOCTtmmerAWQKN0uL+U0UTA8zAUGHfzbOmOcL/ydpPMtIjTXRBXhzs204pRb
xO8gl1FbKXJZEOnYmGHTtnFkrqaL1LqzKu8baBkOm8etClV/R7Tkpg16FQ9z9WaAvqVfZNkSKvF3
Xdgxre3ggc+hBAoWrryZtp7Vvw9m/UVL6SVLwTMk6asFEH2X+RhAfO8v7V7e20wmMS4WeuREu5wy
r55DtmPBcZCm9XJx9Bkyy6je7JkzJ7W0jVIz+/16+HDc1jlWOQ5NIoTs7twj5DPnw+VgQDvaQtHg
bYIFDKgLvxR2xuYFBjc2E4PwjtRjjdeyvnBr7kaW+tbiuBgDJYISdlIzWYJdMKR/IGQ4TNgOG9aR
xWO7Otnzw7GUd/z4K/GctS2HI322W7lyuslh5eqF1Z0MgwHBrdJUvOStiAuq6XzoRJuCLzUpq6ze
rRjbtqLKWHfPxQfCUBfO03xQSzmEUC565BpnLwWJEr7RlDbymQAlcnBvfLBKly+NQWViTK3betIo
wo2Hxh6eTRCJ+8F6MtZhvyBTb2ubGnlYMxzZ/mFKtUPmZgVC5bo13elf3RXk8wJ+N1ZbtDvf51ii
egGYTiXzHe1jMuoaM+HoJkFKkvVcu8YpwS4yiKzfU6u2A8g+7/oWNc4vlTzXLH/rhkIPOxsU1CWM
9UC/GOnB/xrF78KdnK3s5T8baSFa6QsXIynO/tErpRENzFYiC0oVKhYmas4UjYpXyX9fs8ezP2UD
O++CEbifxc6th4OQrheahgPmuMM+ls6PTfCsfpAHFTuUic4CiZEib3/SoKbrPIXqBKqRhTiR07lK
mz1cOmDy+cUM8KWINx6BPCIrocXr2fbkeqPW9h0x5COD6PhSiMTYDpn+D1f0j+tgztTASWxph8S7
lKYoGiliTld55oGJGc6YKO2jbKsrwQv71ozHufCqG0Wj7dHw3N9l0J7MpWgvSDCUkuG+HAzvDUci
tHGpnm1X1HtUrRB1b5m6s5MWa+RXgsosLKOaZ2+TdJHHEXrJRjfN7lDlKzJj57zjq3c+smCCTQdt
sLWqX+lVwkQ4L6X3PrjKj4cFn+JYmVs8JstpLeyfpvHIEAy2cZ7s6n3y+/KWVPmT10Ix1dO23SL8
/Zg+2g8aNU26k/KPNcAWF8zhBVFl9vuYbp51O/h1vtUBPW3WMw7Z9Cg6Y35S69HVSX6UKOA3sYgX
UP07yg/6Pdon2OeV20Evq61mTcZ2rq056mzmPlss1r4DGx9Xj0v8QAc0yldLyqYv8YrSqUya+m8t
U6yZnvbkJf6PrmN5aB9ukCL3k1ikpbNtDIXlxau6kNmvzN7xgrzrDd7J2pqCiM7sv4XXFy9rp1+M
8fHDyNmM0UiH4zzINwF56Oq5KCAESZ+7ouAuPyrjc7G6PRuFXVJzfBmBJ0ODGr+LrlMERMv9Q7z8
05JX3WeaiFNXWgfN5saRu+we8pbebpPsVQglwdq3ItAjrbCBwyy8qIeZmzSJHLxn4174dnqiK/sa
aFxxa1+U92Zy3lFSjagzAwwb9iMYUM93CVRzIwqPIsTFP7HG3KVWYsZYR/jzrdgVJM16iNNnb6Gz
x6is+2KByM5XHR6YxOzQbCvrfbBt/8QtK9i4E9ihorO1syDaTRnjch0U3DP6f7QFEdlqeaQKEVqr
qLe2TXnpamoeZ3xtn/TAjUvTR+teC6LVtrlPW7BLLdcAPvWWoXExotREW1rgXDyVcA5y6YirZzyM
Jf1g7Q34ryH3927fdGRq3QQK5NwFFEWZGDp76189o1oqL0f8N4ovpfUfzEhvvompnmtch5uCM043
REF8zAWd8fiHJrL7m6rO2ZLsWEI9QMTynRy6yDw4eCgZpmucYhuTvPXsyIYTiyVFiQwxOt8MvKGl
XPc6tUSCHE7ykImjzao7ova3p9ffLc2COyrZ/6pltBn8hj80JZCKDTTzQ7Hio1VCuw4WDUdW98p9
Z3ldaqqpkzI4cM3CDp2twQ4XR/BoB8Sm0Yn56sB+BMnNhEK/Qn8yrPo5WIYvIostDO6NI514Uetf
HFE7s9YPqaTlq9Zey1F9pqDYV3vbMgXQl3luZxzIbfPLqm2cFChhxmTdfS60rqe9wikhvZ3vLcCe
OYw/Kj7+1nRttUGFgci6rzOeuKo4G9of0/ultT4UBvc669VZn9x4njSSKtTmtdrIIFyR2OFgUsK+
+xMtIgHjZt6Ye7OkGoCgAr0iS/pTBfOp1+o/DfPdhpjZHQZtzspGfGYa7g26ZfyWS4XiKBjnhV2t
7WE+ynP2y2FV5T9AUNaHyGd09rVOcTPT31I/umUgtb4Gc/4tr4vPlczjI9Kkea9gKG50p2EH9Phz
eA3gD9nSwLUM5Q9IQ3IRvG0Fh1ZSuwdllD+8zjFUW84dD/YBqy1s8rX4nc6QEM36VPfFbyCH14zl
OK+M4C+EnR0pjH9DYkeJ4Boc6Oy8apX/rr2ay73F7b0kgIxFJM3ww+Eqzb8d6YakOSDileLSDXuN
jO9U5/XbbNtPulzSJ6cN9G1P6mhDkUs0gS4OXVufGJTSH1t0LB3zhECQy4/EQ7RJ1fCZpXxrkvo7
0NlxKT5am0BM6PBhLWlwnLP2Bv8ES0jNJ98UKT91l1ynauRNzO5Otsl+7PlggpWywIA6F5JxxUnN
enHyct3Y+qw4WSIU7RPA6cjQsvSZK6d2X3Dt7ZmKWWdU3fBUqzYAvmxiwOFRhjXdGQfRMsU5DuAC
skrrqX0gdYuJviVEzSiTVXvWYI4+IsvfPO7ecViMMVx6Jw8lHx5fd6Zn28K4gsYeWYlNy5IREI6h
GyJiVH74QL1kT8ZUj0TnNEx+pQjNltStI4LsRdGsQAagFJGm2gvG4Plc1oYi9IOtXlFAHuUPRO8k
sTwqD9bgUlYvoidMo43Yc+bG+wGZ3V9ht9wsUIIR4ah/oymT2DMLLhGymLbVoFwKMKYp7IKXImvX
mB6PQ0bsaWtjh4WAUC2HfvFe/cbiApWNfG1W1lvCc1n06ZN+4d8lWL02glsY1X0kz7t4Mf2w9zN1
G2k9DpeyoK6w0344+a/sH8rDWnji0LVlwESLtC7SNj3mNd6zxU8RGFYwipaxkkSvbDxBWG6zNjd2
QVN31DpTnxBk3a0wzfbYs5KfxAibMs+/utW0n4LGIQBeQFmxp4CejRc+isu86viuHfTvyl531fIj
lVkexSAf2JeUipM0m3buoD1VrTudDfurL1m75YuPp4gvGexMV9niTvaaFEZAuNpX4xZH/MUSeKz7
JKPQsS5rnr+COzzKO8VZ/k7gqztWFYIA8wwWQZzstbe8mIqoaA8Yelsgex2JBV18fYGJ6PY3asIX
dtwbsgLtXgjX3BKttqK1Nu/U7S0HU9e7U/DI+jAR/NZJ+5bdK/D4ZtvrS8BZCog7m9270gpKRSDw
DEV9TgcyMoaqo5kfqiZ9e0ZtynBH6CxTCuioyazvgjr/ZGV+6tKUAqos+wbNAtHQMw4dL2TmCXor
Pn2eMIyivEJ06W3XXv6qcxblcC9s4d/gdJahPkx4KanNVc42yMHR5RQG7fvefQJoiQWgaW9d+Zo1
+OVTCv5iXbPhf/ZEvmtuPRNLtMUJ22bVIjJpRGvs5K2E0LRhAYz5a8ToyX92XKyGEmJ2QdABp6rE
4As2I0tQLrHQJ4W+cwZs6oVLPEspZiz7Q/cxnNo9M/xQV99681HmBqWlj9yc7iACFjfdSCEz07QQ
LrACufqUtIM74Eq82rJ4aoSzVRRd0R+UXebK/jIDyByi1n+Eo6Z7ba509C6r+W6N8ggq9dSUwNkL
G1duOvYXCmXBA/ujcwKqv2cjrcJZosd1dlKGwDmdfUfx6MYaZ/5AOam4gKUXr5dfi2/qr7VVv4PV
jDSz6b5l95kVun0qEwgW1tgc57l7I9m3HFEuD6vVmztdEuZIWTQd2k7hRzSdp4Tl7tYeo3yq1Nke
vqrgt+wJv1ULqpzSuhffvBvVXbVUQ65duq/rhMQvZYGsCVibl0mHf1zvfnMeiS3vae69+MZaQU57
aPU3WzpX+uSHA1/rHQ3cwCjR3Bi0dKiHmxQx9pwL45S7lR37NjIbixgiU483VeWwTWxL7lhAVYzI
XPtyp/fafNQlDGGG9Hjl1RhTSI8duOlv48IHXwlHR2qyfsEN6vcOrT6Ru3TJbaSxJcz8iWL0udgG
XBxwK7J3mdgD0AKUxLoeePtBJTdQX8Genqzov5xbq0nyEAw1t5UCAIfeIEmW7Znr32Y0VP5UcZs7
B4WMe26OR2fWvq2gaV4BToW0jaqDzpsF/1D1VDVsayryCUVPX2ol1zI2dezTgnI1GlLydD+aBcRr
pzJx6pULFsxhxg7OzzStyRKNNHdG3ThQYgvMOpzTdOG5UsSEitnY9gyjoNH54M2ZBiuXOL7bg7Pn
E+fH3hVzIf+5UJUt6yEQzY17G1tIE1BjVOgOzoy1XzxGyN44Jo8sy+g/XkQmE3SeTWhU0jzbN+B8
6y3AfvdE+h4P2lxcs7S+uQKROV9cxOmfvJCcrSlXgRxc78Yh++itMEZKUNmbQMnhQWQjkWJNZuyM
YjxQk8n6sGhXCA28v6bJ7OOZ1LEY1jpWUt6Je+EK89x3VuMmT5DCkZPuO9/KvlOwJFFevwqznGPp
NgirFsEaAfOAdPVI0PzBGWCd5uZQqI0k4yk+D5NhXaFaSwonOpMlaqFFrk0XVV9Y595IVnIwI+mY
VnX7gdf+SlqHW/Dwyawa0IkFL3kKaDjoIrYEFjb+doBZPAKFGIf64HBEP3bOMYfV9G2O7alGg4y0
JggOpAlMmrKDic2Wrj/l0OtCUv39U+JyA3O7o61fbM+uttL3Xm2HzjCzwY5fLleDetRISgzSfoU0
tC4YHvrs2RXFX4j5eVj6no4x8I+WDvmhq0FmrAML5dlLoVcoMW2kW/xV3Xx/vF4IsimuRfxv5HHI
1QwhwfzVa5td6rOOLz33nFTOJ1HDzaogAFepsy305cuz7TfTmBwC4dlXy2LQHuSBYeEHz63cNe4F
iGoWjmvd7QTRFKDECUccx+lAtT1iDTzZfjsAUFP9njaMc52TBl0MZE4ymluvQ93UjDWkZlHSK2ct
0cC3tQgoBPOad/NBSCNbUISZmf/lFljF/42LGSNv25lPRnpzzCCSMFavGYJppa9vrtn88rUAottq
vNkYIyCKZBF61kfqPRIlmo5Nbb4vMpVhm+hW9GqUVEXqi75JDZsCkkfetWzzWCOOUwh8E8pTSK1/
IB7xvXBz86RWQ35Y3XuzCI8Uau4fhKIR5L+/HU3trV3IN3uFZ5+nwWZGsvB7V8TIHplCCFF9Bk+t
86ImDwrOfiRT3yd44ALmKxeWhFRngCioDYwr2Sx+mko14YhjITJdW92HsZpOCVAd1k8YI9cyfR9H
7zmoh+DWBEhwwmL6grmmQB9hZ6EZL2BE2TNyDudWS7xTwwgVmCMbAwaX0jHTUFuqn4Q5+KZZ4qxT
tbItgmTeaG324eWgbnDliwk91TbVm8sIQzSv5iAYt5QS15Aniu6oQSRzNe80Uzq/5ZECYThqzjOi
D5/ZwAQGSQb6MEl8g3OYLb/9JYDh5Vw1/dnJImp/f1Rh7lJqu/erxjWn4t3MKZ9J8gsnikPvoIcb
6v8a5wVTAHY/4+Q3pR07ovSRx+xLnY8CZg+ZQs2wSdHTWCXy3D5oCxqhnctyl1OgteEfZd7KBTi3
Kv5aTuUd04eqTu2meXTlhDCSOuuhM7LhUNa8tWhYsSHHG9Zb0ng+gp28+Bp3QjwA1h0UikEtXZjX
ff/c9su71OT3hIFjz/WjBqQ27qxhfRXcGY7Kr5bIWSYzrNCvNSIup6LIDkM2pRfqwykL1IhCNkDy
4Ni4Z+ow0qxOd8qpCrIQSR2twWsm3WVLzeKnlYpmj0tXuzm5cdfr4JohPxx7dLBNPRT3bm6rl6Y2
MeQCFRqmqHMeSqrR7haVJ7dMMUYphox4HEYi+EI7GXS3szeJ+S1Qe0w+e80bHeeYf5kWRExG7Hon
RsoClrxi72LygpU5dkpWPWELtyBq0yJaBrY0vcZupfT+8FMQ6wHZccEkfCrXuafqNqBixdDKvSoh
iy1JdWwVV5LRePY895/SAuuUddM/pw/CWlcyolz1mpqOtdegS7bLlMfeLORJSBASxnLGh/zPqOVE
3Rk3UApao3YuE1qh8SMv8+6/D7If2LWCLNxWTrPc+hJ6WS3aKtrlljnczYwoSkZye++WGNK9VW9i
XzKj96qz3v77274tkeVoroh6zbcuppqcSzZnJKSzbL+yF3L9B9Qhq+IpaQ61Jbx7NfArJRevV5N3
InUgDn1TyaMTdCdf5h/J+jCveb46Tbz0ooUYwqNq/q4WxVWB0UAAQD2mZe3tSnv9EtBQMffgUElx
SqErrb+Dzhl2a+6yUFp5o2NtkXFJw/fJHPuoKd9SKb2/ZqpN5FNy7dlnjxBLrpWNKIhHjkLFdWnC
OGgpFVG+w0o6W5NtB/8rZDEahJOsycyxXURhY5dnBtolKcnoQUccTgN1EueprXj2jX1T8G+iSCb2
E9gH6RjLQveuUGHBkCaoLJSvBQ+Yg3GBK8ydIOBR07tu5zYPklMBq45/QbnL+gmOrG+qY2D7LOgd
A3+EZ24NbWy2c5eLUKnu5tEMcW08ohNFzb1w0FeOD4oIpAbsRzZcEzNFmUI1GfgwhnwMue3pRxrV
7m3Xye1/ScjFTIwnD4Je798nlz0DHaJUurXmv4r08dV17BOGd4CYUnYXGAWH1s6+5afUx+5QP/z7
iXeWk/WXeni5U/nMcCR2hB/LB7jtrkzIduAMl6PKuzsk4/qwEIbkj8Tih1baIyAfPfRHrvONM+q0
9xbzFXBKs6P7peW8L/0P8KRXY+vNVndzp6HDc+PpTyLB/9T6yMIEL4FNyJPrGNlzaXsvj8MhT8rk
y+4CKDpOea7pohWK239O4CQcPK06W3VDEsRJ5hip9JYTS7v+/y8JbVr9BGW1WniBsPpY+DrL/OwR
KdzRW4WXnDCeMuaUu6eBr0mz0bSM9NUWmbrOWCTw6C9wXFqs1vmgDbFL/gqCfUZZt+VuyNtMN5Az
W5/WwHutmtdKlW8iBwNneUtBHIvrFbrBxoJVfOsoLigCE7Ppg67mZ0Z2yQtrP43dya7RwJrEt66B
bixX8YQRTB6mfnxu6pGFS4XCbWpcm2xp42PibVmzVrIb9qFE12h6MblMZUe/dttdkjU/ljk+1biL
YiPxdg51ibu5Sp6ZTs2JcHKDxMWa4ytd2vti+O8aT9xBOSz46S/CH+5X5K3ZR5GtpbcjItqv78xS
vhhi/kUyt3xJ7W44L0315GtMhb6cEXi93EQxjXTLu2R4HSBwebfJ0GiQTQinPnyzTqAnqLddDPAC
o1rVNPAfWX117r1hJ0RE1GjwCE1Q5CtSQG2Sf9ZsIFVrwrisHNY1qfG7mp3uwpca6xaLiDolheh3
AUG8JKAuxuEewus1gy0fWfbdwtZ8aHR37/RUA3CPJP46OTuiLTd4C/j2CsPg/k12qf01AITbYtng
PqP8G16z02wxaSQ5fIcBukDpIqzCzQeSYxJrMfPvqVz8ezZZLwXdir3rN2ELZwxpwTP5ocSPh9P2
xIXmj6Ak7VyX1gzEpy8jQSj32INwjtLKG7YJ5I7t3CiN5DjrAE2mZFrnjFyBk12wutdHu7Zuo8oH
imOQzXhKXIoXuNJMpU0DSsl+gLBMhZR86R2C04U+LrhgzH+WL8cwlS3MG2e243ymT3HCiLLJkS/E
NJ9Ws3kRJmrv7JSQlMw00tw6+W5NblyDZuz1weFOZqOgptpCSqik4gfKEBrBfB7djGeyPM9W+RYw
jSK+Tfs1Cb4flqoVUxo7F+ldx/7mmf0X4v2JrMtDQ9lyxzZQBgNLQwPkwAblkWA3DPul8bZj635x
5P+GS7ueCgWtSsyxiY33eRlZX7biLAzBL6u4JXL46A3bjmbP+Yd/G/Ncaf/hzUYz+LqddX5d4mVx
5c+s2EZwk910k6tFjd8sl8GvDhm1OHf6GhwqbH5PWbJNy0aQZVy+8OzaIVl1b2+4LVsN+uAXLUWD
FuPVmQMq4Nc2vQfWGpbOQsSqw1pSFZIO+FHvD3gQu5OzVO8EADF9+pP3BpCa75XS2w8xF7wczVIH
gy3wZRQjr7TKo/qAnoniyJiXkiAd45mhE5pkT3esjrhqocIot+7A3MoAcddsQ7x3lV8VV3dUzzS+
NXHfgtioNCi2Y84DRvXel12xOalgK29SUPQ0ODTMz8V33qdfvvshshLsZ2pNB3OBc6NPBFs1176K
lX9vUoF45pF6uJeuqdb229H+pz32pTDp/zUMpSgHSIvYGTgYzHuZw820ffs2lQkYztl/50nywyrL
X+laTmi/QjpzRLXtuZ3QCuFPJ4Aa3xOTxyg6DP7JYm8Wy/r2JjxnWi7avR1kT7axfope/uVD4jcY
IjywPKOaL3Cst1Yr7gHPNV5E7t58jrbS6cqVDbdzTQsfjzt3eYzDE8xQuBUwcfm++Njts+wlSazx
qcwX8ELaWcNTY5awoZwut2OoibhUIdT1HuE1y57qXQXjaiLwYnb63sjGF1bDvw05fBa64neCBmUH
/LAYKnETVigN9fqU6LDXiNqwWyBHOI4rV6M5118GR+F1fWzy6YzaP6ojf2mP1PXDwkUtlBpM6pyz
i9nTt1tSwR1n+QzW0AcUmloH6MNP2Wocphn4NiHQ49RRM4u7h6OBgtwNoh70vA5yB/5pzvSFJKQa
H05gqj42uaC43CjiiviXLUZ1/7QrBCbgVWBavNmIbcvZOQx2ISP6nxW7Bbw5619uTi+dxuNOjdof
5sloAYFiUfZ4goTAAqTpCVpnFxAQ/ZH6nh+MmuOetPx0FBUNh4304nZ017NjjG4oU9/F693mZ1ry
Fjw8hkbxebvuncbpNvS6r09NFmXacivpkjunvXNrAarBfkjNA3Roep7JEAwaBUEWjYzbivFmt44J
nIpUfft5ji8iA5Iw4uU0H15McxwNVhXzIc86DdmeiL4+6nf5XpXLP4TWmX/EGGwGfBKs39tYODZq
swXmsmPktYCdbhVrPNvoxgOLKgtqL/wnmT9oO73LicZxmfLAMqMb1n7gKr/RrUEAyEQ4NBcX8Km+
RuZjvZcAv15ZJ5AWK2LUnu6JDeh5hb2gCWYo9kXnpIb2CCphCXkyeibZ07BonA8TuapGkEptigPG
+hdWMskeUqU4S9Y1XYtwm2E/sJGlEN+0iz0LKkl9QZf52KlLi4U0LacPsWYUt+cT6FK9j2j3djdt
4LMnE96hIwsS6QM2X1qPQI6t26J1dnnG243DR3K95pvlWt6vnK3JbpqyBkNjNCEDRmlDe2r/UNOr
+Qenrbmjh+KDiel5LVG9HnUzWvbe2y1yyMSZ0hneLhsVlltsRkvLVAtuoV4TurU1ljhzmqRb4Y/V
Tjv1i9HF4KZfC1ocwszhitEyOwLeeflaYSoZY/O2eiSuOyQVpNi4LJnpLB3QcDFAGNWSPtaq/p9m
5Rpw2yBeOiPW0/FOgeuRm1/Y29l9+TLpcYpqS1NRJ7LTWHTVLiMCssF7N5/TBD70ShvCvpVduxGO
A6ZTekfgY18FbFOZ/Y+9M1mOG0m39KuU5bpRjckxLHIT80QyOImiNjCKlDA6Boc7pqfvL7Luom7d
smrrfS9KllYyiaGIgPs/nPMdXV3hFZyUX83bPPDyfUDi3E40A6kDEeHks0+6g2bjuY5xHp3sRp7d
YAlPvDcxwGvjrVHw5XshzdWTpTgJ6cLgy/BrhvO5UcgnpsycK81eoqz0FqXCzwDpwGPjjSy2vb3w
oksLcbblzGJEeDMx19Yprs1W+NNXkfFN7KwX6NlPs4v3OZfpj8omwq4vXwt7eJHtfMtwuK2Gqy2u
xuAGv++PcZW9h4SguBVg2valt3FTOP4z7dzJqulfIOdoa34jzwRvtg26yuMFJG99bV4Wz7G47Pkm
cCl82V1yCYQLNxtdXdsD1s2nPNvloTwt8Q0+zyNySJXrkAkPZcwEWXpwnRr5UdEzBvG7o2jBSBui
WrcdC0y7mrpD1DjbRndmMxRWfViC+mVivjhl/O2FxK0OS3zryeWJsLV1X7bPfjg/VhGz7mQYN24x
PwlXvbWBuqBLg9s1RMwXBUO5bF5bxNgdEVT7DQDqMhM/QYuMlKXY+hmZuhCZOxhZOH/uSJSQNWyR
dPTRRrGZWvl+98OE3XNYGKpcF3UIk8fYGb/ssCZYPFsXkdiHTJ5WvVXWW4E3zZ2iR8KSEAQB+PPk
RgBeYSmwDTPLpZyL8MUopwYT2pq1qMYHitcnMG0/fJ9NFt+DfRuG56WfWaU13iqc/KcpK4DJGESO
Nc1yLudDFxBaMrnOzkzxFkXum6z3HS3NobfZT8jlaBi/IiUTN90fzCsE+CDM7DQ/hjZ9kBqAn6pI
MetB4YQQcW52EBfXXX4Fm8lwJ7WwSSfEtWDEKO6Cpf6MwNBULuMcj7mmX4EGtBAx1+23SUOg8Rck
yGZdJZMPuIMCqCe/AX+7t3ZpmfOMoJAas6pgs1aXD67xbzOqxwFRxWqcyJllR7WCL0o7ux98i+G9
/cEGBhoUPmjvWY6ocfOMce1UxTvkpdXGl8mdO83uvd30x7SEzB5V1k6p8WPy8fSGiPxUz1a1qKaa
ChVT19xh09VVdSTw7NJp5tLpuHD7ZRyyc3Ff88eH0Kd0GNGYMhNJEX5diD/ZEAAf8c7wHUQI9A0D
8+n2vyQDlWP/JcCwUOC5N2Vfn78iJ+B6nsSPaXB+hQ5IU2Xadxpo7mkEkz6V7W6ckUl0BZ88wtU1
GnVgaiJFc5u028gnE67KEFSwY2YSHGuIrT3tAUw2AyDN6U7plEaHZkyfTCmplxJWU66Bcl36vyYA
oQA5vKNB5NQDltpPXfmOOJqzef4a0uqn8TOE2n0GhbYAJHU1mnJl7qxjKpdrUpdq3ZXipUuaTZrg
H0SBBYYq5kHuUIsHJKLytRpRKKzDrHgviEfdDQGRoq3w9lpzmlZV+4rKkIGeZAjbT3RgQDE/zAQ3
rGqhl7L4hDczILZnr4fgz8OkgYiKco/TcCyCeK0zZ7MM0AKDlJhSw2ZyJTQ77LzZNF2lj+OCFTpr
lzNxdlQ61i8fydC60c5prMfkkFooHpu0eVOD6PaOTWuS7loTttsEPjI1SXB2G2ntfBu3Qkyy25pn
3aLKWQcEXm2o/b41BJuu9IhbyhQ0zwHcgiADbgfIxGVetJePhDnIsyeDU9QBfoMacBi7IEA6YrHR
vQkyGQrv0GGUuNAR0eJLJ9DyBJj3t/FkcWBGcfRUqsHCMYFqZAbHlBk3QTgw9Jv46E+SFZVoSLRB
+DUl38abtaJxkRfM2fQAZvsG4PEf7TA/2cnt8ClR/cU0Onn8gNUNCRgdKmQc+pyO7yBjEkTPElNP
LRGDTaToEKDI2BXowpef5Y96rt9LL/zKIjZ+8WvdsCqJyDLAw8BtvzTkWfDc44NMz5Hl/yBWmCbZ
o/bTzOa6Sv0MJonc1813bcfXPMmzr95dfks5PMkHlCMNlTcJF5o3tR0bsBZJd4d8+6sVcl3QMNwm
QFLZzaZuEDc6UjwylOJjmWNYeIg9hTPeDR66KLqfOEUfzkG70QKqDSNxBNlQMxr8RBZAjlwOyHP4
+tAczesSACXKdTZmcmKdPQCIwp847zqblwO6ZeMnIaslw6leMnyBO+jvOipFkkkZhmf1prBFAACC
UNvUZevPkEGtxuqpcerhgPSYcKGo58tHfNdY2fvAQZzdIWGqAj6i6KaWWQBEjctvJpCvxYAQ13cG
bhArFsC0hnAd+uRFm7lbZwNAcNdFhuimrJQs0roKNmNrRGlEZaQAnXLzHQa93LjtO/cTzIcGGbqr
FCWqY+7ABAaokJCn45Sii7MAfNhNyrpcqPWyWJpvMrgdc0mrSW/sCDGTU4oVrgLM1eQYrhLhXm13
+CYH8R5qkmlEIuC+Fc4KDXm57du7oOvu8tD56ftwe8OW8QUr02tA/OhZyfTVW36kPNxjSbTNTKLr
YfaYfAye9VpD2+P1rLvUHrmS1R6cy7hJSl6/Cd1fOKwV9HlzXELzq8GFtZ+5egLKoZWcKSfJ+yrL
6M4e4nYTdZs+V/UpeUkl+gB6KthcM7GpOIkR6Ea/yZ949CpJMG21HHPtci57HpHWwUdgq/4RMdLO
gmXU3054iUWDTCJUXl5R7tykuPq6r1GVOXI7DudeqycBU+TQQuenH+VQzFDph5ZNADrgpdIq4Sm+
WL2ibaIC6kL9rG5hBjpkApPndYIYX1FlwPtS2V2rwE7Pzm2NKelFIcBditEeTpNGhTeWo94olPkb
j6FkY4cfwRwHD46ELKdpPEEZ8YGJd1lzHJEkjtc2/uV48Eqqwb8Pff1Y/Rwt56vTMSYpzswgsj5R
Dd5PniB9qEUbYnn6y47miuqqeglzv9ujNT+nOd+KXADvZZbvAyEPAagr6k7HJKSu+cDQmQMtjfg+
a1SZrpvx8rjm1mVuWAR7hJ00jKAAk/g/7ISaIBHpu02XnFrTdOjsayPdoyHN5HGA62lKvmlFxQK2
aOmIFGZv3DzI9VWXooq3h41Dp1u0UpA/6nxqcjtWDEWQBJpNHiG1mccbr6omR8gHjOrcloL4W92R
58HWUDOycLC2Hf3tMdwLDvtVWlGYmCT+5qbitwGUvmvG+0y13/oUvxJEx4Od8kAkISVWiBUPjl66
aZfmNe6IhyG8fMveIkFpEX4PfXjgHaQgTenfF8s11B7PQDzZ97E7ku0KHKT3K7Pjn7ydb2DbYoHU
OUX62HB2npvQvVY5t6RJgPSzUUm3Q44YLiEVF9cteSWhi7wu/FCjjNlIRwd7oedbdIX+O8AN1hrs
I3NMRmqwfKgKZJ4cko3r3J7giC+lOxMn+FLM6BFzB+RQlRJ+JwDhU7a2QJQIvKXavBNzDcnQxcXh
Ovq5z5iK+gUvgeYBWSX1HVyGZTH+ll0S7R2ybt5WbM2VwD7lyecu9yb26RbDVMY4Rab5kbiy+BCQ
RYVUuexdHut4KA4pURXYkX6kXaKPndvwcbS8K6tCsxAaOtKR0RogeH71Mxsog5zIJc+m09T01xi7
y6aUuBYyPOlLoZdjCZo2mF08emk6bq2gTNZuSPTtOMz3S0mNatEMTl9micl3SmuqNpA2SMhBQi18
dog1DZbZjMx3KpcdfvEMqBO3Ep82wKuMoVv5mNifqmBQk/ROvjVl8T0yAelOszceOlbfgDqLGV8Q
TpKGIdPOayrnOYChMFVdda8ou1q0u8e2SpAu1PQbLYJkoKAuHF9n5ouhS+x1qPIxfxDcXKU7ILXd
0WmS37cEzWePYs5anqte2s/yje3NdGWcW2zJmuHwKZadcGv/GbD6TauRZL9CjAhN/kK8OCYwDXQ3
VtbDSOrTkegDLq6xgbCtwVAaN293FGbMyPqtgwTgxWAEeUij6eo4qU1+ZmlOpSh/uQ0hAH2GsqAX
8ATjkjU+WidciwBEnm4iDMdTB6IyH8Za3RiKKcTTTH4AK3DxaZHdCmHMDUhamEZ1LouJDwnj/LqL
kvAhioEldLAhkqzPrsJwPxgsLnuTs/9mSMxcPzTdIU7nL6voy1NYWOu+Dv3ntgpW2ExArCPOVlkD
PNNFpeIZYgJ70R6TaFh2Uwz8gZVUCZS3WC2p7xySnK3cYMCYjj3dcBbM9m5W5pIQ3c5qEBM68tDp
7Kuo2o49uX8NIxNvii0UN+QmlDaXEct2cPpTRLq8zL3PyZ4P0mAQajLX3ZPvTC2Vxu6ztOxsmywY
rxHxMItlZnZoCEtd2b7Sj+E8obLsOgHHgoIWxRz7+2jcLohmV9zRhHP3T7iEKUZSPVwEg43VZJVI
Kz2EBkRFW5tRdZuIrvSau5IIv+jBaJCCKqd+dbDh4jyzt9E8f2Qm5opG1tpVSKhmqHGQs3ZV1Twb
TT2sFvHZWxTTUmIHHTwAVOM3JooH0JE3hzWUjFZO9ca25va2xEn39tFi9nHq8ujAwgZr6Xg7DBzJ
gIy7w6kbuZtzl3hK9wWsio/ZGY0ISWvTZRznaj1M9J0sZlYZvDBii2mTfWjpVpgPz8APaYobOzov
Y08MtH8jfmPasJaUc60CCFGFj8QJ0ke5ODpj54GGksCDZWbFgFmk67i4WmLdVlI775xU9S7zW1Dc
xFapcIJ+NT/1niPOjZsdUjHdtkzRVdFD7t3eeU2GN9dCW5y4I+YTqQ7Z+OVwn+oDDFk6MgxejXcm
B8g7SZrwjUEQEEuXEU2EYpDxFfoJGXwObU3NjyebIR3yLtYerwicswNGd1yBBbXqknvHeLAZbsrh
1GhLbjlogr5lXhv1zwB9Px3UAysTn/2EnFAzMtHEtsYgntYtYZaTlA1ql11ZFzcX3gBYEpEu6SSs
yi3Ueggzih3z+Ytt4W6WkCi5LAp2y6xM2DPdMY0pCa1yXpieT9u+JwZymMpdYEawJL3cWiwBqa26
dTS3wykvZ5ij6FDmoH7rx7Q6+Mr9bpesnx3m0h3aSdwm8lxaUG57UQ0biBNo9RMyJUJmGzzh/cpz
8ZSVSfjh1cnWyot+75Kex9zctoE1juooNfdqOLFRzix/eJrq6qr1U7f4xedIplPvcq+3no2IGKdw
nQ43gEq3yqx2R4o7MdGRo/fsu5wT9RHdAYZWTRQfJjhd7tnAqZWt/fnsY93fj53FomuSKcQU5pJ2
N/p3mcmttfENszIxfviMn4F0ZCOm+JB8BprSlaPAhndSvCZxP78wIzTH2unx+c9oVD38qgxwSQC2
XPoeunRSdwPRny0StNAY+/ljnBFg08zoStLF2sbN4H+jO3x2MiiJTmA/xQbFZ8sigBJG3BlM6/RZ
fGNyPnHcE1W5dStneiqj9DP+K0g0uh98lm1urOqtIdNl1wmbnQQP6r61UId5OHKOOYOc4vZ2DSSQ
raKRIFACB9DbtTNumgHufllkeFtp1IDrW0xmporhJnp7BzHxsyoALyDd03Ztv0YDAnp12x5DCrnX
wtzXdSQB9iT11gqbHxzx6o4h701pfUjHzmObqxi/GZb8l1DI/nnKaOiWIax2tGM3XYJgBLkE8x6h
QbOpwCbCoL6xje2ieh7CHHKo5Tx5lajYpZesmlqnPmvAZwfahiDyphcq2Ico+SVgShzrvicyWZET
w61J5Pztny1m785Dw3h0MvqHeF4eJKSVTV1DlBiXtGVRCnAXrsjz6GFJhqxvxGBvGxMO5xnR9bYI
C9ZFEVGwok8fBo3OSEagkgm1s05tkjGFH/XL5JldMPUAfnOIeaA9k25xVxZioHWc5YQ9peKlbJtL
mJfhlXEFc3DsvllTgXyIYXL0/PNBqiO26LxpK+GirEN295eiGn6BR5x4TE42AOdT62XUVxlRYCPx
MQk4u5VVpRernHAsZfR7qaVy7G/W66DH7o52r95ksSaFZ2hfxsJPTmwUNy6bp5OLM9i78UoKoLCM
ZNmR9wtj+gJYpEUiW8gYsc0gf4oKm1kTIbrvwmRntY6L6gLSJcOgiPFr8WjsKTxOCTxPFEaKKiFI
1pSVm8qY5dw3750bjx+WApZ88ywDnDjFHa2OHghaUUWcb6bahh+JvOl+Yag7EVKtJ987+u24Knnk
Tpj1rjxx1Z4Ek9ckmsyD3VPrtePYrzJt1K6eGWKBt6el7dSj0cQeDBk2kMGB1ec7PjplYVG829ly
ISUzaezkAk7JungCk+Ycy695Ev7VeOgFo5TSbKBmYJRUYNOBGliyWrRs8UJOIm7Fsd0Q6/WFJpC7
W6QaeWqHP2z+1TGMzRTJnn6DpiYJuRXQXx5pn33GLP4egsm+SCY6TJZ9sLSmty4eo5Uo+x/whWmA
7JDxJeuvv/5Wrabt3NvsR9ukp2kPPnw9/GAOXG7KmxzSNsLGA8RjbTqfPLzuC//i9F050VNO6zx3
GDgEGzTIy2TBkAeTD1bPgAUqz9Bw05EX0mBu7qOC3VDEjEQWtxyAHBM9si+MYhUrDjezWA7SGynV
DOSqzMcOBf6WM2fV6+KYO1m1c/rvXMr50WUh8dBRgEjXf0uaLaJDF1Xl3D0E7fjhCYZSHbOcJNH8
edQB8JmRvSe1Qo+sIdai2v2J3+1YmMaGstjHe+NG57avp7eslhyCvXnhB7f3feDJfUy+1nmc39no
T6exup1psKZL+JjP1o0ShSccZLjxjwWnAfd0BWaIlDREeB3+OossXzi6u8zetFntbMscLGcm1b2t
4CHY9k/0eZjyVfCDXDkIPw5XBqpLs0/Vl0BdHCCTak2svrXhBKggOAeI/lajq6qtfOxII3sh7eVl
aSFEsClWZzhhp7YUwWmx0m+W6cpzxn8BTe5xBZtCvqrQOwe+ZscVOudeWfHTmEgeEZghrBvNJQwV
JIOWPB/fcs+gd/rnmkNe+zH0z4yGlmVVGWTDpSup2SSz/lROHq4FNrds9T5kTGEW+TDJ+x4nnw1E
oghvx4we8TIX3X00uJSjiBs3IijuPOlPd4PJfhXEuxBP0CUUjt3PUfMCELvKuzmrKUGIXORRFZyE
xEVu2pt1N5CEZ1DcVXekLmGdKiI8616VHn3U0OyF0zu07NalYbrZOriFK9E794XEeSxk5q+HREj4
rwXP6chrLT3/cbYnefXKbI+wmaIwHL60UwDM7bv6GbaR2LNxsA7LCFRvGvCASyajIFsrkLaoc0aE
wUORJ8dIliEJvKikclS8x4YMapA92U8/UglGLf07XpCUmj5IjonloEmMi0sQf1kkvpBK6es705n/
+gX3wlpMkzyJwQ3PilHuwe3cC8erd9LAUSMeLGhVSgDSsrq3nG23NcKEwP5FDJkxdyrfupiSP/mJ
EKdw9ZelyK9lTIlv+IfWkVcj8GJS3yK6CufGPpdei7RR0YSFCdD/kOnQC+7uemCS2VYoaaI59hgZ
kh+0RG25dz5zx+93dmfs7+Rto1yvSg4nsCE49ftDqfSNWZvt4fZDC+rrZINviPVY14ZHToRvmMHe
WUTNDPhrMmeiCcHubNazcYG9Lot+dCcKzcJh+4z+sV3Psv4ZIVE3ZqwfOhEWW7eOu63bwr5jW44X
oD04sJOqnEyGtJyx6E/Oc503Nqely3TaAWMYM33j/Q8ZE5X80FTTDNoL/XFE7WZZtiYkMdJrO7hJ
PZn9OUuDrKjQJ9VmhIJZFRniBXIg3DnRvhgMot2+3Xv1zAMuN3m5RZBobYZhwoR1M0OTILevfhpk
hYfSLZA4pAvHqQ2IZzX2LAPHjHNJO+RrOXOGCrwb5+PAUvBkZ/cL1r7d5HrDKoRrthOOWPua4G6r
agFIeYn9j1/S2nd2ic7wzHAsrGUJQsKu2UFZ0Y0WFGF5UsuXdpPphaCXY8xHdN/X+OAp7YquIpOg
5Tkowa9tgsbMO96Oee22TzN0mUsKxu3Rz+UEFfMWn6Mm1AgLdqH0xvuJ259Ly5STA4783TcrFdiC
FP49O3fms23c54YDZY0DJ1kPaf7V4FQhBSuxjgvGwjVDJvsOyAYuRqNevdB9G43vYIuFeCNwmM+d
s5y95CYv68mOM3x7GYsPwz2zQqL4Ktntwl6DijZtef3r//vrv5jNnvJ6qC+z7sHqFHG6k0t748h0
FZxGPF0FKAyUddvJA9zEanB8dAIRrhOtZvo52Fj4LLGPtc15hkkkvE6fda7Pic0iJ9Wpw+iVLQb9
zjxV5nFh2eQacjrhlmKQqNPqAUd8+VD6ydvotMwv9dBfQC1dm3oeiNFyCbpYJuY6UInZ3Levmee8
ZnxdHocqfVW1mPChpgwgD0M+tPc82Pp96sP7ufyh8yS9xMN0pRNF6dpU23SYa4R084gtUYiLW2T2
pTLJK3Hr4okixn/ikBjWNW53Rpa3vZMEcETMM2p1qT4jU2N0k/lHQ/D8LTY+Z43suMxJVPbW21+i
k9ldkmL+CEXLmSwxGTvDtyqO3hIPcSbvxBM59TDTyX66qMFqthSP330zFmALCgKUjDvDuw6mq8pF
/NC0xUKKrH9kaO6f//plMnpY+7S55z7oiT3tsQ4uG1pq0FMpvY6YGrOJvLnamQiiA8hpdiJ0pg+Q
G/SxxSa+qZT3HNmheA3FcMHGj6MrsBA4CfxvAFN2sInR8ofMDADg7dp5W+GfPeS2/s6ajYauLIFH
teuiBMPdgVTKejxyNAd19t0Ug3UO9CEudbBtmTRimybB7BZaUrwgbUbfyLVQewAbuSALt7+4Xume
Edv9CKQfISWt7oYiQOCp76SDZq4NWFgFpxK610dDJkU1rZfOQ5y/pKRL+PYXmJmfQiGXtsBw74lt
ri79URZkgjoRuFZ9G3mxdZUcR9TIJIZmD2jKkt3IZBvAtQ+BwK0Jmyf+2O1QfjRL0oJAV+/02vm1
13ST0HZ+RuXon8Uwc83p8QQwlVBqwx07TIavkTl6Jqi+FTGD5sKPxx+Vbt6ZGq/EJJ1TmMjwMEzB
U1b581fGmG2xjD7g4U2IStMZVtvOQw8Uo8c1zg+mueG1yNt7TKn4ERrfPPA5kI/uVvVGRBMNsIqm
jRM309pHNrCdnGbPRNH5Sb/EjJO78UGRU3HRLggogndYYw6+uEuDfXI/mUW9ywjTXMxYmROBLWRW
qp9LOi93oLlfKCepEtBdPiUeaSV5n/YbBqwKUFPWPlg9IMhwjuo718JE1eUlAcfIMDej0+/bCDqh
SKcj4lw6lAGJrq6nYO1BqtlwvZDJN/YRWkfEjIGyTtiN3O3UJ5c5XZZDOQB5x5UD/KQI28NsRfkF
PtJDJJudpuD5MmX4UwvABMhABbkpqDoHxnHb4AuNHpG/uVjL3rOuqOOeZTl5W5oobHVjfuqYJCAQ
w5tmSuZmSUfTXHR6Oamq/XB9QKjoDXHtOmfT1NWzVTyrROf3vdPDPHPKeUu+9m0uq14qrmg5ARHJ
vds//3Ncyh63FCkTjeBplEznVxHZkEp/jHH3NsMvCTDmNMNv3wdD2c8N0zbYGyzfYlaV0n+6ndjs
PnGNwYUif3mko6UTjo4AtGYdPMbWaJ/tEflUPLCPz5vYvXp6E8Iafezb+DTXTEcH7qJ3J57XANHS
y5x4LSUf4s02LJpzgwtjtfTZC29w8MDdMGE36okg0znxFqiYuAIIA487+TJJ3pO6yC+RhgSr45KN
xyIP0bhglgq2gogrGBLaeV5KRo3zgsTbifUbttRjx8A7HWv9j0JNzrK8iP4aVVD78khMKD/bx0bV
/maOxPiSZ3w0iu/sNq5hJLISpBhoguQ8E1y4JnA43chimnYZyuYdg0piAyQ501U8uluCDljl1HW+
d/R9X1oQYBdpuBHJ9Etl9lmOJ9cV/ZozG0V1wHdKB6cJK/+G3iZAAmm3p44xYdHxRx3b86kMF7Nx
gi7CEYL4SGWYCfIOeoo33tcqprdJcbiWQbxyFZKZpU+XiwLFJ590gbairbGF1gki5QE1/KQwUbox
ccY1DRiTvjTnWMvokzkSp1IRh6Dx6PFhfC/RbvteCOQiz8IT0+PXso+6ZxRhFA5zovfSjDToQ3Bq
CHEh8+RhnjyUYYX1CAA226fYkqm16ulEXXDIktnZtwVGHqoKZtPzlJwXqzq7MUSEDjnZWidBfXDG
uDh1hS33aHAgTCjrOIR42+ra7ERdpkfhpa9ErMMLZHy+aVHrLZTiF/KVFmA3tGy58NO9080cGvT7
bdBdKiVPFql7u9liGx3E5smO8u28ePElb0KSWcnI4wFSR7dYpqPfW8iHlrTe6cR0q0K05UWlgJ7q
8goeTz7GQ3ejzJXhzlTjhxjMLQBsjpjN8NAp0sy3OV+JF0eQyOl3yOS7nHjFqE3DFf5RXGS5nlae
Lp0DGulbtF56m8K3/RrnCqU4G+CtFL1i39yBrkjRtRCzAiKlUvZHO9yl8pbq/E1nKK96z35UePlX
dmjGHRxRobb4naLTLH/5El19RJolhLqxZyE1/pioDUpErXZJidf0bzSq7dErW2s9RGbfDsAye+xi
NWQ12ap51bETAGMyhpuxNPMxEPFBtk51tMPvDFq4QkeS1RDLspySR9vNP0t0LX2rGuYsWfEseecA
cRT3JXq+tg/voOBch5ui0Ru0e7QBfLSu4zHUvuW4Zm5ymrrk3khmnURJwmNFu5Ybii6ba/ROZPDK
q/7TFIjgo3PB2q6hp2TvmnUsN+VYqgsQZoLpKrIgGtjH11i1DoQFkoJoLg8JwfcbH8mLwMl+bBH7
oZzHS2D5AAmHREVbMjeTXZ0pjhEbP3xsYztQIcpYwDM55v+w1kg1Fay2BU/gypIQHlAqvLc6WbOm
jraFk1jrVJTztSeONorD9OpOst1kbH2Zf+c7t5vHlySFRllH7qc3w8nAmg9tMyh3jRAZ1ifCY8J+
BpVZ9uJ7U4/1aen834jUnB1QVnSFkW1/jzFGbYKK1BMiT86DDoonxlvPYYWzfc6aZoM9VR9ypzok
dmJfl15/BJZO9oFW4oizZ96FE4NGspVe7P6Zp53k9Q4dKvjp9ZQlw/fZOOjqUgcDrDeY7ViI/M23
yZ1KluPY599hkB96x4I313Z7rGko7KJs2VQ38WCJDg/feNaxWXf4vNaeTJ+KfqayYMsY6G2Agb+I
rQ5pBYIcMK/pRqPvB1LVlJQuLHzQA44SODx4PAbOSsUWYTrsLwrLebajJD/HMf/GAC2RqTq0BHZ1
9mcInJkXY6zJwcbpiRqwLe+9Ub6OSKAUJ+uqIeq+F6lHzlS5tW/Pi8W6QXjFj8GurZUvcqwe6rNz
3Whr50wEuy7bmQLpEHnoXIQArDZMM2s4qbx6QCOvWICR+S35AcAV9Ujc6Ksnkm92lkwovIiDGsia
BOa+Zf5j7VB9tLvIEbsKBi8yRQUsvVAQhP3nhuS1PSzA8DTdfvFV0TJPw6HdcdoRnzR3+8Co36Sq
6nOkuLzL3r3MQfKRdQU27sV0e0Q3b6UDNiytEggnfX03Wuwk3SyxtkYyV4rd+V6ZQO24lp7nWuN6
bPiuj9l8qhQdPj6Iy9TLb1abk7U9p/u0YrEFsYVZT2a99mGiGdnhYYF6BHcxt/01Bv72SjgIj2KV
7NKJmEFZueFWRWX4kNqCxEZ8agS2hjTyrY7YzfwsTKSvumdAoPkLSwfxxgpD1JZYMmhq1SVWHWE4
SYTadOnkKTI+kaZtdgFC9hy2Hpr3YnjGVPpZ8/zYk6fu+F7lqkM3baMkuXmnR7YpTAYxjCmwbkis
/fulAyb+139N+fn/R5LUdMGAztpff/7x8SXzGl+jVvmn/uNvv/76rePXn394geMQEvK//wpVSX81
mw/98V+/ff8h+ZNvv3r9t9WvOv2o/s2f+0ceSWz/3Q78OPDd2Pc9T8T+H38b+XN//hGJv0du7KI2
CHDMROE/5ZGEf3c9OwQEF4rYvUUr/PG3nojl7M8/XOfvwrcdNwrtMIpE6Lv/L3kkjkvaSFPNaVPf
/oGhH8REmrhB7OGSxKMd3NJKPj/QNKT9n384/4vcpBTzShDt3bp4R7J/F/r2yxSIQ1y0PyyGowZT
1JrnyopZtk/Nc9PZ+396y67/+GF/q428NjkpIn/+Iez/+Rp8x3H9MIxuuYP+7ff/6TUgV0i8GJTL
nh4L8q+If+OYvav9aNh2qq438ecwsvbrmdFPQRDsevT1Cfr9GX37UJA/X3cRijqxtVwk5HoZKV9S
VD1hhqxnshVhiZF3DDrbWXtO+DC31W/RtNlaLPNBex4aFj0fIq70TVscRMe4cwn4bZ/Uutqh43Fy
ivlF8Qu7bC8ZL4DjJ3ZhCOFTxQWCj/Cv7dYOV8+VtQQM8knzio58tNT4vvXzP79hDrE4//qh+aSG
R74tXFCL4e1D/ac3LGZJ7RczOYoi8V+W4ZxZsExK+2BrGHdN7dO+Aa4TYwqZl0WhFaXtNht5/a5A
8h0z0AMvf4AGgMcn//F/eXHE6/yPF4dsAH6VGzieK/7lxZVRFySga6I9+bkWdH6CgKltIzf7dMbo
RRDVyWm+MOXp+hP4K7m2UuvlP7+G+N+8BN4gEYVA/2Mv/peInZBvBkzQItp7jTiIcnybqhKJirLf
fFXSoaIIyu1kWyMTX//nn/xvPhnBKtnjywxKi+fmv38yipm0PRVRvPdCMvvsm1C3n94m1Pn0mx0k
g8hb/eefyCHxr293zGkQE1BErhAAqf/+E12o4N3/Iew8mhtX0ij7ixABn8CWniIpUZYqbTIklQTv
gUwAv34O3qymu+PNojvalkokkPmZe8/VnkTSF2PjQYilV7AKntDjfP/7D/ofH2poub4lQn63gMLl
//1BnjHzSS9vqQjy79L1NoWR/vY8faoGaeOU1wTOnms//PtPtf7H4RAiXeLcdPCce+Z//NhxcKtK
dAT4GYX4toTzkE/5HTKD19Dy3oc2gBuPQBrd5npM/cO//3DBMftfH65tBY7jcka6TvAfX2digbdq
RST2bgxw0ejZwdRkRgY25Wvna6ggTG0N6Nt5yDgE2+Nh6utk35pns3tNEuyyAAFAa7rPKVaITZyN
N2U1iHm6ipjm5X8P5RWdpMk+Oc1g2aIQdFmIbWLIh9sQ3IrVwXFGKrsGIEy8a0QTlWik/W6+w1rj
rQWjBVpCfZsNxjm1736JgjGsa2W7vifFER78WkwW6lRfVifpxOcEifshChmmweLHmJJZJIxCJsDi
2+yBHLUrSvqvKncmbJXoV6Zmvo7WyIi7s6FmzC17VAKESFVG4OhgGGNYFi9dyCaqkVz4Dq90PDCf
kBgLukWF6HvWewDSdk8+o1jlFVX7v39Pzv84c0IvJKXLpvr579dOl2wFWXMKTOkZJSRZtSl7zSTy
QDn5h8JWV3/w/6DE+HDN/FfZ4561+gFK9R2woCuwl3OF2c4u2CGOPsD1piLJOiK6+AcHw29D0gjr
O8QhTK4aqdltwBydgT2uJtu9R3EFckmU13//pf7nkx9yv7uhJUy0bP/x8GHAd+lU83A/N5CbyZxS
CgqA3w4PcDvv0cYlk+S4Z6GP1tjb/PtPX/7w/7cuCE2TwoMDKfD8/3ry4zrumFSEwd6tmhdREY0R
Ztem9l/aqvjwS/MS11H3/zk8OUfIWfuvH0tis2k71ErCd/7j5G4KyzGE3fHChcredkV3KRO14y9i
rs2m+GhDfeswH7KYTwE4plaznhDLHWxHbwlSvTcjbOEyTvdsCKaVM4AbZpxnlGi/lrE/6Yj0fFzN
foAiyJhWnRMswjRsxKxaEDeqcW/AxABoVZMq63v3RoCeL/JjfmLpgHQpX/rO3mQKsQOAR9zs6FRW
fTTEa5PgiaEh7dJk/0fWwp8CicqqnqqzrI0Xx/deIJfv0yH5LRTOafTSrA9a9eQh3CpSlmEoC29z
g+mm6Z78PvxOVL/vcvM7NQ4gd3aeUe6GgRNCEKWY0VGMYXzs3arbm06PKRdVA4SQPKzeZ/YaTBVK
bC2YrWtCggLfOy9VjwXd1mpJtXA19jJfM6QWtotcjEuDpeei1/nKfTvbsDQ9lzZEYqiu6VLlPDba
vy2VTIvmGflD/lFELnd4qGmWopsNO2OdmMV9Xo/mVjqfVcd/YJXNR1UbX1GmnlrNNNNTR4guEO3G
HwzxKJ5BnRJygpciacE1qPcUfntmMBMc/OJcaNRtIzFedHjFhw6JQ2Bkk5BiRcTrRroghjt1K1RD
pjAQmb6sfpsAfTcGu99CTlDk0NyObMX7Q6/4PlHufM8w7NkOMhJj+Ken8QkrhUvKFz8Ezcva6olD
ZQvyNng8Wnl/0TbIWZSav7Mqb0io9tCot1Yd3uPSBxKYjOcBGCaqMJsPI6FFTSabIJDgRY6cJ7a/
DJYwTcIRnJDJbgaK37XOjXd8HQdM1iYXNj8fFawJogXNnkm8dxyJT6tpyHGnJF0Haf+FJnXHwZys
cJ4pun4MyPpl7PrHAsTJJregGtTsOMuEP7DFjUQ58OK4NvPVKKQZ1tl3J9I3GGP4YdzqOvasERxz
1DyA/D/6HGVPMv0FfQH5g0zukZBXYwZzUzWaJSRDCLd21+zo3FXQhNcIeDyYOfYCASG9OclJIHCR
x0e8CpW3uFewTzJbY30fd/6NgzTZ9vzbzciun0km4juw/CRaZL2zNT33Jy7wpVse9wbrKoxkLLGq
oYNl5ads3Yn61QQBYbSPD6STJhLBSdoHwaGpQuRAY8SF1UevyxPDzokZMsLLRIhbpSEB4G4z13Iw
kXyRGYg9JSTiBWW4JzGu176D7ggMg9f0N5NoF+bxiJOijKhzgCydQlTaonXPbQMtjSLWu7VB05Fa
89dwUlYCVC1rJwntlV9nJyNlbJyjRyXsQOyS5UblBIfNR1qGLijDAVCQzxFkz7pxv7oYaVAv/1lS
qR0RHvu0hHJPsCjtiBf8uOyp+pbWxcytxzblbcoL3hyLQTGMifTQSB5gSk2YeInmlSd3zawBDvVU
+YOLDgGN6SqVDgMfgW8L9S//Xys5RAm6PCLKmJ5CfkXnGhY8+7VRvyUL6C1z+Pkktl3NgCFwRoUH
7vwal/qG/OEbjPm1yPmIMrO4qg4dR2TilqVFQ/D+IHvIOi3xivVE3BZmIRVjNbFwGHl+ibutpPw1
Ga40i9ct1v2hMo1bwcx9041Ju+WvATlwZdc1zdZytxaG4gBiDc2vXp98XkhfEsddWO8g+7FHzMYX
FgKeQE3BVJHz2DYOG07+roNHTqUXMHae6myHkoDoj1Tf1eTy7JrWugxps+CQ2rexbJr9TMytU003
Z+RVLCO2SQYxvGpAyqyjiOOt+ifbnKAnm0D1WvF9u7Xa6az6DdsB40jSC2KfCKUz/TrYVMgMV2GX
v7cgWdG9zShKpvJjwTeaXscszy3AQKvsngfmqSgSi4CPTdOZyaEMSNk2UvsFJuRjyUZf6uWU6vin
KOQDSYL028cFu9VhR2Gjjqisv+uQbkaPWGdspsT/PCRcTJozwH2qO/OATwnZyPSgEn9vL8GJtVIB
nvH0kTaJLKZoStiGOPce+vAWjpNhFWc3BHAbHm2mSgSKX6Hw1itJkUXxs4QGjNCPzPsyGY521j74
PlFBqUfiIKfpgLoly1CumrN4C+viUSE3A0D3YGrLutQ2sh+UEi2CNhjrUTX4W8QFz0bO6WDV6B6Q
ZcC29PAMEkxxKytr4bsXf7N8ZFxdfk5O/KdM8/aQkNplpywWDLtwoBRVn2XIA9T3iB472d0RdPDk
KAb/joVayhCXWahv3eBmj0YLBpxxMzPMsJGvjqUDVyazoShwZWq7+bSiGcdCWG7GicBgvEJByZvX
ucV1bJxF4s1dAqKZozTduRGDfJ9vc6cXBNGIDMfkfWfseOnxl4yZ+TFkHCH/XLE4CiCdNjNfYDPv
NeNz4jHhABL0wwlC8nUVYcCLjLVppJz5rnsuy/ghC/PslNv6mKmASmc50YUhvbWyeMT6yVn1A9k+
WcsRURva2s2GOmco1LXuc5hDfniSWX525/vKJM+gEe6BVSVuY9x3ZR225wl33f+tYBR/0Rq/xnoe
+WXcqr1TZv3sRgwxvEmfZqSNqeKjSBN+D895zqWJYGuBufszCHQgjQ+VYZ3weaDcmCOx88kJ5bKX
S0ITlqFK/pigAmWQ/kYO3NE65aQN6v6GbGvV+O4D4IFznPHnJYmS67DFhoHrhJwcvIVUM8UzgqUz
66/PiOHZlZ8odbJ2pLMkYVloGA0LE1ND1E1g+CvlJ68kl8Of7+t4b68NHRDFWTu3ju9sw6KuW+dR
cdBGVDwNkf3SJ767yRL2DqITR1FXJpteq9xSTkV75uTV0UDguZnd1lgVwfilWpYV2gpawAj6Dswj
luqWcbOfZbdaMbsyygYBILJ5y8JZWLC7g8YgV1WafdT3aZbqnVFNb56iZvxnuGbmXPcdZhAaw4jX
TCPwAoNOz7YPtOGdmqp8txojvUaivs/dG3pyedcXIAwSPEgu69REd84myOj95rG5z60mPrpwHfzk
ebZimw8iNg+unQI57Ke71A4ueZTCs2zZESRj/2AXIPNlFR/5pmc2FlScgog8x1LTnp1gf6ckA8Ep
6wfaJQ5zEtIJQIXekB+TAEq+FEnLKjaw94YfgsQdawLDNbx0N/8LPxxxdlnk+ywN934z3LJ2esLF
vEqd8V4xjYnC8sobBxu6H3ZtpvfaFDt091fM7Bbe7+jHCMh5mcRqx2Cl3vuZcRfX0zVzq9uikYVI
acB/NpxtBw8SaQf7QlexK8DqE0bexrXxDzhFS7klFPZy2wGa0D/2bnmNnamndM3WTu3dZiIkas/5
kckyJrxUUPixfqJexupwnahsRnKUdEY+lQ97IexxSZjAWtHa7UMPHKw3LCM3GT671E9HMXHF448G
SwuIyWsollJOcNsIvK116svut6Ob2lglrV2VSdgMsQMiwEnjbTONj0Ub4dKNz06bkr1YEuM75cGL
zifMrSmum5SY5S4a1x10XQJc31rW3JfKaIgYC/UlLmuxtfUFh+Wh63kaWQnJXUtAU6/gk4VTv6ka
92Ck3ptPY70eW+t12am5AdvllFiAEAs0SGbEloDRz4M2f7SPo86RRz9x71022x6SckxKIdI0IMJl
3p9icllAUT5KHZIrX8RfeV/Ei77mFAqYB/AS3LXVIjZHX91HxpXgQ/Y7ULl20JHucIW9mSSErUTE
pzQnu7mJ36BoLl7Hpcse3pw4UTiB0XtgK0DvwUaIWQzaOCNOTjKyylWOZxcJonmZwfr+DUZCvAo7
vliqOZZ2+qhrDDA4cHeEORwk+B/HG9wT1CMtIAA4DpALFLXX2R/PUyezXdQZLxMoDFpiRL4e/tqw
tv82xEysMlsSXBQJnK7EC/TNFr2Id2ZaRRID4A+7qY5EbzWU2M+Bi2irjOWjUMmLTk5CKsbZ3XPd
2ES4Bam11cOHjhyLTBKxa2twL4PDgAFKow4U7gismhLDxHoIjB+vKb4Noz3HhENSez0FwVIl9Zj9
Gy/+tKrl6QkxAcgaMQ1Mr9LX3i4su3WG12GlWRzR9aIa72W1IpItWQUOQSxOV6KSm/ujPaIt82qY
xfVAcWsnhBQ03AnpgJGnToqt0o7aoGx4UdH47FrBo9fYxtbrQ8KWB6wziGHtBntDuZRlGofTOjKP
SRg9itDC0gVdzUkHaqwzi/J3T7FH5W1jIMWqj17K35WttjYygiTroyqAf8lqtRP2xi4X2oDDGL6W
aASt+HVg2aiXljXELVt24qfNYIKyobs0prnLpYfnsMWnR5bfFN0P0MBYv0L8tNjJin429xZGU6jw
LIQPWm8BYMa7dkixKEjoEMgLI+RiX9IC2TP8/PNftIz48GgE1s4qxFM+GgGZX8FEXUcbFssYfari
X1WIsGG5RyyXwzY6qgQlDm09QIXkN0XRS1Jk/2hIiSvzayTOcMtBwoiiPVGL4Gc36PDtbvrL6p1i
Kh0I1k6WEYYLO1BDeSk554CG2mjeTc0XOezRIY+8DfqsDNhOIFK62fnrViRYkCvwLmBPZFN8ytHU
csxtzIm6vCyLv1Z4RGWXYUWMz2YKkAXdszOre9xyOAJFfWpQNy1m/bfRww0dFjxWdhZJ7Mlvi+FG
YvknLhcyxfTjjuCNCwgapKE8NW75l2XP3lHWCwqxnryb9j0VxhfM0X3hD8egQr6fMpokli3ZNJKG
08RPrbr4OZzlQ0Pp3rampINivV3z99qEAGDGdiCwu4F3trZoUShp20Na8bom9YPbFMth7x/mEcdb
c/ElbgUrprGvRXJ12RARWyb3uqQ/yqaDDyJh0y52uMnCPkSOILoofw2WBlT49CtJcw0zR0HZXsJy
8vyObpkcC8tgFxX2MIaZDfT2CM0NPgZyTbZ+LVZ1bRGLEvMUOiNQ6mGYLkSkQRCqML81refQYI7A
sOwj78utqO38QB3wCH+Ky30x0LMmaNqziF2fV4+k0Madt15Rsnxn3sQ1EfVkxkwkRAXloer0YwQf
SwYBD+jUHHPTe2gh+Ix+/5A2kOPD9D1thleLwMVVf6gxNfexMtddTDE4uOnNARwseHzcyjv1VZlB
rxA0hIO1Fq71SSqeh/Q8Zxo2Fd/Smw+Vw9VejOP3EFc/cdAy4XC5dodvdgdkx1q8TT0KAy/d97zE
685PgN7O5HtMvnvQSEDwuhYX4LaEy0ucvJGEJEO+Uc4qu/gSNBKoJ5K1r6ufht5kF0pqMLQzp3EO
6XiJYV8FXQazBUhz56Z7QnwlRWQarRuxiPvDp2A2ceYhUoSXIDa1jWfR88ZdlWJuqwSR69qvb079
h2VDsstsD7NVGX2n5LOuYhdqnoVoqcMg56MiZ+K5I4gAhYPNlCkBe9UI724EosQXyHfdkNiyLpT7
PbScTJje7pMw39QqC++c2jc3djK2nJ3zseugvWAi5oaMV8zytrUILqPfreykf0wtwyOkxHiEJfAR
fk8Snqc773utII0M38OTlc9MkCLOdzR8qznJ3nMXMhDBKdx9sH1WnkZv3jslqd3lVVoAmIJQARV0
HxvvvipfzbIFQUj2AdaSAX17wGXbbITV8JH4nDuekTCTrOb3Ic8enZj4LkeQGDxX+7KcEaoAZhlH
+9PuAKCWJLhPAkaerLqDmECVxTH2ksIGekgmylA2xsbOwsdGQZMyVYsWTD6qEF9+DV9y70zJe85o
bC9bmJW9ad7S6l1KhEqayYLBBok15kXZuCK4Q7YplLn1FOC3crX8yXuPiyGsaZxJwkHJHh2rp6hy
LtAbcgoodHNRJj4SsokAj4QvwVh5Z11xY6WTeUDvanIJxnNAbHXHT+zh608spfezEO4JDwo4B4pm
Bbt5ZRjj41ADDpyz/N5PzG045i/gM9xHiD+rwdMGoeBVvWc6isbNkXtIvzEBXPkmZzaKXoq3TAfc
mKMeyaZIrXrVrQuXYw6zEM2vl34gSnSPWdlt4MbtWWGBlUpNZMhxXG3zMX+Nh2sau8nOQPm5zWao
onnoNzQjAE0ht4NZnhBfWWbwKzLzglCE2rcOvm0jGt/6Mh1XPsf8NmDyuFLYVeGMo+ZNXQ/TQxZf
GgNwaJVHH3iUiIugWS4Mez7bICbWrcuCWEYp5NZg2rgDGuNczvKE0ufsiQHvsEZj1okeZT4MKyIt
vbIOXnE3Iy2Lh0OOAnENolyTvBVwwmPvOgRYMeB67afCbdce7j4aCeYKCLV3KXncGwCuJkrmiBQ1
KT4is1vGkKSFZG2NoAlDJDnzwjwMI/DukXK3c7wL/MN74z5TRn2YTfU30QTmpCKQ27l8EPVApBkE
qSG1eTY6NNkJjS6NYIFpGwgR5zCNapl88z0y2cxvphyYFXuo3o0i3WQ5Poswsv92bD20O22yWAEN
4dPJxmJbud22dXCOo2ZaFxVab+GYSMUc+5Lrk6UkQAbZbWEn76qqf7Wjtr0TpHusUDnBy9PFUkLv
22EBqHQ+5heahWken/DcqFUQkoVnpII6Vzz9UxDMvULJNph3PDe//pxQwbZsHZhbsTAoBqYwHt5v
JnG5pwQWpv5sY3SfKnKlwth8csL5oIs42krXIzkKX0+Dw2kVtc5TmXkfFquvQ+TgqaRvjqGLlHYh
t2ZZqPXImJ+IlbW79H6GVf0Z/P4dceK2lBYJRF121qJ9t4MewKJXQ9DEYgoRZww5kLqRgayUCPWH
vmq2bh9xu+KK8wT7zrIycHFzgTAvfcZx/lrDj5q4Lo8jwRDrqR6e9OhiIB6y2+iX/XbykczFpXGg
1GxGtPYooEmkoUDV/oUFIIsMGPaz4/5KIaITI++zz+uwY1mSrYcMePIUvfgZ1YxInuKoQ1hSowvq
oEURsdhloPfDLP5imb4D2UWYdesY+GGYfaFmyMB3pM86Z94n5gx7bVr+yWX2lyw9Yz33BsD3pLw0
1UnZJv4IKsJDuSjJytbL1qwuP1G9v1o2ijLbNY/MoKMd8YQLWXXae+Q3bisexy74GL2HvKHa4LPf
xEV8aNz+dZ5Dc5+UNYpSe+OMul4bRkDB4XpHWcB6D7L2J2l54SwGrfAKKNC6nt+7Sv01LGhn15oT
dJ0Mx+9McosYuejwspFEC3Xcp+MIgucw0Q+L1K0zowH1HuiILFAmdixatiGBeg3rFeSPUxxBTq7l
bDw5Nlx5J5DXgZTcLekGiPt512RnbJhfXOM40GicqY54Ob6B11pPJSXURIIBtsLa2PXFcDd6HU1p
0t4Ka5uLhdpjtb8w63ZmZwxgGL+yJlXw+HmrG4Eq3Q/cL5eJydqF/aTEiO0AfbPdUc9N7FoGql4v
sG9zMc6bCYXo2m6Kextq+ByQGOyYzFdDr34fqABIfbFxdrg7jXJwLRjvI4VeatDRNncAtEhNjuSt
TQlCa0Esb/wUgDGe8FXU+8GGb42poHXme7w6CtSPA7rgFIR2QzSII/Yj5hKMcMsInSsWf3u+jxaX
ePieP4d2GJ14Q1+Eyl+5eL88F9MuPDxabXvZH1S+d4x0u41zE6BVz+mdM4plLGReinp8NZsagVRO
6ZBlGeg7l36HUhBg1HBootHcp3a799KXSmj3XZkzd6wFB0/aapd1OQRY54tVzch6JwVFEUZvdWk9
h2H00MY+6bBSb1OpmEQ2OXTDCOul577ozrV3wv4NQ/VaC2Nc9TUT+9GLYHvUybYZ/N/UtfqVU4Zi
Q073h3YJwK2x0YuCxWg8eLCRcy4MuWpZuxHmJVnOdUhW06lkdgpesJ1ZtU4S0LKZDeOhvrNLXpAw
MwWgKs/cWnO3FBq4BueK7NWpuiofd9GkCXBRqn22CeoCI67PCYpZTAz6Lsf3G9Jnr/DSi/23S5G8
o31FwGuCmDP1O7P5+yFJ7jwfpHigw8tsy2OCPnjX+nRoYd84e7Ppvt2KqnEUKeYtjpZVVqdXfGQr
/sBLN+VyG9bZRGY7IRctbiZ43DfJGbgPGCa1BgQJ8EZ+Y7H1GhinlC1wJMryrba7v34325vR7Mxd
Ri9iCSB8XQycKJCkpdnKWXe7VEPNrXP15f1DI2yLDWNzY4s7YptDWL9YmX3fF0m6B7QJIMB+yULm
ecu8/T6Cm9IjPgeiaRqIxMO/EJHgwfgvvla7OuYc8+PsZsTTdMQkQE6QnxN59TjEVOBZ2Y5nBqmc
r07ERTrsC6F8stj4DrXUR3LfbUpx9VvWJV9jXPCYhuY9j2L16gYsrUmWmT2H9LYkIRiqy3DC9Ty1
bWbSJ/vNrXS872nA9h+RTNIM5VtUK3LydPHAxZxtWWJdM0VnGQuP2nZJfKp9G7pWWyxebCYIRBK2
hfdNOmW2ha0Dk/DRsmkpBAMtqj9U7w3mFt9hw9MTvGaqlx5TP3Pl+akrGRj6SFysqZ0PgsH82pzh
8KKh2pNsBcGfDqOtGBzFOIhC5b54HirpWZD7EXtvwBo2ZUrAXWtarCCNszBcFginvmC178juw3O9
vxRTpBlm6k1a0xttZ6AKLHZpgCPJDgBTu+mnhcvOiuVtgX5TzXsPhhvfQVXF5VRsi4ZTcq44XJDy
d/tmxn8yHrF6ASoSyXtgNJuMAcDcINAEWHEc4hJtPlMPtybXlQVOyNS8IVwebswnlriXuuIXju35
VUY2nBDiIt3cxdsvx40y2dfVFYtNQafJQ3GFpfahE6g1wXDzIx7tMgCHOhO625l302zsB+WZa+GL
dzm0hGmwCagmzMaOfYZKhk3FAZybhn9jPezEwF7fS7n054iA+rClwaxHHBCdIP3PcF9zkrORVlFX
j13FLqBs3s0e9wt536weGKqXRgBCD/Z2N30Uuf7gskXfgJwDUzsLJhszK6l0fws5XFJR7kYLnK6v
H0rAi43COQQj4W6UzGTsNLH2SXffhgv0Om/dbWF0J5Ab3PIINjYDGIZVvdAzh/o58w1vZdSIK4vc
AcwwaH6NvjyRNEjVRonWpMgWAE/RhbGIFOB4DovwL/I8YO/wqteN+xh1ENTDtqIVTaZPM3qoO9mu
J4bkjeEejfSs0AisVOOxuC1+FR/J0Spx2mTocqnmgkuTSaZFSY6kijhdpk5gLa08/vZTIoAWv0NU
DiQieM1FcgcwOp8w2vbzDr8DMVkAS3n0y1fP5PzsxjLdqLL48YGSgPwYtgBiXFB77DN70BgMuoFi
sYFZaPrDX9hfd8JtpoVrcjfOpNDhK8CpU4zWStKxI7dYYxE7tylLmgpviVlTXWXKerJKcU/416YF
2zQO9mMNgillj+eR0xz36SPLHG81me1HR4Ydb5W1MhdsyJjIx7hmIAtnavJgaLyMnn9jGaR2ERhe
figPPyGFam2Pd92Q4UGwx1NkwgwoLjmwiMPAunQrM/QuKE5WXc8LIhXZ1GX5FStG5DHKn5BkQSaE
r5qa6ULaKFnhdMA645WGpq3cx6zrx+dh/IM7GGCu6q7+xAjc85iaZrLYswVc9PjGvSMxVsSGuius
B6MJBYQgULVd/FsDPN4QhLKeTZLDpfNi60LfiSJGqOHTG/IPqcxNQUyf64HfMxpAMUzJRaxfS9PL
OIMotu3x2cT4EfrqwdKUqa3K10YHrjrzDon/lje9WquW6cdEnS6XhVYLZ4scmHLXGCiUUCDlgBOy
FlT7jA0S6DcB1rx7AIVWoC48fKtMfhUleDm+xjKCZM5Ds4pqQR1Kbmo/E7c+9ygdjDzbcUpO+26o
Lo4LFywYmh+hsWYEg0PovSC3eSYUOi3me79q7+1BsQxkyNM3XPtxCw2sgYEX5JW3sqfoWPbMlRaU
sc0gZ9WRTY15+MXUXr/xS/XWpCI5W4adANRgRTDusa+d2iza6qz5tqOgPQYyrDD46tfM1AhrsDG5
hIEKuzoSVnfOHJnQ6GFEU4Sw8BqVb5htHyOJhHOx/GV9AHQNPS2fNCv20vk1muXRnKdntL0/iPwc
DoY62PajZlpfv5bsRnYEJX0Cr0SqAVsot2KASxQOxHpj0xmRfadh8QEtwMUkKd8kIMaqMk+2Nz4n
Ip338PoPBoAqYMHQOuFhILiSO7/wqkNS36XSf4ORtSomji4pP+bWZXRdx+iWE+zkCRbVaBAPrWW/
5WnSAKThqsmkAzMq9ZjLhgmA30HaCCCYQEccDbKpkA01QNVJUCx54R2H509QzJAskOO/CgvFa+Lx
PBrdMwm00Cm7ZVcwP+U2Kwc7c8+kgtrIa8S6VIG70WxtN6ENIbqP7+2OP9cRMLbTEm2GNaB244nP
AiPZWIb4JTP3bkpIfXUncpVaA/ZVioTAhgO3HgtUZKnbYqIMhqeSODzGMBB/G/7u2t9UVtOtZv4i
K0UsMg7aLYL398KIngh+ugkPhLnWGJqTXJETNEFU1GRnUXkT1BGDiIsE8VbTBFhMqF1pdme2W+Y9
I88TShPak6zaEm43XH/bMuThE4wCxmqLPHRaiRaLssn0L2WhvmkllxhedbQ7AO9awePOGBLVRA34
XBctOzs/QxFULC7vUL2HLJNXsXcGM/y3LUR2Es5n7457kBePYigfHa5ur7GI6eactKEhQ6NWW2La
RwbZY7IBbgR3a4DQ0/vTWrnDEloCddvrbKaPjG1cprYYEX4xUO7rqbj2Ywy1Epi844H/LRsSzzrc
s866NzZmeRpQshCl2eIMG+cWcAlXsFsgnqEDYUT7a87wL/3Ovqf02hvwQ1dcsAm5P/HFK/DaNjO5
ESmbI/HuhRAoQ5So2mTPWtd3U38358UH9J6K1O3qMzExm1tjs+3M1GNdM10H03qqoxYcMXvNxFAn
UjAeNSwxKA8xsKGlNuQ0zkFLsz2emMfJFrhyFJfPtWfstCxB1xACSaaqDTe6Hp/nSX9OgwHouUJJ
Iuv+WhftY2I7tyEK98XMpeL0irZ0ySqzrIfZhsGQd9Oq9/zryIhnxbxxZctFEKRJ6oxQIdhKJuwj
WLqAV24Ra9/pGJ2Zl5GEMHsQqfoE4zdquXUZhNRjMFPimqFYrvNjwTzyhHjrr9Atn10MfkbV0VNL
ss6qUEa4M/I/DLLYUnaX1PE+MyDwK6uxymPPpttKMiKk/fInqssTXeqnDOpLlYYbC+aEYXPlCp8i
P0j+9HDxxgZ8/HQSZs2e2Sv3uQmKfSjAxeR79BEk//X9zUPitJaMQKzCuJ9N91NQaLsEYsdmfzLj
/nfkPFz3Y/k9OF8BQ+1N0DoIomMSTwZlwaB3afpMkqAseukwNARQieJzcg9d1aIlcsSqUQXIqxqI
HDEZdIzu1nicWhrjisTEasYcm2biz2QR3IP8MNrMEIdhs+YktsMB5Mr4zFPKx8BERyH8kTnNo++S
RAwslrklm3NqR0KHd93srr3Wjl7sBuiYaYTXhOUq4c8MDVOYQwDYmCKySEVWuBtnH/Rl+JYV6ous
NqbaaXjCVB8BY/SunGI5p5/7NrJ/PEYpw3mb/jolZvGumeTWd5obOVDyUIXzzc3rP3aveWIjMkss
Xqe0p8jvJBCY0DnyoRrntF48RuDNOxuDpw1kCRtjSAupCIrKXzG8qBUohlcrTPjftaQ5hXBbUuM0
927zMiRMycewuG+NXeHm1qnk6K0a5xX9Trgm34iG1mYxWKd3U95kR2Rjz+ARGJa7vK6IUs4J08KV
20/mnTHfuqJYBNHrqiB0viPrcwkd8qeRlBO4cJvAa7bE9p6GetT7GDYimST5fdo5P01h/oxsLqWF
ppmUOkh7R6Iz4wkxYRYSWkzNtaSGgr/pjBkZg78oKGS1N+ArdkA4Hsk8eLI4LJqBbO4sYfrhd6Sq
iyvd3vuS5YOyPbwzyuqukNUbs2sWt2S3V7Vfna2+eZKxdTcSdABV5EG6MZWN1JKblTYPbSKfz/Se
L5lgjKpvcU9nEc4gBBJ4enTTaI6arVNl9xmdN9kxcoNQ8zIwyIHKGY+atj382w8/dRGKe0yuALrD
p8bvzq2eNzItn6ucKj6DQh97wBvCUoqVCuVFeS6zM/alqrdGXP5sMobkZMgSxMAEM6FUL0nDM6L+
D2Vnths5Em3XL6IdJIOTYdyHVM5zapZeCJVU4jwG56/3YnXDqK573baBhlDVKkkpJhlx4py917bp
L6lw50jLWfQTDMawHZkWOO2dE6HCTXLzw5WaDVaf7UGENO6F/UXSAn0sFuEFWne6F168TUOfWBBl
XWIFiQMvAH+hW18oY1gNlREhA1rXYMvmB+TOasfk2R/IBTdsJ9lmUEI5tr9S9ZcPdOCjsfaI+Yvm
NqDY0V2qIGBp1g5S1RotyYWWTHZII5juLFZiIwDFSrJ+78PCih4cPd6GkqNxiv6dYHvOTIy8V6Zm
OEy8U+ZoIZcs5ZfbByCaICw+TamnH10oAzi98h4hgwEGaf4wpE62K3z85q30Tm7ReqfYaPdFro2H
GOo/tsNoV5dEEnS9ASwr6Q8Ubv1Bav208qyIjb1H1xa4Oml9eNceB/qpFyZsJy9O5CwSXBENfE3Y
FtdVGcD6QEh0yGzrpUmTehNnxXQMZTEg2Cqjuzgt6Bia4U2kb1ObIJN2B42ZFSh/ZXhraUewRQ2S
BEoQt6PyaFPJ6cv2b5703xuDeDk7DVeYeG+B8DjZ/IIRcRISISKWjmFBFvdoYHxFypVOozXpTG4t
ojxKwjsQIMPvB6dWj8xKRUKCaGKZd6MM4juNLWRVBIR1EuF+N1I07UId9qKsnJXP20CrFWy5RgOU
FrlcRTxObv7oKVZnLsMbSBM89aDlp2goiacKFDr4/CUUV4Ax1I+Wa0LaG5eaO5izK+GD7C7m1Z0+
knJhfwwZyiD0uMNiLKEis1qdjDh2LrKz7huUiUHenHXxFlastZUwHFBFeMzqgnWnA+OR0HETSI7v
ak75DBPYGgtB+wpA67uk0I1CNmQE+s7KdhFPw6U8Zr69drLWXlYpAHRBigOezwcLPQledeO+16GD
J4OfHHQS7Ra4DkiEGptoA8D6yKLMidqjEDWgmVUZuC5q7/GucfhZocPYEcr4PLLynoDF6sfayptd
2mkgidGUGLJ/7qsEBbnBpFoEDuG6EyxVaXOaMTILYemoLqYyIHil1bJOUqBtk76Mp3ZY2xKjg7JI
+5Ut6vQwCXhFIgLn9SYH1GYG9VNe0CdvqA9Xg692NY6ku5Lk9MbKDuC8jp05TXtr7rkB5oUUntEF
HeiNzAIvz4/Jk3W0lZr8bO2gZbmWPvNN8O5pPPCK+taDzwuCml0Aig5Q6c47KrLBopBGpNFuw5Hf
HABEtkEZs03gLHHEHx5UDwUry6Htql1nUF2oXt7RP+x3cnIXwQA6ifldPA7a0uqxp+RGeavTkY23
zbaZBimixmC4SCeQpDnTLuhKTzjN6PPYCaiyHka8TWz9uq/alSaUz1mDTON+4OhjeiQFsmzR8lIW
0cJotbjSCKNAbdDm2dIGpsMzIMjBLhqjEhKUYm2GcjTSVnZK5AOIC3pZP30mSJtsnkUaUUsSYp9x
qxS8gzn0IYtViT0yWXZS5jtRhZ9WWGWnmQfftCOhTgZHiaiW8apuoMsxz91OZlBsoqL/UbdyWU7G
k9CT+5i5wMax6PhVcTEv2elBz236eCqgAJA/YnJ2YosQpFAY9EP8jkC5Kr7h97izEQWjS3qXvUXz
75ZoHvaT5BhqAYsfOkZf1vecXyhwZbYk/AMdOGAl2RlnX+abKevPGmfjtT5dOIoXqxqoO8Ip1lmx
o+GKYkhCMOxI5qaTdEx7yUlFTcnS9uo9YnV9Nw2f4cDArCpZUxSujsRJHlKog0iyTVJVEgrScro3
4LDeMbRD7qcxmbHGK/N7kDIRmi4ClzBZUh3ke8tNgXtMjG2MDmxhwQKnmaO1ogvbsyINyVKqYWNb
waEhIvTo4oyDtUerh+Tk76HG1eCbpMFALpVG/s2KGe1cLm2Mrs9yojXwXjRi6tkceMZyaT6Td3Ly
XF9cN4ZDdzXo7GfW9U3egrqxRwc+JQZJttFVH6FzDENZb2gAXRyte0mrcFgBKtlHlX2ue/eZBCfQ
edWsy52QSmYx5b0ckKFx3F/VpTt7ut8toq0ks5R1iwGMlsp3lmRqjYPQAlhEB6OHIb4cvHTHAB39
bgE9dxxnm2m7JRLgiBqSeUbipmsgkhWUUf8768PvuYLuU06KCK6DTWwh6vKhFKZjTNXe5hs7pk4m
a+ZcFMbrhJjfrb1x2yHXwCPKnIiZvkTYFV+sWV7UGjpJn311QG+N4zMsl9zTummN+6RPn3ChDMeM
fnuRJNGTZab0uQPyUEq1N6T3MgeTDiYRAAH4k7vJJiMUZ4cpapyozQAGdjRdTD4/XUG3wFJIyb3p
tVbMRWpF0WjbQA5RJF2wEft73zTvjSa6tjr2U5hAr6IzfnqSdoupELUaQabtTBPeny8rbqIRd5SG
kKqmY9ww/uyq5mbqXn8si+HWwJ9kFulO1wzN69WIk88GbeD+199cNFR3WjuZhNLMNV2B+LuVFgY/
pMeb2NS4R0uHpBVX7BNMSTc9rSaYN/0I25qnbPIQQRekUR8DjePDIifr02nIfIxdYkZbPSZhnLhX
YIgXe25pGti4P8NZpwl8WffSZl3OAbhKiAHpmh1scOLIfZdY9QlzxlPUxO/KpdqhoZSnaNx/5qJ5
7ttMfAVOQ5kmqnuWfiLom15bQRVACa0j4FXzB70ijM1Pj20VnClEnG2qUfCZpfckCzqP5QTRdv4Q
GKDNEpUfyrqJ71otNffkbUXYKxh0TWF5iNzmUBYgbX03YTYzPPSywfJUJzYq3XyDbBMkpRWlTNQ0
dx3T0wEjhUCucMmgcuYuaZ2m9FtGiovIYlExTzKLnkXuHApErrr9VXgyPyl0+Wmd03hjXgUUEeRt
SDhmQdRh6kXkfenuz8mJfxRusydM+OwwU752JjQpEYC6weG1dHW50SIGq1HECCY9hyhILBcuk0d8
+MLsTR6qMFoWYflejYgQbCheAgWWP1DZjEPL+D1BexPRsD5Pqd4ydg5vQcVEBRhSt3EdO30SHVge
aeUaBSXTsLim605lk1BvTeG1rVxCGtzytbCN+EDPyF83llHeK8uL78ilbz/iGB4XWJWzPVovwwlO
1cmZy0f9Ca/bwwRlyevobdpQWIbReW5AIBFB2l4RUm1jTT4YPkqR0qakmKryqVHyFhohgp5w2EC0
3JbA/UNruOs984CKRluEAdqHIs1p4QxkoEzZu6vHUJvZLSPffA7p8d2VgjiVIFcZKdQOg/kJUQPh
dkaGIIZ5Vzk2G8RsHB64mCwTS988Kx/ZF694jmxDTc+yYJ3n0wJcU4ThXrFHH8Uw0xC7GNTO2sLG
NKNaUb5i3gYxfajclZ4kD4Whc/0pOfOWpsJgZPe2i9Cq5yjsleZrFEdktIYOYp7ubGr294Bm2eSB
SND4bXMTpYcVzE9aoJ0mnyQP4tBgKzJ+iLv8MvURgc5dV15LCJYE48afXT1jZDEYVbuZJehB5ugZ
pGt4q4MWzpSVlW9mggZCdSZ4/LnubkcGeYrZNsoS7VxFyt4xYibcVuDpQgKlgImRosYJgySMNquf
FcL4Vy1PSsj6JUhbpoVunZ7BciF0GSUxJpJRYipvEClcxFuIJDMdTHJp7xHAWQDx6s+QR2VJzYsm
awaZB2FDgwel+DTdithlnuJgh8m45VYpeasrC/G57rnxSuhMxlV/5W292AqpCLPxIwO+h3YyvK2S
w20YuG1rSgIOn4N2MBPdxYP7Btn0s29ZqZtaibPe1UzIRwoOzhAn9rTpckDuNywtTb62cviognm6
4mvZQ8w876g19BEL940qz/2I+UPvVwZA+jzbhKzZ0PfRjA+97SFfsg49z8sSUeJT6CCXTt2O40xw
ZMzCU+T36LLL4K4BXrwUvdiWcnQ4o5hEe+Kb9lrhoW8RzW0E1bKemMdQB5XDYRwV96X9QcoXYSyt
qz/hYcKCQ4fEEijMYEwsRgDYtwA3/lK5TBSmXmx8MeJrZJRF7s06xV2xrDO08pXRDGydqHNUhNzM
dzjJml6JPFLzPzjldRWb2LQKOzc8g/3QVwGhxHDK2xuFKV0Jq6eupMNbsvn4pd/ufd1D7lbDRXAU
YMUi9JZtGF+dqKSvqSuQMFPzYGfQPZ3oXLQTpWbh5veJ4xy7rBnvhN6O235CMG5MTrAbJpx9kySu
MGopJCJYaCd2tEOamQUPAsdX1h6NGSjm8gHs57LPfHUQQW+S1UIObzKRo0IYK3xFvWrv7dg66hQ/
i4hD7ZM92eJkpeKnjUp/7092vJKp9mZxTDkTE2bgbO45R9TjXlo1S1QLppAesuHXTE6mrQyqYM8Y
u8C9m/kMCml3i8zvTm5WdSfpVdjm2128LX0ZX1RVIbIKN2GBbZWZfruvnWadOcQkDCNLDqYNd+lk
TBwgBvt3gBeTjUHcBepzJEdJrdKzKN/0vDXJt0gqQgKNjdem3dGaQcDNlB7iwLtptuggXalbhcR9
l2Y69QFxj0RJbDgMsOVQg4Zkm73VruBpyepL2TXU4wRapt6cCkj8zJGk77cBK9xO90OxMgVTeIWc
ahl0QbIUKFsHx5/2jaQy8gvngJKvo6SRyS75Sd83RI1avY5ZCGz0pLvQJRWWZo6d6DQwgyJSqr3v
X4AvAugDyl+k9FnyhnT7Q6ZmehzGkZaUkYIa0vtrSRDJsicpYAN7mdl3EsN6J0qvDti9xzHjHBIF
y1Cl9VoRGbBgejjuhS0OOQpqXP8xkSzF4B1MEyeRZhQdRQfLEFwmD1QzVD7daOOtbFlgVZScCZ4R
p8QB7oyWEGmnfipmnTCQ23pjtCMWNvmsJQx00iraeka/D7M2PfiNemvguG6GknYD45eT5ulbEsOw
Yamn3hj1JctydefM4NBheLeqbuWYBlrW0lCsBLjtOA0uaK0KtPTldap/UIXSzh0RfoU2KtTY4j6A
o9Q0Nmr9sn9FRs1xuIofqi6/17OJvc2ImTAyPvES7ABRyNYgOdmMwQ30tr2o9N460CxYdLjI33sh
v1vbstd11VMnUE51Zxtt6dwcPqBGeTMde8ckjDBaLl6YjWupGIwbLq+3dzCuquA7tNMtbh/2MsAH
ruJEzYzjrSztR6hB5yZOlmamo0pFgUa71h52SU3J0qrqy05wCOd68UVjMNFoMcE8hIXu1EekBSQU
R0uIshNJoxa9DZ0w4pbJNsy/mRFLJgSMf+6QlOhoMKD0jtGB6My+RNOdybZ4Cj13ThFlxJHgYtGA
Uy9SB3iAq3DzlBX3jhFeKxSqHSYcwunMr8mSFwigbx0WvcCMvmVp3nrC/0oyGcIU8YU3Oo82ZhXP
Ge7NwsezHv2YQv+jrpkpMtkqF7WOLqBRP3R58vz2EucYZ3OPz6qy/zGZxS2civcZe6HV9K5UdvTr
jmvDtH7RVM1u8ho6/HAizerVHWP4sYaToHnxH8FK91hMF12bqGWIRnAh7fHGccYFcM3zuRPCL5he
L60Z32ql8NeSdHbXsyqhTkemu8yi8Sgr3142uiYXsYZLwDRs2it98+r25PDOd40xoT0fyL3t60eX
Cc2EGrKUkHj0MdpjftkmOLRoGTlMY1BFV20DC5WYP83SOL4W04AiZoUgkf3Cj8AoVLQhNCSxIUcD
IOvjMjBsGLR4HToqoGsSPg/1hLuzxUheZhPqBIyZC+JJ14VIyVnucRh4D07RpAz1GMaqRM6YAfcB
xGG2GyvJ7aZjCcutG2yJs2tZKAEFXbkyt8oVxAedWKClZgePet1WzL4g5nbu3pi0i2vMIk4oNIIz
KuCed8mIH98ICZHWAE27mFGsbG+/AuA3WXQPKeYoNUff1VMcUnC3xsJz+/DW1N5dF0EXqHJ7RF/W
pJyDDQuQWfEEIiW70koSrpg3Ts6CTFHOdLGumjJRRYSttvT9qVoDzPiuBc19uB/3RlxRkTkaRWr8
YXdoCoxSzFVBqtPqG+SOygfbzpZj6TQfQ92DFY7I+blLpjAg1M/um8e8n7ZT2NyoKZ9bHhqyJZme
+xY1ci7TLSe7OaSZ7MmArhSnwrikrwrroEZzepL9gO8KnDWlKk+h2EIE8tDPMZxw/XZ45fhHuJfe
fsjAvFVheZdlibezjIbfi5SKxnmomMHuJ7PEEEIcDIIxhHIrJ0DxiP9AI8MAxHkkoRmU9BKZtG9j
otGImBmOZgyS9Welkh1tQbyCJr0ASPHGAPnIyhgrogC8OgiVJGmpmPacp0rDC+I6LuRj+dQOKIia
Lmz3Ag/LleHdtdfGHmo4SPEmb+7Bbm8aU6yjjIxakOAW3ZdxuIZ73qu1wKNBOpi5cgwsxB2o4OZB
DdOjpBe3RLj16ZmIcvTqqVO4Lno41bJPHwYVowUrrdXETo74RntkPSuY6ATPZgA+c0gFeveogvnc
4nVriA8T2rdXctijU/DRiuwQYvmL8uoaV6SfVNOn54wbE8UopLHkW5TZOcDKs1Gw7iuh4YNkXla1
7qFhQHty7ODi0lPetnpxdqs6POfot8MIOknrOxSh9IwO+hsDXWr/gcy9bmr9U0IUnjIYA4WWdGme
84Kn2m6OQ7d1kuaiQdt5Sufo8DFnTEgo2xy2OTtGZxIm6w2FCupPyArCv8QkrlacMjZtwKVGcPSa
uX1yNOj0Ynzw9hPYwy3olKOniXoPMzva5aRV0iXwTg6zXZ9zG6cmVxwsi9OHUxoPYyrEjjbiR0XC
0zh52SoYJDo9VM1D05+IE38ktxJfnjUgFijM8ihBce8HWYHjH9KvOMg5ejJyg17wo0xsJmHS2sR1
ZfDczFM6FHVQxZdhxQldF/1ATpm1NQqEQcrkXQpbyNTh3BZtveSeX3VNviyrFJ7FXVX3F/rExaME
HmB5UXyJu3vh2v7eURn35OiUjBZT6+A1U7F2zQDJWFqsbPISnnXf+BS1d8j8oHyyUOiZ8JV5ShGP
VImFfysy/UeK05UbXUg4z94FlJWlG1rk/wzZeoiTdN6bBbjVdNoOfXAtTRHt4yDUj9M47ifFewF5
xtpEFse8ET/rEZEvURLFxTPtQzDqr3QZum3QyAy7UMHV8ziTdOPE0ooibsZRUtO3EpevP9FzQG9B
e2jUh28zFrvWT+nxCBZPdExHXbWrDMBr3BqQBglR9uchJuSQFEJHY5k2T6lRrchCXPSiBo8RusGW
F4zeqaZyIBWoItW6s86jrLcDdLP3SUY7G/AP8VsTvjsHnGxjboGgfSKRGIg/im9VbX/Skxy3Xpq+
EPWOBc+Ikn2s9NuAW+Vgetr3IJuPvHaG0zAofR1M1gOneURJRpaeh1D8dCSnk8YoGG91nol0n/Bf
mn+YJ9AqHJROegvrBfY493F0dIPYmnKjV6FkM+mik5c5z1pnhWdy6YZZYqOX9oXzH7tcXAzoCdL4
zGazTfuCDLFSQJub62MwPT1ywgyhmdBskA007EViEshURwcoxIe26uRVcLevnNxxVm7jYBSPiANq
reSvD6SepszGNdJzHUjk6Kc+a8T5L3acQthl/I291oLUidu+QQKz6rIifTAi5nBleWiqdoSn95hk
SXgFPx5e6bYbWTUebe7RLSYuolp9n30icbJHr2H4C6SI+GiTsrFMFApxP29OicK2W9jNeujrLyOx
k30dnS3Nx1ZVqZ9h3tSYbmjU4MsxsVQRy5ZvCBBZ1ozrHomnYWo0mPu6Jqo+r6dhDdelOSdN8FFx
y7tdcGdKEyk2MAdY0vqd7vpPKo5XqcIxoExkEHQvEbW1LI5EEPVKewF/FMXiTXh1wjB9ekPW9onP
Mu9p7piN8NadpZCiUF8CnCcRPWwImfXjxaLJO3zPLSlawuBxENMSgZf+E5HMPBM4sMHPyl9z/Jl1
pnMwo4B46AT6cQqHAu++2V29OFY7gSmOEOH6mIbuTTMVx6o2tDcJ7QZ6z+pqoB3bZLF372u1RxqE
8TI/0LSuh+dW2cgmXbXpodifLCerNn1HdZxWKHf8N9LhbpOHLTNlKrfy9BLWg55GJ8mCl+GLbkPN
PRqeQNMnUpT2EFpCN6OjAejCMwZyiHJ29hyTD2SDjBhA3OJ2rE7DhC9P6fGnyJkLKninPLYHNFPu
wTMR4/aivOoFstwwgwNrYzsykWPS04aU05JpsyxJDF0znST3AGUqzrpPy0gePA4AeQ3vr5HJ0iKm
fkEZ/TT4A4kxfvXZlW6y03kb4TyqFcgSschtmylm4+4VU3tq7LZbg3Gw7iJlWjs32ZsaQP9bGN1T
U41LfiNUXeQ4HgzNPraclHEafRjht6qmB72uryE92lKff/mcD6Hy1oggJXaW3CvebYVc20XU8bQU
NA3aLCAawJxjq1FMOyuqNP8qYwRvQE03VUYTjRj1fi+QAzQjcbu5/UUGu2Co+VJgYlm5QikcnuIQ
SFTbak6pDumflK11xNjgX9k3yVdkjpSh427C9BgZOQ2cRwVZjVZifHYma+s4nBxC21xStV2rYEZZ
jTOM4qOomUmQ2FwmEdrjYKqQdvs85LpRXd2eDjUIgh63IrtfTuZH6My0mUdZ8hmhx+5WWq8Mlyk5
cmvF5Ps7DtGXIf5YxpWxboueAmzgl+jizmMtJ4vYMpajTcVZ4U5jTWYuEET0ES9ObiO6CeFQGQnw
Pb7XRgSkMyIM25b6/TgxUagGlwOesH7ci1UreCnJBBWEvjDQrGguqpTLMDTgmwrSdVQVbInQwt/a
Az6pR0TO1gAgIvU+OhcEz6AHr2rCd9TX3LRV5bxmOu5GfyC8S0s+i8hE8zkdUjJCFp3TAkRC8Rdr
o2JajElVH/IHJEgrr2q/4I0xenfhSoCisFXaM9nGhznW/ncRONdaTx/nHIaBVnHVmxF6RogQrU65
LTl8pSHBNoAbiNMmEojJXEoPC5Bf9G0ohvyODVMF23COobBx1Y+4pOaCtwV/18NqZzf0CuWt8TnP
+jkjlkAwcY7YxUuHkwuRqIu6AQA3TCjV3WxBS4AO6Wh/qWx4sIqRwyeH6rGuFlCHNMS2xUuvs8SN
DmllQRh+UCS2A59mEHwJNM1ZixA58GCweuFwuuvGEYFF+jwZY70e6mxDFzFZWxnnjBwK1EIZHaS/
ipNMY2SXxsBC4KAN9ZnQ4PzjQzbmZ+mFxyJAVBd0kBNjr1tnUffcAb/VAdKvmLinYxjvPPpctnoP
yL/YGNAKUDWX126av2SEhmxRdeOrpGptGgN7TSsQEci15DATFA0uYZCQOm3jrtV+hm181IG+Ai3u
jeybZ+aIOR+gWQ7Rhfrj9O8czl/Ey+IfgG5PSNoRtJsNiRNs5v/+xnqGLu+UZVi5m84nDNX3FEA3
QHudHnzylN+NHpMZxEqo9mYAlhLRsW/UNTftV+gWX7NS+c4ekED3tdw71N/I2DdG+Wg6xmnK0nKP
NZhkWiu6m4ofRdi/sVXeJwkBuFZW3ETTrKChUCQiZWBnIQnzR6cfYHOq/wvGWDf/M8OVX9S1DQEV
2zB09w/Q78Sa6Ube4G6otNMF+WZMOwJ8iKOFWAc5AEK9165W9sY1yMExO3IzHIWBXissmAEd93Zt
kcChtkyKmHjOIGSPFcykD8aBLr8VOeMR02dyDpONFqOxtKfyB7qKtCwAr9C1it19E+Cwrenn60md
swQVB7Ow92nDQ1MTDVMi+RhmGomyk1tnpm8gdF61tL/0mjbfRrRPmATihfCfJ77lgkHtIYqwhow9
gr0kJL/d1/B56H29QS9tVReqjb0sNoYArtia1n03Jfzw0Nxrpocwu5xXGBYMFLAHFIj4ObWYuUfD
/yUKnGrvCFNXIIoJPG5Zxvlu9PzrwSktQIxgi/bm6L5gXIA3tA7qtthJyLcgbZa1Zu8yxx4WRPpy
36TNQ9qYO4SeDuBGfCugtGwzfFF2c57i5BtwzndexZ+lwEEY8/iaGbm/rjPuRMCgotI2sMjgU9jc
iUacXlJvJMc3fm/KeQyLh6qaZ559N2wZaBLVZPKM6Ybx5OgAAdJHSfbp7K4h8AilkYZJYehufSRe
4OOhoKQVwromPgkVLlduZlPdGHIfCn6iyW8c6+t/f+p+waz/eOo8KTx4/fSZTKaJ/3zqslxJbkgJ
e9f1F9lEXVHS5IQTQpIDTQ0UBZUNKSP7KlTtEwnUYQtjS3fRZeOIrE7u0H5NTmYsa8e5/PKA+o72
zhEIX3P6rfRaYSqzX/Beg0CxMW540dau0W4YcWEsQ5BAGcZXpsh8hwKPrDYjD4aUT1nVdy7McdWQ
LYSJYtqKmgkFfu3ZJFU823HAD2dzGCz/1RnaR3+2opQghIkc0dgmoGyCapkDKdRezHA1v0Qj7hTZ
fGF3ngVcW9JvNfhN3Qzm0GjrAFMoTP/9Clv/xePuEQPpSZePYIZn9PZv6xqhhz4oReKdavUadtGL
PqeDNofRZtgWh7R+dN3uELmkO9iGoHVlu9SSgGG/PgqKR/nWKw7BTpcjf0yWTdeB3gtJA7do6rQa
E84ihuFQls/M9GijDVsn6j6DiCc0/bAUDFE9OJm13EKr25eqeckz7lxPd15co9/2NhcGYzAWMbAA
lvBRt6THX3snRT+GESdd0kXZ8Wo/0xKxWxW/RznVkRuRBQy36N8v1hw68ScWGVSO7bIwggvFLv7P
ixUQPGzrduZtBqN4H834k6xYF1Dt8/ug5pKCoTFs8PR97P1vl6xaxwIJDGx25ZMIsBRW9/LvL8j5
LzjNnicNMS/WuvD0P15QGfNw0PPxNg5CMIY30YebPqQJxCjZL6u+3+dCe5s6AJ5T6O5yf9+W9QNx
EpRZBiI+9POc7nk8RtP8BHJKEiRdACJoi9ZYJQOPABOu9ygr93KGckoDqqnvWq8m9A6hQe0H3f+V
/IyjnnIs7V4yt9gXSY/Pjv1u2SpP55aHCTVmj0bhg8qpMPXPBrrUIF+q6JceQMVFZ5AOcRqa+z5w
6tuk/FOfAfC0NQbkvVnfaV+5izkL4uzLVA3BCZ2g0Gfhd5BS2mTe0pxDfPP0OC90ZsX91snoLRg4
+zk6CQfhyKbEOwN97r0vrQeizl///X2Qf9LxHcFsy0J3CKYWXqT5R9gCuswJAjzrVMGrXGZjSTYF
eNuB9ljjJMcyuSeh6xZF0ScE2N0o8h+xT0WfEsIg+5hc8xmvzNAjX+ABXhgap4AYAmw0coOzHEct
eGiUC2bvInN3raVq5DgnGazMkZNINz51NuU0kRefGblBlGvFbaBFsISrukL/5t7ZUXBR88MJs4kL
QZL2ryvw3z+H/0HgyvWvNVn9CmD5LMqxjhiv//HX/3gsMv77n/PX/O9/88+v+I9T9Mk6WXw3//qv
Nj+LOddF/fmP/vGd+el/v7o5DuYff1n9So65AQIb73+qNm1+D475f/3k3wEzj/8eTcOupLOk/p+j
aa7tV/sZ/qzr8fdkmr+/7K9kGtf4b2TSgJyWwjIQKZhA4P9KpnEsQmZgaFqWTZLHX5/Ji3rOn9Ht
/waTnu4uahDCYwzJLfd3NI0uyLNxWdPZNA3HMj39/yea5j/lTdim40pbOBQ6gj/OS9BvG4RVgrxt
y5b7yLXefAQzykU5FGCCg/jbzf5YdLmoRo44vT9/u1J/31O/J9LMq9c/dv8/fvQfe5MRz0Z8oZjd
yARdc0iXHEHptkz8H32l/30L/+MO/v2nmX+mTDiGAINMBo0lbCkN4w/QP7SFmMNYPq47LYNBXaJN
0QPzYhreW+QEpxrA8WJwDY5WqnwFcR9vBBpUzSQfEOkL4h0GdoXS4rukFNays9tXgkzfIu21Ci9y
Cp6jKTq57XpsnJMVD3dmi84K8zc+82dWqKM5adeqbyiJcbUW8UFnlV39+wVlY/jjkjp0kXR3zivi
huKum9/t395Ng74iwa8VdutxNeEL3yQd+ABNT9qrbJn7FA3j5WAKniodBYjWTNZdXxI6qEDz6GH5
ajdWveux3KaatvELsiekbzF3qXAB9u2PFMoKpek6DN99vjTs9uPAWdk14h+aBCpryg3d8x+2yUgz
j/1HJpqzEXnXB8B4jKynX+EyXAssGOPCdfZZmHe7XAZgPsZqx//OtsGsVxsKsgcRfz6qNLVx/3gc
B74LLV2OHUKBOMDbCp08jFa+A4LUHTfSwt+Bb1bDk4LBf27vrVA5Lyl/6E17WCfk3r/qqKAtvV1L
SAgx/ewCg76ltrL6UjpAJgaHIDfeO4xpBz1Q2wJFyELi9d96E66DuCn2nKbVTi+THfnXnOVpGBuh
nW8U5QG6O67SkJvPstbNDY25Xe9WxsVOxE3J7jkeW2R9Vng/hjmC60T/MrrJPdMspgZK6m2OQf2B
8dtGorXiqYA0AFVpUcydsoAkAC6hjQarRMxBFGHY0hmtf2b0A5ZJQ39prB0KJg+5xGDpmGWehIN0
nO53cJeR2Md509t3Lka3piQwwXVpvFL0D+fIJiBAeMuAScraJtVy4UKNQD0TNWQ6YBcREoxRiy8g
IDj9IosFmQce7DUv3QNSjXc0796HxPfwiaAKIWcrO5WNvLW1VawA9bVbLzk7XeXvONHaEXzGDHvj
qmfHWna6MR6afnwQrlJrq4043Fmcc/QuKTl/0rNseZkC/qvsuGYFVffSZarEqJ/Y7SiKoY5yZshi
Gnli1BqsA69VwWjNqPRusZe2fkNYeiFQBcgSpdsY7ovQ36Rmto7ccB82cgubeNn0OsaedG0iB6yx
+m6y9ElXLhq32I+26IhwNhMfi4YFsllbPDop9/q/P7m/+gu/r4UumXIElBE/Yjk4iow/+g9egBm3
bMiMjxPvaORBsx9IpcB9NP/xrw9YjbBwtu+OQMOad6iHGdue4UWUm26Y16YEA5I5vEeRMRz7wSJE
lp7vzomwhQYycVdprnn70kXAWxXtgQtmbl2Hziz9uanzkVJBIborYWUfuDM/6OFbp9RIj2X8HBlv
urJomFs+XDfb/Sr8FnlIYgHiI5F2of4Xe2ey3UaSpelXqRfwOG7m87IxgwRBgYQoShs/pCj4PM/+
9P0ZIrNKoqLFk72uXESeUFCEwd3s2h3+ocJzoB7yahFi+wQi2sH8ovD/Nin63yTkgyQELyjlcPX/
TkIOL7QTX96GHz/Kn7OQf/29v7MQx/iLEsK2LCmQviLZ4Hr8VxYi/nIMPGBsagyPzWdxT/87C5F/
kbY42F5B1iETcf8nC3H/ktj24YdlCTphLq56/87Cfskm/ye7/Plulr+VqaalKi/JImxL4G/1670V
YQQyxpUfrDu66JvIiZpbq8Nxx5wR/S06Y6/5mgYBoYmXlu8WSDrA3i5BHCyrzMw3oUOPbi5R+A/V
DLRhFLFPTO9WyFpBTfhzb/C8O4GA9eqnB/0POYzKw35NYkzbdHDqEq5pmnimvktiIFyGKFyCaUS7
COmB9FQML43f6cfBdb5oUOaWgKFclC1DfF2tDH0g6InLdPIHFDMwWphb5MWEGd46Do2zzPVv9DGj
YTWVxb7G5tjH0mNrlyH9bRwxHhEAV9Ium6ACuKoh7f9V4dsWOe5TvfUZhHgOKt660zRgA6JEwjQi
aq5tGEIHCzTSPExU0Mij2a19asMyu5GBFnwQzORvOaVpk4Ag1ktC6fBG3/UYRy3GVsFBoSwtuVNT
IULUV4L7WeBIwQgEygq+6BOkignbxHstNpnSZcvWA3Vu48bbhbr3iEXsVzNE6WgOC33TwuU4QuIE
idtwCw9DvrF6uKO4lq1IIEt/bJ5rN6d1FKVPZqSUE8GT/PlVq8T//at2cWXDLhIDONuxlCvdT8lV
73gdsqRkFrpxLgc32ocTSl4DGPH9bLXpbQOHvtd151bMaXmgC4gK/dS5Nx8s47emgOkIYUj0M3Tc
91z93VWBaVwytDomv9yV342i4NB42YSunTwj5D0GVvSUjIO1D2W1G3L/3IeIx1NG3RWKOPPnxRjv
F+Mg3mEYlq3TYrIdx1XP7Kdn4viWPcew2Tl43Z2sc+PzUKBY7rorbnjjbvQGB62ped9Ww4RMDSJA
/ds8Nv792DGzt9CZ30xuOC3pP6BqXQzV1vLqAcgv3FC31J/CsB5A4Dhf8QfQNnVZ/fBNN2QcmEKH
bufmPqVPZdoG1XVsfMY/ASAYhKAphtf8n39VzzTBlNPc4n/vm5WThkYC4FW+ag1Lzg7D9r6jt1EN
PhTz0gS/57wCbBZbvJ1ezfAeYu2xzJmOxjFY11L3DnngFRsnVyqfIglu4rptVpXXZwiR2SCfzQmk
XQeRlSlLfAuHkKnh5Mb7Mk6BIxbOK/JN+k2FDFLp4N4tENQbkQQGq60Xj3/+svK3QsKmpcTpxf1S
OCYuRr++174ex54WDokeI9CDQLVxOZv4KTe182Die0lAbjaJb597/wSe/Zv042ira5mxFO0c7Zng
4UuRZm+Zg+g19Fi5tOw+W4DA+yZr2NB/Xq5QtdvP6RMCWMKhluY+EvzTfLcNs2iu3DpIgzXdSlRg
7VQc2k9YneiLGTHGGziM7tZmlH0cA8c/GAaGCMiMHmA+5VifoVptDLG1GnRtNWdtu0OjoAPPt/lg
le8DiFqlaypGA/evsN7fcl019qE0bG1lU4koT4BXhr8QVSHq3jPM3TaGc6PXWJmlZX7TIYPNZQfc
7s+r+Icj67gYSFINwwAQ0n5312qm7jtk0g7Mhta9nQwN9aGynFcjft5AKFoLcUJnOMis7lYJAtND
Pvk3cwmfZpKT/lT6C91CyQml8O5ZOvGXlBG17IsbqTUvrYVh0zhg31T3lv0N3NcecN+wZRbNrMVP
VyAJmi8m3oSLwv+cgjX6mvYgsEc8eBi7UuH9+csKdf2+2xiujSr3NU3RLfvd9dyikZmktQ33IB4u
AsrBNu1apakMvNPIZvwMYkfc9O2jqAr9IZ8HiAlTINZlBoQKEhGevAxF/rwo+duiHFCoDvm+J2nh
GLrazT8FzUFEhecAweTx9hAF1te4WWvZ3SygUcYYo68CPOzXZmiaD2GpPSIltQ61A3gT/1ZHUilB
YAKn7KaBO9AbOKY1+xl3JDK88UCkLReyz6ylbPvuYcbC58/LF+rs//JMXWnZ3IQqPtAsf7+NEfky
Gjos4IR6psj422u3nce02BsQpsKW9kZmGpOTSodwId1xR6uR4TqQb5lr80ctj9/OFLHD1ulfeYJ0
w/TUBfXTs6zpTxSTRIcnBwCDOvHbhDXVgYbNzvL84dZLuvI+i6W9oweHCo5nBju7yFGeNxvG2Y2h
PYmiELtID1cpM+9FjczS3QBVnwo92gWINq8JlH8/wv+tZD6oZNRLIj7/tN9+8/r+P/nbS/aS/9dL
/vZfx+h78fpS/9e+SfnX5ufa5r9/07/cv42/PDQXPVsY5JyMSjhyf1c3Ht1XXhAJKd6y5GwqQ/l3
dWP8xZ/QMWOzktZR3/x3j5XuKyAAGq8OfTSdn/iPeqzyXafTtXUUWFgZW9TTSdDeXU9Ng/Z0gUb9
1k21p1QMOyqBV5S8kzVHDOK8i9FCFXXtAv+I19JGPrq/Z7/eSG9WQ+5YZuD1Om/Z2QndPLsD0gkZ
ordOM1Z76NVgkyPYrS6uiOjE3Fpohv2Hh159BdegMLNoTlD00XT+5ZwZvW9B4A/4CpnP4dC8PX4R
r4ltnYIQSUGbEmwRorKLvR14MYATDCJA3MYfreNd7PzXOrjjJU/UwZX713XIRJTuYKYKXigfocAD
CyVmliIFTBPvC/xbw6oEyORpWAtamN94CDmTHKxS0/jkVc0HmYdKtn+KhdflkAHrAtdkG3jvu8u0
MSNZp1lasRympgw2z10IL7T6qEHkvaup/vVBNh8DTIV74933tme/aacJeLUZJa+i+lpZmb5MqwGA
vmnvPShpHiLksifKwqRkqOzx1Sf8FUErvZUZ/dSqX83wisLe+CQS9BnQM24AmFSRdaInjXDIZNkL
63mON02LuiC2ZslkPbv4rGoA0NcYkGlrE7xB5Nnfeuk2MHbZCXodLMxxQJozRrkAcQJkkWiRug9W
Tu8X8CO65lBq6SMD3cgm7dgUuruY0w6OuSPwIsFWrzJPhkS4xQUpW+XRa4tXWueBWEWncM/85HMY
x49RWdmwlUnTdA1ocNk/q+0W+nyFvm1PdobHonbWa4wOJaMTbDpPLqArGK3yFCBsio5pDuNGvSbp
ZIi2mPQJvsgeWOM8mPwSxEchl7iHGK7isgQpv3VN9PZp4aOCfmnQkE2cCY318jmdg7NG24RjkBw0
2BxWF188DQEFG4BgG73+FAA//b2bfu6OCHWH/brJrpk4M0ibdgwtwl/3vDPjjIebWrmtGOQXtOFK
4kXb8VQrl4c88y0p84++xD3DBJ/PlJEJoKHRJnb8858Xo6ZV7xZjgtlm3sgY9B+q4Kz0nLKBeAtk
z4QPi2yUkJxAytUnaWjQEQdtV3n1nYF5CiQq0JFJifV1p8NyCoCjtC6GH02HUnJsNTgxAK6F5SkB
iaf73uJFhI32Iw0D0Ln2axmUZ8shvhhCmQ+1wzZIx1dM22BG2LxDjFmZ2XjfihAt3Lyj5zkj114Y
4ENgtiGWm3z0MozfDyJ9Y1fhA3Tbo0p6d+L1zjN7BDPSbQeHhilHfbImYniWOtgPd9jOhAlA2R6c
L1qkM0eILAP0ew2aFLmVpcOkIsCgyIofAcuv3SLTgcnxFsvRhfUBd/JmoDbsUjikfmbvr5Ee/vEG
hw2n4cBZgsfR1N55Sh7AaL0OrnvuXKz04No5pnNO0CHCE+GDno54VxASf2jPkWoxwpS06t7nWa2M
oG30fO0rcc00WQlVBjraZb2RNWjD2i65inwNWUfOGcou8oMl/B75WYEpPbI9XMUs710E7PBKQJ+n
Trdgbcpl34ED8SIq6D/v73/Y3jbBxqOxwpckpv961nIQrRyclO/ZMloxZHE/PaF1FsKs7pEQ2NZ+
+MHxlr8fbzINzgfDYdvWiU2/fmScIuAU2MjR+iDbF5WsUcM19GeGBWjEcqnEbK98ZdiDXEwc9Vh/
wInrIC08y5OhwBpZbqEtXyIVCoWP9R9dR2heHerBR3UAxEBI+PNTet8LU9sBCTXbsU3BAJq05tc1
M2atrEgm3ZbF4eJlm2jwVNpaIqmxkpp2ywwJ/1oNJU/LjsINOnDg2trtB6v4h7PoAcqgpjYsjAXf
jztTaYguSrxu61JacygqmJFT98lvR/tmRtZt0GHcYrP1mLqu94nTSrAnEPnrqemfEEyGVWUXy77I
nqp+9Daimm6aytYfP1gmQKvfg6aNMK5qG7FK99ox/alKKTIAamHcp9tCppeqSi+2py/0gRksr76g
1oCX7hfz9xrva7vh6g6osfiBUQA43WF3B8Y8YxtoUfBaac46nf2t13Cp5YF/zqz04ukdo7xNMWIa
XSGZtIA7CJwffbxRe7HoEa/8cUKxNjG3IUL0i6xFxcOQ7fMkMEQNASfX4Ei4HomcYIwKQR1/vbeN
3D1rtjZtdBt5v6a7zMN8tiaWyEDYBUceQbu8q10CnwNR3ap3oQqAA4lsEqN2niLWkgozWycxzhff
MF9c6kiEM4elZV9M9XOlNUfkhh+KCH/sBg3WBWq3+I5ZZ1h6F+o+djy7+5r2TLS6Da18pm28sl0A
eyiko+k6gyunZXoKUhT7/cj7NNC7Qfp61ZYPOBvbK2SOSLBBI5EVZDsdnLeUzdMIXHshS6bS4Lde
sxmLiNg42T2hTXikALV1SazoNdPpuBX6fcPmqMXDgOYwPRMi/wO+f96i6UC06V6+C2s82WP+MvKy
13cSDM1aG2d8PqJLT1bYSMaiRWMsLPdGtCk2Ar1HFFXxHK8lboC+OPRl+npdgTlnh8DiZdbfWuUJ
bBQoQin4VuqdVcZ3vXS0NjmA7EDM231pXRRkmwJWldM8awLa8R2ZzLPIkdfMXR/R2Afb8gc4Se0+
wY3hSznyrE2tdlcljcWFGTa7BK8FVKLLL5XdoaDqBNQVdb7vHcqQwPmGhjBWQdBDFSp+4HHpLlZb
Q742KiTUQmW9aO2EDe3LVX7UNiqJezhHUHrRvlxkCE+H/Wqw9BN6ZXdtDvy0dtJXRW4m+XpVb9hJ
4wuaFXu7tG5Db1upJaYZjzPjSeHI9lDL5AdMQbx79Hw9oBJQIP5mxg3JhUvuYMF56yNSPJO4V03d
qhj2BQYQoPS3wOsw1PC9TYY6l9pFc5BcTB/qrtvzPqvki5HkR3qViAMbBjpGJimVImezj+FrSyze
2Q20INASqmBNhwHdQtC5fRJeEodvaQBe1OcIWL5FKggkskV5IFKnIRIsH+w0fvAlxnjSvamOgV9+
0WoOf2jCvkkNHqxjY2c3TMllNn94Tr2j6Nr6Tv7adcb2+kaHrGDk/9R0JRba3j3YABdHRn5HCq5y
gZb7rshAxJW6u1dBJmtwqwkd76Zzyfez5JI6OeDGBuGQwGRFjcBXqkifoznY+AZkEBzVCDiGf0/z
8DhBorIqg84Y1wfd9ZUVm+CztWTvOzAIEujEKNUSLkB/NCPb2phgY7UOcV9Fj6lPLgq+XzvjFp9c
jAmdAJtz63R93y3QxH5AChQqK+MJXCX1ZFxF1L1pXWwtY4LlOAX0BYNL4fG7c0VtUYEOq/GLFhaH
PKyP0VBuwkTVOHP2Ggc8vCx/wYyQvJPZGqAFQQfV449xlYGgHTsg7a3nRqYb6NuvTo7DUk1kHcmg
AL5AzwApF4LRt33nzNDuPPrGCdkfSixZ0GQzcMxQ23qML2XxNjP0Q07aOTKGRZTdDC5OwMYTSKtf
Y8o0cPAmqq+lX7CJGPE9zsGb63MwLRjTtkPs+HtLTumrPjjHog42CUFItMS0sieR4o1h10J4ysdN
23gw+11wM1DURWZv1QJLj08so5AfMcOHa9ywautQevkZDwk6W/szsPl1ZoDwaUkrrF7dITFBgugl
Q6qIoZoQXWfvAb6go4Ab2wKMskH60D+KqHxCVQwKvE6ISxp2TPqWTQla1rrSCYDqRMdcW4sBFXjQ
ZfQyB/cm9dudhpTe9SHAVARvnGBzHHSPCoZd2wXCBT7fHbbrDrerpyCVSj4yW02hsZn7Ac81k6c8
z/Q5BzAjHaPbjZWGj2M0vqF74yFZvAhrT0NIwIOdVTIrRKcAMRbY/Y2OfFlyaV0i+1w5exWKmypk
p7f4SH1G77QA2cp1kYANKYYiWPat9xV9buD0wIkgeY1IwGVc0qO0dlmbfVM3bu+fTWANTjmdZq4Z
QgbsBrX1M906dSOsKfHZsL0XpAy3anegTX+iA3/0q5htyfGsre8aECBk4Qyw93z5PEaUNFa8ijZF
K9+22SHnWrRUP2O6syZ5S0+q4XqjfB6rGqfc4QdyhsBZotdIr+ZNSXGV5AlynhXEBA1Nh9BCERWu
xbMli8M1SU9nlBubcXldpZNc6OqytzF1rOqSizll60s7vgxpsPSBB64G2JZVaUMXo+DFRhV7Qj8V
98V4pycI8DBuJL4yosraN3zADyWtafGpi7yzqzJUx3HOeVieSCy2UurEBb27Gwr1ysOtxZKNxjhV
bXoRU3CJ8+ZZxeocikVpeOckKjdjyKSPC7iEYVyk3SFMkUkIGrnEBNBbWjHsj+ZhjrrnIdig8fgc
dfYxjuyjymKu9QgTnRVQmQ26oIjsjZTH17jbaEcE+z9Pyh/XhVTH3g45ghhE5t1dqYtTFbH/zYnx
s86dZWhrlePbhXMcHX5RYiAsUTdHvwdHTQhT/RIViBh8n65XlsrLxlbZLPt7us232A7GyM9MFy0e
jmobNDquDSJXmUqBIE6rLewm564lUheifnaj/kfro6XKsWTEerbq+NI26aunKB+wjE+i2Xve8Fbr
HPbr3euadLis0D0Xk8V5dfDG9Aa6f0TCSaYlFITuTrdQ5w9BD/tZh6WfaZ9HjV1upuNBBui7Dbl5
ChD9RwYK0VitnO8hZvUlLDsg2algiF0hiiGj+/zvhky8CMS0q2X7iHz6wpqLQxI2z/iExpSyPCZb
1ab6uJJt+VlkxaVD+0fM3hkgYjTSBIhsCKOmn7HepW1xY2Q1otN4v+jHzM8QnQ0vfVB8qzvyIhGg
ZZsA88tAfySsmrQu7MSwRoVpkermk8MIYtGMLLyHxtrO5cLTebEt9F4uH2c5Zv6NJXieWjSLdWSe
r2lX4UFfbCDjZTCtyJJ/+DAesf6D5qL+9jUdvH5carMhmjzlHjZOovbXACAR3B+6HbLc7Agc8ZYm
4VIm+eM4E2rCUnKtuSTbLpVwue5ntsNQcNphnPA+Ss5y1nMpXvPDmelj71KjGR7lqzoGTVw/R0op
5kqmHVlMVR/bMvt+TcGrQN3pnJzW5jYxYkgZSMiheVkupSrtikZnuc56Hthi3YhHtdUTtau4adcq
q+X0xL3yRw+JPFY3NjRS8HNocAHnk2TFjolLkaw0fmBZ5OZXFDiu0TuxzokbPofwi5HdEC2TEPsH
GpH7JGStrTqWvgwOMgzuI4dUY3LR6QisVyMEjqaPyev1/HHGX4UHf6RMPue9fVYNOchkR6kzwy7N
FfaoKHRzfw4Bua9dfnZxvPM9nqZv21+lgWZ01dTPjWGsyzn86pisJhEnjw7h0kbnamHGb8YYz4vW
q79BSqP5mZinuEohf2+cHuFxt4PcK9XFrsiV0KmPafPY6ogaFUPyuYynI9rim7hCciWQsgSwIO46
JYWl1+aLYdhvvciA4Tsh+h8Tbj5GGXw2B7UFrcxGfSUc8b9NmWLO2inpBpc38WMUDmpNVWvCX/2R
Rqa7cHICdSoIhBUXNrM6vOtiR19hJv9s1RPMTKlXO03r90VebEOvMg9eLJ211ga3SSGsZXIaTXRy
JhboRs0WxwLl807VFI3Rxc79bdeYSCFW4XpUHm1o3++Dzp3prOmbsESGqWpxAAGcRGrUzQzLJjLd
kcdTxCv62B3ibe2jgSoBhj4otHatovMawQFRzW47JOJLJODJ6SY2dyQKlC+FwT8cI1rFHjLHXQ3V
x5j1XQBvHbvir8icLn2wP05f/iCej2PMDhq0Dk8F0oRKWSjo8hGh13ZdVmj+5GL6wjUKUjjpt6on
CPW6fM7q8LaWkE70FIENiLmxEUOIJdYl8UymR6o718ey6c5K7tKx5hbxQLTur79A94JXqNPHCnN3
9gcSFIxWyNh9Y+laVJng8pVma9Rv4fZsc3SR5xqV+JKY5xXIcejUH0jA7oGK6svCgWUXYicBpTEs
Vn067UOVtHaVt8Gr+9hryPkFWt8sQVhpyq56ja5mtKznHJ797H0aGw3tYOeu9/RL22dbTIYQ3SgB
ZIaYiuJbhw0NghDPvax/9MV43yqN+FlGMD8shpUWvjwalg1BQUNKR1htgf7DviXQplwTCAWWJEa2
3ixpC6IfHnbPaLz2CyD23mbobkqBkQpGXv4qdJnf5y0Ub1OwgnDOccbyPyFy7a9GOz33RnIWzX0k
4K8MUoA2g/VWxLBstP7ZLPNPocEviIsbTQvm1TBidkCr+HvpoA4aTN9tMTEIrrFWFSGMFwSr2Wba
1wJXXOx/4GVG8R0OijeyZWbUYiqN8CXkOFtkuxi3mkVIz2GVoZIl9EcsUDFtnbQzovX72Eo2BlXi
kMvTVNmnxBOnUnldwYVZ94G5op/3SQNwMpcImks3WvGEN8Il7cmb/lYOXzJqScLcnTbUt3bnfZOH
CRo1+qPHwglvheierhmRitwT2pi4Ld+XNrcGNr+HzAH2Y1Y9rxjv7wbV1KJ/SjrtBaWJdDHDT4tb
NRNo6YZ3hnfLonFLOIxF+imu9QMyxj/CLxRqZ5ki30Eip/zmVwF93kA2L7EDDAJZI0SRkQLwUuRZ
02oPZZIbD+8IHeUjfYZspTp9Hdk+59hbzT7NCyBSHkc3SJYcz5UVgUJvNO0O3T9/1ZrOZRibl0YX
DzjDfQM2RQ6AwPYqMFZBknT3ETu8C2LlcD/eZG3fHvNGW5deLZcS8bplRRlVPVc4FTItetUEd77p
I6Vl7kfQPjtPZaeorqpOFPVBgfc5BC9PTZ+ub1ajhTHZREFu2BWifzqimUSsVo9pbCacD2J/h4RS
n3KZB56J9RYhisHswhlhRXc6Df4Yi66Fmgio0ZoauYTJUUTN1ypQN2D8I5kdJO5i1ccpNXRVnG+q
64kQ3ch96pyvIyLLK4G5UGl5evas/j+hMvA7+fJV2sErHqMno6e7IiyErHSKQ+wiO/NL2lMKyYA3
IvwfAngDJmHPMWZoVyG4mmI6yftT6NJLC3tI63mDYHO8Q6/yop5U7wL9L0ZnwR5VZGZBS181IUC0
fpHodojwNZTbvgjPaTseycMumP2dwn4+VnO6aRHGXGoeCXAwYEmOdLlghVbnbXN9Vg00ChCmCa+u
IBtkbnsMxqFYB8GtLicq4Zi/eJ3Kihevq2d14T/HpNRuQL4aaOjwBzc9vTnGVbmwz0PNnq+SGg88
JJ2zaAUGAr8jNO6KhoZOmfTIvmZb9dhazd5pyU3rsb6CseDfmY47BBPm8M7d9fbPUSxaMIfeNion
w7uQ/NEz7vLmW6hkgr4GiF3grHQIhRbu8ipE1UwtGFuuPWCNTzIdNrWR7t0U2P7Qkz6q/KJV18AU
VhuXFMJy8WVDAOZ10P2ZgfpJq4xmZZd8u6bwzlFtH7uO79QYKg3DudWoQ/htzNyVdGs54ek+pPyn
Tvus0zBdsfcaPA4g5iQMU5z0oW3ACHUZyhheIrEIrZyaH3aLjUjSl7rpHjSLvHbK2gq+YvnoK2Fa
nilTESy+qx4vPTFudDUbG6bwtRrrT27kM98xWzIUrXqQanCNDvUzfcLnySWdsKavo1PfVjali2Mb
Rx2naTL2z1MXr3KNmgyt2OSmCRGMLb5aDucDdXoyOEWs6dFVWdnOOlbavTGy0mxZDmE8EJKiAH1N
py5qdUj3crbfYpilyzQQqMF2zT53cLKqkTPQwkvQgqSt+3bd5BbTA582sDDWfx+EPD31SfOgytq8
994mbUD22zB2Jb1BlLXoWlOSBdhf4ZQbfR7VAE6Vw9dR6ZeoIHwOcoz2ZTR8kcOYb1Xr0ktpT5nh
ziR3dRiCrIKMmrp9CMqXgmUrrY+D5nruFtkKZfh1NiXM5REx2za69VULPFDzz2sICmeHLIuQ3dfP
U8FpE+V8zo320H2y+vQLQmdEZhs8QJSKs57jCF8B88Mac092A52CS2h0Qm/jkCxHGkC4a87e571c
l7b4HJrTuknSHyK0D54Ja6rWh5XjcSMUsNaXbTTdTlEMy4cP4r70Gclj6dN7MRpC/Be/3rfoaaQR
fnd4HXvL2QcwHFfjzRySSU9xdXZ149BpHaDS0ibpAUlB1RFelDIA2RzzLrdCLqU7zaqtVNABs0Ok
TjVH243zcwCGLyjZD9fkqFMlyAjeNOSqXUSq1eDW/RfT3I4u125KXeD5475vNtd+j5bHr1WtyicO
eBUhNgQ1997pLBxZyLfy1H5wEfAB0XaiDXiUMl4jjHXXJdy+1xZZbN+ao/VVjcr7jtXprM634jsZ
jRtIUcgTaPZxjgSYX+POUqN4KFQYoiFzqxpl+HMA/C6gojiU5ItYYEKzrY2q3MRjPi3wiggEDUov
6GnkNUhFaiEKyBHPBOQHvrRp8NgN2ub6lJyhmrGFLHZNIOkhae5ZdXq1mHhJm3LXCHlPM0adurwC
bMAoFb7K1uq4qvzeOeMV4Lco/qjbWYdGTYeft2tnYlUE5voa3byR2yTkHvxoUPT7mMgTEmgg4BZd
0Ep+N1XLW53mEtm2a5wHcr41SjZYak36g8nMyovmtUiL89jUlKxqZhPPUslsIlEwWYiUjHLY9unt
nxf1DwNR4CYsi6HKFUX165oy7hqjzbUW4cFg5bwaCG4uE3rty6HLzpVZHrXs4f/jEznGNqyKf0BL
uS0yT4C12u0sInNplsJZSJ3+kCkvVYd7au9266lNo+WfP/YfUFpMfKHVMgu8UhfUEO+nIV2V14Ex
ulm7TR78MUM4MVLKRa17Tsc4WzrR63Xe03pckbNPrU4KV8z0swb3HBK/IcaRS6l0IsPNYlWgVgPX
A24WXXYUbRusrRY2CvwEf7H2s5P5wYsS/zCiVwA4G2CxazImfwcTQbpNq3y97LaBHnxLAuRIxTgo
86d2e83ztZLWX+lioxM5t/3kNx8wE/5hGsv8GiA2Sh4gQ99/fic7vQypqLemz1ELEJ9fqCmE2XLY
4x45NVPS0bDMU6Ra9X9+eWyM388OXARb6gJovq4rxtTPbw8JK6cP4gmZZ26xNpYbrchvE/QCyL7a
51mqWoOjLkfneI0iV5AIzJ0dyDqKJwEkOQKgTjMSoGhPpFlbaF1TWthb7FwvWSD2ZBA4PtLvuc5c
rqq+s1e+RnioqD5L5+hY6tDBI6f61MX+psrGJ7gwGL0D2e3KF7NnDIEtHbtEeXng9ZtfcD3d9yqK
Iq7V4y5TrVNzfurr7nTtb8k2+OwjI5eX4eU66gDR/UbR9sUJUKisOh8D8W7PCKiiWCHGK0Ae8KZn
tDaWhd5va6S0F5U57lzDeYNYc5+ZKFh5EGbo+KNoYiTlCdm9cunG+kYytHWtnOE9iU2XMKLWyhff
2iLUjc65oaI60xkQCmJfehQSjU7+dJ3MOCZTrgqxL9knywQ/Ws3Tv3Xum61u9LDXQS5o57yhxDED
moVjyJTMZ4y+iCo8ryUXAO5pjFeT74kACPbnvfEebw1YwbLYkiYgIWDLQD1/3Rqd5O7x86TZupFz
bFVxQf/jAL1CTMZJNfv1vF8Vvsn3o1hdmDot/Mq91zBi1qxj5lpHpfvsKeBjJ5O3KZM7PIWQ1IwO
ODU944aG4XD4EdLI/h01almA9izuAYAM8O9+XbbhjuWE/HizzVCCUoAXHpzy21WJfB/igZezFdVi
VYfDbHHUjClZtXra+JpN3cLWmWWNQl1trK6DdS3M6KloxTN9vwvGnH5kbJqh/5ZlpN5pTV1Wm6AB
FDmiji6hIKZFjJCvwU21QsGY71UXX3rxxcCWtjAeM0Q5w87dlKVJr2dAjYMqWRmMUoyRpKcKAdqb
zB60+cas8EWlVARmENsPUWg+2pj3gcTGvsvNdnIav2RD8dwwt8Xk806BKOFvk+DhGK/TXqvybI9w
y9bW5jOMdvnBNrlCKH+F2Sl8MDREmkyea79H6XqiHzEl0LGm9yll6y7S8fkA18QmHyK8swJjfnXE
uC11RKwkiV6HOgvykRCX8BJjBGicsBiDwQu8HJ9d6lmfxu01McZvjTYc6adflc85qPpFpxzgYxFy
nak6T8oMT2sgj3WWHWTq3E422pRWUXsLTUNxlSkL9hxPWuM9gG3/MHr+jq2CwqhLJmuoTcBXNH7d
al3fArCpexCGSlkKsXpSnyezQqR5ZhOo/UVbEAd4t16r6jhU0+MkIN54JVrldXb584n9PZY7Fkwe
G4EyA8LcezpPaJeFHdhBtcWz9yAHHqVk24mWZvefP+j6m969cwdks4fwhe5Ix3l354PKwbYjhW4+
lyeXBjVWmwVgDw60p+rkceCI1dZa0t7d6DqtldhyL1XfvjgIFKNezXPQVHFrDACgatbZIWWPk8kS
Rwu5HEo6CbQg46S9DRkc8QBLZIEzsIxaqT+GNcm7aA9ZOJ5VQ6hQLRQ1b2Hof7iOVrAM2iuYK8Jj
mMGp2aMwLq4fjx88h/c8GUIkXC8P/qqF8SX0pHfgurztXQl0HHM2h5IKGdJXMGv0x8H0qQCZNWom
rPowFb1xtK4fVRUwJaQ0XRVepsz9gG33e9bpOEicuNwBhvk7Yj6VXeOUQpRb5dsCjdJAf7A6W5LZ
cu7cdSntqWH66EPN3zMoxzGY16PyaQgd3vOvx8AoROvqNhaN0+A6q9QHUVNGvKNr+2KcXxGPOBoO
cyV9wuzZ81R3wfyco3uYOvWj3znfMeVkCtsNKFdsZqLdiOJYz+GNc5shy/xUZejg+sWurZ/MTGBx
oFpi1jx/n/vDtZ9QBqBoyHC/ubP1HZ8xkFAlmsl99sVrxq90auVSh4plhf0HT/wfUMZ8eaiNZCg2
t+R7KHttjcCiMS7eDhZTZ1iVnf6jBXy3QByJvvGlbQ82Mm2B39mA6KiumXnqq15PP8B5XoGc788k
WFP2I5hIy3p/+lMqEXT8ZLG9TsuuuZZZKDNEV66wcvN37H/OTLCJm+IuzrJ+U3rmukmjh0znugkV
FkcN41CH+9zhaOC2LetUnU/PoHxVA7ArVMLIvwlxHLqWDh4GS5Rl+8qD+WOhrzGrre13lHltQvtp
+GbBOKcF6p8hY7yOoH7C4EffgoOoMEC/wuEjAOBoI+B2YbXPWArutdI5Xxu4ucLpwG2TaXOP9KWL
VD4XbjvQ2I3ak2s9wqDMd6Yefk97VLYCmB6Tnr3pCb6POGQoMl2f0xGXn7AxEUsnfkp0tHXzhusl
E4yAhc/w1uz3aNpwXSaVsZhFcElD08KcELjF4G37MIwQmtrpbbHNzQGSnopsCl3iTcHncBbggpKL
+L/Undly3NjZZZ8IFQAOxpuO6MSQE8lMDiIp3SBIDZingxlP3wu0+3dJ5b/Ujr7o6Aj7wlaVSCaB
c75h77W52ZW4uxfTkzK5rZfDW8mw6nK+MRglqg7EYdxdkyq/riutzG9O479WPDx7wsAtg9IXSs8v
HUzjrGkiKSX3wjl2s8CyzjxO2CMpTMySpKAPLw35qptGz2nkfWxss9TQg2Hp9N0qe487js0nRQpT
bt7EWD6MOr+/AdlSwCdh2fhnAGn78Ct8MoxvNnnjSkrRqeqb6ywcptXmRLpIWWnBospPncoIgsXg
u+FSt2ZTysJ2WB/zQfM+ZIeVy1+8EmnKcDIkmRw4KbOg0K7Z2kTa8OnvP6B/c0w7XIcMB7CAqNAq
f7mnZWyIqWf5sK9spiLkHKAL7hySEEkjMiKXUaqhn2Pplh7oXFDoiNYMDcSqE9nEne+SFmfr339L
Hw7vn99W6FS2KfCl4BHSfjXkuGxrXYZ59V4tJsenLz1G+dYMqCI0JvQHJkFl89qflKR9BzBKZpVJ
gp2VZ2w2DdbIRCBMCOpetPXGJqhkJ1V+y9wKZAYq+ulDJbGxQL0BIZyakMMW57RrIGhiHetJaUZf
4rV295QvyFsZIqoZcaptbR0qW75mOZS1mshTuvI0Hl/7miEimgso0Du6yQNuYfRGxXz7sbohXVoP
aPaPqwUSnIg8ZH+F+rCYqBuR4iIpktY2i2IXWTIckjO6jgVLl2dB47FIA/MVDdo48KFjVyPraVvS
z1My2tDjn6qc3DnXXHgoxzRE7PQkBEIylb2HC4cdeSpxcMVaA71Nt+2hNVMfultOnIMVpWyMG3U0
9t20/mZsILY24tdf4MavAOaBV9P81SI7toyZsymp903Oon7kMd8kCfSJZMpqjNsyh/ChqLDbnUoO
JNl4O7th98ohteKc5mfPfki9xn1hIyAcrh9Cl5XNpgfvnk9rJtF3a7lWnUIShYCnbnPpui1Rdhb9
S/EpXqgjK8towpVs5t88nf/mZwNAYXDMqujVfx2oDT0zj7KKyVJ3jL0WUdFth/NaB6i0Od+3mXWB
+uTvv+hf+k2bF4KWjSGeQUVNZfVzGZFoXbTInEGIGhFYY6ypb7kMQ6bV+EbiCDIBjt7Scd5LQifz
gVobBTq63Un3WwDFvNZ0HNucpI3sL3q+oFrS7x27e/34A7eZ7xFOEuOl3bOb/d0Z/Jcp0sc3b3IM
c75s/p7tjP7TFGwjDmQK0rK9dKdHO7ZOeXtjAtgnuzp5L6f4LIb6Kgbjgrf6+Pcf3K/HP196O97w
FwnAxX9xpsu8MTtETzkVCI3VVvsvCrW/wQzdYwL5267n42z686MPZ8ngOMWTiq1OA3Lz88+akJRk
rZJMNCwThDmZBo2nMhfeUo8I6gxJHrvB9rtkg93gLVDVSb1hkIVDZ26JaoF3VeaOBfEXnWl9TM0p
OgCPoEZa9E3LSXOXpIiTlKHd+Ls2q6cuCZKOIQ8SqK9d7o5+a/VsknU2F7rWbcmWPk5CtB4WSpXa
ztidZQVCkXV86m19P1naly6H0q8dKgFzdO1rcneH8j1d+yokcGMvcSvu0pGMLjQa93IAascF/rlu
pisSt9dhnZJDKV4XxuEh/C3M/Absbzs2msMoV57Hsn+BAj76Nvo/j55QsjtHQxITQVSjsgi6ZQTm
P4UN4XPBYqItmLuvsf2+qO1nlXFOMIqVXhkgNkmFl8UlKKzBIefYYm/rRGhZNFyENGeeaqFkxdlx
slolY6XTEYq+mOwrSCwkyyOskvvS0hfED9FNUUEUSZzhfXbXl6TMXplooR3i6HTVV5V5I4NNgpDS
3ryZtIrRn3vbrckLkJpjSRmPGGasvMYg44EDv/eMLbDQ1CHN9GmIA5hYDEESbGqRLD2qx7Qh2UZR
qj0ql4Yyy31dt3Vi6pSgwQgPw3mz+AsZ8G1y7UfaJKtsq1CuGnGTttyvep0FbGfRqqg08VQQFZrV
BMcheRQTOWT7LGr0nWPONZ9TV57d+VFpohhhwSPotEtMbI9vJSEkl+jkMO1A2gGNYGh7zVdadQmE
qRz1koRqweyIrT8f39+/iNpf+mIbGKQpHHMbP+mu/avZipFoqatDb4dDPDy4bn4UaXIRkGAPeV+S
oSJL2GRR3CHJqjSy6uyI5y0Cf6rLw2D3b+1akygVo03VHYk5FBjdTikPQLaxO8vys7S5XOex5UB2
pght9vjC7ORmiq1byIJdqKXAGK2T0sjL2OSoWRZL8k/1r3mWXOelfGNCsPoti0B2iu2NJH7YB3KU
e9tsihP5x2xNZtjj3/L08c1MYejrdhOgkcmgsTI2zWbreW40ntLG1WkeeMz64yBYUDH8wciGvkgv
ZmTKnWqBXhIxIy4Aydki5E0zX/O+ya7ONicmHxMCrouiAqkjsxlcJ8UEjCjG+GeZd7mh4f4bMT4W
sJ/rFN+kko63ulFctIztG0Cu+96pugMQrmNDzoxvSSRohoXiLE/Ht6JPtIMm1Usy5fp56zEwNmYh
gEYLCQC48u0nZy7OD4DviNYzH4OyM4nEiL7qBVKtblSpDXUTbaxuE+CoilPKFiSUpZ1Roc17bRIs
e3n8SlJTjxqWrXUyy8BUqsVHkhf7maLi8xpGmwCIOQQ1vYSyUr+0RsosblCll6nmlmUPH8ZQiDJe
Sv6/cUjWYAZN6xbRPnaj790YK2Fr1Tht3QowkM0uFj3fjSWpXdsoQodmdPhMlFjsyR+Ddj7lkDcd
/Xdzvo853s+nvkOTr8MDoNpRWff8fOq7MTZapXAdsuD7GCC/7tLUMnmh77rn4GQE06lGQKmHO0vF
lrckuYfrlgxB4fAzjAXJUkN6L9bFCCz24LyipC/XuQGEMf3+4FBDnfV2SH2bUKiBRNm6yIn8wuWR
FslXZSI9rDCrd5CX1o7a2aKeojURJU9cmSAbIuwWmRRI/l74RkUs7ZoTVDqD2XDjbglUvmlH6+zT
yNu/M1zZBi0hkBTSk+FldX/pE/0p661PWjq+VkbPHzPq8NU9sVLdsaD9dM3pgRCfMVBrikwrLn+T
pvDrNBFnMLc3pQMuWSqgX5loUd/AIm9zJ0zkupdMqplc/aZV/IsB8eNr2DbgOXBcmvkrQ4VMegTO
VuyEUzfdlPyou3rk5V2QyuwK034AqfTd1KXfuMoXAbWTwTPCxt8ck1u79dOTRB+iM54E7EMvxoz+
5ycpVhwrsxJphy4RVLiuOSBQWIC0BiTDOtY6lKisTaV9cwRvqY51bo8ThpjN7ZUkp/03vZj+6/wK
lf42udEZUmEj/QtgaGnLYszKmlPbapSwKT/xZaOd7JXQXRFeMa3IMr50bDoFbb/FhmMZUfb2N/ns
PHRaTVNEkDknIOEKur0GZU7qvdU5AVusOfz7D8/6t98smzqd+R7ghF/RYbmySlsnHyG0MFHvGqV8
GZe2O0yKAt4cVZwd5RlKSpUeApTAWavhtwwVR0KrurspWbILVhRe3XvQMoSHRWYO7DxR9mKy0HoO
0eM/7owoM0huWR4FQS1Kbq9+ViCLlho6Q0AcbS+P2tiiC92c7FOYabgEyIs5YPESu1KJPw8aZQqK
IrLi4JYO87DHo9jeD9p12mCwJYOYMkmKA4gB8md11fEQy+20dm4OPKKn2lzWq75Wl7xhajsgdjiV
hWUAitUAZmUjw6C6usi00pA/MKL5+w/5g+//0xPKMAWuqCWEwFlMC/TzE7qkvWW0tCkMI/XsUPUK
6d+KSY4qXi21iQEw6AOTsuatiGAbfHw+dq35LYX4LZxaBwVdlO9sV/4A+6/hRVkjcmOa5yhhX8r1
ktEEGitl8PwpyceHvHB7sLhsWBOyAeuMqOe5o7gpfxgNXf+86j+I+HyTs1v5yojAtm6agz7qsadj
hBD9mXA2EaCtUT250KDZKFLWdXMmbgHHav3V4W7br7csIdjV9mng5LiBFHPbzjTxZ5xt466weti2
OhdNQ4Y4WRxtr0OdbfSV1GbrHgkYXkVHDYxaPi1D0R1Eo/S7TtcZ645fe0RHvrM9erPpPrUTfYG9
Rp+XtXk2U7gUKSFmJIGTdG5sdQ0Mwi3v70YayoKTpX7JS4C0qQHVwkmV35Rl5l9eGX6beK65qG3U
IeLXyWjjuhGU6d4Nh6q4Y0R4ygZFMg8cb9J4eixLA8VyJYirZ4CQt1RMKYwOTyfB0evzmCwfnv0d
XGUbI3HBT8i1UhH+7RUuY0WU7cjkze7buJDJWdS3OWSkoLY9t9bWo81QgwjuV3V113MeO9ph1psL
J7Dip4InoGpjE2z0eZzjKeSR/LFM5RsDXBUFBY7KShlJXrEuEdiKsNf51izY+e58UeooguNA2MuY
ii2CkJ/h79+Bv3a020ARih3SDo7Hv3S0y5wmaJf41MYCRy8y4UK18aUTfBqkOPHYDmk7TYXmXQt/
UaLfrZ9/XWVQSvNVGS1v7ILtZP75Fewsq8hLrMmhw1bUy2wjDuN7KmfGeAXVh1H75G5mv/mhnb/0
0obGpoI7QJgOV8LHtP9PbXyW9ovFZssMRx2q9jL1z7lLnaW7yTlKZ19t7AE0DFKjMs1lSKRgvSsN
XkjcokW1NAFZoqqvOPNtOa/gHKA54zNBYK64yv2ytsk5Bt+xq2VtYgTRNvf4ngR0gsiSiMVoM9WY
u/GHTw4oopT6z1+HOoT7JsO4mlPeVpyzCXgBHGfVV+3QHhfuoDBTaYmtCGnDx5Ml6vmKBGvY5bOZ
7KaNIZJk9q2rYUz8eKj3jpox9ivl27yQ0AT69nEaxWsj9B+ScGDXRpaZfmNkOiBSNcncHpx9hEOE
MaW9n5JCBOQx2twmhhlUrXPFDUghzXAniKz8KGP0725BTttY4C1uYJOuSnUlYlDDWjXQyzL4309a
fRjzisA8wWOlpkWEXKm8tiZjs1SZf8fv+xW/5lBvaCyoDKh2zFwByf38PLEzL6Wy1mZo5IbnLpLT
nA1mWI3cL3oWP3Xx+n1treO6rCXx1z260k47GfnvsmX0XzmvfCdCJSWFySFsAxtK8c/fiYMFqdVj
YlsHxMNBuriIV1xy6KY8d3bRCs8/Z3rhKZsMMXOsXTM4FP5GGpCtthulds7cugtlx9OxvaO+xqVM
/iQbjqnKvNvOnCNvZjjJMJnffNZHL+pIHaXWhvS0qHl0TEkIYVvyi2+M264c3gjeyUJmFrRAsgM2
T3g7fnTwrJEENcS/JqfQivlczKp+W7ZHpjU49XSrI5ePRk46SQhN9ZhtXRtxASy5dFyFUfng9tlA
QU8iI800Lwb6S6L/mBQ7QP8bEczySHJk4SRfdSYz3E3lowH5f6ioLXTMPIGC+dqbxPA6oMM85/es
aqB1DXPJ+Sqfuk0aWSusJ1zlyZaknEdj4zU5Zcc6JDpcbbDn8F+ysJwsljCiflTKAnxYMTMoG88z
yeeeLZVHc2KwmpcWsn9DY2WGn7+BE7RioRsrtszjt9LtG5APhXqu8rz23Ai6AAJW3FUltx4vJhNs
NP5e52AATHd64M76sdBiB8YqrlNm4J49N3OYbrbfUqde7BxMo6tR+flIH9rqVuQzL+MSUWSmbdkk
Es2eoUOfSBvfXpLYG9arKJYlJAya2JRcCVUhDyBZCJ2QXExDqSg7WyXGGqm730gHmRPbKBueF3J0
gXkxQ5NMbm1o5+dyKacwKcnxNaR4HctHm3ROj1xL1Ne84lw9gq626w6L5N8i3+3byvoXxxN7hBR0
1855H4OiYQrWWgS0zv28+qhD3DDamD1xM56stD/2Mr6nxLtwnO9S1UoOJs4e14qkryXdvWxtopTi
0vIi1FQYDd77HgXWgA+6s8TqK5OietTCN/rW1MX2ek5KguJXNIfeOJMWAISSXzbK7e2T/zhu2hp2
spR9S97xirK3HjqvHbsfhhvzq0pKA+WJbtAyprx6k8HAvtIDtO4FitjF8OaluMZxLAM9dX/ACHpW
rea2j7lt4rFYfZ3gBAYvWai2+hJmC/Y2osN8apYtS7I/DNZY+K4FZTvK7Q0npl4+hmENScceHzal
BWXiEk9WkCZ8Qx9X9n/ER/w/y5JBsc9/fk2S+Smi5r/9i7Zv52v9r7Sbf357/y/zZjSVNDZ7U1/8
97T327cqbQb5Zxriv/61f+IQDdJjKDi4/K1tnL7d/v+FQ8Q5DjfPApjD0W2zYv0nDlE3/0D7w1yE
A4zCASnAf+EQdfEH4l90QSpd5dZaWv8J7R1JFRfDn7sSWDEmFxc6Z5fNIeKTny8Os+2qBrOcexgc
4klcWTtehgNxN/W2x1KQfW1LGV0RSUa+q7UfzRk1o8iEx0/liyjqz5kMUDFgFYaSzDZu9mPAX54s
KFOijHD0QmjOMa9eIqV50kmq11qyLhJFaXalhvOD/KrdsmRTgIGAfbGRl+x9Df7uMb5A7wZIvil8
42nBvZenp8T4Nq8NHrPCVcPs1V0b5eSOtnJifXxTF6s8RKK4ymbkjDSeu2x4yNLV3DXWYqIMDZi5
Q8qhekEE0LxqUUfecBQ1Pk3UMc2X6WHUWRDAeNP8zGi9Iiu6a/Z5FZBrVodzt+mct6hPm4AO/ZPo
u0uVvtlVolzKnFOvKZVjp9mZR8ujPZrtkwbB1GzSezIziBdO5Q3+Qy9puAuXWsWELVTwPKzllhEg
rzSjH7kVDx6aT46waACJMLQ4WHAnsetDlbZaiepVUn3oZJIe+lF9thQjDlzRx6+C6D755ERDcgWU
W+7deurhGXP3FtRPlmznQytwGU3650rE7dUcmHK1rBCXZZbhlLazPzjUZPSOQN5NPr8YVUi43pSj
rZ17qR7mVLHPbNFsxX1ylY6c0zjn4Fzqp0SxqRXtzvQGuYUVmaSDlkSsj41EBJzIz8gmudpr1jtp
I1BljSa6PJuVtOVkJ/KIlXCp9d6HTdAwHXbBr+EVQsUIulok3UsRM7PGyDdeFQL8dpPBLllNNM7O
MvqaMwTYdXEd3bi5AxmQpfJR2ol1LvPmFk0meTG1ELumbx41QkzYFuCQJX+tO6Tk8vhuW10BHOYn
ReiPoLbrQ53jxJ0+TWwGznQSEWbU5IJhm5D3Do5fwcWaahmnd7qUYaSdG6LzuKTMU8yEmMHHFjA2
MaVeOLeB/1T7VfBzg0gHzMiMx65WUqvLuzirQS9b2B1iYhTi3h6CxlDZUzXKxPdQmrvJGs6DubbH
xpgO5HUSDqK1fZBgDyCbHByHk19L13h3puUZ8Vq1F1HD8h+gcYiXEolbTd6IiyAjwJuUX8zhpcjw
1jrTcFllRS4S6updSaeAl47Wmulg0ucnM5/vKuJeXmCfl+euRm1SbP8zspohNFvjs63YRVAvkXaE
8WEuZMYnkxbzhBIX507m84YjtzWL9BqgIHHGPsIxa9Z5/IhBXqhDoEcjI5aUZPc6mmKvSOZvEzW2
nyQ6YzGUbcuoOQezLHw1qlFz1kp+nvqbVh/PxTD6m/RsETgfje4UQSHCNdsfHMM+E37adfl9Df1m
c7HYO+bZT70q+t08sFTChfgcEeFLyviNNVt3dcPOu+rpA0txzJgcOHn9hNIHb4WrRMTeJ6GqfW8N
zEcYW2iwSphPlHFHhXBcJcWOyVYBL45AnL1eUjdbTtWIqiJHR5BrVXRudBLqXTJmH1323L3pfo2i
maOVXKVLFkPO65E73qxQ5Z5dUfN5xbdlviRnS9UI6jHHBWFbLcKh0NlJqPZ4SqJlPJn6kh8B/bMk
E5LabPEZwWhnPZmUszGgkdNK1TrUVVJ+6gAvE1bMLr+o2OIka57e1Fn/ptipDciFdRa5SiDMiD+/
FXzK644+FOFrziK0KQv9BD9fP+kG6eg7WXd39dqVnDYYg90gkRUqcVpKlINenasH6fDI5VKWXinM
g9phrXDLRxqJo5XhMm6TT3mhoH/pzsnAUkQp17MEEK8gZCp5FY4uRrkxKSviunxJehLZerlG9lD1
NibCBOmE88yVzudWmfsjugwrQJW4+Rrm5ZDSYAfxEP1YVPUkqYSPLR7pwYRrRaZj8bUD9dhwhkfb
Fmo145wv6Xzt1VHfsRh7UJ089mRjfW9IywUwqBBtzlYep+x8jq0pCiZEq4GA1+6JeNH2Wdsc6Xqi
l6VJ7aPEkgfdSkQvVgWcP5l8pYvFrdV80co8upULK0x9nplpptXXLFHrHyA7Zzl+W/TRfsDc3gWr
plXBOHNyZHIyb0SmFPsizoq9WRQVNrH6k531WqA3iu1J3Ipe1yN9IVlE+DIuz1gr+KTEhv3JuFuM
tRWPSo0MXNk24A42+JLmyVviCMOmRgKwMTnRWSHh2cdmypOUYDbFVvU0lVNHyW+VO7UfWPkZ68EY
Ha510GwenbBklqZto2s99mcWum7Hi2znLhon61p0DmFesTxwP/f3Qo2PTOf0nbRLHOA2nYdlDZ8Z
iX8vPtFY8wwt3AkgHaZCaXyzXxkFOuWpssc7VN3SxXOV9FDzFl2DAhDdwpr8khFrqhrVMR8XDyQo
DVuC3KdiAGpZ9DfsQJJAV5V3wMNHOAYcaODzc2VTwKQapn8GybK91ir9iHOI05SzML5IBQhEWRTB
CLVAbYsLM7uX7VdsCnmeiL6eGuOparhoAQdiOyuyb/ow77MxhAx4XNX0dm3KI5pMkzXQrjXrflev
sMpNLeyW9q3A5M4OKVTS+hvDm3vBdNu0eFealEgctdE+92K/slKEUAcndlZHnrLZKOnRGQrG3TiT
2jBX4TKMd8z3DJgyOeQTJfkOheY8d5tJFCNRxem0oujj+BkBjMwsHiMS+G5G6h/2efkQuik7GGle
1bl/5VJnvtrSQ0bDERx2cddrCtxendlplA1c3VkHvz7dmxq4SFN8K9I5yEYdThEr/TiBp2FUHvEb
YSksr3ey+BzHs2doyw3EsRrH8NgiTXVKisj1xciUW8McGMvGTCJmq74pq3sj1kHJkEea2P1lBVm4
00f3plDHN5ywnGudcq4wQHi9SgriMCaHYrtoy0reMmObvBb7y6BerYx80qweHqa2Hykak+tan4dB
rbzesB5Yu9JWJxnYAz5LM+My52n9GuUksnazzd8dIz4s6obqMzc3EshRtCScUMZAeR3fU5Yfoohv
Mn5XtNRG2KzN0whucYtIHgPHuVVK5WRWcVA34ztQWc3vM06XuV3CBrsK/klHmGlotPgc8/lgNO1z
1aiU0PwNY6N6WlUt4EwwN8l+uZptcx403lTGTtQOs+UXvXldR40poeBVsliqQ/SoRzQLsoqx6W4J
raNCSQuzpWfVYSfBJE2GKrlq7VZR3DGk55/VKfysdPraN8lTFVFolMp6tfWQclKUJ/4YSl7msCJF
RRbruf7QaMdKNDPzPYy/LVUQDhObLAYW0Ps+rfbMg6ZT7PIt1MpanlKsvIFtMFhWcbWd4wQojgtq
Y5mkxVwvd8Mi4XwmhHjV1xbHv3ke5mw4xe24hrhgt9izQnusXfOaa85zBcXqNq9X84EMV7fIjbts
jTcKhm2ESbH86Fclhk3hxHTqw7mPiWHB+O9PqfveriPwCIqCEThOWSQLLy3BN0P94iaVezKtwCbr
FXhEqwY0YA9ap0ofy1geuGn7StG8hDCEH41tFAPk4MCcNLrky2j4sr/YmtLeVrMDrineq+U0+l1W
SoZK0Yu7dOhdyjOjYDDMYgE4DH5/B95jCXX+iqosvw+G0odLGTR6D43QzZfwoy7O5zf0HTt8AVPQ
uiiRHVGXnmjTb3wXl03eYUZwsoD8gG90GPIMq3vJ0+Fbb8hAwYnQYq7dugfEm7QQM9Lg4da28pSz
aEUO30Lg5NbZTxRCqpOZt2XWVn6jkyrMWiEPqk0z22rGCwuKZMThA6tgr+RO61t59GYV5ln2vXGT
dOnLHKcRGyUlqKI2PWouHcaU3GqbMaCp2S04RXxwGBBRRmJL13ZTbPLauNy5ufFGDN0RV9N96qaf
2zG9GKxs2cNDghHlDRrH4sDbeKN21SktdFDfJdBIlTUdICTBpPE4js56XOPlm8KABB6h/igShtuU
OwgGCFyfW/2N/76UEtdAz31Ce8WBIdKHqpk5HwKd/mIHRbO6URaei9yJYXhSjEflP7a//9HQ5P9m
HPLnacj/+P8po1cz/nZe8j+77q3887QEUDD/wj8nJdYfLIe23RDNwZazx/bmH5MSx2Uc4jBQ4P1m
NPzxJ/97UmL/wT/OTocQH1aqjDL+NSkx/sCBq7Fp1SiYTUv/j3LxmOv/usdRYW0jS+e1ZSTDZOYX
E2DXk8NIVSIOalEYhxnY8y2DQffAy0nhbLA4qqZtsWwtOdtxsDE6MEO04PPExJmpd8JgBi2ihdB4
x4YDqU9paZypky2JLouKAyrm5DPOhOS2cAuCbUkfGDihKpvUnwLYlgcRPD1vO4+7VHciYA9tfshB
DAEuidwvpGJNhzkiSQee/4FUUC532973HBcPdCfWjdQU9zDXEIiJV2frKogOr5vECJ1Vj8CV1Ma5
54pnJa22D+NK3DsM8vEexdJySmzFfHZjvQ0MN2cw4oz1c64p3aHSJ9PT5oHiYS6cm2JW+/3SLj1r
K6Pbgzt1L2msGRfuIZ0JRAK+wy0RH5ZFml3Q2CkHy8gy9rwyuUl7h/BSAvcgYiIjcWF3BGpLJTEh
Cv1uyYSErS4HBmbk7aHnM322c2kATBqxtnYxogr8FZPvuGOHUAssRMUE6dSYyKcyfUQwaa84NJg0
X2eF9XRNXPouBwfBEN+c7ht9u3AT2JdqBV+s6wH9si9xdn2Tz+S+D4YnKd9RYBPa6Uc1S4olbenw
kiG7q6SYfSfjTAchIQkmK4BnjVoaOopwcXsgQa4YvwWRKM0LyjWkP6ta+l1Vx4960vuJqR/XSH3v
TDw9ZCu8z04r94rIFr8yWvk16vU5JC3L3mmTHEGbjF/BikP2nkGM3hFRxCoNiTPjmUgZ+2nHjyDS
YC6M5smN2vzRXt0y8eoO2Ig12+sRtdMUDv3aMWAfizDLMiBWcQsYrRkj+4ZCAOifoOF8cpNRIrU1
3O/OrGsvTEcyAtVq5CoZcJJ921KaNYapPABPr49zb9ozj4denkaHbmXmsD7FY5R7hgm6EsUU39sy
qdCIF+tMtR2xZ7CGK60/yNqcLajldkyBFjjRWDGJSZXIYr1smktYphPY3l7gPIuW7KDaghi0qTJv
zRkpXeRA7k4oFriPkcm6Qz4dXABXe9SAFXujzvHsfBiec2XkS4l8sPi+rCG0VJ2cVJNGAn40cj+Y
KPukLt42dk9gpirRQ13PLKJTzdoKBzQBgZLwuE+4dejPjdprQMkdlyijkCji1uR3CQcDQn+KqSEj
MzYtp4fYLHEHucD/uPIm7VqMU3s0VrP5oiPc8vuOeSAGbpXEPMRc9aGaEJPxeCmXUc+iT0Ps4M2I
jXm406difRTWCAPJWSuXlWhn2odNdIOCfu2JfUPAdmGNXPgpDqG9m6fE8SZ6g8vGgAI9qMCeRCNi
HjNZTV4z1xDfDNGQsqGvVJiMdGjxevjkrTCjELDFeF9ZheGJSVWeV713/dKpBwgf7F0dIgUfemWg
UJkVhYlqZtCTq4N1lzOiPejwaU84FsSFV7gxd7WdT3B7MQHdCzcdB29oo+xOsCk+lvo4PadmPgUr
Z8N5TDetqU2u81pR96PNJ3Vr7LMjI9nkfVSb1CdWGiW0QdDyaPXDM7l8+jPUM8UX2CEfGSyP34nA
M3F4DNZTXa9z4HbN9KLgJfssLKBiU6qLYyHshFheiyl1aSnYvJJhuCDOHg78pfU+HVPCrgtwL138
XWEq3gMNynUgdpjlsaMJcqBbNqkPRPL8iNelussdsk3JJpc7AcYChJ0y5kytqHyDvlrTK4dB/Yqp
jsdnVCcSiJyugQRqtY/90sMOaxrgyzDdJ5jtJu65aZdUGV+k0uFl2VYHhFG1C3Rk9XQ3LKN85OOf
kUK36vxgamTs1SK3XSCasJz8tBc/spFUSBzpaxBFaXY3JHHP1aAvz4vh4is2tC72kebXt0lpp/Ee
IfkcJhHrAEWdq2Oz1tFJzqN0NiRrtKd71nFWL4VvO33+MHZyDLPITo/VUCyvepNMAUXhdF761v5U
oc++c2ulhZRlNe+FTMqjwLB62wwxoDOJCagsBwYBC2FwO30SABCdGsSX7SzF91Svuh9TNDtf+pVA
wDqZG1LS09LdN6kSnRFaAYKuEpI/zW4N9aybgqmmFw2HiCqcQp0wPyhEvsiYASkdyzatT+WXqAUJ
5I+VSYMixHAkbUwgiADhi0MoDxssiDdWmYiDCe3wpPYuhLl41a8KwSCvbdFZ7xlvht8bavVWgIN4
apxoCrRUxCBamx75npWFpPdVd65RlS+mWIEaRm7+lRAGB3Fk2d7keaFhRjDc24Fobz9Roi9Ns+1m
C8g6KjY5M5fOGQsGCxiieo46ZLsfDZDyU9c0A/OPNQ8QeA+oruLuQdfbleN2qr4IK5PnWB+YV5Jy
3n1vjKZ8KYWCR2tMGRmllgZqYsHZHOLqpl2rAS3KnKwDd+gWyFqaHjLY0nloGZoMXdZ42tQSYOdS
3WtMu747dd76qyaEZzZ8oR0Z6Yu4aMo0dO89exf6NeRGSwMAS4hxudi9LC+RTcQonj70BH2ZPY7W
qthPchVYFqIR0wQpCC4HL0c38dhfUyVN7rHir/dMICCkK2OJCVok67UxtOEKmacn4N7MT9n/ou48
eiRH0iT6izigcNLJa2gdmRmpL0SKamrhJJ3q1++LHuxidoAFdo97SXR1dWdVRjBcfGb2DKGjX2Ai
xwgWsg8YtjPthixEDXKL6jLF5ms7Ow9aaKde8ePHXItk+8Ui5dXLNgoUeQHb4auP3mwskjKTn3kb
CQzYJm58sM5eaC0ZbLR7gba6JUSOEA9z3d+DNkmbg67g1CzlhBFkazfZbOONGE0bX+cU6XswxKSy
UI/5TIZlAL6wqN1YTeuqb+LmgO42ZsOyj8Y4vfik1YGolWjlT26eBPNuiuPqPhRuM/tah21jbNgE
x/SccLlM3lVi2tk3slz3odn3OXYaiqRc503AsiJzSstl1MqgXpuNd5ebWmJnaxunfngyR40TuoE5
mtDtVFR62SehFhssNNErcUkfDSENW2qLWu6cd7nK4hvjJntyHBhEi9bKSn9L7ptxpVeI+SGMQyj4
HN8DTg+VDKOdyAjMPDTRaG2jpstupB+9J2uQ0WcCPuIDoYbtyC3KBHhlbGmdEwKI3e+yCzuyClOB
B871U/vV1kL8lTs1ZxHBu/mrtT0XNwqo0caaOOyXmQlGbiF10+LGL0aQIV3pqYNhUUvsNwM17Zk3
PHRpED+1RqqJJ1flbz+2NYNPg7DBEAqCqnRqGUwjN83gz6e8UOFltrSESaZGHo6+jGikF24NAE93
mgS47x76vAg2DDz6JZ5DEyc4M+CmpmeYC3a0t+uqeMOCPl7aOeqWNfn2xZyM3n4YIwiGjsVjJD3D
2CPIQjtIZ72taUb7NcM+3Q9GrXZFbRj4JSQwmXD+M5RFgBcBCCvxP8pm4OTnu4Gz4jK16mLnDZz+
HNSnVWXghFeesnYhkIpL2TE1Nroau8voOmgRgX9FKLKX/kQqep5I2YSxarcirqiu95Jm25mGWjXS
ainZyH7KajZ2U4oezD1hfhWZU3xzZa5OCVOnhyafunPCNIESXdm9Ro3stxnxGfo6wvKEF6HfJZPV
rVoA9a94/2RMU6Yu3/xi9hiPJxzhUEeWBBC6VdCP6Vbno6cXcztPKM5BcY7iot1J1WYXAFXTjnn/
/BOEobHiFey8fTt15Y3FK/mas3w4UUvkM+nho//LjCt9tDO/Pk5mj5TXFhzHg9LvpqX2uvgz0Kl7
64bQ/fZNn2sOrjSuA67qt17pTjtZSQurbEl7cYTJFM+0v/TqKVxhHCoRrbBuBEgjT1JHSbvOU+0y
H44KRmZocBT57kHTTrtQBtFTJ3La22QY7908DteYb7AkVcTNblUfhx92GDjNShgtK1guyrd0lMGu
464BhWcuXpMujl+lU5Q3+qx6jqUG70RQ4H6re85ZicuHL5lXd5PWd9yhS/miUWePDZywb52fwVDx
KtYOlnjHzbsXi9l4lCbtsh2ERHWuBK1BwjjhZhfHqudHx72sN2E5ewxjMvpvI1+8hBafnJgughrY
ni02SdEQ6gYbvAVW7nwiWcmHHvwIpJSR/Vy09xyWrqdbRd3nduxN3EFwxJHZKf61lpzdUMH8OkDn
IaiHTUCr9MXoLcNdlL3O/mKAM528KPI4EPjlM1IWWKimttKn2ISRo13JEiem/tVpUX3dklYCo4Y1
jvv2Xbl998B4DmlAOuU5Jv0JeRuP89Dm/XZKanODXsMcyMBbechyka/htxlL9qIGWlfgvyJQI5VF
ONTSQAIbq+12Y2sO19zmrIU9DpTsgoq6WFWe36Qsxz3TpOxAnlbiU4jb9sk1+VmxUQShu/bzjB4P
yc2cDx/NSHmdJm/wm6LDgEP6KfdTD7U674+p5+CYmGcOLIsydOtfFVruCyUi7TkJTRfjT+mrXRlb
6SM6hnuiN8MiTNeynePu1utBcIRczZMysf7ZZT8vaamHJTSEXsNlKJL7wu3qj4Zmuo8uxI0Uhj5j
fOaHT4Y3+BuDbCZGL95e3VfGKpY2ZQ1c+L1rGwqxmXFfPthOER+K2gVEEWfZNvYi16MQQV7Leuq4
J5eT3oBcRPew0Tdkn75ZHl1qfRbYu3jCm0qxUrktSt1kywly7pLE2YyvoM9f6qCjNoNHc829EP9h
lJovauqdFZtnepY9qvAQGfFhsOtul1ZzwD03jQpiUWW2Z99NqSRPEpWsPewDuA+kecj6Gq5CniFe
dtIxbnLMFI1lvnssW3jdQkHsq8di+M6dUPEhnAzuOLXTd1wGgvRMLwEfKqMvN6muA441Zn0OSEdN
gLOEIvRbmyBQdVWfRjZk/qJopY+UzIlFS5aLjgpLY71sONDn3dCsWVOrL6PVzqNTVPOrKVpckUjB
uyhLfDyuRFJdEJ3LWZYJoQoWmksVGeAzTFmgPZvBlpWethyPv5AuPWtlCRWuKo4r56we1MkOh/Fo
zxZjniaungrFzpXP47Bq2yG6xK3TsvEnYbkUDK72HJ963vc6QQZG4K74XH/j4+2WmErkwtQ1cokN
gYV4eDUM+3hO3as5kpY3+yra2SCoSdWQ4v2y+uJniEiZGffV3yxMY99Yo/0+E0l7tMjqLLVRqU3B
5kBFAUd1xkX5OsJcc4iyIlubWqmrM9nsUGl97/0u0kM8ddn3DBmKg/vcbwqBfRPfRBHXG7fOox8O
fdU263lb7qFTdvaJzK45e1RIBxzH0orkpx2blLaaEqQ1ZSfkDRzumVGF0qPE2G6G3nSPPV5Ah41y
it56zVBlqnzM+hymNrxOY7PEsBwdQs5Ci4EGgbVBZ+INsSJ/wr004ix0xDUbPImd1YHe69DmsnaD
rlgFmXunnIzBuqjldCKEOG3ayMiPotf1apS23pRz7Z96q7YWCunrY3K8uw7FlL1UTcpoq08ublUl
Vwqw7WJh8Q4T2gycHc+Y+GZmZK/KPmlPegqn78pI553kVndoEdKvVTHcC0OZv9/yPrNZU5yK2T7w
9mrBIQD5tuJEINgqDMqbktYaHxrHC45lEMcvEGnchUB1Rt5sxYPRmeoxFT3O5mCachDd3bTKdGC/
WnEMlqOo7pzR6t4oJ5hfDLJzfyyVD7c7L/c49VC5CO22/a72Jygumecnx84u2hvOHuPN85tknVr5
+FCwQ34aRusc+zqNt1U0zg99OKinzHa9A/80PME+AFwOS1EswqSBxBa1xbtfllWwqB3193Xc5HHF
/U9ZoMnF8Zg4sfEw2pM4mpngFuAa5jETbvcInxyIs5l4OwU2r35l6VP6O5ude0Aw7qtlLlL92M/a
vkyz4Bb+Lx7Bh3+a6/61RFT42Pf+u+nu3ybJ99//l0SApwieR5GO9xGf7vG7E6Rm3udOEvqsxAAm
kCgvZBTh81G9Dr7knRNlrculNc1EXZTwq2Q5WLk97vKs94F4Cwvo6zwzKdN2xeqq7MQ4OlFrJXTF
jyXIcqcoMrA7ZuY2K84XNFPqOua243ZQ7A0iAJSckNuyi5ltpOkGjofYQk7MeO1TFzr0j9mNas8V
6iVJWeMuj40SvVriFaa/Ftn7G6y8QhGSEejvAorwU9TVBe4n4yFmDYEksJs6sWspSl0Vdt0c4pLW
Am3aT17NGRLM2HCeVF/dEt5btstivJUqZLjTkpwL/TLbFDqd11WAsdaRDrF4/1OLMlzxBb8Gpi3J
MRxrtIGc6vaSuFz6O5Xph+jqc9xYb8aMUmSP5W6cmCNYOoqh6Q7ig3al8gZyV5zqAbKflYtPJy//
DEIcRWoBp9aFc8W4zh2vJiGt5gnIsl1+EtnU4DPCvTW5hIqj8CCD/ifIFQWoBm0GpaMGPrXqxRhp
ApVOfHWtNF7NRfIFumhYWcPwm0YBdP3SODHE9jadhKVb2pR/2MbAjSYlzOz4fXEKPDWsw1lOHKzy
Z7K0B0nH2GoGcraMjfKpl8POdPSvMJubVWP/KYylYsbLUS6A0SLuoKimBojctnezDp5/syNqM2TD
ivWN4EgUvfNhf6m9+t3P7if6ytllQ3EdYvdB5aRArFmfPRvDyeAF1CB43XtVu7CAY6pX0/J+9fBZ
BRmoPpgFtjPB6HVVjjFqQuA/SzIFi8Gxx5XR3QVTVdw79NJvdjk2k/43yV1ahbkkqdzCYlDOv4zr
pgUmhJ3rd7fWrc55V14mUVksZ6O3MOlpWYyRPA6T/q2GYj2OmCAalT2rqPqYebn47+b7xklTDsrq
BjvqJ7eNFxGpAnwBLdR21+LYslXdj4fAtu2V7rB+sUPQBtuTX+MYg7yz0xo6oDl0hHJ69eE37lNK
28UyzrqdUvbPiBZr1/K3wbO6aFXqLhQG7bCvrp5H1MWhhAIGuPVJQLJctUzRmazYDEzrbx3iWKPL
NJntHXWmbOiYjRemc2+0miHVp07/BroOG19LTK5LEIZruz7lE/jWCvLZivvKByUIBGeMwV4lc69X
/RQ8+K3Jra7Ib7NnnwvL2A26rjET1B+20b+2Nf3IGtpdy/JB4qc2mXhjGPFj/9vt4kPX0t3V1La7
TDk9rO0hfCE//aLbEi5q2pzMEhtqKDcTbq+l3/qCH6qkZSA95cZ9opfA/4onDht4LV1ymjY7s8cH
Yta1/+J6nBJTMU2IH7a/bmuYUt7cfwBWaFaOpApLVYj1k5W90womV7Ktn0yaBWU98nOb3aLu6PPT
XDlBa5lbUdFZVUin5UTm35QZd1zTy3eE7Zts+6tr5Oe6Z9/OknGZ8cngCfSRrip/wufmwtnPeHSj
4sJ4AIW6dm+kYD+HYOQSn/RHRnxXxAxqdb0/yRy+cG1+j7sG25UOr2Thv5joYxYL7CdcJyYMfra5
NGHGnbgBpn9n+tNWGkgPRu9FCZcKDgCo1aSK/XURU4gRxnZ49H35Jyg6PqIRmHvnvtBLBeY1VNOT
YQU8cCF5PKYif5IwfU9IMy2ZObynTXLBv/Kl6uZHFxJGBZisBWQMkGka854nOFNyGPypBpSQOCjI
XMXzdpjybpVZRcgdW3H2ytLqZoZcDSAH0kEVJ/6B5i6kDRVfy3j+NSKKk0kFkp83jC31TzsTQQaB
5yHLQ7WVlbaf5rpT0WoqR6AwsxvgwjL9rgmXyUwuFL2jRbOrpLnJTWqTSjGDj/LR1BgT49smCYWJ
KVwU9fwaTOGt4HwWGxaT56r8LqL0PjDIB3Irg94XcVIuKSE9uoPB+z/DsI8mJL/CFgD9sGlZEE9c
mzRflSAleT3eLRyNIsfBElgpHhUytEy04NTpNwfNdmU0ms9BhAGrtie4AuJ1mMSL1xnPtsQC1081
F4Ta+FUFIdMsmaC0iHLXUJC0j2134D1Lf8jQMhY0cdh23kqZUfmBKOMvY83rW1ptck0Se3xNJjSc
VPr1RtgZ6GIXufM7d1MOV2Gr0CuMJ6wl7zDrx30yOJC1teIPcNIYZ5GV/wxeQyYmmf1z683JtArp
S8XPV5oGoxybipLVEBQ93YeJW860ZrTZU53Nw6tUAyPa2MGGs4T6lGDVh+u2UhHbgFGWVofAUMw3
4ZdccJpq/BjNAaSUmJJRs0IMAFoM4la4xmUznZXVmfCywYSmp960zN9KGRMVbUn5jGvWes+HCi9x
0iKl9bya67Zx7RedVNNVd2PukS110IXDyc1+/u8hlf+F3+L/k5MCGwRJkf85ekIOHTPFf/NS/PN/
+aeZwpf/EJ7JuML2vL/dD/8VO/Gtf4CBMB15Dyz6/CnYLP7TTGH/g9EJuFcYCmRW8Uz8l5nCkv/w
LRsjhQiIGGKACP4vsRO6yv+NUI6J4w46I8ni+FAGPevfjsBJ7ymf9XvesDZwV+5pCRqwjS7awn4x
Kvk2d80patpz08x7Qd0Ars9uL4twOybtn9kPlpWBDVmYxNB4/jaDGUGgS6CmYtQ8TLLT+y6z73ff
c/5ucqV39X384BvHukuIC9AAvRBGf46V6pbQauQWdOguus8VqEk5scQDHXfLJwuwMGRQnxUmTI9d
VZ45ub+QbwTUNIbIsCpZeLV3QCZeGL1JCck4f+jo3gtX9htFrBtwMgEvdzTCB8p9fqY84JKRqYz/
xfhjib/COoKvczMBLG6SSCdHWdAwNaT7aYwtIHMJG7gjHorZynHt71yrt28Ec1YRSbxUDu0+siTn
DMWInOEPylzaXkVQhRRxv0LVIs+5IbeRPIZ+8I3JXPnGy9RUBWcbAuhtPZaMJ5A/GVatopQXOvXI
VmQOmxSU3JVO3+VYbcIQSQhdzlkgp1HKoLKY1Kj5amXDi8Puwq31rfPKZ7cZft3cOhNBX5bCvfRI
6jtfibunpLO3wC6iDQVZMMRab3ifaxbrqd/62h5+0ii5mqboN+jI9S4Q+LejvB8vyvSujZjHfWk2
5Ii5Wt9jMHSgpv0TvRB/LG9gbc8oO0fSdR7qzDc3Qex7J2629+G8eqrp9Tozyzg4cZqd4yC9M7J9
f+nM3pvVo1nnRr9rXBekRMU1v5CNQtsrD+E4W3twjYKTNLUurWl9VkGZPk+w0ztwnJvcwoBaKfy6
phAtpT/jNQmBnjR9NK3Qz32oxPT52lP03EsvfuSIsVehDRJhEskhIuSUp0Z6aRyhFqr271rmXK7n
sapOXLXCnYwpwKgcCrs7aBFOQEBjVp2/g4/hPdKqG45fNRiNO4/KwivdK65sVb8embcuxv6bukks
qlqcnLF3N0PsPVj4/rTgAhg2M7bmkJsmDQi4yQvnWEfeux0Ux8aJcKqIb53GODrjWwxzGfkCGUzY
Vx1IDkrDrSG1tiEjS+zVu01SldtW4S4MZ8IgxINa0mEgQkqmCWvLwt1ZRZ0LRCvCjKvc3UwZGuOy
LFhNnvuJIldtbIITC2vCkWfZ2logWH4arftpFnxXQzWUtjXxTiuTtvQ633OC2eC/IVXJTRAO/sZo
/INr2itRy28OpltmM58qcj7pAeDUvHK1Q6pK6kvm8ASUTItQjf+4TvJBSfIhKO/+W5MXQ9fhI+Jd
iLMnxxHzUqe/Q5H++jCzHmot5qUfaGhMbXM1JzPdU2Aw7GJYS8FcdAeAnCVxGUdtmupJG625ymYU
MkdhAUAUQujLwugnCm9hWL1aOVExPMQnC/j4xja7k02N89IvPRS7uOJcWSTVU9M0v0H/HFYgOGcZ
hAdlcXCM5gTDiOeUxzwST0JjN0q03RwpMufKGFXTiQDWNq0IdA93a5VtJMEuMevfSGlGOpC1VqlJ
hWoGE+rU11UAc4Z/YlTEPA0hd63G9uCGY7DVBRSQpPgTNfq5ivRmLptbaUQ0YZv2lufhbcyemXPN
kEQgyYvsklSVOmIaI6s8xDOpKEecdDhhGMkZW7Z+7cOdCr7DPGsvc198jUJ1G86UCTKwx+JEry+B
DZzVJmnfw+zNHx7A6bNOBvCw00jogtHWxE36IkPyrkMhs0PB39hBEPzsZHZKyWotrbYzLvaERx8f
AFjMqexYVWsi327zAMiA4txKZFvMGgFI9y69mOG7O4fVQWPtqG3JZTzpzaPOra1q3fxYT+ZH3ens
pfWHlfcYRcr6ZtpKu7anxgf6IGviSTivbMsnnjDVaNUOF0fh03qa9eGajfa7bd2ZxLIC4AOKcj/i
UlhwZSVK5gyQaic3OAaG9WDXY38aOu85a7AG9k6ijh0BSV1X5kZ7mK9ZW47STI/o095WSaD9mal5
ypgVob261aalgqer/YuDtWOf+57AphX9So1MahM4QRy0iT37ItwmRf2W+c5P66TurgP7LxrzF2lO
bMthThfIJzS6mmBqO3ci/WIdAemV7z3MbCa0k9jGLhGRRBwjXkqX2UfvvOdQsVnvnHWYOuqCLzwe
ygtEmrXtzd5GIT+uqBD2XlsO/k3r/NDmMl762bm1bVRSBdizpRfMP4NSbSSL3sXs1a5vneQq1T0F
WuSSwLWmOToJ640pCYtCpKRmsfMxHJY8Jn9/aREqFuPY+jtKqoFe1O6XF8XdovEEC8eczPuiYVpc
d1OCqN6M2ygv96YRec8DB+pmCIxXKmA5d3Th2ovLehM0Sf/Sz4Aah1lhI7r/Ms68cdvJTq5YZ7MV
30wcm1m+0UuRnyMVjquQAl2KHax1YR5mtOVD5I7DMbHJQJgSJtvMu7ACjvZRZBwF6M46yZkwfTx/
eYLR5HdfZO561IjVKgA80PfmvA3ydJuZHNzpvacEOs++cWsAug4idkq32Gc+aRzoAY+ZGT5mG3NO
3lOP18EeY5KV5WqMjMeYELum6W+WwJsTpN6e5XClevlAmGXFILtfdfM0rlg9jJWHHsF4CGkgbhFn
4+HM68RVj34bDDnxK8O641BkLykwpm7XduGVsmvBsqeDdWsmTw08Wsfcaa89MoDN1zCEfsdg9MBJ
TEfP4Le5xN58K0431nuTkzpxw5cZ1g3617T+O2cQRMN4cLTDUc+hKB3jQXqicTDcsBJfcqwHpWEz
InFNQ+x0HGwTzziSaLIeLBOOFhafgjJZwfMbjXsbfOWjjbv9cRqFs4ZSMXAmqlljL1as4CExuqHS
qI0WpoUjVVkTsSKtkhXJf6C6YaZ3LseLDcMuypAxm+rGkNu2nZH6zCi/qKDbjHr+C39Utu8bJux+
BZGjAuuwzhweewa4wVkW/avXJzH2eXtJGMvf+0F9avz0cRZY/fmjgvfeuQUdhoLabPDfaEctSSAm
6zYpx2PCdP4hGBgOxSx4K7qO2y0PinHMsnjL4Ogj91ssTUOSb1WWcd13xMBkQYpjgjVyiE3jp2Q2
IdsO2Tf2CRc14ifxWMRzZo8JKeJToJxHW6fGIantal2Hk7XOsKyurSKY1nY8lgcr8B4c/h3vYrE3
vY4DeFqaj4jR/imOJTVusZafUTG/7DYxx6tvW3cf3F87uhILMm/1R1+709cnBsNzZ1v1RxsyALPT
xng2nCEjD8d3jqNH8mHRKufw/GYGOBUV4tTZavqe+yQtSuMQ/iEk98XF1351OxfTmkvTirora1U4
fsSgHLi31o80qF2ocdHnzmzVgnAwcoiRGqehiZ8sR36zQr4aODevcRvaEFNxGs6mfORZRXNP8vrX
MfKFT8L2O/Jow06JVhLdY8tpBucyFQ6jqDI1vppEn4O59190Guhd1QbxlhXX3KmyN9ZDcLO7bnjF
ezRfbJLqC6lm900kbrIl0sf03jcfOrPoXhj6l5tISCrQfSrXyhh5elQOQVA8SdheOuc57mb7VOOK
XuC8dZ752Un7MBIt+/hkNqXzghnRebj/yuo9+8VkFX9Q07SLO3RvfzjRMvN5T68+pkVorQUS+qoY
LHL2NcSdldczrfj7t4Mwn49uNTwbuLhWLTEOPMOTf0VV969TaSRHQKTXtC1eA0NY+5Hx3dXFDr+C
7STgs2h1EVVARLetvs0pU5e/v7hMckF6XXXacakigo4oXz109y8ex/CHCLtuICqCfU1OlmZ0SEoi
6EfkgMeCzJ6QE2AyQFIpBdRDxVaUD+3aCa16k7QZfSHUVu9j3+p2gEVoaeSmt8E9FO5mipMZUpDA
tCUpmFIsI2Ar3ELZ8oSBowaz07OccnszjRS7Jvy1r15F783EIWesuv53wJCe19EfmhA461nRohGj
d5a1bz3QTrusbfO1Cb3pB0XMysuLqxr9p5LtoUqIrfVd9eZ1AX3MrfcpB9Co9v29ivvh2x3s7MKO
FljqEcQR9FtxwKv8K+8zwF5XZA+znPY3j0aIPCLBOwZ66XiSq6xIrq3iWuSTbnnBlvnSYBrfFLmR
rkHq51+QV9N4dtDEhxlMSC8OQR0zlvHkAQMzXu+9QQnVSspUbgPAIuiH9neBuE3ctLoLL4HPSFPD
cJvlgcalR2BACgTfshWxv+ymAF6XFZkrajUxmGcD7SReBuqIDEKwH+qRlgjPkys0fjaVZtFoSEGj
QrWjAO2UDGRVQXHLXYHyi1vC3vlQca4dGahTM3AD92oIsXnxEZvhh8Fb8NTE83Bq7c5dmlNvfhJC
eIMdLJ881ZQnDzrbkqZKeq+i+qVIwuIWxWFwxAqXrP7+7314qblQ1e/9qlSXjH/dyH53poKlfFvl
XvCgM3LQE+49A7DE2eGYMjZpurNILlA7IjY0O2TYIEWMseQ1lAPHDQg+zCL5+4+53PAcL0SE7zix
om1Us4vY3ejtcoaaHCm6eNugmNKl2pabTjvzU679/JIG6tRmW3SN+4GzuPQ1h1wh/XSNr316TwjP
L8q0VRdPxs5TPWMSxH+l6wsOK31JGH9snFBILkl9d8GMiT+vgoIbZBJraTCPz3WSiMeKdlJgcKnS
1ltbdfbRTyKIRQEXDnbhxxyD7RL0/vCojSZHKMIEU5hRelReWBy7MhHbPoj5TMxjsu4tIFNO2s/Y
aaEaKjoTSUrU8YtdTK+2tLJbOJmXMS5mzMOzXitNchd+pMMMRZFHqC0u/LQQ7IvOWU9aFWQ5C45n
WZff6iblHjab9O9y2Fh0hlbbqfSNMxxT4+zA/xf+ICGFREADnZBGD8Zd+AlFP25qBUdH9ymOAc0L
YnH6xZ4b3LQZv/MZb+LsHe+hSfwPFSQp4N653D1ZeeMtkY+IGXFub4tx/Ogj80OSfyfp5z9rLI4n
NIgXdohkWzT2uUU3WbZeobcMqLIzg/3Hppm6Q0ogNmQUsw+d/qGwmnv5NyykjUgiKKDNKA4Y7BVn
jLK60WhW3ghqHF19KcNZ/QUiuSgQbgOLUPJ4b5nnRwZfnQ4oHNLCdB+4fzK33KVKBht60+kEz59t
w/5puvljGkCQjVn/cc1D+4tp0taim5dkPqYANcyLXo4jK9a8TJ3go6+wWnpUN2A9zf5q/CZaJt01
76KvwSu6S9XM4wbECHYpLqG0o5onALfxa8rCXBdou0anVok9+ZtWP4YGs3AzFZ+eESILJZdwGrND
4Fa/jTV3G4rAKRwou7Mn+hZTYukeU6tHB+lite4cXTxPIvu08MmvJ5GXO5P1+TRs0atJO+YEewHI
LOasqw59NdVHM7oORZXfKKH3OJyxJ5g0t7O6qwcxG/z5dju+ZU75OjHdWGdANRaun6Al3b8MFI+c
/v5lQFQq8fHnZNXd+DZ64kHJfF8zXjpiWtjrlE06AaR1HIcYk1A8Nqvchjata1OxX1b5tkvNjUvn
NX3OlktiJIw3c1F6kOxJQHbZY9MF3c3Gn3Eko1kgxFsrbafBL/krnMfBK5lI9WXG6RboKrSLmURx
7Kv0Vqftu5ua46ltg1NZuN5zTZMxg8yX3i6uGuftIW+c5DCB0IIpmp+sRr8wJpg3eTREa1ZmPmW4
zReDmqKNyqJ4X+TA+9Ixv9evzw4FdE5ItEMUG+EyW8G0am2EBipN3Me7TnLGB67iQxAOguOyL6DA
G3vHHO3z3/8qkXl1DU2+D0bPPO8vDtn4K+HSg6zM5tj5Tr40oaqhhc9n0OjObapPXmqfB992v90+
+bQ6q9mJKBuxITVbBnjBOx3X41pjVR9UnnCLr+O1IA73bCfT2qsHBl3gtoFZqoVtZz9R/y7y8Pm+
c65kUxwkjg5yUMm7G6Nlshf1UfCrbJTvLPDTM0AE3Jfxh1URHNUdGkUYrKkIBdsSaWwjkqGejH9b
IA+AXEjQtrlRnG1/2LQmhSYuU0MhsQEw9FjoRg080NX7/OqANEUnbPWyspiQgc/IV1WCAQuSz1eV
9BTWC3prHRolrILJM6jUpeE4e4AxxiLv4Ytbkf2Xh8ExY6y99boyZwrEbUQGtzghI9RkRJ2ACW24
k8+PYRHJNRkGZBbrc+y88djCiJVx9FmVhA7qFLEx7gSTr1DJTZ0Ba+jtqQSt0H25kzW8tHVAjsOX
A4CjcgPciHR+X/9pmS0aDBH+GgkpU5bOiEg43YXILR/AQb01MfFpLzwn0Ui2yDya8Zggq92ppWZR
rCO7nK6z8sfjYHZfHXe7+0TE+XAGiX0e6b/EjuOo/OT7767VDTdZ2RoSXRa92DNojUqrcTMlU3MN
09cC203yH9SdyXLlSJqdX0WmPcrgcIwLLfrOM29wCjI2MJIRgXke3IGn14fsklVWmqpbbaaFtAmz
qswkGbyA+z+c853is9PxZWiqjvIZlseyKk8XiI4ZJydQmwRSWMa3yIPzGBfGjy4BrDHWqE/7Du8f
0YcbvuRSo8x3u8i/wqiGMxfhVJyz39F08ywuq3SpkIqC2g8849TWCAsb+tzQkgeNWDWvQWyM1o9O
Kep9wcXee5w9+AijsjuRYhhtzdDaQd8MgLljqtJ02ofRzeyDWfMAxaPf3ZjHwIipYAVNUUE+PU+i
7o03x1KERfGs78mif8d7B2pIoqseGxjL9YSlQy+7wqkzHtyUeiLoBo5kBOAbVC/sJyh/Ns7Ik68i
wER9XKs1GTc2Z3CjHt1IhFRCM9v8VvJr05AOMgHbKdN2wYaAEBRJn2NWWXoHSPOR1O53QDgjdRym
UbT6+UsghpdhKqMvQQwXFpUv5v4QvocxeOlT8dTDOCrVNB95z4uHBELIEPT+Q6SMbV1GxUl39wsm
7MpNv0uZ6AcVxB/52L/0cFn4u+Tprm5FecmS+ZSGBpUNZshnQhx22MOyq0GzvKn6/r1P/WKX10G6
F6LAI+qk7yn0gccZlvDWtUuKCjbQayJ8xuNErsWTb/T6iESXyi4lp4wRTbE3hX3uWq+6253KX+oG
rrIYxbHKPG9VFd0tcdMK3WZWnTpPAHAJGvYiZhFc9BCd6zwoDsRlvZSOC/QaFdIuMcmGCwNcjubS
W7Gcaf5om06yk0QblOPd2+dDxsgqYyXiRextfYbxjMP2xRLWgSTwDWhCcSQqLHUgrLFlSU6ifirT
JWkC1pdbmta55OmtzdG8/vEH5hbDTrtvQTAbJxRz6G7CI0EnqrZi9DGD3GNQfpo6rsjU4a/y739E
Fn+pRrlrN8w14h/LwnNUIYj8oueJb0aO298Zih6wmIO8BAZKj7jThDXLSJ37OeXivlAEfudvZdJT
86NpQ53qdnpmlUaH4sOkGSdaM3f6FletvnqsnlGddc7BWko4LwD+0PM8HxO8U8z2JYvqLJfrXLTN
Ka4HPIcDUw98JjQFLVPXyUKoFUVO91RkHGOjg3OgtiEVuZ6852zJQJ3RvrgsWziZtmMWfx+mIr5r
reP70PCpVY44tWl/xXVjPht4EgmbyzaMnUmOW2Ki/igA0g6GHdrkD7IBs2NT8NNoxP2sMeZyg/LP
2Uf0W1djHPcUlkTWFs57gzqkDKKTkyTXIoFGGWcmpVTZUrlLQkV4nSLq0FatxW9tVxPaPHrHfGax
V3W02QM92WaMmQoEPUy0OcHNFRlJes9bBllm431YXkwYgVe4mMSmfBvq0tqPqPTXlany721IHTdp
Yd9FbfwYrDJd+Bk8UY0HYVdVtJuOf4+j8BqLSFFxRP2DifiWPOCKhU4OoCXKgDv7EwDkvlDXMY0q
vtNwzubh1NuqvbUqjlZRkuprvXgUU3onRq1sl7i1b1HnMniZAIZ16XuY5fGTj0VToZg8mtIQ+DlH
Qm8SVlVkPWFKHOsTL2B7Xvj8CGXN/JAEmOAZmpxyQ8NZavRhFgaclGgcnoNSeTDTUveVIOQTAbDG
ZxUjoDcpXHdta+Gf7mbm7kaXnkyJnAGaVXYcBhT7ZGedk0w6l2kyvjMPyfeMaZD2FXrJCUw2JKGx
lTCzbsf7nh+VDZo+mliDYGjF7kxe4QrEm7u2oqZGG2Ydq4EDBc1OvvOIOF9bNreQDyyRoJjhBleP
eyMox20V+fXWou/o0jy5eAonXcSaetL9zUn1fPLjvY3B++LPw5XXM94R1urBwNHpWy+KPfytgxEW
/kHF9pvOF4eAgL5TGj9wsWO2ZVvcU5VBqXptmuBHCfl9rORzu7RKQgTTzm06cV0C2qPhtXbTT9tF
RBsl5YOjG2PH/P8qYletjUW60g/ktIlC4CSH8QMtZ1J8AACnCm0fA4/VQ5KxM8wCnPmWXz1AaXhu
8IYB/poPVcikKja5XaHJ8T5KAfbJ0p8wDOpHaAn1I+Eb/qa1rRPpqZgeSu2eZfc7spNlM1ipe0NA
y5oS8iEsx3EZPoAQtKN8j5UlOhmZBbiqemj5HVybwWQERxjzOsRImvXq7M8q2uEWQXWDG+yewhJj
cOqSujgi42zmuHnwe8s+McUqdkaQZkDji2yHBQOfdGi2z6mGh9/4/nCJqw1RAVyE8+jSrJKKxLnB
4JFW6OA0SU//nXxLjDR9bLpFWtRN5fdyoMixC/leNYTvDqHcuC7BoC5z0hA5pGdV+xaREwfSOvLc
aC8lEHgvezYLLrepePYj9+KDS8lc7621pVilTfFYhdZ27lVMkUAAUsiyVzXpW8Pzs3KoIJ0gQS0T
FtcuLpkKNQ0HznBlClHCDBYvFgorOE+r0Zr9mwhpgpAXQlCLN5lpTkecz5SfrbsZx9xlVTyOW9K7
aH0DJm+9j8o6dJLocp/BYN29PH4D/cXQnZmYJ4wFC8zsgzeoJqmQmmiw7H1LnOcaze4XDnrr1HTt
yvNZIGSFvihveC2ipMHg0f+mjrk0KVBcC4pCO9a7nqVBWMzNyoDetI298CeiuI3hVh/YD0EUccjg
kmqAN4BPy2RrrQs/6OAqUrIg1NS6yF5lJK+hqfcqL1/McrrB77gHCY5/w0OpL1FBhrJ/wtb+GhTg
Ml1rINo9p4SI0+k9B4FoVdDDXSt8xznFTqzzXhIjUGvYkJcokh2JeuW5qNlfixgFIbBQEk55Jhm/
cLi0U1KuhDNNG5/J+qaW9S/TgI5M2LSxGgxxs3JyXDRVUtwMG7funvnHmHe0OBmopuj9ff2K5wIu
KvbER5kREl9o2r9Seu6WnqH5JoZwk/op7Uilf07cfVfAC911wO5+1VN6MfrWfOuq/DNtqaPD0V40
X1a59Zb5T9z43d4d7XKlMUPAFuItblpzAB4wdxdkM1c7qsbnOTFvjHVPs5bOHSjDk8s2ZOuzH17j
ehwOjTIMzKkk/oi+CLdFCEOAJjDfAlcrvjmmPCA2ew9YUdwnz1cn2+p+oAR+aeEyoN0wniI5caMi
R9jNIiTYxO670yhl+ahd9xHtdHgjZyjecig/5VUjyS4cIwYqJm2JZ95pzriUhol1ZseKSdiIy+Le
v0+yrY8T88VVlVoUGxH4WXjZz8wxzW1Zo86s+62G9DMoHl4IfoWQbyyr3pNOHzphwAf/CELmQdp5
zaL0Su+7K6fqscuHb4nJttezPxtmHDp0uaJSjWButLZORKytqaJTj7PrErsjy2B+39K96LqIHqBu
ladUyrvPwviWmK3eEOOEsy6INtIfqnNb4ur0Y/MTZ+98Fm2drd0hQ3thNgjqK8F4sc/2g8Oyqks5
hFq+zaocpobzkGwUN1/CsOQUAG8q/I024Eogmic7NHoLKW+YyIzZOUNmTtnUvpmRsbLdgUCiOGj1
AVZgrxkcJ8MpjmKI68O8yTqEt8INjAcjHZ/aGo2PmNjICyaB67yJ8703Zh95y72eI2xBj+1cWUft
IKpy5YYR/t8+v7a+m3GHMFEfewVcBj2H1zKLmaL8ylDJtYziiTqpNovPGbk42Lvm3jEvGdMA1GtX
Mwzqh7NPkyeSGUFG9ejZZOJOk3VlLqhWXEDGYYypv9Oe/7o0f/mTGZxtw7qLIWjO0Az7XVnYh9ky
5XlWcBrYrap1Sx7dxQK+e/YdEWLnJ1WmBMcSYOTeuxrfsttWLvs5PFVT/AtjavkcS/MTtQ88tIqN
a9Z08a4Hg7iznLyDqAoepx0dXCINaWYanMXFSUsoUmVOO1r6W3u0xqONwJTDOczOHkUZjU54iJYy
V2Er2g2k9BnMCJ/n8s3uTYTvoX1b4H83ufzRBA4zhzlfu1E67rHpA7AJGBpGcw23x3T1Qbemug+Y
37rElidh9CfJObcLmHpt+EnP1mREv0DOPvJNGAMoRBSDXeWP1Oo3UA8VY4k5jd71MnTPU0++KgJh
OxvtrK8b/dNBotDbyXlItXPsFoPh2MhrGko0F4FfbXWZoQDlNbuh6PrmNkGycY0m2AQ0+XmTt6Se
uM8dCbI7P+AqYnePVwkqSMi6xxTDa4oSY9WEw6NTzEC32G6brv9C1hE2kSpM1wEBiohjJBuE4cgW
t1lFbQYqtR0+E69iE0+3gRGR9whKJ4aX1y5Wx8ztfyNiJO49JRas+Tkjq8ZERbM/0YokNkCHssfz
V2kf+GUF+Y4Dv5o4F9LZ+hVn8a9CL52ZTk+1Fx+HkYqhF1O86iSCXxx739vAs470LyvLXkRcQ463
UYDKKdMeh3vZqyN9Znbu9HBFx1GfbaS8+CAZJ43BwnSkTARbLSWu/pM7f2fITPRLh9S+QvpaX4XO
rs04/vSs4ocJzbmv0i8+45MdIk0bjc7eJNGdSwGDrxpJbnD6ZifJtmS5h9IHcFEZWhfDVFvTpFPL
F2Q2Idk87/FPim4m4JA4gLg5yBwZW9bEthG58o4X7yVELzh77peOp0s4hz1lMJQVIwFJTL48S03P
K26V15wKT7QcahtPD08l6KYzPKtHA+TdMWIzyXPMGtlL43Uf1vPB8Kaz1AVMgUUZM3TZmTvWuKmA
2HS/NfaBOhm+Nzy06TafwmI3BuoRQYtzDay9mxLBHswhg8+ujS6NUT2YCYlqNUOAQ5ANryErdI0v
Zq8sPgaG9tfCPU4QZQUyKh1NTLl8N17P+CxR54H6Fe4+Ll2EDYky1lMmH9ipnsIyv2AVSxB1c1cF
ptpVSXgOWuPDj5u9C/yD0sy/qPSC4sxAbBW2Z9ed0wNQESoZlIPPuavw4L4lYfAkO1M/pAYVQ2Bj
Q7DgQZJ0lP/wKsarcTC8eXMNVUEUb1M8oOijn13rju3mQKZL6zBqiC0TxxBd7770Lbk1MP0WWZs8
hpb7Dlksvdh8+nTA45kK+VS56pDgveUxb569uOGjdgjWYrOk4AAky8AMw1RAdabZpBk67OC58G8P
WGV5TGKf72/YYb4e/RLzCz0FMLULP/YtKqvfAco3R/nkLZjkQSQUPbt6Sr5MD6RscVU4z7bgw7Zm
TmYhRkBlla/5ohXriR1g4THuNdDx1bxEGA2GV51Av0+HvnKxUWQVmajWGH9DiNuv4in6ZnpQnEtw
W9smSdwVes5gh+Kx2Dh2TSk1QDv17GE6TjEvZOykn7XMM9rY0SIAIk/WQxTaj3PzMTsozQQ2uAlJ
5mc2PAOQiY4JdnF0HzzQ4YeIBOHIQwM+xK9+JDErB6oUBMmnEk9TQOv8CGgi3vRG2b4wvj9OVfec
Zu7waTXORVtpv1XmKLgWknKT9Ia6K8l8wjHzq3DJF6tADTMiOg62fJsaBPTccuk2HAGohQE9rh9j
02c/4Kzob0C8ZMmbQRYWn4pm20UwGd5zNFlcFZAu7qb6LedwI9oeQiloVT8l/AMRw0eJKzwY3R+i
CeC4JmXLIBE+riWyfe7KXVzisJE5olJbkBA/E27RkGSGki3dFhpIMl4OfBim9VLNMLB1w7RnyKpd
LC0L92yc78zYJ3kI4d1A4m3pTttSkjMWQB0xN2ZscywmwP87htQ8vcw+i+qZadzTOCJjsiPOJdaX
hMB4g7XVY/iT9B3ZDdaeWuG3oSj2TEbIvo0sb+S6XIfnYTLByY/YhIys3vh18hGPyK4bWbPGalBl
5EWr12MZEKcaMvrw+Vir8qVollyjfG8ywDuIGIUEW9t+jjWoqvFXVbfPc4AYW7ASHqmcAtrWMw8L
Bg//gAAW9hYJ7H7bvgaiv0Q6aDZoMjeKhjLToHP9SteotBuS5koyzYiW5ZPL9okjvhccDODO3/vf
BMa+txXwAN9BfhtX7rcEXx39y65MjB9WgliVUNil126wCtIgNSHINxa4LxMxbCv/q7BNxe7eXE/4
Rbc5C47xZvT8IiPW2TmpTiQszyE3dfqqgO6l7XCQfQObuSsdFjpwf2UyHI1+fDETiC2FHj4iWDH0
PyZvXPeOchCDHkZbX17ZhI3rP1kM/jfOVYFr4M/GVRumMsldjkc6BRh5oPb/bFxl0NsUfE4ze9iu
205WbG1y7fk7oKE6YMlixxjTxzZgM2kae3fJLJRj9T0EFuv26fCfGGnFkq/0p/AKfhzPBEiB/Nh3
PQvm0D//OFZCgAQ0Hr0nhggrF9odjNrtFgZsv40Yy2/tJvvF4ovLQiQ/7N64Qlkhgbxzf3klTCTg
TXx0+sVtQx5JS/wnIXF/hE7+9efD2iD+cFsQePaXcI3acRijFx1Rk2XTrDMPGVAN0/VAnBP4sJY8
0Zhp3wr7671n+5BNdfc2eZ9WCmrGHzVg/ZgwLNUqJAM8kf9108y/DGT5JwLp/4G15l9+of8Hk12k
6Tv/Iab0KSH+6J84pX//T/7urfH/Flhk6wrHRL/suYtN5u+gUh+EqQuzJ3AF2S384394a3xopBS3
pkm8kkUL8g9vjeX9zcSWTnqqYzuuY8v/irVG2n/BlMKzJ8XTsyzp2p4jfP8v7+joySy0O2s6OBX4
absD3tQwDztOMznnKYGDU2ING6lCak3HuIR4/1bI0bJVa6EK8emszDL5MuZe46D0H2OreoMshCpe
pF/VOL9V2lSbwhxKHNuLudB+7P3oiwvyhRTtick1QYySke6KHCgkLDZZc5H+Zo/yscH3u1IIHSw6
O1vV19xur5G5REr1aA9bG2eOEBORiEGar4ZU5eu6YcsudVkRkRTf6m5yHnITolLoLGZjxabKm13O
uw7Jup48pJDFTOjiEt+ZdRDswoKCaPT9Q1+yr3DjqNs3zuBucJS2JzfywrVMcuoObVnPynGZowcC
y4ztWreSTmaVeDURGWSQsIRO5LGaM0nyiHznvswX08xXgeKLEUf5bDK7xow6tRdfO+F+Lo13Nkkg
yezqSPXrHCOTbkw2TnYMzarbInhJ9uVoPTCTdA6IwFlveohGKvtNAlN7JHOZG6MIf6VLcOTAXGOj
rO5r8ttmjTnmHpFttsmKcjp3pLqxfLKQD6cRW9Ng+J2J8ivvShalppPeOkiUuBZIU41hvDshpNJs
9LKrds1zgdKE5Td2+t4Nn5TlvZolrJtlBXKPkj7baJOAH1MsUw1bVJvBDCUdoexPDH2Gpy4pxp2X
4k7EA0tR3c1fUtbtoTfBlefoVzZJhXtDmCM2SRmSDWD01VWZPlsPd3R+Kp0Htzou7G3ioA9h1DpQ
1kTwB3UGuYpg613jFe9GaMhdgOH8rVQ8SDBaAVuTjwHjpuKKyevyG3+hgCu5ihHCzfyOSD3PMVIv
6ubS7J7zwh8wtDPlj83kGcDADF3ezJ8aG4IrkHOXuE7XeIyI7tuhEm+OAEKns4ogpE/DUO6nsUeW
MA7lA3kHTzFrlb2uI/3ixF21FTlcj8THAxYoTchPHV1GZWbMgsrwMREx+orQn9ZmJKhZydE9G5Gt
V3lpNDe2G80B/knzlEphbBpiioHfkNrDxNCApz0spLo6/e75ebkjG+G5dVo62lyclYH4vyn8R3e2
f5P00m9dp08fxsnv2KypfBfHWK57EGCbHhv0JqXw2UwWKRhxlIlLVTCunXz5WLhj/Q2iNoiktrmV
RcPbXSvM9DqkwHJUd4nm8XfWWvEhwFB7KMAgb1QYw58Ke28PdNgg/mFg0dplz2klP6eQygxrzHz2
YeS+NKJpv6cDUkDco8B5bUvvQ3eEtB94ZA/g4wGDMTUbu0/CNV2rgYEqSojD7RGe9b1hEoVmDucw
sDt8gtOn18jPMHTJR8hb4+6GyEXiyFk69Ho90rgwnLJpVEBNbDxy82ioOa8mDwqST9O9Lgc7O3RB
plmYo7GSIpougUgOZoZBPEMJd+iLmcUVo+I7io56p/PkKc3t/jJjatzjdsdMHouYnAksYEbue7Bc
g2ALpRTwqMG8MLSXwKYm9Z4qj+A8DiNEpY6t90FaQPO1NEajss12kd/fcPIluPCj96ZxWlhszsIt
CImQ9AVeHk9L5Ki+h6S7E3u3zlKk9hxtOkjkSngmJNAhi7Ct8UVyU9XncbDJEZFDetEBEy8Ov8+0
RsEQe0Tp2nbTbeaeX2NQoUywikA+OiVeHY1Fa2OzoQMuQRnSie5b3rTn1ktJcfR+UWAFG5xUbCV7
gzwETxHBRzR0FyMkq+T4DOCSPTIpk0csLLDXEzRL/3HhKf+at/vXWy34SynVkYbXSlOLQ5sgadC4
MZnss71DXvYjsih54wphYs2ztk1K40HXBj2Exq3PHOunNgqauYrrAR4e1XRlyX3eIR2cK+MLp0q9
cufswtFP29K5D4HkALIEhnYfBhz9TbpYsSe8hUlwNGnfnH6idMP0ssGUGK2d0iOfIbqpzMXLxS5p
xwrktzErFGqYO+zZ/VAkkjLtygxAp6Pzpur6nLeoW+d5zHYWkLLr2ID/o/XfgE3WBzYELVQm/ZBl
QGmKwbd35KjJl8gbGWaMY7oBZ/ulFf53q9DtIYkks7VpSY2ty+uY8+oCNcVdaxiod+fB/oZjkc4s
bWt0FhIRqAJhRMl+MolwPeix/w2nZWOz0dzEJoPlqKxPY5DMPKVz9ug3QfeKz9jE7U3wJnECb6Nb
f6V5wDhzlNMmrzR7+AJsP4vP+M1OZfQ5G4MHGCbBOtqP2E0I7MpvUVvm/NZ41shwAXjZCkYOLJsQ
g1MJd44sMaHZbrpxZ0cdy24wV3QACJgig4wKFb5TRACsSbdzxaSrj1jHZ6AR1qOM0odGYrVVWqIi
DNMtFmfAx2CkVlJnHwamJno7k9cFTdpBJ0hvUoPJamChAVFWNMImdZp1FAwQcQjEM0qI0QWT8J1P
XsU6kIy0SsLStrmRWE+h11bXofQwThJoh1bE+ZV3CWG5XFAsfnt9UMLFXeRVn56PAaSMEKVUpJvc
Js9+GV37yVMhuz5v3Fqe755SNOwrRY5b3wWcD711DTlZJBDYRiNenXUPNpR5x6qriaED+IZMIyLE
GMAHGxzQcy9ZYLgHILeMt1jCk681G0sHvSqMkLcA2g1LL6UvAvL5GvDVs7/oQFkVonMO1Qtyr3Qj
s4LlBmIaDTcQKUZzQ4RXbshl/R6YmH+nUGty8ORjpAouD7jObM4rMlCNbCuw4sEd5mPuzWrTLddO
tFxA2XIVwQQlZ8vw64MnkEQgzSLwefB+87++wcx5ZZMLH1GcOQSxZnDLkZuZ7pTbvomxtF9LzmLf
m7uzid6LfCj8G37ueQAcPDKvG1TGPSugQ7ZcqOFytaqeEYnD33kH3aY5q8WM2KAs3vn+HD6mws7W
ECAuceK1l8aVyLSauUbcyV2ullsdq2q/XzYZITJbctohoUw4uveWLi4TppQVAgMW06cmLNpjlKFb
M8sietJR7q7rpaIoltoiX6qMiHLDY2lBe1q1h2GpRdjC9w9Y/mzUIglpz24U0q8upcuSpcTaknIG
VQYawhqcGT4zHGRL2VMEmfvWkQSwq6mJwqU4ipYyidBAvWuX0qkBAojVgXIqijz/ZihX/ayIiN16
tUqezdwhes+n7q/q7OASqoS5KGLRHKK/gJ6HFBMj9rAUcshziY1ZijvZOv1TivLsNFB0A9pAOzQv
5SCDAsIA8KpurKkiijmNy5XdOq+O6T/lWsiNVaU4x4j5SpdiE9gIKG+Q/jt7KUWXAEO/G9NbHaLn
S6lXmZv+NgyfYdXQk+K+FLXpUt4aBYUuBOe7Xkpfxmtfc0vjkcr2NkaC0TdrplUW43KiV3qNDUcf
3Sr54fbJOYX+ngBhRelO7JrDCdLHyE2Sxb0jXqq28bCo2tWWgV92JMiZzmGp1MOlZidj6Cql/56l
U7gv8KhdsASpfx+o/N8OCvn/CFwhuASE6wKV+Nfsin9rh/LjC7Hff7u3Hz9/dfGfMRb/+AJ/jwWB
ZCEcKzB9aTkiAFD3v7rtQPzNIZEjQLAgPIBxf8pPDaBfLMkfji1ci0AR2n1gO338P/675f7NtWm2
GbGAvghc2/+vdNuO9ZcRlG86punaLpQzvhShIPwQf0a5VTxEMaEQMeKobuw3oVAF5uyFedJhIX1R
Cwel7qok22QLHYV4NvFWtmP5XP7BTolz8VP4bcBBblNGbsJauPku6x22KoQ3m6tWLBCWyhcAWdQf
cBb0Ez5ZNlCQcNjjmzwi3vPVg7bzBQyF9O6VmLPsMUjNFgMIwW0VK/YEdMw8DxkGK7gyCpp6S1ac
XFTFy754B1vSkBw1C2iUljdo1mXQofRVw3RI8z451gsDpwKG4/RQIHVLlz7LUR8cgLUn0NUMrCwi
iuVC2yFjvn9VhYoYP5izdRoEe/1pNm1c3jggS4G9rFpIQK4K5ungu61RgdsRamS8GyxCXyuapXeN
Ois6iChAuCHK2dh1nWUf84gB7NrIDe821QAxjAWjVEydvBNjlJz6hbnUKHJJJSU2wGRnFXkNBxGr
he7QG7lzAV9b3/1WoOc0qI3HBQrVRF6yURV0t8iEUWOZ7nT30VWSGdt7L0hr8RCIkO+OYG+tMuQp
6wRP+w8Z8QXboXIpLcPIeqTN8Z8LBGwHbN78/tA+IaidgPAkjY5ODfnZly6d3Ltd9O6dWY3xoayG
YytHuaeUMWyRjU/fcKu1v6UahpvTSgQbjW3LD9sNqwVniaS9/MkFWb/lNv4etiwY5faBPTqoK2pq
YlR+Xc1ZF1J6PnlTlFB0FFa7VcJaCGPmWPyonUGIkx4CPKim5xPoJpMaU248l4TselE27w0dzR9N
JRKPyMdGhtjN7MnZwnFGstV1zbK8K7L8mz0HULzrwutPjiFic9HMZ4+qbFjK84ChMYYChegxywuy
1P1YxuTOVpN+UcWI2BS/PaETup3hjnXhFN2KPgpO7oCIDmiXjz+hbuc3GwHvL37NwyFOu97C1Mtc
h3Utq7QMeR8aXsu5D5Oicdd+4uutGkT56jrgHtgM2rc4dIfHKA2Ct6GT4tklZ+A0QHS4zkaGTU/i
l3xCKQaCoPCns5ipnXwqVzyKTOtPrq/G82hPPY1C1gwXCFUwxwhp24PJA1NcT0oB7XSrsyiI9XBi
m5l8ZtfBOkKA/m20ESSMxPkxrxg6K90oJ3X2qDv1j1ZO+DdDvQzh2L8XH0Y9DOdyKtxglcc1ZYNV
jCFRyRPmr1VaUNoBvFJiZOGYpMwWwuCj7hr9LGxdXlIsBoTPlYvDfC6Fc9AqyFHwxoCA4XNyTzqA
E4l5dyBFSIfsCOR6boy+J0HJe7ApMn+YbGxvyuSBp5YNWTMWJq49dMfN1R48pNGuTH+mOCqStYnM
/jvzjJY4iZq14rPnmvHFAhWHnUjylWHdtS0CRkR2kPPa4qnWZvtitrYT71gRF/CHq7aEIk0sLGr/
Jv8t2OC9Y9HDYFCFDbkAA2kwzIXkYM5bbav4c0orEB1V7wU/YPo5X3nmUWWpnpSfM/CdpEYz4nn4
CubYf4cNN3AUYNEGQYobmfWQ6A5OpI0XttrxHWaN/1lp0T/5o1OTakuvm69lWzjWtokzYPtszhbv
SBwx3IvmcNoNRWMiDnCQHiYgUmnB62IG6toF7+R3Gr97WnB4mIlLGqfiLKHpyiWKRsgI73Ms5Sd0
zKnb2UTcBacSvs9jyRsV7LLYi45ZF6ACjosob6jqRO+uM4wpRyJ9snHlFYn/5RAek8Lu0sXWsOPx
UbQifoCnz7aU5lxzzZCGi9Q9DR5SPwwwSlrlzZ6Rqy7mhn5bMjeW25blSL0uYdgn28JHFgrTL0g/
WttQe1kIbL6p4/B9tODW4sBe1CY8nkw1DEkwQItbi/UV2GrckGnWQw2a3LLFJjgMazspoCGbc9GW
21QnaC+acnKnNR+NPlgFNd3GyobwuUTw+CNrFsZiEjf5vG/cyvBp3/h/cHog6N5YmGTefUwM77W2
urcB//NvzcC4ACPpobifEY6+Cg1eCsZik5LyMxiMtLthMAIAdPBO2LKkDGzQ0ybhdR5wdcDCJpII
nYmvbiBv2wcGcGhEFAyEEDt+F8drRF90jlZryhv5RDaLSC1z5pWqJmN7COgULUpe76ERORF1s12y
+VZS2WdU8O1xwIJ0I8GXLiTwCJiyW1sFDLdrWGm4uCELBI2h74W04r3QRffqyaj/Ca2dTIAs1FGL
95wR6JqQpPpDRXhkhwpMDbk8boPL0rCmlWavdAaAN71GCrgk0wsQKmxza1ZsErJetylGRJqrhjdo
WkcANjaG5zcY2of+GbpvKjbEklWIHnNZIlat+/zcTUOOFJAxFXZp1DF2m8hDOWOq3giL7NO+x823
CSBK1SSXmhOes9mQZ1jLZbVLilmR7pm13Ygl1KgSvOr2dChNj4R3iFf1Fh8XGAEuGbVpiYAgsbHp
Iyr5WZ4738/Mrd9oTDVB6Vb9mkZnPoQ6czJG1raJlAIOa7OWmjiTk5iGGp4z2vofNfHva3NIixfd
BM0vsoN8MB5B+d1xsviVLaz4kBZGFsYkeD2EvXinJxayQ1fvZqMcfvuirohC9HPMKMSqoiPxB+V9
MkErTlE8dGeSXPBH47dyvmwvgmXoBrXz7I3tfMKyJI+6V9DxRo3JNVeRveFtbR7wEyfJqsKafh/E
SERnNRPY2Xiyffyf5J1XbxtZmob/ijEXe1dE5YDdGWApBlEURSvYavmmQKXKOdev36couS3KYXu6
vACBnQtPd0sukocnfOf93mBYXDKMlJKPeI6iWmhuqj/CMcvue5pWi0DhHnlChlV7E1VtdaXVbv4l
D3V2erbZgKNV1OCyWNmtrNO/rE0PT3ttUHUmphFvE7wmsQ6qfa2EMyDDdwWB/wRObF2RfWpcpFmT
nvK+6ZNHGI1+cSslOdUJXgmWtadCTeylgJS4KHly6fcT6Y0gCL6BrrmbLjflT2qeW+dOrHkPWVA0
yzoIrS2VSnJftj0UkLDrkW+ThumdqqpqnVe60505Uht+IXYcL/4YvjVmhYO3rxlXpFHQ439zj/hh
g/q7ehyWnamYGquBxEBTfNf9EvtBdRMmxopsBiqIeCgmyNN0LuwikYnEVbhrnLT7ygNeV/vJ2tcj
4b42sfd1CpI3ahY6ttQvBPoJzjzb1zb7MscYKp5yX/zA3A0Msr+6bgW/w4NOPuwUqlASaGyIm7Jm
AEvMLEneUWEZwElxvgyM5KnmWzU6NCGNLnVW82dzqLZwYksu2ETsJWYQVkg8Xp6sNXxHP1q0jdck
OOjXpouVFsqQDsJg49nzNIj9eSITROxqinAfpnWFT08XomqUHW/VCE3xkGK7Oe2H6s8MspKivRcw
Qqi1jGDcDNMdk0gB4IAIxy4w5hlRm8G28qjiNwFW0Fjm2KkeP6YRy6Lm9BTB1adCTgzOF3JxfX/a
9hTcq7pLuHwErRihzyS0aIVttAqyQUQLqn8PYC04dVO6arTbYhJsmywDAcx78kfcPAbhz9rgIemM
dCWWUJCVzo+0udRIxb0aElMryko4L32slAzQiPCEVcX+PAwJbuHSWmQpXwLtJWtVxzbHIEZgqdDR
3DTUbBTGkXHT6Ha6TmlFLAsZkimB9tmG+UO6SlfFU9kU9Uc8sPXTvnNT2nWqNee+EgyW2tRTdeFO
GyG/sIW2gdRA01DSpAY7I+kZVop8a/CVrIW2VTZ5G8XVCaZy1syHr/Mxyu3sIVVDmVi7qsL5NUmk
FpxPzrUrcDyLy4GRYXODHa70nApZASsIc04NOi6kZGyHA2htLQGquDbDat0EXWWstBzW+f+ycBRJ
PeRSmOLhwpHeAexRCNSKaqHCY2uw1sjEMDtF9U8igaYJhEeHTUgQGSo1LBF0/HjqNIYyVjepfl5x
c9enXmXbdHWl4kvTGflHNBL95zyq6Z+2IcB6ESCuxx1UCzBe7Sxgc5AsipDBnRiFhk0K24nmudIf
QYVGFH9YpZEhT6otfl4yQYVzu+SkmSpozthbtR7GpaP41kVehECjklWJS6RCMD08zAFi07avEyVp
6IB2eI1VdpZ97NrEaOhT6v5HlwRSbnV2STx6EQmPgZXJZ5rblKtY98qbgm0d6XDiDy1JN+LL9D1v
iNwlqMhznOIuS3QI0gACZPbhPP2pa53mKTB8y6Tt3ESPcMOJxG0U3962XKzvCJ52d5HX0DCownge
qamiw+7SXHNWGFoN6b+FIISXR2ovaBq2z56d401rFnzzJAnktTmVHLW75MwWbi0QwM+EQtZb5otL
BB19+4XDgK2QVpmk+sHqncYkQ12rtGlw7hacfMX0ozfQazXxxll5V8uSdyO4hfy5t337c9ZHfNFN
GVv4FOhNfUMQnHRK99P4aJA48qkh89M7gRsdr820de98M3axF6FlfM4UiRegExC2HSC8K+oYdZMG
lrPWFFFaua1sftRak7hI+EjM6bYL8TPK9nNdMSPx2fXEpJ9n+9WgqoJ6Fbu2Gi5RZ8M1cAIBkBIy
GlXosJbQ1PcfUz+0Z8V+qZlQZVCODquQ2IkQTT/WQtgJ6x5ELd03ZxklojdTYtTCA8GA5RyKAsWL
RGUF34zg03Lqi3afE55tRtdQ2QKdxjV3ApBD20HTWrSDE10TlhcKXhvStdulYhKehJWaryAziCLm
SBikk15vUL762IJCGBUUMXwOHeyiV2aUSPU2ygQmHtQkhcwzWBiueSNUnX/NvQ4vRKd2Tugq4GvT
6h3NK8LTUsmOdm7f1qtUCdriPjLcWtqC6sKH7aBCnVDFxDPJjvEo9hLlWRoS2qoG+9+iUtF5CuS3
kcUEipsNmW5DultMZ3JZeED7guZQHBgO3XVtUBY7WgvwI/s6CBREiSsdniE1bWsRpC0PkXKIksyn
ABk77ESnuAr4womDJ4SOGVitah+nTKmH3wlXIhVWQQUbWx0S7ISI7CmEcTiF5BUZVUhtMJCsrA3m
r0jEhig8PLJM4giJxytpCy9Nlcg8bwjPw7zLX/T4alMGFc42GUL28O10booheM+1c+x7pDbb4aGT
/OHm4TZRWpuOk486VRvi+5IhyC/JHB3OvkRaPTGUC9ymK46f5j4v4uILnb4A0Q7ivy+5C6gc1UX9
KGp5N+sRhW95Qz06B9VzEEkQLpj4KEewvSxnqkL0YLYPIQwVExV5FJF0Aqw2czrf/EI/Jn92bNN/
rCrTfs7rvmhm5d5PxjfT8I9aqKx1lBOGmIh6eu9BOFiQ9eRsZULRbptcrddiiltArQX1sw0gz67c
1pSHbXwJOaaYOU0uzwnhQjFO/WcOvo3WUGoRl95nA+0FLkJSFwmmfjaNKlWN8egOM+4EYIPCJ16w
oU9uSARrOeW8IC5iiEHSHjLk67Q4zeysxU114UqNNS8lFRNFRbHP6t5oZ2TRkGlquv5jXfndAoIJ
9iuBHsT4fchYmtaiearChL4jFlX8lIWidJlS/Ijs8VnDJmx4tE36nkJdDc4rEsgXYSP3iwyCw3WI
a3DxwhL8/42xy7KhQPz6OcZ+sXN24S5+fAetv/69V2hdm8gyZDVDEqF1QkCjJnghslnKRFFkVYe8
qKmmKZuA7l9NonXYb+DuYOeySuGl8pe+YuvahIi/IaobEEGDgmb8O9j6/gO9pXdSdKmEXmkKhtTg
9TQYD7H1ICiNRAH+WRmDKqWUZnqH1s+BsHWrpCJpYnJmrFJoRbechqs+06Sl35NBiLxFnTe+Ys/Z
6tc21IUpSRf9LBTYzkhXesIOiDaZKF9B2Yam5JsPZJLCXnfQnEitgVY4PE0UP3qwddqpGY9UUjtC
IS6f4aPvQOttMKnxoblbIjSYTMCW0ov0cqUZ9l3fBBaparoGpxieupjj4mzJ4VQlptSNME/OCfjy
k3BFoQef15jFmgXkCE7C3F+HIUFWmfsJX4qNLOUkL10j+5Yx1DROi7bG/l9Cl9I0SFUVHWsHF/Je
Hp/RA1bww477AlzIqy7IBQNFSfGHPwudSkY11AyicttDByngih+Q7bIB2jTgtQk9kZaesUDdsnP6
wDsPYhrZhuSEKIVcYUp3MvrkBqZ+qlQeZnpuI6yH9LG1jsuxp+QEZzbqSajpwYr7J9nUedCcyYZV
nILxLeIs6AH3LAFrM99w18BuuG6nBDC3xmeQt/Q8Tpv0xInwyo8k+nRt7Ty6UjpPKyxC8E9TZyJd
/rVvkhlel8XMk4ruzLC3nEYiqtlQv2ohLYGNgjCFFqadUMijCJEaoUqzInzWcw+jSFhGkHvQxubZ
DVkJ5x5X21UQ43qQlrdaq1+kbXlu82UGYv3Zynps3BKRq85wTg+W3ao8RE4WwWWH3k011k5fntoF
ARAaHIpWsW9UmQZ0hX2GV+GIithERiDEDXMKf3uWtSUXLY9/wboKsatiztKseoztxjmB9uStJbuW
UNJWyMW4rmD4HJIsEyiQGyx61WQk6FMipwFlP2MpgP5O5Ki1MqAHMd3GnS2t9MGMmc7zHWBLtQji
KrjNExcD2iqO1lxKgls1aC+cEkOmgMj1UsRBojz3zEzhegwxvicUMtIyEqyMKy3pAnz7PjV81Wu1
rNe62ORTcGEsjXUrXySm99jJirlQaocUlty/0lvsDWh94N6MnzK1ctlBWi4KPIDo9Rjkg87wrnz2
oTBda0RZA2k9CwSkIR00nCWsRX3u96E0K8RgF+dkYeHl20JEugsaQ+d2iTesSXdNrWJavVm5TQp8
JfES9wVDwFrUVeeJpp+72ucurYWrJkJck4VkxHM53cDBIhjbiqVPGRbGfpdKCyPJkRe7ZN8gaguJ
vunjCNPpirQau8uvyf2qz+Scq3tRiuIsBzdHCTuNLEbBay2Vh+AimXOPJbr83ncFcyO3QO66FHkL
skufQ8OsllYe0z3KglNoj6j6MbSb1r2QLr2KfPFIjzeYugorBJiobRucRn20yMGQkqt+gRm4baVn
uTZnDeKQB1uziaeMl0aE9tGAEcQmWJZLUZScRYPJ3LQDbV76MW4qFTS5VZ0of1Ck2msENCQtJ/Yi
LkrnlHx5DwmRC7UjEO6jzoJl2PjdCcxRGgvCKbLcDipwbW/9uPro68GdmWIlhPOyNsUh87KWE0wv
8hOxgAtm55LG7MpdTnz3rG07fNAMQnRbr/tDDbiu9aAHQYdTZ/YQakNUrIIqqQjKaecI/rLrilMk
6qdou69DqvaV3Ysngxhsizn0nIi8q8DQ5aVkQB+ARzEV5Dg86WT/M3JkrGuCzpobmZHjPQcaEvs7
r3VuIaQGmGWV6VJCvApA0CbLCn5LYzpXOcILEDSc+BuhXHodHgyCb5KgZqF2yoVztY4fCgrOk0LL
nguCBXOU4VNJa9pLj1Nq6pX3AQoEdNKasewlFxQz1qlx6TTUrbtQXPdO6KMnMlTtuZoo3HBMBWP2
fk6yqH5SSBD+uWgR96ZEBv7ltAuTivms3Az/DzQDHRKbrBmONVMNH/7TsJPuTVX8aGmQWFrcu5dZ
3F6CsDwloWHReeMebnUSSJFvGitLN+hNdgjQC2RkfP8rS66auy6g3jKDT63VfenTRtpKmvKkxS4W
l42bPrhppjOFFfEcJyebBmxvncIAJAnElK87ciU2iUXglILvGv0fceeVcHe8ClNUP+ITGkERnDrW
NoSHt3V0h6BIPMMLwxAw0eGPXgsctm3AdeKqtQVoebbFZCKZOVwPcetq+Nfhjyo0bgMCxbeFQukq
67F4XStwdci1Cc49GSpu3EmrWkjbmen2wq63IVh58QPtcfasSi0vYsM3YYb0162smWdq4GIVIUUw
lrMcTpsXuJcETLXzxMzuelRQOJ93QTftYrfd7A1rIo/CgCYK8nmtg0lKj6Ln2Iu0TVLRF0uCSpiW
xSIPMuFRGDw6CKhXrwUBdqkmB8EaN49sA14RwCSRyJSysCJjn+KLb+x+QZ5Gfa8FhgeouLQyp7yO
O5RPctnpV0UdtDO1tqUzO639dUFRscU8s9TTepta5G0j+SIcO69POkiaUy3DAcotiYztlAb0xUvC
dW5l5Uwz2/xLFIpXYB7VNVaDFZbr/mZ/ttjEx69xBPHXMk72Z0jyMPdsr9Qk0qF/t0uEcvmwByn+
mYalYzpNukSFL5eIc7ULQlyrzXOgO3nO/lhuo8Sl4tFK2q96UcxQVaUbTZWZIvgIXzo41sA5b5+t
pYo/Iq4KEnvqoFm1M1SESHW4G8LNF0iEL7LoTi/EOdPYX2GBsyLNup2FlkIqhK9KV7SXZh6Flu+l
6k0iFjq2eA07gRTbMPaziuVpRdFpYUP9iUCxT9Qy7i7TpNgUiN5umcQbVYDW1bueskEr14L587Xb
PpGBVYiNV4bRMSbCqcBJZUiXkUsWiFDYHOyxZ669Pt+Y3GGXyEBTzuEE/z6uOUunCi87yuK1Y7jl
LDXQOIVO118WepRwIgKYJzF3fC2P/fM+ItwozhVtGmDctIlSd8EB424duFJlRBfIK3G6i2QjWypJ
t/TUQrmwbDm7MEpaa3KGjZCt2uJ1Uujs/j3df5x3CtQAQX+DO5kzK316fKmd041h9VySCTUTB3oc
ignnXJdnEd5YS9/CHkx2++6kyey1CBmNLbxD+W3pp3JgA3O7NYSP+FbvlQzHEfUcRxAMqTehS4+s
rzfyYNyihHDqRMiBXUl2kZ6eiUZF492UcpylGvh1GaYZCcqlpgWEqBVKOUsgXFxviASo2o01CNUA
Y3qcb2P87+BVYIXQXITVeV+LBBZLyVLBbXmqVdwgHVzvPdG57zSgkSQPibw34Vc3OzNXwCFpKYPc
Bdc0dpaRlEAa2FV1cFdreGrw/RDYpy+40VPGuuZHRTeucbLqz8q0dKkN6ZHYNL2NNn7EhoVWeWST
HtKql9i00q8LBBNjR2kh5rhFoXm8ppi5TTzlJoP5osYuGxsG56XfgY8KOCV1OHFB/DQVYepjOHyS
p3FEgLh9otGvXqUwhKEL1kh+1QjrdoSQNOfWoU4ynVg1zUwyxW6Wla0wI8wjPHWy/AHFWriUfSFc
ejnuPBWNZTAfKZ5jBV3MW7k2rpoc/TjsNldMnms2Q6lt+Qo625xhg2lvtPTL/vb4u2/RP9WBHQjK
/g/4bK8fZLYrd/O45CS6rJ4Aqp4oscviX//Fy+PHPPz0Y+LF5U3y937p1w/68LR/5ZsuffrnPx6S
KgbRuXpyUKce3MKHe+zBxX3/lvbv91dPCHd8rOqRR8vyREHZxbkBM1iXpaHJBT+Imm//Y8OaKDot
C5MLOJfnvQqN13szQj8bg19/vJfB/PXvHHyA3WM0SKMLUM6H8mAIaI3SX/grg/DuGd8GQZHAIRQN
qqGEQp4eGMy7t4NgTAAhqMh0qiT07QNt8MgGge/mL86Enw+CMtF0AwsTEbUHKtgBjHk7CAAyovGa
ACYzQEc2AtAw34NYP1kLPx0B2QJzMskk0xDZmqoE8fTtAOgTBZBKFdFYaxKanaMbAxkp9ehZIE5Q
TUmqZmEKYllwUg8HQYNBq5uyylDsV8LL6x3TfiBK7FUIX0duCeLEkOH2qqDECothiLY7nAwGYyNh
ykqW3dHNBEmHucBUfU+d/ndXhCKiNJZFWdcxodGVPXb7dhSsiSxqiOY1zGteNcpHti28zIaxB4Rs
wvRWhvNPg6s2fOmHs8GYSJJ2vPuCwXoduR7gumusApA4k+MRJQNn4NuZoExMDg4miKEMEP/xLQkF
78iXdfqufvu+WPr5ATF8SkUawiY5IGldHE4DgjIxczIZBoT5Fs0QTtDjWg4GB4SskI/J2xoxDPJE
R7+oUA3R2aEcYnK9nQtoKTg7FBGdxfDT45sLsq5ILzXc3x8ESZowA5CEKLI8nJMq7LG3g2BNyIyX
2TYtC17vvrV1ZHNBxURiaNkNO7uIx4PCJxg1LxRlYklDhcQmwGb5XQVpDFsIdwllvzg4NY5teXw9
NrkDjRoIWZng5CHJlqlgKoN66HCBmBqVNqM/1GsqrrvmyzF9TEXUa/0wdkbI0oTagc2QQ5MrJP98
sEhMeSKqtHE0Js1x1g/I/FB1jZwNQ5eb2yV361crl8NBEJkN9KZl1gt76r7GOq6dAhkdJfV3HIF/
t5ikhIA9T24O+w5/7tf/mx3TUhHasTtABZD1fV19fNsDnp8jJ4OkTqBIoCMEcBmmhPLufqVPoAsO
08HgFrbXIR7XXBgqCF0eW09LGrASlYiuMq9gi8rvUCd1IiKPFOFeH+kwcP8fe0gwBoamIVeiZmQT
/AHyBlWFfZh603x1hjquqSAhfn2pcEdUUeIEtEWz6MpqTAOynw/2RkMnYN7gekkNBQdob491ZIOA
RhmgYOy2QMVgMBCcE+AuRFkbhxUD8mQWAluwyaCLRwg9UcvoY29XVNQiiglMQl6Qp/cVtclcwGGD
slrk/nmMUDSnG/T0odpjko5YFMYEbzeOAQX3tb1Q/XBRWBMcE0HlZZbNKzR1XItCseTRd0xtAhg9
AK1kPwBlDQ98UyxQQnNzYRpYElOCk/LoSmjgY3ksIC3hPcCC4GPKElYX9EkPBoHdkc3HkgwAaXyn
93YGxzUR2MvM37A1agq4ElkzMvZ17IOHg2BO+M8WnGGuGJRWxwe6DC4UBl2lkbuCLE4oififqhls
DSCyh+OgsHuCNTBZ8IYc9sdjK5+ZqRLlzMhhkACfGARgNsXk2gi2cjAMljwxgZx0/sACk9l3fCDD
y21qbPkoAyLQnoArh5/Z3unz7f5IwYDVFB+f4uSlcXtss+H3rQpuDxTQXKhgnb+/VBoKWyQgCwxy
ka7WHpI6ri2SdzV6h6Qzqan0JuFGscLew9LDkmAScN00v47QcQ2BRPbTWJCF4lHGShotARUT2638
rnvNjXIPtR3lfjDcIMbWCtwguElrIAoG6Ds3pXc3iGFf1LlsDhdrZQAfjnBDGFCm0YsBgAXUbsC0
qaCBWA8BFtQoJnXl4Gb8ckK87MNHhL3K9N7HHpLUCtqAsoG50uoYlv3BIWkCtXGllnTqqv2ecHTV
86tJNvvU379G4YUNvAI7SMZU4rUF8/YKwX3SYOGR/HaMQNs377Jxg2BOFHgcw5f9wt55Vy6pE418
G2uorl9Pz796NvyFJfMnWe7E9cLHPU3Oeyp+xKb72S98/f6///krO2z1+M9/SDQgD35xYM29vPY3
Ft2/Drq6ewbbmx9+ZbTtX+f1r79+wO9f+uC1vn6qr//x1HvKd/mDS7bFQB18fZsXuwiy3X/Hj26+
+/Ajp7o9nvjtDf3zHwdv903N/Mvn/8oMj1Ysu8DolyBl+sDO/qV+GftYWKu7/Ou7G77TFwhh7GNP
d3m3i3dvHyy9EMVGP9mLfm47+EJJHPsSZ7soqj78xy5K//PDeoc3gHcwQiAjwzkx9lXWuzyGyhoc
DhJsRw7i0c9mKYTvHrzHjMc++HwXFO7usXl6Sr++y/1G8FJIjn36Zvfodj9epi94xtgX2OYey+jt
O3899Mc++GP1WD24T3neHTz8he4w/uFon+4PH7wnHI598NXO3xUl8UMHz34hLY199s/zN97wq//O
XnuDx0b44WL3WL191684+Nh3/aksd/mPzonXfvTY598+FeWH6VOMrvvg3b9wpMY+fbNjM2fDKvOD
Of6KiI59+rLCPG5Xvn3ff9KaRj87OXjHfzY7xz6Xg38X7eIPiOg/XHgPyT3f7qoYNPXF4ed4RchG
v96vCoFvleXYl9l4fZIflgN7WGd/mx378JucvPLDGfT68N9wMs12jxRi+68Dc4P8w+mufgq9t9/F
/rX2qO3YD/K/2CeM3Ic2u3gYp3dv/fUmPfatb54crJV33cGqYGSGx/+GYnL2FLrvB51Hq9ALxr7z
2Z/rjRjLr4/b1wj7dz/QV8e+xAkn1qPH7HG/PuvN839DZUbA867Eguq7V/hGzhr7EfbnzC4YPsjB
Z/hGHx/7CmccBT99/m+YQjdP7KLO+xr/WyN27Ps/3z0yPm8Hx/gRb/LXL/Ojm+SfIqrv75dfxVE/
+muHl+fhNx7Cp13+r/8BAAD//w==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1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96BB7C"/>
              </a:solidFill>
            </cx:spPr>
          </cx:dataPt>
          <cx:dataPt idx="2">
            <cx:spPr>
              <a:solidFill>
                <a:srgbClr val="184D47"/>
              </a:solidFill>
            </cx:spPr>
          </cx:dataPt>
          <cx:dataPt idx="9">
            <cx:spPr>
              <a:solidFill>
                <a:srgbClr val="96BB7C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1HzZcty4su2vOPxwny7VmIhh39MnokEWa9Qsjy+MsiVzBkdw+vqTZVt9pWr1bnW0dsSRH2SpWKhK
YiEzVy4k+F9fx399ze/2zZuxyE37r6/jr2/jrqv+9csv7df4rti3J0XytSnb8lt38rUsfim/fUu+
3v1y2+yHxES/EITZL1/jfdPdjW//+7/g06K7cld+3XdJaS7tXTNd3bU279p/c+3JS2++ltZ0h+ER
fNKvb9fmNtm/fXNnuqSbbqbq7te3j97x9s0vx5/zh+98k4NZnb2FsYScUBdLxaiQnBOM1Ns3eWmi
n5eFOqGcSCQJES5ViNP7rz7bFzD8L635bsv+9ra5a9s3P///fdgjw39/NWlL78c9e+XBxPXZ93v6
5fGc/vd/Hb0Ad3n0yoNpP56Sv7oEphaJ8ZO2a5KvHf717c1dvjfR3hxN/aO3/c2px+JEIsQFp8yV
xMXKPZ56hBRMPlGuVJJR+Xjqn2XR09P/YOijG4DbXL79kwX3vxKVVVLswenyNxfN/vauje9n6Idf
PLq3vwkOxSeKUJdziSWhgqIjcMQJAcfAlEsGzoEovv/qH37xdwx7GqM/fsKj2/n17eriVUF1nWRZ
UtzP0j8HiIgTVyBEEcGEIUIZe+Q9Up4wIYhiimApALwfAfMHOn9ty9OY3I87QuJ6+6qQeNd1kOZe
3GMI/+ExkEI4Vpgh/hgQdALeRF0iGSNUEnnkMc+26mlojoYfIfTudfnKZl8U9s3/2RfV/3uz3bdx
kTT3C/ifOw6lAIRQrouwQIfE8thxhHuCkeCcI+xycuQ4f9Owp6F68kOOANu8Lpc6v03a+AWpAQFn
wRRJoF2cYkndx6xMshNGlMKcQnaCi8fU4LxJ2vbfmvM0MvfjjsA4v3pV8e3CmnT/5QUdBp1IRjBz
FVZCKXlMBdwThrkkjP5kAkcU+a/NeRqM+3FHYFzofwrGYx79oBagcKNEUkoUwgi4pxCPIrggJxhY
KMECFh6SroLA8TCr3hv8sDR5ZPyPuugPxcD9uEfv/fXt/ctHRcLFPgNWvjdv3xwz0guIGVD7HBUB
f3jhP1snePEeCrRo37wkF0UnwGSoy6Qr6c9K4GGNxk8ELEosXCHxccR+nj1Pr8CHY4/A8Vb/dBUe
wfSfReVsH+2hfru9X7D/PIsC20EcgxMcwjRE4APFfICJggjNoWzmhBH+HZj7r/7BQJ9j0NOg/P+R
R5Cc7V4VJP5dHif3k/ICeMgTzuhBoXDdH67wCA8hTjB2mZDuE6zmL015Gomfw45g8F8XDN958z47
RK2XAwMSCaYEEc4FVMn0O9d/4BwgKhHkUvAZwtihUDjKmM+06WlUHg0+wubd62KVvwGJe8mKmYPU
x6BWdoHNYEZcEJQeoKIIZH8IVS7/TimPa+a/NOZpOH4OOwLit+tXFauu9um+7cBHXs5FIH+4oOlB
JSxBW+KcQTn8AAxBTyQUaOA54nutfJzWn2XR04g8GHqEytXmVaGy2jfTiwqyRJ1gJbFiLgI1nOHH
/iHAfcB5GPqTLPIMc54G5PeBR3CsXlfZtbTpvtl3L+gi5IQrDB7CENQkILFCmnjoIvjEhXqMIvVD
gD12kWfY8zQevw88wmP5utzjpkkq2/xbFeBvbhXREwGuAbI4FMJcCPEYD4XhMhGgiGMOOf0YjmeY
8zQcvw88guPmdbnHdt+YfbfPXhAQzE4EhnR+2LxzOUb0cQ0CAQvD7hJoroDLH0XwZxn0NCQPhh6B
sv3tVaWQ3f4WuO/LhSzQVhUgwkBapVCM/EFbhT0LyaAspExx9KNofKig/LU5T+NxP+4IjN3rAmMD
u+cvXIgQesLBM4iSVCDKMX0csqQLUjiDUoUrBIIql5DxH+LxLIuehuTB0CNUNqtX5SIgAnVd0r6s
okXwCRSHkiko1UHjht8fpXZJThDDUIyAKz1VIHrx84x6GprHo4/Q8W5eFTrL8iXziQvNHlCS8EMa
RwLc5hEqgp0gl4AfyacTyl/Y8jQY3wcdYbB8XXFre9eAuHgfOf65lIXRCdAsF7o+XBdAkAo/hoGf
MCRAO1EKCXAdF3znYdD6a3OeRuJ+3BEY29elZ93siyR/c7a/tfez8gKA4BPYDCXofv+HHe2LQKsB
4koJEHyhkP+DnPU8k54G5eHYI2BuoC3qaG/kZzfW8cbI/4oGqt/MbdzsX77tALsnAvwEESUI5Iwn
GtjUgQIw2EaVTPzBW55v1tMAHY8/Aum319V4oBPgYC/nOMQ9gU6Dg+ZOQViBrRDyKJIB/QIWDC4D
O9nq0KdzRL/+0pqnIfk57AgJ/brKRX8PnaVvQJWHWAbc681q39/lL7lfgk4glcM/5groQASh/hE0
oD8irNQBHPojqN2vih/7V3/fvKex+rPPOQLvz972iuLf6R5cC3p5upeUZLACqkAOABHsIinkEWMD
BQAJhQXse3HGwAsfo/hMm56G7tHgI7xOX1eNc7q/jaf/QG6C8tOFFh3IT9BX8Z01P3YyeQIvK04p
VEGg5Bw3VDzfrD9D6PFtHYP0unLTh7u2e6PvoAk7v1/F/5zaAUIS3OLQRgWtcOp4T0yKE6AVEjZi
EBSrkKzY/Vf/CIPPtOlpeB4NPsLmg35V5O70LoIu7P30glUQcAcXtisxBfESNvXZY+UGxGYCeUsK
KIF+HEx4DMyzDHoalgdDj0A5fV2lkL8v9uY7hfCTF6yGoDcRlAHg2iA7H3oPjzpfgDlA8xjsLgto
AMDsuwT6sDx9tlVPo3M0/Agh339VbnNhby0cLmqa6X71/vOIhvEJxDHMCSWgEEjYrXycc9QJuA2B
vgxgdz/b5h/C8zyTnsbm4dgjYC4+vSpgdvusjfe3w91d9aLIEMHhRAK09bpIUALJ5OF+Jshr30Xo
486LZxrzNCaPBh+Bsntd3gKl9u8R7Sz5Wn55yVIVw2YzVEOQ66kE1Rlc4xE4h+YYigm0xmDkQmff
MUZP2PZm3R5aDtt/t4CexuzfftgRhr+9LhXoNJnL5kWbmugJSNUubH4K6AYAeeeIJxxw4yAOHZRr
etgnvYfjB4F7hj1PY/T7wCM8Tj+/qkB3ujeHLoH7Sfnn6YfAnjRlICiAbCA4bKw93pNWwLdBEQLA
fnoSFKwP088z7PkTPO5v5BiP1+UfvzXW/IdONBJ5QuH4wuHYyI/zPUcRjp24Llw9FKs/Wd1DYP6W
YU9D9MRHHIH129U/dZ4/PdtAYOtdUSjyXIwxbMAr0BofJF/1XSmhAko8+b1hFcLIK7z9v9dUf/Tu
B2eifz8x7kPLyuL7UfNnX/0OPhx+Pxr6czqfjDA/Znp9++tbTF0J+1m/H2E/fMgjIH5vlvvDmDto
0fz1LTR6Qx6AwzoIjkR83415+2YA5QCuHFryIRfAVo6EvjLYp3n7xpRNF//69nDwRcGxl0PvhpCH
XrO3b9rSHi7BuuHQVQ6XDlsLh/xxf38XZT5Fpfl9qn7+/cbY4qJMTNfC3YCs8/ZN9eONh9sTDEPt
BGK4C0ESDt8BCYTrX/dX8AiBw/v/b4ZJTLIsNssEkXfVyBZisCsku+GmTJx2mYd5tRyauflM8k3X
p0QXsymCAmVfSpYNZyLuNCWRDt2PpOzqdyPZzYn02iwnXirbz7aSzg56s7QkabebstHjYckXBfkY
KouX/USY17QdX0UiukFTWix6MXAvUWV3gafBnrVF5s1ldmrG1l02DTb+SDovn3Li80r0a2QlnN7H
QxrImvZePYdi3SFW6TEucTDkPNR8bqZlO4/Gb5UoFsMofbg3etbaO0eNma5cw73WdkSLmLua8H7U
fJymIHMYCczYU91wd/Yt5e0eCbuoWTmfOm1zZbsBbarSzl5fTsmS8rnQA//owKd/6JqC6aLPLwaB
zXmEqtLLcyp8kqlxI7vofYscPdbWL5p3bUVucpvmvuy6m0HMsa7rGflW2FM3Ykabhl+Erp/U9XlY
z5EWIzsn3I8pbT3b7fsmanQbc+KJrtxkpRi9uW4DZTIRwGd8Y1PYajS0i7ammY8SRb3KnLoJz7WN
sw9FFnPfcRj12Rx59bhxqDsvUV9JPWSLoVcfVTJujIpSPXHjF1RVgapEo7EwHzEJ12lOdnbosW6m
ooS5qjsdVZjrkMC8Zx94pNSCdgPXGUtrb2A0YDZM9DBlF27DvbwWY9Dwxhud5PPU45Uz9o6u1Dl2
q2jDGnsXpn3pw3f3QctKnY5Fqls8jLqPnK+FQ9bMzXfjhKagc7ugztSkoxDfJOkF3PiXhuIPZZPl
a4dhR0sLFwXzBVKl1yYt1dBhGHm8qmLNzHKQ0gL4yY7MptQ2dS6zxrpLYouVTFOPy3kVi8RrkmHa
CpKcR/DABF818qZj2Sfuql6buNkmLL1tQ5Kep7a5Zd+a5tTE1aTdDEW6EGgxNXhbRUWhaVe0ME0R
1e1sE4+pDZbdeSrqfZ8kl0mi1vmczhtrBi/EyQr+YB7I7vVCVSTTjuy+GUBugOl3XG8yRLt1lfqt
01c6zMymrCjTc1KfObSZdMvtcsp7HVNnCnrELmhkL/OqqXQ3O/5Y5/Eli2otQ/Z16PI+YE7uapa4
i0qSTYNTrJ00nPywY0Gj0tQPe3QzRr3Oh/ndkLgXOJobjSJzLq0be8rKtRnBnfr88yBJtolFmWmE
wOHaJr1IaSc95vBLVTZe78pveZic5tFUajV2ixxiSVDPuPB43QxaID3authh3FG4seobG2z7jhXx
Xc7i9h2XPALbkgsnNM2yjEWtM2SHs9YJO206EQbCFsZPG3tDXadZhDNTXpL01JtAiV00tRNrgqrr
KH8nMapOByTSZW/3lS3Li3CotxPH2cZOU3OaVShw8vByCvt8PccT38ZmYL5r7bJOanLKIzdf2iFW
QZ/G7xis+otG2qs2ROGu6Wzmm6nsgrZ3T0OnM6uoN+nWlnZla9OvqCDttm9Iqmu3MQvWOPWmpqlO
qqS7yXhuvHD4FOZp+KHOossJ19dZkX8o3LkLEuxMvp0R36gJbcwQpR+qvluHWZN6sKuGToc6Ck9H
l9xF5UUPbhEkzLELWYkbhsr3bRhfEFLVm0i4DPwjRwvSIaLncqyWvaukDnGBlhWzZ30h7K6AW9nJ
ueIemcZWD7Lplkhio8fOpQHtVbF0rWTajSq74SoEHy+lN5qi30qIYrqB5Hc+YrQFKepa5ZHdtuZC
drEIhq6Jt7YZYp27o4S0ES6kE9NtPMpe48zRcZjVy6G6iNx69rJBpDqKFMxRoXQTQf7I4sFqOwuA
NM77Tdn2VjNezV7nfiEsv0ls/JGPGVr2bSy82JDr+swOdelVyKl14bKPg82uwojFHmploztGdYTU
xy7FX6H3e9tUA15EsRx1yS3T3Im9ZCoHjWJhdd7UXzrIBV6bCk3m+ZqYwxfbHGJlaj0bCpiiDOJ/
eFaqOvGGPvySpabxWCS5HoX8lvLP8AyY1Ce5GXUxoaCktFqaiaKFbGINUa5aQCqcdT+y98TN66Wd
KATHympHNJFnh+pbk9pvfWdSr1pXZZx7Kik+FbW6Nkk06dSdPWKafNHiWmoz2UsITe3CTjXMr/vN
LdjgcxR9HCd8DQ/tadbN6L6LBC3ganUNGa/0y6jzpjPaRZ+SJvJHVPEgr/rAtAh5k/poOJkXUdp5
Lc1DTxRpUJQuBLdqL1H5wXXwvqp4DZSBtRrPZjHv8GgujHWCbO6XZZnA+h+meTnV9XWLt0Nc7ET/
kSXsLJwK3fY5WUQ1yRbCuBCiO/GNRXnuue0MqaGpLyNaGh1lESwVM1/lJBTaiUarIYJNcNP9Z/Dj
2p+dcYScCHg4+aiW49DNSzvqJu3fo1x+LVxzWbiWebObZ37Oc69taKt7quCldqq1mytAGRZ7VJHQ
z0nzoXMCzMd9PbSdl6ZNEuA2rHRf9ed15CQBxM7SU475CBGNBLBJlwdZ13iNjdMlqatRz2Ey6Djt
mNejbPIZzSofpU2oc1x8cQtPGhN6iZi2aWIua+oOuoy7ZRLfhc1YwpRNmySFzN8NTrFsWHnuDHXn
daiKdN+G0cKO3c5Bwk8kyXWCTb8gxTR6CZXbsHTO4rigPhBH4/WsLf1+oKFmaj6LemeTcfcyxTjX
XT8MeuiF1GRMVrQfCy+u4k+p6sCtx0sUtu4uD2c/B6fvonzXJabXbFKXrKq+hGlpfScfXB83sWdk
fDkpNwxoOKUQDyD7ls4dkMUS9sfgRMQ8LoqmOmSDbNtyQ89JO17QtooDUYaRV+btOnbvmEwzrzZj
46m8zAOTtjeNldkaWPXslbL/CPwz3cw0Oo0zW66xg+JFldH2FCXdZcdx6PWFg1dhSd3AEesy68V1
PF6LqDNayRl+9M61UP0Eq6S5dcZ48kYpr1r5EVi3A6sszD2ahd9SNfealwtXgbo+zHNQFe46Yu55
yDLxXqR7x47ZIh6NN5WRnqxgCzp106eZgOvGYsfDqr+uUDquDtvnXlc567SH6zLLV2NmIw8eDTSu
wtZc84KUOhyAHB1Yw0gz6ylTV34aJn4SN7qyyk9IsWF1Pmk6yHesCrGXVmiVA1RBGOdX6STf5fkl
4iP2RJgAnTz8yIFc636IVk3EvwwDOGxhTeJPkFccM1f+ZKqAfoyTfNHnd3EOy6aUFdHJLNvTOqwW
9WStVyq4obE3QTzZadvWw8K4WbWmaZSsDJ93cuojn00y9fsSlafEsiBrovdAkeN1ZPJVNwfGJeX7
0pluZrekOzd2vyFVTF43Jmd5NqWrMpyIHxWRP1hlN5ayeEmyuAQClVc3TFvu1qeq3YXVKG/iaVpF
kzv5SVYPS8TzT8mQN1sZQf7PY6fzq5Qly47zTKvaDS86lPkidfKlgob5nWF2XI3ANrcsHOLNZJp5
rfIpDMY83MQtqS4Tdoma2yZ0yu3YN/muP/xITRAK3AZDEufrKYrwphXVx4LKZjFQnG8tpvHCsgEt
Sok/ITiV/KlN0GVYj4Pfzsz4KHSydVQB/U5wOl8KKG507MTzOoL1mk0KL2ucXRADlUiZUwQeFBvP
zF2iMxdNixrCuVdRVaziDOK9KAs/LcbubJAFCTICfm0zkS1JUSIgo3G2C/mQe3knh6BnOb1qffah
zsXHvJinmzq26Y11vNEd400fVb1O56IGctROHq6gPotwdRaR/NKOJN3WBQFy46AvJBfDxYxkpFGH
nNNSCAQRQa5G2yNvLqirB5s025nUiea2H9+rcbxpYrNi0nY3KEfJ2WwcWOcp8WPZxpALehJAwo39
YlDkzNpILGbpfJ5LdWHckFy4qZ2DmDkQo2O8Yn1b+DM8VcJvoJEyQGmdwip2b3NeyjUnEFvKoTp1
ElP4SdlATejO0aIs2otY8npZkoov4jgSXp+VnccGST8PNLsizhqoZnZu0xhyZeWQhZ2jaoshk2kO
IK+GnMRLxroFFWUUdB1Q0sz9vvyqVZkl8yocwvxmMVdRoqvWrb+20QzvUM17qERUMMMSW9uWNlfz
SGpNaOyVLhtu2IjJMhsxkBuE0iBRRi0KN1ZLNYSfx7ZnOsOlPE0KJH1hpg95j9QZrtUKS+MGomkv
nYifN60+1Jjnxok2eTWrnapjekpmnmgmMi0mRa/U4Ucy1GualLekckO/EdLsSFoKHckYwHVhDnLa
7SK8TfMsfo8THPthlrhrt0+LD70bBaZSW9S7ZKsmGXqk6aLVmKdA+qrSeG4n80C0M7+MIgSlP1/m
PZGXo9Bl2E8XNI+4bseZLcdUTMCdpR+GONrVSblHlZWnGR9OO9TT6y4vjJdElC97WBtLU2O6jjKc
wOp2riFMoX0nIAxSqJNgwz5czGTst1HO0pXbhp+bDAIcPGCwOyOs7M95MwdqBB2jaDn6VAvnI7BZ
cdumZuFkDKJDPvJlNVQk4BkkgxGOyvqJgoq6qudmYaPUeFWRk80YVskyZ0OhkUH1dnD6ctEnFfms
oM6rRld8UaV7KNPn1JNlbBa14ziXpXV81ozLEOf8puDzeFXLdwZvlFXjWSnNdFYmQ6YpENSzYbiU
Jio+p06yGBt4ciEAoD6QfLiMYlbduZPZKJinjzGPFm7Cdh1E/AGYJRAMVZokUElZnfZVJ4JiRLku
o6k6xVYBv8FhuYI8gc5i4Jmc1pdZz5x1Ndr349TKQLFSQLpAhd9lEQYHat7HlcM+RfQrKly0gZTN
/aIqOz9UUXEFys7WoDaF1DNLHxczWWQDjYDxTskFeFR8kfa0X2LIPktUTMzvIArdCCZSj/USfUyb
6q6o+PSVxGg1lTm+bVIoYXsnPStDUEqoIv3C4UmlU5xM7yOni31MGV6MzIIxlFWrEEzSOUl2HYoE
4JxoEnHrJwUvYcLC2BuBAYDeVdIVrYoPNmqas6kLoyvj1FfleOnONP5G7ejXd3mfsY+sNWMgyzGH
3FyCmJF17Xnn5MHcdNPOMlx7pmjxeSXnxHdIVJ+LvM70NKd5INX0ibjxWTSbdBmOab9ErRuMEMZ2
PMpqrx/KlVM00Ttbd1YbmX3qjcFLWku7TIc48ijpje7rTughZPV5Hop8W5vkWx0tgfUN7ymBFO64
3IEKX62m3E0WQzbhFTD5YUnKCmYkWk7Z4BWiy3a1odIDPePAzK9BNoivZiCFhHdAgHGZLJrMoUsI
wgikjRCCdp7sUNxmy5BWadDURa6jogbkaKo0KQe+plPF9EhY5VtbYuACZlyXKjrrRlDjgMnscpLl
C9VCPJQjKAuSzT4zY6zbpM5WbeLEF1QU26qI3yci50tB8pU7jcl5KGvg0VLsOsIan0i38Ks6xwFv
48xLuUPPs34F8+VeNHGT7uDM1UU7OdXFADKbN8yKruxAJo3KpFgCfUu0a0FCGFJTnQ081V2R1is5
E7VwGxsGchrTZR2aVJOJOu+yDr3jIRoWNaLdonKbEsje1K1koeJVB8xeRyBibp2UjiAD+DZyqAa2
VW5dninfsQWQxYl6peBsaXPW+jVoCN7QYnkGGi0BJaejQVtXLqg+yII6ljVbZwqbRdrWChJMujZT
I3emTvwqdHNI9DnRXZLoEHTMZWGT7p3T2nUdjR/nMEzf1yYDLaew7rphrfKnko+rmjnLsk3nhUwd
UANbHqRTmC1kERrgH17ZzNEaHtBQLkp7FhPyIc4o3kTxForn7kzVtQH9KDabGc5HXbX1p3IKiTck
3CwqxJzt9x/N4be5dIulGPpmST/hwc1OY1BsQFAtB8hCsBDcvryOBxAcI9BNpChOMZwm0YaAoEij
Kfbl7ILQVIE1fRdjD5aF1Yi2KCCmVoHTlmsrlQH5JE03IRAPnQverZqx11NR5JuJFgqM7NWGpujW
UXxalxZ9KAY7wZ0lFZSW8jrvk804j/jc0mKBSDR7cpSgWfGsLFYh7y5Y3g3A36g3g/Os65Z9lXU0
XVQOKIRGQeqdWlwGFovyjPbGo9cZE3brkMmDnvN8F3bqg8WNV1YkWjYdqr0GtXRXWbJlk5tsjVN0
OoF/uhoQ9Ylo0x2bumwRBans0G039Lqoqm47waN+FqlX6AxkaG0yQk4V5V9CEFf8ENQg383pOmc9
WVPei21aO/AuoOveOEUcyHH7mXR1H4iMcc90w5fIwWZZmtHPagcv3WmqtKih5BrgiW9rclg1Kq3R
e1DRqpxgnfEoDriDNWM21pEZmh3FvPugKpiZOfbytg5X0vRiadpY+jGuA5o3mXarvvQYmtCCFqBh
qwh9xlH1ZU779awMvTocIVoQkQNjF5vMdmNQ5xCxyrYBOUp1X+bWNNrhxu7UZMBLu7LbFfK6GrEf
2khzzMPzom/7DVNQiMW9qYOM1Q0ILDXQk7qcdn0MNXLTtUgnbMo2EPdbKGrxDJKJjQONdN3UHKqM
8iKypr9S0oDmXjfng7D9eQwrHRAjXtGAnjOI5CIOp9HnpI1PQTt1d7W7GkZQbW1aDsspoZ9dEAdO
p05117dRKIqVoQXdJPEYZKg2XsTNHJAo5LuKLtWcf4vSpDifescu3Wg0S0e54w0dIGaUQ3ld8+EG
5DxzPZVqA71sY1App/dHBYy5INW1mCNgT3EFTCONRm3HEeSBYiSfoYBYuGF8S4rU7jqVicsKnrbi
457gxfc/p7hUiw6eHQXLKYyDPgrrVVjF86du/qjGgZ5GB5MLvkxUFr/7/oMMckG2RdHPl1GaRQs8
VNSfBiDOUSM70FOm2eeO7XZVbodlBtKGHqOh8Ecsug3vK+GRDspxWCIL2A4Y/ErY7KwI14Uh6MyZ
8+ycHoj099865QL7KaOVSPlZhrJ2y6ecaslnscxm+15NHfJq2BC55l9wHHZQZEb2Aii6l7sAX0iZ
/JBXEdZAus1pNpWwjzNACTSaD0rk7Q500nZphvpmdpxpM6nknZhrdB7yqA54EqRwGuFdMV9NsLNz
lqelo3mataByFwAMEObA4DL23WwO17kMWy+1RRNQEbRyAHY8JJDx8LTtwgoDaSrPJ1M6EH75Dnrg
1UXUj9ILEVmVtik3oAxhXfaHQo1/Ti2vLmMjv+DKDOcoLf0wH7aiF9l5bKvmrOsbqS0L8cot22oJ
C6ZaxFjc0DT8H/K+bElSXNn2i3SNQYB4uQ8RQZDzVHO+YN1dVQwSIMQovv4sqmt3R2onwT3xes3a
yqyysiUkubtc7suXw2Jpx9+nQW3tic79Y+oSGdFpvp54MezIGIZf58p+7eosv6v0eDf3NLhLm/LL
nFcZHJHgqirnH5pU6TMdk+u+btN9OA7pTVlK92uYpjtkLGjXXAmXf3ARI7z99ceYEb7ruLCjXLJb
PsEXTDP+vSt1eTe746PPGvKlqPlRV7P6WeTyJuvdD20VfEI8e3jI6s67QkBXX9uc7Ya6mSO4pTAp
lBbXPWkOQ6P5Yzh5akeR4HtwpLiVtKFX3oRwYUc4wzPgK0vD/DYv+2LHZNXc0gzuE54XUQeY1F1N
mhZRKvd2oEpc+w0MgTUW5KqgHUVAp5z21ugevbHwbyfi9hGCI3zfNzDXcqqRv/JauEQ+JEjm7XOv
RfI498VX2yuyO6+odiVxccn1UuxtrcurCS7bQ1IN15Tes2CCX99799R5pYSPccCtj0mu6YvwIUk5
UgV3RM1LCq1AdtIiCONMUyuuaVdcY824fwZ1W7lpuys6Ye8z4uNRk8qjhd/fDeWkX3yrSI4pUnEN
Yl171+vGqPPJZ0JLcpW1lEfIG6WHzhnzCCH3/jor5M2kwvkPR9/NvsQlWTUPTfU84/76zOD8q1HU
j/4UJDuXt59LG14ATSk/5g5pDymdy+uxH+CDjPYd68mLVVf+dSNtclsmVrbLkVME/una7QWuagfJ
g7ANbn3C+I1v9f0xGdpg1zCJVIvD9RGG+8FKLfc57/1DoJx+P2dT+qke4fqxPEGIZqgR8K6ye2U7
T4z54kr0nO4U8h3XSdVEyAkceY8oNQnr12xuyL6uB/uah4gSS2s84G96XyVaR4j3NTvdZBX8bhaT
Mat2vFH64HQalsCtnaOLO7gYC+8q0OxRlpR8GTQbDlo5zgPxJnpNcJHGeDqJ49CF38P2SLhIPypb
HlzayOfep+QDnhbTHrFv5AKaKHAg05lOR5gKhDdr1dsHB57koZiq7JB1Lp92blsqRM9KZLMWT4XV
XQ0PySuvRNF/H6V3J7k1fAyKWSO+Wua4upmMA5TwXOU0vK0rL30IZg83MuqljwkZhmOte8yVjPK2
FZXelbDLz8FUw7KWc7ObkRmKedZ5uPfnGTKb4NIpis86YfqqtLy/Tvkrf8MJ/oYX/FVLrfI0+90+
4J+//t+PdYn/fnFe/vvDpfvAv3+7/0/bgrO/Ff+oF0Rca/7SghH5Z6x/SRoXXMY/zJoG0uPlV6OD
/8Ak/jf/+P+IEUE5hgMkxTmYiAETPwGL/PM//8aLOGDsALTDBrWNb8FmAZD2Gy8CUEgANhsLt3dA
/679+I0XAQQe/4LCEHAYgH78V4X2f/Ai1lJDD3A1Krh9xLpc+r8BjIQAnryBi3igB6MOGCxQwQqP
wcKiT+EiEinJkVY2jewi/9kH/kOgvFj64ccikcjuFnYkdIDEPEk+5qnzLGf/G7JScR++ZuOSBSPp
bZLNn3mPcEruHW1CouJuLtRNN3r7KRBRmgz32Wh9bhw35l16lLMXF7O6UkhjcRJRgXib2vs9O/oj
iRKRHkKItijUFSLe19x3n33lPQCWGY8Nfcb1+QDEgOOnf07wabUMIyaaD4zID/OURInv7mlW7zlU
UsD/FB902kRFOce4co4BHe8Dya77FJlnSR8qOn1GQn0vu+rJ96xIah2L0kfSqTtoJ/k4a8EOyJ5/
bH1E0cfisUyA3QiyEEkrT13NCdz7IhXPXRog4IDQSO4Nr50KP1pMfS0oti21aOwmMLJkeaF1f5HO
PTSyvKOFiE6k77eqvkH+LAd1ivv5dZABsgmAF9uQHGC/Tw9SlwpurUVoJJrmkFY+QsHlXTo2j3gd
PAYKcdQML2w+BxHpPcQnvP35D1hg/28/ANSYwP0tV0QAQq2FNeD0A/ImZMgW5ElE8MSUMscVo44I
SSEJofEU5JnzSBPux30yPxXN/HmocqQDbMQfS9/Nd8Huh3Y7dZx9IEgG7ubHwE7KKKnnu0ko5NM5
B1ojJddWx4FZaq09QCLlAY6gDndc2e2OjQIBeWBFJuHv6jrBFRy6t82kEG1HnCvqW+cvPSZ6N07z
c2/l8dzm9h7698VtnNskmO5Z0d9WTdbc1I1M35AB/z6h/3+N6ZtC2f9AG38B7hZWtXW43Zv+Lv/8
/t+mMwzAewA0JYq0ApAanZhOH4WNFlI2qLj/Td32L9Qu+D8WaIrBocf+5i6HIvw2naAx9i0KZCZK
usCojYrw/43pBM74RN4JSo+Wj4Idfivng8xtWwGgdgV1q2Iny+StJdpgH3qcxidb8VtkTpV60dl/
dfrfKQxdTvsmL2rYjyunz4tDpme+o0laHs6PvraA5Uo4QQj2TGd5b/PxqnOq7tntS+9bQQW5ZX0y
oez2n7N8ZwFrUxggRGKLvEj9YkS0ytYPfHaURrASmLuIFvPw9fwka7tkXF26bdtZdwKT4CEijjQv
smmfUkturWJtAuvtRklVoTzQd/XV2FUhQuuwWB/zzOfp7qIFLLXVpwcBYzn4rZgCPHUyke3mWesv
meNPQJyfO4S3hvkfKVrID06HLwLC9ThVeLG3lUhvWlF4NpBXqn0d1DyFu8oeE8Ra7C7INu6ClWP/
hU09kaywnDnreQI4qBrs4tERVoOwjrvM6wovUNfnF7ZyLgue93RhyOhAtHDFRZmWyJVJpKz7XYbU
O0onLtk4Q8ODsLFkEWo/6uEl3PshCdhLRypb32nWVVNMAlxSeNo0EnDzcxOuLWj5+cm+SWbJIVgm
HEQYTDd11if9niLClUfnJ1h25h2DwgyVZ/k8Wl3venCWdF18SvLM7YadFXKAUBWSEtrf0dYT04fz
09mLhrw3n6H/Mihb7rXaQyYtHRrcsSx2S4A6Bh0K8q3v/ak4aDpOzq7XAblzOAD1Yk9S5pQokT23
pWsrNowDgIeA6nqjFwGq6O1dVf/MBkSArUEcxim9Pz/J2rkZBqKGso5Md16kdRt8RbopiIDrEhtG
dGUJgWEeBCtyH7ljuE543f6w0Dnurm1pgCi659c72lX6eH4Za8cVGJaiJqMnmwxOGkmTbJdMPoBo
XYB4Z1ju59CRCPL3KUBT/bBzyhFplOFwfuaVDVz6QZwKvhJjIaXTeFFXk3mOlK2K9CBRZ5FeOMGy
tyea5UypzbQo/Ah5MzEhxcfLFNiHEvGJy1Zg2AqnQNAN4TwSV7UO/KeuZjMARoRa6YZNXbHiwbJ1
JytokUiyxsmDAgUJjYFB6cSODBlHcKBAqJyMU3aVFbO7Md3aiRiWIqw5Fb2jk7gmbC6PIyIkQzTl
ZT1s+DYrd8RCC3O6HpfWCRslCeKu650OIKK6siIEN8UUARU7bt3da9MY+t/UQ5O4U8li4Krnj1zp
7LGRnXpqizp7PH/0a1MY2j/yidkjaNZih0x5hHRxxm/DkeGy4B5DYcT5WVYOZAkfnO5XxlLJGV6t
sRJUXyMMZD2Gqa3EZT6Ib6o+IpoWdgjPsqBxAKAsJvrNn2sZnf/6lT3yDQXvh6BGaxEfmA6BY5g4
EBa4WasFsNjLC3fI0PE+Ryxb6ILFtB14jngFm8iutXQ+b+zR2iKWn5+oIA+J14TTcgSNcsPjAqGy
opzJvrvhRCCSedleGZoeIEXd2gS4FKBi53snnJuHFvCdez144jKXcKllPV1JGeLdXwBqFXfULvuD
l/qjfFatIvzWbebQuulIFgbPKEty/cucNd/Q90BjyyzLC+JB4ZjizNN2d6gmQdyNa3LFQPqGpuu0
SK1yxPF7JfJUR0SqyQh4gjMMwDUHuf3AvSGw7pjd2dO38ye16N477o1vaL6YkBys5zGJ8cTM7Ica
ofX2r9aZMxmRWdX+My8cgRSEI7Luzioc6XzVFP13ns9Pv2ISlt5dp6eoEx8eKSdJXAakP2QUyIPR
D+Th/Ohr3sDSxeF0eG8ANLNxmjB2LSwmmu1k6CKWFkLHaav79AtQQmN5RWeA0R4mMKtX94DnsuIr
447nbejcivPjGYZDKJDtArwRxNTNxzjVYxEpJqoXwuo5nsqk3/D11/bSMB6Nm1YFIUEYe2K0in1v
s3LeAcqo28vE0zOMB/Aw2nMmxeIOsSdUNgWd43xuEHbUV1XeyxJVBb5M/5IIaTkbBnHFXnmGIXHH
SuAolB/7LCn73QwEstzNPG1+DBoKv3FCa7MYtmSmM296Hy5vlgoe+V2ZHSqZAt5pA1VwXhTXDsew
HX4SWlXRTHPc9mkXO7k/HIT0guNloxuGA3znGZlg9uLCyUvkt21UQCHZvGHN177dsBF4GwANnENY
nRaYGyuzv1QpVZdtDDUsgO1LxK5FOsd5QObncagc94DaObrldK58PDVMQFb0nUSF2RyTpAyvieU2
R3i59LKt+RVJPrlPXTl4suMYvUtQLUrLge20xZMNuVyzX9RQaVY5MxsCnKuNtL+L6leXTPdlmX6l
If8wMRITjlyAnPZOGVyfF6WVO4guOnKyosIiyhqTFocti28WykV3aT/pnaASZTFz2uzDTmxMtaJ2
S3PN06mqxMvm2SZjPBLvBx5tHOi7jssq7sbA39jCteM3VNsdApSx8WSMXSj4S9jVRYRcMt/wmxch
euf2pIZWdxWM3zj7Y2zTpomggK+E87tR0mLn0uRrWyP9HCbFhrCtHY2h5XZXioTNRR+3nkd2tXK9
Qzo7V1z25SGpFZABk9hY2Nq2GSqPSzPh3Ha7uKkL1Ggoz2n3QTbx7HBeylaO3jW03kvSlpMZURXw
M8kbVDksOIJa3KIuuNq4rVaWsPT9PJUuhCPJYPdFd1R9OrYfgNTmKfBulfhxfgnLp75z9q5xrQPO
PTTpsMCOgBMMLIDxVaAOOmz29YQiJSs/cp0id5cEFwZZXcMaeAXw3owlQ4RyWIQh297ZNWHYb2jK
Msp761mO6kTxAZ+lTlKwIZIV+QZIT4barPARucCbTnrFZdYeGd83k3A5K0Ja//cSqNOgLHjwt5aw
duSmsnss6VlmD1E4htbOWUZvL98gQ9mBf5CJQJFe1MxtCkChfkql/4CSLlRl+yiMPS9Wa2swlDyj
Hqstx0Kkgjo/ardiUULJfOH2G2rNp1KwPMXgrGVlNNNMR+noZ2jmcy5QuWKfFkr8UwmaOsR1hOb4
dAcp71B9mDqK/DKdj4OkX9rA4ht7tDaRodplJp2qdq0+Qjw+HlvroeDNkzcVf4J14MrPy42Y6Nr1
6xgq3gI9jyLVsY/S3AbCebpjPLwiotn7nFylyoqygT6XuXdoEnrh0gwdtxJPuRrlX9HUa/gTRcwK
mqDqJP+DchvlftPx/FmtiNnSgej0rJo2nAo47X1U+CFKKooc8GflBBurWDHvC3vb6egA35M0J2EX
1SijP6bER6373AaPsIViQ9jWFmDo+tRTp6JB2MczUpjtjswlF/t5yoLgcH6H1oTMebsGp5nCspfp
EHtcy5dQeT4qJxnOgs72zlKhd19qVsbnJ1tbjaH1dp44qp7KPk6TVtyERWsfWo6a4POjrx2Hofa9
SiSA7F4fd6H72pLpdmrLHKUcZGOrVsa3TcVvQY6iNVkqfskDrO43N0mfuSyfz3/+ys209Jo7laYw
z0vwlARdjARfuctG3KpDnb0MLL0JeeFeJrO2oewVb4kKGcgSVO7dN8oC4s8ZHjt/+nJ+FWubZGg2
QACjbOGzR47Ko6pNPuTa/uJ45d/gjL/Jmp7+vqhPE+1rxspe5j25v1k+pgQugo5pMluxOyEhyhPe
7Wa7BnSpLvI4SBQwRaqr76d8Rq1rr8qNvVs7oUWsT+YeUg9kLRg5FnAXH7QWoGJBLeQV0Sw4Sib6
6/N7uDaPofR9IxxLJHUfI0P+yEuOCm4Ha5WOv/Ob8OdlkxiKn7C8CYZc9fE4SLmz1fwI6DFQPY58
Ap79spvYNhQ+rHyaS9RcxMwufgDAn9/A4ARP51ewJmqGvjud06lO5bAmw/hgt+mjOw+3sp9eLhre
MtR9pnVYJChaj62lCt6p6ygZ61fRsMs+3zL0nY50GnNUj8eMjE+8So5jUd/YDt24OVaEyDIUvR6T
JO3ctMPVR54Hq0HBApvw8qxzhNrdakMlltHecacXBq1TlbBtKYOZOATe4nDbgW8pHepPKL4+pE3z
0DvNho+yctSWofUkwxNE1dgr3sOhS+bIcdtjUmbR+aNeuZcsQ7GpHLU7IZQf1fMA3CCKhbyNU1j7
cEOVpfY6v5Z4zLp2dy3b+qqEuzDTfsMcrn24ocS56KYM1Q+wtvUH8Ezsp/DHZTtiKK4IUf05c5wr
ypr/cJLmgYfB1WVDG2oL/Dhqqka/i3Vb2IBsdk5c9G57OD/6+wLJQkNrUTNMC0uEXWwnjzyjMYBG
t8wBiNuynp3WuUjsgWF/K/ap06VEUotEsMdA89t7Yvl/NC3oKlKr2UmyBRZ9/3zBDmfMMzhNIyz4
BN48yj1yWg1qc4Nxwzr/uvT/W3vRd+Dt8Kwdgo56A4lQVRtP19lXSsGetUtfVbfTj0OEAkVyEM/q
U1IftiJv72sE2BffzpmlWUObTHdx1qSoI89fvbQFVIskf54XgLXxDV0ekS3TukrayM7kVY6sxCEh
xUueMb1x9msTGCqt+t5CEhETMOE9oQIGzDD5PfgFL7oWEBh6uz9oRaythoVtpEr3aXL4n8IR923g
bQy/JlGGYttjjj6Vk92BucClD37ttYD8Tf6G9r1/6bDQ0G3UwAwCHjiJ3LnvdmXf/xnM4NypyCc7
d9vLDsBE4U1hT0cewoCgRm/M9xYHoufgMTWLg2zqdsvbWzlnE40nx5KiThy6l4I3iYzDl9Grv1qJ
2HD314Y3VHtwXUv5LraqojmyJMuVTATccbefu43TWJvCUG+VDQGyARNeFE52p+bgtcjH+6Rin85r
2ooosWXaE3e4AI8eDTK3BTWIe68WOoScsjw+P/jaty+TngwOKgDggfsBjy2wd1BLXTOfReC520Cb
rX27qcQeqXTqlm3sOGCDcJT7Gk52c6GAGiqsM7tA4KlrY6qHWxD13KC69LEZyg0VXlEyZqiwg7Sn
6yCBEfMxeQFdyo0orI81Pn/fgJsyOr//a5MYmlx7YxWCfULFTZi7+ySUV4yl3/y6/E4qfjw/xwIw
f8d7ZCZgrpdOyzN7VLFv13HZAuLq2eAKoKX33UXJWzMk4aFKs2ska/h+BHD7kIMkkJKuiVEAt/VI
WRE1E0w3EhcWl/Y4LlQ8tJ33QmjwsQ3dz+dXuTa8oejd6LaZ9Os2TkDpkDre/STltVVuhe+WYd65
w4PlAE8UZUgY9wtBVTx2OWrgUM05JC0o2FS/c1h+j7qXDWuyojLBsr6TifKZJq2aeBuHmdxzqh9K
dpmXzEzI3EiUIwAFUXFWDh544gK/uG98EKaAfQgBwsvOwVB5j1dTxWsPG6W7JwIjKzL6hUj+8fzw
a9tjKP0EuKfwEXuARRnaK/AGdnugMd2NzV8TIkPnUyfz4Ms4CtQ29pexKF5Q7RBRIjdkdO3jDW3P
pkZyBYKR2HNyOkYOr8NunyKlzDe+f5HGd6TUBMXRLE1Zz4SK54k85yXIdhv5NFV1PFV9dP4AVrbI
BMaJ3GsQEcAULQrYGpbe1yAPA//dxrNlbXhDjQXTSdkMWsXKDf6yBgafnznds52O+cadtDaDoclO
MFjekENAexTP78Cxcps2UuyAbL9wCcvEJxpcTmA8ndoMS6CgK3Z95zHJrMdMhd8vO4FFuk7G7xTt
exriBGBQbxf6oYXVmiXOhTJkKHA4piADaFIVVzz/DEz1S6PkB39IH2WzlZdYE1NDiZH0VxZ8bhVb
yAV6XODZ3txNrLwbFYsu2yRDkxF27UD3Rpq49RmImf07DSiA4M3Xy4Y3NDmZaMlTWeBKxV6BUy8d
d6nHwEpK28vsqAlm61yQnRTgTo1Bo/1pQmWecvhzT8JP5xewCMs7lsIEs1kWHoeVZzUxYwLEaFnR
QNOmuvxwfnh7Ocr3xjf0uChCFDQVGp/fyE9zUD4p1tyDaP1PtyFjZNX+pzxAaXwFfs9dwcEoi4iN
vRNNceH6DC0fCs9PSuY28RwqZ2+39AGUj1vA17XNMzS8JxWrvalu4tSbsy4DP1RTyx8sHPhGPGtt
guXnJypOdQ2u7qlqYi3bTsa23YDuIQEh1lYSZ20CQ8k173umykTGnpda6YGDNw1kwmEwqt15AVhR
cc9Qcbt0LDqGRMZFMn5H5PJu8rt239jFg6UseTw/ybLf7wmZoeRBME3MGiwZu1x98nLtgaihVXs0
o7jwEewZet4JoC1bt0Jga56rH8M86Rt7dvgfXE/VFhJjZRUmaG3KQQk/TtiqOivqXeerg+TOyyTs
i+A3zAStCaceSwIyjxh1e/JKtxYoO0Wdbdx2K5JkgtbAbQdONDEuB+3NXyxw1l6hBhU18uePeG14
Q49dWFnPARd0HFYJqP6DHmX7Ow+tFbZekSuCakLUkB3ldSUHGbMAlHUtQppKsU91Vf2BjgQX+pUm
OC3gpdP4nYIY0e5DnrbPWTd/CVkbX7ZJhjaniR5dIdImDqrwtapHe5dRsHlfNrihyU2pAwaKNwls
PFGvBJQJ1z0vhwvFx1Bh2XVZEbheHSeWt0dEF0Smwvejyz7d0F6lCTAXAoODgQStGirvmleboLYl
1P2O8TFRZ00+Aa7JnDouCp0TMIfPdlPuilolLhhsehcUd1niWwsXOtNPbZAE8roJHV/ubdp7YFsA
tbfN0QohGXWMahZ3PIyjLtQfE/PL4lAh3o2LkoPe/Lock1TdpBPKwGIyF5kHgmiOzCtaq/jDKwr/
ef4hTGqvu/K9NmDon+GjR8Q4hTYYcjy3rb5NAaWg/aU+Kf60Up/330UVZIjk8a4pH3yECEAKBIJF
EDy5XTVGo1STPkiFhiov4VQ66Iagk0Yd7crV/RXCsHN6NYZDWQFrL33reqySIryuAzdMXsDYldm3
VoNWAAgy9C6rLjtOE4RXgvESX+7WMUHue1ePFcKRur7M3zIReEBYariHaAIj/OJ1mKrH0E5vkiC/
zGE04XYDUkiTcPDtXp/AyoiboA7jmYWH85K+coe4y89PHAZvANDHLgsZg3lu2iUk5CBdKr6j4n/j
ElmbYLHPJxMoK3V9jjwkQitFATbV9tkdyatfqI+XLcAwYQXqfIcKwMe4sKwQSGTQjaLoLb+q0Tnk
MlNjdgDK/NzqwcPYxgHSPNczyBLw+lP05fwCVgJES8fvNxtUpsMApkzYGhBrgEp5Lm7h8s4ReDac
a+3mzV1vWxflaZlr2DXwoXaoswmxWahNRreV5rMCLfBOJ/3GYlZO2wTfWTnYpCmTNcgdGw/MM9qr
rx2Ahb8hPrJZ5r82CXu7Y3aV2zNxIbN+WnpTlJFc/pB9Nn0PCJa0oRiLfL5jpU3UXVc2Y0KyDsdC
xU9gqW880jYbJmPFdXAM30T2oxoaHdR4Kdf+x0qW/Vc+k/p7SfX4Tddu/fMi0TLhdQMagLhDj+yq
aMKZ7dw0R9MP4OCcu4bPbrMbcuKB3QX68sf5Cdc2bfn5ibKPshK2NaVwV1j92tdgPgSX54U3vmNo
ugzGpJhTXMpoDIB2Br3t494frctcIcfwVkYLJedejohXVQtxk7GK33a8tT5ftjGGkoMmG50Q6hpW
vOqDm6xyrVc8cvWGWq9tu6HWwVQ2c9nCFUW3BXHdV6xAPr3bgiCuSKuJq3Nc0Yf5csGxkt2AXuoB
TtyrC0rpvgPV50X7Y4LrbGVP/YTHcUzAa/ojQ4HBj7nsy25D4VY2yETVgfSrKrKC49XqBwMBI15l
760EPRw2cB4rsDdmGxqNkt8k8QVDkzjVd/wpr7QGrWVQOfIwtjX5mLblA2EBKPr9DvfJDfO10jcZ
8bz6MhkwgXcK9GdWX8CrHMHrx/akLBBDLLNKiuNlR2Totm+5Mx4jMFqJq4ryjk8tQ5BkarqtdOja
IRn6PVs9SJkHp4pd187hhozFSBHioUO4IWQr98avkNOJdfLbuVSVgwnaNP/advwqm/svKND467IN
MnRcgOWzC/u5isFzA3LV1P05d97Wt69tjqHiaTPbbctBaj1Y9Aiu8BvHaTc8tBX9NoF0JSGgQAcP
SzyPALaCMiCuMufZz9J7kjqfLtobE0zXZUKlNsrq4tBjLkr7hxEUGKraUO+VgzWxdCAixrMbZxuj
z9R8l1r2dJi7sPhIWeZsSP/aFIaCtwWtatD6oXFQCY7JYb5NwD6a9Vu5hZXjNQF06YQMp69q7E9B
6BX6laCVnQSj8PndX/v4ZdYTwR+5nzMwwJUxrds81nRWH+uCDmjU11eXURWhKffbOWg4ocS9ssD+
6qGvFrjrrhIbncP0fKEEGfezklWaJmGOHaLZeMe60DrgHnKeLtshQ3dDsJkPo43bv3AzFBWHHvXm
66wrqD6MgtTBz/PTrB2zocWgBUrQzDaFkfYJQQfOKmTjnhN0WrzopNE8+O0plCRvmwHdzGJH9C+i
tg99Z72gK050/vt/AYP/2ytGX+i344MEpGOWwgI80R4YQQOVanhqKMjiQRLZ1NMR7VjutZv8tGq0
Z8m34jHvC3Bg4uyqgjHCgaWM2tm1r9yF9nJAE4MPVeZVFyl4YGLtRF7ZveW0Is77RKKjQi5iiTY8
cZd77MLDWVZ3ooZyJqWVlJWIh1n8VTfi1iFA++pk3gj+r+2Soea9BoNRr/HhcPpZtkdlunzNA089
ziKsh4suUbBjvl0ECICSBLwvIp5V8CfY3a/rLPsgC73hSb2vIYEJr6ODhVQ6SkxRKI0uJjsFEv6P
Qd9tIRnef2yjTv/t1+dOW1VZshwBWMJRewBOZp11X4vRrSPBCTqyViXdkKjlanhPVwxlr52in2aF
pcC7vS9yC4130MBkgdDIHehsth6TKztmwu1CsMBrr4XLb4+djUZePbCv4IZ3mvb6vNKviJUJtGPD
mEi4z1hH5uuDzV36iHa8CuzUtrzs1E2eO+3nyDSMDTmkdjrVNwX6Uj2g26a3VbHxK5jyzlmYDHc+
uhxNvt9DrFDlUKKetLE8EH2AKxOFKrY3HLNJ1u0B+XeLx2gpyFBXVbCs/mJ7qH6TIpXoC0PJS5BO
DKkuDWRgF4G4loivsnbs8TjKMWv2vVdMf7klpbeDLLobnWcDKvb6cRfOYZZnO6vM6fwxs1Gq9KxA
86sfMwuA2IdCZmQ+uCXJ2nu3dlWIdjZJPWw4pmsHaNgdb/YbZylzB3Uw0mhDyMM7tHYpr0ZqFV8u
kxHD9GTo8DLMw8DjrvDQK9U6QP6eOdEXiqBhdPCY1SXxRx67cyvRsYheN3P3NWy2Hk8rZoEZzgUY
bsp0bieOcEUlHNQPadVFoQYW44BmbmS+CVDDza7bkKDd2vkdW7EOJkoQzcc8nw4eR0ya+BE6hYsj
+g8cfR9J9Q4lUht3wto0hhHKENqzXeXyGAS8ORgxCQyQo29kVYEeut1K2q5ImAkUtK0079EGmse+
6PMPwKzTR5al0x9TYZONIOzaFIbnYaGjTwoKfR61aOnoH7SYOvazpXIG9/uIwsUNS7SyX/9FoOfw
tB98kaLYFtmRY+9NNlBuKBjIy5k5ezZsJrBWYgaBiQxMM8RtEiU4unv9TNhXwKSjbnZ/ysI9TEpe
c5tFwAA9dGorgPZ+4ikwEYJkkjZCEhWP0TnwKkNXOnDzLO0H0Qu92y3N8xzRHCd09D0v4WsnZtiE
wE04m0UQHkCUE3RoDImGXjULAUXw00FYGwK+NothGjyM7edgbTlMdS/vpjqn+6avqyf0zdkqLF25
YU2GPXCGNXmukULDlnboiGKn+xx9Uvfnt2ltdMMlGXIETN3ezmJfu+yocp3vC5H+vGxwQ/0tX9pC
BCJBs5v8xkpc9JD1NzZ+5btNyODCy9mieic5zDNFyRQ8crvZiMWunKkJFdTgy0O3R54ceO7cKnR3
CJsnVVx2G5oMesBRWtBF8FXKYmxuUJ9YHKecvKSiOJ7f87WvX0zLiZufeAGYUV0SHqYelLqsku3O
JZYXCZL9OD/Dmunwl6lPpgDPrEo80OLEVaV+OHnzFfWJD6BUeFaTi74X/uM0oAEnqnh+lHJLTlcs
o2+oc+oHKRnAnx0L7aDpR51MN3YD69i6qb1HIoZtGPoVK2VS6hE9IYVUKnSd7dxb5dL7ZEjuRneM
PNdFtbi8g9zNu6q/jA8yMPn0psJq0FG0Dg+IR5HxWC2VK2BUZPPh/GGt6Ymh32gt1TWCViES4f5d
OnhH7TXfLhva0G79P5yd2XLcuNasn4gRBAFwuOVUg6SSLNmS7BuEZVsESQCcAE5P/6f6qo/OlhXR
dzt2tKtUHICFtTLzk+sKzi8KO2UdnPTOYClX/P7vH/7BfXivI5zhkNi7qhNAVkaPYokyb36Opx8a
vQpqAuArXVbrz8Q0H1yk96rCHelV02yBBl2QVpNbwJFfxWiSz3R3H7yS78PvEsi9QXDlSR6zbgch
kMih9Dry6maxe59sdx/9hHevvQuNMGDGJfCc70DYfyHgWP/9TnygiYzeR96xcAcLEEaLA9k8Ol/p
ttH0ZxSuEIlAPzGe5cah6vUQ2I1A2331ky+LHTsgd2DMtT/lvozsYFGgj/9p1hC9z8NbvYEgHca+
HdfArj21s9FvmDDVe/9tT+TvNnVT1zaMiYxyl+weP8et2dYSWeFwqf/9kn5Q8L9XGY62dfssele4
DhmTrZjvaqEvrRj/cH8p3fCZhfODRZO/e/lRMnLaU43v6RuJGsu/aZvKpJPzjhrEsb//mI++5N0y
0EcA0oPG5orZAYLraXIJ9vq07eQpIdMnu+YH3/Fea8ikQzqLgxmgCUAgN/vdVM3PUcj/oJny8vef
8cEL9F5u2LVx7PtU2GIOpE5jz0Oizcr88r99+tuT8K8ts4q31mceKKUdDLppB6j6RUXUPv790z9Y
YN5H5DG02gCAHGxh/cmkdSigSbPg1MuYfWaD+ujyvNvz63EhHWbTthBIPfjW1yMSvUIfCMC//4K3
c9T/6JC8VxqCmrWArDsjTnjEA+omZLD7/Cao46Pp2dFU8ZOMPjMPfvRT3r3esH/TncZ8KuqE6JL7
xmTo736WV/jBu/0+Do8uAQU/0U7F0IHwTPiFUUitk2l4dQR+tWb7/fcr9tH3vHu33TIgQC7apgJU
6vs6rO7Air9S/XDLpu3hzRD0yfL/0fe8e705UFAeHXBnFkJuR4yQMYa6VwtIg5ER+VZ/Jg764K68
1yV6e68HocD8q+BlyhP4+TIs8p9lrn3whrzX4O2wnoh6HicQDYOXWoE8ZbvXrq8+qRo/+uPfLt6/
Xm+ppe66nrmCJzJKvYBBu7+Lrvj7rf5g9XsvwlOkheayw/GsE87JYhvdhlxWp2tdbmGgxpKNffBZ
oPsHhdd7SZ6YqWCkwU9Ry1jUHb9CTv0NeobP2PVB1xav8RyDOv6Z4eGjr3u7ov+6cr0UkbUhvs7W
43kb7HVC/Suz/eH8RwyZXtbK+Ahsz+G/Xcl3r37bYKEBTnos4n4dU5CvsWGNQBbGNribtPhkpP3R
wxb8v78pQfaD1ZyDJdi6udQyDtLai9R1tZHlv72V72V7m6ZhuI+4QwS9gRSGhV87a651JW+XcH4h
Q/dZWt4Hr/97zd4uNds7dL6KJFFD2nr9Wbd+A9dQdRtZ9WqG+ZMD/QcP+Xvtnom2yEax6AuAJmXa
M16lzd6bdAR3Mx1X/5N36YM3NXjXyBOMqZE0Ib7GDiAlVy3BXKRx2d+fL/LRx79bCICa3YUbK3RS
oDEGYvS+2mjZVt2SIUD4elngIm+99Ymz9QR78yWp2VAiIHVMycBLy1f/vz0f7zV+guKrHFTkhRzs
awiAJ+Lt+odqIDc9IgPD4b+5/KP3Gj+MMDAo2JKkZB5Pk9n71Snz9e/X8oOS4H1+XgsKo2jpEJVD
CFI7GxaTJgsXRzFpdzXvlXuEgjw4tBrM5L9/40c3793qQBS0jztS7cpdrIpnEyG2uwqJMvEnC8NH
X/BuYein2OHs0idlLOOim4ZU+f+xwAzelQOIthvsFuCj5yA47LXNE6C1/9tleVcBAIlSCxmB8r6/
RYDFFaxKenD/LSYxeq/vQxwPTCVbx/IV7gFu2msz9nd+GH3yRn5wyd9L+3wO4RjVmuXI6yhXDmih
qb/8/br88xn/o2j9/3R9SNGSIzUMQenxn0At/PcYxu7shEjuu2l+pkvz3fXjJRz37bDK2R0HY9v7
FuFJhdMSmNmt61Ki3Jwpyr7QJAzSJmk/y1P8YEV9rwo0PRka5boIoxbTPKtBYU64g7UuPTKcGQJG
Hv5+HT76nrdt8F9beO21PQNsOyx1701H2Hw38ydwcPIcK70v8saiEvqsGfHPOv2/rvnbff7Xl4Ub
M7ozkypsWR2xtB6TMnj0C+C2WREcSFqnQBIX5NDmcyaugqv4iLW1YL/6zE811JCfPFYfbPH/ZFb8
68/gis4rgHWqENUz8KBpJ69mTLj+fkGD4B+d9//6me9WCrhN5bbglhXjGvbJloXSQ92Vt5PjIYiX
ljG8inKAXzGTY5BELB0cECn4rSZZpZ+N+4Dnq1N9KHXZE0DiEUI7iIkcJ1WHww9KF+hR0dlogN/c
xmoZFxhpakquABRz4kbHzehFpxVhFwPEkHzp1TcGR1X3tSNmBEA2ABgJIU0+wlhpo/2hz2Zih7Uv
t70nUZVvw7yARseSDqcrUQPbvkZxc6YttRlEEP03HrEoVWofv4/dzl7BbICtHeR3L7pCTLkWKcDv
fE8Ts5LujAw2ee6X0L/ZTGLhv93qFSddnWgPxGguWP1jiUnvnY1pWOXSqBvrM3Rn4WExTB2cL8fb
YNowQm1rGA72WLaAX2iKmN4u2nSJlrarsmZdqpJ7O0trVp+UTPZnM5tK4PcHCc1UvaxrLgTVWdj4
cRo7P1MhK2iQ1Ceke82H2ExBCe1t3vb8dz9u1xI2qIwARUqXoeRvRHUxLweNdnnb23IeE5nZ6NRV
CZbVG4hZb6d2fVm9XxNpfgMq8UK9F1jNboJ11eCdMsDlkXsSwLRdhxm3rr1609RnFmqOJrY+EHCI
p9OpCLvjmsCmvHrzdCHWsiymorvIoBIHyLOpQrc2QWwhWh27j8fIh8W5alCkokc52i3Bnzz1+bYP
ycVuyk8XbIKp6zC97Tr2i27BaTLrQ9O4EIxyftajuhYby6KGXmapSn+LbwIxfx/n6lsj5z805AqJ
2n0OQ2ELu+4Cz64nn4Kt+ursdMd33JxhoGmMGVphlHzpdv6TGO+JJexl2pMbFdVZty1Xzl9z6QXf
FhoiGlpvme9Lv4gG+RwjTweO6bwN7EXVbZRNev7lLc2UAj9WsHrIhXvQcYVysqx6xELNHFdxo0e/
nh7bhDzQmuasH6N06/p7uiPnNllvePBEwqgE+qFYG35tgghzJpZ8mxd1k/jqvtqbH1uzXqsoLng/
A8ox5J5uMY840TApPUIuSuoeAdzTZUI6kZzGvJL+qfObI/IuitrFx4WsB4SZXFWgoA8NuRoqewsf
UZV3dVc4WZ1AE8zqtv6OBzPdQbyvqu1J+FMOmFy2k+9AAN9FsM15YZRCbpdt2P7Nmkko4gz+d5Mk
lxrJc348Y224ZV13tDselLYvIPO8c5NXurC/VFud1r0pgNkpFnAtyJQ0+ejUbVUD1qv+ROGvgLaP
cFEdTB3Du4MisuXnQExZOLKnoJY48MqU6lOf1A9BHJz8HnyZCqcsMBQOARsbUIz5dUD9sgXBJx1q
3NMYhPvraQEy3QXxy0aaMp67O+pgSOxn+oIkbfTg4peg7y/7G3pjnc8VMddbUpcjeAap9s3y9q59
BY3qziz7sRLBg8b6h+ETPIqwrqK6D5KqYH50h80JkTELp2lHeV+GzhfHSAKnmYSwcvSTBrtA7Xgo
XD7jaJ2v4VynlUX8nPMY+763wjyAm5b0qbHrLgrnAvPVNRhHpVDaRHcWEOeHZl2TOI0W4x4Mqbcc
LFPc/hZ0bFvDQ76J33wbx8wgjSTM8N+67mHWm3fHiEOscj10kJg2HoE7RvsTzPMybqNDzah8Yhr0
kSzgSQfGgVTRkIYcF+cxWQD8TOFZQMx4DUo1Xn/RC5vG1LqvbJ7No04qROAShsUo35G2hvde9rqY
EIicg0WGuMzYM9HDUm/bnUB6Li02cLv7M+9C9TPG3Pw5jtCI68aRXhizHpajjmViUaiq5mGtTDmt
bvQKTRJUOHwn7UF73P6kHgTj0cbq70j6DSrsYVX33Bnp3oIBWCbn3VyLpY6zTWtzkgE+MQ9W5ZsT
VYPjuRYIQT2FzTYn170WpP0Tenxy96TR7GGtEkhVAuUpmtre639Oq1x/ChGYxx5Lwwnbg/ckGg28
3oKLAFk8Nsk/m+pnkg9Tn9zA9/bc6sS7shFweIWdBo73bPYSl6sphscUei16ZqTjpbDOjGWjbFJa
0PQe6yBuvu9Cdl4ZwlkqvqyjlDmWIfwp09SdbETqh3Hn/q+qQlwFkEtypdezTobXSk/UL8Bkct/h
G1v/1LoZc7FUbb4rQ0+jF7JLW6/BbxrMrMdtpd2xIv52qXFTf7QQOSFkzo6XGWzNX8JHIXC3G5Uc
pjbw7zQLh3skfJiHTQ/DkblkxCvJwthktgvRERTr6B9Ft8anXVYAeTMdP9X4KLy00YgNl037twkq
jeYcB2F0GpqhzkHV+TESNpmiXWkd3nfJWH9/w44FqY8u6i/rBa6cXDIFJzuBBnHrkEu85mpu6nTY
WIfXjSVmwHvF1G24dlPhgTL/RS58edYxWb+xyY++dpboM+YFvKyNWQ69lXWJvO7gmPBou2D9nH+G
szdOAFksTd5aGx9Zhb9p26B2e8NNZ0kSe1/4BgvKFjaQ/0a4ilhOPG/LsO3N38aVmCbvmo3PGBxB
WXq9y1nzrLadel33Qd/xZtqQpD7LK7Ms0XNEK515UpIMokyaLZwYfMuADQ3nQxmDoDlGtVR/vNmz
DstfbMDVOfBh4T7LSDWhQ+rWGVL1FOVV/DwmCXtStfDlzQBUbwXbsQv5i0FedZ0DAUiiLPYrMp/a
tQ54sZrJb1B57ACQHFc4trdih3vLS/d57e84dMFTynbg/raM6iZkJeLTMYWVrV9VadTLRbwqp8zi
pb7a1VAhjzJysys23aNVecInottaJF4X/tJqQemKK+eze6tDCAbasMXulcQa0W5iHFC7tXbxaQZz
te4zxngQoCYy9L5umuCHotUDR3pQZqvBEzh4DuIB/Kt5TjkV4QXueJf8mDiUU2uKmLhqOFUCyt09
lFxmAmwrAxVkVZHcRxWqrqihY587LH/3ZqxEfb00Lc+SdV/HUm9rv2UA7PrezxA/aLvxdZUEhyTm
UdBkXeiJKU5t66/zr6X14MlAXibSXPo13ueT8qFAQ4biEusOUPpAJ/VVrVwbfekYmLVd2nfWTdfL
HGw3WFnirQzqhoBCX2svOQ9u4V4OuCL17xVASnPur9YlV4hSVnGx2M1/BkygmbOqpQs6/ko3P6v1
7Ti3REGcHJgeTJfWyNHaU98E5slvUU/kqxSgKmu17jyfGO9/aB91LiSbpk4uCXLsttyInu83zQgm
1101IXS64HrxZBkHY7Tieq/VWrQ63qJcLnRsj0Yg9zffOlP/gTXFNcdek2Z4wn3ZkCeDY4LLaC19
lwm81nPmDwvC1Sp/QlVFoJqEthbIxRZzzzkUJSzA0ZTBztzRKxbYWB0NzCgub0DJYxdQDaMXNRks
Mf3WyK4wfejpdO5hrC8XrLz87E0L2l8ccBiWI9Eybo7T2Lkh54Ncw7QOCI/TgMn9h4dUNJU26y5F
wffAvlYLJQnoOzxUv/ZO1k+wqvIuH5C2fRtPtNkhiFsmkyFmRgfpDGOYOTnrIj+Ll0T1GVB6kSzh
/+62G7h0pjjDP/XYL9syg8dYLjh992ycv4EAiQVaILroZe/Z+mpjuj+NNVE2c0mDcD7cmNgcAYLa
oizaGs8CtrxL3J5OHyxstFPez3EUl43slcz3t8iDdOcxcYek8lyYd7oV/hWFb5incLHhv6kAmqhP
HhKZxmJN+m3I3RoDPJPADdWWFIgSyCMnb5rJuRrGhv7m3AYDiCvR/EPoeuEppNDe7yYc6HboQz17
R1YDingEQmH9Iuqw7XOlgrp9i9kP/DTSARYxQNyFzoOwHtgtWVpxId3snaH/2n8liiAGYoFtekYY
RJJBeoiiDiH58XKu4oUF5WCJ4CmyVemzNF6lSxGECpnGKp4v3WCjnxtqIZNK3EyZr0SwPyZa1X6p
6n5wx4iFwdcR8Ii4qAkDymtZlZ0v2Gh2kZqkC9d8Iw7vpYe6QhzlpCsI3YiLgmyr5uhlH9uYw70v
hwhm+2Rq0xh3MThK6qG6qmCXnq+boInI1UxbPLGrYm1f7iOZcRquDEsu1Aq/K81cDWteCS/oCkIh
3Sy9fvPjXA74bBwbOsipm300qMgRmIm45rkNRIqxSLJd5OqPUwYTGduLbQrtjj1Tq+keSfDznrW7
P1eQa/qBLmlFBckjiLyiNPK8/alup0Tk2DEtVP4sJo9vT+UdzErIX2883ZMzemrhz7f6MkhRhTOb
TrUv3BHLGwTNUiZNnyVx20PmzQISpHAjhW26C07Eod3GPjpEUwLlwLLgwqW82dzLpPRkc7sgDjS3
k0FWxkQ15PmhQpV1bhs5+TnD1uPyKJSjvcarS+25cjAmQiTpvwH0Zu2+RnAmhJkUFkQv9BrEXWel
L8/mLYA1jQTUlNlk2PS6j06EOOZH/U08CoKSc53wyKpQrlh0IwyxMj9iG1LgK5O8OGo3kzIc3PSp
FRW49jved5Wxpo7uAN+0j9v6ZhjH7mGeFq/HvWfJfnBqBSppIAuP0F2o/DUjCE8PT6ZGLYQDL/hN
WGtiUn1F10/VEL+1O+QItAr3+ibyjDelG1Dso8Cx10arScnev60DSyjqvU0bod5W6cXNlKOQXEd0
GUDLbtv7xncTATq5t24snDdY35Uc98b+9D0bNGtqFza0V8s6VVKlK8jLyRFJImjwrkjoqC4cm7K6
Tyq3hDcLo+v0ZVJYPE+z3Zfk4DQyrvNhCcR2TUFuvUO8bTV97fpeYNqyYZpPETWDWu6XrJkOr/a5
i/0L2jKjKA3zguE8VI6pGAd0ZZcmXVYas19TXdXqllCEB5xWKFXHm24JbQ3rPfilOCMlWzosY0JO
hCaTveXT4JmfQb3G6jpUdELnx0it5O9+Gcfu2kFKomAZ2Kr9UXiksV9Uq7m8wM/a0BMSiUJ148YA
iOmidb4KYXDxqPizAx604iQ7zu5lBvsaTaomJqw5y8Zu/bHHXDGoUrgYZr+YeqTHpDOejODBoAA5
00DT4YTJ+Rzc+H0NcnU2Eq9FIQcPxZIPOkI6GrAryx80IzS2XfBEbZ9qmOcp9u06UL/aQHfLF9bH
IKxWca3IA8eMxn/1YYoITtxjOPnbEa/jSxVD5t2kUdu19csM7bqH6okO7bpk0xCx8US82d9fEIgt
7Un00ga3Zl8mcgBCeL2LOmtOE0Yt8zV6TqH8QecuFE/+yKl98tcNsm6sv57DRV9otaPf1O89MmxT
GZJ99NPBGE/fxpHd198eMJkUQh1i4CTNRWJqrrJoqVx4VQsTbC/tGPXV2dIYrhV0eReTICdI6rY0
qq7iP+gNCfIV52axljMq6vnOJ17sffWnIBbnQatmvElq3u55NEvffFEIaMDJETpHAGXSKYQPJb5p
dmylS4qsWLXn3eLvK8/iKcFmh8Xd809WTL5WmND6MQD2Md/sjB4KSIM4WlC0Ddmx4ktojitU1ywP
pfTa3PhxL15U2C/obtDV18Oll4MMkhR8kbWHgjS0WNYgterJFSc1m2+J8RE4v/cyTr6ufYAUtpi0
0n71aBfjsYt8DyLNOpQNEo853dFUxPK/X/Wq67w11QsfFeaJVdvgP+BsGm8wacbf8qaKbaubATDj
/iuq0qDqU9ZgDT0jgK+xkG2Yt5WgGtErDDMQOUNajL4I+gwQFNc+NS1EI/raODFuCdorePAee7xo
9HFsxo32ufSxe9MsUrTznxAttimaVzbiWBKjcFaw5fh+n6BhNI96PrQr3obvHA28uQyiVpEMpdy0
nr2usg3KocpdJ1Z4i00pMXo+x2qJ6y7TocZgeYE8z+Y0JsQdvWnb+RVm0BH/5tOkd37qlCDzPfKS
G6uzZUJkzTXzhjdAo576cHtqF5TZS6aFajCqphuY8QeUhwxyFYtJ2O0QhILeSFolyx0Jmq2BgolP
UkEBRJEBN6Wz6duqTFD9RAcYzyqLEkVNtim5NnVjsFeRGu2NuNOGd2j6tuNyPfdrUqWopmld+A0Z
fPwwa5MCFjiHJ/GtcwFUQjj1BV8T2x8VU57JNjrYCkVSj4APCch8Nk84xaVB1dXBl3rZ++lqtqHP
zgikcDs6A2ZAFWHaROdW8JqeIVKkY4E+wvhb7JrGZ5So2r8ACDXZst27tcE+jhzjs+h3OeRVAJ3j
A5mCir5smnsx2q6BFxz7uq/Zde/VqwfiyBZspyDhLboiNWmS24E6iv6a9RwvKKVVTgZCj0g6s225
4zVA6D3m2xg/a9LLY1Xzech44MsQ9ryprW86n9tHiDDQxxMNWhy5ltMQlhtm1qLQ1dLhbdcOZ0rI
sNiSek2o9y+icYwUgGbH6OijYzEUbhM0+Qq7qlOnaPdl/dvuGBykLYNPNxV4Re13H3aToOwaLux9
G+EQ8C0iJNwfJNk5KasZx+MT8GjwPcGi0YOBYhjVqOyZhfTeX0N0UJFt4WGXHxM/o9O82Ud0mnZ3
gdeNklwavxZlyNR8reN1nU4UaVjTsYa/Ut+iuzXedvVWtYVaOUnKqUIeXIkNzptyNiO9BfzvPfYz
jFq8SaZLp5Ilj8bYn38b14dtgakwtCOoDDqL01vMx1d0ntqmRBFj1xTmN2quhMXid5QmWshN13ix
/7h2XhI9trxNTqxzaI6ik1YVUVRB2rJutGLXFbYRkbWjqaO8WTsO29w67g26ACCfHTE78UyKKCNt
LmMdYnAxd16I9Xp0K5qHWDOewgVB5I/xgsXxGaGYOLimXRRLZG/g9NTm/Ubhw5SJYs+qxh5fCGSE
3Tskj6DeSNS8fIHuvO0e/ajmjzi04AyySosGZiKoCi7LoCvxCj7QKr7FSTX/HGuEbRRurRZ9cBjD
vGniMYy4smsUohk9h3F1LRzK7KuWx/GEMkF05tsaanQzWKCRtBAu1dazNGk3wXiqauq5n63c4u5Y
k74VsKb7cjkytPJfHd0o1jyyt5NAE2JcR3DCoFodU6hr1K1L5Hjj8G+XdFF0g47DNPxuMSEa9go5
c/fVqEFSnYU7mc1GFx/EsS8BcQv9EiwB5gABn2M0QMORt2f4ZfcBzZWI/pkSuR/izSXX2o/5jxCH
5ZLP61YyiSYdskDRCw4k+rM2mTAvIEgrGzjU+yxZpmv0BJG/so3tTQzXVhni/8ttuMd5PwFjTxcF
iuVO0bMxzUgPi6YJ2pJk/dJBY/DdMRpBfeAZ/ENoiC5SJQrdYqe/GrHBaQG/6x9WrfIc9Ispe7F/
F+s2F8BbmSXF/E78oS6uf9Rr2JZeNICSWi176ck6uA6lqU26Y+e9aeOE2nQcNaclIpPmK4/59GRM
gGCubWBA4sH8mlVJIn7idno/GpFokZkanOLFIHF6DXaIZmRPxlcuDSjMfHfmm++svu3UuB78KMSR
SnZMr6UXjHODjaHqg6yKOwyoWAWMK6TPbCuSiPtn6Lb5yQ/m+hjUtD/IcFCwPXL93A/7UtZLMhRN
jY9JGzh+a7SDGW3ScFv3k7fpuM3QM/aRBlq1Fz0pyLqCrjk2xqHLgjS/oVg6OuQMlUuVErfjpNFr
HAfcOHm3vG/9Gx+egms0OUmxBW8NMruTB2Z1XWBbia90QAiaXQ1Nfjc6xMGVD5tfEqJFCb5L+BDt
dX3b9iGiJTFzzTVd2yhldtnPY0TWolYqKYDTM8jkrDjNrDFhk/oDRZZvZ/0Ey+u8tchGSCgDgWNq
Dlun4VKb8ey8TJWFybBGKy7BMS1NEJxYdFUwHBaxxvc4JPNn2VR1kmNJUCpLQkbuuCfjOCVzH/2q
PQTGYTI741S3KaXSsV3jFOcJAwJUMsu8hYDowSYjxnnGBd1Pj3rbDYYG4kfSrPzU7HF/p+cRSskB
QYp5O9g9HxsA7tfQ828AbjOvQfU2wOpwn9d+wa4Zo3DGsZPT+YSmfgBV1YJWxIipIGLv095VO1pS
PRLdkVCk3AWbN0CPJA6qY0Ns9JUpP7iiup7gwVbVlkVkjskbNBM9SNNySFwVzIpwQ/Iln8Ftuh5l
FP3Y4q2/EQ1mZ7LV0TnwNtJhNKmXawHFX7EhxO5c7UhORoqpQ1WAHLqs7erqZg4i8h0teGmysYuq
37GqmgyywC23OHVceTGZ7mKcWJ4l6xB57yH3gcKYU1O15WFD3gxPwUJYqhHff90Cjjinm5lQujCK
WHzPj+S3xuvopa/jdkhHGc7XIoq2kxzMjA4+tvwvghLvwadLNJWx6DAvRXT/gBmOWuyRbc1bozXo
UMpM3XgzoQ47Wt0ulzmk3Zel4XW2rRiNkgCBNktf3zALwb3DXnDgZOWQHdb7lbfv0C+hwxtwPIWN
qlEBd7RBo16Rsol5M6cj+CmZ3np9NcWjK+dpfa4maIl9NGNwWujjUwjL9t2+Vz+rbV4hM5PI9G4G
fvAW+OXbJZ4zzOpt4TDEO/gJc1mP/fW6mRVmvbv3aPE1RYuTig+K1MuOovupg3woq2EOhsdQ6JLw
HRRWuFfSMZ7CI5IsMSX3FMDCvty6w6CisVQwxl7cvGg0VSZxJnylr6sw3gV22bdadwyXl22x/tmZ
xs9qyOyLpN3lYXRz8JbU4u62uJkvYZQE6OloFqvU7xqTh9wnKU6eNJ8i3V2vURc+DjWm2nDrjMc1
WpMjgkXHu9Ds6ynxkhpntV2jGErsQycBjB2rGSOivZbbHwR8ujKBZj3bYrNkBqfTLHKgYXCawIk+
Vt7Rm4c+9ZHZgC3Wl2iCbd0r6dxDDJY9nPWkKyU69V8rtcXpUKGjm2IhFJiUo5sajNV9gI229AOM
0NM9kqS+oIE3gLziN528MQjI4nfYuse+RK7p84QzcbXliMiT9sBGXeNHz3sD02/aOskqWqCS4sFp
ResufOZ+s+2HKvQ3d/FbtnrPq/K2rrRNOA8EA1axVvddZFdxQ0FU+j/qzqM7cuxM03+lT60HapgL
N6elBYDwQW+S5AaHSTLhgXvhgV8/T6Q0Iyl7SjXdu9lkVRq6CODi+17Lfo/RNhkPI+d9X0YQgYtO
O2wDBBWtNSJLgNNEuFMV4AGvCYR27aT49CTj5RuhsOOyaW2v4+RLzYW3yMvMhzYDm9i17gCAwdBO
K+iZRWbOrngNKnOzdlS2iqBfYs7goO3c3jh5M9l/T8ICSTouszYz4auxtrP9ouo0v3M0keQ/aFjH
m6g7dUsDVw//VH6wNZWdFRhL24xc4RmZpmOvlDEEaUL4y9PsydLZxagv1oOJNd89peRP5Dz8u84q
rmI39vLHVV+E/HLTIam+hD82ZRYYPnfZj1qMVsUUP9HqsvXH1jGjuV91i1YLk/aSSS2yyRENjEW5
d+gna/d1nsuC+EKgSBiGjEO9CemL7tb9yCZT3aVrPM27xtenGjGAmcanNkll+krObis+JiStUgOc
Lpv4vu4ytGBBXZeeYAVLJ1e7LNuF+1HBAszDnlFq6VHi6KR33+hihikLEtiMZt9RCyBB8cp4eNPM
uS+uuFYLtV8pDFhQs0soRxt01f/0pUU2blWbXM8VXQ5JaNl2rT8rratg+RZjGTSCEpq5eAfDUjwM
aDsi4V65pLXvTaFUfzB4kMsnf25pzD2WumDh7MpB1gfeAQpeIiPXZqvBqdQ06pNQu646zjFDZhZo
7Erqm1XWlXu2G0Nbn0kTNdors5n7csOFwdsaohjl6vd8flNHjWD1inJSB6ajo8+5eGpag5MpKBK7
NL4A2tvsiTuxGR8wlF2axpPYsdujSUwHkgOHai9QaW/x3dcFoqt6asYhKyK7Zwu7S9baUVlorg57
icZqI/eF608X5stZ6ttYUjZ9y5SjV2AEvjIRa1ijZ64MY95QwizSsXEzFpCQV+4sS0VqnjfIHops
tegDskp9SJ7NNa67TR3rRc0xP2rmrRhz0bgB/KblngjdWeR2skip36YNJbSc0rJwhivl2I1dBky7
q8Z4UsZFdsi73lk+xhF0lynd7WbjUeuSZtinYnIRK8O4OeuWZvok3qOFc3MAAY0M5ydCGP0ayYkt
imOTWvMI/zv005Pv6SWkneY7elIfqm5iZsyKxe+PcWa5VmCtNmEiKfuHvIOkkUCiyqtiawig+dxM
AS8WeW1uOlxjnX1dDvrkT1e8gWk3b7uUHHKxtd2snL9p1UIkSZAavdUMWyCpERSjWR2jeEvTrsxR
1I4Jd2i+wPbdMF1304LGxHKYdKw0cSqY1q7QZc5JvSbcsTY4C4snOopGondJZU5qFQDU4N2Uvg+0
fkBrJqEMVit32y5KRh8RXACx7g35ZnLF4D2Sc1JVYBOtGIpnqSFiugVRadVd3uax9wV07I8PdpFZ
9lNqcJs8ymUojHtPZ83nrk6JK/tOdns8z6g1qw6gi+iM2bMi3XZ67zTJcU7ORVp4ztkQa6budDmQ
rFk2czptyrIrFRS8rsd6WNRy6E5L5i35lWuiPLmLbTnN35ZBpjkMcCegs4fKa3ly9OQWVLbujo9r
iW0svEi57XOailX/9IyLk2UPYF+4kPnx0qLnKDU0Xp45yL2yMltsTSp7p+9+N4l829d+LE4qLsas
DKXV2dN4QKWS+NneLudhRYKq1dkiw1Z2yRy2JRswCN6KjOyI1EIMVwtNXHVyU+M/Kc6d3Q7es2pB
XwIxV0uzUUPfTxuCS+t6UxeLfkb2oN/nZYo0xm+Re0WZoc1vldajMpon4PdNPbEyxdqaPFgQ67SG
LRXqGD+71xIOGyBY05ygcGqDbRCtXY3QzR4Pglt0IUh2EMVu4hJXwdDjajwChVnlaTE9cJt+VFYD
phqbfeQsE2K82ZQaiHiZ2DbPCNCx29YkcOfaB/f3b+FsyxGtEGWspX/DBuW21Zm4SWehT0zqy6qH
tI452pM5JfN3WXKJQYb0yOuuxbJMKlyXwswiVFFTHGhuxkJlXi7RMhzp3jrbvq60i0ZKG57ntVcg
cLrPj8daUTuf8O92d6ehSfZ2MtGcBNqtiY27BNq5Ybn15RQh0KhVyIOBOZHyKNMkEj42UXkEDfZh
yTlpZwanVzlP7ptvp8X6BGcH8NstuMLsTHe0E83Uox+6NF6fysKKvbNEh04fvayztAhM6PP8ri/p
zg6JM576kNghiPC0NjSeyu7YalU426TdMl4S2lfyJV3r2REcumECU3LO66Ksz7adcwWMPV8xtH1L
Teeusld334DtUle+DlznbZc18rOgiASseCbPa9+orMB0rRRrDnSyLHdun9jOrTYjtwxt5U4Xzh5Q
XkaNTUFL2Fd2RaIMMzonbGE7D0K6+isEfpWDwEgnDsqpGAif03D7BEOdGFnU2ipmiXDW5UF4jWrC
1bXWIowB9pwA5Y6hHVgO6vfcFeS8pUID1dQwAGhbm5PaCNG21u91V83ATIkOVYHL0qvziicsIM4p
tyVqa1L0J79irxiEurVt2ykOLVqFbpe7mkIfVSv2rELTLsaTMh2hwElS0PdLlVFrl8GPikCTGVcv
hhGVbbsYRDYkpl9fX0Q82ODpBW3cV3HTNXKjLap65anWFZvY5t4o9aoWZ6S3OiJHKEdUiGk3rKEO
4eJveCrMbkSTxvDDiVUvrhIObraLPE8/RWlQ3oEqMEFG6tiFGU7tuNR8j10M6lEB7YVs0W1+XHx7
cH9Qh9zdSmL7xROKlSG5ywZaKcNlsd3n0U908DSV1jNxj04Oogkh+K1UYHNIODNxEtQ/waEWzcoD
UHWX4drSnQbxi1koLyzrtZr4pgtbHFyjdObAZXHqHnm2mHmUtk4pbmSLrCgsGX8gtis+QEcV01mP
k7VUWqgnxazt7EbTv3tl071y3FvGVvCKc+sRkFtsrD6Rp2EeuiFqem0uQzga/wZ5XKUFk7HmX4N0
myooUrn4tytCxU+6/9hvXKcjuzfs7QZNrF551BClvkvVQDN2OgI5oB393qrIJwCBtRWKWqPVaeYt
J+LezoPpLDo2BI65Dcqd8TKY94aIsszv3nio5PkWqFggmXM08zOdaWtE8Dl1Tr4bejD3kHQvLrWW
apeCjCi9oRe0HqdmU3k88ajOWNoT0TpjczASbfnegndDpttGvoQpCRDaPlusBnG86RjpsTFSnmGT
YVZuhCghH5ij4OO5ctx6vtHQAnphpRXI4KgYHq98NiSnito0b9e31C0wKxAa9uUkM7gaSodV7Kda
qTgN4Nt7jmUIUu8SMElfn9baso06ePHk0gWUtI9j4evOMQZthyNbecsYX0EHUK8kw8vSkMW88wnE
NpnZWaUm48Zm9JI9AtWCt8UtPG4ROm8FQLcP06yfZtkp+TwrXKMeSKQn+jvQXr1/bz1oX41rsHRo
fs0w4DFriJhJuA7G1hgwa0760Ch/U8/CSV87e1gwYzVGY2QKVRJnNOBKgq4tpv/RHTWDgaWp4cP+
B0n5Pty16+1QkJchj4gVCazpImBJKPRWvXqsLbqD7GUY7vpF0zdVmsFZd5q9oToH/TlTTqD3mryd
Fvmmz16/hZkZ7vXC8U8Au+PrFJv+bTnpRhHo6wiMU+jFJpGOsVXKXPa5mOu7RMvTvYHeJ0hkOQZA
7ijD7XJ5QCPSngfEKXdO29uh1iGUyfIKyr6Rg0Urh7xgt43YA0TJZ1zp8mEcETWlyeCeFPOMFZQo
JngLAD7KaZ7AwbP2eeCuoVVo6ugXdKq9Ncr4SaxJsvV0ow4In1uCkY0l6FsbpKMR6XF1bT5LIpvn
UvfVt0Qr5kCJxJBwa82CPtcCI22sIixHQwtnD0zNtVMn7OKiRQQ9X62YagLW4TVCz+ncCoo6HhXK
TTIgs/gPDLy/Z9z7GTn6D4aOhpYLP85cd2twRmwcpJRUZTYZ6kVKfoMUIuobKk7j4BkKa2zKHS5r
PLcT0Y1N4KK73fcFMieSbv/QBvJ7OTs///wfvif6EmgSX3DA+VNrdtuy90R62/CIA2s02TACQNjV
3hORTq7u2CfuEELjp34I8dkMf2BG+R13z6/5zAlDCwFFrbtteJqUUZY685Ubo2q2DC4eNJOOd/jX
tpff8dT8mtLcqm7phGU52xUgy30gTjKvIqOCmt8XWQNl+K+/zO84wn6Na4ZYVn41mfYWEN1EHWPU
GwWb99/8IS4v4z+8Z7K1x45kRns7uhUsvcH6m3BmyT8K2/+9F+kXs1WvElXJJCbHhz08SNvlEPv5
NcGrf5Sb9nsvzy8Gq94weuR9jr31hNrgfUQ1jJ34Dy6m3/vkvzgs4xk+0Wa13SaQ44HXjpwMKTDl
f++d/cU0ZRbSsheN18ZcK6a6HkiwW5s/cLn9jhFa/8Vg6bRGNWF757JJQSo/uzq7zCnOQhQpSDm4
gRwwS4PT9La8/u/9PL8YLz17VsPkVhiDjRlbxrCI0+AO1v2//uzG5UX/zx4z59e0ZjdfLGdcErEd
8li5m05XfhPSB2UXn05VMx7Eykt6BH+yM28gq9b81ehWPY4cM7eSUypymTwKodosgoGbtOSvb+O/
f8z/M/lqbv/6LXR/+Q9+/9HIpc0SGMx//u1fdl/N9Xv11f3H5aP+z7/6yz//lg/62yeN3vv3f/rN
pu6zfrkbvtrl/qsbyv7n5+fLX/7l/+tf/tvXz8/yuMivP//2/llldcQK3mYf/W9/+6vD559/M8Cb
XPOS3Pzv//hF/vYvLj/Fn3+7ytamfa/+7x/29d71f/7Nt/4Em2g7Bh2lhu2Y3ODT18+/MP9kAitb
wnVdjwrvi+e/bto+/fNvpuBjHFTPJNTotuFeAqy6Zvj5V8affOE4rJkeYJNwHee3//3d/dM78Pd3
5N/qobrFZ9J3/EzGz6SMv18trsdY5aBZQM4g2ILtX23ZFoJWxqMYeKmwnqWjP5vZAP5ONdEk5jZ0
sCwF4GxNVN33vujCdM2OmdfbQRejP8qrCn0FD9Ae4eg8npA22UE1YYlq5ze6I+Cwl/TbCueqOtvd
V/7W8Gn0MlyssYWz3KiZp7HZo4YWA4SDUd5qeqUfNQLZyVjJzG2cGsi5ICHCfEoAwutZPyTDRx63
Z+QbBs65cQoh6LfTCPVmXNxDfNN2ikKSBS7JsjflkDRTZUaEy+wK9dudWYhD0aewNJb+4WR5YOKA
wJ8EQuZOWQjO7wb60gRUUvQYAhktK2QzMCSwOxqr3y6dZqi8Ag46f7Pi+QWPQR+UnTsGFKfBQOnM
vnrVbnxebaSF9YdYGcUxBE371fW+K3s+F/5QhFWVricWhSDWRwBF89IkNlk3Thl/uUZ6YK+6rZbH
YjHtyIz9Ikrtp7xnzU/N3ggdxI8hY0sDKYWMqYgQPD0Ry//JSMxojSePofKtzyFAuq7NAvcGAaDa
QMLDpKEH9nFUBZPXzqGmq6ehxASuuc+0XqWRp/xPo29BBVDQciQm/OP5uquX/YiPLBBKO1WO9Tpl
8puf66+5MJagUtBk8QRhUZ0m17lPvfacdN0d7pN7Oyfn8l3v1o0gvmq3zM1Jgf9GOByJaHPM89As
RsjmcAJ8vOOhMu7G9iFdKpR1Q/9t1YujJcovBdizSRFjEj0GflGrj2Tye/DmiemU/Vhf2hfTF6du
SNF5QUHaQ0qPpbxTPpJHZO8hzABmqdj4NqKzT1ePUF6oal25XqBn82bWev1ubPUbImu2fT/bUW+b
XdgjY49Q5CbRmo0fKp9vKPaU26xatmUJSb5OCdbcVTRI9C9F0Txj92vqn5Gbo0e3YjcA3YHcZmyw
xX085x9tHGs7KzevB/4bi7g95dw27LIXKfRw9FxcnuTVoTq9dPki0EQ59WSlQxNiUP9RWwooy47P
asq29Txf1yhDNknzUGF3XcburmRo15aT6xNq3CF2xi52dt2JC6hrzzZ+42VtCGZS9Mb7IzB5i3jD
vCsSrhJhWo+WUz2n+om6y7MUkIaWj+DOX/LbznvRxjUy23pPp8pLlhVQG7bZbwfRpGGmmjtjzAd4
APSfWsOenNN3IOqonlCeEvv9PtTNVeyz07lm+aTc5LopuDSU4a0BTZokZVtriA/bDYlPBi4miiKs
/cQKFH/vJQc1escinp+W6ke2FJ+TQHm4ypumLb/SxnoY7PEhqSBaa3fdwkOuxNlVSTDo477Ay4el
ds3hWVUoxvW5BakUYjpordUFncjnoCSLO0rnu7w27HCMs6NZ+EdZLAnNBDYbw5pjiJ+jqipeF3ht
wES29OKi/v2h+rjeZOukNpm4xHTpwx7SYe/EXXsPbnFYS32fonCIMlih/Sq+sCKGq5NBHdniWmvH
M7aQErNP20RDqh6nDtJI+fmrTOwf5cVxpq6mtpbf1+3ak5LoYx11G7FNsVNYFQWP6RxkXv002Lzy
ejOgqEsra4dtKrLn7CkX+b2zcvOMmrpi/ziXBZWIQxdM5vKMzPp9LV67wr5ZLJT3JSbbDf2XtrHe
X+66lbM9UL2W4igyLv5tg7XfSt80Nd6jVdQ3S6ZygGN8eYN3FPkYGUMF3eygw2IzBeqbFRjLEh/w
rzyIRGBMxa/clNVx1MfnYoqkVyLVdHUjNBuj2OL6RbP/Y1qTTV+axo7dZL2FePaSmm+kMtoNKlu2
Xne10MXB5DUuatVhzjfO1A6R48afK6sTRpzGCxLxmLg8o7RukEdRE2sofXjNTJRI8N/atX1PjeHa
H610Nxju9YBmfKdwiMvJKbEqkujCVhGOCqyJkruNMHmbFsT7QI/5mwZl31e8HqikOlzF8jGX2tZV
8V0JYhv0vron3tfc6ql6EeuER6T5wkNT7DwHh8WSv7ssRtuizrZ4/pqgxlG1gcF79IGhD9LRbpqh
uLPT9Mc4SC/y0uO04GaESzMjhTkk0LXViGB15InGSIrXTHc7FDoafolCIkf1pRfWN3J4Dv2K9kLb
LMCc/YpGikv8y3UsYoyUASAnYowo+FeLNrnzGPwYfTFfjaVLR1fP3pBu3WxibaifSwKmgXYvrJo3
fQgnaOzhYlzlPKnNHjBq1RyeYWW6XVyahSDo2htJaOF1WR9KXOD3bN/dVWl4z9KHp4NQeljosQpT
Na7bcc6HIxPRiUx59V0A4gVgnFPhe1sHinhT0b0bpClOGen1J08ALOSQqBuprdUx6X1ecceYjrNT
7lSu6TtpucamNYUZxaRnho0l5ysDheAymffahMZJT+Mby1uRoI9HA74FS0ylrbd5MnGJ5Y9KLB9W
vFyaR3xktHN97RQ6hojWrrZpmmYbwOMi+WGMGm9OXgRdnSC+GfF74HfdykUgEnGmfLNMd87olh8Y
rNB52OZ2Bc5GCV96oSdiLEK2UZ5V25Xnn/+Xr2Z26DlQ61Uc4KjXb1qMXRW/lbGFoj/4NVCUN5YT
la6Tv3fRhjAqreux8MpqZ0g8V7PgCoBQu/aXJDu3bV2eyLAiBqDWZmyK6SkGhzkqwt9sheEZruHQ
L0sa8fAon2cXRhFHfDgrasbs+HpYugwMcvY3njLNU7JWa9hPyyvX2nrddJb71GvLY9ZJEkWRoaG8
MHADSaST6mV1h+zK7XUYO68iwuF2Rq50C3XfRhWWsLOlyzsHiG5fX+zYaD91xotZ8vz0Qqc2h0dc
vHI3ND59BkWZPmCgRZgEapj1XnLfDiq7s8zDRaBw+vmLDeKwHyvHQ8bmku1vN1Zkcry0ajkpo3VP
nEpp2921tYXUq8Mbrr5NI7KjJcA/8+wQUcvzHDP2ILtHPnoOF/tqIkOdrAF1nMz2WLeAo8RckCyA
yzQkd+DaXiROyJUupLljd4qnR0Bje4cL+ovmn2yXXMKvbLiJAC7Zginydt3k/xh7fsja5NKUVNo2
3CtbodJ3ff0ahtjeSaG9jUVOu4dVdRFZFW5g4Ms5gCaHaHxf0qzsD5bfwo05j8iU0S5qMBNINye3
3hVlawbawPFYA3OHA0O13rnfuwzJAAH+0y5Xy3AePHc4axBmZ4QQCPl+OAN6LUJIdAOz7Gg5byrW
ttY6YIRu8o1nZD8wZxQhksAAfXMf4qYYNqaxwIsNp7T2bqcKl31OTMmm0VWIe2bXm/6dgrBT1eSE
fubzWOizZ6UTXeHM4kLlM0DIPEwEE/hstVfG6BNusoodjRlDeBHmGoUMRlR8VY1eiav5B0sL0z5p
nsJY91DYd3FRQ6rO52ZJd7ozKxwH05Ns5merM69iFF5722jRzRbbyjDSc2oVe9Mr0x0Fk8gmV4Iw
YBwCkx0oAqb3SPa6tmR8CcfV96OZ7eGfHruMeA8mR5RcgLdZ5m1pJvhsjZW4EbHXkVvawvUR5LP1
OEscuG51Rlkg3BybvXGYJmRapiweRpOoDju/XfhiqC9e447eHtT8h6YHTp0hDzihAhNnyGCFAoIt
0mHNy3g5VQrRNDwXuQ3ZjhSINyXdK2g7+pDLN2FftoKZMi6cNoFq0/3aWR8YVMbQqrUnhfrKwQst
WkxURlE8c9o+tgZzVi8dnhmV9a2OyVKp3VtsDGaYu3a4rHU4NdqD0gnBcCsXyWGGlriVgN/WLe4u
SPS4vPe8+qXt50PGLFILfQ+Mvu5WOzuPuoPEJu4vdqGA1RjsSeUgwf74uHTdN6cwP5x4/uoL3JWI
1KAZCHiohbQI8CSuvVp86qlxH1VddV5kGjVufdQaApFRbFhRnhXkPAzjfp2cp4xNPipl7IcFxF8w
JzYcfFo9NmpaQ03FMpTVB1FD+GI9TNcDCLrRBSoFZ3MmHItahh907PaqXW9XIshzy3kcRfkw99or
zkkEcyDmeMmrgw45JxsuWEO4zDJWFg5r8bkWmiB4ZzoxoT8WnJxRu9ZGgKPsOkdgBPvx0iRP6Ncw
pT815lKFl1caNuN2MvzQs+2P1Gi+iGMwwoIUtLliQEzHl7wT7dFPkiSCI802uWyuKH40N7rh7vUa
bQfRKwxyjWaWUdeaY4QRIbCbogy4sDnCLfNMU8Kr06wtYxfGFzx+lxW3SreQbUOYqPK7N8dNoIvv
wtTOo50fjXTYsjPXYacl20si0dhgVTDvRpEfvAEGr6zzD5T9LAXW+jIWt4vNO5t5iMdnNLdBM2vn
xLVO3IcMyEb74UqcIeOIIp+oMXP2GIybF5sZaFy7syGtKYRovV1Mt7kSenzwuzYh5sAQu5ULo4md
JHLwKgRuuTwayJiZaaEO+6u1umiCPXsrB5tXkv2/zEdulsI7iyJzrxbNfsjL0gnwSHCi6c2eg7E7
mS4EYeeEaoj7E1vbYaULLgIm64LEq7eWK2/a0jtlNrEjnqMO2nwZYtEsE62xoqWJbwyKBBBGBA76
4rBc8KWkQ/zdor4HfwnU27A4QZ4u1sEwX8Zy2WOkyQ44kt4VJ4Y/BH5CeQ/T6bA1ljrZuYqh0iYm
yed7HRDQVumyTafnCkv+NiYTe5tWLoER42vRzdeOp852MnyZLQaZdhEQSMMtaTfWNekEmwmeZudZ
LEx1me8QFTHjtQanVffIA4p5SgUavgHOoS7bgsJcp/wcOX11YTHVPTtMudXwQOJMrT9hHp5Gb+dU
+hh1HsoFJx1ldKWXF1+VcZIJiXTKjL87JAKwB3oqlON6GBGNQV/NG54cX17uHnyf4FwibKAkBXxl
gr48wO3HPZG8EO3yuo5wclJv37k40nUlMIDpOdS9SmdjmyO8UIwy1Vfj+lezmfjbyY+0YjxWsX6u
FtsLjaFGeW2WRWit+l5aqbVv0CNla3wDyf8JOJNw0bFrNb7xQrXQppr4eWZUD17HIkl41gA+Fnr+
tMV6z8pQpc/pWDDb4ngIx9Q65D2bYYwgMJCtNgQW3g/EX6+EQN+sTnHlJ9LbqOIHfNdprnH+eVbn
E6mnZdiezDeEawUKVcxH5IXdlbmjA0z0TONaSrVa/H3Ed7ApRAGBae2lXhZ/xeb/S7DrY8NJV/0z
yvoLMnuVfbQIDX70//Jf/X+E3wKuCqDx3wdv799zENr0vf5H+PZvH/VX7Nb1gGgRKgtoKgQul4qb
v2K3jv8n4VmuedEsCx6wl3zrv2G3lv4nwzBJJyHdT+gmIMLfsVvrTzphGr5vW5buGTrJ+/8F7Fb8
J+xWEJmJH9LxaGZ0LddzfiEUGl3OOKD7bpswq2+yH0h7keQrg+wxyg9SMgceK/QRg0VLTpHPxESU
IrvOp4cezvuhJZ2KSuG9IRZzP1rtu5WZ67EiAyqoEiE3NBd5bNjxsPGS4ogujQFMWhZIk/9QmRm7
IhqQYcbTbX8OSY8/xlc8A2VhRzMPVmzx/ncbsvhTRyVNBspN1lf5eSK8a4+1kWQIbvzjjFeBAzK5
asm92yRC147umm/IdfGii8YxwhxvR0M9O2QCzNnOG23rhE7hoLxSnZK4Z0d1gMNWpbZxkYMEoAi/
SnqkavFkNjcU2PGER9eOLEJwUKOnvp/KieCUVHuscQBd9VPz3es4WGKs6tvau4jKh7V91a5TZ+eP
wr6yCWLACkVdXW3V7blM8+EGyhzEUdTmd8OXuwbJ9waZ2Bw2LWcW2os46ghPiHobsGNK8vGm8GBa
Rk9dQzO7GEisN93LQBibCXyb4LazjkOMdcDs9z1CuH6u18/c8O6duHL36PKMY7Pw/XvqdUSp+WZV
OoM8VQnPxnBA+2KfK9C1qLNt5Ou5OR3FuCCtmMSpyPTvej9Om0w62W089a+JyFVUce6QcThTD7U2
EWK4+MB1XgZQBfG2REpxI90uxhviVEE68sUkNtpvcSK6jXe8CDjOue8kO2pmlyNA03cWzE+sC4DR
yjLDag4lQtLSmvx3LXN4m6UTMA81FrkncR2uU3212L7HwT29mRjuT4XZnV10UHVtAcOZuJ8YNb28
ely067ESjFtNfWe3K04TYz+MQju5w4uRKDTeZdqF7Q3CHzPK0DzNuMJ2RXbpYpxe0tWFyhfU5bDI
eGW59yYyBnQ1pVu2lNfJ0ZIjRv6cEWw8+zom26q1HoCAumiYjP4wE6l4U/stokxPYdezlnJL6tEQ
rfhELlET1R7hEDrEt94BG7cr0zqV/jyGK9/j6ecv6JkPUpJu0mUXWZIz3+p4g9tgGnGdJWOdn9Tq
vnSj1mDeKJOzFbPz9Emd3VfI9W2pfXMRfzxnmCESz5b0KGc7R1UEceqfgy6gVzrbDHyhZUdQ1AFJ
UvFesHV9h6b5UO7I5IRBPLhI3kLyApi/bTmGRueKe1YV+74a4icrT/Wzl9r2GSvgxBu+1OeyIdEu
cdN7wjBu07FOz87yVjb+dYuu53WqdXmdFQcJbmC5zfKV99kTW+JyR+rkU79m8slNvFCs84JzxiQD
ql7GPX7zW2Q43bmRPQ/KIn3J6qS8wV5OrgGwXRB3FtlFLe/iXA53WR9KN83ukEwbW1+vtG2X9UjO
VH9aSvulSNbmVMayORmDcTbzhblJj91Q6vZ0V/a5GSzaph7o5EYR34SMnGU0DD30zpCnQKndGuYk
Qp7rTh3tQRa35hDntz//zwOCDbOyUtuff5YS4XFtlgnIJb0VN2sKBLEqYz2xjZOk78v3GbduJFzz
m2f2T7i4BdqR0rjShylhtoi1g0S7HpLM9Om2fhwCAeG+X8VDIVns+ja1wzgBSyi+NWnN5iUBKRpf
fh8Soch6A7muMGZGnpNsrKzCR86dezdL12aAvl8Bd0O7GRZCzRIVoTL1geNL55jlrMtmc+2lrXE9
9cvBrtrlkXP+0+q0Q9tbElWizRI+mkzbArzdLAhgE3FsbONSGtc/f1n11bhuvNSKDFZ4TcebRA3Y
GDAkESHfXhPpLY/AInx6vczCGcPrpYKwAlDQzWiVJgsniD4nvpm3xz4rqn3xnSib3fS/iDqv5riR
NYn+IkTAm9dGo33TNZ34gqBECd5UFYAC8Ov39GzE7gtj5sYdimoCZb7MPBmG8+M4ze6ulZ2xzauk
yrdlBZeDoVa/n8rhwGUn3DMOYWyT3w9MIsUE0JXDiXt3l9wXMp7mRHIUZ6A+DHsRussZqoPa1Nkw
UrpbdYwF0+Cpi4ihZxmExoybMPA92m7K2boZ5XKqilpxJzB28E+7AyO/KLGzMwuBSHovKJNh1O1j
kAHgbNrfc0E1p7NaKYG0ADRpYQzPgj+Ce/F0P7FGD9MdNFDagNzzdfoVDsO7dGfgqybHbNJC6dbx
Nay7gAXJb73t5HLvjPDhYs2PygOG3wTJx/z0i0Xt8m8O1AD48tZBhYucvagFPnZUEnr2buTI7Ncw
lQxioKAntdMjfi6dee6c4IpJHaBA6LR7zFW7qsAcZ1Zj8VTnHL4dJAOMV84fh3Gwra6uzLJ9qpnr
ALi8VIb4sPH5nYKutXy4RYCu3NShosu+CCHag0uo7+yCMT1hZYgHHOPX/76MvTtc08yuGQj9NFVU
XiI8doPy02O4WnOsav0PwS6NcaXlv7WFYtJ16iiw3W6DBs7nWBbpcUJunVzlXmq7AZnb1G5cz1P9
YAgnnt2A8Hc5evsUYONtThuJKiv1T8a3L++F5PQQPlW45p8bXgNDluuF54e28ibnnWwMknSe4nm2
tBFD19hGpWFc7rnmq+PU3J0i46AJ/sU5y2cyeFl99Rqn3HWkf7na3vdYrNOELcwWiYG4JatZc50w
kcaNEr99qLxxkZPWCuyUMOs4X+uyuOatrGFzoOSOpXjwB+0nbTOzuq9hzdYHLzZyoxjiG52dvfou
SEudMt06F0BiLHVYT02GoxeHDXLKo/fRjcg9LCbngVHdPMM+jz0/AEOMAJZtO148mLhooPWpgrf6
osIZEKlWe6OxzwaT57e0oGM5u/d3piOUm8XI3jus16ccxz0cV3le6JfeGOH82ldT91o/T7asEy+z
2ZMnnx1ObyOp5XvRMTr2XYZcf6qiHPd56ald1eMsZ234WgJwZNrEuLvmfy3ZP/DLFZD9Miuhl2vE
5rarjGYP0Q2Mls1cMWzoyixs5K1xRKQ3NMdZbylupddAYJTocvXsbObCnU8TdI3Sm9EBiMjnRdSx
VqlXyCrGBqyV/rDz4NwR7N63VWYepecfyeF5vy1bNAzhDXGkPh0Ui2S2OafUBFmR8J5d7xb0+rse
FvGYdUQn2ZNb2/0AxHnHBs2PfiqLY258MLypdqGRH+kV4xhW62R1wBETcUvyjpsocmGs64nUY9Rj
nIX2SBAd97UVmtBQgDFvezQYB9bippi6D6LNh3IyFCi8+sDRtzpA/dn57lqd/EL9dWb/JWTy8alI
lnV3di/m0I0yZ/NQpWq4Gqqsts4wfS2r/82GAi0L9w/m+Tlh9DzwfiDqCDNgxY8kS7P66iMdbtZo
/hjmQUJvmDm3LZq6L3evWMmZKRegWBTlbB0GiUzOBvOzhazsX7hPbBD379oAI9lQsfzDGRYvfz/t
g8F5pVw9bqw7kq4by0078cULs2U3OPptnj33aY6aH9vT4b4OWuMSdWZ6aYrXrpPrBUKbSFxpLDsw
Is12NTr6ifyi3jVyeF50JrGck4ktQDbthMbSzyHGSnhKx0f29rdpoqq+WM0nVcOpI9a0UbPrHIN5
hkW2vpiFA2mhNbNYlFGxxYFqbL08mk7O4psnuBaa7Mdu6dT8rexf+E7WszV1Wy8zUo4xrUzusJeX
NIekaVb1MwCbEEcBZ2RZRxBEePJ2LuNU637ww1VKH0k0tHs2BdtjXmHWsOI4fNSJAbCY/G0eXRv5
t/HEfAowQ1B8bpxmS77W64xMFGIGkdIXVyje711m8tSJFW9J52MWCHLgTSv+gGqiEdqR6bWOytdw
zInrisg82aQ2ovnvBGLi0uBCiVvhzMlk1d5JQbKxFckyiyTGtrakzUzeJFfMpYRo48Vsg9d+lZzF
+3oFj4lkBXPizUSn9WbFRN8Zd4MeXrsUWThcQXTXoTLicSjyravIFM0FNIK55S0NjYzDVzCdBw8U
FEY0FXcMdgLi8AtUayof+jPo7BzbOyJ7jRfjESQFapueEemcKxGl6UriEFQJF519o9RKMt00jgH+
mKV+9EJnfs3kXoEnOUBca8/jQO0TEcnmEBXuS3m/HGT2VN+quoIe6KCcO67RbY0A8ASALqzgBfYI
hznxLsL5sDFglt8+wYhHCRC8HhuC6VyDpTqkq/rUQLOuOE++gKugyLv3rqlUPVSdPT9MHQlCsNKx
MlvzTZYFj1i+NVNrvLldCC+wnWsOVKRPxJQTAcECwQe+biQUoefeYk0L9KKQYzgkcSCerjmPFYF8
gXRLJqIq/X6PewusVgCkNkWLTNYAFPlS1NEDx7RQl39S2LQvYyarpCiLjCiMxWdsGxYnwNK7isw5
pneRvLJ888XOo2PZVDccFu57zT6QpN1SMbsOt27vFs+ZyFimfE+dGSyAhOB92dmgV0+ySRdeQm6T
MiUJ4VjldBxHb3kVU/CW17JJVqrKN9rPMGBBCot5wapz6+nvycXxVIyFEVtCu1djgmCA8Jdts6ge
do7vzvt14OwGCZM3hzDcntlBlpQDOeU8YI0wRuuESWvY1xUD2cwA+Vwj9PzvU8JsjvCUeTQhcui1
fhVrW/3pvZeobp8sr9IvLaZXnCvIMmKE/LX6gbkfC1SEteUpkeCOseh/l9FdaqOFa6MLn6lpnnoJ
axIIX0k6w8iRStPmvKRknBvrPmSv7L+etD8HndUHufjtR4klq+ScFy39dIqEiDOPrCP+gCYJRnKW
01ztBlU8k7qak8xGVbKt6mQ0zXXxx39iLMHpi4roAQ/phoTBRRkl9gDS0sSwgmMRcAuETwmGry3z
ONvbJvb7KkXxAY7HEYSndtLjeycmcZqis22AwK5k+Ie8/w0IPA+/+acfjCYxyQCnkznvWBaPuiS4
IjqemBnn2QFs49sYdgO2M/geum8hLzX+Hx/Txs4P2RXIiDt7Yq7w5KgwhxzooMs453WIJwsdTR3M
yX3I9E9XNvIQ2folBaMOCOfDUtab4MC7r7PwyXBR0Fs7P0jH8s7F8iKCeT0NpcNgx+3fdF61mOSt
X3ANGLynK96qceTbYU5IhQo2ILweKTw+LKXTIFxFz7YaAFPC3MhW56DcsY1NrDRQKMzwvDSBzf25
mG4+hqutV+HYsUTxWbo8rnPGgN6265ho74xFKpgvbYd5ry7fCvN+JrfHhpuOJGc+Ogd6BUiqRKAE
xRQdSk7YJ3XyaqYh3Kn7pO5tjHw96bUIZka8BP6htfU7dBFn1zbE6VmC8Pn/GQaLFGmNbwvP/Y6V
Fk2IV8q1+71VZH+CZfnGQWkmpsuhzacSovFXc5u2TwLVPg5zlT+5ncS9K41thPyysXwyylYL9CRc
CPT3hiKA5ryglgRXh54XhNRQJ65ZGMeKm0svhEekEqDE6rK/tj6eTJJi6pAyatyMPgnc0ULIbbve
udUAJxEjYfOOU4/NIDMP3EedP4ZLhjdqiVFBlXT294hd7M6RcbE7kJ4zR2NPQsbvVzGf7XHgRLWs
iv90vBTEp3azquskaDJnZ6sGNT0wrIORcm4QUZUsEYuNEWINGbz+iDeAKaY9r5yuZMUMHUHeG9s9
uPeNCYjgNhkGAH3Mgmm2/KhgFAftrVNig9ygixxMOVJNvkmLPH8qsaqTEus3wliDxzRyGQnBVY3D
oZXnAm4MxAXmhqntMSjcuHnznWb+yEW/Urt18R57JQ5g7y+lMdovnU3C1XNGXlHSWclA9HnjEIDZ
1V71lyTleLL5uHBEzk8M7frHnJHOK/3oWZ8tbwSEO4DkWZ64usu2FQOurWtMwzEfo0dbh97BY5RC
8qbA85EQPM7/ToGcUFNb95bn5boL+nW7eFWZ8HLMT+0H2aj1BubsttIkMXThrSfjNzPJOIa5kQwN
VEwbWyPzvKHCYWVx5Gkn+yigGphtVZ44p4xxTYz7CMqaVJ5RPYgafBcgk1tvw+JiQ1S8KOUC6maZ
r2px9CGiVTDGrfBJyBKmT9mkexYa1VXPsLX3HFaQ2dDdfNPPtw37J9i06XFu79C8wAUKymq6kZE3
7QjHhlhBmZBYM3Faa08I/0+np+Xh7ubJgiplToJBJ1jslQYPsWOWth4LWKQ13l5uM1BZOcI99fl8
mhtEJ1KLfhIYb+5iPa+IMnE1zCAR4SrZB2l3PtzQdDiWnv2Vt4KBnVMeuPQ+D4GBjwcL9KZa/Bko
4vAqeMjHFVawLJwZ1k5z88aOhCaLwTBXNM9ZWBVbz0SSc4qz17ByzrBqOlnu2dcxAPvTzYR/AVWp
RXld/f5arV4sbU449dgw//CGWOQiu0xhwEnr3Y388WiCoIPMKxLTZ4BsrPq4Dva3LCuxgze6W7Bt
xtBH5X5dIRrJIDwI3WDVKdJvHhEipnbHwlvupa2tuAjcjIqbFL2xVXdyk/vkSj8nPBkOx2KN9mR0
7UPW40OTasSKRy9Hxuy3VNBJJzO4Jy6tJ5DtsZQ57qWcgGAefOqefZWBcgKjKD0NgXiz4R5vMTpw
v9QOGxbhbbbVg1mpKo5M+d5D14kUyGE/+Df22Ue3AtoeBo8h8bEgkXuEdWwkqot8NIcI2dqBPjhb
/1yigqk7BVu/s1kgVgcFopq2dFfze6TntTHpM6lH75Bn3AMLf9q2I2a0UPowAi08VQ01fg5kTZJ1
NibKsN6NAE2eteUc77UNjjcfQtgRY1f+UpNNsg0PDHlniQ2xXu6UHGwy4GCQ98iMFiWdHY4dfMo5
+52GKV5Ww0wTA2DFhiAdCiEEtgJcXdwpR4CfKsAuGWLvZN0rMO76wJHgp66xZWvHgxhdhHR7FD8C
PgTXtRSSm/tT/faJP1bspya4/tiwo79DZr2kJnMVtwp/LZhHmNRlm5m1cJm64LFr0285UgeAaLTN
lDVsLaVK3jGuOuAiLqlVa36qOuDyxbytldeZNo/AhTAmMkC6PcjGDdP0iWk6UtHSMSplPqbelRIW
duuUpQbGYFYE9V6bALxrQ59Bm4WHSg8v8PvTPmgSDolcdxmnDk5Z0dTF9I0s8KeZ4WamoueA5W8X
8JSx73xrBxOuP/rwmk3csgEWOjONnnE9/hu1thNZQi7gSI+32vKT6FUWsj1xI1EmRTDgva4607Ht
EqJyfYyzqr52ReBQYY23ZNTHSpWSJ8P7a3sgilpv1NuhV/tCu5p8A19KRKfs7kkyc2YDDRUNBlMv
IGv7svg2mGsvllefg658MibRxF3k9ltOMb/5/V/Vei0WlxxnaTE3xVzvD5JkYxr84tb7Tsr7Sfk8
aeBS+gRTOqZM7Pla8UI0D/bAUzEFFWbVCBc2fotYG57mMG5jqU01CXTJvH61xqvFZZBMLz8/Rjw/
tp1fagCC6QefadaxotMKjRm5n2MOxodx4AFKSwaW1kyBgu/aTCyr+WD0ZkCaNOfv5pOWJxTSxq0T
vRG8/hdhgoqC9ICaxuFCYCD0XS9xR2vfOalG7siG2HCaa2u1E6Scl6mEiY7ba97Q5JxuphrnZ2Y0
7XZxylOhomcz8Ham2Xc7805c0g7+mK5l7mGyDxDEXXb+VFVb2TDJnHV/gH2Es98h3Yyyj12+mQ6p
G/BDKG8LRprsv8APTxgjMr0tuzHqQQGd2wn3ACc4WA/81akW0gMaZN8FzytWO7YDHk99L5iS5Us9
t+A3yx+bcafQXQpsQm9d9/7jdCQG2kc4rC9K2/8ar/yh5P0eHigh4wmKXLzhtxfVG2PKAx4gbjiB
4X5xVM7OoQLsa69AcECTbHqMmVgPcfUuxluUbc0x/aE/7ZeHiEGm5Qef94D9nuhG13AYcRFiYx4w
duO62bQpKqQTcXf2jKGLi+4JfKQby0rcyJeDvgqKk1W4z8B0y5h6lMfWZjI6kWXBt2+8T370Gs3i
6vZ8BFkfHQuA2dulhEJBicQX8slLWESHaZ2q58CEFdwpyzvUVnnFKDfBfGIOWHdiNyq+vWNEN67O
3HGX5Y8r5ZvU0UdORwyQieLVB3uyyYslLvCtzBmuLRuHtje7TzS5h1v66bbCq08gOhhv8QG7wz0k
rNI3xBwFUYKoHeCNLSc6fe3m/QAzkwVTTImirTEIH2wjekX2Psz1g9vhI13UEeJ+T6NVpjduNCsK
hZe3yiieZe88CEN9Yq8f4gwjY4aLeuOS3d1Ahn3Bi9qD0GcaRKNJkt8HL34mLxPssmtu9ucIxGoW
SnH1gs1sKOPaGap98Oa2fOjPkHHRfUOAuh5co7Js2BoLUCoUx1hXP8DaKPCf+qAaKn2Opmw9F9mU
7WnA+NuHuX7ilf9jucDHaBX7aX3rMW0xCjZLrbckz+rTOHjcbcIGrICIOEOMPW1Tgfcr739aq8wT
o+9XLspOMnq5PAZBPZ2k6f0g7HwoWzk7NOL+o9YseRGsxaLhsNhj+94WnBTisEzhhIzRa99zniPS
SElUWuKUyTyOYJbKTuvMpX4VNgZw7u8OQkAFugHtrwoPxnPlWSa3ejdJyTMlUhvhbuo9+xoxwzb8
e/I9BE9WUHyJmFZsU2/kqMPYLbe0vEKUOY6QWvL6ZwIFvEfF8q9XykWaRCzCvdYy7bfKG//yOfSP
GBCGOwVkhXcgNVXnnpeEHYYjJiOMUhTtCds8JaKOIBIdYWHAj70/boQdVI3wHjhEFmn/sOIh7WEp
8JHFlTseh0z99a10Z7T2NwDBYwVZ0e7So67Tq/lPAYTBEP0YVITZcFl9FgA/5/TdSzn4hHNiYUWM
XSBgUT0mUhBtDwGrUhY1nj2FHlcq60Ts5Dcx0ZGp1i86NmDNjVi/YMx22n4YVoakjjZ/+1W0Yjbq
yNPPOUIM7Wz+myFRxCW4nU0doCUVgE1rI/vnC3k1I1S0AaTdOCJxawfrXoHNHv2Z7UmBQq7zc2b5
7ywOVIaNyFZRS1Ix9PcLZ/Nty1qNIy07kUn8Fzlvxir+uXNFi0ba3H/KK/bsqPKujJE+1qgBpVFu
3RXMYjG0SWmV0cYPXsCbyZ3hmff5e5WYKmSPwsA8gIfIjSUJp9v4HUUIZRTacD6Nev7ukZ4OPQI1
3pfiLPpcJnlIfUuQu9VWaOPVJdtymHr9Is0wO422+ORSnl/puuqOQGkvuR7yWHOyP+J3sJ/NQRzK
1Su/ajjwk/NvCRiA1blr3ULQVQfKO/z9WHYVFxJSWDmMy4uCCReD+pqTu/tR9v30MqSotKWab4rh
4GU13F+WyUpSIiptR+4eccvp5zJPhM0gvAQ7x6uwv7mgjsE1oNkJ8eD4JE9Ixxc736LvSCPt3VO0
66udul8uxoIzFoAUFzDnrU7VCuyTt2z7rjo1bmFcXX0yJg71PF/noV2B+FKEdA6sdR+0HcgnyBvP
WE/JEuT9jreNfZ4i+xgDZ/riyq8oQqUcvLaOMbe/W06rz6UYul1RRgFDIcM/WXgyYfjaD2kxMG2u
JfRcbKYJyGTG9nRBnDrmIb2tD42bj191Kl2cjeCN7AULrZ6bO2tqmfGOtqzmTTTuhdfit0lnbjbj
374wHArlgq15f3+ZqKBqcPNDUGN4Cg/L2uUD9Ae5ppj9hDPFvaXLHQVobGEFNT2wxO2tFSl8pPeh
dl17e7OrriA2oWzo8aEE9vykA6RlxR6bdFZ6a6faPwQB9vAo4gSC250wGHeRao4DuxxgFQKj6EPj
wtjjS1Y1nSL0jkXqgo9FvDXqc+VNDZlQ9+jQD61Z/U4rhrzePTHaEAEpa/nVQz0A8+cobme5fm1r
jDejkwhpvrWm92dNw4XbU/luL2mLLEicjJm8B/FeDXu2Y97Huase22xZQS21TAkyvz+760IH0mpP
O2jSwS68E4v61sseSjc6t2U/YFYuxR4GcsHwFEwQxy79qrPgkvv6xwDpdjBHVC9rdqMTFCLiEIok
aTFwfNtUYOK2Tsrm2nO+39YNs+QhYDcBHklLErYIgrhI3nfMeFVnr2xY/fNEFc0K1Ox1Xnd6iH6M
vK532Zr5AChn97hKG1FkCaetaFzjA/fUoxpbj/IZ1E6ns3fOsKh9LeSyBYjcMvIP9n5wR2M6mcCc
uyzcdik8Mg1O1WUkbm03WVwluWgTVfuqshafgCL+Ab9c1GV6rMbK3Six1gfDulecRTD7U4DTZR+B
2F0MYqpV9mZEuNX8kQqlsQMjbYqHhceRrH4dxbbJmGshG7ArRqY9VIufVZGLU8kquTGH2T9CdRtz
zm8iksY5DFLvGI3GC42T1mUewY6ZsjkWk6/QdlwqFiwXJ0Gl3oM5SDdK190jZZAb0wq6d9k+MyB+
MAkgIRNd8MCt30WJLh5Bu+4HuyDNMTHDVtwAUrcxOLEUHxD9mI9jn0FDRtzhPd7pZl5eLL/kDJxh
hjN8ez95d5s5gtz98C7pN3DxraK6jVVNMQW39pX/O1CV+17jQ8W7VH7jbCIuGy/kkF4zLwJX0n2F
o3fFt4qU7F5HbzgSHBcP6JuwXHpwxXaEPFrfZf3Bx1qU55/TQumkKO4Xr87eKE+VOzF3XBeFne29
Pq1iICUwUVqfz1UQEVIFGWGDmyzIqfQAz4r2IausjzkmYJexGd/D9S+kGxInr0QcwOg/5w26XwCS
7uybH3MbkDnsHZ4XV7gHq797fJf6IZw9uRnFUj0OhtjS/FYeebuoJWuwQHg0UpuDvRwHWXuHYsin
B5W6b8Xo3KqiP63tKv9R7MFpURgfpqMfx2ZpQOpVPzU1FFth+mcUNROUM1ghkJ/j+b8vxNdvncvO
orApsJvjaPxM9ZSdkHCgten0yOE8e+6a9a9DYN0s2vxXLpoPKiTDy9otl5mh8cVxna8AhPPnsDD7
A35zzFaky2wFhZEHWEvYxCDSDrlC7I3uec4+AQ9EkmnlEOlJrtrFSJN0yOXv0aj12SpRJ/pWPxZt
+Lu6sxtr/6vHq7/RUGqYQJrdacwZ5/Q2mSE256dpCi++rY2jMMVjD+yXFDlOoknBZAMXtyUMWIyN
3FUhcrBbrSmk6SHfRrNZ7oyBJynAaMMsjibfFU3uoV3pC/CdtwBXm58Jli5hPoq6fqOXYz2ttnoV
PmmefpgUPrmPEL0K7ztPkMu47ArDxGLW7IYfDTvV1ump4Iyy8Ql86hAHv6UQ6y1dqDOt1/EdbBvt
RvRnbDg5q3NY+g+e7LLDGHnbDAP0I8iC6vG/f4KWbj7YDaKAVz0gY2uktClInKHeYWwL4sUKhtOS
AfNibYHlSA3HPjDG4YIYtoIXC2ka0SRzbE05Zk6VCbaLaX12zo4OE7q5QUffv7Q+FoJ83qWzdq7j
+mn0+foLS6Q41DN19KMVehs8X1EyRrTL2RMYc2Ehmfz3r/T1jRc/zX+QaxILV8fXNM8MCErigGxt
bez4pJNsX94svBCxRT/fNrRRXtYuOjG1bG9Fvr7WMuxuAdBdYDDzKw7Xdk/qYSI8pprHfgBenO4b
NuhLp8d1V5uY+Up+4o6o2SlPg+bwd0VvvsHzr65r4XzR+qX3GHTQG7zDwFJ6CWyVX4uUjX4Oiicc
V3TBkDACNIeQRKrlMRLyMQ359eVjO70AknySUvgHa7OF1p3v+MNxJt2bSfw+uJP8cXkE8LpIb/Je
jOjJm9oVktLNlqADryNlgNZ0wkGaPhojXHhwael0c4MUFGFY8gQSDbpMJSEP0cvfnc9wXda+sa/H
AQR4cHICtrPIKNPE8VfnpV30kZzA7zQzv9wGVCyZLTOxcgC0LLYVlMB+V/pBgEmuDfb5AEwK1SOe
mZmw8Q4fmd3ISxfSoUkkYsP8LdsJAsYsU8xKhPnutMTMNF0ERzgAOVcCnJNV5lo4F+81xRZaPmOA
Sa1+7AxMr/JGfS1Ldm+DQ2mq4B0yUJ2Cc4M56kjf0hGMW7E1BsiIc+n+XnNlX5UxLpuPKl5N36Jb
rx/Oo56g3WLlzLlqM5F3AoDrQpv3fBN7cCCY6gLaK8/c/M+K5fGiBpJ1fc9qPVmS6UH08V9uNHOW
WK3LeF6fA6eBYT13hEXGjrjpCDQ09fAh1tZMzsb647ThfCQaF3v4TC6GPzxR2oErL0T6x5WJaoUY
lkRuYz3mGGTNwb91aUDZmh6XhAqaD5C9yxGIx49zP6gs5sQXF7uRIh3XBP7AqAkCBRnn8jSFUUtR
TnekgAf8h6PMHeLFSEKmgcPYB9lR+TDUgtTOt9Iz2m1PjG5juDWrytgcB2a1fRh0NzvM8DF2+lDM
XIZs7VVX91eoJ7mnE6bdw+nKLsP/fclod0iYQzixcn+1c2W/MAloTyypd5zHNDxk4myhL5wK2/7o
xwfH4xCQSZkdNf/Jnd1aLWmVTMrfYRCDliWihX7ndA9iZz60dRttc7/2jvL+0JhpWkIUgOc+0IEx
FgPnl4DiDn5/blrj5ki9eicbVmZYB5feqY5TP0YbqSt1RyjLcy5cji41cGYFR2YnOk60s7LCBwl8
FtOTSyFh4Lt79ERK/yYKy7lTbilq6HjaChf4yDZ4oZaR49fasVvSFOmplHnHMp27uwVjGo37pUcx
0JATZZKgxxkGI6ScpDEhBxQYtONFE7wJPNLIAb1al6WziMjl1GrtIu7ZHKl8WnOn5U8GAAUiByYs
yatx+u9f//snz55/jSoMk///n7op+9suCltU4+tT4cgnf/qVYXw6ri7YZqeTB2VMjBsooXCo67ng
qSgSPyt6jFTTrtRW8Ox1wS5VZfsIioCzkHab21jZ3Pg9XHmFt2doTHNfb+3pFubcZV66lsCkEvKt
j8r0QIyAIp+JLIEMPoMUPQDh8tKkU3nyCv3Q4JXbmDa6OjYwVIzaYFUrGeTmnhkL2b7WbUgKypL1
sRwpFYPYhVXZ6qEqoqGaZbm1NWYPmRY8ydTNUQlKui9YQntvzh4uLErljrNtpTQ3Zs427Nzupcyr
/mWS4l+QZR+lZcBH8eaGAyJdeU7/R1PQ0ZFnPlAuanP4JwK69v27Y90PdB4tOpEicTxwipF4Sw3/
unLWOw9lZt9HMBEJ/PExVNp8MprafCoQNC6LYoacFucuIpnhsjftGA33BCGLP7bHCUmszicogb07
ZuuVWe+uAUSCiyzDm8D3ACZ+jNhluMyuYitV5yUVTo/nsIA5Yqb1uB3uJ7eyEZQiSusaDnP9QegY
C0pDk9Xg7FB2ndhuG9ZbcN8Pk8cSO/RrjFCXaDzFuNVWeRKL0R/xK1ApS3nCiGH4hTDlKx/fRIrT
AZjVUc7ajzh9s/XD9JrmVx2a5bFJW05YRs8SYLY34d2ZdhQsqt4cLuswte89kt3U0lHu2sg762Ca
TB1tm7NSnj1NqPWsInN6RuP/YcziJRT00RZuscCOmdU8GO2w7uyGsSs1u7jo61sY9EZShtFxplz6
GYKg9YYh7wQroNwDJIf/TVJDLOtrlzV/7tjlLWeZKonU8F6kzfcK7zbmfHde/GnYyspZXphnAO5u
/5rTvXUorLLDDMI2LpZ1frEYJxcMKC/MnscDHn0W+NlnU0ifhjn6LSpdPEfiTzHhXxnZpnZCGM9y
+coVbfM688UhiB4GibM6kAjAqQ6NOLKj6YPRmbdFwqT9JR2/lydDYGPU2K01SvGR32K96bzwa/aR
Yhm+xpQq1Q9+ZH/ipYnL9CYKiKXKGf24VpjZF51e+snCSMCf75pD8SQrLiWG5M0ycDLNjbjn3X2F
6wlu+mSsD1r1K9q18dU7ZoH3AsaKEJnx5AFspwKmN67Cqiv2pgLcAt7xrec36XPJBQLepcXhrC2m
ndHk/ZOLB6KxDIuNi98ssTomeJw+Dsvs5cRj1KvUq//sMeMG28ElO4DbSZlY+81t5sAIlvpKPGGm
L5aHDN1gNsfxEddqs2uqUG0pE8pfKKLJ4AS15R79oBnd9YOxNfq7y2hOUwaNBU1XCVlIKDBWfc2M
WTJbQ30LF/wEZW9EOHIjkrNhRZEoAczfuMIOJrUE0SjlS55F4X6yf7mVFezMNfTeF8e9DlGHLR5l
4lGzAVGIMx+Idw9HHXLs7XC+NqseaO8K/tV+QNVX4a0H2xV6P7UTJT2sr2yCfAdbjUz4jTymEo7C
02wdjp5HsjTX5RWLc3XN4UZf3a7lgxCsoKOR/c0Nm64XJ71l3D5jFg/IvgYxsf9h7zyWHEfSLvsq
Y7NHGdzhUFtqTQYZMjewSAWtNZ5+DqLrH6tq6+l/ejWb2aR1VnZmkBGg+yfuPXfwx49ylP59MlS4
rQqe5q/fOuNobH3qsSUmArYPfLcXSD87xhOOe2+dbVxB/FUrvShCvCb3ynbS49dvbKZRJ7trF1Ou
M5cAPp0vRiXcBWEZyUojpHFWZqCsZ8CsVsKjuuauYH6aCtptGcxU6R4doRzrI2NpOOOtA0lWG87d
/Etgkizpp8MzTQGjKNSpW0kcD1qDPXYTca9Nu30kxSs39LicgNFvuaTiZxjy9Z7YTRAylixOVqN+
F+xqwLECksq6B5g8545CtdbQLRiq5xJKy/IRRPp4tvrsHpludjK64pPI4P7O+KoJED9InwXvMCww
+jNOsUDBm8DF3BhBrZsWP6KoLY9htPYGY1obggK5nUVRee/+spuIqYFfuZA7Md61xn0UQhxbfuZr
MbhH+MTREq5hshIp8y85lA9N62hqKwDUhfVbOBVzuPQzMBx7WROLu1F2sWtwK1IdZKA05DJPIpv+
Ga39aNWMs9NoWilyPA+cARCMAzfdaQEWvcF4zEfaN2a/y7JvrJProVayC2h07jR+qPzTD/kLtRY2
zwWJuuvQyd0FqmCuVa21712AVopMsKPTrknodQ9GyVhPQpxeFyUxFq5ZUuxhnVhnlkHobw9FhBBP
B7lbvLKzojzlATIaoxri7eSKHJFRnRw6r7hrhnPsxhZXBMkj7PwN0laUmZBPpb15hjNLgmv2yEyg
YS6xTRVp6rxHNH3LUecA45tFS50zaUKPQEPxaSAtetOMHob29A0tPTlu0Lln6NDWqVLnVhF5ttUU
T7caO/XiJsONDDHYFb3DfMoMzJsJhYYePr3Hzg8ts92HY/gQ86x+OH79Np1gKXQxMkYrLMpVODeD
VBvFowKfyv2KHcLPUOcbz1VHA1b5rB8Di+j5sCIRsLfaA1gLnzt5OGsTyncCSwwGhJaGAlvDP8++
C8WYlt2GdZVV3s+mo2oso9A8+eQKjIMNi6biH8kNce+ZUhVJc6tq138hE5TPLhzvpDQOXdyRPlTZ
cmVOUX0qu9a+IOXuligXnBvEcYzRZbGxm6x+OB3PLwh63BYU1STJ41LFWcO6smpWGoiyZ3L9eFGJ
Kt5jicGhxPfPJTJ9Z+TvM8Yady1YAacO232iaGgSm9fUjkfWvtsSjMkFh/7JVmH/KBDKAN5BPxYL
TC6zRJJZkonmcyp3ckDXBVJXrIp5ntgWvcKTYqpT3erJrm+BMKRNzQDGmTZqsn8MeLc96dlHsTaL
obrUfdte0Kq9A7sat31IS8DEzCQomkInsM+JKV5ygHF7MsNYnzBTqko2kAbTrnbSxRNBmdbCgRi+
R61IBqOOlrxBJ6RDh8/68bMOSMSWKZy5zKER1ntwRBIPe5pMyWPq6HJCu3xu2NSDD/K3QUmbXasQ
Yb5e302tOnBjo7QxokcjQW+QPrPJmzze5z2feC+qwJwT54kbii0eAavdJm4dLKIlRNjE8+bcnSvJ
qs22Do17WNJjUBV9N8uGZYfrg0Ookw8JYrB2baZ6bqfhAYt2cox/pyKqznaXT+umSLEGe3FzLH3F
8TGv66YIK6n/YvipvSFJ5a6bUI28NnlBg4WGcEbQQjvbEYzrPTtJu61HTW0IKvulO0R++E6zi9OS
NQ6FyiIa5jVFHIZIgrtuITNMngpNEyvTndd2NaGUsltiaQa9MMm1N8LzDmMpT8M3R2gDRwH0srrt
ujV07it8EXfBM64vrBJKkm8lILj6F4Nv7DUZRbQPHPENkAiofQsoVhtGq9aP3r0M0oTLjymM6D3o
K1iQICy+ourUVm2szckr2JdMscKgo15qzcDvXAd79nfNEg3xtJqMvj1R1q9k1+XfvJ4faUqbNZH9
uKOnCC34fpklfcxw9aLF8XUGb5gsGtwKGxwAuOuKfOsCBzwg7/hEEJVSmoUVexrrM0z17Nx0fHgp
kXYUlw7Bgl703eGgjlLoikmltMWAyHRFFjNZiDhtXpMA+hd2Dv3bIIbnSMx70JpKLcqqZofl7d1r
b7lsp5cW4h6RSzyCDHe3iGGR0JvuLWrnJJYI6Z3TZqsYjOkaz+xGr3V8CLHzpIHL2jchEuKMxcvN
YcQXZZqza2OmrF2cbh17uFsshBaiEy9cxqwqFU6zrtX5aTbaMhmYoXdDS1563o87mQ4nnOBIC6xp
58PTQQFO6iEdarHyMBFvxDQWCy0Ydg0kH8LRzFezrU664ArWq+TeMKPio9jJhdXxOdU1/2ZVZkm4
+7hJR0QmqMU/hkaUpIUlHBoZ4RTDi1JQY5Ke/Jp8nuLiMDrQnsuTrTkT/gY+536omTuvIKjcC2ma
0vIgtcLZZeRRnnD1Ag3y+Iy6NkxGmJnTcYAUhkAtO02WqW2YIL8mtn9P/C7+tLrfbRPIt8y00UvF
xsISwzxF0AiWMuJibbhjt2E9xVe244sVIv6ydWM4WKjbMUN/k0lafZCBjUpCt/yzRPxKHBTbRFKv
MG1kiuEdTdqTwSqILnuIFkkeFDsfI/iGoN4QPXBbLEOjmZZ0wI1nx2eSHGen5LOLSmSXGxQVmc5w
MmvQXZH+RcAb/RSKx61sHlUfdTc3tF0mGv1Nwke5JGN8i0qZUXy76TMl5SYtRbgz28hemCpAhpvW
1V4VKfnUYfqTMdRnFg0vfRkx6SIP4UQY4UQuMhRI4FbPSYPl0rLsBXcPgcI0cjx9DBZNwhK3teN7
69GoH2PhMD8gmKFlTbCMI+WtFEtE2ehnL6k+m8549QeVrlq2p4SJxsZVieJ7BESIVRfbI90mHcPE
k/EMSIZ5JBrxOeZ34wZJd1HCai9WJzZdmrpn5NIJE2Woq0x1BLparFH9zUuadd5lAkv7U9Xn9pHC
Qi1T7ko00ajSpDM9R4Hp3OdwG4P4G6n7xbWc20BcpR/Ir2yOZuqwdESLHfaZf1JzwEntp8UqLQsO
NbuuNgTvLVQYvH29LisgmTgDPom4vq53mMbi5TDJHXJo8tUgGy4yJ0NHq2FSX7i96a2gEIRL12/8
Q+8XVDrm8DI07qnS5V02KN/iAr9IXr9bs129wMyPrl//Wc522maygDYOZIt5qj1mhRBbV1ZE6erc
Zp1LhpRqb/4QRuevX7Coe6uhteuHPOalqLgpvGTbVpBjROY1T/kotRV+nfRahXhpejEGe7eC2jB1
6jw6Dk+AMLRL7GQ/9K4Yj7qdPiICqfDapAdb8TwMzDXXXcxXAS6PBhY2Utc48py6kGG6KjzhVxFX
iwfpPBruQ/eOLU6CQ8qbt5nMpV7uHLRqAHNElScTl9dtO2ipkMfbuDdXQyImNurA11joYV2BN7zT
kBEuvQGwTq/MegVCB/rhWDLZd9JlK9JpIyzLWdVxsS2s/sWalMaWkqWQydYYVG5JQDKVflk8tCFM
7zkS8RfAsaz08nXupiVnqpOfGa+v7SiQxH5EOZYEPq44HOd9e0ITp8jiIAJRmsIh5gFRrlmiYpqa
FwgdLdMO2um4cYfdIDvOA3STXnMZsqz9yOOcMyOLb8FA9qDQ3PqV/2ASUr0vE4BeVDfrgSk+c+g2
2GlktKzkvALpYsyfxBmppxpoGGO2SKzJfA7Ivw0o7ytPsgZA9lDGGrxCckxlU1KYlNFaiWA8FaSS
78rRuaWRMRxTG6PREM3NAziJDQfiiXIHUlkYtDtDVb+KsmZ4N8vgiO5iLIyretc1O8oZHCP5uHPI
6j355c2zCrU1qHAJvOAo8jL/OBvcLD2Mj133poYkOjmF+10rKwh3KMg28RxKHYyzrFHPgzUz+ICh
14jGm2ThiUf4qUTWh/4lELvaMFfpbPz/+oVkHKLU2Ybv86bSNww2qUcipzygqS2x7rXGNo2bVeBk
zPRZ/C9VdiPG0bkUZBKSmg5vw0v99Bgl0zPwZZYLXg4CSUp8San7BJnZYI+EMg1Wq/3AbfejZ/y5
6LWhfoqGlF8gTuCE7J91+8dkpMPTkKtlbCbqUBQUN7aVYFYsarVxm8rZisbztxh1tm6YRq+5of3M
fDZqegyVUMO+SkBtvCK/JziVIBfXXdI8j7kmjgQPIkrxSD82OlgFJuGqCHb7u5J8ilG/ov9bA//3
f0qrptMk9J2DlHT4eEDkjdjduuTcoAsQNp9eNHmPxENgHjVbtqKALd34o614xPPQVa9Eg5jrjrpi
4JrCKhoUj5DDM83EZaq16WjgpXfJEFriJzQuuvrlKrN4BG70ZhoM8oIO6Q+ABSO5iKD4nkLtiPy3
Cn7CDI2xgMvF0QpaQfaMw83iWSzXbuoUT1pZnEYFBgxUw5KoTS4jN+2WY0SuuzAiYogyplUcvN1K
TyN7N8XZEf+KWpuT1m3qSdhrL0rtbZPNRy0qIdxklJpe0xYPXy6F33wnAtrkFBEY/oxohfGv+Cnb
7N2xXmvUrBswyd/LrJ9WmbK4UrnHeuBnkSjqg88ncJd6RyjW7q86s1/YNORbJCAh8g9XP4aTuvll
C4KCnLMsynH06dZHM+rZzo7tAP+F1i20rreOrYWAKyqvZGOmvmswtbSbtYm3fhNWRrCEQA+ezfIj
QuWBlnmOYF2TtsBufJQaVf9ZWi3OgkTD65R+gidtiMZDJEmS7omcsBkvjr+2dx+RNiOmA+awHVhO
byBCbvR2vuQ7znaczyN5YdHob/E/WhTuRXFiX+igQ0nQ/nsj2hvFoqNu4KxkuYHRoQvMPYaMR6xg
WeCSSD3FIDz1r/FQYr+uwnYlY9VtdL98UoUu1xH1FW83/tATjQ2xlz8HzIL3Qw0rtvDLNfLA8Qz3
ZXatoNpTYe7Agdx0c9hPCF3xAuONRSVnwQ4H7q6fXguxK+YKv3GCq6exapSjirZG6bjQzswjTPiJ
MsXH463hFmBPCaM4MN/qUPvh0X4fG3sN/P/QNTpjhqJj8te2IC7Y3iS+Fxz8GvZ4kyFo9SOZ72cw
d29TEKuaz5Cja/3WNceEeycxOMZbABjVAETXYoquqguG3uzEC9p7iGx6j8jwgbVox5x8MeZ9/upH
LuByect6VilgTRd5yvINFINhLKYxxX9Kn1tYxTen0kIU7AFUySGDN2hgrSAXJ1O4KBj4v3xhtv4/
key/S5TABAGi6/9MJNuF6eeP4DP5H7fq8+evOvgrmAyh8PyX/zeYzHV1YZm20JVywYD9zz/JZLb5
h+kqRwldB5FouxZ/8l9kMuMPaZrOnyCzP/MkDP0Pw7YtougtYdpSWv9RnoTkX/9L9oit0OtKXpFu
CFO4vI75z/8Sl+PZkd3n9ehtw8qXwWJIfKyZ7BlYAqV5Wl+HJCeOjoRhOCjvkmXwcDEQV7wzO+p/
eymbySyAVmxVTvWiFTkKZtKhcY5qXnCCCp2RlBrBwLCMQKXrhtvXI6R4iu+h2XnB2QhqQ+0B3ipr
j0YyOQtCWKtl3xnsc1ulxd/+8tP5M07jr/EZ8u+5N7YSX7kZypHC1l3JlO/vb7cnSJUINDwI2jjW
4F8j68dfUqrjBnUPdo34w5RZ9auicMrBjhfaEzbJ5iMipMtZJ8oM1uz3J7Is9EKhtWfQiGNLb5nz
WhnwQrMhSI2w5MhhtmQ12X7MLecQmjnqMI5nU/tHTsvfYlr+9q7EnH3DWezn2Rx88s9vS/xzRlQg
MczEcrZWOFO5zSn15WJo4vJH2ei4PeuSGDTbwRXneP7aQozKPqOrD44baJs8rHvCjDiYcsPVVza4
1jPg7nE7BLV9HyhXvqmI3e+i8/tkN5Yi3Q0T4nwMecmLYeXt3qeLYspfhOPbTI/a6C3EuMAaHHIM
lX1AnOT+xGzaGiCBeNIqgJabFCExDsJahi+2ML0XYjCzdzoF7LEhLSLps5upysslUaj9u9G07X6U
eratB3hZ0GrOLvpR0n+9fj3KKN/lgS5WdkWZF1XmwN6/nm7mgENdYnF2oyFARkqi6NbDhc1I3AN2
1U05dHe/yy5Z3NcHqsDnqdbdNznVzo1SX+GRMLtwL63cM/Cu5CxYkqaqKCECQkwXI8kFW7Ynw9JC
P/OujT47dmdoDvAkljiVr1U+9e8yi3laUD2DU47k96Qogr0xkpigeZMOm8UTzhXZBvQ76fk0BCEQ
nYm0sYclOi4f0GJUoCG8kiXIEMwFs3Mhj2R6tmCt7KrJJqBWO8DvsDFk1eA4F56VZAeIBtlLWKfG
z7KCSyYEjLXFxNgHXYllL0UF4HSItPI7RnYwrJOHOsJp9XciKBnsWkm5c01QGrkY+x3El+7MjDab
fa7mFprms48/euXZ9YxgLgs8MCzoF2DuXiIdiIcZivRZ6XOaoeN+I2g0+0itWNu3EoVxp+z0Gias
LJaschmfk5sG3alCfRionymzA3SrbrdOzeCXHUr/JWjQTy2E6KI9k2lWSLRFRaOnpx7F7k+zUP7L
0An2M4WgY244r3ZO4FnPQ58P+mJ0yvoYI3xeGkaaPWU4xogcyFXFyLlqi5/kt17rSgtWAkTLBqy1
vEwsazd8mubhpFFtC4N3aZAd+WZJHmHs5cmL2VoTM7k0v5dywDXFOfiS2lHybKEw5cu5/d1wibOZ
FCBHF0YO/Ulavju5rb+2jTshNjbqTd2OfFZTujaPnxZrLPcSREheIFzVKzGK5r2ku6c8ifwLsbLm
lW84no9IwAH3R6avCfUFAVv9mQ8/eXjETUr2PstmDm3OXdBCSV6dsPHGC0Kssh9Nr/FG//2J+q8O
VFuXjm2Zusnkav7zv9wfUyHcacKKstW1AlH69M1tQWX9+6/xL443QxeCxtA1DGCczhyg9ZcvAgB4
KnqncbZsOBZOo2j+5LzP6wtt/5W/yPO4ZAgZ7lsTAk+bMByRgaX9N+/VEn/P4JvP2b+/kH96t6PW
KJ09v741vBhHMGqREwoyoIhOmX8wPfI+GjNuj26OFsr06/BbqHn4bvF1qH2CIlfQm6Qo6yxs++/8
/6vfUI/sR0/s/I3hDcZqT+XxrooESZLTOKzZojY7BHEueOBZHmhF2rWPiB53DVetTHJcDsEQlOh/
PIKQzYBevvW74CMMA6rbqFMx/2RPM+Wynt0aBLlecQ7or5bRWT+Jl+g2PcfFd5kaTMjiJuTHqLvg
K8puJ7NmeM21CrpXUKhrzLF40pom25VFyvB86GiCXLdx1sbkThCJerxafSnDeyoaiWOSBMc1wrfy
OQg9H8lckhIPkYQpuw/HOcIVjHfEHkz7xIjpVkomwQxXtJStCCN5jMwty5UkU7/RTPUfI63KJe4l
opC2luZrO1gdUJ+x+E1Bj2aPRfMTEvbu2fFJs558DQZPGaoP/rJ9VWVqX53YhOkzpWKn8qjf6Bgi
7hCkEP0S8bUsnXrAMjIzKbBkBLehT+NL12cI14JEgGZVoKEKPAWrofCL+8iPaoUEKd+apDL9SD3N
fM5LvWJDaxfG1cg6BNz0c5uhCxiEprVLHLcq+J8TeWJbVELDkR7EOnG59Ks4S8abbY41gFDbMeCa
WiXMYYWPJ8unBPu2KZDsleFNL3HIbAfhjzthGTSKNbnJ05iP+7yL5bsxP/Po9di0R4nOyBnRRLGy
odCtnLZq7g6ZEpdSgoha9TERYdiHfXvd+VUNO9TAja9Ez6UjPccC/16n7gepCv1vkxQDxjQJejd+
MKjIes/Nofn0JV9bqSczrv0to3qBDaQgM2sIPbJY/nFEQhWb0dl0wdgAJ766H4fazpZTFi5zGQaE
nsdj9iTZIWCj43u7HvXcvNao670V/BPVLHW9amgSqS4xvDaskDSkLLg6Cx/lNWsqPC1DR4Nl6M1I
FLqyRhxpablLm0zf+gTao/WabzQHQFK/dBn1zZ5iNCh1kxWoJ4VXHyx29v2C9Yd70Ob7c4wJAlnm
MTD/RZ7rcHXxb6s1BzDbACnxcrgkcwBG83Zx5+o4WZL8gM1B3czUBulX4GbLoI4Oi9rOxNnDc7Uz
iAI7R34q3wLStAsOs6DetG0ofpfKbW5D0ps/wkjrrxOx7K8aZJmH5FVYnGzJcOcg0YYVdvnwaokZ
BsZH3LhYmtHuKq1k6UgVP481kS0vqPnNGxSN4FCwDLg0beeGi6K3q+96EXlbevvyOCJmeY9Js9uE
fl/0iGqRAUaORFGAKguiaGR1z6hb6nFR1CYhGH06PU+dgTAMG8oDHboFGQygcNL1OuJQ4njfcpY2
ewbgerUsWgH+3/dxraV5BgOmNte1g4AN1mpUn60ioxDtiEPRQxaSsnPGDZWSRbK5rDwft76mrj7R
TbtwqPBLWpbPpA5hl3wbbRSELjpgbwGk3zjYVhEfY20k2sdxqpudaJBDXdGkcGej6Rb6mv5BUxE9
SJPqDx0SmGMwiXrge+VYT16r9y+JRzbT6ESseY0qbb43uW6+p40uGMrFMDx1JiJB7WQ7AtlbaAG1
fZSFS86eZoMHk+MswxbzgMmQ2EDSXA7nEWQEQ/rIfhpDw182PWJfdt39hckoWLBawC9cAVrvtuwG
4o1pSP0dAIs65JGRbBr2Cm8i7jXcuxNi9T5zSsYS2OTqTmcxSVjUqsUss8vdkRzP2DWgFUF0Pw6V
4Bxrwyq5to3y98GIvo+RMlWzUIV89ypUsQHjxB89F8IbYoHqV9yUaJdLF6wMVRo3kDAXVmSzXomA
8DUWAzKca8C2eLSvjOCJlzaJVArXcEVd1K2mZ04br+z6b6iohmfdi81D4zrBNoMFhefGNLZho3nn
XDnmIWHZvpOWL95HivpnckJzeMt9BBNDFC9mYznoMS0j/VlngAbNxE3vqsibJ7IjMiobt/cA+2Va
fre0Tj5T29RHzFgoKUo9YWHqh71xycqMn2SQZBUxd/rMeEpjyBV8ezehTg9jjIB8V+SUWmQECLc7
GXYwvLMLwm5uFxWSwCzlo1DPl1yC+7R1omMmek6i0mJ9o+kz6YnAcNCe1awMnvqt5J7Zgo7Wd61t
4YrwYsn4PFLtI6VJDoFvDT60hWDAjjJW85C5Pet64izIJ6RyDjVn/s6wXJFeH6CoGk217ZKWJ6Xs
jHIH5SF89RnogXAL6yzdG1YAOCpmibaNJsIGBBzCjdZWzmqSmcDcC38kK1PGQoExbPXWilbhkOiv
Y5oyWWulgoNgpfnJZ9/whI0FvmjihyYm9SxQ5K2h3eYryfFZWDZLBrtJ2UtGcd4+wPU5cAPG/BEU
HZtiyr0GAg5za4hvutc83JLLUNdlecX4wL+Fla9GcOdbRJSXVDLAuiWtf5lr+AcjvT4neZa/DU5Y
PKWNhJ2VYtBcZ85ovwlzaC+B0uqthkPr3OWFsycXzb1Dh3RRhjBCQIMzA3Jqs6p2hTU2136y/WMS
ZMX7UHIBj1B8j2FSaOSHxFpFRI2uOLOKSn20Yxm9ZoNPQJbOgLvWdDgIQw01OfE0xDdIr1svSdeZ
VkOcQOISZu1z4mXc0owwzrjKrDtFWVguATBCAuegwXIbsJNNJzO8q8TWiPKLAv1bSGomTDw9Pne6
OfMk06n7NY5tu6YdLLiSiuAxjawxS2mbwG3DfqtPrXNqDDDBeYNoAVMFdmBrnKeesxRjVAaEyDZM
+nsJLfE4WC2ecc+sfuts5DdZXdXLGHE73vY8OJsiJlUy0EsiHbQqhpadTuuuaKL3shtZKvgdUoF8
/ggvGuhiV/imxH9pY3GIFWnjRpQb1yaHiLp0UyPZBXbJrtGcIFjUY8KKvTcw2AKvkXtHAnJdhVoE
4ylHpoJi1M+AZ1YKvv0QtdFxzMJ6qc3CnSYTlBx1w32twVGFuYU/PNNLzFigfcWCuVGx6vuyB5Nq
lBc3NpprPI4NNnw9vHKW6uvEnMYDrm13GVjUnLr0u+cicrKbpXnpOYhlsyQ8AoMJutV1iKp0WMrQ
7hahFzU7XcJWCfKipqyqaFo0ETF1KjUPb6w2eVm2FHDhX6HqwbeKNN15aMjcDznpUS+qYQmhQhPc
D5q7YmFatfEqLH9EAuGYbywt2eDz4thrhtPKtItoB2PV2ZVtDWi+6EN3k2KbXCWAbglZ9bxHU6bp
rSFMnoSa1N2hOyLPyQ5eS1IJNqprkocYufhU1Wsnpoz5qwwqQVc7e3dqFivfv3qu/2jk+3+XMPH8
L6Mq5i/04y+hwn9+4Tn19/9VPrC0XP3f5kvcENV98n36R9rwPFn786/8OcO1/mDoSsIwXnJhyq+g
iH+kS9jGH0QnGC67S8XuWnfpC/9rhiv/MIW0lWNDbLCEPQ9+/5zkSvcPVIRC52+aKCAsXf4n6RJM
xf5pCKjbpsXLkq5E96+ICf57l0zmUGyFmcy2Xon1jZsPKq3vGN6N26Pfc6Ba69DMglsmHXkYO689
EiRonCF56eBDsE8vzE5H9hEANcWDZnpIM8uIlTYmhtr3UI6kg7ZjWVpuWyDDi4DAjGPcVNoNETOR
s1YVfG+Sut+SrqitusyYAGkgPtvCjIsOBNLkt0ALh4tHFmK/YKNds5EMjZ3oSOaawJ5ffVpFZMC1
+62wlP+K9z/YOjE2ygUiM3dntMrdlIK8n0ml+q/RrWG3+LZf/RwdAIkOmm58/mPQHCIxpnvFpvu5
J4JsnQcm86m6zpFPAV5Rh6QfmKWxXzzmft/eQzzLH17Sk/JDv0WQbxLkLzIWRH0SH7BiUcTbBYk2
z8aSsHoPrV495bikV+Cik3NqCrZrvMyZDyreEWAXmxSjxprQqfFuxKW5H0y9YM8W5gQdFDTpQ+3T
g1W++uH6eYSxVsqZpK/o3qrxUoYCGXUO+eOhutY7Cxg8q0RX+CNaq5w54x5H6Fj8sCbvt03L80nR
8A0qQ1rBqmklNWUKpSR0IqQ8du++K5KdiEiby+3cH89tOyU/HYkTVvIYvNYmKsmRBe+1FKV2y6YC
Xb6uXBMgZ1tuVYYEfDHCqb00sTls69jTiTJUPkNY19sUnFB75s8IwZBdeHsPlN1KuqI+VTX4wMoh
wQRpdwE4XFrRnMgTrFNtRlSOyHhvvpXHl8Ab8KGVqpzeCClDCqfy8k2DNnOemjLZhl0dn0pP2Mey
aag5uAKHS0kQB1g0Rpk7PK5qlQL5qJelxLNWCfByfWzke183gkuiGmtrt7LfhKHtbOqxsp/dmHod
XXjyaQUaiZioKUPyBrixReHaD9bCMHJLuOu5AvRVaA5709hGsKn3Gv8YOr+7wqR7FYUiga7PqkOg
W7cyB90QjDq7VqqmItSLlelJAL1aXVHM5u5sS7K2gx+hPYiIUIrDYezgnk2I77CxfOuCVF/wXGCv
7zLrNnmxsyuQcvCW2CwXYYQXJkdVvCntPF4VrBgWaYI+t8u06ACzs94Ysoz5fHqk2TYUtNpYEuzL
KMS9s/k0WTMquaFETNEjZOKoR35zSCHYQ8xtuHMhSGdnhqDeIjYSF4VI66w95GEPg/dOrlvqH1Vt
UpSY+bThKcqIGBz7jFfLXBeNEgEm7FQNc80lJreTM7DuZATynqke5ZUzISGy4vgJl0i7wuIWbEJB
hsRYmCFhq3zzCewNtjSqqBJSq3UPKk2IpypZPxwK6uhHSmDDpnG9YcuhJZZ6nHtvWNORzIwGa32A
Jgf0GdkhS3pnN1QK0y0rhmYjwz648dkpuF4DoAG5PvHN6An0LtCzBWQUNHMl41tzUePWTvDpzZWO
7QIsWJad71yx9LXb9KsmspJ8z7DRuPZEwMzZG1RP1VchBdIleq/m6qqEofJIOORo9TwDr3daxWeZ
dTw7zWiSLMJQiRRw63dFLwp8trcv6Di6K9W+x8g3iyjyGE/gXGXISIHZkGFB1QC3hrS02ra6LYw+
8iJyPg5uFssHJMtpOXggJdq5upz6nEKzQ5d1qg1b54PeW59JxISIjpLqdPwqVKH2ksBuR82ypSFv
yM9wzXvT1PW5y+KRTMLoUxeg27OaQG1tjE7mXBoHc5FczeUyQA21z+cSWo5u+BrPZXXHiNRY2jGa
wZHINnPJIoN1GPJYSvK5OAcMQjXUltUtp3/+ZUcaYSf1XNHbc20fToO/h1g4XWj+mq2ce4B87gb0
r8bADTpzPkgB1cP1Gk7kUGBlYiXDkBswV/zEwqg8Fc4vrK8I+EgdfdHwGRFcT7RmT2N0NL96le6r
bwm/ephgbmeiubGJ5xaH/DS8l1Ak0QDbUTc9663Omn786o2IrSP6AwlIDi8+LJ9iyGSnglTFM1R5
kGk0TfqrmBuusuAxzecmjMVHudbnxoz0AGfV9hWzpbLJTszM1MMDzvIzaIvUOKGCskBRiy47VnPf
h/MO0Jah8mbn6YNDWi2GrWgRlqo7cC6Rp1zH+a1IRmeTuPy3em4z2yQuy1WpfI7UrLfs75gP5Skg
rzlhIYGOicTFPF2nQ6TvM03oaxNp1KocevNS+IAEwiRyNrFBFlPXxcFG18LRXfhj7X8TIkLo5gaq
vTAALQ5N0IrXzIM5AUHF/27YkXOCFgtMsemYljGjzvZChBdDBRcIMuERQZS2Crve+F/Unclu5Mia
pV+lVrWzBI2D0YgCauHz7C6XQkNsCEWEgvM88+n788zbF9lAVwN30UDVJhYZKaXSRZr9wznf2VXs
2p6GWk/PnhUOWzbj4tZh7duMdl8du95gJpt2ZxKdiwNrWby5XuO/u6nDlFP0xnLCo0qSjGASHir3
QvSe2gVZ0X7zjJrYY2FXh8T0i6Ppdr9MYrm2Nt4j/AJGeEQRK+5eayMdrRvsS6nNSgjWj3MyHQxq
nF82+EE0jJBqTKd9RxyX3JSiGOL5MatPF+lYywgEZD7JiRGnjjcdKCh8oLXaug1YzJHrQzFCT2T6
94Sokb30iuHU5r46+vD+biJt0o3V5t1bGbbEA0a6/vDrGqLkZPkQ0VVFX18lMGujSWzD1LJPAwZp
5NNVOy3yKayejABu20hVAQwumJ5cI4PM5rjRfipxeFI5WT9nfpPoz0c4Qy25e7kh/XPiZ9UzDEhg
K75fJfcCaTbKlsA/m4TW8ICIPPucMjeJt+TwGXdcpZrchBwGTBvj8bVDiO1F0FSvXIzeG9VG8FRh
AIOQw2hdFZ64RODotuBo4brCKfmReRkePoJM7qIl5910Mm/ZQonc+7T3q0T6wyGp4vS5gGR6IGCm
IoiMefO3klJrHUiCpJoG/VeZh09NbG9KNzZ2aewFL9Dz7Z1oxuHiEsu3VJ5PozQPzgvkSHcN54gc
UYPtPRMtM+BGmKJNOVr+RopE/jAwIB4CnEZ3LIbNem6Yg7RlOXzzHB83uDm058ysQMwEmJ085NSM
0nQBLb/pj5rkgc8cGzjTudpCoe1Hdfds1PFwDzvu32WQpD4G9AcIIIih6qGY4DR3pXVyhjoh9Q3r
xDzImMCcpmM43f+JuWMU6+FG5UY1jGvIIX6I3YCKtaERJnkz6L57DF/WsaXGXdo040pGES4nl1VS
+zC0U3xaUKsYcC+G3EENbpHii0yuDr33spj9+6QtDo827YD567IJC0b/I+Cv1FffMpdVd54YI84x
jdM9Ned30GCQd62av/H7ibxRv2kuiNfGs1d61bGctTzOUTEsAyDc2wqlH8iGB1YShBd3c0FwCt/C
Wc++5XE6DwbQSHor5h81NmWoABL2J/V5usF/NsBxI6N9XeURHX/mx3icU9yYXGJRPV7cAnzKbIXx
sxVK/yeRZDOjytAlxp6kxhH/AYXhx2g7WZvtaxtei9BtDU04hwyIlS+/RCak3iXy0QRESxmsYjHO
O6bajzVtJMdgiaL2fSSk6FtCb5XwlarbRrRc9cJTrGGhIeDXQpGNYdBrt24ZqDt2PJhhQSj3LSzh
a2MM+a4rrfGL55CM0rKQ9ecQp+4P9PnlK//D3tGvZPGImhmeBkrOeGmo2sfpJIIdEFoIxVGOB1sh
gqCcSpVk51uMa5Vm4mCEFqZnxKYrKSouc9upT0MjiU1L4uRuuDFhtRbYlVdnyIIXI3KCnSMg+o+S
AwmIB8d/Y8fFpsSIdCykVGdw+t13gDI4XNij4/SChp1o1WiIx31yoH5nVEm7eC0Z2XWscRr15AW1
YreWC7KqwvDpX586/N/nCX8fJ/zn/6BQS8lY4P85dDh8Zln3b//+mZX/8W9HzGNIHf4+gfjH1/9z
AuG6WiMdkAiZtDT/mW/JBAJxDhsAZVqGDWmTv/nfEwjnD2l5ymE6IR0PhZn7zwmEZT7iMk2J+sy2
DKVs+a9MILiT/48JhOCGcG1+QOcxmfjbfp7Y90CSajzDrB7hT2WufK0e9QGz0J5KIVHgupj5f9ep
QynR/VVVPHZQ4yNE+1FzTKHrXNSjDskeFUn+qE3SR5ViaB9ueWzqzF1Bqxgfka+gkUMYpVZFTvzg
o3muCpLSMpNJOj1m/kwAjbEzGxzBM6xNKkgpT7IzkzdUwALRE3BHq6HmTbXboZ30vH0+A722HmP/
LA/rQxY95KdFJD+8x3oAGYpLTPyfW4MoGb2NZpe7TR5LhfyxXhhg2OGo9YPkJ+Jl6wISilUEuXao
EChArY3z2FW0j63FWGTUiOiWWGYo3yheSIIbrwkIuK1b0zFNDw3M0CQXNCnpOxCDeEGGdo3U5LEn
UXhUX3jNxxssN/KUZ4IGSHacLh7Y/z1xE9a21HG0lY8VDJLi6aVLyCM9NkGD3dv+c2kz4lkmoC41
20teAzEJTVx4hRjQLT92PvS0SFNDLrHosRGCjGutvMeWqACM/ybzPvvptzFYocc2aUpl9qrNlIPH
TTNm2DBi26XuA9SDNBR+AFtLJ8YC6zguJKVblokCYup4bh3fFiuiMsMbk6aEoDcKslf43QMkf0M6
T0OhWYTqcfxm2r0HRFDUR57f4jPD+yrBi9ftuqmZRyWxbz5Zbu8DdYs6896XcryIlPxsjA+p9STS
nKmI9qoygDM4AUpoaIaB3amG71MQv+fDcZeAHrIqvDkYO5H9PsjARQkTdDGDle8AumTl0oy1c6wG
zznafDfzVsdG8dnFnOqUKQHc065R00sekN82O7PxHkYlDMIWYt16QsHMkoJon3Tdy5D/PCBTPAw+
gom7qxr/E/kg/UkHSfU4ZxFZ6CqbVHwS+GJujtsODeFPEBjoubGLT52SZwQT7YagwugnceAl/Peq
JFBMWvj307rGddUXkJgWEVgcsYVAGn35jpg+QQkkr6C4oMd2VWx+USjygoXwE8CEjKEgXUs9Ipwx
LlXTj6zPNb7kxC71QqcmQ42xd2zEYVnvb0zhavumSjEk9DR6Dj67JGye87F1CV0ukZYtWrQDqLx5
ZMjAAt/wm4CMAlxTJI3HFiSoV6CA8IVBYXcOcnIDQjFSz7v3qu+B2NVzA5DNH8MnskHaO4EDNP1S
l+PrKOLgE6NN9539T0amol8+dTbz+7TuATeOWfErLZtMYPIMTeuxBeBDB7gjjz4aFCTcscD8Dakz
oNHzmE6llCZPTtnl51RU8NRTS8DMFQwOf3mjqb9wPWCAEwlVMGvfqL6p2OyIVHUcSBlFghE+gM8A
BVxluKOiQF2YRGKpYyKwpoDHDjbUECUocqJdUo1Ixcw2YenisrcovQEeZVd2EGtKEkqXblp0071V
VKnbogb2uBBdOH8Kl8HJIxQ9ogzDZ7jMQrf/6WWRewxMcwCpP8fm79ppK6TvSJJItRgBn4WVWFe6
z3+BmHFe0qKxr7hPmw9g1uZ+ADe0Fu4wE7MtUFkWYHxx3Aff2ige1rkn6589xtQd1Fy9nqnoA/az
RZIznmzHgzelJIqiUltrKqmdwGC043byb/PUFKeu0MZ2Mu3hp+7k9IY/zsCAMJQkpxvqp93b/meF
L5XvxSKH3jtG6AeqY2Ymo+TgsNxQYDvn0c2hsPkETto1jprewlAu3ZpdX2FPN5ZT47lA9pmv8sZh
eUqwp/XCNTqe5Wza3ynWi2+zAS6XqR3Ny1gp420i+Sg91eNQQf8ei/B3GjvS2pqwNK7wesZmARmC
DVtSBgXmkale5TX5oobVjmfHJLaeoYsUm5yUF4k8c3CfstGCmViTBqKaBJd9PYu7n44YbbDBZJfR
k8MV30vz1KjI/xXVNMJ+9vDrh62zkRXLqAVrwPrLcGA0X0y3nz8NpA/7rqsc5q6zAWI/KTDUxGG7
q8smWAe82GgzuvzSNG3/ZjYBYEgTiNBIIMNHOQ3G1fcbZx8PVrg2vBmpQWKVF6OzAvp5vuTZ6ov8
EoL+QSkk2S0a/N3Caazg2cZPHtIZF813E2PFfvJCAlQ71Cfu8pE19UmjYteL3DOD61yhJVrU+K5P
leMgCKiVta/h4oKA0ACrDI3rrM8MEggFXsd6joa9Kqvsp0jraM8AMDllpQCCxjBu086MlYjXqQ5B
0FbffCaryyaM5gNJVOXGeowJIMsOW6F996XBUUjQLeOEOZswdefgeYqzFuqCHDjfN48hxPjnPILi
mPSEx5Di/0vB+l9u0v4brsno70x0j/+16eH8GX7WVKpt/fn3SvUfX/dXpaqNPyhSEWtSWhKdjsPh
n34H8w9lI+J0XBYI8q+F2D8qVdP8wzCRkWp2aJblag+Z+z92ZdL5A7sDSezKwvJAv2z/S5Wq86ev
4e+K+T8z4Om4kaYqg7r1ofT8W8lqdhNSbVPQWk1hxHw18g5EIHuHAbjWX380cZywAba3M6DDfVK2
T4HOshOd2Tfga8WBZyueNSg3LGp3gERyxQxhZQauPJtMyXQ86IuKi3wV8UatBmlSGE3djQ9ALnEm
0Iy1dbJidOIsC+Trl9Sp7PXwKGTj5NefvqfSHYuNOZAAEwInbUcn/e5M/RMsXgQ2dmdsw7I65lqU
xwoOMQKm+Qftb3Ms404i4qaMs7PDrOEbPdwQRAc58C1DsOxh3b/mDLSvdUnOn9NcfNnOh9gYB8g3
3qtMZnQWjI5v4HYXRQLmvlN5sXPj7G2263pvdl2OkIsLYSSOYedmo94wEHTWXYvkRmZOf7asgQwH
2KQx0Ri7BE4TZ0h5JadTHHuSvg4jDj4G99nFbuS0Tr2XynCbHTNNKuH2FnS2cY9oWXejv6yQeJEn
odXzgF7k3olfqWS0IkhVLi2kgXm1CmynI+tv9s4F8TN//dExcVwrH5OgiMADh1NkkvCUfjErLLZl
GnB7x1G6chwu0rbnN5qlFrIPuNQq0kdfNQ7tvz1hOY0f04Jc7cC8O6c5VD3+hM6/dAaEtAoXRDxl
nGGP8NwxjL+lnuw2k+gIZs3wn/WuCM6BFaQ44Yrqe076vFRD+ja04su08pUp2+iZqec19DKPTZTO
P/y4uxP+nb+D4d/WKZspC1/8ZmQLChp4YFtKTsdTaT4CPRpjPmqHnRnP1WsbTsx/cfTc/HxKD9Jo
vwqWgzgzvsc2zFWNrTEruplIIYsrDZh6BNjli3L2MTJ6MixZnEezH1eKfijNjG05NL8jQiU3GDnO
Vm6iZMOzvy/OIDu4GIXjMnQ03N13ZmIBl0xanux2+lA6Q+IbOze8zc2e/2p2zK00P2JcfQMmtySQ
qbqSqIcRroPJE3p6uJPXS2fUGeWvAV54VXdfWVkClyg6cxHWbnyEOAgvOxXddiycC4uq7jxCLt+M
U0yeCtvakzfAaedCXBTWlO9R2R4GOxRwrtLqNPkuBL4Kk1wwsH1zIX20gX5M+d2j8fijnilBpsKF
6eGSbWyP8cXJc2/rqgAibNHUh8l1n8ICFQyqH2ujCoCNqRFSzZXc0Cr7WTGOPvEg8c740mP+X+Tb
riiQFqHvRU57g4yRvRKUvWLnTiIX0uHvLjZFAnfEljaOnUPqJ0QBqx7US3KtARet9Oi6e9TI1BUS
MRKyEHGy5KXvGfh1Ymoharq/KbCP/gQQkwy6YtP8yMy2O0Kkm46dUVtrB0Hjoo4nktPMce8kGNLn
FFsNR8ciaXqODnirG7a8G2UN8r2ZM9KOguEyKlbEBbJbmZf6xxQxJCYse9LyA7s/KoDO6I8kTkDk
DpFHw/OXxEfGHSon4zp7A/8czB1zNRSDnj2lT1wW4SoiAryWdXdqmVYQxALTiYUeihs3QMveOWvB
qHar8slCjERi9YKQ5GEzR0CCcJ/CDEkwN0VGkGxp4gXRJf4m7cpw6wwVzvDCEafGaa9TsZ7bHptq
RqpNDrN94dVosqu+nvaDBEwZ2eC+kKlDyVjkCQov9otfCIAJMDWjpaFVC2kDulXZv0PL3aYjc0BS
/szl7Bu/JqcBA9Pzb4jwoFBOtJNemprWMKpwHQeKWBV8V20Xbb3EJ8W6uhsTPNpcZU9oek8K8AMP
N+HYCOSXkYEBWtSnMWritWPwmYczQVwBtRqshSXjYIZ42giXcLW1HAc2GNit5ualhVxBosv0TdWs
idJGSfjQ+7h2GehFSCmsxgGOPH6nWMNiPxb+EtX+CsjtyxCNW8uKse90R6qtZlMq8zJZTo+Kevhg
EvJDCsK4ASh+sVVbmAFZuH0//56IA9WhFCvgfi4O6YQAyxjIeS9JKDCcK3uNn1WECI8+Laj7YddD
MZoU+ZZm+DZjRFEeaGXUjNaCU4l190g0UYZROI6KJeMNgrzSX3WPUc7zsbQwV9qQ4MCZG8enOBOv
BPrRD6aEZ3kuL+9Diy6RS4Sk4Onk7NqoFbrHIxMCTkuC8jCZebR4ppX0vAzQcQL6JNDGRtOFLpLQ
YMba2/NxqJ132qVu6UbaXgkvPEhuhsUEvnpJAmm4RDn+u59jWp/MrNdD9aPSxGM6KcKVjg8xpHNj
1KNRt5fTpmSkzJcd0ti4DV7/MrrqXnjqMI4+efNk2ciSmw8ukg8TdPDr8jkj2iGxCXmYfHPJM/jk
VujOZ/CPyyyQL10x35igkzRUojSLofXr4BO229PcBtsywJoctAReJI8AEhdtaGY6R3CxIAL69IAz
MyZrk4lCwbux6YoITFxvRBsLztWqHEr7HvjMaAabIMk4TR+IWPs1G+0VruX+VeFMs+zAW6N/Ntae
IuoDRceGb/rdreSwHuxKbIgKTgjujXJ22NCsiTMNvEye2tDqAH+0h5QMC6uorkk/jtBmEJPLnP0/
k5GdIjkIwkW9KtwaMzOh5StAWrA+3OH7w6y19ULJHoXoasYBTWeS6mNuSSywV3D5uouvBxhERrK1
Rwt0Wm219xzdpt81PyvHq+/oqrEf4NJeVXTasJPyTS8AFNPvzIB8YnrxhEj41KY+gMFxGVyS46GC
Zp0sXzvnNk5lvk2xw7Csh/6vLcE7W0IkK63sB6r1D9L6+o0vx+al0+/FyM6Jk3G8wA9tF32dzQgY
mdpHxj6kmfqc3YZeixC5Q2y5n0aXqTPBLluiN6gjHTHcjEyRWdpY72CI9HZqoV4YxG6UWBWOaGTm
RTiULWVJjK9d5djUkgch1bBquA/S2SJ/btfK4bEF3XexwaygMdftwW1HvYiJOgtV+xRFpfHEgwHg
VpS9eCeUje3BcAEhQc7aiG1zJCwKZ2JC1VpWW2VU36PCQRdN7OrCyoReJ3YLMShIzkj0U6xJk8Z6
3l3IO4mujI9Y9lA0HdrMWFIqTxflBCv24DXeIxywBCQeTX7lR8RDgZfrQ6tHMkVTxM1m0DrLwOqj
Va9bwQbSJSJHlG/WGIy30QTISQrPTdMncqUCoGhKd5HDh8V2M9YPM/24MAkRfJO+byyM4AkBpwGD
7JdqS3kMGOWdDKvp955dgIaIo2NmmC+i08leEoC2ySSCLiwf66gx6+tgk+9AROcdGUDPk0/gQSK3
0PRJBWK/tMkRnS3dYSqffRjqCSWqGaXjy+TgUzMwvKwQRy1tERjfPPjRjHj9E5KxizNAwDTRCPGO
dXCaSrbImSWOgUHyGizFQ+FC7wPE0SzrAE0EYUBqRYQXiqzJqw905PUB+LnDAWnV6Mo7mO7EDvF+
CpLANCGQc613mRbMEXPwS4N8cyYeL9BAzT1I/hTAZME56vOY4D5m6TWfy8rVQb8EIXmfDJwzEIr1
dowOpqPIOhn4qfORuaTHKSEH91aob32WlwfvEYNmttYxNfXPIRMoiRIUsUKxBDda+nH88Js5iNoX
z/ONDTy2ZOl045s7t+VeFUVxy0u4o/Dsqw1hIlC8IvPUziccYavBFdO1Myh4ghDRVTgSXFSJvU7k
cGO5OW3cpguWboUIbZ7VfWx3qovLq1WazAuKrxrp9HVkrLAMXmmXrAuhOYe2StzzFFCJQ45HmBPA
2zGRAOBJxRZtkO6KsfW5rnpjM011urMJZllPTidOkJfjI4DiDKeZsYkdnipC1IpVVtPMxQW9Voj8
b4kt55vFghsumePtBva2iyjgDRpdorfZIxSVvvYCY5ZINjFi52EKt2EIOCP7bTTEuVYzgmfX7feS
lOblmDu/hf17Jgvu1I/JdG108SsI3w0jeW19PgwnnCawHKNLLrX11kvvBaaauY35fO7+WRsFAQSV
S2nuzNuomwGGiuS5FcMbBtVkyfof50XssVF2210ps2MZtCPOmi0f5DLIEvlEdMZXrJwfys7C1RS5
H6XF6RuF2bRDW71zyM5bY3M9hR6B5HEQs2PN+8s0IZbJApRgmop1h0exXQ+zY1+sVk/gSPGomdXw
pNJZIx75mN/Id41vsp3UqndyApBiGFVgJgklM85e2Hk3TPWMiPk9rnjN+XEz6DFZgltkyM6+7g+k
jsEDbsNkA3bAx15H1Gepvdd8KK2nyo+3uLSzdd95FKNkg+zHETlEKNWnQfd/VS3lpT36JCA/Eo2x
BxKnHqEGtNftoKyT2VRyPTTFJQzS5JRWpEHUj2cSI+++bggAIo/0M4KYsi9kNR3iHof6CIrKjC3v
hJxi4YxC7HI6snUKzG6r7c7c2HZ0boP4UKKzO/ams1VdmKzLwq1uTT5vxYgz0sHrlxEdss2I70mh
ZF1IVcgXXOHplo0fbi/2xT1BC6kDjpOjRi2TofKuo9PLpaVBD5duKS5FI46xyusd/BeQkHXMU58E
CQ5rNz0avfugNDfZrpDiUtlldUgJ09n1o+uQ9sFJEpDNjomMhrnnhKUvRGCyJIzKeszrkf2bXYow
sOPMf4TUexZ5XT1A8VyG3a3MyNWxWhj9eJOK8oHKCtW74+bzgdtuCbWqS8jmMa3hEyCBXramn+6M
qXjj/xayvIESwSjbW47Id+GgYLpGPhkP1OT5prFnggQanZ7GTMl9AAKIbX6+jTtw9H5k589DwFFv
mSnc1yKMz1JXzq6S7Zc5znSpNBvK6deOP5hH5UYVUqhw23uee+hVfgrLBvcHGuyl14q94uctdHmS
DvZV9BTEyeThNpsY4sgpIXyLDJ4wsPZ9lJ3K7ofn62d4hCeDD27RSfcrwTnKNGZ4muksZ0zZhBbF
7GeQO+V+rRZuv2MgDSexj26pj0pBKPkNEi5th60uyiJVBiPoM5Nz99ZhI9I05xUJJ8WElDE0WBax
fdkgVTkjNDc2QhaPvNtDlfYNlkUkjm3/oSEmLBwLyUP/HGTOQVG/px5HC96yj8mElliGwS+RomdK
Mp9xAFAb3av9SJG9H9Lg2JJCJzLD23fkaeEudhdDAaktivOlY05fUoNwJqsb5mTCNEInTIcUBKrG
tMgyVnm8yIboElFdrmYbiFEeKcR1xnckLnopo/E1jqetoeZozTJGdLhGGVE8+xku9qi2f+ixfIK7
3s/leyWtbtWAw+z7/ps57ZjvmY8cbvqjVBxBRP1uxLAJ4sRaNUQvr6giz9IIs62fW79F2F6dsVxI
jYCw7wJvx/Djt2tl89bE4rnIWGOt3aBKj4jBthjpgz3+ozMCcL3zM+NH0Y7+pReuf0G5pFdlriI0
UaBNk6mZVo8zAfeUE9FhcNh0ndueHQQpzAnTjzxlwycgkGAcx4ljp3Nz8Irlw2x7UITo4A+9SAyX
59gxrk3gEfIWo9FR4E9XEgnLpcFouLfS+III5cHaxi9zTDowC3J2+qNLeAFGERq1AZYG/Wb1pQzS
/0TiD1ej8u21+LBcVl887Sc5jM9VU2h4blClYo1z2Roogco25R328eAkrQ1GLe7bZYnbYJOJUd7c
6RgEors+3EQdcZXM2eBOIn1p11ky2TDQvHZlNwUnYRfdmY5+Wkman1rfSAnhw/mCBS+l7ye9uObV
IDHZe2Guf6PGPcL06z9GHUAYRmG95HJiCxQV4X0OEzKl3bJ94SIBzUdsk5agPDAcUw6N/crrSGft
Ij7+mPqL5LVN2djue9CGd7MW99CkFW9jv97VCm+WzK1t78sPVDnjmV5gYSpOQEzB2B+Aby2SBG1i
veHnI98CQDw+43GG4qVYmguO2Yn+hwIQbH/dEqPWE9m06A7Isz4aFpPL3sDThCSRqwjW3EL4zPXM
0kFg0/4IovLm172LqpGXaP6lRy5a1LLeMu3iN9mEP3vHHVbatz4ShzFugI6WBYtHhmJ6zJFVrjWO
+R2/D8KKXLDHTgfOMJ/sAJeheM/8btlqIt2d3rlXhGKh/ozznbauDgkcl7pp50XeIXuHDM3N0Dxy
kVlSDc1SBSnSJnRYPVDLTZ0XTxkwiWuEKX41q2VhDPZKW+oJiTu6BsfBsqab6mgpfexr6nsdVnuK
Z5DPbR2s+zB9qbBtEFPVxQj0fphKcH1TedZZH710DTOePIEZOET21Z1c4wZhcYfvNty6+K4XmEZT
uiI8va1cDrkN+K/oQfKF87bS6qivU92pt8gzuBPA02wQyRO1iJv6Q2CVci3rJGvjk1cvX6N4R8lZ
Ce8CMID0AVa37Rxfw3Cfcy5tCWVZJ1bTUMIhpqxRgBPtptD8074C0JDbiMghjA0gDKbgnCfRYgzy
4dQjqV84MB52PN4cqlSBuE1xGLa4bzdD59kcIxoinaN+W4zdNm2bfievRe+xul80sGqGatrbFfPF
rd1LHdQT1M7EYBful+A/GtQJBJSTCjVNqwnq51S0l6yc7YXjue8tyuCFspM3qveEICUB2jLG+Gr8
dAmQXrc2c0GLzzWgDo7MVQ4LZYsfosSNDZrZGJKD8xAvJ92tII6UuHrJnIftu1sCv01aKKkk55DP
kAHGpYZLp/qYomHfBoX5KJw3vlN+G0UlyLkgvq8YNFzmvn8Oe+SXlfmU96QCMrIDqO3ExJVUellG
LhPEmv17q/ZZ1zssEt11M8BsITcB2p+LukEGDLPD6mWamMowqXjlToByJyO8SKFzB7h0Qp3PZNor
K8b4ODK7jhcnZ/BETz4VoHf9rP1R+7F1FA44Frbb+GBhTnRVsYs39jDla5M3sC57tavxBUQk0bKT
6LZTDY2x4RnJA+MwiZTjptXD5szBNq552zT3HgeBl7qHIJG/lRtWCxGgk4mJvsFxgp5GRaJmUdC/
0R+Jje7tL7sgb40F5a9sqqGnTgdFxOeitPH8tnODqT+DpSjDiOSQ8ZZWo0OwgdbLvsQC281krreK
U9djcIUaWwLKWEvGdCg/vtus3zHh/0LsuJvm8rW2JShF1lFZVx6jHmAlt0Gvg51roAWZStT/HTLN
haqcZJGNLWMFErKzFFHIcEKZ0SyCwfisPXJmQmIpYccibRcplHpfrpQId9Gsm11EXbWYzQWmwwIE
fvqzllT55C/MHahLmRD9YzvhTjrJNmYVdA9DY+kI9vlWdHO9TQrw4cQW5OYSM3oyKWV4JIrfVTTn
RDkyp+A+eTfG+KAyPvqq3nRQbq/WYNR4peQZ9Dg4HhHBK/RiQlJ6c9c/EPGF5EmocZ0CJ+fXKXp5
qtwyWrph2h4MgGIB4ybGr1VP6xBR36GnEuo+ZP20L/0fIwifBYePq9l4GRHJAskwQXZC6o340jzW
YXOhi1sVjLyaWyAal0hjH4yx65zRcTK6t2tqLgBUY06+SOngoCG8ssYEsIz5BW+8eiBrhGg0mHBn
UDDvaDz1ithFa5tbaoE5EGxVIF7zIGyJg0B/nRrVDsLJm1+mH21R/pZEaG+ETei6wy4RvjJC2mFf
JPNPtk810wtRrKzAvYWF8G/4dJr292Me8BKR8zj4kTxF0EDE3K4TBCfHuA+eS5jUl1oC70cPwSVh
dpDxe2bc6HEhHbne1nLmnMaKGFWhqnxlZelHZSFXHll2bcNmfs+lyg5hX9wbKkKoi9kCroW3542/
Y6voz7rv1hJB3A2/Q7qBjV2ufbQoS9mMyYk27FDNmc8YT88cs9g0KjtuXhObJVax8nAnvw5l4x+4
9OtVAGoHYsGsISuzZWvF/Pju1Tbz6SNbwuQgy7sYqZUzrWtYSpSpPT6vGoawzO+QIO1j5fZnEXnT
shaDWBUYNrBBkzNh+UYEIXO6MfTwt64hEmwp8ZHh/Pytag1OsxTkuRiDjdX69ZvwVQ67Xbi7qAT0
jI1o7Y4MlLWd1PtMNfORxwhQz2MP2CT5qhut4ZpZU3kGxjUvRixQ0C97INZF/lXk+KSNRuHDT9vP
1qP3zRp7O42Ofct06F6tun6aPWLe88R1KV1aSeyqSnZ+K75Nxjm3mvBHCjoqRONkW2n1MtbWsm3d
d1WXB0Hxw/w94az3s+TIG2HgbydMgRN0o0ci8BJ02cQ6xjtiefpFjb1tx9qHLeFjkVFLgMyeNheT
QwTLAxMvKn57HrkOcfpdBOY5YNKR0JptIEM0u0zBQaKu6UwCnycEN9jXgxVrU6icXbPvO2kd/vyj
Kb23GbLZzomc6FpKdgFcIPEGhlt8tWiNcb4d7NgIEAM19poq69B5oGOSKC6fbC9cp2NVr8skRCc6
QDp2NB9BK1hxJY9jekoQn+dhRUpUVP3Ok0DfRN9WmwF3GNLzWO9lGshd6LFRZcuzHWbTupJAee81
uyNG4dkuSizwooz1eBspGVrZ2zRE4knPRbuPic4DoDAvADQXW+mlAbiFVp6KKnhDTRB9TSNtNVPd
RdCZ1b5mVn8rNRKsuRsPHNUEOWKn2mYzVP+4JAkAFcwZTVeE5S5fj15UnTgDIKulzbikXohPkfOk
TTJ+zFZ9me2I4C/FOacCM1v6oZrPNrFk5dwxay86WLbGItVpBC7aZAKtBI4TegN7+F/UnceO5Eia
dZ+IDaM049bpdBkuQmSoDREZUUmtNZ9+DrMHg/n/xQCznF4kutBdVRHupNkn7j33ac66fdWzBMNI
Rg5bFWg7G73+xcWMiKmnfVxg8Zw6o/rNKWqeocA8NCEwfX1k/J2WE+Pzwvxl5bF4bJg7IJzd53ie
z62WCWTj5CA4jqYeojjtnx2LWz9obq5yaK/RdHlAVqfL3z+gW5FemoTeoJm49w0x3gpkRKYj+sto
pIDsOKhDsolOcOj4CPrJBq9Ku17K6b0GAH0AnUOtZLVcmfFWIna8kLV0inFzbBE70dSYLMzW0W5n
xe4e2vbVrXLBo8ZrUonS2lr43E6TxtSWF5uAzkhDsQ+oHJ/Hi9PYJ4vWgr5WvxnROFyaEmZOi4J3
brrnvKvmrbIS129c4x7HAOqdhuk+QmEBOHw23hFHeASGY3wchzeZmDFyRJ0puZZY54TcPpSQE1Fb
mYrw7GfqQMqm4Zk8mWfE1vBtIutrdpejVhmfJlsf+O/xdxqYa6vNEEPjUTTczJPhsguN4kr8q4TL
wzs3SPlhYrNRPYYP5kfvXVxvyUX2XUve4nwgKm9g9lJy+AwTLh+6HQxm7RcNL+zpR1LV38L4ULIt
3+gWIHbK8MUj9wXIEyQVQNX4Es3XuYUME6arAXcEvD9oPftRPX0Ik/IOY4qrdeICKZzRDyv2ekNE
7vGU7OOs458ujpJ6LKxJA7KindRTanvXYanTp6e6X2V4BTbAGonDdkncHnr4H3w6BjlRNqQ11pQG
wT9EERBzibmTTyP+YRScdNaLNVSv8H4QVEfdjyyCZ4tx7h6MwzuyQkUOfOrBKHX2nf5FqiiQRnpJ
UPOCWFs2tzjSfNXaP1DUtkiAN7IS7/U0/jbIOQrIA/GRk1Wb6bdyfkmSCnYD0BhIgogKZsqNEJVx
3mqbLF4wgi7VRz0GHjsx7NNlsRGYRJHT0snXgPdi/Lak0zK2s+VWoiVZ57GHzu4eZsTD+cgDsKZF
1hKSGx8p9/w267hsCC4Z83HypQTAVBFooofiwtiaDPkSlgUXa3ZJE/GrNDTPYggz1FEAdanTNnFy
l4gToQSZgGNICWu7Ne1H799Yc8RYbcTTAtpKpEm3oZ066Xb1pvJx2fdhbq2Ud6biEEj02ZaMS/sj
ocL32KwQcbfZK9oP8qyiF/Zdzzj0Hq2aqXzY9sRLz89GqNBFdgw/k1j/1Fv5MuK8w4S80FLUwLqq
aE2hWCwB8nDXa2gzwhwLPo1iB7jNazu6u9VDsxkNwmM4XfAhUuUt9RJ7y9ChqtTWyrFi+Snc/Jr3
nFoCU5tRUHqBCH9pze8s6Tt/Tjs2gJziYav/ShDMKztyd91g/w4w+GwS07a9vjFQyiNaVnOog5qs
wn1nsX2n5/Q6Qcxj0iRoZN2M3a6dYcIEdxA6k9gESt6RfPJZ6cSKZJOzm2ueId1CB+4arwmE+K0V
sss3csH3bjbzLray32TF0E/xJG1ceFG+YZonXjZ3l4Rk5PEb8Hu61lcsztHaNdc4h9N0YQ7NAroC
tqNID2V48y7CPiCZgMF+pJcbCy6Jn04hg7Ox/5TWzYronaJkAmHHcsnTijreh/0c++4UlfSV1btE
LeaNQBNQu/ypWm3H5KXg3y1NkDDpXYlwhAdrbYbM+dZy/dpGSKXMVNz63rmk9i4dvqo2/4Ug7Q2D
n/PAQ6PN36R3sBt3WlJ+7fS3ZUxESzf9HvrObcmW8KCc/Lq4dAPOW1AjEwsrvrIobN/jmfUPdvLd
FATg9exi7wJCm3P7WqDW8upw0raiTs+2E9lbq2LI2bsl8ots2lYZR5kYXjq99OTTktNQ1urUzwP5
CgUVYMjNQc48YowH4h2fZ4JnCLtayL3HAlEpW+2ork9Z7CoK/ybcAY4HoA8DvV2q/SDSbodMQXij
rMgbgdtdor6JFoD9elP+kwykNC7jtStH1ssGj68NaHE7DcaysccRRRShcXlkdKe6RtpD8wNMt3EQ
VaklPlr1YxZYrNigH6yrQC9bw0MyJEK+sdCNDASknpPI1LexRRQg6YkxKAVEfQgGrLcImd9oeDki
zGf0XJcFcN4hhNrsRSTZ7d0a+r8+vtZOGrPT6dSlZUc6YVeg3ILAkAU6uL76j7A7HuDQ7VmTrn+I
NjL+/d/MYavhPWW0U9i3oBsIUZuJIKyovnRSSbcu3oQLxsKnnp/xADUVSW9mPk/MYe5WnADEa1lB
sW+q3SS6pKy39pngbm9L03iomJ4Oi6E/TSOipGbJR68vKbsGByCAEZEqFju/DYkGAfXFRfAReuNY
0pKZTEgiv9KNR/o0v7IgZ2mBdU3q5TGW44Ns4MnGqiB2uHcQzBM6tMy4WThLt0a5Kg9drp+larzc
MB/IdL0tdEfgm4fmIQtYUue5vJuBOftFEtgP9r4H74duypegF/dyZOw+NAu+EJhFh2Ju8MjYZ7vi
KGvlV0rxd2odoMRFgSwQ6914C+AhTTA634C6oenowyO56t+5XlykCNkiuJg6iI87sBZKYb3C4FYz
T3sdKw4/cjHvS8Ril635oWmt5ki0gi+LPGZXgV+FMSmXd1mQOD2JE2mZwxVuBACUuoYdjJ1yr0gT
ICDePLmD6V5N0a/PqRh4Qc9ztEwoBRIwlEYoiCwx1VnDjbKZCBzcTtYkPcMA9W/pBZNARJBziKO9
nTRAD7M9+rYyFgil5b4QSXpU3HW4kMkDcer4wXWZjPFGBweE31+OQXQwasEbXqw14F6/NNIUu8HW
94NqGFRjqWbHgWSp0OWxcVxq40TbaWnbH4jZMk48Zc0pHLiToJmkIaMXe7ibbFBuWVoJr2VysGUM
bIBk5EcM7SL0IjM20X3LJ6dtq2vFdGS7SPkw81v/ipkDmaZo94aQLn4gcqHtHAGMoLyL38Iidq8O
7zAnvZP5dWCwzEMUVBGfdB9M/aMoWn3Hso/oyG7G5Rayqw7oGzrwTRunGNmeS/2sw6uKYGZvS8tV
19RYyMcK661dFVDdJmWemql6XtDXjMqVu9yCKUMltVAjxrshDorb7MDWCgdNP6pylGe4eqiDgkcy
jdRz2ck3lU3VyXAKLBBV+1IKoZ8Jxniz5p5TA4Wj3+tEhDdBF1+jnOVZGFX9rqe6PNcTvqjFcQ+T
6X4LW5i/cne5udhtf8cty8JEbJU0Lc+YEuvSoUUhBXCEIzdWoV+GxcfMTQaBpXSZii92/s7C+T01
CV0SJLBGxQw+ug+4jCe2PdQ/fyRhUxss/vfOLDhh4/7ehjYzJDmKPfILuFgFqxWrqU95qcutOUXp
UYBl5hsDbmsVatMurObTKX+luIE5E3U9AadkLQI2Fk/ExOQMn2SvAc4a2OqXigEhOTcPVjLPe1M/
DdkaO6jNpxS0rc+yez5YtFhZG97jNkZ5ZWIv14bDQpLkWFAf4tDd4sQHLnoPYVk8NFbckSMzXEp3
eB3B+3mjsR3KlMMti/9w+IjN0GZfIF/F2cAwXsG1WDoECahIawZVqpqnHciZJrG/m3ZSsAsOahSv
5ERvYbBYhwogPf6F/IzorPjwWytM3nh1nU32ldl9+qnGejdV/BazMYL8SKTlkxCEvWkmxWmMq+Cu
CfZ2jcFpWui6deh4ffvAjKhA+vFIBfES2kaKbKXH/RLk9kNCYgotVtYS8hFC1CRa6CnN3vX4VWPk
GbFbeTJE8xuElPTmxXR49C0SJtTgTw6AXwqIBECQhYzaqZl95C2MIpiDu2m9tYz1IYw66sSESSFN
VFE99L2kb8eDtJ0QmXkmIqB0dI2rjWbejPr51IT4SAcSkrpy1o9IkuKuDk922Y+PhV3dRZpGZzZi
WtrfwqWPnmxAamht85BhrkLxF7OXWKzruvG6/v1vquEgoEclC5qtim7hWmcx9onYMt6bM2OPrrlI
pMX5or7rORmeVWU+K71/zs2KEIPe+miXOj81gYq9oKm7faBlD+EYXLs287EEOIgN5HBDQUmrOxX9
vTN+R1WnXoJUkj6Ino8dLYPolgjhW5EZ0o8mut8wh50kSRNjZVTdmdDQJaCo2DYwm71OBt0tj7Rf
7Nht0Lt5cxgJYllKLd24cbrq86YHYnm29prqHujUO+TvYV0TzyCiml1gzNchDxukosAUQU6kLK7i
4mIZ8p1cLHEkUPMtGot6D5kTyn6hvuJVfeM29VuIs+ss++ZPMM31vomy7GpGSJysIiixAhIvTKCi
PI1umu3z0ICVZNfXck4aME5q3w6wDURf7fTRIFxACH+0Dd+t8+aug3k6weF4Tdyyu8M6oMGdl/iA
EZAnIv1lMobZ5DN9ilprOkyyvMlJTA9Q19FOjzu4/gQwGE7zbRNkN4pCY4gcfYICpekI2RdSpqua
tNMwVu/tbBFfTfEPKelXWqWsgIANszYCsOemLFXobI0oPec5owF4LRhP3XLLahNMib08d9Qz3tDY
zCsaiZlXHacIZz7UAq9K9Z5ZomSszqEHxzXITAG5kJ8+HoAP263Pc6WlnLbgVp6GxIu+9IlFGptg
IKXXPC0TAhiiBWzTgq4LhZDQzObAuX6Y2vgdxftyHLv9lNjxW2syS00h33qMeeDZR8HwzpHjqXrh
O3AW/aC3zzRa6Yua2ofeBKQLmcI+IttFCdN2X1grxT3BSdFrdneADIemPIsGENftMwuZ5MlS05kD
oD0GqYXJWgnxvlQ1kT4qYxk06n9KURSnNDDeNUQHCkAbiUZhIlaemUghv3LfNVPtl8r41kLaebOe
xxfq13gXA1E2kWEBCpec+5I20k7nO6tzVPn6ovy6w94xm9NHWJR3USKKtYWMfbNJ5Skmm2+E2IOs
ht1dPJS+IUoy1wi8DPioAIUiO0w01WxzxYldgynfOUaujqQ2oADuTfhYcX/gpuW1rXSvmk39zn4b
h/ok1yzXtHmIa57UMMnDTUrJD0rpPGBC9Cr5nZGHBJB8ri+MFXhmKPU20KEQCOXWK1TdK77S4MRA
gcOfXJSTjhMBTCOGyhzsFgfZHbKkvGSIUVdlVFGlD3EHvqKrGgy6uXPiJvwerfSYw/zadZXa1eTJ
+6p77/MOfHarqFuz+WiMpKLNcDpZTWISdeeFhWCr8NJNHwjpOBJSzUOWUx0nVb21roZsoN+7Qvs0
lu5zqOqWYg0XSxjK3IvNH4uM45PLPj7z+IXZca8qltSYH/sI60CcvEZ5fq2Hi56xRGXPl2wCZIg8
8wXLoyZqHiudziRznGKLeuqRk2k8AgvaNN0XSKh+Y2jw2Kc8hAGEeNvuETNOIfLakbrBS6Fuj5C7
ngD6KEN0LzZZFxhnreHMc9m9wFlZU1mMeqcX59Fyeyg42qdtshgxU9mcBE4Lt0dR1To0Hm6/LqAq
D9x6esic8lwOOCCLZDsydCeLbcK5HANB4qRF5mjAVOenJhgyoXdLs8/Udnh9R2AAwwip0LlbKO9W
H6HbN14gumNDbW0UUBDtV9uaXuppQFPdM2RNqCDItccafWVt+9IEGQKL4SfNCIvPCUyLQ4GvR5kX
Roj86wLtM4678xSIW9pgR4A6Jg4kykhvMbKXsWfBx94+95elhk9aKefWFNUuYmnlCwSdjMiQpq/b
uEMdoIEB6Y2uUOXY1nSwpU1kDkdi4uN3Tdr7sbiIoHKQZAtAsrOB5QWm0mR2yDIZHrvhLgUPuYEi
6ct+jH5hgann+D7JYSdrPGBZ+Yi7Fam8RvIwjpFnNXSnEvH0UbbjlvwPQj5VW28tscxbuueVGQX0
ylLVU221zOXCKPxttHjoEsvaR4SE7Ze0xFJFG+7Zq3jWsJr+5qK3yqnip570wnQYTy28nqtEuMO+
AS2TMvXwOoGGK+daP0dYni/CRKbX0bMrY6a1mMSLOXJOcu3lh8Eic1Wvx83Y95rfONEB6ScwQJGJ
k0PCEEZbdFRGuW0dM/hQHTDcfFubk40IRitfzKHaLtoMZsBNO0gyentZ+qa9FC4Ll3TWfyMxotRs
B83vzeHDJetwU0tYsEqvPoPWbbcEyJHMitwVM8pIIEtBFHI+wMI2Z+IzUXiWTv4V9jnz52r8QP/E
RL0qcb8jCd6wxPyIUW49uDXgqcIC22WE4ePfP/j++bFS+8flP15rpf2O8+hYJY1zLdyHHCeeP5Ha
DcC7Wohto9xD6eXTNMxvyVJ+cA3sMMNPr7Ztn1yqsvOYRbSCwjqJoHyuDLQg0aTfAlaIKcLWK5p4
Y4OB0by4BgNytYysj0MXVdmYrMka+U1jBLHjbj7M3bCOGaA3LFFsbzUL5I1R2yVVhKF825c2WZEW
sQcEp2PNQAKpM3xFJ7moZoIKGr64vbC2LGW1Z4Pg3609Dc1+xN1wlxMPpl4GKP9tozzYK+YsWFf1
xlL7Y8oBgaTvQ4dciZIDgk9dEkIdu6V8mAAQPUwdk7sUcvpGG7v+wVlwAg0T0F13PEWY9qQau1uW
mT/g4J1LJvQcc3hWbDUyieCIJwzwNcMr+/Qjrxss2/TdjrnkdyNjO5MPXe9T/dzmN3B6Rzxn8ksH
rLqxKqCLFG5HZ7LjpxySgC2Ae0wgFOckOGaQTDeDkYcPRQshVNqrm0PLJGcI0wE3WAV3cDx9SILT
GdIGYhTEmqyYl2tHJMBpMuNncpurPfz/fCecDNx0XLmbwSI8Vs/QipiNuW/ieFdiUj2GcCXXE1iP
9RdIaHJvrOGxqoigIWbRP+x57grc3DHTZbRrqoVYQ8D8BcEYfFSMVAeTy7hhCGVox4GxLVr9xHhA
UDRgSXsh80PybbRbe1WWtRUfoysdFDqyEQ/AWnV2jfZRx3l2//sH2roPyI8BR140gbwyMibJ/GVs
j86h1lLm6MlyIpYhusVje0MeNJ/p2RlRud/GUiGFMFuqLzGTwmmhFiqlB7HRepwqlsyL3h2zQX3n
faedmLm+dhJPKQ3azTJzCfRumFAlWYBEE/dzDDrjK+t/R1bt6wC+3zrcb6j5eX2IbSvfJ+Q1kWXO
n3qGdVEU1ja1I5bBFnUtwNmHtHUQhbtYMll0Q0eC5RFRskROPl0zVVun1ZW0NEl21UKz9ON8TWzM
uvgBTcIutfiqyY5dNgBT95WiIpJ2fJmpmqFdNFD+QOc4/d3uTaoWjPeF/CBqHmdg2F+iScAJXNCK
FjE9QXHsrAzMNCUj/jMA4xYY8PhWkL/J9CgD/aGZWzONur0WM9KyJODo2en2ONFyb0r/dJG+N4oZ
dmOuWr/iDCxRs5s01VVbJj579y+rloW35OJPNQ97bXyJxvCOJf+KZBEPzTBzN1VJeO8bS7uNWhhd
Jhsk9dgl9HohZL0e1I5tR9UNZputOZ+NsDQsiXDCBQLaXlWff6c0CL0GaN31HZXBfBhHRGANZxIJ
C/HDUL1pokWm6qpjUtrdR0BN2USc37wFhT8ONRa3CEdCmjzMzqQenUD7IOJjJg5H2NifFbe1bljo
/FrcMOnc70zG+RdG3S9m0IQnVnKUvpnNzNsM1BXSScYIa7tyGbirkl25xMUWESczUbb1K9dgm+MT
I+HdKi5h2SJvMvJjnWPw7ppmupP9jB/F4OAnBPJCfkfmdVkaHXVCyLBHEi4vgyI7VjUrqToVoZ9V
I2jUGoKdhuoVFdq9qhKONNk9V/lQe1odvC8BkrM6tIFBxsVqDPUHjUW9UeB/CdpXmcY/TZei2oys
E9EcTBMn/r8sbG3kLc5DCqLBT+M8wSBmkgZmtX7iVl/lGPwZzPG9b46arp7nCZ9IbM7PoYl4h27t
20a7K2FbQmtOq61I+d8Ld7iMLbE92XDW0VyHt06zTLZ+vMyjmpGGLM/lDdX+uHfhMK3qDG6CkDKs
N8VHWPErVlO/YZQybeD3T5vSmmo+F50fGU1ovGbz1oaGj8pNngHEVZ2ttt3g2hBaJoRJqwMwH5lU
Nm37OCa7oZ+eYrf5nfXOP3kyvoUSHUIUo6cnnBWGU7GhP5eKzDHhMB1Qhu4VBTCaWL/GFh/6oi8/
bUTGaZX9CZJmQuBUvgl0btBzrqIdHlwhdU6f+GkIltQH9TvuxwDPg4p5YUrT3QTGBgdFjRmFwtLC
NrVfPwMx8GuVckRN7ACCItqUUB4ANn4W/dErtvWKnUgzDuM5LNJ9piHzdLPgOi4xsUkdddJYJmoj
Z03iMtmIkL9dorzflvmYMp3qoOjMtZ+Q8yDjXvNMcrH9cpI/Y2rTX1TLSVsyiSA7dfy2cc6Flfxy
rbFggs1WSEFFOnV6fuwTk1G2VYutKWlKGxnmx9QAvaKn9XszeZVoa69LIN9NQVKDklvegUxzTK09
XRJVW87IVoEUlkJ+VdNzYpwnSCP0v9FAA5AiTEw1yi/KpxymXgR86tLqf6wCjy1qI7HV86becIbc
8jT8caw28MCrfnelRL+isIE6Od/RYDGId1HdjdH8LMLE5nEzn7umQKDMLWiUPTm8y0jQVuxwVBJO
VKqXvMleV5QLuzfegt6Jf0YdrKtuICRmVDLx/jBlZBrVMWTgfIzG5Mea4xdktNhfJuy2/URITVrf
2Mj9hi4ttm3d597MK8XcyZtb6xlFcH4Eo0nHWGSfeK2eFEm/h7T9YPoBCQVR8yZu0wl9XFJtYwFt
iLHqjniKmzHpz1GqiYMZTpFnYqVAjqu/AcjAAb3QUIVFe9cY6m6x52LuVXqyMUImMMrWbpEYrxUr
hq2kOvJnjfGywVLbpRPx+G6hnHOhToIUb70Aefg+4/f1SBlgfjNMbK8iuZfxIjcsAPd9FPJdpqj5
WK08MBj0K9eG/RuvAZlcHB7jLRZUkIusXypJvqe64CUr6pMaqXl5J2ENdd9aULzI9esrJ/LNp769
dc6fAOuHX08KNjs6x8heao/MB0hbAf/8qGFoFXCSWWmyq0z7sgSsK+Eb7/W2IIeyfgyntnqxRuey
ZIm3uLn8TNzjIIMPzXDEQ10zfEYd4O7HJrpouSPPkD03uVnLxzI/DXmZULRhC8zT5JZVIXY1QsGF
XnberMN6pjHCnFLtApPHwxaWOKCUg6/M/hY3REsoMor5JEK8T1EkUW3pEKTyntSXpgx9W0LY6iFP
FCluX2z3oDUCi3iwMP5hksYS50/vGPSnU73reoUkpHKeCtwFnmQgsrE6uSOFuPMtwdNRNYQVhey9
eE9ITMWFXVP2btg5IIFp9E3aO+1mGiuk6Ub8jnw38sqFPl+EzuM4yy3I5dRLp2odTsQbyAX80nGC
YrViTkBsBxZ63vDeRRQWtN05rNiWzK0SB93hk6a2pv3p2gfo0IdolifwztXWXLhnGRl6vSHsA+bE
xhNGDqXeyQPklYg5VjhdjhN1N6m2o27QXntoTj5rx3RPqq2+4yKsT07xFLMn2pHwiL5LJL/Yfa8i
Eaw9xZxMm1p3W39KYwuRo/M0uMUBeQ9jfMnNZ7oow+Cd4fD8iWzAeYJqb5yibz4KsSXziRMJvh0h
KxXuxYAJauWg/Fhfmibvf+twgobFc8l42ejJvMr2A8I/m+ixBrrvLbXOsQcvBbxXul/GfkLUbUKF
YOra6Y0fuWerj5xHwcOLYNvdwIZGcu5oMzVX3WxVl9jsvv0orz87pzfvlKu7ubRtKmEb3RW+4sqp
UHVjTd+rsoUar73gC2FDPcUP2WB8AMTFc0RRSoITMVO4veahPKIneYZbSKZswgszBzDMM74h3TXV
KRXWa590n1rV7PDqkErQ1F/EXf4CI2MeTd386m33PkFn89T6uv99nNfnuk5ZhUMMHXY9KXSRFc4b
dtutXzb7hFZqbW4Zd2JU87D6vlGCfpDN8N2I5GeZuNlz/J7b5Nfi9pd1kkkxBTRX9imL+4U71O75
Y5sutYtrsUXKyKyJ+jqjkuRTl8rDUxB6Uz0CWFVIuqLgPRhHi8lMaKNeFM/0oz3xXsUWKW/ouz1f
fjdpJ2ZTH1rB/WtFbO7caVJojJZiV6A4cIfuowym9ynCcQFr+x8QpRguTLYNYcWPXLN/24DwJ+q3
Bi1u3ao5mgkcDzZyCSgvRixJcCGgB1hUvT1whNCggrJjHuuuRsOfpTmrcryHcH6w3UFhu4/Yc8Gp
bboJVTHEK543/pYphxkjavHytyZgS5vRj9K6Ni7XCj01RZvNPyojF9iTHZ5cVBc6lF+y7lntZbyH
qaY9TTplLxBPryucac/wnkymBt3o4gS2r4TDtZDxaYUs5gBIYj3wh3+iZhL7trdCZBqE2663MvED
9WZuIGPMSDmWIthjOE08vTRfNFVe0ANRWto5tt9TUrHU+Xs7hvnAjNuh2GfIbfu60Xy2KuJ75XjI
KfQAcZzmKcFLhUAnjvOfOIi4BikVB8D6yHrFJ0SEvY7uwu1NTH6sQv5+GNCsf2hK/97LWtJIXvKt
CxjGD5XBYpsSrVQQMNgWHgHG76N0lSFPS+MB3ns3tPEiel09JSLb9vagXVKL82hpsfeuta7G8RGB
i040ziVojO/OxCXfRwa7Bzr06jA5+GMCJwScvXbkxtAFD12m3/7+FVIieAAUugpMi+NM7Y64DnuT
+GS6CWIUoHGrDjD+XJ+Cuk9BK/LvDOzxZQbJ++86b04N4t6X6sjIFlUmkFBplztVV3wpoB0BSfZP
6VLcxzL8QXUNbCUnBTdiogITiEuHlTS2eHjE4AuhgFjXDhPcphn101phJvPyvjSCZUJTnkeKyK0d
Mu2Ii2OtcH3HJq9EW4blrofxxs38Nztpi9yMxj8iDdjh47HWqg7vecRYKeUOIWR+I6R2S8vsR9M5
nLJhnYYClhw03GPYOXEByVqiveSM8/6WeKkQxy7g6DMRe5Odi07EBAc+Nuj1zCI/qUKAy0s9Sl90
dTgcYARsC1iUVq32QIftEMh6wPeZVvhNcNv7g8Wb2lmPyp2A+SAWpV/Vtq2ge+joCIombEFWdKDi
8h/LrqXn/nLC5T0E+L3JAw6qOXSfsLveItgjfV/OHj5BbzKos3tzLfsD9qqGhYlMviYgm1LFtMDF
p6i0Z7OmbtdsShc74rOxU3XWsUl2IzUuzKfIQ6fNGNF84u24diBdfAMzEjczYHWG+Sjuti3gCORW
iP0pCneiVOVWS0g3bV35VNuZtTa/Ewdj4t7tkomLQyhimn6Gen9i6fwOWBS1GzFOZmlHO6JKvXSY
ur+no7J5ELrmno7FBHSUVrMxPxpNRWy0NsM8MD1tKMg1lfxoIZZnyVsQUNT+fb8MDgYmHeccFhJL
LwoCIIHrK2FTN27cdPrVJujKLbWP8u4BLxvPidvzJXd8bgMphh7BY6uckJlEMxzyyPluUyrrZezu
gqBsnioe2qyKf/7esLXGp8DmHaqEvdbVUw0nZVi+ZWV5E2cookLKQyxyVmw9u/lAnQ5zfNUR0u4V
HIpwt34Y1IAQwApfDVyXRcu6eigRxMwW15niafCAM4KeaXME9NLXWGp53Lt8fgTZ+Oj2dk484GjL
FXfE2mk2KUABVyvQdusmRaZEa2HaBZcl9Kc0vpbkYW/GLv+TM2dF8Fmh4gTLvzFcnCAKAN2GHUZu
ze+kwJwDyyIulfK8kRKWKZujpaGQSvmfh8VqfFPFL0QqYVLo38FQPAQ9W+ixm/8p3OzaEGXCxJvl
YU4yeMLTRt8woDeluALV0vpWnu+0CBANYivAcYyR/RJSkmWVSAUdtgPQxBnM46ibh+XXRAj4JZYX
Mli+7E4wMS9YZaLMm15c+xoPttiNHIT+GEZf0uVpjHVwZjUGqoOdpj4P0Xex9LR4aUs7j8+smHmb
3NE+9132vFg8VsQQgufoEuffLWtKK8kcRqHPHtNrPS2/cshym6Xmcq6CGVcxzAmPuwJQSUr0CNYx
Mx0KZLjY6qZetFukH8YNKza3Jh0xL+tbbpcMdwm4oQSxh4MWDeIa1kDK0+VV2YZLvqxJudPTThNt
cOat+nf9IRWfO/pHmJR/GvPM6ZcivUX+n2wmm1/WrDIKCeOoaNwjp1mOE8xhD5g7isQ20raZaPhL
Idv9HPMljIF6RWMwcQHMz3az7n9nuVuWZNjV8kWM3KO5KvgM2w6O0QBvqjb/1CpMIVFwNsXGbwB9
vFzY+JieHeNY3yij6l8woLhPAQWWxcvz95JicMBX2s8FQ1fJopixlIUMoAGPJsfvVklxmErYntDv
/kHoRT5D0O+AjWxSs2cUFmsuI+xmi7xvzQGhZYrbkDVN2ZR7LMG/qljTOUcMwycQoPdiqaYjbFGe
uapC96lb+nNqsZNAIHrHI1bSg9YsXbmXmj5Xe2DM/bk356No3eYWElOwRaW1n5omvshg5rQ3uPSl
tCxQxfgByNyBNjdyzWcddbnG877rGkY9o92wEgcIf5ygtW6wU+o+6970SvB6GRAP8b/Hbv5fgsDj
QDek9T9y4NEAFD9x+NVE/x2qqf/X3/lfBHilBBF0ErSmAPROyNt/ZtA5/5I6O1PhKNN2zf8OgBf/
kq4uYG5ayiSkzoLF+Z9YTVP8y1Fk0inHhLbJFsv532A1zf8/Hl3A7GQcZrv8FMJCWPr/QjVplmQu
cnz8ugOjbUhtqGRhTYgRAAc6oggirIPebBSpflIL/nEhFGVFJsd7p4nf7FvR2U5GcgZK/hjp1dWo
xv469mjQIZvEu84gPQcPeerHehw92lJANW9HPPLsaPHiP/8He2eyXDeSbdlfScs5VI7GHYDZyxzc
vmHfSpzASIlE3zr6r38LUkSmQvUyLNNqVGU1iDBjMESKvLjA8X32XhuInrmnELPeSUxce07Suz6n
6yGgiOSaoO8T3FHCq2m359iutv/5RflvlBf8Sxbs/7UVB9+vUZtiwz9hxr7z2Mlepz8QY39c3Msf
/HFx+9YnVwrLVnBhv9cY8JkfF7fnf6K8gI5ELlV3KTjgM79DY9UnDiaQZn2Xq3gp1/3H1W1JeLJC
mj6cot+aD/7+X/yWw/fy5gcLVv/y8V+KLr9BE2713/7qOnyT6idmLGcswTtICl95vP/IN/1yebMS
8Cg3UIfR8h+aLE4w6PUmq1CcC2ONI9GiunVdt/VH1XfY1L02vJkqk/AeLtaANI3VQ/pzymaG4szy
18SRw1bN7EEHttEOthjSdRp7l3NvvzS2ALVD1AIS6kVMBdNFrqcHKtfkVT1j+QhYePDYZ3XFr3IE
2TV8YYGESpOF7slIKLb3KlJiadliO0+S/OjO/SZv8VikRXjnUA9y3XegHVXJmt+fSaCS1CxLguCd
HKFfNeW8DrCpNUZkPXh0oq99RzmUvhTqWQfFuujadhPpuML6Vd/7wooOrtYEx2kgWZNmBVMwEvYy
vFfSf+O1I0x5Y3qhugkLZu9ZRU9YR/Q55t24b9mlXIoZE/bJZogj3cowLhY7r8K5s3NTS1wJXAkk
50BOff+w5oEFN7Rgm7bYhttu3KpwDPGY9d0deVx6jiApdKPDZkP7N1Duv8betslK52vZRRUqbqlv
KFLcmw2GEbjWOVgx5uB8IECTjeLDKQG8dhxzPJFegKXbwj27gpaUHOsOQOpsO2+iUm8ymL9NzSUP
dXuF+ZH1SPpsRLjLcVV9JtJ012IRP7qR+BpPbIxdu0HSqq/qqgmPpMNh74zWwRSAVOrCo4tozNZz
+uy3d8GcbBIC+y5eZuyexiFrbblGJoZLOUbsItm5c/PT8ES95DrsSJ+j6cscI8ScxOqW/+kxbib6
CN3au5Jtx35LgxpyuBunSbK1eu2fJxUBIElSRJpQjlwxzNpYxSbsHX7IJjx0d4G++9wko/uURqQ8
HNrlC284sUZaDlDka4xm/HAXkCGELvzmjO7N8GwU6K6GEkdyhY9ewye8r5MNrHISUbNzl8ip9onj
VEZxDGzYprUtUHuq9gK8PsRkp9BHOiHaUG3D3pjJ+QbxevCb7FQWOExjwh5l089H+nLhQfqQwFqc
yb05noVkt9SDh2243JKk2yQpSszwalnLSQftzYCtyAkhto9yGkm+dHNwUwNZYveoPXJU5a7NpXsz
rts4z+8ajO1YgcyDFVvzyfnHv/75Ie6D9IhmRP+pC4p4Qqrjmccaoqrtio0yHVrWYELm7TBiBbD9
+485MpwvdRaKgzP63lbUt1bby9u+X7auEbyOYcT3HmthXdhFRp1RF1zYc10AoLZfzXjg/ta2uyy2
xYufRtniOxjWs6YQiXwO2aFScYoJJM1SmRKPaVMzv7rtSx4M9lUtuW1VnTE+DD0SczO7+nUUORCl
lgh5kN9rG4qoUQ0CBlKUXZkORD5qVpO0a59h9NXkAvx4BbGvPzrE0o5N1rxk+LVfjNr5CrSzuV4e
166S+i7JsFNQZIzrY8ZHP8qWPuTGu416v76HD/A1MSZ9kK71oWxV2KvZrutVYEzQfbKIv6BHVsan
r6gzLVrW7f5Eeglz+GfiZDk5sayXmFCx045V8g6LUp7Lgu1P0w6n7x/RSy/PqpyWPWigiNe6Ne7j
rAEkule1bd1U5mSusgIIzeCbX7re34ZdZT9jS0CxMotp38p2vhyF/FYqkzIL6jzIW9fk6eBLneBK
RGBNSOGcvn/8z399/28sfmPaNt3wMHHAvqHmOl4Jq4lAiNh6C0kgpMDMQYfE8LiJ8f3GnMWvvntp
Z40f0SE9DSWmADTQlVzFFjpQhheidtSuK/zHLh65Zbl4pUPTegjUsHZLN9tDs9RbgnD5wZhRvJ1i
6s6TtBAAYybyKR/W0g67q6nAVuTXyt5TaOJR6Zc2O8wQG863/Rc8tWQ78uq1tsthO7pJdMLrOD50
vrqBMiyOTh87+6ApL5ayrkfeH/kxH/NvfdvsbRL/Z1FYw5FKWzat03jRhAaJnKe8bG511LtXvt+9
G1TMnYo2jzdE6IwNe9HxkLrh9EzlID5CnLRmN7U7VYHjleHWyTqTCkICrfkXunisR+IM9ilqw12Y
ufdTO8Awyu1H3VLwhdK5yqEE7WzFMqQi9rUbswaVr7KPAb5DA1UF0pt5rK0lvO9r0siFW66kx2oK
1u4+4ekWOdg9JqejZcj5StMuiJSah25REXXOKB094YUmO1peTL057dJkhBy18I3cTmCVJOPbzR6R
QsxKjL5wQxUQVguf8kGaMtpERgt/hCf8HoDMKhWJ3lRRjv7mA+2pParLudSw87n1Nbky8y7O5k3d
4mPV3NW3BiBwcFECM+OPf00D7INZu/d5Ie+TSo2XuhzGy6lwcao00I3AsZCBVNjyXSEM0mkkV3pW
mayi2hU0kPYmwJrUCpAERTBdTJUbrme8ixdUCo/A1AQmowV5xYuGodWYLrphXkcoKNhsuV1PU/1B
zJ5dMIV+wvYb2Nh9iYYhSiwzyWcDKu4xjXn6oR32cRTv/LY+tmJ2tn3j0eLh9cCv2P9nZzpm7I0x
yWW0ql6TTj6kus5X/rwQzXr90hbhgihtti1uMKJDxU3IunZbT/TEOITl/JEgfbFs4+S1q8VTVJrA
ahPWtZIyyisT5xMn63zdVpj2dIEKE0L9OCrD6FGxnXg9Kk7Wpu3eJGkK5izhZpLQrbdO0kFv7Eyx
RoRZbNY1knJ9YXFO8YNyDQknx1uOCdzqTCSuKdwakEuK0Uv2iO3JvhrRRtIZhNTMJhsi9LT4C4MG
tNgUoDeiIOzZlBPXoksaIYOiw9adzMupz14N39e4ZjGym0GPH6YKLiuSB9DuMW8pqj+hLL7jx3wF
WqtAith67YyeWmkYUcCRyAwmYH2OEx28ZyeBAM+zEgVuFjfGkgmm5K/bDH14aoXHhQ+NaOfSmZ2n
VrVOzJ48hyQON1mUKcr83OvyWfdWAHmGyFYZGc2p6HEIFt7VJKN5h7awyQhCbwqXZGcUR7vCdi69
cir3yjK37IBfJHs5qDxpv5HYAOui5GWv8M0P5nDRzQ45HDO6bVOX/sz03FhuBzNoLCE3Eb+LMnNr
1agMHg1NNVb2JOKrZlBY9wIdLqvq+JhFfoUDmXSOl4RPNkYqaySOhaZ0XUbUZ0al+9zIuLsdu63h
N0/WoK8URG9wX9ANa9ZqaEb+zqao5czb70sVYpZFHj6WUWScDGCLG13VxM1nJpVkCo9S21Tv4rNf
zyS5Lkt61zHEtgfKTxpG6pkkcxM8GnohxPRRiOrlrmtbHSxHUyOWxFCetedz196SbxrWi0BK5TCB
w5oa62pyCddkznvEsfUoujm5qal+4n6HN8n/orL+esh6mEPW+FKZ51xJcCbTIUnnamt6/RONRh1u
r/6eEXdgs6NJsUJ9jQuER21G0dbR5ouUITLkZGfsiUB2Rh7Dv21I5m2s9EXRoycbeMpFcKFKY0eo
6FQNkAV01BwiHLV0o+fkC+BWphX2FR9TjGLr3A0cB6pyiStQuc4msLGaL3VE8r/UsKSNzLmo5+yp
kWLrNbwwjDhPEd2r0Le3WZlM97GlPgOpape0c7n5/6d1+m3a6WGq3v/219dv+TIo67aJv7a/KErC
td0/1aI2r9+a17+gR/3l6hVF6i+H1/49i//nr/KbLmV/4tzuCaxjlLcIVtG/H91diyYYx/H5nuhP
HsLfP4/u4hMQMIQsFHhO90uboS67NvrbXy3xSdiYOHBdYJO36J34T3SpP9YSug56lHJRBnxsp/xF
hPjjuT1JWove1yxgJfh968ONI14rKBSmBhw5Oj/EyT8IBz8LBfby9X7SCfj5pfJN0+Obmjan4l++
X5hz0RMCCihWLukrpHKqk5tsfNbeVWTfRaa1WoISFf8Updx59GEMRbppL2JuEDl1MO3w7Nu7ZoI5
FWENih9C/IquO71F9ucsxFQS54Tmk42hlyreV1VYh5+0md+kj59/guU3/7//BLa1qB38KEr9onQE
VQywHufVtmJl3qY1kRpKOFI8Gsk1yd/75H6w3B3Itu0M99olcaka4gW0gvlhvxHMnRhkEzqwjU4S
vXsOwmov2wUKCjMNbyXghT//G9viF3Fm+aV7lo1KxPnE8aX45a9ME1pFbDkMthpz1p4H6LEPY3L0
o/8CsckHFX49cuZYcWTkhOjPyY5JhuBMemraIv1COQKUD0XPVEnqrMXRwJGnd45zVLwIaAWXnmpO
drVny5Gda4+4k2lg0SCvfazcArzZfGLjKFiIDi9W8DF46SYdom0PWW4YB9YVw0rpPSknnqX4Stmm
4uJAtlrBBtwM4UA6EOmonDfqM2U9jN+MEvJS1KRRKuxRTrEJ/H5nvFlL74CkKeA4pa9SZSS0+5Xi
jAZQcFW+h1oCBso3mGU2Tt0zM/VruNd3XHCbofMxdK+Bg66b8a2uhw1O2zWiDjDwcR9zpJpRGHwL
+V6xJyIbjJOiZS6qsqu0gbU52CfYH5nlYD7geRvqkyHdixAPPFXJ93C3rqvRPfbkmyrp7L2pX2cc
n0dvE9gF4ZYXYbO5qT0ST3S3c4IQkUTBkIAWpm3uBicZtezWWFUGGXUtOM/xatDkeGPb7m7U9kHr
fJNNJbzNnONv0hxGeekE3SVZj3Zllz/+tiVYroBvDcryXC5sb9xqvFcy3BCe0+Nh4uTIEysRV56X
r22egkYDEJvtJpUH7JvWmh1g316x1992VGN6+q0zOhb7zF+RsbImuU6mt2Hm9wmWqJpXiqsf5OPG
Dt5CuHpxzlwTYzSZcRubfCPDPjTYR4qKN6uk1UOTT/LeFDC3aOfzKyZXpml+lhBa+muzfhu9kxde
Ey+hlbTFbOEB46NunMF1rMAROtZG+7fGkLOMyWk2IjFfHozmiqF9ZyZYEbr1zE/SJ8HWcd58YOSR
A5ANUEwRfq0VlwT4ZsfBf4ppIqMdwaPobfmpPHTI3HN3cT6umyp/0fMyUA0cfwrjyTNcj/xa8JJX
DHLjhFhTh84GB9A1gc3oUpr1LYfoYm+mpHxXIW+fmXF1iS5lO8eWRNtnrKIczsD0Q4CEXU55Xd1r
7oX9B7n0JGJ37e1lVBylkadUUY9QFQ1+KG8MqoNREQhOlsnIcEz5aPP/UAtHDN2l08CadzQvHNzB
ua+TOnqs9E6lVs9UD0RmqmCChbLxmHF592EVbvmTwcs42bB82EGk2v2KvQjyXZA32CLzeqsqTNv+
YgAv5MZeDOGGhTUcqruNwajSx6RPwlOPg9xarOTeYio3F3t5shjNp8VyzrEepOZiQ5f40cfFmO7K
lINTpx5Rty6lrQuaGXmrUi6+eK7aLz0O92CxunfVc9RX8YXd2df9YoavbGzxIf547j79pcFCdd3i
nf/PB6L/93YTPAyW+y5Pg3+9nHhsySa+pssC7g8zzj//7I8hxzM/CcfyFdsJVgFonTyDflu+uZ+k
a/OfCe2Z3s+7N/OTo1zLYuuG+c5Xy87g9xnH+8QnPPXbRmP5U79sI/5sO+FYvzyyTds2BdPNMmsp
W7gs+X4utBuC0MlVGwfQCrzgjZLPuF3LNAT9xYkc/kkpCWoQbjAnUmTG8GFKmJCVE6QfiQHxnRZ1
jmgmxkosdsKn8o3WdqyySdl1yabw4/pp5kp+1m2lHpTrwyiiEm7gFIROmiyNofW9w5mOTYQVoy6M
ZnCorNG5oxuVBhXHrDmtC+9sz3H1UTaJegBCFx+lzKb7zKCHhKMUwSrSjDXVTWEyaO/Y+FN+kYxx
8+SEtoG1LLey559e6P9h0nF+ndVMxxI+sAzFa0f25ntP4E89gNzs8SzUQB4MDCwAv1okkzoDMzLX
ySOZmA4zPZxx9ihxeNlbrvkFYxyQ8wZl75uXhei+tpg2rWEmZ8Mz9Y3HZfA5YsmDp7/k1O9VF7GN
oq4SkwpSGy0YDxN5/AvqTklYTYUebmjnNjEbCzfC52S4p0RZE443OO7Pto9rDS/nXLwCnMnIx7cK
mgPNufJbOjZzukr6KFK72Wz8EHtahQcLj6Vz++e/J9tddrc/D7X8onzWzrbjO4j/TFp/vL6mGbGQ
TUt0KMG/5yxoqIX2s2uO1yXoTNjERseDRbf2cBHKoKZGLm7fZ12NBHJyoluDo0JiECEgRVgFI41z
hTTMtSjhz3ptEWyCZMgeHcMIqJQgRN61Ltn70PXFV9Y09qFL4KD4DpRlx6ZL2Rw8zuqy5yfH+Rdv
qjH1V3EG1D2wWi64UqmNTDzcowssLlFPk0C89NFfK12XZPQJD4t51rTeNMMd3ka8fXVaPcxswIDv
0D69qRWqLB2rxdr1Gc4Yh2Pi6yTenSxN6R+o5LDpJ51ccCtv16IL7xl50mMSGjylepOv76r7sqnv
+yF4GhOiRaWyqZLKeSTTZYJLc3mdulR9YELj8V4FVo0ImqWneV7q2L6/rtn311gsL7fV1rAQSFm2
43rKgYSSAeIKma08szZV7AHbbyKFaMdR4dh7Ee9T8nD4mS11m0a8YdMm7Vk5iGuFvn6ORid7rbqW
dmoaaHvR0hCU2vyOXYwv1Uh6lwIbhcepkhe6SIaLqvG6dVa3auWR+U6s8kue4LppTf6LEc/psey0
sxYLg7PpxbtWjCGV5dwPaXbC57TSZXNZDvFbaszpxoVzua9hNNMe5BKEwYZ4IGGK+mG1XCxVfOm0
HWhGEpG8mAG4VUDoe2OenwQs91U6EOZT6UsCsotGQzuBFgKtIPEkrrbGIT2ST1V+1oRsdr0eP1N3
G63E4FgQ0KHzO3MYMpZQgeBV4msP03CF/Z5CM4i4a2y/UNESShCi1vceAd5jchFo66GBV792QpMN
T1MyoQ/0mUsL93TWL2cJr3dWzIlqrYOUQqt4vISuR89MT7kx3THqpmHZu5MkhLYwE4z93MTBoWQb
trYmeIu0FbvkKcJub7NDfiiwpq/l1HW37WSIbR5RvdtqQ27jRtG25TfzSrRGdYP29SJGr925PqtP
MGz+OaVpjOp6qpn6rOuP2SAITYkZb5aXinRr2wFtahOIdSkrm9QfhD12XOZLjj7GL2IKjoBbAI0Y
pv/ZTWV3dg1b3dGExvwuA/d2wp6+ioww3GuLrF8dEUByVJJvZRO71/6MHUzQynFvNK61b8MxXvc2
mAyox8Yd8XbqB4nGQVkqK9zoPvz3hNKlrIfDIRLv3o4TujI5sq/nFnE+ExSD1BPYGaJvyJULVLAy
qPyjKH4wVyAa533fesE2rzznEVIvKmzNkQ98GM1sweChRI/ziZ2Kem6o4UwYK5Oj1+YXZt9ThcK7
HldeUgePTpjaN7RqladcQn8cMz2DhmRETuUI6iSg21pw3GXEfeylEpdMAxl7VkDK0xi8Ro1xLap2
w7kdq1YePFU0lODDzNxjOpgJXNBCX5eZsLaNCcKtdtMaO7UmFJXQJtmNhqyvpOss5gB+OJNB01Zf
CDhX+8mbCMJ2ZsF1TO3VW5xGFDCjrNNo0al11kzjprCaUrOVtpS3izz66FF5S+xycTCjndKv6T4J
7t97g/D7tTBUxEAOkiWr+VuxMHY0824zrYVfH0zLePJd7AQgignd0e+BSRlOXZlfk7pv1y2lX/FK
pX12aEksrsM5d9fgQJ5I5PCOFSPZORsPHKwWtfYn/kQ0agVgg4YGr7fxHPtBVSAEdA08S8dZd+k4
3zKYtFeZLkxUc9IyQ3Bu5/CKwpVxuQyqlfCMp8nn1tRAfNo2mI5PMC6rZxFX4UFFkb/XgLe2QDY/
QjtRF4M7wohYIgGBQ+CmnZq7OSO64RoUKaw6+qwf8rjsHiCmAjfJnGbvDKCC+5wJZ4VQ0LM2DFn/
cmxKLMKuZsNLqKprZ8gfwAiWuLZ1AV+hKMr8toafB5yCzJhi0XeMCI2vYoqpWa6U93/+JJbur0rH
r0/i5fM/jSwwFaoGFcTaE4SD4u5mim2MPwz1Uc2lgHsTWLfUaFNw2Gm/22rW6slWFbG7J5ciTr4m
Bq4lJBNh9TGLbVSNSNXZsV4gXlU9k9UZfKKFsbEUrhGHidf+XLDv7z0Jm3YiyLf23FjcwR1Ir3Kd
tRdgLJNDUnR8U0cZJPRLG0REkg0Eb1CsF2QFp0JWHsa1JLpzKdouviACYG4hP8egPGbz3mEbuMV9
6p0T2/Txl3A3wzLqf+POST5f1hOQXRNoUjhN6t6d4/g6rVS9Z8gmIslM4JKqGuZT45rjNs4yABdm
wYpKhnSSt0WBpiFqG/RD2eKVA6k2geJLfduhuo630kT5E/Z1ModvOqSRtyVVSTskt3RSdTYnTasm
9zl6d3Vrys9Rwt5oA0o+46CoHPNGGpEHsaCHHBMb7BOptO8DsZmyBccFAoD6qrY4Vtrvo03KVXnf
wsbjTN5Z5athG9MlLQHBi5+MePlnr7rJ+8butrVvo1DW7byhRkKTZzDEpRfXxYcVzmpXlfm4k2zs
wnVhuQS8nMy4D/sY5sWQzre9TSHrygJzlq4odCO/M1A+fCHTptNkDWv/XTEAtbx/AS6v4oZjNgu+
+lvl5nOxNpY3l+rJlWwdV3pEaaYyc7YhZKZXeqfL6ywx/RewcC0LsrzI8OWZ/XMyjkThE7pgdGb5
J1x9Vs9SGcvLemoKah2Ltj44QV8ievhDdIT1Ot2PBJSOOUvJm7mCOLAuv9/L8uW2lvNzru3lVpcs
N70yjtRbv9wINfcDEosytK+boIhfyu/3zCLyYx6kYR7rK1+keL6DIaeZAcKz98WcmvQDok/7FBlq
PDBX633qAnFhbCY01SsFd17kKCbgiZx+G39/dhjVpG4qi2qZjYdTpYVhY8VXlog0375hP94vT7DO
bSH8jhPwbElCB+hPIWhOXB6H5TzRK0j4J36ssgm+Xz4FGX4Nj7jvOl2ewo5lmZ/FVDK1aZNaNzSC
M6Phsmasqn4/izq+6QdpnlJjBFkkl1nDceBP6VnFB9Qz3WBjoGM4H8E48oqpC4NaylOMYr9P4W/w
6sIsezQkwWQuOTbk0GBN/Lx4dfTnhKDonmKt9hiHwMdWLTCIDXWoYuOwkd+5sYkrfRooIIq7NLqx
psK/naQcEKxKxBSM8i415ql3K0tgbsFSijqpgPu3a9QkWGPMZGHqPdu17T77oTS/GWrqH9yB21SY
AAsy06n6sCAM8ONb8snzWWWta1ekV6Gh+i+Qx+0PgCncySWAAt49U37fLCswYIMd+2u6MY6eMtND
Z3keKX3c5NTx6HVr1oQWNA27D4Mxqm1hthaHIyKUd5ioK7IuQCwOnt96WwC/86asU6wDdZfJE62a
3oWbBfZ1YTTB0YYX+CRoAT2YhvB3Ksup01W6u+rxxb1NbtvvHNPKX6wu9l9miQfGkzKhcdeINzH9
yCzf48giiQy4/kvCln5eZ0HfnB268U5R6SxyXRgcej+trtuBpYElmKTt2VI7fExy61gl4V6nhP6v
W49qFaoYL8gFevcdz6WPCm/vQ9tQ2cVDPwViBrrM36iJ5/Kqp2X7m5hmVCWZducmoXEP7HXxJYYQ
sGlEBdEytL2NsBAXS8/eTpM/XrGkyVZZE8OImtJpJ4o02zIzw5lN8vpQ9aQV8zigFX2YArqGuYmB
TRbSzk4wZ9gGq+ShImWXsOgozR1kYRWvragDqDVgUIcejoI1LxgZ4hoFSnpeUBKAUW1dq1yFTKlB
/NRUVXmFB7B64Vi9wIay2Hq2cTxizfcUR2A8EoC0On3DL6t6qzqbX09vPA86zR7GbmAqKGvcHIwh
N90kQvj+Wu1E1Dcra+g49VB/tW7dbL6YAeIfYQ5be2FZTA4zMZXccwq6mEeJCSjyzhV5jDPbJfxj
pmwg0ZriWgCGeCIl0xDZIop2HRoF/oY2KG2iXRFgG49s19kL4+pl7FP9YFpl84S7tL6wo6Y9WGTO
OGyJ8XPe5j15pco9tVY1v0Jw7B4RboL7SC7Ba8iX9Tm3mT4hH5EY1pCSaKZJNmQ/523fVdOV5YLx
yexCXGjSeZ+HXvQAT0JivsLo+2o3WIk+EDMgGDT5RhRw86U95WwNs1Xs8jKf72NhJ0s+jUO7GFzz
W1jWPjwcLBLZXoxuXu16Mr8AtUKDG93gtMGj7Bq5jogOAHLbOHIYq6tmLvBz4NO7DVo7fs9N5U8r
e6TNoFnIcbwp6gdA+9CKHIuuG9Sxe6kGEsQyfMkmYrHAjB2giqlrH/IAo4idcCZqfKfZWUPf7cHv
OngPh+qu8PILL/Rw5EBYHxt9lBz1DsNI/qOIBw4HzjSPEJcsomidT2FcKp34JpTxfOzmDg6ei1WX
l1vsmUXHF1dHJPv9Ef9ELWrQA5KQEnBzCMycIi1oy5RI2eMqL3r3ZOFHuMKSaOyDcjDu6ctrCUCY
au1YBTShsSDXZNBPnnQB6Q3KpFhvj8MdvRjpQ1RR8UoC2sRxGYdnjKEhG6t+gTQZ+EjQVR4pO2wu
PIPME71MA4mrmpWZpbjBrNwCiPc6lqX5SgZQbWXf+7cyHWmAjqgUb1zdrkqdSPaMYb6GxdVvO5/e
o3mekUeGyISICxKBmJRnov4ZLfk0Kx4gUgYi2iVFnGIWyqD8U3OandxpME6u1/RbsxmdQz4q8z5o
aeGoBwtyaFb6JzmR1U6nxeBIdQdRLtY0Xqf7R76VhkWlZmbIUBik1mOu+RrM8x1roJbkVTNcLU0f
jJKzA3TOsb/iWaR3BC/0UTHfb2gItLYOm7RTbObeAbBSt+3CqvjwitS7VFpmj0miiZSG1DRlFXVJ
6AnVKawYWdwkwKYGeYgJLGVwYo58Q1J89ztaRuPY8s9atLdS6F2A4AU51PJgfLBUGJsClkG5qep2
2FizQ605M9l2aBLzJBP6mCYrJ0XbmvMWgHVxqizaois2V1TxFoA6Ricetp1GOSXNYyzlQp3KEO0y
Xn+Acw+8UW2WST3T6Pdzwf/6w9r5hyL8taymJuaM/MuHf/8/SR8s3+jnL/zbN968tq9//6+fPth+
Nxncdu/NdPeuaRf8XbRe/s9/95N/ef+3rQqWzzr/X2v3D01cdc2vsQLhfv9j/4gV2Jx7TVN4S/rl
ezTmh2zvm59MbrgWORo+j3KPqPl7rMD5xOqb2AD6vOMp2/pJuMfRYPlEAaRN3sYjo/KfCPcQsP+o
rBIrsJVj8wURodm2i0V5/ek8F6adCRfJ7A7E2+5pxv3cY15MEvslFqQ+m0o8TMJZgQu6JKjJAtGY
qIECARjhOtwMUXWuq+g0nE2Xfr/E8z4nEznVXjuXg4mXLGwhLFYOpbRVLkDMiHNa2zRXdCye8FC1
Nvd6tJWiRiO0H9pRdRuTyf6cD6/hnY8wtfUUo0qpd4nfvHOSWdhM7Pv9cmuAAaLM+zqzxr0Lv3fJ
mHarGK1F5LvYGsVWe+1j3EGORB8hUPelksZRg2TeznK6TdxHAXx1LSb3aZrk2dflzjaKO62QdUyw
2D1FXNw8ql1pvYjQfmvGYEv04RvbgCs7a1hfRnJcTYqxcmj1Sro8EyOyd538JlWPoTQ/SBTDFc+i
AaEZv4UqjOJchj3w3wyDLLgTGTRnpvhpD5+oBmzA+HETmi/D7NS4kKmEsHp2tAm2yzYwr9qsVSfH
AylJ9WHEcvNAxwXNtzXYT5eOhZi47SGu040pAvBWEPZzECIQTgy6PHqHIHuLK9CPu2NCI99tY5ps
WLuDR9dk3gNd0T3NSy4nTn84B6q85IDNvjSaWc27PDL6vqWcMEhvOGYFfA/W0wUc/tpDrKB/sKEq
AgSG9OPjUPJ4U2546/uUcylB0aQC/ExRtGDZi/HNSlPy6fjWcH/YR0GfIE0d4cLT2vjAyyl5xj1M
SxepboqYfDVcQre/muVj5CUCF1hsXrZ+jADugQhBYWCXXVEygnBLFVgIoQiLNMAG4xhDtUIcdMR6
qcvsavRaPEvZOq7c9wIWYDXpjGAXoXVq1Li96r7Z0PuFDlnAQdZZlR0zFu59ZTr7BEswG4Sb2J1P
HOzOjcIgl+jsWrd5s6sq7B2ChRchsBD3SUo7IRDNfYFdkTIs6y5rQRr5OGpyuBpAg579LrnKjS2d
OiRavZhUmILwDqwrWzv1k9UaL+VM1CI3NQSLHNMCVTu8uvhRh4puKCtCH2my/YwfjjI7cP0klldm
C2s2yNTJhfpYYjFOzHbYh5Ubk/+dOCy7O2CqVA8q4yuBi3w9oFdxKU+06CEgmeTJ15ZEtewUyJ80
Ksgjt3PEFydigk8+YyKNH2MwsAOlyh49oulS4uIVI9MeDe7Y+oe1z5xLMMKOeEGjZ7fN7x1kyp7Z
DXoiRcBx4d0ovzvnWlw4dYrdk0w4yRMutMlAAu+zD5l0yTYpWFFlFHOW/ou5NHxCt0UORJ2vsag7
wJGjno1Dl2FM9dzuAhj/sNeaRH8aBW99LoifKPo1G9zSFKzgi55iqgKQ2OaSYkE3e4iVenD8BqND
1h5dKpVcg6iAg/VmakyOuEGjN0nD7c6v4ldLZRRWze+yjl4r12x2NU2BpQVbZGgjpvnB/yjJtzPs
2FsVYC4gZRyuMjDqyLfVuzsFEFKz+aEexnij3WSfJS3ELzFdETGr1/lMWpt4lnMAsHXqBsqwmRw2
s4QsT/9Z0Hdkg6npiTvqebIkeiKU3rPpa54DvaQWsLqio+hbcvpI9u5Z19PZplT0v9k7kx7JkWw7
/yJrcB42Wvg8h8eckRsiIyOC82CkkUby1+vz1tNDZqpflVoLAQK0KqC7opzuJM2u3XvOd/hre5Xf
bPa65FZl31jH3804zDeKFKoN9o1PoaiEg4dhCp/mMbtWtuBRC46TTRKpGWU78IXeAqMXXsaaeKzW
9cW+QHFCHBcOAICvtKbMbU5qF5rgZOt2LMMAqYMtWD77zuPYtWpJrnqeEs4oU+OVPxkOgQlXwOFu
wVQktz+0pKWiHurUJvYK8FfeLdpZ8PsbYiQdQty1PgI6bg0bEGdaRhAmh5P0Xgk6UEalh01+w2sH
TvdYO/HNGmKjoq0heVckbQR9kG5k5ppoF3hSY2NbtGO+TeeO6i1J2OjDbivTi0R9drYBQO7CVp/j
piDQkkdn3Spn6dlFD5wvipaj+ca2nW6aMB+WAkXzwiJGBjNY98Lo+TmGUb21zArPRSWKzaQwRGUZ
pnkV7KtxelGO91y0OTnXIRL4kQMjj8QFieNTDnRwWQt9dGmOLSMRv5F7qrYeNOxTO+GhUCZUjhgn
XAT0hiZlvdbWMgJJij6miw8ytnfCIdTFa2WyTrpCLBmMOqc0IV0w6FD6yxbez1Af4F58BmVs3x6K
i74hE2ogV0t+oFDa0F5auogkAlUMuyZ4HKMP9L5CoJSmkjy+9Am4wZvqvIM3R9NBFUxgHblv4nFD
Y4vYm4jsPnAtziY16+9GOt9rkyGjzQloUSbgWeII/bCvJraC2nsmSKcTu9mdXxPo8JfGwD5OBkEC
twoyjFlndwODy006zfecW951aX4Qx8k40rcD5E/G4bYgGiG0sA6oTG4yF8hEvKojkBuiAg+g4Z31
Ez4U8oCgTfXbaAgCjp2OXgOOJBktb7J9WaBCM1u2jubCcSgqrW3v2sSwdc516sduFdaDt2JY/tjH
vc8G38B9cYojcYLRojD8aGkketUmHTV2yb9k5hg3shDzY6quzjx0tP8Dc5k1egeRvzzEmDFiigjG
TZBEUvcd1Er34CTlYxRYNYGwfbUoZ/Iucr+8jvwoh2I8AcVKt3kKMCEe8FWAQy/XVpN8NBW2CWLv
Hdg6uBGN8YzUk9b3zDi1G69hkIutSom0YljqHG9Yd3xTcCRDphue1A8iycyN7wAZbog62pqm5ljW
f/Vl9joYTswQh8G1Fwg0SLGrL2F3EcLqjnk2u5x5kfOBEhO0/xh0Fki3qCcm+H91slUKBdNssqwG
Po1oJsybhhql9+W+d+c7KtZiJSyTFIXe+gQ9GFOHIFKLwmqfhBBGAgKLJ0HAls+pOCtZIyer+kaV
1l5knLGtopgvoUTRIKW8CVH+r2WdPNqD2aCIN2jITkG4GpNsP2RFuehwfW38GhFj3Hk8IkZ/EuGb
jCprM1UZ4RAGj4m8UeVHc3riGdgMFaHpWlfXborbvddUn5WO3kE4WmtMsTCMzqkTJxvZ2a9hFRFo
FtNeGrmKW8tqVJLq2Ym2aq6Ag2X9XSGodowZ211QmauYOf+qHb0fec5stcEFOVO7mZzpE/LJVw0j
vcZ1HzDz9LhKQwCFLs8s5Sf5zOqBcCvS3I01hChiVsl6TuMw3Spn+pE5PTPvbHgOSHla9SbOvKDp
nyEfnoKJ1o/JPHyPe51UzmZ+GYlN6ehmyoxiAKV9v9AIQJdAiKa5fgTAsZHF2+BTcVRd9hpmBAzk
PjwnEujQcAImZ+Lhb2sXQufghhgjJTJbocot77TVbZjKpLRCefMxJgbiTZQSOGQJPLHKDEGss7Wa
U/dzzhhr2yaYapKzP8rW+4lPAmBpiyqo02CP/NJ+Gm28Irb9mg+M67sIPpbVPsYrOULeKskQWNVV
9EL+Hc1DM32q3epgIZxb273zo3Wazxa5Kq3nwWO/CsnQnme4oRWbGY1N8hpBsXTuq0uWvVWOydHO
MhgjIVAQImKcY8IrNkIwWSK9CTZ2jQy3KedTRpRPRAGAC7c9qfAkCxtDLRmyp3qsDsiLaMYRHA3u
9lq0O+Uo0qWa4MvtsnNJt51yaPjErr0XUfOIhJ20Q9S09NUFABsPBEc0uOky8+ejkeBPmeBahPAT
OVGFn6Mvyavi3V64InvIvAp4+cwclSpRMiDVbk93Qc00jRcNHIY1WDIaBKIpF5NNwBIZtQw1Snws
4Y1b1Gar0NXg/3kjJjQytoRWnVpqL8PmI8rwHGv6yLF2HyXZapGPLcImNozZ02sQM7BqY/tMz3XT
1+TUBYOieJnSPQjXQ5mMHxmHoTm6EAhhLbsewFdjDUvQ6HdTQusTT2FzcEOxQ5aA12mILXIiU3TQ
cXAAc/+WlzFA0qHT67kEsOOK/tFsEI/OsdiyCt8L13wh3YRYri76nKy1WcHWn/uGuQhJwCapv3WI
nLzDhYidpPqMbesedODFHCdkmmwHhE8FFvBFFJUoSfCm3sb9EvsKUZgDq7N8cLGzX0iRVoRb8m7h
JTSr56wufhLqRqXj5Wg/LsIPsfpW1VvGlAa2qLzrdbYzbm0wTxBzXx5rATQT1bx23A90Uy6Z0O0K
bWW1HPoAjSDtiP9rfZlf2zL/7f895gl6u/+6ebP6LJL0N8nl/8Cd8Ef/YSvxcYiEN3NI4CFP4J//
qbj0IELQNUHweBOj/WYrCf4RQImgdWPSkTd+85UE/8BRwl/Rc6EfZLvWv9O6sYw/nSVGYNFpctAP
2o5LgNcfTo+0cpuS65PbPu+O4TDX1yz8oY0033Zz1Jyd8bl028eO9KvFDPGPmfrAtLGH5J/ZBYbe
UT8NdBxXrUzFphU41TOj15cKbNUiiqp2G2XpdXLw4jMU7J51lH3qxu+eYfg+geFZ1sMUX+n3kseR
o+AQ/YPVtgQD0fYxqfj78V57SOsqkgmWKirOTVGdEPqrDUKRaN/GcYVAhYzqebrnbEo3iKOaHMI7
4Kn0MKT2L4GDggDJYkvmJJeApEJPODShJcpM5StG5yj+O/d97okwtHznWZGt+N5ZR0WeqjS7V+0X
DEIdYa9nStN0zSSCUPpovKU7rPqke8P945ws36akkutomIj3hThY0cgPgv41zvD7E/wG+z2Q09qg
+Z0U68RqfxKwuY0JqFp5g72qfCbSQfmWed43hr320tS0o/c2M9w12pNI0mnR4AUMwAT0CFq+AW7Y
oh7RNz0NwwQvaqowf8Y/LJ+xdG8j3A5rhoXv7GPEMoqWUzj6t8Mws8sViUbWRWzMmo4w6ZqkynfQ
5mlZlGxm0V0a5XJrsSWkaMKQUSX2MbQQKLnoAIZWI3Xv0+TIsZ35XoAtxVbHodSPKpmPttuGdwHe
m4WJIfw46gzxU0qmsYz7A9YLZ5Ex09iamPUIyeBwUNv4VNEBoaL0c29Zijw/ZcbYn+CqXiJY8FTQ
YYATfWy2pjLQ2xMcsNYpQnUuQh66mIZXW74ABHnyHHarLHY6qCR3YWx8xgzxz0mgjbOVVEhd426P
OCB9bZL5YNmtB7LBm1bYMQim9tLX0ZSPcLHIZMwienLcDbAhSZOqJ3nTy8R1Swr2WK371uK85lO8
KllBmjOQJbJGH/vZrHbQG87lVCuspH2+aiNMh8w6Hhga6CuDzWelyW9F1FFsm1RaZ6fvsdVoZwXd
0yNjZSiAuUf3WWNs1ASZg6FFfvj/S/r/Tj8era1t2QjP/+sVfdtnSOnVr2v6f/7Vfyzpzj/Qi/iO
Z7qOH/y6pHvBP0zWelZRDHt01jH9/dKN900LizZa+n/+DfbF/ymjN/6B6N7GeniTSdxW/H9nSf/T
+AbbB4aVYd6sgpaP0+r3XjyZZAPiWEiDTH05Lc/zNL2GU0Ncu51kq19+mX+hPf9faFmUew5PuUcw
hsWX++OzOs/wMh1XCM61rN8FiKpNk84IRnNFslpcIv346w+E5vW7htvgEz1+e2YWWDQxKP7x7co5
D/ocUa9vkvCxYCBwa/OIpNSLyrcrToSD/5rFYblNbBo1VHY9Hc+K3KwttMR0PyI+PppysNZFFRsX
gfUIJfaYN+e/uVBu529i89uFcsNhaPIogI6/jUx+GYlkvmCmOFb+OvJFePawY2wDT1EcsjPStFeg
OKGV41rzjbb7PrTzyKCV2/kQ933+XNWjOsTjXH/99WVZt4/9VQP/z8uybcOn8rB5Em8ejF8ui7rS
aLKQkUhvNs5ZaUgQS23VyZenVXrUlggPdpUPRwK19XOJlA1nnx+QPOz4rxa5qXcTJxripfdGIu4z
E4s350lixqk62RPSMP8AHTLtbSuTu4K25nsfkyZQchB4+OtvAtnwX3wV0kWonGyIn/zz968SpLNG
hEebqemL5MR4Ot6IMTQPBbEPLzXoiHvPKCAv0AJpH0Td6Q9y3fGn0qAJc0bSxWOhk5PR1WvV+LdA
eURGTh8DKyjAEmXmLjayuxrIUYqNbG1U9gi1BN52qP30DLoA610yX0ksXs1JSS63az7ldrZTVboT
CGoWGfKwNQp74JOZPFDJL1VDUGHXo1AWDF/aOd30w9EN7wcZvObk/WBAgNECd/mxJ+8AVuoBg99j
NuNB70t8mwbDB3dTm2hEYU1PuXFx1PxYpQ9AuAl95UAWyeiIjspD2K3uVIqU0gSEC/SHhv/0M9Y5
eIZOk8FX0s0OuGmAcOeXuumPCdH0wPE2kBLfy6j4SIJ+xdzoKZPdsYNBjNIRSmMK+gn0gdcnm8bo
oBARuUrb8cNDq7rQNr0oaeaneY4elOAzAWx4JEv4/rqfONZbhbbPdg/Fnb4JEmCUlXZzJHZzPivg
JxA1bcs4mhAbx0WeNuDpq3hkvv/XT85tuf/zHfApnBmjmjiaQLL9/uA0PnGbbjcBiY7s8q42ctS+
GbQgSvStXYJ98v1YPIZ1GZBY73V5x25f6C8Epu37KMvhmS1afISGznc+GHIC/DCLououy5WI7OZa
J3W3GwZdf4vnigZyjHT0I+w13cMmqo9hMYpvpp3HJwLI2m3vIE2GtZ6QMeLEjEPyPtuo3jP+7oX5
F68+69Bt+2OC7LIA/PG1A6MZ/Nurb8twOqOhBDWTWcLZNwyUryT3hRtqTPD4ZjHfW2nbngjTHWn4
+6I5mLMTPBdD135hoTLf//qO/ItFPXBYmdALeZ6BW/z3KyviqRwKV6NRCGgY0cD8SqhnpTHgKx7j
v1mZ/8XPEDghfjbDwGvNzvX7h9WJxSgBvwgysc7/Fretv55so9j9H3ylXz7lj8UJoFnqdXbrrvGj
pJ9G3dWnrnPoQ6NoRWGsqmnz1x9o3vbaP1Z20JWY9akhAtv5pyH+l5WdJzRryEJz15VrW8cxyJna
uF2fHdppRpJYOwzetUZDm1il8c02jOpKp7Fd/fuXgccKFx/6QM6Tzp8/r9BuI5NbAkjMbD4avRfL
VT4J1MwF5tACb010OFGF/bCwSv2cq+HvruBPm5eLP40CzA3Y3xA3+H+IEYh8M8mOAgFcMKKHDN53
/VkqMARspwFVkJ5WYY9+2MsG+57gE8i3s9lFm7Bn9vk3a82fxZgbBK7jUAA4NPioB29Vwi83ZXbm
XBJmizopLvK1p8pkVQFjWUEGtf/mo/58if6JiLjZ7DzKMZN0it8/ihAD8Ly9QDN+Q/yoIvP3pTnq
s91FjOfpQfzd78x/+o9HDgcpKwp1H6soMS1//tLaUq5VmjpaF5Gcrl3sMLWNRv1NpPUMXxd55brU
ttyzlE5q4bf9MVaqXRFHGK3NafS31BbF2rBGyFhpq3cqbw2ILGG3REc6H82KPYHcVTjSLB/ZNiAj
eljjDvKWE4ibnxa9gNekK5HQwVZdm7PpHKI4nF4mTI8Mjky0gkFglxbRMrM8a45dH/xCyUU5bfNZ
Ktt5ixzpbSRtYzUY089Q0NjUVlQui9krt41gmN3WY42Cqox5alp/2GYqdYkrRGItE7tATuBUB8IQ
YcOOXoTWIpNcSebMxK0GyRMzaXJ9bcReZQnKKCXObqWaEtS8gq2+V7PEKlaNqGMXeTz5z3VHoM4i
p+s8ELOjgKjBLssORqHbU2N7cArx5Y8wLceQ/MmJcZLR2wEjDQrRl9Sq8412pulkgOre0Isfzhjy
zBfgmfb9kE6AObzI7n868Lr2YWAjpbsR+igY+k1lkigxwNkHrGPSPA1pxF8yuqc7E2DnVQ1B+VF1
c3c3dl2Mn5sQ60s8R90ObDVIEnTPBGAG5rdKNsVrZXV0vzUzhAdZ5MNV5EWPsCy+4RIALUyrBHvd
M8PG4d6Opv4ZcTp2CdOvnjhc17uGjOiLYIS0m8dWPBCbml56bPFYdCzylmTpbxHVN5doFgQLa1Q6
PZHYP0Rktnv8W/25mC21KkysfWjf7e8jkOelM/kIxWNRQGGb+7eW0eBaTHl0GDI/p6jK659tXw9P
VqiiL69FPVHAkiY845+GPvHae1qe8Rnkj6K2h7cWh9vPcerr28jHIjg8cklTx3CjIYYiuVprE3WI
jsQxwvm4iWJtLZD4JG+ji2Fx4fDYnhMoIs+kpaHLFwOhRcyPlg5k/JMeIbG1YevtjAEXMWkN4K7s
CSQn6K43ZqvzESjSvPCJdFwbZqI3PceNE7p9phDtTQzJXGCbF6AvMNKRnZEZs4Y70EQbi1HlI+mI
wXoYYS7ldhDcRV2DmPiG2RpNgBSKlucyJaAevyNx9OhT57uWcfihqxO43Nr106OEt/fC6bja+rNr
4ndFPpPg4KH9LOSlJkNoHbqkUAH14oOtsnkldWS4SqBS8AIr0vUcvFSTgHNF2Gf3nMRGfPASclyR
hRT3jl8WG+1148mKkbwgn3lIihSzhT3GSKRz8iirIt404FGZ643WT1vDRNGBzFYqtQqCozp1sQSh
qdAY88kj6s5zDoqALeh0nevisCwjUqyIfd826B8v6BLMZTGl1kdei+h+CiLgZ0UrY2TLpjeh55X+
nnz5epPkkCZgn2UrBFZkvCTEk0nDSncFSZaXLhmH81CWYbpqe7u7S1CB4ckpWuU+DY3o+DiVWLsR
0uklxsK1VRYO9ESjlMdE5sEc5EjLxE8KsTYGZGC1LXh/zFQSIOOqEwkVFok3zg+iLo23CkTmHQlc
7d6wTP+NAUy7MyM/fYkjgk97VGOM1E0EUb0lCJV3TbUJx2DGLNUkP0JTZIeiqJmiyTk6jLnCQ0E6
z8kyaj9b1qYojvAsxRLTrXFG15W2K5KDuqdAkbLiCbNY+lYdbFUW2w8e/ohj0xbTcRJl/MMY65K6
ckT42rjy2+gDHQytwnygV9wfRc4wDT9vtnValX4PatwEmdEikK8a8J1zEzJGd6JLB839bPnD8FpB
zfvmqna4IJjr3sTEqb23GVHhV7LqKxIEDf8zxdzjFxzYGEwiZi2KcyDR8gTmyEI/kFU+1YBijGZb
IuI6VgV1AocgfHqDGQAHSxI8pkVDaVgR440KDIgjWhvo91kMRMQtbHHKnbZed2GenmZzKk1WeS3W
ujesJwab8FAqt92JMWDULXN7W5YGBvmhrquD3xkDLBjfLsb9lJWc5eY4r94qRrp892L+4GbhK4+F
qUoIhE5zzmLwsFVgvFZVYK0TTuWvAr3zElOlfWaCSVQEEsLq0aO5sZZ9kn9D++5/DfZgPEmrVPuJ
lKyF1IG/lUWGvSHIM+O5hvRxUcg8njknYK4yvbbZ+rxC8cLvhvbCwCJ68VvffGjtYT6ZNZp+ktGi
8ziO3UfnpiTID1A/nnQ1x1dhOO6nPRrhTxgsTElH1Fl1iSDRRDWxar0KfU3sevOly/X8Rpz19MMe
o+qe8ExykpVHPM6IFWJvinHeFJjh12iAxlOhEXEuMls0xzghVMqBoPZV0XHZp2HQ7RxxMxz7s42C
MK7ic6yKdlMZffCNo0t0jkqH2ZpjaePIu2RgoII3snQ7Sy9aoDTbCW0KARI59cnCb2B3ZrAO3jK8
uS8DCfTxaqrJ2AA3Ibi3KmrdR90r+5gbqbhg4Ro2RqnLdTNFLdHYkXDfHByUBDub9bcpqvKDLmPn
qTPS4YrKJty6pUKEmQQlHwq0yV6zDkjKIynmuzGnwcbceiThs1VkEOLSOqgB5ZGySK9DVzNk+5ig
to0H1fuGX/Vp3tNpJvfF4oxBLkzBSMLVpAlTwx6cSpPP0FVCPoxjXv50yhatmuiTL+WV/YsfichF
FCNiARMiyNVK5Qkw2DCyv9ratett3okR25DFXhu41RkjVfKIVmxaEkbRHhCM0SQBfquRhTv9wKUE
QVbSUqEbEmirv/JZFa16PeYPI7qJetFqAyOEofVnLufuh0MuJXlGfb2pmsbfMRFBItTlMuOAbI2r
2qnqHYoCbpIL6mBdpJN+MamY1zYAqWXVQvGh7R7lD4xY2u+NYTV3hgVeTyl66+Q85eu+IYIafOes
P0YD2Nyij7z0y+z4Deeit77PToOm2AwRIy3dstcDqr4qfIitG1IbyO+1Ld2BYXc7yXnl2M68JwRU
IR3Gqk5KOMazUI/IVgWWEv47aekQGGq3L4XyjSN5OPhtKTJQDVD5InUeRn3z/URfysqb75KxynWO
pLOlyoCVOfZtvXdnwz7f7GhIOoTX49io1VdtFvU2FIpvTm33kOEY+jE5Ndm3iUweHcseyUkx2s8C
IApJr4N/lV1efnHMsi59blmsmwa4JrOIf2LMFt8J40oee11Klw3TtA6zJMy+yUT47M8g1RuYsjaL
+ihxp0HeKkTe7LD/js/amNJslWfQZIPUYDHQhDbpqZJ4yhCEJeAwTmQDxxdzjuV9HTYiW0DTCF4T
6hfi4/3ujdQh49Xpx+AnA36Qqf4w1qu8iYJiJQdHrANnIhFqwMJNdE2S3g1dPLzkDl2TEa/uoZs6
4xr0VgIWspX35sxO0UENBS+VD+GRdibpvkFYSVzgaPlsnqz7RPiOrvDiTAOmEsuRiDdbWL6LUfCK
LOFwwXHMHMNc20bvo1uTsxGuqN6y5950w9VMfbuv0G/yZcqS4tWU9nDHzQ5ftRVwD1H/3VZUzL/H
YDass66n2xIKC5jXAQT2WXs5vLAEp/kBQ1BGGJ+pMr1xU6d8qiFAjJvSt8vX0VMTKl8CzlfI9uRP
JGpRxTC0qowt4kfTXkV4QAYGiCTCrTGf3xL/EhKRC0nE7QpEci+Pg2VSXlpBJB9oDUQjoW9TSbjm
QoRTOx/CCR8KsgnTn6CI5a1e5TEFxh0QQBUcdTOM8Ym/y19SUhanRTnUkDRmT2Z4xaKEzHn6BDHv
M4JGJbVsVnKeKbyYPSZI3/wGKGooIxI8yejOr7QWIlIyUpcUWJcJqfT84TmKuvIiwmx6KoxRXZtC
Em8mDG+hpR8uUEXjs644ecWL2qvGU1tH7cPAnTqR1dxgeZ/8GfOzHuwTwXzzq8XU9isJXQwFAxhp
liTTPSecUw3O8nF/aruiQMcVd1jgpr4M2osbxNNF5tNIRWjU9WFwB+PU+lHp79hJoWxJ8onvROok
d0Noy7fA6KjkfS2D9yxrkcJYrE2vtUfYHAzXKtireojBFTvj3ZxwQuzGOW9IpfXD505iYEywvzzH
PU8cbax0bXhp/YhAci7Q90/uD5FZJsSDem1rlI7GkAIpdoZwg07xzZczGjdHjViykMsD/AqTOwhI
KHX6EaoKZ9hDf0tmyN1cVJgfC5eg9XYsdhO8tf1USgANU0daGH6A+cSEun72a2/YgR2xn2um3pS/
bGtfVeH88LXZHTJHuu8e4WPrLmgEbaJa7eokzXdTmvpXgBzdrTVOwg7W2yJ9wNnN1knZZ4Isbueh
xKI1s1iOw3xGOyffjcjWP4hIqXfQGYY1PiCoI/hvocQS2mdNUJ2xDTK9NtDBQgfkqrpJnoKwCU9W
5olPOdsoMz3LHHepDbzEB527qUqDMbWicP+piqY+TJ1VromrK9/ptMM+dOYOCwR6QfFeZCmLvMNQ
I3wwdDrMx5mf2F7A/zRYAyCbLUIn5KRNJtQC6z8suSQqX4PQ75e5rXvA2R7/R21VHKg8VT0EvUkY
l8tXRDBexxlMWTUgZhcKgEoB6zZaE0Xx5TtZsgSgXFwN6dvfAuqwQ4cYaRGYKa9RIbJ1oKc7J64/
yIPe9dC2VsaUd3tb1w6cqwg+jdH58hCXIQel6pZs5zfUEZGzimMVLsBdgiUQHf9aFUzf7WBCilBA
k2Yrw8xH2vZSjFglVFEhv9Zs3TzvfW5fiKwgMawN5k2kMFvzzFtP5FO6C93H1dLgf1uBram+h0bf
nIZRxfdGFhHN4TiDd2mDBL2YNQfPiR3xixHPTeshAWf+sx4JFFmYLhOeNUnowePg+cnecrKM3WXK
8OsEfrvVZs6tofO/Go2R5ocvbrV/2T0zg/A4Aaby22B62bEb0ZzHPDhrFU5MJzCgQLzDBMBwoDcF
brQhIOli4dtjuOUIjHe7iIh1Lazpou3I+mqV0TzGcT8/CBH7Lww/iTdvo7mfFnVQOPuA1DVyOXle
dxj5suLoDIXx4eT4F7dtl9Qu5pPOXlZk03crYQs6DbB+UGpg7HAJRztg8xivJf4PLIS2468EIbvX
nGHx0SrnacfwDu3c1Mmm3LSpHhDg+tZRIHf7GBIFXLGHKsXpwNXiPi2m7AIBOjoUaT4/GjnRsCbJ
hQeznS2SuxwrkkyKLPP5NidZNGlZb2Q9QdqMVeZcHYprBj35ZJziODEeGgo4IjiIWCXOpHjsmhor
R+MKeZdYzdVvHeepFArnRGWHaC3oBFnvlfasz0jM8aM3l+W2UzBQmW68B7E7H3Xl9NuBCczJmML0
IXL98dqostnifDQ2WaK+hDCxMdPYno7oLlsM0sBEDasu1pXRJNeurL3bbpgN5AZPzicU/xlauUvu
QhOy0QS9ankAvUBdQLU5O9G7ybmfwBt4aZjdF7puXltr4syjQZwxDKgJWeTcNxkHfspoa9dgGJsw
vDWVu/zM9cZk6MbGfSYAwTgwB+9UCaQJBES64UBJ8keSheMyU9gYRxO5sDJchmGxlb6VTuR88VwQ
ZjFgE6Owkx7O/CnVjy7JVAtjpD+6QeZJDDVnTqg+YVg1JGcHkM17ATWTXAoIhwlwrXmSl5ThyXc4
BzZM3IQOnh9DCy/QZ9fsGY/4pZP3KsV0wssgkLcnmMDqwX8u8HGeg5l5SI3wGKgQGIaUAoFYksCC
T1LqF45g4bLLkll9on8uGoJ0ZmqL99nuu+67b9H8pAEToEVGoKwRTcX5a9F6g7d24hLQ6yid9gNW
hvOG3d4+N9E4rXKfyWDrhD3gqpBjjZ2HGmJ4RITDquvsBBxe5tlvojY8uWlrunU9M5NVw8nwpa8c
1kewZuNiJgToKbyFAPlTV31zYx2/NzbBkzQdZhNoseTWj8Je9Xnp1Au62Vh2E6M+mHz3W6B2zOHa
GUBrBzL26nuF+ILu7jCDR3AGkm1Dg36EhwYzODKW9oFViTGnWC9bahUvlM1jmIXiYI6VPLPeO6Ch
6s7Z8NJm3/pMkFYgc0I1R9WgBs4hpFUtFW8/arkOJlT9pefsFGiANGnQbHZVAfjH8CDqukSCzzOo
VRIKGeMkqmJ9boyshddZirMsJsRaJo0BYPEhclzFgO/A5NMmgZFMj3NMJg1nntu6V3ZxdEe6fPcT
U7A+ciSMSEGKyUYYWwj34FeR6d4LMdYuvnCHZisY/Cnfe70WDxOjS+Y6A7s2rDNTHZJyKL+nYppf
MkRWVIJj9hNPd1kiGovEysAsfYg8Nj3U/PEd4r1oKzwi0mEHByjFXVXjI3IzS35kMU/lqiyB9bO5
BflmDqDFbJyS6lNO7Gvs8f7J5yD7bI1ex+SSs3C4REUcH3vF4r7xfDEgW7fMDOdRKV44R2WfXpEF
wDjIB3FZPKGb3Ssc+LTQ8q56FHIan+sqm0+cVtMf+MCpAzMdON+SipSGxRRkFa7vvIvuaqwByP/L
8SjjwkZQNSQPEiQt+VNBpNa9haqDgTPGc5wG82ccIPBTEl/Nzf6A5asheg3XYwT4qe+n6sxRG4TL
ZDfDzvAGjj3gMV/Yj6cQU4Ttnoi7yWAY9CBvmqFtyeDMi5e5Fe2D7edpvWBxdnbmMDXPUeDm951Z
otuOSPFcmzR373xIJmBRKh77UBtRsqS5QZKCk9nbmOSW5WSLbtPGJCNJc4wehFvWe7PQjANcDIl3
Q6sUTogAkcqiHhrrJILihiCsZfCjMEJGa70B/M4ZGXftQNAQJq6kBMITzjTgtw1lJf6UxJB0XyFu
EW5rdlfQYTw8Gu7e3sQq+exLg6Cbgk4FIcZhgUVHQEK5Eo8dniDmRzvHistPDQHqobZ88VDopkXK
fqMH9a1vX0vs4I9O4xtv2FPFqzP42cqJrHZlIFM+sOf7RwibtGrAVOE2w8e3nbwsexC+276mum43
TlBKGj0oS/dY7Mud8nrzMYyhMTQRmLfQm6dH9HUuh7yCgNGZLHRlh2inA7/YkH6kFxFVUYY/ttAH
lZvxMcYjswqFxWqXRaTdOzlY/9QZjkKFCgBny3sm0k6QmRoOl3Gwpv0cSHWCzGvcVb3fsHEO9TUs
i3dSUMxL3M7/nbrzWI4lSbPzCzHaQngI36bWSGixCQNwgRAewkOLp+eX1TU2guQYh8YFueiyqraL
CyAz0sX5z/nOn5rxE92cBlSUGPAoJcRVd3NyRLO/oZ0kWtp2PL16s6jfi9mwfqHNFJ9Fk5PLKqN2
4B4ftMVb0xvDRg8yTc6JFxTIJtrobws/QhWGeFgNGMLxh33H7g11GGQ31rRWJNVSV/CMIsou6ilx
twr712tfS2tr+yTPbHgoWbnLhVWumqHWxy6eeAtUhOpk4qg4m11ePkS0gV3BUqXcEzvIY/nAU7hO
mwqgID6ubGsJFmLGUgaoacqRbfTRhoBbFOfXvIiGrVlV+qvvw2ZTDXhZ6rxPNkyS9WHAKLwaOzPb
VHXMrWvsK3a1rho4+qK0HZXnGdcO5lfBBGhuNgas5JcyKbF3iKkEYKWhj9ZuO60isFL3jhXZRyGt
cVnkUbNpyJTsPRz+X61UlI3X8U1hoRJZ3GiIhcOMJU2OU9JM26lvpy1Kbs5CZGFr6M34rqihHlZ+
irxLWI5bDCCoT2MyCizBnXgfh3y8N9HXVqKWGFLcxPLvXZWI38rp5CsVlsmPHkyDZvdq8nY+a+ZW
VDLbTpbn3y4FYtcEYwo7p7VPvUyNJ5eIwdbocQGBxk/14xy2xn1h5c2rW8wMT5QN8kV43vq/gZkJ
uIsX0EI7mXwQELEvHN/MjeHP9qodPe//AI/8/5H9npm5Y9oecAMEbTgm+NX+jRfhxmr4m8Fw+cyp
izh9/gGA/O9sm/+zv+CfFs6A3gbkbcfDAIIRzr0RDf7mINv/YJ5N8xCZMf7lZqP4m6fg+P/AAGUx
1AoCHBZ/fc3fDk7HxuTvBwI/viMpHMD18C9Mies/PRr/GQiZ+jC+/b8xc5BUw0IB2sz6D34BkbWl
slQb77LBzzcdP/0t2ZM5d27BKYytwoPDDpJ2uBI/obSYP303mQbhSXdOvrWMKZLu9MSQYNIcdGvu
iJTg8fThc9P5H+6AUixnMZJZYlBVrW7gxh9TSf+VYuTm3mf8My59xEb4/f5cMvrQUWTUyzyIyK7X
t5Cq5ToJhe81x9hyVZVu9wDyyjk0IcPFMSSbNNdZ98f3BpmtIbBFR6UG82eKk2ZXORAELgOzLy6P
kwNuOJnTdpNrMbTLgoio3MTjrZUYcHvjETq1MM5Zfuo9oNAya4vZg/cjFMvdnI2WuYhNQ5E7LwER
LCKBo4AiwDK6k8WgT74bqT81eku2kZSU6ZUjajh9LGU5JxmSzA9AblhJXBDG36lrjAdJH80hI1j6
rKNOLKsgsR9zJzSfhEB1NPwiukLbopbbhgfZDMjHItOAO03s4ITuJ3nDt6e/U+lWDLdCvYmtIgLH
2NU5y4fdxd9ml1nR1mSzsjeZ7fUY8hmLHLXhOb9FINU6Jbi/cumagb3IEa5HTzKqb1s15lsedSnJ
7oFlnlSWnF8oz4medW3xp4gxq3t+/eS+HvrqfeBCYZOxZRoOm1nhRIz64TmeqJ9tCLESxErYarDs
mc+sYDGVU141qfVQ2S0DjNh7SK2h2uq8y1aB2bsbhL/xOFKWcM3iIKkZAKdkHFHbjJcU6/4pLeIa
alStyRjbeYHnw1UTd2BztIFJlsm7hAf0Hpd/wWF1qlcJ+uiSO234GuWUsrGg00PRAGRCUW2NYOmH
XXAudU3s3q96Bh4ut1zBmTqX7sWDKHg3ZVXF8W5KKZnHycYsCbuVYR6H+UZgwm5ainXaF4azycXs
/4h6hDIaxj6Dxj5PXU17HtNIjjs5MfjWrfXHTJvQUYHw29G5NhZ3Nmlfwo+4nkdeqiwfdjietL80
mI8BeTVvMb+OYXewbFhK4OcGeEzQ8y1M1lo62D7yxgl/k1T706HO7PCHob6+zFkCUjVIncg7k6JG
nNCdGaQ7HfvjM2RTh+cL2YfLie5+MqOZxm0cJ/0ro+IiXFgZzQNLovfFsItxaRo7F5T2xcJwo9Y9
8soHfQC5dUrLcfxkN5KPYgzdfS8sNksAbue04Gg3ExAnxGdWKyvzw03vIPmN7L20wZmxv4X1C9Ta
8QdOALTbAU9iK0vybJn24pvx332RV9d4ZAKLXOKtSzmWl1uy5YxFNLrJW5/8MjGyFLXFf/BkjKvY
5K5Y6YStrRqSlTBbaC3EjBdYNK5se/owUSRlLCy/P+OtiD8i3263Ze6+Dx2dZWySUNXzAbgXIPNl
RnXYYpRUg7RNVwFq7gtQbj5X9rZS65wI8YZ47EEbBsumKPVJxYR+Ktp7FhyR7qjSuMGLh3eClhWR
Sy02JV5TjmGQ0mwtjuCqsUAMOzQvvNE9PSe916MsuqP6iYwwP9E0uI1vn1G/ScA2THaCA915kEGI
nM0A8ZRzEMXGaOQrAjJXxyEAY3l05ybNfGxCSY1i4dKmx9ybCnQRN+fGUvZK2FRuxu0w7HOvGrea
CPh6gJ23qN2hPFL/Y63q2XL2pZ2LcRHAN15HufvbNfNz7WhsVcN46htxZ5FUdjtxmAGKLjzImVYS
XFECaeJstwYxUfTBcEE7GSSLmXIuah0m/8gBBrORrd9qGf+JDfviwXOegpHODtfajU186MP4qZcG
qwPupix9ExQuhi4cjIIY78ZO5Jsd2+c+KKq1yweoDcZ7i5kM7ZU7qyXWMiz0kOxqm9E/xCrQNKbc
FmDJUpMKx4rFFWuI2/kPVSXfhinfRFb4ofx4F/NxxA5cvzhBfBZyXN/G2nzccXYAKCGUA6GuULso
wnJhUV3/osFgM2zCzECg2Ue1mSPvj6U4dVcr1w05d3ftARMIUke1KgbjwM0PyuLAQ9oH7K/COrrU
2GQ3g1DEiKuBlA8MRH6sZyFBuby5PkR20+A6naNUAAKEYASs5T5uLvl0jGB5GDV2joHTc3WnZPBW
0cS3ECW1Oty3bK5py3rUzQNb9H1ZFw/1UO2g0OfgynPQ+kMCb8IHWERNL8Pa+NiBLVmEMyfepOh+
81Q93TgIo/uR+VykdY0k1YsBAzYRp4UJBvvOF2yMHiLbKufOtO1ynGsyL/FhQ8NY5hD+VmwktNa5
MIi6diA/XQE4LVzO4wN2j3XY1FjFg9A5JxKV1+MmeQxBJy0JfsOGqdLu7Aq7Y7aeRavEi8q9bxp/
WHd6gEV06Ro91hvevS8UqwmMZLdGdJ8qQBBavzVpyPvWCYme0oqm+7RbczqbeWucOz+OzrJxOYtP
ppV+NJqinxnSyoMIBn/r8trQwxaOx1gU1WsvuVqCmQ77fVR2xVtZxv7ad7S9YcnuHtuOPX4p234+
YAUm50uDQXT0rL5JOAQF6UeaCPOYIffd2PgtvrU4T58sNeM/N4CS1hsFTxMCpd1QT5Q4s5lzT0BH
WPHAUBznNzeOVB0re8GMpPpm9Ayrxbe64S1Fli32jmnV3m3LYDw+EVjB5RfnNCsHQz/8hJgyvoiV
e0+t6LA7dJz9oLn3dfNq4dZ9c6thkAzFJvUH0GiebILUr/HTxaJmqj4Zb7OkOXIz3rYzy3fSfZNa
qXqYbadNqJ6nypCinFGLJTBbE6VL4tyG6VtyF7TiYHpOc7BVG8gxjXOnaXM+Z6pw350szWjFqRWE
ZfTBc1yq5n2Mo/iXWYY+B6EsHzrw6DQ85P4q4r5Kq1Cmgi34cTSiLOIhCydL62VU+MlOYMuIVkZ6
G6yYqV0jxjOfEivTl6rapQHC7CgTcQJU44AI5ueqcUdrK0FX6PQ2Ebi8xrLme2Z29AJEFIC5duKt
qA3ms63v/Uwsb7/OWFinSc0ZbUWB00Qb9Pr50Jq3EEstYCmUogcPJmwYgjXlPcMWvcg9eRG+qSWb
fh6Avhk564TaLSF1jwF3Yeq7kz3DcUfcspjmvdN49muQDiFHicGf0S0g2l8pTs4+iiYRzaoX7rzV
XhVgsQ/4cBRzZ/5KFTRU1ypaM/Vg7TNBzXhVxOFWIUN9TPRVP0jQTnhTxtzbM1II35KoT0lhFtF0
pyNv3tNcAQlFCKGudV/csAItsPYS0BjmcqSpIUlZ+iPzlqhw+uRhIgBaMiUKjR9rjEqk8MDiCjvi
raFhYuqduxrU2l0rev3ujRyflxHmhPPMG4F40AXVQmR9cVckjX3fUPHQLmw76h89d4oeRZ4FDxjo
KVOAKMqbaiXNFd7nuDOygMwvUawCdyZiKzYazSJG1OneLMxkO3T4iYA2x29Wy1O4EI7dfUwkeLiy
dPGpUNL7tpKWKsVRuOYP5fDpFjusvK/spvnG1a2vXkszLG3o3AXUDKXIKpS1BbHRnyPPTYhsAIWf
7Ll+hhjhf+Szg3Gl7LLx2RMJnxoXZ85PiH/iLg8R5tOOKMgyRwg9FWyxPINYeBYtdTHvPW5RbApV
8GgI/FSLygyj91xPgg+shvwOfd74gECBTbeEoXbRMvW2caD9u8atQC9CWF5lgQtgOWEOfvGjZvqS
c4dsCJIPAI6a3QZbYB20T5K5KA4zKBroLlFCQozXeboPopowzuQOLzNqwcavivxT4vzmmDNm4wM8
ASYBTuE/hHVbMHmpnGgrI3s4WcwJKadIwvo+qR2vWnSNzfHc6phgMsQeqS3QHdPpA6JIV24ZwYAH
BtqEwZl++BHH0xT6T8roukcVzUR1nBngxzJq5/Lg+JjxlvCyarjwkpxSEvksbaUYm3bVMzkA2oPr
x1l2duXJZTgN9Tu5MrySbS9n5nR4Ew54EZxy5VICs2+sQhJNpmflM+IAjEMWc/+D6n1EwSboBNqt
q8HSBqxOQsTVw2BJ8QGceniwnaThaXLjE8QMKuoSqwrQz9ymYPjtDjQs+MBVO845cfOYq86OPl1t
DGTCDS7yV4aWfbgZepQ13E4wKBSU6QBTFDDtVdnjnD1zXOOclE4JzQdDP1MMXTTNvJ3lEMw0CQbJ
79AxglhNUR8+I3/bXzXG2Z+eL2t3Y52Qfa8F/kqGzBjKlsCb9Dox4gzLgo5PDQPOZ6PyahcM8jBe
CxOy9rE1G/PsMKnkrDri9OSQb3dLz2vCT8n97AHbXBmvuWRIAwVOujhdtccxD+89amnAoBuVnl9o
MfcVDGZLQDWnFEZGYKvM8tNhQmJf0z7K1grJ8rnLcr10QuF0y0KXWEhMjS+aqxzHlzCv4is9qWqN
07YKV5PX+NayThibLzPSU5TRRW0dn7AYVDy/ibhV2nAQfQmzcq7XdVCNlxLg8YOabRZgGNz0VtjZ
OF7T2R7uqiIEpOOVSn9CxIH87nXhQapaYsqF18+5hxEtCUIeKa5F4gVIGX+e0xtjRTcUBmiY3B/P
6NjGU2/0YPvd2KFjkOE7vQKtw99W8uR9T5kE/zILK3pgFyQD43BSRU52cnT6Nvgj5qE6mbeB+ljV
5Wc+p93JVIMB5Ec502sB5WATFa3A5G+bb1qPCguPS92LdesDYV7DrS+op/Es+4orks8pdKRp/sGj
ueoYltF0rh0bez9Sb7IFP+9eMEfR0o1Ww1GBlMYxKqxuHTVBARw/kFs4V9majtFmPTaq/uBdDj/H
IG3x3WWJIKViDs9RU/r3EamVEa6jER2zTPio0mN4neLWek/8br6GGEnXBXUh1B8HQX1F8gj2nqdp
BZls5zDinqDW00dPhoxiv1b1zOodeXpsFlXecc6tDHGHMcXgvRsm2C9WH0wb0mkzzN5B7hKjASpF
W3VzVtbMTGrI3bU9R8WO3UacSx5SzEaBWS+JGGb7ZJjTV69V3Q+dHgHdh6V39ejXeWQ7cjaz4U5P
ZYMtePCwgiyi1OufKkMz62ZFtPf2bFOayLEA9LeVAgjlwPIRyAjWYdP1MgEeb+aXgt304KBgXHsu
U7Akg4Bxt+OZ6uwaTsdNInYuiT3DMAixVtzVWcWq55q5wRW18/fYj6ZmFXZp++jgK32JU2O4k6Cq
vhmgtdcWXNNv1cTMbSSFAQu/pzeQ9/AGIx2E9apt+C1L3zRxu7hadHuR+/USo66+d7203WdFF9OB
CSZdSWPcc2iyVg4RoaNhGoKOcjrROb2U7jnIAZjPJa8MhlVmR1yWbXlNzDZ7JOQTPDGawjs4ddpu
FjoeSLAoLB9I/eO5LA3LWiqQnO6Sd1Ax5xd9ei2F/ev7tXO7s86RXIHBmneTGP0X1Yl63SsVFA/Z
KIYXj+2xBYNVoZvjoXE/lBinf0aV/i8AZW5/xf9jCF9SW9ST/Csv578CCf5P8cL/mwThvyv8/vkz
8PJEP+X/oH0f4s/6f1n+x1f+LXr7/5DQs1ywBLfUNN7BfxG9Awf92uQAeZPC/6IL/wtD2P2HHSB4
SwL3fyEN/hVaYP1D+qQopcvEBKOg91+CFtgkUP+d5O0LTzoBmnxg8vehfTv/IZVr5iYFAsyxt4m+
9NSSoCTJ6pWr0x0+5+4igECuMMuv61K4v40nd1Fj6J+0Cc63jmIdUNbeahluvckanku//QT7Vxws
cFurKqwoBSWNBJssnRa6cItLEEcfLZutNafT0U8/p4JTU85FmUu+M9+7mLH70acqSBfVR1E9oeE7
nxMU7DXuDPd2MXlwPfGrSSMtB0bTi7pw9ybRtdFEkZ1mH5+yAiY4iOGUGN0njDyU+M7ANGFJarA0
O47IwTIYb0Fdv/U1k9qQur2F6+dbL4AEahrjwgmGTZsZOQYDlSzaaLIWuR//sXw29KjjoHnrI0ZR
CamJWZPMphYufoephyoug/Rc2wThhkj+iSOCdGNyMHSCKY3NMqjzw21zX5Vt9CyCN8dW3yo0AYPe
ljAuKuuQGwvaTf5klz3837FPLrgsyDAZ4/qWl3zLumYrrGrcoDjUO+AKHz3x3S+8BOdRnyIjdR6J
p8znmTtyE1DM7pVmfUwqYgJcMu/iLOsvcb+D2LGM/Qz2TTiIexvR+Jx5xp7Lirj/6/8iOHQYGYkt
ulp4d07HLlSWubXBCQcNzhP5JkYBuMeDDmeMTrbXLKPpljFCvO+rKcKu0ud4W2LnWeFHWU++nDdm
3cERtSnpncUqDozkkBuRefCn8s4Avvxc9htKjr2nupEnEO/jiY6/t4h40eM057gvpwqzS3yb59fV
py9fHAffQkuK7Q+BSLRGdgeri6NjxdD5sVH3aSXpLSANvxVJGG+KOiGz1xneHdxI8iKXJmyTizvK
l9lyk3Psga8zjH5lREiUIyHXxz64HTmQH26QmXRyPGQft181uFKvf/1DTJQ4ZAohE0+vgr8052vD
Vu9kBK1NWXNUyifvRVkkIybHRI+ziIF41nRQgw+mMu0/deaXu9ovscL66X1Y+OMLMaXnrPbPIQ08
J+S0+ary6YAB75YtMT9a/Hy3gok7s4W16ZIXIQwEbhEPSrwrQWtsDTGvnNau0J0cb5WGCD400wUp
503f6PZItIcBZiFzri3nj1PToLn3DJEgIpmbIYVokFBMQBMAgq91zTqBpTsy6A9XFU0hE/44Wvig
PGelgXSKg1JbRr/L1fwmOufo07PDcwbQ1vNOZM184miIvGaD1Fm09o5HBK18uLloQA7VZqnohnLj
g4lZjaqMYkNrExU2tijXXFHzD5ncceGkyDjPXmraGLjHUxCcNlzXWlcvCzrCn82+56LQZgQ+4vY5
nNHdHKhRrl1IYmKzPpkxZXLYh7plnheYFmgXsDAG3wUiPwmGd0+wQR/Y4fO9FTL0gCy0zFTbPJpx
WDBfucWoaR9ZOCXg2cTfxYEH8kF7NYUJBmbaibNl3ZxiWcgtE87tZAbF4+xYL2ZBBgZv/4bKr3bR
GRAqy7CbD17e90caFWpyDVa5zSzxoinhOdOksGpo/12IkMkUgQz6shZzZpr71tf2o4WphCfNPMbQ
tDa9SP7Q0CLPvgtjibHBnohLffBK+2QyOtiJ1AUsAs047HvjhnuNeR+nAZd4XG2FR9VHwPPYY/e4
cccDunu0uCSKIIKV08Fe4Q5EtUQQiKwyeQbgtbdgYjmjFZ+yhJXUD5tmr3KfKjlF6UmrwvNc2bB7
4YAs7fdmrFE2QO+sW8sz4fjqpTsXxgUv+UWmqb8zwhAUaScufSjXLiXodN7Rw0lov+/BNescg2L+
a1X1t1Eb1LLb3wlWNi9rrlgecGCUR16FT12xDwSm8Tu3823AtrAjPIZThs291t4fRhifMzOfZdIa
T7cY4aI1sMY2KUU/rn4c6ZSgGhDIIrmy0EnxnhXqWziaa0Y1PuHLfeR7Brb60ENNy426xLm9Sw7p
NF9bGsvlcbJqTWlKvrsBPHXVP1QahBqyGMmWOnpywKzetQwPD/Pg8MMNVIcql0GJkofOM57zDqMy
PJ1tVAtMQDjMLKZ+2OXja2oztOjZ2ESY7Lvsyqg1UPJ84ymenQ11mOly8rh/A9phqFY2PF9edYjx
xyEzlOzlgvwZZ0qYIJT60ENRPFlYng7Sqa8cyH3mMMO2TNz7AWn4w+dIOsJaf0tzatOAAckN6QRz
Z1KGoVaatfgxVRE8EokMnhqNPs1NWyxllJsI/AyS5mLqdyG3ewiYEJ2rm+k/jO7nyXyphug4atk+
WRXdbZ2dkNxW3l2XGP6xdCn9Loxp56d0OY5iXwX82GHi+rfD9bCciPWoLtzVXeJu4ir4KUlyLeeY
ZYoyUw8COb0wsjbkrpLi1SWQfgb3ZXNrjeVZpqeGidM1n8tnsOPucqQYZuUBvV7VmAO3IJQXYxHE
9M6AKs1Ly12bkYoOEnmqeuk971DnBIrQ+kpUEdhHQRcQOAhxCrth+YHBkhe4XEmyLtxM0muXZRjD
5mUSgQX3o/TJjAYKAXi0Qf6tCQU03AKwbjul5HMQn6es3U3lTOjX9Z9apFK6aRm0iPmW88Q3hTnL
xoMbSncDhA1iCb4N7JepSxuAi1JuPgPaKa82JF0LxWHpx2petcGwxC5HaBtzEs8OM7sWY32Na3Vd
WiDx5rtsKMzl4GWnnk1NdV+pKGghIJ9FsQNYY+NOpq29tGxPrYVTTVuOMdiaPfMpcvs3GTZvnBbo
pmfkhnsn2TsMspYwfUHu2enXTdYrmL1U5DIXruJCNVU9CSfvyS3N3ehzkkIu6tVD7Yr7hv8N5hCs
Cte9tBMGMM5CY+0fylJgFY7TNwC0u14g96tUPVra23m4VbETN0z01C0xaE0bAorgQtNmW5s+fQe4
n5agriln7h1iydl3YcSPnIG/wIUucTGETKgYtKl8PfUzvFnKnBfK1im2qJBcS2SD/g4ZpxecGys6
ekeqCnOLPha/UBsj5F+skjqyPiJiUPxxCRZBZ4zig2VxLYwQCPAudyayeTVRE5BVb65mRoF770wL
2YEJ09Fs+4OXXfzQPjJ1PhQRozVcGL9Mvlem6a0HE89gkaTYCDj/eTJd193IaFxlv1jaCWQwTabw
lL3XkU+drN7aWj4pb3oNBmKPIw6J+TT5DmHhlzExPXyKFCgU4J2rMP4qfWOd0FpECW15Gm0GM1CA
NN/H95VelqAO/dJZd5wMZ6ozyIo+acel7lNEv6bw1lFp4AwGRWzUfI0b8jWmaT1VzIqjeFzX7Zs1
z7u6hd8UJ+8x/jHHkkz4nPTXDr09iJ9kORrBkx8593/9es4QAEYaaRtHONnBSfhJNa+H7XcrWzDU
TpvwKRxJ5RU5hRlzdPDH4pfSsWcPJiKEui8MjfFSXXzDu4wvVTx/KFtiGZmfKGS9hH5xiuuc2NBC
Ge4lSe17vzf4C+17t0t/6y7Ym131pnK+pYR7yKu4im6nbtH5F79Of1sr+wKF8UuS8c0km8XUcudo
h5F8+DSn6rfup8+SYSwrsfzyo/DJ7VwmEvIJky55s/wUZekXHmpqoGz3YjXikqfhU50z1O6NH01d
lpHfEeF7SormDa/MhknfV6ezr074DwnvY+vv+UxdVXBo+CLf4xfgN82G5Av+yX2oPeIysMi74Mc3
YeHjgIxUKln02SZv359mjmVgzAyXymAP2FZyji0x3PYBQgoFptr/KqOGz3tZvRVF8hUDns6SNyIF
J8fQb3q0MNMZa9rb70ufroysvd5+varKftssAH7QkZgxkq9Cyqdw4GeP4/tY0Vwkyou9vURTUJNt
zEm7j4su3RdISmQbpeazQlywK1390dgB4QjXRSdL7rkWwt5sXu1K43kaWEpKYkMkwdkp8zlaeqN+
aLgWVP0NEi5ugCgZM8oxIiI9yx4r9Kofian3UdwspvrLCopr2JbmMqLUcSFD/6pQcZZ+x1GnLruF
k5gf/Zhgh6bcBHMqITEz/sZsdJ1Hc+eNA0Jj0axTPDlbUujfopnFIbCHg2umO+wj3Day13jKOlyj
jbcl3saWUI/WOcNJ1iTxtiKWda4TdXE6VN+4tFNuYMhowdBWKzqugXDmqGgM9+vlqIvuWDJv3qpQ
lxyZAlKaHXYWh44aJ0wSUgFtsUJgIrydG1v2K5JTKW5aKIBXqx3DbZDQEQwkC9W3xCw74Tigzq26
IQC4z865eueiDOjh2zFc7062KSIy9R0Hb6zjTZ8Z8zLqVHWw1UpwjXhkuX2rRKfvE31Iecn5hMp+
Se+kf4y5HbUMmg4B1wcKr1mxZcYvLya5sE1m+Y6CK+DmybuTGv0J6gO3cHdiIECUiTqu6godfCf1
kL1jkD1kvmVcXZ1suxj8s3cr+NGJtfeshtFMOZxKDrrmUFM2zpt0HJmJMD/q9zbe7D2hLHWO842P
E+qCeF0tvN6ytjhrnc1oKapcWirIOpX0K0xv3E9kNezZnC5FAumzDrC8T+VW01bKMCZVd/xHMOTb
NpMMdvKqZ1Ru9mfoFtjE7C7cC5uHNAH1fqjSfSex2CjbMJfj+OK6tf8ieGsYPgXrMfHK3UDb9l0X
BS9EEur1NNvJQXfJqyRaeoEnMT1DKvtiKvSorKp7QBr6zuOwOhm4IFaTywnRU1GI8YJXTc2CzFCg
q23QoTeWQy3OjBj2aTwAwM6URYyOIiTGJqjzVFvtE69NdqUXGTttMZa0vGYfJGUCwo7hgZ8O6aXp
T56FBS00eawTbaxsQ13J1FIc4cb5ScfxQlrSXUu6Kw6cHNS2rLb5vKvSuFw2jdHdM3RcUfTYrBVy
ycWp6c1zlHnEs2geaWn8cfOUK0eTluS9YDAiXoB/ZZa6dhDDn5CgqIyxCLkQ4hhkQd10GWa7RhXn
+jZFr0PVXqPIX3imPZ9CRy7myrTg8wUWeLSkZtjvfaKtr/JKj8ep6XBRAPzZpJ7R3pt5nK3wH2Ff
SQRTM7j/88AxRLdyZUfxsgQ1shwsyombPmI3FD2cXnuTZ+0zrmhjyfc9Wy5Rw2bqsXHWU3CSVPdt
G8tUe6rnfkpnCj5u/9LkaoVEhQzDceoR4yZFKZX5mWTGc2ZCmt0WaTnfcUA5GyMpMWq0om0hY/My
mIhDY+y/sQDeQgPBMixG45j3FEsJmoI2ldPfd1OI/ObG1GJIEiGNIjsS3VkamkBU00UUkHIMqQYn
OgZjT1KWEWRyUaaxWnnOhpgy5g+SaPeGNbMPmOWaqpRu5U+snMLHMY7Ldsck4s6oGMNQ+h6smPDa
ZUGoPjB2t4JbJAqXaV1hWMdoovu8xjYQOHRbVqksd1BKrsFwqIKBO27vZ0tEIwyG6fiSzHreWLWJ
cqL0vG7TljhRVb27dYrr1J2WYaPUBssr95mA3HHDjBvYFK89cxAFf2A4ZFxtzvGrOeckOeximwuI
GMOg1daniTEkpN3N8TuXUnVEcXmVvZi5j6mFk9Mgkwc9zsmxDxl6ziW+CACAfTugPMlqUVBKvrPp
J+VUPxlsojFLyWDeueQEK6z/AjVyBHcfRBXhBwYBu1nDp++cjMmS6OXlr39QamEz06sDQByQoexm
aMgXE4zWAGOXAkgPJUGN2LlVxvUDJLKajh5mEapdKkZFSXqWZqN2XledKyMt1zEtnOimPvpWPMUH
L7owAvRO5LuXaRj0u9irP8ZB7KiY2jozOXtjwsfZR3eTnz4Vkf625iRazWBawVBoLMHK3QaNRcy8
mKYdgeBn0Q/RSpsGTWNmeW18/zM1cMmnsMn3PtGUGIrnMWFXwvY7fxtGLdmUej5TfCCPAlIPB6/p
pW49/WFNBSjyCcZMQD77qeZOJykoY+7LvgYcZGXdwlleW8Gtshpjk5ROS80SVsgBrC6Huuwr61yO
PUq+iSxUmwRDCjkuzbtW/WmCRpFfVy+2hU2yGcv710Tpnrs/PIi8zBBuJ3fah7YHj0jx2AEwA/qv
4SXMfH4g6LAGW+JJILetaJ3o9q7VH/xpaWRx92RZ3WfQSgJoLo3RdTzdJY3TH0ENWQdfZeeu9amX
GSfN2TiQV1+U91ZfC/Jk5VOVIdDVr3M/1LshnanvmDVr7jSHj17136k7jx3JtSzL/kvPmeCluCQH
1QMzo2nl2j0mhIsIaq359bVuVCErqwcNNNCTGqQD72WmCzMaec/Ze69NhBzHU3GsW0p/tZntkzsY
uyLDoWLXfeUrBWAvF21ThGw/WkMuG0/vwkdHe2qAE7BDLwwmhuYSB/awBepDH9CUCxJVUYUYeqzn
aJ/avARj0Z6BCi2c8Gqg5c2wY3mY7+yZvxYWMILTRuPFvs/sntDuHmrKpZHPbYM1S3uWlcMKe27P
c0Ou1pHH2iwfk84h4hl32LjM+DKw/CSB2tJJ2dhXL80/Ha4L4r9C26JRvuZzpe2ovKR4yio85AKj
27PesvnwsQ13NeldqFBaNd2XaPs3kRf5I0nmcJdM8oeW2/paFVw6auWyYhhrP+ueSuYpmv8Qd4af
UKyMQjY/He1lQH3EZip07ZwFwbTvsBhC9u2YFLJTLZP8MkbOuI1gjgFKtb8KvbTOXP+oBCZxQipm
y5za3nIkIF2GUJqyQQ8uJUciG48ILjR3X2TFcq1dkENVKw5410MWQ22/xeVTbGhFghplOA62eY0D
6kAhjumE59jQZyj1Zs8ZjVis8EbL76aIJcY016fULcOj+icUesha+FPoRcGN4jTBbUBzWPWGmW+i
WIUOdFscYhZGG9yeylRQMQwyu28J06/HpRxPRugFq7qrecgXxtdEnIsFN0yOXoUC84i7Zcwtkisp
29AslmOfNrZpHpCd1I15FybI+wPKQO+UwzmzCbp27NLPPQVNAfM8LWlggML6D4PAfDTGaD5SA/LD
Hjq9uvQur5BePeY4K9kvHgeNIGO5WIkw2GQZGZ2k856wkXTbzMzfsVrOyswTr6s8Z5LWc3np8oRl
VjzUvBlsBZBEKJM1MBNNi9hJNPc9eL89tbWOLy3j28aMeK8gD9xlgEOhi+BQyGLXVoVYdVk1bOw4
uvd003ODsaxdg8lnDYfN3AEu5pBF89aKmofyDHypVawREFT19Luys/DkjaQQBC2lOMGxQSEiuNTc
6rjIM5BobulygqjacG/As+ZnpTUt4GqPwkWyC2zu5uTHUlp/2vgA52PY5EwPgcM6pR3rk+nE49ox
Kf0iubUTob1x4ebv7aWJdw522qg33X1q9RnUV2ve9ktIb+DCiVNmwm+ruNwCe9PvSUWnWXA3oAq8
pUKcDXPO1w7ejb0XnMRiND7FRDNOrF2pEmnDGG+B9K3wrtgXO6jfqDYi5Jfb90HrCO93kIsdndRe
UO0BZ6a3apo2cNMpXsNYv2q0eqWXNhLCNH9RuOLt8SPssZARXagin0lDnuhclKc0nn5PJCgecwSC
bFh+hOlYL1Yc/a4jfS/KcrnaBYc2vFI3hyfyIc2sLYjbjG6GTm0OtR0VBdxP7czZy23+EmehuJj5
4EMxnE6qtOzUsBIkidAcws6cj6MLrQ2vJM9vWsyvLW4vgjK4GgfOUegbHCfSDsJSC/lsGe07uXVc
HglnggFMQZRYmiq3PAgr6M4DhvuYuCI7uRb7oUaDZhY9IJspY2P0FrZNsg0HZAVcuXtNVj+VSRlS
ToDsye60bYW3oNbD6tAVpbOuUHzviZh8IZJslyFA+VkbjtAZWQUjoEJBSadH2bY8z0kT4F15N3o6
UBNSeF0r8hcn6hb4PxiIyTKzEDe/umqetjO4ef4A9pOAsPZZwv2gM7nIovw4Ax47J173Z8Dl5FuW
G+4kOeUN9EgitZyt1yM3XUvM5i2PM56XVbSO9YIOugZLUz5EB0c1SlXAt30sF1A1E/132ZFBHqsg
P6D+XhBMDuFELlgEht/1OpEfdcG2KcqS4zxm4Fk2E31wq4FrLAoPNgSATTt4Hqgi5NWZhdocaScm
SvsaShcluHycZ+xR4/KA0Pm6lMbXUstTuyvNZtySFWhZRPIivJSWd5t0cYDUsabfsV7VHqDHvN+O
fYA0UrnMUUu6gri4lvqw6+LyqSJ1vnKVNha534ADvgwYn/SR58zn9Z8yuoAlZq2jDjopdm1u013L
sCcDkqWZ67eZAXkaOmWZZYhiWrwm1pSdM1WpBmPnb4pi2BRTle85gv4uVANYlEDuZvP45PYBfNR4
U3dVxwWsigfd+Zhp3mdjxv026OtDsVg8eQ1WRriN13JMxn0vikMDavA+a80z4G9tBwli6zAjH6Ku
YjbNmrMojkk3N6dcDhztEcNpyAbAsVR1jJLUJusi1pst1+/gSNDjzU0lYwNIIOdYzHedahgeBq74
wt7Z7jrv2jeNAzpVOwSIEJsptNQTxg7WjZU6R1PgWmkSuY/lkp1KqsMUVOzG+8giGth6Ggyvc2Yj
rcdVuvYcbT5pzWjs5oCSJ62xlks421RHuU38MNUVU5jlEIPObX2LuZzGtsj88CgKw1NTvutBj/iy
b7Ww/+ilcxkazz2nekQSWa3OS/MzgKkGdiQOrpIYd0lp03YBSL0a57Q7jgkeBIo8/M6S+G4te7p1
uhyfghacQUfsLq+q8hybhZ+mTb5lJUAE2gWLU3Q2JELSbPWoYT6Hq4+zeUxKClxlyk5CmvQO/rHD
5Soglx0y6zvtfwrE7c4KTomdgessxu1SMk5T47Ui8Z6f9beRI6Er3S0Wt8qHF7MeBL3s1PiRmBby
Azf1iHbfNKulMZ84X2/LnGj50DU24Rla0PDO7bXKu2e/5kjPj5YHBEQ1hEfNs0elzTaSqO24pbeU
SkBsGWLaaKQgNuN906lAJs0h/E2F427UGJZS0lFzlJ61oruVmdT3Q7G1IH+syhZvn1y+WYft7Elr
9yl36srD90BS6QZX5ebIgwyopLUN+dH3FT2/jfbTy+BrNul9FFpFyZbL1TXFT1UVJkyS+mcaIqdq
YUKOqH0i4v0krWnTFNUWq+Yaz92uwCjty8SKt+ninmDYEGSw+sfWdVg1No7BeYcImlmMDy1HTKPv
pnXttJC2ipIvvXfvhfZWzO5PFFh+DR6PDXQUETVgOM/cHR7cUzFNFJculdrJtr9HtCC/duR33hyw
e5LLgvS/2CfBXkPzpi8P4sZZi5PPIYTwz21w8XSyG3PEXD8w96tfPjLnzRAowKw3PsmgLjBnGKw3
kxF1boI2kDed8h6i4bgRhRZTNWM5g7goR5Obq+fuUVC7O6Z3VaunI/o2Ec8M6KT+yH733DlQS3qT
YKc23Bil+9PAtnOnW8ajZ53x8YrrWA+/xyZ0fYmj/2TDSNnAuboCNSdKxBYC64VhvoMiOKCSiacY
OCh+/4cgGNeG2dbEzzA7hEt9cT3XuMHeZXkU7rC2DFy3YXJ2CE+dgf7YJ94a+HHa2UinZDWZvX3V
sS88j5gqWam+hC4JdByyr5qcP6N0xWNCoMFvwG5lJzsLSICyL+tOGDt+CWnAkrEb81hH5aNL+HDT
NFXiEzjUr/RRH6XZFA+BV58nAuorvbb1p9B96Ba4thmcYSzjw/wkEl+WGTVTdv5kWvI5l96wo1GS
kyELQQsuBSwM6a6YYQqMF7O5jzr5qpfYEUILxBosNGttTSXSA07p/ZJHpOntYNjlOlEBYmB4VYk7
bXgTu2OAbL1L02QfzPGjNrv5zSjpOp9rwo8WQaRtzR8MJWX0DdyVTCgZM9CYjqsMIh3vRJtsEL9v
RUdGtK3MUmGEf4OAg/6g1zC0Jo0L2grPnOPdI75h/TwkwaWVUsfZw7wXjobFCpem1xTfyo05JsrY
SEDk7L9kBuG09WvE0ZfaLp2dF2CTJ0Ofrsqhs7gLAWqCBjDvmii/ReNS3arK9vtpMu6FkSKS6WSZ
bWxnv+z6W2sZxzAme9ybWqQYGG+aAgv/BFhx+CFNcZjC4bBYbOIh2XargmfcG6R6DqZxyImJTftW
xo33wgzr6HbLzp9iKuHmzrpMYVfFyHibobfTM2xM/p60XdYWNUxUDyYP4TjozwDQwPXZAoiQdx6n
CZvzjK24T6O3JPNtaDq3Ge7lLY3Dfmc7Ju5JXSWneC+yFBOZplntE64cAldNpo68OC5FjxgTVj3F
06Kpj3OamWtDI0wWZRgV2mpegBhkLH1ZJ27qXrf3g07mQ5QCz6ajP9R4SS/YydeVxx0im/ktq3I6
WgFwicjU92lRvQFviM5i0Vnv4qc62mir7Ai3XLY1n2XEQexLzs50huiaFz89T3BMrAS4hpokeD1K
pGCjPMY0EP7HF0z75TFXkxIhjB2QkegyBPu4CA46PobIdbVjUwztwyL3mWHrl79fHCrQ49EzTroX
rvMkDo4AtwiRxHzPnFvocIjkmB/wYc3valhxopE5ScYjmZiLNcjxJ8pKc0Uv6zIDSB0sn+KC7DiA
+17rTMcvmGjzY+w1WDRmPdk2roYqlXovZeble2BlcFhz78ynF2rZNIIyzNziKHXwO0XeXskiOsyB
gziUNe7adsxeOHCU90VYp9bh/OxBGtjUUxCsWoXilUttPjGp9YcY2jpHPW7bbPkI6xjz+DjX0UdU
eSFZF2DFNkH6bRnUH0uPN2teovQyIbYlmiyeh5GsgT6SInea4uy2WbJtew6mkzlgJkvB7HXTjWRv
+jZs3sf2XpJDP2oU5WIQc/nQJExpWX4jLLccWjPckuV6ynA2v8ARHjHTBd864JJuLsJvnDIvOp10
L5NwHGZVjuNkdN7qJf1sS4R/dtvU1bN4bvOkuKWtQewWY9HGzDXsIjpuAJto5XlJ6vERB5FFyKZC
qgpbvv+II5C9g806LIHkq9XZZrKs7iorLOzZZGq3HmFmrXM9H/s6AY49aPeq0IOdxyGjo8nbMsZE
KJfgezhw/J/C3KfuW9AhA1OAf9VeF9Ixq8VgBenlDHmRCYe+aEpcKQG5PdsJ2RG2xxayzarqnBNY
+G0zjuwaBuNXWpmbsaNe2jD3Xk1obmoq1EULd3yMiknAj7u2Elzda9UVf2aqXXIXZrnlFN8cD+9d
PYH/SqdmE7XepoFugiiGvkXZ8yfaH0dxK3oEk06+FiQvDhWsnJq550GQwRjjtKjnyTnKv7K2WHkJ
evbc3FCCaAYKdZ2tvak9a3LqeSGjkQXEe1ZFGWls726l48YYnYOALPHRSrS/Qe8+59qdTpoo5hsX
de5HciCYiD8M58wpCqfsPyob/j/4rv/Vdv2/L/F3QyHJn+5vReg/7dh/iRb/9U//g0gi4j891P9X
fsg6ij67Lm7Dz+a/UUT+5f/8nzZqiwZO3dLp9oD5oXo4/2mj1v9h2LbHpli3hC4wMf8THmJY/xCc
jnV6Oz1aM6Tgd2lJcUT/9r+E8w9lYYJeza5DUoZk/r/AQwwEkf/TSe3ajmXgv3EN+mAoouO//5fS
EZ3tcsp/pu3U27Rm24AOAJE2fhw18Mr78r2eGxMtT5SH6C6a2aa/sei3kTOEJxhHjyIZ4BlEInmx
vf6hAU5/YW407xaHiKVtqms/jsei5b41pgLXhmp9M4RJxRUIkHT840nmXLrbmRUclmiiKr4ynWN3
bEGGZsy9T1IlJLX2nI4mqFprIkeevEZ/1xyfWCbdTdi3yO33SAOQCCXPt5AzA0J6a/3PbCcAIRz3
pQmwXJkVMEvH1upd3C84X2D2OQtvdI7xN6LYupQPjg14HfTcwr7J/KjiFW3Fv/qJTsbMeiNfCvoo
wbJTFBc5cRyknYSNssH6HOLYitavzUgZEveL4eyK7jWC99fEy4T/5WDM0QKbokAB8AzfICOse3XM
RqN5HrL595Rk08rD72fgBBU8ivbg/4s6DHbxWL04VXyAZGDuiOrxHB/grgzopHHSdYDkEBZ1J/3M
Emi7EZqBb+TGyT43gRzWsI+jtTCpEZ6YQZKi/JOYwtgRBM2K6DdWFcMfTNJ2dmiyrx14Je1ee3Lb
+jnICveU0m+SwsU86wGDq+5XsXUrTTS5kp6DfqZXeiGBozfebmo4AIfEl9Qsu+1MThehSTUAaJyX
EuFx1VsZO/u0TPwZJ4dpc6GpJmTYNgtNogapefS+HlySAxJ5lbZQ1SP4jIRWvF8cyVdxmn7qxrCg
T7gFOL1+tyBDCC6hxLibHJxyK0tRd5YY6/x0YEkEXDuN33srSTdDSb8HKF6cjx4BN28gDYOyl/hT
XXiHPpfvUVwessjTj5MRbTpBeyy8NCwb9XTXW4SicjDFXuhV5xuRwz6uHL74fDybXnqwTb15qVNO
+mxDykcnxKhBxc+xUTMMpakm+aOWVzzCJLd2LBF8tuFDHdfPU9aHh6R/Rh9OvowyXut2WZ/0mkEv
sB6bkG45MzH/JtTSU9fmXzX+SlKzJrpRsExMq2DGh4UtWByFwZZQI/s3Uxt9NwzHEw0VD621cJGH
TvTQArxdVwVnGTMIlz3diNURfSdbZQ7cBiJOlB8gUwDirsiwF6/4ClIHcS7CwxXi2QYnXV4YOiiA
+Y7NxtgKPcPSMrpYXzOT4EDzp2/GK6m0s8crtGrscuMEcb4mk6WvU330C9nvS9xv4UxlTEdMbl2B
EeiHbi/FbXIzVkzhjkt/VeDBWvFcf2b3jTlfglPhyEg+EAWPC7TDJ8LPkB9Z2kAaZaJqIs/0ow5p
M6vx45pBXq763vGg/pZ3febnS4c0yBJX70PU92uqZt/JTpHHwnv7yzbwngWWvkshVPIT9OmWBN6T
V7zn2HJ7mjBxw7bgI+VCr7ZDYYFBdwFcVYbR4OzQBkNqs9m5jfZJAcdpkhP6EtZ5J1cbBy8/5z0I
9dS8JfGoAU0jJtvBiq08xHSN4nZEoWg9hzOs4bJ5XZLkUtBd4JSXCdl2hYsq2mkhuMJhfOUUQ2lH
3DpH6dSkD/TwTNBvRsHKqn0V7KAd2JfRGx/zOcg5F/ohWfpbMB5Nfrvd5NnfXpSEN5Ilp8G1xJfT
1HTujRwgrGnZmzJam3W7EHJgfAkBTh7KLHwkamec3Kl/SnSKh0VzrZz6yNE5v1YVNvkQTgz3ZYDW
GvwyJqzxbLKHAn13cHX7BXXlg0ZRAxFCnhy6j4BtZ+hYJRuK6MfEW7qKHBK4bgJOIhSjXwYGaWsY
KkChHOoSGYS7epuMAwR8L6BxqCGUijpYkp3fBsVyrLzs2+2Nx6KofgF4+TGm9FJfKjv97sNOXxlt
Rntz9K6bx3IxzSuuKtaV7DzXRtJZ/kj9GotXNhZuhZEd7OGpGwR/eaIqFMXSbpKet8FkZ73OEN8K
XDCHIAxe2yEnLy1mPjwhArPXhSyAY8zRocmWPPjBoP57nGBXzFT9sCbkf1wSJozSOl/NVUeMmglu
kKLZmLjJOvtnseXKg8e3cpfxTxdR7yIyQhjGo8mLv2tHUCEJ8QuCyV9WVpe+U6jA9twfPM7wQRpq
K7sMknVI/JCmDvclXBbTl/nCg4A+4RZwD6rxq+Z1eyOFyA7IdoWErJo10mSb9mwtKC08BpwyHa0m
9gf6aVPW4UMI8vHKNNKtWeZWfhHF1mVJ7AsoooZ+HRvNtUlPmajXrmdPP6kJiNpyKQyoSusVPRi3
RT+FH+i0UXLtioFKrTJ7bAhvrmBFTycapx/Zuoe4bcTJnRNzYwRmt9W17kiC2GR2IKwyauO96uIZ
dMvEVsFLmOVNjT85TIbd4rC8rzx7Y8jSvlrqi6gD62ry9s/Fe9C60TP8H3QtnvTkHLlLGnWwhyJ9
p1OC5XEAYsAcjIEamsL1hV2oFELhj0PmnVlepyzCbLknSg4Gyc7a11aSKUqId5IuggIrGwj1oal/
RbMonqfodwXXdmU3pSSnoxMAh8OxE249b0Ps7qTtqFYSaXrSSKKeC0dHlxvHfs+NihzKbO+J9XZb
e8ohIihgdOB5J3Ta38NibfuIWTbpB22v44nm7Z+Ni2Stk6B/eyJecH7eatH1p7GtfvrEo9KPUEgQ
13f8WsbWC9OvvPmYcaQ8lQNpWyO9yCa8AUey9wXukh2CJzgzyZIxKy48NMJHPaSxkteaVBxiKCx4
/W7b2YcZFZ9pHWU7Pal79MjR3QLadn3YxU+wB7QbwW9axXt8FFxX7JaaHmue/oMlXCwTeh0PP/jp
hCCEaN4zpLNQG3hNWLbQjBa+xwbmLMQYMrahC3SYtDcyq+GPlrNsyn6ucZPFzqpLsETy7mindu7S
Xc8e3mePdXb6FEp5w+p/8OblhF/pq4Wxgcjal6fOC7mVkaVI9GbCBu9Q1mKa91FjPTBXeXizJLUA
RuHHctj1/Bh2/SOdU2G4jblOfE9PptUM24MXEgO985Ug7ncZhrK5fKQVfZuFySV3nVeiPOuw+Uon
wDfWvAdZ+pEnkgSdkXLbQG7s2C8Mne9Yv+NU6D60imdTFCZymHTWcY87YTGb6tBGnXs3rNm3Wpmw
B8PUnSg/jmfl4g7BlMMfLrC8rNED8umpXjjs1SNBlSxwH5shKR+r3miPFNBiksJJvrVyy9qkWkrS
g39lx+OLbbS/FgcrVGAF0d0zvA+pm6QbRP7gLtRkFUGbbcC+B341IE807O79HCLr3tNiHPyF6yIX
Bk+DHcs7D/AjKOdrOerD8xCGV0zNLVqe3t8Srx/8ucXb6QwktGKY2JT19dV18ni9tQFRjvIN7d6V
2VdYz/q7hwpIZ0nLesBusRnF3aXUlh8zrT1/IkOhe079kJvUBGQKCMwJs17X3BofQ+CLzO/u9Brw
iWDjM4kjPVUv9dg/I8P3m76GhVHOj4Y0r4MnuD9qWbLuhvY3tvyOjetMd8gcF+zqsL8A2Obc7mx6
hVEa3vOJGBs2jxMJSpLVmnWOaQ2gmI41TEF/rcyjX0ZY0fW6dDgz9Y98qEbV2t6CEYTO1Oj2q+EO
T8sMfa5AzosiwQpID+56jLWuAxXszTvHti4gdtPXFMyTzmImhy9wctGx1oFDDMvOeK4UHKMHILTX
0Ck/PUdseCj9dhKM7P1g1KsIDkqh19tqyUkHWRaqTgiwYvxDAwAcaad/zfLp7LoW4DQGJLJqBkYH
87ulTQBbsbWLa/YmVlhzMFRUa/gwHPyEu4EY5KzNOXnXtDa+v3p2HJ5bN8E37PEZNtuhJ90nBn+B
/rKy20ZiF9FXrefOB6zWG7BRFi0GctMbi3sFy8ftC198JF7I5hdbQ+JdjeGdqQdmYJQXz8F30WE6
iUPGidHM3ruAJE84QGZmh7Iq0H3jOn80O7IUbRm8p1PP2Vee4zl/TgUsKCd9NszxiZNftAuweAwY
JrWg4mDESQ2c9NmW/a8uYG3keQsHT938aLgiNEMr3iTImTUzZvI44kayakQNAVFzz064UgZP7iUL
8a/MSnXu8oRt3R7dyet2vdM92yPAnpXIu3SbgN8DMcGW2+XmfpRVW99w7bO61wh5AIEEXF324X0u
dbhhgcEdpzZGJNWT3sUw+xPbWBcEzi7lWN8c26BfoQ2PDY+sXW6whu9DOdxyK7pjQsd7BbLiPlIh
xjHoT15M8lSEpEsB+R5tLXY3phDVo62+NMb0hafUw+ad45vFg07bQyTfKpWJiIP+6nqSqjC3vGVe
cktSPsVcgcOZQsqDWY/22RrmEamDoDGxVpZcfcO9qwrLPagJwL26vBCTQlcVbXGDxQ9ELv8yra5/
7XdO3YoLS4p5S5kEOZ/Bfm7wUoII/zWqJEir8tXMFGk5vyZ29FkZle8tOm1pkfUewNHG2u3scSbs
RjklFDcCdWNXHW0BL7G9b7qzW+46116Oy9RdA0CSO6ha5E+zmFyYakVxK/AUBV6OhkOzVY/XNO01
yjnY4tHakq0paM62lmiGQ4A1OUiHajOw01nz2CQHzaV+LkNBd2gRQNis9Oxg5E27dSPGHYbDeMOt
ZHpmRfgRUQS6q7XoPVZXJqCek+EI3HCZSA+tjgAEx5FlIk79VdsAphb1uGyriCSprlfaVx9WR1yf
ErO2cKD4Of1z0ShMs4E9UgPOT3nQeEwYcVt8RHtHmVPtwGhOIsSaGLC6YPU7r4xoMVfC1MR6yizq
PfG4UrsZPXXJRzGTsKTPD9fr7Fzd0KK7yS2CrQCHRqCsmy5ajU+lSpxGFbUdXWyHCQbCcwGNkB46
EwAOhDzNDuZz2faRr9sDJMyx6W6YLseTsDV8ycE9l3OBVE4JCAnsBqIFTdaVE33Gdmjfi3Cg8T7w
srdGaqQ5Od7vSDtlmJlHeTYEcy7bs8+KAzwpwy65m9WEQXKZeS4x8+8CWWubEn6yP6EEo0XCqdFV
wS/AT4C4DBpmF950s003sA5QRAxr4VFQd4dOkoTv4mMzBSsvhiopPRBVXCwRDZmXBakJ38NSwKsK
rFWTI9/EOAAOAOs/KS+rzhMK8Rr/euAXuGQQVncytLyXOGKzjpXTXdkdM3GCU+GtL/hYahrIgGwY
KatbigPtXRbQgugnV0oXkSwuTvFX/8oXWmjsb5HU8tecxMW2WVoJx9s1+KDbPsSU6tYiqRVKW0uU
yobUZB0aFdeIMlYhdQ4ST1Ke/TLO/lxBSktZYTC1kHUDaMg98VbF3HzGyrO2ONsXHqyh8GlIIAye
iPM0zu4RPNoZiAyrvW5GKTR4JYkn/nYn5pJS6YkFwiJWFRRGpTXGSnW0lf5oKiUS5oAvZZof2TXl
20XplaZSLsPFzW/sIh4z9gt56uW7Hq7xMSgqZ9Mp7bNQKmiu9FBc8VRd5Wa3D6mY9PPZAFmnFFSh
tNQYUTVX6mqrdFY3QnG1lfaKQLcJFQE1CGn4sBBodaXUOnymjQTCFQpurrTcXqm6kfsglMo7K71X
Q/h1lAI8jRnCayWuZszWqA20cCOT+rHRGSvpubH2rTv+6oypO3X9aEIfnd2MiNymV9ozkn3ozJ/E
oFt2guOuixyms3StL3X63BWpfTWVkq0rTduG3Sc9m/s0krfRVcm5UjZUjiFYT/m+dsEiIXDRx0RM
Ssuqn3owzCTEwoeZ0hb8Bk8DEjvqv/kedqjumdLfZ4R4qRR5R2nzk1Lpcc/+1tRfVA1nQgGPCV3Q
u0W2mIRibDTxaO0iEHmTUv8b5QMYlCOgUt4AW7kEEuUXQKrfO8pBYCsvAWciXAXKX+App0GvPAc2
tNUzppE7PhKSesqZABXraVRehU4sm6Ktt0XgDER58DOwEFf8TkCdWB3CJPkMlPeBhtIvA6mzK50T
ecLTYie/+uVQT953CSjH10tApQMANVC2yUFTBgvltHDNra6cFxB1YathxigxZeRx/I4mRyMObo3m
r29DOTigVZ8oRHyghYi0s3J5dMrv4WH8cNIOcG/A9kJ5QkrlDsm5DQyVvla/fIzzohqBt2MnCWlv
yZS/ZMBoIhiguSTDp470m6G8KBRVsb7EngLv9WdQfhXJGisOUhxvM0a+5mZjbBEdScy2E/uMUp59
hPnFWb4r5YWxlStmLLaVcsmEZUebWHpOlH+mxLcQDfauUc4atvz4OtqfSXluPOW+iZUPR2DIAWtK
x2WAR6dSZh1MOzbmnUW5ePJfTqXdnaTCxVxA9lRuH0YhnfShAQPDfJo6HEG28gaBzfpolVtoVL4h
XTkce1nSwOBuJ6xF4q1QPqNEOY50rEea8iBh+r71mJLYwaxhfkfVd4UF9SCxLqXanx4jU60cTZPy
NpmYnCg2eYuV6ymRJA3Mwt7woz+Xv84o5ZFqa1inFkmnWiPj1y6DuJA5udJo9xMnZO2TqhtX2KHT
AzNu7cc5zwEeK9FDWhABzcn8Jkwhpwh8wzppNVwWzjwfa/UlqcKDkTEhk/8LcqbUATPmCQ89s7jY
GPgaQCa8kYmoThgpdOZi7AdJRPLMGXg8u8aPNxBEbYYgPjUYQdzWfJgGk48rR7Oe1QqOGmTPyh18
i41LTaPURrhLs41nM1hjqUOVTsaTpLRnkQwGo/GCM/oTVvtRGsY5KKHtCsvaMyfhRp5nGCDzr8Cu
b4WB3V2Z0iRLFtN9XUTyNEwJKmbjXKZ+REPM8K+779Jy7hHo46W/VxUsF3VIAyYwmyacOy4eahYO
DkNebRvdGhfBN0Go1m8FKC+IbZy9YMuIOmLLnnD/oDmPshHmScAjRGdIIgvnCw+/w6SYyc3cE4Pn
vnSwSodVP0AIPy3jP7FWvqcDeoqD1/+111RlsvGQLRNhgJ67dB1arPr5hlYZPnmz8yyN9Ox21Tuc
hF8wp6wt+eWX2kMRh5kcVcbDErrPQEIkKBVr/Ops9y0fy/dmmSIYGpzEaPPRqcicXHbQTX+2uMNf
2R+2glbMYuR2EK7ZRwW+Dkplk8gXt0BdIvbX+VElNm4PGgbm9m0YtYK+m6E5gf5PV55eCbrHtPGq
E7pflRhF/DBrva2dGS27Pdc9gDY8s3qfnhv8E1amwXqgsbikA9bMbOMNiQ7mQNh+l3ZubeFx/YSZ
jLdajEhfFZ/SFenDRwdJf51AMidaPdKy1mOZlcanTu0xL9xeENogUI3Fr495D3DW7MaID43rUe0m
uKsesxo2VzRyWND66kd0Jap4qje+EHXiO1ncbzRcYUQUmebBrL2UTf/WZvkvkm7NGispqaTit1Zx
TOtatKA4ZV3paBX1cKzP9hOtnuu/39RMAAnMyVBfMzIMi+tOdIphAHXnmYAqdiNq0aH4lBouXaTJ
Pc0Be9pRjDOC567Rcutk6Y1G0HNSUwBZd8wHa/Qk8sgsYy3aiB/Y7PByzNcmZswceu0c/ztzZ7Yb
N7Nm2VepB2gWSAbH20wy50GzZN8Qli1xHiI48+l70X369KkCqtB918APA4Z/W1JmMuIb9l7bJmOt
jUoWYd3gnRP5Vvqw5Ys+tNNFPy5CuzU5bmAbYPCs5gtbEeQGM6gWbGsIO9mx2LWzw5DjnWVrX3o3
hdieuOOj74lbIU17P0WGETDFf0Nzkj3as0BCkzc3hF7x2XcQJ0qls9/rsDJM+FxREO0q6XPFUIEe
DN5vfuS5DxIHBHRkYUvX7F6gx4aLxIrl4FrO746k05YAKyLAS8arKwbXL1uD49/dTaI5yG40Puos
41LQ/ScoW6wP4VHeiO95VXXVnkYC4/Y6ugUGzPqVizcDcyr+FGIgpJSmGkl1/zYmefIW6G7RbEuD
hUQTA9VJwTfvEQfTsumc607kfeM3ZoZHJ9oO0fInz+mKVb413Hp+VR11HY5UiFCVVpCTxY8IaYuS
vWQFGonB4KrFkFou3YnhFIgA/PIHXrxdM8tnRvnYAxbbZ5xwalBC3xukxCeUXeUoiLJJ0jAhsSwc
PbWHDm0XdAxknz2a6GZOuU6DZngWj7Srfy9xXaO8Y1ngF+kdKW/+wJrxjTwW46LghWyGxvhum3g+
E9ay+mP7U8fKau/YnDhDV17qS6+a4ofe6K+F24ezsq134AZvjdsCIpn65tjUPe2VbPpTjnIgpFUM
gRVdrDhbgmloLtp0dLFJxXVWHgbVP9WJsVzR+r+2DnYXnfloxDz56jXVuamsz8mc65OfjsXDkp9I
lRYPfZ/dGCGKE668cVs4M+uF1oJ5jvIOGWrO/MQwEVWWUt+KRn579fRVlRbRUSJZnjHDv8MIe8Ob
vTxopzlx2fO0fRoI+Vo2+ma0Lp5Ljd/NVom0D9kSGnsBO8b+FQs6kakpvienolJKho3sa8gqovuO
eyTlhEbiWCx0O0gNw93OdIKM1eQOuQ+RbklLAnv15FSEZNtsRzbLVoqSyT/XGkxfYCvoCLaDFG3Q
rGENmklnDIMVyLj6yp3BDtl5ejk7cScVQYuDYTuS8LORzSgOURftdRT0F+YhNUORZlqjMXa5YctD
38lNVOhMxJHXmJ35p5PQWY0p7oPFrtLdaCI2I48ajpftVTubN3xjNm7Eemv4WpHwfuql4TKudHbf
PWrulXASqJ8xHDOmlIdO3AV26YMu5/Zp0SprX3T9ck613VJ8FTz3zyJ7t2PL3vqth5AtKvcwYUFe
RuKgsjXTiLSy7TxMx6XGkTFP2Tus1zlABGmHtucUO82UJqJOBbKN1XSqxXIP8G5E7MnAajZh/aBt
jjBJQk5ZoJANi6tO8IG7wNF1yOrraqxLnoyctt12CVQiG93aNJb/2afcOwZjKOxwCLod3aEt05Pt
MsfRJuKh9dFf7Qkb/l5WbUOUmTS7sclpRfE82bxSauy00PE3EgLguyjtE5Xc72bAOmogZTxNTvMe
+4TujqybRoNJUZUk42vhDddQL5HHtYbpnxA2TNumns/pbFHtdbrau710X7PC/kMiwyYDHrQzdbI3
WT+Viw4bKP9JautbtWRW2PfoFqDIjtj48LDJLaF4bPrEjHqgMs/dVLxmbVfsF0bfaAp2CPjN7TQb
w9Ys3F81UGcHXggqLjzQBXFaabolk2O4NgVZYLP87Bce4Yj+ZAI/HXRxBOQld3fQLEx4RMQquHWG
l0rhynLVsz3blA2Gj3jX8D+w1mNKk7h/+OxjuCbzwhpRbXifomKTl1UrRDOenxtdfPplHgqzr6nI
sHBOXfdYT627za1B28uo+O3O6IzzljjeNHqzvGx8jDN5dWoeAjvmTWn9jkqLoWCj3/8+ZgVlP990
e0zWFCzLpZ73CwKl6lzsc4yB13LQx8OoMMSQzwaS4c10KVDaZqm2LSlb1qCCOJVn+K+rUJ2v3rrW
0wgHJMh7YsDs5rtcGLNNY9JsJoG5W0vndzvHfSX1sQ/mZuAoX3yqpbTAqjCNZ3DG3jWvP9jNm/t2
SL4QHbrhpGFbgNSygoT3UTE7FJPjQS5tdPWGj3S23b1R2gIrIgUHkGL/kg+sY3XG5onHUdI1WADy
Gc2DAB+gxdYvYQCcNVHlntkGmSRa+kQxY/7faRXHszCaKKwZ45/tQeVXrZ3ScBiy4d1tkNwu2CfS
wvygoNF3kqix/dwI40Pz9Yd2ZGFVpuSmdb3WPoMw2/Fjf0YJHxeLIcDdmiYuC3FiXNi/mFhSCivR
2HjgAy3c6rmeRXvyyTsPCjNlGTm4y51K99ZaKXDePEvPDRU94KHpOdHKJPBqTNGiqK9NmQV4trqH
DnmTRDx8ZGr4wV/nQulwwscOH/+xRyjVt+SNAXo/KUDX14XzJTf1kRW+0MM5I1nUAmeHDXe6/v2F
LId+63nM8OY+op/kxfQ5subU9C7KA8yhtwl77ZEqqZmdveAYsAxzeZwj/VXP2zrQx6baw0RipUOv
IctUnFuTMDc7QmmYo/Bl8LjvBsu99rCe93LpGHsid9xMRbfXF2t8Qu6IlpZ9WKvf6AQSamxOedkF
eKThcOXNk584y9WOTXyBRdPjEiOpOtLFlweL6jrznLgzR7tBXk9Tx2NQdHYDVJHkJMNIr7Usr2lD
TVosRJ/5bT/tGXVPARF9J8NSRvjXvGTV2JhKnTIunQB0+WX6VWv+28Ak9WLHCc4vaQI0XxQkrAJA
TRd3xyn1HxPSgPaY56htbTmHsmatOZojltShxHXJBT8QmnBfiCcEToVLVFkYVjC0HId18BQNaBXK
PPYeNLeFsDOYQcqwhGAcb7XtgWKzKHCQMZdzUOcsQfJJqlBA+MhI/3nsfCDB5AGdsry1QpHpMekK
cX1a6j0e+vQ+Zibl9xrCXAx9SgJ5Pxx4s98zvUVSt/6Sxuooyck4eAJaQecOzEKxSfLJRFUiL6R3
tYcCFdMuGVEIJOa1tIgkiI6xqifQmrYXLuixnNKm6BFdfagihh8QrMCa+vkhn4nF9FYdTEYf4U4x
hCY+ejvFmtYhs+doRSUrXCJMTmQtJltbNby07keBlCpG/fTSpTwmE7KOOIo/Z3kFe/qK4iRnyp6B
mimhu2m+GsJMNY+Fl7j3abKth75sUR7DhlAFqNbWaa8VJp2gj+UXqYIlS63RD/IUHQpnSHPtuX7u
KifpJwek5niLvykc4nQIOlFHZ/IoTdyIni77m8gMTy4CNGTiWXwnITZGn4g5v+l0bAjx8lr32dnR
tfww6awN0nJ+MCM9PUhZs6TNscsLqTSqfGsGUNhfVW9azMOLpySlWm6NdsDdijrasedQ9JSYrcEU
DRoQc5PFYIetLddiLplxVQRZamaUh4XL4nto2ujkybh8IzktQ3vSWFmLKIuwMbpSllML303npycd
++jFF7x7pe02IWPHYqcTbPzgDgge0m64LiJ50tjMH+MUUDmYnANZZk+14SCdb5ePec0AnUWf7c2y
+MHkvApIJ6r2JtTDq8kAuzNGDO1DjWdDb8qgWWA8QIxXW6NZ5luloie0jt1Zzfg+UG/RYeoXqSsk
A4AKskV+249dtBAomdgPmXLWHkepF+CkvwlVOy6M/py6CmJ7arccovGur5tvjaK8M+13gc7pkEC5
AATeIWvT3niH6cMSZEtgi/fliDag1KJ3+rir9Hr3FDEMxkcpd21qzluPRCvJMnKuamA04AUPvaWu
igzlO1SQazbj0x/51IXtk5U6u7xuApjdt6hwzDOvMK6WcUbdZcFl65V37PJD0a0pYMPn6JfMOrk/
lzbj5WDpmRRDYLGE3HoGEi74DxSHKPiUvVxwKnMjuZhAWfSMGCxiI/DHyjz4LfJSzecyiPJ+A3+M
1C04Zibd9N2BKAGfeNcm6ak03A9r1t0grbsqbPri2/SpHLQIaaZmxg/5UqUXx6dKSpHeErlUEV5G
v/KUzBmIUaALjdbthqFBkeaWbxokYMgPv0mcrc9E58JASzfJ4rUHW0sOpJZg2LOzF1AVZBHMjPVJ
0aHoJCesyxBOFuOlYIs1lNHGrNs9gv917oATXxqwQ4YBLEE2a/u87M8pii0er3Mdgy2XlnE0+vrN
Vxa90h+rS/MdCW0/J6F2Ew0M0CHf3fERT/Q1jA1OnesN2DpswRkkJ3vbI8Yk4inoeYPJWG4pby3m
/nbOd8V0rJiVOivAuqA8wRUM1hfeB20H9eXdTjUVsMYHWhwBjkMCSUiXm5BBkhnfmO1Oy2LrWxCu
HpRaZwzD3uKlB+LobMxeLCdvvkkjs7YOFlmkfrydLUVVM7CDyauH0WzRiuD3lVChgOEgzKwDgMav
5NyIs192n1CIA3bmGGbrJ4ozkLxzWl7ZYVIZL/SwTdGEsO4vWRaZ19xmpqyn9qEofEYlvoT+J9cX
fkSTZreUlOwmwCsKtocrPNojLZ5NAyplCalgqecuMAYXQ7jzJCAtDxFA05Eqv2BFmROTFhYru6nw
AArGAxpdIgHRR/juQ+HgbVB19svN0dOIzn7vM/ULCtVOd2PzBoEmeu4XOGyNW78BumkqByRYooZz
1Om/xaq0NFJb/vAibrx+T11TfeDgxoS0NGi/Cv/g0QMEju1Ph2TwWImLrgtz3uDASIpzPmTTvrUH
m3E7gxSG+GLD/NIKLYVOctQTpu2xUzI/HmYCtLolRH5GeMr6WxB986OQOiOiqNRQqbFf8aq6oeXy
nlt/n/Te8Mdh9GfCHDrYwnxanYQaoAnyW7pn1+0YEoOcbqRxNhr/aczJpnHUiCWFwMZQgEZkKkpF
wwDdlnX+S9Bk6FYAi2z4tnHvcI3S/y9YvJLHsz156lBnURRG+LJNfagOCOVh9Sh1aGaK6qa+EZgC
3Yv54LZvnJNtaHU4dmxctCoOXSQKDDa4Xkr7FVSy4Rn0s1r7ndYKNUdzNYU4jqlhvkQM7E4IpTns
p6p57WMNPZj0znbHIzt3WUkcKJrseWlCqXveYc4BZkcCiZFHsOzooqiC2e7tkp5cbXxq96Woxxej
dPNtPFcmqZCE2rEe5Y2ZpQY5rekCjbEK2CBmvxpFHNFGAohMeUsy3Tr//QVNZbVP5PCcWmSPblrv
SssrznjsmBbNbE7/FaL/H1JR/+kp+V8hqf/87f+lEeWlLvnvv/Wq/JeOlv8P8wbwklo4Nggc+C9g
/69d90v924P69eer/Q9OlX/8zX+6VDzdMHWdt9zxfZQW/9ul4pJj6wvTQKVvcp/+jQGoEExgRRH6
v1tIHEyPIADTdO01+eAfLhVT/Dttms7f9H3LAFby/+RSEeZ/8qjgTrENy9VxmJo0tX///PevJzae
LY6Y/4FU3HdUbw97mTqgoGBfJ9wqfftG5elWE51YzFD+q7fyb4Zbj4g2sVSAdJyNU8OAk2jx48rE
TFhvpZN9bRtwYE7t66HRz6CnLOvuDkbx6sb6zcjxQctrhUpit6IPbGq9X5j+GyDLZHn8y1vxj0/t
v1V9+VCnVce3als6Jp9/ye5F6w/hha6FCb9nmI5nrz/6v/xofevkw2QPA/mDciHVkRlug/1xWBdE
JUE6zFPv47o6wiAIuHPaa32VnW29FwxBzT/GunDCfQc+mR1UPycGvJm+ORvyAwgz/HAHTpNuPSjZ
cgWgE9vSKEWVVj7n7LjUuuzq1l/ydQHGP2iRDWjM5x7hV86obONKJ3mcETMiS5WSxQzsOHAUBK2Q
g/agxuSrjtob7ibjOjeeFka2KBFqpNh36jCyKE7YnHB8+M0JTj1N8JzP98mA3RYXEFpXKgLTsu6E
GTJmclh1oA9g91dddCPCsKVOt3/V5CjQsiTHcWUuDMAXvKjvf4DkZa24zylMPyIwDbTW4kcFuEFb
CQ7VynKgsiVnbeU7JCvpgTUVAQMr/UGZDPyntFnOEZIsxOE+Tmi0RSDeH6RDphtejuGOcCjopVWc
m1o5hwVPLDY894REL9o6VvHUpOJg625KTquP4VXQOvOOdao0ETrHbtBYSGktzsNTA1AYULf1bE9f
KM9voFOWTcmdFsylY26HKkcFm1OyFBN+Rd1I01MTIzUW3otHbugBfQ4RTi1wjrrNCYtM9J9yMPJX
hgfp3i7ka4vLdmPNA8z/aaxPljfFB3hyun4ctYQIwRj/c9abFRVgRZVdhSbMz0ZWR+ThRjA4DBpR
sn7WPIGbUZ93IoIn2zZnpnbTBqkbxLKkZiKa3sSEydgu71Osv7hsmoBC60YOEmKqrppOBoafTfkm
syJmWL0EB2K90qqxQHbEZ57Cu0SQFta1t5xm5bwVRsvoRU+f/Ckfjob01AWcw3CqRqR88ZAh4I09
VoRj9YLE7DxbrTrHZvST+kNdBGmom8mL7bMz2dmtHMefRbd6dRd5nzqPXRJbgkzJEF/D0QQS1w+F
vbVaYtHyFSs41cuju3RHDTC86NhvwV58tJi3ZlpRA1e2d3WWv6ILeUiz4Z5nGlNlj2Krd3bmiLRm
QUA/uditGUMgnqI+GQk2GFB7mbp5RTq2YX5Zkt+ICdaV1I7+b81V2NIS782tK6plu4533UDAgA1t
bw6x70ZB7UcXltw/HPCeG78tjobDEdatzOac3pl6ku5LlHVYV4JxELgKZ4ZngJQcCjApksC6agD/
eM8PDK5CnScHtZOC+4ixO7qDB7w1Sl1oka6t+ZQY4rcwopPjwCVyaD80awgB+OGQiw4Z5JU2wZaB
WDgOxeDEmyxPX2cdfHVOR82CBJh6f1MRLdCsTxQz2edCiUMk03CssmUO7cCf0emxuaMDYP4cMyrj
+w0coIEVO7AcIUfcgicThPMaHr5XcoQ3UWm9g7v/kbduE9iaUzIidUkTb0/Yba/sF5807VzrvdrW
jEJsirqkjs5m5b3zfnL4sWrWXRZ4I1pJ3OZ7qIQvaYoX3mTjVGNaYRPPmNa9OPItLTuWzxynzkR0
HyYOvs+TDm0OUlyHNLU61ConCwXY7aLU1U5QXesFULCuCCyIfqg6l1vpbfCXI98ilcl0y8CumgcX
J37V3iuPpZZrzj9HEhY4jaIzHzH6iJEhu41JJqjA8XBC8ltkwe/FPF4V+XE1//xsmRfmgBdlEWYK
MV7DbEgPuIRgaPZzDpG+4k6yLe9nXsUdRq6fKk3e0EXdcQx8z7P/pfnMPvJEQMVLLiybJOyB+cNZ
7klb/AAU7qn3uirzrRhq5DppjMYs66+63u0TvSDnVfQ0zGQf0CdnmzIvXDw7rOTwgXzq5sek3A9t
Kg/eaD2QWshAgEmT4xD11aPE23rCv1P4PmNlvtWzSeh0xOgRWf0fDyHoxkvfybDpj8UA4dqP4NmJ
lDwQLNTWviYq8BmyZLkZiOqpE6jQpQFsdcGzuNSs4RyCv7OV22Wn72PCFgWX/XNloeG2pfbYL93v
skMSSiLrD0SVPxmyQXxwNR2zo7vHp4aS24vzjYeKNIghHAeOB9h8RC1tFr3HXJDLz2n5bZUB/6JQ
F6HfAeZB2w9/anlaQEXCBLNCoOsj4gO7CApml3lH4yN5qpnKPBLNDfkcYnVUMn0n+RUxziL7nd1O
MM0LLndgJHqLRmkc0MH/bpvMIQ0SEvMgMbAJDwelXHma2Iifx/qmJz4RJ/BeRlqfvQNXQzcG+6Rp
6jSNagxdrgYOHJTqMdEONWlArT/fkxi7yzD84Ifsr7mfIzBQI0JKgymBLvJPsnOMIGq899mwd7Kq
wE9X/UczKXtdf9xgMJ4yETWfdvvTKNTVSDGtpkpm26HLfk5Mr73WYWvrpV2ojd0xKdvhZCn70YKm
t7FW42cLon2r9yTPDmQaX/7+4gHJSFkswBNIjo7vCpxPfB8G8xziA/Bx1gnB0RaAsnDyRLuVqYZs
Du7ZRrVkbhQLoxEEtghDk41UIIVaYju2RbF+wPy7HMAQenH124zpmv20f0ClXMKX99E78clMXZkG
huLt9W2x50diudUi6HPltuQsrHr2X/Ck2t7yKQ4shMej/0aq52qdABCCxZfz7+aYdrSjv+FChG62
nUvdhnao35ntVgfmDu+1iconkcVT3NW/NK2hFnNOllG1u9klMaR1h+iOhfHiu9YhWTAroDnGaVtZ
Pbp+UVwMM8+DeGpQYXqltk366LEeoGCiy+83uOLabV8OLKi8l2QENtahLHbYu5MJ6n8n48p387Ln
NQZELM258cULYwszIG8ERWVUserHILLTfhU+N+7SjHhC6dV6MvOYiJbXWUObgILzKdf7DxMMJ2fQ
yGgjLm9tP4feSMJP3bApKlfZgDVawwEezIg3q38daA3RuMRb2QixJ5BEDoxfHNHif+zOSVNt01Ue
FI8LqgJ9eHREDaxysogfqLK3dDwSQOneqC3WzcLeBO3E7We6RwfqeU5yKP5lhvENKxCtrFGrzCeo
ltHREdpuHj2qHgZnW2dl3i8y9OymfFVcMnk2/25Wa5O/5HiVRz1o7fLDa8bnghhTnoY4CbuSDA6i
D8LB5iUnLrNgHq+Ve1DrWUHdmvfxyc5HNte2E3Bq95iluBxr4ZvPvicfPWvdHDX5IzmT4hYzQCa5
wnnoCQFEyeBXRxQbza6YIejgDlY5G9SREDOnEdcucsKoAB464ZmARNxuE8c+LBEwQHJt9qXnJUFm
Tztmmib6dboEvYfCOPq7DL1Vl1A84SW79GT0os/vrgDX4otVaebdNw+eNSZ3u2z5SVjTHVIHYnMy
6ftkcOpjNGJXbbwMONpMT9Ua8O30Ec9m7C1AnYtRD8XfGC62GOe8Nk6iG959BcY0rYhaya2NWQau
i05QQeZL3e5a/o2QAaPUpCwkreFJN+Phib2LvWl6heK8m0gwIdp450cmAvLmB0o6ARTelTfBiHwX
86o+ogFknJgNiPw8Hp1sMr8aUkRzk9yNXgg+IXLyIPkw1vo7F5mqZCKZWMWH0ht+Yvsgd+j//IGm
cwKNGUTFWcObyim9lPVumW3tCTIJpdtUE4jly+WcT1gB/JX3nBlGhUxqeU3nOWxJ4gXZEdk3gAnV
xm0iXNyReiqESjCRVXLVZJ56z8vRsLYPrKCtlzahs7GbJciMZvphe+ZpMNyfzDZLtlNSXEz/SSAP
uGE+mQZG17AA0JB5Jg9iN/7Ex/VEif4LBdCnaZshQXSKjBnvU3lUe+i2VUu6/KTjL27drzidKWGw
6Ux9zLGcnEFGsX0seBGZAx3nbEy2kd/vCOKGACV+Lo79qJYKVcDsQUCEn20adNI91UzqPKeIBIPO
rC6z8ddsqm8cwou7JhrDyFcEDpD1ohMIl/xor9F40PQp9ASYIljEvbXyMj8qYD1I1FlEDXP7gstc
sxi36yQobABkGUHeqa0TT6GswEPFVRQWSZ1gqAGbpHgMajd7j11xWAQrAqmy325U3ycBPobYONbL
2DLNqgR/qJDqJNa7rfVs+/UfNiOwJO38hzbHWzRgNm8rLLF4TO6j6xD2Iadsi0IwPnZjsQOWxCa2
SZElORhjKlJV06JhJ9cKYzs0Q33Lez3otEiGsqltZg7lU5Yn9ZUMbbpGraOE5yEk8YP4+NhfvgU7
y30B7h55lch2mp5/Vv07zPn2kvGT+YbUjsiAIeEDGHJlyeLayHcmDlLerZVB2TKt6/l/hv7O53Rk
fBraWkYdxeUggQNvlCRkjhtreC2kAdC6mMjVyRzJct9h1pkNzk5kPTbaPrMeYkJr2jRKb2PTvtqI
rHtiBgPe+gddDvEhH7BDzk6EKMn5AZXEGi+LQAJN/pMXpCNaHARfFhtltOdxnPyCFzG63qlok6tb
4eZWYqFRqJftsiBRGvwNZdXd0LB9ZACUOOlx+qNHyb5GEzRoNZ2jpOFlWwozcDqN1kRrNxUxO24V
/WHsvcD4RRLYL1+L3r1iRfiluzPqytUp9NtQaxZIjwCnpLYgk2uFEyPB8RkxSAIh6RuyGwPmwF/E
RQprl+H7jdhlb4XZPYK/vQ0e+/MxjhQ0dtYei3IeZzDVo78QDIESbduM6nFR0E2bEvhsxrpzW8mJ
vWKUl8RA0uk5rFzwCpX0xfvBq+edm5AhMbNkx/b21a9grLpgGyc6zdvqmuMc9CY/eHETRG4jQ05y
NPF66WJ/MxjHFESV1WQbDXn3m96OAB+zm3d8uXjTZ8CJpprCJUvJeHHM6b22JO6JRxTurJqGgb1W
3FY7wGm4Hfp2iwWnP2lO45/xhMQBfnwMfDAf0VBznpQVabEe+fRqiRCz5J+DMo4Z+DssE/aRJddH
qUEjoCHl8TNhYkHGtoW4WxIH3aT2UV1NCOqCYVgOyO2GdcR/9yMcthJ8ixzlOyLek9+uldasAyjj
EMOh99HpuHQqNCtbzYjfIv9bkuPjzzQ40PHZkaYJynaJDt6bn2eYdtspV3IzOjYxDyknIo+3yQRt
w/x5TfbQN65a2DYOtIj5tW/sXV9ySVuVhUS3ISSgjwI/rq6WpnYjWQPH2plgiPFEx5XEUDztGc6/
xFCuLlkriP6xol069ciDhaldDPc5q8gcqiv6H1qTC2WtUZoYdG08zPVD7DlEm/sl1Hel7sRk4TSD
gLBVE1p7K0l3cZyDZkU/EQ41/QYKV0L4Mv+R2kox6C9gASww08fUCV2tvRpzep1BgDJ5lA+2MMSF
m59tl8/tq6cpdpIa4X9lFNHdLScUgPOTjBvjURYO5VZUPyVT+eL55e+J6u3iK81bIdwvC5qrnVr1
onAlfzSsCE8myXMbywfauxQCUjBCVW82DtjK8kBRUSND0Y8V6u24kxAvMe7vzUod1486FJnsgKyI
AKkEdDYW0+xcuatFbZTPrdt/Uy0j/oyleoaMQFCABGpgWNXNdk5cie4Z88ObPc7tflY1+pDC3vku
RWdtjkuwDP4jj0aCt9ZezmzMxRHZ0M5R3lWtcmfVLJ+LNkVbQq7ikC9viPq1bCM+J11LDI0LESyi
qKus3OcWKft9hbVVxsWxkiIKYhJVCnO5+YY1QhdwnxeC8hKh52iaGFCQjPXHxybwhIPul97r+iv7
kXoXjazfHZktN4sfNkjVkoeJctD5uPqvIum6C3DOA3e6PEoUOhvAMdqRsc0Dks75HlvvxK8QC9EY
dBEjIS59acyHzEXrUeoETSkhnyhRHlTLIqzIvOHRHhdiYecWodhictKq/CD87AaqH0d9unomMAH1
XvU4Kzp0NG3P45iiY8adXPWILWFr5ltN5Rkk6pcye0jaMjmIVD3XNfuiFhkqktqdDbaDGcpQMF6t
Xgf+H6AoRK0PvfWj1azqizliqNAKnNn5jWE7ZbjFko6DIOTLUcn0ttjmpimOVUEFvqBeCZjwYmYG
umN0fmgBtNqpKl0CrzCBPyDSZ+QVOiDRGPEh19Jb955ro7cZMXMytmqQMoCLKzXhkzvovMSMtLck
tjrXyai3yA13UD3xdbYNU5R+rvepm+5joCpeYZ3JDW8CAsOJD2G2t0Hd+jYrNKgFC34yB1W0G6At
NqS713N29n15HXL3A8nQPrVMfnJn18TVvYubszL6J5yJTzlt1xRfBr84TIbZ4+8kwIWRojbstEX/
rN2pwfGGwJR1NBOt8jfqZtBvCkQp4UikzwooH/l5Rjqqhgev57Hgr1CxlF8USEgsfQ0KbnpG98ro
GQqg4E1hi1jUZFOZKBUtp/yF/+mFPhrRLmTuuiZLgbsd0EQZeIvV8AUkSlcTwEbk7Pljl7DcRMBA
ODh59WP1f2tM0fYpJh7NnDn58ovDwe4Z1t1qCTihaCZFIs1Z/go/DieHcxrFx86k38t4FVO7JDuE
eY9/zHV0QGLiQlpXAljFX3mN77S0Hv8AJTNQK+5TzbvOLBsm/GdC67f1lIoNuil0HYPLJqB600r9
BXqlsXG7s1k2J2Fi6rP9jjrP6H+4uvYn6+0vh+X95HWcQT8sjyM4b8eP1tH3ix35nEB9vEds9Tma
0DeMYzTw+izkEs/NToPuUbjaJvOM0O44h4fSuvY5wWZ7n6Yfe2zi9U/mtDc6Yxdb+OLz0nskFYTG
KiaqyiF1UWPy+d3qs2LI6269+s0ySI/yvfehcc5CmETS0RFuZac/crq9tIjdOqs5t516cCwB09Rp
kRbUA5weK6I7R+Tlr7euJHEvwt8YsIA/dZSMIZKcDYlPad8GczXezTa7+XWlDlbDXp4Fc5Skb1Iy
/PXYa226ymxDDRaWpTPiH4rpOfes3xl+lLT2L13XvGcMZvlMXABknHtTfblG/sfyBohVsnkc/Ojd
TZBVyuFBS8YvKeWVq+d7cPMUjAjNZ3VpFmTSIIWJ56jyPZ9C5idoTNYjUviAQfVkJFYGPn459YdC
q98AgvDh07SUYqUAlGGR9xe5P32MxkGpL08qz+NzpJxt1MRYf3MnBdQQEXkIh3oT9cyDoX999Hn0
VXRwv1j4I1quXRuyLAkXXad2OkUpsByIzy44qLZHBlBdU0RsZyEHK5B4bzT3R4vV8qxcPPiJlIHv
RguyKbLjitL52Y+UL7aXHVsPE3DTTadKrsdko+38TJMQKDR09snMUCNtQ2fu3lPdoCovWigyWR5K
PqbL/yTqPJrbVtIo+otQhRy2JJiDSGVpg5IsCRnoRmzg18/B28zi+c1MeWzaBLq/cO+5dJBLu/Le
d4290VyP4YOvlxsZqGHrkyyxQhyHhNdFfYos9DEr5aGF2gnujLyqCcukWlA8mmUck3bCqVwsbIAe
+aUjCPvOOpd4RkoOE6OhDCizSCKzj0IIfWf0uXYYHY4MEpOOvq7xVtUFwK9ID1UR21twZGRazZgg
I7jjS/rAxUiiULX1ydLa8qPK56cpeM4ycJuEWICsQ5q41WxNhnmgUSou+lvrSzO8lDFDxCjJgnxn
eCO4neI9wJkS4ZiIBSxNoee/oDROHbmlK+dtknUAUKZuVr2uTn1tvNoNxD0okXzDot2rIGT+gYkv
SsPZaLpwikawZ4BYQ6NP8xOjnets2Ba8KsWYwQXM2VfOZx1zyzT1+DUyE/ZszlFHDTgNVRpO47cp
kaa703el5mFnk/lmupq5ThvE5FVEevWo2b/O4O9Rg81ToF8baapQTB7Je5Zn0sKJpzSIf+rW5Iqu
9YdEIanLFemcc1kYWwFRADGLX+4qk8lI0iWYgad+5Xt5/DrY9t9QqhNtvXupsmTrTjZTQwJSyOXh
gwoKANTKeNv9qFSHOC+OPvHDN79Ov7wSMzNyUkBfdOCJmT6hl9V3LFnlcWQ86GBy4VJKpo2hRWdz
qJ/dJtK3te7nS/AR2YKkVQRpVIRJAsho6XSwUgerqJl+uSGuDJKIlM+ClgQoWaJj51igWDC0kfni
It0cWn1TaX2+0WwyQLQYpPOsM/hMNX+jKy0NW6/Rd3KkLjVmokfx+T10OYhfEw6LXojrGDffMf5Z
GkpYz+NP5ub+az7eGaPqIyNqBmsjPj+QxVBycIjC1yVq+Sil/VWw2VllFB97RzVHzJzituRRJpHx
XhWZi/WUwDdbUAHpPRYvote2/2gW5LkLmB8LHch0nnDhg9gaO0PtG+LgW0SHh9qq7GPrEZ1qV+0V
XwcuAbytCXU+brXp6nMMw9suPyi9XVRh0AyHwaOXKhYhmvKpgyP4X4wGLgWe0EtLnw9KvQw2aaGj
Hqy6axKl+2muiifQUFxkuMw2inC/lZyr3ZDr4LES/89FJtyb/muQioAsG4Q1vWhuNJy3PEc9Jm0l
dxTkgklJO9oPxO9lN4RGDGmIEF5eFhIcKlxcWlb+C9Djn8qadMlBC45Yt3qGa91jToAomVQW9YK7
6dlaOn73L20L94QzAAJkH3DURLa+LgyD6CJQKTUGkTBQ0ZLXl7wiNDI3Uzn9VBmLwJqz/ChorSm4
sFkFdfIEu4OfzsWyzvzxV09YVbgm+etxRBPgUL9EzKUA4LO8+y/4TMlNnRn2rpppOnWSizYz7/Fa
jssSeNmHSZh66wLQ5TFt0LkZaCmoDfP57lcjpT3gyyJlcNsBst+0OqF5GLEvBcBDPDkJKzpmRvDL
IzR0uFsddixrcik3SCugzHlNszMGCYTMbh2eKDvfkrEDDOJrtnljifrJet+6WHE/sxqq543oKDeJ
qrOtJN3TijHNtMCa9cBXN2W55HOtswKSXxRA2WsQJKxy1oKDojat8uEeQE55zIS3WEH056Gs9UPf
lKg1Eg7kxDReFnhSZHt/HvjUq6q0+1DjpugM/TVw82AX8Qv6XgFTaVbrIQe7XRbNO7iMSxun2Qtg
H5LoRP/UpFl0NJCWrgd4PonWa69wC/xTV7H+6rgp36EKswGGSm4g5dhpmi0fXTP2T7bjvCAuph6f
35bEWM93r7YSP4XSea2c+wTnyOtJAQQy4FAirHXbuvPvi55oYTL5zAUAwZOH4Ye1qeGP5S+9rus2
NJnqwtt7dGRwG6MdYKZ3Euh2GbxMiFry3bY7SlGLlAPoNavKHY+Nhit4cLyDvzCRl6RcVOzvafoT
9fVXGv/FHXRvmoyz3XhXbZrex2pD4h8MqBidBl/+m+kEj1lAfvI8IVBNaTIt4+4PxrFJwGLi9Fgj
wlVgYMQpXbBqVvrnz+I9YAtOh/PXzMmfxQETscsFipR9tC1lsfduZO7uL9UZ2Tr8bPBKfpg1+p+R
qYNO9o5HSkAg3ENuSVRFhn+lAXoeoYI0gXkw0+LcdupJfbY16WE9jJHV2NxMASsBNDUkuw+LHTm2
rbGGm8h9wv8atISt+iMWP528ThQTAx7gpJk2IE22Nqq6E5Jf+KfR3FxqvUpuQcOMSbuyqTK/2fKS
OJXYr9GU/U0dOpAgozYapNNditGByC3UNdUyZANy2o0FRiwHjc/TkGCTNCEjwNBp10SYu6Eubbrk
CiRcZrjGGZAUeVBo3RUN2pZ+uH1gQtHhrWaA68+nci7wQMjvLM/ka6I5t3H+cFqp48Cd6rBP0TuI
scYnYVRhj/v0ScAyZeuHzbkwc4eZqigucTpWexhD32BRJrj9OTmd8XD2mC1h6TDOqNTbZ4OTZ2UQ
vrTuRAphEZbuZq4b2rwAOI2WaxiSOn3jYLPburH/FZuCREvDxX/G6j1fIqK8nhmDgvLrYzNeK7QT
Wz63cySCcDVruYmHpdl2DQPI3Bb7DhHBzohYvE+1Ekc3wcsdD/7DPNrxrnfHeV3y9oayLXYma9SY
yUjY4ByAwSCv8M2QkdpUoSRJbdvIVEe9+9RM/R8hBk6ol112qvGArMo0Cm0Gh49DZr/G48Xr++Yo
ctQX+BRZbIrkUHotH4vzO7Q8J1oNerTlccWsG4wEE8QSAgHhh7QUX9II3QQXozcE7W6IQaw72kyp
V7LwscvRRetNZwqXeNiXnFzQkpxL55b5s2PJY6GKbO+WBXROlb674o8xLQEQS1QYimFeOdGzAFq6
lBHSXmnE+xifF6sU58HPOEayBZHf0ycPJHNFqfowI4VGaPITkPp2i4XxHCxKFzUT3psK/Wkh3NOs
kJKV+WgF3LLxDqM3gkubibZg474bgs449h7NZORi6dCs7gTGs9lKhZuiYlQPjcLYJDRyB5PEIMZq
NREwJBMAZSKuF1skaeVFEF3RKRgXCBlp262TNpg/zIpKyjb87koxQSSESS/oVDFTT0oVsoyns5lg
mbAny3slLbPaJ1IQIsSblZPs/qk6xuD9MP8O2XTvBmy5bB/OPRbL59YfyKFqvBz7DauirBehxMpp
DmkaDqND7FLsfvcj//+mWYo1cvf++2F2FevG4p5O/kuQYAYxU2Yf/rQfkcqtWV+9jA6gz4n0JqMn
sfQ/WTqUqKwQYSFjspbjANHu7D3Ax6gR2VOHRIpCKZeMHhjGYXpXH0wT6Df4BQPPG1H7BP3TJJ2z
5ZAuxpzzw12UEpP9V9C4emaDAMP4jJTlvo6uxU7QOmhOO2/dAFhcjTkFFUIjvb86AgSeDRQo7H0D
233MkgDp0FD/kM3LyEYGvPcQSwdfMDfIn2ovZag2HyLkNlsCg4y9E40RJIXmzo0Gtk8M9MJIqg4s
WC8Da8aj3XfvpQC5pC2CQs8Xz8JOiIv10ZDYNsiqTvzGljxolRvDuKfkNrvhliPWfiCv+4Q/B74v
KKoNoW9YH03YY/4v/joU0oiswdxGKAOSu47wiuUlGqSs7rneym/YoXelo5GfGJedVQEEbQr9KnPO
fjLc8dycDDd6h69drssq2fPEAGzl3lpxXbGtdez76AdHmxKTzUiEuRrDnCimirCF2ApBjkEg905G
OeGlMtghciEUq9lgDYVezTNZFCunJLQux0umeUize5slSeaxeJiOXAI1iT3JL9mQWNAcljAJjxA7
E50FDsL6tZPk321RkTwwa3U4C02FRlvbyHfIyOldCOJaT6yCroNiZWRMo5KbWzIx3qMsgrsQ07H3
YnjQ2wicdtakWzHyDol6+FL2VknxBkUDBaNjbQsdPxN8FHhyVmCvm8bi5HHZTjkFoQ987HXhVPe5
8P/hOHjt1Gocuxmrpwp288j5wuNHCTAhomiM4RPnxLSJYtzNucmiHavTo5Zxb2nk9NL0yXsAqGNl
ewQKlrP9ZyVMBBEyUh82GionaqyxMgm8fh+IdW5I0JbySYzTTOnI6CGjJcR9At+wwAHvTCj2e3pi
gydoZWvGl6fXb5b4KmreV7fETmIBBK4lBhGL7A53eM+cAVtFhoRCF+42aWIwl/GHcSGilBEGUdbC
qJ5Gi+hesC5oLbvmME7Gk6PH7yjjxhDfbJ9Xw6priMxjd3dvUDKujKopNqnDzZLGXGq5hyk4++iy
gDCyHQIatlKi+etG8Rfh8cOIT7jeZNUhgFm565X9OrY48QKT0FWdQVA5UTRXliV2BL5sjYJdTNM1
jKbdTxZyfxaLiVWWsWOIPe879ko2ZQQYzcOxd8Bsil7r1thsKOc7GoZ5fmqW9B9MXWuWLQCAmG3I
BPcW/p81oG57pcVUWpjxMcXrwYmIkX/aHLy39Ltz65NGHyOuHPr8sXDs91pnFtjXSDGmM6DVJ2/2
SY2rgxlTlPZmTtkzbIjOwo/FgAEhrxt/jYK3Bt/Gwc2f81q9I681tzxvYR51jBTnhgN4MEIdMUbK
JHqvGgrFfgYTRMLeO1vejPnwAx801OKAEpckziAW/6bYzzdAs9182iBj45J3K7TMqn0rLSzFXT+c
gmHCbMkmbsI+FnX2uUvajxG97uTMV14PIlU3U6zQ1aEKZBlDZLjXvbUJj7IJY9aYv/kuXzQn7a59
63yXzFQJP60pWjvgiWlnhQOy7pB1T5iDsMmtjjqm8K4MpunO5RA8tEhwc9bhZllP9ypiK4kTBgVM
dJjI+dvSpZ5b+PNl4TqYuCreSHXXdF8R0bMymgZWp9Y/5i6UgSZzNtUwxTdvLFkXQXTKxR+DeHjs
jAPOqHkd2YyYBQ0w/jXWVF9ht4nRCOVReukd/w87+ZpgursG3o2oFrAUlMTormt0YL6ZH42h+CTt
j0k9BXJnJBjJC9Ze86LxtG7kab6M8QCe03y2/DoLe8b/8wAag1feWHQMRyt1NpYGfX/oimGbC/Pf
iJqniN34rkAX5ALevBn390x3b0UHOpcx3yrPxt0sBm7IFESPsGxmTcWxtbG8dew4kJDCCKbijCg+
z2XYZM1fImim8tiUmwS1HhVHsi/7YZ3P2XxMUtrzNL2j+/pSzvBgl6B7WDSazBzw2gFNYpQPD4Cj
hf3OBoQnzjOUGPAlL/HPYNU/rWyzBzdJfryOaDOYWavWzj9w9T6PDSe/NuUPMh2nU8w4LRUGc8sM
mXS1z0kp3LGfeTRmtm8OcavxAOmYonOixkeI5MRrJILWytWhCMS+Ffr0Lg1pd7QWPuGezfymovY7
yW5aYDxPZoyVOuKkmhaVtkPkI2NMPD//wOr+1/NkJPmgACuTgZgZWYe8Sb8JKkIG5Q/44DQW5fp+
1NJPCVkql57a2gxqhym/1aMHEmIyt5kNcMfsRiSyDOo3IG+iTu3GHsUOTBNGWe3igBzZPg+9ftZN
IqC86j2J7YYn2hIUFGU4R7DP/FQdhyF4H/LNzL2PhcKZd0IdrRkEjmZbYZGDJeuS/A3vJUz46jKn
+N18QTDoTIoYTiGSflkv+iQ1bSfZbjMWMOsqKI8tnIk1PxsUSPSJZKdFbBH6yn7Q5Bxje6ofFtJI
497smNOPX+MiJFJPLJgL9L97zntkAo0wn4vmJWi70CefOOjiVysP1LEsLC+MW0TgcdlU4POzG3Uu
uMdZWW92y/aOhX0jiMVFy4ViQa/0YyPFY2pF08V3uk1ftu1X1euoftwGcSRHDeHgzbQtJfvVqjZZ
ZtuCZNEywExoV97J8ycVUnawnV90LZ7L3DWP4OPCG+g/2ZPuCXXc156bHONO0afDLdtETc7yG/jd
uq9rE7kcV65tkoVdOQh1ifLe6qQUkmhgv7bwYcGzK+PJaj51PaOvDzgTgkbn1oiJ5mafgvZXJHeX
hFgCGeZda8Wcd9VsnvpUJSciyM8WifZ2ql3qOj+mCCFCWyDHRGlkQ2f0IhwWdXxmGvWJxGd+HjIa
RoJjWvh8gPNMl7wD2mp5HSLzgKuIDqsUHYOrBIv9UOLsUU12hglFyV0WdqjrlCmTZn+AG4qIalNP
bWTMSBvE8Dhn1KigpTZNwH+KC4eQ+cmifTeTfDuxSNwx52j3idsQNBgzNZ2rvxxGcLqgA9tUgJH3
jPs4IhU3erJmpVadDUevD3xByaUUNQ8ticpz2T9aINf3+Iie3YTJROy3qKNK5AR4CNJT7QjiCkda
MPwd0CJHZslGHmyAD/tPXQLQGzXEyNKaS7MPA2fiVegJ1eDw3rrVUzURs5H2VN8zk+wYHXJFnxFY
6o1EwgspwZSwVy8qPyxFdzZ33Z9vIeLR/4ooOTY9pgC1pOji3HWXPIkLuiE0yjBXNB1zRVskp9Q4
8niy+EjpMRQy/1XX9+/0n+SuCypK2VxyLf5zLf+sfJinQ8wF6CkAq6lpv7T22UPg5LXUaU4OE9kc
wahzSYEgN68EgiG54FTwPXBw3scwIy5Ka4werXHEcJ+xzOkJEs9ilF9QZ6OFxzVWn/Wa3oeJ0aZz
MPxEr5lKjiKS735OHLIjuCCNOvT/xdgGrTo6FB2kpYVlasxfbh9sRS1+IRgclGgsdqAp0PfJNtYV
4St8HJy5BiW2j/GcER4SziwPDlBO201esB0g35Qta6tlYxjAVGWQWJKMpw3zyWn6bt0WrWBg2P6q
0hFhOsQ2HQse0E0X2+6lN6S+G5Pih0WXFbmHAMrvpSbpJXB6fLd9xvgyTYjn9aNLk4KHB4wUeuVg
Xgbd9re8bRAlJmfTytR4zp7pjvwFVcqQiE1jaGn6syn+w5lkyEsMePNRACGiEXoIVBANnHD6dWRo
z/lYxWcXii5Z65xzhJK5e5L6aFVo8nFzird8mK0tqIM3qTs/7qK16KDsQqoCL9ssLnOQqITR/nig
uT8cYyY4SKB6FjElRhl4H36nFUfTk2PY5wUiVGRASnk/uq0nZKqJf7WfjLfcz3+TeIh3/hAjmtTz
8eQcWinTOzOeXd4FxkVLYoMNTYcA1RsBC9TGWwpNdlWfbFVl1wo05HXUWu2CyBpzjCT3mK2TLk7M
crOLdOOG1zLlDcq6zeC6xKgEYi9s65E/Ll1Zw8S/9kbig41u7bbDu8WYs9Xyu3L0lzGHPZVpoEmq
nJMEccXBqVU4FVfP9/ZlFb8M1UM7RdtMjLRqLbnBmAk7HQdG4qFI8+W4dhO2g6AYXuKIgjuhHFzn
i4bVKY5LrFBcgfVAynozWKmwKeHNdrwTOsy1M6UshUX6HMMewl8fvMUI2rra+EdFVW5NLXjqEPzD
X64lF3l6MmqwFypILuPQEcUgaEz7GeqZl2Ka1stHiBGfuZQJYwWUdBPelETD1gSeYg+I9i82BpwA
UEBzidOJTQqOD/azNkwMOZLVKF1G8egD956sr2aJDh3nxqm4GwvqgcaTTHQ32ZRKww6WzlnoGACG
aEetIHp1XMcP/wtRpBDzmZOtLR1XhFGX2lZiNTZ1Nsw1CgEEoFgf9DVpGXJXxfWbFvk48Kox2lcM
f5YSd91pvxPm7jDGfceBgXxFFt3BT2ukXWSF2xUIrG75YWD/3CZ8HFyCa5u+CVk2XWKbovVxh5JL
BezjOAZit7j1Np1Ck+oE1Vc7AjkYK8RKsQ9gWXTNSzITlhWkzs7LkfijjYy3w1h8jIQ0Ie/jT8kw
4hOWIU3YHKzIdt0CBzqJqA6nxnuG2IbRqDBuk0sZ1eFQmFnjZNeZnmDV2Ym76+PiO51+sLfU61FS
F0JORy5HnlriHLqSOCuyQH+NvrlgrCvYdJXsT8b4UYNesZeGPA4KXWW6HZjtM+ULOh6yOsa4Y949
u0QEGIkN5xhlqjI4mPsZ/Wo8PQw4TFb0dPU2Z+gJmiHbyV58uAZPHOXZr6OcT9seKSfy+AVFFIIp
fIf6pCEeThDnY8o/Lv+wX8EGBZiDaGLk1COC2Pjix6QKRCRmA4xgx0jc61ZlV5XgneW07EKkgfrK
dv0z8ar5oZlgFDBuWqeFqs4Uy7ST3qK1tL1HOpCvAuv3Ni7HkAqSmTrVSt2h77LIjIRCgPsc1Wsx
wjUdrCe9r45YYkhiN796W7v2yxzSP5pZihhcWfse5suqzfu7QZvK5PDBIR6St2o9ufbW4PrquABb
rWbhbiMoYIMG+Rddim7Pp7HzDo35Gg0ERlbkua10bWYEUZj7PDsCPPk3OVF2UZGegTLXuFkxR6xF
erPaZWA41TC8QdngU5xCq8e/SRpQuu6ge7CA0Ukw8aZliOZMp46gs1UkD7puE1lkUouUDJp7961T
wYbN71a4PmTucgJ+iry5QuSLeG8pqQkyMmlL9Ja7wqMyTNOdY8c6Irb0EzHNY1D3NGBFv2Z/UYEl
Ma2Ni/qLLJ2N0TXzOgOcF6b+AQ0FE3//jkF73Wh5tSH5F5Gj7+y6ikg4rwJJ1f14koVf3dwtOG/U
yRK9WP1JbgEcF0tHtlkxlph7QNPgxYgzBfkggdcpAck8LUhU9Vvz26r5y6vlN3FhgISSad0AD1l3
A09Knwged3kuGvFmxuMjtPwxVA0A1kC/w1h78hgVmiUBQDXjyZQdSifp6wyBVlcvnr3Bwn9XkHvR
lvpGH4XcNyhGGNSB7pSTtuqkOAxZ6+/Q6cN4dxOk/3bcPWqSkXBj6PMeAuG8gnt7TEs/3oLZd9a+
B5mNaODXdvbPYwFBkGJ4q1mLKS1un+smekukecTYd6wa90xb+NYVNRlp1UZG7hHU2VPO0jyLBQ1Z
8UokMqr09yQR7aGQM5VVgQZFAzpEIwNyc3gG8PWSTMljUsafkycYAGbIzaT2bAXexrXVTwTEOjWC
I+KWAKQVK+FAG44Gq8gotpgFjtzlQLqQFn0XRbcRTHx439sTIB0mzkwIS+DxbknYjFnmztEu+1vA
t71jM04/pbfB2nBn78ga9oQJKj/21pitZ5uhCYEOWujWyIU8OWXbXurpjrwLtZGae+zIVLultdgo
1/lUQ+EdXQ89MIMe7gVRUkQPCEuqSZ3BZwtq/bTYGpZ2LDsXIjuNSag+pZ3cRYdqLgCiosm7jEHC
wYaHVKNBJGl+8bfgSYEpb+od33PNrEvJZkciFxNIbzoQcfIymHZ4rUEAPtXRAz6nAlGQVq7NCCXW
ZDASO03QyLaBZMJazgNqFu6slcBXNdcY3hYSYTfWa0k8bADujO6rDnCBay/KZqdfmZ8QoB9lab5l
Hk8CUYwIPjhtg34MZ8V6y4PdbXjlxh3rZJvWzkdKWARKOZSEWZIz6q+dreehoWVBwrQu4whqSR9y
Eu8gAv+IsRa3i96ELRXlWmZUaUk+vIml3u7EiFSattphAIuMLIrgWPv4HRbiKFowEp9Cn4ils5wI
XDZ17ylykkM/E9TZMcHNDafZxNoxSnpakoGXr8RphgVQnmfIAgBBx4OvtHNdRuLBQuu5S2bO9CA5
Gnac70aUGyETwotcsMX6hELaz2n0R2ZI+9oNlqugwBw5Rbs+H5gPBGm2Ga3aYuFFvIHtNRQmy8lT
YyWx6G4E6TE7vyrrXUN6EJkJFJXM9zZIJH/LZ5b++p1h8AMvi3ZOWMAaXQcTiFRkLmo7Z0M1/ePE
y+BLQqvuogROWQNfTFj5ptFGNH7VqB89gi6tMjYPFYqi/dgwiHL8+hxo4w1Zh+vZE6JOkxm3RtKh
kCQng/+etmCv0nMXM5u0jc5FLe/O57LH67w8F+gEh6PSAfmWXvU3dlNz9NP40pmgC1KC8TzpGif6
pzdZtZjyin9Bi8lQqu5J6/VfzfHtLUf7txGRdlEzTjeVNHYpYuOwRtYUnslgHO8Camgfg9pK5Nnp
CSCMhWIcvGQMZcibOdgY3ePYajBy4jxrYybAvfD0NQ7mY6+8ErKqcRi75sFg7EQgNQy3VG0zDRiY
0bjZurTP6N7Ha0bXFkBFiKhWUrIigWmxNXKaucaiBXNTpfoT/BwvRJ/OvIQCflU6xMXUDxMpB1jS
HHdN6ecjjnSvKQfvRu/bd9cdvvWke6L61/dN9STMcsPgo9wOCGRXCdIBk+AK9ChYuXoz6gFdIQWp
o7PuDC+oaroHfs1HMNwe1U2KXqzvoI57aYwGTc3ysCTW8D6hDxyZSwQGySpSpzhUlEtAl33HenFn
thCOpdZqcKr116Q3P5Yxv0PQe4hS6Evu4KJbsKwvxhPo06VIHhdFSGITv8Af80SCJmtcdC0bZr97
b9aYsyTps1PyZ+0VyHRUPDzl5s0PUMiP8m4v5nbEhOkmc4WkNY5+5oBv3ql/WT40GxlfAYoGAIin
ATYaynfWm1cqd5R/E039EBNzToALQEH3jd3C52BlXxlaMpTrcpXrrAytoiN2zDA/HV+RJpGy9K2y
1COctgdBNE6PTjZmV23etp3LiB1u0Do2W0HYEZ8j5Urdxga/76R5pyJGHmcYMfynlEWmpy/Wr46/
SO5um2UCAkShMsqnkaVIz/xtjfHZe+GqG9b2VKBkMsSpwjxwgCPJLAFq9jpzJvuEhxQ+QB3fbQUs
g/Pqqhi8bwuJUseZ5CUWOSk8olrCWvRP7EryISu0jZEr+ztmd+/I9t74xaH0q+lSD66GeRL02gi6
XLn9Xy2fJp0Ud8QGfoTy0nX/jYTKUFr5v1il7dB0+ze9L24y7z4qeVYdIsS7Meq8ECiIlNj0Zgob
1w2+Hcf/lFPlIVPiSWS/nnBUU9WxpLPx7rdXCWFeLMoM3z7hdf5U5i1KHe9aFRakYAitMC6+PWRp
7OBc+pXyBRBx75JqMQM8gNvL+ruyH+3IykLYpg7Tapa1bgXOraaR9kYCXq0pCTuOQS6ZZRrjiie8
BKfJaQG3c/pL05ahZHWyG31iWWcxd8Sam7+5znamdXBjlsPsXxQ7d2jdYT4geWAziAjVt9y7kTcl
nvOhfalL59bWbXnsXSe5JOwUaMezp8LqO5B3o7ZHmt4sO3Xg/Q1pZmkfw8e3y5xQvVFt08xd/CbT
P4usmFM7Vn/1PJq3GNElmCab6pJ7KaUkH4kzQfFXfA1mhvXKAKGod5iLKB63PlapVZHm+yy1T/gH
boQjkaYlumIzmR8EzhxsG4P27AqPrzO9+YOzbS20724jSBrS3b0NdvLQ5I+d8PowIrIe7A0IY6Ud
dZXUaxBkGZw3fpd0jtBpMHIjlP7bxwG9UXCvGQjD4YzSd/C/6oK5zawwdtBsTpt6jbDnnqc1iJ6i
WltmhJqyEDs3QBY7ea2z6iODFAuNPZrv3VIXT4VheZeGiYuXYpzjZoCuZtUnN6seElu05OAU+ZMp
1UePb3isifXB4pbFkGkyr10EUUWYIRpQ7HxWsd0Cnzf811GVd8ND5AoM2iJHBeznZiqix6LvgIlE
3rZyTGNnm92DllR/Ab3YlgHfBEqyzMglIPNF7quxfS90YpfZvp4tDcEQNYC5AY/TrcemezT0oT80
DyolUcPrKvsaj4a+83B/TQNZEX7ELkPhNhryGMIZnpRMifGGwrsERd+QQRdluIoCSRZs+dKb4jmP
u/Iux3pTxu1wKyuLGmZOfhzb4d1BgLeb7MBGacjEKkhogwhuHa6DQaIgMmOkMsa0GwwV3wuM85bB
VsktI8xqcZ+ea9iModBJMawSM98TQ4joqKyu//+hdeMbfOaJbLC+2TWeVpyTUe+A67vFkjVKo+Tk
Z0sEmyTKo0+PdzGzvSfHMZLHqNT6kw0jcsMGF9RTsYdSZjxgAxM3bU7xWdHfxw9IKPw3LlxmjQMf
jP5ZXUtn8Zd1ATlcI6y9gRb6mJjaLwM6HbdrVwLRrO4abOvjYLJ7DshH7UxI5kmLUyUbbq7Eyd4N
1k/gnYsUDE7pGOIQfcYy/yIb7UAzKy6uh4bPcexTPinc9LX5C94S8KWLko7vz7/j0TIj4+E/8zZ6
8H5jRdrdaEmntnkP1g6d79bQJMzPQHgncyBBNFNL5Ijs501KyOA6q6OvoZirKxA3AiIDZhvEybD4
xA4qHWPr22STJ7o2HgOw66zXAF5RFXBSVq2DAy8TWx2mChbxfK0AB14y+nzieyBxG1NtcKvo3jWI
OyCPya5V7s7jXvhJMG82c7lv3QKQcR+1p2jCIo90+Mqqo9vbmYcJri/lJmfMsa4rtAUimRd4s2oP
COw4+PDN4+pfFoBEYB5MrBO6UZGB3ZjRY6TolUctcn9m6xmJf9hyWpx0N+t3Vs/SbhhiJl++1m6L
zPyuYdO/106Mt72M9IfMnj9jrfW2bjFEx8nmUOF13eZRjpBh6QQD3QrtGKW3abAoZ8H6ZgfiREAs
waW6Jw9zsfhZmI/sRHoxM829z2N5GBzICH4bbSdiLTQzSfYxgSPGODgXyXF9WYZcIYmZdMM03buh
Na0XvfZLfIX8V/oSKBRz0e8jfQrCxDLbO7DHuggJFHd3xD1NN/JTnc1QEUK0pJ8RfMLazFzX2QAl
q8Jvl8h2r7PsfMlU96tPZ3dGcDyYcw/iecAtRQRwYjrW3uZkgLLRE/3OHC6ZflEaWyfXc39b47Ea
i/rGN30ccrRSTJnzPWp9mPuOCQaLl44jxbxYVcTCUv4wQJf/Y+48tiNH0iz9Kn1qjzowAwxiMb1w
rQV1cIPDiGBAK4PG08/nWTXd1bXtzWyYlRGVJN0dMPzi3u8u5yY2T1WYrKq+t1buWBCJ0cWPHEIa
EJTUWJhROLNSyzfd5GcbSIwYhQrzbsYRYz0m2hA24q1ELBOBFuya9jpWfrwlzIyhwxAHt06Um8xB
lh65OOPmdlEC16rRcT93TXbvBQdIVvfuoYmNS5Za96aLuB+dttgV5vwRdpyWmCCgNuWrXmXJ2ghz
brPi8tcbyZnC9M8lYBEyDBnifXiOk2jvKhKmKuYWojBhc3kZJ9XkBQfZzC8aUHXrM79NlCJwr22+
wmh4i1ujfqoY6i8TsfMKbd09FtG7qGngIKAgmlnwvpYDBCiPu4XBiNJ7gfVxz9agW+Zay4PhFtSW
An4tkr/fHmOceAjkjcUtT5HBTDdoeKt1Fcc2PU9DErFd78oB7UkWtzUcYhvoROptcTPaW2mTtcYU
QAezeu51W1ynWtxjwooYB/xgV+TvLKRWbOenANeRtYnTh4BZRStYMb+qelhzqtifphOTRaTtPfG5
ySZycDnqfF5ARVBPhotgngDncV05VJ2MzEgwrZDpUmVBrVwHAWYE1GwLgACvFWq5tRgA5jjxNSij
dzBg42KecmsNkehEpH141035x1OovaJGtuvMC0GdB1u7Kr2jJnTwVCGYQGSHYhI5frzTebZKC79e
J1nx6uUNXv/WBSI24tZovGVuEqnYTIg9ZJ2O9wr3+mpGa74Udfsnd+vsczTrY+WsedaPp8k6YJ5u
NgyCw1Ue+8kS3pf7cDJFB1Ih3hRx1GwgWrBGDa4RJ3HtUzEZ2R6tzJtubPfD8VjR2LWminn8qyvf
BghY73HcyOOgnQfZ6Rf5gePJipvlLHmOEoC0jWBAG+yF9jPYBjNF7PFc0J2gMPRanML9HVnqPoQ7
uEhE+e6bTrSytHhC6vLaSBxYZAv/SM35NfQyxj7GdMks4LXiGjbmNYTkEpgOwXsdVBj0pr+LLqce
VlnHWKR4Q9F61h4uJhPSbD+ZHSklFPgVWUdumK5JHuecnqD4m9o6lSSAumofYZ5fuz3wGz+m0tnn
k8vJKpgmNHNebXRZRoBKzpEH46hN+j+EN+yLfrh7QfCDaBbF3Fi+FsnwCTLVXheMCPPwIQqQH2mq
TmS6kjJNitGGOb5n42bnKR4Ca2BjPiDY01xwZX/HEfKb/xOBL1ikOVtALDGK4bc2knjvGD+9wmbk
i7sBUlZIa4iwhWlRY9sg7No+Wyld4ZJivBil7kvpdAZgKfVix3O2tutzXj84CODBEFJdowHYz2Sa
uIUSBB84LuV+lmBmMOVmK7KOjr3LlMIjY4CCG7/iaOb7emD6CiK6OeSmxewN6k9jo/mZukuRE6Pb
1WjiJ+AY2ulPI88SSEFtBI4pIIgqsU4uN+/OCBJj1fPzKI9Ut9K9IKC4PJlBdFdxMr+bUHegGwPv
AQe9qtAH1/1oL4jbydaaO2Wb5C/RXLir2oPnK8Nd2wy4rLSUm8513vokNYkD6+4VHxwjoHHR9ZIh
3ICVmnpzvvpZMq5ZhLV7wQOJ8fNDYd3bzdkUFs35jImVcCIKssAmYJeQo8koiPzxvjHfQLKtnX0Y
5jfXZmHQ4BPzBjdCge7NN4vAjk6e4nC89fNj3xhHap2X4D9KbYpDPtfRQjVq3HZsXZdNiSGCx4pz
kyiIwOdkC2D+3Xe44bigA9d+fNUOpOVCjv3W1yUDc2CWA9KwdTgBnBhClHdDhzaqbJkYc9wKFoKo
k7RGHzeR0QJTDlmG29ZyWbXML9wyDncVwLEl/u5umXZzuo01wYWVWRREZuLZ9AUCKDxaQ10POAj9
JY1s8WKPxled28bBoxZJScg5NWKIr49dlJyJPBBoRg3g+VMd+LfCYF0ctV74NAZqBZfT3zVDeDen
jHUQEuqBnJNT05lsEFq2ffFAhEHM3ToCtmL5QEa037cQ78kM2+nM+YGzWuy4+tAj5+2NKu5h82C6
12JoEx1mf6GNh+xGp5t0jiSiICStY+v4d9EG5E4mdffk2mymIiezmU2Jo+FhTpx77D+NzryXsEGz
jg4yhTDeSCq12r2ko3xlDEFodAeNsMeRldgN5iCz+pkElXlyStT2RZkTXJ0HxiokC3jXl+yfsnuj
73k7V89jQNZG/IgE635azWfUAxa3WtxIgjBvIdW1wBNr9FG9h1DMzLlHRzODT+mrcj4w+HyljyTY
LMD79UAP99UHSdrVl85pI8PqzWkT8UKB/2MsSQTSpTrKlraJGSYIKEiwu9IOmPF0uuamx76UMoxw
vFYdwwYHhdFgvLYfwCwo3DtraI4zSPeWjJC3vB5YLKqhv1e5+Ue6AQ91U3zOumZ9O0aYAWu1dnLL
2hjKSrdRATuVMTXACzUxdxdhvtfJbVbRzh3xsSQxztPGeTNhzVo6oFf2gIoV9jtJtfNyzEEdCMgm
zDDMTcQjmPaKsLRgN1joAWJCJDRRrouBxwud9kY4bbwy8DwkzI8ebuRXKRkHFMVsrECoM1gIlzBK
z2FBANFsPGw9BjwUiGCLMn2xivJmayH2tXY490K182IAFO00qHV3nBuSI9MMGDcVxE1ynmXMqSbd
/Zg7d60n1hLoUR5ZSNWHDSVwUW7QhuxbjZYO9dwXJk+TdEC8lHn84Y8mB5gBU8sxPWKskWZltRWe
Btpnc8hXoUAXpxNkjJ7b4IpLOJI8ph9ddDIaD/OznZRrU7zMUvEsqn56OeeXgGfxSDaZ9lMu7zFa
5lVVO3JtU0swaCCxHdZG5eiba074FSWK9El1ByDXiholwpzmTs9FSWmRk3mvEuqviRv4MBE0VNRk
ELRwoTCNpgw9PWDdmqqBBiSDrDK068T2EQ5YTJ6Ttr5PqWovWi9rzUI5Roxu2p9pybnv1NHNm4t+
gwedxY81InMbEFum058+s+cNDdq+dZthp5L47LlPIs98CFHtwivw/5SztK9DHH92NRyKGqd8LGV5
GEONeJPwFQbe1bE1StLHiMTZjqFaJqHPbHBmozJ7YblJcsVkihXzoWwfUNkScsYEnWJfE07OM05e
jNL4QxNIXAWpdRw5qD1G6TFlkRWVQkaJyKpgzXFNoywV9pWa4OuS/KFl64Lk8qbM+rSU/9K57bQv
yTZeZm0FSsWGUMrKYSuql7rokWc2yAy9LunXDq7rRYNFcote6Ft2HoYQOhLZd/riR8Ef93FSxTSW
R9IinntX9PTSQN2yXsvXvoM4b+IZIpzExXjZdeMpqWoWKwG8mol23q796BmT+by0QszJVYVJwqXw
WVk2ACM8BxGiUnLb7QklIq2JxUZpSFcDecqHcgy2Ug4QYzUScg2uhQQ/7R6sav7igC5PYccXzyEi
D2+BxVKYbtsL5iPMmGBdlZbBA3YULJ5hBDD6cFl1M760iMK6ZjHaibqNit3EQvA+1tK4B+Q8JI2N
OAXdzaIwWrG2kcYdswlLnChYpkWjZ679qlkjA104tecRC2XfyRO5jlHN+Zef+jiCfSAwwQvX/0wE
IXx9A7wDvys8Smcf5NTgZdB/mDWcZXtiGMtoG4cBW+xZOek6kA6w3/E9HoFVSVq3hVl7L0WfQ2xu
9xU7FWWVpJne0haZn2emTzkBIFUYUEhX5ocphrtmvHFRPkONDpTKIjOzUzrqn14JFocqcqqin9zI
VEEyXjs1VANAsQN4h0eX6/MLk1eCL97XyyZSb34Nl8HW9WY2aExUyxfc0EgUmF+zxTeRL0KfDchb
wVWzz0k6zye9syzzWJvJL7AF6SEU33RCNgoaLiVBFk9oE1whEmaoQ0oRA0RkSTblzXc/zDD6qWAe
cyxjJSAz+I/lJH+kTqIlgDbkZYZzyXqk5XBy7wOR3Do8YitYZ4iC0lLH+0ALeKh6kbn5KYOkgQcu
OJhJfisA97Ap6ykNC/ZS08NBTU712GT+hhE67j/6pMS6p3sM699yHjFya/8lJNuO3quh8gJS1yV/
hNF+PMyUYH0s9jnqLstnJFdMjnT3UbT5T3xoP82y/J1H3C6x85O0gCuqbihwnF+UJW1I1oUxGt92
ivbzYou8QZB56Nv25vsGbnq+V96z/LByPPySCslqwj+GRVPB9uJRUgIlCZ9LYIiV376Y4AaZnhOR
Yp3l/KBq8F1JDycMaqCZpnK8JxJJoNH4+JHDZ9XIcxJ506aj1l8BaLjb83Nh+tsktuSC0TsXbHpX
aLOWf71E8/GrhGmzziaq8pFLaQpeYtoSS7Uf5swCMaK9gMb5QuGMAS207nU5Up0FxbeTvM1sZAkj
zlij2oTS0DgHxrqyeed7C+Vh0HzgTL48/un3T67L8W/LIzVysCt7zHrZA1cpQvWTZ2bndYTS2pPN
y29sjnpxMR9ZuN4jFZcza61pdnfY7RG+Ep1bNxNmn4lPrzL3PeG6bKdI2R3ZfDXoGVr7Vzp3t78M
B+7NiJ2PkZBeitYvfGfn7pHeOxHj2xDnC/DvMmMhlOymO7+8ZtXwSZjEOY0RGZsEAvslChol5anF
TuQRGQx9/nVC6K2IEi4TIoUf2cLRI2XYfOQN/+2RLPCIPQi/mZBnnH/Fv8Uu/Nu//uf/Jl+Bn/Pf
cQ7b7/LylX83/x7V8P9hCINwpHD/eqv+8U6tvtqv//gu2phKgpfwf/52/NIFf5Z+/e2ff7z/TW7B
P/6rfwQwuN7flZKO70jpkXFAnfZfAQz2I4CBWAbTfXwhcOFv//HPAAbh/d1WwkdB5PELuPxX/xXA
IMTflSuF7/M3Nv/D8f72/yIi/sfn+N+f67/mFAjxbykF6Ps8VyrHgsroeJZH0sO/phQ4jTIqhuIY
WRq1m4rp6gRELUCN6RHyuamzZtayspxnUEwftY1/51/erX/+Pv/686Uv/j0CwiHkWAolPNNhfyf/
+vt/yUkII9CADlPSdVsC8rfARUAxcs5Y7+n2I9EgbePO0mn3OQVWtacYEywNnKOJ6YUBlGDamjQF
Sln1RfHjnl2M7hD4sjPPTXmuFMkHbp3mCFRDtY1IWGPHDLIvolBG2OF/UziQM1Vl1BaS7EfR/aAM
fE8Sx4UR0L57nZ53GMt/wltxr5FiYDTZ0ybUxA7yVItE+2xXAyHQ+XhwkTgeYuQbuRq8bePFvx1Q
QyiY7Qu7nGahSE+arTo6lFBbqCDUnkSdJ2n58yZ0gLTXYXh26OlmqxB7a+iz419fxKN9RWe6C2rB
6KXfMGj+XWa7B5prtLAN7uLM9tYq+vJs4u8qp8SV6EFt1l3yhFwGPecQbfQUJdsiwWeUzjnOQPXm
SNs9yIL9Y+BD5AtzyIMBgau6Ci+tgsjWCmZRI2Nn6TEOcAQlVgXWzzStcjNYjx2JDVhzNjISJuZo
J9CG4zIORIQbIHsQNUDqwlfE/Raa6xSmaxSyc8M8vrBzD2nmUMONImlknTSzQl8odyaQbT+tV1Rt
0OQvDtJmgMlDhieUYL5iib3hdIYFCfrP7WjdSdVVGWvIUdx65l9+rN9CD8TnSLFOAVWQDMLIBIrm
0dXFGlT0uKo7nvRW9Wm14cV09OYBq3rqUYTuqkKg8sU6yFKh+Bog0cZuY9IDiZssAePHAQQiBUp9
ySIDnQ+mGrBvLXpw687DAQNtNDT7MSRwFfshrq2+2nRNb5zsuAao0dN9ijI7aC2+UDxqRocWxoFo
gkdem9nScd4hBb5Fnbdr0Z5VjwVG029dx9Lr2dki3pmYs3l/ojg4WSJh0ZIGalmpVOxdTeSzE/eQ
Xizz4kQ+JH2fa43Aw6CUX/00HQ3H/MJpzw4LiKzct+rxLpHxw2tt14wwCB/vebPDzHknHCMqadbH
h5WfuOAbllEg+HqnxHrwG3MpW0XNl6njOJr9BgqbtTTzKzlGX3DtsdlP3Wde8Ii0MTEqkHTLKhOI
sxPU5Hm8yAOfdU7j/sIOwzZ5St46y2b+n2z9KeD3SQXyaOrs2vZ+h7axgQsDuwbckgtnfSUSiU49
mQrMxXqFkZSwpsiGT5x7wU9ldXhNCqbPnhse8/hd1Ko84TX3k3Sbzf7Lo62itcvZ5S5jiURV8noY
ci7yxG6XOmMG0R1qNBkrp7d/t01BjIhkyefDTaWpQtGMtasIPWNHtCTNMBNpw1bjakzd32M8vMpI
JPsxabArGGvSKvA456LbTFyCV/PxpZb1DlPoJtdzd9A+4ctEKo7ESVQXVC+bKNjLkTV84zJcIwIC
BMnY7Pz3h1BasyLg0R+fqrJp7hLh6T2JKT5wKpiLxPXCJT49QpSz2VqQiHC0sCI/0SlZOvYuWaz8
DdyGgXcRjF43dsPGctLxZDvjWzAgMY9U9ov1HSJXUbi4UGW8ckuz30ubgXGa9t/pI+TOT4iXanth
vD3yEAwch2p6ylzxC/mgvVK4lU7m+Egjl9YlwJtn5v15GqfphrnxG0k32twEH4zb1GpFVBjUSis5
s+TDDhkFbxbWkRdHPIwKEXynubEPea2eHZTeB8nJ7dnNdB5rOm/Df4qDbVUhcQ9ogbhJB6YxrBhw
n9RIFWNkhX4oUC6085GFBK2B+0njlO+wXdHcOF22cRHV73P74QYxiVS22+w+l4Dx24rpigvC+hgg
23U7Te4lRgAj6L2Nyo177c/ODj90vcTt/cz2crxH1VfX/qVRwnWTZI6/riojPBup3xzlYBwqDs9N
xK0GTBo9CL503FgahHKbV5j8kme/6cR5NMifkYV7CZFZInm1Cm5bi2NOhQ+TFSA+NL3VCcFNBXCY
eNuc/YqEhdoE+aU3uhj1PlQ/tOC4yKb3UpXTu4f3ZyXc7i1Me3JnTVkf8qeev1k0rYiRiARMkbhU
Fsypk11ltM8IB40nNSCSc1HU4qZuWCPl9l46g/vANEQgCnV5kEEVvMeF3kJkSnxV/lCMMfCU+PFa
GnQ6qbL1i+rYRvX5ZzM0PRHczKu1N68NtR+KIL1A8c5JhcCvktLznIltCkozOBm6ZBccN2V81IVz
zJFooiDqfxUTaR1h/6TNXLx7Q/3sV/KjcJJ5b4JJuJMEu8DGJ6+e627AB2Cy14m/Gl8kWdULpZx2
M8eje8oxE9Vh2h4JJGqPJjsVbKpuQgZfi3i4UsS5l2n2Gg341pCcISRpbAIW4RQc//oSZD/wrqqV
p8CukVfEOsaAYYa28j30CuelIqSpTOxXzhvxwhA5KY9V1vg/XETpW5VMsJrC9GVK9NlM3B9Rb/o/
NCtCJ9AGVkeiGsxY6rNtfEsfNBVzm4s3KlRkstgb7fxbsKRaj4VydkkS30MHwx1TxzWUfrASGGVo
MW2xrQFvkh5CWNZqxhB0DWzr2cr7+KZAIpKpiEBdZPE7o+EVVopVnk/DE9Nh9D9yPnbT+FTEJDID
jKx2QYM3Q7mTOLILnugxAGwiZu3OgsydAVL9FphJvTFbwretDqhcnmSnsju7qQ1Yoaidt9E38GZM
bbdxQO2w+OnivW2VX6nfHYVddS++22IIF3TYWV+rw19fJkuSEh7HR9VFxbkQTF+Y6w6V3RxGL72T
RRN8hI+bqc7DIyrw39441cfg8WVigmrNFegk26zPgAnqc5N/RZaY1jIeMWxW7jYVrbrWYFKZAyT5
cYwknsnJqc5kLP4qyjJYa4zEa5TlMXwJO+blGISMw+PBwhlSB1hxcc3Dn1WAWBlZzBpc8pU5FboX
G4NjhokTox85fRmCfXA4066BNgdpFkpCT5rpImuH7IAeiIYvjbpth9oPrYSO15Hd4TF/JJcMhkdJ
DPQX5V3lXWv0TYuqqL5BBaZ3ySVwqVMCmLMxFtvBQHxponTfywQnsazKu+xFi0ojsXbDPP3MEtM/
ZDx3FqhtSSPx0+8u8OqtZ74laZe/Gmc9+P5LYszRsvOQt3c+c66ZgTdORPU8RXN/Ku25omZFr0Cy
pbFMESbtYKddxiRSLwhNsmWdutBnx/69QBW+SYYSMZLQ46FM0yeZhxHU9rrezgpVajayXrQd92R6
0esUGO0RUYLeWj6LqMwMrCdkIQq5NS/OCTKQu2VM1Y+nIVVmsM+F83tQX5POmBtlDeus+oQ8ODpR
FQNRLVqqNJ45K0J6oo3l9Vg7WDRRpmYfhbL0nk69W5tApCoenII15Rn/DheDMexi6xE8NXnyMpgf
gTEPz8gAIN2X4dUwQAu0luu/JXOJlloDxCjU8FNxcePMlPInN98KVXH5QwzDvgj9/mS5sCgZLdoc
hH3/1BBymruZiTSrKjYuAJC121k9craUscMjWDUEbnxnhkRx5PEelYHoN9GMTTz0airgPj4W0m4P
hoWstkr3ZWa89K1nsiYyxdazxnbRRTo+t0PzbGa6u1U2+Sm2VOt4BJ2jreRiSR4TXe80T0Aet2n6
SHEpe7VKLTaGqofbmLQ5NhRrNl93gAFrCjXlpiVoaCgBeKLt+fthTAqjcn72++B1qKlcsBP2C6qh
4hFTYlzimR2fPSfFEYyUsRimMCdhwlu7PqsP24ZYxaAuXtkmOeFRHKbnNjWPdmm3+7hG6x+2fNpc
vWCVI0TEBDwfmZ7WxyRint+0DKUDkbO5cLjORDQ1pykdvlzcgsc48TdG6fqkkRgBWS5mcElyzpEA
/nDWSxcjCyqacbDp2orIXYLmSA5GP50gS+o3kZ5mhA7YvplDIxY/l82otskcitfZo1UchsikxG3r
p2iK0V/JY5656bkHlrMgSp06EQrixiS/Z2HrCKxpCUXRKyGbqA6gniTqaP4V2I5+DhFP4bO2h3Wd
I8rqo9lAZdOLnRww7EWNeql0JF/bxmQePXZgePxf1osGxrNl1Xkz6hATxCNB2c2m7DrKY1W/gEOC
wG5WeufPHjplSVw0y5NhPbozBV3PTN6NI/aqXQT+aeCRHyrm5QSQxPcAyactE5y4GupibsHd6DJV
YlQ3727l3KKyta5TS3xoEFGw5w+5XxN6Jg5x8Lx9YnTXxrSi3VBAuotrQhasfAyBd4jhuWBmgshz
HA6pkc3QVoZs22OgnmggwCoHJ5XG7tmaC5KC81pDoxHiwvMYWn9gsm9urQOTL6yMAHPXWMiHvete
gkdiIrcfVt+hOHSTwydQeYfeJpivqOKPHFNkXFd4nFQX7s0U3zA4C2+F9DPcOS6mnNktT3On6SAz
c95MXivey24mAM50F4NK861Jx7ZNXTxCnCP6PsbvuLvsc8NlNoYtapC4OkzoTn4zw362wmSti7lB
GCb1qemzD6GksTeG+m0yCCiHDEhaVNd5B8MD8UF9fA26cF6W1HarNHS+/TyX30b9Mk3WKZSGe4Uv
PD8T2PAZTVjxZj/+UeWZPMi8/TQMD8SU6MWjg/XWWQZWVrb2N8OBTzwFlN4JhCIResklyqCHjoN7
55dzYZkPVE7Dk80e/cmlC3Ez+4kuE1yG68DK1Gprm17yBGuLHBWFiiRHoFv3oiZrk8T6oC3PQVT7
UEyldyznhLV6bAGPcHGX2FZINZERsCt7erfUHuM1OLUjlPX0EsPfX6cQAJYRhJ3HSf01NiMpMzIg
KSnMjibusnPf1t9BUb73taHuBDSrO1wAD3+6QBbfsjlrOWsSDpIkKqtTBSKaPCLjHGeT5EPlBCrE
+OqUw7a03Xbbu3G3NWA/rYagi48532aD/vw3WqviNglWd9piLJ/21rZm+vqq2duuxEjAcU0AX5eK
t9DJWIqWBsN56Q8Ih8P8jcn7OpWlecPZnT2AOt5O9g+PX4HLuu54yOSj+9J2EZgVbV+JGh+PbdVv
yy5F1Cn9W4wL5+CwL2olnia3q91VZXD/odvPESLGjKZYflSPEU9iGlCGRdXsQib4NOKi2qXhvAJQ
+bvFxPLFTweOaYW/mig5JMRlXICyc3dTGG3LhLJx8iD4DbM6O418mcOxu6vC/RhFapOpXs7bFoD8
NhYeqpIgujEBLH6OFKM8m+CHirHY2IMX3bIEW5etrUMWjYdMDmjDKJpbf9hov7D2YOwuU/vQOw01
7kLaIaLKx/e0wS2p7GhetQBtYSY2qzRufzeW6RD0hSjTo7M1+CBDE9+dg49PVgWACQiU4TSv8qj+
9GwczmMIJWsUQDNF19+UH1+EwxK5juv3jKBOocIv4IUxY4mZ9G4gbobKgnO4HjhIQ4LScWBlMfvL
vs1ZALoZjBEL96MYlIPVoX/1DJtyVfkOnJYBDQWjIWPDOA21ZlP/KXXUbKPSuOJnsq88MHkVFr1y
DP4NrkX21Zl9fNLsJy42swGvKraDZScbi13Ash1stU741vicqHsqd0pOEJmeHeJF9u7j8ZSNxsbK
5RZEwXMUmcYZecCvmG3sayjOTijMlYP05VoaGuFloheRtou16g2MJGN4YQH+VgQWLvCBVilHAeUU
cbgXTcL2o3qx7ehCeP3vYUStjewQsYPtbFunSYC0ui7ea3gNQdBTW2CR2IceOlfs978MWATXur1x
6lY8VfZIzU7KxSdqmD3aqkfQlmVNyFHT6csjCH5lNfrJFfXvtiYslDB4rI6ud8H04p3CUXyHA4Qi
WLYQ3TOfxyGFdMVjBIWstxkFGsQmwahKFF56yxvZrsppdJdDLZsjslBox5oBNW7GQ9XTDUeVB9Ma
BNCH5YQnA8jCw0GNZcHXbNz06H8YQR6uWBCi20HmtwYPnR2yNsyXKkeIavLIXJVkT6zsCL80Dj8Q
AbFhbxmP8CxD0iOC3L6anaWW1KJYJJQLdS2sq3PidvTsZfLbexi57C69EejZ/qy5pMLWJ/aJDqvV
2OVFlh7qoJMv/YzXscWETk6LcTZxL1h2My5Lx2EmWTd03DbaJpbwsZfOh8F2kM9CT9p11cvQwb8w
NQ6H0knurni1zZ6lX5DCvKBGrzuKlJLqewcDH8MtL1062B+6bpl4kTr3gcXSak4ZoD+DSKKsisND
j+tno4Y/DRJBwOz+b48oL7ukYvanhIs3rjcyr7/RrY+nHAA2qqSfGdb0FTb+D+a65aYZtH9oYEYu
0qKI72IEVZyw/d40NcDmwEOOjhv5QfiZYK1BwEqYrIZugjYjYgNWDLRL7Ed5TV3Lb4Lp2x5xEWCo
DfewSMOV6ffQ3CAtL5NG37Tp43BibYmMpcIoB1ti4QzYjVNCctZBPXerMDIOpDqMO+CwyS5P5mfE
f9GRN43EpsLieysnP/31JYk4sfVY71uhxV76SF3jPl1x538OemZHbCabshbGkZiFA1nzAKWY1UXS
p+FBp4i8GY0d1vK0K9BglfDRDIz3t0b6H07BhAMVZ3uK6KE3fdXli9Twoks0VSZvQPeedPolmeYn
nGAg1HqWK0gI/Y0LCtqGW3+hUpYX3ycJowgA5P/1Z61mtYewjEcfqrctPrd1g0v0aurpnb1Itcus
5lqHhvUEVn6v6jtwZutIafCII3J+IUqeNgS11ftoQgOJ8GSBDiRHdGRgqxqtUzLLCbKviA41JI8j
KbrDznNEeJ5H/IyeQ2Rz39pk+nGqEJFAGk/dinw/KvcDM9RwLSewpMS14p3pOSUFoiYUYsMzQ/Jp
7YRnuxOKUNOmvFadWDJFNC9D1H35c6s2bQSnyrT7jQUrgM/Aya5N1hWrEU/yunFtYnk4tQxd+Bey
nQrukuozCrR/k1OcIXaCLJvKSUC0zAOose3eDPR8SpIcBrpl0T6CRIBugGUbLe18TRX7DRYhJA8e
sq7UvzTatUWVhWezaMSzUxjhSpdevK/SeVzEIpe7pOthA5h1d/RNVCQxj2ClwuB7cLsvGwTJq+zK
B1BTGJu8ItSEV63Ywdj4CfIJZww6OcT34lcyNtMNoJ1mapt+FDaGkx7fIqQuT91T7lpZTGTfTdbV
wlCCme6CyxOrFIJ+a4hfzQlgXlfSn1k4nTDl4rlpLkU7M7CdCLQiBmImspINtYZX47ALVnO9HrF/
4TBp5uXQFsmm7j3yHOXGksUneDE4MonFCtnnVgW4nyGiVyAB8mQlrOyr6q2QxqDYhqH/PAdTx6AJ
EmyKXeHYPJgCufadY6V7+yW17I+sjtwzo59ljyDgxcTX4GdEjegC8W+ShMkh7kxYCiFGkHjOYVN1
4XghTUA9tA9gbUklBGDB0j4ZcPU0XPzhzKYoN/N6oyPMYuCpi1vRZ9Xe6cjL8hR9iI9aE0RD+4Ku
UG1Gs0WN6Fq3AEzHfhhke8glHEvZWkfGmMQM9CSUhG9h4Lq3gpW+m7lHLGrNhZpjfJniQ2M43nbm
R7Jcq588L+yXvRYGUwS2TUlfJPsEp//ZLpgbeb2lnzLHJoIjnd975RQveREcoQc9kFHdxnfsemP0
JTO8oDMXXsAexxoGtQjNRB9M39SHxAhYAzEvXhkN4HnbJRASSYXHhoWMiDQpN6XTGuRip5gJWFBI
LzWRywDC4IK8NANSuf/L3nksV45sV/RfNEcHfAIDTa73hrw0xQmiWAYeSHjz9VpJtdT9JEUo3vxN
GF1VXSTrEhfIc/bea8sq2UO1o8YQkCgdFyihTe4xoNrDw8Od0U2s3tgyP8/E95eJX0LkqMG7VgKo
J+UzUzX3a6l13dOIzSAGQng186xZd2SGR8xpG9z16T7TzceUJvHRs8tdOtDoXWaYEThhGse2+SlH
8miNcZMVom2XGc6bz9OeKCo1gIkBC7oeOZBiFXTWAiJZAc/x5nOOIb863GK9eIsS3d2yf9U4tFPg
2iFPktBy2gVaSrYeQtrHKBzqBEsATzfio85xjptNfY0DxYEyx8vINW7hyeUG1xI2d1oEQ7+5JJwH
1rySQCrLmBLf1D/WAatzQ9XSR6VTHwjZfoQsdLdNgCvMaASaKrKO1AxAB2K4EGx8CgmavwuI2Pkh
AYl8p4GgvUNR99oRm3vptXAZDKGgzpeqamjVTipgjFPnbMNar2HdWPGyayIVLknoqB1ku4WiCr+n
aYtjpjPmzm2zGbTS23JFvzcChxHbnOEWmVxeUlhbHFrOuUjRuKFEHyw3HzlKyfK7W+/DfsDqTYCD
egPOUxPJrwubw2lpdu+gE5oHp+F+E2gOwnb6mc0EyT1UTuignr5MaejbDhPn1da5ZZ0haUE89GTu
NmE5t3SNY5lL4SPxcMfS2nfzRnhBhtM338hAUGc1zTjrLFokJHawJ79rfuRAoAjHtE/WiD0umPWU
7sbhpYkKjPK9YSPVm9ug6cxV5ssRmjDRDd7merQ1q+6D+EMA2owUCJBEEkRYkSbH9A80a6e70ijw
/8bWOuvH8ZZbZXXNuw9DUM0ZWd0Recc4jd0ruQBqeMwY+ZenzZa2SQ0AT8+eoIk+SjZxcKrNfcz5
B/No6K8FgzINzf0rJNYVdYvWq6UnhyEumx2LLZ0STZ9tZE0t7JR08SaffXNpwyiB8wZ1W9Ro2Rle
osPcoaDnpkN6IN9ngNiiFjAeWoO/0ttwKzTjnnjhd38ibZDC2E9icFGFoQKYj95hDrRIwLD7JH0W
mKzsgAQCWFpQ+CCfNe78+YTWMlAVnsLOChPknJ6+Rs17Qu6mGUy/NdOhyg10qVDCkMyR/RCZmJxB
wwGcAVSIEdMW+CRM4h42Fru2Hn6zEwLLp1NfL2Ps+lDhDmw57VVDYfhy8M138sjzUc8GwQuBrhCa
LHZTcsKBT83SMC6x6TJ4mWkoD2CofjsdgGDPBq7qpecKP9ohDK8E2g+tC56oC0DzcFJXSY5XPUqS
k1mC5HZntE/0xaqnBqvNfroa4ZhO+MVSBDGZM4NFs4w/6IYDqEkYnaL2dEEj49vs8vMGvhbV/bAb
Z9j7dXyVVvyjUWAzi+xE1ifWQgM9rReSgSnidh7zUJ2N4XdezDRrNC3VRRjytAEaVVx82vrwbbbY
ZeIuvrQuaUquLdti2B1j3ASQv6Z+WFkju216zeNtP48fduOczTTwAZKZDfvdHaAhgxy4Vi4I2b90
YcvL26r9HAw+YxxIce0Gj96OCNTOsnG5edvBObPh2/k5vpIhZjwzJGyQPNsbVV7Bg0sg5HqQHNL+
JJz0rg8wBCKeUmlA/KztODKiZE2he6t8h8Zn3TlKSzWIUe3DG/RQWN1idNiTBvpP2ATmMh2dekHe
Fctu/w7nhPs1a5wIZsXSc+2z0QU/hU7VWGgr7qjfLKLAskijXWVfc2CsGQxzUlRgSYWzmVo8vwYh
FafFqYHpIVMkbAez6rYvaCBryL1EOskFPSX8ktpVu5k4B1B5W9BmrnP+J586WSArg3HrVyUTczqH
ZOZQ62sWdx0gHzTKmmrHhN4E24hWAViDu6mxaGClFS91f0g3A5keN0q6c+64BkUe0G84oKQbeKb9
UfauZErqjG/5fImld3akKz5L+zejcr9Adusv7Zw/cIAY75kyAySy3aRUeFHD7ElSdVbPRq/Y5eWw
p9peXDMX2EBPkGo9eOnEWh4oYvvpTdCktMkmOlE1R920f+dh1n6be+gxdX0ZuYOeJk8jlmSQEaF6
WOwtGDYswZMrYaF+U1HQdWrjXrVwJNqW5eyV00r6URhsDamwXQ1jl7+KJr+12XTryxKCoiyLrQwM
fzWEJTzTgM6hzs1/ZJV0LmzQ6XpteHyVA5nAskan8emtVEcQQOQE+4qCdZ4K9ZRU73g9TZhM+dMK
5U8cyYkLxnWxcJtor/VJdQAE2K3HQIxEwbPq1NOQBQ+t4QrDllEjiHoDgFEjNezTMHHL8XXcBilW
0nPWWpdIs7qtZxKcyGq6++KpggSdcImhq7S/wvQk0kz+tCODt248Dk9dAbvPFJ61t+qGGz7+G+wz
b8Lw8qOuzzlALqvZN6l1qya88EPQf9NbmDGe5mmryyAasctYpp3HbC7XxTlq9HCfFBO0HlucIwiz
m3JofnPZb10eaFlTjSuWP+U5zK27Y9P/MZTTL06gy8AdQYBQl7b22LykNkEG7knTh7S/Azj6pRUT
EVsxlLcumtgv68ar71CnNzY6aFMTx3BRSHkfTeltMgBW25nU7saKydezld5Kk8ZySjif4i77ljW6
R3W9aK9kKOPngILAAV7GOCTZG5HBbRG7EnasgKYbEXSw8rpczlpHNM1XdpMoeSlIKmGkzdMTB/sX
MxisZTgnwcWajH4pkSJPMQz+XTiRjJxSgK8BJfdbJ/aOIoo5gGrW0ollecB8B/c4iXkeZ2F3wkpV
El3OfnFkMjdBzPbT4ZJdtmUar1UM7vz1Yapn/6wRYiF3t8JLBHlEwyCH6LpotZ99ojdPrLbdZylc
6tKCJZJJttNaW39y25tdWVzLumh2qf+wGlTYrzD9gGcHKb5j8UCkePTltWE7vLfoQt4lmh5v6qBn
udP3Z9pyJiY/dPKiriDQ2rbgU0HvNJRaP9l1vUfzfUOPLAFdSblCiMJBUk03x6y8vUjFqxaWA5xy
tY4JqAnJ5zVs4eYa1v0riQmYG5kzLnSh0wWbUr+AbJOj0C/aDg0dp3iDuWD8lHpY4EvS5DGUhFL7
Qt+mSt/2x/Yu6zr7yASpHTGF60qM3DJkOtFClv4cSVbkTmUTMIj0i17qzjJFC8H2ToIBVCJUqqbo
bqUwllVVqFhpAk+WiNmFqmqqpAbj3Djlyq2BFYUGFsqGDTnbmzJYaWVcAjftimVfoF3qo7B2bie1
3ZCPwHG18OgXZXSMGsNi9csVDrmAzMeJmTh6qRL3J6aceuGO9mtSOtmadbaBszLq78U03FMt6Wnu
XKRW5N2SqSvv/SCRp3xvRhxMyjuIhomVKwz1MdyjkravuTdHN6Olo49ICnd0UW9HO4kW/VR/oL3n
G35GGnUDKV0h9Lld0iJ/7saAdbsVJHvdUHAg1NDL7AykDoZfU9xCq7O7Y5JM9t7uh3Y7+fLio1ry
QKm7nWGzk4BidxFTcx4811lPfQShlYfYOvfnajmx2t5Lc1jBaXWPdGUZO542Oxd54fD1oZgxgyHD
uFu27Kj6RP0T1KrVjBSwkjhMdpMLn6KJc84fLPUM9z3Qh4h8vvWrnCqeh372BjmjP3eZfTDtzsLz
pR+aFhNb7fked4KyRhsdxVaT1HLkQPlXUR9LVG3xDbe+z1uRk6aQ+CIhHz7cRocvFbS/XNytixzg
+Y5Eps6RNoWNKvj501HF8rGdb6411Ys06/CYthoQmH0+dxSn1CCyI4BCU0TpONlz6I6t+z5N+oWF
dbueSPBVYctaJ6Dvzwn9T9crWCQMyWLCfjcMT0ms8xTm7bCyJoRjTLobtUKiL3BsDYA28rUsYkDx
gbYPIWn6OHAXUQYAPgHyouVI3YPnfOrsLFd52b4Gpn5zCqLAE7VWo129ulp70zyvR2TS9vwdAz7e
DJ+yAr6n3/xa1YzPHf80teef9Hk9R2Sr/TR5cnCvGWb70NgLkmAbyaziL8YIMEFLrFIIPdSMBlP9
inXNgJLlY0CtWXBE6VWwidyqDFvcrxyzDZ5Z3LXXzBGHWfo/2yJ8myNqs7NpN5b2d/YWz1PNu5i3
qIUXmLo5U4MoWTi89u1o3r6+QdvnxS09QUDWvnES+KyK+NUKw5PZjJegpwjA8L/1RIPPxmDOz1UW
vOUwdqB9BehPwbY3kVPUT9IvkFpwNtULUciDbfjFVctukqfG5AketFIS5mbA3RBFEudGzqxS08Dd
uFabEctKnxOXK0r3GHf1yr+z5TvMonMxl9Ftoc3VtkoHnl2Tprj1/CBLsGkLqkU3GqVvxK6ci6F8
JlM5xFu7L7ML25EVdQIOO1eQvIODVxw4ScVOnEVA12y8uIG4U3/Udix22PtWcQoVNq76H5Mx4QmC
xZS5hyKON0yEHPow4R/spixXhG9SKnVHNV9xsol4AdLc/4wkHtHIHtkdo8msZE2TjT3Q25VzxSHd
1mufuRRHVeytK4pyR6N65rsddv0M0Gj05zsNM6SK6nJf1/oecynROj0AdBFlI+1lQXthFe6g1/rj
CqeydsIKDsQ9RukQ3dAtKafyWeR3tMzUbzPwkD0pkmsipy3+JFpQOEl1JFqglIqJc8Y4nausHtd6
kjgLwYbyZE5Nfip45ILUEHjQifCfUltMSxhc/apOuFLk4OIRCcrqGJZYdExEM54380rjklkOdgbS
Fo8GKxduCoI7r2MpCqErdpadW4dc2fAgmh8kNysijlQ2emnCjytlV5KnIHfa7u7CRQDzQkkCFqvq
0nLS2dtlAp0OG2FRsmzOQozBVRkk168PlCym17Ybv8V5SzTP6X92UuJ2HvKIgosWCDyC/8FOLdwi
lccWkwoMSSnj1gNFQnn2qUBcPLl9/fBNx9uXhtsfGi7ITE9eCXPjDaxgiHG/gTGJrlgkfXK39R+R
3jbUBKMJdiZqNsryncX8axz13Tls5Nah5PWaR/OIWXij3yMIayvINCFJncA5znlBPbuRi1XGqZ46
A1tPllFZ1Rvry+c51bRbNa9C9sOWfmyBhaZCfcvFLfAtZ8t3MzN0GcThMmc4YioiZB7RP+Bo7njm
GIIlTq/rhZYbLy3sgCv+a6rTepZMVuHfiNPPp9lQGdSKu0xe5CthAfkMRMVbIawuwIPpFOlZo3ge
Gak4ldYxyrR2Z3X5B8o2aC2i/hRS/DShELB3omHRymJtMxe0Ucae+7sIcAcnonoBL8HXqmnmlU2X
HHFgUQTlFu2OHZbcI6DhZGp58VKjSEByeSilYlaLSuomeJocXHaSyzRqN6ajMVcICkSEBmVzpq2q
16DaJjzmDJqO8aVEl6y0eaaGHrDTGuakX/cbjJItdra5pg2gkFhVQpBOYr4HqWfdw7gJQfWm2iIc
a32tjaG/8zFxQZwZs4vjz/sWDX1pJWkLEbKpuhNvREqgqBQo5qTeSyg126xm8eC5MeUw+Oi3bNDp
j4iw5BtzOazLOC939P/CIZRsO/O6bQ+9kbbEaDH7GCEnAR6P42Zkkb2u2ajk7dRt9HEYdyxzMWnI
hKylMy04gWHhMnG14biOnwIPAI4yypsRjTtNjxWiUh++/ovuAH8vyw3LjAb7M9MdHwqxM/G8YlrN
fzE7V7hirOnQCb2+oBiSbLF1ih/yijoNl6wsUtTBCuCQ09k2er17GAcOJZBm3VWRAaprO/01xb8A
NCQP11Y1yfWsIcAaae7hMnvNW+rS03TS1hlghL3dDNkaYQlTmyp0MXj1J3phT0RN2lUwOp+lCH44
CSbWMpEQK7pppYOtePbZQC8Iy7f7zJ++d8wTde6m1JEklIe3hWJLiWGV58Yn7LiPkQzA2cNmqRip
hWEnV3/o6BeZrHAdDVFzTuiX4phW7sq4ShHSgZHIAMqSR8P9eb4NTm4/jAQj/xgX4GgH/QbWn3NR
TOzI9/ihEf1u0/7suUW+7mopd47HoiZmxXpsuvidt35PcObYqg9lA6P265ekTM6cc8KD0+PJDCh2
xvZKLXkU9JQEKGegp1gebPGFefgKNf0rLfeYJJm37z/zWKkIMGh/tH/PvQlft3DT/S0B9r/yctvy
H5Jy//03/szK2X+gjnOjNjBDuMJ3SaMNv5r23/9NWH+4jmWbwuDGbFq25f2VlXP+8Azb9clKmL6w
XMv6Kytn/+F57IUIJNlkoV3vn8vK8Ynkf0YjVapP2Oo7013Ts33HFQRpVJbub0k1Uwx9QRhpWINf
WNne9AhgWHR+dxgz6S/zXkOv1SG2+9r3Bv9KHUSfdhHDORnk+99etP8jNuf8n98J3wokOZ2X6n+k
9rIQhqyLYraebaKz7BF+9yr3Ow3a+P8E9GyHV/Z//qsdTxe+yXHJEY6u/vxv/+rOdUzLiqJhbRoA
42aS9dh5bEGcBiwxhH8WR1lubbrEhDvMLNMy1IAvYbphzCnUvNMy+ATCjS4jrljOvEhcbX51AWRX
alrSMFjB/GWQ1Me43NJcuzOmBuxcbA8LV3MZu9QHmVm7SE1jmprLKgY0hOlh3xXUA7NP4AEUFd4K
F5LL1N+deSY6jMPsDtTUh7WxWM8Mgo6aCFM1G3oMibOaFmfGRp3xUVNzpKEmSkPNlq2aMhPGzVzN
nYOaQDM1i3ZVgY6TIDvQvb7oACZtaSftKJZr3wo1zcZqrp3Cvanm3FBn4s3U7MtkN6NJMg8jDJX3
TM3IENi5rTIzMzxLu4GBNIXmqojYDQpGbEPN2jVDt1TTtz+deobxQE3lnKWtFSa56EidRHgcGd5x
pWg7Xl7c3mqyD9SMH0qm/ZDlMkgtYa0itQsQaiswmhpt82Dqnkg4QPphJvYtMgZu9VJCQTvB9gEK
6qZ73bW3DdCipU2k8fD1YeTUBiKRD+7gR9zMS31L7LgTIr1IEycovp0CMw/nSBbMIAJrf9iGPXi2
vKUWwx/IOFMhNh812s0htuOKF2ZirujvJKlf41wWIIsigxJ2uIj1tbcmoENFd9SQAbfV7LdPLo++
1mPFMcJrvKWjD+IR+T6PeJa6OHGpz9VHrAANnOJ0MNd+Qz3tEEQvBPjLbdKEM5eoM61lGn+Kxt0L
jMz4djGgMP8aWfUOtA0QmPugvAmLnsD750vtMRbFrsni+xBFv3saYWBksFXQpnAz5Pc0sYIDQuih
15PvfjcZy76y79hl96mEk+DWDqdWwu12qMbmHubMSi+yHV7+fhnG8r2X2qKf+UrEiO/86+kuCAIP
Vn92Ko7TyHCrKATJqH/0ePi9Mvyk4AakKaXIIreAZr2Wrv5ZpcsihBuiJYxJeiH2MixfG7J+pHWa
fQUANR0syLButg/MCooNkzyptvjT639lxvgjN3Hf+2y1A2oDBdYLXAlEOEGhWvaLNjXvsY8Sno/0
JXleuTej4BTl8uxzbhh7cZnN9OZE8ifetTcyL9D/UrlsRPSZSIIOgCHXnAmnLQy9e+fyM3SLy8Ts
zhyytLQaLDiFe+oLCJeXzPBzfYVWvYPVq6c7o06AOVt3b3J+FJoB8pRtbT2+6kb4W/TaQ3EIHPAJ
RUIH0dDcqhSCRmJIi7tyAfGIi7IWyduMMlqyBF65NnKU6fI1tjjg7nZMbtOOvuMKYWi363ezXIrC
/21KQOW8wKYbftJicOocc2sEytTYl6jZzmGkDluP9lKIs6euI60XD1pkWrYdtynlEmBhonpeT0NT
vGkaIU+x762XpOK0H1KGFYvgoW7hvp/8KH+Ojn7vU/+G4H1AQhpo3rVXLUGuzhN79UgxK5aVRduD
DdMpUYTnQZvYu0M5dh94F4vrgQjWqfeDfRzyIgZGcconD85Q57/aqJ+MnGHwUJQLN+BFU4wQENub
EQjtAgcsUhnyxW6kkG+ldSl5QdegP8+Zeu5lWNAcdIQ9pG74beHkqASwuZ0pg7qx4s+5+V4EfU9X
QKKLcqiHs+YCZEm8o0IwyOqX4Tv03oLAICebjDecq689rCCFwQCBtCVHtjQneqDCigcqaA4j4rGW
5lw7NTk2ZH0H0USjWRG6gyVvRtLei9zdBbbE1UhKOvZV0bftcSGiToQBLijdIRZl3KHOOSF+HBqg
cEUuAXTCpOPFajs+L5DQC+1gtDJR3NCFtzHsPwpXS7Eu5++eBV44Sz/ZknNb8+x7Iyja9vr0G27C
E9/6QadnzyA4SpLhLShmXNcIwkP8yeKf/ZGo+SoQJ2Fp1u/p9DyExiPX+T4xhORwbjcVCI8Mol4O
NsiHOKLp2q9urD5BQT5khzcHvybqmJGevcK89aK/oYHQIZPywxrVxcV7/BDp+R2f3KPP+PcUoEkI
/8wL2SH+DcQ022DdqoL1vihf/3Xa/SI8/D+nXcOFgfy3Y9v/Ousef9Xfs3847v75V/487Io/LN9E
BeK+xOzlqE/252FXHVstz9Nd4gGcdQXHv/8CQ5h/CN3jLGsLyxOu7/x12PX+MMEzA4YwOCX7wnTd
fw4MYYCf+IeDn/A5ixuOboKh4FTt8v39/eDHbVgb0tRg0RC0a7rXo5P1lltDcM7TGNKQ0UHWrgIq
A13DhYTHjjw1cPkMIsvXffuYI2bdOHrETlkiq2vNyhtdBNAWmaQuYLEHSskM8DPvKtd6I5ODebcc
qWZQZYJNTqlUnm2tqIrXYQBt2Z9Huivj4mDqDUcHdHjsG2HK6UUfq5AlhudstQmv3pS397ye7Cua
79oj7uHb1az4XRAZKI63HBdJqMAqHNr9rZVEaAhLV6AaefwHGI5n7SiTDCRMWp5IIoVLezi7c2yD
P24zNiZV/OJ6a6ze3WMKpx9jJPQrD1KRXjsxN281oKVlY/lXs2SOryInfSSS7XsUZ6e5GqjHS6W3
o7gPWCVbJYQM/wlfp7MhOWFvZYFD2c/pNmg08J5FWN1RVk1cSnPNBj+V99mqX8uxxFNKf8mh6LXd
l5uzrNllZ3q5SqMxu/k06y5yK5W7nhgAdpmh2PWGxOGLyLaAkGFtUiw3BxMAwlcqTbP1wzi92dCv
qDIobi5M0uUgCQ+UZUWenlX7pnFqFgdhRSbRA1CZYjCoOEVfLMxBcKuccS2IpA00InxDDt9kYWYe
sXNEm97Hqe+XicVUD+DfK6P33CRy3Pcj9MsManJHhMGHyPA+Tk4NJgElbzaKpa83I6kvjDu+rp2q
pNwqQtqLOXTK12DinR2xqPuU40yxdgQQHhz7YFz6QTQcE9vGh6nY3pmvX4yI68z0a5f4Cp1DWee9
6hh1r0w0No9tGFdd0Z9zPSnWtsjwpbqDJMISf/M9+r5SJ38KreBFa6Jxg7vhOur2On2iyLqAujsT
nPNgI5A1Z9uuWQuPkmFigeLs1JW7a/XseWRQWo5Y4dAM7QnQQLwvLZwXMMNLSKCfKTlsAF7ElcMx
1Q4TQb6umv9MwlqOd6b0sN71VTwTUrMnzBW8NXg8H2fqzFADZbI+4yUbH30/NE+NqWG5buLTyOi2
xM22LksrfLN7ntoUV6xJk1EuVDj1FjJ0etGq7JsTdgTDR94VVPHcyoQERBqjczUVP32DAow3i124
qIBpdwA4L4WNpz2SwbOnHvc6zUccUiLyP6n/s7HM8mMir+tkY2YtnK6l4rVWNRvKzGFn5i9hyDfd
Llh8j7p2oLsCD3ORuZu2TahG0FhUB457i9nJXywiZc9G1rhrh0JrUZH/cEdxJO1OjsdDRgprTG8F
Yco9jYnGseSwh9OwLdegxfFp12lxKDKBaTzm8zPt7H1pWiczL8ZN13x4Wjpex5ItGrlfHLxTS62N
EDoSKFLqkNYrpPhH5SUFO/IIECX4WxwlhWqBr6clwxtOKpfFHcPSuWX9fhbgY1HgR4xzJdPIOPov
xdyDLUeenWbAkl7FNwxnMt9HRGsaQduLya53qwN82tjJ9EROaTlYrrcPW8IxcDBR94BaHto07fZh
Gd11N0x2XrqyWlOcGRKuY6W1+0bvF33TRheNVfA1tZPvdjKaV63zK7DgBerNxFtKcuJdVDDh1+Gk
eqcJTK8yE9S4ZYBibOr+HGPn36VB88m+1V/1eBjAxhXasTYq4gAiAXIR988DpM1U2qSIHDgHet5e
2yBmOiI3lJpi2jiOY907TZnJIJ5aCnDPoVGyLBieSVyM+D9HHhYtB70oc4zlzDR7Z0tgUah3AoJO
mtJW9/aQR8pE5wjuuVEq0ZDhp7S9KypySLxmlLyjivyYR9JakcxYsLMkfZnTnNca3QCMPnkvyu7B
zpXcPTBymlLEoimE/QhSzFkmw8JyCoLpQtJkfYKgoZ3bqP9pdON8a2iu8GJUVuw5G0m37Ul1M9CS
iM2P6WaT9uoz9Paw5f8EG8vrvXZxgeBbmWPqo3Aoh+nw7srS+uYM0ylICP4baWecZEYtSFZG8tE2
aO9GqK0mVbElwLSgZFI5DtOkwNhLrio1230lg008cxofCnevW31AJU7OMkbPXmKfh9FvTtHZC1uJ
ZOX7Y3rNUxdlCbzMlFfcOOlqW1RYkQ+Gx1G/TBS+IuyPqjhGJFa3dBq5Y9WskR88l7zDdIoY46E3
H2UqAPLBU/MrjVYKhbptY0Jw7O0pvvXrYEtTVr3G9hSGAB20AOSpPtjnwJtY4nDFY46aiG2RqjKm
3FllwGvI4Ha7vrPkWXA4rnwDk6Xa6uT6SZJ+w+Bo8rCKeCGGilpieEn6EikSXqfx03ivSsLKnh62
z2Ei7zb/2j2ikLuoUbuvBfzBtG3O1B+BQWY7XbCljtW6mjqiZpOrFXajltk9W+2c7bZQa+5ALbwN
tfqe2IFLtQx31Vpcsh/X2JNHLgvzWa3OTXborVqmU7YegTNmwZ6rVXumlu6FWr/b4pUnm3fS1WI+
6any0TRg4OgpoIXSidi4B4EmqUBgWuys6C1yD2RGbLX216tc4gv3XVg4aAUT6kCiZIJeCQZTRuhu
zPj9RCa/EJzCQ6IEhkRJDdaX6sCDuQlmf4/OUhxi9eHrvzrdbZcJuoWmBIxKSRmlEjVcJW9MSuho
leTBHmaPMZEEjZJDGnSRSQkkppJKTCWaIOS5S5gpzaFTasrUUu5s5gTahi4osF7Gw7of5wHSK3KM
p4QZX0k0uRJrKiXbEBWt946ScjQ0nVSJOzStovN0SvIhx73ncZ9dEOPpfZ4QhiIlEY1KLIqUbKQp
AWlASUqVpDQocYlC0/piKcFpVNKTQIMylRiVK1mqUwIVatQiRbEalHQVOyZUpJh+0sIHxpmVzr7B
qV/VSbMEs3AIB0Sw0FNymBLGMiWRDUosw7sDO0kv4KiOfYvej6hWKXmN0S9e90py06byZU5cUp2R
/VsDMboBJhOwmFJSnRLtOiXf+eh4CXpeopUfvsi73dRM1tFXoh/RdBYQSggMlCSooQ16SiQsUAuh
lxMDUwKikZb6aS60W67ExVTJjJ0SHMPCeCmUBNkrMZKN6XielUBZKqnSV6IlR5QYNCxCJt0QZHwz
/wahPXvRHcLO3pfwiQJqChgMs5UdDTPhsKxk0vxLMY2UeKorGdVQgmqhpFUv1/QlwK5xmVpx+Zjp
yDz5jftbqwyi1tGUH4vSdZ5nOCa8oMuKG8GlmcvuEoz5TdfZiJk+lfcc5fy71bMaxfFmUV2LJG0+
miH3H2XlHlOzyC5EKpdTY+ISaF0e93RlNj+iSHbXSPe2gYR/5STWNqBG60jHQfGIeFwtUnDPtAz4
+YN4T7zRDQqi/Fa0OwOuBfdmU79qRb0J7YrGMSe25MrkeaPgbsHTbMn63vDw66sxePr6rSzV0zUX
prv++mXIlYr7YnDpTQGUqie+i08El5o1hx7ZNH0fQS5fZKQZCTz79Wom1WBZVfZZtOlNoXxWrPbd
vZzxL3deoR3CZmApYlPHU05+9KI5nCBoyoswV/flbcbdnczaOiI8vjf6MNgZlcd3YEY7d85N9mwY
nZ0xgZtXOx6G4c54EQ79hOAR+HnXNbXZtvutnrtnKzO/NXkwbb++BBPJCaN7vtK0kZ4nzzzMAw1m
RaRjMLWHk2zGej3kcl1XUHVLZyfTLeEWqjOtH7UdkoPo9LfKLzYh+9e4fC1JANBqZw3fDL16TiXy
NQtiy4ue+6heSSqEAhKZkUGBtF80h2zm05cuj9aktn5oNdpw35Gsa7e1CeY6YBU0RvvEqTgSQBGj
6zFYDGV+78cm4topW5XMqZ84dlRPVVM4ywjI//av39MYSBtt7rDuxP7Gq6PfoVn9wmb2xoJxj60Q
fMWE5UNBDdoofTgTd4GkZRUbWgDSRQzXKooufZc7xIvzA0+I6sWO6LvTq4pX3ahe4pIvi2uW2z14
Ae7mK0xEuGMiaH7jrwkEdbo0eBxHYzXRlBfnTxmgFOgJ+cvw9YceS30nphzWjsliGJE5LW2d1FA7
dP0r9DjTi882TjXqvXnvz14ZLGyP/S3GVlp8QomSrY7lRsR6T0oToHCb3diOxpSPaaGKA2U3XcO2
O3+5O6vEvFQ5bsKmooombzvjgnfHuIxUD+1wN1BN0mV0bfLInosmwe+Pi4OnMPAekir7yGZZ6LeW
8eioSl7GUkaHr18OOSl9LXYo7FR/yohe72n8aJZfv0TATi5uU71WgRM8TzZKbm1ebSP+GHPeo1kd
0voDCW3iEEb3ZP389YHSH0j0vT5Q2cHvcf/LD67C/xsTuGYDY9e2G83k5lJqfRWSJqEwuaEwsuOP
+5dYjvZNG9lB1K3RrF0339qwYKkc1T8Lz6A6RczfQjO4YzMZDgGi9LXNZHxl+DnW0UjXGxcLxIjo
QHORe+Yh/+60ib0Twn01yDFtnNaggFauGcfpYhWJt8JZScm161q3YerX3ptdAuGosY0Br7APtjq0
T6j+q0AKQvYN/3PCkP0f7J3XduTIeqVfRQ8g9AogYC8nvWNmkkVXvMFimQYC3runny94jkbn9Eij
0b1uuKq6ukwmkRG/2fvbu5rTCiR40pzRClD2Dy7EfP0F3e0Kb6+zxd9aX4LYJANnxA1e8/0jLj7f
2fq/Q+XpDpnvXn3aooevL3FMpkDoqgt6ruBUW1i3iM0Uq6mvP5Z0sY+zNNu7ZOrBeQ2FXkW47AQb
9k4UDpxp9r8yTp6/vtQkseHRsdeYFpM98tnm2WDLgkjCZEGnf6qgDuyqBZzJmBk5JslRj6HVeEKj
ykamwSfYOYBK0ljeXPYMz19fqnVBvBpNopudKkzlzyqLci3icteO+Fq3Jd2eaQSyWqLobxCgwxMe
vNvkjKAo/OEt4DU9TUX8oEbuoWiUEVMGeBdt2m0tD9FkPkoa+xXl53yNuijcRvljgUz7HA+mdzcx
NuM5LJYfE97THAbQq9UziPF0RxZx2prB3H3LtNXbdzL356R4+qaSiTuwhYiGT8+xsgtTpfTBKMFt
0ZgWDIasfR/Kh0FM0+/BYdOYI4MAkBzxdBGxbYAuuaYI8k6QNjSmffGeaQLA5Peh+m01NAeOvVym
tmo3zoLRO2tJP2vRTu6DnEqQ/YgNBpTzfnHrGxTAa+DAI2SQll06ltSAldk/oHNuLD/aTLPuRCu0
dHlsfo6G2kHHwuY2xW9daZAtBsTvbHLNXzPseZuhGqO9nGp/H0PhRHud3hT+73XgxOnaAAV/NeIx
2PwrMkwvTQXJEFNtMr+xo59RsrDPbbHmtHG/+lenCmbRV329Rab8Mw68S1b3086BzIkjp/PWST2w
qtToxU5+/5+59P/PXFoy+WVgDN75P2EWP3/mKvuX6+ev/h/FG3//bX+bTfviD+lI6SE5cthLf8kt
/j6bdv9gz49Kw5UCacU/zablH3aAbRW1RYBTAqrC/xFi+H8IDzg1jlfb8xwZiP/ebPr/nkyjmw4C
KFX8dZaw/iLEaGrp9+7kNluFj7QcvSu2gIP0ANZzSdmOsbWtkIzv7oq7gLwvw2HVEq/KWrzgCtpl
cjrTee//4T38DyQZgIr/SjL2hfAgW1m8XdLkxUKO/seBOet0kYweNurWwscMs29e2aBEWV2Bx/RR
5nLWP7al+Vi7CYgJSsvZ7+tN7OKhwxsYkgER/qqdxF9VflceQ+gRiznf6ygr9nZQ6gayP9lzkh/9
HAygsM6G3XmXFrcbeTgiOxaquFuwdHdCs9KH8DudDn8TEXYrApYRdUlrZrxZ/pASIrypcBi0Ybf3
k6Nq2uABqA3d/sA8BOtNnrbhFTL/ajKley/toKApNj9q9u8HOxsBDpJLtQESW6fBsVtc3mNWXg9t
0X1vPOntEVmTAZHOT6JSNmUMgak5c7I96972uTCA3rJwZfNtYTUKDLU8eXCfwNYat6A9ActEXMGR
wv2xTgUL4S7GTjFYyDddk+LCIbIhr0g3yPvuyq5zvqbNaypwiZtR5D23OsZXFqMOy+DFu0275XaY
10pbVaRo7qNJx1c63bLDuu8u4jTCePGj4yhj4+gVJ4IMPqo5ODug8XaRspxV42TOqdMEKS9rL0EI
hSpuphM5GiSdEwM2GmgDiAcjmVEy5OrazWgTrjMza2OuM8fDgjWTcx/zrU0ZZSnP2NbmJw4ac2/6
zSnDH5TI8Uc70o0pmX4IK3fvVVewQv1tqjygbLE/SMElSsMgp7qNCa5zUxy3v+zWurTK/0GcOSyd
vgvWXd9DUxsZe/ROvy5pwNH849oEY4ORLr2bkFN2WaBWCJ3IvbVPCwFpYBjQFga3mrh6DNsG7zyX
w3qqIuBKdg17q2t+LY03v/jeGGyrS1qo9KXME55AxWbZCzFOZUwvJgI2GWJNyTd2Bd/tGZuynJhp
giTy++CRLqrfZaPI9p43MIVPkA1kFjk7dMpA4wpAMJ3v7+XYIWVOi3QlMWntE1uBQopExyw7wblt
GreqCF4wECX7zhyw6NforzRpcqcKYlpsOd0NZNEnB6Inzsbh3PfsCGTOSdAUVru3SwIKYdr8MPo7
LyA613jytq2r0wp7CJuk7XKfzsV+kvM60wxJ0kvCzdcD1S1Ms8lTIXX91KAVIBUwTnZ2S0DYSOTs
WXXZUx2mh7oO7IeYAvLmVsz/0/Zvv8TB2u5rgGlwHOLqGLv59ySuUU/KUz+i2Q4Dvb/I0Zov09WI
BIxtmzw6mKnsugLE9S7aCXhemOElM/oiHNVukiWqUkiw+0REv6EWJyiC5M2eYHPEmfYW9+zkg6on
uqE3RiqI4Nr4fwbxEBL2go2LIu1Ky/FA46JlEbgqk4jwRNNo3ln4dTtvkS9FzOngYjo4igwnNg6e
aTfzJCKzwA9YJ99qyULJHOZyk8T9IylT7aPdEJAtZPIGPaJ4YYow4vF3VvGS0yEumTpMACWvHdld
6zZxj+kyzh8e4+ghoM+IBoJHhljCcEHtOZNKNEwk6MqZ8BejDc8UjS527HUvPKYcBsKPesr+9OMU
MUL4HqRsoDzx5hcVhpHgZz2m/rpjLMkQgLFkFC7F3lDDXcFvyKwuB3EuCshfFfFgEjJ4DVIzWpa3
xQ6ozCL7pho+Ra1KEAvZ6GaWvvXxCs7nucEmO3nmRXU2aEnczECi5Z1/2hYGIFzyFJlcp3KUrFF0
bSnhKdCIObF6o9lGskLpa+2w7Hyr0HgfoxG8lFOQIzLf8H7pcItqYRPKCAkO8WUWwAZZqGU5H1Fq
2G67sHPYJv54sGIopnNevdTRoySrYp1YCGwx/PlC66SyUy+yJxNGIohAtCGGI76nnoeHnAHioXJK
5yHu53c36o11s1xLkxiRlgjslXT7dGfwfD9Bq24o1pCIV3D8dvVrQoO6c9X06nTdtB5bVkxfl14b
IoWBrr0Z8wXKlbMoVBGEu1sjCyi3acxNg36rg8+zq51uD4z40cBUtpgA1EEe15M1rONlJDyMHh+s
DfQixGJmDfJL1Ddjaj/LoJWrdlCIy0iGJob0JjHg74gLwKm8kJYU+967bbmvxFk/eAOxd2BHt1JM
7aYe4js67d+uGP3vEuCADzoqjBqaWn9sN3EPjg3cqL0Ko3jvRnr5FEO1qWB1IWLzz4bvQi8zcHoX
AZjDEG4Cgjc3wv0cWae+RdxReXawVUtcXshlKy9TYqNBkiOmIqTewTggI2997+I6MZNWoX/YcWF2
hDYSS+uPD9VQckNlAE1kgbpPBc586fs6grYWtWLf52q4DEDrkbcQhus823H4c6S1OjoZIhy7q9nA
tdN+cm2dsSzeRqCQF0b51eXGyLg6mwUsDQZD9d+/6J+6IUaTXcCioMDJuEAJwUtDkHfVAFZsoFHn
XQQDtAxLFJd8NuzYx08ZZ4l/8oGw7SuV/qSGgBc9AudpR6jGXc1VNDtcNd6QdNcKXvJZuf4v8gUQ
5IBNxY78vU5eieS6sPh3HvJg/Ay0tTcukc4K5GLnmUcB5e+LQOt5ICwPqXc/6KDNELIAeA+2smjL
Cns6DpNjsYa1pksSfUYTu5KlHMjQYU+4DyNnvOaDvXbF0rMACH6Haf8yAFA7s2yMzl8/ilx+9O8/
DacRlC7OiM3X2zWzfzwvUoHjADLAXNC6TPoLr2/ZIBmqatxsM8/LNSwr+L/DAOaXMftZxFbN/KeI
NskMgqZ3oEYE3nCpmXi4MXYUaMjWbpqw2AnW09uuxAU0BNK/T8C40rI4yGiJnuw+eTWgM50MM8UC
ZO7Q5dqnqQx0Ugb4FdelGy1p4uUSxlQXWgPWtkekDfHDCFtgLZzO3nj5OjKs8KFy2pAshfFhcVgk
u3Xt0UiqzVyYMeZ+cQ2oWx/S3jMfOjRR66ozGgZzoJaa2enuraMI6SSfap+3Wz/j6UbV+mz5GGHy
tgb6BcyZzXdycIo4XIfTi2P7JGK25s6q00M4JuTv4hAA7iMMl/C2cWREMO6GiHiLOX9kJbS95Y4N
Yq8HPy2a9zaDKkeNyYxI8T+7DNPzNjd2Qe5jx+Qc2ThDYe5McnI8D2dayqfOaak4XScCX9ATbMqC
pd1NzfiN7c58ZncETEGR6qM0v2w0z/5Qh5TdeKBmNlScT9u6sx/dwMofePuBw3Qpl2UTsDVeEojD
eX4C8MHOnkLUB29FIXoxbdjaE6s6RLkK3HsMY4e7todwBnqKRLKNy1PRD8Z0bXVmohNTbCdBBM8l
KMJTL4294ZnkBnhptHPtF47v4xAQWAdgHyphOzMz95pyE3q/op5Eqrwg8mwBzTlxSiW0/h88epSX
xG+YbU2SbZFtwWzsy2FMv01pcygTwlzlsPhXJzV/kWBtAhfO1NNAhCVi5VcnRYDo19YNsMiRS4S7
d3Zeu2oUOCYMBDBJXO4htW3ifBIsrdNj09Zc1WNanpwAwSr/mQ5B4T81wShBwz5fF3PV85mGhXaZ
s3Gfg07uA0cLPKmSMTejEp6sfFOkH6lFnTjap2aC3yztVesywG8Kxo7FoWney2KGnzOV+TPmgdM4
gnK3myo/8PhD8geOlsUFMFdsjScDeWTPnqgcwWo15WRtrNJP1pk5zwegdUe4HvQaCyFwfc8VF/PI
TFRpLwNC8/3oU+96MZanorSND1nwG23UR2372lpAfU3sLyuK4m2cLPnPHsIRFddJ8i/9VuMQY31u
QrLM2+rD7EllNyw+YJUBmGvwrSfLCj+hlMHsiMJbggLkKG14oj3k36muwyeys0yCcaPul6iuLZT1
Q0i49SGfoGYZ3RLczRH+fqLh4DEw2pXlhPOZ3SyIawuutDMx3CnzPHkQLQtamDi0h57TfXMVwITO
31VCNacOVsJhoMgmNMUjtNMv0AIwOqN5W3UEGm/cSI1XfoBOoLQeHQbGRW8R5qt/5tF8PoL0YKkc
5ndV/+n2CFI55KOY4RZGunTHzHNi6xgZVDGWusRFsQomFEDIyMNzbWYRc2HviOgzulaB3T40wYG9
cLDpyzjbTODCr3iciRqjIk17/m+nGF+B9KJH9TuxZ1fGw26od9rgG5/UbjOo4s9xUUhqkzHmuARy
YBjwwvC9CT5Ty0K6Oe9g+9jAvNlHjg2QMHgfbLu+g/N+MYhk25quUXGcJd6GUE4aWu6h7eQ7rHYa
C0x5HYYbvq+AG1WY33DG/jIQoBIv0zMNbkqedYKQc1s8pJV5kzj3tg3Tfy+dvG0rDJYqfSlPXjk/
a5LxycPDSeEkDUCCvXEipN04eZQZJ5CxdqIbaz+8EWZhckSASlwa1b5UKKhSsVeD9TjH0CZwTUB6
d6MNMb4tS6K6OQuL/O6wdMdna1fk0v7ssFytG8/blotqHrOOTAeQZvH7wJHTV84lls74RmRvsvHn
rrlzuMCvKqxv3NLue2yw4wOHg7gfzRruNZ7S2jo6Eikp+jHrYSbOIayYgo5lxQym42kPiwDdn0md
Wh9blQ2H0cthnShnhgThwmYThE3wPfJCp0aMM7nnimUQ9fJDMVobj/ESSik6jykd8rNHczIfmSr0
d1MjPvK2XY4M+qlGNZUXNcueelZjit1HkdvYEGzCB9DPPSK24kawq1NIsuHGzdNyOxcxrnaosGHg
f58sl55ahdOuktayMpWJ25EF4TpILWC1xcSW0PCJHM7qO2MUonHGyWSPRO2DFBurc31ra/JTab6W
k4GTg5mQFna37R6uJBJ/Sb+VTFrHT5Yu56/Z6esmmNmW9ck2cYn/aJmO7oJieuzw4B+WzI3PDXRk
ZIz2yYHiyRRYuKeOJGo7BuMWyPQIGueQph4bTYjSp6pxfqMaGM9aWa+G5sLMPMbR7YDbcwaTS7u2
7zLIogPfFXmkfYDnWJjrIMlelTLnfef1P7gpF5ZDFP8l2TpVk/3IM6M9WlnBfGjyP8Og6U8sQc/9
kDqolb35JkqwE8S+2Iey+q4ZjoiTcnUwXYXrshZkkEAP3Cym/2LZUXkcy7G6OaFb3ZAbWZskp2YW
nOhVHHbHplBajJ8zEWIZdZ0nKEoj18RTliCLqazIuQvtN20IqSmGQV78gmkThwpJAI0wwPK2yK/n
4cgUe/gQrGxU31kU5U6/GnE7gERqyR1PfXT1C7eV8LEnlm18UriOibxF1C2X8tra6inVm2NGdhW6
RTZccW0Vz0XGPlNMunXKz9eYqItnt0zW/Yz5K59IkuiZgu80DMm3KQgmM7DuuclrKIPhu/JVsm/E
uC8gwHFZGVUSsfsfL6VorUOK7naDfHQAC0KHOS61/CSa8pmchB8LLkdG6uX4Qo7Hj3qG4OalxG6l
bBJzBECbgdnCbopCvpkloeth7JJ4AtAIEQebHeYjP7w5/UTGiGYihFdDJKVDvs/BDiiek2b2r6Xy
GPH4/RtufyuZ8ndY0PVWquEnkHWxm+iZ7hAj5w0qz+m5MhqSi0s7+g4V+ycQ0v656tp3Qk2eXYqj
d0IT2o0NoeiYYieBBJhzSsvoGhYC3k06DdcJdUKqs3G8oW405rs8KHJzGvJzWoJ0cp2oo2i2DgTA
Pzboe3lXeXp7lZ7zxlz5OpGnr8jmkUAUrgNny6MSxsZaBDsLY8Fx1ZbZblKyuCVfST/eh/hK/tEZ
QCFhQJYCa1bqfCCFppZ6kz22BZphhbyq2M/ZQdZN+IRalNn2DJ0jhlDcNaeidr75dkIWkRGQyJuS
p4ogDOqZ9zq3aGpt1ZNhhMHUb4mF8Rav2I0GeBhEIL8nnX205MNDQBhSrFORNIojM8LiolpyJoES
/RRpNz/1zhbWd1yUxiuzMgkSjBGn37S/TRuCRRG3w9HJJ7UZ3Mjb9XZORkaa/MQZMVAGDa8NG61L
6MPSMhSgC2HFPAwZVorFld61i9gbu+1THcfnvKcjsnySooAORGtTp0cpnSNlWiRKlSiJHj1CpmqF
n1wRO+W/BURQzTqLqvFIpcp7zm/TPPbEVellbajzqwouOT7SeCBwFe1UUx1E7Y63WX8plr4nnJzh
h4AJytBwExptcszc7iXr7F9NL8jP4rfbOlGriYRxQMbGPY6KJuC+zxW4Zfw059k2fwFFSDaD054M
YFYWGjqQIGEFW1eZWbbJdKxX5a5qyUHYeM9l4Cd7AEXuUF5C8WroULA+tbakoCDDJi/MNIChLvlm
SLcukJVBx4qBzY9pyogay3TomGD2WLJBr0gj62CFrEvyyXwdVFYweJRIBhISzNwkxodp2ZSCXrRq
Zxi7E3lnJblntg5AW2yi0DIy0Uyy0SYdksZM6rOdbo6hYErAp0Iw6Z5NHazG4EusbXNLdtRhqhyG
KOk9cJjcRiWhbAx1x8l/g1WH9S62Qiq9bjvqILfWweY1WrjQiXgjnSUk8W3Jxdny7M+ZJDhVB+T4
kA0nyIhzdFgcVxCvhzbgyCYSde9U1dvOMS4EXf1J2TKzxN6zCGq2CTl0JXl0rZW9ZrF3EGn96rhv
jo6t83WAnbIRN5iJavhQmZ+GgLWdehIWV84MYclgZyBOg9KSr7OUziTzCgxAIiXQLmLu08TdQ4e6
g28+Z17j2UB4/HRrGRF/Xrvc60LTkyePhjL97DhOV9k8gbQ22Wh3PLtPCHt2iQgf7Oqj0fF+S75M
GwPhu/QK55xF475uyuJqGswsfd6l2CmBRILLIDcw1wGCyIojX7ulcs84bFuii1mRrAd1c3X4IG5L
joKro0MJAx1PaIabhLRCKcgtMxjJbnuPfiAq+O6xI2fto4MOmWvH4Yx7otfpldGqrPCLGjocMXNu
VmuerCU+FE6EMcJmvT1IAhX9FA4UIfZrR4ctmjp2MQvHC8291jc5uP4HyheFGrQswSX5hBznrYmq
m6byxM3zyoAFXeiUc/i4au+gkQU7FK8AXz6R9tNucWC6qNV9Y90tH64/+Vs/2I/yB1uKFQ4J3Pm/
mgKE9zj/WSf+wbESkHxjnp2/vhSdIY4zJRBTD+OCiw45k475ceonx2mcI68Q9YNCDDISVq4jLxeb
8Mu67N7TPPpVUPxTLpMLoozuFIjhZNt5c2Hm+U2CHEKN8O6CzaaewOGWV97NJHcTYvJyCJPuLU2I
5NQ/SHRIJ9HgRUVoZ6XjO+Hp/FY60NMFLLSh72VcQUDuHnMsrAriv7AEdNZDbiYPcFeLzRAP3kM9
Wp8NfcnGNId8K8aofpG5c06XisAhZ6iOcmk+MptGAQ55u7ZSG29oXrgPUYfsx0mKXaDZAcEXRqBr
IAoozRbINGUgdDj/GTIzCgij6JQDIxg1n6DSfAKmeDAw9Jeu2sNtfIdo2J1dTTUYNN8g+CIdgDzo
YoNBgMyDE5GmqaYizOARsiJm+t/U6bYsXEjL90CTFGrNVKg0XYHeO/3T0sSFIsVpO8nmAfpBtI1M
czqOqngUo2i/KdwG6+q1WEzxy5Zr4uTIIVl6RDYseDeRGooDdgoO5NFfLsgdD8ZgotL9PWrh7pR0
hzgPgjX3q7MZTcqYBqTeGi+Mdw3RkKKeQQSMGtgwgvTa9md4ls0WbFC4R57DWaVFxCie56uvhcW2
lhgXaI1jLToWWn7MQD3UcuTMQ5hVHgwOznWAXjnVwmUYrQehpcz01OWp0vJmtofGJdeS5wzts69F
0KD1kg3TjvyF+eWM8KOY+TH6d95TFNQD40Hw7gyP+DgZCSpridw6E5Ig+4XplTGbYqOg0O7KmIVE
ZQQYUUX53Nl9t56G1LzkpBs94xS5uIVrfR+t7n0gLX0dY73Yu9mAdFArwhutDQ+hi+4hF+NXUAt2
ZQrTTYMqJctKeWmQ2HqKg4b/9Ul8Kc+RoHtqMR7ey05uUQouV4vIArzU/Anc9fazb1HSaT27q5Xt
AIme0zx/d0wNBdDq91Tr4JUWxGtlPDVJfra+1PJaN18goI+0kt79EtVPWl8vONhXY4K8M8kR33Mb
9SkZ9ZIO5jEYhckmJAPGVXYYomGn3gkt+0bobklrjZGomcQFxVyERRzdf6IdAI32AgBsPYQCd8Co
fQIJhoEB44CpHQSZ9hIgPGJ8iruAeRD78ATHQYL1INYehAYzgqVdCan2JxgQlDYGLtBNpd0L5kxM
5tBMBexASNJLZSO+LnPrlmB8CLUDotdeiAZTxKjdEQE2CUtLr2AmispRB7z89147KkbtrbC1yyKa
ZYDpafaP6AXWGLWfiNIGWKfdGY32aTBSJiwEwbenPRyInYfHFJF7rv0djnZ6KIQ2k/Z+uNoF0mo/
SIEwqChMBjYFN0+gPyYMLqZ1/+UkmfCUVNpdkmIzAe1EDUOgMRrFc9himlgVDTEkWdJzz+bUUl37
wRE07XztYWm1m8Ug5GhHAtV+1k4XoT0vtXa/FNoH42tHTK69MSjPEARpv0wi6ZfjzPOAaJMI2dFt
t7O7XURk8/1s06vl+PdMZCZwzw43Tty6u6rBIMBGjiwNQb7GELdvVmdavxl4UjvmahtUwmPeleNI
nXt702gHkNRWIO0JWrQ76MsWHGEY4kMzHzstVnS1mygpbTg46fAG0FduxcxoNxIVk06nne8ZhiRb
O5NCLEqD9irlTrO3vuxLkzYyaUdTob1NLFOofXA7LZZSoD+Js7XS9qkNGIRsfZhbsJ8dsSarOD1P
VIW1Iu+r0Vaqtm+aQxOBAhWYufMBPiPdD2J1Dzu/CNiALRa04PmTpTrjQO3aYnJDkyPmNfhVtWKv
R9U5Jt/sBrfXVwT1jP+LkhYvtd/sWnsxt8jMnE0pVPGd7fskgQ4Ot1C7yZjEvwTaXwbldW9iOKPw
r/ZSe9AAYhXbDluap/1ps/2QMBXWnjXMayF+402vpwPxYiWHVBTEZbGKkiVI2SptxnOPEQ5KbkiI
I4ZG7ZGT2i3nYJsztX+u0E66Cktdrr11VNq8TbjtZMB6IGeRgGewOTtZFL33ub/iXsKyHhXy2i8s
IrPai97Dlgl7D5qDA0di7Ew4j21PW7Cgh3dLwmYNUxZ05O1SUd/XY99fF6/WMcjBrp+g28MnJS1q
TuvdmPDdt0l+OKoFLYDZZncbFsRblr0RWnVKAPQ+WVR5KeWfxovInVNwGzRY89aOx4IkQZmLTTEo
D/Hi8vhEOTQ8yVAzMGALdG1+TVR4IM7MQusRRpgGqleGYVhItLNy1h7LHLNlo12XvvZfltqJaWlP
JqBsZ2di0xy1XxOYbrjJtYdTL0RX4WynF2OkJGI+9YyULWIl5924tEltHPL2zTMg0W+zYhS3KZp/
9to36rCB9vGR1guOUlajTM7Gh5iKYA0hubyU2E8H7UONkWYSzx4jJMajymfQi/CsDphXLe1ibbSf
VVG2OVa6bFvpbRD/MKErbOrWRrfQJO0OhG8IkUWbsSHGmX83rlkYaXFzzpkg4u6o10aAv9aKcdra
WG4n7b0NtAu3zaPpFHnLTvXmmzUVySEMjXIz9OiEoElbKxK/khXFHCtT7fJ1xbeh6mf0mc+lIpM0
dblSQlQlB5vJE8Gkwnjg9Se8faGxyrSX2HqLtLPYb4trGVMv9hOhIK0saVzJdVjXLZT9OpdPc5WI
YyaDbl3y4JCg635PFpResxzrNflr7F/dFGwo4vKt7DAWUuE9GYMOQUIj7PjRDQaLzm/p1iQp7YoU
YfKIRmmt8BZAlbGOE34BdAX21WXuT7ocfVyZqY/eCGBSJLW8qdIl6sHwup3JNvfB3Uqn8zfIoee1
dEtFKPEyb/8LUZmWjJXZHJXF35BDDBoCYbLakQjxTByr/ywpK5Ci9pmyUbKG2YekwMikge6gLC4B
1ln0Xt9qs3ofxwJMXshTYj8us/FZZVgXBUf6Be7amiydJ5NAoImiaIU794e/2Ae7965a8eGFCf1y
kf9Ja4eyA4vA//sV/JUepF+AK4RmJpnCxkn+zy8AG6GVp6PRbflk3g22hGEIaZKgT9o/3FBm8jg5
bfpfaPGA8vwH71tgaR2e4O91gr9I8eZ2GaxxsXtO/fDVLtDMmNMA1biUw7EP3HbvjP13I27DSwb/
epXi2sApY0UvCJfznNGDOxDrbt37riveybt6Zty+Ukbg7shoVuvBeMjHiHyrdLl7hYTdmIzddjiP
FnauvkW509OVoKeL0H+gvaHJN9mVFM4mt+gLUTIkgzHvWBdmLQLYUQHnGXwUfgF14poJ688yTwnr
Uv5DSLQwj9thjMITWgfUYNztcbmVcri3iAtL8xNFzGkSRbyKZfEtd0DbFs17LP3TQLORkWGIJbnP
8wMErWfI2X+2Y/TLnpxr0qTlqrE+3aS8q8a5p+Hw6DjlizVYv2Fq3qrWfW6j5ZXMa4if+TGp+Tvq
wHhe5vAsIoCEdku50yYPcOH3VSQwbIX3aiqYiyYv0eNYjAjtmm9xjp88Q+U1ph/4LKIgcXesNR+9
3pDHoRW7Ks1sUlfqelNNPjzN1LUOgZL9DgOTvUJ/jKukV/O7SmMERIlYmwXzOomcaouURs8U8Fr4
iWFsDSQJ5wJuh4Eo6etJ/h+q23/FuXA0Xuw/lxP/r+JX3Hz+y735/PW7jf9RUmx+/c6/K4rtPzzX
R/wbyABcso0C+N9oFy6/ItjPmOgZbM91+JV/o10Ef3D2eTLwXd90+T3/TrswrT9cyAhBQDiRa1si
+G/BLjzxV+2uyz/OdAPwGXDBfMf9y0ErnMFVxhxY29Jkx5v6BHOhtQyPPmzTowxLfJ9AKxgUDvJU
TgWkdIrdvTEySIEKlZHzjNd+rWo3f+18bBFmOCvwzSULU3ewzqm54EWmUbnUQfJLGnn7c+rIgQty
2DucDL29NmiE6SsjIE9d6yl4p/34bvWLA3HTR4qKBAurZmAN6ToxGkZnYz+ZEIHc6ZO6F03cGE8j
I6vCYDgBKgpjmENUOBBgnwERCenil4kv7BnydIohUNEFxoHcIRNt7ypLEVW2BFj8iT6X+OqCNIjO
89tjD6f11pD8c8MuJFYuip+dG9jdPXJluIExhofVmJp1XxjgtM0qyveqg0ZeusJ6iccAQqkr7cdK
+ARgTKbnvLYQ7S64MdPtOGQf+LIAkUkLlGc0RphGdBrBGEzrynaKe6/saFuNdQVgvbbY9xAW/z1y
3O6Z0WO1CVQpNx00lHNgc1xSYznvgozet5h0sB3QkPyU5439EvtSPeO9Nt7GsR52S2A3ByPzgxX6
HuxaJVSyBdvy93Fgiwve297JsOq2Uevnv0PXQBMJBGmVGFWzNjT/jjc23WHejB8iGB9XrOsJIp2g
efNDA1R30k3blu5u76XEKqRg9E9CRoq837DAOYgQxevJaRrzRh3mBa1dTjrJvUrT7l0lUbcv2g6a
fxR1a50xsk0oqY5LILhQ6ihmXhmQyomaeTUyMN/VQhTbSrY5tm6a9IWaa0NXnz1ETcdkb6qit8Uy
LPwWyDK5PchZSLMadL/MzF3aE6OzjPV4aTsJCT3qjJPoeElGkPSPdhZ6+8CyyntZNhLFsYFTacnB
iaPyfwJU1V08QmK20lLO1pgrWM9pB/WayPf1RIO1bvCivvWAWxiJezUBfdqJuTQAoXHXAo9P0H7D
2XUPbh6hOuA62dI828eqYVmQCwRLSSnBpMbM2xK2tDXZMxWEmNarttWEnNFLKQgbJLnbLulwvLQh
kCaEkYskKyPJCcw0WBXK0JdkyNGD6LHinLNfyORpZqgDH6khZYOHJCD7sG7OtmzYU03+sscNJrZW
St5s5UTNeZJFeFtENh0adlyXGSU1qR4TM6msK9ZmsBDpYVLiL56s3yPOusPct94+Ie4GXMRQsdu2
AarCJjsTgMIry8sUiRb969mC7oeDqnMOmP16DJVZTeVq+kdYE8QKhh0pg14SroPIzZn5K51hgEWt
70FoORRskNr6ee/HHZSbOTEw1RPIJ5j8DDmxhLbZk5Sp6lJhiTRMWbO3R6+DODL19ozt4zc7V+Wy
tpygtAj6zDB+uhTG/mswdvxZIBd1bGtie2S1AJGDT8eW/9kehuI1D/iGr0ybmKPNEhTAEIa4wmuJ
IIAZs7dsJens3rcmyOd76CQ4jWbSf6qTU/5v8s6kN3Mlzc5/xeh1s0AGGUEScHvxzZPmWRtCUkok
g/M8/Ho/VBXKVQXY7l54ZdTmXtTNlFLJLxjvec95jko/6CqTr54be4eirm1KTFvjSgBSXwdDmjms
N0fKExq4d8Y2s/zuUMnZSvaIGe2HbbBcdCcnfuN6J4iOR2GBNSgiNGpVDp7YmXvmQIvFlGX5kSXJ
kG6Ys8dmXRestQDpVUzjWTBgGVQ48vwLLdNW8q0M2XT3PDjOA1xi2qRFajDZtqWx7GqiEV1J5M8E
Cik/bHLjJdAgd3Hq9Dl9Fb7rfE9p2dP601CDEfZ06mS+cW5deMQc6ZWEC9wbPgJl4+FxUctD6FgQ
2oO2I4Ss09bfYf4Tz7Hw9BsOvoKCKSunC36Eyb1xq4hvpWmKIyde/FDP0vwKw2iCa2lFtDj2mV/9
hBnFuhgPW263cTl+x5kmTj7gXZtpwTzWkNKvk3gUf2ywFdA0qAc9hJY5Xcf81b4noG1eQaCzXA09
8QV4p3VuZ5jd+4ao9G3mqOreyZL8AaoEi+TOZyllOxAEqf9Q2GSCsTYPQTF6xzki29s7mfcS81sd
+eGQbnCdZn5qrMDVJ08o91hpqt7MyHivMc3RGDrasbrnGI3fBqmZLk3bk1+tIaARdH4jjm0D2fem
c2I9gtZmxVbRsWNDA/ExmoYkXG8I5jVbwzLCu2iQw2vm0QTtUHL7WLRWdvKtRhIOyId92UYxto+Q
a6Z0JwzZTf+heqNudnXHgjFpW+/ghHxP04R9zXId0tS+Z9zJSZBg4b5Mloef4s7rDYOetTDoGeWD
K4NEM71q3JNhDgy1uEZHQB8vHdIvFOT0GTu22Ul+UFOzW6mbaU+vFQjPYXBfXRu5wYhwhlOYSFdL
M7tfTjbLP11LPWBhedV2TnGB4DCihs8yCvZ3bMa5wq+ToGgRbhSRGWRfUY8fOEJy81jHuvefqXFS
jxVmzhGbYd4nfE0t7v26AUWf5/Ou9UB40COh4/hsz8pMCFdMYbapLdPHqAOAZdPZaU1UgcV1JJej
I6bRbF2ljocPPkzGdudHtv2m8k7fgZ8rh02ZNs2rMbk4vAzd+pAyBTIm14HqVHM9fDFiBvB11jmS
fGHSNAD88ICbU6uDGwrBRXGKgxxQVSx+QwttBpwqbpsvG3LRH9pdEEzQNqbvXqB8rvMkdF91JaBT
+GN1n7g+3EoNorFcT+4MYwREEa8JzSi2slqVPiYjiZ7tmDcmQ7Pkpc/eL5XpMfYifmFcsu1JitLc
uSWoxrmoy52q6vxiq4r6KGioK9oFJUjCPjIXqGpkfCLA8BlPHXAVWAv8rTX3znixSQw7O8Ak7Qab
SXYXJUxNq5G8K7JIiiXxyMc5onIz6jpKnewQ+yp0wBfKJ2DMKzs+zF45smU2xVcjNWwTe2SUnrqE
C0YBm2vuKNMw8ChsXZbLGyq55nkVmHWAM8ZzXqTM5nJTj47KV3bd+TuHpdomb2yiNE6kJ4piPUGL
ct1zJvkLzV4UlNZhi8ERkSXMVL0XXUacviA/3YVK5M3kxpB6ng01zw1Y7Xq5qnmUGVHM2/BdsAmc
B4WcNLZ4HerAZNQ1y3Arxokojk6Du8JI9a22QSPWDrUBKjSJwA1ef5ByxqxrBPbR9LqR4Rraylvh
YMVv/cIkZB5Sbh0HhKcjQrp1zS7e4aneEfYPdpZeYDbcJtsLHnzclklNFTwIHm7PujY3fhgteHs5
3TH5puzI6F0s0ifQYHjpA9O6EaHJ+rDi/VYUmfGKjByc4pprJJeY+kqnLkVQqh1IhPnJgUjXDFem
HV9xBU37AVHtOBFv4VmzjXk9DcJbOSosL2OwlDLUVYlYqC9USt4iniX3KmSkjnF4nHOPnbnSaAqB
5dHrqdCtLiRaZgS50sgOHKv+RjQ+mQaVsidc8bxk3Sr2BvvQWvDCXKgu+4CP+rmb3DFH9s6SvZ0V
4ugb3ltqDXTDOZQojpGtr7yxwzwGklf8lGFyxOxZbJHmiDHMM6aBmsDlhjeq9WYQcjsGncatrGb5
qA3WwP08OMlWZin6eh6QSWq9FkZtiyqYsPDyiN0/uQZp6RVPENfMzqqnAyQT/9WUpbO3tTaOsnQ1
rtyR+JMqePnSInqVdY31Es49tbZ5Bp7SHYT5YJOLOxp1C1uj7OtTllsB/oFyerL6Tt4nMxW5GhMi
uJO47mkO1dEVXvKZsody+MIRiI6s7fCznES0yzkJthLbyiU3gDn0SdwcxNSrVTlgsQDU4x7rCGc0
Ll0D0ufk3U9QDVDJEc9CkGQb5JvgMtIvRyY+n3CHKpisSWCPj+4Y6zfTjjPu9az6LL8dtq3fNmjJ
SUfhs/dqEervxuyLwHfwmlee2qHa82G30n6dpVh+1eg1m7AdWKNDjwbw26HUtKrm8GOvlmB6OrgA
Gi6BX1pXcZfbZ1Vjy3TJex/GJgyfI0jth5pZ8+QZNvVWasCFDm/3yZd0SU86yI9jAECj7FT7aQtN
IqVzSVvFsKQ2yTA02OQL9y5NZ3GEiJNid1k8WNbI/bgIcjzBxsxFUIfjeM0yutqWViyfAGtFF3z0
8oW7IR3KqvOWCJOXwejzjUGRzAFQt3ZEZvFSbYuXueNC5tkks8BzINcySJ0VzbSfeiKj2NiozzUa
Lal8L/0eSsIarmtoUiyJ2ONSE1B0Er6jsOgoLnHz0XlVvaZeAo/SHXIfXTX4mo+eZOCB/zfyMBv5
Vx9o7Ph818FF+1SuJwqs3gr4bc0KrAOGrNk3uz1xxlCEEYwTUeE7tqKtoIr8WgSqe5BcCwATTR2A
l2VPR+M5RvmygPXisDsnxs4mzqL4hzMcnAPojk1RDaRmjGy4RmYU1J+DCtrUohabqGo5z1X77VeB
f8Ufq9iOaRZ+EyDJ9xnxi9uxVyUe8jk6W6oEzkDw5yYN3QovJ0yslcoobLbhYq3Cli13nNwHcWNf
8NnIIwlABkrTH5+ddgB17pTxaaxt92HQBbf6ER+ezFxeGLHr7DMu6Xgko3RnziCMpqkdC4aCKr5j
zmh2VNU0j8ZEMRSorfCGZktxhf29p3tZJleOh2DZeGXzaJVODg3CCDZ1yS7DMUoj3zaD8Wp3SfSR
xqypCLi59m4gvbfkQcdX7UbBR0bnarX17Sy76dNkfhxCiGHmoqdWcx++1wr7ep/oY2CV/tfkxz0Q
wj444gZlEemGGU5CGstPMuyxKcFzx19DE054oqyx/uj65Y2lEEhwJNNpU7Xx9KQEo2BeVeVR45rb
QXuAXxoRLSKtykvNhlNpzBBCV0aFQFFOJjER07f5o6fdBZZutRVVnJ59u/SeXJVWRwuP6rawTarz
TC5rXWNPp7Y1aLst8/qAN6V8FJjAfnQBRJ4krbx4AQKyH9jqPdL2fEPoS+6HOF4qh6G+luulSBFf
GVV5epv0ARKm3Q0O+7XJMP8w31QAm2xgviFuCswmnXWTjyZcLaYZQftWO94YcrDbLSYYBxcwyk8E
2tjt9pUUwYuFPHM91LnaFgTJNxmBFB7hyMe4ZsXs7hqjZeHOhbgPL/FQpy9phZLdNRXTdmNY1qMv
JU1NdFBjK0mX3C9DUHh2g9I69Crwz2M5W3geLCeAwZzYvDIi+livs0EY2KRctoHreC7NF7dI7Kva
wBULcobgblRZPyniQrd2l0d4DY7c0ZSFIkubbYxLIbIB8vi1FA9dBveMJjbIdF2CzXO0ath78fDH
rKvFxJrZ1a4wsZfhQ1PFMTZc82HIKvhwbrh8aAreBx+WB5BS0yYPUt2VwGUScyTr1iVd+1kCYUkO
bZirF6MLivdS1N5REiZ+CqZpeFAlLkVAXPDnw5kVICchc/GQGDVAplq+TJh0roMQJIyYA33Ne7F9
MUnl7VPMbkvpWhjfV+BqBYXAtfzopV0mq1Cxs7VaO7wr9eAfbay4F0vW4VXSxqZe5SOTY995/qPF
UUFdey8VHG9dcJvt05LmhSj+cYyILt4gweURF/2jT+gBXu3oXAPgcp7xfkOXz4IU22VfQk9qx6FE
hQrmW2E1EH9cIzwlYQ6KLRrEQ6Pp1WTVbdnEsLE3JRsJHeSeut0SdvbiLR+YhtakpoY/81yWd/5c
eeuw7oJtyhb9ERpPzP0gsVx4At1sHlRetzT0uDj3stqLCb2xMRrXTZ75B7f0mbH7ZaRAVyLvbyA5
7C2/Lp+6IuOOgL96p8qRQj6qYDZsW+ojI2B9GDIDS79HR+JqmpOSeS7XWKaa4Lae5/nUgR55t42G
3XI+Bke3wwrZJ4Pczzb43sb2BtxYJdYZm6A2TNP6ZoJBsyZ/kBNS6aaDHPp4N0cBNVIMTs9Y4RTf
rDUu+0+Sq8VY76qodLaTS8BhBdVWkdK0qz95rstv3pbzfeqW+cVp6474Ez9ybgZDdZdlMrgvmio5
4qUeWFlW4BCrNsSS2iMKnZgSfRqgeoOXZIsmzSuP9I/PEqhVZ9HI5G6kpoHeBhv3Lkm8/lMz8VQr
x5gtDg/HtC8w4ow/vGChxxttAyKs7+lT3AI34AJpNjDxV5F0K6pru6b8dLIh+phzs7hUfZ/cRm5L
ZEN08sskyNdvMmwumpu0Q9cyr9gXbPwjF1BSNtd5a5dHFQX1g2nLIlnJKR+f06Eyu5XVZND3R7I6
f1jHTzRDt2lDpWRd9gQIC5HeENmW7tovbfWtk0iaq5nKZDbuicaaHZVMheuO0rsX2E4za3aQPuWG
x8o+F76D081wvHot7FneuCoQ3pZXrNtSe8DHtelM79yLNg74SvxvU6uxfMQXnd/ZtilfEYIwMfFX
2VFr4PQUj2BnZOyvytkgt+Q2j+gP+aWuMQej6vvdmjlRXHORUvdGOXUx91QJJm4UAAClSz4h15V5
6EzBgEl7qtobeiLe1oXKP3YM2mvW2PlnC5PvYUDGISBPq8oapEAAUGw2yi+f9immV0V2YZj9DON3
h9Jos/dgIqjrgGpnCt5/Ghw4f3pTEKFQldeco2Hihyw7Fvu7Cqo/wrIpnXQ9SGNcOJHY3FYER2MC
cXyxlTP0zN9C0LyrVcNzLbOEvguWCzI82uU876fOzG8wh8TP7O7iHZDO6o7wuUDOtt5g1hvX+JGy
5zz2HHzQnrmCIR7zRFPMt6n9KsI21sYEMHuh0jMtZ2zvgjaJXlmvjsVeZDGxrExgZZA+pq9VhoR8
agvw9bR2oNN3ZVrsZerIp+XvmObFiNVw5rfzYqbVGldV6KVvIMvg+heRvqQBaP6s4nGY4kydJRiy
dc9/hwwa9ldJbeUYn5voo2lbCmDLsj7zhopRvRvznnOu38+TYIrNsh7/vV3x8WnpW3+IYAxcF6GQ
kCJa37rlT0oNsAJkcWUFOH6RpQxcdnUEj7Y3J+tHgUlP9yEneAjDBTdZ4FojWTDRZ0/SQLnxMXvx
kLXq6KSu9kGOyII0jdOe46Y0bitTzjONd+Q/RajiZ5Wbwd2g0Jrcwu7+pJkydkQvsa8w3MVrrJ88
k0kvhbWNo75rtwrxD68z1kIqGj3704W4eJ3gaEWdBBrJhIkPF81KBAx4jsPFfBXM8bg1BoEtrLZ6
7HewCleFlO6rTLSGgSKbZtWaoBRWJu/yGbEtiu/byuPY8KlqSVZjZZKRmTGgPcpEznBAp6k5oCAh
3kfBQP9j6kX6RxQhvb0W+6UO4CCeZN5Nd1k6wBoZvGkJSgWyhR4d2WO69uuEbsLctsdjES1r+3Gc
xUeHmQfymvFWoeo9WRQV7Xr+ccNdJv5TOn1zCsCPQvaU8bwHPhTdlSU3HB3K5mF0BrWn0FsfCnN2
fkgWim/dqfqJs9a+ZIS6Xr06nfirDk3/oZ1IdiMSdRP9HhoqBrdMSfPFcgENtVQ/fTz1j1hz0sc5
T/oZJ6mHH6QJCwcD4HTDhM9d2klPbSj1J7NItK3jArSPDhs+0HmT3BGo8WzO9H7aV12ePuZWmYAn
aKm94Uy+DVwfNE2oHHvf2ykePsNw+j2SjA17i0f6WgsgCyQSM2RVCaQ0SHMqR3XhIwyxwFI8w9F8
FavaOtXKEo+1kQUaCSUruHMk2UlbxJJhyE2cw2FGS0Yd1Jpfao/JSomOCiW3zG6FnN3raYqH96r3
7HWf2lW/aqDK3QkzyaCvVuF4Z8ZWdg81zn8QhjPe1hx4n+A76re+aHNuTVFIXL8t/4ydB3FC9ins
yQi5oJ/QZmp83Vd179LyKJfuzChvyhWGdxQajuvnhsLPkeQRToIKWPftQLafoo4uTZ5TfJ7vqGj4
KjxObKKX82Ya2m6bCNCD7DCUc8vIyj6oszOPIHdGJqSv/Q7MjQ2VRNcEaUMkypMMjCWgVLOesW37
haSSdSiSNj2BsSNmVzfcN6ymvKo8nwqlMKgeJ126l9bNXK7AdWWecjdOuf1a2QG8DHB/xV70qszK
ns9gm5/zKkMkVYNK6Qy30veortxdk2ZYtrC+P1kdjaqgFgZ9TJx8uEbHmS6xJSpEEEUTbe7PB/xj
5Epnv3dQHHO8DbnBhpdgTboLKzjg/Jnz01CQ0OeALgmItaCWxm4S5qpGL93y/PrPnC+LHbkM50dd
pcY9RnEiLU0oD/4g0mLltKaJKEeYqVzGGASdkP+8DcdrpJ7h4HfefM8On1oqL7AeGDWGm2pK6nur
TBeo6GS52GcC70Gksf8SkZv9UaMdPPvLd4GWgn01g6DwwgtrRGYq7fYghRMs6Bf/hVXwdBpJCUHl
Kgyaqhj1ZS4hfg6yOFZJUmw4ewAJtCERpy7ojoXJPYKeo6Q49rhGQKwO5IS5M3VEkkJrujP8wbp0
SB1oBNP0gILpilU34z9f87oXV4x4CbUwdRQSyinh3ThCzO9x5+AprmfPP+VKjy8JBrmQmXiMX7nu
olLKcqSeyHflxqPcAR+0M4j7oKxIkgQa4oIuZcYSz2AXLU00UTgiKP6t191KdEvC2/ZknttIU4No
2f0DTPb+OIopuKkAbYGYKtPskLXaYdJU6hsq1KIYBDJ/EqPHlZJo68lBHWExzcVtiTwh0SLIOA9Z
5xkHp2JnvCHOW9+EkHY/IMiA7qf+rMEi21KT68YQrCGuwEeImzUfGExPHbvheIXO3fEztzXSYwo/
VmhC2uzNmIpKo2PLM6EU3DoyNo6OTIxrJxLvZZsBMiAB1pNqsSFRhX7S7FMrnO7pIn0Q5KjWvQzz
dT3Ew1FwUd3KIUrOkBTHpxioNzCETNFaS5mIdIfxE4tbvYHNkbz4uqS9k2w5KWUawfXKT/WwQwNp
1jTlIo0ZscECnta/c2/lzmc8W82hcALj7HP/IdxacTBH2fTQ5MCa+SikG42eDZHA7JqfJMFIT3+W
fJgraz72E0+ncCqIVqb0dnhus5t5cWlXGQFeICquyVDQsaBG/iDJWEtj5ykUuJqdIR5wymiRZ+u9
F8bGPkffemj6sTy57dyc48hmqkVwJA6a2JP4Acmsb7Ji9vGCRvGaD1y8p8oAJH+tu/rGzEr7Jvcx
gK1n5RlPfTA1dK9QU/faTjI4SeiX7erfsX1qrUU67aIeI9W6WuTsUQbpW9KZ4Q5dmCt0rlv4BgGv
QFUNoFQ8nqxnS0zVnSMjcVHUVLX/F7Of9a8uGiw0LmA+F3gg0VVk/392+6kmZXHd6RbFLxyah4ha
j0e3s2Y+O/GSLWdIgj5qReYmY4aicmtiO0+T+84xW71NeWlu/p+YtvbfxfVH9t3898UN9gUgo47D
qP0f//yvzV//Pfwulqqff/oX2O5xO9113/V0/910Kb/0f8EX/7P/53/7/s/gHS1FWZAAzvh/8mQ9
fqcfefiR/0v70N9/5d88WdZfbDBTNh1d/H7CtOEo/o3y6P5F0CqCvCWU5VroUP/oyfItR/jYUgmE
mhRv/p3yaNHESY8RCzzPAzwm1X+J8uh6//o0KaIiFiWXruUAQOdr/vPTFCce0qYeQmRlab96y2DV
6arh6uCDGGl1I2+RRO1Dh81qxXIEWKs5NeawKQbJGPM7udnaEDuH68glbIv2sVxGvMqZRjzIv5Pf
hPLa7hqODeqGCSwxcweUPa+oGWBw7P46RC7zpDvO3jEeGONxfSIMbx3E7+vqdwwNpsz+MttADwhq
NUdzkCSUxf3OsEKR6cMjDRRvTZU0KRPMX7W9x4di3ruZHgmKc9HrNgY9ROVpWiZmTvsUC/sw5lAW
GlU8OYE0uJ2lVfOgsUAd40pF123RIUrzQjVfaJeJX0STjNxa3SAxybyRTBpU0l/aUFXgdhyYtEDC
n824zUKo25jBKRq0UAKMzGfzIrVjjdvgVy3wJu6YnJW28QeahX1hpcVo1AzIFyuCIfqlJbkw4ERp
xgfBPy7MDW9RKPikg6UuwDDS1lQy/A2LoOEkAKxW7IX8Q/mreJSL+MEIHdx3iyBC3mncDkxsnKYV
zo1sdrw7XnHFD/606o8Vzupq/NVYgnaGjeSyeMcDgw/dVOPGn2tkGYaQ57Ip4O0kZbxzFvkGV3J+
qswghbmGuOMb0rgxE42p3k/oNAfmd1CLJuSAZz6KRSeCPmy+V4t2REFJcFssehLrk2LH3wciU7/o
TXhiqkNt1fOx1pm/5kYw0ILluSQmu/FIwVD5VJLB2EFBLRBPF1VL/QpcPjidBX75zFaMBBrpHjot
RuTtieySD1ahK9nNVcSt0EQc5LPEGPMX1ID4hoxseedqQQUThLt5a1WyOgnWzM+s6JsP51ehK37V
OitT7HZV2w+IwNN81eAqRBlG3RNg0w5W2/a3zDFsvDM7Rz9hg3DM/ioO/uqE2nOuZebZh2zC9Ixv
OzvLRVkM3CH+MRe1cQhthEffzd13gAjIkd2iTLpMMWv9K1dGYRxeuWaeEWNAzYwY5O+cKlGkVRax
c150z/JXAp0WNXT0PIRRa9FITadvX0BX6etOWRYlSLm8NhdVVVRpeWSqsrjYptI4NKODJN23kVoH
XG8fMbaLpy5zh4MaxumzWdTb1KtadL3Aaz/TX3l3jtqQO+Kv7CvxR+3yRQu2HX+RhWk4VxQWuO4N
Ls9sF/dRDd3qV07GGVntK6w8Vxn6FPmeINqXi/gcJdp+7BdBOlikaT4z/dLmUBAS6Gx5Vfyq2N6v
ot2FXOZARjTc9lUIk7Va1O8wt9vFM6nf1UQAfx1RVFJs/KDvrpy+wmgx/ErpqZWIdOWmBbjDRWvv
8qE/J0Nknq1fKZ6SYGT5elHoQe155TZbdPsCv9Wzm7TZncdke78ozxyMLdDUrWFO44+tccKutETf
X0vosrtEDxSzZsm4FIIYjDCEkfPsSOAj2cfZUJEd9odUr8bBpBWjtDlrIr8FWeRZoPjnmKHUmwx1
wtvC5y533J8xaP/q0Vwq1vFwEtcGglq3/dkPDNvDqDNOTPiVhTUFolZyNlRq2dtC0tvTTL53TIFP
wkhp3LdR5LBl5xAn1VBjBwS1UHf7wErzSzVBOEdRCctsX6jRxIZhTK/TkFGKrMz8nqUOTTLKXWif
Hcw1Ck65Fg9xf5OWrUXeLvbSc68XWgr3k+ynxhfwXlQyD0lC1vpkd9Inn+K1G5nXEgchTMBNRcy6
YRfvoZOr2kckaTE4b3F5JKcASfzcxL5D6rIqHwDXN/RipX3drSqXiMY2J/VDPWY3ZD/kTwEDRDw2
z05fiisvmarPwnXsJyCxcgAAKLDHjtq/4+1tu4c0Gsq3oWU9z8jW0zTEKk/FGzh+0Tdwvj7e5ib9
t5sMK9I5JFECH2joiPklYQmCjjc3a+lCZRM9wOOE0Gh0jneOZxn8Kfik9tuy6MV9A5dOreuMjNYa
JCYVnKHXhy/jlIQYK7rxNWpy/cQWxFpsjOQb6hGRszcqTv9gbo6DRuMj2l8RNXKhlXct8ejVPMmU
wvqo+3C9hPZ5XbnfMYPGwai84ka3JN4JwHY2DaujOpK3HMh1k/HGl6yYy+ChqO9q0u17Fsno7GGo
iQ9cGVkE5D6I176sS8jJeQ8By3HyW0SdYc/vFL8DfAZuBOp1T7Wu/sSfDO6zVDOHkT3oe7pGaGlw
Iqc/t4I8E0SQ9nMIiuRZ2/1TaI+ZwevJS9kjR3AeVkHn5y84BJ5GioN2BHLdG6fAAOIIGg1Y9kQI
X4zs9iYDK//aYzh60nmffjZD0lxJBTnOn8BPu13d3GWMCrR26cAc4RXTfMbgKOnQScY62E0cdoci
cKJF5p+upKzwbE2Fu8wrpTVfJdhtvtwpDu5yUD2LIRxibmcBv2gwRz6WUWwdA7/TH9iQ3swysTlI
pVeu8qZJ7we3Ce6yTiTPMgS5gaUqOtkiFyvRjM2p7NtgRZWVxL7d9SMNWXNwx3XBu2RmTn1SZCTc
COqYt24Pngbhtb5wJcTiJMWQrSMqptyVoRRzSIGR6w3FGKty63gfRBadYYVFLn4zQHRfpUZe0CXb
9WyCcp1uQkd3161jeW8eZgqWkoB2jtoi3LVmgeccMUkhOczATU++G+BWM2l828SIKzsEArGr/aK9
jAAXbIQSPz8ha03PWTM4Xw4ZnccWIe6eBThoOxnMfwoaE3HQ9pV1CbOlbSUs7PpJFRjgAeZn+ZWf
KudUdRUQnHkuXqM8lu9+nrKmiQzmwCFwdp7Vlvi5Yh9/b2rXdw2zxV2IdRSDm+rgZyXhq6PMhv2+
6cLaD4sLhWcG8BGeg53Z5N2wgIfwqrvVuAnqCr+Dk+evVuFRQgy7hlBn3R3buooAjvnZqSEqsy1D
h5S8OaT1l+HPdrRxMPHvdO/l+zxgzeMVnOn5PIRbSRXFldZ2zM9OeDdRrAXdfuW0trB1Py2L0+su
sfojP2nrPSbfc2jdqQXEaaKmV2X6ob2+Zqi23HsGuqUkOTc5YdhjfYaxBnklgbl2nuLdRulgdzeV
Ih5XwqysK+0OBmW0hfHuCyveu61SfCQnGNaxn5b+AqrIP1XrWbd1r0FSwGWOwfLG475IcPquQt7c
55m12KKrdxjDG6BfYMyKh57Z4WlOvO4uEUN1JapZrAl4uldECeZniszKvcLes+/anqXg7EXbLOni
Ayv3cEcHGfvoZtk62kV7hL3UvlVm0X/MvVVvrWkeb4LSQLhShcvrpclm6HLE8LmK+Hv4Ow6xjZ6v
NKflJZ898d5kdEPW2diwe+ayAMMRRTaOMqgzI63Oe3+WOJVyyxgvVU4enGAXCqDrWsmpKcrmfhoL
b4cK632Z/kTIMGh4B0+47999ipz4IJle8ow129rSp+Bf4xVKXz3arW+EbVukwUwP82XEaS6T3Lpl
nSN/ZF0XL3CJDAjQ2GXnoDW/RiO34Mo2HBV+5tcf4cRiKUXJugsjrqFTkI0XzwpGbk1V/Wgmovhg
gzlue7T6jTbxApusnbKVSWKRsCE62VNajZnE6uMsJ5shtoYwGSlS3rn3EO/jo9uIH4BJ/inEKU3O
LnfS4wDXbTPw3n2uY6w8tdl0ILsKp9zRCGE/pTIo+21EUPu5t7Lw0dVTfB+BUY5WHqfIshcYloIQ
0dwmbluiQ0o2pXZYTIdaCxgqVVb192GBNZF9hjmf00CF+7YM5H0HQfszVBqJKLPp4TJGkutW5V1E
CHGzwkL5pExc7G0WGWsjM/sn+ALGJkpVuPTP9vqIZUqsJrA2RxxznLO6r1/rxDYffBE4d50YXBpQ
tI070ZGIQVZ37RUu5tW8BYobDFAcwm8mI7adSWmGAHwHAdiF5XoFNCjJb8kAa8I6SSpvG3yIvEkq
AViGitYHRJ64WJuEsV+Jy/OuFDia8F93uX7pZOTQYuKDJtbg1nd24TFAUs4L3z7qkzvgh+HtFNju
U5N4C1kRKkORqWlnlnO5Hyqd3tKPy+LYs94H33U2Vl+lZ1lNTHy6bcjfiamGnB/Mw5XFp3hD3Xh0
Y7o2i6KIVTGXjES9zVZgUCVomqvOVAEdXwIyAScEHOhKukALMq87y8iT6YYpHXSeW7rZ8qTyGLqy
sAocCaw9Czi/XEwcMEzjrHvMAmnvvVu/29KxLF34hcsStVnWqeWyWHUzFewU/rK3/9/FIwqnEVn+
91k+DqWP+h8jfH/9BX+Ti7y/2OzxfeX4ROT+US7y7L+wOF/I1ahGtiT393e5SLh/kcKkQ8SjWlL5
riCJ2xRdG/3HvwnnL/wK5fm2yerAZVb9r2T4hHSXLPE/hqX5OgR+LcuRDCz8noue9PVxH+dh8x//
Zv171au0yflkk2C/8+Zh4IED/apDZ6a90aepqOgu9PMewToudCw08B4oXjFx088H95blaHIyY1ZF
aoJ/DkaO7qvFCo73ngVBVlyrZAjAFg8Wbw+2JEWt6mMFZVCz1jhnVTmeRcbRlYbWFb2ch95m7VxW
YcXdNDoA76LHzRLpOU2dnYEUfSyG6YZF8bBhCTBfTwxTg9LfpVnIpzITfwQYpzZcNi9q/k5JSJ7L
oXDPUxlvMzMej2nnH3L2toecofd/UncmS3YjWXN+IrRhHrYXuPOQcyYzNzAmWQwEZkRgfvr/u5TM
SpLJZKaFFtqwu7qqWck7BOL4cf+88IQ8kMRDpyHsJFmIbJp5ThwrKlCBW+QQHHF9Yd4Go5cbuVbe
oyN4lqfdR8Q3mJ0VEGYz3zUhEd0IqaKGpmuuttqyCqjRNQ5VClw+VNzP3aX+gKHA1Efh2GA+sh5v
ON6UtRVTRUCjKONUkW8ufEgoYnDYwZn5NWKduEdHsA8mOq8iVVKb2tqumrLnQU/dOQrKSznjLl7k
mHQQqfD+sAsCbETbbtbne2T58W8abGtP7MR8dxVIJihjpRWKE87oPJkXWoXLwMkubdD2MRy/ZmOB
r8YWZf4z9X67D8MZXDNukstcswBxwkBtx0C6e4NUUdy2wttXWnY4xvNHQla0/bY15VM+1k921Bcv
jXYNSgB4CtN69Fz7VyWjYOv37qEDm3mY5tXaN7a1XxYW8126EFBx6GBoTZB9imU0NO0OBAw2krhU
y7Jti/ZHIeWwcxbjZb6LDWQK0yQquTtzUwLy7bj5gYIreolXol+aMexG09Rvu+kWDJC0Anqe/sNT
cKEhm2qCVO+yFqyOR/3oZgya8TLNXMlzdokS78i+rFL2Nrh16fmsgPMQRcqw5lRlAVnSoEyBcEZ2
7Bvgx0zN334x8zMISC/z2kC1JtdHBRtMmHSYk0y52N1Xmrb9FIN9FMI9sxldk4HHP5Nx+uArUi9W
6N0jFet8mTJAjmpGMzFhqWcVmBl81e62c1j2L8IZTplNG6IdiEuEMXRXTQa7Whsj2crtJUaRgNfl
UVDa5aBG81ZbR3/Nrvk6r7eS0MOBLQizdbnJrDS9ApV1+W6z0aqrcgVCHD5QREUH+JARg2tcMJxc
YhcQQ2MWwBLz8+pq4Vy5kyhQG/xNkXIdIktjXIbGSnRPyMmqffV7ScG68jnq52z5gxp0GNYSJW7R
aKvKHM5YMbqbnP3fdT6LPRi46hkjwkcdfmOc2tDyG13tKiQ4bymPyXboDzRsRUnlEtUl32Psx8V/
X9E/IARXLfDS6qfQyrsh4MDImPJz6MhrI+HFyz6Au+Y0z76P2dfFnN4sOLpbJo1RX2bh2ZdWySBh
PYVxLOfc47M7w7FjR32gUTAhKFHtQS3tA6Obtua9h2Os9SX32Gq2S3bw5anrsxbG0J0j3ONxzlNv
3OlAXekWuatkwXCq9WvbeeLZlMLkCwMmHSbotsLrciC8026Z/clBVI69zzuwY7qS+0Gzt7YjmDos
VzHdeJo1tARaV5fEc7uPtpzpOdfNq4k1aD96HVNukz4OLhfMYcwpXwmrq2xM60RScKL3fX3wZteP
dcfUnDXzzxwbx+voUKuOIcduAD3V7Yjx3n0dLBlux5VmTFa68NThJG8Cq+HU0tEvb/EWfPBwE9BX
qJ8s2vFcYS0JmycbCdeLqncNM/G1937XGIcSOQfqRN662EVF9KMYPLGrqvJ7jPxg64HETDJO/m1j
ad7LHINM5iI1mplaExooS420YidOcaEge3zl+jycW4twsMNc+rU65nszowWDB5nOLsraLleknevA
+pWTLeND01VQ600siaN3rFH4N3oALi5E+xgBwcOIKpLB7N9wZiyHSKMTirrw9gqi4pZsTzzTH0jS
S/2CjPaaszhe2Wm6uDmhTvb7MvIOGLi/DKuYDowV8TLWwUWq24DedAKHgUSGYZYkSwtEv2YGqEzM
szLHMNG1cbe2K51IZ2nkcR+S4xlG0z24BCkZPaGVh3nAqtk1dexOCMkBT+utX/p2LDrKaf7+MjAQ
7seQVFMEufyAibfc6Xs1CNG/nhTPwqQbELtdhgyLZ7oYCeTuO8IDbQh+0YbHHGyyBmhUa68N79UI
Ibq2lmSdexU3A3DQO7fCTsOPTjvFOc2Kz6pRoOLCvTtNxZ5IF52X3Z1yxsVCfBSD4V+pLj+B5qN4
04Bvrlrfin0sQ8Sfc6L1ugAHTFm9AiSy9T39iRvPiDn+1y3iDtx8XpYdaZF3zDbTph5pfm5D+hCC
iZfUfFycAs6P4zbxpBZW3TNZwtqwzlx8IW+ZjFs1y36rqeXrPF4zudUW5bXD4qI3lDglccxE9E+w
uumXY025W6LL0Pmx+uN7SmZSVEN6Nu5FOnlhXqtyMK9pee/DonqnqMWDHPqnOkNd+vsL9qgnAlD4
l8YxOyFTHpvZI+VQuEUszeiwUgr9QM2M7NNDrlrJSpsRZtPbTREHxJ4f2WfA3GzUsTD0J9ZQEruY
z/jGTde/v1S0j+falwe7hPqcW1vzHpFz1pFCrwoeIFlHRNYfdoWdLAjb58munpWL+KRQdSnbXRmW
ihdT7tCez2a5ZrRq+ns6Nv0dvkg0JwtqW8vIjS50yqwF4I8nfywfUXRqrfcgMKnGcqeX1sR8BCIB
CszS792FMdKp2q8wpc5CvKw86Sr0RroPRPYXAsgZ6LzPyzxtJT/hZKqvAX/NzNOA/SFytBPYBmbM
6YjROYk6Y4t9D/F23mc+tvQgdd6cRb2xDiQ061JoPBYB3bgz85h41Wh7YPDFR2eSh1f+PdlAhqb2
XtrBeaO8cSqKp+UaLCxGVCdpBqeA0fLmbx7j/mbSbvXiGrjS6Cn3zlmniSEvEKumwXmEdxpuOAVB
6k3OxCLANU64D4BEkGh4U0M77rNuHeK+Knf24nTnqY3krSk4KR1c/JgL/W/Wo4mSPYGWxXkGRfkl
KbpIaCOBihrRJrBiIioXUC5mfSPIsLN75v4iP8EwhaVGG6XoU+Tyvi6fAjs6dyn9KUH+PdcSNbzJ
qPfyDOzgIMLVYB/vyTj2FcZjcac+kVG8Tk7+M2+RAOvgHHnV+xq4V1v7uOW8eSv54hAAZb3l6yLW
6AeHOgVbyHN13WE1AbM7gBxjgD4SrSRXW4GV5Di9kTCAcgA5Gff92TD5k+fcpWfZYs8iA34yzYlO
zqBeTijrVx8K9cW9/+JQlaMtO3qz1T9itssjR8k51OVyAcPf83l7yux2ecLlvCZ1qmAP+3LaoEKq
Z6xLMcF+7x+l1Jt4HiBjXarJbB///tJF5VeZj48Gxr+bgkfMpUUte5c9xZPMugbinCZ4S2T9uNif
KlvtXxkcwVhZXfpgT4nBKY4Pt5FXnrrNOffBhtg2N0IBbvBSWM7KfBCWe9InVCrNdXNwiAQ+KaeS
5zYf3/iuzg9ma6d7xLQ8tnpcpCKY4JhahgH1gLdDw9p4zKf7WsJnJfP3L2u8q4+1yaIQ22B74kCp
VABUAn4ETbS05HA+xHMh3iyI7xcMabAs6PFjXfIlq1rHFb7RGEACp5py466jYwqIwMY0VjBJWXGd
q/7THMnZShPrb8+Suy5Zd6s754qPYJ63YrdgUN8RWVPXas12Ew7O2LfRObBVPINZ+FKTR6kc21tU
+R/NqgUn7ZWS2lsplmOV3UHSFcABmF405gTzfCqU+9xUUU7QhyesP9GfBVCt43CfYccbcTuPDVdh
/v0od8wyAGQEEVi9LGwxpUp6v8hjeYf2l0vVnC2MxObQPmChD7c2+UW4UXQb8yUnB/zocTKwqEmv
XORSarjqInGq6YE7yzdb73td00DtFU2HZDK7nY6IO0xNlYTjIra6wA0UdcshzNPPSXA7obyOmxbL
PJJe1X7JGuaDDB5HaizFNuPKKWFcbDzD++1EeriWGP8SXD57uEp4QFO6Y4z5j+vUH7Uuf2AF3yKl
L++LBZDDm4Bs119jZ8zMWWhws2RpJBwOreVhHnf5pFGiwNjEZqkd6uepjvPr6ygpv1PVb9s78mZf
uex5bO3Xj1Glv91SPyD24PVay+d2ci4Z11YKppa3eVII+qbLeWnVelNE6wN1wOzOlfsLngWfl278
AZQw7gxmgEWGe/5cWAQyz0jcNfwl6dniIYYLHoPXBMSP52vhjBc+3CAr5TuYGELEztErRHWiGuMP
ex2W8o54YAVHvWPRXyT5QvxyJb50UMN76ohIhwT6Sbctx57Rf/eNymNwec8uM7fFnpNU5p0E5OoL
85WluKvgSvXifmz2MPomPhJ2mwjjH8/1uS6scDZmzAhxkAt5hR1cxMJs+2RZoyUJMMli44gtPp8b
2yi4so/OZbK9Mc6n9AciC090+qDtKPjwLLrwSljnuQfRb8m+nVQc84XaaOkJwMOZF9c9Tx5PFSdq
pS9dEDTvjJoTlfEe2cYho3HGHv2dO9JpLLLy4Dv9q+3k4Rl7OvZvXkF+X/1Z5zVO5jmY71/bVykA
BMOTGy59BPqjmQgk+UOzRftGTZn702IHRBm7SzMZT5M5pAwyIU8CykCTOvKp6Qp4foAhNY+kOBJK
QV0qwS6dWB3KaDqK7fwDTiHOrWJsdjhgjL1wnR9Rv8tIC536MPyE3z6dHJfaiEZTjNOQaoxT4SJh
a1JeMsNuP/aPMiySfPCgEjjcPnA/4LRl385r3PQ7eBtZAuqIhkLoCrRGL3qbidHdTkP+KsybHDJz
S+Brwh4rGWV7D7HFOrVyMeMCAZjOBv0p23LdC5C/8YQFmh9TiduIihq6eGZNr8t3a70+dDPP67Eb
eqYLCsW55Z1BONA9UVa3EJrU/T+zfJKfLo9cMktCsHogg0qUAIzPVrzhGj9FuvJ5aL+0ns1+ueMB
tQQ48ou0Zmq00LkyI9/LeiUV0hnLls6edAjFs/XdeIk3ue1BjbbYYxUtdr3gUB+r+U/ZWf84RAri
DEkjpnUsPE3iVwfx95iH5s/MNG/aR6jw+tokrddgxqLxzl6ZBktwrTsaKCg+01SNSek81lZ4c5nI
MVxRZND1JZoNXnOvpikgHShZUABf0IK98OAjdqvQT/gy12zr5z/a80BrzJimHVkcPeEVSdviFhia
/DEbeLuaDB1FuBzEmZYNhbglHRJlJPaj9H9SxkiReprH7CDrfTSmF44DesKIK4/T/KlY1m5F692g
IGGP9ccE0h/fEXIIvMv0Zw1ySxYNGQaCzqRxiI5N+KGy5XkOTEpaJVD88lIpG0qygxjA8JASbq+4
8PNeuET0kya7q9++ubWakSdRAa7T699qlXNi5OKTjOeU5O5R5AHmejrzuNC86FLfxx3WRgx32sFT
a07IR9m47UMJnzjM+LCs2Ejxwm7axrDiQAumJPyeu0wEXAFyKif4LIEDjCv//qBfWPksvrmf5vRr
4ighy1A/UP8R0jiA0YVBo+D+RHB31OmOa+M7OaKA9m//pQFdkihT2Iwnj+PodIcmQg6LMBawdX9c
vT67YqvguSrG1/KDmtKUVM5lYCYuOsFXEKX2GFFJjMMHR7lQr2LGM5HyPCbymH3BrdgRBXSSmV4x
Xl/3t6vTr6zxPvLZmDeNIIgRtXcvSJh45FRy9nsbZeYjsEo2NV7+0ldFzrcSXtfavDPM/WMJXqUC
VEqs0pHoIc/Fopp+q47Z0+hufjo6wEyGed9aFWs6HhBsn8kHRS5J2lWfIqM8YtuXiADDg2AC2Th1
T+tuZLjnei7Pk8YQbYmJpUide5RTVsQV/agmxEtQrvIpAZh6rNqmOV44RqtjNRtblEwIDkGZEmBE
gKptqmiLLtxaTDc8l8pDJLEi9D1xaRYs1WFGo+NeDQQn4ks+FMeOZRbZbVaNJVgqh8/t92SvPFBC
CcKlBKJE3h8KbSP942wM+tQDYnCq8f5ziBZwBsVqHTmidCYGnZX9heQd1B9Nw6uz0MOwflqO/ZmG
4L3swUaFmsUNR/92Fu2T0djpIfCG3wEOg92SjUccGLiijS8TysbBuHtnFkKjG3O8eo3b7Er3OlHh
dXL9LW5+Nt/T/DYb7ltaVs91xVNaBLNISEUVMQ6gqBL7CiZKjNDpwh0Or9hNwHYr24wn6pTjtZ1v
A+SFbQ20Ni07IMXlI+u4BwWaFwRs/SZ7zjRMGkz8BlaUyumjbdhWAKE0NOVu5orZR9mYBM5dsx34
2aOPwG2IWUO6S8a1ujhW8EmaOulV9DlK1unFQIltf4eGrtZFMTh6egr2do+bMyVE1fbdc9fRM6S7
VFEv5bxQ62Y8S45bYGHTDxExzbmcuCPyae9FbwIz6wavE+cyyoGwpq/U4XhqwV+r8IdvjiRubfuF
ddiTMuwnw2seahLIXAmG+2t/UZXzaHSePkRpfjD5FkREPgLffIOMw6N0SS+8j0Qh6JMgwwhWB19/
4b/4DZJHWUzPY8TT9W/rh+ifPW7s3ITQ4uQU8ByBSLEELUpmRB4rMrZMmmpb82AD3VxNHwt/M8Zq
TuQQXO8V3nOEz/O51SAOKhuicJWNJ8sOcMUGnCeFK42rP5aXurRq1se4NAY6fwHEF/SJ2ewuHT9N
0Bbsg5cNj9huHzHj6iTX+tau19CLRT3UsVEuKQyG8Jqb+XAiiIIIg3V/llUaC+dXAAbugq60r9wu
P8IoOlm16vYhropN27IiICFIc/TB1TSpTgZ3xCl8LyUeE5WmDyHNgpcGz4IrKhpYWFltcKcCBtZy
V+FIJJljIzyjAA5s9jdI3hNtleZNWBQeDPWjtSrKxrmI6Lx8G/KCJhITaXbxCaZgwsSc0r2yFxo3
fkEUlL66MVlJJKXYMIKsNje64ltXAspPZAmpyjmpqTj2dYQqCFMctIB/1CjZRYW9ykZOwle38eHK
bVh6u5vR7h9qRWVhxdqJlFRJ4QXSDxqkGQzXdqA30y/RpvjjctcMdL/3uLixujuEw/TZROtynrhL
R2ZbP1FDyMZj2nYdXaMTJbTaYxcvDerr1xQuo+E+Yc5Lhp6FxKxTf8Nmg9YdybJoKrl/hjmcXahN
Lunbhu9D4R+UdrliUUxTWZQPzvyra0ux4KCicuXox0EtcMHN9EcEkM0sSluVLqKEdQOFXNb4mtv6
t2Rwu9DJsqNn/hiCEd5qbjFbh5JQrubgZSpVIjT8CjgbF8aGZTCOwOpZsZHi/oudaMeCNiiw4GaT
M/uMCNAEWCTPwjbP9KUaPvAPfWM5hN5YrNQ7to3YEyn7Y7k1Zb+uOyVFR54iDx08GEI112Wunlvc
5u9AoAjRDjRMtmNzszXk9a7J1VZ6ZrRn+cY1BjXsBeR/oglqQQATRwCElJ4Gfrtha4HPlPO5H1Od
KLyxQvbRI/fW69wvn6UDC8uyPsZC+Vurrk7ZQiNMSAVj0vcRN5v6YbHFL6PhXTbwv9dB/sFdkmps
/miUuWWHKad7uOJyzcMORa2Lad2yQPJhk4OKeZ+kN7nuXmlpuKv5QXGQhvGDj1UUPpg19HTsaNto
Oqir9V5UKXo5N5NIdbFu0wmSTnNDPOfTCPNK2/WFvF2QZP7LgDdhY8/yAeM6XtBwQAGuJy4e3tOg
/S9CyMlAjmdm7mVkro8tq4iN1fExNQ2QZkN2T/NvsDibGzyf/0ymfWJ9NeENZSpBko5k+B12lD3c
PzCj4X6Dt/rZzcaTHfZfk4NCMCA8weNTdCRNl3UZs5sVPZdm51xKlwcxJIEvN7RP0mrnT+SbRN1H
YZj17muRPUKBpNpLOAo6Xd0daADPkpat5rPfpk8Sdv6G3Yl3UwVApIzFXVisb4DKabET95dxrgk4
Rd16dhkjNpQG33HivfFsZDUlcxypXOWObGJCTDENfebOdKWPcL7+/W8opPN1UP2X0Rfi8O/fFLCY
gX3qMEa2Cm7mfTAquTuM7voPRiTvlMum2qeDw/117sWTykYYcDiioG6szr4mzUvw6twzxe3mFaER
Hnp+bBqGIx2aw7OY9ficpuJg05BQKvEKirq/1usWQ6y9w4FBH0gGq+2AidjHGTl+5I11onSZUdAp
84eohJJpUMETr5NtIz7x7ZwxULFGzu19NNFpIkYUTyebicPdbx56zA5upeE3ulP2EFKiVBv2AxBp
ccENdO0bmmerwLy05EgvdMp99+tEWwA9icE0bemMtPeAqHZEKbLEZqFcr76KQYcehqDkmKeuOir5
LqCWbxFqrg21T/Cf8FVCavSUwwE5tvDqAESNEfQ33Ir+I92vbzmOpFsD9/RJC05Qtj3uONsvfsUe
izcBEYN9EW9F/81O8GjUfsYJ+5XTqoyjrSBIByWbIq9uq6vMxlhK8rdYuMQV5fCidfHDYEsTrkXJ
K4ManefLr05zc/fa6m3pth5ZN1BWGGrnCSuppHDMTvv0mLfmKadvqWnBOmKdjvNIZXuvGZBiaZu0
BqhdNVmr/Z3RaTY0Tk08RPJ3yB8YHpxm2I3m+GSMjNBZOwbcGutY92fP0ahWAA8Bbr+2LfRuS7h4
R6G1hNHwllvDRGbaHQ+sVDFHtBmwkKleHxXIYgSSm+tPtPcuS77PzeEH1b/PHTbgPVu2a6qi/ACj
kehcO3GpLsdT+hPHFMXpsKQ2S7/WJN0lkKTIeQ0crNLtCPAtfxETARSO2ztKCivQ2FPEIKZh5y7h
K1HDl8LryUUHFG3WI/tMYLpPMuQ1N6aWrYFdFIlbOuVlrV02CoPRXMTqeXEYgApU8sI9NX2YgwAT
E/rRrhIsgY02MXTzc8y68rlm8hwD42OslvowrubDXJnsrf2FAZL4BAKXx2RU3mDdcscsZwKGQAaL
wHhn+8/w1lKGBBQ26ejc21Q1WIiOUw0xzZSQl3Jv3zL2A1YdKSymwljMSCQVIFE8bTSbihx0g6h/
yWhg+4p6Rq1qrDOkUImhDr2HiUOKUu8sia2CtiqPXDreb2faYwakSN2y8m1794ClyEYbGzj9fcy3
koCs3ob6b2K0+CfM2d8GhaUvf3/REPT2RUUNlFBUejSSTVfTAboe8/GEn//I9V+jwzLelg7r5Eh8
kbTKaUGmqs0u1dXXXwWg5G9BUwrr4Fs3Ky+e6uEHBgIcnqO7GyKQOAQEwCsV371F01PJsE/TdeHu
tCyG60RFpkAF6aPlgSXYzhSq3bq6GrjL2HD01ITqoU/arzwQuSz2w6LfL8W4CZmUoZNdl7GPXqYx
/RMsPtVi/COUpPpESSIvkcG37vr7TcjUu/rcMHz5mrxVunYgRWn4oyabPZVeQU4bRkumfuTLDxhb
0+k9O9nVQshOaG/FPm+43CIiPiP5+rzWFaW3fbUzYTltmxxfTweRDhynT14L6Om+o0hzs6iBkxLV
uJi5KBC1YTisO3vLMYwi5KEJzGy4Crf5Ml3zcyBoisWm+xU10dPqzgayQf8yUW6UzIP4MFoP+waU
cF7WrTGmv3lp821TGCHAyikOAY1uXFg7L9KcXLRB14z5n9BO6eXimS+Go2m9E+HCjkvFW6BoJxH+
VHBB825alS+FH6DUDw3Ne5QWINBvDG7TMUzWx7wuD5MKfqz2D8uV3wTP+VO2NHuAwkP1UdEtyFkf
sBYgI0/77az0Faaxu3HHpsKQX7ETVR8h65BIoow9ZNn0A3pkR40yBLnMwaO+Eh5bon8GxrmNKdVD
J7P3IvgKIZCjD/pfI/2XOykBYLrGjlNyxdtN4Mj3t5BU9gsWFzoVLzUAsm5V+2KZrtjZP1ID5VbB
utuUngKYtfKX3iRcJJT0TJWLlxjl9NWg02wa/YB9Ha+CwmBQg353iB2wDcBMZFcrbYkFCjq/vdYu
DBDStKZSV3HP6LSIqEwIh6LRiWYpS02wPElhHGyyKJsR5rEMu3c/evPpWgZqKwYbMWuk0kaaMpky
8Vpm2X4ITDt2zMC/k8COGNrOVeB9lGt4LrXcoO/HtTkQwzLOslufmym83hdCYLI2GISp42EUSgZD
fRLn/EgLCbfVCgmmOR3sSGwzgSm+pEWZYrT3rebOM0xIz08bpqLzXLBhZhOW014ymf1xSclquCH5
xWCiqYrwhzHrWzRfytLX29VEFB1D4zU3sZk1811cWXL+wTk6ArvGggv02hlYxM1XOuRY7VtwNC3n
V28/0w917a32ApyMC+RDyO+fOWpvlRjNycttCxAZmGtuNj6hbKmOZSDhWa4AuoGH7ZvBYveH7hnl
/JvDMsWQdPfbZEaKb6M8BtIqSEyVny21Gq2TRsmScOuNB/RNHil8rR0W3JvQ9t5XTbtc+9MxUyeO
yBPFqUNiaoRmYgfmtbzvMxvds9FiwtamxWhsHjREUJag7jEa/F0BqWpj1mmc5+PDmHePU5C9mbaL
esxixp2MRLfVk92TdwsENl9gmhRKPxF2Ke4eF7Xhk86iCFyL6qmSUtwaaK6Ilz7cQxZ4aAf81fj0
cOOP+a1fybmvA0D/0p0VENGUBlGtzrTGnNm71K8DP81+EV1OGY21HaxwOM0et6e5C4ejNuUzRz6b
IOW/1024nhyqCHJJtwFk/u/KkfZO9u4bR0R3gnPJbAT+NSCaxntSXmFuUwdebe5by0mYrwOrDXem
NpbFc2VXh5ZNMK9uhybr1pTQs6Ec5p2ouJBSgvWtgCcwdq1WUrVdzX0lAZMAygd0RzrWO9Ou7b3A
+hJrfZz9D4ie4uDMU3NyFkziCs4YyanuTftATtvRKt76zPyCokLVvcYyF5ojZoRAy4PphK+N6BL4
PhJoZs9nviDkhJOY7pLZsmMbXkWy9CmUrUjd3PmfprLcF9pvWYj6K7wWllfW7PvJHEFnC0OkXA/7
ZL6a176f5S1iubHY+XM582RJpc0+ExfbUEyYFJoHLE/9njfL/g7dsY6B8j9GwqsvhInxrKkHOCf+
mdCENBXqgs6RvTq5a2xmcKuFXl3CP9oSMae/vT5NuMovJQsJpEV5TFdq4gPXIIQ3vLKqNh6HHOpW
o6aDOa0+bj2KU73cesTSf+wcXhXgCd9UqnDErPaB/tT+CvUU2FsOTqh/gfwynJVgOGxZuefFXB3w
+WBzJIuE+NBaO79Yy8tU51wMfFgoyKzmxCXbrelYqwO+d0QN9SkfXSrDWhNXgBuRVXSwMNV/ciqw
gSUSE1zk95yFv8jdUUbN8IQ8/+KZ494F4+uOlBtXEoAewchrl/U7Csp2eCOYmQTGF9M6TjyQWFq/
KR8ZiZzFfe5XBGj982iu35nhv48rhrYSZn3zbHj4CnAJeLc5Q1hd2HYEcqB/IIJ5XLsicTJxHLqP
ycHAVwTgcNMgeIadvf/rTp2la25Y0tJAJsufXW4dXUtT8wk8vhmXKilD+x+7Xb1t0wbl1rdoMPSq
MTuOxRgvJLsvQd9ziNwDiDPESACEkHZ7bD02+wQv4IPncKDu4XfQ65WrP0vRMpFm1cnsHQx4uYcn
qDsYcij3vufBpTXVTEHDd1suwYH8bb3xM2JAGj/Dm5fzhbMoee2dRfwQ4/gBqGk7g4R+DnK5bcpI
0iUouHp7KcqHlbPi52LdBE74qOsmiMkdtMcm4P1kX1DSdf+CP40Z0m9/AxGlaXNoY0PddZeeR2hO
5fz/E1f9Vf5SjW7+9P8zhOEvWOFfQsP/T+CGiIqZ/5P5/vrzd7b874t0/tv/9b/b8O3/hF7o+hjm
bdMzg/BfaoP7H9PCTG+6uHdDy/4X2mD7/wkp0oHM4YUcVJbzb5GObf2HawU8B5/nhRfStfN/48LH
af+/Nn4RCEWH9G3b41QiL0AW4H904UtibfNarHqH+bs7cZsQlN/NTGeNnz0H2fTQRMlaFNm58tpH
vPzTkx8uAtsvXwLfomtH0WLTmvvAs5dT5N/Zo7QOBoXAjmi5ce9iXmXjtDBHcS7QvdjuxL2ogoJY
8wy21DyrJXPAdk/0rLsDVz5CRwkBnHwPqd3fTqtER9DYxwMZPE5FjrbSDN+koY3nHPuELd/L8sc6
L81zkZP7mdEV9sVao3WllXcJp6FkjUgZjb2UPA7nY5rWWJFnNBoUTZr8Onr6VpuFp9Bm+sh3yo4r
DNax1WbeVrJPfAGJhwMbRTQzwuIL0CK8502YDfnHVYZj/RkZ1blzc3iSyJIH1+LeGdjvaXbQeg4P
tRf8stefjCTzzvEjLv/FQVO9EKN75BvrCIHKPA8aQkgKfWlJiz+rZswRYeKiwjOgLe+kuq5g8/rE
mLvhQtr+sTX24SSdRCz2u0HZSKnmgwmWYBG1HfvcuB6JVTYVOPW7jRtxEFul4E+xpidBWm3f1flF
OJjH83S6z9g4kVK6gOru6mllPc8F80kx0pcCzsg/hn7zrjsbBFAUbkKRqdiyBpFgDS2OFR/UZHAV
qMI6vUE5SJMSi+deCXh8C9NyJgexCzLx6Cv2bdQv/pkZ1mKWJTgw66VJWFmwxCyItEv1AxvfDxFi
7GIRK3XzXYv6kxC12KYlyEe93Nm/M3V+Ac6xWKvWTPz1wI5ZffOyPIRW5r5ZvfhNJiE9SMC3vTOw
ZhbtsCt7dldO6XIRMmxw3UQ1ts79Q8iCA5SYaVFTfCck43khBI0Xqg8+4J2E8HjSJ9o+n9A2g7Mx
GBZXHy6XA50HwJDlLrzj9qoAZ26TOXAKiBcYun5h3UdhCLcFaKVdkts85GpeP4yyVsXDrweCt1jn
xR5OrS8jwvndsu3YbmBR7JdbMQ4vTa2t3eRYn50bZnAgKBxO7Qj9FjyZjDob+cwJbyxMPwDmkzk8
LT5zj2UGEaRNAqzZ6B/mJVvfliC4YKaDC6t1ewvX4Fk40rnQ7ydotqucbaYX+6AqZhCCFmZsY317
aL3xEWdLvOq5vRgEY7WnTso07BPgc+xWOWQWP2JEqK3gmE/eNcXH8zKEqkJcs/Zd4Jhc4Vfrv4g6
kyVXkSyIfhFmzMNWIKE5pZxfbrB8QzIPAQQBfH0f1aZ7UdbVZl31UomIG9fdj18yyNV+XhpcE8d9
38yPTHGyd+ZJ3+RUrJ5tPtINrP+wN/vyANk5NkwKrPsVamM/49yYmU+3BDH37IKY+nA6bqmC8UJF
GCQiuoe2NqXByScdzCWVPguX7/nVYov00Du8wmh2DiHSq185Rz3oBILErOK2RyWWbdkcZqTfq+Nh
PVZeewJOnu8Z6cBh2TI/MrNQRJ0Oh2ms5V6rpx3ns3FzByzQemNpEX0f3OXTsbwulkGdqVFSrAmO
DS3tUq7yj0iX9ABgkdKVof8gcojbVD3xMACHO+sVm2tezsdS/K7Qp2mf4I6Nvu7libkHuSep1wKj
7sLpiu0SP5fZHatD7zbueU2pq8cteaP1Fapb77CAbbyRiob0iY/0jImjx5FroJb5WCTyxI0w2Gxb
//Hake4+85lkXUYHNC+cVe18T6jTbG3CsH4Fddow7xOngYVoOqn2umYmdwyPNYsH38LP3d8GUxoo
ApiGuYHjNOckgCnW7fHAmM8tlPK+tcxzqRczpifPi7ugyC5eUIb24H1ZcOi5h1nWLausFzI/+YFW
AAsrtXr2RzVcdFGAR+tqzFRy8a4Bm6GuW5ynnihSWBgovrZxQiwxT//9t//+MhCzZjr3ydektbnH
Mr0Zu754GhDH0t7yLz2xZ5aDhnpPxDN12EGcOl1LiwAbaW8qLlDlgxdPcM/kJkNe/wP2c0mpb461
BGZzCCGM8PTj1DIgJ9IW75bb2Vfp2WZP0QsIk3NXjNfWvFuBlx+KHG5ara+oKkmqduSORwpaAw89
YTkbOe7EyqqHyONBC2fi/DtLLldrNrdm3/7L18HetRPkTu4voV30cW8LPSwecGbSOJy4SOukUEMf
JYCXJ+9mu22OLeMI54AP5E7XqUllT0A17kvna2cj9Q9QXKCF2qcRuQUgY3CcHJwOz4NBh9n0yldI
2+AjnCNKPI5W1z78ifRg6kF1AnSoRetCH0Wee7xF0vfVaWJWxVlEUoGegMU8s/37xH6w8P+yVKg5
H/gWca+iQBluuve98YlsPM7O2Q2FU/623aHlUm6X9PL+qVhB6ZTBD4n6GMvyTU+/h2XHte+yNssT
2g+lG7VxlZX7x1ot1n+wKDVZEqBmaTpplKa0j9CGPf9MkG3dmv3znHSfjvTpt7OGfFs0M1CRzu7C
tAC4a2Xshl37SZvkF+vW7MFv6Rh+cDgwyj2APqSmHfFJJW1kDBxyDSimolwJ6JSXVOso29JPk/K+
TfIlmwa+32Zo9GBnds6Rl16HrSTA/6i3Sbz07e92XJZdUlpI2N5jS0+QLQLb+j5r+uvC/RKIhLvj
jS42Yn1YvH3vpjnspLBzpyFHeUVzWAD+H8jJdtDr59VusnCwu6tOjR/1WjQ4jXABN2NvvuYWu/Sg
cSVZb+e352QBvcPmSeuNN7xx8Uw0bjNn+rjV67+znbwaDb8yT0eJpxuOsFJ7hf0TRCTT8QN4atyA
js5DPUUKyfMsBhErQlxR7HUo8yapyeNLOx71QvovYCczgKkdKTOdjmCQ9uQtNgvbKyvAQ51Rkhy8
Nqv1lStB8sN8vPuTF9ucSfmluL59GdxpkHuxs9fEYU5kV/SeWajlk8HmvVAHiOEevpoV0y3bLGl3
Nj4Wa40pMfrIKrYJqsZJwyZiEdAeXQCvqFkfpNa6ndc02KCskfXIpPZZcZN4fYiD9snFtnw6qVI6
ecw3ANYVNuwEuZZ0JRZH/QIkYQhdbwUgpGZcZm5Yjt6+MVlJ1i3qlQg9pIdKeQ/1IEeSH88wefbo
oflmcrB38B1GmSMWosGMppExXPXc2oAtbTYTr6yOpCqE+l/OjCURVo0G5CLttx26JTTVUAKNaSqS
gn7zrn6TR+MZHYdsazjlCc/1b3Bxn/4D85qJSDfMvwE9hPwhWTYXy3vx+EBatiLHwfim5JZ1O/Nl
U5FPSRLj07KTNHab5MXJxr/AMQz6xJt3dkyvurrx5/8L/PeRa6+AU9KHoBkST7PDZFga5jZdfpYC
unGn+1A9GnhDnYRinEiIG4E7g6MpjbCws12Qogi77DIz/YCd6cMBfhavc/GcGoAA/HnbzOzzRADQ
RcvbW93XZ88GN1gpM4DPDVh7JjizkZb1TtTtyfbxARf9+DSX8Kt1m4UFjX2QLQnAsUpmQrqv7M6D
7tur/RPIMohMLSuqgPK4rJ7Yc3sOwxuXBKKjNJZ/erIA01K7d+Ltv7xHiqPwSISxVb9CgNp1foa5
nDRPbPcb30FCKubqT59h/Us68wt56ODoXXIsq/o02wwchs5GHfsVtAXqg/usD84a8BjW0zCJhJb6
sR585vQ8XCw17xOYH4dlMOIc2YoKdvKZ8LFwO5X/5oEUXgXKZMJZU83q1ObURY8w7iMBPg+zI1s6
l0OWL93yQZMgSp5CAKxl5aG8/5S61UeQyZfIT9znAsjN1vEI42S5QJaecLuX4dihqSQ+ydzgswuM
PoRg0Bxk46u9n/n2pSmtGCQ4BpI1wB2lOwsf5HioK5wiec0LodKesoK1csmcaMjKBBOKEQB8/UUN
k2Kzmn7QMrhpWLltxdr+GRic4lYww41yuhtZMfFHJFqYUDNKFcJvJKAXFHxeCRhRouC3o4I2dDT6
56KiafgpqrdAkYAejOCTtmmerAWQKN0uL+U0UTA8zAUGHfzbOmOcL/ydpPMtIjTXRBXhzs204pRb
xO8gl1FbKXJZEOnYmGHTtnFkrqaL1LqzKu8baBkOm8etClV/R7Tkpg16FQ9z9WaAvqVfZNkSKvF3
Xdgxre3ggc+hBAoWrryZtp7Vvw9m/UVL6SVLwTMk6asFEH2X+RhAfO8v7V7e20wmMS4WeuREu5wy
r55DtmPBcZCm9XJx9Bkyy6je7JkzJ7W0jVIz+/16+HDc1jlWOQ5NIoTs7twj5DPnw+VgQDvaQtHg
bYIFDKgLvxR2xuYFBjc2E4PwjtRjjdeyvnBr7kaW+tbiuBgDJYISdlIzWYJdMKR/IGQ4TNgOG9aR
xWO7Otnzw7GUd/z4K/GctS2HI322W7lyuslh5eqF1Z0MgwHBrdJUvOStiAuq6XzoRJuCLzUpq6ze
rRjbtqLKWHfPxQfCUBfO03xQSzmEUC565BpnLwWJEr7RlDbymQAlcnBvfLBKly+NQWViTK3betIo
wo2Hxh6eTRCJ+8F6MtZhvyBTb2ubGnlYMxzZ/mFKtUPmZgVC5bo13elf3RXk8wJ+N1ZbtDvf51ii
egGYTiXzHe1jMuoaM+HoJkFKkvVcu8YpwS4yiKzfU6u2A8g+7/oWNc4vlTzXLH/rhkIPOxsU1CWM
9UC/GOnB/xrF78KdnK3s5T8baSFa6QsXIynO/tErpRENzFYiC0oVKhYmas4UjYpXyX9fs8ezP2UD
O++CEbifxc6th4OQrheahgPmuMM+ls6PTfCsfpAHFTuUic4CiZEib3/SoKbrPIXqBKqRhTiR07lK
mz1cOmDy+cUM8KWINx6BPCIrocXr2fbkeqPW9h0x5COD6PhSiMTYDpn+D1f0j+tgztTASWxph8S7
lKYoGiliTld55oGJGc6YKO2jbKsrwQv71ozHufCqG0Wj7dHw3N9l0J7MpWgvSDCUkuG+HAzvDUci
tHGpnm1X1HtUrRB1b5m6s5MWa+RXgsosLKOaZ2+TdJHHEXrJRjfN7lDlKzJj57zjq3c+smCCTQdt
sLWqX+lVwkQ4L6X3PrjKj4cFn+JYmVs8JstpLeyfpvHIEAy2cZ7s6n3y+/KWVPmT10Ix1dO23SL8
/Zg+2g8aNU26k/KPNcAWF8zhBVFl9vuYbp51O/h1vtUBPW3WMw7Z9Cg6Y35S69HVSX6UKOA3sYgX
UP07yg/6Pdon2OeV20Evq61mTcZ2rq056mzmPlss1r4DGx9Xj0v8QAc0yldLyqYv8YrSqUya+m8t
U6yZnvbkJf6PrmN5aB9ukCL3k1ikpbNtDIXlxau6kNmvzN7xgrzrDd7J2pqCiM7sv4XXFy9rp1+M
8fHDyNmM0UiH4zzINwF56Oq5KCAESZ+7ouAuPyrjc7G6PRuFXVJzfBmBJ0ODGr+LrlMERMv9Q7z8
05JX3WeaiFNXWgfN5saRu+we8pbebpPsVQglwdq3ItAjrbCBwyy8qIeZmzSJHLxn4174dnqiK/sa
aFxxa1+U92Zy3lFSjagzAwwb9iMYUM93CVRzIwqPIsTFP7HG3KVWYsZYR/jzrdgVJM16iNNnb6Gz
x6is+2KByM5XHR6YxOzQbCvrfbBt/8QtK9i4E9ihorO1syDaTRnjch0U3DP6f7QFEdlqeaQKEVqr
qLe2TXnpamoeZ3xtn/TAjUvTR+teC6LVtrlPW7BLLdcAPvWWoXExotREW1rgXDyVcA5y6YirZzyM
Jf1g7Q34ryH3927fdGRq3QQK5NwFFEWZGDp76189o1oqL0f8N4ovpfUfzEhvvompnmtch5uCM043
REF8zAWd8fiHJrL7m6rO2ZLsWEI9QMTynRy6yDw4eCgZpmucYhuTvPXsyIYTiyVFiQwxOt8MvKGl
XPc6tUSCHE7ykImjzao7ova3p9ffLc2COyrZ/6pltBn8hj80JZCKDTTzQ7Hio1VCuw4WDUdW98p9
Z3ldaqqpkzI4cM3CDp2twQ4XR/BoB8Sm0Yn56sB+BMnNhEK/Qn8yrPo5WIYvIostDO6NI514Uetf
HFE7s9YPqaTlq9Zey1F9pqDYV3vbMgXQl3luZxzIbfPLqm2cFChhxmTdfS60rqe9wikhvZ3vLcCe
OYw/Kj7+1nRttUGFgci6rzOeuKo4G9of0/ultT4UBvc669VZn9x4njSSKtTmtdrIIFyR2OFgUsK+
+xMtIgHjZt6Ye7OkGoCgAr0iS/pTBfOp1+o/DfPdhpjZHQZtzspGfGYa7g26ZfyWS4XiKBjnhV2t
7WE+ynP2y2FV5T9AUNaHyGd09rVOcTPT31I/umUgtb4Gc/4tr4vPlczjI9Kkea9gKG50p2EH9Phz
eA3gD9nSwLUM5Q9IQ3IRvG0Fh1ZSuwdllD+8zjFUW84dD/YBqy1s8rX4nc6QEM36VPfFbyCH14zl
OK+M4C+EnR0pjH9DYkeJ4Boc6Oy8apX/rr2ay73F7b0kgIxFJM3ww+Eqzb8d6YakOSDileLSDXuN
jO9U5/XbbNtPulzSJ6cN9G1P6mhDkUs0gS4OXVufGJTSH1t0LB3zhECQy4/EQ7RJ1fCZpXxrkvo7
0NlxKT5am0BM6PBhLWlwnLP2Bv8ES0jNJ98UKT91l1ynauRNzO5Otsl+7PlggpWywIA6F5JxxUnN
enHyct3Y+qw4WSIU7RPA6cjQsvSZK6d2X3Dt7ZmKWWdU3fBUqzYAvmxiwOFRhjXdGQfRMsU5DuAC
skrrqX0gdYuJviVEzSiTVXvWYI4+IsvfPO7ecViMMVx6Jw8lHx5fd6Zn28K4gsYeWYlNy5IREI6h
GyJiVH74QL1kT8ZUj0TnNEx+pQjNltStI4LsRdGsQAagFJGm2gvG4Plc1oYi9IOtXlFAHuUPRO8k
sTwqD9bgUlYvoidMo43Yc+bG+wGZ3V9ht9wsUIIR4ah/oymT2DMLLhGymLbVoFwKMKYp7IKXImvX
mB6PQ0bsaWtjh4WAUC2HfvFe/cbiApWNfG1W1lvCc1n06ZN+4d8lWL02glsY1X0kz7t4Mf2w9zN1
G2k9DpeyoK6w0344+a/sH8rDWnji0LVlwESLtC7SNj3mNd6zxU8RGFYwipaxkkSvbDxBWG6zNjd2
QVN31DpTnxBk3a0wzfbYs5KfxAibMs+/utW0n4LGIQBeQFmxp4CejRc+isu86viuHfTvyl531fIj
lVkexSAf2JeUipM0m3buoD1VrTudDfurL1m75YuPp4gvGexMV9niTvaaFEZAuNpX4xZH/MUSeKz7
JKPQsS5rnr+COzzKO8VZ/k7gqztWFYIA8wwWQZzstbe8mIqoaA8Yelsgex2JBV18fYGJ6PY3asIX
dtwbsgLtXgjX3BKttqK1Nu/U7S0HU9e7U/DI+jAR/NZJ+5bdK/D4ZtvrS8BZCog7m9270gpKRSDw
DEV9TgcyMoaqo5kfqiZ9e0ZtynBH6CxTCuioyazvgjr/ZGV+6tKUAqos+wbNAtHQMw4dL2TmCXor
Pn2eMIyivEJ06W3XXv6qcxblcC9s4d/gdJahPkx4KanNVc42yMHR5RQG7fvefQJoiQWgaW9d+Zo1
+OVTCv5iXbPhf/ZEvmtuPRNLtMUJ22bVIjJpRGvs5K2E0LRhAYz5a8ToyX92XKyGEmJ2QdABp6rE
4As2I0tQLrHQJ4W+cwZs6oVLPEspZiz7Q/cxnNo9M/xQV99681HmBqWlj9yc7iACFjfdSCEz07QQ
LrACufqUtIM74Eq82rJ4aoSzVRRd0R+UXebK/jIDyByi1n+Eo6Z7ba509C6r+W6N8ggq9dSUwNkL
G1duOvYXCmXBA/ujcwKqv2cjrcJZosd1dlKGwDmdfUfx6MYaZ/5AOam4gKUXr5dfi2/qr7VVv4PV
jDSz6b5l95kVun0qEwgW1tgc57l7I9m3HFEuD6vVmztdEuZIWTQd2k7hRzSdp4Tl7tYeo3yq1Nke
vqrgt+wJv1ULqpzSuhffvBvVXbVUQ65duq/rhMQvZYGsCVibl0mHf1zvfnMeiS3vae69+MZaQU57
aPU3WzpX+uSHA1/rHQ3cwCjR3Bi0dKiHmxQx9pwL45S7lR37NjIbixgiU483VeWwTWxL7lhAVYzI
XPtyp/fafNQlDGGG9Hjl1RhTSI8duOlv48IHXwlHR2qyfsEN6vcOrT6Ru3TJbaSxJcz8iWL0udgG
XBxwK7J3mdgD0AKUxLoeePtBJTdQX8Genqzov5xbq0nyEAw1t5UCAIfeIEmW7Znr32Y0VP5UcZs7
B4WMe26OR2fWvq2gaV4BToW0jaqDzpsF/1D1VDVsayryCUVPX2ol1zI2dezTgnI1GlLydD+aBcRr
pzJx6pULFsxhxg7OzzStyRKNNHdG3ThQYgvMOpzTdOG5UsSEitnY9gyjoNH54M2ZBiuXOL7bg7Pn
E+fH3hVzIf+5UJUt6yEQzY17G1tIE1BjVOgOzoy1XzxGyN44Jo8sy+g/XkQmE3SeTWhU0jzbN+B8
6y3AfvdE+h4P2lxcs7S+uQKROV9cxOmfvJCcrSlXgRxc78Yh++itMEZKUNmbQMnhQWQjkWJNZuyM
YjxQk8n6sGhXCA28v6bJ7OOZ1LEY1jpWUt6Je+EK89x3VuMmT5DCkZPuO9/KvlOwJFFevwqznGPp
NgirFsEaAfOAdPVI0PzBGWCd5uZQqI0k4yk+D5NhXaFaSwonOpMlaqFFrk0XVV9Y595IVnIwI+mY
VnX7gdf+SlqHW/Dwyawa0IkFL3kKaDjoIrYEFjb+doBZPAKFGIf64HBEP3bOMYfV9G2O7alGg4y0
JggOpAlMmrKDic2Wrj/l0OtCUv39U+JyA3O7o61fbM+uttL3Xm2HzjCzwY5fLleDetRISgzSfoU0
tC4YHvrs2RXFX4j5eVj6no4x8I+WDvmhq0FmrAML5dlLoVcoMW2kW/xV3Xx/vF4IsimuRfxv5HHI
1QwhwfzVa5td6rOOLz33nFTOJ1HDzaogAFepsy305cuz7TfTmBwC4dlXy2LQHuSBYeEHz63cNe4F
iGoWjmvd7QTRFKDECUccx+lAtT1iDTzZfjsAUFP9njaMc52TBl0MZE4ymluvQ93UjDWkZlHSK2ct
0cC3tQgoBPOad/NBSCNbUISZmf/lFljF/42LGSNv25lPRnpzzCCSMFavGYJppa9vrtn88rUAottq
vNkYIyCKZBF61kfqPRIlmo5Nbb4vMpVhm+hW9GqUVEXqi75JDZsCkkfetWzzWCOOUwh8E8pTSK1/
IB7xvXBz86RWQ35Y3XuzCI8Uau4fhKIR5L+/HU3trV3IN3uFZ5+nwWZGsvB7V8TIHplCCFF9Bk+t
86ImDwrOfiRT3yd44ALmKxeWhFRngCioDYwr2Sx+mko14YhjITJdW92HsZpOCVAd1k8YI9cyfR9H
7zmoh+DWBEhwwmL6grmmQB9hZ6EZL2BE2TNyDudWS7xTwwgVmCMbAwaX0jHTUFuqn4Q5+KZZ4qxT
tbItgmTeaG324eWgbnDliwk91TbVm8sIQzSv5iAYt5QS15Aniu6oQSRzNe80Uzq/5ZECYThqzjOi
D5/ZwAQGSQb6MEl8g3OYLb/9JYDh5Vw1/dnJImp/f1Rh7lJqu/erxjWn4t3MKZ9J8gsnikPvoIcb
6v8a5wVTAHY/4+Q3pR07ovSRx+xLnY8CZg+ZQs2wSdHTWCXy3D5oCxqhnctyl1OgteEfZd7KBTi3
Kv5aTuUd04eqTu2meXTlhDCSOuuhM7LhUNa8tWhYsSHHG9Zb0ng+gp28+Bp3QjwA1h0UikEtXZjX
ff/c9su71OT3hIFjz/WjBqQ27qxhfRXcGY7Kr5bIWSYzrNCvNSIup6LIDkM2pRfqwykL1IhCNkDy
4Ni4Z+ow0qxOd8qpCrIQSR2twWsm3WVLzeKnlYpmj0tXuzm5cdfr4JohPxx7dLBNPRT3bm6rl6Y2
MeQCFRqmqHMeSqrR7haVJ7dMMUYphox4HEYi+EI7GXS3szeJ+S1Qe0w+e80bHeeYf5kWRExG7Hon
RsoClrxi72LygpU5dkpWPWELtyBq0yJaBrY0vcZupfT+8FMQ6wHZccEkfCrXuafqNqBixdDKvSoh
iy1JdWwVV5LRePY895/SAuuUddM/pw/CWlcyolz1mpqOtdegS7bLlMfeLORJSBASxnLGh/zPqOVE
3Rk3UApao3YuE1qh8SMv8+6/D7If2LWCLNxWTrPc+hJ6WS3aKtrlljnczYwoSkZye++WGNK9VW9i
XzKj96qz3v77274tkeVoroh6zbcuppqcSzZnJKSzbL+yF3L9B9Qhq+IpaQ61Jbx7NfArJRevV5N3
InUgDn1TyaMTdCdf5h/J+jCveb46Tbz0ooUYwqNq/q4WxVWB0UAAQD2mZe3tSnv9EtBQMffgUElx
SqErrb+Dzhl2a+6yUFp5o2NtkXFJw/fJHPuoKd9SKb2/ZqpN5FNy7dlnjxBLrpWNKIhHjkLFdWnC
OGgpFVG+w0o6W5NtB/8rZDEahJOsycyxXURhY5dnBtolKcnoQUccTgN1EueprXj2jX1T8G+iSCb2
E9gH6RjLQveuUGHBkCaoLJSvBQ+Yg3GBK8ydIOBR07tu5zYPklMBq45/QbnL+gmOrG+qY2D7LOgd
A3+EZ24NbWy2c5eLUKnu5tEMcW08ohNFzb1w0FeOD4oIpAbsRzZcEzNFmUI1GfgwhnwMue3pRxrV
7m3Xye1/ScjFTIwnD4Je798nlz0DHaJUurXmv4r08dV17BOGd4CYUnYXGAWH1s6+5afUx+5QP/z7
iXeWk/WXeni5U/nMcCR2hB/LB7jtrkzIduAMl6PKuzsk4/qwEIbkj8Tih1baIyAfPfRHrvONM+q0
9xbzFXBKs6P7peW8L/0P8KRXY+vNVndzp6HDc+PpTyLB/9T6yMIEL4FNyJPrGNlzaXsvj8MhT8rk
y+4CKDpOea7pohWK239O4CQcPK06W3VDEsRJ5hip9JYTS7v+/y8JbVr9BGW1WniBsPpY+DrL/OwR
KdzRW4WXnDCeMuaUu6eBr0mz0bSM9NUWmbrOWCTw6C9wXFqs1vmgDbFL/gqCfUZZt+VuyNtMN5Az
W5/WwHutmtdKlW8iBwNneUtBHIvrFbrBxoJVfOsoLigCE7Ppg67mZ0Z2yQtrP43dya7RwJrEt66B
bixX8YQRTB6mfnxu6pGFS4XCbWpcm2xp42PibVmzVrIb9qFE12h6MblMZUe/dttdkjU/ljk+1biL
YiPxdg51ibu5Sp6ZTs2JcHKDxMWa4ytd2vti+O8aT9xBOSz46S/CH+5X5K3ZR5GtpbcjItqv78xS
vhhi/kUyt3xJ7W44L0315GtMhb6cEXi93EQxjXTLu2R4HSBwebfJ0GiQTQinPnyzTqAnqLddDPAC
o1rVNPAfWX117r1hJ0RE1GjwCE1Q5CtSQG2Sf9ZsIFVrwrisHNY1qfG7mp3uwpca6xaLiDolheh3
AUG8JKAuxuEewus1gy0fWfbdwtZ8aHR37/RUA3CPJP46OTuiLTd4C/j2CsPg/k12qf01AITbYtng
PqP8G16z02wxaSQ5fIcBukDpIqzCzQeSYxJrMfPvqVz8ezZZLwXdir3rN2ELZwxpwTP5ocSPh9P2
xIXmj6Ak7VyX1gzEpy8jQSj32INwjtLKG7YJ5I7t3CiN5DjrAE2mZFrnjFyBk12wutdHu7Zuo8oH
imOQzXhKXIoXuNJMpU0DSsl+gLBMhZR86R2C04U+LrhgzH+WL8cwlS3MG2e243ymT3HCiLLJkS/E
NJ9Ws3kRJmrv7JSQlMw00tw6+W5NblyDZuz1weFOZqOgptpCSqik4gfKEBrBfB7djGeyPM9W+RYw
jSK+Tfs1Cb4flqoVUxo7F+ldx/7mmf0X4v2JrMtDQ9lyxzZQBgNLQwPkwAblkWA3DPul8bZj635x
5P+GS7ueCgWtSsyxiY33eRlZX7biLAzBL6u4JXL46A3bjmbP+Yd/G/Ncaf/hzUYz+LqddX5d4mVx
5c+s2EZwk910k6tFjd8sl8GvDhm1OHf6GhwqbH5PWbJNy0aQZVy+8OzaIVl1b2+4LVsN+uAXLUWD
FuPVmQMq4Nc2vQfWGpbOQsSqw1pSFZIO+FHvD3gQu5OzVO8EADF9+pP3BpCa75XS2w8xF7wczVIH
gy3wZRQjr7TKo/qAnoniyJiXkiAd45mhE5pkT3esjrhqocIot+7A3MoAcddsQ7x3lV8VV3dUzzS+
NXHfgtioNCi2Y84DRvXel12xOalgK29SUPQ0ODTMz8V33qdfvvshshLsZ2pNB3OBc6NPBFs1176K
lX9vUoF45pF6uJeuqdb229H+pz32pTDp/zUMpSgHSIvYGTgYzHuZw820ffs2lQkYztl/50nywyrL
X+laTmi/QjpzRLXtuZ3QCuFPJ4Aa3xOTxyg6DP7JYm8Wy/r2JjxnWi7avR1kT7axfope/uVD4jcY
IjywPKOaL3Cst1Yr7gHPNV5E7t58jrbS6cqVDbdzTQsfjzt3eYzDE8xQuBUwcfm++Njts+wlSazx
qcwX8ELaWcNTY5awoZwut2OoibhUIdT1HuE1y57qXQXjaiLwYnb63sjGF1bDvw05fBa64neCBmUH
/LAYKnETVigN9fqU6LDXiNqwWyBHOI4rV6M5118GR+F1fWzy6YzaP6ojf2mP1PXDwkUtlBpM6pyz
i9nTt1tSwR1n+QzW0AcUmloH6MNP2Wocphn4NiHQ49RRM4u7h6OBgtwNoh70vA5yB/5pzvSFJKQa
H05gqj42uaC43CjiiviXLUZ1/7QrBCbgVWBavNmIbcvZOQx2ISP6nxW7Bbw5619uTi+dxuNOjdof
5sloAYFiUfZ4goTAAqTpCVpnFxAQ/ZH6nh+MmuOetPx0FBUNh4304nZ017NjjG4oU9/F693mZ1ry
Fjw8hkbxebvuncbpNvS6r09NFmXacivpkjunvXNrAarBfkjNA3Roep7JEAwaBUEWjYzbivFmt44J
nIpUfft5ji8iA5Iw4uU0H15McxwNVhXzIc86DdmeiL4+6nf5XpXLP4TWmX/EGGwGfBKs39tYODZq
swXmsmPktYCdbhVrPNvoxgOLKgtqL/wnmT9oO73LicZxmfLAMqMb1n7gKr/RrUEAyEQ4NBcX8Km+
RuZjvZcAv15ZJ5AWK2LUnu6JDeh5hb2gCWYo9kXnpIb2CCphCXkyeibZ07BonA8TuapGkEptigPG
+hdWMskeUqU4S9Y1XYtwm2E/sJGlEN+0iz0LKkl9QZf52KlLi4U0LacPsWYUt+cT6FK9j2j3djdt
4LMnE96hIwsS6QM2X1qPQI6t26J1dnnG243DR3K95pvlWt6vnK3JbpqyBkNjNCEDRmlDe2r/UNOr
+Qenrbmjh+KDiel5LVG9HnUzWvbe2y1yyMSZ0hneLhsVlltsRkvLVAtuoV4TurU1ljhzmqRb4Y/V
Tjv1i9HF4KZfC1ocwszhitEyOwLeeflaYSoZY/O2eiSuOyQVpNi4LJnpLB3QcDFAGNWSPtaq/p9m
5Rpw2yBeOiPW0/FOgeuRm1/Y29l9+TLpcYpqS1NRJ7LTWHTVLiMCssF7N5/TBD70ShvCvpVduxGO
A6ZTekfgY18FbFOZ/Y+9M1mOG0m39KuU5bpRjckxLHIT80QyOImiNjCKlDA6Boc7pqfvL7Luom7d
smrrfS9KllYyiaGIgPs/nPMdXV3hFZyUX83bPPDyfUDi3E40A6kDEeHks0+6g2bjuY5xHp3sRp7d
YAlPvDcxwGvjrVHw5XshzdWTpTgJ6cLgy/BrhvO5UcgnpsycK81eoqz0FqXCzwDpwGPjjSy2vb3w
oksLcbblzGJEeDMx19Yprs1W+NNXkfFN7KwX6NlPs4v3OZfpj8omwq4vXwt7eJHtfMtwuK2Gqy2u
xuAGv++PcZW9h4SguBVg2valt3FTOP4z7dzJqulfIOdoa34jzwRvtg26yuMFJG99bV4Wz7G47Pkm
cCl82V1yCYQLNxtdXdsD1s2nPNvloTwt8Q0+zyNySJXrkAkPZcwEWXpwnRr5UdEzBvG7o2jBSBui
WrcdC0y7mrpD1DjbRndmMxRWfViC+mVivjhl/O2FxK0OS3zryeWJsLV1X7bPfjg/VhGz7mQYN24x
PwlXvbWBuqBLg9s1RMwXBUO5bF5bxNgdEVT7DQDqMhM/QYuMlKXY+hmZuhCZOxhZOH/uSJSQNWyR
dPTRRrGZWvl+98OE3XNYGKpcF3UIk8fYGb/ssCZYPFsXkdiHTJ5WvVXWW4E3zZ2iR8KSEAQB+PPk
RgBeYSmwDTPLpZyL8MUopwYT2pq1qMYHitcnMG0/fJ9NFt+DfRuG56WfWaU13iqc/KcpK4DJGESO
Nc1yLudDFxBaMrnOzkzxFkXum6z3HS3NobfZT8jlaBi/IiUTN90fzCsE+CDM7DQ/hjZ9kBqAn6pI
MetB4YQQcW52EBfXXX4Fm8lwJ7WwSSfEtWDEKO6Cpf6MwNBULuMcj7mmX4EGtBAx1+23SUOg8Rck
yGZdJZMPuIMCqCe/AX+7t3ZpmfOMoJAas6pgs1aXD67xbzOqxwFRxWqcyJllR7WCL0o7ux98i+G9
/cEGBhoUPmjvWY6ocfOMce1UxTvkpdXGl8mdO83uvd30x7SEzB5V1k6p8WPy8fSGiPxUz1a1qKaa
ChVT19xh09VVdSTw7NJp5tLpuHD7ZRyyc3Ff88eH0Kd0GNGYMhNJEX5diD/ZEAAf8c7wHUQI9A0D
8+n2vyQDlWP/JcCwUOC5N2Vfn78iJ+B6nsSPaXB+hQ5IU2Xadxpo7mkEkz6V7W6ckUl0BZ88wtU1
GnVgaiJFc5u028gnE67KEFSwY2YSHGuIrT3tAUw2AyDN6U7plEaHZkyfTCmplxJWU66Bcl36vyYA
oQA5vKNB5NQDltpPXfmOOJqzef4a0uqn8TOE2n0GhbYAJHU1mnJl7qxjKpdrUpdq3ZXipUuaTZrg
H0SBBYYq5kHuUIsHJKLytRpRKKzDrHgviEfdDQGRoq3w9lpzmlZV+4rKkIGeZAjbT3RgQDE/zAQ3
rGqhl7L4hDczILZnr4fgz8OkgYiKco/TcCyCeK0zZ7MM0AKDlJhSw2ZyJTQ77LzZNF2lj+OCFTpr
lzNxdlQ61i8fydC60c5prMfkkFooHpu0eVOD6PaOTWuS7loTttsEPjI1SXB2G2ntfBu3Qkyy25pn
3aLKWQcEXm2o/b41BJuu9IhbyhQ0zwHcgiADbgfIxGVetJePhDnIsyeDU9QBfoMacBi7IEA6YrHR
vQkyGQrv0GGUuNAR0eJLJ9DyBJj3t/FkcWBGcfRUqsHCMYFqZAbHlBk3QTgw9Jv46E+SFZVoSLRB
+DUl38abtaJxkRfM2fQAZvsG4PEf7TA/2cnt8ClR/cU0Onn8gNUNCRgdKmQc+pyO7yBjEkTPElNP
LRGDTaToEKDI2BXowpef5Y96rt9LL/zKIjZ+8WvdsCqJyDLAw8BtvzTkWfDc44NMz5Hl/yBWmCbZ
o/bTzOa6Sv0MJonc1813bcfXPMmzr95dfks5PMkHlCMNlTcJF5o3tR0bsBZJd4d8+6sVcl3QMNwm
QFLZzaZuEDc6UjwylOJjmWNYeIg9hTPeDR66KLqfOEUfzkG70QKqDSNxBNlQMxr8RBZAjlwOyHP4
+tAczesSACXKdTZmcmKdPQCIwp847zqblwO6ZeMnIaslw6leMnyBO+jvOipFkkkZhmf1prBFAACC
UNvUZevPkEGtxuqpcerhgPSYcKGo58tHfNdY2fvAQZzdIWGqAj6i6KaWWQBEjctvJpCvxYAQ13cG
bhArFsC0hnAd+uRFm7lbZwNAcNdFhuimrJQs0roKNmNrRGlEZaQAnXLzHQa93LjtO/cTzIcGGbqr
FCWqY+7ABAaokJCn45Sii7MAfNhNyrpcqPWyWJpvMrgdc0mrSW/sCDGTU4oVrgLM1eQYrhLhXm13
+CYH8R5qkmlEIuC+Fc4KDXm57du7oOvu8tD56ftwe8OW8QUr02tA/OhZyfTVW36kPNxjSbTNTKLr
YfaYfAye9VpD2+P1rLvUHrmS1R6cy7hJSl6/Cd1fOKwV9HlzXELzq8GFtZ+5egLKoZWcKSfJ+yrL
6M4e4nYTdZs+V/UpeUkl+gB6KthcM7GpOIkR6Ea/yZ949CpJMG21HHPtci57HpHWwUdgq/4RMdLO
gmXU3054iUWDTCJUXl5R7tykuPq6r1GVOXI7DudeqycBU+TQQuenH+VQzFDph5ZNADrgpdIq4Sm+
WL2ibaIC6kL9rG5hBjpkApPndYIYX1FlwPtS2V2rwE7Pzm2NKelFIcBditEeTpNGhTeWo94olPkb
j6FkY4cfwRwHD46ELKdpPEEZ8YGJd1lzHJEkjtc2/uV48Eqqwb8Pff1Y/Rwt56vTMSYpzswgsj5R
Dd5PniB9qEUbYnn6y47miuqqeglzv9ujNT+nOd+KXADvZZbvAyEPAagr6k7HJKSu+cDQmQMtjfg+
a1SZrpvx8rjm1mVuWAR7hJ00jKAAk/g/7ISaIBHpu02XnFrTdOjsayPdoyHN5HGA62lKvmlFxQK2
aOmIFGZv3DzI9VWXooq3h41Dp1u0UpA/6nxqcjtWDEWQBJpNHiG1mccbr6omR8gHjOrcloL4W92R
58HWUDOycLC2Hf3tMdwLDvtVWlGYmCT+5qbitwGUvmvG+0y13/oUvxJEx4Od8kAkISVWiBUPjl66
aZfmNe6IhyG8fMveIkFpEX4PfXjgHaQgTenfF8s11B7PQDzZ97E7ku0KHKT3K7Pjn7ydb2DbYoHU
OUX62HB2npvQvVY5t6RJgPSzUUm3Q44YLiEVF9cteSWhi7wu/FCjjNlIRwd7oedbdIX+O8AN1hrs
I3NMRmqwfKgKZJ4cko3r3J7giC+lOxMn+FLM6BFzB+RQlRJ+JwDhU7a2QJQIvKXavBNzDcnQxcXh
Ovq5z5iK+gUvgeYBWSX1HVyGZTH+ll0S7R2ybt5WbM2VwD7lyecu9yb26RbDVMY4Rab5kbiy+BCQ
RYVUuexdHut4KA4pURXYkX6kXaKPndvwcbS8K6tCsxAaOtKR0RogeH71Mxsog5zIJc+m09T01xi7
y6aUuBYyPOlLoZdjCZo2mF08emk6bq2gTNZuSPTtOMz3S0mNatEMTl9micl3SmuqNpA2SMhBQi18
dog1DZbZjMx3KpcdfvEMqBO3Ep82wKuMoVv5mNifqmBQk/ROvjVl8T0yAelOszceOlbfgDqLGV8Q
TpKGIdPOayrnOYChMFVdda8ou1q0u8e2SpAu1PQbLYJkoKAuHF9n5ouhS+x1qPIxfxDcXKU7ILXd
0WmS37cEzWePYs5anqte2s/yje3NdGWcW2zJmuHwKZadcGv/GbD6TauRZL9CjAhN/kK8OCYwDXQ3
VtbDSOrTkegDLq6xgbCtwVAaN293FGbMyPqtgwTgxWAEeUij6eo4qU1+ZmlOpSh/uQ0hAH2GsqAX
8ATjkjU+WidciwBEnm4iDMdTB6IyH8Za3RiKKcTTTH4AK3DxaZHdCmHMDUhamEZ1LouJDwnj/LqL
kvAhioEldLAhkqzPrsJwPxgsLnuTs/9mSMxcPzTdIU7nL6voy1NYWOu+Dv3ntgpW2ExArCPOVlkD
PNNFpeIZYgJ70R6TaFh2Uwz8gZVUCZS3WC2p7xySnK3cYMCYjj3dcBbM9m5W5pIQ3c5qEBM68tDp
7Kuo2o49uX8NIxNvii0UN+QmlDaXEct2cPpTRLq8zL3PyZ4P0mAQajLX3ZPvTC2Vxu6ztOxsmywY
rxHxMItlZnZoCEtd2b7Sj+E8obLsOgHHgoIWxRz7+2jcLohmV9zRhHP3T7iEKUZSPVwEg43VZJVI
Kz2EBkRFW5tRdZuIrvSau5IIv+jBaJCCKqd+dbDh4jyzt9E8f2Qm5opG1tpVSKhmqHGQs3ZV1Twb
TT2sFvHZWxTTUmIHHTwAVOM3JooH0JE3hzWUjFZO9ca25va2xEn39tFi9nHq8ujAwgZr6Xg7DBzJ
gIy7w6kbuZtzl3hK9wWsio/ZGY0ISWvTZRznaj1M9J0sZlYZvDBii2mTfWjpVpgPz8APaYobOzov
Y08MtH8jfmPasJaUc60CCFGFj8QJ0ke5ODpj54GGksCDZWbFgFmk67i4WmLdVlI775xU9S7zW1Dc
xFapcIJ+NT/1niPOjZsdUjHdtkzRVdFD7t3eeU2GN9dCW5y4I+YTqQ7Z+OVwn+oDDFk6MgxejXcm
B8g7SZrwjUEQEEuXEU2EYpDxFfoJGXwObU3NjyebIR3yLtYerwicswNGd1yBBbXqknvHeLAZbsrh
1GhLbjlogr5lXhv1zwB9Px3UAysTn/2EnFAzMtHEtsYgntYtYZaTlA1ql11ZFzcX3gBYEpEu6SSs
yi3Ueggzih3z+Ytt4W6WkCi5LAp2y6xM2DPdMY0pCa1yXpieT9u+JwZymMpdYEawJL3cWiwBqa26
dTS3wykvZ5ij6FDmoH7rx7Q6+Mr9bpesnx3m0h3aSdwm8lxaUG57UQ0biBNo9RMyJUJmGzzh/cpz
8ZSVSfjh1cnWyot+75Kex9zctoE1juooNfdqOLFRzix/eJrq6qr1U7f4xedIplPvcq+3no2IGKdw
nQ43gEq3yqx2R4o7MdGRo/fsu5wT9RHdAYZWTRQfJjhd7tnAqZWt/fnsY93fj53FomuSKcQU5pJ2
N/p3mcmttfENszIxfviMn4F0ZCOm+JB8BprSlaPAhndSvCZxP78wIzTH2unx+c9oVD38qgxwSQC2
XPoeunRSdwPRny0StNAY+/ljnBFg08zoStLF2sbN4H+jO3x2MiiJTmA/xQbFZ8sigBJG3BlM6/RZ
fGNyPnHcE1W5dStneiqj9DP+K0g0uh98lm1urOqtIdNl1wmbnQQP6r61UId5OHKOOYOc4vZ2DSSQ
raKRIFACB9DbtTNumgHufllkeFtp1IDrW0xmporhJnp7BzHxsyoALyDd03Ztv0YDAnp12x5DCrnX
wtzXdSQB9iT11gqbHxzx6o4h701pfUjHzmObqxi/GZb8l1DI/nnKaOiWIax2tGM3XYJgBLkE8x6h
QbOpwCbCoL6xje2ieh7CHHKo5Tx5lajYpZesmlqnPmvAZwfahiDyphcq2Ico+SVgShzrvicyWZET
w61J5Pztny1m785Dw3h0MvqHeF4eJKSVTV1DlBiXtGVRCnAXrsjz6GFJhqxvxGBvGxMO5xnR9bYI
C9ZFEVGwok8fBo3OSEagkgm1s05tkjGFH/XL5JldMPUAfnOIeaA9k25xVxZioHWc5YQ9peKlbJtL
mJfhlXEFc3DsvllTgXyIYXL0/PNBqiO26LxpK+GirEN295eiGn6BR5x4TE42AOdT62XUVxlRYCPx
MQk4u5VVpRernHAsZfR7qaVy7G/W66DH7o52r95ksSaFZ2hfxsJPTmwUNy6bp5OLM9i78UoKoLCM
ZNmR9wtj+gJYpEUiW8gYsc0gf4oKm1kTIbrvwmRntY6L6gLSJcOgiPFr8WjsKTxOCTxPFEaKKiFI
1pSVm8qY5dw3750bjx+WApZ88ywDnDjFHa2OHghaUUWcb6bahh+JvOl+Yag7EVKtJ987+u24Knnk
Tpj1rjxx1Z4Ek9ckmsyD3VPrtePYrzJt1K6eGWKBt6el7dSj0cQeDBk2kMGB1ec7PjplYVG829ly
ISUzaezkAk7JungCk+Ycy695Ev7VeOgFo5TSbKBmYJRUYNOBGliyWrRs8UJOIm7Fsd0Q6/WFJpC7
W6QaeWqHP2z+1TGMzRTJnn6DpiYJuRXQXx5pn33GLP4egsm+SCY6TJZ9sLSmty4eo5Uo+x/whWmA
7JDxJeuvv/5Wrabt3NvsR9ukp2kPPnw9/GAOXG7KmxzSNsLGA8RjbTqfPLzuC//i9F050VNO6zx3
GDgEGzTIy2TBkAeTD1bPgAUqz9Bw05EX0mBu7qOC3VDEjEQWtxyAHBM9si+MYhUrDjezWA7SGynV
DOSqzMcOBf6WM2fV6+KYO1m1c/rvXMr50WUh8dBRgEjXf0uaLaJDF1Xl3D0E7fjhCYZSHbOcJNH8
edQB8JmRvSe1Qo+sIdai2v2J3+1YmMaGstjHe+NG57avp7eslhyCvXnhB7f3feDJfUy+1nmc39no
T6exup1psKZL+JjP1o0ShSccZLjxjwWnAfd0BWaIlDREeB3+OossXzi6u8zetFntbMscLGcm1b2t
4CHY9k/0eZjyVfCDXDkIPw5XBqpLs0/Vl0BdHCCTak2svrXhBKggOAeI/lajq6qtfOxII3sh7eVl
aSFEsClWZzhhp7YUwWmx0m+W6cpzxn8BTe5xBZtCvqrQOwe+ZscVOudeWfHTmEgeEZghrBvNJQwV
JIOWPB/fcs+gd/rnmkNe+zH0z4yGlmVVGWTDpSup2SSz/lROHq4FNrds9T5kTGEW+TDJ+x4nnw1E
oghvx4we8TIX3X00uJSjiBs3IijuPOlPd4PJfhXEuxBP0CUUjt3PUfMCELvKuzmrKUGIXORRFZyE
xEVu2pt1N5CEZ1DcVXekLmGdKiI8616VHn3U0OyF0zu07NalYbrZOriFK9E794XEeSxk5q+HREj4
rwXP6chrLT3/cbYnefXKbI+wmaIwHL60UwDM7bv6GbaR2LNxsA7LCFRvGvCASyajIFsrkLaoc0aE
wUORJ8dIliEJvKikclS8x4YMapA92U8/UglGLf07XpCUmj5IjonloEmMi0sQf1kkvpBK6es705n/
+gX3wlpMkzyJwQ3PilHuwe3cC8erd9LAUSMeLGhVSgDSsrq3nG23NcKEwP5FDJkxdyrfupiSP/mJ
EKdw9ZelyK9lTIlv+IfWkVcj8GJS3yK6CufGPpdei7RR0YSFCdD/kOnQC+7uemCS2VYoaaI59hgZ
kh+0RG25dz5zx+93dmfs7+Rto1yvSg4nsCE49ftDqfSNWZvt4fZDC+rrZINviPVY14ZHToRvmMHe
WUTNDPhrMmeiCcHubNazcYG9Lot+dCcKzcJh+4z+sV3Psv4ZIVE3ZqwfOhEWW7eOu63bwr5jW44X
oD04sJOqnEyGtJyx6E/Oc503Nqely3TaAWMYM33j/Q8ZE5X80FTTDNoL/XFE7WZZtiYkMdJrO7hJ
PZn9OUuDrKjQJ9VmhIJZFRniBXIg3DnRvhgMot2+3Xv1zAMuN3m5RZBobYZhwoR1M0OTILevfhpk
hYfSLZA4pAvHqQ2IZzX2LAPHjHNJO+RrOXOGCrwb5+PAUvBkZ/cL1r7d5HrDKoRrthOOWPua4G6r
agFIeYn9j1/S2nd2ic7wzHAsrGUJQsKu2UFZ0Y0WFGF5UsuXdpPphaCXY8xHdN/X+OAp7YquIpOg
5Tkowa9tgsbMO96Oee22TzN0mUsKxu3Rz+UEFfMWn6Mm1AgLdqH0xvuJ259Ly5STA4783TcrFdiC
FP49O3fms23c54YDZY0DJ1kPaf7V4FQhBSuxjgvGwjVDJvsOyAYuRqNevdB9G43vYIuFeCNwmM+d
s5y95CYv68mOM3x7GYsPwz2zQqL4Ktntwl6DijZtef3r//vrv5jNnvJ6qC+z7sHqFHG6k0t748h0
FZxGPF0FKAyUddvJA9zEanB8dAIRrhOtZvo52Fj4LLGPtc15hkkkvE6fda7Pic0iJ9Wpw+iVLQb9
zjxV5nFh2eQacjrhlmKQqNPqAUd8+VD6ydvotMwv9dBfQC1dm3oeiNFyCbpYJuY6UInZ3Levmee8
ZnxdHocqfVW1mPChpgwgD0M+tPc82Pp96sP7ufyh8yS9xMN0pRNF6dpU23SYa4R084gtUYiLW2T2
pTLJK3Hr4okixn/ikBjWNW53Rpa3vZMEcETMM2p1qT4jU2N0k/lHQ/D8LTY+Z43suMxJVPbW21+i
k9ldkmL+CEXLmSwxGTvDtyqO3hIPcSbvxBM59TDTyX66qMFqthSP330zFmALCgKUjDvDuw6mq8pF
/NC0xUKKrH9kaO6f//plMnpY+7S55z7oiT3tsQ4uG1pq0FMpvY6YGrOJvLnamQiiA8hpdiJ0pg+Q
G/SxxSa+qZT3HNmheA3FcMHGj6MrsBA4CfxvAFN2sInR8ofMDADg7dp5W+GfPeS2/s6ajYauLIFH
teuiBMPdgVTKejxyNAd19t0Ug3UO9CEudbBtmTRimybB7BZaUrwgbUbfyLVQewAbuSALt7+4Xume
Edv9CKQfISWt7oYiQOCp76SDZq4NWFgFpxK610dDJkU1rZfOQ5y/pKRL+PYXmJmfQiGXtsBw74lt
ri79URZkgjoRuFZ9G3mxdZUcR9TIJIZmD2jKkt3IZBvAtQ+BwK0Jmyf+2O1QfjRL0oJAV+/02vm1
13ST0HZ+RuXon8Uwc83p8QQwlVBqwx07TIavkTl6Jqi+FTGD5sKPxx+Vbt6ZGq/EJJ1TmMjwMEzB
U1b581fGmG2xjD7g4U2IStMZVtvOQw8Uo8c1zg+mueG1yNt7TKn4ERrfPPA5kI/uVvVGRBMNsIqm
jRM309pHNrCdnGbPRNH5Sb/EjJO78UGRU3HRLggogndYYw6+uEuDfXI/mUW9ywjTXMxYmROBLWRW
qp9LOi93oLlfKCepEtBdPiUeaSV5n/YbBqwKUFPWPlg9IMhwjuo718JE1eUlAcfIMDej0+/bCDqh
SKcj4lw6lAGJrq6nYO1BqtlwvZDJN/YRWkfEjIGyTtiN3O3UJ5c5XZZDOQB5x5UD/KQI28NsRfkF
PtJDJJudpuD5MmX4UwvABMhABbkpqDoHxnHb4AuNHpG/uVjL3rOuqOOeZTl5W5oobHVjfuqYJCAQ
w5tmSuZmSUfTXHR6Oamq/XB9QKjoDXHtOmfT1NWzVTyrROf3vdPDPHPKeUu+9m0uq14qrmg5ARHJ
vds//3Ncyh63FCkTjeBplEznVxHZkEp/jHH3NsMvCTDmNMNv3wdD2c8N0zbYGyzfYlaV0n+6ndjs
PnGNwYUif3mko6UTjo4AtGYdPMbWaJ/tEflUPLCPz5vYvXp6E8Iafezb+DTXTEcH7qJ3J57XANHS
y5x4LSUf4s02LJpzgwtjtfTZC29w8MDdMGE36okg0znxFqiYuAIIA487+TJJ3pO6yC+RhgSr45KN
xyIP0bhglgq2gogrGBLaeV5KRo3zgsTbifUbttRjx8A7HWv9j0JNzrK8iP4aVVD78khMKD/bx0bV
/maOxPiSZ3w0iu/sNq5hJLISpBhoguQ8E1y4JnA43chimnYZyuYdg0piAyQ501U8uluCDljl1HW+
d/R9X1oQYBdpuBHJ9Etl9lmOJ9cV/ZozG0V1wHdKB6cJK/+G3iZAAmm3p44xYdHxRx3b86kMF7Nx
gi7CEYL4SGWYCfIOeoo33tcqprdJcbiWQbxyFZKZpU+XiwLFJ590gbairbGF1gki5QE1/KQwUbox
ccY1DRiTvjTnWMvokzkSp1IRh6Dx6PFhfC/RbvteCOQiz8IT0+PXso+6ZxRhFA5zovfSjDToQ3Bq
CHEh8+RhnjyUYYX1CAA226fYkqm16ulEXXDIktnZtwVGHqoKZtPzlJwXqzq7MUSEDjnZWidBfXDG
uDh1hS33aHAgTCjrOIR42+ra7ERdpkfhpa9ErMMLZHy+aVHrLZTiF/KVFmA3tGy58NO9080cGvT7
bdBdKiVPFql7u9liGx3E5smO8u28ePElb0KSWcnI4wFSR7dYpqPfW8iHlrTe6cR0q0K05UWlgJ7q
8goeTz7GQ3ejzJXhzlTjhxjMLQBsjpjN8NAp0sy3OV+JF0eQyOl3yOS7nHjFqE3DFf5RXGS5nlae
Lp0DGulbtF56m8K3/RrnCqU4G+CtFL1i39yBrkjRtRCzAiKlUvZHO9yl8pbq/E1nKK96z35UePlX
dmjGHRxRobb4naLTLH/5El19RJolhLqxZyE1/pioDUpErXZJidf0bzSq7dErW2s9RGbfDsAye+xi
NWQ12ap51bETAGMyhpuxNPMxEPFBtk51tMPvDFq4QkeS1RDLspySR9vNP0t0LX2rGuYsWfEseecA
cRT3JXq+tg/voOBch5ui0Ru0e7QBfLSu4zHUvuW4Zm5ymrrk3khmnURJwmNFu5Ybii6ba/ROZPDK
q/7TFIjgo3PB2q6hp2TvmnUsN+VYqgsQZoLpKrIgGtjH11i1DoQFkoJoLg8JwfcbH8mLwMl+bBH7
oZzHS2D5AAmHREVbMjeTXZ0pjhEbP3xsYztQIcpYwDM55v+w1kg1Fay2BU/gypIQHlAqvLc6WbOm
jraFk1jrVJTztSeONorD9OpOst1kbH2Zf+c7t5vHlySFRllH7qc3w8nAmg9tMyh3jRAZ1ifCY8J+
BpVZ9uJ7U4/1aen834jUnB1QVnSFkW1/jzFGbYKK1BMiT86DDoonxlvPYYWzfc6aZoM9VR9ypzok
dmJfl15/BJZO9oFW4oizZ96FE4NGspVe7P6Zp53k9Q4dKvjp9ZQlw/fZOOjqUgcDrDeY7ViI/M23
yZ1KluPY599hkB96x4I313Z7rGko7KJs2VQ38WCJDg/feNaxWXf4vNaeTJ+KfqayYMsY6G2Agb+I
rQ5pBYIcMK/pRqPvB1LVlJQuLHzQA44SODx4PAbOSsUWYTrsLwrLebajJD/HMf/GAC2RqTq0BHZ1
9mcInJkXY6zJwcbpiRqwLe+9Ub6OSKAUJ+uqIeq+F6lHzlS5tW/Pi8W6QXjFj8GurZUvcqwe6rNz
3Whr50wEuy7bmQLpEHnoXIQArDZMM2s4qbx6QCOvWICR+S35AcAV9Ujc6Ksnkm92lkwovIiDGsia
BOa+Zf5j7VB9tLvIEbsKBi8yRQUsvVAQhP3nhuS1PSzA8DTdfvFV0TJPw6HdcdoRnzR3+8Co36Sq
6nOkuLzL3r3MQfKRdQU27sV0e0Q3b6UDNiytEggnfX03Wuwk3SyxtkYyV4rd+V6ZQO24lp7nWuN6
bPiuj9l8qhQdPj6Iy9TLb1abk7U9p/u0YrEFsYVZT2a99mGiGdnhYYF6BHcxt/01Bv72SjgIj2KV
7NKJmEFZueFWRWX4kNqCxEZ8agS2hjTyrY7YzfwsTKSvumdAoPkLSwfxxgpD1JZYMmhq1SVWHWE4
SYTadOnkKTI+kaZtdgFC9hy2Hpr3YnjGVPpZ8/zYk6fu+F7lqkM3baMkuXmnR7YpTAYxjCmwbkis
/fulAyb+139N+fn/R5LUdMGAztpff/7x8SXzGl+jVvmn/uNvv/76rePXn394geMQEvK//wpVSX81
mw/98V+/ff8h+ZNvv3r9t9WvOv2o/s2f+0ceSWz/3Q78OPDd2Pc9T8T+H38b+XN//hGJv0du7KI2
CHDMROE/5ZGEf3c9OwQEF4rYvUUr/PG3nojl7M8/XOfvwrcdNwrtMIpE6Lv/L3kkjkvaSFPNaVPf
/oGhH8REmrhB7OGSxKMd3NJKPj/QNKT9n384/4vcpBTzShDt3bp4R7J/F/r2yxSIQ1y0PyyGowZT
1JrnyopZtk/Nc9PZ+396y67/+GF/q428NjkpIn/+Iez/+Rp8x3H9MIxuuYP+7ff/6TUgV0i8GJTL
nh4L8q+If+OYvav9aNh2qq438ecwsvbrmdFPQRDsevT1Cfr9GX37UJA/X3cRijqxtVwk5HoZKV9S
VD1hhqxnshVhiZF3DDrbWXtO+DC31W/RtNlaLPNBex4aFj0fIq70TVscRMe4cwn4bZ/Uutqh43Fy
ivlF8Qu7bC8ZL4DjJ3ZhCOFTxQWCj/Cv7dYOV8+VtQQM8knzio58tNT4vvXzP79hDrE4//qh+aSG
R74tXFCL4e1D/ac3LGZJ7RczOYoi8V+W4ZxZsExK+2BrGHdN7dO+Aa4TYwqZl0WhFaXtNht5/a5A
8h0z0AMvf4AGgMcn//F/eXHE6/yPF4dsAH6VGzieK/7lxZVRFySga6I9+bkWdH6CgKltIzf7dMbo
RRDVyWm+MOXp+hP4K7m2UuvlP7+G+N+8BN4gEYVA/2Mv/peInZBvBkzQItp7jTiIcnybqhKJirLf
fFXSoaIIyu1kWyMTX//nn/xvPhnBKtnjywxKi+fmv38yipm0PRVRvPdCMvvsm1C3n94m1Pn0mx0k
g8hb/eefyCHxr293zGkQE1BErhAAqf/+E12o4N3/Iew8mhtX0ij7ixABn8CWniIpUZYqbTIklQTv
gUwAv34O3qymu+PNojvalkokkPmZe8/VnkTSF2PjQYilV7AKntDjfP/7D/ofH2poub4lQn63gMLl
//1BnjHzSS9vqQjy79L1NoWR/vY8faoGaeOU1wTOnms//PtPtf7H4RAiXeLcdPCce+Z//NhxcKtK
dAT4GYX4toTzkE/5HTKD19Dy3oc2gBuPQBrd5npM/cO//3DBMftfH65tBY7jcka6TvAfX2digbdq
RST2bgxw0ejZwdRkRgY25Wvna6ggTG0N6Nt5yDgE2+Nh6utk35pns3tNEuyyAAFAa7rPKVaITZyN
N2U1iHm6ipjm5X8P5RWdpMk+Oc1g2aIQdFmIbWLIh9sQ3IrVwXFGKrsGIEy8a0QTlWik/W6+w1rj
rQWjBVpCfZsNxjm1736JgjGsa2W7vifFER78WkwW6lRfVifpxOcEifshChmmweLHmJJZJIxCJsDi
2+yBHLUrSvqvKncmbJXoV6Zmvo7WyIi7s6FmzC17VAKESFVG4OhgGGNYFi9dyCaqkVz4Dq90PDCf
kBgLukWF6HvWewDSdk8+o1jlFVX7v39Pzv84c0IvJKXLpvr579dOl2wFWXMKTOkZJSRZtSl7zSTy
QDn5h8JWV3/w/6DE+HDN/FfZ4561+gFK9R2woCuwl3OF2c4u2CGOPsD1piLJOiK6+AcHw29D0gjr
O8QhTK4aqdltwBydgT2uJtu9R3EFckmU13//pf7nkx9yv7uhJUy0bP/x8GHAd+lU83A/N5CbyZxS
CgqA3w4PcDvv0cYlk+S4Z6GP1tjb/PtPX/7w/7cuCE2TwoMDKfD8/3ry4zrumFSEwd6tmhdREY0R
Ztem9l/aqvjwS/MS11H3/zk8OUfIWfuvH0tis2k71ErCd/7j5G4KyzGE3fHChcredkV3KRO14y9i
rs2m+GhDfeswH7KYTwE4plaznhDLHWxHbwlSvTcjbOEyTvdsCKaVM4AbZpxnlGi/lrE/6Yj0fFzN
foAiyJhWnRMswjRsxKxaEDeqcW/AxABoVZMq63v3RoCeL/JjfmLpgHQpX/rO3mQKsQOAR9zs6FRW
fTTEa5PgiaEh7dJk/0fWwp8CicqqnqqzrI0Xx/deIJfv0yH5LRTOafTSrA9a9eQh3CpSlmEoC29z
g+mm6Z78PvxOVL/vcvM7NQ4gd3aeUe6GgRNCEKWY0VGMYXzs3arbm06PKRdVA4SQPKzeZ/YaTBVK
bC2YrWtCggLfOy9VjwXd1mpJtXA19jJfM6QWtotcjEuDpeei1/nKfTvbsDQ9lzZEYqiu6VLlPDba
vy2VTIvmGflD/lFELnd4qGmWopsNO2OdmMV9Xo/mVjqfVcd/YJXNR1UbX1GmnlrNNNNTR4guEO3G
HwzxKJ5BnRJygpciacE1qPcUfntmMBMc/OJcaNRtIzFedHjFhw6JQ2Bkk5BiRcTrRroghjt1K1RD
pjAQmb6sfpsAfTcGu99CTlDk0NyObMX7Q6/4PlHufM8w7NkOMhJj+Ken8QkrhUvKFz8Ezcva6olD
ZQvyNng8Wnl/0TbIWZSav7Mqb0io9tCot1Yd3uPSBxKYjOcBGCaqMJsPI6FFTSabIJDgRY6cJ7a/
DJYwTcIRnJDJbgaK37XOjXd8HQdM1iYXNj8fFawJogXNnkm8dxyJT6tpyHGnJF0Haf+FJnXHwZys
cJ4pun4MyPpl7PrHAsTJJregGtTsOMuEP7DFjUQ58OK4NvPVKKQZ1tl3J9I3GGP4YdzqOvasERxz
1DyA/D/6HGVPMv0FfQH5g0zukZBXYwZzUzWaJSRDCLd21+zo3FXQhNcIeDyYOfYCASG9OclJIHCR
x0e8CpW3uFewTzJbY30fd/6NgzTZ9vzbzciun0km4juw/CRaZL2zNT33Jy7wpVse9wbrKoxkLLGq
oYNl5ads3Yn61QQBYbSPD6STJhLBSdoHwaGpQuRAY8SF1UevyxPDzokZMsLLRIhbpSEB4G4z13Iw
kXyRGYg9JSTiBWW4JzGu176D7ggMg9f0N5NoF+bxiJOijKhzgCydQlTaonXPbQMtjSLWu7VB05Fa
89dwUlYCVC1rJwntlV9nJyNlbJyjRyXsQOyS5UblBIfNR1qGLijDAVCQzxFkz7pxv7oYaVAv/1lS
qR0RHvu0hHJPsCjtiBf8uOyp+pbWxcytxzblbcoL3hyLQTGMifTQSB5gSk2YeInmlSd3zawBDvVU
+YOLDgGN6SqVDgMfgW8L9S//Xys5RAm6PCLKmJ5CfkXnGhY8+7VRvyUL6C1z+Pkktl3NgCFwRoUH
7vwal/qG/OEbjPm1yPmIMrO4qg4dR2TilqVFQ/D+IHvIOi3xivVE3BZmIRVjNbFwGHl+ibutpPw1
Ga40i9ct1v2hMo1bwcx9041Ju+WvATlwZdc1zdZytxaG4gBiDc2vXp98XkhfEsddWO8g+7FHzMYX
FgKeQE3BVJHz2DYOG07+roNHTqUXMHae6myHkoDoj1Tf1eTy7JrWugxps+CQ2rexbJr9TMytU003
Z+RVLCO2SQYxvGpAyqyjiOOt+ifbnKAnm0D1WvF9u7Xa6az6DdsB40jSC2KfCKUz/TrYVMgMV2GX
v7cgWdG9zShKpvJjwTeaXscszy3AQKvsngfmqSgSi4CPTdOZyaEMSNk2UvsFJuRjyUZf6uWU6vin
KOQDSYL028cFu9VhR2Gjjqisv+uQbkaPWGdspsT/PCRcTJozwH2qO/OATwnZyPSgEn9vL8GJtVIB
nvH0kTaJLKZoStiGOPce+vAWjpNhFWc3BHAbHm2mSgSKX6Hw1itJkUXxs4QGjNCPzPsyGY521j74
PlFBqUfiIKfpgLoly1CumrN4C+viUSE3A0D3YGrLutQ2sh+UEi2CNhjrUTX4W8QFz0bO6WDV6B6Q
ZcC29PAMEkxxKytr4bsXf7N8ZFxdfk5O/KdM8/aQkNplpywWDLtwoBRVn2XIA9T3iB472d0RdPDk
KAb/joVayhCXWahv3eBmj0YLBpxxMzPMsJGvjqUDVyazoShwZWq7+bSiGcdCWG7GicBgvEJByZvX
ucV1bJxF4s1dAqKZozTduRGDfJ9vc6cXBNGIDMfkfWfseOnxl4yZ+TFkHCH/XLE4CiCdNjNfYDPv
NeNz4jHhABL0wwlC8nUVYcCLjLVppJz5rnsuy/ghC/PslNv6mKmASmc50YUhvbWyeMT6yVn1A9k+
WcsRURva2s2GOmco1LXuc5hDfniSWX525/vKJM+gEe6BVSVuY9x3ZR225wl33f+tYBR/0Rq/xnoe
+WXcqr1TZv3sRgwxvEmfZqSNqeKjSBN+D895zqWJYGuBufszCHQgjQ+VYZ3weaDcmCOx88kJ5bKX
S0ITlqFK/pigAmWQ/kYO3NE65aQN6v6GbGvV+O4D4IFznPHnJYmS67DFhoHrhJwcvIVUM8UzgqUz
66/PiOHZlZ8odbJ2pLMkYVloGA0LE1ND1E1g+CvlJ68kl8Of7+t4b68NHRDFWTu3ju9sw6KuW+dR
cdBGVDwNkf3SJ767yRL2DqITR1FXJpteq9xSTkV75uTV0UDguZnd1lgVwfilWpYV2gpawAj6Dswj
luqWcbOfZbdaMbsyygYBILJ5y8JZWLC7g8YgV1WafdT3aZbqnVFNb56iZvxnuGbmXPcdZhAaw4jX
TCPwAoNOz7YPtOGdmqp8txojvUaivs/dG3pyedcXIAwSPEgu69REd84myOj95rG5z60mPrpwHfzk
ebZimw8iNg+unQI57Ke71A4ueZTCs2zZESRj/2AXIPNlFR/5pmc2FlScgog8x1LTnp1gf6ckA8Ep
6wfaJQ5zEtIJQIXekB+TAEq+FEnLKjaw94YfgsQdawLDNbx0N/8LPxxxdlnk+ywN934z3LJ2esLF
vEqd8V4xjYnC8sobBxu6H3ZtpvfaFDt091fM7Bbe7+jHCMh5mcRqx2Cl3vuZcRfX0zVzq9uikYVI
acB/NpxtBw8SaQf7QlexK8DqE0bexrXxDzhFS7klFPZy2wGa0D/2bnmNnamndM3WTu3dZiIkas/5
kckyJrxUUPixfqJexupwnahsRnKUdEY+lQ97IexxSZjAWtHa7UMPHKw3LCM3GT671E9HMXHF448G
SwuIyWsollJOcNsIvK116svut6Ob2lglrV2VSdgMsQMiwEnjbTONj0Ub4dKNz06bkr1YEuM75cGL
zifMrSmum5SY5S4a1x10XQJc31rW3JfKaIgYC/UlLmuxtfUFh+Wh63kaWQnJXUtAU6/gk4VTv6ka
92Ck3ptPY70eW+t12am5AdvllFiAEAs0SGbEloDRz4M2f7SPo86RRz9x71022x6SckxKIdI0IMJl
3p9icllAUT5KHZIrX8RfeV/Ei77mFAqYB/AS3LXVIjZHX91HxpXgQ/Y7ULl20JHucIW9mSSErUTE
pzQnu7mJ36BoLl7Hpcse3pw4UTiB0XtgK0DvwUaIWQzaOCNOTjKyylWOZxcJonmZwfr+DUZCvAo7
vliqOZZ2+qhrDDA4cHeEORwk+B/HG9wT1CMtIAA4DpALFLXX2R/PUyezXdQZLxMoDFpiRL4e/tqw
tv82xEysMlsSXBQJnK7EC/TNFr2Id2ZaRRID4A+7qY5EbzWU2M+Bi2irjOWjUMmLTk5CKsbZ3XPd
2ES4Bam11cOHjhyLTBKxa2twL4PDgAFKow4U7gismhLDxHoIjB+vKb4Noz3HhENSez0FwVIl9Zj9
Gy/+tKrl6QkxAcgaMQ1Mr9LX3i4su3WG12GlWRzR9aIa72W1IpItWQUOQSxOV6KSm/ujPaIt82qY
xfVAcWsnhBQ03AnpgJGnToqt0o7aoGx4UdH47FrBo9fYxtbrQ8KWB6wziGHtBntDuZRlGofTOjKP
SRg9itDC0gVdzUkHaqwzi/J3T7FH5W1jIMWqj17K35WttjYygiTroyqAf8lqtRP2xi4X2oDDGL6W
aASt+HVg2aiXljXELVt24qfNYIKyobs0prnLpYfnsMWnR5bfFN0P0MBYv0L8tNjJin429xZGU6jw
LIQPWm8BYMa7dkixKEjoEMgLI+RiX9IC2TP8/PNftIz48GgE1s4qxFM+GgGZX8FEXUcbFssYfari
X1WIsGG5RyyXwzY6qgQlDm09QIXkN0XRS1Jk/2hIiSvzayTOcMtBwoiiPVGL4Gc36PDtbvrL6p1i
Kh0I1k6WEYYLO1BDeSk554CG2mjeTc0XOezRIY+8DfqsDNhOIFK62fnrViRYkCvwLmBPZFN8ytHU
csxtzIm6vCyLv1Z4RGWXYUWMz2YKkAXdszOre9xyOAJFfWpQNy1m/bfRww0dFjxWdhZJ7Mlvi+FG
YvknLhcyxfTjjuCNCwgapKE8NW75l2XP3lHWCwqxnryb9j0VxhfM0X3hD8egQr6fMpokli3ZNJKG
08RPrbr4OZzlQ0Pp3rampINivV3z99qEAGDGdiCwu4F3trZoUShp20Na8bom9YPbFMth7x/mEcdb
c/ElbgUrprGvRXJ12RARWyb3uqQ/yqaDDyJh0y52uMnCPkSOILoofw2WBlT49CtJcw0zR0HZXsJy
8vyObpkcC8tgFxX2MIaZDfT2CM0NPgZyTbZ+LVZ1bRGLEvMUOiNQ6mGYLkSkQRCqML81refQYI7A
sOwj78utqO38QB3wCH+Ky30x0LMmaNqziF2fV4+k0Madt15Rsnxn3sQ1EfVkxkwkRAXloer0YwQf
SwYBD+jUHHPTe2gh+Ix+/5A2kOPD9D1thleLwMVVf6gxNfexMtddTDE4uOnNARwseHzcyjv1VZlB
rxA0hIO1Fq71SSqeh/Q8Zxo2Fd/Smw+Vw9VejOP3EFc/cdAy4XC5dodvdgdkx1q8TT0KAy/d97zE
685PgN7O5HtMvnvQSEDwuhYX4LaEy0ucvJGEJEO+Uc4qu/gSNBKoJ5K1r6ufht5kF0pqMLQzp3EO
6XiJYV8FXQazBUhz56Z7QnwlRWQarRuxiPvDp2A2ceYhUoSXIDa1jWfR88ZdlWJuqwSR69qvb079
h2VDsstsD7NVGX2n5LOuYhdqnoVoqcMg56MiZ+K5I4gAhYPNlCkBe9UI724EosQXyHfdkNiyLpT7
PbScTJje7pMw39QqC++c2jc3djK2nJ3zseugvWAi5oaMV8zytrUILqPfreykf0wtwyOkxHiEJfAR
fk8Snqc773utII0M38OTlc9MkCLOdzR8qznJ3nMXMhDBKdx9sH1WnkZv3jslqd3lVVoAmIJQARV0
HxvvvipfzbIFQUj2AdaSAX17wGXbbITV8JH4nDuekTCTrOb3Ic8enZj4LkeQGDxX+7KcEaoAZhlH
+9PuAKCWJLhPAkaerLqDmECVxTH2ksIGekgmylA2xsbOwsdGQZMyVYsWTD6qEF9+DV9y70zJe85o
bC9bmJW9ad7S6l1KhEqayYLBBok15kXZuCK4Q7YplLn1FOC3crX8yXuPiyGsaZxJwkHJHh2rp6hy
LtAbcgoodHNRJj4SsokAj4QvwVh5Z11xY6WTeUDvanIJxnNAbHXHT+zh608spfezEO4JDwo4B4pm
Bbt5ZRjj41ADDpyz/N5PzG045i/gM9xHiD+rwdMGoeBVvWc6isbNkXtIvzEBXPkmZzaKXoq3TAfc
mKMeyaZIrXrVrQuXYw6zEM2vl34gSnSPWdlt4MbtWWGBlUpNZMhxXG3zMX+Nh2sau8nOQPm5zWao
onnoNzQjAE0ht4NZnhBfWWbwKzLzglCE2rcOvm0jGt/6Mh1XPsf8NmDyuFLYVeGMo+ZNXQ/TQxZf
GgNwaJVHH3iUiIugWS4Mez7bICbWrcuCWEYp5NZg2rgDGuNczvKE0ufsiQHvsEZj1okeZT4MKyIt
vbIOXnE3Iy2Lh0OOAnENolyTvBVwwmPvOgRYMeB67afCbdce7j4aCeYKCLV3KXncGwCuJkrmiBQ1
KT4is1vGkKSFZG2NoAlDJDnzwjwMI/DukXK3c7wL/MN74z5TRn2YTfU30QTmpCKQ27l8EPVApBkE
qSG1eTY6NNkJjS6NYIFpGwgR5zCNapl88z0y2cxvphyYFXuo3o0i3WQ5Poswsv92bD20O22yWAEN
4dPJxmJbud22dXCOo2ZaFxVab+GYSMUc+5Lrk6UkQAbZbWEn76qqf7Wjtr0TpHusUDnBy9PFUkLv
22EBqHQ+5heahWken/DcqFUQkoVnpII6Vzz9UxDMvULJNph3PDe//pxQwbZsHZhbsTAoBqYwHt5v
JnG5pwQWpv5sY3SfKnKlwth8csL5oIs42krXIzkKX0+Dw2kVtc5TmXkfFquvQ+TgqaRvjqGLlHYh
t2ZZqPXImJ+IlbW79H6GVf0Z/P4dceK2lBYJRF121qJ9t4MewKJXQ9DEYgoRZww5kLqRgayUCPWH
vmq2bh9xu+KK8wT7zrIycHFzgTAvfcZx/lrDj5q4Lo8jwRDrqR6e9OhiIB6y2+iX/XbykczFpXGg
1GxGtPYooEmkoUDV/oUFIIsMGPaz4/5KIaITI++zz+uwY1mSrYcMePIUvfgZ1YxInuKoQ1hSowvq
oEURsdhloPfDLP5imb4D2UWYdesY+GGYfaFmyMB3pM86Z94n5gx7bVr+yWX2lyw9Yz33BsD3pLw0
1UnZJv4IKsJDuSjJytbL1qwuP1G9v1o2ijLbNY/MoKMd8YQLWXXae+Q3bisexy74GL2HvKHa4LPf
xEV8aNz+dZ5Dc5+UNYpSe+OMul4bRkDB4XpHWcB6D7L2J2l54SwGrfAKKNC6nt+7Sv01LGhn15oT
dJ0Mx+9McosYuejwspFEC3Xcp+MIgucw0Q+L1K0zowH1HuiILFAmdixatiGBeg3rFeSPUxxBTq7l
bDw5Nlx5J5DXgZTcLekGiPt512RnbJhfXOM40GicqY54Ob6B11pPJSXURIIBtsLa2PXFcDd6HU1p
0t4Ka5uLhdpjtb8w63ZmZwxgGL+yJlXw+HmrG4Eq3Q/cL5eJydqF/aTEiO0AfbPdUc9N7FoGql4v
sG9zMc6bCYXo2m6Kextq+ByQGOyYzFdDr34fqABIfbFxdrg7jXJwLRjvI4VeatDRNncAtEhNjuSt
TQlCa0Esb/wUgDGe8FXU+8GGb42poHXme7w6CtSPA7rgFIR2QzSII/Yj5hKMcMsInSsWf3u+jxaX
ePieP4d2GJ14Q1+Eyl+5eL88F9MuPDxabXvZH1S+d4x0u41zE6BVz+mdM4plLGReinp8NZsagVRO
6ZBlGeg7l36HUhBg1HBootHcp3a799KXSmj3XZkzd6wFB0/aapd1OQRY54tVzch6JwVFEUZvdWk9
h2H00MY+6bBSb1OpmEQ2OXTDCOul577ozrV3wv4NQ/VaC2Nc9TUT+9GLYHvUybYZ/N/UtfqVU4Zi
Q073h3YJwK2x0YuCxWg8eLCRcy4MuWpZuxHmJVnOdUhW06lkdgpesJ1ZtU4S0LKZDeOhvrNLXpAw
MwWgKs/cWnO3FBq4BueK7NWpuiofd9GkCXBRqn22CeoCI67PCYpZTAz6Lsf3G9Jnr/DSi/23S5G8
o31FwGuCmDP1O7P5+yFJ7jwfpHigw8tsy2OCPnjX+nRoYd84e7Ppvt2KqnEUKeYtjpZVVqdXfGQr
/sBLN+VyG9bZRGY7IRctbiZ43DfJGbgPGCa1BgQJ8EZ+Y7H1GhinlC1wJMryrba7v34325vR7Mxd
Ri9iCSB8XQycKJCkpdnKWXe7VEPNrXP15f1DI2yLDWNzY4s7YptDWL9YmX3fF0m6B7QJIMB+yULm
ecu8/T6Cm9IjPgeiaRqIxMO/EJHgwfgvvla7OuYc8+PsZsTTdMQkQE6QnxN59TjEVOBZ2Y5nBqmc
r07ERTrsC6F8stj4DrXUR3LfbUpx9VvWJV9jXPCYhuY9j2L16gYsrUmWmT2H9LYkIRiqy3DC9Ty1
bWbSJ/vNrXS872nA9h+RTNIM5VtUK3LydPHAxZxtWWJdM0VnGQuP2nZJfKp9G7pWWyxebCYIRBK2
hfdNOmW2ha0Dk/DRsmkpBAMtqj9U7w3mFt9hw9MTvGaqlx5TP3Pl+akrGRj6SFysqZ0PgsH82pzh
8KKh2pNsBcGfDqOtGBzFOIhC5b54HirpWZD7EXtvwBo2ZUrAXWtarCCNszBcFginvmC178juw3O9
vxRTpBlm6k1a0xttZ6AKLHZpgCPJDgBTu+mnhcvOiuVtgX5TzXsPhhvfQVXF5VRsi4ZTcq44XJDy
d/tmxn8yHrF6ASoSyXtgNJuMAcDcINAEWHEc4hJtPlMPtybXlQVOyNS8IVwebswnlriXuuIXju35
VUY2nBDiIt3cxdsvx40y2dfVFYtNQafJQ3GFpfahE6g1wXDzIx7tMgCHOhO625l302zsB+WZa+GL
dzm0hGmwCagmzMaOfYZKhk3FAZybhn9jPezEwF7fS7n054iA+rClwaxHHBCdIP3PcF9zkrORVlFX
j13FLqBs3s0e9wt536weGKqXRgBCD/Z2N30Uuf7gskXfgJwDUzsLJhszK6l0fws5XFJR7kYLnK6v
H0rAi43COQQj4W6UzGTsNLH2SXffhgv0Om/dbWF0J5Ab3PIINjYDGIZVvdAzh/o58w1vZdSIK4vc
AcwwaH6NvjyRNEjVRonWpMgWAE/RhbGIFOB4DovwL/I8YO/wqteN+xh1ENTDtqIVTaZPM3qoO9mu
J4bkjeEejfSs0AisVOOxuC1+FR/J0Spx2mTocqnmgkuTSaZFSY6kijhdpk5gLa08/vZTIoAWv0NU
DiQieM1FcgcwOp8w2vbzDr8DMVkAS3n0y1fP5PzsxjLdqLL48YGSgPwYtgBiXFB77DN70BgMuoFi
sYFZaPrDX9hfd8JtpoVrcjfOpNDhK8CpU4zWStKxI7dYYxE7tylLmgpviVlTXWXKerJKcU/416YF
2zQO9mMNgillj+eR0xz36SPLHG81me1HR4Ydb5W1MhdsyJjIx7hmIAtnavJgaLyMnn9jGaR2ERhe
figPPyGFam2Pd92Q4UGwx1NkwgwoLjmwiMPAunQrM/QuKE5WXc8LIhXZ1GX5FStG5DHKn5BkQSaE
r5qa6ULaKFnhdMA645WGpq3cx6zrx+dh/IM7GGCu6q7+xAjc85iaZrLYswVc9PjGvSMxVsSGuius
B6MJBYQgULVd/FsDPN4QhLKeTZLDpfNi60LfiSJGqOHTG/IPqcxNQUyf64HfMxpAMUzJRaxfS9PL
OIMotu3x2cT4EfrqwdKUqa3K10YHrjrzDon/lje9WquW6cdEnS6XhVYLZ4scmHLXGCiUUCDlgBOy
FlT7jA0S6DcB1rx7AIVWoC48fKtMfhUleDm+xjKCZM5Ds4pqQR1Kbmo/E7c+9ygdjDzbcUpO+26o
Lo4LFywYmh+hsWYEg0PovSC3eSYUOi3me79q7+1BsQxkyNM3XPtxCw2sgYEX5JW3sqfoWPbMlRaU
sc0gZ9WRTY15+MXUXr/xS/XWpCI5W4adANRgRTDusa+d2iza6qz5tqOgPQYyrDD46tfM1AhrsDG5
hIEKuzoSVnfOHJnQ6GFEU4Sw8BqVb5htHyOJhHOx/GV9AHQNPS2fNCv20vk1muXRnKdntL0/iPwc
DoY62PajZlpfv5bsRnYEJX0Cr0SqAVsot2KASxQOxHpj0xmRfadh8QEtwMUkKd8kIMaqMk+2Nz4n
Ip338PoPBoAqYMHQOuFhILiSO7/wqkNS36XSf4ORtSomji4pP+bWZXRdx+iWE+zkCRbVaBAPrWW/
5WnSAKThqsmkAzMq9ZjLhgmA30HaCCCYQEccDbKpkA01QNVJUCx54R2H509QzJAskOO/CgvFa+Lx
PBrdMwm00Cm7ZVcwP+U2Kwc7c8+kgtrIa8S6VIG70WxtN6ENIbqP7+2OP9cRMLbTEm2GNaB244nP
AiPZWIb4JTP3bkpIfXUncpVaA/ZVioTAhgO3HgtUZKnbYqIMhqeSODzGMBB/G/7u2t9UVtOtZv4i
K0UsMg7aLYL398KIngh+ugkPhLnWGJqTXJETNEFU1GRnUXkT1BGDiIsE8VbTBFhMqF1pdme2W+Y9
I88TShPak6zaEm43XH/bMuThE4wCxmqLPHRaiRaLssn0L2WhvmkllxhedbQ7AO9awePOGBLVRA34
XBctOzs/QxFULC7vUL2HLJNXsXcGM/y3LUR2Es5n7457kBePYigfHa5ur7GI6eactKEhQ6NWW2La
RwbZY7IBbgR3a4DQ0/vTWrnDEloCddvrbKaPjG1cprYYEX4xUO7rqbj2Ywy1Epi844H/LRsSzzrc
s866NzZmeRpQshCl2eIMG+cWcAlXsFsgnqEDYUT7a87wL/3Ovqf02hvwQ1dcsAm5P/HFK/DaNjO5
ESmbI/HuhRAoQ5So2mTPWtd3U38358UH9J6K1O3qMzExm1tjs+3M1GNdM10H03qqoxYcMXvNxFAn
UjAeNSwxKA8xsKGlNuQ0zkFLsz2emMfJFrhyFJfPtWfstCxB1xACSaaqDTe6Hp/nSX9OgwHouUJJ
Iuv+WhftY2I7tyEK98XMpeL0irZ0ySqzrIfZhsGQd9Oq9/zryIhnxbxxZctFEKRJ6oxQIdhKJuwj
WLqAV24Ra9/pGJ2Zl5GEMHsQqfoE4zdquXUZhNRjMFPimqFYrvNjwTzyhHjrr9Atn10MfkbV0VNL
ss6qUEa4M/I/DLLYUnaX1PE+MyDwK6uxymPPpttKMiKk/fInqssTXeqnDOpLlYYbC+aEYXPlCp8i
P0j+9HDxxgZ8/HQSZs2e2Sv3uQmKfSjAxeR79BEk//X9zUPitJaMQKzCuJ9N91NQaLsEYsdmfzLj
/nfkPFz3Y/k9OF8BQ+1N0DoIomMSTwZlwaB3afpMkqAseukwNARQieJzcg9d1aIlcsSqUQXIqxqI
HDEZdIzu1nicWhrjisTEasYcm2biz2QR3IP8MNrMEIdhs+YktsMB5Mr4zFPKx8BERyH8kTnNo++S
RAwslrklm3NqR0KHd93srr3Wjl7sBuiYaYTXhOUq4c8MDVOYQwDYmCKySEVWuBtnH/Rl+JYV6ous
NqbaaXjCVB8BY/SunGI5p5/7NrJ/PEYpw3mb/jolZvGumeTWd5obOVDyUIXzzc3rP3aveWIjMkss
Xqe0p8jvJBCY0DnyoRrntF48RuDNOxuDpw1kCRtjSAupCIrKXzG8qBUohlcrTPjftaQ5hXBbUuM0
927zMiRMycewuG+NXeHm1qnk6K0a5xX9Trgm34iG1mYxWKd3U95kR2Rjz+ARGJa7vK6IUs4J08KV
20/mnTHfuqJYBNHrqiB0viPrcwkd8qeRlBO4cJvAa7bE9p6GetT7GDYimST5fdo5P01h/oxsLqWF
ppmUOkh7R6Iz4wkxYRYSWkzNtaSGgr/pjBkZg78oKGS1N+ArdkA4Hsk8eLI4LJqBbO4sYfrhd6Sq
iyvd3vuS5YOyPbwzyuqukNUbs2sWt2S3V7Vfna2+eZKxdTcSdABV5EG6MZWN1JKblTYPbSKfz/Se
L5lgjKpvcU9nEc4gBBJ4enTTaI6arVNl9xmdN9kxcoNQ8zIwyIHKGY+atj382w8/dRGKe0yuALrD
p8bvzq2eNzItn6ucKj6DQh97wBvCUoqVCuVFeS6zM/alqrdGXP5sMobkZMgSxMAEM6FUL0nDM6L+
D2Vnths5Em3XL6IdJIOTYdyHVM5zapZeCJVU4jwG56/3YnXDqK573baBhlDVKkkpJhlx4py917bp
L6lw50jLWfQTDMawHZkWOO2dE6HCTXLzw5WaDVaf7UGENO6F/UXSAn0sFuEFWne6F168TUOfWBBl
XWIFiQMvAH+hW18oY1gNlREhA1rXYMvmB+TOasfk2R/IBTdsJ9lmUEI5tr9S9ZcPdOCjsfaI+Yvm
NqDY0V2qIGBp1g5S1RotyYWWTHZII5juLFZiIwDFSrJ+78PCih4cPd6GkqNxiv6dYHvOTIy8V6Zm
OEy8U+ZoIZcs5ZfbByCaICw+TamnH10oAzi98h4hgwEGaf4wpE62K3z85q30Tm7ReqfYaPdFro2H
GOo/tsNoV5dEEnS9ASwr6Q8Ubv1Bav208qyIjb1H1xa4Oml9eNceB/qpFyZsJy9O5CwSXBENfE3Y
FtdVGcD6QEh0yGzrpUmTehNnxXQMZTEg2Cqjuzgt6Bia4U2kb1ObIJN2B42ZFSh/ZXhraUewRQ2S
BEoQt6PyaFPJ6cv2b5703xuDeDk7DVeYeG+B8DjZ/IIRcRISISKWjmFBFvdoYHxFypVOozXpTG4t
ojxKwjsQIMPvB6dWj8xKRUKCaGKZd6MM4juNLWRVBIR1EuF+N1I07UId9qKsnJXP20CrFWy5RgOU
FrlcRTxObv7oKVZnLsMbSBM89aDlp2goiacKFDr4/CUUV4Ax1I+Wa0LaG5eaO5izK+GD7C7m1Z0+
knJhfwwZyiD0uMNiLKEis1qdjDh2LrKz7huUiUHenHXxFlastZUwHFBFeMzqgnWnA+OR0HETSI7v
ak75DBPYGgtB+wpA67uk0I1CNmQE+s7KdhFPw6U8Zr69drLWXlYpAHRBigOezwcLPQledeO+16GD
J4OfHHQS7Ra4DkiEGptoA8D6yKLMidqjEDWgmVUZuC5q7/GucfhZocPYEcr4PLLynoDF6sfayptd
2mkgidGUGLJ/7qsEBbnBpFoEDuG6EyxVaXOaMTILYemoLqYyIHil1bJOUqBtk76Mp3ZY2xKjg7JI
+5Ut6vQwCXhFIgLn9SYH1GYG9VNe0CdvqA9Xg692NY6ku5Lk9MbKDuC8jp05TXtr7rkB5oUUntEF
HeiNzAIvz4/Jk3W0lZr8bO2gZbmWPvNN8O5pPPCK+taDzwuCml0Aig5Q6c47KrLBopBGpNFuw5Hf
HABEtkEZs03gLHHEHx5UDwUry6Htql1nUF2oXt7RP+x3cnIXwQA6ifldPA7a0uqxp+RGeavTkY23
zbaZBimixmC4SCeQpDnTLuhKTzjN6PPYCaiyHka8TWz9uq/alSaUz1mDTON+4OhjeiQFsmzR8lIW
0cJotbjSCKNAbdDm2dIGpsMzIMjBLhqjEhKUYm2GcjTSVnZK5AOIC3pZP30mSJtsnkUaUUsSYp9x
qxS8gzn0IYtViT0yWXZS5jtRhZ9WWGWnmQfftCOhTgZHiaiW8apuoMsxz91OZlBsoqL/UbdyWU7G
k9CT+5i5wMax6PhVcTEv2elBz236eCqgAJA/YnJ2YosQpFAY9EP8jkC5Kr7h97izEQWjS3qXvUXz
75ZoHvaT5BhqAYsfOkZf1vecXyhwZbYk/AMdOGAl2RlnX+abKevPGmfjtT5dOIoXqxqoO8Ip1lmx
o+GKYkhCMOxI5qaTdEx7yUlFTcnS9uo9YnV9Nw2f4cDArCpZUxSujsRJHlKog0iyTVJVEgrScro3
4LDeMbRD7qcxmbHGK/N7kDIRmi4ClzBZUh3ke8tNgXtMjG2MDmxhwQKnmaO1ogvbsyINyVKqYWNb
waEhIvTo4oyDtUerh+Tk76HG1eCbpMFALpVG/s2KGe1cLm2Mrs9yojXwXjRi6tkceMZyaT6Td3Ly
XF9cN4ZDdzXo7GfW9U3egrqxRwc+JQZJttFVH6FzDENZb2gAXRyte0mrcFgBKtlHlX2ue/eZBCfQ
edWsy52QSmYx5b0ckKFx3F/VpTt7ut8toq0ks5R1iwGMlsp3lmRqjYPQAlhEB6OHIb4cvHTHAB39
bgE9dxxnm2m7JRLgiBqSeUbipmsgkhWUUf8768PvuYLuU06KCK6DTWwh6vKhFKZjTNXe5hs7pk4m
a+ZcFMbrhJjfrb1x2yHXwCPKnIiZvkTYFV+sWV7UGjpJn311QG+N4zMsl9zTummN+6RPn3ChDMeM
fnuRJNGTZab0uQPyUEq1N6T3MgeTDiYRAAH4k7vJJiMUZ4cpapyozQAGdjRdTD4/XUG3wFJIyb3p
tVbMRWpF0WjbQA5RJF2wEft73zTvjSa6tjr2U5hAr6IzfnqSdoupELUaQabtTBPeny8rbqIRd5SG
kKqmY9ww/uyq5mbqXn8si+HWwJ9kFulO1wzN69WIk88GbeD+199cNFR3WjuZhNLMNV2B+LuVFgY/
pMeb2NS4R0uHpBVX7BNMSTc9rSaYN/0I25qnbPIQQRekUR8DjePDIifr02nIfIxdYkZbPSZhnLhX
YIgXe25pGti4P8NZpwl8WffSZl3OAbhKiAHpmh1scOLIfZdY9QlzxlPUxO/KpdqhoZSnaNx/5qJ5
7ttMfAVOQ5kmqnuWfiLom15bQRVACa0j4FXzB70ijM1Pj20VnClEnG2qUfCZpfckCzqP5QTRdv4Q
GKDNEpUfyrqJ71otNffkbUXYKxh0TWF5iNzmUBYgbX03YTYzPPSywfJUJzYq3XyDbBMkpRWlTNQ0
dx3T0wEjhUCucMmgcuYuaZ2m9FtGiovIYlExTzKLnkXuHApErrr9VXgyPyl0+Wmd03hjXgUUEeRt
SDhmQdRh6kXkfenuz8mJfxRusydM+OwwU752JjQpEYC6weG1dHW50SIGq1HECCY9hyhILBcuk0d8
+MLsTR6qMFoWYflejYgQbCheAgWWP1DZjEPL+D1BexPRsD5Pqd4ydg5vQcVEBRhSt3EdO30SHVge
aeUaBSXTsLim605lk1BvTeG1rVxCGtzytbCN+EDPyF83llHeK8uL78ilbz/iGB4XWJWzPVovwwlO
1cmZy0f9Ca/bwwRlyevobdpQWIbReW5AIBFB2l4RUm1jTT4YPkqR0qakmKryqVHyFhohgp5w2EC0
3JbA/UNruOs984CKRluEAdqHIs1p4QxkoEzZu6vHUJvZLSPffA7p8d2VgjiVIFcZKdQOg/kJUQPh
dkaGIIZ5Vzk2G8RsHB64mCwTS988Kx/ZF694jmxDTc+yYJ3n0wJcU4ThXrFHH8Uw0xC7GNTO2sLG
NKNaUb5i3gYxfajclZ4kD4Whc/0pOfOWpsJgZPe2i9Cq5yjsleZrFEdktIYOYp7ubGr294Bm2eSB
SND4bXMTpYcVzE9aoJ0mnyQP4tBgKzJ+iLv8MvURgc5dV15LCJYE48afXT1jZDEYVbuZJehB5ugZ
pGt4q4MWzpSVlW9mggZCdSZ4/LnubkcGeYrZNsoS7VxFyt4xYibcVuDpQgKlgImRosYJgySMNquf
FcL4Vy1PSsj6JUhbpoVunZ7BciF0GSUxJpJRYipvEClcxFuIJDMdTHJp7xHAWQDx6s+QR2VJzYsm
awaZB2FDgwel+DTdithlnuJgh8m45VYpeasrC/G57rnxSuhMxlV/5W292AqpCLPxIwO+h3YyvK2S
w20YuG1rSgIOn4N2MBPdxYP7Btn0s29ZqZtaibPe1UzIRwoOzhAn9rTpckDuNywtTb62cviognm6
4mvZQ8w876g19BEL940qz/2I+UPvVwZA+jzbhKzZ0PfRjA+97SFfsg49z8sSUeJT6CCXTt2O40xw
ZMzCU+T36LLL4K4BXrwUvdiWcnQ4o5hEe+Kb9lrhoW8RzW0E1bKemMdQB5XDYRwV96X9QcoXYSyt
qz/hYcKCQ4fEEijMYEwsRgDYtwA3/lK5TBSmXmx8MeJrZJRF7s06xV2xrDO08pXRDGydqHNUhNzM
dzjJml6JPFLzPzjldRWb2LQKOzc8g/3QVwGhxHDK2xuFKV0Jq6eupMNbsvn4pd/ufd1D7lbDRXAU
YMUi9JZtGF+dqKSvqSuQMFPzYGfQPZ3oXLQTpWbh5veJ4xy7rBnvhN6O235CMG5MTrAbJpx9kySu
MGopJCJYaCd2tEOamQUPAsdX1h6NGSjm8gHs57LPfHUQQW+S1UIObzKRo0IYK3xFvWrv7dg66hQ/
i4hD7ZM92eJkpeKnjUp/7092vJKp9mZxTDkTE2bgbO45R9TjXlo1S1QLppAesuHXTE6mrQyqYM8Y
u8C9m/kMCml3i8zvTm5WdSfpVdjm2128LX0ZX1RVIbIKN2GBbZWZfruvnWadOcQkDCNLDqYNd+lk
TBwgBvt3gBeTjUHcBepzJEdJrdKzKN/0vDXJt0gqQgKNjdem3dGaQcDNlB7iwLtptuggXalbhcR9
l2Y69QFxj0RJbDgMsOVQg4Zkm73VruBpyepL2TXU4wRapt6cCkj8zJGk77cBK9xO90OxMgVTeIWc
ahl0QbIUKFsHx5/2jaQy8gvngJKvo6SRyS75Sd83RI1avY5ZCGz0pLvQJRWWZo6d6DQwgyJSqr3v
X4AvAugDyl+k9FnyhnT7Q6ZmehzGkZaUkYIa0vtrSRDJsicpYAN7mdl3EsN6J0qvDti9xzHjHBIF
y1Cl9VoRGbBgejjuhS0OOQpqXP8xkSzF4B1MEyeRZhQdRQfLEFwmD1QzVD7daOOtbFlgVZScCZ4R
p8QB7oyWEGmnfipmnTCQ23pjtCMWNvmsJQx00iraeka/D7M2PfiNemvguG6GknYD45eT5ulbEsOw
Yamn3hj1JctydefM4NBheLeqbuWYBlrW0lCsBLjtOA0uaK0KtPTldap/UIXSzh0RfoU2KtTY4j6A
o9Q0Nmr9sn9FRs1xuIofqi6/17OJvc2ImTAyPvES7ABRyNYgOdmMwQ30tr2o9N460CxYdLjI33sh
v1vbstd11VMnUE51Zxtt6dwcPqBGeTMde8ckjDBaLl6YjWupGIwbLq+3dzCuquA7tNMtbh/2MsAH
ruJEzYzjrSztR6hB5yZOlmamo0pFgUa71h52SU3J0qrqy05wCOd68UVjMNFoMcE8hIXu1EekBSQU
R0uIshNJoxa9DZ0w4pbJNsy/mRFLJgSMf+6QlOhoMKD0jtGB6My+RNOdybZ4Cj13ThFlxJHgYtGA
Uy9SB3iAq3DzlBX3jhFeKxSqHSYcwunMr8mSFwigbx0WvcCMvmVp3nrC/0oyGcIU8YU3Oo82ZhXP
Ge7NwsezHv2YQv+jrpkpMtkqF7WOLqBRP3R58vz2EucYZ3OPz6qy/zGZxS2civcZe6HV9K5UdvTr
jmvDtH7RVM1u8ho6/HAizerVHWP4sYaToHnxH8FK91hMF12bqGWIRnAh7fHGccYFcM3zuRPCL5he
L60Z32ql8NeSdHbXsyqhTkemu8yi8Sgr3142uiYXsYZLwDRs2it98+r25PDOd40xoT0fyL3t60eX
Cc2EGrKUkHj0MdpjftkmOLRoGTlMY1BFV20DC5WYP83SOL4W04AiZoUgkf3Cj8AoVLQhNCSxIUcD
IOvjMjBsGLR4HToqoGsSPg/1hLuzxUheZhPqBIyZC+JJ14VIyVnucRh4D07RpAz1GMaqRM6YAfcB
xGG2GyvJ7aZjCcutG2yJs2tZKAEFXbkyt8oVxAedWKClZgePet1WzL4g5nbu3pi0i2vMIk4oNIIz
KuCed8mIH98ICZHWAE27mFGsbG+/AuA3WXQPKeYoNUff1VMcUnC3xsJz+/DW1N5dF0EXqHJ7RF/W
pJyDDQuQWfEEIiW70koSrpg3Ts6CTFHOdLGumjJRRYSttvT9qVoDzPiuBc19uB/3RlxRkTkaRWr8
YXdoCoxSzFVBqtPqG+SOygfbzpZj6TQfQ92DFY7I+blLpjAg1M/um8e8n7ZT2NyoKZ9bHhqyJZme
+xY1ci7TLSe7OaSZ7MmArhSnwrikrwrroEZzepL9gO8KnDWlKk+h2EIE8tDPMZxw/XZ45fhHuJfe
fsjAvFVheZdlibezjIbfi5SKxnmomMHuJ7PEEEIcDIIxhHIrJ0DxiP9AI8MAxHkkoRmU9BKZtG9j
otGImBmOZgyS9Welkh1tQbyCJr0ASPHGAPnIyhgrogC8OgiVJGmpmPacp0rDC+I6LuRj+dQOKIia
Lmz3Ag/LleHdtdfGHmo4SPEmb+7Bbm8aU6yjjIxakOAW3ZdxuIZ73qu1wKNBOpi5cgwsxB2o4OZB
DdOjpBe3RLj16ZmIcvTqqVO4Lno41bJPHwYVowUrrdXETo74RntkPSuY6ATPZgA+c0gFeveogvnc
4nVriA8T2rdXctijU/DRiuwQYvmL8uoaV6SfVNOn54wbE8UopLHkW5TZOcDKs1Gw7iuh4YNkXla1
7qFhQHty7ODi0lPetnpxdqs6POfot8MIOknrOxSh9IwO+hsDXWr/gcy9bmr9U0IUnjIYA4WWdGme
84Kn2m6OQ7d1kuaiQdt5Sufo8DFnTEgo2xy2OTtGZxIm6w2FCupPyArCv8QkrlacMjZtwKVGcPSa
uX1yNOj0Ynzw9hPYwy3olKOniXoPMzva5aRV0iXwTg6zXZ9zG6cmVxwsi9OHUxoPYyrEjjbiR0XC
0zh52SoYJDo9VM1D05+IE38ktxJfnjUgFijM8ihBce8HWYHjH9KvOMg5ejJyg17wo0xsJmHS2sR1
ZfDczFM6FHVQxZdhxQldF/1ATpm1NQqEQcrkXQpbyNTh3BZtveSeX3VNviyrFJ7FXVX3F/rExaME
HmB5UXyJu3vh2v7eURn35OiUjBZT6+A1U7F2zQDJWFqsbPISnnXf+BS1d8j8oHyyUOiZ8JV5ShGP
VImFfysy/UeK05UbXUg4z94FlJWlG1rk/wzZeoiTdN6bBbjVdNoOfXAtTRHt4yDUj9M47ifFewF5
xtpEFse8ET/rEZEvURLFxTPtQzDqr3QZum3QyAy7UMHV8ziTdOPE0ooibsZRUtO3EpevP9FzQG9B
e2jUh28zFrvWT+nxCBZPdExHXbWrDMBr3BqQBglR9uchJuSQFEJHY5k2T6lRrchCXPSiBo8RusGW
F4zeqaZyIBWoItW6s86jrLcDdLP3SUY7G/AP8VsTvjsHnGxjboGgfSKRGIg/im9VbX/Skxy3Xpq+
EPWOBc+Ikn2s9NuAW+Vgetr3IJuPvHaG0zAofR1M1gOneURJRpaeh1D8dCSnk8YoGG91nol0n/Bf
mn+YJ9AqHJROegvrBfY493F0dIPYmnKjV6FkM+mik5c5z1pnhWdy6YZZYqOX9oXzH7tcXAzoCdL4
zGazTfuCDLFSQJub62MwPT1ywgyhmdBskA007EViEshURwcoxIe26uRVcLevnNxxVm7jYBSPiANq
reSvD6SepszGNdJzHUjk6Kc+a8T5L3acQthl/I291oLUidu+QQKz6rIifTAi5nBleWiqdoSn95hk
SXgFPx5e6bYbWTUebe7RLSYuolp9n30icbJHr2H4C6SI+GiTsrFMFApxP29OicK2W9jNeujrLyOx
k30dnS3Nx1ZVqZ9h3tSYbmjU4MsxsVQRy5ZvCBBZ1ozrHomnYWo0mPu6Jqo+r6dhDdelOSdN8FFx
y7tdcGdKEyk2MAdY0vqd7vpPKo5XqcIxoExkEHQvEbW1LI5EEPVKewF/FMXiTXh1wjB9ekPW9onP
Mu9p7piN8NadpZCiUF8CnCcRPWwImfXjxaLJO3zPLSlawuBxENMSgZf+E5HMPBM4sMHPyl9z/Jl1
pnMwo4B46AT6cQqHAu++2V29OFY7gSmOEOH6mIbuTTMVx6o2tDcJ7QZ6z+pqoB3bZLF372u1RxqE
8TI/0LSuh+dW2cgmXbXpodifLCerNn1HdZxWKHf8N9LhbpOHLTNlKrfy9BLWg55GJ8mCl+GLbkPN
PRqeQNMnUpT2EFpCN6OjAejCMwZyiHJ29hyTD2SDjBhA3OJ2rE7DhC9P6fGnyJkLKninPLYHNFPu
wTMR4/aivOoFstwwgwNrYzsykWPS04aU05JpsyxJDF0znST3AGUqzrpPy0gePA4AeQ3vr5HJ0iKm
fkEZ/TT4A4kxfvXZlW6y03kb4TyqFcgSschtmylm4+4VU3tq7LZbg3Gw7iJlWjs32ZsaQP9bGN1T
U41LfiNUXeQ4HgzNPraclHEafRjht6qmB72uryE92lKff/mcD6Hy1oggJXaW3CvebYVc20XU8bQU
NA3aLCAawJxjq1FMOyuqNP8qYwRvQE03VUYTjRj1fi+QAzQjcbu5/UUGu2Co+VJgYlm5QikcnuIQ
SFTbak6pDumflK11xNjgX9k3yVdkjpSh427C9BgZOQ2cRwVZjVZifHYma+s4nBxC21xStV2rYEZZ
jTOM4qOomUmQ2FwmEdrjYKqQdvs85LpRXd2eDjUIgh63IrtfTuZH6My0mUdZ8hmhx+5WWq8Mlyk5
cmvF5Ps7DtGXIf5YxpWxboueAmzgl+jizmMtJ4vYMpajTcVZ4U5jTWYuEET0ES9ObiO6CeFQGQnw
Pb7XRgSkMyIM25b6/TgxUagGlwOesH7ci1UreCnJBBWEvjDQrGguqpTLMDTgmwrSdVQVbInQwt/a
Az6pR0TO1gAgIvU+OhcEz6AHr2rCd9TX3LRV5bxmOu5GfyC8S0s+i8hE8zkdUjJCFp3TAkRC8Rdr
o2JajElVH/IHJEgrr2q/4I0xenfhSoCisFXaM9nGhznW/ncRONdaTx/nHIaBVnHVmxF6RogQrU65
LTl8pSHBNoAbiNMmEojJXEoPC5Bf9G0ohvyODVMF23COobBx1Y+4pOaCtwV/18NqZzf0CuWt8TnP
+jkjlkAwcY7YxUuHkwuRqIu6AQA3TCjV3WxBS4AO6Wh/qWx4sIqRwyeH6rGuFlCHNMS2xUuvs8SN
DmllQRh+UCS2A59mEHwJNM1ZixA58GCweuFwuuvGEYFF+jwZY70e6mxDFzFZWxnnjBwK1EIZHaS/
ipNMY2SXxsBC4KAN9ZnQ4PzjQzbmZ+mFxyJAVBd0kBNjr1tnUffcAb/VAdKvmLinYxjvPPpctnoP
yL/YGNAKUDWX126av2SEhmxRdeOrpGptGgN7TSsQEci15DATFA0uYZCQOm3jrtV+hm181IG+Ai3u
jeybZ+aIOR+gWQ7Rhfrj9O8czl/Ey+IfgG5PSNoRtJsNiRNs5v/+xnqGLu+UZVi5m84nDNX3FEA3
QHudHnzylN+NHpMZxEqo9mYAlhLRsW/UNTftV+gWX7NS+c4ekED3tdw71N/I2DdG+Wg6xmnK0nKP
NZhkWiu6m4ofRdi/sVXeJwkBuFZW3ETTrKChUCQiZWBnIQnzR6cfYHOq/wvGWDf/M8OVX9S1DQEV
2zB09w/Q78Sa6Ube4G6otNMF+WZMOwJ8iKOFWAc5AEK9165W9sY1yMExO3IzHIWBXissmAEd93Zt
kcChtkyKmHjOIGSPFcykD8aBLr8VOeMR02dyDpONFqOxtKfyB7qKtCwAr9C1it19E+Cwrenn60md
swQVB7Ow92nDQ1MTDVMi+RhmGomyk1tnpm8gdF61tL/0mjbfRrRPmATihfCfJ77lgkHtIYqwhow9
gr0kJL/d1/B56H29QS9tVReqjb0sNoYArtia1n03Jfzw0Nxrpocwu5xXGBYMFLAHFIj4ObWYuUfD
/yUKnGrvCFNXIIoJPG5Zxvlu9PzrwSktQIxgi/bm6L5gXIA3tA7qtthJyLcgbZa1Zu8yxx4WRPpy
36TNQ9qYO4SeDuBGfCugtGwzfFF2c57i5BtwzndexZ+lwEEY8/iaGbm/rjPuRMCgotI2sMjgU9jc
iUacXlJvJMc3fm/KeQyLh6qaZ559N2wZaBLVZPKM6Ybx5OgAAdJHSfbp7K4h8AilkYZJYehufSRe
4OOhoKQVwromPgkVLlduZlPdGHIfCn6iyW8c6+t/f+p+waz/eOo8KTx4/fSZTKaJ/3zqslxJbkgJ
e9f1F9lEXVHS5IQTQpIDTQ0UBZUNKSP7KlTtEwnUYQtjS3fRZeOIrE7u0H5NTmYsa8e5/PKA+o72
zhEIX3P6rfRaYSqzX/Beg0CxMW540dau0W4YcWEsQ5BAGcZXpsh8hwKPrDYjD4aUT1nVdy7McdWQ
LYSJYtqKmgkFfu3ZJFU823HAD2dzGCz/1RnaR3+2opQghIkc0dgmoGyCapkDKdRezHA1v0Qj7hTZ
fGF3ngVcW9JvNfhN3Qzm0GjrAFMoTP/9Clv/xePuEQPpSZePYIZn9PZv6xqhhz4oReKdavUadtGL
PqeDNofRZtgWh7R+dN3uELmkO9iGoHVlu9SSgGG/PgqKR/nWKw7BTpcjf0yWTdeB3gtJA7do6rQa
E84ihuFQls/M9GijDVsn6j6DiCc0/bAUDFE9OJm13EKr25eqeckz7lxPd15co9/2NhcGYzAWMbAA
lvBRt6THX3snRT+GESdd0kXZ8Wo/0xKxWxW/RznVkRuRBQy36N8v1hw68ScWGVSO7bIwggvFLv7P
ixUQPGzrduZtBqN4H834k6xYF1Dt8/ug5pKCoTFs8PR97P1vl6xaxwIJDGx25ZMIsBRW9/LvL8j5
LzjNnicNMS/WuvD0P15QGfNw0PPxNg5CMIY30YebPqQJxCjZL6u+3+dCe5s6AJ5T6O5yf9+W9QNx
EpRZBiI+9POc7nk8RtP8BHJKEiRdACJoi9ZYJQOPABOu9ygr93KGckoDqqnvWq8m9A6hQe0H3f+V
/IyjnnIs7V4yt9gXSY/Pjv1u2SpP55aHCTVmj0bhg8qpMPXPBrrUIF+q6JceQMVFZ5AOcRqa+z5w
6tuk/FOfAfC0NQbkvVnfaV+5izkL4uzLVA3BCZ2g0Gfhd5BS2mTe0pxDfPP0OC90ZsX91snoLRg4
+zk6CQfhyKbEOwN97r0vrQeizl///X2Qf9LxHcFsy0J3CKYWXqT5R9gCuswJAjzrVMGrXGZjSTYF
eNuB9ljjJMcyuSeh6xZF0ScE2N0o8h+xT0WfEsIg+5hc8xmvzNAjX+ABXhgap4AYAmw0coOzHEct
eGiUC2bvInN3raVq5DgnGazMkZNINz51NuU0kRefGblBlGvFbaBFsISrukL/5t7ZUXBR88MJs4kL
QZL2ryvw3z+H/0HgyvWvNVn9CmD5LMqxjhiv//HX/3gsMv77n/PX/O9/88+v+I9T9Mk6WXw3//qv
Nj+LOddF/fmP/vGd+el/v7o5DuYff1n9So65AQIb73+qNm1+D475f/3k3wEzj/8eTcOupLOk/p+j
aa7tV/sZ/qzr8fdkmr+/7K9kGtf4b2TSgJyWwjIQKZhA4P9KpnEsQmZgaFqWTZLHX5/Ji3rOn9Ht
/waTnu4uahDCYwzJLfd3NI0uyLNxWdPZNA3HMj39/yea5j/lTdim40pbOBQ6gj/OS9BvG4RVgrxt
y5b7yLXefAQzykU5FGCCg/jbzf5YdLmoRo44vT9/u1J/31O/J9LMq9c/dv8/fvQfe5MRz0Z8oZjd
yARdc0iXHEHptkz8H32l/30L/+MO/v2nmX+mTDiGAINMBo0lbCkN4w/QP7SFmMNYPq47LYNBXaJN
0QPzYhreW+QEpxrA8WJwDY5WqnwFcR9vBBpUzSQfEOkL4h0GdoXS4rukFNays9tXgkzfIu21Ci9y
Cp6jKTq57XpsnJMVD3dmi84K8zc+82dWqKM5adeqbyiJcbUW8UFnlV39+wVlY/jjkjp0kXR3zivi
huKum9/t395Ng74iwa8VdutxNeEL3yQd+ABNT9qrbJn7FA3j5WAKniodBYjWTNZdXxI6qEDz6GH5
ajdWveux3KaatvELsiekbzF3qXAB9u2PFMoKpek6DN99vjTs9uPAWdk14h+aBCpryg3d8x+2yUgz
j/1HJpqzEXnXB8B4jKynX+EyXAssGOPCdfZZmHe7XAZgPsZqx//OtsGsVxsKsgcRfz6qNLVx/3gc
B74LLV2OHUKBOMDbCp08jFa+A4LUHTfSwt+Bb1bDk4LBf27vrVA5Lyl/6E17WCfk3r/qqKAtvV1L
SAgx/ewCg76ltrL6UjpAJgaHIDfeO4xpBz1Q2wJFyELi9d96E66DuCn2nKbVTi+THfnXnOVpGBuh
nW8U5QG6O67SkJvPstbNDY25Xe9WxsVOxE3J7jkeW2R9Vng/hjmC60T/MrrJPdMspgZK6m2OQf2B
8dtGorXiqYA0AFVpUcydsoAkAC6hjQarRMxBFGHY0hmtf2b0A5ZJQ39prB0KJg+5xGDpmGWehIN0
nO53cJeR2Md509t3Lka3piQwwXVpvFL0D+fIJiBAeMuAScraJtVy4UKNQD0TNWQ6YBcREoxRiy8g
IDj9IosFmQce7DUv3QNSjXc0796HxPfwiaAKIWcrO5WNvLW1VawA9bVbLzk7XeXvONHaEXzGDHvj
qmfHWna6MR6afnwQrlJrq4043Fmcc/QuKTl/0rNseZkC/qvsuGYFVffSZarEqJ/Y7SiKoY5yZshi
Gnli1BqsA69VwWjNqPRusZe2fkNYeiFQBcgSpdsY7ovQ36Rmto7ccB82cgubeNn0OsaedG0iB6yx
+m6y9ElXLhq32I+26IhwNhMfi4YFsllbPDop9/q/P7m/+gu/r4UumXIElBE/Yjk4iow/+g9egBm3
bMiMjxPvaORBsx9IpcB9NP/xrw9YjbBwtu+OQMOad6iHGdue4UWUm26Y16YEA5I5vEeRMRz7wSJE
lp7vzomwhQYycVdprnn70kXAWxXtgQtmbl2Hziz9uanzkVJBIborYWUfuDM/6OFbp9RIj2X8HBlv
urJomFs+XDfb/Sr8FnlIYgHiI5F2of4Xe2ey3UaSpelXqRfwOG7m87IxgwRBgYQoShs/pCj4PM/+
9P0ZIrNKoqLFk72uXESeUFCEwd3s2h3+ocJzoB7yahFi+wQi2sH8ovD/Nin63yTkgyQELyjlcPX/
TkIOL7QTX96GHz/Kn7OQf/29v7MQx/iLEsK2LCmQviLZ4Hr8VxYi/nIMPGBsagyPzWdxT/87C5F/
kbY42F5B1iETcf8nC3H/ktj24YdlCTphLq56/87Cfskm/ye7/Plulr+VqaalKi/JImxL4G/1670V
YQQyxpUfrDu66JvIiZpbq8Nxx5wR/S06Y6/5mgYBoYmXlu8WSDrA3i5BHCyrzMw3oUOPbi5R+A/V
DLRhFLFPTO9WyFpBTfhzb/C8O4GA9eqnB/0POYzKw35NYkzbdHDqEq5pmnimvktiIFyGKFyCaUS7
COmB9FQML43f6cfBdb5oUOaWgKFclC1DfF2tDH0g6InLdPIHFDMwWphb5MWEGd46Do2zzPVv9DGj
YTWVxb7G5tjH0mNrlyH9bRwxHhEAV9Ium6ACuKoh7f9V4dsWOe5TvfUZhHgOKt660zRgA6JEwjQi
aq5tGEIHCzTSPExU0Mij2a19asMyu5GBFnwQzORvOaVpk4Ag1ktC6fBG3/UYRy3GVsFBoSwtuVNT
IULUV4L7WeBIwQgEygq+6BOkignbxHstNpnSZcvWA3Vu48bbhbr3iEXsVzNE6WgOC33TwuU4QuIE
idtwCw9DvrF6uKO4lq1IIEt/bJ5rN6d1FKVPZqSUE8GT/PlVq8T//at2cWXDLhIDONuxlCvdT8lV
73gdsqRkFrpxLgc32ocTSl4DGPH9bLXpbQOHvtd151bMaXmgC4gK/dS5Nx8s47emgOkIYUj0M3Tc
91z93VWBaVwytDomv9yV342i4NB42YSunTwj5D0GVvSUjIO1D2W1G3L/3IeIx1NG3RWKOPPnxRjv
F+Mg3mEYlq3TYrIdx1XP7Kdn4viWPcew2Tl43Z2sc+PzUKBY7rorbnjjbvQGB62ped9Ww4RMDSJA
/ds8Nv792DGzt9CZ30xuOC3pP6BqXQzV1vLqAcgv3FC31J/CsB5A4Dhf8QfQNnVZ/fBNN2QcmEKH
bufmPqVPZdoG1XVsfMY/ASAYhKAphtf8n39VzzTBlNPc4n/vm5WThkYC4FW+ag1Lzg7D9r6jt1EN
PhTz0gS/57wCbBZbvJ1ezfAeYu2xzJmOxjFY11L3DnngFRsnVyqfIglu4rptVpXXZwiR2SCfzQmk
XQeRlSlLfAuHkKnh5Mb7Mk6BIxbOK/JN+k2FDFLp4N4tENQbkQQGq60Xj3/+svK3QsKmpcTpxf1S
OCYuRr++174ex54WDokeI9CDQLVxOZv4KTe182Die0lAbjaJb597/wSe/Zv042ira5mxFO0c7Zng
4UuRZm+Zg+g19Fi5tOw+W4DA+yZr2NB/Xq5QtdvP6RMCWMKhluY+EvzTfLcNs2iu3DpIgzXdSlRg
7VQc2k9YneiLGTHGGziM7tZmlH0cA8c/GAaGCMiMHmA+5VifoVptDLG1GnRtNWdtu0OjoAPPt/lg
le8DiFqlaypGA/evsN7fcl019qE0bG1lU4koT4BXhr8QVSHq3jPM3TaGc6PXWJmlZX7TIYPNZQfc
7s+r+Icj67gYSFINwwAQ0n5312qm7jtk0g7Mhta9nQwN9aGynFcjft5AKFoLcUJnOMis7lYJAtND
Pvk3cwmfZpKT/lT6C91CyQml8O5ZOvGXlBG17IsbqTUvrYVh0zhg31T3lv0N3NcecN+wZRbNrMVP
VyAJmi8m3oSLwv+cgjX6mvYgsEc8eBi7UuH9+csKdf2+2xiujSr3NU3RLfvd9dyikZmktQ33IB4u
AsrBNu1apakMvNPIZvwMYkfc9O2jqAr9IZ8HiAlTINZlBoQKEhGevAxF/rwo+duiHFCoDvm+J2nh
GLrazT8FzUFEhecAweTx9hAF1te4WWvZ3SygUcYYo68CPOzXZmiaD2GpPSIltQ61A3gT/1ZHUilB
YAKn7KaBO9AbOKY1+xl3JDK88UCkLReyz6ylbPvuYcbC58/LF+rs//JMXWnZ3IQqPtAsf7+NEfky
Gjos4IR6psj422u3nce02BsQpsKW9kZmGpOTSodwId1xR6uR4TqQb5lr80ctj9/OFLHD1ulfeYJ0
w/TUBfXTs6zpTxSTRIcnBwCDOvHbhDXVgYbNzvL84dZLuvI+i6W9oweHCo5nBju7yFGeNxvG2Y2h
PYmiELtID1cpM+9FjczS3QBVnwo92gWINq8JlH8/wv+tZD6oZNRLIj7/tN9+8/r+P/nbS/aS/9dL
/vZfx+h78fpS/9e+SfnX5ufa5r9/07/cv42/PDQXPVsY5JyMSjhyf1c3Ht1XXhAJKd6y5GwqQ/l3
dWP8xZ/QMWOzktZR3/x3j5XuKyAAGq8OfTSdn/iPeqzyXafTtXUUWFgZW9TTSdDeXU9Ng/Z0gUb9
1k21p1QMOyqBV5S8kzVHDOK8i9FCFXXtAv+I19JGPrq/Z7/eSG9WQ+5YZuD1Om/Z2QndPLsD0gkZ
ordOM1Z76NVgkyPYrS6uiOjE3Fpohv2Hh159BdegMLNoTlD00XT+5ZwZvW9B4A/4CpnP4dC8PX4R
r4ltnYIQSUGbEmwRorKLvR14MYATDCJA3MYfreNd7PzXOrjjJU/UwZX713XIRJTuYKYKXigfocAD
CyVmliIFTBPvC/xbw6oEyORpWAtamN94CDmTHKxS0/jkVc0HmYdKtn+KhdflkAHrAtdkG3jvu8u0
MSNZp1lasRympgw2z10IL7T6qEHkvaup/vVBNh8DTIV74933tme/aacJeLUZJa+i+lpZmb5MqwGA
vmnvPShpHiLksifKwqRkqOzx1Sf8FUErvZUZ/dSqX83wisLe+CQS9BnQM24AmFSRdaInjXDIZNkL
63mON02LuiC2ZslkPbv4rGoA0NcYkGlrE7xB5Nnfeuk2MHbZCXodLMxxQJozRrkAcQJkkWiRug9W
Tu8X8CO65lBq6SMD3cgm7dgUuruY0w6OuSPwIsFWrzJPhkS4xQUpW+XRa4tXWueBWEWncM/85HMY
x49RWdmwlUnTdA1ocNk/q+0W+nyFvm1PdobHonbWa4wOJaMTbDpPLqArGK3yFCBsio5pDuNGvSbp
ZIi2mPQJvsgeWOM8mPwSxEchl7iHGK7isgQpv3VN9PZp4aOCfmnQkE2cCY318jmdg7NG24RjkBw0
2BxWF188DQEFG4BgG73+FAA//b2bfu6OCHWH/brJrpk4M0ibdgwtwl/3vDPjjIebWrmtGOQXtOFK
4kXb8VQrl4c88y0p84++xD3DBJ/PlJEJoKHRJnb8858Xo6ZV7xZjgtlm3sgY9B+q4Kz0nLKBeAtk
z4QPi2yUkJxAytUnaWjQEQdtV3n1nYF5CiQq0JFJifV1p8NyCoCjtC6GH02HUnJsNTgxAK6F5SkB
iaf73uJFhI32Iw0D0Ln2axmUZ8shvhhCmQ+1wzZIx1dM22BG2LxDjFmZ2XjfihAt3Lyj5zkj114Y
4ENgtiGWm3z0MozfDyJ9Y1fhA3Tbo0p6d+L1zjN7BDPSbQeHhilHfbImYniWOtgPd9jOhAlA2R6c
L1qkM0eILAP0ew2aFLmVpcOkIsCgyIofAcuv3SLTgcnxFsvRhfUBd/JmoDbsUjikfmbvr5Ee/vEG
hw2n4cBZgsfR1N55Sh7AaL0OrnvuXKz04No5pnNO0CHCE+GDno54VxASf2jPkWoxwpS06t7nWa2M
oG30fO0rcc00WQlVBjraZb2RNWjD2i65inwNWUfOGcou8oMl/B75WYEpPbI9XMUs710E7PBKQJ+n
Trdgbcpl34ED8SIq6D/v73/Y3jbBxqOxwpckpv961nIQrRyclO/ZMloxZHE/PaF1FsKs7pEQ2NZ+
+MHxlr8fbzINzgfDYdvWiU2/fmScIuAU2MjR+iDbF5WsUcM19GeGBWjEcqnEbK98ZdiDXEwc9Vh/
wInrIC08y5OhwBpZbqEtXyIVCoWP9R9dR2heHerBR3UAxEBI+PNTet8LU9sBCTXbsU3BAJq05tc1
M2atrEgm3ZbF4eJlm2jwVNpaIqmxkpp2ywwJ/1oNJU/LjsINOnDg2trtB6v4h7PoAcqgpjYsjAXf
jztTaYguSrxu61JacygqmJFT98lvR/tmRtZt0GHcYrP1mLqu94nTSrAnEPnrqemfEEyGVWUXy77I
nqp+9Daimm6aytYfP1gmQKvfg6aNMK5qG7FK99ox/alKKTIAamHcp9tCppeqSi+2py/0gRksr76g
1oCX7hfz9xrva7vh6g6osfiBUQA43WF3B8Y8YxtoUfBaac46nf2t13Cp5YF/zqz04ukdo7xNMWIa
XSGZtIA7CJwffbxRe7HoEa/8cUKxNjG3IUL0i6xFxcOQ7fMkMEQNASfX4Ei4HomcYIwKQR1/vbeN
3D1rtjZtdBt5v6a7zMN8tiaWyEDYBUceQbu8q10CnwNR3ap3oQqAA4lsEqN2niLWkgozWycxzhff
MF9c6kiEM4elZV9M9XOlNUfkhh+KCH/sBg3WBWq3+I5ZZ1h6F+o+djy7+5r2TLS6Da18pm28sl0A
eyiko+k6gyunZXoKUhT7/cj7NNC7Qfp61ZYPOBvbK2SOSLBBI5EVZDsdnLeUzdMIXHshS6bS4Lde
sxmLiNg42T2hTXikALV1SazoNdPpuBX6fcPmqMXDgOYwPRMi/wO+f96i6UC06V6+C2s82WP+MvKy
13cSDM1aG2d8PqJLT1bYSMaiRWMsLPdGtCk2Ar1HFFXxHK8lboC+OPRl+npdgTlnh8DiZdbfWuUJ
bBQoQin4VuqdVcZ3vXS0NjmA7EDM231pXRRkmwJWldM8awLa8R2ZzLPIkdfMXR/R2Afb8gc4Se0+
wY3hSznyrE2tdlcljcWFGTa7BK8FVKLLL5XdoaDqBNQVdb7vHcqQwPmGhjBWQdBDFSp+4HHpLlZb
Q742KiTUQmW9aO2EDe3LVX7UNiqJezhHUHrRvlxkCE+H/Wqw9BN6ZXdtDvy0dtJXRW4m+XpVb9hJ
4wuaFXu7tG5Db1upJaYZjzPjSeHI9lDL5AdMQbx79Hw9oBJQIP5mxg3JhUvuYMF56yNSPJO4V03d
qhj2BQYQoPS3wOsw1PC9TYY6l9pFc5BcTB/qrtvzPqvki5HkR3qViAMbBjpGJimVImezj+FrSyze
2Q20INASqmBNhwHdQtC5fRJeEodvaQBe1OcIWL5FKggkskV5IFKnIRIsH+w0fvAlxnjSvamOgV9+
0WoOf2jCvkkNHqxjY2c3TMllNn94Tr2j6Nr6Tv7adcb2+kaHrGDk/9R0JRba3j3YABdHRn5HCq5y
gZb7rshAxJW6u1dBJmtwqwkd76Zzyfez5JI6OeDGBuGQwGRFjcBXqkifoznY+AZkEBzVCDiGf0/z
8DhBorIqg84Y1wfd9ZUVm+CztWTvOzAIEujEKNUSLkB/NCPb2phgY7UOcV9Fj6lPLgq+XzvjFp9c
jAmdAJtz63R93y3QxH5AChQqK+MJXCX1ZFxF1L1pXWwtY4LlOAX0BYNL4fG7c0VtUYEOq/GLFhaH
PKyP0VBuwkTVOHP2Ggc8vCx/wYyQvJPZGqAFQQfV449xlYGgHTsg7a3nRqYb6NuvTo7DUk1kHcmg
AL5AzwApF4LRt33nzNDuPPrGCdkfSixZ0GQzcMxQ23qML2XxNjP0Q07aOTKGRZTdDC5OwMYTSKtf
Y8o0cPAmqq+lX7CJGPE9zsGb63MwLRjTtkPs+HtLTumrPjjHog42CUFItMS0sieR4o1h10J4ysdN
23gw+11wM1DURWZv1QJLj08so5AfMcOHa9ywautQevkZDwk6W/szsPl1ZoDwaUkrrF7dITFBgugl
Q6qIoZoQXWfvAb6go4Ab2wKMskH60D+KqHxCVQwKvE6ISxp2TPqWTQla1rrSCYDqRMdcW4sBFXjQ
ZfQyB/cm9dudhpTe9SHAVARvnGBzHHSPCoZd2wXCBT7fHbbrDrerpyCVSj4yW02hsZn7Ac81k6c8
z/Q5BzAjHaPbjZWGj2M0vqF74yFZvAhrT0NIwIOdVTIrRKcAMRbY/Y2OfFlyaV0i+1w5exWKmypk
p7f4SH1G77QA2cp1kYANKYYiWPat9xV9buD0wIkgeY1IwGVc0qO0dlmbfVM3bu+fTWANTjmdZq4Z
QgbsBrX1M906dSOsKfHZsL0XpAy3anegTX+iA3/0q5htyfGsre8aECBk4Qyw93z5PEaUNFa8ijZF
K9+22SHnWrRUP2O6syZ5S0+q4XqjfB6rGqfc4QdyhsBZotdIr+ZNSXGV5AlynhXEBA1Nh9BCERWu
xbMli8M1SU9nlBubcXldpZNc6OqytzF1rOqSizll60s7vgxpsPSBB64G2JZVaUMXo+DFRhV7Qj8V
98V4pycI8DBuJL4yosraN3zADyWtafGpi7yzqzJUx3HOeVieSCy2UurEBb27Gwr1ysOtxZKNxjhV
bXoRU3CJ8+ZZxeocikVpeOckKjdjyKSPC7iEYVyk3SFMkUkIGrnEBNBbWjHsj+ZhjrrnIdig8fgc
dfYxjuyjymKu9QgTnRVQmQ26oIjsjZTH17jbaEcE+z9Pyh/XhVTH3g45ghhE5t1dqYtTFbH/zYnx
s86dZWhrlePbhXMcHX5RYiAsUTdHvwdHTQhT/RIViBh8n65XlsrLxlbZLPt7us232A7GyM9MFy0e
jmobNDquDSJXmUqBIE6rLewm564lUheifnaj/kfro6XKsWTEerbq+NI26aunKB+wjE+i2Xve8Fbr
HPbr3euadLis0D0Xk8V5dfDG9Aa6f0TCSaYlFITuTrdQ5w9BD/tZh6WfaZ9HjV1upuNBBui7Dbl5
ChD9RwYK0VitnO8hZvUlLDsg2algiF0hiiGj+/zvhky8CMS0q2X7iHz6wpqLQxI2z/iExpSyPCZb
1ab6uJJt+VlkxaVD+0fM3hkgYjTSBIhsCKOmn7HepW1xY2Q1otN4v+jHzM8QnQ0vfVB8qzvyIhGg
ZZsA88tAfySsmrQu7MSwRoVpkermk8MIYtGMLLyHxtrO5cLTebEt9F4uH2c5Zv6NJXieWjSLdWSe
r2lX4UFfbCDjZTCtyJJ/+DAesf6D5qL+9jUdvH5carMhmjzlHjZOovbXACAR3B+6HbLc7Agc8ZYm
4VIm+eM4E2rCUnKtuSTbLpVwue5ntsNQcNphnPA+Ss5y1nMpXvPDmelj71KjGR7lqzoGTVw/R0op
5kqmHVlMVR/bMvt+TcGrQN3pnJzW5jYxYkgZSMiheVkupSrtikZnuc56Hthi3YhHtdUTtau4adcq
q+X0xL3yRw+JPFY3NjRS8HNocAHnk2TFjolLkaw0fmBZ5OZXFDiu0TuxzokbPofwi5HdEC2TEPsH
GpH7JGStrTqWvgwOMgzuI4dUY3LR6QisVyMEjqaPyev1/HHGX4UHf6RMPue9fVYNOchkR6kzwy7N
FfaoKHRzfw4Bua9dfnZxvPM9nqZv21+lgWZ01dTPjWGsyzn86pisJhEnjw7h0kbnamHGb8YYz4vW
q79BSqP5mZinuEohf2+cHuFxt4PcK9XFrsiV0KmPafPY6ogaFUPyuYynI9rim7hCciWQsgSwIO46
JYWl1+aLYdhvvciA4Tsh+h8Tbj5GGXw2B7UFrcxGfSUc8b9NmWLO2inpBpc38WMUDmpNVWvCX/2R
Rqa7cHICdSoIhBUXNrM6vOtiR19hJv9s1RPMTKlXO03r90VebEOvMg9eLJ211ga3SSGsZXIaTXRy
JhboRs0WxwLl807VFI3Rxc79bdeYSCFW4XpUHm1o3++Dzp3prOmbsESGqWpxAAGcRGrUzQzLJjLd
kcdTxCv62B3ibe2jgSoBhj4otHatovMawQFRzW47JOJLJODJ6SY2dyQKlC+FwT8cI1rFHjLHXQ3V
x5j1XQBvHbvir8icLn2wP05f/iCej2PMDhq0Dk8F0oRKWSjo8hGh13ZdVmj+5GL6wjUKUjjpt6on
CPW6fM7q8LaWkE70FIENiLmxEUOIJdYl8UymR6o718ey6c5K7tKx5hbxQLTur79A94JXqNPHCnN3
9gcSFIxWyNh9Y+laVJng8pVma9Rv4fZsc3SR5xqV+JKY5xXIcejUH0jA7oGK6svCgWUXYicBpTEs
Vn067UOVtHaVt8Gr+9hryPkFWt8sQVhpyq56ja5mtKznHJ797H0aGw3tYOeu9/RL22dbTIYQ3SgB
ZIaYiuJbhw0NghDPvax/9MV43yqN+FlGMD8shpUWvjwalg1BQUNKR1htgf7DviXQplwTCAWWJEa2
3ixpC6IfHnbPaLz2CyD23mbobkqBkQpGXv4qdJnf5y0Ub1OwgnDOccbyPyFy7a9GOz33RnIWzX0k
4K8MUoA2g/VWxLBstP7ZLPNPocEviIsbTQvm1TBidkCr+HvpoA4aTN9tMTEIrrFWFSGMFwSr2Wba
1wJXXOx/4GVG8R0OijeyZWbUYiqN8CXkOFtkuxi3mkVIz2GVoZIl9EcsUDFtnbQzovX72Eo2BlXi
kMvTVNmnxBOnUnldwYVZ94G5op/3SQNwMpcImks3WvGEN8Il7cmb/lYOXzJqScLcnTbUt3bnfZOH
CRo1+qPHwglvheierhmRitwT2pi4Ld+XNrcGNr+HzAH2Y1Y9rxjv7wbV1KJ/SjrtBaWJdDHDT4tb
NRNo6YZ3hnfLonFLOIxF+imu9QMyxj/CLxRqZ5ki30Eip/zmVwF93kA2L7EDDAJZI0SRkQLwUuRZ
02oPZZIbD+8IHeUjfYZspTp9Hdk+59hbzT7NCyBSHkc3SJYcz5UVgUJvNO0O3T9/1ZrOZRibl0YX
DzjDfQM2RQ6AwPYqMFZBknT3ETu8C2LlcD/eZG3fHvNGW5deLZcS8bplRRlVPVc4FTItetUEd77p
I6Vl7kfQPjtPZaeorqpOFPVBgfc5BC9PTZ+ub1ajhTHZREFu2BWifzqimUSsVo9pbCacD2J/h4RS
n3KZB56J9RYhisHswhlhRXc6Df4Yi66Fmgio0ZoauYTJUUTN1ypQN2D8I5kdJO5i1ccpNXRVnG+q
64kQ3ch96pyvIyLLK4G5UGl5evas/j+hMvA7+fJV2sErHqMno6e7IiyErHSKQ+wiO/NL2lMKyYA3
IvwfAngDJmHPMWZoVyG4mmI6yftT6NJLC3tI63mDYHO8Q6/yop5U7wL9L0ZnwR5VZGZBS181IUC0
fpHodojwNZTbvgjPaTseycMumP2dwn4+VnO6aRHGXGoeCXAwYEmOdLlghVbnbXN9Vg00ChCmCa+u
IBtkbnsMxqFYB8GtLicq4Zi/eJ3Kihevq2d14T/HpNRuQL4aaOjwBzc9vTnGVbmwz0PNnq+SGg88
JJ2zaAUGAr8jNO6KhoZOmfTIvmZb9dhazd5pyU3rsb6CseDfmY47BBPm8M7d9fbPUSxaMIfeNion
w7uQ/NEz7vLmW6hkgr4GiF3grHQIhRbu8ipE1UwtGFuuPWCNTzIdNrWR7t0U2P7Qkz6q/KJV18AU
VhuXFMJy8WVDAOZ10P2ZgfpJq4xmZZd8u6bwzlFtH7uO79QYKg3DudWoQ/htzNyVdGs54ek+pPyn
Tvus0zBdsfcaPA4g5iQMU5z0oW3ACHUZyhheIrEIrZyaH3aLjUjSl7rpHjSLvHbK2gq+YvnoK2Fa
nilTESy+qx4vPTFudDUbG6bwtRrrT27kM98xWzIUrXqQanCNDvUzfcLnySWdsKavo1PfVjali2Mb
Rx2naTL2z1MXr3KNmgyt2OSmCRGMLb5aDucDdXoyOEWs6dFVWdnOOlbavTGy0mxZDmE8EJKiAH1N
py5qdUj3crbfYpilyzQQqMF2zT53cLKqkTPQwkvQgqSt+3bd5BbTA582sDDWfx+EPD31SfOgytq8
994mbUD22zB2Jb1BlLXoWlOSBdhf4ZQbfR7VAE6Vw9dR6ZeoIHwOcoz2ZTR8kcOYb1Xr0ktpT5nh
ziR3dRiCrIKMmrp9CMqXgmUrrY+D5nruFtkKZfh1NiXM5REx2za69VULPFDzz2sICmeHLIuQ3dfP
U8FpE+V8zo320H2y+vQLQmdEZhs8QJSKs57jCF8B88Mac092A52CS2h0Qm/jkCxHGkC4a87e571c
l7b4HJrTuknSHyK0D54Ja6rWh5XjcSMUsNaXbTTdTlEMy4cP4r70Gclj6dN7MRpC/Be/3rfoaaQR
fnd4HXvL2QcwHFfjzRySSU9xdXZ149BpHaDS0ibpAUlB1RFelDIA2RzzLrdCLqU7zaqtVNABs0Ok
TjVH243zcwCGLyjZD9fkqFMlyAjeNOSqXUSq1eDW/RfT3I4u125KXeD5475vNtd+j5bHr1WtyicO
eBUhNgQ1997pLBxZyLfy1H5wEfAB0XaiDXiUMl4jjHXXJdy+1xZZbN+ao/VVjcr7jtXprM634jsZ
jRtIUcgTaPZxjgSYX+POUqN4KFQYoiFzqxpl+HMA/C6gojiU5ItYYEKzrY2q3MRjPi3wiggEDUov
6GnkNUhFaiEKyBHPBOQHvrRp8NgN2ub6lJyhmrGFLHZNIOkhae5ZdXq1mHhJm3LXCHlPM0adurwC
bMAoFb7K1uq4qvzeOeMV4Lco/qjbWYdGTYeft2tnYlUE5voa3byR2yTkHvxoUPT7mMgTEmgg4BZd
0Ep+N1XLW53mEtm2a5wHcr41SjZYak36g8nMyovmtUiL89jUlKxqZhPPUslsIlEwWYiUjHLY9unt
nxf1DwNR4CYsi6HKFUX165oy7hqjzbUW4cFg5bwaCG4uE3rty6HLzpVZHrXs4f/jEznGNqyKf0BL
uS0yT4C12u0sInNplsJZSJ3+kCkvVYd7au9266lNo+WfP/YfUFpMfKHVMgu8UhfUEO+nIV2V14Ex
ulm7TR78MUM4MVLKRa17Tsc4WzrR63Xe03pckbNPrU4KV8z0swb3HBK/IcaRS6l0IsPNYlWgVgPX
A24WXXYUbRusrRY2CvwEf7H2s5P5wYsS/zCiVwA4G2CxazImfwcTQbpNq3y97LaBHnxLAuRIxTgo
86d2e83ztZLWX+lioxM5t/3kNx8wE/5hGsv8GiA2Sh4gQ99/fic7vQypqLemz1ELEJ9fqCmE2XLY
4x45NVPS0bDMU6Ra9X9+eWyM388OXARb6gJovq4rxtTPbw8JK6cP4gmZZ26xNpYbrchvE/QCyL7a
51mqWoOjLkfneI0iV5AIzJ0dyDqKJwEkOQKgTjMSoGhPpFlbaF1TWthb7FwvWSD2ZBA4PtLvuc5c
rqq+s1e+RnioqD5L5+hY6tDBI6f61MX+psrGJ7gwGL0D2e3KF7NnDIEtHbtEeXng9ZtfcD3d9yqK
Iq7V4y5TrVNzfurr7nTtb8k2+OwjI5eX4eU66gDR/UbR9sUJUKisOh8D8W7PCKiiWCHGK0Ae8KZn
tDaWhd5va6S0F5U57lzDeYNYc5+ZKFh5EGbo+KNoYiTlCdm9cunG+kYytHWtnOE9iU2XMKLWyhff
2iLUjc65oaI60xkQCmJfehQSjU7+dJ3MOCZTrgqxL9knywQ/Ws3Tv3Xum61u9LDXQS5o57yhxDED
moVjyJTMZ4y+iCo8ryUXAO5pjFeT74kACPbnvfEebw1YwbLYkiYgIWDLQD1/3Rqd5O7x86TZupFz
bFVxQf/jAL1CTMZJNfv1vF8Vvsn3o1hdmDot/Mq91zBi1qxj5lpHpfvsKeBjJ5O3KZM7PIWQ1IwO
ODU944aG4XD4EdLI/h01almA9izuAYAM8O9+XbbhjuWE/HizzVCCUoAXHpzy21WJfB/igZezFdVi
VYfDbHHUjClZtXra+JpN3cLWmWWNQl1trK6DdS3M6KloxTN9vwvGnH5kbJqh/5ZlpN5pTV1Wm6AB
FDmiji6hIKZFjJCvwU21QsGY71UXX3rxxcCWtjAeM0Q5w87dlKVJr2dAjYMqWRmMUoyRpKcKAdqb
zB60+cas8EWlVARmENsPUWg+2pj3gcTGvsvNdnIav2RD8dwwt8Xk806BKOFvk+DhGK/TXqvybI9w
y9bW5jOMdvnBNrlCKH+F2Sl8MDREmkyea79H6XqiHzEl0LGm9yll6y7S8fkA18QmHyK8swJjfnXE
uC11RKwkiV6HOgvykRCX8BJjBGicsBiDwQu8HJ9d6lmfxu01McZvjTYc6adflc85qPpFpxzgYxFy
nak6T8oMT2sgj3WWHWTq3E422pRWUXsLTUNxlSkL9hxPWuM9gG3/MHr+jq2CwqhLJmuoTcBXNH7d
al3fArCpexCGSlkKsXpSnyezQqR5ZhOo/UVbEAd4t16r6jhU0+MkIN54JVrldXb584n9PZY7Fkwe
G4EyA8LcezpPaJeFHdhBtcWz9yAHHqVk24mWZvefP+j6m969cwdks4fwhe5Ix3l354PKwbYjhW4+
lyeXBjVWmwVgDw60p+rkceCI1dZa0t7d6DqtldhyL1XfvjgIFKNezXPQVHFrDACgatbZIWWPk8kS
Rwu5HEo6CbQg46S9DRkc8QBLZIEzsIxaqT+GNcm7aA9ZOJ5VQ6hQLRQ1b2Hof7iOVrAM2iuYK8Jj
mMGp2aMwLq4fjx88h/c8GUIkXC8P/qqF8SX0pHfgurztXQl0HHM2h5IKGdJXMGv0x8H0qQCZNWom
rPowFb1xtK4fVRUwJaQ0XRVepsz9gG33e9bpOEicuNwBhvk7Yj6VXeOUQpRb5dsCjdJAf7A6W5LZ
cu7cdSntqWH66EPN3zMoxzGY16PyaQgd3vOvx8AoROvqNhaN0+A6q9QHUVNGvKNr+2KcXxGPOBoO
cyV9wuzZ81R3wfyco3uYOvWj3znfMeVkCtsNKFdsZqLdiOJYz+GNc5shy/xUZejg+sWurZ/MTGBx
oFpi1jx/n/vDtZ9QBqBoyHC/ubP1HZ8xkFAlmsl99sVrxq90auVSh4plhf0HT/wfUMZ8eaiNZCg2
t+R7KHttjcCiMS7eDhZTZ1iVnf6jBXy3QByJvvGlbQ82Mm2B39mA6KiumXnqq15PP8B5XoGc788k
WFP2I5hIy3p/+lMqEXT8ZLG9TsuuuZZZKDNEV66wcvN37H/OTLCJm+IuzrJ+U3rmukmjh0znugkV
FkcN41CH+9zhaOC2LetUnU/PoHxVA7ArVMLIvwlxHLqWDh4GS5Rl+8qD+WOhrzGrre13lHltQvtp
+GbBOKcF6p8hY7yOoH7C4EffgoOoMEC/wuEjAOBoI+B2YbXPWArutdI5Xxu4ucLpwG2TaXOP9KWL
VD4XbjvQ2I3ak2s9wqDMd6Yefk97VLYCmB6Tnr3pCb6POGQoMl2f0xGXn7AxEUsnfkp0tHXzhusl
E4yAhc/w1uz3aNpwXSaVsZhFcElD08KcELjF4G37MIwQmtrpbbHNzQGSnopsCl3iTcHncBbggpKL
+L/Undly3NjZZZ8IFQAOxpuO6MSQE8lMDiIp3SBIDZingxlP3wu0+3dJ5b/Ujr7o6Aj7wlaVSCaB
c75h77W52ZW4uxfTkzK5rZfDW8mw6nK+MRglqg7EYdxdkyq/riutzG9O479WPDx7wsAtg9IXSs8v
HUzjrGkiKSX3wjl2s8CyzjxO2CMpTMySpKAPLw35qptGz2nkfWxss9TQg2Hp9N0qe487js0nRQpT
bt7EWD6MOr+/AdlSwCdh2fhnAGn78Ct8MoxvNnnjSkrRqeqb6ywcptXmRLpIWWnBospPncoIgsXg
u+FSt2ZTysJ2WB/zQfM+ZIeVy1+8EmnKcDIkmRw4KbOg0K7Z2kTa8OnvP6B/c0w7XIcMB7CAqNAq
f7mnZWyIqWf5sK9spiLkHKAL7hySEEkjMiKXUaqhn2Pplh7oXFDoiNYMDcSqE9nEne+SFmfr339L
Hw7vn99W6FS2KfCl4BHSfjXkuGxrXYZ59V4tJsenLz1G+dYMqCI0JvQHJkFl89qflKR9BzBKZpVJ
gp2VZ2w2DdbIRCBMCOpetPXGJqhkJ1V+y9wKZAYq+ulDJbGxQL0BIZyakMMW57RrIGhiHetJaUZf
4rV295QvyFsZIqoZcaptbR0qW75mOZS1mshTuvI0Hl/7miEimgso0Du6yQNuYfRGxXz7sbohXVoP
aPaPqwUSnIg8ZH+F+rCYqBuR4iIpktY2i2IXWTIckjO6jgVLl2dB47FIA/MVDdo48KFjVyPraVvS
z1My2tDjn6qc3DnXXHgoxzRE7PQkBEIylb2HC4cdeSpxcMVaA71Nt+2hNVMfultOnIMVpWyMG3U0
9t20/mZsILY24tdf4MavAOaBV9P81SI7toyZsymp903Oon7kMd8kCfSJZMpqjNsyh/ChqLDbnUoO
JNl4O7th98ohteKc5mfPfki9xn1hIyAcrh9Cl5XNpgfvnk9rJtF3a7lWnUIShYCnbnPpui1Rdhb9
S/EpXqgjK8towpVs5t88nf/mZwNAYXDMqujVfx2oDT0zj7KKyVJ3jL0WUdFth/NaB6i0Od+3mXWB
+uTvv+hf+k2bF4KWjSGeQUVNZfVzGZFoXbTInEGIGhFYY6ypb7kMQ6bV+EbiCDIBjt7Scd5LQifz
gVobBTq63Un3WwDFvNZ0HNucpI3sL3q+oFrS7x27e/34A7eZ7xFOEuOl3bOb/d0Z/Jcp0sc3b3IM
c75s/p7tjP7TFGwjDmQK0rK9dKdHO7ZOeXtjAtgnuzp5L6f4LIb6Kgbjgrf6+Pcf3K/HP196O97w
FwnAxX9xpsu8MTtETzkVCI3VVvsvCrW/wQzdYwL5267n42z686MPZ8ngOMWTiq1OA3Lz88+akJRk
rZJMNCwThDmZBo2nMhfeUo8I6gxJHrvB9rtkg93gLVDVSb1hkIVDZ26JaoF3VeaOBfEXnWl9TM0p
OgCPoEZa9E3LSXOXpIiTlKHd+Ls2q6cuCZKOIQ8SqK9d7o5+a/VsknU2F7rWbcmWPk5CtB4WSpXa
ztidZQVCkXV86m19P1naly6H0q8dKgFzdO1rcneH8j1d+yokcGMvcSvu0pGMLjQa93IAascF/rlu
pisSt9dhnZJDKV4XxuEh/C3M/Absbzs2msMoV57Hsn+BAj76Nvo/j55QsjtHQxITQVSjsgi6ZQTm
P4UN4XPBYqItmLuvsf2+qO1nlXFOMIqVXhkgNkmFl8UlKKzBIefYYm/rRGhZNFyENGeeaqFkxdlx
slolY6XTEYq+mOwrSCwkyyOskvvS0hfED9FNUUEUSZzhfXbXl6TMXplooR3i6HTVV5V5I4NNgpDS
3ryZtIrRn3vbrckLkJpjSRmPGGasvMYg44EDv/eMLbDQ1CHN9GmIA5hYDEESbGqRLD2qx7Qh2UZR
qj0ql4Yyy31dt3Vi6pSgwQgPw3mz+AsZ8G1y7UfaJKtsq1CuGnGTttyvep0FbGfRqqg08VQQFZrV
BMcheRQTOWT7LGr0nWPONZ9TV57d+VFpohhhwSPotEtMbI9vJSEkl+jkMO1A2gGNYGh7zVdadQmE
qRz1koRqweyIrT8f39+/iNpf+mIbGKQpHHMbP+mu/avZipFoqatDb4dDPDy4bn4UaXIRkGAPeV+S
oSJL2GRR3CHJqjSy6uyI5y0Cf6rLw2D3b+1akygVo03VHYk5FBjdTikPQLaxO8vys7S5XOex5UB2
pght9vjC7ORmiq1byIJdqKXAGK2T0sjL2OSoWRZL8k/1r3mWXOelfGNCsPoti0B2iu2NJH7YB3KU
e9tsihP5x2xNZtjj3/L08c1MYejrdhOgkcmgsTI2zWbreW40ntLG1WkeeMz64yBYUDH8wciGvkgv
ZmTKnWqBXhIxIy4Aydki5E0zX/O+ya7ONicmHxMCrouiAqkjsxlcJ8UEjCjG+GeZd7mh4f4bMT4W
sJ/rFN+kko63ulFctIztG0Cu+96pugMQrmNDzoxvSSRohoXiLE/Ht6JPtIMm1Usy5fp56zEwNmYh
gEYLCQC48u0nZy7OD4DviNYzH4OyM4nEiL7qBVKtblSpDXUTbaxuE+CoilPKFiSUpZ1Roc17bRIs
e3n8SlJTjxqWrXUyy8BUqsVHkhf7maLi8xpGmwCIOQQ1vYSyUr+0RsosblCll6nmlmUPH8ZQiDJe
Sv6/cUjWYAZN6xbRPnaj790YK2Fr1Tht3QowkM0uFj3fjSWpXdsoQodmdPhMlFjsyR+Ddj7lkDcd
/Xdzvo853s+nvkOTr8MDoNpRWff8fOq7MTZapXAdsuD7GCC/7tLUMnmh77rn4GQE06lGQKmHO0vF
lrckuYfrlgxB4fAzjAXJUkN6L9bFCCz24LyipC/XuQGEMf3+4FBDnfV2SH2bUKiBRNm6yIn8wuWR
FslXZSI9rDCrd5CX1o7a2aKeojURJU9cmSAbIuwWmRRI/l74RkUs7ZoTVDqD2XDjbglUvmlH6+zT
yNu/M1zZBi0hkBTSk+FldX/pE/0p661PWjq+VkbPHzPq8NU9sVLdsaD9dM3pgRCfMVBrikwrLn+T
pvDrNBFnMLc3pQMuWSqgX5loUd/AIm9zJ0zkupdMqplc/aZV/IsB8eNr2DbgOXBcmvkrQ4VMegTO
VuyEUzfdlPyou3rk5V2QyuwK034AqfTd1KXfuMoXAbWTwTPCxt8ck1u79dOTRB+iM54E7EMvxoz+
5ycpVhwrsxJphy4RVLiuOSBQWIC0BiTDOtY6lKisTaV9cwRvqY51bo8ThpjN7ZUkp/03vZj+6/wK
lf42udEZUmEj/QtgaGnLYszKmlPbapSwKT/xZaOd7JXQXRFeMa3IMr50bDoFbb/FhmMZUfb2N/ns
PHRaTVNEkDknIOEKur0GZU7qvdU5AVusOfz7D8/6t98smzqd+R7ghF/RYbmySlsnHyG0MFHvGqV8
GZe2O0yKAt4cVZwd5RlKSpUeApTAWavhtwwVR0KrurspWbILVhRe3XvQMoSHRWYO7DxR9mKy0HoO
0eM/7owoM0huWR4FQS1Kbq9+ViCLlho6Q0AcbS+P2tiiC92c7FOYabgEyIs5YPESu1KJPw8aZQqK
IrLi4JYO87DHo9jeD9p12mCwJYOYMkmKA4gB8md11fEQy+20dm4OPKKn2lzWq75Wl7xhajsgdjiV
hWUAitUAZmUjw6C6usi00pA/MKL5+w/5g+//0xPKMAWuqCWEwFlMC/TzE7qkvWW0tCkMI/XsUPUK
6d+KSY4qXi21iQEw6AOTsuatiGAbfHw+dq35LYX4LZxaBwVdlO9sV/4A+6/hRVkjcmOa5yhhX8r1
ktEEGitl8PwpyceHvHB7sLhsWBOyAeuMqOe5o7gpfxgNXf+86j+I+HyTs1v5yojAtm6agz7qsadj
hBD9mXA2EaCtUT250KDZKFLWdXMmbgHHav3V4W7br7csIdjV9mng5LiBFHPbzjTxZ5xt466weti2
OhdNQ4Y4WRxtr0OdbfSV1GbrHgkYXkVHDYxaPi1D0R1Eo/S7TtcZ645fe0RHvrM9erPpPrUTfYG9
Rp+XtXk2U7gUKSFmJIGTdG5sdQ0Mwi3v70YayoKTpX7JS4C0qQHVwkmV35Rl5l9eGX6beK65qG3U
IeLXyWjjuhGU6d4Nh6q4Y0R4ygZFMg8cb9J4eixLA8VyJYirZ4CQt1RMKYwOTyfB0evzmCwfnv0d
XGUbI3HBT8i1UhH+7RUuY0WU7cjkze7buJDJWdS3OWSkoLY9t9bWo81QgwjuV3V113MeO9ph1psL
J7Dip4InoGpjE2z0eZzjKeSR/LFM5RsDXBUFBY7KShlJXrEuEdiKsNf51izY+e58UeooguNA2MuY
ii2CkJ/h79+Bv3a020ARih3SDo7Hv3S0y5wmaJf41MYCRy8y4UK18aUTfBqkOPHYDmk7TYXmXQt/
UaLfrZ9/XWVQSvNVGS1v7ILtZP75Fewsq8hLrMmhw1bUy2wjDuN7KmfGeAXVh1H75G5mv/mhnb/0
0obGpoI7QJgOV8LHtP9PbXyW9ovFZssMRx2q9jL1z7lLnaW7yTlKZ19t7AE0DFKjMs1lSKRgvSsN
XkjcokW1NAFZoqqvOPNtOa/gHKA54zNBYK64yv2ytsk5Bt+xq2VtYgTRNvf4ngR0gsiSiMVoM9WY
u/GHTw4oopT6z1+HOoT7JsO4mlPeVpyzCXgBHGfVV+3QHhfuoDBTaYmtCGnDx5Ml6vmKBGvY5bOZ
7KaNIZJk9q2rYUz8eKj3jpox9ivl27yQ0AT69nEaxWsj9B+ScGDXRpaZfmNkOiBSNcncHpx9hEOE
MaW9n5JCBOQx2twmhhlUrXPFDUghzXAniKz8KGP0725BTttY4C1uYJOuSnUlYlDDWjXQyzL4309a
fRjzisA8wWOlpkWEXKm8tiZjs1SZf8fv+xW/5lBvaCyoDKh2zFwByf38PLEzL6Wy1mZo5IbnLpLT
nA1mWI3cL3oWP3Xx+n1treO6rCXx1z260k47GfnvsmX0XzmvfCdCJSWFySFsAxtK8c/fiYMFqdVj
YlsHxMNBuriIV1xy6KY8d3bRCs8/Z3rhKZsMMXOsXTM4FP5GGpCtthulds7cugtlx9OxvaO+xqVM
/iQbjqnKvNvOnCNvZjjJMJnffNZHL+pIHaXWhvS0qHl0TEkIYVvyi2+M264c3gjeyUJmFrRAsgM2
T3g7fnTwrJEENcS/JqfQivlczKp+W7ZHpjU49XSrI5ePRk46SQhN9ZhtXRtxASy5dFyFUfng9tlA
QU8iI800Lwb6S6L/mBQ7QP8bEczySHJk4SRfdSYz3E3lowH5f6ioLXTMPIGC+dqbxPA6oMM85/es
aqB1DXPJ+Sqfuk0aWSusJ1zlyZaknEdj4zU5Zcc6JDpcbbDn8F+ysJwsljCiflTKAnxYMTMoG88z
yeeeLZVHc2KwmpcWsn9DY2WGn7+BE7RioRsrtszjt9LtG5APhXqu8rz23Ai6AAJW3FUltx4vJhNs
NP5e52AATHd64M76sdBiB8YqrlNm4J49N3OYbrbfUqde7BxMo6tR+flIH9rqVuQzL+MSUWSmbdkk
Es2eoUOfSBvfXpLYG9arKJYlJAya2JRcCVUhDyBZCJ2QXExDqSg7WyXGGqm730gHmRPbKBueF3J0
gXkxQ5NMbm1o5+dyKacwKcnxNaR4HctHm3ROj1xL1Ne84lw9gq626w6L5N8i3+3byvoXxxN7hBR0
1855H4OiYQrWWgS0zv28+qhD3DDamD1xM56stD/2Mr6nxLtwnO9S1UoOJs4e14qkryXdvWxtopTi
0vIi1FQYDd77HgXWgA+6s8TqK5OietTCN/rW1MX2ek5KguJXNIfeOJMWAISSXzbK7e2T/zhu2hp2
spR9S97xirK3HjqvHbsfhhvzq0pKA+WJbtAyprx6k8HAvtIDtO4FitjF8OaluMZxLAM9dX/ACHpW
rea2j7lt4rFYfZ3gBAYvWai2+hJmC/Y2osN8apYtS7I/DNZY+K4FZTvK7Q0npl4+hmENScceHzal
BWXiEk9WkCZ8Qx9X9n/ER/w/y5JBsc9/fk2S+Smi5r/9i7Zv52v9r7Sbf357/y/zZjSVNDZ7U1/8
97T327cqbQb5Zxriv/61f+IQDdJjKDi4/K1tnL7d/v+FQ8Q5DjfPApjD0W2zYv0nDlE3/0D7w1yE
A4zCASnAf+EQdfEH4l90QSpd5dZaWv8J7R1JFRfDn7sSWDEmFxc6Z5fNIeKTny8Os+2qBrOcexgc
4klcWTtehgNxN/W2x1KQfW1LGV0RSUa+q7UfzRk1o8iEx0/liyjqz5kMUDFgFYaSzDZu9mPAX54s
KFOijHD0QmjOMa9eIqV50kmq11qyLhJFaXalhvOD/KrdsmRTgIGAfbGRl+x9Df7uMb5A7wZIvil8
42nBvZenp8T4Nq8NHrPCVcPs1V0b5eSOtnJifXxTF6s8RKK4ymbkjDSeu2x4yNLV3DXWYqIMDZi5
Q8qhekEE0LxqUUfecBQ1Pk3UMc2X6WHUWRDAeNP8zGi9Iiu6a/Z5FZBrVodzt+mct6hPm4AO/ZPo
u0uVvtlVolzKnFOvKZVjp9mZR8ujPZrtkwbB1GzSezIziBdO5Q3+Qy9puAuXWsWELVTwPKzllhEg
rzSjH7kVDx6aT46waACJMLQ4WHAnsetDlbZaiepVUn3oZJIe+lF9thQjDlzRx6+C6D755ERDcgWU
W+7deurhGXP3FtRPlmznQytwGU3650rE7dUcmHK1rBCXZZbhlLazPzjUZPSOQN5NPr8YVUi43pSj
rZ17qR7mVLHPbNFsxX1ylY6c0zjn4Fzqp0SxqRXtzvQGuYUVmaSDlkSsj41EBJzIz8gmudpr1jtp
I1BljSa6PJuVtOVkJ/KIlXCp9d6HTdAwHXbBr+EVQsUIulok3UsRM7PGyDdeFQL8dpPBLllNNM7O
MvqaMwTYdXEd3bi5AxmQpfJR2ol1LvPmFk0meTG1ELumbx41QkzYFuCQJX+tO6Tk8vhuW10BHOYn
ReiPoLbrQ53jxJ0+TWwGznQSEWbU5IJhm5D3Do5fwcWaahmnd7qUYaSdG6LzuKTMU8yEmMHHFjA2
MaVeOLeB/1T7VfBzg0gHzMiMx65WUqvLuzirQS9b2B1iYhTi3h6CxlDZUzXKxPdQmrvJGs6DubbH
xpgO5HUSDqK1fZBgDyCbHByHk19L13h3puUZ8Vq1F1HD8h+gcYiXEolbTd6IiyAjwJuUX8zhpcjw
1jrTcFllRS4S6updSaeAl47Wmulg0ucnM5/vKuJeXmCfl+euRm1SbP8zspohNFvjs63YRVAvkXaE
8WEuZMYnkxbzhBIX507m84YjtzWL9BqgIHHGPsIxa9Z5/IhBXqhDoEcjI5aUZPc6mmKvSOZvEzW2
nyQ6YzGUbcuoOQezLHw1qlFz1kp+nvqbVh/PxTD6m/RsETgfje4UQSHCNdsfHMM+E37adfl9Df1m
c7HYO+bZT70q+t08sFTChfgcEeFLyviNNVt3dcPOu+rpA0txzJgcOHn9hNIHb4WrRMTeJ6GqfW8N
zEcYW2iwSphPlHFHhXBcJcWOyVYBL45AnL1eUjdbTtWIqiJHR5BrVXRudBLqXTJmH1323L3pfo2i
maOVXKVLFkPO65E73qxQ5Z5dUfN5xbdlviRnS9UI6jHHBWFbLcKh0NlJqPZ4SqJlPJn6kh8B/bMk
E5LabPEZwWhnPZmUszGgkdNK1TrUVVJ+6gAvE1bMLr+o2OIka57e1Fn/ptipDciFdRa5SiDMiD+/
FXzK644+FOFrziK0KQv9BD9fP+kG6eg7WXd39dqVnDYYg90gkRUqcVpKlINenasH6fDI5VKWXinM
g9phrXDLRxqJo5XhMm6TT3mhoH/pzsnAUkQp17MEEK8gZCp5FY4uRrkxKSviunxJehLZerlG9lD1
NibCBOmE88yVzudWmfsjugwrQJW4+Rrm5ZDSYAfxEP1YVPUkqYSPLR7pwYRrRaZj8bUD9dhwhkfb
Fmo145wv6Xzt1VHfsRh7UJ089mRjfW9IywUwqBBtzlYep+x8jq0pCiZEq4GA1+6JeNH2Wdsc6Xqi
l6VJ7aPEkgfdSkQvVgWcP5l8pYvFrdV80co8upULK0x9nplpptXXLFHrHyA7Zzl+W/TRfsDc3gWr
plXBOHNyZHIyb0SmFPsizoq9WRQVNrH6k531WqA3iu1J3Ipe1yN9IVlE+DIuz1gr+KTEhv3JuFuM
tRWPSo0MXNk24A42+JLmyVviCMOmRgKwMTnRWSHh2cdmypOUYDbFVvU0lVNHyW+VO7UfWPkZ68EY
Ha510GwenbBklqZto2s99mcWum7Hi2znLhon61p0DmFesTxwP/f3Qo2PTOf0nbRLHOA2nYdlDZ8Z
iX8vPtFY8wwt3AkgHaZCaXyzXxkFOuWpssc7VN3SxXOV9FDzFl2DAhDdwpr8khFrqhrVMR8XDyQo
DVuC3KdiAGpZ9DfsQJJAV5V3wMNHOAYcaODzc2VTwKQapn8GybK91ir9iHOI05SzML5IBQhEWRTB
CLVAbYsLM7uX7VdsCnmeiL6eGuOparhoAQdiOyuyb/ow77MxhAx4XNX0dm3KI5pMkzXQrjXrflev
sMpNLeyW9q3A5M4OKVTS+hvDm3vBdNu0eFealEgctdE+92K/slKEUAcndlZHnrLZKOnRGQrG3TiT
2jBX4TKMd8z3DJgyOeQTJfkOheY8d5tJFCNRxem0oujj+BkBjMwsHiMS+G5G6h/2efkQuik7GGle
1bl/5VJnvtrSQ0bDERx2cddrCtxendlplA1c3VkHvz7dmxq4SFN8K9I5yEYdThEr/TiBp2FUHvEb
YSksr3ey+BzHs2doyw3EsRrH8NgiTXVKisj1xciUW8McGMvGTCJmq74pq3sj1kHJkEea2P1lBVm4
00f3plDHN5ywnGudcq4wQHi9SgriMCaHYrtoy0reMmObvBb7y6BerYx80qweHqa2Hykak+tan4dB
rbzesB5Yu9JWJxnYAz5LM+My52n9GuUksnazzd8dIz4s6obqMzc3EshRtCScUMZAeR3fU5Yfoohv
Mn5XtNRG2KzN0whucYtIHgPHuVVK5WRWcVA34ztQWc3vM06XuV3CBrsK/klHmGlotPgc8/lgNO1z
1aiU0PwNY6N6WlUt4EwwN8l+uZptcx403lTGTtQOs+UXvXldR40poeBVsliqQ/SoRzQLsoqx6W4J
raNCSQuzpWfVYSfBJE2GKrlq7VZR3DGk55/VKfysdPraN8lTFVFolMp6tfWQclKUJ/4YSl7msCJF
RRbruf7QaMdKNDPzPYy/LVUQDhObLAYW0Ps+rfbMg6ZT7PIt1MpanlKsvIFtMFhWcbWd4wQojgtq
Y5mkxVwvd8Mi4XwmhHjV1xbHv3ke5mw4xe24hrhgt9izQnusXfOaa85zBcXqNq9X84EMV7fIjbts
jTcKhm2ESbH86Fclhk3hxHTqw7mPiWHB+O9PqfveriPwCIqCEThOWSQLLy3BN0P94iaVezKtwCbr
FXhEqwY0YA9ap0ofy1geuGn7StG8hDCEH41tFAPk4MCcNLrky2j4sr/YmtLeVrMDrineq+U0+l1W
SoZK0Yu7dOhdyjOjYDDMYgE4DH5/B95jCXX+iqosvw+G0odLGTR6D43QzZfwoy7O5zf0HTt8AVPQ
uiiRHVGXnmjTb3wXl03eYUZwsoD8gG90GPIMq3vJ0+Fbb8hAwYnQYq7dugfEm7QQM9Lg4da28pSz
aEUO30Lg5NbZTxRCqpOZt2XWVn6jkyrMWiEPqk0z22rGCwuKZMThA6tgr+RO61t59GYV5ln2vXGT
dOnLHKcRGyUlqKI2PWouHcaU3GqbMaCp2S04RXxwGBBRRmJL13ZTbPLauNy5ufFGDN0RV9N96qaf
2zG9GKxs2cNDghHlDRrH4sDbeKN21SktdFDfJdBIlTUdICTBpPE4js56XOPlm8KABB6h/igShtuU
OwgGCFyfW/2N/76UEtdAz31Ce8WBIdKHqpk5HwKd/mIHRbO6URaei9yJYXhSjEflP7a//9HQ5P9m
HPLnacj/+P8po1cz/nZe8j+77q3887QEUDD/wj8nJdYfLIe23RDNwZazx/bmH5MSx2Uc4jBQ4P1m
NPzxJ/97UmL/wT/OTocQH1aqjDL+NSkx/sCBq7Fp1SiYTUv/j3LxmOv/usdRYW0jS+e1ZSTDZOYX
E2DXk8NIVSIOalEYhxnY8y2DQffAy0nhbLA4qqZtsWwtOdtxsDE6MEO04PPExJmpd8JgBi2ihdB4
x4YDqU9paZypky2JLouKAyrm5DPOhOS2cAuCbUkfGDihKpvUnwLYlgcRPD1vO4+7VHciYA9tfshB
DAEuidwvpGJNhzkiSQee/4FUUC532973HBcPdCfWjdQU9zDXEIiJV2frKogOr5vECJ1Vj8CV1Ma5
54pnJa22D+NK3DsM8vEexdJySmzFfHZjvQ0MN2cw4oz1c64p3aHSJ9PT5oHiYS6cm2JW+/3SLj1r
K6Pbgzt1L2msGRfuIZ0JRAK+wy0RH5ZFml3Q2CkHy8gy9rwyuUl7h/BSAvcgYiIjcWF3BGpLJTEh
Cv1uyYSErS4HBmbk7aHnM322c2kATBqxtnYxogr8FZPvuGOHUAssRMUE6dSYyKcyfUQwaa84NJg0
X2eF9XRNXPouBwfBEN+c7ht9u3AT2JdqBV+s6wH9si9xdn2Tz+S+D4YnKd9RYBPa6Uc1S4olbenw
kiG7q6SYfSfjTAchIQkmK4BnjVoaOopwcXsgQa4YvwWRKM0LyjWkP6ta+l1Vx4960vuJqR/XSH3v
TDw9ZCu8z04r94rIFr8yWvk16vU5JC3L3mmTHEGbjF/BikP2nkGM3hFRxCoNiTPjmUgZ+2nHjyDS
YC6M5smN2vzRXt0y8eoO2Ig12+sRtdMUDv3aMWAfizDLMiBWcQsYrRkj+4ZCAOifoOF8cpNRIrU1
3O/OrGsvTEcyAtVq5CoZcJJ921KaNYapPABPr49zb9ozj4denkaHbmXmsD7FY5R7hgm6EsUU39sy
qdCIF+tMtR2xZ7CGK60/yNqcLajldkyBFjjRWDGJSZXIYr1smktYphPY3l7gPIuW7KDaghi0qTJv
zRkpXeRA7k4oFriPkcm6Qz4dXABXe9SAFXujzvHsfBiec2XkS4l8sPi+rCG0VJ2cVJNGAn40cj+Y
KPukLt42dk9gpirRQ13PLKJTzdoKBzQBgZLwuE+4dejPjdprQMkdlyijkCji1uR3CQcDQn+KqSEj
MzYtp4fYLHEHucD/uPIm7VqMU3s0VrP5oiPc8vuOeSAGbpXEPMRc9aGaEJPxeCmXUc+iT0Ps4M2I
jXm406difRTWCAPJWSuXlWhn2odNdIOCfu2JfUPAdmGNXPgpDqG9m6fE8SZ6g8vGgAI9qMCeRCNi
HjNZTV4z1xDfDNGQsqGvVJiMdGjxevjkrTCjELDFeF9ZheGJSVWeV713/dKpBwgf7F0dIgUfemWg
UJkVhYlqZtCTq4N1lzOiPejwaU84FsSFV7gxd7WdT3B7MQHdCzcdB29oo+xOsCk+lvo4PadmPgUr
Z8N5TDetqU2u81pR96PNJ3Vr7LMjI9nkfVSb1CdWGiW0QdDyaPXDM7l8+jPUM8UX2CEfGSyP34nA
M3F4DNZTXa9z4HbN9KLgJfssLKBiU6qLYyHshFheiyl1aSnYvJJhuCDOHg78pfU+HVPCrgtwL138
XWEq3gMNynUgdpjlsaMJcqBbNqkPRPL8iNelussdsk3JJpc7AcYChJ0y5kytqHyDvlrTK4dB/Yqp
jsdnVCcSiJyugQRqtY/90sMOaxrgyzDdJ5jtJu65aZdUGV+k0uFl2VYHhFG1C3Rk9XQ3LKN85OOf
kUK36vxgamTs1SK3XSCasJz8tBc/spFUSBzpaxBFaXY3JHHP1aAvz4vh4is2tC72kebXt0lpp/Ee
IfkcJhHrAEWdq2Oz1tFJzqN0NiRrtKd71nFWL4VvO33+MHZyDLPITo/VUCyvepNMAUXhdF761v5U
oc++c2ulhZRlNe+FTMqjwLB62wwxoDOJCagsBwYBC2FwO30SABCdGsSX7SzF91Svuh9TNDtf+pVA
wDqZG1LS09LdN6kSnRFaAYKuEpI/zW4N9aybgqmmFw2HiCqcQp0wPyhEvsiYASkdyzatT+WXqAUJ
5I+VSYMixHAkbUwgiADhi0MoDxssiDdWmYiDCe3wpPYuhLl41a8KwSCvbdFZ7xlvht8bavVWgIN4
apxoCrRUxCBamx75npWFpPdVd65RlS+mWIEaRm7+lRAGB3Fk2d7keaFhRjDc24Fobz9Roi9Ns+1m
C8g6KjY5M5fOGQsGCxiieo46ZLsfDZDyU9c0A/OPNQ8QeA+oruLuQdfbleN2qr4IK5PnWB+YV5Jy
3n1vjKZ8KYWCR2tMGRmllgZqYsHZHOLqpl2rAS3KnKwDd+gWyFqaHjLY0nloGZoMXdZ42tQSYOdS
3WtMu747dd76qyaEZzZ8oR0Z6Yu4aMo0dO89exf6NeRGSwMAS4hxudi9LC+RTcQonj70BH2ZPY7W
qthPchVYFqIR0wQpCC4HL0c38dhfUyVN7rHir/dMICCkK2OJCVok67UxtOEKmacn4N7MT9n/ou48
eiRH0iT6izigcNLJa2gdmRmpL0SKamrhJJ3q1++LHuxidoAFdo97SXR1dWdVRjBcfGb2DKGjX2Ai
xwgWsg8YtjPthixEDXKL6jLF5ms7Ow9aaKde8ePHXItk+8Ui5dXLNgoUeQHb4auP3mwskjKTn3kb
CQzYJm58sM5eaC0ZbLR7gba6JUSOEA9z3d+DNkmbg67g1CzlhBFkazfZbOONGE0bX+cU6XswxKSy
UI/5TIZlAL6wqN1YTeuqb+LmgO42ZsOyj8Y4vfik1YGolWjlT26eBPNuiuPqPhRuM/tah21jbNgE
x/SccLlM3lVi2tk3slz3odn3OXYaiqRc503AsiJzSstl1MqgXpuNd5ebWmJnaxunfngyR40TuoE5
mtDtVFR62SehFhssNNErcUkfDSENW2qLWu6cd7nK4hvjJntyHBhEi9bKSn9L7ptxpVeI+SGMQyj4
HN8DTg+VDKOdyAjMPDTRaG2jpstupB+9J2uQ0WcCPuIDoYbtyC3KBHhlbGmdEwKI3e+yCzuyClOB
B871U/vV1kL8lTs1ZxHBu/mrtT0XNwqo0caaOOyXmQlGbiF10+LGL0aQIV3pqYNhUUvsNwM17Zk3
PHRpED+1RqqJJ1flbz+2NYNPg7DBEAqCqnRqGUwjN83gz6e8UOFltrSESaZGHo6+jGikF24NAE93
mgS47x76vAg2DDz6JZ5DEyc4M+CmpmeYC3a0t+uqeMOCPl7aOeqWNfn2xZyM3n4YIwiGjsVjJD3D
2CPIQjtIZ72taUb7NcM+3Q9GrXZFbRj4JSQwmXD+M5RFgBcBCCvxP8pm4OTnu4Gz4jK16mLnDZz+
HNSnVWXghFeesnYhkIpL2TE1Nroau8voOmgRgX9FKLKX/kQqep5I2YSxarcirqiu95Jm25mGWjXS
ainZyH7KajZ2U4oezD1hfhWZU3xzZa5OCVOnhyafunPCNIESXdm9Ro3stxnxGfo6wvKEF6HfJZPV
rVoA9a94/2RMU6Yu3/xi9hiPJxzhUEeWBBC6VdCP6Vbno6cXcztPKM5BcY7iot1J1WYXAFXTjnn/
/BOEobHiFey8fTt15Y3FK/mas3w4UUvkM+nho//LjCt9tDO/Pk5mj5TXFhzHg9LvpqX2uvgz0Kl7
64bQ/fZNn2sOrjSuA67qt17pTjtZSQurbEl7cYTJFM+0v/TqKVxhHCoRrbBuBEgjT1JHSbvOU+0y
H44KRmZocBT57kHTTrtQBtFTJ3La22QY7908DteYb7AkVcTNblUfhx92GDjNShgtK1guyrd0lMGu
464BhWcuXpMujl+lU5Q3+qx6jqUG70RQ4H6re85ZicuHL5lXd5PWd9yhS/miUWePDZywb52fwVDx
KtYOlnjHzbsXi9l4lCbtsh2ERHWuBK1BwjjhZhfHqudHx72sN2E5ewxjMvpvI1+8hBafnJgughrY
ni02SdEQ6gYbvAVW7nwiWcmHHvwIpJSR/Vy09xyWrqdbRd3nduxN3EFwxJHZKf61lpzdUMH8OkDn
IaiHTUCr9MXoLcNdlL3O/mKAM528KPI4EPjlM1IWWKimttKn2ISRo13JEiem/tVpUX3dklYCo4Y1
jvv2Xbl998B4DmlAOuU5Jv0JeRuP89Dm/XZKanODXsMcyMBbechyka/htxlL9qIGWlfgvyJQI5VF
ONTSQAIbq+12Y2sO19zmrIU9DpTsgoq6WFWe36Qsxz3TpOxAnlbiU4jb9sk1+VmxUQShu/bzjB4P
yc2cDx/NSHmdJm/wm6LDgEP6KfdTD7U674+p5+CYmGcOLIsydOtfFVruCyUi7TkJTRfjT+mrXRlb
6SM6hnuiN8MiTNeynePu1utBcIRczZMysf7ZZT8vaamHJTSEXsNlKJL7wu3qj4Zmuo8uxI0Uhj5j
fOaHT4Y3+BuDbCZGL95e3VfGKpY2ZQ1c+L1rGwqxmXFfPthOER+K2gVEEWfZNvYi16MQQV7Leuq4
J5eT3oBcRPew0Tdkn75ZHl1qfRbYu3jCm0qxUrktSt1kywly7pLE2YyvoM9f6qCjNoNHc829EP9h
lJovauqdFZtnepY9qvAQGfFhsOtul1ZzwD03jQpiUWW2Z99NqSRPEpWsPewDuA+kecj6Gq5CniFe
dtIxbnLMFI1lvnssW3jdQkHsq8di+M6dUPEhnAzuOLXTd1wGgvRMLwEfKqMvN6muA441Zn0OSEdN
gLOEIvRbmyBQdVWfRjZk/qJopY+UzIlFS5aLjgpLY71sONDn3dCsWVOrL6PVzqNTVPOrKVpckUjB
uyhLfDyuRFJdEJ3LWZYJoQoWmksVGeAzTFmgPZvBlpWethyPv5AuPWtlCRWuKo4r56we1MkOh/Fo
zxZjniaungrFzpXP47Bq2yG6xK3TsvEnYbkUDK72HJ963vc6QQZG4K74XH/j4+2WmErkwtQ1cokN
gYV4eDUM+3hO3as5kpY3+yra2SCoSdWQ4v2y+uJniEiZGffV3yxMY99Yo/0+E0l7tMjqLLVRqU3B
5kBFAUd1xkX5OsJcc4iyIlubWqmrM9nsUGl97/0u0kM8ddn3DBmKg/vcbwqBfRPfRBHXG7fOox8O
fdU263lb7qFTdvaJzK45e1RIBxzH0orkpx2blLaaEqQ1ZSfkDRzumVGF0qPE2G6G3nSPPV5Ah41y
it56zVBlqnzM+hymNrxOY7PEsBwdQs5Ci4EGgbVBZ+INsSJ/wr004ix0xDUbPImd1YHe69DmsnaD
rlgFmXunnIzBuqjldCKEOG3ayMiPotf1apS23pRz7Z96q7YWCunrY3K8uw7FlL1UTcpoq08ublUl
Vwqw7WJh8Q4T2gycHc+Y+GZmZK/KPmlPegqn78pI553kVndoEdKvVTHcC0OZv9/yPrNZU5yK2T7w
9mrBIQD5tuJEINgqDMqbktYaHxrHC45lEMcvEGnchUB1Rt5sxYPRmeoxFT3O5mCachDd3bTKdGC/
WnEMlqOo7pzR6t4oJ5hfDLJzfyyVD7c7L/c49VC5CO22/a72Jygumecnx84u2hvOHuPN85tknVr5
+FCwQ34aRusc+zqNt1U0zg99OKinzHa9A/80PME+AFwOS1EswqSBxBa1xbtfllWwqB3193Xc5HHF
/U9ZoMnF8Zg4sfEw2pM4mpngFuAa5jETbvcInxyIs5l4OwU2r35l6VP6O5ude0Aw7qtlLlL92M/a
vkyz4Bb+Lx7Bh3+a6/61RFT42Pf+u+nu3ybJ99//l0SApwieR5GO9xGf7vG7E6Rm3udOEvqsxAAm
kCgvZBTh81G9Dr7knRNlrculNc1EXZTwq2Q5WLk97vKs94F4Cwvo6zwzKdN2xeqq7MQ4OlFrJXTF
jyXIcqcoMrA7ZuY2K84XNFPqOua243ZQ7A0iAJSckNuyi5ltpOkGjofYQk7MeO1TFzr0j9mNas8V
6iVJWeMuj40SvVriFaa/Ftn7G6y8QhGSEejvAorwU9TVBe4n4yFmDYEksJs6sWspSl0Vdt0c4pLW
Am3aT17NGRLM2HCeVF/dEt5btstivJUqZLjTkpwL/TLbFDqd11WAsdaRDrF4/1OLMlzxBb8Gpi3J
MRxrtIGc6vaSuFz6O5Xph+jqc9xYb8aMUmSP5W6cmCNYOoqh6Q7ig3al8gZyV5zqAbKflYtPJy//
DEIcRWoBp9aFc8W4zh2vJiGt5gnIsl1+EtnU4DPCvTW5hIqj8CCD/ifIFQWoBm0GpaMGPrXqxRhp
ApVOfHWtNF7NRfIFumhYWcPwm0YBdP3SODHE9jadhKVb2pR/2MbAjSYlzOz4fXEKPDWsw1lOHKzy
Z7K0B0nH2GoGcraMjfKpl8POdPSvMJubVWP/KYylYsbLUS6A0SLuoKimBojctnezDp5/syNqM2TD
ivWN4EgUvfNhf6m9+t3P7if6ytllQ3EdYvdB5aRArFmfPRvDyeAF1CB43XtVu7CAY6pX0/J+9fBZ
BRmoPpgFtjPB6HVVjjFqQuA/SzIFi8Gxx5XR3QVTVdw79NJvdjk2k/43yV1ahbkkqdzCYlDOv4zr
pgUmhJ3rd7fWrc55V14mUVksZ6O3MOlpWYyRPA6T/q2GYj2OmCAalT2rqPqYebn47+b7xklTDsrq
BjvqJ7eNFxGpAnwBLdR21+LYslXdj4fAtu2V7rB+sUPQBtuTX+MYg7yz0xo6oDl0hHJ69eE37lNK
28UyzrqdUvbPiBZr1/K3wbO6aFXqLhQG7bCvrp5H1MWhhAIGuPVJQLJctUzRmazYDEzrbx3iWKPL
NJntHXWmbOiYjRemc2+0miHVp07/BroOG19LTK5LEIZruz7lE/jWCvLZivvKByUIBGeMwV4lc69X
/RQ8+K3Jra7Ib7NnnwvL2A26rjET1B+20b+2Nf3IGtpdy/JB4qc2mXhjGPFj/9vt4kPX0t3V1La7
TDk9rO0hfCE//aLbEi5q2pzMEhtqKDcTbq+l3/qCH6qkZSA95cZ9opfA/4onDht4LV1ymjY7s8cH
Yta1/+J6nBJTMU2IH7a/bmuYUt7cfwBWaFaOpApLVYj1k5W90womV7Ktn0yaBWU98nOb3aLu6PPT
XDlBa5lbUdFZVUin5UTm35QZd1zTy3eE7Zts+6tr5Oe6Z9/OknGZ8cngCfSRrip/wufmwtnPeHSj
4sJ4AIW6dm+kYD+HYOQSn/RHRnxXxAxqdb0/yRy+cG1+j7sG25UOr2Thv5joYxYL7CdcJyYMfra5
NGHGnbgBpn9n+tNWGkgPRu9FCZcKDgCo1aSK/XURU4gRxnZ49H35Jyg6PqIRmHvnvtBLBeY1VNOT
YQU8cCF5PKYif5IwfU9IMy2ZObynTXLBv/Kl6uZHFxJGBZisBWQMkGka854nOFNyGPypBpSQOCjI
XMXzdpjybpVZRcgdW3H2ytLqZoZcDSAH0kEVJ/6B5i6kDRVfy3j+NSKKk0kFkp83jC31TzsTQQaB
5yHLQ7WVlbaf5rpT0WoqR6AwsxvgwjL9rgmXyUwuFL2jRbOrpLnJTWqTSjGDj/LR1BgT49smCYWJ
KVwU9fwaTOGt4HwWGxaT56r8LqL0PjDIB3Irg94XcVIuKSE9uoPB+z/DsI8mJL/CFgD9sGlZEE9c
mzRflSAleT3eLRyNIsfBElgpHhUytEy04NTpNwfNdmU0ms9BhAGrtie4AuJ1mMSL1xnPtsQC1081
F4Ta+FUFIdMsmaC0iHLXUJC0j2134D1Lf8jQMhY0cdh23kqZUfmBKOMvY83rW1ptck0Se3xNJjSc
VPr1RtgZ6GIXufM7d1MOV2Gr0CuMJ6wl7zDrx30yOJC1teIPcNIYZ5GV/wxeQyYmmf1z683JtArp
S8XPV5oGoxybipLVEBQ93YeJW860ZrTZU53Nw6tUAyPa2MGGs4T6lGDVh+u2UhHbgFGWVofAUMw3
4ZdccJpq/BjNAaSUmJJRs0IMAFoM4la4xmUznZXVmfCywYSmp960zN9KGRMVbUn5jGvWes+HCi9x
0iKl9bya67Zx7RedVNNVd2PukS110IXDyc1+/u8hlf+F3+L/k5MCGwRJkf85ekIOHTPFf/NS/PN/
+aeZwpf/EJ7JuML2vL/dD/8VO/Gtf4CBMB15Dyz6/CnYLP7TTGH/g9EJuFcYCmRW8Uz8l5nCkv/w
LRsjhQiIGGKACP4vsRO6yv+NUI6J4w46I8ni+FAGPevfjsBJ7ymf9XvesDZwV+5pCRqwjS7awn4x
Kvk2d80patpz08x7Qd0Ars9uL4twOybtn9kPlpWBDVmYxNB4/jaDGUGgS6CmYtQ8TLLT+y6z73ff
c/5ucqV39X384BvHukuIC9AAvRBGf46V6pbQauQWdOguus8VqEk5scQDHXfLJwuwMGRQnxUmTI9d
VZ45ub+QbwTUNIbIsCpZeLV3QCZeGL1JCck4f+jo3gtX9htFrBtwMgEvdzTCB8p9fqY84JKRqYz/
xfhjib/COoKvczMBLG6SSCdHWdAwNaT7aYwtIHMJG7gjHorZynHt71yrt28Ec1YRSbxUDu0+siTn
DMWInOEPylzaXkVQhRRxv0LVIs+5IbeRPIZ+8I3JXPnGy9RUBWcbAuhtPZaMJ5A/GVatopQXOvXI
VmQOmxSU3JVO3+VYbcIQSQhdzlkgp1HKoLKY1Kj5amXDi8Puwq31rfPKZ7cZft3cOhNBX5bCvfRI
6jtfibunpLO3wC6iDQVZMMRab3ifaxbrqd/62h5+0ii5mqboN+jI9S4Q+LejvB8vyvSujZjHfWk2
5Ii5Wt9jMHSgpv0TvRB/LG9gbc8oO0fSdR7qzDc3Qex7J2629+G8eqrp9Tozyzg4cZqd4yC9M7J9
f+nM3pvVo1nnRr9rXBekRMU1v5CNQtsrD+E4W3twjYKTNLUurWl9VkGZPk+w0ztwnJvcwoBaKfy6
phAtpT/jNQmBnjR9NK3Qz32oxPT52lP03EsvfuSIsVehDRJhEskhIuSUp0Z6aRyhFqr271rmXK7n
sapOXLXCnYwpwKgcCrs7aBFOQEBjVp2/g4/hPdKqG45fNRiNO4/KwivdK65sVb8embcuxv6bukks
qlqcnLF3N0PsPVj4/rTgAhg2M7bmkJsmDQi4yQvnWEfeux0Ux8aJcKqIb53GODrjWwxzGfkCGUzY
Vx1IDkrDrSG1tiEjS+zVu01SldtW4S4MZ8IgxINa0mEgQkqmCWvLwt1ZRZ0LRCvCjKvc3UwZGuOy
LFhNnvuJIldtbIITC2vCkWfZ2logWH4arftpFnxXQzWUtjXxTiuTtvQ633OC2eC/IVXJTRAO/sZo
/INr2itRy28OpltmM58qcj7pAeDUvHK1Q6pK6kvm8ASUTItQjf+4TvJBSfIhKO/+W5MXQ9fhI+Jd
iLMnxxHzUqe/Q5H++jCzHmot5qUfaGhMbXM1JzPdU2Aw7GJYS8FcdAeAnCVxGUdtmupJG625ymYU
MkdhAUAUQujLwugnCm9hWL1aOVExPMQnC/j4xja7k02N89IvPRS7uOJcWSTVU9M0v0H/HFYgOGcZ
hAdlcXCM5gTDiOeUxzwST0JjN0q03RwpMufKGFXTiQDWNq0IdA93a5VtJMEuMevfSGlGOpC1VqlJ
hWoGE+rU11UAc4Z/YlTEPA0hd63G9uCGY7DVBRSQpPgTNfq5ivRmLptbaUQ0YZv2lufhbcyemXPN
kEQgyYvsklSVOmIaI6s8xDOpKEecdDhhGMkZW7Z+7cOdCr7DPGsvc198jUJ1G86UCTKwx+JEry+B
DZzVJmnfw+zNHx7A6bNOBvCw00jogtHWxE36IkPyrkMhs0PB39hBEPzsZHZKyWotrbYzLvaERx8f
AFjMqexYVWsi327zAMiA4txKZFvMGgFI9y69mOG7O4fVQWPtqG3JZTzpzaPOra1q3fxYT+ZH3ens
pfWHlfcYRcr6ZtpKu7anxgf6IGviSTivbMsnnjDVaNUOF0fh03qa9eGajfa7bd2ZxLIC4AOKcj/i
UlhwZSVK5gyQaic3OAaG9WDXY38aOu85a7AG9k6ijh0BSV1X5kZ7mK9ZW47STI/o095WSaD9mal5
ypgVob261aalgqer/YuDtWOf+57AphX9So1MahM4QRy0iT37ItwmRf2W+c5P66TurgP7LxrzF2lO
bMthThfIJzS6mmBqO3ci/WIdAemV7z3MbCa0k9jGLhGRRBwjXkqX2UfvvOdQsVnvnHWYOuqCLzwe
ygtEmrXtzd5GIT+uqBD2XlsO/k3r/NDmMl762bm1bVRSBdizpRfMP4NSbSSL3sXs1a5vneQq1T0F
WuSSwLWmOToJ640pCYtCpKRmsfMxHJY8Jn9/aREqFuPY+jtKqoFe1O6XF8XdovEEC8eczPuiYVpc
d1OCqN6M2ygv96YRec8DB+pmCIxXKmA5d3Th2ovLehM0Sf/Sz4Aah1lhI7r/Ms68cdvJTq5YZ7MV
30wcm1m+0UuRnyMVjquQAl2KHax1YR5mtOVD5I7DMbHJQJgSJtvMu7ACjvZRZBwF6M46yZkwfTx/
eYLR5HdfZO561IjVKgA80PfmvA3ydJuZHNzpvacEOs++cWsAug4idkq32Gc+aRzoAY+ZGT5mG3NO
3lOP18EeY5KV5WqMjMeYELum6W+WwJsTpN6e5XClevlAmGXFILtfdfM0rlg9jJWHHsF4CGkgbhFn
4+HM68RVj34bDDnxK8O641BkLykwpm7XduGVsmvBsqeDdWsmTw08Wsfcaa89MoDN1zCEfsdg9MBJ
TEfP4Le5xN58K0431nuTkzpxw5cZ1g3617T+O2cQRMN4cLTDUc+hKB3jQXqicTDcsBJfcqwHpWEz
InFNQ+x0HGwTzziSaLIeLBOOFhafgjJZwfMbjXsbfOWjjbv9cRqFs4ZSMXAmqlljL1as4CExuqHS
qI0WpoUjVVkTsSKtkhXJf6C6YaZ3LseLDcMuypAxm+rGkNu2nZH6zCi/qKDbjHr+C39Utu8bJux+
BZGjAuuwzhweewa4wVkW/avXJzH2eXtJGMvf+0F9avz0cRZY/fmjgvfeuQUdhoLabPDfaEctSSAm
6zYpx2PCdP4hGBgOxSx4K7qO2y0PinHMsnjL4Ogj91ssTUOSb1WWcd13xMBkQYpjgjVyiE3jp2Q2
IdsO2Tf2CRc14ifxWMRzZo8JKeJToJxHW6fGIantal2Hk7XOsKyurSKY1nY8lgcr8B4c/h3vYrE3
vY4DeFqaj4jR/imOJTVusZafUTG/7DYxx6tvW3cf3F87uhILMm/1R1+709cnBsNzZ1v1RxsyALPT
xng2nCEjD8d3jqNH8mHRKufw/GYGOBUV4tTZavqe+yQtSuMQ/iEk98XF1351OxfTmkvTirora1U4
fsSgHLi31o80qF2ocdHnzmzVgnAwcoiRGqehiZ8sR36zQr4aODevcRvaEFNxGs6mfORZRXNP8vrX
MfKFT8L2O/Jow06JVhLdY8tpBucyFQ6jqDI1vppEn4O59190Guhd1QbxlhXX3KmyN9ZDcLO7bnjF
ezRfbJLqC6lm900kbrIl0sf03jcfOrPoXhj6l5tISCrQfSrXyhh5elQOQVA8SdheOuc57mb7VOOK
XuC8dZ752Un7MBIt+/hkNqXzghnRebj/yuo9+8VkFX9Q07SLO3RvfzjRMvN5T68+pkVorQUS+qoY
LHL2NcSdldczrfj7t4Mwn49uNTwbuLhWLTEOPMOTf0VV969TaSRHQKTXtC1eA0NY+5Hx3dXFDr+C
7STgs2h1EVVARLetvs0pU5e/v7hMckF6XXXacakigo4oXz109y8ex/CHCLtuICqCfU1OlmZ0SEoi
6EfkgMeCzJ6QE2AyQFIpBdRDxVaUD+3aCa16k7QZfSHUVu9j3+p2gEVoaeSmt8E9FO5mipMZUpDA
tCUpmFIsI2Ar3ELZ8oSBowaz07OccnszjRS7Jvy1r15F783EIWesuv53wJCe19EfmhA461nRohGj
d5a1bz3QTrusbfO1Cb3pB0XMysuLqxr9p5LtoUqIrfVd9eZ1AX3MrfcpB9Co9v29ivvh2x3s7MKO
FljqEcQR9FtxwKv8K+8zwF5XZA+znPY3j0aIPCLBOwZ66XiSq6xIrq3iWuSTbnnBlvnSYBrfFLmR
rkHq51+QV9N4dtDEhxlMSC8OQR0zlvHkAQMzXu+9QQnVSspUbgPAIuiH9neBuE3ctLoLL4HPSFPD
cJvlgcalR2BACgTfshWxv+ymAF6XFZkrajUxmGcD7SReBuqIDEKwH+qRlgjPkys0fjaVZtFoSEGj
QrWjAO2UDGRVQXHLXYHyi1vC3vlQca4dGahTM3AD92oIsXnxEZvhh8Fb8NTE83Bq7c5dmlNvfhJC
eIMdLJ881ZQnDzrbkqZKeq+i+qVIwuIWxWFwxAqXrP7+7314qblQ1e/9qlSXjH/dyH53poKlfFvl
XvCgM3LQE+49A7DE2eGYMjZpurNILlA7IjY0O2TYIEWMseQ1lAPHDQg+zCL5+4+53PAcL0SE7zix
om1Us4vY3ejtcoaaHCm6eNugmNKl2pabTjvzU679/JIG6tRmW3SN+4GzuPQ1h1wh/XSNr316TwjP
L8q0VRdPxs5TPWMSxH+l6wsOK31JGH9snFBILkl9d8GMiT+vgoIbZBJraTCPz3WSiMeKdlJgcKnS
1ltbdfbRTyKIRQEXDnbhxxyD7RL0/vCojSZHKMIEU5hRelReWBy7MhHbPoj5TMxjsu4tIFNO2s/Y
aaEaKjoTSUrU8YtdTK+2tLJbOJmXMS5mzMOzXitNchd+pMMMRZFHqC0u/LQQ7IvOWU9aFWQ5C45n
WZff6iblHjab9O9y2Fh0hlbbqfSNMxxT4+zA/xf+ICGFREADnZBGD8Zd+AlFP25qBUdH9ymOAc0L
YnH6xZ4b3LQZv/MZb+LsHe+hSfwPFSQp4N653D1ZeeMtkY+IGXFub4tx/Ogj80OSfyfp5z9rLI4n
NIgXdohkWzT2uUU3WbZeobcMqLIzg/3Hppm6Q0ogNmQUsw+d/qGwmnv5NyykjUgiKKDNKA4Y7BVn
jLK60WhW3ghqHF19KcNZ/QUiuSgQbgOLUPJ4b5nnRwZfnQ4oHNLCdB+4fzK33KVKBht60+kEz59t
w/5puvljGkCQjVn/cc1D+4tp0taim5dkPqYANcyLXo4jK9a8TJ3go6+wWnpUN2A9zf5q/CZaJt01
76KvwSu6S9XM4wbECHYpLqG0o5onALfxa8rCXBdou0anVok9+ZtWP4YGs3AzFZ+eESILJZdwGrND
4Fa/jTV3G4rAKRwou7Mn+hZTYukeU6tHB+lite4cXTxPIvu08MmvJ5GXO5P1+TRs0atJO+YEewHI
LOasqw59NdVHM7oORZXfKKH3OJyxJ5g0t7O6qwcxG/z5dju+ZU75OjHdWGdANRaun6Al3b8MFI+c
/v5lQFQq8fHnZNXd+DZ64kHJfF8zXjpiWtjrlE06AaR1HIcYk1A8Nqvchjata1OxX1b5tkvNjUvn
NX3OlktiJIw3c1F6kOxJQHbZY9MF3c3Gn3Eko1kgxFsrbafBL/krnMfBK5lI9WXG6RboKrSLmURx
7Kv0Vqftu5ua46ltg1NZuN5zTZMxg8yX3i6uGuftIW+c5DCB0IIpmp+sRr8wJpg3eTREa1ZmPmW4
zReDmqKNyqJ4X+TA+9Ixv9evzw4FdE5ItEMUG+EyW8G0am2EBipN3Me7TnLGB67iQxAOguOyL6DA
G3vHHO3z3/8qkXl1DU2+D0bPPO8vDtn4K+HSg6zM5tj5Tr40oaqhhc9n0OjObapPXmqfB992v90+
+bQ6q9mJKBuxITVbBnjBOx3X41pjVR9UnnCLr+O1IA73bCfT2qsHBl3gtoFZqoVtZz9R/y7y8Pm+
c65kUxwkjg5yUMm7G6Nlshf1UfCrbJTvLPDTM0AE3Jfxh1URHNUdGkUYrKkIBdsSaWwjkqGejH9b
IA+AXEjQtrlRnG1/2LQmhSYuU0MhsQEw9FjoRg080NX7/OqANEUnbPWyspiQgc/IV1WCAQuSz1eV
9BTWC3prHRolrILJM6jUpeE4e4AxxiLv4Ytbkf2Xh8ExY6y99boyZwrEbUQGtzghI9RkRJ2ACW24
k8+PYRHJNRkGZBbrc+y88djCiJVx9FmVhA7qFLEx7gSTr1DJTZ0Ba+jtqQSt0H25kzW8tHVAjsOX
A4CjcgPciHR+X/9pmS0aDBH+GgkpU5bOiEg43YXILR/AQb01MfFpLzwn0Ui2yDya8Zggq92ppWZR
rCO7nK6z8sfjYHZfHXe7+0TE+XAGiX0e6b/EjuOo/OT7767VDTdZ2RoSXRa92DNojUqrcTMlU3MN
09cC203yH9SdyXLlSJqdX0WmPcrgcIwLLfrOM29wCjI2MJIRgXke3IGn14fsklVWmqpbbaaFtAmz
qswkGbyA+z+c853is9PxZWiqjvIZlseyKk8XiI4ZJydQmwRSWMa3yIPzGBfGjy4BrDHWqE/7Du8f
0YcbvuRSo8x3u8i/wqiGMxfhVJyz39F08ywuq3SpkIqC2g8849TWCAsb+tzQkgeNWDWvQWyM1o9O
Kep9wcXee5w9+AijsjuRYhhtzdDaQd8MgLljqtJ02ofRzeyDWfMAxaPf3ZjHwIipYAVNUUE+PU+i
7o03x1KERfGs78mif8d7B2pIoqseGxjL9YSlQy+7wqkzHtyUeiLoBo5kBOAbVC/sJyh/Ns7Ik68i
wER9XKs1GTc2Z3CjHt1IhFRCM9v8VvJr05AOMgHbKdN2wYaAEBRJn2NWWXoHSPOR1O53QDgjdRym
UbT6+UsghpdhKqMvQQwXFpUv5v4QvocxeOlT8dTDOCrVNB95z4uHBELIEPT+Q6SMbV1GxUl39wsm
7MpNv0uZ6AcVxB/52L/0cFn4u+Tprm5FecmS+ZSGBpUNZshnQhx22MOyq0GzvKn6/r1P/WKX10G6
F6LAI+qk7yn0gccZlvDWtUuKCjbQayJ8xuNErsWTb/T6iESXyi4lp4wRTbE3hX3uWq+6253KX+oG
rrIYxbHKPG9VFd0tcdMK3WZWnTpPAHAJGvYiZhFc9BCd6zwoDsRlvZSOC/QaFdIuMcmGCwNcjubS
W7Gcaf5om06yk0QblOPd2+dDxsgqYyXiRextfYbxjMP2xRLWgSTwDWhCcSQqLHUgrLFlSU6ifirT
JWkC1pdbmta55OmtzdG8/vEH5hbDTrtvQTAbJxRz6G7CI0EnqrZi9DGD3GNQfpo6rsjU4a/y739E
Fn+pRrlrN8w14h/LwnNUIYj8oueJb0aO298Zih6wmIO8BAZKj7jThDXLSJ37OeXivlAEfudvZdJT
86NpQ53qdnpmlUaH4sOkGSdaM3f6FletvnqsnlGddc7BWko4LwD+0PM8HxO8U8z2JYvqLJfrXLTN
Ka4HPIcDUw98JjQFLVPXyUKoFUVO91RkHGOjg3OgtiEVuZ6852zJQJ3RvrgsWziZtmMWfx+mIr5r
reP70PCpVY44tWl/xXVjPht4EgmbyzaMnUmOW2Ki/igA0g6GHdrkD7IBs2NT8NNoxP2sMeZyg/LP
2Uf0W1djHPcUlkTWFs57gzqkDKKTkyTXIoFGGWcmpVTZUrlLQkV4nSLq0FatxW9tVxPaPHrHfGax
V3W02QM92WaMmQoEPUy0OcHNFRlJes9bBllm431YXkwYgVe4mMSmfBvq0tqPqPTXlany721IHTdp
Yd9FbfwYrDJd+Bk8UY0HYVdVtJuOf4+j8BqLSFFxRP2DifiWPOCKhU4OoCXKgDv7EwDkvlDXMY0q
vtNwzubh1NuqvbUqjlZRkuprvXgUU3onRq1sl7i1b1HnMniZAIZ16XuY5fGTj0VToZg8mtIQ+DlH
Qm8SVlVkPWFKHOsTL2B7Xvj8CGXN/JAEmOAZmpxyQ8NZavRhFgaclGgcnoNSeTDTUveVIOQTAbDG
ZxUjoDcpXHdta+Gf7mbm7kaXnkyJnAGaVXYcBhT7ZGedk0w6l2kyvjMPyfeMaZD2FXrJCUw2JKGx
lTCzbsf7nh+VDZo+mliDYGjF7kxe4QrEm7u2oqZGG2Ydq4EDBc1OvvOIOF9bNreQDyyRoJjhBleP
eyMox20V+fXWou/o0jy5eAonXcSaetL9zUn1fPLjvY3B++LPw5XXM94R1urBwNHpWy+KPfytgxEW
/kHF9pvOF4eAgL5TGj9wsWO2ZVvcU5VBqXptmuBHCfl9rORzu7RKQgTTzm06cV0C2qPhtXbTT9tF
RBsl5YOjG2PH/P8qYletjUW60g/ktIlC4CSH8QMtZ1J8AACnCm0fA4/VQ5KxM8wCnPmWXz1AaXhu
8IYB/poPVcikKja5XaHJ8T5KAfbJ0p8wDOpHaAn1I+Eb/qa1rRPpqZgeSu2eZfc7spNlM1ipe0NA
y5oS8iEsx3EZPoAQtKN8j5UlOhmZBbiqemj5HVybwWQERxjzOsRImvXq7M8q2uEWQXWDG+yewhJj
cOqSujgi42zmuHnwe8s+McUqdkaQZkDji2yHBQOfdGi2z6mGh9/4/nCJqw1RAVyE8+jSrJKKxLnB
4JFW6OA0SU//nXxLjDR9bLpFWtRN5fdyoMixC/leNYTvDqHcuC7BoC5z0hA5pGdV+xaREwfSOvLc
aC8lEHgvezYLLrepePYj9+KDS8lc7621pVilTfFYhdZ27lVMkUAAUsiyVzXpW8Pzs3KoIJ0gQS0T
FtcuLpkKNQ0HznBlClHCDBYvFgorOE+r0Zr9mwhpgpAXQlCLN5lpTkecz5SfrbsZx9xlVTyOW9K7
aH0DJm+9j8o6dJLocp/BYN29PH4D/cXQnZmYJ4wFC8zsgzeoJqmQmmiw7H1LnOcaze4XDnrr1HTt
yvNZIGSFvihveC2ipMHg0f+mjrk0KVBcC4pCO9a7nqVBWMzNyoDetI298CeiuI3hVh/YD0EUccjg
kmqAN4BPy2RrrQs/6OAqUrIg1NS6yF5lJK+hqfcqL1/McrrB77gHCY5/w0OpL1FBhrJ/wtb+GhTg
Ml1rINo9p4SI0+k9B4FoVdDDXSt8xznFTqzzXhIjUGvYkJcokh2JeuW5qNlfixgFIbBQEk55Jhm/
cLi0U1KuhDNNG5/J+qaW9S/TgI5M2LSxGgxxs3JyXDRVUtwMG7funvnHmHe0OBmopuj9ff2K5wIu
KvbER5kREl9o2r9Seu6WnqH5JoZwk/op7Uilf07cfVfAC911wO5+1VN6MfrWfOuq/DNtqaPD0V40
X1a59Zb5T9z43d4d7XKlMUPAFuItblpzAB4wdxdkM1c7qsbnOTFvjHVPs5bOHSjDk8s2ZOuzH17j
ehwOjTIMzKkk/oi+CLdFCEOAJjDfAlcrvjmmPCA2ew9YUdwnz1cn2+p+oAR+aeEyoN0wniI5caMi
R9jNIiTYxO670yhl+ahd9xHtdHgjZyjecig/5VUjyS4cIwYqJm2JZ95pzriUhol1ZseKSdiIy+Le
v0+yrY8T88VVlVoUGxH4WXjZz8wxzW1Zo86s+62G9DMoHl4IfoWQbyyr3pNOHzphwAf/CELmQdp5
zaL0Su+7K6fqscuHb4nJttezPxtmHDp0uaJSjWButLZORKytqaJTj7PrErsjy2B+39K96LqIHqBu
ladUyrvPwviWmK3eEOOEsy6INtIfqnNb4ur0Y/MTZ+98Fm2drd0hQ3thNgjqK8F4sc/2g8Oyqks5
hFq+zaocpobzkGwUN1/CsOQUAG8q/I024Eogmic7NHoLKW+YyIzZOUNmTtnUvpmRsbLdgUCiOGj1
AVZgrxkcJ8MpjmKI68O8yTqEt8INjAcjHZ/aGo2PmNjICyaB67yJ8703Zh95y72eI2xBj+1cWUft
IKpy5YYR/t8+v7a+m3GHMFEfewVcBj2H1zKLmaL8ylDJtYziiTqpNovPGbk42Lvm3jEvGdMA1GtX
Mwzqh7NPkyeSGUFG9ejZZOJOk3VlLqhWXEDGYYypv9Oe/7o0f/mTGZxtw7qLIWjO0Az7XVnYh9ky
5XlWcBrYrap1Sx7dxQK+e/YdEWLnJ1WmBMcSYOTeuxrfsttWLvs5PFVT/AtjavkcS/MTtQ88tIqN
a9Z08a4Hg7iznLyDqAoepx0dXCINaWYanMXFSUsoUmVOO1r6W3u0xqONwJTDOczOHkUZjU54iJYy
V2Er2g2k9BnMCJ/n8s3uTYTvoX1b4H83ufzRBA4zhzlfu1E67rHpA7AJGBpGcw23x3T1Qbemug+Y
37rElidh9CfJObcLmHpt+EnP1mREv0DOPvJNGAMoRBSDXeWP1Oo3UA8VY4k5jd71MnTPU0++KgJh
OxvtrK8b/dNBotDbyXlItXPsFoPh2MhrGko0F4FfbXWZoQDlNbuh6PrmNkGycY0m2AQ0+XmTt6Se
uM8dCbI7P+AqYnePVwkqSMi6xxTDa4oSY9WEw6NTzEC32G6brv9C1hE2kSpM1wEBiohjJBuE4cgW
t1lFbQYqtR0+E69iE0+3gRGR9whKJ4aX1y5Wx8ztfyNiJO49JRas+Tkjq8ZERbM/0YokNkCHssfz
V2kf+GUF+Y4Dv5o4F9LZ+hVn8a9CL52ZTk+1Fx+HkYqhF1O86iSCXxx739vAs470LyvLXkRcQ463
UYDKKdMeh3vZqyN9Znbu9HBFx1GfbaS8+CAZJ43BwnSkTARbLSWu/pM7f2fITPRLh9S+QvpaX4XO
rs04/vSs4ocJzbmv0i8+45MdIk0bjc7eJNGdSwGDrxpJbnD6ZifJtmS5h9IHcFEZWhfDVFvTpFPL
F2Q2Idk87/FPim4m4JA4gLg5yBwZW9bEthG58o4X7yVELzh77peOp0s4hz1lMJQVIwFJTL48S03P
K26V15wKT7QcahtPD08l6KYzPKtHA+TdMWIzyXPMGtlL43Uf1vPB8Kaz1AVMgUUZM3TZmTvWuKmA
2HS/NfaBOhm+Nzy06TafwmI3BuoRQYtzDay9mxLBHswhg8+ujS6NUT2YCYlqNUOAQ5ANryErdI0v
Zq8sPgaG9tfCPU4QZQUyKh1NTLl8N17P+CxR54H6Fe4+Ll2EDYky1lMmH9ipnsIyv2AVSxB1c1cF
ptpVSXgOWuPDj5u9C/yD0sy/qPSC4sxAbBW2Z9ed0wNQESoZlIPPuavw4L4lYfAkO1M/pAYVQ2Bj
Q7DgQZJ0lP/wKsarcTC8eXMNVUEUb1M8oOijn13rju3mQKZL6zBqiC0TxxBd7770Lbk1MP0WWZs8
hpb7Dlksvdh8+nTA45kK+VS56pDgveUxb569uOGjdgjWYrOk4AAky8AMw1RAdabZpBk67OC58G8P
WGV5TGKf72/YYb4e/RLzCz0FMLULP/YtKqvfAco3R/nkLZjkQSQUPbt6Sr5MD6RscVU4z7bgw7Zm
TmYhRkBlla/5ohXriR1g4THuNdDx1bxEGA2GV51Av0+HvnKxUWQVmajWGH9DiNuv4in6ZnpQnEtw
W9smSdwVes5gh+Kx2Dh2TSk1QDv17GE6TjEvZOykn7XMM9rY0SIAIk/WQxTaj3PzMTsozQQ2uAlJ
5mc2PAOQiY4JdnF0HzzQ4YeIBOHIQwM+xK9+JDErB6oUBMmnEk9TQOv8CGgi3vRG2b4wvj9OVfec
Zu7waTXORVtpv1XmKLgWknKT9Ia6K8l8wjHzq3DJF6tADTMiOg62fJsaBPTccuk2HAGohQE9rh9j
02c/4Kzob0C8ZMmbQRYWn4pm20UwGd5zNFlcFZAu7qb6LedwI9oeQiloVT8l/AMRw0eJKzwY3R+i
CeC4JmXLIBE+riWyfe7KXVzisJE5olJbkBA/E27RkGSGki3dFhpIMl4OfBim9VLNMLB1w7RnyKpd
LC0L92yc78zYJ3kI4d1A4m3pTttSkjMWQB0xN2ZscywmwP87htQ8vcw+i+qZadzTOCJjsiPOJdaX
hMB4g7XVY/iT9B3ZDdaeWuG3oSj2TEbIvo0sb+S6XIfnYTLByY/YhIys3vh18hGPyK4bWbPGalBl
5EWr12MZEKcaMvrw+Vir8qVollyjfG8ywDuIGIUEW9t+jjWoqvFXVbfPc4AYW7ASHqmcAtrWMw8L
Bg//gAAW9hYJ7H7bvgaiv0Q6aDZoMjeKhjLToHP9SteotBuS5koyzYiW5ZPL9okjvhccDODO3/vf
BMa+txXwAN9BfhtX7rcEXx39y65MjB9WgliVUNil126wCtIgNSHINxa4LxMxbCv/q7BNxe7eXE/4
Rbc5C47xZvT8IiPW2TmpTiQszyE3dfqqgO6l7XCQfQObuSsdFjpwf2UyHI1+fDETiC2FHj4iWDH0
PyZvXPeOchCDHkZbX17ZhI3rP1kM/jfOVYFr4M/GVRumMsldjkc6BRh5oPb/bFxl0NsUfE4ze9iu
205WbG1y7fk7oKE6YMlixxjTxzZgM2kae3fJLJRj9T0EFuv26fCfGGnFkq/0p/AKfhzPBEiB/Nh3
PQvm0D//OFZCgAQ0Hr0nhggrF9odjNrtFgZsv40Yy2/tJvvF4ovLQiQ/7N64Qlkhgbxzf3klTCTg
TXx0+sVtQx5JS/wnIXF/hE7+9efD2iD+cFsQePaXcI3acRijFx1Rk2XTrDMPGVAN0/VAnBP4sJY8
0Zhp3wr7671n+5BNdfc2eZ9WCmrGHzVg/ZgwLNUqJAM8kf9108y/DGT5JwLp/4G15l9+of8Hk12k
6Tv/Iab0KSH+6J84pX//T/7urfH/Flhk6wrHRL/suYtN5u+gUh+EqQuzJ3AF2S384394a3xopBS3
pkm8kkUL8g9vjeX9zcSWTnqqYzuuY8v/irVG2n/BlMKzJ8XTsyzp2p4jfP8v7+joySy0O2s6OBX4
absD3tQwDztOMznnKYGDU2ING6lCak3HuIR4/1bI0bJVa6EK8emszDL5MuZe46D0H2OreoMshCpe
pF/VOL9V2lSbwhxKHNuLudB+7P3oiwvyhRTtick1QYySke6KHCgkLDZZc5H+Zo/yscH3u1IIHSw6
O1vV19xur5G5REr1aA9bG2eOEBORiEGar4ZU5eu6YcsudVkRkRTf6m5yHnITolLoLGZjxabKm13O
uw7Jup48pJDFTOjiEt+ZdRDswoKCaPT9Q1+yr3DjqNs3zuBucJS2JzfywrVMcuoObVnPynGZowcC
y4ztWreSTmaVeDURGWSQsIRO5LGaM0nyiHznvswX08xXgeKLEUf5bDK7xow6tRdfO+F+Lo13Nkkg
yezqSPXrHCOTbkw2TnYMzarbInhJ9uVoPTCTdA6IwFlveohGKvtNAlN7JHOZG6MIf6VLcOTAXGOj
rO5r8ttmjTnmHpFttsmKcjp3pLqxfLKQD6cRW9Ng+J2J8ivvShalppPeOkiUuBZIU41hvDshpNJs
9LKrds1zgdKE5Td2+t4Nn5TlvZolrJtlBXKPkj7baJOAH1MsUw1bVJvBDCUdoexPDH2Gpy4pxp2X
4k7EA0tR3c1fUtbtoTfBlefoVzZJhXtDmCM2SRmSDWD01VWZPlsPd3R+Kp0Htzou7G3ioA9h1DpQ
1kTwB3UGuYpg613jFe9GaMhdgOH8rVQ8SDBaAVuTjwHjpuKKyevyG3+hgCu5ihHCzfyOSD3PMVIv
6ubS7J7zwh8wtDPlj83kGcDADF3ezJ8aG4IrkHOXuE7XeIyI7tuhEm+OAEKns4ogpE/DUO6nsUeW
MA7lA3kHTzFrlb2uI/3ixF21FTlcj8THAxYoTchPHV1GZWbMgsrwMREx+orQn9ZmJKhZydE9G5Gt
V3lpNDe2G80B/knzlEphbBpiioHfkNrDxNCApz0spLo6/e75ebkjG+G5dVo62lyclYH4vyn8R3e2
f5P00m9dp08fxsnv2KypfBfHWK57EGCbHhv0JqXw2UwWKRhxlIlLVTCunXz5WLhj/Q2iNoiktrmV
RcPbXSvM9DqkwHJUd4nm8XfWWvEhwFB7KMAgb1QYw58Ke28PdNgg/mFg0dplz2klP6eQygxrzHz2
YeS+NKJpv6cDUkDco8B5bUvvQ3eEtB94ZA/g4wGDMTUbu0/CNV2rgYEqSojD7RGe9b1hEoVmDucw
sDt8gtOn18jPMHTJR8hb4+6GyEXiyFk69Ho90rgwnLJpVEBNbDxy82ioOa8mDwqST9O9Lgc7O3RB
plmYo7GSIpougUgOZoZBPEMJd+iLmcUVo+I7io56p/PkKc3t/jJjatzjdsdMHouYnAksYEbue7Bc
g2ALpRTwqMG8MLSXwKYm9Z4qj+A8DiNEpY6t90FaQPO1NEajss12kd/fcPIluPCj96ZxWlhszsIt
CImQ9AVeHk9L5Ki+h6S7E3u3zlKk9hxtOkjkSngmJNAhi7Ct8UVyU9XncbDJEZFDetEBEy8Ov8+0
RsEQe0Tp2nbTbeaeX2NQoUywikA+OiVeHY1Fa2OzoQMuQRnSie5b3rTn1ktJcfR+UWAFG5xUbCV7
gzwETxHBRzR0FyMkq+T4DOCSPTIpk0csLLDXEzRL/3HhKf+at/vXWy34SynVkYbXSlOLQ5sgadC4
MZnss71DXvYjsih54wphYs2ztk1K40HXBj2Exq3PHOunNgqauYrrAR4e1XRlyX3eIR2cK+MLp0q9
cufswtFP29K5D4HkALIEhnYfBhz9TbpYsSe8hUlwNGnfnH6idMP0ssGUGK2d0iOfIbqpzMXLxS5p
xwrktzErFGqYO+zZ/VAkkjLtygxAp6Pzpur6nLeoW+d5zHYWkLLr2ID/o/XfgE3WBzYELVQm/ZBl
QGmKwbd35KjJl8gbGWaMY7oBZ/ulFf53q9DtIYkks7VpSY2ty+uY8+oCNcVdaxiod+fB/oZjkc4s
bWt0FhIRqAJhRMl+MolwPeix/w2nZWOz0dzEJoPlqKxPY5DMPKVz9ug3QfeKz9jE7U3wJnECb6Nb
f6V5wDhzlNMmrzR7+AJsP4vP+M1OZfQ5G4MHGCbBOtqP2E0I7MpvUVvm/NZ41shwAXjZCkYOLJsQ
g1MJd44sMaHZbrpxZ0cdy24wV3QACJgig4wKFb5TRACsSbdzxaSrj1jHZ6AR1qOM0odGYrVVWqIi
DNMtFmfAx2CkVlJnHwamJno7k9cFTdpBJ0hvUoPJamChAVFWNMImdZp1FAwQcQjEM0qI0QWT8J1P
XsU6kIy0SsLStrmRWE+h11bXofQwThJoh1bE+ZV3CWG5XFAsfnt9UMLFXeRVn56PAaSMEKVUpJvc
Js9+GV37yVMhuz5v3Fqe755SNOwrRY5b3wWcD711DTlZJBDYRiNenXUPNpR5x6qriaED+IZMIyLE
GMAHGxzQcy9ZYLgHILeMt1jCk681G0sHvSqMkLcA2g1LL6UvAvL5GvDVs7/oQFkVonMO1Qtyr3Qj
s4LlBmIaDTcQKUZzQ4RXbshl/R6YmH+nUGty8ORjpAouD7jObM4rMlCNbCuw4sEd5mPuzWrTLddO
tFxA2XIVwQQlZ8vw64MnkEQgzSLwefB+87++wcx5ZZMLH1GcOQSxZnDLkZuZ7pTbvomxtF9LzmLf
m7uzid6LfCj8G37ueQAcPDKvG1TGPSugQ7ZcqOFytaqeEYnD33kH3aY5q8WM2KAs3vn+HD6mws7W
ECAuceK1l8aVyLSauUbcyV2ullsdq2q/XzYZITJbctohoUw4uveWLi4TppQVAgMW06cmLNpjlKFb
M8sietJR7q7rpaIoltoiX6qMiHLDY2lBe1q1h2GpRdjC9w9Y/mzUIglpz24U0q8upcuSpcTaknIG
VQYawhqcGT4zHGRL2VMEmfvWkQSwq6mJwqU4ipYyidBAvWuX0qkBAojVgXIqijz/ZihX/ayIiN16
tUqezdwhes+n7q/q7OASqoS5KGLRHKK/gJ6HFBMj9rAUcshziY1ZijvZOv1TivLsNFB0A9pAOzQv
5SCDAsIA8KpurKkiijmNy5XdOq+O6T/lWsiNVaU4x4j5SpdiE9gIKG+Q/jt7KUWXAEO/G9NbHaLn
S6lXmZv+NgyfYdXQk+K+FLXpUt4aBYUuBOe7Xkpfxmtfc0vjkcr2NkaC0TdrplUW43KiV3qNDUcf
3Sr54fbJOYX+ngBhRelO7JrDCdLHyE2Sxb0jXqq28bCo2tWWgV92JMiZzmGp1MOlZidj6Cql/56l
U7gv8KhdsASpfx+o/N8OCvn/CFwhuASE6wKV+Nfsin9rh/LjC7Hff7u3Hz9/dfGfMRb/+AJ/jwWB
ZCEcKzB9aTkiAFD3v7rtQPzNIZEjQLAgPIBxf8pPDaBfLMkfji1ci0AR2n1gO338P/675f7NtWm2
GbGAvghc2/+vdNuO9ZcRlG86punaLpQzvhShIPwQf0a5VTxEMaEQMeKobuw3oVAF5uyFedJhIX1R
Cwel7qok22QLHYV4NvFWtmP5XP7BTolz8VP4bcBBblNGbsJauPku6x22KoQ3m6tWLBCWyhcAWdQf
cBb0Ez5ZNlCQcNjjmzwi3vPVg7bzBQyF9O6VmLPsMUjNFgMIwW0VK/YEdMw8DxkGK7gyCpp6S1ac
XFTFy754B1vSkBw1C2iUljdo1mXQofRVw3RI8z451gsDpwKG4/RQIHVLlz7LUR8cgLUn0NUMrCwi
iuVC2yFjvn9VhYoYP5izdRoEe/1pNm1c3jggS4G9rFpIQK4K5ungu61RgdsRamS8GyxCXyuapXeN
Ois6iChAuCHK2dh1nWUf84gB7NrIDe821QAxjAWjVEydvBNjlJz6hbnUKHJJJSU2wGRnFXkNBxGr
he7QG7lzAV9b3/1WoOc0qI3HBQrVRF6yURV0t8iEUWOZ7nT30VWSGdt7L0hr8RCIkO+OYG+tMuQp
6wRP+w8Z8QXboXIpLcPIeqTN8Z8LBGwHbN78/tA+IaidgPAkjY5ODfnZly6d3Ltd9O6dWY3xoayG
YytHuaeUMWyRjU/fcKu1v6UahpvTSgQbjW3LD9sNqwVniaS9/MkFWb/lNv4etiwY5faBPTqoK2pq
YlR+Xc1ZF1J6PnlTlFB0FFa7VcJaCGPmWPyonUGIkx4CPKim5xPoJpMaU248l4TselE27w0dzR9N
JRKPyMdGhtjN7MnZwnFGstV1zbK8K7L8mz0HULzrwutPjiFic9HMZ4+qbFjK84ChMYYChegxywuy
1P1YxuTOVpN+UcWI2BS/PaETup3hjnXhFN2KPgpO7oCIDmiXjz+hbuc3GwHvL37NwyFOu97C1Mtc
h3Utq7QMeR8aXsu5D5Oicdd+4uutGkT56jrgHtgM2rc4dIfHKA2Ct6GT4tklZ+A0QHS4zkaGTU/i
l3xCKQaCoPCns5ipnXwqVzyKTOtPrq/G82hPPY1C1gwXCFUwxwhp24PJA1NcT0oB7XSrsyiI9XBi
m5l8ZtfBOkKA/m20ESSMxPkxrxg6K90oJ3X2qDv1j1ZO+DdDvQzh2L8XH0Y9DOdyKtxglcc1ZYNV
jCFRyRPmr1VaUNoBvFJiZOGYpMwWwuCj7hr9LGxdXlIsBoTPlYvDfC6Fc9AqyFHwxoCA4XNyTzqA
E4l5dyBFSIfsCOR6boy+J0HJe7ApMn+YbGxvyuSBp5YNWTMWJq49dMfN1R48pNGuTH+mOCqStYnM
/jvzjJY4iZq14rPnmvHFAhWHnUjylWHdtS0CRkR2kPPa4qnWZvtitrYT71gRF/CHq7aEIk0sLGr/
Jv8t2OC9Y9HDYFCFDbkAA2kwzIXkYM5bbav4c0orEB1V7wU/YPo5X3nmUWWpnpSfM/CdpEYz4nn4
CubYf4cNN3AUYNEGQYobmfWQ6A5OpI0XttrxHWaN/1lp0T/5o1OTakuvm69lWzjWtokzYPtszhbv
SBwx3IvmcNoNRWMiDnCQHiYgUmnB62IG6toF7+R3Gr97WnB4mIlLGqfiLKHpyiWKRsgI73Ms5Sd0
zKnb2UTcBacSvs9jyRsV7LLYi45ZF6ACjosob6jqRO+uM4wpRyJ9snHlFYn/5RAek8Lu0sXWsOPx
UbQifoCnz7aU5lxzzZCGi9Q9DR5SPwwwSlrlzZ6Rqy7mhn5bMjeW25blSL0uYdgn28JHFgrTL0g/
WttQe1kIbL6p4/B9tODW4sBe1CY8nkw1DEkwQItbi/UV2GrckGnWQw2a3LLFJjgMazspoCGbc9GW
21QnaC+acnKnNR+NPlgFNd3GyobwuUTw+CNrFsZiEjf5vG/cyvBp3/h/cHog6N5YmGTefUwM77W2
urcB//NvzcC4ACPpobifEY6+Cg1eCsZik5LyMxiMtLthMAIAdPBO2LKkDGzQ0ybhdR5wdcDCJpII
nYmvbiBv2wcGcGhEFAyEEDt+F8drRF90jlZryhv5RDaLSC1z5pWqJmN7COgULUpe76ERORF1s12y
+VZS2WdU8O1xwIJ0I8GXLiTwCJiyW1sFDLdrWGm4uCELBI2h74W04r3QRffqyaj/Ca2dTIAs1FGL
95wR6JqQpPpDRXhkhwpMDbk8boPL0rCmlWavdAaAN71GCrgk0wsQKmxza1ZsErJetylGRJqrhjdo
WkcANjaG5zcY2of+GbpvKjbEklWIHnNZIlat+/zcTUOOFJAxFXZp1DF2m8hDOWOq3giL7NO+x823
CSBK1SSXmhOes9mQZ1jLZbVLilmR7pm13Ygl1KgSvOr2dChNj4R3iFf1Fh8XGAEuGbVpiYAgsbHp
Iyr5WZ4738/Mrd9oTDVB6Vb9mkZnPoQ6czJG1raJlAIOa7OWmjiTk5iGGp4z2vofNfHva3NIixfd
BM0vsoN8MB5B+d1xsviVLaz4kBZGFsYkeD2EvXinJxayQ1fvZqMcfvuirohC9HPMKMSqoiPxB+V9
MkErTlE8dGeSXPBH47dyvmwvgmXoBrXz7I3tfMKyJI+6V9DxRo3JNVeRveFtbR7wEyfJqsKafh/E
SERnNRPY2Xiyffyf5J1XbxtZmob/ijEXe1dE5YDdGWApBlEURSvYavmmQKXKOdev36couS3KYXu6
vACBnQtPd0sukocnfOf93mBYXDKMlJKPeI6iWmhuqj/CMcvue5pWi0DhHnlChlV7E1VtdaXVbv4l
D3V2erbZgKNV1OCyWNmtrNO/rE0PT3ttUHUmphFvE7wmsQ6qfa2EMyDDdwWB/wRObF2RfWpcpFmT
nvK+6ZNHGI1+cSslOdUJXgmWtadCTeylgJS4KHly6fcT6Y0gCL6BrrmbLjflT2qeW+dOrHkPWVA0
yzoIrS2VSnJftj0UkLDrkW+ThumdqqpqnVe60505Uht+IXYcL/4YvjVmhYO3rxlXpFHQ439zj/hh
g/q7ehyWnamYGquBxEBTfNf9EvtBdRMmxopsBiqIeCgmyNN0LuwikYnEVbhrnLT7ygNeV/vJ2tcj
4b42sfd1CpI3ahY6ttQvBPoJzjzb1zb7MscYKp5yX/zA3A0Msr+6bgW/w4NOPuwUqlASaGyIm7Jm
AEvMLEneUWEZwElxvgyM5KnmWzU6NCGNLnVW82dzqLZwYksu2ETsJWYQVkg8Xp6sNXxHP1q0jdck
OOjXpouVFsqQDsJg49nzNIj9eSITROxqinAfpnWFT08XomqUHW/VCE3xkGK7Oe2H6s8MspKivRcw
Qqi1jGDcDNMdk0gB4IAIxy4w5hlRm8G28qjiNwFW0Fjm2KkeP6YRy6Lm9BTB1adCTgzOF3JxfX/a
9hTcq7pLuHwErRihzyS0aIVttAqyQUQLqn8PYC04dVO6arTbYhJsmywDAcx78kfcPAbhz9rgIemM
dCWWUJCVzo+0udRIxb0aElMryko4L32slAzQiPCEVcX+PAwJbuHSWmQpXwLtJWtVxzbHIEZgqdDR
3DTUbBTGkXHT6Ha6TmlFLAsZkimB9tmG+UO6SlfFU9kU9Uc8sPXTvnNT2nWqNee+EgyW2tRTdeFO
GyG/sIW2gdRA01DSpAY7I+kZVop8a/CVrIW2VTZ5G8XVCaZy1syHr/Mxyu3sIVVDmVi7qsL5NUmk
FpxPzrUrcDyLy4GRYXODHa70nApZASsIc04NOi6kZGyHA2htLQGquDbDat0EXWWstBzW+f+ycBRJ
PeRSmOLhwpHeAexRCNSKaqHCY2uw1sjEMDtF9U8igaYJhEeHTUgQGSo1LBF0/HjqNIYyVjepfl5x
c9enXmXbdHWl4kvTGflHNBL95zyq6Z+2IcB6ESCuxx1UCzBe7Sxgc5AsipDBnRiFhk0K24nmudIf
QYVGFH9YpZEhT6otfl4yQYVzu+SkmSpozthbtR7GpaP41kVehECjklWJS6RCMD08zAFi07avEyVp
6IB2eI1VdpZ97NrEaOhT6v5HlwRSbnV2STx6EQmPgZXJZ5rblKtY98qbgm0d6XDiDy1JN+LL9D1v
iNwlqMhznOIuS3QI0gACZPbhPP2pa53mKTB8y6Tt3ESPcMOJxG0U3962XKzvCJ52d5HX0DCownge
qamiw+7SXHNWGFoN6b+FIISXR2ovaBq2z56d401rFnzzJAnktTmVHLW75MwWbi0QwM+EQtZb5otL
BB19+4XDgK2QVpmk+sHqncYkQ12rtGlw7hacfMX0ozfQazXxxll5V8uSdyO4hfy5t337c9ZHfNFN
GVv4FOhNfUMQnHRK99P4aJA48qkh89M7gRsdr820de98M3axF6FlfM4UiRegExC2HSC8K+oYdZMG
lrPWFFFaua1sftRak7hI+EjM6bYL8TPK9nNdMSPx2fXEpJ9n+9WgqoJ6Fbu2Gi5RZ8M1cAIBkBIy
GlXosJbQ1PcfUz+0Z8V+qZlQZVCODquQ2IkQTT/WQtgJ6x5ELd03ZxklojdTYtTCA8GA5RyKAsWL
RGUF34zg03Lqi3afE55tRtdQ2QKdxjV3ApBD20HTWrSDE10TlhcKXhvStdulYhKehJWaryAziCLm
SBikk15vUL762IJCGBUUMXwOHeyiV2aUSPU2ygQmHtQkhcwzWBiueSNUnX/NvQ4vRKd2Tugq4GvT
6h3NK8LTUsmOdm7f1qtUCdriPjLcWtqC6sKH7aBCnVDFxDPJjvEo9hLlWRoS2qoG+9+iUtF5CuS3
kcUEipsNmW5DultMZ3JZeED7guZQHBgO3XVtUBY7WgvwI/s6CBREiSsdniE1bWsRpC0PkXKIksyn
ABk77ESnuAr4womDJ4SOGVitah+nTKmH3wlXIhVWQQUbWx0S7ISI7CmEcTiF5BUZVUhtMJCsrA3m
r0jEhig8PLJM4giJxytpCy9Nlcg8bwjPw7zLX/T4alMGFc42GUL28O10booheM+1c+x7pDbb4aGT
/OHm4TZRWpuOk486VRvi+5IhyC/JHB3OvkRaPTGUC9ymK46f5j4v4uILnb4A0Q7ivy+5C6gc1UX9
KGp5N+sRhW95Qz06B9VzEEkQLpj4KEewvSxnqkL0YLYPIQwVExV5FJF0Aqw2czrf/EI/Jn92bNN/
rCrTfs7rvmhm5d5PxjfT8I9aqKx1lBOGmIh6eu9BOFiQ9eRsZULRbptcrddiiltArQX1sw0gz67c
1pSHbXwJOaaYOU0uzwnhQjFO/WcOvo3WUGoRl95nA+0FLkJSFwmmfjaNKlWN8egOM+4EYIPCJ16w
oU9uSARrOeW8IC5iiEHSHjLk67Q4zeysxU114UqNNS8lFRNFRbHP6t5oZ2TRkGlquv5jXfndAoIJ
9iuBHsT4fchYmtaiearChL4jFlX8lIWidJlS/Ijs8VnDJmx4tE36nkJdDc4rEsgXYSP3iwyCw3WI
a3DxwhL8/42xy7KhQPz6OcZ+sXN24S5+fAetv/69V2hdm8gyZDVDEqF1QkCjJnghslnKRFFkVYe8
qKmmKZuA7l9NonXYb+DuYOeySuGl8pe+YuvahIi/IaobEEGDgmb8O9j6/gO9pXdSdKmEXmkKhtTg
9TQYD7H1ICiNRAH+WRmDKqWUZnqH1s+BsHWrpCJpYnJmrFJoRbechqs+06Sl35NBiLxFnTe+Ys/Z
6tc21IUpSRf9LBTYzkhXesIOiDaZKF9B2Yam5JsPZJLCXnfQnEitgVY4PE0UP3qwddqpGY9UUjtC
IS6f4aPvQOttMKnxoblbIjSYTMCW0ov0cqUZ9l3fBBaparoGpxieupjj4mzJ4VQlptSNME/OCfjy
k3BFoQef15jFmgXkCE7C3F+HIUFWmfsJX4qNLOUkL10j+5Yx1DROi7bG/l9Cl9I0SFUVHWsHF/Je
Hp/RA1bww477AlzIqy7IBQNFSfGHPwudSkY11AyicttDByngih+Q7bIB2jTgtQk9kZaesUDdsnP6
wDsPYhrZhuSEKIVcYUp3MvrkBqZ+qlQeZnpuI6yH9LG1jsuxp+QEZzbqSajpwYr7J9nUedCcyYZV
nILxLeIs6AH3LAFrM99w18BuuG6nBDC3xmeQt/Q8Tpv0xInwyo8k+nRt7Ty6UjpPKyxC8E9TZyJd
/rVvkhlel8XMk4ruzLC3nEYiqtlQv2ohLYGNgjCFFqadUMijCJEaoUqzInzWcw+jSFhGkHvQxubZ
DVkJ5x5X21UQ43qQlrdaq1+kbXlu82UGYv3Zynps3BKRq85wTg+W3ao8RE4WwWWH3k011k5fntoF
ARAaHIpWsW9UmQZ0hX2GV+GIithERiDEDXMKf3uWtSUXLY9/wboKsatiztKseoztxjmB9uStJbuW
UNJWyMW4rmD4HJIsEyiQGyx61WQk6FMipwFlP2MpgP5O5Ki1MqAHMd3GnS2t9MGMmc7zHWBLtQji
KrjNExcD2iqO1lxKgls1aC+cEkOmgMj1UsRBojz3zEzhegwxvicUMtIyEqyMKy3pAnz7PjV81Wu1
rNe62ORTcGEsjXUrXySm99jJirlQaocUlty/0lvsDWh94N6MnzK1ctlBWi4KPIDo9Rjkg87wrnz2
oTBda0RZA2k9CwSkIR00nCWsRX3u96E0K8RgF+dkYeHl20JEugsaQ+d2iTesSXdNrWJavVm5TQp8
JfES9wVDwFrUVeeJpp+72ucurYWrJkJck4VkxHM53cDBIhjbiqVPGRbGfpdKCyPJkRe7ZN8gaguJ
vunjCNPpirQau8uvyf2qz+Scq3tRiuIsBzdHCTuNLEbBay2Vh+AimXOPJbr83ncFcyO3QO66FHkL
skufQ8OsllYe0z3KglNoj6j6MbSb1r2QLr2KfPFIjzeYugorBJiobRucRn20yMGQkqt+gRm4baVn
uTZnDeKQB1uziaeMl0aE9tGAEcQmWJZLUZScRYPJ3LQDbV76MW4qFTS5VZ0of1Ck2msENCQtJ/Yi
LkrnlHx5DwmRC7UjEO6jzoJl2PjdCcxRGgvCKbLcDipwbW/9uPro68GdmWIlhPOyNsUh87KWE0wv
8hOxgAtm55LG7MpdTnz3rG07fNAMQnRbr/tDDbiu9aAHQYdTZ/YQakNUrIIqqQjKaecI/rLrilMk
6qdou69DqvaV3Ysngxhsizn0nIi8q8DQ5aVkQB+ARzEV5Dg86WT/M3JkrGuCzpobmZHjPQcaEvs7
r3VuIaQGmGWV6VJCvApA0CbLCn5LYzpXOcILEDSc+BuhXHodHgyCb5KgZqF2yoVztY4fCgrOk0LL
nguCBXOU4VNJa9pLj1Nq6pX3AQoEdNKasewlFxQz1qlx6TTUrbtQXPdO6KMnMlTtuZoo3HBMBWP2
fk6yqH5SSBD+uWgR96ZEBv7ltAuTivms3Az/DzQDHRKbrBmONVMNH/7TsJPuTVX8aGmQWFrcu5dZ
3F6CsDwloWHReeMebnUSSJFvGitLN+hNdgjQC2RkfP8rS66auy6g3jKDT63VfenTRtpKmvKkxS4W
l42bPrhppjOFFfEcJyebBmxvncIAJAnElK87ciU2iUXglILvGv0fceeVcHe8ClNUP+ITGkERnDrW
NoSHt3V0h6BIPMMLwxAw0eGPXgsctm3AdeKqtQVoebbFZCKZOVwPcetq+Nfhjyo0bgMCxbeFQukq
67F4XStwdci1Cc49GSpu3EmrWkjbmen2wq63IVh58QPtcfasSi0vYsM3YYb0162smWdq4GIVIUUw
lrMcTpsXuJcETLXzxMzuelRQOJ93QTftYrfd7A1rIo/CgCYK8nmtg0lKj6Ln2Iu0TVLRF0uCSpiW
xSIPMuFRGDw6CKhXrwUBdqkmB8EaN49sA14RwCSRyJSysCJjn+KLb+x+QZ5Gfa8FhgeouLQyp7yO
O5RPctnpV0UdtDO1tqUzO639dUFRscU8s9TTepta5G0j+SIcO69POkiaUy3DAcotiYztlAb0xUvC
dW5l5Uwz2/xLFIpXYB7VNVaDFZbr/mZ/ttjEx69xBPHXMk72Z0jyMPdsr9Qk0qF/t0uEcvmwByn+
mYalYzpNukSFL5eIc7ULQlyrzXOgO3nO/lhuo8Sl4tFK2q96UcxQVaUbTZWZIvgIXzo41sA5b5+t
pYo/Iq4KEnvqoFm1M1SESHW4G8LNF0iEL7LoTi/EOdPYX2GBsyLNup2FlkIqhK9KV7SXZh6Flu+l
6k0iFjq2eA07gRTbMPaziuVpRdFpYUP9iUCxT9Qy7i7TpNgUiN5umcQbVYDW1bueskEr14L587Xb
PpGBVYiNV4bRMSbCqcBJZUiXkUsWiFDYHOyxZ669Pt+Y3GGXyEBTzuEE/z6uOUunCi87yuK1Y7jl
LDXQOIVO118WepRwIgKYJzF3fC2P/fM+ItwozhVtGmDctIlSd8EB424duFJlRBfIK3G6i2QjWypJ
t/TUQrmwbDm7MEpaa3KGjZCt2uJ1Uujs/j3df5x3CtQAQX+DO5kzK316fKmd041h9VySCTUTB3oc
ignnXJdnEd5YS9/CHkx2++6kyey1CBmNLbxD+W3pp3JgA3O7NYSP+FbvlQzHEfUcRxAMqTehS4+s
rzfyYNyihHDqRMiBXUl2kZ6eiUZF492UcpylGvh1GaYZCcqlpgWEqBVKOUsgXFxviASo2o01CNUA
Y3qcb2P87+BVYIXQXITVeV+LBBZLyVLBbXmqVdwgHVzvPdG57zSgkSQPibw34Vc3OzNXwCFpKYPc
Bdc0dpaRlEAa2FV1cFdreGrw/RDYpy+40VPGuuZHRTeucbLqz8q0dKkN6ZHYNL2NNn7EhoVWeWST
HtKql9i00q8LBBNjR2kh5rhFoXm8ppi5TTzlJoP5osYuGxsG56XfgY8KOCV1OHFB/DQVYepjOHyS
p3FEgLh9otGvXqUwhKEL1kh+1QjrdoSQNOfWoU4ynVg1zUwyxW6Wla0wI8wjPHWy/AHFWriUfSFc
ejnuPBWNZTAfKZ5jBV3MW7k2rpoc/TjsNldMnms2Q6lt+Qo625xhg2lvtPTL/vb4u2/RP9WBHQjK
/g/4bK8fZLYrd/O45CS6rJ4Aqp4oscviX//Fy+PHPPz0Y+LF5U3y937p1w/68LR/5ZsuffrnPx6S
KgbRuXpyUKce3MKHe+zBxX3/lvbv91dPCHd8rOqRR8vyREHZxbkBM1iXpaHJBT+Imm//Y8OaKDot
C5MLOJfnvQqN13szQj8bg19/vJfB/PXvHHyA3WM0SKMLUM6H8mAIaI3SX/grg/DuGd8GQZHAIRQN
qqGEQp4eGMy7t4NgTAAhqMh0qiT07QNt8MgGge/mL86Enw+CMtF0AwsTEbUHKtgBjHk7CAAyovGa
ACYzQEc2AtAw34NYP1kLPx0B2QJzMskk0xDZmqoE8fTtAOgTBZBKFdFYaxKanaMbAxkp9ehZIE5Q
TUmqZmEKYllwUg8HQYNBq5uyylDsV8LL6x3TfiBK7FUIX0duCeLEkOH2qqDECothiLY7nAwGYyNh
ykqW3dHNBEmHucBUfU+d/ndXhCKiNJZFWdcxodGVPXb7dhSsiSxqiOY1zGteNcpHti28zIaxB4Rs
wvRWhvNPg6s2fOmHs8GYSJJ2vPuCwXoduR7gumusApA4k+MRJQNn4NuZoExMDg4miKEMEP/xLQkF
78iXdfqufvu+WPr5ATF8SkUawiY5IGldHE4DgjIxczIZBoT5Fs0QTtDjWg4GB4SskI/J2xoxDPJE
R7+oUA3R2aEcYnK9nQtoKTg7FBGdxfDT45sLsq5ILzXc3x8ESZowA5CEKLI8nJMq7LG3g2BNyIyX
2TYtC17vvrV1ZHNBxURiaNkNO7uIx4PCJxg1LxRlYklDhcQmwGb5XQVpDFsIdwllvzg4NY5teXw9
NrkDjRoIWZng5CHJlqlgKoN66HCBmBqVNqM/1GsqrrvmyzF9TEXUa/0wdkbI0oTagc2QQ5MrJP98
sEhMeSKqtHE0Js1x1g/I/FB1jZwNQ5eb2yV361crl8NBEJkN9KZl1gt76r7GOq6dAhkdJfV3HIF/
t5ikhIA9T24O+w5/7tf/mx3TUhHasTtABZD1fV19fNsDnp8jJ4OkTqBIoCMEcBmmhPLufqVPoAsO
08HgFrbXIR7XXBgqCF0eW09LGrASlYiuMq9gi8rvUCd1IiKPFOFeH+kwcP8fe0gwBoamIVeiZmQT
/AHyBlWFfZh603x1hjquqSAhfn2pcEdUUeIEtEWz6MpqTAOynw/2RkMnYN7gekkNBQdob491ZIOA
RhmgYOy2QMVgMBCcE+AuRFkbhxUD8mQWAluwyaCLRwg9UcvoY29XVNQiiglMQl6Qp/cVtclcwGGD
slrk/nmMUDSnG/T0odpjko5YFMYEbzeOAQX3tb1Q/XBRWBMcE0HlZZbNKzR1XItCseTRd0xtAhg9
AK1kPwBlDQ98UyxQQnNzYRpYElOCk/LoSmjgY3ksIC3hPcCC4GPKElYX9EkPBoHdkc3HkgwAaXyn
93YGxzUR2MvM37A1agq4ElkzMvZ17IOHg2BO+M8WnGGuGJRWxwe6DC4UBl2lkbuCLE4oififqhls
DSCyh+OgsHuCNTBZ8IYc9sdjK5+ZqRLlzMhhkACfGARgNsXk2gi2cjAMljwxgZx0/sACk9l3fCDD
y21qbPkoAyLQnoArh5/Z3unz7f5IwYDVFB+f4uSlcXtss+H3rQpuDxTQXKhgnb+/VBoKWyQgCwxy
ka7WHpI6ri2SdzV6h6Qzqan0JuFGscLew9LDkmAScN00v47QcQ2BRPbTWJCF4lHGShotARUT2638
rnvNjXIPtR3lfjDcIMbWCtwguElrIAoG6Ds3pXc3iGFf1LlsDhdrZQAfjnBDGFCm0YsBgAXUbsC0
qaCBWA8BFtQoJnXl4Gb8ckK87MNHhL3K9N7HHpLUCtqAsoG50uoYlv3BIWkCtXGllnTqqv2ecHTV
86tJNvvU379G4YUNvAI7SMZU4rUF8/YKwX3SYOGR/HaMQNs377Jxg2BOFHgcw5f9wt55Vy6pE418
G2uorl9Pz796NvyFJfMnWe7E9cLHPU3Oeyp+xKb72S98/f6///krO2z1+M9/SDQgD35xYM29vPY3
Ft2/Drq6ewbbmx9+ZbTtX+f1r79+wO9f+uC1vn6qr//x1HvKd/mDS7bFQB18fZsXuwiy3X/Hj26+
+/Ajp7o9nvjtDf3zHwdv903N/Mvn/8oMj1Ysu8DolyBl+sDO/qV+GftYWKu7/Ou7G77TFwhh7GNP
d3m3i3dvHyy9EMVGP9mLfm47+EJJHPsSZ7soqj78xy5K//PDeoc3gHcwQiAjwzkx9lXWuzyGyhoc
DhJsRw7i0c9mKYTvHrzHjMc++HwXFO7usXl6Sr++y/1G8FJIjn36Zvfodj9epi94xtgX2OYey+jt
O3899Mc++GP1WD24T3neHTz8he4w/uFon+4PH7wnHI598NXO3xUl8UMHz34hLY199s/zN97wq//O
XnuDx0b44WL3WL191684+Nh3/aksd/mPzonXfvTY598+FeWH6VOMrvvg3b9wpMY+fbNjM2fDKvOD
Of6KiI59+rLCPG5Xvn3ff9KaRj87OXjHfzY7xz6Xg38X7eIPiOg/XHgPyT3f7qoYNPXF4ed4RchG
v96vCoFvleXYl9l4fZIflgN7WGd/mx378JucvPLDGfT68N9wMs12jxRi+68Dc4P8w+mufgq9t9/F
/rX2qO3YD/K/2CeM3Ic2u3gYp3dv/fUmPfatb54crJV33cGqYGSGx/+GYnL2FLrvB51Hq9ALxr7z
2Z/rjRjLr4/b1wj7dz/QV8e+xAkn1qPH7HG/PuvN839DZUbA867Eguq7V/hGzhr7EfbnzC4YPsjB
Z/hGHx/7CmccBT99/m+YQjdP7KLO+xr/WyN27Ps/3z0yPm8Hx/gRb/LXL/Ojm+SfIqrv75dfxVE/
+muHl+fhNx7Cp13+r/8BAAD//w==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1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96BB7C"/>
              </a:solidFill>
            </cx:spPr>
          </cx:dataPt>
          <cx:dataPt idx="2">
            <cx:spPr>
              <a:solidFill>
                <a:srgbClr val="184D47"/>
              </a:solidFill>
            </cx:spPr>
          </cx:dataPt>
          <cx:dataPt idx="9">
            <cx:spPr>
              <a:solidFill>
                <a:srgbClr val="96BB7C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1HzZcty4su2vOPxwny7VmIhh39MnokEWa9Qsjy+MsiVzBkdw+vqTZVt9pWr1bnW0dsSRH2SpWKhK
YiEzVy4k+F9fx399ze/2zZuxyE37r6/jr2/jrqv+9csv7df4rti3J0XytSnb8lt38rUsfim/fUu+
3v1y2+yHxES/EITZL1/jfdPdjW//+7/g06K7cld+3XdJaS7tXTNd3bU279p/c+3JS2++ltZ0h+ER
fNKvb9fmNtm/fXNnuqSbbqbq7te3j97x9s0vx5/zh+98k4NZnb2FsYScUBdLxaiQnBOM1Ns3eWmi
n5eFOqGcSCQJES5ViNP7rz7bFzD8L635bsv+9ra5a9s3P///fdgjw39/NWlL78c9e+XBxPXZ93v6
5fGc/vd/Hb0Ad3n0yoNpP56Sv7oEphaJ8ZO2a5KvHf717c1dvjfR3hxN/aO3/c2px+JEIsQFp8yV
xMXKPZ56hBRMPlGuVJJR+Xjqn2XR09P/YOijG4DbXL79kwX3vxKVVVLswenyNxfN/vauje9n6Idf
PLq3vwkOxSeKUJdziSWhgqIjcMQJAcfAlEsGzoEovv/qH37xdwx7GqM/fsKj2/n17eriVUF1nWRZ
UtzP0j8HiIgTVyBEEcGEIUIZe+Q9Up4wIYhiimApALwfAfMHOn9ty9OY3I87QuJ6+6qQeNd1kOZe
3GMI/+ExkEI4Vpgh/hgQdALeRF0iGSNUEnnkMc+26mlojoYfIfTudfnKZl8U9s3/2RfV/3uz3bdx
kTT3C/ifOw6lAIRQrouwQIfE8thxhHuCkeCcI+xycuQ4f9Owp6F68kOOANu8Lpc6v03a+AWpAQFn
wRRJoF2cYkndx6xMshNGlMKcQnaCi8fU4LxJ2vbfmvM0MvfjjsA4v3pV8e3CmnT/5QUdBp1IRjBz
FVZCKXlMBdwThrkkjP5kAkcU+a/NeRqM+3FHYFzofwrGYx79oBagcKNEUkoUwgi4pxCPIrggJxhY
KMECFh6SroLA8TCr3hv8sDR5ZPyPuugPxcD9uEfv/fXt/ctHRcLFPgNWvjdv3xwz0guIGVD7HBUB
f3jhP1snePEeCrRo37wkF0UnwGSoy6Qr6c9K4GGNxk8ELEosXCHxccR+nj1Pr8CHY4/A8Vb/dBUe
wfSfReVsH+2hfru9X7D/PIsC20EcgxMcwjRE4APFfICJggjNoWzmhBH+HZj7r/7BQJ9j0NOg/P+R
R5Cc7V4VJP5dHif3k/ICeMgTzuhBoXDdH67wCA8hTjB2mZDuE6zmL015Gomfw45g8F8XDN958z47
RK2XAwMSCaYEEc4FVMn0O9d/4BwgKhHkUvAZwtihUDjKmM+06WlUHg0+wubd62KVvwGJe8mKmYPU
x6BWdoHNYEZcEJQeoKIIZH8IVS7/TimPa+a/NOZpOH4OOwLit+tXFauu9um+7cBHXs5FIH+4oOlB
JSxBW+KcQTn8AAxBTyQUaOA54nutfJzWn2XR04g8GHqEytXmVaGy2jfTiwqyRJ1gJbFiLgI1nOHH
/iHAfcB5GPqTLPIMc54G5PeBR3CsXlfZtbTpvtl3L+gi5IQrDB7CENQkILFCmnjoIvjEhXqMIvVD
gD12kWfY8zQevw88wmP5utzjpkkq2/xbFeBvbhXREwGuAbI4FMJcCPEYD4XhMhGgiGMOOf0YjmeY
8zQcvw88guPmdbnHdt+YfbfPXhAQzE4EhnR+2LxzOUb0cQ0CAQvD7hJoroDLH0XwZxn0NCQPhh6B
sv3tVaWQ3f4WuO/LhSzQVhUgwkBapVCM/EFbhT0LyaAspExx9KNofKig/LU5T+NxP+4IjN3rAmMD
u+cvXIgQesLBM4iSVCDKMX0csqQLUjiDUoUrBIIql5DxH+LxLIuehuTB0CNUNqtX5SIgAnVd0r6s
okXwCRSHkiko1UHjht8fpXZJThDDUIyAKz1VIHrx84x6GprHo4/Q8W5eFTrL8iXziQvNHlCS8EMa
RwLc5hEqgp0gl4AfyacTyl/Y8jQY3wcdYbB8XXFre9eAuHgfOf65lIXRCdAsF7o+XBdAkAo/hoGf
MCRAO1EKCXAdF3znYdD6a3OeRuJ+3BEY29elZ93siyR/c7a/tfez8gKA4BPYDCXofv+HHe2LQKsB
4koJEHyhkP+DnPU8k54G5eHYI2BuoC3qaG/kZzfW8cbI/4oGqt/MbdzsX77tALsnAvwEESUI5Iwn
GtjUgQIw2EaVTPzBW55v1tMAHY8/Aum319V4oBPgYC/nOMQ9gU6Dg+ZOQViBrRDyKJIB/QIWDC4D
O9nq0KdzRL/+0pqnIfk57AgJ/brKRX8PnaVvQJWHWAbc681q39/lL7lfgk4glcM/5groQASh/hE0
oD8irNQBHPojqN2vih/7V3/fvKex+rPPOQLvz972iuLf6R5cC3p5upeUZLACqkAOABHsIinkEWMD
BQAJhQXse3HGwAsfo/hMm56G7tHgI7xOX1eNc7q/jaf/QG6C8tOFFh3IT9BX8Z01P3YyeQIvK04p
VEGg5Bw3VDzfrD9D6PFtHYP0unLTh7u2e6PvoAk7v1/F/5zaAUIS3OLQRgWtcOp4T0yKE6AVEjZi
EBSrkKzY/Vf/CIPPtOlpeB4NPsLmg35V5O70LoIu7P30glUQcAcXtisxBfESNvXZY+UGxGYCeUsK
KIF+HEx4DMyzDHoalgdDj0A5fV2lkL8v9uY7hfCTF6yGoDcRlAHg2iA7H3oPjzpfgDlA8xjsLgto
AMDsuwT6sDx9tlVPo3M0/Agh339VbnNhby0cLmqa6X71/vOIhvEJxDHMCSWgEEjYrXycc9QJuA2B
vgxgdz/b5h/C8zyTnsbm4dgjYC4+vSpgdvusjfe3w91d9aLIEMHhRAK09bpIUALJ5OF+Jshr30Xo
486LZxrzNCaPBh+Bsntd3gKl9u8R7Sz5Wn55yVIVw2YzVEOQ66kE1Rlc4xE4h+YYigm0xmDkQmff
MUZP2PZm3R5aDtt/t4CexuzfftgRhr+9LhXoNJnL5kWbmugJSNUubH4K6AYAeeeIJxxw4yAOHZRr
etgnvYfjB4F7hj1PY/T7wCM8Tj+/qkB3ujeHLoH7Sfnn6YfAnjRlICiAbCA4bKw93pNWwLdBEQLA
fnoSFKwP088z7PkTPO5v5BiP1+UfvzXW/IdONBJ5QuH4wuHYyI/zPUcRjp24Llw9FKs/Wd1DYP6W
YU9D9MRHHIH129U/dZ4/PdtAYOtdUSjyXIwxbMAr0BofJF/1XSmhAko8+b1hFcLIK7z9v9dUf/Tu
B2eifz8x7kPLyuL7UfNnX/0OPhx+Pxr6czqfjDA/Znp9++tbTF0J+1m/H2E/fMgjIH5vlvvDmDto
0fz1LTR6Qx6AwzoIjkR83415+2YA5QCuHFryIRfAVo6EvjLYp3n7xpRNF//69nDwRcGxl0PvhpCH
XrO3b9rSHi7BuuHQVQ6XDlsLh/xxf38XZT5Fpfl9qn7+/cbY4qJMTNfC3YCs8/ZN9eONh9sTDEPt
BGK4C0ESDt8BCYTrX/dX8AiBw/v/b4ZJTLIsNssEkXfVyBZisCsku+GmTJx2mYd5tRyauflM8k3X
p0QXsymCAmVfSpYNZyLuNCWRDt2PpOzqdyPZzYn02iwnXirbz7aSzg56s7QkabebstHjYckXBfkY
KouX/USY17QdX0UiukFTWix6MXAvUWV3gafBnrVF5s1ldmrG1l02DTb+SDovn3Li80r0a2QlnN7H
QxrImvZePYdi3SFW6TEucTDkPNR8bqZlO4/Gb5UoFsMofbg3etbaO0eNma5cw73WdkSLmLua8H7U
fJymIHMYCczYU91wd/Yt5e0eCbuoWTmfOm1zZbsBbarSzl5fTsmS8rnQA//owKd/6JqC6aLPLwaB
zXmEqtLLcyp8kqlxI7vofYscPdbWL5p3bUVucpvmvuy6m0HMsa7rGflW2FM3Ykabhl+Erp/U9XlY
z5EWIzsn3I8pbT3b7fsmanQbc+KJrtxkpRi9uW4DZTIRwGd8Y1PYajS0i7ammY8SRb3KnLoJz7WN
sw9FFnPfcRj12Rx59bhxqDsvUV9JPWSLoVcfVTJujIpSPXHjF1RVgapEo7EwHzEJ12lOdnbosW6m
ooS5qjsdVZjrkMC8Zx94pNSCdgPXGUtrb2A0YDZM9DBlF27DvbwWY9Dwxhud5PPU45Uz9o6u1Dl2
q2jDGnsXpn3pw3f3QctKnY5Fqls8jLqPnK+FQ9bMzXfjhKagc7ugztSkoxDfJOkF3PiXhuIPZZPl
a4dhR0sLFwXzBVKl1yYt1dBhGHm8qmLNzHKQ0gL4yY7MptQ2dS6zxrpLYouVTFOPy3kVi8RrkmHa
CpKcR/DABF818qZj2Sfuql6buNkmLL1tQ5Kep7a5Zd+a5tTE1aTdDEW6EGgxNXhbRUWhaVe0ME0R
1e1sE4+pDZbdeSrqfZ8kl0mi1vmczhtrBi/EyQr+YB7I7vVCVSTTjuy+GUBugOl3XG8yRLt1lfqt
01c6zMymrCjTc1KfObSZdMvtcsp7HVNnCnrELmhkL/OqqXQ3O/5Y5/Eli2otQ/Z16PI+YE7uapa4
i0qSTYNTrJ00nPywY0Gj0tQPe3QzRr3Oh/ndkLgXOJobjSJzLq0be8rKtRnBnfr88yBJtolFmWmE
wOHaJr1IaSc95vBLVTZe78pveZic5tFUajV2ixxiSVDPuPB43QxaID3authh3FG4seobG2z7jhXx
Xc7i9h2XPALbkgsnNM2yjEWtM2SHs9YJO206EQbCFsZPG3tDXadZhDNTXpL01JtAiV00tRNrgqrr
KH8nMapOByTSZW/3lS3Li3CotxPH2cZOU3OaVShw8vByCvt8PccT38ZmYL5r7bJOanLKIzdf2iFW
QZ/G7xis+otG2qs2ROGu6Wzmm6nsgrZ3T0OnM6uoN+nWlnZla9OvqCDttm9Iqmu3MQvWOPWmpqlO
qqS7yXhuvHD4FOZp+KHOossJ19dZkX8o3LkLEuxMvp0R36gJbcwQpR+qvluHWZN6sKuGToc6Ck9H
l9xF5UUPbhEkzLELWYkbhsr3bRhfEFLVm0i4DPwjRwvSIaLncqyWvaukDnGBlhWzZ30h7K6AW9nJ
ueIemcZWD7Lplkhio8fOpQHtVbF0rWTajSq74SoEHy+lN5qi30qIYrqB5Hc+YrQFKepa5ZHdtuZC
drEIhq6Jt7YZYp27o4S0ES6kE9NtPMpe48zRcZjVy6G6iNx69rJBpDqKFMxRoXQTQf7I4sFqOwuA
NM77Tdn2VjNezV7nfiEsv0ls/JGPGVr2bSy82JDr+swOdelVyKl14bKPg82uwojFHmploztGdYTU
xy7FX6H3e9tUA15EsRx1yS3T3Im9ZCoHjWJhdd7UXzrIBV6bCk3m+ZqYwxfbHGJlaj0bCpiiDOJ/
eFaqOvGGPvySpabxWCS5HoX8lvLP8AyY1Ce5GXUxoaCktFqaiaKFbGINUa5aQCqcdT+y98TN66Wd
KATHympHNJFnh+pbk9pvfWdSr1pXZZx7Kik+FbW6Nkk06dSdPWKafNHiWmoz2UsITe3CTjXMr/vN
LdjgcxR9HCd8DQ/tadbN6L6LBC3ganUNGa/0y6jzpjPaRZ+SJvJHVPEgr/rAtAh5k/poOJkXUdp5
Lc1DTxRpUJQuBLdqL1H5wXXwvqp4DZSBtRrPZjHv8GgujHWCbO6XZZnA+h+meTnV9XWLt0Nc7ET/
kSXsLJwK3fY5WUQ1yRbCuBCiO/GNRXnuue0MqaGpLyNaGh1lESwVM1/lJBTaiUarIYJNcNP9Z/Dj
2p+dcYScCHg4+aiW49DNSzvqJu3fo1x+LVxzWbiWebObZ37Oc69taKt7quCldqq1mytAGRZ7VJHQ
z0nzoXMCzMd9PbSdl6ZNEuA2rHRf9ed15CQBxM7SU475CBGNBLBJlwdZ13iNjdMlqatRz2Ey6Djt
mNejbPIZzSofpU2oc1x8cQtPGhN6iZi2aWIua+oOuoy7ZRLfhc1YwpRNmySFzN8NTrFsWHnuDHXn
daiKdN+G0cKO3c5Bwk8kyXWCTb8gxTR6CZXbsHTO4rigPhBH4/WsLf1+oKFmaj6LemeTcfcyxTjX
XT8MeuiF1GRMVrQfCy+u4k+p6sCtx0sUtu4uD2c/B6fvonzXJabXbFKXrKq+hGlpfScfXB83sWdk
fDkpNwxoOKUQDyD7ls4dkMUS9sfgRMQ8LoqmOmSDbNtyQ89JO17QtooDUYaRV+btOnbvmEwzrzZj
46m8zAOTtjeNldkaWPXslbL/CPwz3cw0Oo0zW66xg+JFldH2FCXdZcdx6PWFg1dhSd3AEesy68V1
PF6LqDNayRl+9M61UP0Eq6S5dcZ48kYpr1r5EVi3A6sszD2ahd9SNfealwtXgbo+zHNQFe46Yu55
yDLxXqR7x47ZIh6NN5WRnqxgCzp106eZgOvGYsfDqr+uUDquDtvnXlc567SH6zLLV2NmIw8eDTSu
wtZc84KUOhyAHB1Yw0gz6ylTV34aJn4SN7qyyk9IsWF1Pmk6yHesCrGXVmiVA1RBGOdX6STf5fkl
4iP2RJgAnTz8yIFc636IVk3EvwwDOGxhTeJPkFccM1f+ZKqAfoyTfNHnd3EOy6aUFdHJLNvTOqwW
9WStVyq4obE3QTzZadvWw8K4WbWmaZSsDJ93cuojn00y9fsSlafEsiBrovdAkeN1ZPJVNwfGJeX7
0pluZrekOzd2vyFVTF43Jmd5NqWrMpyIHxWRP1hlN5ayeEmyuAQClVc3TFvu1qeq3YXVKG/iaVpF
kzv5SVYPS8TzT8mQN1sZQf7PY6fzq5Qly47zTKvaDS86lPkidfKlgob5nWF2XI3ANrcsHOLNZJp5
rfIpDMY83MQtqS4Tdoma2yZ0yu3YN/muP/xITRAK3AZDEufrKYrwphXVx4LKZjFQnG8tpvHCsgEt
Sok/ITiV/KlN0GVYj4Pfzsz4KHSydVQB/U5wOl8KKG507MTzOoL1mk0KL2ucXRADlUiZUwQeFBvP
zF2iMxdNixrCuVdRVaziDOK9KAs/LcbubJAFCTICfm0zkS1JUSIgo3G2C/mQe3knh6BnOb1qffah
zsXHvJinmzq26Y11vNEd400fVb1O56IGctROHq6gPotwdRaR/NKOJN3WBQFy46AvJBfDxYxkpFGH
nNNSCAQRQa5G2yNvLqirB5s025nUiea2H9+rcbxpYrNi0nY3KEfJ2WwcWOcp8WPZxpALehJAwo39
YlDkzNpILGbpfJ5LdWHckFy4qZ2DmDkQo2O8Yn1b+DM8VcJvoJEyQGmdwip2b3NeyjUnEFvKoTp1
ElP4SdlATejO0aIs2otY8npZkoov4jgSXp+VnccGST8PNLsizhqoZnZu0xhyZeWQhZ2jaoshk2kO
IK+GnMRLxroFFWUUdB1Q0sz9vvyqVZkl8yocwvxmMVdRoqvWrb+20QzvUM17qERUMMMSW9uWNlfz
SGpNaOyVLhtu2IjJMhsxkBuE0iBRRi0KN1ZLNYSfx7ZnOsOlPE0KJH1hpg95j9QZrtUKS+MGomkv
nYifN60+1Jjnxok2eTWrnapjekpmnmgmMi0mRa/U4Ucy1GualLekckO/EdLsSFoKHckYwHVhDnLa
7SK8TfMsfo8THPthlrhrt0+LD70bBaZSW9S7ZKsmGXqk6aLVmKdA+qrSeG4n80C0M7+MIgSlP1/m
PZGXo9Bl2E8XNI+4bseZLcdUTMCdpR+GONrVSblHlZWnGR9OO9TT6y4vjJdElC97WBtLU2O6jjKc
wOp2riFMoX0nIAxSqJNgwz5czGTst1HO0pXbhp+bDAIcPGCwOyOs7M95MwdqBB2jaDn6VAvnI7BZ
cdumZuFkDKJDPvJlNVQk4BkkgxGOyvqJgoq6qudmYaPUeFWRk80YVskyZ0OhkUH1dnD6ctEnFfms
oM6rRld8UaV7KNPn1JNlbBa14ziXpXV81ozLEOf8puDzeFXLdwZvlFXjWSnNdFYmQ6YpENSzYbiU
Jio+p06yGBt4ciEAoD6QfLiMYlbduZPZKJinjzGPFm7Cdh1E/AGYJRAMVZokUElZnfZVJ4JiRLku
o6k6xVYBv8FhuYI8gc5i4Jmc1pdZz5x1Ndr349TKQLFSQLpAhd9lEQYHat7HlcM+RfQrKly0gZTN
/aIqOz9UUXEFys7WoDaF1DNLHxczWWQDjYDxTskFeFR8kfa0X2LIPktUTMzvIArdCCZSj/USfUyb
6q6o+PSVxGg1lTm+bVIoYXsnPStDUEqoIv3C4UmlU5xM7yOni31MGV6MzIIxlFWrEEzSOUl2HYoE
4JxoEnHrJwUvYcLC2BuBAYDeVdIVrYoPNmqas6kLoyvj1FfleOnONP5G7ejXd3mfsY+sNWMgyzGH
3FyCmJF17Xnn5MHcdNPOMlx7pmjxeSXnxHdIVJ+LvM70NKd5INX0ibjxWTSbdBmOab9ErRuMEMZ2
PMpqrx/KlVM00Ttbd1YbmX3qjcFLWku7TIc48ijpje7rTughZPV5Hop8W5vkWx0tgfUN7ymBFO64
3IEKX62m3E0WQzbhFTD5YUnKCmYkWk7Z4BWiy3a1odIDPePAzK9BNoivZiCFhHdAgHGZLJrMoUsI
wgikjRCCdp7sUNxmy5BWadDURa6jogbkaKo0KQe+plPF9EhY5VtbYuACZlyXKjrrRlDjgMnscpLl
C9VCPJQjKAuSzT4zY6zbpM5WbeLEF1QU26qI3yci50tB8pU7jcl5KGvg0VLsOsIan0i38Ks6xwFv
48xLuUPPs34F8+VeNHGT7uDM1UU7OdXFADKbN8yKruxAJo3KpFgCfUu0a0FCGFJTnQ081V2R1is5
E7VwGxsGchrTZR2aVJOJOu+yDr3jIRoWNaLdonKbEsje1K1koeJVB8xeRyBibp2UjiAD+DZyqAa2
VW5dninfsQWQxYl6peBsaXPW+jVoCN7QYnkGGi0BJaejQVtXLqg+yII6ljVbZwqbRdrWChJMujZT
I3emTvwqdHNI9DnRXZLoEHTMZWGT7p3T2nUdjR/nMEzf1yYDLaew7rphrfKnko+rmjnLsk3nhUwd
UANbHqRTmC1kERrgH17ZzNEaHtBQLkp7FhPyIc4o3kTxForn7kzVtQH9KDabGc5HXbX1p3IKiTck
3CwqxJzt9x/N4be5dIulGPpmST/hwc1OY1BsQFAtB8hCsBDcvryOBxAcI9BNpChOMZwm0YaAoEij
Kfbl7ILQVIE1fRdjD5aF1Yi2KCCmVoHTlmsrlQH5JE03IRAPnQverZqx11NR5JuJFgqM7NWGpujW
UXxalxZ9KAY7wZ0lFZSW8jrvk804j/jc0mKBSDR7cpSgWfGsLFYh7y5Y3g3A36g3g/Os65Z9lXU0
XVQOKIRGQeqdWlwGFovyjPbGo9cZE3brkMmDnvN8F3bqg8WNV1YkWjYdqr0GtXRXWbJlk5tsjVN0
OoF/uhoQ9Ylo0x2bumwRBans0G039Lqoqm47waN+FqlX6AxkaG0yQk4V5V9CEFf8ENQg383pOmc9
WVPei21aO/AuoOveOEUcyHH7mXR1H4iMcc90w5fIwWZZmtHPagcv3WmqtKih5BrgiW9rclg1Kq3R
e1DRqpxgnfEoDriDNWM21pEZmh3FvPugKpiZOfbytg5X0vRiadpY+jGuA5o3mXarvvQYmtCCFqBh
qwh9xlH1ZU779awMvTocIVoQkQNjF5vMdmNQ5xCxyrYBOUp1X+bWNNrhxu7UZMBLu7LbFfK6GrEf
2khzzMPzom/7DVNQiMW9qYOM1Q0ILDXQk7qcdn0MNXLTtUgnbMo2EPdbKGrxDJKJjQONdN3UHKqM
8iKypr9S0oDmXjfng7D9eQwrHRAjXtGAnjOI5CIOp9HnpI1PQTt1d7W7GkZQbW1aDsspoZ9dEAdO
p05117dRKIqVoQXdJPEYZKg2XsTNHJAo5LuKLtWcf4vSpDifescu3Wg0S0e54w0dIGaUQ3ld8+EG
5DxzPZVqA71sY1App/dHBYy5INW1mCNgT3EFTCONRm3HEeSBYiSfoYBYuGF8S4rU7jqVicsKnrbi
457gxfc/p7hUiw6eHQXLKYyDPgrrVVjF86du/qjGgZ5GB5MLvkxUFr/7/oMMckG2RdHPl1GaRQs8
VNSfBiDOUSM70FOm2eeO7XZVbodlBtKGHqOh8Ecsug3vK+GRDspxWCIL2A4Y/ErY7KwI14Uh6MyZ
8+ycHoj099865QL7KaOVSPlZhrJ2y6ecaslnscxm+15NHfJq2BC55l9wHHZQZEb2Aii6l7sAX0iZ
/JBXEdZAus1pNpWwjzNACTSaD0rk7Q500nZphvpmdpxpM6nknZhrdB7yqA54EqRwGuFdMV9NsLNz
lqelo3mataByFwAMEObA4DL23WwO17kMWy+1RRNQEbRyAHY8JJDx8LTtwgoDaSrPJ1M6EH75Dnrg
1UXUj9ILEVmVtik3oAxhXfaHQo1/Ti2vLmMjv+DKDOcoLf0wH7aiF9l5bKvmrOsbqS0L8cot22oJ
C6ZaxFjc0DT8H/K+bElSXNn2i3SNQYB4uQ8RQZDzVHO+YN1dVQwSIMQovv4sqmt3R2onwT3xes3a
yqyysiUkubtc7suXw2Jpx9+nQW3tic79Y+oSGdFpvp54MezIGIZf58p+7eosv6v0eDf3NLhLm/LL
nFcZHJHgqirnH5pU6TMdk+u+btN9OA7pTVlK92uYpjtkLGjXXAmXf3ARI7z99ceYEb7ruLCjXLJb
PsEXTDP+vSt1eTe746PPGvKlqPlRV7P6WeTyJuvdD20VfEI8e3jI6s67QkBXX9uc7Ya6mSO4pTAp
lBbXPWkOQ6P5Yzh5akeR4HtwpLiVtKFX3oRwYUc4wzPgK0vD/DYv+2LHZNXc0gzuE54XUQeY1F1N
mhZRKvd2oEpc+w0MgTUW5KqgHUVAp5z21ugevbHwbyfi9hGCI3zfNzDXcqqRv/JauEQ+JEjm7XOv
RfI498VX2yuyO6+odiVxccn1UuxtrcurCS7bQ1IN15Tes2CCX99799R5pYSPccCtj0mu6YvwIUk5
UgV3RM1LCq1AdtIiCONMUyuuaVdcY824fwZ1W7lpuys6Ye8z4uNRk8qjhd/fDeWkX3yrSI4pUnEN
Yl171+vGqPPJZ0JLcpW1lEfIG6WHzhnzCCH3/jor5M2kwvkPR9/NvsQlWTUPTfU84/76zOD8q1HU
j/4UJDuXt59LG14ATSk/5g5pDymdy+uxH+CDjPYd68mLVVf+dSNtclsmVrbLkVME/una7QWuagfJ
g7ANbn3C+I1v9f0xGdpg1zCJVIvD9RGG+8FKLfc57/1DoJx+P2dT+qke4fqxPEGIZqgR8K6ye2U7
T4z54kr0nO4U8h3XSdVEyAkceY8oNQnr12xuyL6uB/uah4gSS2s84G96XyVaR4j3NTvdZBX8bhaT
Mat2vFH64HQalsCtnaOLO7gYC+8q0OxRlpR8GTQbDlo5zgPxJnpNcJHGeDqJ49CF38P2SLhIPypb
HlzayOfep+QDnhbTHrFv5AKaKHAg05lOR5gKhDdr1dsHB57koZiq7JB1Lp92blsqRM9KZLMWT4XV
XQ0PySuvRNF/H6V3J7k1fAyKWSO+Wua4upmMA5TwXOU0vK0rL30IZg83MuqljwkZhmOte8yVjPK2
FZXelbDLz8FUw7KWc7ObkRmKedZ5uPfnGTKb4NIpis86YfqqtLy/Tvkrf8MJ/oYX/FVLrfI0+90+
4J+//t+PdYn/fnFe/vvDpfvAv3+7/0/bgrO/Ff+oF0Rca/7SghH5Z6x/SRoXXMY/zJoG0uPlV6OD
/8Ak/jf/+P+IEUE5hgMkxTmYiAETPwGL/PM//8aLOGDsALTDBrWNb8FmAZD2Gy8CUEgANhsLt3dA
/679+I0XAQQe/4LCEHAYgH78V4X2f/Ai1lJDD3A1Krh9xLpc+r8BjIQAnryBi3igB6MOGCxQwQqP
wcKiT+EiEinJkVY2jewi/9kH/kOgvFj64ccikcjuFnYkdIDEPEk+5qnzLGf/G7JScR++ZuOSBSPp
bZLNn3mPcEruHW1CouJuLtRNN3r7KRBRmgz32Wh9bhw35l16lLMXF7O6UkhjcRJRgXib2vs9O/oj
iRKRHkKItijUFSLe19x3n33lPQCWGY8Nfcb1+QDEgOOnf07wabUMIyaaD4zID/OURInv7mlW7zlU
UsD/FB902kRFOce4co4BHe8Dya77FJlnSR8qOn1GQn0vu+rJ96xIah2L0kfSqTtoJ/k4a8EOyJ5/
bH1E0cfisUyA3QiyEEkrT13NCdz7IhXPXRog4IDQSO4Nr50KP1pMfS0oti21aOwmMLJkeaF1f5HO
PTSyvKOFiE6k77eqvkH+LAd1ivv5dZABsgmAF9uQHGC/Tw9SlwpurUVoJJrmkFY+QsHlXTo2j3gd
PAYKcdQML2w+BxHpPcQnvP35D1hg/28/ANSYwP0tV0QAQq2FNeD0A/ImZMgW5ElE8MSUMscVo44I
SSEJofEU5JnzSBPux30yPxXN/HmocqQDbMQfS9/Nd8Huh3Y7dZx9IEgG7ubHwE7KKKnnu0ko5NM5
B1ojJddWx4FZaq09QCLlAY6gDndc2e2OjQIBeWBFJuHv6jrBFRy6t82kEG1HnCvqW+cvPSZ6N07z
c2/l8dzm9h7698VtnNskmO5Z0d9WTdbc1I1M35AB/z6h/3+N6ZtC2f9AG38B7hZWtXW43Zv+Lv/8
/t+mMwzAewA0JYq0ApAanZhOH4WNFlI2qLj/Td32L9Qu+D8WaIrBocf+5i6HIvw2naAx9i0KZCZK
usCojYrw/43pBM74RN4JSo+Wj4Idfivng8xtWwGgdgV1q2Iny+StJdpgH3qcxidb8VtkTpV60dl/
dfrfKQxdTvsmL2rYjyunz4tDpme+o0laHs6PvraA5Uo4QQj2TGd5b/PxqnOq7tntS+9bQQW5ZX0y
oez2n7N8ZwFrUxggRGKLvEj9YkS0ytYPfHaURrASmLuIFvPw9fwka7tkXF26bdtZdwKT4CEijjQv
smmfUkturWJtAuvtRklVoTzQd/XV2FUhQuuwWB/zzOfp7qIFLLXVpwcBYzn4rZgCPHUyke3mWesv
meNPQJyfO4S3hvkfKVrID06HLwLC9ThVeLG3lUhvWlF4NpBXqn0d1DyFu8oeE8Ra7C7INu6ClWP/
hU09kaywnDnreQI4qBrs4tERVoOwjrvM6wovUNfnF7ZyLgue93RhyOhAtHDFRZmWyJVJpKz7XYbU
O0onLtk4Q8ODsLFkEWo/6uEl3PshCdhLRypb32nWVVNMAlxSeNo0EnDzcxOuLWj5+cm+SWbJIVgm
HEQYTDd11if9niLClUfnJ1h25h2DwgyVZ/k8Wl3venCWdF18SvLM7YadFXKAUBWSEtrf0dYT04fz
09mLhrw3n6H/Mihb7rXaQyYtHRrcsSx2S4A6Bh0K8q3v/ak4aDpOzq7XAblzOAD1Yk9S5pQokT23
pWsrNowDgIeA6nqjFwGq6O1dVf/MBkSArUEcxim9Pz/J2rkZBqKGso5Md16kdRt8RbopiIDrEhtG
dGUJgWEeBCtyH7ljuE543f6w0Dnurm1pgCi659c72lX6eH4Za8cVGJaiJqMnmwxOGkmTbJdMPoBo
XYB4Z1ju59CRCPL3KUBT/bBzyhFplOFwfuaVDVz6QZwKvhJjIaXTeFFXk3mOlK2K9CBRZ5FeOMGy
tyea5UypzbQo/Ah5MzEhxcfLFNiHEvGJy1Zg2AqnQNAN4TwSV7UO/KeuZjMARoRa6YZNXbHiwbJ1
JytokUiyxsmDAgUJjYFB6cSODBlHcKBAqJyMU3aVFbO7Md3aiRiWIqw5Fb2jk7gmbC6PIyIkQzTl
ZT1s+DYrd8RCC3O6HpfWCRslCeKu650OIKK6siIEN8UUARU7bt3da9MY+t/UQ5O4U8li4Krnj1zp
7LGRnXpqizp7PH/0a1MY2j/yidkjaNZih0x5hHRxxm/DkeGy4B5DYcT5WVYOZAkfnO5XxlLJGV6t
sRJUXyMMZD2Gqa3EZT6Ib6o+IpoWdgjPsqBxAKAsJvrNn2sZnf/6lT3yDQXvh6BGaxEfmA6BY5g4
EBa4WasFsNjLC3fI0PE+Ryxb6ILFtB14jngFm8iutXQ+b+zR2iKWn5+oIA+J14TTcgSNcsPjAqGy
opzJvrvhRCCSedleGZoeIEXd2gS4FKBi53snnJuHFvCdez144jKXcKllPV1JGeLdXwBqFXfULvuD
l/qjfFatIvzWbebQuulIFgbPKEty/cucNd/Q90BjyyzLC+JB4ZjizNN2d6gmQdyNa3LFQPqGpuu0
SK1yxPF7JfJUR0SqyQh4gjMMwDUHuf3AvSGw7pjd2dO38ye16N477o1vaL6YkBys5zGJ8cTM7Ica
ofX2r9aZMxmRWdX+My8cgRSEI7Luzioc6XzVFP13ns9Pv2ISlt5dp6eoEx8eKSdJXAakP2QUyIPR
D+Th/Ohr3sDSxeF0eG8ANLNxmjB2LSwmmu1k6CKWFkLHaav79AtQQmN5RWeA0R4mMKtX94DnsuIr
447nbejcivPjGYZDKJDtArwRxNTNxzjVYxEpJqoXwuo5nsqk3/D11/bSMB6Nm1YFIUEYe2K0in1v
s3LeAcqo28vE0zOMB/Aw2nMmxeIOsSdUNgWd43xuEHbUV1XeyxJVBb5M/5IIaTkbBnHFXnmGIXHH
SuAolB/7LCn73QwEstzNPG1+DBoKv3FCa7MYtmSmM296Hy5vlgoe+V2ZHSqZAt5pA1VwXhTXDsew
HX4SWlXRTHPc9mkXO7k/HIT0guNloxuGA3znGZlg9uLCyUvkt21UQCHZvGHN177dsBF4GwANnENY
nRaYGyuzv1QpVZdtDDUsgO1LxK5FOsd5QObncagc94DaObrldK58PDVMQFb0nUSF2RyTpAyvieU2
R3i59LKt+RVJPrlPXTl4suMYvUtQLUrLge20xZMNuVyzX9RQaVY5MxsCnKuNtL+L6leXTPdlmX6l
If8wMRITjlyAnPZOGVyfF6WVO4guOnKyosIiyhqTFocti28WykV3aT/pnaASZTFz2uzDTmxMtaJ2
S3PN06mqxMvm2SZjPBLvBx5tHOi7jssq7sbA39jCteM3VNsdApSx8WSMXSj4S9jVRYRcMt/wmxch
euf2pIZWdxWM3zj7Y2zTpomggK+E87tR0mLn0uRrWyP9HCbFhrCtHY2h5XZXioTNRR+3nkd2tXK9
Qzo7V1z25SGpFZABk9hY2Nq2GSqPSzPh3Ha7uKkL1Ggoz2n3QTbx7HBeylaO3jW03kvSlpMZURXw
M8kbVDksOIJa3KIuuNq4rVaWsPT9PJUuhCPJYPdFd1R9OrYfgNTmKfBulfhxfgnLp75z9q5xrQPO
PTTpsMCOgBMMLIDxVaAOOmz29YQiJSs/cp0id5cEFwZZXcMaeAXw3owlQ4RyWIQh297ZNWHYb2jK
Msp761mO6kTxAZ+lTlKwIZIV+QZIT4barPARucCbTnrFZdYeGd83k3A5K0Ja//cSqNOgLHjwt5aw
duSmsnss6VlmD1E4htbOWUZvL98gQ9mBf5CJQJFe1MxtCkChfkql/4CSLlRl+yiMPS9Wa2swlDyj
Hqstx0Kkgjo/ardiUULJfOH2G2rNp1KwPMXgrGVlNNNMR+noZ2jmcy5QuWKfFkr8UwmaOsR1hOb4
dAcp71B9mDqK/DKdj4OkX9rA4ht7tDaRodplJp2qdq0+Qjw+HlvroeDNkzcVf4J14MrPy42Y6Nr1
6xgq3gI9jyLVsY/S3AbCebpjPLwiotn7nFylyoqygT6XuXdoEnrh0gwdtxJPuRrlX9HUa/gTRcwK
mqDqJP+DchvlftPx/FmtiNnSgej0rJo2nAo47X1U+CFKKooc8GflBBurWDHvC3vb6egA35M0J2EX
1SijP6bER6373AaPsIViQ9jWFmDo+tRTp6JB2MczUpjtjswlF/t5yoLgcH6H1oTMebsGp5nCspfp
EHtcy5dQeT4qJxnOgs72zlKhd19qVsbnJ1tbjaH1dp44qp7KPk6TVtyERWsfWo6a4POjrx2Hofa9
SiSA7F4fd6H72pLpdmrLHKUcZGOrVsa3TcVvQY6iNVkqfskDrO43N0mfuSyfz3/+ys209Jo7laYw
z0vwlARdjARfuctG3KpDnb0MLL0JeeFeJrO2oewVb4kKGcgSVO7dN8oC4s8ZHjt/+nJ+FWubZGg2
QACjbOGzR47Ko6pNPuTa/uJ45d/gjL/Jmp7+vqhPE+1rxspe5j25v1k+pgQugo5pMluxOyEhyhPe
7Wa7BnSpLvI4SBQwRaqr76d8Rq1rr8qNvVs7oUWsT+YeUg9kLRg5FnAXH7QWoGJBLeQV0Sw4Sib6
6/N7uDaPofR9IxxLJHUfI0P+yEuOCm4Ha5WOv/Ob8OdlkxiKn7C8CYZc9fE4SLmz1fwI6DFQPY58
Ap79spvYNhQ+rHyaS9RcxMwufgDAn9/A4ARP51ewJmqGvjud06lO5bAmw/hgt+mjOw+3sp9eLhre
MtR9pnVYJChaj62lCt6p6ygZ61fRsMs+3zL0nY50GnNUj8eMjE+8So5jUd/YDt24OVaEyDIUvR6T
JO3ctMPVR54Hq0HBApvw8qxzhNrdakMlltHecacXBq1TlbBtKYOZOATe4nDbgW8pHepPKL4+pE3z
0DvNho+yctSWofUkwxNE1dgr3sOhS+bIcdtjUmbR+aNeuZcsQ7GpHLU7IZQf1fMA3CCKhbyNU1j7
cEOVpfY6v5Z4zLp2dy3b+qqEuzDTfsMcrn24ocS56KYM1Q+wtvUH8Ezsp/DHZTtiKK4IUf05c5wr
ypr/cJLmgYfB1WVDG2oL/Dhqqka/i3Vb2IBsdk5c9G57OD/6+wLJQkNrUTNMC0uEXWwnjzyjMYBG
t8wBiNuynp3WuUjsgWF/K/ap06VEUotEsMdA89t7Yvl/NC3oKlKr2UmyBRZ9/3zBDmfMMzhNIyz4
BN48yj1yWg1qc4Nxwzr/uvT/W3vRd+Dt8Kwdgo56A4lQVRtP19lXSsGetUtfVbfTj0OEAkVyEM/q
U1IftiJv72sE2BffzpmlWUObTHdx1qSoI89fvbQFVIskf54XgLXxDV0ekS3TukrayM7kVY6sxCEh
xUueMb1x9msTGCqt+t5CEhETMOE9oQIGzDD5PfgFL7oWEBh6uz9oRaythoVtpEr3aXL4n8IR923g
bQy/JlGGYttjjj6Vk92BucClD37ttYD8Tf6G9r1/6bDQ0G3UwAwCHjiJ3LnvdmXf/xnM4NypyCc7
d9vLDsBE4U1hT0cewoCgRm/M9xYHoufgMTWLg2zqdsvbWzlnE40nx5KiThy6l4I3iYzDl9Grv1qJ
2HD314Y3VHtwXUv5LraqojmyJMuVTATccbefu43TWJvCUG+VDQGyARNeFE52p+bgtcjH+6Rin85r
2ooosWXaE3e4AI8eDTK3BTWIe68WOoScsjw+P/jaty+TngwOKgDggfsBjy2wd1BLXTOfReC520Cb
rX27qcQeqXTqlm3sOGCDcJT7Gk52c6GAGiqsM7tA4KlrY6qHWxD13KC69LEZyg0VXlEyZqiwg7Sn
6yCBEfMxeQFdyo0orI81Pn/fgJsyOr//a5MYmlx7YxWCfULFTZi7+ySUV4yl3/y6/E4qfjw/xwIw
f8d7ZCZgrpdOyzN7VLFv13HZAuLq2eAKoKX33UXJWzMk4aFKs2ska/h+BHD7kIMkkJKuiVEAt/VI
WRE1E0w3EhcWl/Y4LlQ8tJ33QmjwsQ3dz+dXuTa8oejd6LaZ9Os2TkDpkDre/STltVVuhe+WYd65
w4PlAE8UZUgY9wtBVTx2OWrgUM05JC0o2FS/c1h+j7qXDWuyojLBsr6TifKZJq2aeBuHmdxzqh9K
dpmXzEzI3EiUIwAFUXFWDh544gK/uG98EKaAfQgBwsvOwVB5j1dTxWsPG6W7JwIjKzL6hUj+8fzw
a9tjKP0EuKfwEXuARRnaK/AGdnugMd2NzV8TIkPnUyfz4Ms4CtQ29pexKF5Q7RBRIjdkdO3jDW3P
pkZyBYKR2HNyOkYOr8NunyKlzDe+f5HGd6TUBMXRLE1Zz4SK54k85yXIdhv5NFV1PFV9dP4AVrbI
BMaJ3GsQEcAULQrYGpbe1yAPA//dxrNlbXhDjQXTSdkMWsXKDf6yBgafnznds52O+cadtDaDoclO
MFjekENAexTP78Cxcps2UuyAbL9wCcvEJxpcTmA8ndoMS6CgK3Z95zHJrMdMhd8vO4FFuk7G7xTt
exriBGBQbxf6oYXVmiXOhTJkKHA4piADaFIVVzz/DEz1S6PkB39IH2WzlZdYE1NDiZH0VxZ8bhVb
yAV6XODZ3txNrLwbFYsu2yRDkxF27UD3Rpq49RmImf07DSiA4M3Xy4Y3NDmZaMlTWeBKxV6BUy8d
d6nHwEpK28vsqAlm61yQnRTgTo1Bo/1pQmWecvhzT8JP5xewCMs7lsIEs1kWHoeVZzUxYwLEaFnR
QNOmuvxwfnh7Ocr3xjf0uChCFDQVGp/fyE9zUD4p1tyDaP1PtyFjZNX+pzxAaXwFfs9dwcEoi4iN
vRNNceH6DC0fCs9PSuY28RwqZ2+39AGUj1vA17XNMzS8JxWrvalu4tSbsy4DP1RTyx8sHPhGPGtt
guXnJypOdQ2u7qlqYi3bTsa23YDuIQEh1lYSZ20CQ8k173umykTGnpda6YGDNw1kwmEwqt15AVhR
cc9Qcbt0LDqGRMZFMn5H5PJu8rt239jFg6UseTw/ybLf7wmZoeRBME3MGiwZu1x98nLtgaihVXs0
o7jwEewZet4JoC1bt0Jga56rH8M86Rt7dvgfXE/VFhJjZRUmaG3KQQk/TtiqOivqXeerg+TOyyTs
i+A3zAStCaceSwIyjxh1e/JKtxYoO0Wdbdx2K5JkgtbAbQdONDEuB+3NXyxw1l6hBhU18uePeG14
Q49dWFnPARd0HFYJqP6DHmX7Ow+tFbZekSuCakLUkB3ldSUHGbMAlHUtQppKsU91Vf2BjgQX+pUm
OC3gpdP4nYIY0e5DnrbPWTd/CVkbX7ZJhjaniR5dIdImDqrwtapHe5dRsHlfNrihyU2pAwaKNwls
PFGvBJQJ1z0vhwvFx1Bh2XVZEbheHSeWt0dEF0Smwvejyz7d0F6lCTAXAoODgQStGirvmleboLYl
1P2O8TFRZ00+Aa7JnDouCp0TMIfPdlPuilolLhhsehcUd1niWwsXOtNPbZAE8roJHV/ubdp7YFsA
tbfN0QohGXWMahZ3PIyjLtQfE/PL4lAh3o2LkoPe/Lock1TdpBPKwGIyF5kHgmiOzCtaq/jDKwr/
ef4hTGqvu/K9NmDon+GjR8Q4hTYYcjy3rb5NAaWg/aU+Kf60Up/330UVZIjk8a4pH3yECEAKBIJF
EDy5XTVGo1STPkiFhiov4VQ66Iagk0Yd7crV/RXCsHN6NYZDWQFrL33reqySIryuAzdMXsDYldm3
VoNWAAgy9C6rLjtOE4RXgvESX+7WMUHue1ePFcKRur7M3zIReEBYariHaAIj/OJ1mKrH0E5vkiC/
zGE04XYDUkiTcPDtXp/AyoiboA7jmYWH85K+coe4y89PHAZvANDHLgsZg3lu2iUk5CBdKr6j4n/j
ElmbYLHPJxMoK3V9jjwkQitFATbV9tkdyatfqI+XLcAwYQXqfIcKwMe4sKwQSGTQjaLoLb+q0Tnk
MlNjdgDK/NzqwcPYxgHSPNczyBLw+lP05fwCVgJES8fvNxtUpsMApkzYGhBrgEp5Lm7h8s4ReDac
a+3mzV1vWxflaZlr2DXwoXaoswmxWahNRreV5rMCLfBOJ/3GYlZO2wTfWTnYpCmTNcgdGw/MM9qr
rx2Ahb8hPrJZ5r82CXu7Y3aV2zNxIbN+WnpTlJFc/pB9Nn0PCJa0oRiLfL5jpU3UXVc2Y0KyDsdC
xU9gqW880jYbJmPFdXAM30T2oxoaHdR4Kdf+x0qW/Vc+k/p7SfX4Tddu/fMi0TLhdQMagLhDj+yq
aMKZ7dw0R9MP4OCcu4bPbrMbcuKB3QX68sf5Cdc2bfn5ibKPshK2NaVwV1j92tdgPgSX54U3vmNo
ugzGpJhTXMpoDIB2Br3t494frctcIcfwVkYLJedejohXVQtxk7GK33a8tT5ftjGGkoMmG50Q6hpW
vOqDm6xyrVc8cvWGWq9tu6HWwVQ2c9nCFUW3BXHdV6xAPr3bgiCuSKuJq3Nc0Yf5csGxkt2AXuoB
TtyrC0rpvgPV50X7Y4LrbGVP/YTHcUzAa/ojQ4HBj7nsy25D4VY2yETVgfSrKrKC49XqBwMBI15l
760EPRw2cB4rsDdmGxqNkt8k8QVDkzjVd/wpr7QGrWVQOfIwtjX5mLblA2EBKPr9DvfJDfO10jcZ
8bz6MhkwgXcK9GdWX8CrHMHrx/akLBBDLLNKiuNlR2Totm+5Mx4jMFqJq4ryjk8tQ5BkarqtdOja
IRn6PVs9SJkHp4pd187hhozFSBHioUO4IWQr98avkNOJdfLbuVSVgwnaNP/advwqm/svKND467IN
MnRcgOWzC/u5isFzA3LV1P05d97Wt69tjqHiaTPbbctBaj1Y9Aiu8BvHaTc8tBX9NoF0JSGgQAcP
SzyPALaCMiCuMufZz9J7kjqfLtobE0zXZUKlNsrq4tBjLkr7hxEUGKraUO+VgzWxdCAixrMbZxuj
z9R8l1r2dJi7sPhIWeZsSP/aFIaCtwWtatD6oXFQCY7JYb5NwD6a9Vu5hZXjNQF06YQMp69q7E9B
6BX6laCVnQSj8PndX/v4ZdYTwR+5nzMwwJUxrds81nRWH+uCDmjU11eXURWhKffbOWg4ocS9ssD+
6qGvFrjrrhIbncP0fKEEGfezklWaJmGOHaLZeMe60DrgHnKeLtshQ3dDsJkPo43bv3AzFBWHHvXm
66wrqD6MgtTBz/PTrB2zocWgBUrQzDaFkfYJQQfOKmTjnhN0WrzopNE8+O0plCRvmwHdzGJH9C+i
tg99Z72gK050/vt/AYP/2ytGX+i344MEpGOWwgI80R4YQQOVanhqKMjiQRLZ1NMR7VjutZv8tGq0
Z8m34jHvC3Bg4uyqgjHCgaWM2tm1r9yF9nJAE4MPVeZVFyl4YGLtRF7ZveW0Is77RKKjQi5iiTY8
cZd77MLDWVZ3ooZyJqWVlJWIh1n8VTfi1iFA++pk3gj+r+2Soea9BoNRr/HhcPpZtkdlunzNA089
ziKsh4suUbBjvl0ECICSBLwvIp5V8CfY3a/rLPsgC73hSb2vIYEJr6ODhVQ6SkxRKI0uJjsFEv6P
Qd9tIRnef2yjTv/t1+dOW1VZshwBWMJRewBOZp11X4vRrSPBCTqyViXdkKjlanhPVwxlr52in2aF
pcC7vS9yC4130MBkgdDIHehsth6TKztmwu1CsMBrr4XLb4+djUZePbCv4IZ3mvb6vNKviJUJtGPD
mEi4z1hH5uuDzV36iHa8CuzUtrzs1E2eO+3nyDSMDTmkdjrVNwX6Uj2g26a3VbHxK5jyzlmYDHc+
uhxNvt9DrFDlUKKetLE8EH2AKxOFKrY3HLNJ1u0B+XeLx2gpyFBXVbCs/mJ7qH6TIpXoC0PJS5BO
DKkuDWRgF4G4loivsnbs8TjKMWv2vVdMf7klpbeDLLobnWcDKvb6cRfOYZZnO6vM6fwxs1Gq9KxA
86sfMwuA2IdCZmQ+uCXJ2nu3dlWIdjZJPWw4pmsHaNgdb/YbZylzB3Uw0mhDyMM7tHYpr0ZqFV8u
kxHD9GTo8DLMw8DjrvDQK9U6QP6eOdEXiqBhdPCY1SXxRx67cyvRsYheN3P3NWy2Hk8rZoEZzgUY
bsp0bieOcEUlHNQPadVFoQYW44BmbmS+CVDDza7bkKDd2vkdW7EOJkoQzcc8nw4eR0ya+BE6hYsj
+g8cfR9J9Q4lUht3wto0hhHKENqzXeXyGAS8ORgxCQyQo29kVYEeut1K2q5ImAkUtK0079EGmse+
6PMPwKzTR5al0x9TYZONIOzaFIbnYaGjTwoKfR61aOnoH7SYOvazpXIG9/uIwsUNS7SyX/9FoOfw
tB98kaLYFtmRY+9NNlBuKBjIy5k5ezZsJrBWYgaBiQxMM8RtEiU4unv9TNhXwKSjbnZ/ysI9TEpe
c5tFwAA9dGorgPZ+4ikwEYJkkjZCEhWP0TnwKkNXOnDzLO0H0Qu92y3N8xzRHCd09D0v4WsnZtiE
wE04m0UQHkCUE3RoDImGXjULAUXw00FYGwK+NothGjyM7edgbTlMdS/vpjqn+6avqyf0zdkqLF25
YU2GPXCGNXmukULDlnboiGKn+xx9Uvfnt2ltdMMlGXIETN3ezmJfu+yocp3vC5H+vGxwQ/0tX9pC
BCJBs5v8xkpc9JD1NzZ+5btNyODCy9mieic5zDNFyRQ8crvZiMWunKkJFdTgy0O3R54ceO7cKnR3
CJsnVVx2G5oMesBRWtBF8FXKYmxuUJ9YHKecvKSiOJ7f87WvX0zLiZufeAGYUV0SHqYelLqsku3O
JZYXCZL9OD/Dmunwl6lPpgDPrEo80OLEVaV+OHnzFfWJD6BUeFaTi74X/uM0oAEnqnh+lHJLTlcs
o2+oc+oHKRnAnx0L7aDpR51MN3YD69i6qb1HIoZtGPoVK2VS6hE9IYVUKnSd7dxb5dL7ZEjuRneM
PNdFtbi8g9zNu6q/jA8yMPn0psJq0FG0Dg+IR5HxWC2VK2BUZPPh/GGt6Ymh32gt1TWCViES4f5d
OnhH7TXfLhva0G79P5yd2XLcuNasn4gRBAFwuOVUg6SSLNmS7BuEZVsESQCcAE5P/6f6qo/OlhXR
dzt2tKtUHICFtTLzk+sKzi8KO2UdnPTOYClX/P7vH/7BfXivI5zhkNi7qhNAVkaPYokyb36Opx8a
vQpqAuArXVbrz8Q0H1yk96rCHelV02yBBl2QVpNbwJFfxWiSz3R3H7yS78PvEsi9QXDlSR6zbgch
kMih9Dry6maxe59sdx/9hHevvQuNMGDGJfCc70DYfyHgWP/9TnygiYzeR96xcAcLEEaLA9k8Ol/p
ttH0ZxSuEIlAPzGe5cah6vUQ2I1A2331ky+LHTsgd2DMtT/lvozsYFGgj/9p1hC9z8NbvYEgHca+
HdfArj21s9FvmDDVe/9tT+TvNnVT1zaMiYxyl+weP8et2dYSWeFwqf/9kn5Q8L9XGY62dfssele4
DhmTrZjvaqEvrRj/cH8p3fCZhfODRZO/e/lRMnLaU43v6RuJGsu/aZvKpJPzjhrEsb//mI++5N0y
0EcA0oPG5orZAYLraXIJ9vq07eQpIdMnu+YH3/Fea8ikQzqLgxmgCUAgN/vdVM3PUcj/oJny8vef
8cEL9F5u2LVx7PtU2GIOpE5jz0Oizcr88r99+tuT8K8ts4q31mceKKUdDLppB6j6RUXUPv790z9Y
YN5H5DG02gCAHGxh/cmkdSigSbPg1MuYfWaD+ujyvNvz63EhHWbTthBIPfjW1yMSvUIfCMC//4K3
c9T/6JC8VxqCmrWArDsjTnjEA+omZLD7/Cao46Pp2dFU8ZOMPjMPfvRT3r3esH/TncZ8KuqE6JL7
xmTo736WV/jBu/0+Do8uAQU/0U7F0IHwTPiFUUitk2l4dQR+tWb7/fcr9tH3vHu33TIgQC7apgJU
6vs6rO7Air9S/XDLpu3hzRD0yfL/0fe8e705UFAeHXBnFkJuR4yQMYa6VwtIg5ER+VZ/Jg764K68
1yV6e68HocD8q+BlyhP4+TIs8p9lrn3whrzX4O2wnoh6HicQDYOXWoE8ZbvXrq8+qRo/+uPfLt6/
Xm+ppe66nrmCJzJKvYBBu7+Lrvj7rf5g9XsvwlOkheayw/GsE87JYhvdhlxWp2tdbmGgxpKNffBZ
oPsHhdd7SZ6YqWCkwU9Ry1jUHb9CTv0NeobP2PVB1xav8RyDOv6Z4eGjr3u7ov+6cr0UkbUhvs7W
43kb7HVC/Suz/eH8RwyZXtbK+Ahsz+G/Xcl3r37bYKEBTnos4n4dU5CvsWGNQBbGNribtPhkpP3R
wxb8v78pQfaD1ZyDJdi6udQyDtLai9R1tZHlv72V72V7m6ZhuI+4QwS9gRSGhV87a651JW+XcH4h
Q/dZWt4Hr/97zd4uNds7dL6KJFFD2nr9Wbd+A9dQdRtZ9WqG+ZMD/QcP+Xvtnom2yEax6AuAJmXa
M16lzd6bdAR3Mx1X/5N36YM3NXjXyBOMqZE0Ib7GDiAlVy3BXKRx2d+fL/LRx79bCICa3YUbK3RS
oDEGYvS+2mjZVt2SIUD4elngIm+99Ymz9QR78yWp2VAiIHVMycBLy1f/vz0f7zV+guKrHFTkhRzs
awiAJ+Lt+odqIDc9IgPD4b+5/KP3Gj+MMDAo2JKkZB5Pk9n71Snz9e/X8oOS4H1+XgsKo2jpEJVD
CFI7GxaTJgsXRzFpdzXvlXuEgjw4tBrM5L9/40c3793qQBS0jztS7cpdrIpnEyG2uwqJMvEnC8NH
X/BuYein2OHs0idlLOOim4ZU+f+xwAzelQOIthvsFuCj5yA47LXNE6C1/9tleVcBAIlSCxmB8r6/
RYDFFaxKenD/LSYxeq/vQxwPTCVbx/IV7gFu2msz9nd+GH3yRn5wyd9L+3wO4RjVmuXI6yhXDmih
qb/8/br88xn/o2j9/3R9SNGSIzUMQenxn0At/PcYxu7shEjuu2l+pkvz3fXjJRz37bDK2R0HY9v7
FuFJhdMSmNmt61Ki3Jwpyr7QJAzSJmk/y1P8YEV9rwo0PRka5boIoxbTPKtBYU64g7UuPTKcGQJG
Hv5+HT76nrdt8F9beO21PQNsOyx1701H2Hw38ydwcPIcK70v8saiEvqsGfHPOv2/rvnbff7Xl4Ub
M7ozkypsWR2xtB6TMnj0C+C2WREcSFqnQBIX5NDmcyaugqv4iLW1YL/6zE811JCfPFYfbPH/ZFb8
68/gis4rgHWqENUz8KBpJ69mTLj+fkGD4B+d9//6me9WCrhN5bbglhXjGvbJloXSQ92Vt5PjIYiX
ljG8inKAXzGTY5BELB0cECn4rSZZpZ+N+4Dnq1N9KHXZE0DiEUI7iIkcJ1WHww9KF+hR0dlogN/c
xmoZFxhpakquABRz4kbHzehFpxVhFwPEkHzp1TcGR1X3tSNmBEA2ABgJIU0+wlhpo/2hz2Zih7Uv
t70nUZVvw7yARseSDqcrUQPbvkZxc6YttRlEEP03HrEoVWofv4/dzl7BbICtHeR3L7pCTLkWKcDv
fE8Ts5LujAw2ee6X0L/ZTGLhv93qFSddnWgPxGguWP1jiUnvnY1pWOXSqBvrM3Rn4WExTB2cL8fb
YNowQm1rGA72WLaAX2iKmN4u2nSJlrarsmZdqpJ7O0trVp+UTPZnM5tK4PcHCc1UvaxrLgTVWdj4
cRo7P1MhK2iQ1Ceke82H2ExBCe1t3vb8dz9u1xI2qIwARUqXoeRvRHUxLweNdnnb23IeE5nZ6NRV
CZbVG4hZb6d2fVm9XxNpfgMq8UK9F1jNboJ11eCdMsDlkXsSwLRdhxm3rr1609RnFmqOJrY+EHCI
p9OpCLvjmsCmvHrzdCHWsiymorvIoBIHyLOpQrc2QWwhWh27j8fIh8W5alCkokc52i3Bnzz1+bYP
ycVuyk8XbIKp6zC97Tr2i27BaTLrQ9O4EIxyftajuhYby6KGXmapSn+LbwIxfx/n6lsj5z805AqJ
2n0OQ2ELu+4Cz64nn4Kt+ursdMd33JxhoGmMGVphlHzpdv6TGO+JJexl2pMbFdVZty1Xzl9z6QXf
FhoiGlpvme9Lv4gG+RwjTweO6bwN7EXVbZRNev7lLc2UAj9WsHrIhXvQcYVysqx6xELNHFdxo0e/
nh7bhDzQmuasH6N06/p7uiPnNllvePBEwqgE+qFYG35tgghzJpZ8mxd1k/jqvtqbH1uzXqsoLng/
A8ox5J5uMY840TApPUIuSuoeAdzTZUI6kZzGvJL+qfObI/IuitrFx4WsB4SZXFWgoA8NuRoqewsf
UZV3dVc4WZ1AE8zqtv6OBzPdQbyvqu1J+FMOmFy2k+9AAN9FsM15YZRCbpdt2P7Nmkko4gz+d5Mk
lxrJc348Y224ZV13tDselLYvIPO8c5NXurC/VFud1r0pgNkpFnAtyJQ0+ejUbVUD1qv+ROGvgLaP
cFEdTB3Du4MisuXnQExZOLKnoJY48MqU6lOf1A9BHJz8HnyZCqcsMBQOARsbUIz5dUD9sgXBJx1q
3NMYhPvraQEy3QXxy0aaMp67O+pgSOxn+oIkbfTg4peg7y/7G3pjnc8VMddbUpcjeAap9s3y9q59
BY3qziz7sRLBg8b6h+ETPIqwrqK6D5KqYH50h80JkTELp2lHeV+GzhfHSAKnmYSwcvSTBrtA7Xgo
XD7jaJ2v4VynlUX8nPMY+763wjyAm5b0qbHrLgrnAvPVNRhHpVDaRHcWEOeHZl2TOI0W4x4Mqbcc
LFPc/hZ0bFvDQ76J33wbx8wgjSTM8N+67mHWm3fHiEOscj10kJg2HoE7RvsTzPMybqNDzah8Yhr0
kSzgSQfGgVTRkIYcF+cxWQD8TOFZQMx4DUo1Xn/RC5vG1LqvbJ7No04qROAShsUo35G2hvde9rqY
EIicg0WGuMzYM9HDUm/bnUB6Li02cLv7M+9C9TPG3Pw5jtCI68aRXhizHpajjmViUaiq5mGtTDmt
bvQKTRJUOHwn7UF73P6kHgTj0cbq70j6DSrsYVX33Bnp3oIBWCbn3VyLpY6zTWtzkgE+MQ9W5ZsT
VYPjuRYIQT2FzTYn170WpP0Tenxy96TR7GGtEkhVAuUpmtre639Oq1x/ChGYxx5Lwwnbg/ckGg28
3oKLAFk8Nsk/m+pnkg9Tn9zA9/bc6sS7shFweIWdBo73bPYSl6sphscUei16ZqTjpbDOjGWjbFJa
0PQe6yBuvu9Cdl4ZwlkqvqyjlDmWIfwp09SdbETqh3Hn/q+qQlwFkEtypdezTobXSk/UL8Bkct/h
G1v/1LoZc7FUbb4rQ0+jF7JLW6/BbxrMrMdtpd2xIv52qXFTf7QQOSFkzo6XGWzNX8JHIXC3G5Uc
pjbw7zQLh3skfJiHTQ/DkblkxCvJwthktgvRERTr6B9Ft8anXVYAeTMdP9X4KLy00YgNl037twkq
jeYcB2F0GpqhzkHV+TESNpmiXWkd3nfJWH9/w44FqY8u6i/rBa6cXDIFJzuBBnHrkEu85mpu6nTY
WIfXjSVmwHvF1G24dlPhgTL/RS58edYxWb+xyY++dpboM+YFvKyNWQ69lXWJvO7gmPBou2D9nH+G
szdOAFksTd5aGx9Zhb9p26B2e8NNZ0kSe1/4BgvKFjaQ/0a4ilhOPG/LsO3N38aVmCbvmo3PGBxB
WXq9y1nzrLadel33Qd/xZtqQpD7LK7Ms0XNEK515UpIMokyaLZwYfMuADQ3nQxmDoDlGtVR/vNmz
DstfbMDVOfBh4T7LSDWhQ+rWGVL1FOVV/DwmCXtStfDlzQBUbwXbsQv5i0FedZ0DAUiiLPYrMp/a
tQ54sZrJb1B57ACQHFc4trdih3vLS/d57e84dMFTynbg/raM6iZkJeLTMYWVrV9VadTLRbwqp8zi
pb7a1VAhjzJysys23aNVecInottaJF4X/tJqQemKK+eze6tDCAbasMXulcQa0W5iHFC7tXbxaQZz
te4zxngQoCYy9L5umuCHotUDR3pQZqvBEzh4DuIB/Kt5TjkV4QXueJf8mDiUU2uKmLhqOFUCyt09
lFxmAmwrAxVkVZHcRxWqrqihY587LH/3ZqxEfb00Lc+SdV/HUm9rv2UA7PrezxA/aLvxdZUEhyTm
UdBkXeiJKU5t66/zr6X14MlAXibSXPo13ueT8qFAQ4biEusOUPpAJ/VVrVwbfekYmLVd2nfWTdfL
HGw3WFnirQzqhoBCX2svOQ9u4V4OuCL17xVASnPur9YlV4hSVnGx2M1/BkygmbOqpQs6/ko3P6v1
7Ti3REGcHJgeTJfWyNHaU98E5slvUU/kqxSgKmu17jyfGO9/aB91LiSbpk4uCXLsttyInu83zQgm
1101IXS64HrxZBkHY7Tieq/VWrQ63qJcLnRsj0Yg9zffOlP/gTXFNcdek2Z4wn3ZkCeDY4LLaC19
lwm81nPmDwvC1Sp/QlVFoJqEthbIxRZzzzkUJSzA0ZTBztzRKxbYWB0NzCgub0DJYxdQDaMXNRks
Mf3WyK4wfejpdO5hrC8XrLz87E0L2l8ccBiWI9Eybo7T2Lkh54Ncw7QOCI/TgMn9h4dUNJU26y5F
wffAvlYLJQnoOzxUv/ZO1k+wqvIuH5C2fRtPtNkhiFsmkyFmRgfpDGOYOTnrIj+Ll0T1GVB6kSzh
/+62G7h0pjjDP/XYL9syg8dYLjh992ycv4EAiQVaILroZe/Z+mpjuj+NNVE2c0mDcD7cmNgcAYLa
oizaGs8CtrxL3J5OHyxstFPez3EUl43slcz3t8iDdOcxcYek8lyYd7oV/hWFb5incLHhv6kAmqhP
HhKZxmJN+m3I3RoDPJPADdWWFIgSyCMnb5rJuRrGhv7m3AYDiCvR/EPoeuEppNDe7yYc6HboQz17
R1YDingEQmH9Iuqw7XOlgrp9i9kP/DTSARYxQNyFzoOwHtgtWVpxId3snaH/2n8liiAGYoFtekYY
RJJBeoiiDiH58XKu4oUF5WCJ4CmyVemzNF6lSxGECpnGKp4v3WCjnxtqIZNK3EyZr0SwPyZa1X6p
6n5wx4iFwdcR8Ii4qAkDymtZlZ0v2Gh2kZqkC9d8Iw7vpYe6QhzlpCsI3YiLgmyr5uhlH9uYw70v
hwhm+2Rq0xh3MThK6qG6qmCXnq+boInI1UxbPLGrYm1f7iOZcRquDEsu1Aq/K81cDWteCS/oCkIh
3Sy9fvPjXA74bBwbOsipm300qMgRmIm45rkNRIqxSLJd5OqPUwYTGduLbQrtjj1Tq+keSfDznrW7
P1eQa/qBLmlFBckjiLyiNPK8/alup0Tk2DEtVP4sJo9vT+UdzErIX2883ZMzemrhz7f6MkhRhTOb
TrUv3BHLGwTNUiZNnyVx20PmzQISpHAjhW26C07Eod3GPjpEUwLlwLLgwqW82dzLpPRkc7sgDjS3
k0FWxkQ15PmhQpV1bhs5+TnD1uPyKJSjvcarS+25cjAmQiTpvwH0Zu2+RnAmhJkUFkQv9BrEXWel
L8/mLYA1jQTUlNlk2PS6j06EOOZH/U08CoKSc53wyKpQrlh0IwyxMj9iG1LgK5O8OGo3kzIc3PSp
FRW49jved5Wxpo7uAN+0j9v6ZhjH7mGeFq/HvWfJfnBqBSppIAuP0F2o/DUjCE8PT6ZGLYQDL/hN
WGtiUn1F10/VEL+1O+QItAr3+ibyjDelG1Dso8Cx10arScnev60DSyjqvU0bod5W6cXNlKOQXEd0
GUDLbtv7xncTATq5t24snDdY35Uc98b+9D0bNGtqFza0V8s6VVKlK8jLyRFJImjwrkjoqC4cm7K6
Tyq3hDcLo+v0ZVJYPE+z3Zfk4DQyrvNhCcR2TUFuvUO8bTV97fpeYNqyYZpPETWDWu6XrJkOr/a5
i/0L2jKjKA3zguE8VI6pGAd0ZZcmXVYas19TXdXqllCEB5xWKFXHm24JbQ3rPfilOCMlWzosY0JO
hCaTveXT4JmfQb3G6jpUdELnx0it5O9+Gcfu2kFKomAZ2Kr9UXiksV9Uq7m8wM/a0BMSiUJ148YA
iOmidb4KYXDxqPizAx604iQ7zu5lBvsaTaomJqw5y8Zu/bHHXDGoUrgYZr+YeqTHpDOejODBoAA5
00DT4YTJ+Rzc+H0NcnU2Eq9FIQcPxZIPOkI6GrAryx80IzS2XfBEbZ9qmOcp9u06UL/aQHfLF9bH
IKxWca3IA8eMxn/1YYoITtxjOPnbEa/jSxVD5t2kUdu19csM7bqH6okO7bpk0xCx8US82d9fEIgt
7Un00ga3Zl8mcgBCeL2LOmtOE0Yt8zV6TqH8QecuFE/+yKl98tcNsm6sv57DRV9otaPf1O89MmxT
GZJ99NPBGE/fxpHd198eMJkUQh1i4CTNRWJqrrJoqVx4VQsTbC/tGPXV2dIYrhV0eReTICdI6rY0
qq7iP+gNCfIV52axljMq6vnOJ17sffWnIBbnQatmvElq3u55NEvffFEIaMDJETpHAGXSKYQPJb5p
dmylS4qsWLXn3eLvK8/iKcFmh8Xd809WTL5WmND6MQD2Md/sjB4KSIM4WlC0Ddmx4ktojitU1ywP
pfTa3PhxL15U2C/obtDV18Oll4MMkhR8kbWHgjS0WNYgterJFSc1m2+J8RE4v/cyTr6ufYAUtpi0
0n71aBfjsYt8DyLNOpQNEo853dFUxPK/X/Wq67w11QsfFeaJVdvgP+BsGm8wacbf8qaKbaubATDj
/iuq0qDqU9ZgDT0jgK+xkG2Yt5WgGtErDDMQOUNajL4I+gwQFNc+NS1EI/raODFuCdorePAee7xo
9HFsxo32ufSxe9MsUrTznxAttimaVzbiWBKjcFaw5fh+n6BhNI96PrQr3obvHA28uQyiVpEMpdy0
nr2usg3KocpdJ1Z4i00pMXo+x2qJ6y7TocZgeYE8z+Y0JsQdvWnb+RVm0BH/5tOkd37qlCDzPfKS
G6uzZUJkzTXzhjdAo576cHtqF5TZS6aFajCqphuY8QeUhwxyFYtJ2O0QhILeSFolyx0Jmq2BgolP
UkEBRJEBN6Wz6duqTFD9RAcYzyqLEkVNtim5NnVjsFeRGu2NuNOGd2j6tuNyPfdrUqWopmld+A0Z
fPwwa5MCFjiHJ/GtcwFUQjj1BV8T2x8VU57JNjrYCkVSj4APCch8Nk84xaVB1dXBl3rZ++lqtqHP
zgikcDs6A2ZAFWHaROdW8JqeIVKkY4E+wvhb7JrGZ5So2r8ACDXZst27tcE+jhzjs+h3OeRVAJ3j
A5mCir5smnsx2q6BFxz7uq/Zde/VqwfiyBZspyDhLboiNWmS24E6iv6a9RwvKKVVTgZCj0g6s225
4zVA6D3m2xg/a9LLY1Xzech44MsQ9ryprW86n9tHiDDQxxMNWhy5ltMQlhtm1qLQ1dLhbdcOZ0rI
sNiSek2o9y+icYwUgGbH6OijYzEUbhM0+Qq7qlOnaPdl/dvuGBykLYNPNxV4Re13H3aToOwaLux9
G+EQ8C0iJNwfJNk5KasZx+MT8GjwPcGi0YOBYhjVqOyZhfTeX0N0UJFt4WGXHxM/o9O82Ud0mnZ3
gdeNklwavxZlyNR8reN1nU4UaVjTsYa/Ut+iuzXedvVWtYVaOUnKqUIeXIkNzptyNiO9BfzvPfYz
jFq8SaZLp5Ilj8bYn38b14dtgakwtCOoDDqL01vMx1d0ntqmRBFj1xTmN2quhMXid5QmWshN13ix
/7h2XhI9trxNTqxzaI6ik1YVUVRB2rJutGLXFbYRkbWjqaO8WTsO29w67g26ACCfHTE78UyKKCNt
LmMdYnAxd16I9Xp0K5qHWDOewgVB5I/xgsXxGaGYOLimXRRLZG/g9NTm/Ubhw5SJYs+qxh5fCGSE
3Tskj6DeSNS8fIHuvO0e/ajmjzi04AyySosGZiKoCi7LoCvxCj7QKr7FSTX/HGuEbRRurRZ9cBjD
vGniMYy4smsUohk9h3F1LRzK7KuWx/GEMkF05tsaanQzWKCRtBAu1dazNGk3wXiqauq5n63c4u5Y
k74VsKb7cjkytPJfHd0o1jyyt5NAE2JcR3DCoFodU6hr1K1L5Hjj8G+XdFF0g47DNPxuMSEa9go5
c/fVqEFSnYU7mc1GFx/EsS8BcQv9EiwB5gABn2M0QMORt2f4ZfcBzZWI/pkSuR/izSXX2o/5jxCH
5ZLP61YyiSYdskDRCw4k+rM2mTAvIEgrGzjU+yxZpmv0BJG/so3tTQzXVhni/8ttuMd5PwFjTxcF
iuVO0bMxzUgPi6YJ2pJk/dJBY/DdMRpBfeAZ/ENoiC5SJQrdYqe/GrHBaQG/6x9WrfIc9Ispe7F/
F+s2F8BbmSXF/E78oS6uf9Rr2JZeNICSWi176ck6uA6lqU26Y+e9aeOE2nQcNaclIpPmK4/59GRM
gGCubWBA4sH8mlVJIn7idno/GpFokZkanOLFIHF6DXaIZmRPxlcuDSjMfHfmm++svu3UuB78KMSR
SnZMr6UXjHODjaHqg6yKOwyoWAWMK6TPbCuSiPtn6Lb5yQ/m+hjUtD/IcFCwPXL93A/7UtZLMhRN
jY9JGzh+a7SDGW3ScFv3k7fpuM3QM/aRBlq1Fz0pyLqCrjk2xqHLgjS/oVg6OuQMlUuVErfjpNFr
HAfcOHm3vG/9Gx+egms0OUmxBW8NMruTB2Z1XWBbia90QAiaXQ1Nfjc6xMGVD5tfEqJFCb5L+BDt
dX3b9iGiJTFzzTVd2yhldtnPY0TWolYqKYDTM8jkrDjNrDFhk/oDRZZvZ/0Ey+u8tchGSCgDgWNq
Dlun4VKb8ey8TJWFybBGKy7BMS1NEJxYdFUwHBaxxvc4JPNn2VR1kmNJUCpLQkbuuCfjOCVzH/2q
PQTGYTI741S3KaXSsV3jFOcJAwJUMsu8hYDowSYjxnnGBd1Pj3rbDYYG4kfSrPzU7HF/p+cRSskB
QYp5O9g9HxsA7tfQ828AbjOvQfU2wOpwn9d+wa4Zo3DGsZPT+YSmfgBV1YJWxIipIGLv095VO1pS
PRLdkVCk3AWbN0CPJA6qY0Ns9JUpP7iiup7gwVbVlkVkjskbNBM9SNNySFwVzIpwQ/Iln8Ftuh5l
FP3Y4q2/EQ1mZ7LV0TnwNtJhNKmXawHFX7EhxO5c7UhORoqpQ1WAHLqs7erqZg4i8h0teGmysYuq
37GqmgyywC23OHVceTGZ7mKcWJ4l6xB57yH3gcKYU1O15WFD3gxPwUJYqhHff90Cjjinm5lQujCK
WHzPj+S3xuvopa/jdkhHGc7XIoq2kxzMjA4+tvwvghLvwadLNJWx6DAvRXT/gBmOWuyRbc1bozXo
UMpM3XgzoQ47Wt0ulzmk3Zel4XW2rRiNkgCBNktf3zALwb3DXnDgZOWQHdb7lbfv0C+hwxtwPIWN
qlEBd7RBo16Rsol5M6cj+CmZ3np9NcWjK+dpfa4maIl9NGNwWujjUwjL9t2+Vz+rbV4hM5PI9G4G
fvAW+OXbJZ4zzOpt4TDEO/gJc1mP/fW6mRVmvbv3aPE1RYuTig+K1MuOovupg3woq2EOhsdQ6JLw
HRRWuFfSMZ7CI5IsMSX3FMDCvty6w6CisVQwxl7cvGg0VSZxJnylr6sw3gV22bdadwyXl22x/tmZ
xs9qyOyLpN3lYXRz8JbU4u62uJkvYZQE6OloFqvU7xqTh9wnKU6eNJ8i3V2vURc+DjWm2nDrjMc1
WpMjgkXHu9Ds6ynxkhpntV2jGErsQycBjB2rGSOivZbbHwR8ujKBZj3bYrNkBqfTLHKgYXCawIk+
Vt7Rm4c+9ZHZgC3Wl2iCbd0r6dxDDJY9nPWkKyU69V8rtcXpUKGjm2IhFJiUo5sajNV9gI229AOM
0NM9kqS+oIE3gLziN528MQjI4nfYuse+RK7p84QzcbXliMiT9sBGXeNHz3sD02/aOskqWqCS4sFp
ResufOZ+s+2HKvQ3d/FbtnrPq/K2rrRNOA8EA1axVvddZFdxQ0FU+j/qzqM7cuxM03+lT60HapgL
N6elBYDwQW+S5AaHSTLhgXvhgV8/T6Q0Iyl7SjXdu9lkVRq6CODi+17Lfo/RNhkPI+d9X0YQgYtO
O2wDBBWtNSJLgNNEuFMV4AGvCYR27aT49CTj5RuhsOOyaW2v4+RLzYW3yMvMhzYDm9i17gCAwdBO
K+iZRWbOrngNKnOzdlS2iqBfYs7goO3c3jh5M9l/T8ICSTouszYz4auxtrP9ouo0v3M0keQ/aFjH
m6g7dUsDVw//VH6wNZWdFRhL24xc4RmZpmOvlDEEaUL4y9PsydLZxagv1oOJNd89peRP5Dz8u84q
rmI39vLHVV+E/HLTIam+hD82ZRYYPnfZj1qMVsUUP9HqsvXH1jGjuV91i1YLk/aSSS2yyRENjEW5
d+gna/d1nsuC+EKgSBiGjEO9CemL7tb9yCZT3aVrPM27xtenGjGAmcanNkll+krObis+JiStUgOc
Lpv4vu4ytGBBXZeeYAVLJ1e7LNuF+1HBAszDnlFq6VHi6KR33+hihikLEtiMZt9RCyBB8cp4eNPM
uS+uuFYLtV8pDFhQs0soRxt01f/0pUU2blWbXM8VXQ5JaNl2rT8rratg+RZjGTSCEpq5eAfDUjwM
aDsi4V65pLXvTaFUfzB4kMsnf25pzD2WumDh7MpB1gfeAQpeIiPXZqvBqdQ06pNQu646zjFDZhZo
7Erqm1XWlXu2G0Nbn0kTNdors5n7csOFwdsaohjl6vd8flNHjWD1inJSB6ajo8+5eGpag5MpKBK7
NL4A2tvsiTuxGR8wlF2axpPYsdujSUwHkgOHai9QaW/x3dcFoqt6asYhKyK7Zwu7S9baUVlorg57
icZqI/eF608X5stZ6ttYUjZ9y5SjV2AEvjIRa1ijZ64MY95QwizSsXEzFpCQV+4sS0VqnjfIHops
tegDskp9SJ7NNa67TR3rRc0xP2rmrRhz0bgB/KblngjdWeR2skip36YNJbSc0rJwhivl2I1dBky7
q8Z4UsZFdsi73lk+xhF0lynd7WbjUeuSZtinYnIRK8O4OeuWZvok3qOFc3MAAY0M5ydCGP0ayYkt
imOTWvMI/zv005Pv6SWkneY7elIfqm5iZsyKxe+PcWa5VmCtNmEiKfuHvIOkkUCiyqtiawig+dxM
AS8WeW1uOlxjnX1dDvrkT1e8gWk3b7uUHHKxtd2snL9p1UIkSZAavdUMWyCpERSjWR2jeEvTrsxR
1I4Jd2i+wPbdMF1304LGxHKYdKw0cSqY1q7QZc5JvSbcsTY4C4snOopGondJZU5qFQDU4N2Uvg+0
fkBrJqEMVit32y5KRh8RXACx7g35ZnLF4D2Sc1JVYBOtGIpnqSFiugVRadVd3uax9wV07I8PdpFZ
9lNqcJs8ymUojHtPZ83nrk6JK/tOdns8z6g1qw6gi+iM2bMi3XZ67zTJcU7ORVp4ztkQa6budDmQ
rFk2czptyrIrFRS8rsd6WNRy6E5L5i35lWuiPLmLbTnN35ZBpjkMcCegs4fKa3ly9OQWVLbujo9r
iW0svEi57XOailX/9IyLk2UPYF+4kPnx0qLnKDU0Xp45yL2yMltsTSp7p+9+N4l829d+LE4qLsas
DKXV2dN4QKWS+NneLudhRYKq1dkiw1Z2yRy2JRswCN6KjOyI1EIMVwtNXHVyU+M/Kc6d3Q7es2pB
XwIxV0uzUUPfTxuCS+t6UxeLfkb2oN/nZYo0xm+Re0WZoc1vldajMpon4PdNPbEyxdqaPFgQ67SG
LRXqGD+71xIOGyBY05ygcGqDbRCtXY3QzR4Pglt0IUh2EMVu4hJXwdDjajwChVnlaTE9cJt+VFYD
phqbfeQsE2K82ZQaiHiZ2DbPCNCx29YkcOfaB/f3b+FsyxGtEGWspX/DBuW21Zm4SWehT0zqy6qH
tI452pM5JfN3WXKJQYb0yOuuxbJMKlyXwswiVFFTHGhuxkJlXi7RMhzp3jrbvq60i0ZKG57ntVcg
cLrPj8daUTuf8O92d6ehSfZ2MtGcBNqtiY27BNq5Ybn15RQh0KhVyIOBOZHyKNMkEj42UXkEDfZh
yTlpZwanVzlP7ptvp8X6BGcH8NstuMLsTHe0E83Uox+6NF6fysKKvbNEh04fvayztAhM6PP8ri/p
zg6JM576kNghiPC0NjSeyu7YalU426TdMl4S2lfyJV3r2REcumECU3LO66Ksz7adcwWMPV8xtH1L
Teeusld334DtUle+DlznbZc18rOgiASseCbPa9+orMB0rRRrDnSyLHdun9jOrTYjtwxt5U4Xzh5Q
XkaNTUFL2Fd2RaIMMzonbGE7D0K6+isEfpWDwEgnDsqpGAif03D7BEOdGFnU2ipmiXDW5UF4jWrC
1bXWIowB9pwA5Y6hHVgO6vfcFeS8pUID1dQwAGhbm5PaCNG21u91V83ATIkOVYHL0qvziicsIM4p
tyVqa1L0J79irxiEurVt2ykOLVqFbpe7mkIfVSv2rELTLsaTMh2hwElS0PdLlVFrl8GPikCTGVcv
hhGVbbsYRDYkpl9fX0Q82ODpBW3cV3HTNXKjLap65anWFZvY5t4o9aoWZ6S3OiJHKEdUiGk3rKEO
4eJveCrMbkSTxvDDiVUvrhIObraLPE8/RWlQ3oEqMEFG6tiFGU7tuNR8j10M6lEB7YVs0W1+XHx7
cH9Qh9zdSmL7xROKlSG5ywZaKcNlsd3n0U908DSV1jNxj04Oogkh+K1UYHNIODNxEtQ/waEWzcoD
UHWX4drSnQbxi1koLyzrtZr4pgtbHFyjdObAZXHqHnm2mHmUtk4pbmSLrCgsGX8gtis+QEcV01mP
k7VUWqgnxazt7EbTv3tl071y3FvGVvCKc+sRkFtsrD6Rp2EeuiFqem0uQzga/wZ5XKUFk7HmX4N0
myooUrn4tytCxU+6/9hvXKcjuzfs7QZNrF551BClvkvVQDN2OgI5oB393qrIJwCBtRWKWqPVaeYt
J+LezoPpLDo2BI65Dcqd8TKY94aIsszv3nio5PkWqFggmXM08zOdaWtE8Dl1Tr4bejD3kHQvLrWW
apeCjCi9oRe0HqdmU3k88ajOWNoT0TpjczASbfnegndDpttGvoQpCRDaPlusBnG86RjpsTFSnmGT
YVZuhCghH5ij4OO5ctx6vtHQAnphpRXI4KgYHq98NiSnito0b9e31C0wKxAa9uUkM7gaSodV7Kda
qTgN4Nt7jmUIUu8SMElfn9baso06ePHk0gWUtI9j4evOMQZthyNbecsYX0EHUK8kw8vSkMW88wnE
NpnZWaUm48Zm9JI9AtWCt8UtPG4ROm8FQLcP06yfZtkp+TwrXKMeSKQn+jvQXr1/bz1oX41rsHRo
fs0w4DFriJhJuA7G1hgwa0760Ch/U8/CSV87e1gwYzVGY2QKVRJnNOBKgq4tpv/RHTWDgaWp4cP+
B0n5Pty16+1QkJchj4gVCazpImBJKPRWvXqsLbqD7GUY7vpF0zdVmsFZd5q9oToH/TlTTqD3mryd
Fvmmz16/hZkZ7vXC8U8Au+PrFJv+bTnpRhHo6wiMU+jFJpGOsVXKXPa5mOu7RMvTvYHeJ0hkOQZA
7ijD7XJ5QCPSngfEKXdO29uh1iGUyfIKyr6Rg0Urh7xgt43YA0TJZ1zp8mEcETWlyeCeFPOMFZQo
JngLAD7KaZ7AwbP2eeCuoVVo6ugXdKq9Ncr4SaxJsvV0ow4In1uCkY0l6FsbpKMR6XF1bT5LIpvn
UvfVt0Qr5kCJxJBwa82CPtcCI22sIixHQwtnD0zNtVMn7OKiRQQ9X62YagLW4TVCz+ncCoo6HhXK
TTIgs/gPDLy/Z9z7GTn6D4aOhpYLP85cd2twRmwcpJRUZTYZ6kVKfoMUIuobKk7j4BkKa2zKHS5r
PLcT0Y1N4KK73fcFMieSbv/QBvJ7OTs///wfvif6EmgSX3DA+VNrdtuy90R62/CIA2s02TACQNjV
3hORTq7u2CfuEELjp34I8dkMf2BG+R13z6/5zAlDCwFFrbtteJqUUZY685Ubo2q2DC4eNJOOd/jX
tpff8dT8mtLcqm7phGU52xUgy30gTjKvIqOCmt8XWQNl+K+/zO84wn6Na4ZYVn41mfYWEN1EHWPU
GwWb99/8IS4v4z+8Z7K1x45kRns7uhUsvcH6m3BmyT8K2/+9F+kXs1WvElXJJCbHhz08SNvlEPv5
NcGrf5Sb9nsvzy8Gq94weuR9jr31hNrgfUQ1jJ34Dy6m3/vkvzgs4xk+0Wa13SaQ44HXjpwMKTDl
f++d/cU0ZRbSsheN18ZcK6a6HkiwW5s/cLn9jhFa/8Vg6bRGNWF757JJQSo/uzq7zCnOQhQpSDm4
gRwwS4PT9La8/u/9PL8YLz17VsPkVhiDjRlbxrCI0+AO1v2//uzG5UX/zx4z59e0ZjdfLGdcErEd
8li5m05XfhPSB2UXn05VMx7Eykt6BH+yM28gq9b81ehWPY4cM7eSUypymTwKodosgoGbtOSvb+O/
f8z/M/lqbv/6LXR/+Q9+/9HIpc0SGMx//u1fdl/N9Xv11f3H5aP+z7/6yz//lg/62yeN3vv3f/rN
pu6zfrkbvtrl/qsbyv7n5+fLX/7l/+tf/tvXz8/yuMivP//2/llldcQK3mYf/W9/+6vD559/M8Cb
XPOS3Pzv//hF/vYvLj/Fn3+7ytamfa/+7x/29d71f/7Nt/4Em2g7Bh2lhu2Y3ODT18+/MP9kAitb
wnVdjwrvi+e/bto+/fNvpuBjHFTPJNTotuFeAqy6Zvj5V8affOE4rJkeYJNwHee3//3d/dM78Pd3
5N/qobrFZ9J3/EzGz6SMv18trsdY5aBZQM4g2ILtX23ZFoJWxqMYeKmwnqWjP5vZAP5ONdEk5jZ0
sCwF4GxNVN33vujCdM2OmdfbQRejP8qrCn0FD9Ae4eg8npA22UE1YYlq5ze6I+Cwl/TbCueqOtvd
V/7W8Gn0MlyssYWz3KiZp7HZo4YWA4SDUd5qeqUfNQLZyVjJzG2cGsi5ICHCfEoAwutZPyTDRx63
Z+QbBs65cQoh6LfTCPVmXNxDfNN2ikKSBS7JsjflkDRTZUaEy+wK9dudWYhD0aewNJb+4WR5YOKA
wJ8EQuZOWQjO7wb60gRUUvQYAhktK2QzMCSwOxqr3y6dZqi8Ag46f7Pi+QWPQR+UnTsGFKfBQOnM
vnrVbnxebaSF9YdYGcUxBE371fW+K3s+F/5QhFWVricWhSDWRwBF89IkNlk3Thl/uUZ6YK+6rZbH
YjHtyIz9Ikrtp7xnzU/N3ggdxI8hY0sDKYWMqYgQPD0Ry//JSMxojSePofKtzyFAuq7NAvcGAaDa
QMLDpKEH9nFUBZPXzqGmq6ehxASuuc+0XqWRp/xPo29BBVDQciQm/OP5uquX/YiPLBBKO1WO9Tpl
8puf66+5MJagUtBk8QRhUZ0m17lPvfacdN0d7pN7Oyfn8l3v1o0gvmq3zM1Jgf9GOByJaHPM89As
RsjmcAJ8vOOhMu7G9iFdKpR1Q/9t1YujJcovBdizSRFjEj0GflGrj2Tye/DmiemU/Vhf2hfTF6du
SNF5QUHaQ0qPpbxTPpJHZO8hzABmqdj4NqKzT1ePUF6oal25XqBn82bWev1ubPUbImu2fT/bUW+b
XdgjY49Q5CbRmo0fKp9vKPaU26xatmUJSb5OCdbcVTRI9C9F0Txj92vqn5Gbo0e3YjcA3YHcZmyw
xX085x9tHGs7KzevB/4bi7g95dw27LIXKfRw9FxcnuTVoTq9dPki0EQ59WSlQxNiUP9RWwooy47P
asq29Txf1yhDNknzUGF3XcburmRo15aT6xNq3CF2xi52dt2JC6hrzzZ+42VtCGZS9Mb7IzB5i3jD
vCsSrhJhWo+WUz2n+om6y7MUkIaWj+DOX/LbznvRxjUy23pPp8pLlhVQG7bZbwfRpGGmmjtjzAd4
APSfWsOenNN3IOqonlCeEvv9PtTNVeyz07lm+aTc5LopuDSU4a0BTZokZVtriA/bDYlPBi4miiKs
/cQKFH/vJQc1escinp+W6ke2FJ+TQHm4ypumLb/SxnoY7PEhqSBaa3fdwkOuxNlVSTDo477Ay4el
ds3hWVUoxvW5BakUYjpordUFncjnoCSLO0rnu7w27HCMs6NZ+EdZLAnNBDYbw5pjiJ+jqipeF3ht
wES29OKi/v2h+rjeZOukNpm4xHTpwx7SYe/EXXsPbnFYS32fonCIMlih/Sq+sCKGq5NBHdniWmvH
M7aQErNP20RDqh6nDtJI+fmrTOwf5cVxpq6mtpbf1+3ak5LoYx11G7FNsVNYFQWP6RxkXv002Lzy
ejOgqEsra4dtKrLn7CkX+b2zcvOMmrpi/ziXBZWIQxdM5vKMzPp9LV67wr5ZLJT3JSbbDf2XtrHe
X+66lbM9UL2W4igyLv5tg7XfSt80Nd6jVdQ3S6ZygGN8eYN3FPkYGUMF3eygw2IzBeqbFRjLEh/w
rzyIRGBMxa/clNVx1MfnYoqkVyLVdHUjNBuj2OL6RbP/Y1qTTV+axo7dZL2FePaSmm+kMtoNKlu2
Xne10MXB5DUuatVhzjfO1A6R48afK6sTRpzGCxLxmLg8o7RukEdRE2sofXjNTJRI8N/atX1PjeHa
H610Nxju9YBmfKdwiMvJKbEqkujCVhGOCqyJkruNMHmbFsT7QI/5mwZl31e8HqikOlzF8jGX2tZV
8V0JYhv0vron3tfc6ql6EeuER6T5wkNT7DwHh8WSv7ssRtuizrZ4/pqgxlG1gcF79IGhD9LRbpqh
uLPT9Mc4SC/y0uO04GaESzMjhTkk0LXViGB15InGSIrXTHc7FDoafolCIkf1pRfWN3J4Dv2K9kLb
LMCc/YpGikv8y3UsYoyUASAnYowo+FeLNrnzGPwYfTFfjaVLR1fP3pBu3WxibaifSwKmgXYvrJo3
fQgnaOzhYlzlPKnNHjBq1RyeYWW6XVyahSDo2htJaOF1WR9KXOD3bN/dVWl4z9KHp4NQeljosQpT
Na7bcc6HIxPRiUx59V0A4gVgnFPhe1sHinhT0b0bpClOGen1J08ALOSQqBuprdUx6X1ecceYjrNT
7lSu6TtpucamNYUZxaRnho0l5ysDheAymffahMZJT+Mby1uRoI9HA74FS0ylrbd5MnGJ5Y9KLB9W
vFyaR3xktHN97RQ6hojWrrZpmmYbwOMi+WGMGm9OXgRdnSC+GfF74HfdykUgEnGmfLNMd87olh8Y
rNB52OZ2Bc5GCV96oSdiLEK2UZ5V25Xnn/+Xr2Z26DlQ61Uc4KjXb1qMXRW/lbGFoj/4NVCUN5YT
la6Tv3fRhjAqreux8MpqZ0g8V7PgCoBQu/aXJDu3bV2eyLAiBqDWZmyK6SkGhzkqwt9sheEZruHQ
L0sa8fAon2cXRhFHfDgrasbs+HpYugwMcvY3njLNU7JWa9hPyyvX2nrddJb71GvLY9ZJEkWRoaG8
MHADSaST6mV1h+zK7XUYO68iwuF2Rq50C3XfRhWWsLOlyzsHiG5fX+zYaD91xotZ8vz0Qqc2h0dc
vHI3ND59BkWZPmCgRZgEapj1XnLfDiq7s8zDRaBw+vmLDeKwHyvHQ8bmku1vN1Zkcry0ajkpo3VP
nEpp2921tYXUq8Mbrr5NI7KjJcA/8+wQUcvzHDP2ILtHPnoOF/tqIkOdrAF1nMz2WLeAo8RckCyA
yzQkd+DaXiROyJUupLljd4qnR0Bje4cL+ovmn2yXXMKvbLiJAC7Zginydt3k/xh7fsja5NKUVNo2
3CtbodJ3ff0ahtjeSaG9jUVOu4dVdRFZFW5g4Ms5gCaHaHxf0qzsD5bfwo05j8iU0S5qMBNINye3
3hVlawbawPFYA3OHA0O13rnfuwzJAAH+0y5Xy3AePHc4axBmZ4QQCPl+OAN6LUJIdAOz7Gg5byrW
ttY6YIRu8o1nZD8wZxQhksAAfXMf4qYYNqaxwIsNp7T2bqcKl31OTMmm0VWIe2bXm/6dgrBT1eSE
fubzWOizZ6UTXeHM4kLlM0DIPEwEE/hstVfG6BNusoodjRlDeBHmGoUMRlR8VY1eiav5B0sL0z5p
nsJY91DYd3FRQ6rO52ZJd7ozKxwH05Ns5merM69iFF5722jRzRbbyjDSc2oVe9Mr0x0Fk8gmV4Iw
YBwCkx0oAqb3SPa6tmR8CcfV96OZ7eGfHruMeA8mR5RcgLdZ5m1pJvhsjZW4EbHXkVvawvUR5LP1
OEscuG51Rlkg3BybvXGYJmRapiweRpOoDju/XfhiqC9e447eHtT8h6YHTp0hDzihAhNnyGCFAoIt
0mHNy3g5VQrRNDwXuQ3ZjhSINyXdK2g7+pDLN2FftoKZMi6cNoFq0/3aWR8YVMbQqrUnhfrKwQst
WkxURlE8c9o+tgZzVi8dnhmV9a2OyVKp3VtsDGaYu3a4rHU4NdqD0gnBcCsXyWGGlriVgN/WLe4u
SPS4vPe8+qXt50PGLFILfQ+Mvu5WOzuPuoPEJu4vdqGA1RjsSeUgwf74uHTdN6cwP5x4/uoL3JWI
1KAZCHiohbQI8CSuvVp86qlxH1VddV5kGjVufdQaApFRbFhRnhXkPAzjfp2cp4xNPipl7IcFxF8w
JzYcfFo9NmpaQ03FMpTVB1FD+GI9TNcDCLrRBSoFZ3MmHItahh907PaqXW9XIshzy3kcRfkw99or
zkkEcyDmeMmrgw45JxsuWEO4zDJWFg5r8bkWmiB4ZzoxoT8WnJxRu9ZGgKPsOkdgBPvx0iRP6Ncw
pT815lKFl1caNuN2MvzQs+2P1Gi+iGMwwoIUtLliQEzHl7wT7dFPkiSCI802uWyuKH40N7rh7vUa
bQfRKwxyjWaWUdeaY4QRIbCbogy4sDnCLfNMU8Kr06wtYxfGFzx+lxW3SreQbUOYqPK7N8dNoIvv
wtTOo50fjXTYsjPXYacl20si0dhgVTDvRpEfvAEGr6zzD5T9LAXW+jIWt4vNO5t5iMdnNLdBM2vn
xLVO3IcMyEb74UqcIeOIIp+oMXP2GIybF5sZaFy7syGtKYRovV1Mt7kSenzwuzYh5sAQu5ULo4md
JHLwKgRuuTwayJiZaaEO+6u1umiCPXsrB5tXkv2/zEdulsI7iyJzrxbNfsjL0gnwSHCi6c2eg7E7
mS4EYeeEaoj7E1vbYaULLgIm64LEq7eWK2/a0jtlNrEjnqMO2nwZYtEsE62xoqWJbwyKBBBGBA76
4rBc8KWkQ/zdor4HfwnU27A4QZ4u1sEwX8Zy2WOkyQ44kt4VJ4Y/BH5CeQ/T6bA1ljrZuYqh0iYm
yed7HRDQVumyTafnCkv+NiYTe5tWLoER42vRzdeOp852MnyZLQaZdhEQSMMtaTfWNekEmwmeZudZ
LEx1me8QFTHjtQanVffIA4p5SgUavgHOoS7bgsJcp/wcOX11YTHVPTtMudXwQOJMrT9hHp5Gb+dU
+hh1HsoFJx1ldKWXF1+VcZIJiXTKjL87JAKwB3oqlON6GBGNQV/NG54cX17uHnyf4FwibKAkBXxl
gr48wO3HPZG8EO3yuo5wclJv37k40nUlMIDpOdS9SmdjmyO8UIwy1Vfj+lezmfjbyY+0YjxWsX6u
FtsLjaFGeW2WRWit+l5aqbVv0CNla3wDyf8JOJNw0bFrNb7xQrXQppr4eWZUD17HIkl41gA+Fnr+
tMV6z8pQpc/pWDDb4ngIx9Q65D2bYYwgMJCtNgQW3g/EX6+EQN+sTnHlJ9LbqOIHfNdprnH+eVbn
E6mnZdiezDeEawUKVcxH5IXdlbmjA0z0TONaSrVa/H3Ed7ApRAGBae2lXhZ/xeb/S7DrY8NJV/0z
yvoLMnuVfbQIDX70//Jf/X+E3wKuCqDx3wdv799zENr0vf5H+PZvH/VX7Nb1gGgRKgtoKgQul4qb
v2K3jv8n4VmuedEsCx6wl3zrv2G3lv4nwzBJJyHdT+gmIMLfsVvrTzphGr5vW5buGTrJ+/8F7Fb8
J+xWEJmJH9LxaGZ0LddzfiEUGl3OOKD7bpswq2+yH0h7keQrg+wxyg9SMgceK/QRg0VLTpHPxESU
IrvOp4cezvuhJZ2KSuG9IRZzP1rtu5WZ67EiAyqoEiE3NBd5bNjxsPGS4ogujQFMWhZIk/9QmRm7
IhqQYcbTbX8OSY8/xlc8A2VhRzMPVmzx/ncbsvhTRyVNBspN1lf5eSK8a4+1kWQIbvzjjFeBAzK5
asm92yRC147umm/IdfGii8YxwhxvR0M9O2QCzNnOG23rhE7hoLxSnZK4Z0d1gMNWpbZxkYMEoAi/
SnqkavFkNjcU2PGER9eOLEJwUKOnvp/KieCUVHuscQBd9VPz3es4WGKs6tvau4jKh7V91a5TZ+eP
wr6yCWLACkVdXW3V7blM8+EGyhzEUdTmd8OXuwbJ9waZ2Bw2LWcW2os46ghPiHobsGNK8vGm8GBa
Rk9dQzO7GEisN93LQBibCXyb4LazjkOMdcDs9z1CuH6u18/c8O6duHL36PKMY7Pw/XvqdUSp+WZV
OoM8VQnPxnBA+2KfK9C1qLNt5Ou5OR3FuCCtmMSpyPTvej9Om0w62W089a+JyFVUce6QcThTD7U2
EWK4+MB1XgZQBfG2REpxI90uxhviVEE68sUkNtpvcSK6jXe8CDjOue8kO2pmlyNA03cWzE+sC4DR
yjLDag4lQtLSmvx3LXN4m6UTMA81FrkncR2uU3212L7HwT29mRjuT4XZnV10UHVtAcOZuJ8YNb28
ely067ESjFtNfWe3K04TYz+MQju5w4uRKDTeZdqF7Q3CHzPK0DzNuMJ2RXbpYpxe0tWFyhfU5bDI
eGW59yYyBnQ1pVu2lNfJ0ZIjRv6cEWw8+zom26q1HoCAumiYjP4wE6l4U/stokxPYdezlnJL6tEQ
rfhELlET1R7hEDrEt94BG7cr0zqV/jyGK9/j6ecv6JkPUpJu0mUXWZIz3+p4g9tgGnGdJWOdn9Tq
vnSj1mDeKJOzFbPz9Emd3VfI9W2pfXMRfzxnmCESz5b0KGc7R1UEceqfgy6gVzrbDHyhZUdQ1AFJ
UvFesHV9h6b5UO7I5IRBPLhI3kLyApi/bTmGRueKe1YV+74a4icrT/Wzl9r2GSvgxBu+1OeyIdEu
cdN7wjBu07FOz87yVjb+dYuu53WqdXmdFQcJbmC5zfKV99kTW+JyR+rkU79m8slNvFCs84JzxiQD
ql7GPX7zW2Q43bmRPQ/KIn3J6qS8wV5OrgGwXRB3FtlFLe/iXA53WR9KN83ukEwbW1+vtG2X9UjO
VH9aSvulSNbmVMayORmDcTbzhblJj91Q6vZ0V/a5GSzaph7o5EYR34SMnGU0DD30zpCnQKndGuYk
Qp7rTh3tQRa35hDntz//zwOCDbOyUtuff5YS4XFtlgnIJb0VN2sKBLEqYz2xjZOk78v3GbduJFzz
m2f2T7i4BdqR0rjShylhtoi1g0S7HpLM9Om2fhwCAeG+X8VDIVns+ja1wzgBSyi+NWnN5iUBKRpf
fh8Soch6A7muMGZGnpNsrKzCR86dezdL12aAvl8Bd0O7GRZCzRIVoTL1geNL55jlrMtmc+2lrXE9
9cvBrtrlkXP+0+q0Q9tbElWizRI+mkzbArzdLAhgE3FsbONSGtc/f1n11bhuvNSKDFZ4TcebRA3Y
GDAkESHfXhPpLY/AInx6vczCGcPrpYKwAlDQzWiVJgsniD4nvpm3xz4rqn3xnSib3fS/iDqv5riR
NYn+IkTAm9dGo33TNZ34gqBECd5UFYAC8Ov39GzE7gtj5sYdimoCZb7MPBmG8+M4ze6ulZ2xzauk
yrdlBZeDoVa/n8rhwGUn3DMOYWyT3w9MIsUE0JXDiXt3l9wXMp7mRHIUZ6A+DHsRussZqoPa1Nkw
UrpbdYwF0+Cpi4ihZxmExoybMPA92m7K2boZ5XKqilpxJzB28E+7AyO/KLGzMwuBSHovKJNh1O1j
kAHgbNrfc0E1p7NaKYG0ADRpYQzPgj+Ce/F0P7FGD9MdNFDagNzzdfoVDsO7dGfgqybHbNJC6dbx
Nay7gAXJb73t5HLvjPDhYs2PygOG3wTJx/z0i0Xt8m8O1AD48tZBhYucvagFPnZUEnr2buTI7Ncw
lQxioKAntdMjfi6dee6c4IpJHaBA6LR7zFW7qsAcZ1Zj8VTnHL4dJAOMV84fh3Gwra6uzLJ9qpnr
ALi8VIb4sPH5nYKutXy4RYCu3NShosu+CCHag0uo7+yCMT1hZYgHHOPX/76MvTtc08yuGQj9NFVU
XiI8doPy02O4WnOsav0PwS6NcaXlv7WFYtJ16iiw3W6DBs7nWBbpcUJunVzlXmq7AZnb1G5cz1P9
YAgnnt2A8Hc5evsUYONtThuJKiv1T8a3L++F5PQQPlW45p8bXgNDluuF54e28ibnnWwMknSe4nm2
tBFD19hGpWFc7rnmq+PU3J0i46AJ/sU5y2cyeFl99Rqn3HWkf7na3vdYrNOELcwWiYG4JatZc50w
kcaNEr99qLxxkZPWCuyUMOs4X+uyuOatrGFzoOSOpXjwB+0nbTOzuq9hzdYHLzZyoxjiG52dvfou
SEudMt06F0BiLHVYT02GoxeHDXLKo/fRjcg9LCbngVHdPMM+jz0/AEOMAJZtO148mLhooPWpgrf6
osIZEKlWe6OxzwaT57e0oGM5u/d3piOUm8XI3jus16ccxz0cV3le6JfeGOH82ldT91o/T7asEy+z
2ZMnnx1ObyOp5XvRMTr2XYZcf6qiHPd56ald1eMsZ234WgJwZNrEuLvmfy3ZP/DLFZD9Miuhl2vE
5rarjGYP0Q2Mls1cMWzoyixs5K1xRKQ3NMdZbylupddAYJTocvXsbObCnU8TdI3Sm9EBiMjnRdSx
VqlXyCrGBqyV/rDz4NwR7N63VWYepecfyeF5vy1bNAzhDXGkPh0Ui2S2OafUBFmR8J5d7xb0+rse
FvGYdUQn2ZNb2/0AxHnHBs2PfiqLY258MLypdqGRH+kV4xhW62R1wBETcUvyjpsocmGs64nUY9Rj
nIX2SBAd97UVmtBQgDFvezQYB9bippi6D6LNh3IyFCi8+sDRtzpA/dn57lqd/EL9dWb/JWTy8alI
lnV3di/m0I0yZ/NQpWq4Gqqsts4wfS2r/82GAi0L9w/m+Tlh9DzwfiDqCDNgxY8kS7P66iMdbtZo
/hjmQUJvmDm3LZq6L3evWMmZKRegWBTlbB0GiUzOBvOzhazsX7hPbBD379oAI9lQsfzDGRYvfz/t
g8F5pVw9bqw7kq4by0078cULs2U3OPptnj33aY6aH9vT4b4OWuMSdWZ6aYrXrpPrBUKbSFxpLDsw
Is12NTr6ifyi3jVyeF50JrGck4ktQDbthMbSzyHGSnhKx0f29rdpoqq+WM0nVcOpI9a0UbPrHIN5
hkW2vpiFA2mhNbNYlFGxxYFqbL08mk7O4psnuBaa7Mdu6dT8rexf+E7WszV1Wy8zUo4xrUzusJeX
NIekaVb1MwCbEEcBZ2RZRxBEePJ2LuNU637ww1VKH0k0tHs2BdtjXmHWsOI4fNSJAbCY/G0eXRv5
t/HEfAowQ1B8bpxmS77W64xMFGIGkdIXVyje711m8tSJFW9J52MWCHLgTSv+gGqiEdqR6bWOytdw
zInrisg82aQ2ovnvBGLi0uBCiVvhzMlk1d5JQbKxFckyiyTGtrakzUzeJFfMpYRo48Vsg9d+lZzF
+3oFj4lkBXPizUSn9WbFRN8Zd4MeXrsUWThcQXTXoTLicSjyravIFM0FNIK55S0NjYzDVzCdBw8U
FEY0FXcMdgLi8AtUayof+jPo7BzbOyJ7jRfjESQFapueEemcKxGl6UriEFQJF519o9RKMt00jgH+
mKV+9EJnfs3kXoEnOUBca8/jQO0TEcnmEBXuS3m/HGT2VN+quoIe6KCcO67RbY0A8ASALqzgBfYI
hznxLsL5sDFglt8+wYhHCRC8HhuC6VyDpTqkq/rUQLOuOE++gKugyLv3rqlUPVSdPT9MHQlCsNKx
MlvzTZYFj1i+NVNrvLldCC+wnWsOVKRPxJQTAcECwQe+biQUoefeYk0L9KKQYzgkcSCerjmPFYF8
gXRLJqIq/X6PewusVgCkNkWLTNYAFPlS1NEDx7RQl39S2LQvYyarpCiLjCiMxWdsGxYnwNK7isw5
pneRvLJ888XOo2PZVDccFu57zT6QpN1SMbsOt27vFs+ZyFimfE+dGSyAhOB92dmgV0+ySRdeQm6T
MiUJ4VjldBxHb3kVU/CW17JJVqrKN9rPMGBBCot5wapz6+nvycXxVIyFEVtCu1djgmCA8Jdts6ge
do7vzvt14OwGCZM3hzDcntlBlpQDOeU8YI0wRuuESWvY1xUD2cwA+Vwj9PzvU8JsjvCUeTQhcui1
fhVrW/3pvZeobp8sr9IvLaZXnCvIMmKE/LX6gbkfC1SEteUpkeCOseh/l9FdaqOFa6MLn6lpnnoJ
axIIX0k6w8iRStPmvKRknBvrPmSv7L+etD8HndUHufjtR4klq+ScFy39dIqEiDOPrCP+gCYJRnKW
01ztBlU8k7qak8xGVbKt6mQ0zXXxx39iLMHpi4roAQ/phoTBRRkl9gDS0sSwgmMRcAuETwmGry3z
ONvbJvb7KkXxAY7HEYSndtLjeycmcZqis22AwK5k+Ie8/w0IPA+/+acfjCYxyQCnkznvWBaPuiS4
IjqemBnn2QFs49sYdgO2M/geum8hLzX+Hx/Txs4P2RXIiDt7Yq7w5KgwhxzooMs453WIJwsdTR3M
yX3I9E9XNvIQ2folBaMOCOfDUtab4MC7r7PwyXBR0Fs7P0jH8s7F8iKCeT0NpcNgx+3fdF61mOSt
X3ANGLynK96qceTbYU5IhQo2ILweKTw+LKXTIFxFz7YaAFPC3MhW56DcsY1NrDRQKMzwvDSBzf25
mG4+hqutV+HYsUTxWbo8rnPGgN6265ho74xFKpgvbYd5ry7fCvN+JrfHhpuOJGc+Ogd6BUiqRKAE
xRQdSk7YJ3XyaqYh3Kn7pO5tjHw96bUIZka8BP6htfU7dBFn1zbE6VmC8Pn/GQaLFGmNbwvP/Y6V
Fk2IV8q1+71VZH+CZfnGQWkmpsuhzacSovFXc5u2TwLVPg5zlT+5ncS9K41thPyysXwyylYL9CRc
CPT3hiKA5ryglgRXh54XhNRQJ65ZGMeKm0svhEekEqDE6rK/tj6eTJJi6pAyatyMPgnc0ULIbbve
udUAJxEjYfOOU4/NIDMP3EedP4ZLhjdqiVFBlXT294hd7M6RcbE7kJ4zR2NPQsbvVzGf7XHgRLWs
iv90vBTEp3azquskaDJnZ6sGNT0wrIORcm4QUZUsEYuNEWINGbz+iDeAKaY9r5yuZMUMHUHeG9s9
uPeNCYjgNhkGAH3Mgmm2/KhgFAftrVNig9ygixxMOVJNvkmLPH8qsaqTEus3wliDxzRyGQnBVY3D
oZXnAm4MxAXmhqntMSjcuHnznWb+yEW/Urt18R57JQ5g7y+lMdovnU3C1XNGXlHSWclA9HnjEIDZ
1V71lyTleLL5uHBEzk8M7frHnJHOK/3oWZ8tbwSEO4DkWZ64usu2FQOurWtMwzEfo0dbh97BY5RC
8qbA85EQPM7/ToGcUFNb95bn5boL+nW7eFWZ8HLMT+0H2aj1BubsttIkMXThrSfjNzPJOIa5kQwN
VEwbWyPzvKHCYWVx5Gkn+yigGphtVZ44p4xxTYz7CMqaVJ5RPYgafBcgk1tvw+JiQ1S8KOUC6maZ
r2px9CGiVTDGrfBJyBKmT9mkexYa1VXPsLX3HFaQ2dDdfNPPtw37J9i06XFu79C8wAUKymq6kZE3
7QjHhlhBmZBYM3Faa08I/0+np+Xh7ubJgiplToJBJ1jslQYPsWOWth4LWKQ13l5uM1BZOcI99fl8
mhtEJ1KLfhIYb+5iPa+IMnE1zCAR4SrZB2l3PtzQdDiWnv2Vt4KBnVMeuPQ+D4GBjwcL9KZa/Bko
4vAqeMjHFVawLJwZ1k5z88aOhCaLwTBXNM9ZWBVbz0SSc4qz17ByzrBqOlnu2dcxAPvTzYR/AVWp
RXld/f5arV4sbU449dgw//CGWOQiu0xhwEnr3Y388WiCoIPMKxLTZ4BsrPq4Dva3LCuxgze6W7Bt
xtBH5X5dIRrJIDwI3WDVKdJvHhEipnbHwlvupa2tuAjcjIqbFL2xVXdyk/vkSj8nPBkOx2KN9mR0
7UPW40OTasSKRy9Hxuy3VNBJJzO4Jy6tJ5DtsZQ57qWcgGAefOqefZWBcgKjKD0NgXiz4R5vMTpw
v9QOGxbhbbbVg1mpKo5M+d5D14kUyGE/+Df22Ue3AtoeBo8h8bEgkXuEdWwkqot8NIcI2dqBPjhb
/1yigqk7BVu/s1kgVgcFopq2dFfze6TntTHpM6lH75Bn3AMLf9q2I2a0UPowAi08VQ01fg5kTZJ1
NibKsN6NAE2eteUc77UNjjcfQtgRY1f+UpNNsg0PDHlniQ2xXu6UHGwy4GCQ98iMFiWdHY4dfMo5
+52GKV5Ww0wTA2DFhiAdCiEEtgJcXdwpR4CfKsAuGWLvZN0rMO76wJHgp66xZWvHgxhdhHR7FD8C
PgTXtRSSm/tT/faJP1bspya4/tiwo79DZr2kJnMVtwp/LZhHmNRlm5m1cJm64LFr0285UgeAaLTN
lDVsLaVK3jGuOuAiLqlVa36qOuDyxbytldeZNo/AhTAmMkC6PcjGDdP0iWk6UtHSMSplPqbelRIW
duuUpQbGYFYE9V6bALxrQ59Bm4WHSg8v8PvTPmgSDolcdxmnDk5Z0dTF9I0s8KeZ4WamoueA5W8X
8JSx73xrBxOuP/rwmk3csgEWOjONnnE9/hu1thNZQi7gSI+32vKT6FUWsj1xI1EmRTDgva4607Ht
EqJyfYyzqr52ReBQYY23ZNTHSpWSJ8P7a3sgilpv1NuhV/tCu5p8A19KRKfs7kkyc2YDDRUNBlMv
IGv7svg2mGsvllefg658MibRxF3k9ltOMb/5/V/Vei0WlxxnaTE3xVzvD5JkYxr84tb7Tsr7Sfk8
aeBS+gRTOqZM7Pla8UI0D/bAUzEFFWbVCBc2fotYG57mMG5jqU01CXTJvH61xqvFZZBMLz8/Rjw/
tp1fagCC6QefadaxotMKjRm5n2MOxodx4AFKSwaW1kyBgu/aTCyr+WD0ZkCaNOfv5pOWJxTSxq0T
vRG8/hdhgoqC9ICaxuFCYCD0XS9xR2vfOalG7siG2HCaa2u1E6Scl6mEiY7ba97Q5JxuphrnZ2Y0
7XZxylOhomcz8Ham2Xc7805c0g7+mK5l7mGyDxDEXXb+VFVb2TDJnHV/gH2Es98h3Yyyj12+mQ6p
G/BDKG8LRprsv8APTxgjMr0tuzHqQQGd2wn3ACc4WA/81akW0gMaZN8FzytWO7YDHk99L5iS5Us9
t+A3yx+bcafQXQpsQm9d9/7jdCQG2kc4rC9K2/8ar/yh5P0eHigh4wmKXLzhtxfVG2PKAx4gbjiB
4X5xVM7OoQLsa69AcECTbHqMmVgPcfUuxluUbc0x/aE/7ZeHiEGm5Qef94D9nuhG13AYcRFiYx4w
duO62bQpKqQTcXf2jKGLi+4JfKQby0rcyJeDvgqKk1W4z8B0y5h6lMfWZjI6kWXBt2+8T370Gs3i
6vZ8BFkfHQuA2dulhEJBicQX8slLWESHaZ2q58CEFdwpyzvUVnnFKDfBfGIOWHdiNyq+vWNEN67O
3HGX5Y8r5ZvU0UdORwyQieLVB3uyyYslLvCtzBmuLRuHtje7TzS5h1v66bbCq08gOhhv8QG7wz0k
rNI3xBwFUYKoHeCNLSc6fe3m/QAzkwVTTImirTEIH2wjekX2Psz1g9vhI13UEeJ+T6NVpjduNCsK
hZe3yiieZe88CEN9Yq8f4gwjY4aLeuOS3d1Ahn3Bi9qD0GcaRKNJkt8HL34mLxPssmtu9ucIxGoW
SnH1gs1sKOPaGap98Oa2fOjPkHHRfUOAuh5co7Js2BoLUCoUx1hXP8DaKPCf+qAaKn2Opmw9F9mU
7WnA+NuHuX7ilf9jucDHaBX7aX3rMW0xCjZLrbckz+rTOHjcbcIGrICIOEOMPW1Tgfcr739aq8wT
o+9XLspOMnq5PAZBPZ2k6f0g7HwoWzk7NOL+o9YseRGsxaLhsNhj+94WnBTisEzhhIzRa99zniPS
SElUWuKUyTyOYJbKTuvMpX4VNgZw7u8OQkAFugHtrwoPxnPlWSa3ejdJyTMlUhvhbuo9+xoxwzb8
e/I9BE9WUHyJmFZsU2/kqMPYLbe0vEKUOY6QWvL6ZwIFvEfF8q9XykWaRCzCvdYy7bfKG//yOfSP
GBCGOwVkhXcgNVXnnpeEHYYjJiOMUhTtCds8JaKOIBIdYWHAj70/boQdVI3wHjhEFmn/sOIh7WEp
8JHFlTseh0z99a10Z7T2NwDBYwVZ0e7So67Tq/lPAYTBEP0YVITZcFl9FgA/5/TdSzn4hHNiYUWM
XSBgUT0mUhBtDwGrUhY1nj2FHlcq60Ts5Dcx0ZGp1i86NmDNjVi/YMx22n4YVoakjjZ/+1W0Yjbq
yNPPOUIM7Wz+myFRxCW4nU0doCUVgE1rI/vnC3k1I1S0AaTdOCJxawfrXoHNHv2Z7UmBQq7zc2b5
7ywOVIaNyFZRS1Ix9PcLZ/Nty1qNIy07kUn8Fzlvxir+uXNFi0ba3H/KK/bsqPKujJE+1qgBpVFu
3RXMYjG0SWmV0cYPXsCbyZ3hmff5e5WYKmSPwsA8gIfIjSUJp9v4HUUIZRTacD6Nev7ukZ4OPQI1
3pfiLPpcJnlIfUuQu9VWaOPVJdtymHr9Is0wO422+ORSnl/puuqOQGkvuR7yWHOyP+J3sJ/NQRzK
1Su/ajjwk/NvCRiA1blr3ULQVQfKO/z9WHYVFxJSWDmMy4uCCReD+pqTu/tR9v30MqSotKWab4rh
4GU13F+WyUpSIiptR+4eccvp5zJPhM0gvAQ7x6uwv7mgjsE1oNkJ8eD4JE9Ixxc736LvSCPt3VO0
66udul8uxoIzFoAUFzDnrU7VCuyTt2z7rjo1bmFcXX0yJg71PF/noV2B+FKEdA6sdR+0HcgnyBvP
WE/JEuT9jreNfZ4i+xgDZ/riyq8oQqUcvLaOMbe/W06rz6UYul1RRgFDIcM/WXgyYfjaD2kxMG2u
JfRcbKYJyGTG9nRBnDrmIb2tD42bj191Kl2cjeCN7AULrZ6bO2tqmfGOtqzmTTTuhdfit0lnbjbj
374wHArlgq15f3+ZqKBqcPNDUGN4Cg/L2uUD9Ae5ppj9hDPFvaXLHQVobGEFNT2wxO2tFSl8pPeh
dl17e7OrriA2oWzo8aEE9vykA6RlxR6bdFZ6a6faPwQB9vAo4gSC250wGHeRao4DuxxgFQKj6EPj
wtjjS1Y1nSL0jkXqgo9FvDXqc+VNDZlQ9+jQD61Z/U4rhrzePTHaEAEpa/nVQz0A8+cobme5fm1r
jDejkwhpvrWm92dNw4XbU/luL2mLLEicjJm8B/FeDXu2Y97Huase22xZQS21TAkyvz+760IH0mpP
O2jSwS68E4v61sseSjc6t2U/YFYuxR4GcsHwFEwQxy79qrPgkvv6xwDpdjBHVC9rdqMTFCLiEIok
aTFwfNtUYOK2Tsrm2nO+39YNs+QhYDcBHklLErYIgrhI3nfMeFVnr2xY/fNEFc0K1Ox1Xnd6iH6M
vK532Zr5AChn97hKG1FkCaetaFzjA/fUoxpbj/IZ1E6ns3fOsKh9LeSyBYjcMvIP9n5wR2M6mcCc
uyzcdik8Mg1O1WUkbm03WVwluWgTVfuqshafgCL+Ab9c1GV6rMbK3Six1gfDulecRTD7U4DTZR+B
2F0MYqpV9mZEuNX8kQqlsQMjbYqHhceRrH4dxbbJmGshG7ArRqY9VIufVZGLU8kquTGH2T9CdRtz
zm8iksY5DFLvGI3GC42T1mUewY6ZsjkWk6/QdlwqFiwXJ0Gl3oM5SDdK190jZZAb0wq6d9k+MyB+
MAkgIRNd8MCt30WJLh5Bu+4HuyDNMTHDVtwAUrcxOLEUHxD9mI9jn0FDRtzhPd7pZl5eLL/kDJxh
hjN8ez95d5s5gtz98C7pN3DxraK6jVVNMQW39pX/O1CV+17jQ8W7VH7jbCIuGy/kkF4zLwJX0n2F
o3fFt4qU7F5HbzgSHBcP6JuwXHpwxXaEPFrfZf3Bx1qU55/TQumkKO4Xr87eKE+VOzF3XBeFne29
Pq1iICUwUVqfz1UQEVIFGWGDmyzIqfQAz4r2IausjzkmYJexGd/D9S+kGxInr0QcwOg/5w26XwCS
7uybH3MbkDnsHZ4XV7gHq797fJf6IZw9uRnFUj0OhtjS/FYeebuoJWuwQHg0UpuDvRwHWXuHYsin
B5W6b8Xo3KqiP63tKv9R7MFpURgfpqMfx2ZpQOpVPzU1FFth+mcUNROUM1ghkJ/j+b8vxNdvncvO
orApsJvjaPxM9ZSdkHCgten0yOE8e+6a9a9DYN0s2vxXLpoPKiTDy9otl5mh8cVxna8AhPPnsDD7
A35zzFaky2wFhZEHWEvYxCDSDrlC7I3uec4+AQ9EkmnlEOlJrtrFSJN0yOXv0aj12SpRJ/pWPxZt
+Lu6sxtr/6vHq7/RUGqYQJrdacwZ5/Q2mSE256dpCi++rY2jMMVjD+yXFDlOoknBZAMXtyUMWIyN
3FUhcrBbrSmk6SHfRrNZ7oyBJynAaMMsjibfFU3uoV3pC/CdtwBXm58Jli5hPoq6fqOXYz2ttnoV
PmmefpgUPrmPEL0K7ztPkMu47ArDxGLW7IYfDTvV1ump4Iyy8Ql86hAHv6UQ6y1dqDOt1/EdbBvt
RvRnbDg5q3NY+g+e7LLDGHnbDAP0I8iC6vG/f4KWbj7YDaKAVz0gY2uktClInKHeYWwL4sUKhtOS
AfNibYHlSA3HPjDG4YIYtoIXC2ka0SRzbE05Zk6VCbaLaX12zo4OE7q5QUffv7Q+FoJ83qWzdq7j
+mn0+foLS6Q41DN19KMVehs8X1EyRrTL2RMYc2Ehmfz3r/T1jRc/zX+QaxILV8fXNM8MCErigGxt
bez4pJNsX94svBCxRT/fNrRRXtYuOjG1bG9Fvr7WMuxuAdBdYDDzKw7Xdk/qYSI8pprHfgBenO4b
NuhLp8d1V5uY+Up+4o6o2SlPg+bwd0VvvsHzr65r4XzR+qX3GHTQG7zDwFJ6CWyVX4uUjX4Oiicc
V3TBkDACNIeQRKrlMRLyMQ359eVjO70AknySUvgHa7OF1p3v+MNxJt2bSfw+uJP8cXkE8LpIb/Je
jOjJm9oVktLNlqADryNlgNZ0wkGaPhojXHhwael0c4MUFGFY8gQSDbpMJSEP0cvfnc9wXda+sa/H
AQR4cHICtrPIKNPE8VfnpV30kZzA7zQzv9wGVCyZLTOxcgC0LLYVlMB+V/pBgEmuDfb5AEwK1SOe
mZmw8Q4fmd3ISxfSoUkkYsP8LdsJAsYsU8xKhPnutMTMNF0ERzgAOVcCnJNV5lo4F+81xRZaPmOA
Sa1+7AxMr/JGfS1Ldm+DQ2mq4B0yUJ2Cc4M56kjf0hGMW7E1BsiIc+n+XnNlX5UxLpuPKl5N36Jb
rx/Oo56g3WLlzLlqM5F3AoDrQpv3fBN7cCCY6gLaK8/c/M+K5fGiBpJ1fc9qPVmS6UH08V9uNHOW
WK3LeF6fA6eBYT13hEXGjrjpCDQ09fAh1tZMzsb647ThfCQaF3v4TC6GPzxR2oErL0T6x5WJaoUY
lkRuYz3mGGTNwb91aUDZmh6XhAqaD5C9yxGIx49zP6gs5sQXF7uRIh3XBP7AqAkCBRnn8jSFUUtR
TnekgAf8h6PMHeLFSEKmgcPYB9lR+TDUgtTOt9Iz2m1PjG5juDWrytgcB2a1fRh0NzvM8DF2+lDM
XIZs7VVX91eoJ7mnE6bdw+nKLsP/fclod0iYQzixcn+1c2W/MAloTyypd5zHNDxk4myhL5wK2/7o
xwfH4xCQSZkdNf/Jnd1aLWmVTMrfYRCDliWihX7ndA9iZz60dRttc7/2jvL+0JhpWkIUgOc+0IEx
FgPnl4DiDn5/blrj5ki9eicbVmZYB5feqY5TP0YbqSt1RyjLcy5cji41cGYFR2YnOk60s7LCBwl8
FtOTSyFh4Lt79ERK/yYKy7lTbilq6HjaChf4yDZ4oZaR49fasVvSFOmplHnHMp27uwVjGo37pUcx
0JATZZKgxxkGI6ScpDEhBxQYtONFE7wJPNLIAb1al6WziMjl1GrtIu7ZHKl8WnOn5U8GAAUiByYs
yatx+u9f//snz55/jSoMk///n7op+9suCltU4+tT4cgnf/qVYXw6ri7YZqeTB2VMjBsooXCo67ng
qSgSPyt6jFTTrtRW8Ox1wS5VZfsIioCzkHab21jZ3Pg9XHmFt2doTHNfb+3pFubcZV66lsCkEvKt
j8r0QIyAIp+JLIEMPoMUPQDh8tKkU3nyCv3Q4JXbmDa6OjYwVIzaYFUrGeTmnhkL2b7WbUgKypL1
sRwpFYPYhVXZ6qEqoqGaZbm1NWYPmRY8ydTNUQlKui9YQntvzh4uLErljrNtpTQ3Zs427Nzupcyr
/mWS4l+QZR+lZcBH8eaGAyJdeU7/R1PQ0ZFnPlAuanP4JwK69v27Y90PdB4tOpEicTxwipF4Sw3/
unLWOw9lZt9HMBEJ/PExVNp8MprafCoQNC6LYoacFucuIpnhsjftGA33BCGLP7bHCUmszicogb07
ZuuVWe+uAUSCiyzDm8D3ACZ+jNhluMyuYitV5yUVTo/nsIA5Yqb1uB3uJ7eyEZQiSusaDnP9QegY
C0pDk9Xg7FB2ndhuG9ZbcN8Pk8cSO/RrjFCXaDzFuNVWeRKL0R/xK1ApS3nCiGH4hTDlKx/fRIrT
AZjVUc7ajzh9s/XD9JrmVx2a5bFJW05YRs8SYLY34d2ZdhQsqt4cLuswte89kt3U0lHu2sg762Ca
TB1tm7NSnj1NqPWsInN6RuP/YcziJRT00RZuscCOmdU8GO2w7uyGsSs1u7jo61sY9EZShtFxplz6
GYKg9YYh7wQroNwDJIf/TVJDLOtrlzV/7tjlLWeZKonU8F6kzfcK7zbmfHde/GnYyspZXphnAO5u
/5rTvXUorLLDDMI2LpZ1frEYJxcMKC/MnscDHn0W+NlnU0ifhjn6LSpdPEfiTzHhXxnZpnZCGM9y
+coVbfM688UhiB4GibM6kAjAqQ6NOLKj6YPRmbdFwqT9JR2/lydDYGPU2K01SvGR32K96bzwa/aR
Yhm+xpQq1Q9+ZH/ipYnL9CYKiKXKGf24VpjZF51e+snCSMCf75pD8SQrLiWG5M0ycDLNjbjn3X2F
6wlu+mSsD1r1K9q18dU7ZoH3AsaKEJnx5AFspwKmN67Cqiv2pgLcAt7xrec36XPJBQLepcXhrC2m
ndHk/ZOLB6KxDIuNi98ssTomeJw+Dsvs5cRj1KvUq//sMeMG28ElO4DbSZlY+81t5sAIlvpKPGGm
L5aHDN1gNsfxEddqs2uqUG0pE8pfKKLJ4AS15R79oBnd9YOxNfq7y2hOUwaNBU1XCVlIKDBWfc2M
WTJbQ30LF/wEZW9EOHIjkrNhRZEoAczfuMIOJrUE0SjlS55F4X6yf7mVFezMNfTeF8e9DlGHLR5l
4lGzAVGIMx+Idw9HHXLs7XC+NqseaO8K/tV+QNVX4a0H2xV6P7UTJT2sr2yCfAdbjUz4jTymEo7C
02wdjp5HsjTX5RWLc3XN4UZf3a7lgxCsoKOR/c0Nm64XJ71l3D5jFg/IvgYxsf9h7zyWHEfSLvsq
Y7NHGdzhUFtqTQYZMjewSAWtNZ5+DqLrH6tq6+l/ejWb2aR1VnZmkBGg+yfuPXfwx49ylP59MlS4
rQqe5q/fOuNobH3qsSUmArYPfLcXSD87xhOOe2+dbVxB/FUrvShCvCb3ynbS49dvbKZRJ7trF1Ou
M5cAPp0vRiXcBWEZyUojpHFWZqCsZ8CsVsKjuuauYH6aCtptGcxU6R4doRzrI2NpOOOtA0lWG87d
/Etgkizpp8MzTQGjKNSpW0kcD1qDPXYTca9Nu30kxSs39LicgNFvuaTiZxjy9Z7YTRAylixOVqN+
F+xqwLECksq6B5g8545CtdbQLRiq5xJKy/IRRPp4tvrsHpludjK64pPI4P7O+KoJED9InwXvMCww
+jNOsUDBm8DF3BhBrZsWP6KoLY9htPYGY1obggK5nUVRee/+spuIqYFfuZA7Md61xn0UQhxbfuZr
MbhH+MTREq5hshIp8y85lA9N62hqKwDUhfVbOBVzuPQzMBx7WROLu1F2sWtwK1IdZKA05DJPIpv+
Ga39aNWMs9NoWilyPA+cARCMAzfdaQEWvcF4zEfaN2a/y7JvrJProVayC2h07jR+qPzTD/kLtRY2
zwWJuuvQyd0FqmCuVa21712AVopMsKPTrknodQ9GyVhPQpxeFyUxFq5ZUuxhnVhnlkHobw9FhBBP
B7lbvLKzojzlATIaoxri7eSKHJFRnRw6r7hrhnPsxhZXBMkj7PwN0laUmZBPpb15hjNLgmv2yEyg
YS6xTRVp6rxHNH3LUecA45tFS50zaUKPQEPxaSAtetOMHob29A0tPTlu0Lln6NDWqVLnVhF5ttUU
T7caO/XiJsONDDHYFb3DfMoMzJsJhYYePr3Hzg8ts92HY/gQ86x+OH79Np1gKXQxMkYrLMpVODeD
VBvFowKfyv2KHcLPUOcbz1VHA1b5rB8Di+j5sCIRsLfaA1gLnzt5OGsTyncCSwwGhJaGAlvDP8++
C8WYlt2GdZVV3s+mo2oso9A8+eQKjIMNi6biH8kNce+ZUhVJc6tq138hE5TPLhzvpDQOXdyRPlTZ
cmVOUX0qu9a+IOXuligXnBvEcYzRZbGxm6x+OB3PLwh63BYU1STJ41LFWcO6smpWGoiyZ3L9eFGJ
Kt5jicGhxPfPJTJ9Z+TvM8Yady1YAacO232iaGgSm9fUjkfWvtsSjMkFh/7JVmH/KBDKAN5BPxYL
TC6zRJJZkonmcyp3ckDXBVJXrIp5ntgWvcKTYqpT3erJrm+BMKRNzQDGmTZqsn8MeLc96dlHsTaL
obrUfdte0Kq9A7sat31IS8DEzCQomkInsM+JKV5ygHF7MsNYnzBTqko2kAbTrnbSxRNBmdbCgRi+
R61IBqOOlrxBJ6RDh8/68bMOSMSWKZy5zKER1ntwRBIPe5pMyWPq6HJCu3xu2NSDD/K3QUmbXasQ
Yb5e302tOnBjo7QxokcjQW+QPrPJmzze5z2feC+qwJwT54kbii0eAavdJm4dLKIlRNjE8+bcnSvJ
qs22Do17WNJjUBV9N8uGZYfrg0Ookw8JYrB2baZ6bqfhAYt2cox/pyKqznaXT+umSLEGe3FzLH3F
8TGv66YIK6n/YvipvSFJ5a6bUI28NnlBg4WGcEbQQjvbEYzrPTtJu61HTW0IKvulO0R++E6zi9OS
NQ6FyiIa5jVFHIZIgrtuITNMngpNEyvTndd2NaGUsltiaQa9MMm1N8LzDmMpT8M3R2gDRwH0srrt
ujV07it8EXfBM64vrBJKkm8lILj6F4Nv7DUZRbQPHPENkAiofQsoVhtGq9aP3r0M0oTLjymM6D3o
K1iQICy+ourUVm2szckr2JdMscKgo15qzcDvXAd79nfNEg3xtJqMvj1R1q9k1+XfvJ4faUqbNZH9
uKOnCC34fpklfcxw9aLF8XUGb5gsGtwKGxwAuOuKfOsCBzwg7/hEEJVSmoUVexrrM0z17Nx0fHgp
kXYUlw7Bgl703eGgjlLoikmltMWAyHRFFjNZiDhtXpMA+hd2Dv3bIIbnSMx70JpKLcqqZofl7d1r
b7lsp5cW4h6RSzyCDHe3iGGR0JvuLWrnJJYI6Z3TZqsYjOkaz+xGr3V8CLHzpIHL2jchEuKMxcvN
YcQXZZqza2OmrF2cbh17uFsshBaiEy9cxqwqFU6zrtX5aTbaMhmYoXdDS1563o87mQ4nnOBIC6xp
58PTQQFO6iEdarHyMBFvxDQWCy0Ydg0kH8LRzFezrU664ArWq+TeMKPio9jJhdXxOdU1/2ZVZkm4
+7hJR0QmqMU/hkaUpIUlHBoZ4RTDi1JQY5Ke/Jp8nuLiMDrQnsuTrTkT/gY+536omTuvIKjcC2ma
0vIgtcLZZeRRnnD1Ag3y+Iy6NkxGmJnTcYAUhkAtO02WqW2YIL8mtn9P/C7+tLrfbRPIt8y00UvF
xsISwzxF0AiWMuJibbhjt2E9xVe244sVIv6ydWM4WKjbMUN/k0lafZCBjUpCt/yzRPxKHBTbRFKv
MG1kiuEdTdqTwSqILnuIFkkeFDsfI/iGoN4QPXBbLEOjmZZ0wI1nx2eSHGen5LOLSmSXGxQVmc5w
MmvQXZH+RcAb/RSKx61sHlUfdTc3tF0mGv1Nwke5JGN8i0qZUXy76TMl5SYtRbgz28hemCpAhpvW
1V4VKfnUYfqTMdRnFg0vfRkx6SIP4UQY4UQuMhRI4FbPSYPl0rLsBXcPgcI0cjx9DBZNwhK3teN7
69GoH2PhMD8gmKFlTbCMI+WtFEtE2ehnL6k+m8549QeVrlq2p4SJxsZVieJ7BESIVRfbI90mHcPE
k/EMSIZ5JBrxOeZ34wZJd1HCai9WJzZdmrpn5NIJE2Woq0x1BLparFH9zUuadd5lAkv7U9Xn9pHC
Qi1T7ko00ajSpDM9R4Hp3OdwG4P4G6n7xbWc20BcpR/Ir2yOZuqwdESLHfaZf1JzwEntp8UqLQsO
NbuuNgTvLVQYvH29LisgmTgDPom4vq53mMbi5TDJHXJo8tUgGy4yJ0NHq2FSX7i96a2gEIRL12/8
Q+8XVDrm8DI07qnS5V02KN/iAr9IXr9bs129wMyPrl//Wc522maygDYOZIt5qj1mhRBbV1ZE6erc
Zp1LhpRqb/4QRuevX7Coe6uhteuHPOalqLgpvGTbVpBjROY1T/kotRV+nfRahXhpejEGe7eC2jB1
6jw6Dk+AMLRL7GQ/9K4Yj7qdPiICqfDapAdb8TwMzDXXXcxXAS6PBhY2Utc48py6kGG6KjzhVxFX
iwfpPBruQ/eOLU6CQ8qbt5nMpV7uHLRqAHNElScTl9dtO2ipkMfbuDdXQyImNurA11joYV2BN7zT
kBEuvQGwTq/MegVCB/rhWDLZd9JlK9JpIyzLWdVxsS2s/sWalMaWkqWQydYYVG5JQDKVflk8tCFM
7zkS8RfAsaz08nXupiVnqpOfGa+v7SiQxH5EOZYEPq44HOd9e0ITp8jiIAJRmsIh5gFRrlmiYpqa
FwgdLdMO2um4cYfdIDvOA3STXnMZsqz9yOOcMyOLb8FA9qDQ3PqV/2ASUr0vE4BeVDfrgSk+c+g2
2GlktKzkvALpYsyfxBmppxpoGGO2SKzJfA7Ivw0o7ytPsgZA9lDGGrxCckxlU1KYlNFaiWA8FaSS
78rRuaWRMRxTG6PREM3NAziJDQfiiXIHUlkYtDtDVb+KsmZ4N8vgiO5iLIyretc1O8oZHCP5uHPI
6j355c2zCrU1qHAJvOAo8jL/OBvcLD2Mj133poYkOjmF+10rKwh3KMg28RxKHYyzrFHPgzUz+ICh
14jGm2ThiUf4qUTWh/4lELvaMFfpbPz/+oVkHKLU2Ybv86bSNww2qUcipzygqS2x7rXGNo2bVeBk
zPRZ/C9VdiPG0bkUZBKSmg5vw0v99Bgl0zPwZZYLXg4CSUp8San7BJnZYI+EMg1Wq/3AbfejZ/y5
6LWhfoqGlF8gTuCE7J91+8dkpMPTkKtlbCbqUBQUN7aVYFYsarVxm8rZisbztxh1tm6YRq+5of3M
fDZqegyVUMO+SkBtvCK/JziVIBfXXdI8j7kmjgQPIkrxSD82OlgFJuGqCHb7u5J8ilG/ov9bA//3
f0qrptMk9J2DlHT4eEDkjdjduuTcoAsQNp9eNHmPxENgHjVbtqKALd34o614xPPQVa9Eg5jrjrpi
4JrCKhoUj5DDM83EZaq16WjgpXfJEFriJzQuuvrlKrN4BG70ZhoM8oIO6Q+ABSO5iKD4nkLtiPy3
Cn7CDI2xgMvF0QpaQfaMw83iWSzXbuoUT1pZnEYFBgxUw5KoTS4jN+2WY0SuuzAiYogyplUcvN1K
TyN7N8XZEf+KWpuT1m3qSdhrL0rtbZPNRy0qIdxklJpe0xYPXy6F33wnAtrkFBEY/oxohfGv+Cnb
7N2xXmvUrBswyd/LrJ9WmbK4UrnHeuBnkSjqg88ncJd6RyjW7q86s1/YNORbJCAh8g9XP4aTuvll
C4KCnLMsynH06dZHM+rZzo7tAP+F1i20rreOrYWAKyqvZGOmvmswtbSbtYm3fhNWRrCEQA+ezfIj
QuWBlnmOYF2TtsBufJQaVf9ZWi3OgkTD65R+gidtiMZDJEmS7omcsBkvjr+2dx+RNiOmA+awHVhO
byBCbvR2vuQ7znaczyN5YdHob/E/WhTuRXFiX+igQ0nQ/nsj2hvFoqNu4KxkuYHRoQvMPYaMR6xg
WeCSSD3FIDz1r/FQYr+uwnYlY9VtdL98UoUu1xH1FW83/tATjQ2xlz8HzIL3Qw0rtvDLNfLA8Qz3
ZXatoNpTYe7Agdx0c9hPCF3xAuONRSVnwQ4H7q6fXguxK+YKv3GCq6exapSjirZG6bjQzswjTPiJ
MsXH463hFmBPCaM4MN/qUPvh0X4fG3sN/P/QNTpjhqJj8te2IC7Y3iS+Fxz8GvZ4kyFo9SOZ72cw
d29TEKuaz5Cja/3WNceEeycxOMZbABjVAETXYoquqguG3uzEC9p7iGx6j8jwgbVox5x8MeZ9/upH
LuByect6VilgTRd5yvINFINhLKYxxX9Kn1tYxTen0kIU7AFUySGDN2hgrSAXJ1O4KBj4v3xhtv4/
key/S5TABAGi6/9MJNuF6eeP4DP5H7fq8+evOvgrmAyh8PyX/zeYzHV1YZm20JVywYD9zz/JZLb5
h+kqRwldB5FouxZ/8l9kMuMPaZrOnyCzP/MkDP0Pw7YtougtYdpSWv9RnoTkX/9L9oit0OtKXpFu
CFO4vI75z/8Sl+PZkd3n9ehtw8qXwWJIfKyZ7BlYAqV5Wl+HJCeOjoRhOCjvkmXwcDEQV7wzO+p/
eymbySyAVmxVTvWiFTkKZtKhcY5qXnCCCp2RlBrBwLCMQKXrhtvXI6R4iu+h2XnB2QhqQ+0B3ipr
j0YyOQtCWKtl3xnsc1ulxd/+8tP5M07jr/EZ8u+5N7YSX7kZypHC1l3JlO/vb7cnSJUINDwI2jjW
4F8j68dfUqrjBnUPdo34w5RZ9auicMrBjhfaEzbJ5iMipMtZJ8oM1uz3J7Is9EKhtWfQiGNLb5nz
WhnwQrMhSI2w5MhhtmQ12X7MLecQmjnqMI5nU/tHTsvfYlr+9q7EnH3DWezn2Rx88s9vS/xzRlQg
MczEcrZWOFO5zSn15WJo4vJH2ei4PeuSGDTbwRXneP7aQozKPqOrD44baJs8rHvCjDiYcsPVVza4
1jPg7nE7BLV9HyhXvqmI3e+i8/tkN5Yi3Q0T4nwMecmLYeXt3qeLYspfhOPbTI/a6C3EuMAaHHIM
lX1AnOT+xGzaGiCBeNIqgJabFCExDsJahi+2ML0XYjCzdzoF7LEhLSLps5upysslUaj9u9G07X6U
eratB3hZ0GrOLvpR0n+9fj3KKN/lgS5WdkWZF1XmwN6/nm7mgENdYnF2oyFARkqi6NbDhc1I3AN2
1U05dHe/yy5Z3NcHqsDnqdbdNznVzo1SX+GRMLtwL63cM/Cu5CxYkqaqKCECQkwXI8kFW7Ynw9JC
P/OujT47dmdoDvAkljiVr1U+9e8yi3laUD2DU47k96Qogr0xkpigeZMOm8UTzhXZBvQ76fk0BCEQ
nYm0sYclOi4f0GJUoCG8kiXIEMwFs3Mhj2R6tmCt7KrJJqBWO8DvsDFk1eA4F56VZAeIBtlLWKfG
z7KCSyYEjLXFxNgHXYllL0UF4HSItPI7RnYwrJOHOsJp9XciKBnsWkm5c01QGrkY+x3El+7MjDab
fa7mFprms48/euXZ9YxgLgs8MCzoF2DuXiIdiIcZivRZ6XOaoeN+I2g0+0itWNu3EoVxp+z0Gias
LJaschmfk5sG3alCfRionymzA3SrbrdOzeCXHUr/JWjQTy2E6KI9k2lWSLRFRaOnpx7F7k+zUP7L
0An2M4WgY244r3ZO4FnPQ58P+mJ0yvoYI3xeGkaaPWU4xogcyFXFyLlqi5/kt17rSgtWAkTLBqy1
vEwsazd8mubhpFFtC4N3aZAd+WZJHmHs5cmL2VoTM7k0v5dywDXFOfiS2lHybKEw5cu5/d1wibOZ
FCBHF0YO/Ulavju5rb+2jTshNjbqTd2OfFZTujaPnxZrLPcSREheIFzVKzGK5r2ku6c8ifwLsbLm
lW84no9IwAH3R6avCfUFAVv9mQ8/eXjETUr2PstmDm3OXdBCSV6dsPHGC0Kssh9Nr/FG//2J+q8O
VFuXjm2Zusnkav7zv9wfUyHcacKKstW1AlH69M1tQWX9+6/xL443QxeCxtA1DGCczhyg9ZcvAgB4
KnqncbZsOBZOo2j+5LzP6wtt/5W/yPO4ZAgZ7lsTAk+bMByRgaX9N+/VEn/P4JvP2b+/kH96t6PW
KJ09v741vBhHMGqREwoyoIhOmX8wPfI+GjNuj26OFsr06/BbqHn4bvF1qH2CIlfQm6Qo6yxs++/8
/6vfUI/sR0/s/I3hDcZqT+XxrooESZLTOKzZojY7BHEueOBZHmhF2rWPiB53DVetTHJcDsEQlOh/
PIKQzYBevvW74CMMA6rbqFMx/2RPM+Wynt0aBLlecQ7or5bRWT+Jl+g2PcfFd5kaTMjiJuTHqLvg
K8puJ7NmeM21CrpXUKhrzLF40pom25VFyvB86GiCXLdx1sbkThCJerxafSnDeyoaiWOSBMc1wrfy
OQg9H8lckhIPkYQpuw/HOcIVjHfEHkz7xIjpVkomwQxXtJStCCN5jMwty5UkU7/RTPUfI63KJe4l
opC2luZrO1gdUJ+x+E1Bj2aPRfMTEvbu2fFJs558DQZPGaoP/rJ9VWVqX53YhOkzpWKn8qjf6Bgi
7hCkEP0S8bUsnXrAMjIzKbBkBLehT+NL12cI14JEgGZVoKEKPAWrofCL+8iPaoUEKd+apDL9SD3N
fM5LvWJDaxfG1cg6BNz0c5uhCxiEprVLHLcq+J8TeWJbVELDkR7EOnG59Ks4S8abbY41gFDbMeCa
WiXMYYWPJ8unBPu2KZDsleFNL3HIbAfhjzthGTSKNbnJ05iP+7yL5bsxP/Po9di0R4nOyBnRRLGy
odCtnLZq7g6ZEpdSgoha9TERYdiHfXvd+VUNO9TAja9Ez6UjPccC/16n7gepCv1vkxQDxjQJejd+
MKjIes/Nofn0JV9bqSczrv0to3qBDaQgM2sIPbJY/nFEQhWb0dl0wdgAJ766H4fazpZTFi5zGQaE
nsdj9iTZIWCj43u7HvXcvNao670V/BPVLHW9amgSqS4xvDaskDSkLLg6Cx/lNWsqPC1DR4Nl6M1I
FLqyRhxpablLm0zf+gTao/WabzQHQFK/dBn1zZ5iNCh1kxWoJ4VXHyx29v2C9Yd70Ob7c4wJAlnm
MTD/RZ7rcHXxb6s1BzDbACnxcrgkcwBG83Zx5+o4WZL8gM1B3czUBulX4GbLoI4Oi9rOxNnDc7Uz
iAI7R34q3wLStAsOs6DetG0ofpfKbW5D0ps/wkjrrxOx7K8aZJmH5FVYnGzJcOcg0YYVdvnwaokZ
BsZH3LhYmtHuKq1k6UgVP481kS0vqPnNGxSN4FCwDLg0beeGi6K3q+96EXlbevvyOCJmeY9Js9uE
fl/0iGqRAUaORFGAKguiaGR1z6hb6nFR1CYhGH06PU+dgTAMG8oDHboFGQygcNL1OuJQ4njfcpY2
ewbgerUsWgH+3/dxraV5BgOmNte1g4AN1mpUn60ioxDtiEPRQxaSsnPGDZWSRbK5rDwft76mrj7R
TbtwqPBLWpbPpA5hl3wbbRSELjpgbwGk3zjYVhEfY20k2sdxqpudaJBDXdGkcGej6Rb6mv5BUxE9
SJPqDx0SmGMwiXrge+VYT16r9y+JRzbT6ESseY0qbb43uW6+p40uGMrFMDx1JiJB7WQ7AtlbaAG1
fZSFS86eZoMHk+MswxbzgMmQ2EDSXA7nEWQEQ/rIfhpDw182PWJfdt39hckoWLBawC9cAVrvtuwG
4o1pSP0dAIs65JGRbBr2Cm8i7jXcuxNi9T5zSsYS2OTqTmcxSVjUqsUss8vdkRzP2DWgFUF0Pw6V
4Bxrwyq5to3y98GIvo+RMlWzUIV89ypUsQHjxB89F8IbYoHqV9yUaJdLF6wMVRo3kDAXVmSzXomA
8DUWAzKca8C2eLSvjOCJlzaJVArXcEVd1K2mZ04br+z6b6iohmfdi81D4zrBNoMFhefGNLZho3nn
XDnmIWHZvpOWL95HivpnckJzeMt9BBNDFC9mYznoMS0j/VlngAbNxE3vqsibJ7IjMiobt/cA+2Va
fre0Tj5T29RHzFgoKUo9YWHqh71xycqMn2SQZBUxd/rMeEpjyBV8ezehTg9jjIB8V+SUWmQECLc7
GXYwvLMLwm5uFxWSwCzlo1DPl1yC+7R1omMmek6i0mJ9o+kz6YnAcNCe1awMnvqt5J7Zgo7Wd61t
4YrwYsn4PFLtI6VJDoFvDT60hWDAjjJW85C5Pet64izIJ6RyDjVn/s6wXJFeH6CoGk217ZKWJ6Xs
jHIH5SF89RnogXAL6yzdG1YAOCpmibaNJsIGBBzCjdZWzmqSmcDcC38kK1PGQoExbPXWilbhkOiv
Y5oyWWulgoNgpfnJZ9/whI0FvmjihyYm9SxQ5K2h3eYryfFZWDZLBrtJ2UtGcd4+wPU5cAPG/BEU
HZtiyr0GAg5za4hvutc83JLLUNdlecX4wL+Fla9GcOdbRJSXVDLAuiWtf5lr+AcjvT4neZa/DU5Y
PKWNhJ2VYtBcZ85ovwlzaC+B0uqthkPr3OWFsycXzb1Dh3RRhjBCQIMzA3Jqs6p2hTU2136y/WMS
ZMX7UHIBj1B8j2FSaOSHxFpFRI2uOLOKSn20Yxm9ZoNPQJbOgLvWdDgIQw01OfE0xDdIr1svSdeZ
VkOcQOISZu1z4mXc0owwzrjKrDtFWVguATBCAuegwXIbsJNNJzO8q8TWiPKLAv1bSGomTDw9Pne6
OfMk06n7NY5tu6YdLLiSiuAxjawxS2mbwG3DfqtPrXNqDDDBeYNoAVMFdmBrnKeesxRjVAaEyDZM
+nsJLfE4WC2ecc+sfuts5DdZXdXLGHE73vY8OJsiJlUy0EsiHbQqhpadTuuuaKL3shtZKvgdUoF8
/ggvGuhiV/imxH9pY3GIFWnjRpQb1yaHiLp0UyPZBXbJrtGcIFjUY8KKvTcw2AKvkXtHAnJdhVoE
4ylHpoJi1M+AZ1YKvv0QtdFxzMJ6qc3CnSYTlBx1w32twVGFuYU/PNNLzFigfcWCuVGx6vuyB5Nq
lBc3NpprPI4NNnw9vHKW6uvEnMYDrm13GVjUnLr0u+cicrKbpXnpOYhlsyQ8AoMJutV1iKp0WMrQ
7hahFzU7XcJWCfKipqyqaFo0ETF1KjUPb6w2eVm2FHDhX6HqwbeKNN15aMjcDznpUS+qYQmhQhPc
D5q7YmFatfEqLH9EAuGYbywt2eDz4thrhtPKtItoB2PV2ZVtDWi+6EN3k2KbXCWAbglZ9bxHU6bp
rSFMnoSa1N2hOyLPyQ5eS1IJNqprkocYufhU1Wsnpoz5qwwqQVc7e3dqFivfv3qu/2jk+3+XMPH8
L6Mq5i/04y+hwn9+4Tn19/9VPrC0XP3f5kvcENV98n36R9rwPFn786/8OcO1/mDoSsIwXnJhyq+g
iH+kS9jGH0QnGC67S8XuWnfpC/9rhiv/MIW0lWNDbLCEPQ9+/5zkSvcPVIRC52+aKCAsXf4n6RJM
xf5pCKjbpsXLkq5E96+ICf57l0zmUGyFmcy2Xon1jZsPKq3vGN6N26Pfc6Ba69DMglsmHXkYO689
EiRonCF56eBDsE8vzE5H9hEANcWDZnpIM8uIlTYmhtr3UI6kg7ZjWVpuWyDDi4DAjGPcVNoNETOR
s1YVfG+Sut+SrqitusyYAGkgPtvCjIsOBNLkt0ALh4tHFmK/YKNds5EMjZ3oSOaawJ5ffVpFZMC1
+62wlP+K9z/YOjE2ygUiM3dntMrdlIK8n0ml+q/RrWG3+LZf/RwdAIkOmm58/mPQHCIxpnvFpvu5
J4JsnQcm86m6zpFPAV5Rh6QfmKWxXzzmft/eQzzLH17Sk/JDv0WQbxLkLzIWRH0SH7BiUcTbBYk2
z8aSsHoPrV495bikV+Cik3NqCrZrvMyZDyreEWAXmxSjxprQqfFuxKW5H0y9YM8W5gQdFDTpQ+3T
g1W++uH6eYSxVsqZpK/o3qrxUoYCGXUO+eOhutY7Cxg8q0RX+CNaq5w54x5H6Fj8sCbvt03L80nR
8A0qQ1rBqmklNWUKpSR0IqQ8du++K5KdiEiby+3cH89tOyU/HYkTVvIYvNYmKsmRBe+1FKV2y6YC
Xb6uXBMgZ1tuVYYEfDHCqb00sTls69jTiTJUPkNY19sUnFB75s8IwZBdeHsPlN1KuqI+VTX4wMoh
wQRpdwE4XFrRnMgTrFNtRlSOyHhvvpXHl8Ab8KGVqpzeCClDCqfy8k2DNnOemjLZhl0dn0pP2Mey
aag5uAKHS0kQB1g0Rpk7PK5qlQL5qJelxLNWCfByfWzke183gkuiGmtrt7LfhKHtbOqxsp/dmHod
XXjyaQUaiZioKUPyBrixReHaD9bCMHJLuOu5AvRVaA5709hGsKn3Gv8YOr+7wqR7FYUiga7PqkOg
W7cyB90QjDq7VqqmItSLlelJAL1aXVHM5u5sS7K2gx+hPYiIUIrDYezgnk2I77CxfOuCVF/wXGCv
7zLrNnmxsyuQcvCW2CwXYYQXJkdVvCntPF4VrBgWaYI+t8u06ACzs94Ysoz5fHqk2TYUtNpYEuzL
KMS9s/k0WTMquaFETNEjZOKoR35zSCHYQ8xtuHMhSGdnhqDeIjYSF4VI66w95GEPg/dOrlvqH1Vt
UpSY+bThKcqIGBz7jFfLXBeNEgEm7FQNc80lJreTM7DuZATynqke5ZUzISGy4vgJl0i7wuIWbEJB
hsRYmCFhq3zzCewNtjSqqBJSq3UPKk2IpypZPxwK6uhHSmDDpnG9YcuhJZZ6nHtvWNORzIwGa32A
Jgf0GdkhS3pnN1QK0y0rhmYjwz648dkpuF4DoAG5PvHN6An0LtCzBWQUNHMl41tzUePWTvDpzZWO
7QIsWJad71yx9LXb9KsmspJ8z7DRuPZEwMzZG1RP1VchBdIleq/m6qqEofJIOORo9TwDr3daxWeZ
dTw7zWiSLMJQiRRw63dFLwp8trcv6Di6K9W+x8g3iyjyGE/gXGXISIHZkGFB1QC3hrS02ra6LYw+
8iJyPg5uFssHJMtpOXggJdq5upz6nEKzQ5d1qg1b54PeW59JxISIjpLqdPwqVKH2ksBuR82ypSFv
yM9wzXvT1PW5y+KRTMLoUxeg27OaQG1tjE7mXBoHc5FczeUyQA21z+cSWo5u+BrPZXXHiNRY2jGa
wZHINnPJIoN1GPJYSvK5OAcMQjXUltUtp3/+ZUcaYSf1XNHbc20fToO/h1g4XWj+mq2ce4B87gb0
r8bADTpzPkgB1cP1Gk7kUGBlYiXDkBswV/zEwqg8Fc4vrK8I+EgdfdHwGRFcT7RmT2N0NL96le6r
bwm/ephgbmeiubGJ5xaH/DS8l1Ak0QDbUTc9663Omn786o2IrSP6AwlIDi8+LJ9iyGSnglTFM1R5
kGk0TfqrmBuusuAxzecmjMVHudbnxoz0AGfV9hWzpbLJTszM1MMDzvIzaIvUOKGCskBRiy47VnPf
h/MO0Jah8mbn6YNDWi2GrWgRlqo7cC6Rp1zH+a1IRmeTuPy3em4z2yQuy1WpfI7UrLfs75gP5Skg
rzlhIYGOicTFPF2nQ6TvM03oaxNp1KocevNS+IAEwiRyNrFBFlPXxcFG18LRXfhj7X8TIkLo5gaq
vTAALQ5N0IrXzIM5AUHF/27YkXOCFgtMsemYljGjzvZChBdDBRcIMuERQZS2Crve+F/Unclu5Mia
pV+lVrWzBI2D0YgCauHz7C6XQkNsCEWEgvM88+n788zbF9lAVwN30UDVJhYZKaXSRZr9wznf2VXs
2p6GWk/PnhUOWzbj4tZh7duMdl8du95gJpt2ZxKdiwNrWby5XuO/u6nDlFP0xnLCo0qSjGASHir3
QvSe2gVZ0X7zjJrYY2FXh8T0i6Ppdr9MYrm2Nt4j/AJGeEQRK+5eayMdrRvsS6nNSgjWj3MyHQxq
nF82+EE0jJBqTKd9RxyX3JSiGOL5MatPF+lYywgEZD7JiRGnjjcdKCh8oLXaug1YzJHrQzFCT2T6
94Sokb30iuHU5r46+vD+biJt0o3V5t1bGbbEA0a6/vDrGqLkZPkQ0VVFX18lMGujSWzD1LJPAwZp
5NNVOy3yKayejABu20hVAQwumJ5cI4PM5rjRfipxeFI5WT9nfpPoz0c4Qy25e7kh/XPiZ9UzDEhg
K75fJfcCaTbKlsA/m4TW8ICIPPucMjeJt+TwGXdcpZrchBwGTBvj8bVDiO1F0FSvXIzeG9VG8FRh
AIOQw2hdFZ64RODotuBo4brCKfmReRkePoJM7qIl5910Mm/ZQonc+7T3q0T6wyGp4vS5gGR6IGCm
IoiMefO3klJrHUiCpJoG/VeZh09NbG9KNzZ2aewFL9Dz7Z1oxuHiEsu3VJ5PozQPzgvkSHcN54gc
UYPtPRMtM+BGmKJNOVr+RopE/jAwIB4CnEZ3LIbNem6Yg7RlOXzzHB83uDm058ysQMwEmJ085NSM
0nQBLb/pj5rkgc8cGzjTudpCoe1Hdfds1PFwDzvu32WQpD4G9AcIIIih6qGY4DR3pXVyhjoh9Q3r
xDzImMCcpmM43f+JuWMU6+FG5UY1jGvIIX6I3YCKtaERJnkz6L57DF/WsaXGXdo040pGES4nl1VS
+zC0U3xaUKsYcC+G3EENbpHii0yuDr33spj9+6QtDo827YD567IJC0b/I+Cv1FffMpdVd54YI84x
jdM9Ned30GCQd62av/H7ibxRv2kuiNfGs1d61bGctTzOUTEsAyDc2wqlH8iGB1YShBd3c0FwCt/C
Wc++5XE6DwbQSHor5h81NmWoABL2J/V5usF/NsBxI6N9XeURHX/mx3icU9yYXGJRPV7cAnzKbIXx
sxVK/yeRZDOjytAlxp6kxhH/AYXhx2g7WZvtaxtei9BtDU04hwyIlS+/RCak3iXy0QRESxmsYjHO
O6bajzVtJMdgiaL2fSSk6FtCb5XwlarbRrRc9cJTrGGhIeDXQpGNYdBrt24ZqDt2PJhhQSj3LSzh
a2MM+a4rrfGL55CM0rKQ9ecQp+4P9PnlK//D3tGvZPGImhmeBkrOeGmo2sfpJIIdEFoIxVGOB1sh
gqCcSpVk51uMa5Vm4mCEFqZnxKYrKSouc9upT0MjiU1L4uRuuDFhtRbYlVdnyIIXI3KCnSMg+o+S
AwmIB8d/Y8fFpsSIdCykVGdw+t13gDI4XNij4/SChp1o1WiIx31yoH5nVEm7eC0Z2XWscRr15AW1
YreWC7KqwvDpX586/N/nCX8fJ/zn/6BQS8lY4P85dDh8Zln3b//+mZX/8W9HzGNIHf4+gfjH1/9z
AuG6WiMdkAiZtDT/mW/JBAJxDhsAZVqGDWmTv/nfEwjnD2l5ymE6IR0PhZn7zwmEZT7iMk2J+sy2
DKVs+a9MILiT/48JhOCGcG1+QOcxmfjbfp7Y90CSajzDrB7hT2WufK0e9QGz0J5KIVHgupj5f9ep
QynR/VVVPHZQ4yNE+1FzTKHrXNSjDskeFUn+qE3SR5ViaB9ueWzqzF1Bqxgfka+gkUMYpVZFTvzg
o3muCpLSMpNJOj1m/kwAjbEzGxzBM6xNKkgpT7IzkzdUwALRE3BHq6HmTbXboZ30vH0+A722HmP/
LA/rQxY95KdFJD+8x3oAGYpLTPyfW4MoGb2NZpe7TR5LhfyxXhhg2OGo9YPkJ+Jl6wISilUEuXao
EChArY3z2FW0j63FWGTUiOiWWGYo3yheSIIbrwkIuK1b0zFNDw3M0CQXNCnpOxCDeEGGdo3U5LEn
UXhUX3jNxxssN/KUZ4IGSHacLh7Y/z1xE9a21HG0lY8VDJLi6aVLyCM9NkGD3dv+c2kz4lkmoC41
20teAzEJTVx4hRjQLT92PvS0SFNDLrHosRGCjGutvMeWqACM/ybzPvvptzFYocc2aUpl9qrNlIPH
TTNm2DBi26XuA9SDNBR+AFtLJ8YC6zguJKVblokCYup4bh3fFiuiMsMbk6aEoDcKslf43QMkf0M6
T0OhWYTqcfxm2r0HRFDUR57f4jPD+yrBi9ftuqmZRyWxbz5Zbu8DdYs6896XcryIlPxsjA+p9STS
nKmI9qoygDM4AUpoaIaB3amG71MQv+fDcZeAHrIqvDkYO5H9PsjARQkTdDGDle8AumTl0oy1c6wG
zznafDfzVsdG8dnFnOqUKQHc065R00sekN82O7PxHkYlDMIWYt16QsHMkoJon3Tdy5D/PCBTPAw+
gom7qxr/E/kg/UkHSfU4ZxFZ6CqbVHwS+GJujtsODeFPEBjoubGLT52SZwQT7YagwugnceAl/Peq
JFBMWvj307rGddUXkJgWEVgcsYVAGn35jpg+QQkkr6C4oMd2VWx+USjygoXwE8CEjKEgXUs9Ipwx
LlXTj6zPNb7kxC71QqcmQ42xd2zEYVnvb0zhavumSjEk9DR6Dj67JGye87F1CV0ukZYtWrQDqLx5
ZMjAAt/wm4CMAlxTJI3HFiSoV6CA8IVBYXcOcnIDQjFSz7v3qu+B2NVzA5DNH8MnskHaO4EDNP1S
l+PrKOLgE6NN9539T0amol8+dTbz+7TuATeOWfErLZtMYPIMTeuxBeBDB7gjjz4aFCTcscD8Dakz
oNHzmE6llCZPTtnl51RU8NRTS8DMFQwOf3mjqb9wPWCAEwlVMGvfqL6p2OyIVHUcSBlFghE+gM8A
BVxluKOiQF2YRGKpYyKwpoDHDjbUECUocqJdUo1Ixcw2YenisrcovQEeZVd2EGtKEkqXblp0071V
VKnbogb2uBBdOH8Kl8HJIxQ9ogzDZ7jMQrf/6WWRewxMcwCpP8fm79ppK6TvSJJItRgBn4WVWFe6
z3+BmHFe0qKxr7hPmw9g1uZ+ADe0Fu4wE7MtUFkWYHxx3Aff2ige1rkn6589xtQd1Fy9nqnoA/az
RZIznmzHgzelJIqiUltrKqmdwGC043byb/PUFKeu0MZ2Mu3hp+7k9IY/zsCAMJQkpxvqp93b/meF
L5XvxSKH3jtG6AeqY2Ymo+TgsNxQYDvn0c2hsPkETto1jprewlAu3ZpdX2FPN5ZT47lA9pmv8sZh
eUqwp/XCNTqe5Wza3ynWi2+zAS6XqR3Ny1gp420i+Sg91eNQQf8ei/B3GjvS2pqwNK7wesZmARmC
DVtSBgXmkale5TX5oobVjmfHJLaeoYsUm5yUF4k8c3CfstGCmViTBqKaBJd9PYu7n44YbbDBZJfR
k8MV30vz1KjI/xXVNMJ+9vDrh62zkRXLqAVrwPrLcGA0X0y3nz8NpA/7rqsc5q6zAWI/KTDUxGG7
q8smWAe82GgzuvzSNG3/ZjYBYEgTiNBIIMNHOQ3G1fcbZx8PVrg2vBmpQWKVF6OzAvp5vuTZ6ov8
EoL+QSkk2S0a/N3Caazg2cZPHtIZF813E2PFfvJCAlQ71Cfu8pE19UmjYteL3DOD61yhJVrU+K5P
leMgCKiVta/h4oKA0ACrDI3rrM8MEggFXsd6joa9Kqvsp0jraM8AMDllpQCCxjBu086MlYjXqQ5B
0FbffCaryyaM5gNJVOXGeowJIMsOW6F996XBUUjQLeOEOZswdefgeYqzFuqCHDjfN48hxPjnPILi
mPSEx5Di/0vB+l9u0v4brsno70x0j/+16eH8GX7WVKpt/fn3SvUfX/dXpaqNPyhSEWtSWhKdjsPh
n34H8w9lI+J0XBYI8q+F2D8qVdP8wzCRkWp2aJblag+Z+z92ZdL5A7sDSezKwvJAv2z/S5Wq86ev
4e+K+T8z4Om4kaYqg7r1ofT8W8lqdhNSbVPQWk1hxHw18g5EIHuHAbjWX380cZywAba3M6DDfVK2
T4HOshOd2Tfga8WBZyueNSg3LGp3gERyxQxhZQauPJtMyXQ86IuKi3wV8UatBmlSGE3djQ9ALnEm
0Iy1dbJidOIsC+Trl9Sp7PXwKGTj5NefvqfSHYuNOZAAEwInbUcn/e5M/RMsXgQ2dmdsw7I65lqU
xwoOMQKm+Qftb3Ms404i4qaMs7PDrOEbPdwQRAc58C1DsOxh3b/mDLSvdUnOn9NcfNnOh9gYB8g3
3qtMZnQWjI5v4HYXRQLmvlN5sXPj7G2263pvdl2OkIsLYSSOYedmo94wEHTWXYvkRmZOf7asgQwH
2KQx0Ri7BE4TZ0h5JadTHHuSvg4jDj4G99nFbuS0Tr2XynCbHTNNKuH2FnS2cY9oWXejv6yQeJEn
odXzgF7k3olfqWS0IkhVLi2kgXm1CmynI+tv9s4F8TN//dExcVwrH5OgiMADh1NkkvCUfjErLLZl
GnB7x1G6chwu0rbnN5qlFrIPuNQq0kdfNQ7tvz1hOY0f04Jc7cC8O6c5VD3+hM6/dAaEtAoXRDxl
nGGP8NwxjL+lnuw2k+gIZs3wn/WuCM6BFaQ44Yrqe076vFRD+ja04su08pUp2+iZqec19DKPTZTO
P/y4uxP+nb+D4d/WKZspC1/8ZmQLChp4YFtKTsdTaT4CPRpjPmqHnRnP1WsbTsx/cfTc/HxKD9Jo
vwqWgzgzvsc2zFWNrTEruplIIYsrDZh6BNjli3L2MTJ6MixZnEezH1eKfijNjG05NL8jQiU3GDnO
Vm6iZMOzvy/OIDu4GIXjMnQ03N13ZmIBl0xanux2+lA6Q+IbOze8zc2e/2p2zK00P2JcfQMmtySQ
qbqSqIcRroPJE3p6uJPXS2fUGeWvAV54VXdfWVkClyg6cxHWbnyEOAgvOxXddiycC4uq7jxCLt+M
U0yeCtvakzfAaedCXBTWlO9R2R4GOxRwrtLqNPkuBL4Kk1wwsH1zIX20gX5M+d2j8fijnilBpsKF
6eGSbWyP8cXJc2/rqgAibNHUh8l1n8ICFQyqH2ujCoCNqRFSzZXc0Cr7WTGOPvEg8c740mP+X+Tb
riiQFqHvRU57g4yRvRKUvWLnTiIX0uHvLjZFAnfEljaOnUPqJ0QBqx7US3KtARet9Oi6e9TI1BUS
MRKyEHGy5KXvGfh1Ymoharq/KbCP/gQQkwy6YtP8yMy2O0Kkm46dUVtrB0Hjoo4nktPMce8kGNLn
FFsNR8ciaXqODnirG7a8G2UN8r2ZM9KOguEyKlbEBbJbmZf6xxQxJCYse9LyA7s/KoDO6I8kTkDk
DpFHw/OXxEfGHSon4zp7A/8czB1zNRSDnj2lT1wW4SoiAryWdXdqmVYQxALTiYUeihs3QMveOWvB
qHar8slCjERi9YKQ5GEzR0CCcJ/CDEkwN0VGkGxp4gXRJf4m7cpw6wwVzvDCEafGaa9TsZ7bHptq
RqpNDrN94dVosqu+nvaDBEwZ2eC+kKlDyVjkCQov9otfCIAJMDWjpaFVC2kDulXZv0PL3aYjc0BS
/szl7Bu/JqcBA9Pzb4jwoFBOtJNemprWMKpwHQeKWBV8V20Xbb3EJ8W6uhsTPNpcZU9oek8K8AMP
N+HYCOSXkYEBWtSnMWritWPwmYczQVwBtRqshSXjYIZ42giXcLW1HAc2GNit5ualhVxBosv0TdWs
idJGSfjQ+7h2GehFSCmsxgGOPH6nWMNiPxb+EtX+CsjtyxCNW8uKse90R6qtZlMq8zJZTo+Kevhg
EvJDCsK4ASh+sVVbmAFZuH0//56IA9WhFCvgfi4O6YQAyxjIeS9JKDCcK3uNn1WECI8+Laj7YddD
MZoU+ZZm+DZjRFEeaGXUjNaCU4l190g0UYZROI6KJeMNgrzSX3WPUc7zsbQwV9qQ4MCZG8enOBOv
BPrRD6aEZ3kuL+9Diy6RS4Sk4Onk7NqoFbrHIxMCTkuC8jCZebR4ppX0vAzQcQL6JNDGRtOFLpLQ
YMba2/NxqJ132qVu6UbaXgkvPEhuhsUEvnpJAmm4RDn+u59jWp/MrNdD9aPSxGM6KcKVjg8xpHNj
1KNRt5fTpmSkzJcd0ti4DV7/MrrqXnjqMI4+efNk2ciSmw8ukg8TdPDr8jkj2iGxCXmYfHPJM/jk
VujOZ/CPyyyQL10x35igkzRUojSLofXr4BO229PcBtsywJoctAReJI8AEhdtaGY6R3CxIAL69IAz
MyZrk4lCwbux6YoITFxvRBsLztWqHEr7HvjMaAabIMk4TR+IWPs1G+0VruX+VeFMs+zAW6N/Ntae
IuoDRceGb/rdreSwHuxKbIgKTgjujXJ22NCsiTMNvEye2tDqAH+0h5QMC6uorkk/jtBmEJPLnP0/
k5GdIjkIwkW9KtwaMzOh5StAWrA+3OH7w6y19ULJHoXoasYBTWeS6mNuSSywV3D5uouvBxhERrK1
Rwt0Wm219xzdpt81PyvHq+/oqrEf4NJeVXTasJPyTS8AFNPvzIB8YnrxhEj41KY+gMFxGVyS46GC
Zp0sXzvnNk5lvk2xw7Csh/6vLcE7W0IkK63sB6r1D9L6+o0vx+al0+/FyM6Jk3G8wA9tF32dzQgY
mdpHxj6kmfqc3YZeixC5Q2y5n0aXqTPBLluiN6gjHTHcjEyRWdpY72CI9HZqoV4YxG6UWBWOaGTm
RTiULWVJjK9d5djUkgch1bBquA/S2SJ/btfK4bEF3XexwaygMdftwW1HvYiJOgtV+xRFpfHEgwHg
VpS9eCeUje3BcAEhQc7aiG1zJCwKZ2JC1VpWW2VU36PCQRdN7OrCyoReJ3YLMShIzkj0U6xJk8Z6
3l3IO4mujI9Y9lA0HdrMWFIqTxflBCv24DXeIxywBCQeTX7lR8RDgZfrQ6tHMkVTxM1m0DrLwOqj
Va9bwQbSJSJHlG/WGIy30QTISQrPTdMncqUCoGhKd5HDh8V2M9YPM/24MAkRfJO+byyM4AkBpwGD
7JdqS3kMGOWdDKvp955dgIaIo2NmmC+i08leEoC2ySSCLiwf66gx6+tgk+9AROcdGUDPk0/gQSK3
0PRJBWK/tMkRnS3dYSqffRjqCSWqGaXjy+TgUzMwvKwQRy1tERjfPPjRjHj9E5KxizNAwDTRCPGO
dXCaSrbImSWOgUHyGizFQ+FC7wPE0SzrAE0EYUBqRYQXiqzJqw905PUB+LnDAWnV6Mo7mO7EDvF+
CpLANCGQc613mRbMEXPwS4N8cyYeL9BAzT1I/hTAZME56vOY4D5m6TWfy8rVQb8EIXmfDJwzEIr1
dowOpqPIOhn4qfORuaTHKSEH91aob32WlwfvEYNmttYxNfXPIRMoiRIUsUKxBDda+nH88Js5iNoX
z/ONDTy2ZOl045s7t+VeFUVxy0u4o/Dsqw1hIlC8IvPUziccYavBFdO1Myh4ghDRVTgSXFSJvU7k
cGO5OW3cpguWboUIbZ7VfWx3qovLq1WazAuKrxrp9HVkrLAMXmmXrAuhOYe2StzzFFCJQ45HmBPA
2zGRAOBJxRZtkO6KsfW5rnpjM011urMJZllPTidOkJfjI4DiDKeZsYkdnipC1IpVVtPMxQW9Voj8
b4kt55vFghsumePtBva2iyjgDRpdorfZIxSVvvYCY5ZINjFi52EKt2EIOCP7bTTEuVYzgmfX7feS
lOblmDu/hf17Jgvu1I/JdG108SsI3w0jeW19PgwnnCawHKNLLrX11kvvBaaauY35fO7+WRsFAQSV
S2nuzNuomwGGiuS5FcMbBtVkyfof50XssVF2210ps2MZtCPOmi0f5DLIEvlEdMZXrJwfys7C1RS5
H6XF6RuF2bRDW71zyM5bY3M9hR6B5HEQs2PN+8s0IZbJApRgmop1h0exXQ+zY1+sVk/gSPGomdXw
pNJZIx75mN/Id41vsp3UqndyApBiGFVgJgklM85e2Hk3TPWMiPk9rnjN+XEz6DFZgltkyM6+7g+k
jsEDbsNkA3bAx15H1Gepvdd8KK2nyo+3uLSzdd95FKNkg+zHETlEKNWnQfd/VS3lpT36JCA/Eo2x
BxKnHqEGtNftoKyT2VRyPTTFJQzS5JRWpEHUj2cSI+++bggAIo/0M4KYsi9kNR3iHof6CIrKjC3v
hJxi4YxC7HI6snUKzG6r7c7c2HZ0boP4UKKzO/ams1VdmKzLwq1uTT5vxYgz0sHrlxEdss2I70mh
ZF1IVcgXXOHplo0fbi/2xT1BC6kDjpOjRi2TofKuo9PLpaVBD5duKS5FI46xyusd/BeQkHXMU58E
CQ5rNz0avfugNDfZrpDiUtlldUgJ09n1o+uQ9sFJEpDNjomMhrnnhKUvRGCyJIzKeszrkf2bXYow
sOPMf4TUexZ5XT1A8VyG3a3MyNWxWhj9eJOK8oHKCtW74+bzgdtuCbWqS8jmMa3hEyCBXramn+6M
qXjj/xayvIESwSjbW47Id+GgYLpGPhkP1OT5prFnggQanZ7GTMl9AAKIbX6+jTtw9H5k589DwFFv
mSnc1yKMz1JXzq6S7Zc5znSpNBvK6deOP5hH5UYVUqhw23uee+hVfgrLBvcHGuyl14q94uctdHmS
DvZV9BTEyeThNpsY4sgpIXyLDJ4wsPZ9lJ3K7ofn62d4hCeDD27RSfcrwTnKNGZ4muksZ0zZhBbF
7GeQO+V+rRZuv2MgDSexj26pj0pBKPkNEi5th60uyiJVBiPoM5Nz99ZhI9I05xUJJ8WElDE0WBax
fdkgVTkjNDc2QhaPvNtDlfYNlkUkjm3/oSEmLBwLyUP/HGTOQVG/px5HC96yj8mElliGwS+RomdK
Mp9xAFAb3av9SJG9H9Lg2JJCJzLD23fkaeEudhdDAaktivOlY05fUoNwJqsb5mTCNEInTIcUBKrG
tMgyVnm8yIboElFdrmYbiFEeKcR1xnckLnopo/E1jqetoeZozTJGdLhGGVE8+xku9qi2f+ixfIK7
3s/leyWtbtWAw+z7/ps57ZjvmY8cbvqjVBxBRP1uxLAJ4sRaNUQvr6giz9IIs62fW79F2F6dsVxI
jYCw7wJvx/Djt2tl89bE4rnIWGOt3aBKj4jBthjpgz3+ozMCcL3zM+NH0Y7+pReuf0G5pFdlriI0
UaBNk6mZVo8zAfeUE9FhcNh0ndueHQQpzAnTjzxlwycgkGAcx4ljp3Nz8Irlw2x7UITo4A+9SAyX
59gxrk3gEfIWo9FR4E9XEgnLpcFouLfS+III5cHaxi9zTDowC3J2+qNLeAFGERq1AZYG/Wb1pQzS
/0TiD1ej8u21+LBcVl887Sc5jM9VU2h4blClYo1z2Roogco25R328eAkrQ1GLe7bZYnbYJOJUd7c
6RgEors+3EQdcZXM2eBOIn1p11ky2TDQvHZlNwUnYRfdmY5+Wkman1rfSAnhw/mCBS+l7ye9uObV
IDHZe2Guf6PGPcL06z9GHUAYRmG95HJiCxQV4X0OEzKl3bJ94SIBzUdsk5agPDAcUw6N/crrSGft
Ij7+mPqL5LVN2djue9CGd7MW99CkFW9jv97VCm+WzK1t78sPVDnjmV5gYSpOQEzB2B+Aby2SBG1i
veHnI98CQDw+43GG4qVYmguO2Yn+hwIQbH/dEqPWE9m06A7Isz4aFpPL3sDThCSRqwjW3EL4zPXM
0kFg0/4IovLm172LqpGXaP6lRy5a1LLeMu3iN9mEP3vHHVbatz4ShzFugI6WBYtHhmJ6zJFVrjWO
+R2/D8KKXLDHTgfOMJ/sAJeheM/8btlqIt2d3rlXhGKh/ozznbauDgkcl7pp50XeIXuHDM3N0Dxy
kVlSDc1SBSnSJnRYPVDLTZ0XTxkwiWuEKX41q2VhDPZKW+oJiTu6BsfBsqab6mgpfexr6nsdVnuK
Z5DPbR2s+zB9qbBtEFPVxQj0fphKcH1TedZZH710DTOePIEZOET21Z1c4wZhcYfvNty6+K4XmEZT
uiI8va1cDrkN+K/oQfKF87bS6qivU92pt8gzuBPA02wQyRO1iJv6Q2CVci3rJGvjk1cvX6N4R8lZ
Ce8CMID0AVa37Rxfw3Cfcy5tCWVZJ1bTUMIhpqxRgBPtptD8074C0JDbiMghjA0gDKbgnCfRYgzy
4dQjqV84MB52PN4cqlSBuE1xGLa4bzdD59kcIxoinaN+W4zdNm2bfievRe+xul80sGqGatrbFfPF
rd1LHdQT1M7EYBful+A/GtQJBJSTCjVNqwnq51S0l6yc7YXjue8tyuCFspM3qveEICUB2jLG+Gr8
dAmQXrc2c0GLzzWgDo7MVQ4LZYsfosSNDZrZGJKD8xAvJ92tII6UuHrJnIftu1sCv01aKKkk55DP
kAHGpYZLp/qYomHfBoX5KJw3vlN+G0UlyLkgvq8YNFzmvn8Oe+SXlfmU96QCMrIDqO3ExJVUellG
LhPEmv17q/ZZ1zssEt11M8BsITcB2p+LukEGDLPD6mWamMowqXjlToByJyO8SKFzB7h0Qp3PZNor
K8b4ODK7jhcnZ/BETz4VoHf9rP1R+7F1FA44Frbb+GBhTnRVsYs39jDla5M3sC57tavxBUQk0bKT
6LZTDY2x4RnJA+MwiZTjptXD5szBNq552zT3HgeBl7qHIJG/lRtWCxGgk4mJvsFxgp5GRaJmUdC/
0R+Jje7tL7sgb40F5a9sqqGnTgdFxOeitPH8tnODqT+DpSjDiOSQ8ZZWo0OwgdbLvsQC281krreK
U9djcIUaWwLKWEvGdCg/vtus3zHh/0LsuJvm8rW2JShF1lFZVx6jHmAlt0Gvg51roAWZStT/HTLN
haqcZJGNLWMFErKzFFHIcEKZ0SyCwfisPXJmQmIpYccibRcplHpfrpQId9Gsm11EXbWYzQWmwwIE
fvqzllT55C/MHahLmRD9YzvhTjrJNmYVdA9DY+kI9vlWdHO9TQrw4cQW5OYSM3oyKWV4JIrfVTTn
RDkyp+A+eTfG+KAyPvqq3nRQbq/WYNR4peQZ9Dg4HhHBK/RiQlJ6c9c/EPGF5EmocZ0CJ+fXKXp5
qtwyWrph2h4MgGIB4ybGr1VP6xBR36GnEuo+ZP20L/0fIwifBYePq9l4GRHJAskwQXZC6o340jzW
YXOhi1sVjLyaWyAal0hjH4yx65zRcTK6t2tqLgBUY06+SOngoCG8ssYEsIz5BW+8eiBrhGg0mHBn
UDDvaDz1ithFa5tbaoE5EGxVIF7zIGyJg0B/nRrVDsLJm1+mH21R/pZEaG+ETei6wy4RvjJC2mFf
JPNPtk810wtRrKzAvYWF8G/4dJr292Me8BKR8zj4kTxF0EDE3K4TBCfHuA+eS5jUl1oC70cPwSVh
dpDxe2bc6HEhHbne1nLmnMaKGFWhqnxlZelHZSFXHll2bcNmfs+lyg5hX9wbKkKoi9kCroW3542/
Y6voz7rv1hJB3A2/Q7qBjV2ufbQoS9mMyYk27FDNmc8YT88cs9g0KjtuXhObJVax8nAnvw5l4x+4
9OtVAGoHYsGsISuzZWvF/Pju1Tbz6SNbwuQgy7sYqZUzrWtYSpSpPT6vGoawzO+QIO1j5fZnEXnT
shaDWBUYNrBBkzNh+UYEIXO6MfTwt64hEmwp8ZHh/Pytag1OsxTkuRiDjdX69ZvwVQ67Xbi7qAT0
jI1o7Y4MlLWd1PtMNfORxwhQz2MP2CT5qhut4ZpZU3kGxjUvRixQ0C97INZF/lXk+KSNRuHDT9vP
1qP3zRp7O42Ofct06F6tun6aPWLe88R1KV1aSeyqSnZ+K75Nxjm3mvBHCjoqRONkW2n1MtbWsm3d
d1WXB0Hxw/w94az3s+TIG2HgbydMgRN0o0ci8BJ02cQ6xjtiefpFjb1tx9qHLeFjkVFLgMyeNheT
QwTLAxMvKn57HrkOcfpdBOY5YNKR0JptIEM0u0zBQaKu6UwCnycEN9jXgxVrU6icXbPvO2kd/vyj
Kb23GbLZzomc6FpKdgFcIPEGhlt8tWiNcb4d7NgIEAM19poq69B5oGOSKC6fbC9cp2NVr8skRCc6
QDp2NB9BK1hxJY9jekoQn+dhRUpUVP3Ok0DfRN9WmwF3GNLzWO9lGshd6LFRZcuzHWbTupJAee81
uyNG4dkuSizwooz1eBspGVrZ2zRE4knPRbuPic4DoDAvADQXW+mlAbiFVp6KKnhDTRB9TSNtNVPd
RdCZ1b5mVn8rNRKsuRsPHNUEOWKn2mYzVP+4JAkAFcwZTVeE5S5fj15UnTgDIKulzbikXohPkfOk
TTJ+zFZ9me2I4C/FOacCM1v6oZrPNrFk5dwxay86WLbGItVpBC7aZAKtBI4TegN7+F/UnceO5Eia
dZ+IDaM049bpdBkuQmSoDREZUUmtNZ9+DrMHg/n/xQCznF4kutBdVRHupNkn7j33ac66fdWzBMNI
Rg5bFWg7G73+xcWMiKmnfVxg8Zw6o/rNKWqeocA8NCEwfX1k/J2WE+Pzwvxl5bF4bJg7IJzd53ie
z62WCWTj5CA4jqYeojjtnx2LWz9obq5yaK/RdHlAVqfL3z+gW5FemoTeoJm49w0x3gpkRKYj+sto
pIDsOKhDsolOcOj4CPrJBq9Ku17K6b0GAH0AnUOtZLVcmfFWIna8kLV0inFzbBE70dSYLMzW0W5n
xe4e2vbVrXLBo8ZrUonS2lr43E6TxtSWF5uAzkhDsQ+oHJ/Hi9PYJ4vWgr5WvxnROFyaEmZOi4J3
brrnvKvmrbIS129c4x7HAOqdhuk+QmEBOHw23hFHeASGY3wchzeZmDFyRJ0puZZY54TcPpSQE1Fb
mYrw7GfqQMqm4Zk8mWfE1vBtIutrdpejVhmfJlsf+O/xdxqYa6vNEEPjUTTczJPhsguN4kr8q4TL
wzs3SPlhYrNRPYYP5kfvXVxvyUX2XUve4nwgKm9g9lJy+AwTLh+6HQxm7RcNL+zpR1LV38L4ULIt
3+gWIHbK8MUj9wXIEyQVQNX4Es3XuYUME6arAXcEvD9oPftRPX0Ik/IOY4qrdeICKZzRDyv2ekNE
7vGU7OOs458ujpJ6LKxJA7KindRTanvXYanTp6e6X2V4BTbAGonDdkncHnr4H3w6BjlRNqQ11pQG
wT9EERBzibmTTyP+YRScdNaLNVSv8H4QVEfdjyyCZ4tx7h6MwzuyQkUOfOrBKHX2nf5FqiiQRnpJ
UPOCWFs2tzjSfNXaP1DUtkiAN7IS7/U0/jbIOQrIA/GRk1Wb6bdyfkmSCnYD0BhIgogKZsqNEJVx
3mqbLF4wgi7VRz0GHjsx7NNlsRGYRJHT0snXgPdi/Lak0zK2s+VWoiVZ57GHzu4eZsTD+cgDsKZF
1hKSGx8p9/w267hsCC4Z83HypQTAVBFooofiwtiaDPkSlgUXa3ZJE/GrNDTPYggz1FEAdanTNnFy
l4gToQSZgGNICWu7Ne1H799Yc8RYbcTTAtpKpEm3oZ066Xb1pvJx2fdhbq2Ud6biEEj02ZaMS/sj
ocL32KwQcbfZK9oP8qyiF/Zdzzj0Hq2aqXzY9sRLz89GqNBFdgw/k1j/1Fv5MuK8w4S80FLUwLqq
aE2hWCwB8nDXa2gzwhwLPo1iB7jNazu6u9VDsxkNwmM4XfAhUuUt9RJ7y9ChqtTWyrFi+Snc/Jr3
nFoCU5tRUHqBCH9pze8s6Tt/Tjs2gJziYav/ShDMKztyd91g/w4w+GwS07a9vjFQyiNaVnOog5qs
wn1nsX2n5/Q6Qcxj0iRoZN2M3a6dYcIEdxA6k9gESt6RfPJZ6cSKZJOzm2ueId1CB+4arwmE+K0V
sss3csH3bjbzLray32TF0E/xJG1ceFG+YZonXjZ3l4Rk5PEb8Hu61lcsztHaNdc4h9N0YQ7NAroC
tqNID2V48y7CPiCZgMF+pJcbCy6Jn04hg7Ox/5TWzYronaJkAmHHcsnTijreh/0c++4UlfSV1btE
LeaNQBNQu/ypWm3H5KXg3y1NkDDpXYlwhAdrbYbM+dZy/dpGSKXMVNz63rmk9i4dvqo2/4Ug7Q2D
n/PAQ6PN36R3sBt3WlJ+7fS3ZUxESzf9HvrObcmW8KCc/Lq4dAPOW1AjEwsrvrIobN/jmfUPdvLd
FATg9exi7wJCm3P7WqDW8upw0raiTs+2E9lbq2LI2bsl8ots2lYZR5kYXjq99OTTktNQ1urUzwP5
CgUVYMjNQc48YowH4h2fZ4JnCLtayL3HAlEpW+2ork9Z7CoK/ybcAY4HoA8DvV2q/SDSbodMQXij
rMgbgdtdor6JFoD9elP+kwykNC7jtStH1ssGj68NaHE7DcaysccRRRShcXlkdKe6RtpD8wNMt3EQ
VaklPlr1YxZYrNigH6yrQC9bw0MyJEK+sdCNDASknpPI1LexRRQg6YkxKAVEfQgGrLcImd9oeDki
zGf0XJcFcN4hhNrsRSTZ7d0a+r8+vtZOGrPT6dSlZUc6YVeg3ILAkAU6uL76j7A7HuDQ7VmTrn+I
NjL+/d/MYavhPWW0U9i3oBsIUZuJIKyovnRSSbcu3oQLxsKnnp/xADUVSW9mPk/MYe5WnADEa1lB
sW+q3SS6pKy39pngbm9L03iomJ4Oi6E/TSOipGbJR68vKbsGByCAEZEqFju/DYkGAfXFRfAReuNY
0pKZTEgiv9KNR/o0v7IgZ2mBdU3q5TGW44Ns4MnGqiB2uHcQzBM6tMy4WThLt0a5Kg9drp+larzc
MB/IdL0tdEfgm4fmIQtYUue5vJuBOftFEtgP9r4H74duypegF/dyZOw+NAu+EJhFh2Ju8MjYZ7vi
KGvlV0rxd2odoMRFgSwQ6914C+AhTTA634C6oenowyO56t+5XlykCNkiuJg6iI87sBZKYb3C4FYz
T3sdKw4/cjHvS8Ril635oWmt5ki0gi+LPGZXgV+FMSmXd1mQOD2JE2mZwxVuBACUuoYdjJ1yr0gT
ICDePLmD6V5N0a/PqRh4Qc9ztEwoBRIwlEYoiCwx1VnDjbKZCBzcTtYkPcMA9W/pBZNARJBziKO9
nTRAD7M9+rYyFgil5b4QSXpU3HW4kMkDcer4wXWZjPFGBweE31+OQXQwasEbXqw14F6/NNIUu8HW
94NqGFRjqWbHgWSp0OWxcVxq40TbaWnbH4jZMk48Zc0pHLiToJmkIaMXe7ibbFBuWVoJr2VysGUM
bIBk5EcM7SL0IjM20X3LJ6dtq2vFdGS7SPkw81v/ipkDmaZo94aQLn4gcqHtHAGMoLyL38Iidq8O
7zAnvZP5dWCwzEMUVBGfdB9M/aMoWn3Hso/oyG7G5Rayqw7oGzrwTRunGNmeS/2sw6uKYGZvS8tV
19RYyMcK661dFVDdJmWemql6XtDXjMqVu9yCKUMltVAjxrshDorb7MDWCgdNP6pylGe4eqiDgkcy
jdRz2ck3lU3VyXAKLBBV+1IKoZ8Jxniz5p5TA4Wj3+tEhDdBF1+jnOVZGFX9rqe6PNcTvqjFcQ+T
6X4LW5i/cne5udhtf8cty8JEbJU0Lc+YEuvSoUUhBXCEIzdWoV+GxcfMTQaBpXSZii92/s7C+T01
CV0SJLBGxQw+ug+4jCe2PdQ/fyRhUxss/vfOLDhh4/7ehjYzJDmKPfILuFgFqxWrqU95qcutOUXp
UYBl5hsDbmsVatMurObTKX+luIE5E3U9AadkLQI2Fk/ExOQMn2SvAc4a2OqXigEhOTcPVjLPe1M/
DdkaO6jNpxS0rc+yez5YtFhZG97jNkZ5ZWIv14bDQpLkWFAf4tDd4sQHLnoPYVk8NFbckSMzXEp3
eB3B+3mjsR3KlMMti/9w+IjN0GZfIF/F2cAwXsG1WDoECahIawZVqpqnHciZJrG/m3ZSsAsOahSv
5ERvYbBYhwogPf6F/IzorPjwWytM3nh1nU32ldl9+qnGejdV/BazMYL8SKTlkxCEvWkmxWmMq+Cu
CfZ2jcFpWui6deh4ffvAjKhA+vFIBfES2kaKbKXH/RLk9kNCYgotVtYS8hFC1CRa6CnN3vX4VWPk
GbFbeTJE8xuElPTmxXR49C0SJtTgTw6AXwqIBECQhYzaqZl95C2MIpiDu2m9tYz1IYw66sSESSFN
VFE99L2kb8eDtJ0QmXkmIqB0dI2rjWbejPr51IT4SAcSkrpy1o9IkuKuDk922Y+PhV3dRZpGZzZi
WtrfwqWPnmxAamht85BhrkLxF7OXWKzruvG6/v1vquEgoEclC5qtim7hWmcx9onYMt6bM2OPrrlI
pMX5or7rORmeVWU+K71/zs2KEIPe+miXOj81gYq9oKm7faBlD+EYXLs287EEOIgN5HBDQUmrOxX9
vTN+R1WnXoJUkj6Ino8dLYPolgjhW5EZ0o8mut8wh50kSRNjZVTdmdDQJaCo2DYwm71OBt0tj7Rf
7Nht0Lt5cxgJYllKLd24cbrq86YHYnm29prqHujUO+TvYV0TzyCiml1gzNchDxukosAUQU6kLK7i
4mIZ8p1cLHEkUPMtGot6D5kTyn6hvuJVfeM29VuIs+ss++ZPMM31vomy7GpGSJysIiixAhIvTKCi
PI1umu3z0ICVZNfXck4aME5q3w6wDURf7fTRIFxACH+0Dd+t8+aug3k6weF4Tdyyu8M6oMGdl/iA
EZAnIv1lMobZ5DN9ilprOkyyvMlJTA9Q19FOjzu4/gQwGE7zbRNkN4pCY4gcfYICpekI2RdSpqua
tNMwVu/tbBFfTfEPKelXWqWsgIANszYCsOemLFXobI0oPec5owF4LRhP3XLLahNMib08d9Qz3tDY
zCsaiZlXHacIZz7UAq9K9Z5ZomSszqEHxzXITAG5kJ8+HoAP263Pc6WlnLbgVp6GxIu+9IlFGptg
IKXXPC0TAhiiBWzTgq4LhZDQzObAuX6Y2vgdxftyHLv9lNjxW2syS00h33qMeeDZR8HwzpHjqXrh
O3AW/aC3zzRa6Yua2ofeBKQLmcI+IttFCdN2X1grxT3BSdFrdneADIemPIsGENftMwuZ5MlS05kD
oD0GqYXJWgnxvlQ1kT4qYxk06n9KURSnNDDeNUQHCkAbiUZhIlaemUghv3LfNVPtl8r41kLaebOe
xxfq13gXA1E2kWEBCpec+5I20k7nO6tzVPn6ovy6w94xm9NHWJR3USKKtYWMfbNJ5Skmm2+E2IOs
ht1dPJS+IUoy1wi8DPioAIUiO0w01WxzxYldgynfOUaujqQ2oADuTfhYcX/gpuW1rXSvmk39zn4b
h/ok1yzXtHmIa57UMMnDTUrJD0rpPGBC9Cr5nZGHBJB8ri+MFXhmKPU20KEQCOXWK1TdK77S4MRA
gcOfXJSTjhMBTCOGyhzsFgfZHbKkvGSIUVdlVFGlD3EHvqKrGgy6uXPiJvwerfSYw/zadZXa1eTJ
+6p77/MOfHarqFuz+WiMpKLNcDpZTWISdeeFhWCr8NJNHwjpOBJSzUOWUx0nVb21roZsoN+7Qvs0
lu5zqOqWYg0XSxjK3IvNH4uM45PLPj7z+IXZca8qltSYH/sI60CcvEZ5fq2Hi56xRGXPl2wCZIg8
8wXLoyZqHiudziRznGKLeuqRk2k8AgvaNN0XSKh+Y2jw2Kc8hAGEeNvuETNOIfLakbrBS6Fuj5C7
ngD6KEN0LzZZFxhnreHMc9m9wFlZU1mMeqcX59Fyeyg42qdtshgxU9mcBE4Lt0dR1To0Hm6/LqAq
D9x6esic8lwOOCCLZDsydCeLbcK5HANB4qRF5mjAVOenJhgyoXdLs8/Udnh9R2AAwwip0LlbKO9W
H6HbN14gumNDbW0UUBDtV9uaXuppQFPdM2RNqCDItccafWVt+9IEGQKL4SfNCIvPCUyLQ4GvR5kX
Roj86wLtM4678xSIW9pgR4A6Jg4kykhvMbKXsWfBx94+95elhk9aKefWFNUuYmnlCwSdjMiQpq/b
uEMdoIEB6Y2uUOXY1nSwpU1kDkdi4uN3Tdr7sbiIoHKQZAtAsrOB5QWm0mR2yDIZHrvhLgUPuYEi
6ct+jH5hgann+D7JYSdrPGBZ+Yi7Fam8RvIwjpFnNXSnEvH0UbbjlvwPQj5VW28tscxbuueVGQX0
ylLVU221zOXCKPxttHjoEsvaR4SE7Ze0xFJFG+7Zq3jWsJr+5qK3yqnip570wnQYTy28nqtEuMO+
AS2TMvXwOoGGK+daP0dYni/CRKbX0bMrY6a1mMSLOXJOcu3lh8Eic1Wvx83Y95rfONEB6ScwQJGJ
k0PCEEZbdFRGuW0dM/hQHTDcfFubk40IRitfzKHaLtoMZsBNO0gyentZ+qa9FC4Ll3TWfyMxotRs
B83vzeHDJetwU0tYsEqvPoPWbbcEyJHMitwVM8pIIEtBFHI+wMI2Z+IzUXiWTv4V9jnz52r8QP/E
RL0qcb8jCd6wxPyIUW49uDXgqcIC22WE4ePfP/j++bFS+8flP15rpf2O8+hYJY1zLdyHHCeeP5Ha
DcC7Wohto9xD6eXTNMxvyVJ+cA3sMMNPr7Ztn1yqsvOYRbSCwjqJoHyuDLQg0aTfAlaIKcLWK5p4
Y4OB0by4BgNytYysj0MXVdmYrMka+U1jBLHjbj7M3bCOGaA3LFFsbzUL5I1R2yVVhKF825c2WZEW
sQcEp2PNQAKpM3xFJ7moZoIKGr64vbC2LGW1Z4Pg3609Dc1+xN1wlxMPpl4GKP9tozzYK+YsWFf1
xlL7Y8oBgaTvQ4dciZIDgk9dEkIdu6V8mAAQPUwdk7sUcvpGG7v+wVlwAg0T0F13PEWY9qQau1uW
mT/g4J1LJvQcc3hWbDUyieCIJwzwNcMr+/Qjrxss2/TdjrnkdyNjO5MPXe9T/dzmN3B6Rzxn8ksH
rLqxKqCLFG5HZ7LjpxySgC2Ae0wgFOckOGaQTDeDkYcPRQshVNqrm0PLJGcI0wE3WAV3cDx9SILT
GdIGYhTEmqyYl2tHJMBpMuNncpurPfz/fCecDNx0XLmbwSI8Vs/QipiNuW/ieFdiUj2GcCXXE1iP
9RdIaHJvrOGxqoigIWbRP+x57grc3DHTZbRrqoVYQ8D8BcEYfFSMVAeTy7hhCGVox4GxLVr9xHhA
UDRgSXsh80PybbRbe1WWtRUfoysdFDqyEQ/AWnV2jfZRx3l2//sH2roPyI8BR140gbwyMibJ/GVs
j86h1lLm6MlyIpYhusVje0MeNJ/p2RlRud/GUiGFMFuqLzGTwmmhFiqlB7HRepwqlsyL3h2zQX3n
faedmLm+dhJPKQ3azTJzCfRumFAlWYBEE/dzDDrjK+t/R1bt6wC+3zrcb6j5eX2IbSvfJ+Q1kWXO
n3qGdVEU1ja1I5bBFnUtwNmHtHUQhbtYMll0Q0eC5RFRskROPl0zVVun1ZW0NEl21UKz9ON8TWzM
uvgBTcIutfiqyY5dNgBT95WiIpJ2fJmpmqFdNFD+QOc4/d3uTaoWjPeF/CBqHmdg2F+iScAJXNCK
FjE9QXHsrAzMNCUj/jMA4xYY8PhWkL/J9CgD/aGZWzONur0WM9KyJODo2en2ONFyb0r/dJG+N4oZ
dmOuWr/iDCxRs5s01VVbJj579y+rloW35OJPNQ97bXyJxvCOJf+KZBEPzTBzN1VJeO8bS7uNWhhd
Jhsk9dgl9HohZL0e1I5tR9UNZputOZ+NsDQsiXDCBQLaXlWff6c0CL0GaN31HZXBfBhHRGANZxIJ
C/HDUL1pokWm6qpjUtrdR0BN2USc37wFhT8ONRa3CEdCmjzMzqQenUD7IOJjJg5H2NifFbe1bljo
/FrcMOnc70zG+RdG3S9m0IQnVnKUvpnNzNsM1BXSScYIa7tyGbirkl25xMUWESczUbb1K9dgm+MT
I+HdKi5h2SJvMvJjnWPw7ppmupP9jB/F4OAnBPJCfkfmdVkaHXVCyLBHEi4vgyI7VjUrqToVoZ9V
I2jUGoKdhuoVFdq9qhKONNk9V/lQe1odvC8BkrM6tIFBxsVqDPUHjUW9UeB/CdpXmcY/TZei2oys
E9EcTBMn/r8sbG3kLc5DCqLBT+M8wSBmkgZmtX7iVl/lGPwZzPG9b46arp7nCZ9IbM7PoYl4h27t
20a7K2FbQmtOq61I+d8Ld7iMLbE92XDW0VyHt06zTLZ+vMyjmpGGLM/lDdX+uHfhMK3qDG6CkDKs
N8VHWPErVlO/YZQybeD3T5vSmmo+F50fGU1ovGbz1oaGj8pNngHEVZ2ttt3g2hBaJoRJqwMwH5lU
Nm37OCa7oZ+eYrf5nfXOP3kyvoUSHUIUo6cnnBWGU7GhP5eKzDHhMB1Qhu4VBTCaWL/GFh/6oi8/
bUTGaZX9CZJmQuBUvgl0btBzrqIdHlwhdU6f+GkIltQH9TvuxwDPg4p5YUrT3QTGBgdFjRmFwtLC
NrVfPwMx8GuVckRN7ACCItqUUB4ANn4W/dErtvWKnUgzDuM5LNJ9piHzdLPgOi4xsUkdddJYJmoj
Z03iMtmIkL9dorzflvmYMp3qoOjMtZ+Q8yDjXvNMcrH9cpI/Y2rTX1TLSVsyiSA7dfy2cc6Flfxy
rbFggs1WSEFFOnV6fuwTk1G2VYutKWlKGxnmx9QAvaKn9XszeZVoa69LIN9NQVKDklvegUxzTK09
XRJVW87IVoEUlkJ+VdNzYpwnSCP0v9FAA5AiTEw1yi/KpxymXgR86tLqf6wCjy1qI7HV86becIbc
8jT8caw28MCrfnelRL+isIE6Od/RYDGId1HdjdH8LMLE5nEzn7umQKDMLWiUPTm8y0jQVuxwVBJO
VKqXvMleV5QLuzfegt6Jf0YdrKtuICRmVDLx/jBlZBrVMWTgfIzG5Mea4xdktNhfJuy2/URITVrf
2Mj9hi4ttm3d597MK8XcyZtb6xlFcH4Eo0nHWGSfeK2eFEm/h7T9YPoBCQVR8yZu0wl9XFJtYwFt
iLHqjniKmzHpz1GqiYMZTpFnYqVAjqu/AcjAAb3QUIVFe9cY6m6x52LuVXqyMUImMMrWbpEYrxUr
hq2kOvJnjfGywVLbpRPx+G6hnHOhToIUb70Aefg+4/f1SBlgfjNMbK8iuZfxIjcsAPd9FPJdpqj5
WK08MBj0K9eG/RuvAZlcHB7jLRZUkIusXypJvqe64CUr6pMaqXl5J2ENdd9aULzI9esrJ/LNp769
dc6fAOuHX08KNjs6x8heao/MB0hbAf/8qGFoFXCSWWmyq0z7sgSsK+Eb7/W2IIeyfgyntnqxRuey
ZIm3uLn8TNzjIIMPzXDEQ10zfEYd4O7HJrpouSPPkD03uVnLxzI/DXmZULRhC8zT5JZVIXY1QsGF
XnberMN6pjHCnFLtApPHwxaWOKCUg6/M/hY3REsoMor5JEK8T1EkUW3pEKTyntSXpgx9W0LY6iFP
FCluX2z3oDUCi3iwMP5hksYS50/vGPSnU73reoUkpHKeCtwFnmQgsrE6uSOFuPMtwdNRNYQVhey9
eE9ITMWFXVP2btg5IIFp9E3aO+1mGiuk6Ub8jnw38sqFPl+EzuM4yy3I5dRLp2odTsQbyAX80nGC
YrViTkBsBxZ63vDeRRQWtN05rNiWzK0SB93hk6a2pv3p2gfo0IdolifwztXWXLhnGRl6vSHsA+bE
xhNGDqXeyQPklYg5VjhdjhN1N6m2o27QXntoTj5rx3RPqq2+4yKsT07xFLMn2pHwiL5LJL/Yfa8i
Eaw9xZxMm1p3W39KYwuRo/M0uMUBeQ9jfMnNZ7oow+Cd4fD8iWzAeYJqb5yibz4KsSXziRMJvh0h
KxXuxYAJauWg/Fhfmibvf+twgobFc8l42ejJvMr2A8I/m+ixBrrvLbXOsQcvBbxXul/GfkLUbUKF
YOra6Y0fuWerj5xHwcOLYNvdwIZGcu5oMzVX3WxVl9jsvv0orz87pzfvlKu7ubRtKmEb3RW+4sqp
UHVjTd+rsoUar73gC2FDPcUP2WB8AMTFc0RRSoITMVO4veahPKIneYZbSKZswgszBzDMM74h3TXV
KRXWa590n1rV7PDqkErQ1F/EXf4CI2MeTd386m33PkFn89T6uv99nNfnuk5ZhUMMHXY9KXSRFc4b
dtutXzb7hFZqbW4Zd2JU87D6vlGCfpDN8N2I5GeZuNlz/J7b5Nfi9pd1kkkxBTRX9imL+4U71O75
Y5sutYtrsUXKyKyJ+jqjkuRTl8rDUxB6Uz0CWFVIuqLgPRhHi8lMaKNeFM/0oz3xXsUWKW/ouz1f
fjdpJ2ZTH1rB/WtFbO7caVJojJZiV6A4cIfuowym9ynCcQFr+x8QpRguTLYNYcWPXLN/24DwJ+q3
Bi1u3ao5mgkcDzZyCSgvRixJcCGgB1hUvT1whNCggrJjHuuuRsOfpTmrcryHcH6w3UFhu4/Yc8Gp
bboJVTHEK543/pYphxkjavHytyZgS5vRj9K6Ni7XCj01RZvNPyojF9iTHZ5cVBc6lF+y7lntZbyH
qaY9TTplLxBPryucac/wnkymBt3o4gS2r4TDtZDxaYUs5gBIYj3wh3+iZhL7trdCZBqE2663MvED
9WZuIGPMSDmWIthjOE08vTRfNFVe0ANRWto5tt9TUrHU+Xs7hvnAjNuh2GfIbfu60Xy2KuJ75XjI
KfQAcZzmKcFLhUAnjvOfOIi4BikVB8D6yHrFJ0SEvY7uwu1NTH6sQv5+GNCsf2hK/97LWtJIXvKt
CxjGD5XBYpsSrVQQMNgWHgHG76N0lSFPS+MB3ns3tPEiel09JSLb9vagXVKL82hpsfeuta7G8RGB
i040ziVojO/OxCXfRwa7Bzr06jA5+GMCJwScvXbkxtAFD12m3/7+FVIieAAUugpMi+NM7Y64DnuT
+GS6CWIUoHGrDjD+XJ+Cuk9BK/LvDOzxZQbJ++86b04N4t6X6sjIFlUmkFBplztVV3wpoB0BSfZP
6VLcxzL8QXUNbCUnBTdiogITiEuHlTS2eHjE4AuhgFjXDhPcphn101phJvPyvjSCZUJTnkeKyK0d
Mu2Ii2OtcH3HJq9EW4blrofxxs38Nztpi9yMxj8iDdjh47HWqg7vecRYKeUOIWR+I6R2S8vsR9M5
nLJhnYYClhw03GPYOXEByVqiveSM8/6WeKkQxy7g6DMRe5Odi07EBAc+Nuj1zCI/qUKAy0s9Sl90
dTgcYARsC1iUVq32QIftEMh6wPeZVvhNcNv7g8Wb2lmPyp2A+SAWpV/Vtq2ge+joCIombEFWdKDi
8h/LrqXn/nLC5T0E+L3JAw6qOXSfsLveItgjfV/OHj5BbzKos3tzLfsD9qqGhYlMviYgm1LFtMDF
p6i0Z7OmbtdsShc74rOxU3XWsUl2IzUuzKfIQ6fNGNF84u24diBdfAMzEjczYHWG+Sjuti3gCORW
iP0pCneiVOVWS0g3bV35VNuZtTa/Ewdj4t7tkomLQyhimn6Gen9i6fwOWBS1GzFOZmlHO6JKvXSY
ur+no7J5ELrmno7FBHSUVrMxPxpNRWy0NsM8MD1tKMg1lfxoIZZnyVsQUNT+fb8MDgYmHeccFhJL
LwoCIIHrK2FTN27cdPrVJujKLbWP8u4BLxvPidvzJXd8bgMphh7BY6uckJlEMxzyyPluUyrrZezu
gqBsnioe2qyKf/7esLXGp8DmHaqEvdbVUw0nZVi+ZWV5E2cookLKQyxyVmw9u/lAnQ5zfNUR0u4V
HIpwt34Y1IAQwApfDVyXRcu6eigRxMwW15niafCAM4KeaXME9NLXWGp53Lt8fgTZ+Oj2dk484GjL
FXfE2mk2KUABVyvQdusmRaZEa2HaBZcl9Kc0vpbkYW/GLv+TM2dF8Fmh4gTLvzFcnCAKAN2GHUZu
ze+kwJwDyyIulfK8kRKWKZujpaGQSvmfh8VqfFPFL0QqYVLo38FQPAQ9W+ixm/8p3OzaEGXCxJvl
YU4yeMLTRt8woDeluALV0vpWnu+0CBANYivAcYyR/RJSkmWVSAUdtgPQxBnM46ibh+XXRAj4JZYX
Mli+7E4wMS9YZaLMm15c+xoPttiNHIT+GEZf0uVpjHVwZjUGqoOdpj4P0Xex9LR4aUs7j8+smHmb
3NE+9132vFg8VsQQgufoEuffLWtKK8kcRqHPHtNrPS2/cshym6Xmcq6CGVcxzAmPuwJQSUr0CNYx
Mx0KZLjY6qZetFukH8YNKza3Jh0xL+tbbpcMdwm4oQSxh4MWDeIa1kDK0+VV2YZLvqxJudPTThNt
cOat+nf9IRWfO/pHmJR/GvPM6ZcivUX+n2wmm1/WrDIKCeOoaNwjp1mOE8xhD5g7isQ20raZaPhL
Idv9HPMljIF6RWMwcQHMz3az7n9nuVuWZNjV8kWM3KO5KvgM2w6O0QBvqjb/1CpMIVFwNsXGbwB9
vFzY+JieHeNY3yij6l8woLhPAQWWxcvz95JicMBX2s8FQ1fJopixlIUMoAGPJsfvVklxmErYntDv
/kHoRT5D0O+AjWxSs2cUFmsuI+xmi7xvzQGhZYrbkDVN2ZR7LMG/qljTOUcMwycQoPdiqaYjbFGe
uapC96lb+nNqsZNAIHrHI1bSg9YsXbmXmj5Xe2DM/bk356No3eYWElOwRaW1n5omvshg5rQ3uPSl
tCxQxfgByNyBNjdyzWcddbnG877rGkY9o92wEgcIf5ygtW6wU+o+6970SvB6GRAP8b/Hbv5fgsDj
QDek9T9y4NEAFD9x+NVE/x2qqf/X3/lfBHilBBF0ErSmAPROyNt/ZtA5/5I6O1PhKNN2zf8OgBf/
kq4uYG5ayiSkzoLF+Z9YTVP8y1Fk0inHhLbJFsv532A1zf8/Hl3A7GQcZrv8FMJCWPr/QjVplmQu
cnz8ugOjbUhtqGRhTYgRAAc6oggirIPebBSpflIL/nEhFGVFJsd7p4nf7FvR2U5GcgZK/hjp1dWo
xv469mjQIZvEu84gPQcPeerHehw92lJANW9HPPLsaPHiP/8He2eyXDeSbdlfScs5VI7GHYDZyxzc
vmHfSpzASIlE3zr6r38LUkSmQvUyLNNqVGU1iDBjMESKvLjA8X32XhuInrmnELPeSUxce07Suz6n
6yGgiOSaoO8T3FHCq2m359iutv/5RflvlBf8Sxbs/7UVB9+vUZtiwz9hxr7z2Mlepz8QY39c3Msf
/HFx+9YnVwrLVnBhv9cY8JkfF7fnf6K8gI5ELlV3KTjgM79DY9UnDiaQZn2Xq3gp1/3H1W1JeLJC
mj6cot+aD/7+X/yWw/fy5gcLVv/y8V+KLr9BE2713/7qOnyT6idmLGcswTtICl95vP/IN/1yebMS
8Cg3UIfR8h+aLE4w6PUmq1CcC2ONI9GiunVdt/VH1XfY1L02vJkqk/AeLtaANI3VQ/pzymaG4szy
18SRw1bN7EEHttEOthjSdRp7l3NvvzS2ALVD1AIS6kVMBdNFrqcHKtfkVT1j+QhYePDYZ3XFr3IE
2TV8YYGESpOF7slIKLb3KlJiadliO0+S/OjO/SZv8VikRXjnUA9y3XegHVXJmt+fSaCS1CxLguCd
HKFfNeW8DrCpNUZkPXh0oq99RzmUvhTqWQfFuujadhPpuML6Vd/7wooOrtYEx2kgWZNmBVMwEvYy
vFfSf+O1I0x5Y3qhugkLZu9ZRU9YR/Q55t24b9mlXIoZE/bJZogj3cowLhY7r8K5s3NTS1wJXAkk
50BOff+w5oEFN7Rgm7bYhttu3KpwDPGY9d0deVx6jiApdKPDZkP7N1Duv8betslK52vZRRUqbqlv
KFLcmw2GEbjWOVgx5uB8IECTjeLDKQG8dhxzPJFegKXbwj27gpaUHOsOQOpsO2+iUm8ymL9NzSUP
dXuF+ZH1SPpsRLjLcVV9JtJ012IRP7qR+BpPbIxdu0HSqq/qqgmPpMNh74zWwRSAVOrCo4tozNZz
+uy3d8GcbBIC+y5eZuyexiFrbblGJoZLOUbsItm5c/PT8ES95DrsSJ+j6cscI8ScxOqW/+kxbib6
CN3au5Jtx35LgxpyuBunSbK1eu2fJxUBIElSRJpQjlwxzNpYxSbsHX7IJjx0d4G++9wko/uURqQ8
HNrlC284sUZaDlDka4xm/HAXkCGELvzmjO7N8GwU6K6GEkdyhY9ewye8r5MNrHISUbNzl8ip9onj
VEZxDGzYprUtUHuq9gK8PsRkp9BHOiHaUG3D3pjJ+QbxevCb7FQWOExjwh5l089H+nLhQfqQwFqc
yb05noVkt9SDh2243JKk2yQpSszwalnLSQftzYCtyAkhto9yGkm+dHNwUwNZYveoPXJU5a7NpXsz
rts4z+8ajO1YgcyDFVvzyfnHv/75Ie6D9IhmRP+pC4p4Qqrjmccaoqrtio0yHVrWYELm7TBiBbD9
+485MpwvdRaKgzP63lbUt1bby9u+X7auEbyOYcT3HmthXdhFRp1RF1zYc10AoLZfzXjg/ta2uyy2
xYufRtniOxjWs6YQiXwO2aFScYoJJM1SmRKPaVMzv7rtSx4M9lUtuW1VnTE+DD0SczO7+nUUORCl
lgh5kN9rG4qoUQ0CBlKUXZkORD5qVpO0a59h9NXkAvx4BbGvPzrE0o5N1rxk+LVfjNr5CrSzuV4e
166S+i7JsFNQZIzrY8ZHP8qWPuTGu416v76HD/A1MSZ9kK71oWxV2KvZrutVYEzQfbKIv6BHVsan
r6gzLVrW7f5Eeglz+GfiZDk5sayXmFCx045V8g6LUp7Lgu1P0w6n7x/RSy/PqpyWPWigiNe6Ne7j
rAEkule1bd1U5mSusgIIzeCbX7re34ZdZT9jS0CxMotp38p2vhyF/FYqkzIL6jzIW9fk6eBLneBK
RGBNSOGcvn/8z399/28sfmPaNt3wMHHAvqHmOl4Jq4lAiNh6C0kgpMDMQYfE8LiJ8f3GnMWvvntp
Z40f0SE9DSWmADTQlVzFFjpQhheidtSuK/zHLh65Zbl4pUPTegjUsHZLN9tDs9RbgnD5wZhRvJ1i
6s6TtBAAYybyKR/W0g67q6nAVuTXyt5TaOJR6Zc2O8wQG863/Rc8tWQ78uq1tsthO7pJdMLrOD50
vrqBMiyOTh87+6ApL5ayrkfeH/kxH/NvfdvsbRL/Z1FYw5FKWzat03jRhAaJnKe8bG511LtXvt+9
G1TMnYo2jzdE6IwNe9HxkLrh9EzlID5CnLRmN7U7VYHjleHWyTqTCkICrfkXunisR+IM9ilqw12Y
ufdTO8Awyu1H3VLwhdK5yqEE7WzFMqQi9rUbswaVr7KPAb5DA1UF0pt5rK0lvO9r0siFW66kx2oK
1u4+4ekWOdg9JqejZcj5StMuiJSah25REXXOKB094YUmO1peTL057dJkhBy18I3cTmCVJOPbzR6R
QsxKjL5wQxUQVguf8kGaMtpERgt/hCf8HoDMKhWJ3lRRjv7mA+2pParLudSw87n1Nbky8y7O5k3d
4mPV3NW3BiBwcFECM+OPf00D7INZu/d5Ie+TSo2XuhzGy6lwcao00I3AsZCBVNjyXSEM0mkkV3pW
mayi2hU0kPYmwJrUCpAERTBdTJUbrme8ixdUCo/A1AQmowV5xYuGodWYLrphXkcoKNhsuV1PU/1B
zJ5dMIV+wvYb2Nh9iYYhSiwzyWcDKu4xjXn6oR32cRTv/LY+tmJ2tn3j0eLh9cCv2P9nZzpm7I0x
yWW0ql6TTj6kus5X/rwQzXr90hbhgihtti1uMKJDxU3IunZbT/TEOITl/JEgfbFs4+S1q8VTVJrA
ahPWtZIyyisT5xMn63zdVpj2dIEKE0L9OCrD6FGxnXg9Kk7Wpu3eJGkK5izhZpLQrbdO0kFv7Eyx
RoRZbNY1knJ9YXFO8YNyDQknx1uOCdzqTCSuKdwakEuK0Uv2iO3JvhrRRtIZhNTMJhsi9LT4C4MG
tNgUoDeiIOzZlBPXoksaIYOiw9adzMupz14N39e4ZjGym0GPH6YKLiuSB9DuMW8pqj+hLL7jx3wF
WqtAith67YyeWmkYUcCRyAwmYH2OEx28ZyeBAM+zEgVuFjfGkgmm5K/bDH14aoXHhQ+NaOfSmZ2n
VrVOzJ48hyQON1mUKcr83OvyWfdWAHmGyFYZGc2p6HEIFt7VJKN5h7awyQhCbwqXZGcUR7vCdi69
cir3yjK37IBfJHs5qDxpv5HYAOui5GWv8M0P5nDRzQ45HDO6bVOX/sz03FhuBzNoLCE3Eb+LMnNr
1agMHg1NNVb2JOKrZlBY9wIdLqvq+JhFfoUDmXSOl4RPNkYqaySOhaZ0XUbUZ0al+9zIuLsdu63h
N0/WoK8URG9wX9ANa9ZqaEb+zqao5czb70sVYpZFHj6WUWScDGCLG13VxM1nJpVkCo9S21Tv4rNf
zyS5Lkt61zHEtgfKTxpG6pkkcxM8GnohxPRRiOrlrmtbHSxHUyOWxFCetedz196SbxrWi0BK5TCB
w5oa62pyCddkznvEsfUoujm5qal+4n6HN8n/orL+esh6mEPW+FKZ51xJcCbTIUnnamt6/RONRh1u
r/6eEXdgs6NJsUJ9jQuER21G0dbR5ouUITLkZGfsiUB2Rh7Dv21I5m2s9EXRoycbeMpFcKFKY0eo
6FQNkAV01BwiHLV0o+fkC+BWphX2FR9TjGLr3A0cB6pyiStQuc4msLGaL3VE8r/UsKSNzLmo5+yp
kWLrNbwwjDhPEd2r0Le3WZlM97GlPgOpape0c7n5/6d1+m3a6WGq3v/219dv+TIo67aJv7a/KErC
td0/1aI2r9+a17+gR/3l6hVF6i+H1/49i//nr/KbLmV/4tzuCaxjlLcIVtG/H91diyYYx/H5nuhP
HsLfP4/u4hMQMIQsFHhO90uboS67NvrbXy3xSdiYOHBdYJO36J34T3SpP9YSug56lHJRBnxsp/xF
hPjjuT1JWove1yxgJfh968ONI14rKBSmBhw5Oj/EyT8IBz8LBfby9X7SCfj5pfJN0+Obmjan4l++
X5hz0RMCCihWLukrpHKqk5tsfNbeVWTfRaa1WoISFf8Updx59GEMRbppL2JuEDl1MO3w7Nu7ZoI5
FWENih9C/IquO71F9ucsxFQS54Tmk42hlyreV1VYh5+0md+kj59/guU3/7//BLa1qB38KEr9onQE
VQywHufVtmJl3qY1kRpKOFI8Gsk1yd/75H6w3B3Itu0M99olcaka4gW0gvlhvxHMnRhkEzqwjU4S
vXsOwmov2wUKCjMNbyXghT//G9viF3Fm+aV7lo1KxPnE8aX45a9ME1pFbDkMthpz1p4H6LEPY3L0
o/8CsckHFX49cuZYcWTkhOjPyY5JhuBMemraIv1COQKUD0XPVEnqrMXRwJGnd45zVLwIaAWXnmpO
drVny5Gda4+4k2lg0SCvfazcArzZfGLjKFiIDi9W8DF46SYdom0PWW4YB9YVw0rpPSknnqX4Stmm
4uJAtlrBBtwM4UA6EOmonDfqM2U9jN+MEvJS1KRRKuxRTrEJ/H5nvFlL74CkKeA4pa9SZSS0+5Xi
jAZQcFW+h1oCBso3mGU2Tt0zM/VruNd3XHCbofMxdK+Bg66b8a2uhw1O2zWiDjDwcR9zpJpRGHwL
+V6xJyIbjJOiZS6qsqu0gbU52CfYH5nlYD7geRvqkyHdixAPPFXJ93C3rqvRPfbkmyrp7L2pX2cc
n0dvE9gF4ZYXYbO5qT0ST3S3c4IQkUTBkIAWpm3uBicZtezWWFUGGXUtOM/xatDkeGPb7m7U9kHr
fJNNJbzNnONv0hxGeekE3SVZj3Zllz/+tiVYroBvDcryXC5sb9xqvFcy3BCe0+Nh4uTIEysRV56X
r22egkYDEJvtJpUH7JvWmh1g316x1992VGN6+q0zOhb7zF+RsbImuU6mt2Hm9wmWqJpXiqsf5OPG
Dt5CuHpxzlwTYzSZcRubfCPDPjTYR4qKN6uk1UOTT/LeFDC3aOfzKyZXpml+lhBa+muzfhu9kxde
Ey+hlbTFbOEB46NunMF1rMAROtZG+7fGkLOMyWk2IjFfHozmiqF9ZyZYEbr1zE/SJ8HWcd58YOSR
A5ANUEwRfq0VlwT4ZsfBf4ppIqMdwaPobfmpPHTI3HN3cT6umyp/0fMyUA0cfwrjyTNcj/xa8JJX
DHLjhFhTh84GB9A1gc3oUpr1LYfoYm+mpHxXIW+fmXF1iS5lO8eWRNtnrKIczsD0Q4CEXU55Xd1r
7oX9B7n0JGJ37e1lVBylkadUUY9QFQ1+KG8MqoNREQhOlsnIcEz5aPP/UAtHDN2l08CadzQvHNzB
ua+TOnqs9E6lVs9UD0RmqmCChbLxmHF592EVbvmTwcs42bB82EGk2v2KvQjyXZA32CLzeqsqTNv+
YgAv5MZeDOGGhTUcqruNwajSx6RPwlOPg9xarOTeYio3F3t5shjNp8VyzrEepOZiQ5f40cfFmO7K
lINTpx5Rty6lrQuaGXmrUi6+eK7aLz0O92CxunfVc9RX8YXd2df9YoavbGzxIf547j79pcFCdd3i
nf/PB6L/93YTPAyW+y5Pg3+9nHhsySa+pssC7g8zzj//7I8hxzM/CcfyFdsJVgFonTyDflu+uZ+k
a/OfCe2Z3s+7N/OTo1zLYuuG+c5Xy87g9xnH+8QnPPXbRmP5U79sI/5sO+FYvzyyTds2BdPNMmsp
W7gs+X4utBuC0MlVGwfQCrzgjZLPuF3LNAT9xYkc/kkpCWoQbjAnUmTG8GFKmJCVE6QfiQHxnRZ1
jmgmxkosdsKn8o3WdqyySdl1yabw4/pp5kp+1m2lHpTrwyiiEm7gFIROmiyNofW9w5mOTYQVoy6M
ZnCorNG5oxuVBhXHrDmtC+9sz3H1UTaJegBCFx+lzKb7zKCHhKMUwSrSjDXVTWEyaO/Y+FN+kYxx
8+SEtoG1LLey559e6P9h0nF+ndVMxxI+sAzFa0f25ntP4E89gNzs8SzUQB4MDCwAv1okkzoDMzLX
ySOZmA4zPZxx9ihxeNlbrvkFYxyQ8wZl75uXhei+tpg2rWEmZ8Mz9Y3HZfA5YsmDp7/k1O9VF7GN
oq4SkwpSGy0YDxN5/AvqTklYTYUebmjnNjEbCzfC52S4p0RZE443OO7Pto9rDS/nXLwCnMnIx7cK
mgPNufJbOjZzukr6KFK72Wz8EHtahQcLj6Vz++e/J9tddrc/D7X8onzWzrbjO4j/TFp/vL6mGbGQ
TUt0KMG/5yxoqIX2s2uO1yXoTNjERseDRbf2cBHKoKZGLm7fZ12NBHJyoluDo0JiECEgRVgFI41z
hTTMtSjhz3ptEWyCZMgeHcMIqJQgRN61Ltn70PXFV9Y09qFL4KD4DpRlx6ZL2Rw8zuqy5yfH+Rdv
qjH1V3EG1D2wWi64UqmNTDzcowssLlFPk0C89NFfK12XZPQJD4t51rTeNMMd3ka8fXVaPcxswIDv
0D69qRWqLB2rxdr1Gc4Yh2Pi6yTenSxN6R+o5LDpJ51ccCtv16IL7xl50mMSGjylepOv76r7sqnv
+yF4GhOiRaWyqZLKeSTTZYJLc3mdulR9YELj8V4FVo0ImqWneV7q2L6/rtn311gsL7fV1rAQSFm2
43rKgYSSAeIKma08szZV7AHbbyKFaMdR4dh7Ee9T8nD4mS11m0a8YdMm7Vk5iGuFvn6ORid7rbqW
dmoaaHvR0hCU2vyOXYwv1Uh6lwIbhcepkhe6SIaLqvG6dVa3auWR+U6s8kue4LppTf6LEc/psey0
sxYLg7PpxbtWjCGV5dwPaXbC57TSZXNZDvFbaszpxoVzua9hNNMe5BKEwYZ4IGGK+mG1XCxVfOm0
HWhGEpG8mAG4VUDoe2OenwQs91U6EOZT6UsCsotGQzuBFgKtIPEkrrbGIT2ST1V+1oRsdr0eP1N3
G63E4FgQ0KHzO3MYMpZQgeBV4msP03CF/Z5CM4i4a2y/UNESShCi1vceAd5jchFo66GBV792QpMN
T1MyoQ/0mUsL93TWL2cJr3dWzIlqrYOUQqt4vISuR89MT7kx3THqpmHZu5MkhLYwE4z93MTBoWQb
trYmeIu0FbvkKcJub7NDfiiwpq/l1HW37WSIbR5RvdtqQ27jRtG25TfzSrRGdYP29SJGr925PqtP
MGz+OaVpjOp6qpn6rOuP2SAITYkZb5aXinRr2wFtahOIdSkrm9QfhD12XOZLjj7GL2IKjoBbAI0Y
pv/ZTWV3dg1b3dGExvwuA/d2wp6+ioww3GuLrF8dEUByVJJvZRO71/6MHUzQynFvNK61b8MxXvc2
mAyox8Yd8XbqB4nGQVkqK9zoPvz3hNKlrIfDIRLv3o4TujI5sq/nFnE+ExSD1BPYGaJvyJULVLAy
qPyjKH4wVyAa533fesE2rzznEVIvKmzNkQ98GM1sweChRI/ziZ2Kem6o4UwYK5Oj1+YXZt9ThcK7
HldeUgePTpjaN7RqladcQn8cMz2DhmRETuUI6iSg21pw3GXEfeylEpdMAxl7VkDK0xi8Ro1xLap2
w7kdq1YePFU0lODDzNxjOpgJXNBCX5eZsLaNCcKtdtMaO7UmFJXQJtmNhqyvpOss5gB+OJNB01Zf
CDhX+8mbCMJ2ZsF1TO3VW5xGFDCjrNNo0al11kzjprCaUrOVtpS3izz66FF5S+xycTCjndKv6T4J
7t97g/D7tTBUxEAOkiWr+VuxMHY0824zrYVfH0zLePJd7AQgignd0e+BSRlOXZlfk7pv1y2lX/FK
pX12aEksrsM5d9fgQJ5I5PCOFSPZORsPHKwWtfYn/kQ0agVgg4YGr7fxHPtBVSAEdA08S8dZd+k4
3zKYtFeZLkxUc9IyQ3Bu5/CKwpVxuQyqlfCMp8nn1tRAfNo2mI5PMC6rZxFX4UFFkb/XgLe2QDY/
QjtRF4M7wohYIgGBQ+CmnZq7OSO64RoUKaw6+qwf8rjsHiCmAjfJnGbvDKCC+5wJZ4VQ0LM2DFn/
cmxKLMKuZsNLqKprZ8gfwAiWuLZ1AV+hKMr8toafB5yCzJhi0XeMCI2vYoqpWa6U93/+JJbur0rH
r0/i5fM/jSwwFaoGFcTaE4SD4u5mim2MPwz1Uc2lgHsTWLfUaFNw2Gm/22rW6slWFbG7J5ciTr4m
Bq4lJBNh9TGLbVSNSNXZsV4gXlU9k9UZfKKFsbEUrhGHidf+XLDv7z0Jm3YiyLf23FjcwR1Ir3Kd
tRdgLJNDUnR8U0cZJPRLG0REkg0Eb1CsF2QFp0JWHsa1JLpzKdouviACYG4hP8egPGbz3mEbuMV9
6p0T2/Txl3A3wzLqf+POST5f1hOQXRNoUjhN6t6d4/g6rVS9Z8gmIslM4JKqGuZT45rjNs4yABdm
wYpKhnSSt0WBpiFqG/RD2eKVA6k2geJLfduhuo630kT5E/Z1ModvOqSRtyVVSTskt3RSdTYnTasm
9zl6d3Vrys9Rwt5oA0o+46CoHPNGGpEHsaCHHBMb7BOptO8DsZmyBccFAoD6qrY4Vtrvo03KVXnf
wsbjTN5Z5athG9MlLQHBi5+MePlnr7rJ+8butrVvo1DW7byhRkKTZzDEpRfXxYcVzmpXlfm4k2zs
wnVhuQS8nMy4D/sY5sWQzre9TSHrygJzlq4odCO/M1A+fCHTptNkDWv/XTEAtbx/AS6v4oZjNgu+
+lvl5nOxNpY3l+rJlWwdV3pEaaYyc7YhZKZXeqfL6ywx/RewcC0LsrzI8OWZ/XMyjkThE7pgdGb5
J1x9Vs9SGcvLemoKah2Ltj44QV8ievhDdIT1Ot2PBJSOOUvJm7mCOLAuv9/L8uW2lvNzru3lVpcs
N70yjtRbv9wINfcDEosytK+boIhfyu/3zCLyYx6kYR7rK1+keL6DIaeZAcKz98WcmvQDok/7FBlq
PDBX633qAnFhbCY01SsFd17kKCbgiZx+G39/dhjVpG4qi2qZjYdTpYVhY8VXlog0375hP94vT7DO
bSH8jhPwbElCB+hPIWhOXB6H5TzRK0j4J36ssgm+Xz4FGX4Nj7jvOl2ewo5lmZ/FVDK1aZNaNzSC
M6Phsmasqn4/izq+6QdpnlJjBFkkl1nDceBP6VnFB9Qz3WBjoGM4H8E48oqpC4NaylOMYr9P4W/w
6sIsezQkwWQuOTbk0GBN/Lx4dfTnhKDonmKt9hiHwMdWLTCIDXWoYuOwkd+5sYkrfRooIIq7NLqx
psK/naQcEKxKxBSM8i415ql3K0tgbsFSijqpgPu3a9QkWGPMZGHqPdu17T77oTS/GWrqH9yB21SY
AAsy06n6sCAM8ONb8snzWWWta1ekV6Gh+i+Qx+0PgCncySWAAt49U37fLCswYIMd+2u6MY6eMtND
Z3keKX3c5NTx6HVr1oQWNA27D4Mxqm1hthaHIyKUd5ioK7IuQCwOnt96WwC/86asU6wDdZfJE62a
3oWbBfZ1YTTB0YYX+CRoAT2YhvB3Ksup01W6u+rxxb1NbtvvHNPKX6wu9l9miQfGkzKhcdeINzH9
yCzf48giiQy4/kvCln5eZ0HfnB268U5R6SxyXRgcej+trtuBpYElmKTt2VI7fExy61gl4V6nhP6v
W49qFaoYL8gFevcdz6WPCm/vQ9tQ2cVDPwViBrrM36iJ5/Kqp2X7m5hmVCWZducmoXEP7HXxJYYQ
sGlEBdEytL2NsBAXS8/eTpM/XrGkyVZZE8OImtJpJ4o02zIzw5lN8vpQ9aQV8zigFX2YArqGuYmB
TRbSzk4wZ9gGq+ShImWXsOgozR1kYRWvragDqDVgUIcejoI1LxgZ4hoFSnpeUBKAUW1dq1yFTKlB
/NRUVXmFB7B64Vi9wIay2Hq2cTxizfcUR2A8EoC0On3DL6t6qzqbX09vPA86zR7GbmAqKGvcHIwh
N90kQvj+Wu1E1Dcra+g49VB/tW7dbL6YAeIfYQ5be2FZTA4zMZXccwq6mEeJCSjyzhV5jDPbJfxj
pmwg0ZriWgCGeCIl0xDZIop2HRoF/oY2KG2iXRFgG49s19kL4+pl7FP9YFpl84S7tL6wo6Y9WGTO
OGyJ8XPe5j15pco9tVY1v0Jw7B4RboL7SC7Ba8iX9Tm3mT4hH5EY1pCSaKZJNmQ/523fVdOV5YLx
yexCXGjSeZ+HXvQAT0JivsLo+2o3WIk+EDMgGDT5RhRw86U95WwNs1Xs8jKf72NhJ0s+jUO7GFzz
W1jWPjwcLBLZXoxuXu16Mr8AtUKDG93gtMGj7Bq5jogOAHLbOHIYq6tmLvBz4NO7DVo7fs9N5U8r
e6TNoFnIcbwp6gdA+9CKHIuuG9Sxe6kGEsQyfMkmYrHAjB2giqlrH/IAo4idcCZqfKfZWUPf7cHv
OngPh+qu8PILL/Rw5EBYHxt9lBz1DsNI/qOIBw4HzjSPEJcsomidT2FcKp34JpTxfOzmDg6ei1WX
l1vsmUXHF1dHJPv9Ef9ELWrQA5KQEnBzCMycIi1oy5RI2eMqL3r3ZOFHuMKSaOyDcjDu6ctrCUCY
au1YBTShsSDXZNBPnnQB6Q3KpFhvj8MdvRjpQ1RR8UoC2sRxGYdnjKEhG6t+gTQZ+EjQVR4pO2wu
PIPME71MA4mrmpWZpbjBrNwCiPc6lqX5SgZQbWXf+7cyHWmAjqgUb1zdrkqdSPaMYb6GxdVvO5/e
o3mekUeGyISICxKBmJRnov4ZLfk0Kx4gUgYi2iVFnGIWyqD8U3OandxpME6u1/RbsxmdQz4q8z5o
aeGoBwtyaFb6JzmR1U6nxeBIdQdRLtY0Xqf7R76VhkWlZmbIUBik1mOu+RrM8x1roJbkVTNcLU0f
jJKzA3TOsb/iWaR3BC/0UTHfb2gItLYOm7RTbObeAbBSt+3CqvjwitS7VFpmj0miiZSG1DRlFXVJ
6AnVKawYWdwkwKYGeYgJLGVwYo58Q1J89ztaRuPY8s9atLdS6F2A4AU51PJgfLBUGJsClkG5qep2
2FizQ605M9l2aBLzJBP6mCYrJ0XbmvMWgHVxqizaois2V1TxFoA6Ricetp1GOSXNYyzlQp3KEO0y
Xn+Acw+8UW2WST3T6Pdzwf/6w9r5hyL8taymJuaM/MuHf/8/SR8s3+jnL/zbN968tq9//6+fPth+
Nxncdu/NdPeuaRf8XbRe/s9/95N/ef+3rQqWzzr/X2v3D01cdc2vsQLhfv9j/4gV2Jx7TVN4S/rl
ezTmh2zvm59MbrgWORo+j3KPqPl7rMD5xOqb2AD6vOMp2/pJuMfRYPlEAaRN3sYjo/KfCPcQsP+o
rBIrsJVj8wURodm2i0V5/ek8F6adCRfJ7A7E2+5pxv3cY15MEvslFqQ+m0o8TMJZgQu6JKjJAtGY
qIECARjhOtwMUXWuq+g0nE2Xfr/E8z4nEznVXjuXg4mXLGwhLFYOpbRVLkDMiHNa2zRXdCye8FC1
Nvd6tJWiRiO0H9pRdRuTyf6cD6/hnY8wtfUUo0qpd4nfvHOSWdhM7Pv9cmuAAaLM+zqzxr0Lv3fJ
mHarGK1F5LvYGsVWe+1j3EGORB8hUPelksZRg2TeznK6TdxHAXx1LSb3aZrk2dflzjaKO62QdUyw
2D1FXNw8ql1pvYjQfmvGYEv04RvbgCs7a1hfRnJcTYqxcmj1Sro8EyOyd538JlWPoTQ/SBTDFc+i
AaEZv4UqjOJchj3w3wyDLLgTGTRnpvhpD5+oBmzA+HETmi/D7NS4kKmEsHp2tAm2yzYwr9qsVSfH
AylJ9WHEcvNAxwXNtzXYT5eOhZi47SGu040pAvBWEPZzECIQTgy6PHqHIHuLK9CPu2NCI99tY5ps
WLuDR9dk3gNd0T3NSy4nTn84B6q85IDNvjSaWc27PDL6vqWcMEhvOGYFfA/W0wUc/tpDrKB/sKEq
AgSG9OPjUPJ4U2546/uUcylB0aQC/ExRtGDZi/HNSlPy6fjWcH/YR0GfIE0d4cLT2vjAyyl5xj1M
SxepboqYfDVcQre/muVj5CUCF1hsXrZ+jADugQhBYWCXXVEygnBLFVgIoQiLNMAG4xhDtUIcdMR6
qcvsavRaPEvZOq7c9wIWYDXpjGAXoXVq1Li96r7Z0PuFDlnAQdZZlR0zFu59ZTr7BEswG4Sb2J1P
HOzOjcIgl+jsWrd5s6sq7B2ChRchsBD3SUo7IRDNfYFdkTIs6y5rQRr5OGpyuBpAg579LrnKjS2d
OiRavZhUmILwDqwrWzv1k9UaL+VM1CI3NQSLHNMCVTu8uvhRh4puKCtCH2my/YwfjjI7cP0klldm
C2s2yNTJhfpYYjFOzHbYh5Ubk/+dOCy7O2CqVA8q4yuBi3w9oFdxKU+06CEgmeTJ15ZEtewUyJ80
Ksgjt3PEFydigk8+YyKNH2MwsAOlyh49oulS4uIVI9MeDe7Y+oe1z5xLMMKOeEGjZ7fN7x1kyp7Z
DXoiRcBx4d0ovzvnWlw4dYrdk0w4yRMutMlAAu+zD5l0yTYpWFFlFHOW/ou5NHxCt0UORJ2vsag7
wJGjno1Dl2FM9dzuAhj/sNeaRH8aBW99LoifKPo1G9zSFKzgi55iqgKQ2OaSYkE3e4iVenD8BqND
1h5dKpVcg6iAg/VmakyOuEGjN0nD7c6v4ldLZRRWze+yjl4r12x2NU2BpQVbZGgjpvnB/yjJtzPs
2FsVYC4gZRyuMjDqyLfVuzsFEFKz+aEexnij3WSfJS3ELzFdETGr1/lMWpt4lnMAsHXqBsqwmRw2
s4QsT/9Z0Hdkg6npiTvqebIkeiKU3rPpa54DvaQWsLqio+hbcvpI9u5Z19PZplT0v9k7kx7JkWw7
/yJrcB42Wvg8h8eckRsiIyOC82CkkUby1+vz1tNDZqpflVoLAQK0KqC7opzuJM2u3XvOd/hre5Xf
bPa65FZl31jH3804zDeKFKoN9o1PoaiEg4dhCp/mMbtWtuBRC46TTRKpGWU78IXeAqMXXsaaeKzW
9cW+QHFCHBcOAICvtKbMbU5qF5rgZOt2LMMAqYMtWD77zuPYtWpJrnqeEs4oU+OVPxkOgQlXwOFu
wVQktz+0pKWiHurUJvYK8FfeLdpZ8PsbYiQdQty1PgI6bg0bEGdaRhAmh5P0Xgk6UEalh01+w2sH
TvdYO/HNGmKjoq0heVckbQR9kG5k5ppoF3hSY2NbtGO+TeeO6i1J2OjDbivTi0R9drYBQO7CVp/j
piDQkkdn3Spn6dlFD5wvipaj+ca2nW6aMB+WAkXzwiJGBjNY98Lo+TmGUb21zArPRSWKzaQwRGUZ
pnkV7KtxelGO91y0OTnXIRL4kQMjj8QFieNTDnRwWQt9dGmOLSMRv5F7qrYeNOxTO+GhUCZUjhgn
XAT0hiZlvdbWMgJJij6miw8ytnfCIdTFa2WyTrpCLBmMOqc0IV0w6FD6yxbez1Af4F58BmVs3x6K
i74hE2ogV0t+oFDa0F5auogkAlUMuyZ4HKMP9L5CoJSmkjy+9Am4wZvqvIM3R9NBFUxgHblv4nFD
Y4vYm4jsPnAtziY16+9GOt9rkyGjzQloUSbgWeII/bCvJraC2nsmSKcTu9mdXxPo8JfGwD5OBkEC
twoyjFlndwODy006zfecW951aX4Qx8k40rcD5E/G4bYgGiG0sA6oTG4yF8hEvKojkBuiAg+g4Z31
Ez4U8oCgTfXbaAgCjp2OXgOOJBktb7J9WaBCM1u2jubCcSgqrW3v2sSwdc516sduFdaDt2JY/tjH
vc8G38B9cYojcYLRojD8aGkketUmHTV2yb9k5hg3shDzY6quzjx0tP8Dc5k1egeRvzzEmDFiigjG
TZBEUvcd1Er34CTlYxRYNYGwfbUoZ/Iucr+8jvwoh2I8AcVKt3kKMCEe8FWAQy/XVpN8NBW2CWLv
Hdg6uBGN8YzUk9b3zDi1G69hkIutSom0YljqHG9Yd3xTcCRDphue1A8iycyN7wAZbog62pqm5ljW
f/Vl9joYTswQh8G1Fwg0SLGrL2F3EcLqjnk2u5x5kfOBEhO0/xh0Fki3qCcm+H91slUKBdNssqwG
Po1oJsybhhql9+W+d+c7KtZiJSyTFIXe+gQ9GFOHIFKLwmqfhBBGAgKLJ0HAls+pOCtZIyer+kaV
1l5knLGtopgvoUTRIKW8CVH+r2WdPNqD2aCIN2jITkG4GpNsP2RFuehwfW38GhFj3Hk8IkZ/EuGb
jCprM1UZ4RAGj4m8UeVHc3riGdgMFaHpWlfXborbvddUn5WO3kE4WmtMsTCMzqkTJxvZ2a9hFRFo
FtNeGrmKW8tqVJLq2Ym2aq6Ag2X9XSGodowZ211QmauYOf+qHb0fec5stcEFOVO7mZzpE/LJVw0j
vcZ1HzDz9LhKQwCFLs8s5Sf5zOqBcCvS3I01hChiVsl6TuMw3Spn+pE5PTPvbHgOSHla9SbOvKDp
nyEfnoKJ1o/JPHyPe51UzmZ+GYlN6ehmyoxiAKV9v9AIQJdAiKa5fgTAsZHF2+BTcVRd9hpmBAzk
PjwnEujQcAImZ+Lhb2sXQufghhgjJTJbocot77TVbZjKpLRCefMxJgbiTZQSOGQJPLHKDEGss7Wa
U/dzzhhr2yaYapKzP8rW+4lPAmBpiyqo02CP/NJ+Gm28Irb9mg+M67sIPpbVPsYrOULeKskQWNVV
9EL+Hc1DM32q3epgIZxb273zo3Wazxa5Kq3nwWO/CsnQnme4oRWbGY1N8hpBsXTuq0uWvVWOydHO
MhgjIVAQImKcY8IrNkIwWSK9CTZ2jQy3KedTRpRPRAGAC7c9qfAkCxtDLRmyp3qsDsiLaMYRHA3u
9lq0O+Uo0qWa4MvtsnNJt51yaPjErr0XUfOIhJ20Q9S09NUFABsPBEc0uOky8+ejkeBPmeBahPAT
OVGFn6Mvyavi3V64InvIvAp4+cwclSpRMiDVbk93Qc00jRcNHIY1WDIaBKIpF5NNwBIZtQw1Snws
4Y1b1Gar0NXg/3kjJjQytoRWnVpqL8PmI8rwHGv6yLF2HyXZapGPLcImNozZ02sQM7BqY/tMz3XT
1+TUBYOieJnSPQjXQ5mMHxmHoTm6EAhhLbsewFdjDUvQ6HdTQusTT2FzcEOxQ5aA12mILXIiU3TQ
cXAAc/+WlzFA0qHT67kEsOOK/tFsEI/OsdiyCt8L13wh3YRYri76nKy1WcHWn/uGuQhJwCapv3WI
nLzDhYidpPqMbesedODFHCdkmmwHhE8FFvBFFJUoSfCm3sb9EvsKUZgDq7N8cLGzX0iRVoRb8m7h
JTSr56wufhLqRqXj5Wg/LsIPsfpW1VvGlAa2qLzrdbYzbm0wTxBzXx5rATQT1bx23A90Uy6Z0O0K
bWW1HPoAjSDtiP9rfZlf2zL/7f895gl6u/+6ebP6LJL0N8nl/8Cd8Ef/YSvxcYiEN3NI4CFP4J//
qbj0IELQNUHweBOj/WYrCf4RQImgdWPSkTd+85UE/8BRwl/Rc6EfZLvWv9O6sYw/nSVGYNFpctAP
2o5LgNcfTo+0cpuS65PbPu+O4TDX1yz8oY0033Zz1Jyd8bl028eO9KvFDPGPmfrAtLGH5J/ZBYbe
UT8NdBxXrUzFphU41TOj15cKbNUiiqp2G2XpdXLw4jMU7J51lH3qxu+eYfg+geFZ1sMUX+n3kseR
o+AQ/YPVtgQD0fYxqfj78V57SOsqkgmWKirOTVGdEPqrDUKRaN/GcYVAhYzqebrnbEo3iKOaHMI7
4Kn0MKT2L4GDggDJYkvmJJeApEJPODShJcpM5StG5yj+O/d97okwtHznWZGt+N5ZR0WeqjS7V+0X
DEIdYa9nStN0zSSCUPpovKU7rPqke8P945ws36akkutomIj3hThY0cgPgv41zvD7E/wG+z2Q09qg
+Z0U68RqfxKwuY0JqFp5g72qfCbSQfmWed43hr320tS0o/c2M9w12pNI0mnR4AUMwAT0CFq+AW7Y
oh7RNz0NwwQvaqowf8Y/LJ+xdG8j3A5rhoXv7GPEMoqWUzj6t8Mws8sViUbWRWzMmo4w6ZqkynfQ
5mlZlGxm0V0a5XJrsSWkaMKQUSX2MbQQKLnoAIZWI3Xv0+TIsZ35XoAtxVbHodSPKpmPttuGdwHe
m4WJIfw46gzxU0qmsYz7A9YLZ5Ex09iamPUIyeBwUNv4VNEBoaL0c29Zijw/ZcbYn+CqXiJY8FTQ
YYATfWy2pjLQ2xMcsNYpQnUuQh66mIZXW74ABHnyHHarLHY6qCR3YWx8xgzxz0mgjbOVVEhd426P
OCB9bZL5YNmtB7LBm1bYMQim9tLX0ZSPcLHIZMwienLcDbAhSZOqJ3nTy8R1Swr2WK371uK85lO8
KllBmjOQJbJGH/vZrHbQG87lVCuspH2+aiNMh8w6Hhga6CuDzWelyW9F1FFsm1RaZ6fvsdVoZwXd
0yNjZSiAuUf3WWNs1ASZg6FFfvj/S/r/Tj8era1t2QjP/+sVfdtnSOnVr2v6f/7Vfyzpzj/Qi/iO
Z7qOH/y6pHvBP0zWelZRDHt01jH9/dKN900LizZa+n/+DfbF/ymjN/6B6N7GeniTSdxW/H9nSf/T
+AbbB4aVYd6sgpaP0+r3XjyZZAPiWEiDTH05Lc/zNL2GU0Ncu51kq19+mX+hPf9faFmUew5PuUcw
hsWX++OzOs/wMh1XCM61rN8FiKpNk84IRnNFslpcIv346w+E5vW7htvgEz1+e2YWWDQxKP7x7co5
D/ocUa9vkvCxYCBwa/OIpNSLyrcrToSD/5rFYblNbBo1VHY9Hc+K3KwttMR0PyI+PppysNZFFRsX
gfUIJfaYN+e/uVBu529i89uFcsNhaPIogI6/jUx+GYlkvmCmOFb+OvJFePawY2wDT1EcsjPStFeg
OKGV41rzjbb7PrTzyKCV2/kQ933+XNWjOsTjXH/99WVZt4/9VQP/z8uybcOn8rB5Em8ejF8ui7rS
aLKQkUhvNs5ZaUgQS23VyZenVXrUlggPdpUPRwK19XOJlA1nnx+QPOz4rxa5qXcTJxripfdGIu4z
E4s350lixqk62RPSMP8AHTLtbSuTu4K25nsfkyZQchB4+OtvAtnwX3wV0kWonGyIn/zz968SpLNG
hEebqemL5MR4Ot6IMTQPBbEPLzXoiHvPKCAv0AJpH0Td6Q9y3fGn0qAJc0bSxWOhk5PR1WvV+LdA
eURGTh8DKyjAEmXmLjayuxrIUYqNbG1U9gi1BN52qP30DLoA610yX0ksXs1JSS63az7ldrZTVboT
CGoWGfKwNQp74JOZPFDJL1VDUGHXo1AWDF/aOd30w9EN7wcZvObk/WBAgNECd/mxJ+8AVuoBg99j
NuNB70t8mwbDB3dTm2hEYU1PuXFx1PxYpQ9AuAl95UAWyeiIjspD2K3uVIqU0gSEC/SHhv/0M9Y5
eIZOk8FX0s0OuGmAcOeXuumPCdH0wPE2kBLfy6j4SIJ+xdzoKZPdsYNBjNIRSmMK+gn0gdcnm8bo
oBARuUrb8cNDq7rQNr0oaeaneY4elOAzAWx4JEv4/rqfONZbhbbPdg/Fnb4JEmCUlXZzJHZzPivg
JxA1bcs4mhAbx0WeNuDpq3hkvv/XT85tuf/zHfApnBmjmjiaQLL9/uA0PnGbbjcBiY7s8q42ctS+
GbQgSvStXYJ98v1YPIZ1GZBY73V5x25f6C8Epu37KMvhmS1afISGznc+GHIC/DCLououy5WI7OZa
J3W3GwZdf4vnigZyjHT0I+w13cMmqo9hMYpvpp3HJwLI2m3vIE2GtZ6QMeLEjEPyPtuo3jP+7oX5
F68+69Bt+2OC7LIA/PG1A6MZ/Nurb8twOqOhBDWTWcLZNwyUryT3hRtqTPD4ZjHfW2nbngjTHWn4
+6I5mLMTPBdD135hoTLf//qO/ItFPXBYmdALeZ6BW/z3KyviqRwKV6NRCGgY0cD8SqhnpTHgKx7j
v1mZ/8XPEDghfjbDwGvNzvX7h9WJxSgBvwgysc7/Fretv55so9j9H3ylXz7lj8UJoFnqdXbrrvGj
pJ9G3dWnrnPoQ6NoRWGsqmnz1x9o3vbaP1Z20JWY9akhAtv5pyH+l5WdJzRryEJz15VrW8cxyJna
uF2fHdppRpJYOwzetUZDm1il8c02jOpKp7Fd/fuXgccKFx/6QM6Tzp8/r9BuI5NbAkjMbD4avRfL
VT4J1MwF5tACb010OFGF/bCwSv2cq+HvruBPm5eLP40CzA3Y3xA3+H+IEYh8M8mOAgFcMKKHDN53
/VkqMARspwFVkJ5WYY9+2MsG+57gE8i3s9lFm7Bn9vk3a82fxZgbBK7jUAA4NPioB29Vwi83ZXbm
XBJmizopLvK1p8pkVQFjWUEGtf/mo/58if6JiLjZ7DzKMZN0it8/ihAD8Ly9QDN+Q/yoIvP3pTnq
s91FjOfpQfzd78x/+o9HDgcpKwp1H6soMS1//tLaUq5VmjpaF5Gcrl3sMLWNRv1NpPUMXxd55brU
ttyzlE5q4bf9MVaqXRFHGK3NafS31BbF2rBGyFhpq3cqbw2ILGG3REc6H82KPYHcVTjSLB/ZNiAj
eljjDvKWE4ibnxa9gNekK5HQwVZdm7PpHKI4nF4mTI8Mjky0gkFglxbRMrM8a45dH/xCyUU5bfNZ
Ktt5ixzpbSRtYzUY089Q0NjUVlQui9krt41gmN3WY42Cqox5alp/2GYqdYkrRGItE7tATuBUB8IQ
YcOOXoTWIpNcSebMxK0GyRMzaXJ9bcReZQnKKCXObqWaEtS8gq2+V7PEKlaNqGMXeTz5z3VHoM4i
p+s8ELOjgKjBLssORqHbU2N7cArx5Y8wLceQ/MmJcZLR2wEjDQrRl9Sq8412pulkgOre0Isfzhjy
zBfgmfb9kE6AObzI7n868Lr2YWAjpbsR+igY+k1lkigxwNkHrGPSPA1pxF8yuqc7E2DnVQ1B+VF1
c3c3dl2Mn5sQ60s8R90ObDVIEnTPBGAG5rdKNsVrZXV0vzUzhAdZ5MNV5EWPsCy+4RIALUyrBHvd
M8PG4d6Opv4ZcTp2CdOvnjhc17uGjOiLYIS0m8dWPBCbml56bPFYdCzylmTpbxHVN5doFgQLa1Q6
PZHYP0Rktnv8W/25mC21KkysfWjf7e8jkOelM/kIxWNRQGGb+7eW0eBaTHl0GDI/p6jK659tXw9P
VqiiL69FPVHAkiY845+GPvHae1qe8Rnkj6K2h7cWh9vPcerr28jHIjg8cklTx3CjIYYiuVprE3WI
jsQxwvm4iWJtLZD4JG+ji2Fx4fDYnhMoIs+kpaHLFwOhRcyPlg5k/JMeIbG1YevtjAEXMWkN4K7s
CSQn6K43ZqvzESjSvPCJdFwbZqI3PceNE7p9phDtTQzJXGCbF6AvMNKRnZEZs4Y70EQbi1HlI+mI
wXoYYS7ldhDcRV2DmPiG2RpNgBSKlucyJaAevyNx9OhT57uWcfihqxO43Nr106OEt/fC6bja+rNr
4ndFPpPg4KH9LOSlJkNoHbqkUAH14oOtsnkldWS4SqBS8AIr0vUcvFSTgHNF2Gf3nMRGfPASclyR
hRT3jl8WG+1148mKkbwgn3lIihSzhT3GSKRz8iirIt404FGZ643WT1vDRNGBzFYqtQqCozp1sQSh
qdAY88kj6s5zDoqALeh0nevisCwjUqyIfd826B8v6BLMZTGl1kdei+h+CiLgZ0UrY2TLpjeh55X+
nnz5epPkkCZgn2UrBFZkvCTEk0nDSncFSZaXLhmH81CWYbpqe7u7S1CB4ckpWuU+DY3o+DiVWLsR
0uklxsK1VRYO9ESjlMdE5sEc5EjLxE8KsTYGZGC1LXh/zFQSIOOqEwkVFok3zg+iLo23CkTmHQlc
7d6wTP+NAUy7MyM/fYkjgk97VGOM1E0EUb0lCJV3TbUJx2DGLNUkP0JTZIeiqJmiyTk6jLnCQ0E6
z8kyaj9b1qYojvAsxRLTrXFG15W2K5KDuqdAkbLiCbNY+lYdbFUW2w8e/ohj0xbTcRJl/MMY65K6
ckT42rjy2+gDHQytwnygV9wfRc4wDT9vtnValX4PatwEmdEikK8a8J1zEzJGd6JLB839bPnD8FpB
zfvmqna4IJjr3sTEqb23GVHhV7LqKxIEDf8zxdzjFxzYGEwiZi2KcyDR8gTmyEI/kFU+1YBijGZb
IuI6VgV1AocgfHqDGQAHSxI8pkVDaVgR440KDIgjWhvo91kMRMQtbHHKnbZed2GenmZzKk1WeS3W
ujesJwab8FAqt92JMWDULXN7W5YGBvmhrquD3xkDLBjfLsb9lJWc5eY4r94qRrp892L+4GbhK4+F
qUoIhE5zzmLwsFVgvFZVYK0TTuWvAr3zElOlfWaCSVQEEsLq0aO5sZZ9kn9D++5/DfZgPEmrVPuJ
lKyF1IG/lUWGvSHIM+O5hvRxUcg8njknYK4yvbbZ+rxC8cLvhvbCwCJ68VvffGjtYT6ZNZp+ktGi
8ziO3UfnpiTID1A/nnQ1x1dhOO6nPRrhTxgsTElH1Fl1iSDRRDWxar0KfU3sevOly/X8Rpz19MMe
o+qe8ExykpVHPM6IFWJvinHeFJjh12iAxlOhEXEuMls0xzghVMqBoPZV0XHZp2HQ7RxxMxz7s42C
MK7ic6yKdlMZffCNo0t0jkqH2ZpjaePIu2RgoII3snQ7Sy9aoDTbCW0KARI59cnCb2B3ZrAO3jK8
uS8DCfTxaqrJ2AA3Ibi3KmrdR90r+5gbqbhg4Ro2RqnLdTNFLdHYkXDfHByUBDub9bcpqvKDLmPn
qTPS4YrKJty6pUKEmQQlHwq0yV6zDkjKIynmuzGnwcbceiThs1VkEOLSOqgB5ZGySK9DVzNk+5ig
to0H1fuGX/Vp3tNpJvfF4oxBLkzBSMLVpAlTwx6cSpPP0FVCPoxjXv50yhatmuiTL+WV/YsfichF
FCNiARMiyNVK5Qkw2DCyv9ratett3okR25DFXhu41RkjVfKIVmxaEkbRHhCM0SQBfquRhTv9wKUE
QVbSUqEbEmirv/JZFa16PeYPI7qJetFqAyOEofVnLufuh0MuJXlGfb2pmsbfMRFBItTlMuOAbI2r
2qnqHYoCbpIL6mBdpJN+MamY1zYAqWXVQvGh7R7lD4xY2u+NYTV3hgVeTyl66+Q85eu+IYIafOes
P0YD2Nyij7z0y+z4Deeit77PToOm2AwRIy3dstcDqr4qfIitG1IbyO+1Ld2BYXc7yXnl2M68JwRU
IR3Gqk5KOMazUI/IVgWWEv47aekQGGq3L4XyjSN5OPhtKTJQDVD5InUeRn3z/URfysqb75KxynWO
pLOlyoCVOfZtvXdnwz7f7GhIOoTX49io1VdtFvU2FIpvTm33kOEY+jE5Ndm3iUweHcseyUkx2s8C
IApJr4N/lV1efnHMsi59blmsmwa4JrOIf2LMFt8J40oee11Klw3TtA6zJMy+yUT47M8g1RuYsjaL
+ihxp0HeKkTe7LD/js/amNJslWfQZIPUYDHQhDbpqZJ4yhCEJeAwTmQDxxdzjuV9HTYiW0DTCF4T
6hfi4/3ujdQh49Xpx+AnA36Qqf4w1qu8iYJiJQdHrANnIhFqwMJNdE2S3g1dPLzkDl2TEa/uoZs6
4xr0VgIWspX35sxO0UENBS+VD+GRdibpvkFYSVzgaPlsnqz7RPiOrvDiTAOmEsuRiDdbWL6LUfCK
LOFwwXHMHMNc20bvo1uTsxGuqN6y5950w9VMfbuv0G/yZcqS4tWU9nDHzQ5ftRVwD1H/3VZUzL/H
YDass66n2xIKC5jXAQT2WXs5vLAEp/kBQ1BGGJ+pMr1xU6d8qiFAjJvSt8vX0VMTKl8CzlfI9uRP
JGpRxTC0qowt4kfTXkV4QAYGiCTCrTGf3xL/EhKRC0nE7QpEci+Pg2VSXlpBJB9oDUQjoW9TSbjm
QoRTOx/CCR8KsgnTn6CI5a1e5TEFxh0QQBUcdTOM8Ym/y19SUhanRTnUkDRmT2Z4xaKEzHn6BDHv
M4JGJbVsVnKeKbyYPSZI3/wGKGooIxI8yejOr7QWIlIyUpcUWJcJqfT84TmKuvIiwmx6KoxRXZtC
Em8mDG+hpR8uUEXjs644ecWL2qvGU1tH7cPAnTqR1dxgeZ/8GfOzHuwTwXzzq8XU9isJXQwFAxhp
liTTPSecUw3O8nF/aruiQMcVd1jgpr4M2osbxNNF5tNIRWjU9WFwB+PU+lHp79hJoWxJ8onvROok
d0Noy7fA6KjkfS2D9yxrkcJYrE2vtUfYHAzXKtireojBFTvj3ZxwQuzGOW9IpfXD505iYEywvzzH
PU8cbax0bXhp/YhAci7Q90/uD5FZJsSDem1rlI7GkAIpdoZwg07xzZczGjdHjViykMsD/AqTOwhI
KHX6EaoKZ9hDf0tmyN1cVJgfC5eg9XYsdhO8tf1USgANU0daGH6A+cSEun72a2/YgR2xn2um3pS/
bGtfVeH88LXZHTJHuu8e4WPrLmgEbaJa7eokzXdTmvpXgBzdrTVOwg7W2yJ9wNnN1knZZ4Isbueh
xKI1s1iOw3xGOyffjcjWP4hIqXfQGYY1PiCoI/hvocQS2mdNUJ2xDTK9NtDBQgfkqrpJnoKwCU9W
5olPOdsoMz3LHHepDbzEB527qUqDMbWicP+piqY+TJ1VromrK9/ptMM+dOYOCwR6QfFeZCmLvMNQ
I3wwdDrMx5mf2F7A/zRYAyCbLUIn5KRNJtQC6z8suSQqX4PQ75e5rXvA2R7/R21VHKg8VT0EvUkY
l8tXRDBexxlMWTUgZhcKgEoB6zZaE0Xx5TtZsgSgXFwN6dvfAuqwQ4cYaRGYKa9RIbJ1oKc7J64/
yIPe9dC2VsaUd3tb1w6cqwg+jdH58hCXIQel6pZs5zfUEZGzimMVLsBdgiUQHf9aFUzf7WBCilBA
k2Yrw8xH2vZSjFglVFEhv9Zs3TzvfW5fiKwgMawN5k2kMFvzzFtP5FO6C93H1dLgf1uBram+h0bf
nIZRxfdGFhHN4TiDd2mDBL2YNQfPiR3xixHPTeshAWf+sx4JFFmYLhOeNUnowePg+cnecrKM3WXK
8OsEfrvVZs6tofO/Go2R5ocvbrV/2T0zg/A4Aaby22B62bEb0ZzHPDhrFU5MJzCgQLzDBMBwoDcF
brQhIOli4dtjuOUIjHe7iIh1Lazpou3I+mqV0TzGcT8/CBH7Lww/iTdvo7mfFnVQOPuA1DVyOXle
dxj5suLoDIXx4eT4F7dtl9Qu5pPOXlZk03crYQs6DbB+UGpg7HAJRztg8xivJf4PLIS2468EIbvX
nGHx0SrnacfwDu3c1Mmm3LSpHhDg+tZRIHf7GBIFXLGHKsXpwNXiPi2m7AIBOjoUaT4/GjnRsCbJ
hQeznS2SuxwrkkyKLPP5NidZNGlZb2Q9QdqMVeZcHYprBj35ZJziODEeGgo4IjiIWCXOpHjsmhor
R+MKeZdYzdVvHeepFArnRGWHaC3oBFnvlfasz0jM8aM3l+W2UzBQmW68B7E7H3Xl9NuBCczJmML0
IXL98dqostnifDQ2WaK+hDCxMdPYno7oLlsM0sBEDasu1pXRJNeurL3bbpgN5AZPzicU/xlauUvu
QhOy0QS9ankAvUBdQLU5O9G7ybmfwBt4aZjdF7puXltr4syjQZwxDKgJWeTcNxkHfspoa9dgGJsw
vDWVu/zM9cZk6MbGfSYAwTgwB+9UCaQJBES64UBJ8keSheMyU9gYRxO5sDJchmGxlb6VTuR88VwQ
ZjFgE6Owkx7O/CnVjy7JVAtjpD+6QeZJDDVnTqg+YVg1JGcHkM17ATWTXAoIhwlwrXmSl5ThyXc4
BzZM3IQOnh9DCy/QZ9fsGY/4pZP3KsV0wssgkLcnmMDqwX8u8HGeg5l5SI3wGKgQGIaUAoFYksCC
T1LqF45g4bLLkll9on8uGoJ0ZmqL99nuu+67b9H8pAEToEVGoKwRTcX5a9F6g7d24hLQ6yid9gNW
hvOG3d4+N9E4rXKfyWDrhD3gqpBjjZ2HGmJ4RITDquvsBBxe5tlvojY8uWlrunU9M5NVw8nwpa8c
1kewZuNiJgToKbyFAPlTV31zYx2/NzbBkzQdZhNoseTWj8Je9Xnp1Au62Vh2E6M+mHz3W6B2zOHa
GUBrBzL26nuF+ILu7jCDR3AGkm1Dg36EhwYzODKW9oFViTGnWC9bahUvlM1jmIXiYI6VPLPeO6Ch
6s7Z8NJm3/pMkFYgc0I1R9WgBs4hpFUtFW8/arkOJlT9pefsFGiANGnQbHZVAfjH8CDqukSCzzOo
VRIKGeMkqmJ9boyshddZirMsJsRaJo0BYPEhclzFgO/A5NMmgZFMj3NMJg1nntu6V3ZxdEe6fPcT
U7A+ciSMSEGKyUYYWwj34FeR6d4LMdYuvnCHZisY/Cnfe70WDxOjS+Y6A7s2rDNTHZJyKL+nYppf
MkRWVIJj9hNPd1kiGovEysAsfYg8Nj3U/PEd4r1oKzwi0mEHByjFXVXjI3IzS35kMU/lqiyB9bO5
BflmDqDFbJyS6lNO7Gvs8f7J5yD7bI1ex+SSs3C4REUcH3vF4r7xfDEgW7fMDOdRKV44R2WfXpEF
wDjIB3FZPKGb3Ssc+LTQ8q56FHIan+sqm0+cVtMf+MCpAzMdON+SipSGxRRkFa7vvIvuaqwByP/L
8SjjwkZQNSQPEiQt+VNBpNa9haqDgTPGc5wG82ccIPBTEl/Nzf6A5asheg3XYwT4qe+n6sxRG4TL
ZDfDzvAGjj3gMV/Yj6cQU4Ttnoi7yWAY9CBvmqFtyeDMi5e5Fe2D7edpvWBxdnbmMDXPUeDm951Z
otuOSPFcmzR373xIJmBRKh77UBtRsqS5QZKCk9nbmOSW5WSLbtPGJCNJc4wehFvWe7PQjANcDIl3
Q6sUTogAkcqiHhrrJILihiCsZfCjMEJGa70B/M4ZGXftQNAQJq6kBMITzjTgtw1lJf6UxJB0XyFu
EW5rdlfQYTw8Gu7e3sQq+exLg6Cbgk4FIcZhgUVHQEK5Eo8dniDmRzvHistPDQHqobZ88VDopkXK
fqMH9a1vX0vs4I9O4xtv2FPFqzP42cqJrHZlIFM+sOf7RwibtGrAVOE2w8e3nbwsexC+276mum43
TlBKGj0oS/dY7Mud8nrzMYyhMTQRmLfQm6dH9HUuh7yCgNGZLHRlh2inA7/YkH6kFxFVUYY/ttAH
lZvxMcYjswqFxWqXRaTdOzlY/9QZjkKFCgBny3sm0k6QmRoOl3Gwpv0cSHWCzGvcVb3fsHEO9TUs
i3dSUMxL3M7/nbrzWI4lSbPzCzHaQngI36bWSGixCQNwgRAewkOLp+eX1TU2guQYh8YFueiyqraL
CyAz0sX5z/nOn5rxE92cBlSUGPAoJcRVd3NyRLO/oZ0kWtp2PL16s6jfi9mwfqHNFJ9Fk5PLKqN2
4B4ftMVb0xvDRg8yTc6JFxTIJtrobws/QhWGeFgNGMLxh33H7g11GGQ31rRWJNVSV/CMIsou6ilx
twr712tfS2tr+yTPbHgoWbnLhVWumqHWxy6eeAtUhOpk4qg4m11ePkS0gV3BUqXcEzvIY/nAU7hO
mwqgID6ubGsJFmLGUgaoacqRbfTRhoBbFOfXvIiGrVlV+qvvw2ZTDXhZ6rxPNkyS9WHAKLwaOzPb
VHXMrWvsK3a1rho4+qK0HZXnGdcO5lfBBGhuNgas5JcyKbF3iKkEYKWhj9ZuO60isFL3jhXZRyGt
cVnkUbNpyJTsPRz+X61UlI3X8U1hoRJZ3GiIhcOMJU2OU9JM26lvpy1Kbs5CZGFr6M34rqihHlZ+
irxLWI5bDCCoT2MyCizBnXgfh3y8N9HXVqKWGFLcxPLvXZWI38rp5CsVlsmPHkyDZvdq8nY+a+ZW
VDLbTpbn3y4FYtcEYwo7p7VPvUyNJ5eIwdbocQGBxk/14xy2xn1h5c2rW8wMT5QN8kV43vq/gZkJ
uIsX0EI7mXwQELEvHN/MjeHP9qodPe//AI/8/5H9npm5Y9oecAMEbTgm+NX+jRfhxmr4m8Fw+cyp
izh9/gGA/O9sm/+zv+CfFs6A3gbkbcfDAIIRzr0RDf7mINv/YJ5N8xCZMf7lZqP4m6fg+P/AAGUx
1AoCHBZ/fc3fDk7HxuTvBwI/viMpHMD18C9Mies/PRr/GQiZ+jC+/b8xc5BUw0IB2sz6D34BkbWl
slQb77LBzzcdP/0t2ZM5d27BKYytwoPDDpJ2uBI/obSYP303mQbhSXdOvrWMKZLu9MSQYNIcdGvu
iJTg8fThc9P5H+6AUixnMZJZYlBVrW7gxh9TSf+VYuTm3mf8My59xEb4/f5cMvrQUWTUyzyIyK7X
t5Cq5ToJhe81x9hyVZVu9wDyyjk0IcPFMSSbNNdZ98f3BpmtIbBFR6UG82eKk2ZXORAELgOzLy6P
kwNuOJnTdpNrMbTLgoio3MTjrZUYcHvjETq1MM5Zfuo9oNAya4vZg/cjFMvdnI2WuYhNQ5E7LwER
LCKBo4AiwDK6k8WgT74bqT81eku2kZSU6ZUjajh9LGU5JxmSzA9AblhJXBDG36lrjAdJH80hI1j6
rKNOLKsgsR9zJzSfhEB1NPwiukLbopbbhgfZDMjHItOAO03s4ITuJ3nDt6e/U+lWDLdCvYmtIgLH
2NU5y4fdxd9ml1nR1mSzsjeZ7fUY8hmLHLXhOb9FINU6Jbi/cumagb3IEa5HTzKqb1s15lsedSnJ
7oFlnlSWnF8oz4medW3xp4gxq3t+/eS+HvrqfeBCYZOxZRoOm1nhRIz64TmeqJ9tCLESxErYarDs
mc+sYDGVU141qfVQ2S0DjNh7SK2h2uq8y1aB2bsbhL/xOFKWcM3iIKkZAKdkHFHbjJcU6/4pLeIa
alStyRjbeYHnw1UTd2BztIFJlsm7hAf0Hpd/wWF1qlcJ+uiSO234GuWUsrGg00PRAGRCUW2NYOmH
XXAudU3s3q96Bh4ut1zBmTqX7sWDKHg3ZVXF8W5KKZnHycYsCbuVYR6H+UZgwm5ainXaF4azycXs
/4h6hDIaxj6Dxj5PXU17HtNIjjs5MfjWrfXHTJvQUYHw29G5NhZ3Nmlfwo+4nkdeqiwfdjietL80
mI8BeTVvMb+OYXewbFhK4OcGeEzQ8y1M1lo62D7yxgl/k1T706HO7PCHob6+zFkCUjVIncg7k6JG
nNCdGaQ7HfvjM2RTh+cL2YfLie5+MqOZxm0cJ/0ro+IiXFgZzQNLovfFsItxaRo7F5T2xcJwo9Y9
8soHfQC5dUrLcfxkN5KPYgzdfS8sNksAbue04Gg3ExAnxGdWKyvzw03vIPmN7L20wZmxv4X1C9Ta
8QdOALTbAU9iK0vybJn24pvx332RV9d4ZAKLXOKtSzmWl1uy5YxFNLrJW5/8MjGyFLXFf/BkjKvY
5K5Y6YStrRqSlTBbaC3EjBdYNK5se/owUSRlLCy/P+OtiD8i3263Ze6+Dx2dZWySUNXzAbgXIPNl
RnXYYpRUg7RNVwFq7gtQbj5X9rZS65wI8YZ47EEbBsumKPVJxYR+Ktp7FhyR7qjSuMGLh3eClhWR
Sy02JV5TjmGQ0mwtjuCqsUAMOzQvvNE9PSe916MsuqP6iYwwP9E0uI1vn1G/ScA2THaCA915kEGI
nM0A8ZRzEMXGaOQrAjJXxyEAY3l05ybNfGxCSY1i4dKmx9ybCnQRN+fGUvZK2FRuxu0w7HOvGrea
CPh6gJ23qN2hPFL/Y63q2XL2pZ2LcRHAN15HufvbNfNz7WhsVcN46htxZ5FUdjtxmAGKLjzImVYS
XFECaeJstwYxUfTBcEE7GSSLmXIuah0m/8gBBrORrd9qGf+JDfviwXOegpHODtfajU186MP4qZcG
qwPupix9ExQuhi4cjIIY78ZO5Jsd2+c+KKq1yweoDcZ7i5kM7ZU7qyXWMiz0kOxqm9E/xCrQNKbc
FmDJUpMKx4rFFWuI2/kPVSXfhinfRFb4ofx4F/NxxA5cvzhBfBZyXN/G2nzccXYAKCGUA6GuULso
wnJhUV3/osFgM2zCzECg2Ue1mSPvj6U4dVcr1w05d3ftARMIUke1KgbjwM0PyuLAQ9oH7K/COrrU
2GQ3g1DEiKuBlA8MRH6sZyFBuby5PkR20+A6naNUAAKEYASs5T5uLvl0jGB5GDV2joHTc3WnZPBW
0cS3ECW1Oty3bK5py3rUzQNb9H1ZFw/1UO2g0OfgynPQ+kMCb8IHWERNL8Pa+NiBLVmEMyfepOh+
81Q93TgIo/uR+VykdY0k1YsBAzYRp4UJBvvOF2yMHiLbKufOtO1ynGsyL/FhQ8NY5hD+VmwktNa5
MIi6diA/XQE4LVzO4wN2j3XY1FjFg9A5JxKV1+MmeQxBJy0JfsOGqdLu7Aq7Y7aeRavEi8q9bxp/
WHd6gEV06Ro91hvevS8UqwmMZLdGdJ8qQBBavzVpyPvWCYme0oqm+7RbczqbeWucOz+OzrJxOYtP
ppV+NJqinxnSyoMIBn/r8trQwxaOx1gU1WsvuVqCmQ77fVR2xVtZxv7ad7S9YcnuHtuOPX4p234+
YAUm50uDQXT0rL5JOAQF6UeaCPOYIffd2PgtvrU4T58sNeM/N4CS1hsFTxMCpd1QT5Q4s5lzT0BH
WPHAUBznNzeOVB0re8GMpPpm9Ayrxbe64S1Fli32jmnV3m3LYDw+EVjB5RfnNCsHQz/8hJgyvoiV
e0+t6LA7dJz9oLn3dfNq4dZ9c6thkAzFJvUH0GiebILUr/HTxaJmqj4Zb7OkOXIz3rYzy3fSfZNa
qXqYbadNqJ6nypCinFGLJTBbE6VL4tyG6VtyF7TiYHpOc7BVG8gxjXOnaXM+Z6pw350szWjFqRWE
ZfTBc1yq5n2Mo/iXWYY+B6EsHzrw6DQ85P4q4r5Kq1Cmgi34cTSiLOIhCydL62VU+MlOYMuIVkZ6
G6yYqV0jxjOfEivTl6rapQHC7CgTcQJU44AI5ueqcUdrK0FX6PQ2Ebi8xrLme2Z29AJEFIC5duKt
qA3ms63v/Uwsb7/OWFinSc0ZbUWB00Qb9Pr50Jq3EEstYCmUogcPJmwYgjXlPcMWvcg9eRG+qSWb
fh6Avhk564TaLSF1jwF3Yeq7kz3DcUfcspjmvdN49muQDiFHicGf0S0g2l8pTs4+iiYRzaoX7rzV
XhVgsQ/4cBRzZ/5KFTRU1ypaM/Vg7TNBzXhVxOFWIUN9TPRVP0jQTnhTxtzbM1II35KoT0lhFtF0
pyNv3tNcAQlFCKGudV/csAItsPYS0BjmcqSpIUlZ+iPzlqhw+uRhIgBaMiUKjR9rjEqk8MDiCjvi
raFhYuqduxrU2l0rev3ujRyflxHmhPPMG4F40AXVQmR9cVckjX3fUPHQLmw76h89d4oeRZ4FDxjo
KVOAKMqbaiXNFd7nuDOygMwvUawCdyZiKzYazSJG1OneLMxkO3T4iYA2x29Wy1O4EI7dfUwkeLiy
dPGpUNL7tpKWKsVRuOYP5fDpFjusvK/spvnG1a2vXkszLG3o3AXUDKXIKpS1BbHRnyPPTYhsAIWf
7Ll+hhjhf+Szg3Gl7LLx2RMJnxoXZ85PiH/iLg8R5tOOKMgyRwg9FWyxPINYeBYtdTHvPW5RbApV
8GgI/FSLygyj91xPgg+shvwOfd74gECBTbeEoXbRMvW2caD9u8atQC9CWF5lgQtgOWEOfvGjZvqS
c4dsCJIPAI6a3QZbYB20T5K5KA4zKBroLlFCQozXeboPopowzuQOLzNqwcavivxT4vzmmDNm4wM8
ASYBTuE/hHVbMHmpnGgrI3s4WcwJKadIwvo+qR2vWnSNzfHc6phgMsQeqS3QHdPpA6JIV24ZwYAH
BtqEwZl++BHH0xT6T8roukcVzUR1nBngxzJq5/Lg+JjxlvCyarjwkpxSEvksbaUYm3bVMzkA2oPr
x1l2duXJZTgN9Tu5MrySbS9n5nR4Ew54EZxy5VICs2+sQhJNpmflM+IAjEMWc/+D6n1EwSboBNqt
q8HSBqxOQsTVw2BJ8QGceniwnaThaXLjE8QMKuoSqwrQz9ymYPjtDjQs+MBVO845cfOYq86OPl1t
DGTCDS7yV4aWfbgZepQ13E4wKBSU6QBTFDDtVdnjnD1zXOOclE4JzQdDP1MMXTTNvJ3lEMw0CQbJ
79AxglhNUR8+I3/bXzXG2Z+eL2t3Y52Qfa8F/kqGzBjKlsCb9Dox4gzLgo5PDQPOZ6PyahcM8jBe
CxOy9rE1G/PsMKnkrDri9OSQb3dLz2vCT8n97AHbXBmvuWRIAwVOujhdtccxD+89amnAoBuVnl9o
MfcVDGZLQDWnFEZGYKvM8tNhQmJf0z7K1grJ8rnLcr10QuF0y0KXWEhMjS+aqxzHlzCv4is9qWqN
07YKV5PX+NayThibLzPSU5TRRW0dn7AYVDy/ibhV2nAQfQmzcq7XdVCNlxLg8YOabRZgGNz0VtjZ
OF7T2R7uqiIEpOOVSn9CxIH87nXhQapaYsqF18+5hxEtCUIeKa5F4gVIGX+e0xtjRTcUBmiY3B/P
6NjGU2/0YPvd2KFjkOE7vQKtw99W8uR9T5kE/zILK3pgFyQD43BSRU52cnT6Nvgj5qE6mbeB+ljV
5Wc+p93JVIMB5Ec502sB5WATFa3A5G+bb1qPCguPS92LdesDYV7DrS+op/Es+4orks8pdKRp/sGj
ueoYltF0rh0bez9Sb7IFP+9eMEfR0o1Ww1GBlMYxKqxuHTVBARw/kFs4V9majtFmPTaq/uBdDj/H
IG3x3WWJIKViDs9RU/r3EamVEa6jER2zTPio0mN4neLWek/8br6GGEnXBXUh1B8HQX1F8gj2nqdp
BZls5zDinqDW00dPhoxiv1b1zOodeXpsFlXecc6tDHGHMcXgvRsm2C9WH0wb0mkzzN5B7hKjASpF
W3VzVtbMTGrI3bU9R8WO3UacSx5SzEaBWS+JGGb7ZJjTV69V3Q+dHgHdh6V39ejXeWQ7cjaz4U5P
ZYMtePCwgiyi1OufKkMz62ZFtPf2bFOayLEA9LeVAgjlwPIRyAjWYdP1MgEeb+aXgt304KBgXHsu
U7Akg4Bxt+OZ6uwaTsdNInYuiT3DMAixVtzVWcWq55q5wRW18/fYj6ZmFXZp++jgK32JU2O4k6Cq
vhmgtdcWXNNv1cTMbSSFAQu/pzeQ9/AGIx2E9apt+C1L3zRxu7hadHuR+/USo66+d7203WdFF9OB
CSZdSWPcc2iyVg4RoaNhGoKOcjrROb2U7jnIAZjPJa8MhlVmR1yWbXlNzDZ7JOQTPDGawjs4ddpu
FjoeSLAoLB9I/eO5LA3LWiqQnO6Sd1Ax5xd9ei2F/ev7tXO7s86RXIHBmneTGP0X1Yl63SsVFA/Z
KIYXj+2xBYNVoZvjoXE/lBinf0aV/i8AZW5/xf9jCF9SW9ST/Csv578CCf5P8cL/mwThvyv8/vkz
8PJEP+X/oH0f4s/6f1n+x1f+LXr7/5DQs1ywBLfUNN7BfxG9Awf92uQAeZPC/6IL/wtD2P2HHSB4
SwL3fyEN/hVaYP1D+qQopcvEBKOg91+CFtgkUP+d5O0LTzoBmnxg8vehfTv/IZVr5iYFAsyxt4m+
9NSSoCTJ6pWr0x0+5+4igECuMMuv61K4v40nd1Fj6J+0Cc63jmIdUNbeahluvckanku//QT7Vxws
cFurKqwoBSWNBJssnRa6cItLEEcfLZutNafT0U8/p4JTU85FmUu+M9+7mLH70acqSBfVR1E9oeE7
nxMU7DXuDPd2MXlwPfGrSSMtB0bTi7pw9ybRtdFEkZ1mH5+yAiY4iOGUGN0njDyU+M7ANGFJarA0
O47IwTIYb0Fdv/U1k9qQur2F6+dbL4AEahrjwgmGTZsZOQYDlSzaaLIWuR//sXw29KjjoHnrI0ZR
CamJWZPMphYufoephyoug/Rc2wThhkj+iSOCdGNyMHSCKY3NMqjzw21zX5Vt9CyCN8dW3yo0AYPe
ljAuKuuQGwvaTf5klz3837FPLrgsyDAZ4/qWl3zLumYrrGrcoDjUO+AKHz3x3S+8BOdRnyIjdR6J
p8znmTtyE1DM7pVmfUwqYgJcMu/iLOsvcb+D2LGM/Qz2TTiIexvR+Jx5xp7Lirj/6/8iOHQYGYkt
ulp4d07HLlSWubXBCQcNzhP5JkYBuMeDDmeMTrbXLKPpljFCvO+rKcKu0ud4W2LnWeFHWU++nDdm
3cERtSnpncUqDozkkBuRefCn8s4Avvxc9htKjr2nupEnEO/jiY6/t4h40eM057gvpwqzS3yb59fV
py9fHAffQkuK7Q+BSLRGdgeri6NjxdD5sVH3aSXpLSANvxVJGG+KOiGz1xneHdxI8iKXJmyTizvK
l9lyk3Psga8zjH5lREiUIyHXxz64HTmQH26QmXRyPGQft181uFKvf/1DTJQ4ZAohE0+vgr8052vD
Vu9kBK1NWXNUyifvRVkkIybHRI+ziIF41nRQgw+mMu0/deaXu9ovscL66X1Y+OMLMaXnrPbPIQ08
J+S0+ary6YAB75YtMT9a/Hy3gok7s4W16ZIXIQwEbhEPSrwrQWtsDTGvnNau0J0cb5WGCD400wUp
503f6PZItIcBZiFzri3nj1PToLn3DJEgIpmbIYVokFBMQBMAgq91zTqBpTsy6A9XFU0hE/44Wvig
PGelgXSKg1JbRr/L1fwmOufo07PDcwbQ1vNOZM184miIvGaD1Fm09o5HBK18uLloQA7VZqnohnLj
g4lZjaqMYkNrExU2tijXXFHzD5ncceGkyDjPXmraGLjHUxCcNlzXWlcvCzrCn82+56LQZgQ+4vY5
nNHdHKhRrl1IYmKzPpkxZXLYh7plnheYFmgXsDAG3wUiPwmGd0+wQR/Y4fO9FTL0gCy0zFTbPJpx
WDBfucWoaR9ZOCXg2cTfxYEH8kF7NYUJBmbaibNl3ZxiWcgtE87tZAbF4+xYL2ZBBgZv/4bKr3bR
GRAqy7CbD17e90caFWpyDVa5zSzxoinhOdOksGpo/12IkMkUgQz6shZzZpr71tf2o4WphCfNPMbQ
tDa9SP7Q0CLPvgtjibHBnohLffBK+2QyOtiJ1AUsAs047HvjhnuNeR+nAZd4XG2FR9VHwPPYY/e4
cccDunu0uCSKIIKV08Fe4Q5EtUQQiKwyeQbgtbdgYjmjFZ+yhJXUD5tmr3KfKjlF6UmrwvNc2bB7
4YAs7fdmrFE2QO+sW8sz4fjqpTsXxgUv+UWmqb8zwhAUaScufSjXLiXodN7Rw0lov+/BNescg2L+
a1X1t1Eb1LLb3wlWNi9rrlgecGCUR16FT12xDwSm8Tu3823AtrAjPIZThs291t4fRhifMzOfZdIa
T7cY4aI1sMY2KUU/rn4c6ZSgGhDIIrmy0EnxnhXqWziaa0Y1PuHLfeR7Brb60ENNy426xLm9Sw7p
NF9bGsvlcbJqTWlKvrsBPHXVP1QahBqyGMmWOnpywKzetQwPD/Pg8MMNVIcql0GJkofOM57zDqMy
PJ1tVAtMQDjMLKZ+2OXja2oztOjZ2ESY7Lvsyqg1UPJ84ymenQ11mOly8rh/A9phqFY2PF9edYjx
xyEzlOzlgvwZZ0qYIJT60ENRPFlYng7Sqa8cyH3mMMO2TNz7AWn4w+dIOsJaf0tzatOAAckN6QRz
Z1KGoVaatfgxVRE8EokMnhqNPs1NWyxllJsI/AyS5mLqdyG3ewiYEJ2rm+k/jO7nyXyphug4atk+
WRXdbZ2dkNxW3l2XGP6xdCn9Loxp56d0OY5iXwX82GHi+rfD9bCciPWoLtzVXeJu4ir4KUlyLeeY
ZYoyUw8COb0wsjbkrpLi1SWQfgb3ZXNrjeVZpqeGidM1n8tnsOPucqQYZuUBvV7VmAO3IJQXYxHE
9M6AKs1Ly12bkYoOEnmqeuk971DnBIrQ+kpUEdhHQRcQOAhxCrth+YHBkhe4XEmyLtxM0muXZRjD
5mUSgQX3o/TJjAYKAXi0Qf6tCQU03AKwbjul5HMQn6es3U3lTOjX9Z9apFK6aRm0iPmW88Q3hTnL
xoMbSncDhA1iCb4N7JepSxuAi1JuPgPaKa82JF0LxWHpx2petcGwxC5HaBtzEs8OM7sWY32Na3Vd
WiDx5rtsKMzl4GWnnk1NdV+pKGghIJ9FsQNYY+NOpq29tGxPrYVTTVuOMdiaPfMpcvs3GTZvnBbo
pmfkhnsn2TsMspYwfUHu2enXTdYrmL1U5DIXruJCNVU9CSfvyS3N3ehzkkIu6tVD7Yr7hv8N5hCs
Cte9tBMGMM5CY+0fylJgFY7TNwC0u14g96tUPVra23m4VbETN0z01C0xaE0bAorgQtNmW5s+fQe4
n5agriln7h1iydl3YcSPnIG/wIUucTGETKgYtKl8PfUzvFnKnBfK1im2qJBcS2SD/g4ZpxecGys6
ekeqCnOLPha/UBsj5F+skjqyPiJiUPxxCRZBZ4zig2VxLYwQCPAudyayeTVRE5BVb65mRoF770wL
2YEJ09Fs+4OXXfzQPjJ1PhQRozVcGL9Mvlem6a0HE89gkaTYCDj/eTJd193IaFxlv1jaCWQwTabw
lL3XkU+drN7aWj4pb3oNBmKPIw6J+TT5DmHhlzExPXyKFCgU4J2rMP4qfWOd0FpECW15Gm0GM1CA
NN/H95VelqAO/dJZd5wMZ6ozyIo+acel7lNEv6bw1lFp4AwGRWzUfI0b8jWmaT1VzIqjeFzX7Zs1
z7u6hd8UJ+8x/jHHkkz4nPTXDr09iJ9kORrBkx8593/9es4QAEYaaRtHONnBSfhJNa+H7XcrWzDU
TpvwKRxJ5RU5hRlzdPDH4pfSsWcPJiKEui8MjfFSXXzDu4wvVTx/KFtiGZmfKGS9hH5xiuuc2NBC
Ge4lSe17vzf4C+17t0t/6y7Ym131pnK+pYR7yKu4im6nbtH5F79Of1sr+wKF8UuS8c0km8XUcudo
h5F8+DSn6rfup8+SYSwrsfzyo/DJ7VwmEvIJky55s/wUZekXHmpqoGz3YjXikqfhU50z1O6NH01d
lpHfEeF7SormDa/MhknfV6ezr074DwnvY+vv+UxdVXBo+CLf4xfgN82G5Av+yX2oPeIysMi74Mc3
YeHjgIxUKln02SZv359mjmVgzAyXymAP2FZyji0x3PYBQgoFptr/KqOGz3tZvRVF8hUDns6SNyIF
J8fQb3q0MNMZa9rb70ufroysvd5+varKftssAH7QkZgxkq9Cyqdw4GeP4/tY0Vwkyou9vURTUJNt
zEm7j4su3RdISmQbpeazQlywK1390dgB4QjXRSdL7rkWwt5sXu1K43kaWEpKYkMkwdkp8zlaeqN+
aLgWVP0NEi5ugCgZM8oxIiI9yx4r9Kofian3UdwspvrLCopr2JbmMqLUcSFD/6pQcZZ+x1GnLruF
k5gf/Zhgh6bcBHMqITEz/sZsdJ1Hc+eNA0Jj0axTPDlbUujfopnFIbCHg2umO+wj3Day13jKOlyj
jbcl3saWUI/WOcNJ1iTxtiKWda4TdXE6VN+4tFNuYMhowdBWKzqugXDmqGgM9+vlqIvuWDJv3qpQ
lxyZAlKaHXYWh44aJ0wSUgFtsUJgIrydG1v2K5JTKW5aKIBXqx3DbZDQEQwkC9W3xCw74Tigzq26
IQC4z865eueiDOjh2zFc7062KSIy9R0Hb6zjTZ8Z8zLqVHWw1UpwjXhkuX2rRKfvE31Iecn5hMp+
Se+kf4y5HbUMmg4B1wcKr1mxZcYvLya5sE1m+Y6CK+DmybuTGv0J6gO3cHdiIECUiTqu6godfCf1
kL1jkD1kvmVcXZ1suxj8s3cr+NGJtfeshtFMOZxKDrrmUFM2zpt0HJmJMD/q9zbe7D2hLHWO842P
E+qCeF0tvN6ytjhrnc1oKapcWirIOpX0K0xv3E9kNezZnC5FAumzDrC8T+VW01bKMCZVd/xHMOTb
NpMMdvKqZ1Ru9mfoFtjE7C7cC5uHNAH1fqjSfSex2CjbMJfj+OK6tf8ieGsYPgXrMfHK3UDb9l0X
BS9EEur1NNvJQXfJqyRaeoEnMT1DKvtiKvSorKp7QBr6zuOwOhm4IFaTywnRU1GI8YJXTc2CzFCg
q23QoTeWQy3OjBj2aTwAwM6URYyOIiTGJqjzVFvtE69NdqUXGTttMZa0vGYfJGUCwo7hgZ8O6aXp
T56FBS00eawTbaxsQ13J1FIc4cb5ScfxQlrSXUu6Kw6cHNS2rLb5vKvSuFw2jdHdM3RcUfTYrBVy
ycWp6c1zlHnEs2geaWn8cfOUK0eTluS9YDAiXoB/ZZa6dhDDn5CgqIyxCLkQ4hhkQd10GWa7RhXn
+jZFr0PVXqPIX3imPZ9CRy7myrTg8wUWeLSkZtjvfaKtr/JKj8ep6XBRAPzZpJ7R3pt5nK3wH2Ff
SQRTM7j/88AxRLdyZUfxsgQ1shwsyombPmI3FD2cXnuTZ+0zrmhjyfc9Wy5Rw2bqsXHWU3CSVPdt
G8tUe6rnfkpnCj5u/9LkaoVEhQzDceoR4yZFKZX5mWTGc2ZCmt0WaTnfcUA5GyMpMWq0om0hY/My
mIhDY+y/sQDeQgPBMixG45j3FEsJmoI2ldPfd1OI/ObG1GJIEiGNIjsS3VkamkBU00UUkHIMqQYn
OgZjT1KWEWRyUaaxWnnOhpgy5g+SaPeGNbMPmOWaqpRu5U+snMLHMY7Ldsck4s6oGMNQ+h6smPDa
ZUGoPjB2t4JbJAqXaV1hWMdoovu8xjYQOHRbVqksd1BKrsFwqIKBO27vZ0tEIwyG6fiSzHreWLWJ
cqL0vG7TljhRVb27dYrr1J2WYaPUBssr95mA3HHDjBvYFK89cxAFf2A4ZFxtzvGrOeckOeximwuI
GMOg1daniTEkpN3N8TuXUnVEcXmVvZi5j6mFk9Mgkwc9zsmxDxl6ziW+CACAfTugPMlqUVBKvrPp
J+VUPxlsojFLyWDeueQEK6z/AjVyBHcfRBXhBwYBu1nDp++cjMmS6OXlr39QamEz06sDQByQoexm
aMgXE4zWAGOXAkgPJUGN2LlVxvUDJLKajh5mEapdKkZFSXqWZqN2XledKyMt1zEtnOimPvpWPMUH
L7owAvRO5LuXaRj0u9irP8ZB7KiY2jozOXtjwsfZR3eTnz4Vkf625iRazWBawVBoLMHK3QaNRcy8
mKYdgeBn0Q/RSpsGTWNmeW18/zM1cMmnsMn3PtGUGIrnMWFXwvY7fxtGLdmUej5TfCCPAlIPB6/p
pW49/WFNBSjyCcZMQD77qeZOJykoY+7LvgYcZGXdwlleW8Gtshpjk5ROS80SVsgBrC6Huuwr61yO
PUq+iSxUmwRDCjkuzbtW/WmCRpFfVy+2hU2yGcv710Tpnrs/PIi8zBBuJ3fah7YHj0jx2AEwA/qv
4SXMfH4g6LAGW+JJILetaJ3o9q7VH/xpaWRx92RZ3WfQSgJoLo3RdTzdJY3TH0ENWQdfZeeu9amX
GSfN2TiQV1+U91ZfC/Jk5VOVIdDVr3M/1LshnanvmDVr7jSHj17136k7jx3JtSzL/kvPmeCluCQH
1QMzo2nl2j0mhIsIaq359bVuVCErqwcNNNCTGqQD72WmCzMaec/Ze69NhBzHU3GsW0p/tZntkzsY
uyLDoWLXfeUrBWAvF21ThGw/WkMuG0/vwkdHe2qAE7BDLwwmhuYSB/awBepDH9CUCxJVUYUYeqzn
aJ/avARj0Z6BCi2c8Gqg5c2wY3mY7+yZvxYWMILTRuPFvs/sntDuHmrKpZHPbYM1S3uWlcMKe27P
c0Ou1pHH2iwfk84h4hl32LjM+DKw/CSB2tJJ2dhXL80/Ha4L4r9C26JRvuZzpe2ovKR4yio85AKj
27PesvnwsQ13NeldqFBaNd2XaPs3kRf5I0nmcJdM8oeW2/paFVw6auWyYhhrP+ueSuYpmv8Qd4af
UKyMQjY/He1lQH3EZip07ZwFwbTvsBhC9u2YFLJTLZP8MkbOuI1gjgFKtb8KvbTOXP+oBCZxQipm
y5za3nIkIF2GUJqyQQ8uJUciG48ILjR3X2TFcq1dkENVKw5410MWQ22/xeVTbGhFghplOA62eY0D
6kAhjumE59jQZyj1Zs8ZjVis8EbL76aIJcY016fULcOj+icUesha+FPoRcGN4jTBbUBzWPWGmW+i
WIUOdFscYhZGG9yeylRQMQwyu28J06/HpRxPRugFq7qrecgXxtdEnIsFN0yOXoUC84i7Zcwtkisp
29AslmOfNrZpHpCd1I15FybI+wPKQO+UwzmzCbp27NLPPQVNAfM8LWlggML6D4PAfDTGaD5SA/LD
Hjq9uvQur5BePeY4K9kvHgeNIGO5WIkw2GQZGZ2k856wkXTbzMzfsVrOyswTr6s8Z5LWc3np8oRl
VjzUvBlsBZBEKJM1MBNNi9hJNPc9eL89tbWOLy3j28aMeK8gD9xlgEOhi+BQyGLXVoVYdVk1bOw4
uvd003ODsaxdg8lnDYfN3AEu5pBF89aKmofyDHypVawREFT19Luys/DkjaQQBC2lOMGxQSEiuNTc
6rjIM5BobulygqjacG/As+ZnpTUt4GqPwkWyC2zu5uTHUlp/2vgA52PY5EwPgcM6pR3rk+nE49ox
Kf0iubUTob1x4ebv7aWJdw522qg33X1q9RnUV2ve9ktIb+DCiVNmwm+ruNwCe9PvSUWnWXA3oAq8
pUKcDXPO1w7ejb0XnMRiND7FRDNOrF2pEmnDGG+B9K3wrtgXO6jfqDYi5Jfb90HrCO93kIsdndRe
UO0BZ6a3apo2cNMpXsNYv2q0eqWXNhLCNH9RuOLt8SPssZARXagin0lDnuhclKc0nn5PJCgecwSC
bFh+hOlYL1Yc/a4jfS/KcrnaBYc2vFI3hyfyIc2sLYjbjG6GTm0OtR0VBdxP7czZy23+EmehuJj5
4EMxnE6qtOzUsBIkidAcws6cj6MLrQ2vJM9vWsyvLW4vgjK4GgfOUegbHCfSDsJSC/lsGe07uXVc
HglnggFMQZRYmiq3PAgr6M4DhvuYuCI7uRb7oUaDZhY9IJspY2P0FrZNsg0HZAVcuXtNVj+VSRlS
ToDsye60bYW3oNbD6tAVpbOuUHzviZh8IZJslyFA+VkbjtAZWQUjoEJBSadH2bY8z0kT4F15N3o6
UBNSeF0r8hcn6hb4PxiIyTKzEDe/umqetjO4ef4A9pOAsPZZwv2gM7nIovw4Ax47J173Z8Dl5FuW
G+4kOeUN9EgitZyt1yM3XUvM5i2PM56XVbSO9YIOugZLUz5EB0c1SlXAt30sF1A1E/132ZFBHqsg
P6D+XhBMDuFELlgEht/1OpEfdcG2KcqS4zxm4Fk2E31wq4FrLAoPNgSATTt4Hqgi5NWZhdocaScm
SvsaShcluHycZ+xR4/KA0Pm6lMbXUstTuyvNZtySFWhZRPIivJSWd5t0cYDUsabfsV7VHqDHvN+O
fYA0UrnMUUu6gri4lvqw6+LyqSJ1vnKVNha534ADvgwYn/SR58zn9Z8yuoAlZq2jDjopdm1u013L
sCcDkqWZ67eZAXkaOmWZZYhiWrwm1pSdM1WpBmPnb4pi2BRTle85gv4uVANYlEDuZvP45PYBfNR4
U3dVxwWsigfd+Zhp3mdjxv026OtDsVg8eQ1WRriN13JMxn0vikMDavA+a80z4G9tBwli6zAjH6Ku
YjbNmrMojkk3N6dcDhztEcNpyAbAsVR1jJLUJusi1pst1+/gSNDjzU0lYwNIIOdYzHedahgeBq74
wt7Z7jrv2jeNAzpVOwSIEJsptNQTxg7WjZU6R1PgWmkSuY/lkp1KqsMUVOzG+8giGth6Ggyvc2Yj
rcdVuvYcbT5pzWjs5oCSJ62xlks421RHuU38MNUVU5jlEIPObX2LuZzGtsj88CgKw1NTvutBj/iy
b7Ww/+ilcxkazz2nekQSWa3OS/MzgKkGdiQOrpIYd0lp03YBSL0a57Q7jgkeBIo8/M6S+G4te7p1
uhyfghacQUfsLq+q8hybhZ+mTb5lJUAE2gWLU3Q2JELSbPWoYT6Hq4+zeUxKClxlyk5CmvQO/rHD
5Soglx0y6zvtfwrE7c4KTomdgessxu1SMk5T47Ui8Z6f9beRI6Er3S0Wt8qHF7MeBL3s1PiRmBby
Azf1iHbfNKulMZ84X2/LnGj50DU24Rla0PDO7bXKu2e/5kjPj5YHBEQ1hEfNs0elzTaSqO24pbeU
SkBsGWLaaKQgNuN906lAJs0h/E2F427UGJZS0lFzlJ61oruVmdT3Q7G1IH+syhZvn1y+WYft7Elr
9yl36srD90BS6QZX5ebIgwyopLUN+dH3FT2/jfbTy+BrNul9FFpFyZbL1TXFT1UVJkyS+mcaIqdq
YUKOqH0i4v0krWnTFNUWq+Yaz92uwCjty8SKt+ninmDYEGSw+sfWdVg1No7BeYcImlmMDy1HTKPv
pnXttJC2ipIvvXfvhfZWzO5PFFh+DR6PDXQUETVgOM/cHR7cUzFNFJculdrJtr9HtCC/duR33hyw
e5LLgvS/2CfBXkPzpi8P4sZZi5PPIYTwz21w8XSyG3PEXD8w96tfPjLnzRAowKw3PsmgLjBnGKw3
kxF1boI2kDed8h6i4bgRhRZTNWM5g7goR5Obq+fuUVC7O6Z3VaunI/o2Ec8M6KT+yH733DlQS3qT
YKc23Bil+9PAtnOnW8ajZ53x8YrrWA+/xyZ0fYmj/2TDSNnAuboCNSdKxBYC64VhvoMiOKCSiacY
OCh+/4cgGNeG2dbEzzA7hEt9cT3XuMHeZXkU7rC2DFy3YXJ2CE+dgf7YJ94a+HHa2UinZDWZvX3V
sS88j5gqWam+hC4JdByyr5qcP6N0xWNCoMFvwG5lJzsLSICyL+tOGDt+CWnAkrEb81hH5aNL+HDT
NFXiEzjUr/RRH6XZFA+BV58nAuorvbb1p9B96Ba4thmcYSzjw/wkEl+WGTVTdv5kWvI5l96wo1GS
kyELQQsuBSwM6a6YYQqMF7O5jzr5qpfYEUILxBosNGttTSXSA07p/ZJHpOntYNjlOlEBYmB4VYk7
bXgTu2OAbL1L02QfzPGjNrv5zSjpOp9rwo8WQaRtzR8MJWX0DdyVTCgZM9CYjqsMIh3vRJtsEL9v
RUdGtK3MUmGEf4OAg/6g1zC0Jo0L2grPnOPdI75h/TwkwaWVUsfZw7wXjobFCpem1xTfyo05JsrY
SEDk7L9kBuG09WvE0ZfaLp2dF2CTJ0Ofrsqhs7gLAWqCBjDvmii/ReNS3arK9vtpMu6FkSKS6WSZ
bWxnv+z6W2sZxzAme9ybWqQYGG+aAgv/BFhx+CFNcZjC4bBYbOIh2XargmfcG6R6DqZxyImJTftW
xo33wgzr6HbLzp9iKuHmzrpMYVfFyHibobfTM2xM/p60XdYWNUxUDyYP4TjozwDQwPXZAoiQdx6n
CZvzjK24T6O3JPNtaDq3Ge7lLY3Dfmc7Ju5JXSWneC+yFBOZplntE64cAldNpo68OC5FjxgTVj3F
06Kpj3OamWtDI0wWZRgV2mpegBhkLH1ZJ27qXrf3g07mQ5QCz6ajP9R4SS/YydeVxx0im/ktq3I6
WgFwicjU92lRvQFviM5i0Vnv4qc62mir7Ai3XLY1n2XEQexLzs50huiaFz89T3BMrAS4hpokeD1K
pGCjPMY0EP7HF0z75TFXkxIhjB2QkegyBPu4CA46PobIdbVjUwztwyL3mWHrl79fHCrQ49EzTroX
rvMkDo4AtwiRxHzPnFvocIjkmB/wYc3valhxopE5ScYjmZiLNcjxJ8pKc0Uv6zIDSB0sn+KC7DiA
+17rTMcvmGjzY+w1WDRmPdk2roYqlXovZeble2BlcFhz78ynF2rZNIIyzNziKHXwO0XeXskiOsyB
gziUNe7adsxeOHCU90VYp9bh/OxBGtjUUxCsWoXilUttPjGp9YcY2jpHPW7bbPkI6xjz+DjX0UdU
eSFZF2DFNkH6bRnUH0uPN2teovQyIbYlmiyeh5GsgT6SInea4uy2WbJtew6mkzlgJkvB7HXTjWRv
+jZs3sf2XpJDP2oU5WIQc/nQJExpWX4jLLccWjPckuV6ynA2v8ARHjHTBd864JJuLsJvnDIvOp10
L5NwHGZVjuNkdN7qJf1sS4R/dtvU1bN4bvOkuKWtQewWY9HGzDXsIjpuAJto5XlJ6vERB5FFyKZC
qgpbvv+II5C9g806LIHkq9XZZrKs7iorLOzZZGq3HmFmrXM9H/s6AY49aPeq0IOdxyGjo8nbMsZE
KJfgezhw/J/C3KfuW9AhA1OAf9VeF9Ixq8VgBenlDHmRCYe+aEpcKQG5PdsJ2RG2xxayzarqnBNY
+G0zjuwaBuNXWpmbsaNe2jD3Xk1obmoq1EULd3yMiknAj7u2Elzda9UVf2aqXXIXZrnlFN8cD+9d
PYH/SqdmE7XepoFugiiGvkXZ8yfaH0dxK3oEk06+FiQvDhWsnJq550GQwRjjtKjnyTnKv7K2WHkJ
evbc3FCCaAYKdZ2tvak9a3LqeSGjkQXEe1ZFGWls726l48YYnYOALPHRSrS/Qe8+59qdTpoo5hsX
de5HciCYiD8M58wpCqfsPyob/j/4rv/Vdv2/L/F3QyHJn+5vReg/7dh/iRb/9U//g0gi4j891P9X
fsg6ij67Lm7Dz+a/UUT+5f/8nzZqiwZO3dLp9oD5oXo4/2mj1v9h2LbHpli3hC4wMf8THmJY/xCc
jnV6Oz1aM6Tgd2lJcUT/9r+E8w9lYYJeza5DUoZk/r/AQwwEkf/TSe3ajmXgv3EN+mAoouO//5fS
EZ3tcsp/pu3U27Rm24AOAJE2fhw18Mr78r2eGxMtT5SH6C6a2aa/sei3kTOEJxhHjyIZ4BlEInmx
vf6hAU5/YW407xaHiKVtqms/jsei5b41pgLXhmp9M4RJxRUIkHT840nmXLrbmRUclmiiKr4ynWN3
bEGGZsy9T1IlJLX2nI4mqFprIkeevEZ/1xyfWCbdTdi3yO33SAOQCCXPt5AzA0J6a/3PbCcAIRz3
pQmwXJkVMEvH1upd3C84X2D2OQtvdI7xN6LYupQPjg14HfTcwr7J/KjiFW3Fv/qJTsbMeiNfCvoo
wbJTFBc5cRyknYSNssH6HOLYitavzUgZEveL4eyK7jWC99fEy4T/5WDM0QKbokAB8AzfICOse3XM
RqN5HrL595Rk08rD72fgBBU8ivbg/4s6DHbxWL04VXyAZGDuiOrxHB/grgzopHHSdYDkEBZ1J/3M
Emi7EZqBb+TGyT43gRzWsI+jtTCpEZ6YQZKi/JOYwtgRBM2K6DdWFcMfTNJ2dmiyrx14Je1ee3Lb
+jnICveU0m+SwsU86wGDq+5XsXUrTTS5kp6DfqZXeiGBozfebmo4AIfEl9Qsu+1MThehSTUAaJyX
EuFx1VsZO/u0TPwZJ4dpc6GpJmTYNgtNogapefS+HlySAxJ5lbZQ1SP4jIRWvF8cyVdxmn7qxrCg
T7gFOL1+tyBDCC6hxLibHJxyK0tRd5YY6/x0YEkEXDuN33srSTdDSb8HKF6cjx4BN28gDYOyl/hT
XXiHPpfvUVwessjTj5MRbTpBeyy8NCwb9XTXW4SicjDFXuhV5xuRwz6uHL74fDybXnqwTb15qVNO
+mxDykcnxKhBxc+xUTMMpakm+aOWVzzCJLd2LBF8tuFDHdfPU9aHh6R/Rh9OvowyXut2WZ/0mkEv
sB6bkG45MzH/JtTSU9fmXzX+SlKzJrpRsExMq2DGh4UtWByFwZZQI/s3Uxt9NwzHEw0VD621cJGH
TvTQArxdVwVnGTMIlz3diNURfSdbZQ7cBiJOlB8gUwDirsiwF6/4ClIHcS7CwxXi2QYnXV4YOiiA
+Y7NxtgKPcPSMrpYXzOT4EDzp2/GK6m0s8crtGrscuMEcb4mk6WvU330C9nvS9xv4UxlTEdMbl2B
EeiHbi/FbXIzVkzhjkt/VeDBWvFcf2b3jTlfglPhyEg+EAWPC7TDJ8LPkB9Z2kAaZaJqIs/0ow5p
M6vx45pBXq763vGg/pZ3febnS4c0yBJX70PU92uqZt/JTpHHwnv7yzbwngWWvkshVPIT9OmWBN6T
V7zn2HJ7mjBxw7bgI+VCr7ZDYYFBdwFcVYbR4OzQBkNqs9m5jfZJAcdpkhP6EtZ5J1cbBy8/5z0I
9dS8JfGoAU0jJtvBiq08xHSN4nZEoWg9hzOs4bJ5XZLkUtBd4JSXCdl2hYsq2mkhuMJhfOUUQ2lH
3DpH6dSkD/TwTNBvRsHKqn0V7KAd2JfRGx/zOcg5F/ohWfpbMB5Nfrvd5NnfXpSEN5Ilp8G1xJfT
1HTujRwgrGnZmzJam3W7EHJgfAkBTh7KLHwkamec3Kl/SnSKh0VzrZz6yNE5v1YVNvkQTgz3ZYDW
GvwyJqzxbLKHAn13cHX7BXXlg0ZRAxFCnhy6j4BtZ+hYJRuK6MfEW7qKHBK4bgJOIhSjXwYGaWsY
KkChHOoSGYS7epuMAwR8L6BxqCGUijpYkp3fBsVyrLzs2+2Nx6KofgF4+TGm9FJfKjv97sNOXxlt
Rntz9K6bx3IxzSuuKtaV7DzXRtJZ/kj9GotXNhZuhZEd7OGpGwR/eaIqFMXSbpKet8FkZ73OEN8K
XDCHIAxe2yEnLy1mPjwhArPXhSyAY8zRocmWPPjBoP57nGBXzFT9sCbkf1wSJozSOl/NVUeMmglu
kKLZmLjJOvtnseXKg8e3cpfxTxdR7yIyQhjGo8mLv2tHUCEJ8QuCyV9WVpe+U6jA9twfPM7wQRpq
K7sMknVI/JCmDvclXBbTl/nCg4A+4RZwD6rxq+Z1eyOFyA7IdoWErJo10mSb9mwtKC08BpwyHa0m
9gf6aVPW4UMI8vHKNNKtWeZWfhHF1mVJ7AsoooZ+HRvNtUlPmajXrmdPP6kJiNpyKQyoSusVPRi3
RT+FH+i0UXLtioFKrTJ7bAhvrmBFTycapx/Zuoe4bcTJnRNzYwRmt9W17kiC2GR2IKwyauO96uIZ
dMvEVsFLmOVNjT85TIbd4rC8rzx7Y8jSvlrqi6gD62ry9s/Fe9C60TP8H3QtnvTkHLlLGnWwhyJ9
p1OC5XEAYsAcjIEamsL1hV2oFELhj0PmnVlepyzCbLknSg4Gyc7a11aSKUqId5IuggIrGwj1oal/
RbMonqfodwXXdmU3pSSnoxMAh8OxE249b0Ps7qTtqFYSaXrSSKKeC0dHlxvHfs+NihzKbO+J9XZb
e8ohIihgdOB5J3Ta38NibfuIWTbpB22v44nm7Z+Ni2Stk6B/eyJecH7eatH1p7GtfvrEo9KPUEgQ
13f8WsbWC9OvvPmYcaQ8lQNpWyO9yCa8AUey9wXukh2CJzgzyZIxKy48NMJHPaSxkteaVBxiKCx4
/W7b2YcZFZ9pHWU7Pal79MjR3QLadn3YxU+wB7QbwW9axXt8FFxX7JaaHmue/oMlXCwTeh0PP/jp
hCCEaN4zpLNQG3hNWLbQjBa+xwbmLMQYMrahC3SYtDcyq+GPlrNsyn6ucZPFzqpLsETy7mindu7S
Xc8e3mePdXb6FEp5w+p/8OblhF/pq4Wxgcjal6fOC7mVkaVI9GbCBu9Q1mKa91FjPTBXeXizJLUA
RuHHctj1/Bh2/SOdU2G4jblOfE9PptUM24MXEgO985Ug7ncZhrK5fKQVfZuFySV3nVeiPOuw+Uon
wDfWvAdZ+pEnkgSdkXLbQG7s2C8Mne9Yv+NU6D60imdTFCZymHTWcY87YTGb6tBGnXs3rNm3Wpmw
B8PUnSg/jmfl4g7BlMMfLrC8rNED8umpXjjs1SNBlSxwH5shKR+r3miPFNBiksJJvrVyy9qkWkrS
g39lx+OLbbS/FgcrVGAF0d0zvA+pm6QbRP7gLtRkFUGbbcC+B341IE807O79HCLr3tNiHPyF6yIX
Bk+DHcs7D/AjKOdrOerD8xCGV0zNLVqe3t8Srx/8ucXb6QwktGKY2JT19dV18ni9tQFRjvIN7d6V
2VdYz/q7hwpIZ0nLesBusRnF3aXUlh8zrT1/IkOhe079kJvUBGQKCMwJs17X3BofQ+CLzO/u9Brw
iWDjM4kjPVUv9dg/I8P3m76GhVHOj4Y0r4MnuD9qWbLuhvY3tvyOjetMd8gcF+zqsL8A2Obc7mx6
hVEa3vOJGBs2jxMJSpLVmnWOaQ2gmI41TEF/rcyjX0ZY0fW6dDgz9Y98qEbV2t6CEYTO1Oj2q+EO
T8sMfa5AzosiwQpID+56jLWuAxXszTvHti4gdtPXFMyTzmImhy9wctGx1oFDDMvOeK4UHKMHILTX
0Ck/PUdseCj9dhKM7P1g1KsIDkqh19tqyUkHWRaqTgiwYvxDAwAcaad/zfLp7LoW4DQGJLJqBkYH
87ulTQBbsbWLa/YmVlhzMFRUa/gwHPyEu4EY5KzNOXnXtDa+v3p2HJ5bN8E37PEZNtuhJ90nBn+B
/rKy20ZiF9FXrefOB6zWG7BRFi0GctMbi3sFy8ftC198JF7I5hdbQ+JdjeGdqQdmYJQXz8F30WE6
iUPGidHM3ruAJE84QGZmh7Iq0H3jOn80O7IUbRm8p1PP2Vee4zl/TgUsKCd9NszxiZNftAuweAwY
JrWg4mDESQ2c9NmW/a8uYG3keQsHT938aLgiNEMr3iTImTUzZvI44kayakQNAVFzz064UgZP7iUL
8a/MSnXu8oRt3R7dyet2vdM92yPAnpXIu3SbgN8DMcGW2+XmfpRVW99w7bO61wh5AIEEXF324X0u
dbhhgcEdpzZGJNWT3sUw+xPbWBcEzi7lWN8c26BfoQ2PDY+sXW6whu9DOdxyK7pjQsd7BbLiPlIh
xjHoT15M8lSEpEsB+R5tLXY3phDVo62+NMb0hafUw+ad45vFg07bQyTfKpWJiIP+6nqSqjC3vGVe
cktSPsVcgcOZQsqDWY/22RrmEamDoDGxVpZcfcO9qwrLPagJwL26vBCTQlcVbXGDxQ9ELv8yra5/
7XdO3YoLS4p5S5kEOZ/Bfm7wUoII/zWqJEir8tXMFGk5vyZ29FkZle8tOm1pkfUewNHG2u3scSbs
RjklFDcCdWNXHW0BL7G9b7qzW+46116Oy9RdA0CSO6ha5E+zmFyYakVxK/AUBV6OhkOzVY/XNO01
yjnY4tHakq0paM62lmiGQ4A1OUiHajOw01nz2CQHzaV+LkNBd2gRQNis9Oxg5E27dSPGHYbDeMOt
ZHpmRfgRUQS6q7XoPVZXJqCek+EI3HCZSA+tjgAEx5FlIk79VdsAphb1uGyriCSprlfaVx9WR1yf
ErO2cKD4Of1z0ShMs4E9UgPOT3nQeEwYcVt8RHtHmVPtwGhOIsSaGLC6YPU7r4xoMVfC1MR6yizq
PfG4UrsZPXXJRzGTsKTPD9fr7Fzd0KK7yS2CrQCHRqCsmy5ajU+lSpxGFbUdXWyHCQbCcwGNkB46
EwAOhDzNDuZz2faRr9sDJMyx6W6YLseTsDV8ycE9l3OBVE4JCAnsBqIFTdaVE33Gdmjfi3Cg8T7w
srdGaqQ5Od7vSDtlmJlHeTYEcy7bs8+KAzwpwy65m9WEQXKZeS4x8+8CWWubEn6yP6EEo0XCqdFV
wS/AT4C4DBpmF950s003sA5QRAxr4VFQd4dOkoTv4mMzBSsvhiopPRBVXCwRDZmXBakJ38NSwKsK
rFWTI9/EOAAOAOs/KS+rzhMK8Rr/euAXuGQQVncytLyXOGKzjpXTXdkdM3GCU+GtL/hYahrIgGwY
KatbigPtXRbQgugnV0oXkSwuTvFX/8oXWmjsb5HU8tecxMW2WVoJx9s1+KDbPsSU6tYiqRVKW0uU
yobUZB0aFdeIMlYhdQ4ST1Ke/TLO/lxBSktZYTC1kHUDaMg98VbF3HzGyrO2ONsXHqyh8GlIIAye
iPM0zu4RPNoZiAyrvW5GKTR4JYkn/nYn5pJS6YkFwiJWFRRGpTXGSnW0lf5oKiUS5oAvZZof2TXl
20XplaZSLsPFzW/sIh4z9gt56uW7Hq7xMSgqZ9Mp7bNQKmiu9FBc8VRd5Wa3D6mY9PPZAFmnFFSh
tNQYUTVX6mqrdFY3QnG1lfaKQLcJFQE1CGn4sBBodaXUOnymjQTCFQpurrTcXqm6kfsglMo7K71X
Q/h1lAI8jRnCayWuZszWqA20cCOT+rHRGSvpubH2rTv+6oypO3X9aEIfnd2MiNymV9ozkn3ozJ/E
oFt2guOuixyms3StL3X63BWpfTWVkq0rTduG3Sc9m/s0krfRVcm5UjZUjiFYT/m+dsEiIXDRx0RM
Ssuqn3owzCTEwoeZ0hb8Bk8DEjvqv/kedqjumdLfZ4R4qRR5R2nzk1Lpcc/+1tRfVA1nQgGPCV3Q
u0W2mIRibDTxaO0iEHmTUv8b5QMYlCOgUt4AW7kEEuUXQKrfO8pBYCsvAWciXAXKX+App0GvPAc2
tNUzppE7PhKSesqZABXraVRehU4sm6Ktt0XgDER58DOwEFf8TkCdWB3CJPkMlPeBhtIvA6mzK50T
ecLTYie/+uVQT953CSjH10tApQMANVC2yUFTBgvltHDNra6cFxB1YathxigxZeRx/I4mRyMObo3m
r29DOTigVZ8oRHyghYi0s3J5dMrv4WH8cNIOcG/A9kJ5QkrlDsm5DQyVvla/fIzzohqBt2MnCWlv
yZS/ZMBoIhiguSTDp470m6G8KBRVsb7EngLv9WdQfhXJGisOUhxvM0a+5mZjbBEdScy2E/uMUp59
hPnFWb4r5YWxlStmLLaVcsmEZUebWHpOlH+mxLcQDfauUc4atvz4OtqfSXluPOW+iZUPR2DIAWtK
x2WAR6dSZh1MOzbmnUW5ePJfTqXdnaTCxVxA9lRuH0YhnfShAQPDfJo6HEG28gaBzfpolVtoVL4h
XTkce1nSwOBuJ6xF4q1QPqNEOY50rEea8iBh+r71mJLYwaxhfkfVd4UF9SCxLqXanx4jU60cTZPy
NpmYnCg2eYuV6ymRJA3Mwt7woz+Xv84o5ZFqa1inFkmnWiPj1y6DuJA5udJo9xMnZO2TqhtX2KHT
AzNu7cc5zwEeK9FDWhABzcn8Jkwhpwh8wzppNVwWzjwfa/UlqcKDkTEhk/8LcqbUATPmCQ89s7jY
GPgaQCa8kYmoThgpdOZi7AdJRPLMGXg8u8aPNxBEbYYgPjUYQdzWfJgGk48rR7Oe1QqOGmTPyh18
i41LTaPURrhLs41nM1hjqUOVTsaTpLRnkQwGo/GCM/oTVvtRGsY5KKHtCsvaMyfhRp5nGCDzr8Cu
b4WB3V2Z0iRLFtN9XUTyNEwJKmbjXKZ+REPM8K+779Jy7hHo46W/VxUsF3VIAyYwmyacOy4eahYO
DkNebRvdGhfBN0Go1m8FKC+IbZy9YMuIOmLLnnD/oDmPshHmScAjRGdIIgvnCw+/w6SYyc3cE4Pn
vnSwSodVP0AIPy3jP7FWvqcDeoqD1/+111RlsvGQLRNhgJ67dB1arPr5hlYZPnmz8yyN9Ox21Tuc
hF8wp6wt+eWX2kMRh5kcVcbDErrPQEIkKBVr/Ops9y0fy/dmmSIYGpzEaPPRqcicXHbQTX+2uMNf
2R+2glbMYuR2EK7ZRwW+Dkplk8gXt0BdIvbX+VElNm4PGgbm9m0YtYK+m6E5gf5PV55eCbrHtPGq
E7pflRhF/DBrva2dGS27Pdc9gDY8s3qfnhv8E1amwXqgsbikA9bMbOMNiQ7mQNh+l3ZubeFx/YSZ
jLdajEhfFZ/SFenDRwdJf51AMidaPdKy1mOZlcanTu0xL9xeENogUI3Fr495D3DW7MaID43rUe0m
uKsesxo2VzRyWND66kd0Jap4qje+EHXiO1ncbzRcYUQUmebBrL2UTf/WZvkvkm7NGispqaTit1Zx
TOtatKA4ZV3paBX1cKzP9hOtnuu/39RMAAnMyVBfMzIMi+tOdIphAHXnmYAqdiNq0aH4lBouXaTJ
Pc0Be9pRjDOC567Rcutk6Y1G0HNSUwBZd8wHa/Qk8sgsYy3aiB/Y7PByzNcmZswceu0c/ztzZ7Yb
N7Nm2VepB2gWSAbH20wy50GzZN8Qli1xHiI48+l70X369KkCqtB918APA4Z/W1JmMuIb9l7bJmOt
jUoWYd3gnRP5Vvqw5Ys+tNNFPy5CuzU5bmAbYPCs5gtbEeQGM6gWbGsIO9mx2LWzw5DjnWVrX3o3
hdieuOOj74lbIU17P0WGETDFf0Nzkj3as0BCkzc3hF7x2XcQJ0qls9/rsDJM+FxREO0q6XPFUIEe
DN5vfuS5DxIHBHRkYUvX7F6gx4aLxIrl4FrO746k05YAKyLAS8arKwbXL1uD49/dTaI5yG40Puos
41LQ/ScoW6wP4VHeiO95VXXVnkYC4/Y6ugUGzPqVizcDcyr+FGIgpJSmGkl1/zYmefIW6G7RbEuD
hUQTA9VJwTfvEQfTsumc607kfeM3ZoZHJ9oO0fInz+mKVb413Hp+VR11HY5UiFCVVpCTxY8IaYuS
vWQFGonB4KrFkFou3YnhFIgA/PIHXrxdM8tnRvnYAxbbZ5xwalBC3xukxCeUXeUoiLJJ0jAhsSwc
PbWHDm0XdAxknz2a6GZOuU6DZngWj7Srfy9xXaO8Y1ngF+kdKW/+wJrxjTwW46LghWyGxvhum3g+
E9ay+mP7U8fKau/YnDhDV17qS6+a4ofe6K+F24ezsq134AZvjdsCIpn65tjUPe2VbPpTjnIgpFUM
gRVdrDhbgmloLtp0dLFJxXVWHgbVP9WJsVzR+r+2DnYXnfloxDz56jXVuamsz8mc65OfjsXDkp9I
lRYPfZ/dGCGKE668cVs4M+uF1oJ5jvIOGWrO/MQwEVWWUt+KRn579fRVlRbRUSJZnjHDv8MIe8Ob
vTxopzlx2fO0fRoI+Vo2+ma0Lp5Ljd/NVom0D9kSGnsBO8b+FQs6kakpvienolJKho3sa8gqovuO
eyTlhEbiWCx0O0gNw93OdIKM1eQOuQ+RbklLAnv15FSEZNtsRzbLVoqSyT/XGkxfYCvoCLaDFG3Q
rGENmklnDIMVyLj6yp3BDtl5ejk7cScVQYuDYTuS8LORzSgOURftdRT0F+YhNUORZlqjMXa5YctD
38lNVOhMxJHXmJ35p5PQWY0p7oPFrtLdaCI2I48ajpftVTubN3xjNm7Eemv4WpHwfuql4TKudHbf
PWrulXASqJ8xHDOmlIdO3AV26YMu5/Zp0SprX3T9ck613VJ8FTz3zyJ7t2PL3vqth5AtKvcwYUFe
RuKgsjXTiLSy7TxMx6XGkTFP2Tus1zlABGmHtucUO82UJqJOBbKN1XSqxXIP8G5E7MnAajZh/aBt
jjBJQk5ZoJANi6tO8IG7wNF1yOrraqxLnoyctt12CVQiG93aNJb/2afcOwZjKOxwCLod3aEt05Pt
MsfRJuKh9dFf7Qkb/l5WbUOUmTS7sclpRfE82bxSauy00PE3EgLguyjtE5Xc72bAOmogZTxNTvMe
+4TujqybRoNJUZUk42vhDddQL5HHtYbpnxA2TNumns/pbFHtdbrau710X7PC/kMiwyYDHrQzdbI3
WT+Viw4bKP9JautbtWRW2PfoFqDIjtj48LDJLaF4bPrEjHqgMs/dVLxmbVfsF0bfaAp2CPjN7TQb
w9Ys3F81UGcHXggqLjzQBXFaabolk2O4NgVZYLP87Bce4Yj+ZAI/HXRxBOQld3fQLEx4RMQquHWG
l0rhynLVsz3blA2Gj3jX8D+w1mNKk7h/+OxjuCbzwhpRbXifomKTl1UrRDOenxtdfPplHgqzr6nI
sHBOXfdYT627za1B28uo+O3O6IzzljjeNHqzvGx8jDN5dWoeAjvmTWn9jkqLoWCj3/8+ZgVlP990
e0zWFCzLpZ73CwKl6lzsc4yB13LQx8OoMMSQzwaS4c10KVDaZqm2LSlb1qCCOJVn+K+rUJ2v3rrW
0wgHJMh7YsDs5rtcGLNNY9JsJoG5W0vndzvHfSX1sQ/mZuAoX3yqpbTAqjCNZ3DG3jWvP9jNm/t2
SL4QHbrhpGFbgNSygoT3UTE7FJPjQS5tdPWGj3S23b1R2gIrIgUHkGL/kg+sY3XG5onHUdI1WADy
Gc2DAB+gxdYvYQCcNVHlntkGmSRa+kQxY/7faRXHszCaKKwZ45/tQeVXrZ3ScBiy4d1tkNwu2CfS
wvygoNF3kqix/dwI40Pz9Yd2ZGFVpuSmdb3WPoMw2/Fjf0YJHxeLIcDdmiYuC3FiXNi/mFhSCivR
2HjgAy3c6rmeRXvyyTsPCjNlGTm4y51K99ZaKXDePEvPDRU94KHpOdHKJPBqTNGiqK9NmQV4trqH
DnmTRDx8ZGr4wV/nQulwwscOH/+xRyjVt+SNAXo/KUDX14XzJTf1kRW+0MM5I1nUAmeHDXe6/v2F
LId+63nM8OY+op/kxfQ5subU9C7KA8yhtwl77ZEqqZmdveAYsAxzeZwj/VXP2zrQx6baw0RipUOv
IctUnFuTMDc7QmmYo/Bl8LjvBsu99rCe93LpGHsid9xMRbfXF2t8Qu6IlpZ9WKvf6AQSamxOedkF
eKThcOXNk584y9WOTXyBRdPjEiOpOtLFlweL6jrznLgzR7tBXk9Tx2NQdHYDVJHkJMNIr7Usr2lD
TVosRJ/5bT/tGXVPARF9J8NSRvjXvGTV2JhKnTIunQB0+WX6VWv+28Ak9WLHCc4vaQI0XxQkrAJA
TRd3xyn1HxPSgPaY56htbTmHsmatOZojltShxHXJBT8QmnBfiCcEToVLVFkYVjC0HId18BQNaBXK
PPYeNLeFsDOYQcqwhGAcb7XtgWKzKHCQMZdzUOcsQfJJqlBA+MhI/3nsfCDB5AGdsry1QpHpMekK
cX1a6j0e+vQ+Zibl9xrCXAx9SgJ5Pxx4s98zvUVSt/6Sxuooyck4eAJaQecOzEKxSfLJRFUiL6R3
tYcCFdMuGVEIJOa1tIgkiI6xqifQmrYXLuixnNKm6BFdfagihh8QrMCa+vkhn4nF9FYdTEYf4U4x
hCY+ejvFmtYhs+doRSUrXCJMTmQtJltbNby07keBlCpG/fTSpTwmE7KOOIo/Z3kFe/qK4iRnyp6B
mimhu2m+GsJMNY+Fl7j3abKth75sUR7DhlAFqNbWaa8VJp2gj+UXqYIlS63RD/IUHQpnSHPtuX7u
KifpJwek5niLvykc4nQIOlFHZ/IoTdyIni77m8gMTy4CNGTiWXwnITZGn4g5v+l0bAjx8lr32dnR
tfww6awN0nJ+MCM9PUhZs6TNscsLqTSqfGsGUNhfVW9azMOLpySlWm6NdsDdijrasedQ9JSYrcEU
DRoQc5PFYIetLddiLplxVQRZamaUh4XL4nto2ujkybh8IzktQ3vSWFmLKIuwMbpSllML303npycd
++jFF7x7pe02IWPHYqcTbPzgDgge0m64LiJ50tjMH+MUUDmYnANZZk+14SCdb5ePec0AnUWf7c2y
+MHkvApIJ6r2JtTDq8kAuzNGDO1DjWdDb8qgWWA8QIxXW6NZ5luloie0jt1Zzfg+UG/RYeoXqSsk
A4AKskV+249dtBAomdgPmXLWHkepF+CkvwlVOy6M/py6CmJ7arccovGur5tvjaK8M+13gc7pkEC5
AATeIWvT3niH6cMSZEtgi/fliDag1KJ3+rir9Hr3FDEMxkcpd21qzluPRCvJMnKuamA04AUPvaWu
igzlO1SQazbj0x/51IXtk5U6u7xuApjdt6hwzDOvMK6WcUbdZcFl65V37PJD0a0pYMPn6JfMOrk/
lzbj5WDpmRRDYLGE3HoGEi74DxSHKPiUvVxwKnMjuZhAWfSMGCxiI/DHyjz4LfJSzecyiPJ+A3+M
1C04Zibd9N2BKAGfeNcm6ak03A9r1t0grbsqbPri2/SpHLQIaaZmxg/5UqUXx6dKSpHeErlUEV5G
v/KUzBmIUaALjdbthqFBkeaWbxokYMgPv0mcrc9E58JASzfJ4rUHW0sOpJZg2LOzF1AVZBHMjPVJ
0aHoJCesyxBOFuOlYIs1lNHGrNs9gv917oATXxqwQ4YBLEE2a/u87M8pii0er3Mdgy2XlnE0+vrN
Vxa90h+rS/MdCW0/J6F2Ew0M0CHf3fERT/Q1jA1OnesN2DpswRkkJ3vbI8Yk4inoeYPJWG4pby3m
/nbOd8V0rJiVOivAuqA8wRUM1hfeB20H9eXdTjUVsMYHWhwBjkMCSUiXm5BBkhnfmO1Oy2LrWxCu
HpRaZwzD3uKlB+LobMxeLCdvvkkjs7YOFlmkfrydLUVVM7CDyauH0WzRiuD3lVChgOEgzKwDgMav
5NyIs192n1CIA3bmGGbrJ4ozkLxzWl7ZYVIZL/SwTdGEsO4vWRaZ19xmpqyn9qEofEYlvoT+J9cX
fkSTZreUlOwmwCsKtocrPNojLZ5NAyplCalgqecuMAYXQ7jzJCAtDxFA05Eqv2BFmROTFhYru6nw
AArGAxpdIgHRR/juQ+HgbVB19svN0dOIzn7vM/ULCtVOd2PzBoEmeu4XOGyNW78BumkqByRYooZz
1Om/xaq0NFJb/vAibrx+T11TfeDgxoS0NGi/Cv/g0QMEju1Ph2TwWImLrgtz3uDASIpzPmTTvrUH
m3E7gxSG+GLD/NIKLYVOctQTpu2xUzI/HmYCtLolRH5GeMr6WxB986OQOiOiqNRQqbFf8aq6oeXy
nlt/n/Te8Mdh9GfCHDrYwnxanYQaoAnyW7pn1+0YEoOcbqRxNhr/aczJpnHUiCWFwMZQgEZkKkpF
wwDdlnX+S9Bk6FYAi2z4tnHvcI3S/y9YvJLHsz156lBnURRG+LJNfagOCOVh9Sh1aGaK6qa+EZgC
3Yv54LZvnJNtaHU4dmxctCoOXSQKDDa4Xkr7FVSy4Rn0s1r7ndYKNUdzNYU4jqlhvkQM7E4IpTns
p6p57WMNPZj0znbHIzt3WUkcKJrseWlCqXveYc4BZkcCiZFHsOzooqiC2e7tkp5cbXxq96Woxxej
dPNtPFcmqZCE2rEe5Y2ZpQY5rekCjbEK2CBmvxpFHNFGAohMeUsy3Tr//QVNZbVP5PCcWmSPblrv
SssrznjsmBbNbE7/FaL/H1JR/+kp+V8hqf/87f+lEeWlLvnvv/Wq/JeOlv8P8wbwklo4Nggc+C9g
/69d90v924P69eer/Q9OlX/8zX+6VDzdMHWdt9zxfZQW/9ul4pJj6wvTQKVvcp/+jQGoEExgRRH6
v1tIHEyPIADTdO01+eAfLhVT/Dttms7f9H3LAFby/+RSEeZ/8qjgTrENy9VxmJo0tX///PevJzae
LY6Y/4FU3HdUbw97mTqgoGBfJ9wqfftG5elWE51YzFD+q7fyb4Zbj4g2sVSAdJyNU8OAk2jx48rE
TFhvpZN9bRtwYE7t66HRz6CnLOvuDkbx6sb6zcjxQctrhUpit6IPbGq9X5j+GyDLZHn8y1vxj0/t
v1V9+VCnVce3als6Jp9/ye5F6w/hha6FCb9nmI5nrz/6v/xofevkw2QPA/mDciHVkRlug/1xWBdE
JUE6zFPv47o6wiAIuHPaa32VnW29FwxBzT/GunDCfQc+mR1UPycGvJm+ORvyAwgz/HAHTpNuPSjZ
cgWgE9vSKEWVVj7n7LjUuuzq1l/ydQHGP2iRDWjM5x7hV86obONKJ3mcETMiS5WSxQzsOHAUBK2Q
g/agxuSrjtob7ibjOjeeFka2KBFqpNh36jCyKE7YnHB8+M0JTj1N8JzP98mA3RYXEFpXKgLTsu6E
GTJmclh1oA9g91dddCPCsKVOt3/V5CjQsiTHcWUuDMAXvKjvf4DkZa24zylMPyIwDbTW4kcFuEFb
CQ7VynKgsiVnbeU7JCvpgTUVAQMr/UGZDPyntFnOEZIsxOE+Tmi0RSDeH6RDphtejuGOcCjopVWc
m1o5hwVPLDY894REL9o6VvHUpOJg625KTquP4VXQOvOOdao0ETrHbtBYSGktzsNTA1AYULf1bE9f
KM9voFOWTcmdFsylY26HKkcFm1OyFBN+Rd1I01MTIzUW3otHbugBfQ4RTi1wjrrNCYtM9J9yMPJX
hgfp3i7ka4vLdmPNA8z/aaxPljfFB3hyun4ctYQIwRj/c9abFRVgRZVdhSbMz0ZWR+ThRjA4DBpR
sn7WPIGbUZ93IoIn2zZnpnbTBqkbxLKkZiKa3sSEydgu71Osv7hsmoBC60YOEmKqrppOBoafTfkm
syJmWL0EB2K90qqxQHbEZ57Cu0SQFta1t5xm5bwVRsvoRU+f/Ckfjob01AWcw3CqRqR88ZAh4I09
VoRj9YLE7DxbrTrHZvST+kNdBGmom8mL7bMz2dmtHMefRbd6dRd5nzqPXRJbgkzJEF/D0QQS1w+F
vbVaYtHyFSs41cuju3RHDTC86NhvwV58tJi3ZlpRA1e2d3WWv6ILeUiz4Z5nGlNlj2Krd3bmiLRm
QUA/uditGUMgnqI+GQk2GFB7mbp5RTq2YX5Zkt+ICdaV1I7+b81V2NIS782tK6plu4533UDAgA1t
bw6x70ZB7UcXltw/HPCeG78tjobDEdatzOac3pl6ku5LlHVYV4JxELgKZ4ZngJQcCjApksC6agD/
eM8PDK5CnScHtZOC+4ixO7qDB7w1Sl1oka6t+ZQY4rcwopPjwCVyaD80awgB+OGQiw4Z5JU2wZaB
WDgOxeDEmyxPX2cdfHVOR82CBJh6f1MRLdCsTxQz2edCiUMk03CssmUO7cCf0emxuaMDYP4cMyrj
+w0coIEVO7AcIUfcgicThPMaHr5XcoQ3UWm9g7v/kbduE9iaUzIidUkTb0/Yba/sF5807VzrvdrW
jEJsirqkjs5m5b3zfnL4sWrWXRZ4I1pJ3OZ7qIQvaYoX3mTjVGNaYRPPmNa9OPItLTuWzxynzkR0
HyYOvs+TDm0OUlyHNLU61ConCwXY7aLU1U5QXesFULCuCCyIfqg6l1vpbfCXI98ilcl0y8CumgcX
J37V3iuPpZZrzj9HEhY4jaIzHzH6iJEhu41JJqjA8XBC8ltkwe/FPF4V+XE1//xsmRfmgBdlEWYK
MV7DbEgPuIRgaPZzDpG+4k6yLe9nXsUdRq6fKk3e0EXdcQx8z7P/pfnMPvJEQMVLLiybJOyB+cNZ
7klb/AAU7qn3uirzrRhq5DppjMYs66+63u0TvSDnVfQ0zGQf0CdnmzIvXDw7rOTwgXzq5sek3A9t
Kg/eaD2QWshAgEmT4xD11aPE23rCv1P4PmNlvtWzSeh0xOgRWf0fDyHoxkvfybDpj8UA4dqP4NmJ
lDwQLNTWviYq8BmyZLkZiOqpE6jQpQFsdcGzuNSs4RyCv7OV22Wn72PCFgWX/XNloeG2pfbYL93v
skMSSiLrD0SVPxmyQXxwNR2zo7vHp4aS24vzjYeKNIghHAeOB9h8RC1tFr3HXJDLz2n5bZUB/6JQ
F6HfAeZB2w9/anlaQEXCBLNCoOsj4gO7CApml3lH4yN5qpnKPBLNDfkcYnVUMn0n+RUxziL7nd1O
MM0LLndgJHqLRmkc0MH/bpvMIQ0SEvMgMbAJDwelXHma2Iifx/qmJz4RJ/BeRlqfvQNXQzcG+6Rp
6jSNagxdrgYOHJTqMdEONWlArT/fkxi7yzD84Ifsr7mfIzBQI0JKgymBLvJPsnOMIGq899mwd7Kq
wE9X/UczKXtdf9xgMJ4yETWfdvvTKNTVSDGtpkpm26HLfk5Mr73WYWvrpV2ojd0xKdvhZCn70YKm
t7FW42cLon2r9yTPDmQaX/7+4gHJSFkswBNIjo7vCpxPfB8G8xziA/Bx1gnB0RaAsnDyRLuVqYZs
Du7ZRrVkbhQLoxEEtghDk41UIIVaYju2RbF+wPy7HMAQenH124zpmv20f0ClXMKX99E78clMXZkG
huLt9W2x50diudUi6HPltuQsrHr2X/Ck2t7yKQ4shMej/0aq52qdABCCxZfz7+aYdrSjv+FChG62
nUvdhnao35ntVgfmDu+1iconkcVT3NW/NK2hFnNOllG1u9klMaR1h+iOhfHiu9YhWTAroDnGaVtZ
Pbp+UVwMM8+DeGpQYXqltk366LEeoGCiy+83uOLabV8OLKi8l2QENtahLHbYu5MJ6n8n48p387Ln
NQZELM258cULYwszIG8ERWVUserHILLTfhU+N+7SjHhC6dV6MvOYiJbXWUObgILzKdf7DxMMJ2fQ
yGgjLm9tP4feSMJP3bApKlfZgDVawwEezIg3q38daA3RuMRb2QixJ5BEDoxfHNHif+zOSVNt01Ue
FI8LqgJ9eHREDaxysogfqLK3dDwSQOneqC3WzcLeBO3E7We6RwfqeU5yKP5lhvENKxCtrFGrzCeo
ltHREdpuHj2qHgZnW2dl3i8y9OymfFVcMnk2/25Wa5O/5HiVRz1o7fLDa8bnghhTnoY4CbuSDA6i
D8LB5iUnLrNgHq+Ve1DrWUHdmvfxyc5HNte2E3Bq95iluBxr4ZvPvicfPWvdHDX5IzmT4hYzQCa5
wnnoCQFEyeBXRxQbza6YIejgDlY5G9SREDOnEdcucsKoAB464ZmARNxuE8c+LBEwQHJt9qXnJUFm
Tztmmib6dboEvYfCOPq7DL1Vl1A84SW79GT0os/vrgDX4otVaebdNw+eNSZ3u2z5SVjTHVIHYnMy
6ftkcOpjNGJXbbwMONpMT9Ua8O30Ec9m7C1AnYtRD8XfGC62GOe8Nk6iG959BcY0rYhaya2NWQau
i05QQeZL3e5a/o2QAaPUpCwkreFJN+Phib2LvWl6heK8m0gwIdp450cmAvLmB0o6ARTelTfBiHwX
86o+ogFknJgNiPw8Hp1sMr8aUkRzk9yNXgg+IXLyIPkw1vo7F5mqZCKZWMWH0ht+Yvsgd+j//IGm
cwKNGUTFWcObyim9lPVumW3tCTIJpdtUE4jly+WcT1gB/JX3nBlGhUxqeU3nOWxJ4gXZEdk3gAnV
xm0iXNyReiqESjCRVXLVZJ56z8vRsLYPrKCtlzahs7GbJciMZvphe+ZpMNyfzDZLtlNSXEz/SSAP
uGE+mQZG17AA0JB5Jg9iN/7Ex/VEif4LBdCnaZshQXSKjBnvU3lUe+i2VUu6/KTjL27drzidKWGw
6Ux9zLGcnEFGsX0seBGZAx3nbEy2kd/vCOKGACV+Lo79qJYKVcDsQUCEn20adNI91UzqPKeIBIPO
rC6z8ddsqm8cwou7JhrDyFcEDpD1ohMIl/xor9F40PQp9ASYIljEvbXyMj8qYD1I1FlEDXP7gstc
sxi36yQobABkGUHeqa0TT6GswEPFVRQWSZ1gqAGbpHgMajd7j11xWAQrAqmy325U3ycBPobYONbL
2DLNqgR/qJDqJNa7rfVs+/UfNiOwJO38hzbHWzRgNm8rLLF4TO6j6xD2Iadsi0IwPnZjsQOWxCa2
SZElORhjKlJV06JhJ9cKYzs0Q33Lez3otEiGsqltZg7lU5Yn9ZUMbbpGraOE5yEk8YP4+NhfvgU7
y30B7h55lch2mp5/Vv07zPn2kvGT+YbUjsiAIeEDGHJlyeLayHcmDlLerZVB2TKt6/l/hv7O53Rk
fBraWkYdxeUggQNvlCRkjhtreC2kAdC6mMjVyRzJct9h1pkNzk5kPTbaPrMeYkJr2jRKb2PTvtqI
rHtiBgPe+gddDvEhH7BDzk6EKMn5AZXEGi+LQAJN/pMXpCNaHARfFhtltOdxnPyCFzG63qlok6tb
4eZWYqFRqJftsiBRGvwNZdXd0LB9ZACUOOlx+qNHyb5GEzRoNZ2jpOFlWwozcDqN1kRrNxUxO24V
/WHsvcD4RRLYL1+L3r1iRfiluzPqytUp9NtQaxZIjwCnpLYgk2uFEyPB8RkxSAIh6RuyGwPmwF/E
RQprl+H7jdhlb4XZPYK/vQ0e+/MxjhQ0dtYei3IeZzDVo78QDIESbduM6nFR0E2bEvhsxrpzW8mJ
vWKUl8RA0uk5rFzwCpX0xfvBq+edm5AhMbNkx/b21a9grLpgGyc6zdvqmuMc9CY/eHETRG4jQ05y
NPF66WJ/MxjHFESV1WQbDXn3m96OAB+zm3d8uXjTZ8CJpprCJUvJeHHM6b22JO6JRxTurJqGgb1W
3FY7wGm4Hfp2iwWnP2lO45/xhMQBfnwMfDAf0VBznpQVabEe+fRqiRCz5J+DMo4Z+DssE/aRJddH
qUEjoCHl8TNhYkHGtoW4WxIH3aT2UV1NCOqCYVgOyO2GdcR/9yMcthJ8ixzlOyLek9+uldasAyjj
EMOh99HpuHQqNCtbzYjfIv9bkuPjzzQ40PHZkaYJynaJDt6bn2eYdtspV3IzOjYxDyknIo+3yQRt
w/x5TfbQN65a2DYOtIj5tW/sXV9ySVuVhUS3ISSgjwI/rq6WpnYjWQPH2plgiPFEx5XEUDztGc6/
xFCuLlkriP6xol069ciDhaldDPc5q8gcqiv6H1qTC2WtUZoYdG08zPVD7DlEm/sl1Hel7sRk4TSD
gLBVE1p7K0l3cZyDZkU/EQ41/QYKV0L4Mv+R2kox6C9gASww08fUCV2tvRpzep1BgDJ5lA+2MMSF
m59tl8/tq6cpdpIa4X9lFNHdLScUgPOTjBvjURYO5VZUPyVT+eL55e+J6u3iK81bIdwvC5qrnVr1
onAlfzSsCE8myXMbywfauxQCUjBCVW82DtjK8kBRUSND0Y8V6u24kxAvMe7vzUod1486FJnsgKyI
AKkEdDYW0+xcuatFbZTPrdt/Uy0j/oyleoaMQFCABGpgWNXNdk5cie4Z88ObPc7tflY1+pDC3vku
RWdtjkuwDP4jj0aCt9ZezmzMxRHZ0M5R3lWtcmfVLJ+LNkVbQq7ikC9viPq1bCM+J11LDI0LESyi
qKus3OcWKft9hbVVxsWxkiIKYhJVCnO5+YY1QhdwnxeC8hKh52iaGFCQjPXHxybwhIPul97r+iv7
kXoXjazfHZktN4sfNkjVkoeJctD5uPqvIum6C3DOA3e6PEoUOhvAMdqRsc0Dks75HlvvxK8QC9EY
dBEjIS59acyHzEXrUeoETSkhnyhRHlTLIqzIvOHRHhdiYecWodhictKq/CD87AaqH0d9unomMAH1
XvU4Kzp0NG3P45iiY8adXPWILWFr5ltN5Rkk6pcye0jaMjmIVD3XNfuiFhkqktqdDbaDGcpQMF6t
Xgf+H6AoRK0PvfWj1azqizliqNAKnNn5jWE7ZbjFko6DIOTLUcn0ttjmpimOVUEFvqBeCZjwYmYG
umN0fmgBtNqpKl0CrzCBPyDSZ+QVOiDRGPEh19Jb955ro7cZMXMytmqQMoCLKzXhkzvovMSMtLck
tjrXyai3yA13UD3xdbYNU5R+rvepm+5joCpeYZ3JDW8CAsOJD2G2t0Hd+jYrNKgFC34yB1W0G6At
NqS713N29n15HXL3A8nQPrVMfnJn18TVvYubszL6J5yJTzlt1xRfBr84TIbZ4+8kwIWRojbstEX/
rN2pwfGGwJR1NBOt8jfqZtBvCkQp4UikzwooH/l5Rjqqhgev57Hgr1CxlF8USEgsfQ0KbnpG98ro
GQqg4E1hi1jUZFOZKBUtp/yF/+mFPhrRLmTuuiZLgbsd0EQZeIvV8AUkSlcTwEbk7Pljl7DcRMBA
ODh59WP1f2tM0fYpJh7NnDn58ovDwe4Z1t1qCTihaCZFIs1Z/go/DieHcxrFx86k38t4FVO7JDuE
eY9/zHV0QGLiQlpXAljFX3mN77S0Hv8AJTNQK+5TzbvOLBsm/GdC67f1lIoNuil0HYPLJqB600r9
BXqlsXG7s1k2J2Fi6rP9jjrP6H+4uvYn6+0vh+X95HWcQT8sjyM4b8eP1tH3ix35nEB9vEds9Tma
0DeMYzTw+izkEs/NToPuUbjaJvOM0O44h4fSuvY5wWZ7n6Yfe2zi9U/mtDc6Yxdb+OLz0nskFYTG
KiaqyiF1UWPy+d3qs2LI6269+s0ySI/yvfehcc5CmETS0RFuZac/crq9tIjdOqs5t516cCwB09Rp
kRbUA5weK6I7R+Tlr7euJHEvwt8YsIA/dZSMIZKcDYlPad8GczXezTa7+XWlDlbDXp4Fc5Skb1Iy
/PXYa226ymxDDRaWpTPiH4rpOfes3xl+lLT2L13XvGcMZvlMXABknHtTfblG/sfyBohVsnkc/Ojd
TZBVyuFBS8YvKeWVq+d7cPMUjAjNZ3VpFmTSIIWJ56jyPZ9C5idoTNYjUviAQfVkJFYGPn459YdC
q98AgvDh07SUYqUAlGGR9xe5P32MxkGpL08qz+NzpJxt1MRYf3MnBdQQEXkIh3oT9cyDoX999Hn0
VXRwv1j4I1quXRuyLAkXXad2OkUpsByIzy44qLZHBlBdU0RsZyEHK5B4bzT3R4vV8qxcPPiJlIHv
RguyKbLjitL52Y+UL7aXHVsPE3DTTadKrsdko+38TJMQKDR09snMUCNtQ2fu3lPdoCovWigyWR5K
PqbL/yTqPJrbVtIo+otQhRy2JJiDSGVpg5IsCRnoRmzg18/B28zi+c1MeWzaBLq/cO+5dJBLu/Le
d4290VyP4YOvlxsZqGHrkyyxQhyHhNdFfYos9DEr5aGF2gnujLyqCcukWlA8mmUck3bCqVwsbIAe
+aUjCPvOOpd4RkoOE6OhDCizSCKzj0IIfWf0uXYYHY4MEpOOvq7xVtUFwK9ID1UR21twZGRazZgg
I7jjS/rAxUiiULX1ydLa8qPK56cpeM4ycJuEWICsQ5q41WxNhnmgUSou+lvrSzO8lDFDxCjJgnxn
eCO4neI9wJkS4ZiIBSxNoee/oDROHbmlK+dtknUAUKZuVr2uTn1tvNoNxD0okXzDot2rIGT+gYkv
SsPZaLpwikawZ4BYQ6NP8xOjnets2Ba8KsWYwQXM2VfOZx1zyzT1+DUyE/ZszlFHDTgNVRpO47cp
kaa703el5mFnk/lmupq5ThvE5FVEevWo2b/O4O9Rg81ToF8baapQTB7Je5Zn0sKJpzSIf+rW5Iqu
9YdEIanLFemcc1kYWwFRADGLX+4qk8lI0iWYgad+5Xt5/DrY9t9QqhNtvXupsmTrTjZTQwJSyOXh
gwoKANTKeNv9qFSHOC+OPvHDN79Ov7wSMzNyUkBfdOCJmT6hl9V3LFnlcWQ86GBy4VJKpo2hRWdz
qJ/dJtK3te7nS/AR2YKkVQRpVIRJAsho6XSwUgerqJl+uSGuDJKIlM+ClgQoWaJj51igWDC0kfni
It0cWn1TaX2+0WwyQLQYpPOsM/hMNX+jKy0NW6/Rd3KkLjVmokfx+T10OYhfEw6LXojrGDffMf5Z
GkpYz+NP5ub+az7eGaPqIyNqBmsjPj+QxVBycIjC1yVq+Sil/VWw2VllFB97RzVHzJzituRRJpHx
XhWZi/WUwDdbUAHpPRYvote2/2gW5LkLmB8LHch0nnDhg9gaO0PtG+LgW0SHh9qq7GPrEZ1qV+0V
XwcuAbytCXU+brXp6nMMw9suPyi9XVRh0AyHwaOXKhYhmvKpgyP4X4wGLgWe0EtLnw9KvQw2aaGj
Hqy6axKl+2muiifQUFxkuMw2inC/lZyr3ZDr4LES/89FJtyb/muQioAsG4Q1vWhuNJy3PEc9Jm0l
dxTkgklJO9oPxO9lN4RGDGmIEF5eFhIcKlxcWlb+C9Djn8qadMlBC45Yt3qGa91jToAomVQW9YK7
6dlaOn73L20L94QzAAJkH3DURLa+LgyD6CJQKTUGkTBQ0ZLXl7wiNDI3Uzn9VBmLwJqz/ChorSm4
sFkFdfIEu4OfzsWyzvzxV09YVbgm+etxRBPgUL9EzKUA4LO8+y/4TMlNnRn2rpppOnWSizYz7/Fa
jssSeNmHSZh66wLQ5TFt0LkZaCmoDfP57lcjpT3gyyJlcNsBst+0OqF5GLEvBcBDPDkJKzpmRvDL
IzR0uFsddixrcik3SCugzHlNszMGCYTMbh2eKDvfkrEDDOJrtnljifrJet+6WHE/sxqq543oKDeJ
qrOtJN3TijHNtMCa9cBXN2W55HOtswKSXxRA2WsQJKxy1oKDojat8uEeQE55zIS3WEH056Gs9UPf
lKg1Eg7kxDReFnhSZHt/HvjUq6q0+1DjpugM/TVw82AX8Qv6XgFTaVbrIQe7XRbNO7iMSxun2Qtg
H5LoRP/UpFl0NJCWrgd4PonWa69wC/xTV7H+6rgp36EKswGGSm4g5dhpmi0fXTP2T7bjvCAuph6f
35bEWM93r7YSP4XSea2c+wTnyOtJAQQy4FAirHXbuvPvi55oYTL5zAUAwZOH4Ye1qeGP5S+9rus2
NJnqwtt7dGRwG6MdYKZ3Euh2GbxMiFry3bY7SlGLlAPoNavKHY+Nhit4cLyDvzCRl6RcVOzvafoT
9fVXGv/FHXRvmoyz3XhXbZrex2pD4h8MqBidBl/+m+kEj1lAfvI8IVBNaTIt4+4PxrFJwGLi9Fgj
wlVgYMQpXbBqVvrnz+I9YAtOh/PXzMmfxQETscsFipR9tC1lsfduZO7uL9UZ2Tr8bPBKfpg1+p+R
qYNO9o5HSkAg3ENuSVRFhn+lAXoeoYI0gXkw0+LcdupJfbY16WE9jJHV2NxMASsBNDUkuw+LHTm2
rbGGm8h9wv8atISt+iMWP528ThQTAx7gpJk2IE22Nqq6E5Jf+KfR3FxqvUpuQcOMSbuyqTK/2fKS
OJXYr9GU/U0dOpAgozYapNNditGByC3UNdUyZANy2o0FRiwHjc/TkGCTNCEjwNBp10SYu6Eubbrk
CiRcZrjGGZAUeVBo3RUN2pZ+uH1gQtHhrWaA68+nci7wQMjvLM/ka6I5t3H+cFqp48Cd6rBP0TuI
scYnYVRhj/v0ScAyZeuHzbkwc4eZqigucTpWexhD32BRJrj9OTmd8XD2mC1h6TDOqNTbZ4OTZ2UQ
vrTuRAphEZbuZq4b2rwAOI2WaxiSOn3jYLPburH/FZuCREvDxX/G6j1fIqK8nhmDgvLrYzNeK7QT
Wz63cySCcDVruYmHpdl2DQPI3Bb7DhHBzohYvE+1Ekc3wcsdD/7DPNrxrnfHeV3y9oayLXYma9SY
yUjY4ByAwSCv8M2QkdpUoSRJbdvIVEe9+9RM/R8hBk6ol112qvGArMo0Cm0Gh49DZr/G48Xr++Yo
ctQX+BRZbIrkUHotH4vzO7Q8J1oNerTlccWsG4wEE8QSAgHhh7QUX9II3QQXozcE7W6IQaw72kyp
V7LwscvRRetNZwqXeNiXnFzQkpxL55b5s2PJY6GKbO+WBXROlb674o8xLQEQS1QYimFeOdGzAFq6
lBHSXmnE+xifF6sU58HPOEayBZHf0ycPJHNFqfowI4VGaPITkPp2i4XxHCxKFzUT3psK/Wkh3NOs
kJKV+WgF3LLxDqM3gkubibZg474bgs449h7NZORi6dCs7gTGs9lKhZuiYlQPjcLYJDRyB5PEIMZq
NREwJBMAZSKuF1skaeVFEF3RKRgXCBlp262TNpg/zIpKyjb87koxQSSESS/oVDFTT0oVsoyns5lg
mbAny3slLbPaJ1IQIsSblZPs/qk6xuD9MP8O2XTvBmy5bB/OPRbL59YfyKFqvBz7DauirBehxMpp
DmkaDqND7FLsfvcj//+mWYo1cvf++2F2FevG4p5O/kuQYAYxU2Yf/rQfkcqtWV+9jA6gz4n0JqMn
sfQ/WTqUqKwQYSFjspbjANHu7D3Ax6gR2VOHRIpCKZeMHhjGYXpXH0wT6Df4BQPPG1H7BP3TJJ2z
5ZAuxpzzw12UEpP9V9C4emaDAMP4jJTlvo6uxU7QOmhOO2/dAFhcjTkFFUIjvb86AgSeDRQo7H0D
233MkgDp0FD/kM3LyEYGvPcQSwdfMDfIn2ovZag2HyLkNlsCg4y9E40RJIXmzo0Gtk8M9MJIqg4s
WC8Da8aj3XfvpQC5pC2CQs8Xz8JOiIv10ZDYNsiqTvzGljxolRvDuKfkNrvhliPWfiCv+4Q/B74v
KKoNoW9YH03YY/4v/joU0oiswdxGKAOSu47wiuUlGqSs7rneym/YoXelo5GfGJedVQEEbQr9KnPO
fjLc8dycDDd6h69drssq2fPEAGzl3lpxXbGtdez76AdHmxKTzUiEuRrDnCimirCF2ApBjkEg905G
OeGlMtghciEUq9lgDYVezTNZFCunJLQux0umeUize5slSeaxeJiOXAI1iT3JL9mQWNAcljAJjxA7
E50FDsL6tZPk321RkTwwa3U4C02FRlvbyHfIyOldCOJaT6yCroNiZWRMo5KbWzIx3qMsgrsQ07H3
YnjQ2wicdtakWzHyDol6+FL2VknxBkUDBaNjbQsdPxN8FHhyVmCvm8bi5HHZTjkFoQ987HXhVPe5
8P/hOHjt1Gocuxmrpwp288j5wuNHCTAhomiM4RPnxLSJYtzNucmiHavTo5Zxb2nk9NL0yXsAqGNl
ewQKlrP9ZyVMBBEyUh82GionaqyxMgm8fh+IdW5I0JbySYzTTOnI6CGjJcR9At+wwAHvTCj2e3pi
gydoZWvGl6fXb5b4KmreV7fETmIBBK4lBhGL7A53eM+cAVtFhoRCF+42aWIwl/GHcSGilBEGUdbC
qJ5Gi+hesC5oLbvmME7Gk6PH7yjjxhDfbJ9Xw6priMxjd3dvUDKujKopNqnDzZLGXGq5hyk4++iy
gDCyHQIatlKi+etG8Rfh8cOIT7jeZNUhgFm565X9OrY48QKT0FWdQVA5UTRXliV2BL5sjYJdTNM1
jKbdTxZyfxaLiVWWsWOIPe879ko2ZQQYzcOxd8Bsil7r1thsKOc7GoZ5fmqW9B9MXWuWLQCAmG3I
BPcW/p81oG57pcVUWpjxMcXrwYmIkX/aHLy39Ltz65NGHyOuHPr8sXDs91pnFtjXSDGmM6DVJ2/2
SY2rgxlTlPZmTtkzbIjOwo/FgAEhrxt/jYK3Bt/Gwc2f81q9I681tzxvYR51jBTnhgN4MEIdMUbK
JHqvGgrFfgYTRMLeO1vejPnwAx801OKAEpckziAW/6bYzzdAs9182iBj45J3K7TMqn0rLSzFXT+c
gmHCbMkmbsI+FnX2uUvajxG97uTMV14PIlU3U6zQ1aEKZBlDZLjXvbUJj7IJY9aYv/kuXzQn7a59
63yXzFQJP60pWjvgiWlnhQOy7pB1T5iDsMmtjjqm8K4MpunO5RA8tEhwc9bhZllP9ypiK4kTBgVM
dJjI+dvSpZ5b+PNl4TqYuCreSHXXdF8R0bMymgZWp9Y/5i6UgSZzNtUwxTdvLFkXQXTKxR+DeHjs
jAPOqHkd2YyYBQ0w/jXWVF9ht4nRCOVReukd/w87+ZpgursG3o2oFrAUlMTormt0YL6ZH42h+CTt
j0k9BXJnJBjJC9Ze86LxtG7kab6M8QCe03y2/DoLe8b/8wAag1feWHQMRyt1NpYGfX/oimGbC/Pf
iJqniN34rkAX5ALevBn390x3b0UHOpcx3yrPxt0sBm7IFESPsGxmTcWxtbG8dew4kJDCCKbijCg+
z2XYZM1fImim8tiUmwS1HhVHsi/7YZ3P2XxMUtrzNL2j+/pSzvBgl6B7WDSazBzw2gFNYpQPD4Cj
hf3OBoQnzjOUGPAlL/HPYNU/rWyzBzdJfryOaDOYWavWzj9w9T6PDSe/NuUPMh2nU8w4LRUGc8sM
mXS1z0kp3LGfeTRmtm8OcavxAOmYonOixkeI5MRrJILWytWhCMS+Ffr0Lg1pd7QWPuGezfymovY7
yW5aYDxPZoyVOuKkmhaVtkPkI2NMPD//wOr+1/NkJPmgACuTgZgZWYe8Sb8JKkIG5Q/44DQW5fp+
1NJPCVkql57a2gxqhym/1aMHEmIyt5kNcMfsRiSyDOo3IG+iTu3GHsUOTBNGWe3igBzZPg+9ftZN
IqC86j2J7YYn2hIUFGU4R7DP/FQdhyF4H/LNzL2PhcKZd0IdrRkEjmZbYZGDJeuS/A3vJUz46jKn
+N18QTDoTIoYTiGSflkv+iQ1bSfZbjMWMOsqKI8tnIk1PxsUSPSJZKdFbBH6yn7Q5Bxje6ofFtJI
497smNOPX+MiJFJPLJgL9L97zntkAo0wn4vmJWi70CefOOjiVysP1LEsLC+MW0TgcdlU4POzG3Uu
uMdZWW92y/aOhX0jiMVFy4ViQa/0YyPFY2pF08V3uk1ftu1X1euoftwGcSRHDeHgzbQtJfvVqjZZ
ZtuCZNEywExoV97J8ycVUnawnV90LZ7L3DWP4OPCG+g/2ZPuCXXc156bHONO0afDLdtETc7yG/jd
uq9rE7kcV65tkoVdOQh1ifLe6qQUkmhgv7bwYcGzK+PJaj51PaOvDzgTgkbn1oiJ5mafgvZXJHeX
hFgCGeZda8Wcd9VsnvpUJSciyM8WifZ2ql3qOj+mCCFCWyDHRGlkQ2f0IhwWdXxmGvWJxGd+HjIa
RoJjWvh8gPNMl7wD2mp5HSLzgKuIDqsUHYOrBIv9UOLsUU12hglFyV0WdqjrlCmTZn+AG4qIalNP
bWTMSBvE8Dhn1KigpTZNwH+KC4eQ+cmifTeTfDuxSNwx52j3idsQNBgzNZ2rvxxGcLqgA9tUgJH3
jPs4IhU3erJmpVadDUevD3xByaUUNQ8ticpz2T9aINf3+Iie3YTJROy3qKNK5AR4CNJT7QjiCkda
MPwd0CJHZslGHmyAD/tPXQLQGzXEyNKaS7MPA2fiVegJ1eDw3rrVUzURs5H2VN8zk+wYHXJFnxFY
6o1EwgspwZSwVy8qPyxFdzZ33Z9vIeLR/4ooOTY9pgC1pOji3HWXPIkLuiE0yjBXNB1zRVskp9Q4
8niy+EjpMRQy/1XX9+/0n+SuCypK2VxyLf5zLf+sfJinQ8wF6CkAq6lpv7T22UPg5LXUaU4OE9kc
wahzSYEgN68EgiG54FTwPXBw3scwIy5Ka4werXHEcJ+xzOkJEs9ilF9QZ6OFxzVWn/Wa3oeJ0aZz
MPxEr5lKjiKS735OHLIjuCCNOvT/xdgGrTo6FB2kpYVlasxfbh9sRS1+IRgclGgsdqAp0PfJNtYV
4St8HJy5BiW2j/GcER4SziwPDlBO201esB0g35Qta6tlYxjAVGWQWJKMpw3zyWn6bt0WrWBg2P6q
0hFhOsQ2HQse0E0X2+6lN6S+G5Pih0WXFbmHAMrvpSbpJXB6fLd9xvgyTYjn9aNLk4KHB4wUeuVg
Xgbd9re8bRAlJmfTytR4zp7pjvwFVcqQiE1jaGn6syn+w5lkyEsMePNRACGiEXoIVBANnHD6dWRo
z/lYxWcXii5Z65xzhJK5e5L6aFVo8nFzird8mK0tqIM3qTs/7qK16KDsQqoCL9ssLnOQqITR/nig
uT8cYyY4SKB6FjElRhl4H36nFUfTk2PY5wUiVGRASnk/uq0nZKqJf7WfjLfcz3+TeIh3/hAjmtTz
8eQcWinTOzOeXd4FxkVLYoMNTYcA1RsBC9TGWwpNdlWfbFVl1wo05HXUWu2CyBpzjCT3mK2TLk7M
crOLdOOG1zLlDcq6zeC6xKgEYi9s65E/Ll1Zw8S/9kbig41u7bbDu8WYs9Xyu3L0lzGHPZVpoEmq
nJMEccXBqVU4FVfP9/ZlFb8M1UM7RdtMjLRqLbnBmAk7HQdG4qFI8+W4dhO2g6AYXuKIgjuhHFzn
i4bVKY5LrFBcgfVAynozWKmwKeHNdrwTOsy1M6UshUX6HMMewl8fvMUI2rra+EdFVW5NLXjqEPzD
X64lF3l6MmqwFypILuPQEcUgaEz7GeqZl2Ka1stHiBGfuZQJYwWUdBPelETD1gSeYg+I9i82BpwA
UEBzidOJTQqOD/azNkwMOZLVKF1G8egD956sr2aJDh3nxqm4GwvqgcaTTHQ32ZRKww6WzlnoGACG
aEetIHp1XMcP/wtRpBDzmZOtLR1XhFGX2lZiNTZ1Nsw1CgEEoFgf9DVpGXJXxfWbFvk48Kox2lcM
f5YSd91pvxPm7jDGfceBgXxFFt3BT2ukXWSF2xUIrG75YWD/3CZ8HFyCa5u+CVk2XWKbovVxh5JL
BezjOAZit7j1Np1Ck+oE1Vc7AjkYK8RKsQ9gWXTNSzITlhWkzs7LkfijjYy3w1h8jIQ0Ie/jT8kw
4hOWIU3YHKzIdt0CBzqJqA6nxnuG2IbRqDBuk0sZ1eFQmFnjZNeZnmDV2Ym76+PiO51+sLfU61FS
F0JORy5HnlriHLqSOCuyQH+NvrlgrCvYdJXsT8b4UYNesZeGPA4KXWW6HZjtM+ULOh6yOsa4Y949
u0QEGIkN5xhlqjI4mPsZ/Wo8PQw4TFb0dPU2Z+gJmiHbyV58uAZPHOXZr6OcT9seKSfy+AVFFIIp
fIf6pCEeThDnY8o/Lv+wX8EGBZiDaGLk1COC2Pjix6QKRCRmA4xgx0jc61ZlV5XgneW07EKkgfrK
dv0z8ar5oZlgFDBuWqeFqs4Uy7ST3qK1tL1HOpCvAuv3Ni7HkAqSmTrVSt2h77LIjIRCgPsc1Wsx
wjUdrCe9r45YYkhiN796W7v2yxzSP5pZihhcWfse5suqzfu7QZvK5PDBIR6St2o9ufbW4PrquABb
rWbhbiMoYIMG+Rddim7Pp7HzDo35Gg0ERlbkua10bWYEUZj7PDsCPPk3OVF2UZGegTLXuFkxR6xF
erPaZWA41TC8QdngU5xCq8e/SRpQuu6ge7CA0Ukw8aZliOZMp46gs1UkD7puE1lkUouUDJp7961T
wYbN71a4PmTucgJ+iry5QuSLeG8pqQkyMmlL9Ja7wqMyTNOdY8c6Irb0EzHNY1D3NGBFv2Z/UYEl
Ma2Ni/qLLJ2N0TXzOgOcF6b+AQ0FE3//jkF73Wh5tSH5F5Gj7+y6ikg4rwJJ1f14koVf3dwtOG/U
yRK9WP1JbgEcF0tHtlkxlph7QNPgxYgzBfkggdcpAck8LUhU9Vvz26r5y6vlN3FhgISSad0AD1l3
A09Knwged3kuGvFmxuMjtPwxVA0A1kC/w1h78hgVmiUBQDXjyZQdSifp6wyBVlcvnr3Bwn9XkHvR
lvpGH4XcNyhGGNSB7pSTtuqkOAxZ6+/Q6cN4dxOk/3bcPWqSkXBj6PMeAuG8gnt7TEs/3oLZd9a+
B5mNaODXdvbPYwFBkGJ4q1mLKS1un+smekukecTYd6wa90xb+NYVNRlp1UZG7hHU2VPO0jyLBQ1Z
8UokMqr09yQR7aGQM5VVgQZFAzpEIwNyc3gG8PWSTMljUsafkycYAGbIzaT2bAXexrXVTwTEOjWC
I+KWAKQVK+FAG44Gq8gotpgFjtzlQLqQFn0XRbcRTHx439sTIB0mzkwIS+DxbknYjFnmztEu+1vA
t71jM04/pbfB2nBn78ga9oQJKj/21pitZ5uhCYEOWujWyIU8OWXbXurpjrwLtZGae+zIVLultdgo
1/lUQ+EdXQ89MIMe7gVRUkQPCEuqSZ3BZwtq/bTYGpZ2LDsXIjuNSag+pZ3cRYdqLgCiosm7jEHC
wYaHVKNBJGl+8bfgSYEpb+od33PNrEvJZkciFxNIbzoQcfIymHZ4rUEAPtXRAz6nAlGQVq7NCCXW
ZDASO03QyLaBZMJazgNqFu6slcBXNdcY3hYSYTfWa0k8bADujO6rDnCBay/KZqdfmZ8QoB9lab5l
Hk8CUYwIPjhtg34MZ8V6y4PdbXjlxh3rZJvWzkdKWARKOZSEWZIz6q+dreehoWVBwrQu4whqSR9y
Eu8gAv+IsRa3i96ELRXlWmZUaUk+vIml3u7EiFSattphAIuMLIrgWPv4HRbiKFowEp9Cn4ils5wI
XDZ17ylykkM/E9TZMcHNDafZxNoxSnpakoGXr8RphgVQnmfIAgBBx4OvtHNdRuLBQuu5S2bO9CA5
Gnac70aUGyETwotcsMX6hELaz2n0R2ZI+9oNlqugwBw5Rbs+H5gPBGm2Ga3aYuFFvIHtNRQmy8lT
YyWx6G4E6TE7vyrrXUN6EJkJFJXM9zZIJH/LZ5b++p1h8AMvi3ZOWMAaXQcTiFRkLmo7Z0M1/ePE
y+BLQqvuogROWQNfTFj5ptFGNH7VqB89gi6tMjYPFYqi/dgwiHL8+hxo4w1Zh+vZE6JOkxm3RtKh
kCQng/+etmCv0nMXM5u0jc5FLe/O57LH67w8F+gEh6PSAfmWXvU3dlNz9NP40pmgC1KC8TzpGif6
pzdZtZjyin9Bi8lQqu5J6/VfzfHtLUf7txGRdlEzTjeVNHYpYuOwRtYUnslgHO8Camgfg9pK5Nnp
CSCMhWIcvGQMZcibOdgY3ePYajBy4jxrYybAvfD0NQ7mY6+8ErKqcRi75sFg7EQgNQy3VG0zDRiY
0bjZurTP6N7Ha0bXFkBFiKhWUrIigWmxNXKaucaiBXNTpfoT/BwvRJ/OvIQCflU6xMXUDxMpB1jS
HHdN6ecjjnSvKQfvRu/bd9cdvvWke6L61/dN9STMcsPgo9wOCGRXCdIBk+AK9ChYuXoz6gFdIQWp
o7PuDC+oaroHfs1HMNwe1U2KXqzvoI57aYwGTc3ysCTW8D6hDxyZSwQGySpSpzhUlEtAl33HenFn
thCOpdZqcKr116Q3P5Yxv0PQe4hS6Evu4KJbsKwvxhPo06VIHhdFSGITv8Af80SCJmtcdC0bZr97
b9aYsyTps1PyZ+0VyHRUPDzl5s0PUMiP8m4v5nbEhOkmc4WkNY5+5oBv3ql/WT40GxlfAYoGAIin
ATYaynfWm1cqd5R/E039EBNzToALQEH3jd3C52BlXxlaMpTrcpXrrAytoiN2zDA/HV+RJpGy9K2y
1COctgdBNE6PTjZmV23etp3LiB1u0Do2W0HYEZ8j5Urdxga/76R5pyJGHmcYMfynlEWmpy/Wr46/
SO5um2UCAkShMsqnkaVIz/xtjfHZe+GqG9b2VKBkMsSpwjxwgCPJLAFq9jpzJvuEhxQ+QB3fbQUs
g/Pqqhi8bwuJUseZ5CUWOSk8olrCWvRP7EryISu0jZEr+ztmd+/I9t74xaH0q+lSD66GeRL02gi6
XLn9Xy2fJp0Ud8QGfoTy0nX/jYTKUFr5v1il7dB0+ze9L24y7z4qeVYdIsS7Meq8ECiIlNj0Zgob
1w2+Hcf/lFPlIVPiSWS/nnBUU9WxpLPx7rdXCWFeLMoM3z7hdf5U5i1KHe9aFRakYAitMC6+PWRp
7OBc+pXyBRBx75JqMQM8gNvL+ruyH+3IykLYpg7Tapa1bgXOraaR9kYCXq0pCTuOQS6ZZRrjiie8
BKfJaQG3c/pL05ahZHWyG31iWWcxd8Sam7+5znamdXBjlsPsXxQ7d2jdYT4geWAziAjVt9y7kTcl
nvOhfalL59bWbXnsXSe5JOwUaMezp8LqO5B3o7ZHmt4sO3Xg/Q1pZmkfw8e3y5xQvVFt08xd/CbT
P4usmFM7Vn/1PJq3GNElmCab6pJ7KaUkH4kzQfFXfA1mhvXKAKGod5iLKB63PlapVZHm+yy1T/gH
boQjkaYlumIzmR8EzhxsG4P27AqPrzO9+YOzbS20724jSBrS3b0NdvLQ5I+d8PowIrIe7A0IY6Ud
dZXUaxBkGZw3fpd0jtBpMHIjlP7bxwG9UXCvGQjD4YzSd/C/6oK5zawwdtBsTpt6jbDnnqc1iJ6i
WltmhJqyEDs3QBY7ea2z6iODFAuNPZrv3VIXT4VheZeGiYuXYpzjZoCuZtUnN6seElu05OAU+ZMp
1UePb3isifXB4pbFkGkyr10EUUWYIRpQ7HxWsd0Cnzf811GVd8ND5AoM2iJHBeznZiqix6LvgIlE
3rZyTGNnm92DllR/Ab3YlgHfBEqyzMglIPNF7quxfS90YpfZvp4tDcEQNYC5AY/TrcemezT0oT80
DyolUcPrKvsaj4a+83B/TQNZEX7ELkPhNhryGMIZnpRMifGGwrsERd+QQRdluIoCSRZs+dKb4jmP
u/Iux3pTxu1wKyuLGmZOfhzb4d1BgLeb7MBGacjEKkhogwhuHa6DQaIgMmOkMsa0GwwV3wuM85bB
VsktI8xqcZ+ea9iModBJMawSM98TQ4joqKyu//+hdeMbfOaJbLC+2TWeVpyTUe+A67vFkjVKo+Tk
Z0sEmyTKo0+PdzGzvSfHMZLHqNT6kw0jcsMGF9RTsYdSZjxgAxM3bU7xWdHfxw9IKPw3LlxmjQMf
jP5ZXUtn8Zd1ATlcI6y9gRb6mJjaLwM6HbdrVwLRrO4abOvjYLJ7DshH7UxI5kmLUyUbbq7Eyd4N
1k/gnYsUDE7pGOIQfcYy/yIb7UAzKy6uh4bPcexTPinc9LX5C94S8KWLko7vz7/j0TIj4+E/8zZ6
8H5jRdrdaEmntnkP1g6d79bQJMzPQHgncyBBNFNL5Ijs501KyOA6q6OvoZirKxA3AiIDZhvEybD4
xA4qHWPr22STJ7o2HgOw66zXAF5RFXBSVq2DAy8TWx2mChbxfK0AB14y+nzieyBxG1NtcKvo3jWI
OyCPya5V7s7jXvhJMG82c7lv3QKQcR+1p2jCIo90+Mqqo9vbmYcJri/lJmfMsa4rtAUimRd4s2oP
COw4+PDN4+pfFoBEYB5MrBO6UZGB3ZjRY6TolUctcn9m6xmJf9hyWpx0N+t3Vs/SbhhiJl++1m6L
zPyuYdO/106Mt72M9IfMnj9jrfW2bjFEx8nmUOF13eZRjpBh6QQD3QrtGKW3abAoZ8H6ZgfiREAs
waW6Jw9zsfhZmI/sRHoxM829z2N5GBzICH4bbSdiLTQzSfYxgSPGODgXyXF9WYZcIYmZdMM03buh
Na0XvfZLfIX8V/oSKBRz0e8jfQrCxDLbO7DHuggJFHd3xD1NN/JTnc1QEUK0pJ8RfMLazFzX2QAl
q8Jvl8h2r7PsfMlU96tPZ3dGcDyYcw/iecAtRQRwYjrW3uZkgLLRE/3OHC6ZflEaWyfXc39b47Ea
i/rGN30ccrRSTJnzPWp9mPuOCQaLl44jxbxYVcTCUv4wQJf/Y+48tiNH0iz9Kn1qjzowAwxiMb1w
rQV1cIPDiGBAK4PG08/nWTXd1bXtzWyYlRGVJN0dMPzi3u8u5yY2T1WYrKq+t1buWBCJ0cWPHEIa
EJTUWJhROLNSyzfd5GcbSIwYhQrzbsYRYz0m2hA24q1ELBOBFuya9jpWfrwlzIyhwxAHt06Um8xB
lh65OOPmdlEC16rRcT93TXbvBQdIVvfuoYmNS5Za96aLuB+dttgV5vwRdpyWmCCgNuWrXmXJ2ghz
brPi8tcbyZnC9M8lYBEyDBnifXiOk2jvKhKmKuYWojBhc3kZJ9XkBQfZzC8aUHXrM79NlCJwr22+
wmh4i1ujfqoY6i8TsfMKbd09FtG7qGngIKAgmlnwvpYDBCiPu4XBiNJ7gfVxz9agW+Zay4PhFtSW
An4tkr/fHmOceAjkjcUtT5HBTDdoeKt1Fcc2PU9DErFd78oB7UkWtzUcYhvoROptcTPaW2mTtcYU
QAezeu51W1ynWtxjwooYB/xgV+TvLKRWbOenANeRtYnTh4BZRStYMb+qelhzqtifphOTRaTtPfG5
ySZycDnqfF5ARVBPhotgngDncV05VJ2MzEgwrZDpUmVBrVwHAWYE1GwLgACvFWq5tRgA5jjxNSij
dzBg42KecmsNkehEpH141035x1OovaJGtuvMC0GdB1u7Kr2jJnTwVCGYQGSHYhI5frzTebZKC79e
J1nx6uUNXv/WBSI24tZovGVuEqnYTIg9ZJ2O9wr3+mpGa74Udfsnd+vsczTrY+WsedaPp8k6YJ5u
NgyCw1Ue+8kS3pf7cDJFB1Ih3hRx1GwgWrBGDa4RJ3HtUzEZ2R6tzJtubPfD8VjR2LWminn8qyvf
BghY73HcyOOgnQfZ6Rf5gePJipvlLHmOEoC0jWBAG+yF9jPYBjNF7PFc0J2gMPRanML9HVnqPoQ7
uEhE+e6bTrSytHhC6vLaSBxYZAv/SM35NfQyxj7GdMks4LXiGjbmNYTkEpgOwXsdVBj0pr+LLqce
VlnHWKR4Q9F61h4uJhPSbD+ZHSklFPgVWUdumK5JHuecnqD4m9o6lSSAumofYZ5fuz3wGz+m0tnn
k8vJKpgmNHNebXRZRoBKzpEH46hN+j+EN+yLfrh7QfCDaBbF3Fi+FsnwCTLVXheMCPPwIQqQH2mq
TmS6kjJNitGGOb5n42bnKR4Ca2BjPiDY01xwZX/HEfKb/xOBL1ikOVtALDGK4bc2knjvGD+9wmbk
i7sBUlZIa4iwhWlRY9sg7No+Wyld4ZJivBil7kvpdAZgKfVix3O2tutzXj84CODBEFJdowHYz2Sa
uIUSBB84LuV+lmBmMOVmK7KOjr3LlMIjY4CCG7/iaOb7emD6CiK6OeSmxewN6k9jo/mZukuRE6Pb
1WjiJ+AY2ulPI88SSEFtBI4pIIgqsU4uN+/OCBJj1fPzKI9Ut9K9IKC4PJlBdFdxMr+bUHegGwPv
AQe9qtAH1/1oL4jbydaaO2Wb5C/RXLir2oPnK8Nd2wy4rLSUm8513vokNYkD6+4VHxwjoHHR9ZIh
3ICVmnpzvvpZMq5ZhLV7wQOJ8fNDYd3bzdkUFs35jImVcCIKssAmYJeQo8koiPzxvjHfQLKtnX0Y
5jfXZmHQ4BPzBjdCge7NN4vAjk6e4nC89fNj3xhHap2X4D9KbYpDPtfRQjVq3HZsXZdNiSGCx4pz
kyiIwOdkC2D+3Xe44bigA9d+fNUOpOVCjv3W1yUDc2CWA9KwdTgBnBhClHdDhzaqbJkYc9wKFoKo
k7RGHzeR0QJTDlmG29ZyWbXML9wyDncVwLEl/u5umXZzuo01wYWVWRREZuLZ9AUCKDxaQ10POAj9
JY1s8WKPxled28bBoxZJScg5NWKIr49dlJyJPBBoRg3g+VMd+LfCYF0ctV74NAZqBZfT3zVDeDen
jHUQEuqBnJNT05lsEFq2ffFAhEHM3ToCtmL5QEa037cQ78kM2+nM+YGzWuy4+tAj5+2NKu5h82C6
12JoEx1mf6GNh+xGp5t0jiSiICStY+v4d9EG5E4mdffk2mymIiezmU2Jo+FhTpx77D+NzryXsEGz
jg4yhTDeSCq12r2ko3xlDEFodAeNsMeRldgN5iCz+pkElXlyStT2RZkTXJ0HxiokC3jXl+yfsnuj
73k7V89jQNZG/IgE635azWfUAxa3WtxIgjBvIdW1wBNr9FG9h1DMzLlHRzODT+mrcj4w+HyljyTY
LMD79UAP99UHSdrVl85pI8PqzWkT8UKB/2MsSQTSpTrKlraJGSYIKEiwu9IOmPF0uuamx76UMoxw
vFYdwwYHhdFgvLYfwCwo3DtraI4zSPeWjJC3vB5YLKqhv1e5+Ue6AQ91U3zOumZ9O0aYAWu1dnLL
2hjKSrdRATuVMTXACzUxdxdhvtfJbVbRzh3xsSQxztPGeTNhzVo6oFf2gIoV9jtJtfNyzEEdCMgm
zDDMTcQjmPaKsLRgN1joAWJCJDRRrouBxwud9kY4bbwy8DwkzI8ebuRXKRkHFMVsrECoM1gIlzBK
z2FBANFsPGw9BjwUiGCLMn2xivJmayH2tXY490K182IAFO00qHV3nBuSI9MMGDcVxE1ynmXMqSbd
/Zg7d60n1hLoUR5ZSNWHDSVwUW7QhuxbjZYO9dwXJk+TdEC8lHn84Y8mB5gBU8sxPWKskWZltRWe
Btpnc8hXoUAXpxNkjJ7b4IpLOJI8ph9ddDIaD/OznZRrU7zMUvEsqn56OeeXgGfxSDaZ9lMu7zFa
5lVVO3JtU0swaCCxHdZG5eiba074FSWK9El1ByDXiholwpzmTs9FSWmRk3mvEuqviRv4MBE0VNRk
ELRwoTCNpgw9PWDdmqqBBiSDrDK068T2EQ5YTJ6Ttr5PqWovWi9rzUI5Roxu2p9pybnv1NHNm4t+
gwedxY81InMbEFum058+s+cNDdq+dZthp5L47LlPIs98CFHtwivw/5SztK9DHH92NRyKGqd8LGV5
GEONeJPwFQbe1bE1StLHiMTZjqFaJqHPbHBmozJ7YblJcsVkihXzoWwfUNkScsYEnWJfE07OM05e
jNL4QxNIXAWpdRw5qD1G6TFlkRWVQkaJyKpgzXFNoywV9pWa4OuS/KFl64Lk8qbM+rSU/9K57bQv
yTZeZm0FSsWGUMrKYSuql7rokWc2yAy9LunXDq7rRYNFcote6Ft2HoYQOhLZd/riR8Ef93FSxTSW
R9IinntX9PTSQN2yXsvXvoM4b+IZIpzExXjZdeMpqWoWKwG8mol23q796BmT+by0QszJVYVJwqXw
WVk2ACM8BxGiUnLb7QklIq2JxUZpSFcDecqHcgy2Ug4QYzUScg2uhQQ/7R6sav7igC5PYccXzyEi
D2+BxVKYbtsL5iPMmGBdlZbBA3YULJ5hBDD6cFl1M760iMK6ZjHaibqNit3EQvA+1tK4B+Q8JI2N
OAXdzaIwWrG2kcYdswlLnChYpkWjZ679qlkjA104tecRC2XfyRO5jlHN+Zef+jiCfSAwwQvX/0wE
IXx9A7wDvys8Smcf5NTgZdB/mDWcZXtiGMtoG4cBW+xZOek6kA6w3/E9HoFVSVq3hVl7L0WfQ2xu
9xU7FWWVpJne0haZn2emTzkBIFUYUEhX5ocphrtmvHFRPkONDpTKIjOzUzrqn14JFocqcqqin9zI
VEEyXjs1VANAsQN4h0eX6/MLk1eCL97XyyZSb34Nl8HW9WY2aExUyxfc0EgUmF+zxTeRL0KfDchb
wVWzz0k6zye9syzzWJvJL7AF6SEU33RCNgoaLiVBFk9oE1whEmaoQ0oRA0RkSTblzXc/zDD6qWAe
cyxjJSAz+I/lJH+kTqIlgDbkZYZzyXqk5XBy7wOR3Do8YitYZ4iC0lLH+0ALeKh6kbn5KYOkgQcu
OJhJfisA97Ap6ykNC/ZS08NBTU712GT+hhE67j/6pMS6p3sM699yHjFya/8lJNuO3quh8gJS1yV/
hNF+PMyUYH0s9jnqLstnJFdMjnT3UbT5T3xoP82y/J1H3C6x85O0gCuqbihwnF+UJW1I1oUxGt92
ivbzYou8QZB56Nv25vsGbnq+V96z/LByPPySCslqwj+GRVPB9uJRUgIlCZ9LYIiV376Y4AaZnhOR
Yp3l/KBq8F1JDycMaqCZpnK8JxJJoNH4+JHDZ9XIcxJ506aj1l8BaLjb83Nh+tsktuSC0TsXbHpX
aLOWf71E8/GrhGmzziaq8pFLaQpeYtoSS7Uf5swCMaK9gMb5QuGMAS207nU5Up0FxbeTvM1sZAkj
zlij2oTS0DgHxrqyeed7C+Vh0HzgTL48/un3T67L8W/LIzVysCt7zHrZA1cpQvWTZ2bndYTS2pPN
y29sjnpxMR9ZuN4jFZcza61pdnfY7RG+Ep1bNxNmn4lPrzL3PeG6bKdI2R3ZfDXoGVr7Vzp3t78M
B+7NiJ2PkZBeitYvfGfn7pHeOxHj2xDnC/DvMmMhlOymO7+8ZtXwSZjEOY0RGZsEAvslChol5anF
TuQRGQx9/nVC6K2IEi4TIoUf2cLRI2XYfOQN/+2RLPCIPQi/mZBnnH/Fv8Uu/Nu//uf/Jl+Bn/Pf
cQ7b7/LylX83/x7V8P9hCINwpHD/eqv+8U6tvtqv//gu2phKgpfwf/52/NIFf5Z+/e2ff7z/TW7B
P/6rfwQwuN7flZKO70jpkXFAnfZfAQz2I4CBWAbTfXwhcOFv//HPAAbh/d1WwkdB5PELuPxX/xXA
IMTflSuF7/M3Nv/D8f72/yIi/sfn+N+f67/mFAjxbykF6Ps8VyrHgsroeJZH0sO/phQ4jTIqhuIY
WRq1m4rp6gRELUCN6RHyuamzZtayspxnUEwftY1/51/erX/+Pv/686Uv/j0CwiHkWAolPNNhfyf/
+vt/yUkII9CADlPSdVsC8rfARUAxcs5Y7+n2I9EgbePO0mn3OQVWtacYEywNnKOJ6YUBlGDamjQF
Sln1RfHjnl2M7hD4sjPPTXmuFMkHbp3mCFRDtY1IWGPHDLIvolBG2OF/UziQM1Vl1BaS7EfR/aAM
fE8Sx4UR0L57nZ53GMt/wltxr5FiYDTZ0ybUxA7yVItE+2xXAyHQ+XhwkTgeYuQbuRq8bePFvx1Q
QyiY7Qu7nGahSE+arTo6lFBbqCDUnkSdJ2n58yZ0gLTXYXh26OlmqxB7a+iz419fxKN9RWe6C2rB
6KXfMGj+XWa7B5prtLAN7uLM9tYq+vJs4u8qp8SV6EFt1l3yhFwGPecQbfQUJdsiwWeUzjnOQPXm
SNs9yIL9Y+BD5AtzyIMBgau6Ci+tgsjWCmZRI2Nn6TEOcAQlVgXWzzStcjNYjx2JDVhzNjISJuZo
J9CG4zIORIQbIHsQNUDqwlfE/Raa6xSmaxSyc8M8vrBzD2nmUMONImlknTSzQl8odyaQbT+tV1Rt
0OQvDtJmgMlDhieUYL5iib3hdIYFCfrP7WjdSdVVGWvIUdx65l9+rN9CD8TnSLFOAVWQDMLIBIrm
0dXFGlT0uKo7nvRW9Wm14cV09OYBq3rqUYTuqkKg8sU6yFKh+Bog0cZuY9IDiZssAePHAQQiBUp9
ySIDnQ+mGrBvLXpw687DAQNtNDT7MSRwFfshrq2+2nRNb5zsuAao0dN9ijI7aC2+UDxqRocWxoFo
gkdem9nScd4hBb5Fnbdr0Z5VjwVG029dx9Lr2dki3pmYs3l/ojg4WSJh0ZIGalmpVOxdTeSzE/eQ
Xizz4kQ+JH2fa43Aw6CUX/00HQ3H/MJpzw4LiKzct+rxLpHxw2tt14wwCB/vebPDzHknHCMqadbH
h5WfuOAbllEg+HqnxHrwG3MpW0XNl6njOJr9BgqbtTTzKzlGX3DtsdlP3Wde8Ii0MTEqkHTLKhOI
sxPU5Hm8yAOfdU7j/sIOwzZ5St46y2b+n2z9KeD3SQXyaOrs2vZ+h7axgQsDuwbckgtnfSUSiU49
mQrMxXqFkZSwpsiGT5x7wU9ldXhNCqbPnhse8/hd1Ko84TX3k3Sbzf7Lo62itcvZ5S5jiURV8noY
ci7yxG6XOmMG0R1qNBkrp7d/t01BjIhkyefDTaWpQtGMtasIPWNHtCTNMBNpw1bjakzd32M8vMpI
JPsxabArGGvSKvA456LbTFyCV/PxpZb1DlPoJtdzd9A+4ctEKo7ESVQXVC+bKNjLkTV84zJcIwIC
BMnY7Pz3h1BasyLg0R+fqrJp7hLh6T2JKT5wKpiLxPXCJT49QpSz2VqQiHC0sCI/0SlZOvYuWaz8
DdyGgXcRjF43dsPGctLxZDvjWzAgMY9U9ov1HSJXUbi4UGW8ckuz30ubgXGa9t/pI+TOT4iXanth
vD3yEAwch2p6ylzxC/mgvVK4lU7m+Egjl9YlwJtn5v15GqfphrnxG0k32twEH4zb1GpFVBjUSis5
s+TDDhkFbxbWkRdHPIwKEXynubEPea2eHZTeB8nJ7dnNdB5rOm/Df4qDbVUhcQ9ogbhJB6YxrBhw
n9RIFWNkhX4oUC6085GFBK2B+0njlO+wXdHcOF22cRHV73P74QYxiVS22+w+l4Dx24rpigvC+hgg
23U7Te4lRgAj6L2Nyo177c/ODj90vcTt/cz2crxH1VfX/qVRwnWTZI6/riojPBup3xzlYBwqDs9N
xK0GTBo9CL503FgahHKbV5j8kme/6cR5NMifkYV7CZFZInm1Cm5bi2NOhQ+TFSA+NL3VCcFNBXCY
eNuc/YqEhdoE+aU3uhj1PlQ/tOC4yKb3UpXTu4f3ZyXc7i1Me3JnTVkf8qeev1k0rYiRiARMkbhU
Fsypk11ltM8IB40nNSCSc1HU4qZuWCPl9l46g/vANEQgCnV5kEEVvMeF3kJkSnxV/lCMMfCU+PFa
GnQ6qbL1i+rYRvX5ZzM0PRHczKu1N68NtR+KIL1A8c5JhcCvktLznIltCkozOBm6ZBccN2V81IVz
zJFooiDqfxUTaR1h/6TNXLx7Q/3sV/KjcJJ5b4JJuJMEu8DGJ6+e627AB2Cy14m/Gl8kWdULpZx2
M8eje8oxE9Vh2h4JJGqPJjsVbKpuQgZfi3i4UsS5l2n2Gg341pCcISRpbAIW4RQc//oSZD/wrqqV
p8CukVfEOsaAYYa28j30CuelIqSpTOxXzhvxwhA5KY9V1vg/XETpW5VMsJrC9GVK9NlM3B9Rb/o/
NCtCJ9AGVkeiGsxY6rNtfEsfNBVzm4s3KlRkstgb7fxbsKRaj4VydkkS30MHwx1TxzWUfrASGGVo
MW2xrQFvkh5CWNZqxhB0DWzr2cr7+KZAIpKpiEBdZPE7o+EVVopVnk/DE9Nh9D9yPnbT+FTEJDID
jKx2QYM3Q7mTOLILnugxAGwiZu3OgsydAVL9FphJvTFbwretDqhcnmSnsju7qQ1Yoaidt9E38GZM
bbdxQO2w+OnivW2VX6nfHYVddS++22IIF3TYWV+rw19fJkuSEh7HR9VFxbkQTF+Y6w6V3RxGL72T
RRN8hI+bqc7DIyrw39441cfg8WVigmrNFegk26zPgAnqc5N/RZaY1jIeMWxW7jYVrbrWYFKZAyT5
cYwknsnJqc5kLP4qyjJYa4zEa5TlMXwJO+blGISMw+PBwhlSB1hxcc3Dn1WAWBlZzBpc8pU5FboX
G4NjhokTox85fRmCfXA4066BNgdpFkpCT5rpImuH7IAeiIYvjbpth9oPrYSO15Hd4TF/JJcMhkdJ
DPQX5V3lXWv0TYuqqL5BBaZ3ySVwqVMCmLMxFtvBQHxponTfywQnsazKu+xFi0ojsXbDPP3MEtM/
ZDx3FqhtSSPx0+8u8OqtZ74laZe/Gmc9+P5LYszRsvOQt3c+c66ZgTdORPU8RXN/Ku25omZFr0Cy
pbFMESbtYKddxiRSLwhNsmWdutBnx/69QBW+SYYSMZLQ46FM0yeZhxHU9rrezgpVajayXrQd92R6
0esUGO0RUYLeWj6LqMwMrCdkIQq5NS/OCTKQu2VM1Y+nIVVmsM+F83tQX5POmBtlDeus+oQ8ODpR
FQNRLVqqNJ45K0J6oo3l9Vg7WDRRpmYfhbL0nk69W5tApCoenII15Rn/DheDMexi6xE8NXnyMpgf
gTEPz8gAIN2X4dUwQAu0luu/JXOJlloDxCjU8FNxcePMlPInN98KVXH5QwzDvgj9/mS5sCgZLdoc
hH3/1BBymruZiTSrKjYuAJC121k9craUscMjWDUEbnxnhkRx5PEelYHoN9GMTTz0airgPj4W0m4P
hoWstkr3ZWa89K1nsiYyxdazxnbRRTo+t0PzbGa6u1U2+Sm2VOt4BJ2jreRiSR4TXe80T0Aet2n6
SHEpe7VKLTaGqofbmLQ5NhRrNl93gAFrCjXlpiVoaCgBeKLt+fthTAqjcn72++B1qKlcsBP2C6qh
4hFTYlzimR2fPSfFEYyUsRimMCdhwlu7PqsP24ZYxaAuXtkmOeFRHKbnNjWPdmm3+7hG6x+2fNpc
vWCVI0TEBDwfmZ7WxyRint+0DKUDkbO5cLjORDQ1pykdvlzcgsc48TdG6fqkkRgBWS5mcElyzpEA
/nDWSxcjCyqacbDp2orIXYLmSA5GP50gS+o3kZ5mhA7YvplDIxY/l82otskcitfZo1UchsikxG3r
p2iK0V/JY5656bkHlrMgSp06EQrixiS/Z2HrCKxpCUXRKyGbqA6gniTqaP4V2I5+DhFP4bO2h3Wd
I8rqo9lAZdOLnRww7EWNeql0JF/bxmQePXZgePxf1osGxrNl1Xkz6hATxCNB2c2m7DrKY1W/gEOC
wG5WeufPHjplSVw0y5NhPbozBV3PTN6NI/aqXQT+aeCRHyrm5QSQxPcAyactE5y4GupibsHd6DJV
YlQ3727l3KKyta5TS3xoEFGw5w+5XxN6Jg5x8Lx9YnTXxrSi3VBAuotrQhasfAyBd4jhuWBmgshz
HA6pkc3QVoZs22OgnmggwCoHJ5XG7tmaC5KC81pDoxHiwvMYWn9gsm9urQOTL6yMAHPXWMiHvete
gkdiIrcfVt+hOHSTwydQeYfeJpivqOKPHFNkXFd4nFQX7s0U3zA4C2+F9DPcOS6mnNktT3On6SAz
c95MXivey24mAM50F4NK861Jx7ZNXTxCnCP6PsbvuLvsc8NlNoYtapC4OkzoTn4zw362wmSti7lB
GCb1qemzD6GksTeG+m0yCCiHDEhaVNd5B8MD8UF9fA26cF6W1HarNHS+/TyX30b9Mk3WKZSGe4Uv
PD8T2PAZTVjxZj/+UeWZPMi8/TQMD8SU6MWjg/XWWQZWVrb2N8OBTzwFlN4JhCIResklyqCHjoN7
55dzYZkPVE7Dk80e/cmlC3Ez+4kuE1yG68DK1Gprm17yBGuLHBWFiiRHoFv3oiZrk8T6oC3PQVT7
UEyldyznhLV6bAGPcHGX2FZINZERsCt7erfUHuM1OLUjlPX0EsPfX6cQAJYRhJ3HSf01NiMpMzIg
KSnMjibusnPf1t9BUb73taHuBDSrO1wAD3+6QBbfsjlrOWsSDpIkKqtTBSKaPCLjHGeT5EPlBCrE
+OqUw7a03Xbbu3G3NWA/rYagi48532aD/vw3WqviNglWd9piLJ/21rZm+vqq2duuxEjAcU0AX5eK
t9DJWIqWBsN56Q8Ih8P8jcn7OpWlecPZnT2AOt5O9g+PX4HLuu54yOSj+9J2EZgVbV+JGh+PbdVv
yy5F1Cn9W4wL5+CwL2olnia3q91VZXD/odvPESLGjKZYflSPEU9iGlCGRdXsQib4NOKi2qXhvAJQ
+bvFxPLFTweOaYW/mig5JMRlXICyc3dTGG3LhLJx8iD4DbM6O418mcOxu6vC/RhFapOpXs7bFoD8
NhYeqpIgujEBLH6OFKM8m+CHirHY2IMX3bIEW5etrUMWjYdMDmjDKJpbf9hov7D2YOwuU/vQOw01
7kLaIaLKx/e0wS2p7GhetQBtYSY2qzRufzeW6RD0hSjTo7M1+CBDE9+dg49PVgWACQiU4TSv8qj+
9GwczmMIJWsUQDNF19+UH1+EwxK5juv3jKBOocIv4IUxY4mZ9G4gbobKgnO4HjhIQ4LScWBlMfvL
vs1ZALoZjBEL96MYlIPVoX/1DJtyVfkOnJYBDQWjIWPDOA21ZlP/KXXUbKPSuOJnsq88MHkVFr1y
DP4NrkX21Zl9fNLsJy42swGvKraDZScbi13Ash1stU741vicqHsqd0pOEJmeHeJF9u7j8ZSNxsbK
5RZEwXMUmcYZecCvmG3sayjOTijMlYP05VoaGuFloheRtou16g2MJGN4YQH+VgQWLvCBVilHAeUU
cbgXTcL2o3qx7ehCeP3vYUStjewQsYPtbFunSYC0ui7ea3gNQdBTW2CR2IceOlfs978MWATXur1x
6lY8VfZIzU7KxSdqmD3aqkfQlmVNyFHT6csjCH5lNfrJFfXvtiYslDB4rI6ud8H04p3CUXyHA4Qi
WLYQ3TOfxyGFdMVjBIWstxkFGsQmwahKFF56yxvZrsppdJdDLZsjslBox5oBNW7GQ9XTDUeVB9Ma
BNCH5YQnA8jCw0GNZcHXbNz06H8YQR6uWBCi20HmtwYPnR2yNsyXKkeIavLIXJVkT6zsCL80Dj8Q
AbFhbxmP8CxD0iOC3L6anaWW1KJYJJQLdS2sq3PidvTsZfLbexi57C69EejZ/qy5pMLWJ/aJDqvV
2OVFlh7qoJMv/YzXscWETk6LcTZxL1h2My5Lx2EmWTd03DbaJpbwsZfOh8F2kM9CT9p11cvQwb8w
NQ6H0knurni1zZ6lX5DCvKBGrzuKlJLqewcDH8MtL1062B+6bpl4kTr3gcXSak4ZoD+DSKKsisND
j+tno4Y/DRJBwOz+b48oL7ukYvanhIs3rjcyr7/RrY+nHAA2qqSfGdb0FTb+D+a65aYZtH9oYEYu
0qKI72IEVZyw/d40NcDmwEOOjhv5QfiZYK1BwEqYrIZugjYjYgNWDLRL7Ed5TV3Lb4Lp2x5xEWCo
DfewSMOV6ffQ3CAtL5NG37Tp43BibYmMpcIoB1ti4QzYjVNCctZBPXerMDIOpDqMO+CwyS5P5mfE
f9GRN43EpsLieysnP/31JYk4sfVY71uhxV76SF3jPl1x538OemZHbCabshbGkZiFA1nzAKWY1UXS
p+FBp4i8GY0d1vK0K9BglfDRDIz3t0b6H07BhAMVZ3uK6KE3fdXli9Twoks0VSZvQPeedPolmeYn
nGAg1HqWK0gI/Y0LCtqGW3+hUpYX3ycJowgA5P/1Z61mtYewjEcfqrctPrd1g0v0aurpnb1Itcus
5lqHhvUEVn6v6jtwZutIafCII3J+IUqeNgS11ftoQgOJ8GSBDiRHdGRgqxqtUzLLCbKviA41JI8j
KbrDznNEeJ5H/IyeQ2Rz39pk+nGqEJFAGk/dinw/KvcDM9RwLSewpMS14p3pOSUFoiYUYsMzQ/Jp
7YRnuxOKUNOmvFadWDJFNC9D1H35c6s2bQSnyrT7jQUrgM/Aya5N1hWrEU/yunFtYnk4tQxd+Bey
nQrukuozCrR/k1OcIXaCLJvKSUC0zAOose3eDPR8SpIcBrpl0T6CRIBugGUbLe18TRX7DRYhJA8e
sq7UvzTatUWVhWezaMSzUxjhSpdevK/SeVzEIpe7pOthA5h1d/RNVCQxj2ClwuB7cLsvGwTJq+zK
B1BTGJu8ItSEV63Ywdj4CfIJZww6OcT34lcyNtMNoJ1mapt+FDaGkx7fIqQuT91T7lpZTGTfTdbV
wlCCme6CyxOrFIJ+a4hfzQlgXlfSn1k4nTDl4rlpLkU7M7CdCLQiBmImspINtYZX47ALVnO9HrF/
4TBp5uXQFsmm7j3yHOXGksUneDE4MonFCtnnVgW4nyGiVyAB8mQlrOyr6q2QxqDYhqH/PAdTx6AJ
EmyKXeHYPJgCufadY6V7+yW17I+sjtwzo59ljyDgxcTX4GdEjegC8W+ShMkh7kxYCiFGkHjOYVN1
4XghTUA9tA9gbUklBGDB0j4ZcPU0XPzhzKYoN/N6oyPMYuCpi1vRZ9Xe6cjL8hR9iI9aE0RD+4Ku
UG1Gs0WN6Fq3AEzHfhhke8glHEvZWkfGmMQM9CSUhG9h4Lq3gpW+m7lHLGrNhZpjfJniQ2M43nbm
R7Jcq588L+yXvRYGUwS2TUlfJPsEp//ZLpgbeb2lnzLHJoIjnd975RQveREcoQc9kFHdxnfsemP0
JTO8oDMXXsAexxoGtQjNRB9M39SHxAhYAzEvXhkN4HnbJRASSYXHhoWMiDQpN6XTGuRip5gJWFBI
LzWRywDC4IK8NANSuf/L3nksV45sV/RfNEcHfAIDTa73hrw0xQmiWAYeSHjz9VpJtdT9JEUo3vxN
GF1VXSTrEhfIc/bea8sq2UO1o8YQkCgdFyihTe4xoNrDw8Od0U2s3tgyP8/E95eJX0LkqMG7VgKo
J+UzUzX3a6l13dOIzSAGQng186xZd2SGR8xpG9z16T7TzceUJvHRs8tdOtDoXWaYEThhGse2+SlH
8miNcZMVom2XGc6bz9OeKCo1gIkBC7oeOZBiFXTWAiJZAc/x5nOOIb863GK9eIsS3d2yf9U4tFPg
2iFPktBy2gVaSrYeQtrHKBzqBEsATzfio85xjptNfY0DxYEyx8vINW7hyeUG1xI2d1oEQ7+5JJwH
1rySQCrLmBLf1D/WAatzQ9XSR6VTHwjZfoQsdLdNgCvMaASaKrKO1AxAB2K4EGx8CgmavwuI2Pkh
AYl8p4GgvUNR99oRm3vptXAZDKGgzpeqamjVTipgjFPnbMNar2HdWPGyayIVLknoqB1ku4WiCr+n
aYtjpjPmzm2zGbTS23JFvzcChxHbnOEWmVxeUlhbHFrOuUjRuKFEHyw3HzlKyfK7W+/DfsDqTYCD
egPOUxPJrwubw2lpdu+gE5oHp+F+E2gOwnb6mc0EyT1UTuignr5MaejbDhPn1da5ZZ0haUE89GTu
NmE5t3SNY5lL4SPxcMfS2nfzRnhBhtM338hAUGc1zTjrLFokJHawJ79rfuRAoAjHtE/WiD0umPWU
7sbhpYkKjPK9YSPVm9ug6cxV5ssRmjDRDd7merQ1q+6D+EMA2owUCJBEEkRYkSbH9A80a6e70ijw
/8bWOuvH8ZZbZXXNuw9DUM0ZWd0Recc4jd0ruQBqeMwY+ZenzZa2SQ0AT8+eoIk+SjZxcKrNfcz5
B/No6K8FgzINzf0rJNYVdYvWq6UnhyEumx2LLZ0STZ9tZE0t7JR08SaffXNpwyiB8wZ1W9Ro2Rle
osPcoaDnpkN6IN9ngNiiFjAeWoO/0ttwKzTjnnjhd38ibZDC2E9icFGFoQKYj95hDrRIwLD7JH0W
mKzsgAQCWFpQ+CCfNe78+YTWMlAVnsLOChPknJ6+Rs17Qu6mGUy/NdOhyg10qVDCkMyR/RCZmJxB
wwGcAVSIEdMW+CRM4h42Fru2Hn6zEwLLp1NfL2Ps+lDhDmw57VVDYfhy8M138sjzUc8GwQuBrhCa
LHZTcsKBT83SMC6x6TJ4mWkoD2CofjsdgGDPBq7qpecKP9ohDK8E2g+tC56oC0DzcFJXSY5XPUqS
k1mC5HZntE/0xaqnBqvNfroa4ZhO+MVSBDGZM4NFs4w/6IYDqEkYnaL2dEEj49vs8vMGvhbV/bAb
Z9j7dXyVVvyjUWAzi+xE1ifWQgM9rReSgSnidh7zUJ2N4XdezDRrNC3VRRjytAEaVVx82vrwbbbY
ZeIuvrQuaUquLdti2B1j3ASQv6Z+WFkju216zeNtP48fduOczTTwAZKZDfvdHaAhgxy4Vi4I2b90
YcvL26r9HAw+YxxIce0Gj96OCNTOsnG5edvBObPh2/k5vpIhZjwzJGyQPNsbVV7Bg0sg5HqQHNL+
JJz0rg8wBCKeUmlA/KztODKiZE2he6t8h8Zn3TlKSzWIUe3DG/RQWN1idNiTBvpP2ATmMh2dekHe
Fctu/w7nhPs1a5wIZsXSc+2z0QU/hU7VWGgr7qjfLKLAskijXWVfc2CsGQxzUlRgSYWzmVo8vwYh
FafFqYHpIVMkbAez6rYvaCBryL1EOskFPSX8ktpVu5k4B1B5W9BmrnP+J586WSArg3HrVyUTczqH
ZOZQ62sWdx0gHzTKmmrHhN4E24hWAViDu6mxaGClFS91f0g3A5keN0q6c+64BkUe0G84oKQbeKb9
UfauZErqjG/5fImld3akKz5L+zejcr9Adusv7Zw/cIAY75kyAySy3aRUeFHD7ElSdVbPRq/Y5eWw
p9peXDMX2EBPkGo9eOnEWh4oYvvpTdCktMkmOlE1R920f+dh1n6be+gxdX0ZuYOeJk8jlmSQEaF6
WOwtGDYswZMrYaF+U1HQdWrjXrVwJNqW5eyV00r6URhsDamwXQ1jl7+KJr+12XTryxKCoiyLrQwM
fzWEJTzTgM6hzs1/ZJV0LmzQ6XpteHyVA5nAskan8emtVEcQQOQE+4qCdZ4K9ZRU73g9TZhM+dMK
5U8cyYkLxnWxcJtor/VJdQAE2K3HQIxEwbPq1NOQBQ+t4QrDllEjiHoDgFEjNezTMHHL8XXcBilW
0nPWWpdIs7qtZxKcyGq6++KpggSdcImhq7S/wvQk0kz+tCODt248Dk9dAbvPFJ61t+qGGz7+G+wz
b8Lw8qOuzzlALqvZN6l1qya88EPQf9NbmDGe5mmryyAasctYpp3HbC7XxTlq9HCfFBO0HlucIwiz
m3JofnPZb10eaFlTjSuWP+U5zK27Y9P/MZTTL06gy8AdQYBQl7b22LykNkEG7knTh7S/Azj6pRUT
EVsxlLcumtgv68ar71CnNzY6aFMTx3BRSHkfTeltMgBW25nU7saKydezld5Kk8ZySjif4i77ljW6
R3W9aK9kKOPngILAAV7GOCTZG5HBbRG7EnasgKYbEXSw8rpczlpHNM1XdpMoeSlIKmGkzdMTB/sX
MxisZTgnwcWajH4pkSJPMQz+XTiRjJxSgK8BJfdbJ/aOIoo5gGrW0ollecB8B/c4iXkeZ2F3wkpV
El3OfnFkMjdBzPbT4ZJdtmUar1UM7vz1Yapn/6wRYiF3t8JLBHlEwyCH6LpotZ99ojdPrLbdZylc
6tKCJZJJttNaW39y25tdWVzLumh2qf+wGlTYrzD9gGcHKb5j8UCkePTltWE7vLfoQt4lmh5v6qBn
udP3Z9pyJiY/dPKiriDQ2rbgU0HvNJRaP9l1vUfzfUOPLAFdSblCiMJBUk03x6y8vUjFqxaWA5xy
tY4JqAnJ5zVs4eYa1v0riQmYG5kzLnSh0wWbUr+AbJOj0C/aDg0dp3iDuWD8lHpY4EvS5DGUhFL7
Qt+mSt/2x/Yu6zr7yASpHTGF60qM3DJkOtFClv4cSVbkTmUTMIj0i17qzjJFC8H2ToIBVCJUqqbo
bqUwllVVqFhpAk+WiNmFqmqqpAbj3Djlyq2BFYUGFsqGDTnbmzJYaWVcAjftimVfoF3qo7B2bie1
3ZCPwHG18OgXZXSMGsNi9csVDrmAzMeJmTh6qRL3J6aceuGO9mtSOtmadbaBszLq78U03FMt6Wnu
XKRW5N2SqSvv/SCRp3xvRhxMyjuIhomVKwz1MdyjkravuTdHN6Olo49ICnd0UW9HO4kW/VR/oL3n
G35GGnUDKV0h9Lld0iJ/7saAdbsVJHvdUHAg1NDL7AykDoZfU9xCq7O7Y5JM9t7uh3Y7+fLio1ry
QKm7nWGzk4BidxFTcx4811lPfQShlYfYOvfnajmx2t5Lc1jBaXWPdGUZO542Oxd54fD1oZgxgyHD
uFu27Kj6RP0T1KrVjBSwkjhMdpMLn6KJc84fLPUM9z3Qh4h8vvWrnCqeh372BjmjP3eZfTDtzsLz
pR+aFhNb7fked4KyRhsdxVaT1HLkQPlXUR9LVG3xDbe+z1uRk6aQ+CIhHz7cRocvFbS/XNytixzg
+Y5Eps6RNoWNKvj501HF8rGdb6411Ys06/CYthoQmH0+dxSn1CCyI4BCU0TpONlz6I6t+z5N+oWF
dbueSPBVYctaJ6Dvzwn9T9crWCQMyWLCfjcMT0ms8xTm7bCyJoRjTLobtUKiL3BsDYA28rUsYkDx
gbYPIWn6OHAXUQYAPgHyouVI3YPnfOrsLFd52b4Gpn5zCqLAE7VWo129ulp70zyvR2TS9vwdAz7e
DJ+yAr6n3/xa1YzPHf80teef9Hk9R2Sr/TR5cnCvGWb70NgLkmAbyaziL8YIMEFLrFIIPdSMBlP9
inXNgJLlY0CtWXBE6VWwidyqDFvcrxyzDZ5Z3LXXzBGHWfo/2yJ8myNqs7NpN5b2d/YWz1PNu5i3
qIUXmLo5U4MoWTi89u1o3r6+QdvnxS09QUDWvnES+KyK+NUKw5PZjJegpwjA8L/1RIPPxmDOz1UW
vOUwdqB9BehPwbY3kVPUT9IvkFpwNtULUciDbfjFVctukqfG5AketFIS5mbA3RBFEudGzqxS08Dd
uFabEctKnxOXK0r3GHf1yr+z5TvMonMxl9Ftoc3VtkoHnl2Tprj1/CBLsGkLqkU3GqVvxK6ci6F8
JlM5xFu7L7ML25EVdQIOO1eQvIODVxw4ScVOnEVA12y8uIG4U3/Udix22PtWcQoVNq76H5Mx4QmC
xZS5hyKON0yEHPow4R/spixXhG9SKnVHNV9xsol4AdLc/4wkHtHIHtkdo8msZE2TjT3Q25VzxSHd
1mufuRRHVeytK4pyR6N65rsddv0M0Gj05zsNM6SK6nJf1/oecynROj0AdBFlI+1lQXthFe6g1/rj
CqeydsIKDsQ9RukQ3dAtKafyWeR3tMzUbzPwkD0pkmsipy3+JFpQOEl1JFqglIqJc8Y4nausHtd6
kjgLwYbyZE5Nfip45ILUEHjQifCfUltMSxhc/apOuFLk4OIRCcrqGJZYdExEM54380rjklkOdgbS
Fo8GKxduCoI7r2MpCqErdpadW4dc2fAgmh8kNysijlQ2emnCjytlV5KnIHfa7u7CRQDzQkkCFqvq
0nLS2dtlAp0OG2FRsmzOQozBVRkk168PlCym17Ybv8V5SzTP6X92UuJ2HvKIgosWCDyC/8FOLdwi
lccWkwoMSSnj1gNFQnn2qUBcPLl9/fBNx9uXhtsfGi7ITE9eCXPjDaxgiHG/gTGJrlgkfXK39R+R
3jbUBKMJdiZqNsryncX8axz13Tls5Nah5PWaR/OIWXij3yMIayvINCFJncA5znlBPbuRi1XGqZ46
A1tPllFZ1Rvry+c51bRbNa9C9sOWfmyBhaZCfcvFLfAtZ8t3MzN0GcThMmc4YioiZB7RP+Bo7njm
GIIlTq/rhZYbLy3sgCv+a6rTepZMVuHfiNPPp9lQGdSKu0xe5CthAfkMRMVbIawuwIPpFOlZo3ge
Gak4ldYxyrR2Z3X5B8o2aC2i/hRS/DShELB3omHRymJtMxe0Ucae+7sIcAcnonoBL8HXqmnmlU2X
HHFgUQTlFu2OHZbcI6DhZGp58VKjSEByeSilYlaLSuomeJocXHaSyzRqN6ajMVcICkSEBmVzpq2q
16DaJjzmDJqO8aVEl6y0eaaGHrDTGuakX/cbjJItdra5pg2gkFhVQpBOYr4HqWfdw7gJQfWm2iIc
a32tjaG/8zFxQZwZs4vjz/sWDX1pJWkLEbKpuhNvREqgqBQo5qTeSyg126xm8eC5MeUw+Oi3bNDp
j4iw5BtzOazLOC939P/CIZRsO/O6bQ+9kbbEaDH7GCEnAR6P42Zkkb2u2ajk7dRt9HEYdyxzMWnI
hKylMy04gWHhMnG14biOnwIPAI4yypsRjTtNjxWiUh++/ovuAH8vyw3LjAb7M9MdHwqxM/G8YlrN
fzE7V7hirOnQCb2+oBiSbLF1ih/yijoNl6wsUtTBCuCQ09k2er17GAcOJZBm3VWRAaprO/01xb8A
NCQP11Y1yfWsIcAaae7hMnvNW+rS03TS1hlghL3dDNkaYQlTmyp0MXj1J3phT0RN2lUwOp+lCH44
CSbWMpEQK7pppYOtePbZQC8Iy7f7zJ++d8wTde6m1JEklIe3hWJLiWGV58Yn7LiPkQzA2cNmqRip
hWEnV3/o6BeZrHAdDVFzTuiX4phW7sq4ShHSgZHIAMqSR8P9eb4NTm4/jAQj/xgX4GgH/QbWn3NR
TOzI9/ihEf1u0/7suUW+7mopd47HoiZmxXpsuvidt35PcObYqg9lA6P265ekTM6cc8KD0+PJDCh2
xvZKLXkU9JQEKGegp1gebPGFefgKNf0rLfeYJJm37z/zWKkIMGh/tH/PvQlft3DT/S0B9r/yctvy
H5Jy//03/szK2X+gjnOjNjBDuMJ3SaMNv5r23/9NWH+4jmWbwuDGbFq25f2VlXP+8Azb9clKmL6w
XMv6Kytn/+F57IUIJNlkoV3vn8vK8Ynkf0YjVapP2Oo7013Ts33HFQRpVJbub0k1Uwx9QRhpWINf
WNne9AhgWHR+dxgz6S/zXkOv1SG2+9r3Bv9KHUSfdhHDORnk+99etP8jNuf8n98J3wokOZ2X6n+k
9rIQhqyLYraebaKz7BF+9yr3Ow3a+P8E9GyHV/Z//qsdTxe+yXHJEY6u/vxv/+rOdUzLiqJhbRoA
42aS9dh5bEGcBiwxhH8WR1lubbrEhDvMLNMy1IAvYbphzCnUvNMy+ATCjS4jrljOvEhcbX51AWRX
alrSMFjB/GWQ1Me43NJcuzOmBuxcbA8LV3MZu9QHmVm7SE1jmprLKgY0hOlh3xXUA7NP4AEUFd4K
F5LL1N+deSY6jMPsDtTUh7WxWM8Mgo6aCFM1G3oMibOaFmfGRp3xUVNzpKEmSkPNlq2aMhPGzVzN
nYOaQDM1i3ZVgY6TIDvQvb7oACZtaSftKJZr3wo1zcZqrp3Cvanm3FBn4s3U7MtkN6NJMg8jDJX3
TM3IENi5rTIzMzxLu4GBNIXmqojYDQpGbEPN2jVDt1TTtz+deobxQE3lnKWtFSa56EidRHgcGd5x
pWg7Xl7c3mqyD9SMH0qm/ZDlMkgtYa0itQsQaiswmhpt82Dqnkg4QPphJvYtMgZu9VJCQTvB9gEK
6qZ73bW3DdCipU2k8fD1YeTUBiKRD+7gR9zMS31L7LgTIr1IEycovp0CMw/nSBbMIAJrf9iGPXi2
vKUWwx/IOFMhNh812s0htuOKF2ZirujvJKlf41wWIIsigxJ2uIj1tbcmoENFd9SQAbfV7LdPLo++
1mPFMcJrvKWjD+IR+T6PeJa6OHGpz9VHrAANnOJ0MNd+Qz3tEEQvBPjLbdKEM5eoM61lGn+Kxt0L
jMz4djGgMP8aWfUOtA0QmPugvAmLnsD750vtMRbFrsni+xBFv3saYWBksFXQpnAz5Pc0sYIDQuih
15PvfjcZy76y79hl96mEk+DWDqdWwu12qMbmHubMSi+yHV7+fhnG8r2X2qKf+UrEiO/86+kuCAIP
Vn92Ko7TyHCrKATJqH/0ePi9Mvyk4AakKaXIIreAZr2Wrv5ZpcsihBuiJYxJeiH2MixfG7J+pHWa
fQUANR0syLButg/MCooNkzyptvjT639lxvgjN3Hf+2y1A2oDBdYLXAlEOEGhWvaLNjXvsY8Sno/0
JXleuTej4BTl8uxzbhh7cZnN9OZE8ifetTcyL9D/UrlsRPSZSIIOgCHXnAmnLQy9e+fyM3SLy8Ts
zhyytLQaLDiFe+oLCJeXzPBzfYVWvYPVq6c7o06AOVt3b3J+FJoB8pRtbT2+6kb4W/TaQ3EIHPAJ
RUIH0dDcqhSCRmJIi7tyAfGIi7IWyduMMlqyBF65NnKU6fI1tjjg7nZMbtOOvuMKYWi363ezXIrC
/21KQOW8wKYbftJicOocc2sEytTYl6jZzmGkDluP9lKIs6euI60XD1pkWrYdtynlEmBhonpeT0NT
vGkaIU+x762XpOK0H1KGFYvgoW7hvp/8KH+Ojn7vU/+G4H1AQhpo3rVXLUGuzhN79UgxK5aVRduD
DdMpUYTnQZvYu0M5dh94F4vrgQjWqfeDfRzyIgZGcconD85Q57/aqJ+MnGHwUJQLN+BFU4wQENub
EQjtAgcsUhnyxW6kkG+ldSl5QdegP8+Zeu5lWNAcdIQ9pG74beHkqASwuZ0pg7qx4s+5+V4EfU9X
QKKLcqiHs+YCZEm8o0IwyOqX4Tv03oLAICebjDecq689rCCFwQCBtCVHtjQneqDCigcqaA4j4rGW
5lw7NTk2ZH0H0USjWRG6gyVvRtLei9zdBbbE1UhKOvZV0bftcSGiToQBLijdIRZl3KHOOSF+HBqg
cEUuAXTCpOPFajs+L5DQC+1gtDJR3NCFtzHsPwpXS7Eu5++eBV44Sz/ZknNb8+x7Iyja9vr0G27C
E9/6QadnzyA4SpLhLShmXNcIwkP8yeKf/ZGo+SoQJ2Fp1u/p9DyExiPX+T4xhORwbjcVCI8Mol4O
NsiHOKLp2q9urD5BQT5khzcHvybqmJGevcK89aK/oYHQIZPywxrVxcV7/BDp+R2f3KPP+PcUoEkI
/8wL2SH+DcQ022DdqoL1vihf/3Xa/SI8/D+nXcOFgfy3Y9v/Ousef9Xfs3847v75V/487Io/LN9E
BeK+xOzlqE/252FXHVstz9Nd4gGcdQXHv/8CQ5h/CN3jLGsLyxOu7/x12PX+MMEzA4YwOCX7wnTd
fw4MYYCf+IeDn/A5ixuOboKh4FTt8v39/eDHbVgb0tRg0RC0a7rXo5P1lltDcM7TGNKQ0UHWrgIq
A13DhYTHjjw1cPkMIsvXffuYI2bdOHrETlkiq2vNyhtdBNAWmaQuYLEHSskM8DPvKtd6I5ODebcc
qWZQZYJNTqlUnm2tqIrXYQBt2Z9Huivj4mDqDUcHdHjsG2HK6UUfq5AlhudstQmv3pS397ye7Cua
79oj7uHb1az4XRAZKI63HBdJqMAqHNr9rZVEaAhLV6AaefwHGI5n7SiTDCRMWp5IIoVLezi7c2yD
P24zNiZV/OJ6a6ze3WMKpx9jJPQrD1KRXjsxN281oKVlY/lXs2SOryInfSSS7XsUZ6e5GqjHS6W3
o7gPWCVbJYQM/wlfp7MhOWFvZYFD2c/pNmg08J5FWN1RVk1cSnPNBj+V99mqX8uxxFNKf8mh6LXd
l5uzrNllZ3q5SqMxu/k06y5yK5W7nhgAdpmh2PWGxOGLyLaAkGFtUiw3BxMAwlcqTbP1wzi92dCv
qDIobi5M0uUgCQ+UZUWenlX7pnFqFgdhRSbRA1CZYjCoOEVfLMxBcKuccS2IpA00InxDDt9kYWYe
sXNEm97Hqe+XicVUD+DfK6P33CRy3Pcj9MsManJHhMGHyPA+Tk4NJgElbzaKpa83I6kvjDu+rp2q
pNwqQtqLOXTK12DinR2xqPuU40yxdgQQHhz7YFz6QTQcE9vGh6nY3pmvX4yI68z0a5f4Cp1DWee9
6hh1r0w0No9tGFdd0Z9zPSnWtsjwpbqDJMISf/M9+r5SJ38KreBFa6Jxg7vhOur2On2iyLqAujsT
nPNgI5A1Z9uuWQuPkmFigeLs1JW7a/XseWRQWo5Y4dAM7QnQQLwvLZwXMMNLSKCfKTlsAF7ElcMx
1Q4TQb6umv9MwlqOd6b0sN71VTwTUrMnzBW8NXg8H2fqzFADZbI+4yUbH30/NE+NqWG5buLTyOi2
xM22LksrfLN7ntoUV6xJk1EuVDj1FjJ0etGq7JsTdgTDR94VVPHcyoQERBqjczUVP32DAow3i124
qIBpdwA4L4WNpz2SwbOnHvc6zUccUiLyP6n/s7HM8mMir+tkY2YtnK6l4rVWNRvKzGFn5i9hyDfd
Llh8j7p2oLsCD3ORuZu2TahG0FhUB457i9nJXywiZc9G1rhrh0JrUZH/cEdxJO1OjsdDRgprTG8F
Yco9jYnGseSwh9OwLdegxfFp12lxKDKBaTzm8zPt7H1pWiczL8ZN13x4Wjpex5ItGrlfHLxTS62N
EDoSKFLqkNYrpPhH5SUFO/IIECX4WxwlhWqBr6clwxtOKpfFHcPSuWX9fhbgY1HgR4xzJdPIOPov
xdyDLUeenWbAkl7FNwxnMt9HRGsaQduLya53qwN82tjJ9EROaTlYrrcPW8IxcDBR94BaHto07fZh
Gd11N0x2XrqyWlOcGRKuY6W1+0bvF33TRheNVfA1tZPvdjKaV63zK7DgBerNxFtKcuJdVDDh1+Gk
eqcJTK8yE9S4ZYBibOr+HGPn36VB88m+1V/1eBjAxhXasTYq4gAiAXIR988DpM1U2qSIHDgHet5e
2yBmOiI3lJpi2jiOY907TZnJIJ5aCnDPoVGyLBieSVyM+D9HHhYtB70oc4zlzDR7Z0tgUah3AoJO
mtJW9/aQR8pE5wjuuVEq0ZDhp7S9KypySLxmlLyjivyYR9JakcxYsLMkfZnTnNca3QCMPnkvyu7B
zpXcPTBymlLEoimE/QhSzFkmw8JyCoLpQtJkfYKgoZ3bqP9pdON8a2iu8GJUVuw5G0m37Ul1M9CS
iM2P6WaT9uoz9Paw5f8EG8vrvXZxgeBbmWPqo3Aoh+nw7srS+uYM0ylICP4baWecZEYtSFZG8tE2
aO9GqK0mVbElwLSgZFI5DtOkwNhLrio1230lg008cxofCnevW31AJU7OMkbPXmKfh9FvTtHZC1uJ
ZOX7Y3rNUxdlCbzMlFfcOOlqW1RYkQ+Gx1G/TBS+IuyPqjhGJFa3dBq5Y9WskR88l7zDdIoY46E3
H2UqAPLBU/MrjVYKhbptY0Jw7O0pvvXrYEtTVr3G9hSGAB20AOSpPtjnwJtY4nDFY46aiG2RqjKm
3FllwGvI4Ha7vrPkWXA4rnwDk6Xa6uT6SZJ+w+Bo8rCKeCGGilpieEn6EikSXqfx03ivSsLKnh62
z2Ei7zb/2j2ikLuoUbuvBfzBtG3O1B+BQWY7XbCljtW6mjqiZpOrFXajltk9W+2c7bZQa+5ALbwN
tfqe2IFLtQx31Vpcsh/X2JNHLgvzWa3OTXborVqmU7YegTNmwZ6rVXumlu6FWr/b4pUnm3fS1WI+
6any0TRg4OgpoIXSidi4B4EmqUBgWuys6C1yD2RGbLX216tc4gv3XVg4aAUT6kCiZIJeCQZTRuhu
zPj9RCa/EJzCQ6IEhkRJDdaX6sCDuQlmf4/OUhxi9eHrvzrdbZcJuoWmBIxKSRmlEjVcJW9MSuho
leTBHmaPMZEEjZJDGnSRSQkkppJKTCWaIOS5S5gpzaFTasrUUu5s5gTahi4osF7Gw7of5wHSK3KM
p4QZX0k0uRJrKiXbEBWt946ScjQ0nVSJOzStovN0SvIhx73ncZ9dEOPpfZ4QhiIlEY1KLIqUbKQp
AWlASUqVpDQocYlC0/piKcFpVNKTQIMylRiVK1mqUwIVatQiRbEalHQVOyZUpJh+0sIHxpmVzr7B
qV/VSbMEs3AIB0Sw0FNymBLGMiWRDUosw7sDO0kv4KiOfYvej6hWKXmN0S9e90py06byZU5cUp2R
/VsDMboBJhOwmFJSnRLtOiXf+eh4CXpeopUfvsi73dRM1tFXoh/RdBYQSggMlCSooQ16SiQsUAuh
lxMDUwKikZb6aS60W67ExVTJjJ0SHMPCeCmUBNkrMZKN6XielUBZKqnSV6IlR5QYNCxCJt0QZHwz
/wahPXvRHcLO3pfwiQJqChgMs5UdDTPhsKxk0vxLMY2UeKorGdVQgmqhpFUv1/QlwK5xmVpx+Zjp
yDz5jftbqwyi1tGUH4vSdZ5nOCa8oMuKG8GlmcvuEoz5TdfZiJk+lfcc5fy71bMaxfFmUV2LJG0+
miH3H2XlHlOzyC5EKpdTY+ISaF0e93RlNj+iSHbXSPe2gYR/5STWNqBG60jHQfGIeFwtUnDPtAz4
+YN4T7zRDQqi/Fa0OwOuBfdmU79qRb0J7YrGMSe25MrkeaPgbsHTbMn63vDw66sxePr6rSzV0zUX
prv++mXIlYr7YnDpTQGUqie+i08El5o1hx7ZNH0fQS5fZKQZCTz79Wom1WBZVfZZtOlNoXxWrPbd
vZzxL3deoR3CZmApYlPHU05+9KI5nCBoyoswV/flbcbdnczaOiI8vjf6MNgZlcd3YEY7d85N9mwY
nZ0xgZtXOx6G4c54EQ79hOAR+HnXNbXZtvutnrtnKzO/NXkwbb++BBPJCaN7vtK0kZ4nzzzMAw1m
RaRjMLWHk2zGej3kcl1XUHVLZyfTLeEWqjOtH7UdkoPo9LfKLzYh+9e4fC1JANBqZw3fDL16TiXy
NQtiy4ue+6heSSqEAhKZkUGBtF80h2zm05cuj9aktn5oNdpw35Gsa7e1CeY6YBU0RvvEqTgSQBGj
6zFYDGV+78cm4topW5XMqZ84dlRPVVM4ywjI//av39MYSBtt7rDuxP7Gq6PfoVn9wmb2xoJxj60Q
fMWE5UNBDdoofTgTd4GkZRUbWgDSRQzXKooufZc7xIvzA0+I6sWO6LvTq4pX3ahe4pIvi2uW2z14
Ae7mK0xEuGMiaH7jrwkEdbo0eBxHYzXRlBfnTxmgFOgJ+cvw9YceS30nphzWjsliGJE5LW2d1FA7
dP0r9DjTi882TjXqvXnvz14ZLGyP/S3GVlp8QomSrY7lRsR6T0oToHCb3diOxpSPaaGKA2U3XcO2
O3+5O6vEvFQ5bsKmooombzvjgnfHuIxUD+1wN1BN0mV0bfLInosmwe+Pi4OnMPAekir7yGZZ6LeW
8eioSl7GUkaHr18OOSl9LXYo7FR/yohe72n8aJZfv0TATi5uU71WgRM8TzZKbm1ebSP+GHPeo1kd
0voDCW3iEEb3ZP389YHSH0j0vT5Q2cHvcf/LD67C/xsTuGYDY9e2G83k5lJqfRWSJqEwuaEwsuOP
+5dYjvZNG9lB1K3RrF0339qwYKkc1T8Lz6A6RczfQjO4YzMZDgGi9LXNZHxl+DnW0UjXGxcLxIjo
QHORe+Yh/+60ib0Twn01yDFtnNaggFauGcfpYhWJt8JZScm161q3YerX3ptdAuGosY0Br7APtjq0
T6j+q0AKQvYN/3PCkP0f7J3XduTIeqVfRQ8g9AogYC8nvWNmkkVXvMFimQYC3runny94jkbn9Eij
0b1uuKq6ukwmkRG/2fvbu5rTCiR40pzRClD2Dy7EfP0F3e0Kb6+zxd9aX4LYJANnxA1e8/0jLj7f
2fq/Q+XpDpnvXn3aooevL3FMpkDoqgt6ruBUW1i3iM0Uq6mvP5Z0sY+zNNu7ZOrBeQ2FXkW47AQb
9k4UDpxp9r8yTp6/vtQkseHRsdeYFpM98tnm2WDLgkjCZEGnf6qgDuyqBZzJmBk5JslRj6HVeEKj
ykamwSfYOYBK0ljeXPYMz19fqnVBvBpNopudKkzlzyqLci3icteO+Fq3Jd2eaQSyWqLobxCgwxMe
vNvkjKAo/OEt4DU9TUX8oEbuoWiUEVMGeBdt2m0tD9FkPkoa+xXl53yNuijcRvljgUz7HA+mdzcx
NuM5LJYfE97THAbQq9UziPF0RxZx2prB3H3LtNXbdzL356R4+qaSiTuwhYiGT8+xsgtTpfTBKMFt
0ZgWDIasfR/Kh0FM0+/BYdOYI4MAkBzxdBGxbYAuuaYI8k6QNjSmffGeaQLA5Peh+m01NAeOvVym
tmo3zoLRO2tJP2vRTu6DnEqQ/YgNBpTzfnHrGxTAa+DAI2SQll06ltSAldk/oHNuLD/aTLPuRCu0
dHlsfo6G2kHHwuY2xW9daZAtBsTvbHLNXzPseZuhGqO9nGp/H0PhRHud3hT+73XgxOnaAAV/NeIx
2PwrMkwvTQXJEFNtMr+xo59RsrDPbbHmtHG/+lenCmbRV329Rab8Mw68S1b3086BzIkjp/PWST2w
qtToxU5+/5+59P/PXFoy+WVgDN75P2EWP3/mKvuX6+ev/h/FG3//bX+bTfviD+lI6SE5cthLf8kt
/j6bdv9gz49Kw5UCacU/zablH3aAbRW1RYBTAqrC/xFi+H8IDzg1jlfb8xwZiP/ebPr/nkyjmw4C
KFX8dZaw/iLEaGrp9+7kNluFj7QcvSu2gIP0ANZzSdmOsbWtkIzv7oq7gLwvw2HVEq/KWrzgCtpl
cjrTee//4T38DyQZgIr/SjL2hfAgW1m8XdLkxUKO/seBOet0kYweNurWwscMs29e2aBEWV2Bx/RR
5nLWP7al+Vi7CYgJSsvZ7+tN7OKhwxsYkgER/qqdxF9VflceQ+gRiznf6ygr9nZQ6gayP9lzkh/9
HAygsM6G3XmXFrcbeTgiOxaquFuwdHdCs9KH8DudDn8TEXYrApYRdUlrZrxZ/pASIrypcBi0Ybf3
k6Nq2uABqA3d/sA8BOtNnrbhFTL/ajKley/toKApNj9q9u8HOxsBDpJLtQESW6fBsVtc3mNWXg9t
0X1vPOntEVmTAZHOT6JSNmUMgak5c7I96972uTCA3rJwZfNtYTUKDLU8eXCfwNYat6A9ActEXMGR
wv2xTgUL4S7GTjFYyDddk+LCIbIhr0g3yPvuyq5zvqbNaypwiZtR5D23OsZXFqMOy+DFu0275XaY
10pbVaRo7qNJx1c63bLDuu8u4jTCePGj4yhj4+gVJ4IMPqo5ODug8XaRspxV42TOqdMEKS9rL0EI
hSpuphM5GiSdEwM2GmgDiAcjmVEy5OrazWgTrjMza2OuM8fDgjWTcx/zrU0ZZSnP2NbmJw4ac2/6
zSnDH5TI8Uc70o0pmX4IK3fvVVewQv1tqjygbLE/SMElSsMgp7qNCa5zUxy3v+zWurTK/0GcOSyd
vgvWXd9DUxsZe/ROvy5pwNH849oEY4ORLr2bkFN2WaBWCJ3IvbVPCwFpYBjQFga3mrh6DNsG7zyX
w3qqIuBKdg17q2t+LY03v/jeGGyrS1qo9KXME55AxWbZCzFOZUwvJgI2GWJNyTd2Bd/tGZuynJhp
giTy++CRLqrfZaPI9p43MIVPkA1kFjk7dMpA4wpAMJ3v7+XYIWVOi3QlMWntE1uBQopExyw7wblt
GreqCF4wECX7zhyw6NforzRpcqcKYlpsOd0NZNEnB6Inzsbh3PfsCGTOSdAUVru3SwIKYdr8MPo7
LyA613jytq2r0wp7CJuk7XKfzsV+kvM60wxJ0kvCzdcD1S1Ms8lTIXX91KAVIBUwTnZ2S0DYSOTs
WXXZUx2mh7oO7IeYAvLmVsz/0/Zvv8TB2u5rgGlwHOLqGLv59ySuUU/KUz+i2Q4Dvb/I0Zov09WI
BIxtmzw6mKnsugLE9S7aCXhemOElM/oiHNVukiWqUkiw+0REv6EWJyiC5M2eYHPEmfYW9+zkg6on
uqE3RiqI4Nr4fwbxEBL2go2LIu1Ky/FA46JlEbgqk4jwRNNo3ln4dTtvkS9FzOngYjo4igwnNg6e
aTfzJCKzwA9YJ99qyULJHOZyk8T9IylT7aPdEJAtZPIGPaJ4YYow4vF3VvGS0yEumTpMACWvHdld
6zZxj+kyzh8e4+ghoM+IBoJHhljCcEHtOZNKNEwk6MqZ8BejDc8UjS527HUvPKYcBsKPesr+9OMU
MUL4HqRsoDzx5hcVhpHgZz2m/rpjLMkQgLFkFC7F3lDDXcFvyKwuB3EuCshfFfFgEjJ4DVIzWpa3
xQ6ozCL7pho+Ra1KEAvZ6GaWvvXxCs7nucEmO3nmRXU2aEnczECi5Z1/2hYGIFzyFJlcp3KUrFF0
bSnhKdCIObF6o9lGskLpa+2w7Hyr0HgfoxG8lFOQIzLf8H7pcItqYRPKCAkO8WUWwAZZqGU5H1Fq
2G67sHPYJv54sGIopnNevdTRoySrYp1YCGwx/PlC66SyUy+yJxNGIohAtCGGI76nnoeHnAHioXJK
5yHu53c36o11s1xLkxiRlgjslXT7dGfwfD9Bq24o1pCIV3D8dvVrQoO6c9X06nTdtB5bVkxfl14b
IoWBrr0Z8wXKlbMoVBGEu1sjCyi3acxNg36rg8+zq51uD4z40cBUtpgA1EEe15M1rONlJDyMHh+s
DfQixGJmDfJL1Ddjaj/LoJWrdlCIy0iGJob0JjHg74gLwKm8kJYU+967bbmvxFk/eAOxd2BHt1JM
7aYe4js67d+uGP3vEuCADzoqjBqaWn9sN3EPjg3cqL0Ko3jvRnr5FEO1qWB1IWLzz4bvQi8zcHoX
AZjDEG4Cgjc3wv0cWae+RdxReXawVUtcXshlKy9TYqNBkiOmIqTewTggI2997+I6MZNWoX/YcWF2
hDYSS+uPD9VQckNlAE1kgbpPBc586fs6grYWtWLf52q4DEDrkbcQhus823H4c6S1OjoZIhy7q9nA
tdN+cm2dsSzeRqCQF0b51eXGyLg6mwUsDQZD9d+/6J+6IUaTXcCioMDJuEAJwUtDkHfVAFZsoFHn
XQQDtAxLFJd8NuzYx08ZZ4l/8oGw7SuV/qSGgBc9AudpR6jGXc1VNDtcNd6QdNcKXvJZuf4v8gUQ
5IBNxY78vU5eieS6sPh3HvJg/Ay0tTcukc4K5GLnmUcB5e+LQOt5ICwPqXc/6KDNELIAeA+2smjL
Cns6DpNjsYa1pksSfUYTu5KlHMjQYU+4DyNnvOaDvXbF0rMACH6Haf8yAFA7s2yMzl8/ilx+9O8/
DacRlC7OiM3X2zWzfzwvUoHjADLAXNC6TPoLr2/ZIBmqatxsM8/LNSwr+L/DAOaXMftZxFbN/KeI
NskMgqZ3oEYE3nCpmXi4MXYUaMjWbpqw2AnW09uuxAU0BNK/T8C40rI4yGiJnuw+eTWgM50MM8UC
ZO7Q5dqnqQx0Ugb4FdelGy1p4uUSxlQXWgPWtkekDfHDCFtgLZzO3nj5OjKs8KFy2pAshfFhcVgk
u3Xt0UiqzVyYMeZ+cQ2oWx/S3jMfOjRR66ozGgZzoJaa2enuraMI6SSfap+3Wz/j6UbV+mz5GGHy
tgb6BcyZzXdycIo4XIfTi2P7JGK25s6q00M4JuTv4hAA7iMMl/C2cWREMO6GiHiLOX9kJbS95Y4N
Yq8HPy2a9zaDKkeNyYxI8T+7DNPzNjd2Qe5jx+Qc2ThDYe5McnI8D2dayqfOaak4XScCX9ATbMqC
pd1NzfiN7c58ZncETEGR6qM0v2w0z/5Qh5TdeKBmNlScT9u6sx/dwMofePuBw3Qpl2UTsDVeEojD
eX4C8MHOnkLUB29FIXoxbdjaE6s6RLkK3HsMY4e7todwBnqKRLKNy1PRD8Z0bXVmohNTbCdBBM8l
KMJTL4294ZnkBnhptHPtF47v4xAQWAdgHyphOzMz95pyE3q/op5Eqrwg8mwBzTlxSiW0/h88epSX
xG+YbU2SbZFtwWzsy2FMv01pcygTwlzlsPhXJzV/kWBtAhfO1NNAhCVi5VcnRYDo19YNsMiRS4S7
d3Zeu2oUOCYMBDBJXO4htW3ifBIsrdNj09Zc1WNanpwAwSr/mQ5B4T81wShBwz5fF3PV85mGhXaZ
s3Gfg07uA0cLPKmSMTejEp6sfFOkH6lFnTjap2aC3yztVesywG8Kxo7FoWney2KGnzOV+TPmgdM4
gnK3myo/8PhD8geOlsUFMFdsjScDeWTPnqgcwWo15WRtrNJP1pk5zwegdUe4HvQaCyFwfc8VF/PI
TFRpLwNC8/3oU+96MZanorSND1nwG23UR2372lpAfU3sLyuK4m2cLPnPHsIRFddJ8i/9VuMQY31u
QrLM2+rD7EllNyw+YJUBmGvwrSfLCj+hlMHsiMJbggLkKG14oj3k36muwyeys0yCcaPul6iuLZT1
Q0i49SGfoGYZ3RLczRH+fqLh4DEw2pXlhPOZ3SyIawuutDMx3CnzPHkQLQtamDi0h57TfXMVwITO
31VCNacOVsJhoMgmNMUjtNMv0AIwOqN5W3UEGm/cSI1XfoBOoLQeHQbGRW8R5qt/5tF8PoL0YKkc
5ndV/+n2CFI55KOY4RZGunTHzHNi6xgZVDGWusRFsQomFEDIyMNzbWYRc2HviOgzulaB3T40wYG9
cLDpyzjbTODCr3iciRqjIk17/m+nGF+B9KJH9TuxZ1fGw26od9rgG5/UbjOo4s9xUUhqkzHmuARy
YBjwwvC9CT5Ty0K6Oe9g+9jAvNlHjg2QMHgfbLu+g/N+MYhk25quUXGcJd6GUE4aWu6h7eQ7rHYa
C0x5HYYbvq+AG1WY33DG/jIQoBIv0zMNbkqedYKQc1s8pJV5kzj3tg3Tfy+dvG0rDJYqfSlPXjk/
a5LxycPDSeEkDUCCvXEipN04eZQZJ5CxdqIbaz+8EWZhckSASlwa1b5UKKhSsVeD9TjH0CZwTUB6
d6MNMb4tS6K6OQuL/O6wdMdna1fk0v7ssFytG8/blotqHrOOTAeQZvH7wJHTV84lls74RmRvsvHn
rrlzuMCvKqxv3NLue2yw4wOHg7gfzRruNZ7S2jo6Eikp+jHrYSbOIayYgo5lxQym42kPiwDdn0md
Wh9blQ2H0cthnShnhgThwmYThE3wPfJCp0aMM7nnimUQ9fJDMVobj/ESSik6jykd8rNHczIfmSr0
d1MjPvK2XY4M+qlGNZUXNcueelZjit1HkdvYEGzCB9DPPSK24kawq1NIsuHGzdNyOxcxrnaosGHg
f58sl55ahdOuktayMpWJ25EF4TpILWC1xcSW0PCJHM7qO2MUonHGyWSPRO2DFBurc31ra/JTab6W
k4GTg5mQFna37R6uJBJ/Sb+VTFrHT5Yu56/Z6esmmNmW9ck2cYn/aJmO7oJieuzw4B+WzI3PDXRk
ZIz2yYHiyRRYuKeOJGo7BuMWyPQIGueQph4bTYjSp6pxfqMaGM9aWa+G5sLMPMbR7YDbcwaTS7u2
7zLIogPfFXmkfYDnWJjrIMlelTLnfef1P7gpF5ZDFP8l2TpVk/3IM6M9WlnBfGjyP8Og6U8sQc/9
kDqolb35JkqwE8S+2Iey+q4ZjoiTcnUwXYXrshZkkEAP3Cym/2LZUXkcy7G6OaFb3ZAbWZskp2YW
nOhVHHbHplBajJ8zEWIZdZ0nKEoj18RTliCLqazIuQvtN20IqSmGQV78gmkThwpJAI0wwPK2yK/n
4cgUe/gQrGxU31kU5U6/GnE7gERqyR1PfXT1C7eV8LEnlm18UriOibxF1C2X8tra6inVm2NGdhW6
RTZccW0Vz0XGPlNMunXKz9eYqItnt0zW/Yz5K59IkuiZgu80DMm3KQgmM7DuuclrKIPhu/JVsm/E
uC8gwHFZGVUSsfsfL6VorUOK7naDfHQAC0KHOS61/CSa8pmchB8LLkdG6uX4Qo7Hj3qG4OalxG6l
bBJzBECbgdnCbopCvpkloeth7JJ4AtAIEQebHeYjP7w5/UTGiGYihFdDJKVDvs/BDiiek2b2r6Xy
GPH4/RtufyuZ8ndY0PVWquEnkHWxm+iZ7hAj5w0qz+m5MhqSi0s7+g4V+ycQ0v656tp3Qk2eXYqj
d0IT2o0NoeiYYieBBJhzSsvoGhYC3k06DdcJdUKqs3G8oW405rs8KHJzGvJzWoJ0cp2oo2i2DgTA
Pzboe3lXeXp7lZ7zxlz5OpGnr8jmkUAUrgNny6MSxsZaBDsLY8Fx1ZbZblKyuCVfST/eh/hK/tEZ
QCFhQJYCa1bqfCCFppZ6kz22BZphhbyq2M/ZQdZN+IRalNn2DJ0jhlDcNaeidr75dkIWkRGQyJuS
p4ogDOqZ9zq3aGpt1ZNhhMHUb4mF8Rav2I0GeBhEIL8nnX205MNDQBhSrFORNIojM8LiolpyJoES
/RRpNz/1zhbWd1yUxiuzMgkSjBGn37S/TRuCRRG3w9HJJ7UZ3Mjb9XZORkaa/MQZMVAGDa8NG61L
6MPSMhSgC2HFPAwZVorFld61i9gbu+1THcfnvKcjsnySooAORGtTp0cpnSNlWiRKlSiJHj1CpmqF
n1wRO+W/BURQzTqLqvFIpcp7zm/TPPbEVellbajzqwouOT7SeCBwFe1UUx1E7Y63WX8plr4nnJzh
h4AJytBwExptcszc7iXr7F9NL8jP4rfbOlGriYRxQMbGPY6KJuC+zxW4Zfw059k2fwFFSDaD054M
YFYWGjqQIGEFW1eZWbbJdKxX5a5qyUHYeM9l4Cd7AEXuUF5C8WroULA+tbakoCDDJi/MNIChLvlm
SLcukJVBx4qBzY9pyogay3TomGD2WLJBr0gj62CFrEvyyXwdVFYweJRIBhISzNwkxodp2ZSCXrRq
Zxi7E3lnJblntg5AW2yi0DIy0Uyy0SYdksZM6rOdbo6hYErAp0Iw6Z5NHazG4EusbXNLdtRhqhyG
KOk9cJjcRiWhbAx1x8l/g1WH9S62Qiq9bjvqILfWweY1WrjQiXgjnSUk8W3Jxdny7M+ZJDhVB+T4
kA0nyIhzdFgcVxCvhzbgyCYSde9U1dvOMS4EXf1J2TKzxN6zCGq2CTl0JXl0rZW9ZrF3EGn96rhv
jo6t83WAnbIRN5iJavhQmZ+GgLWdehIWV84MYclgZyBOg9KSr7OUziTzCgxAIiXQLmLu08TdQ4e6
g28+Z17j2UB4/HRrGRF/Xrvc60LTkyePhjL97DhOV9k8gbQ22Wh3PLtPCHt2iQgf7Oqj0fF+S75M
GwPhu/QK55xF475uyuJqGswsfd6l2CmBRILLIDcw1wGCyIojX7ulcs84bFuii1mRrAd1c3X4IG5L
joKro0MJAx1PaIabhLRCKcgtMxjJbnuPfiAq+O6xI2fto4MOmWvH4Yx7otfpldGqrPCLGjocMXNu
VmuerCU+FE6EMcJmvT1IAhX9FA4UIfZrR4ctmjp2MQvHC8291jc5uP4HyheFGrQswSX5hBznrYmq
m6byxM3zyoAFXeiUc/i4au+gkQU7FK8AXz6R9tNucWC6qNV9Y90tH64/+Vs/2I/yB1uKFQ4J3Pm/
mgKE9zj/WSf+wbESkHxjnp2/vhSdIY4zJRBTD+OCiw45k475ceonx2mcI68Q9YNCDDISVq4jLxeb
8Mu67N7TPPpVUPxTLpMLoozuFIjhZNt5c2Hm+U2CHEKN8O6CzaaewOGWV97NJHcTYvJyCJPuLU2I
5NQ/SHRIJ9HgRUVoZ6XjO+Hp/FY60NMFLLSh72VcQUDuHnMsrAriv7AEdNZDbiYPcFeLzRAP3kM9
Wp8NfcnGNId8K8aofpG5c06XisAhZ6iOcmk+MptGAQ55u7ZSG29oXrgPUYfsx0mKXaDZAcEXRqBr
IAoozRbINGUgdDj/GTIzCgij6JQDIxg1n6DSfAKmeDAw9Jeu2sNtfIdo2J1dTTUYNN8g+CIdgDzo
YoNBgMyDE5GmqaYizOARsiJm+t/U6bYsXEjL90CTFGrNVKg0XYHeO/3T0sSFIsVpO8nmAfpBtI1M
czqOqngUo2i/KdwG6+q1WEzxy5Zr4uTIIVl6RDYseDeRGooDdgoO5NFfLsgdD8ZgotL9PWrh7pR0
hzgPgjX3q7MZTcqYBqTeGi+Mdw3RkKKeQQSMGtgwgvTa9md4ls0WbFC4R57DWaVFxCie56uvhcW2
lhgXaI1jLToWWn7MQD3UcuTMQ5hVHgwOznWAXjnVwmUYrQehpcz01OWp0vJmtofGJdeS5wzts69F
0KD1kg3TjvyF+eWM8KOY+TH6d95TFNQD40Hw7gyP+DgZCSpridw6E5Ig+4XplTGbYqOg0O7KmIVE
ZQQYUUX53Nl9t56G1LzkpBs94xS5uIVrfR+t7n0gLX0dY73Yu9mAdFArwhutDQ+hi+4hF+NXUAt2
ZQrTTYMqJctKeWmQ2HqKg4b/9Ul8Kc+RoHtqMR7ey05uUQouV4vIArzU/Anc9fazb1HSaT27q5Xt
AIme0zx/d0wNBdDq91Tr4JUWxGtlPDVJfra+1PJaN18goI+0kt79EtVPWl8vONhXY4K8M8kR33Mb
9SkZ9ZIO5jEYhckmJAPGVXYYomGn3gkt+0bobklrjZGomcQFxVyERRzdf6IdAI32AgBsPYQCd8Co
fQIJhoEB44CpHQSZ9hIgPGJ8iruAeRD78ATHQYL1INYehAYzgqVdCan2JxgQlDYGLtBNpd0L5kxM
5tBMBexASNJLZSO+LnPrlmB8CLUDotdeiAZTxKjdEQE2CUtLr2AmispRB7z89147KkbtrbC1yyKa
ZYDpafaP6AXWGLWfiNIGWKfdGY32aTBSJiwEwbenPRyInYfHFJF7rv0djnZ6KIQ2k/Z+uNoF0mo/
SIEwqChMBjYFN0+gPyYMLqZ1/+UkmfCUVNpdkmIzAe1EDUOgMRrFc9himlgVDTEkWdJzz+bUUl37
wRE07XztYWm1m8Ug5GhHAtV+1k4XoT0vtXa/FNoH42tHTK69MSjPEARpv0wi6ZfjzPOAaJMI2dFt
t7O7XURk8/1s06vl+PdMZCZwzw43Tty6u6rBIMBGjiwNQb7GELdvVmdavxl4UjvmahtUwmPeleNI
nXt702gHkNRWIO0JWrQ76MsWHGEY4kMzHzstVnS1mygpbTg46fAG0FduxcxoNxIVk06nne8ZhiRb
O5NCLEqD9irlTrO3vuxLkzYyaUdTob1NLFOofXA7LZZSoD+Js7XS9qkNGIRsfZhbsJ8dsSarOD1P
VIW1Iu+r0Vaqtm+aQxOBAhWYufMBPiPdD2J1Dzu/CNiALRa04PmTpTrjQO3aYnJDkyPmNfhVtWKv
R9U5Jt/sBrfXVwT1jP+LkhYvtd/sWnsxt8jMnE0pVPGd7fskgQ4Ot1C7yZjEvwTaXwbldW9iOKPw
r/ZSe9AAYhXbDluap/1ps/2QMBXWnjXMayF+402vpwPxYiWHVBTEZbGKkiVI2SptxnOPEQ5KbkiI
I4ZG7ZGT2i3nYJsztX+u0E66Cktdrr11VNq8TbjtZMB6IGeRgGewOTtZFL33ub/iXsKyHhXy2i8s
IrPai97Dlgl7D5qDA0di7Ew4j21PW7Cgh3dLwmYNUxZ05O1SUd/XY99fF6/WMcjBrp+g28MnJS1q
TuvdmPDdt0l+OKoFLYDZZncbFsRblr0RWnVKAPQ+WVR5KeWfxovInVNwGzRY89aOx4IkQZmLTTEo
D/Hi8vhEOTQ8yVAzMGALdG1+TVR4IM7MQusRRpgGqleGYVhItLNy1h7LHLNlo12XvvZfltqJaWlP
JqBsZ2di0xy1XxOYbrjJtYdTL0RX4WynF2OkJGI+9YyULWIl5924tEltHPL2zTMg0W+zYhS3KZp/
9to36rCB9vGR1guOUlajTM7Gh5iKYA0hubyU2E8H7UONkWYSzx4jJMajymfQi/CsDphXLe1ibbSf
VVG2OVa6bFvpbRD/MKErbOrWRrfQJO0OhG8IkUWbsSHGmX83rlkYaXFzzpkg4u6o10aAv9aKcdra
WG4n7b0NtAu3zaPpFHnLTvXmmzUVySEMjXIz9OiEoElbKxK/khXFHCtT7fJ1xbeh6mf0mc+lIpM0
dblSQlQlB5vJE8Gkwnjg9Se8faGxyrSX2HqLtLPYb4trGVMv9hOhIK0saVzJdVjXLZT9OpdPc5WI
YyaDbl3y4JCg635PFpResxzrNflr7F/dFGwo4vKt7DAWUuE9GYMOQUIj7PjRDQaLzm/p1iQp7YoU
YfKIRmmt8BZAlbGOE34BdAX21WXuT7ocfVyZqY/eCGBSJLW8qdIl6sHwup3JNvfB3Uqn8zfIoee1
dEtFKPEyb/8LUZmWjJXZHJXF35BDDBoCYbLakQjxTByr/ywpK5Ci9pmyUbKG2YekwMikge6gLC4B
1ln0Xt9qs3ofxwJMXshTYj8us/FZZVgXBUf6Be7amiydJ5NAoImiaIU794e/2Ae7965a8eGFCf1y
kf9Ja4eyA4vA//sV/JUepF+AK4RmJpnCxkn+zy8AG6GVp6PRbflk3g22hGEIaZKgT9o/3FBm8jg5
bfpfaPGA8vwH71tgaR2e4O91gr9I8eZ2GaxxsXtO/fDVLtDMmNMA1biUw7EP3HbvjP13I27DSwb/
epXi2sApY0UvCJfznNGDOxDrbt37riveybt6Zty+Ukbg7shoVuvBeMjHiHyrdLl7hYTdmIzddjiP
FnauvkW509OVoKeL0H+gvaHJN9mVFM4mt+gLUTIkgzHvWBdmLQLYUQHnGXwUfgF14poJ688yTwnr
Uv5DSLQwj9thjMITWgfUYNztcbmVcri3iAtL8xNFzGkSRbyKZfEtd0DbFs17LP3TQLORkWGIJbnP
8wMErWfI2X+2Y/TLnpxr0qTlqrE+3aS8q8a5p+Hw6DjlizVYv2Fq3qrWfW6j5ZXMa4if+TGp+Tvq
wHhe5vAsIoCEdku50yYPcOH3VSQwbIX3aiqYiyYv0eNYjAjtmm9xjp88Q+U1ph/4LKIgcXesNR+9
3pDHoRW7Ks1sUlfqelNNPjzN1LUOgZL9DgOTvUJ/jKukV/O7SmMERIlYmwXzOomcaouURs8U8Fr4
iWFsDSQJ5wJuh4Eo6etJ/h+q23/FuXA0Xuw/lxP/r+JX3Hz+y735/PW7jf9RUmx+/c6/K4rtPzzX
R/wbyABcso0C+N9oFy6/ItjPmOgZbM91+JV/o10Ef3D2eTLwXd90+T3/TrswrT9cyAhBQDiRa1si
+G/BLjzxV+2uyz/OdAPwGXDBfMf9y0ErnMFVxhxY29Jkx5v6BHOhtQyPPmzTowxLfJ9AKxgUDvJU
TgWkdIrdvTEySIEKlZHzjNd+rWo3f+18bBFmOCvwzSULU3ewzqm54EWmUbnUQfJLGnn7c+rIgQty
2DucDL29NmiE6SsjIE9d6yl4p/34bvWLA3HTR4qKBAurZmAN6ToxGkZnYz+ZEIHc6ZO6F03cGE8j
I6vCYDgBKgpjmENUOBBgnwERCenil4kv7BnydIohUNEFxoHcIRNt7ypLEVW2BFj8iT6X+OqCNIjO
89tjD6f11pD8c8MuJFYuip+dG9jdPXJluIExhofVmJp1XxjgtM0qyveqg0ZeusJ6iccAQqkr7cdK
+ARgTKbnvLYQ7S64MdPtOGQf+LIAkUkLlGc0RphGdBrBGEzrynaKe6/saFuNdQVgvbbY9xAW/z1y
3O6Z0WO1CVQpNx00lHNgc1xSYznvgozet5h0sB3QkPyU5439EvtSPeO9Nt7GsR52S2A3ByPzgxX6
HuxaJVSyBdvy93Fgiwve297JsOq2Uevnv0PXQBMJBGmVGFWzNjT/jjc23WHejB8iGB9XrOsJIp2g
efNDA1R30k3blu5u76XEKqRg9E9CRoq837DAOYgQxevJaRrzRh3mBa1dTjrJvUrT7l0lUbcv2g6a
fxR1a50xsk0oqY5LILhQ6ihmXhmQyomaeTUyMN/VQhTbSrY5tm6a9IWaa0NXnz1ETcdkb6qit8Uy
LPwWyDK5PchZSLMadL/MzF3aE6OzjPV4aTsJCT3qjJPoeElGkPSPdhZ6+8CyyntZNhLFsYFTacnB
iaPyfwJU1V08QmK20lLO1pgrWM9pB/WayPf1RIO1bvCivvWAWxiJezUBfdqJuTQAoXHXAo9P0H7D
2XUPbh6hOuA62dI828eqYVmQCwRLSSnBpMbM2xK2tDXZMxWEmNarttWEnNFLKQgbJLnbLulwvLQh
kCaEkYskKyPJCcw0WBXK0JdkyNGD6LHinLNfyORpZqgDH6khZYOHJCD7sG7OtmzYU03+sscNJrZW
St5s5UTNeZJFeFtENh0adlyXGSU1qR4TM6msK9ZmsBDpYVLiL56s3yPOusPct94+Ie4GXMRQsdu2
AarCJjsTgMIry8sUiRb969mC7oeDqnMOmP16DJVZTeVq+kdYE8QKhh0pg14SroPIzZn5K51hgEWt
70FoORRskNr6ee/HHZSbOTEw1RPIJ5j8DDmxhLbZk5Sp6lJhiTRMWbO3R6+DODL19ozt4zc7V+Wy
tpygtAj6zDB+uhTG/mswdvxZIBd1bGtie2S1AJGDT8eW/9kehuI1D/iGr0ybmKPNEhTAEIa4wmuJ
IIAZs7dsJens3rcmyOd76CQ4jWbSf6qTU/5v8s6kN3Mlzc5/xeh1s0AGGUEScHvxzZPmWRtCUkok
g/M8/Ho/VBXKVQXY7l54ZdTmXtTNlFLJLxjvec95jko/6CqTr54be4eirm1KTFvjSgBSXwdDmjms
N0fKExq4d8Y2s/zuUMnZSvaIGe2HbbBcdCcnfuN6J4iOR2GBNSgiNGpVDp7YmXvmQIvFlGX5kSXJ
kG6Ys8dmXRestQDpVUzjWTBgGVQ48vwLLdNW8q0M2XT3PDjOA1xi2qRFajDZtqWx7GqiEV1J5M8E
Cik/bHLjJdAgd3Hq9Dl9Fb7rfE9p2dP601CDEfZ06mS+cW5deMQc6ZWEC9wbPgJl4+FxUctD6FgQ
2oO2I4Ss09bfYf4Tz7Hw9BsOvoKCKSunC36Eyb1xq4hvpWmKIyde/FDP0vwKw2iCa2lFtDj2mV/9
hBnFuhgPW263cTl+x5kmTj7gXZtpwTzWkNKvk3gUf2ywFdA0qAc9hJY5Xcf81b4noG1eQaCzXA09
8QV4p3VuZ5jd+4ao9G3mqOreyZL8AaoEi+TOZyllOxAEqf9Q2GSCsTYPQTF6xzki29s7mfcS81sd
+eGQbnCdZn5qrMDVJ08o91hpqt7MyHivMc3RGDrasbrnGI3fBqmZLk3bk1+tIaARdH4jjm0D2fem
c2I9gtZmxVbRsWNDA/ExmoYkXG8I5jVbwzLCu2iQw2vm0QTtUHL7WLRWdvKtRhIOyId92UYxto+Q
a6Z0JwzZTf+heqNudnXHgjFpW+/ghHxP04R9zXId0tS+Z9zJSZBg4b5Mloef4s7rDYOetTDoGeWD
K4NEM71q3JNhDgy1uEZHQB8vHdIvFOT0GTu22Ul+UFOzW6mbaU+vFQjPYXBfXRu5wYhwhlOYSFdL
M7tfTjbLP11LPWBhedV2TnGB4DCihs8yCvZ3bMa5wq+ToGgRbhSRGWRfUY8fOEJy81jHuvefqXFS
jxVmzhGbYd4nfE0t7v26AUWf5/Ou9UB40COh4/hsz8pMCFdMYbapLdPHqAOAZdPZaU1UgcV1JJej
I6bRbF2ljocPPkzGdudHtv2m8k7fgZ8rh02ZNs2rMbk4vAzd+pAyBTIm14HqVHM9fDFiBvB11jmS
fGHSNAD88ICbU6uDGwrBRXGKgxxQVSx+QwttBpwqbpsvG3LRH9pdEEzQNqbvXqB8rvMkdF91JaBT
+GN1n7g+3EoNorFcT+4MYwREEa8JzSi2slqVPiYjiZ7tmDcmQ7Pkpc/eL5XpMfYifmFcsu1JitLc
uSWoxrmoy52q6vxiq4r6KGioK9oFJUjCPjIXqGpkfCLA8BlPHXAVWAv8rTX3znixSQw7O8Ak7Qab
SXYXJUxNq5G8K7JIiiXxyMc5onIz6jpKnewQ+yp0wBfKJ2DMKzs+zF45smU2xVcjNWwTe2SUnrqE
C0YBm2vuKNMw8ChsXZbLGyq55nkVmHWAM8ZzXqTM5nJTj47KV3bd+TuHpdomb2yiNE6kJ4piPUGL
ct1zJvkLzV4UlNZhi8ERkSXMVL0XXUacviA/3YVK5M3kxpB6ng01zw1Y7Xq5qnmUGVHM2/BdsAmc
B4WcNLZ4HerAZNQ1y3Arxokojk6Du8JI9a22QSPWDrUBKjSJwA1ef5ByxqxrBPbR9LqR4Rraylvh
YMVv/cIkZB5Sbh0HhKcjQrp1zS7e4aneEfYPdpZeYDbcJtsLHnzclklNFTwIHm7PujY3fhgteHs5
3TH5puzI6F0s0ifQYHjpA9O6EaHJ+rDi/VYUmfGKjByc4pprJJeY+kqnLkVQqh1IhPnJgUjXDFem
HV9xBU37AVHtOBFv4VmzjXk9DcJbOSosL2OwlDLUVYlYqC9USt4iniX3KmSkjnF4nHOPnbnSaAqB
5dHrqdCtLiRaZgS50sgOHKv+RjQ+mQaVsidc8bxk3Sr2BvvQWvDCXKgu+4CP+rmb3DFH9s6SvZ0V
4ugb3ltqDXTDOZQojpGtr7yxwzwGklf8lGFyxOxZbJHmiDHMM6aBmsDlhjeq9WYQcjsGncatrGb5
qA3WwP08OMlWZin6eh6QSWq9FkZtiyqYsPDyiN0/uQZp6RVPENfMzqqnAyQT/9WUpbO3tTaOsnQ1
rtyR+JMqePnSInqVdY31Es49tbZ5Bp7SHYT5YJOLOxp1C1uj7OtTllsB/oFyerL6Tt4nMxW5GhMi
uJO47mkO1dEVXvKZsody+MIRiI6s7fCznES0yzkJthLbyiU3gDn0SdwcxNSrVTlgsQDU4x7rCGc0
Ll0D0ufk3U9QDVDJEc9CkGQb5JvgMtIvRyY+n3CHKpisSWCPj+4Y6zfTjjPu9az6LL8dtq3fNmjJ
SUfhs/dqEervxuyLwHfwmlee2qHa82G30n6dpVh+1eg1m7AdWKNDjwbw26HUtKrm8GOvlmB6OrgA
Gi6BX1pXcZfbZ1Vjy3TJex/GJgyfI0jth5pZ8+QZNvVWasCFDm/3yZd0SU86yI9jAECj7FT7aQtN
IqVzSVvFsKQ2yTA02OQL9y5NZ3GEiJNid1k8WNbI/bgIcjzBxsxFUIfjeM0yutqWViyfAGtFF3z0
8oW7IR3KqvOWCJOXwejzjUGRzAFQt3ZEZvFSbYuXueNC5tkks8BzINcySJ0VzbSfeiKj2NiozzUa
Lal8L/0eSsIarmtoUiyJ2ONSE1B0Er6jsOgoLnHz0XlVvaZeAo/SHXIfXTX4mo+eZOCB/zfyMBv5
Vx9o7Ph818FF+1SuJwqs3gr4bc0KrAOGrNk3uz1xxlCEEYwTUeE7tqKtoIr8WgSqe5BcCwATTR2A
l2VPR+M5RvmygPXisDsnxs4mzqL4hzMcnAPojk1RDaRmjGy4RmYU1J+DCtrUohabqGo5z1X77VeB
f8Ufq9iOaRZ+EyDJ9xnxi9uxVyUe8jk6W6oEzkDw5yYN3QovJ0yslcoobLbhYq3Cli13nNwHcWNf
8NnIIwlABkrTH5+ddgB17pTxaaxt92HQBbf6ER+ezFxeGLHr7DMu6Xgko3RnziCMpqkdC4aCKr5j
zmh2VNU0j8ZEMRSorfCGZktxhf29p3tZJleOh2DZeGXzaJVODg3CCDZ1yS7DMUoj3zaD8Wp3SfSR
xqypCLi59m4gvbfkQcdX7UbBR0bnarX17Sy76dNkfhxCiGHmoqdWcx++1wr7ep/oY2CV/tfkxz0Q
wj444gZlEemGGU5CGstPMuyxKcFzx19DE054oqyx/uj65Y2lEEhwJNNpU7Xx9KQEo2BeVeVR45rb
QXuAXxoRLSKtykvNhlNpzBBCV0aFQFFOJjER07f5o6fdBZZutRVVnJ59u/SeXJVWRwuP6rawTarz
TC5rXWNPp7Y1aLst8/qAN6V8FJjAfnQBRJ4krbx4AQKyH9jqPdL2fEPoS+6HOF4qh6G+luulSBFf
GVV5epv0ARKm3Q0O+7XJMP8w31QAm2xgviFuCswmnXWTjyZcLaYZQftWO94YcrDbLSYYBxcwyk8E
2tjt9pUUwYuFPHM91LnaFgTJNxmBFB7hyMe4ZsXs7hqjZeHOhbgPL/FQpy9phZLdNRXTdmNY1qMv
JU1NdFBjK0mX3C9DUHh2g9I69Crwz2M5W3geLCeAwZzYvDIi+livs0EY2KRctoHreC7NF7dI7Kva
wBULcobgblRZPyniQrd2l0d4DY7c0ZSFIkubbYxLIbIB8vi1FA9dBveMJjbIdF2CzXO0ath78fDH
rKvFxJrZ1a4wsZfhQ1PFMTZc82HIKvhwbrh8aAreBx+WB5BS0yYPUt2VwGUScyTr1iVd+1kCYUkO
bZirF6MLivdS1N5REiZ+CqZpeFAlLkVAXPDnw5kVICchc/GQGDVAplq+TJh0roMQJIyYA33Ne7F9
MUnl7VPMbkvpWhjfV+BqBYXAtfzopV0mq1Cxs7VaO7wr9eAfbay4F0vW4VXSxqZe5SOTY995/qPF
UUFdey8VHG9dcJvt05LmhSj+cYyILt4gweURF/2jT+gBXu3oXAPgcp7xfkOXz4IU22VfQk9qx6FE
hQrmW2E1EH9cIzwlYQ6KLRrEQ6Pp1WTVbdnEsLE3JRsJHeSeut0SdvbiLR+YhtakpoY/81yWd/5c
eeuw7oJtyhb9ERpPzP0gsVx4At1sHlRetzT0uDj3stqLCb2xMRrXTZ75B7f0mbH7ZaRAVyLvbyA5
7C2/Lp+6IuOOgL96p8qRQj6qYDZsW+ojI2B9GDIDS79HR+JqmpOSeS7XWKaa4Lae5/nUgR55t42G
3XI+Bke3wwrZJ4Pczzb43sb2BtxYJdYZm6A2TNP6ZoJBsyZ/kBNS6aaDHPp4N0cBNVIMTs9Y4RTf
rDUu+0+Sq8VY76qodLaTS8BhBdVWkdK0qz95rstv3pbzfeqW+cVp6474Ez9ybgZDdZdlMrgvmio5
4qUeWFlW4BCrNsSS2iMKnZgSfRqgeoOXZIsmzSuP9I/PEqhVZ9HI5G6kpoHeBhv3Lkm8/lMz8VQr
x5gtDg/HtC8w4ow/vGChxxttAyKs7+lT3AI34AJpNjDxV5F0K6pru6b8dLIh+phzs7hUfZ/cRm5L
ZEN08sskyNdvMmwumpu0Q9cyr9gXbPwjF1BSNtd5a5dHFQX1g2nLIlnJKR+f06Eyu5XVZND3R7I6
f1jHTzRDt2lDpWRd9gQIC5HeENmW7tovbfWtk0iaq5nKZDbuicaaHZVMheuO0rsX2E4za3aQPuWG
x8o+F76D081wvHot7FneuCoQ3pZXrNtSe8DHtelM79yLNg74SvxvU6uxfMQXnd/ZtilfEYIwMfFX
2VFr4PQUj2BnZOyvytkgt+Q2j+gP+aWuMQej6vvdmjlRXHORUvdGOXUx91QJJm4UAAClSz4h15V5
6EzBgEl7qtobeiLe1oXKP3YM2mvW2PlnC5PvYUDGISBPq8oapEAAUGw2yi+f9immV0V2YZj9DON3
h9Jos/dgIqjrgGpnCt5/Ghw4f3pTEKFQldeco2Hihyw7Fvu7Cqo/wrIpnXQ9SGNcOJHY3FYER2MC
cXyxlTP0zN9C0LyrVcNzLbOEvguWCzI82uU876fOzG8wh8TP7O7iHZDO6o7wuUDOtt5g1hvX+JGy
5zz2HHzQnrmCIR7zRFPMt6n9KsI21sYEMHuh0jMtZ2zvgjaJXlmvjsVeZDGxrExgZZA+pq9VhoR8
agvw9bR2oNN3ZVrsZerIp+XvmObFiNVw5rfzYqbVGldV6KVvIMvg+heRvqQBaP6s4nGY4kydJRiy
dc9/hwwa9ldJbeUYn5voo2lbCmDLsj7zhopRvRvznnOu38+TYIrNsh7/vV3x8WnpW3+IYAxcF6GQ
kCJa37rlT0oNsAJkcWUFOH6RpQxcdnUEj7Y3J+tHgUlP9yEneAjDBTdZ4FojWTDRZ0/SQLnxMXvx
kLXq6KSu9kGOyII0jdOe46Y0bitTzjONd+Q/RajiZ5Wbwd2g0Jrcwu7+pJkydkQvsa8w3MVrrJ88
k0kvhbWNo75rtwrxD68z1kIqGj3704W4eJ3gaEWdBBrJhIkPF81KBAx4jsPFfBXM8bg1BoEtrLZ6
7HewCleFlO6rTLSGgSKbZtWaoBRWJu/yGbEtiu/byuPY8KlqSVZjZZKRmTGgPcpEznBAp6k5oCAh
3kfBQP9j6kX6RxQhvb0W+6UO4CCeZN5Nd1k6wBoZvGkJSgWyhR4d2WO69uuEbsLctsdjES1r+3Gc
xUeHmQfymvFWoeo9WRQV7Xr+ccNdJv5TOn1zCsCPQvaU8bwHPhTdlSU3HB3K5mF0BrWn0FsfCnN2
fkgWim/dqfqJs9a+ZIS6Xr06nfirDk3/oZ1IdiMSdRP9HhoqBrdMSfPFcgENtVQ/fTz1j1hz0sc5
T/oZJ6mHH6QJCwcD4HTDhM9d2klPbSj1J7NItK3jArSPDhs+0HmT3BGo8WzO9H7aV12ePuZWmYAn
aKm94Uy+DVwfNE2oHHvf2ykePsNw+j2SjA17i0f6WgsgCyQSM2RVCaQ0SHMqR3XhIwyxwFI8w9F8
FavaOtXKEo+1kQUaCSUruHMk2UlbxJJhyE2cw2FGS0Yd1Jpfao/JSomOCiW3zG6FnN3raYqH96r3
7HWf2lW/aqDK3QkzyaCvVuF4Z8ZWdg81zn8QhjPe1hx4n+A76re+aHNuTVFIXL8t/4ydB3FC9ins
yQi5oJ/QZmp83Vd179LyKJfuzChvyhWGdxQajuvnhsLPkeQRToIKWPftQLafoo4uTZ5TfJ7vqGj4
KjxObKKX82Ya2m6bCNCD7DCUc8vIyj6oszOPIHdGJqSv/Q7MjQ2VRNcEaUMkypMMjCWgVLOesW37
haSSdSiSNj2BsSNmVzfcN6ymvKo8nwqlMKgeJ126l9bNXK7AdWWecjdOuf1a2QG8DHB/xV70qszK
ns9gm5/zKkMkVYNK6Qy30veortxdk2ZYtrC+P1kdjaqgFgZ9TJx8uEbHmS6xJSpEEEUTbe7PB/xj
5Epnv3dQHHO8DbnBhpdgTboLKzjg/Jnz01CQ0OeALgmItaCWxm4S5qpGL93y/PrPnC+LHbkM50dd
pcY9RnEiLU0oD/4g0mLltKaJKEeYqVzGGASdkP+8DcdrpJ7h4HfefM8On1oqL7AeGDWGm2pK6nur
TBeo6GS52GcC70Gksf8SkZv9UaMdPPvLd4GWgn01g6DwwgtrRGYq7fYghRMs6Bf/hVXwdBpJCUHl
Kgyaqhj1ZS4hfg6yOFZJUmw4ewAJtCERpy7ojoXJPYKeo6Q49rhGQKwO5IS5M3VEkkJrujP8wbp0
SB1oBNP0gILpilU34z9f87oXV4x4CbUwdRQSyinh3ThCzO9x5+AprmfPP+VKjy8JBrmQmXiMX7nu
olLKcqSeyHflxqPcAR+0M4j7oKxIkgQa4oIuZcYSz2AXLU00UTgiKP6t191KdEvC2/ZknttIU4No
2f0DTPb+OIopuKkAbYGYKtPskLXaYdJU6hsq1KIYBDJ/EqPHlZJo68lBHWExzcVtiTwh0SLIOA9Z
5xkHp2JnvCHOW9+EkHY/IMiA7qf+rMEi21KT68YQrCGuwEeImzUfGExPHbvheIXO3fEztzXSYwo/
VmhC2uzNmIpKo2PLM6EU3DoyNo6OTIxrJxLvZZsBMiAB1pNqsSFRhX7S7FMrnO7pIn0Q5KjWvQzz
dT3Ew1FwUd3KIUrOkBTHpxioNzCETNFaS5mIdIfxE4tbvYHNkbz4uqS9k2w5KWUawfXKT/WwQwNp
1jTlIo0ZscECnta/c2/lzmc8W82hcALj7HP/IdxacTBH2fTQ5MCa+SikG42eDZHA7JqfJMFIT3+W
fJgraz72E0+ncCqIVqb0dnhus5t5cWlXGQFeICquyVDQsaBG/iDJWEtj5ykUuJqdIR5wymiRZ+u9
F8bGPkffemj6sTy57dyc48hmqkVwJA6a2JP4Acmsb7Ji9vGCRvGaD1y8p8oAJH+tu/rGzEr7Jvcx
gK1n5RlPfTA1dK9QU/faTjI4SeiX7erfsX1qrUU67aIeI9W6WuTsUQbpW9KZ4Q5dmCt0rlv4BgGv
QFUNoFQ8nqxnS0zVnSMjcVHUVLX/F7Of9a8uGiw0LmA+F3gg0VVk/392+6kmZXHd6RbFLxyah4ha
j0e3s2Y+O/GSLWdIgj5qReYmY4aicmtiO0+T+84xW71NeWlu/p+YtvbfxfVH9t3898UN9gUgo47D
qP0f//yvzV//Pfwulqqff/oX2O5xO9113/V0/910Kb/0f8EX/7P/53/7/s/gHS1FWZAAzvh/8mQ9
fqcfefiR/0v70N9/5d88WdZfbDBTNh1d/H7CtOEo/o3y6P5F0CqCvCWU5VroUP/oyfItR/jYUgmE
mhRv/p3yaNHESY8RCzzPAzwm1X+J8uh6//o0KaIiFiWXruUAQOdr/vPTFCce0qYeQmRlab96y2DV
6arh6uCDGGl1I2+RRO1Dh81qxXIEWKs5NeawKQbJGPM7udnaEDuH68glbIv2sVxGvMqZRjzIv5Pf
hPLa7hqODeqGCSwxcweUPa+oGWBw7P46RC7zpDvO3jEeGONxfSIMbx3E7+vqdwwNpsz+MttADwhq
NUdzkCSUxf3OsEKR6cMjDRRvTZU0KRPMX7W9x4di3ruZHgmKc9HrNgY9ROVpWiZmTvsUC/sw5lAW
GlU8OYE0uJ2lVfOgsUAd40pF123RIUrzQjVfaJeJX0STjNxa3SAxybyRTBpU0l/aUFXgdhyYtEDC
n824zUKo25jBKRq0UAKMzGfzIrVjjdvgVy3wJu6YnJW28QeahX1hpcVo1AzIFyuCIfqlJbkw4ERp
xgfBPy7MDW9RKPikg6UuwDDS1lQy/A2LoOEkAKxW7IX8Q/mreJSL+MEIHdx3iyBC3mncDkxsnKYV
zo1sdrw7XnHFD/606o8Vzupq/NVYgnaGjeSyeMcDgw/dVOPGn2tkGYaQ57Ip4O0kZbxzFvkGV3J+
qswghbmGuOMb0rgxE42p3k/oNAfmd1CLJuSAZz6KRSeCPmy+V4t2REFJcFssehLrk2LH3wciU7/o
TXhiqkNt1fOx1pm/5kYw0ILluSQmu/FIwVD5VJLB2EFBLRBPF1VL/QpcPjidBX75zFaMBBrpHjot
RuTtieySD1ahK9nNVcSt0EQc5LPEGPMX1ID4hoxseedqQQUThLt5a1WyOgnWzM+s6JsP51ehK37V
OitT7HZV2w+IwNN81eAqRBlG3RNg0w5W2/a3zDFsvDM7Rz9hg3DM/ioO/uqE2nOuZebZh2zC9Ixv
OzvLRVkM3CH+MRe1cQhthEffzd13gAjIkd2iTLpMMWv9K1dGYRxeuWaeEWNAzYwY5O+cKlGkVRax
c150z/JXAp0WNXT0PIRRa9FITadvX0BX6etOWRYlSLm8NhdVVVRpeWSqsrjYptI4NKODJN23kVoH
XG8fMbaLpy5zh4MaxumzWdTb1KtadL3Aaz/TX3l3jtqQO+Kv7CvxR+3yRQu2HX+RhWk4VxQWuO4N
Ls9sF/dRDd3qV07GGVntK6w8Vxn6FPmeINqXi/gcJdp+7BdBOlikaT4z/dLmUBAS6Gx5Vfyq2N6v
ot2FXOZARjTc9lUIk7Va1O8wt9vFM6nf1UQAfx1RVFJs/KDvrpy+wmgx/ErpqZWIdOWmBbjDRWvv
8qE/J0Nknq1fKZ6SYGT5elHoQe155TZbdPsCv9Wzm7TZncdke78ozxyMLdDUrWFO44+tccKutETf
X0vosrtEDxSzZsm4FIIYjDCEkfPsSOAj2cfZUJEd9odUr8bBpBWjtDlrIr8FWeRZoPjnmKHUmwx1
wtvC5y533J8xaP/q0Vwq1vFwEtcGglq3/dkPDNvDqDNOTPiVhTUFolZyNlRq2dtC0tvTTL53TIFP
wkhp3LdR5LBl5xAn1VBjBwS1UHf7wErzSzVBOEdRCctsX6jRxIZhTK/TkFGKrMz8nqUOTTLKXWif
Hcw1Ck65Fg9xf5OWrUXeLvbSc68XWgr3k+ynxhfwXlQyD0lC1vpkd9Inn+K1G5nXEgchTMBNRcy6
YRfvoZOr2kckaTE4b3F5JKcASfzcxL5D6rIqHwDXN/RipX3drSqXiMY2J/VDPWY3ZD/kTwEDRDw2
z05fiisvmarPwnXsJyCxcgAAKLDHjtq/4+1tu4c0Gsq3oWU9z8jW0zTEKk/FGzh+0Tdwvj7e5ib9
t5sMK9I5JFECH2joiPklYQmCjjc3a+lCZRM9wOOE0Gh0jneOZxn8Kfik9tuy6MV9A5dOreuMjNYa
JCYVnKHXhy/jlIQYK7rxNWpy/cQWxFpsjOQb6hGRszcqTv9gbo6DRuMj2l8RNXKhlXct8ejVPMmU
wvqo+3C9hPZ5XbnfMYPGwai84ka3JN4JwHY2DaujOpK3HMh1k/HGl6yYy+ChqO9q0u17Fsno7GGo
iQ9cGVkE5D6I176sS8jJeQ8By3HyW0SdYc/vFL8DfAZuBOp1T7Wu/sSfDO6zVDOHkT3oe7pGaGlw
Iqc/t4I8E0SQ9nMIiuRZ2/1TaI+ZwevJS9kjR3AeVkHn5y84BJ5GioN2BHLdG6fAAOIIGg1Y9kQI
X4zs9iYDK//aYzh60nmffjZD0lxJBTnOn8BPu13d3GWMCrR26cAc4RXTfMbgKOnQScY62E0cdoci
cKJF5p+upKzwbE2Fu8wrpTVfJdhtvtwpDu5yUD2LIRxibmcBv2gwRz6WUWwdA7/TH9iQ3swysTlI
pVeu8qZJ7we3Ce6yTiTPMgS5gaUqOtkiFyvRjM2p7NtgRZWVxL7d9SMNWXNwx3XBu2RmTn1SZCTc
COqYt24Pngbhtb5wJcTiJMWQrSMqptyVoRRzSIGR6w3FGKty63gfRBadYYVFLn4zQHRfpUZe0CXb
9WyCcp1uQkd3161jeW8eZgqWkoB2jtoi3LVmgeccMUkhOczATU++G+BWM2l828SIKzsEArGr/aK9
jAAXbIQSPz8ha03PWTM4Xw4ZnccWIe6eBThoOxnMfwoaE3HQ9pV1CbOlbSUs7PpJFRjgAeZn+ZWf
KudUdRUQnHkuXqM8lu9+nrKmiQzmwCFwdp7Vlvi5Yh9/b2rXdw2zxV2IdRSDm+rgZyXhq6PMhv2+
6cLaD4sLhWcG8BGeg53Z5N2wgIfwqrvVuAnqCr+Dk+evVuFRQgy7hlBn3R3buooAjvnZqSEqsy1D
h5S8OaT1l+HPdrRxMPHvdO/l+zxgzeMVnOn5PIRbSRXFldZ2zM9OeDdRrAXdfuW0trB1Py2L0+su
sfojP2nrPSbfc2jdqQXEaaKmV2X6ob2+Zqi23HsGuqUkOTc5YdhjfYaxBnklgbl2nuLdRulgdzeV
Ih5XwqysK+0OBmW0hfHuCyveu61SfCQnGNaxn5b+AqrIP1XrWbd1r0FSwGWOwfLG475IcPquQt7c
55m12KKrdxjDG6BfYMyKh57Z4WlOvO4uEUN1JapZrAl4uldECeZniszKvcLes+/anqXg7EXbLOni
Ayv3cEcHGfvoZtk62kV7hL3UvlVm0X/MvVVvrWkeb4LSQLhShcvrpclm6HLE8LmK+Hv4Ow6xjZ6v
NKflJZ898d5kdEPW2diwe+ayAMMRRTaOMqgzI63Oe3+WOJVyyxgvVU4enGAXCqDrWsmpKcrmfhoL
b4cK632Z/kTIMGh4B0+47999ipz4IJle8ow129rSp+Bf4xVKXz3arW+EbVukwUwP82XEaS6T3Lpl
nSN/ZF0XL3CJDAjQ2GXnoDW/RiO34Mo2HBV+5tcf4cRiKUXJugsjrqFTkI0XzwpGbk1V/Wgmovhg
gzlue7T6jTbxApusnbKVSWKRsCE62VNajZnE6uMsJ5shtoYwGSlS3rn3EO/jo9uIH4BJ/inEKU3O
LnfS4wDXbTPw3n2uY6w8tdl0ILsKp9zRCGE/pTIo+21EUPu5t7Lw0dVTfB+BUY5WHqfIshcYloIQ
0dwmbluiQ0o2pXZYTIdaCxgqVVb192GBNZF9hjmf00CF+7YM5H0HQfszVBqJKLPp4TJGkutW5V1E
CHGzwkL5pExc7G0WGWsjM/sn+ALGJkpVuPTP9vqIZUqsJrA2RxxznLO6r1/rxDYffBE4d50YXBpQ
tI070ZGIQVZ37RUu5tW8BYobDFAcwm8mI7adSWmGAHwHAdiF5XoFNCjJb8kAa8I6SSpvG3yIvEkq
AViGitYHRJ64WJuEsV+Jy/OuFDia8F93uX7pZOTQYuKDJtbg1nd24TFAUs4L3z7qkzvgh+HtFNju
U5N4C1kRKkORqWlnlnO5Hyqd3tKPy+LYs94H33U2Vl+lZ1lNTHy6bcjfiamGnB/Mw5XFp3hD3Xh0
Y7o2i6KIVTGXjES9zVZgUCVomqvOVAEdXwIyAScEHOhKukALMq87y8iT6YYpHXSeW7rZ8qTyGLqy
sAocCaw9Czi/XEwcMEzjrHvMAmnvvVu/29KxLF34hcsStVnWqeWyWHUzFewU/rK3/9/FIwqnEVn+
91k+DqWP+h8jfH/9BX+Ti7y/2OzxfeX4ROT+US7y7L+wOF/I1ahGtiT393e5SLh/kcKkQ8SjWlL5
riCJ2xRdG/3HvwnnL/wK5fm2yerAZVb9r2T4hHSXLPE/hqX5OgR+LcuRDCz8noue9PVxH+dh8x//
Zv171au0yflkk2C/8+Zh4IED/apDZ6a90aepqOgu9PMewToudCw08B4oXjFx088H95blaHIyY1ZF
aoJ/DkaO7qvFCo73ngVBVlyrZAjAFg8Wbw+2JEWt6mMFZVCz1jhnVTmeRcbRlYbWFb2ch95m7VxW
YcXdNDoA76LHzRLpOU2dnYEUfSyG6YZF8bBhCTBfTwxTg9LfpVnIpzITfwQYpzZcNi9q/k5JSJ7L
oXDPUxlvMzMej2nnH3L2toecofd/UncmS3YjWXN+IrRhHrYXuPOQcyYzNzAmWQwEZkRgfvr/u5TM
SpLJZKaFFtqwu7qqWck7BOL4cf+88IQ8kMRDpyHsJFmIbJp5ThwrKlCBW+QQHHF9Yd4Go5cbuVbe
oyN4lqfdR8Q3mJ0VEGYz3zUhEd0IqaKGpmuuttqyCqjRNQ5VClw+VNzP3aX+gKHA1Efh2GA+sh5v
ON6UtRVTRUCjKONUkW8ufEgoYnDYwZn5NWKduEdHsA8mOq8iVVKb2tqumrLnQU/dOQrKSznjLl7k
mHQQqfD+sAsCbETbbtbne2T58W8abGtP7MR8dxVIJihjpRWKE87oPJkXWoXLwMkubdD2MRy/ZmOB
r8YWZf4z9X67D8MZXDNukstcswBxwkBtx0C6e4NUUdy2wttXWnY4xvNHQla0/bY15VM+1k921Bcv
jXYNSgB4CtN69Fz7VyWjYOv37qEDm3mY5tXaN7a1XxYW8126EFBx6GBoTZB9imU0NO0OBAw2krhU
y7Jti/ZHIeWwcxbjZb6LDWQK0yQquTtzUwLy7bj5gYIreolXol+aMexG09Rvu+kWDJC0Anqe/sNT
cKEhm2qCVO+yFqyOR/3oZgya8TLNXMlzdokS78i+rFL2Nrh16fmsgPMQRcqw5lRlAVnSoEyBcEZ2
7Bvgx0zN334x8zMISC/z2kC1JtdHBRtMmHSYk0y52N1Xmrb9FIN9FMI9sxldk4HHP5Nx+uArUi9W
6N0jFet8mTJAjmpGMzFhqWcVmBl81e62c1j2L8IZTplNG6IdiEuEMXRXTQa7Whsj2crtJUaRgNfl
UVDa5aBG81ZbR3/Nrvk6r7eS0MOBLQizdbnJrDS9ApV1+W6z0aqrcgVCHD5QREUH+JARg2tcMJxc
YhcQQ2MWwBLz8+pq4Vy5kyhQG/xNkXIdIktjXIbGSnRPyMmqffV7ScG68jnq52z5gxp0GNYSJW7R
aKvKHM5YMbqbnP3fdT6LPRi46hkjwkcdfmOc2tDyG13tKiQ4bymPyXboDzRsRUnlEtUl32Psx8V/
X9E/IARXLfDS6qfQyrsh4MDImPJz6MhrI+HFyz6Au+Y0z76P2dfFnN4sOLpbJo1RX2bh2ZdWySBh
PYVxLOfc47M7w7FjR32gUTAhKFHtQS3tA6Obtua9h2Os9SX32Gq2S3bw5anrsxbG0J0j3ONxzlNv
3OlAXekWuatkwXCq9WvbeeLZlMLkCwMmHSbotsLrciC8026Z/clBVI69zzuwY7qS+0Gzt7YjmDos
VzHdeJo1tARaV5fEc7uPtpzpOdfNq4k1aD96HVNukz4OLhfMYcwpXwmrq2xM60RScKL3fX3wZteP
dcfUnDXzzxwbx+voUKuOIcduAD3V7Yjx3n0dLBlux5VmTFa68NThJG8Cq+HU0tEvb/EWfPBwE9BX
qJ8s2vFcYS0JmycbCdeLqncNM/G1937XGIcSOQfqRN662EVF9KMYPLGrqvJ7jPxg64HETDJO/m1j
ad7LHINM5iI1mplaExooS420YidOcaEge3zl+jycW4twsMNc+rU65nszowWDB5nOLsraLleknevA
+pWTLeND01VQ600siaN3rFH4N3oALi5E+xgBwcOIKpLB7N9wZiyHSKMTirrw9gqi4pZsTzzTH0jS
S/2CjPaaszhe2Wm6uDmhTvb7MvIOGLi/DKuYDowV8TLWwUWq24DedAKHgUSGYZYkSwtEv2YGqEzM
szLHMNG1cbe2K51IZ2nkcR+S4xlG0z24BCkZPaGVh3nAqtk1dexOCMkBT+utX/p2LDrKaf7+MjAQ
7seQVFMEufyAibfc6Xs1CNG/nhTPwqQbELtdhgyLZ7oYCeTuO8IDbQh+0YbHHGyyBmhUa68N79UI
Ibq2lmSdexU3A3DQO7fCTsOPTjvFOc2Kz6pRoOLCvTtNxZ5IF52X3Z1yxsVCfBSD4V+pLj+B5qN4
04Bvrlrfin0sQ8Sfc6L1ugAHTFm9AiSy9T39iRvPiDn+1y3iDtx8XpYdaZF3zDbTph5pfm5D+hCC
iZfUfFycAs6P4zbxpBZW3TNZwtqwzlx8IW+ZjFs1y36rqeXrPF4zudUW5bXD4qI3lDglccxE9E+w
uumXY025W6LL0Pmx+uN7SmZSVEN6Nu5FOnlhXqtyMK9pee/DonqnqMWDHPqnOkNd+vsL9qgnAlD4
l8YxOyFTHpvZI+VQuEUszeiwUgr9QM2M7NNDrlrJSpsRZtPbTREHxJ4f2WfA3GzUsTD0J9ZQEruY
z/jGTde/v1S0j+falwe7hPqcW1vzHpFz1pFCrwoeIFlHRNYfdoWdLAjb58munpWL+KRQdSnbXRmW
ihdT7tCez2a5ZrRq+ns6Nv0dvkg0JwtqW8vIjS50yqwF4I8nfywfUXRqrfcgMKnGcqeX1sR8BCIB
CszS792FMdKp2q8wpc5CvKw86Sr0RroPRPYXAsgZ6LzPyzxtJT/hZKqvAX/NzNOA/SFytBPYBmbM
6YjROYk6Y4t9D/F23mc+tvQgdd6cRb2xDiQ061JoPBYB3bgz85h41Wh7YPDFR2eSh1f+PdlAhqb2
XtrBeaO8cSqKp+UaLCxGVCdpBqeA0fLmbx7j/mbSbvXiGrjS6Cn3zlmniSEvEKumwXmEdxpuOAVB
6k3OxCLANU64D4BEkGh4U0M77rNuHeK+Knf24nTnqY3krSk4KR1c/JgL/W/Wo4mSPYGWxXkGRfkl
KbpIaCOBihrRJrBiIioXUC5mfSPIsLN75v4iP8EwhaVGG6XoU+Tyvi6fAjs6dyn9KUH+PdcSNbzJ
qPfyDOzgIMLVYB/vyTj2FcZjcac+kVG8Tk7+M2+RAOvgHHnV+xq4V1v7uOW8eSv54hAAZb3l6yLW
6AeHOgVbyHN13WE1AbM7gBxjgD4SrSRXW4GV5Di9kTCAcgA5Gff92TD5k+fcpWfZYs8iA34yzYlO
zqBeTijrVx8K9cW9/+JQlaMtO3qz1T9itssjR8k51OVyAcPf83l7yux2ecLlvCZ1qmAP+3LaoEKq
Z6xLMcF+7x+l1Jt4HiBjXarJbB///tJF5VeZj48Gxr+bgkfMpUUte5c9xZPMugbinCZ4S2T9uNif
KlvtXxkcwVhZXfpgT4nBKY4Pt5FXnrrNOffBhtg2N0IBbvBSWM7KfBCWe9InVCrNdXNwiAQ+KaeS
5zYf3/iuzg9ma6d7xLQ8tnpcpCKY4JhahgH1gLdDw9p4zKf7WsJnJfP3L2u8q4+1yaIQ22B74kCp
VABUAn4ETbS05HA+xHMh3iyI7xcMabAs6PFjXfIlq1rHFb7RGEACp5py466jYwqIwMY0VjBJWXGd
q/7THMnZShPrb8+Suy5Zd6s754qPYJ63YrdgUN8RWVPXas12Ew7O2LfRObBVPINZ+FKTR6kc21tU
+R/NqgUn7ZWS2lsplmOV3UHSFcABmF405gTzfCqU+9xUUU7QhyesP9GfBVCt43CfYccbcTuPDVdh
/v0od8wyAGQEEVi9LGwxpUp6v8hjeYf2l0vVnC2MxObQPmChD7c2+UW4UXQb8yUnB/zocTKwqEmv
XORSarjqInGq6YE7yzdb73td00DtFU2HZDK7nY6IO0xNlYTjIra6wA0UdcshzNPPSXA7obyOmxbL
PJJe1X7JGuaDDB5HaizFNuPKKWFcbDzD++1EeriWGP8SXD57uEp4QFO6Y4z5j+vUH7Uuf2AF3yKl
L++LBZDDm4Bs119jZ8zMWWhws2RpJBwOreVhHnf5pFGiwNjEZqkd6uepjvPr6ygpv1PVb9s78mZf
uex5bO3Xj1Glv91SPyD24PVay+d2ci4Z11YKppa3eVII+qbLeWnVelNE6wN1wOzOlfsLngWfl278
AZQw7gxmgEWGe/5cWAQyz0jcNfwl6dniIYYLHoPXBMSP52vhjBc+3CAr5TuYGELEztErRHWiGuMP
ex2W8o54YAVHvWPRXyT5QvxyJb50UMN76ohIhwT6Sbctx57Rf/eNymNwec8uM7fFnpNU5p0E5OoL
85WluKvgSvXifmz2MPomPhJ2mwjjH8/1uS6scDZmzAhxkAt5hR1cxMJs+2RZoyUJMMli44gtPp8b
2yi4so/OZbK9Mc6n9AciC090+qDtKPjwLLrwSljnuQfRb8m+nVQc84XaaOkJwMOZF9c9Tx5PFSdq
pS9dEDTvjJoTlfEe2cYho3HGHv2dO9JpLLLy4Dv9q+3k4Rl7OvZvXkF+X/1Z5zVO5jmY71/bVykA
BMOTGy59BPqjmQgk+UOzRftGTZn702IHRBm7SzMZT5M5pAwyIU8CykCTOvKp6Qp4foAhNY+kOBJK
QV0qwS6dWB3KaDqK7fwDTiHOrWJsdjhgjL1wnR9Rv8tIC536MPyE3z6dHJfaiEZTjNOQaoxT4SJh
a1JeMsNuP/aPMiySfPCgEjjcPnA/4LRl385r3PQ7eBtZAuqIhkLoCrRGL3qbidHdTkP+KsybHDJz
S+Brwh4rGWV7D7HFOrVyMeMCAZjOBv0p23LdC5C/8YQFmh9TiduIihq6eGZNr8t3a70+dDPP67Eb
eqYLCsW55Z1BONA9UVa3EJrU/T+zfJKfLo9cMktCsHogg0qUAIzPVrzhGj9FuvJ5aL+0ns1+ueMB
tQQ48ou0Zmq00LkyI9/LeiUV0hnLls6edAjFs/XdeIk3ue1BjbbYYxUtdr3gUB+r+U/ZWf84RAri
DEkjpnUsPE3iVwfx95iH5s/MNG/aR6jw+tokrddgxqLxzl6ZBktwrTsaKCg+01SNSek81lZ4c5nI
MVxRZND1JZoNXnOvpikgHShZUABf0IK98OAjdqvQT/gy12zr5z/a80BrzJimHVkcPeEVSdviFhia
/DEbeLuaDB1FuBzEmZYNhbglHRJlJPaj9H9SxkiReprH7CDrfTSmF44DesKIK4/T/KlY1m5F692g
IGGP9ccE0h/fEXIIvMv0Zw1ySxYNGQaCzqRxiI5N+KGy5XkOTEpaJVD88lIpG0qygxjA8JASbq+4
8PNeuET0kya7q9++ubWakSdRAa7T699qlXNi5OKTjOeU5O5R5AHmejrzuNC86FLfxx3WRgx32sFT
a07IR9m47UMJnzjM+LCs2Ejxwm7axrDiQAumJPyeu0wEXAFyKif4LIEDjCv//qBfWPksvrmf5vRr
4ighy1A/UP8R0jiA0YVBo+D+RHB31OmOa+M7OaKA9m//pQFdkihT2Iwnj+PodIcmQg6LMBawdX9c
vT67YqvguSrG1/KDmtKUVM5lYCYuOsFXEKX2GFFJjMMHR7lQr2LGM5HyPCbymH3BrdgRBXSSmV4x
Xl/3t6vTr6zxPvLZmDeNIIgRtXcvSJh45FRy9nsbZeYjsEo2NV7+0ldFzrcSXtfavDPM/WMJXqUC
VEqs0pHoIc/Fopp+q47Z0+hufjo6wEyGed9aFWs6HhBsn8kHRS5J2lWfIqM8YtuXiADDg2AC2Th1
T+tuZLjnei7Pk8YQbYmJpUide5RTVsQV/agmxEtQrvIpAZh6rNqmOV44RqtjNRtblEwIDkGZEmBE
gKptqmiLLtxaTDc8l8pDJLEi9D1xaRYs1WFGo+NeDQQn4ks+FMeOZRbZbVaNJVgqh8/t92SvPFBC
CcKlBKJE3h8KbSP942wM+tQDYnCq8f5ziBZwBsVqHTmidCYGnZX9heQd1B9Nw6uz0MOwflqO/ZmG
4L3swUaFmsUNR/92Fu2T0djpIfCG3wEOg92SjUccGLiijS8TysbBuHtnFkKjG3O8eo3b7Er3OlHh
dXL9LW5+Nt/T/DYb7ltaVs91xVNaBLNISEUVMQ6gqBL7CiZKjNDpwh0Or9hNwHYr24wn6pTjtZ1v
A+SFbQ20Ni07IMXlI+u4BwWaFwRs/SZ7zjRMGkz8BlaUyumjbdhWAKE0NOVu5orZR9mYBM5dsx34
2aOPwG2IWUO6S8a1ujhW8EmaOulV9DlK1unFQIltf4eGrtZFMTh6egr2do+bMyVE1fbdc9fRM6S7
VFEv5bxQ62Y8S45bYGHTDxExzbmcuCPyae9FbwIz6wavE+cyyoGwpq/U4XhqwV+r8IdvjiRubfuF
ddiTMuwnw2seahLIXAmG+2t/UZXzaHSePkRpfjD5FkREPgLffIOMw6N0SS+8j0Qh6JMgwwhWB19/
4b/4DZJHWUzPY8TT9W/rh+ifPW7s3ITQ4uQU8ByBSLEELUpmRB4rMrZMmmpb82AD3VxNHwt/M8Zq
TuQQXO8V3nOEz/O51SAOKhuicJWNJ8sOcMUGnCeFK42rP5aXurRq1se4NAY6fwHEF/SJ2ewuHT9N
0Bbsg5cNj9huHzHj6iTX+tau19CLRT3UsVEuKQyG8Jqb+XAiiIIIg3V/llUaC+dXAAbugq60r9wu
P8IoOlm16vYhropN27IiICFIc/TB1TSpTgZ3xCl8LyUeE5WmDyHNgpcGz4IrKhpYWFltcKcCBtZy
V+FIJJljIzyjAA5s9jdI3hNtleZNWBQeDPWjtSrKxrmI6Lx8G/KCJhITaXbxCaZgwsSc0r2yFxo3
fkEUlL66MVlJJKXYMIKsNje64ltXAspPZAmpyjmpqTj2dYQqCFMctIB/1CjZRYW9ykZOwle38eHK
bVh6u5vR7h9qRWVhxdqJlFRJ4QXSDxqkGQzXdqA30y/RpvjjctcMdL/3uLixujuEw/TZROtynrhL
R2ZbP1FDyMZj2nYdXaMTJbTaYxcvDerr1xQuo+E+Yc5Lhp6FxKxTf8Nmg9YdybJoKrl/hjmcXahN
Lunbhu9D4R+UdrliUUxTWZQPzvyra0ux4KCicuXox0EtcMHN9EcEkM0sSluVLqKEdQOFXNb4mtv6
t2Rwu9DJsqNn/hiCEd5qbjFbh5JQrubgZSpVIjT8CjgbF8aGZTCOwOpZsZHi/oudaMeCNiiw4GaT
M/uMCNAEWCTPwjbP9KUaPvAPfWM5hN5YrNQ7to3YEyn7Y7k1Zb+uOyVFR54iDx08GEI112Wunlvc
5u9AoAjRDjRMtmNzszXk9a7J1VZ6ZrRn+cY1BjXsBeR/oglqQQATRwCElJ4Gfrtha4HPlPO5H1Od
KLyxQvbRI/fW69wvn6UDC8uyPsZC+Vurrk7ZQiNMSAVj0vcRN5v6YbHFL6PhXTbwv9dB/sFdkmps
/miUuWWHKad7uOJyzcMORa2Lad2yQPJhk4OKeZ+kN7nuXmlpuKv5QXGQhvGDj1UUPpg19HTsaNto
Oqir9V5UKXo5N5NIdbFu0wmSTnNDPOfTCPNK2/WFvF2QZP7LgDdhY8/yAeM6XtBwQAGuJy4e3tOg
/S9CyMlAjmdm7mVkro8tq4iN1fExNQ2QZkN2T/NvsDibGzyf/0ymfWJ9NeENZSpBko5k+B12lD3c
PzCj4X6Dt/rZzcaTHfZfk4NCMCA8weNTdCRNl3UZs5sVPZdm51xKlwcxJIEvN7RP0mrnT+SbRN1H
YZj17muRPUKBpNpLOAo6Xd0daADPkpat5rPfpk8Sdv6G3Yl3UwVApIzFXVisb4DKabET95dxrgk4
Rd16dhkjNpQG33HivfFsZDUlcxypXOWObGJCTDENfebOdKWPcL7+/W8opPN1UP2X0Rfi8O/fFLCY
gX3qMEa2Cm7mfTAquTuM7voPRiTvlMum2qeDw/117sWTykYYcDiioG6szr4mzUvw6twzxe3mFaER
Hnp+bBqGIx2aw7OY9ficpuJg05BQKvEKirq/1usWQ6y9w4FBH0gGq+2AidjHGTl+5I11onSZUdAp
84eohJJpUMETr5NtIz7x7ZwxULFGzu19NNFpIkYUTyebicPdbx56zA5upeE3ulP2EFKiVBv2AxBp
ccENdO0bmmerwLy05EgvdMp99+tEWwA9icE0bemMtPeAqHZEKbLEZqFcr76KQYcehqDkmKeuOir5
LqCWbxFqrg21T/Cf8FVCavSUwwE5tvDqAESNEfQ33Ir+I92vbzmOpFsD9/RJC05Qtj3uONsvfsUe
izcBEYN9EW9F/81O8GjUfsYJ+5XTqoyjrSBIByWbIq9uq6vMxlhK8rdYuMQV5fCidfHDYEsTrkXJ
K4ManefLr05zc/fa6m3pth5ZN1BWGGrnCSuppHDMTvv0mLfmKadvqWnBOmKdjvNIZXuvGZBiaZu0
BqhdNVmr/Z3RaTY0Tk08RPJ3yB8YHpxm2I3m+GSMjNBZOwbcGutY92fP0ahWAA8Bbr+2LfRuS7h4
R6G1hNHwllvDRGbaHQ+sVDFHtBmwkKleHxXIYgSSm+tPtPcuS77PzeEH1b/PHTbgPVu2a6qi/ACj
kehcO3GpLsdT+hPHFMXpsKQ2S7/WJN0lkKTIeQ0crNLtCPAtfxETARSO2ztKCivQ2FPEIKZh5y7h
K1HDl8LryUUHFG3WI/tMYLpPMuQ1N6aWrYFdFIlbOuVlrV02CoPRXMTqeXEYgApU8sI9NX2YgwAT
E/rRrhIsgY02MXTzc8y68rlm8hwD42OslvowrubDXJnsrf2FAZL4BAKXx2RU3mDdcscsZwKGQAaL
wHhn+8/w1lKGBBQ26ejc21Q1WIiOUw0xzZSQl3Jv3zL2A1YdKSymwljMSCQVIFE8bTSbihx0g6h/
yWhg+4p6Rq1qrDOkUImhDr2HiUOKUu8sia2CtiqPXDreb2faYwakSN2y8m1794ClyEYbGzj9fcy3
koCs3ob6b2K0+CfM2d8GhaUvf3/REPT2RUUNlFBUejSSTVfTAboe8/GEn//I9V+jwzLelg7r5Eh8
kbTKaUGmqs0u1dXXXwWg5G9BUwrr4Fs3Ky+e6uEHBgIcnqO7GyKQOAQEwCsV371F01PJsE/TdeHu
tCyG60RFpkAF6aPlgSXYzhSq3bq6GrjL2HD01ITqoU/arzwQuSz2w6LfL8W4CZmUoZNdl7GPXqYx
/RMsPtVi/COUpPpESSIvkcG37vr7TcjUu/rcMHz5mrxVunYgRWn4oyabPZVeQU4bRkumfuTLDxhb
0+k9O9nVQshOaG/FPm+43CIiPiP5+rzWFaW3fbUzYTltmxxfTweRDhynT14L6Om+o0hzs6iBkxLV
uJi5KBC1YTisO3vLMYwi5KEJzGy4Crf5Ml3zcyBoisWm+xU10dPqzgayQf8yUW6UzIP4MFoP+waU
cF7WrTGmv3lp821TGCHAyikOAY1uXFg7L9KcXLRB14z5n9BO6eXimS+Go2m9E+HCjkvFW6BoJxH+
VHBB825alS+FH6DUDw3Ne5QWINBvDG7TMUzWx7wuD5MKfqz2D8uV3wTP+VO2NHuAwkP1UdEtyFkf
sBYgI0/77az0Faaxu3HHpsKQX7ETVR8h65BIoow9ZNn0A3pkR40yBLnMwaO+Eh5bon8GxrmNKdVD
J7P3IvgKIZCjD/pfI/2XOykBYLrGjlNyxdtN4Mj3t5BU9gsWFzoVLzUAsm5V+2KZrtjZP1ID5VbB
utuUngKYtfKX3iRcJJT0TJWLlxjl9NWg02wa/YB9Ha+CwmBQg353iB2wDcBMZFcrbYkFCjq/vdYu
DBDStKZSV3HP6LSIqEwIh6LRiWYpS02wPElhHGyyKJsR5rEMu3c/evPpWgZqKwYbMWuk0kaaMpky
8Vpm2X4ITDt2zMC/k8COGNrOVeB9lGt4LrXcoO/HtTkQwzLOslufmym83hdCYLI2GISp42EUSgZD
fRLn/EgLCbfVCgmmOR3sSGwzgSm+pEWZYrT3rebOM0xIz08bpqLzXLBhZhOW014ymf1xSclquCH5
xWCiqYrwhzHrWzRfytLX29VEFB1D4zU3sZk1811cWXL+wTk6ArvGggv02hlYxM1XOuRY7VtwNC3n
V28/0w917a32ApyMC+RDyO+fOWpvlRjNycttCxAZmGtuNj6hbKmOZSDhWa4AuoGH7ZvBYveH7hnl
/JvDMsWQdPfbZEaKb6M8BtIqSEyVny21Gq2TRsmScOuNB/RNHil8rR0W3JvQ9t5XTbtc+9MxUyeO
yBPFqUNiaoRmYgfmtbzvMxvds9FiwtamxWhsHjREUJag7jEa/F0BqWpj1mmc5+PDmHePU5C9mbaL
esxixp2MRLfVk92TdwsENl9gmhRKPxF2Ke4eF7Xhk86iCFyL6qmSUtwaaK6Ilz7cQxZ4aAf81fj0
cOOP+a1fybmvA0D/0p0VENGUBlGtzrTGnNm71K8DP81+EV1OGY21HaxwOM0et6e5C4ejNuUzRz6b
IOW/1024nhyqCHJJtwFk/u/KkfZO9u4bR0R3gnPJbAT+NSCaxntSXmFuUwdebe5by0mYrwOrDXem
NpbFc2VXh5ZNMK9uhybr1pTQs6Ec5p2ouJBSgvWtgCcwdq1WUrVdzX0lAZMAygd0RzrWO9Ou7b3A
+hJrfZz9D4ie4uDMU3NyFkziCs4YyanuTftATtvRKt76zPyCokLVvcYyF5ojZoRAy4PphK+N6BL4
PhJoZs9nviDkhJOY7pLZsmMbXkWy9CmUrUjd3PmfprLcF9pvWYj6K7wWllfW7PvJHEFnC0OkXA/7
ZL6a176f5S1iubHY+XM582RJpc0+ExfbUEyYFJoHLE/9njfL/g7dsY6B8j9GwqsvhInxrKkHOCf+
mdCENBXqgs6RvTq5a2xmcKuFXl3CP9oSMae/vT5NuMovJQsJpEV5TFdq4gPXIIQ3vLKqNh6HHOpW
o6aDOa0+bj2KU73cesTSf+wcXhXgCd9UqnDErPaB/tT+CvUU2FsOTqh/gfwynJVgOGxZuefFXB3w
+WBzJIuE+NBaO79Yy8tU51wMfFgoyKzmxCXbrelYqwO+d0QN9SkfXSrDWhNXgBuRVXSwMNV/ciqw
gSUSE1zk95yFv8jdUUbN8IQ8/+KZ494F4+uOlBtXEoAewchrl/U7Csp2eCOYmQTGF9M6TjyQWFq/
KR8ZiZzFfe5XBGj982iu35nhv48rhrYSZn3zbHj4CnAJeLc5Q1hd2HYEcqB/IIJ5XLsicTJxHLqP
ycHAVwTgcNMgeIadvf/rTp2la25Y0tJAJsufXW4dXUtT8wk8vhmXKilD+x+7Xb1t0wbl1rdoMPSq
MTuOxRgvJLsvQd9ziNwDiDPESACEkHZ7bD02+wQv4IPncKDu4XfQ65WrP0vRMpFm1cnsHQx4uYcn
qDsYcij3vufBpTXVTEHDd1suwYH8bb3xM2JAGj/Dm5fzhbMoee2dRfwQ4/gBqGk7g4R+DnK5bcpI
0iUouHp7KcqHlbPi52LdBE74qOsmiMkdtMcm4P1kX1DSdf+CP40Z0m9/AxGlaXNoY0PddZeeR2hO
5fz/E1f9Vf5SjW7+9P8zhOEvWOFfQsP/T+CGiIqZ/5P5/vrzd7b874t0/tv/9b/b8O3/hF7o+hjm
bdMzg/BfaoP7H9PCTG+6uHdDy/4X2mD7/wkp0oHM4YUcVJbzb5GObf2HawU8B5/nhRfStfN/48LH
af+/Nn4RCEWH9G3b41QiL0AW4H904UtibfNarHqH+bs7cZsQlN/NTGeNnz0H2fTQRMlaFNm58tpH
vPzTkx8uAtsvXwLfomtH0WLTmvvAs5dT5N/Zo7QOBoXAjmi5ce9iXmXjtDBHcS7QvdjuxL2ogoJY
8wy21DyrJXPAdk/0rLsDVz5CRwkBnHwPqd3fTqtER9DYxwMZPE5FjrbSDN+koY3nHPuELd/L8sc6
L81zkZP7mdEV9sVao3WllXcJp6FkjUgZjb2UPA7nY5rWWJFnNBoUTZr8Onr6VpuFp9Bm+sh3yo4r
DNax1WbeVrJPfAGJhwMbRTQzwuIL0CK8502YDfnHVYZj/RkZ1blzc3iSyJIH1+LeGdjvaXbQeg4P
tRf8stefjCTzzvEjLv/FQVO9EKN75BvrCIHKPA8aQkgKfWlJiz+rZswRYeKiwjOgLe+kuq5g8/rE
mLvhQtr+sTX24SSdRCz2u0HZSKnmgwmWYBG1HfvcuB6JVTYVOPW7jRtxEFul4E+xpidBWm3f1flF
OJjH83S6z9g4kVK6gOru6mllPc8F80kx0pcCzsg/hn7zrjsbBFAUbkKRqdiyBpFgDS2OFR/UZHAV
qMI6vUE5SJMSi+deCXh8C9NyJgexCzLx6Cv2bdQv/pkZ1mKWJTgw66VJWFmwxCyItEv1AxvfDxFi
7GIRK3XzXYv6kxC12KYlyEe93Nm/M3V+Ac6xWKvWTPz1wI5ZffOyPIRW5r5ZvfhNJiE9SMC3vTOw
ZhbtsCt7dldO6XIRMmxw3UQ1ts79Q8iCA5SYaVFTfCck43khBI0Xqg8+4J2E8HjSJ9o+n9A2g7Mx
GBZXHy6XA50HwJDlLrzj9qoAZ26TOXAKiBcYun5h3UdhCLcFaKVdkts85GpeP4yyVsXDrweCt1jn
xR5OrS8jwvndsu3YbmBR7JdbMQ4vTa2t3eRYn50bZnAgKBxO7Qj9FjyZjDob+cwJbyxMPwDmkzk8
LT5zj2UGEaRNAqzZ6B/mJVvfliC4YKaDC6t1ewvX4Fk40rnQ7ydotqucbaYX+6AqZhCCFmZsY317
aL3xEWdLvOq5vRgEY7WnTso07BPgc+xWOWQWP2JEqK3gmE/eNcXH8zKEqkJcs/Zd4Jhc4Vfrv4g6
kyVXkSyIfhFmzMNWIKE5pZxfbrB8QzIPAQQBfH0f1aZ7UdbVZl31UomIG9fdj18yyNV+XhpcE8d9
38yPTHGyd+ZJ3+RUrJ5tPtINrP+wN/vyANk5NkwKrPsVamM/49yYmU+3BDH37IKY+nA6bqmC8UJF
GCQiuoe2NqXByScdzCWVPguX7/nVYov00Du8wmh2DiHSq185Rz3oBILErOK2RyWWbdkcZqTfq+Nh
PVZeewJOnu8Z6cBh2TI/MrNQRJ0Oh2ms5V6rpx3ns3FzByzQemNpEX0f3OXTsbwulkGdqVFSrAmO
DS3tUq7yj0iX9ABgkdKVof8gcojbVD3xMACHO+sVm2tezsdS/K7Qp2mf4I6Nvu7libkHuSep1wKj
7sLpiu0SP5fZHatD7zbueU2pq8cteaP1Fapb77CAbbyRiob0iY/0jImjx5FroJb5WCTyxI0w2Gxb
//Hake4+85lkXUYHNC+cVe18T6jTbG3CsH4Fddow7xOngYVoOqn2umYmdwyPNYsH38LP3d8GUxoo
ApiGuYHjNOckgCnW7fHAmM8tlPK+tcxzqRczpifPi7ugyC5eUIb24H1ZcOi5h1nWLausFzI/+YFW
AAsrtXr2RzVcdFGAR+tqzFRy8a4Bm6GuW5ynnihSWBgovrZxQiwxT//9t//+MhCzZjr3ydektbnH
Mr0Zu754GhDH0t7yLz2xZ5aDhnpPxDN12EGcOl1LiwAbaW8qLlDlgxdPcM/kJkNe/wP2c0mpb461
BGZzCCGM8PTj1DIgJ9IW75bb2Vfp2WZP0QsIk3NXjNfWvFuBlx+KHG5ara+oKkmqduSORwpaAw89
YTkbOe7EyqqHyONBC2fi/DtLLldrNrdm3/7L18HetRPkTu4voV30cW8LPSwecGbSOJy4SOukUEMf
JYCXJ+9mu22OLeMI54AP5E7XqUllT0A17kvna2cj9Q9QXKCF2qcRuQUgY3CcHJwOz4NBh9n0yldI
2+AjnCNKPI5W1z78ifRg6kF1AnSoRetCH0Wee7xF0vfVaWJWxVlEUoGegMU8s/37xH6w8P+yVKg5
H/gWca+iQBluuve98YlsPM7O2Q2FU/623aHlUm6X9PL+qVhB6ZTBD4n6GMvyTU+/h2XHte+yNssT
2g+lG7VxlZX7x1ot1n+wKDVZEqBmaTpplKa0j9CGPf9MkG3dmv3znHSfjvTpt7OGfFs0M1CRzu7C
tAC4a2Xshl37SZvkF+vW7MFv6Rh+cDgwyj2APqSmHfFJJW1kDBxyDSimolwJ6JSXVOso29JPk/K+
TfIlmwa+32Zo9GBnds6Rl16HrSTA/6i3Sbz07e92XJZdUlpI2N5jS0+QLQLb+j5r+uvC/RKIhLvj
jS42Yn1YvH3vpjnspLBzpyFHeUVzWAD+H8jJdtDr59VusnCwu6tOjR/1WjQ4jXABN2NvvuYWu/Sg
cSVZb+e352QBvcPmSeuNN7xx8Uw0bjNn+rjV67+znbwaDb8yT0eJpxuOsFJ7hf0TRCTT8QN4atyA
js5DPUUKyfMsBhErQlxR7HUo8yapyeNLOx71QvovYCczgKkdKTOdjmCQ9uQtNgvbKyvAQ51Rkhy8
Nqv1lStB8sN8vPuTF9ucSfmluL59GdxpkHuxs9fEYU5kV/SeWajlk8HmvVAHiOEevpoV0y3bLGl3
Nj4Wa40pMfrIKrYJqsZJwyZiEdAeXQCvqFkfpNa6ndc02KCskfXIpPZZcZN4fYiD9snFtnw6qVI6
ecw3ANYVNuwEuZZ0JRZH/QIkYQhdbwUgpGZcZm5Yjt6+MVlJ1i3qlQg9pIdKeQ/1IEeSH88wefbo
oflmcrB38B1GmSMWosGMppExXPXc2oAtbTYTr6yOpCqE+l/OjCURVo0G5CLttx26JTTVUAKNaSqS
gn7zrn6TR+MZHYdsazjlCc/1b3Bxn/4D85qJSDfMvwE9hPwhWTYXy3vx+EBatiLHwfim5JZ1O/Nl
U5FPSRLj07KTNHab5MXJxr/AMQz6xJt3dkyvurrx5/8L/PeRa6+AU9KHoBkST7PDZFga5jZdfpYC
unGn+1A9GnhDnYRinEiIG4E7g6MpjbCws12Qogi77DIz/YCd6cMBfhavc/GcGoAA/HnbzOzzRADQ
RcvbW93XZ88GN1gpM4DPDVh7JjizkZb1TtTtyfbxARf9+DSX8Kt1m4UFjX2QLQnAsUpmQrqv7M6D
7tur/RPIMohMLSuqgPK4rJ7Yc3sOwxuXBKKjNJZ/erIA01K7d+Ltv7xHiqPwSISxVb9CgNp1foa5
nDRPbPcb30FCKubqT59h/Us68wt56ODoXXIsq/o02wwchs5GHfsVtAXqg/usD84a8BjW0zCJhJb6
sR585vQ8XCw17xOYH4dlMOIc2YoKdvKZ8LFwO5X/5oEUXgXKZMJZU83q1ObURY8w7iMBPg+zI1s6
l0OWL93yQZMgSp5CAKxl5aG8/5S61UeQyZfIT9znAsjN1vEI42S5QJaecLuX4dihqSQ+ydzgswuM
PoRg0Bxk46u9n/n2pSmtGCQ4BpI1wB2lOwsf5HioK5wiec0LodKesoK1csmcaMjKBBOKEQB8/UUN
k2Kzmn7QMrhpWLltxdr+GRic4lYww41yuhtZMfFHJFqYUDNKFcJvJKAXFHxeCRhRouC3o4I2dDT6
56KiafgpqrdAkYAejOCTtmmerAWQKN0uL+U0UTA8zAUGHfzbOmOcL/ydpPMtIjTXRBXhzs204pRb
xO8gl1FbKXJZEOnYmGHTtnFkrqaL1LqzKu8baBkOm8etClV/R7Tkpg16FQ9z9WaAvqVfZNkSKvF3
Xdgxre3ggc+hBAoWrryZtp7Vvw9m/UVL6SVLwTMk6asFEH2X+RhAfO8v7V7e20wmMS4WeuREu5wy
r55DtmPBcZCm9XJx9Bkyy6je7JkzJ7W0jVIz+/16+HDc1jlWOQ5NIoTs7twj5DPnw+VgQDvaQtHg
bYIFDKgLvxR2xuYFBjc2E4PwjtRjjdeyvnBr7kaW+tbiuBgDJYISdlIzWYJdMKR/IGQ4TNgOG9aR
xWO7Otnzw7GUd/z4K/GctS2HI322W7lyuslh5eqF1Z0MgwHBrdJUvOStiAuq6XzoRJuCLzUpq6ze
rRjbtqLKWHfPxQfCUBfO03xQSzmEUC565BpnLwWJEr7RlDbymQAlcnBvfLBKly+NQWViTK3betIo
wo2Hxh6eTRCJ+8F6MtZhvyBTb2ubGnlYMxzZ/mFKtUPmZgVC5bo13elf3RXk8wJ+N1ZbtDvf51ii
egGYTiXzHe1jMuoaM+HoJkFKkvVcu8YpwS4yiKzfU6u2A8g+7/oWNc4vlTzXLH/rhkIPOxsU1CWM
9UC/GOnB/xrF78KdnK3s5T8baSFa6QsXIynO/tErpRENzFYiC0oVKhYmas4UjYpXyX9fs8ezP2UD
O++CEbifxc6th4OQrheahgPmuMM+ls6PTfCsfpAHFTuUic4CiZEib3/SoKbrPIXqBKqRhTiR07lK
mz1cOmDy+cUM8KWINx6BPCIrocXr2fbkeqPW9h0x5COD6PhSiMTYDpn+D1f0j+tgztTASWxph8S7
lKYoGiliTld55oGJGc6YKO2jbKsrwQv71ozHufCqG0Wj7dHw3N9l0J7MpWgvSDCUkuG+HAzvDUci
tHGpnm1X1HtUrRB1b5m6s5MWa+RXgsosLKOaZ2+TdJHHEXrJRjfN7lDlKzJj57zjq3c+smCCTQdt
sLWqX+lVwkQ4L6X3PrjKj4cFn+JYmVs8JstpLeyfpvHIEAy2cZ7s6n3y+/KWVPmT10Ix1dO23SL8
/Zg+2g8aNU26k/KPNcAWF8zhBVFl9vuYbp51O/h1vtUBPW3WMw7Z9Cg6Y35S69HVSX6UKOA3sYgX
UP07yg/6Pdon2OeV20Evq61mTcZ2rq056mzmPlss1r4DGx9Xj0v8QAc0yldLyqYv8YrSqUya+m8t
U6yZnvbkJf6PrmN5aB9ukCL3k1ikpbNtDIXlxau6kNmvzN7xgrzrDd7J2pqCiM7sv4XXFy9rp1+M
8fHDyNmM0UiH4zzINwF56Oq5KCAESZ+7ouAuPyrjc7G6PRuFXVJzfBmBJ0ODGr+LrlMERMv9Q7z8
05JX3WeaiFNXWgfN5saRu+we8pbebpPsVQglwdq3ItAjrbCBwyy8qIeZmzSJHLxn4174dnqiK/sa
aFxxa1+U92Zy3lFSjagzAwwb9iMYUM93CVRzIwqPIsTFP7HG3KVWYsZYR/jzrdgVJM16iNNnb6Gz
x6is+2KByM5XHR6YxOzQbCvrfbBt/8QtK9i4E9ihorO1syDaTRnjch0U3DP6f7QFEdlqeaQKEVqr
qLe2TXnpamoeZ3xtn/TAjUvTR+teC6LVtrlPW7BLLdcAPvWWoXExotREW1rgXDyVcA5y6YirZzyM
Jf1g7Q34ryH3927fdGRq3QQK5NwFFEWZGDp76189o1oqL0f8N4ovpfUfzEhvvompnmtch5uCM043
REF8zAWd8fiHJrL7m6rO2ZLsWEI9QMTynRy6yDw4eCgZpmucYhuTvPXsyIYTiyVFiQwxOt8MvKGl
XPc6tUSCHE7ykImjzao7ova3p9ffLc2COyrZ/6pltBn8hj80JZCKDTTzQ7Hio1VCuw4WDUdW98p9
Z3ldaqqpkzI4cM3CDp2twQ4XR/BoB8Sm0Yn56sB+BMnNhEK/Qn8yrPo5WIYvIostDO6NI514Uetf
HFE7s9YPqaTlq9Zey1F9pqDYV3vbMgXQl3luZxzIbfPLqm2cFChhxmTdfS60rqe9wikhvZ3vLcCe
OYw/Kj7+1nRttUGFgci6rzOeuKo4G9of0/ultT4UBvc669VZn9x4njSSKtTmtdrIIFyR2OFgUsK+
+xMtIgHjZt6Ye7OkGoCgAr0iS/pTBfOp1+o/DfPdhpjZHQZtzspGfGYa7g26ZfyWS4XiKBjnhV2t
7WE+ynP2y2FV5T9AUNaHyGd09rVOcTPT31I/umUgtb4Gc/4tr4vPlczjI9Kkea9gKG50p2EH9Phz
eA3gD9nSwLUM5Q9IQ3IRvG0Fh1ZSuwdllD+8zjFUW84dD/YBqy1s8rX4nc6QEM36VPfFbyCH14zl
OK+M4C+EnR0pjH9DYkeJ4Boc6Oy8apX/rr2ay73F7b0kgIxFJM3ww+Eqzb8d6YakOSDileLSDXuN
jO9U5/XbbNtPulzSJ6cN9G1P6mhDkUs0gS4OXVufGJTSH1t0LB3zhECQy4/EQ7RJ1fCZpXxrkvo7
0NlxKT5am0BM6PBhLWlwnLP2Bv8ES0jNJ98UKT91l1ynauRNzO5Otsl+7PlggpWywIA6F5JxxUnN
enHyct3Y+qw4WSIU7RPA6cjQsvSZK6d2X3Dt7ZmKWWdU3fBUqzYAvmxiwOFRhjXdGQfRMsU5DuAC
skrrqX0gdYuJviVEzSiTVXvWYI4+IsvfPO7ecViMMVx6Jw8lHx5fd6Zn28K4gsYeWYlNy5IREI6h
GyJiVH74QL1kT8ZUj0TnNEx+pQjNltStI4LsRdGsQAagFJGm2gvG4Plc1oYi9IOtXlFAHuUPRO8k
sTwqD9bgUlYvoidMo43Yc+bG+wGZ3V9ht9wsUIIR4ah/oymT2DMLLhGymLbVoFwKMKYp7IKXImvX
mB6PQ0bsaWtjh4WAUC2HfvFe/cbiApWNfG1W1lvCc1n06ZN+4d8lWL02glsY1X0kz7t4Mf2w9zN1
G2k9DpeyoK6w0344+a/sH8rDWnji0LVlwESLtC7SNj3mNd6zxU8RGFYwipaxkkSvbDxBWG6zNjd2
QVN31DpTnxBk3a0wzfbYs5KfxAibMs+/utW0n4LGIQBeQFmxp4CejRc+isu86viuHfTvyl531fIj
lVkexSAf2JeUipM0m3buoD1VrTudDfurL1m75YuPp4gvGexMV9niTvaaFEZAuNpX4xZH/MUSeKz7
JKPQsS5rnr+COzzKO8VZ/k7gqztWFYIA8wwWQZzstbe8mIqoaA8Yelsgex2JBV18fYGJ6PY3asIX
dtwbsgLtXgjX3BKttqK1Nu/U7S0HU9e7U/DI+jAR/NZJ+5bdK/D4ZtvrS8BZCog7m9270gpKRSDw
DEV9TgcyMoaqo5kfqiZ9e0ZtynBH6CxTCuioyazvgjr/ZGV+6tKUAqos+wbNAtHQMw4dL2TmCXor
Pn2eMIyivEJ06W3XXv6qcxblcC9s4d/gdJahPkx4KanNVc42yMHR5RQG7fvefQJoiQWgaW9d+Zo1
+OVTCv5iXbPhf/ZEvmtuPRNLtMUJ22bVIjJpRGvs5K2E0LRhAYz5a8ToyX92XKyGEmJ2QdABp6rE
4As2I0tQLrHQJ4W+cwZs6oVLPEspZiz7Q/cxnNo9M/xQV99681HmBqWlj9yc7iACFjfdSCEz07QQ
LrACufqUtIM74Eq82rJ4aoSzVRRd0R+UXebK/jIDyByi1n+Eo6Z7ba509C6r+W6N8ggq9dSUwNkL
G1duOvYXCmXBA/ujcwKqv2cjrcJZosd1dlKGwDmdfUfx6MYaZ/5AOam4gKUXr5dfi2/qr7VVv4PV
jDSz6b5l95kVun0qEwgW1tgc57l7I9m3HFEuD6vVmztdEuZIWTQd2k7hRzSdp4Tl7tYeo3yq1Nke
vqrgt+wJv1ULqpzSuhffvBvVXbVUQ65duq/rhMQvZYGsCVibl0mHf1zvfnMeiS3vae69+MZaQU57
aPU3WzpX+uSHA1/rHQ3cwCjR3Bi0dKiHmxQx9pwL45S7lR37NjIbixgiU483VeWwTWxL7lhAVYzI
XPtyp/fafNQlDGGG9Hjl1RhTSI8duOlv48IHXwlHR2qyfsEN6vcOrT6Ru3TJbaSxJcz8iWL0udgG
XBxwK7J3mdgD0AKUxLoeePtBJTdQX8Genqzov5xbq0nyEAw1t5UCAIfeIEmW7Znr32Y0VP5UcZs7
B4WMe26OR2fWvq2gaV4BToW0jaqDzpsF/1D1VDVsayryCUVPX2ol1zI2dezTgnI1GlLydD+aBcRr
pzJx6pULFsxhxg7OzzStyRKNNHdG3ThQYgvMOpzTdOG5UsSEitnY9gyjoNH54M2ZBiuXOL7bg7Pn
E+fH3hVzIf+5UJUt6yEQzY17G1tIE1BjVOgOzoy1XzxGyN44Jo8sy+g/XkQmE3SeTWhU0jzbN+B8
6y3AfvdE+h4P2lxcs7S+uQKROV9cxOmfvJCcrSlXgRxc78Yh++itMEZKUNmbQMnhQWQjkWJNZuyM
YjxQk8n6sGhXCA28v6bJ7OOZ1LEY1jpWUt6Je+EK89x3VuMmT5DCkZPuO9/KvlOwJFFevwqznGPp
NgirFsEaAfOAdPVI0PzBGWCd5uZQqI0k4yk+D5NhXaFaSwonOpMlaqFFrk0XVV9Y595IVnIwI+mY
VnX7gdf+SlqHW/Dwyawa0IkFL3kKaDjoIrYEFjb+doBZPAKFGIf64HBEP3bOMYfV9G2O7alGg4y0
JggOpAlMmrKDic2Wrj/l0OtCUv39U+JyA3O7o61fbM+uttL3Xm2HzjCzwY5fLleDetRISgzSfoU0
tC4YHvrs2RXFX4j5eVj6no4x8I+WDvmhq0FmrAML5dlLoVcoMW2kW/xV3Xx/vF4IsimuRfxv5HHI
1QwhwfzVa5td6rOOLz33nFTOJ1HDzaogAFepsy305cuz7TfTmBwC4dlXy2LQHuSBYeEHz63cNe4F
iGoWjmvd7QTRFKDECUccx+lAtT1iDTzZfjsAUFP9njaMc52TBl0MZE4ymluvQ93UjDWkZlHSK2ct
0cC3tQgoBPOad/NBSCNbUISZmf/lFljF/42LGSNv25lPRnpzzCCSMFavGYJppa9vrtn88rUAottq
vNkYIyCKZBF61kfqPRIlmo5Nbb4vMpVhm+hW9GqUVEXqi75JDZsCkkfetWzzWCOOUwh8E8pTSK1/
IB7xvXBz86RWQ35Y3XuzCI8Uau4fhKIR5L+/HU3trV3IN3uFZ5+nwWZGsvB7V8TIHplCCFF9Bk+t
86ImDwrOfiRT3yd44ALmKxeWhFRngCioDYwr2Sx+mko14YhjITJdW92HsZpOCVAd1k8YI9cyfR9H
7zmoh+DWBEhwwmL6grmmQB9hZ6EZL2BE2TNyDudWS7xTwwgVmCMbAwaX0jHTUFuqn4Q5+KZZ4qxT
tbItgmTeaG324eWgbnDliwk91TbVm8sIQzSv5iAYt5QS15Aniu6oQSRzNe80Uzq/5ZECYThqzjOi
D5/ZwAQGSQb6MEl8g3OYLb/9JYDh5Vw1/dnJImp/f1Rh7lJqu/erxjWn4t3MKZ9J8gsnikPvoIcb
6v8a5wVTAHY/4+Q3pR07ovSRx+xLnY8CZg+ZQs2wSdHTWCXy3D5oCxqhnctyl1OgteEfZd7KBTi3
Kv5aTuUd04eqTu2meXTlhDCSOuuhM7LhUNa8tWhYsSHHG9Zb0ng+gp28+Bp3QjwA1h0UikEtXZjX
ff/c9su71OT3hIFjz/WjBqQ27qxhfRXcGY7Kr5bIWSYzrNCvNSIup6LIDkM2pRfqwykL1IhCNkDy
4Ni4Z+ow0qxOd8qpCrIQSR2twWsm3WVLzeKnlYpmj0tXuzm5cdfr4JohPxx7dLBNPRT3bm6rl6Y2
MeQCFRqmqHMeSqrR7haVJ7dMMUYphox4HEYi+EI7GXS3szeJ+S1Qe0w+e80bHeeYf5kWRExG7Hon
RsoClrxi72LygpU5dkpWPWELtyBq0yJaBrY0vcZupfT+8FMQ6wHZccEkfCrXuafqNqBixdDKvSoh
iy1JdWwVV5LRePY895/SAuuUddM/pw/CWlcyolz1mpqOtdegS7bLlMfeLORJSBASxnLGh/zPqOVE
3Rk3UApao3YuE1qh8SMv8+6/D7If2LWCLNxWTrPc+hJ6WS3aKtrlljnczYwoSkZye++WGNK9VW9i
XzKj96qz3v77274tkeVoroh6zbcuppqcSzZnJKSzbL+yF3L9B9Qhq+IpaQ61Jbx7NfArJRevV5N3
InUgDn1TyaMTdCdf5h/J+jCveb46Tbz0ooUYwqNq/q4WxVWB0UAAQD2mZe3tSnv9EtBQMffgUElx
SqErrb+Dzhl2a+6yUFp5o2NtkXFJw/fJHPuoKd9SKb2/ZqpN5FNy7dlnjxBLrpWNKIhHjkLFdWnC
OGgpFVG+w0o6W5NtB/8rZDEahJOsycyxXURhY5dnBtolKcnoQUccTgN1EueprXj2jX1T8G+iSCb2
E9gH6RjLQveuUGHBkCaoLJSvBQ+Yg3GBK8ydIOBR07tu5zYPklMBq45/QbnL+gmOrG+qY2D7LOgd
A3+EZ24NbWy2c5eLUKnu5tEMcW08ohNFzb1w0FeOD4oIpAbsRzZcEzNFmUI1GfgwhnwMue3pRxrV
7m3Xye1/ScjFTIwnD4Je798nlz0DHaJUurXmv4r08dV17BOGd4CYUnYXGAWH1s6+5afUx+5QP/z7
iXeWk/WXeni5U/nMcCR2hB/LB7jtrkzIduAMl6PKuzsk4/qwEIbkj8Tih1baIyAfPfRHrvONM+q0
9xbzFXBKs6P7peW8L/0P8KRXY+vNVndzp6HDc+PpTyLB/9T6yMIEL4FNyJPrGNlzaXsvj8MhT8rk
y+4CKDpOea7pohWK239O4CQcPK06W3VDEsRJ5hip9JYTS7v+/y8JbVr9BGW1WniBsPpY+DrL/OwR
KdzRW4WXnDCeMuaUu6eBr0mz0bSM9NUWmbrOWCTw6C9wXFqs1vmgDbFL/gqCfUZZt+VuyNtMN5Az
W5/WwHutmtdKlW8iBwNneUtBHIvrFbrBxoJVfOsoLigCE7Ppg67mZ0Z2yQtrP43dya7RwJrEt66B
bixX8YQRTB6mfnxu6pGFS4XCbWpcm2xp42PibVmzVrIb9qFE12h6MblMZUe/dttdkjU/ljk+1biL
YiPxdg51ibu5Sp6ZTs2JcHKDxMWa4ytd2vti+O8aT9xBOSz46S/CH+5X5K3ZR5GtpbcjItqv78xS
vhhi/kUyt3xJ7W44L0315GtMhb6cEXi93EQxjXTLu2R4HSBwebfJ0GiQTQinPnyzTqAnqLddDPAC
o1rVNPAfWX117r1hJ0RE1GjwCE1Q5CtSQG2Sf9ZsIFVrwrisHNY1qfG7mp3uwpca6xaLiDolheh3
AUG8JKAuxuEewus1gy0fWfbdwtZ8aHR37/RUA3CPJP46OTuiLTd4C/j2CsPg/k12qf01AITbYtng
PqP8G16z02wxaSQ5fIcBukDpIqzCzQeSYxJrMfPvqVz8ezZZLwXdir3rN2ELZwxpwTP5ocSPh9P2
xIXmj6Ak7VyX1gzEpy8jQSj32INwjtLKG7YJ5I7t3CiN5DjrAE2mZFrnjFyBk12wutdHu7Zuo8oH
imOQzXhKXIoXuNJMpU0DSsl+gLBMhZR86R2C04U+LrhgzH+WL8cwlS3MG2e243ymT3HCiLLJkS/E
NJ9Ws3kRJmrv7JSQlMw00tw6+W5NblyDZuz1weFOZqOgptpCSqik4gfKEBrBfB7djGeyPM9W+RYw
jSK+Tfs1Cb4flqoVUxo7F+ldx/7mmf0X4v2JrMtDQ9lyxzZQBgNLQwPkwAblkWA3DPul8bZj635x
5P+GS7ueCgWtSsyxiY33eRlZX7biLAzBL6u4JXL46A3bjmbP+Yd/G/Ncaf/hzUYz+LqddX5d4mVx
5c+s2EZwk910k6tFjd8sl8GvDhm1OHf6GhwqbH5PWbJNy0aQZVy+8OzaIVl1b2+4LVsN+uAXLUWD
FuPVmQMq4Nc2vQfWGpbOQsSqw1pSFZIO+FHvD3gQu5OzVO8EADF9+pP3BpCa75XS2w8xF7wczVIH
gy3wZRQjr7TKo/qAnoniyJiXkiAd45mhE5pkT3esjrhqocIot+7A3MoAcddsQ7x3lV8VV3dUzzS+
NXHfgtioNCi2Y84DRvXel12xOalgK29SUPQ0ODTMz8V33qdfvvshshLsZ2pNB3OBc6NPBFs1176K
lX9vUoF45pF6uJeuqdb229H+pz32pTDp/zUMpSgHSIvYGTgYzHuZw820ffs2lQkYztl/50nywyrL
X+laTmi/QjpzRLXtuZ3QCuFPJ4Aa3xOTxyg6DP7JYm8Wy/r2JjxnWi7avR1kT7axfope/uVD4jcY
IjywPKOaL3Cst1Yr7gHPNV5E7t58jrbS6cqVDbdzTQsfjzt3eYzDE8xQuBUwcfm++Njts+wlSazx
qcwX8ELaWcNTY5awoZwut2OoibhUIdT1HuE1y57qXQXjaiLwYnb63sjGF1bDvw05fBa64neCBmUH
/LAYKnETVigN9fqU6LDXiNqwWyBHOI4rV6M5118GR+F1fWzy6YzaP6ojf2mP1PXDwkUtlBpM6pyz
i9nTt1tSwR1n+QzW0AcUmloH6MNP2Wocphn4NiHQ49RRM4u7h6OBgtwNoh70vA5yB/5pzvSFJKQa
H05gqj42uaC43CjiiviXLUZ1/7QrBCbgVWBavNmIbcvZOQx2ISP6nxW7Bbw5619uTi+dxuNOjdof
5sloAYFiUfZ4goTAAqTpCVpnFxAQ/ZH6nh+MmuOetPx0FBUNh4304nZ017NjjG4oU9/F693mZ1ry
Fjw8hkbxebvuncbpNvS6r09NFmXacivpkjunvXNrAarBfkjNA3Roep7JEAwaBUEWjYzbivFmt44J
nIpUfft5ji8iA5Iw4uU0H15McxwNVhXzIc86DdmeiL4+6nf5XpXLP4TWmX/EGGwGfBKs39tYODZq
swXmsmPktYCdbhVrPNvoxgOLKgtqL/wnmT9oO73LicZxmfLAMqMb1n7gKr/RrUEAyEQ4NBcX8Km+
RuZjvZcAv15ZJ5AWK2LUnu6JDeh5hb2gCWYo9kXnpIb2CCphCXkyeibZ07BonA8TuapGkEptigPG
+hdWMskeUqU4S9Y1XYtwm2E/sJGlEN+0iz0LKkl9QZf52KlLi4U0LacPsWYUt+cT6FK9j2j3djdt
4LMnE96hIwsS6QM2X1qPQI6t26J1dnnG243DR3K95pvlWt6vnK3JbpqyBkNjNCEDRmlDe2r/UNOr
+Qenrbmjh+KDiel5LVG9HnUzWvbe2y1yyMSZ0hneLhsVlltsRkvLVAtuoV4TurU1ljhzmqRb4Y/V
Tjv1i9HF4KZfC1ocwszhitEyOwLeeflaYSoZY/O2eiSuOyQVpNi4LJnpLB3QcDFAGNWSPtaq/p9m
5Rpw2yBeOiPW0/FOgeuRm1/Y29l9+TLpcYpqS1NRJ7LTWHTVLiMCssF7N5/TBD70ShvCvpVduxGO
A6ZTekfgY18FbFOZ/Y+9M1mOG0m39KuU5bpRjckxLHIT80QyOImiNjCKlDA6Boc7pqfvL7Luom7d
smrrfS9KllYyiaGIgPs/nPMdXV3hFZyUX83bPPDyfUDi3E40A6kDEeHks0+6g2bjuY5xHp3sRp7d
YAlPvDcxwGvjrVHw5XshzdWTpTgJ6cLgy/BrhvO5UcgnpsycK81eoqz0FqXCzwDpwGPjjSy2vb3w
oksLcbblzGJEeDMx19Yprs1W+NNXkfFN7KwX6NlPs4v3OZfpj8omwq4vXwt7eJHtfMtwuK2Gqy2u
xuAGv++PcZW9h4SguBVg2valt3FTOP4z7dzJqulfIOdoa34jzwRvtg26yuMFJG99bV4Wz7G47Pkm
cCl82V1yCYQLNxtdXdsD1s2nPNvloTwt8Q0+zyNySJXrkAkPZcwEWXpwnRr5UdEzBvG7o2jBSBui
WrcdC0y7mrpD1DjbRndmMxRWfViC+mVivjhl/O2FxK0OS3zryeWJsLV1X7bPfjg/VhGz7mQYN24x
PwlXvbWBuqBLg9s1RMwXBUO5bF5bxNgdEVT7DQDqMhM/QYuMlKXY+hmZuhCZOxhZOH/uSJSQNWyR
dPTRRrGZWvl+98OE3XNYGKpcF3UIk8fYGb/ssCZYPFsXkdiHTJ5WvVXWW4E3zZ2iR8KSEAQB+PPk
RgBeYSmwDTPLpZyL8MUopwYT2pq1qMYHitcnMG0/fJ9NFt+DfRuG56WfWaU13iqc/KcpK4DJGESO
Nc1yLudDFxBaMrnOzkzxFkXum6z3HS3NobfZT8jlaBi/IiUTN90fzCsE+CDM7DQ/hjZ9kBqAn6pI
MetB4YQQcW52EBfXXX4Fm8lwJ7WwSSfEtWDEKO6Cpf6MwNBULuMcj7mmX4EGtBAx1+23SUOg8Rck
yGZdJZMPuIMCqCe/AX+7t3ZpmfOMoJAas6pgs1aXD67xbzOqxwFRxWqcyJllR7WCL0o7ux98i+G9
/cEGBhoUPmjvWY6ocfOMce1UxTvkpdXGl8mdO83uvd30x7SEzB5V1k6p8WPy8fSGiPxUz1a1qKaa
ChVT19xh09VVdSTw7NJp5tLpuHD7ZRyyc3Ff88eH0Kd0GNGYMhNJEX5diD/ZEAAf8c7wHUQI9A0D
8+n2vyQDlWP/JcCwUOC5N2Vfn78iJ+B6nsSPaXB+hQ5IU2Xadxpo7mkEkz6V7W6ckUl0BZ88wtU1
GnVgaiJFc5u028gnE67KEFSwY2YSHGuIrT3tAUw2AyDN6U7plEaHZkyfTCmplxJWU66Bcl36vyYA
oQA5vKNB5NQDltpPXfmOOJqzef4a0uqn8TOE2n0GhbYAJHU1mnJl7qxjKpdrUpdq3ZXipUuaTZrg
H0SBBYYq5kHuUIsHJKLytRpRKKzDrHgviEfdDQGRoq3w9lpzmlZV+4rKkIGeZAjbT3RgQDE/zAQ3
rGqhl7L4hDczILZnr4fgz8OkgYiKco/TcCyCeK0zZ7MM0AKDlJhSw2ZyJTQ77LzZNF2lj+OCFTpr
lzNxdlQ61i8fydC60c5prMfkkFooHpu0eVOD6PaOTWuS7loTttsEPjI1SXB2G2ntfBu3Qkyy25pn
3aLKWQcEXm2o/b41BJuu9IhbyhQ0zwHcgiADbgfIxGVetJePhDnIsyeDU9QBfoMacBi7IEA6YrHR
vQkyGQrv0GGUuNAR0eJLJ9DyBJj3t/FkcWBGcfRUqsHCMYFqZAbHlBk3QTgw9Jv46E+SFZVoSLRB
+DUl38abtaJxkRfM2fQAZvsG4PEf7TA/2cnt8ClR/cU0Onn8gNUNCRgdKmQc+pyO7yBjEkTPElNP
LRGDTaToEKDI2BXowpef5Y96rt9LL/zKIjZ+8WvdsCqJyDLAw8BtvzTkWfDc44NMz5Hl/yBWmCbZ
o/bTzOa6Sv0MJonc1813bcfXPMmzr95dfks5PMkHlCMNlTcJF5o3tR0bsBZJd4d8+6sVcl3QMNwm
QFLZzaZuEDc6UjwylOJjmWNYeIg9hTPeDR66KLqfOEUfzkG70QKqDSNxBNlQMxr8RBZAjlwOyHP4
+tAczesSACXKdTZmcmKdPQCIwp847zqblwO6ZeMnIaslw6leMnyBO+jvOipFkkkZhmf1prBFAACC
UNvUZevPkEGtxuqpcerhgPSYcKGo58tHfNdY2fvAQZzdIWGqAj6i6KaWWQBEjctvJpCvxYAQ13cG
bhArFsC0hnAd+uRFm7lbZwNAcNdFhuimrJQs0roKNmNrRGlEZaQAnXLzHQa93LjtO/cTzIcGGbqr
FCWqY+7ABAaokJCn45Sii7MAfNhNyrpcqPWyWJpvMrgdc0mrSW/sCDGTU4oVrgLM1eQYrhLhXm13
+CYH8R5qkmlEIuC+Fc4KDXm57du7oOvu8tD56ftwe8OW8QUr02tA/OhZyfTVW36kPNxjSbTNTKLr
YfaYfAye9VpD2+P1rLvUHrmS1R6cy7hJSl6/Cd1fOKwV9HlzXELzq8GFtZ+5egLKoZWcKSfJ+yrL
6M4e4nYTdZs+V/UpeUkl+gB6KthcM7GpOIkR6Ea/yZ949CpJMG21HHPtci57HpHWwUdgq/4RMdLO
gmXU3054iUWDTCJUXl5R7tykuPq6r1GVOXI7DudeqycBU+TQQuenH+VQzFDph5ZNADrgpdIq4Sm+
WL2ibaIC6kL9rG5hBjpkApPndYIYX1FlwPtS2V2rwE7Pzm2NKelFIcBditEeTpNGhTeWo94olPkb
j6FkY4cfwRwHD46ELKdpPEEZ8YGJd1lzHJEkjtc2/uV48Eqqwb8Pff1Y/Rwt56vTMSYpzswgsj5R
Dd5PniB9qEUbYnn6y47miuqqeglzv9ujNT+nOd+KXADvZZbvAyEPAagr6k7HJKSu+cDQmQMtjfg+
a1SZrpvx8rjm1mVuWAR7hJ00jKAAk/g/7ISaIBHpu02XnFrTdOjsayPdoyHN5HGA62lKvmlFxQK2
aOmIFGZv3DzI9VWXooq3h41Dp1u0UpA/6nxqcjtWDEWQBJpNHiG1mccbr6omR8gHjOrcloL4W92R
58HWUDOycLC2Hf3tMdwLDvtVWlGYmCT+5qbitwGUvmvG+0y13/oUvxJEx4Od8kAkISVWiBUPjl66
aZfmNe6IhyG8fMveIkFpEX4PfXjgHaQgTenfF8s11B7PQDzZ97E7ku0KHKT3K7Pjn7ydb2DbYoHU
OUX62HB2npvQvVY5t6RJgPSzUUm3Q44YLiEVF9cteSWhi7wu/FCjjNlIRwd7oedbdIX+O8AN1hrs
I3NMRmqwfKgKZJ4cko3r3J7giC+lOxMn+FLM6BFzB+RQlRJ+JwDhU7a2QJQIvKXavBNzDcnQxcXh
Ovq5z5iK+gUvgeYBWSX1HVyGZTH+ll0S7R2ybt5WbM2VwD7lyecu9yb26RbDVMY4Rab5kbiy+BCQ
RYVUuexdHut4KA4pURXYkX6kXaKPndvwcbS8K6tCsxAaOtKR0RogeH71Mxsog5zIJc+m09T01xi7
y6aUuBYyPOlLoZdjCZo2mF08emk6bq2gTNZuSPTtOMz3S0mNatEMTl9micl3SmuqNpA2SMhBQi18
dog1DZbZjMx3KpcdfvEMqBO3Ep82wKuMoVv5mNifqmBQk/ROvjVl8T0yAelOszceOlbfgDqLGV8Q
TpKGIdPOayrnOYChMFVdda8ou1q0u8e2SpAu1PQbLYJkoKAuHF9n5ouhS+x1qPIxfxDcXKU7ILXd
0WmS37cEzWePYs5anqte2s/yje3NdGWcW2zJmuHwKZadcGv/GbD6TauRZL9CjAhN/kK8OCYwDXQ3
VtbDSOrTkegDLq6xgbCtwVAaN293FGbMyPqtgwTgxWAEeUij6eo4qU1+ZmlOpSh/uQ0hAH2GsqAX
8ATjkjU+WidciwBEnm4iDMdTB6IyH8Za3RiKKcTTTH4AK3DxaZHdCmHMDUhamEZ1LouJDwnj/LqL
kvAhioEldLAhkqzPrsJwPxgsLnuTs/9mSMxcPzTdIU7nL6voy1NYWOu+Dv3ntgpW2ExArCPOVlkD
PNNFpeIZYgJ70R6TaFh2Uwz8gZVUCZS3WC2p7xySnK3cYMCYjj3dcBbM9m5W5pIQ3c5qEBM68tDp
7Kuo2o49uX8NIxNvii0UN+QmlDaXEct2cPpTRLq8zL3PyZ4P0mAQajLX3ZPvTC2Vxu6ztOxsmywY
rxHxMItlZnZoCEtd2b7Sj+E8obLsOgHHgoIWxRz7+2jcLohmV9zRhHP3T7iEKUZSPVwEg43VZJVI
Kz2EBkRFW5tRdZuIrvSau5IIv+jBaJCCKqd+dbDh4jyzt9E8f2Qm5opG1tpVSKhmqHGQs3ZV1Twb
TT2sFvHZWxTTUmIHHTwAVOM3JooH0JE3hzWUjFZO9ca25va2xEn39tFi9nHq8ujAwgZr6Xg7DBzJ
gIy7w6kbuZtzl3hK9wWsio/ZGY0ISWvTZRznaj1M9J0sZlYZvDBii2mTfWjpVpgPz8APaYobOzov
Y08MtH8jfmPasJaUc60CCFGFj8QJ0ke5ODpj54GGksCDZWbFgFmk67i4WmLdVlI775xU9S7zW1Dc
xFapcIJ+NT/1niPOjZsdUjHdtkzRVdFD7t3eeU2GN9dCW5y4I+YTqQ7Z+OVwn+oDDFk6MgxejXcm
B8g7SZrwjUEQEEuXEU2EYpDxFfoJGXwObU3NjyebIR3yLtYerwicswNGd1yBBbXqknvHeLAZbsrh
1GhLbjlogr5lXhv1zwB9Px3UAysTn/2EnFAzMtHEtsYgntYtYZaTlA1ql11ZFzcX3gBYEpEu6SSs
yi3Ueggzih3z+Ytt4W6WkCi5LAp2y6xM2DPdMY0pCa1yXpieT9u+JwZymMpdYEawJL3cWiwBqa26
dTS3wykvZ5ij6FDmoH7rx7Q6+Mr9bpesnx3m0h3aSdwm8lxaUG57UQ0biBNo9RMyJUJmGzzh/cpz
8ZSVSfjh1cnWyot+75Kex9zctoE1juooNfdqOLFRzix/eJrq6qr1U7f4xedIplPvcq+3no2IGKdw
nQ43gEq3yqx2R4o7MdGRo/fsu5wT9RHdAYZWTRQfJjhd7tnAqZWt/fnsY93fj53FomuSKcQU5pJ2
N/p3mcmttfENszIxfviMn4F0ZCOm+JB8BprSlaPAhndSvCZxP78wIzTH2unx+c9oVD38qgxwSQC2
XPoeunRSdwPRny0StNAY+/ljnBFg08zoStLF2sbN4H+jO3x2MiiJTmA/xQbFZ8sigBJG3BlM6/RZ
fGNyPnHcE1W5dStneiqj9DP+K0g0uh98lm1urOqtIdNl1wmbnQQP6r61UId5OHKOOYOc4vZ2DSSQ
raKRIFACB9DbtTNumgHufllkeFtp1IDrW0xmporhJnp7BzHxsyoALyDd03Ztv0YDAnp12x5DCrnX
wtzXdSQB9iT11gqbHxzx6o4h701pfUjHzmObqxi/GZb8l1DI/nnKaOiWIax2tGM3XYJgBLkE8x6h
QbOpwCbCoL6xje2ieh7CHHKo5Tx5lajYpZesmlqnPmvAZwfahiDyphcq2Ico+SVgShzrvicyWZET
w61J5Pztny1m785Dw3h0MvqHeF4eJKSVTV1DlBiXtGVRCnAXrsjz6GFJhqxvxGBvGxMO5xnR9bYI
C9ZFEVGwok8fBo3OSEagkgm1s05tkjGFH/XL5JldMPUAfnOIeaA9k25xVxZioHWc5YQ9peKlbJtL
mJfhlXEFc3DsvllTgXyIYXL0/PNBqiO26LxpK+GirEN295eiGn6BR5x4TE42AOdT62XUVxlRYCPx
MQk4u5VVpRernHAsZfR7qaVy7G/W66DH7o52r95ksSaFZ2hfxsJPTmwUNy6bp5OLM9i78UoKoLCM
ZNmR9wtj+gJYpEUiW8gYsc0gf4oKm1kTIbrvwmRntY6L6gLSJcOgiPFr8WjsKTxOCTxPFEaKKiFI
1pSVm8qY5dw3750bjx+WApZ88ywDnDjFHa2OHghaUUWcb6bahh+JvOl+Yag7EVKtJ987+u24Knnk
Tpj1rjxx1Z4Ek9ckmsyD3VPrtePYrzJt1K6eGWKBt6el7dSj0cQeDBk2kMGB1ec7PjplYVG829ly
ISUzaezkAk7JungCk+Ycy695Ev7VeOgFo5TSbKBmYJRUYNOBGliyWrRs8UJOIm7Fsd0Q6/WFJpC7
W6QaeWqHP2z+1TGMzRTJnn6DpiYJuRXQXx5pn33GLP4egsm+SCY6TJZ9sLSmty4eo5Uo+x/whWmA
7JDxJeuvv/5Wrabt3NvsR9ukp2kPPnw9/GAOXG7KmxzSNsLGA8RjbTqfPLzuC//i9F050VNO6zx3
GDgEGzTIy2TBkAeTD1bPgAUqz9Bw05EX0mBu7qOC3VDEjEQWtxyAHBM9si+MYhUrDjezWA7SGynV
DOSqzMcOBf6WM2fV6+KYO1m1c/rvXMr50WUh8dBRgEjXf0uaLaJDF1Xl3D0E7fjhCYZSHbOcJNH8
edQB8JmRvSe1Qo+sIdai2v2J3+1YmMaGstjHe+NG57avp7eslhyCvXnhB7f3feDJfUy+1nmc39no
T6exup1psKZL+JjP1o0ShSccZLjxjwWnAfd0BWaIlDREeB3+OossXzi6u8zetFntbMscLGcm1b2t
4CHY9k/0eZjyVfCDXDkIPw5XBqpLs0/Vl0BdHCCTak2svrXhBKggOAeI/lajq6qtfOxII3sh7eVl
aSFEsClWZzhhp7YUwWmx0m+W6cpzxn8BTe5xBZtCvqrQOwe+ZscVOudeWfHTmEgeEZghrBvNJQwV
JIOWPB/fcs+gd/rnmkNe+zH0z4yGlmVVGWTDpSup2SSz/lROHq4FNrds9T5kTGEW+TDJ+x4nnw1E
oghvx4we8TIX3X00uJSjiBs3IijuPOlPd4PJfhXEuxBP0CUUjt3PUfMCELvKuzmrKUGIXORRFZyE
xEVu2pt1N5CEZ1DcVXekLmGdKiI8616VHn3U0OyF0zu07NalYbrZOriFK9E794XEeSxk5q+HREj4
rwXP6chrLT3/cbYnefXKbI+wmaIwHL60UwDM7bv6GbaR2LNxsA7LCFRvGvCASyajIFsrkLaoc0aE
wUORJ8dIliEJvKikclS8x4YMapA92U8/UglGLf07XpCUmj5IjonloEmMi0sQf1kkvpBK6es705n/
+gX3wlpMkzyJwQ3PilHuwe3cC8erd9LAUSMeLGhVSgDSsrq3nG23NcKEwP5FDJkxdyrfupiSP/mJ
EKdw9ZelyK9lTIlv+IfWkVcj8GJS3yK6CufGPpdei7RR0YSFCdD/kOnQC+7uemCS2VYoaaI59hgZ
kh+0RG25dz5zx+93dmfs7+Rto1yvSg4nsCE49ftDqfSNWZvt4fZDC+rrZINviPVY14ZHToRvmMHe
WUTNDPhrMmeiCcHubNazcYG9Lot+dCcKzcJh+4z+sV3Psv4ZIVE3ZqwfOhEWW7eOu63bwr5jW44X
oD04sJOqnEyGtJyx6E/Oc503Nqely3TaAWMYM33j/Q8ZE5X80FTTDNoL/XFE7WZZtiYkMdJrO7hJ
PZn9OUuDrKjQJ9VmhIJZFRniBXIg3DnRvhgMot2+3Xv1zAMuN3m5RZBobYZhwoR1M0OTILevfhpk
hYfSLZA4pAvHqQ2IZzX2LAPHjHNJO+RrOXOGCrwb5+PAUvBkZ/cL1r7d5HrDKoRrthOOWPua4G6r
agFIeYn9j1/S2nd2ic7wzHAsrGUJQsKu2UFZ0Y0WFGF5UsuXdpPphaCXY8xHdN/X+OAp7YquIpOg
5Tkowa9tgsbMO96Oee22TzN0mUsKxu3Rz+UEFfMWn6Mm1AgLdqH0xvuJ259Ly5STA4783TcrFdiC
FP49O3fms23c54YDZY0DJ1kPaf7V4FQhBSuxjgvGwjVDJvsOyAYuRqNevdB9G43vYIuFeCNwmM+d
s5y95CYv68mOM3x7GYsPwz2zQqL4Ktntwl6DijZtef3r//vrv5jNnvJ6qC+z7sHqFHG6k0t748h0
FZxGPF0FKAyUddvJA9zEanB8dAIRrhOtZvo52Fj4LLGPtc15hkkkvE6fda7Pic0iJ9Wpw+iVLQb9
zjxV5nFh2eQacjrhlmKQqNPqAUd8+VD6ydvotMwv9dBfQC1dm3oeiNFyCbpYJuY6UInZ3Levmee8
ZnxdHocqfVW1mPChpgwgD0M+tPc82Pp96sP7ufyh8yS9xMN0pRNF6dpU23SYa4R084gtUYiLW2T2
pTLJK3Hr4okixn/ikBjWNW53Rpa3vZMEcETMM2p1qT4jU2N0k/lHQ/D8LTY+Z43suMxJVPbW21+i
k9ldkmL+CEXLmSwxGTvDtyqO3hIPcSbvxBM59TDTyX66qMFqthSP330zFmALCgKUjDvDuw6mq8pF
/NC0xUKKrH9kaO6f//plMnpY+7S55z7oiT3tsQ4uG1pq0FMpvY6YGrOJvLnamQiiA8hpdiJ0pg+Q
G/SxxSa+qZT3HNmheA3FcMHGj6MrsBA4CfxvAFN2sInR8ofMDADg7dp5W+GfPeS2/s6ajYauLIFH
teuiBMPdgVTKejxyNAd19t0Ug3UO9CEudbBtmTRimybB7BZaUrwgbUbfyLVQewAbuSALt7+4Xume
Edv9CKQfISWt7oYiQOCp76SDZq4NWFgFpxK610dDJkU1rZfOQ5y/pKRL+PYXmJmfQiGXtsBw74lt
ri79URZkgjoRuFZ9G3mxdZUcR9TIJIZmD2jKkt3IZBvAtQ+BwK0Jmyf+2O1QfjRL0oJAV+/02vm1
13ST0HZ+RuXon8Uwc83p8QQwlVBqwx07TIavkTl6Jqi+FTGD5sKPxx+Vbt6ZGq/EJJ1TmMjwMEzB
U1b581fGmG2xjD7g4U2IStMZVtvOQw8Uo8c1zg+mueG1yNt7TKn4ERrfPPA5kI/uVvVGRBMNsIqm
jRM309pHNrCdnGbPRNH5Sb/EjJO78UGRU3HRLggogndYYw6+uEuDfXI/mUW9ywjTXMxYmROBLWRW
qp9LOi93oLlfKCepEtBdPiUeaSV5n/YbBqwKUFPWPlg9IMhwjuo718JE1eUlAcfIMDej0+/bCDqh
SKcj4lw6lAGJrq6nYO1BqtlwvZDJN/YRWkfEjIGyTtiN3O3UJ5c5XZZDOQB5x5UD/KQI28NsRfkF
PtJDJJudpuD5MmX4UwvABMhABbkpqDoHxnHb4AuNHpG/uVjL3rOuqOOeZTl5W5oobHVjfuqYJCAQ
w5tmSuZmSUfTXHR6Oamq/XB9QKjoDXHtOmfT1NWzVTyrROf3vdPDPHPKeUu+9m0uq14qrmg5ARHJ
vds//3Ncyh63FCkTjeBplEznVxHZkEp/jHH3NsMvCTDmNMNv3wdD2c8N0zbYGyzfYlaV0n+6ndjs
PnGNwYUif3mko6UTjo4AtGYdPMbWaJ/tEflUPLCPz5vYvXp6E8Iafezb+DTXTEcH7qJ3J57XANHS
y5x4LSUf4s02LJpzgwtjtfTZC29w8MDdMGE36okg0znxFqiYuAIIA487+TJJ3pO6yC+RhgSr45KN
xyIP0bhglgq2gogrGBLaeV5KRo3zgsTbifUbttRjx8A7HWv9j0JNzrK8iP4aVVD78khMKD/bx0bV
/maOxPiSZ3w0iu/sNq5hJLISpBhoguQ8E1y4JnA43chimnYZyuYdg0piAyQ501U8uluCDljl1HW+
d/R9X1oQYBdpuBHJ9Etl9lmOJ9cV/ZozG0V1wHdKB6cJK/+G3iZAAmm3p44xYdHxRx3b86kMF7Nx
gi7CEYL4SGWYCfIOeoo33tcqprdJcbiWQbxyFZKZpU+XiwLFJ590gbairbGF1gki5QE1/KQwUbox
ccY1DRiTvjTnWMvokzkSp1IRh6Dx6PFhfC/RbvteCOQiz8IT0+PXso+6ZxRhFA5zovfSjDToQ3Bq
CHEh8+RhnjyUYYX1CAA226fYkqm16ulEXXDIktnZtwVGHqoKZtPzlJwXqzq7MUSEDjnZWidBfXDG
uDh1hS33aHAgTCjrOIR42+ra7ERdpkfhpa9ErMMLZHy+aVHrLZTiF/KVFmA3tGy58NO9080cGvT7
bdBdKiVPFql7u9liGx3E5smO8u28ePElb0KSWcnI4wFSR7dYpqPfW8iHlrTe6cR0q0K05UWlgJ7q
8goeTz7GQ3ejzJXhzlTjhxjMLQBsjpjN8NAp0sy3OV+JF0eQyOl3yOS7nHjFqE3DFf5RXGS5nlae
Lp0DGulbtF56m8K3/RrnCqU4G+CtFL1i39yBrkjRtRCzAiKlUvZHO9yl8pbq/E1nKK96z35UePlX
dmjGHRxRobb4naLTLH/5El19RJolhLqxZyE1/pioDUpErXZJidf0bzSq7dErW2s9RGbfDsAye+xi
NWQ12ap51bETAGMyhpuxNPMxEPFBtk51tMPvDFq4QkeS1RDLspySR9vNP0t0LX2rGuYsWfEseecA
cRT3JXq+tg/voOBch5ui0Ru0e7QBfLSu4zHUvuW4Zm5ymrrk3khmnURJwmNFu5Ybii6ba/ROZPDK
q/7TFIjgo3PB2q6hp2TvmnUsN+VYqgsQZoLpKrIgGtjH11i1DoQFkoJoLg8JwfcbH8mLwMl+bBH7
oZzHS2D5AAmHREVbMjeTXZ0pjhEbP3xsYztQIcpYwDM55v+w1kg1Fay2BU/gypIQHlAqvLc6WbOm
jraFk1jrVJTztSeONorD9OpOst1kbH2Zf+c7t5vHlySFRllH7qc3w8nAmg9tMyh3jRAZ1ifCY8J+
BpVZ9uJ7U4/1aen834jUnB1QVnSFkW1/jzFGbYKK1BMiT86DDoonxlvPYYWzfc6aZoM9VR9ypzok
dmJfl15/BJZO9oFW4oizZ96FE4NGspVe7P6Zp53k9Q4dKvjp9ZQlw/fZOOjqUgcDrDeY7ViI/M23
yZ1KluPY599hkB96x4I313Z7rGko7KJs2VQ38WCJDg/feNaxWXf4vNaeTJ+KfqayYMsY6G2Agb+I
rQ5pBYIcMK/pRqPvB1LVlJQuLHzQA44SODx4PAbOSsUWYTrsLwrLebajJD/HMf/GAC2RqTq0BHZ1
9mcInJkXY6zJwcbpiRqwLe+9Ub6OSKAUJ+uqIeq+F6lHzlS5tW/Pi8W6QXjFj8GurZUvcqwe6rNz
3Whr50wEuy7bmQLpEHnoXIQArDZMM2s4qbx6QCOvWICR+S35AcAV9Ujc6Ksnkm92lkwovIiDGsia
BOa+Zf5j7VB9tLvIEbsKBi8yRQUsvVAQhP3nhuS1PSzA8DTdfvFV0TJPw6HdcdoRnzR3+8Co36Sq
6nOkuLzL3r3MQfKRdQU27sV0e0Q3b6UDNiytEggnfX03Wuwk3SyxtkYyV4rd+V6ZQO24lp7nWuN6
bPiuj9l8qhQdPj6Iy9TLb1abk7U9p/u0YrEFsYVZT2a99mGiGdnhYYF6BHcxt/01Bv72SjgIj2KV
7NKJmEFZueFWRWX4kNqCxEZ8agS2hjTyrY7YzfwsTKSvumdAoPkLSwfxxgpD1JZYMmhq1SVWHWE4
SYTadOnkKTI+kaZtdgFC9hy2Hpr3YnjGVPpZ8/zYk6fu+F7lqkM3baMkuXmnR7YpTAYxjCmwbkis
/fulAyb+139N+fn/R5LUdMGAztpff/7x8SXzGl+jVvmn/uNvv/76rePXn394geMQEvK//wpVSX81
mw/98V+/ff8h+ZNvv3r9t9WvOv2o/s2f+0ceSWz/3Q78OPDd2Pc9T8T+H38b+XN//hGJv0du7KI2
CHDMROE/5ZGEf3c9OwQEF4rYvUUr/PG3nojl7M8/XOfvwrcdNwrtMIpE6Lv/L3kkjkvaSFPNaVPf
/oGhH8REmrhB7OGSxKMd3NJKPj/QNKT9n384/4vcpBTzShDt3bp4R7J/F/r2yxSIQ1y0PyyGowZT
1JrnyopZtk/Nc9PZ+396y67/+GF/q428NjkpIn/+Iez/+Rp8x3H9MIxuuYP+7ff/6TUgV0i8GJTL
nh4L8q+If+OYvav9aNh2qq438ecwsvbrmdFPQRDsevT1Cfr9GX37UJA/X3cRijqxtVwk5HoZKV9S
VD1hhqxnshVhiZF3DDrbWXtO+DC31W/RtNlaLPNBex4aFj0fIq70TVscRMe4cwn4bZ/Uutqh43Fy
ivlF8Qu7bC8ZL4DjJ3ZhCOFTxQWCj/Cv7dYOV8+VtQQM8knzio58tNT4vvXzP79hDrE4//qh+aSG
R74tXFCL4e1D/ac3LGZJ7RczOYoi8V+W4ZxZsExK+2BrGHdN7dO+Aa4TYwqZl0WhFaXtNht5/a5A
8h0z0AMvf4AGgMcn//F/eXHE6/yPF4dsAH6VGzieK/7lxZVRFySga6I9+bkWdH6CgKltIzf7dMbo
RRDVyWm+MOXp+hP4K7m2UuvlP7+G+N+8BN4gEYVA/2Mv/peInZBvBkzQItp7jTiIcnybqhKJirLf
fFXSoaIIyu1kWyMTX//nn/xvPhnBKtnjywxKi+fmv38yipm0PRVRvPdCMvvsm1C3n94m1Pn0mx0k
g8hb/eefyCHxr293zGkQE1BErhAAqf/+E12o4N3/Iew8mhtX0ij7ixABn8CWniIpUZYqbTIklQTv
gUwAv34O3qymu+PNojvalkokkPmZe8/VnkTSF2PjQYilV7AKntDjfP/7D/ofH2poub4lQn63gMLl
//1BnjHzSS9vqQjy79L1NoWR/vY8faoGaeOU1wTOnms//PtPtf7H4RAiXeLcdPCce+Z//NhxcKtK
dAT4GYX4toTzkE/5HTKD19Dy3oc2gBuPQBrd5npM/cO//3DBMftfH65tBY7jcka6TvAfX2digbdq
RST2bgxw0ejZwdRkRgY25Wvna6ggTG0N6Nt5yDgE2+Nh6utk35pns3tNEuyyAAFAa7rPKVaITZyN
N2U1iHm6ipjm5X8P5RWdpMk+Oc1g2aIQdFmIbWLIh9sQ3IrVwXFGKrsGIEy8a0QTlWik/W6+w1rj
rQWjBVpCfZsNxjm1736JgjGsa2W7vifFER78WkwW6lRfVifpxOcEifshChmmweLHmJJZJIxCJsDi
2+yBHLUrSvqvKncmbJXoV6Zmvo7WyIi7s6FmzC17VAKESFVG4OhgGGNYFi9dyCaqkVz4Dq90PDCf
kBgLukWF6HvWewDSdk8+o1jlFVX7v39Pzv84c0IvJKXLpvr579dOl2wFWXMKTOkZJSRZtSl7zSTy
QDn5h8JWV3/w/6DE+HDN/FfZ4561+gFK9R2woCuwl3OF2c4u2CGOPsD1piLJOiK6+AcHw29D0gjr
O8QhTK4aqdltwBydgT2uJtu9R3EFckmU13//pf7nkx9yv7uhJUy0bP/x8GHAd+lU83A/N5CbyZxS
CgqA3w4PcDvv0cYlk+S4Z6GP1tjb/PtPX/7w/7cuCE2TwoMDKfD8/3ry4zrumFSEwd6tmhdREY0R
Ztem9l/aqvjwS/MS11H3/zk8OUfIWfuvH0tis2k71ErCd/7j5G4KyzGE3fHChcredkV3KRO14y9i
rs2m+GhDfeswH7KYTwE4plaznhDLHWxHbwlSvTcjbOEyTvdsCKaVM4AbZpxnlGi/lrE/6Yj0fFzN
foAiyJhWnRMswjRsxKxaEDeqcW/AxABoVZMq63v3RoCeL/JjfmLpgHQpX/rO3mQKsQOAR9zs6FRW
fTTEa5PgiaEh7dJk/0fWwp8CicqqnqqzrI0Xx/deIJfv0yH5LRTOafTSrA9a9eQh3CpSlmEoC29z
g+mm6Z78PvxOVL/vcvM7NQ4gd3aeUe6GgRNCEKWY0VGMYXzs3arbm06PKRdVA4SQPKzeZ/YaTBVK
bC2YrWtCggLfOy9VjwXd1mpJtXA19jJfM6QWtotcjEuDpeei1/nKfTvbsDQ9lzZEYqiu6VLlPDba
vy2VTIvmGflD/lFELnd4qGmWopsNO2OdmMV9Xo/mVjqfVcd/YJXNR1UbX1GmnlrNNNNTR4guEO3G
HwzxKJ5BnRJygpciacE1qPcUfntmMBMc/OJcaNRtIzFedHjFhw6JQ2Bkk5BiRcTrRroghjt1K1RD
pjAQmb6sfpsAfTcGu99CTlDk0NyObMX7Q6/4PlHufM8w7NkOMhJj+Ken8QkrhUvKFz8Ezcva6olD
ZQvyNng8Wnl/0TbIWZSav7Mqb0io9tCot1Yd3uPSBxKYjOcBGCaqMJsPI6FFTSabIJDgRY6cJ7a/
DJYwTcIRnJDJbgaK37XOjXd8HQdM1iYXNj8fFawJogXNnkm8dxyJT6tpyHGnJF0Haf+FJnXHwZys
cJ4pun4MyPpl7PrHAsTJJregGtTsOMuEP7DFjUQ58OK4NvPVKKQZ1tl3J9I3GGP4YdzqOvasERxz
1DyA/D/6HGVPMv0FfQH5g0zukZBXYwZzUzWaJSRDCLd21+zo3FXQhNcIeDyYOfYCASG9OclJIHCR
x0e8CpW3uFewTzJbY30fd/6NgzTZ9vzbzciun0km4juw/CRaZL2zNT33Jy7wpVse9wbrKoxkLLGq
oYNl5ads3Yn61QQBYbSPD6STJhLBSdoHwaGpQuRAY8SF1UevyxPDzokZMsLLRIhbpSEB4G4z13Iw
kXyRGYg9JSTiBWW4JzGu176D7ggMg9f0N5NoF+bxiJOijKhzgCydQlTaonXPbQMtjSLWu7VB05Fa
89dwUlYCVC1rJwntlV9nJyNlbJyjRyXsQOyS5UblBIfNR1qGLijDAVCQzxFkz7pxv7oYaVAv/1lS
qR0RHvu0hHJPsCjtiBf8uOyp+pbWxcytxzblbcoL3hyLQTGMifTQSB5gSk2YeInmlSd3zawBDvVU
+YOLDgGN6SqVDgMfgW8L9S//Xys5RAm6PCLKmJ5CfkXnGhY8+7VRvyUL6C1z+Pkktl3NgCFwRoUH
7vwal/qG/OEbjPm1yPmIMrO4qg4dR2TilqVFQ/D+IHvIOi3xivVE3BZmIRVjNbFwGHl+ibutpPw1
Ga40i9ct1v2hMo1bwcx9041Ju+WvATlwZdc1zdZytxaG4gBiDc2vXp98XkhfEsddWO8g+7FHzMYX
FgKeQE3BVJHz2DYOG07+roNHTqUXMHae6myHkoDoj1Tf1eTy7JrWugxps+CQ2rexbJr9TMytU003
Z+RVLCO2SQYxvGpAyqyjiOOt+ifbnKAnm0D1WvF9u7Xa6az6DdsB40jSC2KfCKUz/TrYVMgMV2GX
v7cgWdG9zShKpvJjwTeaXscszy3AQKvsngfmqSgSi4CPTdOZyaEMSNk2UvsFJuRjyUZf6uWU6vin
KOQDSYL028cFu9VhR2Gjjqisv+uQbkaPWGdspsT/PCRcTJozwH2qO/OATwnZyPSgEn9vL8GJtVIB
nvH0kTaJLKZoStiGOPce+vAWjpNhFWc3BHAbHm2mSgSKX6Hw1itJkUXxs4QGjNCPzPsyGY521j74
PlFBqUfiIKfpgLoly1CumrN4C+viUSE3A0D3YGrLutQ2sh+UEi2CNhjrUTX4W8QFz0bO6WDV6B6Q
ZcC29PAMEkxxKytr4bsXf7N8ZFxdfk5O/KdM8/aQkNplpywWDLtwoBRVn2XIA9T3iB472d0RdPDk
KAb/joVayhCXWahv3eBmj0YLBpxxMzPMsJGvjqUDVyazoShwZWq7+bSiGcdCWG7GicBgvEJByZvX
ucV1bJxF4s1dAqKZozTduRGDfJ9vc6cXBNGIDMfkfWfseOnxl4yZ+TFkHCH/XLE4CiCdNjNfYDPv
NeNz4jHhABL0wwlC8nUVYcCLjLVppJz5rnsuy/ghC/PslNv6mKmASmc50YUhvbWyeMT6yVn1A9k+
WcsRURva2s2GOmco1LXuc5hDfniSWX525/vKJM+gEe6BVSVuY9x3ZR225wl33f+tYBR/0Rq/xnoe
+WXcqr1TZv3sRgwxvEmfZqSNqeKjSBN+D895zqWJYGuBufszCHQgjQ+VYZ3weaDcmCOx88kJ5bKX
S0ITlqFK/pigAmWQ/kYO3NE65aQN6v6GbGvV+O4D4IFznPHnJYmS67DFhoHrhJwcvIVUM8UzgqUz
66/PiOHZlZ8odbJ2pLMkYVloGA0LE1ND1E1g+CvlJ68kl8Of7+t4b68NHRDFWTu3ju9sw6KuW+dR
cdBGVDwNkf3SJ767yRL2DqITR1FXJpteq9xSTkV75uTV0UDguZnd1lgVwfilWpYV2gpawAj6Dswj
luqWcbOfZbdaMbsyygYBILJ5y8JZWLC7g8YgV1WafdT3aZbqnVFNb56iZvxnuGbmXPcdZhAaw4jX
TCPwAoNOz7YPtOGdmqp8txojvUaivs/dG3pyedcXIAwSPEgu69REd84myOj95rG5z60mPrpwHfzk
ebZimw8iNg+unQI57Ke71A4ueZTCs2zZESRj/2AXIPNlFR/5pmc2FlScgog8x1LTnp1gf6ckA8Ep
6wfaJQ5zEtIJQIXekB+TAEq+FEnLKjaw94YfgsQdawLDNbx0N/8LPxxxdlnk+ywN934z3LJ2esLF
vEqd8V4xjYnC8sobBxu6H3ZtpvfaFDt091fM7Bbe7+jHCMh5mcRqx2Cl3vuZcRfX0zVzq9uikYVI
acB/NpxtBw8SaQf7QlexK8DqE0bexrXxDzhFS7klFPZy2wGa0D/2bnmNnamndM3WTu3dZiIkas/5
kckyJrxUUPixfqJexupwnahsRnKUdEY+lQ97IexxSZjAWtHa7UMPHKw3LCM3GT671E9HMXHF448G
SwuIyWsollJOcNsIvK116svut6Ob2lglrV2VSdgMsQMiwEnjbTONj0Ub4dKNz06bkr1YEuM75cGL
zifMrSmum5SY5S4a1x10XQJc31rW3JfKaIgYC/UlLmuxtfUFh+Wh63kaWQnJXUtAU6/gk4VTv6ka
92Ck3ptPY70eW+t12am5AdvllFiAEAs0SGbEloDRz4M2f7SPo86RRz9x71022x6SckxKIdI0IMJl
3p9icllAUT5KHZIrX8RfeV/Ei77mFAqYB/AS3LXVIjZHX91HxpXgQ/Y7ULl20JHucIW9mSSErUTE
pzQnu7mJ36BoLl7Hpcse3pw4UTiB0XtgK0DvwUaIWQzaOCNOTjKyylWOZxcJonmZwfr+DUZCvAo7
vliqOZZ2+qhrDDA4cHeEORwk+B/HG9wT1CMtIAA4DpALFLXX2R/PUyezXdQZLxMoDFpiRL4e/tqw
tv82xEysMlsSXBQJnK7EC/TNFr2Id2ZaRRID4A+7qY5EbzWU2M+Bi2irjOWjUMmLTk5CKsbZ3XPd
2ES4Bam11cOHjhyLTBKxa2twL4PDgAFKow4U7gismhLDxHoIjB+vKb4Noz3HhENSez0FwVIl9Zj9
Gy/+tKrl6QkxAcgaMQ1Mr9LX3i4su3WG12GlWRzR9aIa72W1IpItWQUOQSxOV6KSm/ujPaIt82qY
xfVAcWsnhBQ03AnpgJGnToqt0o7aoGx4UdH47FrBo9fYxtbrQ8KWB6wziGHtBntDuZRlGofTOjKP
SRg9itDC0gVdzUkHaqwzi/J3T7FH5W1jIMWqj17K35WttjYygiTroyqAf8lqtRP2xi4X2oDDGL6W
aASt+HVg2aiXljXELVt24qfNYIKyobs0prnLpYfnsMWnR5bfFN0P0MBYv0L8tNjJin429xZGU6jw
LIQPWm8BYMa7dkixKEjoEMgLI+RiX9IC2TP8/PNftIz48GgE1s4qxFM+GgGZX8FEXUcbFssYfari
X1WIsGG5RyyXwzY6qgQlDm09QIXkN0XRS1Jk/2hIiSvzayTOcMtBwoiiPVGL4Gc36PDtbvrL6p1i
Kh0I1k6WEYYLO1BDeSk554CG2mjeTc0XOezRIY+8DfqsDNhOIFK62fnrViRYkCvwLmBPZFN8ytHU
csxtzIm6vCyLv1Z4RGWXYUWMz2YKkAXdszOre9xyOAJFfWpQNy1m/bfRww0dFjxWdhZJ7Mlvi+FG
YvknLhcyxfTjjuCNCwgapKE8NW75l2XP3lHWCwqxnryb9j0VxhfM0X3hD8egQr6fMpokli3ZNJKG
08RPrbr4OZzlQ0Pp3rampINivV3z99qEAGDGdiCwu4F3trZoUShp20Na8bom9YPbFMth7x/mEcdb
c/ElbgUrprGvRXJ12RARWyb3uqQ/yqaDDyJh0y52uMnCPkSOILoofw2WBlT49CtJcw0zR0HZXsJy
8vyObpkcC8tgFxX2MIaZDfT2CM0NPgZyTbZ+LVZ1bRGLEvMUOiNQ6mGYLkSkQRCqML81refQYI7A
sOwj78utqO38QB3wCH+Ky30x0LMmaNqziF2fV4+k0Madt15Rsnxn3sQ1EfVkxkwkRAXloer0YwQf
SwYBD+jUHHPTe2gh+Ix+/5A2kOPD9D1thleLwMVVf6gxNfexMtddTDE4uOnNARwseHzcyjv1VZlB
rxA0hIO1Fq71SSqeh/Q8Zxo2Fd/Smw+Vw9VejOP3EFc/cdAy4XC5dodvdgdkx1q8TT0KAy/d97zE
685PgN7O5HtMvnvQSEDwuhYX4LaEy0ucvJGEJEO+Uc4qu/gSNBKoJ5K1r6ufht5kF0pqMLQzp3EO
6XiJYV8FXQazBUhz56Z7QnwlRWQarRuxiPvDp2A2ceYhUoSXIDa1jWfR88ZdlWJuqwSR69qvb079
h2VDsstsD7NVGX2n5LOuYhdqnoVoqcMg56MiZ+K5I4gAhYPNlCkBe9UI724EosQXyHfdkNiyLpT7
PbScTJje7pMw39QqC++c2jc3djK2nJ3zseugvWAi5oaMV8zytrUILqPfreykf0wtwyOkxHiEJfAR
fk8Snqc773utII0M38OTlc9MkCLOdzR8qznJ3nMXMhDBKdx9sH1WnkZv3jslqd3lVVoAmIJQARV0
HxvvvipfzbIFQUj2AdaSAX17wGXbbITV8JH4nDuekTCTrOb3Ic8enZj4LkeQGDxX+7KcEaoAZhlH
+9PuAKCWJLhPAkaerLqDmECVxTH2ksIGekgmylA2xsbOwsdGQZMyVYsWTD6qEF9+DV9y70zJe85o
bC9bmJW9ad7S6l1KhEqayYLBBok15kXZuCK4Q7YplLn1FOC3crX8yXuPiyGsaZxJwkHJHh2rp6hy
LtAbcgoodHNRJj4SsokAj4QvwVh5Z11xY6WTeUDvanIJxnNAbHXHT+zh608spfezEO4JDwo4B4pm
Bbt5ZRjj41ADDpyz/N5PzG045i/gM9xHiD+rwdMGoeBVvWc6isbNkXtIvzEBXPkmZzaKXoq3TAfc
mKMeyaZIrXrVrQuXYw6zEM2vl34gSnSPWdlt4MbtWWGBlUpNZMhxXG3zMX+Nh2sau8nOQPm5zWao
onnoNzQjAE0ht4NZnhBfWWbwKzLzglCE2rcOvm0jGt/6Mh1XPsf8NmDyuFLYVeGMo+ZNXQ/TQxZf
GgNwaJVHH3iUiIugWS4Mez7bICbWrcuCWEYp5NZg2rgDGuNczvKE0ufsiQHvsEZj1okeZT4MKyIt
vbIOXnE3Iy2Lh0OOAnENolyTvBVwwmPvOgRYMeB67afCbdce7j4aCeYKCLV3KXncGwCuJkrmiBQ1
KT4is1vGkKSFZG2NoAlDJDnzwjwMI/DukXK3c7wL/MN74z5TRn2YTfU30QTmpCKQ27l8EPVApBkE
qSG1eTY6NNkJjS6NYIFpGwgR5zCNapl88z0y2cxvphyYFXuo3o0i3WQ5Poswsv92bD20O22yWAEN
4dPJxmJbud22dXCOo2ZaFxVab+GYSMUc+5Lrk6UkQAbZbWEn76qqf7Wjtr0TpHusUDnBy9PFUkLv
22EBqHQ+5heahWken/DcqFUQkoVnpII6Vzz9UxDMvULJNph3PDe//pxQwbZsHZhbsTAoBqYwHt5v
JnG5pwQWpv5sY3SfKnKlwth8csL5oIs42krXIzkKX0+Dw2kVtc5TmXkfFquvQ+TgqaRvjqGLlHYh
t2ZZqPXImJ+IlbW79H6GVf0Z/P4dceK2lBYJRF121qJ9t4MewKJXQ9DEYgoRZww5kLqRgayUCPWH
vmq2bh9xu+KK8wT7zrIycHFzgTAvfcZx/lrDj5q4Lo8jwRDrqR6e9OhiIB6y2+iX/XbykczFpXGg
1GxGtPYooEmkoUDV/oUFIIsMGPaz4/5KIaITI++zz+uwY1mSrYcMePIUvfgZ1YxInuKoQ1hSowvq
oEURsdhloPfDLP5imb4D2UWYdesY+GGYfaFmyMB3pM86Z94n5gx7bVr+yWX2lyw9Yz33BsD3pLw0
1UnZJv4IKsJDuSjJytbL1qwuP1G9v1o2ijLbNY/MoKMd8YQLWXXae+Q3bisexy74GL2HvKHa4LPf
xEV8aNz+dZ5Dc5+UNYpSe+OMul4bRkDB4XpHWcB6D7L2J2l54SwGrfAKKNC6nt+7Sv01LGhn15oT
dJ0Mx+9McosYuejwspFEC3Xcp+MIgucw0Q+L1K0zowH1HuiILFAmdixatiGBeg3rFeSPUxxBTq7l
bDw5Nlx5J5DXgZTcLekGiPt512RnbJhfXOM40GicqY54Ob6B11pPJSXURIIBtsLa2PXFcDd6HU1p
0t4Ka5uLhdpjtb8w63ZmZwxgGL+yJlXw+HmrG4Eq3Q/cL5eJydqF/aTEiO0AfbPdUc9N7FoGql4v
sG9zMc6bCYXo2m6Kextq+ByQGOyYzFdDr34fqABIfbFxdrg7jXJwLRjvI4VeatDRNncAtEhNjuSt
TQlCa0Esb/wUgDGe8FXU+8GGb42poHXme7w6CtSPA7rgFIR2QzSII/Yj5hKMcMsInSsWf3u+jxaX
ePieP4d2GJ14Q1+Eyl+5eL88F9MuPDxabXvZH1S+d4x0u41zE6BVz+mdM4plLGReinp8NZsagVRO
6ZBlGeg7l36HUhBg1HBootHcp3a799KXSmj3XZkzd6wFB0/aapd1OQRY54tVzch6JwVFEUZvdWk9
h2H00MY+6bBSb1OpmEQ2OXTDCOul577ozrV3wv4NQ/VaC2Nc9TUT+9GLYHvUybYZ/N/UtfqVU4Zi
Q073h3YJwK2x0YuCxWg8eLCRcy4MuWpZuxHmJVnOdUhW06lkdgpesJ1ZtU4S0LKZDeOhvrNLXpAw
MwWgKs/cWnO3FBq4BueK7NWpuiofd9GkCXBRqn22CeoCI67PCYpZTAz6Lsf3G9Jnr/DSi/23S5G8
o31FwGuCmDP1O7P5+yFJ7jwfpHigw8tsy2OCPnjX+nRoYd84e7Ppvt2KqnEUKeYtjpZVVqdXfGQr
/sBLN+VyG9bZRGY7IRctbiZ43DfJGbgPGCa1BgQJ8EZ+Y7H1GhinlC1wJMryrba7v34325vR7Mxd
Ri9iCSB8XQycKJCkpdnKWXe7VEPNrXP15f1DI2yLDWNzY4s7YptDWL9YmX3fF0m6B7QJIMB+yULm
ecu8/T6Cm9IjPgeiaRqIxMO/EJHgwfgvvla7OuYc8+PsZsTTdMQkQE6QnxN59TjEVOBZ2Y5nBqmc
r07ERTrsC6F8stj4DrXUR3LfbUpx9VvWJV9jXPCYhuY9j2L16gYsrUmWmT2H9LYkIRiqy3DC9Ty1
bWbSJ/vNrXS872nA9h+RTNIM5VtUK3LydPHAxZxtWWJdM0VnGQuP2nZJfKp9G7pWWyxebCYIRBK2
hfdNOmW2ha0Dk/DRsmkpBAMtqj9U7w3mFt9hw9MTvGaqlx5TP3Pl+akrGRj6SFysqZ0PgsH82pzh
8KKh2pNsBcGfDqOtGBzFOIhC5b54HirpWZD7EXtvwBo2ZUrAXWtarCCNszBcFginvmC178juw3O9
vxRTpBlm6k1a0xttZ6AKLHZpgCPJDgBTu+mnhcvOiuVtgX5TzXsPhhvfQVXF5VRsi4ZTcq44XJDy
d/tmxn8yHrF6ASoSyXtgNJuMAcDcINAEWHEc4hJtPlMPtybXlQVOyNS8IVwebswnlriXuuIXju35
VUY2nBDiIt3cxdsvx40y2dfVFYtNQafJQ3GFpfahE6g1wXDzIx7tMgCHOhO625l302zsB+WZa+GL
dzm0hGmwCagmzMaOfYZKhk3FAZybhn9jPezEwF7fS7n054iA+rClwaxHHBCdIP3PcF9zkrORVlFX
j13FLqBs3s0e9wt536weGKqXRgBCD/Z2N30Uuf7gskXfgJwDUzsLJhszK6l0fws5XFJR7kYLnK6v
H0rAi43COQQj4W6UzGTsNLH2SXffhgv0Om/dbWF0J5Ab3PIINjYDGIZVvdAzh/o58w1vZdSIK4vc
AcwwaH6NvjyRNEjVRonWpMgWAE/RhbGIFOB4DovwL/I8YO/wqteN+xh1ENTDtqIVTaZPM3qoO9mu
J4bkjeEejfSs0AisVOOxuC1+FR/J0Spx2mTocqnmgkuTSaZFSY6kijhdpk5gLa08/vZTIoAWv0NU
DiQieM1FcgcwOp8w2vbzDr8DMVkAS3n0y1fP5PzsxjLdqLL48YGSgPwYtgBiXFB77DN70BgMuoFi
sYFZaPrDX9hfd8JtpoVrcjfOpNDhK8CpU4zWStKxI7dYYxE7tylLmgpviVlTXWXKerJKcU/416YF
2zQO9mMNgillj+eR0xz36SPLHG81me1HR4Ydb5W1MhdsyJjIx7hmIAtnavJgaLyMnn9jGaR2ERhe
figPPyGFam2Pd92Q4UGwx1NkwgwoLjmwiMPAunQrM/QuKE5WXc8LIhXZ1GX5FStG5DHKn5BkQSaE
r5qa6ULaKFnhdMA645WGpq3cx6zrx+dh/IM7GGCu6q7+xAjc85iaZrLYswVc9PjGvSMxVsSGuius
B6MJBYQgULVd/FsDPN4QhLKeTZLDpfNi60LfiSJGqOHTG/IPqcxNQUyf64HfMxpAMUzJRaxfS9PL
OIMotu3x2cT4EfrqwdKUqa3K10YHrjrzDon/lje9WquW6cdEnS6XhVYLZ4scmHLXGCiUUCDlgBOy
FlT7jA0S6DcB1rx7AIVWoC48fKtMfhUleDm+xjKCZM5Ds4pqQR1Kbmo/E7c+9ygdjDzbcUpO+26o
Lo4LFywYmh+hsWYEg0PovSC3eSYUOi3me79q7+1BsQxkyNM3XPtxCw2sgYEX5JW3sqfoWPbMlRaU
sc0gZ9WRTY15+MXUXr/xS/XWpCI5W4adANRgRTDusa+d2iza6qz5tqOgPQYyrDD46tfM1AhrsDG5
hIEKuzoSVnfOHJnQ6GFEU4Sw8BqVb5htHyOJhHOx/GV9AHQNPS2fNCv20vk1muXRnKdntL0/iPwc
DoY62PajZlpfv5bsRnYEJX0Cr0SqAVsot2KASxQOxHpj0xmRfadh8QEtwMUkKd8kIMaqMk+2Nz4n
Ip338PoPBoAqYMHQOuFhILiSO7/wqkNS36XSf4ORtSomji4pP+bWZXRdx+iWE+zkCRbVaBAPrWW/
5WnSAKThqsmkAzMq9ZjLhgmA30HaCCCYQEccDbKpkA01QNVJUCx54R2H509QzJAskOO/CgvFa+Lx
PBrdMwm00Cm7ZVcwP+U2Kwc7c8+kgtrIa8S6VIG70WxtN6ENIbqP7+2OP9cRMLbTEm2GNaB244nP
AiPZWIb4JTP3bkpIfXUncpVaA/ZVioTAhgO3HgtUZKnbYqIMhqeSODzGMBB/G/7u2t9UVtOtZv4i
K0UsMg7aLYL398KIngh+ugkPhLnWGJqTXJETNEFU1GRnUXkT1BGDiIsE8VbTBFhMqF1pdme2W+Y9
I88TShPak6zaEm43XH/bMuThE4wCxmqLPHRaiRaLssn0L2WhvmkllxhedbQ7AO9awePOGBLVRA34
XBctOzs/QxFULC7vUL2HLJNXsXcGM/y3LUR2Es5n7457kBePYigfHa5ur7GI6eactKEhQ6NWW2La
RwbZY7IBbgR3a4DQ0/vTWrnDEloCddvrbKaPjG1cprYYEX4xUO7rqbj2Ywy1Epi844H/LRsSzzrc
s866NzZmeRpQshCl2eIMG+cWcAlXsFsgnqEDYUT7a87wL/3Ovqf02hvwQ1dcsAm5P/HFK/DaNjO5
ESmbI/HuhRAoQ5So2mTPWtd3U38358UH9J6K1O3qMzExm1tjs+3M1GNdM10H03qqoxYcMXvNxFAn
UjAeNSwxKA8xsKGlNuQ0zkFLsz2emMfJFrhyFJfPtWfstCxB1xACSaaqDTe6Hp/nSX9OgwHouUJJ
Iuv+WhftY2I7tyEK98XMpeL0irZ0ySqzrIfZhsGQd9Oq9/zryIhnxbxxZctFEKRJ6oxQIdhKJuwj
WLqAV24Ra9/pGJ2Zl5GEMHsQqfoE4zdquXUZhNRjMFPimqFYrvNjwTzyhHjrr9Atn10MfkbV0VNL
ss6qUEa4M/I/DLLYUnaX1PE+MyDwK6uxymPPpttKMiKk/fInqssTXeqnDOpLlYYbC+aEYXPlCp8i
P0j+9HDxxgZ8/HQSZs2e2Sv3uQmKfSjAxeR79BEk//X9zUPitJaMQKzCuJ9N91NQaLsEYsdmfzLj
/nfkPFz3Y/k9OF8BQ+1N0DoIomMSTwZlwaB3afpMkqAseukwNARQieJzcg9d1aIlcsSqUQXIqxqI
HDEZdIzu1nicWhrjisTEasYcm2biz2QR3IP8MNrMEIdhs+YktsMB5Mr4zFPKx8BERyH8kTnNo++S
RAwslrklm3NqR0KHd93srr3Wjl7sBuiYaYTXhOUq4c8MDVOYQwDYmCKySEVWuBtnH/Rl+JYV6ous
NqbaaXjCVB8BY/SunGI5p5/7NrJ/PEYpw3mb/jolZvGumeTWd5obOVDyUIXzzc3rP3aveWIjMkss
Xqe0p8jvJBCY0DnyoRrntF48RuDNOxuDpw1kCRtjSAupCIrKXzG8qBUohlcrTPjftaQ5hXBbUuM0
927zMiRMycewuG+NXeHm1qnk6K0a5xX9Trgm34iG1mYxWKd3U95kR2Rjz+ARGJa7vK6IUs4J08KV
20/mnTHfuqJYBNHrqiB0viPrcwkd8qeRlBO4cJvAa7bE9p6GetT7GDYimST5fdo5P01h/oxsLqWF
ppmUOkh7R6Iz4wkxYRYSWkzNtaSGgr/pjBkZg78oKGS1N+ArdkA4Hsk8eLI4LJqBbO4sYfrhd6Sq
iyvd3vuS5YOyPbwzyuqukNUbs2sWt2S3V7Vfna2+eZKxdTcSdABV5EG6MZWN1JKblTYPbSKfz/Se
L5lgjKpvcU9nEc4gBBJ4enTTaI6arVNl9xmdN9kxcoNQ8zIwyIHKGY+atj382w8/dRGKe0yuALrD
p8bvzq2eNzItn6ucKj6DQh97wBvCUoqVCuVFeS6zM/alqrdGXP5sMobkZMgSxMAEM6FUL0nDM6L+
D2Vnths5Em3XL6IdJIOTYdyHVM5zapZeCJVU4jwG56/3YnXDqK573baBhlDVKkkpJhlx4py917bp
L6lw50jLWfQTDMawHZkWOO2dE6HCTXLzw5WaDVaf7UGENO6F/UXSAn0sFuEFWne6F168TUOfWBBl
XWIFiQMvAH+hW18oY1gNlREhA1rXYMvmB+TOasfk2R/IBTdsJ9lmUEI5tr9S9ZcPdOCjsfaI+Yvm
NqDY0V2qIGBp1g5S1RotyYWWTHZII5juLFZiIwDFSrJ+78PCih4cPd6GkqNxiv6dYHvOTIy8V6Zm
OEy8U+ZoIZcs5ZfbByCaICw+TamnH10oAzi98h4hgwEGaf4wpE62K3z85q30Tm7ReqfYaPdFro2H
GOo/tsNoV5dEEnS9ASwr6Q8Ubv1Bav208qyIjb1H1xa4Oml9eNceB/qpFyZsJy9O5CwSXBENfE3Y
FtdVGcD6QEh0yGzrpUmTehNnxXQMZTEg2Cqjuzgt6Bia4U2kb1ObIJN2B42ZFSh/ZXhraUewRQ2S
BEoQt6PyaFPJ6cv2b5703xuDeDk7DVeYeG+B8DjZ/IIRcRISISKWjmFBFvdoYHxFypVOozXpTG4t
ojxKwjsQIMPvB6dWj8xKRUKCaGKZd6MM4juNLWRVBIR1EuF+N1I07UId9qKsnJXP20CrFWy5RgOU
FrlcRTxObv7oKVZnLsMbSBM89aDlp2goiacKFDr4/CUUV4Ax1I+Wa0LaG5eaO5izK+GD7C7m1Z0+
knJhfwwZyiD0uMNiLKEis1qdjDh2LrKz7huUiUHenHXxFlastZUwHFBFeMzqgnWnA+OR0HETSI7v
ak75DBPYGgtB+wpA67uk0I1CNmQE+s7KdhFPw6U8Zr69drLWXlYpAHRBigOezwcLPQledeO+16GD
J4OfHHQS7Ra4DkiEGptoA8D6yKLMidqjEDWgmVUZuC5q7/GucfhZocPYEcr4PLLynoDF6sfayptd
2mkgidGUGLJ/7qsEBbnBpFoEDuG6EyxVaXOaMTILYemoLqYyIHil1bJOUqBtk76Mp3ZY2xKjg7JI
+5Ut6vQwCXhFIgLn9SYH1GYG9VNe0CdvqA9Xg692NY6ku5Lk9MbKDuC8jp05TXtr7rkB5oUUntEF
HeiNzAIvz4/Jk3W0lZr8bO2gZbmWPvNN8O5pPPCK+taDzwuCml0Aig5Q6c47KrLBopBGpNFuw5Hf
HABEtkEZs03gLHHEHx5UDwUry6Htql1nUF2oXt7RP+x3cnIXwQA6ifldPA7a0uqxp+RGeavTkY23
zbaZBimixmC4SCeQpDnTLuhKTzjN6PPYCaiyHka8TWz9uq/alSaUz1mDTON+4OhjeiQFsmzR8lIW
0cJotbjSCKNAbdDm2dIGpsMzIMjBLhqjEhKUYm2GcjTSVnZK5AOIC3pZP30mSJtsnkUaUUsSYp9x
qxS8gzn0IYtViT0yWXZS5jtRhZ9WWGWnmQfftCOhTgZHiaiW8apuoMsxz91OZlBsoqL/UbdyWU7G
k9CT+5i5wMax6PhVcTEv2elBz236eCqgAJA/YnJ2YosQpFAY9EP8jkC5Kr7h97izEQWjS3qXvUXz
75ZoHvaT5BhqAYsfOkZf1vecXyhwZbYk/AMdOGAl2RlnX+abKevPGmfjtT5dOIoXqxqoO8Ip1lmx
o+GKYkhCMOxI5qaTdEx7yUlFTcnS9uo9YnV9Nw2f4cDArCpZUxSujsRJHlKog0iyTVJVEgrScro3
4LDeMbRD7qcxmbHGK/N7kDIRmi4ClzBZUh3ke8tNgXtMjG2MDmxhwQKnmaO1ogvbsyINyVKqYWNb
waEhIvTo4oyDtUerh+Tk76HG1eCbpMFALpVG/s2KGe1cLm2Mrs9yojXwXjRi6tkceMZyaT6Td3Ly
XF9cN4ZDdzXo7GfW9U3egrqxRwc+JQZJttFVH6FzDENZb2gAXRyte0mrcFgBKtlHlX2ue/eZBCfQ
edWsy52QSmYx5b0ckKFx3F/VpTt7ut8toq0ks5R1iwGMlsp3lmRqjYPQAlhEB6OHIb4cvHTHAB39
bgE9dxxnm2m7JRLgiBqSeUbipmsgkhWUUf8768PvuYLuU06KCK6DTWwh6vKhFKZjTNXe5hs7pk4m
a+ZcFMbrhJjfrb1x2yHXwCPKnIiZvkTYFV+sWV7UGjpJn311QG+N4zMsl9zTummN+6RPn3ChDMeM
fnuRJNGTZab0uQPyUEq1N6T3MgeTDiYRAAH4k7vJJiMUZ4cpapyozQAGdjRdTD4/XUG3wFJIyb3p
tVbMRWpF0WjbQA5RJF2wEft73zTvjSa6tjr2U5hAr6IzfnqSdoupELUaQabtTBPeny8rbqIRd5SG
kKqmY9ww/uyq5mbqXn8si+HWwJ9kFulO1wzN69WIk88GbeD+199cNFR3WjuZhNLMNV2B+LuVFgY/
pMeb2NS4R0uHpBVX7BNMSTc9rSaYN/0I25qnbPIQQRekUR8DjePDIifr02nIfIxdYkZbPSZhnLhX
YIgXe25pGti4P8NZpwl8WffSZl3OAbhKiAHpmh1scOLIfZdY9QlzxlPUxO/KpdqhoZSnaNx/5qJ5
7ttMfAVOQ5kmqnuWfiLom15bQRVACa0j4FXzB70ijM1Pj20VnClEnG2qUfCZpfckCzqP5QTRdv4Q
GKDNEpUfyrqJ71otNffkbUXYKxh0TWF5iNzmUBYgbX03YTYzPPSywfJUJzYq3XyDbBMkpRWlTNQ0
dx3T0wEjhUCucMmgcuYuaZ2m9FtGiovIYlExTzKLnkXuHApErrr9VXgyPyl0+Wmd03hjXgUUEeRt
SDhmQdRh6kXkfenuz8mJfxRusydM+OwwU752JjQpEYC6weG1dHW50SIGq1HECCY9hyhILBcuk0d8
+MLsTR6qMFoWYflejYgQbCheAgWWP1DZjEPL+D1BexPRsD5Pqd4ydg5vQcVEBRhSt3EdO30SHVge
aeUaBSXTsLim605lk1BvTeG1rVxCGtzytbCN+EDPyF83llHeK8uL78ilbz/iGB4XWJWzPVovwwlO
1cmZy0f9Ca/bwwRlyevobdpQWIbReW5AIBFB2l4RUm1jTT4YPkqR0qakmKryqVHyFhohgp5w2EC0
3JbA/UNruOs984CKRluEAdqHIs1p4QxkoEzZu6vHUJvZLSPffA7p8d2VgjiVIFcZKdQOg/kJUQPh
dkaGIIZ5Vzk2G8RsHB64mCwTS988Kx/ZF694jmxDTc+yYJ3n0wJcU4ThXrFHH8Uw0xC7GNTO2sLG
NKNaUb5i3gYxfajclZ4kD4Whc/0pOfOWpsJgZPe2i9Cq5yjsleZrFEdktIYOYp7ubGr294Bm2eSB
SND4bXMTpYcVzE9aoJ0mnyQP4tBgKzJ+iLv8MvURgc5dV15LCJYE48afXT1jZDEYVbuZJehB5ugZ
pGt4q4MWzpSVlW9mggZCdSZ4/LnubkcGeYrZNsoS7VxFyt4xYibcVuDpQgKlgImRosYJgySMNquf
FcL4Vy1PSsj6JUhbpoVunZ7BciF0GSUxJpJRYipvEClcxFuIJDMdTHJp7xHAWQDx6s+QR2VJzYsm
awaZB2FDgwel+DTdithlnuJgh8m45VYpeasrC/G57rnxSuhMxlV/5W292AqpCLPxIwO+h3YyvK2S
w20YuG1rSgIOn4N2MBPdxYP7Btn0s29ZqZtaibPe1UzIRwoOzhAn9rTpckDuNywtTb62cviognm6
4mvZQ8w876g19BEL940qz/2I+UPvVwZA+jzbhKzZ0PfRjA+97SFfsg49z8sSUeJT6CCXTt2O40xw
ZMzCU+T36LLL4K4BXrwUvdiWcnQ4o5hEe+Kb9lrhoW8RzW0E1bKemMdQB5XDYRwV96X9QcoXYSyt
qz/hYcKCQ4fEEijMYEwsRgDYtwA3/lK5TBSmXmx8MeJrZJRF7s06xV2xrDO08pXRDGydqHNUhNzM
dzjJml6JPFLzPzjldRWb2LQKOzc8g/3QVwGhxHDK2xuFKV0Jq6eupMNbsvn4pd/ufd1D7lbDRXAU
YMUi9JZtGF+dqKSvqSuQMFPzYGfQPZ3oXLQTpWbh5veJ4xy7rBnvhN6O235CMG5MTrAbJpx9kySu
MGopJCJYaCd2tEOamQUPAsdX1h6NGSjm8gHs57LPfHUQQW+S1UIObzKRo0IYK3xFvWrv7dg66hQ/
i4hD7ZM92eJkpeKnjUp/7092vJKp9mZxTDkTE2bgbO45R9TjXlo1S1QLppAesuHXTE6mrQyqYM8Y
u8C9m/kMCml3i8zvTm5WdSfpVdjm2128LX0ZX1RVIbIKN2GBbZWZfruvnWadOcQkDCNLDqYNd+lk
TBwgBvt3gBeTjUHcBepzJEdJrdKzKN/0vDXJt0gqQgKNjdem3dGaQcDNlB7iwLtptuggXalbhcR9
l2Y69QFxj0RJbDgMsOVQg4Zkm73VruBpyepL2TXU4wRapt6cCkj8zJGk77cBK9xO90OxMgVTeIWc
ahl0QbIUKFsHx5/2jaQy8gvngJKvo6SRyS75Sd83RI1avY5ZCGz0pLvQJRWWZo6d6DQwgyJSqr3v
X4AvAugDyl+k9FnyhnT7Q6ZmehzGkZaUkYIa0vtrSRDJsicpYAN7mdl3EsN6J0qvDti9xzHjHBIF
y1Cl9VoRGbBgejjuhS0OOQpqXP8xkSzF4B1MEyeRZhQdRQfLEFwmD1QzVD7daOOtbFlgVZScCZ4R
p8QB7oyWEGmnfipmnTCQ23pjtCMWNvmsJQx00iraeka/D7M2PfiNemvguG6GknYD45eT5ulbEsOw
Yamn3hj1JctydefM4NBheLeqbuWYBlrW0lCsBLjtOA0uaK0KtPTldap/UIXSzh0RfoU2KtTY4j6A
o9Q0Nmr9sn9FRs1xuIofqi6/17OJvc2ImTAyPvES7ABRyNYgOdmMwQ30tr2o9N460CxYdLjI33sh
v1vbstd11VMnUE51Zxtt6dwcPqBGeTMde8ckjDBaLl6YjWupGIwbLq+3dzCuquA7tNMtbh/2MsAH
ruJEzYzjrSztR6hB5yZOlmamo0pFgUa71h52SU3J0qrqy05wCOd68UVjMNFoMcE8hIXu1EekBSQU
R0uIshNJoxa9DZ0w4pbJNsy/mRFLJgSMf+6QlOhoMKD0jtGB6My+RNOdybZ4Cj13ThFlxJHgYtGA
Uy9SB3iAq3DzlBX3jhFeKxSqHSYcwunMr8mSFwigbx0WvcCMvmVp3nrC/0oyGcIU8YU3Oo82ZhXP
Ge7NwsezHv2YQv+jrpkpMtkqF7WOLqBRP3R58vz2EucYZ3OPz6qy/zGZxS2civcZe6HV9K5UdvTr
jmvDtH7RVM1u8ho6/HAizerVHWP4sYaToHnxH8FK91hMF12bqGWIRnAh7fHGccYFcM3zuRPCL5he
L60Z32ql8NeSdHbXsyqhTkemu8yi8Sgr3142uiYXsYZLwDRs2it98+r25PDOd40xoT0fyL3t60eX
Cc2EGrKUkHj0MdpjftkmOLRoGTlMY1BFV20DC5WYP83SOL4W04AiZoUgkf3Cj8AoVLQhNCSxIUcD
IOvjMjBsGLR4HToqoGsSPg/1hLuzxUheZhPqBIyZC+JJ14VIyVnucRh4D07RpAz1GMaqRM6YAfcB
xGG2GyvJ7aZjCcutG2yJs2tZKAEFXbkyt8oVxAedWKClZgePet1WzL4g5nbu3pi0i2vMIk4oNIIz
KuCed8mIH98ICZHWAE27mFGsbG+/AuA3WXQPKeYoNUff1VMcUnC3xsJz+/DW1N5dF0EXqHJ7RF/W
pJyDDQuQWfEEIiW70koSrpg3Ts6CTFHOdLGumjJRRYSttvT9qVoDzPiuBc19uB/3RlxRkTkaRWr8
YXdoCoxSzFVBqtPqG+SOygfbzpZj6TQfQ92DFY7I+blLpjAg1M/um8e8n7ZT2NyoKZ9bHhqyJZme
+xY1ci7TLSe7OaSZ7MmArhSnwrikrwrroEZzepL9gO8KnDWlKk+h2EIE8tDPMZxw/XZ45fhHuJfe
fsjAvFVheZdlibezjIbfi5SKxnmomMHuJ7PEEEIcDIIxhHIrJ0DxiP9AI8MAxHkkoRmU9BKZtG9j
otGImBmOZgyS9Welkh1tQbyCJr0ASPHGAPnIyhgrogC8OgiVJGmpmPacp0rDC+I6LuRj+dQOKIia
Lmz3Ag/LleHdtdfGHmo4SPEmb+7Bbm8aU6yjjIxakOAW3ZdxuIZ73qu1wKNBOpi5cgwsxB2o4OZB
DdOjpBe3RLj16ZmIcvTqqVO4Lno41bJPHwYVowUrrdXETo74RntkPSuY6ATPZgA+c0gFeveogvnc
4nVriA8T2rdXctijU/DRiuwQYvmL8uoaV6SfVNOn54wbE8UopLHkW5TZOcDKs1Gw7iuh4YNkXla1
7qFhQHty7ODi0lPetnpxdqs6POfot8MIOknrOxSh9IwO+hsDXWr/gcy9bmr9U0IUnjIYA4WWdGme
84Kn2m6OQ7d1kuaiQdt5Sufo8DFnTEgo2xy2OTtGZxIm6w2FCupPyArCv8QkrlacMjZtwKVGcPSa
uX1yNOj0Ynzw9hPYwy3olKOniXoPMzva5aRV0iXwTg6zXZ9zG6cmVxwsi9OHUxoPYyrEjjbiR0XC
0zh52SoYJDo9VM1D05+IE38ktxJfnjUgFijM8ihBce8HWYHjH9KvOMg5ejJyg17wo0xsJmHS2sR1
ZfDczFM6FHVQxZdhxQldF/1ATpm1NQqEQcrkXQpbyNTh3BZtveSeX3VNviyrFJ7FXVX3F/rExaME
HmB5UXyJu3vh2v7eURn35OiUjBZT6+A1U7F2zQDJWFqsbPISnnXf+BS1d8j8oHyyUOiZ8JV5ShGP
VImFfysy/UeK05UbXUg4z94FlJWlG1rk/wzZeoiTdN6bBbjVdNoOfXAtTRHt4yDUj9M47ifFewF5
xtpEFse8ET/rEZEvURLFxTPtQzDqr3QZum3QyAy7UMHV8ziTdOPE0ooibsZRUtO3EpevP9FzQG9B
e2jUh28zFrvWT+nxCBZPdExHXbWrDMBr3BqQBglR9uchJuSQFEJHY5k2T6lRrchCXPSiBo8RusGW
F4zeqaZyIBWoItW6s86jrLcDdLP3SUY7G/AP8VsTvjsHnGxjboGgfSKRGIg/im9VbX/Skxy3Xpq+
EPWOBc+Ikn2s9NuAW+Vgetr3IJuPvHaG0zAofR1M1gOneURJRpaeh1D8dCSnk8YoGG91nol0n/Bf
mn+YJ9AqHJROegvrBfY493F0dIPYmnKjV6FkM+mik5c5z1pnhWdy6YZZYqOX9oXzH7tcXAzoCdL4
zGazTfuCDLFSQJub62MwPT1ywgyhmdBskA007EViEshURwcoxIe26uRVcLevnNxxVm7jYBSPiANq
reSvD6SepszGNdJzHUjk6Kc+a8T5L3acQthl/I291oLUidu+QQKz6rIifTAi5nBleWiqdoSn95hk
SXgFPx5e6bYbWTUebe7RLSYuolp9n30icbJHr2H4C6SI+GiTsrFMFApxP29OicK2W9jNeujrLyOx
k30dnS3Nx1ZVqZ9h3tSYbmjU4MsxsVQRy5ZvCBBZ1ozrHomnYWo0mPu6Jqo+r6dhDdelOSdN8FFx
y7tdcGdKEyk2MAdY0vqd7vpPKo5XqcIxoExkEHQvEbW1LI5EEPVKewF/FMXiTXh1wjB9ekPW9onP
Mu9p7piN8NadpZCiUF8CnCcRPWwImfXjxaLJO3zPLSlawuBxENMSgZf+E5HMPBM4sMHPyl9z/Jl1
pnMwo4B46AT6cQqHAu++2V29OFY7gSmOEOH6mIbuTTMVx6o2tDcJ7QZ6z+pqoB3bZLF372u1RxqE
8TI/0LSuh+dW2cgmXbXpodifLCerNn1HdZxWKHf8N9LhbpOHLTNlKrfy9BLWg55GJ8mCl+GLbkPN
PRqeQNMnUpT2EFpCN6OjAejCMwZyiHJ29hyTD2SDjBhA3OJ2rE7DhC9P6fGnyJkLKninPLYHNFPu
wTMR4/aivOoFstwwgwNrYzsykWPS04aU05JpsyxJDF0znST3AGUqzrpPy0gePA4AeQ3vr5HJ0iKm
fkEZ/TT4A4kxfvXZlW6y03kb4TyqFcgSschtmylm4+4VU3tq7LZbg3Gw7iJlWjs32ZsaQP9bGN1T
U41LfiNUXeQ4HgzNPraclHEafRjht6qmB72uryE92lKff/mcD6Hy1oggJXaW3CvebYVc20XU8bQU
NA3aLCAawJxjq1FMOyuqNP8qYwRvQE03VUYTjRj1fi+QAzQjcbu5/UUGu2Co+VJgYlm5QikcnuIQ
SFTbak6pDumflK11xNjgX9k3yVdkjpSh427C9BgZOQ2cRwVZjVZifHYma+s4nBxC21xStV2rYEZZ
jTOM4qOomUmQ2FwmEdrjYKqQdvs85LpRXd2eDjUIgh63IrtfTuZH6My0mUdZ8hmhx+5WWq8Mlyk5
cmvF5Ps7DtGXIf5YxpWxboueAmzgl+jizmMtJ4vYMpajTcVZ4U5jTWYuEET0ES9ObiO6CeFQGQnw
Pb7XRgSkMyIM25b6/TgxUagGlwOesH7ci1UreCnJBBWEvjDQrGguqpTLMDTgmwrSdVQVbInQwt/a
Az6pR0TO1gAgIvU+OhcEz6AHr2rCd9TX3LRV5bxmOu5GfyC8S0s+i8hE8zkdUjJCFp3TAkRC8Rdr
o2JajElVH/IHJEgrr2q/4I0xenfhSoCisFXaM9nGhznW/ncRONdaTx/nHIaBVnHVmxF6RogQrU65
LTl8pSHBNoAbiNMmEojJXEoPC5Bf9G0ohvyODVMF23COobBx1Y+4pOaCtwV/18NqZzf0CuWt8TnP
+jkjlkAwcY7YxUuHkwuRqIu6AQA3TCjV3WxBS4AO6Wh/qWx4sIqRwyeH6rGuFlCHNMS2xUuvs8SN
DmllQRh+UCS2A59mEHwJNM1ZixA58GCweuFwuuvGEYFF+jwZY70e6mxDFzFZWxnnjBwK1EIZHaS/
ipNMY2SXxsBC4KAN9ZnQ4PzjQzbmZ+mFxyJAVBd0kBNjr1tnUffcAb/VAdKvmLinYxjvPPpctnoP
yL/YGNAKUDWX126av2SEhmxRdeOrpGptGgN7TSsQEci15DATFA0uYZCQOm3jrtV+hm181IG+Ai3u
jeybZ+aIOR+gWQ7Rhfrj9O8czl/Ey+IfgG5PSNoRtJsNiRNs5v/+xnqGLu+UZVi5m84nDNX3FEA3
QHudHnzylN+NHpMZxEqo9mYAlhLRsW/UNTftV+gWX7NS+c4ekED3tdw71N/I2DdG+Wg6xmnK0nKP
NZhkWiu6m4ofRdi/sVXeJwkBuFZW3ETTrKChUCQiZWBnIQnzR6cfYHOq/wvGWDf/M8OVX9S1DQEV
2zB09w/Q78Sa6Ube4G6otNMF+WZMOwJ8iKOFWAc5AEK9165W9sY1yMExO3IzHIWBXissmAEd93Zt
kcChtkyKmHjOIGSPFcykD8aBLr8VOeMR02dyDpONFqOxtKfyB7qKtCwAr9C1it19E+Cwrenn60md
swQVB7Ow92nDQ1MTDVMi+RhmGomyk1tnpm8gdF61tL/0mjbfRrRPmATihfCfJ77lgkHtIYqwhow9
gr0kJL/d1/B56H29QS9tVReqjb0sNoYArtia1n03Jfzw0Nxrpocwu5xXGBYMFLAHFIj4ObWYuUfD
/yUKnGrvCFNXIIoJPG5Zxvlu9PzrwSktQIxgi/bm6L5gXIA3tA7qtthJyLcgbZa1Zu8yxx4WRPpy
36TNQ9qYO4SeDuBGfCugtGwzfFF2c57i5BtwzndexZ+lwEEY8/iaGbm/rjPuRMCgotI2sMjgU9jc
iUacXlJvJMc3fm/KeQyLh6qaZ559N2wZaBLVZPKM6Ybx5OgAAdJHSfbp7K4h8AilkYZJYehufSRe
4OOhoKQVwromPgkVLlduZlPdGHIfCn6iyW8c6+t/f+p+waz/eOo8KTx4/fSZTKaJ/3zqslxJbkgJ
e9f1F9lEXVHS5IQTQpIDTQ0UBZUNKSP7KlTtEwnUYQtjS3fRZeOIrE7u0H5NTmYsa8e5/PKA+o72
zhEIX3P6rfRaYSqzX/Beg0CxMW540dau0W4YcWEsQ5BAGcZXpsh8hwKPrDYjD4aUT1nVdy7McdWQ
LYSJYtqKmgkFfu3ZJFU823HAD2dzGCz/1RnaR3+2opQghIkc0dgmoGyCapkDKdRezHA1v0Qj7hTZ
fGF3ngVcW9JvNfhN3Qzm0GjrAFMoTP/9Clv/xePuEQPpSZePYIZn9PZv6xqhhz4oReKdavUadtGL
PqeDNofRZtgWh7R+dN3uELmkO9iGoHVlu9SSgGG/PgqKR/nWKw7BTpcjf0yWTdeB3gtJA7do6rQa
E84ihuFQls/M9GijDVsn6j6DiCc0/bAUDFE9OJm13EKr25eqeckz7lxPd15co9/2NhcGYzAWMbAA
lvBRt6THX3snRT+GESdd0kXZ8Wo/0xKxWxW/RznVkRuRBQy36N8v1hw68ScWGVSO7bIwggvFLv7P
ixUQPGzrduZtBqN4H834k6xYF1Dt8/ug5pKCoTFs8PR97P1vl6xaxwIJDGx25ZMIsBRW9/LvL8j5
LzjNnicNMS/WuvD0P15QGfNw0PPxNg5CMIY30YebPqQJxCjZL6u+3+dCe5s6AJ5T6O5yf9+W9QNx
EpRZBiI+9POc7nk8RtP8BHJKEiRdACJoi9ZYJQOPABOu9ygr93KGckoDqqnvWq8m9A6hQe0H3f+V
/IyjnnIs7V4yt9gXSY/Pjv1u2SpP55aHCTVmj0bhg8qpMPXPBrrUIF+q6JceQMVFZ5AOcRqa+z5w
6tuk/FOfAfC0NQbkvVnfaV+5izkL4uzLVA3BCZ2g0Gfhd5BS2mTe0pxDfPP0OC90ZsX91snoLRg4
+zk6CQfhyKbEOwN97r0vrQeizl///X2Qf9LxHcFsy0J3CKYWXqT5R9gCuswJAjzrVMGrXGZjSTYF
eNuB9ljjJMcyuSeh6xZF0ScE2N0o8h+xT0WfEsIg+5hc8xmvzNAjX+ABXhgap4AYAmw0coOzHEct
eGiUC2bvInN3raVq5DgnGazMkZNINz51NuU0kRefGblBlGvFbaBFsISrukL/5t7ZUXBR88MJs4kL
QZL2ryvw3z+H/0HgyvWvNVn9CmD5LMqxjhiv//HX/3gsMv77n/PX/O9/88+v+I9T9Mk6WXw3//qv
Nj+LOddF/fmP/vGd+el/v7o5DuYff1n9So65AQIb73+qNm1+D475f/3k3wEzj/8eTcOupLOk/p+j
aa7tV/sZ/qzr8fdkmr+/7K9kGtf4b2TSgJyWwjIQKZhA4P9KpnEsQmZgaFqWTZLHX5/Ji3rOn9Ht
/waTnu4uahDCYwzJLfd3NI0uyLNxWdPZNA3HMj39/yea5j/lTdim40pbOBQ6gj/OS9BvG4RVgrxt
y5b7yLXefAQzykU5FGCCg/jbzf5YdLmoRo44vT9/u1J/31O/J9LMq9c/dv8/fvQfe5MRz0Z8oZjd
yARdc0iXHEHptkz8H32l/30L/+MO/v2nmX+mTDiGAINMBo0lbCkN4w/QP7SFmMNYPq47LYNBXaJN
0QPzYhreW+QEpxrA8WJwDY5WqnwFcR9vBBpUzSQfEOkL4h0GdoXS4rukFNays9tXgkzfIu21Ci9y
Cp6jKTq57XpsnJMVD3dmi84K8zc+82dWqKM5adeqbyiJcbUW8UFnlV39+wVlY/jjkjp0kXR3zivi
huKum9/t395Ng74iwa8VdutxNeEL3yQd+ABNT9qrbJn7FA3j5WAKniodBYjWTNZdXxI6qEDz6GH5
ajdWveux3KaatvELsiekbzF3qXAB9u2PFMoKpek6DN99vjTs9uPAWdk14h+aBCpryg3d8x+2yUgz
j/1HJpqzEXnXB8B4jKynX+EyXAssGOPCdfZZmHe7XAZgPsZqx//OtsGsVxsKsgcRfz6qNLVx/3gc
B74LLV2OHUKBOMDbCp08jFa+A4LUHTfSwt+Bb1bDk4LBf27vrVA5Lyl/6E17WCfk3r/qqKAtvV1L
SAgx/ewCg76ltrL6UjpAJgaHIDfeO4xpBz1Q2wJFyELi9d96E66DuCn2nKbVTi+THfnXnOVpGBuh
nW8U5QG6O67SkJvPstbNDY25Xe9WxsVOxE3J7jkeW2R9Vng/hjmC60T/MrrJPdMspgZK6m2OQf2B
8dtGorXiqYA0AFVpUcydsoAkAC6hjQarRMxBFGHY0hmtf2b0A5ZJQ39prB0KJg+5xGDpmGWehIN0
nO53cJeR2Md509t3Lka3piQwwXVpvFL0D+fIJiBAeMuAScraJtVy4UKNQD0TNWQ6YBcREoxRiy8g
IDj9IosFmQce7DUv3QNSjXc0796HxPfwiaAKIWcrO5WNvLW1VawA9bVbLzk7XeXvONHaEXzGDHvj
qmfHWna6MR6afnwQrlJrq4043Fmcc/QuKTl/0rNseZkC/qvsuGYFVffSZarEqJ/Y7SiKoY5yZshi
Gnli1BqsA69VwWjNqPRusZe2fkNYeiFQBcgSpdsY7ovQ36Rmto7ccB82cgubeNn0OsaedG0iB6yx
+m6y9ElXLhq32I+26IhwNhMfi4YFsllbPDop9/q/P7m/+gu/r4UumXIElBE/Yjk4iow/+g9egBm3
bMiMjxPvaORBsx9IpcB9NP/xrw9YjbBwtu+OQMOad6iHGdue4UWUm26Y16YEA5I5vEeRMRz7wSJE
lp7vzomwhQYycVdprnn70kXAWxXtgQtmbl2Hziz9uanzkVJBIborYWUfuDM/6OFbp9RIj2X8HBlv
urJomFs+XDfb/Sr8FnlIYgHiI5F2of4Xe2ey3UaSpelXqRfwOG7m87IxgwRBgYQoShs/pCj4PM/+
9P0ZIrNKoqLFk72uXESeUFCEwd3s2h3+ocJzoB7yahFi+wQi2sH8ovD/Nin63yTkgyQELyjlcPX/
TkIOL7QTX96GHz/Kn7OQf/29v7MQx/iLEsK2LCmQviLZ4Hr8VxYi/nIMPGBsagyPzWdxT/87C5F/
kbY42F5B1iETcf8nC3H/ktj24YdlCTphLq56/87Cfskm/ye7/Plulr+VqaalKi/JImxL4G/1670V
YQQyxpUfrDu66JvIiZpbq8Nxx5wR/S06Y6/5mgYBoYmXlu8WSDrA3i5BHCyrzMw3oUOPbi5R+A/V
DLRhFLFPTO9WyFpBTfhzb/C8O4GA9eqnB/0POYzKw35NYkzbdHDqEq5pmnimvktiIFyGKFyCaUS7
COmB9FQML43f6cfBdb5oUOaWgKFclC1DfF2tDH0g6InLdPIHFDMwWphb5MWEGd46Do2zzPVv9DGj
YTWVxb7G5tjH0mNrlyH9bRwxHhEAV9Ium6ACuKoh7f9V4dsWOe5TvfUZhHgOKt660zRgA6JEwjQi
aq5tGEIHCzTSPExU0Mij2a19asMyu5GBFnwQzORvOaVpk4Ag1ktC6fBG3/UYRy3GVsFBoSwtuVNT
IULUV4L7WeBIwQgEygq+6BOkignbxHstNpnSZcvWA3Vu48bbhbr3iEXsVzNE6WgOC33TwuU4QuIE
idtwCw9DvrF6uKO4lq1IIEt/bJ5rN6d1FKVPZqSUE8GT/PlVq8T//at2cWXDLhIDONuxlCvdT8lV
73gdsqRkFrpxLgc32ocTSl4DGPH9bLXpbQOHvtd151bMaXmgC4gK/dS5Nx8s47emgOkIYUj0M3Tc
91z93VWBaVwytDomv9yV342i4NB42YSunTwj5D0GVvSUjIO1D2W1G3L/3IeIx1NG3RWKOPPnxRjv
F+Mg3mEYlq3TYrIdx1XP7Kdn4viWPcew2Tl43Z2sc+PzUKBY7rorbnjjbvQGB62ped9Ww4RMDSJA
/ds8Nv792DGzt9CZ30xuOC3pP6BqXQzV1vLqAcgv3FC31J/CsB5A4Dhf8QfQNnVZ/fBNN2QcmEKH
bufmPqVPZdoG1XVsfMY/ASAYhKAphtf8n39VzzTBlNPc4n/vm5WThkYC4FW+ag1Lzg7D9r6jt1EN
PhTz0gS/57wCbBZbvJ1ezfAeYu2xzJmOxjFY11L3DnngFRsnVyqfIglu4rptVpXXZwiR2SCfzQmk
XQeRlSlLfAuHkKnh5Mb7Mk6BIxbOK/JN+k2FDFLp4N4tENQbkQQGq60Xj3/+svK3QsKmpcTpxf1S
OCYuRr++174ex54WDokeI9CDQLVxOZv4KTe182Die0lAbjaJb597/wSe/Zv042ira5mxFO0c7Zng
4UuRZm+Zg+g19Fi5tOw+W4DA+yZr2NB/Xq5QtdvP6RMCWMKhluY+EvzTfLcNs2iu3DpIgzXdSlRg
7VQc2k9YneiLGTHGGziM7tZmlH0cA8c/GAaGCMiMHmA+5VifoVptDLG1GnRtNWdtu0OjoAPPt/lg
le8DiFqlaypGA/evsN7fcl019qE0bG1lU4koT4BXhr8QVSHq3jPM3TaGc6PXWJmlZX7TIYPNZQfc
7s+r+Icj67gYSFINwwAQ0n5312qm7jtk0g7Mhta9nQwN9aGynFcjft5AKFoLcUJnOMis7lYJAtND
Pvk3cwmfZpKT/lT6C91CyQml8O5ZOvGXlBG17IsbqTUvrYVh0zhg31T3lv0N3NcecN+wZRbNrMVP
VyAJmi8m3oSLwv+cgjX6mvYgsEc8eBi7UuH9+csKdf2+2xiujSr3NU3RLfvd9dyikZmktQ33IB4u
AsrBNu1apakMvNPIZvwMYkfc9O2jqAr9IZ8HiAlTINZlBoQKEhGevAxF/rwo+duiHFCoDvm+J2nh
GLrazT8FzUFEhecAweTx9hAF1te4WWvZ3SygUcYYo68CPOzXZmiaD2GpPSIltQ61A3gT/1ZHUilB
YAKn7KaBO9AbOKY1+xl3JDK88UCkLReyz6ylbPvuYcbC58/LF+rs//JMXWnZ3IQqPtAsf7+NEfky
Gjos4IR6psj422u3nce02BsQpsKW9kZmGpOTSodwId1xR6uR4TqQb5lr80ctj9/OFLHD1ulfeYJ0
w/TUBfXTs6zpTxSTRIcnBwCDOvHbhDXVgYbNzvL84dZLuvI+i6W9oweHCo5nBju7yFGeNxvG2Y2h
PYmiELtID1cpM+9FjczS3QBVnwo92gWINq8JlH8/wv+tZD6oZNRLIj7/tN9+8/r+P/nbS/aS/9dL
/vZfx+h78fpS/9e+SfnX5ufa5r9/07/cv42/PDQXPVsY5JyMSjhyf1c3Ht1XXhAJKd6y5GwqQ/l3
dWP8xZ/QMWOzktZR3/x3j5XuKyAAGq8OfTSdn/iPeqzyXafTtXUUWFgZW9TTSdDeXU9Ng/Z0gUb9
1k21p1QMOyqBV5S8kzVHDOK8i9FCFXXtAv+I19JGPrq/Z7/eSG9WQ+5YZuD1Om/Z2QndPLsD0gkZ
ordOM1Z76NVgkyPYrS6uiOjE3Fpohv2Hh159BdegMLNoTlD00XT+5ZwZvW9B4A/4CpnP4dC8PX4R
r4ltnYIQSUGbEmwRorKLvR14MYATDCJA3MYfreNd7PzXOrjjJU/UwZX713XIRJTuYKYKXigfocAD
CyVmliIFTBPvC/xbw6oEyORpWAtamN94CDmTHKxS0/jkVc0HmYdKtn+KhdflkAHrAtdkG3jvu8u0
MSNZp1lasRympgw2z10IL7T6qEHkvaup/vVBNh8DTIV74933tme/aacJeLUZJa+i+lpZmb5MqwGA
vmnvPShpHiLksifKwqRkqOzx1Sf8FUErvZUZ/dSqX83wisLe+CQS9BnQM24AmFSRdaInjXDIZNkL
63mON02LuiC2ZslkPbv4rGoA0NcYkGlrE7xB5Nnfeuk2MHbZCXodLMxxQJozRrkAcQJkkWiRug9W
Tu8X8CO65lBq6SMD3cgm7dgUuruY0w6OuSPwIsFWrzJPhkS4xQUpW+XRa4tXWueBWEWncM/85HMY
x49RWdmwlUnTdA1ocNk/q+0W+nyFvm1PdobHonbWa4wOJaMTbDpPLqArGK3yFCBsio5pDuNGvSbp
ZIi2mPQJvsgeWOM8mPwSxEchl7iHGK7isgQpv3VN9PZp4aOCfmnQkE2cCY318jmdg7NG24RjkBw0
2BxWF188DQEFG4BgG73+FAA//b2bfu6OCHWH/brJrpk4M0ibdgwtwl/3vDPjjIebWrmtGOQXtOFK
4kXb8VQrl4c88y0p84++xD3DBJ/PlJEJoKHRJnb8858Xo6ZV7xZjgtlm3sgY9B+q4Kz0nLKBeAtk
z4QPi2yUkJxAytUnaWjQEQdtV3n1nYF5CiQq0JFJifV1p8NyCoCjtC6GH02HUnJsNTgxAK6F5SkB
iaf73uJFhI32Iw0D0Ln2axmUZ8shvhhCmQ+1wzZIx1dM22BG2LxDjFmZ2XjfihAt3Lyj5zkj114Y
4ENgtiGWm3z0MozfDyJ9Y1fhA3Tbo0p6d+L1zjN7BDPSbQeHhilHfbImYniWOtgPd9jOhAlA2R6c
L1qkM0eILAP0ew2aFLmVpcOkIsCgyIofAcuv3SLTgcnxFsvRhfUBd/JmoDbsUjikfmbvr5Ee/vEG
hw2n4cBZgsfR1N55Sh7AaL0OrnvuXKz04No5pnNO0CHCE+GDno54VxASf2jPkWoxwpS06t7nWa2M
oG30fO0rcc00WQlVBjraZb2RNWjD2i65inwNWUfOGcou8oMl/B75WYEpPbI9XMUs710E7PBKQJ+n
Trdgbcpl34ED8SIq6D/v73/Y3jbBxqOxwpckpv961nIQrRyclO/ZMloxZHE/PaF1FsKs7pEQ2NZ+
+MHxlr8fbzINzgfDYdvWiU2/fmScIuAU2MjR+iDbF5WsUcM19GeGBWjEcqnEbK98ZdiDXEwc9Vh/
wInrIC08y5OhwBpZbqEtXyIVCoWP9R9dR2heHerBR3UAxEBI+PNTet8LU9sBCTXbsU3BAJq05tc1
M2atrEgm3ZbF4eJlm2jwVNpaIqmxkpp2ywwJ/1oNJU/LjsINOnDg2trtB6v4h7PoAcqgpjYsjAXf
jztTaYguSrxu61JacygqmJFT98lvR/tmRtZt0GHcYrP1mLqu94nTSrAnEPnrqemfEEyGVWUXy77I
nqp+9Daimm6aytYfP1gmQKvfg6aNMK5qG7FK99ox/alKKTIAamHcp9tCppeqSi+2py/0gRksr76g
1oCX7hfz9xrva7vh6g6osfiBUQA43WF3B8Y8YxtoUfBaac46nf2t13Cp5YF/zqz04ukdo7xNMWIa
XSGZtIA7CJwffbxRe7HoEa/8cUKxNjG3IUL0i6xFxcOQ7fMkMEQNASfX4Ei4HomcYIwKQR1/vbeN
3D1rtjZtdBt5v6a7zMN8tiaWyEDYBUceQbu8q10CnwNR3ap3oQqAA4lsEqN2niLWkgozWycxzhff
MF9c6kiEM4elZV9M9XOlNUfkhh+KCH/sBg3WBWq3+I5ZZ1h6F+o+djy7+5r2TLS6Da18pm28sl0A
eyiko+k6gyunZXoKUhT7/cj7NNC7Qfp61ZYPOBvbK2SOSLBBI5EVZDsdnLeUzdMIXHshS6bS4Lde
sxmLiNg42T2hTXikALV1SazoNdPpuBX6fcPmqMXDgOYwPRMi/wO+f96i6UC06V6+C2s82WP+MvKy
13cSDM1aG2d8PqJLT1bYSMaiRWMsLPdGtCk2Ar1HFFXxHK8lboC+OPRl+npdgTlnh8DiZdbfWuUJ
bBQoQin4VuqdVcZ3vXS0NjmA7EDM231pXRRkmwJWldM8awLa8R2ZzLPIkdfMXR/R2Afb8gc4Se0+
wY3hSznyrE2tdlcljcWFGTa7BK8FVKLLL5XdoaDqBNQVdb7vHcqQwPmGhjBWQdBDFSp+4HHpLlZb
Q742KiTUQmW9aO2EDe3LVX7UNiqJezhHUHrRvlxkCE+H/Wqw9BN6ZXdtDvy0dtJXRW4m+XpVb9hJ
4wuaFXu7tG5Db1upJaYZjzPjSeHI9lDL5AdMQbx79Hw9oBJQIP5mxg3JhUvuYMF56yNSPJO4V03d
qhj2BQYQoPS3wOsw1PC9TYY6l9pFc5BcTB/qrtvzPqvki5HkR3qViAMbBjpGJimVImezj+FrSyze
2Q20INASqmBNhwHdQtC5fRJeEodvaQBe1OcIWL5FKggkskV5IFKnIRIsH+w0fvAlxnjSvamOgV9+
0WoOf2jCvkkNHqxjY2c3TMllNn94Tr2j6Nr6Tv7adcb2+kaHrGDk/9R0JRba3j3YABdHRn5HCq5y
gZb7rshAxJW6u1dBJmtwqwkd76Zzyfez5JI6OeDGBuGQwGRFjcBXqkifoznY+AZkEBzVCDiGf0/z
8DhBorIqg84Y1wfd9ZUVm+CztWTvOzAIEujEKNUSLkB/NCPb2phgY7UOcV9Fj6lPLgq+XzvjFp9c
jAmdAJtz63R93y3QxH5AChQqK+MJXCX1ZFxF1L1pXWwtY4LlOAX0BYNL4fG7c0VtUYEOq/GLFhaH
PKyP0VBuwkTVOHP2Ggc8vCx/wYyQvJPZGqAFQQfV449xlYGgHTsg7a3nRqYb6NuvTo7DUk1kHcmg
AL5AzwApF4LRt33nzNDuPPrGCdkfSixZ0GQzcMxQ23qML2XxNjP0Q07aOTKGRZTdDC5OwMYTSKtf
Y8o0cPAmqq+lX7CJGPE9zsGb63MwLRjTtkPs+HtLTumrPjjHog42CUFItMS0sieR4o1h10J4ysdN
23gw+11wM1DURWZv1QJLj08so5AfMcOHa9ywautQevkZDwk6W/szsPl1ZoDwaUkrrF7dITFBgugl
Q6qIoZoQXWfvAb6go4Ab2wKMskH60D+KqHxCVQwKvE6ISxp2TPqWTQla1rrSCYDqRMdcW4sBFXjQ
ZfQyB/cm9dudhpTe9SHAVARvnGBzHHSPCoZd2wXCBT7fHbbrDrerpyCVSj4yW02hsZn7Ac81k6c8
z/Q5BzAjHaPbjZWGj2M0vqF74yFZvAhrT0NIwIOdVTIrRKcAMRbY/Y2OfFlyaV0i+1w5exWKmypk
p7f4SH1G77QA2cp1kYANKYYiWPat9xV9buD0wIkgeY1IwGVc0qO0dlmbfVM3bu+fTWANTjmdZq4Z
QgbsBrX1M906dSOsKfHZsL0XpAy3anegTX+iA3/0q5htyfGsre8aECBk4Qyw93z5PEaUNFa8ijZF
K9+22SHnWrRUP2O6syZ5S0+q4XqjfB6rGqfc4QdyhsBZotdIr+ZNSXGV5AlynhXEBA1Nh9BCERWu
xbMli8M1SU9nlBubcXldpZNc6OqytzF1rOqSizll60s7vgxpsPSBB64G2JZVaUMXo+DFRhV7Qj8V
98V4pycI8DBuJL4yosraN3zADyWtafGpi7yzqzJUx3HOeVieSCy2UurEBb27Gwr1ysOtxZKNxjhV
bXoRU3CJ8+ZZxeocikVpeOckKjdjyKSPC7iEYVyk3SFMkUkIGrnEBNBbWjHsj+ZhjrrnIdig8fgc
dfYxjuyjymKu9QgTnRVQmQ26oIjsjZTH17jbaEcE+z9Pyh/XhVTH3g45ghhE5t1dqYtTFbH/zYnx
s86dZWhrlePbhXMcHX5RYiAsUTdHvwdHTQhT/RIViBh8n65XlsrLxlbZLPt7us232A7GyM9MFy0e
jmobNDquDSJXmUqBIE6rLewm564lUheifnaj/kfro6XKsWTEerbq+NI26aunKB+wjE+i2Xve8Fbr
HPbr3euadLis0D0Xk8V5dfDG9Aa6f0TCSaYlFITuTrdQ5w9BD/tZh6WfaZ9HjV1upuNBBui7Dbl5
ChD9RwYK0VitnO8hZvUlLDsg2algiF0hiiGj+/zvhky8CMS0q2X7iHz6wpqLQxI2z/iExpSyPCZb
1ab6uJJt+VlkxaVD+0fM3hkgYjTSBIhsCKOmn7HepW1xY2Q1otN4v+jHzM8QnQ0vfVB8qzvyIhGg
ZZsA88tAfySsmrQu7MSwRoVpkermk8MIYtGMLLyHxtrO5cLTebEt9F4uH2c5Zv6NJXieWjSLdWSe
r2lX4UFfbCDjZTCtyJJ/+DAesf6D5qL+9jUdvH5carMhmjzlHjZOovbXACAR3B+6HbLc7Agc8ZYm
4VIm+eM4E2rCUnKtuSTbLpVwue5ntsNQcNphnPA+Ss5y1nMpXvPDmelj71KjGR7lqzoGTVw/R0op
5kqmHVlMVR/bMvt+TcGrQN3pnJzW5jYxYkgZSMiheVkupSrtikZnuc56Hthi3YhHtdUTtau4adcq
q+X0xL3yRw+JPFY3NjRS8HNocAHnk2TFjolLkaw0fmBZ5OZXFDiu0TuxzokbPofwi5HdEC2TEPsH
GpH7JGStrTqWvgwOMgzuI4dUY3LR6QisVyMEjqaPyev1/HHGX4UHf6RMPue9fVYNOchkR6kzwy7N
FfaoKHRzfw4Bua9dfnZxvPM9nqZv21+lgWZ01dTPjWGsyzn86pisJhEnjw7h0kbnamHGb8YYz4vW
q79BSqP5mZinuEohf2+cHuFxt4PcK9XFrsiV0KmPafPY6ogaFUPyuYynI9rim7hCciWQsgSwIO46
JYWl1+aLYdhvvciA4Tsh+h8Tbj5GGXw2B7UFrcxGfSUc8b9NmWLO2inpBpc38WMUDmpNVWvCX/2R
Rqa7cHICdSoIhBUXNrM6vOtiR19hJv9s1RPMTKlXO03r90VebEOvMg9eLJ211ga3SSGsZXIaTXRy
JhboRs0WxwLl807VFI3Rxc79bdeYSCFW4XpUHm1o3++Dzp3prOmbsESGqWpxAAGcRGrUzQzLJjLd
kcdTxCv62B3ibe2jgSoBhj4otHatovMawQFRzW47JOJLJODJ6SY2dyQKlC+FwT8cI1rFHjLHXQ3V
x5j1XQBvHbvir8icLn2wP05f/iCej2PMDhq0Dk8F0oRKWSjo8hGh13ZdVmj+5GL6wjUKUjjpt6on
CPW6fM7q8LaWkE70FIENiLmxEUOIJdYl8UymR6o718ey6c5K7tKx5hbxQLTur79A94JXqNPHCnN3
9gcSFIxWyNh9Y+laVJng8pVma9Rv4fZsc3SR5xqV+JKY5xXIcejUH0jA7oGK6svCgWUXYicBpTEs
Vn067UOVtHaVt8Gr+9hryPkFWt8sQVhpyq56ja5mtKznHJ797H0aGw3tYOeu9/RL22dbTIYQ3SgB
ZIaYiuJbhw0NghDPvax/9MV43yqN+FlGMD8shpUWvjwalg1BQUNKR1htgf7DviXQplwTCAWWJEa2
3ixpC6IfHnbPaLz2CyD23mbobkqBkQpGXv4qdJnf5y0Ub1OwgnDOccbyPyFy7a9GOz33RnIWzX0k
4K8MUoA2g/VWxLBstP7ZLPNPocEviIsbTQvm1TBidkCr+HvpoA4aTN9tMTEIrrFWFSGMFwSr2Wba
1wJXXOx/4GVG8R0OijeyZWbUYiqN8CXkOFtkuxi3mkVIz2GVoZIl9EcsUDFtnbQzovX72Eo2BlXi
kMvTVNmnxBOnUnldwYVZ94G5op/3SQNwMpcImks3WvGEN8Il7cmb/lYOXzJqScLcnTbUt3bnfZOH
CRo1+qPHwglvheierhmRitwT2pi4Ld+XNrcGNr+HzAH2Y1Y9rxjv7wbV1KJ/SjrtBaWJdDHDT4tb
NRNo6YZ3hnfLonFLOIxF+imu9QMyxj/CLxRqZ5ki30Eip/zmVwF93kA2L7EDDAJZI0SRkQLwUuRZ
02oPZZIbD+8IHeUjfYZspTp9Hdk+59hbzT7NCyBSHkc3SJYcz5UVgUJvNO0O3T9/1ZrOZRibl0YX
DzjDfQM2RQ6AwPYqMFZBknT3ETu8C2LlcD/eZG3fHvNGW5deLZcS8bplRRlVPVc4FTItetUEd77p
I6Vl7kfQPjtPZaeorqpOFPVBgfc5BC9PTZ+ub1ajhTHZREFu2BWifzqimUSsVo9pbCacD2J/h4RS
n3KZB56J9RYhisHswhlhRXc6Df4Yi66Fmgio0ZoauYTJUUTN1ypQN2D8I5kdJO5i1ccpNXRVnG+q
64kQ3ch96pyvIyLLK4G5UGl5evas/j+hMvA7+fJV2sErHqMno6e7IiyErHSKQ+wiO/NL2lMKyYA3
IvwfAngDJmHPMWZoVyG4mmI6yftT6NJLC3tI63mDYHO8Q6/yop5U7wL9L0ZnwR5VZGZBS181IUC0
fpHodojwNZTbvgjPaTseycMumP2dwn4+VnO6aRHGXGoeCXAwYEmOdLlghVbnbXN9Vg00ChCmCa+u
IBtkbnsMxqFYB8GtLicq4Zi/eJ3Kihevq2d14T/HpNRuQL4aaOjwBzc9vTnGVbmwz0PNnq+SGg88
JJ2zaAUGAr8jNO6KhoZOmfTIvmZb9dhazd5pyU3rsb6CseDfmY47BBPm8M7d9fbPUSxaMIfeNion
w7uQ/NEz7vLmW6hkgr4GiF3grHQIhRbu8ipE1UwtGFuuPWCNTzIdNrWR7t0U2P7Qkz6q/KJV18AU
VhuXFMJy8WVDAOZ10P2ZgfpJq4xmZZd8u6bwzlFtH7uO79QYKg3DudWoQ/htzNyVdGs54ek+pPyn
Tvus0zBdsfcaPA4g5iQMU5z0oW3ACHUZyhheIrEIrZyaH3aLjUjSl7rpHjSLvHbK2gq+YvnoK2Fa
nilTESy+qx4vPTFudDUbG6bwtRrrT27kM98xWzIUrXqQanCNDvUzfcLnySWdsKavo1PfVjali2Mb
Rx2naTL2z1MXr3KNmgyt2OSmCRGMLb5aDucDdXoyOEWs6dFVWdnOOlbavTGy0mxZDmE8EJKiAH1N
py5qdUj3crbfYpilyzQQqMF2zT53cLKqkTPQwkvQgqSt+3bd5BbTA582sDDWfx+EPD31SfOgytq8
994mbUD22zB2Jb1BlLXoWlOSBdhf4ZQbfR7VAE6Vw9dR6ZeoIHwOcoz2ZTR8kcOYb1Xr0ktpT5nh
ziR3dRiCrIKMmrp9CMqXgmUrrY+D5nruFtkKZfh1NiXM5REx2za69VULPFDzz2sICmeHLIuQ3dfP
U8FpE+V8zo320H2y+vQLQmdEZhs8QJSKs57jCF8B88Mac092A52CS2h0Qm/jkCxHGkC4a87e571c
l7b4HJrTuknSHyK0D54Ja6rWh5XjcSMUsNaXbTTdTlEMy4cP4r70Gclj6dN7MRpC/Be/3rfoaaQR
fnd4HXvL2QcwHFfjzRySSU9xdXZ149BpHaDS0ibpAUlB1RFelDIA2RzzLrdCLqU7zaqtVNABs0Ok
TjVH243zcwCGLyjZD9fkqFMlyAjeNOSqXUSq1eDW/RfT3I4u125KXeD5475vNtd+j5bHr1WtyicO
eBUhNgQ1997pLBxZyLfy1H5wEfAB0XaiDXiUMl4jjHXXJdy+1xZZbN+ao/VVjcr7jtXprM634jsZ
jRtIUcgTaPZxjgSYX+POUqN4KFQYoiFzqxpl+HMA/C6gojiU5ItYYEKzrY2q3MRjPi3wiggEDUov
6GnkNUhFaiEKyBHPBOQHvrRp8NgN2ub6lJyhmrGFLHZNIOkhae5ZdXq1mHhJm3LXCHlPM0adurwC
bMAoFb7K1uq4qvzeOeMV4Lco/qjbWYdGTYeft2tnYlUE5voa3byR2yTkHvxoUPT7mMgTEmgg4BZd
0Ep+N1XLW53mEtm2a5wHcr41SjZYak36g8nMyovmtUiL89jUlKxqZhPPUslsIlEwWYiUjHLY9unt
nxf1DwNR4CYsi6HKFUX165oy7hqjzbUW4cFg5bwaCG4uE3rty6HLzpVZHrXs4f/jEznGNqyKf0BL
uS0yT4C12u0sInNplsJZSJ3+kCkvVYd7au9266lNo+WfP/YfUFpMfKHVMgu8UhfUEO+nIV2V14Ex
ulm7TR78MUM4MVLKRa17Tsc4WzrR63Xe03pckbNPrU4KV8z0swb3HBK/IcaRS6l0IsPNYlWgVgPX
A24WXXYUbRusrRY2CvwEf7H2s5P5wYsS/zCiVwA4G2CxazImfwcTQbpNq3y97LaBHnxLAuRIxTgo
86d2e83ztZLWX+lioxM5t/3kNx8wE/5hGsv8GiA2Sh4gQ99/fic7vQypqLemz1ELEJ9fqCmE2XLY
4x45NVPS0bDMU6Ra9X9+eWyM388OXARb6gJovq4rxtTPbw8JK6cP4gmZZ26xNpYbrchvE/QCyL7a
51mqWoOjLkfneI0iV5AIzJ0dyDqKJwEkOQKgTjMSoGhPpFlbaF1TWthb7FwvWSD2ZBA4PtLvuc5c
rqq+s1e+RnioqD5L5+hY6tDBI6f61MX+psrGJ7gwGL0D2e3KF7NnDIEtHbtEeXng9ZtfcD3d9yqK
Iq7V4y5TrVNzfurr7nTtb8k2+OwjI5eX4eU66gDR/UbR9sUJUKisOh8D8W7PCKiiWCHGK0Ae8KZn
tDaWhd5va6S0F5U57lzDeYNYc5+ZKFh5EGbo+KNoYiTlCdm9cunG+kYytHWtnOE9iU2XMKLWyhff
2iLUjc65oaI60xkQCmJfehQSjU7+dJ3MOCZTrgqxL9knywQ/Ws3Tv3Xum61u9LDXQS5o57yhxDED
moVjyJTMZ4y+iCo8ryUXAO5pjFeT74kACPbnvfEebw1YwbLYkiYgIWDLQD1/3Rqd5O7x86TZupFz
bFVxQf/jAL1CTMZJNfv1vF8Vvsn3o1hdmDot/Mq91zBi1qxj5lpHpfvsKeBjJ5O3KZM7PIWQ1IwO
ODU944aG4XD4EdLI/h01almA9izuAYAM8O9+XbbhjuWE/HizzVCCUoAXHpzy21WJfB/igZezFdVi
VYfDbHHUjClZtXra+JpN3cLWmWWNQl1trK6DdS3M6KloxTN9vwvGnH5kbJqh/5ZlpN5pTV1Wm6AB
FDmiji6hIKZFjJCvwU21QsGY71UXX3rxxcCWtjAeM0Q5w87dlKVJr2dAjYMqWRmMUoyRpKcKAdqb
zB60+cas8EWlVARmENsPUWg+2pj3gcTGvsvNdnIav2RD8dwwt8Xk806BKOFvk+DhGK/TXqvybI9w
y9bW5jOMdvnBNrlCKH+F2Sl8MDREmkyea79H6XqiHzEl0LGm9yll6y7S8fkA18QmHyK8swJjfnXE
uC11RKwkiV6HOgvykRCX8BJjBGicsBiDwQu8HJ9d6lmfxu01McZvjTYc6adflc85qPpFpxzgYxFy
nak6T8oMT2sgj3WWHWTq3E422pRWUXsLTUNxlSkL9hxPWuM9gG3/MHr+jq2CwqhLJmuoTcBXNH7d
al3fArCpexCGSlkKsXpSnyezQqR5ZhOo/UVbEAd4t16r6jhU0+MkIN54JVrldXb584n9PZY7Fkwe
G4EyA8LcezpPaJeFHdhBtcWz9yAHHqVk24mWZvefP+j6m969cwdks4fwhe5Ix3l354PKwbYjhW4+
lyeXBjVWmwVgDw60p+rkceCI1dZa0t7d6DqtldhyL1XfvjgIFKNezXPQVHFrDACgatbZIWWPk8kS
Rwu5HEo6CbQg46S9DRkc8QBLZIEzsIxaqT+GNcm7aA9ZOJ5VQ6hQLRQ1b2Hof7iOVrAM2iuYK8Jj
mMGp2aMwLq4fjx88h/c8GUIkXC8P/qqF8SX0pHfgurztXQl0HHM2h5IKGdJXMGv0x8H0qQCZNWom
rPowFb1xtK4fVRUwJaQ0XRVepsz9gG33e9bpOEicuNwBhvk7Yj6VXeOUQpRb5dsCjdJAf7A6W5LZ
cu7cdSntqWH66EPN3zMoxzGY16PyaQgd3vOvx8AoROvqNhaN0+A6q9QHUVNGvKNr+2KcXxGPOBoO
cyV9wuzZ81R3wfyco3uYOvWj3znfMeVkCtsNKFdsZqLdiOJYz+GNc5shy/xUZejg+sWurZ/MTGBx
oFpi1jx/n/vDtZ9QBqBoyHC/ubP1HZ8xkFAlmsl99sVrxq90auVSh4plhf0HT/wfUMZ8eaiNZCg2
t+R7KHttjcCiMS7eDhZTZ1iVnf6jBXy3QByJvvGlbQ82Mm2B39mA6KiumXnqq15PP8B5XoGc788k
WFP2I5hIy3p/+lMqEXT8ZLG9TsuuuZZZKDNEV66wcvN37H/OTLCJm+IuzrJ+U3rmukmjh0znugkV
FkcN41CH+9zhaOC2LetUnU/PoHxVA7ArVMLIvwlxHLqWDh4GS5Rl+8qD+WOhrzGrre13lHltQvtp
+GbBOKcF6p8hY7yOoH7C4EffgoOoMEC/wuEjAOBoI+B2YbXPWArutdI5Xxu4ucLpwG2TaXOP9KWL
VD4XbjvQ2I3ak2s9wqDMd6Yefk97VLYCmB6Tnr3pCb6POGQoMl2f0xGXn7AxEUsnfkp0tHXzhusl
E4yAhc/w1uz3aNpwXSaVsZhFcElD08KcELjF4G37MIwQmtrpbbHNzQGSnopsCl3iTcHncBbggpKL
+L/Undly3NjZZZ8IFQAOxpuO6MSQE8lMDiIp3SBIDZingxlP3wu0+3dJ5b/Ujr7o6Aj7wlaVSCaB
c75h77W52ZW4uxfTkzK5rZfDW8mw6nK+MRglqg7EYdxdkyq/riutzG9O479WPDx7wsAtg9IXSs8v
HUzjrGkiKSX3wjl2s8CyzjxO2CMpTMySpKAPLw35qptGz2nkfWxss9TQg2Hp9N0qe487js0nRQpT
bt7EWD6MOr+/AdlSwCdh2fhnAGn78Ct8MoxvNnnjSkrRqeqb6ywcptXmRLpIWWnBospPncoIgsXg
u+FSt2ZTysJ2WB/zQfM+ZIeVy1+8EmnKcDIkmRw4KbOg0K7Z2kTa8OnvP6B/c0w7XIcMB7CAqNAq
f7mnZWyIqWf5sK9spiLkHKAL7hySEEkjMiKXUaqhn2Pplh7oXFDoiNYMDcSqE9nEne+SFmfr339L
Hw7vn99W6FS2KfCl4BHSfjXkuGxrXYZ59V4tJsenLz1G+dYMqCI0JvQHJkFl89qflKR9BzBKZpVJ
gp2VZ2w2DdbIRCBMCOpetPXGJqhkJ1V+y9wKZAYq+ulDJbGxQL0BIZyakMMW57RrIGhiHetJaUZf
4rV295QvyFsZIqoZcaptbR0qW75mOZS1mshTuvI0Hl/7miEimgso0Du6yQNuYfRGxXz7sbohXVoP
aPaPqwUSnIg8ZH+F+rCYqBuR4iIpktY2i2IXWTIckjO6jgVLl2dB47FIA/MVDdo48KFjVyPraVvS
z1My2tDjn6qc3DnXXHgoxzRE7PQkBEIylb2HC4cdeSpxcMVaA71Nt+2hNVMfultOnIMVpWyMG3U0
9t20/mZsILY24tdf4MavAOaBV9P81SI7toyZsymp903Oon7kMd8kCfSJZMpqjNsyh/ChqLDbnUoO
JNl4O7th98ohteKc5mfPfki9xn1hIyAcrh9Cl5XNpgfvnk9rJtF3a7lWnUIShYCnbnPpui1Rdhb9
S/EpXqgjK8towpVs5t88nf/mZwNAYXDMqujVfx2oDT0zj7KKyVJ3jL0WUdFth/NaB6i0Od+3mXWB
+uTvv+hf+k2bF4KWjSGeQUVNZfVzGZFoXbTInEGIGhFYY6ypb7kMQ6bV+EbiCDIBjt7Scd5LQifz
gVobBTq63Un3WwDFvNZ0HNucpI3sL3q+oFrS7x27e/34A7eZ7xFOEuOl3bOb/d0Z/Jcp0sc3b3IM
c75s/p7tjP7TFGwjDmQK0rK9dKdHO7ZOeXtjAtgnuzp5L6f4LIb6Kgbjgrf6+Pcf3K/HP196O97w
FwnAxX9xpsu8MTtETzkVCI3VVvsvCrW/wQzdYwL5267n42z686MPZ8ngOMWTiq1OA3Lz88+akJRk
rZJMNCwThDmZBo2nMhfeUo8I6gxJHrvB9rtkg93gLVDVSb1hkIVDZ26JaoF3VeaOBfEXnWl9TM0p
OgCPoEZa9E3LSXOXpIiTlKHd+Ls2q6cuCZKOIQ8SqK9d7o5+a/VsknU2F7rWbcmWPk5CtB4WSpXa
ztidZQVCkXV86m19P1naly6H0q8dKgFzdO1rcneH8j1d+yokcGMvcSvu0pGMLjQa93IAascF/rlu
pisSt9dhnZJDKV4XxuEh/C3M/Absbzs2msMoV57Hsn+BAj76Nvo/j55QsjtHQxITQVSjsgi6ZQTm
P4UN4XPBYqItmLuvsf2+qO1nlXFOMIqVXhkgNkmFl8UlKKzBIefYYm/rRGhZNFyENGeeaqFkxdlx
slolY6XTEYq+mOwrSCwkyyOskvvS0hfED9FNUUEUSZzhfXbXl6TMXplooR3i6HTVV5V5I4NNgpDS
3ryZtIrRn3vbrckLkJpjSRmPGGasvMYg44EDv/eMLbDQ1CHN9GmIA5hYDEESbGqRLD2qx7Qh2UZR
qj0ql4Yyy31dt3Vi6pSgwQgPw3mz+AsZ8G1y7UfaJKtsq1CuGnGTttyvep0FbGfRqqg08VQQFZrV
BMcheRQTOWT7LGr0nWPONZ9TV57d+VFpohhhwSPotEtMbI9vJSEkl+jkMO1A2gGNYGh7zVdadQmE
qRz1koRqweyIrT8f39+/iNpf+mIbGKQpHHMbP+mu/avZipFoqatDb4dDPDy4bn4UaXIRkGAPeV+S
oSJL2GRR3CHJqjSy6uyI5y0Cf6rLw2D3b+1akygVo03VHYk5FBjdTikPQLaxO8vys7S5XOex5UB2
pght9vjC7ORmiq1byIJdqKXAGK2T0sjL2OSoWRZL8k/1r3mWXOelfGNCsPoti0B2iu2NJH7YB3KU
e9tsihP5x2xNZtjj3/L08c1MYejrdhOgkcmgsTI2zWbreW40ntLG1WkeeMz64yBYUDH8wciGvkgv
ZmTKnWqBXhIxIy4Aydki5E0zX/O+ya7ONicmHxMCrouiAqkjsxlcJ8UEjCjG+GeZd7mh4f4bMT4W
sJ/rFN+kko63ulFctIztG0Cu+96pugMQrmNDzoxvSSRohoXiLE/Ht6JPtIMm1Usy5fp56zEwNmYh
gEYLCQC48u0nZy7OD4DviNYzH4OyM4nEiL7qBVKtblSpDXUTbaxuE+CoilPKFiSUpZ1Roc17bRIs
e3n8SlJTjxqWrXUyy8BUqsVHkhf7maLi8xpGmwCIOQQ1vYSyUr+0RsosblCll6nmlmUPH8ZQiDJe
Sv6/cUjWYAZN6xbRPnaj790YK2Fr1Tht3QowkM0uFj3fjSWpXdsoQodmdPhMlFjsyR+Ddj7lkDcd
/Xdzvo853s+nvkOTr8MDoNpRWff8fOq7MTZapXAdsuD7GCC/7tLUMnmh77rn4GQE06lGQKmHO0vF
lrckuYfrlgxB4fAzjAXJUkN6L9bFCCz24LyipC/XuQGEMf3+4FBDnfV2SH2bUKiBRNm6yIn8wuWR
FslXZSI9rDCrd5CX1o7a2aKeojURJU9cmSAbIuwWmRRI/l74RkUs7ZoTVDqD2XDjbglUvmlH6+zT
yNu/M1zZBi0hkBTSk+FldX/pE/0p661PWjq+VkbPHzPq8NU9sVLdsaD9dM3pgRCfMVBrikwrLn+T
pvDrNBFnMLc3pQMuWSqgX5loUd/AIm9zJ0zkupdMqplc/aZV/IsB8eNr2DbgOXBcmvkrQ4VMegTO
VuyEUzfdlPyou3rk5V2QyuwK034AqfTd1KXfuMoXAbWTwTPCxt8ck1u79dOTRB+iM54E7EMvxoz+
5ycpVhwrsxJphy4RVLiuOSBQWIC0BiTDOtY6lKisTaV9cwRvqY51bo8ThpjN7ZUkp/03vZj+6/wK
lf42udEZUmEj/QtgaGnLYszKmlPbapSwKT/xZaOd7JXQXRFeMa3IMr50bDoFbb/FhmMZUfb2N/ns
PHRaTVNEkDknIOEKur0GZU7qvdU5AVusOfz7D8/6t98smzqd+R7ghF/RYbmySlsnHyG0MFHvGqV8
GZe2O0yKAt4cVZwd5RlKSpUeApTAWavhtwwVR0KrurspWbILVhRe3XvQMoSHRWYO7DxR9mKy0HoO
0eM/7owoM0huWR4FQS1Kbq9+ViCLlho6Q0AcbS+P2tiiC92c7FOYabgEyIs5YPESu1KJPw8aZQqK
IrLi4JYO87DHo9jeD9p12mCwJYOYMkmKA4gB8md11fEQy+20dm4OPKKn2lzWq75Wl7xhajsgdjiV
hWUAitUAZmUjw6C6usi00pA/MKL5+w/5g+//0xPKMAWuqCWEwFlMC/TzE7qkvWW0tCkMI/XsUPUK
6d+KSY4qXi21iQEw6AOTsuatiGAbfHw+dq35LYX4LZxaBwVdlO9sV/4A+6/hRVkjcmOa5yhhX8r1
ktEEGitl8PwpyceHvHB7sLhsWBOyAeuMqOe5o7gpfxgNXf+86j+I+HyTs1v5yojAtm6agz7qsadj
hBD9mXA2EaCtUT250KDZKFLWdXMmbgHHav3V4W7br7csIdjV9mng5LiBFHPbzjTxZ5xt466weti2
OhdNQ4Y4WRxtr0OdbfSV1GbrHgkYXkVHDYxaPi1D0R1Eo/S7TtcZ645fe0RHvrM9erPpPrUTfYG9
Rp+XtXk2U7gUKSFmJIGTdG5sdQ0Mwi3v70YayoKTpX7JS4C0qQHVwkmV35Rl5l9eGX6beK65qG3U
IeLXyWjjuhGU6d4Nh6q4Y0R4ygZFMg8cb9J4eixLA8VyJYirZ4CQt1RMKYwOTyfB0evzmCwfnv0d
XGUbI3HBT8i1UhH+7RUuY0WU7cjkze7buJDJWdS3OWSkoLY9t9bWo81QgwjuV3V113MeO9ph1psL
J7Dip4InoGpjE2z0eZzjKeSR/LFM5RsDXBUFBY7KShlJXrEuEdiKsNf51izY+e58UeooguNA2MuY
ii2CkJ/h79+Bv3a020ARih3SDo7Hv3S0y5wmaJf41MYCRy8y4UK18aUTfBqkOPHYDmk7TYXmXQt/
UaLfrZ9/XWVQSvNVGS1v7ILtZP75Fewsq8hLrMmhw1bUy2wjDuN7KmfGeAXVh1H75G5mv/mhnb/0
0obGpoI7QJgOV8LHtP9PbXyW9ovFZssMRx2q9jL1z7lLnaW7yTlKZ19t7AE0DFKjMs1lSKRgvSsN
XkjcokW1NAFZoqqvOPNtOa/gHKA54zNBYK64yv2ytsk5Bt+xq2VtYgTRNvf4ngR0gsiSiMVoM9WY
u/GHTw4oopT6z1+HOoT7JsO4mlPeVpyzCXgBHGfVV+3QHhfuoDBTaYmtCGnDx5Ml6vmKBGvY5bOZ
7KaNIZJk9q2rYUz8eKj3jpox9ivl27yQ0AT69nEaxWsj9B+ScGDXRpaZfmNkOiBSNcncHpx9hEOE
MaW9n5JCBOQx2twmhhlUrXPFDUghzXAniKz8KGP0725BTttY4C1uYJOuSnUlYlDDWjXQyzL4309a
fRjzisA8wWOlpkWEXKm8tiZjs1SZf8fv+xW/5lBvaCyoDKh2zFwByf38PLEzL6Wy1mZo5IbnLpLT
nA1mWI3cL3oWP3Xx+n1treO6rCXx1z260k47GfnvsmX0XzmvfCdCJSWFySFsAxtK8c/fiYMFqdVj
YlsHxMNBuriIV1xy6KY8d3bRCs8/Z3rhKZsMMXOsXTM4FP5GGpCtthulds7cugtlx9OxvaO+xqVM
/iQbjqnKvNvOnCNvZjjJMJnffNZHL+pIHaXWhvS0qHl0TEkIYVvyi2+M264c3gjeyUJmFrRAsgM2
T3g7fnTwrJEENcS/JqfQivlczKp+W7ZHpjU49XSrI5ePRk46SQhN9ZhtXRtxASy5dFyFUfng9tlA
QU8iI800Lwb6S6L/mBQ7QP8bEczySHJk4SRfdSYz3E3lowH5f6ioLXTMPIGC+dqbxPA6oMM85/es
aqB1DXPJ+Sqfuk0aWSusJ1zlyZaknEdj4zU5Zcc6JDpcbbDn8F+ysJwsljCiflTKAnxYMTMoG88z
yeeeLZVHc2KwmpcWsn9DY2WGn7+BE7RioRsrtszjt9LtG5APhXqu8rz23Ai6AAJW3FUltx4vJhNs
NP5e52AATHd64M76sdBiB8YqrlNm4J49N3OYbrbfUqde7BxMo6tR+flIH9rqVuQzL+MSUWSmbdkk
Es2eoUOfSBvfXpLYG9arKJYlJAya2JRcCVUhDyBZCJ2QXExDqSg7WyXGGqm730gHmRPbKBueF3J0
gXkxQ5NMbm1o5+dyKacwKcnxNaR4HctHm3ROj1xL1Ne84lw9gq626w6L5N8i3+3byvoXxxN7hBR0
1855H4OiYQrWWgS0zv28+qhD3DDamD1xM56stD/2Mr6nxLtwnO9S1UoOJs4e14qkryXdvWxtopTi
0vIi1FQYDd77HgXWgA+6s8TqK5OietTCN/rW1MX2ek5KguJXNIfeOJMWAISSXzbK7e2T/zhu2hp2
spR9S97xirK3HjqvHbsfhhvzq0pKA+WJbtAyprx6k8HAvtIDtO4FitjF8OaluMZxLAM9dX/ACHpW
rea2j7lt4rFYfZ3gBAYvWai2+hJmC/Y2osN8apYtS7I/DNZY+K4FZTvK7Q0npl4+hmENScceHzal
BWXiEk9WkCZ8Qx9X9n/ER/w/y5JBsc9/fk2S+Smi5r/9i7Zv52v9r7Sbf357/y/zZjSVNDZ7U1/8
97T327cqbQb5Zxriv/61f+IQDdJjKDi4/K1tnL7d/v+FQ8Q5DjfPApjD0W2zYv0nDlE3/0D7w1yE
A4zCASnAf+EQdfEH4l90QSpd5dZaWv8J7R1JFRfDn7sSWDEmFxc6Z5fNIeKTny8Os+2qBrOcexgc
4klcWTtehgNxN/W2x1KQfW1LGV0RSUa+q7UfzRk1o8iEx0/liyjqz5kMUDFgFYaSzDZu9mPAX54s
KFOijHD0QmjOMa9eIqV50kmq11qyLhJFaXalhvOD/KrdsmRTgIGAfbGRl+x9Df7uMb5A7wZIvil8
42nBvZenp8T4Nq8NHrPCVcPs1V0b5eSOtnJifXxTF6s8RKK4ymbkjDSeu2x4yNLV3DXWYqIMDZi5
Q8qhekEE0LxqUUfecBQ1Pk3UMc2X6WHUWRDAeNP8zGi9Iiu6a/Z5FZBrVodzt+mct6hPm4AO/ZPo
u0uVvtlVolzKnFOvKZVjp9mZR8ujPZrtkwbB1GzSezIziBdO5Q3+Qy9puAuXWsWELVTwPKzllhEg
rzSjH7kVDx6aT46waACJMLQ4WHAnsetDlbZaiepVUn3oZJIe+lF9thQjDlzRx6+C6D755ERDcgWU
W+7deurhGXP3FtRPlmznQytwGU3650rE7dUcmHK1rBCXZZbhlLazPzjUZPSOQN5NPr8YVUi43pSj
rZ17qR7mVLHPbNFsxX1ylY6c0zjn4Fzqp0SxqRXtzvQGuYUVmaSDlkSsj41EBJzIz8gmudpr1jtp
I1BljSa6PJuVtOVkJ/KIlXCp9d6HTdAwHXbBr+EVQsUIulok3UsRM7PGyDdeFQL8dpPBLllNNM7O
MvqaMwTYdXEd3bi5AxmQpfJR2ol1LvPmFk0meTG1ELumbx41QkzYFuCQJX+tO6Tk8vhuW10BHOYn
ReiPoLbrQ53jxJ0+TWwGznQSEWbU5IJhm5D3Do5fwcWaahmnd7qUYaSdG6LzuKTMU8yEmMHHFjA2
MaVeOLeB/1T7VfBzg0gHzMiMx65WUqvLuzirQS9b2B1iYhTi3h6CxlDZUzXKxPdQmrvJGs6DubbH
xpgO5HUSDqK1fZBgDyCbHByHk19L13h3puUZ8Vq1F1HD8h+gcYiXEolbTd6IiyAjwJuUX8zhpcjw
1jrTcFllRS4S6updSaeAl47Wmulg0ucnM5/vKuJeXmCfl+euRm1SbP8zspohNFvjs63YRVAvkXaE
8WEuZMYnkxbzhBIX507m84YjtzWL9BqgIHHGPsIxa9Z5/IhBXqhDoEcjI5aUZPc6mmKvSOZvEzW2
nyQ6YzGUbcuoOQezLHw1qlFz1kp+nvqbVh/PxTD6m/RsETgfje4UQSHCNdsfHMM+E37adfl9Df1m
c7HYO+bZT70q+t08sFTChfgcEeFLyviNNVt3dcPOu+rpA0txzJgcOHn9hNIHb4WrRMTeJ6GqfW8N
zEcYW2iwSphPlHFHhXBcJcWOyVYBL45AnL1eUjdbTtWIqiJHR5BrVXRudBLqXTJmH1323L3pfo2i
maOVXKVLFkPO65E73qxQ5Z5dUfN5xbdlviRnS9UI6jHHBWFbLcKh0NlJqPZ4SqJlPJn6kh8B/bMk
E5LabPEZwWhnPZmUszGgkdNK1TrUVVJ+6gAvE1bMLr+o2OIka57e1Fn/ptipDciFdRa5SiDMiD+/
FXzK644+FOFrziK0KQv9BD9fP+kG6eg7WXd39dqVnDYYg90gkRUqcVpKlINenasH6fDI5VKWXinM
g9phrXDLRxqJo5XhMm6TT3mhoH/pzsnAUkQp17MEEK8gZCp5FY4uRrkxKSviunxJehLZerlG9lD1
NibCBOmE88yVzudWmfsjugwrQJW4+Rrm5ZDSYAfxEP1YVPUkqYSPLR7pwYRrRaZj8bUD9dhwhkfb
Fmo145wv6Xzt1VHfsRh7UJ089mRjfW9IywUwqBBtzlYep+x8jq0pCiZEq4GA1+6JeNH2Wdsc6Xqi
l6VJ7aPEkgfdSkQvVgWcP5l8pYvFrdV80co8upULK0x9nplpptXXLFHrHyA7Zzl+W/TRfsDc3gWr
plXBOHNyZHIyb0SmFPsizoq9WRQVNrH6k531WqA3iu1J3Ipe1yN9IVlE+DIuz1gr+KTEhv3JuFuM
tRWPSo0MXNk24A42+JLmyVviCMOmRgKwMTnRWSHh2cdmypOUYDbFVvU0lVNHyW+VO7UfWPkZ68EY
Ha510GwenbBklqZto2s99mcWum7Hi2znLhon61p0DmFesTxwP/f3Qo2PTOf0nbRLHOA2nYdlDZ8Z
iX8vPtFY8wwt3AkgHaZCaXyzXxkFOuWpssc7VN3SxXOV9FDzFl2DAhDdwpr8khFrqhrVMR8XDyQo
DVuC3KdiAGpZ9DfsQJJAV5V3wMNHOAYcaODzc2VTwKQapn8GybK91ir9iHOI05SzML5IBQhEWRTB
CLVAbYsLM7uX7VdsCnmeiL6eGuOparhoAQdiOyuyb/ow77MxhAx4XNX0dm3KI5pMkzXQrjXrflev
sMpNLeyW9q3A5M4OKVTS+hvDm3vBdNu0eFealEgctdE+92K/slKEUAcndlZHnrLZKOnRGQrG3TiT
2jBX4TKMd8z3DJgyOeQTJfkOheY8d5tJFCNRxem0oujj+BkBjMwsHiMS+G5G6h/2efkQuik7GGle
1bl/5VJnvtrSQ0bDERx2cddrCtxendlplA1c3VkHvz7dmxq4SFN8K9I5yEYdThEr/TiBp2FUHvEb
YSksr3ey+BzHs2doyw3EsRrH8NgiTXVKisj1xciUW8McGMvGTCJmq74pq3sj1kHJkEea2P1lBVm4
00f3plDHN5ywnGudcq4wQHi9SgriMCaHYrtoy0reMmObvBb7y6BerYx80qweHqa2Hykak+tan4dB
rbzesB5Yu9JWJxnYAz5LM+My52n9GuUksnazzd8dIz4s6obqMzc3EshRtCScUMZAeR3fU5Yfoohv
Mn5XtNRG2KzN0whucYtIHgPHuVVK5WRWcVA34ztQWc3vM06XuV3CBrsK/klHmGlotPgc8/lgNO1z
1aiU0PwNY6N6WlUt4EwwN8l+uZptcx403lTGTtQOs+UXvXldR40poeBVsliqQ/SoRzQLsoqx6W4J
raNCSQuzpWfVYSfBJE2GKrlq7VZR3DGk55/VKfysdPraN8lTFVFolMp6tfWQclKUJ/4YSl7msCJF
RRbruf7QaMdKNDPzPYy/LVUQDhObLAYW0Ps+rfbMg6ZT7PIt1MpanlKsvIFtMFhWcbWd4wQojgtq
Y5mkxVwvd8Mi4XwmhHjV1xbHv3ke5mw4xe24hrhgt9izQnusXfOaa85zBcXqNq9X84EMV7fIjbts
jTcKhm2ESbH86Fclhk3hxHTqw7mPiWHB+O9PqfveriPwCIqCEThOWSQLLy3BN0P94iaVezKtwCbr
FXhEqwY0YA9ap0ofy1geuGn7StG8hDCEH41tFAPk4MCcNLrky2j4sr/YmtLeVrMDrineq+U0+l1W
SoZK0Yu7dOhdyjOjYDDMYgE4DH5/B95jCXX+iqosvw+G0odLGTR6D43QzZfwoy7O5zf0HTt8AVPQ
uiiRHVGXnmjTb3wXl03eYUZwsoD8gG90GPIMq3vJ0+Fbb8hAwYnQYq7dugfEm7QQM9Lg4da28pSz
aEUO30Lg5NbZTxRCqpOZt2XWVn6jkyrMWiEPqk0z22rGCwuKZMThA6tgr+RO61t59GYV5ln2vXGT
dOnLHKcRGyUlqKI2PWouHcaU3GqbMaCp2S04RXxwGBBRRmJL13ZTbPLauNy5ufFGDN0RV9N96qaf
2zG9GKxs2cNDghHlDRrH4sDbeKN21SktdFDfJdBIlTUdICTBpPE4js56XOPlm8KABB6h/igShtuU
OwgGCFyfW/2N/76UEtdAz31Ce8WBIdKHqpk5HwKd/mIHRbO6URaei9yJYXhSjEflP7a//9HQ5P9m
HPLnacj/+P8po1cz/nZe8j+77q3887QEUDD/wj8nJdYfLIe23RDNwZazx/bmH5MSx2Uc4jBQ4P1m
NPzxJ/97UmL/wT/OTocQH1aqjDL+NSkx/sCBq7Fp1SiYTUv/j3LxmOv/usdRYW0jS+e1ZSTDZOYX
E2DXk8NIVSIOalEYhxnY8y2DQffAy0nhbLA4qqZtsWwtOdtxsDE6MEO04PPExJmpd8JgBi2ihdB4
x4YDqU9paZypky2JLouKAyrm5DPOhOS2cAuCbUkfGDihKpvUnwLYlgcRPD1vO4+7VHciYA9tfshB
DAEuidwvpGJNhzkiSQee/4FUUC532973HBcPdCfWjdQU9zDXEIiJV2frKogOr5vECJ1Vj8CV1Ma5
54pnJa22D+NK3DsM8vEexdJySmzFfHZjvQ0MN2cw4oz1c64p3aHSJ9PT5oHiYS6cm2JW+/3SLj1r
K6Pbgzt1L2msGRfuIZ0JRAK+wy0RH5ZFml3Q2CkHy8gy9rwyuUl7h/BSAvcgYiIjcWF3BGpLJTEh
Cv1uyYSErS4HBmbk7aHnM322c2kATBqxtnYxogr8FZPvuGOHUAssRMUE6dSYyKcyfUQwaa84NJg0
X2eF9XRNXPouBwfBEN+c7ht9u3AT2JdqBV+s6wH9si9xdn2Tz+S+D4YnKd9RYBPa6Uc1S4olbenw
kiG7q6SYfSfjTAchIQkmK4BnjVoaOopwcXsgQa4YvwWRKM0LyjWkP6ta+l1Vx4960vuJqR/XSH3v
TDw9ZCu8z04r94rIFr8yWvk16vU5JC3L3mmTHEGbjF/BikP2nkGM3hFRxCoNiTPjmUgZ+2nHjyDS
YC6M5smN2vzRXt0y8eoO2Ig12+sRtdMUDv3aMWAfizDLMiBWcQsYrRkj+4ZCAOifoOF8cpNRIrU1
3O/OrGsvTEcyAtVq5CoZcJJ921KaNYapPABPr49zb9ozj4denkaHbmXmsD7FY5R7hgm6EsUU39sy
qdCIF+tMtR2xZ7CGK60/yNqcLajldkyBFjjRWDGJSZXIYr1smktYphPY3l7gPIuW7KDaghi0qTJv
zRkpXeRA7k4oFriPkcm6Qz4dXABXe9SAFXujzvHsfBiec2XkS4l8sPi+rCG0VJ2cVJNGAn40cj+Y
KPukLt42dk9gpirRQ13PLKJTzdoKBzQBgZLwuE+4dejPjdprQMkdlyijkCji1uR3CQcDQn+KqSEj
MzYtp4fYLHEHucD/uPIm7VqMU3s0VrP5oiPc8vuOeSAGbpXEPMRc9aGaEJPxeCmXUc+iT0Ps4M2I
jXm406difRTWCAPJWSuXlWhn2odNdIOCfu2JfUPAdmGNXPgpDqG9m6fE8SZ6g8vGgAI9qMCeRCNi
HjNZTV4z1xDfDNGQsqGvVJiMdGjxevjkrTCjELDFeF9ZheGJSVWeV713/dKpBwgf7F0dIgUfemWg
UJkVhYlqZtCTq4N1lzOiPejwaU84FsSFV7gxd7WdT3B7MQHdCzcdB29oo+xOsCk+lvo4PadmPgUr
Z8N5TDetqU2u81pR96PNJ3Vr7LMjI9nkfVSb1CdWGiW0QdDyaPXDM7l8+jPUM8UX2CEfGSyP34nA
M3F4DNZTXa9z4HbN9KLgJfssLKBiU6qLYyHshFheiyl1aSnYvJJhuCDOHg78pfU+HVPCrgtwL138
XWEq3gMNynUgdpjlsaMJcqBbNqkPRPL8iNelussdsk3JJpc7AcYChJ0y5kytqHyDvlrTK4dB/Yqp
jsdnVCcSiJyugQRqtY/90sMOaxrgyzDdJ5jtJu65aZdUGV+k0uFl2VYHhFG1C3Rk9XQ3LKN85OOf
kUK36vxgamTs1SK3XSCasJz8tBc/spFUSBzpaxBFaXY3JHHP1aAvz4vh4is2tC72kebXt0lpp/Ee
IfkcJhHrAEWdq2Oz1tFJzqN0NiRrtKd71nFWL4VvO33+MHZyDLPITo/VUCyvepNMAUXhdF761v5U
oc++c2ulhZRlNe+FTMqjwLB62wwxoDOJCagsBwYBC2FwO30SABCdGsSX7SzF91Svuh9TNDtf+pVA
wDqZG1LS09LdN6kSnRFaAYKuEpI/zW4N9aybgqmmFw2HiCqcQp0wPyhEvsiYASkdyzatT+WXqAUJ
5I+VSYMixHAkbUwgiADhi0MoDxssiDdWmYiDCe3wpPYuhLl41a8KwSCvbdFZ7xlvht8bavVWgIN4
apxoCrRUxCBamx75npWFpPdVd65RlS+mWIEaRm7+lRAGB3Fk2d7keaFhRjDc24Fobz9Roi9Ns+1m
C8g6KjY5M5fOGQsGCxiieo46ZLsfDZDyU9c0A/OPNQ8QeA+oruLuQdfbleN2qr4IK5PnWB+YV5Jy
3n1vjKZ8KYWCR2tMGRmllgZqYsHZHOLqpl2rAS3KnKwDd+gWyFqaHjLY0nloGZoMXdZ42tQSYOdS
3WtMu747dd76qyaEZzZ8oR0Z6Yu4aMo0dO89exf6NeRGSwMAS4hxudi9LC+RTcQonj70BH2ZPY7W
qthPchVYFqIR0wQpCC4HL0c38dhfUyVN7rHir/dMICCkK2OJCVok67UxtOEKmacn4N7MT9n/ou48
eiRH0iT6izigcNLJa2gdmRmpL0SKamrhJJ3q1++LHuxidoAFdo97SXR1dWdVRjBcfGb2DKGjX2Ai
xwgWsg8YtjPthixEDXKL6jLF5ms7Ow9aaKde8ePHXItk+8Ui5dXLNgoUeQHb4auP3mwskjKTn3kb
CQzYJm58sM5eaC0ZbLR7gba6JUSOEA9z3d+DNkmbg67g1CzlhBFkazfZbOONGE0bX+cU6XswxKSy
UI/5TIZlAL6wqN1YTeuqb+LmgO42ZsOyj8Y4vfik1YGolWjlT26eBPNuiuPqPhRuM/tah21jbNgE
x/SccLlM3lVi2tk3slz3odn3OXYaiqRc503AsiJzSstl1MqgXpuNd5ebWmJnaxunfngyR40TuoE5
mtDtVFR62SehFhssNNErcUkfDSENW2qLWu6cd7nK4hvjJntyHBhEi9bKSn9L7ptxpVeI+SGMQyj4
HN8DTg+VDKOdyAjMPDTRaG2jpstupB+9J2uQ0WcCPuIDoYbtyC3KBHhlbGmdEwKI3e+yCzuyClOB
B871U/vV1kL8lTs1ZxHBu/mrtT0XNwqo0caaOOyXmQlGbiF10+LGL0aQIV3pqYNhUUvsNwM17Zk3
PHRpED+1RqqJJ1flbz+2NYNPg7DBEAqCqnRqGUwjN83gz6e8UOFltrSESaZGHo6+jGikF24NAE93
mgS47x76vAg2DDz6JZ5DEyc4M+CmpmeYC3a0t+uqeMOCPl7aOeqWNfn2xZyM3n4YIwiGjsVjJD3D
2CPIQjtIZ72taUb7NcM+3Q9GrXZFbRj4JSQwmXD+M5RFgBcBCCvxP8pm4OTnu4Gz4jK16mLnDZz+
HNSnVWXghFeesnYhkIpL2TE1Nroau8voOmgRgX9FKLKX/kQqep5I2YSxarcirqiu95Jm25mGWjXS
ainZyH7KajZ2U4oezD1hfhWZU3xzZa5OCVOnhyafunPCNIESXdm9Ro3stxnxGfo6wvKEF6HfJZPV
rVoA9a94/2RMU6Yu3/xi9hiPJxzhUEeWBBC6VdCP6Vbno6cXcztPKM5BcY7iot1J1WYXAFXTjnn/
/BOEobHiFey8fTt15Y3FK/mas3w4UUvkM+nho//LjCt9tDO/Pk5mj5TXFhzHg9LvpqX2uvgz0Kl7
64bQ/fZNn2sOrjSuA67qt17pTjtZSQurbEl7cYTJFM+0v/TqKVxhHCoRrbBuBEgjT1JHSbvOU+0y
H44KRmZocBT57kHTTrtQBtFTJ3La22QY7908DteYb7AkVcTNblUfhx92GDjNShgtK1guyrd0lMGu
464BhWcuXpMujl+lU5Q3+qx6jqUG70RQ4H6re85ZicuHL5lXd5PWd9yhS/miUWePDZywb52fwVDx
KtYOlnjHzbsXi9l4lCbtsh2ERHWuBK1BwjjhZhfHqudHx72sN2E5ewxjMvpvI1+8hBafnJgughrY
ni02SdEQ6gYbvAVW7nwiWcmHHvwIpJSR/Vy09xyWrqdbRd3nduxN3EFwxJHZKf61lpzdUMH8OkDn
IaiHTUCr9MXoLcNdlL3O/mKAM528KPI4EPjlM1IWWKimttKn2ISRo13JEiem/tVpUX3dklYCo4Y1
jvv2Xbl998B4DmlAOuU5Jv0JeRuP89Dm/XZKanODXsMcyMBbechyka/htxlL9qIGWlfgvyJQI5VF
ONTSQAIbq+12Y2sO19zmrIU9DpTsgoq6WFWe36Qsxz3TpOxAnlbiU4jb9sk1+VmxUQShu/bzjB4P
yc2cDx/NSHmdJm/wm6LDgEP6KfdTD7U674+p5+CYmGcOLIsydOtfFVruCyUi7TkJTRfjT+mrXRlb
6SM6hnuiN8MiTNeynePu1utBcIRczZMysf7ZZT8vaamHJTSEXsNlKJL7wu3qj4Zmuo8uxI0Uhj5j
fOaHT4Y3+BuDbCZGL95e3VfGKpY2ZQ1c+L1rGwqxmXFfPthOER+K2gVEEWfZNvYi16MQQV7Leuq4
J5eT3oBcRPew0Tdkn75ZHl1qfRbYu3jCm0qxUrktSt1kywly7pLE2YyvoM9f6qCjNoNHc829EP9h
lJovauqdFZtnepY9qvAQGfFhsOtul1ZzwD03jQpiUWW2Z99NqSRPEpWsPewDuA+kecj6Gq5CniFe
dtIxbnLMFI1lvnssW3jdQkHsq8di+M6dUPEhnAzuOLXTd1wGgvRMLwEfKqMvN6muA441Zn0OSEdN
gLOEIvRbmyBQdVWfRjZk/qJopY+UzIlFS5aLjgpLY71sONDn3dCsWVOrL6PVzqNTVPOrKVpckUjB
uyhLfDyuRFJdEJ3LWZYJoQoWmksVGeAzTFmgPZvBlpWethyPv5AuPWtlCRWuKo4r56we1MkOh/Fo
zxZjniaungrFzpXP47Bq2yG6xK3TsvEnYbkUDK72HJ963vc6QQZG4K74XH/j4+2WmErkwtQ1cokN
gYV4eDUM+3hO3as5kpY3+yra2SCoSdWQ4v2y+uJniEiZGffV3yxMY99Yo/0+E0l7tMjqLLVRqU3B
5kBFAUd1xkX5OsJcc4iyIlubWqmrM9nsUGl97/0u0kM8ddn3DBmKg/vcbwqBfRPfRBHXG7fOox8O
fdU263lb7qFTdvaJzK45e1RIBxzH0orkpx2blLaaEqQ1ZSfkDRzumVGF0qPE2G6G3nSPPV5Ah41y
it56zVBlqnzM+hymNrxOY7PEsBwdQs5Ci4EGgbVBZ+INsSJ/wr004ix0xDUbPImd1YHe69DmsnaD
rlgFmXunnIzBuqjldCKEOG3ayMiPotf1apS23pRz7Z96q7YWCunrY3K8uw7FlL1UTcpoq08ublUl
Vwqw7WJh8Q4T2gycHc+Y+GZmZK/KPmlPegqn78pI553kVndoEdKvVTHcC0OZv9/yPrNZU5yK2T7w
9mrBIQD5tuJEINgqDMqbktYaHxrHC45lEMcvEGnchUB1Rt5sxYPRmeoxFT3O5mCachDd3bTKdGC/
WnEMlqOo7pzR6t4oJ5hfDLJzfyyVD7c7L/c49VC5CO22/a72Jygumecnx84u2hvOHuPN85tknVr5
+FCwQ34aRusc+zqNt1U0zg99OKinzHa9A/80PME+AFwOS1EswqSBxBa1xbtfllWwqB3193Xc5HHF
/U9ZoMnF8Zg4sfEw2pM4mpngFuAa5jETbvcInxyIs5l4OwU2r35l6VP6O5ude0Aw7qtlLlL92M/a
vkyz4Bb+Lx7Bh3+a6/61RFT42Pf+u+nu3ybJ99//l0SApwieR5GO9xGf7vG7E6Rm3udOEvqsxAAm
kCgvZBTh81G9Dr7knRNlrculNc1EXZTwq2Q5WLk97vKs94F4Cwvo6zwzKdN2xeqq7MQ4OlFrJXTF
jyXIcqcoMrA7ZuY2K84XNFPqOua243ZQ7A0iAJSckNuyi5ltpOkGjofYQk7MeO1TFzr0j9mNas8V
6iVJWeMuj40SvVriFaa/Ftn7G6y8QhGSEejvAorwU9TVBe4n4yFmDYEksJs6sWspSl0Vdt0c4pLW
Am3aT17NGRLM2HCeVF/dEt5btstivJUqZLjTkpwL/TLbFDqd11WAsdaRDrF4/1OLMlzxBb8Gpi3J
MRxrtIGc6vaSuFz6O5Xph+jqc9xYb8aMUmSP5W6cmCNYOoqh6Q7ig3al8gZyV5zqAbKflYtPJy//
DEIcRWoBp9aFc8W4zh2vJiGt5gnIsl1+EtnU4DPCvTW5hIqj8CCD/ifIFQWoBm0GpaMGPrXqxRhp
ApVOfHWtNF7NRfIFumhYWcPwm0YBdP3SODHE9jadhKVb2pR/2MbAjSYlzOz4fXEKPDWsw1lOHKzy
Z7K0B0nH2GoGcraMjfKpl8POdPSvMJubVWP/KYylYsbLUS6A0SLuoKimBojctnezDp5/syNqM2TD
ivWN4EgUvfNhf6m9+t3P7if6ytllQ3EdYvdB5aRArFmfPRvDyeAF1CB43XtVu7CAY6pX0/J+9fBZ
BRmoPpgFtjPB6HVVjjFqQuA/SzIFi8Gxx5XR3QVTVdw79NJvdjk2k/43yV1ahbkkqdzCYlDOv4zr
pgUmhJ3rd7fWrc55V14mUVksZ6O3MOlpWYyRPA6T/q2GYj2OmCAalT2rqPqYebn47+b7xklTDsrq
BjvqJ7eNFxGpAnwBLdR21+LYslXdj4fAtu2V7rB+sUPQBtuTX+MYg7yz0xo6oDl0hHJ69eE37lNK
28UyzrqdUvbPiBZr1/K3wbO6aFXqLhQG7bCvrp5H1MWhhAIGuPVJQLJctUzRmazYDEzrbx3iWKPL
NJntHXWmbOiYjRemc2+0miHVp07/BroOG19LTK5LEIZruz7lE/jWCvLZivvKByUIBGeMwV4lc69X
/RQ8+K3Jra7Ib7NnnwvL2A26rjET1B+20b+2Nf3IGtpdy/JB4qc2mXhjGPFj/9vt4kPX0t3V1La7
TDk9rO0hfCE//aLbEi5q2pzMEhtqKDcTbq+l3/qCH6qkZSA95cZ9opfA/4onDht4LV1ymjY7s8cH
Yta1/+J6nBJTMU2IH7a/bmuYUt7cfwBWaFaOpApLVYj1k5W90womV7Ktn0yaBWU98nOb3aLu6PPT
XDlBa5lbUdFZVUin5UTm35QZd1zTy3eE7Zts+6tr5Oe6Z9/OknGZ8cngCfSRrip/wufmwtnPeHSj
4sJ4AIW6dm+kYD+HYOQSn/RHRnxXxAxqdb0/yRy+cG1+j7sG25UOr2Thv5joYxYL7CdcJyYMfra5
NGHGnbgBpn9n+tNWGkgPRu9FCZcKDgCo1aSK/XURU4gRxnZ49H35Jyg6PqIRmHvnvtBLBeY1VNOT
YQU8cCF5PKYif5IwfU9IMy2ZObynTXLBv/Kl6uZHFxJGBZisBWQMkGka854nOFNyGPypBpSQOCjI
XMXzdpjybpVZRcgdW3H2ytLqZoZcDSAH0kEVJ/6B5i6kDRVfy3j+NSKKk0kFkp83jC31TzsTQQaB
5yHLQ7WVlbaf5rpT0WoqR6AwsxvgwjL9rgmXyUwuFL2jRbOrpLnJTWqTSjGDj/LR1BgT49smCYWJ
KVwU9fwaTOGt4HwWGxaT56r8LqL0PjDIB3Irg94XcVIuKSE9uoPB+z/DsI8mJL/CFgD9sGlZEE9c
mzRflSAleT3eLRyNIsfBElgpHhUytEy04NTpNwfNdmU0ms9BhAGrtie4AuJ1mMSL1xnPtsQC1081
F4Ta+FUFIdMsmaC0iHLXUJC0j2134D1Lf8jQMhY0cdh23kqZUfmBKOMvY83rW1ptck0Se3xNJjSc
VPr1RtgZ6GIXufM7d1MOV2Gr0CuMJ6wl7zDrx30yOJC1teIPcNIYZ5GV/wxeQyYmmf1z683JtArp
S8XPV5oGoxybipLVEBQ93YeJW860ZrTZU53Nw6tUAyPa2MGGs4T6lGDVh+u2UhHbgFGWVofAUMw3
4ZdccJpq/BjNAaSUmJJRs0IMAFoM4la4xmUznZXVmfCywYSmp960zN9KGRMVbUn5jGvWes+HCi9x
0iKl9bya67Zx7RedVNNVd2PukS110IXDyc1+/u8hlf+F3+L/k5MCGwRJkf85ekIOHTPFf/NS/PN/
+aeZwpf/EJ7JuML2vL/dD/8VO/Gtf4CBMB15Dyz6/CnYLP7TTGH/g9EJuFcYCmRW8Uz8l5nCkv/w
LRsjhQiIGGKACP4vsRO6yv+NUI6J4w46I8ni+FAGPevfjsBJ7ymf9XvesDZwV+5pCRqwjS7awn4x
Kvk2d80patpz08x7Qd0Ars9uL4twOybtn9kPlpWBDVmYxNB4/jaDGUGgS6CmYtQ8TLLT+y6z73ff
c/5ucqV39X384BvHukuIC9AAvRBGf46V6pbQauQWdOguus8VqEk5scQDHXfLJwuwMGRQnxUmTI9d
VZ45ub+QbwTUNIbIsCpZeLV3QCZeGL1JCck4f+jo3gtX9htFrBtwMgEvdzTCB8p9fqY84JKRqYz/
xfhjib/COoKvczMBLG6SSCdHWdAwNaT7aYwtIHMJG7gjHorZynHt71yrt28Ec1YRSbxUDu0+siTn
DMWInOEPylzaXkVQhRRxv0LVIs+5IbeRPIZ+8I3JXPnGy9RUBWcbAuhtPZaMJ5A/GVatopQXOvXI
VmQOmxSU3JVO3+VYbcIQSQhdzlkgp1HKoLKY1Kj5amXDi8Puwq31rfPKZ7cZft3cOhNBX5bCvfRI
6jtfibunpLO3wC6iDQVZMMRab3ifaxbrqd/62h5+0ii5mqboN+jI9S4Q+LejvB8vyvSujZjHfWk2
5Ii5Wt9jMHSgpv0TvRB/LG9gbc8oO0fSdR7qzDc3Qex7J2629+G8eqrp9Tozyzg4cZqd4yC9M7J9
f+nM3pvVo1nnRr9rXBekRMU1v5CNQtsrD+E4W3twjYKTNLUurWl9VkGZPk+w0ztwnJvcwoBaKfy6
phAtpT/jNQmBnjR9NK3Qz32oxPT52lP03EsvfuSIsVehDRJhEskhIuSUp0Z6aRyhFqr271rmXK7n
sapOXLXCnYwpwKgcCrs7aBFOQEBjVp2/g4/hPdKqG45fNRiNO4/KwivdK65sVb8embcuxv6bukks
qlqcnLF3N0PsPVj4/rTgAhg2M7bmkJsmDQi4yQvnWEfeux0Ux8aJcKqIb53GODrjWwxzGfkCGUzY
Vx1IDkrDrSG1tiEjS+zVu01SldtW4S4MZ8IgxINa0mEgQkqmCWvLwt1ZRZ0LRCvCjKvc3UwZGuOy
LFhNnvuJIldtbIITC2vCkWfZ2logWH4arftpFnxXQzWUtjXxTiuTtvQ633OC2eC/IVXJTRAO/sZo
/INr2itRy28OpltmM58qcj7pAeDUvHK1Q6pK6kvm8ASUTItQjf+4TvJBSfIhKO/+W5MXQ9fhI+Jd
iLMnxxHzUqe/Q5H++jCzHmot5qUfaGhMbXM1JzPdU2Aw7GJYS8FcdAeAnCVxGUdtmupJG625ymYU
MkdhAUAUQujLwugnCm9hWL1aOVExPMQnC/j4xja7k02N89IvPRS7uOJcWSTVU9M0v0H/HFYgOGcZ
hAdlcXCM5gTDiOeUxzwST0JjN0q03RwpMufKGFXTiQDWNq0IdA93a5VtJMEuMevfSGlGOpC1VqlJ
hWoGE+rU11UAc4Z/YlTEPA0hd63G9uCGY7DVBRSQpPgTNfq5ivRmLptbaUQ0YZv2lufhbcyemXPN
kEQgyYvsklSVOmIaI6s8xDOpKEecdDhhGMkZW7Z+7cOdCr7DPGsvc198jUJ1G86UCTKwx+JEry+B
DZzVJmnfw+zNHx7A6bNOBvCw00jogtHWxE36IkPyrkMhs0PB39hBEPzsZHZKyWotrbYzLvaERx8f
AFjMqexYVWsi327zAMiA4txKZFvMGgFI9y69mOG7O4fVQWPtqG3JZTzpzaPOra1q3fxYT+ZH3ens
pfWHlfcYRcr6ZtpKu7anxgf6IGviSTivbMsnnjDVaNUOF0fh03qa9eGajfa7bd2ZxLIC4AOKcj/i
UlhwZSVK5gyQaic3OAaG9WDXY38aOu85a7AG9k6ijh0BSV1X5kZ7mK9ZW47STI/o095WSaD9mal5
ypgVob261aalgqer/YuDtWOf+57AphX9So1MahM4QRy0iT37ItwmRf2W+c5P66TurgP7LxrzF2lO
bMthThfIJzS6mmBqO3ci/WIdAemV7z3MbCa0k9jGLhGRRBwjXkqX2UfvvOdQsVnvnHWYOuqCLzwe
ygtEmrXtzd5GIT+uqBD2XlsO/k3r/NDmMl762bm1bVRSBdizpRfMP4NSbSSL3sXs1a5vneQq1T0F
WuSSwLWmOToJ640pCYtCpKRmsfMxHJY8Jn9/aREqFuPY+jtKqoFe1O6XF8XdovEEC8eczPuiYVpc
d1OCqN6M2ygv96YRec8DB+pmCIxXKmA5d3Th2ovLehM0Sf/Sz4Aah1lhI7r/Ms68cdvJTq5YZ7MV
30wcm1m+0UuRnyMVjquQAl2KHax1YR5mtOVD5I7DMbHJQJgSJtvMu7ACjvZRZBwF6M46yZkwfTx/
eYLR5HdfZO561IjVKgA80PfmvA3ydJuZHNzpvacEOs++cWsAug4idkq32Gc+aRzoAY+ZGT5mG3NO
3lOP18EeY5KV5WqMjMeYELum6W+WwJsTpN6e5XClevlAmGXFILtfdfM0rlg9jJWHHsF4CGkgbhFn
4+HM68RVj34bDDnxK8O641BkLykwpm7XduGVsmvBsqeDdWsmTw08Wsfcaa89MoDN1zCEfsdg9MBJ
TEfP4Le5xN58K0431nuTkzpxw5cZ1g3617T+O2cQRMN4cLTDUc+hKB3jQXqicTDcsBJfcqwHpWEz
InFNQ+x0HGwTzziSaLIeLBOOFhafgjJZwfMbjXsbfOWjjbv9cRqFs4ZSMXAmqlljL1as4CExuqHS
qI0WpoUjVVkTsSKtkhXJf6C6YaZ3LseLDcMuypAxm+rGkNu2nZH6zCi/qKDbjHr+C39Utu8bJux+
BZGjAuuwzhweewa4wVkW/avXJzH2eXtJGMvf+0F9avz0cRZY/fmjgvfeuQUdhoLabPDfaEctSSAm
6zYpx2PCdP4hGBgOxSx4K7qO2y0PinHMsnjL4Ogj91ssTUOSb1WWcd13xMBkQYpjgjVyiE3jp2Q2
IdsO2Tf2CRc14ifxWMRzZo8JKeJToJxHW6fGIantal2Hk7XOsKyurSKY1nY8lgcr8B4c/h3vYrE3
vY4DeFqaj4jR/imOJTVusZafUTG/7DYxx6tvW3cf3F87uhILMm/1R1+709cnBsNzZ1v1RxsyALPT
xng2nCEjD8d3jqNH8mHRKufw/GYGOBUV4tTZavqe+yQtSuMQ/iEk98XF1351OxfTmkvTirora1U4
fsSgHLi31o80qF2ocdHnzmzVgnAwcoiRGqehiZ8sR36zQr4aODevcRvaEFNxGs6mfORZRXNP8vrX
MfKFT8L2O/Jow06JVhLdY8tpBucyFQ6jqDI1vppEn4O59190Guhd1QbxlhXX3KmyN9ZDcLO7bnjF
ezRfbJLqC6lm900kbrIl0sf03jcfOrPoXhj6l5tISCrQfSrXyhh5elQOQVA8SdheOuc57mb7VOOK
XuC8dZ752Un7MBIt+/hkNqXzghnRebj/yuo9+8VkFX9Q07SLO3RvfzjRMvN5T68+pkVorQUS+qoY
LHL2NcSdldczrfj7t4Mwn49uNTwbuLhWLTEOPMOTf0VV969TaSRHQKTXtC1eA0NY+5Hx3dXFDr+C
7STgs2h1EVVARLetvs0pU5e/v7hMckF6XXXacakigo4oXz109y8ex/CHCLtuICqCfU1OlmZ0SEoi
6EfkgMeCzJ6QE2AyQFIpBdRDxVaUD+3aCa16k7QZfSHUVu9j3+p2gEVoaeSmt8E9FO5mipMZUpDA
tCUpmFIsI2Ar3ELZ8oSBowaz07OccnszjRS7Jvy1r15F783EIWesuv53wJCe19EfmhA461nRohGj
d5a1bz3QTrusbfO1Cb3pB0XMysuLqxr9p5LtoUqIrfVd9eZ1AX3MrfcpB9Co9v29ivvh2x3s7MKO
FljqEcQR9FtxwKv8K+8zwF5XZA+znPY3j0aIPCLBOwZ66XiSq6xIrq3iWuSTbnnBlvnSYBrfFLmR
rkHq51+QV9N4dtDEhxlMSC8OQR0zlvHkAQMzXu+9QQnVSspUbgPAIuiH9neBuE3ctLoLL4HPSFPD
cJvlgcalR2BACgTfshWxv+ymAF6XFZkrajUxmGcD7SReBuqIDEKwH+qRlgjPkys0fjaVZtFoSEGj
QrWjAO2UDGRVQXHLXYHyi1vC3vlQca4dGahTM3AD92oIsXnxEZvhh8Fb8NTE83Bq7c5dmlNvfhJC
eIMdLJ881ZQnDzrbkqZKeq+i+qVIwuIWxWFwxAqXrP7+7314qblQ1e/9qlSXjH/dyH53poKlfFvl
XvCgM3LQE+49A7DE2eGYMjZpurNILlA7IjY0O2TYIEWMseQ1lAPHDQg+zCL5+4+53PAcL0SE7zix
om1Us4vY3ejtcoaaHCm6eNugmNKl2pabTjvzU679/JIG6tRmW3SN+4GzuPQ1h1wh/XSNr316TwjP
L8q0VRdPxs5TPWMSxH+l6wsOK31JGH9snFBILkl9d8GMiT+vgoIbZBJraTCPz3WSiMeKdlJgcKnS
1ltbdfbRTyKIRQEXDnbhxxyD7RL0/vCojSZHKMIEU5hRelReWBy7MhHbPoj5TMxjsu4tIFNO2s/Y
aaEaKjoTSUrU8YtdTK+2tLJbOJmXMS5mzMOzXitNchd+pMMMRZFHqC0u/LQQ7IvOWU9aFWQ5C45n
WZff6iblHjab9O9y2Fh0hlbbqfSNMxxT4+zA/xf+ICGFREADnZBGD8Zd+AlFP25qBUdH9ymOAc0L
YnH6xZ4b3LQZv/MZb+LsHe+hSfwPFSQp4N653D1ZeeMtkY+IGXFub4tx/Ogj80OSfyfp5z9rLI4n
NIgXdohkWzT2uUU3WbZeobcMqLIzg/3Hppm6Q0ogNmQUsw+d/qGwmnv5NyykjUgiKKDNKA4Y7BVn
jLK60WhW3ghqHF19KcNZ/QUiuSgQbgOLUPJ4b5nnRwZfnQ4oHNLCdB+4fzK33KVKBht60+kEz59t
w/5puvljGkCQjVn/cc1D+4tp0taim5dkPqYANcyLXo4jK9a8TJ3go6+wWnpUN2A9zf5q/CZaJt01
76KvwSu6S9XM4wbECHYpLqG0o5onALfxa8rCXBdou0anVok9+ZtWP4YGs3AzFZ+eESILJZdwGrND
4Fa/jTV3G4rAKRwou7Mn+hZTYukeU6tHB+lite4cXTxPIvu08MmvJ5GXO5P1+TRs0atJO+YEewHI
LOasqw59NdVHM7oORZXfKKH3OJyxJ5g0t7O6qwcxG/z5dju+ZU75OjHdWGdANRaun6Al3b8MFI+c
/v5lQFQq8fHnZNXd+DZ64kHJfF8zXjpiWtjrlE06AaR1HIcYk1A8Nqvchjata1OxX1b5tkvNjUvn
NX3OlktiJIw3c1F6kOxJQHbZY9MF3c3Gn3Eko1kgxFsrbafBL/krnMfBK5lI9WXG6RboKrSLmURx
7Kv0Vqftu5ua46ltg1NZuN5zTZMxg8yX3i6uGuftIW+c5DCB0IIpmp+sRr8wJpg3eTREa1ZmPmW4
zReDmqKNyqJ4X+TA+9Ixv9evzw4FdE5ItEMUG+EyW8G0am2EBipN3Me7TnLGB67iQxAOguOyL6DA
G3vHHO3z3/8qkXl1DU2+D0bPPO8vDtn4K+HSg6zM5tj5Tr40oaqhhc9n0OjObapPXmqfB992v90+
+bQ6q9mJKBuxITVbBnjBOx3X41pjVR9UnnCLr+O1IA73bCfT2qsHBl3gtoFZqoVtZz9R/y7y8Pm+
c65kUxwkjg5yUMm7G6Nlshf1UfCrbJTvLPDTM0AE3Jfxh1URHNUdGkUYrKkIBdsSaWwjkqGejH9b
IA+AXEjQtrlRnG1/2LQmhSYuU0MhsQEw9FjoRg080NX7/OqANEUnbPWyspiQgc/IV1WCAQuSz1eV
9BTWC3prHRolrILJM6jUpeE4e4AxxiLv4Ytbkf2Xh8ExY6y99boyZwrEbUQGtzghI9RkRJ2ACW24
k8+PYRHJNRkGZBbrc+y88djCiJVx9FmVhA7qFLEx7gSTr1DJTZ0Ba+jtqQSt0H25kzW8tHVAjsOX
A4CjcgPciHR+X/9pmS0aDBH+GgkpU5bOiEg43YXILR/AQb01MfFpLzwn0Ui2yDya8Zggq92ppWZR
rCO7nK6z8sfjYHZfHXe7+0TE+XAGiX0e6b/EjuOo/OT7767VDTdZ2RoSXRa92DNojUqrcTMlU3MN
09cC203yH9SdyXLlSJqdX0WmPcrgcIwLLfrOM29wCjI2MJIRgXke3IGn14fsklVWmqpbbaaFtAmz
qswkGbyA+z+c853is9PxZWiqjvIZlseyKk8XiI4ZJydQmwRSWMa3yIPzGBfGjy4BrDHWqE/7Du8f
0YcbvuRSo8x3u8i/wqiGMxfhVJyz39F08ywuq3SpkIqC2g8849TWCAsb+tzQkgeNWDWvQWyM1o9O
Kep9wcXee5w9+AijsjuRYhhtzdDaQd8MgLljqtJ02ofRzeyDWfMAxaPf3ZjHwIipYAVNUUE+PU+i
7o03x1KERfGs78mif8d7B2pIoqseGxjL9YSlQy+7wqkzHtyUeiLoBo5kBOAbVC/sJyh/Ns7Ik68i
wER9XKs1GTc2Z3CjHt1IhFRCM9v8VvJr05AOMgHbKdN2wYaAEBRJn2NWWXoHSPOR1O53QDgjdRym
UbT6+UsghpdhKqMvQQwXFpUv5v4QvocxeOlT8dTDOCrVNB95z4uHBELIEPT+Q6SMbV1GxUl39wsm
7MpNv0uZ6AcVxB/52L/0cFn4u+Tprm5FecmS+ZSGBpUNZshnQhx22MOyq0GzvKn6/r1P/WKX10G6
F6LAI+qk7yn0gccZlvDWtUuKCjbQayJ8xuNErsWTb/T6iESXyi4lp4wRTbE3hX3uWq+6253KX+oG
rrIYxbHKPG9VFd0tcdMK3WZWnTpPAHAJGvYiZhFc9BCd6zwoDsRlvZSOC/QaFdIuMcmGCwNcjubS
W7Gcaf5om06yk0QblOPd2+dDxsgqYyXiRextfYbxjMP2xRLWgSTwDWhCcSQqLHUgrLFlSU6ifirT
JWkC1pdbmta55OmtzdG8/vEH5hbDTrtvQTAbJxRz6G7CI0EnqrZi9DGD3GNQfpo6rsjU4a/y739E
Fn+pRrlrN8w14h/LwnNUIYj8oueJb0aO298Zih6wmIO8BAZKj7jThDXLSJ37OeXivlAEfudvZdJT
86NpQ53qdnpmlUaH4sOkGSdaM3f6FletvnqsnlGddc7BWko4LwD+0PM8HxO8U8z2JYvqLJfrXLTN
Ka4HPIcDUw98JjQFLVPXyUKoFUVO91RkHGOjg3OgtiEVuZ6852zJQJ3RvrgsWziZtmMWfx+mIr5r
reP70PCpVY44tWl/xXVjPht4EgmbyzaMnUmOW2Ki/igA0g6GHdrkD7IBs2NT8NNoxP2sMeZyg/LP
2Uf0W1djHPcUlkTWFs57gzqkDKKTkyTXIoFGGWcmpVTZUrlLQkV4nSLq0FatxW9tVxPaPHrHfGax
V3W02QM92WaMmQoEPUy0OcHNFRlJes9bBllm431YXkwYgVe4mMSmfBvq0tqPqPTXlany721IHTdp
Yd9FbfwYrDJd+Bk8UY0HYVdVtJuOf4+j8BqLSFFxRP2DifiWPOCKhU4OoCXKgDv7EwDkvlDXMY0q
vtNwzubh1NuqvbUqjlZRkuprvXgUU3onRq1sl7i1b1HnMniZAIZ16XuY5fGTj0VToZg8mtIQ+DlH
Qm8SVlVkPWFKHOsTL2B7Xvj8CGXN/JAEmOAZmpxyQ8NZavRhFgaclGgcnoNSeTDTUveVIOQTAbDG
ZxUjoDcpXHdta+Gf7mbm7kaXnkyJnAGaVXYcBhT7ZGedk0w6l2kyvjMPyfeMaZD2FXrJCUw2JKGx
lTCzbsf7nh+VDZo+mliDYGjF7kxe4QrEm7u2oqZGG2Ydq4EDBc1OvvOIOF9bNreQDyyRoJjhBleP
eyMox20V+fXWou/o0jy5eAonXcSaetL9zUn1fPLjvY3B++LPw5XXM94R1urBwNHpWy+KPfytgxEW
/kHF9pvOF4eAgL5TGj9wsWO2ZVvcU5VBqXptmuBHCfl9rORzu7RKQgTTzm06cV0C2qPhtXbTT9tF
RBsl5YOjG2PH/P8qYletjUW60g/ktIlC4CSH8QMtZ1J8AACnCm0fA4/VQ5KxM8wCnPmWXz1AaXhu
8IYB/poPVcikKja5XaHJ8T5KAfbJ0p8wDOpHaAn1I+Eb/qa1rRPpqZgeSu2eZfc7spNlM1ipe0NA
y5oS8iEsx3EZPoAQtKN8j5UlOhmZBbiqemj5HVybwWQERxjzOsRImvXq7M8q2uEWQXWDG+yewhJj
cOqSujgi42zmuHnwe8s+McUqdkaQZkDji2yHBQOfdGi2z6mGh9/4/nCJqw1RAVyE8+jSrJKKxLnB
4JFW6OA0SU//nXxLjDR9bLpFWtRN5fdyoMixC/leNYTvDqHcuC7BoC5z0hA5pGdV+xaREwfSOvLc
aC8lEHgvezYLLrepePYj9+KDS8lc7621pVilTfFYhdZ27lVMkUAAUsiyVzXpW8Pzs3KoIJ0gQS0T
FtcuLpkKNQ0HznBlClHCDBYvFgorOE+r0Zr9mwhpgpAXQlCLN5lpTkecz5SfrbsZx9xlVTyOW9K7
aH0DJm+9j8o6dJLocp/BYN29PH4D/cXQnZmYJ4wFC8zsgzeoJqmQmmiw7H1LnOcaze4XDnrr1HTt
yvNZIGSFvihveC2ipMHg0f+mjrk0KVBcC4pCO9a7nqVBWMzNyoDetI298CeiuI3hVh/YD0EUccjg
kmqAN4BPy2RrrQs/6OAqUrIg1NS6yF5lJK+hqfcqL1/McrrB77gHCY5/w0OpL1FBhrJ/wtb+GhTg
Ml1rINo9p4SI0+k9B4FoVdDDXSt8xznFTqzzXhIjUGvYkJcokh2JeuW5qNlfixgFIbBQEk55Jhm/
cLi0U1KuhDNNG5/J+qaW9S/TgI5M2LSxGgxxs3JyXDRVUtwMG7funvnHmHe0OBmopuj9ff2K5wIu
KvbER5kREl9o2r9Seu6WnqH5JoZwk/op7Uilf07cfVfAC911wO5+1VN6MfrWfOuq/DNtqaPD0V40
X1a59Zb5T9z43d4d7XKlMUPAFuItblpzAB4wdxdkM1c7qsbnOTFvjHVPs5bOHSjDk8s2ZOuzH17j
ehwOjTIMzKkk/oi+CLdFCEOAJjDfAlcrvjmmPCA2ew9YUdwnz1cn2+p+oAR+aeEyoN0wniI5caMi
R9jNIiTYxO670yhl+ahd9xHtdHgjZyjecig/5VUjyS4cIwYqJm2JZ95pzriUhol1ZseKSdiIy+Le
v0+yrY8T88VVlVoUGxH4WXjZz8wxzW1Zo86s+62G9DMoHl4IfoWQbyyr3pNOHzphwAf/CELmQdp5
zaL0Su+7K6fqscuHb4nJttezPxtmHDp0uaJSjWButLZORKytqaJTj7PrErsjy2B+39K96LqIHqBu
ladUyrvPwviWmK3eEOOEsy6INtIfqnNb4ur0Y/MTZ+98Fm2drd0hQ3thNgjqK8F4sc/2g8Oyqks5
hFq+zaocpobzkGwUN1/CsOQUAG8q/I024Eogmic7NHoLKW+YyIzZOUNmTtnUvpmRsbLdgUCiOGj1
AVZgrxkcJ8MpjmKI68O8yTqEt8INjAcjHZ/aGo2PmNjICyaB67yJ8703Zh95y72eI2xBj+1cWUft
IKpy5YYR/t8+v7a+m3GHMFEfewVcBj2H1zKLmaL8ylDJtYziiTqpNovPGbk42Lvm3jEvGdMA1GtX
Mwzqh7NPkyeSGUFG9ejZZOJOk3VlLqhWXEDGYYypv9Oe/7o0f/mTGZxtw7qLIWjO0Az7XVnYh9ky
5XlWcBrYrap1Sx7dxQK+e/YdEWLnJ1WmBMcSYOTeuxrfsttWLvs5PFVT/AtjavkcS/MTtQ88tIqN
a9Z08a4Hg7iznLyDqAoepx0dXCINaWYanMXFSUsoUmVOO1r6W3u0xqONwJTDOczOHkUZjU54iJYy
V2Er2g2k9BnMCJ/n8s3uTYTvoX1b4H83ufzRBA4zhzlfu1E67rHpA7AJGBpGcw23x3T1Qbemug+Y
37rElidh9CfJObcLmHpt+EnP1mREv0DOPvJNGAMoRBSDXeWP1Oo3UA8VY4k5jd71MnTPU0++KgJh
OxvtrK8b/dNBotDbyXlItXPsFoPh2MhrGko0F4FfbXWZoQDlNbuh6PrmNkGycY0m2AQ0+XmTt6Se
uM8dCbI7P+AqYnePVwkqSMi6xxTDa4oSY9WEw6NTzEC32G6brv9C1hE2kSpM1wEBiohjJBuE4cgW
t1lFbQYqtR0+E69iE0+3gRGR9whKJ4aX1y5Wx8ztfyNiJO49JRas+Tkjq8ZERbM/0YokNkCHssfz
V2kf+GUF+Y4Dv5o4F9LZ+hVn8a9CL52ZTk+1Fx+HkYqhF1O86iSCXxx739vAs470LyvLXkRcQ463
UYDKKdMeh3vZqyN9Znbu9HBFx1GfbaS8+CAZJ43BwnSkTARbLSWu/pM7f2fITPRLh9S+QvpaX4XO
rs04/vSs4ocJzbmv0i8+45MdIk0bjc7eJNGdSwGDrxpJbnD6ZifJtmS5h9IHcFEZWhfDVFvTpFPL
F2Q2Idk87/FPim4m4JA4gLg5yBwZW9bEthG58o4X7yVELzh77peOp0s4hz1lMJQVIwFJTL48S03P
K26V15wKT7QcahtPD08l6KYzPKtHA+TdMWIzyXPMGtlL43Uf1vPB8Kaz1AVMgUUZM3TZmTvWuKmA
2HS/NfaBOhm+Nzy06TafwmI3BuoRQYtzDay9mxLBHswhg8+ujS6NUT2YCYlqNUOAQ5ANryErdI0v
Zq8sPgaG9tfCPU4QZQUyKh1NTLl8N17P+CxR54H6Fe4+Ll2EDYky1lMmH9ipnsIyv2AVSxB1c1cF
ptpVSXgOWuPDj5u9C/yD0sy/qPSC4sxAbBW2Z9ed0wNQESoZlIPPuavw4L4lYfAkO1M/pAYVQ2Bj
Q7DgQZJ0lP/wKsarcTC8eXMNVUEUb1M8oOijn13rju3mQKZL6zBqiC0TxxBd7770Lbk1MP0WWZs8
hpb7Dlksvdh8+nTA45kK+VS56pDgveUxb569uOGjdgjWYrOk4AAky8AMw1RAdabZpBk67OC58G8P
WGV5TGKf72/YYb4e/RLzCz0FMLULP/YtKqvfAco3R/nkLZjkQSQUPbt6Sr5MD6RscVU4z7bgw7Zm
TmYhRkBlla/5ohXriR1g4THuNdDx1bxEGA2GV51Av0+HvnKxUWQVmajWGH9DiNuv4in6ZnpQnEtw
W9smSdwVes5gh+Kx2Dh2TSk1QDv17GE6TjEvZOykn7XMM9rY0SIAIk/WQxTaj3PzMTsozQQ2uAlJ
5mc2PAOQiY4JdnF0HzzQ4YeIBOHIQwM+xK9+JDErB6oUBMmnEk9TQOv8CGgi3vRG2b4wvj9OVfec
Zu7waTXORVtpv1XmKLgWknKT9Ia6K8l8wjHzq3DJF6tADTMiOg62fJsaBPTccuk2HAGohQE9rh9j
02c/4Kzob0C8ZMmbQRYWn4pm20UwGd5zNFlcFZAu7qb6LedwI9oeQiloVT8l/AMRw0eJKzwY3R+i
CeC4JmXLIBE+riWyfe7KXVzisJE5olJbkBA/E27RkGSGki3dFhpIMl4OfBim9VLNMLB1w7RnyKpd
LC0L92yc78zYJ3kI4d1A4m3pTttSkjMWQB0xN2ZscywmwP87htQ8vcw+i+qZadzTOCJjsiPOJdaX
hMB4g7XVY/iT9B3ZDdaeWuG3oSj2TEbIvo0sb+S6XIfnYTLByY/YhIys3vh18hGPyK4bWbPGalBl
5EWr12MZEKcaMvrw+Vir8qVollyjfG8ywDuIGIUEW9t+jjWoqvFXVbfPc4AYW7ASHqmcAtrWMw8L
Bg//gAAW9hYJ7H7bvgaiv0Q6aDZoMjeKhjLToHP9SteotBuS5koyzYiW5ZPL9okjvhccDODO3/vf
BMa+txXwAN9BfhtX7rcEXx39y65MjB9WgliVUNil126wCtIgNSHINxa4LxMxbCv/q7BNxe7eXE/4
Rbc5C47xZvT8IiPW2TmpTiQszyE3dfqqgO6l7XCQfQObuSsdFjpwf2UyHI1+fDETiC2FHj4iWDH0
PyZvXPeOchCDHkZbX17ZhI3rP1kM/jfOVYFr4M/GVRumMsldjkc6BRh5oPb/bFxl0NsUfE4ze9iu
205WbG1y7fk7oKE6YMlixxjTxzZgM2kae3fJLJRj9T0EFuv26fCfGGnFkq/0p/AKfhzPBEiB/Nh3
PQvm0D//OFZCgAQ0Hr0nhggrF9odjNrtFgZsv40Yy2/tJvvF4ovLQiQ/7N64Qlkhgbxzf3klTCTg
TXx0+sVtQx5JS/wnIXF/hE7+9efD2iD+cFsQePaXcI3acRijFx1Rk2XTrDMPGVAN0/VAnBP4sJY8
0Zhp3wr7671n+5BNdfc2eZ9WCmrGHzVg/ZgwLNUqJAM8kf9108y/DGT5JwLp/4G15l9+of8Hk12k
6Tv/Iab0KSH+6J84pX//T/7urfH/Flhk6wrHRL/suYtN5u+gUh+EqQuzJ3AF2S384394a3xopBS3
pkm8kkUL8g9vjeX9zcSWTnqqYzuuY8v/irVG2n/BlMKzJ8XTsyzp2p4jfP8v7+joySy0O2s6OBX4
absD3tQwDztOMznnKYGDU2ING6lCak3HuIR4/1bI0bJVa6EK8emszDL5MuZe46D0H2OreoMshCpe
pF/VOL9V2lSbwhxKHNuLudB+7P3oiwvyhRTtick1QYySke6KHCgkLDZZc5H+Zo/yscH3u1IIHSw6
O1vV19xur5G5REr1aA9bG2eOEBORiEGar4ZU5eu6YcsudVkRkRTf6m5yHnITolLoLGZjxabKm13O
uw7Jup48pJDFTOjiEt+ZdRDswoKCaPT9Q1+yr3DjqNs3zuBucJS2JzfywrVMcuoObVnPynGZowcC
y4ztWreSTmaVeDURGWSQsIRO5LGaM0nyiHznvswX08xXgeKLEUf5bDK7xow6tRdfO+F+Lo13Nkkg
yezqSPXrHCOTbkw2TnYMzarbInhJ9uVoPTCTdA6IwFlveohGKvtNAlN7JHOZG6MIf6VLcOTAXGOj
rO5r8ttmjTnmHpFttsmKcjp3pLqxfLKQD6cRW9Ng+J2J8ivvShalppPeOkiUuBZIU41hvDshpNJs
9LKrds1zgdKE5Td2+t4Nn5TlvZolrJtlBXKPkj7baJOAH1MsUw1bVJvBDCUdoexPDH2Gpy4pxp2X
4k7EA0tR3c1fUtbtoTfBlefoVzZJhXtDmCM2SRmSDWD01VWZPlsPd3R+Kp0Htzou7G3ioA9h1DpQ
1kTwB3UGuYpg613jFe9GaMhdgOH8rVQ8SDBaAVuTjwHjpuKKyevyG3+hgCu5ihHCzfyOSD3PMVIv
6ubS7J7zwh8wtDPlj83kGcDADF3ezJ8aG4IrkHOXuE7XeIyI7tuhEm+OAEKns4ogpE/DUO6nsUeW
MA7lA3kHTzFrlb2uI/3ixF21FTlcj8THAxYoTchPHV1GZWbMgsrwMREx+orQn9ZmJKhZydE9G5Gt
V3lpNDe2G80B/knzlEphbBpiioHfkNrDxNCApz0spLo6/e75ebkjG+G5dVo62lyclYH4vyn8R3e2
f5P00m9dp08fxsnv2KypfBfHWK57EGCbHhv0JqXw2UwWKRhxlIlLVTCunXz5WLhj/Q2iNoiktrmV
RcPbXSvM9DqkwHJUd4nm8XfWWvEhwFB7KMAgb1QYw58Ke28PdNgg/mFg0dplz2klP6eQygxrzHz2
YeS+NKJpv6cDUkDco8B5bUvvQ3eEtB94ZA/g4wGDMTUbu0/CNV2rgYEqSojD7RGe9b1hEoVmDucw
sDt8gtOn18jPMHTJR8hb4+6GyEXiyFk69Ho90rgwnLJpVEBNbDxy82ioOa8mDwqST9O9Lgc7O3RB
plmYo7GSIpougUgOZoZBPEMJd+iLmcUVo+I7io56p/PkKc3t/jJjatzjdsdMHouYnAksYEbue7Bc
g2ALpRTwqMG8MLSXwKYm9Z4qj+A8DiNEpY6t90FaQPO1NEajss12kd/fcPIluPCj96ZxWlhszsIt
CImQ9AVeHk9L5Ki+h6S7E3u3zlKk9hxtOkjkSngmJNAhi7Ct8UVyU9XncbDJEZFDetEBEy8Ov8+0
RsEQe0Tp2nbTbeaeX2NQoUywikA+OiVeHY1Fa2OzoQMuQRnSie5b3rTn1ktJcfR+UWAFG5xUbCV7
gzwETxHBRzR0FyMkq+T4DOCSPTIpk0csLLDXEzRL/3HhKf+at/vXWy34SynVkYbXSlOLQ5sgadC4
MZnss71DXvYjsih54wphYs2ztk1K40HXBj2Exq3PHOunNgqauYrrAR4e1XRlyX3eIR2cK+MLp0q9
cufswtFP29K5D4HkALIEhnYfBhz9TbpYsSe8hUlwNGnfnH6idMP0ssGUGK2d0iOfIbqpzMXLxS5p
xwrktzErFGqYO+zZ/VAkkjLtygxAp6Pzpur6nLeoW+d5zHYWkLLr2ID/o/XfgE3WBzYELVQm/ZBl
QGmKwbd35KjJl8gbGWaMY7oBZ/ulFf53q9DtIYkks7VpSY2ty+uY8+oCNcVdaxiod+fB/oZjkc4s
bWt0FhIRqAJhRMl+MolwPeix/w2nZWOz0dzEJoPlqKxPY5DMPKVz9ug3QfeKz9jE7U3wJnECb6Nb
f6V5wDhzlNMmrzR7+AJsP4vP+M1OZfQ5G4MHGCbBOtqP2E0I7MpvUVvm/NZ41shwAXjZCkYOLJsQ
g1MJd44sMaHZbrpxZ0cdy24wV3QACJgig4wKFb5TRACsSbdzxaSrj1jHZ6AR1qOM0odGYrVVWqIi
DNMtFmfAx2CkVlJnHwamJno7k9cFTdpBJ0hvUoPJamChAVFWNMImdZp1FAwQcQjEM0qI0QWT8J1P
XsU6kIy0SsLStrmRWE+h11bXofQwThJoh1bE+ZV3CWG5XFAsfnt9UMLFXeRVn56PAaSMEKVUpJvc
Js9+GV37yVMhuz5v3Fqe755SNOwrRY5b3wWcD711DTlZJBDYRiNenXUPNpR5x6qriaED+IZMIyLE
GMAHGxzQcy9ZYLgHILeMt1jCk681G0sHvSqMkLcA2g1LL6UvAvL5GvDVs7/oQFkVonMO1Qtyr3Qj
s4LlBmIaDTcQKUZzQ4RXbshl/R6YmH+nUGty8ORjpAouD7jObM4rMlCNbCuw4sEd5mPuzWrTLddO
tFxA2XIVwQQlZ8vw64MnkEQgzSLwefB+87++wcx5ZZMLH1GcOQSxZnDLkZuZ7pTbvomxtF9LzmLf
m7uzid6LfCj8G37ueQAcPDKvG1TGPSugQ7ZcqOFytaqeEYnD33kH3aY5q8WM2KAs3vn+HD6mws7W
ECAuceK1l8aVyLSauUbcyV2ullsdq2q/XzYZITJbctohoUw4uveWLi4TppQVAgMW06cmLNpjlKFb
M8sietJR7q7rpaIoltoiX6qMiHLDY2lBe1q1h2GpRdjC9w9Y/mzUIglpz24U0q8upcuSpcTaknIG
VQYawhqcGT4zHGRL2VMEmfvWkQSwq6mJwqU4ipYyidBAvWuX0qkBAojVgXIqijz/ZihX/ayIiN16
tUqezdwhes+n7q/q7OASqoS5KGLRHKK/gJ6HFBMj9rAUcshziY1ZijvZOv1TivLsNFB0A9pAOzQv
5SCDAsIA8KpurKkiijmNy5XdOq+O6T/lWsiNVaU4x4j5SpdiE9gIKG+Q/jt7KUWXAEO/G9NbHaLn
S6lXmZv+NgyfYdXQk+K+FLXpUt4aBYUuBOe7Xkpfxmtfc0vjkcr2NkaC0TdrplUW43KiV3qNDUcf
3Sr54fbJOYX+ngBhRelO7JrDCdLHyE2Sxb0jXqq28bCo2tWWgV92JMiZzmGp1MOlZidj6Cql/56l
U7gv8KhdsASpfx+o/N8OCvn/CFwhuASE6wKV+Nfsin9rh/LjC7Hff7u3Hz9/dfGfMRb/+AJ/jwWB
ZCEcKzB9aTkiAFD3v7rtQPzNIZEjQLAgPIBxf8pPDaBfLMkfji1ci0AR2n1gO338P/675f7NtWm2
GbGAvghc2/+vdNuO9ZcRlG86punaLpQzvhShIPwQf0a5VTxEMaEQMeKobuw3oVAF5uyFedJhIX1R
Cwel7qok22QLHYV4NvFWtmP5XP7BTolz8VP4bcBBblNGbsJauPku6x22KoQ3m6tWLBCWyhcAWdQf
cBb0Ez5ZNlCQcNjjmzwi3vPVg7bzBQyF9O6VmLPsMUjNFgMIwW0VK/YEdMw8DxkGK7gyCpp6S1ac
XFTFy754B1vSkBw1C2iUljdo1mXQofRVw3RI8z451gsDpwKG4/RQIHVLlz7LUR8cgLUn0NUMrCwi
iuVC2yFjvn9VhYoYP5izdRoEe/1pNm1c3jggS4G9rFpIQK4K5ungu61RgdsRamS8GyxCXyuapXeN
Ois6iChAuCHK2dh1nWUf84gB7NrIDe821QAxjAWjVEydvBNjlJz6hbnUKHJJJSU2wGRnFXkNBxGr
he7QG7lzAV9b3/1WoOc0qI3HBQrVRF6yURV0t8iEUWOZ7nT30VWSGdt7L0hr8RCIkO+OYG+tMuQp
6wRP+w8Z8QXboXIpLcPIeqTN8Z8LBGwHbN78/tA+IaidgPAkjY5ODfnZly6d3Ltd9O6dWY3xoayG
YytHuaeUMWyRjU/fcKu1v6UahpvTSgQbjW3LD9sNqwVniaS9/MkFWb/lNv4etiwY5faBPTqoK2pq
YlR+Xc1ZF1J6PnlTlFB0FFa7VcJaCGPmWPyonUGIkx4CPKim5xPoJpMaU248l4TselE27w0dzR9N
JRKPyMdGhtjN7MnZwnFGstV1zbK8K7L8mz0HULzrwutPjiFic9HMZ4+qbFjK84ChMYYChegxywuy
1P1YxuTOVpN+UcWI2BS/PaETup3hjnXhFN2KPgpO7oCIDmiXjz+hbuc3GwHvL37NwyFOu97C1Mtc
h3Utq7QMeR8aXsu5D5Oicdd+4uutGkT56jrgHtgM2rc4dIfHKA2Ct6GT4tklZ+A0QHS4zkaGTU/i
l3xCKQaCoPCns5ipnXwqVzyKTOtPrq/G82hPPY1C1gwXCFUwxwhp24PJA1NcT0oB7XSrsyiI9XBi
m5l8ZtfBOkKA/m20ESSMxPkxrxg6K90oJ3X2qDv1j1ZO+DdDvQzh2L8XH0Y9DOdyKtxglcc1ZYNV
jCFRyRPmr1VaUNoBvFJiZOGYpMwWwuCj7hr9LGxdXlIsBoTPlYvDfC6Fc9AqyFHwxoCA4XNyTzqA
E4l5dyBFSIfsCOR6boy+J0HJe7ApMn+YbGxvyuSBp5YNWTMWJq49dMfN1R48pNGuTH+mOCqStYnM
/jvzjJY4iZq14rPnmvHFAhWHnUjylWHdtS0CRkR2kPPa4qnWZvtitrYT71gRF/CHq7aEIk0sLGr/
Jv8t2OC9Y9HDYFCFDbkAA2kwzIXkYM5bbav4c0orEB1V7wU/YPo5X3nmUWWpnpSfM/CdpEYz4nn4
CubYf4cNN3AUYNEGQYobmfWQ6A5OpI0XttrxHWaN/1lp0T/5o1OTakuvm69lWzjWtokzYPtszhbv
SBwx3IvmcNoNRWMiDnCQHiYgUmnB62IG6toF7+R3Gr97WnB4mIlLGqfiLKHpyiWKRsgI73Ms5Sd0
zKnb2UTcBacSvs9jyRsV7LLYi45ZF6ACjosob6jqRO+uM4wpRyJ9snHlFYn/5RAek8Lu0sXWsOPx
UbQifoCnz7aU5lxzzZCGi9Q9DR5SPwwwSlrlzZ6Rqy7mhn5bMjeW25blSL0uYdgn28JHFgrTL0g/
WttQe1kIbL6p4/B9tODW4sBe1CY8nkw1DEkwQItbi/UV2GrckGnWQw2a3LLFJjgMazspoCGbc9GW
21QnaC+acnKnNR+NPlgFNd3GyobwuUTw+CNrFsZiEjf5vG/cyvBp3/h/cHog6N5YmGTefUwM77W2
urcB//NvzcC4ACPpobifEY6+Cg1eCsZik5LyMxiMtLthMAIAdPBO2LKkDGzQ0ybhdR5wdcDCJpII
nYmvbiBv2wcGcGhEFAyEEDt+F8drRF90jlZryhv5RDaLSC1z5pWqJmN7COgULUpe76ERORF1s12y
+VZS2WdU8O1xwIJ0I8GXLiTwCJiyW1sFDLdrWGm4uCELBI2h74W04r3QRffqyaj/Ca2dTIAs1FGL
95wR6JqQpPpDRXhkhwpMDbk8boPL0rCmlWavdAaAN71GCrgk0wsQKmxza1ZsErJetylGRJqrhjdo
WkcANjaG5zcY2of+GbpvKjbEklWIHnNZIlat+/zcTUOOFJAxFXZp1DF2m8hDOWOq3giL7NO+x823
CSBK1SSXmhOes9mQZ1jLZbVLilmR7pm13Ygl1KgSvOr2dChNj4R3iFf1Fh8XGAEuGbVpiYAgsbHp
Iyr5WZ4738/Mrd9oTDVB6Vb9mkZnPoQ6czJG1raJlAIOa7OWmjiTk5iGGp4z2vofNfHva3NIixfd
BM0vsoN8MB5B+d1xsviVLaz4kBZGFsYkeD2EvXinJxayQ1fvZqMcfvuirohC9HPMKMSqoiPxB+V9
MkErTlE8dGeSXPBH47dyvmwvgmXoBrXz7I3tfMKyJI+6V9DxRo3JNVeRveFtbR7wEyfJqsKafh/E
SERnNRPY2Xiyffyf5J1XbxtZmob/ijEXe1dE5YDdGWApBlEURSvYavmmQKXKOdev36couS3KYXu6
vACBnQtPd0sukocnfOf93mBYXDKMlJKPeI6iWmhuqj/CMcvue5pWi0DhHnlChlV7E1VtdaXVbv4l
D3V2erbZgKNV1OCyWNmtrNO/rE0PT3ttUHUmphFvE7wmsQ6qfa2EMyDDdwWB/wRObF2RfWpcpFmT
nvK+6ZNHGI1+cSslOdUJXgmWtadCTeylgJS4KHly6fcT6Y0gCL6BrrmbLjflT2qeW+dOrHkPWVA0
yzoIrS2VSnJftj0UkLDrkW+ThumdqqpqnVe60505Uht+IXYcL/4YvjVmhYO3rxlXpFHQ439zj/hh
g/q7ehyWnamYGquBxEBTfNf9EvtBdRMmxopsBiqIeCgmyNN0LuwikYnEVbhrnLT7ygNeV/vJ2tcj
4b42sfd1CpI3ahY6ttQvBPoJzjzb1zb7MscYKp5yX/zA3A0Msr+6bgW/w4NOPuwUqlASaGyIm7Jm
AEvMLEneUWEZwElxvgyM5KnmWzU6NCGNLnVW82dzqLZwYksu2ETsJWYQVkg8Xp6sNXxHP1q0jdck
OOjXpouVFsqQDsJg49nzNIj9eSITROxqinAfpnWFT08XomqUHW/VCE3xkGK7Oe2H6s8MspKivRcw
Qqi1jGDcDNMdk0gB4IAIxy4w5hlRm8G28qjiNwFW0Fjm2KkeP6YRy6Lm9BTB1adCTgzOF3JxfX/a
9hTcq7pLuHwErRihzyS0aIVttAqyQUQLqn8PYC04dVO6arTbYhJsmywDAcx78kfcPAbhz9rgIemM
dCWWUJCVzo+0udRIxb0aElMryko4L32slAzQiPCEVcX+PAwJbuHSWmQpXwLtJWtVxzbHIEZgqdDR
3DTUbBTGkXHT6Ha6TmlFLAsZkimB9tmG+UO6SlfFU9kU9Uc8sPXTvnNT2nWqNee+EgyW2tRTdeFO
GyG/sIW2gdRA01DSpAY7I+kZVop8a/CVrIW2VTZ5G8XVCaZy1syHr/Mxyu3sIVVDmVi7qsL5NUmk
FpxPzrUrcDyLy4GRYXODHa70nApZASsIc04NOi6kZGyHA2htLQGquDbDat0EXWWstBzW+f+ycBRJ
PeRSmOLhwpHeAexRCNSKaqHCY2uw1sjEMDtF9U8igaYJhEeHTUgQGSo1LBF0/HjqNIYyVjepfl5x
c9enXmXbdHWl4kvTGflHNBL95zyq6Z+2IcB6ESCuxx1UCzBe7Sxgc5AsipDBnRiFhk0K24nmudIf
QYVGFH9YpZEhT6otfl4yQYVzu+SkmSpozthbtR7GpaP41kVehECjklWJS6RCMD08zAFi07avEyVp
6IB2eI1VdpZ97NrEaOhT6v5HlwRSbnV2STx6EQmPgZXJZ5rblKtY98qbgm0d6XDiDy1JN+LL9D1v
iNwlqMhznOIuS3QI0gACZPbhPP2pa53mKTB8y6Tt3ESPcMOJxG0U3962XKzvCJ52d5HX0DCownge
qamiw+7SXHNWGFoN6b+FIISXR2ovaBq2z56d401rFnzzJAnktTmVHLW75MwWbi0QwM+EQtZb5otL
BB19+4XDgK2QVpmk+sHqncYkQ12rtGlw7hacfMX0ozfQazXxxll5V8uSdyO4hfy5t337c9ZHfNFN
GVv4FOhNfUMQnHRK99P4aJA48qkh89M7gRsdr820de98M3axF6FlfM4UiRegExC2HSC8K+oYdZMG
lrPWFFFaua1sftRak7hI+EjM6bYL8TPK9nNdMSPx2fXEpJ9n+9WgqoJ6Fbu2Gi5RZ8M1cAIBkBIy
GlXosJbQ1PcfUz+0Z8V+qZlQZVCODquQ2IkQTT/WQtgJ6x5ELd03ZxklojdTYtTCA8GA5RyKAsWL
RGUF34zg03Lqi3afE55tRtdQ2QKdxjV3ApBD20HTWrSDE10TlhcKXhvStdulYhKehJWaryAziCLm
SBikk15vUL762IJCGBUUMXwOHeyiV2aUSPU2ygQmHtQkhcwzWBiueSNUnX/NvQ4vRKd2Tugq4GvT
6h3NK8LTUsmOdm7f1qtUCdriPjLcWtqC6sKH7aBCnVDFxDPJjvEo9hLlWRoS2qoG+9+iUtF5CuS3
kcUEipsNmW5DultMZ3JZeED7guZQHBgO3XVtUBY7WgvwI/s6CBREiSsdniE1bWsRpC0PkXKIksyn
ABk77ESnuAr4womDJ4SOGVitah+nTKmH3wlXIhVWQQUbWx0S7ISI7CmEcTiF5BUZVUhtMJCsrA3m
r0jEhig8PLJM4giJxytpCy9Nlcg8bwjPw7zLX/T4alMGFc42GUL28O10booheM+1c+x7pDbb4aGT
/OHm4TZRWpuOk486VRvi+5IhyC/JHB3OvkRaPTGUC9ymK46f5j4v4uILnb4A0Q7ivy+5C6gc1UX9
KGp5N+sRhW95Qz06B9VzEEkQLpj4KEewvSxnqkL0YLYPIQwVExV5FJF0Aqw2czrf/EI/Jn92bNN/
rCrTfs7rvmhm5d5PxjfT8I9aqKx1lBOGmIh6eu9BOFiQ9eRsZULRbptcrddiiltArQX1sw0gz67c
1pSHbXwJOaaYOU0uzwnhQjFO/WcOvo3WUGoRl95nA+0FLkJSFwmmfjaNKlWN8egOM+4EYIPCJ16w
oU9uSARrOeW8IC5iiEHSHjLk67Q4zeysxU114UqNNS8lFRNFRbHP6t5oZ2TRkGlquv5jXfndAoIJ
9iuBHsT4fchYmtaiearChL4jFlX8lIWidJlS/Ijs8VnDJmx4tE36nkJdDc4rEsgXYSP3iwyCw3WI
a3DxwhL8/42xy7KhQPz6OcZ+sXN24S5+fAetv/69V2hdm8gyZDVDEqF1QkCjJnghslnKRFFkVYe8
qKmmKZuA7l9NonXYb+DuYOeySuGl8pe+YuvahIi/IaobEEGDgmb8O9j6/gO9pXdSdKmEXmkKhtTg
9TQYD7H1ICiNRAH+WRmDKqWUZnqH1s+BsHWrpCJpYnJmrFJoRbechqs+06Sl35NBiLxFnTe+Ys/Z
6tc21IUpSRf9LBTYzkhXesIOiDaZKF9B2Yam5JsPZJLCXnfQnEitgVY4PE0UP3qwddqpGY9UUjtC
IS6f4aPvQOttMKnxoblbIjSYTMCW0ov0cqUZ9l3fBBaparoGpxieupjj4mzJ4VQlptSNME/OCfjy
k3BFoQef15jFmgXkCE7C3F+HIUFWmfsJX4qNLOUkL10j+5Yx1DROi7bG/l9Cl9I0SFUVHWsHF/Je
Hp/RA1bww477AlzIqy7IBQNFSfGHPwudSkY11AyicttDByngih+Q7bIB2jTgtQk9kZaesUDdsnP6
wDsPYhrZhuSEKIVcYUp3MvrkBqZ+qlQeZnpuI6yH9LG1jsuxp+QEZzbqSajpwYr7J9nUedCcyYZV
nILxLeIs6AH3LAFrM99w18BuuG6nBDC3xmeQt/Q8Tpv0xInwyo8k+nRt7Ty6UjpPKyxC8E9TZyJd
/rVvkhlel8XMk4ruzLC3nEYiqtlQv2ohLYGNgjCFFqadUMijCJEaoUqzInzWcw+jSFhGkHvQxubZ
DVkJ5x5X21UQ43qQlrdaq1+kbXlu82UGYv3Zynps3BKRq85wTg+W3ao8RE4WwWWH3k011k5fntoF
ARAaHIpWsW9UmQZ0hX2GV+GIithERiDEDXMKf3uWtSUXLY9/wboKsatiztKseoztxjmB9uStJbuW
UNJWyMW4rmD4HJIsEyiQGyx61WQk6FMipwFlP2MpgP5O5Ki1MqAHMd3GnS2t9MGMmc7zHWBLtQji
KrjNExcD2iqO1lxKgls1aC+cEkOmgMj1UsRBojz3zEzhegwxvicUMtIyEqyMKy3pAnz7PjV81Wu1
rNe62ORTcGEsjXUrXySm99jJirlQaocUlty/0lvsDWh94N6MnzK1ctlBWi4KPIDo9Rjkg87wrnz2
oTBda0RZA2k9CwSkIR00nCWsRX3u96E0K8RgF+dkYeHl20JEugsaQ+d2iTesSXdNrWJavVm5TQp8
JfES9wVDwFrUVeeJpp+72ucurYWrJkJck4VkxHM53cDBIhjbiqVPGRbGfpdKCyPJkRe7ZN8gaguJ
vunjCNPpirQau8uvyf2qz+Scq3tRiuIsBzdHCTuNLEbBay2Vh+AimXOPJbr83ncFcyO3QO66FHkL
skufQ8OsllYe0z3KglNoj6j6MbSb1r2QLr2KfPFIjzeYugorBJiobRucRn20yMGQkqt+gRm4baVn
uTZnDeKQB1uziaeMl0aE9tGAEcQmWJZLUZScRYPJ3LQDbV76MW4qFTS5VZ0of1Ck2msENCQtJ/Yi
LkrnlHx5DwmRC7UjEO6jzoJl2PjdCcxRGgvCKbLcDipwbW/9uPro68GdmWIlhPOyNsUh87KWE0wv
8hOxgAtm55LG7MpdTnz3rG07fNAMQnRbr/tDDbiu9aAHQYdTZ/YQakNUrIIqqQjKaecI/rLrilMk
6qdou69DqvaV3Ysngxhsizn0nIi8q8DQ5aVkQB+ARzEV5Dg86WT/M3JkrGuCzpobmZHjPQcaEvs7
r3VuIaQGmGWV6VJCvApA0CbLCn5LYzpXOcILEDSc+BuhXHodHgyCb5KgZqF2yoVztY4fCgrOk0LL
nguCBXOU4VNJa9pLj1Nq6pX3AQoEdNKasewlFxQz1qlx6TTUrbtQXPdO6KMnMlTtuZoo3HBMBWP2
fk6yqH5SSBD+uWgR96ZEBv7ltAuTivms3Az/DzQDHRKbrBmONVMNH/7TsJPuTVX8aGmQWFrcu5dZ
3F6CsDwloWHReeMebnUSSJFvGitLN+hNdgjQC2RkfP8rS66auy6g3jKDT63VfenTRtpKmvKkxS4W
l42bPrhppjOFFfEcJyebBmxvncIAJAnElK87ciU2iUXglILvGv0fceeVcHe8ClNUP+ITGkERnDrW
NoSHt3V0h6BIPMMLwxAw0eGPXgsctm3AdeKqtQVoebbFZCKZOVwPcetq+Nfhjyo0bgMCxbeFQukq
67F4XStwdci1Cc49GSpu3EmrWkjbmen2wq63IVh58QPtcfasSi0vYsM3YYb0162smWdq4GIVIUUw
lrMcTpsXuJcETLXzxMzuelRQOJ93QTftYrfd7A1rIo/CgCYK8nmtg0lKj6Ln2Iu0TVLRF0uCSpiW
xSIPMuFRGDw6CKhXrwUBdqkmB8EaN49sA14RwCSRyJSysCJjn+KLb+x+QZ5Gfa8FhgeouLQyp7yO
O5RPctnpV0UdtDO1tqUzO639dUFRscU8s9TTepta5G0j+SIcO69POkiaUy3DAcotiYztlAb0xUvC
dW5l5Uwz2/xLFIpXYB7VNVaDFZbr/mZ/ttjEx69xBPHXMk72Z0jyMPdsr9Qk0qF/t0uEcvmwByn+
mYalYzpNukSFL5eIc7ULQlyrzXOgO3nO/lhuo8Sl4tFK2q96UcxQVaUbTZWZIvgIXzo41sA5b5+t
pYo/Iq4KEnvqoFm1M1SESHW4G8LNF0iEL7LoTi/EOdPYX2GBsyLNup2FlkIqhK9KV7SXZh6Flu+l
6k0iFjq2eA07gRTbMPaziuVpRdFpYUP9iUCxT9Qy7i7TpNgUiN5umcQbVYDW1bueskEr14L587Xb
PpGBVYiNV4bRMSbCqcBJZUiXkUsWiFDYHOyxZ669Pt+Y3GGXyEBTzuEE/z6uOUunCi87yuK1Y7jl
LDXQOIVO118WepRwIgKYJzF3fC2P/fM+ItwozhVtGmDctIlSd8EB424duFJlRBfIK3G6i2QjWypJ
t/TUQrmwbDm7MEpaa3KGjZCt2uJ1Uujs/j3df5x3CtQAQX+DO5kzK316fKmd041h9VySCTUTB3oc
ignnXJdnEd5YS9/CHkx2++6kyey1CBmNLbxD+W3pp3JgA3O7NYSP+FbvlQzHEfUcRxAMqTehS4+s
rzfyYNyihHDqRMiBXUl2kZ6eiUZF492UcpylGvh1GaYZCcqlpgWEqBVKOUsgXFxviASo2o01CNUA
Y3qcb2P87+BVYIXQXITVeV+LBBZLyVLBbXmqVdwgHVzvPdG57zSgkSQPibw34Vc3OzNXwCFpKYPc
Bdc0dpaRlEAa2FV1cFdreGrw/RDYpy+40VPGuuZHRTeucbLqz8q0dKkN6ZHYNL2NNn7EhoVWeWST
HtKql9i00q8LBBNjR2kh5rhFoXm8ppi5TTzlJoP5osYuGxsG56XfgY8KOCV1OHFB/DQVYepjOHyS
p3FEgLh9otGvXqUwhKEL1kh+1QjrdoSQNOfWoU4ynVg1zUwyxW6Wla0wI8wjPHWy/AHFWriUfSFc
ejnuPBWNZTAfKZ5jBV3MW7k2rpoc/TjsNldMnms2Q6lt+Qo625xhg2lvtPTL/vb4u2/RP9WBHQjK
/g/4bK8fZLYrd/O45CS6rJ4Aqp4oscviX//Fy+PHPPz0Y+LF5U3y937p1w/68LR/5ZsuffrnPx6S
KgbRuXpyUKce3MKHe+zBxX3/lvbv91dPCHd8rOqRR8vyREHZxbkBM1iXpaHJBT+Imm//Y8OaKDot
C5MLOJfnvQqN13szQj8bg19/vJfB/PXvHHyA3WM0SKMLUM6H8mAIaI3SX/grg/DuGd8GQZHAIRQN
qqGEQp4eGMy7t4NgTAAhqMh0qiT07QNt8MgGge/mL86Enw+CMtF0AwsTEbUHKtgBjHk7CAAyovGa
ACYzQEc2AtAw34NYP1kLPx0B2QJzMskk0xDZmqoE8fTtAOgTBZBKFdFYaxKanaMbAxkp9ehZIE5Q
TUmqZmEKYllwUg8HQYNBq5uyylDsV8LL6x3TfiBK7FUIX0duCeLEkOH2qqDECothiLY7nAwGYyNh
ykqW3dHNBEmHucBUfU+d/ndXhCKiNJZFWdcxodGVPXb7dhSsiSxqiOY1zGteNcpHti28zIaxB4Rs
wvRWhvNPg6s2fOmHs8GYSJJ2vPuCwXoduR7gumusApA4k+MRJQNn4NuZoExMDg4miKEMEP/xLQkF
78iXdfqufvu+WPr5ATF8SkUawiY5IGldHE4DgjIxczIZBoT5Fs0QTtDjWg4GB4SskI/J2xoxDPJE
R7+oUA3R2aEcYnK9nQtoKTg7FBGdxfDT45sLsq5ILzXc3x8ESZowA5CEKLI8nJMq7LG3g2BNyIyX
2TYtC17vvrV1ZHNBxURiaNkNO7uIx4PCJxg1LxRlYklDhcQmwGb5XQVpDFsIdwllvzg4NY5teXw9
NrkDjRoIWZng5CHJlqlgKoN66HCBmBqVNqM/1GsqrrvmyzF9TEXUa/0wdkbI0oTagc2QQ5MrJP98
sEhMeSKqtHE0Js1x1g/I/FB1jZwNQ5eb2yV361crl8NBEJkN9KZl1gt76r7GOq6dAhkdJfV3HIF/
t5ikhIA9T24O+w5/7tf/mx3TUhHasTtABZD1fV19fNsDnp8jJ4OkTqBIoCMEcBmmhPLufqVPoAsO
08HgFrbXIR7XXBgqCF0eW09LGrASlYiuMq9gi8rvUCd1IiKPFOFeH+kwcP8fe0gwBoamIVeiZmQT
/AHyBlWFfZh603x1hjquqSAhfn2pcEdUUeIEtEWz6MpqTAOynw/2RkMnYN7gekkNBQdob491ZIOA
RhmgYOy2QMVgMBCcE+AuRFkbhxUD8mQWAluwyaCLRwg9UcvoY29XVNQiiglMQl6Qp/cVtclcwGGD
slrk/nmMUDSnG/T0odpjko5YFMYEbzeOAQX3tb1Q/XBRWBMcE0HlZZbNKzR1XItCseTRd0xtAhg9
AK1kPwBlDQ98UyxQQnNzYRpYElOCk/LoSmjgY3ksIC3hPcCC4GPKElYX9EkPBoHdkc3HkgwAaXyn
93YGxzUR2MvM37A1agq4ElkzMvZ17IOHg2BO+M8WnGGuGJRWxwe6DC4UBl2lkbuCLE4oififqhls
DSCyh+OgsHuCNTBZ8IYc9sdjK5+ZqRLlzMhhkACfGARgNsXk2gi2cjAMljwxgZx0/sACk9l3fCDD
y21qbPkoAyLQnoArh5/Z3unz7f5IwYDVFB+f4uSlcXtss+H3rQpuDxTQXKhgnb+/VBoKWyQgCwxy
ka7WHpI6ri2SdzV6h6Qzqan0JuFGscLew9LDkmAScN00v47QcQ2BRPbTWJCF4lHGShotARUT2638
rnvNjXIPtR3lfjDcIMbWCtwguElrIAoG6Ds3pXc3iGFf1LlsDhdrZQAfjnBDGFCm0YsBgAXUbsC0
qaCBWA8BFtQoJnXl4Gb8ckK87MNHhL3K9N7HHpLUCtqAsoG50uoYlv3BIWkCtXGllnTqqv2ecHTV
86tJNvvU379G4YUNvAI7SMZU4rUF8/YKwX3SYOGR/HaMQNs377Jxg2BOFHgcw5f9wt55Vy6pE418
G2uorl9Pz796NvyFJfMnWe7E9cLHPU3Oeyp+xKb72S98/f6///krO2z1+M9/SDQgD35xYM29vPY3
Ft2/Drq6ewbbmx9+ZbTtX+f1r79+wO9f+uC1vn6qr//x1HvKd/mDS7bFQB18fZsXuwiy3X/Hj26+
+/Ajp7o9nvjtDf3zHwdv903N/Mvn/8oMj1Ysu8DolyBl+sDO/qV+GftYWKu7/Ou7G77TFwhh7GNP
d3m3i3dvHyy9EMVGP9mLfm47+EJJHPsSZ7soqj78xy5K//PDeoc3gHcwQiAjwzkx9lXWuzyGyhoc
DhJsRw7i0c9mKYTvHrzHjMc++HwXFO7usXl6Sr++y/1G8FJIjn36Zvfodj9epi94xtgX2OYey+jt
O3899Mc++GP1WD24T3neHTz8he4w/uFon+4PH7wnHI598NXO3xUl8UMHz34hLY199s/zN97wq//O
XnuDx0b44WL3WL191684+Nh3/aksd/mPzonXfvTY598+FeWH6VOMrvvg3b9wpMY+fbNjM2fDKvOD
Of6KiI59+rLCPG5Xvn3ff9KaRj87OXjHfzY7xz6Xg38X7eIPiOg/XHgPyT3f7qoYNPXF4ed4RchG
v96vCoFvleXYl9l4fZIflgN7WGd/mx378JucvPLDGfT68N9wMs12jxRi+68Dc4P8w+mufgq9t9/F
/rX2qO3YD/K/2CeM3Ic2u3gYp3dv/fUmPfatb54crJV33cGqYGSGx/+GYnL2FLrvB51Hq9ALxr7z
2Z/rjRjLr4/b1wj7dz/QV8e+xAkn1qPH7HG/PuvN839DZUbA867Eguq7V/hGzhr7EfbnzC4YPsjB
Z/hGHx/7CmccBT99/m+YQjdP7KLO+xr/WyN27Ps/3z0yPm8Hx/gRb/LXL/Ojm+SfIqrv75dfxVE/
+muHl+fhNx7Cp13+r/8BAAD//w==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1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96BB7C"/>
              </a:solidFill>
            </cx:spPr>
          </cx:dataPt>
          <cx:dataPt idx="2">
            <cx:spPr>
              <a:solidFill>
                <a:srgbClr val="184D47"/>
              </a:solidFill>
            </cx:spPr>
          </cx:dataPt>
          <cx:dataPt idx="9">
            <cx:spPr>
              <a:solidFill>
                <a:srgbClr val="184D47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1HzZcty4su2vOPxwny7VmIhh39MnokEWa9Qsjy+MsiVzBkdw+vqTZVt9pWr1bnW0dsSRH2SpWKhK
YiEzVy4k+F9fx399ze/2zZuxyE37r6/jr2/jrqv+9csv7df4rti3J0XytSnb8lt38rUsfim/fUu+
3v1y2+yHxES/EITZL1/jfdPdjW//+7/g06K7cld+3XdJaS7tXTNd3bU279p/c+3JS2++ltZ0h+ER
fNKvb9fmNtm/fXNnuqSbbqbq7te3j97x9s0vx5/zh+98k4NZnb2FsYScUBdLxaiQnBOM1Ns3eWmi
n5eFOqGcSCQJES5ViNP7rz7bFzD8L635bsv+9ra5a9s3P///fdgjw39/NWlL78c9e+XBxPXZ93v6
5fGc/vd/Hb0Ad3n0yoNpP56Sv7oEphaJ8ZO2a5KvHf717c1dvjfR3hxN/aO3/c2px+JEIsQFp8yV
xMXKPZ56hBRMPlGuVJJR+Xjqn2XR09P/YOijG4DbXL79kwX3vxKVVVLswenyNxfN/vauje9n6Idf
PLq3vwkOxSeKUJdziSWhgqIjcMQJAcfAlEsGzoEovv/qH37xdwx7GqM/fsKj2/n17eriVUF1nWRZ
UtzP0j8HiIgTVyBEEcGEIUIZe+Q9Up4wIYhiimApALwfAfMHOn9ty9OY3I87QuJ6+6qQeNd1kOZe
3GMI/+ExkEI4Vpgh/hgQdALeRF0iGSNUEnnkMc+26mlojoYfIfTudfnKZl8U9s3/2RfV/3uz3bdx
kTT3C/ifOw6lAIRQrouwQIfE8thxhHuCkeCcI+xycuQ4f9Owp6F68kOOANu8Lpc6v03a+AWpAQFn
wRRJoF2cYkndx6xMshNGlMKcQnaCi8fU4LxJ2vbfmvM0MvfjjsA4v3pV8e3CmnT/5QUdBp1IRjBz
FVZCKXlMBdwThrkkjP5kAkcU+a/NeRqM+3FHYFzofwrGYx79oBagcKNEUkoUwgi4pxCPIrggJxhY
KMECFh6SroLA8TCr3hv8sDR5ZPyPuugPxcD9uEfv/fXt/ctHRcLFPgNWvjdv3xwz0guIGVD7HBUB
f3jhP1snePEeCrRo37wkF0UnwGSoy6Qr6c9K4GGNxk8ELEosXCHxccR+nj1Pr8CHY4/A8Vb/dBUe
wfSfReVsH+2hfru9X7D/PIsC20EcgxMcwjRE4APFfICJggjNoWzmhBH+HZj7r/7BQJ9j0NOg/P+R
R5Cc7V4VJP5dHif3k/ICeMgTzuhBoXDdH67wCA8hTjB2mZDuE6zmL015Gomfw45g8F8XDN958z47
RK2XAwMSCaYEEc4FVMn0O9d/4BwgKhHkUvAZwtihUDjKmM+06WlUHg0+wubd62KVvwGJe8mKmYPU
x6BWdoHNYEZcEJQeoKIIZH8IVS7/TimPa+a/NOZpOH4OOwLit+tXFauu9um+7cBHXs5FIH+4oOlB
JSxBW+KcQTn8AAxBTyQUaOA54nutfJzWn2XR04g8GHqEytXmVaGy2jfTiwqyRJ1gJbFiLgI1nOHH
/iHAfcB5GPqTLPIMc54G5PeBR3CsXlfZtbTpvtl3L+gi5IQrDB7CENQkILFCmnjoIvjEhXqMIvVD
gD12kWfY8zQevw88wmP5utzjpkkq2/xbFeBvbhXREwGuAbI4FMJcCPEYD4XhMhGgiGMOOf0YjmeY
8zQcvw88guPmdbnHdt+YfbfPXhAQzE4EhnR+2LxzOUb0cQ0CAQvD7hJoroDLH0XwZxn0NCQPhh6B
sv3tVaWQ3f4WuO/LhSzQVhUgwkBapVCM/EFbhT0LyaAspExx9KNofKig/LU5T+NxP+4IjN3rAmMD
u+cvXIgQesLBM4iSVCDKMX0csqQLUjiDUoUrBIIql5DxH+LxLIuehuTB0CNUNqtX5SIgAnVd0r6s
okXwCRSHkiko1UHjht8fpXZJThDDUIyAKz1VIHrx84x6GprHo4/Q8W5eFTrL8iXziQvNHlCS8EMa
RwLc5hEqgp0gl4AfyacTyl/Y8jQY3wcdYbB8XXFre9eAuHgfOf65lIXRCdAsF7o+XBdAkAo/hoGf
MCRAO1EKCXAdF3znYdD6a3OeRuJ+3BEY29elZ93siyR/c7a/tfez8gKA4BPYDCXofv+HHe2LQKsB
4koJEHyhkP+DnPU8k54G5eHYI2BuoC3qaG/kZzfW8cbI/4oGqt/MbdzsX77tALsnAvwEESUI5Iwn
GtjUgQIw2EaVTPzBW55v1tMAHY8/Aum319V4oBPgYC/nOMQ9gU6Dg+ZOQViBrRDyKJIB/QIWDC4D
O9nq0KdzRL/+0pqnIfk57AgJ/brKRX8PnaVvQJWHWAbc681q39/lL7lfgk4glcM/5groQASh/hE0
oD8irNQBHPojqN2vih/7V3/fvKex+rPPOQLvz972iuLf6R5cC3p5upeUZLACqkAOABHsIinkEWMD
BQAJhQXse3HGwAsfo/hMm56G7tHgI7xOX1eNc7q/jaf/QG6C8tOFFh3IT9BX8Z01P3YyeQIvK04p
VEGg5Bw3VDzfrD9D6PFtHYP0unLTh7u2e6PvoAk7v1/F/5zaAUIS3OLQRgWtcOp4T0yKE6AVEjZi
EBSrkKzY/Vf/CIPPtOlpeB4NPsLmg35V5O70LoIu7P30glUQcAcXtisxBfESNvXZY+UGxGYCeUsK
KIF+HEx4DMyzDHoalgdDj0A5fV2lkL8v9uY7hfCTF6yGoDcRlAHg2iA7H3oPjzpfgDlA8xjsLgto
AMDsuwT6sDx9tlVPo3M0/Agh339VbnNhby0cLmqa6X71/vOIhvEJxDHMCSWgEEjYrXycc9QJuA2B
vgxgdz/b5h/C8zyTnsbm4dgjYC4+vSpgdvusjfe3w91d9aLIEMHhRAK09bpIUALJ5OF+Jshr30Xo
486LZxrzNCaPBh+Bsntd3gKl9u8R7Sz5Wn55yVIVw2YzVEOQ66kE1Rlc4xE4h+YYigm0xmDkQmff
MUZP2PZm3R5aDtt/t4CexuzfftgRhr+9LhXoNJnL5kWbmugJSNUubH4K6AYAeeeIJxxw4yAOHZRr
etgnvYfjB4F7hj1PY/T7wCM8Tj+/qkB3ujeHLoH7Sfnn6YfAnjRlICiAbCA4bKw93pNWwLdBEQLA
fnoSFKwP088z7PkTPO5v5BiP1+UfvzXW/IdONBJ5QuH4wuHYyI/zPUcRjp24Llw9FKs/Wd1DYP6W
YU9D9MRHHIH129U/dZ4/PdtAYOtdUSjyXIwxbMAr0BofJF/1XSmhAko8+b1hFcLIK7z9v9dUf/Tu
B2eifz8x7kPLyuL7UfNnX/0OPhx+Pxr6czqfjDA/Znp9++tbTF0J+1m/H2E/fMgjIH5vlvvDmDto
0fz1LTR6Qx6AwzoIjkR83415+2YA5QCuHFryIRfAVo6EvjLYp3n7xpRNF//69nDwRcGxl0PvhpCH
XrO3b9rSHi7BuuHQVQ6XDlsLh/xxf38XZT5Fpfl9qn7+/cbY4qJMTNfC3YCs8/ZN9eONh9sTDEPt
BGK4C0ESDt8BCYTrX/dX8AiBw/v/b4ZJTLIsNssEkXfVyBZisCsku+GmTJx2mYd5tRyauflM8k3X
p0QXsymCAmVfSpYNZyLuNCWRDt2PpOzqdyPZzYn02iwnXirbz7aSzg56s7QkabebstHjYckXBfkY
KouX/USY17QdX0UiukFTWix6MXAvUWV3gafBnrVF5s1ldmrG1l02DTb+SDovn3Li80r0a2QlnN7H
QxrImvZePYdi3SFW6TEucTDkPNR8bqZlO4/Gb5UoFsMofbg3etbaO0eNma5cw73WdkSLmLua8H7U
fJymIHMYCczYU91wd/Yt5e0eCbuoWTmfOm1zZbsBbarSzl5fTsmS8rnQA//owKd/6JqC6aLPLwaB
zXmEqtLLcyp8kqlxI7vofYscPdbWL5p3bUVucpvmvuy6m0HMsa7rGflW2FM3Ykabhl+Erp/U9XlY
z5EWIzsn3I8pbT3b7fsmanQbc+KJrtxkpRi9uW4DZTIRwGd8Y1PYajS0i7ammY8SRb3KnLoJz7WN
sw9FFnPfcRj12Rx59bhxqDsvUV9JPWSLoVcfVTJujIpSPXHjF1RVgapEo7EwHzEJ12lOdnbosW6m
ooS5qjsdVZjrkMC8Zx94pNSCdgPXGUtrb2A0YDZM9DBlF27DvbwWY9Dwxhud5PPU45Uz9o6u1Dl2
q2jDGnsXpn3pw3f3QctKnY5Fqls8jLqPnK+FQ9bMzXfjhKagc7ugztSkoxDfJOkF3PiXhuIPZZPl
a4dhR0sLFwXzBVKl1yYt1dBhGHm8qmLNzHKQ0gL4yY7MptQ2dS6zxrpLYouVTFOPy3kVi8RrkmHa
CpKcR/DABF818qZj2Sfuql6buNkmLL1tQ5Kep7a5Zd+a5tTE1aTdDEW6EGgxNXhbRUWhaVe0ME0R
1e1sE4+pDZbdeSrqfZ8kl0mi1vmczhtrBi/EyQr+YB7I7vVCVSTTjuy+GUBugOl3XG8yRLt1lfqt
01c6zMymrCjTc1KfObSZdMvtcsp7HVNnCnrELmhkL/OqqXQ3O/5Y5/Eli2otQ/Z16PI+YE7uapa4
i0qSTYNTrJ00nPywY0Gj0tQPe3QzRr3Oh/ndkLgXOJobjSJzLq0be8rKtRnBnfr88yBJtolFmWmE
wOHaJr1IaSc95vBLVTZe78pveZic5tFUajV2ixxiSVDPuPB43QxaID3authh3FG4seobG2z7jhXx
Xc7i9h2XPALbkgsnNM2yjEWtM2SHs9YJO206EQbCFsZPG3tDXadZhDNTXpL01JtAiV00tRNrgqrr
KH8nMapOByTSZW/3lS3Li3CotxPH2cZOU3OaVShw8vByCvt8PccT38ZmYL5r7bJOanLKIzdf2iFW
QZ/G7xis+otG2qs2ROGu6Wzmm6nsgrZ3T0OnM6uoN+nWlnZla9OvqCDttm9Iqmu3MQvWOPWmpqlO
qqS7yXhuvHD4FOZp+KHOossJ19dZkX8o3LkLEuxMvp0R36gJbcwQpR+qvluHWZN6sKuGToc6Ck9H
l9xF5UUPbhEkzLELWYkbhsr3bRhfEFLVm0i4DPwjRwvSIaLncqyWvaukDnGBlhWzZ30h7K6AW9nJ
ueIemcZWD7Lplkhio8fOpQHtVbF0rWTajSq74SoEHy+lN5qi30qIYrqB5Hc+YrQFKepa5ZHdtuZC
drEIhq6Jt7YZYp27o4S0ES6kE9NtPMpe48zRcZjVy6G6iNx69rJBpDqKFMxRoXQTQf7I4sFqOwuA
NM77Tdn2VjNezV7nfiEsv0ls/JGPGVr2bSy82JDr+swOdelVyKl14bKPg82uwojFHmploztGdYTU
xy7FX6H3e9tUA15EsRx1yS3T3Im9ZCoHjWJhdd7UXzrIBV6bCk3m+ZqYwxfbHGJlaj0bCpiiDOJ/
eFaqOvGGPvySpabxWCS5HoX8lvLP8AyY1Ce5GXUxoaCktFqaiaKFbGINUa5aQCqcdT+y98TN66Wd
KATHympHNJFnh+pbk9pvfWdSr1pXZZx7Kik+FbW6Nkk06dSdPWKafNHiWmoz2UsITe3CTjXMr/vN
LdjgcxR9HCd8DQ/tadbN6L6LBC3ganUNGa/0y6jzpjPaRZ+SJvJHVPEgr/rAtAh5k/poOJkXUdp5
Lc1DTxRpUJQuBLdqL1H5wXXwvqp4DZSBtRrPZjHv8GgujHWCbO6XZZnA+h+meTnV9XWLt0Nc7ET/
kSXsLJwK3fY5WUQ1yRbCuBCiO/GNRXnuue0MqaGpLyNaGh1lESwVM1/lJBTaiUarIYJNcNP9Z/Dj
2p+dcYScCHg4+aiW49DNSzvqJu3fo1x+LVxzWbiWebObZ37Oc69taKt7quCldqq1mytAGRZ7VJHQ
z0nzoXMCzMd9PbSdl6ZNEuA2rHRf9ed15CQBxM7SU475CBGNBLBJlwdZ13iNjdMlqatRz2Ey6Djt
mNejbPIZzSofpU2oc1x8cQtPGhN6iZi2aWIua+oOuoy7ZRLfhc1YwpRNmySFzN8NTrFsWHnuDHXn
daiKdN+G0cKO3c5Bwk8kyXWCTb8gxTR6CZXbsHTO4rigPhBH4/WsLf1+oKFmaj6LemeTcfcyxTjX
XT8MeuiF1GRMVrQfCy+u4k+p6sCtx0sUtu4uD2c/B6fvonzXJabXbFKXrKq+hGlpfScfXB83sWdk
fDkpNwxoOKUQDyD7ls4dkMUS9sfgRMQ8LoqmOmSDbNtyQ89JO17QtooDUYaRV+btOnbvmEwzrzZj
46m8zAOTtjeNldkaWPXslbL/CPwz3cw0Oo0zW66xg+JFldH2FCXdZcdx6PWFg1dhSd3AEesy68V1
PF6LqDNayRl+9M61UP0Eq6S5dcZ48kYpr1r5EVi3A6sszD2ahd9SNfealwtXgbo+zHNQFe46Yu55
yDLxXqR7x47ZIh6NN5WRnqxgCzp106eZgOvGYsfDqr+uUDquDtvnXlc567SH6zLLV2NmIw8eDTSu
wtZc84KUOhyAHB1Yw0gz6ylTV34aJn4SN7qyyk9IsWF1Pmk6yHesCrGXVmiVA1RBGOdX6STf5fkl
4iP2RJgAnTz8yIFc636IVk3EvwwDOGxhTeJPkFccM1f+ZKqAfoyTfNHnd3EOy6aUFdHJLNvTOqwW
9WStVyq4obE3QTzZadvWw8K4WbWmaZSsDJ93cuojn00y9fsSlafEsiBrovdAkeN1ZPJVNwfGJeX7
0pluZrekOzd2vyFVTF43Jmd5NqWrMpyIHxWRP1hlN5ayeEmyuAQClVc3TFvu1qeq3YXVKG/iaVpF
kzv5SVYPS8TzT8mQN1sZQf7PY6fzq5Qly47zTKvaDS86lPkidfKlgob5nWF2XI3ANrcsHOLNZJp5
rfIpDMY83MQtqS4Tdoma2yZ0yu3YN/muP/xITRAK3AZDEufrKYrwphXVx4LKZjFQnG8tpvHCsgEt
Sok/ITiV/KlN0GVYj4Pfzsz4KHSydVQB/U5wOl8KKG507MTzOoL1mk0KL2ucXRADlUiZUwQeFBvP
zF2iMxdNixrCuVdRVaziDOK9KAs/LcbubJAFCTICfm0zkS1JUSIgo3G2C/mQe3knh6BnOb1qffah
zsXHvJinmzq26Y11vNEd400fVb1O56IGctROHq6gPotwdRaR/NKOJN3WBQFy46AvJBfDxYxkpFGH
nNNSCAQRQa5G2yNvLqirB5s025nUiea2H9+rcbxpYrNi0nY3KEfJ2WwcWOcp8WPZxpALehJAwo39
YlDkzNpILGbpfJ5LdWHckFy4qZ2DmDkQo2O8Yn1b+DM8VcJvoJEyQGmdwip2b3NeyjUnEFvKoTp1
ElP4SdlATejO0aIs2otY8npZkoov4jgSXp+VnccGST8PNLsizhqoZnZu0xhyZeWQhZ2jaoshk2kO
IK+GnMRLxroFFWUUdB1Q0sz9vvyqVZkl8yocwvxmMVdRoqvWrb+20QzvUM17qERUMMMSW9uWNlfz
SGpNaOyVLhtu2IjJMhsxkBuE0iBRRi0KN1ZLNYSfx7ZnOsOlPE0KJH1hpg95j9QZrtUKS+MGomkv
nYifN60+1Jjnxok2eTWrnapjekpmnmgmMi0mRa/U4Ucy1GualLekckO/EdLsSFoKHckYwHVhDnLa
7SK8TfMsfo8THPthlrhrt0+LD70bBaZSW9S7ZKsmGXqk6aLVmKdA+qrSeG4n80C0M7+MIgSlP1/m
PZGXo9Bl2E8XNI+4bseZLcdUTMCdpR+GONrVSblHlZWnGR9OO9TT6y4vjJdElC97WBtLU2O6jjKc
wOp2riFMoX0nIAxSqJNgwz5czGTst1HO0pXbhp+bDAIcPGCwOyOs7M95MwdqBB2jaDn6VAvnI7BZ
cdumZuFkDKJDPvJlNVQk4BkkgxGOyvqJgoq6qudmYaPUeFWRk80YVskyZ0OhkUH1dnD6ctEnFfms
oM6rRld8UaV7KNPn1JNlbBa14ziXpXV81ozLEOf8puDzeFXLdwZvlFXjWSnNdFYmQ6YpENSzYbiU
Jio+p06yGBt4ciEAoD6QfLiMYlbduZPZKJinjzGPFm7Cdh1E/AGYJRAMVZokUElZnfZVJ4JiRLku
o6k6xVYBv8FhuYI8gc5i4Jmc1pdZz5x1Ndr349TKQLFSQLpAhd9lEQYHat7HlcM+RfQrKly0gZTN
/aIqOz9UUXEFys7WoDaF1DNLHxczWWQDjYDxTskFeFR8kfa0X2LIPktUTMzvIArdCCZSj/USfUyb
6q6o+PSVxGg1lTm+bVIoYXsnPStDUEqoIv3C4UmlU5xM7yOni31MGV6MzIIxlFWrEEzSOUl2HYoE
4JxoEnHrJwUvYcLC2BuBAYDeVdIVrYoPNmqas6kLoyvj1FfleOnONP5G7ejXd3mfsY+sNWMgyzGH
3FyCmJF17Xnn5MHcdNPOMlx7pmjxeSXnxHdIVJ+LvM70NKd5INX0ibjxWTSbdBmOab9ErRuMEMZ2
PMpqrx/KlVM00Ttbd1YbmX3qjcFLWku7TIc48ijpje7rTughZPV5Hop8W5vkWx0tgfUN7ymBFO64
3IEKX62m3E0WQzbhFTD5YUnKCmYkWk7Z4BWiy3a1odIDPePAzK9BNoivZiCFhHdAgHGZLJrMoUsI
wgikjRCCdp7sUNxmy5BWadDURa6jogbkaKo0KQe+plPF9EhY5VtbYuACZlyXKjrrRlDjgMnscpLl
C9VCPJQjKAuSzT4zY6zbpM5WbeLEF1QU26qI3yci50tB8pU7jcl5KGvg0VLsOsIan0i38Ks6xwFv
48xLuUPPs34F8+VeNHGT7uDM1UU7OdXFADKbN8yKruxAJo3KpFgCfUu0a0FCGFJTnQ081V2R1is5
E7VwGxsGchrTZR2aVJOJOu+yDr3jIRoWNaLdonKbEsje1K1koeJVB8xeRyBibp2UjiAD+DZyqAa2
VW5dninfsQWQxYl6peBsaXPW+jVoCN7QYnkGGi0BJaejQVtXLqg+yII6ljVbZwqbRdrWChJMujZT
I3emTvwqdHNI9DnRXZLoEHTMZWGT7p3T2nUdjR/nMEzf1yYDLaew7rphrfKnko+rmjnLsk3nhUwd
UANbHqRTmC1kERrgH17ZzNEaHtBQLkp7FhPyIc4o3kTxForn7kzVtQH9KDabGc5HXbX1p3IKiTck
3CwqxJzt9x/N4be5dIulGPpmST/hwc1OY1BsQFAtB8hCsBDcvryOBxAcI9BNpChOMZwm0YaAoEij
Kfbl7ILQVIE1fRdjD5aF1Yi2KCCmVoHTlmsrlQH5JE03IRAPnQverZqx11NR5JuJFgqM7NWGpujW
UXxalxZ9KAY7wZ0lFZSW8jrvk804j/jc0mKBSDR7cpSgWfGsLFYh7y5Y3g3A36g3g/Os65Z9lXU0
XVQOKIRGQeqdWlwGFovyjPbGo9cZE3brkMmDnvN8F3bqg8WNV1YkWjYdqr0GtXRXWbJlk5tsjVN0
OoF/uhoQ9Ylo0x2bumwRBans0G039Lqoqm47waN+FqlX6AxkaG0yQk4V5V9CEFf8ENQg383pOmc9
WVPei21aO/AuoOveOEUcyHH7mXR1H4iMcc90w5fIwWZZmtHPagcv3WmqtKih5BrgiW9rclg1Kq3R
e1DRqpxgnfEoDriDNWM21pEZmh3FvPugKpiZOfbytg5X0vRiadpY+jGuA5o3mXarvvQYmtCCFqBh
qwh9xlH1ZU779awMvTocIVoQkQNjF5vMdmNQ5xCxyrYBOUp1X+bWNNrhxu7UZMBLu7LbFfK6GrEf
2khzzMPzom/7DVNQiMW9qYOM1Q0ILDXQk7qcdn0MNXLTtUgnbMo2EPdbKGrxDJKJjQONdN3UHKqM
8iKypr9S0oDmXjfng7D9eQwrHRAjXtGAnjOI5CIOp9HnpI1PQTt1d7W7GkZQbW1aDsspoZ9dEAdO
p05117dRKIqVoQXdJPEYZKg2XsTNHJAo5LuKLtWcf4vSpDifescu3Wg0S0e54w0dIGaUQ3ld8+EG
5DxzPZVqA71sY1App/dHBYy5INW1mCNgT3EFTCONRm3HEeSBYiSfoYBYuGF8S4rU7jqVicsKnrbi
457gxfc/p7hUiw6eHQXLKYyDPgrrVVjF86du/qjGgZ5GB5MLvkxUFr/7/oMMckG2RdHPl1GaRQs8
VNSfBiDOUSM70FOm2eeO7XZVbodlBtKGHqOh8Ecsug3vK+GRDspxWCIL2A4Y/ErY7KwI14Uh6MyZ
8+ycHoj099865QL7KaOVSPlZhrJ2y6ecaslnscxm+15NHfJq2BC55l9wHHZQZEb2Aii6l7sAX0iZ
/JBXEdZAus1pNpWwjzNACTSaD0rk7Q500nZphvpmdpxpM6nknZhrdB7yqA54EqRwGuFdMV9NsLNz
lqelo3mataByFwAMEObA4DL23WwO17kMWy+1RRNQEbRyAHY8JJDx8LTtwgoDaSrPJ1M6EH75Dnrg
1UXUj9ILEVmVtik3oAxhXfaHQo1/Ti2vLmMjv+DKDOcoLf0wH7aiF9l5bKvmrOsbqS0L8cot22oJ
C6ZaxFjc0DT8H/K+bElSXNn2i3SNQYB4uQ8RQZDzVHO+YN1dVQwSIMQovv4sqmt3R2onwT3xes3a
yqyysiUkubtc7suXw2Jpx9+nQW3tic79Y+oSGdFpvp54MezIGIZf58p+7eosv6v0eDf3NLhLm/LL
nFcZHJHgqirnH5pU6TMdk+u+btN9OA7pTVlK92uYpjtkLGjXXAmXf3ARI7z99ceYEb7ruLCjXLJb
PsEXTDP+vSt1eTe746PPGvKlqPlRV7P6WeTyJuvdD20VfEI8e3jI6s67QkBXX9uc7Ya6mSO4pTAp
lBbXPWkOQ6P5Yzh5akeR4HtwpLiVtKFX3oRwYUc4wzPgK0vD/DYv+2LHZNXc0gzuE54XUQeY1F1N
mhZRKvd2oEpc+w0MgTUW5KqgHUVAp5z21ugevbHwbyfi9hGCI3zfNzDXcqqRv/JauEQ+JEjm7XOv
RfI498VX2yuyO6+odiVxccn1UuxtrcurCS7bQ1IN15Tes2CCX99799R5pYSPccCtj0mu6YvwIUk5
UgV3RM1LCq1AdtIiCONMUyuuaVdcY824fwZ1W7lpuys6Ye8z4uNRk8qjhd/fDeWkX3yrSI4pUnEN
Yl171+vGqPPJZ0JLcpW1lEfIG6WHzhnzCCH3/jor5M2kwvkPR9/NvsQlWTUPTfU84/76zOD8q1HU
j/4UJDuXt59LG14ATSk/5g5pDymdy+uxH+CDjPYd68mLVVf+dSNtclsmVrbLkVME/una7QWuagfJ
g7ANbn3C+I1v9f0xGdpg1zCJVIvD9RGG+8FKLfc57/1DoJx+P2dT+qke4fqxPEGIZqgR8K6ye2U7
T4z54kr0nO4U8h3XSdVEyAkceY8oNQnr12xuyL6uB/uah4gSS2s84G96XyVaR4j3NTvdZBX8bhaT
Mat2vFH64HQalsCtnaOLO7gYC+8q0OxRlpR8GTQbDlo5zgPxJnpNcJHGeDqJ49CF38P2SLhIPypb
HlzayOfep+QDnhbTHrFv5AKaKHAg05lOR5gKhDdr1dsHB57koZiq7JB1Lp92blsqRM9KZLMWT4XV
XQ0PySuvRNF/H6V3J7k1fAyKWSO+Wua4upmMA5TwXOU0vK0rL30IZg83MuqljwkZhmOte8yVjPK2
FZXelbDLz8FUw7KWc7ObkRmKedZ5uPfnGTKb4NIpis86YfqqtLy/Tvkrf8MJ/oYX/FVLrfI0+90+
4J+//t+PdYn/fnFe/vvDpfvAv3+7/0/bgrO/Ff+oF0Rca/7SghH5Z6x/SRoXXMY/zJoG0uPlV6OD
/8Ak/jf/+P+IEUE5hgMkxTmYiAETPwGL/PM//8aLOGDsALTDBrWNb8FmAZD2Gy8CUEgANhsLt3dA
/679+I0XAQQe/4LCEHAYgH78V4X2f/Ai1lJDD3A1Krh9xLpc+r8BjIQAnryBi3igB6MOGCxQwQqP
wcKiT+EiEinJkVY2jewi/9kH/kOgvFj64ccikcjuFnYkdIDEPEk+5qnzLGf/G7JScR++ZuOSBSPp
bZLNn3mPcEruHW1CouJuLtRNN3r7KRBRmgz32Wh9bhw35l16lLMXF7O6UkhjcRJRgXib2vs9O/oj
iRKRHkKItijUFSLe19x3n33lPQCWGY8Nfcb1+QDEgOOnf07wabUMIyaaD4zID/OURInv7mlW7zlU
UsD/FB902kRFOce4co4BHe8Dya77FJlnSR8qOn1GQn0vu+rJ96xIah2L0kfSqTtoJ/k4a8EOyJ5/
bH1E0cfisUyA3QiyEEkrT13NCdz7IhXPXRog4IDQSO4Nr50KP1pMfS0oti21aOwmMLJkeaF1f5HO
PTSyvKOFiE6k77eqvkH+LAd1ivv5dZABsgmAF9uQHGC/Tw9SlwpurUVoJJrmkFY+QsHlXTo2j3gd
PAYKcdQML2w+BxHpPcQnvP35D1hg/28/ANSYwP0tV0QAQq2FNeD0A/ImZMgW5ElE8MSUMscVo44I
SSEJofEU5JnzSBPux30yPxXN/HmocqQDbMQfS9/Nd8Huh3Y7dZx9IEgG7ubHwE7KKKnnu0ko5NM5
B1ojJddWx4FZaq09QCLlAY6gDndc2e2OjQIBeWBFJuHv6jrBFRy6t82kEG1HnCvqW+cvPSZ6N07z
c2/l8dzm9h7698VtnNskmO5Z0d9WTdbc1I1M35AB/z6h/3+N6ZtC2f9AG38B7hZWtXW43Zv+Lv/8
/t+mMwzAewA0JYq0ApAanZhOH4WNFlI2qLj/Td32L9Qu+D8WaIrBocf+5i6HIvw2naAx9i0KZCZK
usCojYrw/43pBM74RN4JSo+Wj4Idfivng8xtWwGgdgV1q2Iny+StJdpgH3qcxidb8VtkTpV60dl/
dfrfKQxdTvsmL2rYjyunz4tDpme+o0laHs6PvraA5Uo4QQj2TGd5b/PxqnOq7tntS+9bQQW5ZX0y
oez2n7N8ZwFrUxggRGKLvEj9YkS0ytYPfHaURrASmLuIFvPw9fwka7tkXF26bdtZdwKT4CEijjQv
smmfUkturWJtAuvtRklVoTzQd/XV2FUhQuuwWB/zzOfp7qIFLLXVpwcBYzn4rZgCPHUyke3mWesv
meNPQJyfO4S3hvkfKVrID06HLwLC9ThVeLG3lUhvWlF4NpBXqn0d1DyFu8oeE8Ra7C7INu6ClWP/
hU09kaywnDnreQI4qBrs4tERVoOwjrvM6wovUNfnF7ZyLgue93RhyOhAtHDFRZmWyJVJpKz7XYbU
O0onLtk4Q8ODsLFkEWo/6uEl3PshCdhLRypb32nWVVNMAlxSeNo0EnDzcxOuLWj5+cm+SWbJIVgm
HEQYTDd11if9niLClUfnJ1h25h2DwgyVZ/k8Wl3venCWdF18SvLM7YadFXKAUBWSEtrf0dYT04fz
09mLhrw3n6H/Mihb7rXaQyYtHRrcsSx2S4A6Bh0K8q3v/ak4aDpOzq7XAblzOAD1Yk9S5pQokT23
pWsrNowDgIeA6nqjFwGq6O1dVf/MBkSArUEcxim9Pz/J2rkZBqKGso5Md16kdRt8RbopiIDrEhtG
dGUJgWEeBCtyH7ljuE543f6w0Dnurm1pgCi659c72lX6eH4Za8cVGJaiJqMnmwxOGkmTbJdMPoBo
XYB4Z1ju59CRCPL3KUBT/bBzyhFplOFwfuaVDVz6QZwKvhJjIaXTeFFXk3mOlK2K9CBRZ5FeOMGy
tyea5UypzbQo/Ah5MzEhxcfLFNiHEvGJy1Zg2AqnQNAN4TwSV7UO/KeuZjMARoRa6YZNXbHiwbJ1
JytokUiyxsmDAgUJjYFB6cSODBlHcKBAqJyMU3aVFbO7Md3aiRiWIqw5Fb2jk7gmbC6PIyIkQzTl
ZT1s+DYrd8RCC3O6HpfWCRslCeKu650OIKK6siIEN8UUARU7bt3da9MY+t/UQ5O4U8li4Krnj1zp
7LGRnXpqizp7PH/0a1MY2j/yidkjaNZih0x5hHRxxm/DkeGy4B5DYcT5WVYOZAkfnO5XxlLJGV6t
sRJUXyMMZD2Gqa3EZT6Ib6o+IpoWdgjPsqBxAKAsJvrNn2sZnf/6lT3yDQXvh6BGaxEfmA6BY5g4
EBa4WasFsNjLC3fI0PE+Ryxb6ILFtB14jngFm8iutXQ+b+zR2iKWn5+oIA+J14TTcgSNcsPjAqGy
opzJvrvhRCCSedleGZoeIEXd2gS4FKBi53snnJuHFvCdez144jKXcKllPV1JGeLdXwBqFXfULvuD
l/qjfFatIvzWbebQuulIFgbPKEty/cucNd/Q90BjyyzLC+JB4ZjizNN2d6gmQdyNa3LFQPqGpuu0
SK1yxPF7JfJUR0SqyQh4gjMMwDUHuf3AvSGw7pjd2dO38ye16N477o1vaL6YkBys5zGJ8cTM7Ica
ofX2r9aZMxmRWdX+My8cgRSEI7Luzioc6XzVFP13ns9Pv2ISlt5dp6eoEx8eKSdJXAakP2QUyIPR
D+Th/Ohr3sDSxeF0eG8ANLNxmjB2LSwmmu1k6CKWFkLHaav79AtQQmN5RWeA0R4mMKtX94DnsuIr
447nbejcivPjGYZDKJDtArwRxNTNxzjVYxEpJqoXwuo5nsqk3/D11/bSMB6Nm1YFIUEYe2K0in1v
s3LeAcqo28vE0zOMB/Aw2nMmxeIOsSdUNgWd43xuEHbUV1XeyxJVBb5M/5IIaTkbBnHFXnmGIXHH
SuAolB/7LCn73QwEstzNPG1+DBoKv3FCa7MYtmSmM296Hy5vlgoe+V2ZHSqZAt5pA1VwXhTXDsew
HX4SWlXRTHPc9mkXO7k/HIT0guNloxuGA3znGZlg9uLCyUvkt21UQCHZvGHN177dsBF4GwANnENY
nRaYGyuzv1QpVZdtDDUsgO1LxK5FOsd5QObncagc94DaObrldK58PDVMQFb0nUSF2RyTpAyvieU2
R3i59LKt+RVJPrlPXTl4suMYvUtQLUrLge20xZMNuVyzX9RQaVY5MxsCnKuNtL+L6leXTPdlmX6l
If8wMRITjlyAnPZOGVyfF6WVO4guOnKyosIiyhqTFocti28WykV3aT/pnaASZTFz2uzDTmxMtaJ2
S3PN06mqxMvm2SZjPBLvBx5tHOi7jssq7sbA39jCteM3VNsdApSx8WSMXSj4S9jVRYRcMt/wmxch
euf2pIZWdxWM3zj7Y2zTpomggK+E87tR0mLn0uRrWyP9HCbFhrCtHY2h5XZXioTNRR+3nkd2tXK9
Qzo7V1z25SGpFZABk9hY2Nq2GSqPSzPh3Ha7uKkL1Ggoz2n3QTbx7HBeylaO3jW03kvSlpMZURXw
M8kbVDksOIJa3KIuuNq4rVaWsPT9PJUuhCPJYPdFd1R9OrYfgNTmKfBulfhxfgnLp75z9q5xrQPO
PTTpsMCOgBMMLIDxVaAOOmz29YQiJSs/cp0id5cEFwZZXcMaeAXw3owlQ4RyWIQh297ZNWHYb2jK
Msp761mO6kTxAZ+lTlKwIZIV+QZIT4barPARucCbTnrFZdYeGd83k3A5K0Ja//cSqNOgLHjwt5aw
duSmsnss6VlmD1E4htbOWUZvL98gQ9mBf5CJQJFe1MxtCkChfkql/4CSLlRl+yiMPS9Wa2swlDyj
Hqstx0Kkgjo/ardiUULJfOH2G2rNp1KwPMXgrGVlNNNMR+noZ2jmcy5QuWKfFkr8UwmaOsR1hOb4
dAcp71B9mDqK/DKdj4OkX9rA4ht7tDaRodplJp2qdq0+Qjw+HlvroeDNkzcVf4J14MrPy42Y6Nr1
6xgq3gI9jyLVsY/S3AbCebpjPLwiotn7nFylyoqygT6XuXdoEnrh0gwdtxJPuRrlX9HUa/gTRcwK
mqDqJP+DchvlftPx/FmtiNnSgej0rJo2nAo47X1U+CFKKooc8GflBBurWDHvC3vb6egA35M0J2EX
1SijP6bER6373AaPsIViQ9jWFmDo+tRTp6JB2MczUpjtjswlF/t5yoLgcH6H1oTMebsGp5nCspfp
EHtcy5dQeT4qJxnOgs72zlKhd19qVsbnJ1tbjaH1dp44qp7KPk6TVtyERWsfWo6a4POjrx2Hofa9
SiSA7F4fd6H72pLpdmrLHKUcZGOrVsa3TcVvQY6iNVkqfskDrO43N0mfuSyfz3/+ys209Jo7laYw
z0vwlARdjARfuctG3KpDnb0MLL0JeeFeJrO2oewVb4kKGcgSVO7dN8oC4s8ZHjt/+nJ+FWubZGg2
QACjbOGzR47Ko6pNPuTa/uJ45d/gjL/Jmp7+vqhPE+1rxspe5j25v1k+pgQugo5pMluxOyEhyhPe
7Wa7BnSpLvI4SBQwRaqr76d8Rq1rr8qNvVs7oUWsT+YeUg9kLRg5FnAXH7QWoGJBLeQV0Sw4Sib6
6/N7uDaPofR9IxxLJHUfI0P+yEuOCm4Ha5WOv/Ob8OdlkxiKn7C8CYZc9fE4SLmz1fwI6DFQPY58
Ap79spvYNhQ+rHyaS9RcxMwufgDAn9/A4ARP51ewJmqGvjud06lO5bAmw/hgt+mjOw+3sp9eLhre
MtR9pnVYJChaj62lCt6p6ygZ61fRsMs+3zL0nY50GnNUj8eMjE+8So5jUd/YDt24OVaEyDIUvR6T
JO3ctMPVR54Hq0HBApvw8qxzhNrdakMlltHecacXBq1TlbBtKYOZOATe4nDbgW8pHepPKL4+pE3z
0DvNho+yctSWofUkwxNE1dgr3sOhS+bIcdtjUmbR+aNeuZcsQ7GpHLU7IZQf1fMA3CCKhbyNU1j7
cEOVpfY6v5Z4zLp2dy3b+qqEuzDTfsMcrn24ocS56KYM1Q+wtvUH8Ezsp/DHZTtiKK4IUf05c5wr
ypr/cJLmgYfB1WVDG2oL/Dhqqka/i3Vb2IBsdk5c9G57OD/6+wLJQkNrUTNMC0uEXWwnjzyjMYBG
t8wBiNuynp3WuUjsgWF/K/ap06VEUotEsMdA89t7Yvl/NC3oKlKr2UmyBRZ9/3zBDmfMMzhNIyz4
BN48yj1yWg1qc4Nxwzr/uvT/W3vRd+Dt8Kwdgo56A4lQVRtP19lXSsGetUtfVbfTj0OEAkVyEM/q
U1IftiJv72sE2BffzpmlWUObTHdx1qSoI89fvbQFVIskf54XgLXxDV0ekS3TukrayM7kVY6sxCEh
xUueMb1x9msTGCqt+t5CEhETMOE9oQIGzDD5PfgFL7oWEBh6uz9oRaythoVtpEr3aXL4n8IR923g
bQy/JlGGYttjjj6Vk92BucClD37ttYD8Tf6G9r1/6bDQ0G3UwAwCHjiJ3LnvdmXf/xnM4NypyCc7
d9vLDsBE4U1hT0cewoCgRm/M9xYHoufgMTWLg2zqdsvbWzlnE40nx5KiThy6l4I3iYzDl9Grv1qJ
2HD314Y3VHtwXUv5LraqojmyJMuVTATccbefu43TWJvCUG+VDQGyARNeFE52p+bgtcjH+6Rin85r
2ooosWXaE3e4AI8eDTK3BTWIe68WOoScsjw+P/jaty+TngwOKgDggfsBjy2wd1BLXTOfReC520Cb
rX27qcQeqXTqlm3sOGCDcJT7Gk52c6GAGiqsM7tA4KlrY6qHWxD13KC69LEZyg0VXlEyZqiwg7Sn
6yCBEfMxeQFdyo0orI81Pn/fgJsyOr//a5MYmlx7YxWCfULFTZi7+ySUV4yl3/y6/E4qfjw/xwIw
f8d7ZCZgrpdOyzN7VLFv13HZAuLq2eAKoKX33UXJWzMk4aFKs2ska/h+BHD7kIMkkJKuiVEAt/VI
WRE1E0w3EhcWl/Y4LlQ8tJ33QmjwsQ3dz+dXuTa8oejd6LaZ9Os2TkDpkDre/STltVVuhe+WYd65
w4PlAE8UZUgY9wtBVTx2OWrgUM05JC0o2FS/c1h+j7qXDWuyojLBsr6TifKZJq2aeBuHmdxzqh9K
dpmXzEzI3EiUIwAFUXFWDh544gK/uG98EKaAfQgBwsvOwVB5j1dTxWsPG6W7JwIjKzL6hUj+8fzw
a9tjKP0EuKfwEXuARRnaK/AGdnugMd2NzV8TIkPnUyfz4Ms4CtQ29pexKF5Q7RBRIjdkdO3jDW3P
pkZyBYKR2HNyOkYOr8NunyKlzDe+f5HGd6TUBMXRLE1Zz4SK54k85yXIdhv5NFV1PFV9dP4AVrbI
BMaJ3GsQEcAULQrYGpbe1yAPA//dxrNlbXhDjQXTSdkMWsXKDf6yBgafnznds52O+cadtDaDoclO
MFjekENAexTP78Cxcps2UuyAbL9wCcvEJxpcTmA8ndoMS6CgK3Z95zHJrMdMhd8vO4FFuk7G7xTt
exriBGBQbxf6oYXVmiXOhTJkKHA4piADaFIVVzz/DEz1S6PkB39IH2WzlZdYE1NDiZH0VxZ8bhVb
yAV6XODZ3txNrLwbFYsu2yRDkxF27UD3Rpq49RmImf07DSiA4M3Xy4Y3NDmZaMlTWeBKxV6BUy8d
d6nHwEpK28vsqAlm61yQnRTgTo1Bo/1pQmWecvhzT8JP5xewCMs7lsIEs1kWHoeVZzUxYwLEaFnR
QNOmuvxwfnh7Ocr3xjf0uChCFDQVGp/fyE9zUD4p1tyDaP1PtyFjZNX+pzxAaXwFfs9dwcEoi4iN
vRNNceH6DC0fCs9PSuY28RwqZ2+39AGUj1vA17XNMzS8JxWrvalu4tSbsy4DP1RTyx8sHPhGPGtt
guXnJypOdQ2u7qlqYi3bTsa23YDuIQEh1lYSZ20CQ8k173umykTGnpda6YGDNw1kwmEwqt15AVhR
cc9Qcbt0LDqGRMZFMn5H5PJu8rt239jFg6UseTw/ybLf7wmZoeRBME3MGiwZu1x98nLtgaihVXs0
o7jwEewZet4JoC1bt0Jga56rH8M86Rt7dvgfXE/VFhJjZRUmaG3KQQk/TtiqOivqXeerg+TOyyTs
i+A3zAStCaceSwIyjxh1e/JKtxYoO0Wdbdx2K5JkgtbAbQdONDEuB+3NXyxw1l6hBhU18uePeG14
Q49dWFnPARd0HFYJqP6DHmX7Ow+tFbZekSuCakLUkB3ldSUHGbMAlHUtQppKsU91Vf2BjgQX+pUm
OC3gpdP4nYIY0e5DnrbPWTd/CVkbX7ZJhjaniR5dIdImDqrwtapHe5dRsHlfNrihyU2pAwaKNwls
PFGvBJQJ1z0vhwvFx1Bh2XVZEbheHSeWt0dEF0Smwvejyz7d0F6lCTAXAoODgQStGirvmleboLYl
1P2O8TFRZ00+Aa7JnDouCp0TMIfPdlPuilolLhhsehcUd1niWwsXOtNPbZAE8roJHV/ubdp7YFsA
tbfN0QohGXWMahZ3PIyjLtQfE/PL4lAh3o2LkoPe/Lock1TdpBPKwGIyF5kHgmiOzCtaq/jDKwr/
ef4hTGqvu/K9NmDon+GjR8Q4hTYYcjy3rb5NAaWg/aU+Kf60Up/330UVZIjk8a4pH3yECEAKBIJF
EDy5XTVGo1STPkiFhiov4VQ66Iagk0Yd7crV/RXCsHN6NYZDWQFrL33reqySIryuAzdMXsDYldm3
VoNWAAgy9C6rLjtOE4RXgvESX+7WMUHue1ePFcKRur7M3zIReEBYariHaAIj/OJ1mKrH0E5vkiC/
zGE04XYDUkiTcPDtXp/AyoiboA7jmYWH85K+coe4y89PHAZvANDHLgsZg3lu2iUk5CBdKr6j4n/j
ElmbYLHPJxMoK3V9jjwkQitFATbV9tkdyatfqI+XLcAwYQXqfIcKwMe4sKwQSGTQjaLoLb+q0Tnk
MlNjdgDK/NzqwcPYxgHSPNczyBLw+lP05fwCVgJES8fvNxtUpsMApkzYGhBrgEp5Lm7h8s4ReDac
a+3mzV1vWxflaZlr2DXwoXaoswmxWahNRreV5rMCLfBOJ/3GYlZO2wTfWTnYpCmTNcgdGw/MM9qr
rx2Ahb8hPrJZ5r82CXu7Y3aV2zNxIbN+WnpTlJFc/pB9Nn0PCJa0oRiLfL5jpU3UXVc2Y0KyDsdC
xU9gqW880jYbJmPFdXAM30T2oxoaHdR4Kdf+x0qW/Vc+k/p7SfX4Tddu/fMi0TLhdQMagLhDj+yq
aMKZ7dw0R9MP4OCcu4bPbrMbcuKB3QX68sf5Cdc2bfn5ibKPshK2NaVwV1j92tdgPgSX54U3vmNo
ugzGpJhTXMpoDIB2Br3t494frctcIcfwVkYLJedejohXVQtxk7GK33a8tT5ftjGGkoMmG50Q6hpW
vOqDm6xyrVc8cvWGWq9tu6HWwVQ2c9nCFUW3BXHdV6xAPr3bgiCuSKuJq3Nc0Yf5csGxkt2AXuoB
TtyrC0rpvgPV50X7Y4LrbGVP/YTHcUzAa/ojQ4HBj7nsy25D4VY2yETVgfSrKrKC49XqBwMBI15l
760EPRw2cB4rsDdmGxqNkt8k8QVDkzjVd/wpr7QGrWVQOfIwtjX5mLblA2EBKPr9DvfJDfO10jcZ
8bz6MhkwgXcK9GdWX8CrHMHrx/akLBBDLLNKiuNlR2Totm+5Mx4jMFqJq4ryjk8tQ5BkarqtdOja
IRn6PVs9SJkHp4pd187hhozFSBHioUO4IWQr98avkNOJdfLbuVSVgwnaNP/advwqm/svKND467IN
MnRcgOWzC/u5isFzA3LV1P05d97Wt69tjqHiaTPbbctBaj1Y9Aiu8BvHaTc8tBX9NoF0JSGgQAcP
SzyPALaCMiCuMufZz9J7kjqfLtobE0zXZUKlNsrq4tBjLkr7hxEUGKraUO+VgzWxdCAixrMbZxuj
z9R8l1r2dJi7sPhIWeZsSP/aFIaCtwWtatD6oXFQCY7JYb5NwD6a9Vu5hZXjNQF06YQMp69q7E9B
6BX6laCVnQSj8PndX/v4ZdYTwR+5nzMwwJUxrds81nRWH+uCDmjU11eXURWhKffbOWg4ocS9ssD+
6qGvFrjrrhIbncP0fKEEGfezklWaJmGOHaLZeMe60DrgHnKeLtshQ3dDsJkPo43bv3AzFBWHHvXm
66wrqD6MgtTBz/PTrB2zocWgBUrQzDaFkfYJQQfOKmTjnhN0WrzopNE8+O0plCRvmwHdzGJH9C+i
tg99Z72gK050/vt/AYP/2ytGX+i344MEpGOWwgI80R4YQQOVanhqKMjiQRLZ1NMR7VjutZv8tGq0
Z8m34jHvC3Bg4uyqgjHCgaWM2tm1r9yF9nJAE4MPVeZVFyl4YGLtRF7ZveW0Is77RKKjQi5iiTY8
cZd77MLDWVZ3ooZyJqWVlJWIh1n8VTfi1iFA++pk3gj+r+2Soea9BoNRr/HhcPpZtkdlunzNA089
ziKsh4suUbBjvl0ECICSBLwvIp5V8CfY3a/rLPsgC73hSb2vIYEJr6ODhVQ6SkxRKI0uJjsFEv6P
Qd9tIRnef2yjTv/t1+dOW1VZshwBWMJRewBOZp11X4vRrSPBCTqyViXdkKjlanhPVwxlr52in2aF
pcC7vS9yC4130MBkgdDIHehsth6TKztmwu1CsMBrr4XLb4+djUZePbCv4IZ3mvb6vNKviJUJtGPD
mEi4z1hH5uuDzV36iHa8CuzUtrzs1E2eO+3nyDSMDTmkdjrVNwX6Uj2g26a3VbHxK5jyzlmYDHc+
uhxNvt9DrFDlUKKetLE8EH2AKxOFKrY3HLNJ1u0B+XeLx2gpyFBXVbCs/mJ7qH6TIpXoC0PJS5BO
DKkuDWRgF4G4loivsnbs8TjKMWv2vVdMf7klpbeDLLobnWcDKvb6cRfOYZZnO6vM6fwxs1Gq9KxA
86sfMwuA2IdCZmQ+uCXJ2nu3dlWIdjZJPWw4pmsHaNgdb/YbZylzB3Uw0mhDyMM7tHYpr0ZqFV8u
kxHD9GTo8DLMw8DjrvDQK9U6QP6eOdEXiqBhdPCY1SXxRx67cyvRsYheN3P3NWy2Hk8rZoEZzgUY
bsp0bieOcEUlHNQPadVFoQYW44BmbmS+CVDDza7bkKDd2vkdW7EOJkoQzcc8nw4eR0ya+BE6hYsj
+g8cfR9J9Q4lUht3wto0hhHKENqzXeXyGAS8ORgxCQyQo29kVYEeut1K2q5ImAkUtK0079EGmse+
6PMPwKzTR5al0x9TYZONIOzaFIbnYaGjTwoKfR61aOnoH7SYOvazpXIG9/uIwsUNS7SyX/9FoOfw
tB98kaLYFtmRY+9NNlBuKBjIy5k5ezZsJrBWYgaBiQxMM8RtEiU4unv9TNhXwKSjbnZ/ysI9TEpe
c5tFwAA9dGorgPZ+4ikwEYJkkjZCEhWP0TnwKkNXOnDzLO0H0Qu92y3N8xzRHCd09D0v4WsnZtiE
wE04m0UQHkCUE3RoDImGXjULAUXw00FYGwK+NothGjyM7edgbTlMdS/vpjqn+6avqyf0zdkqLF25
YU2GPXCGNXmukULDlnboiGKn+xx9Uvfnt2ltdMMlGXIETN3ezmJfu+yocp3vC5H+vGxwQ/0tX9pC
BCJBs5v8xkpc9JD1NzZ+5btNyODCy9mieic5zDNFyRQ8crvZiMWunKkJFdTgy0O3R54ceO7cKnR3
CJsnVVx2G5oMesBRWtBF8FXKYmxuUJ9YHKecvKSiOJ7f87WvX0zLiZufeAGYUV0SHqYelLqsku3O
JZYXCZL9OD/Dmunwl6lPpgDPrEo80OLEVaV+OHnzFfWJD6BUeFaTi74X/uM0oAEnqnh+lHJLTlcs
o2+oc+oHKRnAnx0L7aDpR51MN3YD69i6qb1HIoZtGPoVK2VS6hE9IYVUKnSd7dxb5dL7ZEjuRneM
PNdFtbi8g9zNu6q/jA8yMPn0psJq0FG0Dg+IR5HxWC2VK2BUZPPh/GGt6Ymh32gt1TWCViES4f5d
OnhH7TXfLhva0G79P5yd2XLcuNasn4gRBAFwuOVUg6SSLNmS7BuEZVsESQCcAE5P/6f6qo/OlhXR
dzt2tKtUHICFtTLzk+sKzi8KO2UdnPTOYClX/P7vH/7BfXivI5zhkNi7qhNAVkaPYokyb36Opx8a
vQpqAuArXVbrz8Q0H1yk96rCHelV02yBBl2QVpNbwJFfxWiSz3R3H7yS78PvEsi9QXDlSR6zbgch
kMih9Dry6maxe59sdx/9hHevvQuNMGDGJfCc70DYfyHgWP/9TnygiYzeR96xcAcLEEaLA9k8Ol/p
ttH0ZxSuEIlAPzGe5cah6vUQ2I1A2331ky+LHTsgd2DMtT/lvozsYFGgj/9p1hC9z8NbvYEgHca+
HdfArj21s9FvmDDVe/9tT+TvNnVT1zaMiYxyl+weP8et2dYSWeFwqf/9kn5Q8L9XGY62dfssele4
DhmTrZjvaqEvrRj/cH8p3fCZhfODRZO/e/lRMnLaU43v6RuJGsu/aZvKpJPzjhrEsb//mI++5N0y
0EcA0oPG5orZAYLraXIJ9vq07eQpIdMnu+YH3/Fea8ikQzqLgxmgCUAgN/vdVM3PUcj/oJny8vef
8cEL9F5u2LVx7PtU2GIOpE5jz0Oizcr88r99+tuT8K8ts4q31mceKKUdDLppB6j6RUXUPv790z9Y
YN5H5DG02gCAHGxh/cmkdSigSbPg1MuYfWaD+ujyvNvz63EhHWbTthBIPfjW1yMSvUIfCMC//4K3
c9T/6JC8VxqCmrWArDsjTnjEA+omZLD7/Cao46Pp2dFU8ZOMPjMPfvRT3r3esH/TncZ8KuqE6JL7
xmTo736WV/jBu/0+Do8uAQU/0U7F0IHwTPiFUUitk2l4dQR+tWb7/fcr9tH3vHu33TIgQC7apgJU
6vs6rO7Air9S/XDLpu3hzRD0yfL/0fe8e705UFAeHXBnFkJuR4yQMYa6VwtIg5ER+VZ/Jg764K68
1yV6e68HocD8q+BlyhP4+TIs8p9lrn3whrzX4O2wnoh6HicQDYOXWoE8ZbvXrq8+qRo/+uPfLt6/
Xm+ppe66nrmCJzJKvYBBu7+Lrvj7rf5g9XsvwlOkheayw/GsE87JYhvdhlxWp2tdbmGgxpKNffBZ
oPsHhdd7SZ6YqWCkwU9Ry1jUHb9CTv0NeobP2PVB1xav8RyDOv6Z4eGjr3u7ov+6cr0UkbUhvs7W
43kb7HVC/Suz/eH8RwyZXtbK+Ahsz+G/Xcl3r37bYKEBTnos4n4dU5CvsWGNQBbGNribtPhkpP3R
wxb8v78pQfaD1ZyDJdi6udQyDtLai9R1tZHlv72V72V7m6ZhuI+4QwS9gRSGhV87a651JW+XcH4h
Q/dZWt4Hr/97zd4uNds7dL6KJFFD2nr9Wbd+A9dQdRtZ9WqG+ZMD/QcP+Xvtnom2yEax6AuAJmXa
M16lzd6bdAR3Mx1X/5N36YM3NXjXyBOMqZE0Ib7GDiAlVy3BXKRx2d+fL/LRx79bCICa3YUbK3RS
oDEGYvS+2mjZVt2SIUD4elngIm+99Ymz9QR78yWp2VAiIHVMycBLy1f/vz0f7zV+guKrHFTkhRzs
awiAJ+Lt+odqIDc9IgPD4b+5/KP3Gj+MMDAo2JKkZB5Pk9n71Snz9e/X8oOS4H1+XgsKo2jpEJVD
CFI7GxaTJgsXRzFpdzXvlXuEgjw4tBrM5L9/40c3793qQBS0jztS7cpdrIpnEyG2uwqJMvEnC8NH
X/BuYein2OHs0idlLOOim4ZU+f+xwAzelQOIthvsFuCj5yA47LXNE6C1/9tleVcBAIlSCxmB8r6/
RYDFFaxKenD/LSYxeq/vQxwPTCVbx/IV7gFu2msz9nd+GH3yRn5wyd9L+3wO4RjVmuXI6yhXDmih
qb/8/br88xn/o2j9/3R9SNGSIzUMQenxn0At/PcYxu7shEjuu2l+pkvz3fXjJRz37bDK2R0HY9v7
FuFJhdMSmNmt61Ki3Jwpyr7QJAzSJmk/y1P8YEV9rwo0PRka5boIoxbTPKtBYU64g7UuPTKcGQJG
Hv5+HT76nrdt8F9beO21PQNsOyx1701H2Hw38ydwcPIcK70v8saiEvqsGfHPOv2/rvnbff7Xl4Ub
M7ozkypsWR2xtB6TMnj0C+C2WREcSFqnQBIX5NDmcyaugqv4iLW1YL/6zE811JCfPFYfbPH/ZFb8
68/gis4rgHWqENUz8KBpJ69mTLj+fkGD4B+d9//6me9WCrhN5bbglhXjGvbJloXSQ92Vt5PjIYiX
ljG8inKAXzGTY5BELB0cECn4rSZZpZ+N+4Dnq1N9KHXZE0DiEUI7iIkcJ1WHww9KF+hR0dlogN/c
xmoZFxhpakquABRz4kbHzehFpxVhFwPEkHzp1TcGR1X3tSNmBEA2ABgJIU0+wlhpo/2hz2Zih7Uv
t70nUZVvw7yARseSDqcrUQPbvkZxc6YttRlEEP03HrEoVWofv4/dzl7BbICtHeR3L7pCTLkWKcDv
fE8Ts5LujAw2ee6X0L/ZTGLhv93qFSddnWgPxGguWP1jiUnvnY1pWOXSqBvrM3Rn4WExTB2cL8fb
YNowQm1rGA72WLaAX2iKmN4u2nSJlrarsmZdqpJ7O0trVp+UTPZnM5tK4PcHCc1UvaxrLgTVWdj4
cRo7P1MhK2iQ1Ceke82H2ExBCe1t3vb8dz9u1xI2qIwARUqXoeRvRHUxLweNdnnb23IeE5nZ6NRV
CZbVG4hZb6d2fVm9XxNpfgMq8UK9F1jNboJ11eCdMsDlkXsSwLRdhxm3rr1609RnFmqOJrY+EHCI
p9OpCLvjmsCmvHrzdCHWsiymorvIoBIHyLOpQrc2QWwhWh27j8fIh8W5alCkokc52i3Bnzz1+bYP
ycVuyk8XbIKp6zC97Tr2i27BaTLrQ9O4EIxyftajuhYby6KGXmapSn+LbwIxfx/n6lsj5z805AqJ
2n0OQ2ELu+4Cz64nn4Kt+ursdMd33JxhoGmMGVphlHzpdv6TGO+JJexl2pMbFdVZty1Xzl9z6QXf
FhoiGlpvme9Lv4gG+RwjTweO6bwN7EXVbZRNev7lLc2UAj9WsHrIhXvQcYVysqx6xELNHFdxo0e/
nh7bhDzQmuasH6N06/p7uiPnNllvePBEwqgE+qFYG35tgghzJpZ8mxd1k/jqvtqbH1uzXqsoLng/
A8ox5J5uMY840TApPUIuSuoeAdzTZUI6kZzGvJL+qfObI/IuitrFx4WsB4SZXFWgoA8NuRoqewsf
UZV3dVc4WZ1AE8zqtv6OBzPdQbyvqu1J+FMOmFy2k+9AAN9FsM15YZRCbpdt2P7Nmkko4gz+d5Mk
lxrJc348Y224ZV13tDselLYvIPO8c5NXurC/VFud1r0pgNkpFnAtyJQ0+ejUbVUD1qv+ROGvgLaP
cFEdTB3Du4MisuXnQExZOLKnoJY48MqU6lOf1A9BHJz8HnyZCqcsMBQOARsbUIz5dUD9sgXBJx1q
3NMYhPvraQEy3QXxy0aaMp67O+pgSOxn+oIkbfTg4peg7y/7G3pjnc8VMddbUpcjeAap9s3y9q59
BY3qziz7sRLBg8b6h+ETPIqwrqK6D5KqYH50h80JkTELp2lHeV+GzhfHSAKnmYSwcvSTBrtA7Xgo
XD7jaJ2v4VynlUX8nPMY+763wjyAm5b0qbHrLgrnAvPVNRhHpVDaRHcWEOeHZl2TOI0W4x4Mqbcc
LFPc/hZ0bFvDQ76J33wbx8wgjSTM8N+67mHWm3fHiEOscj10kJg2HoE7RvsTzPMybqNDzah8Yhr0
kSzgSQfGgVTRkIYcF+cxWQD8TOFZQMx4DUo1Xn/RC5vG1LqvbJ7No04qROAShsUo35G2hvde9rqY
EIicg0WGuMzYM9HDUm/bnUB6Li02cLv7M+9C9TPG3Pw5jtCI68aRXhizHpajjmViUaiq5mGtTDmt
bvQKTRJUOHwn7UF73P6kHgTj0cbq70j6DSrsYVX33Bnp3oIBWCbn3VyLpY6zTWtzkgE+MQ9W5ZsT
VYPjuRYIQT2FzTYn170WpP0Tenxy96TR7GGtEkhVAuUpmtre639Oq1x/ChGYxx5Lwwnbg/ckGg28
3oKLAFk8Nsk/m+pnkg9Tn9zA9/bc6sS7shFweIWdBo73bPYSl6sphscUei16ZqTjpbDOjGWjbFJa
0PQe6yBuvu9Cdl4ZwlkqvqyjlDmWIfwp09SdbETqh3Hn/q+qQlwFkEtypdezTobXSk/UL8Bkct/h
G1v/1LoZc7FUbb4rQ0+jF7JLW6/BbxrMrMdtpd2xIv52qXFTf7QQOSFkzo6XGWzNX8JHIXC3G5Uc
pjbw7zQLh3skfJiHTQ/DkblkxCvJwthktgvRERTr6B9Ft8anXVYAeTMdP9X4KLy00YgNl037twkq
jeYcB2F0GpqhzkHV+TESNpmiXWkd3nfJWH9/w44FqY8u6i/rBa6cXDIFJzuBBnHrkEu85mpu6nTY
WIfXjSVmwHvF1G24dlPhgTL/RS58edYxWb+xyY++dpboM+YFvKyNWQ69lXWJvO7gmPBou2D9nH+G
szdOAFksTd5aGx9Zhb9p26B2e8NNZ0kSe1/4BgvKFjaQ/0a4ilhOPG/LsO3N38aVmCbvmo3PGBxB
WXq9y1nzrLadel33Qd/xZtqQpD7LK7Ms0XNEK515UpIMokyaLZwYfMuADQ3nQxmDoDlGtVR/vNmz
DstfbMDVOfBh4T7LSDWhQ+rWGVL1FOVV/DwmCXtStfDlzQBUbwXbsQv5i0FedZ0DAUiiLPYrMp/a
tQ54sZrJb1B57ACQHFc4trdih3vLS/d57e84dMFTynbg/raM6iZkJeLTMYWVrV9VadTLRbwqp8zi
pb7a1VAhjzJysys23aNVecInottaJF4X/tJqQemKK+eze6tDCAbasMXulcQa0W5iHFC7tXbxaQZz
te4zxngQoCYy9L5umuCHotUDR3pQZqvBEzh4DuIB/Kt5TjkV4QXueJf8mDiUU2uKmLhqOFUCyt09
lFxmAmwrAxVkVZHcRxWqrqihY587LH/3ZqxEfb00Lc+SdV/HUm9rv2UA7PrezxA/aLvxdZUEhyTm
UdBkXeiJKU5t66/zr6X14MlAXibSXPo13ueT8qFAQ4biEusOUPpAJ/VVrVwbfekYmLVd2nfWTdfL
HGw3WFnirQzqhoBCX2svOQ9u4V4OuCL17xVASnPur9YlV4hSVnGx2M1/BkygmbOqpQs6/ko3P6v1
7Ti3REGcHJgeTJfWyNHaU98E5slvUU/kqxSgKmu17jyfGO9/aB91LiSbpk4uCXLsttyInu83zQgm
1101IXS64HrxZBkHY7Tieq/VWrQ63qJcLnRsj0Yg9zffOlP/gTXFNcdek2Z4wn3ZkCeDY4LLaC19
lwm81nPmDwvC1Sp/QlVFoJqEthbIxRZzzzkUJSzA0ZTBztzRKxbYWB0NzCgub0DJYxdQDaMXNRks
Mf3WyK4wfejpdO5hrC8XrLz87E0L2l8ccBiWI9Eybo7T2Lkh54Ncw7QOCI/TgMn9h4dUNJU26y5F
wffAvlYLJQnoOzxUv/ZO1k+wqvIuH5C2fRtPtNkhiFsmkyFmRgfpDGOYOTnrIj+Ll0T1GVB6kSzh
/+62G7h0pjjDP/XYL9syg8dYLjh992ycv4EAiQVaILroZe/Z+mpjuj+NNVE2c0mDcD7cmNgcAYLa
oizaGs8CtrxL3J5OHyxstFPez3EUl43slcz3t8iDdOcxcYek8lyYd7oV/hWFb5incLHhv6kAmqhP
HhKZxmJN+m3I3RoDPJPADdWWFIgSyCMnb5rJuRrGhv7m3AYDiCvR/EPoeuEppNDe7yYc6HboQz17
R1YDingEQmH9Iuqw7XOlgrp9i9kP/DTSARYxQNyFzoOwHtgtWVpxId3snaH/2n8liiAGYoFtekYY
RJJBeoiiDiH58XKu4oUF5WCJ4CmyVemzNF6lSxGECpnGKp4v3WCjnxtqIZNK3EyZr0SwPyZa1X6p
6n5wx4iFwdcR8Ii4qAkDymtZlZ0v2Gh2kZqkC9d8Iw7vpYe6QhzlpCsI3YiLgmyr5uhlH9uYw70v
hwhm+2Rq0xh3MThK6qG6qmCXnq+boInI1UxbPLGrYm1f7iOZcRquDEsu1Aq/K81cDWteCS/oCkIh
3Sy9fvPjXA74bBwbOsipm300qMgRmIm45rkNRIqxSLJd5OqPUwYTGduLbQrtjj1Tq+keSfDznrW7
P1eQa/qBLmlFBckjiLyiNPK8/alup0Tk2DEtVP4sJo9vT+UdzErIX2883ZMzemrhz7f6MkhRhTOb
TrUv3BHLGwTNUiZNnyVx20PmzQISpHAjhW26C07Eod3GPjpEUwLlwLLgwqW82dzLpPRkc7sgDjS3
k0FWxkQ15PmhQpV1bhs5+TnD1uPyKJSjvcarS+25cjAmQiTpvwH0Zu2+RnAmhJkUFkQv9BrEXWel
L8/mLYA1jQTUlNlk2PS6j06EOOZH/U08CoKSc53wyKpQrlh0IwyxMj9iG1LgK5O8OGo3kzIc3PSp
FRW49jved5Wxpo7uAN+0j9v6ZhjH7mGeFq/HvWfJfnBqBSppIAuP0F2o/DUjCE8PT6ZGLYQDL/hN
WGtiUn1F10/VEL+1O+QItAr3+ibyjDelG1Dso8Cx10arScnev60DSyjqvU0bod5W6cXNlKOQXEd0
GUDLbtv7xncTATq5t24snDdY35Uc98b+9D0bNGtqFza0V8s6VVKlK8jLyRFJImjwrkjoqC4cm7K6
Tyq3hDcLo+v0ZVJYPE+z3Zfk4DQyrvNhCcR2TUFuvUO8bTV97fpeYNqyYZpPETWDWu6XrJkOr/a5
i/0L2jKjKA3zguE8VI6pGAd0ZZcmXVYas19TXdXqllCEB5xWKFXHm24JbQ3rPfilOCMlWzosY0JO
hCaTveXT4JmfQb3G6jpUdELnx0it5O9+Gcfu2kFKomAZ2Kr9UXiksV9Uq7m8wM/a0BMSiUJ148YA
iOmidb4KYXDxqPizAx604iQ7zu5lBvsaTaomJqw5y8Zu/bHHXDGoUrgYZr+YeqTHpDOejODBoAA5
00DT4YTJ+Rzc+H0NcnU2Eq9FIQcPxZIPOkI6GrAryx80IzS2XfBEbZ9qmOcp9u06UL/aQHfLF9bH
IKxWca3IA8eMxn/1YYoITtxjOPnbEa/jSxVD5t2kUdu19csM7bqH6okO7bpk0xCx8US82d9fEIgt
7Un00ga3Zl8mcgBCeL2LOmtOE0Yt8zV6TqH8QecuFE/+yKl98tcNsm6sv57DRV9otaPf1O89MmxT
GZJ99NPBGE/fxpHd198eMJkUQh1i4CTNRWJqrrJoqVx4VQsTbC/tGPXV2dIYrhV0eReTICdI6rY0
qq7iP+gNCfIV52axljMq6vnOJ17sffWnIBbnQatmvElq3u55NEvffFEIaMDJETpHAGXSKYQPJb5p
dmylS4qsWLXn3eLvK8/iKcFmh8Xd809WTL5WmND6MQD2Md/sjB4KSIM4WlC0Ddmx4ktojitU1ywP
pfTa3PhxL15U2C/obtDV18Oll4MMkhR8kbWHgjS0WNYgterJFSc1m2+J8RE4v/cyTr6ufYAUtpi0
0n71aBfjsYt8DyLNOpQNEo853dFUxPK/X/Wq67w11QsfFeaJVdvgP+BsGm8wacbf8qaKbaubATDj
/iuq0qDqU9ZgDT0jgK+xkG2Yt5WgGtErDDMQOUNajL4I+gwQFNc+NS1EI/raODFuCdorePAee7xo
9HFsxo32ufSxe9MsUrTznxAttimaVzbiWBKjcFaw5fh+n6BhNI96PrQr3obvHA28uQyiVpEMpdy0
nr2usg3KocpdJ1Z4i00pMXo+x2qJ6y7TocZgeYE8z+Y0JsQdvWnb+RVm0BH/5tOkd37qlCDzPfKS
G6uzZUJkzTXzhjdAo576cHtqF5TZS6aFajCqphuY8QeUhwxyFYtJ2O0QhILeSFolyx0Jmq2BgolP
UkEBRJEBN6Wz6duqTFD9RAcYzyqLEkVNtim5NnVjsFeRGu2NuNOGd2j6tuNyPfdrUqWopmld+A0Z
fPwwa5MCFjiHJ/GtcwFUQjj1BV8T2x8VU57JNjrYCkVSj4APCch8Nk84xaVB1dXBl3rZ++lqtqHP
zgikcDs6A2ZAFWHaROdW8JqeIVKkY4E+wvhb7JrGZ5So2r8ACDXZst27tcE+jhzjs+h3OeRVAJ3j
A5mCir5smnsx2q6BFxz7uq/Zde/VqwfiyBZspyDhLboiNWmS24E6iv6a9RwvKKVVTgZCj0g6s225
4zVA6D3m2xg/a9LLY1Xzech44MsQ9ryprW86n9tHiDDQxxMNWhy5ltMQlhtm1qLQ1dLhbdcOZ0rI
sNiSek2o9y+icYwUgGbH6OijYzEUbhM0+Qq7qlOnaPdl/dvuGBykLYNPNxV4Re13H3aToOwaLux9
G+EQ8C0iJNwfJNk5KasZx+MT8GjwPcGi0YOBYhjVqOyZhfTeX0N0UJFt4WGXHxM/o9O82Ud0mnZ3
gdeNklwavxZlyNR8reN1nU4UaVjTsYa/Ut+iuzXedvVWtYVaOUnKqUIeXIkNzptyNiO9BfzvPfYz
jFq8SaZLp5Ilj8bYn38b14dtgakwtCOoDDqL01vMx1d0ntqmRBFj1xTmN2quhMXid5QmWshN13ix
/7h2XhI9trxNTqxzaI6ik1YVUVRB2rJutGLXFbYRkbWjqaO8WTsO29w67g26ACCfHTE78UyKKCNt
LmMdYnAxd16I9Xp0K5qHWDOewgVB5I/xgsXxGaGYOLimXRRLZG/g9NTm/Ubhw5SJYs+qxh5fCGSE
3Tskj6DeSNS8fIHuvO0e/ajmjzi04AyySosGZiKoCi7LoCvxCj7QKr7FSTX/HGuEbRRurRZ9cBjD
vGniMYy4smsUohk9h3F1LRzK7KuWx/GEMkF05tsaanQzWKCRtBAu1dazNGk3wXiqauq5n63c4u5Y
k74VsKb7cjkytPJfHd0o1jyyt5NAE2JcR3DCoFodU6hr1K1L5Hjj8G+XdFF0g47DNPxuMSEa9go5
c/fVqEFSnYU7mc1GFx/EsS8BcQv9EiwB5gABn2M0QMORt2f4ZfcBzZWI/pkSuR/izSXX2o/5jxCH
5ZLP61YyiSYdskDRCw4k+rM2mTAvIEgrGzjU+yxZpmv0BJG/so3tTQzXVhni/8ttuMd5PwFjTxcF
iuVO0bMxzUgPi6YJ2pJk/dJBY/DdMRpBfeAZ/ENoiC5SJQrdYqe/GrHBaQG/6x9WrfIc9Ispe7F/
F+s2F8BbmSXF/E78oS6uf9Rr2JZeNICSWi176ck6uA6lqU26Y+e9aeOE2nQcNaclIpPmK4/59GRM
gGCubWBA4sH8mlVJIn7idno/GpFokZkanOLFIHF6DXaIZmRPxlcuDSjMfHfmm++svu3UuB78KMSR
SnZMr6UXjHODjaHqg6yKOwyoWAWMK6TPbCuSiPtn6Lb5yQ/m+hjUtD/IcFCwPXL93A/7UtZLMhRN
jY9JGzh+a7SDGW3ScFv3k7fpuM3QM/aRBlq1Fz0pyLqCrjk2xqHLgjS/oVg6OuQMlUuVErfjpNFr
HAfcOHm3vG/9Gx+egms0OUmxBW8NMruTB2Z1XWBbia90QAiaXQ1Nfjc6xMGVD5tfEqJFCb5L+BDt
dX3b9iGiJTFzzTVd2yhldtnPY0TWolYqKYDTM8jkrDjNrDFhk/oDRZZvZ/0Ey+u8tchGSCgDgWNq
Dlun4VKb8ey8TJWFybBGKy7BMS1NEJxYdFUwHBaxxvc4JPNn2VR1kmNJUCpLQkbuuCfjOCVzH/2q
PQTGYTI741S3KaXSsV3jFOcJAwJUMsu8hYDowSYjxnnGBd1Pj3rbDYYG4kfSrPzU7HF/p+cRSskB
QYp5O9g9HxsA7tfQ828AbjOvQfU2wOpwn9d+wa4Zo3DGsZPT+YSmfgBV1YJWxIipIGLv095VO1pS
PRLdkVCk3AWbN0CPJA6qY0Ns9JUpP7iiup7gwVbVlkVkjskbNBM9SNNySFwVzIpwQ/Iln8Ftuh5l
FP3Y4q2/EQ1mZ7LV0TnwNtJhNKmXawHFX7EhxO5c7UhORoqpQ1WAHLqs7erqZg4i8h0teGmysYuq
37GqmgyywC23OHVceTGZ7mKcWJ4l6xB57yH3gcKYU1O15WFD3gxPwUJYqhHff90Cjjinm5lQujCK
WHzPj+S3xuvopa/jdkhHGc7XIoq2kxzMjA4+tvwvghLvwadLNJWx6DAvRXT/gBmOWuyRbc1bozXo
UMpM3XgzoQ47Wt0ulzmk3Zel4XW2rRiNkgCBNktf3zALwb3DXnDgZOWQHdb7lbfv0C+hwxtwPIWN
qlEBd7RBo16Rsol5M6cj+CmZ3np9NcWjK+dpfa4maIl9NGNwWujjUwjL9t2+Vz+rbV4hM5PI9G4G
fvAW+OXbJZ4zzOpt4TDEO/gJc1mP/fW6mRVmvbv3aPE1RYuTig+K1MuOovupg3woq2EOhsdQ6JLw
HRRWuFfSMZ7CI5IsMSX3FMDCvty6w6CisVQwxl7cvGg0VSZxJnylr6sw3gV22bdadwyXl22x/tmZ
xs9qyOyLpN3lYXRz8JbU4u62uJkvYZQE6OloFqvU7xqTh9wnKU6eNJ8i3V2vURc+DjWm2nDrjMc1
WpMjgkXHu9Ds6ynxkhpntV2jGErsQycBjB2rGSOivZbbHwR8ujKBZj3bYrNkBqfTLHKgYXCawIk+
Vt7Rm4c+9ZHZgC3Wl2iCbd0r6dxDDJY9nPWkKyU69V8rtcXpUKGjm2IhFJiUo5sajNV9gI229AOM
0NM9kqS+oIE3gLziN528MQjI4nfYuse+RK7p84QzcbXliMiT9sBGXeNHz3sD02/aOskqWqCS4sFp
ResufOZ+s+2HKvQ3d/FbtnrPq/K2rrRNOA8EA1axVvddZFdxQ0FU+j/qzqM7cuxM03+lT60HapgL
N6elBYDwQW+S5AaHSTLhgXvhgV8/T6Q0Iyl7SjXdu9lkVRq6CODi+17Lfo/RNhkPI+d9X0YQgYtO
O2wDBBWtNSJLgNNEuFMV4AGvCYR27aT49CTj5RuhsOOyaW2v4+RLzYW3yMvMhzYDm9i17gCAwdBO
K+iZRWbOrngNKnOzdlS2iqBfYs7goO3c3jh5M9l/T8ICSTouszYz4auxtrP9ouo0v3M0keQ/aFjH
m6g7dUsDVw//VH6wNZWdFRhL24xc4RmZpmOvlDEEaUL4y9PsydLZxagv1oOJNd89peRP5Dz8u84q
rmI39vLHVV+E/HLTIam+hD82ZRYYPnfZj1qMVsUUP9HqsvXH1jGjuV91i1YLk/aSSS2yyRENjEW5
d+gna/d1nsuC+EKgSBiGjEO9CemL7tb9yCZT3aVrPM27xtenGjGAmcanNkll+krObis+JiStUgOc
Lpv4vu4ytGBBXZeeYAVLJ1e7LNuF+1HBAszDnlFq6VHi6KR33+hihikLEtiMZt9RCyBB8cp4eNPM
uS+uuFYLtV8pDFhQs0soRxt01f/0pUU2blWbXM8VXQ5JaNl2rT8rratg+RZjGTSCEpq5eAfDUjwM
aDsi4V65pLXvTaFUfzB4kMsnf25pzD2WumDh7MpB1gfeAQpeIiPXZqvBqdQ06pNQu646zjFDZhZo
7Erqm1XWlXu2G0Nbn0kTNdors5n7csOFwdsaohjl6vd8flNHjWD1inJSB6ajo8+5eGpag5MpKBK7
NL4A2tvsiTuxGR8wlF2axpPYsdujSUwHkgOHai9QaW/x3dcFoqt6asYhKyK7Zwu7S9baUVlorg57
icZqI/eF608X5stZ6ttYUjZ9y5SjV2AEvjIRa1ijZ64MY95QwizSsXEzFpCQV+4sS0VqnjfIHops
tegDskp9SJ7NNa67TR3rRc0xP2rmrRhz0bgB/KblngjdWeR2skip36YNJbSc0rJwhivl2I1dBky7
q8Z4UsZFdsi73lk+xhF0lynd7WbjUeuSZtinYnIRK8O4OeuWZvok3qOFc3MAAY0M5ydCGP0ayYkt
imOTWvMI/zv005Pv6SWkneY7elIfqm5iZsyKxe+PcWa5VmCtNmEiKfuHvIOkkUCiyqtiawig+dxM
AS8WeW1uOlxjnX1dDvrkT1e8gWk3b7uUHHKxtd2snL9p1UIkSZAavdUMWyCpERSjWR2jeEvTrsxR
1I4Jd2i+wPbdMF1304LGxHKYdKw0cSqY1q7QZc5JvSbcsTY4C4snOopGondJZU5qFQDU4N2Uvg+0
fkBrJqEMVit32y5KRh8RXACx7g35ZnLF4D2Sc1JVYBOtGIpnqSFiugVRadVd3uax9wV07I8PdpFZ
9lNqcJs8ymUojHtPZ83nrk6JK/tOdns8z6g1qw6gi+iM2bMi3XZ67zTJcU7ORVp4ztkQa6budDmQ
rFk2czptyrIrFRS8rsd6WNRy6E5L5i35lWuiPLmLbTnN35ZBpjkMcCegs4fKa3ly9OQWVLbujo9r
iW0svEi57XOailX/9IyLk2UPYF+4kPnx0qLnKDU0Xp45yL2yMltsTSp7p+9+N4l829d+LE4qLsas
DKXV2dN4QKWS+NneLudhRYKq1dkiw1Z2yRy2JRswCN6KjOyI1EIMVwtNXHVyU+M/Kc6d3Q7es2pB
XwIxV0uzUUPfTxuCS+t6UxeLfkb2oN/nZYo0xm+Re0WZoc1vldajMpon4PdNPbEyxdqaPFgQ67SG
LRXqGD+71xIOGyBY05ygcGqDbRCtXY3QzR4Pglt0IUh2EMVu4hJXwdDjajwChVnlaTE9cJt+VFYD
phqbfeQsE2K82ZQaiHiZ2DbPCNCx29YkcOfaB/f3b+FsyxGtEGWspX/DBuW21Zm4SWehT0zqy6qH
tI452pM5JfN3WXKJQYb0yOuuxbJMKlyXwswiVFFTHGhuxkJlXi7RMhzp3jrbvq60i0ZKG57ntVcg
cLrPj8daUTuf8O92d6ehSfZ2MtGcBNqtiY27BNq5Ybn15RQh0KhVyIOBOZHyKNMkEj42UXkEDfZh
yTlpZwanVzlP7ptvp8X6BGcH8NstuMLsTHe0E83Uox+6NF6fysKKvbNEh04fvayztAhM6PP8ri/p
zg6JM576kNghiPC0NjSeyu7YalU426TdMl4S2lfyJV3r2REcumECU3LO66Ksz7adcwWMPV8xtH1L
Teeusld334DtUle+DlznbZc18rOgiASseCbPa9+orMB0rRRrDnSyLHdun9jOrTYjtwxt5U4Xzh5Q
XkaNTUFL2Fd2RaIMMzonbGE7D0K6+isEfpWDwEgnDsqpGAif03D7BEOdGFnU2ipmiXDW5UF4jWrC
1bXWIowB9pwA5Y6hHVgO6vfcFeS8pUID1dQwAGhbm5PaCNG21u91V83ATIkOVYHL0qvziicsIM4p
tyVqa1L0J79irxiEurVt2ykOLVqFbpe7mkIfVSv2rELTLsaTMh2hwElS0PdLlVFrl8GPikCTGVcv
hhGVbbsYRDYkpl9fX0Q82ODpBW3cV3HTNXKjLap65anWFZvY5t4o9aoWZ6S3OiJHKEdUiGk3rKEO
4eJveCrMbkSTxvDDiVUvrhIObraLPE8/RWlQ3oEqMEFG6tiFGU7tuNR8j10M6lEB7YVs0W1+XHx7
cH9Qh9zdSmL7xROKlSG5ywZaKcNlsd3n0U908DSV1jNxj04Oogkh+K1UYHNIODNxEtQ/waEWzcoD
UHWX4drSnQbxi1koLyzrtZr4pgtbHFyjdObAZXHqHnm2mHmUtk4pbmSLrCgsGX8gtis+QEcV01mP
k7VUWqgnxazt7EbTv3tl071y3FvGVvCKc+sRkFtsrD6Rp2EeuiFqem0uQzga/wZ5XKUFk7HmX4N0
myooUrn4tytCxU+6/9hvXKcjuzfs7QZNrF551BClvkvVQDN2OgI5oB393qrIJwCBtRWKWqPVaeYt
J+LezoPpLDo2BI65Dcqd8TKY94aIsszv3nio5PkWqFggmXM08zOdaWtE8Dl1Tr4bejD3kHQvLrWW
apeCjCi9oRe0HqdmU3k88ajOWNoT0TpjczASbfnegndDpttGvoQpCRDaPlusBnG86RjpsTFSnmGT
YVZuhCghH5ij4OO5ctx6vtHQAnphpRXI4KgYHq98NiSnito0b9e31C0wKxAa9uUkM7gaSodV7Kda
qTgN4Nt7jmUIUu8SMElfn9baso06ePHk0gWUtI9j4evOMQZthyNbecsYX0EHUK8kw8vSkMW88wnE
NpnZWaUm48Zm9JI9AtWCt8UtPG4ROm8FQLcP06yfZtkp+TwrXKMeSKQn+jvQXr1/bz1oX41rsHRo
fs0w4DFriJhJuA7G1hgwa0760Ch/U8/CSV87e1gwYzVGY2QKVRJnNOBKgq4tpv/RHTWDgaWp4cP+
B0n5Pty16+1QkJchj4gVCazpImBJKPRWvXqsLbqD7GUY7vpF0zdVmsFZd5q9oToH/TlTTqD3mryd
Fvmmz16/hZkZ7vXC8U8Au+PrFJv+bTnpRhHo6wiMU+jFJpGOsVXKXPa5mOu7RMvTvYHeJ0hkOQZA
7ijD7XJ5QCPSngfEKXdO29uh1iGUyfIKyr6Rg0Urh7xgt43YA0TJZ1zp8mEcETWlyeCeFPOMFZQo
JngLAD7KaZ7AwbP2eeCuoVVo6ugXdKq9Ncr4SaxJsvV0ow4In1uCkY0l6FsbpKMR6XF1bT5LIpvn
UvfVt0Qr5kCJxJBwa82CPtcCI22sIixHQwtnD0zNtVMn7OKiRQQ9X62YagLW4TVCz+ncCoo6HhXK
TTIgs/gPDLy/Z9z7GTn6D4aOhpYLP85cd2twRmwcpJRUZTYZ6kVKfoMUIuobKk7j4BkKa2zKHS5r
PLcT0Y1N4KK73fcFMieSbv/QBvJ7OTs///wfvif6EmgSX3DA+VNrdtuy90R62/CIA2s02TACQNjV
3hORTq7u2CfuEELjp34I8dkMf2BG+R13z6/5zAlDCwFFrbtteJqUUZY685Ubo2q2DC4eNJOOd/jX
tpff8dT8mtLcqm7phGU52xUgy30gTjKvIqOCmt8XWQNl+K+/zO84wn6Na4ZYVn41mfYWEN1EHWPU
GwWb99/8IS4v4z+8Z7K1x45kRns7uhUsvcH6m3BmyT8K2/+9F+kXs1WvElXJJCbHhz08SNvlEPv5
NcGrf5Sb9nsvzy8Gq94weuR9jr31hNrgfUQ1jJ34Dy6m3/vkvzgs4xk+0Wa13SaQ44HXjpwMKTDl
f++d/cU0ZRbSsheN18ZcK6a6HkiwW5s/cLn9jhFa/8Vg6bRGNWF757JJQSo/uzq7zCnOQhQpSDm4
gRwwS4PT9La8/u/9PL8YLz17VsPkVhiDjRlbxrCI0+AO1v2//uzG5UX/zx4z59e0ZjdfLGdcErEd
8li5m05XfhPSB2UXn05VMx7Eykt6BH+yM28gq9b81ehWPY4cM7eSUypymTwKodosgoGbtOSvb+O/
f8z/M/lqbv/6LXR/+Q9+/9HIpc0SGMx//u1fdl/N9Xv11f3H5aP+z7/6yz//lg/62yeN3vv3f/rN
pu6zfrkbvtrl/qsbyv7n5+fLX/7l/+tf/tvXz8/yuMivP//2/llldcQK3mYf/W9/+6vD559/M8Cb
XPOS3Pzv//hF/vYvLj/Fn3+7ytamfa/+7x/29d71f/7Nt/4Em2g7Bh2lhu2Y3ODT18+/MP9kAitb
wnVdjwrvi+e/bto+/fNvpuBjHFTPJNTotuFeAqy6Zvj5V8affOE4rJkeYJNwHee3//3d/dM78Pd3
5N/qobrFZ9J3/EzGz6SMv18trsdY5aBZQM4g2ILtX23ZFoJWxqMYeKmwnqWjP5vZAP5ONdEk5jZ0
sCwF4GxNVN33vujCdM2OmdfbQRejP8qrCn0FD9Ae4eg8npA22UE1YYlq5ze6I+Cwl/TbCueqOtvd
V/7W8Gn0MlyssYWz3KiZp7HZo4YWA4SDUd5qeqUfNQLZyVjJzG2cGsi5ICHCfEoAwutZPyTDRx63
Z+QbBs65cQoh6LfTCPVmXNxDfNN2ikKSBS7JsjflkDRTZUaEy+wK9dudWYhD0aewNJb+4WR5YOKA
wJ8EQuZOWQjO7wb60gRUUvQYAhktK2QzMCSwOxqr3y6dZqi8Ag46f7Pi+QWPQR+UnTsGFKfBQOnM
vnrVbnxebaSF9YdYGcUxBE371fW+K3s+F/5QhFWVricWhSDWRwBF89IkNlk3Thl/uUZ6YK+6rZbH
YjHtyIz9Ikrtp7xnzU/N3ggdxI8hY0sDKYWMqYgQPD0Ry//JSMxojSePofKtzyFAuq7NAvcGAaDa
QMLDpKEH9nFUBZPXzqGmq6ehxASuuc+0XqWRp/xPo29BBVDQciQm/OP5uquX/YiPLBBKO1WO9Tpl
8puf66+5MJagUtBk8QRhUZ0m17lPvfacdN0d7pN7Oyfn8l3v1o0gvmq3zM1Jgf9GOByJaHPM89As
RsjmcAJ8vOOhMu7G9iFdKpR1Q/9t1YujJcovBdizSRFjEj0GflGrj2Tye/DmiemU/Vhf2hfTF6du
SNF5QUHaQ0qPpbxTPpJHZO8hzABmqdj4NqKzT1ePUF6oal25XqBn82bWev1ubPUbImu2fT/bUW+b
XdgjY49Q5CbRmo0fKp9vKPaU26xatmUJSb5OCdbcVTRI9C9F0Txj92vqn5Gbo0e3YjcA3YHcZmyw
xX085x9tHGs7KzevB/4bi7g95dw27LIXKfRw9FxcnuTVoTq9dPki0EQ59WSlQxNiUP9RWwooy47P
asq29Txf1yhDNknzUGF3XcburmRo15aT6xNq3CF2xi52dt2JC6hrzzZ+42VtCGZS9Mb7IzB5i3jD
vCsSrhJhWo+WUz2n+om6y7MUkIaWj+DOX/LbznvRxjUy23pPp8pLlhVQG7bZbwfRpGGmmjtjzAd4
APSfWsOenNN3IOqonlCeEvv9PtTNVeyz07lm+aTc5LopuDSU4a0BTZokZVtriA/bDYlPBi4miiKs
/cQKFH/vJQc1escinp+W6ke2FJ+TQHm4ypumLb/SxnoY7PEhqSBaa3fdwkOuxNlVSTDo477Ay4el
ds3hWVUoxvW5BakUYjpordUFncjnoCSLO0rnu7w27HCMs6NZ+EdZLAnNBDYbw5pjiJ+jqipeF3ht
wES29OKi/v2h+rjeZOukNpm4xHTpwx7SYe/EXXsPbnFYS32fonCIMlih/Sq+sCKGq5NBHdniWmvH
M7aQErNP20RDqh6nDtJI+fmrTOwf5cVxpq6mtpbf1+3ak5LoYx11G7FNsVNYFQWP6RxkXv002Lzy
ejOgqEsra4dtKrLn7CkX+b2zcvOMmrpi/ziXBZWIQxdM5vKMzPp9LV67wr5ZLJT3JSbbDf2XtrHe
X+66lbM9UL2W4igyLv5tg7XfSt80Nd6jVdQ3S6ZygGN8eYN3FPkYGUMF3eygw2IzBeqbFRjLEh/w
rzyIRGBMxa/clNVx1MfnYoqkVyLVdHUjNBuj2OL6RbP/Y1qTTV+axo7dZL2FePaSmm+kMtoNKlu2
Xne10MXB5DUuatVhzjfO1A6R48afK6sTRpzGCxLxmLg8o7RukEdRE2sofXjNTJRI8N/atX1PjeHa
H610Nxju9YBmfKdwiMvJKbEqkujCVhGOCqyJkruNMHmbFsT7QI/5mwZl31e8HqikOlzF8jGX2tZV
8V0JYhv0vron3tfc6ql6EeuER6T5wkNT7DwHh8WSv7ssRtuizrZ4/pqgxlG1gcF79IGhD9LRbpqh
uLPT9Mc4SC/y0uO04GaESzMjhTkk0LXViGB15InGSIrXTHc7FDoafolCIkf1pRfWN3J4Dv2K9kLb
LMCc/YpGikv8y3UsYoyUASAnYowo+FeLNrnzGPwYfTFfjaVLR1fP3pBu3WxibaifSwKmgXYvrJo3
fQgnaOzhYlzlPKnNHjBq1RyeYWW6XVyahSDo2htJaOF1WR9KXOD3bN/dVWl4z9KHp4NQeljosQpT
Na7bcc6HIxPRiUx59V0A4gVgnFPhe1sHinhT0b0bpClOGen1J08ALOSQqBuprdUx6X1ecceYjrNT
7lSu6TtpucamNYUZxaRnho0l5ysDheAymffahMZJT+Mby1uRoI9HA74FS0ylrbd5MnGJ5Y9KLB9W
vFyaR3xktHN97RQ6hojWrrZpmmYbwOMi+WGMGm9OXgRdnSC+GfF74HfdykUgEnGmfLNMd87olh8Y
rNB52OZ2Bc5GCV96oSdiLEK2UZ5V25Xnn/+Xr2Z26DlQ61Uc4KjXb1qMXRW/lbGFoj/4NVCUN5YT
la6Tv3fRhjAqreux8MpqZ0g8V7PgCoBQu/aXJDu3bV2eyLAiBqDWZmyK6SkGhzkqwt9sheEZruHQ
L0sa8fAon2cXRhFHfDgrasbs+HpYugwMcvY3njLNU7JWa9hPyyvX2nrddJb71GvLY9ZJEkWRoaG8
MHADSaST6mV1h+zK7XUYO68iwuF2Rq50C3XfRhWWsLOlyzsHiG5fX+zYaD91xotZ8vz0Qqc2h0dc
vHI3ND59BkWZPmCgRZgEapj1XnLfDiq7s8zDRaBw+vmLDeKwHyvHQ8bmku1vN1Zkcry0ajkpo3VP
nEpp2921tYXUq8Mbrr5NI7KjJcA/8+wQUcvzHDP2ILtHPnoOF/tqIkOdrAF1nMz2WLeAo8RckCyA
yzQkd+DaXiROyJUupLljd4qnR0Bje4cL+ovmn2yXXMKvbLiJAC7Zginydt3k/xh7fsja5NKUVNo2
3CtbodJ3ff0ahtjeSaG9jUVOu4dVdRFZFW5g4Ms5gCaHaHxf0qzsD5bfwo05j8iU0S5qMBNINye3
3hVlawbawPFYA3OHA0O13rnfuwzJAAH+0y5Xy3AePHc4axBmZ4QQCPl+OAN6LUJIdAOz7Gg5byrW
ttY6YIRu8o1nZD8wZxQhksAAfXMf4qYYNqaxwIsNp7T2bqcKl31OTMmm0VWIe2bXm/6dgrBT1eSE
fubzWOizZ6UTXeHM4kLlM0DIPEwEE/hstVfG6BNusoodjRlDeBHmGoUMRlR8VY1eiav5B0sL0z5p
nsJY91DYd3FRQ6rO52ZJd7ozKxwH05Ns5merM69iFF5722jRzRbbyjDSc2oVe9Mr0x0Fk8gmV4Iw
YBwCkx0oAqb3SPa6tmR8CcfV96OZ7eGfHruMeA8mR5RcgLdZ5m1pJvhsjZW4EbHXkVvawvUR5LP1
OEscuG51Rlkg3BybvXGYJmRapiweRpOoDju/XfhiqC9e447eHtT8h6YHTp0hDzihAhNnyGCFAoIt
0mHNy3g5VQrRNDwXuQ3ZjhSINyXdK2g7+pDLN2FftoKZMi6cNoFq0/3aWR8YVMbQqrUnhfrKwQst
WkxURlE8c9o+tgZzVi8dnhmV9a2OyVKp3VtsDGaYu3a4rHU4NdqD0gnBcCsXyWGGlriVgN/WLe4u
SPS4vPe8+qXt50PGLFILfQ+Mvu5WOzuPuoPEJu4vdqGA1RjsSeUgwf74uHTdN6cwP5x4/uoL3JWI
1KAZCHiohbQI8CSuvVp86qlxH1VddV5kGjVufdQaApFRbFhRnhXkPAzjfp2cp4xNPipl7IcFxF8w
JzYcfFo9NmpaQ03FMpTVB1FD+GI9TNcDCLrRBSoFZ3MmHItahh907PaqXW9XIshzy3kcRfkw99or
zkkEcyDmeMmrgw45JxsuWEO4zDJWFg5r8bkWmiB4ZzoxoT8WnJxRu9ZGgKPsOkdgBPvx0iRP6Ncw
pT815lKFl1caNuN2MvzQs+2P1Gi+iGMwwoIUtLliQEzHl7wT7dFPkiSCI802uWyuKH40N7rh7vUa
bQfRKwxyjWaWUdeaY4QRIbCbogy4sDnCLfNMU8Kr06wtYxfGFzx+lxW3SreQbUOYqPK7N8dNoIvv
wtTOo50fjXTYsjPXYacl20si0dhgVTDvRpEfvAEGr6zzD5T9LAXW+jIWt4vNO5t5iMdnNLdBM2vn
xLVO3IcMyEb74UqcIeOIIp+oMXP2GIybF5sZaFy7syGtKYRovV1Mt7kSenzwuzYh5sAQu5ULo4md
JHLwKgRuuTwayJiZaaEO+6u1umiCPXsrB5tXkv2/zEdulsI7iyJzrxbNfsjL0gnwSHCi6c2eg7E7
mS4EYeeEaoj7E1vbYaULLgIm64LEq7eWK2/a0jtlNrEjnqMO2nwZYtEsE62xoqWJbwyKBBBGBA76
4rBc8KWkQ/zdor4HfwnU27A4QZ4u1sEwX8Zy2WOkyQ44kt4VJ4Y/BH5CeQ/T6bA1ljrZuYqh0iYm
yed7HRDQVumyTafnCkv+NiYTe5tWLoER42vRzdeOp852MnyZLQaZdhEQSMMtaTfWNekEmwmeZudZ
LEx1me8QFTHjtQanVffIA4p5SgUavgHOoS7bgsJcp/wcOX11YTHVPTtMudXwQOJMrT9hHp5Gb+dU
+hh1HsoFJx1ldKWXF1+VcZIJiXTKjL87JAKwB3oqlON6GBGNQV/NG54cX17uHnyf4FwibKAkBXxl
gr48wO3HPZG8EO3yuo5wclJv37k40nUlMIDpOdS9SmdjmyO8UIwy1Vfj+lezmfjbyY+0YjxWsX6u
FtsLjaFGeW2WRWit+l5aqbVv0CNla3wDyf8JOJNw0bFrNb7xQrXQppr4eWZUD17HIkl41gA+Fnr+
tMV6z8pQpc/pWDDb4ngIx9Q65D2bYYwgMJCtNgQW3g/EX6+EQN+sTnHlJ9LbqOIHfNdprnH+eVbn
E6mnZdiezDeEawUKVcxH5IXdlbmjA0z0TONaSrVa/H3Ed7ApRAGBae2lXhZ/xeb/S7DrY8NJV/0z
yvoLMnuVfbQIDX70//Jf/X+E3wKuCqDx3wdv799zENr0vf5H+PZvH/VX7Nb1gGgRKgtoKgQul4qb
v2K3jv8n4VmuedEsCx6wl3zrv2G3lv4nwzBJJyHdT+gmIMLfsVvrTzphGr5vW5buGTrJ+/8F7Fb8
J+xWEJmJH9LxaGZ0LddzfiEUGl3OOKD7bpswq2+yH0h7keQrg+wxyg9SMgceK/QRg0VLTpHPxESU
IrvOp4cezvuhJZ2KSuG9IRZzP1rtu5WZ67EiAyqoEiE3NBd5bNjxsPGS4ogujQFMWhZIk/9QmRm7
IhqQYcbTbX8OSY8/xlc8A2VhRzMPVmzx/ncbsvhTRyVNBspN1lf5eSK8a4+1kWQIbvzjjFeBAzK5
asm92yRC147umm/IdfGii8YxwhxvR0M9O2QCzNnOG23rhE7hoLxSnZK4Z0d1gMNWpbZxkYMEoAi/
SnqkavFkNjcU2PGER9eOLEJwUKOnvp/KieCUVHuscQBd9VPz3es4WGKs6tvau4jKh7V91a5TZ+eP
wr6yCWLACkVdXW3V7blM8+EGyhzEUdTmd8OXuwbJ9waZ2Bw2LWcW2os46ghPiHobsGNK8vGm8GBa
Rk9dQzO7GEisN93LQBibCXyb4LazjkOMdcDs9z1CuH6u18/c8O6duHL36PKMY7Pw/XvqdUSp+WZV
OoM8VQnPxnBA+2KfK9C1qLNt5Ou5OR3FuCCtmMSpyPTvej9Om0w62W089a+JyFVUce6QcThTD7U2
EWK4+MB1XgZQBfG2REpxI90uxhviVEE68sUkNtpvcSK6jXe8CDjOue8kO2pmlyNA03cWzE+sC4DR
yjLDag4lQtLSmvx3LXN4m6UTMA81FrkncR2uU3212L7HwT29mRjuT4XZnV10UHVtAcOZuJ8YNb28
ely067ESjFtNfWe3K04TYz+MQju5w4uRKDTeZdqF7Q3CHzPK0DzNuMJ2RXbpYpxe0tWFyhfU5bDI
eGW59yYyBnQ1pVu2lNfJ0ZIjRv6cEWw8+zom26q1HoCAumiYjP4wE6l4U/stokxPYdezlnJL6tEQ
rfhELlET1R7hEDrEt94BG7cr0zqV/jyGK9/j6ecv6JkPUpJu0mUXWZIz3+p4g9tgGnGdJWOdn9Tq
vnSj1mDeKJOzFbPz9Emd3VfI9W2pfXMRfzxnmCESz5b0KGc7R1UEceqfgy6gVzrbDHyhZUdQ1AFJ
UvFesHV9h6b5UO7I5IRBPLhI3kLyApi/bTmGRueKe1YV+74a4icrT/Wzl9r2GSvgxBu+1OeyIdEu
cdN7wjBu07FOz87yVjb+dYuu53WqdXmdFQcJbmC5zfKV99kTW+JyR+rkU79m8slNvFCs84JzxiQD
ql7GPX7zW2Q43bmRPQ/KIn3J6qS8wV5OrgGwXRB3FtlFLe/iXA53WR9KN83ukEwbW1+vtG2X9UjO
VH9aSvulSNbmVMayORmDcTbzhblJj91Q6vZ0V/a5GSzaph7o5EYR34SMnGU0DD30zpCnQKndGuYk
Qp7rTh3tQRa35hDntz//zwOCDbOyUtuff5YS4XFtlgnIJb0VN2sKBLEqYz2xjZOk78v3GbduJFzz
m2f2T7i4BdqR0rjShylhtoi1g0S7HpLM9Om2fhwCAeG+X8VDIVns+ja1wzgBSyi+NWnN5iUBKRpf
fh8Soch6A7muMGZGnpNsrKzCR86dezdL12aAvl8Bd0O7GRZCzRIVoTL1geNL55jlrMtmc+2lrXE9
9cvBrtrlkXP+0+q0Q9tbElWizRI+mkzbArzdLAhgE3FsbONSGtc/f1n11bhuvNSKDFZ4TcebRA3Y
GDAkESHfXhPpLY/AInx6vczCGcPrpYKwAlDQzWiVJgsniD4nvpm3xz4rqn3xnSib3fS/iDqv5riR
NYn+IkTAm9dGo33TNZ34gqBECd5UFYAC8Ov39GzE7gtj5sYdimoCZb7MPBmG8+M4ze6ulZ2xzauk
yrdlBZeDoVa/n8rhwGUn3DMOYWyT3w9MIsUE0JXDiXt3l9wXMp7mRHIUZ6A+DHsRussZqoPa1Nkw
UrpbdYwF0+Cpi4ihZxmExoybMPA92m7K2boZ5XKqilpxJzB28E+7AyO/KLGzMwuBSHovKJNh1O1j
kAHgbNrfc0E1p7NaKYG0ADRpYQzPgj+Ce/F0P7FGD9MdNFDagNzzdfoVDsO7dGfgqybHbNJC6dbx
Nay7gAXJb73t5HLvjPDhYs2PygOG3wTJx/z0i0Xt8m8O1AD48tZBhYucvagFPnZUEnr2buTI7Ncw
lQxioKAntdMjfi6dee6c4IpJHaBA6LR7zFW7qsAcZ1Zj8VTnHL4dJAOMV84fh3Gwra6uzLJ9qpnr
ALi8VIb4sPH5nYKutXy4RYCu3NShosu+CCHag0uo7+yCMT1hZYgHHOPX/76MvTtc08yuGQj9NFVU
XiI8doPy02O4WnOsav0PwS6NcaXlv7WFYtJ16iiw3W6DBs7nWBbpcUJunVzlXmq7AZnb1G5cz1P9
YAgnnt2A8Hc5evsUYONtThuJKiv1T8a3L++F5PQQPlW45p8bXgNDluuF54e28ibnnWwMknSe4nm2
tBFD19hGpWFc7rnmq+PU3J0i46AJ/sU5y2cyeFl99Rqn3HWkf7na3vdYrNOELcwWiYG4JatZc50w
kcaNEr99qLxxkZPWCuyUMOs4X+uyuOatrGFzoOSOpXjwB+0nbTOzuq9hzdYHLzZyoxjiG52dvfou
SEudMt06F0BiLHVYT02GoxeHDXLKo/fRjcg9LCbngVHdPMM+jz0/AEOMAJZtO148mLhooPWpgrf6
osIZEKlWe6OxzwaT57e0oGM5u/d3piOUm8XI3jus16ccxz0cV3le6JfeGOH82ldT91o/T7asEy+z
2ZMnnx1ObyOp5XvRMTr2XYZcf6qiHPd56ald1eMsZ234WgJwZNrEuLvmfy3ZP/DLFZD9Miuhl2vE
5rarjGYP0Q2Mls1cMWzoyixs5K1xRKQ3NMdZbylupddAYJTocvXsbObCnU8TdI3Sm9EBiMjnRdSx
VqlXyCrGBqyV/rDz4NwR7N63VWYepecfyeF5vy1bNAzhDXGkPh0Ui2S2OafUBFmR8J5d7xb0+rse
FvGYdUQn2ZNb2/0AxHnHBs2PfiqLY258MLypdqGRH+kV4xhW62R1wBETcUvyjpsocmGs64nUY9Rj
nIX2SBAd97UVmtBQgDFvezQYB9bippi6D6LNh3IyFCi8+sDRtzpA/dn57lqd/EL9dWb/JWTy8alI
lnV3di/m0I0yZ/NQpWq4Gqqsts4wfS2r/82GAi0L9w/m+Tlh9DzwfiDqCDNgxY8kS7P66iMdbtZo
/hjmQUJvmDm3LZq6L3evWMmZKRegWBTlbB0GiUzOBvOzhazsX7hPbBD379oAI9lQsfzDGRYvfz/t
g8F5pVw9bqw7kq4by0078cULs2U3OPptnj33aY6aH9vT4b4OWuMSdWZ6aYrXrpPrBUKbSFxpLDsw
Is12NTr6ifyi3jVyeF50JrGck4ktQDbthMbSzyHGSnhKx0f29rdpoqq+WM0nVcOpI9a0UbPrHIN5
hkW2vpiFA2mhNbNYlFGxxYFqbL08mk7O4psnuBaa7Mdu6dT8rexf+E7WszV1Wy8zUo4xrUzusJeX
NIekaVb1MwCbEEcBZ2RZRxBEePJ2LuNU637ww1VKH0k0tHs2BdtjXmHWsOI4fNSJAbCY/G0eXRv5
t/HEfAowQ1B8bpxmS77W64xMFGIGkdIXVyje711m8tSJFW9J52MWCHLgTSv+gGqiEdqR6bWOytdw
zInrisg82aQ2ovnvBGLi0uBCiVvhzMlk1d5JQbKxFckyiyTGtrakzUzeJFfMpYRo48Vsg9d+lZzF
+3oFj4lkBXPizUSn9WbFRN8Zd4MeXrsUWThcQXTXoTLicSjyravIFM0FNIK55S0NjYzDVzCdBw8U
FEY0FXcMdgLi8AtUayof+jPo7BzbOyJ7jRfjESQFapueEemcKxGl6UriEFQJF519o9RKMt00jgH+
mKV+9EJnfs3kXoEnOUBca8/jQO0TEcnmEBXuS3m/HGT2VN+quoIe6KCcO67RbY0A8ASALqzgBfYI
hznxLsL5sDFglt8+wYhHCRC8HhuC6VyDpTqkq/rUQLOuOE++gKugyLv3rqlUPVSdPT9MHQlCsNKx
MlvzTZYFj1i+NVNrvLldCC+wnWsOVKRPxJQTAcECwQe+biQUoefeYk0L9KKQYzgkcSCerjmPFYF8
gXRLJqIq/X6PewusVgCkNkWLTNYAFPlS1NEDx7RQl39S2LQvYyarpCiLjCiMxWdsGxYnwNK7isw5
pneRvLJ888XOo2PZVDccFu57zT6QpN1SMbsOt27vFs+ZyFimfE+dGSyAhOB92dmgV0+ySRdeQm6T
MiUJ4VjldBxHb3kVU/CW17JJVqrKN9rPMGBBCot5wapz6+nvycXxVIyFEVtCu1djgmCA8Jdts6ge
do7vzvt14OwGCZM3hzDcntlBlpQDOeU8YI0wRuuESWvY1xUD2cwA+Vwj9PzvU8JsjvCUeTQhcui1
fhVrW/3pvZeobp8sr9IvLaZXnCvIMmKE/LX6gbkfC1SEteUpkeCOseh/l9FdaqOFa6MLn6lpnnoJ
axIIX0k6w8iRStPmvKRknBvrPmSv7L+etD8HndUHufjtR4klq+ScFy39dIqEiDOPrCP+gCYJRnKW
01ztBlU8k7qak8xGVbKt6mQ0zXXxx39iLMHpi4roAQ/phoTBRRkl9gDS0sSwgmMRcAuETwmGry3z
ONvbJvb7KkXxAY7HEYSndtLjeycmcZqis22AwK5k+Ie8/w0IPA+/+acfjCYxyQCnkznvWBaPuiS4
IjqemBnn2QFs49sYdgO2M/geum8hLzX+Hx/Txs4P2RXIiDt7Yq7w5KgwhxzooMs453WIJwsdTR3M
yX3I9E9XNvIQ2folBaMOCOfDUtab4MC7r7PwyXBR0Fs7P0jH8s7F8iKCeT0NpcNgx+3fdF61mOSt
X3ANGLynK96qceTbYU5IhQo2ILweKTw+LKXTIFxFz7YaAFPC3MhW56DcsY1NrDRQKMzwvDSBzf25
mG4+hqutV+HYsUTxWbo8rnPGgN6265ho74xFKpgvbYd5ry7fCvN+JrfHhpuOJGc+Ogd6BUiqRKAE
xRQdSk7YJ3XyaqYh3Kn7pO5tjHw96bUIZka8BP6htfU7dBFn1zbE6VmC8Pn/GQaLFGmNbwvP/Y6V
Fk2IV8q1+71VZH+CZfnGQWkmpsuhzacSovFXc5u2TwLVPg5zlT+5ncS9K41thPyysXwyylYL9CRc
CPT3hiKA5ryglgRXh54XhNRQJ65ZGMeKm0svhEekEqDE6rK/tj6eTJJi6pAyatyMPgnc0ULIbbve
udUAJxEjYfOOU4/NIDMP3EedP4ZLhjdqiVFBlXT294hd7M6RcbE7kJ4zR2NPQsbvVzGf7XHgRLWs
iv90vBTEp3azquskaDJnZ6sGNT0wrIORcm4QUZUsEYuNEWINGbz+iDeAKaY9r5yuZMUMHUHeG9s9
uPeNCYjgNhkGAH3Mgmm2/KhgFAftrVNig9ygixxMOVJNvkmLPH8qsaqTEus3wliDxzRyGQnBVY3D
oZXnAm4MxAXmhqntMSjcuHnznWb+yEW/Urt18R57JQ5g7y+lMdovnU3C1XNGXlHSWclA9HnjEIDZ
1V71lyTleLL5uHBEzk8M7frHnJHOK/3oWZ8tbwSEO4DkWZ64usu2FQOurWtMwzEfo0dbh97BY5RC
8qbA85EQPM7/ToGcUFNb95bn5boL+nW7eFWZ8HLMT+0H2aj1BubsttIkMXThrSfjNzPJOIa5kQwN
VEwbWyPzvKHCYWVx5Gkn+yigGphtVZ44p4xxTYz7CMqaVJ5RPYgafBcgk1tvw+JiQ1S8KOUC6maZ
r2px9CGiVTDGrfBJyBKmT9mkexYa1VXPsLX3HFaQ2dDdfNPPtw37J9i06XFu79C8wAUKymq6kZE3
7QjHhlhBmZBYM3Faa08I/0+np+Xh7ubJgiplToJBJ1jslQYPsWOWth4LWKQ13l5uM1BZOcI99fl8
mhtEJ1KLfhIYb+5iPa+IMnE1zCAR4SrZB2l3PtzQdDiWnv2Vt4KBnVMeuPQ+D4GBjwcL9KZa/Bko
4vAqeMjHFVawLJwZ1k5z88aOhCaLwTBXNM9ZWBVbz0SSc4qz17ByzrBqOlnu2dcxAPvTzYR/AVWp
RXld/f5arV4sbU449dgw//CGWOQiu0xhwEnr3Y388WiCoIPMKxLTZ4BsrPq4Dva3LCuxgze6W7Bt
xtBH5X5dIRrJIDwI3WDVKdJvHhEipnbHwlvupa2tuAjcjIqbFL2xVXdyk/vkSj8nPBkOx2KN9mR0
7UPW40OTasSKRy9Hxuy3VNBJJzO4Jy6tJ5DtsZQ57qWcgGAefOqefZWBcgKjKD0NgXiz4R5vMTpw
v9QOGxbhbbbVg1mpKo5M+d5D14kUyGE/+Df22Ue3AtoeBo8h8bEgkXuEdWwkqot8NIcI2dqBPjhb
/1yigqk7BVu/s1kgVgcFopq2dFfze6TntTHpM6lH75Bn3AMLf9q2I2a0UPowAi08VQ01fg5kTZJ1
NibKsN6NAE2eteUc77UNjjcfQtgRY1f+UpNNsg0PDHlniQ2xXu6UHGwy4GCQ98iMFiWdHY4dfMo5
+52GKV5Ww0wTA2DFhiAdCiEEtgJcXdwpR4CfKsAuGWLvZN0rMO76wJHgp66xZWvHgxhdhHR7FD8C
PgTXtRSSm/tT/faJP1bspya4/tiwo79DZr2kJnMVtwp/LZhHmNRlm5m1cJm64LFr0285UgeAaLTN
lDVsLaVK3jGuOuAiLqlVa36qOuDyxbytldeZNo/AhTAmMkC6PcjGDdP0iWk6UtHSMSplPqbelRIW
duuUpQbGYFYE9V6bALxrQ59Bm4WHSg8v8PvTPmgSDolcdxmnDk5Z0dTF9I0s8KeZ4WamoueA5W8X
8JSx73xrBxOuP/rwmk3csgEWOjONnnE9/hu1thNZQi7gSI+32vKT6FUWsj1xI1EmRTDgva4607Ht
EqJyfYyzqr52ReBQYY23ZNTHSpWSJ8P7a3sgilpv1NuhV/tCu5p8A19KRKfs7kkyc2YDDRUNBlMv
IGv7svg2mGsvllefg658MibRxF3k9ltOMb/5/V/Vei0WlxxnaTE3xVzvD5JkYxr84tb7Tsr7Sfk8
aeBS+gRTOqZM7Pla8UI0D/bAUzEFFWbVCBc2fotYG57mMG5jqU01CXTJvH61xqvFZZBMLz8/Rjw/
tp1fagCC6QefadaxotMKjRm5n2MOxodx4AFKSwaW1kyBgu/aTCyr+WD0ZkCaNOfv5pOWJxTSxq0T
vRG8/hdhgoqC9ICaxuFCYCD0XS9xR2vfOalG7siG2HCaa2u1E6Scl6mEiY7ba97Q5JxuphrnZ2Y0
7XZxylOhomcz8Ham2Xc7805c0g7+mK5l7mGyDxDEXXb+VFVb2TDJnHV/gH2Es98h3Yyyj12+mQ6p
G/BDKG8LRprsv8APTxgjMr0tuzHqQQGd2wn3ACc4WA/81akW0gMaZN8FzytWO7YDHk99L5iS5Us9
t+A3yx+bcafQXQpsQm9d9/7jdCQG2kc4rC9K2/8ar/yh5P0eHigh4wmKXLzhtxfVG2PKAx4gbjiB
4X5xVM7OoQLsa69AcECTbHqMmVgPcfUuxluUbc0x/aE/7ZeHiEGm5Qef94D9nuhG13AYcRFiYx4w
duO62bQpKqQTcXf2jKGLi+4JfKQby0rcyJeDvgqKk1W4z8B0y5h6lMfWZjI6kWXBt2+8T370Gs3i
6vZ8BFkfHQuA2dulhEJBicQX8slLWESHaZ2q58CEFdwpyzvUVnnFKDfBfGIOWHdiNyq+vWNEN67O
3HGX5Y8r5ZvU0UdORwyQieLVB3uyyYslLvCtzBmuLRuHtje7TzS5h1v66bbCq08gOhhv8QG7wz0k
rNI3xBwFUYKoHeCNLSc6fe3m/QAzkwVTTImirTEIH2wjekX2Psz1g9vhI13UEeJ+T6NVpjduNCsK
hZe3yiieZe88CEN9Yq8f4gwjY4aLeuOS3d1Ahn3Bi9qD0GcaRKNJkt8HL34mLxPssmtu9ucIxGoW
SnH1gs1sKOPaGap98Oa2fOjPkHHRfUOAuh5co7Js2BoLUCoUx1hXP8DaKPCf+qAaKn2Opmw9F9mU
7WnA+NuHuX7ilf9jucDHaBX7aX3rMW0xCjZLrbckz+rTOHjcbcIGrICIOEOMPW1Tgfcr739aq8wT
o+9XLspOMnq5PAZBPZ2k6f0g7HwoWzk7NOL+o9YseRGsxaLhsNhj+94WnBTisEzhhIzRa99zniPS
SElUWuKUyTyOYJbKTuvMpX4VNgZw7u8OQkAFugHtrwoPxnPlWSa3ejdJyTMlUhvhbuo9+xoxwzb8
e/I9BE9WUHyJmFZsU2/kqMPYLbe0vEKUOY6QWvL6ZwIFvEfF8q9XykWaRCzCvdYy7bfKG//yOfSP
GBCGOwVkhXcgNVXnnpeEHYYjJiOMUhTtCds8JaKOIBIdYWHAj70/boQdVI3wHjhEFmn/sOIh7WEp
8JHFlTseh0z99a10Z7T2NwDBYwVZ0e7So67Tq/lPAYTBEP0YVITZcFl9FgA/5/TdSzn4hHNiYUWM
XSBgUT0mUhBtDwGrUhY1nj2FHlcq60Ts5Dcx0ZGp1i86NmDNjVi/YMx22n4YVoakjjZ/+1W0Yjbq
yNPPOUIM7Wz+myFRxCW4nU0doCUVgE1rI/vnC3k1I1S0AaTdOCJxawfrXoHNHv2Z7UmBQq7zc2b5
7ywOVIaNyFZRS1Ix9PcLZ/Nty1qNIy07kUn8Fzlvxir+uXNFi0ba3H/KK/bsqPKujJE+1qgBpVFu
3RXMYjG0SWmV0cYPXsCbyZ3hmff5e5WYKmSPwsA8gIfIjSUJp9v4HUUIZRTacD6Nev7ukZ4OPQI1
3pfiLPpcJnlIfUuQu9VWaOPVJdtymHr9Is0wO422+ORSnl/puuqOQGkvuR7yWHOyP+J3sJ/NQRzK
1Su/ajjwk/NvCRiA1blr3ULQVQfKO/z9WHYVFxJSWDmMy4uCCReD+pqTu/tR9v30MqSotKWab4rh
4GU13F+WyUpSIiptR+4eccvp5zJPhM0gvAQ7x6uwv7mgjsE1oNkJ8eD4JE9Ixxc736LvSCPt3VO0
66udul8uxoIzFoAUFzDnrU7VCuyTt2z7rjo1bmFcXX0yJg71PF/noV2B+FKEdA6sdR+0HcgnyBvP
WE/JEuT9jreNfZ4i+xgDZ/riyq8oQqUcvLaOMbe/W06rz6UYul1RRgFDIcM/WXgyYfjaD2kxMG2u
JfRcbKYJyGTG9nRBnDrmIb2tD42bj191Kl2cjeCN7AULrZ6bO2tqmfGOtqzmTTTuhdfit0lnbjbj
374wHArlgq15f3+ZqKBqcPNDUGN4Cg/L2uUD9Ae5ppj9hDPFvaXLHQVobGEFNT2wxO2tFSl8pPeh
dl17e7OrriA2oWzo8aEE9vykA6RlxR6bdFZ6a6faPwQB9vAo4gSC250wGHeRao4DuxxgFQKj6EPj
wtjjS1Y1nSL0jkXqgo9FvDXqc+VNDZlQ9+jQD61Z/U4rhrzePTHaEAEpa/nVQz0A8+cobme5fm1r
jDejkwhpvrWm92dNw4XbU/luL2mLLEicjJm8B/FeDXu2Y97Huase22xZQS21TAkyvz+760IH0mpP
O2jSwS68E4v61sseSjc6t2U/YFYuxR4GcsHwFEwQxy79qrPgkvv6xwDpdjBHVC9rdqMTFCLiEIok
aTFwfNtUYOK2Tsrm2nO+39YNs+QhYDcBHklLErYIgrhI3nfMeFVnr2xY/fNEFc0K1Ox1Xnd6iH6M
vK532Zr5AChn97hKG1FkCaetaFzjA/fUoxpbj/IZ1E6ns3fOsKh9LeSyBYjcMvIP9n5wR2M6mcCc
uyzcdik8Mg1O1WUkbm03WVwluWgTVfuqshafgCL+Ab9c1GV6rMbK3Six1gfDulecRTD7U4DTZR+B
2F0MYqpV9mZEuNX8kQqlsQMjbYqHhceRrH4dxbbJmGshG7ArRqY9VIufVZGLU8kquTGH2T9CdRtz
zm8iksY5DFLvGI3GC42T1mUewY6ZsjkWk6/QdlwqFiwXJ0Gl3oM5SDdK190jZZAb0wq6d9k+MyB+
MAkgIRNd8MCt30WJLh5Bu+4HuyDNMTHDVtwAUrcxOLEUHxD9mI9jn0FDRtzhPd7pZl5eLL/kDJxh
hjN8ez95d5s5gtz98C7pN3DxraK6jVVNMQW39pX/O1CV+17jQ8W7VH7jbCIuGy/kkF4zLwJX0n2F
o3fFt4qU7F5HbzgSHBcP6JuwXHpwxXaEPFrfZf3Bx1qU55/TQumkKO4Xr87eKE+VOzF3XBeFne29
Pq1iICUwUVqfz1UQEVIFGWGDmyzIqfQAz4r2IausjzkmYJexGd/D9S+kGxInr0QcwOg/5w26XwCS
7uybH3MbkDnsHZ4XV7gHq797fJf6IZw9uRnFUj0OhtjS/FYeebuoJWuwQHg0UpuDvRwHWXuHYsin
B5W6b8Xo3KqiP63tKv9R7MFpURgfpqMfx2ZpQOpVPzU1FFth+mcUNROUM1ghkJ/j+b8vxNdvncvO
orApsJvjaPxM9ZSdkHCgten0yOE8e+6a9a9DYN0s2vxXLpoPKiTDy9otl5mh8cVxna8AhPPnsDD7
A35zzFaky2wFhZEHWEvYxCDSDrlC7I3uec4+AQ9EkmnlEOlJrtrFSJN0yOXv0aj12SpRJ/pWPxZt
+Lu6sxtr/6vHq7/RUGqYQJrdacwZ5/Q2mSE256dpCi++rY2jMMVjD+yXFDlOoknBZAMXtyUMWIyN
3FUhcrBbrSmk6SHfRrNZ7oyBJynAaMMsjibfFU3uoV3pC/CdtwBXm58Jli5hPoq6fqOXYz2ttnoV
PmmefpgUPrmPEL0K7ztPkMu47ArDxGLW7IYfDTvV1ump4Iyy8Ql86hAHv6UQ6y1dqDOt1/EdbBvt
RvRnbDg5q3NY+g+e7LLDGHnbDAP0I8iC6vG/f4KWbj7YDaKAVz0gY2uktClInKHeYWwL4sUKhtOS
AfNibYHlSA3HPjDG4YIYtoIXC2ka0SRzbE05Zk6VCbaLaX12zo4OE7q5QUffv7Q+FoJ83qWzdq7j
+mn0+foLS6Q41DN19KMVehs8X1EyRrTL2RMYc2Ehmfz3r/T1jRc/zX+QaxILV8fXNM8MCErigGxt
bez4pJNsX94svBCxRT/fNrRRXtYuOjG1bG9Fvr7WMuxuAdBdYDDzKw7Xdk/qYSI8pprHfgBenO4b
NuhLp8d1V5uY+Up+4o6o2SlPg+bwd0VvvsHzr65r4XzR+qX3GHTQG7zDwFJ6CWyVX4uUjX4Oiicc
V3TBkDACNIeQRKrlMRLyMQ359eVjO70AknySUvgHa7OF1p3v+MNxJt2bSfw+uJP8cXkE8LpIb/Je
jOjJm9oVktLNlqADryNlgNZ0wkGaPhojXHhwael0c4MUFGFY8gQSDbpMJSEP0cvfnc9wXda+sa/H
AQR4cHICtrPIKNPE8VfnpV30kZzA7zQzv9wGVCyZLTOxcgC0LLYVlMB+V/pBgEmuDfb5AEwK1SOe
mZmw8Q4fmd3ISxfSoUkkYsP8LdsJAsYsU8xKhPnutMTMNF0ERzgAOVcCnJNV5lo4F+81xRZaPmOA
Sa1+7AxMr/JGfS1Ldm+DQ2mq4B0yUJ2Cc4M56kjf0hGMW7E1BsiIc+n+XnNlX5UxLpuPKl5N36Jb
rx/Oo56g3WLlzLlqM5F3AoDrQpv3fBN7cCCY6gLaK8/c/M+K5fGiBpJ1fc9qPVmS6UH08V9uNHOW
WK3LeF6fA6eBYT13hEXGjrjpCDQ09fAh1tZMzsb647ThfCQaF3v4TC6GPzxR2oErL0T6x5WJaoUY
lkRuYz3mGGTNwb91aUDZmh6XhAqaD5C9yxGIx49zP6gs5sQXF7uRIh3XBP7AqAkCBRnn8jSFUUtR
TnekgAf8h6PMHeLFSEKmgcPYB9lR+TDUgtTOt9Iz2m1PjG5juDWrytgcB2a1fRh0NzvM8DF2+lDM
XIZs7VVX91eoJ7mnE6bdw+nKLsP/fclod0iYQzixcn+1c2W/MAloTyypd5zHNDxk4myhL5wK2/7o
xwfH4xCQSZkdNf/Jnd1aLWmVTMrfYRCDliWihX7ndA9iZz60dRttc7/2jvL+0JhpWkIUgOc+0IEx
FgPnl4DiDn5/blrj5ki9eicbVmZYB5feqY5TP0YbqSt1RyjLcy5cji41cGYFR2YnOk60s7LCBwl8
FtOTSyFh4Lt79ERK/yYKy7lTbilq6HjaChf4yDZ4oZaR49fasVvSFOmplHnHMp27uwVjGo37pUcx
0JATZZKgxxkGI6ScpDEhBxQYtONFE7wJPNLIAb1al6WziMjl1GrtIu7ZHKl8WnOn5U8GAAUiByYs
yatx+u9f//snz55/jSoMk///n7op+9suCltU4+tT4cgnf/qVYXw6ri7YZqeTB2VMjBsooXCo67ng
qSgSPyt6jFTTrtRW8Ox1wS5VZfsIioCzkHab21jZ3Pg9XHmFt2doTHNfb+3pFubcZV66lsCkEvKt
j8r0QIyAIp+JLIEMPoMUPQDh8tKkU3nyCv3Q4JXbmDa6OjYwVIzaYFUrGeTmnhkL2b7WbUgKypL1
sRwpFYPYhVXZ6qEqoqGaZbm1NWYPmRY8ydTNUQlKui9YQntvzh4uLErljrNtpTQ3Zs427Nzupcyr
/mWS4l+QZR+lZcBH8eaGAyJdeU7/R1PQ0ZFnPlAuanP4JwK69v27Y90PdB4tOpEicTxwipF4Sw3/
unLWOw9lZt9HMBEJ/PExVNp8MprafCoQNC6LYoacFucuIpnhsjftGA33BCGLP7bHCUmszicogb07
ZuuVWe+uAUSCiyzDm8D3ACZ+jNhluMyuYitV5yUVTo/nsIA5Yqb1uB3uJ7eyEZQiSusaDnP9QegY
C0pDk9Xg7FB2ndhuG9ZbcN8Pk8cSO/RrjFCXaDzFuNVWeRKL0R/xK1ApS3nCiGH4hTDlKx/fRIrT
AZjVUc7ajzh9s/XD9JrmVx2a5bFJW05YRs8SYLY34d2ZdhQsqt4cLuswte89kt3U0lHu2sg762Ca
TB1tm7NSnj1NqPWsInN6RuP/YcziJRT00RZuscCOmdU8GO2w7uyGsSs1u7jo61sY9EZShtFxplz6
GYKg9YYh7wQroNwDJIf/TVJDLOtrlzV/7tjlLWeZKonU8F6kzfcK7zbmfHde/GnYyspZXphnAO5u
/5rTvXUorLLDDMI2LpZ1frEYJxcMKC/MnscDHn0W+NlnU0ifhjn6LSpdPEfiTzHhXxnZpnZCGM9y
+coVbfM688UhiB4GibM6kAjAqQ6NOLKj6YPRmbdFwqT9JR2/lydDYGPU2K01SvGR32K96bzwa/aR
Yhm+xpQq1Q9+ZH/ipYnL9CYKiKXKGf24VpjZF51e+snCSMCf75pD8SQrLiWG5M0ycDLNjbjn3X2F
6wlu+mSsD1r1K9q18dU7ZoH3AsaKEJnx5AFspwKmN67Cqiv2pgLcAt7xrec36XPJBQLepcXhrC2m
ndHk/ZOLB6KxDIuNi98ssTomeJw+Dsvs5cRj1KvUq//sMeMG28ElO4DbSZlY+81t5sAIlvpKPGGm
L5aHDN1gNsfxEddqs2uqUG0pE8pfKKLJ4AS15R79oBnd9YOxNfq7y2hOUwaNBU1XCVlIKDBWfc2M
WTJbQ30LF/wEZW9EOHIjkrNhRZEoAczfuMIOJrUE0SjlS55F4X6yf7mVFezMNfTeF8e9DlGHLR5l
4lGzAVGIMx+Idw9HHXLs7XC+NqseaO8K/tV+QNVX4a0H2xV6P7UTJT2sr2yCfAdbjUz4jTymEo7C
02wdjp5HsjTX5RWLc3XN4UZf3a7lgxCsoKOR/c0Nm64XJ71l3D5jFg/IvgYxsf9h7zyWHEfSLvsq
Y7NHGdzhUFtqTQYZMjewSAWtNZ5+DqLrH6tq6+l/ejWb2aR1VnZmkBGg+yfuPXfwx49ylP59MlS4
rQqe5q/fOuNobH3qsSUmArYPfLcXSD87xhOOe2+dbVxB/FUrvShCvCb3ynbS49dvbKZRJ7trF1Ou
M5cAPp0vRiXcBWEZyUojpHFWZqCsZ8CsVsKjuuauYH6aCtptGcxU6R4doRzrI2NpOOOtA0lWG87d
/Etgkizpp8MzTQGjKNSpW0kcD1qDPXYTca9Nu30kxSs39LicgNFvuaTiZxjy9Z7YTRAylixOVqN+
F+xqwLECksq6B5g8545CtdbQLRiq5xJKy/IRRPp4tvrsHpludjK64pPI4P7O+KoJED9InwXvMCww
+jNOsUDBm8DF3BhBrZsWP6KoLY9htPYGY1obggK5nUVRee/+spuIqYFfuZA7Md61xn0UQhxbfuZr
MbhH+MTREq5hshIp8y85lA9N62hqKwDUhfVbOBVzuPQzMBx7WROLu1F2sWtwK1IdZKA05DJPIpv+
Ga39aNWMs9NoWilyPA+cARCMAzfdaQEWvcF4zEfaN2a/y7JvrJProVayC2h07jR+qPzTD/kLtRY2
zwWJuuvQyd0FqmCuVa21712AVopMsKPTrknodQ9GyVhPQpxeFyUxFq5ZUuxhnVhnlkHobw9FhBBP
B7lbvLKzojzlATIaoxri7eSKHJFRnRw6r7hrhnPsxhZXBMkj7PwN0laUmZBPpb15hjNLgmv2yEyg
YS6xTRVp6rxHNH3LUecA45tFS50zaUKPQEPxaSAtetOMHob29A0tPTlu0Lln6NDWqVLnVhF5ttUU
T7caO/XiJsONDDHYFb3DfMoMzJsJhYYePr3Hzg8ts92HY/gQ86x+OH79Np1gKXQxMkYrLMpVODeD
VBvFowKfyv2KHcLPUOcbz1VHA1b5rB8Di+j5sCIRsLfaA1gLnzt5OGsTyncCSwwGhJaGAlvDP8++
C8WYlt2GdZVV3s+mo2oso9A8+eQKjIMNi6biH8kNce+ZUhVJc6tq138hE5TPLhzvpDQOXdyRPlTZ
cmVOUX0qu9a+IOXuligXnBvEcYzRZbGxm6x+OB3PLwh63BYU1STJ41LFWcO6smpWGoiyZ3L9eFGJ
Kt5jicGhxPfPJTJ9Z+TvM8Yady1YAacO232iaGgSm9fUjkfWvtsSjMkFh/7JVmH/KBDKAN5BPxYL
TC6zRJJZkonmcyp3ckDXBVJXrIp5ntgWvcKTYqpT3erJrm+BMKRNzQDGmTZqsn8MeLc96dlHsTaL
obrUfdte0Kq9A7sat31IS8DEzCQomkInsM+JKV5ygHF7MsNYnzBTqko2kAbTrnbSxRNBmdbCgRi+
R61IBqOOlrxBJ6RDh8/68bMOSMSWKZy5zKER1ntwRBIPe5pMyWPq6HJCu3xu2NSDD/K3QUmbXasQ
Yb5e302tOnBjo7QxokcjQW+QPrPJmzze5z2feC+qwJwT54kbii0eAavdJm4dLKIlRNjE8+bcnSvJ
qs22Do17WNJjUBV9N8uGZYfrg0Ookw8JYrB2baZ6bqfhAYt2cox/pyKqznaXT+umSLEGe3FzLH3F
8TGv66YIK6n/YvipvSFJ5a6bUI28NnlBg4WGcEbQQjvbEYzrPTtJu61HTW0IKvulO0R++E6zi9OS
NQ6FyiIa5jVFHIZIgrtuITNMngpNEyvTndd2NaGUsltiaQa9MMm1N8LzDmMpT8M3R2gDRwH0srrt
ujV07it8EXfBM64vrBJKkm8lILj6F4Nv7DUZRbQPHPENkAiofQsoVhtGq9aP3r0M0oTLjymM6D3o
K1iQICy+ourUVm2szckr2JdMscKgo15qzcDvXAd79nfNEg3xtJqMvj1R1q9k1+XfvJ4faUqbNZH9
uKOnCC34fpklfcxw9aLF8XUGb5gsGtwKGxwAuOuKfOsCBzwg7/hEEJVSmoUVexrrM0z17Nx0fHgp
kXYUlw7Bgl703eGgjlLoikmltMWAyHRFFjNZiDhtXpMA+hd2Dv3bIIbnSMx70JpKLcqqZofl7d1r
b7lsp5cW4h6RSzyCDHe3iGGR0JvuLWrnJJYI6Z3TZqsYjOkaz+xGr3V8CLHzpIHL2jchEuKMxcvN
YcQXZZqza2OmrF2cbh17uFsshBaiEy9cxqwqFU6zrtX5aTbaMhmYoXdDS1563o87mQ4nnOBIC6xp
58PTQQFO6iEdarHyMBFvxDQWCy0Ydg0kH8LRzFezrU664ArWq+TeMKPio9jJhdXxOdU1/2ZVZkm4
+7hJR0QmqMU/hkaUpIUlHBoZ4RTDi1JQY5Ke/Jp8nuLiMDrQnsuTrTkT/gY+536omTuvIKjcC2ma
0vIgtcLZZeRRnnD1Ag3y+Iy6NkxGmJnTcYAUhkAtO02WqW2YIL8mtn9P/C7+tLrfbRPIt8y00UvF
xsISwzxF0AiWMuJibbhjt2E9xVe244sVIv6ydWM4WKjbMUN/k0lafZCBjUpCt/yzRPxKHBTbRFKv
MG1kiuEdTdqTwSqILnuIFkkeFDsfI/iGoN4QPXBbLEOjmZZ0wI1nx2eSHGen5LOLSmSXGxQVmc5w
MmvQXZH+RcAb/RSKx61sHlUfdTc3tF0mGv1Nwke5JGN8i0qZUXy76TMl5SYtRbgz28hemCpAhpvW
1V4VKfnUYfqTMdRnFg0vfRkx6SIP4UQY4UQuMhRI4FbPSYPl0rLsBXcPgcI0cjx9DBZNwhK3teN7
69GoH2PhMD8gmKFlTbCMI+WtFEtE2ehnL6k+m8549QeVrlq2p4SJxsZVieJ7BESIVRfbI90mHcPE
k/EMSIZ5JBrxOeZ34wZJd1HCai9WJzZdmrpn5NIJE2Woq0x1BLparFH9zUuadd5lAkv7U9Xn9pHC
Qi1T7ko00ajSpDM9R4Hp3OdwG4P4G6n7xbWc20BcpR/Ir2yOZuqwdESLHfaZf1JzwEntp8UqLQsO
NbuuNgTvLVQYvH29LisgmTgDPom4vq53mMbi5TDJHXJo8tUgGy4yJ0NHq2FSX7i96a2gEIRL12/8
Q+8XVDrm8DI07qnS5V02KN/iAr9IXr9bs129wMyPrl//Wc522maygDYOZIt5qj1mhRBbV1ZE6erc
Zp1LhpRqb/4QRuevX7Coe6uhteuHPOalqLgpvGTbVpBjROY1T/kotRV+nfRahXhpejEGe7eC2jB1
6jw6Dk+AMLRL7GQ/9K4Yj7qdPiICqfDapAdb8TwMzDXXXcxXAS6PBhY2Utc48py6kGG6KjzhVxFX
iwfpPBruQ/eOLU6CQ8qbt5nMpV7uHLRqAHNElScTl9dtO2ipkMfbuDdXQyImNurA11joYV2BN7zT
kBEuvQGwTq/MegVCB/rhWDLZd9JlK9JpIyzLWdVxsS2s/sWalMaWkqWQydYYVG5JQDKVflk8tCFM
7zkS8RfAsaz08nXupiVnqpOfGa+v7SiQxH5EOZYEPq44HOd9e0ITp8jiIAJRmsIh5gFRrlmiYpqa
FwgdLdMO2um4cYfdIDvOA3STXnMZsqz9yOOcMyOLb8FA9qDQ3PqV/2ASUr0vE4BeVDfrgSk+c+g2
2GlktKzkvALpYsyfxBmppxpoGGO2SKzJfA7Ivw0o7ytPsgZA9lDGGrxCckxlU1KYlNFaiWA8FaSS
78rRuaWRMRxTG6PREM3NAziJDQfiiXIHUlkYtDtDVb+KsmZ4N8vgiO5iLIyretc1O8oZHCP5uHPI
6j355c2zCrU1qHAJvOAo8jL/OBvcLD2Mj133poYkOjmF+10rKwh3KMg28RxKHYyzrFHPgzUz+ICh
14jGm2ThiUf4qUTWh/4lELvaMFfpbPz/+oVkHKLU2Ybv86bSNww2qUcipzygqS2x7rXGNo2bVeBk
zPRZ/C9VdiPG0bkUZBKSmg5vw0v99Bgl0zPwZZYLXg4CSUp8San7BJnZYI+EMg1Wq/3AbfejZ/y5
6LWhfoqGlF8gTuCE7J91+8dkpMPTkKtlbCbqUBQUN7aVYFYsarVxm8rZisbztxh1tm6YRq+5of3M
fDZqegyVUMO+SkBtvCK/JziVIBfXXdI8j7kmjgQPIkrxSD82OlgFJuGqCHb7u5J8ilG/ov9bA//3
f0qrptMk9J2DlHT4eEDkjdjduuTcoAsQNp9eNHmPxENgHjVbtqKALd34o614xPPQVa9Eg5jrjrpi
4JrCKhoUj5DDM83EZaq16WjgpXfJEFriJzQuuvrlKrN4BG70ZhoM8oIO6Q+ABSO5iKD4nkLtiPy3
Cn7CDI2xgMvF0QpaQfaMw83iWSzXbuoUT1pZnEYFBgxUw5KoTS4jN+2WY0SuuzAiYogyplUcvN1K
TyN7N8XZEf+KWpuT1m3qSdhrL0rtbZPNRy0qIdxklJpe0xYPXy6F33wnAtrkFBEY/oxohfGv+Cnb
7N2xXmvUrBswyd/LrJ9WmbK4UrnHeuBnkSjqg88ncJd6RyjW7q86s1/YNORbJCAh8g9XP4aTuvll
C4KCnLMsynH06dZHM+rZzo7tAP+F1i20rreOrYWAKyqvZGOmvmswtbSbtYm3fhNWRrCEQA+ezfIj
QuWBlnmOYF2TtsBufJQaVf9ZWi3OgkTD65R+gidtiMZDJEmS7omcsBkvjr+2dx+RNiOmA+awHVhO
byBCbvR2vuQ7znaczyN5YdHob/E/WhTuRXFiX+igQ0nQ/nsj2hvFoqNu4KxkuYHRoQvMPYaMR6xg
WeCSSD3FIDz1r/FQYr+uwnYlY9VtdL98UoUu1xH1FW83/tATjQ2xlz8HzIL3Qw0rtvDLNfLA8Qz3
ZXatoNpTYe7Agdx0c9hPCF3xAuONRSVnwQ4H7q6fXguxK+YKv3GCq6exapSjirZG6bjQzswjTPiJ
MsXH463hFmBPCaM4MN/qUPvh0X4fG3sN/P/QNTpjhqJj8te2IC7Y3iS+Fxz8GvZ4kyFo9SOZ72cw
d29TEKuaz5Cja/3WNceEeycxOMZbABjVAETXYoquqguG3uzEC9p7iGx6j8jwgbVox5x8MeZ9/upH
LuByect6VilgTRd5yvINFINhLKYxxX9Kn1tYxTen0kIU7AFUySGDN2hgrSAXJ1O4KBj4v3xhtv4/
key/S5TABAGi6/9MJNuF6eeP4DP5H7fq8+evOvgrmAyh8PyX/zeYzHV1YZm20JVywYD9zz/JZLb5
h+kqRwldB5FouxZ/8l9kMuMPaZrOnyCzP/MkDP0Pw7YtougtYdpSWv9RnoTkX/9L9oit0OtKXpFu
CFO4vI75z/8Sl+PZkd3n9ehtw8qXwWJIfKyZ7BlYAqV5Wl+HJCeOjoRhOCjvkmXwcDEQV7wzO+p/
eymbySyAVmxVTvWiFTkKZtKhcY5qXnCCCp2RlBrBwLCMQKXrhtvXI6R4iu+h2XnB2QhqQ+0B3ipr
j0YyOQtCWKtl3xnsc1ulxd/+8tP5M07jr/EZ8u+5N7YSX7kZypHC1l3JlO/vb7cnSJUINDwI2jjW
4F8j68dfUqrjBnUPdo34w5RZ9auicMrBjhfaEzbJ5iMipMtZJ8oM1uz3J7Is9EKhtWfQiGNLb5nz
WhnwQrMhSI2w5MhhtmQ12X7MLecQmjnqMI5nU/tHTsvfYlr+9q7EnH3DWezn2Rx88s9vS/xzRlQg
MczEcrZWOFO5zSn15WJo4vJH2ei4PeuSGDTbwRXneP7aQozKPqOrD44baJs8rHvCjDiYcsPVVza4
1jPg7nE7BLV9HyhXvqmI3e+i8/tkN5Yi3Q0T4nwMecmLYeXt3qeLYspfhOPbTI/a6C3EuMAaHHIM
lX1AnOT+xGzaGiCBeNIqgJabFCExDsJahi+2ML0XYjCzdzoF7LEhLSLps5upysslUaj9u9G07X6U
eratB3hZ0GrOLvpR0n+9fj3KKN/lgS5WdkWZF1XmwN6/nm7mgENdYnF2oyFARkqi6NbDhc1I3AN2
1U05dHe/yy5Z3NcHqsDnqdbdNznVzo1SX+GRMLtwL63cM/Cu5CxYkqaqKCECQkwXI8kFW7Ynw9JC
P/OujT47dmdoDvAkljiVr1U+9e8yi3laUD2DU47k96Qogr0xkpigeZMOm8UTzhXZBvQ76fk0BCEQ
nYm0sYclOi4f0GJUoCG8kiXIEMwFs3Mhj2R6tmCt7KrJJqBWO8DvsDFk1eA4F56VZAeIBtlLWKfG
z7KCSyYEjLXFxNgHXYllL0UF4HSItPI7RnYwrJOHOsJp9XciKBnsWkm5c01QGrkY+x3El+7MjDab
fa7mFprms48/euXZ9YxgLgs8MCzoF2DuXiIdiIcZivRZ6XOaoeN+I2g0+0itWNu3EoVxp+z0Gias
LJaschmfk5sG3alCfRionymzA3SrbrdOzeCXHUr/JWjQTy2E6KI9k2lWSLRFRaOnpx7F7k+zUP7L
0An2M4WgY244r3ZO4FnPQ58P+mJ0yvoYI3xeGkaaPWU4xogcyFXFyLlqi5/kt17rSgtWAkTLBqy1
vEwsazd8mubhpFFtC4N3aZAd+WZJHmHs5cmL2VoTM7k0v5dywDXFOfiS2lHybKEw5cu5/d1wibOZ
FCBHF0YO/Ulavju5rb+2jTshNjbqTd2OfFZTujaPnxZrLPcSREheIFzVKzGK5r2ku6c8ifwLsbLm
lW84no9IwAH3R6avCfUFAVv9mQ8/eXjETUr2PstmDm3OXdBCSV6dsPHGC0Kssh9Nr/FG//2J+q8O
VFuXjm2Zusnkav7zv9wfUyHcacKKstW1AlH69M1tQWX9+6/xL443QxeCxtA1DGCczhyg9ZcvAgB4
KnqncbZsOBZOo2j+5LzP6wtt/5W/yPO4ZAgZ7lsTAk+bMByRgaX9N+/VEn/P4JvP2b+/kH96t6PW
KJ09v741vBhHMGqREwoyoIhOmX8wPfI+GjNuj26OFsr06/BbqHn4bvF1qH2CIlfQm6Qo6yxs++/8
/6vfUI/sR0/s/I3hDcZqT+XxrooESZLTOKzZojY7BHEueOBZHmhF2rWPiB53DVetTHJcDsEQlOh/
PIKQzYBevvW74CMMA6rbqFMx/2RPM+Wynt0aBLlecQ7or5bRWT+Jl+g2PcfFd5kaTMjiJuTHqLvg
K8puJ7NmeM21CrpXUKhrzLF40pom25VFyvB86GiCXLdx1sbkThCJerxafSnDeyoaiWOSBMc1wrfy
OQg9H8lckhIPkYQpuw/HOcIVjHfEHkz7xIjpVkomwQxXtJStCCN5jMwty5UkU7/RTPUfI63KJe4l
opC2luZrO1gdUJ+x+E1Bj2aPRfMTEvbu2fFJs558DQZPGaoP/rJ9VWVqX53YhOkzpWKn8qjf6Bgi
7hCkEP0S8bUsnXrAMjIzKbBkBLehT+NL12cI14JEgGZVoKEKPAWrofCL+8iPaoUEKd+apDL9SD3N
fM5LvWJDaxfG1cg6BNz0c5uhCxiEprVLHLcq+J8TeWJbVELDkR7EOnG59Ks4S8abbY41gFDbMeCa
WiXMYYWPJ8unBPu2KZDsleFNL3HIbAfhjzthGTSKNbnJ05iP+7yL5bsxP/Po9di0R4nOyBnRRLGy
odCtnLZq7g6ZEpdSgoha9TERYdiHfXvd+VUNO9TAja9Ez6UjPccC/16n7gepCv1vkxQDxjQJejd+
MKjIes/Nofn0JV9bqSczrv0to3qBDaQgM2sIPbJY/nFEQhWb0dl0wdgAJ766H4fazpZTFi5zGQaE
nsdj9iTZIWCj43u7HvXcvNao670V/BPVLHW9amgSqS4xvDaskDSkLLg6Cx/lNWsqPC1DR4Nl6M1I
FLqyRhxpablLm0zf+gTao/WabzQHQFK/dBn1zZ5iNCh1kxWoJ4VXHyx29v2C9Yd70Ob7c4wJAlnm
MTD/RZ7rcHXxb6s1BzDbACnxcrgkcwBG83Zx5+o4WZL8gM1B3czUBulX4GbLoI4Oi9rOxNnDc7Uz
iAI7R34q3wLStAsOs6DetG0ofpfKbW5D0ps/wkjrrxOx7K8aZJmH5FVYnGzJcOcg0YYVdvnwaokZ
BsZH3LhYmtHuKq1k6UgVP481kS0vqPnNGxSN4FCwDLg0beeGi6K3q+96EXlbevvyOCJmeY9Js9uE
fl/0iGqRAUaORFGAKguiaGR1z6hb6nFR1CYhGH06PU+dgTAMG8oDHboFGQygcNL1OuJQ4njfcpY2
ewbgerUsWgH+3/dxraV5BgOmNte1g4AN1mpUn60ioxDtiEPRQxaSsnPGDZWSRbK5rDwft76mrj7R
TbtwqPBLWpbPpA5hl3wbbRSELjpgbwGk3zjYVhEfY20k2sdxqpudaJBDXdGkcGej6Rb6mv5BUxE9
SJPqDx0SmGMwiXrge+VYT16r9y+JRzbT6ESseY0qbb43uW6+p40uGMrFMDx1JiJB7WQ7AtlbaAG1
fZSFS86eZoMHk+MswxbzgMmQ2EDSXA7nEWQEQ/rIfhpDw182PWJfdt39hckoWLBawC9cAVrvtuwG
4o1pSP0dAIs65JGRbBr2Cm8i7jXcuxNi9T5zSsYS2OTqTmcxSVjUqsUss8vdkRzP2DWgFUF0Pw6V
4Bxrwyq5to3y98GIvo+RMlWzUIV89ypUsQHjxB89F8IbYoHqV9yUaJdLF6wMVRo3kDAXVmSzXomA
8DUWAzKca8C2eLSvjOCJlzaJVArXcEVd1K2mZ04br+z6b6iohmfdi81D4zrBNoMFhefGNLZho3nn
XDnmIWHZvpOWL95HivpnckJzeMt9BBNDFC9mYznoMS0j/VlngAbNxE3vqsibJ7IjMiobt/cA+2Va
fre0Tj5T29RHzFgoKUo9YWHqh71xycqMn2SQZBUxd/rMeEpjyBV8ezehTg9jjIB8V+SUWmQECLc7
GXYwvLMLwm5uFxWSwCzlo1DPl1yC+7R1omMmek6i0mJ9o+kz6YnAcNCe1awMnvqt5J7Zgo7Wd61t
4YrwYsn4PFLtI6VJDoFvDT60hWDAjjJW85C5Pet64izIJ6RyDjVn/s6wXJFeH6CoGk217ZKWJ6Xs
jHIH5SF89RnogXAL6yzdG1YAOCpmibaNJsIGBBzCjdZWzmqSmcDcC38kK1PGQoExbPXWilbhkOiv
Y5oyWWulgoNgpfnJZ9/whI0FvmjihyYm9SxQ5K2h3eYryfFZWDZLBrtJ2UtGcd4+wPU5cAPG/BEU
HZtiyr0GAg5za4hvutc83JLLUNdlecX4wL+Fla9GcOdbRJSXVDLAuiWtf5lr+AcjvT4neZa/DU5Y
PKWNhJ2VYtBcZ85ovwlzaC+B0uqthkPr3OWFsycXzb1Dh3RRhjBCQIMzA3Jqs6p2hTU2136y/WMS
ZMX7UHIBj1B8j2FSaOSHxFpFRI2uOLOKSn20Yxm9ZoNPQJbOgLvWdDgIQw01OfE0xDdIr1svSdeZ
VkOcQOISZu1z4mXc0owwzrjKrDtFWVguATBCAuegwXIbsJNNJzO8q8TWiPKLAv1bSGomTDw9Pne6
OfMk06n7NY5tu6YdLLiSiuAxjawxS2mbwG3DfqtPrXNqDDDBeYNoAVMFdmBrnKeesxRjVAaEyDZM
+nsJLfE4WC2ecc+sfuts5DdZXdXLGHE73vY8OJsiJlUy0EsiHbQqhpadTuuuaKL3shtZKvgdUoF8
/ggvGuhiV/imxH9pY3GIFWnjRpQb1yaHiLp0UyPZBXbJrtGcIFjUY8KKvTcw2AKvkXtHAnJdhVoE
4ylHpoJi1M+AZ1YKvv0QtdFxzMJ6qc3CnSYTlBx1w32twVGFuYU/PNNLzFigfcWCuVGx6vuyB5Nq
lBc3NpprPI4NNnw9vHKW6uvEnMYDrm13GVjUnLr0u+cicrKbpXnpOYhlsyQ8AoMJutV1iKp0WMrQ
7hahFzU7XcJWCfKipqyqaFo0ETF1KjUPb6w2eVm2FHDhX6HqwbeKNN15aMjcDznpUS+qYQmhQhPc
D5q7YmFatfEqLH9EAuGYbywt2eDz4thrhtPKtItoB2PV2ZVtDWi+6EN3k2KbXCWAbglZ9bxHU6bp
rSFMnoSa1N2hOyLPyQ5eS1IJNqprkocYufhU1Wsnpoz5qwwqQVc7e3dqFivfv3qu/2jk+3+XMPH8
L6Mq5i/04y+hwn9+4Tn19/9VPrC0XP3f5kvcENV98n36R9rwPFn786/8OcO1/mDoSsIwXnJhyq+g
iH+kS9jGH0QnGC67S8XuWnfpC/9rhiv/MIW0lWNDbLCEPQ9+/5zkSvcPVIRC52+aKCAsXf4n6RJM
xf5pCKjbpsXLkq5E96+ICf57l0zmUGyFmcy2Xon1jZsPKq3vGN6N26Pfc6Ba69DMglsmHXkYO689
EiRonCF56eBDsE8vzE5H9hEANcWDZnpIM8uIlTYmhtr3UI6kg7ZjWVpuWyDDi4DAjGPcVNoNETOR
s1YVfG+Sut+SrqitusyYAGkgPtvCjIsOBNLkt0ALh4tHFmK/YKNds5EMjZ3oSOaawJ5ffVpFZMC1
+62wlP+K9z/YOjE2ygUiM3dntMrdlIK8n0ml+q/RrWG3+LZf/RwdAIkOmm58/mPQHCIxpnvFpvu5
J4JsnQcm86m6zpFPAV5Rh6QfmKWxXzzmft/eQzzLH17Sk/JDv0WQbxLkLzIWRH0SH7BiUcTbBYk2
z8aSsHoPrV495bikV+Cik3NqCrZrvMyZDyreEWAXmxSjxprQqfFuxKW5H0y9YM8W5gQdFDTpQ+3T
g1W++uH6eYSxVsqZpK/o3qrxUoYCGXUO+eOhutY7Cxg8q0RX+CNaq5w54x5H6Fj8sCbvt03L80nR
8A0qQ1rBqmklNWUKpSR0IqQ8du++K5KdiEiby+3cH89tOyU/HYkTVvIYvNYmKsmRBe+1FKV2y6YC
Xb6uXBMgZ1tuVYYEfDHCqb00sTls69jTiTJUPkNY19sUnFB75s8IwZBdeHsPlN1KuqI+VTX4wMoh
wQRpdwE4XFrRnMgTrFNtRlSOyHhvvpXHl8Ab8KGVqpzeCClDCqfy8k2DNnOemjLZhl0dn0pP2Mey
aag5uAKHS0kQB1g0Rpk7PK5qlQL5qJelxLNWCfByfWzke183gkuiGmtrt7LfhKHtbOqxsp/dmHod
XXjyaQUaiZioKUPyBrixReHaD9bCMHJLuOu5AvRVaA5709hGsKn3Gv8YOr+7wqR7FYUiga7PqkOg
W7cyB90QjDq7VqqmItSLlelJAL1aXVHM5u5sS7K2gx+hPYiIUIrDYezgnk2I77CxfOuCVF/wXGCv
7zLrNnmxsyuQcvCW2CwXYYQXJkdVvCntPF4VrBgWaYI+t8u06ACzs94Ysoz5fHqk2TYUtNpYEuzL
KMS9s/k0WTMquaFETNEjZOKoR35zSCHYQ8xtuHMhSGdnhqDeIjYSF4VI66w95GEPg/dOrlvqH1Vt
UpSY+bThKcqIGBz7jFfLXBeNEgEm7FQNc80lJreTM7DuZATynqke5ZUzISGy4vgJl0i7wuIWbEJB
hsRYmCFhq3zzCewNtjSqqBJSq3UPKk2IpypZPxwK6uhHSmDDpnG9YcuhJZZ6nHtvWNORzIwGa32A
Jgf0GdkhS3pnN1QK0y0rhmYjwz648dkpuF4DoAG5PvHN6An0LtCzBWQUNHMl41tzUePWTvDpzZWO
7QIsWJad71yx9LXb9KsmspJ8z7DRuPZEwMzZG1RP1VchBdIleq/m6qqEofJIOORo9TwDr3daxWeZ
dTw7zWiSLMJQiRRw63dFLwp8trcv6Di6K9W+x8g3iyjyGE/gXGXISIHZkGFB1QC3hrS02ra6LYw+
8iJyPg5uFssHJMtpOXggJdq5upz6nEKzQ5d1qg1b54PeW59JxISIjpLqdPwqVKH2ksBuR82ypSFv
yM9wzXvT1PW5y+KRTMLoUxeg27OaQG1tjE7mXBoHc5FczeUyQA21z+cSWo5u+BrPZXXHiNRY2jGa
wZHINnPJIoN1GPJYSvK5OAcMQjXUltUtp3/+ZUcaYSf1XNHbc20fToO/h1g4XWj+mq2ce4B87gb0
r8bADTpzPkgB1cP1Gk7kUGBlYiXDkBswV/zEwqg8Fc4vrK8I+EgdfdHwGRFcT7RmT2N0NL96le6r
bwm/ephgbmeiubGJ5xaH/DS8l1Ak0QDbUTc9663Omn786o2IrSP6AwlIDi8+LJ9iyGSnglTFM1R5
kGk0TfqrmBuusuAxzecmjMVHudbnxoz0AGfV9hWzpbLJTszM1MMDzvIzaIvUOKGCskBRiy47VnPf
h/MO0Jah8mbn6YNDWi2GrWgRlqo7cC6Rp1zH+a1IRmeTuPy3em4z2yQuy1WpfI7UrLfs75gP5Skg
rzlhIYGOicTFPF2nQ6TvM03oaxNp1KocevNS+IAEwiRyNrFBFlPXxcFG18LRXfhj7X8TIkLo5gaq
vTAALQ5N0IrXzIM5AUHF/27YkXOCFgtMsemYljGjzvZChBdDBRcIMuERQZS2Crve+F/Unclu5Mia
pV+lVrWzBI2D0YgCauHz7C6XQkNsCEWEgvM88+n788zbF9lAVwN30UDVJhYZKaXSRZr9wznf2VXs
2p6GWk/PnhUOWzbj4tZh7duMdl8du95gJpt2ZxKdiwNrWby5XuO/u6nDlFP0xnLCo0qSjGASHir3
QvSe2gVZ0X7zjJrYY2FXh8T0i6Ppdr9MYrm2Nt4j/AJGeEQRK+5eayMdrRvsS6nNSgjWj3MyHQxq
nF82+EE0jJBqTKd9RxyX3JSiGOL5MatPF+lYywgEZD7JiRGnjjcdKCh8oLXaug1YzJHrQzFCT2T6
94Sokb30iuHU5r46+vD+biJt0o3V5t1bGbbEA0a6/vDrGqLkZPkQ0VVFX18lMGujSWzD1LJPAwZp
5NNVOy3yKayejABu20hVAQwumJ5cI4PM5rjRfipxeFI5WT9nfpPoz0c4Qy25e7kh/XPiZ9UzDEhg
K75fJfcCaTbKlsA/m4TW8ICIPPucMjeJt+TwGXdcpZrchBwGTBvj8bVDiO1F0FSvXIzeG9VG8FRh
AIOQw2hdFZ64RODotuBo4brCKfmReRkePoJM7qIl5910Mm/ZQonc+7T3q0T6wyGp4vS5gGR6IGCm
IoiMefO3klJrHUiCpJoG/VeZh09NbG9KNzZ2aewFL9Dz7Z1oxuHiEsu3VJ5PozQPzgvkSHcN54gc
UYPtPRMtM+BGmKJNOVr+RopE/jAwIB4CnEZ3LIbNem6Yg7RlOXzzHB83uDm058ysQMwEmJ085NSM
0nQBLb/pj5rkgc8cGzjTudpCoe1Hdfds1PFwDzvu32WQpD4G9AcIIIih6qGY4DR3pXVyhjoh9Q3r
xDzImMCcpmM43f+JuWMU6+FG5UY1jGvIIX6I3YCKtaERJnkz6L57DF/WsaXGXdo040pGES4nl1VS
+zC0U3xaUKsYcC+G3EENbpHii0yuDr33spj9+6QtDo827YD567IJC0b/I+Cv1FffMpdVd54YI84x
jdM9Ned30GCQd62av/H7ibxRv2kuiNfGs1d61bGctTzOUTEsAyDc2wqlH8iGB1YShBd3c0FwCt/C
Wc++5XE6DwbQSHor5h81NmWoABL2J/V5usF/NsBxI6N9XeURHX/mx3icU9yYXGJRPV7cAnzKbIXx
sxVK/yeRZDOjytAlxp6kxhH/AYXhx2g7WZvtaxtei9BtDU04hwyIlS+/RCak3iXy0QRESxmsYjHO
O6bajzVtJMdgiaL2fSSk6FtCb5XwlarbRrRc9cJTrGGhIeDXQpGNYdBrt24ZqDt2PJhhQSj3LSzh
a2MM+a4rrfGL55CM0rKQ9ecQp+4P9PnlK//D3tGvZPGImhmeBkrOeGmo2sfpJIIdEFoIxVGOB1sh
gqCcSpVk51uMa5Vm4mCEFqZnxKYrKSouc9upT0MjiU1L4uRuuDFhtRbYlVdnyIIXI3KCnSMg+o+S
AwmIB8d/Y8fFpsSIdCykVGdw+t13gDI4XNij4/SChp1o1WiIx31yoH5nVEm7eC0Z2XWscRr15AW1
YreWC7KqwvDpX586/N/nCX8fJ/zn/6BQS8lY4P85dDh8Zln3b//+mZX/8W9HzGNIHf4+gfjH1/9z
AuG6WiMdkAiZtDT/mW/JBAJxDhsAZVqGDWmTv/nfEwjnD2l5ymE6IR0PhZn7zwmEZT7iMk2J+sy2
DKVs+a9MILiT/48JhOCGcG1+QOcxmfjbfp7Y90CSajzDrB7hT2WufK0e9QGz0J5KIVHgupj5f9ep
QynR/VVVPHZQ4yNE+1FzTKHrXNSjDskeFUn+qE3SR5ViaB9ueWzqzF1Bqxgfka+gkUMYpVZFTvzg
o3muCpLSMpNJOj1m/kwAjbEzGxzBM6xNKkgpT7IzkzdUwALRE3BHq6HmTbXboZ30vH0+A722HmP/
LA/rQxY95KdFJD+8x3oAGYpLTPyfW4MoGb2NZpe7TR5LhfyxXhhg2OGo9YPkJ+Jl6wISilUEuXao
EChArY3z2FW0j63FWGTUiOiWWGYo3yheSIIbrwkIuK1b0zFNDw3M0CQXNCnpOxCDeEGGdo3U5LEn
UXhUX3jNxxssN/KUZ4IGSHacLh7Y/z1xE9a21HG0lY8VDJLi6aVLyCM9NkGD3dv+c2kz4lkmoC41
20teAzEJTVx4hRjQLT92PvS0SFNDLrHosRGCjGutvMeWqACM/ybzPvvptzFYocc2aUpl9qrNlIPH
TTNm2DBi26XuA9SDNBR+AFtLJ8YC6zguJKVblokCYup4bh3fFiuiMsMbk6aEoDcKslf43QMkf0M6
T0OhWYTqcfxm2r0HRFDUR57f4jPD+yrBi9ftuqmZRyWxbz5Zbu8DdYs6896XcryIlPxsjA+p9STS
nKmI9qoygDM4AUpoaIaB3amG71MQv+fDcZeAHrIqvDkYO5H9PsjARQkTdDGDle8AumTl0oy1c6wG
zznafDfzVsdG8dnFnOqUKQHc065R00sekN82O7PxHkYlDMIWYt16QsHMkoJon3Tdy5D/PCBTPAw+
gom7qxr/E/kg/UkHSfU4ZxFZ6CqbVHwS+GJujtsODeFPEBjoubGLT52SZwQT7YagwugnceAl/Peq
JFBMWvj307rGddUXkJgWEVgcsYVAGn35jpg+QQkkr6C4oMd2VWx+USjygoXwE8CEjKEgXUs9Ipwx
LlXTj6zPNb7kxC71QqcmQ42xd2zEYVnvb0zhavumSjEk9DR6Dj67JGye87F1CV0ukZYtWrQDqLx5
ZMjAAt/wm4CMAlxTJI3HFiSoV6CA8IVBYXcOcnIDQjFSz7v3qu+B2NVzA5DNH8MnskHaO4EDNP1S
l+PrKOLgE6NN9539T0amol8+dTbz+7TuATeOWfErLZtMYPIMTeuxBeBDB7gjjz4aFCTcscD8Dakz
oNHzmE6llCZPTtnl51RU8NRTS8DMFQwOf3mjqb9wPWCAEwlVMGvfqL6p2OyIVHUcSBlFghE+gM8A
BVxluKOiQF2YRGKpYyKwpoDHDjbUECUocqJdUo1Ixcw2YenisrcovQEeZVd2EGtKEkqXblp0071V
VKnbogb2uBBdOH8Kl8HJIxQ9ogzDZ7jMQrf/6WWRewxMcwCpP8fm79ppK6TvSJJItRgBn4WVWFe6
z3+BmHFe0qKxr7hPmw9g1uZ+ADe0Fu4wE7MtUFkWYHxx3Aff2ige1rkn6589xtQd1Fy9nqnoA/az
RZIznmzHgzelJIqiUltrKqmdwGC043byb/PUFKeu0MZ2Mu3hp+7k9IY/zsCAMJQkpxvqp93b/meF
L5XvxSKH3jtG6AeqY2Ymo+TgsNxQYDvn0c2hsPkETto1jprewlAu3ZpdX2FPN5ZT47lA9pmv8sZh
eUqwp/XCNTqe5Wza3ynWi2+zAS6XqR3Ny1gp420i+Sg91eNQQf8ei/B3GjvS2pqwNK7wesZmARmC
DVtSBgXmkale5TX5oobVjmfHJLaeoYsUm5yUF4k8c3CfstGCmViTBqKaBJd9PYu7n44YbbDBZJfR
k8MV30vz1KjI/xXVNMJ+9vDrh62zkRXLqAVrwPrLcGA0X0y3nz8NpA/7rqsc5q6zAWI/KTDUxGG7
q8smWAe82GgzuvzSNG3/ZjYBYEgTiNBIIMNHOQ3G1fcbZx8PVrg2vBmpQWKVF6OzAvp5vuTZ6ov8
EoL+QSkk2S0a/N3Caazg2cZPHtIZF813E2PFfvJCAlQ71Cfu8pE19UmjYteL3DOD61yhJVrU+K5P
leMgCKiVta/h4oKA0ACrDI3rrM8MEggFXsd6joa9Kqvsp0jraM8AMDllpQCCxjBu086MlYjXqQ5B
0FbffCaryyaM5gNJVOXGeowJIMsOW6F996XBUUjQLeOEOZswdefgeYqzFuqCHDjfN48hxPjnPILi
mPSEx5Di/0vB+l9u0v4brsno70x0j/+16eH8GX7WVKpt/fn3SvUfX/dXpaqNPyhSEWtSWhKdjsPh
n34H8w9lI+J0XBYI8q+F2D8qVdP8wzCRkWp2aJblag+Z+z92ZdL5A7sDSezKwvJAv2z/S5Wq86ev
4e+K+T8z4Om4kaYqg7r1ofT8W8lqdhNSbVPQWk1hxHw18g5EIHuHAbjWX380cZywAba3M6DDfVK2
T4HOshOd2Tfga8WBZyueNSg3LGp3gERyxQxhZQauPJtMyXQ86IuKi3wV8UatBmlSGE3djQ9ALnEm
0Iy1dbJidOIsC+Trl9Sp7PXwKGTj5NefvqfSHYuNOZAAEwInbUcn/e5M/RMsXgQ2dmdsw7I65lqU
xwoOMQKm+Qftb3Ms404i4qaMs7PDrOEbPdwQRAc58C1DsOxh3b/mDLSvdUnOn9NcfNnOh9gYB8g3
3qtMZnQWjI5v4HYXRQLmvlN5sXPj7G2263pvdl2OkIsLYSSOYedmo94wEHTWXYvkRmZOf7asgQwH
2KQx0Ri7BE4TZ0h5JadTHHuSvg4jDj4G99nFbuS0Tr2XynCbHTNNKuH2FnS2cY9oWXejv6yQeJEn
odXzgF7k3olfqWS0IkhVLi2kgXm1CmynI+tv9s4F8TN//dExcVwrH5OgiMADh1NkkvCUfjErLLZl
GnB7x1G6chwu0rbnN5qlFrIPuNQq0kdfNQ7tvz1hOY0f04Jc7cC8O6c5VD3+hM6/dAaEtAoXRDxl
nGGP8NwxjL+lnuw2k+gIZs3wn/WuCM6BFaQ44Yrqe076vFRD+ja04su08pUp2+iZqec19DKPTZTO
P/y4uxP+nb+D4d/WKZspC1/8ZmQLChp4YFtKTsdTaT4CPRpjPmqHnRnP1WsbTsx/cfTc/HxKD9Jo
vwqWgzgzvsc2zFWNrTEruplIIYsrDZh6BNjli3L2MTJ6MixZnEezH1eKfijNjG05NL8jQiU3GDnO
Vm6iZMOzvy/OIDu4GIXjMnQ03N13ZmIBl0xanux2+lA6Q+IbOze8zc2e/2p2zK00P2JcfQMmtySQ
qbqSqIcRroPJE3p6uJPXS2fUGeWvAV54VXdfWVkClyg6cxHWbnyEOAgvOxXddiycC4uq7jxCLt+M
U0yeCtvakzfAaedCXBTWlO9R2R4GOxRwrtLqNPkuBL4Kk1wwsH1zIX20gX5M+d2j8fijnilBpsKF
6eGSbWyP8cXJc2/rqgAibNHUh8l1n8ICFQyqH2ujCoCNqRFSzZXc0Cr7WTGOPvEg8c740mP+X+Tb
riiQFqHvRU57g4yRvRKUvWLnTiIX0uHvLjZFAnfEljaOnUPqJ0QBqx7US3KtARet9Oi6e9TI1BUS
MRKyEHGy5KXvGfh1Ymoharq/KbCP/gQQkwy6YtP8yMy2O0Kkm46dUVtrB0Hjoo4nktPMce8kGNLn
FFsNR8ciaXqODnirG7a8G2UN8r2ZM9KOguEyKlbEBbJbmZf6xxQxJCYse9LyA7s/KoDO6I8kTkDk
DpFHw/OXxEfGHSon4zp7A/8czB1zNRSDnj2lT1wW4SoiAryWdXdqmVYQxALTiYUeihs3QMveOWvB
qHar8slCjERi9YKQ5GEzR0CCcJ/CDEkwN0VGkGxp4gXRJf4m7cpw6wwVzvDCEafGaa9TsZ7bHptq
RqpNDrN94dVosqu+nvaDBEwZ2eC+kKlDyVjkCQov9otfCIAJMDWjpaFVC2kDulXZv0PL3aYjc0BS
/szl7Bu/JqcBA9Pzb4jwoFBOtJNemprWMKpwHQeKWBV8V20Xbb3EJ8W6uhsTPNpcZU9oek8K8AMP
N+HYCOSXkYEBWtSnMWritWPwmYczQVwBtRqshSXjYIZ42giXcLW1HAc2GNit5ualhVxBosv0TdWs
idJGSfjQ+7h2GehFSCmsxgGOPH6nWMNiPxb+EtX+CsjtyxCNW8uKse90R6qtZlMq8zJZTo+Kevhg
EvJDCsK4ASh+sVVbmAFZuH0//56IA9WhFCvgfi4O6YQAyxjIeS9JKDCcK3uNn1WECI8+Laj7YddD
MZoU+ZZm+DZjRFEeaGXUjNaCU4l190g0UYZROI6KJeMNgrzSX3WPUc7zsbQwV9qQ4MCZG8enOBOv
BPrRD6aEZ3kuL+9Diy6RS4Sk4Onk7NqoFbrHIxMCTkuC8jCZebR4ppX0vAzQcQL6JNDGRtOFLpLQ
YMba2/NxqJ132qVu6UbaXgkvPEhuhsUEvnpJAmm4RDn+u59jWp/MrNdD9aPSxGM6KcKVjg8xpHNj
1KNRt5fTpmSkzJcd0ti4DV7/MrrqXnjqMI4+efNk2ciSmw8ukg8TdPDr8jkj2iGxCXmYfHPJM/jk
VujOZ/CPyyyQL10x35igkzRUojSLofXr4BO229PcBtsywJoctAReJI8AEhdtaGY6R3CxIAL69IAz
MyZrk4lCwbux6YoITFxvRBsLztWqHEr7HvjMaAabIMk4TR+IWPs1G+0VruX+VeFMs+zAW6N/Ntae
IuoDRceGb/rdreSwHuxKbIgKTgjujXJ22NCsiTMNvEye2tDqAH+0h5QMC6uorkk/jtBmEJPLnP0/
k5GdIjkIwkW9KtwaMzOh5StAWrA+3OH7w6y19ULJHoXoasYBTWeS6mNuSSywV3D5uouvBxhERrK1
Rwt0Wm219xzdpt81PyvHq+/oqrEf4NJeVXTasJPyTS8AFNPvzIB8YnrxhEj41KY+gMFxGVyS46GC
Zp0sXzvnNk5lvk2xw7Csh/6vLcE7W0IkK63sB6r1D9L6+o0vx+al0+/FyM6Jk3G8wA9tF32dzQgY
mdpHxj6kmfqc3YZeixC5Q2y5n0aXqTPBLluiN6gjHTHcjEyRWdpY72CI9HZqoV4YxG6UWBWOaGTm
RTiULWVJjK9d5djUkgch1bBquA/S2SJ/btfK4bEF3XexwaygMdftwW1HvYiJOgtV+xRFpfHEgwHg
VpS9eCeUje3BcAEhQc7aiG1zJCwKZ2JC1VpWW2VU36PCQRdN7OrCyoReJ3YLMShIzkj0U6xJk8Z6
3l3IO4mujI9Y9lA0HdrMWFIqTxflBCv24DXeIxywBCQeTX7lR8RDgZfrQ6tHMkVTxM1m0DrLwOqj
Va9bwQbSJSJHlG/WGIy30QTISQrPTdMncqUCoGhKd5HDh8V2M9YPM/24MAkRfJO+byyM4AkBpwGD
7JdqS3kMGOWdDKvp955dgIaIo2NmmC+i08leEoC2ySSCLiwf66gx6+tgk+9AROcdGUDPk0/gQSK3
0PRJBWK/tMkRnS3dYSqffRjqCSWqGaXjy+TgUzMwvKwQRy1tERjfPPjRjHj9E5KxizNAwDTRCPGO
dXCaSrbImSWOgUHyGizFQ+FC7wPE0SzrAE0EYUBqRYQXiqzJqw905PUB+LnDAWnV6Mo7mO7EDvF+
CpLANCGQc613mRbMEXPwS4N8cyYeL9BAzT1I/hTAZME56vOY4D5m6TWfy8rVQb8EIXmfDJwzEIr1
dowOpqPIOhn4qfORuaTHKSEH91aob32WlwfvEYNmttYxNfXPIRMoiRIUsUKxBDda+nH88Js5iNoX
z/ONDTy2ZOl045s7t+VeFUVxy0u4o/Dsqw1hIlC8IvPUziccYavBFdO1Myh4ghDRVTgSXFSJvU7k
cGO5OW3cpguWboUIbZ7VfWx3qovLq1WazAuKrxrp9HVkrLAMXmmXrAuhOYe2StzzFFCJQ45HmBPA
2zGRAOBJxRZtkO6KsfW5rnpjM011urMJZllPTidOkJfjI4DiDKeZsYkdnipC1IpVVtPMxQW9Voj8
b4kt55vFghsumePtBva2iyjgDRpdorfZIxSVvvYCY5ZINjFi52EKt2EIOCP7bTTEuVYzgmfX7feS
lOblmDu/hf17Jgvu1I/JdG108SsI3w0jeW19PgwnnCawHKNLLrX11kvvBaaauY35fO7+WRsFAQSV
S2nuzNuomwGGiuS5FcMbBtVkyfof50XssVF2210ps2MZtCPOmi0f5DLIEvlEdMZXrJwfys7C1RS5
H6XF6RuF2bRDW71zyM5bY3M9hR6B5HEQs2PN+8s0IZbJApRgmop1h0exXQ+zY1+sVk/gSPGomdXw
pNJZIx75mN/Id41vsp3UqndyApBiGFVgJgklM85e2Hk3TPWMiPk9rnjN+XEz6DFZgltkyM6+7g+k
jsEDbsNkA3bAx15H1Gepvdd8KK2nyo+3uLSzdd95FKNkg+zHETlEKNWnQfd/VS3lpT36JCA/Eo2x
BxKnHqEGtNftoKyT2VRyPTTFJQzS5JRWpEHUj2cSI+++bggAIo/0M4KYsi9kNR3iHof6CIrKjC3v
hJxi4YxC7HI6snUKzG6r7c7c2HZ0boP4UKKzO/ams1VdmKzLwq1uTT5vxYgz0sHrlxEdss2I70mh
ZF1IVcgXXOHplo0fbi/2xT1BC6kDjpOjRi2TofKuo9PLpaVBD5duKS5FI46xyusd/BeQkHXMU58E
CQ5rNz0avfugNDfZrpDiUtlldUgJ09n1o+uQ9sFJEpDNjomMhrnnhKUvRGCyJIzKeszrkf2bXYow
sOPMf4TUexZ5XT1A8VyG3a3MyNWxWhj9eJOK8oHKCtW74+bzgdtuCbWqS8jmMa3hEyCBXramn+6M
qXjj/xayvIESwSjbW47Id+GgYLpGPhkP1OT5prFnggQanZ7GTMl9AAKIbX6+jTtw9H5k589DwFFv
mSnc1yKMz1JXzq6S7Zc5znSpNBvK6deOP5hH5UYVUqhw23uee+hVfgrLBvcHGuyl14q94uctdHmS
DvZV9BTEyeThNpsY4sgpIXyLDJ4wsPZ9lJ3K7ofn62d4hCeDD27RSfcrwTnKNGZ4muksZ0zZhBbF
7GeQO+V+rRZuv2MgDSexj26pj0pBKPkNEi5th60uyiJVBiPoM5Nz99ZhI9I05xUJJ8WElDE0WBax
fdkgVTkjNDc2QhaPvNtDlfYNlkUkjm3/oSEmLBwLyUP/HGTOQVG/px5HC96yj8mElliGwS+RomdK
Mp9xAFAb3av9SJG9H9Lg2JJCJzLD23fkaeEudhdDAaktivOlY05fUoNwJqsb5mTCNEInTIcUBKrG
tMgyVnm8yIboElFdrmYbiFEeKcR1xnckLnopo/E1jqetoeZozTJGdLhGGVE8+xku9qi2f+ixfIK7
3s/leyWtbtWAw+z7/ps57ZjvmY8cbvqjVBxBRP1uxLAJ4sRaNUQvr6giz9IIs62fW79F2F6dsVxI
jYCw7wJvx/Djt2tl89bE4rnIWGOt3aBKj4jBthjpgz3+ozMCcL3zM+NH0Y7+pReuf0G5pFdlriI0
UaBNk6mZVo8zAfeUE9FhcNh0ndueHQQpzAnTjzxlwycgkGAcx4ljp3Nz8Irlw2x7UITo4A+9SAyX
59gxrk3gEfIWo9FR4E9XEgnLpcFouLfS+III5cHaxi9zTDowC3J2+qNLeAFGERq1AZYG/Wb1pQzS
/0TiD1ej8u21+LBcVl887Sc5jM9VU2h4blClYo1z2Roogco25R328eAkrQ1GLe7bZYnbYJOJUd7c
6RgEors+3EQdcZXM2eBOIn1p11ky2TDQvHZlNwUnYRfdmY5+Wkman1rfSAnhw/mCBS+l7ye9uObV
IDHZe2Guf6PGPcL06z9GHUAYRmG95HJiCxQV4X0OEzKl3bJ94SIBzUdsk5agPDAcUw6N/crrSGft
Ij7+mPqL5LVN2djue9CGd7MW99CkFW9jv97VCm+WzK1t78sPVDnjmV5gYSpOQEzB2B+Aby2SBG1i
veHnI98CQDw+43GG4qVYmguO2Yn+hwIQbH/dEqPWE9m06A7Isz4aFpPL3sDThCSRqwjW3EL4zPXM
0kFg0/4IovLm172LqpGXaP6lRy5a1LLeMu3iN9mEP3vHHVbatz4ShzFugI6WBYtHhmJ6zJFVrjWO
+R2/D8KKXLDHTgfOMJ/sAJeheM/8btlqIt2d3rlXhGKh/ozznbauDgkcl7pp50XeIXuHDM3N0Dxy
kVlSDc1SBSnSJnRYPVDLTZ0XTxkwiWuEKX41q2VhDPZKW+oJiTu6BsfBsqab6mgpfexr6nsdVnuK
Z5DPbR2s+zB9qbBtEFPVxQj0fphKcH1TedZZH710DTOePIEZOET21Z1c4wZhcYfvNty6+K4XmEZT
uiI8va1cDrkN+K/oQfKF87bS6qivU92pt8gzuBPA02wQyRO1iJv6Q2CVci3rJGvjk1cvX6N4R8lZ
Ce8CMID0AVa37Rxfw3Cfcy5tCWVZJ1bTUMIhpqxRgBPtptD8074C0JDbiMghjA0gDKbgnCfRYgzy
4dQjqV84MB52PN4cqlSBuE1xGLa4bzdD59kcIxoinaN+W4zdNm2bfievRe+xul80sGqGatrbFfPF
rd1LHdQT1M7EYBful+A/GtQJBJSTCjVNqwnq51S0l6yc7YXjue8tyuCFspM3qveEICUB2jLG+Gr8
dAmQXrc2c0GLzzWgDo7MVQ4LZYsfosSNDZrZGJKD8xAvJ92tII6UuHrJnIftu1sCv01aKKkk55DP
kAHGpYZLp/qYomHfBoX5KJw3vlN+G0UlyLkgvq8YNFzmvn8Oe+SXlfmU96QCMrIDqO3ExJVUellG
LhPEmv17q/ZZ1zssEt11M8BsITcB2p+LukEGDLPD6mWamMowqXjlToByJyO8SKFzB7h0Qp3PZNor
K8b4ODK7jhcnZ/BETz4VoHf9rP1R+7F1FA44Frbb+GBhTnRVsYs39jDla5M3sC57tavxBUQk0bKT
6LZTDY2x4RnJA+MwiZTjptXD5szBNq552zT3HgeBl7qHIJG/lRtWCxGgk4mJvsFxgp5GRaJmUdC/
0R+Jje7tL7sgb40F5a9sqqGnTgdFxOeitPH8tnODqT+DpSjDiOSQ8ZZWo0OwgdbLvsQC281krreK
U9djcIUaWwLKWEvGdCg/vtus3zHh/0LsuJvm8rW2JShF1lFZVx6jHmAlt0Gvg51roAWZStT/HTLN
haqcZJGNLWMFErKzFFHIcEKZ0SyCwfisPXJmQmIpYccibRcplHpfrpQId9Gsm11EXbWYzQWmwwIE
fvqzllT55C/MHahLmRD9YzvhTjrJNmYVdA9DY+kI9vlWdHO9TQrw4cQW5OYSM3oyKWV4JIrfVTTn
RDkyp+A+eTfG+KAyPvqq3nRQbq/WYNR4peQZ9Dg4HhHBK/RiQlJ6c9c/EPGF5EmocZ0CJ+fXKXp5
qtwyWrph2h4MgGIB4ybGr1VP6xBR36GnEuo+ZP20L/0fIwifBYePq9l4GRHJAskwQXZC6o340jzW
YXOhi1sVjLyaWyAal0hjH4yx65zRcTK6t2tqLgBUY06+SOngoCG8ssYEsIz5BW+8eiBrhGg0mHBn
UDDvaDz1ithFa5tbaoE5EGxVIF7zIGyJg0B/nRrVDsLJm1+mH21R/pZEaG+ETei6wy4RvjJC2mFf
JPNPtk810wtRrKzAvYWF8G/4dJr292Me8BKR8zj4kTxF0EDE3K4TBCfHuA+eS5jUl1oC70cPwSVh
dpDxe2bc6HEhHbne1nLmnMaKGFWhqnxlZelHZSFXHll2bcNmfs+lyg5hX9wbKkKoi9kCroW3542/
Y6voz7rv1hJB3A2/Q7qBjV2ufbQoS9mMyYk27FDNmc8YT88cs9g0KjtuXhObJVax8nAnvw5l4x+4
9OtVAGoHYsGsISuzZWvF/Pju1Tbz6SNbwuQgy7sYqZUzrWtYSpSpPT6vGoawzO+QIO1j5fZnEXnT
shaDWBUYNrBBkzNh+UYEIXO6MfTwt64hEmwp8ZHh/Pytag1OsxTkuRiDjdX69ZvwVQ67Xbi7qAT0
jI1o7Y4MlLWd1PtMNfORxwhQz2MP2CT5qhut4ZpZU3kGxjUvRixQ0C97INZF/lXk+KSNRuHDT9vP
1qP3zRp7O42Ofct06F6tun6aPWLe88R1KV1aSeyqSnZ+K75Nxjm3mvBHCjoqRONkW2n1MtbWsm3d
d1WXB0Hxw/w94az3s+TIG2HgbydMgRN0o0ci8BJ02cQ6xjtiefpFjb1tx9qHLeFjkVFLgMyeNheT
QwTLAxMvKn57HrkOcfpdBOY5YNKR0JptIEM0u0zBQaKu6UwCnycEN9jXgxVrU6icXbPvO2kd/vyj
Kb23GbLZzomc6FpKdgFcIPEGhlt8tWiNcb4d7NgIEAM19poq69B5oGOSKC6fbC9cp2NVr8skRCc6
QDp2NB9BK1hxJY9jekoQn+dhRUpUVP3Ok0DfRN9WmwF3GNLzWO9lGshd6LFRZcuzHWbTupJAee81
uyNG4dkuSizwooz1eBspGVrZ2zRE4knPRbuPic4DoDAvADQXW+mlAbiFVp6KKnhDTRB9TSNtNVPd
RdCZ1b5mVn8rNRKsuRsPHNUEOWKn2mYzVP+4JAkAFcwZTVeE5S5fj15UnTgDIKulzbikXohPkfOk
TTJ+zFZ9me2I4C/FOacCM1v6oZrPNrFk5dwxay86WLbGItVpBC7aZAKtBI4TegN7+F/UnceO5Eia
dZ+IDaM049bpdBkuQmSoDREZUUmtNZ9+DrMHg/n/xQCznF4kutBdVRHupNkn7j33ac66fdWzBMNI
Rg5bFWg7G73+xcWMiKmnfVxg8Zw6o/rNKWqeocA8NCEwfX1k/J2WE+Pzwvxl5bF4bJg7IJzd53ie
z62WCWTj5CA4jqYeojjtnx2LWz9obq5yaK/RdHlAVqfL3z+gW5FemoTeoJm49w0x3gpkRKYj+sto
pIDsOKhDsolOcOj4CPrJBq9Ku17K6b0GAH0AnUOtZLVcmfFWIna8kLV0inFzbBE70dSYLMzW0W5n
xe4e2vbVrXLBo8ZrUonS2lr43E6TxtSWF5uAzkhDsQ+oHJ/Hi9PYJ4vWgr5WvxnROFyaEmZOi4J3
brrnvKvmrbIS129c4x7HAOqdhuk+QmEBOHw23hFHeASGY3wchzeZmDFyRJ0puZZY54TcPpSQE1Fb
mYrw7GfqQMqm4Zk8mWfE1vBtIutrdpejVhmfJlsf+O/xdxqYa6vNEEPjUTTczJPhsguN4kr8q4TL
wzs3SPlhYrNRPYYP5kfvXVxvyUX2XUve4nwgKm9g9lJy+AwTLh+6HQxm7RcNL+zpR1LV38L4ULIt
3+gWIHbK8MUj9wXIEyQVQNX4Es3XuYUME6arAXcEvD9oPftRPX0Ik/IOY4qrdeICKZzRDyv2ekNE
7vGU7OOs458ujpJ6LKxJA7KindRTanvXYanTp6e6X2V4BTbAGonDdkncHnr4H3w6BjlRNqQ11pQG
wT9EERBzibmTTyP+YRScdNaLNVSv8H4QVEfdjyyCZ4tx7h6MwzuyQkUOfOrBKHX2nf5FqiiQRnpJ
UPOCWFs2tzjSfNXaP1DUtkiAN7IS7/U0/jbIOQrIA/GRk1Wb6bdyfkmSCnYD0BhIgogKZsqNEJVx
3mqbLF4wgi7VRz0GHjsx7NNlsRGYRJHT0snXgPdi/Lak0zK2s+VWoiVZ57GHzu4eZsTD+cgDsKZF
1hKSGx8p9/w267hsCC4Z83HypQTAVBFooofiwtiaDPkSlgUXa3ZJE/GrNDTPYggz1FEAdanTNnFy
l4gToQSZgGNICWu7Ne1H799Yc8RYbcTTAtpKpEm3oZ066Xb1pvJx2fdhbq2Ud6biEEj02ZaMS/sj
ocL32KwQcbfZK9oP8qyiF/Zdzzj0Hq2aqXzY9sRLz89GqNBFdgw/k1j/1Fv5MuK8w4S80FLUwLqq
aE2hWCwB8nDXa2gzwhwLPo1iB7jNazu6u9VDsxkNwmM4XfAhUuUt9RJ7y9ChqtTWyrFi+Snc/Jr3
nFoCU5tRUHqBCH9pze8s6Tt/Tjs2gJziYav/ShDMKztyd91g/w4w+GwS07a9vjFQyiNaVnOog5qs
wn1nsX2n5/Q6Qcxj0iRoZN2M3a6dYcIEdxA6k9gESt6RfPJZ6cSKZJOzm2ueId1CB+4arwmE+K0V
sss3csH3bjbzLray32TF0E/xJG1ceFG+YZonXjZ3l4Rk5PEb8Hu61lcsztHaNdc4h9N0YQ7NAroC
tqNID2V48y7CPiCZgMF+pJcbCy6Jn04hg7Ox/5TWzYronaJkAmHHcsnTijreh/0c++4UlfSV1btE
LeaNQBNQu/ypWm3H5KXg3y1NkDDpXYlwhAdrbYbM+dZy/dpGSKXMVNz63rmk9i4dvqo2/4Ug7Q2D
n/PAQ6PN36R3sBt3WlJ+7fS3ZUxESzf9HvrObcmW8KCc/Lq4dAPOW1AjEwsrvrIobN/jmfUPdvLd
FATg9exi7wJCm3P7WqDW8upw0raiTs+2E9lbq2LI2bsl8ots2lYZR5kYXjq99OTTktNQ1urUzwP5
CgUVYMjNQc48YowH4h2fZ4JnCLtayL3HAlEpW+2ork9Z7CoK/ybcAY4HoA8DvV2q/SDSbodMQXij
rMgbgdtdor6JFoD9elP+kwykNC7jtStH1ssGj68NaHE7DcaysccRRRShcXlkdKe6RtpD8wNMt3EQ
VaklPlr1YxZYrNigH6yrQC9bw0MyJEK+sdCNDASknpPI1LexRRQg6YkxKAVEfQgGrLcImd9oeDki
zGf0XJcFcN4hhNrsRSTZ7d0a+r8+vtZOGrPT6dSlZUc6YVeg3ILAkAU6uL76j7A7HuDQ7VmTrn+I
NjL+/d/MYavhPWW0U9i3oBsIUZuJIKyovnRSSbcu3oQLxsKnnp/xADUVSW9mPk/MYe5WnADEa1lB
sW+q3SS6pKy39pngbm9L03iomJ4Oi6E/TSOipGbJR68vKbsGByCAEZEqFju/DYkGAfXFRfAReuNY
0pKZTEgiv9KNR/o0v7IgZ2mBdU3q5TGW44Ns4MnGqiB2uHcQzBM6tMy4WThLt0a5Kg9drp+larzc
MB/IdL0tdEfgm4fmIQtYUue5vJuBOftFEtgP9r4H74duypegF/dyZOw+NAu+EJhFh2Ju8MjYZ7vi
KGvlV0rxd2odoMRFgSwQ6914C+AhTTA634C6oenowyO56t+5XlykCNkiuJg6iI87sBZKYb3C4FYz
T3sdKw4/cjHvS8Ril635oWmt5ki0gi+LPGZXgV+FMSmXd1mQOD2JE2mZwxVuBACUuoYdjJ1yr0gT
ICDePLmD6V5N0a/PqRh4Qc9ztEwoBRIwlEYoiCwx1VnDjbKZCBzcTtYkPcMA9W/pBZNARJBziKO9
nTRAD7M9+rYyFgil5b4QSXpU3HW4kMkDcer4wXWZjPFGBweE31+OQXQwasEbXqw14F6/NNIUu8HW
94NqGFRjqWbHgWSp0OWxcVxq40TbaWnbH4jZMk48Zc0pHLiToJmkIaMXe7ibbFBuWVoJr2VysGUM
bIBk5EcM7SL0IjM20X3LJ6dtq2vFdGS7SPkw81v/ipkDmaZo94aQLn4gcqHtHAGMoLyL38Iidq8O
7zAnvZP5dWCwzEMUVBGfdB9M/aMoWn3Hso/oyG7G5Rayqw7oGzrwTRunGNmeS/2sw6uKYGZvS8tV
19RYyMcK661dFVDdJmWemql6XtDXjMqVu9yCKUMltVAjxrshDorb7MDWCgdNP6pylGe4eqiDgkcy
jdRz2ck3lU3VyXAKLBBV+1IKoZ8Jxniz5p5TA4Wj3+tEhDdBF1+jnOVZGFX9rqe6PNcTvqjFcQ+T
6X4LW5i/cne5udhtf8cty8JEbJU0Lc+YEuvSoUUhBXCEIzdWoV+GxcfMTQaBpXSZii92/s7C+T01
CV0SJLBGxQw+ug+4jCe2PdQ/fyRhUxss/vfOLDhh4/7ehjYzJDmKPfILuFgFqxWrqU95qcutOUXp
UYBl5hsDbmsVatMurObTKX+luIE5E3U9AadkLQI2Fk/ExOQMn2SvAc4a2OqXigEhOTcPVjLPe1M/
DdkaO6jNpxS0rc+yez5YtFhZG97jNkZ5ZWIv14bDQpLkWFAf4tDd4sQHLnoPYVk8NFbckSMzXEp3
eB3B+3mjsR3KlMMti/9w+IjN0GZfIF/F2cAwXsG1WDoECahIawZVqpqnHciZJrG/m3ZSsAsOahSv
5ERvYbBYhwogPf6F/IzorPjwWytM3nh1nU32ldl9+qnGejdV/BazMYL8SKTlkxCEvWkmxWmMq+Cu
CfZ2jcFpWui6deh4ffvAjKhA+vFIBfES2kaKbKXH/RLk9kNCYgotVtYS8hFC1CRa6CnN3vX4VWPk
GbFbeTJE8xuElPTmxXR49C0SJtTgTw6AXwqIBECQhYzaqZl95C2MIpiDu2m9tYz1IYw66sSESSFN
VFE99L2kb8eDtJ0QmXkmIqB0dI2rjWbejPr51IT4SAcSkrpy1o9IkuKuDk922Y+PhV3dRZpGZzZi
WtrfwqWPnmxAamht85BhrkLxF7OXWKzruvG6/v1vquEgoEclC5qtim7hWmcx9onYMt6bM2OPrrlI
pMX5or7rORmeVWU+K71/zs2KEIPe+miXOj81gYq9oKm7faBlD+EYXLs287EEOIgN5HBDQUmrOxX9
vTN+R1WnXoJUkj6Ino8dLYPolgjhW5EZ0o8mut8wh50kSRNjZVTdmdDQJaCo2DYwm71OBt0tj7Rf
7Nht0Lt5cxgJYllKLd24cbrq86YHYnm29prqHujUO+TvYV0TzyCiml1gzNchDxukosAUQU6kLK7i
4mIZ8p1cLHEkUPMtGot6D5kTyn6hvuJVfeM29VuIs+ss++ZPMM31vomy7GpGSJysIiixAhIvTKCi
PI1umu3z0ICVZNfXck4aME5q3w6wDURf7fTRIFxACH+0Dd+t8+aug3k6weF4Tdyyu8M6oMGdl/iA
EZAnIv1lMobZ5DN9ilprOkyyvMlJTA9Q19FOjzu4/gQwGE7zbRNkN4pCY4gcfYICpekI2RdSpqua
tNMwVu/tbBFfTfEPKelXWqWsgIANszYCsOemLFXobI0oPec5owF4LRhP3XLLahNMib08d9Qz3tDY
zCsaiZlXHacIZz7UAq9K9Z5ZomSszqEHxzXITAG5kJ8+HoAP263Pc6WlnLbgVp6GxIu+9IlFGptg
IKXXPC0TAhiiBWzTgq4LhZDQzObAuX6Y2vgdxftyHLv9lNjxW2syS00h33qMeeDZR8HwzpHjqXrh
O3AW/aC3zzRa6Yua2ofeBKQLmcI+IttFCdN2X1grxT3BSdFrdneADIemPIsGENftMwuZ5MlS05kD
oD0GqYXJWgnxvlQ1kT4qYxk06n9KURSnNDDeNUQHCkAbiUZhIlaemUghv3LfNVPtl8r41kLaebOe
xxfq13gXA1E2kWEBCpec+5I20k7nO6tzVPn6ovy6w94xm9NHWJR3USKKtYWMfbNJ5Skmm2+E2IOs
ht1dPJS+IUoy1wi8DPioAIUiO0w01WxzxYldgynfOUaujqQ2oADuTfhYcX/gpuW1rXSvmk39zn4b
h/ok1yzXtHmIa57UMMnDTUrJD0rpPGBC9Cr5nZGHBJB8ri+MFXhmKPU20KEQCOXWK1TdK77S4MRA
gcOfXJSTjhMBTCOGyhzsFgfZHbKkvGSIUVdlVFGlD3EHvqKrGgy6uXPiJvwerfSYw/zadZXa1eTJ
+6p77/MOfHarqFuz+WiMpKLNcDpZTWISdeeFhWCr8NJNHwjpOBJSzUOWUx0nVb21roZsoN+7Qvs0
lu5zqOqWYg0XSxjK3IvNH4uM45PLPj7z+IXZca8qltSYH/sI60CcvEZ5fq2Hi56xRGXPl2wCZIg8
8wXLoyZqHiudziRznGKLeuqRk2k8AgvaNN0XSKh+Y2jw2Kc8hAGEeNvuETNOIfLakbrBS6Fuj5C7
ngD6KEN0LzZZFxhnreHMc9m9wFlZU1mMeqcX59Fyeyg42qdtshgxU9mcBE4Lt0dR1To0Hm6/LqAq
D9x6esic8lwOOCCLZDsydCeLbcK5HANB4qRF5mjAVOenJhgyoXdLs8/Udnh9R2AAwwip0LlbKO9W
H6HbN14gumNDbW0UUBDtV9uaXuppQFPdM2RNqCDItccafWVt+9IEGQKL4SfNCIvPCUyLQ4GvR5kX
Roj86wLtM4678xSIW9pgR4A6Jg4kykhvMbKXsWfBx94+95elhk9aKefWFNUuYmnlCwSdjMiQpq/b
uEMdoIEB6Y2uUOXY1nSwpU1kDkdi4uN3Tdr7sbiIoHKQZAtAsrOB5QWm0mR2yDIZHrvhLgUPuYEi
6ct+jH5hgann+D7JYSdrPGBZ+Yi7Fam8RvIwjpFnNXSnEvH0UbbjlvwPQj5VW28tscxbuueVGQX0
ylLVU221zOXCKPxttHjoEsvaR4SE7Ze0xFJFG+7Zq3jWsJr+5qK3yqnip570wnQYTy28nqtEuMO+
AS2TMvXwOoGGK+daP0dYni/CRKbX0bMrY6a1mMSLOXJOcu3lh8Eic1Wvx83Y95rfONEB6ScwQJGJ
k0PCEEZbdFRGuW0dM/hQHTDcfFubk40IRitfzKHaLtoMZsBNO0gyentZ+qa9FC4Ll3TWfyMxotRs
B83vzeHDJetwU0tYsEqvPoPWbbcEyJHMitwVM8pIIEtBFHI+wMI2Z+IzUXiWTv4V9jnz52r8QP/E
RL0qcb8jCd6wxPyIUW49uDXgqcIC22WE4ePfP/j++bFS+8flP15rpf2O8+hYJY1zLdyHHCeeP5Ha
DcC7Wohto9xD6eXTNMxvyVJ+cA3sMMNPr7Ztn1yqsvOYRbSCwjqJoHyuDLQg0aTfAlaIKcLWK5p4
Y4OB0by4BgNytYysj0MXVdmYrMka+U1jBLHjbj7M3bCOGaA3LFFsbzUL5I1R2yVVhKF825c2WZEW
sQcEp2PNQAKpM3xFJ7moZoIKGr64vbC2LGW1Z4Pg3609Dc1+xN1wlxMPpl4GKP9tozzYK+YsWFf1
xlL7Y8oBgaTvQ4dciZIDgk9dEkIdu6V8mAAQPUwdk7sUcvpGG7v+wVlwAg0T0F13PEWY9qQau1uW
mT/g4J1LJvQcc3hWbDUyieCIJwzwNcMr+/Qjrxss2/TdjrnkdyNjO5MPXe9T/dzmN3B6Rzxn8ksH
rLqxKqCLFG5HZ7LjpxySgC2Ae0wgFOckOGaQTDeDkYcPRQshVNqrm0PLJGcI0wE3WAV3cDx9SILT
GdIGYhTEmqyYl2tHJMBpMuNncpurPfz/fCecDNx0XLmbwSI8Vs/QipiNuW/ieFdiUj2GcCXXE1iP
9RdIaHJvrOGxqoigIWbRP+x57grc3DHTZbRrqoVYQ8D8BcEYfFSMVAeTy7hhCGVox4GxLVr9xHhA
UDRgSXsh80PybbRbe1WWtRUfoysdFDqyEQ/AWnV2jfZRx3l2//sH2roPyI8BR140gbwyMibJ/GVs
j86h1lLm6MlyIpYhusVje0MeNJ/p2RlRud/GUiGFMFuqLzGTwmmhFiqlB7HRepwqlsyL3h2zQX3n
faedmLm+dhJPKQ3azTJzCfRumFAlWYBEE/dzDDrjK+t/R1bt6wC+3zrcb6j5eX2IbSvfJ+Q1kWXO
n3qGdVEU1ja1I5bBFnUtwNmHtHUQhbtYMll0Q0eC5RFRskROPl0zVVun1ZW0NEl21UKz9ON8TWzM
uvgBTcIutfiqyY5dNgBT95WiIpJ2fJmpmqFdNFD+QOc4/d3uTaoWjPeF/CBqHmdg2F+iScAJXNCK
FjE9QXHsrAzMNCUj/jMA4xYY8PhWkL/J9CgD/aGZWzONur0WM9KyJODo2en2ONFyb0r/dJG+N4oZ
dmOuWr/iDCxRs5s01VVbJj579y+rloW35OJPNQ97bXyJxvCOJf+KZBEPzTBzN1VJeO8bS7uNWhhd
Jhsk9dgl9HohZL0e1I5tR9UNZputOZ+NsDQsiXDCBQLaXlWff6c0CL0GaN31HZXBfBhHRGANZxIJ
C/HDUL1pokWm6qpjUtrdR0BN2USc37wFhT8ONRa3CEdCmjzMzqQenUD7IOJjJg5H2NifFbe1bljo
/FrcMOnc70zG+RdG3S9m0IQnVnKUvpnNzNsM1BXSScYIa7tyGbirkl25xMUWESczUbb1K9dgm+MT
I+HdKi5h2SJvMvJjnWPw7ppmupP9jB/F4OAnBPJCfkfmdVkaHXVCyLBHEi4vgyI7VjUrqToVoZ9V
I2jUGoKdhuoVFdq9qhKONNk9V/lQe1odvC8BkrM6tIFBxsVqDPUHjUW9UeB/CdpXmcY/TZei2oys
E9EcTBMn/r8sbG3kLc5DCqLBT+M8wSBmkgZmtX7iVl/lGPwZzPG9b46arp7nCZ9IbM7PoYl4h27t
20a7K2FbQmtOq61I+d8Ld7iMLbE92XDW0VyHt06zTLZ+vMyjmpGGLM/lDdX+uHfhMK3qDG6CkDKs
N8VHWPErVlO/YZQybeD3T5vSmmo+F50fGU1ovGbz1oaGj8pNngHEVZ2ttt3g2hBaJoRJqwMwH5lU
Nm37OCa7oZ+eYrf5nfXOP3kyvoUSHUIUo6cnnBWGU7GhP5eKzDHhMB1Qhu4VBTCaWL/GFh/6oi8/
bUTGaZX9CZJmQuBUvgl0btBzrqIdHlwhdU6f+GkIltQH9TvuxwDPg4p5YUrT3QTGBgdFjRmFwtLC
NrVfPwMx8GuVckRN7ACCItqUUB4ANn4W/dErtvWKnUgzDuM5LNJ9piHzdLPgOi4xsUkdddJYJmoj
Z03iMtmIkL9dorzflvmYMp3qoOjMtZ+Q8yDjXvNMcrH9cpI/Y2rTX1TLSVsyiSA7dfy2cc6Flfxy
rbFggs1WSEFFOnV6fuwTk1G2VYutKWlKGxnmx9QAvaKn9XszeZVoa69LIN9NQVKDklvegUxzTK09
XRJVW87IVoEUlkJ+VdNzYpwnSCP0v9FAA5AiTEw1yi/KpxymXgR86tLqf6wCjy1qI7HV86becIbc
8jT8caw28MCrfnelRL+isIE6Od/RYDGId1HdjdH8LMLE5nEzn7umQKDMLWiUPTm8y0jQVuxwVBJO
VKqXvMleV5QLuzfegt6Jf0YdrKtuICRmVDLx/jBlZBrVMWTgfIzG5Mea4xdktNhfJuy2/URITVrf
2Mj9hi4ttm3d597MK8XcyZtb6xlFcH4Eo0nHWGSfeK2eFEm/h7T9YPoBCQVR8yZu0wl9XFJtYwFt
iLHqjniKmzHpz1GqiYMZTpFnYqVAjqu/AcjAAb3QUIVFe9cY6m6x52LuVXqyMUImMMrWbpEYrxUr
hq2kOvJnjfGywVLbpRPx+G6hnHOhToIUb70Aefg+4/f1SBlgfjNMbK8iuZfxIjcsAPd9FPJdpqj5
WK08MBj0K9eG/RuvAZlcHB7jLRZUkIusXypJvqe64CUr6pMaqXl5J2ENdd9aULzI9esrJ/LNp769
dc6fAOuHX08KNjs6x8heao/MB0hbAf/8qGFoFXCSWWmyq0z7sgSsK+Eb7/W2IIeyfgyntnqxRuey
ZIm3uLn8TNzjIIMPzXDEQ10zfEYd4O7HJrpouSPPkD03uVnLxzI/DXmZULRhC8zT5JZVIXY1QsGF
XnberMN6pjHCnFLtApPHwxaWOKCUg6/M/hY3REsoMor5JEK8T1EkUW3pEKTyntSXpgx9W0LY6iFP
FCluX2z3oDUCi3iwMP5hksYS50/vGPSnU73reoUkpHKeCtwFnmQgsrE6uSOFuPMtwdNRNYQVhey9
eE9ITMWFXVP2btg5IIFp9E3aO+1mGiuk6Ub8jnw38sqFPl+EzuM4yy3I5dRLp2odTsQbyAX80nGC
YrViTkBsBxZ63vDeRRQWtN05rNiWzK0SB93hk6a2pv3p2gfo0IdolifwztXWXLhnGRl6vSHsA+bE
xhNGDqXeyQPklYg5VjhdjhN1N6m2o27QXntoTj5rx3RPqq2+4yKsT07xFLMn2pHwiL5LJL/Yfa8i
Eaw9xZxMm1p3W39KYwuRo/M0uMUBeQ9jfMnNZ7oow+Cd4fD8iWzAeYJqb5yibz4KsSXziRMJvh0h
KxXuxYAJauWg/Fhfmibvf+twgobFc8l42ejJvMr2A8I/m+ixBrrvLbXOsQcvBbxXul/GfkLUbUKF
YOra6Y0fuWerj5xHwcOLYNvdwIZGcu5oMzVX3WxVl9jsvv0orz87pzfvlKu7ubRtKmEb3RW+4sqp
UHVjTd+rsoUar73gC2FDPcUP2WB8AMTFc0RRSoITMVO4veahPKIneYZbSKZswgszBzDMM74h3TXV
KRXWa590n1rV7PDqkErQ1F/EXf4CI2MeTd386m33PkFn89T6uv99nNfnuk5ZhUMMHXY9KXSRFc4b
dtutXzb7hFZqbW4Zd2JU87D6vlGCfpDN8N2I5GeZuNlz/J7b5Nfi9pd1kkkxBTRX9imL+4U71O75
Y5sutYtrsUXKyKyJ+jqjkuRTl8rDUxB6Uz0CWFVIuqLgPRhHi8lMaKNeFM/0oz3xXsUWKW/ouz1f
fjdpJ2ZTH1rB/WtFbO7caVJojJZiV6A4cIfuowym9ynCcQFr+x8QpRguTLYNYcWPXLN/24DwJ+q3
Bi1u3ao5mgkcDzZyCSgvRixJcCGgB1hUvT1whNCggrJjHuuuRsOfpTmrcryHcH6w3UFhu4/Yc8Gp
bboJVTHEK543/pYphxkjavHytyZgS5vRj9K6Ni7XCj01RZvNPyojF9iTHZ5cVBc6lF+y7lntZbyH
qaY9TTplLxBPryucac/wnkymBt3o4gS2r4TDtZDxaYUs5gBIYj3wh3+iZhL7trdCZBqE2663MvED
9WZuIGPMSDmWIthjOE08vTRfNFVe0ANRWto5tt9TUrHU+Xs7hvnAjNuh2GfIbfu60Xy2KuJ75XjI
KfQAcZzmKcFLhUAnjvOfOIi4BikVB8D6yHrFJ0SEvY7uwu1NTH6sQv5+GNCsf2hK/97LWtJIXvKt
CxjGD5XBYpsSrVQQMNgWHgHG76N0lSFPS+MB3ns3tPEiel09JSLb9vagXVKL82hpsfeuta7G8RGB
i040ziVojO/OxCXfRwa7Bzr06jA5+GMCJwScvXbkxtAFD12m3/7+FVIieAAUugpMi+NM7Y64DnuT
+GS6CWIUoHGrDjD+XJ+Cuk9BK/LvDOzxZQbJ++86b04N4t6X6sjIFlUmkFBplztVV3wpoB0BSfZP
6VLcxzL8QXUNbCUnBTdiogITiEuHlTS2eHjE4AuhgFjXDhPcphn101phJvPyvjSCZUJTnkeKyK0d
Mu2Ii2OtcH3HJq9EW4blrofxxs38Nztpi9yMxj8iDdjh47HWqg7vecRYKeUOIWR+I6R2S8vsR9M5
nLJhnYYClhw03GPYOXEByVqiveSM8/6WeKkQxy7g6DMRe5Odi07EBAc+Nuj1zCI/qUKAy0s9Sl90
dTgcYARsC1iUVq32QIftEMh6wPeZVvhNcNv7g8Wb2lmPyp2A+SAWpV/Vtq2ge+joCIombEFWdKDi
8h/LrqXn/nLC5T0E+L3JAw6qOXSfsLveItgjfV/OHj5BbzKos3tzLfsD9qqGhYlMviYgm1LFtMDF
p6i0Z7OmbtdsShc74rOxU3XWsUl2IzUuzKfIQ6fNGNF84u24diBdfAMzEjczYHWG+Sjuti3gCORW
iP0pCneiVOVWS0g3bV35VNuZtTa/Ewdj4t7tkomLQyhimn6Gen9i6fwOWBS1GzFOZmlHO6JKvXSY
ur+no7J5ELrmno7FBHSUVrMxPxpNRWy0NsM8MD1tKMg1lfxoIZZnyVsQUNT+fb8MDgYmHeccFhJL
LwoCIIHrK2FTN27cdPrVJujKLbWP8u4BLxvPidvzJXd8bgMphh7BY6uckJlEMxzyyPluUyrrZezu
gqBsnioe2qyKf/7esLXGp8DmHaqEvdbVUw0nZVi+ZWV5E2cookLKQyxyVmw9u/lAnQ5zfNUR0u4V
HIpwt34Y1IAQwApfDVyXRcu6eigRxMwW15niafCAM4KeaXME9NLXWGp53Lt8fgTZ+Oj2dk484GjL
FXfE2mk2KUABVyvQdusmRaZEa2HaBZcl9Kc0vpbkYW/GLv+TM2dF8Fmh4gTLvzFcnCAKAN2GHUZu
ze+kwJwDyyIulfK8kRKWKZujpaGQSvmfh8VqfFPFL0QqYVLo38FQPAQ9W+ixm/8p3OzaEGXCxJvl
YU4yeMLTRt8woDeluALV0vpWnu+0CBANYivAcYyR/RJSkmWVSAUdtgPQxBnM46ibh+XXRAj4JZYX
Mli+7E4wMS9YZaLMm15c+xoPttiNHIT+GEZf0uVpjHVwZjUGqoOdpj4P0Xex9LR4aUs7j8+smHmb
3NE+9132vFg8VsQQgufoEuffLWtKK8kcRqHPHtNrPS2/cshym6Xmcq6CGVcxzAmPuwJQSUr0CNYx
Mx0KZLjY6qZetFukH8YNKza3Jh0xL+tbbpcMdwm4oQSxh4MWDeIa1kDK0+VV2YZLvqxJudPTThNt
cOat+nf9IRWfO/pHmJR/GvPM6ZcivUX+n2wmm1/WrDIKCeOoaNwjp1mOE8xhD5g7isQ20raZaPhL
Idv9HPMljIF6RWMwcQHMz3az7n9nuVuWZNjV8kWM3KO5KvgM2w6O0QBvqjb/1CpMIVFwNsXGbwB9
vFzY+JieHeNY3yij6l8woLhPAQWWxcvz95JicMBX2s8FQ1fJopixlIUMoAGPJsfvVklxmErYntDv
/kHoRT5D0O+AjWxSs2cUFmsuI+xmi7xvzQGhZYrbkDVN2ZR7LMG/qljTOUcMwycQoPdiqaYjbFGe
uapC96lb+nNqsZNAIHrHI1bSg9YsXbmXmj5Xe2DM/bk356No3eYWElOwRaW1n5omvshg5rQ3uPSl
tCxQxfgByNyBNjdyzWcddbnG877rGkY9o92wEgcIf5ygtW6wU+o+6970SvB6GRAP8b/Hbv5fgsDj
QDek9T9y4NEAFD9x+NVE/x2qqf/X3/lfBHilBBF0ErSmAPROyNt/ZtA5/5I6O1PhKNN2zf8OgBf/
kq4uYG5ayiSkzoLF+Z9YTVP8y1Fk0inHhLbJFsv532A1zf8/Hl3A7GQcZrv8FMJCWPr/QjVplmQu
cnz8ugOjbUhtqGRhTYgRAAc6oggirIPebBSpflIL/nEhFGVFJsd7p4nf7FvR2U5GcgZK/hjp1dWo
xv469mjQIZvEu84gPQcPeerHehw92lJANW9HPPLsaPHiP/8He2eyXDeSbdlfScs5VI7GHYDZyxzc
vmHfSpzASIlE3zr6r38LUkSmQvUyLNNqVGU1iDBjMESKvLjA8X32XhuInrmnELPeSUxce07Suz6n
6yGgiOSaoO8T3FHCq2m359iutv/5RflvlBf8Sxbs/7UVB9+vUZtiwz9hxr7z2Mlepz8QY39c3Msf
/HFx+9YnVwrLVnBhv9cY8JkfF7fnf6K8gI5ELlV3KTjgM79DY9UnDiaQZn2Xq3gp1/3H1W1JeLJC
mj6cot+aD/7+X/yWw/fy5gcLVv/y8V+KLr9BE2713/7qOnyT6idmLGcswTtICl95vP/IN/1yebMS
8Cg3UIfR8h+aLE4w6PUmq1CcC2ONI9GiunVdt/VH1XfY1L02vJkqk/AeLtaANI3VQ/pzymaG4szy
18SRw1bN7EEHttEOthjSdRp7l3NvvzS2ALVD1AIS6kVMBdNFrqcHKtfkVT1j+QhYePDYZ3XFr3IE
2TV8YYGESpOF7slIKLb3KlJiadliO0+S/OjO/SZv8VikRXjnUA9y3XegHVXJmt+fSaCS1CxLguCd
HKFfNeW8DrCpNUZkPXh0oq99RzmUvhTqWQfFuujadhPpuML6Vd/7wooOrtYEx2kgWZNmBVMwEvYy
vFfSf+O1I0x5Y3qhugkLZu9ZRU9YR/Q55t24b9mlXIoZE/bJZogj3cowLhY7r8K5s3NTS1wJXAkk
50BOff+w5oEFN7Rgm7bYhttu3KpwDPGY9d0deVx6jiApdKPDZkP7N1Duv8betslK52vZRRUqbqlv
KFLcmw2GEbjWOVgx5uB8IECTjeLDKQG8dhxzPJFegKXbwj27gpaUHOsOQOpsO2+iUm8ymL9NzSUP
dXuF+ZH1SPpsRLjLcVV9JtJ012IRP7qR+BpPbIxdu0HSqq/qqgmPpMNh74zWwRSAVOrCo4tozNZz
+uy3d8GcbBIC+y5eZuyexiFrbblGJoZLOUbsItm5c/PT8ES95DrsSJ+j6cscI8ScxOqW/+kxbib6
CN3au5Jtx35LgxpyuBunSbK1eu2fJxUBIElSRJpQjlwxzNpYxSbsHX7IJjx0d4G++9wko/uURqQ8
HNrlC284sUZaDlDka4xm/HAXkCGELvzmjO7N8GwU6K6GEkdyhY9ewye8r5MNrHISUbNzl8ip9onj
VEZxDGzYprUtUHuq9gK8PsRkp9BHOiHaUG3D3pjJ+QbxevCb7FQWOExjwh5l089H+nLhQfqQwFqc
yb05noVkt9SDh2243JKk2yQpSszwalnLSQftzYCtyAkhto9yGkm+dHNwUwNZYveoPXJU5a7NpXsz
rts4z+8ajO1YgcyDFVvzyfnHv/75Ie6D9IhmRP+pC4p4Qqrjmccaoqrtio0yHVrWYELm7TBiBbD9
+485MpwvdRaKgzP63lbUt1bby9u+X7auEbyOYcT3HmthXdhFRp1RF1zYc10AoLZfzXjg/ta2uyy2
xYufRtniOxjWs6YQiXwO2aFScYoJJM1SmRKPaVMzv7rtSx4M9lUtuW1VnTE+DD0SczO7+nUUORCl
lgh5kN9rG4qoUQ0CBlKUXZkORD5qVpO0a59h9NXkAvx4BbGvPzrE0o5N1rxk+LVfjNr5CrSzuV4e
166S+i7JsFNQZIzrY8ZHP8qWPuTGu416v76HD/A1MSZ9kK71oWxV2KvZrutVYEzQfbKIv6BHVsan
r6gzLVrW7f5Eeglz+GfiZDk5sayXmFCx045V8g6LUp7Lgu1P0w6n7x/RSy/PqpyWPWigiNe6Ne7j
rAEkule1bd1U5mSusgIIzeCbX7re34ZdZT9jS0CxMotp38p2vhyF/FYqkzIL6jzIW9fk6eBLneBK
RGBNSOGcvn/8z399/28sfmPaNt3wMHHAvqHmOl4Jq4lAiNh6C0kgpMDMQYfE8LiJ8f3GnMWvvntp
Z40f0SE9DSWmADTQlVzFFjpQhheidtSuK/zHLh65Zbl4pUPTegjUsHZLN9tDs9RbgnD5wZhRvJ1i
6s6TtBAAYybyKR/W0g67q6nAVuTXyt5TaOJR6Zc2O8wQG863/Rc8tWQ78uq1tsthO7pJdMLrOD50
vrqBMiyOTh87+6ApL5ayrkfeH/kxH/NvfdvsbRL/Z1FYw5FKWzat03jRhAaJnKe8bG511LtXvt+9
G1TMnYo2jzdE6IwNe9HxkLrh9EzlID5CnLRmN7U7VYHjleHWyTqTCkICrfkXunisR+IM9ilqw12Y
ufdTO8Awyu1H3VLwhdK5yqEE7WzFMqQi9rUbswaVr7KPAb5DA1UF0pt5rK0lvO9r0siFW66kx2oK
1u4+4ekWOdg9JqejZcj5StMuiJSah25REXXOKB094YUmO1peTL057dJkhBy18I3cTmCVJOPbzR6R
QsxKjL5wQxUQVguf8kGaMtpERgt/hCf8HoDMKhWJ3lRRjv7mA+2pParLudSw87n1Nbky8y7O5k3d
4mPV3NW3BiBwcFECM+OPf00D7INZu/d5Ie+TSo2XuhzGy6lwcao00I3AsZCBVNjyXSEM0mkkV3pW
mayi2hU0kPYmwJrUCpAERTBdTJUbrme8ixdUCo/A1AQmowV5xYuGodWYLrphXkcoKNhsuV1PU/1B
zJ5dMIV+wvYb2Nh9iYYhSiwzyWcDKu4xjXn6oR32cRTv/LY+tmJ2tn3j0eLh9cCv2P9nZzpm7I0x
yWW0ql6TTj6kus5X/rwQzXr90hbhgihtti1uMKJDxU3IunZbT/TEOITl/JEgfbFs4+S1q8VTVJrA
ahPWtZIyyisT5xMn63zdVpj2dIEKE0L9OCrD6FGxnXg9Kk7Wpu3eJGkK5izhZpLQrbdO0kFv7Eyx
RoRZbNY1knJ9YXFO8YNyDQknx1uOCdzqTCSuKdwakEuK0Uv2iO3JvhrRRtIZhNTMJhsi9LT4C4MG
tNgUoDeiIOzZlBPXoksaIYOiw9adzMupz14N39e4ZjGym0GPH6YKLiuSB9DuMW8pqj+hLL7jx3wF
WqtAith67YyeWmkYUcCRyAwmYH2OEx28ZyeBAM+zEgVuFjfGkgmm5K/bDH14aoXHhQ+NaOfSmZ2n
VrVOzJ48hyQON1mUKcr83OvyWfdWAHmGyFYZGc2p6HEIFt7VJKN5h7awyQhCbwqXZGcUR7vCdi69
cir3yjK37IBfJHs5qDxpv5HYAOui5GWv8M0P5nDRzQ45HDO6bVOX/sz03FhuBzNoLCE3Eb+LMnNr
1agMHg1NNVb2JOKrZlBY9wIdLqvq+JhFfoUDmXSOl4RPNkYqaySOhaZ0XUbUZ0al+9zIuLsdu63h
N0/WoK8URG9wX9ANa9ZqaEb+zqao5czb70sVYpZFHj6WUWScDGCLG13VxM1nJpVkCo9S21Tv4rNf
zyS5Lkt61zHEtgfKTxpG6pkkcxM8GnohxPRRiOrlrmtbHSxHUyOWxFCetedz196SbxrWi0BK5TCB
w5oa62pyCddkznvEsfUoujm5qal+4n6HN8n/orL+esh6mEPW+FKZ51xJcCbTIUnnamt6/RONRh1u
r/6eEXdgs6NJsUJ9jQuER21G0dbR5ouUITLkZGfsiUB2Rh7Dv21I5m2s9EXRoycbeMpFcKFKY0eo
6FQNkAV01BwiHLV0o+fkC+BWphX2FR9TjGLr3A0cB6pyiStQuc4msLGaL3VE8r/UsKSNzLmo5+yp
kWLrNbwwjDhPEd2r0Le3WZlM97GlPgOpape0c7n5/6d1+m3a6WGq3v/219dv+TIo67aJv7a/KErC
td0/1aI2r9+a17+gR/3l6hVF6i+H1/49i//nr/KbLmV/4tzuCaxjlLcIVtG/H91diyYYx/H5nuhP
HsLfP4/u4hMQMIQsFHhO90uboS67NvrbXy3xSdiYOHBdYJO36J34T3SpP9YSug56lHJRBnxsp/xF
hPjjuT1JWove1yxgJfh968ONI14rKBSmBhw5Oj/EyT8IBz8LBfby9X7SCfj5pfJN0+Obmjan4l++
X5hz0RMCCihWLukrpHKqk5tsfNbeVWTfRaa1WoISFf8Updx59GEMRbppL2JuEDl1MO3w7Nu7ZoI5
FWENih9C/IquO71F9ucsxFQS54Tmk42hlyreV1VYh5+0md+kj59/guU3/7//BLa1qB38KEr9onQE
VQywHufVtmJl3qY1kRpKOFI8Gsk1yd/75H6w3B3Itu0M99olcaka4gW0gvlhvxHMnRhkEzqwjU4S
vXsOwmov2wUKCjMNbyXghT//G9viF3Fm+aV7lo1KxPnE8aX45a9ME1pFbDkMthpz1p4H6LEPY3L0
o/8CsckHFX49cuZYcWTkhOjPyY5JhuBMemraIv1COQKUD0XPVEnqrMXRwJGnd45zVLwIaAWXnmpO
drVny5Gda4+4k2lg0SCvfazcArzZfGLjKFiIDi9W8DF46SYdom0PWW4YB9YVw0rpPSknnqX4Stmm
4uJAtlrBBtwM4UA6EOmonDfqM2U9jN+MEvJS1KRRKuxRTrEJ/H5nvFlL74CkKeA4pa9SZSS0+5Xi
jAZQcFW+h1oCBso3mGU2Tt0zM/VruNd3XHCbofMxdK+Bg66b8a2uhw1O2zWiDjDwcR9zpJpRGHwL
+V6xJyIbjJOiZS6qsqu0gbU52CfYH5nlYD7geRvqkyHdixAPPFXJ93C3rqvRPfbkmyrp7L2pX2cc
n0dvE9gF4ZYXYbO5qT0ST3S3c4IQkUTBkIAWpm3uBicZtezWWFUGGXUtOM/xatDkeGPb7m7U9kHr
fJNNJbzNnONv0hxGeekE3SVZj3Zllz/+tiVYroBvDcryXC5sb9xqvFcy3BCe0+Nh4uTIEysRV56X
r22egkYDEJvtJpUH7JvWmh1g316x1992VGN6+q0zOhb7zF+RsbImuU6mt2Hm9wmWqJpXiqsf5OPG
Dt5CuHpxzlwTYzSZcRubfCPDPjTYR4qKN6uk1UOTT/LeFDC3aOfzKyZXpml+lhBa+muzfhu9kxde
Ey+hlbTFbOEB46NunMF1rMAROtZG+7fGkLOMyWk2IjFfHozmiqF9ZyZYEbr1zE/SJ8HWcd58YOSR
A5ANUEwRfq0VlwT4ZsfBf4ppIqMdwaPobfmpPHTI3HN3cT6umyp/0fMyUA0cfwrjyTNcj/xa8JJX
DHLjhFhTh84GB9A1gc3oUpr1LYfoYm+mpHxXIW+fmXF1iS5lO8eWRNtnrKIczsD0Q4CEXU55Xd1r
7oX9B7n0JGJ37e1lVBylkadUUY9QFQ1+KG8MqoNREQhOlsnIcEz5aPP/UAtHDN2l08CadzQvHNzB
ua+TOnqs9E6lVs9UD0RmqmCChbLxmHF592EVbvmTwcs42bB82EGk2v2KvQjyXZA32CLzeqsqTNv+
YgAv5MZeDOGGhTUcqruNwajSx6RPwlOPg9xarOTeYio3F3t5shjNp8VyzrEepOZiQ5f40cfFmO7K
lINTpx5Rty6lrQuaGXmrUi6+eK7aLz0O92CxunfVc9RX8YXd2df9YoavbGzxIf547j79pcFCdd3i
nf/PB6L/93YTPAyW+y5Pg3+9nHhsySa+pssC7g8zzj//7I8hxzM/CcfyFdsJVgFonTyDflu+uZ+k
a/OfCe2Z3s+7N/OTo1zLYuuG+c5Xy87g9xnH+8QnPPXbRmP5U79sI/5sO+FYvzyyTds2BdPNMmsp
W7gs+X4utBuC0MlVGwfQCrzgjZLPuF3LNAT9xYkc/kkpCWoQbjAnUmTG8GFKmJCVE6QfiQHxnRZ1
jmgmxkosdsKn8o3WdqyySdl1yabw4/pp5kp+1m2lHpTrwyiiEm7gFIROmiyNofW9w5mOTYQVoy6M
ZnCorNG5oxuVBhXHrDmtC+9sz3H1UTaJegBCFx+lzKb7zKCHhKMUwSrSjDXVTWEyaO/Y+FN+kYxx
8+SEtoG1LLey559e6P9h0nF+ndVMxxI+sAzFa0f25ntP4E89gNzs8SzUQB4MDCwAv1okkzoDMzLX
ySOZmA4zPZxx9ihxeNlbrvkFYxyQ8wZl75uXhei+tpg2rWEmZ8Mz9Y3HZfA5YsmDp7/k1O9VF7GN
oq4SkwpSGy0YDxN5/AvqTklYTYUebmjnNjEbCzfC52S4p0RZE443OO7Pto9rDS/nXLwCnMnIx7cK
mgPNufJbOjZzukr6KFK72Wz8EHtahQcLj6Vz++e/J9tddrc/D7X8onzWzrbjO4j/TFp/vL6mGbGQ
TUt0KMG/5yxoqIX2s2uO1yXoTNjERseDRbf2cBHKoKZGLm7fZ12NBHJyoluDo0JiECEgRVgFI41z
hTTMtSjhz3ptEWyCZMgeHcMIqJQgRN61Ltn70PXFV9Y09qFL4KD4DpRlx6ZL2Rw8zuqy5yfH+Rdv
qjH1V3EG1D2wWi64UqmNTDzcowssLlFPk0C89NFfK12XZPQJD4t51rTeNMMd3ka8fXVaPcxswIDv
0D69qRWqLB2rxdr1Gc4Yh2Pi6yTenSxN6R+o5LDpJ51ccCtv16IL7xl50mMSGjylepOv76r7sqnv
+yF4GhOiRaWyqZLKeSTTZYJLc3mdulR9YELj8V4FVo0ImqWneV7q2L6/rtn311gsL7fV1rAQSFm2
43rKgYSSAeIKma08szZV7AHbbyKFaMdR4dh7Ee9T8nD4mS11m0a8YdMm7Vk5iGuFvn6ORid7rbqW
dmoaaHvR0hCU2vyOXYwv1Uh6lwIbhcepkhe6SIaLqvG6dVa3auWR+U6s8kue4LppTf6LEc/psey0
sxYLg7PpxbtWjCGV5dwPaXbC57TSZXNZDvFbaszpxoVzua9hNNMe5BKEwYZ4IGGK+mG1XCxVfOm0
HWhGEpG8mAG4VUDoe2OenwQs91U6EOZT6UsCsotGQzuBFgKtIPEkrrbGIT2ST1V+1oRsdr0eP1N3
G63E4FgQ0KHzO3MYMpZQgeBV4msP03CF/Z5CM4i4a2y/UNESShCi1vceAd5jchFo66GBV792QpMN
T1MyoQ/0mUsL93TWL2cJr3dWzIlqrYOUQqt4vISuR89MT7kx3THqpmHZu5MkhLYwE4z93MTBoWQb
trYmeIu0FbvkKcJub7NDfiiwpq/l1HW37WSIbR5RvdtqQ27jRtG25TfzSrRGdYP29SJGr925PqtP
MGz+OaVpjOp6qpn6rOuP2SAITYkZb5aXinRr2wFtahOIdSkrm9QfhD12XOZLjj7GL2IKjoBbAI0Y
pv/ZTWV3dg1b3dGExvwuA/d2wp6+ioww3GuLrF8dEUByVJJvZRO71/6MHUzQynFvNK61b8MxXvc2
mAyox8Yd8XbqB4nGQVkqK9zoPvz3hNKlrIfDIRLv3o4TujI5sq/nFnE+ExSD1BPYGaJvyJULVLAy
qPyjKH4wVyAa533fesE2rzznEVIvKmzNkQ98GM1sweChRI/ziZ2Kem6o4UwYK5Oj1+YXZt9ThcK7
HldeUgePTpjaN7RqladcQn8cMz2DhmRETuUI6iSg21pw3GXEfeylEpdMAxl7VkDK0xi8Ro1xLap2
w7kdq1YePFU0lODDzNxjOpgJXNBCX5eZsLaNCcKtdtMaO7UmFJXQJtmNhqyvpOss5gB+OJNB01Zf
CDhX+8mbCMJ2ZsF1TO3VW5xGFDCjrNNo0al11kzjprCaUrOVtpS3izz66FF5S+xycTCjndKv6T4J
7t97g/D7tTBUxEAOkiWr+VuxMHY0824zrYVfH0zLePJd7AQgignd0e+BSRlOXZlfk7pv1y2lX/FK
pX12aEksrsM5d9fgQJ5I5PCOFSPZORsPHKwWtfYn/kQ0agVgg4YGr7fxHPtBVSAEdA08S8dZd+k4
3zKYtFeZLkxUc9IyQ3Bu5/CKwpVxuQyqlfCMp8nn1tRAfNo2mI5PMC6rZxFX4UFFkb/XgLe2QDY/
QjtRF4M7wohYIgGBQ+CmnZq7OSO64RoUKaw6+qwf8rjsHiCmAjfJnGbvDKCC+5wJZ4VQ0LM2DFn/
cmxKLMKuZsNLqKprZ8gfwAiWuLZ1AV+hKMr8toafB5yCzJhi0XeMCI2vYoqpWa6U93/+JJbur0rH
r0/i5fM/jSwwFaoGFcTaE4SD4u5mim2MPwz1Uc2lgHsTWLfUaFNw2Gm/22rW6slWFbG7J5ciTr4m
Bq4lJBNh9TGLbVSNSNXZsV4gXlU9k9UZfKKFsbEUrhGHidf+XLDv7z0Jm3YiyLf23FjcwR1Ir3Kd
tRdgLJNDUnR8U0cZJPRLG0REkg0Eb1CsF2QFp0JWHsa1JLpzKdouviACYG4hP8egPGbz3mEbuMV9
6p0T2/Txl3A3wzLqf+POST5f1hOQXRNoUjhN6t6d4/g6rVS9Z8gmIslM4JKqGuZT45rjNs4yABdm
wYpKhnSSt0WBpiFqG/RD2eKVA6k2geJLfduhuo630kT5E/Z1ModvOqSRtyVVSTskt3RSdTYnTasm
9zl6d3Vrys9Rwt5oA0o+46CoHPNGGpEHsaCHHBMb7BOptO8DsZmyBccFAoD6qrY4Vtrvo03KVXnf
wsbjTN5Z5athG9MlLQHBi5+MePlnr7rJ+8butrVvo1DW7byhRkKTZzDEpRfXxYcVzmpXlfm4k2zs
wnVhuQS8nMy4D/sY5sWQzre9TSHrygJzlq4odCO/M1A+fCHTptNkDWv/XTEAtbx/AS6v4oZjNgu+
+lvl5nOxNpY3l+rJlWwdV3pEaaYyc7YhZKZXeqfL6ywx/RewcC0LsrzI8OWZ/XMyjkThE7pgdGb5
J1x9Vs9SGcvLemoKah2Ltj44QV8ievhDdIT1Ot2PBJSOOUvJm7mCOLAuv9/L8uW2lvNzru3lVpcs
N70yjtRbv9wINfcDEosytK+boIhfyu/3zCLyYx6kYR7rK1+keL6DIaeZAcKz98WcmvQDok/7FBlq
PDBX633qAnFhbCY01SsFd17kKCbgiZx+G39/dhjVpG4qi2qZjYdTpYVhY8VXlog0375hP94vT7DO
bSH8jhPwbElCB+hPIWhOXB6H5TzRK0j4J36ssgm+Xz4FGX4Nj7jvOl2ewo5lmZ/FVDK1aZNaNzSC
M6Phsmasqn4/izq+6QdpnlJjBFkkl1nDceBP6VnFB9Qz3WBjoGM4H8E48oqpC4NaylOMYr9P4W/w
6sIsezQkwWQuOTbk0GBN/Lx4dfTnhKDonmKt9hiHwMdWLTCIDXWoYuOwkd+5sYkrfRooIIq7NLqx
psK/naQcEKxKxBSM8i415ql3K0tgbsFSijqpgPu3a9QkWGPMZGHqPdu17T77oTS/GWrqH9yB21SY
AAsy06n6sCAM8ONb8snzWWWta1ekV6Gh+i+Qx+0PgCncySWAAt49U37fLCswYIMd+2u6MY6eMtND
Z3keKX3c5NTx6HVr1oQWNA27D4Mxqm1hthaHIyKUd5ioK7IuQCwOnt96WwC/86asU6wDdZfJE62a
3oWbBfZ1YTTB0YYX+CRoAT2YhvB3Ksup01W6u+rxxb1NbtvvHNPKX6wu9l9miQfGkzKhcdeINzH9
yCzf48giiQy4/kvCln5eZ0HfnB268U5R6SxyXRgcej+trtuBpYElmKTt2VI7fExy61gl4V6nhP6v
W49qFaoYL8gFevcdz6WPCm/vQ9tQ2cVDPwViBrrM36iJ5/Kqp2X7m5hmVCWZducmoXEP7HXxJYYQ
sGlEBdEytL2NsBAXS8/eTpM/XrGkyVZZE8OImtJpJ4o02zIzw5lN8vpQ9aQV8zigFX2YArqGuYmB
TRbSzk4wZ9gGq+ShImWXsOgozR1kYRWvragDqDVgUIcejoI1LxgZ4hoFSnpeUBKAUW1dq1yFTKlB
/NRUVXmFB7B64Vi9wIay2Hq2cTxizfcUR2A8EoC0On3DL6t6qzqbX09vPA86zR7GbmAqKGvcHIwh
N90kQvj+Wu1E1Dcra+g49VB/tW7dbL6YAeIfYQ5be2FZTA4zMZXccwq6mEeJCSjyzhV5jDPbJfxj
pmwg0ZriWgCGeCIl0xDZIop2HRoF/oY2KG2iXRFgG49s19kL4+pl7FP9YFpl84S7tL6wo6Y9WGTO
OGyJ8XPe5j15pco9tVY1v0Jw7B4RboL7SC7Ba8iX9Tm3mT4hH5EY1pCSaKZJNmQ/523fVdOV5YLx
yexCXGjSeZ+HXvQAT0JivsLo+2o3WIk+EDMgGDT5RhRw86U95WwNs1Xs8jKf72NhJ0s+jUO7GFzz
W1jWPjwcLBLZXoxuXu16Mr8AtUKDG93gtMGj7Bq5jogOAHLbOHIYq6tmLvBz4NO7DVo7fs9N5U8r
e6TNoFnIcbwp6gdA+9CKHIuuG9Sxe6kGEsQyfMkmYrHAjB2giqlrH/IAo4idcCZqfKfZWUPf7cHv
OngPh+qu8PILL/Rw5EBYHxt9lBz1DsNI/qOIBw4HzjSPEJcsomidT2FcKp34JpTxfOzmDg6ei1WX
l1vsmUXHF1dHJPv9Ef9ELWrQA5KQEnBzCMycIi1oy5RI2eMqL3r3ZOFHuMKSaOyDcjDu6ctrCUCY
au1YBTShsSDXZNBPnnQB6Q3KpFhvj8MdvRjpQ1RR8UoC2sRxGYdnjKEhG6t+gTQZ+EjQVR4pO2wu
PIPME71MA4mrmpWZpbjBrNwCiPc6lqX5SgZQbWXf+7cyHWmAjqgUb1zdrkqdSPaMYb6GxdVvO5/e
o3mekUeGyISICxKBmJRnov4ZLfk0Kx4gUgYi2iVFnGIWyqD8U3OandxpME6u1/RbsxmdQz4q8z5o
aeGoBwtyaFb6JzmR1U6nxeBIdQdRLtY0Xqf7R76VhkWlZmbIUBik1mOu+RrM8x1roJbkVTNcLU0f
jJKzA3TOsb/iWaR3BC/0UTHfb2gItLYOm7RTbObeAbBSt+3CqvjwitS7VFpmj0miiZSG1DRlFXVJ
6AnVKawYWdwkwKYGeYgJLGVwYo58Q1J89ztaRuPY8s9atLdS6F2A4AU51PJgfLBUGJsClkG5qep2
2FizQ605M9l2aBLzJBP6mCYrJ0XbmvMWgHVxqizaois2V1TxFoA6Ricetp1GOSXNYyzlQp3KEO0y
Xn+Acw+8UW2WST3T6Pdzwf/6w9r5hyL8taymJuaM/MuHf/8/SR8s3+jnL/zbN968tq9//6+fPth+
Nxncdu/NdPeuaRf8XbRe/s9/95N/ef+3rQqWzzr/X2v3D01cdc2vsQLhfv9j/4gV2Jx7TVN4S/rl
ezTmh2zvm59MbrgWORo+j3KPqPl7rMD5xOqb2AD6vOMp2/pJuMfRYPlEAaRN3sYjo/KfCPcQsP+o
rBIrsJVj8wURodm2i0V5/ek8F6adCRfJ7A7E2+5pxv3cY15MEvslFqQ+m0o8TMJZgQu6JKjJAtGY
qIECARjhOtwMUXWuq+g0nE2Xfr/E8z4nEznVXjuXg4mXLGwhLFYOpbRVLkDMiHNa2zRXdCye8FC1
Nvd6tJWiRiO0H9pRdRuTyf6cD6/hnY8wtfUUo0qpd4nfvHOSWdhM7Pv9cmuAAaLM+zqzxr0Lv3fJ
mHarGK1F5LvYGsVWe+1j3EGORB8hUPelksZRg2TeznK6TdxHAXx1LSb3aZrk2dflzjaKO62QdUyw
2D1FXNw8ql1pvYjQfmvGYEv04RvbgCs7a1hfRnJcTYqxcmj1Sro8EyOyd538JlWPoTQ/SBTDFc+i
AaEZv4UqjOJchj3w3wyDLLgTGTRnpvhpD5+oBmzA+HETmi/D7NS4kKmEsHp2tAm2yzYwr9qsVSfH
AylJ9WHEcvNAxwXNtzXYT5eOhZi47SGu040pAvBWEPZzECIQTgy6PHqHIHuLK9CPu2NCI99tY5ps
WLuDR9dk3gNd0T3NSy4nTn84B6q85IDNvjSaWc27PDL6vqWcMEhvOGYFfA/W0wUc/tpDrKB/sKEq
AgSG9OPjUPJ4U2546/uUcylB0aQC/ExRtGDZi/HNSlPy6fjWcH/YR0GfIE0d4cLT2vjAyyl5xj1M
SxepboqYfDVcQre/muVj5CUCF1hsXrZ+jADugQhBYWCXXVEygnBLFVgIoQiLNMAG4xhDtUIcdMR6
qcvsavRaPEvZOq7c9wIWYDXpjGAXoXVq1Li96r7Z0PuFDlnAQdZZlR0zFu59ZTr7BEswG4Sb2J1P
HOzOjcIgl+jsWrd5s6sq7B2ChRchsBD3SUo7IRDNfYFdkTIs6y5rQRr5OGpyuBpAg579LrnKjS2d
OiRavZhUmILwDqwrWzv1k9UaL+VM1CI3NQSLHNMCVTu8uvhRh4puKCtCH2my/YwfjjI7cP0klldm
C2s2yNTJhfpYYjFOzHbYh5Ubk/+dOCy7O2CqVA8q4yuBi3w9oFdxKU+06CEgmeTJ15ZEtewUyJ80
Ksgjt3PEFydigk8+YyKNH2MwsAOlyh49oulS4uIVI9MeDe7Y+oe1z5xLMMKOeEGjZ7fN7x1kyp7Z
DXoiRcBx4d0ovzvnWlw4dYrdk0w4yRMutMlAAu+zD5l0yTYpWFFlFHOW/ou5NHxCt0UORJ2vsag7
wJGjno1Dl2FM9dzuAhj/sNeaRH8aBW99LoifKPo1G9zSFKzgi55iqgKQ2OaSYkE3e4iVenD8BqND
1h5dKpVcg6iAg/VmakyOuEGjN0nD7c6v4ldLZRRWze+yjl4r12x2NU2BpQVbZGgjpvnB/yjJtzPs
2FsVYC4gZRyuMjDqyLfVuzsFEFKz+aEexnij3WSfJS3ELzFdETGr1/lMWpt4lnMAsHXqBsqwmRw2
s4QsT/9Z0Hdkg6npiTvqebIkeiKU3rPpa54DvaQWsLqio+hbcvpI9u5Z19PZplT0v9k7kx7JkWw7
/yJrcB42Wvg8h8eckRsiIyOC82CkkUby1+vz1tNDZqpflVoLAQK0KqC7opzuJM2u3XvOd/hre5Xf
bPa65FZl31jH3804zDeKFKoN9o1PoaiEg4dhCp/mMbtWtuBRC46TTRKpGWU78IXeAqMXXsaaeKzW
9cW+QHFCHBcOAICvtKbMbU5qF5rgZOt2LMMAqYMtWD77zuPYtWpJrnqeEs4oU+OVPxkOgQlXwOFu
wVQktz+0pKWiHurUJvYK8FfeLdpZ8PsbYiQdQty1PgI6bg0bEGdaRhAmh5P0Xgk6UEalh01+w2sH
TvdYO/HNGmKjoq0heVckbQR9kG5k5ppoF3hSY2NbtGO+TeeO6i1J2OjDbivTi0R9drYBQO7CVp/j
piDQkkdn3Spn6dlFD5wvipaj+ca2nW6aMB+WAkXzwiJGBjNY98Lo+TmGUb21zArPRSWKzaQwRGUZ
pnkV7KtxelGO91y0OTnXIRL4kQMjj8QFieNTDnRwWQt9dGmOLSMRv5F7qrYeNOxTO+GhUCZUjhgn
XAT0hiZlvdbWMgJJij6miw8ytnfCIdTFa2WyTrpCLBmMOqc0IV0w6FD6yxbez1Af4F58BmVs3x6K
i74hE2ogV0t+oFDa0F5auogkAlUMuyZ4HKMP9L5CoJSmkjy+9Am4wZvqvIM3R9NBFUxgHblv4nFD
Y4vYm4jsPnAtziY16+9GOt9rkyGjzQloUSbgWeII/bCvJraC2nsmSKcTu9mdXxPo8JfGwD5OBkEC
twoyjFlndwODy006zfecW951aX4Qx8k40rcD5E/G4bYgGiG0sA6oTG4yF8hEvKojkBuiAg+g4Z31
Ez4U8oCgTfXbaAgCjp2OXgOOJBktb7J9WaBCM1u2jubCcSgqrW3v2sSwdc516sduFdaDt2JY/tjH
vc8G38B9cYojcYLRojD8aGkketUmHTV2yb9k5hg3shDzY6quzjx0tP8Dc5k1egeRvzzEmDFiigjG
TZBEUvcd1Er34CTlYxRYNYGwfbUoZ/Iucr+8jvwoh2I8AcVKt3kKMCEe8FWAQy/XVpN8NBW2CWLv
Hdg6uBGN8YzUk9b3zDi1G69hkIutSom0YljqHG9Yd3xTcCRDphue1A8iycyN7wAZbog62pqm5ljW
f/Vl9joYTswQh8G1Fwg0SLGrL2F3EcLqjnk2u5x5kfOBEhO0/xh0Fki3qCcm+H91slUKBdNssqwG
Po1oJsybhhql9+W+d+c7KtZiJSyTFIXe+gQ9GFOHIFKLwmqfhBBGAgKLJ0HAls+pOCtZIyer+kaV
1l5knLGtopgvoUTRIKW8CVH+r2WdPNqD2aCIN2jITkG4GpNsP2RFuehwfW38GhFj3Hk8IkZ/EuGb
jCprM1UZ4RAGj4m8UeVHc3riGdgMFaHpWlfXborbvddUn5WO3kE4WmtMsTCMzqkTJxvZ2a9hFRFo
FtNeGrmKW8tqVJLq2Ym2aq6Ag2X9XSGodowZ211QmauYOf+qHb0fec5stcEFOVO7mZzpE/LJVw0j
vcZ1HzDz9LhKQwCFLs8s5Sf5zOqBcCvS3I01hChiVsl6TuMw3Spn+pE5PTPvbHgOSHla9SbOvKDp
nyEfnoKJ1o/JPHyPe51UzmZ+GYlN6ehmyoxiAKV9v9AIQJdAiKa5fgTAsZHF2+BTcVRd9hpmBAzk
PjwnEujQcAImZ+Lhb2sXQufghhgjJTJbocot77TVbZjKpLRCefMxJgbiTZQSOGQJPLHKDEGss7Wa
U/dzzhhr2yaYapKzP8rW+4lPAmBpiyqo02CP/NJ+Gm28Irb9mg+M67sIPpbVPsYrOULeKskQWNVV
9EL+Hc1DM32q3epgIZxb273zo3Wazxa5Kq3nwWO/CsnQnme4oRWbGY1N8hpBsXTuq0uWvVWOydHO
MhgjIVAQImKcY8IrNkIwWSK9CTZ2jQy3KedTRpRPRAGAC7c9qfAkCxtDLRmyp3qsDsiLaMYRHA3u
9lq0O+Uo0qWa4MvtsnNJt51yaPjErr0XUfOIhJ20Q9S09NUFABsPBEc0uOky8+ejkeBPmeBahPAT
OVGFn6Mvyavi3V64InvIvAp4+cwclSpRMiDVbk93Qc00jRcNHIY1WDIaBKIpF5NNwBIZtQw1Snws
4Y1b1Gar0NXg/3kjJjQytoRWnVpqL8PmI8rwHGv6yLF2HyXZapGPLcImNozZ02sQM7BqY/tMz3XT
1+TUBYOieJnSPQjXQ5mMHxmHoTm6EAhhLbsewFdjDUvQ6HdTQusTT2FzcEOxQ5aA12mILXIiU3TQ
cXAAc/+WlzFA0qHT67kEsOOK/tFsEI/OsdiyCt8L13wh3YRYri76nKy1WcHWn/uGuQhJwCapv3WI
nLzDhYidpPqMbesedODFHCdkmmwHhE8FFvBFFJUoSfCm3sb9EvsKUZgDq7N8cLGzX0iRVoRb8m7h
JTSr56wufhLqRqXj5Wg/LsIPsfpW1VvGlAa2qLzrdbYzbm0wTxBzXx5rATQT1bx23A90Uy6Z0O0K
bWW1HPoAjSDtiP9rfZlf2zL/7f895gl6u/+6ebP6LJL0N8nl/8Cd8Ef/YSvxcYiEN3NI4CFP4J//
qbj0IELQNUHweBOj/WYrCf4RQImgdWPSkTd+85UE/8BRwl/Rc6EfZLvWv9O6sYw/nSVGYNFpctAP
2o5LgNcfTo+0cpuS65PbPu+O4TDX1yz8oY0033Zz1Jyd8bl028eO9KvFDPGPmfrAtLGH5J/ZBYbe
UT8NdBxXrUzFphU41TOj15cKbNUiiqp2G2XpdXLw4jMU7J51lH3qxu+eYfg+geFZ1sMUX+n3kseR
o+AQ/YPVtgQD0fYxqfj78V57SOsqkgmWKirOTVGdEPqrDUKRaN/GcYVAhYzqebrnbEo3iKOaHMI7
4Kn0MKT2L4GDggDJYkvmJJeApEJPODShJcpM5StG5yj+O/d97okwtHznWZGt+N5ZR0WeqjS7V+0X
DEIdYa9nStN0zSSCUPpovKU7rPqke8P945ws36akkutomIj3hThY0cgPgv41zvD7E/wG+z2Q09qg
+Z0U68RqfxKwuY0JqFp5g72qfCbSQfmWed43hr320tS0o/c2M9w12pNI0mnR4AUMwAT0CFq+AW7Y
oh7RNz0NwwQvaqowf8Y/LJ+xdG8j3A5rhoXv7GPEMoqWUzj6t8Mws8sViUbWRWzMmo4w6ZqkynfQ
5mlZlGxm0V0a5XJrsSWkaMKQUSX2MbQQKLnoAIZWI3Xv0+TIsZ35XoAtxVbHodSPKpmPttuGdwHe
m4WJIfw46gzxU0qmsYz7A9YLZ5Ex09iamPUIyeBwUNv4VNEBoaL0c29Zijw/ZcbYn+CqXiJY8FTQ
YYATfWy2pjLQ2xMcsNYpQnUuQh66mIZXW74ABHnyHHarLHY6qCR3YWx8xgzxz0mgjbOVVEhd426P
OCB9bZL5YNmtB7LBm1bYMQim9tLX0ZSPcLHIZMwienLcDbAhSZOqJ3nTy8R1Swr2WK371uK85lO8
KllBmjOQJbJGH/vZrHbQG87lVCuspH2+aiNMh8w6Hhga6CuDzWelyW9F1FFsm1RaZ6fvsdVoZwXd
0yNjZSiAuUf3WWNs1ASZg6FFfvj/S/r/Tj8era1t2QjP/+sVfdtnSOnVr2v6f/7Vfyzpzj/Qi/iO
Z7qOH/y6pHvBP0zWelZRDHt01jH9/dKN900LizZa+n/+DfbF/ymjN/6B6N7GeniTSdxW/H9nSf/T
+AbbB4aVYd6sgpaP0+r3XjyZZAPiWEiDTH05Lc/zNL2GU0Ncu51kq19+mX+hPf9faFmUew5PuUcw
hsWX++OzOs/wMh1XCM61rN8FiKpNk84IRnNFslpcIv346w+E5vW7htvgEz1+e2YWWDQxKP7x7co5
D/ocUa9vkvCxYCBwa/OIpNSLyrcrToSD/5rFYblNbBo1VHY9Hc+K3KwttMR0PyI+PppysNZFFRsX
gfUIJfaYN+e/uVBu529i89uFcsNhaPIogI6/jUx+GYlkvmCmOFb+OvJFePawY2wDT1EcsjPStFeg
OKGV41rzjbb7PrTzyKCV2/kQ933+XNWjOsTjXH/99WVZt4/9VQP/z8uybcOn8rB5Em8ejF8ui7rS
aLKQkUhvNs5ZaUgQS23VyZenVXrUlggPdpUPRwK19XOJlA1nnx+QPOz4rxa5qXcTJxripfdGIu4z
E4s350lixqk62RPSMP8AHTLtbSuTu4K25nsfkyZQchB4+OtvAtnwX3wV0kWonGyIn/zz968SpLNG
hEebqemL5MR4Ot6IMTQPBbEPLzXoiHvPKCAv0AJpH0Td6Q9y3fGn0qAJc0bSxWOhk5PR1WvV+LdA
eURGTh8DKyjAEmXmLjayuxrIUYqNbG1U9gi1BN52qP30DLoA610yX0ksXs1JSS63az7ldrZTVboT
CGoWGfKwNQp74JOZPFDJL1VDUGHXo1AWDF/aOd30w9EN7wcZvObk/WBAgNECd/mxJ+8AVuoBg99j
NuNB70t8mwbDB3dTm2hEYU1PuXFx1PxYpQ9AuAl95UAWyeiIjspD2K3uVIqU0gSEC/SHhv/0M9Y5
eIZOk8FX0s0OuGmAcOeXuumPCdH0wPE2kBLfy6j4SIJ+xdzoKZPdsYNBjNIRSmMK+gn0gdcnm8bo
oBARuUrb8cNDq7rQNr0oaeaneY4elOAzAWx4JEv4/rqfONZbhbbPdg/Fnb4JEmCUlXZzJHZzPivg
JxA1bcs4mhAbx0WeNuDpq3hkvv/XT85tuf/zHfApnBmjmjiaQLL9/uA0PnGbbjcBiY7s8q42ctS+
GbQgSvStXYJ98v1YPIZ1GZBY73V5x25f6C8Epu37KMvhmS1afISGznc+GHIC/DCLououy5WI7OZa
J3W3GwZdf4vnigZyjHT0I+w13cMmqo9hMYpvpp3HJwLI2m3vIE2GtZ6QMeLEjEPyPtuo3jP+7oX5
F68+69Bt+2OC7LIA/PG1A6MZ/Nurb8twOqOhBDWTWcLZNwyUryT3hRtqTPD4ZjHfW2nbngjTHWn4
+6I5mLMTPBdD135hoTLf//qO/ItFPXBYmdALeZ6BW/z3KyviqRwKV6NRCGgY0cD8SqhnpTHgKx7j
v1mZ/8XPEDghfjbDwGvNzvX7h9WJxSgBvwgysc7/Fretv55so9j9H3ylXz7lj8UJoFnqdXbrrvGj
pJ9G3dWnrnPoQ6NoRWGsqmnz1x9o3vbaP1Z20JWY9akhAtv5pyH+l5WdJzRryEJz15VrW8cxyJna
uF2fHdppRpJYOwzetUZDm1il8c02jOpKp7Fd/fuXgccKFx/6QM6Tzp8/r9BuI5NbAkjMbD4avRfL
VT4J1MwF5tACb010OFGF/bCwSv2cq+HvruBPm5eLP40CzA3Y3xA3+H+IEYh8M8mOAgFcMKKHDN53
/VkqMARspwFVkJ5WYY9+2MsG+57gE8i3s9lFm7Bn9vk3a82fxZgbBK7jUAA4NPioB29Vwi83ZXbm
XBJmizopLvK1p8pkVQFjWUEGtf/mo/58if6JiLjZ7DzKMZN0it8/ihAD8Ly9QDN+Q/yoIvP3pTnq
s91FjOfpQfzd78x/+o9HDgcpKwp1H6soMS1//tLaUq5VmjpaF5Gcrl3sMLWNRv1NpPUMXxd55brU
ttyzlE5q4bf9MVaqXRFHGK3NafS31BbF2rBGyFhpq3cqbw2ILGG3REc6H82KPYHcVTjSLB/ZNiAj
eljjDvKWE4ibnxa9gNekK5HQwVZdm7PpHKI4nF4mTI8Mjky0gkFglxbRMrM8a45dH/xCyUU5bfNZ
Ktt5ixzpbSRtYzUY089Q0NjUVlQui9krt41gmN3WY42Cqox5alp/2GYqdYkrRGItE7tATuBUB8IQ
YcOOXoTWIpNcSebMxK0GyRMzaXJ9bcReZQnKKCXObqWaEtS8gq2+V7PEKlaNqGMXeTz5z3VHoM4i
p+s8ELOjgKjBLssORqHbU2N7cArx5Y8wLceQ/MmJcZLR2wEjDQrRl9Sq8412pulkgOre0Isfzhjy
zBfgmfb9kE6AObzI7n868Lr2YWAjpbsR+igY+k1lkigxwNkHrGPSPA1pxF8yuqc7E2DnVQ1B+VF1
c3c3dl2Mn5sQ60s8R90ObDVIEnTPBGAG5rdKNsVrZXV0vzUzhAdZ5MNV5EWPsCy+4RIALUyrBHvd
M8PG4d6Opv4ZcTp2CdOvnjhc17uGjOiLYIS0m8dWPBCbml56bPFYdCzylmTpbxHVN5doFgQLa1Q6
PZHYP0Rktnv8W/25mC21KkysfWjf7e8jkOelM/kIxWNRQGGb+7eW0eBaTHl0GDI/p6jK659tXw9P
VqiiL69FPVHAkiY845+GPvHae1qe8Rnkj6K2h7cWh9vPcerr28jHIjg8cklTx3CjIYYiuVprE3WI
jsQxwvm4iWJtLZD4JG+ji2Fx4fDYnhMoIs+kpaHLFwOhRcyPlg5k/JMeIbG1YevtjAEXMWkN4K7s
CSQn6K43ZqvzESjSvPCJdFwbZqI3PceNE7p9phDtTQzJXGCbF6AvMNKRnZEZs4Y70EQbi1HlI+mI
wXoYYS7ldhDcRV2DmPiG2RpNgBSKlucyJaAevyNx9OhT57uWcfihqxO43Nr106OEt/fC6bja+rNr
4ndFPpPg4KH9LOSlJkNoHbqkUAH14oOtsnkldWS4SqBS8AIr0vUcvFSTgHNF2Gf3nMRGfPASclyR
hRT3jl8WG+1148mKkbwgn3lIihSzhT3GSKRz8iirIt404FGZ643WT1vDRNGBzFYqtQqCozp1sQSh
qdAY88kj6s5zDoqALeh0nevisCwjUqyIfd826B8v6BLMZTGl1kdei+h+CiLgZ0UrY2TLpjeh55X+
nnz5epPkkCZgn2UrBFZkvCTEk0nDSncFSZaXLhmH81CWYbpqe7u7S1CB4ckpWuU+DY3o+DiVWLsR
0uklxsK1VRYO9ESjlMdE5sEc5EjLxE8KsTYGZGC1LXh/zFQSIOOqEwkVFok3zg+iLo23CkTmHQlc
7d6wTP+NAUy7MyM/fYkjgk97VGOM1E0EUb0lCJV3TbUJx2DGLNUkP0JTZIeiqJmiyTk6jLnCQ0E6
z8kyaj9b1qYojvAsxRLTrXFG15W2K5KDuqdAkbLiCbNY+lYdbFUW2w8e/ohj0xbTcRJl/MMY65K6
ckT42rjy2+gDHQytwnygV9wfRc4wDT9vtnValX4PatwEmdEikK8a8J1zEzJGd6JLB839bPnD8FpB
zfvmqna4IJjr3sTEqb23GVHhV7LqKxIEDf8zxdzjFxzYGEwiZi2KcyDR8gTmyEI/kFU+1YBijGZb
IuI6VgV1AocgfHqDGQAHSxI8pkVDaVgR440KDIgjWhvo91kMRMQtbHHKnbZed2GenmZzKk1WeS3W
ujesJwab8FAqt92JMWDULXN7W5YGBvmhrquD3xkDLBjfLsb9lJWc5eY4r94qRrp892L+4GbhK4+F
qUoIhE5zzmLwsFVgvFZVYK0TTuWvAr3zElOlfWaCSVQEEsLq0aO5sZZ9kn9D++5/DfZgPEmrVPuJ
lKyF1IG/lUWGvSHIM+O5hvRxUcg8njknYK4yvbbZ+rxC8cLvhvbCwCJ68VvffGjtYT6ZNZp+ktGi
8ziO3UfnpiTID1A/nnQ1x1dhOO6nPRrhTxgsTElH1Fl1iSDRRDWxar0KfU3sevOly/X8Rpz19MMe
o+qe8ExykpVHPM6IFWJvinHeFJjh12iAxlOhEXEuMls0xzghVMqBoPZV0XHZp2HQ7RxxMxz7s42C
MK7ic6yKdlMZffCNo0t0jkqH2ZpjaePIu2RgoII3snQ7Sy9aoDTbCW0KARI59cnCb2B3ZrAO3jK8
uS8DCfTxaqrJ2AA3Ibi3KmrdR90r+5gbqbhg4Ro2RqnLdTNFLdHYkXDfHByUBDub9bcpqvKDLmPn
qTPS4YrKJty6pUKEmQQlHwq0yV6zDkjKIynmuzGnwcbceiThs1VkEOLSOqgB5ZGySK9DVzNk+5ig
to0H1fuGX/Vp3tNpJvfF4oxBLkzBSMLVpAlTwx6cSpPP0FVCPoxjXv50yhatmuiTL+WV/YsfichF
FCNiARMiyNVK5Qkw2DCyv9ratett3okR25DFXhu41RkjVfKIVmxaEkbRHhCM0SQBfquRhTv9wKUE
QVbSUqEbEmirv/JZFa16PeYPI7qJetFqAyOEofVnLufuh0MuJXlGfb2pmsbfMRFBItTlMuOAbI2r
2qnqHYoCbpIL6mBdpJN+MamY1zYAqWXVQvGh7R7lD4xY2u+NYTV3hgVeTyl66+Q85eu+IYIafOes
P0YD2Nyij7z0y+z4Deeit77PToOm2AwRIy3dstcDqr4qfIitG1IbyO+1Ld2BYXc7yXnl2M68JwRU
IR3Gqk5KOMazUI/IVgWWEv47aekQGGq3L4XyjSN5OPhtKTJQDVD5InUeRn3z/URfysqb75KxynWO
pLOlyoCVOfZtvXdnwz7f7GhIOoTX49io1VdtFvU2FIpvTm33kOEY+jE5Ndm3iUweHcseyUkx2s8C
IApJr4N/lV1efnHMsi59blmsmwa4JrOIf2LMFt8J40oee11Klw3TtA6zJMy+yUT47M8g1RuYsjaL
+ihxp0HeKkTe7LD/js/amNJslWfQZIPUYDHQhDbpqZJ4yhCEJeAwTmQDxxdzjuV9HTYiW0DTCF4T
6hfi4/3ujdQh49Xpx+AnA36Qqf4w1qu8iYJiJQdHrANnIhFqwMJNdE2S3g1dPLzkDl2TEa/uoZs6
4xr0VgIWspX35sxO0UENBS+VD+GRdibpvkFYSVzgaPlsnqz7RPiOrvDiTAOmEsuRiDdbWL6LUfCK
LOFwwXHMHMNc20bvo1uTsxGuqN6y5950w9VMfbuv0G/yZcqS4tWU9nDHzQ5ftRVwD1H/3VZUzL/H
YDass66n2xIKC5jXAQT2WXs5vLAEp/kBQ1BGGJ+pMr1xU6d8qiFAjJvSt8vX0VMTKl8CzlfI9uRP
JGpRxTC0qowt4kfTXkV4QAYGiCTCrTGf3xL/EhKRC0nE7QpEci+Pg2VSXlpBJB9oDUQjoW9TSbjm
QoRTOx/CCR8KsgnTn6CI5a1e5TEFxh0QQBUcdTOM8Ym/y19SUhanRTnUkDRmT2Z4xaKEzHn6BDHv
M4JGJbVsVnKeKbyYPSZI3/wGKGooIxI8yejOr7QWIlIyUpcUWJcJqfT84TmKuvIiwmx6KoxRXZtC
Em8mDG+hpR8uUEXjs644ecWL2qvGU1tH7cPAnTqR1dxgeZ/8GfOzHuwTwXzzq8XU9isJXQwFAxhp
liTTPSecUw3O8nF/aruiQMcVd1jgpr4M2osbxNNF5tNIRWjU9WFwB+PU+lHp79hJoWxJ8onvROok
d0Noy7fA6KjkfS2D9yxrkcJYrE2vtUfYHAzXKtireojBFTvj3ZxwQuzGOW9IpfXD505iYEywvzzH
PU8cbax0bXhp/YhAci7Q90/uD5FZJsSDem1rlI7GkAIpdoZwg07xzZczGjdHjViykMsD/AqTOwhI
KHX6EaoKZ9hDf0tmyN1cVJgfC5eg9XYsdhO8tf1USgANU0daGH6A+cSEun72a2/YgR2xn2um3pS/
bGtfVeH88LXZHTJHuu8e4WPrLmgEbaJa7eokzXdTmvpXgBzdrTVOwg7W2yJ9wNnN1knZZ4Isbueh
xKI1s1iOw3xGOyffjcjWP4hIqXfQGYY1PiCoI/hvocQS2mdNUJ2xDTK9NtDBQgfkqrpJnoKwCU9W
5olPOdsoMz3LHHepDbzEB527qUqDMbWicP+piqY+TJ1VromrK9/ptMM+dOYOCwR6QfFeZCmLvMNQ
I3wwdDrMx5mf2F7A/zRYAyCbLUIn5KRNJtQC6z8suSQqX4PQ75e5rXvA2R7/R21VHKg8VT0EvUkY
l8tXRDBexxlMWTUgZhcKgEoB6zZaE0Xx5TtZsgSgXFwN6dvfAuqwQ4cYaRGYKa9RIbJ1oKc7J64/
yIPe9dC2VsaUd3tb1w6cqwg+jdH58hCXIQel6pZs5zfUEZGzimMVLsBdgiUQHf9aFUzf7WBCilBA
k2Yrw8xH2vZSjFglVFEhv9Zs3TzvfW5fiKwgMawN5k2kMFvzzFtP5FO6C93H1dLgf1uBram+h0bf
nIZRxfdGFhHN4TiDd2mDBL2YNQfPiR3xixHPTeshAWf+sx4JFFmYLhOeNUnowePg+cnecrKM3WXK
8OsEfrvVZs6tofO/Go2R5ocvbrV/2T0zg/A4Aaby22B62bEb0ZzHPDhrFU5MJzCgQLzDBMBwoDcF
brQhIOli4dtjuOUIjHe7iIh1Lazpou3I+mqV0TzGcT8/CBH7Lww/iTdvo7mfFnVQOPuA1DVyOXle
dxj5suLoDIXx4eT4F7dtl9Qu5pPOXlZk03crYQs6DbB+UGpg7HAJRztg8xivJf4PLIS2468EIbvX
nGHx0SrnacfwDu3c1Mmm3LSpHhDg+tZRIHf7GBIFXLGHKsXpwNXiPi2m7AIBOjoUaT4/GjnRsCbJ
hQeznS2SuxwrkkyKLPP5NidZNGlZb2Q9QdqMVeZcHYprBj35ZJziODEeGgo4IjiIWCXOpHjsmhor
R+MKeZdYzdVvHeepFArnRGWHaC3oBFnvlfasz0jM8aM3l+W2UzBQmW68B7E7H3Xl9NuBCczJmML0
IXL98dqostnifDQ2WaK+hDCxMdPYno7oLlsM0sBEDasu1pXRJNeurL3bbpgN5AZPzicU/xlauUvu
QhOy0QS9ankAvUBdQLU5O9G7ybmfwBt4aZjdF7puXltr4syjQZwxDKgJWeTcNxkHfspoa9dgGJsw
vDWVu/zM9cZk6MbGfSYAwTgwB+9UCaQJBES64UBJ8keSheMyU9gYRxO5sDJchmGxlb6VTuR88VwQ
ZjFgE6Owkx7O/CnVjy7JVAtjpD+6QeZJDDVnTqg+YVg1JGcHkM17ATWTXAoIhwlwrXmSl5ThyXc4
BzZM3IQOnh9DCy/QZ9fsGY/4pZP3KsV0wssgkLcnmMDqwX8u8HGeg5l5SI3wGKgQGIaUAoFYksCC
T1LqF45g4bLLkll9on8uGoJ0ZmqL99nuu+67b9H8pAEToEVGoKwRTcX5a9F6g7d24hLQ6yid9gNW
hvOG3d4+N9E4rXKfyWDrhD3gqpBjjZ2HGmJ4RITDquvsBBxe5tlvojY8uWlrunU9M5NVw8nwpa8c
1kewZuNiJgToKbyFAPlTV31zYx2/NzbBkzQdZhNoseTWj8Je9Xnp1Au62Vh2E6M+mHz3W6B2zOHa
GUBrBzL26nuF+ILu7jCDR3AGkm1Dg36EhwYzODKW9oFViTGnWC9bahUvlM1jmIXiYI6VPLPeO6Ch
6s7Z8NJm3/pMkFYgc0I1R9WgBs4hpFUtFW8/arkOJlT9pefsFGiANGnQbHZVAfjH8CDqukSCzzOo
VRIKGeMkqmJ9boyshddZirMsJsRaJo0BYPEhclzFgO/A5NMmgZFMj3NMJg1nntu6V3ZxdEe6fPcT
U7A+ciSMSEGKyUYYWwj34FeR6d4LMdYuvnCHZisY/Cnfe70WDxOjS+Y6A7s2rDNTHZJyKL+nYppf
MkRWVIJj9hNPd1kiGovEysAsfYg8Nj3U/PEd4r1oKzwi0mEHByjFXVXjI3IzS35kMU/lqiyB9bO5
BflmDqDFbJyS6lNO7Gvs8f7J5yD7bI1ex+SSs3C4REUcH3vF4r7xfDEgW7fMDOdRKV44R2WfXpEF
wDjIB3FZPKGb3Ssc+LTQ8q56FHIan+sqm0+cVtMf+MCpAzMdON+SipSGxRRkFa7vvIvuaqwByP/L
8SjjwkZQNSQPEiQt+VNBpNa9haqDgTPGc5wG82ccIPBTEl/Nzf6A5asheg3XYwT4qe+n6sxRG4TL
ZDfDzvAGjj3gMV/Yj6cQU4Ttnoi7yWAY9CBvmqFtyeDMi5e5Fe2D7edpvWBxdnbmMDXPUeDm951Z
otuOSPFcmzR373xIJmBRKh77UBtRsqS5QZKCk9nbmOSW5WSLbtPGJCNJc4wehFvWe7PQjANcDIl3
Q6sUTogAkcqiHhrrJILihiCsZfCjMEJGa70B/M4ZGXftQNAQJq6kBMITzjTgtw1lJf6UxJB0XyFu
EW5rdlfQYTw8Gu7e3sQq+exLg6Cbgk4FIcZhgUVHQEK5Eo8dniDmRzvHistPDQHqobZ88VDopkXK
fqMH9a1vX0vs4I9O4xtv2FPFqzP42cqJrHZlIFM+sOf7RwibtGrAVOE2w8e3nbwsexC+276mum43
TlBKGj0oS/dY7Mud8nrzMYyhMTQRmLfQm6dH9HUuh7yCgNGZLHRlh2inA7/YkH6kFxFVUYY/ttAH
lZvxMcYjswqFxWqXRaTdOzlY/9QZjkKFCgBny3sm0k6QmRoOl3Gwpv0cSHWCzGvcVb3fsHEO9TUs
i3dSUMxL3M7/nbrzWI4lSbPzCzHaQngI36bWSGixCQNwgRAewkOLp+eX1TU2guQYh8YFueiyqraL
CyAz0sX5z/nOn5rxE92cBlSUGPAoJcRVd3NyRLO/oZ0kWtp2PL16s6jfi9mwfqHNFJ9Fk5PLKqN2
4B4ftMVb0xvDRg8yTc6JFxTIJtrobws/QhWGeFgNGMLxh33H7g11GGQ31rRWJNVSV/CMIsou6ilx
twr712tfS2tr+yTPbHgoWbnLhVWumqHWxy6eeAtUhOpk4qg4m11ePkS0gV3BUqXcEzvIY/nAU7hO
mwqgID6ubGsJFmLGUgaoacqRbfTRhoBbFOfXvIiGrVlV+qvvw2ZTDXhZ6rxPNkyS9WHAKLwaOzPb
VHXMrWvsK3a1rho4+qK0HZXnGdcO5lfBBGhuNgas5JcyKbF3iKkEYKWhj9ZuO60isFL3jhXZRyGt
cVnkUbNpyJTsPRz+X61UlI3X8U1hoRJZ3GiIhcOMJU2OU9JM26lvpy1Kbs5CZGFr6M34rqihHlZ+
irxLWI5bDCCoT2MyCizBnXgfh3y8N9HXVqKWGFLcxPLvXZWI38rp5CsVlsmPHkyDZvdq8nY+a+ZW
VDLbTpbn3y4FYtcEYwo7p7VPvUyNJ5eIwdbocQGBxk/14xy2xn1h5c2rW8wMT5QN8kV43vq/gZkJ
uIsX0EI7mXwQELEvHN/MjeHP9qodPe//AI/8/5H9npm5Y9oecAMEbTgm+NX+jRfhxmr4m8Fw+cyp
izh9/gGA/O9sm/+zv+CfFs6A3gbkbcfDAIIRzr0RDf7mINv/YJ5N8xCZMf7lZqP4m6fg+P/AAGUx
1AoCHBZ/fc3fDk7HxuTvBwI/viMpHMD18C9Mies/PRr/GQiZ+jC+/b8xc5BUw0IB2sz6D34BkbWl
slQb77LBzzcdP/0t2ZM5d27BKYytwoPDDpJ2uBI/obSYP303mQbhSXdOvrWMKZLu9MSQYNIcdGvu
iJTg8fThc9P5H+6AUixnMZJZYlBVrW7gxh9TSf+VYuTm3mf8My59xEb4/f5cMvrQUWTUyzyIyK7X
t5Cq5ToJhe81x9hyVZVu9wDyyjk0IcPFMSSbNNdZ98f3BpmtIbBFR6UG82eKk2ZXORAELgOzLy6P
kwNuOJnTdpNrMbTLgoio3MTjrZUYcHvjETq1MM5Zfuo9oNAya4vZg/cjFMvdnI2WuYhNQ5E7LwER
LCKBo4AiwDK6k8WgT74bqT81eku2kZSU6ZUjajh9LGU5JxmSzA9AblhJXBDG36lrjAdJH80hI1j6
rKNOLKsgsR9zJzSfhEB1NPwiukLbopbbhgfZDMjHItOAO03s4ITuJ3nDt6e/U+lWDLdCvYmtIgLH
2NU5y4fdxd9ml1nR1mSzsjeZ7fUY8hmLHLXhOb9FINU6Jbi/cumagb3IEa5HTzKqb1s15lsedSnJ
7oFlnlSWnF8oz4medW3xp4gxq3t+/eS+HvrqfeBCYZOxZRoOm1nhRIz64TmeqJ9tCLESxErYarDs
mc+sYDGVU141qfVQ2S0DjNh7SK2h2uq8y1aB2bsbhL/xOFKWcM3iIKkZAKdkHFHbjJcU6/4pLeIa
alStyRjbeYHnw1UTd2BztIFJlsm7hAf0Hpd/wWF1qlcJ+uiSO234GuWUsrGg00PRAGRCUW2NYOmH
XXAudU3s3q96Bh4ut1zBmTqX7sWDKHg3ZVXF8W5KKZnHycYsCbuVYR6H+UZgwm5ainXaF4azycXs
/4h6hDIaxj6Dxj5PXU17HtNIjjs5MfjWrfXHTJvQUYHw29G5NhZ3Nmlfwo+4nkdeqiwfdjietL80
mI8BeTVvMb+OYXewbFhK4OcGeEzQ8y1M1lo62D7yxgl/k1T706HO7PCHob6+zFkCUjVIncg7k6JG
nNCdGaQ7HfvjM2RTh+cL2YfLie5+MqOZxm0cJ/0ro+IiXFgZzQNLovfFsItxaRo7F5T2xcJwo9Y9
8soHfQC5dUrLcfxkN5KPYgzdfS8sNksAbue04Gg3ExAnxGdWKyvzw03vIPmN7L20wZmxv4X1C9Ta
8QdOALTbAU9iK0vybJn24pvx332RV9d4ZAKLXOKtSzmWl1uy5YxFNLrJW5/8MjGyFLXFf/BkjKvY
5K5Y6YStrRqSlTBbaC3EjBdYNK5se/owUSRlLCy/P+OtiD8i3263Ze6+Dx2dZWySUNXzAbgXIPNl
RnXYYpRUg7RNVwFq7gtQbj5X9rZS65wI8YZ47EEbBsumKPVJxYR+Ktp7FhyR7qjSuMGLh3eClhWR
Sy02JV5TjmGQ0mwtjuCqsUAMOzQvvNE9PSe916MsuqP6iYwwP9E0uI1vn1G/ScA2THaCA915kEGI
nM0A8ZRzEMXGaOQrAjJXxyEAY3l05ybNfGxCSY1i4dKmx9ybCnQRN+fGUvZK2FRuxu0w7HOvGrea
CPh6gJ23qN2hPFL/Y63q2XL2pZ2LcRHAN15HufvbNfNz7WhsVcN46htxZ5FUdjtxmAGKLjzImVYS
XFECaeJstwYxUfTBcEE7GSSLmXIuah0m/8gBBrORrd9qGf+JDfviwXOegpHODtfajU186MP4qZcG
qwPupix9ExQuhi4cjIIY78ZO5Jsd2+c+KKq1yweoDcZ7i5kM7ZU7qyXWMiz0kOxqm9E/xCrQNKbc
FmDJUpMKx4rFFWuI2/kPVSXfhinfRFb4ofx4F/NxxA5cvzhBfBZyXN/G2nzccXYAKCGUA6GuULso
wnJhUV3/osFgM2zCzECg2Ue1mSPvj6U4dVcr1w05d3ftARMIUke1KgbjwM0PyuLAQ9oH7K/COrrU
2GQ3g1DEiKuBlA8MRH6sZyFBuby5PkR20+A6naNUAAKEYASs5T5uLvl0jGB5GDV2joHTc3WnZPBW
0cS3ECW1Oty3bK5py3rUzQNb9H1ZFw/1UO2g0OfgynPQ+kMCb8IHWERNL8Pa+NiBLVmEMyfepOh+
81Q93TgIo/uR+VykdY0k1YsBAzYRp4UJBvvOF2yMHiLbKufOtO1ynGsyL/FhQ8NY5hD+VmwktNa5
MIi6diA/XQE4LVzO4wN2j3XY1FjFg9A5JxKV1+MmeQxBJy0JfsOGqdLu7Aq7Y7aeRavEi8q9bxp/
WHd6gEV06Ro91hvevS8UqwmMZLdGdJ8qQBBavzVpyPvWCYme0oqm+7RbczqbeWucOz+OzrJxOYtP
ppV+NJqinxnSyoMIBn/r8trQwxaOx1gU1WsvuVqCmQ77fVR2xVtZxv7ad7S9YcnuHtuOPX4p234+
YAUm50uDQXT0rL5JOAQF6UeaCPOYIffd2PgtvrU4T58sNeM/N4CS1hsFTxMCpd1QT5Q4s5lzT0BH
WPHAUBznNzeOVB0re8GMpPpm9Ayrxbe64S1Fli32jmnV3m3LYDw+EVjB5RfnNCsHQz/8hJgyvoiV
e0+t6LA7dJz9oLn3dfNq4dZ9c6thkAzFJvUH0GiebILUr/HTxaJmqj4Zb7OkOXIz3rYzy3fSfZNa
qXqYbadNqJ6nypCinFGLJTBbE6VL4tyG6VtyF7TiYHpOc7BVG8gxjXOnaXM+Z6pw350szWjFqRWE
ZfTBc1yq5n2Mo/iXWYY+B6EsHzrw6DQ85P4q4r5Kq1Cmgi34cTSiLOIhCydL62VU+MlOYMuIVkZ6
G6yYqV0jxjOfEivTl6rapQHC7CgTcQJU44AI5ueqcUdrK0FX6PQ2Ebi8xrLme2Z29AJEFIC5duKt
qA3ms63v/Uwsb7/OWFinSc0ZbUWB00Qb9Pr50Jq3EEstYCmUogcPJmwYgjXlPcMWvcg9eRG+qSWb
fh6Avhk564TaLSF1jwF3Yeq7kz3DcUfcspjmvdN49muQDiFHicGf0S0g2l8pTs4+iiYRzaoX7rzV
XhVgsQ/4cBRzZ/5KFTRU1ypaM/Vg7TNBzXhVxOFWIUN9TPRVP0jQTnhTxtzbM1II35KoT0lhFtF0
pyNv3tNcAQlFCKGudV/csAItsPYS0BjmcqSpIUlZ+iPzlqhw+uRhIgBaMiUKjR9rjEqk8MDiCjvi
raFhYuqduxrU2l0rev3ujRyflxHmhPPMG4F40AXVQmR9cVckjX3fUPHQLmw76h89d4oeRZ4FDxjo
KVOAKMqbaiXNFd7nuDOygMwvUawCdyZiKzYazSJG1OneLMxkO3T4iYA2x29Wy1O4EI7dfUwkeLiy
dPGpUNL7tpKWKsVRuOYP5fDpFjusvK/spvnG1a2vXkszLG3o3AXUDKXIKpS1BbHRnyPPTYhsAIWf
7Ll+hhjhf+Szg3Gl7LLx2RMJnxoXZ85PiH/iLg8R5tOOKMgyRwg9FWyxPINYeBYtdTHvPW5RbApV
8GgI/FSLygyj91xPgg+shvwOfd74gECBTbeEoXbRMvW2caD9u8atQC9CWF5lgQtgOWEOfvGjZvqS
c4dsCJIPAI6a3QZbYB20T5K5KA4zKBroLlFCQozXeboPopowzuQOLzNqwcavivxT4vzmmDNm4wM8
ASYBTuE/hHVbMHmpnGgrI3s4WcwJKadIwvo+qR2vWnSNzfHc6phgMsQeqS3QHdPpA6JIV24ZwYAH
BtqEwZl++BHH0xT6T8roukcVzUR1nBngxzJq5/Lg+JjxlvCyarjwkpxSEvksbaUYm3bVMzkA2oPr
x1l2duXJZTgN9Tu5MrySbS9n5nR4Ew54EZxy5VICs2+sQhJNpmflM+IAjEMWc/+D6n1EwSboBNqt
q8HSBqxOQsTVw2BJ8QGceniwnaThaXLjE8QMKuoSqwrQz9ymYPjtDjQs+MBVO845cfOYq86OPl1t
DGTCDS7yV4aWfbgZepQ13E4wKBSU6QBTFDDtVdnjnD1zXOOclE4JzQdDP1MMXTTNvJ3lEMw0CQbJ
79AxglhNUR8+I3/bXzXG2Z+eL2t3Y52Qfa8F/kqGzBjKlsCb9Dox4gzLgo5PDQPOZ6PyahcM8jBe
CxOy9rE1G/PsMKnkrDri9OSQb3dLz2vCT8n97AHbXBmvuWRIAwVOujhdtccxD+89amnAoBuVnl9o
MfcVDGZLQDWnFEZGYKvM8tNhQmJf0z7K1grJ8rnLcr10QuF0y0KXWEhMjS+aqxzHlzCv4is9qWqN
07YKV5PX+NayThibLzPSU5TRRW0dn7AYVDy/ibhV2nAQfQmzcq7XdVCNlxLg8YOabRZgGNz0VtjZ
OF7T2R7uqiIEpOOVSn9CxIH87nXhQapaYsqF18+5hxEtCUIeKa5F4gVIGX+e0xtjRTcUBmiY3B/P
6NjGU2/0YPvd2KFjkOE7vQKtw99W8uR9T5kE/zILK3pgFyQD43BSRU52cnT6Nvgj5qE6mbeB+ljV
5Wc+p93JVIMB5Ec502sB5WATFa3A5G+bb1qPCguPS92LdesDYV7DrS+op/Es+4orks8pdKRp/sGj
ueoYltF0rh0bez9Sb7IFP+9eMEfR0o1Ww1GBlMYxKqxuHTVBARw/kFs4V9majtFmPTaq/uBdDj/H
IG3x3WWJIKViDs9RU/r3EamVEa6jER2zTPio0mN4neLWek/8br6GGEnXBXUh1B8HQX1F8gj2nqdp
BZls5zDinqDW00dPhoxiv1b1zOodeXpsFlXecc6tDHGHMcXgvRsm2C9WH0wb0mkzzN5B7hKjASpF
W3VzVtbMTGrI3bU9R8WO3UacSx5SzEaBWS+JGGb7ZJjTV69V3Q+dHgHdh6V39ejXeWQ7cjaz4U5P
ZYMtePCwgiyi1OufKkMz62ZFtPf2bFOayLEA9LeVAgjlwPIRyAjWYdP1MgEeb+aXgt304KBgXHsu
U7Akg4Bxt+OZ6uwaTsdNInYuiT3DMAixVtzVWcWq55q5wRW18/fYj6ZmFXZp++jgK32JU2O4k6Cq
vhmgtdcWXNNv1cTMbSSFAQu/pzeQ9/AGIx2E9apt+C1L3zRxu7hadHuR+/USo66+d7203WdFF9OB
CSZdSWPcc2iyVg4RoaNhGoKOcjrROb2U7jnIAZjPJa8MhlVmR1yWbXlNzDZ7JOQTPDGawjs4ddpu
FjoeSLAoLB9I/eO5LA3LWiqQnO6Sd1Ax5xd9ei2F/ev7tXO7s86RXIHBmneTGP0X1Yl63SsVFA/Z
KIYXj+2xBYNVoZvjoXE/lBinf0aV/i8AZW5/xf9jCF9SW9ST/Csv578CCf5P8cL/mwThvyv8/vkz
8PJEP+X/oH0f4s/6f1n+x1f+LXr7/5DQs1ywBLfUNN7BfxG9Awf92uQAeZPC/6IL/wtD2P2HHSB4
SwL3fyEN/hVaYP1D+qQopcvEBKOg91+CFtgkUP+d5O0LTzoBmnxg8vehfTv/IZVr5iYFAsyxt4m+
9NSSoCTJ6pWr0x0+5+4igECuMMuv61K4v40nd1Fj6J+0Cc63jmIdUNbeahluvckanku//QT7Vxws
cFurKqwoBSWNBJssnRa6cItLEEcfLZutNafT0U8/p4JTU85FmUu+M9+7mLH70acqSBfVR1E9oeE7
nxMU7DXuDPd2MXlwPfGrSSMtB0bTi7pw9ybRtdFEkZ1mH5+yAiY4iOGUGN0njDyU+M7ANGFJarA0
O47IwTIYb0Fdv/U1k9qQur2F6+dbL4AEahrjwgmGTZsZOQYDlSzaaLIWuR//sXw29KjjoHnrI0ZR
CamJWZPMphYufoephyoug/Rc2wThhkj+iSOCdGNyMHSCKY3NMqjzw21zX5Vt9CyCN8dW3yo0AYPe
ljAuKuuQGwvaTf5klz3837FPLrgsyDAZ4/qWl3zLumYrrGrcoDjUO+AKHz3x3S+8BOdRnyIjdR6J
p8znmTtyE1DM7pVmfUwqYgJcMu/iLOsvcb+D2LGM/Qz2TTiIexvR+Jx5xp7Lirj/6/8iOHQYGYkt
ulp4d07HLlSWubXBCQcNzhP5JkYBuMeDDmeMTrbXLKPpljFCvO+rKcKu0ud4W2LnWeFHWU++nDdm
3cERtSnpncUqDozkkBuRefCn8s4Avvxc9htKjr2nupEnEO/jiY6/t4h40eM057gvpwqzS3yb59fV
py9fHAffQkuK7Q+BSLRGdgeri6NjxdD5sVH3aSXpLSANvxVJGG+KOiGz1xneHdxI8iKXJmyTizvK
l9lyk3Psga8zjH5lREiUIyHXxz64HTmQH26QmXRyPGQft181uFKvf/1DTJQ4ZAohE0+vgr8052vD
Vu9kBK1NWXNUyifvRVkkIybHRI+ziIF41nRQgw+mMu0/deaXu9ovscL66X1Y+OMLMaXnrPbPIQ08
J+S0+ary6YAB75YtMT9a/Hy3gok7s4W16ZIXIQwEbhEPSrwrQWtsDTGvnNau0J0cb5WGCD400wUp
503f6PZItIcBZiFzri3nj1PToLn3DJEgIpmbIYVokFBMQBMAgq91zTqBpTsy6A9XFU0hE/44Wvig
PGelgXSKg1JbRr/L1fwmOufo07PDcwbQ1vNOZM184miIvGaD1Fm09o5HBK18uLloQA7VZqnohnLj
g4lZjaqMYkNrExU2tijXXFHzD5ncceGkyDjPXmraGLjHUxCcNlzXWlcvCzrCn82+56LQZgQ+4vY5
nNHdHKhRrl1IYmKzPpkxZXLYh7plnheYFmgXsDAG3wUiPwmGd0+wQR/Y4fO9FTL0gCy0zFTbPJpx
WDBfucWoaR9ZOCXg2cTfxYEH8kF7NYUJBmbaibNl3ZxiWcgtE87tZAbF4+xYL2ZBBgZv/4bKr3bR
GRAqy7CbD17e90caFWpyDVa5zSzxoinhOdOksGpo/12IkMkUgQz6shZzZpr71tf2o4WphCfNPMbQ
tDa9SP7Q0CLPvgtjibHBnohLffBK+2QyOtiJ1AUsAs047HvjhnuNeR+nAZd4XG2FR9VHwPPYY/e4
cccDunu0uCSKIIKV08Fe4Q5EtUQQiKwyeQbgtbdgYjmjFZ+yhJXUD5tmr3KfKjlF6UmrwvNc2bB7
4YAs7fdmrFE2QO+sW8sz4fjqpTsXxgUv+UWmqb8zwhAUaScufSjXLiXodN7Rw0lov+/BNescg2L+
a1X1t1Eb1LLb3wlWNi9rrlgecGCUR16FT12xDwSm8Tu3823AtrAjPIZThs291t4fRhifMzOfZdIa
T7cY4aI1sMY2KUU/rn4c6ZSgGhDIIrmy0EnxnhXqWziaa0Y1PuHLfeR7Brb60ENNy426xLm9Sw7p
NF9bGsvlcbJqTWlKvrsBPHXVP1QahBqyGMmWOnpywKzetQwPD/Pg8MMNVIcql0GJkofOM57zDqMy
PJ1tVAtMQDjMLKZ+2OXja2oztOjZ2ESY7Lvsyqg1UPJ84ymenQ11mOly8rh/A9phqFY2PF9edYjx
xyEzlOzlgvwZZ0qYIJT60ENRPFlYng7Sqa8cyH3mMMO2TNz7AWn4w+dIOsJaf0tzatOAAckN6QRz
Z1KGoVaatfgxVRE8EokMnhqNPs1NWyxllJsI/AyS5mLqdyG3ewiYEJ2rm+k/jO7nyXyphug4atk+
WRXdbZ2dkNxW3l2XGP6xdCn9Loxp56d0OY5iXwX82GHi+rfD9bCciPWoLtzVXeJu4ir4KUlyLeeY
ZYoyUw8COb0wsjbkrpLi1SWQfgb3ZXNrjeVZpqeGidM1n8tnsOPucqQYZuUBvV7VmAO3IJQXYxHE
9M6AKs1Ly12bkYoOEnmqeuk971DnBIrQ+kpUEdhHQRcQOAhxCrth+YHBkhe4XEmyLtxM0muXZRjD
5mUSgQX3o/TJjAYKAXi0Qf6tCQU03AKwbjul5HMQn6es3U3lTOjX9Z9apFK6aRm0iPmW88Q3hTnL
xoMbSncDhA1iCb4N7JepSxuAi1JuPgPaKa82JF0LxWHpx2petcGwxC5HaBtzEs8OM7sWY32Na3Vd
WiDx5rtsKMzl4GWnnk1NdV+pKGghIJ9FsQNYY+NOpq29tGxPrYVTTVuOMdiaPfMpcvs3GTZvnBbo
pmfkhnsn2TsMspYwfUHu2enXTdYrmL1U5DIXruJCNVU9CSfvyS3N3ehzkkIu6tVD7Yr7hv8N5hCs
Cte9tBMGMM5CY+0fylJgFY7TNwC0u14g96tUPVra23m4VbETN0z01C0xaE0bAorgQtNmW5s+fQe4
n5agriln7h1iydl3YcSPnIG/wIUucTGETKgYtKl8PfUzvFnKnBfK1im2qJBcS2SD/g4ZpxecGys6
ekeqCnOLPha/UBsj5F+skjqyPiJiUPxxCRZBZ4zig2VxLYwQCPAudyayeTVRE5BVb65mRoF770wL
2YEJ09Fs+4OXXfzQPjJ1PhQRozVcGL9Mvlem6a0HE89gkaTYCDj/eTJd193IaFxlv1jaCWQwTabw
lL3XkU+drN7aWj4pb3oNBmKPIw6J+TT5DmHhlzExPXyKFCgU4J2rMP4qfWOd0FpECW15Gm0GM1CA
NN/H95VelqAO/dJZd5wMZ6ozyIo+acel7lNEv6bw1lFp4AwGRWzUfI0b8jWmaT1VzIqjeFzX7Zs1
z7u6hd8UJ+8x/jHHkkz4nPTXDr09iJ9kORrBkx8593/9es4QAEYaaRtHONnBSfhJNa+H7XcrWzDU
TpvwKRxJ5RU5hRlzdPDH4pfSsWcPJiKEui8MjfFSXXzDu4wvVTx/KFtiGZmfKGS9hH5xiuuc2NBC
Ge4lSe17vzf4C+17t0t/6y7Ym131pnK+pYR7yKu4im6nbtH5F79Of1sr+wKF8UuS8c0km8XUcudo
h5F8+DSn6rfup8+SYSwrsfzyo/DJ7VwmEvIJky55s/wUZekXHmpqoGz3YjXikqfhU50z1O6NH01d
lpHfEeF7SormDa/MhknfV6ezr074DwnvY+vv+UxdVXBo+CLf4xfgN82G5Av+yX2oPeIysMi74Mc3
YeHjgIxUKln02SZv359mjmVgzAyXymAP2FZyji0x3PYBQgoFptr/KqOGz3tZvRVF8hUDns6SNyIF
J8fQb3q0MNMZa9rb70ufroysvd5+varKftssAH7QkZgxkq9Cyqdw4GeP4/tY0Vwkyou9vURTUJNt
zEm7j4su3RdISmQbpeazQlywK1390dgB4QjXRSdL7rkWwt5sXu1K43kaWEpKYkMkwdkp8zlaeqN+
aLgWVP0NEi5ugCgZM8oxIiI9yx4r9Kofian3UdwspvrLCopr2JbmMqLUcSFD/6pQcZZ+x1GnLruF
k5gf/Zhgh6bcBHMqITEz/sZsdJ1Hc+eNA0Jj0axTPDlbUujfopnFIbCHg2umO+wj3Day13jKOlyj
jbcl3saWUI/WOcNJ1iTxtiKWda4TdXE6VN+4tFNuYMhowdBWKzqugXDmqGgM9+vlqIvuWDJv3qpQ
lxyZAlKaHXYWh44aJ0wSUgFtsUJgIrydG1v2K5JTKW5aKIBXqx3DbZDQEQwkC9W3xCw74Tigzq26
IQC4z865eueiDOjh2zFc7062KSIy9R0Hb6zjTZ8Z8zLqVHWw1UpwjXhkuX2rRKfvE31Iecn5hMp+
Se+kf4y5HbUMmg4B1wcKr1mxZcYvLya5sE1m+Y6CK+DmybuTGv0J6gO3cHdiIECUiTqu6godfCf1
kL1jkD1kvmVcXZ1suxj8s3cr+NGJtfeshtFMOZxKDrrmUFM2zpt0HJmJMD/q9zbe7D2hLHWO842P
E+qCeF0tvN6ytjhrnc1oKapcWirIOpX0K0xv3E9kNezZnC5FAumzDrC8T+VW01bKMCZVd/xHMOTb
NpMMdvKqZ1Ru9mfoFtjE7C7cC5uHNAH1fqjSfSex2CjbMJfj+OK6tf8ieGsYPgXrMfHK3UDb9l0X
BS9EEur1NNvJQXfJqyRaeoEnMT1DKvtiKvSorKp7QBr6zuOwOhm4IFaTywnRU1GI8YJXTc2CzFCg
q23QoTeWQy3OjBj2aTwAwM6URYyOIiTGJqjzVFvtE69NdqUXGTttMZa0vGYfJGUCwo7hgZ8O6aXp
T56FBS00eawTbaxsQ13J1FIc4cb5ScfxQlrSXUu6Kw6cHNS2rLb5vKvSuFw2jdHdM3RcUfTYrBVy
ycWp6c1zlHnEs2geaWn8cfOUK0eTluS9YDAiXoB/ZZa6dhDDn5CgqIyxCLkQ4hhkQd10GWa7RhXn
+jZFr0PVXqPIX3imPZ9CRy7myrTg8wUWeLSkZtjvfaKtr/JKj8ep6XBRAPzZpJ7R3pt5nK3wH2Ff
SQRTM7j/88AxRLdyZUfxsgQ1shwsyombPmI3FD2cXnuTZ+0zrmhjyfc9Wy5Rw2bqsXHWU3CSVPdt
G8tUe6rnfkpnCj5u/9LkaoVEhQzDceoR4yZFKZX5mWTGc2ZCmt0WaTnfcUA5GyMpMWq0om0hY/My
mIhDY+y/sQDeQgPBMixG45j3FEsJmoI2ldPfd1OI/ObG1GJIEiGNIjsS3VkamkBU00UUkHIMqQYn
OgZjT1KWEWRyUaaxWnnOhpgy5g+SaPeGNbMPmOWaqpRu5U+snMLHMY7Ldsck4s6oGMNQ+h6smPDa
ZUGoPjB2t4JbJAqXaV1hWMdoovu8xjYQOHRbVqksd1BKrsFwqIKBO27vZ0tEIwyG6fiSzHreWLWJ
cqL0vG7TljhRVb27dYrr1J2WYaPUBssr95mA3HHDjBvYFK89cxAFf2A4ZFxtzvGrOeckOeximwuI
GMOg1daniTEkpN3N8TuXUnVEcXmVvZi5j6mFk9Mgkwc9zsmxDxl6ziW+CACAfTugPMlqUVBKvrPp
J+VUPxlsojFLyWDeueQEK6z/AjVyBHcfRBXhBwYBu1nDp++cjMmS6OXlr39QamEz06sDQByQoexm
aMgXE4zWAGOXAkgPJUGN2LlVxvUDJLKajh5mEapdKkZFSXqWZqN2XledKyMt1zEtnOimPvpWPMUH
L7owAvRO5LuXaRj0u9irP8ZB7KiY2jozOXtjwsfZR3eTnz4Vkf625iRazWBawVBoLMHK3QaNRcy8
mKYdgeBn0Q/RSpsGTWNmeW18/zM1cMmnsMn3PtGUGIrnMWFXwvY7fxtGLdmUej5TfCCPAlIPB6/p
pW49/WFNBSjyCcZMQD77qeZOJykoY+7LvgYcZGXdwlleW8Gtshpjk5ROS80SVsgBrC6Huuwr61yO
PUq+iSxUmwRDCjkuzbtW/WmCRpFfVy+2hU2yGcv710Tpnrs/PIi8zBBuJ3fah7YHj0jx2AEwA/qv
4SXMfH4g6LAGW+JJILetaJ3o9q7VH/xpaWRx92RZ3WfQSgJoLo3RdTzdJY3TH0ENWQdfZeeu9amX
GSfN2TiQV1+U91ZfC/Jk5VOVIdDVr3M/1LshnanvmDVr7jSHj17136k7jx3JtSzL/kvPmeCluCQH
1QMzo2nl2j0mhIsIaq359bVuVCErqwcNNNCTGqQD72WmCzMaec/Ze69NhBzHU3GsW0p/tZntkzsY
uyLDoWLXfeUrBWAvF21ThGw/WkMuG0/vwkdHe2qAE7BDLwwmhuYSB/awBepDH9CUCxJVUYUYeqzn
aJ/avARj0Z6BCi2c8Gqg5c2wY3mY7+yZvxYWMILTRuPFvs/sntDuHmrKpZHPbYM1S3uWlcMKe27P
c0Ou1pHH2iwfk84h4hl32LjM+DKw/CSB2tJJ2dhXL80/Ha4L4r9C26JRvuZzpe2ovKR4yio85AKj
27PesvnwsQ13NeldqFBaNd2XaPs3kRf5I0nmcJdM8oeW2/paFVw6auWyYhhrP+ueSuYpmv8Qd4af
UKyMQjY/He1lQH3EZip07ZwFwbTvsBhC9u2YFLJTLZP8MkbOuI1gjgFKtb8KvbTOXP+oBCZxQipm
y5za3nIkIF2GUJqyQQ8uJUciG48ILjR3X2TFcq1dkENVKw5410MWQ22/xeVTbGhFghplOA62eY0D
6kAhjumE59jQZyj1Zs8ZjVis8EbL76aIJcY016fULcOj+icUesha+FPoRcGN4jTBbUBzWPWGmW+i
WIUOdFscYhZGG9yeylRQMQwyu28J06/HpRxPRugFq7qrecgXxtdEnIsFN0yOXoUC84i7Zcwtkisp
29AslmOfNrZpHpCd1I15FybI+wPKQO+UwzmzCbp27NLPPQVNAfM8LWlggML6D4PAfDTGaD5SA/LD
Hjq9uvQur5BePeY4K9kvHgeNIGO5WIkw2GQZGZ2k856wkXTbzMzfsVrOyswTr6s8Z5LWc3np8oRl
VjzUvBlsBZBEKJM1MBNNi9hJNPc9eL89tbWOLy3j28aMeK8gD9xlgEOhi+BQyGLXVoVYdVk1bOw4
uvd003ODsaxdg8lnDYfN3AEu5pBF89aKmofyDHypVawREFT19Luys/DkjaQQBC2lOMGxQSEiuNTc
6rjIM5BobulygqjacG/As+ZnpTUt4GqPwkWyC2zu5uTHUlp/2vgA52PY5EwPgcM6pR3rk+nE49ox
Kf0iubUTob1x4ebv7aWJdw522qg33X1q9RnUV2ve9ktIb+DCiVNmwm+ruNwCe9PvSUWnWXA3oAq8
pUKcDXPO1w7ejb0XnMRiND7FRDNOrF2pEmnDGG+B9K3wrtgXO6jfqDYi5Jfb90HrCO93kIsdndRe
UO0BZ6a3apo2cNMpXsNYv2q0eqWXNhLCNH9RuOLt8SPssZARXagin0lDnuhclKc0nn5PJCgecwSC
bFh+hOlYL1Yc/a4jfS/KcrnaBYc2vFI3hyfyIc2sLYjbjG6GTm0OtR0VBdxP7czZy23+EmehuJj5
4EMxnE6qtOzUsBIkidAcws6cj6MLrQ2vJM9vWsyvLW4vgjK4GgfOUegbHCfSDsJSC/lsGe07uXVc
HglnggFMQZRYmiq3PAgr6M4DhvuYuCI7uRb7oUaDZhY9IJspY2P0FrZNsg0HZAVcuXtNVj+VSRlS
ToDsye60bYW3oNbD6tAVpbOuUHzviZh8IZJslyFA+VkbjtAZWQUjoEJBSadH2bY8z0kT4F15N3o6
UBNSeF0r8hcn6hb4PxiIyTKzEDe/umqetjO4ef4A9pOAsPZZwv2gM7nIovw4Ax47J173Z8Dl5FuW
G+4kOeUN9EgitZyt1yM3XUvM5i2PM56XVbSO9YIOugZLUz5EB0c1SlXAt30sF1A1E/132ZFBHqsg
P6D+XhBMDuFELlgEht/1OpEfdcG2KcqS4zxm4Fk2E31wq4FrLAoPNgSATTt4Hqgi5NWZhdocaScm
SvsaShcluHycZ+xR4/KA0Pm6lMbXUstTuyvNZtySFWhZRPIivJSWd5t0cYDUsabfsV7VHqDHvN+O
fYA0UrnMUUu6gri4lvqw6+LyqSJ1vnKVNha534ADvgwYn/SR58zn9Z8yuoAlZq2jDjopdm1u013L
sCcDkqWZ67eZAXkaOmWZZYhiWrwm1pSdM1WpBmPnb4pi2BRTle85gv4uVANYlEDuZvP45PYBfNR4
U3dVxwWsigfd+Zhp3mdjxv026OtDsVg8eQ1WRriN13JMxn0vikMDavA+a80z4G9tBwli6zAjH6Ku
YjbNmrMojkk3N6dcDhztEcNpyAbAsVR1jJLUJusi1pst1+/gSNDjzU0lYwNIIOdYzHedahgeBq74
wt7Z7jrv2jeNAzpVOwSIEJsptNQTxg7WjZU6R1PgWmkSuY/lkp1KqsMUVOzG+8giGth6Ggyvc2Yj
rcdVuvYcbT5pzWjs5oCSJ62xlks421RHuU38MNUVU5jlEIPObX2LuZzGtsj88CgKw1NTvutBj/iy
b7Ww/+ilcxkazz2nekQSWa3OS/MzgKkGdiQOrpIYd0lp03YBSL0a57Q7jgkeBIo8/M6S+G4te7p1
uhyfghacQUfsLq+q8hybhZ+mTb5lJUAE2gWLU3Q2JELSbPWoYT6Hq4+zeUxKClxlyk5CmvQO/rHD
5Soglx0y6zvtfwrE7c4KTomdgessxu1SMk5T47Ui8Z6f9beRI6Er3S0Wt8qHF7MeBL3s1PiRmBby
Azf1iHbfNKulMZ84X2/LnGj50DU24Rla0PDO7bXKu2e/5kjPj5YHBEQ1hEfNs0elzTaSqO24pbeU
SkBsGWLaaKQgNuN906lAJs0h/E2F427UGJZS0lFzlJ61oruVmdT3Q7G1IH+syhZvn1y+WYft7Elr
9yl36srD90BS6QZX5ebIgwyopLUN+dH3FT2/jfbTy+BrNul9FFpFyZbL1TXFT1UVJkyS+mcaIqdq
YUKOqH0i4v0krWnTFNUWq+Yaz92uwCjty8SKt+ninmDYEGSw+sfWdVg1No7BeYcImlmMDy1HTKPv
pnXttJC2ipIvvXfvhfZWzO5PFFh+DR6PDXQUETVgOM/cHR7cUzFNFJculdrJtr9HtCC/duR33hyw
e5LLgvS/2CfBXkPzpi8P4sZZi5PPIYTwz21w8XSyG3PEXD8w96tfPjLnzRAowKw3PsmgLjBnGKw3
kxF1boI2kDed8h6i4bgRhRZTNWM5g7goR5Obq+fuUVC7O6Z3VaunI/o2Ec8M6KT+yH733DlQS3qT
YKc23Bil+9PAtnOnW8ajZ53x8YrrWA+/xyZ0fYmj/2TDSNnAuboCNSdKxBYC64VhvoMiOKCSiacY
OCh+/4cgGNeG2dbEzzA7hEt9cT3XuMHeZXkU7rC2DFy3YXJ2CE+dgf7YJ94a+HHa2UinZDWZvX3V
sS88j5gqWam+hC4JdByyr5qcP6N0xWNCoMFvwG5lJzsLSICyL+tOGDt+CWnAkrEb81hH5aNL+HDT
NFXiEzjUr/RRH6XZFA+BV58nAuorvbb1p9B96Ba4thmcYSzjw/wkEl+WGTVTdv5kWvI5l96wo1GS
kyELQQsuBSwM6a6YYQqMF7O5jzr5qpfYEUILxBosNGttTSXSA07p/ZJHpOntYNjlOlEBYmB4VYk7
bXgTu2OAbL1L02QfzPGjNrv5zSjpOp9rwo8WQaRtzR8MJWX0DdyVTCgZM9CYjqsMIh3vRJtsEL9v
RUdGtK3MUmGEf4OAg/6g1zC0Jo0L2grPnOPdI75h/TwkwaWVUsfZw7wXjobFCpem1xTfyo05JsrY
SEDk7L9kBuG09WvE0ZfaLp2dF2CTJ0Ofrsqhs7gLAWqCBjDvmii/ReNS3arK9vtpMu6FkSKS6WSZ
bWxnv+z6W2sZxzAme9ybWqQYGG+aAgv/BFhx+CFNcZjC4bBYbOIh2XargmfcG6R6DqZxyImJTftW
xo33wgzr6HbLzp9iKuHmzrpMYVfFyHibobfTM2xM/p60XdYWNUxUDyYP4TjozwDQwPXZAoiQdx6n
CZvzjK24T6O3JPNtaDq3Ge7lLY3Dfmc7Ju5JXSWneC+yFBOZplntE64cAldNpo68OC5FjxgTVj3F
06Kpj3OamWtDI0wWZRgV2mpegBhkLH1ZJ27qXrf3g07mQ5QCz6ajP9R4SS/YydeVxx0im/ktq3I6
WgFwicjU92lRvQFviM5i0Vnv4qc62mir7Ai3XLY1n2XEQexLzs50huiaFz89T3BMrAS4hpokeD1K
pGCjPMY0EP7HF0z75TFXkxIhjB2QkegyBPu4CA46PobIdbVjUwztwyL3mWHrl79fHCrQ49EzTroX
rvMkDo4AtwiRxHzPnFvocIjkmB/wYc3valhxopE5ScYjmZiLNcjxJ8pKc0Uv6zIDSB0sn+KC7DiA
+17rTMcvmGjzY+w1WDRmPdk2roYqlXovZeble2BlcFhz78ynF2rZNIIyzNziKHXwO0XeXskiOsyB
gziUNe7adsxeOHCU90VYp9bh/OxBGtjUUxCsWoXilUttPjGp9YcY2jpHPW7bbPkI6xjz+DjX0UdU
eSFZF2DFNkH6bRnUH0uPN2teovQyIbYlmiyeh5GsgT6SInea4uy2WbJtew6mkzlgJkvB7HXTjWRv
+jZs3sf2XpJDP2oU5WIQc/nQJExpWX4jLLccWjPckuV6ynA2v8ARHjHTBd864JJuLsJvnDIvOp10
L5NwHGZVjuNkdN7qJf1sS4R/dtvU1bN4bvOkuKWtQewWY9HGzDXsIjpuAJto5XlJ6vERB5FFyKZC
qgpbvv+II5C9g806LIHkq9XZZrKs7iorLOzZZGq3HmFmrXM9H/s6AY49aPeq0IOdxyGjo8nbMsZE
KJfgezhw/J/C3KfuW9AhA1OAf9VeF9Ixq8VgBenlDHmRCYe+aEpcKQG5PdsJ2RG2xxayzarqnBNY
+G0zjuwaBuNXWpmbsaNe2jD3Xk1obmoq1EULd3yMiknAj7u2Elzda9UVf2aqXXIXZrnlFN8cD+9d
PYH/SqdmE7XepoFugiiGvkXZ8yfaH0dxK3oEk06+FiQvDhWsnJq550GQwRjjtKjnyTnKv7K2WHkJ
evbc3FCCaAYKdZ2tvak9a3LqeSGjkQXEe1ZFGWls726l48YYnYOALPHRSrS/Qe8+59qdTpoo5hsX
de5HciCYiD8M58wpCqfsPyob/j/4rv/Vdv2/L/F3QyHJn+5vReg/7dh/iRb/9U//g0gi4j891P9X
fsg6ij67Lm7Dz+a/UUT+5f/8nzZqiwZO3dLp9oD5oXo4/2mj1v9h2LbHpli3hC4wMf8THmJY/xCc
jnV6Oz1aM6Tgd2lJcUT/9r+E8w9lYYJeza5DUoZk/r/AQwwEkf/TSe3ajmXgv3EN+mAoouO//5fS
EZ3tcsp/pu3U27Rm24AOAJE2fhw18Mr78r2eGxMtT5SH6C6a2aa/sei3kTOEJxhHjyIZ4BlEInmx
vf6hAU5/YW407xaHiKVtqms/jsei5b41pgLXhmp9M4RJxRUIkHT840nmXLrbmRUclmiiKr4ynWN3
bEGGZsy9T1IlJLX2nI4mqFprIkeevEZ/1xyfWCbdTdi3yO33SAOQCCXPt5AzA0J6a/3PbCcAIRz3
pQmwXJkVMEvH1upd3C84X2D2OQtvdI7xN6LYupQPjg14HfTcwr7J/KjiFW3Fv/qJTsbMeiNfCvoo
wbJTFBc5cRyknYSNssH6HOLYitavzUgZEveL4eyK7jWC99fEy4T/5WDM0QKbokAB8AzfICOse3XM
RqN5HrL595Rk08rD72fgBBU8ivbg/4s6DHbxWL04VXyAZGDuiOrxHB/grgzopHHSdYDkEBZ1J/3M
Emi7EZqBb+TGyT43gRzWsI+jtTCpEZ6YQZKi/JOYwtgRBM2K6DdWFcMfTNJ2dmiyrx14Je1ee3Lb
+jnICveU0m+SwsU86wGDq+5XsXUrTTS5kp6DfqZXeiGBozfebmo4AIfEl9Qsu+1MThehSTUAaJyX
EuFx1VsZO/u0TPwZJ4dpc6GpJmTYNgtNogapefS+HlySAxJ5lbZQ1SP4jIRWvF8cyVdxmn7qxrCg
T7gFOL1+tyBDCC6hxLibHJxyK0tRd5YY6/x0YEkEXDuN33srSTdDSb8HKF6cjx4BN28gDYOyl/hT
XXiHPpfvUVwessjTj5MRbTpBeyy8NCwb9XTXW4SicjDFXuhV5xuRwz6uHL74fDybXnqwTb15qVNO
+mxDykcnxKhBxc+xUTMMpakm+aOWVzzCJLd2LBF8tuFDHdfPU9aHh6R/Rh9OvowyXut2WZ/0mkEv
sB6bkG45MzH/JtTSU9fmXzX+SlKzJrpRsExMq2DGh4UtWByFwZZQI/s3Uxt9NwzHEw0VD621cJGH
TvTQArxdVwVnGTMIlz3diNURfSdbZQ7cBiJOlB8gUwDirsiwF6/4ClIHcS7CwxXi2QYnXV4YOiiA
+Y7NxtgKPcPSMrpYXzOT4EDzp2/GK6m0s8crtGrscuMEcb4mk6WvU330C9nvS9xv4UxlTEdMbl2B
EeiHbi/FbXIzVkzhjkt/VeDBWvFcf2b3jTlfglPhyEg+EAWPC7TDJ8LPkB9Z2kAaZaJqIs/0ow5p
M6vx45pBXq763vGg/pZ3febnS4c0yBJX70PU92uqZt/JTpHHwnv7yzbwngWWvkshVPIT9OmWBN6T
V7zn2HJ7mjBxw7bgI+VCr7ZDYYFBdwFcVYbR4OzQBkNqs9m5jfZJAcdpkhP6EtZ5J1cbBy8/5z0I
9dS8JfGoAU0jJtvBiq08xHSN4nZEoWg9hzOs4bJ5XZLkUtBd4JSXCdl2hYsq2mkhuMJhfOUUQ2lH
3DpH6dSkD/TwTNBvRsHKqn0V7KAd2JfRGx/zOcg5F/ohWfpbMB5Nfrvd5NnfXpSEN5Ilp8G1xJfT
1HTujRwgrGnZmzJam3W7EHJgfAkBTh7KLHwkamec3Kl/SnSKh0VzrZz6yNE5v1YVNvkQTgz3ZYDW
GvwyJqzxbLKHAn13cHX7BXXlg0ZRAxFCnhy6j4BtZ+hYJRuK6MfEW7qKHBK4bgJOIhSjXwYGaWsY
KkChHOoSGYS7epuMAwR8L6BxqCGUijpYkp3fBsVyrLzs2+2Nx6KofgF4+TGm9FJfKjv97sNOXxlt
Rntz9K6bx3IxzSuuKtaV7DzXRtJZ/kj9GotXNhZuhZEd7OGpGwR/eaIqFMXSbpKet8FkZ73OEN8K
XDCHIAxe2yEnLy1mPjwhArPXhSyAY8zRocmWPPjBoP57nGBXzFT9sCbkf1wSJozSOl/NVUeMmglu
kKLZmLjJOvtnseXKg8e3cpfxTxdR7yIyQhjGo8mLv2tHUCEJ8QuCyV9WVpe+U6jA9twfPM7wQRpq
K7sMknVI/JCmDvclXBbTl/nCg4A+4RZwD6rxq+Z1eyOFyA7IdoWErJo10mSb9mwtKC08BpwyHa0m
9gf6aVPW4UMI8vHKNNKtWeZWfhHF1mVJ7AsoooZ+HRvNtUlPmajXrmdPP6kJiNpyKQyoSusVPRi3
RT+FH+i0UXLtioFKrTJ7bAhvrmBFTycapx/Zuoe4bcTJnRNzYwRmt9W17kiC2GR2IKwyauO96uIZ
dMvEVsFLmOVNjT85TIbd4rC8rzx7Y8jSvlrqi6gD62ry9s/Fe9C60TP8H3QtnvTkHLlLGnWwhyJ9
p1OC5XEAYsAcjIEamsL1hV2oFELhj0PmnVlepyzCbLknSg4Gyc7a11aSKUqId5IuggIrGwj1oal/
RbMonqfodwXXdmU3pSSnoxMAh8OxE249b0Ps7qTtqFYSaXrSSKKeC0dHlxvHfs+NihzKbO+J9XZb
e8ohIihgdOB5J3Ta38NibfuIWTbpB22v44nm7Z+Ni2Stk6B/eyJecH7eatH1p7GtfvrEo9KPUEgQ
13f8WsbWC9OvvPmYcaQ8lQNpWyO9yCa8AUey9wXukh2CJzgzyZIxKy48NMJHPaSxkteaVBxiKCx4
/W7b2YcZFZ9pHWU7Pal79MjR3QLadn3YxU+wB7QbwW9axXt8FFxX7JaaHmue/oMlXCwTeh0PP/jp
hCCEaN4zpLNQG3hNWLbQjBa+xwbmLMQYMrahC3SYtDcyq+GPlrNsyn6ucZPFzqpLsETy7mindu7S
Xc8e3mePdXb6FEp5w+p/8OblhF/pq4Wxgcjal6fOC7mVkaVI9GbCBu9Q1mKa91FjPTBXeXizJLUA
RuHHctj1/Bh2/SOdU2G4jblOfE9PptUM24MXEgO985Ug7ncZhrK5fKQVfZuFySV3nVeiPOuw+Uon
wDfWvAdZ+pEnkgSdkXLbQG7s2C8Mne9Yv+NU6D60imdTFCZymHTWcY87YTGb6tBGnXs3rNm3Wpmw
B8PUnSg/jmfl4g7BlMMfLrC8rNED8umpXjjs1SNBlSxwH5shKR+r3miPFNBiksJJvrVyy9qkWkrS
g39lx+OLbbS/FgcrVGAF0d0zvA+pm6QbRP7gLtRkFUGbbcC+B341IE807O79HCLr3tNiHPyF6yIX
Bk+DHcs7D/AjKOdrOerD8xCGV0zNLVqe3t8Srx/8ucXb6QwktGKY2JT19dV18ni9tQFRjvIN7d6V
2VdYz/q7hwpIZ0nLesBusRnF3aXUlh8zrT1/IkOhe079kJvUBGQKCMwJs17X3BofQ+CLzO/u9Brw
iWDjM4kjPVUv9dg/I8P3m76GhVHOj4Y0r4MnuD9qWbLuhvY3tvyOjetMd8gcF+zqsL8A2Obc7mx6
hVEa3vOJGBs2jxMJSpLVmnWOaQ2gmI41TEF/rcyjX0ZY0fW6dDgz9Y98qEbV2t6CEYTO1Oj2q+EO
T8sMfa5AzosiwQpID+56jLWuAxXszTvHti4gdtPXFMyTzmImhy9wctGx1oFDDMvOeK4UHKMHILTX
0Ck/PUdseCj9dhKM7P1g1KsIDkqh19tqyUkHWRaqTgiwYvxDAwAcaad/zfLp7LoW4DQGJLJqBkYH
87ulTQBbsbWLa/YmVlhzMFRUa/gwHPyEu4EY5KzNOXnXtDa+v3p2HJ5bN8E37PEZNtuhJ90nBn+B
/rKy20ZiF9FXrefOB6zWG7BRFi0GctMbi3sFy8ftC198JF7I5hdbQ+JdjeGdqQdmYJQXz8F30WE6
iUPGidHM3ruAJE84QGZmh7Iq0H3jOn80O7IUbRm8p1PP2Vee4zl/TgUsKCd9NszxiZNftAuweAwY
JrWg4mDESQ2c9NmW/a8uYG3keQsHT938aLgiNEMr3iTImTUzZvI44kayakQNAVFzz064UgZP7iUL
8a/MSnXu8oRt3R7dyet2vdM92yPAnpXIu3SbgN8DMcGW2+XmfpRVW99w7bO61wh5AIEEXF324X0u
dbhhgcEdpzZGJNWT3sUw+xPbWBcEzi7lWN8c26BfoQ2PDY+sXW6whu9DOdxyK7pjQsd7BbLiPlIh
xjHoT15M8lSEpEsB+R5tLXY3phDVo62+NMb0hafUw+ad45vFg07bQyTfKpWJiIP+6nqSqjC3vGVe
cktSPsVcgcOZQsqDWY/22RrmEamDoDGxVpZcfcO9qwrLPagJwL26vBCTQlcVbXGDxQ9ELv8yra5/
7XdO3YoLS4p5S5kEOZ/Bfm7wUoII/zWqJEir8tXMFGk5vyZ29FkZle8tOm1pkfUewNHG2u3scSbs
RjklFDcCdWNXHW0BL7G9b7qzW+46116Oy9RdA0CSO6ha5E+zmFyYakVxK/AUBV6OhkOzVY/XNO01
yjnY4tHakq0paM62lmiGQ4A1OUiHajOw01nz2CQHzaV+LkNBd2gRQNis9Oxg5E27dSPGHYbDeMOt
ZHpmRfgRUQS6q7XoPVZXJqCek+EI3HCZSA+tjgAEx5FlIk79VdsAphb1uGyriCSprlfaVx9WR1yf
ErO2cKD4Of1z0ShMs4E9UgPOT3nQeEwYcVt8RHtHmVPtwGhOIsSaGLC6YPU7r4xoMVfC1MR6yizq
PfG4UrsZPXXJRzGTsKTPD9fr7Fzd0KK7yS2CrQCHRqCsmy5ajU+lSpxGFbUdXWyHCQbCcwGNkB46
EwAOhDzNDuZz2faRr9sDJMyx6W6YLseTsDV8ycE9l3OBVE4JCAnsBqIFTdaVE33Gdmjfi3Cg8T7w
srdGaqQ5Od7vSDtlmJlHeTYEcy7bs8+KAzwpwy65m9WEQXKZeS4x8+8CWWubEn6yP6EEo0XCqdFV
wS/AT4C4DBpmF950s003sA5QRAxr4VFQd4dOkoTv4mMzBSsvhiopPRBVXCwRDZmXBakJ38NSwKsK
rFWTI9/EOAAOAOs/KS+rzhMK8Rr/euAXuGQQVncytLyXOGKzjpXTXdkdM3GCU+GtL/hYahrIgGwY
KatbigPtXRbQgugnV0oXkSwuTvFX/8oXWmjsb5HU8tecxMW2WVoJx9s1+KDbPsSU6tYiqRVKW0uU
yobUZB0aFdeIMlYhdQ4ST1Ke/TLO/lxBSktZYTC1kHUDaMg98VbF3HzGyrO2ONsXHqyh8GlIIAye
iPM0zu4RPNoZiAyrvW5GKTR4JYkn/nYn5pJS6YkFwiJWFRRGpTXGSnW0lf5oKiUS5oAvZZof2TXl
20XplaZSLsPFzW/sIh4z9gt56uW7Hq7xMSgqZ9Mp7bNQKmiu9FBc8VRd5Wa3D6mY9PPZAFmnFFSh
tNQYUTVX6mqrdFY3QnG1lfaKQLcJFQE1CGn4sBBodaXUOnymjQTCFQpurrTcXqm6kfsglMo7K71X
Q/h1lAI8jRnCayWuZszWqA20cCOT+rHRGSvpubH2rTv+6oypO3X9aEIfnd2MiNymV9ozkn3ozJ/E
oFt2guOuixyms3StL3X63BWpfTWVkq0rTduG3Sc9m/s0krfRVcm5UjZUjiFYT/m+dsEiIXDRx0RM
Ssuqn3owzCTEwoeZ0hb8Bk8DEjvqv/kedqjumdLfZ4R4qRR5R2nzk1Lpcc/+1tRfVA1nQgGPCV3Q
u0W2mIRibDTxaO0iEHmTUv8b5QMYlCOgUt4AW7kEEuUXQKrfO8pBYCsvAWciXAXKX+App0GvPAc2
tNUzppE7PhKSesqZABXraVRehU4sm6Ktt0XgDER58DOwEFf8TkCdWB3CJPkMlPeBhtIvA6mzK50T
ecLTYie/+uVQT953CSjH10tApQMANVC2yUFTBgvltHDNra6cFxB1YathxigxZeRx/I4mRyMObo3m
r29DOTigVZ8oRHyghYi0s3J5dMrv4WH8cNIOcG/A9kJ5QkrlDsm5DQyVvla/fIzzohqBt2MnCWlv
yZS/ZMBoIhiguSTDp470m6G8KBRVsb7EngLv9WdQfhXJGisOUhxvM0a+5mZjbBEdScy2E/uMUp59
hPnFWb4r5YWxlStmLLaVcsmEZUebWHpOlH+mxLcQDfauUc4atvz4OtqfSXluPOW+iZUPR2DIAWtK
x2WAR6dSZh1MOzbmnUW5ePJfTqXdnaTCxVxA9lRuH0YhnfShAQPDfJo6HEG28gaBzfpolVtoVL4h
XTkce1nSwOBuJ6xF4q1QPqNEOY50rEea8iBh+r71mJLYwaxhfkfVd4UF9SCxLqXanx4jU60cTZPy
NpmYnCg2eYuV6ymRJA3Mwt7woz+Xv84o5ZFqa1inFkmnWiPj1y6DuJA5udJo9xMnZO2TqhtX2KHT
AzNu7cc5zwEeK9FDWhABzcn8Jkwhpwh8wzppNVwWzjwfa/UlqcKDkTEhk/8LcqbUATPmCQ89s7jY
GPgaQCa8kYmoThgpdOZi7AdJRPLMGXg8u8aPNxBEbYYgPjUYQdzWfJgGk48rR7Oe1QqOGmTPyh18
i41LTaPURrhLs41nM1hjqUOVTsaTpLRnkQwGo/GCM/oTVvtRGsY5KKHtCsvaMyfhRp5nGCDzr8Cu
b4WB3V2Z0iRLFtN9XUTyNEwJKmbjXKZ+REPM8K+779Jy7hHo46W/VxUsF3VIAyYwmyacOy4eahYO
DkNebRvdGhfBN0Go1m8FKC+IbZy9YMuIOmLLnnD/oDmPshHmScAjRGdIIgvnCw+/w6SYyc3cE4Pn
vnSwSodVP0AIPy3jP7FWvqcDeoqD1/+111RlsvGQLRNhgJ67dB1arPr5hlYZPnmz8yyN9Ox21Tuc
hF8wp6wt+eWX2kMRh5kcVcbDErrPQEIkKBVr/Ops9y0fy/dmmSIYGpzEaPPRqcicXHbQTX+2uMNf
2R+2glbMYuR2EK7ZRwW+Dkplk8gXt0BdIvbX+VElNm4PGgbm9m0YtYK+m6E5gf5PV55eCbrHtPGq
E7pflRhF/DBrva2dGS27Pdc9gDY8s3qfnhv8E1amwXqgsbikA9bMbOMNiQ7mQNh+l3ZubeFx/YSZ
jLdajEhfFZ/SFenDRwdJf51AMidaPdKy1mOZlcanTu0xL9xeENogUI3Fr495D3DW7MaID43rUe0m
uKsesxo2VzRyWND66kd0Jap4qje+EHXiO1ncbzRcYUQUmebBrL2UTf/WZvkvkm7NGispqaTit1Zx
TOtatKA4ZV3paBX1cKzP9hOtnuu/39RMAAnMyVBfMzIMi+tOdIphAHXnmYAqdiNq0aH4lBouXaTJ
Pc0Be9pRjDOC567Rcutk6Y1G0HNSUwBZd8wHa/Qk8sgsYy3aiB/Y7PByzNcmZswceu0c/ztzZ7Yb
N7Nm2VepB2gWSAbH20wy50GzZN8Qli1xHiI48+l70X369KkCqtB918APA4Z/W1JmMuIb9l7bJmOt
jUoWYd3gnRP5Vvqw5Ys+tNNFPy5CuzU5bmAbYPCs5gtbEeQGM6gWbGsIO9mx2LWzw5DjnWVrX3o3
hdieuOOj74lbIU17P0WGETDFf0Nzkj3as0BCkzc3hF7x2XcQJ0qls9/rsDJM+FxREO0q6XPFUIEe
DN5vfuS5DxIHBHRkYUvX7F6gx4aLxIrl4FrO746k05YAKyLAS8arKwbXL1uD49/dTaI5yG40Puos
41LQ/ScoW6wP4VHeiO95VXXVnkYC4/Y6ugUGzPqVizcDcyr+FGIgpJSmGkl1/zYmefIW6G7RbEuD
hUQTA9VJwTfvEQfTsumc607kfeM3ZoZHJ9oO0fInz+mKVb413Hp+VR11HY5UiFCVVpCTxY8IaYuS
vWQFGonB4KrFkFou3YnhFIgA/PIHXrxdM8tnRvnYAxbbZ5xwalBC3xukxCeUXeUoiLJJ0jAhsSwc
PbWHDm0XdAxknz2a6GZOuU6DZngWj7Srfy9xXaO8Y1ngF+kdKW/+wJrxjTwW46LghWyGxvhum3g+
E9ay+mP7U8fKau/YnDhDV17qS6+a4ofe6K+F24ezsq134AZvjdsCIpn65tjUPe2VbPpTjnIgpFUM
gRVdrDhbgmloLtp0dLFJxXVWHgbVP9WJsVzR+r+2DnYXnfloxDz56jXVuamsz8mc65OfjsXDkp9I
lRYPfZ/dGCGKE668cVs4M+uF1oJ5jvIOGWrO/MQwEVWWUt+KRn579fRVlRbRUSJZnjHDv8MIe8Ob
vTxopzlx2fO0fRoI+Vo2+ma0Lp5Ljd/NVom0D9kSGnsBO8b+FQs6kakpvienolJKho3sa8gqovuO
eyTlhEbiWCx0O0gNw93OdIKM1eQOuQ+RbklLAnv15FSEZNtsRzbLVoqSyT/XGkxfYCvoCLaDFG3Q
rGENmklnDIMVyLj6yp3BDtl5ejk7cScVQYuDYTuS8LORzSgOURftdRT0F+YhNUORZlqjMXa5YctD
38lNVOhMxJHXmJ35p5PQWY0p7oPFrtLdaCI2I48ajpftVTubN3xjNm7Eemv4WpHwfuql4TKudHbf
PWrulXASqJ8xHDOmlIdO3AV26YMu5/Zp0SprX3T9ck613VJ8FTz3zyJ7t2PL3vqth5AtKvcwYUFe
RuKgsjXTiLSy7TxMx6XGkTFP2Tus1zlABGmHtucUO82UJqJOBbKN1XSqxXIP8G5E7MnAajZh/aBt
jjBJQk5ZoJANi6tO8IG7wNF1yOrraqxLnoyctt12CVQiG93aNJb/2afcOwZjKOxwCLod3aEt05Pt
MsfRJuKh9dFf7Qkb/l5WbUOUmTS7sclpRfE82bxSauy00PE3EgLguyjtE5Xc72bAOmogZTxNTvMe
+4TujqybRoNJUZUk42vhDddQL5HHtYbpnxA2TNumns/pbFHtdbrau710X7PC/kMiwyYDHrQzdbI3
WT+Viw4bKP9JautbtWRW2PfoFqDIjtj48LDJLaF4bPrEjHqgMs/dVLxmbVfsF0bfaAp2CPjN7TQb
w9Ys3F81UGcHXggqLjzQBXFaabolk2O4NgVZYLP87Bce4Yj+ZAI/HXRxBOQld3fQLEx4RMQquHWG
l0rhynLVsz3blA2Gj3jX8D+w1mNKk7h/+OxjuCbzwhpRbXifomKTl1UrRDOenxtdfPplHgqzr6nI
sHBOXfdYT627za1B28uo+O3O6IzzljjeNHqzvGx8jDN5dWoeAjvmTWn9jkqLoWCj3/8+ZgVlP990
e0zWFCzLpZ73CwKl6lzsc4yB13LQx8OoMMSQzwaS4c10KVDaZqm2LSlb1qCCOJVn+K+rUJ2v3rrW
0wgHJMh7YsDs5rtcGLNNY9JsJoG5W0vndzvHfSX1sQ/mZuAoX3yqpbTAqjCNZ3DG3jWvP9jNm/t2
SL4QHbrhpGFbgNSygoT3UTE7FJPjQS5tdPWGj3S23b1R2gIrIgUHkGL/kg+sY3XG5onHUdI1WADy
Gc2DAB+gxdYvYQCcNVHlntkGmSRa+kQxY/7faRXHszCaKKwZ45/tQeVXrZ3ScBiy4d1tkNwu2CfS
wvygoNF3kqix/dwI40Pz9Yd2ZGFVpuSmdb3WPoMw2/Fjf0YJHxeLIcDdmiYuC3FiXNi/mFhSCivR
2HjgAy3c6rmeRXvyyTsPCjNlGTm4y51K99ZaKXDePEvPDRU94KHpOdHKJPBqTNGiqK9NmQV4trqH
DnmTRDx8ZGr4wV/nQulwwscOH/+xRyjVt+SNAXo/KUDX14XzJTf1kRW+0MM5I1nUAmeHDXe6/v2F
LId+63nM8OY+op/kxfQ5subU9C7KA8yhtwl77ZEqqZmdveAYsAxzeZwj/VXP2zrQx6baw0RipUOv
IctUnFuTMDc7QmmYo/Bl8LjvBsu99rCe93LpGHsid9xMRbfXF2t8Qu6IlpZ9WKvf6AQSamxOedkF
eKThcOXNk584y9WOTXyBRdPjEiOpOtLFlweL6jrznLgzR7tBXk9Tx2NQdHYDVJHkJMNIr7Usr2lD
TVosRJ/5bT/tGXVPARF9J8NSRvjXvGTV2JhKnTIunQB0+WX6VWv+28Ak9WLHCc4vaQI0XxQkrAJA
TRd3xyn1HxPSgPaY56htbTmHsmatOZojltShxHXJBT8QmnBfiCcEToVLVFkYVjC0HId18BQNaBXK
PPYeNLeFsDOYQcqwhGAcb7XtgWKzKHCQMZdzUOcsQfJJqlBA+MhI/3nsfCDB5AGdsry1QpHpMekK
cX1a6j0e+vQ+Zibl9xrCXAx9SgJ5Pxx4s98zvUVSt/6Sxuooyck4eAJaQecOzEKxSfLJRFUiL6R3
tYcCFdMuGVEIJOa1tIgkiI6xqifQmrYXLuixnNKm6BFdfagihh8QrMCa+vkhn4nF9FYdTEYf4U4x
hCY+ejvFmtYhs+doRSUrXCJMTmQtJltbNby07keBlCpG/fTSpTwmE7KOOIo/Z3kFe/qK4iRnyp6B
mimhu2m+GsJMNY+Fl7j3abKth75sUR7DhlAFqNbWaa8VJp2gj+UXqYIlS63RD/IUHQpnSHPtuX7u
KifpJwek5niLvykc4nQIOlFHZ/IoTdyIni77m8gMTy4CNGTiWXwnITZGn4g5v+l0bAjx8lr32dnR
tfww6awN0nJ+MCM9PUhZs6TNscsLqTSqfGsGUNhfVW9azMOLpySlWm6NdsDdijrasedQ9JSYrcEU
DRoQc5PFYIetLddiLplxVQRZamaUh4XL4nto2ujkybh8IzktQ3vSWFmLKIuwMbpSllML303npycd
++jFF7x7pe02IWPHYqcTbPzgDgge0m64LiJ50tjMH+MUUDmYnANZZk+14SCdb5ePec0AnUWf7c2y
+MHkvApIJ6r2JtTDq8kAuzNGDO1DjWdDb8qgWWA8QIxXW6NZ5luloie0jt1Zzfg+UG/RYeoXqSsk
A4AKskV+249dtBAomdgPmXLWHkepF+CkvwlVOy6M/py6CmJ7arccovGur5tvjaK8M+13gc7pkEC5
AATeIWvT3niH6cMSZEtgi/fliDag1KJ3+rir9Hr3FDEMxkcpd21qzluPRCvJMnKuamA04AUPvaWu
igzlO1SQazbj0x/51IXtk5U6u7xuApjdt6hwzDOvMK6WcUbdZcFl65V37PJD0a0pYMPn6JfMOrk/
lzbj5WDpmRRDYLGE3HoGEi74DxSHKPiUvVxwKnMjuZhAWfSMGCxiI/DHyjz4LfJSzecyiPJ+A3+M
1C04Zibd9N2BKAGfeNcm6ak03A9r1t0grbsqbPri2/SpHLQIaaZmxg/5UqUXx6dKSpHeErlUEV5G
v/KUzBmIUaALjdbthqFBkeaWbxokYMgPv0mcrc9E58JASzfJ4rUHW0sOpJZg2LOzF1AVZBHMjPVJ
0aHoJCesyxBOFuOlYIs1lNHGrNs9gv917oATXxqwQ4YBLEE2a/u87M8pii0er3Mdgy2XlnE0+vrN
Vxa90h+rS/MdCW0/J6F2Ew0M0CHf3fERT/Q1jA1OnesN2DpswRkkJ3vbI8Yk4inoeYPJWG4pby3m
/nbOd8V0rJiVOivAuqA8wRUM1hfeB20H9eXdTjUVsMYHWhwBjkMCSUiXm5BBkhnfmO1Oy2LrWxCu
HpRaZwzD3uKlB+LobMxeLCdvvkkjs7YOFlmkfrydLUVVM7CDyauH0WzRiuD3lVChgOEgzKwDgMav
5NyIs192n1CIA3bmGGbrJ4ozkLxzWl7ZYVIZL/SwTdGEsO4vWRaZ19xmpqyn9qEofEYlvoT+J9cX
fkSTZreUlOwmwCsKtocrPNojLZ5NAyplCalgqecuMAYXQ7jzJCAtDxFA05Eqv2BFmROTFhYru6nw
AArGAxpdIgHRR/juQ+HgbVB19svN0dOIzn7vM/ULCtVOd2PzBoEmeu4XOGyNW78BumkqByRYooZz
1Om/xaq0NFJb/vAibrx+T11TfeDgxoS0NGi/Cv/g0QMEju1Ph2TwWImLrgtz3uDASIpzPmTTvrUH
m3E7gxSG+GLD/NIKLYVOctQTpu2xUzI/HmYCtLolRH5GeMr6WxB986OQOiOiqNRQqbFf8aq6oeXy
nlt/n/Te8Mdh9GfCHDrYwnxanYQaoAnyW7pn1+0YEoOcbqRxNhr/aczJpnHUiCWFwMZQgEZkKkpF
wwDdlnX+S9Bk6FYAi2z4tnHvcI3S/y9YvJLHsz156lBnURRG+LJNfagOCOVh9Sh1aGaK6qa+EZgC
3Yv54LZvnJNtaHU4dmxctCoOXSQKDDa4Xkr7FVSy4Rn0s1r7ndYKNUdzNYU4jqlhvkQM7E4IpTns
p6p57WMNPZj0znbHIzt3WUkcKJrseWlCqXveYc4BZkcCiZFHsOzooqiC2e7tkp5cbXxq96Woxxej
dPNtPFcmqZCE2rEe5Y2ZpQY5rekCjbEK2CBmvxpFHNFGAohMeUsy3Tr//QVNZbVP5PCcWmSPblrv
SssrznjsmBbNbE7/FaL/H1JR/+kp+V8hqf/87f+lEeWlLvnvv/Wq/JeOlv8P8wbwklo4Nggc+C9g
/69d90v924P69eer/Q9OlX/8zX+6VDzdMHWdt9zxfZQW/9ul4pJj6wvTQKVvcp/+jQGoEExgRRH6
v1tIHEyPIADTdO01+eAfLhVT/Dttms7f9H3LAFby/+RSEeZ/8qjgTrENy9VxmJo0tX///PevJzae
LY6Y/4FU3HdUbw97mTqgoGBfJ9wqfftG5elWE51YzFD+q7fyb4Zbj4g2sVSAdJyNU8OAk2jx48rE
TFhvpZN9bRtwYE7t66HRz6CnLOvuDkbx6sb6zcjxQctrhUpit6IPbGq9X5j+GyDLZHn8y1vxj0/t
v1V9+VCnVce3als6Jp9/ye5F6w/hha6FCb9nmI5nrz/6v/xofevkw2QPA/mDciHVkRlug/1xWBdE
JUE6zFPv47o6wiAIuHPaa32VnW29FwxBzT/GunDCfQc+mR1UPycGvJm+ORvyAwgz/HAHTpNuPSjZ
cgWgE9vSKEWVVj7n7LjUuuzq1l/ydQHGP2iRDWjM5x7hV86obONKJ3mcETMiS5WSxQzsOHAUBK2Q
g/agxuSrjtob7ibjOjeeFka2KBFqpNh36jCyKE7YnHB8+M0JTj1N8JzP98mA3RYXEFpXKgLTsu6E
GTJmclh1oA9g91dddCPCsKVOt3/V5CjQsiTHcWUuDMAXvKjvf4DkZa24zylMPyIwDbTW4kcFuEFb
CQ7VynKgsiVnbeU7JCvpgTUVAQMr/UGZDPyntFnOEZIsxOE+Tmi0RSDeH6RDphtejuGOcCjopVWc
m1o5hwVPLDY894REL9o6VvHUpOJg625KTquP4VXQOvOOdao0ETrHbtBYSGktzsNTA1AYULf1bE9f
KM9voFOWTcmdFsylY26HKkcFm1OyFBN+Rd1I01MTIzUW3otHbugBfQ4RTi1wjrrNCYtM9J9yMPJX
hgfp3i7ka4vLdmPNA8z/aaxPljfFB3hyun4ctYQIwRj/c9abFRVgRZVdhSbMz0ZWR+ThRjA4DBpR
sn7WPIGbUZ93IoIn2zZnpnbTBqkbxLKkZiKa3sSEydgu71Osv7hsmoBC60YOEmKqrppOBoafTfkm
syJmWL0EB2K90qqxQHbEZ57Cu0SQFta1t5xm5bwVRsvoRU+f/Ckfjob01AWcw3CqRqR88ZAh4I09
VoRj9YLE7DxbrTrHZvST+kNdBGmom8mL7bMz2dmtHMefRbd6dRd5nzqPXRJbgkzJEF/D0QQS1w+F
vbVaYtHyFSs41cuju3RHDTC86NhvwV58tJi3ZlpRA1e2d3WWv6ILeUiz4Z5nGlNlj2Krd3bmiLRm
QUA/uditGUMgnqI+GQk2GFB7mbp5RTq2YX5Zkt+ICdaV1I7+b81V2NIS782tK6plu4533UDAgA1t
bw6x70ZB7UcXltw/HPCeG78tjobDEdatzOac3pl6ku5LlHVYV4JxELgKZ4ZngJQcCjApksC6agD/
eM8PDK5CnScHtZOC+4ixO7qDB7w1Sl1oka6t+ZQY4rcwopPjwCVyaD80awgB+OGQiw4Z5JU2wZaB
WDgOxeDEmyxPX2cdfHVOR82CBJh6f1MRLdCsTxQz2edCiUMk03CssmUO7cCf0emxuaMDYP4cMyrj
+w0coIEVO7AcIUfcgicThPMaHr5XcoQ3UWm9g7v/kbduE9iaUzIidUkTb0/Yba/sF5807VzrvdrW
jEJsirqkjs5m5b3zfnL4sWrWXRZ4I1pJ3OZ7qIQvaYoX3mTjVGNaYRPPmNa9OPItLTuWzxynzkR0
HyYOvs+TDm0OUlyHNLU61ConCwXY7aLU1U5QXesFULCuCCyIfqg6l1vpbfCXI98ilcl0y8CumgcX
J37V3iuPpZZrzj9HEhY4jaIzHzH6iJEhu41JJqjA8XBC8ltkwe/FPF4V+XE1//xsmRfmgBdlEWYK
MV7DbEgPuIRgaPZzDpG+4k6yLe9nXsUdRq6fKk3e0EXdcQx8z7P/pfnMPvJEQMVLLiybJOyB+cNZ
7klb/AAU7qn3uirzrRhq5DppjMYs66+63u0TvSDnVfQ0zGQf0CdnmzIvXDw7rOTwgXzq5sek3A9t
Kg/eaD2QWshAgEmT4xD11aPE23rCv1P4PmNlvtWzSeh0xOgRWf0fDyHoxkvfybDpj8UA4dqP4NmJ
lDwQLNTWviYq8BmyZLkZiOqpE6jQpQFsdcGzuNSs4RyCv7OV22Wn72PCFgWX/XNloeG2pfbYL93v
skMSSiLrD0SVPxmyQXxwNR2zo7vHp4aS24vzjYeKNIghHAeOB9h8RC1tFr3HXJDLz2n5bZUB/6JQ
F6HfAeZB2w9/anlaQEXCBLNCoOsj4gO7CApml3lH4yN5qpnKPBLNDfkcYnVUMn0n+RUxziL7nd1O
MM0LLndgJHqLRmkc0MH/bpvMIQ0SEvMgMbAJDwelXHma2Iifx/qmJz4RJ/BeRlqfvQNXQzcG+6Rp
6jSNagxdrgYOHJTqMdEONWlArT/fkxi7yzD84Ifsr7mfIzBQI0JKgymBLvJPsnOMIGq899mwd7Kq
wE9X/UczKXtdf9xgMJ4yETWfdvvTKNTVSDGtpkpm26HLfk5Mr73WYWvrpV2ojd0xKdvhZCn70YKm
t7FW42cLon2r9yTPDmQaX/7+4gHJSFkswBNIjo7vCpxPfB8G8xziA/Bx1gnB0RaAsnDyRLuVqYZs
Du7ZRrVkbhQLoxEEtghDk41UIIVaYju2RbF+wPy7HMAQenH124zpmv20f0ClXMKX99E78clMXZkG
huLt9W2x50diudUi6HPltuQsrHr2X/Ck2t7yKQ4shMej/0aq52qdABCCxZfz7+aYdrSjv+FChG62
nUvdhnao35ntVgfmDu+1iconkcVT3NW/NK2hFnNOllG1u9klMaR1h+iOhfHiu9YhWTAroDnGaVtZ
Pbp+UVwMM8+DeGpQYXqltk366LEeoGCiy+83uOLabV8OLKi8l2QENtahLHbYu5MJ6n8n48p387Ln
NQZELM258cULYwszIG8ERWVUserHILLTfhU+N+7SjHhC6dV6MvOYiJbXWUObgILzKdf7DxMMJ2fQ
yGgjLm9tP4feSMJP3bApKlfZgDVawwEezIg3q38daA3RuMRb2QixJ5BEDoxfHNHif+zOSVNt01Ue
FI8LqgJ9eHREDaxysogfqLK3dDwSQOneqC3WzcLeBO3E7We6RwfqeU5yKP5lhvENKxCtrFGrzCeo
ltHREdpuHj2qHgZnW2dl3i8y9OymfFVcMnk2/25Wa5O/5HiVRz1o7fLDa8bnghhTnoY4CbuSDA6i
D8LB5iUnLrNgHq+Ve1DrWUHdmvfxyc5HNte2E3Bq95iluBxr4ZvPvicfPWvdHDX5IzmT4hYzQCa5
wnnoCQFEyeBXRxQbza6YIejgDlY5G9SREDOnEdcucsKoAB464ZmARNxuE8c+LBEwQHJt9qXnJUFm
Tztmmib6dboEvYfCOPq7DL1Vl1A84SW79GT0os/vrgDX4otVaebdNw+eNSZ3u2z5SVjTHVIHYnMy
6ftkcOpjNGJXbbwMONpMT9Ua8O30Ec9m7C1AnYtRD8XfGC62GOe8Nk6iG959BcY0rYhaya2NWQau
i05QQeZL3e5a/o2QAaPUpCwkreFJN+Phib2LvWl6heK8m0gwIdp450cmAvLmB0o6ARTelTfBiHwX
86o+ogFknJgNiPw8Hp1sMr8aUkRzk9yNXgg+IXLyIPkw1vo7F5mqZCKZWMWH0ht+Yvsgd+j//IGm
cwKNGUTFWcObyim9lPVumW3tCTIJpdtUE4jly+WcT1gB/JX3nBlGhUxqeU3nOWxJ4gXZEdk3gAnV
xm0iXNyReiqESjCRVXLVZJ56z8vRsLYPrKCtlzahs7GbJciMZvphe+ZpMNyfzDZLtlNSXEz/SSAP
uGE+mQZG17AA0JB5Jg9iN/7Ex/VEif4LBdCnaZshQXSKjBnvU3lUe+i2VUu6/KTjL27drzidKWGw
6Ux9zLGcnEFGsX0seBGZAx3nbEy2kd/vCOKGACV+Lo79qJYKVcDsQUCEn20adNI91UzqPKeIBIPO
rC6z8ddsqm8cwou7JhrDyFcEDpD1ohMIl/xor9F40PQp9ASYIljEvbXyMj8qYD1I1FlEDXP7gstc
sxi36yQobABkGUHeqa0TT6GswEPFVRQWSZ1gqAGbpHgMajd7j11xWAQrAqmy325U3ycBPobYONbL
2DLNqgR/qJDqJNa7rfVs+/UfNiOwJO38hzbHWzRgNm8rLLF4TO6j6xD2Iadsi0IwPnZjsQOWxCa2
SZElORhjKlJV06JhJ9cKYzs0Q33Lez3otEiGsqltZg7lU5Yn9ZUMbbpGraOE5yEk8YP4+NhfvgU7
y30B7h55lch2mp5/Vv07zPn2kvGT+YbUjsiAIeEDGHJlyeLayHcmDlLerZVB2TKt6/l/hv7O53Rk
fBraWkYdxeUggQNvlCRkjhtreC2kAdC6mMjVyRzJct9h1pkNzk5kPTbaPrMeYkJr2jRKb2PTvtqI
rHtiBgPe+gddDvEhH7BDzk6EKMn5AZXEGi+LQAJN/pMXpCNaHARfFhtltOdxnPyCFzG63qlok6tb
4eZWYqFRqJftsiBRGvwNZdXd0LB9ZACUOOlx+qNHyb5GEzRoNZ2jpOFlWwozcDqN1kRrNxUxO24V
/WHsvcD4RRLYL1+L3r1iRfiluzPqytUp9NtQaxZIjwCnpLYgk2uFEyPB8RkxSAIh6RuyGwPmwF/E
RQprl+H7jdhlb4XZPYK/vQ0e+/MxjhQ0dtYei3IeZzDVo78QDIESbduM6nFR0E2bEvhsxrpzW8mJ
vWKUl8RA0uk5rFzwCpX0xfvBq+edm5AhMbNkx/b21a9grLpgGyc6zdvqmuMc9CY/eHETRG4jQ05y
NPF66WJ/MxjHFESV1WQbDXn3m96OAB+zm3d8uXjTZ8CJpprCJUvJeHHM6b22JO6JRxTurJqGgb1W
3FY7wGm4Hfp2iwWnP2lO45/xhMQBfnwMfDAf0VBznpQVabEe+fRqiRCz5J+DMo4Z+DssE/aRJddH
qUEjoCHl8TNhYkHGtoW4WxIH3aT2UV1NCOqCYVgOyO2GdcR/9yMcthJ8ixzlOyLek9+uldasAyjj
EMOh99HpuHQqNCtbzYjfIv9bkuPjzzQ40PHZkaYJynaJDt6bn2eYdtspV3IzOjYxDyknIo+3yQRt
w/x5TfbQN65a2DYOtIj5tW/sXV9ySVuVhUS3ISSgjwI/rq6WpnYjWQPH2plgiPFEx5XEUDztGc6/
xFCuLlkriP6xol069ciDhaldDPc5q8gcqiv6H1qTC2WtUZoYdG08zPVD7DlEm/sl1Hel7sRk4TSD
gLBVE1p7K0l3cZyDZkU/EQ41/QYKV0L4Mv+R2kox6C9gASww08fUCV2tvRpzep1BgDJ5lA+2MMSF
m59tl8/tq6cpdpIa4X9lFNHdLScUgPOTjBvjURYO5VZUPyVT+eL55e+J6u3iK81bIdwvC5qrnVr1
onAlfzSsCE8myXMbywfauxQCUjBCVW82DtjK8kBRUSND0Y8V6u24kxAvMe7vzUod1486FJnsgKyI
AKkEdDYW0+xcuatFbZTPrdt/Uy0j/oyleoaMQFCABGpgWNXNdk5cie4Z88ObPc7tflY1+pDC3vku
RWdtjkuwDP4jj0aCt9ZezmzMxRHZ0M5R3lWtcmfVLJ+LNkVbQq7ikC9viPq1bCM+J11LDI0LESyi
qKus3OcWKft9hbVVxsWxkiIKYhJVCnO5+YY1QhdwnxeC8hKh52iaGFCQjPXHxybwhIPul97r+iv7
kXoXjazfHZktN4sfNkjVkoeJctD5uPqvIum6C3DOA3e6PEoUOhvAMdqRsc0Dks75HlvvxK8QC9EY
dBEjIS59acyHzEXrUeoETSkhnyhRHlTLIqzIvOHRHhdiYecWodhictKq/CD87AaqH0d9unomMAH1
XvU4Kzp0NG3P45iiY8adXPWILWFr5ltN5Rkk6pcye0jaMjmIVD3XNfuiFhkqktqdDbaDGcpQMF6t
Xgf+H6AoRK0PvfWj1azqizliqNAKnNn5jWE7ZbjFko6DIOTLUcn0ttjmpimOVUEFvqBeCZjwYmYG
umN0fmgBtNqpKl0CrzCBPyDSZ+QVOiDRGPEh19Jb955ro7cZMXMytmqQMoCLKzXhkzvovMSMtLck
tjrXyai3yA13UD3xdbYNU5R+rvepm+5joCpeYZ3JDW8CAsOJD2G2t0Hd+jYrNKgFC34yB1W0G6At
NqS713N29n15HXL3A8nQPrVMfnJn18TVvYubszL6J5yJTzlt1xRfBr84TIbZ4+8kwIWRojbstEX/
rN2pwfGGwJR1NBOt8jfqZtBvCkQp4UikzwooH/l5Rjqqhgev57Hgr1CxlF8USEgsfQ0KbnpG98ro
GQqg4E1hi1jUZFOZKBUtp/yF/+mFPhrRLmTuuiZLgbsd0EQZeIvV8AUkSlcTwEbk7Pljl7DcRMBA
ODh59WP1f2tM0fYpJh7NnDn58ovDwe4Z1t1qCTihaCZFIs1Z/go/DieHcxrFx86k38t4FVO7JDuE
eY9/zHV0QGLiQlpXAljFX3mN77S0Hv8AJTNQK+5TzbvOLBsm/GdC67f1lIoNuil0HYPLJqB600r9
BXqlsXG7s1k2J2Fi6rP9jjrP6H+4uvYn6+0vh+X95HWcQT8sjyM4b8eP1tH3ix35nEB9vEds9Tma
0DeMYzTw+izkEs/NToPuUbjaJvOM0O44h4fSuvY5wWZ7n6Yfe2zi9U/mtDc6Yxdb+OLz0nskFYTG
KiaqyiF1UWPy+d3qs2LI6269+s0ySI/yvfehcc5CmETS0RFuZac/crq9tIjdOqs5t516cCwB09Rp
kRbUA5weK6I7R+Tlr7euJHEvwt8YsIA/dZSMIZKcDYlPad8GczXezTa7+XWlDlbDXp4Fc5Skb1Iy
/PXYa226ymxDDRaWpTPiH4rpOfes3xl+lLT2L13XvGcMZvlMXABknHtTfblG/sfyBohVsnkc/Ojd
TZBVyuFBS8YvKeWVq+d7cPMUjAjNZ3VpFmTSIIWJ56jyPZ9C5idoTNYjUviAQfVkJFYGPn459YdC
q98AgvDh07SUYqUAlGGR9xe5P32MxkGpL08qz+NzpJxt1MRYf3MnBdQQEXkIh3oT9cyDoX999Hn0
VXRwv1j4I1quXRuyLAkXXad2OkUpsByIzy44qLZHBlBdU0RsZyEHK5B4bzT3R4vV8qxcPPiJlIHv
RguyKbLjitL52Y+UL7aXHVsPE3DTTadKrsdko+38TJMQKDR09snMUCNtQ2fu3lPdoCovWigyWR5K
PqbL/yTqPJrbVtIo+otQhRy2JJiDSGVpg5IsCRnoRmzg18/B28zi+c1MeWzaBLq/cO+5dJBLu/Le
d4290VyP4YOvlxsZqGHrkyyxQhyHhNdFfYos9DEr5aGF2gnujLyqCcukWlA8mmUck3bCqVwsbIAe
+aUjCPvOOpd4RkoOE6OhDCizSCKzj0IIfWf0uXYYHY4MEpOOvq7xVtUFwK9ID1UR21twZGRazZgg
I7jjS/rAxUiiULX1ydLa8qPK56cpeM4ycJuEWICsQ5q41WxNhnmgUSou+lvrSzO8lDFDxCjJgnxn
eCO4neI9wJkS4ZiIBSxNoee/oDROHbmlK+dtknUAUKZuVr2uTn1tvNoNxD0okXzDot2rIGT+gYkv
SsPZaLpwikawZ4BYQ6NP8xOjnets2Ba8KsWYwQXM2VfOZx1zyzT1+DUyE/ZszlFHDTgNVRpO47cp
kaa703el5mFnk/lmupq5ThvE5FVEevWo2b/O4O9Rg81ToF8baapQTB7Je5Zn0sKJpzSIf+rW5Iqu
9YdEIanLFemcc1kYWwFRADGLX+4qk8lI0iWYgad+5Xt5/DrY9t9QqhNtvXupsmTrTjZTQwJSyOXh
gwoKANTKeNv9qFSHOC+OPvHDN79Ov7wSMzNyUkBfdOCJmT6hl9V3LFnlcWQ86GBy4VJKpo2hRWdz
qJ/dJtK3te7nS/AR2YKkVQRpVIRJAsho6XSwUgerqJl+uSGuDJKIlM+ClgQoWaJj51igWDC0kfni
It0cWn1TaX2+0WwyQLQYpPOsM/hMNX+jKy0NW6/Rd3KkLjVmokfx+T10OYhfEw6LXojrGDffMf5Z
GkpYz+NP5ub+az7eGaPqIyNqBmsjPj+QxVBycIjC1yVq+Sil/VWw2VllFB97RzVHzJzituRRJpHx
XhWZi/WUwDdbUAHpPRYvote2/2gW5LkLmB8LHch0nnDhg9gaO0PtG+LgW0SHh9qq7GPrEZ1qV+0V
XwcuAbytCXU+brXp6nMMw9suPyi9XVRh0AyHwaOXKhYhmvKpgyP4X4wGLgWe0EtLnw9KvQw2aaGj
Hqy6axKl+2muiifQUFxkuMw2inC/lZyr3ZDr4LES/89FJtyb/muQioAsG4Q1vWhuNJy3PEc9Jm0l
dxTkgklJO9oPxO9lN4RGDGmIEF5eFhIcKlxcWlb+C9Djn8qadMlBC45Yt3qGa91jToAomVQW9YK7
6dlaOn73L20L94QzAAJkH3DURLa+LgyD6CJQKTUGkTBQ0ZLXl7wiNDI3Uzn9VBmLwJqz/ChorSm4
sFkFdfIEu4OfzsWyzvzxV09YVbgm+etxRBPgUL9EzKUA4LO8+y/4TMlNnRn2rpppOnWSizYz7/Fa
jssSeNmHSZh66wLQ5TFt0LkZaCmoDfP57lcjpT3gyyJlcNsBst+0OqF5GLEvBcBDPDkJKzpmRvDL
IzR0uFsddixrcik3SCugzHlNszMGCYTMbh2eKDvfkrEDDOJrtnljifrJet+6WHE/sxqq543oKDeJ
qrOtJN3TijHNtMCa9cBXN2W55HOtswKSXxRA2WsQJKxy1oKDojat8uEeQE55zIS3WEH056Gs9UPf
lKg1Eg7kxDReFnhSZHt/HvjUq6q0+1DjpugM/TVw82AX8Qv6XgFTaVbrIQe7XRbNO7iMSxun2Qtg
H5LoRP/UpFl0NJCWrgd4PonWa69wC/xTV7H+6rgp36EKswGGSm4g5dhpmi0fXTP2T7bjvCAuph6f
35bEWM93r7YSP4XSea2c+wTnyOtJAQQy4FAirHXbuvPvi55oYTL5zAUAwZOH4Ye1qeGP5S+9rus2
NJnqwtt7dGRwG6MdYKZ3Euh2GbxMiFry3bY7SlGLlAPoNavKHY+Nhit4cLyDvzCRl6RcVOzvafoT
9fVXGv/FHXRvmoyz3XhXbZrex2pD4h8MqBidBl/+m+kEj1lAfvI8IVBNaTIt4+4PxrFJwGLi9Fgj
wlVgYMQpXbBqVvrnz+I9YAtOh/PXzMmfxQETscsFipR9tC1lsfduZO7uL9UZ2Tr8bPBKfpg1+p+R
qYNO9o5HSkAg3ENuSVRFhn+lAXoeoYI0gXkw0+LcdupJfbY16WE9jJHV2NxMASsBNDUkuw+LHTm2
rbGGm8h9wv8atISt+iMWP528ThQTAx7gpJk2IE22Nqq6E5Jf+KfR3FxqvUpuQcOMSbuyqTK/2fKS
OJXYr9GU/U0dOpAgozYapNNditGByC3UNdUyZANy2o0FRiwHjc/TkGCTNCEjwNBp10SYu6Eubbrk
CiRcZrjGGZAUeVBo3RUN2pZ+uH1gQtHhrWaA68+nci7wQMjvLM/ka6I5t3H+cFqp48Cd6rBP0TuI
scYnYVRhj/v0ScAyZeuHzbkwc4eZqigucTpWexhD32BRJrj9OTmd8XD2mC1h6TDOqNTbZ4OTZ2UQ
vrTuRAphEZbuZq4b2rwAOI2WaxiSOn3jYLPburH/FZuCREvDxX/G6j1fIqK8nhmDgvLrYzNeK7QT
Wz63cySCcDVruYmHpdl2DQPI3Bb7DhHBzohYvE+1Ekc3wcsdD/7DPNrxrnfHeV3y9oayLXYma9SY
yUjY4ByAwSCv8M2QkdpUoSRJbdvIVEe9+9RM/R8hBk6ol112qvGArMo0Cm0Gh49DZr/G48Xr++Yo
ctQX+BRZbIrkUHotH4vzO7Q8J1oNerTlccWsG4wEE8QSAgHhh7QUX9II3QQXozcE7W6IQaw72kyp
V7LwscvRRetNZwqXeNiXnFzQkpxL55b5s2PJY6GKbO+WBXROlb674o8xLQEQS1QYimFeOdGzAFq6
lBHSXmnE+xifF6sU58HPOEayBZHf0ycPJHNFqfowI4VGaPITkPp2i4XxHCxKFzUT3psK/Wkh3NOs
kJKV+WgF3LLxDqM3gkubibZg474bgs449h7NZORi6dCs7gTGs9lKhZuiYlQPjcLYJDRyB5PEIMZq
NREwJBMAZSKuF1skaeVFEF3RKRgXCBlp262TNpg/zIpKyjb87koxQSSESS/oVDFTT0oVsoyns5lg
mbAny3slLbPaJ1IQIsSblZPs/qk6xuD9MP8O2XTvBmy5bB/OPRbL59YfyKFqvBz7DauirBehxMpp
DmkaDqND7FLsfvcj//+mWYo1cvf++2F2FevG4p5O/kuQYAYxU2Yf/rQfkcqtWV+9jA6gz4n0JqMn
sfQ/WTqUqKwQYSFjspbjANHu7D3Ax6gR2VOHRIpCKZeMHhjGYXpXH0wT6Df4BQPPG1H7BP3TJJ2z
5ZAuxpzzw12UEpP9V9C4emaDAMP4jJTlvo6uxU7QOmhOO2/dAFhcjTkFFUIjvb86AgSeDRQo7H0D
233MkgDp0FD/kM3LyEYGvPcQSwdfMDfIn2ovZag2HyLkNlsCg4y9E40RJIXmzo0Gtk8M9MJIqg4s
WC8Da8aj3XfvpQC5pC2CQs8Xz8JOiIv10ZDYNsiqTvzGljxolRvDuKfkNrvhliPWfiCv+4Q/B74v
KKoNoW9YH03YY/4v/joU0oiswdxGKAOSu47wiuUlGqSs7rneym/YoXelo5GfGJedVQEEbQr9KnPO
fjLc8dycDDd6h69drssq2fPEAGzl3lpxXbGtdez76AdHmxKTzUiEuRrDnCimirCF2ApBjkEg905G
OeGlMtghciEUq9lgDYVezTNZFCunJLQux0umeUize5slSeaxeJiOXAI1iT3JL9mQWNAcljAJjxA7
E50FDsL6tZPk321RkTwwa3U4C02FRlvbyHfIyOldCOJaT6yCroNiZWRMo5KbWzIx3qMsgrsQ07H3
YnjQ2wicdtakWzHyDol6+FL2VknxBkUDBaNjbQsdPxN8FHhyVmCvm8bi5HHZTjkFoQ987HXhVPe5
8P/hOHjt1Gocuxmrpwp288j5wuNHCTAhomiM4RPnxLSJYtzNucmiHavTo5Zxb2nk9NL0yXsAqGNl
ewQKlrP9ZyVMBBEyUh82GionaqyxMgm8fh+IdW5I0JbySYzTTOnI6CGjJcR9At+wwAHvTCj2e3pi
gydoZWvGl6fXb5b4KmreV7fETmIBBK4lBhGL7A53eM+cAVtFhoRCF+42aWIwl/GHcSGilBEGUdbC
qJ5Gi+hesC5oLbvmME7Gk6PH7yjjxhDfbJ9Xw6priMxjd3dvUDKujKopNqnDzZLGXGq5hyk4++iy
gDCyHQIatlKi+etG8Rfh8cOIT7jeZNUhgFm565X9OrY48QKT0FWdQVA5UTRXliV2BL5sjYJdTNM1
jKbdTxZyfxaLiVWWsWOIPe879ko2ZQQYzcOxd8Bsil7r1thsKOc7GoZ5fmqW9B9MXWuWLQCAmG3I
BPcW/p81oG57pcVUWpjxMcXrwYmIkX/aHLy39Ltz65NGHyOuHPr8sXDs91pnFtjXSDGmM6DVJ2/2
SY2rgxlTlPZmTtkzbIjOwo/FgAEhrxt/jYK3Bt/Gwc2f81q9I681tzxvYR51jBTnhgN4MEIdMUbK
JHqvGgrFfgYTRMLeO1vejPnwAx801OKAEpckziAW/6bYzzdAs9182iBj45J3K7TMqn0rLSzFXT+c
gmHCbMkmbsI+FnX2uUvajxG97uTMV14PIlU3U6zQ1aEKZBlDZLjXvbUJj7IJY9aYv/kuXzQn7a59
63yXzFQJP60pWjvgiWlnhQOy7pB1T5iDsMmtjjqm8K4MpunO5RA8tEhwc9bhZllP9ypiK4kTBgVM
dJjI+dvSpZ5b+PNl4TqYuCreSHXXdF8R0bMymgZWp9Y/5i6UgSZzNtUwxTdvLFkXQXTKxR+DeHjs
jAPOqHkd2YyYBQ0w/jXWVF9ht4nRCOVReukd/w87+ZpgursG3o2oFrAUlMTormt0YL6ZH42h+CTt
j0k9BXJnJBjJC9Ze86LxtG7kab6M8QCe03y2/DoLe8b/8wAag1feWHQMRyt1NpYGfX/oimGbC/Pf
iJqniN34rkAX5ALevBn390x3b0UHOpcx3yrPxt0sBm7IFESPsGxmTcWxtbG8dew4kJDCCKbijCg+
z2XYZM1fImim8tiUmwS1HhVHsi/7YZ3P2XxMUtrzNL2j+/pSzvBgl6B7WDSazBzw2gFNYpQPD4Cj
hf3OBoQnzjOUGPAlL/HPYNU/rWyzBzdJfryOaDOYWavWzj9w9T6PDSe/NuUPMh2nU8w4LRUGc8sM
mXS1z0kp3LGfeTRmtm8OcavxAOmYonOixkeI5MRrJILWytWhCMS+Ffr0Lg1pd7QWPuGezfymovY7
yW5aYDxPZoyVOuKkmhaVtkPkI2NMPD//wOr+1/NkJPmgACuTgZgZWYe8Sb8JKkIG5Q/44DQW5fp+
1NJPCVkql57a2gxqhym/1aMHEmIyt5kNcMfsRiSyDOo3IG+iTu3GHsUOTBNGWe3igBzZPg+9ftZN
IqC86j2J7YYn2hIUFGU4R7DP/FQdhyF4H/LNzL2PhcKZd0IdrRkEjmZbYZGDJeuS/A3vJUz46jKn
+N18QTDoTIoYTiGSflkv+iQ1bSfZbjMWMOsqKI8tnIk1PxsUSPSJZKdFbBH6yn7Q5Bxje6ofFtJI
497smNOPX+MiJFJPLJgL9L97zntkAo0wn4vmJWi70CefOOjiVysP1LEsLC+MW0TgcdlU4POzG3Uu
uMdZWW92y/aOhX0jiMVFy4ViQa/0YyPFY2pF08V3uk1ftu1X1euoftwGcSRHDeHgzbQtJfvVqjZZ
ZtuCZNEywExoV97J8ycVUnawnV90LZ7L3DWP4OPCG+g/2ZPuCXXc156bHONO0afDLdtETc7yG/jd
uq9rE7kcV65tkoVdOQh1ifLe6qQUkmhgv7bwYcGzK+PJaj51PaOvDzgTgkbn1oiJ5mafgvZXJHeX
hFgCGeZda8Wcd9VsnvpUJSciyM8WifZ2ql3qOj+mCCFCWyDHRGlkQ2f0IhwWdXxmGvWJxGd+HjIa
RoJjWvh8gPNMl7wD2mp5HSLzgKuIDqsUHYOrBIv9UOLsUU12hglFyV0WdqjrlCmTZn+AG4qIalNP
bWTMSBvE8Dhn1KigpTZNwH+KC4eQ+cmifTeTfDuxSNwx52j3idsQNBgzNZ2rvxxGcLqgA9tUgJH3
jPs4IhU3erJmpVadDUevD3xByaUUNQ8ticpz2T9aINf3+Iie3YTJROy3qKNK5AR4CNJT7QjiCkda
MPwd0CJHZslGHmyAD/tPXQLQGzXEyNKaS7MPA2fiVegJ1eDw3rrVUzURs5H2VN8zk+wYHXJFnxFY
6o1EwgspwZSwVy8qPyxFdzZ33Z9vIeLR/4ooOTY9pgC1pOji3HWXPIkLuiE0yjBXNB1zRVskp9Q4
8niy+EjpMRQy/1XX9+/0n+SuCypK2VxyLf5zLf+sfJinQ8wF6CkAq6lpv7T22UPg5LXUaU4OE9kc
wahzSYEgN68EgiG54FTwPXBw3scwIy5Ka4werXHEcJ+xzOkJEs9ilF9QZ6OFxzVWn/Wa3oeJ0aZz
MPxEr5lKjiKS735OHLIjuCCNOvT/xdgGrTo6FB2kpYVlasxfbh9sRS1+IRgclGgsdqAp0PfJNtYV
4St8HJy5BiW2j/GcER4SziwPDlBO201esB0g35Qta6tlYxjAVGWQWJKMpw3zyWn6bt0WrWBg2P6q
0hFhOsQ2HQse0E0X2+6lN6S+G5Pih0WXFbmHAMrvpSbpJXB6fLd9xvgyTYjn9aNLk4KHB4wUeuVg
Xgbd9re8bRAlJmfTytR4zp7pjvwFVcqQiE1jaGn6syn+w5lkyEsMePNRACGiEXoIVBANnHD6dWRo
z/lYxWcXii5Z65xzhJK5e5L6aFVo8nFzird8mK0tqIM3qTs/7qK16KDsQqoCL9ssLnOQqITR/nig
uT8cYyY4SKB6FjElRhl4H36nFUfTk2PY5wUiVGRASnk/uq0nZKqJf7WfjLfcz3+TeIh3/hAjmtTz
8eQcWinTOzOeXd4FxkVLYoMNTYcA1RsBC9TGWwpNdlWfbFVl1wo05HXUWu2CyBpzjCT3mK2TLk7M
crOLdOOG1zLlDcq6zeC6xKgEYi9s65E/Ll1Zw8S/9kbig41u7bbDu8WYs9Xyu3L0lzGHPZVpoEmq
nJMEccXBqVU4FVfP9/ZlFb8M1UM7RdtMjLRqLbnBmAk7HQdG4qFI8+W4dhO2g6AYXuKIgjuhHFzn
i4bVKY5LrFBcgfVAynozWKmwKeHNdrwTOsy1M6UshUX6HMMewl8fvMUI2rra+EdFVW5NLXjqEPzD
X64lF3l6MmqwFypILuPQEcUgaEz7GeqZl2Ka1stHiBGfuZQJYwWUdBPelETD1gSeYg+I9i82BpwA
UEBzidOJTQqOD/azNkwMOZLVKF1G8egD956sr2aJDh3nxqm4GwvqgcaTTHQ32ZRKww6WzlnoGACG
aEetIHp1XMcP/wtRpBDzmZOtLR1XhFGX2lZiNTZ1Nsw1CgEEoFgf9DVpGXJXxfWbFvk48Kox2lcM
f5YSd91pvxPm7jDGfceBgXxFFt3BT2ukXWSF2xUIrG75YWD/3CZ8HFyCa5u+CVk2XWKbovVxh5JL
BezjOAZit7j1Np1Ck+oE1Vc7AjkYK8RKsQ9gWXTNSzITlhWkzs7LkfijjYy3w1h8jIQ0Ie/jT8kw
4hOWIU3YHKzIdt0CBzqJqA6nxnuG2IbRqDBuk0sZ1eFQmFnjZNeZnmDV2Ym76+PiO51+sLfU61FS
F0JORy5HnlriHLqSOCuyQH+NvrlgrCvYdJXsT8b4UYNesZeGPA4KXWW6HZjtM+ULOh6yOsa4Y949
u0QEGIkN5xhlqjI4mPsZ/Wo8PQw4TFb0dPU2Z+gJmiHbyV58uAZPHOXZr6OcT9seKSfy+AVFFIIp
fIf6pCEeThDnY8o/Lv+wX8EGBZiDaGLk1COC2Pjix6QKRCRmA4xgx0jc61ZlV5XgneW07EKkgfrK
dv0z8ar5oZlgFDBuWqeFqs4Uy7ST3qK1tL1HOpCvAuv3Ni7HkAqSmTrVSt2h77LIjIRCgPsc1Wsx
wjUdrCe9r45YYkhiN796W7v2yxzSP5pZihhcWfse5suqzfu7QZvK5PDBIR6St2o9ufbW4PrquABb
rWbhbiMoYIMG+Rddim7Pp7HzDo35Gg0ERlbkua10bWYEUZj7PDsCPPk3OVF2UZGegTLXuFkxR6xF
erPaZWA41TC8QdngU5xCq8e/SRpQuu6ge7CA0Ukw8aZliOZMp46gs1UkD7puE1lkUouUDJp7961T
wYbN71a4PmTucgJ+iry5QuSLeG8pqQkyMmlL9Ja7wqMyTNOdY8c6Irb0EzHNY1D3NGBFv2Z/UYEl
Ma2Ni/qLLJ2N0TXzOgOcF6b+AQ0FE3//jkF73Wh5tSH5F5Gj7+y6ikg4rwJJ1f14koVf3dwtOG/U
yRK9WP1JbgEcF0tHtlkxlph7QNPgxYgzBfkggdcpAck8LUhU9Vvz26r5y6vlN3FhgISSad0AD1l3
A09Knwged3kuGvFmxuMjtPwxVA0A1kC/w1h78hgVmiUBQDXjyZQdSifp6wyBVlcvnr3Bwn9XkHvR
lvpGH4XcNyhGGNSB7pSTtuqkOAxZ6+/Q6cN4dxOk/3bcPWqSkXBj6PMeAuG8gnt7TEs/3oLZd9a+
B5mNaODXdvbPYwFBkGJ4q1mLKS1un+smekukecTYd6wa90xb+NYVNRlp1UZG7hHU2VPO0jyLBQ1Z
8UokMqr09yQR7aGQM5VVgQZFAzpEIwNyc3gG8PWSTMljUsafkycYAGbIzaT2bAXexrXVTwTEOjWC
I+KWAKQVK+FAG44Gq8gotpgFjtzlQLqQFn0XRbcRTHx439sTIB0mzkwIS+DxbknYjFnmztEu+1vA
t71jM04/pbfB2nBn78ga9oQJKj/21pitZ5uhCYEOWujWyIU8OWXbXurpjrwLtZGae+zIVLultdgo
1/lUQ+EdXQ89MIMe7gVRUkQPCEuqSZ3BZwtq/bTYGpZ2LDsXIjuNSag+pZ3cRYdqLgCiosm7jEHC
wYaHVKNBJGl+8bfgSYEpb+od33PNrEvJZkciFxNIbzoQcfIymHZ4rUEAPtXRAz6nAlGQVq7NCCXW
ZDASO03QyLaBZMJazgNqFu6slcBXNdcY3hYSYTfWa0k8bADujO6rDnCBay/KZqdfmZ8QoB9lab5l
Hk8CUYwIPjhtg34MZ8V6y4PdbXjlxh3rZJvWzkdKWARKOZSEWZIz6q+dreehoWVBwrQu4whqSR9y
Eu8gAv+IsRa3i96ELRXlWmZUaUk+vIml3u7EiFSattphAIuMLIrgWPv4HRbiKFowEp9Cn4ils5wI
XDZ17ylykkM/E9TZMcHNDafZxNoxSnpakoGXr8RphgVQnmfIAgBBx4OvtHNdRuLBQuu5S2bO9CA5
Gnac70aUGyETwotcsMX6hELaz2n0R2ZI+9oNlqugwBw5Rbs+H5gPBGm2Ga3aYuFFvIHtNRQmy8lT
YyWx6G4E6TE7vyrrXUN6EJkJFJXM9zZIJH/LZ5b++p1h8AMvi3ZOWMAaXQcTiFRkLmo7Z0M1/ePE
y+BLQqvuogROWQNfTFj5ptFGNH7VqB89gi6tMjYPFYqi/dgwiHL8+hxo4w1Zh+vZE6JOkxm3RtKh
kCQng/+etmCv0nMXM5u0jc5FLe/O57LH67w8F+gEh6PSAfmWXvU3dlNz9NP40pmgC1KC8TzpGif6
pzdZtZjyin9Bi8lQqu5J6/VfzfHtLUf7txGRdlEzTjeVNHYpYuOwRtYUnslgHO8Camgfg9pK5Nnp
CSCMhWIcvGQMZcibOdgY3ePYajBy4jxrYybAvfD0NQ7mY6+8ErKqcRi75sFg7EQgNQy3VG0zDRiY
0bjZurTP6N7Ha0bXFkBFiKhWUrIigWmxNXKaucaiBXNTpfoT/BwvRJ/OvIQCflU6xMXUDxMpB1jS
HHdN6ecjjnSvKQfvRu/bd9cdvvWke6L61/dN9STMcsPgo9wOCGRXCdIBk+AK9ChYuXoz6gFdIQWp
o7PuDC+oaroHfs1HMNwe1U2KXqzvoI57aYwGTc3ysCTW8D6hDxyZSwQGySpSpzhUlEtAl33HenFn
thCOpdZqcKr116Q3P5Yxv0PQe4hS6Evu4KJbsKwvxhPo06VIHhdFSGITv8Af80SCJmtcdC0bZr97
b9aYsyTps1PyZ+0VyHRUPDzl5s0PUMiP8m4v5nbEhOkmc4WkNY5+5oBv3ql/WT40GxlfAYoGAIin
ATYaynfWm1cqd5R/E039EBNzToALQEH3jd3C52BlXxlaMpTrcpXrrAytoiN2zDA/HV+RJpGy9K2y
1COctgdBNE6PTjZmV23etp3LiB1u0Do2W0HYEZ8j5Urdxga/76R5pyJGHmcYMfynlEWmpy/Wr46/
SO5um2UCAkShMsqnkaVIz/xtjfHZe+GqG9b2VKBkMsSpwjxwgCPJLAFq9jpzJvuEhxQ+QB3fbQUs
g/Pqqhi8bwuJUseZ5CUWOSk8olrCWvRP7EryISu0jZEr+ztmd+/I9t74xaH0q+lSD66GeRL02gi6
XLn9Xy2fJp0Ud8QGfoTy0nX/jYTKUFr5v1il7dB0+ze9L24y7z4qeVYdIsS7Meq8ECiIlNj0Zgob
1w2+Hcf/lFPlIVPiSWS/nnBUU9WxpLPx7rdXCWFeLMoM3z7hdf5U5i1KHe9aFRakYAitMC6+PWRp
7OBc+pXyBRBx75JqMQM8gNvL+ruyH+3IykLYpg7Tapa1bgXOraaR9kYCXq0pCTuOQS6ZZRrjiie8
BKfJaQG3c/pL05ahZHWyG31iWWcxd8Sam7+5znamdXBjlsPsXxQ7d2jdYT4geWAziAjVt9y7kTcl
nvOhfalL59bWbXnsXSe5JOwUaMezp8LqO5B3o7ZHmt4sO3Xg/Q1pZmkfw8e3y5xQvVFt08xd/CbT
P4usmFM7Vn/1PJq3GNElmCab6pJ7KaUkH4kzQfFXfA1mhvXKAKGod5iLKB63PlapVZHm+yy1T/gH
boQjkaYlumIzmR8EzhxsG4P27AqPrzO9+YOzbS20724jSBrS3b0NdvLQ5I+d8PowIrIe7A0IY6Ud
dZXUaxBkGZw3fpd0jtBpMHIjlP7bxwG9UXCvGQjD4YzSd/C/6oK5zawwdtBsTpt6jbDnnqc1iJ6i
WltmhJqyEDs3QBY7ea2z6iODFAuNPZrv3VIXT4VheZeGiYuXYpzjZoCuZtUnN6seElu05OAU+ZMp
1UePb3isifXB4pbFkGkyr10EUUWYIRpQ7HxWsd0Cnzf811GVd8ND5AoM2iJHBeznZiqix6LvgIlE
3rZyTGNnm92DllR/Ab3YlgHfBEqyzMglIPNF7quxfS90YpfZvp4tDcEQNYC5AY/TrcemezT0oT80
DyolUcPrKvsaj4a+83B/TQNZEX7ELkPhNhryGMIZnpRMifGGwrsERd+QQRdluIoCSRZs+dKb4jmP
u/Iux3pTxu1wKyuLGmZOfhzb4d1BgLeb7MBGacjEKkhogwhuHa6DQaIgMmOkMsa0GwwV3wuM85bB
VsktI8xqcZ+ea9iModBJMawSM98TQ4joqKyu//+hdeMbfOaJbLC+2TWeVpyTUe+A67vFkjVKo+Tk
Z0sEmyTKo0+PdzGzvSfHMZLHqNT6kw0jcsMGF9RTsYdSZjxgAxM3bU7xWdHfxw9IKPw3LlxmjQMf
jP5ZXUtn8Zd1ATlcI6y9gRb6mJjaLwM6HbdrVwLRrO4abOvjYLJ7DshH7UxI5kmLUyUbbq7Eyd4N
1k/gnYsUDE7pGOIQfcYy/yIb7UAzKy6uh4bPcexTPinc9LX5C94S8KWLko7vz7/j0TIj4+E/8zZ6
8H5jRdrdaEmntnkP1g6d79bQJMzPQHgncyBBNFNL5Ijs501KyOA6q6OvoZirKxA3AiIDZhvEybD4
xA4qHWPr22STJ7o2HgOw66zXAF5RFXBSVq2DAy8TWx2mChbxfK0AB14y+nzieyBxG1NtcKvo3jWI
OyCPya5V7s7jXvhJMG82c7lv3QKQcR+1p2jCIo90+Mqqo9vbmYcJri/lJmfMsa4rtAUimRd4s2oP
COw4+PDN4+pfFoBEYB5MrBO6UZGB3ZjRY6TolUctcn9m6xmJf9hyWpx0N+t3Vs/SbhhiJl++1m6L
zPyuYdO/106Mt72M9IfMnj9jrfW2bjFEx8nmUOF13eZRjpBh6QQD3QrtGKW3abAoZ8H6ZgfiREAs
waW6Jw9zsfhZmI/sRHoxM829z2N5GBzICH4bbSdiLTQzSfYxgSPGODgXyXF9WYZcIYmZdMM03buh
Na0XvfZLfIX8V/oSKBRz0e8jfQrCxDLbO7DHuggJFHd3xD1NN/JTnc1QEUK0pJ8RfMLazFzX2QAl
q8Jvl8h2r7PsfMlU96tPZ3dGcDyYcw/iecAtRQRwYjrW3uZkgLLRE/3OHC6ZflEaWyfXc39b47Ea
i/rGN30ccrRSTJnzPWp9mPuOCQaLl44jxbxYVcTCUv4wQJf/Y+48tiNH0iz9Kn1qjzowAwxiMb1w
rQV1cIPDiGBAK4PG08/nWTXd1bXtzWyYlRGVJN0dMPzi3u8u5yY2T1WYrKq+t1buWBCJ0cWPHEIa
EJTUWJhROLNSyzfd5GcbSIwYhQrzbsYRYz0m2hA24q1ELBOBFuya9jpWfrwlzIyhwxAHt06Um8xB
lh65OOPmdlEC16rRcT93TXbvBQdIVvfuoYmNS5Za96aLuB+dttgV5vwRdpyWmCCgNuWrXmXJ2ghz
brPi8tcbyZnC9M8lYBEyDBnifXiOk2jvKhKmKuYWojBhc3kZJ9XkBQfZzC8aUHXrM79NlCJwr22+
wmh4i1ujfqoY6i8TsfMKbd09FtG7qGngIKAgmlnwvpYDBCiPu4XBiNJ7gfVxz9agW+Zay4PhFtSW
An4tkr/fHmOceAjkjcUtT5HBTDdoeKt1Fcc2PU9DErFd78oB7UkWtzUcYhvoROptcTPaW2mTtcYU
QAezeu51W1ynWtxjwooYB/xgV+TvLKRWbOenANeRtYnTh4BZRStYMb+qelhzqtifphOTRaTtPfG5
ySZycDnqfF5ARVBPhotgngDncV05VJ2MzEgwrZDpUmVBrVwHAWYE1GwLgACvFWq5tRgA5jjxNSij
dzBg42KecmsNkehEpH141035x1OovaJGtuvMC0GdB1u7Kr2jJnTwVCGYQGSHYhI5frzTebZKC79e
J1nx6uUNXv/WBSI24tZovGVuEqnYTIg9ZJ2O9wr3+mpGa74Udfsnd+vsczTrY+WsedaPp8k6YJ5u
NgyCw1Ue+8kS3pf7cDJFB1Ih3hRx1GwgWrBGDa4RJ3HtUzEZ2R6tzJtubPfD8VjR2LWminn8qyvf
BghY73HcyOOgnQfZ6Rf5gePJipvlLHmOEoC0jWBAG+yF9jPYBjNF7PFc0J2gMPRanML9HVnqPoQ7
uEhE+e6bTrSytHhC6vLaSBxYZAv/SM35NfQyxj7GdMks4LXiGjbmNYTkEpgOwXsdVBj0pr+LLqce
VlnHWKR4Q9F61h4uJhPSbD+ZHSklFPgVWUdumK5JHuecnqD4m9o6lSSAumofYZ5fuz3wGz+m0tnn
k8vJKpgmNHNebXRZRoBKzpEH46hN+j+EN+yLfrh7QfCDaBbF3Fi+FsnwCTLVXheMCPPwIQqQH2mq
TmS6kjJNitGGOb5n42bnKR4Ca2BjPiDY01xwZX/HEfKb/xOBL1ikOVtALDGK4bc2knjvGD+9wmbk
i7sBUlZIa4iwhWlRY9sg7No+Wyld4ZJivBil7kvpdAZgKfVix3O2tutzXj84CODBEFJdowHYz2Sa
uIUSBB84LuV+lmBmMOVmK7KOjr3LlMIjY4CCG7/iaOb7emD6CiK6OeSmxewN6k9jo/mZukuRE6Pb
1WjiJ+AY2ulPI88SSEFtBI4pIIgqsU4uN+/OCBJj1fPzKI9Ut9K9IKC4PJlBdFdxMr+bUHegGwPv
AQe9qtAH1/1oL4jbydaaO2Wb5C/RXLir2oPnK8Nd2wy4rLSUm8513vokNYkD6+4VHxwjoHHR9ZIh
3ICVmnpzvvpZMq5ZhLV7wQOJ8fNDYd3bzdkUFs35jImVcCIKssAmYJeQo8koiPzxvjHfQLKtnX0Y
5jfXZmHQ4BPzBjdCge7NN4vAjk6e4nC89fNj3xhHap2X4D9KbYpDPtfRQjVq3HZsXZdNiSGCx4pz
kyiIwOdkC2D+3Xe44bigA9d+fNUOpOVCjv3W1yUDc2CWA9KwdTgBnBhClHdDhzaqbJkYc9wKFoKo
k7RGHzeR0QJTDlmG29ZyWbXML9wyDncVwLEl/u5umXZzuo01wYWVWRREZuLZ9AUCKDxaQ10POAj9
JY1s8WKPxled28bBoxZJScg5NWKIr49dlJyJPBBoRg3g+VMd+LfCYF0ctV74NAZqBZfT3zVDeDen
jHUQEuqBnJNT05lsEFq2ffFAhEHM3ToCtmL5QEa037cQ78kM2+nM+YGzWuy4+tAj5+2NKu5h82C6
12JoEx1mf6GNh+xGp5t0jiSiICStY+v4d9EG5E4mdffk2mymIiezmU2Jo+FhTpx77D+NzryXsEGz
jg4yhTDeSCq12r2ko3xlDEFodAeNsMeRldgN5iCz+pkElXlyStT2RZkTXJ0HxiokC3jXl+yfsnuj
73k7V89jQNZG/IgE635azWfUAxa3WtxIgjBvIdW1wBNr9FG9h1DMzLlHRzODT+mrcj4w+HyljyTY
LMD79UAP99UHSdrVl85pI8PqzWkT8UKB/2MsSQTSpTrKlraJGSYIKEiwu9IOmPF0uuamx76UMoxw
vFYdwwYHhdFgvLYfwCwo3DtraI4zSPeWjJC3vB5YLKqhv1e5+Ue6AQ91U3zOumZ9O0aYAWu1dnLL
2hjKSrdRATuVMTXACzUxdxdhvtfJbVbRzh3xsSQxztPGeTNhzVo6oFf2gIoV9jtJtfNyzEEdCMgm
zDDMTcQjmPaKsLRgN1joAWJCJDRRrouBxwud9kY4bbwy8DwkzI8ebuRXKRkHFMVsrECoM1gIlzBK
z2FBANFsPGw9BjwUiGCLMn2xivJmayH2tXY490K182IAFO00qHV3nBuSI9MMGDcVxE1ynmXMqSbd
/Zg7d60n1hLoUR5ZSNWHDSVwUW7QhuxbjZYO9dwXJk+TdEC8lHn84Y8mB5gBU8sxPWKskWZltRWe
Btpnc8hXoUAXpxNkjJ7b4IpLOJI8ph9ddDIaD/OznZRrU7zMUvEsqn56OeeXgGfxSDaZ9lMu7zFa
5lVVO3JtU0swaCCxHdZG5eiba074FSWK9El1ByDXiholwpzmTs9FSWmRk3mvEuqviRv4MBE0VNRk
ELRwoTCNpgw9PWDdmqqBBiSDrDK068T2EQ5YTJ6Ttr5PqWovWi9rzUI5Roxu2p9pybnv1NHNm4t+
gwedxY81InMbEFum058+s+cNDdq+dZthp5L47LlPIs98CFHtwivw/5SztK9DHH92NRyKGqd8LGV5
GEONeJPwFQbe1bE1StLHiMTZjqFaJqHPbHBmozJ7YblJcsVkihXzoWwfUNkScsYEnWJfE07OM05e
jNL4QxNIXAWpdRw5qD1G6TFlkRWVQkaJyKpgzXFNoywV9pWa4OuS/KFl64Lk8qbM+rSU/9K57bQv
yTZeZm0FSsWGUMrKYSuql7rokWc2yAy9LunXDq7rRYNFcote6Ft2HoYQOhLZd/riR8Ef93FSxTSW
R9IinntX9PTSQN2yXsvXvoM4b+IZIpzExXjZdeMpqWoWKwG8mol23q796BmT+by0QszJVYVJwqXw
WVk2ACM8BxGiUnLb7QklIq2JxUZpSFcDecqHcgy2Ug4QYzUScg2uhQQ/7R6sav7igC5PYccXzyEi
D2+BxVKYbtsL5iPMmGBdlZbBA3YULJ5hBDD6cFl1M760iMK6ZjHaibqNit3EQvA+1tK4B+Q8JI2N
OAXdzaIwWrG2kcYdswlLnChYpkWjZ679qlkjA104tecRC2XfyRO5jlHN+Zef+jiCfSAwwQvX/0wE
IXx9A7wDvys8Smcf5NTgZdB/mDWcZXtiGMtoG4cBW+xZOek6kA6w3/E9HoFVSVq3hVl7L0WfQ2xu
9xU7FWWVpJne0haZn2emTzkBIFUYUEhX5ocphrtmvHFRPkONDpTKIjOzUzrqn14JFocqcqqin9zI
VEEyXjs1VANAsQN4h0eX6/MLk1eCL97XyyZSb34Nl8HW9WY2aExUyxfc0EgUmF+zxTeRL0KfDchb
wVWzz0k6zye9syzzWJvJL7AF6SEU33RCNgoaLiVBFk9oE1whEmaoQ0oRA0RkSTblzXc/zDD6qWAe
cyxjJSAz+I/lJH+kTqIlgDbkZYZzyXqk5XBy7wOR3Do8YitYZ4iC0lLH+0ALeKh6kbn5KYOkgQcu
OJhJfisA97Ap6ykNC/ZS08NBTU712GT+hhE67j/6pMS6p3sM699yHjFya/8lJNuO3quh8gJS1yV/
hNF+PMyUYH0s9jnqLstnJFdMjnT3UbT5T3xoP82y/J1H3C6x85O0gCuqbihwnF+UJW1I1oUxGt92
ivbzYou8QZB56Nv25vsGbnq+V96z/LByPPySCslqwj+GRVPB9uJRUgIlCZ9LYIiV376Y4AaZnhOR
Yp3l/KBq8F1JDycMaqCZpnK8JxJJoNH4+JHDZ9XIcxJ506aj1l8BaLjb83Nh+tsktuSC0TsXbHpX
aLOWf71E8/GrhGmzziaq8pFLaQpeYtoSS7Uf5swCMaK9gMb5QuGMAS207nU5Up0FxbeTvM1sZAkj
zlij2oTS0DgHxrqyeed7C+Vh0HzgTL48/un3T67L8W/LIzVysCt7zHrZA1cpQvWTZ2bndYTS2pPN
y29sjnpxMR9ZuN4jFZcza61pdnfY7RG+Ep1bNxNmn4lPrzL3PeG6bKdI2R3ZfDXoGVr7Vzp3t78M
B+7NiJ2PkZBeitYvfGfn7pHeOxHj2xDnC/DvMmMhlOymO7+8ZtXwSZjEOY0RGZsEAvslChol5anF
TuQRGQx9/nVC6K2IEi4TIoUf2cLRI2XYfOQN/+2RLPCIPQi/mZBnnH/Fv8Uu/Nu//uf/Jl+Bn/Pf
cQ7b7/LylX83/x7V8P9hCINwpHD/eqv+8U6tvtqv//gu2phKgpfwf/52/NIFf5Z+/e2ff7z/TW7B
P/6rfwQwuN7flZKO70jpkXFAnfZfAQz2I4CBWAbTfXwhcOFv//HPAAbh/d1WwkdB5PELuPxX/xXA
IMTflSuF7/M3Nv/D8f72/yIi/sfn+N+f67/mFAjxbykF6Ps8VyrHgsroeJZH0sO/phQ4jTIqhuIY
WRq1m4rp6gRELUCN6RHyuamzZtayspxnUEwftY1/51/erX/+Pv/686Uv/j0CwiHkWAolPNNhfyf/
+vt/yUkII9CADlPSdVsC8rfARUAxcs5Y7+n2I9EgbePO0mn3OQVWtacYEywNnKOJ6YUBlGDamjQF
Sln1RfHjnl2M7hD4sjPPTXmuFMkHbp3mCFRDtY1IWGPHDLIvolBG2OF/UziQM1Vl1BaS7EfR/aAM
fE8Sx4UR0L57nZ53GMt/wltxr5FiYDTZ0ybUxA7yVItE+2xXAyHQ+XhwkTgeYuQbuRq8bePFvx1Q
QyiY7Qu7nGahSE+arTo6lFBbqCDUnkSdJ2n58yZ0gLTXYXh26OlmqxB7a+iz419fxKN9RWe6C2rB
6KXfMGj+XWa7B5prtLAN7uLM9tYq+vJs4u8qp8SV6EFt1l3yhFwGPecQbfQUJdsiwWeUzjnOQPXm
SNs9yIL9Y+BD5AtzyIMBgau6Ci+tgsjWCmZRI2Nn6TEOcAQlVgXWzzStcjNYjx2JDVhzNjISJuZo
J9CG4zIORIQbIHsQNUDqwlfE/Raa6xSmaxSyc8M8vrBzD2nmUMONImlknTSzQl8odyaQbT+tV1Rt
0OQvDtJmgMlDhieUYL5iib3hdIYFCfrP7WjdSdVVGWvIUdx65l9+rN9CD8TnSLFOAVWQDMLIBIrm
0dXFGlT0uKo7nvRW9Wm14cV09OYBq3rqUYTuqkKg8sU6yFKh+Bog0cZuY9IDiZssAePHAQQiBUp9
ySIDnQ+mGrBvLXpw687DAQNtNDT7MSRwFfshrq2+2nRNb5zsuAao0dN9ijI7aC2+UDxqRocWxoFo
gkdem9nScd4hBb5Fnbdr0Z5VjwVG029dx9Lr2dki3pmYs3l/ojg4WSJh0ZIGalmpVOxdTeSzE/eQ
Xizz4kQ+JH2fa43Aw6CUX/00HQ3H/MJpzw4LiKzct+rxLpHxw2tt14wwCB/vebPDzHknHCMqadbH
h5WfuOAbllEg+HqnxHrwG3MpW0XNl6njOJr9BgqbtTTzKzlGX3DtsdlP3Wde8Ii0MTEqkHTLKhOI
sxPU5Hm8yAOfdU7j/sIOwzZ5St46y2b+n2z9KeD3SQXyaOrs2vZ+h7axgQsDuwbckgtnfSUSiU49
mQrMxXqFkZSwpsiGT5x7wU9ldXhNCqbPnhse8/hd1Ko84TX3k3Sbzf7Lo62itcvZ5S5jiURV8noY
ci7yxG6XOmMG0R1qNBkrp7d/t01BjIhkyefDTaWpQtGMtasIPWNHtCTNMBNpw1bjakzd32M8vMpI
JPsxabArGGvSKvA456LbTFyCV/PxpZb1DlPoJtdzd9A+4ctEKo7ESVQXVC+bKNjLkTV84zJcIwIC
BMnY7Pz3h1BasyLg0R+fqrJp7hLh6T2JKT5wKpiLxPXCJT49QpSz2VqQiHC0sCI/0SlZOvYuWaz8
DdyGgXcRjF43dsPGctLxZDvjWzAgMY9U9ov1HSJXUbi4UGW8ckuz30ubgXGa9t/pI+TOT4iXanth
vD3yEAwch2p6ylzxC/mgvVK4lU7m+Egjl9YlwJtn5v15GqfphrnxG0k32twEH4zb1GpFVBjUSis5
s+TDDhkFbxbWkRdHPIwKEXynubEPea2eHZTeB8nJ7dnNdB5rOm/Df4qDbVUhcQ9ogbhJB6YxrBhw
n9RIFWNkhX4oUC6085GFBK2B+0njlO+wXdHcOF22cRHV73P74QYxiVS22+w+l4Dx24rpigvC+hgg
23U7Te4lRgAj6L2Nyo177c/ODj90vcTt/cz2crxH1VfX/qVRwnWTZI6/riojPBup3xzlYBwqDs9N
xK0GTBo9CL503FgahHKbV5j8kme/6cR5NMifkYV7CZFZInm1Cm5bi2NOhQ+TFSA+NL3VCcFNBXCY
eNuc/YqEhdoE+aU3uhj1PlQ/tOC4yKb3UpXTu4f3ZyXc7i1Me3JnTVkf8qeev1k0rYiRiARMkbhU
Fsypk11ltM8IB40nNSCSc1HU4qZuWCPl9l46g/vANEQgCnV5kEEVvMeF3kJkSnxV/lCMMfCU+PFa
GnQ6qbL1i+rYRvX5ZzM0PRHczKu1N68NtR+KIL1A8c5JhcCvktLznIltCkozOBm6ZBccN2V81IVz
zJFooiDqfxUTaR1h/6TNXLx7Q/3sV/KjcJJ5b4JJuJMEu8DGJ6+e627AB2Cy14m/Gl8kWdULpZx2
M8eje8oxE9Vh2h4JJGqPJjsVbKpuQgZfi3i4UsS5l2n2Gg341pCcISRpbAIW4RQc//oSZD/wrqqV
p8CukVfEOsaAYYa28j30CuelIqSpTOxXzhvxwhA5KY9V1vg/XETpW5VMsJrC9GVK9NlM3B9Rb/o/
NCtCJ9AGVkeiGsxY6rNtfEsfNBVzm4s3KlRkstgb7fxbsKRaj4VydkkS30MHwx1TxzWUfrASGGVo
MW2xrQFvkh5CWNZqxhB0DWzr2cr7+KZAIpKpiEBdZPE7o+EVVopVnk/DE9Nh9D9yPnbT+FTEJDID
jKx2QYM3Q7mTOLILnugxAGwiZu3OgsydAVL9FphJvTFbwretDqhcnmSnsju7qQ1Yoaidt9E38GZM
bbdxQO2w+OnivW2VX6nfHYVddS++22IIF3TYWV+rw19fJkuSEh7HR9VFxbkQTF+Y6w6V3RxGL72T
RRN8hI+bqc7DIyrw39441cfg8WVigmrNFegk26zPgAnqc5N/RZaY1jIeMWxW7jYVrbrWYFKZAyT5
cYwknsnJqc5kLP4qyjJYa4zEa5TlMXwJO+blGISMw+PBwhlSB1hxcc3Dn1WAWBlZzBpc8pU5FboX
G4NjhokTox85fRmCfXA4066BNgdpFkpCT5rpImuH7IAeiIYvjbpth9oPrYSO15Hd4TF/JJcMhkdJ
DPQX5V3lXWv0TYuqqL5BBaZ3ySVwqVMCmLMxFtvBQHxponTfywQnsazKu+xFi0ojsXbDPP3MEtM/
ZDx3FqhtSSPx0+8u8OqtZ74laZe/Gmc9+P5LYszRsvOQt3c+c66ZgTdORPU8RXN/Ku25omZFr0Cy
pbFMESbtYKddxiRSLwhNsmWdutBnx/69QBW+SYYSMZLQ46FM0yeZhxHU9rrezgpVajayXrQd92R6
0esUGO0RUYLeWj6LqMwMrCdkIQq5NS/OCTKQu2VM1Y+nIVVmsM+F83tQX5POmBtlDeus+oQ8ODpR
FQNRLVqqNJ45K0J6oo3l9Vg7WDRRpmYfhbL0nk69W5tApCoenII15Rn/DheDMexi6xE8NXnyMpgf
gTEPz8gAIN2X4dUwQAu0luu/JXOJlloDxCjU8FNxcePMlPInN98KVXH5QwzDvgj9/mS5sCgZLdoc
hH3/1BBymruZiTSrKjYuAJC121k9craUscMjWDUEbnxnhkRx5PEelYHoN9GMTTz0airgPj4W0m4P
hoWstkr3ZWa89K1nsiYyxdazxnbRRTo+t0PzbGa6u1U2+Sm2VOt4BJ2jreRiSR4TXe80T0Aet2n6
SHEpe7VKLTaGqofbmLQ5NhRrNl93gAFrCjXlpiVoaCgBeKLt+fthTAqjcn72++B1qKlcsBP2C6qh
4hFTYlzimR2fPSfFEYyUsRimMCdhwlu7PqsP24ZYxaAuXtkmOeFRHKbnNjWPdmm3+7hG6x+2fNpc
vWCVI0TEBDwfmZ7WxyRint+0DKUDkbO5cLjORDQ1pykdvlzcgsc48TdG6fqkkRgBWS5mcElyzpEA
/nDWSxcjCyqacbDp2orIXYLmSA5GP50gS+o3kZ5mhA7YvplDIxY/l82otskcitfZo1UchsikxG3r
p2iK0V/JY5656bkHlrMgSp06EQrixiS/Z2HrCKxpCUXRKyGbqA6gniTqaP4V2I5+DhFP4bO2h3Wd
I8rqo9lAZdOLnRww7EWNeql0JF/bxmQePXZgePxf1osGxrNl1Xkz6hATxCNB2c2m7DrKY1W/gEOC
wG5WeufPHjplSVw0y5NhPbozBV3PTN6NI/aqXQT+aeCRHyrm5QSQxPcAyactE5y4GupibsHd6DJV
YlQ3727l3KKyta5TS3xoEFGw5w+5XxN6Jg5x8Lx9YnTXxrSi3VBAuotrQhasfAyBd4jhuWBmgshz
HA6pkc3QVoZs22OgnmggwCoHJ5XG7tmaC5KC81pDoxHiwvMYWn9gsm9urQOTL6yMAHPXWMiHvete
gkdiIrcfVt+hOHSTwydQeYfeJpivqOKPHFNkXFd4nFQX7s0U3zA4C2+F9DPcOS6mnNktT3On6SAz
c95MXivey24mAM50F4NK861Jx7ZNXTxCnCP6PsbvuLvsc8NlNoYtapC4OkzoTn4zw362wmSti7lB
GCb1qemzD6GksTeG+m0yCCiHDEhaVNd5B8MD8UF9fA26cF6W1HarNHS+/TyX30b9Mk3WKZSGe4Uv
PD8T2PAZTVjxZj/+UeWZPMi8/TQMD8SU6MWjg/XWWQZWVrb2N8OBTzwFlN4JhCIResklyqCHjoN7
55dzYZkPVE7Dk80e/cmlC3Ez+4kuE1yG68DK1Gprm17yBGuLHBWFiiRHoFv3oiZrk8T6oC3PQVT7
UEyldyznhLV6bAGPcHGX2FZINZERsCt7erfUHuM1OLUjlPX0EsPfX6cQAJYRhJ3HSf01NiMpMzIg
KSnMjibusnPf1t9BUb73taHuBDSrO1wAD3+6QBbfsjlrOWsSDpIkKqtTBSKaPCLjHGeT5EPlBCrE
+OqUw7a03Xbbu3G3NWA/rYagi48532aD/vw3WqviNglWd9piLJ/21rZm+vqq2duuxEjAcU0AX5eK
t9DJWIqWBsN56Q8Ih8P8jcn7OpWlecPZnT2AOt5O9g+PX4HLuu54yOSj+9J2EZgVbV+JGh+PbdVv
yy5F1Cn9W4wL5+CwL2olnia3q91VZXD/odvPESLGjKZYflSPEU9iGlCGRdXsQib4NOKi2qXhvAJQ
+bvFxPLFTweOaYW/mig5JMRlXICyc3dTGG3LhLJx8iD4DbM6O418mcOxu6vC/RhFapOpXs7bFoD8
NhYeqpIgujEBLH6OFKM8m+CHirHY2IMX3bIEW5etrUMWjYdMDmjDKJpbf9hov7D2YOwuU/vQOw01
7kLaIaLKx/e0wS2p7GhetQBtYSY2qzRufzeW6RD0hSjTo7M1+CBDE9+dg49PVgWACQiU4TSv8qj+
9GwczmMIJWsUQDNF19+UH1+EwxK5juv3jKBOocIv4IUxY4mZ9G4gbobKgnO4HjhIQ4LScWBlMfvL
vs1ZALoZjBEL96MYlIPVoX/1DJtyVfkOnJYBDQWjIWPDOA21ZlP/KXXUbKPSuOJnsq88MHkVFr1y
DP4NrkX21Zl9fNLsJy42swGvKraDZScbi13Ash1stU741vicqHsqd0pOEJmeHeJF9u7j8ZSNxsbK
5RZEwXMUmcYZecCvmG3sayjOTijMlYP05VoaGuFloheRtou16g2MJGN4YQH+VgQWLvCBVilHAeUU
cbgXTcL2o3qx7ehCeP3vYUStjewQsYPtbFunSYC0ui7ea3gNQdBTW2CR2IceOlfs978MWATXur1x
6lY8VfZIzU7KxSdqmD3aqkfQlmVNyFHT6csjCH5lNfrJFfXvtiYslDB4rI6ud8H04p3CUXyHA4Qi
WLYQ3TOfxyGFdMVjBIWstxkFGsQmwahKFF56yxvZrsppdJdDLZsjslBox5oBNW7GQ9XTDUeVB9Ma
BNCH5YQnA8jCw0GNZcHXbNz06H8YQR6uWBCi20HmtwYPnR2yNsyXKkeIavLIXJVkT6zsCL80Dj8Q
AbFhbxmP8CxD0iOC3L6anaWW1KJYJJQLdS2sq3PidvTsZfLbexi57C69EejZ/qy5pMLWJ/aJDqvV
2OVFlh7qoJMv/YzXscWETk6LcTZxL1h2My5Lx2EmWTd03DbaJpbwsZfOh8F2kM9CT9p11cvQwb8w
NQ6H0knurni1zZ6lX5DCvKBGrzuKlJLqewcDH8MtL1062B+6bpl4kTr3gcXSak4ZoD+DSKKsisND
j+tno4Y/DRJBwOz+b48oL7ukYvanhIs3rjcyr7/RrY+nHAA2qqSfGdb0FTb+D+a65aYZtH9oYEYu
0qKI72IEVZyw/d40NcDmwEOOjhv5QfiZYK1BwEqYrIZugjYjYgNWDLRL7Ed5TV3Lb4Lp2x5xEWCo
DfewSMOV6ffQ3CAtL5NG37Tp43BibYmMpcIoB1ti4QzYjVNCctZBPXerMDIOpDqMO+CwyS5P5mfE
f9GRN43EpsLieysnP/31JYk4sfVY71uhxV76SF3jPl1x538OemZHbCabshbGkZiFA1nzAKWY1UXS
p+FBp4i8GY0d1vK0K9BglfDRDIz3t0b6H07BhAMVZ3uK6KE3fdXli9Twoks0VSZvQPeedPolmeYn
nGAg1HqWK0gI/Y0LCtqGW3+hUpYX3ycJowgA5P/1Z61mtYewjEcfqrctPrd1g0v0aurpnb1Itcus
5lqHhvUEVn6v6jtwZutIafCII3J+IUqeNgS11ftoQgOJ8GSBDiRHdGRgqxqtUzLLCbKviA41JI8j
KbrDznNEeJ5H/IyeQ2Rz39pk+nGqEJFAGk/dinw/KvcDM9RwLSewpMS14p3pOSUFoiYUYsMzQ/Jp
7YRnuxOKUNOmvFadWDJFNC9D1H35c6s2bQSnyrT7jQUrgM/Aya5N1hWrEU/yunFtYnk4tQxd+Bey
nQrukuozCrR/k1OcIXaCLJvKSUC0zAOose3eDPR8SpIcBrpl0T6CRIBugGUbLe18TRX7DRYhJA8e
sq7UvzTatUWVhWezaMSzUxjhSpdevK/SeVzEIpe7pOthA5h1d/RNVCQxj2ClwuB7cLsvGwTJq+zK
B1BTGJu8ItSEV63Ywdj4CfIJZww6OcT34lcyNtMNoJ1mapt+FDaGkx7fIqQuT91T7lpZTGTfTdbV
wlCCme6CyxOrFIJ+a4hfzQlgXlfSn1k4nTDl4rlpLkU7M7CdCLQiBmImspINtYZX47ALVnO9HrF/
4TBp5uXQFsmm7j3yHOXGksUneDE4MonFCtnnVgW4nyGiVyAB8mQlrOyr6q2QxqDYhqH/PAdTx6AJ
EmyKXeHYPJgCufadY6V7+yW17I+sjtwzo59ljyDgxcTX4GdEjegC8W+ShMkh7kxYCiFGkHjOYVN1
4XghTUA9tA9gbUklBGDB0j4ZcPU0XPzhzKYoN/N6oyPMYuCpi1vRZ9Xe6cjL8hR9iI9aE0RD+4Ku
UG1Gs0WN6Fq3AEzHfhhke8glHEvZWkfGmMQM9CSUhG9h4Lq3gpW+m7lHLGrNhZpjfJniQ2M43nbm
R7Jcq588L+yXvRYGUwS2TUlfJPsEp//ZLpgbeb2lnzLHJoIjnd975RQveREcoQc9kFHdxnfsemP0
JTO8oDMXXsAexxoGtQjNRB9M39SHxAhYAzEvXhkN4HnbJRASSYXHhoWMiDQpN6XTGuRip5gJWFBI
LzWRywDC4IK8NANSuf/L3nksV45sV/RfNEcHfAIDTa73hrw0xQmiWAYeSHjz9VpJtdT9JEUo3vxN
GF1VXSTrEhfIc/bea8sq2UO1o8YQkCgdFyihTe4xoNrDw8Od0U2s3tgyP8/E95eJX0LkqMG7VgKo
J+UzUzX3a6l13dOIzSAGQng186xZd2SGR8xpG9z16T7TzceUJvHRs8tdOtDoXWaYEThhGse2+SlH
8miNcZMVom2XGc6bz9OeKCo1gIkBC7oeOZBiFXTWAiJZAc/x5nOOIb863GK9eIsS3d2yf9U4tFPg
2iFPktBy2gVaSrYeQtrHKBzqBEsATzfio85xjptNfY0DxYEyx8vINW7hyeUG1xI2d1oEQ7+5JJwH
1rySQCrLmBLf1D/WAatzQ9XSR6VTHwjZfoQsdLdNgCvMaASaKrKO1AxAB2K4EGx8CgmavwuI2Pkh
AYl8p4GgvUNR99oRm3vptXAZDKGgzpeqamjVTipgjFPnbMNar2HdWPGyayIVLknoqB1ku4WiCr+n
aYtjpjPmzm2zGbTS23JFvzcChxHbnOEWmVxeUlhbHFrOuUjRuKFEHyw3HzlKyfK7W+/DfsDqTYCD
egPOUxPJrwubw2lpdu+gE5oHp+F+E2gOwnb6mc0EyT1UTuignr5MaejbDhPn1da5ZZ0haUE89GTu
NmE5t3SNY5lL4SPxcMfS2nfzRnhBhtM338hAUGc1zTjrLFokJHawJ79rfuRAoAjHtE/WiD0umPWU
7sbhpYkKjPK9YSPVm9ug6cxV5ssRmjDRDd7merQ1q+6D+EMA2owUCJBEEkRYkSbH9A80a6e70ijw
/8bWOuvH8ZZbZXXNuw9DUM0ZWd0Recc4jd0ruQBqeMwY+ZenzZa2SQ0AT8+eoIk+SjZxcKrNfcz5
B/No6K8FgzINzf0rJNYVdYvWq6UnhyEumx2LLZ0STZ9tZE0t7JR08SaffXNpwyiB8wZ1W9Ro2Rle
osPcoaDnpkN6IN9ngNiiFjAeWoO/0ttwKzTjnnjhd38ibZDC2E9icFGFoQKYj95hDrRIwLD7JH0W
mKzsgAQCWFpQ+CCfNe78+YTWMlAVnsLOChPknJ6+Rs17Qu6mGUy/NdOhyg10qVDCkMyR/RCZmJxB
wwGcAVSIEdMW+CRM4h42Fru2Hn6zEwLLp1NfL2Ps+lDhDmw57VVDYfhy8M138sjzUc8GwQuBrhCa
LHZTcsKBT83SMC6x6TJ4mWkoD2CofjsdgGDPBq7qpecKP9ohDK8E2g+tC56oC0DzcFJXSY5XPUqS
k1mC5HZntE/0xaqnBqvNfroa4ZhO+MVSBDGZM4NFs4w/6IYDqEkYnaL2dEEj49vs8vMGvhbV/bAb
Z9j7dXyVVvyjUWAzi+xE1ifWQgM9rReSgSnidh7zUJ2N4XdezDRrNC3VRRjytAEaVVx82vrwbbbY
ZeIuvrQuaUquLdti2B1j3ASQv6Z+WFkju216zeNtP48fduOczTTwAZKZDfvdHaAhgxy4Vi4I2b90
YcvL26r9HAw+YxxIce0Gj96OCNTOsnG5edvBObPh2/k5vpIhZjwzJGyQPNsbVV7Bg0sg5HqQHNL+
JJz0rg8wBCKeUmlA/KztODKiZE2he6t8h8Zn3TlKSzWIUe3DG/RQWN1idNiTBvpP2ATmMh2dekHe
Fctu/w7nhPs1a5wIZsXSc+2z0QU/hU7VWGgr7qjfLKLAskijXWVfc2CsGQxzUlRgSYWzmVo8vwYh
FafFqYHpIVMkbAez6rYvaCBryL1EOskFPSX8ktpVu5k4B1B5W9BmrnP+J586WSArg3HrVyUTczqH
ZOZQ62sWdx0gHzTKmmrHhN4E24hWAViDu6mxaGClFS91f0g3A5keN0q6c+64BkUe0G84oKQbeKb9
UfauZErqjG/5fImld3akKz5L+zejcr9Adusv7Zw/cIAY75kyAySy3aRUeFHD7ElSdVbPRq/Y5eWw
p9peXDMX2EBPkGo9eOnEWh4oYvvpTdCktMkmOlE1R920f+dh1n6be+gxdX0ZuYOeJk8jlmSQEaF6
WOwtGDYswZMrYaF+U1HQdWrjXrVwJNqW5eyV00r6URhsDamwXQ1jl7+KJr+12XTryxKCoiyLrQwM
fzWEJTzTgM6hzs1/ZJV0LmzQ6XpteHyVA5nAskan8emtVEcQQOQE+4qCdZ4K9ZRU73g9TZhM+dMK
5U8cyYkLxnWxcJtor/VJdQAE2K3HQIxEwbPq1NOQBQ+t4QrDllEjiHoDgFEjNezTMHHL8XXcBilW
0nPWWpdIs7qtZxKcyGq6++KpggSdcImhq7S/wvQk0kz+tCODt248Dk9dAbvPFJ61t+qGGz7+G+wz
b8Lw8qOuzzlALqvZN6l1qya88EPQf9NbmDGe5mmryyAasctYpp3HbC7XxTlq9HCfFBO0HlucIwiz
m3JofnPZb10eaFlTjSuWP+U5zK27Y9P/MZTTL06gy8AdQYBQl7b22LykNkEG7knTh7S/Azj6pRUT
EVsxlLcumtgv68ar71CnNzY6aFMTx3BRSHkfTeltMgBW25nU7saKydezld5Kk8ZySjif4i77ljW6
R3W9aK9kKOPngILAAV7GOCTZG5HBbRG7EnasgKYbEXSw8rpczlpHNM1XdpMoeSlIKmGkzdMTB/sX
MxisZTgnwcWajH4pkSJPMQz+XTiRjJxSgK8BJfdbJ/aOIoo5gGrW0ollecB8B/c4iXkeZ2F3wkpV
El3OfnFkMjdBzPbT4ZJdtmUar1UM7vz1Yapn/6wRYiF3t8JLBHlEwyCH6LpotZ99ojdPrLbdZylc
6tKCJZJJttNaW39y25tdWVzLumh2qf+wGlTYrzD9gGcHKb5j8UCkePTltWE7vLfoQt4lmh5v6qBn
udP3Z9pyJiY/dPKiriDQ2rbgU0HvNJRaP9l1vUfzfUOPLAFdSblCiMJBUk03x6y8vUjFqxaWA5xy
tY4JqAnJ5zVs4eYa1v0riQmYG5kzLnSh0wWbUr+AbJOj0C/aDg0dp3iDuWD8lHpY4EvS5DGUhFL7
Qt+mSt/2x/Yu6zr7yASpHTGF60qM3DJkOtFClv4cSVbkTmUTMIj0i17qzjJFC8H2ToIBVCJUqqbo
bqUwllVVqFhpAk+WiNmFqmqqpAbj3Djlyq2BFYUGFsqGDTnbmzJYaWVcAjftimVfoF3qo7B2bie1
3ZCPwHG18OgXZXSMGsNi9csVDrmAzMeJmTh6qRL3J6aceuGO9mtSOtmadbaBszLq78U03FMt6Wnu
XKRW5N2SqSvv/SCRp3xvRhxMyjuIhomVKwz1MdyjkravuTdHN6Olo49ICnd0UW9HO4kW/VR/oL3n
G35GGnUDKV0h9Lld0iJ/7saAdbsVJHvdUHAg1NDL7AykDoZfU9xCq7O7Y5JM9t7uh3Y7+fLio1ry
QKm7nWGzk4BidxFTcx4811lPfQShlYfYOvfnajmx2t5Lc1jBaXWPdGUZO542Oxd54fD1oZgxgyHD
uFu27Kj6RP0T1KrVjBSwkjhMdpMLn6KJc84fLPUM9z3Qh4h8vvWrnCqeh372BjmjP3eZfTDtzsLz
pR+aFhNb7fked4KyRhsdxVaT1HLkQPlXUR9LVG3xDbe+z1uRk6aQ+CIhHz7cRocvFbS/XNytixzg
+Y5Eps6RNoWNKvj501HF8rGdb6411Ys06/CYthoQmH0+dxSn1CCyI4BCU0TpONlz6I6t+z5N+oWF
dbueSPBVYctaJ6Dvzwn9T9crWCQMyWLCfjcMT0ms8xTm7bCyJoRjTLobtUKiL3BsDYA28rUsYkDx
gbYPIWn6OHAXUQYAPgHyouVI3YPnfOrsLFd52b4Gpn5zCqLAE7VWo129ulp70zyvR2TS9vwdAz7e
DJ+yAr6n3/xa1YzPHf80teef9Hk9R2Sr/TR5cnCvGWb70NgLkmAbyaziL8YIMEFLrFIIPdSMBlP9
inXNgJLlY0CtWXBE6VWwidyqDFvcrxyzDZ5Z3LXXzBGHWfo/2yJ8myNqs7NpN5b2d/YWz1PNu5i3
qIUXmLo5U4MoWTi89u1o3r6+QdvnxS09QUDWvnES+KyK+NUKw5PZjJegpwjA8L/1RIPPxmDOz1UW
vOUwdqB9BehPwbY3kVPUT9IvkFpwNtULUciDbfjFVctukqfG5AketFIS5mbA3RBFEudGzqxS08Dd
uFabEctKnxOXK0r3GHf1yr+z5TvMonMxl9Ftoc3VtkoHnl2Tprj1/CBLsGkLqkU3GqVvxK6ci6F8
JlM5xFu7L7ML25EVdQIOO1eQvIODVxw4ScVOnEVA12y8uIG4U3/Udix22PtWcQoVNq76H5Mx4QmC
xZS5hyKON0yEHPow4R/spixXhG9SKnVHNV9xsol4AdLc/4wkHtHIHtkdo8msZE2TjT3Q25VzxSHd
1mufuRRHVeytK4pyR6N65rsddv0M0Gj05zsNM6SK6nJf1/oecynROj0AdBFlI+1lQXthFe6g1/rj
CqeydsIKDsQ9RukQ3dAtKafyWeR3tMzUbzPwkD0pkmsipy3+JFpQOEl1JFqglIqJc8Y4nausHtd6
kjgLwYbyZE5Nfip45ILUEHjQifCfUltMSxhc/apOuFLk4OIRCcrqGJZYdExEM54380rjklkOdgbS
Fo8GKxduCoI7r2MpCqErdpadW4dc2fAgmh8kNysijlQ2emnCjytlV5KnIHfa7u7CRQDzQkkCFqvq
0nLS2dtlAp0OG2FRsmzOQozBVRkk168PlCym17Ybv8V5SzTP6X92UuJ2HvKIgosWCDyC/8FOLdwi
lccWkwoMSSnj1gNFQnn2qUBcPLl9/fBNx9uXhtsfGi7ITE9eCXPjDaxgiHG/gTGJrlgkfXK39R+R
3jbUBKMJdiZqNsryncX8axz13Tls5Nah5PWaR/OIWXij3yMIayvINCFJncA5znlBPbuRi1XGqZ46
A1tPllFZ1Rvry+c51bRbNa9C9sOWfmyBhaZCfcvFLfAtZ8t3MzN0GcThMmc4YioiZB7RP+Bo7njm
GIIlTq/rhZYbLy3sgCv+a6rTepZMVuHfiNPPp9lQGdSKu0xe5CthAfkMRMVbIawuwIPpFOlZo3ge
Gak4ldYxyrR2Z3X5B8o2aC2i/hRS/DShELB3omHRymJtMxe0Ucae+7sIcAcnonoBL8HXqmnmlU2X
HHFgUQTlFu2OHZbcI6DhZGp58VKjSEByeSilYlaLSuomeJocXHaSyzRqN6ajMVcICkSEBmVzpq2q
16DaJjzmDJqO8aVEl6y0eaaGHrDTGuakX/cbjJItdra5pg2gkFhVQpBOYr4HqWfdw7gJQfWm2iIc
a32tjaG/8zFxQZwZs4vjz/sWDX1pJWkLEbKpuhNvREqgqBQo5qTeSyg126xm8eC5MeUw+Oi3bNDp
j4iw5BtzOazLOC939P/CIZRsO/O6bQ+9kbbEaDH7GCEnAR6P42Zkkb2u2ajk7dRt9HEYdyxzMWnI
hKylMy04gWHhMnG14biOnwIPAI4yypsRjTtNjxWiUh++/ovuAH8vyw3LjAb7M9MdHwqxM/G8YlrN
fzE7V7hirOnQCb2+oBiSbLF1ih/yijoNl6wsUtTBCuCQ09k2er17GAcOJZBm3VWRAaprO/01xb8A
NCQP11Y1yfWsIcAaae7hMnvNW+rS03TS1hlghL3dDNkaYQlTmyp0MXj1J3phT0RN2lUwOp+lCH44
CSbWMpEQK7pppYOtePbZQC8Iy7f7zJ++d8wTde6m1JEklIe3hWJLiWGV58Yn7LiPkQzA2cNmqRip
hWEnV3/o6BeZrHAdDVFzTuiX4phW7sq4ShHSgZHIAMqSR8P9eb4NTm4/jAQj/xgX4GgH/QbWn3NR
TOzI9/ihEf1u0/7suUW+7mopd47HoiZmxXpsuvidt35PcObYqg9lA6P265ekTM6cc8KD0+PJDCh2
xvZKLXkU9JQEKGegp1gebPGFefgKNf0rLfeYJJm37z/zWKkIMGh/tH/PvQlft3DT/S0B9r/yctvy
H5Jy//03/szK2X+gjnOjNjBDuMJ3SaMNv5r23/9NWH+4jmWbwuDGbFq25f2VlXP+8Azb9clKmL6w
XMv6Kytn/+F57IUIJNlkoV3vn8vK8Ynkf0YjVapP2Oo7013Ts33HFQRpVJbub0k1Uwx9QRhpWINf
WNne9AhgWHR+dxgz6S/zXkOv1SG2+9r3Bv9KHUSfdhHDORnk+99etP8jNuf8n98J3wokOZ2X6n+k
9rIQhqyLYraebaKz7BF+9yr3Ow3a+P8E9GyHV/Z//qsdTxe+yXHJEY6u/vxv/+rOdUzLiqJhbRoA
42aS9dh5bEGcBiwxhH8WR1lubbrEhDvMLNMy1IAvYbphzCnUvNMy+ATCjS4jrljOvEhcbX51AWRX
alrSMFjB/GWQ1Me43NJcuzOmBuxcbA8LV3MZu9QHmVm7SE1jmprLKgY0hOlh3xXUA7NP4AEUFd4K
F5LL1N+deSY6jMPsDtTUh7WxWM8Mgo6aCFM1G3oMibOaFmfGRp3xUVNzpKEmSkPNlq2aMhPGzVzN
nYOaQDM1i3ZVgY6TIDvQvb7oACZtaSftKJZr3wo1zcZqrp3Cvanm3FBn4s3U7MtkN6NJMg8jDJX3
TM3IENi5rTIzMzxLu4GBNIXmqojYDQpGbEPN2jVDt1TTtz+deobxQE3lnKWtFSa56EidRHgcGd5x
pWg7Xl7c3mqyD9SMH0qm/ZDlMkgtYa0itQsQaiswmhpt82Dqnkg4QPphJvYtMgZu9VJCQTvB9gEK
6qZ73bW3DdCipU2k8fD1YeTUBiKRD+7gR9zMS31L7LgTIr1IEycovp0CMw/nSBbMIAJrf9iGPXi2
vKUWwx/IOFMhNh812s0htuOKF2ZirujvJKlf41wWIIsigxJ2uIj1tbcmoENFd9SQAbfV7LdPLo++
1mPFMcJrvKWjD+IR+T6PeJa6OHGpz9VHrAANnOJ0MNd+Qz3tEEQvBPjLbdKEM5eoM61lGn+Kxt0L
jMz4djGgMP8aWfUOtA0QmPugvAmLnsD750vtMRbFrsni+xBFv3saYWBksFXQpnAz5Pc0sYIDQuih
15PvfjcZy76y79hl96mEk+DWDqdWwu12qMbmHubMSi+yHV7+fhnG8r2X2qKf+UrEiO/86+kuCAIP
Vn92Ko7TyHCrKATJqH/0ePi9Mvyk4AakKaXIIreAZr2Wrv5ZpcsihBuiJYxJeiH2MixfG7J+pHWa
fQUANR0syLButg/MCooNkzyptvjT639lxvgjN3Hf+2y1A2oDBdYLXAlEOEGhWvaLNjXvsY8Sno/0
JXleuTej4BTl8uxzbhh7cZnN9OZE8ifetTcyL9D/UrlsRPSZSIIOgCHXnAmnLQy9e+fyM3SLy8Ts
zhyytLQaLDiFe+oLCJeXzPBzfYVWvYPVq6c7o06AOVt3b3J+FJoB8pRtbT2+6kb4W/TaQ3EIHPAJ
RUIH0dDcqhSCRmJIi7tyAfGIi7IWyduMMlqyBF65NnKU6fI1tjjg7nZMbtOOvuMKYWi363ezXIrC
/21KQOW8wKYbftJicOocc2sEytTYl6jZzmGkDluP9lKIs6euI60XD1pkWrYdtynlEmBhonpeT0NT
vGkaIU+x762XpOK0H1KGFYvgoW7hvp/8KH+Ojn7vU/+G4H1AQhpo3rVXLUGuzhN79UgxK5aVRduD
DdMpUYTnQZvYu0M5dh94F4vrgQjWqfeDfRzyIgZGcconD85Q57/aqJ+MnGHwUJQLN+BFU4wQENub
EQjtAgcsUhnyxW6kkG+ldSl5QdegP8+Zeu5lWNAcdIQ9pG74beHkqASwuZ0pg7qx4s+5+V4EfU9X
QKKLcqiHs+YCZEm8o0IwyOqX4Tv03oLAICebjDecq689rCCFwQCBtCVHtjQneqDCigcqaA4j4rGW
5lw7NTk2ZH0H0USjWRG6gyVvRtLei9zdBbbE1UhKOvZV0bftcSGiToQBLijdIRZl3KHOOSF+HBqg
cEUuAXTCpOPFajs+L5DQC+1gtDJR3NCFtzHsPwpXS7Eu5++eBV44Sz/ZknNb8+x7Iyja9vr0G27C
E9/6QadnzyA4SpLhLShmXNcIwkP8yeKf/ZGo+SoQJ2Fp1u/p9DyExiPX+T4xhORwbjcVCI8Mol4O
NsiHOKLp2q9urD5BQT5khzcHvybqmJGevcK89aK/oYHQIZPywxrVxcV7/BDp+R2f3KPP+PcUoEkI
/8wL2SH+DcQ022DdqoL1vihf/3Xa/SI8/D+nXcOFgfy3Y9v/Ousef9Xfs3847v75V/487Io/LN9E
BeK+xOzlqE/252FXHVstz9Nd4gGcdQXHv/8CQ5h/CN3jLGsLyxOu7/x12PX+MMEzA4YwOCX7wnTd
fw4MYYCf+IeDn/A5ixuOboKh4FTt8v39/eDHbVgb0tRg0RC0a7rXo5P1lltDcM7TGNKQ0UHWrgIq
A13DhYTHjjw1cPkMIsvXffuYI2bdOHrETlkiq2vNyhtdBNAWmaQuYLEHSskM8DPvKtd6I5ODebcc
qWZQZYJNTqlUnm2tqIrXYQBt2Z9Huivj4mDqDUcHdHjsG2HK6UUfq5AlhudstQmv3pS397ye7Cua
79oj7uHb1az4XRAZKI63HBdJqMAqHNr9rZVEaAhLV6AaefwHGI5n7SiTDCRMWp5IIoVLezi7c2yD
P24zNiZV/OJ6a6ze3WMKpx9jJPQrD1KRXjsxN281oKVlY/lXs2SOryInfSSS7XsUZ6e5GqjHS6W3
o7gPWCVbJYQM/wlfp7MhOWFvZYFD2c/pNmg08J5FWN1RVk1cSnPNBj+V99mqX8uxxFNKf8mh6LXd
l5uzrNllZ3q5SqMxu/k06y5yK5W7nhgAdpmh2PWGxOGLyLaAkGFtUiw3BxMAwlcqTbP1wzi92dCv
qDIobi5M0uUgCQ+UZUWenlX7pnFqFgdhRSbRA1CZYjCoOEVfLMxBcKuccS2IpA00InxDDt9kYWYe
sXNEm97Hqe+XicVUD+DfK6P33CRy3Pcj9MsManJHhMGHyPA+Tk4NJgElbzaKpa83I6kvjDu+rp2q
pNwqQtqLOXTK12DinR2xqPuU40yxdgQQHhz7YFz6QTQcE9vGh6nY3pmvX4yI68z0a5f4Cp1DWee9
6hh1r0w0No9tGFdd0Z9zPSnWtsjwpbqDJMISf/M9+r5SJ38KreBFa6Jxg7vhOur2On2iyLqAujsT
nPNgI5A1Z9uuWQuPkmFigeLs1JW7a/XseWRQWo5Y4dAM7QnQQLwvLZwXMMNLSKCfKTlsAF7ElcMx
1Q4TQb6umv9MwlqOd6b0sN71VTwTUrMnzBW8NXg8H2fqzFADZbI+4yUbH30/NE+NqWG5buLTyOi2
xM22LksrfLN7ntoUV6xJk1EuVDj1FjJ0etGq7JsTdgTDR94VVPHcyoQERBqjczUVP32DAow3i124
qIBpdwA4L4WNpz2SwbOnHvc6zUccUiLyP6n/s7HM8mMir+tkY2YtnK6l4rVWNRvKzGFn5i9hyDfd
Llh8j7p2oLsCD3ORuZu2TahG0FhUB457i9nJXywiZc9G1rhrh0JrUZH/cEdxJO1OjsdDRgprTG8F
Yco9jYnGseSwh9OwLdegxfFp12lxKDKBaTzm8zPt7H1pWiczL8ZN13x4Wjpex5ItGrlfHLxTS62N
EDoSKFLqkNYrpPhH5SUFO/IIECX4WxwlhWqBr6clwxtOKpfFHcPSuWX9fhbgY1HgR4xzJdPIOPov
xdyDLUeenWbAkl7FNwxnMt9HRGsaQduLya53qwN82tjJ9EROaTlYrrcPW8IxcDBR94BaHto07fZh
Gd11N0x2XrqyWlOcGRKuY6W1+0bvF33TRheNVfA1tZPvdjKaV63zK7DgBerNxFtKcuJdVDDh1+Gk
eqcJTK8yE9S4ZYBibOr+HGPn36VB88m+1V/1eBjAxhXasTYq4gAiAXIR988DpM1U2qSIHDgHet5e
2yBmOiI3lJpi2jiOY907TZnJIJ5aCnDPoVGyLBieSVyM+D9HHhYtB70oc4zlzDR7Z0tgUah3AoJO
mtJW9/aQR8pE5wjuuVEq0ZDhp7S9KypySLxmlLyjivyYR9JakcxYsLMkfZnTnNca3QCMPnkvyu7B
zpXcPTBymlLEoimE/QhSzFkmw8JyCoLpQtJkfYKgoZ3bqP9pdON8a2iu8GJUVuw5G0m37Ul1M9CS
iM2P6WaT9uoz9Paw5f8EG8vrvXZxgeBbmWPqo3Aoh+nw7srS+uYM0ylICP4baWecZEYtSFZG8tE2
aO9GqK0mVbElwLSgZFI5DtOkwNhLrio1230lg008cxofCnevW31AJU7OMkbPXmKfh9FvTtHZC1uJ
ZOX7Y3rNUxdlCbzMlFfcOOlqW1RYkQ+Gx1G/TBS+IuyPqjhGJFa3dBq5Y9WskR88l7zDdIoY46E3
H2UqAPLBU/MrjVYKhbptY0Jw7O0pvvXrYEtTVr3G9hSGAB20AOSpPtjnwJtY4nDFY46aiG2RqjKm
3FllwGvI4Ha7vrPkWXA4rnwDk6Xa6uT6SZJ+w+Bo8rCKeCGGilpieEn6EikSXqfx03ivSsLKnh62
z2Ei7zb/2j2ikLuoUbuvBfzBtG3O1B+BQWY7XbCljtW6mjqiZpOrFXajltk9W+2c7bZQa+5ALbwN
tfqe2IFLtQx31Vpcsh/X2JNHLgvzWa3OTXborVqmU7YegTNmwZ6rVXumlu6FWr/b4pUnm3fS1WI+
6any0TRg4OgpoIXSidi4B4EmqUBgWuys6C1yD2RGbLX216tc4gv3XVg4aAUT6kCiZIJeCQZTRuhu
zPj9RCa/EJzCQ6IEhkRJDdaX6sCDuQlmf4/OUhxi9eHrvzrdbZcJuoWmBIxKSRmlEjVcJW9MSuho
leTBHmaPMZEEjZJDGnSRSQkkppJKTCWaIOS5S5gpzaFTasrUUu5s5gTahi4osF7Gw7of5wHSK3KM
p4QZX0k0uRJrKiXbEBWt946ScjQ0nVSJOzStovN0SvIhx73ncZ9dEOPpfZ4QhiIlEY1KLIqUbKQp
AWlASUqVpDQocYlC0/piKcFpVNKTQIMylRiVK1mqUwIVatQiRbEalHQVOyZUpJh+0sIHxpmVzr7B
qV/VSbMEs3AIB0Sw0FNymBLGMiWRDUosw7sDO0kv4KiOfYvej6hWKXmN0S9e90py06byZU5cUp2R
/VsDMboBJhOwmFJSnRLtOiXf+eh4CXpeopUfvsi73dRM1tFXoh/RdBYQSggMlCSooQ16SiQsUAuh
lxMDUwKikZb6aS60W67ExVTJjJ0SHMPCeCmUBNkrMZKN6XielUBZKqnSV6IlR5QYNCxCJt0QZHwz
/wahPXvRHcLO3pfwiQJqChgMs5UdDTPhsKxk0vxLMY2UeKorGdVQgmqhpFUv1/QlwK5xmVpx+Zjp
yDz5jftbqwyi1tGUH4vSdZ5nOCa8oMuKG8GlmcvuEoz5TdfZiJk+lfcc5fy71bMaxfFmUV2LJG0+
miH3H2XlHlOzyC5EKpdTY+ISaF0e93RlNj+iSHbXSPe2gYR/5STWNqBG60jHQfGIeFwtUnDPtAz4
+YN4T7zRDQqi/Fa0OwOuBfdmU79qRb0J7YrGMSe25MrkeaPgbsHTbMn63vDw66sxePr6rSzV0zUX
prv++mXIlYr7YnDpTQGUqie+i08El5o1hx7ZNH0fQS5fZKQZCTz79Wom1WBZVfZZtOlNoXxWrPbd
vZzxL3deoR3CZmApYlPHU05+9KI5nCBoyoswV/flbcbdnczaOiI8vjf6MNgZlcd3YEY7d85N9mwY
nZ0xgZtXOx6G4c54EQ79hOAR+HnXNbXZtvutnrtnKzO/NXkwbb++BBPJCaN7vtK0kZ4nzzzMAw1m
RaRjMLWHk2zGej3kcl1XUHVLZyfTLeEWqjOtH7UdkoPo9LfKLzYh+9e4fC1JANBqZw3fDL16TiXy
NQtiy4ue+6heSSqEAhKZkUGBtF80h2zm05cuj9aktn5oNdpw35Gsa7e1CeY6YBU0RvvEqTgSQBGj
6zFYDGV+78cm4topW5XMqZ84dlRPVVM4ywjI//av39MYSBtt7rDuxP7Gq6PfoVn9wmb2xoJxj60Q
fMWE5UNBDdoofTgTd4GkZRUbWgDSRQzXKooufZc7xIvzA0+I6sWO6LvTq4pX3ahe4pIvi2uW2z14
Ae7mK0xEuGMiaH7jrwkEdbo0eBxHYzXRlBfnTxmgFOgJ+cvw9YceS30nphzWjsliGJE5LW2d1FA7
dP0r9DjTi882TjXqvXnvz14ZLGyP/S3GVlp8QomSrY7lRsR6T0oToHCb3diOxpSPaaGKA2U3XcO2
O3+5O6vEvFQ5bsKmooombzvjgnfHuIxUD+1wN1BN0mV0bfLInosmwe+Pi4OnMPAekir7yGZZ6LeW
8eioSl7GUkaHr18OOSl9LXYo7FR/yohe72n8aJZfv0TATi5uU71WgRM8TzZKbm1ebSP+GHPeo1kd
0voDCW3iEEb3ZP389YHSH0j0vT5Q2cHvcf/LD67C/xsTuGYDY9e2G83k5lJqfRWSJqEwuaEwsuOP
+5dYjvZNG9lB1K3RrF0339qwYKkc1T8Lz6A6RczfQjO4YzMZDgGi9LXNZHxl+DnW0UjXGxcLxIjo
QHORe+Yh/+60ib0Twn01yDFtnNaggFauGcfpYhWJt8JZScm161q3YerX3ptdAuGosY0Br7APtjq0
T6j+q0AKQvYN/3PCkP0f7J3XduTIeqVfRQ8g9AogYC8nvWNmkkVXvMFimQYC3runny94jkbn9Eij
0b1uuKq6ukwmkRG/2fvbu5rTCiR40pzRClD2Dy7EfP0F3e0Kb6+zxd9aX4LYJANnxA1e8/0jLj7f
2fq/Q+XpDpnvXn3aooevL3FMpkDoqgt6ruBUW1i3iM0Uq6mvP5Z0sY+zNNu7ZOrBeQ2FXkW47AQb
9k4UDpxp9r8yTp6/vtQkseHRsdeYFpM98tnm2WDLgkjCZEGnf6qgDuyqBZzJmBk5JslRj6HVeEKj
ykamwSfYOYBK0ljeXPYMz19fqnVBvBpNopudKkzlzyqLci3icteO+Fq3Jd2eaQSyWqLobxCgwxMe
vNvkjKAo/OEt4DU9TUX8oEbuoWiUEVMGeBdt2m0tD9FkPkoa+xXl53yNuijcRvljgUz7HA+mdzcx
NuM5LJYfE97THAbQq9UziPF0RxZx2prB3H3LtNXbdzL356R4+qaSiTuwhYiGT8+xsgtTpfTBKMFt
0ZgWDIasfR/Kh0FM0+/BYdOYI4MAkBzxdBGxbYAuuaYI8k6QNjSmffGeaQLA5Peh+m01NAeOvVym
tmo3zoLRO2tJP2vRTu6DnEqQ/YgNBpTzfnHrGxTAa+DAI2SQll06ltSAldk/oHNuLD/aTLPuRCu0
dHlsfo6G2kHHwuY2xW9daZAtBsTvbHLNXzPseZuhGqO9nGp/H0PhRHud3hT+73XgxOnaAAV/NeIx
2PwrMkwvTQXJEFNtMr+xo59RsrDPbbHmtHG/+lenCmbRV329Rab8Mw68S1b3086BzIkjp/PWST2w
qtToxU5+/5+59P/PXFoy+WVgDN75P2EWP3/mKvuX6+ev/h/FG3//bX+bTfviD+lI6SE5cthLf8kt
/j6bdv9gz49Kw5UCacU/zablH3aAbRW1RYBTAqrC/xFi+H8IDzg1jlfb8xwZiP/ebPr/nkyjmw4C
KFX8dZaw/iLEaGrp9+7kNluFj7QcvSu2gIP0ANZzSdmOsbWtkIzv7oq7gLwvw2HVEq/KWrzgCtpl
cjrTee//4T38DyQZgIr/SjL2hfAgW1m8XdLkxUKO/seBOet0kYweNurWwscMs29e2aBEWV2Bx/RR
5nLWP7al+Vi7CYgJSsvZ7+tN7OKhwxsYkgER/qqdxF9VflceQ+gRiznf6ygr9nZQ6gayP9lzkh/9
HAygsM6G3XmXFrcbeTgiOxaquFuwdHdCs9KH8DudDn8TEXYrApYRdUlrZrxZ/pASIrypcBi0Ybf3
k6Nq2uABqA3d/sA8BOtNnrbhFTL/ajKley/toKApNj9q9u8HOxsBDpJLtQESW6fBsVtc3mNWXg9t
0X1vPOntEVmTAZHOT6JSNmUMgak5c7I96972uTCA3rJwZfNtYTUKDLU8eXCfwNYat6A9ActEXMGR
wv2xTgUL4S7GTjFYyDddk+LCIbIhr0g3yPvuyq5zvqbNaypwiZtR5D23OsZXFqMOy+DFu0275XaY
10pbVaRo7qNJx1c63bLDuu8u4jTCePGj4yhj4+gVJ4IMPqo5ODug8XaRspxV42TOqdMEKS9rL0EI
hSpuphM5GiSdEwM2GmgDiAcjmVEy5OrazWgTrjMza2OuM8fDgjWTcx/zrU0ZZSnP2NbmJw4ac2/6
zSnDH5TI8Uc70o0pmX4IK3fvVVewQv1tqjygbLE/SMElSsMgp7qNCa5zUxy3v+zWurTK/0GcOSyd
vgvWXd9DUxsZe/ROvy5pwNH849oEY4ORLr2bkFN2WaBWCJ3IvbVPCwFpYBjQFga3mrh6DNsG7zyX
w3qqIuBKdg17q2t+LY03v/jeGGyrS1qo9KXME55AxWbZCzFOZUwvJgI2GWJNyTd2Bd/tGZuynJhp
giTy++CRLqrfZaPI9p43MIVPkA1kFjk7dMpA4wpAMJ3v7+XYIWVOi3QlMWntE1uBQopExyw7wblt
GreqCF4wECX7zhyw6NforzRpcqcKYlpsOd0NZNEnB6Inzsbh3PfsCGTOSdAUVru3SwIKYdr8MPo7
LyA613jytq2r0wp7CJuk7XKfzsV+kvM60wxJ0kvCzdcD1S1Ms8lTIXX91KAVIBUwTnZ2S0DYSOTs
WXXZUx2mh7oO7IeYAvLmVsz/0/Zvv8TB2u5rgGlwHOLqGLv59ySuUU/KUz+i2Q4Dvb/I0Zov09WI
BIxtmzw6mKnsugLE9S7aCXhemOElM/oiHNVukiWqUkiw+0REv6EWJyiC5M2eYHPEmfYW9+zkg6on
uqE3RiqI4Nr4fwbxEBL2go2LIu1Ky/FA46JlEbgqk4jwRNNo3ln4dTtvkS9FzOngYjo4igwnNg6e
aTfzJCKzwA9YJ99qyULJHOZyk8T9IylT7aPdEJAtZPIGPaJ4YYow4vF3VvGS0yEumTpMACWvHdld
6zZxj+kyzh8e4+ghoM+IBoJHhljCcEHtOZNKNEwk6MqZ8BejDc8UjS527HUvPKYcBsKPesr+9OMU
MUL4HqRsoDzx5hcVhpHgZz2m/rpjLMkQgLFkFC7F3lDDXcFvyKwuB3EuCshfFfFgEjJ4DVIzWpa3
xQ6ozCL7pho+Ra1KEAvZ6GaWvvXxCs7nucEmO3nmRXU2aEnczECi5Z1/2hYGIFzyFJlcp3KUrFF0
bSnhKdCIObF6o9lGskLpa+2w7Hyr0HgfoxG8lFOQIzLf8H7pcItqYRPKCAkO8WUWwAZZqGU5H1Fq
2G67sHPYJv54sGIopnNevdTRoySrYp1YCGwx/PlC66SyUy+yJxNGIohAtCGGI76nnoeHnAHioXJK
5yHu53c36o11s1xLkxiRlgjslXT7dGfwfD9Bq24o1pCIV3D8dvVrQoO6c9X06nTdtB5bVkxfl14b
IoWBrr0Z8wXKlbMoVBGEu1sjCyi3acxNg36rg8+zq51uD4z40cBUtpgA1EEe15M1rONlJDyMHh+s
DfQixGJmDfJL1Ddjaj/LoJWrdlCIy0iGJob0JjHg74gLwKm8kJYU+967bbmvxFk/eAOxd2BHt1JM
7aYe4js67d+uGP3vEuCADzoqjBqaWn9sN3EPjg3cqL0Ko3jvRnr5FEO1qWB1IWLzz4bvQi8zcHoX
AZjDEG4Cgjc3wv0cWae+RdxReXawVUtcXshlKy9TYqNBkiOmIqTewTggI2997+I6MZNWoX/YcWF2
hDYSS+uPD9VQckNlAE1kgbpPBc586fs6grYWtWLf52q4DEDrkbcQhus823H4c6S1OjoZIhy7q9nA
tdN+cm2dsSzeRqCQF0b51eXGyLg6mwUsDQZD9d+/6J+6IUaTXcCioMDJuEAJwUtDkHfVAFZsoFHn
XQQDtAxLFJd8NuzYx08ZZ4l/8oGw7SuV/qSGgBc9AudpR6jGXc1VNDtcNd6QdNcKXvJZuf4v8gUQ
5IBNxY78vU5eieS6sPh3HvJg/Ay0tTcukc4K5GLnmUcB5e+LQOt5ICwPqXc/6KDNELIAeA+2smjL
Cns6DpNjsYa1pksSfUYTu5KlHMjQYU+4DyNnvOaDvXbF0rMACH6Haf8yAFA7s2yMzl8/ilx+9O8/
DacRlC7OiM3X2zWzfzwvUoHjADLAXNC6TPoLr2/ZIBmqatxsM8/LNSwr+L/DAOaXMftZxFbN/KeI
NskMgqZ3oEYE3nCpmXi4MXYUaMjWbpqw2AnW09uuxAU0BNK/T8C40rI4yGiJnuw+eTWgM50MM8UC
ZO7Q5dqnqQx0Ugb4FdelGy1p4uUSxlQXWgPWtkekDfHDCFtgLZzO3nj5OjKs8KFy2pAshfFhcVgk
u3Xt0UiqzVyYMeZ+cQ2oWx/S3jMfOjRR66ozGgZzoJaa2enuraMI6SSfap+3Wz/j6UbV+mz5GGHy
tgb6BcyZzXdycIo4XIfTi2P7JGK25s6q00M4JuTv4hAA7iMMl/C2cWREMO6GiHiLOX9kJbS95Y4N
Yq8HPy2a9zaDKkeNyYxI8T+7DNPzNjd2Qe5jx+Qc2ThDYe5McnI8D2dayqfOaak4XScCX9ATbMqC
pd1NzfiN7c58ZncETEGR6qM0v2w0z/5Qh5TdeKBmNlScT9u6sx/dwMofePuBw3Qpl2UTsDVeEojD
eX4C8MHOnkLUB29FIXoxbdjaE6s6RLkK3HsMY4e7todwBnqKRLKNy1PRD8Z0bXVmohNTbCdBBM8l
KMJTL4294ZnkBnhptHPtF47v4xAQWAdgHyphOzMz95pyE3q/op5Eqrwg8mwBzTlxSiW0/h88epSX
xG+YbU2SbZFtwWzsy2FMv01pcygTwlzlsPhXJzV/kWBtAhfO1NNAhCVi5VcnRYDo19YNsMiRS4S7
d3Zeu2oUOCYMBDBJXO4htW3ifBIsrdNj09Zc1WNanpwAwSr/mQ5B4T81wShBwz5fF3PV85mGhXaZ
s3Gfg07uA0cLPKmSMTejEp6sfFOkH6lFnTjap2aC3yztVesywG8Kxo7FoWney2KGnzOV+TPmgdM4
gnK3myo/8PhD8geOlsUFMFdsjScDeWTPnqgcwWo15WRtrNJP1pk5zwegdUe4HvQaCyFwfc8VF/PI
TFRpLwNC8/3oU+96MZanorSND1nwG23UR2372lpAfU3sLyuK4m2cLPnPHsIRFddJ8i/9VuMQY31u
QrLM2+rD7EllNyw+YJUBmGvwrSfLCj+hlMHsiMJbggLkKG14oj3k36muwyeys0yCcaPul6iuLZT1
Q0i49SGfoGYZ3RLczRH+fqLh4DEw2pXlhPOZ3SyIawuutDMx3CnzPHkQLQtamDi0h57TfXMVwITO
31VCNacOVsJhoMgmNMUjtNMv0AIwOqN5W3UEGm/cSI1XfoBOoLQeHQbGRW8R5qt/5tF8PoL0YKkc
5ndV/+n2CFI55KOY4RZGunTHzHNi6xgZVDGWusRFsQomFEDIyMNzbWYRc2HviOgzulaB3T40wYG9
cLDpyzjbTODCr3iciRqjIk17/m+nGF+B9KJH9TuxZ1fGw26od9rgG5/UbjOo4s9xUUhqkzHmuARy
YBjwwvC9CT5Ty0K6Oe9g+9jAvNlHjg2QMHgfbLu+g/N+MYhk25quUXGcJd6GUE4aWu6h7eQ7rHYa
C0x5HYYbvq+AG1WY33DG/jIQoBIv0zMNbkqedYKQc1s8pJV5kzj3tg3Tfy+dvG0rDJYqfSlPXjk/
a5LxycPDSeEkDUCCvXEipN04eZQZJ5CxdqIbaz+8EWZhckSASlwa1b5UKKhSsVeD9TjH0CZwTUB6
d6MNMb4tS6K6OQuL/O6wdMdna1fk0v7ssFytG8/blotqHrOOTAeQZvH7wJHTV84lls74RmRvsvHn
rrlzuMCvKqxv3NLue2yw4wOHg7gfzRruNZ7S2jo6Eikp+jHrYSbOIayYgo5lxQym42kPiwDdn0md
Wh9blQ2H0cthnShnhgThwmYThE3wPfJCp0aMM7nnimUQ9fJDMVobj/ESSik6jykd8rNHczIfmSr0
d1MjPvK2XY4M+qlGNZUXNcueelZjit1HkdvYEGzCB9DPPSK24kawq1NIsuHGzdNyOxcxrnaosGHg
f58sl55ahdOuktayMpWJ25EF4TpILWC1xcSW0PCJHM7qO2MUonHGyWSPRO2DFBurc31ra/JTab6W
k4GTg5mQFna37R6uJBJ/Sb+VTFrHT5Yu56/Z6esmmNmW9ck2cYn/aJmO7oJieuzw4B+WzI3PDXRk
ZIz2yYHiyRRYuKeOJGo7BuMWyPQIGueQph4bTYjSp6pxfqMaGM9aWa+G5sLMPMbR7YDbcwaTS7u2
7zLIogPfFXmkfYDnWJjrIMlelTLnfef1P7gpF5ZDFP8l2TpVk/3IM6M9WlnBfGjyP8Og6U8sQc/9
kDqolb35JkqwE8S+2Iey+q4ZjoiTcnUwXYXrshZkkEAP3Cym/2LZUXkcy7G6OaFb3ZAbWZskp2YW
nOhVHHbHplBajJ8zEWIZdZ0nKEoj18RTliCLqazIuQvtN20IqSmGQV78gmkThwpJAI0wwPK2yK/n
4cgUe/gQrGxU31kU5U6/GnE7gERqyR1PfXT1C7eV8LEnlm18UriOibxF1C2X8tra6inVm2NGdhW6
RTZccW0Vz0XGPlNMunXKz9eYqItnt0zW/Yz5K59IkuiZgu80DMm3KQgmM7DuuclrKIPhu/JVsm/E
uC8gwHFZGVUSsfsfL6VorUOK7naDfHQAC0KHOS61/CSa8pmchB8LLkdG6uX4Qo7Hj3qG4OalxG6l
bBJzBECbgdnCbopCvpkloeth7JJ4AtAIEQebHeYjP7w5/UTGiGYihFdDJKVDvs/BDiiek2b2r6Xy
GPH4/RtufyuZ8ndY0PVWquEnkHWxm+iZ7hAj5w0qz+m5MhqSi0s7+g4V+ycQ0v656tp3Qk2eXYqj
d0IT2o0NoeiYYieBBJhzSsvoGhYC3k06DdcJdUKqs3G8oW405rs8KHJzGvJzWoJ0cp2oo2i2DgTA
Pzboe3lXeXp7lZ7zxlz5OpGnr8jmkUAUrgNny6MSxsZaBDsLY8Fx1ZbZblKyuCVfST/eh/hK/tEZ
QCFhQJYCa1bqfCCFppZ6kz22BZphhbyq2M/ZQdZN+IRalNn2DJ0jhlDcNaeidr75dkIWkRGQyJuS
p4ogDOqZ9zq3aGpt1ZNhhMHUb4mF8Rav2I0GeBhEIL8nnX205MNDQBhSrFORNIojM8LiolpyJoES
/RRpNz/1zhbWd1yUxiuzMgkSjBGn37S/TRuCRRG3w9HJJ7UZ3Mjb9XZORkaa/MQZMVAGDa8NG61L
6MPSMhSgC2HFPAwZVorFld61i9gbu+1THcfnvKcjsnySooAORGtTp0cpnSNlWiRKlSiJHj1CpmqF
n1wRO+W/BURQzTqLqvFIpcp7zm/TPPbEVellbajzqwouOT7SeCBwFe1UUx1E7Y63WX8plr4nnJzh
h4AJytBwExptcszc7iXr7F9NL8jP4rfbOlGriYRxQMbGPY6KJuC+zxW4Zfw059k2fwFFSDaD054M
YFYWGjqQIGEFW1eZWbbJdKxX5a5qyUHYeM9l4Cd7AEXuUF5C8WroULA+tbakoCDDJi/MNIChLvlm
SLcukJVBx4qBzY9pyogay3TomGD2WLJBr0gj62CFrEvyyXwdVFYweJRIBhISzNwkxodp2ZSCXrRq
Zxi7E3lnJblntg5AW2yi0DIy0Uyy0SYdksZM6rOdbo6hYErAp0Iw6Z5NHazG4EusbXNLdtRhqhyG
KOk9cJjcRiWhbAx1x8l/g1WH9S62Qiq9bjvqILfWweY1WrjQiXgjnSUk8W3Jxdny7M+ZJDhVB+T4
kA0nyIhzdFgcVxCvhzbgyCYSde9U1dvOMS4EXf1J2TKzxN6zCGq2CTl0JXl0rZW9ZrF3EGn96rhv
jo6t83WAnbIRN5iJavhQmZ+GgLWdehIWV84MYclgZyBOg9KSr7OUziTzCgxAIiXQLmLu08TdQ4e6
g28+Z17j2UB4/HRrGRF/Xrvc60LTkyePhjL97DhOV9k8gbQ22Wh3PLtPCHt2iQgf7Oqj0fF+S75M
GwPhu/QK55xF475uyuJqGswsfd6l2CmBRILLIDcw1wGCyIojX7ulcs84bFuii1mRrAd1c3X4IG5L
joKro0MJAx1PaIabhLRCKcgtMxjJbnuPfiAq+O6xI2fto4MOmWvH4Yx7otfpldGqrPCLGjocMXNu
VmuerCU+FE6EMcJmvT1IAhX9FA4UIfZrR4ctmjp2MQvHC8291jc5uP4HyheFGrQswSX5hBznrYmq
m6byxM3zyoAFXeiUc/i4au+gkQU7FK8AXz6R9tNucWC6qNV9Y90tH64/+Vs/2I/yB1uKFQ4J3Pm/
mgKE9zj/WSf+wbESkHxjnp2/vhSdIY4zJRBTD+OCiw45k475ceonx2mcI68Q9YNCDDISVq4jLxeb
8Mu67N7TPPpVUPxTLpMLoozuFIjhZNt5c2Hm+U2CHEKN8O6CzaaewOGWV97NJHcTYvJyCJPuLU2I
5NQ/SHRIJ9HgRUVoZ6XjO+Hp/FY60NMFLLSh72VcQUDuHnMsrAriv7AEdNZDbiYPcFeLzRAP3kM9
Wp8NfcnGNId8K8aofpG5c06XisAhZ6iOcmk+MptGAQ55u7ZSG29oXrgPUYfsx0mKXaDZAcEXRqBr
IAoozRbINGUgdDj/GTIzCgij6JQDIxg1n6DSfAKmeDAw9Jeu2sNtfIdo2J1dTTUYNN8g+CIdgDzo
YoNBgMyDE5GmqaYizOARsiJm+t/U6bYsXEjL90CTFGrNVKg0XYHeO/3T0sSFIsVpO8nmAfpBtI1M
czqOqngUo2i/KdwG6+q1WEzxy5Zr4uTIIVl6RDYseDeRGooDdgoO5NFfLsgdD8ZgotL9PWrh7pR0
hzgPgjX3q7MZTcqYBqTeGi+Mdw3RkKKeQQSMGtgwgvTa9md4ls0WbFC4R57DWaVFxCie56uvhcW2
lhgXaI1jLToWWn7MQD3UcuTMQ5hVHgwOznWAXjnVwmUYrQehpcz01OWp0vJmtofGJdeS5wzts69F
0KD1kg3TjvyF+eWM8KOY+TH6d95TFNQD40Hw7gyP+DgZCSpridw6E5Ig+4XplTGbYqOg0O7KmIVE
ZQQYUUX53Nl9t56G1LzkpBs94xS5uIVrfR+t7n0gLX0dY73Yu9mAdFArwhutDQ+hi+4hF+NXUAt2
ZQrTTYMqJctKeWmQ2HqKg4b/9Ul8Kc+RoHtqMR7ey05uUQouV4vIArzU/Anc9fazb1HSaT27q5Xt
AIme0zx/d0wNBdDq91Tr4JUWxGtlPDVJfra+1PJaN18goI+0kt79EtVPWl8vONhXY4K8M8kR33Mb
9SkZ9ZIO5jEYhckmJAPGVXYYomGn3gkt+0bobklrjZGomcQFxVyERRzdf6IdAI32AgBsPYQCd8Co
fQIJhoEB44CpHQSZ9hIgPGJ8iruAeRD78ATHQYL1INYehAYzgqVdCan2JxgQlDYGLtBNpd0L5kxM
5tBMBexASNJLZSO+LnPrlmB8CLUDotdeiAZTxKjdEQE2CUtLr2AmispRB7z89147KkbtrbC1yyKa
ZYDpafaP6AXWGLWfiNIGWKfdGY32aTBSJiwEwbenPRyInYfHFJF7rv0djnZ6KIQ2k/Z+uNoF0mo/
SIEwqChMBjYFN0+gPyYMLqZ1/+UkmfCUVNpdkmIzAe1EDUOgMRrFc9himlgVDTEkWdJzz+bUUl37
wRE07XztYWm1m8Ug5GhHAtV+1k4XoT0vtXa/FNoH42tHTK69MSjPEARpv0wi6ZfjzPOAaJMI2dFt
t7O7XURk8/1s06vl+PdMZCZwzw43Tty6u6rBIMBGjiwNQb7GELdvVmdavxl4UjvmahtUwmPeleNI
nXt702gHkNRWIO0JWrQ76MsWHGEY4kMzHzstVnS1mygpbTg46fAG0FduxcxoNxIVk06nne8ZhiRb
O5NCLEqD9irlTrO3vuxLkzYyaUdTob1NLFOofXA7LZZSoD+Js7XS9qkNGIRsfZhbsJ8dsSarOD1P
VIW1Iu+r0Vaqtm+aQxOBAhWYufMBPiPdD2J1Dzu/CNiALRa04PmTpTrjQO3aYnJDkyPmNfhVtWKv
R9U5Jt/sBrfXVwT1jP+LkhYvtd/sWnsxt8jMnE0pVPGd7fskgQ4Ot1C7yZjEvwTaXwbldW9iOKPw
r/ZSe9AAYhXbDluap/1ps/2QMBXWnjXMayF+402vpwPxYiWHVBTEZbGKkiVI2SptxnOPEQ5KbkiI
I4ZG7ZGT2i3nYJsztX+u0E66Cktdrr11VNq8TbjtZMB6IGeRgGewOTtZFL33ub/iXsKyHhXy2i8s
IrPai97Dlgl7D5qDA0di7Ew4j21PW7Cgh3dLwmYNUxZ05O1SUd/XY99fF6/WMcjBrp+g28MnJS1q
TuvdmPDdt0l+OKoFLYDZZncbFsRblr0RWnVKAPQ+WVR5KeWfxovInVNwGzRY89aOx4IkQZmLTTEo
D/Hi8vhEOTQ8yVAzMGALdG1+TVR4IM7MQusRRpgGqleGYVhItLNy1h7LHLNlo12XvvZfltqJaWlP
JqBsZ2di0xy1XxOYbrjJtYdTL0RX4WynF2OkJGI+9YyULWIl5924tEltHPL2zTMg0W+zYhS3KZp/
9to36rCB9vGR1guOUlajTM7Gh5iKYA0hubyU2E8H7UONkWYSzx4jJMajymfQi/CsDphXLe1ibbSf
VVG2OVa6bFvpbRD/MKErbOrWRrfQJO0OhG8IkUWbsSHGmX83rlkYaXFzzpkg4u6o10aAv9aKcdra
WG4n7b0NtAu3zaPpFHnLTvXmmzUVySEMjXIz9OiEoElbKxK/khXFHCtT7fJ1xbeh6mf0mc+lIpM0
dblSQlQlB5vJE8Gkwnjg9Se8faGxyrSX2HqLtLPYb4trGVMv9hOhIK0saVzJdVjXLZT9OpdPc5WI
YyaDbl3y4JCg635PFpResxzrNflr7F/dFGwo4vKt7DAWUuE9GYMOQUIj7PjRDQaLzm/p1iQp7YoU
YfKIRmmt8BZAlbGOE34BdAX21WXuT7ocfVyZqY/eCGBSJLW8qdIl6sHwup3JNvfB3Uqn8zfIoee1
dEtFKPEyb/8LUZmWjJXZHJXF35BDDBoCYbLakQjxTByr/ywpK5Ci9pmyUbKG2YekwMikge6gLC4B
1ln0Xt9qs3ofxwJMXshTYj8us/FZZVgXBUf6Be7amiydJ5NAoImiaIU794e/2Ae7965a8eGFCf1y
kf9Ja4eyA4vA//sV/JUepF+AK4RmJpnCxkn+zy8AG6GVp6PRbflk3g22hGEIaZKgT9o/3FBm8jg5
bfpfaPGA8vwH71tgaR2e4O91gr9I8eZ2GaxxsXtO/fDVLtDMmNMA1biUw7EP3HbvjP13I27DSwb/
epXi2sApY0UvCJfznNGDOxDrbt37riveybt6Zty+Ukbg7shoVuvBeMjHiHyrdLl7hYTdmIzddjiP
FnauvkW509OVoKeL0H+gvaHJN9mVFM4mt+gLUTIkgzHvWBdmLQLYUQHnGXwUfgF14poJ688yTwnr
Uv5DSLQwj9thjMITWgfUYNztcbmVcri3iAtL8xNFzGkSRbyKZfEtd0DbFs17LP3TQLORkWGIJbnP
8wMErWfI2X+2Y/TLnpxr0qTlqrE+3aS8q8a5p+Hw6DjlizVYv2Fq3qrWfW6j5ZXMa4if+TGp+Tvq
wHhe5vAsIoCEdku50yYPcOH3VSQwbIX3aiqYiyYv0eNYjAjtmm9xjp88Q+U1ph/4LKIgcXesNR+9
3pDHoRW7Ks1sUlfqelNNPjzN1LUOgZL9DgOTvUJ/jKukV/O7SmMERIlYmwXzOomcaouURs8U8Fr4
iWFsDSQJ5wJuh4Eo6etJ/h+q23/FuXA0Xuw/lxP/r+JX3Hz+y735/PW7jf9RUmx+/c6/K4rtPzzX
R/wbyABcso0C+N9oFy6/ItjPmOgZbM91+JV/o10Ef3D2eTLwXd90+T3/TrswrT9cyAhBQDiRa1si
+G/BLjzxV+2uyz/OdAPwGXDBfMf9y0ErnMFVxhxY29Jkx5v6BHOhtQyPPmzTowxLfJ9AKxgUDvJU
TgWkdIrdvTEySIEKlZHzjNd+rWo3f+18bBFmOCvwzSULU3ewzqm54EWmUbnUQfJLGnn7c+rIgQty
2DucDL29NmiE6SsjIE9d6yl4p/34bvWLA3HTR4qKBAurZmAN6ToxGkZnYz+ZEIHc6ZO6F03cGE8j
I6vCYDgBKgpjmENUOBBgnwERCenil4kv7BnydIohUNEFxoHcIRNt7ypLEVW2BFj8iT6X+OqCNIjO
89tjD6f11pD8c8MuJFYuip+dG9jdPXJluIExhofVmJp1XxjgtM0qyveqg0ZeusJ6iccAQqkr7cdK
+ARgTKbnvLYQ7S64MdPtOGQf+LIAkUkLlGc0RphGdBrBGEzrynaKe6/saFuNdQVgvbbY9xAW/z1y
3O6Z0WO1CVQpNx00lHNgc1xSYznvgozet5h0sB3QkPyU5439EvtSPeO9Nt7GsR52S2A3ByPzgxX6
HuxaJVSyBdvy93Fgiwve297JsOq2Uevnv0PXQBMJBGmVGFWzNjT/jjc23WHejB8iGB9XrOsJIp2g
efNDA1R30k3blu5u76XEKqRg9E9CRoq837DAOYgQxevJaRrzRh3mBa1dTjrJvUrT7l0lUbcv2g6a
fxR1a50xsk0oqY5LILhQ6ihmXhmQyomaeTUyMN/VQhTbSrY5tm6a9IWaa0NXnz1ETcdkb6qit8Uy
LPwWyDK5PchZSLMadL/MzF3aE6OzjPV4aTsJCT3qjJPoeElGkPSPdhZ6+8CyyntZNhLFsYFTacnB
iaPyfwJU1V08QmK20lLO1pgrWM9pB/WayPf1RIO1bvCivvWAWxiJezUBfdqJuTQAoXHXAo9P0H7D
2XUPbh6hOuA62dI828eqYVmQCwRLSSnBpMbM2xK2tDXZMxWEmNarttWEnNFLKQgbJLnbLulwvLQh
kCaEkYskKyPJCcw0WBXK0JdkyNGD6LHinLNfyORpZqgDH6khZYOHJCD7sG7OtmzYU03+sscNJrZW
St5s5UTNeZJFeFtENh0adlyXGSU1qR4TM6msK9ZmsBDpYVLiL56s3yPOusPct94+Ie4GXMRQsdu2
AarCJjsTgMIry8sUiRb969mC7oeDqnMOmP16DJVZTeVq+kdYE8QKhh0pg14SroPIzZn5K51hgEWt
70FoORRskNr6ee/HHZSbOTEw1RPIJ5j8DDmxhLbZk5Sp6lJhiTRMWbO3R6+DODL19ozt4zc7V+Wy
tpygtAj6zDB+uhTG/mswdvxZIBd1bGtie2S1AJGDT8eW/9kehuI1D/iGr0ybmKPNEhTAEIa4wmuJ
IIAZs7dsJens3rcmyOd76CQ4jWbSf6qTU/5v8s6kN3Mlzc5/xeh1s0AGGUEScHvxzZPmWRtCUkok
g/M8/Ho/VBXKVQXY7l54ZdTmXtTNlFLJLxjvec95jko/6CqTr54be4eirm1KTFvjSgBSXwdDmjms
N0fKExq4d8Y2s/zuUMnZSvaIGe2HbbBcdCcnfuN6J4iOR2GBNSgiNGpVDp7YmXvmQIvFlGX5kSXJ
kG6Ys8dmXRestQDpVUzjWTBgGVQ48vwLLdNW8q0M2XT3PDjOA1xi2qRFajDZtqWx7GqiEV1J5M8E
Cik/bHLjJdAgd3Hq9Dl9Fb7rfE9p2dP601CDEfZ06mS+cW5deMQc6ZWEC9wbPgJl4+FxUctD6FgQ
2oO2I4Ss09bfYf4Tz7Hw9BsOvoKCKSunC36Eyb1xq4hvpWmKIyde/FDP0vwKw2iCa2lFtDj2mV/9
hBnFuhgPW263cTl+x5kmTj7gXZtpwTzWkNKvk3gUf2ywFdA0qAc9hJY5Xcf81b4noG1eQaCzXA09
8QV4p3VuZ5jd+4ao9G3mqOreyZL8AaoEi+TOZyllOxAEqf9Q2GSCsTYPQTF6xzki29s7mfcS81sd
+eGQbnCdZn5qrMDVJ08o91hpqt7MyHivMc3RGDrasbrnGI3fBqmZLk3bk1+tIaARdH4jjm0D2fem
c2I9gtZmxVbRsWNDA/ExmoYkXG8I5jVbwzLCu2iQw2vm0QTtUHL7WLRWdvKtRhIOyId92UYxto+Q
a6Z0JwzZTf+heqNudnXHgjFpW+/ghHxP04R9zXId0tS+Z9zJSZBg4b5Mloef4s7rDYOetTDoGeWD
K4NEM71q3JNhDgy1uEZHQB8vHdIvFOT0GTu22Ul+UFOzW6mbaU+vFQjPYXBfXRu5wYhwhlOYSFdL
M7tfTjbLP11LPWBhedV2TnGB4DCihs8yCvZ3bMa5wq+ToGgRbhSRGWRfUY8fOEJy81jHuvefqXFS
jxVmzhGbYd4nfE0t7v26AUWf5/Ou9UB40COh4/hsz8pMCFdMYbapLdPHqAOAZdPZaU1UgcV1JJej
I6bRbF2ljocPPkzGdudHtv2m8k7fgZ8rh02ZNs2rMbk4vAzd+pAyBTIm14HqVHM9fDFiBvB11jmS
fGHSNAD88ICbU6uDGwrBRXGKgxxQVSx+QwttBpwqbpsvG3LRH9pdEEzQNqbvXqB8rvMkdF91JaBT
+GN1n7g+3EoNorFcT+4MYwREEa8JzSi2slqVPiYjiZ7tmDcmQ7Pkpc/eL5XpMfYifmFcsu1JitLc
uSWoxrmoy52q6vxiq4r6KGioK9oFJUjCPjIXqGpkfCLA8BlPHXAVWAv8rTX3znixSQw7O8Ak7Qab
SXYXJUxNq5G8K7JIiiXxyMc5onIz6jpKnewQ+yp0wBfKJ2DMKzs+zF45smU2xVcjNWwTe2SUnrqE
C0YBm2vuKNMw8ChsXZbLGyq55nkVmHWAM8ZzXqTM5nJTj47KV3bd+TuHpdomb2yiNE6kJ4piPUGL
ct1zJvkLzV4UlNZhi8ERkSXMVL0XXUacviA/3YVK5M3kxpB6ng01zw1Y7Xq5qnmUGVHM2/BdsAmc
B4WcNLZ4HerAZNQ1y3Arxokojk6Du8JI9a22QSPWDrUBKjSJwA1ef5ByxqxrBPbR9LqR4Rraylvh
YMVv/cIkZB5Sbh0HhKcjQrp1zS7e4aneEfYPdpZeYDbcJtsLHnzclklNFTwIHm7PujY3fhgteHs5
3TH5puzI6F0s0ifQYHjpA9O6EaHJ+rDi/VYUmfGKjByc4pprJJeY+kqnLkVQqh1IhPnJgUjXDFem
HV9xBU37AVHtOBFv4VmzjXk9DcJbOSosL2OwlDLUVYlYqC9USt4iniX3KmSkjnF4nHOPnbnSaAqB
5dHrqdCtLiRaZgS50sgOHKv+RjQ+mQaVsidc8bxk3Sr2BvvQWvDCXKgu+4CP+rmb3DFH9s6SvZ0V
4ugb3ltqDXTDOZQojpGtr7yxwzwGklf8lGFyxOxZbJHmiDHMM6aBmsDlhjeq9WYQcjsGncatrGb5
qA3WwP08OMlWZin6eh6QSWq9FkZtiyqYsPDyiN0/uQZp6RVPENfMzqqnAyQT/9WUpbO3tTaOsnQ1
rtyR+JMqePnSInqVdY31Es49tbZ5Bp7SHYT5YJOLOxp1C1uj7OtTllsB/oFyerL6Tt4nMxW5GhMi
uJO47mkO1dEVXvKZsody+MIRiI6s7fCznES0yzkJthLbyiU3gDn0SdwcxNSrVTlgsQDU4x7rCGc0
Ll0D0ufk3U9QDVDJEc9CkGQb5JvgMtIvRyY+n3CHKpisSWCPj+4Y6zfTjjPu9az6LL8dtq3fNmjJ
SUfhs/dqEervxuyLwHfwmlee2qHa82G30n6dpVh+1eg1m7AdWKNDjwbw26HUtKrm8GOvlmB6OrgA
Gi6BX1pXcZfbZ1Vjy3TJex/GJgyfI0jth5pZ8+QZNvVWasCFDm/3yZd0SU86yI9jAECj7FT7aQtN
IqVzSVvFsKQ2yTA02OQL9y5NZ3GEiJNid1k8WNbI/bgIcjzBxsxFUIfjeM0yutqWViyfAGtFF3z0
8oW7IR3KqvOWCJOXwejzjUGRzAFQt3ZEZvFSbYuXueNC5tkks8BzINcySJ0VzbSfeiKj2NiozzUa
Lal8L/0eSsIarmtoUiyJ2ONSE1B0Er6jsOgoLnHz0XlVvaZeAo/SHXIfXTX4mo+eZOCB/zfyMBv5
Vx9o7Ph818FF+1SuJwqs3gr4bc0KrAOGrNk3uz1xxlCEEYwTUeE7tqKtoIr8WgSqe5BcCwATTR2A
l2VPR+M5RvmygPXisDsnxs4mzqL4hzMcnAPojk1RDaRmjGy4RmYU1J+DCtrUohabqGo5z1X77VeB
f8Ufq9iOaRZ+EyDJ9xnxi9uxVyUe8jk6W6oEzkDw5yYN3QovJ0yslcoobLbhYq3Cli13nNwHcWNf
8NnIIwlABkrTH5+ddgB17pTxaaxt92HQBbf6ER+ezFxeGLHr7DMu6Xgko3RnziCMpqkdC4aCKr5j
zmh2VNU0j8ZEMRSorfCGZktxhf29p3tZJleOh2DZeGXzaJVODg3CCDZ1yS7DMUoj3zaD8Wp3SfSR
xqypCLi59m4gvbfkQcdX7UbBR0bnarX17Sy76dNkfhxCiGHmoqdWcx++1wr7ep/oY2CV/tfkxz0Q
wj444gZlEemGGU5CGstPMuyxKcFzx19DE054oqyx/uj65Y2lEEhwJNNpU7Xx9KQEo2BeVeVR45rb
QXuAXxoRLSKtykvNhlNpzBBCV0aFQFFOJjER07f5o6fdBZZutRVVnJ59u/SeXJVWRwuP6rawTarz
TC5rXWNPp7Y1aLst8/qAN6V8FJjAfnQBRJ4krbx4AQKyH9jqPdL2fEPoS+6HOF4qh6G+luulSBFf
GVV5epv0ARKm3Q0O+7XJMP8w31QAm2xgviFuCswmnXWTjyZcLaYZQftWO94YcrDbLSYYBxcwyk8E
2tjt9pUUwYuFPHM91LnaFgTJNxmBFB7hyMe4ZsXs7hqjZeHOhbgPL/FQpy9phZLdNRXTdmNY1qMv
JU1NdFBjK0mX3C9DUHh2g9I69Crwz2M5W3geLCeAwZzYvDIi+livs0EY2KRctoHreC7NF7dI7Kva
wBULcobgblRZPyniQrd2l0d4DY7c0ZSFIkubbYxLIbIB8vi1FA9dBveMJjbIdF2CzXO0ath78fDH
rKvFxJrZ1a4wsZfhQ1PFMTZc82HIKvhwbrh8aAreBx+WB5BS0yYPUt2VwGUScyTr1iVd+1kCYUkO
bZirF6MLivdS1N5REiZ+CqZpeFAlLkVAXPDnw5kVICchc/GQGDVAplq+TJh0roMQJIyYA33Ne7F9
MUnl7VPMbkvpWhjfV+BqBYXAtfzopV0mq1Cxs7VaO7wr9eAfbay4F0vW4VXSxqZe5SOTY995/qPF
UUFdey8VHG9dcJvt05LmhSj+cYyILt4gweURF/2jT+gBXu3oXAPgcp7xfkOXz4IU22VfQk9qx6FE
hQrmW2E1EH9cIzwlYQ6KLRrEQ6Pp1WTVbdnEsLE3JRsJHeSeut0SdvbiLR+YhtakpoY/81yWd/5c
eeuw7oJtyhb9ERpPzP0gsVx4At1sHlRetzT0uDj3stqLCb2xMRrXTZ75B7f0mbH7ZaRAVyLvbyA5
7C2/Lp+6IuOOgL96p8qRQj6qYDZsW+ojI2B9GDIDS79HR+JqmpOSeS7XWKaa4Lae5/nUgR55t42G
3XI+Bke3wwrZJ4Pczzb43sb2BtxYJdYZm6A2TNP6ZoJBsyZ/kBNS6aaDHPp4N0cBNVIMTs9Y4RTf
rDUu+0+Sq8VY76qodLaTS8BhBdVWkdK0qz95rstv3pbzfeqW+cVp6474Ez9ybgZDdZdlMrgvmio5
4qUeWFlW4BCrNsSS2iMKnZgSfRqgeoOXZIsmzSuP9I/PEqhVZ9HI5G6kpoHeBhv3Lkm8/lMz8VQr
x5gtDg/HtC8w4ow/vGChxxttAyKs7+lT3AI34AJpNjDxV5F0K6pru6b8dLIh+phzs7hUfZ/cRm5L
ZEN08sskyNdvMmwumpu0Q9cyr9gXbPwjF1BSNtd5a5dHFQX1g2nLIlnJKR+f06Eyu5XVZND3R7I6
f1jHTzRDt2lDpWRd9gQIC5HeENmW7tovbfWtk0iaq5nKZDbuicaaHZVMheuO0rsX2E4za3aQPuWG
x8o+F76D081wvHot7FneuCoQ3pZXrNtSe8DHtelM79yLNg74SvxvU6uxfMQXnd/ZtilfEYIwMfFX
2VFr4PQUj2BnZOyvytkgt+Q2j+gP+aWuMQej6vvdmjlRXHORUvdGOXUx91QJJm4UAAClSz4h15V5
6EzBgEl7qtobeiLe1oXKP3YM2mvW2PlnC5PvYUDGISBPq8oapEAAUGw2yi+f9immV0V2YZj9DON3
h9Jos/dgIqjrgGpnCt5/Ghw4f3pTEKFQldeco2Hihyw7Fvu7Cqo/wrIpnXQ9SGNcOJHY3FYER2MC
cXyxlTP0zN9C0LyrVcNzLbOEvguWCzI82uU876fOzG8wh8TP7O7iHZDO6o7wuUDOtt5g1hvX+JGy
5zz2HHzQnrmCIR7zRFPMt6n9KsI21sYEMHuh0jMtZ2zvgjaJXlmvjsVeZDGxrExgZZA+pq9VhoR8
agvw9bR2oNN3ZVrsZerIp+XvmObFiNVw5rfzYqbVGldV6KVvIMvg+heRvqQBaP6s4nGY4kydJRiy
dc9/hwwa9ldJbeUYn5voo2lbCmDLsj7zhopRvRvznnOu38+TYIrNsh7/vV3x8WnpW3+IYAxcF6GQ
kCJa37rlT0oNsAJkcWUFOH6RpQxcdnUEj7Y3J+tHgUlP9yEneAjDBTdZ4FojWTDRZ0/SQLnxMXvx
kLXq6KSu9kGOyII0jdOe46Y0bitTzjONd+Q/RajiZ5Wbwd2g0Jrcwu7+pJkydkQvsa8w3MVrrJ88
k0kvhbWNo75rtwrxD68z1kIqGj3704W4eJ3gaEWdBBrJhIkPF81KBAx4jsPFfBXM8bg1BoEtrLZ6
7HewCleFlO6rTLSGgSKbZtWaoBRWJu/yGbEtiu/byuPY8KlqSVZjZZKRmTGgPcpEznBAp6k5oCAh
3kfBQP9j6kX6RxQhvb0W+6UO4CCeZN5Nd1k6wBoZvGkJSgWyhR4d2WO69uuEbsLctsdjES1r+3Gc
xUeHmQfymvFWoeo9WRQV7Xr+ccNdJv5TOn1zCsCPQvaU8bwHPhTdlSU3HB3K5mF0BrWn0FsfCnN2
fkgWim/dqfqJs9a+ZIS6Xr06nfirDk3/oZ1IdiMSdRP9HhoqBrdMSfPFcgENtVQ/fTz1j1hz0sc5
T/oZJ6mHH6QJCwcD4HTDhM9d2klPbSj1J7NItK3jArSPDhs+0HmT3BGo8WzO9H7aV12ePuZWmYAn
aKm94Uy+DVwfNE2oHHvf2ykePsNw+j2SjA17i0f6WgsgCyQSM2RVCaQ0SHMqR3XhIwyxwFI8w9F8
FavaOtXKEo+1kQUaCSUruHMk2UlbxJJhyE2cw2FGS0Yd1Jpfao/JSomOCiW3zG6FnN3raYqH96r3
7HWf2lW/aqDK3QkzyaCvVuF4Z8ZWdg81zn8QhjPe1hx4n+A76re+aHNuTVFIXL8t/4ydB3FC9ins
yQi5oJ/QZmp83Vd179LyKJfuzChvyhWGdxQajuvnhsLPkeQRToIKWPftQLafoo4uTZ5TfJ7vqGj4
KjxObKKX82Ya2m6bCNCD7DCUc8vIyj6oszOPIHdGJqSv/Q7MjQ2VRNcEaUMkypMMjCWgVLOesW37
haSSdSiSNj2BsSNmVzfcN6ymvKo8nwqlMKgeJ126l9bNXK7AdWWecjdOuf1a2QG8DHB/xV70qszK
ns9gm5/zKkMkVYNK6Qy30veortxdk2ZYtrC+P1kdjaqgFgZ9TJx8uEbHmS6xJSpEEEUTbe7PB/xj
5Epnv3dQHHO8DbnBhpdgTboLKzjg/Jnz01CQ0OeALgmItaCWxm4S5qpGL93y/PrPnC+LHbkM50dd
pcY9RnEiLU0oD/4g0mLltKaJKEeYqVzGGASdkP+8DcdrpJ7h4HfefM8On1oqL7AeGDWGm2pK6nur
TBeo6GS52GcC70Gksf8SkZv9UaMdPPvLd4GWgn01g6DwwgtrRGYq7fYghRMs6Bf/hVXwdBpJCUHl
Kgyaqhj1ZS4hfg6yOFZJUmw4ewAJtCERpy7ojoXJPYKeo6Q49rhGQKwO5IS5M3VEkkJrujP8wbp0
SB1oBNP0gILpilU34z9f87oXV4x4CbUwdRQSyinh3ThCzO9x5+AprmfPP+VKjy8JBrmQmXiMX7nu
olLKcqSeyHflxqPcAR+0M4j7oKxIkgQa4oIuZcYSz2AXLU00UTgiKP6t191KdEvC2/ZknttIU4No
2f0DTPb+OIopuKkAbYGYKtPskLXaYdJU6hsq1KIYBDJ/EqPHlZJo68lBHWExzcVtiTwh0SLIOA9Z
5xkHp2JnvCHOW9+EkHY/IMiA7qf+rMEi21KT68YQrCGuwEeImzUfGExPHbvheIXO3fEztzXSYwo/
VmhC2uzNmIpKo2PLM6EU3DoyNo6OTIxrJxLvZZsBMiAB1pNqsSFRhX7S7FMrnO7pIn0Q5KjWvQzz
dT3Ew1FwUd3KIUrOkBTHpxioNzCETNFaS5mIdIfxE4tbvYHNkbz4uqS9k2w5KWUawfXKT/WwQwNp
1jTlIo0ZscECnta/c2/lzmc8W82hcALj7HP/IdxacTBH2fTQ5MCa+SikG42eDZHA7JqfJMFIT3+W
fJgraz72E0+ncCqIVqb0dnhus5t5cWlXGQFeICquyVDQsaBG/iDJWEtj5ykUuJqdIR5wymiRZ+u9
F8bGPkffemj6sTy57dyc48hmqkVwJA6a2JP4Acmsb7Ji9vGCRvGaD1y8p8oAJH+tu/rGzEr7Jvcx
gK1n5RlPfTA1dK9QU/faTjI4SeiX7erfsX1qrUU67aIeI9W6WuTsUQbpW9KZ4Q5dmCt0rlv4BgGv
QFUNoFQ8nqxnS0zVnSMjcVHUVLX/F7Of9a8uGiw0LmA+F3gg0VVk/392+6kmZXHd6RbFLxyah4ha
j0e3s2Y+O/GSLWdIgj5qReYmY4aicmtiO0+T+84xW71NeWlu/p+YtvbfxfVH9t3898UN9gUgo47D
qP0f//yvzV//Pfwulqqff/oX2O5xO9113/V0/910Kb/0f8EX/7P/53/7/s/gHS1FWZAAzvh/8mQ9
fqcfefiR/0v70N9/5d88WdZfbDBTNh1d/H7CtOEo/o3y6P5F0CqCvCWU5VroUP/oyfItR/jYUgmE
mhRv/p3yaNHESY8RCzzPAzwm1X+J8uh6//o0KaIiFiWXruUAQOdr/vPTFCce0qYeQmRlab96y2DV
6arh6uCDGGl1I2+RRO1Dh81qxXIEWKs5NeawKQbJGPM7udnaEDuH68glbIv2sVxGvMqZRjzIv5Pf
hPLa7hqODeqGCSwxcweUPa+oGWBw7P46RC7zpDvO3jEeGONxfSIMbx3E7+vqdwwNpsz+MttADwhq
NUdzkCSUxf3OsEKR6cMjDRRvTZU0KRPMX7W9x4di3ruZHgmKc9HrNgY9ROVpWiZmTvsUC/sw5lAW
GlU8OYE0uJ2lVfOgsUAd40pF123RIUrzQjVfaJeJX0STjNxa3SAxybyRTBpU0l/aUFXgdhyYtEDC
n824zUKo25jBKRq0UAKMzGfzIrVjjdvgVy3wJu6YnJW28QeahX1hpcVo1AzIFyuCIfqlJbkw4ERp
xgfBPy7MDW9RKPikg6UuwDDS1lQy/A2LoOEkAKxW7IX8Q/mreJSL+MEIHdx3iyBC3mncDkxsnKYV
zo1sdrw7XnHFD/606o8Vzupq/NVYgnaGjeSyeMcDgw/dVOPGn2tkGYaQ57Ip4O0kZbxzFvkGV3J+
qswghbmGuOMb0rgxE42p3k/oNAfmd1CLJuSAZz6KRSeCPmy+V4t2REFJcFssehLrk2LH3wciU7/o
TXhiqkNt1fOx1pm/5kYw0ILluSQmu/FIwVD5VJLB2EFBLRBPF1VL/QpcPjidBX75zFaMBBrpHjot
RuTtieySD1ahK9nNVcSt0EQc5LPEGPMX1ID4hoxseedqQQUThLt5a1WyOgnWzM+s6JsP51ehK37V
OitT7HZV2w+IwNN81eAqRBlG3RNg0w5W2/a3zDFsvDM7Rz9hg3DM/ioO/uqE2nOuZebZh2zC9Ixv
OzvLRVkM3CH+MRe1cQhthEffzd13gAjIkd2iTLpMMWv9K1dGYRxeuWaeEWNAzYwY5O+cKlGkVRax
c150z/JXAp0WNXT0PIRRa9FITadvX0BX6etOWRYlSLm8NhdVVVRpeWSqsrjYptI4NKODJN23kVoH
XG8fMbaLpy5zh4MaxumzWdTb1KtadL3Aaz/TX3l3jtqQO+Kv7CvxR+3yRQu2HX+RhWk4VxQWuO4N
Ls9sF/dRDd3qV07GGVntK6w8Vxn6FPmeINqXi/gcJdp+7BdBOlikaT4z/dLmUBAS6Gx5Vfyq2N6v
ot2FXOZARjTc9lUIk7Va1O8wt9vFM6nf1UQAfx1RVFJs/KDvrpy+wmgx/ErpqZWIdOWmBbjDRWvv
8qE/J0Nknq1fKZ6SYGT5elHoQe155TZbdPsCv9Wzm7TZncdke78ozxyMLdDUrWFO44+tccKutETf
X0vosrtEDxSzZsm4FIIYjDCEkfPsSOAj2cfZUJEd9odUr8bBpBWjtDlrIr8FWeRZoPjnmKHUmwx1
wtvC5y533J8xaP/q0Vwq1vFwEtcGglq3/dkPDNvDqDNOTPiVhTUFolZyNlRq2dtC0tvTTL53TIFP
wkhp3LdR5LBl5xAn1VBjBwS1UHf7wErzSzVBOEdRCctsX6jRxIZhTK/TkFGKrMz8nqUOTTLKXWif
Hcw1Ck65Fg9xf5OWrUXeLvbSc68XWgr3k+ynxhfwXlQyD0lC1vpkd9Inn+K1G5nXEgchTMBNRcy6
YRfvoZOr2kckaTE4b3F5JKcASfzcxL5D6rIqHwDXN/RipX3drSqXiMY2J/VDPWY3ZD/kTwEDRDw2
z05fiisvmarPwnXsJyCxcgAAKLDHjtq/4+1tu4c0Gsq3oWU9z8jW0zTEKk/FGzh+0Tdwvj7e5ib9
t5sMK9I5JFECH2joiPklYQmCjjc3a+lCZRM9wOOE0Gh0jneOZxn8Kfik9tuy6MV9A5dOreuMjNYa
JCYVnKHXhy/jlIQYK7rxNWpy/cQWxFpsjOQb6hGRszcqTv9gbo6DRuMj2l8RNXKhlXct8ejVPMmU
wvqo+3C9hPZ5XbnfMYPGwai84ka3JN4JwHY2DaujOpK3HMh1k/HGl6yYy+ChqO9q0u17Fsno7GGo
iQ9cGVkE5D6I176sS8jJeQ8By3HyW0SdYc/vFL8DfAZuBOp1T7Wu/sSfDO6zVDOHkT3oe7pGaGlw
Iqc/t4I8E0SQ9nMIiuRZ2/1TaI+ZwevJS9kjR3AeVkHn5y84BJ5GioN2BHLdG6fAAOIIGg1Y9kQI
X4zs9iYDK//aYzh60nmffjZD0lxJBTnOn8BPu13d3GWMCrR26cAc4RXTfMbgKOnQScY62E0cdoci
cKJF5p+upKzwbE2Fu8wrpTVfJdhtvtwpDu5yUD2LIRxibmcBv2gwRz6WUWwdA7/TH9iQ3swysTlI
pVeu8qZJ7we3Ce6yTiTPMgS5gaUqOtkiFyvRjM2p7NtgRZWVxL7d9SMNWXNwx3XBu2RmTn1SZCTc
COqYt24Pngbhtb5wJcTiJMWQrSMqptyVoRRzSIGR6w3FGKty63gfRBadYYVFLn4zQHRfpUZe0CXb
9WyCcp1uQkd3161jeW8eZgqWkoB2jtoi3LVmgeccMUkhOczATU++G+BWM2l828SIKzsEArGr/aK9
jAAXbIQSPz8ha03PWTM4Xw4ZnccWIe6eBThoOxnMfwoaE3HQ9pV1CbOlbSUs7PpJFRjgAeZn+ZWf
KudUdRUQnHkuXqM8lu9+nrKmiQzmwCFwdp7Vlvi5Yh9/b2rXdw2zxV2IdRSDm+rgZyXhq6PMhv2+
6cLaD4sLhWcG8BGeg53Z5N2wgIfwqrvVuAnqCr+Dk+evVuFRQgy7hlBn3R3buooAjvnZqSEqsy1D
h5S8OaT1l+HPdrRxMPHvdO/l+zxgzeMVnOn5PIRbSRXFldZ2zM9OeDdRrAXdfuW0trB1Py2L0+su
sfojP2nrPSbfc2jdqQXEaaKmV2X6ob2+Zqi23HsGuqUkOTc5YdhjfYaxBnklgbl2nuLdRulgdzeV
Ih5XwqysK+0OBmW0hfHuCyveu61SfCQnGNaxn5b+AqrIP1XrWbd1r0FSwGWOwfLG475IcPquQt7c
55m12KKrdxjDG6BfYMyKh57Z4WlOvO4uEUN1JapZrAl4uldECeZniszKvcLes+/anqXg7EXbLOni
Ayv3cEcHGfvoZtk62kV7hL3UvlVm0X/MvVVvrWkeb4LSQLhShcvrpclm6HLE8LmK+Hv4Ow6xjZ6v
NKflJZ898d5kdEPW2diwe+ayAMMRRTaOMqgzI63Oe3+WOJVyyxgvVU4enGAXCqDrWsmpKcrmfhoL
b4cK632Z/kTIMGh4B0+47999ipz4IJle8ow129rSp+Bf4xVKXz3arW+EbVukwUwP82XEaS6T3Lpl
nSN/ZF0XL3CJDAjQ2GXnoDW/RiO34Mo2HBV+5tcf4cRiKUXJugsjrqFTkI0XzwpGbk1V/Wgmovhg
gzlue7T6jTbxApusnbKVSWKRsCE62VNajZnE6uMsJ5shtoYwGSlS3rn3EO/jo9uIH4BJ/inEKU3O
LnfS4wDXbTPw3n2uY6w8tdl0ILsKp9zRCGE/pTIo+21EUPu5t7Lw0dVTfB+BUY5WHqfIshcYloIQ
0dwmbluiQ0o2pXZYTIdaCxgqVVb192GBNZF9hjmf00CF+7YM5H0HQfszVBqJKLPp4TJGkutW5V1E
CHGzwkL5pExc7G0WGWsjM/sn+ALGJkpVuPTP9vqIZUqsJrA2RxxznLO6r1/rxDYffBE4d50YXBpQ
tI070ZGIQVZ37RUu5tW8BYobDFAcwm8mI7adSWmGAHwHAdiF5XoFNCjJb8kAa8I6SSpvG3yIvEkq
AViGitYHRJ64WJuEsV+Jy/OuFDia8F93uX7pZOTQYuKDJtbg1nd24TFAUs4L3z7qkzvgh+HtFNju
U5N4C1kRKkORqWlnlnO5Hyqd3tKPy+LYs94H33U2Vl+lZ1lNTHy6bcjfiamGnB/Mw5XFp3hD3Xh0
Y7o2i6KIVTGXjES9zVZgUCVomqvOVAEdXwIyAScEHOhKukALMq87y8iT6YYpHXSeW7rZ8qTyGLqy
sAocCaw9Czi/XEwcMEzjrHvMAmnvvVu/29KxLF34hcsStVnWqeWyWHUzFewU/rK3/9/FIwqnEVn+
91k+DqWP+h8jfH/9BX+Ti7y/2OzxfeX4ROT+US7y7L+wOF/I1ahGtiT393e5SLh/kcKkQ8SjWlL5
riCJ2xRdG/3HvwnnL/wK5fm2yerAZVb9r2T4hHSXLPE/hqX5OgR+LcuRDCz8noue9PVxH+dh8x//
Zv171au0yflkk2C/8+Zh4IED/apDZ6a90aepqOgu9PMewToudCw08B4oXjFx088H95blaHIyY1ZF
aoJ/DkaO7qvFCo73ngVBVlyrZAjAFg8Wbw+2JEWt6mMFZVCz1jhnVTmeRcbRlYbWFb2ch95m7VxW
YcXdNDoA76LHzRLpOU2dnYEUfSyG6YZF8bBhCTBfTwxTg9LfpVnIpzITfwQYpzZcNi9q/k5JSJ7L
oXDPUxlvMzMej2nnH3L2toecofd/UncmS3YjWXN+IrRhHrYXuPOQcyYzNzAmWQwEZkRgfvr/u5TM
SpLJZKaFFtqwu7qqWck7BOL4cf+88IQ8kMRDpyHsJFmIbJp5ThwrKlCBW+QQHHF9Yd4Go5cbuVbe
oyN4lqfdR8Q3mJ0VEGYz3zUhEd0IqaKGpmuuttqyCqjRNQ5VClw+VNzP3aX+gKHA1Efh2GA+sh5v
ON6UtRVTRUCjKONUkW8ufEgoYnDYwZn5NWKduEdHsA8mOq8iVVKb2tqumrLnQU/dOQrKSznjLl7k
mHQQqfD+sAsCbETbbtbne2T58W8abGtP7MR8dxVIJihjpRWKE87oPJkXWoXLwMkubdD2MRy/ZmOB
r8YWZf4z9X67D8MZXDNukstcswBxwkBtx0C6e4NUUdy2wttXWnY4xvNHQla0/bY15VM+1k921Bcv
jXYNSgB4CtN69Fz7VyWjYOv37qEDm3mY5tXaN7a1XxYW8126EFBx6GBoTZB9imU0NO0OBAw2krhU
y7Jti/ZHIeWwcxbjZb6LDWQK0yQquTtzUwLy7bj5gYIreolXol+aMexG09Rvu+kWDJC0Anqe/sNT
cKEhm2qCVO+yFqyOR/3oZgya8TLNXMlzdokS78i+rFL2Nrh16fmsgPMQRcqw5lRlAVnSoEyBcEZ2
7Bvgx0zN334x8zMISC/z2kC1JtdHBRtMmHSYk0y52N1Xmrb9FIN9FMI9sxldk4HHP5Nx+uArUi9W
6N0jFet8mTJAjmpGMzFhqWcVmBl81e62c1j2L8IZTplNG6IdiEuEMXRXTQa7Whsj2crtJUaRgNfl
UVDa5aBG81ZbR3/Nrvk6r7eS0MOBLQizdbnJrDS9ApV1+W6z0aqrcgVCHD5QREUH+JARg2tcMJxc
YhcQQ2MWwBLz8+pq4Vy5kyhQG/xNkXIdIktjXIbGSnRPyMmqffV7ScG68jnq52z5gxp0GNYSJW7R
aKvKHM5YMbqbnP3fdT6LPRi46hkjwkcdfmOc2tDyG13tKiQ4bymPyXboDzRsRUnlEtUl32Psx8V/
X9E/IARXLfDS6qfQyrsh4MDImPJz6MhrI+HFyz6Au+Y0z76P2dfFnN4sOLpbJo1RX2bh2ZdWySBh
PYVxLOfc47M7w7FjR32gUTAhKFHtQS3tA6Obtua9h2Os9SX32Gq2S3bw5anrsxbG0J0j3ONxzlNv
3OlAXekWuatkwXCq9WvbeeLZlMLkCwMmHSbotsLrciC8026Z/clBVI69zzuwY7qS+0Gzt7YjmDos
VzHdeJo1tARaV5fEc7uPtpzpOdfNq4k1aD96HVNukz4OLhfMYcwpXwmrq2xM60RScKL3fX3wZteP
dcfUnDXzzxwbx+voUKuOIcduAD3V7Yjx3n0dLBlux5VmTFa68NThJG8Cq+HU0tEvb/EWfPBwE9BX
qJ8s2vFcYS0JmycbCdeLqncNM/G1937XGIcSOQfqRN662EVF9KMYPLGrqvJ7jPxg64HETDJO/m1j
ad7LHINM5iI1mplaExooS420YidOcaEge3zl+jycW4twsMNc+rU65nszowWDB5nOLsraLleknevA
+pWTLeND01VQ600siaN3rFH4N3oALi5E+xgBwcOIKpLB7N9wZiyHSKMTirrw9gqi4pZsTzzTH0jS
S/2CjPaaszhe2Wm6uDmhTvb7MvIOGLi/DKuYDowV8TLWwUWq24DedAKHgUSGYZYkSwtEv2YGqEzM
szLHMNG1cbe2K51IZ2nkcR+S4xlG0z24BCkZPaGVh3nAqtk1dexOCMkBT+utX/p2LDrKaf7+MjAQ
7seQVFMEufyAibfc6Xs1CNG/nhTPwqQbELtdhgyLZ7oYCeTuO8IDbQh+0YbHHGyyBmhUa68N79UI
Ibq2lmSdexU3A3DQO7fCTsOPTjvFOc2Kz6pRoOLCvTtNxZ5IF52X3Z1yxsVCfBSD4V+pLj+B5qN4
04Bvrlrfin0sQ8Sfc6L1ugAHTFm9AiSy9T39iRvPiDn+1y3iDtx8XpYdaZF3zDbTph5pfm5D+hCC
iZfUfFycAs6P4zbxpBZW3TNZwtqwzlx8IW+ZjFs1y36rqeXrPF4zudUW5bXD4qI3lDglccxE9E+w
uumXY025W6LL0Pmx+uN7SmZSVEN6Nu5FOnlhXqtyMK9pee/DonqnqMWDHPqnOkNd+vsL9qgnAlD4
l8YxOyFTHpvZI+VQuEUszeiwUgr9QM2M7NNDrlrJSpsRZtPbTREHxJ4f2WfA3GzUsTD0J9ZQEruY
z/jGTde/v1S0j+falwe7hPqcW1vzHpFz1pFCrwoeIFlHRNYfdoWdLAjb58munpWL+KRQdSnbXRmW
ihdT7tCez2a5ZrRq+ns6Nv0dvkg0JwtqW8vIjS50yqwF4I8nfywfUXRqrfcgMKnGcqeX1sR8BCIB
CszS792FMdKp2q8wpc5CvKw86Sr0RroPRPYXAsgZ6LzPyzxtJT/hZKqvAX/NzNOA/SFytBPYBmbM
6YjROYk6Y4t9D/F23mc+tvQgdd6cRb2xDiQ061JoPBYB3bgz85h41Wh7YPDFR2eSh1f+PdlAhqb2
XtrBeaO8cSqKp+UaLCxGVCdpBqeA0fLmbx7j/mbSbvXiGrjS6Cn3zlmniSEvEKumwXmEdxpuOAVB
6k3OxCLANU64D4BEkGh4U0M77rNuHeK+Knf24nTnqY3krSk4KR1c/JgL/W/Wo4mSPYGWxXkGRfkl
KbpIaCOBihrRJrBiIioXUC5mfSPIsLN75v4iP8EwhaVGG6XoU+Tyvi6fAjs6dyn9KUH+PdcSNbzJ
qPfyDOzgIMLVYB/vyTj2FcZjcac+kVG8Tk7+M2+RAOvgHHnV+xq4V1v7uOW8eSv54hAAZb3l6yLW
6AeHOgVbyHN13WE1AbM7gBxjgD4SrSRXW4GV5Di9kTCAcgA5Gff92TD5k+fcpWfZYs8iA34yzYlO
zqBeTijrVx8K9cW9/+JQlaMtO3qz1T9itssjR8k51OVyAcPf83l7yux2ecLlvCZ1qmAP+3LaoEKq
Z6xLMcF+7x+l1Jt4HiBjXarJbB///tJF5VeZj48Gxr+bgkfMpUUte5c9xZPMugbinCZ4S2T9uNif
KlvtXxkcwVhZXfpgT4nBKY4Pt5FXnrrNOffBhtg2N0IBbvBSWM7KfBCWe9InVCrNdXNwiAQ+KaeS
5zYf3/iuzg9ma6d7xLQ8tnpcpCKY4JhahgH1gLdDw9p4zKf7WsJnJfP3L2u8q4+1yaIQ22B74kCp
VABUAn4ETbS05HA+xHMh3iyI7xcMabAs6PFjXfIlq1rHFb7RGEACp5py466jYwqIwMY0VjBJWXGd
q/7THMnZShPrb8+Suy5Zd6s754qPYJ63YrdgUN8RWVPXas12Ew7O2LfRObBVPINZ+FKTR6kc21tU
+R/NqgUn7ZWS2lsplmOV3UHSFcABmF405gTzfCqU+9xUUU7QhyesP9GfBVCt43CfYccbcTuPDVdh
/v0od8wyAGQEEVi9LGwxpUp6v8hjeYf2l0vVnC2MxObQPmChD7c2+UW4UXQb8yUnB/zocTKwqEmv
XORSarjqInGq6YE7yzdb73td00DtFU2HZDK7nY6IO0xNlYTjIra6wA0UdcshzNPPSXA7obyOmxbL
PJJe1X7JGuaDDB5HaizFNuPKKWFcbDzD++1EeriWGP8SXD57uEp4QFO6Y4z5j+vUH7Uuf2AF3yKl
L++LBZDDm4Bs119jZ8zMWWhws2RpJBwOreVhHnf5pFGiwNjEZqkd6uepjvPr6ygpv1PVb9s78mZf
uex5bO3Xj1Glv91SPyD24PVay+d2ci4Z11YKppa3eVII+qbLeWnVelNE6wN1wOzOlfsLngWfl278
AZQw7gxmgEWGe/5cWAQyz0jcNfwl6dniIYYLHoPXBMSP52vhjBc+3CAr5TuYGELEztErRHWiGuMP
ex2W8o54YAVHvWPRXyT5QvxyJb50UMN76ohIhwT6Sbctx57Rf/eNymNwec8uM7fFnpNU5p0E5OoL
85WluKvgSvXifmz2MPomPhJ2mwjjH8/1uS6scDZmzAhxkAt5hR1cxMJs+2RZoyUJMMli44gtPp8b
2yi4so/OZbK9Mc6n9AciC090+qDtKPjwLLrwSljnuQfRb8m+nVQc84XaaOkJwMOZF9c9Tx5PFSdq
pS9dEDTvjJoTlfEe2cYho3HGHv2dO9JpLLLy4Dv9q+3k4Rl7OvZvXkF+X/1Z5zVO5jmY71/bVykA
BMOTGy59BPqjmQgk+UOzRftGTZn702IHRBm7SzMZT5M5pAwyIU8CykCTOvKp6Qp4foAhNY+kOBJK
QV0qwS6dWB3KaDqK7fwDTiHOrWJsdjhgjL1wnR9Rv8tIC536MPyE3z6dHJfaiEZTjNOQaoxT4SJh
a1JeMsNuP/aPMiySfPCgEjjcPnA/4LRl385r3PQ7eBtZAuqIhkLoCrRGL3qbidHdTkP+KsybHDJz
S+Brwh4rGWV7D7HFOrVyMeMCAZjOBv0p23LdC5C/8YQFmh9TiduIihq6eGZNr8t3a70+dDPP67Eb
eqYLCsW55Z1BONA9UVa3EJrU/T+zfJKfLo9cMktCsHogg0qUAIzPVrzhGj9FuvJ5aL+0ns1+ueMB
tQQ48ou0Zmq00LkyI9/LeiUV0hnLls6edAjFs/XdeIk3ue1BjbbYYxUtdr3gUB+r+U/ZWf84RAri
DEkjpnUsPE3iVwfx95iH5s/MNG/aR6jw+tokrddgxqLxzl6ZBktwrTsaKCg+01SNSek81lZ4c5nI
MVxRZND1JZoNXnOvpikgHShZUABf0IK98OAjdqvQT/gy12zr5z/a80BrzJimHVkcPeEVSdviFhia
/DEbeLuaDB1FuBzEmZYNhbglHRJlJPaj9H9SxkiReprH7CDrfTSmF44DesKIK4/T/KlY1m5F692g
IGGP9ccE0h/fEXIIvMv0Zw1ySxYNGQaCzqRxiI5N+KGy5XkOTEpaJVD88lIpG0qygxjA8JASbq+4
8PNeuET0kya7q9++ubWakSdRAa7T699qlXNi5OKTjOeU5O5R5AHmejrzuNC86FLfxx3WRgx32sFT
a07IR9m47UMJnzjM+LCs2Ejxwm7axrDiQAumJPyeu0wEXAFyKif4LIEDjCv//qBfWPksvrmf5vRr
4ighy1A/UP8R0jiA0YVBo+D+RHB31OmOa+M7OaKA9m//pQFdkihT2Iwnj+PodIcmQg6LMBawdX9c
vT67YqvguSrG1/KDmtKUVM5lYCYuOsFXEKX2GFFJjMMHR7lQr2LGM5HyPCbymH3BrdgRBXSSmV4x
Xl/3t6vTr6zxPvLZmDeNIIgRtXcvSJh45FRy9nsbZeYjsEo2NV7+0ldFzrcSXtfavDPM/WMJXqUC
VEqs0pHoIc/Fopp+q47Z0+hufjo6wEyGed9aFWs6HhBsn8kHRS5J2lWfIqM8YtuXiADDg2AC2Th1
T+tuZLjnei7Pk8YQbYmJpUide5RTVsQV/agmxEtQrvIpAZh6rNqmOV44RqtjNRtblEwIDkGZEmBE
gKptqmiLLtxaTDc8l8pDJLEi9D1xaRYs1WFGo+NeDQQn4ks+FMeOZRbZbVaNJVgqh8/t92SvPFBC
CcKlBKJE3h8KbSP942wM+tQDYnCq8f5ziBZwBsVqHTmidCYGnZX9heQd1B9Nw6uz0MOwflqO/ZmG
4L3swUaFmsUNR/92Fu2T0djpIfCG3wEOg92SjUccGLiijS8TysbBuHtnFkKjG3O8eo3b7Er3OlHh
dXL9LW5+Nt/T/DYb7ltaVs91xVNaBLNISEUVMQ6gqBL7CiZKjNDpwh0Or9hNwHYr24wn6pTjtZ1v
A+SFbQ20Ni07IMXlI+u4BwWaFwRs/SZ7zjRMGkz8BlaUyumjbdhWAKE0NOVu5orZR9mYBM5dsx34
2aOPwG2IWUO6S8a1ujhW8EmaOulV9DlK1unFQIltf4eGrtZFMTh6egr2do+bMyVE1fbdc9fRM6S7
VFEv5bxQ62Y8S45bYGHTDxExzbmcuCPyae9FbwIz6wavE+cyyoGwpq/U4XhqwV+r8IdvjiRubfuF
ddiTMuwnw2seahLIXAmG+2t/UZXzaHSePkRpfjD5FkREPgLffIOMw6N0SS+8j0Qh6JMgwwhWB19/
4b/4DZJHWUzPY8TT9W/rh+ifPW7s3ITQ4uQU8ByBSLEELUpmRB4rMrZMmmpb82AD3VxNHwt/M8Zq
TuQQXO8V3nOEz/O51SAOKhuicJWNJ8sOcMUGnCeFK42rP5aXurRq1se4NAY6fwHEF/SJ2ewuHT9N
0Bbsg5cNj9huHzHj6iTX+tau19CLRT3UsVEuKQyG8Jqb+XAiiIIIg3V/llUaC+dXAAbugq60r9wu
P8IoOlm16vYhropN27IiICFIc/TB1TSpTgZ3xCl8LyUeE5WmDyHNgpcGz4IrKhpYWFltcKcCBtZy
V+FIJJljIzyjAA5s9jdI3hNtleZNWBQeDPWjtSrKxrmI6Lx8G/KCJhITaXbxCaZgwsSc0r2yFxo3
fkEUlL66MVlJJKXYMIKsNje64ltXAspPZAmpyjmpqTj2dYQqCFMctIB/1CjZRYW9ykZOwle38eHK
bVh6u5vR7h9qRWVhxdqJlFRJ4QXSDxqkGQzXdqA30y/RpvjjctcMdL/3uLixujuEw/TZROtynrhL
R2ZbP1FDyMZj2nYdXaMTJbTaYxcvDerr1xQuo+E+Yc5Lhp6FxKxTf8Nmg9YdybJoKrl/hjmcXahN
Lunbhu9D4R+UdrliUUxTWZQPzvyra0ux4KCicuXox0EtcMHN9EcEkM0sSluVLqKEdQOFXNb4mtv6
t2Rwu9DJsqNn/hiCEd5qbjFbh5JQrubgZSpVIjT8CjgbF8aGZTCOwOpZsZHi/oudaMeCNiiw4GaT
M/uMCNAEWCTPwjbP9KUaPvAPfWM5hN5YrNQ7to3YEyn7Y7k1Zb+uOyVFR54iDx08GEI112Wunlvc
5u9AoAjRDjRMtmNzszXk9a7J1VZ6ZrRn+cY1BjXsBeR/oglqQQATRwCElJ4Gfrtha4HPlPO5H1Od
KLyxQvbRI/fW69wvn6UDC8uyPsZC+Vurrk7ZQiNMSAVj0vcRN5v6YbHFL6PhXTbwv9dB/sFdkmps
/miUuWWHKad7uOJyzcMORa2Lad2yQPJhk4OKeZ+kN7nuXmlpuKv5QXGQhvGDj1UUPpg19HTsaNto
Oqir9V5UKXo5N5NIdbFu0wmSTnNDPOfTCPNK2/WFvF2QZP7LgDdhY8/yAeM6XtBwQAGuJy4e3tOg
/S9CyMlAjmdm7mVkro8tq4iN1fExNQ2QZkN2T/NvsDibGzyf/0ymfWJ9NeENZSpBko5k+B12lD3c
PzCj4X6Dt/rZzcaTHfZfk4NCMCA8weNTdCRNl3UZs5sVPZdm51xKlwcxJIEvN7RP0mrnT+SbRN1H
YZj17muRPUKBpNpLOAo6Xd0daADPkpat5rPfpk8Sdv6G3Yl3UwVApIzFXVisb4DKabET95dxrgk4
Rd16dhkjNpQG33HivfFsZDUlcxypXOWObGJCTDENfebOdKWPcL7+/W8opPN1UP2X0Rfi8O/fFLCY
gX3qMEa2Cm7mfTAquTuM7voPRiTvlMum2qeDw/117sWTykYYcDiioG6szr4mzUvw6twzxe3mFaER
Hnp+bBqGIx2aw7OY9ficpuJg05BQKvEKirq/1usWQ6y9w4FBH0gGq+2AidjHGTl+5I11onSZUdAp
84eohJJpUMETr5NtIz7x7ZwxULFGzu19NNFpIkYUTyebicPdbx56zA5upeE3ulP2EFKiVBv2AxBp
ccENdO0bmmerwLy05EgvdMp99+tEWwA9icE0bemMtPeAqHZEKbLEZqFcr76KQYcehqDkmKeuOir5
LqCWbxFqrg21T/Cf8FVCavSUwwE5tvDqAESNEfQ33Ir+I92vbzmOpFsD9/RJC05Qtj3uONsvfsUe
izcBEYN9EW9F/81O8GjUfsYJ+5XTqoyjrSBIByWbIq9uq6vMxlhK8rdYuMQV5fCidfHDYEsTrkXJ
K4ManefLr05zc/fa6m3pth5ZN1BWGGrnCSuppHDMTvv0mLfmKadvqWnBOmKdjvNIZXuvGZBiaZu0
BqhdNVmr/Z3RaTY0Tk08RPJ3yB8YHpxm2I3m+GSMjNBZOwbcGutY92fP0ahWAA8Bbr+2LfRuS7h4
R6G1hNHwllvDRGbaHQ+sVDFHtBmwkKleHxXIYgSSm+tPtPcuS77PzeEH1b/PHTbgPVu2a6qi/ACj
kehcO3GpLsdT+hPHFMXpsKQ2S7/WJN0lkKTIeQ0crNLtCPAtfxETARSO2ztKCivQ2FPEIKZh5y7h
K1HDl8LryUUHFG3WI/tMYLpPMuQ1N6aWrYFdFIlbOuVlrV02CoPRXMTqeXEYgApU8sI9NX2YgwAT
E/rRrhIsgY02MXTzc8y68rlm8hwD42OslvowrubDXJnsrf2FAZL4BAKXx2RU3mDdcscsZwKGQAaL
wHhn+8/w1lKGBBQ26ejc21Q1WIiOUw0xzZSQl3Jv3zL2A1YdKSymwljMSCQVIFE8bTSbihx0g6h/
yWhg+4p6Rq1qrDOkUImhDr2HiUOKUu8sia2CtiqPXDreb2faYwakSN2y8m1794ClyEYbGzj9fcy3
koCs3ob6b2K0+CfM2d8GhaUvf3/REPT2RUUNlFBUejSSTVfTAboe8/GEn//I9V+jwzLelg7r5Eh8
kbTKaUGmqs0u1dXXXwWg5G9BUwrr4Fs3Ky+e6uEHBgIcnqO7GyKQOAQEwCsV371F01PJsE/TdeHu
tCyG60RFpkAF6aPlgSXYzhSq3bq6GrjL2HD01ITqoU/arzwQuSz2w6LfL8W4CZmUoZNdl7GPXqYx
/RMsPtVi/COUpPpESSIvkcG37vr7TcjUu/rcMHz5mrxVunYgRWn4oyabPZVeQU4bRkumfuTLDxhb
0+k9O9nVQshOaG/FPm+43CIiPiP5+rzWFaW3fbUzYTltmxxfTweRDhynT14L6Om+o0hzs6iBkxLV
uJi5KBC1YTisO3vLMYwi5KEJzGy4Crf5Ml3zcyBoisWm+xU10dPqzgayQf8yUW6UzIP4MFoP+waU
cF7WrTGmv3lp821TGCHAyikOAY1uXFg7L9KcXLRB14z5n9BO6eXimS+Go2m9E+HCjkvFW6BoJxH+
VHBB825alS+FH6DUDw3Ne5QWINBvDG7TMUzWx7wuD5MKfqz2D8uV3wTP+VO2NHuAwkP1UdEtyFkf
sBYgI0/77az0Faaxu3HHpsKQX7ETVR8h65BIoow9ZNn0A3pkR40yBLnMwaO+Eh5bon8GxrmNKdVD
J7P3IvgKIZCjD/pfI/2XOykBYLrGjlNyxdtN4Mj3t5BU9gsWFzoVLzUAsm5V+2KZrtjZP1ID5VbB
utuUngKYtfKX3iRcJJT0TJWLlxjl9NWg02wa/YB9Ha+CwmBQg353iB2wDcBMZFcrbYkFCjq/vdYu
DBDStKZSV3HP6LSIqEwIh6LRiWYpS02wPElhHGyyKJsR5rEMu3c/evPpWgZqKwYbMWuk0kaaMpky
8Vpm2X4ITDt2zMC/k8COGNrOVeB9lGt4LrXcoO/HtTkQwzLOslufmym83hdCYLI2GISp42EUSgZD
fRLn/EgLCbfVCgmmOR3sSGwzgSm+pEWZYrT3rebOM0xIz08bpqLzXLBhZhOW014ymf1xSclquCH5
xWCiqYrwhzHrWzRfytLX29VEFB1D4zU3sZk1811cWXL+wTk6ArvGggv02hlYxM1XOuRY7VtwNC3n
V28/0w917a32ApyMC+RDyO+fOWpvlRjNycttCxAZmGtuNj6hbKmOZSDhWa4AuoGH7ZvBYveH7hnl
/JvDMsWQdPfbZEaKb6M8BtIqSEyVny21Gq2TRsmScOuNB/RNHil8rR0W3JvQ9t5XTbtc+9MxUyeO
yBPFqUNiaoRmYgfmtbzvMxvds9FiwtamxWhsHjREUJag7jEa/F0BqWpj1mmc5+PDmHePU5C9mbaL
esxixp2MRLfVk92TdwsENl9gmhRKPxF2Ke4eF7Xhk86iCFyL6qmSUtwaaK6Ilz7cQxZ4aAf81fj0
cOOP+a1fybmvA0D/0p0VENGUBlGtzrTGnNm71K8DP81+EV1OGY21HaxwOM0et6e5C4ejNuUzRz6b
IOW/1024nhyqCHJJtwFk/u/KkfZO9u4bR0R3gnPJbAT+NSCaxntSXmFuUwdebe5by0mYrwOrDXem
NpbFc2VXh5ZNMK9uhybr1pTQs6Ec5p2ouJBSgvWtgCcwdq1WUrVdzX0lAZMAygd0RzrWO9Ou7b3A
+hJrfZz9D4ie4uDMU3NyFkziCs4YyanuTftATtvRKt76zPyCokLVvcYyF5ojZoRAy4PphK+N6BL4
PhJoZs9nviDkhJOY7pLZsmMbXkWy9CmUrUjd3PmfprLcF9pvWYj6K7wWllfW7PvJHEFnC0OkXA/7
ZL6a176f5S1iubHY+XM582RJpc0+ExfbUEyYFJoHLE/9njfL/g7dsY6B8j9GwqsvhInxrKkHOCf+
mdCENBXqgs6RvTq5a2xmcKuFXl3CP9oSMae/vT5NuMovJQsJpEV5TFdq4gPXIIQ3vLKqNh6HHOpW
o6aDOa0+bj2KU73cesTSf+wcXhXgCd9UqnDErPaB/tT+CvUU2FsOTqh/gfwynJVgOGxZuefFXB3w
+WBzJIuE+NBaO79Yy8tU51wMfFgoyKzmxCXbrelYqwO+d0QN9SkfXSrDWhNXgBuRVXSwMNV/ciqw
gSUSE1zk95yFv8jdUUbN8IQ8/+KZ494F4+uOlBtXEoAewchrl/U7Csp2eCOYmQTGF9M6TjyQWFq/
KR8ZiZzFfe5XBGj982iu35nhv48rhrYSZn3zbHj4CnAJeLc5Q1hd2HYEcqB/IIJ5XLsicTJxHLqP
ycHAVwTgcNMgeIadvf/rTp2la25Y0tJAJsufXW4dXUtT8wk8vhmXKilD+x+7Xb1t0wbl1rdoMPSq
MTuOxRgvJLsvQd9ziNwDiDPESACEkHZ7bD02+wQv4IPncKDu4XfQ65WrP0vRMpFm1cnsHQx4uYcn
qDsYcij3vufBpTXVTEHDd1suwYH8bb3xM2JAGj/Dm5fzhbMoee2dRfwQ4/gBqGk7g4R+DnK5bcpI
0iUouHp7KcqHlbPi52LdBE74qOsmiMkdtMcm4P1kX1DSdf+CP40Z0m9/AxGlaXNoY0PddZeeR2hO
5fz/E1f9Vf5SjW7+9P8zhOEvWOFfQsP/T+CGiIqZ/5P5/vrzd7b874t0/tv/9b/b8O3/hF7o+hjm
bdMzg/BfaoP7H9PCTG+6uHdDy/4X2mD7/wkp0oHM4YUcVJbzb5GObf2HawU8B5/nhRfStfN/48LH
af+/Nn4RCEWH9G3b41QiL0AW4H904UtibfNarHqH+bs7cZsQlN/NTGeNnz0H2fTQRMlaFNm58tpH
vPzTkx8uAtsvXwLfomtH0WLTmvvAs5dT5N/Zo7QOBoXAjmi5ce9iXmXjtDBHcS7QvdjuxL2ogoJY
8wy21DyrJXPAdk/0rLsDVz5CRwkBnHwPqd3fTqtER9DYxwMZPE5FjrbSDN+koY3nHPuELd/L8sc6
L81zkZP7mdEV9sVao3WllXcJp6FkjUgZjb2UPA7nY5rWWJFnNBoUTZr8Onr6VpuFp9Bm+sh3yo4r
DNax1WbeVrJPfAGJhwMbRTQzwuIL0CK8502YDfnHVYZj/RkZ1blzc3iSyJIH1+LeGdjvaXbQeg4P
tRf8stefjCTzzvEjLv/FQVO9EKN75BvrCIHKPA8aQkgKfWlJiz+rZswRYeKiwjOgLe+kuq5g8/rE
mLvhQtr+sTX24SSdRCz2u0HZSKnmgwmWYBG1HfvcuB6JVTYVOPW7jRtxEFul4E+xpidBWm3f1flF
OJjH83S6z9g4kVK6gOru6mllPc8F80kx0pcCzsg/hn7zrjsbBFAUbkKRqdiyBpFgDS2OFR/UZHAV
qMI6vUE5SJMSi+deCXh8C9NyJgexCzLx6Cv2bdQv/pkZ1mKWJTgw66VJWFmwxCyItEv1AxvfDxFi
7GIRK3XzXYv6kxC12KYlyEe93Nm/M3V+Ac6xWKvWTPz1wI5ZffOyPIRW5r5ZvfhNJiE9SMC3vTOw
ZhbtsCt7dldO6XIRMmxw3UQ1ts79Q8iCA5SYaVFTfCck43khBI0Xqg8+4J2E8HjSJ9o+n9A2g7Mx
GBZXHy6XA50HwJDlLrzj9qoAZ26TOXAKiBcYun5h3UdhCLcFaKVdkts85GpeP4yyVsXDrweCt1jn
xR5OrS8jwvndsu3YbmBR7JdbMQ4vTa2t3eRYn50bZnAgKBxO7Qj9FjyZjDob+cwJbyxMPwDmkzk8
LT5zj2UGEaRNAqzZ6B/mJVvfliC4YKaDC6t1ewvX4Fk40rnQ7ydotqucbaYX+6AqZhCCFmZsY317
aL3xEWdLvOq5vRgEY7WnTso07BPgc+xWOWQWP2JEqK3gmE/eNcXH8zKEqkJcs/Zd4Jhc4Vfrv4g6
kyVXkSyIfhFmzMNWIKE5pZxfbrB8QzIPAQQBfH0f1aZ7UdbVZl31UomIG9fdj18yyNV+XhpcE8d9
38yPTHGyd+ZJ3+RUrJ5tPtINrP+wN/vyANk5NkwKrPsVamM/49yYmU+3BDH37IKY+nA6bqmC8UJF
GCQiuoe2NqXByScdzCWVPguX7/nVYov00Du8wmh2DiHSq185Rz3oBILErOK2RyWWbdkcZqTfq+Nh
PVZeewJOnu8Z6cBh2TI/MrNQRJ0Oh2ms5V6rpx3ns3FzByzQemNpEX0f3OXTsbwulkGdqVFSrAmO
DS3tUq7yj0iX9ABgkdKVof8gcojbVD3xMACHO+sVm2tezsdS/K7Qp2mf4I6Nvu7libkHuSep1wKj
7sLpiu0SP5fZHatD7zbueU2pq8cteaP1Fapb77CAbbyRiob0iY/0jImjx5FroJb5WCTyxI0w2Gxb
//Hake4+85lkXUYHNC+cVe18T6jTbG3CsH4Fddow7xOngYVoOqn2umYmdwyPNYsH38LP3d8GUxoo
ApiGuYHjNOckgCnW7fHAmM8tlPK+tcxzqRczpifPi7ugyC5eUIb24H1ZcOi5h1nWLausFzI/+YFW
AAsrtXr2RzVcdFGAR+tqzFRy8a4Bm6GuW5ynnihSWBgovrZxQiwxT//9t//+MhCzZjr3ydektbnH
Mr0Zu754GhDH0t7yLz2xZ5aDhnpPxDN12EGcOl1LiwAbaW8qLlDlgxdPcM/kJkNe/wP2c0mpb461
BGZzCCGM8PTj1DIgJ9IW75bb2Vfp2WZP0QsIk3NXjNfWvFuBlx+KHG5ara+oKkmqduSORwpaAw89
YTkbOe7EyqqHyONBC2fi/DtLLldrNrdm3/7L18HetRPkTu4voV30cW8LPSwecGbSOJy4SOukUEMf
JYCXJ+9mu22OLeMI54AP5E7XqUllT0A17kvna2cj9Q9QXKCF2qcRuQUgY3CcHJwOz4NBh9n0yldI
2+AjnCNKPI5W1z78ifRg6kF1AnSoRetCH0Wee7xF0vfVaWJWxVlEUoGegMU8s/37xH6w8P+yVKg5
H/gWca+iQBluuve98YlsPM7O2Q2FU/623aHlUm6X9PL+qVhB6ZTBD4n6GMvyTU+/h2XHte+yNssT
2g+lG7VxlZX7x1ot1n+wKDVZEqBmaTpplKa0j9CGPf9MkG3dmv3znHSfjvTpt7OGfFs0M1CRzu7C
tAC4a2Xshl37SZvkF+vW7MFv6Rh+cDgwyj2APqSmHfFJJW1kDBxyDSimolwJ6JSXVOso29JPk/K+
TfIlmwa+32Zo9GBnds6Rl16HrSTA/6i3Sbz07e92XJZdUlpI2N5jS0+QLQLb+j5r+uvC/RKIhLvj
jS42Yn1YvH3vpjnspLBzpyFHeUVzWAD+H8jJdtDr59VusnCwu6tOjR/1WjQ4jXABN2NvvuYWu/Sg
cSVZb+e352QBvcPmSeuNN7xx8Uw0bjNn+rjV67+znbwaDb8yT0eJpxuOsFJ7hf0TRCTT8QN4atyA
js5DPUUKyfMsBhErQlxR7HUo8yapyeNLOx71QvovYCczgKkdKTOdjmCQ9uQtNgvbKyvAQ51Rkhy8
Nqv1lStB8sN8vPuTF9ucSfmluL59GdxpkHuxs9fEYU5kV/SeWajlk8HmvVAHiOEevpoV0y3bLGl3
Nj4Wa40pMfrIKrYJqsZJwyZiEdAeXQCvqFkfpNa6ndc02KCskfXIpPZZcZN4fYiD9snFtnw6qVI6
ecw3ANYVNuwEuZZ0JRZH/QIkYQhdbwUgpGZcZm5Yjt6+MVlJ1i3qlQg9pIdKeQ/1IEeSH88wefbo
oflmcrB38B1GmSMWosGMppExXPXc2oAtbTYTr6yOpCqE+l/OjCURVo0G5CLttx26JTTVUAKNaSqS
gn7zrn6TR+MZHYdsazjlCc/1b3Bxn/4D85qJSDfMvwE9hPwhWTYXy3vx+EBatiLHwfim5JZ1O/Nl
U5FPSRLj07KTNHab5MXJxr/AMQz6xJt3dkyvurrx5/8L/PeRa6+AU9KHoBkST7PDZFga5jZdfpYC
unGn+1A9GnhDnYRinEiIG4E7g6MpjbCws12Qogi77DIz/YCd6cMBfhavc/GcGoAA/HnbzOzzRADQ
RcvbW93XZ88GN1gpM4DPDVh7JjizkZb1TtTtyfbxARf9+DSX8Kt1m4UFjX2QLQnAsUpmQrqv7M6D
7tur/RPIMohMLSuqgPK4rJ7Yc3sOwxuXBKKjNJZ/erIA01K7d+Ltv7xHiqPwSISxVb9CgNp1foa5
nDRPbPcb30FCKubqT59h/Us68wt56ODoXXIsq/o02wwchs5GHfsVtAXqg/usD84a8BjW0zCJhJb6
sR585vQ8XCw17xOYH4dlMOIc2YoKdvKZ8LFwO5X/5oEUXgXKZMJZU83q1ObURY8w7iMBPg+zI1s6
l0OWL93yQZMgSp5CAKxl5aG8/5S61UeQyZfIT9znAsjN1vEI42S5QJaecLuX4dihqSQ+ydzgswuM
PoRg0Bxk46u9n/n2pSmtGCQ4BpI1wB2lOwsf5HioK5wiec0LodKesoK1csmcaMjKBBOKEQB8/UUN
k2Kzmn7QMrhpWLltxdr+GRic4lYww41yuhtZMfFHJFqYUDNKFcJvJKAXFHxeCRhRouC3o4I2dDT6
56KiafgpqrdAkYAejOCTtmmerAWQKN0uL+U0UTA8zAUGHfzbOmOcL/ydpPMtIjTXRBXhzs204pRb
xO8gl1FbKXJZEOnYmGHTtnFkrqaL1LqzKu8baBkOm8etClV/R7Tkpg16FQ9z9WaAvqVfZNkSKvF3
Xdgxre3ggc+hBAoWrryZtp7Vvw9m/UVL6SVLwTMk6asFEH2X+RhAfO8v7V7e20wmMS4WeuREu5wy
r55DtmPBcZCm9XJx9Bkyy6je7JkzJ7W0jVIz+/16+HDc1jlWOQ5NIoTs7twj5DPnw+VgQDvaQtHg
bYIFDKgLvxR2xuYFBjc2E4PwjtRjjdeyvnBr7kaW+tbiuBgDJYISdlIzWYJdMKR/IGQ4TNgOG9aR
xWO7Otnzw7GUd/z4K/GctS2HI322W7lyuslh5eqF1Z0MgwHBrdJUvOStiAuq6XzoRJuCLzUpq6ze
rRjbtqLKWHfPxQfCUBfO03xQSzmEUC565BpnLwWJEr7RlDbymQAlcnBvfLBKly+NQWViTK3betIo
wo2Hxh6eTRCJ+8F6MtZhvyBTb2ubGnlYMxzZ/mFKtUPmZgVC5bo13elf3RXk8wJ+N1ZbtDvf51ii
egGYTiXzHe1jMuoaM+HoJkFKkvVcu8YpwS4yiKzfU6u2A8g+7/oWNc4vlTzXLH/rhkIPOxsU1CWM
9UC/GOnB/xrF78KdnK3s5T8baSFa6QsXIynO/tErpRENzFYiC0oVKhYmas4UjYpXyX9fs8ezP2UD
O++CEbifxc6th4OQrheahgPmuMM+ls6PTfCsfpAHFTuUic4CiZEib3/SoKbrPIXqBKqRhTiR07lK
mz1cOmDy+cUM8KWINx6BPCIrocXr2fbkeqPW9h0x5COD6PhSiMTYDpn+D1f0j+tgztTASWxph8S7
lKYoGiliTld55oGJGc6YKO2jbKsrwQv71ozHufCqG0Wj7dHw3N9l0J7MpWgvSDCUkuG+HAzvDUci
tHGpnm1X1HtUrRB1b5m6s5MWa+RXgsosLKOaZ2+TdJHHEXrJRjfN7lDlKzJj57zjq3c+smCCTQdt
sLWqX+lVwkQ4L6X3PrjKj4cFn+JYmVs8JstpLeyfpvHIEAy2cZ7s6n3y+/KWVPmT10Ix1dO23SL8
/Zg+2g8aNU26k/KPNcAWF8zhBVFl9vuYbp51O/h1vtUBPW3WMw7Z9Cg6Y35S69HVSX6UKOA3sYgX
UP07yg/6Pdon2OeV20Evq61mTcZ2rq056mzmPlss1r4DGx9Xj0v8QAc0yldLyqYv8YrSqUya+m8t
U6yZnvbkJf6PrmN5aB9ukCL3k1ikpbNtDIXlxau6kNmvzN7xgrzrDd7J2pqCiM7sv4XXFy9rp1+M
8fHDyNmM0UiH4zzINwF56Oq5KCAESZ+7ouAuPyrjc7G6PRuFXVJzfBmBJ0ODGr+LrlMERMv9Q7z8
05JX3WeaiFNXWgfN5saRu+we8pbebpPsVQglwdq3ItAjrbCBwyy8qIeZmzSJHLxn4174dnqiK/sa
aFxxa1+U92Zy3lFSjagzAwwb9iMYUM93CVRzIwqPIsTFP7HG3KVWYsZYR/jzrdgVJM16iNNnb6Gz
x6is+2KByM5XHR6YxOzQbCvrfbBt/8QtK9i4E9ihorO1syDaTRnjch0U3DP6f7QFEdlqeaQKEVqr
qLe2TXnpamoeZ3xtn/TAjUvTR+teC6LVtrlPW7BLLdcAPvWWoXExotREW1rgXDyVcA5y6YirZzyM
Jf1g7Q34ryH3927fdGRq3QQK5NwFFEWZGDp76189o1oqL0f8N4ovpfUfzEhvvompnmtch5uCM043
REF8zAWd8fiHJrL7m6rO2ZLsWEI9QMTynRy6yDw4eCgZpmucYhuTvPXsyIYTiyVFiQwxOt8MvKGl
XPc6tUSCHE7ykImjzao7ova3p9ffLc2COyrZ/6pltBn8hj80JZCKDTTzQ7Hio1VCuw4WDUdW98p9
Z3ldaqqpkzI4cM3CDp2twQ4XR/BoB8Sm0Yn56sB+BMnNhEK/Qn8yrPo5WIYvIostDO6NI514Uetf
HFE7s9YPqaTlq9Zey1F9pqDYV3vbMgXQl3luZxzIbfPLqm2cFChhxmTdfS60rqe9wikhvZ3vLcCe
OYw/Kj7+1nRttUGFgci6rzOeuKo4G9of0/ultT4UBvc669VZn9x4njSSKtTmtdrIIFyR2OFgUsK+
+xMtIgHjZt6Ye7OkGoCgAr0iS/pTBfOp1+o/DfPdhpjZHQZtzspGfGYa7g26ZfyWS4XiKBjnhV2t
7WE+ynP2y2FV5T9AUNaHyGd09rVOcTPT31I/umUgtb4Gc/4tr4vPlczjI9Kkea9gKG50p2EH9Phz
eA3gD9nSwLUM5Q9IQ3IRvG0Fh1ZSuwdllD+8zjFUW84dD/YBqy1s8rX4nc6QEM36VPfFbyCH14zl
OK+M4C+EnR0pjH9DYkeJ4Boc6Oy8apX/rr2ay73F7b0kgIxFJM3ww+Eqzb8d6YakOSDileLSDXuN
jO9U5/XbbNtPulzSJ6cN9G1P6mhDkUs0gS4OXVufGJTSH1t0LB3zhECQy4/EQ7RJ1fCZpXxrkvo7
0NlxKT5am0BM6PBhLWlwnLP2Bv8ES0jNJ98UKT91l1ynauRNzO5Otsl+7PlggpWywIA6F5JxxUnN
enHyct3Y+qw4WSIU7RPA6cjQsvSZK6d2X3Dt7ZmKWWdU3fBUqzYAvmxiwOFRhjXdGQfRMsU5DuAC
skrrqX0gdYuJviVEzSiTVXvWYI4+IsvfPO7ecViMMVx6Jw8lHx5fd6Zn28K4gsYeWYlNy5IREI6h
GyJiVH74QL1kT8ZUj0TnNEx+pQjNltStI4LsRdGsQAagFJGm2gvG4Plc1oYi9IOtXlFAHuUPRO8k
sTwqD9bgUlYvoidMo43Yc+bG+wGZ3V9ht9wsUIIR4ah/oymT2DMLLhGymLbVoFwKMKYp7IKXImvX
mB6PQ0bsaWtjh4WAUC2HfvFe/cbiApWNfG1W1lvCc1n06ZN+4d8lWL02glsY1X0kz7t4Mf2w9zN1
G2k9DpeyoK6w0344+a/sH8rDWnji0LVlwESLtC7SNj3mNd6zxU8RGFYwipaxkkSvbDxBWG6zNjd2
QVN31DpTnxBk3a0wzfbYs5KfxAibMs+/utW0n4LGIQBeQFmxp4CejRc+isu86viuHfTvyl531fIj
lVkexSAf2JeUipM0m3buoD1VrTudDfurL1m75YuPp4gvGexMV9niTvaaFEZAuNpX4xZH/MUSeKz7
JKPQsS5rnr+COzzKO8VZ/k7gqztWFYIA8wwWQZzstbe8mIqoaA8Yelsgex2JBV18fYGJ6PY3asIX
dtwbsgLtXgjX3BKttqK1Nu/U7S0HU9e7U/DI+jAR/NZJ+5bdK/D4ZtvrS8BZCog7m9270gpKRSDw
DEV9TgcyMoaqo5kfqiZ9e0ZtynBH6CxTCuioyazvgjr/ZGV+6tKUAqos+wbNAtHQMw4dL2TmCXor
Pn2eMIyivEJ06W3XXv6qcxblcC9s4d/gdJahPkx4KanNVc42yMHR5RQG7fvefQJoiQWgaW9d+Zo1
+OVTCv5iXbPhf/ZEvmtuPRNLtMUJ22bVIjJpRGvs5K2E0LRhAYz5a8ToyX92XKyGEmJ2QdABp6rE
4As2I0tQLrHQJ4W+cwZs6oVLPEspZiz7Q/cxnNo9M/xQV99681HmBqWlj9yc7iACFjfdSCEz07QQ
LrACufqUtIM74Eq82rJ4aoSzVRRd0R+UXebK/jIDyByi1n+Eo6Z7ba509C6r+W6N8ggq9dSUwNkL
G1duOvYXCmXBA/ujcwKqv2cjrcJZosd1dlKGwDmdfUfx6MYaZ/5AOam4gKUXr5dfi2/qr7VVv4PV
jDSz6b5l95kVun0qEwgW1tgc57l7I9m3HFEuD6vVmztdEuZIWTQd2k7hRzSdp4Tl7tYeo3yq1Nke
vqrgt+wJv1ULqpzSuhffvBvVXbVUQ65duq/rhMQvZYGsCVibl0mHf1zvfnMeiS3vae69+MZaQU57
aPU3WzpX+uSHA1/rHQ3cwCjR3Bi0dKiHmxQx9pwL45S7lR37NjIbixgiU483VeWwTWxL7lhAVYzI
XPtyp/fafNQlDGGG9Hjl1RhTSI8duOlv48IHXwlHR2qyfsEN6vcOrT6Ru3TJbaSxJcz8iWL0udgG
XBxwK7J3mdgD0AKUxLoeePtBJTdQX8Genqzov5xbq0nyEAw1t5UCAIfeIEmW7Znr32Y0VP5UcZs7
B4WMe26OR2fWvq2gaV4BToW0jaqDzpsF/1D1VDVsayryCUVPX2ol1zI2dezTgnI1GlLydD+aBcRr
pzJx6pULFsxhxg7OzzStyRKNNHdG3ThQYgvMOpzTdOG5UsSEitnY9gyjoNH54M2ZBiuXOL7bg7Pn
E+fH3hVzIf+5UJUt6yEQzY17G1tIE1BjVOgOzoy1XzxGyN44Jo8sy+g/XkQmE3SeTWhU0jzbN+B8
6y3AfvdE+h4P2lxcs7S+uQKROV9cxOmfvJCcrSlXgRxc78Yh++itMEZKUNmbQMnhQWQjkWJNZuyM
YjxQk8n6sGhXCA28v6bJ7OOZ1LEY1jpWUt6Je+EK89x3VuMmT5DCkZPuO9/KvlOwJFFevwqznGPp
NgirFsEaAfOAdPVI0PzBGWCd5uZQqI0k4yk+D5NhXaFaSwonOpMlaqFFrk0XVV9Y595IVnIwI+mY
VnX7gdf+SlqHW/Dwyawa0IkFL3kKaDjoIrYEFjb+doBZPAKFGIf64HBEP3bOMYfV9G2O7alGg4y0
JggOpAlMmrKDic2Wrj/l0OtCUv39U+JyA3O7o61fbM+uttL3Xm2HzjCzwY5fLleDetRISgzSfoU0
tC4YHvrs2RXFX4j5eVj6no4x8I+WDvmhq0FmrAML5dlLoVcoMW2kW/xV3Xx/vF4IsimuRfxv5HHI
1QwhwfzVa5td6rOOLz33nFTOJ1HDzaogAFepsy305cuz7TfTmBwC4dlXy2LQHuSBYeEHz63cNe4F
iGoWjmvd7QTRFKDECUccx+lAtT1iDTzZfjsAUFP9njaMc52TBl0MZE4ymluvQ93UjDWkZlHSK2ct
0cC3tQgoBPOad/NBSCNbUISZmf/lFljF/42LGSNv25lPRnpzzCCSMFavGYJppa9vrtn88rUAottq
vNkYIyCKZBF61kfqPRIlmo5Nbb4vMpVhm+hW9GqUVEXqi75JDZsCkkfetWzzWCOOUwh8E8pTSK1/
IB7xvXBz86RWQ35Y3XuzCI8Uau4fhKIR5L+/HU3trV3IN3uFZ5+nwWZGsvB7V8TIHplCCFF9Bk+t
86ImDwrOfiRT3yd44ALmKxeWhFRngCioDYwr2Sx+mko14YhjITJdW92HsZpOCVAd1k8YI9cyfR9H
7zmoh+DWBEhwwmL6grmmQB9hZ6EZL2BE2TNyDudWS7xTwwgVmCMbAwaX0jHTUFuqn4Q5+KZZ4qxT
tbItgmTeaG324eWgbnDliwk91TbVm8sIQzSv5iAYt5QS15Aniu6oQSRzNe80Uzq/5ZECYThqzjOi
D5/ZwAQGSQb6MEl8g3OYLb/9JYDh5Vw1/dnJImp/f1Rh7lJqu/erxjWn4t3MKZ9J8gsnikPvoIcb
6v8a5wVTAHY/4+Q3pR07ovSRx+xLnY8CZg+ZQs2wSdHTWCXy3D5oCxqhnctyl1OgteEfZd7KBTi3
Kv5aTuUd04eqTu2meXTlhDCSOuuhM7LhUNa8tWhYsSHHG9Zb0ng+gp28+Bp3QjwA1h0UikEtXZjX
ff/c9su71OT3hIFjz/WjBqQ27qxhfRXcGY7Kr5bIWSYzrNCvNSIup6LIDkM2pRfqwykL1IhCNkDy
4Ni4Z+ow0qxOd8qpCrIQSR2twWsm3WVLzeKnlYpmj0tXuzm5cdfr4JohPxx7dLBNPRT3bm6rl6Y2
MeQCFRqmqHMeSqrR7haVJ7dMMUYphox4HEYi+EI7GXS3szeJ+S1Qe0w+e80bHeeYf5kWRExG7Hon
RsoClrxi72LygpU5dkpWPWELtyBq0yJaBrY0vcZupfT+8FMQ6wHZccEkfCrXuafqNqBixdDKvSoh
iy1JdWwVV5LRePY895/SAuuUddM/pw/CWlcyolz1mpqOtdegS7bLlMfeLORJSBASxnLGh/zPqOVE
3Rk3UApao3YuE1qh8SMv8+6/D7If2LWCLNxWTrPc+hJ6WS3aKtrlljnczYwoSkZye++WGNK9VW9i
XzKj96qz3v77274tkeVoroh6zbcuppqcSzZnJKSzbL+yF3L9B9Qhq+IpaQ61Jbx7NfArJRevV5N3
InUgDn1TyaMTdCdf5h/J+jCveb46Tbz0ooUYwqNq/q4WxVWB0UAAQD2mZe3tSnv9EtBQMffgUElx
SqErrb+Dzhl2a+6yUFp5o2NtkXFJw/fJHPuoKd9SKb2/ZqpN5FNy7dlnjxBLrpWNKIhHjkLFdWnC
OGgpFVG+w0o6W5NtB/8rZDEahJOsycyxXURhY5dnBtolKcnoQUccTgN1EueprXj2jX1T8G+iSCb2
E9gH6RjLQveuUGHBkCaoLJSvBQ+Yg3GBK8ydIOBR07tu5zYPklMBq45/QbnL+gmOrG+qY2D7LOgd
A3+EZ24NbWy2c5eLUKnu5tEMcW08ohNFzb1w0FeOD4oIpAbsRzZcEzNFmUI1GfgwhnwMue3pRxrV
7m3Xye1/ScjFTIwnD4Je798nlz0DHaJUurXmv4r08dV17BOGd4CYUnYXGAWH1s6+5afUx+5QP/z7
iXeWk/WXeni5U/nMcCR2hB/LB7jtrkzIduAMl6PKuzsk4/qwEIbkj8Tih1baIyAfPfRHrvONM+q0
9xbzFXBKs6P7peW8L/0P8KRXY+vNVndzp6HDc+PpTyLB/9T6yMIEL4FNyJPrGNlzaXsvj8MhT8rk
y+4CKDpOea7pohWK239O4CQcPK06W3VDEsRJ5hip9JYTS7v+/y8JbVr9BGW1WniBsPpY+DrL/OwR
KdzRW4WXnDCeMuaUu6eBr0mz0bSM9NUWmbrOWCTw6C9wXFqs1vmgDbFL/gqCfUZZt+VuyNtMN5Az
W5/WwHutmtdKlW8iBwNneUtBHIvrFbrBxoJVfOsoLigCE7Ppg67mZ0Z2yQtrP43dya7RwJrEt66B
bixX8YQRTB6mfnxu6pGFS4XCbWpcm2xp42PibVmzVrIb9qFE12h6MblMZUe/dttdkjU/ljk+1biL
YiPxdg51ibu5Sp6ZTs2JcHKDxMWa4ytd2vti+O8aT9xBOSz46S/CH+5X5K3ZR5GtpbcjItqv78xS
vhhi/kUyt3xJ7W44L0315GtMhb6cEXi93EQxjXTLu2R4HSBwebfJ0GiQTQinPnyzTqAnqLddDPAC
o1rVNPAfWX117r1hJ0RE1GjwCE1Q5CtSQG2Sf9ZsIFVrwrisHNY1qfG7mp3uwpca6xaLiDolheh3
AUG8JKAuxuEewus1gy0fWfbdwtZ8aHR37/RUA3CPJP46OTuiLTd4C/j2CsPg/k12qf01AITbYtng
PqP8G16z02wxaSQ5fIcBukDpIqzCzQeSYxJrMfPvqVz8ezZZLwXdir3rN2ELZwxpwTP5ocSPh9P2
xIXmj6Ak7VyX1gzEpy8jQSj32INwjtLKG7YJ5I7t3CiN5DjrAE2mZFrnjFyBk12wutdHu7Zuo8oH
imOQzXhKXIoXuNJMpU0DSsl+gLBMhZR86R2C04U+LrhgzH+WL8cwlS3MG2e243ymT3HCiLLJkS/E
NJ9Ws3kRJmrv7JSQlMw00tw6+W5NblyDZuz1weFOZqOgptpCSqik4gfKEBrBfB7djGeyPM9W+RYw
jSK+Tfs1Cb4flqoVUxo7F+ldx/7mmf0X4v2JrMtDQ9lyxzZQBgNLQwPkwAblkWA3DPul8bZj635x
5P+GS7ueCgWtSsyxiY33eRlZX7biLAzBL6u4JXL46A3bjmbP+Yd/G/Ncaf/hzUYz+LqddX5d4mVx
5c+s2EZwk910k6tFjd8sl8GvDhm1OHf6GhwqbH5PWbJNy0aQZVy+8OzaIVl1b2+4LVsN+uAXLUWD
FuPVmQMq4Nc2vQfWGpbOQsSqw1pSFZIO+FHvD3gQu5OzVO8EADF9+pP3BpCa75XS2w8xF7wczVIH
gy3wZRQjr7TKo/qAnoniyJiXkiAd45mhE5pkT3esjrhqocIot+7A3MoAcddsQ7x3lV8VV3dUzzS+
NXHfgtioNCi2Y84DRvXel12xOalgK29SUPQ0ODTMz8V33qdfvvshshLsZ2pNB3OBc6NPBFs1176K
lX9vUoF45pF6uJeuqdb229H+pz32pTDp/zUMpSgHSIvYGTgYzHuZw820ffs2lQkYztl/50nywyrL
X+laTmi/QjpzRLXtuZ3QCuFPJ4Aa3xOTxyg6DP7JYm8Wy/r2JjxnWi7avR1kT7axfope/uVD4jcY
IjywPKOaL3Cst1Yr7gHPNV5E7t58jrbS6cqVDbdzTQsfjzt3eYzDE8xQuBUwcfm++Njts+wlSazx
qcwX8ELaWcNTY5awoZwut2OoibhUIdT1HuE1y57qXQXjaiLwYnb63sjGF1bDvw05fBa64neCBmUH
/LAYKnETVigN9fqU6LDXiNqwWyBHOI4rV6M5118GR+F1fWzy6YzaP6ojf2mP1PXDwkUtlBpM6pyz
i9nTt1tSwR1n+QzW0AcUmloH6MNP2Wocphn4NiHQ49RRM4u7h6OBgtwNoh70vA5yB/5pzvSFJKQa
H05gqj42uaC43CjiiviXLUZ1/7QrBCbgVWBavNmIbcvZOQx2ISP6nxW7Bbw5619uTi+dxuNOjdof
5sloAYFiUfZ4goTAAqTpCVpnFxAQ/ZH6nh+MmuOetPx0FBUNh4304nZ017NjjG4oU9/F693mZ1ry
Fjw8hkbxebvuncbpNvS6r09NFmXacivpkjunvXNrAarBfkjNA3Roep7JEAwaBUEWjYzbivFmt44J
nIpUfft5ji8iA5Iw4uU0H15McxwNVhXzIc86DdmeiL4+6nf5XpXLP4TWmX/EGGwGfBKs39tYODZq
swXmsmPktYCdbhVrPNvoxgOLKgtqL/wnmT9oO73LicZxmfLAMqMb1n7gKr/RrUEAyEQ4NBcX8Km+
RuZjvZcAv15ZJ5AWK2LUnu6JDeh5hb2gCWYo9kXnpIb2CCphCXkyeibZ07BonA8TuapGkEptigPG
+hdWMskeUqU4S9Y1XYtwm2E/sJGlEN+0iz0LKkl9QZf52KlLi4U0LacPsWYUt+cT6FK9j2j3djdt
4LMnE96hIwsS6QM2X1qPQI6t26J1dnnG243DR3K95pvlWt6vnK3JbpqyBkNjNCEDRmlDe2r/UNOr
+Qenrbmjh+KDiel5LVG9HnUzWvbe2y1yyMSZ0hneLhsVlltsRkvLVAtuoV4TurU1ljhzmqRb4Y/V
Tjv1i9HF4KZfC1ocwszhitEyOwLeeflaYSoZY/O2eiSuOyQVpNi4LJnpLB3QcDFAGNWSPtaq/p9m
5Rpw2yBeOiPW0/FOgeuRm1/Y29l9+TLpcYpqS1NRJ7LTWHTVLiMCssF7N5/TBD70ShvCvpVduxGO
A6ZTekfgY18FbFOZ/Y+9M1mOG0m39KuU5bpRjckxLHIT80QyOImiNjCKlDA6Boc7pqfvL7Luom7d
smrrfS9KllYyiaGIgPs/nPMdXV3hFZyUX83bPPDyfUDi3E40A6kDEeHks0+6g2bjuY5xHp3sRp7d
YAlPvDcxwGvjrVHw5XshzdWTpTgJ6cLgy/BrhvO5UcgnpsycK81eoqz0FqXCzwDpwGPjjSy2vb3w
oksLcbblzGJEeDMx19Yprs1W+NNXkfFN7KwX6NlPs4v3OZfpj8omwq4vXwt7eJHtfMtwuK2Gqy2u
xuAGv++PcZW9h4SguBVg2valt3FTOP4z7dzJqulfIOdoa34jzwRvtg26yuMFJG99bV4Wz7G47Pkm
cCl82V1yCYQLNxtdXdsD1s2nPNvloTwt8Q0+zyNySJXrkAkPZcwEWXpwnRr5UdEzBvG7o2jBSBui
WrcdC0y7mrpD1DjbRndmMxRWfViC+mVivjhl/O2FxK0OS3zryeWJsLV1X7bPfjg/VhGz7mQYN24x
PwlXvbWBuqBLg9s1RMwXBUO5bF5bxNgdEVT7DQDqMhM/QYuMlKXY+hmZuhCZOxhZOH/uSJSQNWyR
dPTRRrGZWvl+98OE3XNYGKpcF3UIk8fYGb/ssCZYPFsXkdiHTJ5WvVXWW4E3zZ2iR8KSEAQB+PPk
RgBeYSmwDTPLpZyL8MUopwYT2pq1qMYHitcnMG0/fJ9NFt+DfRuG56WfWaU13iqc/KcpK4DJGESO
Nc1yLudDFxBaMrnOzkzxFkXum6z3HS3NobfZT8jlaBi/IiUTN90fzCsE+CDM7DQ/hjZ9kBqAn6pI
MetB4YQQcW52EBfXXX4Fm8lwJ7WwSSfEtWDEKO6Cpf6MwNBULuMcj7mmX4EGtBAx1+23SUOg8Rck
yGZdJZMPuIMCqCe/AX+7t3ZpmfOMoJAas6pgs1aXD67xbzOqxwFRxWqcyJllR7WCL0o7ux98i+G9
/cEGBhoUPmjvWY6ocfOMce1UxTvkpdXGl8mdO83uvd30x7SEzB5V1k6p8WPy8fSGiPxUz1a1qKaa
ChVT19xh09VVdSTw7NJp5tLpuHD7ZRyyc3Ff88eH0Kd0GNGYMhNJEX5diD/ZEAAf8c7wHUQI9A0D
8+n2vyQDlWP/JcCwUOC5N2Vfn78iJ+B6nsSPaXB+hQ5IU2Xadxpo7mkEkz6V7W6ckUl0BZ88wtU1
GnVgaiJFc5u028gnE67KEFSwY2YSHGuIrT3tAUw2AyDN6U7plEaHZkyfTCmplxJWU66Bcl36vyYA
oQA5vKNB5NQDltpPXfmOOJqzef4a0uqn8TOE2n0GhbYAJHU1mnJl7qxjKpdrUpdq3ZXipUuaTZrg
H0SBBYYq5kHuUIsHJKLytRpRKKzDrHgviEfdDQGRoq3w9lpzmlZV+4rKkIGeZAjbT3RgQDE/zAQ3
rGqhl7L4hDczILZnr4fgz8OkgYiKco/TcCyCeK0zZ7MM0AKDlJhSw2ZyJTQ77LzZNF2lj+OCFTpr
lzNxdlQ61i8fydC60c5prMfkkFooHpu0eVOD6PaOTWuS7loTttsEPjI1SXB2G2ntfBu3Qkyy25pn
3aLKWQcEXm2o/b41BJuu9IhbyhQ0zwHcgiADbgfIxGVetJePhDnIsyeDU9QBfoMacBi7IEA6YrHR
vQkyGQrv0GGUuNAR0eJLJ9DyBJj3t/FkcWBGcfRUqsHCMYFqZAbHlBk3QTgw9Jv46E+SFZVoSLRB
+DUl38abtaJxkRfM2fQAZvsG4PEf7TA/2cnt8ClR/cU0Onn8gNUNCRgdKmQc+pyO7yBjEkTPElNP
LRGDTaToEKDI2BXowpef5Y96rt9LL/zKIjZ+8WvdsCqJyDLAw8BtvzTkWfDc44NMz5Hl/yBWmCbZ
o/bTzOa6Sv0MJonc1813bcfXPMmzr95dfks5PMkHlCMNlTcJF5o3tR0bsBZJd4d8+6sVcl3QMNwm
QFLZzaZuEDc6UjwylOJjmWNYeIg9hTPeDR66KLqfOEUfzkG70QKqDSNxBNlQMxr8RBZAjlwOyHP4
+tAczesSACXKdTZmcmKdPQCIwp847zqblwO6ZeMnIaslw6leMnyBO+jvOipFkkkZhmf1prBFAACC
UNvUZevPkEGtxuqpcerhgPSYcKGo58tHfNdY2fvAQZzdIWGqAj6i6KaWWQBEjctvJpCvxYAQ13cG
bhArFsC0hnAd+uRFm7lbZwNAcNdFhuimrJQs0roKNmNrRGlEZaQAnXLzHQa93LjtO/cTzIcGGbqr
FCWqY+7ABAaokJCn45Sii7MAfNhNyrpcqPWyWJpvMrgdc0mrSW/sCDGTU4oVrgLM1eQYrhLhXm13
+CYH8R5qkmlEIuC+Fc4KDXm57du7oOvu8tD56ftwe8OW8QUr02tA/OhZyfTVW36kPNxjSbTNTKLr
YfaYfAye9VpD2+P1rLvUHrmS1R6cy7hJSl6/Cd1fOKwV9HlzXELzq8GFtZ+5egLKoZWcKSfJ+yrL
6M4e4nYTdZs+V/UpeUkl+gB6KthcM7GpOIkR6Ea/yZ949CpJMG21HHPtci57HpHWwUdgq/4RMdLO
gmXU3054iUWDTCJUXl5R7tykuPq6r1GVOXI7DudeqycBU+TQQuenH+VQzFDph5ZNADrgpdIq4Sm+
WL2ibaIC6kL9rG5hBjpkApPndYIYX1FlwPtS2V2rwE7Pzm2NKelFIcBditEeTpNGhTeWo94olPkb
j6FkY4cfwRwHD46ELKdpPEEZ8YGJd1lzHJEkjtc2/uV48Eqqwb8Pff1Y/Rwt56vTMSYpzswgsj5R
Dd5PniB9qEUbYnn6y47miuqqeglzv9ujNT+nOd+KXADvZZbvAyEPAagr6k7HJKSu+cDQmQMtjfg+
a1SZrpvx8rjm1mVuWAR7hJ00jKAAk/g/7ISaIBHpu02XnFrTdOjsayPdoyHN5HGA62lKvmlFxQK2
aOmIFGZv3DzI9VWXooq3h41Dp1u0UpA/6nxqcjtWDEWQBJpNHiG1mccbr6omR8gHjOrcloL4W92R
58HWUDOycLC2Hf3tMdwLDvtVWlGYmCT+5qbitwGUvmvG+0y13/oUvxJEx4Od8kAkISVWiBUPjl66
aZfmNe6IhyG8fMveIkFpEX4PfXjgHaQgTenfF8s11B7PQDzZ97E7ku0KHKT3K7Pjn7ydb2DbYoHU
OUX62HB2npvQvVY5t6RJgPSzUUm3Q44YLiEVF9cteSWhi7wu/FCjjNlIRwd7oedbdIX+O8AN1hrs
I3NMRmqwfKgKZJ4cko3r3J7giC+lOxMn+FLM6BFzB+RQlRJ+JwDhU7a2QJQIvKXavBNzDcnQxcXh
Ovq5z5iK+gUvgeYBWSX1HVyGZTH+ll0S7R2ybt5WbM2VwD7lyecu9yb26RbDVMY4Rab5kbiy+BCQ
RYVUuexdHut4KA4pURXYkX6kXaKPndvwcbS8K6tCsxAaOtKR0RogeH71Mxsog5zIJc+m09T01xi7
y6aUuBYyPOlLoZdjCZo2mF08emk6bq2gTNZuSPTtOMz3S0mNatEMTl9micl3SmuqNpA2SMhBQi18
dog1DZbZjMx3KpcdfvEMqBO3Ep82wKuMoVv5mNifqmBQk/ROvjVl8T0yAelOszceOlbfgDqLGV8Q
TpKGIdPOayrnOYChMFVdda8ou1q0u8e2SpAu1PQbLYJkoKAuHF9n5ouhS+x1qPIxfxDcXKU7ILXd
0WmS37cEzWePYs5anqte2s/yje3NdGWcW2zJmuHwKZadcGv/GbD6TauRZL9CjAhN/kK8OCYwDXQ3
VtbDSOrTkegDLq6xgbCtwVAaN293FGbMyPqtgwTgxWAEeUij6eo4qU1+ZmlOpSh/uQ0hAH2GsqAX
8ATjkjU+WidciwBEnm4iDMdTB6IyH8Za3RiKKcTTTH4AK3DxaZHdCmHMDUhamEZ1LouJDwnj/LqL
kvAhioEldLAhkqzPrsJwPxgsLnuTs/9mSMxcPzTdIU7nL6voy1NYWOu+Dv3ntgpW2ExArCPOVlkD
PNNFpeIZYgJ70R6TaFh2Uwz8gZVUCZS3WC2p7xySnK3cYMCYjj3dcBbM9m5W5pIQ3c5qEBM68tDp
7Kuo2o49uX8NIxNvii0UN+QmlDaXEct2cPpTRLq8zL3PyZ4P0mAQajLX3ZPvTC2Vxu6ztOxsmywY
rxHxMItlZnZoCEtd2b7Sj+E8obLsOgHHgoIWxRz7+2jcLohmV9zRhHP3T7iEKUZSPVwEg43VZJVI
Kz2EBkRFW5tRdZuIrvSau5IIv+jBaJCCKqd+dbDh4jyzt9E8f2Qm5opG1tpVSKhmqHGQs3ZV1Twb
TT2sFvHZWxTTUmIHHTwAVOM3JooH0JE3hzWUjFZO9ca25va2xEn39tFi9nHq8ujAwgZr6Xg7DBzJ
gIy7w6kbuZtzl3hK9wWsio/ZGY0ISWvTZRznaj1M9J0sZlYZvDBii2mTfWjpVpgPz8APaYobOzov
Y08MtH8jfmPasJaUc60CCFGFj8QJ0ke5ODpj54GGksCDZWbFgFmk67i4WmLdVlI775xU9S7zW1Dc
xFapcIJ+NT/1niPOjZsdUjHdtkzRVdFD7t3eeU2GN9dCW5y4I+YTqQ7Z+OVwn+oDDFk6MgxejXcm
B8g7SZrwjUEQEEuXEU2EYpDxFfoJGXwObU3NjyebIR3yLtYerwicswNGd1yBBbXqknvHeLAZbsrh
1GhLbjlogr5lXhv1zwB9Px3UAysTn/2EnFAzMtHEtsYgntYtYZaTlA1ql11ZFzcX3gBYEpEu6SSs
yi3Ueggzih3z+Ytt4W6WkCi5LAp2y6xM2DPdMY0pCa1yXpieT9u+JwZymMpdYEawJL3cWiwBqa26
dTS3wykvZ5ij6FDmoH7rx7Q6+Mr9bpesnx3m0h3aSdwm8lxaUG57UQ0biBNo9RMyJUJmGzzh/cpz
8ZSVSfjh1cnWyot+75Kex9zctoE1juooNfdqOLFRzix/eJrq6qr1U7f4xedIplPvcq+3no2IGKdw
nQ43gEq3yqx2R4o7MdGRo/fsu5wT9RHdAYZWTRQfJjhd7tnAqZWt/fnsY93fj53FomuSKcQU5pJ2
N/p3mcmttfENszIxfviMn4F0ZCOm+JB8BprSlaPAhndSvCZxP78wIzTH2unx+c9oVD38qgxwSQC2
XPoeunRSdwPRny0StNAY+/ljnBFg08zoStLF2sbN4H+jO3x2MiiJTmA/xQbFZ8sigBJG3BlM6/RZ
fGNyPnHcE1W5dStneiqj9DP+K0g0uh98lm1urOqtIdNl1wmbnQQP6r61UId5OHKOOYOc4vZ2DSSQ
raKRIFACB9DbtTNumgHufllkeFtp1IDrW0xmporhJnp7BzHxsyoALyDd03Ztv0YDAnp12x5DCrnX
wtzXdSQB9iT11gqbHxzx6o4h701pfUjHzmObqxi/GZb8l1DI/nnKaOiWIax2tGM3XYJgBLkE8x6h
QbOpwCbCoL6xje2ieh7CHHKo5Tx5lajYpZesmlqnPmvAZwfahiDyphcq2Ico+SVgShzrvicyWZET
w61J5Pztny1m785Dw3h0MvqHeF4eJKSVTV1DlBiXtGVRCnAXrsjz6GFJhqxvxGBvGxMO5xnR9bYI
C9ZFEVGwok8fBo3OSEagkgm1s05tkjGFH/XL5JldMPUAfnOIeaA9k25xVxZioHWc5YQ9peKlbJtL
mJfhlXEFc3DsvllTgXyIYXL0/PNBqiO26LxpK+GirEN295eiGn6BR5x4TE42AOdT62XUVxlRYCPx
MQk4u5VVpRernHAsZfR7qaVy7G/W66DH7o52r95ksSaFZ2hfxsJPTmwUNy6bp5OLM9i78UoKoLCM
ZNmR9wtj+gJYpEUiW8gYsc0gf4oKm1kTIbrvwmRntY6L6gLSJcOgiPFr8WjsKTxOCTxPFEaKKiFI
1pSVm8qY5dw3750bjx+WApZ88ywDnDjFHa2OHghaUUWcb6bahh+JvOl+Yag7EVKtJ987+u24Knnk
Tpj1rjxx1Z4Ek9ckmsyD3VPrtePYrzJt1K6eGWKBt6el7dSj0cQeDBk2kMGB1ec7PjplYVG829ly
ISUzaezkAk7JungCk+Ycy695Ev7VeOgFo5TSbKBmYJRUYNOBGliyWrRs8UJOIm7Fsd0Q6/WFJpC7
W6QaeWqHP2z+1TGMzRTJnn6DpiYJuRXQXx5pn33GLP4egsm+SCY6TJZ9sLSmty4eo5Uo+x/whWmA
7JDxJeuvv/5Wrabt3NvsR9ukp2kPPnw9/GAOXG7KmxzSNsLGA8RjbTqfPLzuC//i9F050VNO6zx3
GDgEGzTIy2TBkAeTD1bPgAUqz9Bw05EX0mBu7qOC3VDEjEQWtxyAHBM9si+MYhUrDjezWA7SGynV
DOSqzMcOBf6WM2fV6+KYO1m1c/rvXMr50WUh8dBRgEjXf0uaLaJDF1Xl3D0E7fjhCYZSHbOcJNH8
edQB8JmRvSe1Qo+sIdai2v2J3+1YmMaGstjHe+NG57avp7eslhyCvXnhB7f3feDJfUy+1nmc39no
T6exup1psKZL+JjP1o0ShSccZLjxjwWnAfd0BWaIlDREeB3+OossXzi6u8zetFntbMscLGcm1b2t
4CHY9k/0eZjyVfCDXDkIPw5XBqpLs0/Vl0BdHCCTak2svrXhBKggOAeI/lajq6qtfOxII3sh7eVl
aSFEsClWZzhhp7YUwWmx0m+W6cpzxn8BTe5xBZtCvqrQOwe+ZscVOudeWfHTmEgeEZghrBvNJQwV
JIOWPB/fcs+gd/rnmkNe+zH0z4yGlmVVGWTDpSup2SSz/lROHq4FNrds9T5kTGEW+TDJ+x4nnw1E
oghvx4we8TIX3X00uJSjiBs3IijuPOlPd4PJfhXEuxBP0CUUjt3PUfMCELvKuzmrKUGIXORRFZyE
xEVu2pt1N5CEZ1DcVXekLmGdKiI8616VHn3U0OyF0zu07NalYbrZOriFK9E794XEeSxk5q+HREj4
rwXP6chrLT3/cbYnefXKbI+wmaIwHL60UwDM7bv6GbaR2LNxsA7LCFRvGvCASyajIFsrkLaoc0aE
wUORJ8dIliEJvKikclS8x4YMapA92U8/UglGLf07XpCUmj5IjonloEmMi0sQf1kkvpBK6es705n/
+gX3wlpMkzyJwQ3PilHuwe3cC8erd9LAUSMeLGhVSgDSsrq3nG23NcKEwP5FDJkxdyrfupiSP/mJ
EKdw9ZelyK9lTIlv+IfWkVcj8GJS3yK6CufGPpdei7RR0YSFCdD/kOnQC+7uemCS2VYoaaI59hgZ
kh+0RG25dz5zx+93dmfs7+Rto1yvSg4nsCE49ftDqfSNWZvt4fZDC+rrZINviPVY14ZHToRvmMHe
WUTNDPhrMmeiCcHubNazcYG9Lot+dCcKzcJh+4z+sV3Psv4ZIVE3ZqwfOhEWW7eOu63bwr5jW44X
oD04sJOqnEyGtJyx6E/Oc503Nqely3TaAWMYM33j/Q8ZE5X80FTTDNoL/XFE7WZZtiYkMdJrO7hJ
PZn9OUuDrKjQJ9VmhIJZFRniBXIg3DnRvhgMot2+3Xv1zAMuN3m5RZBobYZhwoR1M0OTILevfhpk
hYfSLZA4pAvHqQ2IZzX2LAPHjHNJO+RrOXOGCrwb5+PAUvBkZ/cL1r7d5HrDKoRrthOOWPua4G6r
agFIeYn9j1/S2nd2ic7wzHAsrGUJQsKu2UFZ0Y0WFGF5UsuXdpPphaCXY8xHdN/X+OAp7YquIpOg
5Tkowa9tgsbMO96Oee22TzN0mUsKxu3Rz+UEFfMWn6Mm1AgLdqH0xvuJ259Ly5STA4783TcrFdiC
FP49O3fms23c54YDZY0DJ1kPaf7V4FQhBSuxjgvGwjVDJvsOyAYuRqNevdB9G43vYIuFeCNwmM+d
s5y95CYv68mOM3x7GYsPwz2zQqL4Ktntwl6DijZtef3r//vrv5jNnvJ6qC+z7sHqFHG6k0t748h0
FZxGPF0FKAyUddvJA9zEanB8dAIRrhOtZvo52Fj4LLGPtc15hkkkvE6fda7Pic0iJ9Wpw+iVLQb9
zjxV5nFh2eQacjrhlmKQqNPqAUd8+VD6ydvotMwv9dBfQC1dm3oeiNFyCbpYJuY6UInZ3Levmee8
ZnxdHocqfVW1mPChpgwgD0M+tPc82Pp96sP7ufyh8yS9xMN0pRNF6dpU23SYa4R084gtUYiLW2T2
pTLJK3Hr4okixn/ikBjWNW53Rpa3vZMEcETMM2p1qT4jU2N0k/lHQ/D8LTY+Z43suMxJVPbW21+i
k9ldkmL+CEXLmSwxGTvDtyqO3hIPcSbvxBM59TDTyX66qMFqthSP330zFmALCgKUjDvDuw6mq8pF
/NC0xUKKrH9kaO6f//plMnpY+7S55z7oiT3tsQ4uG1pq0FMpvY6YGrOJvLnamQiiA8hpdiJ0pg+Q
G/SxxSa+qZT3HNmheA3FcMHGj6MrsBA4CfxvAFN2sInR8ofMDADg7dp5W+GfPeS2/s6ajYauLIFH
teuiBMPdgVTKejxyNAd19t0Ug3UO9CEudbBtmTRimybB7BZaUrwgbUbfyLVQewAbuSALt7+4Xume
Edv9CKQfISWt7oYiQOCp76SDZq4NWFgFpxK610dDJkU1rZfOQ5y/pKRL+PYXmJmfQiGXtsBw74lt
ri79URZkgjoRuFZ9G3mxdZUcR9TIJIZmD2jKkt3IZBvAtQ+BwK0Jmyf+2O1QfjRL0oJAV+/02vm1
13ST0HZ+RuXon8Uwc83p8QQwlVBqwx07TIavkTl6Jqi+FTGD5sKPxx+Vbt6ZGq/EJJ1TmMjwMEzB
U1b581fGmG2xjD7g4U2IStMZVtvOQw8Uo8c1zg+mueG1yNt7TKn4ERrfPPA5kI/uVvVGRBMNsIqm
jRM309pHNrCdnGbPRNH5Sb/EjJO78UGRU3HRLggogndYYw6+uEuDfXI/mUW9ywjTXMxYmROBLWRW
qp9LOi93oLlfKCepEtBdPiUeaSV5n/YbBqwKUFPWPlg9IMhwjuo718JE1eUlAcfIMDej0+/bCDqh
SKcj4lw6lAGJrq6nYO1BqtlwvZDJN/YRWkfEjIGyTtiN3O3UJ5c5XZZDOQB5x5UD/KQI28NsRfkF
PtJDJJudpuD5MmX4UwvABMhABbkpqDoHxnHb4AuNHpG/uVjL3rOuqOOeZTl5W5oobHVjfuqYJCAQ
w5tmSuZmSUfTXHR6Oamq/XB9QKjoDXHtOmfT1NWzVTyrROf3vdPDPHPKeUu+9m0uq14qrmg5ARHJ
vds//3Ncyh63FCkTjeBplEznVxHZkEp/jHH3NsMvCTDmNMNv3wdD2c8N0zbYGyzfYlaV0n+6ndjs
PnGNwYUif3mko6UTjo4AtGYdPMbWaJ/tEflUPLCPz5vYvXp6E8Iafezb+DTXTEcH7qJ3J57XANHS
y5x4LSUf4s02LJpzgwtjtfTZC29w8MDdMGE36okg0znxFqiYuAIIA487+TJJ3pO6yC+RhgSr45KN
xyIP0bhglgq2gogrGBLaeV5KRo3zgsTbifUbttRjx8A7HWv9j0JNzrK8iP4aVVD78khMKD/bx0bV
/maOxPiSZ3w0iu/sNq5hJLISpBhoguQ8E1y4JnA43chimnYZyuYdg0piAyQ501U8uluCDljl1HW+
d/R9X1oQYBdpuBHJ9Etl9lmOJ9cV/ZozG0V1wHdKB6cJK/+G3iZAAmm3p44xYdHxRx3b86kMF7Nx
gi7CEYL4SGWYCfIOeoo33tcqprdJcbiWQbxyFZKZpU+XiwLFJ590gbairbGF1gki5QE1/KQwUbox
ccY1DRiTvjTnWMvokzkSp1IRh6Dx6PFhfC/RbvteCOQiz8IT0+PXso+6ZxRhFA5zovfSjDToQ3Bq
CHEh8+RhnjyUYYX1CAA226fYkqm16ulEXXDIktnZtwVGHqoKZtPzlJwXqzq7MUSEDjnZWidBfXDG
uDh1hS33aHAgTCjrOIR42+ra7ERdpkfhpa9ErMMLZHy+aVHrLZTiF/KVFmA3tGy58NO9080cGvT7
bdBdKiVPFql7u9liGx3E5smO8u28ePElb0KSWcnI4wFSR7dYpqPfW8iHlrTe6cR0q0K05UWlgJ7q
8goeTz7GQ3ejzJXhzlTjhxjMLQBsjpjN8NAp0sy3OV+JF0eQyOl3yOS7nHjFqE3DFf5RXGS5nlae
Lp0DGulbtF56m8K3/RrnCqU4G+CtFL1i39yBrkjRtRCzAiKlUvZHO9yl8pbq/E1nKK96z35UePlX
dmjGHRxRobb4naLTLH/5El19RJolhLqxZyE1/pioDUpErXZJidf0bzSq7dErW2s9RGbfDsAye+xi
NWQ12ap51bETAGMyhpuxNPMxEPFBtk51tMPvDFq4QkeS1RDLspySR9vNP0t0LX2rGuYsWfEseecA
cRT3JXq+tg/voOBch5ui0Ru0e7QBfLSu4zHUvuW4Zm5ymrrk3khmnURJwmNFu5Ybii6ba/ROZPDK
q/7TFIjgo3PB2q6hp2TvmnUsN+VYqgsQZoLpKrIgGtjH11i1DoQFkoJoLg8JwfcbH8mLwMl+bBH7
oZzHS2D5AAmHREVbMjeTXZ0pjhEbP3xsYztQIcpYwDM55v+w1kg1Fay2BU/gypIQHlAqvLc6WbOm
jraFk1jrVJTztSeONorD9OpOst1kbH2Zf+c7t5vHlySFRllH7qc3w8nAmg9tMyh3jRAZ1ifCY8J+
BpVZ9uJ7U4/1aen834jUnB1QVnSFkW1/jzFGbYKK1BMiT86DDoonxlvPYYWzfc6aZoM9VR9ypzok
dmJfl15/BJZO9oFW4oizZ96FE4NGspVe7P6Zp53k9Q4dKvjp9ZQlw/fZOOjqUgcDrDeY7ViI/M23
yZ1KluPY599hkB96x4I313Z7rGko7KJs2VQ38WCJDg/feNaxWXf4vNaeTJ+KfqayYMsY6G2Agb+I
rQ5pBYIcMK/pRqPvB1LVlJQuLHzQA44SODx4PAbOSsUWYTrsLwrLebajJD/HMf/GAC2RqTq0BHZ1
9mcInJkXY6zJwcbpiRqwLe+9Ub6OSKAUJ+uqIeq+F6lHzlS5tW/Pi8W6QXjFj8GurZUvcqwe6rNz
3Whr50wEuy7bmQLpEHnoXIQArDZMM2s4qbx6QCOvWICR+S35AcAV9Ujc6Ksnkm92lkwovIiDGsia
BOa+Zf5j7VB9tLvIEbsKBi8yRQUsvVAQhP3nhuS1PSzA8DTdfvFV0TJPw6HdcdoRnzR3+8Co36Sq
6nOkuLzL3r3MQfKRdQU27sV0e0Q3b6UDNiytEggnfX03Wuwk3SyxtkYyV4rd+V6ZQO24lp7nWuN6
bPiuj9l8qhQdPj6Iy9TLb1abk7U9p/u0YrEFsYVZT2a99mGiGdnhYYF6BHcxt/01Bv72SjgIj2KV
7NKJmEFZueFWRWX4kNqCxEZ8agS2hjTyrY7YzfwsTKSvumdAoPkLSwfxxgpD1JZYMmhq1SVWHWE4
SYTadOnkKTI+kaZtdgFC9hy2Hpr3YnjGVPpZ8/zYk6fu+F7lqkM3baMkuXmnR7YpTAYxjCmwbkis
/fulAyb+139N+fn/R5LUdMGAztpff/7x8SXzGl+jVvmn/uNvv/76rePXn394geMQEvK//wpVSX81
mw/98V+/ff8h+ZNvv3r9t9WvOv2o/s2f+0ceSWz/3Q78OPDd2Pc9T8T+H38b+XN//hGJv0du7KI2
CHDMROE/5ZGEf3c9OwQEF4rYvUUr/PG3nojl7M8/XOfvwrcdNwrtMIpE6Lv/L3kkjkvaSFPNaVPf
/oGhH8REmrhB7OGSxKMd3NJKPj/QNKT9n384/4vcpBTzShDt3bp4R7J/F/r2yxSIQ1y0PyyGowZT
1JrnyopZtk/Nc9PZ+396y67/+GF/q428NjkpIn/+Iez/+Rp8x3H9MIxuuYP+7ff/6TUgV0i8GJTL
nh4L8q+If+OYvav9aNh2qq438ecwsvbrmdFPQRDsevT1Cfr9GX37UJA/X3cRijqxtVwk5HoZKV9S
VD1hhqxnshVhiZF3DDrbWXtO+DC31W/RtNlaLPNBex4aFj0fIq70TVscRMe4cwn4bZ/Uutqh43Fy
ivlF8Qu7bC8ZL4DjJ3ZhCOFTxQWCj/Cv7dYOV8+VtQQM8knzio58tNT4vvXzP79hDrE4//qh+aSG
R74tXFCL4e1D/ac3LGZJ7RczOYoi8V+W4ZxZsExK+2BrGHdN7dO+Aa4TYwqZl0WhFaXtNht5/a5A
8h0z0AMvf4AGgMcn//F/eXHE6/yPF4dsAH6VGzieK/7lxZVRFySga6I9+bkWdH6CgKltIzf7dMbo
RRDVyWm+MOXp+hP4K7m2UuvlP7+G+N+8BN4gEYVA/2Mv/peInZBvBkzQItp7jTiIcnybqhKJirLf
fFXSoaIIyu1kWyMTX//nn/xvPhnBKtnjywxKi+fmv38yipm0PRVRvPdCMvvsm1C3n94m1Pn0mx0k
g8hb/eefyCHxr293zGkQE1BErhAAqf/+E12o4N3/Iew8mhtX0ij7ixABn8CWniIpUZYqbTIklQTv
gUwAv34O3qymu+PNojvalkokkPmZe8/VnkTSF2PjQYilV7AKntDjfP/7D/ofH2poub4lQn63gMLl
//1BnjHzSS9vqQjy79L1NoWR/vY8faoGaeOU1wTOnms//PtPtf7H4RAiXeLcdPCce+Z//NhxcKtK
dAT4GYX4toTzkE/5HTKD19Dy3oc2gBuPQBrd5npM/cO//3DBMftfH65tBY7jcka6TvAfX2digbdq
RST2bgxw0ejZwdRkRgY25Wvna6ggTG0N6Nt5yDgE2+Nh6utk35pns3tNEuyyAAFAa7rPKVaITZyN
N2U1iHm6ipjm5X8P5RWdpMk+Oc1g2aIQdFmIbWLIh9sQ3IrVwXFGKrsGIEy8a0QTlWik/W6+w1rj
rQWjBVpCfZsNxjm1736JgjGsa2W7vifFER78WkwW6lRfVifpxOcEifshChmmweLHmJJZJIxCJsDi
2+yBHLUrSvqvKncmbJXoV6Zmvo7WyIi7s6FmzC17VAKESFVG4OhgGGNYFi9dyCaqkVz4Dq90PDCf
kBgLukWF6HvWewDSdk8+o1jlFVX7v39Pzv84c0IvJKXLpvr579dOl2wFWXMKTOkZJSRZtSl7zSTy
QDn5h8JWV3/w/6DE+HDN/FfZ4561+gFK9R2woCuwl3OF2c4u2CGOPsD1piLJOiK6+AcHw29D0gjr
O8QhTK4aqdltwBydgT2uJtu9R3EFckmU13//pf7nkx9yv7uhJUy0bP/x8GHAd+lU83A/N5CbyZxS
CgqA3w4PcDvv0cYlk+S4Z6GP1tjb/PtPX/7w/7cuCE2TwoMDKfD8/3ry4zrumFSEwd6tmhdREY0R
Ztem9l/aqvjwS/MS11H3/zk8OUfIWfuvH0tis2k71ErCd/7j5G4KyzGE3fHChcredkV3KRO14y9i
rs2m+GhDfeswH7KYTwE4plaznhDLHWxHbwlSvTcjbOEyTvdsCKaVM4AbZpxnlGi/lrE/6Yj0fFzN
foAiyJhWnRMswjRsxKxaEDeqcW/AxABoVZMq63v3RoCeL/JjfmLpgHQpX/rO3mQKsQOAR9zs6FRW
fTTEa5PgiaEh7dJk/0fWwp8CicqqnqqzrI0Xx/deIJfv0yH5LRTOafTSrA9a9eQh3CpSlmEoC29z
g+mm6Z78PvxOVL/vcvM7NQ4gd3aeUe6GgRNCEKWY0VGMYXzs3arbm06PKRdVA4SQPKzeZ/YaTBVK
bC2YrWtCggLfOy9VjwXd1mpJtXA19jJfM6QWtotcjEuDpeei1/nKfTvbsDQ9lzZEYqiu6VLlPDba
vy2VTIvmGflD/lFELnd4qGmWopsNO2OdmMV9Xo/mVjqfVcd/YJXNR1UbX1GmnlrNNNNTR4guEO3G
HwzxKJ5BnRJygpciacE1qPcUfntmMBMc/OJcaNRtIzFedHjFhw6JQ2Bkk5BiRcTrRroghjt1K1RD
pjAQmb6sfpsAfTcGu99CTlDk0NyObMX7Q6/4PlHufM8w7NkOMhJj+Ken8QkrhUvKFz8Ezcva6olD
ZQvyNng8Wnl/0TbIWZSav7Mqb0io9tCot1Yd3uPSBxKYjOcBGCaqMJsPI6FFTSabIJDgRY6cJ7a/
DJYwTcIRnJDJbgaK37XOjXd8HQdM1iYXNj8fFawJogXNnkm8dxyJT6tpyHGnJF0Haf+FJnXHwZys
cJ4pun4MyPpl7PrHAsTJJregGtTsOMuEP7DFjUQ58OK4NvPVKKQZ1tl3J9I3GGP4YdzqOvasERxz
1DyA/D/6HGVPMv0FfQH5g0zukZBXYwZzUzWaJSRDCLd21+zo3FXQhNcIeDyYOfYCASG9OclJIHCR
x0e8CpW3uFewTzJbY30fd/6NgzTZ9vzbzciun0km4juw/CRaZL2zNT33Jy7wpVse9wbrKoxkLLGq
oYNl5ads3Yn61QQBYbSPD6STJhLBSdoHwaGpQuRAY8SF1UevyxPDzokZMsLLRIhbpSEB4G4z13Iw
kXyRGYg9JSTiBWW4JzGu176D7ggMg9f0N5NoF+bxiJOijKhzgCydQlTaonXPbQMtjSLWu7VB05Fa
89dwUlYCVC1rJwntlV9nJyNlbJyjRyXsQOyS5UblBIfNR1qGLijDAVCQzxFkz7pxv7oYaVAv/1lS
qR0RHvu0hHJPsCjtiBf8uOyp+pbWxcytxzblbcoL3hyLQTGMifTQSB5gSk2YeInmlSd3zawBDvVU
+YOLDgGN6SqVDgMfgW8L9S//Xys5RAm6PCLKmJ5CfkXnGhY8+7VRvyUL6C1z+Pkktl3NgCFwRoUH
7vwal/qG/OEbjPm1yPmIMrO4qg4dR2TilqVFQ/D+IHvIOi3xivVE3BZmIRVjNbFwGHl+ibutpPw1
Ga40i9ct1v2hMo1bwcx9041Ju+WvATlwZdc1zdZytxaG4gBiDc2vXp98XkhfEsddWO8g+7FHzMYX
FgKeQE3BVJHz2DYOG07+roNHTqUXMHae6myHkoDoj1Tf1eTy7JrWugxps+CQ2rexbJr9TMytU003
Z+RVLCO2SQYxvGpAyqyjiOOt+ifbnKAnm0D1WvF9u7Xa6az6DdsB40jSC2KfCKUz/TrYVMgMV2GX
v7cgWdG9zShKpvJjwTeaXscszy3AQKvsngfmqSgSi4CPTdOZyaEMSNk2UvsFJuRjyUZf6uWU6vin
KOQDSYL028cFu9VhR2Gjjqisv+uQbkaPWGdspsT/PCRcTJozwH2qO/OATwnZyPSgEn9vL8GJtVIB
nvH0kTaJLKZoStiGOPce+vAWjpNhFWc3BHAbHm2mSgSKX6Hw1itJkUXxs4QGjNCPzPsyGY521j74
PlFBqUfiIKfpgLoly1CumrN4C+viUSE3A0D3YGrLutQ2sh+UEi2CNhjrUTX4W8QFz0bO6WDV6B6Q
ZcC29PAMEkxxKytr4bsXf7N8ZFxdfk5O/KdM8/aQkNplpywWDLtwoBRVn2XIA9T3iB472d0RdPDk
KAb/joVayhCXWahv3eBmj0YLBpxxMzPMsJGvjqUDVyazoShwZWq7+bSiGcdCWG7GicBgvEJByZvX
ucV1bJxF4s1dAqKZozTduRGDfJ9vc6cXBNGIDMfkfWfseOnxl4yZ+TFkHCH/XLE4CiCdNjNfYDPv
NeNz4jHhABL0wwlC8nUVYcCLjLVppJz5rnsuy/ghC/PslNv6mKmASmc50YUhvbWyeMT6yVn1A9k+
WcsRURva2s2GOmco1LXuc5hDfniSWX525/vKJM+gEe6BVSVuY9x3ZR225wl33f+tYBR/0Rq/xnoe
+WXcqr1TZv3sRgwxvEmfZqSNqeKjSBN+D895zqWJYGuBufszCHQgjQ+VYZ3weaDcmCOx88kJ5bKX
S0ITlqFK/pigAmWQ/kYO3NE65aQN6v6GbGvV+O4D4IFznPHnJYmS67DFhoHrhJwcvIVUM8UzgqUz
66/PiOHZlZ8odbJ2pLMkYVloGA0LE1ND1E1g+CvlJ68kl8Of7+t4b68NHRDFWTu3ju9sw6KuW+dR
cdBGVDwNkf3SJ767yRL2DqITR1FXJpteq9xSTkV75uTV0UDguZnd1lgVwfilWpYV2gpawAj6Dswj
luqWcbOfZbdaMbsyygYBILJ5y8JZWLC7g8YgV1WafdT3aZbqnVFNb56iZvxnuGbmXPcdZhAaw4jX
TCPwAoNOz7YPtOGdmqp8txojvUaivs/dG3pyedcXIAwSPEgu69REd84myOj95rG5z60mPrpwHfzk
ebZimw8iNg+unQI57Ke71A4ueZTCs2zZESRj/2AXIPNlFR/5pmc2FlScgog8x1LTnp1gf6ckA8Ep
6wfaJQ5zEtIJQIXekB+TAEq+FEnLKjaw94YfgsQdawLDNbx0N/8LPxxxdlnk+ywN934z3LJ2esLF
vEqd8V4xjYnC8sobBxu6H3ZtpvfaFDt091fM7Bbe7+jHCMh5mcRqx2Cl3vuZcRfX0zVzq9uikYVI
acB/NpxtBw8SaQf7QlexK8DqE0bexrXxDzhFS7klFPZy2wGa0D/2bnmNnamndM3WTu3dZiIkas/5
kckyJrxUUPixfqJexupwnahsRnKUdEY+lQ97IexxSZjAWtHa7UMPHKw3LCM3GT671E9HMXHF448G
SwuIyWsollJOcNsIvK116svut6Ob2lglrV2VSdgMsQMiwEnjbTONj0Ub4dKNz06bkr1YEuM75cGL
zifMrSmum5SY5S4a1x10XQJc31rW3JfKaIgYC/UlLmuxtfUFh+Wh63kaWQnJXUtAU6/gk4VTv6ka
92Ck3ptPY70eW+t12am5AdvllFiAEAs0SGbEloDRz4M2f7SPo86RRz9x71022x6SckxKIdI0IMJl
3p9icllAUT5KHZIrX8RfeV/Ei77mFAqYB/AS3LXVIjZHX91HxpXgQ/Y7ULl20JHucIW9mSSErUTE
pzQnu7mJ36BoLl7Hpcse3pw4UTiB0XtgK0DvwUaIWQzaOCNOTjKyylWOZxcJonmZwfr+DUZCvAo7
vliqOZZ2+qhrDDA4cHeEORwk+B/HG9wT1CMtIAA4DpALFLXX2R/PUyezXdQZLxMoDFpiRL4e/tqw
tv82xEysMlsSXBQJnK7EC/TNFr2Id2ZaRRID4A+7qY5EbzWU2M+Bi2irjOWjUMmLTk5CKsbZ3XPd
2ES4Bam11cOHjhyLTBKxa2twL4PDgAFKow4U7gismhLDxHoIjB+vKb4Noz3HhENSez0FwVIl9Zj9
Gy/+tKrl6QkxAcgaMQ1Mr9LX3i4su3WG12GlWRzR9aIa72W1IpItWQUOQSxOV6KSm/ujPaIt82qY
xfVAcWsnhBQ03AnpgJGnToqt0o7aoGx4UdH47FrBo9fYxtbrQ8KWB6wziGHtBntDuZRlGofTOjKP
SRg9itDC0gVdzUkHaqwzi/J3T7FH5W1jIMWqj17K35WttjYygiTroyqAf8lqtRP2xi4X2oDDGL6W
aASt+HVg2aiXljXELVt24qfNYIKyobs0prnLpYfnsMWnR5bfFN0P0MBYv0L8tNjJin429xZGU6jw
LIQPWm8BYMa7dkixKEjoEMgLI+RiX9IC2TP8/PNftIz48GgE1s4qxFM+GgGZX8FEXUcbFssYfari
X1WIsGG5RyyXwzY6qgQlDm09QIXkN0XRS1Jk/2hIiSvzayTOcMtBwoiiPVGL4Gc36PDtbvrL6p1i
Kh0I1k6WEYYLO1BDeSk554CG2mjeTc0XOezRIY+8DfqsDNhOIFK62fnrViRYkCvwLmBPZFN8ytHU
csxtzIm6vCyLv1Z4RGWXYUWMz2YKkAXdszOre9xyOAJFfWpQNy1m/bfRww0dFjxWdhZJ7Mlvi+FG
YvknLhcyxfTjjuCNCwgapKE8NW75l2XP3lHWCwqxnryb9j0VxhfM0X3hD8egQr6fMpokli3ZNJKG
08RPrbr4OZzlQ0Pp3rampINivV3z99qEAGDGdiCwu4F3trZoUShp20Na8bom9YPbFMth7x/mEcdb
c/ElbgUrprGvRXJ12RARWyb3uqQ/yqaDDyJh0y52uMnCPkSOILoofw2WBlT49CtJcw0zR0HZXsJy
8vyObpkcC8tgFxX2MIaZDfT2CM0NPgZyTbZ+LVZ1bRGLEvMUOiNQ6mGYLkSkQRCqML81refQYI7A
sOwj78utqO38QB3wCH+Ky30x0LMmaNqziF2fV4+k0Madt15Rsnxn3sQ1EfVkxkwkRAXloer0YwQf
SwYBD+jUHHPTe2gh+Ix+/5A2kOPD9D1thleLwMVVf6gxNfexMtddTDE4uOnNARwseHzcyjv1VZlB
rxA0hIO1Fq71SSqeh/Q8Zxo2Fd/Smw+Vw9VejOP3EFc/cdAy4XC5dodvdgdkx1q8TT0KAy/d97zE
685PgN7O5HtMvnvQSEDwuhYX4LaEy0ucvJGEJEO+Uc4qu/gSNBKoJ5K1r6ufht5kF0pqMLQzp3EO
6XiJYV8FXQazBUhz56Z7QnwlRWQarRuxiPvDp2A2ceYhUoSXIDa1jWfR88ZdlWJuqwSR69qvb079
h2VDsstsD7NVGX2n5LOuYhdqnoVoqcMg56MiZ+K5I4gAhYPNlCkBe9UI724EosQXyHfdkNiyLpT7
PbScTJje7pMw39QqC++c2jc3djK2nJ3zseugvWAi5oaMV8zytrUILqPfreykf0wtwyOkxHiEJfAR
fk8Snqc773utII0M38OTlc9MkCLOdzR8qznJ3nMXMhDBKdx9sH1WnkZv3jslqd3lVVoAmIJQARV0
HxvvvipfzbIFQUj2AdaSAX17wGXbbITV8JH4nDuekTCTrOb3Ic8enZj4LkeQGDxX+7KcEaoAZhlH
+9PuAKCWJLhPAkaerLqDmECVxTH2ksIGekgmylA2xsbOwsdGQZMyVYsWTD6qEF9+DV9y70zJe85o
bC9bmJW9ad7S6l1KhEqayYLBBok15kXZuCK4Q7YplLn1FOC3crX8yXuPiyGsaZxJwkHJHh2rp6hy
LtAbcgoodHNRJj4SsokAj4QvwVh5Z11xY6WTeUDvanIJxnNAbHXHT+zh608spfezEO4JDwo4B4pm
Bbt5ZRjj41ADDpyz/N5PzG045i/gM9xHiD+rwdMGoeBVvWc6isbNkXtIvzEBXPkmZzaKXoq3TAfc
mKMeyaZIrXrVrQuXYw6zEM2vl34gSnSPWdlt4MbtWWGBlUpNZMhxXG3zMX+Nh2sau8nOQPm5zWao
onnoNzQjAE0ht4NZnhBfWWbwKzLzglCE2rcOvm0jGt/6Mh1XPsf8NmDyuFLYVeGMo+ZNXQ/TQxZf
GgNwaJVHH3iUiIugWS4Mez7bICbWrcuCWEYp5NZg2rgDGuNczvKE0ufsiQHvsEZj1okeZT4MKyIt
vbIOXnE3Iy2Lh0OOAnENolyTvBVwwmPvOgRYMeB67afCbdce7j4aCeYKCLV3KXncGwCuJkrmiBQ1
KT4is1vGkKSFZG2NoAlDJDnzwjwMI/DukXK3c7wL/MN74z5TRn2YTfU30QTmpCKQ27l8EPVApBkE
qSG1eTY6NNkJjS6NYIFpGwgR5zCNapl88z0y2cxvphyYFXuo3o0i3WQ5Poswsv92bD20O22yWAEN
4dPJxmJbud22dXCOo2ZaFxVab+GYSMUc+5Lrk6UkQAbZbWEn76qqf7Wjtr0TpHusUDnBy9PFUkLv
22EBqHQ+5heahWken/DcqFUQkoVnpII6Vzz9UxDMvULJNph3PDe//pxQwbZsHZhbsTAoBqYwHt5v
JnG5pwQWpv5sY3SfKnKlwth8csL5oIs42krXIzkKX0+Dw2kVtc5TmXkfFquvQ+TgqaRvjqGLlHYh
t2ZZqPXImJ+IlbW79H6GVf0Z/P4dceK2lBYJRF121qJ9t4MewKJXQ9DEYgoRZww5kLqRgayUCPWH
vmq2bh9xu+KK8wT7zrIycHFzgTAvfcZx/lrDj5q4Lo8jwRDrqR6e9OhiIB6y2+iX/XbykczFpXGg
1GxGtPYooEmkoUDV/oUFIIsMGPaz4/5KIaITI++zz+uwY1mSrYcMePIUvfgZ1YxInuKoQ1hSowvq
oEURsdhloPfDLP5imb4D2UWYdesY+GGYfaFmyMB3pM86Z94n5gx7bVr+yWX2lyw9Yz33BsD3pLw0
1UnZJv4IKsJDuSjJytbL1qwuP1G9v1o2ijLbNY/MoKMd8YQLWXXae+Q3bisexy74GL2HvKHa4LPf
xEV8aNz+dZ5Dc5+UNYpSe+OMul4bRkDB4XpHWcB6D7L2J2l54SwGrfAKKNC6nt+7Sv01LGhn15oT
dJ0Mx+9McosYuejwspFEC3Xcp+MIgucw0Q+L1K0zowH1HuiILFAmdixatiGBeg3rFeSPUxxBTq7l
bDw5Nlx5J5DXgZTcLekGiPt512RnbJhfXOM40GicqY54Ob6B11pPJSXURIIBtsLa2PXFcDd6HU1p
0t4Ka5uLhdpjtb8w63ZmZwxgGL+yJlXw+HmrG4Eq3Q/cL5eJydqF/aTEiO0AfbPdUc9N7FoGql4v
sG9zMc6bCYXo2m6Kextq+ByQGOyYzFdDr34fqABIfbFxdrg7jXJwLRjvI4VeatDRNncAtEhNjuSt
TQlCa0Esb/wUgDGe8FXU+8GGb42poHXme7w6CtSPA7rgFIR2QzSII/Yj5hKMcMsInSsWf3u+jxaX
ePieP4d2GJ14Q1+Eyl+5eL88F9MuPDxabXvZH1S+d4x0u41zE6BVz+mdM4plLGReinp8NZsagVRO
6ZBlGeg7l36HUhBg1HBootHcp3a799KXSmj3XZkzd6wFB0/aapd1OQRY54tVzch6JwVFEUZvdWk9
h2H00MY+6bBSb1OpmEQ2OXTDCOul577ozrV3wv4NQ/VaC2Nc9TUT+9GLYHvUybYZ/N/UtfqVU4Zi
Q073h3YJwK2x0YuCxWg8eLCRcy4MuWpZuxHmJVnOdUhW06lkdgpesJ1ZtU4S0LKZDeOhvrNLXpAw
MwWgKs/cWnO3FBq4BueK7NWpuiofd9GkCXBRqn22CeoCI67PCYpZTAz6Lsf3G9Jnr/DSi/23S5G8
o31FwGuCmDP1O7P5+yFJ7jwfpHigw8tsy2OCPnjX+nRoYd84e7Ppvt2KqnEUKeYtjpZVVqdXfGQr
/sBLN+VyG9bZRGY7IRctbiZ43DfJGbgPGCa1BgQJ8EZ+Y7H1GhinlC1wJMryrba7v34325vR7Mxd
Ri9iCSB8XQycKJCkpdnKWXe7VEPNrXP15f1DI2yLDWNzY4s7YptDWL9YmX3fF0m6B7QJIMB+yULm
ecu8/T6Cm9IjPgeiaRqIxMO/EJHgwfgvvla7OuYc8+PsZsTTdMQkQE6QnxN59TjEVOBZ2Y5nBqmc
r07ERTrsC6F8stj4DrXUR3LfbUpx9VvWJV9jXPCYhuY9j2L16gYsrUmWmT2H9LYkIRiqy3DC9Ty1
bWbSJ/vNrXS872nA9h+RTNIM5VtUK3LydPHAxZxtWWJdM0VnGQuP2nZJfKp9G7pWWyxebCYIRBK2
hfdNOmW2ha0Dk/DRsmkpBAMtqj9U7w3mFt9hw9MTvGaqlx5TP3Pl+akrGRj6SFysqZ0PgsH82pzh
8KKh2pNsBcGfDqOtGBzFOIhC5b54HirpWZD7EXtvwBo2ZUrAXWtarCCNszBcFginvmC178juw3O9
vxRTpBlm6k1a0xttZ6AKLHZpgCPJDgBTu+mnhcvOiuVtgX5TzXsPhhvfQVXF5VRsi4ZTcq44XJDy
d/tmxn8yHrF6ASoSyXtgNJuMAcDcINAEWHEc4hJtPlMPtybXlQVOyNS8IVwebswnlriXuuIXju35
VUY2nBDiIt3cxdsvx40y2dfVFYtNQafJQ3GFpfahE6g1wXDzIx7tMgCHOhO625l302zsB+WZa+GL
dzm0hGmwCagmzMaOfYZKhk3FAZybhn9jPezEwF7fS7n054iA+rClwaxHHBCdIP3PcF9zkrORVlFX
j13FLqBs3s0e9wt536weGKqXRgBCD/Z2N30Uuf7gskXfgJwDUzsLJhszK6l0fws5XFJR7kYLnK6v
H0rAi43COQQj4W6UzGTsNLH2SXffhgv0Om/dbWF0J5Ab3PIINjYDGIZVvdAzh/o58w1vZdSIK4vc
AcwwaH6NvjyRNEjVRonWpMgWAE/RhbGIFOB4DovwL/I8YO/wqteN+xh1ENTDtqIVTaZPM3qoO9mu
J4bkjeEejfSs0AisVOOxuC1+FR/J0Spx2mTocqnmgkuTSaZFSY6kijhdpk5gLa08/vZTIoAWv0NU
DiQieM1FcgcwOp8w2vbzDr8DMVkAS3n0y1fP5PzsxjLdqLL48YGSgPwYtgBiXFB77DN70BgMuoFi
sYFZaPrDX9hfd8JtpoVrcjfOpNDhK8CpU4zWStKxI7dYYxE7tylLmgpviVlTXWXKerJKcU/416YF
2zQO9mMNgillj+eR0xz36SPLHG81me1HR4Ydb5W1MhdsyJjIx7hmIAtnavJgaLyMnn9jGaR2ERhe
figPPyGFam2Pd92Q4UGwx1NkwgwoLjmwiMPAunQrM/QuKE5WXc8LIhXZ1GX5FStG5DHKn5BkQSaE
r5qa6ULaKFnhdMA645WGpq3cx6zrx+dh/IM7GGCu6q7+xAjc85iaZrLYswVc9PjGvSMxVsSGuius
B6MJBYQgULVd/FsDPN4QhLKeTZLDpfNi60LfiSJGqOHTG/IPqcxNQUyf64HfMxpAMUzJRaxfS9PL
OIMotu3x2cT4EfrqwdKUqa3K10YHrjrzDon/lje9WquW6cdEnS6XhVYLZ4scmHLXGCiUUCDlgBOy
FlT7jA0S6DcB1rx7AIVWoC48fKtMfhUleDm+xjKCZM5Ds4pqQR1Kbmo/E7c+9ygdjDzbcUpO+26o
Lo4LFywYmh+hsWYEg0PovSC3eSYUOi3me79q7+1BsQxkyNM3XPtxCw2sgYEX5JW3sqfoWPbMlRaU
sc0gZ9WRTY15+MXUXr/xS/XWpCI5W4adANRgRTDusa+d2iza6qz5tqOgPQYyrDD46tfM1AhrsDG5
hIEKuzoSVnfOHJnQ6GFEU4Sw8BqVb5htHyOJhHOx/GV9AHQNPS2fNCv20vk1muXRnKdntL0/iPwc
DoY62PajZlpfv5bsRnYEJX0Cr0SqAVsot2KASxQOxHpj0xmRfadh8QEtwMUkKd8kIMaqMk+2Nz4n
Ip338PoPBoAqYMHQOuFhILiSO7/wqkNS36XSf4ORtSomji4pP+bWZXRdx+iWE+zkCRbVaBAPrWW/
5WnSAKThqsmkAzMq9ZjLhgmA30HaCCCYQEccDbKpkA01QNVJUCx54R2H509QzJAskOO/CgvFa+Lx
PBrdMwm00Cm7ZVcwP+U2Kwc7c8+kgtrIa8S6VIG70WxtN6ENIbqP7+2OP9cRMLbTEm2GNaB244nP
AiPZWIb4JTP3bkpIfXUncpVaA/ZVioTAhgO3HgtUZKnbYqIMhqeSODzGMBB/G/7u2t9UVtOtZv4i
K0UsMg7aLYL398KIngh+ugkPhLnWGJqTXJETNEFU1GRnUXkT1BGDiIsE8VbTBFhMqF1pdme2W+Y9
I88TShPak6zaEm43XH/bMuThE4wCxmqLPHRaiRaLssn0L2WhvmkllxhedbQ7AO9awePOGBLVRA34
XBctOzs/QxFULC7vUL2HLJNXsXcGM/y3LUR2Es5n7457kBePYigfHa5ur7GI6eactKEhQ6NWW2La
RwbZY7IBbgR3a4DQ0/vTWrnDEloCddvrbKaPjG1cprYYEX4xUO7rqbj2Ywy1Epi844H/LRsSzzrc
s866NzZmeRpQshCl2eIMG+cWcAlXsFsgnqEDYUT7a87wL/3Ovqf02hvwQ1dcsAm5P/HFK/DaNjO5
ESmbI/HuhRAoQ5So2mTPWtd3U38358UH9J6K1O3qMzExm1tjs+3M1GNdM10H03qqoxYcMXvNxFAn
UjAeNSwxKA8xsKGlNuQ0zkFLsz2emMfJFrhyFJfPtWfstCxB1xACSaaqDTe6Hp/nSX9OgwHouUJJ
Iuv+WhftY2I7tyEK98XMpeL0irZ0ySqzrIfZhsGQd9Oq9/zryIhnxbxxZctFEKRJ6oxQIdhKJuwj
WLqAV24Ra9/pGJ2Zl5GEMHsQqfoE4zdquXUZhNRjMFPimqFYrvNjwTzyhHjrr9Atn10MfkbV0VNL
ss6qUEa4M/I/DLLYUnaX1PE+MyDwK6uxymPPpttKMiKk/fInqssTXeqnDOpLlYYbC+aEYXPlCp8i
P0j+9HDxxgZ8/HQSZs2e2Sv3uQmKfSjAxeR79BEk//X9zUPitJaMQKzCuJ9N91NQaLsEYsdmfzLj
/nfkPFz3Y/k9OF8BQ+1N0DoIomMSTwZlwaB3afpMkqAseukwNARQieJzcg9d1aIlcsSqUQXIqxqI
HDEZdIzu1nicWhrjisTEasYcm2biz2QR3IP8MNrMEIdhs+YktsMB5Mr4zFPKx8BERyH8kTnNo++S
RAwslrklm3NqR0KHd93srr3Wjl7sBuiYaYTXhOUq4c8MDVOYQwDYmCKySEVWuBtnH/Rl+JYV6ous
NqbaaXjCVB8BY/SunGI5p5/7NrJ/PEYpw3mb/jolZvGumeTWd5obOVDyUIXzzc3rP3aveWIjMkss
Xqe0p8jvJBCY0DnyoRrntF48RuDNOxuDpw1kCRtjSAupCIrKXzG8qBUohlcrTPjftaQ5hXBbUuM0
927zMiRMycewuG+NXeHm1qnk6K0a5xX9Trgm34iG1mYxWKd3U95kR2Rjz+ARGJa7vK6IUs4J08KV
20/mnTHfuqJYBNHrqiB0viPrcwkd8qeRlBO4cJvAa7bE9p6GetT7GDYimST5fdo5P01h/oxsLqWF
ppmUOkh7R6Iz4wkxYRYSWkzNtaSGgr/pjBkZg78oKGS1N+ArdkA4Hsk8eLI4LJqBbO4sYfrhd6Sq
iyvd3vuS5YOyPbwzyuqukNUbs2sWt2S3V7Vfna2+eZKxdTcSdABV5EG6MZWN1JKblTYPbSKfz/Se
L5lgjKpvcU9nEc4gBBJ4enTTaI6arVNl9xmdN9kxcoNQ8zIwyIHKGY+atj382w8/dRGKe0yuALrD
p8bvzq2eNzItn6ucKj6DQh97wBvCUoqVCuVFeS6zM/alqrdGXP5sMobkZMgSxMAEM6FUL0nDM6L+
D2Vnths5Em3XL6IdJIOTYdyHVM5zapZeCJVU4jwG56/3YnXDqK573baBhlDVKkkpJhlx4py917bp
L6lw50jLWfQTDMawHZkWOO2dE6HCTXLzw5WaDVaf7UGENO6F/UXSAn0sFuEFWne6F168TUOfWBBl
XWIFiQMvAH+hW18oY1gNlREhA1rXYMvmB+TOasfk2R/IBTdsJ9lmUEI5tr9S9ZcPdOCjsfaI+Yvm
NqDY0V2qIGBp1g5S1RotyYWWTHZII5juLFZiIwDFSrJ+78PCih4cPd6GkqNxiv6dYHvOTIy8V6Zm
OEy8U+ZoIZcs5ZfbByCaICw+TamnH10oAzi98h4hgwEGaf4wpE62K3z85q30Tm7ReqfYaPdFro2H
GOo/tsNoV5dEEnS9ASwr6Q8Ubv1Bav208qyIjb1H1xa4Oml9eNceB/qpFyZsJy9O5CwSXBENfE3Y
FtdVGcD6QEh0yGzrpUmTehNnxXQMZTEg2Cqjuzgt6Bia4U2kb1ObIJN2B42ZFSh/ZXhraUewRQ2S
BEoQt6PyaFPJ6cv2b5703xuDeDk7DVeYeG+B8DjZ/IIRcRISISKWjmFBFvdoYHxFypVOozXpTG4t
ojxKwjsQIMPvB6dWj8xKRUKCaGKZd6MM4juNLWRVBIR1EuF+N1I07UId9qKsnJXP20CrFWy5RgOU
FrlcRTxObv7oKVZnLsMbSBM89aDlp2goiacKFDr4/CUUV4Ax1I+Wa0LaG5eaO5izK+GD7C7m1Z0+
knJhfwwZyiD0uMNiLKEis1qdjDh2LrKz7huUiUHenHXxFlastZUwHFBFeMzqgnWnA+OR0HETSI7v
ak75DBPYGgtB+wpA67uk0I1CNmQE+s7KdhFPw6U8Zr69drLWXlYpAHRBigOezwcLPQledeO+16GD
J4OfHHQS7Ra4DkiEGptoA8D6yKLMidqjEDWgmVUZuC5q7/GucfhZocPYEcr4PLLynoDF6sfayptd
2mkgidGUGLJ/7qsEBbnBpFoEDuG6EyxVaXOaMTILYemoLqYyIHil1bJOUqBtk76Mp3ZY2xKjg7JI
+5Ut6vQwCXhFIgLn9SYH1GYG9VNe0CdvqA9Xg692NY6ku5Lk9MbKDuC8jp05TXtr7rkB5oUUntEF
HeiNzAIvz4/Jk3W0lZr8bO2gZbmWPvNN8O5pPPCK+taDzwuCml0Aig5Q6c47KrLBopBGpNFuw5Hf
HABEtkEZs03gLHHEHx5UDwUry6Htql1nUF2oXt7RP+x3cnIXwQA6ifldPA7a0uqxp+RGeavTkY23
zbaZBimixmC4SCeQpDnTLuhKTzjN6PPYCaiyHka8TWz9uq/alSaUz1mDTON+4OhjeiQFsmzR8lIW
0cJotbjSCKNAbdDm2dIGpsMzIMjBLhqjEhKUYm2GcjTSVnZK5AOIC3pZP30mSJtsnkUaUUsSYp9x
qxS8gzn0IYtViT0yWXZS5jtRhZ9WWGWnmQfftCOhTgZHiaiW8apuoMsxz91OZlBsoqL/UbdyWU7G
k9CT+5i5wMax6PhVcTEv2elBz236eCqgAJA/YnJ2YosQpFAY9EP8jkC5Kr7h97izEQWjS3qXvUXz
75ZoHvaT5BhqAYsfOkZf1vecXyhwZbYk/AMdOGAl2RlnX+abKevPGmfjtT5dOIoXqxqoO8Ip1lmx
o+GKYkhCMOxI5qaTdEx7yUlFTcnS9uo9YnV9Nw2f4cDArCpZUxSujsRJHlKog0iyTVJVEgrScro3
4LDeMbRD7qcxmbHGK/N7kDIRmi4ClzBZUh3ke8tNgXtMjG2MDmxhwQKnmaO1ogvbsyINyVKqYWNb
waEhIvTo4oyDtUerh+Tk76HG1eCbpMFALpVG/s2KGe1cLm2Mrs9yojXwXjRi6tkceMZyaT6Td3Ly
XF9cN4ZDdzXo7GfW9U3egrqxRwc+JQZJttFVH6FzDENZb2gAXRyte0mrcFgBKtlHlX2ue/eZBCfQ
edWsy52QSmYx5b0ckKFx3F/VpTt7ut8toq0ks5R1iwGMlsp3lmRqjYPQAlhEB6OHIb4cvHTHAB39
bgE9dxxnm2m7JRLgiBqSeUbipmsgkhWUUf8768PvuYLuU06KCK6DTWwh6vKhFKZjTNXe5hs7pk4m
a+ZcFMbrhJjfrb1x2yHXwCPKnIiZvkTYFV+sWV7UGjpJn311QG+N4zMsl9zTummN+6RPn3ChDMeM
fnuRJNGTZab0uQPyUEq1N6T3MgeTDiYRAAH4k7vJJiMUZ4cpapyozQAGdjRdTD4/XUG3wFJIyb3p
tVbMRWpF0WjbQA5RJF2wEft73zTvjSa6tjr2U5hAr6IzfnqSdoupELUaQabtTBPeny8rbqIRd5SG
kKqmY9ww/uyq5mbqXn8si+HWwJ9kFulO1wzN69WIk88GbeD+199cNFR3WjuZhNLMNV2B+LuVFgY/
pMeb2NS4R0uHpBVX7BNMSTc9rSaYN/0I25qnbPIQQRekUR8DjePDIifr02nIfIxdYkZbPSZhnLhX
YIgXe25pGti4P8NZpwl8WffSZl3OAbhKiAHpmh1scOLIfZdY9QlzxlPUxO/KpdqhoZSnaNx/5qJ5
7ttMfAVOQ5kmqnuWfiLom15bQRVACa0j4FXzB70ijM1Pj20VnClEnG2qUfCZpfckCzqP5QTRdv4Q
GKDNEpUfyrqJ71otNffkbUXYKxh0TWF5iNzmUBYgbX03YTYzPPSywfJUJzYq3XyDbBMkpRWlTNQ0
dx3T0wEjhUCucMmgcuYuaZ2m9FtGiovIYlExTzKLnkXuHApErrr9VXgyPyl0+Wmd03hjXgUUEeRt
SDhmQdRh6kXkfenuz8mJfxRusydM+OwwU752JjQpEYC6weG1dHW50SIGq1HECCY9hyhILBcuk0d8
+MLsTR6qMFoWYflejYgQbCheAgWWP1DZjEPL+D1BexPRsD5Pqd4ydg5vQcVEBRhSt3EdO30SHVge
aeUaBSXTsLim605lk1BvTeG1rVxCGtzytbCN+EDPyF83llHeK8uL78ilbz/iGB4XWJWzPVovwwlO
1cmZy0f9Ca/bwwRlyevobdpQWIbReW5AIBFB2l4RUm1jTT4YPkqR0qakmKryqVHyFhohgp5w2EC0
3JbA/UNruOs984CKRluEAdqHIs1p4QxkoEzZu6vHUJvZLSPffA7p8d2VgjiVIFcZKdQOg/kJUQPh
dkaGIIZ5Vzk2G8RsHB64mCwTS988Kx/ZF694jmxDTc+yYJ3n0wJcU4ThXrFHH8Uw0xC7GNTO2sLG
NKNaUb5i3gYxfajclZ4kD4Whc/0pOfOWpsJgZPe2i9Cq5yjsleZrFEdktIYOYp7ubGr294Bm2eSB
SND4bXMTpYcVzE9aoJ0mnyQP4tBgKzJ+iLv8MvURgc5dV15LCJYE48afXT1jZDEYVbuZJehB5ugZ
pGt4q4MWzpSVlW9mggZCdSZ4/LnubkcGeYrZNsoS7VxFyt4xYibcVuDpQgKlgImRosYJgySMNquf
FcL4Vy1PSsj6JUhbpoVunZ7BciF0GSUxJpJRYipvEClcxFuIJDMdTHJp7xHAWQDx6s+QR2VJzYsm
awaZB2FDgwel+DTdithlnuJgh8m45VYpeasrC/G57rnxSuhMxlV/5W292AqpCLPxIwO+h3YyvK2S
w20YuG1rSgIOn4N2MBPdxYP7Btn0s29ZqZtaibPe1UzIRwoOzhAn9rTpckDuNywtTb62cviognm6
4mvZQ8w876g19BEL940qz/2I+UPvVwZA+jzbhKzZ0PfRjA+97SFfsg49z8sSUeJT6CCXTt2O40xw
ZMzCU+T36LLL4K4BXrwUvdiWcnQ4o5hEe+Kb9lrhoW8RzW0E1bKemMdQB5XDYRwV96X9QcoXYSyt
qz/hYcKCQ4fEEijMYEwsRgDYtwA3/lK5TBSmXmx8MeJrZJRF7s06xV2xrDO08pXRDGydqHNUhNzM
dzjJml6JPFLzPzjldRWb2LQKOzc8g/3QVwGhxHDK2xuFKV0Jq6eupMNbsvn4pd/ufd1D7lbDRXAU
YMUi9JZtGF+dqKSvqSuQMFPzYGfQPZ3oXLQTpWbh5veJ4xy7rBnvhN6O235CMG5MTrAbJpx9kySu
MGopJCJYaCd2tEOamQUPAsdX1h6NGSjm8gHs57LPfHUQQW+S1UIObzKRo0IYK3xFvWrv7dg66hQ/
i4hD7ZM92eJkpeKnjUp/7092vJKp9mZxTDkTE2bgbO45R9TjXlo1S1QLppAesuHXTE6mrQyqYM8Y
u8C9m/kMCml3i8zvTm5WdSfpVdjm2128LX0ZX1RVIbIKN2GBbZWZfruvnWadOcQkDCNLDqYNd+lk
TBwgBvt3gBeTjUHcBepzJEdJrdKzKN/0vDXJt0gqQgKNjdem3dGaQcDNlB7iwLtptuggXalbhcR9
l2Y69QFxj0RJbDgMsOVQg4Zkm73VruBpyepL2TXU4wRapt6cCkj8zJGk77cBK9xO90OxMgVTeIWc
ahl0QbIUKFsHx5/2jaQy8gvngJKvo6SRyS75Sd83RI1avY5ZCGz0pLvQJRWWZo6d6DQwgyJSqr3v
X4AvAugDyl+k9FnyhnT7Q6ZmehzGkZaUkYIa0vtrSRDJsicpYAN7mdl3EsN6J0qvDti9xzHjHBIF
y1Cl9VoRGbBgejjuhS0OOQpqXP8xkSzF4B1MEyeRZhQdRQfLEFwmD1QzVD7daOOtbFlgVZScCZ4R
p8QB7oyWEGmnfipmnTCQ23pjtCMWNvmsJQx00iraeka/D7M2PfiNemvguG6GknYD45eT5ulbEsOw
Yamn3hj1JctydefM4NBheLeqbuWYBlrW0lCsBLjtOA0uaK0KtPTldap/UIXSzh0RfoU2KtTY4j6A
o9Q0Nmr9sn9FRs1xuIofqi6/17OJvc2ImTAyPvES7ABRyNYgOdmMwQ30tr2o9N460CxYdLjI33sh
v1vbstd11VMnUE51Zxtt6dwcPqBGeTMde8ckjDBaLl6YjWupGIwbLq+3dzCuquA7tNMtbh/2MsAH
ruJEzYzjrSztR6hB5yZOlmamo0pFgUa71h52SU3J0qrqy05wCOd68UVjMNFoMcE8hIXu1EekBSQU
R0uIshNJoxa9DZ0w4pbJNsy/mRFLJgSMf+6QlOhoMKD0jtGB6My+RNOdybZ4Cj13ThFlxJHgYtGA
Uy9SB3iAq3DzlBX3jhFeKxSqHSYcwunMr8mSFwigbx0WvcCMvmVp3nrC/0oyGcIU8YU3Oo82ZhXP
Ge7NwsezHv2YQv+jrpkpMtkqF7WOLqBRP3R58vz2EucYZ3OPz6qy/zGZxS2civcZe6HV9K5UdvTr
jmvDtH7RVM1u8ho6/HAizerVHWP4sYaToHnxH8FK91hMF12bqGWIRnAh7fHGccYFcM3zuRPCL5he
L60Z32ql8NeSdHbXsyqhTkemu8yi8Sgr3142uiYXsYZLwDRs2it98+r25PDOd40xoT0fyL3t60eX
Cc2EGrKUkHj0MdpjftkmOLRoGTlMY1BFV20DC5WYP83SOL4W04AiZoUgkf3Cj8AoVLQhNCSxIUcD
IOvjMjBsGLR4HToqoGsSPg/1hLuzxUheZhPqBIyZC+JJ14VIyVnucRh4D07RpAz1GMaqRM6YAfcB
xGG2GyvJ7aZjCcutG2yJs2tZKAEFXbkyt8oVxAedWKClZgePet1WzL4g5nbu3pi0i2vMIk4oNIIz
KuCed8mIH98ICZHWAE27mFGsbG+/AuA3WXQPKeYoNUff1VMcUnC3xsJz+/DW1N5dF0EXqHJ7RF/W
pJyDDQuQWfEEIiW70koSrpg3Ts6CTFHOdLGumjJRRYSttvT9qVoDzPiuBc19uB/3RlxRkTkaRWr8
YXdoCoxSzFVBqtPqG+SOygfbzpZj6TQfQ92DFY7I+blLpjAg1M/um8e8n7ZT2NyoKZ9bHhqyJZme
+xY1ci7TLSe7OaSZ7MmArhSnwrikrwrroEZzepL9gO8KnDWlKk+h2EIE8tDPMZxw/XZ45fhHuJfe
fsjAvFVheZdlibezjIbfi5SKxnmomMHuJ7PEEEIcDIIxhHIrJ0DxiP9AI8MAxHkkoRmU9BKZtG9j
otGImBmOZgyS9Welkh1tQbyCJr0ASPHGAPnIyhgrogC8OgiVJGmpmPacp0rDC+I6LuRj+dQOKIia
Lmz3Ag/LleHdtdfGHmo4SPEmb+7Bbm8aU6yjjIxakOAW3ZdxuIZ73qu1wKNBOpi5cgwsxB2o4OZB
DdOjpBe3RLj16ZmIcvTqqVO4Lno41bJPHwYVowUrrdXETo74RntkPSuY6ATPZgA+c0gFeveogvnc
4nVriA8T2rdXctijU/DRiuwQYvmL8uoaV6SfVNOn54wbE8UopLHkW5TZOcDKs1Gw7iuh4YNkXla1
7qFhQHty7ODi0lPetnpxdqs6POfot8MIOknrOxSh9IwO+hsDXWr/gcy9bmr9U0IUnjIYA4WWdGme
84Kn2m6OQ7d1kuaiQdt5Sufo8DFnTEgo2xy2OTtGZxIm6w2FCupPyArCv8QkrlacMjZtwKVGcPSa
uX1yNOj0Ynzw9hPYwy3olKOniXoPMzva5aRV0iXwTg6zXZ9zG6cmVxwsi9OHUxoPYyrEjjbiR0XC
0zh52SoYJDo9VM1D05+IE38ktxJfnjUgFijM8ihBce8HWYHjH9KvOMg5ejJyg17wo0xsJmHS2sR1
ZfDczFM6FHVQxZdhxQldF/1ATpm1NQqEQcrkXQpbyNTh3BZtveSeX3VNviyrFJ7FXVX3F/rExaME
HmB5UXyJu3vh2v7eURn35OiUjBZT6+A1U7F2zQDJWFqsbPISnnXf+BS1d8j8oHyyUOiZ8JV5ShGP
VImFfysy/UeK05UbXUg4z94FlJWlG1rk/wzZeoiTdN6bBbjVdNoOfXAtTRHt4yDUj9M47ifFewF5
xtpEFse8ET/rEZEvURLFxTPtQzDqr3QZum3QyAy7UMHV8ziTdOPE0ooibsZRUtO3EpevP9FzQG9B
e2jUh28zFrvWT+nxCBZPdExHXbWrDMBr3BqQBglR9uchJuSQFEJHY5k2T6lRrchCXPSiBo8RusGW
F4zeqaZyIBWoItW6s86jrLcDdLP3SUY7G/AP8VsTvjsHnGxjboGgfSKRGIg/im9VbX/Skxy3Xpq+
EPWOBc+Ikn2s9NuAW+Vgetr3IJuPvHaG0zAofR1M1gOneURJRpaeh1D8dCSnk8YoGG91nol0n/Bf
mn+YJ9AqHJROegvrBfY493F0dIPYmnKjV6FkM+mik5c5z1pnhWdy6YZZYqOX9oXzH7tcXAzoCdL4
zGazTfuCDLFSQJub62MwPT1ywgyhmdBskA007EViEshURwcoxIe26uRVcLevnNxxVm7jYBSPiANq
reSvD6SepszGNdJzHUjk6Kc+a8T5L3acQthl/I291oLUidu+QQKz6rIifTAi5nBleWiqdoSn95hk
SXgFPx5e6bYbWTUebe7RLSYuolp9n30icbJHr2H4C6SI+GiTsrFMFApxP29OicK2W9jNeujrLyOx
k30dnS3Nx1ZVqZ9h3tSYbmjU4MsxsVQRy5ZvCBBZ1ozrHomnYWo0mPu6Jqo+r6dhDdelOSdN8FFx
y7tdcGdKEyk2MAdY0vqd7vpPKo5XqcIxoExkEHQvEbW1LI5EEPVKewF/FMXiTXh1wjB9ekPW9onP
Mu9p7piN8NadpZCiUF8CnCcRPWwImfXjxaLJO3zPLSlawuBxENMSgZf+E5HMPBM4sMHPyl9z/Jl1
pnMwo4B46AT6cQqHAu++2V29OFY7gSmOEOH6mIbuTTMVx6o2tDcJ7QZ6z+pqoB3bZLF372u1RxqE
8TI/0LSuh+dW2cgmXbXpodifLCerNn1HdZxWKHf8N9LhbpOHLTNlKrfy9BLWg55GJ8mCl+GLbkPN
PRqeQNMnUpT2EFpCN6OjAejCMwZyiHJ29hyTD2SDjBhA3OJ2rE7DhC9P6fGnyJkLKninPLYHNFPu
wTMR4/aivOoFstwwgwNrYzsykWPS04aU05JpsyxJDF0znST3AGUqzrpPy0gePA4AeQ3vr5HJ0iKm
fkEZ/TT4A4kxfvXZlW6y03kb4TyqFcgSschtmylm4+4VU3tq7LZbg3Gw7iJlWjs32ZsaQP9bGN1T
U41LfiNUXeQ4HgzNPraclHEafRjht6qmB72uryE92lKff/mcD6Hy1oggJXaW3CvebYVc20XU8bQU
NA3aLCAawJxjq1FMOyuqNP8qYwRvQE03VUYTjRj1fi+QAzQjcbu5/UUGu2Co+VJgYlm5QikcnuIQ
SFTbak6pDumflK11xNjgX9k3yVdkjpSh427C9BgZOQ2cRwVZjVZifHYma+s4nBxC21xStV2rYEZZ
jTOM4qOomUmQ2FwmEdrjYKqQdvs85LpRXd2eDjUIgh63IrtfTuZH6My0mUdZ8hmhx+5WWq8Mlyk5
cmvF5Ps7DtGXIf5YxpWxboueAmzgl+jizmMtJ4vYMpajTcVZ4U5jTWYuEET0ES9ObiO6CeFQGQnw
Pb7XRgSkMyIM25b6/TgxUagGlwOesH7ci1UreCnJBBWEvjDQrGguqpTLMDTgmwrSdVQVbInQwt/a
Az6pR0TO1gAgIvU+OhcEz6AHr2rCd9TX3LRV5bxmOu5GfyC8S0s+i8hE8zkdUjJCFp3TAkRC8Rdr
o2JajElVH/IHJEgrr2q/4I0xenfhSoCisFXaM9nGhznW/ncRONdaTx/nHIaBVnHVmxF6RogQrU65
LTl8pSHBNoAbiNMmEojJXEoPC5Bf9G0ohvyODVMF23COobBx1Y+4pOaCtwV/18NqZzf0CuWt8TnP
+jkjlkAwcY7YxUuHkwuRqIu6AQA3TCjV3WxBS4AO6Wh/qWx4sIqRwyeH6rGuFlCHNMS2xUuvs8SN
DmllQRh+UCS2A59mEHwJNM1ZixA58GCweuFwuuvGEYFF+jwZY70e6mxDFzFZWxnnjBwK1EIZHaS/
ipNMY2SXxsBC4KAN9ZnQ4PzjQzbmZ+mFxyJAVBd0kBNjr1tnUffcAb/VAdKvmLinYxjvPPpctnoP
yL/YGNAKUDWX126av2SEhmxRdeOrpGptGgN7TSsQEci15DATFA0uYZCQOm3jrtV+hm181IG+Ai3u
jeybZ+aIOR+gWQ7Rhfrj9O8czl/Ey+IfgG5PSNoRtJsNiRNs5v/+xnqGLu+UZVi5m84nDNX3FEA3
QHudHnzylN+NHpMZxEqo9mYAlhLRsW/UNTftV+gWX7NS+c4ekED3tdw71N/I2DdG+Wg6xmnK0nKP
NZhkWiu6m4ofRdi/sVXeJwkBuFZW3ETTrKChUCQiZWBnIQnzR6cfYHOq/wvGWDf/M8OVX9S1DQEV
2zB09w/Q78Sa6Ube4G6otNMF+WZMOwJ8iKOFWAc5AEK9165W9sY1yMExO3IzHIWBXissmAEd93Zt
kcChtkyKmHjOIGSPFcykD8aBLr8VOeMR02dyDpONFqOxtKfyB7qKtCwAr9C1it19E+Cwrenn60md
swQVB7Ow92nDQ1MTDVMi+RhmGomyk1tnpm8gdF61tL/0mjbfRrRPmATihfCfJ77lgkHtIYqwhow9
gr0kJL/d1/B56H29QS9tVReqjb0sNoYArtia1n03Jfzw0Nxrpocwu5xXGBYMFLAHFIj4ObWYuUfD
/yUKnGrvCFNXIIoJPG5Zxvlu9PzrwSktQIxgi/bm6L5gXIA3tA7qtthJyLcgbZa1Zu8yxx4WRPpy
36TNQ9qYO4SeDuBGfCugtGwzfFF2c57i5BtwzndexZ+lwEEY8/iaGbm/rjPuRMCgotI2sMjgU9jc
iUacXlJvJMc3fm/KeQyLh6qaZ559N2wZaBLVZPKM6Ybx5OgAAdJHSfbp7K4h8AilkYZJYehufSRe
4OOhoKQVwromPgkVLlduZlPdGHIfCn6iyW8c6+t/f+p+waz/eOo8KTx4/fSZTKaJ/3zqslxJbkgJ
e9f1F9lEXVHS5IQTQpIDTQ0UBZUNKSP7KlTtEwnUYQtjS3fRZeOIrE7u0H5NTmYsa8e5/PKA+o72
zhEIX3P6rfRaYSqzX/Beg0CxMW540dau0W4YcWEsQ5BAGcZXpsh8hwKPrDYjD4aUT1nVdy7McdWQ
LYSJYtqKmgkFfu3ZJFU823HAD2dzGCz/1RnaR3+2opQghIkc0dgmoGyCapkDKdRezHA1v0Qj7hTZ
fGF3ngVcW9JvNfhN3Qzm0GjrAFMoTP/9Clv/xePuEQPpSZePYIZn9PZv6xqhhz4oReKdavUadtGL
PqeDNofRZtgWh7R+dN3uELmkO9iGoHVlu9SSgGG/PgqKR/nWKw7BTpcjf0yWTdeB3gtJA7do6rQa
E84ihuFQls/M9GijDVsn6j6DiCc0/bAUDFE9OJm13EKr25eqeckz7lxPd15co9/2NhcGYzAWMbAA
lvBRt6THX3snRT+GESdd0kXZ8Wo/0xKxWxW/RznVkRuRBQy36N8v1hw68ScWGVSO7bIwggvFLv7P
ixUQPGzrduZtBqN4H834k6xYF1Dt8/ug5pKCoTFs8PR97P1vl6xaxwIJDGx25ZMIsBRW9/LvL8j5
LzjNnicNMS/WuvD0P15QGfNw0PPxNg5CMIY30YebPqQJxCjZL6u+3+dCe5s6AJ5T6O5yf9+W9QNx
EpRZBiI+9POc7nk8RtP8BHJKEiRdACJoi9ZYJQOPABOu9ygr93KGckoDqqnvWq8m9A6hQe0H3f+V
/IyjnnIs7V4yt9gXSY/Pjv1u2SpP55aHCTVmj0bhg8qpMPXPBrrUIF+q6JceQMVFZ5AOcRqa+z5w
6tuk/FOfAfC0NQbkvVnfaV+5izkL4uzLVA3BCZ2g0Gfhd5BS2mTe0pxDfPP0OC90ZsX91snoLRg4
+zk6CQfhyKbEOwN97r0vrQeizl///X2Qf9LxHcFsy0J3CKYWXqT5R9gCuswJAjzrVMGrXGZjSTYF
eNuB9ljjJMcyuSeh6xZF0ScE2N0o8h+xT0WfEsIg+5hc8xmvzNAjX+ABXhgap4AYAmw0coOzHEct
eGiUC2bvInN3raVq5DgnGazMkZNINz51NuU0kRefGblBlGvFbaBFsISrukL/5t7ZUXBR88MJs4kL
QZL2ryvw3z+H/0HgyvWvNVn9CmD5LMqxjhiv//HX/3gsMv77n/PX/O9/88+v+I9T9Mk6WXw3//qv
Nj+LOddF/fmP/vGd+el/v7o5DuYff1n9So65AQIb73+qNm1+D475f/3k3wEzj/8eTcOupLOk/p+j
aa7tV/sZ/qzr8fdkmr+/7K9kGtf4b2TSgJyWwjIQKZhA4P9KpnEsQmZgaFqWTZLHX5/Ji3rOn9Ht
/waTnu4uahDCYwzJLfd3NI0uyLNxWdPZNA3HMj39/yea5j/lTdim40pbOBQ6gj/OS9BvG4RVgrxt
y5b7yLXefAQzykU5FGCCg/jbzf5YdLmoRo44vT9/u1J/31O/J9LMq9c/dv8/fvQfe5MRz0Z8oZjd
yARdc0iXHEHptkz8H32l/30L/+MO/v2nmX+mTDiGAINMBo0lbCkN4w/QP7SFmMNYPq47LYNBXaJN
0QPzYhreW+QEpxrA8WJwDY5WqnwFcR9vBBpUzSQfEOkL4h0GdoXS4rukFNays9tXgkzfIu21Ci9y
Cp6jKTq57XpsnJMVD3dmi84K8zc+82dWqKM5adeqbyiJcbUW8UFnlV39+wVlY/jjkjp0kXR3zivi
huKum9/t395Ng74iwa8VdutxNeEL3yQd+ABNT9qrbJn7FA3j5WAKniodBYjWTNZdXxI6qEDz6GH5
ajdWveux3KaatvELsiekbzF3qXAB9u2PFMoKpek6DN99vjTs9uPAWdk14h+aBCpryg3d8x+2yUgz
j/1HJpqzEXnXB8B4jKynX+EyXAssGOPCdfZZmHe7XAZgPsZqx//OtsGsVxsKsgcRfz6qNLVx/3gc
B74LLV2OHUKBOMDbCp08jFa+A4LUHTfSwt+Bb1bDk4LBf27vrVA5Lyl/6E17WCfk3r/qqKAtvV1L
SAgx/ewCg76ltrL6UjpAJgaHIDfeO4xpBz1Q2wJFyELi9d96E66DuCn2nKbVTi+THfnXnOVpGBuh
nW8U5QG6O67SkJvPstbNDY25Xe9WxsVOxE3J7jkeW2R9Vng/hjmC60T/MrrJPdMspgZK6m2OQf2B
8dtGorXiqYA0AFVpUcydsoAkAC6hjQarRMxBFGHY0hmtf2b0A5ZJQ39prB0KJg+5xGDpmGWehIN0
nO53cJeR2Md509t3Lka3piQwwXVpvFL0D+fIJiBAeMuAScraJtVy4UKNQD0TNWQ6YBcREoxRiy8g
IDj9IosFmQce7DUv3QNSjXc0796HxPfwiaAKIWcrO5WNvLW1VawA9bVbLzk7XeXvONHaEXzGDHvj
qmfHWna6MR6afnwQrlJrq4043Fmcc/QuKTl/0rNseZkC/qvsuGYFVffSZarEqJ/Y7SiKoY5yZshi
Gnli1BqsA69VwWjNqPRusZe2fkNYeiFQBcgSpdsY7ovQ36Rmto7ccB82cgubeNn0OsaedG0iB6yx
+m6y9ElXLhq32I+26IhwNhMfi4YFsllbPDop9/q/P7m/+gu/r4UumXIElBE/Yjk4iow/+g9egBm3
bMiMjxPvaORBsx9IpcB9NP/xrw9YjbBwtu+OQMOad6iHGdue4UWUm26Y16YEA5I5vEeRMRz7wSJE
lp7vzomwhQYycVdprnn70kXAWxXtgQtmbl2Hziz9uanzkVJBIborYWUfuDM/6OFbp9RIj2X8HBlv
urJomFs+XDfb/Sr8FnlIYgHiI5F2of4Xe2ey3UaSpelXqRfwOG7m87IxgwRBgYQoShs/pCj4PM/+
9P0ZIrNKoqLFk72uXESeUFCEwd3s2h3+ocJzoB7yahFi+wQi2sH8ovD/Nin63yTkgyQELyjlcPX/
TkIOL7QTX96GHz/Kn7OQf/29v7MQx/iLEsK2LCmQviLZ4Hr8VxYi/nIMPGBsagyPzWdxT/87C5F/
kbY42F5B1iETcf8nC3H/ktj24YdlCTphLq56/87Cfskm/ye7/Plulr+VqaalKi/JImxL4G/1670V
YQQyxpUfrDu66JvIiZpbq8Nxx5wR/S06Y6/5mgYBoYmXlu8WSDrA3i5BHCyrzMw3oUOPbi5R+A/V
DLRhFLFPTO9WyFpBTfhzb/C8O4GA9eqnB/0POYzKw35NYkzbdHDqEq5pmnimvktiIFyGKFyCaUS7
COmB9FQML43f6cfBdb5oUOaWgKFclC1DfF2tDH0g6InLdPIHFDMwWphb5MWEGd46Do2zzPVv9DGj
YTWVxb7G5tjH0mNrlyH9bRwxHhEAV9Ium6ACuKoh7f9V4dsWOe5TvfUZhHgOKt660zRgA6JEwjQi
aq5tGEIHCzTSPExU0Mij2a19asMyu5GBFnwQzORvOaVpk4Ag1ktC6fBG3/UYRy3GVsFBoSwtuVNT
IULUV4L7WeBIwQgEygq+6BOkignbxHstNpnSZcvWA3Vu48bbhbr3iEXsVzNE6WgOC33TwuU4QuIE
idtwCw9DvrF6uKO4lq1IIEt/bJ5rN6d1FKVPZqSUE8GT/PlVq8T//at2cWXDLhIDONuxlCvdT8lV
73gdsqRkFrpxLgc32ocTSl4DGPH9bLXpbQOHvtd151bMaXmgC4gK/dS5Nx8s47emgOkIYUj0M3Tc
91z93VWBaVwytDomv9yV342i4NB42YSunTwj5D0GVvSUjIO1D2W1G3L/3IeIx1NG3RWKOPPnxRjv
F+Mg3mEYlq3TYrIdx1XP7Kdn4viWPcew2Tl43Z2sc+PzUKBY7rorbnjjbvQGB62ped9Ww4RMDSJA
/ds8Nv792DGzt9CZ30xuOC3pP6BqXQzV1vLqAcgv3FC31J/CsB5A4Dhf8QfQNnVZ/fBNN2QcmEKH
bufmPqVPZdoG1XVsfMY/ASAYhKAphtf8n39VzzTBlNPc4n/vm5WThkYC4FW+ag1Lzg7D9r6jt1EN
PhTz0gS/57wCbBZbvJ1ezfAeYu2xzJmOxjFY11L3DnngFRsnVyqfIglu4rptVpXXZwiR2SCfzQmk
XQeRlSlLfAuHkKnh5Mb7Mk6BIxbOK/JN+k2FDFLp4N4tENQbkQQGq60Xj3/+svK3QsKmpcTpxf1S
OCYuRr++174ex54WDokeI9CDQLVxOZv4KTe182Die0lAbjaJb597/wSe/Zv042ira5mxFO0c7Zng
4UuRZm+Zg+g19Fi5tOw+W4DA+yZr2NB/Xq5QtdvP6RMCWMKhluY+EvzTfLcNs2iu3DpIgzXdSlRg
7VQc2k9YneiLGTHGGziM7tZmlH0cA8c/GAaGCMiMHmA+5VifoVptDLG1GnRtNWdtu0OjoAPPt/lg
le8DiFqlaypGA/evsN7fcl019qE0bG1lU4koT4BXhr8QVSHq3jPM3TaGc6PXWJmlZX7TIYPNZQfc
7s+r+Icj67gYSFINwwAQ0n5312qm7jtk0g7Mhta9nQwN9aGynFcjft5AKFoLcUJnOMis7lYJAtND
Pvk3cwmfZpKT/lT6C91CyQml8O5ZOvGXlBG17IsbqTUvrYVh0zhg31T3lv0N3NcecN+wZRbNrMVP
VyAJmi8m3oSLwv+cgjX6mvYgsEc8eBi7UuH9+csKdf2+2xiujSr3NU3RLfvd9dyikZmktQ33IB4u
AsrBNu1apakMvNPIZvwMYkfc9O2jqAr9IZ8HiAlTINZlBoQKEhGevAxF/rwo+duiHFCoDvm+J2nh
GLrazT8FzUFEhecAweTx9hAF1te4WWvZ3SygUcYYo68CPOzXZmiaD2GpPSIltQ61A3gT/1ZHUilB
YAKn7KaBO9AbOKY1+xl3JDK88UCkLReyz6ylbPvuYcbC58/LF+rs//JMXWnZ3IQqPtAsf7+NEfky
Gjos4IR6psj422u3nce02BsQpsKW9kZmGpOTSodwId1xR6uR4TqQb5lr80ctj9/OFLHD1ulfeYJ0
w/TUBfXTs6zpTxSTRIcnBwCDOvHbhDXVgYbNzvL84dZLuvI+i6W9oweHCo5nBju7yFGeNxvG2Y2h
PYmiELtID1cpM+9FjczS3QBVnwo92gWINq8JlH8/wv+tZD6oZNRLIj7/tN9+8/r+P/nbS/aS/9dL
/vZfx+h78fpS/9e+SfnX5ufa5r9/07/cv42/PDQXPVsY5JyMSjhyf1c3Ht1XXhAJKd6y5GwqQ/l3
dWP8xZ/QMWOzktZR3/x3j5XuKyAAGq8OfTSdn/iPeqzyXafTtXUUWFgZW9TTSdDeXU9Ng/Z0gUb9
1k21p1QMOyqBV5S8kzVHDOK8i9FCFXXtAv+I19JGPrq/Z7/eSG9WQ+5YZuD1Om/Z2QndPLsD0gkZ
ordOM1Z76NVgkyPYrS6uiOjE3Fpohv2Hh159BdegMLNoTlD00XT+5ZwZvW9B4A/4CpnP4dC8PX4R
r4ltnYIQSUGbEmwRorKLvR14MYATDCJA3MYfreNd7PzXOrjjJU/UwZX713XIRJTuYKYKXigfocAD
CyVmliIFTBPvC/xbw6oEyORpWAtamN94CDmTHKxS0/jkVc0HmYdKtn+KhdflkAHrAtdkG3jvu8u0
MSNZp1lasRympgw2z10IL7T6qEHkvaup/vVBNh8DTIV74933tme/aacJeLUZJa+i+lpZmb5MqwGA
vmnvPShpHiLksifKwqRkqOzx1Sf8FUErvZUZ/dSqX83wisLe+CQS9BnQM24AmFSRdaInjXDIZNkL
63mON02LuiC2ZslkPbv4rGoA0NcYkGlrE7xB5Nnfeuk2MHbZCXodLMxxQJozRrkAcQJkkWiRug9W
Tu8X8CO65lBq6SMD3cgm7dgUuruY0w6OuSPwIsFWrzJPhkS4xQUpW+XRa4tXWueBWEWncM/85HMY
x49RWdmwlUnTdA1ocNk/q+0W+nyFvm1PdobHonbWa4wOJaMTbDpPLqArGK3yFCBsio5pDuNGvSbp
ZIi2mPQJvsgeWOM8mPwSxEchl7iHGK7isgQpv3VN9PZp4aOCfmnQkE2cCY318jmdg7NG24RjkBw0
2BxWF188DQEFG4BgG73+FAA//b2bfu6OCHWH/brJrpk4M0ibdgwtwl/3vDPjjIebWrmtGOQXtOFK
4kXb8VQrl4c88y0p84++xD3DBJ/PlJEJoKHRJnb8858Xo6ZV7xZjgtlm3sgY9B+q4Kz0nLKBeAtk
z4QPi2yUkJxAytUnaWjQEQdtV3n1nYF5CiQq0JFJifV1p8NyCoCjtC6GH02HUnJsNTgxAK6F5SkB
iaf73uJFhI32Iw0D0Ln2axmUZ8shvhhCmQ+1wzZIx1dM22BG2LxDjFmZ2XjfihAt3Lyj5zkj114Y
4ENgtiGWm3z0MozfDyJ9Y1fhA3Tbo0p6d+L1zjN7BDPSbQeHhilHfbImYniWOtgPd9jOhAlA2R6c
L1qkM0eILAP0ew2aFLmVpcOkIsCgyIofAcuv3SLTgcnxFsvRhfUBd/JmoDbsUjikfmbvr5Ee/vEG
hw2n4cBZgsfR1N55Sh7AaL0OrnvuXKz04No5pnNO0CHCE+GDno54VxASf2jPkWoxwpS06t7nWa2M
oG30fO0rcc00WQlVBjraZb2RNWjD2i65inwNWUfOGcou8oMl/B75WYEpPbI9XMUs710E7PBKQJ+n
Trdgbcpl34ED8SIq6D/v73/Y3jbBxqOxwpckpv961nIQrRyclO/ZMloxZHE/PaF1FsKs7pEQ2NZ+
+MHxlr8fbzINzgfDYdvWiU2/fmScIuAU2MjR+iDbF5WsUcM19GeGBWjEcqnEbK98ZdiDXEwc9Vh/
wInrIC08y5OhwBpZbqEtXyIVCoWP9R9dR2heHerBR3UAxEBI+PNTet8LU9sBCTXbsU3BAJq05tc1
M2atrEgm3ZbF4eJlm2jwVNpaIqmxkpp2ywwJ/1oNJU/LjsINOnDg2trtB6v4h7PoAcqgpjYsjAXf
jztTaYguSrxu61JacygqmJFT98lvR/tmRtZt0GHcYrP1mLqu94nTSrAnEPnrqemfEEyGVWUXy77I
nqp+9Daimm6aytYfP1gmQKvfg6aNMK5qG7FK99ox/alKKTIAamHcp9tCppeqSi+2py/0gRksr76g
1oCX7hfz9xrva7vh6g6osfiBUQA43WF3B8Y8YxtoUfBaac46nf2t13Cp5YF/zqz04ukdo7xNMWIa
XSGZtIA7CJwffbxRe7HoEa/8cUKxNjG3IUL0i6xFxcOQ7fMkMEQNASfX4Ei4HomcYIwKQR1/vbeN
3D1rtjZtdBt5v6a7zMN8tiaWyEDYBUceQbu8q10CnwNR3ap3oQqAA4lsEqN2niLWkgozWycxzhff
MF9c6kiEM4elZV9M9XOlNUfkhh+KCH/sBg3WBWq3+I5ZZ1h6F+o+djy7+5r2TLS6Da18pm28sl0A
eyiko+k6gyunZXoKUhT7/cj7NNC7Qfp61ZYPOBvbK2SOSLBBI5EVZDsdnLeUzdMIXHshS6bS4Lde
sxmLiNg42T2hTXikALV1SazoNdPpuBX6fcPmqMXDgOYwPRMi/wO+f96i6UC06V6+C2s82WP+MvKy
13cSDM1aG2d8PqJLT1bYSMaiRWMsLPdGtCk2Ar1HFFXxHK8lboC+OPRl+npdgTlnh8DiZdbfWuUJ
bBQoQin4VuqdVcZ3vXS0NjmA7EDM231pXRRkmwJWldM8awLa8R2ZzLPIkdfMXR/R2Afb8gc4Se0+
wY3hSznyrE2tdlcljcWFGTa7BK8FVKLLL5XdoaDqBNQVdb7vHcqQwPmGhjBWQdBDFSp+4HHpLlZb
Q742KiTUQmW9aO2EDe3LVX7UNiqJezhHUHrRvlxkCE+H/Wqw9BN6ZXdtDvy0dtJXRW4m+XpVb9hJ
4wuaFXu7tG5Db1upJaYZjzPjSeHI9lDL5AdMQbx79Hw9oBJQIP5mxg3JhUvuYMF56yNSPJO4V03d
qhj2BQYQoPS3wOsw1PC9TYY6l9pFc5BcTB/qrtvzPqvki5HkR3qViAMbBjpGJimVImezj+FrSyze
2Q20INASqmBNhwHdQtC5fRJeEodvaQBe1OcIWL5FKggkskV5IFKnIRIsH+w0fvAlxnjSvamOgV9+
0WoOf2jCvkkNHqxjY2c3TMllNn94Tr2j6Nr6Tv7adcb2+kaHrGDk/9R0JRba3j3YABdHRn5HCq5y
gZb7rshAxJW6u1dBJmtwqwkd76Zzyfez5JI6OeDGBuGQwGRFjcBXqkifoznY+AZkEBzVCDiGf0/z
8DhBorIqg84Y1wfd9ZUVm+CztWTvOzAIEujEKNUSLkB/NCPb2phgY7UOcV9Fj6lPLgq+XzvjFp9c
jAmdAJtz63R93y3QxH5AChQqK+MJXCX1ZFxF1L1pXWwtY4LlOAX0BYNL4fG7c0VtUYEOq/GLFhaH
PKyP0VBuwkTVOHP2Ggc8vCx/wYyQvJPZGqAFQQfV449xlYGgHTsg7a3nRqYb6NuvTo7DUk1kHcmg
AL5AzwApF4LRt33nzNDuPPrGCdkfSixZ0GQzcMxQ23qML2XxNjP0Q07aOTKGRZTdDC5OwMYTSKtf
Y8o0cPAmqq+lX7CJGPE9zsGb63MwLRjTtkPs+HtLTumrPjjHog42CUFItMS0sieR4o1h10J4ysdN
23gw+11wM1DURWZv1QJLj08so5AfMcOHa9ywautQevkZDwk6W/szsPl1ZoDwaUkrrF7dITFBgugl
Q6qIoZoQXWfvAb6go4Ab2wKMskH60D+KqHxCVQwKvE6ISxp2TPqWTQla1rrSCYDqRMdcW4sBFXjQ
ZfQyB/cm9dudhpTe9SHAVARvnGBzHHSPCoZd2wXCBT7fHbbrDrerpyCVSj4yW02hsZn7Ac81k6c8
z/Q5BzAjHaPbjZWGj2M0vqF74yFZvAhrT0NIwIOdVTIrRKcAMRbY/Y2OfFlyaV0i+1w5exWKmypk
p7f4SH1G77QA2cp1kYANKYYiWPat9xV9buD0wIkgeY1IwGVc0qO0dlmbfVM3bu+fTWANTjmdZq4Z
QgbsBrX1M906dSOsKfHZsL0XpAy3anegTX+iA3/0q5htyfGsre8aECBk4Qyw93z5PEaUNFa8ijZF
K9+22SHnWrRUP2O6syZ5S0+q4XqjfB6rGqfc4QdyhsBZotdIr+ZNSXGV5AlynhXEBA1Nh9BCERWu
xbMli8M1SU9nlBubcXldpZNc6OqytzF1rOqSizll60s7vgxpsPSBB64G2JZVaUMXo+DFRhV7Qj8V
98V4pycI8DBuJL4yosraN3zADyWtafGpi7yzqzJUx3HOeVieSCy2UurEBb27Gwr1ysOtxZKNxjhV
bXoRU3CJ8+ZZxeocikVpeOckKjdjyKSPC7iEYVyk3SFMkUkIGrnEBNBbWjHsj+ZhjrrnIdig8fgc
dfYxjuyjymKu9QgTnRVQmQ26oIjsjZTH17jbaEcE+z9Pyh/XhVTH3g45ghhE5t1dqYtTFbH/zYnx
s86dZWhrlePbhXMcHX5RYiAsUTdHvwdHTQhT/RIViBh8n65XlsrLxlbZLPt7us232A7GyM9MFy0e
jmobNDquDSJXmUqBIE6rLewm564lUheifnaj/kfro6XKsWTEerbq+NI26aunKB+wjE+i2Xve8Fbr
HPbr3euadLis0D0Xk8V5dfDG9Aa6f0TCSaYlFITuTrdQ5w9BD/tZh6WfaZ9HjV1upuNBBui7Dbl5
ChD9RwYK0VitnO8hZvUlLDsg2algiF0hiiGj+/zvhky8CMS0q2X7iHz6wpqLQxI2z/iExpSyPCZb
1ab6uJJt+VlkxaVD+0fM3hkgYjTSBIhsCKOmn7HepW1xY2Q1otN4v+jHzM8QnQ0vfVB8qzvyIhGg
ZZsA88tAfySsmrQu7MSwRoVpkermk8MIYtGMLLyHxtrO5cLTebEt9F4uH2c5Zv6NJXieWjSLdWSe
r2lX4UFfbCDjZTCtyJJ/+DAesf6D5qL+9jUdvH5carMhmjzlHjZOovbXACAR3B+6HbLc7Agc8ZYm
4VIm+eM4E2rCUnKtuSTbLpVwue5ntsNQcNphnPA+Ss5y1nMpXvPDmelj71KjGR7lqzoGTVw/R0op
5kqmHVlMVR/bMvt+TcGrQN3pnJzW5jYxYkgZSMiheVkupSrtikZnuc56Hthi3YhHtdUTtau4adcq
q+X0xL3yRw+JPFY3NjRS8HNocAHnk2TFjolLkaw0fmBZ5OZXFDiu0TuxzokbPofwi5HdEC2TEPsH
GpH7JGStrTqWvgwOMgzuI4dUY3LR6QisVyMEjqaPyev1/HHGX4UHf6RMPue9fVYNOchkR6kzwy7N
FfaoKHRzfw4Bua9dfnZxvPM9nqZv21+lgWZ01dTPjWGsyzn86pisJhEnjw7h0kbnamHGb8YYz4vW
q79BSqP5mZinuEohf2+cHuFxt4PcK9XFrsiV0KmPafPY6ogaFUPyuYynI9rim7hCciWQsgSwIO46
JYWl1+aLYdhvvciA4Tsh+h8Tbj5GGXw2B7UFrcxGfSUc8b9NmWLO2inpBpc38WMUDmpNVWvCX/2R
Rqa7cHICdSoIhBUXNrM6vOtiR19hJv9s1RPMTKlXO03r90VebEOvMg9eLJ211ga3SSGsZXIaTXRy
JhboRs0WxwLl807VFI3Rxc79bdeYSCFW4XpUHm1o3++Dzp3prOmbsESGqWpxAAGcRGrUzQzLJjLd
kcdTxCv62B3ibe2jgSoBhj4otHatovMawQFRzW47JOJLJODJ6SY2dyQKlC+FwT8cI1rFHjLHXQ3V
x5j1XQBvHbvir8icLn2wP05f/iCej2PMDhq0Dk8F0oRKWSjo8hGh13ZdVmj+5GL6wjUKUjjpt6on
CPW6fM7q8LaWkE70FIENiLmxEUOIJdYl8UymR6o718ey6c5K7tKx5hbxQLTur79A94JXqNPHCnN3
9gcSFIxWyNh9Y+laVJng8pVma9Rv4fZsc3SR5xqV+JKY5xXIcejUH0jA7oGK6svCgWUXYicBpTEs
Vn067UOVtHaVt8Gr+9hryPkFWt8sQVhpyq56ja5mtKznHJ797H0aGw3tYOeu9/RL22dbTIYQ3SgB
ZIaYiuJbhw0NghDPvax/9MV43yqN+FlGMD8shpUWvjwalg1BQUNKR1htgf7DviXQplwTCAWWJEa2
3ixpC6IfHnbPaLz2CyD23mbobkqBkQpGXv4qdJnf5y0Ub1OwgnDOccbyPyFy7a9GOz33RnIWzX0k
4K8MUoA2g/VWxLBstP7ZLPNPocEviIsbTQvm1TBidkCr+HvpoA4aTN9tMTEIrrFWFSGMFwSr2Wba
1wJXXOx/4GVG8R0OijeyZWbUYiqN8CXkOFtkuxi3mkVIz2GVoZIl9EcsUDFtnbQzovX72Eo2BlXi
kMvTVNmnxBOnUnldwYVZ94G5op/3SQNwMpcImks3WvGEN8Il7cmb/lYOXzJqScLcnTbUt3bnfZOH
CRo1+qPHwglvheierhmRitwT2pi4Ld+XNrcGNr+HzAH2Y1Y9rxjv7wbV1KJ/SjrtBaWJdDHDT4tb
NRNo6YZ3hnfLonFLOIxF+imu9QMyxj/CLxRqZ5ki30Eip/zmVwF93kA2L7EDDAJZI0SRkQLwUuRZ
02oPZZIbD+8IHeUjfYZspTp9Hdk+59hbzT7NCyBSHkc3SJYcz5UVgUJvNO0O3T9/1ZrOZRibl0YX
DzjDfQM2RQ6AwPYqMFZBknT3ETu8C2LlcD/eZG3fHvNGW5deLZcS8bplRRlVPVc4FTItetUEd77p
I6Vl7kfQPjtPZaeorqpOFPVBgfc5BC9PTZ+ub1ajhTHZREFu2BWifzqimUSsVo9pbCacD2J/h4RS
n3KZB56J9RYhisHswhlhRXc6Df4Yi66Fmgio0ZoauYTJUUTN1ypQN2D8I5kdJO5i1ccpNXRVnG+q
64kQ3ch96pyvIyLLK4G5UGl5evas/j+hMvA7+fJV2sErHqMno6e7IiyErHSKQ+wiO/NL2lMKyYA3
IvwfAngDJmHPMWZoVyG4mmI6yftT6NJLC3tI63mDYHO8Q6/yop5U7wL9L0ZnwR5VZGZBS181IUC0
fpHodojwNZTbvgjPaTseycMumP2dwn4+VnO6aRHGXGoeCXAwYEmOdLlghVbnbXN9Vg00ChCmCa+u
IBtkbnsMxqFYB8GtLicq4Zi/eJ3Kihevq2d14T/HpNRuQL4aaOjwBzc9vTnGVbmwz0PNnq+SGg88
JJ2zaAUGAr8jNO6KhoZOmfTIvmZb9dhazd5pyU3rsb6CseDfmY47BBPm8M7d9fbPUSxaMIfeNion
w7uQ/NEz7vLmW6hkgr4GiF3grHQIhRbu8ipE1UwtGFuuPWCNTzIdNrWR7t0U2P7Qkz6q/KJV18AU
VhuXFMJy8WVDAOZ10P2ZgfpJq4xmZZd8u6bwzlFtH7uO79QYKg3DudWoQ/htzNyVdGs54ek+pPyn
Tvus0zBdsfcaPA4g5iQMU5z0oW3ACHUZyhheIrEIrZyaH3aLjUjSl7rpHjSLvHbK2gq+YvnoK2Fa
nilTESy+qx4vPTFudDUbG6bwtRrrT27kM98xWzIUrXqQanCNDvUzfcLnySWdsKavo1PfVjali2Mb
Rx2naTL2z1MXr3KNmgyt2OSmCRGMLb5aDucDdXoyOEWs6dFVWdnOOlbavTGy0mxZDmE8EJKiAH1N
py5qdUj3crbfYpilyzQQqMF2zT53cLKqkTPQwkvQgqSt+3bd5BbTA582sDDWfx+EPD31SfOgytq8
994mbUD22zB2Jb1BlLXoWlOSBdhf4ZQbfR7VAE6Vw9dR6ZeoIHwOcoz2ZTR8kcOYb1Xr0ktpT5nh
ziR3dRiCrIKMmrp9CMqXgmUrrY+D5nruFtkKZfh1NiXM5REx2za69VULPFDzz2sICmeHLIuQ3dfP
U8FpE+V8zo320H2y+vQLQmdEZhs8QJSKs57jCF8B88Mac092A52CS2h0Qm/jkCxHGkC4a87e571c
l7b4HJrTuknSHyK0D54Ja6rWh5XjcSMUsNaXbTTdTlEMy4cP4r70Gclj6dN7MRpC/Be/3rfoaaQR
fnd4HXvL2QcwHFfjzRySSU9xdXZ149BpHaDS0ibpAUlB1RFelDIA2RzzLrdCLqU7zaqtVNABs0Ok
TjVH243zcwCGLyjZD9fkqFMlyAjeNOSqXUSq1eDW/RfT3I4u125KXeD5475vNtd+j5bHr1WtyicO
eBUhNgQ1997pLBxZyLfy1H5wEfAB0XaiDXiUMl4jjHXXJdy+1xZZbN+ao/VVjcr7jtXprM634jsZ
jRtIUcgTaPZxjgSYX+POUqN4KFQYoiFzqxpl+HMA/C6gojiU5ItYYEKzrY2q3MRjPi3wiggEDUov
6GnkNUhFaiEKyBHPBOQHvrRp8NgN2ub6lJyhmrGFLHZNIOkhae5ZdXq1mHhJm3LXCHlPM0adurwC
bMAoFb7K1uq4qvzeOeMV4Lco/qjbWYdGTYeft2tnYlUE5voa3byR2yTkHvxoUPT7mMgTEmgg4BZd
0Ep+N1XLW53mEtm2a5wHcr41SjZYak36g8nMyovmtUiL89jUlKxqZhPPUslsIlEwWYiUjHLY9unt
nxf1DwNR4CYsi6HKFUX165oy7hqjzbUW4cFg5bwaCG4uE3rty6HLzpVZHrXs4f/jEznGNqyKf0BL
uS0yT4C12u0sInNplsJZSJ3+kCkvVYd7au9266lNo+WfP/YfUFpMfKHVMgu8UhfUEO+nIV2V14Ex
ulm7TR78MUM4MVLKRa17Tsc4WzrR63Xe03pckbNPrU4KV8z0swb3HBK/IcaRS6l0IsPNYlWgVgPX
A24WXXYUbRusrRY2CvwEf7H2s5P5wYsS/zCiVwA4G2CxazImfwcTQbpNq3y97LaBHnxLAuRIxTgo
86d2e83ztZLWX+lioxM5t/3kNx8wE/5hGsv8GiA2Sh4gQ99/fic7vQypqLemz1ELEJ9fqCmE2XLY
4x45NVPS0bDMU6Ra9X9+eWyM388OXARb6gJovq4rxtTPbw8JK6cP4gmZZ26xNpYbrchvE/QCyL7a
51mqWoOjLkfneI0iV5AIzJ0dyDqKJwEkOQKgTjMSoGhPpFlbaF1TWthb7FwvWSD2ZBA4PtLvuc5c
rqq+s1e+RnioqD5L5+hY6tDBI6f61MX+psrGJ7gwGL0D2e3KF7NnDIEtHbtEeXng9ZtfcD3d9yqK
Iq7V4y5TrVNzfurr7nTtb8k2+OwjI5eX4eU66gDR/UbR9sUJUKisOh8D8W7PCKiiWCHGK0Ae8KZn
tDaWhd5va6S0F5U57lzDeYNYc5+ZKFh5EGbo+KNoYiTlCdm9cunG+kYytHWtnOE9iU2XMKLWyhff
2iLUjc65oaI60xkQCmJfehQSjU7+dJ3MOCZTrgqxL9knywQ/Ws3Tv3Xum61u9LDXQS5o57yhxDED
moVjyJTMZ4y+iCo8ryUXAO5pjFeT74kACPbnvfEebw1YwbLYkiYgIWDLQD1/3Rqd5O7x86TZupFz
bFVxQf/jAL1CTMZJNfv1vF8Vvsn3o1hdmDot/Mq91zBi1qxj5lpHpfvsKeBjJ5O3KZM7PIWQ1IwO
ODU944aG4XD4EdLI/h01almA9izuAYAM8O9+XbbhjuWE/HizzVCCUoAXHpzy21WJfB/igZezFdVi
VYfDbHHUjClZtXra+JpN3cLWmWWNQl1trK6DdS3M6KloxTN9vwvGnH5kbJqh/5ZlpN5pTV1Wm6AB
FDmiji6hIKZFjJCvwU21QsGY71UXX3rxxcCWtjAeM0Q5w87dlKVJr2dAjYMqWRmMUoyRpKcKAdqb
zB60+cas8EWlVARmENsPUWg+2pj3gcTGvsvNdnIav2RD8dwwt8Xk806BKOFvk+DhGK/TXqvybI9w
y9bW5jOMdvnBNrlCKH+F2Sl8MDREmkyea79H6XqiHzEl0LGm9yll6y7S8fkA18QmHyK8swJjfnXE
uC11RKwkiV6HOgvykRCX8BJjBGicsBiDwQu8HJ9d6lmfxu01McZvjTYc6adflc85qPpFpxzgYxFy
nak6T8oMT2sgj3WWHWTq3E422pRWUXsLTUNxlSkL9hxPWuM9gG3/MHr+jq2CwqhLJmuoTcBXNH7d
al3fArCpexCGSlkKsXpSnyezQqR5ZhOo/UVbEAd4t16r6jhU0+MkIN54JVrldXb584n9PZY7Fkwe
G4EyA8LcezpPaJeFHdhBtcWz9yAHHqVk24mWZvefP+j6m969cwdks4fwhe5Ix3l354PKwbYjhW4+
lyeXBjVWmwVgDw60p+rkceCI1dZa0t7d6DqtldhyL1XfvjgIFKNezXPQVHFrDACgatbZIWWPk8kS
Rwu5HEo6CbQg46S9DRkc8QBLZIEzsIxaqT+GNcm7aA9ZOJ5VQ6hQLRQ1b2Hof7iOVrAM2iuYK8Jj
mMGp2aMwLq4fjx88h/c8GUIkXC8P/qqF8SX0pHfgurztXQl0HHM2h5IKGdJXMGv0x8H0qQCZNWom
rPowFb1xtK4fVRUwJaQ0XRVepsz9gG33e9bpOEicuNwBhvk7Yj6VXeOUQpRb5dsCjdJAf7A6W5LZ
cu7cdSntqWH66EPN3zMoxzGY16PyaQgd3vOvx8AoROvqNhaN0+A6q9QHUVNGvKNr+2KcXxGPOBoO
cyV9wuzZ81R3wfyco3uYOvWj3znfMeVkCtsNKFdsZqLdiOJYz+GNc5shy/xUZejg+sWurZ/MTGBx
oFpi1jx/n/vDtZ9QBqBoyHC/ubP1HZ8xkFAlmsl99sVrxq90auVSh4plhf0HT/wfUMZ8eaiNZCg2
t+R7KHttjcCiMS7eDhZTZ1iVnf6jBXy3QByJvvGlbQ82Mm2B39mA6KiumXnqq15PP8B5XoGc788k
WFP2I5hIy3p/+lMqEXT8ZLG9TsuuuZZZKDNEV66wcvN37H/OTLCJm+IuzrJ+U3rmukmjh0znugkV
FkcN41CH+9zhaOC2LetUnU/PoHxVA7ArVMLIvwlxHLqWDh4GS5Rl+8qD+WOhrzGrre13lHltQvtp
+GbBOKcF6p8hY7yOoH7C4EffgoOoMEC/wuEjAOBoI+B2YbXPWArutdI5Xxu4ucLpwG2TaXOP9KWL
VD4XbjvQ2I3ak2s9wqDMd6Yefk97VLYCmB6Tnr3pCb6POGQoMl2f0xGXn7AxEUsnfkp0tHXzhusl
E4yAhc/w1uz3aNpwXSaVsZhFcElD08KcELjF4G37MIwQmtrpbbHNzQGSnopsCl3iTcHncBbggpKL
+L/Undly3NjZZZ8IFQAOxpuO6MSQE8lMDiIp3SBIDZingxlP3wu0+3dJ5b/Ujr7o6Aj7wlaVSCaB
c75h77W52ZW4uxfTkzK5rZfDW8mw6nK+MRglqg7EYdxdkyq/riutzG9O479WPDx7wsAtg9IXSs8v
HUzjrGkiKSX3wjl2s8CyzjxO2CMpTMySpKAPLw35qptGz2nkfWxss9TQg2Hp9N0qe487js0nRQpT
bt7EWD6MOr+/AdlSwCdh2fhnAGn78Ct8MoxvNnnjSkrRqeqb6ywcptXmRLpIWWnBospPncoIgsXg
u+FSt2ZTysJ2WB/zQfM+ZIeVy1+8EmnKcDIkmRw4KbOg0K7Z2kTa8OnvP6B/c0w7XIcMB7CAqNAq
f7mnZWyIqWf5sK9spiLkHKAL7hySEEkjMiKXUaqhn2Pplh7oXFDoiNYMDcSqE9nEne+SFmfr339L
Hw7vn99W6FS2KfCl4BHSfjXkuGxrXYZ59V4tJsenLz1G+dYMqCI0JvQHJkFl89qflKR9BzBKZpVJ
gp2VZ2w2DdbIRCBMCOpetPXGJqhkJ1V+y9wKZAYq+ulDJbGxQL0BIZyakMMW57RrIGhiHetJaUZf
4rV295QvyFsZIqoZcaptbR0qW75mOZS1mshTuvI0Hl/7miEimgso0Du6yQNuYfRGxXz7sbohXVoP
aPaPqwUSnIg8ZH+F+rCYqBuR4iIpktY2i2IXWTIckjO6jgVLl2dB47FIA/MVDdo48KFjVyPraVvS
z1My2tDjn6qc3DnXXHgoxzRE7PQkBEIylb2HC4cdeSpxcMVaA71Nt+2hNVMfultOnIMVpWyMG3U0
9t20/mZsILY24tdf4MavAOaBV9P81SI7toyZsymp903Oon7kMd8kCfSJZMpqjNsyh/ChqLDbnUoO
JNl4O7th98ohteKc5mfPfki9xn1hIyAcrh9Cl5XNpgfvnk9rJtF3a7lWnUIShYCnbnPpui1Rdhb9
S/EpXqgjK8towpVs5t88nf/mZwNAYXDMqujVfx2oDT0zj7KKyVJ3jL0WUdFth/NaB6i0Od+3mXWB
+uTvv+hf+k2bF4KWjSGeQUVNZfVzGZFoXbTInEGIGhFYY6ypb7kMQ6bV+EbiCDIBjt7Scd5LQifz
gVobBTq63Un3WwDFvNZ0HNucpI3sL3q+oFrS7x27e/34A7eZ7xFOEuOl3bOb/d0Z/Jcp0sc3b3IM
c75s/p7tjP7TFGwjDmQK0rK9dKdHO7ZOeXtjAtgnuzp5L6f4LIb6Kgbjgrf6+Pcf3K/HP196O97w
FwnAxX9xpsu8MTtETzkVCI3VVvsvCrW/wQzdYwL5267n42z686MPZ8ngOMWTiq1OA3Lz88+akJRk
rZJMNCwThDmZBo2nMhfeUo8I6gxJHrvB9rtkg93gLVDVSb1hkIVDZ26JaoF3VeaOBfEXnWl9TM0p
OgCPoEZa9E3LSXOXpIiTlKHd+Ls2q6cuCZKOIQ8SqK9d7o5+a/VsknU2F7rWbcmWPk5CtB4WSpXa
ztidZQVCkXV86m19P1naly6H0q8dKgFzdO1rcneH8j1d+yokcGMvcSvu0pGMLjQa93IAascF/rlu
pisSt9dhnZJDKV4XxuEh/C3M/Absbzs2msMoV57Hsn+BAj76Nvo/j55QsjtHQxITQVSjsgi6ZQTm
P4UN4XPBYqItmLuvsf2+qO1nlXFOMIqVXhkgNkmFl8UlKKzBIefYYm/rRGhZNFyENGeeaqFkxdlx
slolY6XTEYq+mOwrSCwkyyOskvvS0hfED9FNUUEUSZzhfXbXl6TMXplooR3i6HTVV5V5I4NNgpDS
3ryZtIrRn3vbrckLkJpjSRmPGGasvMYg44EDv/eMLbDQ1CHN9GmIA5hYDEESbGqRLD2qx7Qh2UZR
qj0ql4Yyy31dt3Vi6pSgwQgPw3mz+AsZ8G1y7UfaJKtsq1CuGnGTttyvep0FbGfRqqg08VQQFZrV
BMcheRQTOWT7LGr0nWPONZ9TV57d+VFpohhhwSPotEtMbI9vJSEkl+jkMO1A2gGNYGh7zVdadQmE
qRz1koRqweyIrT8f39+/iNpf+mIbGKQpHHMbP+mu/avZipFoqatDb4dDPDy4bn4UaXIRkGAPeV+S
oSJL2GRR3CHJqjSy6uyI5y0Cf6rLw2D3b+1akygVo03VHYk5FBjdTikPQLaxO8vys7S5XOex5UB2
pght9vjC7ORmiq1byIJdqKXAGK2T0sjL2OSoWRZL8k/1r3mWXOelfGNCsPoti0B2iu2NJH7YB3KU
e9tsihP5x2xNZtjj3/L08c1MYejrdhOgkcmgsTI2zWbreW40ntLG1WkeeMz64yBYUDH8wciGvkgv
ZmTKnWqBXhIxIy4Aydki5E0zX/O+ya7ONicmHxMCrouiAqkjsxlcJ8UEjCjG+GeZd7mh4f4bMT4W
sJ/rFN+kko63ulFctIztG0Cu+96pugMQrmNDzoxvSSRohoXiLE/Ht6JPtIMm1Usy5fp56zEwNmYh
gEYLCQC48u0nZy7OD4DviNYzH4OyM4nEiL7qBVKtblSpDXUTbaxuE+CoilPKFiSUpZ1Roc17bRIs
e3n8SlJTjxqWrXUyy8BUqsVHkhf7maLi8xpGmwCIOQQ1vYSyUr+0RsosblCll6nmlmUPH8ZQiDJe
Sv6/cUjWYAZN6xbRPnaj790YK2Fr1Tht3QowkM0uFj3fjSWpXdsoQodmdPhMlFjsyR+Ddj7lkDcd
/Xdzvo853s+nvkOTr8MDoNpRWff8fOq7MTZapXAdsuD7GCC/7tLUMnmh77rn4GQE06lGQKmHO0vF
lrckuYfrlgxB4fAzjAXJUkN6L9bFCCz24LyipC/XuQGEMf3+4FBDnfV2SH2bUKiBRNm6yIn8wuWR
FslXZSI9rDCrd5CX1o7a2aKeojURJU9cmSAbIuwWmRRI/l74RkUs7ZoTVDqD2XDjbglUvmlH6+zT
yNu/M1zZBi0hkBTSk+FldX/pE/0p661PWjq+VkbPHzPq8NU9sVLdsaD9dM3pgRCfMVBrikwrLn+T
pvDrNBFnMLc3pQMuWSqgX5loUd/AIm9zJ0zkupdMqplc/aZV/IsB8eNr2DbgOXBcmvkrQ4VMegTO
VuyEUzfdlPyou3rk5V2QyuwK034AqfTd1KXfuMoXAbWTwTPCxt8ck1u79dOTRB+iM54E7EMvxoz+
5ycpVhwrsxJphy4RVLiuOSBQWIC0BiTDOtY6lKisTaV9cwRvqY51bo8ThpjN7ZUkp/03vZj+6/wK
lf42udEZUmEj/QtgaGnLYszKmlPbapSwKT/xZaOd7JXQXRFeMa3IMr50bDoFbb/FhmMZUfb2N/ns
PHRaTVNEkDknIOEKur0GZU7qvdU5AVusOfz7D8/6t98smzqd+R7ghF/RYbmySlsnHyG0MFHvGqV8
GZe2O0yKAt4cVZwd5RlKSpUeApTAWavhtwwVR0KrurspWbILVhRe3XvQMoSHRWYO7DxR9mKy0HoO
0eM/7owoM0huWR4FQS1Kbq9+ViCLlho6Q0AcbS+P2tiiC92c7FOYabgEyIs5YPESu1KJPw8aZQqK
IrLi4JYO87DHo9jeD9p12mCwJYOYMkmKA4gB8md11fEQy+20dm4OPKKn2lzWq75Wl7xhajsgdjiV
hWUAitUAZmUjw6C6usi00pA/MKL5+w/5g+//0xPKMAWuqCWEwFlMC/TzE7qkvWW0tCkMI/XsUPUK
6d+KSY4qXi21iQEw6AOTsuatiGAbfHw+dq35LYX4LZxaBwVdlO9sV/4A+6/hRVkjcmOa5yhhX8r1
ktEEGitl8PwpyceHvHB7sLhsWBOyAeuMqOe5o7gpfxgNXf+86j+I+HyTs1v5yojAtm6agz7qsadj
hBD9mXA2EaCtUT250KDZKFLWdXMmbgHHav3V4W7br7csIdjV9mng5LiBFHPbzjTxZ5xt466weti2
OhdNQ4Y4WRxtr0OdbfSV1GbrHgkYXkVHDYxaPi1D0R1Eo/S7TtcZ645fe0RHvrM9erPpPrUTfYG9
Rp+XtXk2U7gUKSFmJIGTdG5sdQ0Mwi3v70YayoKTpX7JS4C0qQHVwkmV35Rl5l9eGX6beK65qG3U
IeLXyWjjuhGU6d4Nh6q4Y0R4ygZFMg8cb9J4eixLA8VyJYirZ4CQt1RMKYwOTyfB0evzmCwfnv0d
XGUbI3HBT8i1UhH+7RUuY0WU7cjkze7buJDJWdS3OWSkoLY9t9bWo81QgwjuV3V113MeO9ph1psL
J7Dip4InoGpjE2z0eZzjKeSR/LFM5RsDXBUFBY7KShlJXrEuEdiKsNf51izY+e58UeooguNA2MuY
ii2CkJ/h79+Bv3a020ARih3SDo7Hv3S0y5wmaJf41MYCRy8y4UK18aUTfBqkOPHYDmk7TYXmXQt/
UaLfrZ9/XWVQSvNVGS1v7ILtZP75Fewsq8hLrMmhw1bUy2wjDuN7KmfGeAXVh1H75G5mv/mhnb/0
0obGpoI7QJgOV8LHtP9PbXyW9ovFZssMRx2q9jL1z7lLnaW7yTlKZ19t7AE0DFKjMs1lSKRgvSsN
XkjcokW1NAFZoqqvOPNtOa/gHKA54zNBYK64yv2ytsk5Bt+xq2VtYgTRNvf4ngR0gsiSiMVoM9WY
u/GHTw4oopT6z1+HOoT7JsO4mlPeVpyzCXgBHGfVV+3QHhfuoDBTaYmtCGnDx5Ml6vmKBGvY5bOZ
7KaNIZJk9q2rYUz8eKj3jpox9ivl27yQ0AT69nEaxWsj9B+ScGDXRpaZfmNkOiBSNcncHpx9hEOE
MaW9n5JCBOQx2twmhhlUrXPFDUghzXAniKz8KGP0725BTttY4C1uYJOuSnUlYlDDWjXQyzL4309a
fRjzisA8wWOlpkWEXKm8tiZjs1SZf8fv+xW/5lBvaCyoDKh2zFwByf38PLEzL6Wy1mZo5IbnLpLT
nA1mWI3cL3oWP3Xx+n1treO6rCXx1z260k47GfnvsmX0XzmvfCdCJSWFySFsAxtK8c/fiYMFqdVj
YlsHxMNBuriIV1xy6KY8d3bRCs8/Z3rhKZsMMXOsXTM4FP5GGpCtthulds7cugtlx9OxvaO+xqVM
/iQbjqnKvNvOnCNvZjjJMJnffNZHL+pIHaXWhvS0qHl0TEkIYVvyi2+M264c3gjeyUJmFrRAsgM2
T3g7fnTwrJEENcS/JqfQivlczKp+W7ZHpjU49XSrI5ePRk46SQhN9ZhtXRtxASy5dFyFUfng9tlA
QU8iI800Lwb6S6L/mBQ7QP8bEczySHJk4SRfdSYz3E3lowH5f6ioLXTMPIGC+dqbxPA6oMM85/es
aqB1DXPJ+Sqfuk0aWSusJ1zlyZaknEdj4zU5Zcc6JDpcbbDn8F+ysJwsljCiflTKAnxYMTMoG88z
yeeeLZVHc2KwmpcWsn9DY2WGn7+BE7RioRsrtszjt9LtG5APhXqu8rz23Ai6AAJW3FUltx4vJhNs
NP5e52AATHd64M76sdBiB8YqrlNm4J49N3OYbrbfUqde7BxMo6tR+flIH9rqVuQzL+MSUWSmbdkk
Es2eoUOfSBvfXpLYG9arKJYlJAya2JRcCVUhDyBZCJ2QXExDqSg7WyXGGqm730gHmRPbKBueF3J0
gXkxQ5NMbm1o5+dyKacwKcnxNaR4HctHm3ROj1xL1Ne84lw9gq626w6L5N8i3+3byvoXxxN7hBR0
1855H4OiYQrWWgS0zv28+qhD3DDamD1xM56stD/2Mr6nxLtwnO9S1UoOJs4e14qkryXdvWxtopTi
0vIi1FQYDd77HgXWgA+6s8TqK5OietTCN/rW1MX2ek5KguJXNIfeOJMWAISSXzbK7e2T/zhu2hp2
spR9S97xirK3HjqvHbsfhhvzq0pKA+WJbtAyprx6k8HAvtIDtO4FitjF8OaluMZxLAM9dX/ACHpW
rea2j7lt4rFYfZ3gBAYvWai2+hJmC/Y2osN8apYtS7I/DNZY+K4FZTvK7Q0npl4+hmENScceHzal
BWXiEk9WkCZ8Qx9X9n/ER/w/y5JBsc9/fk2S+Smi5r/9i7Zv52v9r7Sbf357/y/zZjSVNDZ7U1/8
97T327cqbQb5Zxriv/61f+IQDdJjKDi4/K1tnL7d/v+FQ8Q5DjfPApjD0W2zYv0nDlE3/0D7w1yE
A4zCASnAf+EQdfEH4l90QSpd5dZaWv8J7R1JFRfDn7sSWDEmFxc6Z5fNIeKTny8Os+2qBrOcexgc
4klcWTtehgNxN/W2x1KQfW1LGV0RSUa+q7UfzRk1o8iEx0/liyjqz5kMUDFgFYaSzDZu9mPAX54s
KFOijHD0QmjOMa9eIqV50kmq11qyLhJFaXalhvOD/KrdsmRTgIGAfbGRl+x9Df7uMb5A7wZIvil8
42nBvZenp8T4Nq8NHrPCVcPs1V0b5eSOtnJifXxTF6s8RKK4ymbkjDSeu2x4yNLV3DXWYqIMDZi5
Q8qhekEE0LxqUUfecBQ1Pk3UMc2X6WHUWRDAeNP8zGi9Iiu6a/Z5FZBrVodzt+mct6hPm4AO/ZPo
u0uVvtlVolzKnFOvKZVjp9mZR8ujPZrtkwbB1GzSezIziBdO5Q3+Qy9puAuXWsWELVTwPKzllhEg
rzSjH7kVDx6aT46waACJMLQ4WHAnsetDlbZaiepVUn3oZJIe+lF9thQjDlzRx6+C6D755ERDcgWU
W+7deurhGXP3FtRPlmznQytwGU3650rE7dUcmHK1rBCXZZbhlLazPzjUZPSOQN5NPr8YVUi43pSj
rZ17qR7mVLHPbNFsxX1ylY6c0zjn4Fzqp0SxqRXtzvQGuYUVmaSDlkSsj41EBJzIz8gmudpr1jtp
I1BljSa6PJuVtOVkJ/KIlXCp9d6HTdAwHXbBr+EVQsUIulok3UsRM7PGyDdeFQL8dpPBLllNNM7O
MvqaMwTYdXEd3bi5AxmQpfJR2ol1LvPmFk0meTG1ELumbx41QkzYFuCQJX+tO6Tk8vhuW10BHOYn
ReiPoLbrQ53jxJ0+TWwGznQSEWbU5IJhm5D3Do5fwcWaahmnd7qUYaSdG6LzuKTMU8yEmMHHFjA2
MaVeOLeB/1T7VfBzg0gHzMiMx65WUqvLuzirQS9b2B1iYhTi3h6CxlDZUzXKxPdQmrvJGs6DubbH
xpgO5HUSDqK1fZBgDyCbHByHk19L13h3puUZ8Vq1F1HD8h+gcYiXEolbTd6IiyAjwJuUX8zhpcjw
1jrTcFllRS4S6updSaeAl47Wmulg0ucnM5/vKuJeXmCfl+euRm1SbP8zspohNFvjs63YRVAvkXaE
8WEuZMYnkxbzhBIX507m84YjtzWL9BqgIHHGPsIxa9Z5/IhBXqhDoEcjI5aUZPc6mmKvSOZvEzW2
nyQ6YzGUbcuoOQezLHw1qlFz1kp+nvqbVh/PxTD6m/RsETgfje4UQSHCNdsfHMM+E37adfl9Df1m
c7HYO+bZT70q+t08sFTChfgcEeFLyviNNVt3dcPOu+rpA0txzJgcOHn9hNIHb4WrRMTeJ6GqfW8N
zEcYW2iwSphPlHFHhXBcJcWOyVYBL45AnL1eUjdbTtWIqiJHR5BrVXRudBLqXTJmH1323L3pfo2i
maOVXKVLFkPO65E73qxQ5Z5dUfN5xbdlviRnS9UI6jHHBWFbLcKh0NlJqPZ4SqJlPJn6kh8B/bMk
E5LabPEZwWhnPZmUszGgkdNK1TrUVVJ+6gAvE1bMLr+o2OIka57e1Fn/ptipDciFdRa5SiDMiD+/
FXzK644+FOFrziK0KQv9BD9fP+kG6eg7WXd39dqVnDYYg90gkRUqcVpKlINenasH6fDI5VKWXinM
g9phrXDLRxqJo5XhMm6TT3mhoH/pzsnAUkQp17MEEK8gZCp5FY4uRrkxKSviunxJehLZerlG9lD1
NibCBOmE88yVzudWmfsjugwrQJW4+Rrm5ZDSYAfxEP1YVPUkqYSPLR7pwYRrRaZj8bUD9dhwhkfb
Fmo145wv6Xzt1VHfsRh7UJ089mRjfW9IywUwqBBtzlYep+x8jq0pCiZEq4GA1+6JeNH2Wdsc6Xqi
l6VJ7aPEkgfdSkQvVgWcP5l8pYvFrdV80co8upULK0x9nplpptXXLFHrHyA7Zzl+W/TRfsDc3gWr
plXBOHNyZHIyb0SmFPsizoq9WRQVNrH6k531WqA3iu1J3Ipe1yN9IVlE+DIuz1gr+KTEhv3JuFuM
tRWPSo0MXNk24A42+JLmyVviCMOmRgKwMTnRWSHh2cdmypOUYDbFVvU0lVNHyW+VO7UfWPkZ68EY
Ha510GwenbBklqZto2s99mcWum7Hi2znLhon61p0DmFesTxwP/f3Qo2PTOf0nbRLHOA2nYdlDZ8Z
iX8vPtFY8wwt3AkgHaZCaXyzXxkFOuWpssc7VN3SxXOV9FDzFl2DAhDdwpr8khFrqhrVMR8XDyQo
DVuC3KdiAGpZ9DfsQJJAV5V3wMNHOAYcaODzc2VTwKQapn8GybK91ir9iHOI05SzML5IBQhEWRTB
CLVAbYsLM7uX7VdsCnmeiL6eGuOparhoAQdiOyuyb/ow77MxhAx4XNX0dm3KI5pMkzXQrjXrflev
sMpNLeyW9q3A5M4OKVTS+hvDm3vBdNu0eFealEgctdE+92K/slKEUAcndlZHnrLZKOnRGQrG3TiT
2jBX4TKMd8z3DJgyOeQTJfkOheY8d5tJFCNRxem0oujj+BkBjMwsHiMS+G5G6h/2efkQuik7GGle
1bl/5VJnvtrSQ0bDERx2cddrCtxendlplA1c3VkHvz7dmxq4SFN8K9I5yEYdThEr/TiBp2FUHvEb
YSksr3ey+BzHs2doyw3EsRrH8NgiTXVKisj1xciUW8McGMvGTCJmq74pq3sj1kHJkEea2P1lBVm4
00f3plDHN5ywnGudcq4wQHi9SgriMCaHYrtoy0reMmObvBb7y6BerYx80qweHqa2Hykak+tan4dB
rbzesB5Yu9JWJxnYAz5LM+My52n9GuUksnazzd8dIz4s6obqMzc3EshRtCScUMZAeR3fU5Yfoohv
Mn5XtNRG2KzN0whucYtIHgPHuVVK5WRWcVA34ztQWc3vM06XuV3CBrsK/klHmGlotPgc8/lgNO1z
1aiU0PwNY6N6WlUt4EwwN8l+uZptcx403lTGTtQOs+UXvXldR40poeBVsliqQ/SoRzQLsoqx6W4J
raNCSQuzpWfVYSfBJE2GKrlq7VZR3DGk55/VKfysdPraN8lTFVFolMp6tfWQclKUJ/4YSl7msCJF
RRbruf7QaMdKNDPzPYy/LVUQDhObLAYW0Ps+rfbMg6ZT7PIt1MpanlKsvIFtMFhWcbWd4wQojgtq
Y5mkxVwvd8Mi4XwmhHjV1xbHv3ke5mw4xe24hrhgt9izQnusXfOaa85zBcXqNq9X84EMV7fIjbts
jTcKhm2ESbH86Fclhk3hxHTqw7mPiWHB+O9PqfveriPwCIqCEThOWSQLLy3BN0P94iaVezKtwCbr
FXhEqwY0YA9ap0ofy1geuGn7StG8hDCEH41tFAPk4MCcNLrky2j4sr/YmtLeVrMDrineq+U0+l1W
SoZK0Yu7dOhdyjOjYDDMYgE4DH5/B95jCXX+iqosvw+G0odLGTR6D43QzZfwoy7O5zf0HTt8AVPQ
uiiRHVGXnmjTb3wXl03eYUZwsoD8gG90GPIMq3vJ0+Fbb8hAwYnQYq7dugfEm7QQM9Lg4da28pSz
aEUO30Lg5NbZTxRCqpOZt2XWVn6jkyrMWiEPqk0z22rGCwuKZMThA6tgr+RO61t59GYV5ln2vXGT
dOnLHKcRGyUlqKI2PWouHcaU3GqbMaCp2S04RXxwGBBRRmJL13ZTbPLauNy5ufFGDN0RV9N96qaf
2zG9GKxs2cNDghHlDRrH4sDbeKN21SktdFDfJdBIlTUdICTBpPE4js56XOPlm8KABB6h/igShtuU
OwgGCFyfW/2N/76UEtdAz31Ce8WBIdKHqpk5HwKd/mIHRbO6URaei9yJYXhSjEflP7a//9HQ5P9m
HPLnacj/+P8po1cz/nZe8j+77q3887QEUDD/wj8nJdYfLIe23RDNwZazx/bmH5MSx2Uc4jBQ4P1m
NPzxJ/97UmL/wT/OTocQH1aqjDL+NSkx/sCBq7Fp1SiYTUv/j3LxmOv/usdRYW0jS+e1ZSTDZOYX
E2DXk8NIVSIOalEYhxnY8y2DQffAy0nhbLA4qqZtsWwtOdtxsDE6MEO04PPExJmpd8JgBi2ihdB4
x4YDqU9paZypky2JLouKAyrm5DPOhOS2cAuCbUkfGDihKpvUnwLYlgcRPD1vO4+7VHciYA9tfshB
DAEuidwvpGJNhzkiSQee/4FUUC532973HBcPdCfWjdQU9zDXEIiJV2frKogOr5vECJ1Vj8CV1Ma5
54pnJa22D+NK3DsM8vEexdJySmzFfHZjvQ0MN2cw4oz1c64p3aHSJ9PT5oHiYS6cm2JW+/3SLj1r
K6Pbgzt1L2msGRfuIZ0JRAK+wy0RH5ZFml3Q2CkHy8gy9rwyuUl7h/BSAvcgYiIjcWF3BGpLJTEh
Cv1uyYSErS4HBmbk7aHnM322c2kATBqxtnYxogr8FZPvuGOHUAssRMUE6dSYyKcyfUQwaa84NJg0
X2eF9XRNXPouBwfBEN+c7ht9u3AT2JdqBV+s6wH9si9xdn2Tz+S+D4YnKd9RYBPa6Uc1S4olbenw
kiG7q6SYfSfjTAchIQkmK4BnjVoaOopwcXsgQa4YvwWRKM0LyjWkP6ta+l1Vx4960vuJqR/XSH3v
TDw9ZCu8z04r94rIFr8yWvk16vU5JC3L3mmTHEGbjF/BikP2nkGM3hFRxCoNiTPjmUgZ+2nHjyDS
YC6M5smN2vzRXt0y8eoO2Ig12+sRtdMUDv3aMWAfizDLMiBWcQsYrRkj+4ZCAOifoOF8cpNRIrU1
3O/OrGsvTEcyAtVq5CoZcJJ921KaNYapPABPr49zb9ozj4denkaHbmXmsD7FY5R7hgm6EsUU39sy
qdCIF+tMtR2xZ7CGK60/yNqcLajldkyBFjjRWDGJSZXIYr1smktYphPY3l7gPIuW7KDaghi0qTJv
zRkpXeRA7k4oFriPkcm6Qz4dXABXe9SAFXujzvHsfBiec2XkS4l8sPi+rCG0VJ2cVJNGAn40cj+Y
KPukLt42dk9gpirRQ13PLKJTzdoKBzQBgZLwuE+4dejPjdprQMkdlyijkCji1uR3CQcDQn+KqSEj
MzYtp4fYLHEHucD/uPIm7VqMU3s0VrP5oiPc8vuOeSAGbpXEPMRc9aGaEJPxeCmXUc+iT0Ps4M2I
jXm406difRTWCAPJWSuXlWhn2odNdIOCfu2JfUPAdmGNXPgpDqG9m6fE8SZ6g8vGgAI9qMCeRCNi
HjNZTV4z1xDfDNGQsqGvVJiMdGjxevjkrTCjELDFeF9ZheGJSVWeV713/dKpBwgf7F0dIgUfemWg
UJkVhYlqZtCTq4N1lzOiPejwaU84FsSFV7gxd7WdT3B7MQHdCzcdB29oo+xOsCk+lvo4PadmPgUr
Z8N5TDetqU2u81pR96PNJ3Vr7LMjI9nkfVSb1CdWGiW0QdDyaPXDM7l8+jPUM8UX2CEfGSyP34nA
M3F4DNZTXa9z4HbN9KLgJfssLKBiU6qLYyHshFheiyl1aSnYvJJhuCDOHg78pfU+HVPCrgtwL138
XWEq3gMNynUgdpjlsaMJcqBbNqkPRPL8iNelussdsk3JJpc7AcYChJ0y5kytqHyDvlrTK4dB/Yqp
jsdnVCcSiJyugQRqtY/90sMOaxrgyzDdJ5jtJu65aZdUGV+k0uFl2VYHhFG1C3Rk9XQ3LKN85OOf
kUK36vxgamTs1SK3XSCasJz8tBc/spFUSBzpaxBFaXY3JHHP1aAvz4vh4is2tC72kebXt0lpp/Ee
IfkcJhHrAEWdq2Oz1tFJzqN0NiRrtKd71nFWL4VvO33+MHZyDLPITo/VUCyvepNMAUXhdF761v5U
oc++c2ulhZRlNe+FTMqjwLB62wwxoDOJCagsBwYBC2FwO30SABCdGsSX7SzF91Svuh9TNDtf+pVA
wDqZG1LS09LdN6kSnRFaAYKuEpI/zW4N9aybgqmmFw2HiCqcQp0wPyhEvsiYASkdyzatT+WXqAUJ
5I+VSYMixHAkbUwgiADhi0MoDxssiDdWmYiDCe3wpPYuhLl41a8KwSCvbdFZ7xlvht8bavVWgIN4
apxoCrRUxCBamx75npWFpPdVd65RlS+mWIEaRm7+lRAGB3Fk2d7keaFhRjDc24Fobz9Roi9Ns+1m
C8g6KjY5M5fOGQsGCxiieo46ZLsfDZDyU9c0A/OPNQ8QeA+oruLuQdfbleN2qr4IK5PnWB+YV5Jy
3n1vjKZ8KYWCR2tMGRmllgZqYsHZHOLqpl2rAS3KnKwDd+gWyFqaHjLY0nloGZoMXdZ42tQSYOdS
3WtMu747dd76qyaEZzZ8oR0Z6Yu4aMo0dO89exf6NeRGSwMAS4hxudi9LC+RTcQonj70BH2ZPY7W
qthPchVYFqIR0wQpCC4HL0c38dhfUyVN7rHir/dMICCkK2OJCVok67UxtOEKmacn4N7MT9n/ou48
eiRH0iT6izigcNLJa2gdmRmpL0SKamrhJJ3q1++LHuxidoAFdo97SXR1dWdVRjBcfGb2DKGjX2Ai
xwgWsg8YtjPthixEDXKL6jLF5ms7Ow9aaKde8ePHXItk+8Ui5dXLNgoUeQHb4auP3mwskjKTn3kb
CQzYJm58sM5eaC0ZbLR7gba6JUSOEA9z3d+DNkmbg67g1CzlhBFkazfZbOONGE0bX+cU6XswxKSy
UI/5TIZlAL6wqN1YTeuqb+LmgO42ZsOyj8Y4vfik1YGolWjlT26eBPNuiuPqPhRuM/tah21jbNgE
x/SccLlM3lVi2tk3slz3odn3OXYaiqRc503AsiJzSstl1MqgXpuNd5ebWmJnaxunfngyR40TuoE5
mtDtVFR62SehFhssNNErcUkfDSENW2qLWu6cd7nK4hvjJntyHBhEi9bKSn9L7ptxpVeI+SGMQyj4
HN8DTg+VDKOdyAjMPDTRaG2jpstupB+9J2uQ0WcCPuIDoYbtyC3KBHhlbGmdEwKI3e+yCzuyClOB
B871U/vV1kL8lTs1ZxHBu/mrtT0XNwqo0caaOOyXmQlGbiF10+LGL0aQIV3pqYNhUUvsNwM17Zk3
PHRpED+1RqqJJ1flbz+2NYNPg7DBEAqCqnRqGUwjN83gz6e8UOFltrSESaZGHo6+jGikF24NAE93
mgS47x76vAg2DDz6JZ5DEyc4M+CmpmeYC3a0t+uqeMOCPl7aOeqWNfn2xZyM3n4YIwiGjsVjJD3D
2CPIQjtIZ72taUb7NcM+3Q9GrXZFbRj4JSQwmXD+M5RFgBcBCCvxP8pm4OTnu4Gz4jK16mLnDZz+
HNSnVWXghFeesnYhkIpL2TE1Nroau8voOmgRgX9FKLKX/kQqep5I2YSxarcirqiu95Jm25mGWjXS
ainZyH7KajZ2U4oezD1hfhWZU3xzZa5OCVOnhyafunPCNIESXdm9Ro3stxnxGfo6wvKEF6HfJZPV
rVoA9a94/2RMU6Yu3/xi9hiPJxzhUEeWBBC6VdCP6Vbno6cXcztPKM5BcY7iot1J1WYXAFXTjnn/
/BOEobHiFey8fTt15Y3FK/mas3w4UUvkM+nho//LjCt9tDO/Pk5mj5TXFhzHg9LvpqX2uvgz0Kl7
64bQ/fZNn2sOrjSuA67qt17pTjtZSQurbEl7cYTJFM+0v/TqKVxhHCoRrbBuBEgjT1JHSbvOU+0y
H44KRmZocBT57kHTTrtQBtFTJ3La22QY7908DteYb7AkVcTNblUfhx92GDjNShgtK1guyrd0lMGu
464BhWcuXpMujl+lU5Q3+qx6jqUG70RQ4H6re85ZicuHL5lXd5PWd9yhS/miUWePDZywb52fwVDx
KtYOlnjHzbsXi9l4lCbtsh2ERHWuBK1BwjjhZhfHqudHx72sN2E5ewxjMvpvI1+8hBafnJgughrY
ni02SdEQ6gYbvAVW7nwiWcmHHvwIpJSR/Vy09xyWrqdbRd3nduxN3EFwxJHZKf61lpzdUMH8OkDn
IaiHTUCr9MXoLcNdlL3O/mKAM528KPI4EPjlM1IWWKimttKn2ISRo13JEiem/tVpUX3dklYCo4Y1
jvv2Xbl998B4DmlAOuU5Jv0JeRuP89Dm/XZKanODXsMcyMBbechyka/htxlL9qIGWlfgvyJQI5VF
ONTSQAIbq+12Y2sO19zmrIU9DpTsgoq6WFWe36Qsxz3TpOxAnlbiU4jb9sk1+VmxUQShu/bzjB4P
yc2cDx/NSHmdJm/wm6LDgEP6KfdTD7U674+p5+CYmGcOLIsydOtfFVruCyUi7TkJTRfjT+mrXRlb
6SM6hnuiN8MiTNeynePu1utBcIRczZMysf7ZZT8vaamHJTSEXsNlKJL7wu3qj4Zmuo8uxI0Uhj5j
fOaHT4Y3+BuDbCZGL95e3VfGKpY2ZQ1c+L1rGwqxmXFfPthOER+K2gVEEWfZNvYi16MQQV7Leuq4
J5eT3oBcRPew0Tdkn75ZHl1qfRbYu3jCm0qxUrktSt1kywly7pLE2YyvoM9f6qCjNoNHc829EP9h
lJovauqdFZtnepY9qvAQGfFhsOtul1ZzwD03jQpiUWW2Z99NqSRPEpWsPewDuA+kecj6Gq5CniFe
dtIxbnLMFI1lvnssW3jdQkHsq8di+M6dUPEhnAzuOLXTd1wGgvRMLwEfKqMvN6muA441Zn0OSEdN
gLOEIvRbmyBQdVWfRjZk/qJopY+UzIlFS5aLjgpLY71sONDn3dCsWVOrL6PVzqNTVPOrKVpckUjB
uyhLfDyuRFJdEJ3LWZYJoQoWmksVGeAzTFmgPZvBlpWethyPv5AuPWtlCRWuKo4r56we1MkOh/Fo
zxZjniaungrFzpXP47Bq2yG6xK3TsvEnYbkUDK72HJ963vc6QQZG4K74XH/j4+2WmErkwtQ1cokN
gYV4eDUM+3hO3as5kpY3+yra2SCoSdWQ4v2y+uJniEiZGffV3yxMY99Yo/0+E0l7tMjqLLVRqU3B
5kBFAUd1xkX5OsJcc4iyIlubWqmrM9nsUGl97/0u0kM8ddn3DBmKg/vcbwqBfRPfRBHXG7fOox8O
fdU263lb7qFTdvaJzK45e1RIBxzH0orkpx2blLaaEqQ1ZSfkDRzumVGF0qPE2G6G3nSPPV5Ah41y
it56zVBlqnzM+hymNrxOY7PEsBwdQs5Ci4EGgbVBZ+INsSJ/wr004ix0xDUbPImd1YHe69DmsnaD
rlgFmXunnIzBuqjldCKEOG3ayMiPotf1apS23pRz7Z96q7YWCunrY3K8uw7FlL1UTcpoq08ublUl
Vwqw7WJh8Q4T2gycHc+Y+GZmZK/KPmlPegqn78pI553kVndoEdKvVTHcC0OZv9/yPrNZU5yK2T7w
9mrBIQD5tuJEINgqDMqbktYaHxrHC45lEMcvEGnchUB1Rt5sxYPRmeoxFT3O5mCachDd3bTKdGC/
WnEMlqOo7pzR6t4oJ5hfDLJzfyyVD7c7L/c49VC5CO22/a72Jygumecnx84u2hvOHuPN85tknVr5
+FCwQ34aRusc+zqNt1U0zg99OKinzHa9A/80PME+AFwOS1EswqSBxBa1xbtfllWwqB3193Xc5HHF
/U9ZoMnF8Zg4sfEw2pM4mpngFuAa5jETbvcInxyIs5l4OwU2r35l6VP6O5ude0Aw7qtlLlL92M/a
vkyz4Bb+Lx7Bh3+a6/61RFT42Pf+u+nu3ybJ99//l0SApwieR5GO9xGf7vG7E6Rm3udOEvqsxAAm
kCgvZBTh81G9Dr7knRNlrculNc1EXZTwq2Q5WLk97vKs94F4Cwvo6zwzKdN2xeqq7MQ4OlFrJXTF
jyXIcqcoMrA7ZuY2K84XNFPqOua243ZQ7A0iAJSckNuyi5ltpOkGjofYQk7MeO1TFzr0j9mNas8V
6iVJWeMuj40SvVriFaa/Ftn7G6y8QhGSEejvAorwU9TVBe4n4yFmDYEksJs6sWspSl0Vdt0c4pLW
Am3aT17NGRLM2HCeVF/dEt5btstivJUqZLjTkpwL/TLbFDqd11WAsdaRDrF4/1OLMlzxBb8Gpi3J
MRxrtIGc6vaSuFz6O5Xph+jqc9xYb8aMUmSP5W6cmCNYOoqh6Q7ig3al8gZyV5zqAbKflYtPJy//
DEIcRWoBp9aFc8W4zh2vJiGt5gnIsl1+EtnU4DPCvTW5hIqj8CCD/ifIFQWoBm0GpaMGPrXqxRhp
ApVOfHWtNF7NRfIFumhYWcPwm0YBdP3SODHE9jadhKVb2pR/2MbAjSYlzOz4fXEKPDWsw1lOHKzy
Z7K0B0nH2GoGcraMjfKpl8POdPSvMJubVWP/KYylYsbLUS6A0SLuoKimBojctnezDp5/syNqM2TD
ivWN4EgUvfNhf6m9+t3P7if6ytllQ3EdYvdB5aRArFmfPRvDyeAF1CB43XtVu7CAY6pX0/J+9fBZ
BRmoPpgFtjPB6HVVjjFqQuA/SzIFi8Gxx5XR3QVTVdw79NJvdjk2k/43yV1ahbkkqdzCYlDOv4zr
pgUmhJ3rd7fWrc55V14mUVksZ6O3MOlpWYyRPA6T/q2GYj2OmCAalT2rqPqYebn47+b7xklTDsrq
BjvqJ7eNFxGpAnwBLdR21+LYslXdj4fAtu2V7rB+sUPQBtuTX+MYg7yz0xo6oDl0hHJ69eE37lNK
28UyzrqdUvbPiBZr1/K3wbO6aFXqLhQG7bCvrp5H1MWhhAIGuPVJQLJctUzRmazYDEzrbx3iWKPL
NJntHXWmbOiYjRemc2+0miHVp07/BroOG19LTK5LEIZruz7lE/jWCvLZivvKByUIBGeMwV4lc69X
/RQ8+K3Jra7Ib7NnnwvL2A26rjET1B+20b+2Nf3IGtpdy/JB4qc2mXhjGPFj/9vt4kPX0t3V1La7
TDk9rO0hfCE//aLbEi5q2pzMEhtqKDcTbq+l3/qCH6qkZSA95cZ9opfA/4onDht4LV1ymjY7s8cH
Yta1/+J6nBJTMU2IH7a/bmuYUt7cfwBWaFaOpApLVYj1k5W90womV7Ktn0yaBWU98nOb3aLu6PPT
XDlBa5lbUdFZVUin5UTm35QZd1zTy3eE7Zts+6tr5Oe6Z9/OknGZ8cngCfSRrip/wufmwtnPeHSj
4sJ4AIW6dm+kYD+HYOQSn/RHRnxXxAxqdb0/yRy+cG1+j7sG25UOr2Thv5joYxYL7CdcJyYMfra5
NGHGnbgBpn9n+tNWGkgPRu9FCZcKDgCo1aSK/XURU4gRxnZ49H35Jyg6PqIRmHvnvtBLBeY1VNOT
YQU8cCF5PKYif5IwfU9IMy2ZObynTXLBv/Kl6uZHFxJGBZisBWQMkGka854nOFNyGPypBpSQOCjI
XMXzdpjybpVZRcgdW3H2ytLqZoZcDSAH0kEVJ/6B5i6kDRVfy3j+NSKKk0kFkp83jC31TzsTQQaB
5yHLQ7WVlbaf5rpT0WoqR6AwsxvgwjL9rgmXyUwuFL2jRbOrpLnJTWqTSjGDj/LR1BgT49smCYWJ
KVwU9fwaTOGt4HwWGxaT56r8LqL0PjDIB3Irg94XcVIuKSE9uoPB+z/DsI8mJL/CFgD9sGlZEE9c
mzRflSAleT3eLRyNIsfBElgpHhUytEy04NTpNwfNdmU0ms9BhAGrtie4AuJ1mMSL1xnPtsQC1081
F4Ta+FUFIdMsmaC0iHLXUJC0j2134D1Lf8jQMhY0cdh23kqZUfmBKOMvY83rW1ptck0Se3xNJjSc
VPr1RtgZ6GIXufM7d1MOV2Gr0CuMJ6wl7zDrx30yOJC1teIPcNIYZ5GV/wxeQyYmmf1z683JtArp
S8XPV5oGoxybipLVEBQ93YeJW860ZrTZU53Nw6tUAyPa2MGGs4T6lGDVh+u2UhHbgFGWVofAUMw3
4ZdccJpq/BjNAaSUmJJRs0IMAFoM4la4xmUznZXVmfCywYSmp960zN9KGRMVbUn5jGvWes+HCi9x
0iKl9bya67Zx7RedVNNVd2PukS110IXDyc1+/u8hlf+F3+L/k5MCGwRJkf85ekIOHTPFf/NS/PN/
+aeZwpf/EJ7JuML2vL/dD/8VO/Gtf4CBMB15Dyz6/CnYLP7TTGH/g9EJuFcYCmRW8Uz8l5nCkv/w
LRsjhQiIGGKACP4vsRO6yv+NUI6J4w46I8ni+FAGPevfjsBJ7ymf9XvesDZwV+5pCRqwjS7awn4x
Kvk2d80patpz08x7Qd0Ars9uL4twOybtn9kPlpWBDVmYxNB4/jaDGUGgS6CmYtQ8TLLT+y6z73ff
c/5ucqV39X384BvHukuIC9AAvRBGf46V6pbQauQWdOguus8VqEk5scQDHXfLJwuwMGRQnxUmTI9d
VZ45ub+QbwTUNIbIsCpZeLV3QCZeGL1JCck4f+jo3gtX9htFrBtwMgEvdzTCB8p9fqY84JKRqYz/
xfhjib/COoKvczMBLG6SSCdHWdAwNaT7aYwtIHMJG7gjHorZynHt71yrt28Ec1YRSbxUDu0+siTn
DMWInOEPylzaXkVQhRRxv0LVIs+5IbeRPIZ+8I3JXPnGy9RUBWcbAuhtPZaMJ5A/GVatopQXOvXI
VmQOmxSU3JVO3+VYbcIQSQhdzlkgp1HKoLKY1Kj5amXDi8Puwq31rfPKZ7cZft3cOhNBX5bCvfRI
6jtfibunpLO3wC6iDQVZMMRab3ifaxbrqd/62h5+0ii5mqboN+jI9S4Q+LejvB8vyvSujZjHfWk2
5Ii5Wt9jMHSgpv0TvRB/LG9gbc8oO0fSdR7qzDc3Qex7J2629+G8eqrp9Tozyzg4cZqd4yC9M7J9
f+nM3pvVo1nnRr9rXBekRMU1v5CNQtsrD+E4W3twjYKTNLUurWl9VkGZPk+w0ztwnJvcwoBaKfy6
phAtpT/jNQmBnjR9NK3Qz32oxPT52lP03EsvfuSIsVehDRJhEskhIuSUp0Z6aRyhFqr271rmXK7n
sapOXLXCnYwpwKgcCrs7aBFOQEBjVp2/g4/hPdKqG45fNRiNO4/KwivdK65sVb8embcuxv6bukks
qlqcnLF3N0PsPVj4/rTgAhg2M7bmkJsmDQi4yQvnWEfeux0Ux8aJcKqIb53GODrjWwxzGfkCGUzY
Vx1IDkrDrSG1tiEjS+zVu01SldtW4S4MZ8IgxINa0mEgQkqmCWvLwt1ZRZ0LRCvCjKvc3UwZGuOy
LFhNnvuJIldtbIITC2vCkWfZ2logWH4arftpFnxXQzWUtjXxTiuTtvQ633OC2eC/IVXJTRAO/sZo
/INr2itRy28OpltmM58qcj7pAeDUvHK1Q6pK6kvm8ASUTItQjf+4TvJBSfIhKO/+W5MXQ9fhI+Jd
iLMnxxHzUqe/Q5H++jCzHmot5qUfaGhMbXM1JzPdU2Aw7GJYS8FcdAeAnCVxGUdtmupJG625ymYU
MkdhAUAUQujLwugnCm9hWL1aOVExPMQnC/j4xja7k02N89IvPRS7uOJcWSTVU9M0v0H/HFYgOGcZ
hAdlcXCM5gTDiOeUxzwST0JjN0q03RwpMufKGFXTiQDWNq0IdA93a5VtJMEuMevfSGlGOpC1VqlJ
hWoGE+rU11UAc4Z/YlTEPA0hd63G9uCGY7DVBRSQpPgTNfq5ivRmLptbaUQ0YZv2lufhbcyemXPN
kEQgyYvsklSVOmIaI6s8xDOpKEecdDhhGMkZW7Z+7cOdCr7DPGsvc198jUJ1G86UCTKwx+JEry+B
DZzVJmnfw+zNHx7A6bNOBvCw00jogtHWxE36IkPyrkMhs0PB39hBEPzsZHZKyWotrbYzLvaERx8f
AFjMqexYVWsi327zAMiA4txKZFvMGgFI9y69mOG7O4fVQWPtqG3JZTzpzaPOra1q3fxYT+ZH3ens
pfWHlfcYRcr6ZtpKu7anxgf6IGviSTivbMsnnjDVaNUOF0fh03qa9eGajfa7bd2ZxLIC4AOKcj/i
UlhwZSVK5gyQaic3OAaG9WDXY38aOu85a7AG9k6ijh0BSV1X5kZ7mK9ZW47STI/o095WSaD9mal5
ypgVob261aalgqer/YuDtWOf+57AphX9So1MahM4QRy0iT37ItwmRf2W+c5P66TurgP7LxrzF2lO
bMthThfIJzS6mmBqO3ci/WIdAemV7z3MbCa0k9jGLhGRRBwjXkqX2UfvvOdQsVnvnHWYOuqCLzwe
ygtEmrXtzd5GIT+uqBD2XlsO/k3r/NDmMl762bm1bVRSBdizpRfMP4NSbSSL3sXs1a5vneQq1T0F
WuSSwLWmOToJ640pCYtCpKRmsfMxHJY8Jn9/aREqFuPY+jtKqoFe1O6XF8XdovEEC8eczPuiYVpc
d1OCqN6M2ygv96YRec8DB+pmCIxXKmA5d3Th2ovLehM0Sf/Sz4Aah1lhI7r/Ms68cdvJTq5YZ7MV
30wcm1m+0UuRnyMVjquQAl2KHax1YR5mtOVD5I7DMbHJQJgSJtvMu7ACjvZRZBwF6M46yZkwfTx/
eYLR5HdfZO561IjVKgA80PfmvA3ydJuZHNzpvacEOs++cWsAug4idkq32Gc+aRzoAY+ZGT5mG3NO
3lOP18EeY5KV5WqMjMeYELum6W+WwJsTpN6e5XClevlAmGXFILtfdfM0rlg9jJWHHsF4CGkgbhFn
4+HM68RVj34bDDnxK8O641BkLykwpm7XduGVsmvBsqeDdWsmTw08Wsfcaa89MoDN1zCEfsdg9MBJ
TEfP4Le5xN58K0431nuTkzpxw5cZ1g3617T+O2cQRMN4cLTDUc+hKB3jQXqicTDcsBJfcqwHpWEz
InFNQ+x0HGwTzziSaLIeLBOOFhafgjJZwfMbjXsbfOWjjbv9cRqFs4ZSMXAmqlljL1as4CExuqHS
qI0WpoUjVVkTsSKtkhXJf6C6YaZ3LseLDcMuypAxm+rGkNu2nZH6zCi/qKDbjHr+C39Utu8bJux+
BZGjAuuwzhweewa4wVkW/avXJzH2eXtJGMvf+0F9avz0cRZY/fmjgvfeuQUdhoLabPDfaEctSSAm
6zYpx2PCdP4hGBgOxSx4K7qO2y0PinHMsnjL4Ogj91ssTUOSb1WWcd13xMBkQYpjgjVyiE3jp2Q2
IdsO2Tf2CRc14ifxWMRzZo8JKeJToJxHW6fGIantal2Hk7XOsKyurSKY1nY8lgcr8B4c/h3vYrE3
vY4DeFqaj4jR/imOJTVusZafUTG/7DYxx6tvW3cf3F87uhILMm/1R1+709cnBsNzZ1v1RxsyALPT
xng2nCEjD8d3jqNH8mHRKufw/GYGOBUV4tTZavqe+yQtSuMQ/iEk98XF1351OxfTmkvTirora1U4
fsSgHLi31o80qF2ocdHnzmzVgnAwcoiRGqehiZ8sR36zQr4aODevcRvaEFNxGs6mfORZRXNP8vrX
MfKFT8L2O/Jow06JVhLdY8tpBucyFQ6jqDI1vppEn4O59190Guhd1QbxlhXX3KmyN9ZDcLO7bnjF
ezRfbJLqC6lm900kbrIl0sf03jcfOrPoXhj6l5tISCrQfSrXyhh5elQOQVA8SdheOuc57mb7VOOK
XuC8dZ752Un7MBIt+/hkNqXzghnRebj/yuo9+8VkFX9Q07SLO3RvfzjRMvN5T68+pkVorQUS+qoY
LHL2NcSdldczrfj7t4Mwn49uNTwbuLhWLTEOPMOTf0VV969TaSRHQKTXtC1eA0NY+5Hx3dXFDr+C
7STgs2h1EVVARLetvs0pU5e/v7hMckF6XXXacakigo4oXz109y8ex/CHCLtuICqCfU1OlmZ0SEoi
6EfkgMeCzJ6QE2AyQFIpBdRDxVaUD+3aCa16k7QZfSHUVu9j3+p2gEVoaeSmt8E9FO5mipMZUpDA
tCUpmFIsI2Ar3ELZ8oSBowaz07OccnszjRS7Jvy1r15F783EIWesuv53wJCe19EfmhA461nRohGj
d5a1bz3QTrusbfO1Cb3pB0XMysuLqxr9p5LtoUqIrfVd9eZ1AX3MrfcpB9Co9v29ivvh2x3s7MKO
FljqEcQR9FtxwKv8K+8zwF5XZA+znPY3j0aIPCLBOwZ66XiSq6xIrq3iWuSTbnnBlvnSYBrfFLmR
rkHq51+QV9N4dtDEhxlMSC8OQR0zlvHkAQMzXu+9QQnVSspUbgPAIuiH9neBuE3ctLoLL4HPSFPD
cJvlgcalR2BACgTfshWxv+ymAF6XFZkrajUxmGcD7SReBuqIDEKwH+qRlgjPkys0fjaVZtFoSEGj
QrWjAO2UDGRVQXHLXYHyi1vC3vlQca4dGahTM3AD92oIsXnxEZvhh8Fb8NTE83Bq7c5dmlNvfhJC
eIMdLJ881ZQnDzrbkqZKeq+i+qVIwuIWxWFwxAqXrP7+7314qblQ1e/9qlSXjH/dyH53poKlfFvl
XvCgM3LQE+49A7DE2eGYMjZpurNILlA7IjY0O2TYIEWMseQ1lAPHDQg+zCL5+4+53PAcL0SE7zix
om1Us4vY3ejtcoaaHCm6eNugmNKl2pabTjvzU679/JIG6tRmW3SN+4GzuPQ1h1wh/XSNr316TwjP
L8q0VRdPxs5TPWMSxH+l6wsOK31JGH9snFBILkl9d8GMiT+vgoIbZBJraTCPz3WSiMeKdlJgcKnS
1ltbdfbRTyKIRQEXDnbhxxyD7RL0/vCojSZHKMIEU5hRelReWBy7MhHbPoj5TMxjsu4tIFNO2s/Y
aaEaKjoTSUrU8YtdTK+2tLJbOJmXMS5mzMOzXitNchd+pMMMRZFHqC0u/LQQ7IvOWU9aFWQ5C45n
WZff6iblHjab9O9y2Fh0hlbbqfSNMxxT4+zA/xf+ICGFREADnZBGD8Zd+AlFP25qBUdH9ymOAc0L
YnH6xZ4b3LQZv/MZb+LsHe+hSfwPFSQp4N653D1ZeeMtkY+IGXFub4tx/Ogj80OSfyfp5z9rLI4n
NIgXdohkWzT2uUU3WbZeobcMqLIzg/3Hppm6Q0ogNmQUsw+d/qGwmnv5NyykjUgiKKDNKA4Y7BVn
jLK60WhW3ghqHF19KcNZ/QUiuSgQbgOLUPJ4b5nnRwZfnQ4oHNLCdB+4fzK33KVKBht60+kEz59t
w/5puvljGkCQjVn/cc1D+4tp0taim5dkPqYANcyLXo4jK9a8TJ3go6+wWnpUN2A9zf5q/CZaJt01
76KvwSu6S9XM4wbECHYpLqG0o5onALfxa8rCXBdou0anVok9+ZtWP4YGs3AzFZ+eESILJZdwGrND
4Fa/jTV3G4rAKRwou7Mn+hZTYukeU6tHB+lite4cXTxPIvu08MmvJ5GXO5P1+TRs0atJO+YEewHI
LOasqw59NdVHM7oORZXfKKH3OJyxJ5g0t7O6qwcxG/z5dju+ZU75OjHdWGdANRaun6Al3b8MFI+c
/v5lQFQq8fHnZNXd+DZ64kHJfF8zXjpiWtjrlE06AaR1HIcYk1A8Nqvchjata1OxX1b5tkvNjUvn
NX3OlktiJIw3c1F6kOxJQHbZY9MF3c3Gn3Eko1kgxFsrbafBL/krnMfBK5lI9WXG6RboKrSLmURx
7Kv0Vqftu5ua46ltg1NZuN5zTZMxg8yX3i6uGuftIW+c5DCB0IIpmp+sRr8wJpg3eTREa1ZmPmW4
zReDmqKNyqJ4X+TA+9Ixv9evzw4FdE5ItEMUG+EyW8G0am2EBipN3Me7TnLGB67iQxAOguOyL6DA
G3vHHO3z3/8qkXl1DU2+D0bPPO8vDtn4K+HSg6zM5tj5Tr40oaqhhc9n0OjObapPXmqfB992v90+
+bQ6q9mJKBuxITVbBnjBOx3X41pjVR9UnnCLr+O1IA73bCfT2qsHBl3gtoFZqoVtZz9R/y7y8Pm+
c65kUxwkjg5yUMm7G6Nlshf1UfCrbJTvLPDTM0AE3Jfxh1URHNUdGkUYrKkIBdsSaWwjkqGejH9b
IA+AXEjQtrlRnG1/2LQmhSYuU0MhsQEw9FjoRg080NX7/OqANEUnbPWyspiQgc/IV1WCAQuSz1eV
9BTWC3prHRolrILJM6jUpeE4e4AxxiLv4Ytbkf2Xh8ExY6y99boyZwrEbUQGtzghI9RkRJ2ACW24
k8+PYRHJNRkGZBbrc+y88djCiJVx9FmVhA7qFLEx7gSTr1DJTZ0Ba+jtqQSt0H25kzW8tHVAjsOX
A4CjcgPciHR+X/9pmS0aDBH+GgkpU5bOiEg43YXILR/AQb01MfFpLzwn0Ui2yDya8Zggq92ppWZR
rCO7nK6z8sfjYHZfHXe7+0TE+XAGiX0e6b/EjuOo/OT7767VDTdZ2RoSXRa92DNojUqrcTMlU3MN
09cC203yH9SdyXLlSJqdX0WmPcrgcIwLLfrOM29wCjI2MJIRgXke3IGn14fsklVWmqpbbaaFtAmz
qswkGbyA+z+c853is9PxZWiqjvIZlseyKk8XiI4ZJydQmwRSWMa3yIPzGBfGjy4BrDHWqE/7Du8f
0YcbvuRSo8x3u8i/wqiGMxfhVJyz39F08ywuq3SpkIqC2g8849TWCAsb+tzQkgeNWDWvQWyM1o9O
Kep9wcXee5w9+AijsjuRYhhtzdDaQd8MgLljqtJ02ofRzeyDWfMAxaPf3ZjHwIipYAVNUUE+PU+i
7o03x1KERfGs78mif8d7B2pIoqseGxjL9YSlQy+7wqkzHtyUeiLoBo5kBOAbVC/sJyh/Ns7Ik68i
wER9XKs1GTc2Z3CjHt1IhFRCM9v8VvJr05AOMgHbKdN2wYaAEBRJn2NWWXoHSPOR1O53QDgjdRym
UbT6+UsghpdhKqMvQQwXFpUv5v4QvocxeOlT8dTDOCrVNB95z4uHBELIEPT+Q6SMbV1GxUl39wsm
7MpNv0uZ6AcVxB/52L/0cFn4u+Tprm5FecmS+ZSGBpUNZshnQhx22MOyq0GzvKn6/r1P/WKX10G6
F6LAI+qk7yn0gccZlvDWtUuKCjbQayJ8xuNErsWTb/T6iESXyi4lp4wRTbE3hX3uWq+6253KX+oG
rrIYxbHKPG9VFd0tcdMK3WZWnTpPAHAJGvYiZhFc9BCd6zwoDsRlvZSOC/QaFdIuMcmGCwNcjubS
W7Gcaf5om06yk0QblOPd2+dDxsgqYyXiRextfYbxjMP2xRLWgSTwDWhCcSQqLHUgrLFlSU6ifirT
JWkC1pdbmta55OmtzdG8/vEH5hbDTrtvQTAbJxRz6G7CI0EnqrZi9DGD3GNQfpo6rsjU4a/y739E
Fn+pRrlrN8w14h/LwnNUIYj8oueJb0aO298Zih6wmIO8BAZKj7jThDXLSJ37OeXivlAEfudvZdJT
86NpQ53qdnpmlUaH4sOkGSdaM3f6FletvnqsnlGddc7BWko4LwD+0PM8HxO8U8z2JYvqLJfrXLTN
Ka4HPIcDUw98JjQFLVPXyUKoFUVO91RkHGOjg3OgtiEVuZ6852zJQJ3RvrgsWziZtmMWfx+mIr5r
reP70PCpVY44tWl/xXVjPht4EgmbyzaMnUmOW2Ki/igA0g6GHdrkD7IBs2NT8NNoxP2sMeZyg/LP
2Uf0W1djHPcUlkTWFs57gzqkDKKTkyTXIoFGGWcmpVTZUrlLQkV4nSLq0FatxW9tVxPaPHrHfGax
V3W02QM92WaMmQoEPUy0OcHNFRlJes9bBllm431YXkwYgVe4mMSmfBvq0tqPqPTXlany721IHTdp
Yd9FbfwYrDJd+Bk8UY0HYVdVtJuOf4+j8BqLSFFxRP2DifiWPOCKhU4OoCXKgDv7EwDkvlDXMY0q
vtNwzubh1NuqvbUqjlZRkuprvXgUU3onRq1sl7i1b1HnMniZAIZ16XuY5fGTj0VToZg8mtIQ+DlH
Qm8SVlVkPWFKHOsTL2B7Xvj8CGXN/JAEmOAZmpxyQ8NZavRhFgaclGgcnoNSeTDTUveVIOQTAbDG
ZxUjoDcpXHdta+Gf7mbm7kaXnkyJnAGaVXYcBhT7ZGedk0w6l2kyvjMPyfeMaZD2FXrJCUw2JKGx
lTCzbsf7nh+VDZo+mliDYGjF7kxe4QrEm7u2oqZGG2Ydq4EDBc1OvvOIOF9bNreQDyyRoJjhBleP
eyMox20V+fXWou/o0jy5eAonXcSaetL9zUn1fPLjvY3B++LPw5XXM94R1urBwNHpWy+KPfytgxEW
/kHF9pvOF4eAgL5TGj9wsWO2ZVvcU5VBqXptmuBHCfl9rORzu7RKQgTTzm06cV0C2qPhtXbTT9tF
RBsl5YOjG2PH/P8qYletjUW60g/ktIlC4CSH8QMtZ1J8AACnCm0fA4/VQ5KxM8wCnPmWXz1AaXhu
8IYB/poPVcikKja5XaHJ8T5KAfbJ0p8wDOpHaAn1I+Eb/qa1rRPpqZgeSu2eZfc7spNlM1ipe0NA
y5oS8iEsx3EZPoAQtKN8j5UlOhmZBbiqemj5HVybwWQERxjzOsRImvXq7M8q2uEWQXWDG+yewhJj
cOqSujgi42zmuHnwe8s+McUqdkaQZkDji2yHBQOfdGi2z6mGh9/4/nCJqw1RAVyE8+jSrJKKxLnB
4JFW6OA0SU//nXxLjDR9bLpFWtRN5fdyoMixC/leNYTvDqHcuC7BoC5z0hA5pGdV+xaREwfSOvLc
aC8lEHgvezYLLrepePYj9+KDS8lc7621pVilTfFYhdZ27lVMkUAAUsiyVzXpW8Pzs3KoIJ0gQS0T
FtcuLpkKNQ0HznBlClHCDBYvFgorOE+r0Zr9mwhpgpAXQlCLN5lpTkecz5SfrbsZx9xlVTyOW9K7
aH0DJm+9j8o6dJLocp/BYN29PH4D/cXQnZmYJ4wFC8zsgzeoJqmQmmiw7H1LnOcaze4XDnrr1HTt
yvNZIGSFvihveC2ipMHg0f+mjrk0KVBcC4pCO9a7nqVBWMzNyoDetI298CeiuI3hVh/YD0EUccjg
kmqAN4BPy2RrrQs/6OAqUrIg1NS6yF5lJK+hqfcqL1/McrrB77gHCY5/w0OpL1FBhrJ/wtb+GhTg
Ml1rINo9p4SI0+k9B4FoVdDDXSt8xznFTqzzXhIjUGvYkJcokh2JeuW5qNlfixgFIbBQEk55Jhm/
cLi0U1KuhDNNG5/J+qaW9S/TgI5M2LSxGgxxs3JyXDRVUtwMG7funvnHmHe0OBmopuj9ff2K5wIu
KvbER5kREl9o2r9Seu6WnqH5JoZwk/op7Uilf07cfVfAC911wO5+1VN6MfrWfOuq/DNtqaPD0V40
X1a59Zb5T9z43d4d7XKlMUPAFuItblpzAB4wdxdkM1c7qsbnOTFvjHVPs5bOHSjDk8s2ZOuzH17j
ehwOjTIMzKkk/oi+CLdFCEOAJjDfAlcrvjmmPCA2ew9YUdwnz1cn2+p+oAR+aeEyoN0wniI5caMi
R9jNIiTYxO670yhl+ahd9xHtdHgjZyjecig/5VUjyS4cIwYqJm2JZ95pzriUhol1ZseKSdiIy+Le
v0+yrY8T88VVlVoUGxH4WXjZz8wxzW1Zo86s+62G9DMoHl4IfoWQbyyr3pNOHzphwAf/CELmQdp5
zaL0Su+7K6fqscuHb4nJttezPxtmHDp0uaJSjWButLZORKytqaJTj7PrErsjy2B+39K96LqIHqBu
ladUyrvPwviWmK3eEOOEsy6INtIfqnNb4ur0Y/MTZ+98Fm2drd0hQ3thNgjqK8F4sc/2g8Oyqks5
hFq+zaocpobzkGwUN1/CsOQUAG8q/I024Eogmic7NHoLKW+YyIzZOUNmTtnUvpmRsbLdgUCiOGj1
AVZgrxkcJ8MpjmKI68O8yTqEt8INjAcjHZ/aGo2PmNjICyaB67yJ8703Zh95y72eI2xBj+1cWUft
IKpy5YYR/t8+v7a+m3GHMFEfewVcBj2H1zKLmaL8ylDJtYziiTqpNovPGbk42Lvm3jEvGdMA1GtX
Mwzqh7NPkyeSGUFG9ejZZOJOk3VlLqhWXEDGYYypv9Oe/7o0f/mTGZxtw7qLIWjO0Az7XVnYh9ky
5XlWcBrYrap1Sx7dxQK+e/YdEWLnJ1WmBMcSYOTeuxrfsttWLvs5PFVT/AtjavkcS/MTtQ88tIqN
a9Z08a4Hg7iznLyDqAoepx0dXCINaWYanMXFSUsoUmVOO1r6W3u0xqONwJTDOczOHkUZjU54iJYy
V2Er2g2k9BnMCJ/n8s3uTYTvoX1b4H83ufzRBA4zhzlfu1E67rHpA7AJGBpGcw23x3T1Qbemug+Y
37rElidh9CfJObcLmHpt+EnP1mREv0DOPvJNGAMoRBSDXeWP1Oo3UA8VY4k5jd71MnTPU0++KgJh
OxvtrK8b/dNBotDbyXlItXPsFoPh2MhrGko0F4FfbXWZoQDlNbuh6PrmNkGycY0m2AQ0+XmTt6Se
uM8dCbI7P+AqYnePVwkqSMi6xxTDa4oSY9WEw6NTzEC32G6brv9C1hE2kSpM1wEBiohjJBuE4cgW
t1lFbQYqtR0+E69iE0+3gRGR9whKJ4aX1y5Wx8ztfyNiJO49JRas+Tkjq8ZERbM/0YokNkCHssfz
V2kf+GUF+Y4Dv5o4F9LZ+hVn8a9CL52ZTk+1Fx+HkYqhF1O86iSCXxx739vAs470LyvLXkRcQ463
UYDKKdMeh3vZqyN9Znbu9HBFx1GfbaS8+CAZJ43BwnSkTARbLSWu/pM7f2fITPRLh9S+QvpaX4XO
rs04/vSs4ocJzbmv0i8+45MdIk0bjc7eJNGdSwGDrxpJbnD6ZifJtmS5h9IHcFEZWhfDVFvTpFPL
F2Q2Idk87/FPim4m4JA4gLg5yBwZW9bEthG58o4X7yVELzh77peOp0s4hz1lMJQVIwFJTL48S03P
K26V15wKT7QcahtPD08l6KYzPKtHA+TdMWIzyXPMGtlL43Uf1vPB8Kaz1AVMgUUZM3TZmTvWuKmA
2HS/NfaBOhm+Nzy06TafwmI3BuoRQYtzDay9mxLBHswhg8+ujS6NUT2YCYlqNUOAQ5ANryErdI0v
Zq8sPgaG9tfCPU4QZQUyKh1NTLl8N17P+CxR54H6Fe4+Ll2EDYky1lMmH9ipnsIyv2AVSxB1c1cF
ptpVSXgOWuPDj5u9C/yD0sy/qPSC4sxAbBW2Z9ed0wNQESoZlIPPuavw4L4lYfAkO1M/pAYVQ2Bj
Q7DgQZJ0lP/wKsarcTC8eXMNVUEUb1M8oOijn13rju3mQKZL6zBqiC0TxxBd7770Lbk1MP0WWZs8
hpb7Dlksvdh8+nTA45kK+VS56pDgveUxb569uOGjdgjWYrOk4AAky8AMw1RAdabZpBk67OC58G8P
WGV5TGKf72/YYb4e/RLzCz0FMLULP/YtKqvfAco3R/nkLZjkQSQUPbt6Sr5MD6RscVU4z7bgw7Zm
TmYhRkBlla/5ohXriR1g4THuNdDx1bxEGA2GV51Av0+HvnKxUWQVmajWGH9DiNuv4in6ZnpQnEtw
W9smSdwVes5gh+Kx2Dh2TSk1QDv17GE6TjEvZOykn7XMM9rY0SIAIk/WQxTaj3PzMTsozQQ2uAlJ
5mc2PAOQiY4JdnF0HzzQ4YeIBOHIQwM+xK9+JDErB6oUBMmnEk9TQOv8CGgi3vRG2b4wvj9OVfec
Zu7waTXORVtpv1XmKLgWknKT9Ia6K8l8wjHzq3DJF6tADTMiOg62fJsaBPTccuk2HAGohQE9rh9j
02c/4Kzob0C8ZMmbQRYWn4pm20UwGd5zNFlcFZAu7qb6LedwI9oeQiloVT8l/AMRw0eJKzwY3R+i
CeC4JmXLIBE+riWyfe7KXVzisJE5olJbkBA/E27RkGSGki3dFhpIMl4OfBim9VLNMLB1w7RnyKpd
LC0L92yc78zYJ3kI4d1A4m3pTttSkjMWQB0xN2ZscywmwP87htQ8vcw+i+qZadzTOCJjsiPOJdaX
hMB4g7XVY/iT9B3ZDdaeWuG3oSj2TEbIvo0sb+S6XIfnYTLByY/YhIys3vh18hGPyK4bWbPGalBl
5EWr12MZEKcaMvrw+Vir8qVollyjfG8ywDuIGIUEW9t+jjWoqvFXVbfPc4AYW7ASHqmcAtrWMw8L
Bg//gAAW9hYJ7H7bvgaiv0Q6aDZoMjeKhjLToHP9SteotBuS5koyzYiW5ZPL9okjvhccDODO3/vf
BMa+txXwAN9BfhtX7rcEXx39y65MjB9WgliVUNil126wCtIgNSHINxa4LxMxbCv/q7BNxe7eXE/4
Rbc5C47xZvT8IiPW2TmpTiQszyE3dfqqgO6l7XCQfQObuSsdFjpwf2UyHI1+fDETiC2FHj4iWDH0
PyZvXPeOchCDHkZbX17ZhI3rP1kM/jfOVYFr4M/GVRumMsldjkc6BRh5oPb/bFxl0NsUfE4ze9iu
205WbG1y7fk7oKE6YMlixxjTxzZgM2kae3fJLJRj9T0EFuv26fCfGGnFkq/0p/AKfhzPBEiB/Nh3
PQvm0D//OFZCgAQ0Hr0nhggrF9odjNrtFgZsv40Yy2/tJvvF4ovLQiQ/7N64Qlkhgbxzf3klTCTg
TXx0+sVtQx5JS/wnIXF/hE7+9efD2iD+cFsQePaXcI3acRijFx1Rk2XTrDMPGVAN0/VAnBP4sJY8
0Zhp3wr7671n+5BNdfc2eZ9WCmrGHzVg/ZgwLNUqJAM8kf9108y/DGT5JwLp/4G15l9+of8Hk12k
6Tv/Iab0KSH+6J84pX//T/7urfH/Flhk6wrHRL/suYtN5u+gUh+EqQuzJ3AF2S384394a3xopBS3
pkm8kkUL8g9vjeX9zcSWTnqqYzuuY8v/irVG2n/BlMKzJ8XTsyzp2p4jfP8v7+joySy0O2s6OBX4
absD3tQwDztOMznnKYGDU2ING6lCak3HuIR4/1bI0bJVa6EK8emszDL5MuZe46D0H2OreoMshCpe
pF/VOL9V2lSbwhxKHNuLudB+7P3oiwvyhRTtick1QYySke6KHCgkLDZZc5H+Zo/yscH3u1IIHSw6
O1vV19xur5G5REr1aA9bG2eOEBORiEGar4ZU5eu6YcsudVkRkRTf6m5yHnITolLoLGZjxabKm13O
uw7Jup48pJDFTOjiEt+ZdRDswoKCaPT9Q1+yr3DjqNs3zuBucJS2JzfywrVMcuoObVnPynGZowcC
y4ztWreSTmaVeDURGWSQsIRO5LGaM0nyiHznvswX08xXgeKLEUf5bDK7xow6tRdfO+F+Lo13Nkkg
yezqSPXrHCOTbkw2TnYMzarbInhJ9uVoPTCTdA6IwFlveohGKvtNAlN7JHOZG6MIf6VLcOTAXGOj
rO5r8ttmjTnmHpFttsmKcjp3pLqxfLKQD6cRW9Ng+J2J8ivvShalppPeOkiUuBZIU41hvDshpNJs
9LKrds1zgdKE5Td2+t4Nn5TlvZolrJtlBXKPkj7baJOAH1MsUw1bVJvBDCUdoexPDH2Gpy4pxp2X
4k7EA0tR3c1fUtbtoTfBlefoVzZJhXtDmCM2SRmSDWD01VWZPlsPd3R+Kp0Htzou7G3ioA9h1DpQ
1kTwB3UGuYpg613jFe9GaMhdgOH8rVQ8SDBaAVuTjwHjpuKKyevyG3+hgCu5ihHCzfyOSD3PMVIv
6ubS7J7zwh8wtDPlj83kGcDADF3ezJ8aG4IrkHOXuE7XeIyI7tuhEm+OAEKns4ogpE/DUO6nsUeW
MA7lA3kHTzFrlb2uI/3ixF21FTlcj8THAxYoTchPHV1GZWbMgsrwMREx+orQn9ZmJKhZydE9G5Gt
V3lpNDe2G80B/knzlEphbBpiioHfkNrDxNCApz0spLo6/e75ebkjG+G5dVo62lyclYH4vyn8R3e2
f5P00m9dp08fxsnv2KypfBfHWK57EGCbHhv0JqXw2UwWKRhxlIlLVTCunXz5WLhj/Q2iNoiktrmV
RcPbXSvM9DqkwHJUd4nm8XfWWvEhwFB7KMAgb1QYw58Ke28PdNgg/mFg0dplz2klP6eQygxrzHz2
YeS+NKJpv6cDUkDco8B5bUvvQ3eEtB94ZA/g4wGDMTUbu0/CNV2rgYEqSojD7RGe9b1hEoVmDucw
sDt8gtOn18jPMHTJR8hb4+6GyEXiyFk69Ho90rgwnLJpVEBNbDxy82ioOa8mDwqST9O9Lgc7O3RB
plmYo7GSIpougUgOZoZBPEMJd+iLmcUVo+I7io56p/PkKc3t/jJjatzjdsdMHouYnAksYEbue7Bc
g2ALpRTwqMG8MLSXwKYm9Z4qj+A8DiNEpY6t90FaQPO1NEajss12kd/fcPIluPCj96ZxWlhszsIt
CImQ9AVeHk9L5Ki+h6S7E3u3zlKk9hxtOkjkSngmJNAhi7Ct8UVyU9XncbDJEZFDetEBEy8Ov8+0
RsEQe0Tp2nbTbeaeX2NQoUywikA+OiVeHY1Fa2OzoQMuQRnSie5b3rTn1ktJcfR+UWAFG5xUbCV7
gzwETxHBRzR0FyMkq+T4DOCSPTIpk0csLLDXEzRL/3HhKf+at/vXWy34SynVkYbXSlOLQ5sgadC4
MZnss71DXvYjsih54wphYs2ztk1K40HXBj2Exq3PHOunNgqauYrrAR4e1XRlyX3eIR2cK+MLp0q9
cufswtFP29K5D4HkALIEhnYfBhz9TbpYsSe8hUlwNGnfnH6idMP0ssGUGK2d0iOfIbqpzMXLxS5p
xwrktzErFGqYO+zZ/VAkkjLtygxAp6Pzpur6nLeoW+d5zHYWkLLr2ID/o/XfgE3WBzYELVQm/ZBl
QGmKwbd35KjJl8gbGWaMY7oBZ/ulFf53q9DtIYkks7VpSY2ty+uY8+oCNcVdaxiod+fB/oZjkc4s
bWt0FhIRqAJhRMl+MolwPeix/w2nZWOz0dzEJoPlqKxPY5DMPKVz9ug3QfeKz9jE7U3wJnECb6Nb
f6V5wDhzlNMmrzR7+AJsP4vP+M1OZfQ5G4MHGCbBOtqP2E0I7MpvUVvm/NZ41shwAXjZCkYOLJsQ
g1MJd44sMaHZbrpxZ0cdy24wV3QACJgig4wKFb5TRACsSbdzxaSrj1jHZ6AR1qOM0odGYrVVWqIi
DNMtFmfAx2CkVlJnHwamJno7k9cFTdpBJ0hvUoPJamChAVFWNMImdZp1FAwQcQjEM0qI0QWT8J1P
XsU6kIy0SsLStrmRWE+h11bXofQwThJoh1bE+ZV3CWG5XFAsfnt9UMLFXeRVn56PAaSMEKVUpJvc
Js9+GV37yVMhuz5v3Fqe755SNOwrRY5b3wWcD711DTlZJBDYRiNenXUPNpR5x6qriaED+IZMIyLE
GMAHGxzQcy9ZYLgHILeMt1jCk681G0sHvSqMkLcA2g1LL6UvAvL5GvDVs7/oQFkVonMO1Qtyr3Qj
s4LlBmIaDTcQKUZzQ4RXbshl/R6YmH+nUGty8ORjpAouD7jObM4rMlCNbCuw4sEd5mPuzWrTLddO
tFxA2XIVwQQlZ8vw64MnkEQgzSLwefB+87++wcx5ZZMLH1GcOQSxZnDLkZuZ7pTbvomxtF9LzmLf
m7uzid6LfCj8G37ueQAcPDKvG1TGPSugQ7ZcqOFytaqeEYnD33kH3aY5q8WM2KAs3vn+HD6mws7W
ECAuceK1l8aVyLSauUbcyV2ullsdq2q/XzYZITJbctohoUw4uveWLi4TppQVAgMW06cmLNpjlKFb
M8sietJR7q7rpaIoltoiX6qMiHLDY2lBe1q1h2GpRdjC9w9Y/mzUIglpz24U0q8upcuSpcTaknIG
VQYawhqcGT4zHGRL2VMEmfvWkQSwq6mJwqU4ipYyidBAvWuX0qkBAojVgXIqijz/ZihX/ayIiN16
tUqezdwhes+n7q/q7OASqoS5KGLRHKK/gJ6HFBMj9rAUcshziY1ZijvZOv1TivLsNFB0A9pAOzQv
5SCDAsIA8KpurKkiijmNy5XdOq+O6T/lWsiNVaU4x4j5SpdiE9gIKG+Q/jt7KUWXAEO/G9NbHaLn
S6lXmZv+NgyfYdXQk+K+FLXpUt4aBYUuBOe7Xkpfxmtfc0vjkcr2NkaC0TdrplUW43KiV3qNDUcf
3Sr54fbJOYX+ngBhRelO7JrDCdLHyE2Sxb0jXqq28bCo2tWWgV92JMiZzmGp1MOlZidj6Cql/56l
U7gv8KhdsASpfx+o/N8OCvn/CFwhuASE6wKV+Nfsin9rh/LjC7Hff7u3Hz9/dfGfMRb/+AJ/jwWB
ZCEcKzB9aTkiAFD3v7rtQPzNIZEjQLAgPIBxf8pPDaBfLMkfji1ci0AR2n1gO338P/675f7NtWm2
GbGAvghc2/+vdNuO9ZcRlG86punaLpQzvhShIPwQf0a5VTxEMaEQMeKobuw3oVAF5uyFedJhIX1R
Cwel7qok22QLHYV4NvFWtmP5XP7BTolz8VP4bcBBblNGbsJauPku6x22KoQ3m6tWLBCWyhcAWdQf
cBb0Ez5ZNlCQcNjjmzwi3vPVg7bzBQyF9O6VmLPsMUjNFgMIwW0VK/YEdMw8DxkGK7gyCpp6S1ac
XFTFy754B1vSkBw1C2iUljdo1mXQofRVw3RI8z451gsDpwKG4/RQIHVLlz7LUR8cgLUn0NUMrCwi
iuVC2yFjvn9VhYoYP5izdRoEe/1pNm1c3jggS4G9rFpIQK4K5ungu61RgdsRamS8GyxCXyuapXeN
Ois6iChAuCHK2dh1nWUf84gB7NrIDe821QAxjAWjVEydvBNjlJz6hbnUKHJJJSU2wGRnFXkNBxGr
he7QG7lzAV9b3/1WoOc0qI3HBQrVRF6yURV0t8iEUWOZ7nT30VWSGdt7L0hr8RCIkO+OYG+tMuQp
6wRP+w8Z8QXboXIpLcPIeqTN8Z8LBGwHbN78/tA+IaidgPAkjY5ODfnZly6d3Ltd9O6dWY3xoayG
YytHuaeUMWyRjU/fcKu1v6UahpvTSgQbjW3LD9sNqwVniaS9/MkFWb/lNv4etiwY5faBPTqoK2pq
YlR+Xc1ZF1J6PnlTlFB0FFa7VcJaCGPmWPyonUGIkx4CPKim5xPoJpMaU248l4TselE27w0dzR9N
JRKPyMdGhtjN7MnZwnFGstV1zbK8K7L8mz0HULzrwutPjiFic9HMZ4+qbFjK84ChMYYChegxywuy
1P1YxuTOVpN+UcWI2BS/PaETup3hjnXhFN2KPgpO7oCIDmiXjz+hbuc3GwHvL37NwyFOu97C1Mtc
h3Utq7QMeR8aXsu5D5Oicdd+4uutGkT56jrgHtgM2rc4dIfHKA2Ct6GT4tklZ+A0QHS4zkaGTU/i
l3xCKQaCoPCns5ipnXwqVzyKTOtPrq/G82hPPY1C1gwXCFUwxwhp24PJA1NcT0oB7XSrsyiI9XBi
m5l8ZtfBOkKA/m20ESSMxPkxrxg6K90oJ3X2qDv1j1ZO+DdDvQzh2L8XH0Y9DOdyKtxglcc1ZYNV
jCFRyRPmr1VaUNoBvFJiZOGYpMwWwuCj7hr9LGxdXlIsBoTPlYvDfC6Fc9AqyFHwxoCA4XNyTzqA
E4l5dyBFSIfsCOR6boy+J0HJe7ApMn+YbGxvyuSBp5YNWTMWJq49dMfN1R48pNGuTH+mOCqStYnM
/jvzjJY4iZq14rPnmvHFAhWHnUjylWHdtS0CRkR2kPPa4qnWZvtitrYT71gRF/CHq7aEIk0sLGr/
Jv8t2OC9Y9HDYFCFDbkAA2kwzIXkYM5bbav4c0orEB1V7wU/YPo5X3nmUWWpnpSfM/CdpEYz4nn4
CubYf4cNN3AUYNEGQYobmfWQ6A5OpI0XttrxHWaN/1lp0T/5o1OTakuvm69lWzjWtokzYPtszhbv
SBwx3IvmcNoNRWMiDnCQHiYgUmnB62IG6toF7+R3Gr97WnB4mIlLGqfiLKHpyiWKRsgI73Ms5Sd0
zKnb2UTcBacSvs9jyRsV7LLYi45ZF6ACjosob6jqRO+uM4wpRyJ9snHlFYn/5RAek8Lu0sXWsOPx
UbQifoCnz7aU5lxzzZCGi9Q9DR5SPwwwSlrlzZ6Rqy7mhn5bMjeW25blSL0uYdgn28JHFgrTL0g/
WttQe1kIbL6p4/B9tODW4sBe1CY8nkw1DEkwQItbi/UV2GrckGnWQw2a3LLFJjgMazspoCGbc9GW
21QnaC+acnKnNR+NPlgFNd3GyobwuUTw+CNrFsZiEjf5vG/cyvBp3/h/cHog6N5YmGTefUwM77W2
urcB//NvzcC4ACPpobifEY6+Cg1eCsZik5LyMxiMtLthMAIAdPBO2LKkDGzQ0ybhdR5wdcDCJpII
nYmvbiBv2wcGcGhEFAyEEDt+F8drRF90jlZryhv5RDaLSC1z5pWqJmN7COgULUpe76ERORF1s12y
+VZS2WdU8O1xwIJ0I8GXLiTwCJiyW1sFDLdrWGm4uCELBI2h74W04r3QRffqyaj/Ca2dTIAs1FGL
95wR6JqQpPpDRXhkhwpMDbk8boPL0rCmlWavdAaAN71GCrgk0wsQKmxza1ZsErJetylGRJqrhjdo
WkcANjaG5zcY2of+GbpvKjbEklWIHnNZIlat+/zcTUOOFJAxFXZp1DF2m8hDOWOq3giL7NO+x823
CSBK1SSXmhOes9mQZ1jLZbVLilmR7pm13Ygl1KgSvOr2dChNj4R3iFf1Fh8XGAEuGbVpiYAgsbHp
Iyr5WZ4738/Mrd9oTDVB6Vb9mkZnPoQ6czJG1raJlAIOa7OWmjiTk5iGGp4z2vofNfHva3NIixfd
BM0vsoN8MB5B+d1xsviVLaz4kBZGFsYkeD2EvXinJxayQ1fvZqMcfvuirohC9HPMKMSqoiPxB+V9
MkErTlE8dGeSXPBH47dyvmwvgmXoBrXz7I3tfMKyJI+6V9DxRo3JNVeRveFtbR7wEyfJqsKafh/E
SERnNRPY2Xiyffyf5J1XbxtZmob/ijEXe1dE5YDdGWApBlEURSvYavmmQKXKOdev36couS3KYXu6
vACBnQtPd0sukocnfOf93mBYXDKMlJKPeI6iWmhuqj/CMcvue5pWi0DhHnlChlV7E1VtdaXVbv4l
D3V2erbZgKNV1OCyWNmtrNO/rE0PT3ttUHUmphFvE7wmsQ6qfa2EMyDDdwWB/wRObF2RfWpcpFmT
nvK+6ZNHGI1+cSslOdUJXgmWtadCTeylgJS4KHly6fcT6Y0gCL6BrrmbLjflT2qeW+dOrHkPWVA0
yzoIrS2VSnJftj0UkLDrkW+ThumdqqpqnVe60505Uht+IXYcL/4YvjVmhYO3rxlXpFHQ439zj/hh
g/q7ehyWnamYGquBxEBTfNf9EvtBdRMmxopsBiqIeCgmyNN0LuwikYnEVbhrnLT7ygNeV/vJ2tcj
4b42sfd1CpI3ahY6ttQvBPoJzjzb1zb7MscYKp5yX/zA3A0Msr+6bgW/w4NOPuwUqlASaGyIm7Jm
AEvMLEneUWEZwElxvgyM5KnmWzU6NCGNLnVW82dzqLZwYksu2ETsJWYQVkg8Xp6sNXxHP1q0jdck
OOjXpouVFsqQDsJg49nzNIj9eSITROxqinAfpnWFT08XomqUHW/VCE3xkGK7Oe2H6s8MspKivRcw
Qqi1jGDcDNMdk0gB4IAIxy4w5hlRm8G28qjiNwFW0Fjm2KkeP6YRy6Lm9BTB1adCTgzOF3JxfX/a
9hTcq7pLuHwErRihzyS0aIVttAqyQUQLqn8PYC04dVO6arTbYhJsmywDAcx78kfcPAbhz9rgIemM
dCWWUJCVzo+0udRIxb0aElMryko4L32slAzQiPCEVcX+PAwJbuHSWmQpXwLtJWtVxzbHIEZgqdDR
3DTUbBTGkXHT6Ha6TmlFLAsZkimB9tmG+UO6SlfFU9kU9Uc8sPXTvnNT2nWqNee+EgyW2tRTdeFO
GyG/sIW2gdRA01DSpAY7I+kZVop8a/CVrIW2VTZ5G8XVCaZy1syHr/Mxyu3sIVVDmVi7qsL5NUmk
FpxPzrUrcDyLy4GRYXODHa70nApZASsIc04NOi6kZGyHA2htLQGquDbDat0EXWWstBzW+f+ycBRJ
PeRSmOLhwpHeAexRCNSKaqHCY2uw1sjEMDtF9U8igaYJhEeHTUgQGSo1LBF0/HjqNIYyVjepfl5x
c9enXmXbdHWl4kvTGflHNBL95zyq6Z+2IcB6ESCuxx1UCzBe7Sxgc5AsipDBnRiFhk0K24nmudIf
QYVGFH9YpZEhT6otfl4yQYVzu+SkmSpozthbtR7GpaP41kVehECjklWJS6RCMD08zAFi07avEyVp
6IB2eI1VdpZ97NrEaOhT6v5HlwRSbnV2STx6EQmPgZXJZ5rblKtY98qbgm0d6XDiDy1JN+LL9D1v
iNwlqMhznOIuS3QI0gACZPbhPP2pa53mKTB8y6Tt3ESPcMOJxG0U3962XKzvCJ52d5HX0DCownge
qamiw+7SXHNWGFoN6b+FIISXR2ovaBq2z56d401rFnzzJAnktTmVHLW75MwWbi0QwM+EQtZb5otL
BB19+4XDgK2QVpmk+sHqncYkQ12rtGlw7hacfMX0ozfQazXxxll5V8uSdyO4hfy5t337c9ZHfNFN
GVv4FOhNfUMQnHRK99P4aJA48qkh89M7gRsdr820de98M3axF6FlfM4UiRegExC2HSC8K+oYdZMG
lrPWFFFaua1sftRak7hI+EjM6bYL8TPK9nNdMSPx2fXEpJ9n+9WgqoJ6Fbu2Gi5RZ8M1cAIBkBIy
GlXosJbQ1PcfUz+0Z8V+qZlQZVCODquQ2IkQTT/WQtgJ6x5ELd03ZxklojdTYtTCA8GA5RyKAsWL
RGUF34zg03Lqi3afE55tRtdQ2QKdxjV3ApBD20HTWrSDE10TlhcKXhvStdulYhKehJWaryAziCLm
SBikk15vUL762IJCGBUUMXwOHeyiV2aUSPU2ygQmHtQkhcwzWBiueSNUnX/NvQ4vRKd2Tugq4GvT
6h3NK8LTUsmOdm7f1qtUCdriPjLcWtqC6sKH7aBCnVDFxDPJjvEo9hLlWRoS2qoG+9+iUtF5CuS3
kcUEipsNmW5DultMZ3JZeED7guZQHBgO3XVtUBY7WgvwI/s6CBREiSsdniE1bWsRpC0PkXKIksyn
ABk77ESnuAr4womDJ4SOGVitah+nTKmH3wlXIhVWQQUbWx0S7ISI7CmEcTiF5BUZVUhtMJCsrA3m
r0jEhig8PLJM4giJxytpCy9Nlcg8bwjPw7zLX/T4alMGFc42GUL28O10booheM+1c+x7pDbb4aGT
/OHm4TZRWpuOk486VRvi+5IhyC/JHB3OvkRaPTGUC9ymK46f5j4v4uILnb4A0Q7ivy+5C6gc1UX9
KGp5N+sRhW95Qz06B9VzEEkQLpj4KEewvSxnqkL0YLYPIQwVExV5FJF0Aqw2czrf/EI/Jn92bNN/
rCrTfs7rvmhm5d5PxjfT8I9aqKx1lBOGmIh6eu9BOFiQ9eRsZULRbptcrddiiltArQX1sw0gz67c
1pSHbXwJOaaYOU0uzwnhQjFO/WcOvo3WUGoRl95nA+0FLkJSFwmmfjaNKlWN8egOM+4EYIPCJ16w
oU9uSARrOeW8IC5iiEHSHjLk67Q4zeysxU114UqNNS8lFRNFRbHP6t5oZ2TRkGlquv5jXfndAoIJ
9iuBHsT4fchYmtaiearChL4jFlX8lIWidJlS/Ijs8VnDJmx4tE36nkJdDc4rEsgXYSP3iwyCw3WI
a3DxwhL8/42xy7KhQPz6OcZ+sXN24S5+fAetv/69V2hdm8gyZDVDEqF1QkCjJnghslnKRFFkVYe8
qKmmKZuA7l9NonXYb+DuYOeySuGl8pe+YuvahIi/IaobEEGDgmb8O9j6/gO9pXdSdKmEXmkKhtTg
9TQYD7H1ICiNRAH+WRmDKqWUZnqH1s+BsHWrpCJpYnJmrFJoRbechqs+06Sl35NBiLxFnTe+Ys/Z
6tc21IUpSRf9LBTYzkhXesIOiDaZKF9B2Yam5JsPZJLCXnfQnEitgVY4PE0UP3qwddqpGY9UUjtC
IS6f4aPvQOttMKnxoblbIjSYTMCW0ov0cqUZ9l3fBBaparoGpxieupjj4mzJ4VQlptSNME/OCfjy
k3BFoQef15jFmgXkCE7C3F+HIUFWmfsJX4qNLOUkL10j+5Yx1DROi7bG/l9Cl9I0SFUVHWsHF/Je
Hp/RA1bww477AlzIqy7IBQNFSfGHPwudSkY11AyicttDByngih+Q7bIB2jTgtQk9kZaesUDdsnP6
wDsPYhrZhuSEKIVcYUp3MvrkBqZ+qlQeZnpuI6yH9LG1jsuxp+QEZzbqSajpwYr7J9nUedCcyYZV
nILxLeIs6AH3LAFrM99w18BuuG6nBDC3xmeQt/Q8Tpv0xInwyo8k+nRt7Ty6UjpPKyxC8E9TZyJd
/rVvkhlel8XMk4ruzLC3nEYiqtlQv2ohLYGNgjCFFqadUMijCJEaoUqzInzWcw+jSFhGkHvQxubZ
DVkJ5x5X21UQ43qQlrdaq1+kbXlu82UGYv3Zynps3BKRq85wTg+W3ao8RE4WwWWH3k011k5fntoF
ARAaHIpWsW9UmQZ0hX2GV+GIithERiDEDXMKf3uWtSUXLY9/wboKsatiztKseoztxjmB9uStJbuW
UNJWyMW4rmD4HJIsEyiQGyx61WQk6FMipwFlP2MpgP5O5Ki1MqAHMd3GnS2t9MGMmc7zHWBLtQji
KrjNExcD2iqO1lxKgls1aC+cEkOmgMj1UsRBojz3zEzhegwxvicUMtIyEqyMKy3pAnz7PjV81Wu1
rNe62ORTcGEsjXUrXySm99jJirlQaocUlty/0lvsDWh94N6MnzK1ctlBWi4KPIDo9Rjkg87wrnz2
oTBda0RZA2k9CwSkIR00nCWsRX3u96E0K8RgF+dkYeHl20JEugsaQ+d2iTesSXdNrWJavVm5TQp8
JfES9wVDwFrUVeeJpp+72ucurYWrJkJck4VkxHM53cDBIhjbiqVPGRbGfpdKCyPJkRe7ZN8gaguJ
vunjCNPpirQau8uvyf2qz+Scq3tRiuIsBzdHCTuNLEbBay2Vh+AimXOPJbr83ncFcyO3QO66FHkL
skufQ8OsllYe0z3KglNoj6j6MbSb1r2QLr2KfPFIjzeYugorBJiobRucRn20yMGQkqt+gRm4baVn
uTZnDeKQB1uziaeMl0aE9tGAEcQmWJZLUZScRYPJ3LQDbV76MW4qFTS5VZ0of1Ck2msENCQtJ/Yi
LkrnlHx5DwmRC7UjEO6jzoJl2PjdCcxRGgvCKbLcDipwbW/9uPro68GdmWIlhPOyNsUh87KWE0wv
8hOxgAtm55LG7MpdTnz3rG07fNAMQnRbr/tDDbiu9aAHQYdTZ/YQakNUrIIqqQjKaecI/rLrilMk
6qdou69DqvaV3Ysngxhsizn0nIi8q8DQ5aVkQB+ARzEV5Dg86WT/M3JkrGuCzpobmZHjPQcaEvs7
r3VuIaQGmGWV6VJCvApA0CbLCn5LYzpXOcILEDSc+BuhXHodHgyCb5KgZqF2yoVztY4fCgrOk0LL
nguCBXOU4VNJa9pLj1Nq6pX3AQoEdNKasewlFxQz1qlx6TTUrbtQXPdO6KMnMlTtuZoo3HBMBWP2
fk6yqH5SSBD+uWgR96ZEBv7ltAuTivms3Az/DzQDHRKbrBmONVMNH/7TsJPuTVX8aGmQWFrcu5dZ
3F6CsDwloWHReeMebnUSSJFvGitLN+hNdgjQC2RkfP8rS66auy6g3jKDT63VfenTRtpKmvKkxS4W
l42bPrhppjOFFfEcJyebBmxvncIAJAnElK87ciU2iUXglILvGv0fceeVcHe8ClNUP+ITGkERnDrW
NoSHt3V0h6BIPMMLwxAw0eGPXgsctm3AdeKqtQVoebbFZCKZOVwPcetq+Nfhjyo0bgMCxbeFQukq
67F4XStwdci1Cc49GSpu3EmrWkjbmen2wq63IVh58QPtcfasSi0vYsM3YYb0162smWdq4GIVIUUw
lrMcTpsXuJcETLXzxMzuelRQOJ93QTftYrfd7A1rIo/CgCYK8nmtg0lKj6Ln2Iu0TVLRF0uCSpiW
xSIPMuFRGDw6CKhXrwUBdqkmB8EaN49sA14RwCSRyJSysCJjn+KLb+x+QZ5Gfa8FhgeouLQyp7yO
O5RPctnpV0UdtDO1tqUzO639dUFRscU8s9TTepta5G0j+SIcO69POkiaUy3DAcotiYztlAb0xUvC
dW5l5Uwz2/xLFIpXYB7VNVaDFZbr/mZ/ttjEx69xBPHXMk72Z0jyMPdsr9Qk0qF/t0uEcvmwByn+
mYalYzpNukSFL5eIc7ULQlyrzXOgO3nO/lhuo8Sl4tFK2q96UcxQVaUbTZWZIvgIXzo41sA5b5+t
pYo/Iq4KEnvqoFm1M1SESHW4G8LNF0iEL7LoTi/EOdPYX2GBsyLNup2FlkIqhK9KV7SXZh6Flu+l
6k0iFjq2eA07gRTbMPaziuVpRdFpYUP9iUCxT9Qy7i7TpNgUiN5umcQbVYDW1bueskEr14L587Xb
PpGBVYiNV4bRMSbCqcBJZUiXkUsWiFDYHOyxZ669Pt+Y3GGXyEBTzuEE/z6uOUunCi87yuK1Y7jl
LDXQOIVO118WepRwIgKYJzF3fC2P/fM+ItwozhVtGmDctIlSd8EB424duFJlRBfIK3G6i2QjWypJ
t/TUQrmwbDm7MEpaa3KGjZCt2uJ1Uujs/j3df5x3CtQAQX+DO5kzK316fKmd041h9VySCTUTB3oc
ignnXJdnEd5YS9/CHkx2++6kyey1CBmNLbxD+W3pp3JgA3O7NYSP+FbvlQzHEfUcRxAMqTehS4+s
rzfyYNyihHDqRMiBXUl2kZ6eiUZF492UcpylGvh1GaYZCcqlpgWEqBVKOUsgXFxviASo2o01CNUA
Y3qcb2P87+BVYIXQXITVeV+LBBZLyVLBbXmqVdwgHVzvPdG57zSgkSQPibw34Vc3OzNXwCFpKYPc
Bdc0dpaRlEAa2FV1cFdreGrw/RDYpy+40VPGuuZHRTeucbLqz8q0dKkN6ZHYNL2NNn7EhoVWeWST
HtKql9i00q8LBBNjR2kh5rhFoXm8ppi5TTzlJoP5osYuGxsG56XfgY8KOCV1OHFB/DQVYepjOHyS
p3FEgLh9otGvXqUwhKEL1kh+1QjrdoSQNOfWoU4ynVg1zUwyxW6Wla0wI8wjPHWy/AHFWriUfSFc
ejnuPBWNZTAfKZ5jBV3MW7k2rpoc/TjsNldMnms2Q6lt+Qo625xhg2lvtPTL/vb4u2/RP9WBHQjK
/g/4bK8fZLYrd/O45CS6rJ4Aqp4oscviX//Fy+PHPPz0Y+LF5U3y937p1w/68LR/5ZsuffrnPx6S
KgbRuXpyUKce3MKHe+zBxX3/lvbv91dPCHd8rOqRR8vyREHZxbkBM1iXpaHJBT+Imm//Y8OaKDot
C5MLOJfnvQqN13szQj8bg19/vJfB/PXvHHyA3WM0SKMLUM6H8mAIaI3SX/grg/DuGd8GQZHAIRQN
qqGEQp4eGMy7t4NgTAAhqMh0qiT07QNt8MgGge/mL86Enw+CMtF0AwsTEbUHKtgBjHk7CAAyovGa
ACYzQEc2AtAw34NYP1kLPx0B2QJzMskk0xDZmqoE8fTtAOgTBZBKFdFYaxKanaMbAxkp9ehZIE5Q
TUmqZmEKYllwUg8HQYNBq5uyylDsV8LL6x3TfiBK7FUIX0duCeLEkOH2qqDECothiLY7nAwGYyNh
ykqW3dHNBEmHucBUfU+d/ndXhCKiNJZFWdcxodGVPXb7dhSsiSxqiOY1zGteNcpHti28zIaxB4Rs
wvRWhvNPg6s2fOmHs8GYSJJ2vPuCwXoduR7gumusApA4k+MRJQNn4NuZoExMDg4miKEMEP/xLQkF
78iXdfqufvu+WPr5ATF8SkUawiY5IGldHE4DgjIxczIZBoT5Fs0QTtDjWg4GB4SskI/J2xoxDPJE
R7+oUA3R2aEcYnK9nQtoKTg7FBGdxfDT45sLsq5ILzXc3x8ESZowA5CEKLI8nJMq7LG3g2BNyIyX
2TYtC17vvrV1ZHNBxURiaNkNO7uIx4PCJxg1LxRlYklDhcQmwGb5XQVpDFsIdwllvzg4NY5teXw9
NrkDjRoIWZng5CHJlqlgKoN66HCBmBqVNqM/1GsqrrvmyzF9TEXUa/0wdkbI0oTagc2QQ5MrJP98
sEhMeSKqtHE0Js1x1g/I/FB1jZwNQ5eb2yV361crl8NBEJkN9KZl1gt76r7GOq6dAhkdJfV3HIF/
t5ikhIA9T24O+w5/7tf/mx3TUhHasTtABZD1fV19fNsDnp8jJ4OkTqBIoCMEcBmmhPLufqVPoAsO
08HgFrbXIR7XXBgqCF0eW09LGrASlYiuMq9gi8rvUCd1IiKPFOFeH+kwcP8fe0gwBoamIVeiZmQT
/AHyBlWFfZh603x1hjquqSAhfn2pcEdUUeIEtEWz6MpqTAOynw/2RkMnYN7gekkNBQdob491ZIOA
RhmgYOy2QMVgMBCcE+AuRFkbhxUD8mQWAluwyaCLRwg9UcvoY29XVNQiiglMQl6Qp/cVtclcwGGD
slrk/nmMUDSnG/T0odpjko5YFMYEbzeOAQX3tb1Q/XBRWBMcE0HlZZbNKzR1XItCseTRd0xtAhg9
AK1kPwBlDQ98UyxQQnNzYRpYElOCk/LoSmjgY3ksIC3hPcCC4GPKElYX9EkPBoHdkc3HkgwAaXyn
93YGxzUR2MvM37A1agq4ElkzMvZ17IOHg2BO+M8WnGGuGJRWxwe6DC4UBl2lkbuCLE4oififqhls
DSCyh+OgsHuCNTBZ8IYc9sdjK5+ZqRLlzMhhkACfGARgNsXk2gi2cjAMljwxgZx0/sACk9l3fCDD
y21qbPkoAyLQnoArh5/Z3unz7f5IwYDVFB+f4uSlcXtss+H3rQpuDxTQXKhgnb+/VBoKWyQgCwxy
ka7WHpI6ri2SdzV6h6Qzqan0JuFGscLew9LDkmAScN00v47QcQ2BRPbTWJCF4lHGShotARUT2638
rnvNjXIPtR3lfjDcIMbWCtwguElrIAoG6Ds3pXc3iGFf1LlsDhdrZQAfjnBDGFCm0YsBgAXUbsC0
qaCBWA8BFtQoJnXl4Gb8ckK87MNHhL3K9N7HHpLUCtqAsoG50uoYlv3BIWkCtXGllnTqqv2ecHTV
86tJNvvU379G4YUNvAI7SMZU4rUF8/YKwX3SYOGR/HaMQNs377Jxg2BOFHgcw5f9wt55Vy6pE418
G2uorl9Pz796NvyFJfMnWe7E9cLHPU3Oeyp+xKb72S98/f6///krO2z1+M9/SDQgD35xYM29vPY3
Ft2/Drq6ewbbmx9+ZbTtX+f1r79+wO9f+uC1vn6qr//x1HvKd/mDS7bFQB18fZsXuwiy3X/Hj26+
+/Ajp7o9nvjtDf3zHwdv903N/Mvn/8oMj1Ysu8DolyBl+sDO/qV+GftYWKu7/Ou7G77TFwhh7GNP
d3m3i3dvHyy9EMVGP9mLfm47+EJJHPsSZ7soqj78xy5K//PDeoc3gHcwQiAjwzkx9lXWuzyGyhoc
DhJsRw7i0c9mKYTvHrzHjMc++HwXFO7usXl6Sr++y/1G8FJIjn36Zvfodj9epi94xtgX2OYey+jt
O3899Mc++GP1WD24T3neHTz8he4w/uFon+4PH7wnHI598NXO3xUl8UMHz34hLY199s/zN97wq//O
XnuDx0b44WL3WL191684+Nh3/aksd/mPzonXfvTY598+FeWH6VOMrvvg3b9wpMY+fbNjM2fDKvOD
Of6KiI59+rLCPG5Xvn3ff9KaRj87OXjHfzY7xz6Xg38X7eIPiOg/XHgPyT3f7qoYNPXF4ed4RchG
v96vCoFvleXYl9l4fZIflgN7WGd/mx378JucvPLDGfT68N9wMs12jxRi+68Dc4P8w+mufgq9t9/F
/rX2qO3YD/K/2CeM3Ic2u3gYp3dv/fUmPfatb54crJV33cGqYGSGx/+GYnL2FLrvB51Hq9ALxr7z
2Z/rjRjLr4/b1wj7dz/QV8e+xAkn1qPH7HG/PuvN839DZUbA867Eguq7V/hGzhr7EfbnzC4YPsjB
Z/hGHx/7CmccBT99/m+YQjdP7KLO+xr/WyN27Ps/3z0yPm8Hx/gRb/LXL/Ojm+SfIqrv75dfxVE/
+muHl+fhNx7Cp13+r/8BAAD//w==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14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96BB7C"/>
              </a:solidFill>
            </cx:spPr>
          </cx:dataPt>
          <cx:dataPt idx="2">
            <cx:spPr>
              <a:solidFill>
                <a:srgbClr val="184D47"/>
              </a:solidFill>
            </cx:spPr>
          </cx:dataPt>
          <cx:dataPt idx="9">
            <cx:spPr>
              <a:solidFill>
                <a:srgbClr val="184D47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1HzZcty4su2vOPxwny7VmIhh39MnokEWa9Qsjy+MsiVzBkdw+vqTZVt9pWr1bnW0dsSRH2SpWKhK
YiEzVy4k+F9fx399ze/2zZuxyE37r6/jr2/jrqv+9csv7df4rti3J0XytSnb8lt38rUsfim/fUu+
3v1y2+yHxES/EITZL1/jfdPdjW//+7/g06K7cld+3XdJaS7tXTNd3bU279p/c+3JS2++ltZ0h+ER
fNKvb9fmNtm/fXNnuqSbbqbq7te3j97x9s0vx5/zh+98k4NZnb2FsYScUBdLxaiQnBOM1Ns3eWmi
n5eFOqGcSCQJES5ViNP7rz7bFzD8L635bsv+9ra5a9s3P///fdgjw39/NWlL78c9e+XBxPXZ93v6
5fGc/vd/Hb0Ad3n0yoNpP56Sv7oEphaJ8ZO2a5KvHf717c1dvjfR3hxN/aO3/c2px+JEIsQFp8yV
xMXKPZ56hBRMPlGuVJJR+Xjqn2XR09P/YOijG4DbXL79kwX3vxKVVVLswenyNxfN/vauje9n6Idf
PLq3vwkOxSeKUJdziSWhgqIjcMQJAcfAlEsGzoEovv/qH37xdwx7GqM/fsKj2/n17eriVUF1nWRZ
UtzP0j8HiIgTVyBEEcGEIUIZe+Q9Up4wIYhiimApALwfAfMHOn9ty9OY3I87QuJ6+6qQeNd1kOZe
3GMI/+ExkEI4Vpgh/hgQdALeRF0iGSNUEnnkMc+26mlojoYfIfTudfnKZl8U9s3/2RfV/3uz3bdx
kTT3C/ifOw6lAIRQrouwQIfE8thxhHuCkeCcI+xycuQ4f9Owp6F68kOOANu8Lpc6v03a+AWpAQFn
wRRJoF2cYkndx6xMshNGlMKcQnaCi8fU4LxJ2vbfmvM0MvfjjsA4v3pV8e3CmnT/5QUdBp1IRjBz
FVZCKXlMBdwThrkkjP5kAkcU+a/NeRqM+3FHYFzofwrGYx79oBagcKNEUkoUwgi4pxCPIrggJxhY
KMECFh6SroLA8TCr3hv8sDR5ZPyPuugPxcD9uEfv/fXt/ctHRcLFPgNWvjdv3xwz0guIGVD7HBUB
f3jhP1snePEeCrRo37wkF0UnwGSoy6Qr6c9K4GGNxk8ELEosXCHxccR+nj1Pr8CHY4/A8Vb/dBUe
wfSfReVsH+2hfru9X7D/PIsC20EcgxMcwjRE4APFfICJggjNoWzmhBH+HZj7r/7BQJ9j0NOg/P+R
R5Cc7V4VJP5dHif3k/ICeMgTzuhBoXDdH67wCA8hTjB2mZDuE6zmL015Gomfw45g8F8XDN958z47
RK2XAwMSCaYEEc4FVMn0O9d/4BwgKhHkUvAZwtihUDjKmM+06WlUHg0+wubd62KVvwGJe8mKmYPU
x6BWdoHNYEZcEJQeoKIIZH8IVS7/TimPa+a/NOZpOH4OOwLit+tXFauu9um+7cBHXs5FIH+4oOlB
JSxBW+KcQTn8AAxBTyQUaOA54nutfJzWn2XR04g8GHqEytXmVaGy2jfTiwqyRJ1gJbFiLgI1nOHH
/iHAfcB5GPqTLPIMc54G5PeBR3CsXlfZtbTpvtl3L+gi5IQrDB7CENQkILFCmnjoIvjEhXqMIvVD
gD12kWfY8zQevw88wmP5utzjpkkq2/xbFeBvbhXREwGuAbI4FMJcCPEYD4XhMhGgiGMOOf0YjmeY
8zQcvw88guPmdbnHdt+YfbfPXhAQzE4EhnR+2LxzOUb0cQ0CAQvD7hJoroDLH0XwZxn0NCQPhh6B
sv3tVaWQ3f4WuO/LhSzQVhUgwkBapVCM/EFbhT0LyaAspExx9KNofKig/LU5T+NxP+4IjN3rAmMD
u+cvXIgQesLBM4iSVCDKMX0csqQLUjiDUoUrBIIql5DxH+LxLIuehuTB0CNUNqtX5SIgAnVd0r6s
okXwCRSHkiko1UHjht8fpXZJThDDUIyAKz1VIHrx84x6GprHo4/Q8W5eFTrL8iXziQvNHlCS8EMa
RwLc5hEqgp0gl4AfyacTyl/Y8jQY3wcdYbB8XXFre9eAuHgfOf65lIXRCdAsF7o+XBdAkAo/hoGf
MCRAO1EKCXAdF3znYdD6a3OeRuJ+3BEY29elZ93siyR/c7a/tfez8gKA4BPYDCXofv+HHe2LQKsB
4koJEHyhkP+DnPU8k54G5eHYI2BuoC3qaG/kZzfW8cbI/4oGqt/MbdzsX77tALsnAvwEESUI5Iwn
GtjUgQIw2EaVTPzBW55v1tMAHY8/Aum319V4oBPgYC/nOMQ9gU6Dg+ZOQViBrRDyKJIB/QIWDC4D
O9nq0KdzRL/+0pqnIfk57AgJ/brKRX8PnaVvQJWHWAbc681q39/lL7lfgk4glcM/5groQASh/hE0
oD8irNQBHPojqN2vih/7V3/fvKex+rPPOQLvz972iuLf6R5cC3p5upeUZLACqkAOABHsIinkEWMD
BQAJhQXse3HGwAsfo/hMm56G7tHgI7xOX1eNc7q/jaf/QG6C8tOFFh3IT9BX8Z01P3YyeQIvK04p
VEGg5Bw3VDzfrD9D6PFtHYP0unLTh7u2e6PvoAk7v1/F/5zaAUIS3OLQRgWtcOp4T0yKE6AVEjZi
EBSrkKzY/Vf/CIPPtOlpeB4NPsLmg35V5O70LoIu7P30glUQcAcXtisxBfESNvXZY+UGxGYCeUsK
KIF+HEx4DMyzDHoalgdDj0A5fV2lkL8v9uY7hfCTF6yGoDcRlAHg2iA7H3oPjzpfgDlA8xjsLgto
AMDsuwT6sDx9tlVPo3M0/Agh339VbnNhby0cLmqa6X71/vOIhvEJxDHMCSWgEEjYrXycc9QJuA2B
vgxgdz/b5h/C8zyTnsbm4dgjYC4+vSpgdvusjfe3w91d9aLIEMHhRAK09bpIUALJ5OF+Jshr30Xo
486LZxrzNCaPBh+Bsntd3gKl9u8R7Sz5Wn55yVIVw2YzVEOQ66kE1Rlc4xE4h+YYigm0xmDkQmff
MUZP2PZm3R5aDtt/t4CexuzfftgRhr+9LhXoNJnL5kWbmugJSNUubH4K6AYAeeeIJxxw4yAOHZRr
etgnvYfjB4F7hj1PY/T7wCM8Tj+/qkB3ujeHLoH7Sfnn6YfAnjRlICiAbCA4bKw93pNWwLdBEQLA
fnoSFKwP088z7PkTPO5v5BiP1+UfvzXW/IdONBJ5QuH4wuHYyI/zPUcRjp24Llw9FKs/Wd1DYP6W
YU9D9MRHHIH129U/dZ4/PdtAYOtdUSjyXIwxbMAr0BofJF/1XSmhAko8+b1hFcLIK7z9v9dUf/Tu
B2eifz8x7kPLyuL7UfNnX/0OPhx+Pxr6czqfjDA/Znp9++tbTF0J+1m/H2E/fMgjIH5vlvvDmDto
0fz1LTR6Qx6AwzoIjkR83415+2YA5QCuHFryIRfAVo6EvjLYp3n7xpRNF//69nDwRcGxl0PvhpCH
XrO3b9rSHi7BuuHQVQ6XDlsLh/xxf38XZT5Fpfl9qn7+/cbY4qJMTNfC3YCs8/ZN9eONh9sTDEPt
BGK4C0ESDt8BCYTrX/dX8AiBw/v/b4ZJTLIsNssEkXfVyBZisCsku+GmTJx2mYd5tRyauflM8k3X
p0QXsymCAmVfSpYNZyLuNCWRDt2PpOzqdyPZzYn02iwnXirbz7aSzg56s7QkabebstHjYckXBfkY
KouX/USY17QdX0UiukFTWix6MXAvUWV3gafBnrVF5s1ldmrG1l02DTb+SDovn3Li80r0a2QlnN7H
QxrImvZePYdi3SFW6TEucTDkPNR8bqZlO4/Gb5UoFsMofbg3etbaO0eNma5cw73WdkSLmLua8H7U
fJymIHMYCczYU91wd/Yt5e0eCbuoWTmfOm1zZbsBbarSzl5fTsmS8rnQA//owKd/6JqC6aLPLwaB
zXmEqtLLcyp8kqlxI7vofYscPdbWL5p3bUVucpvmvuy6m0HMsa7rGflW2FM3Ykabhl+Erp/U9XlY
z5EWIzsn3I8pbT3b7fsmanQbc+KJrtxkpRi9uW4DZTIRwGd8Y1PYajS0i7ammY8SRb3KnLoJz7WN
sw9FFnPfcRj12Rx59bhxqDsvUV9JPWSLoVcfVTJujIpSPXHjF1RVgapEo7EwHzEJ12lOdnbosW6m
ooS5qjsdVZjrkMC8Zx94pNSCdgPXGUtrb2A0YDZM9DBlF27DvbwWY9Dwxhud5PPU45Uz9o6u1Dl2
q2jDGnsXpn3pw3f3QctKnY5Fqls8jLqPnK+FQ9bMzXfjhKagc7ugztSkoxDfJOkF3PiXhuIPZZPl
a4dhR0sLFwXzBVKl1yYt1dBhGHm8qmLNzHKQ0gL4yY7MptQ2dS6zxrpLYouVTFOPy3kVi8RrkmHa
CpKcR/DABF818qZj2Sfuql6buNkmLL1tQ5Kep7a5Zd+a5tTE1aTdDEW6EGgxNXhbRUWhaVe0ME0R
1e1sE4+pDZbdeSrqfZ8kl0mi1vmczhtrBi/EyQr+YB7I7vVCVSTTjuy+GUBugOl3XG8yRLt1lfqt
01c6zMymrCjTc1KfObSZdMvtcsp7HVNnCnrELmhkL/OqqXQ3O/5Y5/Eli2otQ/Z16PI+YE7uapa4
i0qSTYNTrJ00nPywY0Gj0tQPe3QzRr3Oh/ndkLgXOJobjSJzLq0be8rKtRnBnfr88yBJtolFmWmE
wOHaJr1IaSc95vBLVTZe78pveZic5tFUajV2ixxiSVDPuPB43QxaID3authh3FG4seobG2z7jhXx
Xc7i9h2XPALbkgsnNM2yjEWtM2SHs9YJO206EQbCFsZPG3tDXadZhDNTXpL01JtAiV00tRNrgqrr
KH8nMapOByTSZW/3lS3Li3CotxPH2cZOU3OaVShw8vByCvt8PccT38ZmYL5r7bJOanLKIzdf2iFW
QZ/G7xis+otG2qs2ROGu6Wzmm6nsgrZ3T0OnM6uoN+nWlnZla9OvqCDttm9Iqmu3MQvWOPWmpqlO
qqS7yXhuvHD4FOZp+KHOossJ19dZkX8o3LkLEuxMvp0R36gJbcwQpR+qvluHWZN6sKuGToc6Ck9H
l9xF5UUPbhEkzLELWYkbhsr3bRhfEFLVm0i4DPwjRwvSIaLncqyWvaukDnGBlhWzZ30h7K6AW9nJ
ueIemcZWD7Lplkhio8fOpQHtVbF0rWTajSq74SoEHy+lN5qi30qIYrqB5Hc+YrQFKepa5ZHdtuZC
drEIhq6Jt7YZYp27o4S0ES6kE9NtPMpe48zRcZjVy6G6iNx69rJBpDqKFMxRoXQTQf7I4sFqOwuA
NM77Tdn2VjNezV7nfiEsv0ls/JGPGVr2bSy82JDr+swOdelVyKl14bKPg82uwojFHmploztGdYTU
xy7FX6H3e9tUA15EsRx1yS3T3Im9ZCoHjWJhdd7UXzrIBV6bCk3m+ZqYwxfbHGJlaj0bCpiiDOJ/
eFaqOvGGPvySpabxWCS5HoX8lvLP8AyY1Ce5GXUxoaCktFqaiaKFbGINUa5aQCqcdT+y98TN66Wd
KATHympHNJFnh+pbk9pvfWdSr1pXZZx7Kik+FbW6Nkk06dSdPWKafNHiWmoz2UsITe3CTjXMr/vN
LdjgcxR9HCd8DQ/tadbN6L6LBC3ganUNGa/0y6jzpjPaRZ+SJvJHVPEgr/rAtAh5k/poOJkXUdp5
Lc1DTxRpUJQuBLdqL1H5wXXwvqp4DZSBtRrPZjHv8GgujHWCbO6XZZnA+h+meTnV9XWLt0Nc7ET/
kSXsLJwK3fY5WUQ1yRbCuBCiO/GNRXnuue0MqaGpLyNaGh1lESwVM1/lJBTaiUarIYJNcNP9Z/Dj
2p+dcYScCHg4+aiW49DNSzvqJu3fo1x+LVxzWbiWebObZ37Oc69taKt7quCldqq1mytAGRZ7VJHQ
z0nzoXMCzMd9PbSdl6ZNEuA2rHRf9ed15CQBxM7SU475CBGNBLBJlwdZ13iNjdMlqatRz2Ey6Djt
mNejbPIZzSofpU2oc1x8cQtPGhN6iZi2aWIua+oOuoy7ZRLfhc1YwpRNmySFzN8NTrFsWHnuDHXn
daiKdN+G0cKO3c5Bwk8kyXWCTb8gxTR6CZXbsHTO4rigPhBH4/WsLf1+oKFmaj6LemeTcfcyxTjX
XT8MeuiF1GRMVrQfCy+u4k+p6sCtx0sUtu4uD2c/B6fvonzXJabXbFKXrKq+hGlpfScfXB83sWdk
fDkpNwxoOKUQDyD7ls4dkMUS9sfgRMQ8LoqmOmSDbNtyQ89JO17QtooDUYaRV+btOnbvmEwzrzZj
46m8zAOTtjeNldkaWPXslbL/CPwz3cw0Oo0zW66xg+JFldH2FCXdZcdx6PWFg1dhSd3AEesy68V1
PF6LqDNayRl+9M61UP0Eq6S5dcZ48kYpr1r5EVi3A6sszD2ahd9SNfealwtXgbo+zHNQFe46Yu55
yDLxXqR7x47ZIh6NN5WRnqxgCzp106eZgOvGYsfDqr+uUDquDtvnXlc567SH6zLLV2NmIw8eDTSu
wtZc84KUOhyAHB1Yw0gz6ylTV34aJn4SN7qyyk9IsWF1Pmk6yHesCrGXVmiVA1RBGOdX6STf5fkl
4iP2RJgAnTz8yIFc636IVk3EvwwDOGxhTeJPkFccM1f+ZKqAfoyTfNHnd3EOy6aUFdHJLNvTOqwW
9WStVyq4obE3QTzZadvWw8K4WbWmaZSsDJ93cuojn00y9fsSlafEsiBrovdAkeN1ZPJVNwfGJeX7
0pluZrekOzd2vyFVTF43Jmd5NqWrMpyIHxWRP1hlN5ayeEmyuAQClVc3TFvu1qeq3YXVKG/iaVpF
kzv5SVYPS8TzT8mQN1sZQf7PY6fzq5Qly47zTKvaDS86lPkidfKlgob5nWF2XI3ANrcsHOLNZJp5
rfIpDMY83MQtqS4Tdoma2yZ0yu3YN/muP/xITRAK3AZDEufrKYrwphXVx4LKZjFQnG8tpvHCsgEt
Sok/ITiV/KlN0GVYj4Pfzsz4KHSydVQB/U5wOl8KKG507MTzOoL1mk0KL2ucXRADlUiZUwQeFBvP
zF2iMxdNixrCuVdRVaziDOK9KAs/LcbubJAFCTICfm0zkS1JUSIgo3G2C/mQe3knh6BnOb1qffah
zsXHvJinmzq26Y11vNEd400fVb1O56IGctROHq6gPotwdRaR/NKOJN3WBQFy46AvJBfDxYxkpFGH
nNNSCAQRQa5G2yNvLqirB5s025nUiea2H9+rcbxpYrNi0nY3KEfJ2WwcWOcp8WPZxpALehJAwo39
YlDkzNpILGbpfJ5LdWHckFy4qZ2DmDkQo2O8Yn1b+DM8VcJvoJEyQGmdwip2b3NeyjUnEFvKoTp1
ElP4SdlATejO0aIs2otY8npZkoov4jgSXp+VnccGST8PNLsizhqoZnZu0xhyZeWQhZ2jaoshk2kO
IK+GnMRLxroFFWUUdB1Q0sz9vvyqVZkl8yocwvxmMVdRoqvWrb+20QzvUM17qERUMMMSW9uWNlfz
SGpNaOyVLhtu2IjJMhsxkBuE0iBRRi0KN1ZLNYSfx7ZnOsOlPE0KJH1hpg95j9QZrtUKS+MGomkv
nYifN60+1Jjnxok2eTWrnapjekpmnmgmMi0mRa/U4Ucy1GualLekckO/EdLsSFoKHckYwHVhDnLa
7SK8TfMsfo8THPthlrhrt0+LD70bBaZSW9S7ZKsmGXqk6aLVmKdA+qrSeG4n80C0M7+MIgSlP1/m
PZGXo9Bl2E8XNI+4bseZLcdUTMCdpR+GONrVSblHlZWnGR9OO9TT6y4vjJdElC97WBtLU2O6jjKc
wOp2riFMoX0nIAxSqJNgwz5czGTst1HO0pXbhp+bDAIcPGCwOyOs7M95MwdqBB2jaDn6VAvnI7BZ
cdumZuFkDKJDPvJlNVQk4BkkgxGOyvqJgoq6qudmYaPUeFWRk80YVskyZ0OhkUH1dnD6ctEnFfms
oM6rRld8UaV7KNPn1JNlbBa14ziXpXV81ozLEOf8puDzeFXLdwZvlFXjWSnNdFYmQ6YpENSzYbiU
Jio+p06yGBt4ciEAoD6QfLiMYlbduZPZKJinjzGPFm7Cdh1E/AGYJRAMVZokUElZnfZVJ4JiRLku
o6k6xVYBv8FhuYI8gc5i4Jmc1pdZz5x1Ndr349TKQLFSQLpAhd9lEQYHat7HlcM+RfQrKly0gZTN
/aIqOz9UUXEFys7WoDaF1DNLHxczWWQDjYDxTskFeFR8kfa0X2LIPktUTMzvIArdCCZSj/USfUyb
6q6o+PSVxGg1lTm+bVIoYXsnPStDUEqoIv3C4UmlU5xM7yOni31MGV6MzIIxlFWrEEzSOUl2HYoE
4JxoEnHrJwUvYcLC2BuBAYDeVdIVrYoPNmqas6kLoyvj1FfleOnONP5G7ejXd3mfsY+sNWMgyzGH
3FyCmJF17Xnn5MHcdNPOMlx7pmjxeSXnxHdIVJ+LvM70NKd5INX0ibjxWTSbdBmOab9ErRuMEMZ2
PMpqrx/KlVM00Ttbd1YbmX3qjcFLWku7TIc48ijpje7rTughZPV5Hop8W5vkWx0tgfUN7ymBFO64
3IEKX62m3E0WQzbhFTD5YUnKCmYkWk7Z4BWiy3a1odIDPePAzK9BNoivZiCFhHdAgHGZLJrMoUsI
wgikjRCCdp7sUNxmy5BWadDURa6jogbkaKo0KQe+plPF9EhY5VtbYuACZlyXKjrrRlDjgMnscpLl
C9VCPJQjKAuSzT4zY6zbpM5WbeLEF1QU26qI3yci50tB8pU7jcl5KGvg0VLsOsIan0i38Ks6xwFv
48xLuUPPs34F8+VeNHGT7uDM1UU7OdXFADKbN8yKruxAJo3KpFgCfUu0a0FCGFJTnQ081V2R1is5
E7VwGxsGchrTZR2aVJOJOu+yDr3jIRoWNaLdonKbEsje1K1koeJVB8xeRyBibp2UjiAD+DZyqAa2
VW5dninfsQWQxYl6peBsaXPW+jVoCN7QYnkGGi0BJaejQVtXLqg+yII6ljVbZwqbRdrWChJMujZT
I3emTvwqdHNI9DnRXZLoEHTMZWGT7p3T2nUdjR/nMEzf1yYDLaew7rphrfKnko+rmjnLsk3nhUwd
UANbHqRTmC1kERrgH17ZzNEaHtBQLkp7FhPyIc4o3kTxForn7kzVtQH9KDabGc5HXbX1p3IKiTck
3CwqxJzt9x/N4be5dIulGPpmST/hwc1OY1BsQFAtB8hCsBDcvryOBxAcI9BNpChOMZwm0YaAoEij
Kfbl7ILQVIE1fRdjD5aF1Yi2KCCmVoHTlmsrlQH5JE03IRAPnQverZqx11NR5JuJFgqM7NWGpujW
UXxalxZ9KAY7wZ0lFZSW8jrvk804j/jc0mKBSDR7cpSgWfGsLFYh7y5Y3g3A36g3g/Os65Z9lXU0
XVQOKIRGQeqdWlwGFovyjPbGo9cZE3brkMmDnvN8F3bqg8WNV1YkWjYdqr0GtXRXWbJlk5tsjVN0
OoF/uhoQ9Ylo0x2bumwRBans0G039Lqoqm47waN+FqlX6AxkaG0yQk4V5V9CEFf8ENQg383pOmc9
WVPei21aO/AuoOveOEUcyHH7mXR1H4iMcc90w5fIwWZZmtHPagcv3WmqtKih5BrgiW9rclg1Kq3R
e1DRqpxgnfEoDriDNWM21pEZmh3FvPugKpiZOfbytg5X0vRiadpY+jGuA5o3mXarvvQYmtCCFqBh
qwh9xlH1ZU779awMvTocIVoQkQNjF5vMdmNQ5xCxyrYBOUp1X+bWNNrhxu7UZMBLu7LbFfK6GrEf
2khzzMPzom/7DVNQiMW9qYOM1Q0ILDXQk7qcdn0MNXLTtUgnbMo2EPdbKGrxDJKJjQONdN3UHKqM
8iKypr9S0oDmXjfng7D9eQwrHRAjXtGAnjOI5CIOp9HnpI1PQTt1d7W7GkZQbW1aDsspoZ9dEAdO
p05117dRKIqVoQXdJPEYZKg2XsTNHJAo5LuKLtWcf4vSpDifescu3Wg0S0e54w0dIGaUQ3ld8+EG
5DxzPZVqA71sY1App/dHBYy5INW1mCNgT3EFTCONRm3HEeSBYiSfoYBYuGF8S4rU7jqVicsKnrbi
457gxfc/p7hUiw6eHQXLKYyDPgrrVVjF86du/qjGgZ5GB5MLvkxUFr/7/oMMckG2RdHPl1GaRQs8
VNSfBiDOUSM70FOm2eeO7XZVbodlBtKGHqOh8Ecsug3vK+GRDspxWCIL2A4Y/ErY7KwI14Uh6MyZ
8+ycHoj099865QL7KaOVSPlZhrJ2y6ecaslnscxm+15NHfJq2BC55l9wHHZQZEb2Aii6l7sAX0iZ
/JBXEdZAus1pNpWwjzNACTSaD0rk7Q500nZphvpmdpxpM6nknZhrdB7yqA54EqRwGuFdMV9NsLNz
lqelo3mataByFwAMEObA4DL23WwO17kMWy+1RRNQEbRyAHY8JJDx8LTtwgoDaSrPJ1M6EH75Dnrg
1UXUj9ILEVmVtik3oAxhXfaHQo1/Ti2vLmMjv+DKDOcoLf0wH7aiF9l5bKvmrOsbqS0L8cot22oJ
C6ZaxFjc0DT8H/K+bElSXNn2i3SNQYB4uQ8RQZDzVHO+YN1dVQwSIMQovv4sqmt3R2onwT3xes3a
yqyysiUkubtc7suXw2Jpx9+nQW3tic79Y+oSGdFpvp54MezIGIZf58p+7eosv6v0eDf3NLhLm/LL
nFcZHJHgqirnH5pU6TMdk+u+btN9OA7pTVlK92uYpjtkLGjXXAmXf3ARI7z99ceYEb7ruLCjXLJb
PsEXTDP+vSt1eTe746PPGvKlqPlRV7P6WeTyJuvdD20VfEI8e3jI6s67QkBXX9uc7Ya6mSO4pTAp
lBbXPWkOQ6P5Yzh5akeR4HtwpLiVtKFX3oRwYUc4wzPgK0vD/DYv+2LHZNXc0gzuE54XUQeY1F1N
mhZRKvd2oEpc+w0MgTUW5KqgHUVAp5z21ugevbHwbyfi9hGCI3zfNzDXcqqRv/JauEQ+JEjm7XOv
RfI498VX2yuyO6+odiVxccn1UuxtrcurCS7bQ1IN15Tes2CCX99799R5pYSPccCtj0mu6YvwIUk5
UgV3RM1LCq1AdtIiCONMUyuuaVdcY824fwZ1W7lpuys6Ye8z4uNRk8qjhd/fDeWkX3yrSI4pUnEN
Yl171+vGqPPJZ0JLcpW1lEfIG6WHzhnzCCH3/jor5M2kwvkPR9/NvsQlWTUPTfU84/76zOD8q1HU
j/4UJDuXt59LG14ATSk/5g5pDymdy+uxH+CDjPYd68mLVVf+dSNtclsmVrbLkVME/una7QWuagfJ
g7ANbn3C+I1v9f0xGdpg1zCJVIvD9RGG+8FKLfc57/1DoJx+P2dT+qke4fqxPEGIZqgR8K6ye2U7
T4z54kr0nO4U8h3XSdVEyAkceY8oNQnr12xuyL6uB/uah4gSS2s84G96XyVaR4j3NTvdZBX8bhaT
Mat2vFH64HQalsCtnaOLO7gYC+8q0OxRlpR8GTQbDlo5zgPxJnpNcJHGeDqJ49CF38P2SLhIPypb
HlzayOfep+QDnhbTHrFv5AKaKHAg05lOR5gKhDdr1dsHB57koZiq7JB1Lp92blsqRM9KZLMWT4XV
XQ0PySuvRNF/H6V3J7k1fAyKWSO+Wua4upmMA5TwXOU0vK0rL30IZg83MuqljwkZhmOte8yVjPK2
FZXelbDLz8FUw7KWc7ObkRmKedZ5uPfnGTKb4NIpis86YfqqtLy/Tvkrf8MJ/oYX/FVLrfI0+90+
4J+//t+PdYn/fnFe/vvDpfvAv3+7/0/bgrO/Ff+oF0Rca/7SghH5Z6x/SRoXXMY/zJoG0uPlV6OD
/8Ak/jf/+P+IEUE5hgMkxTmYiAETPwGL/PM//8aLOGDsALTDBrWNb8FmAZD2Gy8CUEgANhsLt3dA
/679+I0XAQQe/4LCEHAYgH78V4X2f/Ai1lJDD3A1Krh9xLpc+r8BjIQAnryBi3igB6MOGCxQwQqP
wcKiT+EiEinJkVY2jewi/9kH/kOgvFj64ccikcjuFnYkdIDEPEk+5qnzLGf/G7JScR++ZuOSBSPp
bZLNn3mPcEruHW1CouJuLtRNN3r7KRBRmgz32Wh9bhw35l16lLMXF7O6UkhjcRJRgXib2vs9O/oj
iRKRHkKItijUFSLe19x3n33lPQCWGY8Nfcb1+QDEgOOnf07wabUMIyaaD4zID/OURInv7mlW7zlU
UsD/FB902kRFOce4co4BHe8Dya77FJlnSR8qOn1GQn0vu+rJ96xIah2L0kfSqTtoJ/k4a8EOyJ5/
bH1E0cfisUyA3QiyEEkrT13NCdz7IhXPXRog4IDQSO4Nr50KP1pMfS0oti21aOwmMLJkeaF1f5HO
PTSyvKOFiE6k77eqvkH+LAd1ivv5dZABsgmAF9uQHGC/Tw9SlwpurUVoJJrmkFY+QsHlXTo2j3gd
PAYKcdQML2w+BxHpPcQnvP35D1hg/28/ANSYwP0tV0QAQq2FNeD0A/ImZMgW5ElE8MSUMscVo44I
SSEJofEU5JnzSBPux30yPxXN/HmocqQDbMQfS9/Nd8Huh3Y7dZx9IEgG7ubHwE7KKKnnu0ko5NM5
B1ojJddWx4FZaq09QCLlAY6gDndc2e2OjQIBeWBFJuHv6jrBFRy6t82kEG1HnCvqW+cvPSZ6N07z
c2/l8dzm9h7698VtnNskmO5Z0d9WTdbc1I1M35AB/z6h/3+N6ZtC2f9AG38B7hZWtXW43Zv+Lv/8
/t+mMwzAewA0JYq0ApAanZhOH4WNFlI2qLj/Td32L9Qu+D8WaIrBocf+5i6HIvw2naAx9i0KZCZK
usCojYrw/43pBM74RN4JSo+Wj4Idfivng8xtWwGgdgV1q2Iny+StJdpgH3qcxidb8VtkTpV60dl/
dfrfKQxdTvsmL2rYjyunz4tDpme+o0laHs6PvraA5Uo4QQj2TGd5b/PxqnOq7tntS+9bQQW5ZX0y
oez2n7N8ZwFrUxggRGKLvEj9YkS0ytYPfHaURrASmLuIFvPw9fwka7tkXF26bdtZdwKT4CEijjQv
smmfUkturWJtAuvtRklVoTzQd/XV2FUhQuuwWB/zzOfp7qIFLLXVpwcBYzn4rZgCPHUyke3mWesv
meNPQJyfO4S3hvkfKVrID06HLwLC9ThVeLG3lUhvWlF4NpBXqn0d1DyFu8oeE8Ra7C7INu6ClWP/
hU09kaywnDnreQI4qBrs4tERVoOwjrvM6wovUNfnF7ZyLgue93RhyOhAtHDFRZmWyJVJpKz7XYbU
O0onLtk4Q8ODsLFkEWo/6uEl3PshCdhLRypb32nWVVNMAlxSeNo0EnDzcxOuLWj5+cm+SWbJIVgm
HEQYTDd11if9niLClUfnJ1h25h2DwgyVZ/k8Wl3venCWdF18SvLM7YadFXKAUBWSEtrf0dYT04fz
09mLhrw3n6H/Mihb7rXaQyYtHRrcsSx2S4A6Bh0K8q3v/ak4aDpOzq7XAblzOAD1Yk9S5pQokT23
pWsrNowDgIeA6nqjFwGq6O1dVf/MBkSArUEcxim9Pz/J2rkZBqKGso5Md16kdRt8RbopiIDrEhtG
dGUJgWEeBCtyH7ljuE543f6w0Dnurm1pgCi659c72lX6eH4Za8cVGJaiJqMnmwxOGkmTbJdMPoBo
XYB4Z1ju59CRCPL3KUBT/bBzyhFplOFwfuaVDVz6QZwKvhJjIaXTeFFXk3mOlK2K9CBRZ5FeOMGy
tyea5UypzbQo/Ah5MzEhxcfLFNiHEvGJy1Zg2AqnQNAN4TwSV7UO/KeuZjMARoRa6YZNXbHiwbJ1
JytokUiyxsmDAgUJjYFB6cSODBlHcKBAqJyMU3aVFbO7Md3aiRiWIqw5Fb2jk7gmbC6PIyIkQzTl
ZT1s+DYrd8RCC3O6HpfWCRslCeKu650OIKK6siIEN8UUARU7bt3da9MY+t/UQ5O4U8li4Krnj1zp
7LGRnXpqizp7PH/0a1MY2j/yidkjaNZih0x5hHRxxm/DkeGy4B5DYcT5WVYOZAkfnO5XxlLJGV6t
sRJUXyMMZD2Gqa3EZT6Ib6o+IpoWdgjPsqBxAKAsJvrNn2sZnf/6lT3yDQXvh6BGaxEfmA6BY5g4
EBa4WasFsNjLC3fI0PE+Ryxb6ILFtB14jngFm8iutXQ+b+zR2iKWn5+oIA+J14TTcgSNcsPjAqGy
opzJvrvhRCCSedleGZoeIEXd2gS4FKBi53snnJuHFvCdez144jKXcKllPV1JGeLdXwBqFXfULvuD
l/qjfFatIvzWbebQuulIFgbPKEty/cucNd/Q90BjyyzLC+JB4ZjizNN2d6gmQdyNa3LFQPqGpuu0
SK1yxPF7JfJUR0SqyQh4gjMMwDUHuf3AvSGw7pjd2dO38ye16N477o1vaL6YkBys5zGJ8cTM7Ica
ofX2r9aZMxmRWdX+My8cgRSEI7Luzioc6XzVFP13ns9Pv2ISlt5dp6eoEx8eKSdJXAakP2QUyIPR
D+Th/Ohr3sDSxeF0eG8ANLNxmjB2LSwmmu1k6CKWFkLHaav79AtQQmN5RWeA0R4mMKtX94DnsuIr
447nbejcivPjGYZDKJDtArwRxNTNxzjVYxEpJqoXwuo5nsqk3/D11/bSMB6Nm1YFIUEYe2K0in1v
s3LeAcqo28vE0zOMB/Aw2nMmxeIOsSdUNgWd43xuEHbUV1XeyxJVBb5M/5IIaTkbBnHFXnmGIXHH
SuAolB/7LCn73QwEstzNPG1+DBoKv3FCa7MYtmSmM296Hy5vlgoe+V2ZHSqZAt5pA1VwXhTXDsew
HX4SWlXRTHPc9mkXO7k/HIT0guNloxuGA3znGZlg9uLCyUvkt21UQCHZvGHN177dsBF4GwANnENY
nRaYGyuzv1QpVZdtDDUsgO1LxK5FOsd5QObncagc94DaObrldK58PDVMQFb0nUSF2RyTpAyvieU2
R3i59LKt+RVJPrlPXTl4suMYvUtQLUrLge20xZMNuVyzX9RQaVY5MxsCnKuNtL+L6leXTPdlmX6l
If8wMRITjlyAnPZOGVyfF6WVO4guOnKyosIiyhqTFocti28WykV3aT/pnaASZTFz2uzDTmxMtaJ2
S3PN06mqxMvm2SZjPBLvBx5tHOi7jssq7sbA39jCteM3VNsdApSx8WSMXSj4S9jVRYRcMt/wmxch
euf2pIZWdxWM3zj7Y2zTpomggK+E87tR0mLn0uRrWyP9HCbFhrCtHY2h5XZXioTNRR+3nkd2tXK9
Qzo7V1z25SGpFZABk9hY2Nq2GSqPSzPh3Ha7uKkL1Ggoz2n3QTbx7HBeylaO3jW03kvSlpMZURXw
M8kbVDksOIJa3KIuuNq4rVaWsPT9PJUuhCPJYPdFd1R9OrYfgNTmKfBulfhxfgnLp75z9q5xrQPO
PTTpsMCOgBMMLIDxVaAOOmz29YQiJSs/cp0id5cEFwZZXcMaeAXw3owlQ4RyWIQh297ZNWHYb2jK
Msp761mO6kTxAZ+lTlKwIZIV+QZIT4barPARucCbTnrFZdYeGd83k3A5K0Ja//cSqNOgLHjwt5aw
duSmsnss6VlmD1E4htbOWUZvL98gQ9mBf5CJQJFe1MxtCkChfkql/4CSLlRl+yiMPS9Wa2swlDyj
Hqstx0Kkgjo/ardiUULJfOH2G2rNp1KwPMXgrGVlNNNMR+noZ2jmcy5QuWKfFkr8UwmaOsR1hOb4
dAcp71B9mDqK/DKdj4OkX9rA4ht7tDaRodplJp2qdq0+Qjw+HlvroeDNkzcVf4J14MrPy42Y6Nr1
6xgq3gI9jyLVsY/S3AbCebpjPLwiotn7nFylyoqygT6XuXdoEnrh0gwdtxJPuRrlX9HUa/gTRcwK
mqDqJP+DchvlftPx/FmtiNnSgej0rJo2nAo47X1U+CFKKooc8GflBBurWDHvC3vb6egA35M0J2EX
1SijP6bER6373AaPsIViQ9jWFmDo+tRTp6JB2MczUpjtjswlF/t5yoLgcH6H1oTMebsGp5nCspfp
EHtcy5dQeT4qJxnOgs72zlKhd19qVsbnJ1tbjaH1dp44qp7KPk6TVtyERWsfWo6a4POjrx2Hofa9
SiSA7F4fd6H72pLpdmrLHKUcZGOrVsa3TcVvQY6iNVkqfskDrO43N0mfuSyfz3/+ys209Jo7laYw
z0vwlARdjARfuctG3KpDnb0MLL0JeeFeJrO2oewVb4kKGcgSVO7dN8oC4s8ZHjt/+nJ+FWubZGg2
QACjbOGzR47Ko6pNPuTa/uJ45d/gjL/Jmp7+vqhPE+1rxspe5j25v1k+pgQugo5pMluxOyEhyhPe
7Wa7BnSpLvI4SBQwRaqr76d8Rq1rr8qNvVs7oUWsT+YeUg9kLRg5FnAXH7QWoGJBLeQV0Sw4Sib6
6/N7uDaPofR9IxxLJHUfI0P+yEuOCm4Ha5WOv/Ob8OdlkxiKn7C8CYZc9fE4SLmz1fwI6DFQPY58
Ap79spvYNhQ+rHyaS9RcxMwufgDAn9/A4ARP51ewJmqGvjud06lO5bAmw/hgt+mjOw+3sp9eLhre
MtR9pnVYJChaj62lCt6p6ygZ61fRsMs+3zL0nY50GnNUj8eMjE+8So5jUd/YDt24OVaEyDIUvR6T
JO3ctMPVR54Hq0HBApvw8qxzhNrdakMlltHecacXBq1TlbBtKYOZOATe4nDbgW8pHepPKL4+pE3z
0DvNho+yctSWofUkwxNE1dgr3sOhS+bIcdtjUmbR+aNeuZcsQ7GpHLU7IZQf1fMA3CCKhbyNU1j7
cEOVpfY6v5Z4zLp2dy3b+qqEuzDTfsMcrn24ocS56KYM1Q+wtvUH8Ezsp/DHZTtiKK4IUf05c5wr
ypr/cJLmgYfB1WVDG2oL/Dhqqka/i3Vb2IBsdk5c9G57OD/6+wLJQkNrUTNMC0uEXWwnjzyjMYBG
t8wBiNuynp3WuUjsgWF/K/ap06VEUotEsMdA89t7Yvl/NC3oKlKr2UmyBRZ9/3zBDmfMMzhNIyz4
BN48yj1yWg1qc4Nxwzr/uvT/W3vRd+Dt8Kwdgo56A4lQVRtP19lXSsGetUtfVbfTj0OEAkVyEM/q
U1IftiJv72sE2BffzpmlWUObTHdx1qSoI89fvbQFVIskf54XgLXxDV0ekS3TukrayM7kVY6sxCEh
xUueMb1x9msTGCqt+t5CEhETMOE9oQIGzDD5PfgFL7oWEBh6uz9oRaythoVtpEr3aXL4n8IR923g
bQy/JlGGYttjjj6Vk92BucClD37ttYD8Tf6G9r1/6bDQ0G3UwAwCHjiJ3LnvdmXf/xnM4NypyCc7
d9vLDsBE4U1hT0cewoCgRm/M9xYHoufgMTWLg2zqdsvbWzlnE40nx5KiThy6l4I3iYzDl9Grv1qJ
2HD314Y3VHtwXUv5LraqojmyJMuVTATccbefu43TWJvCUG+VDQGyARNeFE52p+bgtcjH+6Rin85r
2ooosWXaE3e4AI8eDTK3BTWIe68WOoScsjw+P/jaty+TngwOKgDggfsBjy2wd1BLXTOfReC520Cb
rX27qcQeqXTqlm3sOGCDcJT7Gk52c6GAGiqsM7tA4KlrY6qHWxD13KC69LEZyg0VXlEyZqiwg7Sn
6yCBEfMxeQFdyo0orI81Pn/fgJsyOr//a5MYmlx7YxWCfULFTZi7+ySUV4yl3/y6/E4qfjw/xwIw
f8d7ZCZgrpdOyzN7VLFv13HZAuLq2eAKoKX33UXJWzMk4aFKs2ska/h+BHD7kIMkkJKuiVEAt/VI
WRE1E0w3EhcWl/Y4LlQ8tJ33QmjwsQ3dz+dXuTa8oejd6LaZ9Os2TkDpkDre/STltVVuhe+WYd65
w4PlAE8UZUgY9wtBVTx2OWrgUM05JC0o2FS/c1h+j7qXDWuyojLBsr6TifKZJq2aeBuHmdxzqh9K
dpmXzEzI3EiUIwAFUXFWDh544gK/uG98EKaAfQgBwsvOwVB5j1dTxWsPG6W7JwIjKzL6hUj+8fzw
a9tjKP0EuKfwEXuARRnaK/AGdnugMd2NzV8TIkPnUyfz4Ms4CtQ29pexKF5Q7RBRIjdkdO3jDW3P
pkZyBYKR2HNyOkYOr8NunyKlzDe+f5HGd6TUBMXRLE1Zz4SK54k85yXIdhv5NFV1PFV9dP4AVrbI
BMaJ3GsQEcAULQrYGpbe1yAPA//dxrNlbXhDjQXTSdkMWsXKDf6yBgafnznds52O+cadtDaDoclO
MFjekENAexTP78Cxcps2UuyAbL9wCcvEJxpcTmA8ndoMS6CgK3Z95zHJrMdMhd8vO4FFuk7G7xTt
exriBGBQbxf6oYXVmiXOhTJkKHA4piADaFIVVzz/DEz1S6PkB39IH2WzlZdYE1NDiZH0VxZ8bhVb
yAV6XODZ3txNrLwbFYsu2yRDkxF27UD3Rpq49RmImf07DSiA4M3Xy4Y3NDmZaMlTWeBKxV6BUy8d
d6nHwEpK28vsqAlm61yQnRTgTo1Bo/1pQmWecvhzT8JP5xewCMs7lsIEs1kWHoeVZzUxYwLEaFnR
QNOmuvxwfnh7Ocr3xjf0uChCFDQVGp/fyE9zUD4p1tyDaP1PtyFjZNX+pzxAaXwFfs9dwcEoi4iN
vRNNceH6DC0fCs9PSuY28RwqZ2+39AGUj1vA17XNMzS8JxWrvalu4tSbsy4DP1RTyx8sHPhGPGtt
guXnJypOdQ2u7qlqYi3bTsa23YDuIQEh1lYSZ20CQ8k173umykTGnpda6YGDNw1kwmEwqt15AVhR
cc9Qcbt0LDqGRMZFMn5H5PJu8rt239jFg6UseTw/ybLf7wmZoeRBME3MGiwZu1x98nLtgaihVXs0
o7jwEewZet4JoC1bt0Jga56rH8M86Rt7dvgfXE/VFhJjZRUmaG3KQQk/TtiqOivqXeerg+TOyyTs
i+A3zAStCaceSwIyjxh1e/JKtxYoO0Wdbdx2K5JkgtbAbQdONDEuB+3NXyxw1l6hBhU18uePeG14
Q49dWFnPARd0HFYJqP6DHmX7Ow+tFbZekSuCakLUkB3ldSUHGbMAlHUtQppKsU91Vf2BjgQX+pUm
OC3gpdP4nYIY0e5DnrbPWTd/CVkbX7ZJhjaniR5dIdImDqrwtapHe5dRsHlfNrihyU2pAwaKNwls
PFGvBJQJ1z0vhwvFx1Bh2XVZEbheHSeWt0dEF0Smwvejyz7d0F6lCTAXAoODgQStGirvmleboLYl
1P2O8TFRZ00+Aa7JnDouCp0TMIfPdlPuilolLhhsehcUd1niWwsXOtNPbZAE8roJHV/ubdp7YFsA
tbfN0QohGXWMahZ3PIyjLtQfE/PL4lAh3o2LkoPe/Lock1TdpBPKwGIyF5kHgmiOzCtaq/jDKwr/
ef4hTGqvu/K9NmDon+GjR8Q4hTYYcjy3rb5NAaWg/aU+Kf60Up/330UVZIjk8a4pH3yECEAKBIJF
EDy5XTVGo1STPkiFhiov4VQ66Iagk0Yd7crV/RXCsHN6NYZDWQFrL33reqySIryuAzdMXsDYldm3
VoNWAAgy9C6rLjtOE4RXgvESX+7WMUHue1ePFcKRur7M3zIReEBYariHaAIj/OJ1mKrH0E5vkiC/
zGE04XYDUkiTcPDtXp/AyoiboA7jmYWH85K+coe4y89PHAZvANDHLgsZg3lu2iUk5CBdKr6j4n/j
ElmbYLHPJxMoK3V9jjwkQitFATbV9tkdyatfqI+XLcAwYQXqfIcKwMe4sKwQSGTQjaLoLb+q0Tnk
MlNjdgDK/NzqwcPYxgHSPNczyBLw+lP05fwCVgJES8fvNxtUpsMApkzYGhBrgEp5Lm7h8s4ReDac
a+3mzV1vWxflaZlr2DXwoXaoswmxWahNRreV5rMCLfBOJ/3GYlZO2wTfWTnYpCmTNcgdGw/MM9qr
rx2Ahb8hPrJZ5r82CXu7Y3aV2zNxIbN+WnpTlJFc/pB9Nn0PCJa0oRiLfL5jpU3UXVc2Y0KyDsdC
xU9gqW880jYbJmPFdXAM30T2oxoaHdR4Kdf+x0qW/Vc+k/p7SfX4Tddu/fMi0TLhdQMagLhDj+yq
aMKZ7dw0R9MP4OCcu4bPbrMbcuKB3QX68sf5Cdc2bfn5ibKPshK2NaVwV1j92tdgPgSX54U3vmNo
ugzGpJhTXMpoDIB2Br3t494frctcIcfwVkYLJedejohXVQtxk7GK33a8tT5ftjGGkoMmG50Q6hpW
vOqDm6xyrVc8cvWGWq9tu6HWwVQ2c9nCFUW3BXHdV6xAPr3bgiCuSKuJq3Nc0Yf5csGxkt2AXuoB
TtyrC0rpvgPV50X7Y4LrbGVP/YTHcUzAa/ojQ4HBj7nsy25D4VY2yETVgfSrKrKC49XqBwMBI15l
760EPRw2cB4rsDdmGxqNkt8k8QVDkzjVd/wpr7QGrWVQOfIwtjX5mLblA2EBKPr9DvfJDfO10jcZ
8bz6MhkwgXcK9GdWX8CrHMHrx/akLBBDLLNKiuNlR2Totm+5Mx4jMFqJq4ryjk8tQ5BkarqtdOja
IRn6PVs9SJkHp4pd187hhozFSBHioUO4IWQr98avkNOJdfLbuVSVgwnaNP/advwqm/svKND467IN
MnRcgOWzC/u5isFzA3LV1P05d97Wt69tjqHiaTPbbctBaj1Y9Aiu8BvHaTc8tBX9NoF0JSGgQAcP
SzyPALaCMiCuMufZz9J7kjqfLtobE0zXZUKlNsrq4tBjLkr7hxEUGKraUO+VgzWxdCAixrMbZxuj
z9R8l1r2dJi7sPhIWeZsSP/aFIaCtwWtatD6oXFQCY7JYb5NwD6a9Vu5hZXjNQF06YQMp69q7E9B
6BX6laCVnQSj8PndX/v4ZdYTwR+5nzMwwJUxrds81nRWH+uCDmjU11eXURWhKffbOWg4ocS9ssD+
6qGvFrjrrhIbncP0fKEEGfezklWaJmGOHaLZeMe60DrgHnKeLtshQ3dDsJkPo43bv3AzFBWHHvXm
66wrqD6MgtTBz/PTrB2zocWgBUrQzDaFkfYJQQfOKmTjnhN0WrzopNE8+O0plCRvmwHdzGJH9C+i
tg99Z72gK050/vt/AYP/2ytGX+i344MEpGOWwgI80R4YQQOVanhqKMjiQRLZ1NMR7VjutZv8tGq0
Z8m34jHvC3Bg4uyqgjHCgaWM2tm1r9yF9nJAE4MPVeZVFyl4YGLtRF7ZveW0Is77RKKjQi5iiTY8
cZd77MLDWVZ3ooZyJqWVlJWIh1n8VTfi1iFA++pk3gj+r+2Soea9BoNRr/HhcPpZtkdlunzNA089
ziKsh4suUbBjvl0ECICSBLwvIp5V8CfY3a/rLPsgC73hSb2vIYEJr6ODhVQ6SkxRKI0uJjsFEv6P
Qd9tIRnef2yjTv/t1+dOW1VZshwBWMJRewBOZp11X4vRrSPBCTqyViXdkKjlanhPVwxlr52in2aF
pcC7vS9yC4130MBkgdDIHehsth6TKztmwu1CsMBrr4XLb4+djUZePbCv4IZ3mvb6vNKviJUJtGPD
mEi4z1hH5uuDzV36iHa8CuzUtrzs1E2eO+3nyDSMDTmkdjrVNwX6Uj2g26a3VbHxK5jyzlmYDHc+
uhxNvt9DrFDlUKKetLE8EH2AKxOFKrY3HLNJ1u0B+XeLx2gpyFBXVbCs/mJ7qH6TIpXoC0PJS5BO
DKkuDWRgF4G4loivsnbs8TjKMWv2vVdMf7klpbeDLLobnWcDKvb6cRfOYZZnO6vM6fwxs1Gq9KxA
86sfMwuA2IdCZmQ+uCXJ2nu3dlWIdjZJPWw4pmsHaNgdb/YbZylzB3Uw0mhDyMM7tHYpr0ZqFV8u
kxHD9GTo8DLMw8DjrvDQK9U6QP6eOdEXiqBhdPCY1SXxRx67cyvRsYheN3P3NWy2Hk8rZoEZzgUY
bsp0bieOcEUlHNQPadVFoQYW44BmbmS+CVDDza7bkKDd2vkdW7EOJkoQzcc8nw4eR0ya+BE6hYsj
+g8cfR9J9Q4lUht3wto0hhHKENqzXeXyGAS8ORgxCQyQo29kVYEeut1K2q5ImAkUtK0079EGmse+
6PMPwKzTR5al0x9TYZONIOzaFIbnYaGjTwoKfR61aOnoH7SYOvazpXIG9/uIwsUNS7SyX/9FoOfw
tB98kaLYFtmRY+9NNlBuKBjIy5k5ezZsJrBWYgaBiQxMM8RtEiU4unv9TNhXwKSjbnZ/ysI9TEpe
c5tFwAA9dGorgPZ+4ikwEYJkkjZCEhWP0TnwKkNXOnDzLO0H0Qu92y3N8xzRHCd09D0v4WsnZtiE
wE04m0UQHkCUE3RoDImGXjULAUXw00FYGwK+NothGjyM7edgbTlMdS/vpjqn+6avqyf0zdkqLF25
YU2GPXCGNXmukULDlnboiGKn+xx9Uvfnt2ltdMMlGXIETN3ezmJfu+yocp3vC5H+vGxwQ/0tX9pC
BCJBs5v8xkpc9JD1NzZ+5btNyODCy9mieic5zDNFyRQ8crvZiMWunKkJFdTgy0O3R54ceO7cKnR3
CJsnVVx2G5oMesBRWtBF8FXKYmxuUJ9YHKecvKSiOJ7f87WvX0zLiZufeAGYUV0SHqYelLqsku3O
JZYXCZL9OD/Dmunwl6lPpgDPrEo80OLEVaV+OHnzFfWJD6BUeFaTi74X/uM0oAEnqnh+lHJLTlcs
o2+oc+oHKRnAnx0L7aDpR51MN3YD69i6qb1HIoZtGPoVK2VS6hE9IYVUKnSd7dxb5dL7ZEjuRneM
PNdFtbi8g9zNu6q/jA8yMPn0psJq0FG0Dg+IR5HxWC2VK2BUZPPh/GGt6Ymh32gt1TWCViES4f5d
OnhH7TXfLhva0G79P5yd2XLcuNasn4gRBAFwuOVUg6SSLNmS7BuEZVsESQCcAE5P/6f6qo/OlhXR
dzt2tKtUHICFtTLzk+sKzi8KO2UdnPTOYClX/P7vH/7BfXivI5zhkNi7qhNAVkaPYokyb36Opx8a
vQpqAuArXVbrz8Q0H1yk96rCHelV02yBBl2QVpNbwJFfxWiSz3R3H7yS78PvEsi9QXDlSR6zbgch
kMih9Dry6maxe59sdx/9hHevvQuNMGDGJfCc70DYfyHgWP/9TnygiYzeR96xcAcLEEaLA9k8Ol/p
ttH0ZxSuEIlAPzGe5cah6vUQ2I1A2331ky+LHTsgd2DMtT/lvozsYFGgj/9p1hC9z8NbvYEgHca+
HdfArj21s9FvmDDVe/9tT+TvNnVT1zaMiYxyl+weP8et2dYSWeFwqf/9kn5Q8L9XGY62dfssele4
DhmTrZjvaqEvrRj/cH8p3fCZhfODRZO/e/lRMnLaU43v6RuJGsu/aZvKpJPzjhrEsb//mI++5N0y
0EcA0oPG5orZAYLraXIJ9vq07eQpIdMnu+YH3/Fea8ikQzqLgxmgCUAgN/vdVM3PUcj/oJny8vef
8cEL9F5u2LVx7PtU2GIOpE5jz0Oizcr88r99+tuT8K8ts4q31mceKKUdDLppB6j6RUXUPv790z9Y
YN5H5DG02gCAHGxh/cmkdSigSbPg1MuYfWaD+ujyvNvz63EhHWbTthBIPfjW1yMSvUIfCMC//4K3
c9T/6JC8VxqCmrWArDsjTnjEA+omZLD7/Cao46Pp2dFU8ZOMPjMPfvRT3r3esH/TncZ8KuqE6JL7
xmTo736WV/jBu/0+Do8uAQU/0U7F0IHwTPiFUUitk2l4dQR+tWb7/fcr9tH3vHu33TIgQC7apgJU
6vs6rO7Air9S/XDLpu3hzRD0yfL/0fe8e705UFAeHXBnFkJuR4yQMYa6VwtIg5ER+VZ/Jg764K68
1yV6e68HocD8q+BlyhP4+TIs8p9lrn3whrzX4O2wnoh6HicQDYOXWoE8ZbvXrq8+qRo/+uPfLt6/
Xm+ppe66nrmCJzJKvYBBu7+Lrvj7rf5g9XsvwlOkheayw/GsE87JYhvdhlxWp2tdbmGgxpKNffBZ
oPsHhdd7SZ6YqWCkwU9Ry1jUHb9CTv0NeobP2PVB1xav8RyDOv6Z4eGjr3u7ov+6cr0UkbUhvs7W
43kb7HVC/Suz/eH8RwyZXtbK+Ahsz+G/Xcl3r37bYKEBTnos4n4dU5CvsWGNQBbGNribtPhkpP3R
wxb8v78pQfaD1ZyDJdi6udQyDtLai9R1tZHlv72V72V7m6ZhuI+4QwS9gRSGhV87a651JW+XcH4h
Q/dZWt4Hr/97zd4uNds7dL6KJFFD2nr9Wbd+A9dQdRtZ9WqG+ZMD/QcP+Xvtnom2yEax6AuAJmXa
M16lzd6bdAR3Mx1X/5N36YM3NXjXyBOMqZE0Ib7GDiAlVy3BXKRx2d+fL/LRx79bCICa3YUbK3RS
oDEGYvS+2mjZVt2SIUD4elngIm+99Ymz9QR78yWp2VAiIHVMycBLy1f/vz0f7zV+guKrHFTkhRzs
awiAJ+Lt+odqIDc9IgPD4b+5/KP3Gj+MMDAo2JKkZB5Pk9n71Snz9e/X8oOS4H1+XgsKo2jpEJVD
CFI7GxaTJgsXRzFpdzXvlXuEgjw4tBrM5L9/40c3793qQBS0jztS7cpdrIpnEyG2uwqJMvEnC8NH
X/BuYein2OHs0idlLOOim4ZU+f+xwAzelQOIthvsFuCj5yA47LXNE6C1/9tleVcBAIlSCxmB8r6/
RYDFFaxKenD/LSYxeq/vQxwPTCVbx/IV7gFu2msz9nd+GH3yRn5wyd9L+3wO4RjVmuXI6yhXDmih
qb/8/br88xn/o2j9/3R9SNGSIzUMQenxn0At/PcYxu7shEjuu2l+pkvz3fXjJRz37bDK2R0HY9v7
FuFJhdMSmNmt61Ki3Jwpyr7QJAzSJmk/y1P8YEV9rwo0PRka5boIoxbTPKtBYU64g7UuPTKcGQJG
Hv5+HT76nrdt8F9beO21PQNsOyx1701H2Hw38ydwcPIcK70v8saiEvqsGfHPOv2/rvnbff7Xl4Ub
M7ozkypsWR2xtB6TMnj0C+C2WREcSFqnQBIX5NDmcyaugqv4iLW1YL/6zE811JCfPFYfbPH/ZFb8
68/gis4rgHWqENUz8KBpJ69mTLj+fkGD4B+d9//6me9WCrhN5bbglhXjGvbJloXSQ92Vt5PjIYiX
ljG8inKAXzGTY5BELB0cECn4rSZZpZ+N+4Dnq1N9KHXZE0DiEUI7iIkcJ1WHww9KF+hR0dlogN/c
xmoZFxhpakquABRz4kbHzehFpxVhFwPEkHzp1TcGR1X3tSNmBEA2ABgJIU0+wlhpo/2hz2Zih7Uv
t70nUZVvw7yARseSDqcrUQPbvkZxc6YttRlEEP03HrEoVWofv4/dzl7BbICtHeR3L7pCTLkWKcDv
fE8Ts5LujAw2ee6X0L/ZTGLhv93qFSddnWgPxGguWP1jiUnvnY1pWOXSqBvrM3Rn4WExTB2cL8fb
YNowQm1rGA72WLaAX2iKmN4u2nSJlrarsmZdqpJ7O0trVp+UTPZnM5tK4PcHCc1UvaxrLgTVWdj4
cRo7P1MhK2iQ1Ceke82H2ExBCe1t3vb8dz9u1xI2qIwARUqXoeRvRHUxLweNdnnb23IeE5nZ6NRV
CZbVG4hZb6d2fVm9XxNpfgMq8UK9F1jNboJ11eCdMsDlkXsSwLRdhxm3rr1609RnFmqOJrY+EHCI
p9OpCLvjmsCmvHrzdCHWsiymorvIoBIHyLOpQrc2QWwhWh27j8fIh8W5alCkokc52i3Bnzz1+bYP
ycVuyk8XbIKp6zC97Tr2i27BaTLrQ9O4EIxyftajuhYby6KGXmapSn+LbwIxfx/n6lsj5z805AqJ
2n0OQ2ELu+4Cz64nn4Kt+ursdMd33JxhoGmMGVphlHzpdv6TGO+JJexl2pMbFdVZty1Xzl9z6QXf
FhoiGlpvme9Lv4gG+RwjTweO6bwN7EXVbZRNev7lLc2UAj9WsHrIhXvQcYVysqx6xELNHFdxo0e/
nh7bhDzQmuasH6N06/p7uiPnNllvePBEwqgE+qFYG35tgghzJpZ8mxd1k/jqvtqbH1uzXqsoLng/
A8ox5J5uMY840TApPUIuSuoeAdzTZUI6kZzGvJL+qfObI/IuitrFx4WsB4SZXFWgoA8NuRoqewsf
UZV3dVc4WZ1AE8zqtv6OBzPdQbyvqu1J+FMOmFy2k+9AAN9FsM15YZRCbpdt2P7Nmkko4gz+d5Mk
lxrJc348Y224ZV13tDselLYvIPO8c5NXurC/VFud1r0pgNkpFnAtyJQ0+ejUbVUD1qv+ROGvgLaP
cFEdTB3Du4MisuXnQExZOLKnoJY48MqU6lOf1A9BHJz8HnyZCqcsMBQOARsbUIz5dUD9sgXBJx1q
3NMYhPvraQEy3QXxy0aaMp67O+pgSOxn+oIkbfTg4peg7y/7G3pjnc8VMddbUpcjeAap9s3y9q59
BY3qziz7sRLBg8b6h+ETPIqwrqK6D5KqYH50h80JkTELp2lHeV+GzhfHSAKnmYSwcvSTBrtA7Xgo
XD7jaJ2v4VynlUX8nPMY+763wjyAm5b0qbHrLgrnAvPVNRhHpVDaRHcWEOeHZl2TOI0W4x4Mqbcc
LFPc/hZ0bFvDQ76J33wbx8wgjSTM8N+67mHWm3fHiEOscj10kJg2HoE7RvsTzPMybqNDzah8Yhr0
kSzgSQfGgVTRkIYcF+cxWQD8TOFZQMx4DUo1Xn/RC5vG1LqvbJ7No04qROAShsUo35G2hvde9rqY
EIicg0WGuMzYM9HDUm/bnUB6Li02cLv7M+9C9TPG3Pw5jtCI68aRXhizHpajjmViUaiq5mGtTDmt
bvQKTRJUOHwn7UF73P6kHgTj0cbq70j6DSrsYVX33Bnp3oIBWCbn3VyLpY6zTWtzkgE+MQ9W5ZsT
VYPjuRYIQT2FzTYn170WpP0Tenxy96TR7GGtEkhVAuUpmtre639Oq1x/ChGYxx5Lwwnbg/ckGg28
3oKLAFk8Nsk/m+pnkg9Tn9zA9/bc6sS7shFweIWdBo73bPYSl6sphscUei16ZqTjpbDOjGWjbFJa
0PQe6yBuvu9Cdl4ZwlkqvqyjlDmWIfwp09SdbETqh3Hn/q+qQlwFkEtypdezTobXSk/UL8Bkct/h
G1v/1LoZc7FUbb4rQ0+jF7JLW6/BbxrMrMdtpd2xIv52qXFTf7QQOSFkzo6XGWzNX8JHIXC3G5Uc
pjbw7zQLh3skfJiHTQ/DkblkxCvJwthktgvRERTr6B9Ft8anXVYAeTMdP9X4KLy00YgNl037twkq
jeYcB2F0GpqhzkHV+TESNpmiXWkd3nfJWH9/w44FqY8u6i/rBa6cXDIFJzuBBnHrkEu85mpu6nTY
WIfXjSVmwHvF1G24dlPhgTL/RS58edYxWb+xyY++dpboM+YFvKyNWQ69lXWJvO7gmPBou2D9nH+G
szdOAFksTd5aGx9Zhb9p26B2e8NNZ0kSe1/4BgvKFjaQ/0a4ilhOPG/LsO3N38aVmCbvmo3PGBxB
WXq9y1nzrLadel33Qd/xZtqQpD7LK7Ms0XNEK515UpIMokyaLZwYfMuADQ3nQxmDoDlGtVR/vNmz
DstfbMDVOfBh4T7LSDWhQ+rWGVL1FOVV/DwmCXtStfDlzQBUbwXbsQv5i0FedZ0DAUiiLPYrMp/a
tQ54sZrJb1B57ACQHFc4trdih3vLS/d57e84dMFTynbg/raM6iZkJeLTMYWVrV9VadTLRbwqp8zi
pb7a1VAhjzJysys23aNVecInottaJF4X/tJqQemKK+eze6tDCAbasMXulcQa0W5iHFC7tXbxaQZz
te4zxngQoCYy9L5umuCHotUDR3pQZqvBEzh4DuIB/Kt5TjkV4QXueJf8mDiUU2uKmLhqOFUCyt09
lFxmAmwrAxVkVZHcRxWqrqihY587LH/3ZqxEfb00Lc+SdV/HUm9rv2UA7PrezxA/aLvxdZUEhyTm
UdBkXeiJKU5t66/zr6X14MlAXibSXPo13ueT8qFAQ4biEusOUPpAJ/VVrVwbfekYmLVd2nfWTdfL
HGw3WFnirQzqhoBCX2svOQ9u4V4OuCL17xVASnPur9YlV4hSVnGx2M1/BkygmbOqpQs6/ko3P6v1
7Ti3REGcHJgeTJfWyNHaU98E5slvUU/kqxSgKmu17jyfGO9/aB91LiSbpk4uCXLsttyInu83zQgm
1101IXS64HrxZBkHY7Tieq/VWrQ63qJcLnRsj0Yg9zffOlP/gTXFNcdek2Z4wn3ZkCeDY4LLaC19
lwm81nPmDwvC1Sp/QlVFoJqEthbIxRZzzzkUJSzA0ZTBztzRKxbYWB0NzCgub0DJYxdQDaMXNRks
Mf3WyK4wfejpdO5hrC8XrLz87E0L2l8ccBiWI9Eybo7T2Lkh54Ncw7QOCI/TgMn9h4dUNJU26y5F
wffAvlYLJQnoOzxUv/ZO1k+wqvIuH5C2fRtPtNkhiFsmkyFmRgfpDGOYOTnrIj+Ll0T1GVB6kSzh
/+62G7h0pjjDP/XYL9syg8dYLjh992ycv4EAiQVaILroZe/Z+mpjuj+NNVE2c0mDcD7cmNgcAYLa
oizaGs8CtrxL3J5OHyxstFPez3EUl43slcz3t8iDdOcxcYek8lyYd7oV/hWFb5incLHhv6kAmqhP
HhKZxmJN+m3I3RoDPJPADdWWFIgSyCMnb5rJuRrGhv7m3AYDiCvR/EPoeuEppNDe7yYc6HboQz17
R1YDingEQmH9Iuqw7XOlgrp9i9kP/DTSARYxQNyFzoOwHtgtWVpxId3snaH/2n8liiAGYoFtekYY
RJJBeoiiDiH58XKu4oUF5WCJ4CmyVemzNF6lSxGECpnGKp4v3WCjnxtqIZNK3EyZr0SwPyZa1X6p
6n5wx4iFwdcR8Ii4qAkDymtZlZ0v2Gh2kZqkC9d8Iw7vpYe6QhzlpCsI3YiLgmyr5uhlH9uYw70v
hwhm+2Rq0xh3MThK6qG6qmCXnq+boInI1UxbPLGrYm1f7iOZcRquDEsu1Aq/K81cDWteCS/oCkIh
3Sy9fvPjXA74bBwbOsipm300qMgRmIm45rkNRIqxSLJd5OqPUwYTGduLbQrtjj1Tq+keSfDznrW7
P1eQa/qBLmlFBckjiLyiNPK8/alup0Tk2DEtVP4sJo9vT+UdzErIX2883ZMzemrhz7f6MkhRhTOb
TrUv3BHLGwTNUiZNnyVx20PmzQISpHAjhW26C07Eod3GPjpEUwLlwLLgwqW82dzLpPRkc7sgDjS3
k0FWxkQ15PmhQpV1bhs5+TnD1uPyKJSjvcarS+25cjAmQiTpvwH0Zu2+RnAmhJkUFkQv9BrEXWel
L8/mLYA1jQTUlNlk2PS6j06EOOZH/U08CoKSc53wyKpQrlh0IwyxMj9iG1LgK5O8OGo3kzIc3PSp
FRW49jved5Wxpo7uAN+0j9v6ZhjH7mGeFq/HvWfJfnBqBSppIAuP0F2o/DUjCE8PT6ZGLYQDL/hN
WGtiUn1F10/VEL+1O+QItAr3+ibyjDelG1Dso8Cx10arScnev60DSyjqvU0bod5W6cXNlKOQXEd0
GUDLbtv7xncTATq5t24snDdY35Uc98b+9D0bNGtqFza0V8s6VVKlK8jLyRFJImjwrkjoqC4cm7K6
Tyq3hDcLo+v0ZVJYPE+z3Zfk4DQyrvNhCcR2TUFuvUO8bTV97fpeYNqyYZpPETWDWu6XrJkOr/a5
i/0L2jKjKA3zguE8VI6pGAd0ZZcmXVYas19TXdXqllCEB5xWKFXHm24JbQ3rPfilOCMlWzosY0JO
hCaTveXT4JmfQb3G6jpUdELnx0it5O9+Gcfu2kFKomAZ2Kr9UXiksV9Uq7m8wM/a0BMSiUJ148YA
iOmidb4KYXDxqPizAx604iQ7zu5lBvsaTaomJqw5y8Zu/bHHXDGoUrgYZr+YeqTHpDOejODBoAA5
00DT4YTJ+Rzc+H0NcnU2Eq9FIQcPxZIPOkI6GrAryx80IzS2XfBEbZ9qmOcp9u06UL/aQHfLF9bH
IKxWca3IA8eMxn/1YYoITtxjOPnbEa/jSxVD5t2kUdu19csM7bqH6okO7bpk0xCx8US82d9fEIgt
7Un00ga3Zl8mcgBCeL2LOmtOE0Yt8zV6TqH8QecuFE/+yKl98tcNsm6sv57DRV9otaPf1O89MmxT
GZJ99NPBGE/fxpHd198eMJkUQh1i4CTNRWJqrrJoqVx4VQsTbC/tGPXV2dIYrhV0eReTICdI6rY0
qq7iP+gNCfIV52axljMq6vnOJ17sffWnIBbnQatmvElq3u55NEvffFEIaMDJETpHAGXSKYQPJb5p
dmylS4qsWLXn3eLvK8/iKcFmh8Xd809WTL5WmND6MQD2Md/sjB4KSIM4WlC0Ddmx4ktojitU1ywP
pfTa3PhxL15U2C/obtDV18Oll4MMkhR8kbWHgjS0WNYgterJFSc1m2+J8RE4v/cyTr6ufYAUtpi0
0n71aBfjsYt8DyLNOpQNEo853dFUxPK/X/Wq67w11QsfFeaJVdvgP+BsGm8wacbf8qaKbaubATDj
/iuq0qDqU9ZgDT0jgK+xkG2Yt5WgGtErDDMQOUNajL4I+gwQFNc+NS1EI/raODFuCdorePAee7xo
9HFsxo32ufSxe9MsUrTznxAttimaVzbiWBKjcFaw5fh+n6BhNI96PrQr3obvHA28uQyiVpEMpdy0
nr2usg3KocpdJ1Z4i00pMXo+x2qJ6y7TocZgeYE8z+Y0JsQdvWnb+RVm0BH/5tOkd37qlCDzPfKS
G6uzZUJkzTXzhjdAo576cHtqF5TZS6aFajCqphuY8QeUhwxyFYtJ2O0QhILeSFolyx0Jmq2BgolP
UkEBRJEBN6Wz6duqTFD9RAcYzyqLEkVNtim5NnVjsFeRGu2NuNOGd2j6tuNyPfdrUqWopmld+A0Z
fPwwa5MCFjiHJ/GtcwFUQjj1BV8T2x8VU57JNjrYCkVSj4APCch8Nk84xaVB1dXBl3rZ++lqtqHP
zgikcDs6A2ZAFWHaROdW8JqeIVKkY4E+wvhb7JrGZ5So2r8ACDXZst27tcE+jhzjs+h3OeRVAJ3j
A5mCir5smnsx2q6BFxz7uq/Zde/VqwfiyBZspyDhLboiNWmS24E6iv6a9RwvKKVVTgZCj0g6s225
4zVA6D3m2xg/a9LLY1Xzech44MsQ9ryprW86n9tHiDDQxxMNWhy5ltMQlhtm1qLQ1dLhbdcOZ0rI
sNiSek2o9y+icYwUgGbH6OijYzEUbhM0+Qq7qlOnaPdl/dvuGBykLYNPNxV4Re13H3aToOwaLux9
G+EQ8C0iJNwfJNk5KasZx+MT8GjwPcGi0YOBYhjVqOyZhfTeX0N0UJFt4WGXHxM/o9O82Ud0mnZ3
gdeNklwavxZlyNR8reN1nU4UaVjTsYa/Ut+iuzXedvVWtYVaOUnKqUIeXIkNzptyNiO9BfzvPfYz
jFq8SaZLp5Ilj8bYn38b14dtgakwtCOoDDqL01vMx1d0ntqmRBFj1xTmN2quhMXid5QmWshN13ix
/7h2XhI9trxNTqxzaI6ik1YVUVRB2rJutGLXFbYRkbWjqaO8WTsO29w67g26ACCfHTE78UyKKCNt
LmMdYnAxd16I9Xp0K5qHWDOewgVB5I/xgsXxGaGYOLimXRRLZG/g9NTm/Ubhw5SJYs+qxh5fCGSE
3Tskj6DeSNS8fIHuvO0e/ajmjzi04AyySosGZiKoCi7LoCvxCj7QKr7FSTX/HGuEbRRurRZ9cBjD
vGniMYy4smsUohk9h3F1LRzK7KuWx/GEMkF05tsaanQzWKCRtBAu1dazNGk3wXiqauq5n63c4u5Y
k74VsKb7cjkytPJfHd0o1jyyt5NAE2JcR3DCoFodU6hr1K1L5Hjj8G+XdFF0g47DNPxuMSEa9go5
c/fVqEFSnYU7mc1GFx/EsS8BcQv9EiwB5gABn2M0QMORt2f4ZfcBzZWI/pkSuR/izSXX2o/5jxCH
5ZLP61YyiSYdskDRCw4k+rM2mTAvIEgrGzjU+yxZpmv0BJG/so3tTQzXVhni/8ttuMd5PwFjTxcF
iuVO0bMxzUgPi6YJ2pJk/dJBY/DdMRpBfeAZ/ENoiC5SJQrdYqe/GrHBaQG/6x9WrfIc9Ispe7F/
F+s2F8BbmSXF/E78oS6uf9Rr2JZeNICSWi176ck6uA6lqU26Y+e9aeOE2nQcNaclIpPmK4/59GRM
gGCubWBA4sH8mlVJIn7idno/GpFokZkanOLFIHF6DXaIZmRPxlcuDSjMfHfmm++svu3UuB78KMSR
SnZMr6UXjHODjaHqg6yKOwyoWAWMK6TPbCuSiPtn6Lb5yQ/m+hjUtD/IcFCwPXL93A/7UtZLMhRN
jY9JGzh+a7SDGW3ScFv3k7fpuM3QM/aRBlq1Fz0pyLqCrjk2xqHLgjS/oVg6OuQMlUuVErfjpNFr
HAfcOHm3vG/9Gx+egms0OUmxBW8NMruTB2Z1XWBbia90QAiaXQ1Nfjc6xMGVD5tfEqJFCb5L+BDt
dX3b9iGiJTFzzTVd2yhldtnPY0TWolYqKYDTM8jkrDjNrDFhk/oDRZZvZ/0Ey+u8tchGSCgDgWNq
Dlun4VKb8ey8TJWFybBGKy7BMS1NEJxYdFUwHBaxxvc4JPNn2VR1kmNJUCpLQkbuuCfjOCVzH/2q
PQTGYTI741S3KaXSsV3jFOcJAwJUMsu8hYDowSYjxnnGBd1Pj3rbDYYG4kfSrPzU7HF/p+cRSskB
QYp5O9g9HxsA7tfQ828AbjOvQfU2wOpwn9d+wa4Zo3DGsZPT+YSmfgBV1YJWxIipIGLv095VO1pS
PRLdkVCk3AWbN0CPJA6qY0Ns9JUpP7iiup7gwVbVlkVkjskbNBM9SNNySFwVzIpwQ/Iln8Ftuh5l
FP3Y4q2/EQ1mZ7LV0TnwNtJhNKmXawHFX7EhxO5c7UhORoqpQ1WAHLqs7erqZg4i8h0teGmysYuq
37GqmgyywC23OHVceTGZ7mKcWJ4l6xB57yH3gcKYU1O15WFD3gxPwUJYqhHff90Cjjinm5lQujCK
WHzPj+S3xuvopa/jdkhHGc7XIoq2kxzMjA4+tvwvghLvwadLNJWx6DAvRXT/gBmOWuyRbc1bozXo
UMpM3XgzoQ47Wt0ulzmk3Zel4XW2rRiNkgCBNktf3zALwb3DXnDgZOWQHdb7lbfv0C+hwxtwPIWN
qlEBd7RBo16Rsol5M6cj+CmZ3np9NcWjK+dpfa4maIl9NGNwWujjUwjL9t2+Vz+rbV4hM5PI9G4G
fvAW+OXbJZ4zzOpt4TDEO/gJc1mP/fW6mRVmvbv3aPE1RYuTig+K1MuOovupg3woq2EOhsdQ6JLw
HRRWuFfSMZ7CI5IsMSX3FMDCvty6w6CisVQwxl7cvGg0VSZxJnylr6sw3gV22bdadwyXl22x/tmZ
xs9qyOyLpN3lYXRz8JbU4u62uJkvYZQE6OloFqvU7xqTh9wnKU6eNJ8i3V2vURc+DjWm2nDrjMc1
WpMjgkXHu9Ds6ynxkhpntV2jGErsQycBjB2rGSOivZbbHwR8ujKBZj3bYrNkBqfTLHKgYXCawIk+
Vt7Rm4c+9ZHZgC3Wl2iCbd0r6dxDDJY9nPWkKyU69V8rtcXpUKGjm2IhFJiUo5sajNV9gI229AOM
0NM9kqS+oIE3gLziN528MQjI4nfYuse+RK7p84QzcbXliMiT9sBGXeNHz3sD02/aOskqWqCS4sFp
ResufOZ+s+2HKvQ3d/FbtnrPq/K2rrRNOA8EA1axVvddZFdxQ0FU+j/qzqM7cuxM03+lT60HapgL
N6elBYDwQW+S5AaHSTLhgXvhgV8/T6Q0Iyl7SjXdu9lkVRq6CODi+17Lfo/RNhkPI+d9X0YQgYtO
O2wDBBWtNSJLgNNEuFMV4AGvCYR27aT49CTj5RuhsOOyaW2v4+RLzYW3yMvMhzYDm9i17gCAwdBO
K+iZRWbOrngNKnOzdlS2iqBfYs7goO3c3jh5M9l/T8ICSTouszYz4auxtrP9ouo0v3M0keQ/aFjH
m6g7dUsDVw//VH6wNZWdFRhL24xc4RmZpmOvlDEEaUL4y9PsydLZxagv1oOJNd89peRP5Dz8u84q
rmI39vLHVV+E/HLTIam+hD82ZRYYPnfZj1qMVsUUP9HqsvXH1jGjuV91i1YLk/aSSS2yyRENjEW5
d+gna/d1nsuC+EKgSBiGjEO9CemL7tb9yCZT3aVrPM27xtenGjGAmcanNkll+krObis+JiStUgOc
Lpv4vu4ytGBBXZeeYAVLJ1e7LNuF+1HBAszDnlFq6VHi6KR33+hihikLEtiMZt9RCyBB8cp4eNPM
uS+uuFYLtV8pDFhQs0soRxt01f/0pUU2blWbXM8VXQ5JaNl2rT8rratg+RZjGTSCEpq5eAfDUjwM
aDsi4V65pLXvTaFUfzB4kMsnf25pzD2WumDh7MpB1gfeAQpeIiPXZqvBqdQ06pNQu646zjFDZhZo
7Erqm1XWlXu2G0Nbn0kTNdors5n7csOFwdsaohjl6vd8flNHjWD1inJSB6ajo8+5eGpag5MpKBK7
NL4A2tvsiTuxGR8wlF2axpPYsdujSUwHkgOHai9QaW/x3dcFoqt6asYhKyK7Zwu7S9baUVlorg57
icZqI/eF608X5stZ6ttYUjZ9y5SjV2AEvjIRa1ijZ64MY95QwizSsXEzFpCQV+4sS0VqnjfIHops
tegDskp9SJ7NNa67TR3rRc0xP2rmrRhz0bgB/KblngjdWeR2skip36YNJbSc0rJwhivl2I1dBky7
q8Z4UsZFdsi73lk+xhF0lynd7WbjUeuSZtinYnIRK8O4OeuWZvok3qOFc3MAAY0M5ydCGP0ayYkt
imOTWvMI/zv005Pv6SWkneY7elIfqm5iZsyKxe+PcWa5VmCtNmEiKfuHvIOkkUCiyqtiawig+dxM
AS8WeW1uOlxjnX1dDvrkT1e8gWk3b7uUHHKxtd2snL9p1UIkSZAavdUMWyCpERSjWR2jeEvTrsxR
1I4Jd2i+wPbdMF1304LGxHKYdKw0cSqY1q7QZc5JvSbcsTY4C4snOopGondJZU5qFQDU4N2Uvg+0
fkBrJqEMVit32y5KRh8RXACx7g35ZnLF4D2Sc1JVYBOtGIpnqSFiugVRadVd3uax9wV07I8PdpFZ
9lNqcJs8ymUojHtPZ83nrk6JK/tOdns8z6g1qw6gi+iM2bMi3XZ67zTJcU7ORVp4ztkQa6budDmQ
rFk2czptyrIrFRS8rsd6WNRy6E5L5i35lWuiPLmLbTnN35ZBpjkMcCegs4fKa3ly9OQWVLbujo9r
iW0svEi57XOailX/9IyLk2UPYF+4kPnx0qLnKDU0Xp45yL2yMltsTSp7p+9+N4l829d+LE4qLsas
DKXV2dN4QKWS+NneLudhRYKq1dkiw1Z2yRy2JRswCN6KjOyI1EIMVwtNXHVyU+M/Kc6d3Q7es2pB
XwIxV0uzUUPfTxuCS+t6UxeLfkb2oN/nZYo0xm+Re0WZoc1vldajMpon4PdNPbEyxdqaPFgQ67SG
LRXqGD+71xIOGyBY05ygcGqDbRCtXY3QzR4Pglt0IUh2EMVu4hJXwdDjajwChVnlaTE9cJt+VFYD
phqbfeQsE2K82ZQaiHiZ2DbPCNCx29YkcOfaB/f3b+FsyxGtEGWspX/DBuW21Zm4SWehT0zqy6qH
tI452pM5JfN3WXKJQYb0yOuuxbJMKlyXwswiVFFTHGhuxkJlXi7RMhzp3jrbvq60i0ZKG57ntVcg
cLrPj8daUTuf8O92d6ehSfZ2MtGcBNqtiY27BNq5Ybn15RQh0KhVyIOBOZHyKNMkEj42UXkEDfZh
yTlpZwanVzlP7ptvp8X6BGcH8NstuMLsTHe0E83Uox+6NF6fysKKvbNEh04fvayztAhM6PP8ri/p
zg6JM576kNghiPC0NjSeyu7YalU426TdMl4S2lfyJV3r2REcumECU3LO66Ksz7adcwWMPV8xtH1L
Teeusld334DtUle+DlznbZc18rOgiASseCbPa9+orMB0rRRrDnSyLHdun9jOrTYjtwxt5U4Xzh5Q
XkaNTUFL2Fd2RaIMMzonbGE7D0K6+isEfpWDwEgnDsqpGAif03D7BEOdGFnU2ipmiXDW5UF4jWrC
1bXWIowB9pwA5Y6hHVgO6vfcFeS8pUID1dQwAGhbm5PaCNG21u91V83ATIkOVYHL0qvziicsIM4p
tyVqa1L0J79irxiEurVt2ykOLVqFbpe7mkIfVSv2rELTLsaTMh2hwElS0PdLlVFrl8GPikCTGVcv
hhGVbbsYRDYkpl9fX0Q82ODpBW3cV3HTNXKjLap65anWFZvY5t4o9aoWZ6S3OiJHKEdUiGk3rKEO
4eJveCrMbkSTxvDDiVUvrhIObraLPE8/RWlQ3oEqMEFG6tiFGU7tuNR8j10M6lEB7YVs0W1+XHx7
cH9Qh9zdSmL7xROKlSG5ywZaKcNlsd3n0U908DSV1jNxj04Oogkh+K1UYHNIODNxEtQ/waEWzcoD
UHWX4drSnQbxi1koLyzrtZr4pgtbHFyjdObAZXHqHnm2mHmUtk4pbmSLrCgsGX8gtis+QEcV01mP
k7VUWqgnxazt7EbTv3tl071y3FvGVvCKc+sRkFtsrD6Rp2EeuiFqem0uQzga/wZ5XKUFk7HmX4N0
myooUrn4tytCxU+6/9hvXKcjuzfs7QZNrF551BClvkvVQDN2OgI5oB393qrIJwCBtRWKWqPVaeYt
J+LezoPpLDo2BI65Dcqd8TKY94aIsszv3nio5PkWqFggmXM08zOdaWtE8Dl1Tr4bejD3kHQvLrWW
apeCjCi9oRe0HqdmU3k88ajOWNoT0TpjczASbfnegndDpttGvoQpCRDaPlusBnG86RjpsTFSnmGT
YVZuhCghH5ij4OO5ctx6vtHQAnphpRXI4KgYHq98NiSnito0b9e31C0wKxAa9uUkM7gaSodV7Kda
qTgN4Nt7jmUIUu8SMElfn9baso06ePHk0gWUtI9j4evOMQZthyNbecsYX0EHUK8kw8vSkMW88wnE
NpnZWaUm48Zm9JI9AtWCt8UtPG4ROm8FQLcP06yfZtkp+TwrXKMeSKQn+jvQXr1/bz1oX41rsHRo
fs0w4DFriJhJuA7G1hgwa0760Ch/U8/CSV87e1gwYzVGY2QKVRJnNOBKgq4tpv/RHTWDgaWp4cP+
B0n5Pty16+1QkJchj4gVCazpImBJKPRWvXqsLbqD7GUY7vpF0zdVmsFZd5q9oToH/TlTTqD3mryd
Fvmmz16/hZkZ7vXC8U8Au+PrFJv+bTnpRhHo6wiMU+jFJpGOsVXKXPa5mOu7RMvTvYHeJ0hkOQZA
7ijD7XJ5QCPSngfEKXdO29uh1iGUyfIKyr6Rg0Urh7xgt43YA0TJZ1zp8mEcETWlyeCeFPOMFZQo
JngLAD7KaZ7AwbP2eeCuoVVo6ugXdKq9Ncr4SaxJsvV0ow4In1uCkY0l6FsbpKMR6XF1bT5LIpvn
UvfVt0Qr5kCJxJBwa82CPtcCI22sIixHQwtnD0zNtVMn7OKiRQQ9X62YagLW4TVCz+ncCoo6HhXK
TTIgs/gPDLy/Z9z7GTn6D4aOhpYLP85cd2twRmwcpJRUZTYZ6kVKfoMUIuobKk7j4BkKa2zKHS5r
PLcT0Y1N4KK73fcFMieSbv/QBvJ7OTs///wfvif6EmgSX3DA+VNrdtuy90R62/CIA2s02TACQNjV
3hORTq7u2CfuEELjp34I8dkMf2BG+R13z6/5zAlDCwFFrbtteJqUUZY685Ubo2q2DC4eNJOOd/jX
tpff8dT8mtLcqm7phGU52xUgy30gTjKvIqOCmt8XWQNl+K+/zO84wn6Na4ZYVn41mfYWEN1EHWPU
GwWb99/8IS4v4z+8Z7K1x45kRns7uhUsvcH6m3BmyT8K2/+9F+kXs1WvElXJJCbHhz08SNvlEPv5
NcGrf5Sb9nsvzy8Gq94weuR9jr31hNrgfUQ1jJ34Dy6m3/vkvzgs4xk+0Wa13SaQ44HXjpwMKTDl
f++d/cU0ZRbSsheN18ZcK6a6HkiwW5s/cLn9jhFa/8Vg6bRGNWF757JJQSo/uzq7zCnOQhQpSDm4
gRwwS4PT9La8/u/9PL8YLz17VsPkVhiDjRlbxrCI0+AO1v2//uzG5UX/zx4z59e0ZjdfLGdcErEd
8li5m05XfhPSB2UXn05VMx7Eykt6BH+yM28gq9b81ehWPY4cM7eSUypymTwKodosgoGbtOSvb+O/
f8z/M/lqbv/6LXR/+Q9+/9HIpc0SGMx//u1fdl/N9Xv11f3H5aP+z7/6yz//lg/62yeN3vv3f/rN
pu6zfrkbvtrl/qsbyv7n5+fLX/7l/+tf/tvXz8/yuMivP//2/llldcQK3mYf/W9/+6vD559/M8Cb
XPOS3Pzv//hF/vYvLj/Fn3+7ytamfa/+7x/29d71f/7Nt/4Em2g7Bh2lhu2Y3ODT18+/MP9kAitb
wnVdjwrvi+e/bto+/fNvpuBjHFTPJNTotuFeAqy6Zvj5V8affOE4rJkeYJNwHee3//3d/dM78Pd3
5N/qobrFZ9J3/EzGz6SMv18trsdY5aBZQM4g2ILtX23ZFoJWxqMYeKmwnqWjP5vZAP5ONdEk5jZ0
sCwF4GxNVN33vujCdM2OmdfbQRejP8qrCn0FD9Ae4eg8npA22UE1YYlq5ze6I+Cwl/TbCueqOtvd
V/7W8Gn0MlyssYWz3KiZp7HZo4YWA4SDUd5qeqUfNQLZyVjJzG2cGsi5ICHCfEoAwutZPyTDRx63
Z+QbBs65cQoh6LfTCPVmXNxDfNN2ikKSBS7JsjflkDRTZUaEy+wK9dudWYhD0aewNJb+4WR5YOKA
wJ8EQuZOWQjO7wb60gRUUvQYAhktK2QzMCSwOxqr3y6dZqi8Ag46f7Pi+QWPQR+UnTsGFKfBQOnM
vnrVbnxebaSF9YdYGcUxBE371fW+K3s+F/5QhFWVricWhSDWRwBF89IkNlk3Thl/uUZ6YK+6rZbH
YjHtyIz9Ikrtp7xnzU/N3ggdxI8hY0sDKYWMqYgQPD0Ry//JSMxojSePofKtzyFAuq7NAvcGAaDa
QMLDpKEH9nFUBZPXzqGmq6ehxASuuc+0XqWRp/xPo29BBVDQciQm/OP5uquX/YiPLBBKO1WO9Tpl
8puf66+5MJagUtBk8QRhUZ0m17lPvfacdN0d7pN7Oyfn8l3v1o0gvmq3zM1Jgf9GOByJaHPM89As
RsjmcAJ8vOOhMu7G9iFdKpR1Q/9t1YujJcovBdizSRFjEj0GflGrj2Tye/DmiemU/Vhf2hfTF6du
SNF5QUHaQ0qPpbxTPpJHZO8hzABmqdj4NqKzT1ePUF6oal25XqBn82bWev1ubPUbImu2fT/bUW+b
XdgjY49Q5CbRmo0fKp9vKPaU26xatmUJSb5OCdbcVTRI9C9F0Txj92vqn5Gbo0e3YjcA3YHcZmyw
xX085x9tHGs7KzevB/4bi7g95dw27LIXKfRw9FxcnuTVoTq9dPki0EQ59WSlQxNiUP9RWwooy47P
asq29Txf1yhDNknzUGF3XcburmRo15aT6xNq3CF2xi52dt2JC6hrzzZ+42VtCGZS9Mb7IzB5i3jD
vCsSrhJhWo+WUz2n+om6y7MUkIaWj+DOX/LbznvRxjUy23pPp8pLlhVQG7bZbwfRpGGmmjtjzAd4
APSfWsOenNN3IOqonlCeEvv9PtTNVeyz07lm+aTc5LopuDSU4a0BTZokZVtriA/bDYlPBi4miiKs
/cQKFH/vJQc1escinp+W6ke2FJ+TQHm4ypumLb/SxnoY7PEhqSBaa3fdwkOuxNlVSTDo477Ay4el
ds3hWVUoxvW5BakUYjpordUFncjnoCSLO0rnu7w27HCMs6NZ+EdZLAnNBDYbw5pjiJ+jqipeF3ht
wES29OKi/v2h+rjeZOukNpm4xHTpwx7SYe/EXXsPbnFYS32fonCIMlih/Sq+sCKGq5NBHdniWmvH
M7aQErNP20RDqh6nDtJI+fmrTOwf5cVxpq6mtpbf1+3ak5LoYx11G7FNsVNYFQWP6RxkXv002Lzy
ejOgqEsra4dtKrLn7CkX+b2zcvOMmrpi/ziXBZWIQxdM5vKMzPp9LV67wr5ZLJT3JSbbDf2XtrHe
X+66lbM9UL2W4igyLv5tg7XfSt80Nd6jVdQ3S6ZygGN8eYN3FPkYGUMF3eygw2IzBeqbFRjLEh/w
rzyIRGBMxa/clNVx1MfnYoqkVyLVdHUjNBuj2OL6RbP/Y1qTTV+axo7dZL2FePaSmm+kMtoNKlu2
Xne10MXB5DUuatVhzjfO1A6R48afK6sTRpzGCxLxmLg8o7RukEdRE2sofXjNTJRI8N/atX1PjeHa
H610Nxju9YBmfKdwiMvJKbEqkujCVhGOCqyJkruNMHmbFsT7QI/5mwZl31e8HqikOlzF8jGX2tZV
8V0JYhv0vron3tfc6ql6EeuER6T5wkNT7DwHh8WSv7ssRtuizrZ4/pqgxlG1gcF79IGhD9LRbpqh
uLPT9Mc4SC/y0uO04GaESzMjhTkk0LXViGB15InGSIrXTHc7FDoafolCIkf1pRfWN3J4Dv2K9kLb
LMCc/YpGikv8y3UsYoyUASAnYowo+FeLNrnzGPwYfTFfjaVLR1fP3pBu3WxibaifSwKmgXYvrJo3
fQgnaOzhYlzlPKnNHjBq1RyeYWW6XVyahSDo2htJaOF1WR9KXOD3bN/dVWl4z9KHp4NQeljosQpT
Na7bcc6HIxPRiUx59V0A4gVgnFPhe1sHinhT0b0bpClOGen1J08ALOSQqBuprdUx6X1ecceYjrNT
7lSu6TtpucamNYUZxaRnho0l5ysDheAymffahMZJT+Mby1uRoI9HA74FS0ylrbd5MnGJ5Y9KLB9W
vFyaR3xktHN97RQ6hojWrrZpmmYbwOMi+WGMGm9OXgRdnSC+GfF74HfdykUgEnGmfLNMd87olh8Y
rNB52OZ2Bc5GCV96oSdiLEK2UZ5V25Xnn/+Xr2Z26DlQ61Uc4KjXb1qMXRW/lbGFoj/4NVCUN5YT
la6Tv3fRhjAqreux8MpqZ0g8V7PgCoBQu/aXJDu3bV2eyLAiBqDWZmyK6SkGhzkqwt9sheEZruHQ
L0sa8fAon2cXRhFHfDgrasbs+HpYugwMcvY3njLNU7JWa9hPyyvX2nrddJb71GvLY9ZJEkWRoaG8
MHADSaST6mV1h+zK7XUYO68iwuF2Rq50C3XfRhWWsLOlyzsHiG5fX+zYaD91xotZ8vz0Qqc2h0dc
vHI3ND59BkWZPmCgRZgEapj1XnLfDiq7s8zDRaBw+vmLDeKwHyvHQ8bmku1vN1Zkcry0ajkpo3VP
nEpp2921tYXUq8Mbrr5NI7KjJcA/8+wQUcvzHDP2ILtHPnoOF/tqIkOdrAF1nMz2WLeAo8RckCyA
yzQkd+DaXiROyJUupLljd4qnR0Bje4cL+ovmn2yXXMKvbLiJAC7Zginydt3k/xh7fsja5NKUVNo2
3CtbodJ3ff0ahtjeSaG9jUVOu4dVdRFZFW5g4Ms5gCaHaHxf0qzsD5bfwo05j8iU0S5qMBNINye3
3hVlawbawPFYA3OHA0O13rnfuwzJAAH+0y5Xy3AePHc4axBmZ4QQCPl+OAN6LUJIdAOz7Gg5byrW
ttY6YIRu8o1nZD8wZxQhksAAfXMf4qYYNqaxwIsNp7T2bqcKl31OTMmm0VWIe2bXm/6dgrBT1eSE
fubzWOizZ6UTXeHM4kLlM0DIPEwEE/hstVfG6BNusoodjRlDeBHmGoUMRlR8VY1eiav5B0sL0z5p
nsJY91DYd3FRQ6rO52ZJd7ozKxwH05Ns5merM69iFF5722jRzRbbyjDSc2oVe9Mr0x0Fk8gmV4Iw
YBwCkx0oAqb3SPa6tmR8CcfV96OZ7eGfHruMeA8mR5RcgLdZ5m1pJvhsjZW4EbHXkVvawvUR5LP1
OEscuG51Rlkg3BybvXGYJmRapiweRpOoDju/XfhiqC9e447eHtT8h6YHTp0hDzihAhNnyGCFAoIt
0mHNy3g5VQrRNDwXuQ3ZjhSINyXdK2g7+pDLN2FftoKZMi6cNoFq0/3aWR8YVMbQqrUnhfrKwQst
WkxURlE8c9o+tgZzVi8dnhmV9a2OyVKp3VtsDGaYu3a4rHU4NdqD0gnBcCsXyWGGlriVgN/WLe4u
SPS4vPe8+qXt50PGLFILfQ+Mvu5WOzuPuoPEJu4vdqGA1RjsSeUgwf74uHTdN6cwP5x4/uoL3JWI
1KAZCHiohbQI8CSuvVp86qlxH1VddV5kGjVufdQaApFRbFhRnhXkPAzjfp2cp4xNPipl7IcFxF8w
JzYcfFo9NmpaQ03FMpTVB1FD+GI9TNcDCLrRBSoFZ3MmHItahh907PaqXW9XIshzy3kcRfkw99or
zkkEcyDmeMmrgw45JxsuWEO4zDJWFg5r8bkWmiB4ZzoxoT8WnJxRu9ZGgKPsOkdgBPvx0iRP6Ncw
pT815lKFl1caNuN2MvzQs+2P1Gi+iGMwwoIUtLliQEzHl7wT7dFPkiSCI802uWyuKH40N7rh7vUa
bQfRKwxyjWaWUdeaY4QRIbCbogy4sDnCLfNMU8Kr06wtYxfGFzx+lxW3SreQbUOYqPK7N8dNoIvv
wtTOo50fjXTYsjPXYacl20si0dhgVTDvRpEfvAEGr6zzD5T9LAXW+jIWt4vNO5t5iMdnNLdBM2vn
xLVO3IcMyEb74UqcIeOIIp+oMXP2GIybF5sZaFy7syGtKYRovV1Mt7kSenzwuzYh5sAQu5ULo4md
JHLwKgRuuTwayJiZaaEO+6u1umiCPXsrB5tXkv2/zEdulsI7iyJzrxbNfsjL0gnwSHCi6c2eg7E7
mS4EYeeEaoj7E1vbYaULLgIm64LEq7eWK2/a0jtlNrEjnqMO2nwZYtEsE62xoqWJbwyKBBBGBA76
4rBc8KWkQ/zdor4HfwnU27A4QZ4u1sEwX8Zy2WOkyQ44kt4VJ4Y/BH5CeQ/T6bA1ljrZuYqh0iYm
yed7HRDQVumyTafnCkv+NiYTe5tWLoER42vRzdeOp852MnyZLQaZdhEQSMMtaTfWNekEmwmeZudZ
LEx1me8QFTHjtQanVffIA4p5SgUavgHOoS7bgsJcp/wcOX11YTHVPTtMudXwQOJMrT9hHp5Gb+dU
+hh1HsoFJx1ldKWXF1+VcZIJiXTKjL87JAKwB3oqlON6GBGNQV/NG54cX17uHnyf4FwibKAkBXxl
gr48wO3HPZG8EO3yuo5wclJv37k40nUlMIDpOdS9SmdjmyO8UIwy1Vfj+lezmfjbyY+0YjxWsX6u
FtsLjaFGeW2WRWit+l5aqbVv0CNla3wDyf8JOJNw0bFrNb7xQrXQppr4eWZUD17HIkl41gA+Fnr+
tMV6z8pQpc/pWDDb4ngIx9Q65D2bYYwgMJCtNgQW3g/EX6+EQN+sTnHlJ9LbqOIHfNdprnH+eVbn
E6mnZdiezDeEawUKVcxH5IXdlbmjA0z0TONaSrVa/H3Ed7ApRAGBae2lXhZ/xeb/S7DrY8NJV/0z
yvoLMnuVfbQIDX70//Jf/X+E3wKuCqDx3wdv799zENr0vf5H+PZvH/VX7Nb1gGgRKgtoKgQul4qb
v2K3jv8n4VmuedEsCx6wl3zrv2G3lv4nwzBJJyHdT+gmIMLfsVvrTzphGr5vW5buGTrJ+/8F7Fb8
J+xWEJmJH9LxaGZ0LddzfiEUGl3OOKD7bpswq2+yH0h7keQrg+wxyg9SMgceK/QRg0VLTpHPxESU
IrvOp4cezvuhJZ2KSuG9IRZzP1rtu5WZ67EiAyqoEiE3NBd5bNjxsPGS4ogujQFMWhZIk/9QmRm7
IhqQYcbTbX8OSY8/xlc8A2VhRzMPVmzx/ncbsvhTRyVNBspN1lf5eSK8a4+1kWQIbvzjjFeBAzK5
asm92yRC147umm/IdfGii8YxwhxvR0M9O2QCzNnOG23rhE7hoLxSnZK4Z0d1gMNWpbZxkYMEoAi/
SnqkavFkNjcU2PGER9eOLEJwUKOnvp/KieCUVHuscQBd9VPz3es4WGKs6tvau4jKh7V91a5TZ+eP
wr6yCWLACkVdXW3V7blM8+EGyhzEUdTmd8OXuwbJ9waZ2Bw2LWcW2os46ghPiHobsGNK8vGm8GBa
Rk9dQzO7GEisN93LQBibCXyb4LazjkOMdcDs9z1CuH6u18/c8O6duHL36PKMY7Pw/XvqdUSp+WZV
OoM8VQnPxnBA+2KfK9C1qLNt5Ou5OR3FuCCtmMSpyPTvej9Om0w62W089a+JyFVUce6QcThTD7U2
EWK4+MB1XgZQBfG2REpxI90uxhviVEE68sUkNtpvcSK6jXe8CDjOue8kO2pmlyNA03cWzE+sC4DR
yjLDag4lQtLSmvx3LXN4m6UTMA81FrkncR2uU3212L7HwT29mRjuT4XZnV10UHVtAcOZuJ8YNb28
ely067ESjFtNfWe3K04TYz+MQju5w4uRKDTeZdqF7Q3CHzPK0DzNuMJ2RXbpYpxe0tWFyhfU5bDI
eGW59yYyBnQ1pVu2lNfJ0ZIjRv6cEWw8+zom26q1HoCAumiYjP4wE6l4U/stokxPYdezlnJL6tEQ
rfhELlET1R7hEDrEt94BG7cr0zqV/jyGK9/j6ecv6JkPUpJu0mUXWZIz3+p4g9tgGnGdJWOdn9Tq
vnSj1mDeKJOzFbPz9Emd3VfI9W2pfXMRfzxnmCESz5b0KGc7R1UEceqfgy6gVzrbDHyhZUdQ1AFJ
UvFesHV9h6b5UO7I5IRBPLhI3kLyApi/bTmGRueKe1YV+74a4icrT/Wzl9r2GSvgxBu+1OeyIdEu
cdN7wjBu07FOz87yVjb+dYuu53WqdXmdFQcJbmC5zfKV99kTW+JyR+rkU79m8slNvFCs84JzxiQD
ql7GPX7zW2Q43bmRPQ/KIn3J6qS8wV5OrgGwXRB3FtlFLe/iXA53WR9KN83ukEwbW1+vtG2X9UjO
VH9aSvulSNbmVMayORmDcTbzhblJj91Q6vZ0V/a5GSzaph7o5EYR34SMnGU0DD30zpCnQKndGuYk
Qp7rTh3tQRa35hDntz//zwOCDbOyUtuff5YS4XFtlgnIJb0VN2sKBLEqYz2xjZOk78v3GbduJFzz
m2f2T7i4BdqR0rjShylhtoi1g0S7HpLM9Om2fhwCAeG+X8VDIVns+ja1wzgBSyi+NWnN5iUBKRpf
fh8Soch6A7muMGZGnpNsrKzCR86dezdL12aAvl8Bd0O7GRZCzRIVoTL1geNL55jlrMtmc+2lrXE9
9cvBrtrlkXP+0+q0Q9tbElWizRI+mkzbArzdLAhgE3FsbONSGtc/f1n11bhuvNSKDFZ4TcebRA3Y
GDAkESHfXhPpLY/AInx6vczCGcPrpYKwAlDQzWiVJgsniD4nvpm3xz4rqn3xnSib3fS/iDqv5riR
NYn+IkTAm9dGo33TNZ34gqBECd5UFYAC8Ov39GzE7gtj5sYdimoCZb7MPBmG8+M4ze6ulZ2xzauk
yrdlBZeDoVa/n8rhwGUn3DMOYWyT3w9MIsUE0JXDiXt3l9wXMp7mRHIUZ6A+DHsRussZqoPa1Nkw
UrpbdYwF0+Cpi4ihZxmExoybMPA92m7K2boZ5XKqilpxJzB28E+7AyO/KLGzMwuBSHovKJNh1O1j
kAHgbNrfc0E1p7NaKYG0ADRpYQzPgj+Ce/F0P7FGD9MdNFDagNzzdfoVDsO7dGfgqybHbNJC6dbx
Nay7gAXJb73t5HLvjPDhYs2PygOG3wTJx/z0i0Xt8m8O1AD48tZBhYucvagFPnZUEnr2buTI7Ncw
lQxioKAntdMjfi6dee6c4IpJHaBA6LR7zFW7qsAcZ1Zj8VTnHL4dJAOMV84fh3Gwra6uzLJ9qpnr
ALi8VIb4sPH5nYKutXy4RYCu3NShosu+CCHag0uo7+yCMT1hZYgHHOPX/76MvTtc08yuGQj9NFVU
XiI8doPy02O4WnOsav0PwS6NcaXlv7WFYtJ16iiw3W6DBs7nWBbpcUJunVzlXmq7AZnb1G5cz1P9
YAgnnt2A8Hc5evsUYONtThuJKiv1T8a3L++F5PQQPlW45p8bXgNDluuF54e28ibnnWwMknSe4nm2
tBFD19hGpWFc7rnmq+PU3J0i46AJ/sU5y2cyeFl99Rqn3HWkf7na3vdYrNOELcwWiYG4JatZc50w
kcaNEr99qLxxkZPWCuyUMOs4X+uyuOatrGFzoOSOpXjwB+0nbTOzuq9hzdYHLzZyoxjiG52dvfou
SEudMt06F0BiLHVYT02GoxeHDXLKo/fRjcg9LCbngVHdPMM+jz0/AEOMAJZtO148mLhooPWpgrf6
osIZEKlWe6OxzwaT57e0oGM5u/d3piOUm8XI3jus16ccxz0cV3le6JfeGOH82ldT91o/T7asEy+z
2ZMnnx1ObyOp5XvRMTr2XYZcf6qiHPd56ald1eMsZ234WgJwZNrEuLvmfy3ZP/DLFZD9Miuhl2vE
5rarjGYP0Q2Mls1cMWzoyixs5K1xRKQ3NMdZbylupddAYJTocvXsbObCnU8TdI3Sm9EBiMjnRdSx
VqlXyCrGBqyV/rDz4NwR7N63VWYepecfyeF5vy1bNAzhDXGkPh0Ui2S2OafUBFmR8J5d7xb0+rse
FvGYdUQn2ZNb2/0AxHnHBs2PfiqLY258MLypdqGRH+kV4xhW62R1wBETcUvyjpsocmGs64nUY9Rj
nIX2SBAd97UVmtBQgDFvezQYB9bippi6D6LNh3IyFCi8+sDRtzpA/dn57lqd/EL9dWb/JWTy8alI
lnV3di/m0I0yZ/NQpWq4Gqqsts4wfS2r/82GAi0L9w/m+Tlh9DzwfiDqCDNgxY8kS7P66iMdbtZo
/hjmQUJvmDm3LZq6L3evWMmZKRegWBTlbB0GiUzOBvOzhazsX7hPbBD379oAI9lQsfzDGRYvfz/t
g8F5pVw9bqw7kq4by0078cULs2U3OPptnj33aY6aH9vT4b4OWuMSdWZ6aYrXrpPrBUKbSFxpLDsw
Is12NTr6ifyi3jVyeF50JrGck4ktQDbthMbSzyHGSnhKx0f29rdpoqq+WM0nVcOpI9a0UbPrHIN5
hkW2vpiFA2mhNbNYlFGxxYFqbL08mk7O4psnuBaa7Mdu6dT8rexf+E7WszV1Wy8zUo4xrUzusJeX
NIekaVb1MwCbEEcBZ2RZRxBEePJ2LuNU637ww1VKH0k0tHs2BdtjXmHWsOI4fNSJAbCY/G0eXRv5
t/HEfAowQ1B8bpxmS77W64xMFGIGkdIXVyje711m8tSJFW9J52MWCHLgTSv+gGqiEdqR6bWOytdw
zInrisg82aQ2ovnvBGLi0uBCiVvhzMlk1d5JQbKxFckyiyTGtrakzUzeJFfMpYRo48Vsg9d+lZzF
+3oFj4lkBXPizUSn9WbFRN8Zd4MeXrsUWThcQXTXoTLicSjyravIFM0FNIK55S0NjYzDVzCdBw8U
FEY0FXcMdgLi8AtUayof+jPo7BzbOyJ7jRfjESQFapueEemcKxGl6UriEFQJF519o9RKMt00jgH+
mKV+9EJnfs3kXoEnOUBca8/jQO0TEcnmEBXuS3m/HGT2VN+quoIe6KCcO67RbY0A8ASALqzgBfYI
hznxLsL5sDFglt8+wYhHCRC8HhuC6VyDpTqkq/rUQLOuOE++gKugyLv3rqlUPVSdPT9MHQlCsNKx
MlvzTZYFj1i+NVNrvLldCC+wnWsOVKRPxJQTAcECwQe+biQUoefeYk0L9KKQYzgkcSCerjmPFYF8
gXRLJqIq/X6PewusVgCkNkWLTNYAFPlS1NEDx7RQl39S2LQvYyarpCiLjCiMxWdsGxYnwNK7isw5
pneRvLJ888XOo2PZVDccFu57zT6QpN1SMbsOt27vFs+ZyFimfE+dGSyAhOB92dmgV0+ySRdeQm6T
MiUJ4VjldBxHb3kVU/CW17JJVqrKN9rPMGBBCot5wapz6+nvycXxVIyFEVtCu1djgmCA8Jdts6ge
do7vzvt14OwGCZM3hzDcntlBlpQDOeU8YI0wRuuESWvY1xUD2cwA+Vwj9PzvU8JsjvCUeTQhcui1
fhVrW/3pvZeobp8sr9IvLaZXnCvIMmKE/LX6gbkfC1SEteUpkeCOseh/l9FdaqOFa6MLn6lpnnoJ
axIIX0k6w8iRStPmvKRknBvrPmSv7L+etD8HndUHufjtR4klq+ScFy39dIqEiDOPrCP+gCYJRnKW
01ztBlU8k7qak8xGVbKt6mQ0zXXxx39iLMHpi4roAQ/phoTBRRkl9gDS0sSwgmMRcAuETwmGry3z
ONvbJvb7KkXxAY7HEYSndtLjeycmcZqis22AwK5k+Ie8/w0IPA+/+acfjCYxyQCnkznvWBaPuiS4
IjqemBnn2QFs49sYdgO2M/geum8hLzX+Hx/Txs4P2RXIiDt7Yq7w5KgwhxzooMs453WIJwsdTR3M
yX3I9E9XNvIQ2folBaMOCOfDUtab4MC7r7PwyXBR0Fs7P0jH8s7F8iKCeT0NpcNgx+3fdF61mOSt
X3ANGLynK96qceTbYU5IhQo2ILweKTw+LKXTIFxFz7YaAFPC3MhW56DcsY1NrDRQKMzwvDSBzf25
mG4+hqutV+HYsUTxWbo8rnPGgN6265ho74xFKpgvbYd5ry7fCvN+JrfHhpuOJGc+Ogd6BUiqRKAE
xRQdSk7YJ3XyaqYh3Kn7pO5tjHw96bUIZka8BP6htfU7dBFn1zbE6VmC8Pn/GQaLFGmNbwvP/Y6V
Fk2IV8q1+71VZH+CZfnGQWkmpsuhzacSovFXc5u2TwLVPg5zlT+5ncS9K41thPyysXwyylYL9CRc
CPT3hiKA5ryglgRXh54XhNRQJ65ZGMeKm0svhEekEqDE6rK/tj6eTJJi6pAyatyMPgnc0ULIbbve
udUAJxEjYfOOU4/NIDMP3EedP4ZLhjdqiVFBlXT294hd7M6RcbE7kJ4zR2NPQsbvVzGf7XHgRLWs
iv90vBTEp3azquskaDJnZ6sGNT0wrIORcm4QUZUsEYuNEWINGbz+iDeAKaY9r5yuZMUMHUHeG9s9
uPeNCYjgNhkGAH3Mgmm2/KhgFAftrVNig9ygixxMOVJNvkmLPH8qsaqTEus3wliDxzRyGQnBVY3D
oZXnAm4MxAXmhqntMSjcuHnznWb+yEW/Urt18R57JQ5g7y+lMdovnU3C1XNGXlHSWclA9HnjEIDZ
1V71lyTleLL5uHBEzk8M7frHnJHOK/3oWZ8tbwSEO4DkWZ64usu2FQOurWtMwzEfo0dbh97BY5RC
8qbA85EQPM7/ToGcUFNb95bn5boL+nW7eFWZ8HLMT+0H2aj1BubsttIkMXThrSfjNzPJOIa5kQwN
VEwbWyPzvKHCYWVx5Gkn+yigGphtVZ44p4xxTYz7CMqaVJ5RPYgafBcgk1tvw+JiQ1S8KOUC6maZ
r2px9CGiVTDGrfBJyBKmT9mkexYa1VXPsLX3HFaQ2dDdfNPPtw37J9i06XFu79C8wAUKymq6kZE3
7QjHhlhBmZBYM3Faa08I/0+np+Xh7ubJgiplToJBJ1jslQYPsWOWth4LWKQ13l5uM1BZOcI99fl8
mhtEJ1KLfhIYb+5iPa+IMnE1zCAR4SrZB2l3PtzQdDiWnv2Vt4KBnVMeuPQ+D4GBjwcL9KZa/Bko
4vAqeMjHFVawLJwZ1k5z88aOhCaLwTBXNM9ZWBVbz0SSc4qz17ByzrBqOlnu2dcxAPvTzYR/AVWp
RXld/f5arV4sbU449dgw//CGWOQiu0xhwEnr3Y388WiCoIPMKxLTZ4BsrPq4Dva3LCuxgze6W7Bt
xtBH5X5dIRrJIDwI3WDVKdJvHhEipnbHwlvupa2tuAjcjIqbFL2xVXdyk/vkSj8nPBkOx2KN9mR0
7UPW40OTasSKRy9Hxuy3VNBJJzO4Jy6tJ5DtsZQ57qWcgGAefOqefZWBcgKjKD0NgXiz4R5vMTpw
v9QOGxbhbbbVg1mpKo5M+d5D14kUyGE/+Df22Ue3AtoeBo8h8bEgkXuEdWwkqot8NIcI2dqBPjhb
/1yigqk7BVu/s1kgVgcFopq2dFfze6TntTHpM6lH75Bn3AMLf9q2I2a0UPowAi08VQ01fg5kTZJ1
NibKsN6NAE2eteUc77UNjjcfQtgRY1f+UpNNsg0PDHlniQ2xXu6UHGwy4GCQ98iMFiWdHY4dfMo5
+52GKV5Ww0wTA2DFhiAdCiEEtgJcXdwpR4CfKsAuGWLvZN0rMO76wJHgp66xZWvHgxhdhHR7FD8C
PgTXtRSSm/tT/faJP1bspya4/tiwo79DZr2kJnMVtwp/LZhHmNRlm5m1cJm64LFr0285UgeAaLTN
lDVsLaVK3jGuOuAiLqlVa36qOuDyxbytldeZNo/AhTAmMkC6PcjGDdP0iWk6UtHSMSplPqbelRIW
duuUpQbGYFYE9V6bALxrQ59Bm4WHSg8v8PvTPmgSDolcdxmnDk5Z0dTF9I0s8KeZ4WamoueA5W8X
8JSx73xrBxOuP/rwmk3csgEWOjONnnE9/hu1thNZQi7gSI+32vKT6FUWsj1xI1EmRTDgva4607Ht
EqJyfYyzqr52ReBQYY23ZNTHSpWSJ8P7a3sgilpv1NuhV/tCu5p8A19KRKfs7kkyc2YDDRUNBlMv
IGv7svg2mGsvllefg658MibRxF3k9ltOMb/5/V/Vei0WlxxnaTE3xVzvD5JkYxr84tb7Tsr7Sfk8
aeBS+gRTOqZM7Pla8UI0D/bAUzEFFWbVCBc2fotYG57mMG5jqU01CXTJvH61xqvFZZBMLz8/Rjw/
tp1fagCC6QefadaxotMKjRm5n2MOxodx4AFKSwaW1kyBgu/aTCyr+WD0ZkCaNOfv5pOWJxTSxq0T
vRG8/hdhgoqC9ICaxuFCYCD0XS9xR2vfOalG7siG2HCaa2u1E6Scl6mEiY7ba97Q5JxuphrnZ2Y0
7XZxylOhomcz8Ham2Xc7805c0g7+mK5l7mGyDxDEXXb+VFVb2TDJnHV/gH2Es98h3Yyyj12+mQ6p
G/BDKG8LRprsv8APTxgjMr0tuzHqQQGd2wn3ACc4WA/81akW0gMaZN8FzytWO7YDHk99L5iS5Us9
t+A3yx+bcafQXQpsQm9d9/7jdCQG2kc4rC9K2/8ar/yh5P0eHigh4wmKXLzhtxfVG2PKAx4gbjiB
4X5xVM7OoQLsa69AcECTbHqMmVgPcfUuxluUbc0x/aE/7ZeHiEGm5Qef94D9nuhG13AYcRFiYx4w
duO62bQpKqQTcXf2jKGLi+4JfKQby0rcyJeDvgqKk1W4z8B0y5h6lMfWZjI6kWXBt2+8T370Gs3i
6vZ8BFkfHQuA2dulhEJBicQX8slLWESHaZ2q58CEFdwpyzvUVnnFKDfBfGIOWHdiNyq+vWNEN67O
3HGX5Y8r5ZvU0UdORwyQieLVB3uyyYslLvCtzBmuLRuHtje7TzS5h1v66bbCq08gOhhv8QG7wz0k
rNI3xBwFUYKoHeCNLSc6fe3m/QAzkwVTTImirTEIH2wjekX2Psz1g9vhI13UEeJ+T6NVpjduNCsK
hZe3yiieZe88CEN9Yq8f4gwjY4aLeuOS3d1Ahn3Bi9qD0GcaRKNJkt8HL34mLxPssmtu9ucIxGoW
SnH1gs1sKOPaGap98Oa2fOjPkHHRfUOAuh5co7Js2BoLUCoUx1hXP8DaKPCf+qAaKn2Opmw9F9mU
7WnA+NuHuX7ilf9jucDHaBX7aX3rMW0xCjZLrbckz+rTOHjcbcIGrICIOEOMPW1Tgfcr739aq8wT
o+9XLspOMnq5PAZBPZ2k6f0g7HwoWzk7NOL+o9YseRGsxaLhsNhj+94WnBTisEzhhIzRa99zniPS
SElUWuKUyTyOYJbKTuvMpX4VNgZw7u8OQkAFugHtrwoPxnPlWSa3ejdJyTMlUhvhbuo9+xoxwzb8
e/I9BE9WUHyJmFZsU2/kqMPYLbe0vEKUOY6QWvL6ZwIFvEfF8q9XykWaRCzCvdYy7bfKG//yOfSP
GBCGOwVkhXcgNVXnnpeEHYYjJiOMUhTtCds8JaKOIBIdYWHAj70/boQdVI3wHjhEFmn/sOIh7WEp
8JHFlTseh0z99a10Z7T2NwDBYwVZ0e7So67Tq/lPAYTBEP0YVITZcFl9FgA/5/TdSzn4hHNiYUWM
XSBgUT0mUhBtDwGrUhY1nj2FHlcq60Ts5Dcx0ZGp1i86NmDNjVi/YMx22n4YVoakjjZ/+1W0Yjbq
yNPPOUIM7Wz+myFRxCW4nU0doCUVgE1rI/vnC3k1I1S0AaTdOCJxawfrXoHNHv2Z7UmBQq7zc2b5
7ywOVIaNyFZRS1Ix9PcLZ/Nty1qNIy07kUn8Fzlvxir+uXNFi0ba3H/KK/bsqPKujJE+1qgBpVFu
3RXMYjG0SWmV0cYPXsCbyZ3hmff5e5WYKmSPwsA8gIfIjSUJp9v4HUUIZRTacD6Nev7ukZ4OPQI1
3pfiLPpcJnlIfUuQu9VWaOPVJdtymHr9Is0wO422+ORSnl/puuqOQGkvuR7yWHOyP+J3sJ/NQRzK
1Su/ajjwk/NvCRiA1blr3ULQVQfKO/z9WHYVFxJSWDmMy4uCCReD+pqTu/tR9v30MqSotKWab4rh
4GU13F+WyUpSIiptR+4eccvp5zJPhM0gvAQ7x6uwv7mgjsE1oNkJ8eD4JE9Ixxc736LvSCPt3VO0
66udul8uxoIzFoAUFzDnrU7VCuyTt2z7rjo1bmFcXX0yJg71PF/noV2B+FKEdA6sdR+0HcgnyBvP
WE/JEuT9jreNfZ4i+xgDZ/riyq8oQqUcvLaOMbe/W06rz6UYul1RRgFDIcM/WXgyYfjaD2kxMG2u
JfRcbKYJyGTG9nRBnDrmIb2tD42bj191Kl2cjeCN7AULrZ6bO2tqmfGOtqzmTTTuhdfit0lnbjbj
374wHArlgq15f3+ZqKBqcPNDUGN4Cg/L2uUD9Ae5ppj9hDPFvaXLHQVobGEFNT2wxO2tFSl8pPeh
dl17e7OrriA2oWzo8aEE9vykA6RlxR6bdFZ6a6faPwQB9vAo4gSC250wGHeRao4DuxxgFQKj6EPj
wtjjS1Y1nSL0jkXqgo9FvDXqc+VNDZlQ9+jQD61Z/U4rhrzePTHaEAEpa/nVQz0A8+cobme5fm1r
jDejkwhpvrWm92dNw4XbU/luL2mLLEicjJm8B/FeDXu2Y97Huase22xZQS21TAkyvz+760IH0mpP
O2jSwS68E4v61sseSjc6t2U/YFYuxR4GcsHwFEwQxy79qrPgkvv6xwDpdjBHVC9rdqMTFCLiEIok
aTFwfNtUYOK2Tsrm2nO+39YNs+QhYDcBHklLErYIgrhI3nfMeFVnr2xY/fNEFc0K1Ox1Xnd6iH6M
vK532Zr5AChn97hKG1FkCaetaFzjA/fUoxpbj/IZ1E6ns3fOsKh9LeSyBYjcMvIP9n5wR2M6mcCc
uyzcdik8Mg1O1WUkbm03WVwluWgTVfuqshafgCL+Ab9c1GV6rMbK3Six1gfDulecRTD7U4DTZR+B
2F0MYqpV9mZEuNX8kQqlsQMjbYqHhceRrH4dxbbJmGshG7ArRqY9VIufVZGLU8kquTGH2T9CdRtz
zm8iksY5DFLvGI3GC42T1mUewY6ZsjkWk6/QdlwqFiwXJ0Gl3oM5SDdK190jZZAb0wq6d9k+MyB+
MAkgIRNd8MCt30WJLh5Bu+4HuyDNMTHDVtwAUrcxOLEUHxD9mI9jn0FDRtzhPd7pZl5eLL/kDJxh
hjN8ez95d5s5gtz98C7pN3DxraK6jVVNMQW39pX/O1CV+17jQ8W7VH7jbCIuGy/kkF4zLwJX0n2F
o3fFt4qU7F5HbzgSHBcP6JuwXHpwxXaEPFrfZf3Bx1qU55/TQumkKO4Xr87eKE+VOzF3XBeFne29
Pq1iICUwUVqfz1UQEVIFGWGDmyzIqfQAz4r2IausjzkmYJexGd/D9S+kGxInr0QcwOg/5w26XwCS
7uybH3MbkDnsHZ4XV7gHq797fJf6IZw9uRnFUj0OhtjS/FYeebuoJWuwQHg0UpuDvRwHWXuHYsin
B5W6b8Xo3KqiP63tKv9R7MFpURgfpqMfx2ZpQOpVPzU1FFth+mcUNROUM1ghkJ/j+b8vxNdvncvO
orApsJvjaPxM9ZSdkHCgten0yOE8e+6a9a9DYN0s2vxXLpoPKiTDy9otl5mh8cVxna8AhPPnsDD7
A35zzFaky2wFhZEHWEvYxCDSDrlC7I3uec4+AQ9EkmnlEOlJrtrFSJN0yOXv0aj12SpRJ/pWPxZt
+Lu6sxtr/6vHq7/RUGqYQJrdacwZ5/Q2mSE256dpCi++rY2jMMVjD+yXFDlOoknBZAMXtyUMWIyN
3FUhcrBbrSmk6SHfRrNZ7oyBJynAaMMsjibfFU3uoV3pC/CdtwBXm58Jli5hPoq6fqOXYz2ttnoV
PmmefpgUPrmPEL0K7ztPkMu47ArDxGLW7IYfDTvV1ump4Iyy8Ql86hAHv6UQ6y1dqDOt1/EdbBvt
RvRnbDg5q3NY+g+e7LLDGHnbDAP0I8iC6vG/f4KWbj7YDaKAVz0gY2uktClInKHeYWwL4sUKhtOS
AfNibYHlSA3HPjDG4YIYtoIXC2ka0SRzbE05Zk6VCbaLaX12zo4OE7q5QUffv7Q+FoJ83qWzdq7j
+mn0+foLS6Q41DN19KMVehs8X1EyRrTL2RMYc2Ehmfz3r/T1jRc/zX+QaxILV8fXNM8MCErigGxt
bez4pJNsX94svBCxRT/fNrRRXtYuOjG1bG9Fvr7WMuxuAdBdYDDzKw7Xdk/qYSI8pprHfgBenO4b
NuhLp8d1V5uY+Up+4o6o2SlPg+bwd0VvvsHzr65r4XzR+qX3GHTQG7zDwFJ6CWyVX4uUjX4Oiicc
V3TBkDACNIeQRKrlMRLyMQ359eVjO70AknySUvgHa7OF1p3v+MNxJt2bSfw+uJP8cXkE8LpIb/Je
jOjJm9oVktLNlqADryNlgNZ0wkGaPhojXHhwael0c4MUFGFY8gQSDbpMJSEP0cvfnc9wXda+sa/H
AQR4cHICtrPIKNPE8VfnpV30kZzA7zQzv9wGVCyZLTOxcgC0LLYVlMB+V/pBgEmuDfb5AEwK1SOe
mZmw8Q4fmd3ISxfSoUkkYsP8LdsJAsYsU8xKhPnutMTMNF0ERzgAOVcCnJNV5lo4F+81xRZaPmOA
Sa1+7AxMr/JGfS1Ldm+DQ2mq4B0yUJ2Cc4M56kjf0hGMW7E1BsiIc+n+XnNlX5UxLpuPKl5N36Jb
rx/Oo56g3WLlzLlqM5F3AoDrQpv3fBN7cCCY6gLaK8/c/M+K5fGiBpJ1fc9qPVmS6UH08V9uNHOW
WK3LeF6fA6eBYT13hEXGjrjpCDQ09fAh1tZMzsb647ThfCQaF3v4TC6GPzxR2oErL0T6x5WJaoUY
lkRuYz3mGGTNwb91aUDZmh6XhAqaD5C9yxGIx49zP6gs5sQXF7uRIh3XBP7AqAkCBRnn8jSFUUtR
TnekgAf8h6PMHeLFSEKmgcPYB9lR+TDUgtTOt9Iz2m1PjG5juDWrytgcB2a1fRh0NzvM8DF2+lDM
XIZs7VVX91eoJ7mnE6bdw+nKLsP/fclod0iYQzixcn+1c2W/MAloTyypd5zHNDxk4myhL5wK2/7o
xwfH4xCQSZkdNf/Jnd1aLWmVTMrfYRCDliWihX7ndA9iZz60dRttc7/2jvL+0JhpWkIUgOc+0IEx
FgPnl4DiDn5/blrj5ki9eicbVmZYB5feqY5TP0YbqSt1RyjLcy5cji41cGYFR2YnOk60s7LCBwl8
FtOTSyFh4Lt79ERK/yYKy7lTbilq6HjaChf4yDZ4oZaR49fasVvSFOmplHnHMp27uwVjGo37pUcx
0JATZZKgxxkGI6ScpDEhBxQYtONFE7wJPNLIAb1al6WziMjl1GrtIu7ZHKl8WnOn5U8GAAUiByYs
yatx+u9f//snz55/jSoMk///n7op+9suCltU4+tT4cgnf/qVYXw6ri7YZqeTB2VMjBsooXCo67ng
qSgSPyt6jFTTrtRW8Ox1wS5VZfsIioCzkHab21jZ3Pg9XHmFt2doTHNfb+3pFubcZV66lsCkEvKt
j8r0QIyAIp+JLIEMPoMUPQDh8tKkU3nyCv3Q4JXbmDa6OjYwVIzaYFUrGeTmnhkL2b7WbUgKypL1
sRwpFYPYhVXZ6qEqoqGaZbm1NWYPmRY8ydTNUQlKui9YQntvzh4uLErljrNtpTQ3Zs427Nzupcyr
/mWS4l+QZR+lZcBH8eaGAyJdeU7/R1PQ0ZFnPlAuanP4JwK69v27Y90PdB4tOpEicTxwipF4Sw3/
unLWOw9lZt9HMBEJ/PExVNp8MprafCoQNC6LYoacFucuIpnhsjftGA33BCGLP7bHCUmszicogb07
ZuuVWe+uAUSCiyzDm8D3ACZ+jNhluMyuYitV5yUVTo/nsIA5Yqb1uB3uJ7eyEZQiSusaDnP9QegY
C0pDk9Xg7FB2ndhuG9ZbcN8Pk8cSO/RrjFCXaDzFuNVWeRKL0R/xK1ApS3nCiGH4hTDlKx/fRIrT
AZjVUc7ajzh9s/XD9JrmVx2a5bFJW05YRs8SYLY34d2ZdhQsqt4cLuswte89kt3U0lHu2sg762Ca
TB1tm7NSnj1NqPWsInN6RuP/YcziJRT00RZuscCOmdU8GO2w7uyGsSs1u7jo61sY9EZShtFxplz6
GYKg9YYh7wQroNwDJIf/TVJDLOtrlzV/7tjlLWeZKonU8F6kzfcK7zbmfHde/GnYyspZXphnAO5u
/5rTvXUorLLDDMI2LpZ1frEYJxcMKC/MnscDHn0W+NlnU0ifhjn6LSpdPEfiTzHhXxnZpnZCGM9y
+coVbfM688UhiB4GibM6kAjAqQ6NOLKj6YPRmbdFwqT9JR2/lydDYGPU2K01SvGR32K96bzwa/aR
Yhm+xpQq1Q9+ZH/ipYnL9CYKiKXKGf24VpjZF51e+snCSMCf75pD8SQrLiWG5M0ycDLNjbjn3X2F
6wlu+mSsD1r1K9q18dU7ZoH3AsaKEJnx5AFspwKmN67Cqiv2pgLcAt7xrec36XPJBQLepcXhrC2m
ndHk/ZOLB6KxDIuNi98ssTomeJw+Dsvs5cRj1KvUq//sMeMG28ElO4DbSZlY+81t5sAIlvpKPGGm
L5aHDN1gNsfxEddqs2uqUG0pE8pfKKLJ4AS15R79oBnd9YOxNfq7y2hOUwaNBU1XCVlIKDBWfc2M
WTJbQ30LF/wEZW9EOHIjkrNhRZEoAczfuMIOJrUE0SjlS55F4X6yf7mVFezMNfTeF8e9DlGHLR5l
4lGzAVGIMx+Idw9HHXLs7XC+NqseaO8K/tV+QNVX4a0H2xV6P7UTJT2sr2yCfAdbjUz4jTymEo7C
02wdjp5HsjTX5RWLc3XN4UZf3a7lgxCsoKOR/c0Nm64XJ71l3D5jFg/IvgYxsf9h7zyWHEfSLvsq
Y7NHGdzhUFtqTQYZMjewSAWtNZ5+DqLrH6tq6+l/ejWb2aR1VnZmkBGg+yfuPXfwx49ylP59MlS4
rQqe5q/fOuNobH3qsSUmArYPfLcXSD87xhOOe2+dbVxB/FUrvShCvCb3ynbS49dvbKZRJ7trF1Ou
M5cAPp0vRiXcBWEZyUojpHFWZqCsZ8CsVsKjuuauYH6aCtptGcxU6R4doRzrI2NpOOOtA0lWG87d
/Etgkizpp8MzTQGjKNSpW0kcD1qDPXYTca9Nu30kxSs39LicgNFvuaTiZxjy9Z7YTRAylixOVqN+
F+xqwLECksq6B5g8545CtdbQLRiq5xJKy/IRRPp4tvrsHpludjK64pPI4P7O+KoJED9InwXvMCww
+jNOsUDBm8DF3BhBrZsWP6KoLY9htPYGY1obggK5nUVRee/+spuIqYFfuZA7Md61xn0UQhxbfuZr
MbhH+MTREq5hshIp8y85lA9N62hqKwDUhfVbOBVzuPQzMBx7WROLu1F2sWtwK1IdZKA05DJPIpv+
Ga39aNWMs9NoWilyPA+cARCMAzfdaQEWvcF4zEfaN2a/y7JvrJProVayC2h07jR+qPzTD/kLtRY2
zwWJuuvQyd0FqmCuVa21712AVopMsKPTrknodQ9GyVhPQpxeFyUxFq5ZUuxhnVhnlkHobw9FhBBP
B7lbvLKzojzlATIaoxri7eSKHJFRnRw6r7hrhnPsxhZXBMkj7PwN0laUmZBPpb15hjNLgmv2yEyg
YS6xTRVp6rxHNH3LUecA45tFS50zaUKPQEPxaSAtetOMHob29A0tPTlu0Lln6NDWqVLnVhF5ttUU
T7caO/XiJsONDDHYFb3DfMoMzJsJhYYePr3Hzg8ts92HY/gQ86x+OH79Np1gKXQxMkYrLMpVODeD
VBvFowKfyv2KHcLPUOcbz1VHA1b5rB8Di+j5sCIRsLfaA1gLnzt5OGsTyncCSwwGhJaGAlvDP8++
C8WYlt2GdZVV3s+mo2oso9A8+eQKjIMNi6biH8kNce+ZUhVJc6tq138hE5TPLhzvpDQOXdyRPlTZ
cmVOUX0qu9a+IOXuligXnBvEcYzRZbGxm6x+OB3PLwh63BYU1STJ41LFWcO6smpWGoiyZ3L9eFGJ
Kt5jicGhxPfPJTJ9Z+TvM8Yady1YAacO232iaGgSm9fUjkfWvtsSjMkFh/7JVmH/KBDKAN5BPxYL
TC6zRJJZkonmcyp3ckDXBVJXrIp5ntgWvcKTYqpT3erJrm+BMKRNzQDGmTZqsn8MeLc96dlHsTaL
obrUfdte0Kq9A7sat31IS8DEzCQomkInsM+JKV5ygHF7MsNYnzBTqko2kAbTrnbSxRNBmdbCgRi+
R61IBqOOlrxBJ6RDh8/68bMOSMSWKZy5zKER1ntwRBIPe5pMyWPq6HJCu3xu2NSDD/K3QUmbXasQ
Yb5e302tOnBjo7QxokcjQW+QPrPJmzze5z2feC+qwJwT54kbii0eAavdJm4dLKIlRNjE8+bcnSvJ
qs22Do17WNJjUBV9N8uGZYfrg0Ookw8JYrB2baZ6bqfhAYt2cox/pyKqznaXT+umSLEGe3FzLH3F
8TGv66YIK6n/YvipvSFJ5a6bUI28NnlBg4WGcEbQQjvbEYzrPTtJu61HTW0IKvulO0R++E6zi9OS
NQ6FyiIa5jVFHIZIgrtuITNMngpNEyvTndd2NaGUsltiaQa9MMm1N8LzDmMpT8M3R2gDRwH0srrt
ujV07it8EXfBM64vrBJKkm8lILj6F4Nv7DUZRbQPHPENkAiofQsoVhtGq9aP3r0M0oTLjymM6D3o
K1iQICy+ourUVm2szckr2JdMscKgo15qzcDvXAd79nfNEg3xtJqMvj1R1q9k1+XfvJ4faUqbNZH9
uKOnCC34fpklfcxw9aLF8XUGb5gsGtwKGxwAuOuKfOsCBzwg7/hEEJVSmoUVexrrM0z17Nx0fHgp
kXYUlw7Bgl703eGgjlLoikmltMWAyHRFFjNZiDhtXpMA+hd2Dv3bIIbnSMx70JpKLcqqZofl7d1r
b7lsp5cW4h6RSzyCDHe3iGGR0JvuLWrnJJYI6Z3TZqsYjOkaz+xGr3V8CLHzpIHL2jchEuKMxcvN
YcQXZZqza2OmrF2cbh17uFsshBaiEy9cxqwqFU6zrtX5aTbaMhmYoXdDS1563o87mQ4nnOBIC6xp
58PTQQFO6iEdarHyMBFvxDQWCy0Ydg0kH8LRzFezrU664ArWq+TeMKPio9jJhdXxOdU1/2ZVZkm4
+7hJR0QmqMU/hkaUpIUlHBoZ4RTDi1JQY5Ke/Jp8nuLiMDrQnsuTrTkT/gY+536omTuvIKjcC2ma
0vIgtcLZZeRRnnD1Ag3y+Iy6NkxGmJnTcYAUhkAtO02WqW2YIL8mtn9P/C7+tLrfbRPIt8y00UvF
xsISwzxF0AiWMuJibbhjt2E9xVe244sVIv6ydWM4WKjbMUN/k0lafZCBjUpCt/yzRPxKHBTbRFKv
MG1kiuEdTdqTwSqILnuIFkkeFDsfI/iGoN4QPXBbLEOjmZZ0wI1nx2eSHGen5LOLSmSXGxQVmc5w
MmvQXZH+RcAb/RSKx61sHlUfdTc3tF0mGv1Nwke5JGN8i0qZUXy76TMl5SYtRbgz28hemCpAhpvW
1V4VKfnUYfqTMdRnFg0vfRkx6SIP4UQY4UQuMhRI4FbPSYPl0rLsBXcPgcI0cjx9DBZNwhK3teN7
69GoH2PhMD8gmKFlTbCMI+WtFEtE2ehnL6k+m8549QeVrlq2p4SJxsZVieJ7BESIVRfbI90mHcPE
k/EMSIZ5JBrxOeZ34wZJd1HCai9WJzZdmrpn5NIJE2Woq0x1BLparFH9zUuadd5lAkv7U9Xn9pHC
Qi1T7ko00ajSpDM9R4Hp3OdwG4P4G6n7xbWc20BcpR/Ir2yOZuqwdESLHfaZf1JzwEntp8UqLQsO
NbuuNgTvLVQYvH29LisgmTgDPom4vq53mMbi5TDJHXJo8tUgGy4yJ0NHq2FSX7i96a2gEIRL12/8
Q+8XVDrm8DI07qnS5V02KN/iAr9IXr9bs129wMyPrl//Wc522maygDYOZIt5qj1mhRBbV1ZE6erc
Zp1LhpRqb/4QRuevX7Coe6uhteuHPOalqLgpvGTbVpBjROY1T/kotRV+nfRahXhpejEGe7eC2jB1
6jw6Dk+AMLRL7GQ/9K4Yj7qdPiICqfDapAdb8TwMzDXXXcxXAS6PBhY2Utc48py6kGG6KjzhVxFX
iwfpPBruQ/eOLU6CQ8qbt5nMpV7uHLRqAHNElScTl9dtO2ipkMfbuDdXQyImNurA11joYV2BN7zT
kBEuvQGwTq/MegVCB/rhWDLZd9JlK9JpIyzLWdVxsS2s/sWalMaWkqWQydYYVG5JQDKVflk8tCFM
7zkS8RfAsaz08nXupiVnqpOfGa+v7SiQxH5EOZYEPq44HOd9e0ITp8jiIAJRmsIh5gFRrlmiYpqa
FwgdLdMO2um4cYfdIDvOA3STXnMZsqz9yOOcMyOLb8FA9qDQ3PqV/2ASUr0vE4BeVDfrgSk+c+g2
2GlktKzkvALpYsyfxBmppxpoGGO2SKzJfA7Ivw0o7ytPsgZA9lDGGrxCckxlU1KYlNFaiWA8FaSS
78rRuaWRMRxTG6PREM3NAziJDQfiiXIHUlkYtDtDVb+KsmZ4N8vgiO5iLIyretc1O8oZHCP5uHPI
6j355c2zCrU1qHAJvOAo8jL/OBvcLD2Mj133poYkOjmF+10rKwh3KMg28RxKHYyzrFHPgzUz+ICh
14jGm2ThiUf4qUTWh/4lELvaMFfpbPz/+oVkHKLU2Ybv86bSNww2qUcipzygqS2x7rXGNo2bVeBk
zPRZ/C9VdiPG0bkUZBKSmg5vw0v99Bgl0zPwZZYLXg4CSUp8San7BJnZYI+EMg1Wq/3AbfejZ/y5
6LWhfoqGlF8gTuCE7J91+8dkpMPTkKtlbCbqUBQUN7aVYFYsarVxm8rZisbztxh1tm6YRq+5of3M
fDZqegyVUMO+SkBtvCK/JziVIBfXXdI8j7kmjgQPIkrxSD82OlgFJuGqCHb7u5J8ilG/ov9bA//3
f0qrptMk9J2DlHT4eEDkjdjduuTcoAsQNp9eNHmPxENgHjVbtqKALd34o614xPPQVa9Eg5jrjrpi
4JrCKhoUj5DDM83EZaq16WjgpXfJEFriJzQuuvrlKrN4BG70ZhoM8oIO6Q+ABSO5iKD4nkLtiPy3
Cn7CDI2xgMvF0QpaQfaMw83iWSzXbuoUT1pZnEYFBgxUw5KoTS4jN+2WY0SuuzAiYogyplUcvN1K
TyN7N8XZEf+KWpuT1m3qSdhrL0rtbZPNRy0qIdxklJpe0xYPXy6F33wnAtrkFBEY/oxohfGv+Cnb
7N2xXmvUrBswyd/LrJ9WmbK4UrnHeuBnkSjqg88ncJd6RyjW7q86s1/YNORbJCAh8g9XP4aTuvll
C4KCnLMsynH06dZHM+rZzo7tAP+F1i20rreOrYWAKyqvZGOmvmswtbSbtYm3fhNWRrCEQA+ezfIj
QuWBlnmOYF2TtsBufJQaVf9ZWi3OgkTD65R+gidtiMZDJEmS7omcsBkvjr+2dx+RNiOmA+awHVhO
byBCbvR2vuQ7znaczyN5YdHob/E/WhTuRXFiX+igQ0nQ/nsj2hvFoqNu4KxkuYHRoQvMPYaMR6xg
WeCSSD3FIDz1r/FQYr+uwnYlY9VtdL98UoUu1xH1FW83/tATjQ2xlz8HzIL3Qw0rtvDLNfLA8Qz3
ZXatoNpTYe7Agdx0c9hPCF3xAuONRSVnwQ4H7q6fXguxK+YKv3GCq6exapSjirZG6bjQzswjTPiJ
MsXH463hFmBPCaM4MN/qUPvh0X4fG3sN/P/QNTpjhqJj8te2IC7Y3iS+Fxz8GvZ4kyFo9SOZ72cw
d29TEKuaz5Cja/3WNceEeycxOMZbABjVAETXYoquqguG3uzEC9p7iGx6j8jwgbVox5x8MeZ9/upH
LuByect6VilgTRd5yvINFINhLKYxxX9Kn1tYxTen0kIU7AFUySGDN2hgrSAXJ1O4KBj4v3xhtv4/
key/S5TABAGi6/9MJNuF6eeP4DP5H7fq8+evOvgrmAyh8PyX/zeYzHV1YZm20JVywYD9zz/JZLb5
h+kqRwldB5FouxZ/8l9kMuMPaZrOnyCzP/MkDP0Pw7YtougtYdpSWv9RnoTkX/9L9oit0OtKXpFu
CFO4vI75z/8Sl+PZkd3n9ehtw8qXwWJIfKyZ7BlYAqV5Wl+HJCeOjoRhOCjvkmXwcDEQV7wzO+p/
eymbySyAVmxVTvWiFTkKZtKhcY5qXnCCCp2RlBrBwLCMQKXrhtvXI6R4iu+h2XnB2QhqQ+0B3ipr
j0YyOQtCWKtl3xnsc1ulxd/+8tP5M07jr/EZ8u+5N7YSX7kZypHC1l3JlO/vb7cnSJUINDwI2jjW
4F8j68dfUqrjBnUPdo34w5RZ9auicMrBjhfaEzbJ5iMipMtZJ8oM1uz3J7Is9EKhtWfQiGNLb5nz
WhnwQrMhSI2w5MhhtmQ12X7MLecQmjnqMI5nU/tHTsvfYlr+9q7EnH3DWezn2Rx88s9vS/xzRlQg
MczEcrZWOFO5zSn15WJo4vJH2ei4PeuSGDTbwRXneP7aQozKPqOrD44baJs8rHvCjDiYcsPVVza4
1jPg7nE7BLV9HyhXvqmI3e+i8/tkN5Yi3Q0T4nwMecmLYeXt3qeLYspfhOPbTI/a6C3EuMAaHHIM
lX1AnOT+xGzaGiCBeNIqgJabFCExDsJahi+2ML0XYjCzdzoF7LEhLSLps5upysslUaj9u9G07X6U
eratB3hZ0GrOLvpR0n+9fj3KKN/lgS5WdkWZF1XmwN6/nm7mgENdYnF2oyFARkqi6NbDhc1I3AN2
1U05dHe/yy5Z3NcHqsDnqdbdNznVzo1SX+GRMLtwL63cM/Cu5CxYkqaqKCECQkwXI8kFW7Ynw9JC
P/OujT47dmdoDvAkljiVr1U+9e8yi3laUD2DU47k96Qogr0xkpigeZMOm8UTzhXZBvQ76fk0BCEQ
nYm0sYclOi4f0GJUoCG8kiXIEMwFs3Mhj2R6tmCt7KrJJqBWO8DvsDFk1eA4F56VZAeIBtlLWKfG
z7KCSyYEjLXFxNgHXYllL0UF4HSItPI7RnYwrJOHOsJp9XciKBnsWkm5c01QGrkY+x3El+7MjDab
fa7mFprms48/euXZ9YxgLgs8MCzoF2DuXiIdiIcZivRZ6XOaoeN+I2g0+0itWNu3EoVxp+z0Gias
LJaschmfk5sG3alCfRionymzA3SrbrdOzeCXHUr/JWjQTy2E6KI9k2lWSLRFRaOnpx7F7k+zUP7L
0An2M4WgY244r3ZO4FnPQ58P+mJ0yvoYI3xeGkaaPWU4xogcyFXFyLlqi5/kt17rSgtWAkTLBqy1
vEwsazd8mubhpFFtC4N3aZAd+WZJHmHs5cmL2VoTM7k0v5dywDXFOfiS2lHybKEw5cu5/d1wibOZ
FCBHF0YO/Ulavju5rb+2jTshNjbqTd2OfFZTujaPnxZrLPcSREheIFzVKzGK5r2ku6c8ifwLsbLm
lW84no9IwAH3R6avCfUFAVv9mQ8/eXjETUr2PstmDm3OXdBCSV6dsPHGC0Kssh9Nr/FG//2J+q8O
VFuXjm2Zusnkav7zv9wfUyHcacKKstW1AlH69M1tQWX9+6/xL443QxeCxtA1DGCczhyg9ZcvAgB4
KnqncbZsOBZOo2j+5LzP6wtt/5W/yPO4ZAgZ7lsTAk+bMByRgaX9N+/VEn/P4JvP2b+/kH96t6PW
KJ09v741vBhHMGqREwoyoIhOmX8wPfI+GjNuj26OFsr06/BbqHn4bvF1qH2CIlfQm6Qo6yxs++/8
/6vfUI/sR0/s/I3hDcZqT+XxrooESZLTOKzZojY7BHEueOBZHmhF2rWPiB53DVetTHJcDsEQlOh/
PIKQzYBevvW74CMMA6rbqFMx/2RPM+Wynt0aBLlecQ7or5bRWT+Jl+g2PcfFd5kaTMjiJuTHqLvg
K8puJ7NmeM21CrpXUKhrzLF40pom25VFyvB86GiCXLdx1sbkThCJerxafSnDeyoaiWOSBMc1wrfy
OQg9H8lckhIPkYQpuw/HOcIVjHfEHkz7xIjpVkomwQxXtJStCCN5jMwty5UkU7/RTPUfI63KJe4l
opC2luZrO1gdUJ+x+E1Bj2aPRfMTEvbu2fFJs558DQZPGaoP/rJ9VWVqX53YhOkzpWKn8qjf6Bgi
7hCkEP0S8bUsnXrAMjIzKbBkBLehT+NL12cI14JEgGZVoKEKPAWrofCL+8iPaoUEKd+apDL9SD3N
fM5LvWJDaxfG1cg6BNz0c5uhCxiEprVLHLcq+J8TeWJbVELDkR7EOnG59Ks4S8abbY41gFDbMeCa
WiXMYYWPJ8unBPu2KZDsleFNL3HIbAfhjzthGTSKNbnJ05iP+7yL5bsxP/Po9di0R4nOyBnRRLGy
odCtnLZq7g6ZEpdSgoha9TERYdiHfXvd+VUNO9TAja9Ez6UjPccC/16n7gepCv1vkxQDxjQJejd+
MKjIes/Nofn0JV9bqSczrv0to3qBDaQgM2sIPbJY/nFEQhWb0dl0wdgAJ766H4fazpZTFi5zGQaE
nsdj9iTZIWCj43u7HvXcvNao670V/BPVLHW9amgSqS4xvDaskDSkLLg6Cx/lNWsqPC1DR4Nl6M1I
FLqyRhxpablLm0zf+gTao/WabzQHQFK/dBn1zZ5iNCh1kxWoJ4VXHyx29v2C9Yd70Ob7c4wJAlnm
MTD/RZ7rcHXxb6s1BzDbACnxcrgkcwBG83Zx5+o4WZL8gM1B3czUBulX4GbLoI4Oi9rOxNnDc7Uz
iAI7R34q3wLStAsOs6DetG0ofpfKbW5D0ps/wkjrrxOx7K8aZJmH5FVYnGzJcOcg0YYVdvnwaokZ
BsZH3LhYmtHuKq1k6UgVP481kS0vqPnNGxSN4FCwDLg0beeGi6K3q+96EXlbevvyOCJmeY9Js9uE
fl/0iGqRAUaORFGAKguiaGR1z6hb6nFR1CYhGH06PU+dgTAMG8oDHboFGQygcNL1OuJQ4njfcpY2
ewbgerUsWgH+3/dxraV5BgOmNte1g4AN1mpUn60ioxDtiEPRQxaSsnPGDZWSRbK5rDwft76mrj7R
TbtwqPBLWpbPpA5hl3wbbRSELjpgbwGk3zjYVhEfY20k2sdxqpudaJBDXdGkcGej6Rb6mv5BUxE9
SJPqDx0SmGMwiXrge+VYT16r9y+JRzbT6ESseY0qbb43uW6+p40uGMrFMDx1JiJB7WQ7AtlbaAG1
fZSFS86eZoMHk+MswxbzgMmQ2EDSXA7nEWQEQ/rIfhpDw182PWJfdt39hckoWLBawC9cAVrvtuwG
4o1pSP0dAIs65JGRbBr2Cm8i7jXcuxNi9T5zSsYS2OTqTmcxSVjUqsUss8vdkRzP2DWgFUF0Pw6V
4Bxrwyq5to3y98GIvo+RMlWzUIV89ypUsQHjxB89F8IbYoHqV9yUaJdLF6wMVRo3kDAXVmSzXomA
8DUWAzKca8C2eLSvjOCJlzaJVArXcEVd1K2mZ04br+z6b6iohmfdi81D4zrBNoMFhefGNLZho3nn
XDnmIWHZvpOWL95HivpnckJzeMt9BBNDFC9mYznoMS0j/VlngAbNxE3vqsibJ7IjMiobt/cA+2Va
fre0Tj5T29RHzFgoKUo9YWHqh71xycqMn2SQZBUxd/rMeEpjyBV8ezehTg9jjIB8V+SUWmQECLc7
GXYwvLMLwm5uFxWSwCzlo1DPl1yC+7R1omMmek6i0mJ9o+kz6YnAcNCe1awMnvqt5J7Zgo7Wd61t
4YrwYsn4PFLtI6VJDoFvDT60hWDAjjJW85C5Pet64izIJ6RyDjVn/s6wXJFeH6CoGk217ZKWJ6Xs
jHIH5SF89RnogXAL6yzdG1YAOCpmibaNJsIGBBzCjdZWzmqSmcDcC38kK1PGQoExbPXWilbhkOiv
Y5oyWWulgoNgpfnJZ9/whI0FvmjihyYm9SxQ5K2h3eYryfFZWDZLBrtJ2UtGcd4+wPU5cAPG/BEU
HZtiyr0GAg5za4hvutc83JLLUNdlecX4wL+Fla9GcOdbRJSXVDLAuiWtf5lr+AcjvT4neZa/DU5Y
PKWNhJ2VYtBcZ85ovwlzaC+B0uqthkPr3OWFsycXzb1Dh3RRhjBCQIMzA3Jqs6p2hTU2136y/WMS
ZMX7UHIBj1B8j2FSaOSHxFpFRI2uOLOKSn20Yxm9ZoNPQJbOgLvWdDgIQw01OfE0xDdIr1svSdeZ
VkOcQOISZu1z4mXc0owwzrjKrDtFWVguATBCAuegwXIbsJNNJzO8q8TWiPKLAv1bSGomTDw9Pne6
OfMk06n7NY5tu6YdLLiSiuAxjawxS2mbwG3DfqtPrXNqDDDBeYNoAVMFdmBrnKeesxRjVAaEyDZM
+nsJLfE4WC2ecc+sfuts5DdZXdXLGHE73vY8OJsiJlUy0EsiHbQqhpadTuuuaKL3shtZKvgdUoF8
/ggvGuhiV/imxH9pY3GIFWnjRpQb1yaHiLp0UyPZBXbJrtGcIFjUY8KKvTcw2AKvkXtHAnJdhVoE
4ylHpoJi1M+AZ1YKvv0QtdFxzMJ6qc3CnSYTlBx1w32twVGFuYU/PNNLzFigfcWCuVGx6vuyB5Nq
lBc3NpprPI4NNnw9vHKW6uvEnMYDrm13GVjUnLr0u+cicrKbpXnpOYhlsyQ8AoMJutV1iKp0WMrQ
7hahFzU7XcJWCfKipqyqaFo0ETF1KjUPb6w2eVm2FHDhX6HqwbeKNN15aMjcDznpUS+qYQmhQhPc
D5q7YmFatfEqLH9EAuGYbywt2eDz4thrhtPKtItoB2PV2ZVtDWi+6EN3k2KbXCWAbglZ9bxHU6bp
rSFMnoSa1N2hOyLPyQ5eS1IJNqprkocYufhU1Wsnpoz5qwwqQVc7e3dqFivfv3qu/2jk+3+XMPH8
L6Mq5i/04y+hwn9+4Tn19/9VPrC0XP3f5kvcENV98n36R9rwPFn786/8OcO1/mDoSsIwXnJhyq+g
iH+kS9jGH0QnGC67S8XuWnfpC/9rhiv/MIW0lWNDbLCEPQ9+/5zkSvcPVIRC52+aKCAsXf4n6RJM
xf5pCKjbpsXLkq5E96+ICf57l0zmUGyFmcy2Xon1jZsPKq3vGN6N26Pfc6Ba69DMglsmHXkYO689
EiRonCF56eBDsE8vzE5H9hEANcWDZnpIM8uIlTYmhtr3UI6kg7ZjWVpuWyDDi4DAjGPcVNoNETOR
s1YVfG+Sut+SrqitusyYAGkgPtvCjIsOBNLkt0ALh4tHFmK/YKNds5EMjZ3oSOaawJ5ffVpFZMC1
+62wlP+K9z/YOjE2ygUiM3dntMrdlIK8n0ml+q/RrWG3+LZf/RwdAIkOmm58/mPQHCIxpnvFpvu5
J4JsnQcm86m6zpFPAV5Rh6QfmKWxXzzmft/eQzzLH17Sk/JDv0WQbxLkLzIWRH0SH7BiUcTbBYk2
z8aSsHoPrV495bikV+Cik3NqCrZrvMyZDyreEWAXmxSjxprQqfFuxKW5H0y9YM8W5gQdFDTpQ+3T
g1W++uH6eYSxVsqZpK/o3qrxUoYCGXUO+eOhutY7Cxg8q0RX+CNaq5w54x5H6Fj8sCbvt03L80nR
8A0qQ1rBqmklNWUKpSR0IqQ8du++K5KdiEiby+3cH89tOyU/HYkTVvIYvNYmKsmRBe+1FKV2y6YC
Xb6uXBMgZ1tuVYYEfDHCqb00sTls69jTiTJUPkNY19sUnFB75s8IwZBdeHsPlN1KuqI+VTX4wMoh
wQRpdwE4XFrRnMgTrFNtRlSOyHhvvpXHl8Ab8KGVqpzeCClDCqfy8k2DNnOemjLZhl0dn0pP2Mey
aag5uAKHS0kQB1g0Rpk7PK5qlQL5qJelxLNWCfByfWzke183gkuiGmtrt7LfhKHtbOqxsp/dmHod
XXjyaQUaiZioKUPyBrixReHaD9bCMHJLuOu5AvRVaA5709hGsKn3Gv8YOr+7wqR7FYUiga7PqkOg
W7cyB90QjDq7VqqmItSLlelJAL1aXVHM5u5sS7K2gx+hPYiIUIrDYezgnk2I77CxfOuCVF/wXGCv
7zLrNnmxsyuQcvCW2CwXYYQXJkdVvCntPF4VrBgWaYI+t8u06ACzs94Ysoz5fHqk2TYUtNpYEuzL
KMS9s/k0WTMquaFETNEjZOKoR35zSCHYQ8xtuHMhSGdnhqDeIjYSF4VI66w95GEPg/dOrlvqH1Vt
UpSY+bThKcqIGBz7jFfLXBeNEgEm7FQNc80lJreTM7DuZATynqke5ZUzISGy4vgJl0i7wuIWbEJB
hsRYmCFhq3zzCewNtjSqqBJSq3UPKk2IpypZPxwK6uhHSmDDpnG9YcuhJZZ6nHtvWNORzIwGa32A
Jgf0GdkhS3pnN1QK0y0rhmYjwz648dkpuF4DoAG5PvHN6An0LtCzBWQUNHMl41tzUePWTvDpzZWO
7QIsWJad71yx9LXb9KsmspJ8z7DRuPZEwMzZG1RP1VchBdIleq/m6qqEofJIOORo9TwDr3daxWeZ
dTw7zWiSLMJQiRRw63dFLwp8trcv6Di6K9W+x8g3iyjyGE/gXGXISIHZkGFB1QC3hrS02ra6LYw+
8iJyPg5uFssHJMtpOXggJdq5upz6nEKzQ5d1qg1b54PeW59JxISIjpLqdPwqVKH2ksBuR82ypSFv
yM9wzXvT1PW5y+KRTMLoUxeg27OaQG1tjE7mXBoHc5FczeUyQA21z+cSWo5u+BrPZXXHiNRY2jGa
wZHINnPJIoN1GPJYSvK5OAcMQjXUltUtp3/+ZUcaYSf1XNHbc20fToO/h1g4XWj+mq2ce4B87gb0
r8bADTpzPkgB1cP1Gk7kUGBlYiXDkBswV/zEwqg8Fc4vrK8I+EgdfdHwGRFcT7RmT2N0NL96le6r
bwm/ephgbmeiubGJ5xaH/DS8l1Ak0QDbUTc9663Omn786o2IrSP6AwlIDi8+LJ9iyGSnglTFM1R5
kGk0TfqrmBuusuAxzecmjMVHudbnxoz0AGfV9hWzpbLJTszM1MMDzvIzaIvUOKGCskBRiy47VnPf
h/MO0Jah8mbn6YNDWi2GrWgRlqo7cC6Rp1zH+a1IRmeTuPy3em4z2yQuy1WpfI7UrLfs75gP5Skg
rzlhIYGOicTFPF2nQ6TvM03oaxNp1KocevNS+IAEwiRyNrFBFlPXxcFG18LRXfhj7X8TIkLo5gaq
vTAALQ5N0IrXzIM5AUHF/27YkXOCFgtMsemYljGjzvZChBdDBRcIMuERQZS2Crve+F/Unclu5Mia
pV+lVrWzBI2D0YgCauHz7C6XQkNsCEWEgvM88+n788zbF9lAVwN30UDVJhYZKaXSRZr9wznf2VXs
2p6GWk/PnhUOWzbj4tZh7duMdl8du95gJpt2ZxKdiwNrWby5XuO/u6nDlFP0xnLCo0qSjGASHir3
QvSe2gVZ0X7zjJrYY2FXh8T0i6Ppdr9MYrm2Nt4j/AJGeEQRK+5eayMdrRvsS6nNSgjWj3MyHQxq
nF82+EE0jJBqTKd9RxyX3JSiGOL5MatPF+lYywgEZD7JiRGnjjcdKCh8oLXaug1YzJHrQzFCT2T6
94Sokb30iuHU5r46+vD+biJt0o3V5t1bGbbEA0a6/vDrGqLkZPkQ0VVFX18lMGujSWzD1LJPAwZp
5NNVOy3yKayejABu20hVAQwumJ5cI4PM5rjRfipxeFI5WT9nfpPoz0c4Qy25e7kh/XPiZ9UzDEhg
K75fJfcCaTbKlsA/m4TW8ICIPPucMjeJt+TwGXdcpZrchBwGTBvj8bVDiO1F0FSvXIzeG9VG8FRh
AIOQw2hdFZ64RODotuBo4brCKfmReRkePoJM7qIl5910Mm/ZQonc+7T3q0T6wyGp4vS5gGR6IGCm
IoiMefO3klJrHUiCpJoG/VeZh09NbG9KNzZ2aewFL9Dz7Z1oxuHiEsu3VJ5PozQPzgvkSHcN54gc
UYPtPRMtM+BGmKJNOVr+RopE/jAwIB4CnEZ3LIbNem6Yg7RlOXzzHB83uDm058ysQMwEmJ085NSM
0nQBLb/pj5rkgc8cGzjTudpCoe1Hdfds1PFwDzvu32WQpD4G9AcIIIih6qGY4DR3pXVyhjoh9Q3r
xDzImMCcpmM43f+JuWMU6+FG5UY1jGvIIX6I3YCKtaERJnkz6L57DF/WsaXGXdo040pGES4nl1VS
+zC0U3xaUKsYcC+G3EENbpHii0yuDr33spj9+6QtDo827YD567IJC0b/I+Cv1FffMpdVd54YI84x
jdM9Ned30GCQd62av/H7ibxRv2kuiNfGs1d61bGctTzOUTEsAyDc2wqlH8iGB1YShBd3c0FwCt/C
Wc++5XE6DwbQSHor5h81NmWoABL2J/V5usF/NsBxI6N9XeURHX/mx3icU9yYXGJRPV7cAnzKbIXx
sxVK/yeRZDOjytAlxp6kxhH/AYXhx2g7WZvtaxtei9BtDU04hwyIlS+/RCak3iXy0QRESxmsYjHO
O6bajzVtJMdgiaL2fSSk6FtCb5XwlarbRrRc9cJTrGGhIeDXQpGNYdBrt24ZqDt2PJhhQSj3LSzh
a2MM+a4rrfGL55CM0rKQ9ecQp+4P9PnlK//D3tGvZPGImhmeBkrOeGmo2sfpJIIdEFoIxVGOB1sh
gqCcSpVk51uMa5Vm4mCEFqZnxKYrKSouc9upT0MjiU1L4uRuuDFhtRbYlVdnyIIXI3KCnSMg+o+S
AwmIB8d/Y8fFpsSIdCykVGdw+t13gDI4XNij4/SChp1o1WiIx31yoH5nVEm7eC0Z2XWscRr15AW1
YreWC7KqwvDpX586/N/nCX8fJ/zn/6BQS8lY4P85dDh8Zln3b//+mZX/8W9HzGNIHf4+gfjH1/9z
AuG6WiMdkAiZtDT/mW/JBAJxDhsAZVqGDWmTv/nfEwjnD2l5ymE6IR0PhZn7zwmEZT7iMk2J+sy2
DKVs+a9MILiT/48JhOCGcG1+QOcxmfjbfp7Y90CSajzDrB7hT2WufK0e9QGz0J5KIVHgupj5f9ep
QynR/VVVPHZQ4yNE+1FzTKHrXNSjDskeFUn+qE3SR5ViaB9ueWzqzF1Bqxgfka+gkUMYpVZFTvzg
o3muCpLSMpNJOj1m/kwAjbEzGxzBM6xNKkgpT7IzkzdUwALRE3BHq6HmTbXboZ30vH0+A722HmP/
LA/rQxY95KdFJD+8x3oAGYpLTPyfW4MoGb2NZpe7TR5LhfyxXhhg2OGo9YPkJ+Jl6wISilUEuXao
EChArY3z2FW0j63FWGTUiOiWWGYo3yheSIIbrwkIuK1b0zFNDw3M0CQXNCnpOxCDeEGGdo3U5LEn
UXhUX3jNxxssN/KUZ4IGSHacLh7Y/z1xE9a21HG0lY8VDJLi6aVLyCM9NkGD3dv+c2kz4lkmoC41
20teAzEJTVx4hRjQLT92PvS0SFNDLrHosRGCjGutvMeWqACM/ybzPvvptzFYocc2aUpl9qrNlIPH
TTNm2DBi26XuA9SDNBR+AFtLJ8YC6zguJKVblokCYup4bh3fFiuiMsMbk6aEoDcKslf43QMkf0M6
T0OhWYTqcfxm2r0HRFDUR57f4jPD+yrBi9ftuqmZRyWxbz5Zbu8DdYs6896XcryIlPxsjA+p9STS
nKmI9qoygDM4AUpoaIaB3amG71MQv+fDcZeAHrIqvDkYO5H9PsjARQkTdDGDle8AumTl0oy1c6wG
zznafDfzVsdG8dnFnOqUKQHc065R00sekN82O7PxHkYlDMIWYt16QsHMkoJon3Tdy5D/PCBTPAw+
gom7qxr/E/kg/UkHSfU4ZxFZ6CqbVHwS+GJujtsODeFPEBjoubGLT52SZwQT7YagwugnceAl/Peq
JFBMWvj307rGddUXkJgWEVgcsYVAGn35jpg+QQkkr6C4oMd2VWx+USjygoXwE8CEjKEgXUs9Ipwx
LlXTj6zPNb7kxC71QqcmQ42xd2zEYVnvb0zhavumSjEk9DR6Dj67JGye87F1CV0ukZYtWrQDqLx5
ZMjAAt/wm4CMAlxTJI3HFiSoV6CA8IVBYXcOcnIDQjFSz7v3qu+B2NVzA5DNH8MnskHaO4EDNP1S
l+PrKOLgE6NN9539T0amol8+dTbz+7TuATeOWfErLZtMYPIMTeuxBeBDB7gjjz4aFCTcscD8Dakz
oNHzmE6llCZPTtnl51RU8NRTS8DMFQwOf3mjqb9wPWCAEwlVMGvfqL6p2OyIVHUcSBlFghE+gM8A
BVxluKOiQF2YRGKpYyKwpoDHDjbUECUocqJdUo1Ixcw2YenisrcovQEeZVd2EGtKEkqXblp0071V
VKnbogb2uBBdOH8Kl8HJIxQ9ogzDZ7jMQrf/6WWRewxMcwCpP8fm79ppK6TvSJJItRgBn4WVWFe6
z3+BmHFe0qKxr7hPmw9g1uZ+ADe0Fu4wE7MtUFkWYHxx3Aff2ige1rkn6589xtQd1Fy9nqnoA/az
RZIznmzHgzelJIqiUltrKqmdwGC043byb/PUFKeu0MZ2Mu3hp+7k9IY/zsCAMJQkpxvqp93b/meF
L5XvxSKH3jtG6AeqY2Ymo+TgsNxQYDvn0c2hsPkETto1jprewlAu3ZpdX2FPN5ZT47lA9pmv8sZh
eUqwp/XCNTqe5Wza3ynWi2+zAS6XqR3Ny1gp420i+Sg91eNQQf8ei/B3GjvS2pqwNK7wesZmARmC
DVtSBgXmkale5TX5oobVjmfHJLaeoYsUm5yUF4k8c3CfstGCmViTBqKaBJd9PYu7n44YbbDBZJfR
k8MV30vz1KjI/xXVNMJ+9vDrh62zkRXLqAVrwPrLcGA0X0y3nz8NpA/7rqsc5q6zAWI/KTDUxGG7
q8smWAe82GgzuvzSNG3/ZjYBYEgTiNBIIMNHOQ3G1fcbZx8PVrg2vBmpQWKVF6OzAvp5vuTZ6ov8
EoL+QSkk2S0a/N3Caazg2cZPHtIZF813E2PFfvJCAlQ71Cfu8pE19UmjYteL3DOD61yhJVrU+K5P
leMgCKiVta/h4oKA0ACrDI3rrM8MEggFXsd6joa9Kqvsp0jraM8AMDllpQCCxjBu086MlYjXqQ5B
0FbffCaryyaM5gNJVOXGeowJIMsOW6F996XBUUjQLeOEOZswdefgeYqzFuqCHDjfN48hxPjnPILi
mPSEx5Di/0vB+l9u0v4brsno70x0j/+16eH8GX7WVKpt/fn3SvUfX/dXpaqNPyhSEWtSWhKdjsPh
n34H8w9lI+J0XBYI8q+F2D8qVdP8wzCRkWp2aJblag+Z+z92ZdL5A7sDSezKwvJAv2z/S5Wq86ev
4e+K+T8z4Om4kaYqg7r1ofT8W8lqdhNSbVPQWk1hxHw18g5EIHuHAbjWX380cZywAba3M6DDfVK2
T4HOshOd2Tfga8WBZyueNSg3LGp3gERyxQxhZQauPJtMyXQ86IuKi3wV8UatBmlSGE3djQ9ALnEm
0Iy1dbJidOIsC+Trl9Sp7PXwKGTj5NefvqfSHYuNOZAAEwInbUcn/e5M/RMsXgQ2dmdsw7I65lqU
xwoOMQKm+Qftb3Ms404i4qaMs7PDrOEbPdwQRAc58C1DsOxh3b/mDLSvdUnOn9NcfNnOh9gYB8g3
3qtMZnQWjI5v4HYXRQLmvlN5sXPj7G2263pvdl2OkIsLYSSOYedmo94wEHTWXYvkRmZOf7asgQwH
2KQx0Ri7BE4TZ0h5JadTHHuSvg4jDj4G99nFbuS0Tr2XynCbHTNNKuH2FnS2cY9oWXejv6yQeJEn
odXzgF7k3olfqWS0IkhVLi2kgXm1CmynI+tv9s4F8TN//dExcVwrH5OgiMADh1NkkvCUfjErLLZl
GnB7x1G6chwu0rbnN5qlFrIPuNQq0kdfNQ7tvz1hOY0f04Jc7cC8O6c5VD3+hM6/dAaEtAoXRDxl
nGGP8NwxjL+lnuw2k+gIZs3wn/WuCM6BFaQ44Yrqe076vFRD+ja04su08pUp2+iZqec19DKPTZTO
P/y4uxP+nb+D4d/WKZspC1/8ZmQLChp4YFtKTsdTaT4CPRpjPmqHnRnP1WsbTsx/cfTc/HxKD9Jo
vwqWgzgzvsc2zFWNrTEruplIIYsrDZh6BNjli3L2MTJ6MixZnEezH1eKfijNjG05NL8jQiU3GDnO
Vm6iZMOzvy/OIDu4GIXjMnQ03N13ZmIBl0xanux2+lA6Q+IbOze8zc2e/2p2zK00P2JcfQMmtySQ
qbqSqIcRroPJE3p6uJPXS2fUGeWvAV54VXdfWVkClyg6cxHWbnyEOAgvOxXddiycC4uq7jxCLt+M
U0yeCtvakzfAaedCXBTWlO9R2R4GOxRwrtLqNPkuBL4Kk1wwsH1zIX20gX5M+d2j8fijnilBpsKF
6eGSbWyP8cXJc2/rqgAibNHUh8l1n8ICFQyqH2ujCoCNqRFSzZXc0Cr7WTGOPvEg8c740mP+X+Tb
riiQFqHvRU57g4yRvRKUvWLnTiIX0uHvLjZFAnfEljaOnUPqJ0QBqx7US3KtARet9Oi6e9TI1BUS
MRKyEHGy5KXvGfh1Ymoharq/KbCP/gQQkwy6YtP8yMy2O0Kkm46dUVtrB0Hjoo4nktPMce8kGNLn
FFsNR8ciaXqODnirG7a8G2UN8r2ZM9KOguEyKlbEBbJbmZf6xxQxJCYse9LyA7s/KoDO6I8kTkDk
DpFHw/OXxEfGHSon4zp7A/8czB1zNRSDnj2lT1wW4SoiAryWdXdqmVYQxALTiYUeihs3QMveOWvB
qHar8slCjERi9YKQ5GEzR0CCcJ/CDEkwN0VGkGxp4gXRJf4m7cpw6wwVzvDCEafGaa9TsZ7bHptq
RqpNDrN94dVosqu+nvaDBEwZ2eC+kKlDyVjkCQov9otfCIAJMDWjpaFVC2kDulXZv0PL3aYjc0BS
/szl7Bu/JqcBA9Pzb4jwoFBOtJNemprWMKpwHQeKWBV8V20Xbb3EJ8W6uhsTPNpcZU9oek8K8AMP
N+HYCOSXkYEBWtSnMWritWPwmYczQVwBtRqshSXjYIZ42giXcLW1HAc2GNit5ualhVxBosv0TdWs
idJGSfjQ+7h2GehFSCmsxgGOPH6nWMNiPxb+EtX+CsjtyxCNW8uKse90R6qtZlMq8zJZTo+Kevhg
EvJDCsK4ASh+sVVbmAFZuH0//56IA9WhFCvgfi4O6YQAyxjIeS9JKDCcK3uNn1WECI8+Laj7YddD
MZoU+ZZm+DZjRFEeaGXUjNaCU4l190g0UYZROI6KJeMNgrzSX3WPUc7zsbQwV9qQ4MCZG8enOBOv
BPrRD6aEZ3kuL+9Diy6RS4Sk4Onk7NqoFbrHIxMCTkuC8jCZebR4ppX0vAzQcQL6JNDGRtOFLpLQ
YMba2/NxqJ132qVu6UbaXgkvPEhuhsUEvnpJAmm4RDn+u59jWp/MrNdD9aPSxGM6KcKVjg8xpHNj
1KNRt5fTpmSkzJcd0ti4DV7/MrrqXnjqMI4+efNk2ciSmw8ukg8TdPDr8jkj2iGxCXmYfHPJM/jk
VujOZ/CPyyyQL10x35igkzRUojSLofXr4BO229PcBtsywJoctAReJI8AEhdtaGY6R3CxIAL69IAz
MyZrk4lCwbux6YoITFxvRBsLztWqHEr7HvjMaAabIMk4TR+IWPs1G+0VruX+VeFMs+zAW6N/Ntae
IuoDRceGb/rdreSwHuxKbIgKTgjujXJ22NCsiTMNvEye2tDqAH+0h5QMC6uorkk/jtBmEJPLnP0/
k5GdIjkIwkW9KtwaMzOh5StAWrA+3OH7w6y19ULJHoXoasYBTWeS6mNuSSywV3D5uouvBxhERrK1
Rwt0Wm219xzdpt81PyvHq+/oqrEf4NJeVXTasJPyTS8AFNPvzIB8YnrxhEj41KY+gMFxGVyS46GC
Zp0sXzvnNk5lvk2xw7Csh/6vLcE7W0IkK63sB6r1D9L6+o0vx+al0+/FyM6Jk3G8wA9tF32dzQgY
mdpHxj6kmfqc3YZeixC5Q2y5n0aXqTPBLluiN6gjHTHcjEyRWdpY72CI9HZqoV4YxG6UWBWOaGTm
RTiULWVJjK9d5djUkgch1bBquA/S2SJ/btfK4bEF3XexwaygMdftwW1HvYiJOgtV+xRFpfHEgwHg
VpS9eCeUje3BcAEhQc7aiG1zJCwKZ2JC1VpWW2VU36PCQRdN7OrCyoReJ3YLMShIzkj0U6xJk8Z6
3l3IO4mujI9Y9lA0HdrMWFIqTxflBCv24DXeIxywBCQeTX7lR8RDgZfrQ6tHMkVTxM1m0DrLwOqj
Va9bwQbSJSJHlG/WGIy30QTISQrPTdMncqUCoGhKd5HDh8V2M9YPM/24MAkRfJO+byyM4AkBpwGD
7JdqS3kMGOWdDKvp955dgIaIo2NmmC+i08leEoC2ySSCLiwf66gx6+tgk+9AROcdGUDPk0/gQSK3
0PRJBWK/tMkRnS3dYSqffRjqCSWqGaXjy+TgUzMwvKwQRy1tERjfPPjRjHj9E5KxizNAwDTRCPGO
dXCaSrbImSWOgUHyGizFQ+FC7wPE0SzrAE0EYUBqRYQXiqzJqw905PUB+LnDAWnV6Mo7mO7EDvF+
CpLANCGQc613mRbMEXPwS4N8cyYeL9BAzT1I/hTAZME56vOY4D5m6TWfy8rVQb8EIXmfDJwzEIr1
dowOpqPIOhn4qfORuaTHKSEH91aob32WlwfvEYNmttYxNfXPIRMoiRIUsUKxBDda+nH88Js5iNoX
z/ONDTy2ZOl045s7t+VeFUVxy0u4o/Dsqw1hIlC8IvPUziccYavBFdO1Myh4ghDRVTgSXFSJvU7k
cGO5OW3cpguWboUIbZ7VfWx3qovLq1WazAuKrxrp9HVkrLAMXmmXrAuhOYe2StzzFFCJQ45HmBPA
2zGRAOBJxRZtkO6KsfW5rnpjM011urMJZllPTidOkJfjI4DiDKeZsYkdnipC1IpVVtPMxQW9Voj8
b4kt55vFghsumePtBva2iyjgDRpdorfZIxSVvvYCY5ZINjFi52EKt2EIOCP7bTTEuVYzgmfX7feS
lOblmDu/hf17Jgvu1I/JdG108SsI3w0jeW19PgwnnCawHKNLLrX11kvvBaaauY35fO7+WRsFAQSV
S2nuzNuomwGGiuS5FcMbBtVkyfof50XssVF2210ps2MZtCPOmi0f5DLIEvlEdMZXrJwfys7C1RS5
H6XF6RuF2bRDW71zyM5bY3M9hR6B5HEQs2PN+8s0IZbJApRgmop1h0exXQ+zY1+sVk/gSPGomdXw
pNJZIx75mN/Id41vsp3UqndyApBiGFVgJgklM85e2Hk3TPWMiPk9rnjN+XEz6DFZgltkyM6+7g+k
jsEDbsNkA3bAx15H1Gepvdd8KK2nyo+3uLSzdd95FKNkg+zHETlEKNWnQfd/VS3lpT36JCA/Eo2x
BxKnHqEGtNftoKyT2VRyPTTFJQzS5JRWpEHUj2cSI+++bggAIo/0M4KYsi9kNR3iHof6CIrKjC3v
hJxi4YxC7HI6snUKzG6r7c7c2HZ0boP4UKKzO/ams1VdmKzLwq1uTT5vxYgz0sHrlxEdss2I70mh
ZF1IVcgXXOHplo0fbi/2xT1BC6kDjpOjRi2TofKuo9PLpaVBD5duKS5FI46xyusd/BeQkHXMU58E
CQ5rNz0avfugNDfZrpDiUtlldUgJ09n1o+uQ9sFJEpDNjomMhrnnhKUvRGCyJIzKeszrkf2bXYow
sOPMf4TUexZ5XT1A8VyG3a3MyNWxWhj9eJOK8oHKCtW74+bzgdtuCbWqS8jmMa3hEyCBXramn+6M
qXjj/xayvIESwSjbW47Id+GgYLpGPhkP1OT5prFnggQanZ7GTMl9AAKIbX6+jTtw9H5k589DwFFv
mSnc1yKMz1JXzq6S7Zc5znSpNBvK6deOP5hH5UYVUqhw23uee+hVfgrLBvcHGuyl14q94uctdHmS
DvZV9BTEyeThNpsY4sgpIXyLDJ4wsPZ9lJ3K7ofn62d4hCeDD27RSfcrwTnKNGZ4muksZ0zZhBbF
7GeQO+V+rRZuv2MgDSexj26pj0pBKPkNEi5th60uyiJVBiPoM5Nz99ZhI9I05xUJJ8WElDE0WBax
fdkgVTkjNDc2QhaPvNtDlfYNlkUkjm3/oSEmLBwLyUP/HGTOQVG/px5HC96yj8mElliGwS+RomdK
Mp9xAFAb3av9SJG9H9Lg2JJCJzLD23fkaeEudhdDAaktivOlY05fUoNwJqsb5mTCNEInTIcUBKrG
tMgyVnm8yIboElFdrmYbiFEeKcR1xnckLnopo/E1jqetoeZozTJGdLhGGVE8+xku9qi2f+ixfIK7
3s/leyWtbtWAw+z7/ps57ZjvmY8cbvqjVBxBRP1uxLAJ4sRaNUQvr6giz9IIs62fW79F2F6dsVxI
jYCw7wJvx/Djt2tl89bE4rnIWGOt3aBKj4jBthjpgz3+ozMCcL3zM+NH0Y7+pReuf0G5pFdlriI0
UaBNk6mZVo8zAfeUE9FhcNh0ndueHQQpzAnTjzxlwycgkGAcx4ljp3Nz8Irlw2x7UITo4A+9SAyX
59gxrk3gEfIWo9FR4E9XEgnLpcFouLfS+III5cHaxi9zTDowC3J2+qNLeAFGERq1AZYG/Wb1pQzS
/0TiD1ej8u21+LBcVl887Sc5jM9VU2h4blClYo1z2Roogco25R328eAkrQ1GLe7bZYnbYJOJUd7c
6RgEors+3EQdcZXM2eBOIn1p11ky2TDQvHZlNwUnYRfdmY5+Wkman1rfSAnhw/mCBS+l7ye9uObV
IDHZe2Guf6PGPcL06z9GHUAYRmG95HJiCxQV4X0OEzKl3bJ94SIBzUdsk5agPDAcUw6N/crrSGft
Ij7+mPqL5LVN2djue9CGd7MW99CkFW9jv97VCm+WzK1t78sPVDnjmV5gYSpOQEzB2B+Aby2SBG1i
veHnI98CQDw+43GG4qVYmguO2Yn+hwIQbH/dEqPWE9m06A7Isz4aFpPL3sDThCSRqwjW3EL4zPXM
0kFg0/4IovLm172LqpGXaP6lRy5a1LLeMu3iN9mEP3vHHVbatz4ShzFugI6WBYtHhmJ6zJFVrjWO
+R2/D8KKXLDHTgfOMJ/sAJeheM/8btlqIt2d3rlXhGKh/ozznbauDgkcl7pp50XeIXuHDM3N0Dxy
kVlSDc1SBSnSJnRYPVDLTZ0XTxkwiWuEKX41q2VhDPZKW+oJiTu6BsfBsqab6mgpfexr6nsdVnuK
Z5DPbR2s+zB9qbBtEFPVxQj0fphKcH1TedZZH710DTOePIEZOET21Z1c4wZhcYfvNty6+K4XmEZT
uiI8va1cDrkN+K/oQfKF87bS6qivU92pt8gzuBPA02wQyRO1iJv6Q2CVci3rJGvjk1cvX6N4R8lZ
Ce8CMID0AVa37Rxfw3Cfcy5tCWVZJ1bTUMIhpqxRgBPtptD8074C0JDbiMghjA0gDKbgnCfRYgzy
4dQjqV84MB52PN4cqlSBuE1xGLa4bzdD59kcIxoinaN+W4zdNm2bfievRe+xul80sGqGatrbFfPF
rd1LHdQT1M7EYBful+A/GtQJBJSTCjVNqwnq51S0l6yc7YXjue8tyuCFspM3qveEICUB2jLG+Gr8
dAmQXrc2c0GLzzWgDo7MVQ4LZYsfosSNDZrZGJKD8xAvJ92tII6UuHrJnIftu1sCv01aKKkk55DP
kAHGpYZLp/qYomHfBoX5KJw3vlN+G0UlyLkgvq8YNFzmvn8Oe+SXlfmU96QCMrIDqO3ExJVUellG
LhPEmv17q/ZZ1zssEt11M8BsITcB2p+LukEGDLPD6mWamMowqXjlToByJyO8SKFzB7h0Qp3PZNor
K8b4ODK7jhcnZ/BETz4VoHf9rP1R+7F1FA44Frbb+GBhTnRVsYs39jDla5M3sC57tavxBUQk0bKT
6LZTDY2x4RnJA+MwiZTjptXD5szBNq552zT3HgeBl7qHIJG/lRtWCxGgk4mJvsFxgp5GRaJmUdC/
0R+Jje7tL7sgb40F5a9sqqGnTgdFxOeitPH8tnODqT+DpSjDiOSQ8ZZWo0OwgdbLvsQC281krreK
U9djcIUaWwLKWEvGdCg/vtus3zHh/0LsuJvm8rW2JShF1lFZVx6jHmAlt0Gvg51roAWZStT/HTLN
haqcZJGNLWMFErKzFFHIcEKZ0SyCwfisPXJmQmIpYccibRcplHpfrpQId9Gsm11EXbWYzQWmwwIE
fvqzllT55C/MHahLmRD9YzvhTjrJNmYVdA9DY+kI9vlWdHO9TQrw4cQW5OYSM3oyKWV4JIrfVTTn
RDkyp+A+eTfG+KAyPvqq3nRQbq/WYNR4peQZ9Dg4HhHBK/RiQlJ6c9c/EPGF5EmocZ0CJ+fXKXp5
qtwyWrph2h4MgGIB4ybGr1VP6xBR36GnEuo+ZP20L/0fIwifBYePq9l4GRHJAskwQXZC6o340jzW
YXOhi1sVjLyaWyAal0hjH4yx65zRcTK6t2tqLgBUY06+SOngoCG8ssYEsIz5BW+8eiBrhGg0mHBn
UDDvaDz1ithFa5tbaoE5EGxVIF7zIGyJg0B/nRrVDsLJm1+mH21R/pZEaG+ETei6wy4RvjJC2mFf
JPNPtk810wtRrKzAvYWF8G/4dJr292Me8BKR8zj4kTxF0EDE3K4TBCfHuA+eS5jUl1oC70cPwSVh
dpDxe2bc6HEhHbne1nLmnMaKGFWhqnxlZelHZSFXHll2bcNmfs+lyg5hX9wbKkKoi9kCroW3542/
Y6voz7rv1hJB3A2/Q7qBjV2ufbQoS9mMyYk27FDNmc8YT88cs9g0KjtuXhObJVax8nAnvw5l4x+4
9OtVAGoHYsGsISuzZWvF/Pju1Tbz6SNbwuQgy7sYqZUzrWtYSpSpPT6vGoawzO+QIO1j5fZnEXnT
shaDWBUYNrBBkzNh+UYEIXO6MfTwt64hEmwp8ZHh/Pytag1OsxTkuRiDjdX69ZvwVQ67Xbi7qAT0
jI1o7Y4MlLWd1PtMNfORxwhQz2MP2CT5qhut4ZpZU3kGxjUvRixQ0C97INZF/lXk+KSNRuHDT9vP
1qP3zRp7O42Ofct06F6tun6aPWLe88R1KV1aSeyqSnZ+K75Nxjm3mvBHCjoqRONkW2n1MtbWsm3d
d1WXB0Hxw/w94az3s+TIG2HgbydMgRN0o0ci8BJ02cQ6xjtiefpFjb1tx9qHLeFjkVFLgMyeNheT
QwTLAxMvKn57HrkOcfpdBOY5YNKR0JptIEM0u0zBQaKu6UwCnycEN9jXgxVrU6icXbPvO2kd/vyj
Kb23GbLZzomc6FpKdgFcIPEGhlt8tWiNcb4d7NgIEAM19poq69B5oGOSKC6fbC9cp2NVr8skRCc6
QDp2NB9BK1hxJY9jekoQn+dhRUpUVP3Ok0DfRN9WmwF3GNLzWO9lGshd6LFRZcuzHWbTupJAee81
uyNG4dkuSizwooz1eBspGVrZ2zRE4knPRbuPic4DoDAvADQXW+mlAbiFVp6KKnhDTRB9TSNtNVPd
RdCZ1b5mVn8rNRKsuRsPHNUEOWKn2mYzVP+4JAkAFcwZTVeE5S5fj15UnTgDIKulzbikXohPkfOk
TTJ+zFZ9me2I4C/FOacCM1v6oZrPNrFk5dwxay86WLbGItVpBC7aZAKtBI4TegN7+F/UnceO5Eia
dZ+IDaM049bpdBkuQmSoDREZUUmtNZ9+DrMHg/n/xQCznF4kutBdVRHupNkn7j33ac66fdWzBMNI
Rg5bFWg7G73+xcWMiKmnfVxg8Zw6o/rNKWqeocA8NCEwfX1k/J2WE+Pzwvxl5bF4bJg7IJzd53ie
z62WCWTj5CA4jqYeojjtnx2LWz9obq5yaK/RdHlAVqfL3z+gW5FemoTeoJm49w0x3gpkRKYj+sto
pIDsOKhDsolOcOj4CPrJBq9Ku17K6b0GAH0AnUOtZLVcmfFWIna8kLV0inFzbBE70dSYLMzW0W5n
xe4e2vbVrXLBo8ZrUonS2lr43E6TxtSWF5uAzkhDsQ+oHJ/Hi9PYJ4vWgr5WvxnROFyaEmZOi4J3
brrnvKvmrbIS129c4x7HAOqdhuk+QmEBOHw23hFHeASGY3wchzeZmDFyRJ0puZZY54TcPpSQE1Fb
mYrw7GfqQMqm4Zk8mWfE1vBtIutrdpejVhmfJlsf+O/xdxqYa6vNEEPjUTTczJPhsguN4kr8q4TL
wzs3SPlhYrNRPYYP5kfvXVxvyUX2XUve4nwgKm9g9lJy+AwTLh+6HQxm7RcNL+zpR1LV38L4ULIt
3+gWIHbK8MUj9wXIEyQVQNX4Es3XuYUME6arAXcEvD9oPftRPX0Ik/IOY4qrdeICKZzRDyv2ekNE
7vGU7OOs458ujpJ6LKxJA7KindRTanvXYanTp6e6X2V4BTbAGonDdkncHnr4H3w6BjlRNqQ11pQG
wT9EERBzibmTTyP+YRScdNaLNVSv8H4QVEfdjyyCZ4tx7h6MwzuyQkUOfOrBKHX2nf5FqiiQRnpJ
UPOCWFs2tzjSfNXaP1DUtkiAN7IS7/U0/jbIOQrIA/GRk1Wb6bdyfkmSCnYD0BhIgogKZsqNEJVx
3mqbLF4wgi7VRz0GHjsx7NNlsRGYRJHT0snXgPdi/Lak0zK2s+VWoiVZ57GHzu4eZsTD+cgDsKZF
1hKSGx8p9/w267hsCC4Z83HypQTAVBFooofiwtiaDPkSlgUXa3ZJE/GrNDTPYggz1FEAdanTNnFy
l4gToQSZgGNICWu7Ne1H799Yc8RYbcTTAtpKpEm3oZ066Xb1pvJx2fdhbq2Ud6biEEj02ZaMS/sj
ocL32KwQcbfZK9oP8qyiF/Zdzzj0Hq2aqXzY9sRLz89GqNBFdgw/k1j/1Fv5MuK8w4S80FLUwLqq
aE2hWCwB8nDXa2gzwhwLPo1iB7jNazu6u9VDsxkNwmM4XfAhUuUt9RJ7y9ChqtTWyrFi+Snc/Jr3
nFoCU5tRUHqBCH9pze8s6Tt/Tjs2gJziYav/ShDMKztyd91g/w4w+GwS07a9vjFQyiNaVnOog5qs
wn1nsX2n5/Q6Qcxj0iRoZN2M3a6dYcIEdxA6k9gESt6RfPJZ6cSKZJOzm2ueId1CB+4arwmE+K0V
sss3csH3bjbzLray32TF0E/xJG1ceFG+YZonXjZ3l4Rk5PEb8Hu61lcsztHaNdc4h9N0YQ7NAroC
tqNID2V48y7CPiCZgMF+pJcbCy6Jn04hg7Ox/5TWzYronaJkAmHHcsnTijreh/0c++4UlfSV1btE
LeaNQBNQu/ypWm3H5KXg3y1NkDDpXYlwhAdrbYbM+dZy/dpGSKXMVNz63rmk9i4dvqo2/4Ug7Q2D
n/PAQ6PN36R3sBt3WlJ+7fS3ZUxESzf9HvrObcmW8KCc/Lq4dAPOW1AjEwsrvrIobN/jmfUPdvLd
FATg9exi7wJCm3P7WqDW8upw0raiTs+2E9lbq2LI2bsl8ots2lYZR5kYXjq99OTTktNQ1urUzwP5
CgUVYMjNQc48YowH4h2fZ4JnCLtayL3HAlEpW+2ork9Z7CoK/ybcAY4HoA8DvV2q/SDSbodMQXij
rMgbgdtdor6JFoD9elP+kwykNC7jtStH1ssGj68NaHE7DcaysccRRRShcXlkdKe6RtpD8wNMt3EQ
VaklPlr1YxZYrNigH6yrQC9bw0MyJEK+sdCNDASknpPI1LexRRQg6YkxKAVEfQgGrLcImd9oeDki
zGf0XJcFcN4hhNrsRSTZ7d0a+r8+vtZOGrPT6dSlZUc6YVeg3ILAkAU6uL76j7A7HuDQ7VmTrn+I
NjL+/d/MYavhPWW0U9i3oBsIUZuJIKyovnRSSbcu3oQLxsKnnp/xADUVSW9mPk/MYe5WnADEa1lB
sW+q3SS6pKy39pngbm9L03iomJ4Oi6E/TSOipGbJR68vKbsGByCAEZEqFju/DYkGAfXFRfAReuNY
0pKZTEgiv9KNR/o0v7IgZ2mBdU3q5TGW44Ns4MnGqiB2uHcQzBM6tMy4WThLt0a5Kg9drp+larzc
MB/IdL0tdEfgm4fmIQtYUue5vJuBOftFEtgP9r4H74duypegF/dyZOw+NAu+EJhFh2Ju8MjYZ7vi
KGvlV0rxd2odoMRFgSwQ6914C+AhTTA634C6oenowyO56t+5XlykCNkiuJg6iI87sBZKYb3C4FYz
T3sdKw4/cjHvS8Ril635oWmt5ki0gi+LPGZXgV+FMSmXd1mQOD2JE2mZwxVuBACUuoYdjJ1yr0gT
ICDePLmD6V5N0a/PqRh4Qc9ztEwoBRIwlEYoiCwx1VnDjbKZCBzcTtYkPcMA9W/pBZNARJBziKO9
nTRAD7M9+rYyFgil5b4QSXpU3HW4kMkDcer4wXWZjPFGBweE31+OQXQwasEbXqw14F6/NNIUu8HW
94NqGFRjqWbHgWSp0OWxcVxq40TbaWnbH4jZMk48Zc0pHLiToJmkIaMXe7ibbFBuWVoJr2VysGUM
bIBk5EcM7SL0IjM20X3LJ6dtq2vFdGS7SPkw81v/ipkDmaZo94aQLn4gcqHtHAGMoLyL38Iidq8O
7zAnvZP5dWCwzEMUVBGfdB9M/aMoWn3Hso/oyG7G5Rayqw7oGzrwTRunGNmeS/2sw6uKYGZvS8tV
19RYyMcK661dFVDdJmWemql6XtDXjMqVu9yCKUMltVAjxrshDorb7MDWCgdNP6pylGe4eqiDgkcy
jdRz2ck3lU3VyXAKLBBV+1IKoZ8Jxniz5p5TA4Wj3+tEhDdBF1+jnOVZGFX9rqe6PNcTvqjFcQ+T
6X4LW5i/cne5udhtf8cty8JEbJU0Lc+YEuvSoUUhBXCEIzdWoV+GxcfMTQaBpXSZii92/s7C+T01
CV0SJLBGxQw+ug+4jCe2PdQ/fyRhUxss/vfOLDhh4/7ehjYzJDmKPfILuFgFqxWrqU95qcutOUXp
UYBl5hsDbmsVatMurObTKX+luIE5E3U9AadkLQI2Fk/ExOQMn2SvAc4a2OqXigEhOTcPVjLPe1M/
DdkaO6jNpxS0rc+yez5YtFhZG97jNkZ5ZWIv14bDQpLkWFAf4tDd4sQHLnoPYVk8NFbckSMzXEp3
eB3B+3mjsR3KlMMti/9w+IjN0GZfIF/F2cAwXsG1WDoECahIawZVqpqnHciZJrG/m3ZSsAsOahSv
5ERvYbBYhwogPf6F/IzorPjwWytM3nh1nU32ldl9+qnGejdV/BazMYL8SKTlkxCEvWkmxWmMq+Cu
CfZ2jcFpWui6deh4ffvAjKhA+vFIBfES2kaKbKXH/RLk9kNCYgotVtYS8hFC1CRa6CnN3vX4VWPk
GbFbeTJE8xuElPTmxXR49C0SJtTgTw6AXwqIBECQhYzaqZl95C2MIpiDu2m9tYz1IYw66sSESSFN
VFE99L2kb8eDtJ0QmXkmIqB0dI2rjWbejPr51IT4SAcSkrpy1o9IkuKuDk922Y+PhV3dRZpGZzZi
WtrfwqWPnmxAamht85BhrkLxF7OXWKzruvG6/v1vquEgoEclC5qtim7hWmcx9onYMt6bM2OPrrlI
pMX5or7rORmeVWU+K71/zs2KEIPe+miXOj81gYq9oKm7faBlD+EYXLs287EEOIgN5HBDQUmrOxX9
vTN+R1WnXoJUkj6Ino8dLYPolgjhW5EZ0o8mut8wh50kSRNjZVTdmdDQJaCo2DYwm71OBt0tj7Rf
7Nht0Lt5cxgJYllKLd24cbrq86YHYnm29prqHujUO+TvYV0TzyCiml1gzNchDxukosAUQU6kLK7i
4mIZ8p1cLHEkUPMtGot6D5kTyn6hvuJVfeM29VuIs+ss++ZPMM31vomy7GpGSJysIiixAhIvTKCi
PI1umu3z0ICVZNfXck4aME5q3w6wDURf7fTRIFxACH+0Dd+t8+aug3k6weF4Tdyyu8M6oMGdl/iA
EZAnIv1lMobZ5DN9ilprOkyyvMlJTA9Q19FOjzu4/gQwGE7zbRNkN4pCY4gcfYICpekI2RdSpqua
tNMwVu/tbBFfTfEPKelXWqWsgIANszYCsOemLFXobI0oPec5owF4LRhP3XLLahNMib08d9Qz3tDY
zCsaiZlXHacIZz7UAq9K9Z5ZomSszqEHxzXITAG5kJ8+HoAP263Pc6WlnLbgVp6GxIu+9IlFGptg
IKXXPC0TAhiiBWzTgq4LhZDQzObAuX6Y2vgdxftyHLv9lNjxW2syS00h33qMeeDZR8HwzpHjqXrh
O3AW/aC3zzRa6Yua2ofeBKQLmcI+IttFCdN2X1grxT3BSdFrdneADIemPIsGENftMwuZ5MlS05kD
oD0GqYXJWgnxvlQ1kT4qYxk06n9KURSnNDDeNUQHCkAbiUZhIlaemUghv3LfNVPtl8r41kLaebOe
xxfq13gXA1E2kWEBCpec+5I20k7nO6tzVPn6ovy6w94xm9NHWJR3USKKtYWMfbNJ5Skmm2+E2IOs
ht1dPJS+IUoy1wi8DPioAIUiO0w01WxzxYldgynfOUaujqQ2oADuTfhYcX/gpuW1rXSvmk39zn4b
h/ok1yzXtHmIa57UMMnDTUrJD0rpPGBC9Cr5nZGHBJB8ri+MFXhmKPU20KEQCOXWK1TdK77S4MRA
gcOfXJSTjhMBTCOGyhzsFgfZHbKkvGSIUVdlVFGlD3EHvqKrGgy6uXPiJvwerfSYw/zadZXa1eTJ
+6p77/MOfHarqFuz+WiMpKLNcDpZTWISdeeFhWCr8NJNHwjpOBJSzUOWUx0nVb21roZsoN+7Qvs0
lu5zqOqWYg0XSxjK3IvNH4uM45PLPj7z+IXZca8qltSYH/sI60CcvEZ5fq2Hi56xRGXPl2wCZIg8
8wXLoyZqHiudziRznGKLeuqRk2k8AgvaNN0XSKh+Y2jw2Kc8hAGEeNvuETNOIfLakbrBS6Fuj5C7
ngD6KEN0LzZZFxhnreHMc9m9wFlZU1mMeqcX59Fyeyg42qdtshgxU9mcBE4Lt0dR1To0Hm6/LqAq
D9x6esic8lwOOCCLZDsydCeLbcK5HANB4qRF5mjAVOenJhgyoXdLs8/Udnh9R2AAwwip0LlbKO9W
H6HbN14gumNDbW0UUBDtV9uaXuppQFPdM2RNqCDItccafWVt+9IEGQKL4SfNCIvPCUyLQ4GvR5kX
Roj86wLtM4678xSIW9pgR4A6Jg4kykhvMbKXsWfBx94+95elhk9aKefWFNUuYmnlCwSdjMiQpq/b
uEMdoIEB6Y2uUOXY1nSwpU1kDkdi4uN3Tdr7sbiIoHKQZAtAsrOB5QWm0mR2yDIZHrvhLgUPuYEi
6ct+jH5hgann+D7JYSdrPGBZ+Yi7Fam8RvIwjpFnNXSnEvH0UbbjlvwPQj5VW28tscxbuueVGQX0
ylLVU221zOXCKPxttHjoEsvaR4SE7Ze0xFJFG+7Zq3jWsJr+5qK3yqnip570wnQYTy28nqtEuMO+
AS2TMvXwOoGGK+daP0dYni/CRKbX0bMrY6a1mMSLOXJOcu3lh8Eic1Wvx83Y95rfONEB6ScwQJGJ
k0PCEEZbdFRGuW0dM/hQHTDcfFubk40IRitfzKHaLtoMZsBNO0gyentZ+qa9FC4Ll3TWfyMxotRs
B83vzeHDJetwU0tYsEqvPoPWbbcEyJHMitwVM8pIIEtBFHI+wMI2Z+IzUXiWTv4V9jnz52r8QP/E
RL0qcb8jCd6wxPyIUW49uDXgqcIC22WE4ePfP/j++bFS+8flP15rpf2O8+hYJY1zLdyHHCeeP5Ha
DcC7Wohto9xD6eXTNMxvyVJ+cA3sMMNPr7Ztn1yqsvOYRbSCwjqJoHyuDLQg0aTfAlaIKcLWK5p4
Y4OB0by4BgNytYysj0MXVdmYrMka+U1jBLHjbj7M3bCOGaA3LFFsbzUL5I1R2yVVhKF825c2WZEW
sQcEp2PNQAKpM3xFJ7moZoIKGr64vbC2LGW1Z4Pg3609Dc1+xN1wlxMPpl4GKP9tozzYK+YsWFf1
xlL7Y8oBgaTvQ4dciZIDgk9dEkIdu6V8mAAQPUwdk7sUcvpGG7v+wVlwAg0T0F13PEWY9qQau1uW
mT/g4J1LJvQcc3hWbDUyieCIJwzwNcMr+/Qjrxss2/TdjrnkdyNjO5MPXe9T/dzmN3B6Rzxn8ksH
rLqxKqCLFG5HZ7LjpxySgC2Ae0wgFOckOGaQTDeDkYcPRQshVNqrm0PLJGcI0wE3WAV3cDx9SILT
GdIGYhTEmqyYl2tHJMBpMuNncpurPfz/fCecDNx0XLmbwSI8Vs/QipiNuW/ieFdiUj2GcCXXE1iP
9RdIaHJvrOGxqoigIWbRP+x57grc3DHTZbRrqoVYQ8D8BcEYfFSMVAeTy7hhCGVox4GxLVr9xHhA
UDRgSXsh80PybbRbe1WWtRUfoysdFDqyEQ/AWnV2jfZRx3l2//sH2roPyI8BR140gbwyMibJ/GVs
j86h1lLm6MlyIpYhusVje0MeNJ/p2RlRud/GUiGFMFuqLzGTwmmhFiqlB7HRepwqlsyL3h2zQX3n
faedmLm+dhJPKQ3azTJzCfRumFAlWYBEE/dzDDrjK+t/R1bt6wC+3zrcb6j5eX2IbSvfJ+Q1kWXO
n3qGdVEU1ja1I5bBFnUtwNmHtHUQhbtYMll0Q0eC5RFRskROPl0zVVun1ZW0NEl21UKz9ON8TWzM
uvgBTcIutfiqyY5dNgBT95WiIpJ2fJmpmqFdNFD+QOc4/d3uTaoWjPeF/CBqHmdg2F+iScAJXNCK
FjE9QXHsrAzMNCUj/jMA4xYY8PhWkL/J9CgD/aGZWzONur0WM9KyJODo2en2ONFyb0r/dJG+N4oZ
dmOuWr/iDCxRs5s01VVbJj579y+rloW35OJPNQ97bXyJxvCOJf+KZBEPzTBzN1VJeO8bS7uNWhhd
Jhsk9dgl9HohZL0e1I5tR9UNZputOZ+NsDQsiXDCBQLaXlWff6c0CL0GaN31HZXBfBhHRGANZxIJ
C/HDUL1pokWm6qpjUtrdR0BN2USc37wFhT8ONRa3CEdCmjzMzqQenUD7IOJjJg5H2NifFbe1bljo
/FrcMOnc70zG+RdG3S9m0IQnVnKUvpnNzNsM1BXSScYIa7tyGbirkl25xMUWESczUbb1K9dgm+MT
I+HdKi5h2SJvMvJjnWPw7ppmupP9jB/F4OAnBPJCfkfmdVkaHXVCyLBHEi4vgyI7VjUrqToVoZ9V
I2jUGoKdhuoVFdq9qhKONNk9V/lQe1odvC8BkrM6tIFBxsVqDPUHjUW9UeB/CdpXmcY/TZei2oys
E9EcTBMn/r8sbG3kLc5DCqLBT+M8wSBmkgZmtX7iVl/lGPwZzPG9b46arp7nCZ9IbM7PoYl4h27t
20a7K2FbQmtOq61I+d8Ld7iMLbE92XDW0VyHt06zTLZ+vMyjmpGGLM/lDdX+uHfhMK3qDG6CkDKs
N8VHWPErVlO/YZQybeD3T5vSmmo+F50fGU1ovGbz1oaGj8pNngHEVZ2ttt3g2hBaJoRJqwMwH5lU
Nm37OCa7oZ+eYrf5nfXOP3kyvoUSHUIUo6cnnBWGU7GhP5eKzDHhMB1Qhu4VBTCaWL/GFh/6oi8/
bUTGaZX9CZJmQuBUvgl0btBzrqIdHlwhdU6f+GkIltQH9TvuxwDPg4p5YUrT3QTGBgdFjRmFwtLC
NrVfPwMx8GuVckRN7ACCItqUUB4ANn4W/dErtvWKnUgzDuM5LNJ9piHzdLPgOi4xsUkdddJYJmoj
Z03iMtmIkL9dorzflvmYMp3qoOjMtZ+Q8yDjXvNMcrH9cpI/Y2rTX1TLSVsyiSA7dfy2cc6Flfxy
rbFggs1WSEFFOnV6fuwTk1G2VYutKWlKGxnmx9QAvaKn9XszeZVoa69LIN9NQVKDklvegUxzTK09
XRJVW87IVoEUlkJ+VdNzYpwnSCP0v9FAA5AiTEw1yi/KpxymXgR86tLqf6wCjy1qI7HV86becIbc
8jT8caw28MCrfnelRL+isIE6Od/RYDGId1HdjdH8LMLE5nEzn7umQKDMLWiUPTm8y0jQVuxwVBJO
VKqXvMleV5QLuzfegt6Jf0YdrKtuICRmVDLx/jBlZBrVMWTgfIzG5Mea4xdktNhfJuy2/URITVrf
2Mj9hi4ttm3d597MK8XcyZtb6xlFcH4Eo0nHWGSfeK2eFEm/h7T9YPoBCQVR8yZu0wl9XFJtYwFt
iLHqjniKmzHpz1GqiYMZTpFnYqVAjqu/AcjAAb3QUIVFe9cY6m6x52LuVXqyMUImMMrWbpEYrxUr
hq2kOvJnjfGywVLbpRPx+G6hnHOhToIUb70Aefg+4/f1SBlgfjNMbK8iuZfxIjcsAPd9FPJdpqj5
WK08MBj0K9eG/RuvAZlcHB7jLRZUkIusXypJvqe64CUr6pMaqXl5J2ENdd9aULzI9esrJ/LNp769
dc6fAOuHX08KNjs6x8heao/MB0hbAf/8qGFoFXCSWWmyq0z7sgSsK+Eb7/W2IIeyfgyntnqxRuey
ZIm3uLn8TNzjIIMPzXDEQ10zfEYd4O7HJrpouSPPkD03uVnLxzI/DXmZULRhC8zT5JZVIXY1QsGF
XnberMN6pjHCnFLtApPHwxaWOKCUg6/M/hY3REsoMor5JEK8T1EkUW3pEKTyntSXpgx9W0LY6iFP
FCluX2z3oDUCi3iwMP5hksYS50/vGPSnU73reoUkpHKeCtwFnmQgsrE6uSOFuPMtwdNRNYQVhey9
eE9ITMWFXVP2btg5IIFp9E3aO+1mGiuk6Ub8jnw38sqFPl+EzuM4yy3I5dRLp2odTsQbyAX80nGC
YrViTkBsBxZ63vDeRRQWtN05rNiWzK0SB93hk6a2pv3p2gfo0IdolifwztXWXLhnGRl6vSHsA+bE
xhNGDqXeyQPklYg5VjhdjhN1N6m2o27QXntoTj5rx3RPqq2+4yKsT07xFLMn2pHwiL5LJL/Yfa8i
Eaw9xZxMm1p3W39KYwuRo/M0uMUBeQ9jfMnNZ7oow+Cd4fD8iWzAeYJqb5yibz4KsSXziRMJvh0h
KxXuxYAJauWg/Fhfmibvf+twgobFc8l42ejJvMr2A8I/m+ixBrrvLbXOsQcvBbxXul/GfkLUbUKF
YOra6Y0fuWerj5xHwcOLYNvdwIZGcu5oMzVX3WxVl9jsvv0orz87pzfvlKu7ubRtKmEb3RW+4sqp
UHVjTd+rsoUar73gC2FDPcUP2WB8AMTFc0RRSoITMVO4veahPKIneYZbSKZswgszBzDMM74h3TXV
KRXWa590n1rV7PDqkErQ1F/EXf4CI2MeTd386m33PkFn89T6uv99nNfnuk5ZhUMMHXY9KXSRFc4b
dtutXzb7hFZqbW4Zd2JU87D6vlGCfpDN8N2I5GeZuNlz/J7b5Nfi9pd1kkkxBTRX9imL+4U71O75
Y5sutYtrsUXKyKyJ+jqjkuRTl8rDUxB6Uz0CWFVIuqLgPRhHi8lMaKNeFM/0oz3xXsUWKW/ouz1f
fjdpJ2ZTH1rB/WtFbO7caVJojJZiV6A4cIfuowym9ynCcQFr+x8QpRguTLYNYcWPXLN/24DwJ+q3
Bi1u3ao5mgkcDzZyCSgvRixJcCGgB1hUvT1whNCggrJjHuuuRsOfpTmrcryHcH6w3UFhu4/Yc8Gp
bboJVTHEK543/pYphxkjavHytyZgS5vRj9K6Ni7XCj01RZvNPyojF9iTHZ5cVBc6lF+y7lntZbyH
qaY9TTplLxBPryucac/wnkymBt3o4gS2r4TDtZDxaYUs5gBIYj3wh3+iZhL7trdCZBqE2663MvED
9WZuIGPMSDmWIthjOE08vTRfNFVe0ANRWto5tt9TUrHU+Xs7hvnAjNuh2GfIbfu60Xy2KuJ75XjI
KfQAcZzmKcFLhUAnjvOfOIi4BikVB8D6yHrFJ0SEvY7uwu1NTH6sQv5+GNCsf2hK/97LWtJIXvKt
CxjGD5XBYpsSrVQQMNgWHgHG76N0lSFPS+MB3ns3tPEiel09JSLb9vagXVKL82hpsfeuta7G8RGB
i040ziVojO/OxCXfRwa7Bzr06jA5+GMCJwScvXbkxtAFD12m3/7+FVIieAAUugpMi+NM7Y64DnuT
+GS6CWIUoHGrDjD+XJ+Cuk9BK/LvDOzxZQbJ++86b04N4t6X6sjIFlUmkFBplztVV3wpoB0BSfZP
6VLcxzL8QXUNbCUnBTdiogITiEuHlTS2eHjE4AuhgFjXDhPcphn101phJvPyvjSCZUJTnkeKyK0d
Mu2Ii2OtcH3HJq9EW4blrofxxs38Nztpi9yMxj8iDdjh47HWqg7vecRYKeUOIWR+I6R2S8vsR9M5
nLJhnYYClhw03GPYOXEByVqiveSM8/6WeKkQxy7g6DMRe5Odi07EBAc+Nuj1zCI/qUKAy0s9Sl90
dTgcYARsC1iUVq32QIftEMh6wPeZVvhNcNv7g8Wb2lmPyp2A+SAWpV/Vtq2ge+joCIombEFWdKDi
8h/LrqXn/nLC5T0E+L3JAw6qOXSfsLveItgjfV/OHj5BbzKos3tzLfsD9qqGhYlMviYgm1LFtMDF
p6i0Z7OmbtdsShc74rOxU3XWsUl2IzUuzKfIQ6fNGNF84u24diBdfAMzEjczYHWG+Sjuti3gCORW
iP0pCneiVOVWS0g3bV35VNuZtTa/Ewdj4t7tkomLQyhimn6Gen9i6fwOWBS1GzFOZmlHO6JKvXSY
ur+no7J5ELrmno7FBHSUVrMxPxpNRWy0NsM8MD1tKMg1lfxoIZZnyVsQUNT+fb8MDgYmHeccFhJL
LwoCIIHrK2FTN27cdPrVJujKLbWP8u4BLxvPidvzJXd8bgMphh7BY6uckJlEMxzyyPluUyrrZezu
gqBsnioe2qyKf/7esLXGp8DmHaqEvdbVUw0nZVi+ZWV5E2cookLKQyxyVmw9u/lAnQ5zfNUR0u4V
HIpwt34Y1IAQwApfDVyXRcu6eigRxMwW15niafCAM4KeaXME9NLXWGp53Lt8fgTZ+Oj2dk484GjL
FXfE2mk2KUABVyvQdusmRaZEa2HaBZcl9Kc0vpbkYW/GLv+TM2dF8Fmh4gTLvzFcnCAKAN2GHUZu
ze+kwJwDyyIulfK8kRKWKZujpaGQSvmfh8VqfFPFL0QqYVLo38FQPAQ9W+ixm/8p3OzaEGXCxJvl
YU4yeMLTRt8woDeluALV0vpWnu+0CBANYivAcYyR/RJSkmWVSAUdtgPQxBnM46ibh+XXRAj4JZYX
Mli+7E4wMS9YZaLMm15c+xoPttiNHIT+GEZf0uVpjHVwZjUGqoOdpj4P0Xex9LR4aUs7j8+smHmb
3NE+9132vFg8VsQQgufoEuffLWtKK8kcRqHPHtNrPS2/cshym6Xmcq6CGVcxzAmPuwJQSUr0CNYx
Mx0KZLjY6qZetFukH8YNKza3Jh0xL+tbbpcMdwm4oQSxh4MWDeIa1kDK0+VV2YZLvqxJudPTThNt
cOat+nf9IRWfO/pHmJR/GvPM6ZcivUX+n2wmm1/WrDIKCeOoaNwjp1mOE8xhD5g7isQ20raZaPhL
Idv9HPMljIF6RWMwcQHMz3az7n9nuVuWZNjV8kWM3KO5KvgM2w6O0QBvqjb/1CpMIVFwNsXGbwB9
vFzY+JieHeNY3yij6l8woLhPAQWWxcvz95JicMBX2s8FQ1fJopixlIUMoAGPJsfvVklxmErYntDv
/kHoRT5D0O+AjWxSs2cUFmsuI+xmi7xvzQGhZYrbkDVN2ZR7LMG/qljTOUcMwycQoPdiqaYjbFGe
uapC96lb+nNqsZNAIHrHI1bSg9YsXbmXmj5Xe2DM/bk356No3eYWElOwRaW1n5omvshg5rQ3uPSl
tCxQxfgByNyBNjdyzWcddbnG877rGkY9o92wEgcIf5ygtW6wU+o+6970SvB6GRAP8b/Hbv5fgsDj
QDek9T9y4NEAFD9x+NVE/x2qqf/X3/lfBHilBBF0ErSmAPROyNt/ZtA5/5I6O1PhKNN2zf8OgBf/
kq4uYG5ayiSkzoLF+Z9YTVP8y1Fk0inHhLbJFsv532A1zf8/Hl3A7GQcZrv8FMJCWPr/QjVplmQu
cnz8ugOjbUhtqGRhTYgRAAc6oggirIPebBSpflIL/nEhFGVFJsd7p4nf7FvR2U5GcgZK/hjp1dWo
xv469mjQIZvEu84gPQcPeerHehw92lJANW9HPPLsaPHiP/8He2eyXDeSbdlfScs5VI7GHYDZyxzc
vmHfSpzASIlE3zr6r38LUkSmQvUyLNNqVGU1iDBjMESKvLjA8X32XhuInrmnELPeSUxce07Suz6n
6yGgiOSaoO8T3FHCq2m359iutv/5RflvlBf8Sxbs/7UVB9+vUZtiwz9hxr7z2Mlepz8QY39c3Msf
/HFx+9YnVwrLVnBhv9cY8JkfF7fnf6K8gI5ELlV3KTjgM79DY9UnDiaQZn2Xq3gp1/3H1W1JeLJC
mj6cot+aD/7+X/yWw/fy5gcLVv/y8V+KLr9BE2713/7qOnyT6idmLGcswTtICl95vP/IN/1yebMS
8Cg3UIfR8h+aLE4w6PUmq1CcC2ONI9GiunVdt/VH1XfY1L02vJkqk/AeLtaANI3VQ/pzymaG4szy
18SRw1bN7EEHttEOthjSdRp7l3NvvzS2ALVD1AIS6kVMBdNFrqcHKtfkVT1j+QhYePDYZ3XFr3IE
2TV8YYGESpOF7slIKLb3KlJiadliO0+S/OjO/SZv8VikRXjnUA9y3XegHVXJmt+fSaCS1CxLguCd
HKFfNeW8DrCpNUZkPXh0oq99RzmUvhTqWQfFuujadhPpuML6Vd/7wooOrtYEx2kgWZNmBVMwEvYy
vFfSf+O1I0x5Y3qhugkLZu9ZRU9YR/Q55t24b9mlXIoZE/bJZogj3cowLhY7r8K5s3NTS1wJXAkk
50BOff+w5oEFN7Rgm7bYhttu3KpwDPGY9d0deVx6jiApdKPDZkP7N1Duv8betslK52vZRRUqbqlv
KFLcmw2GEbjWOVgx5uB8IECTjeLDKQG8dhxzPJFegKXbwj27gpaUHOsOQOpsO2+iUm8ymL9NzSUP
dXuF+ZH1SPpsRLjLcVV9JtJ012IRP7qR+BpPbIxdu0HSqq/qqgmPpMNh74zWwRSAVOrCo4tozNZz
+uy3d8GcbBIC+y5eZuyexiFrbblGJoZLOUbsItm5c/PT8ES95DrsSJ+j6cscI8ScxOqW/+kxbib6
CN3au5Jtx35LgxpyuBunSbK1eu2fJxUBIElSRJpQjlwxzNpYxSbsHX7IJjx0d4G++9wko/uURqQ8
HNrlC284sUZaDlDka4xm/HAXkCGELvzmjO7N8GwU6K6GEkdyhY9ewye8r5MNrHISUbNzl8ip9onj
VEZxDGzYprUtUHuq9gK8PsRkp9BHOiHaUG3D3pjJ+QbxevCb7FQWOExjwh5l089H+nLhQfqQwFqc
yb05noVkt9SDh2243JKk2yQpSszwalnLSQftzYCtyAkhto9yGkm+dHNwUwNZYveoPXJU5a7NpXsz
rts4z+8ajO1YgcyDFVvzyfnHv/75Ie6D9IhmRP+pC4p4Qqrjmccaoqrtio0yHVrWYELm7TBiBbD9
+485MpwvdRaKgzP63lbUt1bby9u+X7auEbyOYcT3HmthXdhFRp1RF1zYc10AoLZfzXjg/ta2uyy2
xYufRtniOxjWs6YQiXwO2aFScYoJJM1SmRKPaVMzv7rtSx4M9lUtuW1VnTE+DD0SczO7+nUUORCl
lgh5kN9rG4qoUQ0CBlKUXZkORD5qVpO0a59h9NXkAvx4BbGvPzrE0o5N1rxk+LVfjNr5CrSzuV4e
166S+i7JsFNQZIzrY8ZHP8qWPuTGu416v76HD/A1MSZ9kK71oWxV2KvZrutVYEzQfbKIv6BHVsan
r6gzLVrW7f5Eeglz+GfiZDk5sayXmFCx045V8g6LUp7Lgu1P0w6n7x/RSy/PqpyWPWigiNe6Ne7j
rAEkule1bd1U5mSusgIIzeCbX7re34ZdZT9jS0CxMotp38p2vhyF/FYqkzIL6jzIW9fk6eBLneBK
RGBNSOGcvn/8z399/28sfmPaNt3wMHHAvqHmOl4Jq4lAiNh6C0kgpMDMQYfE8LiJ8f3GnMWvvntp
Z40f0SE9DSWmADTQlVzFFjpQhheidtSuK/zHLh65Zbl4pUPTegjUsHZLN9tDs9RbgnD5wZhRvJ1i
6s6TtBAAYybyKR/W0g67q6nAVuTXyt5TaOJR6Zc2O8wQG863/Rc8tWQ78uq1tsthO7pJdMLrOD50
vrqBMiyOTh87+6ApL5ayrkfeH/kxH/NvfdvsbRL/Z1FYw5FKWzat03jRhAaJnKe8bG511LtXvt+9
G1TMnYo2jzdE6IwNe9HxkLrh9EzlID5CnLRmN7U7VYHjleHWyTqTCkICrfkXunisR+IM9ilqw12Y
ufdTO8Awyu1H3VLwhdK5yqEE7WzFMqQi9rUbswaVr7KPAb5DA1UF0pt5rK0lvO9r0siFW66kx2oK
1u4+4ekWOdg9JqejZcj5StMuiJSah25REXXOKB094YUmO1peTL057dJkhBy18I3cTmCVJOPbzR6R
QsxKjL5wQxUQVguf8kGaMtpERgt/hCf8HoDMKhWJ3lRRjv7mA+2pParLudSw87n1Nbky8y7O5k3d
4mPV3NW3BiBwcFECM+OPf00D7INZu/d5Ie+TSo2XuhzGy6lwcao00I3AsZCBVNjyXSEM0mkkV3pW
mayi2hU0kPYmwJrUCpAERTBdTJUbrme8ixdUCo/A1AQmowV5xYuGodWYLrphXkcoKNhsuV1PU/1B
zJ5dMIV+wvYb2Nh9iYYhSiwzyWcDKu4xjXn6oR32cRTv/LY+tmJ2tn3j0eLh9cCv2P9nZzpm7I0x
yWW0ql6TTj6kus5X/rwQzXr90hbhgihtti1uMKJDxU3IunZbT/TEOITl/JEgfbFs4+S1q8VTVJrA
ahPWtZIyyisT5xMn63zdVpj2dIEKE0L9OCrD6FGxnXg9Kk7Wpu3eJGkK5izhZpLQrbdO0kFv7Eyx
RoRZbNY1knJ9YXFO8YNyDQknx1uOCdzqTCSuKdwakEuK0Uv2iO3JvhrRRtIZhNTMJhsi9LT4C4MG
tNgUoDeiIOzZlBPXoksaIYOiw9adzMupz14N39e4ZjGym0GPH6YKLiuSB9DuMW8pqj+hLL7jx3wF
WqtAith67YyeWmkYUcCRyAwmYH2OEx28ZyeBAM+zEgVuFjfGkgmm5K/bDH14aoXHhQ+NaOfSmZ2n
VrVOzJ48hyQON1mUKcr83OvyWfdWAHmGyFYZGc2p6HEIFt7VJKN5h7awyQhCbwqXZGcUR7vCdi69
cir3yjK37IBfJHs5qDxpv5HYAOui5GWv8M0P5nDRzQ45HDO6bVOX/sz03FhuBzNoLCE3Eb+LMnNr
1agMHg1NNVb2JOKrZlBY9wIdLqvq+JhFfoUDmXSOl4RPNkYqaySOhaZ0XUbUZ0al+9zIuLsdu63h
N0/WoK8URG9wX9ANa9ZqaEb+zqao5czb70sVYpZFHj6WUWScDGCLG13VxM1nJpVkCo9S21Tv4rNf
zyS5Lkt61zHEtgfKTxpG6pkkcxM8GnohxPRRiOrlrmtbHSxHUyOWxFCetedz196SbxrWi0BK5TCB
w5oa62pyCddkznvEsfUoujm5qal+4n6HN8n/orL+esh6mEPW+FKZ51xJcCbTIUnnamt6/RONRh1u
r/6eEXdgs6NJsUJ9jQuER21G0dbR5ouUITLkZGfsiUB2Rh7Dv21I5m2s9EXRoycbeMpFcKFKY0eo
6FQNkAV01BwiHLV0o+fkC+BWphX2FR9TjGLr3A0cB6pyiStQuc4msLGaL3VE8r/UsKSNzLmo5+yp
kWLrNbwwjDhPEd2r0Le3WZlM97GlPgOpape0c7n5/6d1+m3a6WGq3v/219dv+TIo67aJv7a/KErC
td0/1aI2r9+a17+gR/3l6hVF6i+H1/49i//nr/KbLmV/4tzuCaxjlLcIVtG/H91diyYYx/H5nuhP
HsLfP4/u4hMQMIQsFHhO90uboS67NvrbXy3xSdiYOHBdYJO36J34T3SpP9YSug56lHJRBnxsp/xF
hPjjuT1JWove1yxgJfh968ONI14rKBSmBhw5Oj/EyT8IBz8LBfby9X7SCfj5pfJN0+Obmjan4l++
X5hz0RMCCihWLukrpHKqk5tsfNbeVWTfRaa1WoISFf8Updx59GEMRbppL2JuEDl1MO3w7Nu7ZoI5
FWENih9C/IquO71F9ucsxFQS54Tmk42hlyreV1VYh5+0md+kj59/guU3/7//BLa1qB38KEr9onQE
VQywHufVtmJl3qY1kRpKOFI8Gsk1yd/75H6w3B3Itu0M99olcaka4gW0gvlhvxHMnRhkEzqwjU4S
vXsOwmov2wUKCjMNbyXghT//G9viF3Fm+aV7lo1KxPnE8aX45a9ME1pFbDkMthpz1p4H6LEPY3L0
o/8CsckHFX49cuZYcWTkhOjPyY5JhuBMemraIv1COQKUD0XPVEnqrMXRwJGnd45zVLwIaAWXnmpO
drVny5Gda4+4k2lg0SCvfazcArzZfGLjKFiIDi9W8DF46SYdom0PWW4YB9YVw0rpPSknnqX4Stmm
4uJAtlrBBtwM4UA6EOmonDfqM2U9jN+MEvJS1KRRKuxRTrEJ/H5nvFlL74CkKeA4pa9SZSS0+5Xi
jAZQcFW+h1oCBso3mGU2Tt0zM/VruNd3XHCbofMxdK+Bg66b8a2uhw1O2zWiDjDwcR9zpJpRGHwL
+V6xJyIbjJOiZS6qsqu0gbU52CfYH5nlYD7geRvqkyHdixAPPFXJ93C3rqvRPfbkmyrp7L2pX2cc
n0dvE9gF4ZYXYbO5qT0ST3S3c4IQkUTBkIAWpm3uBicZtezWWFUGGXUtOM/xatDkeGPb7m7U9kHr
fJNNJbzNnONv0hxGeekE3SVZj3Zllz/+tiVYroBvDcryXC5sb9xqvFcy3BCe0+Nh4uTIEysRV56X
r22egkYDEJvtJpUH7JvWmh1g316x1992VGN6+q0zOhb7zF+RsbImuU6mt2Hm9wmWqJpXiqsf5OPG
Dt5CuHpxzlwTYzSZcRubfCPDPjTYR4qKN6uk1UOTT/LeFDC3aOfzKyZXpml+lhBa+muzfhu9kxde
Ey+hlbTFbOEB46NunMF1rMAROtZG+7fGkLOMyWk2IjFfHozmiqF9ZyZYEbr1zE/SJ8HWcd58YOSR
A5ANUEwRfq0VlwT4ZsfBf4ppIqMdwaPobfmpPHTI3HN3cT6umyp/0fMyUA0cfwrjyTNcj/xa8JJX
DHLjhFhTh84GB9A1gc3oUpr1LYfoYm+mpHxXIW+fmXF1iS5lO8eWRNtnrKIczsD0Q4CEXU55Xd1r
7oX9B7n0JGJ37e1lVBylkadUUY9QFQ1+KG8MqoNREQhOlsnIcEz5aPP/UAtHDN2l08CadzQvHNzB
ua+TOnqs9E6lVs9UD0RmqmCChbLxmHF592EVbvmTwcs42bB82EGk2v2KvQjyXZA32CLzeqsqTNv+
YgAv5MZeDOGGhTUcqruNwajSx6RPwlOPg9xarOTeYio3F3t5shjNp8VyzrEepOZiQ5f40cfFmO7K
lINTpx5Rty6lrQuaGXmrUi6+eK7aLz0O92CxunfVc9RX8YXd2df9YoavbGzxIf547j79pcFCdd3i
nf/PB6L/93YTPAyW+y5Pg3+9nHhsySa+pssC7g8zzj//7I8hxzM/CcfyFdsJVgFonTyDflu+uZ+k
a/OfCe2Z3s+7N/OTo1zLYuuG+c5Xy87g9xnH+8QnPPXbRmP5U79sI/5sO+FYvzyyTds2BdPNMmsp
W7gs+X4utBuC0MlVGwfQCrzgjZLPuF3LNAT9xYkc/kkpCWoQbjAnUmTG8GFKmJCVE6QfiQHxnRZ1
jmgmxkosdsKn8o3WdqyySdl1yabw4/pp5kp+1m2lHpTrwyiiEm7gFIROmiyNofW9w5mOTYQVoy6M
ZnCorNG5oxuVBhXHrDmtC+9sz3H1UTaJegBCFx+lzKb7zKCHhKMUwSrSjDXVTWEyaO/Y+FN+kYxx
8+SEtoG1LLey559e6P9h0nF+ndVMxxI+sAzFa0f25ntP4E89gNzs8SzUQB4MDCwAv1okkzoDMzLX
ySOZmA4zPZxx9ihxeNlbrvkFYxyQ8wZl75uXhei+tpg2rWEmZ8Mz9Y3HZfA5YsmDp7/k1O9VF7GN
oq4SkwpSGy0YDxN5/AvqTklYTYUebmjnNjEbCzfC52S4p0RZE443OO7Pto9rDS/nXLwCnMnIx7cK
mgPNufJbOjZzukr6KFK72Wz8EHtahQcLj6Vz++e/J9tddrc/D7X8onzWzrbjO4j/TFp/vL6mGbGQ
TUt0KMG/5yxoqIX2s2uO1yXoTNjERseDRbf2cBHKoKZGLm7fZ12NBHJyoluDo0JiECEgRVgFI41z
hTTMtSjhz3ptEWyCZMgeHcMIqJQgRN61Ltn70PXFV9Y09qFL4KD4DpRlx6ZL2Rw8zuqy5yfH+Rdv
qjH1V3EG1D2wWi64UqmNTDzcowssLlFPk0C89NFfK12XZPQJD4t51rTeNMMd3ka8fXVaPcxswIDv
0D69qRWqLB2rxdr1Gc4Yh2Pi6yTenSxN6R+o5LDpJ51ccCtv16IL7xl50mMSGjylepOv76r7sqnv
+yF4GhOiRaWyqZLKeSTTZYJLc3mdulR9YELj8V4FVo0ImqWneV7q2L6/rtn311gsL7fV1rAQSFm2
43rKgYSSAeIKma08szZV7AHbbyKFaMdR4dh7Ee9T8nD4mS11m0a8YdMm7Vk5iGuFvn6ORid7rbqW
dmoaaHvR0hCU2vyOXYwv1Uh6lwIbhcepkhe6SIaLqvG6dVa3auWR+U6s8kue4LppTf6LEc/psey0
sxYLg7PpxbtWjCGV5dwPaXbC57TSZXNZDvFbaszpxoVzua9hNNMe5BKEwYZ4IGGK+mG1XCxVfOm0
HWhGEpG8mAG4VUDoe2OenwQs91U6EOZT6UsCsotGQzuBFgKtIPEkrrbGIT2ST1V+1oRsdr0eP1N3
G63E4FgQ0KHzO3MYMpZQgeBV4msP03CF/Z5CM4i4a2y/UNESShCi1vceAd5jchFo66GBV792QpMN
T1MyoQ/0mUsL93TWL2cJr3dWzIlqrYOUQqt4vISuR89MT7kx3THqpmHZu5MkhLYwE4z93MTBoWQb
trYmeIu0FbvkKcJub7NDfiiwpq/l1HW37WSIbR5RvdtqQ27jRtG25TfzSrRGdYP29SJGr925PqtP
MGz+OaVpjOp6qpn6rOuP2SAITYkZb5aXinRr2wFtahOIdSkrm9QfhD12XOZLjj7GL2IKjoBbAI0Y
pv/ZTWV3dg1b3dGExvwuA/d2wp6+ioww3GuLrF8dEUByVJJvZRO71/6MHUzQynFvNK61b8MxXvc2
mAyox8Yd8XbqB4nGQVkqK9zoPvz3hNKlrIfDIRLv3o4TujI5sq/nFnE+ExSD1BPYGaJvyJULVLAy
qPyjKH4wVyAa533fesE2rzznEVIvKmzNkQ98GM1sweChRI/ziZ2Kem6o4UwYK5Oj1+YXZt9ThcK7
HldeUgePTpjaN7RqladcQn8cMz2DhmRETuUI6iSg21pw3GXEfeylEpdMAxl7VkDK0xi8Ro1xLap2
w7kdq1YePFU0lODDzNxjOpgJXNBCX5eZsLaNCcKtdtMaO7UmFJXQJtmNhqyvpOss5gB+OJNB01Zf
CDhX+8mbCMJ2ZsF1TO3VW5xGFDCjrNNo0al11kzjprCaUrOVtpS3izz66FF5S+xycTCjndKv6T4J
7t97g/D7tTBUxEAOkiWr+VuxMHY0824zrYVfH0zLePJd7AQgignd0e+BSRlOXZlfk7pv1y2lX/FK
pX12aEksrsM5d9fgQJ5I5PCOFSPZORsPHKwWtfYn/kQ0agVgg4YGr7fxHPtBVSAEdA08S8dZd+k4
3zKYtFeZLkxUc9IyQ3Bu5/CKwpVxuQyqlfCMp8nn1tRAfNo2mI5PMC6rZxFX4UFFkb/XgLe2QDY/
QjtRF4M7wohYIgGBQ+CmnZq7OSO64RoUKaw6+qwf8rjsHiCmAjfJnGbvDKCC+5wJZ4VQ0LM2DFn/
cmxKLMKuZsNLqKprZ8gfwAiWuLZ1AV+hKMr8toafB5yCzJhi0XeMCI2vYoqpWa6U93/+JJbur0rH
r0/i5fM/jSwwFaoGFcTaE4SD4u5mim2MPwz1Uc2lgHsTWLfUaFNw2Gm/22rW6slWFbG7J5ciTr4m
Bq4lJBNh9TGLbVSNSNXZsV4gXlU9k9UZfKKFsbEUrhGHidf+XLDv7z0Jm3YiyLf23FjcwR1Ir3Kd
tRdgLJNDUnR8U0cZJPRLG0REkg0Eb1CsF2QFp0JWHsa1JLpzKdouviACYG4hP8egPGbz3mEbuMV9
6p0T2/Txl3A3wzLqf+POST5f1hOQXRNoUjhN6t6d4/g6rVS9Z8gmIslM4JKqGuZT45rjNs4yABdm
wYpKhnSSt0WBpiFqG/RD2eKVA6k2geJLfduhuo630kT5E/Z1ModvOqSRtyVVSTskt3RSdTYnTasm
9zl6d3Vrys9Rwt5oA0o+46CoHPNGGpEHsaCHHBMb7BOptO8DsZmyBccFAoD6qrY4Vtrvo03KVXnf
wsbjTN5Z5athG9MlLQHBi5+MePlnr7rJ+8butrVvo1DW7byhRkKTZzDEpRfXxYcVzmpXlfm4k2zs
wnVhuQS8nMy4D/sY5sWQzre9TSHrygJzlq4odCO/M1A+fCHTptNkDWv/XTEAtbx/AS6v4oZjNgu+
+lvl5nOxNpY3l+rJlWwdV3pEaaYyc7YhZKZXeqfL6ywx/RewcC0LsrzI8OWZ/XMyjkThE7pgdGb5
J1x9Vs9SGcvLemoKah2Ltj44QV8ievhDdIT1Ot2PBJSOOUvJm7mCOLAuv9/L8uW2lvNzru3lVpcs
N70yjtRbv9wINfcDEosytK+boIhfyu/3zCLyYx6kYR7rK1+keL6DIaeZAcKz98WcmvQDok/7FBlq
PDBX633qAnFhbCY01SsFd17kKCbgiZx+G39/dhjVpG4qi2qZjYdTpYVhY8VXlog0375hP94vT7DO
bSH8jhPwbElCB+hPIWhOXB6H5TzRK0j4J36ssgm+Xz4FGX4Nj7jvOl2ewo5lmZ/FVDK1aZNaNzSC
M6Phsmasqn4/izq+6QdpnlJjBFkkl1nDceBP6VnFB9Qz3WBjoGM4H8E48oqpC4NaylOMYr9P4W/w
6sIsezQkwWQuOTbk0GBN/Lx4dfTnhKDonmKt9hiHwMdWLTCIDXWoYuOwkd+5sYkrfRooIIq7NLqx
psK/naQcEKxKxBSM8i415ql3K0tgbsFSijqpgPu3a9QkWGPMZGHqPdu17T77oTS/GWrqH9yB21SY
AAsy06n6sCAM8ONb8snzWWWta1ekV6Gh+i+Qx+0PgCncySWAAt49U37fLCswYIMd+2u6MY6eMtND
Z3keKX3c5NTx6HVr1oQWNA27D4Mxqm1hthaHIyKUd5ioK7IuQCwOnt96WwC/86asU6wDdZfJE62a
3oWbBfZ1YTTB0YYX+CRoAT2YhvB3Ksup01W6u+rxxb1NbtvvHNPKX6wu9l9miQfGkzKhcdeINzH9
yCzf48giiQy4/kvCln5eZ0HfnB268U5R6SxyXRgcej+trtuBpYElmKTt2VI7fExy61gl4V6nhP6v
W49qFaoYL8gFevcdz6WPCm/vQ9tQ2cVDPwViBrrM36iJ5/Kqp2X7m5hmVCWZducmoXEP7HXxJYYQ
sGlEBdEytL2NsBAXS8/eTpM/XrGkyVZZE8OImtJpJ4o02zIzw5lN8vpQ9aQV8zigFX2YArqGuYmB
TRbSzk4wZ9gGq+ShImWXsOgozR1kYRWvragDqDVgUIcejoI1LxgZ4hoFSnpeUBKAUW1dq1yFTKlB
/NRUVXmFB7B64Vi9wIay2Hq2cTxizfcUR2A8EoC0On3DL6t6qzqbX09vPA86zR7GbmAqKGvcHIwh
N90kQvj+Wu1E1Dcra+g49VB/tW7dbL6YAeIfYQ5be2FZTA4zMZXccwq6mEeJCSjyzhV5jDPbJfxj
pmwg0ZriWgCGeCIl0xDZIop2HRoF/oY2KG2iXRFgG49s19kL4+pl7FP9YFpl84S7tL6wo6Y9WGTO
OGyJ8XPe5j15pco9tVY1v0Jw7B4RboL7SC7Ba8iX9Tm3mT4hH5EY1pCSaKZJNmQ/523fVdOV5YLx
yexCXGjSeZ+HXvQAT0JivsLo+2o3WIk+EDMgGDT5RhRw86U95WwNs1Xs8jKf72NhJ0s+jUO7GFzz
W1jWPjwcLBLZXoxuXu16Mr8AtUKDG93gtMGj7Bq5jogOAHLbOHIYq6tmLvBz4NO7DVo7fs9N5U8r
e6TNoFnIcbwp6gdA+9CKHIuuG9Sxe6kGEsQyfMkmYrHAjB2giqlrH/IAo4idcCZqfKfZWUPf7cHv
OngPh+qu8PILL/Rw5EBYHxt9lBz1DsNI/qOIBw4HzjSPEJcsomidT2FcKp34JpTxfOzmDg6ei1WX
l1vsmUXHF1dHJPv9Ef9ELWrQA5KQEnBzCMycIi1oy5RI2eMqL3r3ZOFHuMKSaOyDcjDu6ctrCUCY
au1YBTShsSDXZNBPnnQB6Q3KpFhvj8MdvRjpQ1RR8UoC2sRxGYdnjKEhG6t+gTQZ+EjQVR4pO2wu
PIPME71MA4mrmpWZpbjBrNwCiPc6lqX5SgZQbWXf+7cyHWmAjqgUb1zdrkqdSPaMYb6GxdVvO5/e
o3mekUeGyISICxKBmJRnov4ZLfk0Kx4gUgYi2iVFnGIWyqD8U3OandxpME6u1/RbsxmdQz4q8z5o
aeGoBwtyaFb6JzmR1U6nxeBIdQdRLtY0Xqf7R76VhkWlZmbIUBik1mOu+RrM8x1roJbkVTNcLU0f
jJKzA3TOsb/iWaR3BC/0UTHfb2gItLYOm7RTbObeAbBSt+3CqvjwitS7VFpmj0miiZSG1DRlFXVJ
6AnVKawYWdwkwKYGeYgJLGVwYo58Q1J89ztaRuPY8s9atLdS6F2A4AU51PJgfLBUGJsClkG5qep2
2FizQ605M9l2aBLzJBP6mCYrJ0XbmvMWgHVxqizaois2V1TxFoA6Ricetp1GOSXNYyzlQp3KEO0y
Xn+Acw+8UW2WST3T6Pdzwf/6w9r5hyL8taymJuaM/MuHf/8/SR8s3+jnL/zbN968tq9//6+fPth+
Nxncdu/NdPeuaRf8XbRe/s9/95N/ef+3rQqWzzr/X2v3D01cdc2vsQLhfv9j/4gV2Jx7TVN4S/rl
ezTmh2zvm59MbrgWORo+j3KPqPl7rMD5xOqb2AD6vOMp2/pJuMfRYPlEAaRN3sYjo/KfCPcQsP+o
rBIrsJVj8wURodm2i0V5/ek8F6adCRfJ7A7E2+5pxv3cY15MEvslFqQ+m0o8TMJZgQu6JKjJAtGY
qIECARjhOtwMUXWuq+g0nE2Xfr/E8z4nEznVXjuXg4mXLGwhLFYOpbRVLkDMiHNa2zRXdCye8FC1
Nvd6tJWiRiO0H9pRdRuTyf6cD6/hnY8wtfUUo0qpd4nfvHOSWdhM7Pv9cmuAAaLM+zqzxr0Lv3fJ
mHarGK1F5LvYGsVWe+1j3EGORB8hUPelksZRg2TeznK6TdxHAXx1LSb3aZrk2dflzjaKO62QdUyw
2D1FXNw8ql1pvYjQfmvGYEv04RvbgCs7a1hfRnJcTYqxcmj1Sro8EyOyd538JlWPoTQ/SBTDFc+i
AaEZv4UqjOJchj3w3wyDLLgTGTRnpvhpD5+oBmzA+HETmi/D7NS4kKmEsHp2tAm2yzYwr9qsVSfH
AylJ9WHEcvNAxwXNtzXYT5eOhZi47SGu040pAvBWEPZzECIQTgy6PHqHIHuLK9CPu2NCI99tY5ps
WLuDR9dk3gNd0T3NSy4nTn84B6q85IDNvjSaWc27PDL6vqWcMEhvOGYFfA/W0wUc/tpDrKB/sKEq
AgSG9OPjUPJ4U2546/uUcylB0aQC/ExRtGDZi/HNSlPy6fjWcH/YR0GfIE0d4cLT2vjAyyl5xj1M
SxepboqYfDVcQre/muVj5CUCF1hsXrZ+jADugQhBYWCXXVEygnBLFVgIoQiLNMAG4xhDtUIcdMR6
qcvsavRaPEvZOq7c9wIWYDXpjGAXoXVq1Li96r7Z0PuFDlnAQdZZlR0zFu59ZTr7BEswG4Sb2J1P
HOzOjcIgl+jsWrd5s6sq7B2ChRchsBD3SUo7IRDNfYFdkTIs6y5rQRr5OGpyuBpAg579LrnKjS2d
OiRavZhUmILwDqwrWzv1k9UaL+VM1CI3NQSLHNMCVTu8uvhRh4puKCtCH2my/YwfjjI7cP0klldm
C2s2yNTJhfpYYjFOzHbYh5Ubk/+dOCy7O2CqVA8q4yuBi3w9oFdxKU+06CEgmeTJ15ZEtewUyJ80
Ksgjt3PEFydigk8+YyKNH2MwsAOlyh49oulS4uIVI9MeDe7Y+oe1z5xLMMKOeEGjZ7fN7x1kyp7Z
DXoiRcBx4d0ovzvnWlw4dYrdk0w4yRMutMlAAu+zD5l0yTYpWFFlFHOW/ou5NHxCt0UORJ2vsag7
wJGjno1Dl2FM9dzuAhj/sNeaRH8aBW99LoifKPo1G9zSFKzgi55iqgKQ2OaSYkE3e4iVenD8BqND
1h5dKpVcg6iAg/VmakyOuEGjN0nD7c6v4ldLZRRWze+yjl4r12x2NU2BpQVbZGgjpvnB/yjJtzPs
2FsVYC4gZRyuMjDqyLfVuzsFEFKz+aEexnij3WSfJS3ELzFdETGr1/lMWpt4lnMAsHXqBsqwmRw2
s4QsT/9Z0Hdkg6npiTvqebIkeiKU3rPpa54DvaQWsLqio+hbcvpI9u5Z19PZplT0v9k7kx7JkWw7
/yJrcB42Wvg8h8eckRsiIyOC82CkkUby1+vz1tNDZqpflVoLAQK0KqC7opzuJM2u3XvOd/hre5Xf
bPa65FZl31jH3804zDeKFKoN9o1PoaiEg4dhCp/mMbtWtuBRC46TTRKpGWU78IXeAqMXXsaaeKzW
9cW+QHFCHBcOAICvtKbMbU5qF5rgZOt2LMMAqYMtWD77zuPYtWpJrnqeEs4oU+OVPxkOgQlXwOFu
wVQktz+0pKWiHurUJvYK8FfeLdpZ8PsbYiQdQty1PgI6bg0bEGdaRhAmh5P0Xgk6UEalh01+w2sH
TvdYO/HNGmKjoq0heVckbQR9kG5k5ppoF3hSY2NbtGO+TeeO6i1J2OjDbivTi0R9drYBQO7CVp/j
piDQkkdn3Spn6dlFD5wvipaj+ca2nW6aMB+WAkXzwiJGBjNY98Lo+TmGUb21zArPRSWKzaQwRGUZ
pnkV7KtxelGO91y0OTnXIRL4kQMjj8QFieNTDnRwWQt9dGmOLSMRv5F7qrYeNOxTO+GhUCZUjhgn
XAT0hiZlvdbWMgJJij6miw8ytnfCIdTFa2WyTrpCLBmMOqc0IV0w6FD6yxbez1Af4F58BmVs3x6K
i74hE2ogV0t+oFDa0F5auogkAlUMuyZ4HKMP9L5CoJSmkjy+9Am4wZvqvIM3R9NBFUxgHblv4nFD
Y4vYm4jsPnAtziY16+9GOt9rkyGjzQloUSbgWeII/bCvJraC2nsmSKcTu9mdXxPo8JfGwD5OBkEC
twoyjFlndwODy006zfecW951aX4Qx8k40rcD5E/G4bYgGiG0sA6oTG4yF8hEvKojkBuiAg+g4Z31
Ez4U8oCgTfXbaAgCjp2OXgOOJBktb7J9WaBCM1u2jubCcSgqrW3v2sSwdc516sduFdaDt2JY/tjH
vc8G38B9cYojcYLRojD8aGkketUmHTV2yb9k5hg3shDzY6quzjx0tP8Dc5k1egeRvzzEmDFiigjG
TZBEUvcd1Er34CTlYxRYNYGwfbUoZ/Iucr+8jvwoh2I8AcVKt3kKMCEe8FWAQy/XVpN8NBW2CWLv
Hdg6uBGN8YzUk9b3zDi1G69hkIutSom0YljqHG9Yd3xTcCRDphue1A8iycyN7wAZbog62pqm5ljW
f/Vl9joYTswQh8G1Fwg0SLGrL2F3EcLqjnk2u5x5kfOBEhO0/xh0Fki3qCcm+H91slUKBdNssqwG
Po1oJsybhhql9+W+d+c7KtZiJSyTFIXe+gQ9GFOHIFKLwmqfhBBGAgKLJ0HAls+pOCtZIyer+kaV
1l5knLGtopgvoUTRIKW8CVH+r2WdPNqD2aCIN2jITkG4GpNsP2RFuehwfW38GhFj3Hk8IkZ/EuGb
jCprM1UZ4RAGj4m8UeVHc3riGdgMFaHpWlfXborbvddUn5WO3kE4WmtMsTCMzqkTJxvZ2a9hFRFo
FtNeGrmKW8tqVJLq2Ym2aq6Ag2X9XSGodowZ211QmauYOf+qHb0fec5stcEFOVO7mZzpE/LJVw0j
vcZ1HzDz9LhKQwCFLs8s5Sf5zOqBcCvS3I01hChiVsl6TuMw3Spn+pE5PTPvbHgOSHla9SbOvKDp
nyEfnoKJ1o/JPHyPe51UzmZ+GYlN6ehmyoxiAKV9v9AIQJdAiKa5fgTAsZHF2+BTcVRd9hpmBAzk
PjwnEujQcAImZ+Lhb2sXQufghhgjJTJbocot77TVbZjKpLRCefMxJgbiTZQSOGQJPLHKDEGss7Wa
U/dzzhhr2yaYapKzP8rW+4lPAmBpiyqo02CP/NJ+Gm28Irb9mg+M67sIPpbVPsYrOULeKskQWNVV
9EL+Hc1DM32q3epgIZxb273zo3Wazxa5Kq3nwWO/CsnQnme4oRWbGY1N8hpBsXTuq0uWvVWOydHO
MhgjIVAQImKcY8IrNkIwWSK9CTZ2jQy3KedTRpRPRAGAC7c9qfAkCxtDLRmyp3qsDsiLaMYRHA3u
9lq0O+Uo0qWa4MvtsnNJt51yaPjErr0XUfOIhJ20Q9S09NUFABsPBEc0uOky8+ejkeBPmeBahPAT
OVGFn6Mvyavi3V64InvIvAp4+cwclSpRMiDVbk93Qc00jRcNHIY1WDIaBKIpF5NNwBIZtQw1Snws
4Y1b1Gar0NXg/3kjJjQytoRWnVpqL8PmI8rwHGv6yLF2HyXZapGPLcImNozZ02sQM7BqY/tMz3XT
1+TUBYOieJnSPQjXQ5mMHxmHoTm6EAhhLbsewFdjDUvQ6HdTQusTT2FzcEOxQ5aA12mILXIiU3TQ
cXAAc/+WlzFA0qHT67kEsOOK/tFsEI/OsdiyCt8L13wh3YRYri76nKy1WcHWn/uGuQhJwCapv3WI
nLzDhYidpPqMbesedODFHCdkmmwHhE8FFvBFFJUoSfCm3sb9EvsKUZgDq7N8cLGzX0iRVoRb8m7h
JTSr56wufhLqRqXj5Wg/LsIPsfpW1VvGlAa2qLzrdbYzbm0wTxBzXx5rATQT1bx23A90Uy6Z0O0K
bWW1HPoAjSDtiP9rfZlf2zL/7f895gl6u/+6ebP6LJL0N8nl/8Cd8Ef/YSvxcYiEN3NI4CFP4J//
qbj0IELQNUHweBOj/WYrCf4RQImgdWPSkTd+85UE/8BRwl/Rc6EfZLvWv9O6sYw/nSVGYNFpctAP
2o5LgNcfTo+0cpuS65PbPu+O4TDX1yz8oY0033Zz1Jyd8bl028eO9KvFDPGPmfrAtLGH5J/ZBYbe
UT8NdBxXrUzFphU41TOj15cKbNUiiqp2G2XpdXLw4jMU7J51lH3qxu+eYfg+geFZ1sMUX+n3kseR
o+AQ/YPVtgQD0fYxqfj78V57SOsqkgmWKirOTVGdEPqrDUKRaN/GcYVAhYzqebrnbEo3iKOaHMI7
4Kn0MKT2L4GDggDJYkvmJJeApEJPODShJcpM5StG5yj+O/d97okwtHznWZGt+N5ZR0WeqjS7V+0X
DEIdYa9nStN0zSSCUPpovKU7rPqke8P945ws36akkutomIj3hThY0cgPgv41zvD7E/wG+z2Q09qg
+Z0U68RqfxKwuY0JqFp5g72qfCbSQfmWed43hr320tS0o/c2M9w12pNI0mnR4AUMwAT0CFq+AW7Y
oh7RNz0NwwQvaqowf8Y/LJ+xdG8j3A5rhoXv7GPEMoqWUzj6t8Mws8sViUbWRWzMmo4w6ZqkynfQ
5mlZlGxm0V0a5XJrsSWkaMKQUSX2MbQQKLnoAIZWI3Xv0+TIsZ35XoAtxVbHodSPKpmPttuGdwHe
m4WJIfw46gzxU0qmsYz7A9YLZ5Ex09iamPUIyeBwUNv4VNEBoaL0c29Zijw/ZcbYn+CqXiJY8FTQ
YYATfWy2pjLQ2xMcsNYpQnUuQh66mIZXW74ABHnyHHarLHY6qCR3YWx8xgzxz0mgjbOVVEhd426P
OCB9bZL5YNmtB7LBm1bYMQim9tLX0ZSPcLHIZMwienLcDbAhSZOqJ3nTy8R1Swr2WK371uK85lO8
KllBmjOQJbJGH/vZrHbQG87lVCuspH2+aiNMh8w6Hhga6CuDzWelyW9F1FFsm1RaZ6fvsdVoZwXd
0yNjZSiAuUf3WWNs1ASZg6FFfvj/S/r/Tj8era1t2QjP/+sVfdtnSOnVr2v6f/7Vfyzpzj/Qi/iO
Z7qOH/y6pHvBP0zWelZRDHt01jH9/dKN900LizZa+n/+DfbF/ymjN/6B6N7GeniTSdxW/H9nSf/T
+AbbB4aVYd6sgpaP0+r3XjyZZAPiWEiDTH05Lc/zNL2GU0Ncu51kq19+mX+hPf9faFmUew5PuUcw
hsWX++OzOs/wMh1XCM61rN8FiKpNk84IRnNFslpcIv346w+E5vW7htvgEz1+e2YWWDQxKP7x7co5
D/ocUa9vkvCxYCBwa/OIpNSLyrcrToSD/5rFYblNbBo1VHY9Hc+K3KwttMR0PyI+PppysNZFFRsX
gfUIJfaYN+e/uVBu529i89uFcsNhaPIogI6/jUx+GYlkvmCmOFb+OvJFePawY2wDT1EcsjPStFeg
OKGV41rzjbb7PrTzyKCV2/kQ933+XNWjOsTjXH/99WVZt4/9VQP/z8uybcOn8rB5Em8ejF8ui7rS
aLKQkUhvNs5ZaUgQS23VyZenVXrUlggPdpUPRwK19XOJlA1nnx+QPOz4rxa5qXcTJxripfdGIu4z
E4s350lixqk62RPSMP8AHTLtbSuTu4K25nsfkyZQchB4+OtvAtnwX3wV0kWonGyIn/zz968SpLNG
hEebqemL5MR4Ot6IMTQPBbEPLzXoiHvPKCAv0AJpH0Td6Q9y3fGn0qAJc0bSxWOhk5PR1WvV+LdA
eURGTh8DKyjAEmXmLjayuxrIUYqNbG1U9gi1BN52qP30DLoA610yX0ksXs1JSS63az7ldrZTVboT
CGoWGfKwNQp74JOZPFDJL1VDUGHXo1AWDF/aOd30w9EN7wcZvObk/WBAgNECd/mxJ+8AVuoBg99j
NuNB70t8mwbDB3dTm2hEYU1PuXFx1PxYpQ9AuAl95UAWyeiIjspD2K3uVIqU0gSEC/SHhv/0M9Y5
eIZOk8FX0s0OuGmAcOeXuumPCdH0wPE2kBLfy6j4SIJ+xdzoKZPdsYNBjNIRSmMK+gn0gdcnm8bo
oBARuUrb8cNDq7rQNr0oaeaneY4elOAzAWx4JEv4/rqfONZbhbbPdg/Fnb4JEmCUlXZzJHZzPivg
JxA1bcs4mhAbx0WeNuDpq3hkvv/XT85tuf/zHfApnBmjmjiaQLL9/uA0PnGbbjcBiY7s8q42ctS+
GbQgSvStXYJ98v1YPIZ1GZBY73V5x25f6C8Epu37KMvhmS1afISGznc+GHIC/DCLououy5WI7OZa
J3W3GwZdf4vnigZyjHT0I+w13cMmqo9hMYpvpp3HJwLI2m3vIE2GtZ6QMeLEjEPyPtuo3jP+7oX5
F68+69Bt+2OC7LIA/PG1A6MZ/Nurb8twOqOhBDWTWcLZNwyUryT3hRtqTPD4ZjHfW2nbngjTHWn4
+6I5mLMTPBdD135hoTLf//qO/ItFPXBYmdALeZ6BW/z3KyviqRwKV6NRCGgY0cD8SqhnpTHgKx7j
v1mZ/8XPEDghfjbDwGvNzvX7h9WJxSgBvwgysc7/Fretv55so9j9H3ylXz7lj8UJoFnqdXbrrvGj
pJ9G3dWnrnPoQ6NoRWGsqmnz1x9o3vbaP1Z20JWY9akhAtv5pyH+l5WdJzRryEJz15VrW8cxyJna
uF2fHdppRpJYOwzetUZDm1il8c02jOpKp7Fd/fuXgccKFx/6QM6Tzp8/r9BuI5NbAkjMbD4avRfL
VT4J1MwF5tACb010OFGF/bCwSv2cq+HvruBPm5eLP40CzA3Y3xA3+H+IEYh8M8mOAgFcMKKHDN53
/VkqMARspwFVkJ5WYY9+2MsG+57gE8i3s9lFm7Bn9vk3a82fxZgbBK7jUAA4NPioB29Vwi83ZXbm
XBJmizopLvK1p8pkVQFjWUEGtf/mo/58if6JiLjZ7DzKMZN0it8/ihAD8Ly9QDN+Q/yoIvP3pTnq
s91FjOfpQfzd78x/+o9HDgcpKwp1H6soMS1//tLaUq5VmjpaF5Gcrl3sMLWNRv1NpPUMXxd55brU
ttyzlE5q4bf9MVaqXRFHGK3NafS31BbF2rBGyFhpq3cqbw2ILGG3REc6H82KPYHcVTjSLB/ZNiAj
eljjDvKWE4ibnxa9gNekK5HQwVZdm7PpHKI4nF4mTI8Mjky0gkFglxbRMrM8a45dH/xCyUU5bfNZ
Ktt5ixzpbSRtYzUY089Q0NjUVlQui9krt41gmN3WY42Cqox5alp/2GYqdYkrRGItE7tATuBUB8IQ
YcOOXoTWIpNcSebMxK0GyRMzaXJ9bcReZQnKKCXObqWaEtS8gq2+V7PEKlaNqGMXeTz5z3VHoM4i
p+s8ELOjgKjBLssORqHbU2N7cArx5Y8wLceQ/MmJcZLR2wEjDQrRl9Sq8412pulkgOre0Isfzhjy
zBfgmfb9kE6AObzI7n868Lr2YWAjpbsR+igY+k1lkigxwNkHrGPSPA1pxF8yuqc7E2DnVQ1B+VF1
c3c3dl2Mn5sQ60s8R90ObDVIEnTPBGAG5rdKNsVrZXV0vzUzhAdZ5MNV5EWPsCy+4RIALUyrBHvd
M8PG4d6Opv4ZcTp2CdOvnjhc17uGjOiLYIS0m8dWPBCbml56bPFYdCzylmTpbxHVN5doFgQLa1Q6
PZHYP0Rktnv8W/25mC21KkysfWjf7e8jkOelM/kIxWNRQGGb+7eW0eBaTHl0GDI/p6jK659tXw9P
VqiiL69FPVHAkiY845+GPvHae1qe8Rnkj6K2h7cWh9vPcerr28jHIjg8cklTx3CjIYYiuVprE3WI
jsQxwvm4iWJtLZD4JG+ji2Fx4fDYnhMoIs+kpaHLFwOhRcyPlg5k/JMeIbG1YevtjAEXMWkN4K7s
CSQn6K43ZqvzESjSvPCJdFwbZqI3PceNE7p9phDtTQzJXGCbF6AvMNKRnZEZs4Y70EQbi1HlI+mI
wXoYYS7ldhDcRV2DmPiG2RpNgBSKlucyJaAevyNx9OhT57uWcfihqxO43Nr106OEt/fC6bja+rNr
4ndFPpPg4KH9LOSlJkNoHbqkUAH14oOtsnkldWS4SqBS8AIr0vUcvFSTgHNF2Gf3nMRGfPASclyR
hRT3jl8WG+1148mKkbwgn3lIihSzhT3GSKRz8iirIt404FGZ643WT1vDRNGBzFYqtQqCozp1sQSh
qdAY88kj6s5zDoqALeh0nevisCwjUqyIfd826B8v6BLMZTGl1kdei+h+CiLgZ0UrY2TLpjeh55X+
nnz5epPkkCZgn2UrBFZkvCTEk0nDSncFSZaXLhmH81CWYbpqe7u7S1CB4ckpWuU+DY3o+DiVWLsR
0uklxsK1VRYO9ESjlMdE5sEc5EjLxE8KsTYGZGC1LXh/zFQSIOOqEwkVFok3zg+iLo23CkTmHQlc
7d6wTP+NAUy7MyM/fYkjgk97VGOM1E0EUb0lCJV3TbUJx2DGLNUkP0JTZIeiqJmiyTk6jLnCQ0E6
z8kyaj9b1qYojvAsxRLTrXFG15W2K5KDuqdAkbLiCbNY+lYdbFUW2w8e/ohj0xbTcRJl/MMY65K6
ckT42rjy2+gDHQytwnygV9wfRc4wDT9vtnValX4PatwEmdEikK8a8J1zEzJGd6JLB839bPnD8FpB
zfvmqna4IJjr3sTEqb23GVHhV7LqKxIEDf8zxdzjFxzYGEwiZi2KcyDR8gTmyEI/kFU+1YBijGZb
IuI6VgV1AocgfHqDGQAHSxI8pkVDaVgR440KDIgjWhvo91kMRMQtbHHKnbZed2GenmZzKk1WeS3W
ujesJwab8FAqt92JMWDULXN7W5YGBvmhrquD3xkDLBjfLsb9lJWc5eY4r94qRrp892L+4GbhK4+F
qUoIhE5zzmLwsFVgvFZVYK0TTuWvAr3zElOlfWaCSVQEEsLq0aO5sZZ9kn9D++5/DfZgPEmrVPuJ
lKyF1IG/lUWGvSHIM+O5hvRxUcg8njknYK4yvbbZ+rxC8cLvhvbCwCJ68VvffGjtYT6ZNZp+ktGi
8ziO3UfnpiTID1A/nnQ1x1dhOO6nPRrhTxgsTElH1Fl1iSDRRDWxar0KfU3sevOly/X8Rpz19MMe
o+qe8ExykpVHPM6IFWJvinHeFJjh12iAxlOhEXEuMls0xzghVMqBoPZV0XHZp2HQ7RxxMxz7s42C
MK7ic6yKdlMZffCNo0t0jkqH2ZpjaePIu2RgoII3snQ7Sy9aoDTbCW0KARI59cnCb2B3ZrAO3jK8
uS8DCfTxaqrJ2AA3Ibi3KmrdR90r+5gbqbhg4Ro2RqnLdTNFLdHYkXDfHByUBDub9bcpqvKDLmPn
qTPS4YrKJty6pUKEmQQlHwq0yV6zDkjKIynmuzGnwcbceiThs1VkEOLSOqgB5ZGySK9DVzNk+5ig
to0H1fuGX/Vp3tNpJvfF4oxBLkzBSMLVpAlTwx6cSpPP0FVCPoxjXv50yhatmuiTL+WV/YsfichF
FCNiARMiyNVK5Qkw2DCyv9ratett3okR25DFXhu41RkjVfKIVmxaEkbRHhCM0SQBfquRhTv9wKUE
QVbSUqEbEmirv/JZFa16PeYPI7qJetFqAyOEofVnLufuh0MuJXlGfb2pmsbfMRFBItTlMuOAbI2r
2qnqHYoCbpIL6mBdpJN+MamY1zYAqWXVQvGh7R7lD4xY2u+NYTV3hgVeTyl66+Q85eu+IYIafOes
P0YD2Nyij7z0y+z4Deeit77PToOm2AwRIy3dstcDqr4qfIitG1IbyO+1Ld2BYXc7yXnl2M68JwRU
IR3Gqk5KOMazUI/IVgWWEv47aekQGGq3L4XyjSN5OPhtKTJQDVD5InUeRn3z/URfysqb75KxynWO
pLOlyoCVOfZtvXdnwz7f7GhIOoTX49io1VdtFvU2FIpvTm33kOEY+jE5Ndm3iUweHcseyUkx2s8C
IApJr4N/lV1efnHMsi59blmsmwa4JrOIf2LMFt8J40oee11Klw3TtA6zJMy+yUT47M8g1RuYsjaL
+ihxp0HeKkTe7LD/js/amNJslWfQZIPUYDHQhDbpqZJ4yhCEJeAwTmQDxxdzjuV9HTYiW0DTCF4T
6hfi4/3ujdQh49Xpx+AnA36Qqf4w1qu8iYJiJQdHrANnIhFqwMJNdE2S3g1dPLzkDl2TEa/uoZs6
4xr0VgIWspX35sxO0UENBS+VD+GRdibpvkFYSVzgaPlsnqz7RPiOrvDiTAOmEsuRiDdbWL6LUfCK
LOFwwXHMHMNc20bvo1uTsxGuqN6y5950w9VMfbuv0G/yZcqS4tWU9nDHzQ5ftRVwD1H/3VZUzL/H
YDass66n2xIKC5jXAQT2WXs5vLAEp/kBQ1BGGJ+pMr1xU6d8qiFAjJvSt8vX0VMTKl8CzlfI9uRP
JGpRxTC0qowt4kfTXkV4QAYGiCTCrTGf3xL/EhKRC0nE7QpEci+Pg2VSXlpBJB9oDUQjoW9TSbjm
QoRTOx/CCR8KsgnTn6CI5a1e5TEFxh0QQBUcdTOM8Ym/y19SUhanRTnUkDRmT2Z4xaKEzHn6BDHv
M4JGJbVsVnKeKbyYPSZI3/wGKGooIxI8yejOr7QWIlIyUpcUWJcJqfT84TmKuvIiwmx6KoxRXZtC
Em8mDG+hpR8uUEXjs644ecWL2qvGU1tH7cPAnTqR1dxgeZ/8GfOzHuwTwXzzq8XU9isJXQwFAxhp
liTTPSecUw3O8nF/aruiQMcVd1jgpr4M2osbxNNF5tNIRWjU9WFwB+PU+lHp79hJoWxJ8onvROok
d0Noy7fA6KjkfS2D9yxrkcJYrE2vtUfYHAzXKtireojBFTvj3ZxwQuzGOW9IpfXD505iYEywvzzH
PU8cbax0bXhp/YhAci7Q90/uD5FZJsSDem1rlI7GkAIpdoZwg07xzZczGjdHjViykMsD/AqTOwhI
KHX6EaoKZ9hDf0tmyN1cVJgfC5eg9XYsdhO8tf1USgANU0daGH6A+cSEun72a2/YgR2xn2um3pS/
bGtfVeH88LXZHTJHuu8e4WPrLmgEbaJa7eokzXdTmvpXgBzdrTVOwg7W2yJ9wNnN1knZZ4Isbueh
xKI1s1iOw3xGOyffjcjWP4hIqXfQGYY1PiCoI/hvocQS2mdNUJ2xDTK9NtDBQgfkqrpJnoKwCU9W
5olPOdsoMz3LHHepDbzEB527qUqDMbWicP+piqY+TJ1VromrK9/ptMM+dOYOCwR6QfFeZCmLvMNQ
I3wwdDrMx5mf2F7A/zRYAyCbLUIn5KRNJtQC6z8suSQqX4PQ75e5rXvA2R7/R21VHKg8VT0EvUkY
l8tXRDBexxlMWTUgZhcKgEoB6zZaE0Xx5TtZsgSgXFwN6dvfAuqwQ4cYaRGYKa9RIbJ1oKc7J64/
yIPe9dC2VsaUd3tb1w6cqwg+jdH58hCXIQel6pZs5zfUEZGzimMVLsBdgiUQHf9aFUzf7WBCilBA
k2Yrw8xH2vZSjFglVFEhv9Zs3TzvfW5fiKwgMawN5k2kMFvzzFtP5FO6C93H1dLgf1uBram+h0bf
nIZRxfdGFhHN4TiDd2mDBL2YNQfPiR3xixHPTeshAWf+sx4JFFmYLhOeNUnowePg+cnecrKM3WXK
8OsEfrvVZs6tofO/Go2R5ocvbrV/2T0zg/A4Aaby22B62bEb0ZzHPDhrFU5MJzCgQLzDBMBwoDcF
brQhIOli4dtjuOUIjHe7iIh1Lazpou3I+mqV0TzGcT8/CBH7Lww/iTdvo7mfFnVQOPuA1DVyOXle
dxj5suLoDIXx4eT4F7dtl9Qu5pPOXlZk03crYQs6DbB+UGpg7HAJRztg8xivJf4PLIS2468EIbvX
nGHx0SrnacfwDu3c1Mmm3LSpHhDg+tZRIHf7GBIFXLGHKsXpwNXiPi2m7AIBOjoUaT4/GjnRsCbJ
hQeznS2SuxwrkkyKLPP5NidZNGlZb2Q9QdqMVeZcHYprBj35ZJziODEeGgo4IjiIWCXOpHjsmhor
R+MKeZdYzdVvHeepFArnRGWHaC3oBFnvlfasz0jM8aM3l+W2UzBQmW68B7E7H3Xl9NuBCczJmML0
IXL98dqostnifDQ2WaK+hDCxMdPYno7oLlsM0sBEDasu1pXRJNeurL3bbpgN5AZPzicU/xlauUvu
QhOy0QS9ankAvUBdQLU5O9G7ybmfwBt4aZjdF7puXltr4syjQZwxDKgJWeTcNxkHfspoa9dgGJsw
vDWVu/zM9cZk6MbGfSYAwTgwB+9UCaQJBES64UBJ8keSheMyU9gYRxO5sDJchmGxlb6VTuR88VwQ
ZjFgE6Owkx7O/CnVjy7JVAtjpD+6QeZJDDVnTqg+YVg1JGcHkM17ATWTXAoIhwlwrXmSl5ThyXc4
BzZM3IQOnh9DCy/QZ9fsGY/4pZP3KsV0wssgkLcnmMDqwX8u8HGeg5l5SI3wGKgQGIaUAoFYksCC
T1LqF45g4bLLkll9on8uGoJ0ZmqL99nuu+67b9H8pAEToEVGoKwRTcX5a9F6g7d24hLQ6yid9gNW
hvOG3d4+N9E4rXKfyWDrhD3gqpBjjZ2HGmJ4RITDquvsBBxe5tlvojY8uWlrunU9M5NVw8nwpa8c
1kewZuNiJgToKbyFAPlTV31zYx2/NzbBkzQdZhNoseTWj8Je9Xnp1Au62Vh2E6M+mHz3W6B2zOHa
GUBrBzL26nuF+ILu7jCDR3AGkm1Dg36EhwYzODKW9oFViTGnWC9bahUvlM1jmIXiYI6VPLPeO6Ch
6s7Z8NJm3/pMkFYgc0I1R9WgBs4hpFUtFW8/arkOJlT9pefsFGiANGnQbHZVAfjH8CDqukSCzzOo
VRIKGeMkqmJ9boyshddZirMsJsRaJo0BYPEhclzFgO/A5NMmgZFMj3NMJg1nntu6V3ZxdEe6fPcT
U7A+ciSMSEGKyUYYWwj34FeR6d4LMdYuvnCHZisY/Cnfe70WDxOjS+Y6A7s2rDNTHZJyKL+nYppf
MkRWVIJj9hNPd1kiGovEysAsfYg8Nj3U/PEd4r1oKzwi0mEHByjFXVXjI3IzS35kMU/lqiyB9bO5
BflmDqDFbJyS6lNO7Gvs8f7J5yD7bI1ex+SSs3C4REUcH3vF4r7xfDEgW7fMDOdRKV44R2WfXpEF
wDjIB3FZPKGb3Ssc+LTQ8q56FHIan+sqm0+cVtMf+MCpAzMdON+SipSGxRRkFa7vvIvuaqwByP/L
8SjjwkZQNSQPEiQt+VNBpNa9haqDgTPGc5wG82ccIPBTEl/Nzf6A5asheg3XYwT4qe+n6sxRG4TL
ZDfDzvAGjj3gMV/Yj6cQU4Ttnoi7yWAY9CBvmqFtyeDMi5e5Fe2D7edpvWBxdnbmMDXPUeDm951Z
otuOSPFcmzR373xIJmBRKh77UBtRsqS5QZKCk9nbmOSW5WSLbtPGJCNJc4wehFvWe7PQjANcDIl3
Q6sUTogAkcqiHhrrJILihiCsZfCjMEJGa70B/M4ZGXftQNAQJq6kBMITzjTgtw1lJf6UxJB0XyFu
EW5rdlfQYTw8Gu7e3sQq+exLg6Cbgk4FIcZhgUVHQEK5Eo8dniDmRzvHistPDQHqobZ88VDopkXK
fqMH9a1vX0vs4I9O4xtv2FPFqzP42cqJrHZlIFM+sOf7RwibtGrAVOE2w8e3nbwsexC+276mum43
TlBKGj0oS/dY7Mud8nrzMYyhMTQRmLfQm6dH9HUuh7yCgNGZLHRlh2inA7/YkH6kFxFVUYY/ttAH
lZvxMcYjswqFxWqXRaTdOzlY/9QZjkKFCgBny3sm0k6QmRoOl3Gwpv0cSHWCzGvcVb3fsHEO9TUs
i3dSUMxL3M7/nbrzWI4lSbPzCzHaQngI36bWSGixCQNwgRAewkOLp+eX1TU2guQYh8YFueiyqraL
CyAz0sX5z/nOn5rxE92cBlSUGPAoJcRVd3NyRLO/oZ0kWtp2PL16s6jfi9mwfqHNFJ9Fk5PLKqN2
4B4ftMVb0xvDRg8yTc6JFxTIJtrobws/QhWGeFgNGMLxh33H7g11GGQ31rRWJNVSV/CMIsou6ilx
twr712tfS2tr+yTPbHgoWbnLhVWumqHWxy6eeAtUhOpk4qg4m11ePkS0gV3BUqXcEzvIY/nAU7hO
mwqgID6ubGsJFmLGUgaoacqRbfTRhoBbFOfXvIiGrVlV+qvvw2ZTDXhZ6rxPNkyS9WHAKLwaOzPb
VHXMrWvsK3a1rho4+qK0HZXnGdcO5lfBBGhuNgas5JcyKbF3iKkEYKWhj9ZuO60isFL3jhXZRyGt
cVnkUbNpyJTsPRz+X61UlI3X8U1hoRJZ3GiIhcOMJU2OU9JM26lvpy1Kbs5CZGFr6M34rqihHlZ+
irxLWI5bDCCoT2MyCizBnXgfh3y8N9HXVqKWGFLcxPLvXZWI38rp5CsVlsmPHkyDZvdq8nY+a+ZW
VDLbTpbn3y4FYtcEYwo7p7VPvUyNJ5eIwdbocQGBxk/14xy2xn1h5c2rW8wMT5QN8kV43vq/gZkJ
uIsX0EI7mXwQELEvHN/MjeHP9qodPe//AI/8/5H9npm5Y9oecAMEbTgm+NX+jRfhxmr4m8Fw+cyp
izh9/gGA/O9sm/+zv+CfFs6A3gbkbcfDAIIRzr0RDf7mINv/YJ5N8xCZMf7lZqP4m6fg+P/AAGUx
1AoCHBZ/fc3fDk7HxuTvBwI/viMpHMD18C9Mies/PRr/GQiZ+jC+/b8xc5BUw0IB2sz6D34BkbWl
slQb77LBzzcdP/0t2ZM5d27BKYytwoPDDpJ2uBI/obSYP303mQbhSXdOvrWMKZLu9MSQYNIcdGvu
iJTg8fThc9P5H+6AUixnMZJZYlBVrW7gxh9TSf+VYuTm3mf8My59xEb4/f5cMvrQUWTUyzyIyK7X
t5Cq5ToJhe81x9hyVZVu9wDyyjk0IcPFMSSbNNdZ98f3BpmtIbBFR6UG82eKk2ZXORAELgOzLy6P
kwNuOJnTdpNrMbTLgoio3MTjrZUYcHvjETq1MM5Zfuo9oNAya4vZg/cjFMvdnI2WuYhNQ5E7LwER
LCKBo4AiwDK6k8WgT74bqT81eku2kZSU6ZUjajh9LGU5JxmSzA9AblhJXBDG36lrjAdJH80hI1j6
rKNOLKsgsR9zJzSfhEB1NPwiukLbopbbhgfZDMjHItOAO03s4ITuJ3nDt6e/U+lWDLdCvYmtIgLH
2NU5y4fdxd9ml1nR1mSzsjeZ7fUY8hmLHLXhOb9FINU6Jbi/cumagb3IEa5HTzKqb1s15lsedSnJ
7oFlnlSWnF8oz4medW3xp4gxq3t+/eS+HvrqfeBCYZOxZRoOm1nhRIz64TmeqJ9tCLESxErYarDs
mc+sYDGVU141qfVQ2S0DjNh7SK2h2uq8y1aB2bsbhL/xOFKWcM3iIKkZAKdkHFHbjJcU6/4pLeIa
alStyRjbeYHnw1UTd2BztIFJlsm7hAf0Hpd/wWF1qlcJ+uiSO234GuWUsrGg00PRAGRCUW2NYOmH
XXAudU3s3q96Bh4ut1zBmTqX7sWDKHg3ZVXF8W5KKZnHycYsCbuVYR6H+UZgwm5ainXaF4azycXs
/4h6hDIaxj6Dxj5PXU17HtNIjjs5MfjWrfXHTJvQUYHw29G5NhZ3Nmlfwo+4nkdeqiwfdjietL80
mI8BeTVvMb+OYXewbFhK4OcGeEzQ8y1M1lo62D7yxgl/k1T706HO7PCHob6+zFkCUjVIncg7k6JG
nNCdGaQ7HfvjM2RTh+cL2YfLie5+MqOZxm0cJ/0ro+IiXFgZzQNLovfFsItxaRo7F5T2xcJwo9Y9
8soHfQC5dUrLcfxkN5KPYgzdfS8sNksAbue04Gg3ExAnxGdWKyvzw03vIPmN7L20wZmxv4X1C9Ta
8QdOALTbAU9iK0vybJn24pvx332RV9d4ZAKLXOKtSzmWl1uy5YxFNLrJW5/8MjGyFLXFf/BkjKvY
5K5Y6YStrRqSlTBbaC3EjBdYNK5se/owUSRlLCy/P+OtiD8i3263Ze6+Dx2dZWySUNXzAbgXIPNl
RnXYYpRUg7RNVwFq7gtQbj5X9rZS65wI8YZ47EEbBsumKPVJxYR+Ktp7FhyR7qjSuMGLh3eClhWR
Sy02JV5TjmGQ0mwtjuCqsUAMOzQvvNE9PSe916MsuqP6iYwwP9E0uI1vn1G/ScA2THaCA915kEGI
nM0A8ZRzEMXGaOQrAjJXxyEAY3l05ybNfGxCSY1i4dKmx9ybCnQRN+fGUvZK2FRuxu0w7HOvGrea
CPh6gJ23qN2hPFL/Y63q2XL2pZ2LcRHAN15HufvbNfNz7WhsVcN46htxZ5FUdjtxmAGKLjzImVYS
XFECaeJstwYxUfTBcEE7GSSLmXIuah0m/8gBBrORrd9qGf+JDfviwXOegpHODtfajU186MP4qZcG
qwPupix9ExQuhi4cjIIY78ZO5Jsd2+c+KKq1yweoDcZ7i5kM7ZU7qyXWMiz0kOxqm9E/xCrQNKbc
FmDJUpMKx4rFFWuI2/kPVSXfhinfRFb4ofx4F/NxxA5cvzhBfBZyXN/G2nzccXYAKCGUA6GuULso
wnJhUV3/osFgM2zCzECg2Ue1mSPvj6U4dVcr1w05d3ftARMIUke1KgbjwM0PyuLAQ9oH7K/COrrU
2GQ3g1DEiKuBlA8MRH6sZyFBuby5PkR20+A6naNUAAKEYASs5T5uLvl0jGB5GDV2joHTc3WnZPBW
0cS3ECW1Oty3bK5py3rUzQNb9H1ZFw/1UO2g0OfgynPQ+kMCb8IHWERNL8Pa+NiBLVmEMyfepOh+
81Q93TgIo/uR+VykdY0k1YsBAzYRp4UJBvvOF2yMHiLbKufOtO1ynGsyL/FhQ8NY5hD+VmwktNa5
MIi6diA/XQE4LVzO4wN2j3XY1FjFg9A5JxKV1+MmeQxBJy0JfsOGqdLu7Aq7Y7aeRavEi8q9bxp/
WHd6gEV06Ro91hvevS8UqwmMZLdGdJ8qQBBavzVpyPvWCYme0oqm+7RbczqbeWucOz+OzrJxOYtP
ppV+NJqinxnSyoMIBn/r8trQwxaOx1gU1WsvuVqCmQ77fVR2xVtZxv7ad7S9YcnuHtuOPX4p234+
YAUm50uDQXT0rL5JOAQF6UeaCPOYIffd2PgtvrU4T58sNeM/N4CS1hsFTxMCpd1QT5Q4s5lzT0BH
WPHAUBznNzeOVB0re8GMpPpm9Ayrxbe64S1Fli32jmnV3m3LYDw+EVjB5RfnNCsHQz/8hJgyvoiV
e0+t6LA7dJz9oLn3dfNq4dZ9c6thkAzFJvUH0GiebILUr/HTxaJmqj4Zb7OkOXIz3rYzy3fSfZNa
qXqYbadNqJ6nypCinFGLJTBbE6VL4tyG6VtyF7TiYHpOc7BVG8gxjXOnaXM+Z6pw350szWjFqRWE
ZfTBc1yq5n2Mo/iXWYY+B6EsHzrw6DQ85P4q4r5Kq1Cmgi34cTSiLOIhCydL62VU+MlOYMuIVkZ6
G6yYqV0jxjOfEivTl6rapQHC7CgTcQJU44AI5ueqcUdrK0FX6PQ2Ebi8xrLme2Z29AJEFIC5duKt
qA3ms63v/Uwsb7/OWFinSc0ZbUWB00Qb9Pr50Jq3EEstYCmUogcPJmwYgjXlPcMWvcg9eRG+qSWb
fh6Avhk564TaLSF1jwF3Yeq7kz3DcUfcspjmvdN49muQDiFHicGf0S0g2l8pTs4+iiYRzaoX7rzV
XhVgsQ/4cBRzZ/5KFTRU1ypaM/Vg7TNBzXhVxOFWIUN9TPRVP0jQTnhTxtzbM1II35KoT0lhFtF0
pyNv3tNcAQlFCKGudV/csAItsPYS0BjmcqSpIUlZ+iPzlqhw+uRhIgBaMiUKjR9rjEqk8MDiCjvi
raFhYuqduxrU2l0rev3ujRyflxHmhPPMG4F40AXVQmR9cVckjX3fUPHQLmw76h89d4oeRZ4FDxjo
KVOAKMqbaiXNFd7nuDOygMwvUawCdyZiKzYazSJG1OneLMxkO3T4iYA2x29Wy1O4EI7dfUwkeLiy
dPGpUNL7tpKWKsVRuOYP5fDpFjusvK/spvnG1a2vXkszLG3o3AXUDKXIKpS1BbHRnyPPTYhsAIWf
7Ll+hhjhf+Szg3Gl7LLx2RMJnxoXZ85PiH/iLg8R5tOOKMgyRwg9FWyxPINYeBYtdTHvPW5RbApV
8GgI/FSLygyj91xPgg+shvwOfd74gECBTbeEoXbRMvW2caD9u8atQC9CWF5lgQtgOWEOfvGjZvqS
c4dsCJIPAI6a3QZbYB20T5K5KA4zKBroLlFCQozXeboPopowzuQOLzNqwcavivxT4vzmmDNm4wM8
ASYBTuE/hHVbMHmpnGgrI3s4WcwJKadIwvo+qR2vWnSNzfHc6phgMsQeqS3QHdPpA6JIV24ZwYAH
BtqEwZl++BHH0xT6T8roukcVzUR1nBngxzJq5/Lg+JjxlvCyarjwkpxSEvksbaUYm3bVMzkA2oPr
x1l2duXJZTgN9Tu5MrySbS9n5nR4Ew54EZxy5VICs2+sQhJNpmflM+IAjEMWc/+D6n1EwSboBNqt
q8HSBqxOQsTVw2BJ8QGceniwnaThaXLjE8QMKuoSqwrQz9ymYPjtDjQs+MBVO845cfOYq86OPl1t
DGTCDS7yV4aWfbgZepQ13E4wKBSU6QBTFDDtVdnjnD1zXOOclE4JzQdDP1MMXTTNvJ3lEMw0CQbJ
79AxglhNUR8+I3/bXzXG2Z+eL2t3Y52Qfa8F/kqGzBjKlsCb9Dox4gzLgo5PDQPOZ6PyahcM8jBe
CxOy9rE1G/PsMKnkrDri9OSQb3dLz2vCT8n97AHbXBmvuWRIAwVOujhdtccxD+89amnAoBuVnl9o
MfcVDGZLQDWnFEZGYKvM8tNhQmJf0z7K1grJ8rnLcr10QuF0y0KXWEhMjS+aqxzHlzCv4is9qWqN
07YKV5PX+NayThibLzPSU5TRRW0dn7AYVDy/ibhV2nAQfQmzcq7XdVCNlxLg8YOabRZgGNz0VtjZ
OF7T2R7uqiIEpOOVSn9CxIH87nXhQapaYsqF18+5hxEtCUIeKa5F4gVIGX+e0xtjRTcUBmiY3B/P
6NjGU2/0YPvd2KFjkOE7vQKtw99W8uR9T5kE/zILK3pgFyQD43BSRU52cnT6Nvgj5qE6mbeB+ljV
5Wc+p93JVIMB5Ec502sB5WATFa3A5G+bb1qPCguPS92LdesDYV7DrS+op/Es+4orks8pdKRp/sGj
ueoYltF0rh0bez9Sb7IFP+9eMEfR0o1Ww1GBlMYxKqxuHTVBARw/kFs4V9majtFmPTaq/uBdDj/H
IG3x3WWJIKViDs9RU/r3EamVEa6jER2zTPio0mN4neLWek/8br6GGEnXBXUh1B8HQX1F8gj2nqdp
BZls5zDinqDW00dPhoxiv1b1zOodeXpsFlXecc6tDHGHMcXgvRsm2C9WH0wb0mkzzN5B7hKjASpF
W3VzVtbMTGrI3bU9R8WO3UacSx5SzEaBWS+JGGb7ZJjTV69V3Q+dHgHdh6V39ejXeWQ7cjaz4U5P
ZYMtePCwgiyi1OufKkMz62ZFtPf2bFOayLEA9LeVAgjlwPIRyAjWYdP1MgEeb+aXgt304KBgXHsu
U7Akg4Bxt+OZ6uwaTsdNInYuiT3DMAixVtzVWcWq55q5wRW18/fYj6ZmFXZp++jgK32JU2O4k6Cq
vhmgtdcWXNNv1cTMbSSFAQu/pzeQ9/AGIx2E9apt+C1L3zRxu7hadHuR+/USo66+d7203WdFF9OB
CSZdSWPcc2iyVg4RoaNhGoKOcjrROb2U7jnIAZjPJa8MhlVmR1yWbXlNzDZ7JOQTPDGawjs4ddpu
FjoeSLAoLB9I/eO5LA3LWiqQnO6Sd1Ax5xd9ei2F/ev7tXO7s86RXIHBmneTGP0X1Yl63SsVFA/Z
KIYXj+2xBYNVoZvjoXE/lBinf0aV/i8AZW5/xf9jCF9SW9ST/Csv578CCf5P8cL/mwThvyv8/vkz
8PJEP+X/oH0f4s/6f1n+x1f+LXr7/5DQs1ywBLfUNN7BfxG9Awf92uQAeZPC/6IL/wtD2P2HHSB4
SwL3fyEN/hVaYP1D+qQopcvEBKOg91+CFtgkUP+d5O0LTzoBmnxg8vehfTv/IZVr5iYFAsyxt4m+
9NSSoCTJ6pWr0x0+5+4igECuMMuv61K4v40nd1Fj6J+0Cc63jmIdUNbeahluvckanku//QT7Vxws
cFurKqwoBSWNBJssnRa6cItLEEcfLZutNafT0U8/p4JTU85FmUu+M9+7mLH70acqSBfVR1E9oeE7
nxMU7DXuDPd2MXlwPfGrSSMtB0bTi7pw9ybRtdFEkZ1mH5+yAiY4iOGUGN0njDyU+M7ANGFJarA0
O47IwTIYb0Fdv/U1k9qQur2F6+dbL4AEahrjwgmGTZsZOQYDlSzaaLIWuR//sXw29KjjoHnrI0ZR
CamJWZPMphYufoephyoug/Rc2wThhkj+iSOCdGNyMHSCKY3NMqjzw21zX5Vt9CyCN8dW3yo0AYPe
ljAuKuuQGwvaTf5klz3837FPLrgsyDAZ4/qWl3zLumYrrGrcoDjUO+AKHz3x3S+8BOdRnyIjdR6J
p8znmTtyE1DM7pVmfUwqYgJcMu/iLOsvcb+D2LGM/Qz2TTiIexvR+Jx5xp7Lirj/6/8iOHQYGYkt
ulp4d07HLlSWubXBCQcNzhP5JkYBuMeDDmeMTrbXLKPpljFCvO+rKcKu0ud4W2LnWeFHWU++nDdm
3cERtSnpncUqDozkkBuRefCn8s4Avvxc9htKjr2nupEnEO/jiY6/t4h40eM057gvpwqzS3yb59fV
py9fHAffQkuK7Q+BSLRGdgeri6NjxdD5sVH3aSXpLSANvxVJGG+KOiGz1xneHdxI8iKXJmyTizvK
l9lyk3Psga8zjH5lREiUIyHXxz64HTmQH26QmXRyPGQft181uFKvf/1DTJQ4ZAohE0+vgr8052vD
Vu9kBK1NWXNUyifvRVkkIybHRI+ziIF41nRQgw+mMu0/deaXu9ovscL66X1Y+OMLMaXnrPbPIQ08
J+S0+ary6YAB75YtMT9a/Hy3gok7s4W16ZIXIQwEbhEPSrwrQWtsDTGvnNau0J0cb5WGCD400wUp
503f6PZItIcBZiFzri3nj1PToLn3DJEgIpmbIYVokFBMQBMAgq91zTqBpTsy6A9XFU0hE/44Wvig
PGelgXSKg1JbRr/L1fwmOufo07PDcwbQ1vNOZM184miIvGaD1Fm09o5HBK18uLloQA7VZqnohnLj
g4lZjaqMYkNrExU2tijXXFHzD5ncceGkyDjPXmraGLjHUxCcNlzXWlcvCzrCn82+56LQZgQ+4vY5
nNHdHKhRrl1IYmKzPpkxZXLYh7plnheYFmgXsDAG3wUiPwmGd0+wQR/Y4fO9FTL0gCy0zFTbPJpx
WDBfucWoaR9ZOCXg2cTfxYEH8kF7NYUJBmbaibNl3ZxiWcgtE87tZAbF4+xYL2ZBBgZv/4bKr3bR
GRAqy7CbD17e90caFWpyDVa5zSzxoinhOdOksGpo/12IkMkUgQz6shZzZpr71tf2o4WphCfNPMbQ
tDa9SP7Q0CLPvgtjibHBnohLffBK+2QyOtiJ1AUsAs047HvjhnuNeR+nAZd4XG2FR9VHwPPYY/e4
cccDunu0uCSKIIKV08Fe4Q5EtUQQiKwyeQbgtbdgYjmjFZ+yhJXUD5tmr3KfKjlF6UmrwvNc2bB7
4YAs7fdmrFE2QO+sW8sz4fjqpTsXxgUv+UWmqb8zwhAUaScufSjXLiXodN7Rw0lov+/BNescg2L+
a1X1t1Eb1LLb3wlWNi9rrlgecGCUR16FT12xDwSm8Tu3823AtrAjPIZThs291t4fRhifMzOfZdIa
T7cY4aI1sMY2KUU/rn4c6ZSgGhDIIrmy0EnxnhXqWziaa0Y1PuHLfeR7Brb60ENNy426xLm9Sw7p
NF9bGsvlcbJqTWlKvrsBPHXVP1QahBqyGMmWOnpywKzetQwPD/Pg8MMNVIcql0GJkofOM57zDqMy
PJ1tVAtMQDjMLKZ+2OXja2oztOjZ2ESY7Lvsyqg1UPJ84ymenQ11mOly8rh/A9phqFY2PF9edYjx
xyEzlOzlgvwZZ0qYIJT60ENRPFlYng7Sqa8cyH3mMMO2TNz7AWn4w+dIOsJaf0tzatOAAckN6QRz
Z1KGoVaatfgxVRE8EokMnhqNPs1NWyxllJsI/AyS5mLqdyG3ewiYEJ2rm+k/jO7nyXyphug4atk+
WRXdbZ2dkNxW3l2XGP6xdCn9Loxp56d0OY5iXwX82GHi+rfD9bCciPWoLtzVXeJu4ir4KUlyLeeY
ZYoyUw8COb0wsjbkrpLi1SWQfgb3ZXNrjeVZpqeGidM1n8tnsOPucqQYZuUBvV7VmAO3IJQXYxHE
9M6AKs1Ly12bkYoOEnmqeuk971DnBIrQ+kpUEdhHQRcQOAhxCrth+YHBkhe4XEmyLtxM0muXZRjD
5mUSgQX3o/TJjAYKAXi0Qf6tCQU03AKwbjul5HMQn6es3U3lTOjX9Z9apFK6aRm0iPmW88Q3hTnL
xoMbSncDhA1iCb4N7JepSxuAi1JuPgPaKa82JF0LxWHpx2petcGwxC5HaBtzEs8OM7sWY32Na3Vd
WiDx5rtsKMzl4GWnnk1NdV+pKGghIJ9FsQNYY+NOpq29tGxPrYVTTVuOMdiaPfMpcvs3GTZvnBbo
pmfkhnsn2TsMspYwfUHu2enXTdYrmL1U5DIXruJCNVU9CSfvyS3N3ehzkkIu6tVD7Yr7hv8N5hCs
Cte9tBMGMM5CY+0fylJgFY7TNwC0u14g96tUPVra23m4VbETN0z01C0xaE0bAorgQtNmW5s+fQe4
n5agriln7h1iydl3YcSPnIG/wIUucTGETKgYtKl8PfUzvFnKnBfK1im2qJBcS2SD/g4ZpxecGys6
ekeqCnOLPha/UBsj5F+skjqyPiJiUPxxCRZBZ4zig2VxLYwQCPAudyayeTVRE5BVb65mRoF770wL
2YEJ09Fs+4OXXfzQPjJ1PhQRozVcGL9Mvlem6a0HE89gkaTYCDj/eTJd193IaFxlv1jaCWQwTabw
lL3XkU+drN7aWj4pb3oNBmKPIw6J+TT5DmHhlzExPXyKFCgU4J2rMP4qfWOd0FpECW15Gm0GM1CA
NN/H95VelqAO/dJZd5wMZ6ozyIo+acel7lNEv6bw1lFp4AwGRWzUfI0b8jWmaT1VzIqjeFzX7Zs1
z7u6hd8UJ+8x/jHHkkz4nPTXDr09iJ9kORrBkx8593/9es4QAEYaaRtHONnBSfhJNa+H7XcrWzDU
TpvwKRxJ5RU5hRlzdPDH4pfSsWcPJiKEui8MjfFSXXzDu4wvVTx/KFtiGZmfKGS9hH5xiuuc2NBC
Ge4lSe17vzf4C+17t0t/6y7Ym131pnK+pYR7yKu4im6nbtH5F79Of1sr+wKF8UuS8c0km8XUcudo
h5F8+DSn6rfup8+SYSwrsfzyo/DJ7VwmEvIJky55s/wUZekXHmpqoGz3YjXikqfhU50z1O6NH01d
lpHfEeF7SormDa/MhknfV6ezr074DwnvY+vv+UxdVXBo+CLf4xfgN82G5Av+yX2oPeIysMi74Mc3
YeHjgIxUKln02SZv359mjmVgzAyXymAP2FZyji0x3PYBQgoFptr/KqOGz3tZvRVF8hUDns6SNyIF
J8fQb3q0MNMZa9rb70ufroysvd5+varKftssAH7QkZgxkq9Cyqdw4GeP4/tY0Vwkyou9vURTUJNt
zEm7j4su3RdISmQbpeazQlywK1390dgB4QjXRSdL7rkWwt5sXu1K43kaWEpKYkMkwdkp8zlaeqN+
aLgWVP0NEi5ugCgZM8oxIiI9yx4r9Kofian3UdwspvrLCopr2JbmMqLUcSFD/6pQcZZ+x1GnLruF
k5gf/Zhgh6bcBHMqITEz/sZsdJ1Hc+eNA0Jj0axTPDlbUujfopnFIbCHg2umO+wj3Day13jKOlyj
jbcl3saWUI/WOcNJ1iTxtiKWda4TdXE6VN+4tFNuYMhowdBWKzqugXDmqGgM9+vlqIvuWDJv3qpQ
lxyZAlKaHXYWh44aJ0wSUgFtsUJgIrydG1v2K5JTKW5aKIBXqx3DbZDQEQwkC9W3xCw74Tigzq26
IQC4z865eueiDOjh2zFc7062KSIy9R0Hb6zjTZ8Z8zLqVHWw1UpwjXhkuX2rRKfvE31Iecn5hMp+
Se+kf4y5HbUMmg4B1wcKr1mxZcYvLya5sE1m+Y6CK+DmybuTGv0J6gO3cHdiIECUiTqu6godfCf1
kL1jkD1kvmVcXZ1suxj8s3cr+NGJtfeshtFMOZxKDrrmUFM2zpt0HJmJMD/q9zbe7D2hLHWO842P
E+qCeF0tvN6ytjhrnc1oKapcWirIOpX0K0xv3E9kNezZnC5FAumzDrC8T+VW01bKMCZVd/xHMOTb
NpMMdvKqZ1Ru9mfoFtjE7C7cC5uHNAH1fqjSfSex2CjbMJfj+OK6tf8ieGsYPgXrMfHK3UDb9l0X
BS9EEur1NNvJQXfJqyRaeoEnMT1DKvtiKvSorKp7QBr6zuOwOhm4IFaTywnRU1GI8YJXTc2CzFCg
q23QoTeWQy3OjBj2aTwAwM6URYyOIiTGJqjzVFvtE69NdqUXGTttMZa0vGYfJGUCwo7hgZ8O6aXp
T56FBS00eawTbaxsQ13J1FIc4cb5ScfxQlrSXUu6Kw6cHNS2rLb5vKvSuFw2jdHdM3RcUfTYrBVy
ycWp6c1zlHnEs2geaWn8cfOUK0eTluS9YDAiXoB/ZZa6dhDDn5CgqIyxCLkQ4hhkQd10GWa7RhXn
+jZFr0PVXqPIX3imPZ9CRy7myrTg8wUWeLSkZtjvfaKtr/JKj8ep6XBRAPzZpJ7R3pt5nK3wH2Ff
SQRTM7j/88AxRLdyZUfxsgQ1shwsyombPmI3FD2cXnuTZ+0zrmhjyfc9Wy5Rw2bqsXHWU3CSVPdt
G8tUe6rnfkpnCj5u/9LkaoVEhQzDceoR4yZFKZX5mWTGc2ZCmt0WaTnfcUA5GyMpMWq0om0hY/My
mIhDY+y/sQDeQgPBMixG45j3FEsJmoI2ldPfd1OI/ObG1GJIEiGNIjsS3VkamkBU00UUkHIMqQYn
OgZjT1KWEWRyUaaxWnnOhpgy5g+SaPeGNbMPmOWaqpRu5U+snMLHMY7Ldsck4s6oGMNQ+h6smPDa
ZUGoPjB2t4JbJAqXaV1hWMdoovu8xjYQOHRbVqksd1BKrsFwqIKBO27vZ0tEIwyG6fiSzHreWLWJ
cqL0vG7TljhRVb27dYrr1J2WYaPUBssr95mA3HHDjBvYFK89cxAFf2A4ZFxtzvGrOeckOeximwuI
GMOg1daniTEkpN3N8TuXUnVEcXmVvZi5j6mFk9Mgkwc9zsmxDxl6ziW+CACAfTugPMlqUVBKvrPp
J+VUPxlsojFLyWDeueQEK6z/AjVyBHcfRBXhBwYBu1nDp++cjMmS6OXlr39QamEz06sDQByQoexm
aMgXE4zWAGOXAkgPJUGN2LlVxvUDJLKajh5mEapdKkZFSXqWZqN2XledKyMt1zEtnOimPvpWPMUH
L7owAvRO5LuXaRj0u9irP8ZB7KiY2jozOXtjwsfZR3eTnz4Vkf625iRazWBawVBoLMHK3QaNRcy8
mKYdgeBn0Q/RSpsGTWNmeW18/zM1cMmnsMn3PtGUGIrnMWFXwvY7fxtGLdmUej5TfCCPAlIPB6/p
pW49/WFNBSjyCcZMQD77qeZOJykoY+7LvgYcZGXdwlleW8Gtshpjk5ROS80SVsgBrC6Huuwr61yO
PUq+iSxUmwRDCjkuzbtW/WmCRpFfVy+2hU2yGcv710Tpnrs/PIi8zBBuJ3fah7YHj0jx2AEwA/qv
4SXMfH4g6LAGW+JJILetaJ3o9q7VH/xpaWRx92RZ3WfQSgJoLo3RdTzdJY3TH0ENWQdfZeeu9amX
GSfN2TiQV1+U91ZfC/Jk5VOVIdDVr3M/1LshnanvmDVr7jSHj17136k7jx3JtSzL/kvPmeCluCQH
1QMzo2nl2j0mhIsIaq359bVuVCErqwcNNNCTGqQD72WmCzMaec/Ze69NhBzHU3GsW0p/tZntkzsY
uyLDoWLXfeUrBWAvF21ThGw/WkMuG0/vwkdHe2qAE7BDLwwmhuYSB/awBepDH9CUCxJVUYUYeqzn
aJ/avARj0Z6BCi2c8Gqg5c2wY3mY7+yZvxYWMILTRuPFvs/sntDuHmrKpZHPbYM1S3uWlcMKe27P
c0Ou1pHH2iwfk84h4hl32LjM+DKw/CSB2tJJ2dhXL80/Ha4L4r9C26JRvuZzpe2ovKR4yio85AKj
27PesvnwsQ13NeldqFBaNd2XaPs3kRf5I0nmcJdM8oeW2/paFVw6auWyYhhrP+ueSuYpmv8Qd4af
UKyMQjY/He1lQH3EZip07ZwFwbTvsBhC9u2YFLJTLZP8MkbOuI1gjgFKtb8KvbTOXP+oBCZxQipm
y5za3nIkIF2GUJqyQQ8uJUciG48ILjR3X2TFcq1dkENVKw5410MWQ22/xeVTbGhFghplOA62eY0D
6kAhjumE59jQZyj1Zs8ZjVis8EbL76aIJcY016fULcOj+icUesha+FPoRcGN4jTBbUBzWPWGmW+i
WIUOdFscYhZGG9yeylRQMQwyu28J06/HpRxPRugFq7qrecgXxtdEnIsFN0yOXoUC84i7Zcwtkisp
29AslmOfNrZpHpCd1I15FybI+wPKQO+UwzmzCbp27NLPPQVNAfM8LWlggML6D4PAfDTGaD5SA/LD
Hjq9uvQur5BePeY4K9kvHgeNIGO5WIkw2GQZGZ2k856wkXTbzMzfsVrOyswTr6s8Z5LWc3np8oRl
VjzUvBlsBZBEKJM1MBNNi9hJNPc9eL89tbWOLy3j28aMeK8gD9xlgEOhi+BQyGLXVoVYdVk1bOw4
uvd003ODsaxdg8lnDYfN3AEu5pBF89aKmofyDHypVawREFT19Luys/DkjaQQBC2lOMGxQSEiuNTc
6rjIM5BobulygqjacG/As+ZnpTUt4GqPwkWyC2zu5uTHUlp/2vgA52PY5EwPgcM6pR3rk+nE49ox
Kf0iubUTob1x4ebv7aWJdw522qg33X1q9RnUV2ve9ktIb+DCiVNmwm+ruNwCe9PvSUWnWXA3oAq8
pUKcDXPO1w7ejb0XnMRiND7FRDNOrF2pEmnDGG+B9K3wrtgXO6jfqDYi5Jfb90HrCO93kIsdndRe
UO0BZ6a3apo2cNMpXsNYv2q0eqWXNhLCNH9RuOLt8SPssZARXagin0lDnuhclKc0nn5PJCgecwSC
bFh+hOlYL1Yc/a4jfS/KcrnaBYc2vFI3hyfyIc2sLYjbjG6GTm0OtR0VBdxP7czZy23+EmehuJj5
4EMxnE6qtOzUsBIkidAcws6cj6MLrQ2vJM9vWsyvLW4vgjK4GgfOUegbHCfSDsJSC/lsGe07uXVc
HglnggFMQZRYmiq3PAgr6M4DhvuYuCI7uRb7oUaDZhY9IJspY2P0FrZNsg0HZAVcuXtNVj+VSRlS
ToDsye60bYW3oNbD6tAVpbOuUHzviZh8IZJslyFA+VkbjtAZWQUjoEJBSadH2bY8z0kT4F15N3o6
UBNSeF0r8hcn6hb4PxiIyTKzEDe/umqetjO4ef4A9pOAsPZZwv2gM7nIovw4Ax47J173Z8Dl5FuW
G+4kOeUN9EgitZyt1yM3XUvM5i2PM56XVbSO9YIOugZLUz5EB0c1SlXAt30sF1A1E/132ZFBHqsg
P6D+XhBMDuFELlgEht/1OpEfdcG2KcqS4zxm4Fk2E31wq4FrLAoPNgSATTt4Hqgi5NWZhdocaScm
SvsaShcluHycZ+xR4/KA0Pm6lMbXUstTuyvNZtySFWhZRPIivJSWd5t0cYDUsabfsV7VHqDHvN+O
fYA0UrnMUUu6gri4lvqw6+LyqSJ1vnKVNha534ADvgwYn/SR58zn9Z8yuoAlZq2jDjopdm1u013L
sCcDkqWZ67eZAXkaOmWZZYhiWrwm1pSdM1WpBmPnb4pi2BRTle85gv4uVANYlEDuZvP45PYBfNR4
U3dVxwWsigfd+Zhp3mdjxv026OtDsVg8eQ1WRriN13JMxn0vikMDavA+a80z4G9tBwli6zAjH6Ku
YjbNmrMojkk3N6dcDhztEcNpyAbAsVR1jJLUJusi1pst1+/gSNDjzU0lYwNIIOdYzHedahgeBq74
wt7Z7jrv2jeNAzpVOwSIEJsptNQTxg7WjZU6R1PgWmkSuY/lkp1KqsMUVOzG+8giGth6Ggyvc2Yj
rcdVuvYcbT5pzWjs5oCSJ62xlks421RHuU38MNUVU5jlEIPObX2LuZzGtsj88CgKw1NTvutBj/iy
b7Ww/+ilcxkazz2nekQSWa3OS/MzgKkGdiQOrpIYd0lp03YBSL0a57Q7jgkeBIo8/M6S+G4te7p1
uhyfghacQUfsLq+q8hybhZ+mTb5lJUAE2gWLU3Q2JELSbPWoYT6Hq4+zeUxKClxlyk5CmvQO/rHD
5Soglx0y6zvtfwrE7c4KTomdgessxu1SMk5T47Ui8Z6f9beRI6Er3S0Wt8qHF7MeBL3s1PiRmBby
Azf1iHbfNKulMZ84X2/LnGj50DU24Rla0PDO7bXKu2e/5kjPj5YHBEQ1hEfNs0elzTaSqO24pbeU
SkBsGWLaaKQgNuN906lAJs0h/E2F427UGJZS0lFzlJ61oruVmdT3Q7G1IH+syhZvn1y+WYft7Elr
9yl36srD90BS6QZX5ebIgwyopLUN+dH3FT2/jfbTy+BrNul9FFpFyZbL1TXFT1UVJkyS+mcaIqdq
YUKOqH0i4v0krWnTFNUWq+Yaz92uwCjty8SKt+ninmDYEGSw+sfWdVg1No7BeYcImlmMDy1HTKPv
pnXttJC2ipIvvXfvhfZWzO5PFFh+DR6PDXQUETVgOM/cHR7cUzFNFJculdrJtr9HtCC/duR33hyw
e5LLgvS/2CfBXkPzpi8P4sZZi5PPIYTwz21w8XSyG3PEXD8w96tfPjLnzRAowKw3PsmgLjBnGKw3
kxF1boI2kDed8h6i4bgRhRZTNWM5g7goR5Obq+fuUVC7O6Z3VaunI/o2Ec8M6KT+yH733DlQS3qT
YKc23Bil+9PAtnOnW8ajZ53x8YrrWA+/xyZ0fYmj/2TDSNnAuboCNSdKxBYC64VhvoMiOKCSiacY
OCh+/4cgGNeG2dbEzzA7hEt9cT3XuMHeZXkU7rC2DFy3YXJ2CE+dgf7YJ94a+HHa2UinZDWZvX3V
sS88j5gqWam+hC4JdByyr5qcP6N0xWNCoMFvwG5lJzsLSICyL+tOGDt+CWnAkrEb81hH5aNL+HDT
NFXiEzjUr/RRH6XZFA+BV58nAuorvbb1p9B96Ba4thmcYSzjw/wkEl+WGTVTdv5kWvI5l96wo1GS
kyELQQsuBSwM6a6YYQqMF7O5jzr5qpfYEUILxBosNGttTSXSA07p/ZJHpOntYNjlOlEBYmB4VYk7
bXgTu2OAbL1L02QfzPGjNrv5zSjpOp9rwo8WQaRtzR8MJWX0DdyVTCgZM9CYjqsMIh3vRJtsEL9v
RUdGtK3MUmGEf4OAg/6g1zC0Jo0L2grPnOPdI75h/TwkwaWVUsfZw7wXjobFCpem1xTfyo05JsrY
SEDk7L9kBuG09WvE0ZfaLp2dF2CTJ0Ofrsqhs7gLAWqCBjDvmii/ReNS3arK9vtpMu6FkSKS6WSZ
bWxnv+z6W2sZxzAme9ybWqQYGG+aAgv/BFhx+CFNcZjC4bBYbOIh2XargmfcG6R6DqZxyImJTftW
xo33wgzr6HbLzp9iKuHmzrpMYVfFyHibobfTM2xM/p60XdYWNUxUDyYP4TjozwDQwPXZAoiQdx6n
CZvzjK24T6O3JPNtaDq3Ge7lLY3Dfmc7Ju5JXSWneC+yFBOZplntE64cAldNpo68OC5FjxgTVj3F
06Kpj3OamWtDI0wWZRgV2mpegBhkLH1ZJ27qXrf3g07mQ5QCz6ajP9R4SS/YydeVxx0im/ktq3I6
WgFwicjU92lRvQFviM5i0Vnv4qc62mir7Ai3XLY1n2XEQexLzs50huiaFz89T3BMrAS4hpokeD1K
pGCjPMY0EP7HF0z75TFXkxIhjB2QkegyBPu4CA46PobIdbVjUwztwyL3mWHrl79fHCrQ49EzTroX
rvMkDo4AtwiRxHzPnFvocIjkmB/wYc3valhxopE5ScYjmZiLNcjxJ8pKc0Uv6zIDSB0sn+KC7DiA
+17rTMcvmGjzY+w1WDRmPdk2roYqlXovZeble2BlcFhz78ynF2rZNIIyzNziKHXwO0XeXskiOsyB
gziUNe7adsxeOHCU90VYp9bh/OxBGtjUUxCsWoXilUttPjGp9YcY2jpHPW7bbPkI6xjz+DjX0UdU
eSFZF2DFNkH6bRnUH0uPN2teovQyIbYlmiyeh5GsgT6SInea4uy2WbJtew6mkzlgJkvB7HXTjWRv
+jZs3sf2XpJDP2oU5WIQc/nQJExpWX4jLLccWjPckuV6ynA2v8ARHjHTBd864JJuLsJvnDIvOp10
L5NwHGZVjuNkdN7qJf1sS4R/dtvU1bN4bvOkuKWtQewWY9HGzDXsIjpuAJto5XlJ6vERB5FFyKZC
qgpbvv+II5C9g806LIHkq9XZZrKs7iorLOzZZGq3HmFmrXM9H/s6AY49aPeq0IOdxyGjo8nbMsZE
KJfgezhw/J/C3KfuW9AhA1OAf9VeF9Ixq8VgBenlDHmRCYe+aEpcKQG5PdsJ2RG2xxayzarqnBNY
+G0zjuwaBuNXWpmbsaNe2jD3Xk1obmoq1EULd3yMiknAj7u2Elzda9UVf2aqXXIXZrnlFN8cD+9d
PYH/SqdmE7XepoFugiiGvkXZ8yfaH0dxK3oEk06+FiQvDhWsnJq550GQwRjjtKjnyTnKv7K2WHkJ
evbc3FCCaAYKdZ2tvak9a3LqeSGjkQXEe1ZFGWls726l48YYnYOALPHRSrS/Qe8+59qdTpoo5hsX
de5HciCYiD8M58wpCqfsPyob/j/4rv/Vdv2/L/F3QyHJn+5vReg/7dh/iRb/9U//g0gi4j891P9X
fsg6ij67Lm7Dz+a/UUT+5f/8nzZqiwZO3dLp9oD5oXo4/2mj1v9h2LbHpli3hC4wMf8THmJY/xCc
jnV6Oz1aM6Tgd2lJcUT/9r+E8w9lYYJeza5DUoZk/r/AQwwEkf/TSe3ajmXgv3EN+mAoouO//5fS
EZ3tcsp/pu3U27Rm24AOAJE2fhw18Mr78r2eGxMtT5SH6C6a2aa/sei3kTOEJxhHjyIZ4BlEInmx
vf6hAU5/YW407xaHiKVtqms/jsei5b41pgLXhmp9M4RJxRUIkHT840nmXLrbmRUclmiiKr4ynWN3
bEGGZsy9T1IlJLX2nI4mqFprIkeevEZ/1xyfWCbdTdi3yO33SAOQCCXPt5AzA0J6a/3PbCcAIRz3
pQmwXJkVMEvH1upd3C84X2D2OQtvdI7xN6LYupQPjg14HfTcwr7J/KjiFW3Fv/qJTsbMeiNfCvoo
wbJTFBc5cRyknYSNssH6HOLYitavzUgZEveL4eyK7jWC99fEy4T/5WDM0QKbokAB8AzfICOse3XM
RqN5HrL595Rk08rD72fgBBU8ivbg/4s6DHbxWL04VXyAZGDuiOrxHB/grgzopHHSdYDkEBZ1J/3M
Emi7EZqBb+TGyT43gRzWsI+jtTCpEZ6YQZKi/JOYwtgRBM2K6DdWFcMfTNJ2dmiyrx14Je1ee3Lb
+jnICveU0m+SwsU86wGDq+5XsXUrTTS5kp6DfqZXeiGBozfebmo4AIfEl9Qsu+1MThehSTUAaJyX
EuFx1VsZO/u0TPwZJ4dpc6GpJmTYNgtNogapefS+HlySAxJ5lbZQ1SP4jIRWvF8cyVdxmn7qxrCg
T7gFOL1+tyBDCC6hxLibHJxyK0tRd5YY6/x0YEkEXDuN33srSTdDSb8HKF6cjx4BN28gDYOyl/hT
XXiHPpfvUVwessjTj5MRbTpBeyy8NCwb9XTXW4SicjDFXuhV5xuRwz6uHL74fDybXnqwTb15qVNO
+mxDykcnxKhBxc+xUTMMpakm+aOWVzzCJLd2LBF8tuFDHdfPU9aHh6R/Rh9OvowyXut2WZ/0mkEv
sB6bkG45MzH/JtTSU9fmXzX+SlKzJrpRsExMq2DGh4UtWByFwZZQI/s3Uxt9NwzHEw0VD621cJGH
TvTQArxdVwVnGTMIlz3diNURfSdbZQ7cBiJOlB8gUwDirsiwF6/4ClIHcS7CwxXi2QYnXV4YOiiA
+Y7NxtgKPcPSMrpYXzOT4EDzp2/GK6m0s8crtGrscuMEcb4mk6WvU330C9nvS9xv4UxlTEdMbl2B
EeiHbi/FbXIzVkzhjkt/VeDBWvFcf2b3jTlfglPhyEg+EAWPC7TDJ8LPkB9Z2kAaZaJqIs/0ow5p
M6vx45pBXq763vGg/pZ3febnS4c0yBJX70PU92uqZt/JTpHHwnv7yzbwngWWvkshVPIT9OmWBN6T
V7zn2HJ7mjBxw7bgI+VCr7ZDYYFBdwFcVYbR4OzQBkNqs9m5jfZJAcdpkhP6EtZ5J1cbBy8/5z0I
9dS8JfGoAU0jJtvBiq08xHSN4nZEoWg9hzOs4bJ5XZLkUtBd4JSXCdl2hYsq2mkhuMJhfOUUQ2lH
3DpH6dSkD/TwTNBvRsHKqn0V7KAd2JfRGx/zOcg5F/ohWfpbMB5Nfrvd5NnfXpSEN5Ilp8G1xJfT
1HTujRwgrGnZmzJam3W7EHJgfAkBTh7KLHwkamec3Kl/SnSKh0VzrZz6yNE5v1YVNvkQTgz3ZYDW
GvwyJqzxbLKHAn13cHX7BXXlg0ZRAxFCnhy6j4BtZ+hYJRuK6MfEW7qKHBK4bgJOIhSjXwYGaWsY
KkChHOoSGYS7epuMAwR8L6BxqCGUijpYkp3fBsVyrLzs2+2Nx6KofgF4+TGm9FJfKjv97sNOXxlt
Rntz9K6bx3IxzSuuKtaV7DzXRtJZ/kj9GotXNhZuhZEd7OGpGwR/eaIqFMXSbpKet8FkZ73OEN8K
XDCHIAxe2yEnLy1mPjwhArPXhSyAY8zRocmWPPjBoP57nGBXzFT9sCbkf1wSJozSOl/NVUeMmglu
kKLZmLjJOvtnseXKg8e3cpfxTxdR7yIyQhjGo8mLv2tHUCEJ8QuCyV9WVpe+U6jA9twfPM7wQRpq
K7sMknVI/JCmDvclXBbTl/nCg4A+4RZwD6rxq+Z1eyOFyA7IdoWErJo10mSb9mwtKC08BpwyHa0m
9gf6aVPW4UMI8vHKNNKtWeZWfhHF1mVJ7AsoooZ+HRvNtUlPmajXrmdPP6kJiNpyKQyoSusVPRi3
RT+FH+i0UXLtioFKrTJ7bAhvrmBFTycapx/Zuoe4bcTJnRNzYwRmt9W17kiC2GR2IKwyauO96uIZ
dMvEVsFLmOVNjT85TIbd4rC8rzx7Y8jSvlrqi6gD62ry9s/Fe9C60TP8H3QtnvTkHLlLGnWwhyJ9
p1OC5XEAYsAcjIEamsL1hV2oFELhj0PmnVlepyzCbLknSg4Gyc7a11aSKUqId5IuggIrGwj1oal/
RbMonqfodwXXdmU3pSSnoxMAh8OxE249b0Ps7qTtqFYSaXrSSKKeC0dHlxvHfs+NihzKbO+J9XZb
e8ohIihgdOB5J3Ta38NibfuIWTbpB22v44nm7Z+Ni2Stk6B/eyJecH7eatH1p7GtfvrEo9KPUEgQ
13f8WsbWC9OvvPmYcaQ8lQNpWyO9yCa8AUey9wXukh2CJzgzyZIxKy48NMJHPaSxkteaVBxiKCx4
/W7b2YcZFZ9pHWU7Pal79MjR3QLadn3YxU+wB7QbwW9axXt8FFxX7JaaHmue/oMlXCwTeh0PP/jp
hCCEaN4zpLNQG3hNWLbQjBa+xwbmLMQYMrahC3SYtDcyq+GPlrNsyn6ucZPFzqpLsETy7mindu7S
Xc8e3mePdXb6FEp5w+p/8OblhF/pq4Wxgcjal6fOC7mVkaVI9GbCBu9Q1mKa91FjPTBXeXizJLUA
RuHHctj1/Bh2/SOdU2G4jblOfE9PptUM24MXEgO985Ug7ncZhrK5fKQVfZuFySV3nVeiPOuw+Uon
wDfWvAdZ+pEnkgSdkXLbQG7s2C8Mne9Yv+NU6D60imdTFCZymHTWcY87YTGb6tBGnXs3rNm3Wpmw
B8PUnSg/jmfl4g7BlMMfLrC8rNED8umpXjjs1SNBlSxwH5shKR+r3miPFNBiksJJvrVyy9qkWkrS
g39lx+OLbbS/FgcrVGAF0d0zvA+pm6QbRP7gLtRkFUGbbcC+B341IE807O79HCLr3tNiHPyF6yIX
Bk+DHcs7D/AjKOdrOerD8xCGV0zNLVqe3t8Srx/8ucXb6QwktGKY2JT19dV18ni9tQFRjvIN7d6V
2VdYz/q7hwpIZ0nLesBusRnF3aXUlh8zrT1/IkOhe079kJvUBGQKCMwJs17X3BofQ+CLzO/u9Brw
iWDjM4kjPVUv9dg/I8P3m76GhVHOj4Y0r4MnuD9qWbLuhvY3tvyOjetMd8gcF+zqsL8A2Obc7mx6
hVEa3vOJGBs2jxMJSpLVmnWOaQ2gmI41TEF/rcyjX0ZY0fW6dDgz9Y98qEbV2t6CEYTO1Oj2q+EO
T8sMfa5AzosiwQpID+56jLWuAxXszTvHti4gdtPXFMyTzmImhy9wctGx1oFDDMvOeK4UHKMHILTX
0Ck/PUdseCj9dhKM7P1g1KsIDkqh19tqyUkHWRaqTgiwYvxDAwAcaad/zfLp7LoW4DQGJLJqBkYH
87ulTQBbsbWLa/YmVlhzMFRUa/gwHPyEu4EY5KzNOXnXtDa+v3p2HJ5bN8E37PEZNtuhJ90nBn+B
/rKy20ZiF9FXrefOB6zWG7BRFi0GctMbi3sFy8ftC198JF7I5hdbQ+JdjeGdqQdmYJQXz8F30WE6
iUPGidHM3ruAJE84QGZmh7Iq0H3jOn80O7IUbRm8p1PP2Vee4zl/TgUsKCd9NszxiZNftAuweAwY
JrWg4mDESQ2c9NmW/a8uYG3keQsHT938aLgiNEMr3iTImTUzZvI44kayakQNAVFzz064UgZP7iUL
8a/MSnXu8oRt3R7dyet2vdM92yPAnpXIu3SbgN8DMcGW2+XmfpRVW99w7bO61wh5AIEEXF324X0u
dbhhgcEdpzZGJNWT3sUw+xPbWBcEzi7lWN8c26BfoQ2PDY+sXW6whu9DOdxyK7pjQsd7BbLiPlIh
xjHoT15M8lSEpEsB+R5tLXY3phDVo62+NMb0hafUw+ad45vFg07bQyTfKpWJiIP+6nqSqjC3vGVe
cktSPsVcgcOZQsqDWY/22RrmEamDoDGxVpZcfcO9qwrLPagJwL26vBCTQlcVbXGDxQ9ELv8yra5/
7XdO3YoLS4p5S5kEOZ/Bfm7wUoII/zWqJEir8tXMFGk5vyZ29FkZle8tOm1pkfUewNHG2u3scSbs
RjklFDcCdWNXHW0BL7G9b7qzW+46116Oy9RdA0CSO6ha5E+zmFyYakVxK/AUBV6OhkOzVY/XNO01
yjnY4tHakq0paM62lmiGQ4A1OUiHajOw01nz2CQHzaV+LkNBd2gRQNis9Oxg5E27dSPGHYbDeMOt
ZHpmRfgRUQS6q7XoPVZXJqCek+EI3HCZSA+tjgAEx5FlIk79VdsAphb1uGyriCSprlfaVx9WR1yf
ErO2cKD4Of1z0ShMs4E9UgPOT3nQeEwYcVt8RHtHmVPtwGhOIsSaGLC6YPU7r4xoMVfC1MR6yizq
PfG4UrsZPXXJRzGTsKTPD9fr7Fzd0KK7yS2CrQCHRqCsmy5ajU+lSpxGFbUdXWyHCQbCcwGNkB46
EwAOhDzNDuZz2faRr9sDJMyx6W6YLseTsDV8ycE9l3OBVE4JCAnsBqIFTdaVE33Gdmjfi3Cg8T7w
srdGaqQ5Od7vSDtlmJlHeTYEcy7bs8+KAzwpwy65m9WEQXKZeS4x8+8CWWubEn6yP6EEo0XCqdFV
wS/AT4C4DBpmF950s003sA5QRAxr4VFQd4dOkoTv4mMzBSsvhiopPRBVXCwRDZmXBakJ38NSwKsK
rFWTI9/EOAAOAOs/KS+rzhMK8Rr/euAXuGQQVncytLyXOGKzjpXTXdkdM3GCU+GtL/hYahrIgGwY
KatbigPtXRbQgugnV0oXkSwuTvFX/8oXWmjsb5HU8tecxMW2WVoJx9s1+KDbPsSU6tYiqRVKW0uU
yobUZB0aFdeIMlYhdQ4ST1Ke/TLO/lxBSktZYTC1kHUDaMg98VbF3HzGyrO2ONsXHqyh8GlIIAye
iPM0zu4RPNoZiAyrvW5GKTR4JYkn/nYn5pJS6YkFwiJWFRRGpTXGSnW0lf5oKiUS5oAvZZof2TXl
20XplaZSLsPFzW/sIh4z9gt56uW7Hq7xMSgqZ9Mp7bNQKmiu9FBc8VRd5Wa3D6mY9PPZAFmnFFSh
tNQYUTVX6mqrdFY3QnG1lfaKQLcJFQE1CGn4sBBodaXUOnymjQTCFQpurrTcXqm6kfsglMo7K71X
Q/h1lAI8jRnCayWuZszWqA20cCOT+rHRGSvpubH2rTv+6oypO3X9aEIfnd2MiNymV9ozkn3ozJ/E
oFt2guOuixyms3StL3X63BWpfTWVkq0rTduG3Sc9m/s0krfRVcm5UjZUjiFYT/m+dsEiIXDRx0RM
Ssuqn3owzCTEwoeZ0hb8Bk8DEjvqv/kedqjumdLfZ4R4qRR5R2nzk1Lpcc/+1tRfVA1nQgGPCV3Q
u0W2mIRibDTxaO0iEHmTUv8b5QMYlCOgUt4AW7kEEuUXQKrfO8pBYCsvAWciXAXKX+App0GvPAc2
tNUzppE7PhKSesqZABXraVRehU4sm6Ktt0XgDER58DOwEFf8TkCdWB3CJPkMlPeBhtIvA6mzK50T
ecLTYie/+uVQT953CSjH10tApQMANVC2yUFTBgvltHDNra6cFxB1YathxigxZeRx/I4mRyMObo3m
r29DOTigVZ8oRHyghYi0s3J5dMrv4WH8cNIOcG/A9kJ5QkrlDsm5DQyVvla/fIzzohqBt2MnCWlv
yZS/ZMBoIhiguSTDp470m6G8KBRVsb7EngLv9WdQfhXJGisOUhxvM0a+5mZjbBEdScy2E/uMUp59
hPnFWb4r5YWxlStmLLaVcsmEZUebWHpOlH+mxLcQDfauUc4atvz4OtqfSXluPOW+iZUPR2DIAWtK
x2WAR6dSZh1MOzbmnUW5ePJfTqXdnaTCxVxA9lRuH0YhnfShAQPDfJo6HEG28gaBzfpolVtoVL4h
XTkce1nSwOBuJ6xF4q1QPqNEOY50rEea8iBh+r71mJLYwaxhfkfVd4UF9SCxLqXanx4jU60cTZPy
NpmYnCg2eYuV6ymRJA3Mwt7woz+Xv84o5ZFqa1inFkmnWiPj1y6DuJA5udJo9xMnZO2TqhtX2KHT
AzNu7cc5zwEeK9FDWhABzcn8Jkwhpwh8wzppNVwWzjwfa/UlqcKDkTEhk/8LcqbUATPmCQ89s7jY
GPgaQCa8kYmoThgpdOZi7AdJRPLMGXg8u8aPNxBEbYYgPjUYQdzWfJgGk48rR7Oe1QqOGmTPyh18
i41LTaPURrhLs41nM1hjqUOVTsaTpLRnkQwGo/GCM/oTVvtRGsY5KKHtCsvaMyfhRp5nGCDzr8Cu
b4WB3V2Z0iRLFtN9XUTyNEwJKmbjXKZ+REPM8K+779Jy7hHo46W/VxUsF3VIAyYwmyacOy4eahYO
DkNebRvdGhfBN0Go1m8FKC+IbZy9YMuIOmLLnnD/oDmPshHmScAjRGdIIgvnCw+/w6SYyc3cE4Pn
vnSwSodVP0AIPy3jP7FWvqcDeoqD1/+111RlsvGQLRNhgJ67dB1arPr5hlYZPnmz8yyN9Ox21Tuc
hF8wp6wt+eWX2kMRh5kcVcbDErrPQEIkKBVr/Ops9y0fy/dmmSIYGpzEaPPRqcicXHbQTX+2uMNf
2R+2glbMYuR2EK7ZRwW+Dkplk8gXt0BdIvbX+VElNm4PGgbm9m0YtYK+m6E5gf5PV55eCbrHtPGq
E7pflRhF/DBrva2dGS27Pdc9gDY8s3qfnhv8E1amwXqgsbikA9bMbOMNiQ7mQNh+l3ZubeFx/YSZ
jLdajEhfFZ/SFenDRwdJf51AMidaPdKy1mOZlcanTu0xL9xeENogUI3Fr495D3DW7MaID43rUe0m
uKsesxo2VzRyWND66kd0Jap4qje+EHXiO1ncbzRcYUQUmebBrL2UTf/WZvkvkm7NGispqaTit1Zx
TOtatKA4ZV3paBX1cKzP9hOtnuu/39RMAAnMyVBfMzIMi+tOdIphAHXnmYAqdiNq0aH4lBouXaTJ
Pc0Be9pRjDOC567Rcutk6Y1G0HNSUwBZd8wHa/Qk8sgsYy3aiB/Y7PByzNcmZswceu0c/ztzZ7Yb
N7Nm2VepB2gWSAbH20wy50GzZN8Qli1xHiI48+l70X369KkCqtB918APA4Z/W1JmMuIb9l7bJmOt
jUoWYd3gnRP5Vvqw5Ys+tNNFPy5CuzU5bmAbYPCs5gtbEeQGM6gWbGsIO9mx2LWzw5DjnWVrX3o3
hdieuOOj74lbIU17P0WGETDFf0Nzkj3as0BCkzc3hF7x2XcQJ0qls9/rsDJM+FxREO0q6XPFUIEe
DN5vfuS5DxIHBHRkYUvX7F6gx4aLxIrl4FrO746k05YAKyLAS8arKwbXL1uD49/dTaI5yG40Puos
41LQ/ScoW6wP4VHeiO95VXXVnkYC4/Y6ugUGzPqVizcDcyr+FGIgpJSmGkl1/zYmefIW6G7RbEuD
hUQTA9VJwTfvEQfTsumc607kfeM3ZoZHJ9oO0fInz+mKVb413Hp+VR11HY5UiFCVVpCTxY8IaYuS
vWQFGonB4KrFkFou3YnhFIgA/PIHXrxdM8tnRvnYAxbbZ5xwalBC3xukxCeUXeUoiLJJ0jAhsSwc
PbWHDm0XdAxknz2a6GZOuU6DZngWj7Srfy9xXaO8Y1ngF+kdKW/+wJrxjTwW46LghWyGxvhum3g+
E9ay+mP7U8fKau/YnDhDV17qS6+a4ofe6K+F24ezsq134AZvjdsCIpn65tjUPe2VbPpTjnIgpFUM
gRVdrDhbgmloLtp0dLFJxXVWHgbVP9WJsVzR+r+2DnYXnfloxDz56jXVuamsz8mc65OfjsXDkp9I
lRYPfZ/dGCGKE668cVs4M+uF1oJ5jvIOGWrO/MQwEVWWUt+KRn579fRVlRbRUSJZnjHDv8MIe8Ob
vTxopzlx2fO0fRoI+Vo2+ma0Lp5Ljd/NVom0D9kSGnsBO8b+FQs6kakpvienolJKho3sa8gqovuO
eyTlhEbiWCx0O0gNw93OdIKM1eQOuQ+RbklLAnv15FSEZNtsRzbLVoqSyT/XGkxfYCvoCLaDFG3Q
rGENmklnDIMVyLj6yp3BDtl5ejk7cScVQYuDYTuS8LORzSgOURftdRT0F+YhNUORZlqjMXa5YctD
38lNVOhMxJHXmJ35p5PQWY0p7oPFrtLdaCI2I48ajpftVTubN3xjNm7Eemv4WpHwfuql4TKudHbf
PWrulXASqJ8xHDOmlIdO3AV26YMu5/Zp0SprX3T9ck613VJ8FTz3zyJ7t2PL3vqth5AtKvcwYUFe
RuKgsjXTiLSy7TxMx6XGkTFP2Tus1zlABGmHtucUO82UJqJOBbKN1XSqxXIP8G5E7MnAajZh/aBt
jjBJQk5ZoJANi6tO8IG7wNF1yOrraqxLnoyctt12CVQiG93aNJb/2afcOwZjKOxwCLod3aEt05Pt
MsfRJuKh9dFf7Qkb/l5WbUOUmTS7sclpRfE82bxSauy00PE3EgLguyjtE5Xc72bAOmogZTxNTvMe
+4TujqybRoNJUZUk42vhDddQL5HHtYbpnxA2TNumns/pbFHtdbrau710X7PC/kMiwyYDHrQzdbI3
WT+Viw4bKP9JautbtWRW2PfoFqDIjtj48LDJLaF4bPrEjHqgMs/dVLxmbVfsF0bfaAp2CPjN7TQb
w9Ys3F81UGcHXggqLjzQBXFaabolk2O4NgVZYLP87Bce4Yj+ZAI/HXRxBOQld3fQLEx4RMQquHWG
l0rhynLVsz3blA2Gj3jX8D+w1mNKk7h/+OxjuCbzwhpRbXifomKTl1UrRDOenxtdfPplHgqzr6nI
sHBOXfdYT627za1B28uo+O3O6IzzljjeNHqzvGx8jDN5dWoeAjvmTWn9jkqLoWCj3/8+ZgVlP990
e0zWFCzLpZ73CwKl6lzsc4yB13LQx8OoMMSQzwaS4c10KVDaZqm2LSlb1qCCOJVn+K+rUJ2v3rrW
0wgHJMh7YsDs5rtcGLNNY9JsJoG5W0vndzvHfSX1sQ/mZuAoX3yqpbTAqjCNZ3DG3jWvP9jNm/t2
SL4QHbrhpGFbgNSygoT3UTE7FJPjQS5tdPWGj3S23b1R2gIrIgUHkGL/kg+sY3XG5onHUdI1WADy
Gc2DAB+gxdYvYQCcNVHlntkGmSRa+kQxY/7faRXHszCaKKwZ45/tQeVXrZ3ScBiy4d1tkNwu2CfS
wvygoNF3kqix/dwI40Pz9Yd2ZGFVpuSmdb3WPoMw2/Fjf0YJHxeLIcDdmiYuC3FiXNi/mFhSCivR
2HjgAy3c6rmeRXvyyTsPCjNlGTm4y51K99ZaKXDePEvPDRU94KHpOdHKJPBqTNGiqK9NmQV4trqH
DnmTRDx8ZGr4wV/nQulwwscOH/+xRyjVt+SNAXo/KUDX14XzJTf1kRW+0MM5I1nUAmeHDXe6/v2F
LId+63nM8OY+op/kxfQ5subU9C7KA8yhtwl77ZEqqZmdveAYsAxzeZwj/VXP2zrQx6baw0RipUOv
IctUnFuTMDc7QmmYo/Bl8LjvBsu99rCe93LpGHsid9xMRbfXF2t8Qu6IlpZ9WKvf6AQSamxOedkF
eKThcOXNk584y9WOTXyBRdPjEiOpOtLFlweL6jrznLgzR7tBXk9Tx2NQdHYDVJHkJMNIr7Usr2lD
TVosRJ/5bT/tGXVPARF9J8NSRvjXvGTV2JhKnTIunQB0+WX6VWv+28Ak9WLHCc4vaQI0XxQkrAJA
TRd3xyn1HxPSgPaY56htbTmHsmatOZojltShxHXJBT8QmnBfiCcEToVLVFkYVjC0HId18BQNaBXK
PPYeNLeFsDOYQcqwhGAcb7XtgWKzKHCQMZdzUOcsQfJJqlBA+MhI/3nsfCDB5AGdsry1QpHpMekK
cX1a6j0e+vQ+Zibl9xrCXAx9SgJ5Pxx4s98zvUVSt/6Sxuooyck4eAJaQecOzEKxSfLJRFUiL6R3
tYcCFdMuGVEIJOa1tIgkiI6xqifQmrYXLuixnNKm6BFdfagihh8QrMCa+vkhn4nF9FYdTEYf4U4x
hCY+ejvFmtYhs+doRSUrXCJMTmQtJltbNby07keBlCpG/fTSpTwmE7KOOIo/Z3kFe/qK4iRnyp6B
mimhu2m+GsJMNY+Fl7j3abKth75sUR7DhlAFqNbWaa8VJp2gj+UXqYIlS63RD/IUHQpnSHPtuX7u
KifpJwek5niLvykc4nQIOlFHZ/IoTdyIni77m8gMTy4CNGTiWXwnITZGn4g5v+l0bAjx8lr32dnR
tfww6awN0nJ+MCM9PUhZs6TNscsLqTSqfGsGUNhfVW9azMOLpySlWm6NdsDdijrasedQ9JSYrcEU
DRoQc5PFYIetLddiLplxVQRZamaUh4XL4nto2ujkybh8IzktQ3vSWFmLKIuwMbpSllML303npycd
++jFF7x7pe02IWPHYqcTbPzgDgge0m64LiJ50tjMH+MUUDmYnANZZk+14SCdb5ePec0AnUWf7c2y
+MHkvApIJ6r2JtTDq8kAuzNGDO1DjWdDb8qgWWA8QIxXW6NZ5luloie0jt1Zzfg+UG/RYeoXqSsk
A4AKskV+249dtBAomdgPmXLWHkepF+CkvwlVOy6M/py6CmJ7arccovGur5tvjaK8M+13gc7pkEC5
AATeIWvT3niH6cMSZEtgi/fliDag1KJ3+rir9Hr3FDEMxkcpd21qzluPRCvJMnKuamA04AUPvaWu
igzlO1SQazbj0x/51IXtk5U6u7xuApjdt6hwzDOvMK6WcUbdZcFl65V37PJD0a0pYMPn6JfMOrk/
lzbj5WDpmRRDYLGE3HoGEi74DxSHKPiUvVxwKnMjuZhAWfSMGCxiI/DHyjz4LfJSzecyiPJ+A3+M
1C04Zibd9N2BKAGfeNcm6ak03A9r1t0grbsqbPri2/SpHLQIaaZmxg/5UqUXx6dKSpHeErlUEV5G
v/KUzBmIUaALjdbthqFBkeaWbxokYMgPv0mcrc9E58JASzfJ4rUHW0sOpJZg2LOzF1AVZBHMjPVJ
0aHoJCesyxBOFuOlYIs1lNHGrNs9gv917oATXxqwQ4YBLEE2a/u87M8pii0er3Mdgy2XlnE0+vrN
Vxa90h+rS/MdCW0/J6F2Ew0M0CHf3fERT/Q1jA1OnesN2DpswRkkJ3vbI8Yk4inoeYPJWG4pby3m
/nbOd8V0rJiVOivAuqA8wRUM1hfeB20H9eXdTjUVsMYHWhwBjkMCSUiXm5BBkhnfmO1Oy2LrWxCu
HpRaZwzD3uKlB+LobMxeLCdvvkkjs7YOFlmkfrydLUVVM7CDyauH0WzRiuD3lVChgOEgzKwDgMav
5NyIs192n1CIA3bmGGbrJ4ozkLxzWl7ZYVIZL/SwTdGEsO4vWRaZ19xmpqyn9qEofEYlvoT+J9cX
fkSTZreUlOwmwCsKtocrPNojLZ5NAyplCalgqecuMAYXQ7jzJCAtDxFA05Eqv2BFmROTFhYru6nw
AArGAxpdIgHRR/juQ+HgbVB19svN0dOIzn7vM/ULCtVOd2PzBoEmeu4XOGyNW78BumkqByRYooZz
1Om/xaq0NFJb/vAibrx+T11TfeDgxoS0NGi/Cv/g0QMEju1Ph2TwWImLrgtz3uDASIpzPmTTvrUH
m3E7gxSG+GLD/NIKLYVOctQTpu2xUzI/HmYCtLolRH5GeMr6WxB986OQOiOiqNRQqbFf8aq6oeXy
nlt/n/Te8Mdh9GfCHDrYwnxanYQaoAnyW7pn1+0YEoOcbqRxNhr/aczJpnHUiCWFwMZQgEZkKkpF
wwDdlnX+S9Bk6FYAi2z4tnHvcI3S/y9YvJLHsz156lBnURRG+LJNfagOCOVh9Sh1aGaK6qa+EZgC
3Yv54LZvnJNtaHU4dmxctCoOXSQKDDa4Xkr7FVSy4Rn0s1r7ndYKNUdzNYU4jqlhvkQM7E4IpTns
p6p57WMNPZj0znbHIzt3WUkcKJrseWlCqXveYc4BZkcCiZFHsOzooqiC2e7tkp5cbXxq96Woxxej
dPNtPFcmqZCE2rEe5Y2ZpQY5rekCjbEK2CBmvxpFHNFGAohMeUsy3Tr//QVNZbVP5PCcWmSPblrv
SssrznjsmBbNbE7/FaL/H1JR/+kp+V8hqf/87f+lEeWlLvnvv/Wq/JeOlv8P8wbwklo4Nggc+C9g
/69d90v924P69eer/Q9OlX/8zX+6VDzdMHWdt9zxfZQW/9ul4pJj6wvTQKVvcp/+jQGoEExgRRH6
v1tIHEyPIADTdO01+eAfLhVT/Dttms7f9H3LAFby/+RSEeZ/8qjgTrENy9VxmJo0tX///PevJzae
LY6Y/4FU3HdUbw97mTqgoGBfJ9wqfftG5elWE51YzFD+q7fyb4Zbj4g2sVSAdJyNU8OAk2jx48rE
TFhvpZN9bRtwYE7t66HRz6CnLOvuDkbx6sb6zcjxQctrhUpit6IPbGq9X5j+GyDLZHn8y1vxj0/t
v1V9+VCnVce3als6Jp9/ye5F6w/hha6FCb9nmI5nrz/6v/xofevkw2QPA/mDciHVkRlug/1xWBdE
JUE6zFPv47o6wiAIuHPaa32VnW29FwxBzT/GunDCfQc+mR1UPycGvJm+ORvyAwgz/HAHTpNuPSjZ
cgWgE9vSKEWVVj7n7LjUuuzq1l/ydQHGP2iRDWjM5x7hV86obONKJ3mcETMiS5WSxQzsOHAUBK2Q
g/agxuSrjtob7ibjOjeeFka2KBFqpNh36jCyKE7YnHB8+M0JTj1N8JzP98mA3RYXEFpXKgLTsu6E
GTJmclh1oA9g91dddCPCsKVOt3/V5CjQsiTHcWUuDMAXvKjvf4DkZa24zylMPyIwDbTW4kcFuEFb
CQ7VynKgsiVnbeU7JCvpgTUVAQMr/UGZDPyntFnOEZIsxOE+Tmi0RSDeH6RDphtejuGOcCjopVWc
m1o5hwVPLDY894REL9o6VvHUpOJg625KTquP4VXQOvOOdao0ETrHbtBYSGktzsNTA1AYULf1bE9f
KM9voFOWTcmdFsylY26HKkcFm1OyFBN+Rd1I01MTIzUW3otHbugBfQ4RTi1wjrrNCYtM9J9yMPJX
hgfp3i7ka4vLdmPNA8z/aaxPljfFB3hyun4ctYQIwRj/c9abFRVgRZVdhSbMz0ZWR+ThRjA4DBpR
sn7WPIGbUZ93IoIn2zZnpnbTBqkbxLKkZiKa3sSEydgu71Osv7hsmoBC60YOEmKqrppOBoafTfkm
syJmWL0EB2K90qqxQHbEZ57Cu0SQFta1t5xm5bwVRsvoRU+f/Ckfjob01AWcw3CqRqR88ZAh4I09
VoRj9YLE7DxbrTrHZvST+kNdBGmom8mL7bMz2dmtHMefRbd6dRd5nzqPXRJbgkzJEF/D0QQS1w+F
vbVaYtHyFSs41cuju3RHDTC86NhvwV58tJi3ZlpRA1e2d3WWv6ILeUiz4Z5nGlNlj2Krd3bmiLRm
QUA/uditGUMgnqI+GQk2GFB7mbp5RTq2YX5Zkt+ICdaV1I7+b81V2NIS782tK6plu4533UDAgA1t
bw6x70ZB7UcXltw/HPCeG78tjobDEdatzOac3pl6ku5LlHVYV4JxELgKZ4ZngJQcCjApksC6agD/
eM8PDK5CnScHtZOC+4ixO7qDB7w1Sl1oka6t+ZQY4rcwopPjwCVyaD80awgB+OGQiw4Z5JU2wZaB
WDgOxeDEmyxPX2cdfHVOR82CBJh6f1MRLdCsTxQz2edCiUMk03CssmUO7cCf0emxuaMDYP4cMyrj
+w0coIEVO7AcIUfcgicThPMaHr5XcoQ3UWm9g7v/kbduE9iaUzIidUkTb0/Yba/sF5807VzrvdrW
jEJsirqkjs5m5b3zfnL4sWrWXRZ4I1pJ3OZ7qIQvaYoX3mTjVGNaYRPPmNa9OPItLTuWzxynzkR0
HyYOvs+TDm0OUlyHNLU61ConCwXY7aLU1U5QXesFULCuCCyIfqg6l1vpbfCXI98ilcl0y8CumgcX
J37V3iuPpZZrzj9HEhY4jaIzHzH6iJEhu41JJqjA8XBC8ltkwe/FPF4V+XE1//xsmRfmgBdlEWYK
MV7DbEgPuIRgaPZzDpG+4k6yLe9nXsUdRq6fKk3e0EXdcQx8z7P/pfnMPvJEQMVLLiybJOyB+cNZ
7klb/AAU7qn3uirzrRhq5DppjMYs66+63u0TvSDnVfQ0zGQf0CdnmzIvXDw7rOTwgXzq5sek3A9t
Kg/eaD2QWshAgEmT4xD11aPE23rCv1P4PmNlvtWzSeh0xOgRWf0fDyHoxkvfybDpj8UA4dqP4NmJ
lDwQLNTWviYq8BmyZLkZiOqpE6jQpQFsdcGzuNSs4RyCv7OV22Wn72PCFgWX/XNloeG2pfbYL93v
skMSSiLrD0SVPxmyQXxwNR2zo7vHp4aS24vzjYeKNIghHAeOB9h8RC1tFr3HXJDLz2n5bZUB/6JQ
F6HfAeZB2w9/anlaQEXCBLNCoOsj4gO7CApml3lH4yN5qpnKPBLNDfkcYnVUMn0n+RUxziL7nd1O
MM0LLndgJHqLRmkc0MH/bpvMIQ0SEvMgMbAJDwelXHma2Iifx/qmJz4RJ/BeRlqfvQNXQzcG+6Rp
6jSNagxdrgYOHJTqMdEONWlArT/fkxi7yzD84Ifsr7mfIzBQI0JKgymBLvJPsnOMIGq899mwd7Kq
wE9X/UczKXtdf9xgMJ4yETWfdvvTKNTVSDGtpkpm26HLfk5Mr73WYWvrpV2ojd0xKdvhZCn70YKm
t7FW42cLon2r9yTPDmQaX/7+4gHJSFkswBNIjo7vCpxPfB8G8xziA/Bx1gnB0RaAsnDyRLuVqYZs
Du7ZRrVkbhQLoxEEtghDk41UIIVaYju2RbF+wPy7HMAQenH124zpmv20f0ClXMKX99E78clMXZkG
huLt9W2x50diudUi6HPltuQsrHr2X/Ck2t7yKQ4shMej/0aq52qdABCCxZfz7+aYdrSjv+FChG62
nUvdhnao35ntVgfmDu+1iconkcVT3NW/NK2hFnNOllG1u9klMaR1h+iOhfHiu9YhWTAroDnGaVtZ
Pbp+UVwMM8+DeGpQYXqltk366LEeoGCiy+83uOLabV8OLKi8l2QENtahLHbYu5MJ6n8n48p387Ln
NQZELM258cULYwszIG8ERWVUserHILLTfhU+N+7SjHhC6dV6MvOYiJbXWUObgILzKdf7DxMMJ2fQ
yGgjLm9tP4feSMJP3bApKlfZgDVawwEezIg3q38daA3RuMRb2QixJ5BEDoxfHNHif+zOSVNt01Ue
FI8LqgJ9eHREDaxysogfqLK3dDwSQOneqC3WzcLeBO3E7We6RwfqeU5yKP5lhvENKxCtrFGrzCeo
ltHREdpuHj2qHgZnW2dl3i8y9OymfFVcMnk2/25Wa5O/5HiVRz1o7fLDa8bnghhTnoY4CbuSDA6i
D8LB5iUnLrNgHq+Ve1DrWUHdmvfxyc5HNte2E3Bq95iluBxr4ZvPvicfPWvdHDX5IzmT4hYzQCa5
wnnoCQFEyeBXRxQbza6YIejgDlY5G9SREDOnEdcucsKoAB464ZmARNxuE8c+LBEwQHJt9qXnJUFm
Tztmmib6dboEvYfCOPq7DL1Vl1A84SW79GT0os/vrgDX4otVaebdNw+eNSZ3u2z5SVjTHVIHYnMy
6ftkcOpjNGJXbbwMONpMT9Ua8O30Ec9m7C1AnYtRD8XfGC62GOe8Nk6iG959BcY0rYhaya2NWQau
i05QQeZL3e5a/o2QAaPUpCwkreFJN+Phib2LvWl6heK8m0gwIdp450cmAvLmB0o6ARTelTfBiHwX
86o+ogFknJgNiPw8Hp1sMr8aUkRzk9yNXgg+IXLyIPkw1vo7F5mqZCKZWMWH0ht+Yvsgd+j//IGm
cwKNGUTFWcObyim9lPVumW3tCTIJpdtUE4jly+WcT1gB/JX3nBlGhUxqeU3nOWxJ4gXZEdk3gAnV
xm0iXNyReiqESjCRVXLVZJ56z8vRsLYPrKCtlzahs7GbJciMZvphe+ZpMNyfzDZLtlNSXEz/SSAP
uGE+mQZG17AA0JB5Jg9iN/7Ex/VEif4LBdCnaZshQXSKjBnvU3lUe+i2VUu6/KTjL27drzidKWGw
6Ux9zLGcnEFGsX0seBGZAx3nbEy2kd/vCOKGACV+Lo79qJYKVcDsQUCEn20adNI91UzqPKeIBIPO
rC6z8ddsqm8cwou7JhrDyFcEDpD1ohMIl/xor9F40PQp9ASYIljEvbXyMj8qYD1I1FlEDXP7gstc
sxi36yQobABkGUHeqa0TT6GswEPFVRQWSZ1gqAGbpHgMajd7j11xWAQrAqmy325U3ycBPobYONbL
2DLNqgR/qJDqJNa7rfVs+/UfNiOwJO38hzbHWzRgNm8rLLF4TO6j6xD2Iadsi0IwPnZjsQOWxCa2
SZElORhjKlJV06JhJ9cKYzs0Q33Lez3otEiGsqltZg7lU5Yn9ZUMbbpGraOE5yEk8YP4+NhfvgU7
y30B7h55lch2mp5/Vv07zPn2kvGT+YbUjsiAIeEDGHJlyeLayHcmDlLerZVB2TKt6/l/hv7O53Rk
fBraWkYdxeUggQNvlCRkjhtreC2kAdC6mMjVyRzJct9h1pkNzk5kPTbaPrMeYkJr2jRKb2PTvtqI
rHtiBgPe+gddDvEhH7BDzk6EKMn5AZXEGi+LQAJN/pMXpCNaHARfFhtltOdxnPyCFzG63qlok6tb
4eZWYqFRqJftsiBRGvwNZdXd0LB9ZACUOOlx+qNHyb5GEzRoNZ2jpOFlWwozcDqN1kRrNxUxO24V
/WHsvcD4RRLYL1+L3r1iRfiluzPqytUp9NtQaxZIjwCnpLYgk2uFEyPB8RkxSAIh6RuyGwPmwF/E
RQprl+H7jdhlb4XZPYK/vQ0e+/MxjhQ0dtYei3IeZzDVo78QDIESbduM6nFR0E2bEvhsxrpzW8mJ
vWKUl8RA0uk5rFzwCpX0xfvBq+edm5AhMbNkx/b21a9grLpgGyc6zdvqmuMc9CY/eHETRG4jQ05y
NPF66WJ/MxjHFESV1WQbDXn3m96OAB+zm3d8uXjTZ8CJpprCJUvJeHHM6b22JO6JRxTurJqGgb1W
3FY7wGm4Hfp2iwWnP2lO45/xhMQBfnwMfDAf0VBznpQVabEe+fRqiRCz5J+DMo4Z+DssE/aRJddH
qUEjoCHl8TNhYkHGtoW4WxIH3aT2UV1NCOqCYVgOyO2GdcR/9yMcthJ8ixzlOyLek9+uldasAyjj
EMOh99HpuHQqNCtbzYjfIv9bkuPjzzQ40PHZkaYJynaJDt6bn2eYdtspV3IzOjYxDyknIo+3yQRt
w/x5TfbQN65a2DYOtIj5tW/sXV9ySVuVhUS3ISSgjwI/rq6WpnYjWQPH2plgiPFEx5XEUDztGc6/
xFCuLlkriP6xol069ciDhaldDPc5q8gcqiv6H1qTC2WtUZoYdG08zPVD7DlEm/sl1Hel7sRk4TSD
gLBVE1p7K0l3cZyDZkU/EQ41/QYKV0L4Mv+R2kox6C9gASww08fUCV2tvRpzep1BgDJ5lA+2MMSF
m59tl8/tq6cpdpIa4X9lFNHdLScUgPOTjBvjURYO5VZUPyVT+eL55e+J6u3iK81bIdwvC5qrnVr1
onAlfzSsCE8myXMbywfauxQCUjBCVW82DtjK8kBRUSND0Y8V6u24kxAvMe7vzUod1486FJnsgKyI
AKkEdDYW0+xcuatFbZTPrdt/Uy0j/oyleoaMQFCABGpgWNXNdk5cie4Z88ObPc7tflY1+pDC3vku
RWdtjkuwDP4jj0aCt9ZezmzMxRHZ0M5R3lWtcmfVLJ+LNkVbQq7ikC9viPq1bCM+J11LDI0LESyi
qKus3OcWKft9hbVVxsWxkiIKYhJVCnO5+YY1QhdwnxeC8hKh52iaGFCQjPXHxybwhIPul97r+iv7
kXoXjazfHZktN4sfNkjVkoeJctD5uPqvIum6C3DOA3e6PEoUOhvAMdqRsc0Dks75HlvvxK8QC9EY
dBEjIS59acyHzEXrUeoETSkhnyhRHlTLIqzIvOHRHhdiYecWodhictKq/CD87AaqH0d9unomMAH1
XvU4Kzp0NG3P45iiY8adXPWILWFr5ltN5Rkk6pcye0jaMjmIVD3XNfuiFhkqktqdDbaDGcpQMF6t
Xgf+H6AoRK0PvfWj1azqizliqNAKnNn5jWE7ZbjFko6DIOTLUcn0ttjmpimOVUEFvqBeCZjwYmYG
umN0fmgBtNqpKl0CrzCBPyDSZ+QVOiDRGPEh19Jb955ro7cZMXMytmqQMoCLKzXhkzvovMSMtLck
tjrXyai3yA13UD3xdbYNU5R+rvepm+5joCpeYZ3JDW8CAsOJD2G2t0Hd+jYrNKgFC34yB1W0G6At
NqS713N29n15HXL3A8nQPrVMfnJn18TVvYubszL6J5yJTzlt1xRfBr84TIbZ4+8kwIWRojbstEX/
rN2pwfGGwJR1NBOt8jfqZtBvCkQp4UikzwooH/l5Rjqqhgev57Hgr1CxlF8USEgsfQ0KbnpG98ro
GQqg4E1hi1jUZFOZKBUtp/yF/+mFPhrRLmTuuiZLgbsd0EQZeIvV8AUkSlcTwEbk7Pljl7DcRMBA
ODh59WP1f2tM0fYpJh7NnDn58ovDwe4Z1t1qCTihaCZFIs1Z/go/DieHcxrFx86k38t4FVO7JDuE
eY9/zHV0QGLiQlpXAljFX3mN77S0Hv8AJTNQK+5TzbvOLBsm/GdC67f1lIoNuil0HYPLJqB600r9
BXqlsXG7s1k2J2Fi6rP9jjrP6H+4uvYn6+0vh+X95HWcQT8sjyM4b8eP1tH3ix35nEB9vEds9Tma
0DeMYzTw+izkEs/NToPuUbjaJvOM0O44h4fSuvY5wWZ7n6Yfe2zi9U/mtDc6Yxdb+OLz0nskFYTG
KiaqyiF1UWPy+d3qs2LI6269+s0ySI/yvfehcc5CmETS0RFuZac/crq9tIjdOqs5t516cCwB09Rp
kRbUA5weK6I7R+Tlr7euJHEvwt8YsIA/dZSMIZKcDYlPad8GczXezTa7+XWlDlbDXp4Fc5Skb1Iy
/PXYa226ymxDDRaWpTPiH4rpOfes3xl+lLT2L13XvGcMZvlMXABknHtTfblG/sfyBohVsnkc/Ojd
TZBVyuFBS8YvKeWVq+d7cPMUjAjNZ3VpFmTSIIWJ56jyPZ9C5idoTNYjUviAQfVkJFYGPn459YdC
q98AgvDh07SUYqUAlGGR9xe5P32MxkGpL08qz+NzpJxt1MRYf3MnBdQQEXkIh3oT9cyDoX999Hn0
VXRwv1j4I1quXRuyLAkXXad2OkUpsByIzy44qLZHBlBdU0RsZyEHK5B4bzT3R4vV8qxcPPiJlIHv
RguyKbLjitL52Y+UL7aXHVsPE3DTTadKrsdko+38TJMQKDR09snMUCNtQ2fu3lPdoCovWigyWR5K
PqbL/yTqPJrbVtIo+otQhRy2JJiDSGVpg5IsCRnoRmzg18/B28zi+c1MeWzaBLq/cO+5dJBLu/Le
d4290VyP4YOvlxsZqGHrkyyxQhyHhNdFfYos9DEr5aGF2gnujLyqCcukWlA8mmUck3bCqVwsbIAe
+aUjCPvOOpd4RkoOE6OhDCizSCKzj0IIfWf0uXYYHY4MEpOOvq7xVtUFwK9ID1UR21twZGRazZgg
I7jjS/rAxUiiULX1ydLa8qPK56cpeM4ycJuEWICsQ5q41WxNhnmgUSou+lvrSzO8lDFDxCjJgnxn
eCO4neI9wJkS4ZiIBSxNoee/oDROHbmlK+dtknUAUKZuVr2uTn1tvNoNxD0okXzDot2rIGT+gYkv
SsPZaLpwikawZ4BYQ6NP8xOjnets2Ba8KsWYwQXM2VfOZx1zyzT1+DUyE/ZszlFHDTgNVRpO47cp
kaa703el5mFnk/lmupq5ThvE5FVEevWo2b/O4O9Rg81ToF8baapQTB7Je5Zn0sKJpzSIf+rW5Iqu
9YdEIanLFemcc1kYWwFRADGLX+4qk8lI0iWYgad+5Xt5/DrY9t9QqhNtvXupsmTrTjZTQwJSyOXh
gwoKANTKeNv9qFSHOC+OPvHDN79Ov7wSMzNyUkBfdOCJmT6hl9V3LFnlcWQ86GBy4VJKpo2hRWdz
qJ/dJtK3te7nS/AR2YKkVQRpVIRJAsho6XSwUgerqJl+uSGuDJKIlM+ClgQoWaJj51igWDC0kfni
It0cWn1TaX2+0WwyQLQYpPOsM/hMNX+jKy0NW6/Rd3KkLjVmokfx+T10OYhfEw6LXojrGDffMf5Z
GkpYz+NP5ub+az7eGaPqIyNqBmsjPj+QxVBycIjC1yVq+Sil/VWw2VllFB97RzVHzJzituRRJpHx
XhWZi/WUwDdbUAHpPRYvote2/2gW5LkLmB8LHch0nnDhg9gaO0PtG+LgW0SHh9qq7GPrEZ1qV+0V
XwcuAbytCXU+brXp6nMMw9suPyi9XVRh0AyHwaOXKhYhmvKpgyP4X4wGLgWe0EtLnw9KvQw2aaGj
Hqy6axKl+2muiifQUFxkuMw2inC/lZyr3ZDr4LES/89FJtyb/muQioAsG4Q1vWhuNJy3PEc9Jm0l
dxTkgklJO9oPxO9lN4RGDGmIEF5eFhIcKlxcWlb+C9Djn8qadMlBC45Yt3qGa91jToAomVQW9YK7
6dlaOn73L20L94QzAAJkH3DURLa+LgyD6CJQKTUGkTBQ0ZLXl7wiNDI3Uzn9VBmLwJqz/ChorSm4
sFkFdfIEu4OfzsWyzvzxV09YVbgm+etxRBPgUL9EzKUA4LO8+y/4TMlNnRn2rpppOnWSizYz7/Fa
jssSeNmHSZh66wLQ5TFt0LkZaCmoDfP57lcjpT3gyyJlcNsBst+0OqF5GLEvBcBDPDkJKzpmRvDL
IzR0uFsddixrcik3SCugzHlNszMGCYTMbh2eKDvfkrEDDOJrtnljifrJet+6WHE/sxqq543oKDeJ
qrOtJN3TijHNtMCa9cBXN2W55HOtswKSXxRA2WsQJKxy1oKDojat8uEeQE55zIS3WEH056Gs9UPf
lKg1Eg7kxDReFnhSZHt/HvjUq6q0+1DjpugM/TVw82AX8Qv6XgFTaVbrIQe7XRbNO7iMSxun2Qtg
H5LoRP/UpFl0NJCWrgd4PonWa69wC/xTV7H+6rgp36EKswGGSm4g5dhpmi0fXTP2T7bjvCAuph6f
35bEWM93r7YSP4XSea2c+wTnyOtJAQQy4FAirHXbuvPvi55oYTL5zAUAwZOH4Ye1qeGP5S+9rus2
NJnqwtt7dGRwG6MdYKZ3Euh2GbxMiFry3bY7SlGLlAPoNavKHY+Nhit4cLyDvzCRl6RcVOzvafoT
9fVXGv/FHXRvmoyz3XhXbZrex2pD4h8MqBidBl/+m+kEj1lAfvI8IVBNaTIt4+4PxrFJwGLi9Fgj
wlVgYMQpXbBqVvrnz+I9YAtOh/PXzMmfxQETscsFipR9tC1lsfduZO7uL9UZ2Tr8bPBKfpg1+p+R
qYNO9o5HSkAg3ENuSVRFhn+lAXoeoYI0gXkw0+LcdupJfbY16WE9jJHV2NxMASsBNDUkuw+LHTm2
rbGGm8h9wv8atISt+iMWP528ThQTAx7gpJk2IE22Nqq6E5Jf+KfR3FxqvUpuQcOMSbuyqTK/2fKS
OJXYr9GU/U0dOpAgozYapNNditGByC3UNdUyZANy2o0FRiwHjc/TkGCTNCEjwNBp10SYu6Eubbrk
CiRcZrjGGZAUeVBo3RUN2pZ+uH1gQtHhrWaA68+nci7wQMjvLM/ka6I5t3H+cFqp48Cd6rBP0TuI
scYnYVRhj/v0ScAyZeuHzbkwc4eZqigucTpWexhD32BRJrj9OTmd8XD2mC1h6TDOqNTbZ4OTZ2UQ
vrTuRAphEZbuZq4b2rwAOI2WaxiSOn3jYLPburH/FZuCREvDxX/G6j1fIqK8nhmDgvLrYzNeK7QT
Wz63cySCcDVruYmHpdl2DQPI3Bb7DhHBzohYvE+1Ekc3wcsdD/7DPNrxrnfHeV3y9oayLXYma9SY
yUjY4ByAwSCv8M2QkdpUoSRJbdvIVEe9+9RM/R8hBk6ol112qvGArMo0Cm0Gh49DZr/G48Xr++Yo
ctQX+BRZbIrkUHotH4vzO7Q8J1oNerTlccWsG4wEE8QSAgHhh7QUX9II3QQXozcE7W6IQaw72kyp
V7LwscvRRetNZwqXeNiXnFzQkpxL55b5s2PJY6GKbO+WBXROlb674o8xLQEQS1QYimFeOdGzAFq6
lBHSXmnE+xifF6sU58HPOEayBZHf0ycPJHNFqfowI4VGaPITkPp2i4XxHCxKFzUT3psK/Wkh3NOs
kJKV+WgF3LLxDqM3gkubibZg474bgs449h7NZORi6dCs7gTGs9lKhZuiYlQPjcLYJDRyB5PEIMZq
NREwJBMAZSKuF1skaeVFEF3RKRgXCBlp262TNpg/zIpKyjb87koxQSSESS/oVDFTT0oVsoyns5lg
mbAny3slLbPaJ1IQIsSblZPs/qk6xuD9MP8O2XTvBmy5bB/OPRbL59YfyKFqvBz7DauirBehxMpp
DmkaDqND7FLsfvcj//+mWYo1cvf++2F2FevG4p5O/kuQYAYxU2Yf/rQfkcqtWV+9jA6gz4n0JqMn
sfQ/WTqUqKwQYSFjspbjANHu7D3Ax6gR2VOHRIpCKZeMHhjGYXpXH0wT6Df4BQPPG1H7BP3TJJ2z
5ZAuxpzzw12UEpP9V9C4emaDAMP4jJTlvo6uxU7QOmhOO2/dAFhcjTkFFUIjvb86AgSeDRQo7H0D
233MkgDp0FD/kM3LyEYGvPcQSwdfMDfIn2ovZag2HyLkNlsCg4y9E40RJIXmzo0Gtk8M9MJIqg4s
WC8Da8aj3XfvpQC5pC2CQs8Xz8JOiIv10ZDYNsiqTvzGljxolRvDuKfkNrvhliPWfiCv+4Q/B74v
KKoNoW9YH03YY/4v/joU0oiswdxGKAOSu47wiuUlGqSs7rneym/YoXelo5GfGJedVQEEbQr9KnPO
fjLc8dycDDd6h69drssq2fPEAGzl3lpxXbGtdez76AdHmxKTzUiEuRrDnCimirCF2ApBjkEg905G
OeGlMtghciEUq9lgDYVezTNZFCunJLQux0umeUize5slSeaxeJiOXAI1iT3JL9mQWNAcljAJjxA7
E50FDsL6tZPk321RkTwwa3U4C02FRlvbyHfIyOldCOJaT6yCroNiZWRMo5KbWzIx3qMsgrsQ07H3
YnjQ2wicdtakWzHyDol6+FL2VknxBkUDBaNjbQsdPxN8FHhyVmCvm8bi5HHZTjkFoQ987HXhVPe5
8P/hOHjt1Gocuxmrpwp288j5wuNHCTAhomiM4RPnxLSJYtzNucmiHavTo5Zxb2nk9NL0yXsAqGNl
ewQKlrP9ZyVMBBEyUh82GionaqyxMgm8fh+IdW5I0JbySYzTTOnI6CGjJcR9At+wwAHvTCj2e3pi
gydoZWvGl6fXb5b4KmreV7fETmIBBK4lBhGL7A53eM+cAVtFhoRCF+42aWIwl/GHcSGilBEGUdbC
qJ5Gi+hesC5oLbvmME7Gk6PH7yjjxhDfbJ9Xw6priMxjd3dvUDKujKopNqnDzZLGXGq5hyk4++iy
gDCyHQIatlKi+etG8Rfh8cOIT7jeZNUhgFm565X9OrY48QKT0FWdQVA5UTRXliV2BL5sjYJdTNM1
jKbdTxZyfxaLiVWWsWOIPe879ko2ZQQYzcOxd8Bsil7r1thsKOc7GoZ5fmqW9B9MXWuWLQCAmG3I
BPcW/p81oG57pcVUWpjxMcXrwYmIkX/aHLy39Ltz65NGHyOuHPr8sXDs91pnFtjXSDGmM6DVJ2/2
SY2rgxlTlPZmTtkzbIjOwo/FgAEhrxt/jYK3Bt/Gwc2f81q9I681tzxvYR51jBTnhgN4MEIdMUbK
JHqvGgrFfgYTRMLeO1vejPnwAx801OKAEpckziAW/6bYzzdAs9182iBj45J3K7TMqn0rLSzFXT+c
gmHCbMkmbsI+FnX2uUvajxG97uTMV14PIlU3U6zQ1aEKZBlDZLjXvbUJj7IJY9aYv/kuXzQn7a59
63yXzFQJP60pWjvgiWlnhQOy7pB1T5iDsMmtjjqm8K4MpunO5RA8tEhwc9bhZllP9ypiK4kTBgVM
dJjI+dvSpZ5b+PNl4TqYuCreSHXXdF8R0bMymgZWp9Y/5i6UgSZzNtUwxTdvLFkXQXTKxR+DeHjs
jAPOqHkd2YyYBQ0w/jXWVF9ht4nRCOVReukd/w87+ZpgursG3o2oFrAUlMTormt0YL6ZH42h+CTt
j0k9BXJnJBjJC9Ze86LxtG7kab6M8QCe03y2/DoLe8b/8wAag1feWHQMRyt1NpYGfX/oimGbC/Pf
iJqniN34rkAX5ALevBn390x3b0UHOpcx3yrPxt0sBm7IFESPsGxmTcWxtbG8dew4kJDCCKbijCg+
z2XYZM1fImim8tiUmwS1HhVHsi/7YZ3P2XxMUtrzNL2j+/pSzvBgl6B7WDSazBzw2gFNYpQPD4Cj
hf3OBoQnzjOUGPAlL/HPYNU/rWyzBzdJfryOaDOYWavWzj9w9T6PDSe/NuUPMh2nU8w4LRUGc8sM
mXS1z0kp3LGfeTRmtm8OcavxAOmYonOixkeI5MRrJILWytWhCMS+Ffr0Lg1pd7QWPuGezfymovY7
yW5aYDxPZoyVOuKkmhaVtkPkI2NMPD//wOr+1/NkJPmgACuTgZgZWYe8Sb8JKkIG5Q/44DQW5fp+
1NJPCVkql57a2gxqhym/1aMHEmIyt5kNcMfsRiSyDOo3IG+iTu3GHsUOTBNGWe3igBzZPg+9ftZN
IqC86j2J7YYn2hIUFGU4R7DP/FQdhyF4H/LNzL2PhcKZd0IdrRkEjmZbYZGDJeuS/A3vJUz46jKn
+N18QTDoTIoYTiGSflkv+iQ1bSfZbjMWMOsqKI8tnIk1PxsUSPSJZKdFbBH6yn7Q5Bxje6ofFtJI
497smNOPX+MiJFJPLJgL9L97zntkAo0wn4vmJWi70CefOOjiVysP1LEsLC+MW0TgcdlU4POzG3Uu
uMdZWW92y/aOhX0jiMVFy4ViQa/0YyPFY2pF08V3uk1ftu1X1euoftwGcSRHDeHgzbQtJfvVqjZZ
ZtuCZNEywExoV97J8ycVUnawnV90LZ7L3DWP4OPCG+g/2ZPuCXXc156bHONO0afDLdtETc7yG/jd
uq9rE7kcV65tkoVdOQh1ifLe6qQUkmhgv7bwYcGzK+PJaj51PaOvDzgTgkbn1oiJ5mafgvZXJHeX
hFgCGeZda8Wcd9VsnvpUJSciyM8WifZ2ql3qOj+mCCFCWyDHRGlkQ2f0IhwWdXxmGvWJxGd+HjIa
RoJjWvh8gPNMl7wD2mp5HSLzgKuIDqsUHYOrBIv9UOLsUU12hglFyV0WdqjrlCmTZn+AG4qIalNP
bWTMSBvE8Dhn1KigpTZNwH+KC4eQ+cmifTeTfDuxSNwx52j3idsQNBgzNZ2rvxxGcLqgA9tUgJH3
jPs4IhU3erJmpVadDUevD3xByaUUNQ8ticpz2T9aINf3+Iie3YTJROy3qKNK5AR4CNJT7QjiCkda
MPwd0CJHZslGHmyAD/tPXQLQGzXEyNKaS7MPA2fiVegJ1eDw3rrVUzURs5H2VN8zk+wYHXJFnxFY
6o1EwgspwZSwVy8qPyxFdzZ33Z9vIeLR/4ooOTY9pgC1pOji3HWXPIkLuiE0yjBXNB1zRVskp9Q4
8niy+EjpMRQy/1XX9+/0n+SuCypK2VxyLf5zLf+sfJinQ8wF6CkAq6lpv7T22UPg5LXUaU4OE9kc
wahzSYEgN68EgiG54FTwPXBw3scwIy5Ka4werXHEcJ+xzOkJEs9ilF9QZ6OFxzVWn/Wa3oeJ0aZz
MPxEr5lKjiKS735OHLIjuCCNOvT/xdgGrTo6FB2kpYVlasxfbh9sRS1+IRgclGgsdqAp0PfJNtYV
4St8HJy5BiW2j/GcER4SziwPDlBO201esB0g35Qta6tlYxjAVGWQWJKMpw3zyWn6bt0WrWBg2P6q
0hFhOsQ2HQse0E0X2+6lN6S+G5Pih0WXFbmHAMrvpSbpJXB6fLd9xvgyTYjn9aNLk4KHB4wUeuVg
Xgbd9re8bRAlJmfTytR4zp7pjvwFVcqQiE1jaGn6syn+w5lkyEsMePNRACGiEXoIVBANnHD6dWRo
z/lYxWcXii5Z65xzhJK5e5L6aFVo8nFzird8mK0tqIM3qTs/7qK16KDsQqoCL9ssLnOQqITR/nig
uT8cYyY4SKB6FjElRhl4H36nFUfTk2PY5wUiVGRASnk/uq0nZKqJf7WfjLfcz3+TeIh3/hAjmtTz
8eQcWinTOzOeXd4FxkVLYoMNTYcA1RsBC9TGWwpNdlWfbFVl1wo05HXUWu2CyBpzjCT3mK2TLk7M
crOLdOOG1zLlDcq6zeC6xKgEYi9s65E/Ll1Zw8S/9kbig41u7bbDu8WYs9Xyu3L0lzGHPZVpoEmq
nJMEccXBqVU4FVfP9/ZlFb8M1UM7RdtMjLRqLbnBmAk7HQdG4qFI8+W4dhO2g6AYXuKIgjuhHFzn
i4bVKY5LrFBcgfVAynozWKmwKeHNdrwTOsy1M6UshUX6HMMewl8fvMUI2rra+EdFVW5NLXjqEPzD
X64lF3l6MmqwFypILuPQEcUgaEz7GeqZl2Ka1stHiBGfuZQJYwWUdBPelETD1gSeYg+I9i82BpwA
UEBzidOJTQqOD/azNkwMOZLVKF1G8egD956sr2aJDh3nxqm4GwvqgcaTTHQ32ZRKww6WzlnoGACG
aEetIHp1XMcP/wtRpBDzmZOtLR1XhFGX2lZiNTZ1Nsw1CgEEoFgf9DVpGXJXxfWbFvk48Kox2lcM
f5YSd91pvxPm7jDGfceBgXxFFt3BT2ukXWSF2xUIrG75YWD/3CZ8HFyCa5u+CVk2XWKbovVxh5JL
BezjOAZit7j1Np1Ck+oE1Vc7AjkYK8RKsQ9gWXTNSzITlhWkzs7LkfijjYy3w1h8jIQ0Ie/jT8kw
4hOWIU3YHKzIdt0CBzqJqA6nxnuG2IbRqDBuk0sZ1eFQmFnjZNeZnmDV2Ym76+PiO51+sLfU61FS
F0JORy5HnlriHLqSOCuyQH+NvrlgrCvYdJXsT8b4UYNesZeGPA4KXWW6HZjtM+ULOh6yOsa4Y949
u0QEGIkN5xhlqjI4mPsZ/Wo8PQw4TFb0dPU2Z+gJmiHbyV58uAZPHOXZr6OcT9seKSfy+AVFFIIp
fIf6pCEeThDnY8o/Lv+wX8EGBZiDaGLk1COC2Pjix6QKRCRmA4xgx0jc61ZlV5XgneW07EKkgfrK
dv0z8ar5oZlgFDBuWqeFqs4Uy7ST3qK1tL1HOpCvAuv3Ni7HkAqSmTrVSt2h77LIjIRCgPsc1Wsx
wjUdrCe9r45YYkhiN796W7v2yxzSP5pZihhcWfse5suqzfu7QZvK5PDBIR6St2o9ufbW4PrquABb
rWbhbiMoYIMG+Rddim7Pp7HzDo35Gg0ERlbkua10bWYEUZj7PDsCPPk3OVF2UZGegTLXuFkxR6xF
erPaZWA41TC8QdngU5xCq8e/SRpQuu6ge7CA0Ukw8aZliOZMp46gs1UkD7puE1lkUouUDJp7961T
wYbN71a4PmTucgJ+iry5QuSLeG8pqQkyMmlL9Ja7wqMyTNOdY8c6Irb0EzHNY1D3NGBFv2Z/UYEl
Ma2Ni/qLLJ2N0TXzOgOcF6b+AQ0FE3//jkF73Wh5tSH5F5Gj7+y6ikg4rwJJ1f14koVf3dwtOG/U
yRK9WP1JbgEcF0tHtlkxlph7QNPgxYgzBfkggdcpAck8LUhU9Vvz26r5y6vlN3FhgISSad0AD1l3
A09Knwged3kuGvFmxuMjtPwxVA0A1kC/w1h78hgVmiUBQDXjyZQdSifp6wyBVlcvnr3Bwn9XkHvR
lvpGH4XcNyhGGNSB7pSTtuqkOAxZ6+/Q6cN4dxOk/3bcPWqSkXBj6PMeAuG8gnt7TEs/3oLZd9a+
B5mNaODXdvbPYwFBkGJ4q1mLKS1un+smekukecTYd6wa90xb+NYVNRlp1UZG7hHU2VPO0jyLBQ1Z
8UokMqr09yQR7aGQM5VVgQZFAzpEIwNyc3gG8PWSTMljUsafkycYAGbIzaT2bAXexrXVTwTEOjWC
I+KWAKQVK+FAG44Gq8gotpgFjtzlQLqQFn0XRbcRTHx439sTIB0mzkwIS+DxbknYjFnmztEu+1vA
t71jM04/pbfB2nBn78ga9oQJKj/21pitZ5uhCYEOWujWyIU8OWXbXurpjrwLtZGae+zIVLultdgo
1/lUQ+EdXQ89MIMe7gVRUkQPCEuqSZ3BZwtq/bTYGpZ2LDsXIjuNSag+pZ3cRYdqLgCiosm7jEHC
wYaHVKNBJGl+8bfgSYEpb+od33PNrEvJZkciFxNIbzoQcfIymHZ4rUEAPtXRAz6nAlGQVq7NCCXW
ZDASO03QyLaBZMJazgNqFu6slcBXNdcY3hYSYTfWa0k8bADujO6rDnCBay/KZqdfmZ8QoB9lab5l
Hk8CUYwIPjhtg34MZ8V6y4PdbXjlxh3rZJvWzkdKWARKOZSEWZIz6q+dreehoWVBwrQu4whqSR9y
Eu8gAv+IsRa3i96ELRXlWmZUaUk+vIml3u7EiFSattphAIuMLIrgWPv4HRbiKFowEp9Cn4ils5wI
XDZ17ylykkM/E9TZMcHNDafZxNoxSnpakoGXr8RphgVQnmfIAgBBx4OvtHNdRuLBQuu5S2bO9CA5
Gnac70aUGyETwotcsMX6hELaz2n0R2ZI+9oNlqugwBw5Rbs+H5gPBGm2Ga3aYuFFvIHtNRQmy8lT
YyWx6G4E6TE7vyrrXUN6EJkJFJXM9zZIJH/LZ5b++p1h8AMvi3ZOWMAaXQcTiFRkLmo7Z0M1/ePE
y+BLQqvuogROWQNfTFj5ptFGNH7VqB89gi6tMjYPFYqi/dgwiHL8+hxo4w1Zh+vZE6JOkxm3RtKh
kCQng/+etmCv0nMXM5u0jc5FLe/O57LH67w8F+gEh6PSAfmWXvU3dlNz9NP40pmgC1KC8TzpGif6
pzdZtZjyin9Bi8lQqu5J6/VfzfHtLUf7txGRdlEzTjeVNHYpYuOwRtYUnslgHO8Camgfg9pK5Nnp
CSCMhWIcvGQMZcibOdgY3ePYajBy4jxrYybAvfD0NQ7mY6+8ErKqcRi75sFg7EQgNQy3VG0zDRiY
0bjZurTP6N7Ha0bXFkBFiKhWUrIigWmxNXKaucaiBXNTpfoT/BwvRJ/OvIQCflU6xMXUDxMpB1jS
HHdN6ecjjnSvKQfvRu/bd9cdvvWke6L61/dN9STMcsPgo9wOCGRXCdIBk+AK9ChYuXoz6gFdIQWp
o7PuDC+oaroHfs1HMNwe1U2KXqzvoI57aYwGTc3ysCTW8D6hDxyZSwQGySpSpzhUlEtAl33HenFn
thCOpdZqcKr116Q3P5Yxv0PQe4hS6Evu4KJbsKwvxhPo06VIHhdFSGITv8Af80SCJmtcdC0bZr97
b9aYsyTps1PyZ+0VyHRUPDzl5s0PUMiP8m4v5nbEhOkmc4WkNY5+5oBv3ql/WT40GxlfAYoGAIin
ATYaynfWm1cqd5R/E039EBNzToALQEH3jd3C52BlXxlaMpTrcpXrrAytoiN2zDA/HV+RJpGy9K2y
1COctgdBNE6PTjZmV23etp3LiB1u0Do2W0HYEZ8j5Urdxga/76R5pyJGHmcYMfynlEWmpy/Wr46/
SO5um2UCAkShMsqnkaVIz/xtjfHZe+GqG9b2VKBkMsSpwjxwgCPJLAFq9jpzJvuEhxQ+QB3fbQUs
g/Pqqhi8bwuJUseZ5CUWOSk8olrCWvRP7EryISu0jZEr+ztmd+/I9t74xaH0q+lSD66GeRL02gi6
XLn9Xy2fJp0Ud8QGfoTy0nX/jYTKUFr5v1il7dB0+ze9L24y7z4qeVYdIsS7Meq8ECiIlNj0Zgob
1w2+Hcf/lFPlIVPiSWS/nnBUU9WxpLPx7rdXCWFeLMoM3z7hdf5U5i1KHe9aFRakYAitMC6+PWRp
7OBc+pXyBRBx75JqMQM8gNvL+ruyH+3IykLYpg7Tapa1bgXOraaR9kYCXq0pCTuOQS6ZZRrjiie8
BKfJaQG3c/pL05ahZHWyG31iWWcxd8Sam7+5znamdXBjlsPsXxQ7d2jdYT4geWAziAjVt9y7kTcl
nvOhfalL59bWbXnsXSe5JOwUaMezp8LqO5B3o7ZHmt4sO3Xg/Q1pZmkfw8e3y5xQvVFt08xd/CbT
P4usmFM7Vn/1PJq3GNElmCab6pJ7KaUkH4kzQfFXfA1mhvXKAKGod5iLKB63PlapVZHm+yy1T/gH
boQjkaYlumIzmR8EzhxsG4P27AqPrzO9+YOzbS20724jSBrS3b0NdvLQ5I+d8PowIrIe7A0IY6Ud
dZXUaxBkGZw3fpd0jtBpMHIjlP7bxwG9UXCvGQjD4YzSd/C/6oK5zawwdtBsTpt6jbDnnqc1iJ6i
WltmhJqyEDs3QBY7ea2z6iODFAuNPZrv3VIXT4VheZeGiYuXYpzjZoCuZtUnN6seElu05OAU+ZMp
1UePb3isifXB4pbFkGkyr10EUUWYIRpQ7HxWsd0Cnzf811GVd8ND5AoM2iJHBeznZiqix6LvgIlE
3rZyTGNnm92DllR/Ab3YlgHfBEqyzMglIPNF7quxfS90YpfZvp4tDcEQNYC5AY/TrcemezT0oT80
DyolUcPrKvsaj4a+83B/TQNZEX7ELkPhNhryGMIZnpRMifGGwrsERd+QQRdluIoCSRZs+dKb4jmP
u/Iux3pTxu1wKyuLGmZOfhzb4d1BgLeb7MBGacjEKkhogwhuHa6DQaIgMmOkMsa0GwwV3wuM85bB
VsktI8xqcZ+ea9iModBJMawSM98TQ4joqKyu//+hdeMbfOaJbLC+2TWeVpyTUe+A67vFkjVKo+Tk
Z0sEmyTKo0+PdzGzvSfHMZLHqNT6kw0jcsMGF9RTsYdSZjxgAxM3bU7xWdHfxw9IKPw3LlxmjQMf
jP5ZXUtn8Zd1ATlcI6y9gRb6mJjaLwM6HbdrVwLRrO4abOvjYLJ7DshH7UxI5kmLUyUbbq7Eyd4N
1k/gnYsUDE7pGOIQfcYy/yIb7UAzKy6uh4bPcexTPinc9LX5C94S8KWLko7vz7/j0TIj4+E/8zZ6
8H5jRdrdaEmntnkP1g6d79bQJMzPQHgncyBBNFNL5Ijs501KyOA6q6OvoZirKxA3AiIDZhvEybD4
xA4qHWPr22STJ7o2HgOw66zXAF5RFXBSVq2DAy8TWx2mChbxfK0AB14y+nzieyBxG1NtcKvo3jWI
OyCPya5V7s7jXvhJMG82c7lv3QKQcR+1p2jCIo90+Mqqo9vbmYcJri/lJmfMsa4rtAUimRd4s2oP
COw4+PDN4+pfFoBEYB5MrBO6UZGB3ZjRY6TolUctcn9m6xmJf9hyWpx0N+t3Vs/SbhhiJl++1m6L
zPyuYdO/106Mt72M9IfMnj9jrfW2bjFEx8nmUOF13eZRjpBh6QQD3QrtGKW3abAoZ8H6ZgfiREAs
waW6Jw9zsfhZmI/sRHoxM829z2N5GBzICH4bbSdiLTQzSfYxgSPGODgXyXF9WYZcIYmZdMM03buh
Na0XvfZLfIX8V/oSKBRz0e8jfQrCxDLbO7DHuggJFHd3xD1NN/JTnc1QEUK0pJ8RfMLazFzX2QAl
q8Jvl8h2r7PsfMlU96tPZ3dGcDyYcw/iecAtRQRwYjrW3uZkgLLRE/3OHC6ZflEaWyfXc39b47Ea
i/rGN30ccrRSTJnzPWp9mPuOCQaLl44jxbxYVcTCUv4wQJf/Y+48tiNH0iz9Kn1qjzowAwxiMb1w
rQV1cIPDiGBAK4PG08/nWTXd1bXtzWyYlRGVJN0dMPzi3u8u5yY2T1WYrKq+t1buWBCJ0cWPHEIa
EJTUWJhROLNSyzfd5GcbSIwYhQrzbsYRYz0m2hA24q1ELBOBFuya9jpWfrwlzIyhwxAHt06Um8xB
lh65OOPmdlEC16rRcT93TXbvBQdIVvfuoYmNS5Za96aLuB+dttgV5vwRdpyWmCCgNuWrXmXJ2ghz
brPi8tcbyZnC9M8lYBEyDBnifXiOk2jvKhKmKuYWojBhc3kZJ9XkBQfZzC8aUHXrM79NlCJwr22+
wmh4i1ujfqoY6i8TsfMKbd09FtG7qGngIKAgmlnwvpYDBCiPu4XBiNJ7gfVxz9agW+Zay4PhFtSW
An4tkr/fHmOceAjkjcUtT5HBTDdoeKt1Fcc2PU9DErFd78oB7UkWtzUcYhvoROptcTPaW2mTtcYU
QAezeu51W1ynWtxjwooYB/xgV+TvLKRWbOenANeRtYnTh4BZRStYMb+qelhzqtifphOTRaTtPfG5
ySZycDnqfF5ARVBPhotgngDncV05VJ2MzEgwrZDpUmVBrVwHAWYE1GwLgACvFWq5tRgA5jjxNSij
dzBg42KecmsNkehEpH141035x1OovaJGtuvMC0GdB1u7Kr2jJnTwVCGYQGSHYhI5frzTebZKC79e
J1nx6uUNXv/WBSI24tZovGVuEqnYTIg9ZJ2O9wr3+mpGa74Udfsnd+vsczTrY+WsedaPp8k6YJ5u
NgyCw1Ue+8kS3pf7cDJFB1Ih3hRx1GwgWrBGDa4RJ3HtUzEZ2R6tzJtubPfD8VjR2LWminn8qyvf
BghY73HcyOOgnQfZ6Rf5gePJipvlLHmOEoC0jWBAG+yF9jPYBjNF7PFc0J2gMPRanML9HVnqPoQ7
uEhE+e6bTrSytHhC6vLaSBxYZAv/SM35NfQyxj7GdMks4LXiGjbmNYTkEpgOwXsdVBj0pr+LLqce
VlnHWKR4Q9F61h4uJhPSbD+ZHSklFPgVWUdumK5JHuecnqD4m9o6lSSAumofYZ5fuz3wGz+m0tnn
k8vJKpgmNHNebXRZRoBKzpEH46hN+j+EN+yLfrh7QfCDaBbF3Fi+FsnwCTLVXheMCPPwIQqQH2mq
TmS6kjJNitGGOb5n42bnKR4Ca2BjPiDY01xwZX/HEfKb/xOBL1ikOVtALDGK4bc2knjvGD+9wmbk
i7sBUlZIa4iwhWlRY9sg7No+Wyld4ZJivBil7kvpdAZgKfVix3O2tutzXj84CODBEFJdowHYz2Sa
uIUSBB84LuV+lmBmMOVmK7KOjr3LlMIjY4CCG7/iaOb7emD6CiK6OeSmxewN6k9jo/mZukuRE6Pb
1WjiJ+AY2ulPI88SSEFtBI4pIIgqsU4uN+/OCBJj1fPzKI9Ut9K9IKC4PJlBdFdxMr+bUHegGwPv
AQe9qtAH1/1oL4jbydaaO2Wb5C/RXLir2oPnK8Nd2wy4rLSUm8513vokNYkD6+4VHxwjoHHR9ZIh
3ICVmnpzvvpZMq5ZhLV7wQOJ8fNDYd3bzdkUFs35jImVcCIKssAmYJeQo8koiPzxvjHfQLKtnX0Y
5jfXZmHQ4BPzBjdCge7NN4vAjk6e4nC89fNj3xhHap2X4D9KbYpDPtfRQjVq3HZsXZdNiSGCx4pz
kyiIwOdkC2D+3Xe44bigA9d+fNUOpOVCjv3W1yUDc2CWA9KwdTgBnBhClHdDhzaqbJkYc9wKFoKo
k7RGHzeR0QJTDlmG29ZyWbXML9wyDncVwLEl/u5umXZzuo01wYWVWRREZuLZ9AUCKDxaQ10POAj9
JY1s8WKPxled28bBoxZJScg5NWKIr49dlJyJPBBoRg3g+VMd+LfCYF0ctV74NAZqBZfT3zVDeDen
jHUQEuqBnJNT05lsEFq2ffFAhEHM3ToCtmL5QEa037cQ78kM2+nM+YGzWuy4+tAj5+2NKu5h82C6
12JoEx1mf6GNh+xGp5t0jiSiICStY+v4d9EG5E4mdffk2mymIiezmU2Jo+FhTpx77D+NzryXsEGz
jg4yhTDeSCq12r2ko3xlDEFodAeNsMeRldgN5iCz+pkElXlyStT2RZkTXJ0HxiokC3jXl+yfsnuj
73k7V89jQNZG/IgE635azWfUAxa3WtxIgjBvIdW1wBNr9FG9h1DMzLlHRzODT+mrcj4w+HyljyTY
LMD79UAP99UHSdrVl85pI8PqzWkT8UKB/2MsSQTSpTrKlraJGSYIKEiwu9IOmPF0uuamx76UMoxw
vFYdwwYHhdFgvLYfwCwo3DtraI4zSPeWjJC3vB5YLKqhv1e5+Ue6AQ91U3zOumZ9O0aYAWu1dnLL
2hjKSrdRATuVMTXACzUxdxdhvtfJbVbRzh3xsSQxztPGeTNhzVo6oFf2gIoV9jtJtfNyzEEdCMgm
zDDMTcQjmPaKsLRgN1joAWJCJDRRrouBxwud9kY4bbwy8DwkzI8ebuRXKRkHFMVsrECoM1gIlzBK
z2FBANFsPGw9BjwUiGCLMn2xivJmayH2tXY490K182IAFO00qHV3nBuSI9MMGDcVxE1ynmXMqSbd
/Zg7d60n1hLoUR5ZSNWHDSVwUW7QhuxbjZYO9dwXJk+TdEC8lHn84Y8mB5gBU8sxPWKskWZltRWe
Btpnc8hXoUAXpxNkjJ7b4IpLOJI8ph9ddDIaD/OznZRrU7zMUvEsqn56OeeXgGfxSDaZ9lMu7zFa
5lVVO3JtU0swaCCxHdZG5eiba074FSWK9El1ByDXiholwpzmTs9FSWmRk3mvEuqviRv4MBE0VNRk
ELRwoTCNpgw9PWDdmqqBBiSDrDK068T2EQ5YTJ6Ttr5PqWovWi9rzUI5Roxu2p9pybnv1NHNm4t+
gwedxY81InMbEFum058+s+cNDdq+dZthp5L47LlPIs98CFHtwivw/5SztK9DHH92NRyKGqd8LGV5
GEONeJPwFQbe1bE1StLHiMTZjqFaJqHPbHBmozJ7YblJcsVkihXzoWwfUNkScsYEnWJfE07OM05e
jNL4QxNIXAWpdRw5qD1G6TFlkRWVQkaJyKpgzXFNoywV9pWa4OuS/KFl64Lk8qbM+rSU/9K57bQv
yTZeZm0FSsWGUMrKYSuql7rokWc2yAy9LunXDq7rRYNFcote6Ft2HoYQOhLZd/riR8Ef93FSxTSW
R9IinntX9PTSQN2yXsvXvoM4b+IZIpzExXjZdeMpqWoWKwG8mol23q796BmT+by0QszJVYVJwqXw
WVk2ACM8BxGiUnLb7QklIq2JxUZpSFcDecqHcgy2Ug4QYzUScg2uhQQ/7R6sav7igC5PYccXzyEi
D2+BxVKYbtsL5iPMmGBdlZbBA3YULJ5hBDD6cFl1M760iMK6ZjHaibqNit3EQvA+1tK4B+Q8JI2N
OAXdzaIwWrG2kcYdswlLnChYpkWjZ679qlkjA104tecRC2XfyRO5jlHN+Zef+jiCfSAwwQvX/0wE
IXx9A7wDvys8Smcf5NTgZdB/mDWcZXtiGMtoG4cBW+xZOek6kA6w3/E9HoFVSVq3hVl7L0WfQ2xu
9xU7FWWVpJne0haZn2emTzkBIFUYUEhX5ocphrtmvHFRPkONDpTKIjOzUzrqn14JFocqcqqin9zI
VEEyXjs1VANAsQN4h0eX6/MLk1eCL97XyyZSb34Nl8HW9WY2aExUyxfc0EgUmF+zxTeRL0KfDchb
wVWzz0k6zye9syzzWJvJL7AF6SEU33RCNgoaLiVBFk9oE1whEmaoQ0oRA0RkSTblzXc/zDD6qWAe
cyxjJSAz+I/lJH+kTqIlgDbkZYZzyXqk5XBy7wOR3Do8YitYZ4iC0lLH+0ALeKh6kbn5KYOkgQcu
OJhJfisA97Ap6ykNC/ZS08NBTU712GT+hhE67j/6pMS6p3sM699yHjFya/8lJNuO3quh8gJS1yV/
hNF+PMyUYH0s9jnqLstnJFdMjnT3UbT5T3xoP82y/J1H3C6x85O0gCuqbihwnF+UJW1I1oUxGt92
ivbzYou8QZB56Nv25vsGbnq+V96z/LByPPySCslqwj+GRVPB9uJRUgIlCZ9LYIiV376Y4AaZnhOR
Yp3l/KBq8F1JDycMaqCZpnK8JxJJoNH4+JHDZ9XIcxJ506aj1l8BaLjb83Nh+tsktuSC0TsXbHpX
aLOWf71E8/GrhGmzziaq8pFLaQpeYtoSS7Uf5swCMaK9gMb5QuGMAS207nU5Up0FxbeTvM1sZAkj
zlij2oTS0DgHxrqyeed7C+Vh0HzgTL48/un3T67L8W/LIzVysCt7zHrZA1cpQvWTZ2bndYTS2pPN
y29sjnpxMR9ZuN4jFZcza61pdnfY7RG+Ep1bNxNmn4lPrzL3PeG6bKdI2R3ZfDXoGVr7Vzp3t78M
B+7NiJ2PkZBeitYvfGfn7pHeOxHj2xDnC/DvMmMhlOymO7+8ZtXwSZjEOY0RGZsEAvslChol5anF
TuQRGQx9/nVC6K2IEi4TIoUf2cLRI2XYfOQN/+2RLPCIPQi/mZBnnH/Fv8Uu/Nu//uf/Jl+Bn/Pf
cQ7b7/LylX83/x7V8P9hCINwpHD/eqv+8U6tvtqv//gu2phKgpfwf/52/NIFf5Z+/e2ff7z/TW7B
P/6rfwQwuN7flZKO70jpkXFAnfZfAQz2I4CBWAbTfXwhcOFv//HPAAbh/d1WwkdB5PELuPxX/xXA
IMTflSuF7/M3Nv/D8f72/yIi/sfn+N+f67/mFAjxbykF6Ps8VyrHgsroeJZH0sO/phQ4jTIqhuIY
WRq1m4rp6gRELUCN6RHyuamzZtayspxnUEwftY1/51/erX/+Pv/686Uv/j0CwiHkWAolPNNhfyf/
+vt/yUkII9CADlPSdVsC8rfARUAxcs5Y7+n2I9EgbePO0mn3OQVWtacYEywNnKOJ6YUBlGDamjQF
Sln1RfHjnl2M7hD4sjPPTXmuFMkHbp3mCFRDtY1IWGPHDLIvolBG2OF/UziQM1Vl1BaS7EfR/aAM
fE8Sx4UR0L57nZ53GMt/wltxr5FiYDTZ0ybUxA7yVItE+2xXAyHQ+XhwkTgeYuQbuRq8bePFvx1Q
QyiY7Qu7nGahSE+arTo6lFBbqCDUnkSdJ2n58yZ0gLTXYXh26OlmqxB7a+iz419fxKN9RWe6C2rB
6KXfMGj+XWa7B5prtLAN7uLM9tYq+vJs4u8qp8SV6EFt1l3yhFwGPecQbfQUJdsiwWeUzjnOQPXm
SNs9yIL9Y+BD5AtzyIMBgau6Ci+tgsjWCmZRI2Nn6TEOcAQlVgXWzzStcjNYjx2JDVhzNjISJuZo
J9CG4zIORIQbIHsQNUDqwlfE/Raa6xSmaxSyc8M8vrBzD2nmUMONImlknTSzQl8odyaQbT+tV1Rt
0OQvDtJmgMlDhieUYL5iib3hdIYFCfrP7WjdSdVVGWvIUdx65l9+rN9CD8TnSLFOAVWQDMLIBIrm
0dXFGlT0uKo7nvRW9Wm14cV09OYBq3rqUYTuqkKg8sU6yFKh+Bog0cZuY9IDiZssAePHAQQiBUp9
ySIDnQ+mGrBvLXpw687DAQNtNDT7MSRwFfshrq2+2nRNb5zsuAao0dN9ijI7aC2+UDxqRocWxoFo
gkdem9nScd4hBb5Fnbdr0Z5VjwVG029dx9Lr2dki3pmYs3l/ojg4WSJh0ZIGalmpVOxdTeSzE/eQ
Xizz4kQ+JH2fa43Aw6CUX/00HQ3H/MJpzw4LiKzct+rxLpHxw2tt14wwCB/vebPDzHknHCMqadbH
h5WfuOAbllEg+HqnxHrwG3MpW0XNl6njOJr9BgqbtTTzKzlGX3DtsdlP3Wde8Ii0MTEqkHTLKhOI
sxPU5Hm8yAOfdU7j/sIOwzZ5St46y2b+n2z9KeD3SQXyaOrs2vZ+h7axgQsDuwbckgtnfSUSiU49
mQrMxXqFkZSwpsiGT5x7wU9ldXhNCqbPnhse8/hd1Ko84TX3k3Sbzf7Lo62itcvZ5S5jiURV8noY
ci7yxG6XOmMG0R1qNBkrp7d/t01BjIhkyefDTaWpQtGMtasIPWNHtCTNMBNpw1bjakzd32M8vMpI
JPsxabArGGvSKvA456LbTFyCV/PxpZb1DlPoJtdzd9A+4ctEKo7ESVQXVC+bKNjLkTV84zJcIwIC
BMnY7Pz3h1BasyLg0R+fqrJp7hLh6T2JKT5wKpiLxPXCJT49QpSz2VqQiHC0sCI/0SlZOvYuWaz8
DdyGgXcRjF43dsPGctLxZDvjWzAgMY9U9ov1HSJXUbi4UGW8ckuz30ubgXGa9t/pI+TOT4iXanth
vD3yEAwch2p6ylzxC/mgvVK4lU7m+Egjl9YlwJtn5v15GqfphrnxG0k32twEH4zb1GpFVBjUSis5
s+TDDhkFbxbWkRdHPIwKEXynubEPea2eHZTeB8nJ7dnNdB5rOm/Df4qDbVUhcQ9ogbhJB6YxrBhw
n9RIFWNkhX4oUC6085GFBK2B+0njlO+wXdHcOF22cRHV73P74QYxiVS22+w+l4Dx24rpigvC+hgg
23U7Te4lRgAj6L2Nyo177c/ODj90vcTt/cz2crxH1VfX/qVRwnWTZI6/riojPBup3xzlYBwqDs9N
xK0GTBo9CL503FgahHKbV5j8kme/6cR5NMifkYV7CZFZInm1Cm5bi2NOhQ+TFSA+NL3VCcFNBXCY
eNuc/YqEhdoE+aU3uhj1PlQ/tOC4yKb3UpXTu4f3ZyXc7i1Me3JnTVkf8qeev1k0rYiRiARMkbhU
Fsypk11ltM8IB40nNSCSc1HU4qZuWCPl9l46g/vANEQgCnV5kEEVvMeF3kJkSnxV/lCMMfCU+PFa
GnQ6qbL1i+rYRvX5ZzM0PRHczKu1N68NtR+KIL1A8c5JhcCvktLznIltCkozOBm6ZBccN2V81IVz
zJFooiDqfxUTaR1h/6TNXLx7Q/3sV/KjcJJ5b4JJuJMEu8DGJ6+e627AB2Cy14m/Gl8kWdULpZx2
M8eje8oxE9Vh2h4JJGqPJjsVbKpuQgZfi3i4UsS5l2n2Gg341pCcISRpbAIW4RQc//oSZD/wrqqV
p8CukVfEOsaAYYa28j30CuelIqSpTOxXzhvxwhA5KY9V1vg/XETpW5VMsJrC9GVK9NlM3B9Rb/o/
NCtCJ9AGVkeiGsxY6rNtfEsfNBVzm4s3KlRkstgb7fxbsKRaj4VydkkS30MHwx1TxzWUfrASGGVo
MW2xrQFvkh5CWNZqxhB0DWzr2cr7+KZAIpKpiEBdZPE7o+EVVopVnk/DE9Nh9D9yPnbT+FTEJDID
jKx2QYM3Q7mTOLILnugxAGwiZu3OgsydAVL9FphJvTFbwretDqhcnmSnsju7qQ1Yoaidt9E38GZM
bbdxQO2w+OnivW2VX6nfHYVddS++22IIF3TYWV+rw19fJkuSEh7HR9VFxbkQTF+Y6w6V3RxGL72T
RRN8hI+bqc7DIyrw39441cfg8WVigmrNFegk26zPgAnqc5N/RZaY1jIeMWxW7jYVrbrWYFKZAyT5
cYwknsnJqc5kLP4qyjJYa4zEa5TlMXwJO+blGISMw+PBwhlSB1hxcc3Dn1WAWBlZzBpc8pU5FboX
G4NjhokTox85fRmCfXA4066BNgdpFkpCT5rpImuH7IAeiIYvjbpth9oPrYSO15Hd4TF/JJcMhkdJ
DPQX5V3lXWv0TYuqqL5BBaZ3ySVwqVMCmLMxFtvBQHxponTfywQnsazKu+xFi0ojsXbDPP3MEtM/
ZDx3FqhtSSPx0+8u8OqtZ74laZe/Gmc9+P5LYszRsvOQt3c+c66ZgTdORPU8RXN/Ku25omZFr0Cy
pbFMESbtYKddxiRSLwhNsmWdutBnx/69QBW+SYYSMZLQ46FM0yeZhxHU9rrezgpVajayXrQd92R6
0esUGO0RUYLeWj6LqMwMrCdkIQq5NS/OCTKQu2VM1Y+nIVVmsM+F83tQX5POmBtlDeus+oQ8ODpR
FQNRLVqqNJ45K0J6oo3l9Vg7WDRRpmYfhbL0nk69W5tApCoenII15Rn/DheDMexi6xE8NXnyMpgf
gTEPz8gAIN2X4dUwQAu0luu/JXOJlloDxCjU8FNxcePMlPInN98KVXH5QwzDvgj9/mS5sCgZLdoc
hH3/1BBymruZiTSrKjYuAJC121k9craUscMjWDUEbnxnhkRx5PEelYHoN9GMTTz0airgPj4W0m4P
hoWstkr3ZWa89K1nsiYyxdazxnbRRTo+t0PzbGa6u1U2+Sm2VOt4BJ2jreRiSR4TXe80T0Aet2n6
SHEpe7VKLTaGqofbmLQ5NhRrNl93gAFrCjXlpiVoaCgBeKLt+fthTAqjcn72++B1qKlcsBP2C6qh
4hFTYlzimR2fPSfFEYyUsRimMCdhwlu7PqsP24ZYxaAuXtkmOeFRHKbnNjWPdmm3+7hG6x+2fNpc
vWCVI0TEBDwfmZ7WxyRint+0DKUDkbO5cLjORDQ1pykdvlzcgsc48TdG6fqkkRgBWS5mcElyzpEA
/nDWSxcjCyqacbDp2orIXYLmSA5GP50gS+o3kZ5mhA7YvplDIxY/l82otskcitfZo1UchsikxG3r
p2iK0V/JY5656bkHlrMgSp06EQrixiS/Z2HrCKxpCUXRKyGbqA6gniTqaP4V2I5+DhFP4bO2h3Wd
I8rqo9lAZdOLnRww7EWNeql0JF/bxmQePXZgePxf1osGxrNl1Xkz6hATxCNB2c2m7DrKY1W/gEOC
wG5WeufPHjplSVw0y5NhPbozBV3PTN6NI/aqXQT+aeCRHyrm5QSQxPcAyactE5y4GupibsHd6DJV
YlQ3727l3KKyta5TS3xoEFGw5w+5XxN6Jg5x8Lx9YnTXxrSi3VBAuotrQhasfAyBd4jhuWBmgshz
HA6pkc3QVoZs22OgnmggwCoHJ5XG7tmaC5KC81pDoxHiwvMYWn9gsm9urQOTL6yMAHPXWMiHvete
gkdiIrcfVt+hOHSTwydQeYfeJpivqOKPHFNkXFd4nFQX7s0U3zA4C2+F9DPcOS6mnNktT3On6SAz
c95MXivey24mAM50F4NK861Jx7ZNXTxCnCP6PsbvuLvsc8NlNoYtapC4OkzoTn4zw362wmSti7lB
GCb1qemzD6GksTeG+m0yCCiHDEhaVNd5B8MD8UF9fA26cF6W1HarNHS+/TyX30b9Mk3WKZSGe4Uv
PD8T2PAZTVjxZj/+UeWZPMi8/TQMD8SU6MWjg/XWWQZWVrb2N8OBTzwFlN4JhCIResklyqCHjoN7
55dzYZkPVE7Dk80e/cmlC3Ez+4kuE1yG68DK1Gprm17yBGuLHBWFiiRHoFv3oiZrk8T6oC3PQVT7
UEyldyznhLV6bAGPcHGX2FZINZERsCt7erfUHuM1OLUjlPX0EsPfX6cQAJYRhJ3HSf01NiMpMzIg
KSnMjibusnPf1t9BUb73taHuBDSrO1wAD3+6QBbfsjlrOWsSDpIkKqtTBSKaPCLjHGeT5EPlBCrE
+OqUw7a03Xbbu3G3NWA/rYagi48532aD/vw3WqviNglWd9piLJ/21rZm+vqq2duuxEjAcU0AX5eK
t9DJWIqWBsN56Q8Ih8P8jcn7OpWlecPZnT2AOt5O9g+PX4HLuu54yOSj+9J2EZgVbV+JGh+PbdVv
yy5F1Cn9W4wL5+CwL2olnia3q91VZXD/odvPESLGjKZYflSPEU9iGlCGRdXsQib4NOKi2qXhvAJQ
+bvFxPLFTweOaYW/mig5JMRlXICyc3dTGG3LhLJx8iD4DbM6O418mcOxu6vC/RhFapOpXs7bFoD8
NhYeqpIgujEBLH6OFKM8m+CHirHY2IMX3bIEW5etrUMWjYdMDmjDKJpbf9hov7D2YOwuU/vQOw01
7kLaIaLKx/e0wS2p7GhetQBtYSY2qzRufzeW6RD0hSjTo7M1+CBDE9+dg49PVgWACQiU4TSv8qj+
9GwczmMIJWsUQDNF19+UH1+EwxK5juv3jKBOocIv4IUxY4mZ9G4gbobKgnO4HjhIQ4LScWBlMfvL
vs1ZALoZjBEL96MYlIPVoX/1DJtyVfkOnJYBDQWjIWPDOA21ZlP/KXXUbKPSuOJnsq88MHkVFr1y
DP4NrkX21Zl9fNLsJy42swGvKraDZScbi13Ash1stU741vicqHsqd0pOEJmeHeJF9u7j8ZSNxsbK
5RZEwXMUmcYZecCvmG3sayjOTijMlYP05VoaGuFloheRtou16g2MJGN4YQH+VgQWLvCBVilHAeUU
cbgXTcL2o3qx7ehCeP3vYUStjewQsYPtbFunSYC0ui7ea3gNQdBTW2CR2IceOlfs978MWATXur1x
6lY8VfZIzU7KxSdqmD3aqkfQlmVNyFHT6csjCH5lNfrJFfXvtiYslDB4rI6ud8H04p3CUXyHA4Qi
WLYQ3TOfxyGFdMVjBIWstxkFGsQmwahKFF56yxvZrsppdJdDLZsjslBox5oBNW7GQ9XTDUeVB9Ma
BNCH5YQnA8jCw0GNZcHXbNz06H8YQR6uWBCi20HmtwYPnR2yNsyXKkeIavLIXJVkT6zsCL80Dj8Q
AbFhbxmP8CxD0iOC3L6anaWW1KJYJJQLdS2sq3PidvTsZfLbexi57C69EejZ/qy5pMLWJ/aJDqvV
2OVFlh7qoJMv/YzXscWETk6LcTZxL1h2My5Lx2EmWTd03DbaJpbwsZfOh8F2kM9CT9p11cvQwb8w
NQ6H0knurni1zZ6lX5DCvKBGrzuKlJLqewcDH8MtL1062B+6bpl4kTr3gcXSak4ZoD+DSKKsisND
j+tno4Y/DRJBwOz+b48oL7ukYvanhIs3rjcyr7/RrY+nHAA2qqSfGdb0FTb+D+a65aYZtH9oYEYu
0qKI72IEVZyw/d40NcDmwEOOjhv5QfiZYK1BwEqYrIZugjYjYgNWDLRL7Ed5TV3Lb4Lp2x5xEWCo
DfewSMOV6ffQ3CAtL5NG37Tp43BibYmMpcIoB1ti4QzYjVNCctZBPXerMDIOpDqMO+CwyS5P5mfE
f9GRN43EpsLieysnP/31JYk4sfVY71uhxV76SF3jPl1x538OemZHbCabshbGkZiFA1nzAKWY1UXS
p+FBp4i8GY0d1vK0K9BglfDRDIz3t0b6H07BhAMVZ3uK6KE3fdXli9Twoks0VSZvQPeedPolmeYn
nGAg1HqWK0gI/Y0LCtqGW3+hUpYX3ycJowgA5P/1Z61mtYewjEcfqrctPrd1g0v0aurpnb1Itcus
5lqHhvUEVn6v6jtwZutIafCII3J+IUqeNgS11ftoQgOJ8GSBDiRHdGRgqxqtUzLLCbKviA41JI8j
KbrDznNEeJ5H/IyeQ2Rz39pk+nGqEJFAGk/dinw/KvcDM9RwLSewpMS14p3pOSUFoiYUYsMzQ/Jp
7YRnuxOKUNOmvFadWDJFNC9D1H35c6s2bQSnyrT7jQUrgM/Aya5N1hWrEU/yunFtYnk4tQxd+Bey
nQrukuozCrR/k1OcIXaCLJvKSUC0zAOose3eDPR8SpIcBrpl0T6CRIBugGUbLe18TRX7DRYhJA8e
sq7UvzTatUWVhWezaMSzUxjhSpdevK/SeVzEIpe7pOthA5h1d/RNVCQxj2ClwuB7cLsvGwTJq+zK
B1BTGJu8ItSEV63Ywdj4CfIJZww6OcT34lcyNtMNoJ1mapt+FDaGkx7fIqQuT91T7lpZTGTfTdbV
wlCCme6CyxOrFIJ+a4hfzQlgXlfSn1k4nTDl4rlpLkU7M7CdCLQiBmImspINtYZX47ALVnO9HrF/
4TBp5uXQFsmm7j3yHOXGksUneDE4MonFCtnnVgW4nyGiVyAB8mQlrOyr6q2QxqDYhqH/PAdTx6AJ
EmyKXeHYPJgCufadY6V7+yW17I+sjtwzo59ljyDgxcTX4GdEjegC8W+ShMkh7kxYCiFGkHjOYVN1
4XghTUA9tA9gbUklBGDB0j4ZcPU0XPzhzKYoN/N6oyPMYuCpi1vRZ9Xe6cjL8hR9iI9aE0RD+4Ku
UG1Gs0WN6Fq3AEzHfhhke8glHEvZWkfGmMQM9CSUhG9h4Lq3gpW+m7lHLGrNhZpjfJniQ2M43nbm
R7Jcq588L+yXvRYGUwS2TUlfJPsEp//ZLpgbeb2lnzLHJoIjnd975RQveREcoQc9kFHdxnfsemP0
JTO8oDMXXsAexxoGtQjNRB9M39SHxAhYAzEvXhkN4HnbJRASSYXHhoWMiDQpN6XTGuRip5gJWFBI
LzWRywDC4IK8NANSuf/L3nksV45sV/RfNEcHfAIDTa73hrw0xQmiWAYeSHjz9VpJtdT9JEUo3vxN
GF1VXSTrEhfIc/bea8sq2UO1o8YQkCgdFyihTe4xoNrDw8Od0U2s3tgyP8/E95eJX0LkqMG7VgKo
J+UzUzX3a6l13dOIzSAGQng186xZd2SGR8xpG9z16T7TzceUJvHRs8tdOtDoXWaYEThhGse2+SlH
8miNcZMVom2XGc6bz9OeKCo1gIkBC7oeOZBiFXTWAiJZAc/x5nOOIb863GK9eIsS3d2yf9U4tFPg
2iFPktBy2gVaSrYeQtrHKBzqBEsATzfio85xjptNfY0DxYEyx8vINW7hyeUG1xI2d1oEQ7+5JJwH
1rySQCrLmBLf1D/WAatzQ9XSR6VTHwjZfoQsdLdNgCvMaASaKrKO1AxAB2K4EGx8CgmavwuI2Pkh
AYl8p4GgvUNR99oRm3vptXAZDKGgzpeqamjVTipgjFPnbMNar2HdWPGyayIVLknoqB1ku4WiCr+n
aYtjpjPmzm2zGbTS23JFvzcChxHbnOEWmVxeUlhbHFrOuUjRuKFEHyw3HzlKyfK7W+/DfsDqTYCD
egPOUxPJrwubw2lpdu+gE5oHp+F+E2gOwnb6mc0EyT1UTuignr5MaejbDhPn1da5ZZ0haUE89GTu
NmE5t3SNY5lL4SPxcMfS2nfzRnhBhtM338hAUGc1zTjrLFokJHawJ79rfuRAoAjHtE/WiD0umPWU
7sbhpYkKjPK9YSPVm9ug6cxV5ssRmjDRDd7merQ1q+6D+EMA2owUCJBEEkRYkSbH9A80a6e70ijw
/8bWOuvH8ZZbZXXNuw9DUM0ZWd0Recc4jd0ruQBqeMwY+ZenzZa2SQ0AT8+eoIk+SjZxcKrNfcz5
B/No6K8FgzINzf0rJNYVdYvWq6UnhyEumx2LLZ0STZ9tZE0t7JR08SaffXNpwyiB8wZ1W9Ro2Rle
osPcoaDnpkN6IN9ngNiiFjAeWoO/0ttwKzTjnnjhd38ibZDC2E9icFGFoQKYj95hDrRIwLD7JH0W
mKzsgAQCWFpQ+CCfNe78+YTWMlAVnsLOChPknJ6+Rs17Qu6mGUy/NdOhyg10qVDCkMyR/RCZmJxB
wwGcAVSIEdMW+CRM4h42Fru2Hn6zEwLLp1NfL2Ps+lDhDmw57VVDYfhy8M138sjzUc8GwQuBrhCa
LHZTcsKBT83SMC6x6TJ4mWkoD2CofjsdgGDPBq7qpecKP9ohDK8E2g+tC56oC0DzcFJXSY5XPUqS
k1mC5HZntE/0xaqnBqvNfroa4ZhO+MVSBDGZM4NFs4w/6IYDqEkYnaL2dEEj49vs8vMGvhbV/bAb
Z9j7dXyVVvyjUWAzi+xE1ifWQgM9rReSgSnidh7zUJ2N4XdezDRrNC3VRRjytAEaVVx82vrwbbbY
ZeIuvrQuaUquLdti2B1j3ASQv6Z+WFkju216zeNtP48fduOczTTwAZKZDfvdHaAhgxy4Vi4I2b90
YcvL26r9HAw+YxxIce0Gj96OCNTOsnG5edvBObPh2/k5vpIhZjwzJGyQPNsbVV7Bg0sg5HqQHNL+
JJz0rg8wBCKeUmlA/KztODKiZE2he6t8h8Zn3TlKSzWIUe3DG/RQWN1idNiTBvpP2ATmMh2dekHe
Fctu/w7nhPs1a5wIZsXSc+2z0QU/hU7VWGgr7qjfLKLAskijXWVfc2CsGQxzUlRgSYWzmVo8vwYh
FafFqYHpIVMkbAez6rYvaCBryL1EOskFPSX8ktpVu5k4B1B5W9BmrnP+J586WSArg3HrVyUTczqH
ZOZQ62sWdx0gHzTKmmrHhN4E24hWAViDu6mxaGClFS91f0g3A5keN0q6c+64BkUe0G84oKQbeKb9
UfauZErqjG/5fImld3akKz5L+zejcr9Adusv7Zw/cIAY75kyAySy3aRUeFHD7ElSdVbPRq/Y5eWw
p9peXDMX2EBPkGo9eOnEWh4oYvvpTdCktMkmOlE1R920f+dh1n6be+gxdX0ZuYOeJk8jlmSQEaF6
WOwtGDYswZMrYaF+U1HQdWrjXrVwJNqW5eyV00r6URhsDamwXQ1jl7+KJr+12XTryxKCoiyLrQwM
fzWEJTzTgM6hzs1/ZJV0LmzQ6XpteHyVA5nAskan8emtVEcQQOQE+4qCdZ4K9ZRU73g9TZhM+dMK
5U8cyYkLxnWxcJtor/VJdQAE2K3HQIxEwbPq1NOQBQ+t4QrDllEjiHoDgFEjNezTMHHL8XXcBilW
0nPWWpdIs7qtZxKcyGq6++KpggSdcImhq7S/wvQk0kz+tCODt248Dk9dAbvPFJ61t+qGGz7+G+wz
b8Lw8qOuzzlALqvZN6l1qya88EPQf9NbmDGe5mmryyAasctYpp3HbC7XxTlq9HCfFBO0HlucIwiz
m3JofnPZb10eaFlTjSuWP+U5zK27Y9P/MZTTL06gy8AdQYBQl7b22LykNkEG7knTh7S/Azj6pRUT
EVsxlLcumtgv68ar71CnNzY6aFMTx3BRSHkfTeltMgBW25nU7saKydezld5Kk8ZySjif4i77ljW6
R3W9aK9kKOPngILAAV7GOCTZG5HBbRG7EnasgKYbEXSw8rpczlpHNM1XdpMoeSlIKmGkzdMTB/sX
MxisZTgnwcWajH4pkSJPMQz+XTiRjJxSgK8BJfdbJ/aOIoo5gGrW0ollecB8B/c4iXkeZ2F3wkpV
El3OfnFkMjdBzPbT4ZJdtmUar1UM7vz1Yapn/6wRYiF3t8JLBHlEwyCH6LpotZ99ojdPrLbdZylc
6tKCJZJJttNaW39y25tdWVzLumh2qf+wGlTYrzD9gGcHKb5j8UCkePTltWE7vLfoQt4lmh5v6qBn
udP3Z9pyJiY/dPKiriDQ2rbgU0HvNJRaP9l1vUfzfUOPLAFdSblCiMJBUk03x6y8vUjFqxaWA5xy
tY4JqAnJ5zVs4eYa1v0riQmYG5kzLnSh0wWbUr+AbJOj0C/aDg0dp3iDuWD8lHpY4EvS5DGUhFL7
Qt+mSt/2x/Yu6zr7yASpHTGF60qM3DJkOtFClv4cSVbkTmUTMIj0i17qzjJFC8H2ToIBVCJUqqbo
bqUwllVVqFhpAk+WiNmFqmqqpAbj3Djlyq2BFYUGFsqGDTnbmzJYaWVcAjftimVfoF3qo7B2bie1
3ZCPwHG18OgXZXSMGsNi9csVDrmAzMeJmTh6qRL3J6aceuGO9mtSOtmadbaBszLq78U03FMt6Wnu
XKRW5N2SqSvv/SCRp3xvRhxMyjuIhomVKwz1MdyjkravuTdHN6Olo49ICnd0UW9HO4kW/VR/oL3n
G35GGnUDKV0h9Lld0iJ/7saAdbsVJHvdUHAg1NDL7AykDoZfU9xCq7O7Y5JM9t7uh3Y7+fLio1ry
QKm7nWGzk4BidxFTcx4811lPfQShlYfYOvfnajmx2t5Lc1jBaXWPdGUZO542Oxd54fD1oZgxgyHD
uFu27Kj6RP0T1KrVjBSwkjhMdpMLn6KJc84fLPUM9z3Qh4h8vvWrnCqeh372BjmjP3eZfTDtzsLz
pR+aFhNb7fked4KyRhsdxVaT1HLkQPlXUR9LVG3xDbe+z1uRk6aQ+CIhHz7cRocvFbS/XNytixzg
+Y5Eps6RNoWNKvj501HF8rGdb6411Ys06/CYthoQmH0+dxSn1CCyI4BCU0TpONlz6I6t+z5N+oWF
dbueSPBVYctaJ6Dvzwn9T9crWCQMyWLCfjcMT0ms8xTm7bCyJoRjTLobtUKiL3BsDYA28rUsYkDx
gbYPIWn6OHAXUQYAPgHyouVI3YPnfOrsLFd52b4Gpn5zCqLAE7VWo129ulp70zyvR2TS9vwdAz7e
DJ+yAr6n3/xa1YzPHf80teef9Hk9R2Sr/TR5cnCvGWb70NgLkmAbyaziL8YIMEFLrFIIPdSMBlP9
inXNgJLlY0CtWXBE6VWwidyqDFvcrxyzDZ5Z3LXXzBGHWfo/2yJ8myNqs7NpN5b2d/YWz1PNu5i3
qIUXmLo5U4MoWTi89u1o3r6+QdvnxS09QUDWvnES+KyK+NUKw5PZjJegpwjA8L/1RIPPxmDOz1UW
vOUwdqB9BehPwbY3kVPUT9IvkFpwNtULUciDbfjFVctukqfG5AketFIS5mbA3RBFEudGzqxS08Dd
uFabEctKnxOXK0r3GHf1yr+z5TvMonMxl9Ftoc3VtkoHnl2Tprj1/CBLsGkLqkU3GqVvxK6ci6F8
JlM5xFu7L7ML25EVdQIOO1eQvIODVxw4ScVOnEVA12y8uIG4U3/Udix22PtWcQoVNq76H5Mx4QmC
xZS5hyKON0yEHPow4R/spixXhG9SKnVHNV9xsol4AdLc/4wkHtHIHtkdo8msZE2TjT3Q25VzxSHd
1mufuRRHVeytK4pyR6N65rsddv0M0Gj05zsNM6SK6nJf1/oecynROj0AdBFlI+1lQXthFe6g1/rj
CqeydsIKDsQ9RukQ3dAtKafyWeR3tMzUbzPwkD0pkmsipy3+JFpQOEl1JFqglIqJc8Y4nausHtd6
kjgLwYbyZE5Nfip45ILUEHjQifCfUltMSxhc/apOuFLk4OIRCcrqGJZYdExEM54380rjklkOdgbS
Fo8GKxduCoI7r2MpCqErdpadW4dc2fAgmh8kNysijlQ2emnCjytlV5KnIHfa7u7CRQDzQkkCFqvq
0nLS2dtlAp0OG2FRsmzOQozBVRkk168PlCym17Ybv8V5SzTP6X92UuJ2HvKIgosWCDyC/8FOLdwi
lccWkwoMSSnj1gNFQnn2qUBcPLl9/fBNx9uXhtsfGi7ITE9eCXPjDaxgiHG/gTGJrlgkfXK39R+R
3jbUBKMJdiZqNsryncX8axz13Tls5Nah5PWaR/OIWXij3yMIayvINCFJncA5znlBPbuRi1XGqZ46
A1tPllFZ1Rvry+c51bRbNa9C9sOWfmyBhaZCfcvFLfAtZ8t3MzN0GcThMmc4YioiZB7RP+Bo7njm
GIIlTq/rhZYbLy3sgCv+a6rTepZMVuHfiNPPp9lQGdSKu0xe5CthAfkMRMVbIawuwIPpFOlZo3ge
Gak4ldYxyrR2Z3X5B8o2aC2i/hRS/DShELB3omHRymJtMxe0Ucae+7sIcAcnonoBL8HXqmnmlU2X
HHFgUQTlFu2OHZbcI6DhZGp58VKjSEByeSilYlaLSuomeJocXHaSyzRqN6ajMVcICkSEBmVzpq2q
16DaJjzmDJqO8aVEl6y0eaaGHrDTGuakX/cbjJItdra5pg2gkFhVQpBOYr4HqWfdw7gJQfWm2iIc
a32tjaG/8zFxQZwZs4vjz/sWDX1pJWkLEbKpuhNvREqgqBQo5qTeSyg126xm8eC5MeUw+Oi3bNDp
j4iw5BtzOazLOC939P/CIZRsO/O6bQ+9kbbEaDH7GCEnAR6P42Zkkb2u2ajk7dRt9HEYdyxzMWnI
hKylMy04gWHhMnG14biOnwIPAI4yypsRjTtNjxWiUh++/ovuAH8vyw3LjAb7M9MdHwqxM/G8YlrN
fzE7V7hirOnQCb2+oBiSbLF1ih/yijoNl6wsUtTBCuCQ09k2er17GAcOJZBm3VWRAaprO/01xb8A
NCQP11Y1yfWsIcAaae7hMnvNW+rS03TS1hlghL3dDNkaYQlTmyp0MXj1J3phT0RN2lUwOp+lCH44
CSbWMpEQK7pppYOtePbZQC8Iy7f7zJ++d8wTde6m1JEklIe3hWJLiWGV58Yn7LiPkQzA2cNmqRip
hWEnV3/o6BeZrHAdDVFzTuiX4phW7sq4ShHSgZHIAMqSR8P9eb4NTm4/jAQj/xgX4GgH/QbWn3NR
TOzI9/ihEf1u0/7suUW+7mopd47HoiZmxXpsuvidt35PcObYqg9lA6P265ekTM6cc8KD0+PJDCh2
xvZKLXkU9JQEKGegp1gebPGFefgKNf0rLfeYJJm37z/zWKkIMGh/tH/PvQlft3DT/S0B9r/yctvy
H5Jy//03/szK2X+gjnOjNjBDuMJ3SaMNv5r23/9NWH+4jmWbwuDGbFq25f2VlXP+8Azb9clKmL6w
XMv6Kytn/+F57IUIJNlkoV3vn8vK8Ynkf0YjVapP2Oo7013Ts33HFQRpVJbub0k1Uwx9QRhpWINf
WNne9AhgWHR+dxgz6S/zXkOv1SG2+9r3Bv9KHUSfdhHDORnk+99etP8jNuf8n98J3wokOZ2X6n+k
9rIQhqyLYraebaKz7BF+9yr3Ow3a+P8E9GyHV/Z//qsdTxe+yXHJEY6u/vxv/+rOdUzLiqJhbRoA
42aS9dh5bEGcBiwxhH8WR1lubbrEhDvMLNMy1IAvYbphzCnUvNMy+ATCjS4jrljOvEhcbX51AWRX
alrSMFjB/GWQ1Me43NJcuzOmBuxcbA8LV3MZu9QHmVm7SE1jmprLKgY0hOlh3xXUA7NP4AEUFd4K
F5LL1N+deSY6jMPsDtTUh7WxWM8Mgo6aCFM1G3oMibOaFmfGRp3xUVNzpKEmSkPNlq2aMhPGzVzN
nYOaQDM1i3ZVgY6TIDvQvb7oACZtaSftKJZr3wo1zcZqrp3Cvanm3FBn4s3U7MtkN6NJMg8jDJX3
TM3IENi5rTIzMzxLu4GBNIXmqojYDQpGbEPN2jVDt1TTtz+deobxQE3lnKWtFSa56EidRHgcGd5x
pWg7Xl7c3mqyD9SMH0qm/ZDlMkgtYa0itQsQaiswmhpt82Dqnkg4QPphJvYtMgZu9VJCQTvB9gEK
6qZ73bW3DdCipU2k8fD1YeTUBiKRD+7gR9zMS31L7LgTIr1IEycovp0CMw/nSBbMIAJrf9iGPXi2
vKUWwx/IOFMhNh812s0htuOKF2ZirujvJKlf41wWIIsigxJ2uIj1tbcmoENFd9SQAbfV7LdPLo++
1mPFMcJrvKWjD+IR+T6PeJa6OHGpz9VHrAANnOJ0MNd+Qz3tEEQvBPjLbdKEM5eoM61lGn+Kxt0L
jMz4djGgMP8aWfUOtA0QmPugvAmLnsD750vtMRbFrsni+xBFv3saYWBksFXQpnAz5Pc0sYIDQuih
15PvfjcZy76y79hl96mEk+DWDqdWwu12qMbmHubMSi+yHV7+fhnG8r2X2qKf+UrEiO/86+kuCAIP
Vn92Ko7TyHCrKATJqH/0ePi9Mvyk4AakKaXIIreAZr2Wrv5ZpcsihBuiJYxJeiH2MixfG7J+pHWa
fQUANR0syLButg/MCooNkzyptvjT639lxvgjN3Hf+2y1A2oDBdYLXAlEOEGhWvaLNjXvsY8Sno/0
JXleuTej4BTl8uxzbhh7cZnN9OZE8ifetTcyL9D/UrlsRPSZSIIOgCHXnAmnLQy9e+fyM3SLy8Ts
zhyytLQaLDiFe+oLCJeXzPBzfYVWvYPVq6c7o06AOVt3b3J+FJoB8pRtbT2+6kb4W/TaQ3EIHPAJ
RUIH0dDcqhSCRmJIi7tyAfGIi7IWyduMMlqyBF65NnKU6fI1tjjg7nZMbtOOvuMKYWi363ezXIrC
/21KQOW8wKYbftJicOocc2sEytTYl6jZzmGkDluP9lKIs6euI60XD1pkWrYdtynlEmBhonpeT0NT
vGkaIU+x762XpOK0H1KGFYvgoW7hvp/8KH+Ojn7vU/+G4H1AQhpo3rVXLUGuzhN79UgxK5aVRduD
DdMpUYTnQZvYu0M5dh94F4vrgQjWqfeDfRzyIgZGcconD85Q57/aqJ+MnGHwUJQLN+BFU4wQENub
EQjtAgcsUhnyxW6kkG+ldSl5QdegP8+Zeu5lWNAcdIQ9pG74beHkqASwuZ0pg7qx4s+5+V4EfU9X
QKKLcqiHs+YCZEm8o0IwyOqX4Tv03oLAICebjDecq689rCCFwQCBtCVHtjQneqDCigcqaA4j4rGW
5lw7NTk2ZH0H0USjWRG6gyVvRtLei9zdBbbE1UhKOvZV0bftcSGiToQBLijdIRZl3KHOOSF+HBqg
cEUuAXTCpOPFajs+L5DQC+1gtDJR3NCFtzHsPwpXS7Eu5++eBV44Sz/ZknNb8+x7Iyja9vr0G27C
E9/6QadnzyA4SpLhLShmXNcIwkP8yeKf/ZGo+SoQJ2Fp1u/p9DyExiPX+T4xhORwbjcVCI8Mol4O
NsiHOKLp2q9urD5BQT5khzcHvybqmJGevcK89aK/oYHQIZPywxrVxcV7/BDp+R2f3KPP+PcUoEkI
/8wL2SH+DcQ022DdqoL1vihf/3Xa/SI8/D+nXcOFgfy3Y9v/Ousef9Xfs3847v75V/487Io/LN9E
BeK+xOzlqE/252FXHVstz9Nd4gGcdQXHv/8CQ5h/CN3jLGsLyxOu7/x12PX+MMEzA4YwOCX7wnTd
fw4MYYCf+IeDn/A5ixuOboKh4FTt8v39/eDHbVgb0tRg0RC0a7rXo5P1lltDcM7TGNKQ0UHWrgIq
A13DhYTHjjw1cPkMIsvXffuYI2bdOHrETlkiq2vNyhtdBNAWmaQuYLEHSskM8DPvKtd6I5ODebcc
qWZQZYJNTqlUnm2tqIrXYQBt2Z9Huivj4mDqDUcHdHjsG2HK6UUfq5AlhudstQmv3pS397ye7Cua
79oj7uHb1az4XRAZKI63HBdJqMAqHNr9rZVEaAhLV6AaefwHGI5n7SiTDCRMWp5IIoVLezi7c2yD
P24zNiZV/OJ6a6ze3WMKpx9jJPQrD1KRXjsxN281oKVlY/lXs2SOryInfSSS7XsUZ6e5GqjHS6W3
o7gPWCVbJYQM/wlfp7MhOWFvZYFD2c/pNmg08J5FWN1RVk1cSnPNBj+V99mqX8uxxFNKf8mh6LXd
l5uzrNllZ3q5SqMxu/k06y5yK5W7nhgAdpmh2PWGxOGLyLaAkGFtUiw3BxMAwlcqTbP1wzi92dCv
qDIobi5M0uUgCQ+UZUWenlX7pnFqFgdhRSbRA1CZYjCoOEVfLMxBcKuccS2IpA00InxDDt9kYWYe
sXNEm97Hqe+XicVUD+DfK6P33CRy3Pcj9MsManJHhMGHyPA+Tk4NJgElbzaKpa83I6kvjDu+rp2q
pNwqQtqLOXTK12DinR2xqPuU40yxdgQQHhz7YFz6QTQcE9vGh6nY3pmvX4yI68z0a5f4Cp1DWee9
6hh1r0w0No9tGFdd0Z9zPSnWtsjwpbqDJMISf/M9+r5SJ38KreBFa6Jxg7vhOur2On2iyLqAujsT
nPNgI5A1Z9uuWQuPkmFigeLs1JW7a/XseWRQWo5Y4dAM7QnQQLwvLZwXMMNLSKCfKTlsAF7ElcMx
1Q4TQb6umv9MwlqOd6b0sN71VTwTUrMnzBW8NXg8H2fqzFADZbI+4yUbH30/NE+NqWG5buLTyOi2
xM22LksrfLN7ntoUV6xJk1EuVDj1FjJ0etGq7JsTdgTDR94VVPHcyoQERBqjczUVP32DAow3i124
qIBpdwA4L4WNpz2SwbOnHvc6zUccUiLyP6n/s7HM8mMir+tkY2YtnK6l4rVWNRvKzGFn5i9hyDfd
Llh8j7p2oLsCD3ORuZu2TahG0FhUB457i9nJXywiZc9G1rhrh0JrUZH/cEdxJO1OjsdDRgprTG8F
Yco9jYnGseSwh9OwLdegxfFp12lxKDKBaTzm8zPt7H1pWiczL8ZN13x4Wjpex5ItGrlfHLxTS62N
EDoSKFLqkNYrpPhH5SUFO/IIECX4WxwlhWqBr6clwxtOKpfFHcPSuWX9fhbgY1HgR4xzJdPIOPov
xdyDLUeenWbAkl7FNwxnMt9HRGsaQduLya53qwN82tjJ9EROaTlYrrcPW8IxcDBR94BaHto07fZh
Gd11N0x2XrqyWlOcGRKuY6W1+0bvF33TRheNVfA1tZPvdjKaV63zK7DgBerNxFtKcuJdVDDh1+Gk
eqcJTK8yE9S4ZYBibOr+HGPn36VB88m+1V/1eBjAxhXasTYq4gAiAXIR988DpM1U2qSIHDgHet5e
2yBmOiI3lJpi2jiOY907TZnJIJ5aCnDPoVGyLBieSVyM+D9HHhYtB70oc4zlzDR7Z0tgUah3AoJO
mtJW9/aQR8pE5wjuuVEq0ZDhp7S9KypySLxmlLyjivyYR9JakcxYsLMkfZnTnNca3QCMPnkvyu7B
zpXcPTBymlLEoimE/QhSzFkmw8JyCoLpQtJkfYKgoZ3bqP9pdON8a2iu8GJUVuw5G0m37Ul1M9CS
iM2P6WaT9uoz9Paw5f8EG8vrvXZxgeBbmWPqo3Aoh+nw7srS+uYM0ylICP4baWecZEYtSFZG8tE2
aO9GqK0mVbElwLSgZFI5DtOkwNhLrio1230lg008cxofCnevW31AJU7OMkbPXmKfh9FvTtHZC1uJ
ZOX7Y3rNUxdlCbzMlFfcOOlqW1RYkQ+Gx1G/TBS+IuyPqjhGJFa3dBq5Y9WskR88l7zDdIoY46E3
H2UqAPLBU/MrjVYKhbptY0Jw7O0pvvXrYEtTVr3G9hSGAB20AOSpPtjnwJtY4nDFY46aiG2RqjKm
3FllwGvI4Ha7vrPkWXA4rnwDk6Xa6uT6SZJ+w+Bo8rCKeCGGilpieEn6EikSXqfx03ivSsLKnh62
z2Ei7zb/2j2ikLuoUbuvBfzBtG3O1B+BQWY7XbCljtW6mjqiZpOrFXajltk9W+2c7bZQa+5ALbwN
tfqe2IFLtQx31Vpcsh/X2JNHLgvzWa3OTXborVqmU7YegTNmwZ6rVXumlu6FWr/b4pUnm3fS1WI+
6any0TRg4OgpoIXSidi4B4EmqUBgWuys6C1yD2RGbLX216tc4gv3XVg4aAUT6kCiZIJeCQZTRuhu
zPj9RCa/EJzCQ6IEhkRJDdaX6sCDuQlmf4/OUhxi9eHrvzrdbZcJuoWmBIxKSRmlEjVcJW9MSuho
leTBHmaPMZEEjZJDGnSRSQkkppJKTCWaIOS5S5gpzaFTasrUUu5s5gTahi4osF7Gw7of5wHSK3KM
p4QZX0k0uRJrKiXbEBWt946ScjQ0nVSJOzStovN0SvIhx73ncZ9dEOPpfZ4QhiIlEY1KLIqUbKQp
AWlASUqVpDQocYlC0/piKcFpVNKTQIMylRiVK1mqUwIVatQiRbEalHQVOyZUpJh+0sIHxpmVzr7B
qV/VSbMEs3AIB0Sw0FNymBLGMiWRDUosw7sDO0kv4KiOfYvej6hWKXmN0S9e90py06byZU5cUp2R
/VsDMboBJhOwmFJSnRLtOiXf+eh4CXpeopUfvsi73dRM1tFXoh/RdBYQSggMlCSooQ16SiQsUAuh
lxMDUwKikZb6aS60W67ExVTJjJ0SHMPCeCmUBNkrMZKN6XielUBZKqnSV6IlR5QYNCxCJt0QZHwz
/wahPXvRHcLO3pfwiQJqChgMs5UdDTPhsKxk0vxLMY2UeKorGdVQgmqhpFUv1/QlwK5xmVpx+Zjp
yDz5jftbqwyi1tGUH4vSdZ5nOCa8oMuKG8GlmcvuEoz5TdfZiJk+lfcc5fy71bMaxfFmUV2LJG0+
miH3H2XlHlOzyC5EKpdTY+ISaF0e93RlNj+iSHbXSPe2gYR/5STWNqBG60jHQfGIeFwtUnDPtAz4
+YN4T7zRDQqi/Fa0OwOuBfdmU79qRb0J7YrGMSe25MrkeaPgbsHTbMn63vDw66sxePr6rSzV0zUX
prv++mXIlYr7YnDpTQGUqie+i08El5o1hx7ZNH0fQS5fZKQZCTz79Wom1WBZVfZZtOlNoXxWrPbd
vZzxL3deoR3CZmApYlPHU05+9KI5nCBoyoswV/flbcbdnczaOiI8vjf6MNgZlcd3YEY7d85N9mwY
nZ0xgZtXOx6G4c54EQ79hOAR+HnXNbXZtvutnrtnKzO/NXkwbb++BBPJCaN7vtK0kZ4nzzzMAw1m
RaRjMLWHk2zGej3kcl1XUHVLZyfTLeEWqjOtH7UdkoPo9LfKLzYh+9e4fC1JANBqZw3fDL16TiXy
NQtiy4ue+6heSSqEAhKZkUGBtF80h2zm05cuj9aktn5oNdpw35Gsa7e1CeY6YBU0RvvEqTgSQBGj
6zFYDGV+78cm4topW5XMqZ84dlRPVVM4ywjI//av39MYSBtt7rDuxP7Gq6PfoVn9wmb2xoJxj60Q
fMWE5UNBDdoofTgTd4GkZRUbWgDSRQzXKooufZc7xIvzA0+I6sWO6LvTq4pX3ahe4pIvi2uW2z14
Ae7mK0xEuGMiaH7jrwkEdbo0eBxHYzXRlBfnTxmgFOgJ+cvw9YceS30nphzWjsliGJE5LW2d1FA7
dP0r9DjTi882TjXqvXnvz14ZLGyP/S3GVlp8QomSrY7lRsR6T0oToHCb3diOxpSPaaGKA2U3XcO2
O3+5O6vEvFQ5bsKmooombzvjgnfHuIxUD+1wN1BN0mV0bfLInosmwe+Pi4OnMPAekir7yGZZ6LeW
8eioSl7GUkaHr18OOSl9LXYo7FR/yohe72n8aJZfv0TATi5uU71WgRM8TzZKbm1ebSP+GHPeo1kd
0voDCW3iEEb3ZP389YHSH0j0vT5Q2cHvcf/LD67C/xsTuGYDY9e2G83k5lJqfRWSJqEwuaEwsuOP
+5dYjvZNG9lB1K3RrF0339qwYKkc1T8Lz6A6RczfQjO4YzMZDgGi9LXNZHxl+DnW0UjXGxcLxIjo
QHORe+Yh/+60ib0Twn01yDFtnNaggFauGcfpYhWJt8JZScm161q3YerX3ptdAuGosY0Br7APtjq0
T6j+q0AKQvYN/3PCkP0f7J3XduTIeqVfRQ8g9AogYC8nvWNmkkVXvMFimQYC3runny94jkbn9Eij
0b1uuKq6ukwmkRG/2fvbu5rTCiR40pzRClD2Dy7EfP0F3e0Kb6+zxd9aX4LYJANnxA1e8/0jLj7f
2fq/Q+XpDpnvXn3aooevL3FMpkDoqgt6ruBUW1i3iM0Uq6mvP5Z0sY+zNNu7ZOrBeQ2FXkW47AQb
9k4UDpxp9r8yTp6/vtQkseHRsdeYFpM98tnm2WDLgkjCZEGnf6qgDuyqBZzJmBk5JslRj6HVeEKj
ykamwSfYOYBK0ljeXPYMz19fqnVBvBpNopudKkzlzyqLci3icteO+Fq3Jd2eaQSyWqLobxCgwxMe
vNvkjKAo/OEt4DU9TUX8oEbuoWiUEVMGeBdt2m0tD9FkPkoa+xXl53yNuijcRvljgUz7HA+mdzcx
NuM5LJYfE97THAbQq9UziPF0RxZx2prB3H3LtNXbdzL356R4+qaSiTuwhYiGT8+xsgtTpfTBKMFt
0ZgWDIasfR/Kh0FM0+/BYdOYI4MAkBzxdBGxbYAuuaYI8k6QNjSmffGeaQLA5Peh+m01NAeOvVym
tmo3zoLRO2tJP2vRTu6DnEqQ/YgNBpTzfnHrGxTAa+DAI2SQll06ltSAldk/oHNuLD/aTLPuRCu0
dHlsfo6G2kHHwuY2xW9daZAtBsTvbHLNXzPseZuhGqO9nGp/H0PhRHud3hT+73XgxOnaAAV/NeIx
2PwrMkwvTQXJEFNtMr+xo59RsrDPbbHmtHG/+lenCmbRV329Rab8Mw68S1b3086BzIkjp/PWST2w
qtToxU5+/5+59P/PXFoy+WVgDN75P2EWP3/mKvuX6+ev/h/FG3//bX+bTfviD+lI6SE5cthLf8kt
/j6bdv9gz49Kw5UCacU/zablH3aAbRW1RYBTAqrC/xFi+H8IDzg1jlfb8xwZiP/ebPr/nkyjmw4C
KFX8dZaw/iLEaGrp9+7kNluFj7QcvSu2gIP0ANZzSdmOsbWtkIzv7oq7gLwvw2HVEq/KWrzgCtpl
cjrTee//4T38DyQZgIr/SjL2hfAgW1m8XdLkxUKO/seBOet0kYweNurWwscMs29e2aBEWV2Bx/RR
5nLWP7al+Vi7CYgJSsvZ7+tN7OKhwxsYkgER/qqdxF9VflceQ+gRiznf6ygr9nZQ6gayP9lzkh/9
HAygsM6G3XmXFrcbeTgiOxaquFuwdHdCs9KH8DudDn8TEXYrApYRdUlrZrxZ/pASIrypcBi0Ybf3
k6Nq2uABqA3d/sA8BOtNnrbhFTL/ajKley/toKApNj9q9u8HOxsBDpJLtQESW6fBsVtc3mNWXg9t
0X1vPOntEVmTAZHOT6JSNmUMgak5c7I96972uTCA3rJwZfNtYTUKDLU8eXCfwNYat6A9ActEXMGR
wv2xTgUL4S7GTjFYyDddk+LCIbIhr0g3yPvuyq5zvqbNaypwiZtR5D23OsZXFqMOy+DFu0275XaY
10pbVaRo7qNJx1c63bLDuu8u4jTCePGj4yhj4+gVJ4IMPqo5ODug8XaRspxV42TOqdMEKS9rL0EI
hSpuphM5GiSdEwM2GmgDiAcjmVEy5OrazWgTrjMza2OuM8fDgjWTcx/zrU0ZZSnP2NbmJw4ac2/6
zSnDH5TI8Uc70o0pmX4IK3fvVVewQv1tqjygbLE/SMElSsMgp7qNCa5zUxy3v+zWurTK/0GcOSyd
vgvWXd9DUxsZe/ROvy5pwNH849oEY4ORLr2bkFN2WaBWCJ3IvbVPCwFpYBjQFga3mrh6DNsG7zyX
w3qqIuBKdg17q2t+LY03v/jeGGyrS1qo9KXME55AxWbZCzFOZUwvJgI2GWJNyTd2Bd/tGZuynJhp
giTy++CRLqrfZaPI9p43MIVPkA1kFjk7dMpA4wpAMJ3v7+XYIWVOi3QlMWntE1uBQopExyw7wblt
GreqCF4wECX7zhyw6NforzRpcqcKYlpsOd0NZNEnB6Inzsbh3PfsCGTOSdAUVru3SwIKYdr8MPo7
LyA613jytq2r0wp7CJuk7XKfzsV+kvM60wxJ0kvCzdcD1S1Ms8lTIXX91KAVIBUwTnZ2S0DYSOTs
WXXZUx2mh7oO7IeYAvLmVsz/0/Zvv8TB2u5rgGlwHOLqGLv59ySuUU/KUz+i2Q4Dvb/I0Zov09WI
BIxtmzw6mKnsugLE9S7aCXhemOElM/oiHNVukiWqUkiw+0REv6EWJyiC5M2eYHPEmfYW9+zkg6on
uqE3RiqI4Nr4fwbxEBL2go2LIu1Ky/FA46JlEbgqk4jwRNNo3ln4dTtvkS9FzOngYjo4igwnNg6e
aTfzJCKzwA9YJ99qyULJHOZyk8T9IylT7aPdEJAtZPIGPaJ4YYow4vF3VvGS0yEumTpMACWvHdld
6zZxj+kyzh8e4+ghoM+IBoJHhljCcEHtOZNKNEwk6MqZ8BejDc8UjS527HUvPKYcBsKPesr+9OMU
MUL4HqRsoDzx5hcVhpHgZz2m/rpjLMkQgLFkFC7F3lDDXcFvyKwuB3EuCshfFfFgEjJ4DVIzWpa3
xQ6ozCL7pho+Ra1KEAvZ6GaWvvXxCs7nucEmO3nmRXU2aEnczECi5Z1/2hYGIFzyFJlcp3KUrFF0
bSnhKdCIObF6o9lGskLpa+2w7Hyr0HgfoxG8lFOQIzLf8H7pcItqYRPKCAkO8WUWwAZZqGU5H1Fq
2G67sHPYJv54sGIopnNevdTRoySrYp1YCGwx/PlC66SyUy+yJxNGIohAtCGGI76nnoeHnAHioXJK
5yHu53c36o11s1xLkxiRlgjslXT7dGfwfD9Bq24o1pCIV3D8dvVrQoO6c9X06nTdtB5bVkxfl14b
IoWBrr0Z8wXKlbMoVBGEu1sjCyi3acxNg36rg8+zq51uD4z40cBUtpgA1EEe15M1rONlJDyMHh+s
DfQixGJmDfJL1Ddjaj/LoJWrdlCIy0iGJob0JjHg74gLwKm8kJYU+967bbmvxFk/eAOxd2BHt1JM
7aYe4js67d+uGP3vEuCADzoqjBqaWn9sN3EPjg3cqL0Ko3jvRnr5FEO1qWB1IWLzz4bvQi8zcHoX
AZjDEG4Cgjc3wv0cWae+RdxReXawVUtcXshlKy9TYqNBkiOmIqTewTggI2997+I6MZNWoX/YcWF2
hDYSS+uPD9VQckNlAE1kgbpPBc586fs6grYWtWLf52q4DEDrkbcQhus823H4c6S1OjoZIhy7q9nA
tdN+cm2dsSzeRqCQF0b51eXGyLg6mwUsDQZD9d+/6J+6IUaTXcCioMDJuEAJwUtDkHfVAFZsoFHn
XQQDtAxLFJd8NuzYx08ZZ4l/8oGw7SuV/qSGgBc9AudpR6jGXc1VNDtcNd6QdNcKXvJZuf4v8gUQ
5IBNxY78vU5eieS6sPh3HvJg/Ay0tTcukc4K5GLnmUcB5e+LQOt5ICwPqXc/6KDNELIAeA+2smjL
Cns6DpNjsYa1pksSfUYTu5KlHMjQYU+4DyNnvOaDvXbF0rMACH6Haf8yAFA7s2yMzl8/ilx+9O8/
DacRlC7OiM3X2zWzfzwvUoHjADLAXNC6TPoLr2/ZIBmqatxsM8/LNSwr+L/DAOaXMftZxFbN/KeI
NskMgqZ3oEYE3nCpmXi4MXYUaMjWbpqw2AnW09uuxAU0BNK/T8C40rI4yGiJnuw+eTWgM50MM8UC
ZO7Q5dqnqQx0Ugb4FdelGy1p4uUSxlQXWgPWtkekDfHDCFtgLZzO3nj5OjKs8KFy2pAshfFhcVgk
u3Xt0UiqzVyYMeZ+cQ2oWx/S3jMfOjRR66ozGgZzoJaa2enuraMI6SSfap+3Wz/j6UbV+mz5GGHy
tgb6BcyZzXdycIo4XIfTi2P7JGK25s6q00M4JuTv4hAA7iMMl/C2cWREMO6GiHiLOX9kJbS95Y4N
Yq8HPy2a9zaDKkeNyYxI8T+7DNPzNjd2Qe5jx+Qc2ThDYe5McnI8D2dayqfOaak4XScCX9ATbMqC
pd1NzfiN7c58ZncETEGR6qM0v2w0z/5Qh5TdeKBmNlScT9u6sx/dwMofePuBw3Qpl2UTsDVeEojD
eX4C8MHOnkLUB29FIXoxbdjaE6s6RLkK3HsMY4e7todwBnqKRLKNy1PRD8Z0bXVmohNTbCdBBM8l
KMJTL4294ZnkBnhptHPtF47v4xAQWAdgHyphOzMz95pyE3q/op5Eqrwg8mwBzTlxSiW0/h88epSX
xG+YbU2SbZFtwWzsy2FMv01pcygTwlzlsPhXJzV/kWBtAhfO1NNAhCVi5VcnRYDo19YNsMiRS4S7
d3Zeu2oUOCYMBDBJXO4htW3ifBIsrdNj09Zc1WNanpwAwSr/mQ5B4T81wShBwz5fF3PV85mGhXaZ
s3Gfg07uA0cLPKmSMTejEp6sfFOkH6lFnTjap2aC3yztVesywG8Kxo7FoWney2KGnzOV+TPmgdM4
gnK3myo/8PhD8geOlsUFMFdsjScDeWTPnqgcwWo15WRtrNJP1pk5zwegdUe4HvQaCyFwfc8VF/PI
TFRpLwNC8/3oU+96MZanorSND1nwG23UR2372lpAfU3sLyuK4m2cLPnPHsIRFddJ8i/9VuMQY31u
QrLM2+rD7EllNyw+YJUBmGvwrSfLCj+hlMHsiMJbggLkKG14oj3k36muwyeys0yCcaPul6iuLZT1
Q0i49SGfoGYZ3RLczRH+fqLh4DEw2pXlhPOZ3SyIawuutDMx3CnzPHkQLQtamDi0h57TfXMVwITO
31VCNacOVsJhoMgmNMUjtNMv0AIwOqN5W3UEGm/cSI1XfoBOoLQeHQbGRW8R5qt/5tF8PoL0YKkc
5ndV/+n2CFI55KOY4RZGunTHzHNi6xgZVDGWusRFsQomFEDIyMNzbWYRc2HviOgzulaB3T40wYG9
cLDpyzjbTODCr3iciRqjIk17/m+nGF+B9KJH9TuxZ1fGw26od9rgG5/UbjOo4s9xUUhqkzHmuARy
YBjwwvC9CT5Ty0K6Oe9g+9jAvNlHjg2QMHgfbLu+g/N+MYhk25quUXGcJd6GUE4aWu6h7eQ7rHYa
C0x5HYYbvq+AG1WY33DG/jIQoBIv0zMNbkqedYKQc1s8pJV5kzj3tg3Tfy+dvG0rDJYqfSlPXjk/
a5LxycPDSeEkDUCCvXEipN04eZQZJ5CxdqIbaz+8EWZhckSASlwa1b5UKKhSsVeD9TjH0CZwTUB6
d6MNMb4tS6K6OQuL/O6wdMdna1fk0v7ssFytG8/blotqHrOOTAeQZvH7wJHTV84lls74RmRvsvHn
rrlzuMCvKqxv3NLue2yw4wOHg7gfzRruNZ7S2jo6Eikp+jHrYSbOIayYgo5lxQym42kPiwDdn0md
Wh9blQ2H0cthnShnhgThwmYThE3wPfJCp0aMM7nnimUQ9fJDMVobj/ESSik6jykd8rNHczIfmSr0
d1MjPvK2XY4M+qlGNZUXNcueelZjit1HkdvYEGzCB9DPPSK24kawq1NIsuHGzdNyOxcxrnaosGHg
f58sl55ahdOuktayMpWJ25EF4TpILWC1xcSW0PCJHM7qO2MUonHGyWSPRO2DFBurc31ra/JTab6W
k4GTg5mQFna37R6uJBJ/Sb+VTFrHT5Yu56/Z6esmmNmW9ck2cYn/aJmO7oJieuzw4B+WzI3PDXRk
ZIz2yYHiyRRYuKeOJGo7BuMWyPQIGueQph4bTYjSp6pxfqMaGM9aWa+G5sLMPMbR7YDbcwaTS7u2
7zLIogPfFXmkfYDnWJjrIMlelTLnfef1P7gpF5ZDFP8l2TpVk/3IM6M9WlnBfGjyP8Og6U8sQc/9
kDqolb35JkqwE8S+2Iey+q4ZjoiTcnUwXYXrshZkkEAP3Cym/2LZUXkcy7G6OaFb3ZAbWZskp2YW
nOhVHHbHplBajJ8zEWIZdZ0nKEoj18RTliCLqazIuQvtN20IqSmGQV78gmkThwpJAI0wwPK2yK/n
4cgUe/gQrGxU31kU5U6/GnE7gERqyR1PfXT1C7eV8LEnlm18UriOibxF1C2X8tra6inVm2NGdhW6
RTZccW0Vz0XGPlNMunXKz9eYqItnt0zW/Yz5K59IkuiZgu80DMm3KQgmM7DuuclrKIPhu/JVsm/E
uC8gwHFZGVUSsfsfL6VorUOK7naDfHQAC0KHOS61/CSa8pmchB8LLkdG6uX4Qo7Hj3qG4OalxG6l
bBJzBECbgdnCbopCvpkloeth7JJ4AtAIEQebHeYjP7w5/UTGiGYihFdDJKVDvs/BDiiek2b2r6Xy
GPH4/RtufyuZ8ndY0PVWquEnkHWxm+iZ7hAj5w0qz+m5MhqSi0s7+g4V+ycQ0v656tp3Qk2eXYqj
d0IT2o0NoeiYYieBBJhzSsvoGhYC3k06DdcJdUKqs3G8oW405rs8KHJzGvJzWoJ0cp2oo2i2DgTA
Pzboe3lXeXp7lZ7zxlz5OpGnr8jmkUAUrgNny6MSxsZaBDsLY8Fx1ZbZblKyuCVfST/eh/hK/tEZ
QCFhQJYCa1bqfCCFppZ6kz22BZphhbyq2M/ZQdZN+IRalNn2DJ0jhlDcNaeidr75dkIWkRGQyJuS
p4ogDOqZ9zq3aGpt1ZNhhMHUb4mF8Rav2I0GeBhEIL8nnX205MNDQBhSrFORNIojM8LiolpyJoES
/RRpNz/1zhbWd1yUxiuzMgkSjBGn37S/TRuCRRG3w9HJJ7UZ3Mjb9XZORkaa/MQZMVAGDa8NG61L
6MPSMhSgC2HFPAwZVorFld61i9gbu+1THcfnvKcjsnySooAORGtTp0cpnSNlWiRKlSiJHj1CpmqF
n1wRO+W/BURQzTqLqvFIpcp7zm/TPPbEVellbajzqwouOT7SeCBwFe1UUx1E7Y63WX8plr4nnJzh
h4AJytBwExptcszc7iXr7F9NL8jP4rfbOlGriYRxQMbGPY6KJuC+zxW4Zfw059k2fwFFSDaD054M
YFYWGjqQIGEFW1eZWbbJdKxX5a5qyUHYeM9l4Cd7AEXuUF5C8WroULA+tbakoCDDJi/MNIChLvlm
SLcukJVBx4qBzY9pyogay3TomGD2WLJBr0gj62CFrEvyyXwdVFYweJRIBhISzNwkxodp2ZSCXrRq
Zxi7E3lnJblntg5AW2yi0DIy0Uyy0SYdksZM6rOdbo6hYErAp0Iw6Z5NHazG4EusbXNLdtRhqhyG
KOk9cJjcRiWhbAx1x8l/g1WH9S62Qiq9bjvqILfWweY1WrjQiXgjnSUk8W3Jxdny7M+ZJDhVB+T4
kA0nyIhzdFgcVxCvhzbgyCYSde9U1dvOMS4EXf1J2TKzxN6zCGq2CTl0JXl0rZW9ZrF3EGn96rhv
jo6t83WAnbIRN5iJavhQmZ+GgLWdehIWV84MYclgZyBOg9KSr7OUziTzCgxAIiXQLmLu08TdQ4e6
g28+Z17j2UB4/HRrGRF/Xrvc60LTkyePhjL97DhOV9k8gbQ22Wh3PLtPCHt2iQgf7Oqj0fF+S75M
GwPhu/QK55xF475uyuJqGswsfd6l2CmBRILLIDcw1wGCyIojX7ulcs84bFuii1mRrAd1c3X4IG5L
joKro0MJAx1PaIabhLRCKcgtMxjJbnuPfiAq+O6xI2fto4MOmWvH4Yx7otfpldGqrPCLGjocMXNu
VmuerCU+FE6EMcJmvT1IAhX9FA4UIfZrR4ctmjp2MQvHC8291jc5uP4HyheFGrQswSX5hBznrYmq
m6byxM3zyoAFXeiUc/i4au+gkQU7FK8AXz6R9tNucWC6qNV9Y90tH64/+Vs/2I/yB1uKFQ4J3Pm/
mgKE9zj/WSf+wbESkHxjnp2/vhSdIY4zJRBTD+OCiw45k475ceonx2mcI68Q9YNCDDISVq4jLxeb
8Mu67N7TPPpVUPxTLpMLoozuFIjhZNt5c2Hm+U2CHEKN8O6CzaaewOGWV97NJHcTYvJyCJPuLU2I
5NQ/SHRIJ9HgRUVoZ6XjO+Hp/FY60NMFLLSh72VcQUDuHnMsrAriv7AEdNZDbiYPcFeLzRAP3kM9
Wp8NfcnGNId8K8aofpG5c06XisAhZ6iOcmk+MptGAQ55u7ZSG29oXrgPUYfsx0mKXaDZAcEXRqBr
IAoozRbINGUgdDj/GTIzCgij6JQDIxg1n6DSfAKmeDAw9Jeu2sNtfIdo2J1dTTUYNN8g+CIdgDzo
YoNBgMyDE5GmqaYizOARsiJm+t/U6bYsXEjL90CTFGrNVKg0XYHeO/3T0sSFIsVpO8nmAfpBtI1M
czqOqngUo2i/KdwG6+q1WEzxy5Zr4uTIIVl6RDYseDeRGooDdgoO5NFfLsgdD8ZgotL9PWrh7pR0
hzgPgjX3q7MZTcqYBqTeGi+Mdw3RkKKeQQSMGtgwgvTa9md4ls0WbFC4R57DWaVFxCie56uvhcW2
lhgXaI1jLToWWn7MQD3UcuTMQ5hVHgwOznWAXjnVwmUYrQehpcz01OWp0vJmtofGJdeS5wzts69F
0KD1kg3TjvyF+eWM8KOY+TH6d95TFNQD40Hw7gyP+DgZCSpridw6E5Ig+4XplTGbYqOg0O7KmIVE
ZQQYUUX53Nl9t56G1LzkpBs94xS5uIVrfR+t7n0gLX0dY73Yu9mAdFArwhutDQ+hi+4hF+NXUAt2
ZQrTTYMqJctKeWmQ2HqKg4b/9Ul8Kc+RoHtqMR7ey05uUQouV4vIArzU/Anc9fazb1HSaT27q5Xt
AIme0zx/d0wNBdDq91Tr4JUWxGtlPDVJfra+1PJaN18goI+0kt79EtVPWl8vONhXY4K8M8kR33Mb
9SkZ9ZIO5jEYhckmJAPGVXYYomGn3gkt+0bobklrjZGomcQFxVyERRzdf6IdAI32AgBsPYQCd8Co
fQIJhoEB44CpHQSZ9hIgPGJ8iruAeRD78ATHQYL1INYehAYzgqVdCan2JxgQlDYGLtBNpd0L5kxM
5tBMBexASNJLZSO+LnPrlmB8CLUDotdeiAZTxKjdEQE2CUtLr2AmispRB7z89147KkbtrbC1yyKa
ZYDpafaP6AXWGLWfiNIGWKfdGY32aTBSJiwEwbenPRyInYfHFJF7rv0djnZ6KIQ2k/Z+uNoF0mo/
SIEwqChMBjYFN0+gPyYMLqZ1/+UkmfCUVNpdkmIzAe1EDUOgMRrFc9himlgVDTEkWdJzz+bUUl37
wRE07XztYWm1m8Ug5GhHAtV+1k4XoT0vtXa/FNoH42tHTK69MSjPEARpv0wi6ZfjzPOAaJMI2dFt
t7O7XURk8/1s06vl+PdMZCZwzw43Tty6u6rBIMBGjiwNQb7GELdvVmdavxl4UjvmahtUwmPeleNI
nXt702gHkNRWIO0JWrQ76MsWHGEY4kMzHzstVnS1mygpbTg46fAG0FduxcxoNxIVk06nne8ZhiRb
O5NCLEqD9irlTrO3vuxLkzYyaUdTob1NLFOofXA7LZZSoD+Js7XS9qkNGIRsfZhbsJ8dsSarOD1P
VIW1Iu+r0Vaqtm+aQxOBAhWYufMBPiPdD2J1Dzu/CNiALRa04PmTpTrjQO3aYnJDkyPmNfhVtWKv
R9U5Jt/sBrfXVwT1jP+LkhYvtd/sWnsxt8jMnE0pVPGd7fskgQ4Ot1C7yZjEvwTaXwbldW9iOKPw
r/ZSe9AAYhXbDluap/1ps/2QMBXWnjXMayF+402vpwPxYiWHVBTEZbGKkiVI2SptxnOPEQ5KbkiI
I4ZG7ZGT2i3nYJsztX+u0E66Cktdrr11VNq8TbjtZMB6IGeRgGewOTtZFL33ub/iXsKyHhXy2i8s
IrPai97Dlgl7D5qDA0di7Ew4j21PW7Cgh3dLwmYNUxZ05O1SUd/XY99fF6/WMcjBrp+g28MnJS1q
TuvdmPDdt0l+OKoFLYDZZncbFsRblr0RWnVKAPQ+WVR5KeWfxovInVNwGzRY89aOx4IkQZmLTTEo
D/Hi8vhEOTQ8yVAzMGALdG1+TVR4IM7MQusRRpgGqleGYVhItLNy1h7LHLNlo12XvvZfltqJaWlP
JqBsZ2di0xy1XxOYbrjJtYdTL0RX4WynF2OkJGI+9YyULWIl5924tEltHPL2zTMg0W+zYhS3KZp/
9to36rCB9vGR1guOUlajTM7Gh5iKYA0hubyU2E8H7UONkWYSzx4jJMajymfQi/CsDphXLe1ibbSf
VVG2OVa6bFvpbRD/MKErbOrWRrfQJO0OhG8IkUWbsSHGmX83rlkYaXFzzpkg4u6o10aAv9aKcdra
WG4n7b0NtAu3zaPpFHnLTvXmmzUVySEMjXIz9OiEoElbKxK/khXFHCtT7fJ1xbeh6mf0mc+lIpM0
dblSQlQlB5vJE8Gkwnjg9Se8faGxyrSX2HqLtLPYb4trGVMv9hOhIK0saVzJdVjXLZT9OpdPc5WI
YyaDbl3y4JCg635PFpResxzrNflr7F/dFGwo4vKt7DAWUuE9GYMOQUIj7PjRDQaLzm/p1iQp7YoU
YfKIRmmt8BZAlbGOE34BdAX21WXuT7ocfVyZqY/eCGBSJLW8qdIl6sHwup3JNvfB3Uqn8zfIoee1
dEtFKPEyb/8LUZmWjJXZHJXF35BDDBoCYbLakQjxTByr/ywpK5Ci9pmyUbKG2YekwMikge6gLC4B
1ln0Xt9qs3ofxwJMXshTYj8us/FZZVgXBUf6Be7amiydJ5NAoImiaIU794e/2Ae7965a8eGFCf1y
kf9Ja4eyA4vA//sV/JUepF+AK4RmJpnCxkn+zy8AG6GVp6PRbflk3g22hGEIaZKgT9o/3FBm8jg5
bfpfaPGA8vwH71tgaR2e4O91gr9I8eZ2GaxxsXtO/fDVLtDMmNMA1biUw7EP3HbvjP13I27DSwb/
epXi2sApY0UvCJfznNGDOxDrbt37riveybt6Zty+Ukbg7shoVuvBeMjHiHyrdLl7hYTdmIzddjiP
FnauvkW509OVoKeL0H+gvaHJN9mVFM4mt+gLUTIkgzHvWBdmLQLYUQHnGXwUfgF14poJ688yTwnr
Uv5DSLQwj9thjMITWgfUYNztcbmVcri3iAtL8xNFzGkSRbyKZfEtd0DbFs17LP3TQLORkWGIJbnP
8wMErWfI2X+2Y/TLnpxr0qTlqrE+3aS8q8a5p+Hw6DjlizVYv2Fq3qrWfW6j5ZXMa4if+TGp+Tvq
wHhe5vAsIoCEdku50yYPcOH3VSQwbIX3aiqYiyYv0eNYjAjtmm9xjp88Q+U1ph/4LKIgcXesNR+9
3pDHoRW7Ks1sUlfqelNNPjzN1LUOgZL9DgOTvUJ/jKukV/O7SmMERIlYmwXzOomcaouURs8U8Fr4
iWFsDSQJ5wJuh4Eo6etJ/h+q23/FuXA0Xuw/lxP/r+JX3Hz+y735/PW7jf9RUmx+/c6/K4rtPzzX
R/wbyABcso0C+N9oFy6/ItjPmOgZbM91+JV/o10Ef3D2eTLwXd90+T3/TrswrT9cyAhBQDiRa1si
+G/BLjzxV+2uyz/OdAPwGXDBfMf9y0ErnMFVxhxY29Jkx5v6BHOhtQyPPmzTowxLfJ9AKxgUDvJU
TgWkdIrdvTEySIEKlZHzjNd+rWo3f+18bBFmOCvwzSULU3ewzqm54EWmUbnUQfJLGnn7c+rIgQty
2DucDL29NmiE6SsjIE9d6yl4p/34bvWLA3HTR4qKBAurZmAN6ToxGkZnYz+ZEIHc6ZO6F03cGE8j
I6vCYDgBKgpjmENUOBBgnwERCenil4kv7BnydIohUNEFxoHcIRNt7ypLEVW2BFj8iT6X+OqCNIjO
89tjD6f11pD8c8MuJFYuip+dG9jdPXJluIExhofVmJp1XxjgtM0qyveqg0ZeusJ6iccAQqkr7cdK
+ARgTKbnvLYQ7S64MdPtOGQf+LIAkUkLlGc0RphGdBrBGEzrynaKe6/saFuNdQVgvbbY9xAW/z1y
3O6Z0WO1CVQpNx00lHNgc1xSYznvgozet5h0sB3QkPyU5439EvtSPeO9Nt7GsR52S2A3ByPzgxX6
HuxaJVSyBdvy93Fgiwve297JsOq2Uevnv0PXQBMJBGmVGFWzNjT/jjc23WHejB8iGB9XrOsJIp2g
efNDA1R30k3blu5u76XEKqRg9E9CRoq837DAOYgQxevJaRrzRh3mBa1dTjrJvUrT7l0lUbcv2g6a
fxR1a50xsk0oqY5LILhQ6ihmXhmQyomaeTUyMN/VQhTbSrY5tm6a9IWaa0NXnz1ETcdkb6qit8Uy
LPwWyDK5PchZSLMadL/MzF3aE6OzjPV4aTsJCT3qjJPoeElGkPSPdhZ6+8CyyntZNhLFsYFTacnB
iaPyfwJU1V08QmK20lLO1pgrWM9pB/WayPf1RIO1bvCivvWAWxiJezUBfdqJuTQAoXHXAo9P0H7D
2XUPbh6hOuA62dI828eqYVmQCwRLSSnBpMbM2xK2tDXZMxWEmNarttWEnNFLKQgbJLnbLulwvLQh
kCaEkYskKyPJCcw0WBXK0JdkyNGD6LHinLNfyORpZqgDH6khZYOHJCD7sG7OtmzYU03+sscNJrZW
St5s5UTNeZJFeFtENh0adlyXGSU1qR4TM6msK9ZmsBDpYVLiL56s3yPOusPct94+Ie4GXMRQsdu2
AarCJjsTgMIry8sUiRb969mC7oeDqnMOmP16DJVZTeVq+kdYE8QKhh0pg14SroPIzZn5K51hgEWt
70FoORRskNr6ee/HHZSbOTEw1RPIJ5j8DDmxhLbZk5Sp6lJhiTRMWbO3R6+DODL19ozt4zc7V+Wy
tpygtAj6zDB+uhTG/mswdvxZIBd1bGtie2S1AJGDT8eW/9kehuI1D/iGr0ybmKPNEhTAEIa4wmuJ
IIAZs7dsJens3rcmyOd76CQ4jWbSf6qTU/5v8s6kN3Mlzc5/xeh1s0AGGUEScHvxzZPmWRtCUkok
g/M8/Ho/VBXKVQXY7l54ZdTmXtTNlFLJLxjvec95jko/6CqTr54be4eirm1KTFvjSgBSXwdDmjms
N0fKExq4d8Y2s/zuUMnZSvaIGe2HbbBcdCcnfuN6J4iOR2GBNSgiNGpVDp7YmXvmQIvFlGX5kSXJ
kG6Ys8dmXRestQDpVUzjWTBgGVQ48vwLLdNW8q0M2XT3PDjOA1xi2qRFajDZtqWx7GqiEV1J5M8E
Cik/bHLjJdAgd3Hq9Dl9Fb7rfE9p2dP601CDEfZ06mS+cW5deMQc6ZWEC9wbPgJl4+FxUctD6FgQ
2oO2I4Ss09bfYf4Tz7Hw9BsOvoKCKSunC36Eyb1xq4hvpWmKIyde/FDP0vwKw2iCa2lFtDj2mV/9
hBnFuhgPW263cTl+x5kmTj7gXZtpwTzWkNKvk3gUf2ywFdA0qAc9hJY5Xcf81b4noG1eQaCzXA09
8QV4p3VuZ5jd+4ao9G3mqOreyZL8AaoEi+TOZyllOxAEqf9Q2GSCsTYPQTF6xzki29s7mfcS81sd
+eGQbnCdZn5qrMDVJ08o91hpqt7MyHivMc3RGDrasbrnGI3fBqmZLk3bk1+tIaARdH4jjm0D2fem
c2I9gtZmxVbRsWNDA/ExmoYkXG8I5jVbwzLCu2iQw2vm0QTtUHL7WLRWdvKtRhIOyId92UYxto+Q
a6Z0JwzZTf+heqNudnXHgjFpW+/ghHxP04R9zXId0tS+Z9zJSZBg4b5Mloef4s7rDYOetTDoGeWD
K4NEM71q3JNhDgy1uEZHQB8vHdIvFOT0GTu22Ul+UFOzW6mbaU+vFQjPYXBfXRu5wYhwhlOYSFdL
M7tfTjbLP11LPWBhedV2TnGB4DCihs8yCvZ3bMa5wq+ToGgRbhSRGWRfUY8fOEJy81jHuvefqXFS
jxVmzhGbYd4nfE0t7v26AUWf5/Ou9UB40COh4/hsz8pMCFdMYbapLdPHqAOAZdPZaU1UgcV1JJej
I6bRbF2ljocPPkzGdudHtv2m8k7fgZ8rh02ZNs2rMbk4vAzd+pAyBTIm14HqVHM9fDFiBvB11jmS
fGHSNAD88ICbU6uDGwrBRXGKgxxQVSx+QwttBpwqbpsvG3LRH9pdEEzQNqbvXqB8rvMkdF91JaBT
+GN1n7g+3EoNorFcT+4MYwREEa8JzSi2slqVPiYjiZ7tmDcmQ7Pkpc/eL5XpMfYifmFcsu1JitLc
uSWoxrmoy52q6vxiq4r6KGioK9oFJUjCPjIXqGpkfCLA8BlPHXAVWAv8rTX3znixSQw7O8Ak7Qab
SXYXJUxNq5G8K7JIiiXxyMc5onIz6jpKnewQ+yp0wBfKJ2DMKzs+zF45smU2xVcjNWwTe2SUnrqE
C0YBm2vuKNMw8ChsXZbLGyq55nkVmHWAM8ZzXqTM5nJTj47KV3bd+TuHpdomb2yiNE6kJ4piPUGL
ct1zJvkLzV4UlNZhi8ERkSXMVL0XXUacviA/3YVK5M3kxpB6ng01zw1Y7Xq5qnmUGVHM2/BdsAmc
B4WcNLZ4HerAZNQ1y3Arxokojk6Du8JI9a22QSPWDrUBKjSJwA1ef5ByxqxrBPbR9LqR4Rraylvh
YMVv/cIkZB5Sbh0HhKcjQrp1zS7e4aneEfYPdpZeYDbcJtsLHnzclklNFTwIHm7PujY3fhgteHs5
3TH5puzI6F0s0ifQYHjpA9O6EaHJ+rDi/VYUmfGKjByc4pprJJeY+kqnLkVQqh1IhPnJgUjXDFem
HV9xBU37AVHtOBFv4VmzjXk9DcJbOSosL2OwlDLUVYlYqC9USt4iniX3KmSkjnF4nHOPnbnSaAqB
5dHrqdCtLiRaZgS50sgOHKv+RjQ+mQaVsidc8bxk3Sr2BvvQWvDCXKgu+4CP+rmb3DFH9s6SvZ0V
4ugb3ltqDXTDOZQojpGtr7yxwzwGklf8lGFyxOxZbJHmiDHMM6aBmsDlhjeq9WYQcjsGncatrGb5
qA3WwP08OMlWZin6eh6QSWq9FkZtiyqYsPDyiN0/uQZp6RVPENfMzqqnAyQT/9WUpbO3tTaOsnQ1
rtyR+JMqePnSInqVdY31Es49tbZ5Bp7SHYT5YJOLOxp1C1uj7OtTllsB/oFyerL6Tt4nMxW5GhMi
uJO47mkO1dEVXvKZsody+MIRiI6s7fCznES0yzkJthLbyiU3gDn0SdwcxNSrVTlgsQDU4x7rCGc0
Ll0D0ufk3U9QDVDJEc9CkGQb5JvgMtIvRyY+n3CHKpisSWCPj+4Y6zfTjjPu9az6LL8dtq3fNmjJ
SUfhs/dqEervxuyLwHfwmlee2qHa82G30n6dpVh+1eg1m7AdWKNDjwbw26HUtKrm8GOvlmB6OrgA
Gi6BX1pXcZfbZ1Vjy3TJex/GJgyfI0jth5pZ8+QZNvVWasCFDm/3yZd0SU86yI9jAECj7FT7aQtN
IqVzSVvFsKQ2yTA02OQL9y5NZ3GEiJNid1k8WNbI/bgIcjzBxsxFUIfjeM0yutqWViyfAGtFF3z0
8oW7IR3KqvOWCJOXwejzjUGRzAFQt3ZEZvFSbYuXueNC5tkks8BzINcySJ0VzbSfeiKj2NiozzUa
Lal8L/0eSsIarmtoUiyJ2ONSE1B0Er6jsOgoLnHz0XlVvaZeAo/SHXIfXTX4mo+eZOCB/zfyMBv5
Vx9o7Ph818FF+1SuJwqs3gr4bc0KrAOGrNk3uz1xxlCEEYwTUeE7tqKtoIr8WgSqe5BcCwATTR2A
l2VPR+M5RvmygPXisDsnxs4mzqL4hzMcnAPojk1RDaRmjGy4RmYU1J+DCtrUohabqGo5z1X77VeB
f8Ufq9iOaRZ+EyDJ9xnxi9uxVyUe8jk6W6oEzkDw5yYN3QovJ0yslcoobLbhYq3Cli13nNwHcWNf
8NnIIwlABkrTH5+ddgB17pTxaaxt92HQBbf6ER+ezFxeGLHr7DMu6Xgko3RnziCMpqkdC4aCKr5j
zmh2VNU0j8ZEMRSorfCGZktxhf29p3tZJleOh2DZeGXzaJVODg3CCDZ1yS7DMUoj3zaD8Wp3SfSR
xqypCLi59m4gvbfkQcdX7UbBR0bnarX17Sy76dNkfhxCiGHmoqdWcx++1wr7ep/oY2CV/tfkxz0Q
wj444gZlEemGGU5CGstPMuyxKcFzx19DE054oqyx/uj65Y2lEEhwJNNpU7Xx9KQEo2BeVeVR45rb
QXuAXxoRLSKtykvNhlNpzBBCV0aFQFFOJjER07f5o6fdBZZutRVVnJ59u/SeXJVWRwuP6rawTarz
TC5rXWNPp7Y1aLst8/qAN6V8FJjAfnQBRJ4krbx4AQKyH9jqPdL2fEPoS+6HOF4qh6G+luulSBFf
GVV5epv0ARKm3Q0O+7XJMP8w31QAm2xgviFuCswmnXWTjyZcLaYZQftWO94YcrDbLSYYBxcwyk8E
2tjt9pUUwYuFPHM91LnaFgTJNxmBFB7hyMe4ZsXs7hqjZeHOhbgPL/FQpy9phZLdNRXTdmNY1qMv
JU1NdFBjK0mX3C9DUHh2g9I69Crwz2M5W3geLCeAwZzYvDIi+livs0EY2KRctoHreC7NF7dI7Kva
wBULcobgblRZPyniQrd2l0d4DY7c0ZSFIkubbYxLIbIB8vi1FA9dBveMJjbIdF2CzXO0ath78fDH
rKvFxJrZ1a4wsZfhQ1PFMTZc82HIKvhwbrh8aAreBx+WB5BS0yYPUt2VwGUScyTr1iVd+1kCYUkO
bZirF6MLivdS1N5REiZ+CqZpeFAlLkVAXPDnw5kVICchc/GQGDVAplq+TJh0roMQJIyYA33Ne7F9
MUnl7VPMbkvpWhjfV+BqBYXAtfzopV0mq1Cxs7VaO7wr9eAfbay4F0vW4VXSxqZe5SOTY995/qPF
UUFdey8VHG9dcJvt05LmhSj+cYyILt4gweURF/2jT+gBXu3oXAPgcp7xfkOXz4IU22VfQk9qx6FE
hQrmW2E1EH9cIzwlYQ6KLRrEQ6Pp1WTVbdnEsLE3JRsJHeSeut0SdvbiLR+YhtakpoY/81yWd/5c
eeuw7oJtyhb9ERpPzP0gsVx4At1sHlRetzT0uDj3stqLCb2xMRrXTZ75B7f0mbH7ZaRAVyLvbyA5
7C2/Lp+6IuOOgL96p8qRQj6qYDZsW+ojI2B9GDIDS79HR+JqmpOSeS7XWKaa4Lae5/nUgR55t42G
3XI+Bke3wwrZJ4Pczzb43sb2BtxYJdYZm6A2TNP6ZoJBsyZ/kBNS6aaDHPp4N0cBNVIMTs9Y4RTf
rDUu+0+Sq8VY76qodLaTS8BhBdVWkdK0qz95rstv3pbzfeqW+cVp6474Ez9ybgZDdZdlMrgvmio5
4qUeWFlW4BCrNsSS2iMKnZgSfRqgeoOXZIsmzSuP9I/PEqhVZ9HI5G6kpoHeBhv3Lkm8/lMz8VQr
x5gtDg/HtC8w4ow/vGChxxttAyKs7+lT3AI34AJpNjDxV5F0K6pru6b8dLIh+phzs7hUfZ/cRm5L
ZEN08sskyNdvMmwumpu0Q9cyr9gXbPwjF1BSNtd5a5dHFQX1g2nLIlnJKR+f06Eyu5XVZND3R7I6
f1jHTzRDt2lDpWRd9gQIC5HeENmW7tovbfWtk0iaq5nKZDbuicaaHZVMheuO0rsX2E4za3aQPuWG
x8o+F76D081wvHot7FneuCoQ3pZXrNtSe8DHtelM79yLNg74SvxvU6uxfMQXnd/ZtilfEYIwMfFX
2VFr4PQUj2BnZOyvytkgt+Q2j+gP+aWuMQej6vvdmjlRXHORUvdGOXUx91QJJm4UAAClSz4h15V5
6EzBgEl7qtobeiLe1oXKP3YM2mvW2PlnC5PvYUDGISBPq8oapEAAUGw2yi+f9immV0V2YZj9DON3
h9Jos/dgIqjrgGpnCt5/Ghw4f3pTEKFQldeco2Hihyw7Fvu7Cqo/wrIpnXQ9SGNcOJHY3FYER2MC
cXyxlTP0zN9C0LyrVcNzLbOEvguWCzI82uU876fOzG8wh8TP7O7iHZDO6o7wuUDOtt5g1hvX+JGy
5zz2HHzQnrmCIR7zRFPMt6n9KsI21sYEMHuh0jMtZ2zvgjaJXlmvjsVeZDGxrExgZZA+pq9VhoR8
agvw9bR2oNN3ZVrsZerIp+XvmObFiNVw5rfzYqbVGldV6KVvIMvg+heRvqQBaP6s4nGY4kydJRiy
dc9/hwwa9ldJbeUYn5voo2lbCmDLsj7zhopRvRvznnOu38+TYIrNsh7/vV3x8WnpW3+IYAxcF6GQ
kCJa37rlT0oNsAJkcWUFOH6RpQxcdnUEj7Y3J+tHgUlP9yEneAjDBTdZ4FojWTDRZ0/SQLnxMXvx
kLXq6KSu9kGOyII0jdOe46Y0bitTzjONd+Q/RajiZ5Wbwd2g0Jrcwu7+pJkydkQvsa8w3MVrrJ88
k0kvhbWNo75rtwrxD68z1kIqGj3704W4eJ3gaEWdBBrJhIkPF81KBAx4jsPFfBXM8bg1BoEtrLZ6
7HewCleFlO6rTLSGgSKbZtWaoBRWJu/yGbEtiu/byuPY8KlqSVZjZZKRmTGgPcpEznBAp6k5oCAh
3kfBQP9j6kX6RxQhvb0W+6UO4CCeZN5Nd1k6wBoZvGkJSgWyhR4d2WO69uuEbsLctsdjES1r+3Gc
xUeHmQfymvFWoeo9WRQV7Xr+ccNdJv5TOn1zCsCPQvaU8bwHPhTdlSU3HB3K5mF0BrWn0FsfCnN2
fkgWim/dqfqJs9a+ZIS6Xr06nfirDk3/oZ1IdiMSdRP9HhoqBrdMSfPFcgENtVQ/fTz1j1hz0sc5
T/oZJ6mHH6QJCwcD4HTDhM9d2klPbSj1J7NItK3jArSPDhs+0HmT3BGo8WzO9H7aV12ePuZWmYAn
aKm94Uy+DVwfNE2oHHvf2ykePsNw+j2SjA17i0f6WgsgCyQSM2RVCaQ0SHMqR3XhIwyxwFI8w9F8
FavaOtXKEo+1kQUaCSUruHMk2UlbxJJhyE2cw2FGS0Yd1Jpfao/JSomOCiW3zG6FnN3raYqH96r3
7HWf2lW/aqDK3QkzyaCvVuF4Z8ZWdg81zn8QhjPe1hx4n+A76re+aHNuTVFIXL8t/4ydB3FC9ins
yQi5oJ/QZmp83Vd179LyKJfuzChvyhWGdxQajuvnhsLPkeQRToIKWPftQLafoo4uTZ5TfJ7vqGj4
KjxObKKX82Ya2m6bCNCD7DCUc8vIyj6oszOPIHdGJqSv/Q7MjQ2VRNcEaUMkypMMjCWgVLOesW37
haSSdSiSNj2BsSNmVzfcN6ymvKo8nwqlMKgeJ126l9bNXK7AdWWecjdOuf1a2QG8DHB/xV70qszK
ns9gm5/zKkMkVYNK6Qy30veortxdk2ZYtrC+P1kdjaqgFgZ9TJx8uEbHmS6xJSpEEEUTbe7PB/xj
5Epnv3dQHHO8DbnBhpdgTboLKzjg/Jnz01CQ0OeALgmItaCWxm4S5qpGL93y/PrPnC+LHbkM50dd
pcY9RnEiLU0oD/4g0mLltKaJKEeYqVzGGASdkP+8DcdrpJ7h4HfefM8On1oqL7AeGDWGm2pK6nur
TBeo6GS52GcC70Gksf8SkZv9UaMdPPvLd4GWgn01g6DwwgtrRGYq7fYghRMs6Bf/hVXwdBpJCUHl
Kgyaqhj1ZS4hfg6yOFZJUmw4ewAJtCERpy7ojoXJPYKeo6Q49rhGQKwO5IS5M3VEkkJrujP8wbp0
SB1oBNP0gILpilU34z9f87oXV4x4CbUwdRQSyinh3ThCzO9x5+AprmfPP+VKjy8JBrmQmXiMX7nu
olLKcqSeyHflxqPcAR+0M4j7oKxIkgQa4oIuZcYSz2AXLU00UTgiKP6t191KdEvC2/ZknttIU4No
2f0DTPb+OIopuKkAbYGYKtPskLXaYdJU6hsq1KIYBDJ/EqPHlZJo68lBHWExzcVtiTwh0SLIOA9Z
5xkHp2JnvCHOW9+EkHY/IMiA7qf+rMEi21KT68YQrCGuwEeImzUfGExPHbvheIXO3fEztzXSYwo/
VmhC2uzNmIpKo2PLM6EU3DoyNo6OTIxrJxLvZZsBMiAB1pNqsSFRhX7S7FMrnO7pIn0Q5KjWvQzz
dT3Ew1FwUd3KIUrOkBTHpxioNzCETNFaS5mIdIfxE4tbvYHNkbz4uqS9k2w5KWUawfXKT/WwQwNp
1jTlIo0ZscECnta/c2/lzmc8W82hcALj7HP/IdxacTBH2fTQ5MCa+SikG42eDZHA7JqfJMFIT3+W
fJgraz72E0+ncCqIVqb0dnhus5t5cWlXGQFeICquyVDQsaBG/iDJWEtj5ykUuJqdIR5wymiRZ+u9
F8bGPkffemj6sTy57dyc48hmqkVwJA6a2JP4Acmsb7Ji9vGCRvGaD1y8p8oAJH+tu/rGzEr7Jvcx
gK1n5RlPfTA1dK9QU/faTjI4SeiX7erfsX1qrUU67aIeI9W6WuTsUQbpW9KZ4Q5dmCt0rlv4BgGv
QFUNoFQ8nqxnS0zVnSMjcVHUVLX/F7Of9a8uGiw0LmA+F3gg0VVk/392+6kmZXHd6RbFLxyah4ha
j0e3s2Y+O/GSLWdIgj5qReYmY4aicmtiO0+T+84xW71NeWlu/p+YtvbfxfVH9t3898UN9gUgo47D
qP0f//yvzV//Pfwulqqff/oX2O5xO9113/V0/910Kb/0f8EX/7P/53/7/s/gHS1FWZAAzvh/8mQ9
fqcfefiR/0v70N9/5d88WdZfbDBTNh1d/H7CtOEo/o3y6P5F0CqCvCWU5VroUP/oyfItR/jYUgmE
mhRv/p3yaNHESY8RCzzPAzwm1X+J8uh6//o0KaIiFiWXruUAQOdr/vPTFCce0qYeQmRlab96y2DV
6arh6uCDGGl1I2+RRO1Dh81qxXIEWKs5NeawKQbJGPM7udnaEDuH68glbIv2sVxGvMqZRjzIv5Pf
hPLa7hqODeqGCSwxcweUPa+oGWBw7P46RC7zpDvO3jEeGONxfSIMbx3E7+vqdwwNpsz+MttADwhq
NUdzkCSUxf3OsEKR6cMjDRRvTZU0KRPMX7W9x4di3ruZHgmKc9HrNgY9ROVpWiZmTvsUC/sw5lAW
GlU8OYE0uJ2lVfOgsUAd40pF123RIUrzQjVfaJeJX0STjNxa3SAxybyRTBpU0l/aUFXgdhyYtEDC
n824zUKo25jBKRq0UAKMzGfzIrVjjdvgVy3wJu6YnJW28QeahX1hpcVo1AzIFyuCIfqlJbkw4ERp
xgfBPy7MDW9RKPikg6UuwDDS1lQy/A2LoOEkAKxW7IX8Q/mreJSL+MEIHdx3iyBC3mncDkxsnKYV
zo1sdrw7XnHFD/606o8Vzupq/NVYgnaGjeSyeMcDgw/dVOPGn2tkGYaQ57Ip4O0kZbxzFvkGV3J+
qswghbmGuOMb0rgxE42p3k/oNAfmd1CLJuSAZz6KRSeCPmy+V4t2REFJcFssehLrk2LH3wciU7/o
TXhiqkNt1fOx1pm/5kYw0ILluSQmu/FIwVD5VJLB2EFBLRBPF1VL/QpcPjidBX75zFaMBBrpHjot
RuTtieySD1ahK9nNVcSt0EQc5LPEGPMX1ID4hoxseedqQQUThLt5a1WyOgnWzM+s6JsP51ehK37V
OitT7HZV2w+IwNN81eAqRBlG3RNg0w5W2/a3zDFsvDM7Rz9hg3DM/ioO/uqE2nOuZebZh2zC9Ixv
OzvLRVkM3CH+MRe1cQhthEffzd13gAjIkd2iTLpMMWv9K1dGYRxeuWaeEWNAzYwY5O+cKlGkVRax
c150z/JXAp0WNXT0PIRRa9FITadvX0BX6etOWRYlSLm8NhdVVVRpeWSqsrjYptI4NKODJN23kVoH
XG8fMbaLpy5zh4MaxumzWdTb1KtadL3Aaz/TX3l3jtqQO+Kv7CvxR+3yRQu2HX+RhWk4VxQWuO4N
Ls9sF/dRDd3qV07GGVntK6w8Vxn6FPmeINqXi/gcJdp+7BdBOlikaT4z/dLmUBAS6Gx5Vfyq2N6v
ot2FXOZARjTc9lUIk7Va1O8wt9vFM6nf1UQAfx1RVFJs/KDvrpy+wmgx/ErpqZWIdOWmBbjDRWvv
8qE/J0Nknq1fKZ6SYGT5elHoQe155TZbdPsCv9Wzm7TZncdke78ozxyMLdDUrWFO44+tccKutETf
X0vosrtEDxSzZsm4FIIYjDCEkfPsSOAj2cfZUJEd9odUr8bBpBWjtDlrIr8FWeRZoPjnmKHUmwx1
wtvC5y533J8xaP/q0Vwq1vFwEtcGglq3/dkPDNvDqDNOTPiVhTUFolZyNlRq2dtC0tvTTL53TIFP
wkhp3LdR5LBl5xAn1VBjBwS1UHf7wErzSzVBOEdRCctsX6jRxIZhTK/TkFGKrMz8nqUOTTLKXWif
Hcw1Ck65Fg9xf5OWrUXeLvbSc68XWgr3k+ynxhfwXlQyD0lC1vpkd9Inn+K1G5nXEgchTMBNRcy6
YRfvoZOr2kckaTE4b3F5JKcASfzcxL5D6rIqHwDXN/RipX3drSqXiMY2J/VDPWY3ZD/kTwEDRDw2
z05fiisvmarPwnXsJyCxcgAAKLDHjtq/4+1tu4c0Gsq3oWU9z8jW0zTEKk/FGzh+0Tdwvj7e5ib9
t5sMK9I5JFECH2joiPklYQmCjjc3a+lCZRM9wOOE0Gh0jneOZxn8Kfik9tuy6MV9A5dOreuMjNYa
JCYVnKHXhy/jlIQYK7rxNWpy/cQWxFpsjOQb6hGRszcqTv9gbo6DRuMj2l8RNXKhlXct8ejVPMmU
wvqo+3C9hPZ5XbnfMYPGwai84ka3JN4JwHY2DaujOpK3HMh1k/HGl6yYy+ChqO9q0u17Fsno7GGo
iQ9cGVkE5D6I176sS8jJeQ8By3HyW0SdYc/vFL8DfAZuBOp1T7Wu/sSfDO6zVDOHkT3oe7pGaGlw
Iqc/t4I8E0SQ9nMIiuRZ2/1TaI+ZwevJS9kjR3AeVkHn5y84BJ5GioN2BHLdG6fAAOIIGg1Y9kQI
X4zs9iYDK//aYzh60nmffjZD0lxJBTnOn8BPu13d3GWMCrR26cAc4RXTfMbgKOnQScY62E0cdoci
cKJF5p+upKzwbE2Fu8wrpTVfJdhtvtwpDu5yUD2LIRxibmcBv2gwRz6WUWwdA7/TH9iQ3swysTlI
pVeu8qZJ7we3Ce6yTiTPMgS5gaUqOtkiFyvRjM2p7NtgRZWVxL7d9SMNWXNwx3XBu2RmTn1SZCTc
COqYt24Pngbhtb5wJcTiJMWQrSMqptyVoRRzSIGR6w3FGKty63gfRBadYYVFLn4zQHRfpUZe0CXb
9WyCcp1uQkd3161jeW8eZgqWkoB2jtoi3LVmgeccMUkhOczATU++G+BWM2l828SIKzsEArGr/aK9
jAAXbIQSPz8ha03PWTM4Xw4ZnccWIe6eBThoOxnMfwoaE3HQ9pV1CbOlbSUs7PpJFRjgAeZn+ZWf
KudUdRUQnHkuXqM8lu9+nrKmiQzmwCFwdp7Vlvi5Yh9/b2rXdw2zxV2IdRSDm+rgZyXhq6PMhv2+
6cLaD4sLhWcG8BGeg53Z5N2wgIfwqrvVuAnqCr+Dk+evVuFRQgy7hlBn3R3buooAjvnZqSEqsy1D
h5S8OaT1l+HPdrRxMPHvdO/l+zxgzeMVnOn5PIRbSRXFldZ2zM9OeDdRrAXdfuW0trB1Py2L0+su
sfojP2nrPSbfc2jdqQXEaaKmV2X6ob2+Zqi23HsGuqUkOTc5YdhjfYaxBnklgbl2nuLdRulgdzeV
Ih5XwqysK+0OBmW0hfHuCyveu61SfCQnGNaxn5b+AqrIP1XrWbd1r0FSwGWOwfLG475IcPquQt7c
55m12KKrdxjDG6BfYMyKh57Z4WlOvO4uEUN1JapZrAl4uldECeZniszKvcLes+/anqXg7EXbLOni
Ayv3cEcHGfvoZtk62kV7hL3UvlVm0X/MvVVvrWkeb4LSQLhShcvrpclm6HLE8LmK+Hv4Ow6xjZ6v
NKflJZ898d5kdEPW2diwe+ayAMMRRTaOMqgzI63Oe3+WOJVyyxgvVU4enGAXCqDrWsmpKcrmfhoL
b4cK632Z/kTIMGh4B0+47999ipz4IJle8ow129rSp+Bf4xVKXz3arW+EbVukwUwP82XEaS6T3Lpl
nSN/ZF0XL3CJDAjQ2GXnoDW/RiO34Mo2HBV+5tcf4cRiKUXJugsjrqFTkI0XzwpGbk1V/Wgmovhg
gzlue7T6jTbxApusnbKVSWKRsCE62VNajZnE6uMsJ5shtoYwGSlS3rn3EO/jo9uIH4BJ/inEKU3O
LnfS4wDXbTPw3n2uY6w8tdl0ILsKp9zRCGE/pTIo+21EUPu5t7Lw0dVTfB+BUY5WHqfIshcYloIQ
0dwmbluiQ0o2pXZYTIdaCxgqVVb192GBNZF9hjmf00CF+7YM5H0HQfszVBqJKLPp4TJGkutW5V1E
CHGzwkL5pExc7G0WGWsjM/sn+ALGJkpVuPTP9vqIZUqsJrA2RxxznLO6r1/rxDYffBE4d50YXBpQ
tI070ZGIQVZ37RUu5tW8BYobDFAcwm8mI7adSWmGAHwHAdiF5XoFNCjJb8kAa8I6SSpvG3yIvEkq
AViGitYHRJ64WJuEsV+Jy/OuFDia8F93uX7pZOTQYuKDJtbg1nd24TFAUs4L3z7qkzvgh+HtFNju
U5N4C1kRKkORqWlnlnO5Hyqd3tKPy+LYs94H33U2Vl+lZ1lNTHy6bcjfiamGnB/Mw5XFp3hD3Xh0
Y7o2i6KIVTGXjES9zVZgUCVomqvOVAEdXwIyAScEHOhKukALMq87y8iT6YYpHXSeW7rZ8qTyGLqy
sAocCaw9Czi/XEwcMEzjrHvMAmnvvVu/29KxLF34hcsStVnWqeWyWHUzFewU/rK3/9/FIwqnEVn+
91k+DqWP+h8jfH/9BX+Ti7y/2OzxfeX4ROT+US7y7L+wOF/I1ahGtiT393e5SLh/kcKkQ8SjWlL5
riCJ2xRdG/3HvwnnL/wK5fm2yerAZVb9r2T4hHSXLPE/hqX5OgR+LcuRDCz8noue9PVxH+dh8x//
Zv171au0yflkk2C/8+Zh4IED/apDZ6a90aepqOgu9PMewToudCw08B4oXjFx088H95blaHIyY1ZF
aoJ/DkaO7qvFCo73ngVBVlyrZAjAFg8Wbw+2JEWt6mMFZVCz1jhnVTmeRcbRlYbWFb2ch95m7VxW
YcXdNDoA76LHzRLpOU2dnYEUfSyG6YZF8bBhCTBfTwxTg9LfpVnIpzITfwQYpzZcNi9q/k5JSJ7L
oXDPUxlvMzMej2nnH3L2toecofd/UncmS3YjWXN+IrRhHrYXuPOQcyYzNzAmWQwEZkRgfvr/u5TM
SpLJZKaFFtqwu7qqWck7BOL4cf+88IQ8kMRDpyHsJFmIbJp5ThwrKlCBW+QQHHF9Yd4Go5cbuVbe
oyN4lqfdR8Q3mJ0VEGYz3zUhEd0IqaKGpmuuttqyCqjRNQ5VClw+VNzP3aX+gKHA1Efh2GA+sh5v
ON6UtRVTRUCjKONUkW8ufEgoYnDYwZn5NWKduEdHsA8mOq8iVVKb2tqumrLnQU/dOQrKSznjLl7k
mHQQqfD+sAsCbETbbtbne2T58W8abGtP7MR8dxVIJihjpRWKE87oPJkXWoXLwMkubdD2MRy/ZmOB
r8YWZf4z9X67D8MZXDNukstcswBxwkBtx0C6e4NUUdy2wttXWnY4xvNHQla0/bY15VM+1k921Bcv
jXYNSgB4CtN69Fz7VyWjYOv37qEDm3mY5tXaN7a1XxYW8126EFBx6GBoTZB9imU0NO0OBAw2krhU
y7Jti/ZHIeWwcxbjZb6LDWQK0yQquTtzUwLy7bj5gYIreolXol+aMexG09Rvu+kWDJC0Anqe/sNT
cKEhm2qCVO+yFqyOR/3oZgya8TLNXMlzdokS78i+rFL2Nrh16fmsgPMQRcqw5lRlAVnSoEyBcEZ2
7Bvgx0zN334x8zMISC/z2kC1JtdHBRtMmHSYk0y52N1Xmrb9FIN9FMI9sxldk4HHP5Nx+uArUi9W
6N0jFet8mTJAjmpGMzFhqWcVmBl81e62c1j2L8IZTplNG6IdiEuEMXRXTQa7Whsj2crtJUaRgNfl
UVDa5aBG81ZbR3/Nrvk6r7eS0MOBLQizdbnJrDS9ApV1+W6z0aqrcgVCHD5QREUH+JARg2tcMJxc
YhcQQ2MWwBLz8+pq4Vy5kyhQG/xNkXIdIktjXIbGSnRPyMmqffV7ScG68jnq52z5gxp0GNYSJW7R
aKvKHM5YMbqbnP3fdT6LPRi46hkjwkcdfmOc2tDyG13tKiQ4bymPyXboDzRsRUnlEtUl32Psx8V/
X9E/IARXLfDS6qfQyrsh4MDImPJz6MhrI+HFyz6Au+Y0z76P2dfFnN4sOLpbJo1RX2bh2ZdWySBh
PYVxLOfc47M7w7FjR32gUTAhKFHtQS3tA6Obtua9h2Os9SX32Gq2S3bw5anrsxbG0J0j3ONxzlNv
3OlAXekWuatkwXCq9WvbeeLZlMLkCwMmHSbotsLrciC8026Z/clBVI69zzuwY7qS+0Gzt7YjmDos
VzHdeJo1tARaV5fEc7uPtpzpOdfNq4k1aD96HVNukz4OLhfMYcwpXwmrq2xM60RScKL3fX3wZteP
dcfUnDXzzxwbx+voUKuOIcduAD3V7Yjx3n0dLBlux5VmTFa68NThJG8Cq+HU0tEvb/EWfPBwE9BX
qJ8s2vFcYS0JmycbCdeLqncNM/G1937XGIcSOQfqRN662EVF9KMYPLGrqvJ7jPxg64HETDJO/m1j
ad7LHINM5iI1mplaExooS420YidOcaEge3zl+jycW4twsMNc+rU65nszowWDB5nOLsraLleknevA
+pWTLeND01VQ600siaN3rFH4N3oALi5E+xgBwcOIKpLB7N9wZiyHSKMTirrw9gqi4pZsTzzTH0jS
S/2CjPaaszhe2Wm6uDmhTvb7MvIOGLi/DKuYDowV8TLWwUWq24DedAKHgUSGYZYkSwtEv2YGqEzM
szLHMNG1cbe2K51IZ2nkcR+S4xlG0z24BCkZPaGVh3nAqtk1dexOCMkBT+utX/p2LDrKaf7+MjAQ
7seQVFMEufyAibfc6Xs1CNG/nhTPwqQbELtdhgyLZ7oYCeTuO8IDbQh+0YbHHGyyBmhUa68N79UI
Ibq2lmSdexU3A3DQO7fCTsOPTjvFOc2Kz6pRoOLCvTtNxZ5IF52X3Z1yxsVCfBSD4V+pLj+B5qN4
04Bvrlrfin0sQ8Sfc6L1ugAHTFm9AiSy9T39iRvPiDn+1y3iDtx8XpYdaZF3zDbTph5pfm5D+hCC
iZfUfFycAs6P4zbxpBZW3TNZwtqwzlx8IW+ZjFs1y36rqeXrPF4zudUW5bXD4qI3lDglccxE9E+w
uumXY025W6LL0Pmx+uN7SmZSVEN6Nu5FOnlhXqtyMK9pee/DonqnqMWDHPqnOkNd+vsL9qgnAlD4
l8YxOyFTHpvZI+VQuEUszeiwUgr9QM2M7NNDrlrJSpsRZtPbTREHxJ4f2WfA3GzUsTD0J9ZQEruY
z/jGTde/v1S0j+falwe7hPqcW1vzHpFz1pFCrwoeIFlHRNYfdoWdLAjb58munpWL+KRQdSnbXRmW
ihdT7tCez2a5ZrRq+ns6Nv0dvkg0JwtqW8vIjS50yqwF4I8nfywfUXRqrfcgMKnGcqeX1sR8BCIB
CszS792FMdKp2q8wpc5CvKw86Sr0RroPRPYXAsgZ6LzPyzxtJT/hZKqvAX/NzNOA/SFytBPYBmbM
6YjROYk6Y4t9D/F23mc+tvQgdd6cRb2xDiQ061JoPBYB3bgz85h41Wh7YPDFR2eSh1f+PdlAhqb2
XtrBeaO8cSqKp+UaLCxGVCdpBqeA0fLmbx7j/mbSbvXiGrjS6Cn3zlmniSEvEKumwXmEdxpuOAVB
6k3OxCLANU64D4BEkGh4U0M77rNuHeK+Knf24nTnqY3krSk4KR1c/JgL/W/Wo4mSPYGWxXkGRfkl
KbpIaCOBihrRJrBiIioXUC5mfSPIsLN75v4iP8EwhaVGG6XoU+Tyvi6fAjs6dyn9KUH+PdcSNbzJ
qPfyDOzgIMLVYB/vyTj2FcZjcac+kVG8Tk7+M2+RAOvgHHnV+xq4V1v7uOW8eSv54hAAZb3l6yLW
6AeHOgVbyHN13WE1AbM7gBxjgD4SrSRXW4GV5Di9kTCAcgA5Gff92TD5k+fcpWfZYs8iA34yzYlO
zqBeTijrVx8K9cW9/+JQlaMtO3qz1T9itssjR8k51OVyAcPf83l7yux2ecLlvCZ1qmAP+3LaoEKq
Z6xLMcF+7x+l1Jt4HiBjXarJbB///tJF5VeZj48Gxr+bgkfMpUUte5c9xZPMugbinCZ4S2T9uNif
KlvtXxkcwVhZXfpgT4nBKY4Pt5FXnrrNOffBhtg2N0IBbvBSWM7KfBCWe9InVCrNdXNwiAQ+KaeS
5zYf3/iuzg9ma6d7xLQ8tnpcpCKY4JhahgH1gLdDw9p4zKf7WsJnJfP3L2u8q4+1yaIQ22B74kCp
VABUAn4ETbS05HA+xHMh3iyI7xcMabAs6PFjXfIlq1rHFb7RGEACp5py466jYwqIwMY0VjBJWXGd
q/7THMnZShPrb8+Suy5Zd6s754qPYJ63YrdgUN8RWVPXas12Ew7O2LfRObBVPINZ+FKTR6kc21tU
+R/NqgUn7ZWS2lsplmOV3UHSFcABmF405gTzfCqU+9xUUU7QhyesP9GfBVCt43CfYccbcTuPDVdh
/v0od8wyAGQEEVi9LGwxpUp6v8hjeYf2l0vVnC2MxObQPmChD7c2+UW4UXQb8yUnB/zocTKwqEmv
XORSarjqInGq6YE7yzdb73td00DtFU2HZDK7nY6IO0xNlYTjIra6wA0UdcshzNPPSXA7obyOmxbL
PJJe1X7JGuaDDB5HaizFNuPKKWFcbDzD++1EeriWGP8SXD57uEp4QFO6Y4z5j+vUH7Uuf2AF3yKl
L++LBZDDm4Bs119jZ8zMWWhws2RpJBwOreVhHnf5pFGiwNjEZqkd6uepjvPr6ygpv1PVb9s78mZf
uex5bO3Xj1Glv91SPyD24PVay+d2ci4Z11YKppa3eVII+qbLeWnVelNE6wN1wOzOlfsLngWfl278
AZQw7gxmgEWGe/5cWAQyz0jcNfwl6dniIYYLHoPXBMSP52vhjBc+3CAr5TuYGELEztErRHWiGuMP
ex2W8o54YAVHvWPRXyT5QvxyJb50UMN76ohIhwT6Sbctx57Rf/eNymNwec8uM7fFnpNU5p0E5OoL
85WluKvgSvXifmz2MPomPhJ2mwjjH8/1uS6scDZmzAhxkAt5hR1cxMJs+2RZoyUJMMli44gtPp8b
2yi4so/OZbK9Mc6n9AciC090+qDtKPjwLLrwSljnuQfRb8m+nVQc84XaaOkJwMOZF9c9Tx5PFSdq
pS9dEDTvjJoTlfEe2cYho3HGHv2dO9JpLLLy4Dv9q+3k4Rl7OvZvXkF+X/1Z5zVO5jmY71/bVykA
BMOTGy59BPqjmQgk+UOzRftGTZn702IHRBm7SzMZT5M5pAwyIU8CykCTOvKp6Qp4foAhNY+kOBJK
QV0qwS6dWB3KaDqK7fwDTiHOrWJsdjhgjL1wnR9Rv8tIC536MPyE3z6dHJfaiEZTjNOQaoxT4SJh
a1JeMsNuP/aPMiySfPCgEjjcPnA/4LRl385r3PQ7eBtZAuqIhkLoCrRGL3qbidHdTkP+KsybHDJz
S+Brwh4rGWV7D7HFOrVyMeMCAZjOBv0p23LdC5C/8YQFmh9TiduIihq6eGZNr8t3a70+dDPP67Eb
eqYLCsW55Z1BONA9UVa3EJrU/T+zfJKfLo9cMktCsHogg0qUAIzPVrzhGj9FuvJ5aL+0ns1+ueMB
tQQ48ou0Zmq00LkyI9/LeiUV0hnLls6edAjFs/XdeIk3ue1BjbbYYxUtdr3gUB+r+U/ZWf84RAri
DEkjpnUsPE3iVwfx95iH5s/MNG/aR6jw+tokrddgxqLxzl6ZBktwrTsaKCg+01SNSek81lZ4c5nI
MVxRZND1JZoNXnOvpikgHShZUABf0IK98OAjdqvQT/gy12zr5z/a80BrzJimHVkcPeEVSdviFhia
/DEbeLuaDB1FuBzEmZYNhbglHRJlJPaj9H9SxkiReprH7CDrfTSmF44DesKIK4/T/KlY1m5F692g
IGGP9ccE0h/fEXIIvMv0Zw1ySxYNGQaCzqRxiI5N+KGy5XkOTEpaJVD88lIpG0qygxjA8JASbq+4
8PNeuET0kya7q9++ubWakSdRAa7T699qlXNi5OKTjOeU5O5R5AHmejrzuNC86FLfxx3WRgx32sFT
a07IR9m47UMJnzjM+LCs2Ejxwm7axrDiQAumJPyeu0wEXAFyKif4LIEDjCv//qBfWPksvrmf5vRr
4ighy1A/UP8R0jiA0YVBo+D+RHB31OmOa+M7OaKA9m//pQFdkihT2Iwnj+PodIcmQg6LMBawdX9c
vT67YqvguSrG1/KDmtKUVM5lYCYuOsFXEKX2GFFJjMMHR7lQr2LGM5HyPCbymH3BrdgRBXSSmV4x
Xl/3t6vTr6zxPvLZmDeNIIgRtXcvSJh45FRy9nsbZeYjsEo2NV7+0ldFzrcSXtfavDPM/WMJXqUC
VEqs0pHoIc/Fopp+q47Z0+hufjo6wEyGed9aFWs6HhBsn8kHRS5J2lWfIqM8YtuXiADDg2AC2Th1
T+tuZLjnei7Pk8YQbYmJpUide5RTVsQV/agmxEtQrvIpAZh6rNqmOV44RqtjNRtblEwIDkGZEmBE
gKptqmiLLtxaTDc8l8pDJLEi9D1xaRYs1WFGo+NeDQQn4ks+FMeOZRbZbVaNJVgqh8/t92SvPFBC
CcKlBKJE3h8KbSP942wM+tQDYnCq8f5ziBZwBsVqHTmidCYGnZX9heQd1B9Nw6uz0MOwflqO/ZmG
4L3swUaFmsUNR/92Fu2T0djpIfCG3wEOg92SjUccGLiijS8TysbBuHtnFkKjG3O8eo3b7Er3OlHh
dXL9LW5+Nt/T/DYb7ltaVs91xVNaBLNISEUVMQ6gqBL7CiZKjNDpwh0Or9hNwHYr24wn6pTjtZ1v
A+SFbQ20Ni07IMXlI+u4BwWaFwRs/SZ7zjRMGkz8BlaUyumjbdhWAKE0NOVu5orZR9mYBM5dsx34
2aOPwG2IWUO6S8a1ujhW8EmaOulV9DlK1unFQIltf4eGrtZFMTh6egr2do+bMyVE1fbdc9fRM6S7
VFEv5bxQ62Y8S45bYGHTDxExzbmcuCPyae9FbwIz6wavE+cyyoGwpq/U4XhqwV+r8IdvjiRubfuF
ddiTMuwnw2seahLIXAmG+2t/UZXzaHSePkRpfjD5FkREPgLffIOMw6N0SS+8j0Qh6JMgwwhWB19/
4b/4DZJHWUzPY8TT9W/rh+ifPW7s3ITQ4uQU8ByBSLEELUpmRB4rMrZMmmpb82AD3VxNHwt/M8Zq
TuQQXO8V3nOEz/O51SAOKhuicJWNJ8sOcMUGnCeFK42rP5aXurRq1se4NAY6fwHEF/SJ2ewuHT9N
0Bbsg5cNj9huHzHj6iTX+tau19CLRT3UsVEuKQyG8Jqb+XAiiIIIg3V/llUaC+dXAAbugq60r9wu
P8IoOlm16vYhropN27IiICFIc/TB1TSpTgZ3xCl8LyUeE5WmDyHNgpcGz4IrKhpYWFltcKcCBtZy
V+FIJJljIzyjAA5s9jdI3hNtleZNWBQeDPWjtSrKxrmI6Lx8G/KCJhITaXbxCaZgwsSc0r2yFxo3
fkEUlL66MVlJJKXYMIKsNje64ltXAspPZAmpyjmpqTj2dYQqCFMctIB/1CjZRYW9ykZOwle38eHK
bVh6u5vR7h9qRWVhxdqJlFRJ4QXSDxqkGQzXdqA30y/RpvjjctcMdL/3uLixujuEw/TZROtynrhL
R2ZbP1FDyMZj2nYdXaMTJbTaYxcvDerr1xQuo+E+Yc5Lhp6FxKxTf8Nmg9YdybJoKrl/hjmcXahN
Lunbhu9D4R+UdrliUUxTWZQPzvyra0ux4KCicuXox0EtcMHN9EcEkM0sSluVLqKEdQOFXNb4mtv6
t2Rwu9DJsqNn/hiCEd5qbjFbh5JQrubgZSpVIjT8CjgbF8aGZTCOwOpZsZHi/oudaMeCNiiw4GaT
M/uMCNAEWCTPwjbP9KUaPvAPfWM5hN5YrNQ7to3YEyn7Y7k1Zb+uOyVFR54iDx08GEI112Wunlvc
5u9AoAjRDjRMtmNzszXk9a7J1VZ6ZrRn+cY1BjXsBeR/oglqQQATRwCElJ4Gfrtha4HPlPO5H1Od
KLyxQvbRI/fW69wvn6UDC8uyPsZC+Vurrk7ZQiNMSAVj0vcRN5v6YbHFL6PhXTbwv9dB/sFdkmps
/miUuWWHKad7uOJyzcMORa2Lad2yQPJhk4OKeZ+kN7nuXmlpuKv5QXGQhvGDj1UUPpg19HTsaNto
Oqir9V5UKXo5N5NIdbFu0wmSTnNDPOfTCPNK2/WFvF2QZP7LgDdhY8/yAeM6XtBwQAGuJy4e3tOg
/S9CyMlAjmdm7mVkro8tq4iN1fExNQ2QZkN2T/NvsDibGzyf/0ymfWJ9NeENZSpBko5k+B12lD3c
PzCj4X6Dt/rZzcaTHfZfk4NCMCA8weNTdCRNl3UZs5sVPZdm51xKlwcxJIEvN7RP0mrnT+SbRN1H
YZj17muRPUKBpNpLOAo6Xd0daADPkpat5rPfpk8Sdv6G3Yl3UwVApIzFXVisb4DKabET95dxrgk4
Rd16dhkjNpQG33HivfFsZDUlcxypXOWObGJCTDENfebOdKWPcL7+/W8opPN1UP2X0Rfi8O/fFLCY
gX3qMEa2Cm7mfTAquTuM7voPRiTvlMum2qeDw/117sWTykYYcDiioG6szr4mzUvw6twzxe3mFaER
Hnp+bBqGIx2aw7OY9ficpuJg05BQKvEKirq/1usWQ6y9w4FBH0gGq+2AidjHGTl+5I11onSZUdAp
84eohJJpUMETr5NtIz7x7ZwxULFGzu19NNFpIkYUTyebicPdbx56zA5upeE3ulP2EFKiVBv2AxBp
ccENdO0bmmerwLy05EgvdMp99+tEWwA9icE0bemMtPeAqHZEKbLEZqFcr76KQYcehqDkmKeuOir5
LqCWbxFqrg21T/Cf8FVCavSUwwE5tvDqAESNEfQ33Ir+I92vbzmOpFsD9/RJC05Qtj3uONsvfsUe
izcBEYN9EW9F/81O8GjUfsYJ+5XTqoyjrSBIByWbIq9uq6vMxlhK8rdYuMQV5fCidfHDYEsTrkXJ
K4ManefLr05zc/fa6m3pth5ZN1BWGGrnCSuppHDMTvv0mLfmKadvqWnBOmKdjvNIZXuvGZBiaZu0
BqhdNVmr/Z3RaTY0Tk08RPJ3yB8YHpxm2I3m+GSMjNBZOwbcGutY92fP0ahWAA8Bbr+2LfRuS7h4
R6G1hNHwllvDRGbaHQ+sVDFHtBmwkKleHxXIYgSSm+tPtPcuS77PzeEH1b/PHTbgPVu2a6qi/ACj
kehcO3GpLsdT+hPHFMXpsKQ2S7/WJN0lkKTIeQ0crNLtCPAtfxETARSO2ztKCivQ2FPEIKZh5y7h
K1HDl8LryUUHFG3WI/tMYLpPMuQ1N6aWrYFdFIlbOuVlrV02CoPRXMTqeXEYgApU8sI9NX2YgwAT
E/rRrhIsgY02MXTzc8y68rlm8hwD42OslvowrubDXJnsrf2FAZL4BAKXx2RU3mDdcscsZwKGQAaL
wHhn+8/w1lKGBBQ26ejc21Q1WIiOUw0xzZSQl3Jv3zL2A1YdKSymwljMSCQVIFE8bTSbihx0g6h/
yWhg+4p6Rq1qrDOkUImhDr2HiUOKUu8sia2CtiqPXDreb2faYwakSN2y8m1794ClyEYbGzj9fcy3
koCs3ob6b2K0+CfM2d8GhaUvf3/REPT2RUUNlFBUejSSTVfTAboe8/GEn//I9V+jwzLelg7r5Eh8
kbTKaUGmqs0u1dXXXwWg5G9BUwrr4Fs3Ky+e6uEHBgIcnqO7GyKQOAQEwCsV371F01PJsE/TdeHu
tCyG60RFpkAF6aPlgSXYzhSq3bq6GrjL2HD01ITqoU/arzwQuSz2w6LfL8W4CZmUoZNdl7GPXqYx
/RMsPtVi/COUpPpESSIvkcG37vr7TcjUu/rcMHz5mrxVunYgRWn4oyabPZVeQU4bRkumfuTLDxhb
0+k9O9nVQshOaG/FPm+43CIiPiP5+rzWFaW3fbUzYTltmxxfTweRDhynT14L6Om+o0hzs6iBkxLV
uJi5KBC1YTisO3vLMYwi5KEJzGy4Crf5Ml3zcyBoisWm+xU10dPqzgayQf8yUW6UzIP4MFoP+waU
cF7WrTGmv3lp821TGCHAyikOAY1uXFg7L9KcXLRB14z5n9BO6eXimS+Go2m9E+HCjkvFW6BoJxH+
VHBB825alS+FH6DUDw3Ne5QWINBvDG7TMUzWx7wuD5MKfqz2D8uV3wTP+VO2NHuAwkP1UdEtyFkf
sBYgI0/77az0Faaxu3HHpsKQX7ETVR8h65BIoow9ZNn0A3pkR40yBLnMwaO+Eh5bon8GxrmNKdVD
J7P3IvgKIZCjD/pfI/2XOykBYLrGjlNyxdtN4Mj3t5BU9gsWFzoVLzUAsm5V+2KZrtjZP1ID5VbB
utuUngKYtfKX3iRcJJT0TJWLlxjl9NWg02wa/YB9Ha+CwmBQg353iB2wDcBMZFcrbYkFCjq/vdYu
DBDStKZSV3HP6LSIqEwIh6LRiWYpS02wPElhHGyyKJsR5rEMu3c/evPpWgZqKwYbMWuk0kaaMpky
8Vpm2X4ITDt2zMC/k8COGNrOVeB9lGt4LrXcoO/HtTkQwzLOslufmym83hdCYLI2GISp42EUSgZD
fRLn/EgLCbfVCgmmOR3sSGwzgSm+pEWZYrT3rebOM0xIz08bpqLzXLBhZhOW014ymf1xSclquCH5
xWCiqYrwhzHrWzRfytLX29VEFB1D4zU3sZk1811cWXL+wTk6ArvGggv02hlYxM1XOuRY7VtwNC3n
V28/0w917a32ApyMC+RDyO+fOWpvlRjNycttCxAZmGtuNj6hbKmOZSDhWa4AuoGH7ZvBYveH7hnl
/JvDMsWQdPfbZEaKb6M8BtIqSEyVny21Gq2TRsmScOuNB/RNHil8rR0W3JvQ9t5XTbtc+9MxUyeO
yBPFqUNiaoRmYgfmtbzvMxvds9FiwtamxWhsHjREUJag7jEa/F0BqWpj1mmc5+PDmHePU5C9mbaL
esxixp2MRLfVk92TdwsENl9gmhRKPxF2Ke4eF7Xhk86iCFyL6qmSUtwaaK6Ilz7cQxZ4aAf81fj0
cOOP+a1fybmvA0D/0p0VENGUBlGtzrTGnNm71K8DP81+EV1OGY21HaxwOM0et6e5C4ejNuUzRz6b
IOW/1024nhyqCHJJtwFk/u/KkfZO9u4bR0R3gnPJbAT+NSCaxntSXmFuUwdebe5by0mYrwOrDXem
NpbFc2VXh5ZNMK9uhybr1pTQs6Ec5p2ouJBSgvWtgCcwdq1WUrVdzX0lAZMAygd0RzrWO9Ou7b3A
+hJrfZz9D4ie4uDMU3NyFkziCs4YyanuTftATtvRKt76zPyCokLVvcYyF5ojZoRAy4PphK+N6BL4
PhJoZs9nviDkhJOY7pLZsmMbXkWy9CmUrUjd3PmfprLcF9pvWYj6K7wWllfW7PvJHEFnC0OkXA/7
ZL6a176f5S1iubHY+XM582RJpc0+ExfbUEyYFJoHLE/9njfL/g7dsY6B8j9GwqsvhInxrKkHOCf+
mdCENBXqgs6RvTq5a2xmcKuFXl3CP9oSMae/vT5NuMovJQsJpEV5TFdq4gPXIIQ3vLKqNh6HHOpW
o6aDOa0+bj2KU73cesTSf+wcXhXgCd9UqnDErPaB/tT+CvUU2FsOTqh/gfwynJVgOGxZuefFXB3w
+WBzJIuE+NBaO79Yy8tU51wMfFgoyKzmxCXbrelYqwO+d0QN9SkfXSrDWhNXgBuRVXSwMNV/ciqw
gSUSE1zk95yFv8jdUUbN8IQ8/+KZ494F4+uOlBtXEoAewchrl/U7Csp2eCOYmQTGF9M6TjyQWFq/
KR8ZiZzFfe5XBGj982iu35nhv48rhrYSZn3zbHj4CnAJeLc5Q1hd2HYEcqB/IIJ5XLsicTJxHLqP
ycHAVwTgcNMgeIadvf/rTp2la25Y0tJAJsufXW4dXUtT8wk8vhmXKilD+x+7Xb1t0wbl1rdoMPSq
MTuOxRgvJLsvQd9ziNwDiDPESACEkHZ7bD02+wQv4IPncKDu4XfQ65WrP0vRMpFm1cnsHQx4uYcn
qDsYcij3vufBpTXVTEHDd1suwYH8bb3xM2JAGj/Dm5fzhbMoee2dRfwQ4/gBqGk7g4R+DnK5bcpI
0iUouHp7KcqHlbPi52LdBE74qOsmiMkdtMcm4P1kX1DSdf+CP40Z0m9/AxGlaXNoY0PddZeeR2hO
5fz/E1f9Vf5SjW7+9P8zhOEvWOFfQsP/T+CGiIqZ/5P5/vrzd7b874t0/tv/9b/b8O3/hF7o+hjm
bdMzg/BfaoP7H9PCTG+6uHdDy/4X2mD7/wkp0oHM4YUcVJbzb5GObf2HawU8B5/nhRfStfN/48LH
af+/Nn4RCEWH9G3b41QiL0AW4H904UtibfNarHqH+bs7cZsQlN/NTGeNnz0H2fTQRMlaFNm58tpH
vPzTkx8uAtsvXwLfomtH0WLTmvvAs5dT5N/Zo7QOBoXAjmi5ce9iXmXjtDBHcS7QvdjuxL2ogoJY
8wy21DyrJXPAdk/0rLsDVz5CRwkBnHwPqd3fTqtER9DYxwMZPE5FjrbSDN+koY3nHPuELd/L8sc6
L81zkZP7mdEV9sVao3WllXcJp6FkjUgZjb2UPA7nY5rWWJFnNBoUTZr8Onr6VpuFp9Bm+sh3yo4r
DNax1WbeVrJPfAGJhwMbRTQzwuIL0CK8502YDfnHVYZj/RkZ1blzc3iSyJIH1+LeGdjvaXbQeg4P
tRf8stefjCTzzvEjLv/FQVO9EKN75BvrCIHKPA8aQkgKfWlJiz+rZswRYeKiwjOgLe+kuq5g8/rE
mLvhQtr+sTX24SSdRCz2u0HZSKnmgwmWYBG1HfvcuB6JVTYVOPW7jRtxEFul4E+xpidBWm3f1flF
OJjH83S6z9g4kVK6gOru6mllPc8F80kx0pcCzsg/hn7zrjsbBFAUbkKRqdiyBpFgDS2OFR/UZHAV
qMI6vUE5SJMSi+deCXh8C9NyJgexCzLx6Cv2bdQv/pkZ1mKWJTgw66VJWFmwxCyItEv1AxvfDxFi
7GIRK3XzXYv6kxC12KYlyEe93Nm/M3V+Ac6xWKvWTPz1wI5ZffOyPIRW5r5ZvfhNJiE9SMC3vTOw
ZhbtsCt7dldO6XIRMmxw3UQ1ts79Q8iCA5SYaVFTfCck43khBI0Xqg8+4J2E8HjSJ9o+n9A2g7Mx
GBZXHy6XA50HwJDlLrzj9qoAZ26TOXAKiBcYun5h3UdhCLcFaKVdkts85GpeP4yyVsXDrweCt1jn
xR5OrS8jwvndsu3YbmBR7JdbMQ4vTa2t3eRYn50bZnAgKBxO7Qj9FjyZjDob+cwJbyxMPwDmkzk8
LT5zj2UGEaRNAqzZ6B/mJVvfliC4YKaDC6t1ewvX4Fk40rnQ7ydotqucbaYX+6AqZhCCFmZsY317
aL3xEWdLvOq5vRgEY7WnTso07BPgc+xWOWQWP2JEqK3gmE/eNcXH8zKEqkJcs/Zd4Jhc4Vfrv4g6
kyVXkSyIfhFmzMNWIKE5pZxfbrB8QzIPAQQBfH0f1aZ7UdbVZl31UomIG9fdj18yyNV+XhpcE8d9
38yPTHGyd+ZJ3+RUrJ5tPtINrP+wN/vyANk5NkwKrPsVamM/49yYmU+3BDH37IKY+nA6bqmC8UJF
GCQiuoe2NqXByScdzCWVPguX7/nVYov00Du8wmh2DiHSq185Rz3oBILErOK2RyWWbdkcZqTfq+Nh
PVZeewJOnu8Z6cBh2TI/MrNQRJ0Oh2ms5V6rpx3ns3FzByzQemNpEX0f3OXTsbwulkGdqVFSrAmO
DS3tUq7yj0iX9ABgkdKVof8gcojbVD3xMACHO+sVm2tezsdS/K7Qp2mf4I6Nvu7libkHuSep1wKj
7sLpiu0SP5fZHatD7zbueU2pq8cteaP1Fapb77CAbbyRiob0iY/0jImjx5FroJb5WCTyxI0w2Gxb
//Hake4+85lkXUYHNC+cVe18T6jTbG3CsH4Fddow7xOngYVoOqn2umYmdwyPNYsH38LP3d8GUxoo
ApiGuYHjNOckgCnW7fHAmM8tlPK+tcxzqRczpifPi7ugyC5eUIb24H1ZcOi5h1nWLausFzI/+YFW
AAsrtXr2RzVcdFGAR+tqzFRy8a4Bm6GuW5ynnihSWBgovrZxQiwxT//9t//+MhCzZjr3ydektbnH
Mr0Zu754GhDH0t7yLz2xZ5aDhnpPxDN12EGcOl1LiwAbaW8qLlDlgxdPcM/kJkNe/wP2c0mpb461
BGZzCCGM8PTj1DIgJ9IW75bb2Vfp2WZP0QsIk3NXjNfWvFuBlx+KHG5ara+oKkmqduSORwpaAw89
YTkbOe7EyqqHyONBC2fi/DtLLldrNrdm3/7L18HetRPkTu4voV30cW8LPSwecGbSOJy4SOukUEMf
JYCXJ+9mu22OLeMI54AP5E7XqUllT0A17kvna2cj9Q9QXKCF2qcRuQUgY3CcHJwOz4NBh9n0yldI
2+AjnCNKPI5W1z78ifRg6kF1AnSoRetCH0Wee7xF0vfVaWJWxVlEUoGegMU8s/37xH6w8P+yVKg5
H/gWca+iQBluuve98YlsPM7O2Q2FU/623aHlUm6X9PL+qVhB6ZTBD4n6GMvyTU+/h2XHte+yNssT
2g+lG7VxlZX7x1ot1n+wKDVZEqBmaTpplKa0j9CGPf9MkG3dmv3znHSfjvTpt7OGfFs0M1CRzu7C
tAC4a2Xshl37SZvkF+vW7MFv6Rh+cDgwyj2APqSmHfFJJW1kDBxyDSimolwJ6JSXVOso29JPk/K+
TfIlmwa+32Zo9GBnds6Rl16HrSTA/6i3Sbz07e92XJZdUlpI2N5jS0+QLQLb+j5r+uvC/RKIhLvj
jS42Yn1YvH3vpjnspLBzpyFHeUVzWAD+H8jJdtDr59VusnCwu6tOjR/1WjQ4jXABN2NvvuYWu/Sg
cSVZb+e352QBvcPmSeuNN7xx8Uw0bjNn+rjV67+znbwaDb8yT0eJpxuOsFJ7hf0TRCTT8QN4atyA
js5DPUUKyfMsBhErQlxR7HUo8yapyeNLOx71QvovYCczgKkdKTOdjmCQ9uQtNgvbKyvAQ51Rkhy8
Nqv1lStB8sN8vPuTF9ucSfmluL59GdxpkHuxs9fEYU5kV/SeWajlk8HmvVAHiOEevpoV0y3bLGl3
Nj4Wa40pMfrIKrYJqsZJwyZiEdAeXQCvqFkfpNa6ndc02KCskfXIpPZZcZN4fYiD9snFtnw6qVI6
ecw3ANYVNuwEuZZ0JRZH/QIkYQhdbwUgpGZcZm5Yjt6+MVlJ1i3qlQg9pIdKeQ/1IEeSH88wefbo
oflmcrB38B1GmSMWosGMppExXPXc2oAtbTYTr6yOpCqE+l/OjCURVo0G5CLttx26JTTVUAKNaSqS
gn7zrn6TR+MZHYdsazjlCc/1b3Bxn/4D85qJSDfMvwE9hPwhWTYXy3vx+EBatiLHwfim5JZ1O/Nl
U5FPSRLj07KTNHab5MXJxr/AMQz6xJt3dkyvurrx5/8L/PeRa6+AU9KHoBkST7PDZFga5jZdfpYC
unGn+1A9GnhDnYRinEiIG4E7g6MpjbCws12Qogi77DIz/YCd6cMBfhavc/GcGoAA/HnbzOzzRADQ
RcvbW93XZ88GN1gpM4DPDVh7JjizkZb1TtTtyfbxARf9+DSX8Kt1m4UFjX2QLQnAsUpmQrqv7M6D
7tur/RPIMohMLSuqgPK4rJ7Yc3sOwxuXBKKjNJZ/erIA01K7d+Ltv7xHiqPwSISxVb9CgNp1foa5
nDRPbPcb30FCKubqT59h/Us68wt56ODoXXIsq/o02wwchs5GHfsVtAXqg/usD84a8BjW0zCJhJb6
sR585vQ8XCw17xOYH4dlMOIc2YoKdvKZ8LFwO5X/5oEUXgXKZMJZU83q1ObURY8w7iMBPg+zI1s6
l0OWL93yQZMgSp5CAKxl5aG8/5S61UeQyZfIT9znAsjN1vEI42S5QJaecLuX4dihqSQ+ydzgswuM
PoRg0Bxk46u9n/n2pSmtGCQ4BpI1wB2lOwsf5HioK5wiec0LodKesoK1csmcaMjKBBOKEQB8/UUN
k2Kzmn7QMrhpWLltxdr+GRic4lYww41yuhtZMfFHJFqYUDNKFcJvJKAXFHxeCRhRouC3o4I2dDT6
56KiafgpqrdAkYAejOCTtmmerAWQKN0uL+U0UTA8zAUGHfzbOmOcL/ydpPMtIjTXRBXhzs204pRb
xO8gl1FbKXJZEOnYmGHTtnFkrqaL1LqzKu8baBkOm8etClV/R7Tkpg16FQ9z9WaAvqVfZNkSKvF3
Xdgxre3ggc+hBAoWrryZtp7Vvw9m/UVL6SVLwTMk6asFEH2X+RhAfO8v7V7e20wmMS4WeuREu5wy
r55DtmPBcZCm9XJx9Bkyy6je7JkzJ7W0jVIz+/16+HDc1jlWOQ5NIoTs7twj5DPnw+VgQDvaQtHg
bYIFDKgLvxR2xuYFBjc2E4PwjtRjjdeyvnBr7kaW+tbiuBgDJYISdlIzWYJdMKR/IGQ4TNgOG9aR
xWO7Otnzw7GUd/z4K/GctS2HI322W7lyuslh5eqF1Z0MgwHBrdJUvOStiAuq6XzoRJuCLzUpq6ze
rRjbtqLKWHfPxQfCUBfO03xQSzmEUC565BpnLwWJEr7RlDbymQAlcnBvfLBKly+NQWViTK3betIo
wo2Hxh6eTRCJ+8F6MtZhvyBTb2ubGnlYMxzZ/mFKtUPmZgVC5bo13elf3RXk8wJ+N1ZbtDvf51ii
egGYTiXzHe1jMuoaM+HoJkFKkvVcu8YpwS4yiKzfU6u2A8g+7/oWNc4vlTzXLH/rhkIPOxsU1CWM
9UC/GOnB/xrF78KdnK3s5T8baSFa6QsXIynO/tErpRENzFYiC0oVKhYmas4UjYpXyX9fs8ezP2UD
O++CEbifxc6th4OQrheahgPmuMM+ls6PTfCsfpAHFTuUic4CiZEib3/SoKbrPIXqBKqRhTiR07lK
mz1cOmDy+cUM8KWINx6BPCIrocXr2fbkeqPW9h0x5COD6PhSiMTYDpn+D1f0j+tgztTASWxph8S7
lKYoGiliTld55oGJGc6YKO2jbKsrwQv71ozHufCqG0Wj7dHw3N9l0J7MpWgvSDCUkuG+HAzvDUci
tHGpnm1X1HtUrRB1b5m6s5MWa+RXgsosLKOaZ2+TdJHHEXrJRjfN7lDlKzJj57zjq3c+smCCTQdt
sLWqX+lVwkQ4L6X3PrjKj4cFn+JYmVs8JstpLeyfpvHIEAy2cZ7s6n3y+/KWVPmT10Ix1dO23SL8
/Zg+2g8aNU26k/KPNcAWF8zhBVFl9vuYbp51O/h1vtUBPW3WMw7Z9Cg6Y35S69HVSX6UKOA3sYgX
UP07yg/6Pdon2OeV20Evq61mTcZ2rq056mzmPlss1r4DGx9Xj0v8QAc0yldLyqYv8YrSqUya+m8t
U6yZnvbkJf6PrmN5aB9ukCL3k1ikpbNtDIXlxau6kNmvzN7xgrzrDd7J2pqCiM7sv4XXFy9rp1+M
8fHDyNmM0UiH4zzINwF56Oq5KCAESZ+7ouAuPyrjc7G6PRuFXVJzfBmBJ0ODGr+LrlMERMv9Q7z8
05JX3WeaiFNXWgfN5saRu+we8pbebpPsVQglwdq3ItAjrbCBwyy8qIeZmzSJHLxn4174dnqiK/sa
aFxxa1+U92Zy3lFSjagzAwwb9iMYUM93CVRzIwqPIsTFP7HG3KVWYsZYR/jzrdgVJM16iNNnb6Gz
x6is+2KByM5XHR6YxOzQbCvrfbBt/8QtK9i4E9ihorO1syDaTRnjch0U3DP6f7QFEdlqeaQKEVqr
qLe2TXnpamoeZ3xtn/TAjUvTR+teC6LVtrlPW7BLLdcAPvWWoXExotREW1rgXDyVcA5y6YirZzyM
Jf1g7Q34ryH3927fdGRq3QQK5NwFFEWZGDp76189o1oqL0f8N4ovpfUfzEhvvompnmtch5uCM043
REF8zAWd8fiHJrL7m6rO2ZLsWEI9QMTynRy6yDw4eCgZpmucYhuTvPXsyIYTiyVFiQwxOt8MvKGl
XPc6tUSCHE7ykImjzao7ova3p9ffLc2COyrZ/6pltBn8hj80JZCKDTTzQ7Hio1VCuw4WDUdW98p9
Z3ldaqqpkzI4cM3CDp2twQ4XR/BoB8Sm0Yn56sB+BMnNhEK/Qn8yrPo5WIYvIostDO6NI514Uetf
HFE7s9YPqaTlq9Zey1F9pqDYV3vbMgXQl3luZxzIbfPLqm2cFChhxmTdfS60rqe9wikhvZ3vLcCe
OYw/Kj7+1nRttUGFgci6rzOeuKo4G9of0/ultT4UBvc669VZn9x4njSSKtTmtdrIIFyR2OFgUsK+
+xMtIgHjZt6Ye7OkGoCgAr0iS/pTBfOp1+o/DfPdhpjZHQZtzspGfGYa7g26ZfyWS4XiKBjnhV2t
7WE+ynP2y2FV5T9AUNaHyGd09rVOcTPT31I/umUgtb4Gc/4tr4vPlczjI9Kkea9gKG50p2EH9Phz
eA3gD9nSwLUM5Q9IQ3IRvG0Fh1ZSuwdllD+8zjFUW84dD/YBqy1s8rX4nc6QEM36VPfFbyCH14zl
OK+M4C+EnR0pjH9DYkeJ4Boc6Oy8apX/rr2ay73F7b0kgIxFJM3ww+Eqzb8d6YakOSDileLSDXuN
jO9U5/XbbNtPulzSJ6cN9G1P6mhDkUs0gS4OXVufGJTSH1t0LB3zhECQy4/EQ7RJ1fCZpXxrkvo7
0NlxKT5am0BM6PBhLWlwnLP2Bv8ES0jNJ98UKT91l1ynauRNzO5Otsl+7PlggpWywIA6F5JxxUnN
enHyct3Y+qw4WSIU7RPA6cjQsvSZK6d2X3Dt7ZmKWWdU3fBUqzYAvmxiwOFRhjXdGQfRMsU5DuAC
skrrqX0gdYuJviVEzSiTVXvWYI4+IsvfPO7ecViMMVx6Jw8lHx5fd6Zn28K4gsYeWYlNy5IREI6h
GyJiVH74QL1kT8ZUj0TnNEx+pQjNltStI4LsRdGsQAagFJGm2gvG4Plc1oYi9IOtXlFAHuUPRO8k
sTwqD9bgUlYvoidMo43Yc+bG+wGZ3V9ht9wsUIIR4ah/oymT2DMLLhGymLbVoFwKMKYp7IKXImvX
mB6PQ0bsaWtjh4WAUC2HfvFe/cbiApWNfG1W1lvCc1n06ZN+4d8lWL02glsY1X0kz7t4Mf2w9zN1
G2k9DpeyoK6w0344+a/sH8rDWnji0LVlwESLtC7SNj3mNd6zxU8RGFYwipaxkkSvbDxBWG6zNjd2
QVN31DpTnxBk3a0wzfbYs5KfxAibMs+/utW0n4LGIQBeQFmxp4CejRc+isu86viuHfTvyl531fIj
lVkexSAf2JeUipM0m3buoD1VrTudDfurL1m75YuPp4gvGexMV9niTvaaFEZAuNpX4xZH/MUSeKz7
JKPQsS5rnr+COzzKO8VZ/k7gqztWFYIA8wwWQZzstbe8mIqoaA8Yelsgex2JBV18fYGJ6PY3asIX
dtwbsgLtXgjX3BKttqK1Nu/U7S0HU9e7U/DI+jAR/NZJ+5bdK/D4ZtvrS8BZCog7m9270gpKRSDw
DEV9TgcyMoaqo5kfqiZ9e0ZtynBH6CxTCuioyazvgjr/ZGV+6tKUAqos+wbNAtHQMw4dL2TmCXor
Pn2eMIyivEJ06W3XXv6qcxblcC9s4d/gdJahPkx4KanNVc42yMHR5RQG7fvefQJoiQWgaW9d+Zo1
+OVTCv5iXbPhf/ZEvmtuPRNLtMUJ22bVIjJpRGvs5K2E0LRhAYz5a8ToyX92XKyGEmJ2QdABp6rE
4As2I0tQLrHQJ4W+cwZs6oVLPEspZiz7Q/cxnNo9M/xQV99681HmBqWlj9yc7iACFjfdSCEz07QQ
LrACufqUtIM74Eq82rJ4aoSzVRRd0R+UXebK/jIDyByi1n+Eo6Z7ba509C6r+W6N8ggq9dSUwNkL
G1duOvYXCmXBA/ujcwKqv2cjrcJZosd1dlKGwDmdfUfx6MYaZ/5AOam4gKUXr5dfi2/qr7VVv4PV
jDSz6b5l95kVun0qEwgW1tgc57l7I9m3HFEuD6vVmztdEuZIWTQd2k7hRzSdp4Tl7tYeo3yq1Nke
vqrgt+wJv1ULqpzSuhffvBvVXbVUQ65duq/rhMQvZYGsCVibl0mHf1zvfnMeiS3vae69+MZaQU57
aPU3WzpX+uSHA1/rHQ3cwCjR3Bi0dKiHmxQx9pwL45S7lR37NjIbixgiU483VeWwTWxL7lhAVYzI
XPtyp/fafNQlDGGG9Hjl1RhTSI8duOlv48IHXwlHR2qyfsEN6vcOrT6Ru3TJbaSxJcz8iWL0udgG
XBxwK7J3mdgD0AKUxLoeePtBJTdQX8Genqzov5xbq0nyEAw1t5UCAIfeIEmW7Znr32Y0VP5UcZs7
B4WMe26OR2fWvq2gaV4BToW0jaqDzpsF/1D1VDVsayryCUVPX2ol1zI2dezTgnI1GlLydD+aBcRr
pzJx6pULFsxhxg7OzzStyRKNNHdG3ThQYgvMOpzTdOG5UsSEitnY9gyjoNH54M2ZBiuXOL7bg7Pn
E+fH3hVzIf+5UJUt6yEQzY17G1tIE1BjVOgOzoy1XzxGyN44Jo8sy+g/XkQmE3SeTWhU0jzbN+B8
6y3AfvdE+h4P2lxcs7S+uQKROV9cxOmfvJCcrSlXgRxc78Yh++itMEZKUNmbQMnhQWQjkWJNZuyM
YjxQk8n6sGhXCA28v6bJ7OOZ1LEY1jpWUt6Je+EK89x3VuMmT5DCkZPuO9/KvlOwJFFevwqznGPp
NgirFsEaAfOAdPVI0PzBGWCd5uZQqI0k4yk+D5NhXaFaSwonOpMlaqFFrk0XVV9Y595IVnIwI+mY
VnX7gdf+SlqHW/Dwyawa0IkFL3kKaDjoIrYEFjb+doBZPAKFGIf64HBEP3bOMYfV9G2O7alGg4y0
JggOpAlMmrKDic2Wrj/l0OtCUv39U+JyA3O7o61fbM+uttL3Xm2HzjCzwY5fLleDetRISgzSfoU0
tC4YHvrs2RXFX4j5eVj6no4x8I+WDvmhq0FmrAML5dlLoVcoMW2kW/xV3Xx/vF4IsimuRfxv5HHI
1QwhwfzVa5td6rOOLz33nFTOJ1HDzaogAFepsy305cuz7TfTmBwC4dlXy2LQHuSBYeEHz63cNe4F
iGoWjmvd7QTRFKDECUccx+lAtT1iDTzZfjsAUFP9njaMc52TBl0MZE4ymluvQ93UjDWkZlHSK2ct
0cC3tQgoBPOad/NBSCNbUISZmf/lFljF/42LGSNv25lPRnpzzCCSMFavGYJppa9vrtn88rUAottq
vNkYIyCKZBF61kfqPRIlmo5Nbb4vMpVhm+hW9GqUVEXqi75JDZsCkkfetWzzWCOOUwh8E8pTSK1/
IB7xvXBz86RWQ35Y3XuzCI8Uau4fhKIR5L+/HU3trV3IN3uFZ5+nwWZGsvB7V8TIHplCCFF9Bk+t
86ImDwrOfiRT3yd44ALmKxeWhFRngCioDYwr2Sx+mko14YhjITJdW92HsZpOCVAd1k8YI9cyfR9H
7zmoh+DWBEhwwmL6grmmQB9hZ6EZL2BE2TNyDudWS7xTwwgVmCMbAwaX0jHTUFuqn4Q5+KZZ4qxT
tbItgmTeaG324eWgbnDliwk91TbVm8sIQzSv5iAYt5QS15Aniu6oQSRzNe80Uzq/5ZECYThqzjOi
D5/ZwAQGSQb6MEl8g3OYLb/9JYDh5Vw1/dnJImp/f1Rh7lJqu/erxjWn4t3MKZ9J8gsnikPvoIcb
6v8a5wVTAHY/4+Q3pR07ovSRx+xLnY8CZg+ZQs2wSdHTWCXy3D5oCxqhnctyl1OgteEfZd7KBTi3
Kv5aTuUd04eqTu2meXTlhDCSOuuhM7LhUNa8tWhYsSHHG9Zb0ng+gp28+Bp3QjwA1h0UikEtXZjX
ff/c9su71OT3hIFjz/WjBqQ27qxhfRXcGY7Kr5bIWSYzrNCvNSIup6LIDkM2pRfqwykL1IhCNkDy
4Ni4Z+ow0qxOd8qpCrIQSR2twWsm3WVLzeKnlYpmj0tXuzm5cdfr4JohPxx7dLBNPRT3bm6rl6Y2
MeQCFRqmqHMeSqrR7haVJ7dMMUYphox4HEYi+EI7GXS3szeJ+S1Qe0w+e80bHeeYf5kWRExG7Hon
RsoClrxi72LygpU5dkpWPWELtyBq0yJaBrY0vcZupfT+8FMQ6wHZccEkfCrXuafqNqBixdDKvSoh
iy1JdWwVV5LRePY895/SAuuUddM/pw/CWlcyolz1mpqOtdegS7bLlMfeLORJSBASxnLGh/zPqOVE
3Rk3UApao3YuE1qh8SMv8+6/D7If2LWCLNxWTrPc+hJ6WS3aKtrlljnczYwoSkZye++WGNK9VW9i
XzKj96qz3v77274tkeVoroh6zbcuppqcSzZnJKSzbL+yF3L9B9Qhq+IpaQ61Jbx7NfArJRevV5N3
InUgDn1TyaMTdCdf5h/J+jCveb46Tbz0ooUYwqNq/q4WxVWB0UAAQD2mZe3tSnv9EtBQMffgUElx
SqErrb+Dzhl2a+6yUFp5o2NtkXFJw/fJHPuoKd9SKb2/ZqpN5FNy7dlnjxBLrpWNKIhHjkLFdWnC
OGgpFVG+w0o6W5NtB/8rZDEahJOsycyxXURhY5dnBtolKcnoQUccTgN1EueprXj2jX1T8G+iSCb2
E9gH6RjLQveuUGHBkCaoLJSvBQ+Yg3GBK8ydIOBR07tu5zYPklMBq45/QbnL+gmOrG+qY2D7LOgd
A3+EZ24NbWy2c5eLUKnu5tEMcW08ohNFzb1w0FeOD4oIpAbsRzZcEzNFmUI1GfgwhnwMue3pRxrV
7m3Xye1/ScjFTIwnD4Je798nlz0DHaJUurXmv4r08dV17BOGd4CYUnYXGAWH1s6+5afUx+5QP/z7
iXeWk/WXeni5U/nMcCR2hB/LB7jtrkzIduAMl6PKuzsk4/qwEIbkj8Tih1baIyAfPfRHrvONM+q0
9xbzFXBKs6P7peW8L/0P8KRXY+vNVndzp6HDc+PpTyLB/9T6yMIEL4FNyJPrGNlzaXsvj8MhT8rk
y+4CKDpOea7pohWK239O4CQcPK06W3VDEsRJ5hip9JYTS7v+/y8JbVr9BGW1WniBsPpY+DrL/OwR
KdzRW4WXnDCeMuaUu6eBr0mz0bSM9NUWmbrOWCTw6C9wXFqs1vmgDbFL/gqCfUZZt+VuyNtMN5Az
W5/WwHutmtdKlW8iBwNneUtBHIvrFbrBxoJVfOsoLigCE7Ppg67mZ0Z2yQtrP43dya7RwJrEt66B
bixX8YQRTB6mfnxu6pGFS4XCbWpcm2xp42PibVmzVrIb9qFE12h6MblMZUe/dttdkjU/ljk+1biL
YiPxdg51ibu5Sp6ZTs2JcHKDxMWa4ytd2vti+O8aT9xBOSz46S/CH+5X5K3ZR5GtpbcjItqv78xS
vhhi/kUyt3xJ7W44L0315GtMhb6cEXi93EQxjXTLu2R4HSBwebfJ0GiQTQinPnyzTqAnqLddDPAC
o1rVNPAfWX117r1hJ0RE1GjwCE1Q5CtSQG2Sf9ZsIFVrwrisHNY1qfG7mp3uwpca6xaLiDolheh3
AUG8JKAuxuEewus1gy0fWfbdwtZ8aHR37/RUA3CPJP46OTuiLTd4C/j2CsPg/k12qf01AITbYtng
PqP8G16z02wxaSQ5fIcBukDpIqzCzQeSYxJrMfPvqVz8ezZZLwXdir3rN2ELZwxpwTP5ocSPh9P2
xIXmj6Ak7VyX1gzEpy8jQSj32INwjtLKG7YJ5I7t3CiN5DjrAE2mZFrnjFyBk12wutdHu7Zuo8oH
imOQzXhKXIoXuNJMpU0DSsl+gLBMhZR86R2C04U+LrhgzH+WL8cwlS3MG2e243ymT3HCiLLJkS/E
NJ9Ws3kRJmrv7JSQlMw00tw6+W5NblyDZuz1weFOZqOgptpCSqik4gfKEBrBfB7djGeyPM9W+RYw
jSK+Tfs1Cb4flqoVUxo7F+ldx/7mmf0X4v2JrMtDQ9lyxzZQBgNLQwPkwAblkWA3DPul8bZj635x
5P+GS7ueCgWtSsyxiY33eRlZX7biLAzBL6u4JXL46A3bjmbP+Yd/G/Ncaf/hzUYz+LqddX5d4mVx
5c+s2EZwk910k6tFjd8sl8GvDhm1OHf6GhwqbH5PWbJNy0aQZVy+8OzaIVl1b2+4LVsN+uAXLUWD
FuPVmQMq4Nc2vQfWGpbOQsSqw1pSFZIO+FHvD3gQu5OzVO8EADF9+pP3BpCa75XS2w8xF7wczVIH
gy3wZRQjr7TKo/qAnoniyJiXkiAd45mhE5pkT3esjrhqocIot+7A3MoAcddsQ7x3lV8VV3dUzzS+
NXHfgtioNCi2Y84DRvXel12xOalgK29SUPQ0ODTMz8V33qdfvvshshLsZ2pNB3OBc6NPBFs1176K
lX9vUoF45pF6uJeuqdb229H+pz32pTDp/zUMpSgHSIvYGTgYzHuZw820ffs2lQkYztl/50nywyrL
X+laTmi/QjpzRLXtuZ3QCuFPJ4Aa3xOTxyg6DP7JYm8Wy/r2JjxnWi7avR1kT7axfope/uVD4jcY
IjywPKOaL3Cst1Yr7gHPNV5E7t58jrbS6cqVDbdzTQsfjzt3eYzDE8xQuBUwcfm++Njts+wlSazx
qcwX8ELaWcNTY5awoZwut2OoibhUIdT1HuE1y57qXQXjaiLwYnb63sjGF1bDvw05fBa64neCBmUH
/LAYKnETVigN9fqU6LDXiNqwWyBHOI4rV6M5118GR+F1fWzy6YzaP6ojf2mP1PXDwkUtlBpM6pyz
i9nTt1tSwR1n+QzW0AcUmloH6MNP2Wocphn4NiHQ49RRM4u7h6OBgtwNoh70vA5yB/5pzvSFJKQa
H05gqj42uaC43CjiiviXLUZ1/7QrBCbgVWBavNmIbcvZOQx2ISP6nxW7Bbw5619uTi+dxuNOjdof
5sloAYFiUfZ4goTAAqTpCVpnFxAQ/ZH6nh+MmuOetPx0FBUNh4304nZ017NjjG4oU9/F693mZ1ry
Fjw8hkbxebvuncbpNvS6r09NFmXacivpkjunvXNrAarBfkjNA3Roep7JEAwaBUEWjYzbivFmt44J
nIpUfft5ji8iA5Iw4uU0H15McxwNVhXzIc86DdmeiL4+6nf5XpXLP4TWmX/EGGwGfBKs39tYODZq
swXmsmPktYCdbhVrPNvoxgOLKgtqL/wnmT9oO73LicZxmfLAMqMb1n7gKr/RrUEAyEQ4NBcX8Km+
RuZjvZcAv15ZJ5AWK2LUnu6JDeh5hb2gCWYo9kXnpIb2CCphCXkyeibZ07BonA8TuapGkEptigPG
+hdWMskeUqU4S9Y1XYtwm2E/sJGlEN+0iz0LKkl9QZf52KlLi4U0LacPsWYUt+cT6FK9j2j3djdt
4LMnE96hIwsS6QM2X1qPQI6t26J1dnnG243DR3K95pvlWt6vnK3JbpqyBkNjNCEDRmlDe2r/UNOr
+Qenrbmjh+KDiel5LVG9HnUzWvbe2y1yyMSZ0hneLhsVlltsRkvLVAtuoV4TurU1ljhzmqRb4Y/V
Tjv1i9HF4KZfC1ocwszhitEyOwLeeflaYSoZY/O2eiSuOyQVpNi4LJnpLB3QcDFAGNWSPtaq/p9m
5Rpw2yBeOiPW0/FOgeuRm1/Y29l9+TLpcYpqS1NRJ7LTWHTVLiMCssF7N5/TBD70ShvCvpVduxGO
A6ZTekfgY18FbFOZ/Y+9M1mOG0m39KuU5bpRjckxLHIT80QyOImiNjCKlDA6Boc7pqfvL7Luom7d
smrrfS9KllYyiaGIgPs/nPMdXV3hFZyUX83bPPDyfUDi3E40A6kDEeHks0+6g2bjuY5xHp3sRp7d
YAlPvDcxwGvjrVHw5XshzdWTpTgJ6cLgy/BrhvO5UcgnpsycK81eoqz0FqXCzwDpwGPjjSy2vb3w
oksLcbblzGJEeDMx19Yprs1W+NNXkfFN7KwX6NlPs4v3OZfpj8omwq4vXwt7eJHtfMtwuK2Gqy2u
xuAGv++PcZW9h4SguBVg2valt3FTOP4z7dzJqulfIOdoa34jzwRvtg26yuMFJG99bV4Wz7G47Pkm
cCl82V1yCYQLNxtdXdsD1s2nPNvloTwt8Q0+zyNySJXrkAkPZcwEWXpwnRr5UdEzBvG7o2jBSBui
WrcdC0y7mrpD1DjbRndmMxRWfViC+mVivjhl/O2FxK0OS3zryeWJsLV1X7bPfjg/VhGz7mQYN24x
PwlXvbWBuqBLg9s1RMwXBUO5bF5bxNgdEVT7DQDqMhM/QYuMlKXY+hmZuhCZOxhZOH/uSJSQNWyR
dPTRRrGZWvl+98OE3XNYGKpcF3UIk8fYGb/ssCZYPFsXkdiHTJ5WvVXWW4E3zZ2iR8KSEAQB+PPk
RgBeYSmwDTPLpZyL8MUopwYT2pq1qMYHitcnMG0/fJ9NFt+DfRuG56WfWaU13iqc/KcpK4DJGESO
Nc1yLudDFxBaMrnOzkzxFkXum6z3HS3NobfZT8jlaBi/IiUTN90fzCsE+CDM7DQ/hjZ9kBqAn6pI
MetB4YQQcW52EBfXXX4Fm8lwJ7WwSSfEtWDEKO6Cpf6MwNBULuMcj7mmX4EGtBAx1+23SUOg8Rck
yGZdJZMPuIMCqCe/AX+7t3ZpmfOMoJAas6pgs1aXD67xbzOqxwFRxWqcyJllR7WCL0o7ux98i+G9
/cEGBhoUPmjvWY6ocfOMce1UxTvkpdXGl8mdO83uvd30x7SEzB5V1k6p8WPy8fSGiPxUz1a1qKaa
ChVT19xh09VVdSTw7NJp5tLpuHD7ZRyyc3Ff88eH0Kd0GNGYMhNJEX5diD/ZEAAf8c7wHUQI9A0D
8+n2vyQDlWP/JcCwUOC5N2Vfn78iJ+B6nsSPaXB+hQ5IU2Xadxpo7mkEkz6V7W6ckUl0BZ88wtU1
GnVgaiJFc5u028gnE67KEFSwY2YSHGuIrT3tAUw2AyDN6U7plEaHZkyfTCmplxJWU66Bcl36vyYA
oQA5vKNB5NQDltpPXfmOOJqzef4a0uqn8TOE2n0GhbYAJHU1mnJl7qxjKpdrUpdq3ZXipUuaTZrg
H0SBBYYq5kHuUIsHJKLytRpRKKzDrHgviEfdDQGRoq3w9lpzmlZV+4rKkIGeZAjbT3RgQDE/zAQ3
rGqhl7L4hDczILZnr4fgz8OkgYiKco/TcCyCeK0zZ7MM0AKDlJhSw2ZyJTQ77LzZNF2lj+OCFTpr
lzNxdlQ61i8fydC60c5prMfkkFooHpu0eVOD6PaOTWuS7loTttsEPjI1SXB2G2ntfBu3Qkyy25pn
3aLKWQcEXm2o/b41BJuu9IhbyhQ0zwHcgiADbgfIxGVetJePhDnIsyeDU9QBfoMacBi7IEA6YrHR
vQkyGQrv0GGUuNAR0eJLJ9DyBJj3t/FkcWBGcfRUqsHCMYFqZAbHlBk3QTgw9Jv46E+SFZVoSLRB
+DUl38abtaJxkRfM2fQAZvsG4PEf7TA/2cnt8ClR/cU0Onn8gNUNCRgdKmQc+pyO7yBjEkTPElNP
LRGDTaToEKDI2BXowpef5Y96rt9LL/zKIjZ+8WvdsCqJyDLAw8BtvzTkWfDc44NMz5Hl/yBWmCbZ
o/bTzOa6Sv0MJonc1813bcfXPMmzr95dfks5PMkHlCMNlTcJF5o3tR0bsBZJd4d8+6sVcl3QMNwm
QFLZzaZuEDc6UjwylOJjmWNYeIg9hTPeDR66KLqfOEUfzkG70QKqDSNxBNlQMxr8RBZAjlwOyHP4
+tAczesSACXKdTZmcmKdPQCIwp847zqblwO6ZeMnIaslw6leMnyBO+jvOipFkkkZhmf1prBFAACC
UNvUZevPkEGtxuqpcerhgPSYcKGo58tHfNdY2fvAQZzdIWGqAj6i6KaWWQBEjctvJpCvxYAQ13cG
bhArFsC0hnAd+uRFm7lbZwNAcNdFhuimrJQs0roKNmNrRGlEZaQAnXLzHQa93LjtO/cTzIcGGbqr
FCWqY+7ABAaokJCn45Sii7MAfNhNyrpcqPWyWJpvMrgdc0mrSW/sCDGTU4oVrgLM1eQYrhLhXm13
+CYH8R5qkmlEIuC+Fc4KDXm57du7oOvu8tD56ftwe8OW8QUr02tA/OhZyfTVW36kPNxjSbTNTKLr
YfaYfAye9VpD2+P1rLvUHrmS1R6cy7hJSl6/Cd1fOKwV9HlzXELzq8GFtZ+5egLKoZWcKSfJ+yrL
6M4e4nYTdZs+V/UpeUkl+gB6KthcM7GpOIkR6Ea/yZ949CpJMG21HHPtci57HpHWwUdgq/4RMdLO
gmXU3054iUWDTCJUXl5R7tykuPq6r1GVOXI7DudeqycBU+TQQuenH+VQzFDph5ZNADrgpdIq4Sm+
WL2ibaIC6kL9rG5hBjpkApPndYIYX1FlwPtS2V2rwE7Pzm2NKelFIcBditEeTpNGhTeWo94olPkb
j6FkY4cfwRwHD46ELKdpPEEZ8YGJd1lzHJEkjtc2/uV48Eqqwb8Pff1Y/Rwt56vTMSYpzswgsj5R
Dd5PniB9qEUbYnn6y47miuqqeglzv9ujNT+nOd+KXADvZZbvAyEPAagr6k7HJKSu+cDQmQMtjfg+
a1SZrpvx8rjm1mVuWAR7hJ00jKAAk/g/7ISaIBHpu02XnFrTdOjsayPdoyHN5HGA62lKvmlFxQK2
aOmIFGZv3DzI9VWXooq3h41Dp1u0UpA/6nxqcjtWDEWQBJpNHiG1mccbr6omR8gHjOrcloL4W92R
58HWUDOycLC2Hf3tMdwLDvtVWlGYmCT+5qbitwGUvmvG+0y13/oUvxJEx4Od8kAkISVWiBUPjl66
aZfmNe6IhyG8fMveIkFpEX4PfXjgHaQgTenfF8s11B7PQDzZ97E7ku0KHKT3K7Pjn7ydb2DbYoHU
OUX62HB2npvQvVY5t6RJgPSzUUm3Q44YLiEVF9cteSWhi7wu/FCjjNlIRwd7oedbdIX+O8AN1hrs
I3NMRmqwfKgKZJ4cko3r3J7giC+lOxMn+FLM6BFzB+RQlRJ+JwDhU7a2QJQIvKXavBNzDcnQxcXh
Ovq5z5iK+gUvgeYBWSX1HVyGZTH+ll0S7R2ybt5WbM2VwD7lyecu9yb26RbDVMY4Rab5kbiy+BCQ
RYVUuexdHut4KA4pURXYkX6kXaKPndvwcbS8K6tCsxAaOtKR0RogeH71Mxsog5zIJc+m09T01xi7
y6aUuBYyPOlLoZdjCZo2mF08emk6bq2gTNZuSPTtOMz3S0mNatEMTl9micl3SmuqNpA2SMhBQi18
dog1DZbZjMx3KpcdfvEMqBO3Ep82wKuMoVv5mNifqmBQk/ROvjVl8T0yAelOszceOlbfgDqLGV8Q
TpKGIdPOayrnOYChMFVdda8ou1q0u8e2SpAu1PQbLYJkoKAuHF9n5ouhS+x1qPIxfxDcXKU7ILXd
0WmS37cEzWePYs5anqte2s/yje3NdGWcW2zJmuHwKZadcGv/GbD6TauRZL9CjAhN/kK8OCYwDXQ3
VtbDSOrTkegDLq6xgbCtwVAaN293FGbMyPqtgwTgxWAEeUij6eo4qU1+ZmlOpSh/uQ0hAH2GsqAX
8ATjkjU+WidciwBEnm4iDMdTB6IyH8Za3RiKKcTTTH4AK3DxaZHdCmHMDUhamEZ1LouJDwnj/LqL
kvAhioEldLAhkqzPrsJwPxgsLnuTs/9mSMxcPzTdIU7nL6voy1NYWOu+Dv3ntgpW2ExArCPOVlkD
PNNFpeIZYgJ70R6TaFh2Uwz8gZVUCZS3WC2p7xySnK3cYMCYjj3dcBbM9m5W5pIQ3c5qEBM68tDp
7Kuo2o49uX8NIxNvii0UN+QmlDaXEct2cPpTRLq8zL3PyZ4P0mAQajLX3ZPvTC2Vxu6ztOxsmywY
rxHxMItlZnZoCEtd2b7Sj+E8obLsOgHHgoIWxRz7+2jcLohmV9zRhHP3T7iEKUZSPVwEg43VZJVI
Kz2EBkRFW5tRdZuIrvSau5IIv+jBaJCCKqd+dbDh4jyzt9E8f2Qm5opG1tpVSKhmqHGQs3ZV1Twb
TT2sFvHZWxTTUmIHHTwAVOM3JooH0JE3hzWUjFZO9ca25va2xEn39tFi9nHq8ujAwgZr6Xg7DBzJ
gIy7w6kbuZtzl3hK9wWsio/ZGY0ISWvTZRznaj1M9J0sZlYZvDBii2mTfWjpVpgPz8APaYobOzov
Y08MtH8jfmPasJaUc60CCFGFj8QJ0ke5ODpj54GGksCDZWbFgFmk67i4WmLdVlI775xU9S7zW1Dc
xFapcIJ+NT/1niPOjZsdUjHdtkzRVdFD7t3eeU2GN9dCW5y4I+YTqQ7Z+OVwn+oDDFk6MgxejXcm
B8g7SZrwjUEQEEuXEU2EYpDxFfoJGXwObU3NjyebIR3yLtYerwicswNGd1yBBbXqknvHeLAZbsrh
1GhLbjlogr5lXhv1zwB9Px3UAysTn/2EnFAzMtHEtsYgntYtYZaTlA1ql11ZFzcX3gBYEpEu6SSs
yi3Ueggzih3z+Ytt4W6WkCi5LAp2y6xM2DPdMY0pCa1yXpieT9u+JwZymMpdYEawJL3cWiwBqa26
dTS3wykvZ5ij6FDmoH7rx7Q6+Mr9bpesnx3m0h3aSdwm8lxaUG57UQ0biBNo9RMyJUJmGzzh/cpz
8ZSVSfjh1cnWyot+75Kex9zctoE1juooNfdqOLFRzix/eJrq6qr1U7f4xedIplPvcq+3no2IGKdw
nQ43gEq3yqx2R4o7MdGRo/fsu5wT9RHdAYZWTRQfJjhd7tnAqZWt/fnsY93fj53FomuSKcQU5pJ2
N/p3mcmttfENszIxfviMn4F0ZCOm+JB8BprSlaPAhndSvCZxP78wIzTH2unx+c9oVD38qgxwSQC2
XPoeunRSdwPRny0StNAY+/ljnBFg08zoStLF2sbN4H+jO3x2MiiJTmA/xQbFZ8sigBJG3BlM6/RZ
fGNyPnHcE1W5dStneiqj9DP+K0g0uh98lm1urOqtIdNl1wmbnQQP6r61UId5OHKOOYOc4vZ2DSSQ
raKRIFACB9DbtTNumgHufllkeFtp1IDrW0xmporhJnp7BzHxsyoALyDd03Ztv0YDAnp12x5DCrnX
wtzXdSQB9iT11gqbHxzx6o4h701pfUjHzmObqxi/GZb8l1DI/nnKaOiWIax2tGM3XYJgBLkE8x6h
QbOpwCbCoL6xje2ieh7CHHKo5Tx5lajYpZesmlqnPmvAZwfahiDyphcq2Ico+SVgShzrvicyWZET
w61J5Pztny1m785Dw3h0MvqHeF4eJKSVTV1DlBiXtGVRCnAXrsjz6GFJhqxvxGBvGxMO5xnR9bYI
C9ZFEVGwok8fBo3OSEagkgm1s05tkjGFH/XL5JldMPUAfnOIeaA9k25xVxZioHWc5YQ9peKlbJtL
mJfhlXEFc3DsvllTgXyIYXL0/PNBqiO26LxpK+GirEN295eiGn6BR5x4TE42AOdT62XUVxlRYCPx
MQk4u5VVpRernHAsZfR7qaVy7G/W66DH7o52r95ksSaFZ2hfxsJPTmwUNy6bp5OLM9i78UoKoLCM
ZNmR9wtj+gJYpEUiW8gYsc0gf4oKm1kTIbrvwmRntY6L6gLSJcOgiPFr8WjsKTxOCTxPFEaKKiFI
1pSVm8qY5dw3750bjx+WApZ88ywDnDjFHa2OHghaUUWcb6bahh+JvOl+Yag7EVKtJ987+u24Knnk
Tpj1rjxx1Z4Ek9ckmsyD3VPrtePYrzJt1K6eGWKBt6el7dSj0cQeDBk2kMGB1ec7PjplYVG829ly
ISUzaezkAk7JungCk+Ycy695Ev7VeOgFo5TSbKBmYJRUYNOBGliyWrRs8UJOIm7Fsd0Q6/WFJpC7
W6QaeWqHP2z+1TGMzRTJnn6DpiYJuRXQXx5pn33GLP4egsm+SCY6TJZ9sLSmty4eo5Uo+x/whWmA
7JDxJeuvv/5Wrabt3NvsR9ukp2kPPnw9/GAOXG7KmxzSNsLGA8RjbTqfPLzuC//i9F050VNO6zx3
GDgEGzTIy2TBkAeTD1bPgAUqz9Bw05EX0mBu7qOC3VDEjEQWtxyAHBM9si+MYhUrDjezWA7SGynV
DOSqzMcOBf6WM2fV6+KYO1m1c/rvXMr50WUh8dBRgEjXf0uaLaJDF1Xl3D0E7fjhCYZSHbOcJNH8
edQB8JmRvSe1Qo+sIdai2v2J3+1YmMaGstjHe+NG57avp7eslhyCvXnhB7f3feDJfUy+1nmc39no
T6exup1psKZL+JjP1o0ShSccZLjxjwWnAfd0BWaIlDREeB3+OossXzi6u8zetFntbMscLGcm1b2t
4CHY9k/0eZjyVfCDXDkIPw5XBqpLs0/Vl0BdHCCTak2svrXhBKggOAeI/lajq6qtfOxII3sh7eVl
aSFEsClWZzhhp7YUwWmx0m+W6cpzxn8BTe5xBZtCvqrQOwe+ZscVOudeWfHTmEgeEZghrBvNJQwV
JIOWPB/fcs+gd/rnmkNe+zH0z4yGlmVVGWTDpSup2SSz/lROHq4FNrds9T5kTGEW+TDJ+x4nnw1E
oghvx4we8TIX3X00uJSjiBs3IijuPOlPd4PJfhXEuxBP0CUUjt3PUfMCELvKuzmrKUGIXORRFZyE
xEVu2pt1N5CEZ1DcVXekLmGdKiI8616VHn3U0OyF0zu07NalYbrZOriFK9E794XEeSxk5q+HREj4
rwXP6chrLT3/cbYnefXKbI+wmaIwHL60UwDM7bv6GbaR2LNxsA7LCFRvGvCASyajIFsrkLaoc0aE
wUORJ8dIliEJvKikclS8x4YMapA92U8/UglGLf07XpCUmj5IjonloEmMi0sQf1kkvpBK6es705n/
+gX3wlpMkzyJwQ3PilHuwe3cC8erd9LAUSMeLGhVSgDSsrq3nG23NcKEwP5FDJkxdyrfupiSP/mJ
EKdw9ZelyK9lTIlv+IfWkVcj8GJS3yK6CufGPpdei7RR0YSFCdD/kOnQC+7uemCS2VYoaaI59hgZ
kh+0RG25dz5zx+93dmfs7+Rto1yvSg4nsCE49ftDqfSNWZvt4fZDC+rrZINviPVY14ZHToRvmMHe
WUTNDPhrMmeiCcHubNazcYG9Lot+dCcKzcJh+4z+sV3Psv4ZIVE3ZqwfOhEWW7eOu63bwr5jW44X
oD04sJOqnEyGtJyx6E/Oc503Nqely3TaAWMYM33j/Q8ZE5X80FTTDNoL/XFE7WZZtiYkMdJrO7hJ
PZn9OUuDrKjQJ9VmhIJZFRniBXIg3DnRvhgMot2+3Xv1zAMuN3m5RZBobYZhwoR1M0OTILevfhpk
hYfSLZA4pAvHqQ2IZzX2LAPHjHNJO+RrOXOGCrwb5+PAUvBkZ/cL1r7d5HrDKoRrthOOWPua4G6r
agFIeYn9j1/S2nd2ic7wzHAsrGUJQsKu2UFZ0Y0WFGF5UsuXdpPphaCXY8xHdN/X+OAp7YquIpOg
5Tkowa9tgsbMO96Oee22TzN0mUsKxu3Rz+UEFfMWn6Mm1AgLdqH0xvuJ259Ly5STA4783TcrFdiC
FP49O3fms23c54YDZY0DJ1kPaf7V4FQhBSuxjgvGwjVDJvsOyAYuRqNevdB9G43vYIuFeCNwmM+d
s5y95CYv68mOM3x7GYsPwz2zQqL4Ktntwl6DijZtef3r//vrv5jNnvJ6qC+z7sHqFHG6k0t748h0
FZxGPF0FKAyUddvJA9zEanB8dAIRrhOtZvo52Fj4LLGPtc15hkkkvE6fda7Pic0iJ9Wpw+iVLQb9
zjxV5nFh2eQacjrhlmKQqNPqAUd8+VD6ydvotMwv9dBfQC1dm3oeiNFyCbpYJuY6UInZ3Levmee8
ZnxdHocqfVW1mPChpgwgD0M+tPc82Pp96sP7ufyh8yS9xMN0pRNF6dpU23SYa4R084gtUYiLW2T2
pTLJK3Hr4okixn/ikBjWNW53Rpa3vZMEcETMM2p1qT4jU2N0k/lHQ/D8LTY+Z43suMxJVPbW21+i
k9ldkmL+CEXLmSwxGTvDtyqO3hIPcSbvxBM59TDTyX66qMFqthSP330zFmALCgKUjDvDuw6mq8pF
/NC0xUKKrH9kaO6f//plMnpY+7S55z7oiT3tsQ4uG1pq0FMpvY6YGrOJvLnamQiiA8hpdiJ0pg+Q
G/SxxSa+qZT3HNmheA3FcMHGj6MrsBA4CfxvAFN2sInR8ofMDADg7dp5W+GfPeS2/s6ajYauLIFH
teuiBMPdgVTKejxyNAd19t0Ug3UO9CEudbBtmTRimybB7BZaUrwgbUbfyLVQewAbuSALt7+4Xume
Edv9CKQfISWt7oYiQOCp76SDZq4NWFgFpxK610dDJkU1rZfOQ5y/pKRL+PYXmJmfQiGXtsBw74lt
ri79URZkgjoRuFZ9G3mxdZUcR9TIJIZmD2jKkt3IZBvAtQ+BwK0Jmyf+2O1QfjRL0oJAV+/02vm1
13ST0HZ+RuXon8Uwc83p8QQwlVBqwx07TIavkTl6Jqi+FTGD5sKPxx+Vbt6ZGq/EJJ1TmMjwMEzB
U1b581fGmG2xjD7g4U2IStMZVtvOQw8Uo8c1zg+mueG1yNt7TKn4ERrfPPA5kI/uVvVGRBMNsIqm
jRM309pHNrCdnGbPRNH5Sb/EjJO78UGRU3HRLggogndYYw6+uEuDfXI/mUW9ywjTXMxYmROBLWRW
qp9LOi93oLlfKCepEtBdPiUeaSV5n/YbBqwKUFPWPlg9IMhwjuo718JE1eUlAcfIMDej0+/bCDqh
SKcj4lw6lAGJrq6nYO1BqtlwvZDJN/YRWkfEjIGyTtiN3O3UJ5c5XZZDOQB5x5UD/KQI28NsRfkF
PtJDJJudpuD5MmX4UwvABMhABbkpqDoHxnHb4AuNHpG/uVjL3rOuqOOeZTl5W5oobHVjfuqYJCAQ
w5tmSuZmSUfTXHR6Oamq/XB9QKjoDXHtOmfT1NWzVTyrROf3vdPDPHPKeUu+9m0uq14qrmg5ARHJ
vds//3Ncyh63FCkTjeBplEznVxHZkEp/jHH3NsMvCTDmNMNv3wdD2c8N0zbYGyzfYlaV0n+6ndjs
PnGNwYUif3mko6UTjo4AtGYdPMbWaJ/tEflUPLCPz5vYvXp6E8Iafezb+DTXTEcH7qJ3J57XANHS
y5x4LSUf4s02LJpzgwtjtfTZC29w8MDdMGE36okg0znxFqiYuAIIA487+TJJ3pO6yC+RhgSr45KN
xyIP0bhglgq2gogrGBLaeV5KRo3zgsTbifUbttRjx8A7HWv9j0JNzrK8iP4aVVD78khMKD/bx0bV
/maOxPiSZ3w0iu/sNq5hJLISpBhoguQ8E1y4JnA43chimnYZyuYdg0piAyQ501U8uluCDljl1HW+
d/R9X1oQYBdpuBHJ9Etl9lmOJ9cV/ZozG0V1wHdKB6cJK/+G3iZAAmm3p44xYdHxRx3b86kMF7Nx
gi7CEYL4SGWYCfIOeoo33tcqprdJcbiWQbxyFZKZpU+XiwLFJ590gbairbGF1gki5QE1/KQwUbox
ccY1DRiTvjTnWMvokzkSp1IRh6Dx6PFhfC/RbvteCOQiz8IT0+PXso+6ZxRhFA5zovfSjDToQ3Bq
CHEh8+RhnjyUYYX1CAA226fYkqm16ulEXXDIktnZtwVGHqoKZtPzlJwXqzq7MUSEDjnZWidBfXDG
uDh1hS33aHAgTCjrOIR42+ra7ERdpkfhpa9ErMMLZHy+aVHrLZTiF/KVFmA3tGy58NO9080cGvT7
bdBdKiVPFql7u9liGx3E5smO8u28ePElb0KSWcnI4wFSR7dYpqPfW8iHlrTe6cR0q0K05UWlgJ7q
8goeTz7GQ3ejzJXhzlTjhxjMLQBsjpjN8NAp0sy3OV+JF0eQyOl3yOS7nHjFqE3DFf5RXGS5nlae
Lp0DGulbtF56m8K3/RrnCqU4G+CtFL1i39yBrkjRtRCzAiKlUvZHO9yl8pbq/E1nKK96z35UePlX
dmjGHRxRobb4naLTLH/5El19RJolhLqxZyE1/pioDUpErXZJidf0bzSq7dErW2s9RGbfDsAye+xi
NWQ12ap51bETAGMyhpuxNPMxEPFBtk51tMPvDFq4QkeS1RDLspySR9vNP0t0LX2rGuYsWfEseecA
cRT3JXq+tg/voOBch5ui0Ru0e7QBfLSu4zHUvuW4Zm5ymrrk3khmnURJwmNFu5Ybii6ba/ROZPDK
q/7TFIjgo3PB2q6hp2TvmnUsN+VYqgsQZoLpKrIgGtjH11i1DoQFkoJoLg8JwfcbH8mLwMl+bBH7
oZzHS2D5AAmHREVbMjeTXZ0pjhEbP3xsYztQIcpYwDM55v+w1kg1Fay2BU/gypIQHlAqvLc6WbOm
jraFk1jrVJTztSeONorD9OpOst1kbH2Zf+c7t5vHlySFRllH7qc3w8nAmg9tMyh3jRAZ1ifCY8J+
BpVZ9uJ7U4/1aen834jUnB1QVnSFkW1/jzFGbYKK1BMiT86DDoonxlvPYYWzfc6aZoM9VR9ypzok
dmJfl15/BJZO9oFW4oizZ96FE4NGspVe7P6Zp53k9Q4dKvjp9ZQlw/fZOOjqUgcDrDeY7ViI/M23
yZ1KluPY599hkB96x4I313Z7rGko7KJs2VQ38WCJDg/feNaxWXf4vNaeTJ+KfqayYMsY6G2Agb+I
rQ5pBYIcMK/pRqPvB1LVlJQuLHzQA44SODx4PAbOSsUWYTrsLwrLebajJD/HMf/GAC2RqTq0BHZ1
9mcInJkXY6zJwcbpiRqwLe+9Ub6OSKAUJ+uqIeq+F6lHzlS5tW/Pi8W6QXjFj8GurZUvcqwe6rNz
3Whr50wEuy7bmQLpEHnoXIQArDZMM2s4qbx6QCOvWICR+S35AcAV9Ujc6Ksnkm92lkwovIiDGsia
BOa+Zf5j7VB9tLvIEbsKBi8yRQUsvVAQhP3nhuS1PSzA8DTdfvFV0TJPw6HdcdoRnzR3+8Co36Sq
6nOkuLzL3r3MQfKRdQU27sV0e0Q3b6UDNiytEggnfX03Wuwk3SyxtkYyV4rd+V6ZQO24lp7nWuN6
bPiuj9l8qhQdPj6Iy9TLb1abk7U9p/u0YrEFsYVZT2a99mGiGdnhYYF6BHcxt/01Bv72SjgIj2KV
7NKJmEFZueFWRWX4kNqCxEZ8agS2hjTyrY7YzfwsTKSvumdAoPkLSwfxxgpD1JZYMmhq1SVWHWE4
SYTadOnkKTI+kaZtdgFC9hy2Hpr3YnjGVPpZ8/zYk6fu+F7lqkM3baMkuXmnR7YpTAYxjCmwbkis
/fulAyb+139N+fn/R5LUdMGAztpff/7x8SXzGl+jVvmn/uNvv/76rePXn394geMQEvK//wpVSX81
mw/98V+/ff8h+ZNvv3r9t9WvOv2o/s2f+0ceSWz/3Q78OPDd2Pc9T8T+H38b+XN//hGJv0du7KI2
CHDMROE/5ZGEf3c9OwQEF4rYvUUr/PG3nojl7M8/XOfvwrcdNwrtMIpE6Lv/L3kkjkvaSFPNaVPf
/oGhH8REmrhB7OGSxKMd3NJKPj/QNKT9n384/4vcpBTzShDt3bp4R7J/F/r2yxSIQ1y0PyyGowZT
1JrnyopZtk/Nc9PZ+396y67/+GF/q428NjkpIn/+Iez/+Rp8x3H9MIxuuYP+7ff/6TUgV0i8GJTL
nh4L8q+If+OYvav9aNh2qq438ecwsvbrmdFPQRDsevT1Cfr9GX37UJA/X3cRijqxtVwk5HoZKV9S
VD1hhqxnshVhiZF3DDrbWXtO+DC31W/RtNlaLPNBex4aFj0fIq70TVscRMe4cwn4bZ/Uutqh43Fy
ivlF8Qu7bC8ZL4DjJ3ZhCOFTxQWCj/Cv7dYOV8+VtQQM8knzio58tNT4vvXzP79hDrE4//qh+aSG
R74tXFCL4e1D/ac3LGZJ7RczOYoi8V+W4ZxZsExK+2BrGHdN7dO+Aa4TYwqZl0WhFaXtNht5/a5A
8h0z0AMvf4AGgMcn//F/eXHE6/yPF4dsAH6VGzieK/7lxZVRFySga6I9+bkWdH6CgKltIzf7dMbo
RRDVyWm+MOXp+hP4K7m2UuvlP7+G+N+8BN4gEYVA/2Mv/peInZBvBkzQItp7jTiIcnybqhKJirLf
fFXSoaIIyu1kWyMTX//nn/xvPhnBKtnjywxKi+fmv38yipm0PRVRvPdCMvvsm1C3n94m1Pn0mx0k
g8hb/eefyCHxr293zGkQE1BErhAAqf/+E12o4N3/Iew8mhtX0ij7ixABn8CWniIpUZYqbTIklQTv
gUwAv34O3qymu+PNojvalkokkPmZe8/VnkTSF2PjQYilV7AKntDjfP/7D/ofH2poub4lQn63gMLl
//1BnjHzSS9vqQjy79L1NoWR/vY8faoGaeOU1wTOnms//PtPtf7H4RAiXeLcdPCce+Z//NhxcKtK
dAT4GYX4toTzkE/5HTKD19Dy3oc2gBuPQBrd5npM/cO//3DBMftfH65tBY7jcka6TvAfX2digbdq
RST2bgxw0ejZwdRkRgY25Wvna6ggTG0N6Nt5yDgE2+Nh6utk35pns3tNEuyyAAFAa7rPKVaITZyN
N2U1iHm6ipjm5X8P5RWdpMk+Oc1g2aIQdFmIbWLIh9sQ3IrVwXFGKrsGIEy8a0QTlWik/W6+w1rj
rQWjBVpCfZsNxjm1736JgjGsa2W7vifFER78WkwW6lRfVifpxOcEifshChmmweLHmJJZJIxCJsDi
2+yBHLUrSvqvKncmbJXoV6Zmvo7WyIi7s6FmzC17VAKESFVG4OhgGGNYFi9dyCaqkVz4Dq90PDCf
kBgLukWF6HvWewDSdk8+o1jlFVX7v39Pzv84c0IvJKXLpvr579dOl2wFWXMKTOkZJSRZtSl7zSTy
QDn5h8JWV3/w/6DE+HDN/FfZ4561+gFK9R2woCuwl3OF2c4u2CGOPsD1piLJOiK6+AcHw29D0gjr
O8QhTK4aqdltwBydgT2uJtu9R3EFckmU13//pf7nkx9yv7uhJUy0bP/x8GHAd+lU83A/N5CbyZxS
CgqA3w4PcDvv0cYlk+S4Z6GP1tjb/PtPX/7w/7cuCE2TwoMDKfD8/3ry4zrumFSEwd6tmhdREY0R
Ztem9l/aqvjwS/MS11H3/zk8OUfIWfuvH0tis2k71ErCd/7j5G4KyzGE3fHChcredkV3KRO14y9i
rs2m+GhDfeswH7KYTwE4plaznhDLHWxHbwlSvTcjbOEyTvdsCKaVM4AbZpxnlGi/lrE/6Yj0fFzN
foAiyJhWnRMswjRsxKxaEDeqcW/AxABoVZMq63v3RoCeL/JjfmLpgHQpX/rO3mQKsQOAR9zs6FRW
fTTEa5PgiaEh7dJk/0fWwp8CicqqnqqzrI0Xx/deIJfv0yH5LRTOafTSrA9a9eQh3CpSlmEoC29z
g+mm6Z78PvxOVL/vcvM7NQ4gd3aeUe6GgRNCEKWY0VGMYXzs3arbm06PKRdVA4SQPKzeZ/YaTBVK
bC2YrWtCggLfOy9VjwXd1mpJtXA19jJfM6QWtotcjEuDpeei1/nKfTvbsDQ9lzZEYqiu6VLlPDba
vy2VTIvmGflD/lFELnd4qGmWopsNO2OdmMV9Xo/mVjqfVcd/YJXNR1UbX1GmnlrNNNNTR4guEO3G
HwzxKJ5BnRJygpciacE1qPcUfntmMBMc/OJcaNRtIzFedHjFhw6JQ2Bkk5BiRcTrRroghjt1K1RD
pjAQmb6sfpsAfTcGu99CTlDk0NyObMX7Q6/4PlHufM8w7NkOMhJj+Ken8QkrhUvKFz8Ezcva6olD
ZQvyNng8Wnl/0TbIWZSav7Mqb0io9tCot1Yd3uPSBxKYjOcBGCaqMJsPI6FFTSabIJDgRY6cJ7a/
DJYwTcIRnJDJbgaK37XOjXd8HQdM1iYXNj8fFawJogXNnkm8dxyJT6tpyHGnJF0Haf+FJnXHwZys
cJ4pun4MyPpl7PrHAsTJJregGtTsOMuEP7DFjUQ58OK4NvPVKKQZ1tl3J9I3GGP4YdzqOvasERxz
1DyA/D/6HGVPMv0FfQH5g0zukZBXYwZzUzWaJSRDCLd21+zo3FXQhNcIeDyYOfYCASG9OclJIHCR
x0e8CpW3uFewTzJbY30fd/6NgzTZ9vzbzciun0km4juw/CRaZL2zNT33Jy7wpVse9wbrKoxkLLGq
oYNl5ads3Yn61QQBYbSPD6STJhLBSdoHwaGpQuRAY8SF1UevyxPDzokZMsLLRIhbpSEB4G4z13Iw
kXyRGYg9JSTiBWW4JzGu176D7ggMg9f0N5NoF+bxiJOijKhzgCydQlTaonXPbQMtjSLWu7VB05Fa
89dwUlYCVC1rJwntlV9nJyNlbJyjRyXsQOyS5UblBIfNR1qGLijDAVCQzxFkz7pxv7oYaVAv/1lS
qR0RHvu0hHJPsCjtiBf8uOyp+pbWxcytxzblbcoL3hyLQTGMifTQSB5gSk2YeInmlSd3zawBDvVU
+YOLDgGN6SqVDgMfgW8L9S//Xys5RAm6PCLKmJ5CfkXnGhY8+7VRvyUL6C1z+Pkktl3NgCFwRoUH
7vwal/qG/OEbjPm1yPmIMrO4qg4dR2TilqVFQ/D+IHvIOi3xivVE3BZmIRVjNbFwGHl+ibutpPw1
Ga40i9ct1v2hMo1bwcx9041Ju+WvATlwZdc1zdZytxaG4gBiDc2vXp98XkhfEsddWO8g+7FHzMYX
FgKeQE3BVJHz2DYOG07+roNHTqUXMHae6myHkoDoj1Tf1eTy7JrWugxps+CQ2rexbJr9TMytU003
Z+RVLCO2SQYxvGpAyqyjiOOt+ifbnKAnm0D1WvF9u7Xa6az6DdsB40jSC2KfCKUz/TrYVMgMV2GX
v7cgWdG9zShKpvJjwTeaXscszy3AQKvsngfmqSgSi4CPTdOZyaEMSNk2UvsFJuRjyUZf6uWU6vin
KOQDSYL028cFu9VhR2Gjjqisv+uQbkaPWGdspsT/PCRcTJozwH2qO/OATwnZyPSgEn9vL8GJtVIB
nvH0kTaJLKZoStiGOPce+vAWjpNhFWc3BHAbHm2mSgSKX6Hw1itJkUXxs4QGjNCPzPsyGY521j74
PlFBqUfiIKfpgLoly1CumrN4C+viUSE3A0D3YGrLutQ2sh+UEi2CNhjrUTX4W8QFz0bO6WDV6B6Q
ZcC29PAMEkxxKytr4bsXf7N8ZFxdfk5O/KdM8/aQkNplpywWDLtwoBRVn2XIA9T3iB472d0RdPDk
KAb/joVayhCXWahv3eBmj0YLBpxxMzPMsJGvjqUDVyazoShwZWq7+bSiGcdCWG7GicBgvEJByZvX
ucV1bJxF4s1dAqKZozTduRGDfJ9vc6cXBNGIDMfkfWfseOnxl4yZ+TFkHCH/XLE4CiCdNjNfYDPv
NeNz4jHhABL0wwlC8nUVYcCLjLVppJz5rnsuy/ghC/PslNv6mKmASmc50YUhvbWyeMT6yVn1A9k+
WcsRURva2s2GOmco1LXuc5hDfniSWX525/vKJM+gEe6BVSVuY9x3ZR225wl33f+tYBR/0Rq/xnoe
+WXcqr1TZv3sRgwxvEmfZqSNqeKjSBN+D895zqWJYGuBufszCHQgjQ+VYZ3weaDcmCOx88kJ5bKX
S0ITlqFK/pigAmWQ/kYO3NE65aQN6v6GbGvV+O4D4IFznPHnJYmS67DFhoHrhJwcvIVUM8UzgqUz
66/PiOHZlZ8odbJ2pLMkYVloGA0LE1ND1E1g+CvlJ68kl8Of7+t4b68NHRDFWTu3ju9sw6KuW+dR
cdBGVDwNkf3SJ767yRL2DqITR1FXJpteq9xSTkV75uTV0UDguZnd1lgVwfilWpYV2gpawAj6Dswj
luqWcbOfZbdaMbsyygYBILJ5y8JZWLC7g8YgV1WafdT3aZbqnVFNb56iZvxnuGbmXPcdZhAaw4jX
TCPwAoNOz7YPtOGdmqp8txojvUaivs/dG3pyedcXIAwSPEgu69REd84myOj95rG5z60mPrpwHfzk
ebZimw8iNg+unQI57Ke71A4ueZTCs2zZESRj/2AXIPNlFR/5pmc2FlScgog8x1LTnp1gf6ckA8Ep
6wfaJQ5zEtIJQIXekB+TAEq+FEnLKjaw94YfgsQdawLDNbx0N/8LPxxxdlnk+ywN934z3LJ2esLF
vEqd8V4xjYnC8sobBxu6H3ZtpvfaFDt091fM7Bbe7+jHCMh5mcRqx2Cl3vuZcRfX0zVzq9uikYVI
acB/NpxtBw8SaQf7QlexK8DqE0bexrXxDzhFS7klFPZy2wGa0D/2bnmNnamndM3WTu3dZiIkas/5
kckyJrxUUPixfqJexupwnahsRnKUdEY+lQ97IexxSZjAWtHa7UMPHKw3LCM3GT671E9HMXHF448G
SwuIyWsollJOcNsIvK116svut6Ob2lglrV2VSdgMsQMiwEnjbTONj0Ub4dKNz06bkr1YEuM75cGL
zifMrSmum5SY5S4a1x10XQJc31rW3JfKaIgYC/UlLmuxtfUFh+Wh63kaWQnJXUtAU6/gk4VTv6ka
92Ck3ptPY70eW+t12am5AdvllFiAEAs0SGbEloDRz4M2f7SPo86RRz9x71022x6SckxKIdI0IMJl
3p9icllAUT5KHZIrX8RfeV/Ei77mFAqYB/AS3LXVIjZHX91HxpXgQ/Y7ULl20JHucIW9mSSErUTE
pzQnu7mJ36BoLl7Hpcse3pw4UTiB0XtgK0DvwUaIWQzaOCNOTjKyylWOZxcJonmZwfr+DUZCvAo7
vliqOZZ2+qhrDDA4cHeEORwk+B/HG9wT1CMtIAA4DpALFLXX2R/PUyezXdQZLxMoDFpiRL4e/tqw
tv82xEysMlsSXBQJnK7EC/TNFr2Id2ZaRRID4A+7qY5EbzWU2M+Bi2irjOWjUMmLTk5CKsbZ3XPd
2ES4Bam11cOHjhyLTBKxa2twL4PDgAFKow4U7gismhLDxHoIjB+vKb4Noz3HhENSez0FwVIl9Zj9
Gy/+tKrl6QkxAcgaMQ1Mr9LX3i4su3WG12GlWRzR9aIa72W1IpItWQUOQSxOV6KSm/ujPaIt82qY
xfVAcWsnhBQ03AnpgJGnToqt0o7aoGx4UdH47FrBo9fYxtbrQ8KWB6wziGHtBntDuZRlGofTOjKP
SRg9itDC0gVdzUkHaqwzi/J3T7FH5W1jIMWqj17K35WttjYygiTroyqAf8lqtRP2xi4X2oDDGL6W
aASt+HVg2aiXljXELVt24qfNYIKyobs0prnLpYfnsMWnR5bfFN0P0MBYv0L8tNjJin429xZGU6jw
LIQPWm8BYMa7dkixKEjoEMgLI+RiX9IC2TP8/PNftIz48GgE1s4qxFM+GgGZX8FEXUcbFssYfari
X1WIsGG5RyyXwzY6qgQlDm09QIXkN0XRS1Jk/2hIiSvzayTOcMtBwoiiPVGL4Gc36PDtbvrL6p1i
Kh0I1k6WEYYLO1BDeSk554CG2mjeTc0XOezRIY+8DfqsDNhOIFK62fnrViRYkCvwLmBPZFN8ytHU
csxtzIm6vCyLv1Z4RGWXYUWMz2YKkAXdszOre9xyOAJFfWpQNy1m/bfRww0dFjxWdhZJ7Mlvi+FG
YvknLhcyxfTjjuCNCwgapKE8NW75l2XP3lHWCwqxnryb9j0VxhfM0X3hD8egQr6fMpokli3ZNJKG
08RPrbr4OZzlQ0Pp3rampINivV3z99qEAGDGdiCwu4F3trZoUShp20Na8bom9YPbFMth7x/mEcdb
c/ElbgUrprGvRXJ12RARWyb3uqQ/yqaDDyJh0y52uMnCPkSOILoofw2WBlT49CtJcw0zR0HZXsJy
8vyObpkcC8tgFxX2MIaZDfT2CM0NPgZyTbZ+LVZ1bRGLEvMUOiNQ6mGYLkSkQRCqML81refQYI7A
sOwj78utqO38QB3wCH+Ky30x0LMmaNqziF2fV4+k0Madt15Rsnxn3sQ1EfVkxkwkRAXloer0YwQf
SwYBD+jUHHPTe2gh+Ix+/5A2kOPD9D1thleLwMVVf6gxNfexMtddTDE4uOnNARwseHzcyjv1VZlB
rxA0hIO1Fq71SSqeh/Q8Zxo2Fd/Smw+Vw9VejOP3EFc/cdAy4XC5dodvdgdkx1q8TT0KAy/d97zE
685PgN7O5HtMvnvQSEDwuhYX4LaEy0ucvJGEJEO+Uc4qu/gSNBKoJ5K1r6ufht5kF0pqMLQzp3EO
6XiJYV8FXQazBUhz56Z7QnwlRWQarRuxiPvDp2A2ceYhUoSXIDa1jWfR88ZdlWJuqwSR69qvb079
h2VDsstsD7NVGX2n5LOuYhdqnoVoqcMg56MiZ+K5I4gAhYPNlCkBe9UI724EosQXyHfdkNiyLpT7
PbScTJje7pMw39QqC++c2jc3djK2nJ3zseugvWAi5oaMV8zytrUILqPfreykf0wtwyOkxHiEJfAR
fk8Snqc773utII0M38OTlc9MkCLOdzR8qznJ3nMXMhDBKdx9sH1WnkZv3jslqd3lVVoAmIJQARV0
HxvvvipfzbIFQUj2AdaSAX17wGXbbITV8JH4nDuekTCTrOb3Ic8enZj4LkeQGDxX+7KcEaoAZhlH
+9PuAKCWJLhPAkaerLqDmECVxTH2ksIGekgmylA2xsbOwsdGQZMyVYsWTD6qEF9+DV9y70zJe85o
bC9bmJW9ad7S6l1KhEqayYLBBok15kXZuCK4Q7YplLn1FOC3crX8yXuPiyGsaZxJwkHJHh2rp6hy
LtAbcgoodHNRJj4SsokAj4QvwVh5Z11xY6WTeUDvanIJxnNAbHXHT+zh608spfezEO4JDwo4B4pm
Bbt5ZRjj41ADDpyz/N5PzG045i/gM9xHiD+rwdMGoeBVvWc6isbNkXtIvzEBXPkmZzaKXoq3TAfc
mKMeyaZIrXrVrQuXYw6zEM2vl34gSnSPWdlt4MbtWWGBlUpNZMhxXG3zMX+Nh2sau8nOQPm5zWao
onnoNzQjAE0ht4NZnhBfWWbwKzLzglCE2rcOvm0jGt/6Mh1XPsf8NmDyuFLYVeGMo+ZNXQ/TQxZf
GgNwaJVHH3iUiIugWS4Mez7bICbWrcuCWEYp5NZg2rgDGuNczvKE0ufsiQHvsEZj1okeZT4MKyIt
vbIOXnE3Iy2Lh0OOAnENolyTvBVwwmPvOgRYMeB67afCbdce7j4aCeYKCLV3KXncGwCuJkrmiBQ1
KT4is1vGkKSFZG2NoAlDJDnzwjwMI/DukXK3c7wL/MN74z5TRn2YTfU30QTmpCKQ27l8EPVApBkE
qSG1eTY6NNkJjS6NYIFpGwgR5zCNapl88z0y2cxvphyYFXuo3o0i3WQ5Poswsv92bD20O22yWAEN
4dPJxmJbud22dXCOo2ZaFxVab+GYSMUc+5Lrk6UkQAbZbWEn76qqf7Wjtr0TpHusUDnBy9PFUkLv
22EBqHQ+5heahWken/DcqFUQkoVnpII6Vzz9UxDMvULJNph3PDe//pxQwbZsHZhbsTAoBqYwHt5v
JnG5pwQWpv5sY3SfKnKlwth8csL5oIs42krXIzkKX0+Dw2kVtc5TmXkfFquvQ+TgqaRvjqGLlHYh
t2ZZqPXImJ+IlbW79H6GVf0Z/P4dceK2lBYJRF121qJ9t4MewKJXQ9DEYgoRZww5kLqRgayUCPWH
vmq2bh9xu+KK8wT7zrIycHFzgTAvfcZx/lrDj5q4Lo8jwRDrqR6e9OhiIB6y2+iX/XbykczFpXGg
1GxGtPYooEmkoUDV/oUFIIsMGPaz4/5KIaITI++zz+uwY1mSrYcMePIUvfgZ1YxInuKoQ1hSowvq
oEURsdhloPfDLP5imb4D2UWYdesY+GGYfaFmyMB3pM86Z94n5gx7bVr+yWX2lyw9Yz33BsD3pLw0
1UnZJv4IKsJDuSjJytbL1qwuP1G9v1o2ijLbNY/MoKMd8YQLWXXae+Q3bisexy74GL2HvKHa4LPf
xEV8aNz+dZ5Dc5+UNYpSe+OMul4bRkDB4XpHWcB6D7L2J2l54SwGrfAKKNC6nt+7Sv01LGhn15oT
dJ0Mx+9McosYuejwspFEC3Xcp+MIgucw0Q+L1K0zowH1HuiILFAmdixatiGBeg3rFeSPUxxBTq7l
bDw5Nlx5J5DXgZTcLekGiPt512RnbJhfXOM40GicqY54Ob6B11pPJSXURIIBtsLa2PXFcDd6HU1p
0t4Ka5uLhdpjtb8w63ZmZwxgGL+yJlXw+HmrG4Eq3Q/cL5eJydqF/aTEiO0AfbPdUc9N7FoGql4v
sG9zMc6bCYXo2m6Kextq+ByQGOyYzFdDr34fqABIfbFxdrg7jXJwLRjvI4VeatDRNncAtEhNjuSt
TQlCa0Esb/wUgDGe8FXU+8GGb42poHXme7w6CtSPA7rgFIR2QzSII/Yj5hKMcMsInSsWf3u+jxaX
ePieP4d2GJ14Q1+Eyl+5eL88F9MuPDxabXvZH1S+d4x0u41zE6BVz+mdM4plLGReinp8NZsagVRO
6ZBlGeg7l36HUhBg1HBootHcp3a799KXSmj3XZkzd6wFB0/aapd1OQRY54tVzch6JwVFEUZvdWk9
h2H00MY+6bBSb1OpmEQ2OXTDCOul577ozrV3wv4NQ/VaC2Nc9TUT+9GLYHvUybYZ/N/UtfqVU4Zi
Q073h3YJwK2x0YuCxWg8eLCRcy4MuWpZuxHmJVnOdUhW06lkdgpesJ1ZtU4S0LKZDeOhvrNLXpAw
MwWgKs/cWnO3FBq4BueK7NWpuiofd9GkCXBRqn22CeoCI67PCYpZTAz6Lsf3G9Jnr/DSi/23S5G8
o31FwGuCmDP1O7P5+yFJ7jwfpHigw8tsy2OCPnjX+nRoYd84e7Ppvt2KqnEUKeYtjpZVVqdXfGQr
/sBLN+VyG9bZRGY7IRctbiZ43DfJGbgPGCa1BgQJ8EZ+Y7H1GhinlC1wJMryrba7v34325vR7Mxd
Ri9iCSB8XQycKJCkpdnKWXe7VEPNrXP15f1DI2yLDWNzY4s7YptDWL9YmX3fF0m6B7QJIMB+yULm
ecu8/T6Cm9IjPgeiaRqIxMO/EJHgwfgvvla7OuYc8+PsZsTTdMQkQE6QnxN59TjEVOBZ2Y5nBqmc
r07ERTrsC6F8stj4DrXUR3LfbUpx9VvWJV9jXPCYhuY9j2L16gYsrUmWmT2H9LYkIRiqy3DC9Ty1
bWbSJ/vNrXS872nA9h+RTNIM5VtUK3LydPHAxZxtWWJdM0VnGQuP2nZJfKp9G7pWWyxebCYIRBK2
hfdNOmW2ha0Dk/DRsmkpBAMtqj9U7w3mFt9hw9MTvGaqlx5TP3Pl+akrGRj6SFysqZ0PgsH82pzh
8KKh2pNsBcGfDqOtGBzFOIhC5b54HirpWZD7EXtvwBo2ZUrAXWtarCCNszBcFginvmC178juw3O9
vxRTpBlm6k1a0xttZ6AKLHZpgCPJDgBTu+mnhcvOiuVtgX5TzXsPhhvfQVXF5VRsi4ZTcq44XJDy
d/tmxn8yHrF6ASoSyXtgNJuMAcDcINAEWHEc4hJtPlMPtybXlQVOyNS8IVwebswnlriXuuIXju35
VUY2nBDiIt3cxdsvx40y2dfVFYtNQafJQ3GFpfahE6g1wXDzIx7tMgCHOhO625l302zsB+WZa+GL
dzm0hGmwCagmzMaOfYZKhk3FAZybhn9jPezEwF7fS7n054iA+rClwaxHHBCdIP3PcF9zkrORVlFX
j13FLqBs3s0e9wt536weGKqXRgBCD/Z2N30Uuf7gskXfgJwDUzsLJhszK6l0fws5XFJR7kYLnK6v
H0rAi43COQQj4W6UzGTsNLH2SXffhgv0Om/dbWF0J5Ab3PIINjYDGIZVvdAzh/o58w1vZdSIK4vc
AcwwaH6NvjyRNEjVRonWpMgWAE/RhbGIFOB4DovwL/I8YO/wqteN+xh1ENTDtqIVTaZPM3qoO9mu
J4bkjeEejfSs0AisVOOxuC1+FR/J0Spx2mTocqnmgkuTSaZFSY6kijhdpk5gLa08/vZTIoAWv0NU
DiQieM1FcgcwOp8w2vbzDr8DMVkAS3n0y1fP5PzsxjLdqLL48YGSgPwYtgBiXFB77DN70BgMuoFi
sYFZaPrDX9hfd8JtpoVrcjfOpNDhK8CpU4zWStKxI7dYYxE7tylLmgpviVlTXWXKerJKcU/416YF
2zQO9mMNgillj+eR0xz36SPLHG81me1HR4Ydb5W1MhdsyJjIx7hmIAtnavJgaLyMnn9jGaR2ERhe
figPPyGFam2Pd92Q4UGwx1NkwgwoLjmwiMPAunQrM/QuKE5WXc8LIhXZ1GX5FStG5DHKn5BkQSaE
r5qa6ULaKFnhdMA645WGpq3cx6zrx+dh/IM7GGCu6q7+xAjc85iaZrLYswVc9PjGvSMxVsSGuius
B6MJBYQgULVd/FsDPN4QhLKeTZLDpfNi60LfiSJGqOHTG/IPqcxNQUyf64HfMxpAMUzJRaxfS9PL
OIMotu3x2cT4EfrqwdKUqa3K10YHrjrzDon/lje9WquW6cdEnS6XhVYLZ4scmHLXGCiUUCDlgBOy
FlT7jA0S6DcB1rx7AIVWoC48fKtMfhUleDm+xjKCZM5Ds4pqQR1Kbmo/E7c+9ygdjDzbcUpO+26o
Lo4LFywYmh+hsWYEg0PovSC3eSYUOi3me79q7+1BsQxkyNM3XPtxCw2sgYEX5JW3sqfoWPbMlRaU
sc0gZ9WRTY15+MXUXr/xS/XWpCI5W4adANRgRTDusa+d2iza6qz5tqOgPQYyrDD46tfM1AhrsDG5
hIEKuzoSVnfOHJnQ6GFEU4Sw8BqVb5htHyOJhHOx/GV9AHQNPS2fNCv20vk1muXRnKdntL0/iPwc
DoY62PajZlpfv5bsRnYEJX0Cr0SqAVsot2KASxQOxHpj0xmRfadh8QEtwMUkKd8kIMaqMk+2Nz4n
Ip338PoPBoAqYMHQOuFhILiSO7/wqkNS36XSf4ORtSomji4pP+bWZXRdx+iWE+zkCRbVaBAPrWW/
5WnSAKThqsmkAzMq9ZjLhgmA30HaCCCYQEccDbKpkA01QNVJUCx54R2H509QzJAskOO/CgvFa+Lx
PBrdMwm00Cm7ZVcwP+U2Kwc7c8+kgtrIa8S6VIG70WxtN6ENIbqP7+2OP9cRMLbTEm2GNaB244nP
AiPZWIb4JTP3bkpIfXUncpVaA/ZVioTAhgO3HgtUZKnbYqIMhqeSODzGMBB/G/7u2t9UVtOtZv4i
K0UsMg7aLYL398KIngh+ugkPhLnWGJqTXJETNEFU1GRnUXkT1BGDiIsE8VbTBFhMqF1pdme2W+Y9
I88TShPak6zaEm43XH/bMuThE4wCxmqLPHRaiRaLssn0L2WhvmkllxhedbQ7AO9awePOGBLVRA34
XBctOzs/QxFULC7vUL2HLJNXsXcGM/y3LUR2Es5n7457kBePYigfHa5ur7GI6eactKEhQ6NWW2La
RwbZY7IBbgR3a4DQ0/vTWrnDEloCddvrbKaPjG1cprYYEX4xUO7rqbj2Ywy1Epi844H/LRsSzzrc
s866NzZmeRpQshCl2eIMG+cWcAlXsFsgnqEDYUT7a87wL/3Ovqf02hvwQ1dcsAm5P/HFK/DaNjO5
ESmbI/HuhRAoQ5So2mTPWtd3U38358UH9J6K1O3qMzExm1tjs+3M1GNdM10H03qqoxYcMXvNxFAn
UjAeNSwxKA8xsKGlNuQ0zkFLsz2emMfJFrhyFJfPtWfstCxB1xACSaaqDTe6Hp/nSX9OgwHouUJJ
Iuv+WhftY2I7tyEK98XMpeL0irZ0ySqzrIfZhsGQd9Oq9/zryIhnxbxxZctFEKRJ6oxQIdhKJuwj
WLqAV24Ra9/pGJ2Zl5GEMHsQqfoE4zdquXUZhNRjMFPimqFYrvNjwTzyhHjrr9Atn10MfkbV0VNL
ss6qUEa4M/I/DLLYUnaX1PE+MyDwK6uxymPPpttKMiKk/fInqssTXeqnDOpLlYYbC+aEYXPlCp8i
P0j+9HDxxgZ8/HQSZs2e2Sv3uQmKfSjAxeR79BEk//X9zUPitJaMQKzCuJ9N91NQaLsEYsdmfzLj
/nfkPFz3Y/k9OF8BQ+1N0DoIomMSTwZlwaB3afpMkqAseukwNARQieJzcg9d1aIlcsSqUQXIqxqI
HDEZdIzu1nicWhrjisTEasYcm2biz2QR3IP8MNrMEIdhs+YktsMB5Mr4zFPKx8BERyH8kTnNo++S
RAwslrklm3NqR0KHd93srr3Wjl7sBuiYaYTXhOUq4c8MDVOYQwDYmCKySEVWuBtnH/Rl+JYV6ous
NqbaaXjCVB8BY/SunGI5p5/7NrJ/PEYpw3mb/jolZvGumeTWd5obOVDyUIXzzc3rP3aveWIjMkss
Xqe0p8jvJBCY0DnyoRrntF48RuDNOxuDpw1kCRtjSAupCIrKXzG8qBUohlcrTPjftaQ5hXBbUuM0
927zMiRMycewuG+NXeHm1qnk6K0a5xX9Trgm34iG1mYxWKd3U95kR2Rjz+ARGJa7vK6IUs4J08KV
20/mnTHfuqJYBNHrqiB0viPrcwkd8qeRlBO4cJvAa7bE9p6GetT7GDYimST5fdo5P01h/oxsLqWF
ppmUOkh7R6Iz4wkxYRYSWkzNtaSGgr/pjBkZg78oKGS1N+ArdkA4Hsk8eLI4LJqBbO4sYfrhd6Sq
iyvd3vuS5YOyPbwzyuqukNUbs2sWt2S3V7Vfna2+eZKxdTcSdABV5EG6MZWN1JKblTYPbSKfz/Se
L5lgjKpvcU9nEc4gBBJ4enTTaI6arVNl9xmdN9kxcoNQ8zIwyIHKGY+atj382w8/dRGKe0yuALrD
p8bvzq2eNzItn6ucKj6DQh97wBvCUoqVCuVFeS6zM/alqrdGXP5sMobkZMgSxMAEM6FUL0nDM6L+
D2Vnths5Em3XL6IdJIOTYdyHVM5zapZeCJVU4jwG56/3YnXDqK573baBhlDVKkkpJhlx4py917bp
L6lw50jLWfQTDMawHZkWOO2dE6HCTXLzw5WaDVaf7UGENO6F/UXSAn0sFuEFWne6F168TUOfWBBl
XWIFiQMvAH+hW18oY1gNlREhA1rXYMvmB+TOasfk2R/IBTdsJ9lmUEI5tr9S9ZcPdOCjsfaI+Yvm
NqDY0V2qIGBp1g5S1RotyYWWTHZII5juLFZiIwDFSrJ+78PCih4cPd6GkqNxiv6dYHvOTIy8V6Zm
OEy8U+ZoIZcs5ZfbByCaICw+TamnH10oAzi98h4hgwEGaf4wpE62K3z85q30Tm7ReqfYaPdFro2H
GOo/tsNoV5dEEnS9ASwr6Q8Ubv1Bav208qyIjb1H1xa4Oml9eNceB/qpFyZsJy9O5CwSXBENfE3Y
FtdVGcD6QEh0yGzrpUmTehNnxXQMZTEg2Cqjuzgt6Bia4U2kb1ObIJN2B42ZFSh/ZXhraUewRQ2S
BEoQt6PyaFPJ6cv2b5703xuDeDk7DVeYeG+B8DjZ/IIRcRISISKWjmFBFvdoYHxFypVOozXpTG4t
ojxKwjsQIMPvB6dWj8xKRUKCaGKZd6MM4juNLWRVBIR1EuF+N1I07UId9qKsnJXP20CrFWy5RgOU
FrlcRTxObv7oKVZnLsMbSBM89aDlp2goiacKFDr4/CUUV4Ax1I+Wa0LaG5eaO5izK+GD7C7m1Z0+
knJhfwwZyiD0uMNiLKEis1qdjDh2LrKz7huUiUHenHXxFlastZUwHFBFeMzqgnWnA+OR0HETSI7v
ak75DBPYGgtB+wpA67uk0I1CNmQE+s7KdhFPw6U8Zr69drLWXlYpAHRBigOezwcLPQledeO+16GD
J4OfHHQS7Ra4DkiEGptoA8D6yKLMidqjEDWgmVUZuC5q7/GucfhZocPYEcr4PLLynoDF6sfayptd
2mkgidGUGLJ/7qsEBbnBpFoEDuG6EyxVaXOaMTILYemoLqYyIHil1bJOUqBtk76Mp3ZY2xKjg7JI
+5Ut6vQwCXhFIgLn9SYH1GYG9VNe0CdvqA9Xg692NY6ku5Lk9MbKDuC8jp05TXtr7rkB5oUUntEF
HeiNzAIvz4/Jk3W0lZr8bO2gZbmWPvNN8O5pPPCK+taDzwuCml0Aig5Q6c47KrLBopBGpNFuw5Hf
HABEtkEZs03gLHHEHx5UDwUry6Htql1nUF2oXt7RP+x3cnIXwQA6ifldPA7a0uqxp+RGeavTkY23
zbaZBimixmC4SCeQpDnTLuhKTzjN6PPYCaiyHka8TWz9uq/alSaUz1mDTON+4OhjeiQFsmzR8lIW
0cJotbjSCKNAbdDm2dIGpsMzIMjBLhqjEhKUYm2GcjTSVnZK5AOIC3pZP30mSJtsnkUaUUsSYp9x
qxS8gzn0IYtViT0yWXZS5jtRhZ9WWGWnmQfftCOhTgZHiaiW8apuoMsxz91OZlBsoqL/UbdyWU7G
k9CT+5i5wMax6PhVcTEv2elBz236eCqgAJA/YnJ2YosQpFAY9EP8jkC5Kr7h97izEQWjS3qXvUXz
75ZoHvaT5BhqAYsfOkZf1vecXyhwZbYk/AMdOGAl2RlnX+abKevPGmfjtT5dOIoXqxqoO8Ip1lmx
o+GKYkhCMOxI5qaTdEx7yUlFTcnS9uo9YnV9Nw2f4cDArCpZUxSujsRJHlKog0iyTVJVEgrScro3
4LDeMbRD7qcxmbHGK/N7kDIRmi4ClzBZUh3ke8tNgXtMjG2MDmxhwQKnmaO1ogvbsyINyVKqYWNb
waEhIvTo4oyDtUerh+Tk76HG1eCbpMFALpVG/s2KGe1cLm2Mrs9yojXwXjRi6tkceMZyaT6Td3Ly
XF9cN4ZDdzXo7GfW9U3egrqxRwc+JQZJttFVH6FzDENZb2gAXRyte0mrcFgBKtlHlX2ue/eZBCfQ
edWsy52QSmYx5b0ckKFx3F/VpTt7ut8toq0ks5R1iwGMlsp3lmRqjYPQAlhEB6OHIb4cvHTHAB39
bgE9dxxnm2m7JRLgiBqSeUbipmsgkhWUUf8768PvuYLuU06KCK6DTWwh6vKhFKZjTNXe5hs7pk4m
a+ZcFMbrhJjfrb1x2yHXwCPKnIiZvkTYFV+sWV7UGjpJn311QG+N4zMsl9zTummN+6RPn3ChDMeM
fnuRJNGTZab0uQPyUEq1N6T3MgeTDiYRAAH4k7vJJiMUZ4cpapyozQAGdjRdTD4/XUG3wFJIyb3p
tVbMRWpF0WjbQA5RJF2wEft73zTvjSa6tjr2U5hAr6IzfnqSdoupELUaQabtTBPeny8rbqIRd5SG
kKqmY9ww/uyq5mbqXn8si+HWwJ9kFulO1wzN69WIk88GbeD+199cNFR3WjuZhNLMNV2B+LuVFgY/
pMeb2NS4R0uHpBVX7BNMSTc9rSaYN/0I25qnbPIQQRekUR8DjePDIifr02nIfIxdYkZbPSZhnLhX
YIgXe25pGti4P8NZpwl8WffSZl3OAbhKiAHpmh1scOLIfZdY9QlzxlPUxO/KpdqhoZSnaNx/5qJ5
7ttMfAVOQ5kmqnuWfiLom15bQRVACa0j4FXzB70ijM1Pj20VnClEnG2qUfCZpfckCzqP5QTRdv4Q
GKDNEpUfyrqJ71otNffkbUXYKxh0TWF5iNzmUBYgbX03YTYzPPSywfJUJzYq3XyDbBMkpRWlTNQ0
dx3T0wEjhUCucMmgcuYuaZ2m9FtGiovIYlExTzKLnkXuHApErrr9VXgyPyl0+Wmd03hjXgUUEeRt
SDhmQdRh6kXkfenuz8mJfxRusydM+OwwU752JjQpEYC6weG1dHW50SIGq1HECCY9hyhILBcuk0d8
+MLsTR6qMFoWYflejYgQbCheAgWWP1DZjEPL+D1BexPRsD5Pqd4ydg5vQcVEBRhSt3EdO30SHVge
aeUaBSXTsLim605lk1BvTeG1rVxCGtzytbCN+EDPyF83llHeK8uL78ilbz/iGB4XWJWzPVovwwlO
1cmZy0f9Ca/bwwRlyevobdpQWIbReW5AIBFB2l4RUm1jTT4YPkqR0qakmKryqVHyFhohgp5w2EC0
3JbA/UNruOs984CKRluEAdqHIs1p4QxkoEzZu6vHUJvZLSPffA7p8d2VgjiVIFcZKdQOg/kJUQPh
dkaGIIZ5Vzk2G8RsHB64mCwTS988Kx/ZF694jmxDTc+yYJ3n0wJcU4ThXrFHH8Uw0xC7GNTO2sLG
NKNaUb5i3gYxfajclZ4kD4Whc/0pOfOWpsJgZPe2i9Cq5yjsleZrFEdktIYOYp7ubGr294Bm2eSB
SND4bXMTpYcVzE9aoJ0mnyQP4tBgKzJ+iLv8MvURgc5dV15LCJYE48afXT1jZDEYVbuZJehB5ugZ
pGt4q4MWzpSVlW9mggZCdSZ4/LnubkcGeYrZNsoS7VxFyt4xYibcVuDpQgKlgImRosYJgySMNquf
FcL4Vy1PSsj6JUhbpoVunZ7BciF0GSUxJpJRYipvEClcxFuIJDMdTHJp7xHAWQDx6s+QR2VJzYsm
awaZB2FDgwel+DTdithlnuJgh8m45VYpeasrC/G57rnxSuhMxlV/5W292AqpCLPxIwO+h3YyvK2S
w20YuG1rSgIOn4N2MBPdxYP7Btn0s29ZqZtaibPe1UzIRwoOzhAn9rTpckDuNywtTb62cviognm6
4mvZQ8w876g19BEL940qz/2I+UPvVwZA+jzbhKzZ0PfRjA+97SFfsg49z8sSUeJT6CCXTt2O40xw
ZMzCU+T36LLL4K4BXrwUvdiWcnQ4o5hEe+Kb9lrhoW8RzW0E1bKemMdQB5XDYRwV96X9QcoXYSyt
qz/hYcKCQ4fEEijMYEwsRgDYtwA3/lK5TBSmXmx8MeJrZJRF7s06xV2xrDO08pXRDGydqHNUhNzM
dzjJml6JPFLzPzjldRWb2LQKOzc8g/3QVwGhxHDK2xuFKV0Jq6eupMNbsvn4pd/ufd1D7lbDRXAU
YMUi9JZtGF+dqKSvqSuQMFPzYGfQPZ3oXLQTpWbh5veJ4xy7rBnvhN6O235CMG5MTrAbJpx9kySu
MGopJCJYaCd2tEOamQUPAsdX1h6NGSjm8gHs57LPfHUQQW+S1UIObzKRo0IYK3xFvWrv7dg66hQ/
i4hD7ZM92eJkpeKnjUp/7092vJKp9mZxTDkTE2bgbO45R9TjXlo1S1QLppAesuHXTE6mrQyqYM8Y
u8C9m/kMCml3i8zvTm5WdSfpVdjm2128LX0ZX1RVIbIKN2GBbZWZfruvnWadOcQkDCNLDqYNd+lk
TBwgBvt3gBeTjUHcBepzJEdJrdKzKN/0vDXJt0gqQgKNjdem3dGaQcDNlB7iwLtptuggXalbhcR9
l2Y69QFxj0RJbDgMsOVQg4Zkm73VruBpyepL2TXU4wRapt6cCkj8zJGk77cBK9xO90OxMgVTeIWc
ahl0QbIUKFsHx5/2jaQy8gvngJKvo6SRyS75Sd83RI1avY5ZCGz0pLvQJRWWZo6d6DQwgyJSqr3v
X4AvAugDyl+k9FnyhnT7Q6ZmehzGkZaUkYIa0vtrSRDJsicpYAN7mdl3EsN6J0qvDti9xzHjHBIF
y1Cl9VoRGbBgejjuhS0OOQpqXP8xkSzF4B1MEyeRZhQdRQfLEFwmD1QzVD7daOOtbFlgVZScCZ4R
p8QB7oyWEGmnfipmnTCQ23pjtCMWNvmsJQx00iraeka/D7M2PfiNemvguG6GknYD45eT5ulbEsOw
Yamn3hj1JctydefM4NBheLeqbuWYBlrW0lCsBLjtOA0uaK0KtPTldap/UIXSzh0RfoU2KtTY4j6A
o9Q0Nmr9sn9FRs1xuIofqi6/17OJvc2ImTAyPvES7ABRyNYgOdmMwQ30tr2o9N460CxYdLjI33sh
v1vbstd11VMnUE51Zxtt6dwcPqBGeTMde8ckjDBaLl6YjWupGIwbLq+3dzCuquA7tNMtbh/2MsAH
ruJEzYzjrSztR6hB5yZOlmamo0pFgUa71h52SU3J0qrqy05wCOd68UVjMNFoMcE8hIXu1EekBSQU
R0uIshNJoxa9DZ0w4pbJNsy/mRFLJgSMf+6QlOhoMKD0jtGB6My+RNOdybZ4Cj13ThFlxJHgYtGA
Uy9SB3iAq3DzlBX3jhFeKxSqHSYcwunMr8mSFwigbx0WvcCMvmVp3nrC/0oyGcIU8YU3Oo82ZhXP
Ge7NwsezHv2YQv+jrpkpMtkqF7WOLqBRP3R58vz2EucYZ3OPz6qy/zGZxS2civcZe6HV9K5UdvTr
jmvDtH7RVM1u8ho6/HAizerVHWP4sYaToHnxH8FK91hMF12bqGWIRnAh7fHGccYFcM3zuRPCL5he
L60Z32ql8NeSdHbXsyqhTkemu8yi8Sgr3142uiYXsYZLwDRs2it98+r25PDOd40xoT0fyL3t60eX
Cc2EGrKUkHj0MdpjftkmOLRoGTlMY1BFV20DC5WYP83SOL4W04AiZoUgkf3Cj8AoVLQhNCSxIUcD
IOvjMjBsGLR4HToqoGsSPg/1hLuzxUheZhPqBIyZC+JJ14VIyVnucRh4D07RpAz1GMaqRM6YAfcB
xGG2GyvJ7aZjCcutG2yJs2tZKAEFXbkyt8oVxAedWKClZgePet1WzL4g5nbu3pi0i2vMIk4oNIIz
KuCed8mIH98ICZHWAE27mFGsbG+/AuA3WXQPKeYoNUff1VMcUnC3xsJz+/DW1N5dF0EXqHJ7RF/W
pJyDDQuQWfEEIiW70koSrpg3Ts6CTFHOdLGumjJRRYSttvT9qVoDzPiuBc19uB/3RlxRkTkaRWr8
YXdoCoxSzFVBqtPqG+SOygfbzpZj6TQfQ92DFY7I+blLpjAg1M/um8e8n7ZT2NyoKZ9bHhqyJZme
+xY1ci7TLSe7OaSZ7MmArhSnwrikrwrroEZzepL9gO8KnDWlKk+h2EIE8tDPMZxw/XZ45fhHuJfe
fsjAvFVheZdlibezjIbfi5SKxnmomMHuJ7PEEEIcDIIxhHIrJ0DxiP9AI8MAxHkkoRmU9BKZtG9j
otGImBmOZgyS9Welkh1tQbyCJr0ASPHGAPnIyhgrogC8OgiVJGmpmPacp0rDC+I6LuRj+dQOKIia
Lmz3Ag/LleHdtdfGHmo4SPEmb+7Bbm8aU6yjjIxakOAW3ZdxuIZ73qu1wKNBOpi5cgwsxB2o4OZB
DdOjpBe3RLj16ZmIcvTqqVO4Lno41bJPHwYVowUrrdXETo74RntkPSuY6ATPZgA+c0gFeveogvnc
4nVriA8T2rdXctijU/DRiuwQYvmL8uoaV6SfVNOn54wbE8UopLHkW5TZOcDKs1Gw7iuh4YNkXla1
7qFhQHty7ODi0lPetnpxdqs6POfot8MIOknrOxSh9IwO+hsDXWr/gcy9bmr9U0IUnjIYA4WWdGme
84Kn2m6OQ7d1kuaiQdt5Sufo8DFnTEgo2xy2OTtGZxIm6w2FCupPyArCv8QkrlacMjZtwKVGcPSa
uX1yNOj0Ynzw9hPYwy3olKOniXoPMzva5aRV0iXwTg6zXZ9zG6cmVxwsi9OHUxoPYyrEjjbiR0XC
0zh52SoYJDo9VM1D05+IE38ktxJfnjUgFijM8ihBce8HWYHjH9KvOMg5ejJyg17wo0xsJmHS2sR1
ZfDczFM6FHVQxZdhxQldF/1ATpm1NQqEQcrkXQpbyNTh3BZtveSeX3VNviyrFJ7FXVX3F/rExaME
HmB5UXyJu3vh2v7eURn35OiUjBZT6+A1U7F2zQDJWFqsbPISnnXf+BS1d8j8oHyyUOiZ8JV5ShGP
VImFfysy/UeK05UbXUg4z94FlJWlG1rk/wzZeoiTdN6bBbjVdNoOfXAtTRHt4yDUj9M47ifFewF5
xtpEFse8ET/rEZEvURLFxTPtQzDqr3QZum3QyAy7UMHV8ziTdOPE0ooibsZRUtO3EpevP9FzQG9B
e2jUh28zFrvWT+nxCBZPdExHXbWrDMBr3BqQBglR9uchJuSQFEJHY5k2T6lRrchCXPSiBo8RusGW
F4zeqaZyIBWoItW6s86jrLcDdLP3SUY7G/AP8VsTvjsHnGxjboGgfSKRGIg/im9VbX/Skxy3Xpq+
EPWOBc+Ikn2s9NuAW+Vgetr3IJuPvHaG0zAofR1M1gOneURJRpaeh1D8dCSnk8YoGG91nol0n/Bf
mn+YJ9AqHJROegvrBfY493F0dIPYmnKjV6FkM+mik5c5z1pnhWdy6YZZYqOX9oXzH7tcXAzoCdL4
zGazTfuCDLFSQJub62MwPT1ywgyhmdBskA007EViEshURwcoxIe26uRVcLevnNxxVm7jYBSPiANq
reSvD6SepszGNdJzHUjk6Kc+a8T5L3acQthl/I291oLUidu+QQKz6rIifTAi5nBleWiqdoSn95hk
SXgFPx5e6bYbWTUebe7RLSYuolp9n30icbJHr2H4C6SI+GiTsrFMFApxP29OicK2W9jNeujrLyOx
k30dnS3Nx1ZVqZ9h3tSYbmjU4MsxsVQRy5ZvCBBZ1ozrHomnYWo0mPu6Jqo+r6dhDdelOSdN8FFx
y7tdcGdKEyk2MAdY0vqd7vpPKo5XqcIxoExkEHQvEbW1LI5EEPVKewF/FMXiTXh1wjB9ekPW9onP
Mu9p7piN8NadpZCiUF8CnCcRPWwImfXjxaLJO3zPLSlawuBxENMSgZf+E5HMPBM4sMHPyl9z/Jl1
pnMwo4B46AT6cQqHAu++2V29OFY7gSmOEOH6mIbuTTMVx6o2tDcJ7QZ6z+pqoB3bZLF372u1RxqE
8TI/0LSuh+dW2cgmXbXpodifLCerNn1HdZxWKHf8N9LhbpOHLTNlKrfy9BLWg55GJ8mCl+GLbkPN
PRqeQNMnUpT2EFpCN6OjAejCMwZyiHJ29hyTD2SDjBhA3OJ2rE7DhC9P6fGnyJkLKninPLYHNFPu
wTMR4/aivOoFstwwgwNrYzsykWPS04aU05JpsyxJDF0znST3AGUqzrpPy0gePA4AeQ3vr5HJ0iKm
fkEZ/TT4A4kxfvXZlW6y03kb4TyqFcgSschtmylm4+4VU3tq7LZbg3Gw7iJlWjs32ZsaQP9bGN1T
U41LfiNUXeQ4HgzNPraclHEafRjht6qmB72uryE92lKff/mcD6Hy1oggJXaW3CvebYVc20XU8bQU
NA3aLCAawJxjq1FMOyuqNP8qYwRvQE03VUYTjRj1fi+QAzQjcbu5/UUGu2Co+VJgYlm5QikcnuIQ
SFTbak6pDumflK11xNjgX9k3yVdkjpSh427C9BgZOQ2cRwVZjVZifHYma+s4nBxC21xStV2rYEZZ
jTOM4qOomUmQ2FwmEdrjYKqQdvs85LpRXd2eDjUIgh63IrtfTuZH6My0mUdZ8hmhx+5WWq8Mlyk5
cmvF5Ps7DtGXIf5YxpWxboueAmzgl+jizmMtJ4vYMpajTcVZ4U5jTWYuEET0ES9ObiO6CeFQGQnw
Pb7XRgSkMyIM25b6/TgxUagGlwOesH7ci1UreCnJBBWEvjDQrGguqpTLMDTgmwrSdVQVbInQwt/a
Az6pR0TO1gAgIvU+OhcEz6AHr2rCd9TX3LRV5bxmOu5GfyC8S0s+i8hE8zkdUjJCFp3TAkRC8Rdr
o2JajElVH/IHJEgrr2q/4I0xenfhSoCisFXaM9nGhznW/ncRONdaTx/nHIaBVnHVmxF6RogQrU65
LTl8pSHBNoAbiNMmEojJXEoPC5Bf9G0ohvyODVMF23COobBx1Y+4pOaCtwV/18NqZzf0CuWt8TnP
+jkjlkAwcY7YxUuHkwuRqIu6AQA3TCjV3WxBS4AO6Wh/qWx4sIqRwyeH6rGuFlCHNMS2xUuvs8SN
DmllQRh+UCS2A59mEHwJNM1ZixA58GCweuFwuuvGEYFF+jwZY70e6mxDFzFZWxnnjBwK1EIZHaS/
ipNMY2SXxsBC4KAN9ZnQ4PzjQzbmZ+mFxyJAVBd0kBNjr1tnUffcAb/VAdKvmLinYxjvPPpctnoP
yL/YGNAKUDWX126av2SEhmxRdeOrpGptGgN7TSsQEci15DATFA0uYZCQOm3jrtV+hm181IG+Ai3u
jeybZ+aIOR+gWQ7Rhfrj9O8czl/Ey+IfgG5PSNoRtJsNiRNs5v/+xnqGLu+UZVi5m84nDNX3FEA3
QHudHnzylN+NHpMZxEqo9mYAlhLRsW/UNTftV+gWX7NS+c4ekED3tdw71N/I2DdG+Wg6xmnK0nKP
NZhkWiu6m4ofRdi/sVXeJwkBuFZW3ETTrKChUCQiZWBnIQnzR6cfYHOq/wvGWDf/M8OVX9S1DQEV
2zB09w/Q78Sa6Ube4G6otNMF+WZMOwJ8iKOFWAc5AEK9165W9sY1yMExO3IzHIWBXissmAEd93Zt
kcChtkyKmHjOIGSPFcykD8aBLr8VOeMR02dyDpONFqOxtKfyB7qKtCwAr9C1it19E+Cwrenn60md
swQVB7Ow92nDQ1MTDVMi+RhmGomyk1tnpm8gdF61tL/0mjbfRrRPmATihfCfJ77lgkHtIYqwhow9
gr0kJL/d1/B56H29QS9tVReqjb0sNoYArtia1n03Jfzw0Nxrpocwu5xXGBYMFLAHFIj4ObWYuUfD
/yUKnGrvCFNXIIoJPG5Zxvlu9PzrwSktQIxgi/bm6L5gXIA3tA7qtthJyLcgbZa1Zu8yxx4WRPpy
36TNQ9qYO4SeDuBGfCugtGwzfFF2c57i5BtwzndexZ+lwEEY8/iaGbm/rjPuRMCgotI2sMjgU9jc
iUacXlJvJMc3fm/KeQyLh6qaZ559N2wZaBLVZPKM6Ybx5OgAAdJHSfbp7K4h8AilkYZJYehufSRe
4OOhoKQVwromPgkVLlduZlPdGHIfCn6iyW8c6+t/f+p+waz/eOo8KTx4/fSZTKaJ/3zqslxJbkgJ
e9f1F9lEXVHS5IQTQpIDTQ0UBZUNKSP7KlTtEwnUYQtjS3fRZeOIrE7u0H5NTmYsa8e5/PKA+o72
zhEIX3P6rfRaYSqzX/Beg0CxMW540dau0W4YcWEsQ5BAGcZXpsh8hwKPrDYjD4aUT1nVdy7McdWQ
LYSJYtqKmgkFfu3ZJFU823HAD2dzGCz/1RnaR3+2opQghIkc0dgmoGyCapkDKdRezHA1v0Qj7hTZ
fGF3ngVcW9JvNfhN3Qzm0GjrAFMoTP/9Clv/xePuEQPpSZePYIZn9PZv6xqhhz4oReKdavUadtGL
PqeDNofRZtgWh7R+dN3uELmkO9iGoHVlu9SSgGG/PgqKR/nWKw7BTpcjf0yWTdeB3gtJA7do6rQa
E84ihuFQls/M9GijDVsn6j6DiCc0/bAUDFE9OJm13EKr25eqeckz7lxPd15co9/2NhcGYzAWMbAA
lvBRt6THX3snRT+GESdd0kXZ8Wo/0xKxWxW/RznVkRuRBQy36N8v1hw68ScWGVSO7bIwggvFLv7P
ixUQPGzrduZtBqN4H834k6xYF1Dt8/ug5pKCoTFs8PR97P1vl6xaxwIJDGx25ZMIsBRW9/LvL8j5
LzjNnicNMS/WuvD0P15QGfNw0PPxNg5CMIY30YebPqQJxCjZL6u+3+dCe5s6AJ5T6O5yf9+W9QNx
EpRZBiI+9POc7nk8RtP8BHJKEiRdACJoi9ZYJQOPABOu9ygr93KGckoDqqnvWq8m9A6hQe0H3f+V
/IyjnnIs7V4yt9gXSY/Pjv1u2SpP55aHCTVmj0bhg8qpMPXPBrrUIF+q6JceQMVFZ5AOcRqa+z5w
6tuk/FOfAfC0NQbkvVnfaV+5izkL4uzLVA3BCZ2g0Gfhd5BS2mTe0pxDfPP0OC90ZsX91snoLRg4
+zk6CQfhyKbEOwN97r0vrQeizl///X2Qf9LxHcFsy0J3CKYWXqT5R9gCuswJAjzrVMGrXGZjSTYF
eNuB9ljjJMcyuSeh6xZF0ScE2N0o8h+xT0WfEsIg+5hc8xmvzNAjX+ABXhgap4AYAmw0coOzHEct
eGiUC2bvInN3raVq5DgnGazMkZNINz51NuU0kRefGblBlGvFbaBFsISrukL/5t7ZUXBR88MJs4kL
QZL2ryvw3z+H/0HgyvWvNVn9CmD5LMqxjhiv//HX/3gsMv77n/PX/O9/88+v+I9T9Mk6WXw3//qv
Nj+LOddF/fmP/vGd+el/v7o5DuYff1n9So65AQIb73+qNm1+D475f/3k3wEzj/8eTcOupLOk/p+j
aa7tV/sZ/qzr8fdkmr+/7K9kGtf4b2TSgJyWwjIQKZhA4P9KpnEsQmZgaFqWTZLHX5/Ji3rOn9Ht
/waTnu4uahDCYwzJLfd3NI0uyLNxWdPZNA3HMj39/yea5j/lTdim40pbOBQ6gj/OS9BvG4RVgrxt
y5b7yLXefAQzykU5FGCCg/jbzf5YdLmoRo44vT9/u1J/31O/J9LMq9c/dv8/fvQfe5MRz0Z8oZjd
yARdc0iXHEHptkz8H32l/30L/+MO/v2nmX+mTDiGAINMBo0lbCkN4w/QP7SFmMNYPq47LYNBXaJN
0QPzYhreW+QEpxrA8WJwDY5WqnwFcR9vBBpUzSQfEOkL4h0GdoXS4rukFNays9tXgkzfIu21Ci9y
Cp6jKTq57XpsnJMVD3dmi84K8zc+82dWqKM5adeqbyiJcbUW8UFnlV39+wVlY/jjkjp0kXR3zivi
huKum9/t395Ng74iwa8VdutxNeEL3yQd+ABNT9qrbJn7FA3j5WAKniodBYjWTNZdXxI6qEDz6GH5
ajdWveux3KaatvELsiekbzF3qXAB9u2PFMoKpek6DN99vjTs9uPAWdk14h+aBCpryg3d8x+2yUgz
j/1HJpqzEXnXB8B4jKynX+EyXAssGOPCdfZZmHe7XAZgPsZqx//OtsGsVxsKsgcRfz6qNLVx/3gc
B74LLV2OHUKBOMDbCp08jFa+A4LUHTfSwt+Bb1bDk4LBf27vrVA5Lyl/6E17WCfk3r/qqKAtvV1L
SAgx/ewCg76ltrL6UjpAJgaHIDfeO4xpBz1Q2wJFyELi9d96E66DuCn2nKbVTi+THfnXnOVpGBuh
nW8U5QG6O67SkJvPstbNDY25Xe9WxsVOxE3J7jkeW2R9Vng/hjmC60T/MrrJPdMspgZK6m2OQf2B
8dtGorXiqYA0AFVpUcydsoAkAC6hjQarRMxBFGHY0hmtf2b0A5ZJQ39prB0KJg+5xGDpmGWehIN0
nO53cJeR2Md509t3Lka3piQwwXVpvFL0D+fIJiBAeMuAScraJtVy4UKNQD0TNWQ6YBcREoxRiy8g
IDj9IosFmQce7DUv3QNSjXc0796HxPfwiaAKIWcrO5WNvLW1VawA9bVbLzk7XeXvONHaEXzGDHvj
qmfHWna6MR6afnwQrlJrq4043Fmcc/QuKTl/0rNseZkC/qvsuGYFVffSZarEqJ/Y7SiKoY5yZshi
Gnli1BqsA69VwWjNqPRusZe2fkNYeiFQBcgSpdsY7ovQ36Rmto7ccB82cgubeNn0OsaedG0iB6yx
+m6y9ElXLhq32I+26IhwNhMfi4YFsllbPDop9/q/P7m/+gu/r4UumXIElBE/Yjk4iow/+g9egBm3
bMiMjxPvaORBsx9IpcB9NP/xrw9YjbBwtu+OQMOad6iHGdue4UWUm26Y16YEA5I5vEeRMRz7wSJE
lp7vzomwhQYycVdprnn70kXAWxXtgQtmbl2Hziz9uanzkVJBIborYWUfuDM/6OFbp9RIj2X8HBlv
urJomFs+XDfb/Sr8FnlIYgHiI5F2of4Xe2ey3UaSpelXqRfwOG7m87IxgwRBgYQoShs/pCj4PM/+
9P0ZIrNKoqLFk72uXESeUFCEwd3s2h3+ocJzoB7yahFi+wQi2sH8ovD/Nin63yTkgyQELyjlcPX/
TkIOL7QTX96GHz/Kn7OQf/29v7MQx/iLEsK2LCmQviLZ4Hr8VxYi/nIMPGBsagyPzWdxT/87C5F/
kbY42F5B1iETcf8nC3H/ktj24YdlCTphLq56/87Cfskm/ye7/Plulr+VqaalKi/JImxL4G/1670V
YQQyxpUfrDu66JvIiZpbq8Nxx5wR/S06Y6/5mgYBoYmXlu8WSDrA3i5BHCyrzMw3oUOPbi5R+A/V
DLRhFLFPTO9WyFpBTfhzb/C8O4GA9eqnB/0POYzKw35NYkzbdHDqEq5pmnimvktiIFyGKFyCaUS7
COmB9FQML43f6cfBdb5oUOaWgKFclC1DfF2tDH0g6InLdPIHFDMwWphb5MWEGd46Do2zzPVv9DGj
YTWVxb7G5tjH0mNrlyH9bRwxHhEAV9Ium6ACuKoh7f9V4dsWOe5TvfUZhHgOKt660zRgA6JEwjQi
aq5tGEIHCzTSPExU0Mij2a19asMyu5GBFnwQzORvOaVpk4Ag1ktC6fBG3/UYRy3GVsFBoSwtuVNT
IULUV4L7WeBIwQgEygq+6BOkignbxHstNpnSZcvWA3Vu48bbhbr3iEXsVzNE6WgOC33TwuU4QuIE
idtwCw9DvrF6uKO4lq1IIEt/bJ5rN6d1FKVPZqSUE8GT/PlVq8T//at2cWXDLhIDONuxlCvdT8lV
73gdsqRkFrpxLgc32ocTSl4DGPH9bLXpbQOHvtd151bMaXmgC4gK/dS5Nx8s47emgOkIYUj0M3Tc
91z93VWBaVwytDomv9yV342i4NB42YSunTwj5D0GVvSUjIO1D2W1G3L/3IeIx1NG3RWKOPPnxRjv
F+Mg3mEYlq3TYrIdx1XP7Kdn4viWPcew2Tl43Z2sc+PzUKBY7rorbnjjbvQGB62ped9Ww4RMDSJA
/ds8Nv792DGzt9CZ30xuOC3pP6BqXQzV1vLqAcgv3FC31J/CsB5A4Dhf8QfQNnVZ/fBNN2QcmEKH
bufmPqVPZdoG1XVsfMY/ASAYhKAphtf8n39VzzTBlNPc4n/vm5WThkYC4FW+ag1Lzg7D9r6jt1EN
PhTz0gS/57wCbBZbvJ1ezfAeYu2xzJmOxjFY11L3DnngFRsnVyqfIglu4rptVpXXZwiR2SCfzQmk
XQeRlSlLfAuHkKnh5Mb7Mk6BIxbOK/JN+k2FDFLp4N4tENQbkQQGq60Xj3/+svK3QsKmpcTpxf1S
OCYuRr++174ex54WDokeI9CDQLVxOZv4KTe182Die0lAbjaJb597/wSe/Zv042ira5mxFO0c7Zng
4UuRZm+Zg+g19Fi5tOw+W4DA+yZr2NB/Xq5QtdvP6RMCWMKhluY+EvzTfLcNs2iu3DpIgzXdSlRg
7VQc2k9YneiLGTHGGziM7tZmlH0cA8c/GAaGCMiMHmA+5VifoVptDLG1GnRtNWdtu0OjoAPPt/lg
le8DiFqlaypGA/evsN7fcl019qE0bG1lU4koT4BXhr8QVSHq3jPM3TaGc6PXWJmlZX7TIYPNZQfc
7s+r+Icj67gYSFINwwAQ0n5312qm7jtk0g7Mhta9nQwN9aGynFcjft5AKFoLcUJnOMis7lYJAtND
Pvk3cwmfZpKT/lT6C91CyQml8O5ZOvGXlBG17IsbqTUvrYVh0zhg31T3lv0N3NcecN+wZRbNrMVP
VyAJmi8m3oSLwv+cgjX6mvYgsEc8eBi7UuH9+csKdf2+2xiujSr3NU3RLfvd9dyikZmktQ33IB4u
AsrBNu1apakMvNPIZvwMYkfc9O2jqAr9IZ8HiAlTINZlBoQKEhGevAxF/rwo+duiHFCoDvm+J2nh
GLrazT8FzUFEhecAweTx9hAF1te4WWvZ3SygUcYYo68CPOzXZmiaD2GpPSIltQ61A3gT/1ZHUilB
YAKn7KaBO9AbOKY1+xl3JDK88UCkLReyz6ylbPvuYcbC58/LF+rs//JMXWnZ3IQqPtAsf7+NEfky
Gjos4IR6psj422u3nce02BsQpsKW9kZmGpOTSodwId1xR6uR4TqQb5lr80ctj9/OFLHD1ulfeYJ0
w/TUBfXTs6zpTxSTRIcnBwCDOvHbhDXVgYbNzvL84dZLuvI+i6W9oweHCo5nBju7yFGeNxvG2Y2h
PYmiELtID1cpM+9FjczS3QBVnwo92gWINq8JlH8/wv+tZD6oZNRLIj7/tN9+8/r+P/nbS/aS/9dL
/vZfx+h78fpS/9e+SfnX5ufa5r9/07/cv42/PDQXPVsY5JyMSjhyf1c3Ht1XXhAJKd6y5GwqQ/l3
dWP8xZ/QMWOzktZR3/x3j5XuKyAAGq8OfTSdn/iPeqzyXafTtXUUWFgZW9TTSdDeXU9Ng/Z0gUb9
1k21p1QMOyqBV5S8kzVHDOK8i9FCFXXtAv+I19JGPrq/Z7/eSG9WQ+5YZuD1Om/Z2QndPLsD0gkZ
ordOM1Z76NVgkyPYrS6uiOjE3Fpohv2Hh159BdegMLNoTlD00XT+5ZwZvW9B4A/4CpnP4dC8PX4R
r4ltnYIQSUGbEmwRorKLvR14MYATDCJA3MYfreNd7PzXOrjjJU/UwZX713XIRJTuYKYKXigfocAD
CyVmliIFTBPvC/xbw6oEyORpWAtamN94CDmTHKxS0/jkVc0HmYdKtn+KhdflkAHrAtdkG3jvu8u0
MSNZp1lasRympgw2z10IL7T6qEHkvaup/vVBNh8DTIV74933tme/aacJeLUZJa+i+lpZmb5MqwGA
vmnvPShpHiLksifKwqRkqOzx1Sf8FUErvZUZ/dSqX83wisLe+CQS9BnQM24AmFSRdaInjXDIZNkL
63mON02LuiC2ZslkPbv4rGoA0NcYkGlrE7xB5Nnfeuk2MHbZCXodLMxxQJozRrkAcQJkkWiRug9W
Tu8X8CO65lBq6SMD3cgm7dgUuruY0w6OuSPwIsFWrzJPhkS4xQUpW+XRa4tXWueBWEWncM/85HMY
x49RWdmwlUnTdA1ocNk/q+0W+nyFvm1PdobHonbWa4wOJaMTbDpPLqArGK3yFCBsio5pDuNGvSbp
ZIi2mPQJvsgeWOM8mPwSxEchl7iHGK7isgQpv3VN9PZp4aOCfmnQkE2cCY318jmdg7NG24RjkBw0
2BxWF188DQEFG4BgG73+FAA//b2bfu6OCHWH/brJrpk4M0ibdgwtwl/3vDPjjIebWrmtGOQXtOFK
4kXb8VQrl4c88y0p84++xD3DBJ/PlJEJoKHRJnb8858Xo6ZV7xZjgtlm3sgY9B+q4Kz0nLKBeAtk
z4QPi2yUkJxAytUnaWjQEQdtV3n1nYF5CiQq0JFJifV1p8NyCoCjtC6GH02HUnJsNTgxAK6F5SkB
iaf73uJFhI32Iw0D0Ln2axmUZ8shvhhCmQ+1wzZIx1dM22BG2LxDjFmZ2XjfihAt3Lyj5zkj114Y
4ENgtiGWm3z0MozfDyJ9Y1fhA3Tbo0p6d+L1zjN7BDPSbQeHhilHfbImYniWOtgPd9jOhAlA2R6c
L1qkM0eILAP0ew2aFLmVpcOkIsCgyIofAcuv3SLTgcnxFsvRhfUBd/JmoDbsUjikfmbvr5Ee/vEG
hw2n4cBZgsfR1N55Sh7AaL0OrnvuXKz04No5pnNO0CHCE+GDno54VxASf2jPkWoxwpS06t7nWa2M
oG30fO0rcc00WQlVBjraZb2RNWjD2i65inwNWUfOGcou8oMl/B75WYEpPbI9XMUs710E7PBKQJ+n
Trdgbcpl34ED8SIq6D/v73/Y3jbBxqOxwpckpv961nIQrRyclO/ZMloxZHE/PaF1FsKs7pEQ2NZ+
+MHxlr8fbzINzgfDYdvWiU2/fmScIuAU2MjR+iDbF5WsUcM19GeGBWjEcqnEbK98ZdiDXEwc9Vh/
wInrIC08y5OhwBpZbqEtXyIVCoWP9R9dR2heHerBR3UAxEBI+PNTet8LU9sBCTXbsU3BAJq05tc1
M2atrEgm3ZbF4eJlm2jwVNpaIqmxkpp2ywwJ/1oNJU/LjsINOnDg2trtB6v4h7PoAcqgpjYsjAXf
jztTaYguSrxu61JacygqmJFT98lvR/tmRtZt0GHcYrP1mLqu94nTSrAnEPnrqemfEEyGVWUXy77I
nqp+9Daimm6aytYfP1gmQKvfg6aNMK5qG7FK99ox/alKKTIAamHcp9tCppeqSi+2py/0gRksr76g
1oCX7hfz9xrva7vh6g6osfiBUQA43WF3B8Y8YxtoUfBaac46nf2t13Cp5YF/zqz04ukdo7xNMWIa
XSGZtIA7CJwffbxRe7HoEa/8cUKxNjG3IUL0i6xFxcOQ7fMkMEQNASfX4Ei4HomcYIwKQR1/vbeN
3D1rtjZtdBt5v6a7zMN8tiaWyEDYBUceQbu8q10CnwNR3ap3oQqAA4lsEqN2niLWkgozWycxzhff
MF9c6kiEM4elZV9M9XOlNUfkhh+KCH/sBg3WBWq3+I5ZZ1h6F+o+djy7+5r2TLS6Da18pm28sl0A
eyiko+k6gyunZXoKUhT7/cj7NNC7Qfp61ZYPOBvbK2SOSLBBI5EVZDsdnLeUzdMIXHshS6bS4Lde
sxmLiNg42T2hTXikALV1SazoNdPpuBX6fcPmqMXDgOYwPRMi/wO+f96i6UC06V6+C2s82WP+MvKy
13cSDM1aG2d8PqJLT1bYSMaiRWMsLPdGtCk2Ar1HFFXxHK8lboC+OPRl+npdgTlnh8DiZdbfWuUJ
bBQoQin4VuqdVcZ3vXS0NjmA7EDM231pXRRkmwJWldM8awLa8R2ZzLPIkdfMXR/R2Afb8gc4Se0+
wY3hSznyrE2tdlcljcWFGTa7BK8FVKLLL5XdoaDqBNQVdb7vHcqQwPmGhjBWQdBDFSp+4HHpLlZb
Q742KiTUQmW9aO2EDe3LVX7UNiqJezhHUHrRvlxkCE+H/Wqw9BN6ZXdtDvy0dtJXRW4m+XpVb9hJ
4wuaFXu7tG5Db1upJaYZjzPjSeHI9lDL5AdMQbx79Hw9oBJQIP5mxg3JhUvuYMF56yNSPJO4V03d
qhj2BQYQoPS3wOsw1PC9TYY6l9pFc5BcTB/qrtvzPqvki5HkR3qViAMbBjpGJimVImezj+FrSyze
2Q20INASqmBNhwHdQtC5fRJeEodvaQBe1OcIWL5FKggkskV5IFKnIRIsH+w0fvAlxnjSvamOgV9+
0WoOf2jCvkkNHqxjY2c3TMllNn94Tr2j6Nr6Tv7adcb2+kaHrGDk/9R0JRba3j3YABdHRn5HCq5y
gZb7rshAxJW6u1dBJmtwqwkd76Zzyfez5JI6OeDGBuGQwGRFjcBXqkifoznY+AZkEBzVCDiGf0/z
8DhBorIqg84Y1wfd9ZUVm+CztWTvOzAIEujEKNUSLkB/NCPb2phgY7UOcV9Fj6lPLgq+XzvjFp9c
jAmdAJtz63R93y3QxH5AChQqK+MJXCX1ZFxF1L1pXWwtY4LlOAX0BYNL4fG7c0VtUYEOq/GLFhaH
PKyP0VBuwkTVOHP2Ggc8vCx/wYyQvJPZGqAFQQfV449xlYGgHTsg7a3nRqYb6NuvTo7DUk1kHcmg
AL5AzwApF4LRt33nzNDuPPrGCdkfSixZ0GQzcMxQ23qML2XxNjP0Q07aOTKGRZTdDC5OwMYTSKtf
Y8o0cPAmqq+lX7CJGPE9zsGb63MwLRjTtkPs+HtLTumrPjjHog42CUFItMS0sieR4o1h10J4ysdN
23gw+11wM1DURWZv1QJLj08so5AfMcOHa9ywautQevkZDwk6W/szsPl1ZoDwaUkrrF7dITFBgugl
Q6qIoZoQXWfvAb6go4Ab2wKMskH60D+KqHxCVQwKvE6ISxp2TPqWTQla1rrSCYDqRMdcW4sBFXjQ
ZfQyB/cm9dudhpTe9SHAVARvnGBzHHSPCoZd2wXCBT7fHbbrDrerpyCVSj4yW02hsZn7Ac81k6c8
z/Q5BzAjHaPbjZWGj2M0vqF74yFZvAhrT0NIwIOdVTIrRKcAMRbY/Y2OfFlyaV0i+1w5exWKmypk
p7f4SH1G77QA2cp1kYANKYYiWPat9xV9buD0wIkgeY1IwGVc0qO0dlmbfVM3bu+fTWANTjmdZq4Z
QgbsBrX1M906dSOsKfHZsL0XpAy3anegTX+iA3/0q5htyfGsre8aECBk4Qyw93z5PEaUNFa8ijZF
K9+22SHnWrRUP2O6syZ5S0+q4XqjfB6rGqfc4QdyhsBZotdIr+ZNSXGV5AlynhXEBA1Nh9BCERWu
xbMli8M1SU9nlBubcXldpZNc6OqytzF1rOqSizll60s7vgxpsPSBB64G2JZVaUMXo+DFRhV7Qj8V
98V4pycI8DBuJL4yosraN3zADyWtafGpi7yzqzJUx3HOeVieSCy2UurEBb27Gwr1ysOtxZKNxjhV
bXoRU3CJ8+ZZxeocikVpeOckKjdjyKSPC7iEYVyk3SFMkUkIGrnEBNBbWjHsj+ZhjrrnIdig8fgc
dfYxjuyjymKu9QgTnRVQmQ26oIjsjZTH17jbaEcE+z9Pyh/XhVTH3g45ghhE5t1dqYtTFbH/zYnx
s86dZWhrlePbhXMcHX5RYiAsUTdHvwdHTQhT/RIViBh8n65XlsrLxlbZLPt7us232A7GyM9MFy0e
jmobNDquDSJXmUqBIE6rLewm564lUheifnaj/kfro6XKsWTEerbq+NI26aunKB+wjE+i2Xve8Fbr
HPbr3euadLis0D0Xk8V5dfDG9Aa6f0TCSaYlFITuTrdQ5w9BD/tZh6WfaZ9HjV1upuNBBui7Dbl5
ChD9RwYK0VitnO8hZvUlLDsg2algiF0hiiGj+/zvhky8CMS0q2X7iHz6wpqLQxI2z/iExpSyPCZb
1ab6uJJt+VlkxaVD+0fM3hkgYjTSBIhsCKOmn7HepW1xY2Q1otN4v+jHzM8QnQ0vfVB8qzvyIhGg
ZZsA88tAfySsmrQu7MSwRoVpkermk8MIYtGMLLyHxtrO5cLTebEt9F4uH2c5Zv6NJXieWjSLdWSe
r2lX4UFfbCDjZTCtyJJ/+DAesf6D5qL+9jUdvH5carMhmjzlHjZOovbXACAR3B+6HbLc7Agc8ZYm
4VIm+eM4E2rCUnKtuSTbLpVwue5ntsNQcNphnPA+Ss5y1nMpXvPDmelj71KjGR7lqzoGTVw/R0op
5kqmHVlMVR/bMvt+TcGrQN3pnJzW5jYxYkgZSMiheVkupSrtikZnuc56Hthi3YhHtdUTtau4adcq
q+X0xL3yRw+JPFY3NjRS8HNocAHnk2TFjolLkaw0fmBZ5OZXFDiu0TuxzokbPofwi5HdEC2TEPsH
GpH7JGStrTqWvgwOMgzuI4dUY3LR6QisVyMEjqaPyev1/HHGX4UHf6RMPue9fVYNOchkR6kzwy7N
FfaoKHRzfw4Bua9dfnZxvPM9nqZv21+lgWZ01dTPjWGsyzn86pisJhEnjw7h0kbnamHGb8YYz4vW
q79BSqP5mZinuEohf2+cHuFxt4PcK9XFrsiV0KmPafPY6ogaFUPyuYynI9rim7hCciWQsgSwIO46
JYWl1+aLYdhvvciA4Tsh+h8Tbj5GGXw2B7UFrcxGfSUc8b9NmWLO2inpBpc38WMUDmpNVWvCX/2R
Rqa7cHICdSoIhBUXNrM6vOtiR19hJv9s1RPMTKlXO03r90VebEOvMg9eLJ211ga3SSGsZXIaTXRy
JhboRs0WxwLl807VFI3Rxc79bdeYSCFW4XpUHm1o3++Dzp3prOmbsESGqWpxAAGcRGrUzQzLJjLd
kcdTxCv62B3ibe2jgSoBhj4otHatovMawQFRzW47JOJLJODJ6SY2dyQKlC+FwT8cI1rFHjLHXQ3V
x5j1XQBvHbvir8icLn2wP05f/iCej2PMDhq0Dk8F0oRKWSjo8hGh13ZdVmj+5GL6wjUKUjjpt6on
CPW6fM7q8LaWkE70FIENiLmxEUOIJdYl8UymR6o718ey6c5K7tKx5hbxQLTur79A94JXqNPHCnN3
9gcSFIxWyNh9Y+laVJng8pVma9Rv4fZsc3SR5xqV+JKY5xXIcejUH0jA7oGK6svCgWUXYicBpTEs
Vn067UOVtHaVt8Gr+9hryPkFWt8sQVhpyq56ja5mtKznHJ797H0aGw3tYOeu9/RL22dbTIYQ3SgB
ZIaYiuJbhw0NghDPvax/9MV43yqN+FlGMD8shpUWvjwalg1BQUNKR1htgf7DviXQplwTCAWWJEa2
3ixpC6IfHnbPaLz2CyD23mbobkqBkQpGXv4qdJnf5y0Ub1OwgnDOccbyPyFy7a9GOz33RnIWzX0k
4K8MUoA2g/VWxLBstP7ZLPNPocEviIsbTQvm1TBidkCr+HvpoA4aTN9tMTEIrrFWFSGMFwSr2Wba
1wJXXOx/4GVG8R0OijeyZWbUYiqN8CXkOFtkuxi3mkVIz2GVoZIl9EcsUDFtnbQzovX72Eo2BlXi
kMvTVNmnxBOnUnldwYVZ94G5op/3SQNwMpcImks3WvGEN8Il7cmb/lYOXzJqScLcnTbUt3bnfZOH
CRo1+qPHwglvheierhmRitwT2pi4Ld+XNrcGNr+HzAH2Y1Y9rxjv7wbV1KJ/SjrtBaWJdDHDT4tb
NRNo6YZ3hnfLonFLOIxF+imu9QMyxj/CLxRqZ5ki30Eip/zmVwF93kA2L7EDDAJZI0SRkQLwUuRZ
02oPZZIbD+8IHeUjfYZspTp9Hdk+59hbzT7NCyBSHkc3SJYcz5UVgUJvNO0O3T9/1ZrOZRibl0YX
DzjDfQM2RQ6AwPYqMFZBknT3ETu8C2LlcD/eZG3fHvNGW5deLZcS8bplRRlVPVc4FTItetUEd77p
I6Vl7kfQPjtPZaeorqpOFPVBgfc5BC9PTZ+ub1ajhTHZREFu2BWifzqimUSsVo9pbCacD2J/h4RS
n3KZB56J9RYhisHswhlhRXc6Df4Yi66Fmgio0ZoauYTJUUTN1ypQN2D8I5kdJO5i1ccpNXRVnG+q
64kQ3ch96pyvIyLLK4G5UGl5evas/j+hMvA7+fJV2sErHqMno6e7IiyErHSKQ+wiO/NL2lMKyYA3
IvwfAngDJmHPMWZoVyG4mmI6yftT6NJLC3tI63mDYHO8Q6/yop5U7wL9L0ZnwR5VZGZBS181IUC0
fpHodojwNZTbvgjPaTseycMumP2dwn4+VnO6aRHGXGoeCXAwYEmOdLlghVbnbXN9Vg00ChCmCa+u
IBtkbnsMxqFYB8GtLicq4Zi/eJ3Kihevq2d14T/HpNRuQL4aaOjwBzc9vTnGVbmwz0PNnq+SGg88
JJ2zaAUGAr8jNO6KhoZOmfTIvmZb9dhazd5pyU3rsb6CseDfmY47BBPm8M7d9fbPUSxaMIfeNion
w7uQ/NEz7vLmW6hkgr4GiF3grHQIhRbu8ipE1UwtGFuuPWCNTzIdNrWR7t0U2P7Qkz6q/KJV18AU
VhuXFMJy8WVDAOZ10P2ZgfpJq4xmZZd8u6bwzlFtH7uO79QYKg3DudWoQ/htzNyVdGs54ek+pPyn
Tvus0zBdsfcaPA4g5iQMU5z0oW3ACHUZyhheIrEIrZyaH3aLjUjSl7rpHjSLvHbK2gq+YvnoK2Fa
nilTESy+qx4vPTFudDUbG6bwtRrrT27kM98xWzIUrXqQanCNDvUzfcLnySWdsKavo1PfVjali2Mb
Rx2naTL2z1MXr3KNmgyt2OSmCRGMLb5aDucDdXoyOEWs6dFVWdnOOlbavTGy0mxZDmE8EJKiAH1N
py5qdUj3crbfYpilyzQQqMF2zT53cLKqkTPQwkvQgqSt+3bd5BbTA582sDDWfx+EPD31SfOgytq8
994mbUD22zB2Jb1BlLXoWlOSBdhf4ZQbfR7VAE6Vw9dR6ZeoIHwOcoz2ZTR8kcOYb1Xr0ktpT5nh
ziR3dRiCrIKMmrp9CMqXgmUrrY+D5nruFtkKZfh1NiXM5REx2za69VULPFDzz2sICmeHLIuQ3dfP
U8FpE+V8zo320H2y+vQLQmdEZhs8QJSKs57jCF8B88Mac092A52CS2h0Qm/jkCxHGkC4a87e571c
l7b4HJrTuknSHyK0D54Ja6rWh5XjcSMUsNaXbTTdTlEMy4cP4r70Gclj6dN7MRpC/Be/3rfoaaQR
fnd4HXvL2QcwHFfjzRySSU9xdXZ149BpHaDS0ibpAUlB1RFelDIA2RzzLrdCLqU7zaqtVNABs0Ok
TjVH243zcwCGLyjZD9fkqFMlyAjeNOSqXUSq1eDW/RfT3I4u125KXeD5475vNtd+j5bHr1WtyicO
eBUhNgQ1997pLBxZyLfy1H5wEfAB0XaiDXiUMl4jjHXXJdy+1xZZbN+ao/VVjcr7jtXprM634jsZ
jRtIUcgTaPZxjgSYX+POUqN4KFQYoiFzqxpl+HMA/C6gojiU5ItYYEKzrY2q3MRjPi3wiggEDUov
6GnkNUhFaiEKyBHPBOQHvrRp8NgN2ub6lJyhmrGFLHZNIOkhae5ZdXq1mHhJm3LXCHlPM0adurwC
bMAoFb7K1uq4qvzeOeMV4Lco/qjbWYdGTYeft2tnYlUE5voa3byR2yTkHvxoUPT7mMgTEmgg4BZd
0Ep+N1XLW53mEtm2a5wHcr41SjZYak36g8nMyovmtUiL89jUlKxqZhPPUslsIlEwWYiUjHLY9unt
nxf1DwNR4CYsi6HKFUX165oy7hqjzbUW4cFg5bwaCG4uE3rty6HLzpVZHrXs4f/jEznGNqyKf0BL
uS0yT4C12u0sInNplsJZSJ3+kCkvVYd7au9266lNo+WfP/YfUFpMfKHVMgu8UhfUEO+nIV2V14Ex
ulm7TR78MUM4MVLKRa17Tsc4WzrR63Xe03pckbNPrU4KV8z0swb3HBK/IcaRS6l0IsPNYlWgVgPX
A24WXXYUbRusrRY2CvwEf7H2s5P5wYsS/zCiVwA4G2CxazImfwcTQbpNq3y97LaBHnxLAuRIxTgo
86d2e83ztZLWX+lioxM5t/3kNx8wE/5hGsv8GiA2Sh4gQ99/fic7vQypqLemz1ELEJ9fqCmE2XLY
4x45NVPS0bDMU6Ra9X9+eWyM388OXARb6gJovq4rxtTPbw8JK6cP4gmZZ26xNpYbrchvE/QCyL7a
51mqWoOjLkfneI0iV5AIzJ0dyDqKJwEkOQKgTjMSoGhPpFlbaF1TWthb7FwvWSD2ZBA4PtLvuc5c
rqq+s1e+RnioqD5L5+hY6tDBI6f61MX+psrGJ7gwGL0D2e3KF7NnDIEtHbtEeXng9ZtfcD3d9yqK
Iq7V4y5TrVNzfurr7nTtb8k2+OwjI5eX4eU66gDR/UbR9sUJUKisOh8D8W7PCKiiWCHGK0Ae8KZn
tDaWhd5va6S0F5U57lzDeYNYc5+ZKFh5EGbo+KNoYiTlCdm9cunG+kYytHWtnOE9iU2XMKLWyhff
2iLUjc65oaI60xkQCmJfehQSjU7+dJ3MOCZTrgqxL9knywQ/Ws3Tv3Xum61u9LDXQS5o57yhxDED
moVjyJTMZ4y+iCo8ryUXAO5pjFeT74kACPbnvfEebw1YwbLYkiYgIWDLQD1/3Rqd5O7x86TZupFz
bFVxQf/jAL1CTMZJNfv1vF8Vvsn3o1hdmDot/Mq91zBi1qxj5lpHpfvsKeBjJ5O3KZM7PIWQ1IwO
ODU944aG4XD4EdLI/h01almA9izuAYAM8O9+XbbhjuWE/HizzVCCUoAXHpzy21WJfB/igZezFdVi
VYfDbHHUjClZtXra+JpN3cLWmWWNQl1trK6DdS3M6KloxTN9vwvGnH5kbJqh/5ZlpN5pTV1Wm6AB
FDmiji6hIKZFjJCvwU21QsGY71UXX3rxxcCWtjAeM0Q5w87dlKVJr2dAjYMqWRmMUoyRpKcKAdqb
zB60+cas8EWlVARmENsPUWg+2pj3gcTGvsvNdnIav2RD8dwwt8Xk806BKOFvk+DhGK/TXqvybI9w
y9bW5jOMdvnBNrlCKH+F2Sl8MDREmkyea79H6XqiHzEl0LGm9yll6y7S8fkA18QmHyK8swJjfnXE
uC11RKwkiV6HOgvykRCX8BJjBGicsBiDwQu8HJ9d6lmfxu01McZvjTYc6adflc85qPpFpxzgYxFy
nak6T8oMT2sgj3WWHWTq3E422pRWUXsLTUNxlSkL9hxPWuM9gG3/MHr+jq2CwqhLJmuoTcBXNH7d
al3fArCpexCGSlkKsXpSnyezQqR5ZhOo/UVbEAd4t16r6jhU0+MkIN54JVrldXb584n9PZY7Fkwe
G4EyA8LcezpPaJeFHdhBtcWz9yAHHqVk24mWZvefP+j6m969cwdks4fwhe5Ix3l354PKwbYjhW4+
lyeXBjVWmwVgDw60p+rkceCI1dZa0t7d6DqtldhyL1XfvjgIFKNezXPQVHFrDACgatbZIWWPk8kS
Rwu5HEo6CbQg46S9DRkc8QBLZIEzsIxaqT+GNcm7aA9ZOJ5VQ6hQLRQ1b2Hof7iOVrAM2iuYK8Jj
mMGp2aMwLq4fjx88h/c8GUIkXC8P/qqF8SX0pHfgurztXQl0HHM2h5IKGdJXMGv0x8H0qQCZNWom
rPowFb1xtK4fVRUwJaQ0XRVepsz9gG33e9bpOEicuNwBhvk7Yj6VXeOUQpRb5dsCjdJAf7A6W5LZ
cu7cdSntqWH66EPN3zMoxzGY16PyaQgd3vOvx8AoROvqNhaN0+A6q9QHUVNGvKNr+2KcXxGPOBoO
cyV9wuzZ81R3wfyco3uYOvWj3znfMeVkCtsNKFdsZqLdiOJYz+GNc5shy/xUZejg+sWurZ/MTGBx
oFpi1jx/n/vDtZ9QBqBoyHC/ubP1HZ8xkFAlmsl99sVrxq90auVSh4plhf0HT/wfUMZ8eaiNZCg2
t+R7KHttjcCiMS7eDhZTZ1iVnf6jBXy3QByJvvGlbQ82Mm2B39mA6KiumXnqq15PP8B5XoGc788k
WFP2I5hIy3p/+lMqEXT8ZLG9TsuuuZZZKDNEV66wcvN37H/OTLCJm+IuzrJ+U3rmukmjh0znugkV
FkcN41CH+9zhaOC2LetUnU/PoHxVA7ArVMLIvwlxHLqWDh4GS5Rl+8qD+WOhrzGrre13lHltQvtp
+GbBOKcF6p8hY7yOoH7C4EffgoOoMEC/wuEjAOBoI+B2YbXPWArutdI5Xxu4ucLpwG2TaXOP9KWL
VD4XbjvQ2I3ak2s9wqDMd6Yefk97VLYCmB6Tnr3pCb6POGQoMl2f0xGXn7AxEUsnfkp0tHXzhusl
E4yAhc/w1uz3aNpwXSaVsZhFcElD08KcELjF4G37MIwQmtrpbbHNzQGSnopsCl3iTcHncBbggpKL
+L/Undly3NjZZZ8IFQAOxpuO6MSQE8lMDiIp3SBIDZingxlP3wu0+3dJ5b/Ujr7o6Aj7wlaVSCaB
c75h77W52ZW4uxfTkzK5rZfDW8mw6nK+MRglqg7EYdxdkyq/riutzG9O479WPDx7wsAtg9IXSs8v
HUzjrGkiKSX3wjl2s8CyzjxO2CMpTMySpKAPLw35qptGz2nkfWxss9TQg2Hp9N0qe487js0nRQpT
bt7EWD6MOr+/AdlSwCdh2fhnAGn78Ct8MoxvNnnjSkrRqeqb6ywcptXmRLpIWWnBospPncoIgsXg
u+FSt2ZTysJ2WB/zQfM+ZIeVy1+8EmnKcDIkmRw4KbOg0K7Z2kTa8OnvP6B/c0w7XIcMB7CAqNAq
f7mnZWyIqWf5sK9spiLkHKAL7hySEEkjMiKXUaqhn2Pplh7oXFDoiNYMDcSqE9nEne+SFmfr339L
Hw7vn99W6FS2KfCl4BHSfjXkuGxrXYZ59V4tJsenLz1G+dYMqCI0JvQHJkFl89qflKR9BzBKZpVJ
gp2VZ2w2DdbIRCBMCOpetPXGJqhkJ1V+y9wKZAYq+ulDJbGxQL0BIZyakMMW57RrIGhiHetJaUZf
4rV295QvyFsZIqoZcaptbR0qW75mOZS1mshTuvI0Hl/7miEimgso0Du6yQNuYfRGxXz7sbohXVoP
aPaPqwUSnIg8ZH+F+rCYqBuR4iIpktY2i2IXWTIckjO6jgVLl2dB47FIA/MVDdo48KFjVyPraVvS
z1My2tDjn6qc3DnXXHgoxzRE7PQkBEIylb2HC4cdeSpxcMVaA71Nt+2hNVMfultOnIMVpWyMG3U0
9t20/mZsILY24tdf4MavAOaBV9P81SI7toyZsymp903Oon7kMd8kCfSJZMpqjNsyh/ChqLDbnUoO
JNl4O7th98ohteKc5mfPfki9xn1hIyAcrh9Cl5XNpgfvnk9rJtF3a7lWnUIShYCnbnPpui1Rdhb9
S/EpXqgjK8towpVs5t88nf/mZwNAYXDMqujVfx2oDT0zj7KKyVJ3jL0WUdFth/NaB6i0Od+3mXWB
+uTvv+hf+k2bF4KWjSGeQUVNZfVzGZFoXbTInEGIGhFYY6ypb7kMQ6bV+EbiCDIBjt7Scd5LQifz
gVobBTq63Un3WwDFvNZ0HNucpI3sL3q+oFrS7x27e/34A7eZ7xFOEuOl3bOb/d0Z/Jcp0sc3b3IM
c75s/p7tjP7TFGwjDmQK0rK9dKdHO7ZOeXtjAtgnuzp5L6f4LIb6Kgbjgrf6+Pcf3K/HP196O97w
FwnAxX9xpsu8MTtETzkVCI3VVvsvCrW/wQzdYwL5267n42z686MPZ8ngOMWTiq1OA3Lz88+akJRk
rZJMNCwThDmZBo2nMhfeUo8I6gxJHrvB9rtkg93gLVDVSb1hkIVDZ26JaoF3VeaOBfEXnWl9TM0p
OgCPoEZa9E3LSXOXpIiTlKHd+Ls2q6cuCZKOIQ8SqK9d7o5+a/VsknU2F7rWbcmWPk5CtB4WSpXa
ztidZQVCkXV86m19P1naly6H0q8dKgFzdO1rcneH8j1d+yokcGMvcSvu0pGMLjQa93IAascF/rlu
pisSt9dhnZJDKV4XxuEh/C3M/Absbzs2msMoV57Hsn+BAj76Nvo/j55QsjtHQxITQVSjsgi6ZQTm
P4UN4XPBYqItmLuvsf2+qO1nlXFOMIqVXhkgNkmFl8UlKKzBIefYYm/rRGhZNFyENGeeaqFkxdlx
slolY6XTEYq+mOwrSCwkyyOskvvS0hfED9FNUUEUSZzhfXbXl6TMXplooR3i6HTVV5V5I4NNgpDS
3ryZtIrRn3vbrckLkJpjSRmPGGasvMYg44EDv/eMLbDQ1CHN9GmIA5hYDEESbGqRLD2qx7Qh2UZR
qj0ql4Yyy31dt3Vi6pSgwQgPw3mz+AsZ8G1y7UfaJKtsq1CuGnGTttyvep0FbGfRqqg08VQQFZrV
BMcheRQTOWT7LGr0nWPONZ9TV57d+VFpohhhwSPotEtMbI9vJSEkl+jkMO1A2gGNYGh7zVdadQmE
qRz1koRqweyIrT8f39+/iNpf+mIbGKQpHHMbP+mu/avZipFoqatDb4dDPDy4bn4UaXIRkGAPeV+S
oSJL2GRR3CHJqjSy6uyI5y0Cf6rLw2D3b+1akygVo03VHYk5FBjdTikPQLaxO8vys7S5XOex5UB2
pght9vjC7ORmiq1byIJdqKXAGK2T0sjL2OSoWRZL8k/1r3mWXOelfGNCsPoti0B2iu2NJH7YB3KU
e9tsihP5x2xNZtjj3/L08c1MYejrdhOgkcmgsTI2zWbreW40ntLG1WkeeMz64yBYUDH8wciGvkgv
ZmTKnWqBXhIxIy4Aydki5E0zX/O+ya7ONicmHxMCrouiAqkjsxlcJ8UEjCjG+GeZd7mh4f4bMT4W
sJ/rFN+kko63ulFctIztG0Cu+96pugMQrmNDzoxvSSRohoXiLE/Ht6JPtIMm1Usy5fp56zEwNmYh
gEYLCQC48u0nZy7OD4DviNYzH4OyM4nEiL7qBVKtblSpDXUTbaxuE+CoilPKFiSUpZ1Roc17bRIs
e3n8SlJTjxqWrXUyy8BUqsVHkhf7maLi8xpGmwCIOQQ1vYSyUr+0RsosblCll6nmlmUPH8ZQiDJe
Sv6/cUjWYAZN6xbRPnaj790YK2Fr1Tht3QowkM0uFj3fjSWpXdsoQodmdPhMlFjsyR+Ddj7lkDcd
/Xdzvo853s+nvkOTr8MDoNpRWff8fOq7MTZapXAdsuD7GCC/7tLUMnmh77rn4GQE06lGQKmHO0vF
lrckuYfrlgxB4fAzjAXJUkN6L9bFCCz24LyipC/XuQGEMf3+4FBDnfV2SH2bUKiBRNm6yIn8wuWR
FslXZSI9rDCrd5CX1o7a2aKeojURJU9cmSAbIuwWmRRI/l74RkUs7ZoTVDqD2XDjbglUvmlH6+zT
yNu/M1zZBi0hkBTSk+FldX/pE/0p661PWjq+VkbPHzPq8NU9sVLdsaD9dM3pgRCfMVBrikwrLn+T
pvDrNBFnMLc3pQMuWSqgX5loUd/AIm9zJ0zkupdMqplc/aZV/IsB8eNr2DbgOXBcmvkrQ4VMegTO
VuyEUzfdlPyou3rk5V2QyuwK034AqfTd1KXfuMoXAbWTwTPCxt8ck1u79dOTRB+iM54E7EMvxoz+
5ycpVhwrsxJphy4RVLiuOSBQWIC0BiTDOtY6lKisTaV9cwRvqY51bo8ThpjN7ZUkp/03vZj+6/wK
lf42udEZUmEj/QtgaGnLYszKmlPbapSwKT/xZaOd7JXQXRFeMa3IMr50bDoFbb/FhmMZUfb2N/ns
PHRaTVNEkDknIOEKur0GZU7qvdU5AVusOfz7D8/6t98smzqd+R7ghF/RYbmySlsnHyG0MFHvGqV8
GZe2O0yKAt4cVZwd5RlKSpUeApTAWavhtwwVR0KrurspWbILVhRe3XvQMoSHRWYO7DxR9mKy0HoO
0eM/7owoM0huWR4FQS1Kbq9+ViCLlho6Q0AcbS+P2tiiC92c7FOYabgEyIs5YPESu1KJPw8aZQqK
IrLi4JYO87DHo9jeD9p12mCwJYOYMkmKA4gB8md11fEQy+20dm4OPKKn2lzWq75Wl7xhajsgdjiV
hWUAitUAZmUjw6C6usi00pA/MKL5+w/5g+//0xPKMAWuqCWEwFlMC/TzE7qkvWW0tCkMI/XsUPUK
6d+KSY4qXi21iQEw6AOTsuatiGAbfHw+dq35LYX4LZxaBwVdlO9sV/4A+6/hRVkjcmOa5yhhX8r1
ktEEGitl8PwpyceHvHB7sLhsWBOyAeuMqOe5o7gpfxgNXf+86j+I+HyTs1v5yojAtm6agz7qsadj
hBD9mXA2EaCtUT250KDZKFLWdXMmbgHHav3V4W7br7csIdjV9mng5LiBFHPbzjTxZ5xt466weti2
OhdNQ4Y4WRxtr0OdbfSV1GbrHgkYXkVHDYxaPi1D0R1Eo/S7TtcZ645fe0RHvrM9erPpPrUTfYG9
Rp+XtXk2U7gUKSFmJIGTdG5sdQ0Mwi3v70YayoKTpX7JS4C0qQHVwkmV35Rl5l9eGX6beK65qG3U
IeLXyWjjuhGU6d4Nh6q4Y0R4ygZFMg8cb9J4eixLA8VyJYirZ4CQt1RMKYwOTyfB0evzmCwfnv0d
XGUbI3HBT8i1UhH+7RUuY0WU7cjkze7buJDJWdS3OWSkoLY9t9bWo81QgwjuV3V113MeO9ph1psL
J7Dip4InoGpjE2z0eZzjKeSR/LFM5RsDXBUFBY7KShlJXrEuEdiKsNf51izY+e58UeooguNA2MuY
ii2CkJ/h79+Bv3a020ARih3SDo7Hv3S0y5wmaJf41MYCRy8y4UK18aUTfBqkOPHYDmk7TYXmXQt/
UaLfrZ9/XWVQSvNVGS1v7ILtZP75Fewsq8hLrMmhw1bUy2wjDuN7KmfGeAXVh1H75G5mv/mhnb/0
0obGpoI7QJgOV8LHtP9PbXyW9ovFZssMRx2q9jL1z7lLnaW7yTlKZ19t7AE0DFKjMs1lSKRgvSsN
XkjcokW1NAFZoqqvOPNtOa/gHKA54zNBYK64yv2ytsk5Bt+xq2VtYgTRNvf4ngR0gsiSiMVoM9WY
u/GHTw4oopT6z1+HOoT7JsO4mlPeVpyzCXgBHGfVV+3QHhfuoDBTaYmtCGnDx5Ml6vmKBGvY5bOZ
7KaNIZJk9q2rYUz8eKj3jpox9ivl27yQ0AT69nEaxWsj9B+ScGDXRpaZfmNkOiBSNcncHpx9hEOE
MaW9n5JCBOQx2twmhhlUrXPFDUghzXAniKz8KGP0725BTttY4C1uYJOuSnUlYlDDWjXQyzL4309a
fRjzisA8wWOlpkWEXKm8tiZjs1SZf8fv+xW/5lBvaCyoDKh2zFwByf38PLEzL6Wy1mZo5IbnLpLT
nA1mWI3cL3oWP3Xx+n1treO6rCXx1z260k47GfnvsmX0XzmvfCdCJSWFySFsAxtK8c/fiYMFqdVj
YlsHxMNBuriIV1xy6KY8d3bRCs8/Z3rhKZsMMXOsXTM4FP5GGpCtthulds7cugtlx9OxvaO+xqVM
/iQbjqnKvNvOnCNvZjjJMJnffNZHL+pIHaXWhvS0qHl0TEkIYVvyi2+M264c3gjeyUJmFrRAsgM2
T3g7fnTwrJEENcS/JqfQivlczKp+W7ZHpjU49XSrI5ePRk46SQhN9ZhtXRtxASy5dFyFUfng9tlA
QU8iI800Lwb6S6L/mBQ7QP8bEczySHJk4SRfdSYz3E3lowH5f6ioLXTMPIGC+dqbxPA6oMM85/es
aqB1DXPJ+Sqfuk0aWSusJ1zlyZaknEdj4zU5Zcc6JDpcbbDn8F+ysJwsljCiflTKAnxYMTMoG88z
yeeeLZVHc2KwmpcWsn9DY2WGn7+BE7RioRsrtszjt9LtG5APhXqu8rz23Ai6AAJW3FUltx4vJhNs
NP5e52AATHd64M76sdBiB8YqrlNm4J49N3OYbrbfUqde7BxMo6tR+flIH9rqVuQzL+MSUWSmbdkk
Es2eoUOfSBvfXpLYG9arKJYlJAya2JRcCVUhDyBZCJ2QXExDqSg7WyXGGqm730gHmRPbKBueF3J0
gXkxQ5NMbm1o5+dyKacwKcnxNaR4HctHm3ROj1xL1Ne84lw9gq626w6L5N8i3+3byvoXxxN7hBR0
1855H4OiYQrWWgS0zv28+qhD3DDamD1xM56stD/2Mr6nxLtwnO9S1UoOJs4e14qkryXdvWxtopTi
0vIi1FQYDd77HgXWgA+6s8TqK5OietTCN/rW1MX2ek5KguJXNIfeOJMWAISSXzbK7e2T/zhu2hp2
spR9S97xirK3HjqvHbsfhhvzq0pKA+WJbtAyprx6k8HAvtIDtO4FitjF8OaluMZxLAM9dX/ACHpW
rea2j7lt4rFYfZ3gBAYvWai2+hJmC/Y2osN8apYtS7I/DNZY+K4FZTvK7Q0npl4+hmENScceHzal
BWXiEk9WkCZ8Qx9X9n/ER/w/y5JBsc9/fk2S+Smi5r/9i7Zv52v9r7Sbf357/y/zZjSVNDZ7U1/8
97T327cqbQb5Zxriv/61f+IQDdJjKDi4/K1tnL7d/v+FQ8Q5DjfPApjD0W2zYv0nDlE3/0D7w1yE
A4zCASnAf+EQdfEH4l90QSpd5dZaWv8J7R1JFRfDn7sSWDEmFxc6Z5fNIeKTny8Os+2qBrOcexgc
4klcWTtehgNxN/W2x1KQfW1LGV0RSUa+q7UfzRk1o8iEx0/liyjqz5kMUDFgFYaSzDZu9mPAX54s
KFOijHD0QmjOMa9eIqV50kmq11qyLhJFaXalhvOD/KrdsmRTgIGAfbGRl+x9Df7uMb5A7wZIvil8
42nBvZenp8T4Nq8NHrPCVcPs1V0b5eSOtnJifXxTF6s8RKK4ymbkjDSeu2x4yNLV3DXWYqIMDZi5
Q8qhekEE0LxqUUfecBQ1Pk3UMc2X6WHUWRDAeNP8zGi9Iiu6a/Z5FZBrVodzt+mct6hPm4AO/ZPo
u0uVvtlVolzKnFOvKZVjp9mZR8ujPZrtkwbB1GzSezIziBdO5Q3+Qy9puAuXWsWELVTwPKzllhEg
rzSjH7kVDx6aT46waACJMLQ4WHAnsetDlbZaiepVUn3oZJIe+lF9thQjDlzRx6+C6D755ERDcgWU
W+7deurhGXP3FtRPlmznQytwGU3650rE7dUcmHK1rBCXZZbhlLazPzjUZPSOQN5NPr8YVUi43pSj
rZ17qR7mVLHPbNFsxX1ylY6c0zjn4Fzqp0SxqRXtzvQGuYUVmaSDlkSsj41EBJzIz8gmudpr1jtp
I1BljSa6PJuVtOVkJ/KIlXCp9d6HTdAwHXbBr+EVQsUIulok3UsRM7PGyDdeFQL8dpPBLllNNM7O
MvqaMwTYdXEd3bi5AxmQpfJR2ol1LvPmFk0meTG1ELumbx41QkzYFuCQJX+tO6Tk8vhuW10BHOYn
ReiPoLbrQ53jxJ0+TWwGznQSEWbU5IJhm5D3Do5fwcWaahmnd7qUYaSdG6LzuKTMU8yEmMHHFjA2
MaVeOLeB/1T7VfBzg0gHzMiMx65WUqvLuzirQS9b2B1iYhTi3h6CxlDZUzXKxPdQmrvJGs6DubbH
xpgO5HUSDqK1fZBgDyCbHByHk19L13h3puUZ8Vq1F1HD8h+gcYiXEolbTd6IiyAjwJuUX8zhpcjw
1jrTcFllRS4S6updSaeAl47Wmulg0ucnM5/vKuJeXmCfl+euRm1SbP8zspohNFvjs63YRVAvkXaE
8WEuZMYnkxbzhBIX507m84YjtzWL9BqgIHHGPsIxa9Z5/IhBXqhDoEcjI5aUZPc6mmKvSOZvEzW2
nyQ6YzGUbcuoOQezLHw1qlFz1kp+nvqbVh/PxTD6m/RsETgfje4UQSHCNdsfHMM+E37adfl9Df1m
c7HYO+bZT70q+t08sFTChfgcEeFLyviNNVt3dcPOu+rpA0txzJgcOHn9hNIHb4WrRMTeJ6GqfW8N
zEcYW2iwSphPlHFHhXBcJcWOyVYBL45AnL1eUjdbTtWIqiJHR5BrVXRudBLqXTJmH1323L3pfo2i
maOVXKVLFkPO65E73qxQ5Z5dUfN5xbdlviRnS9UI6jHHBWFbLcKh0NlJqPZ4SqJlPJn6kh8B/bMk
E5LabPEZwWhnPZmUszGgkdNK1TrUVVJ+6gAvE1bMLr+o2OIka57e1Fn/ptipDciFdRa5SiDMiD+/
FXzK644+FOFrziK0KQv9BD9fP+kG6eg7WXd39dqVnDYYg90gkRUqcVpKlINenasH6fDI5VKWXinM
g9phrXDLRxqJo5XhMm6TT3mhoH/pzsnAUkQp17MEEK8gZCp5FY4uRrkxKSviunxJehLZerlG9lD1
NibCBOmE88yVzudWmfsjugwrQJW4+Rrm5ZDSYAfxEP1YVPUkqYSPLR7pwYRrRaZj8bUD9dhwhkfb
Fmo145wv6Xzt1VHfsRh7UJ089mRjfW9IywUwqBBtzlYep+x8jq0pCiZEq4GA1+6JeNH2Wdsc6Xqi
l6VJ7aPEkgfdSkQvVgWcP5l8pYvFrdV80co8upULK0x9nplpptXXLFHrHyA7Zzl+W/TRfsDc3gWr
plXBOHNyZHIyb0SmFPsizoq9WRQVNrH6k531WqA3iu1J3Ipe1yN9IVlE+DIuz1gr+KTEhv3JuFuM
tRWPSo0MXNk24A42+JLmyVviCMOmRgKwMTnRWSHh2cdmypOUYDbFVvU0lVNHyW+VO7UfWPkZ68EY
Ha510GwenbBklqZto2s99mcWum7Hi2znLhon61p0DmFesTxwP/f3Qo2PTOf0nbRLHOA2nYdlDZ8Z
iX8vPtFY8wwt3AkgHaZCaXyzXxkFOuWpssc7VN3SxXOV9FDzFl2DAhDdwpr8khFrqhrVMR8XDyQo
DVuC3KdiAGpZ9DfsQJJAV5V3wMNHOAYcaODzc2VTwKQapn8GybK91ir9iHOI05SzML5IBQhEWRTB
CLVAbYsLM7uX7VdsCnmeiL6eGuOparhoAQdiOyuyb/ow77MxhAx4XNX0dm3KI5pMkzXQrjXrflev
sMpNLeyW9q3A5M4OKVTS+hvDm3vBdNu0eFealEgctdE+92K/slKEUAcndlZHnrLZKOnRGQrG3TiT
2jBX4TKMd8z3DJgyOeQTJfkOheY8d5tJFCNRxem0oujj+BkBjMwsHiMS+G5G6h/2efkQuik7GGle
1bl/5VJnvtrSQ0bDERx2cddrCtxendlplA1c3VkHvz7dmxq4SFN8K9I5yEYdThEr/TiBp2FUHvEb
YSksr3ey+BzHs2doyw3EsRrH8NgiTXVKisj1xciUW8McGMvGTCJmq74pq3sj1kHJkEea2P1lBVm4
00f3plDHN5ywnGudcq4wQHi9SgriMCaHYrtoy0reMmObvBb7y6BerYx80qweHqa2Hykak+tan4dB
rbzesB5Yu9JWJxnYAz5LM+My52n9GuUksnazzd8dIz4s6obqMzc3EshRtCScUMZAeR3fU5Yfoohv
Mn5XtNRG2KzN0whucYtIHgPHuVVK5WRWcVA34ztQWc3vM06XuV3CBrsK/klHmGlotPgc8/lgNO1z
1aiU0PwNY6N6WlUt4EwwN8l+uZptcx403lTGTtQOs+UXvXldR40poeBVsliqQ/SoRzQLsoqx6W4J
raNCSQuzpWfVYSfBJE2GKrlq7VZR3DGk55/VKfysdPraN8lTFVFolMp6tfWQclKUJ/4YSl7msCJF
RRbruf7QaMdKNDPzPYy/LVUQDhObLAYW0Ps+rfbMg6ZT7PIt1MpanlKsvIFtMFhWcbWd4wQojgtq
Y5mkxVwvd8Mi4XwmhHjV1xbHv3ke5mw4xe24hrhgt9izQnusXfOaa85zBcXqNq9X84EMV7fIjbts
jTcKhm2ESbH86Fclhk3hxHTqw7mPiWHB+O9PqfveriPwCIqCEThOWSQLLy3BN0P94iaVezKtwCbr
FXhEqwY0YA9ap0ofy1geuGn7StG8hDCEH41tFAPk4MCcNLrky2j4sr/YmtLeVrMDrineq+U0+l1W
SoZK0Yu7dOhdyjOjYDDMYgE4DH5/B95jCXX+iqosvw+G0odLGTR6D43QzZfwoy7O5zf0HTt8AVPQ
uiiRHVGXnmjTb3wXl03eYUZwsoD8gG90GPIMq3vJ0+Fbb8hAwYnQYq7dugfEm7QQM9Lg4da28pSz
aEUO30Lg5NbZTxRCqpOZt2XWVn6jkyrMWiEPqk0z22rGCwuKZMThA6tgr+RO61t59GYV5ln2vXGT
dOnLHKcRGyUlqKI2PWouHcaU3GqbMaCp2S04RXxwGBBRRmJL13ZTbPLauNy5ufFGDN0RV9N96qaf
2zG9GKxs2cNDghHlDRrH4sDbeKN21SktdFDfJdBIlTUdICTBpPE4js56XOPlm8KABB6h/igShtuU
OwgGCFyfW/2N/76UEtdAz31Ce8WBIdKHqpk5HwKd/mIHRbO6URaei9yJYXhSjEflP7a//9HQ5P9m
HPLnacj/+P8po1cz/nZe8j+77q3887QEUDD/wj8nJdYfLIe23RDNwZazx/bmH5MSx2Uc4jBQ4P1m
NPzxJ/97UmL/wT/OTocQH1aqjDL+NSkx/sCBq7Fp1SiYTUv/j3LxmOv/usdRYW0jS+e1ZSTDZOYX
E2DXk8NIVSIOalEYhxnY8y2DQffAy0nhbLA4qqZtsWwtOdtxsDE6MEO04PPExJmpd8JgBi2ihdB4
x4YDqU9paZypky2JLouKAyrm5DPOhOS2cAuCbUkfGDihKpvUnwLYlgcRPD1vO4+7VHciYA9tfshB
DAEuidwvpGJNhzkiSQee/4FUUC532973HBcPdCfWjdQU9zDXEIiJV2frKogOr5vECJ1Vj8CV1Ma5
54pnJa22D+NK3DsM8vEexdJySmzFfHZjvQ0MN2cw4oz1c64p3aHSJ9PT5oHiYS6cm2JW+/3SLj1r
K6Pbgzt1L2msGRfuIZ0JRAK+wy0RH5ZFml3Q2CkHy8gy9rwyuUl7h/BSAvcgYiIjcWF3BGpLJTEh
Cv1uyYSErS4HBmbk7aHnM322c2kATBqxtnYxogr8FZPvuGOHUAssRMUE6dSYyKcyfUQwaa84NJg0
X2eF9XRNXPouBwfBEN+c7ht9u3AT2JdqBV+s6wH9si9xdn2Tz+S+D4YnKd9RYBPa6Uc1S4olbenw
kiG7q6SYfSfjTAchIQkmK4BnjVoaOopwcXsgQa4YvwWRKM0LyjWkP6ta+l1Vx4960vuJqR/XSH3v
TDw9ZCu8z04r94rIFr8yWvk16vU5JC3L3mmTHEGbjF/BikP2nkGM3hFRxCoNiTPjmUgZ+2nHjyDS
YC6M5smN2vzRXt0y8eoO2Ig12+sRtdMUDv3aMWAfizDLMiBWcQsYrRkj+4ZCAOifoOF8cpNRIrU1
3O/OrGsvTEcyAtVq5CoZcJJ921KaNYapPABPr49zb9ozj4denkaHbmXmsD7FY5R7hgm6EsUU39sy
qdCIF+tMtR2xZ7CGK60/yNqcLajldkyBFjjRWDGJSZXIYr1smktYphPY3l7gPIuW7KDaghi0qTJv
zRkpXeRA7k4oFriPkcm6Qz4dXABXe9SAFXujzvHsfBiec2XkS4l8sPi+rCG0VJ2cVJNGAn40cj+Y
KPukLt42dk9gpirRQ13PLKJTzdoKBzQBgZLwuE+4dejPjdprQMkdlyijkCji1uR3CQcDQn+KqSEj
MzYtp4fYLHEHucD/uPIm7VqMU3s0VrP5oiPc8vuOeSAGbpXEPMRc9aGaEJPxeCmXUc+iT0Ps4M2I
jXm406difRTWCAPJWSuXlWhn2odNdIOCfu2JfUPAdmGNXPgpDqG9m6fE8SZ6g8vGgAI9qMCeRCNi
HjNZTV4z1xDfDNGQsqGvVJiMdGjxevjkrTCjELDFeF9ZheGJSVWeV713/dKpBwgf7F0dIgUfemWg
UJkVhYlqZtCTq4N1lzOiPejwaU84FsSFV7gxd7WdT3B7MQHdCzcdB29oo+xOsCk+lvo4PadmPgUr
Z8N5TDetqU2u81pR96PNJ3Vr7LMjI9nkfVSb1CdWGiW0QdDyaPXDM7l8+jPUM8UX2CEfGSyP34nA
M3F4DNZTXa9z4HbN9KLgJfssLKBiU6qLYyHshFheiyl1aSnYvJJhuCDOHg78pfU+HVPCrgtwL138
XWEq3gMNynUgdpjlsaMJcqBbNqkPRPL8iNelussdsk3JJpc7AcYChJ0y5kytqHyDvlrTK4dB/Yqp
jsdnVCcSiJyugQRqtY/90sMOaxrgyzDdJ5jtJu65aZdUGV+k0uFl2VYHhFG1C3Rk9XQ3LKN85OOf
kUK36vxgamTs1SK3XSCasJz8tBc/spFUSBzpaxBFaXY3JHHP1aAvz4vh4is2tC72kebXt0lpp/Ee
IfkcJhHrAEWdq2Oz1tFJzqN0NiRrtKd71nFWL4VvO33+MHZyDLPITo/VUCyvepNMAUXhdF761v5U
oc++c2ulhZRlNe+FTMqjwLB62wwxoDOJCagsBwYBC2FwO30SABCdGsSX7SzF91Svuh9TNDtf+pVA
wDqZG1LS09LdN6kSnRFaAYKuEpI/zW4N9aybgqmmFw2HiCqcQp0wPyhEvsiYASkdyzatT+WXqAUJ
5I+VSYMixHAkbUwgiADhi0MoDxssiDdWmYiDCe3wpPYuhLl41a8KwSCvbdFZ7xlvht8bavVWgIN4
apxoCrRUxCBamx75npWFpPdVd65RlS+mWIEaRm7+lRAGB3Fk2d7keaFhRjDc24Fobz9Roi9Ns+1m
C8g6KjY5M5fOGQsGCxiieo46ZLsfDZDyU9c0A/OPNQ8QeA+oruLuQdfbleN2qr4IK5PnWB+YV5Jy
3n1vjKZ8KYWCR2tMGRmllgZqYsHZHOLqpl2rAS3KnKwDd+gWyFqaHjLY0nloGZoMXdZ42tQSYOdS
3WtMu747dd76qyaEZzZ8oR0Z6Yu4aMo0dO89exf6NeRGSwMAS4hxudi9LC+RTcQonj70BH2ZPY7W
qthPchVYFqIR0wQpCC4HL0c38dhfUyVN7rHir/dMICCkK2OJCVok67UxtOEKmacn4N7MT9n/ou48
eiRH0iT6izigcNLJa2gdmRmpL0SKamrhJJ3q1++LHuxidoAFdo97SXR1dWdVRjBcfGb2DKGjX2Ai
xwgWsg8YtjPthixEDXKL6jLF5ms7Ow9aaKde8ePHXItk+8Ui5dXLNgoUeQHb4auP3mwskjKTn3kb
CQzYJm58sM5eaC0ZbLR7gba6JUSOEA9z3d+DNkmbg67g1CzlhBFkazfZbOONGE0bX+cU6XswxKSy
UI/5TIZlAL6wqN1YTeuqb+LmgO42ZsOyj8Y4vfik1YGolWjlT26eBPNuiuPqPhRuM/tah21jbNgE
x/SccLlM3lVi2tk3slz3odn3OXYaiqRc503AsiJzSstl1MqgXpuNd5ebWmJnaxunfngyR40TuoE5
mtDtVFR62SehFhssNNErcUkfDSENW2qLWu6cd7nK4hvjJntyHBhEi9bKSn9L7ptxpVeI+SGMQyj4
HN8DTg+VDKOdyAjMPDTRaG2jpstupB+9J2uQ0WcCPuIDoYbtyC3KBHhlbGmdEwKI3e+yCzuyClOB
B871U/vV1kL8lTs1ZxHBu/mrtT0XNwqo0caaOOyXmQlGbiF10+LGL0aQIV3pqYNhUUvsNwM17Zk3
PHRpED+1RqqJJ1flbz+2NYNPg7DBEAqCqnRqGUwjN83gz6e8UOFltrSESaZGHo6+jGikF24NAE93
mgS47x76vAg2DDz6JZ5DEyc4M+CmpmeYC3a0t+uqeMOCPl7aOeqWNfn2xZyM3n4YIwiGjsVjJD3D
2CPIQjtIZ72taUb7NcM+3Q9GrXZFbRj4JSQwmXD+M5RFgBcBCCvxP8pm4OTnu4Gz4jK16mLnDZz+
HNSnVWXghFeesnYhkIpL2TE1Nroau8voOmgRgX9FKLKX/kQqep5I2YSxarcirqiu95Jm25mGWjXS
ainZyH7KajZ2U4oezD1hfhWZU3xzZa5OCVOnhyafunPCNIESXdm9Ro3stxnxGfo6wvKEF6HfJZPV
rVoA9a94/2RMU6Yu3/xi9hiPJxzhUEeWBBC6VdCP6Vbno6cXcztPKM5BcY7iot1J1WYXAFXTjnn/
/BOEobHiFey8fTt15Y3FK/mas3w4UUvkM+nho//LjCt9tDO/Pk5mj5TXFhzHg9LvpqX2uvgz0Kl7
64bQ/fZNn2sOrjSuA67qt17pTjtZSQurbEl7cYTJFM+0v/TqKVxhHCoRrbBuBEgjT1JHSbvOU+0y
H44KRmZocBT57kHTTrtQBtFTJ3La22QY7908DteYb7AkVcTNblUfhx92GDjNShgtK1guyrd0lMGu
464BhWcuXpMujl+lU5Q3+qx6jqUG70RQ4H6re85ZicuHL5lXd5PWd9yhS/miUWePDZywb52fwVDx
KtYOlnjHzbsXi9l4lCbtsh2ERHWuBK1BwjjhZhfHqudHx72sN2E5ewxjMvpvI1+8hBafnJgughrY
ni02SdEQ6gYbvAVW7nwiWcmHHvwIpJSR/Vy09xyWrqdbRd3nduxN3EFwxJHZKf61lpzdUMH8OkDn
IaiHTUCr9MXoLcNdlL3O/mKAM528KPI4EPjlM1IWWKimttKn2ISRo13JEiem/tVpUX3dklYCo4Y1
jvv2Xbl998B4DmlAOuU5Jv0JeRuP89Dm/XZKanODXsMcyMBbechyka/htxlL9qIGWlfgvyJQI5VF
ONTSQAIbq+12Y2sO19zmrIU9DpTsgoq6WFWe36Qsxz3TpOxAnlbiU4jb9sk1+VmxUQShu/bzjB4P
yc2cDx/NSHmdJm/wm6LDgEP6KfdTD7U674+p5+CYmGcOLIsydOtfFVruCyUi7TkJTRfjT+mrXRlb
6SM6hnuiN8MiTNeynePu1utBcIRczZMysf7ZZT8vaamHJTSEXsNlKJL7wu3qj4Zmuo8uxI0Uhj5j
fOaHT4Y3+BuDbCZGL95e3VfGKpY2ZQ1c+L1rGwqxmXFfPthOER+K2gVEEWfZNvYi16MQQV7Leuq4
J5eT3oBcRPew0Tdkn75ZHl1qfRbYu3jCm0qxUrktSt1kywly7pLE2YyvoM9f6qCjNoNHc829EP9h
lJovauqdFZtnepY9qvAQGfFhsOtul1ZzwD03jQpiUWW2Z99NqSRPEpWsPewDuA+kecj6Gq5CniFe
dtIxbnLMFI1lvnssW3jdQkHsq8di+M6dUPEhnAzuOLXTd1wGgvRMLwEfKqMvN6muA441Zn0OSEdN
gLOEIvRbmyBQdVWfRjZk/qJopY+UzIlFS5aLjgpLY71sONDn3dCsWVOrL6PVzqNTVPOrKVpckUjB
uyhLfDyuRFJdEJ3LWZYJoQoWmksVGeAzTFmgPZvBlpWethyPv5AuPWtlCRWuKo4r56we1MkOh/Fo
zxZjniaungrFzpXP47Bq2yG6xK3TsvEnYbkUDK72HJ963vc6QQZG4K74XH/j4+2WmErkwtQ1cokN
gYV4eDUM+3hO3as5kpY3+yra2SCoSdWQ4v2y+uJniEiZGffV3yxMY99Yo/0+E0l7tMjqLLVRqU3B
5kBFAUd1xkX5OsJcc4iyIlubWqmrM9nsUGl97/0u0kM8ddn3DBmKg/vcbwqBfRPfRBHXG7fOox8O
fdU263lb7qFTdvaJzK45e1RIBxzH0orkpx2blLaaEqQ1ZSfkDRzumVGF0qPE2G6G3nSPPV5Ah41y
it56zVBlqnzM+hymNrxOY7PEsBwdQs5Ci4EGgbVBZ+INsSJ/wr004ix0xDUbPImd1YHe69DmsnaD
rlgFmXunnIzBuqjldCKEOG3ayMiPotf1apS23pRz7Z96q7YWCunrY3K8uw7FlL1UTcpoq08ublUl
Vwqw7WJh8Q4T2gycHc+Y+GZmZK/KPmlPegqn78pI553kVndoEdKvVTHcC0OZv9/yPrNZU5yK2T7w
9mrBIQD5tuJEINgqDMqbktYaHxrHC45lEMcvEGnchUB1Rt5sxYPRmeoxFT3O5mCachDd3bTKdGC/
WnEMlqOo7pzR6t4oJ5hfDLJzfyyVD7c7L/c49VC5CO22/a72Jygumecnx84u2hvOHuPN85tknVr5
+FCwQ34aRusc+zqNt1U0zg99OKinzHa9A/80PME+AFwOS1EswqSBxBa1xbtfllWwqB3193Xc5HHF
/U9ZoMnF8Zg4sfEw2pM4mpngFuAa5jETbvcInxyIs5l4OwU2r35l6VP6O5ude0Aw7qtlLlL92M/a
vkyz4Bb+Lx7Bh3+a6/61RFT42Pf+u+nu3ybJ99//l0SApwieR5GO9xGf7vG7E6Rm3udOEvqsxAAm
kCgvZBTh81G9Dr7knRNlrculNc1EXZTwq2Q5WLk97vKs94F4Cwvo6zwzKdN2xeqq7MQ4OlFrJXTF
jyXIcqcoMrA7ZuY2K84XNFPqOua243ZQ7A0iAJSckNuyi5ltpOkGjofYQk7MeO1TFzr0j9mNas8V
6iVJWeMuj40SvVriFaa/Ftn7G6y8QhGSEejvAorwU9TVBe4n4yFmDYEksJs6sWspSl0Vdt0c4pLW
Am3aT17NGRLM2HCeVF/dEt5btstivJUqZLjTkpwL/TLbFDqd11WAsdaRDrF4/1OLMlzxBb8Gpi3J
MRxrtIGc6vaSuFz6O5Xph+jqc9xYb8aMUmSP5W6cmCNYOoqh6Q7ig3al8gZyV5zqAbKflYtPJy//
DEIcRWoBp9aFc8W4zh2vJiGt5gnIsl1+EtnU4DPCvTW5hIqj8CCD/ifIFQWoBm0GpaMGPrXqxRhp
ApVOfHWtNF7NRfIFumhYWcPwm0YBdP3SODHE9jadhKVb2pR/2MbAjSYlzOz4fXEKPDWsw1lOHKzy
Z7K0B0nH2GoGcraMjfKpl8POdPSvMJubVWP/KYylYsbLUS6A0SLuoKimBojctnezDp5/syNqM2TD
ivWN4EgUvfNhf6m9+t3P7if6ytllQ3EdYvdB5aRArFmfPRvDyeAF1CB43XtVu7CAY6pX0/J+9fBZ
BRmoPpgFtjPB6HVVjjFqQuA/SzIFi8Gxx5XR3QVTVdw79NJvdjk2k/43yV1ahbkkqdzCYlDOv4zr
pgUmhJ3rd7fWrc55V14mUVksZ6O3MOlpWYyRPA6T/q2GYj2OmCAalT2rqPqYebn47+b7xklTDsrq
BjvqJ7eNFxGpAnwBLdR21+LYslXdj4fAtu2V7rB+sUPQBtuTX+MYg7yz0xo6oDl0hHJ69eE37lNK
28UyzrqdUvbPiBZr1/K3wbO6aFXqLhQG7bCvrp5H1MWhhAIGuPVJQLJctUzRmazYDEzrbx3iWKPL
NJntHXWmbOiYjRemc2+0miHVp07/BroOG19LTK5LEIZruz7lE/jWCvLZivvKByUIBGeMwV4lc69X
/RQ8+K3Jra7Ib7NnnwvL2A26rjET1B+20b+2Nf3IGtpdy/JB4qc2mXhjGPFj/9vt4kPX0t3V1La7
TDk9rO0hfCE//aLbEi5q2pzMEhtqKDcTbq+l3/qCH6qkZSA95cZ9opfA/4onDht4LV1ymjY7s8cH
Yta1/+J6nBJTMU2IH7a/bmuYUt7cfwBWaFaOpApLVYj1k5W90womV7Ktn0yaBWU98nOb3aLu6PPT
XDlBa5lbUdFZVUin5UTm35QZd1zTy3eE7Zts+6tr5Oe6Z9/OknGZ8cngCfSRrip/wufmwtnPeHSj
4sJ4AIW6dm+kYD+HYOQSn/RHRnxXxAxqdb0/yRy+cG1+j7sG25UOr2Thv5joYxYL7CdcJyYMfra5
NGHGnbgBpn9n+tNWGkgPRu9FCZcKDgCo1aSK/XURU4gRxnZ49H35Jyg6PqIRmHvnvtBLBeY1VNOT
YQU8cCF5PKYif5IwfU9IMy2ZObynTXLBv/Kl6uZHFxJGBZisBWQMkGka854nOFNyGPypBpSQOCjI
XMXzdpjybpVZRcgdW3H2ytLqZoZcDSAH0kEVJ/6B5i6kDRVfy3j+NSKKk0kFkp83jC31TzsTQQaB
5yHLQ7WVlbaf5rpT0WoqR6AwsxvgwjL9rgmXyUwuFL2jRbOrpLnJTWqTSjGDj/LR1BgT49smCYWJ
KVwU9fwaTOGt4HwWGxaT56r8LqL0PjDIB3Irg94XcVIuKSE9uoPB+z/DsI8mJL/CFgD9sGlZEE9c
mzRflSAleT3eLRyNIsfBElgpHhUytEy04NTpNwfNdmU0ms9BhAGrtie4AuJ1mMSL1xnPtsQC1081
F4Ta+FUFIdMsmaC0iHLXUJC0j2134D1Lf8jQMhY0cdh23kqZUfmBKOMvY83rW1ptck0Se3xNJjSc
VPr1RtgZ6GIXufM7d1MOV2Gr0CuMJ6wl7zDrx30yOJC1teIPcNIYZ5GV/wxeQyYmmf1z683JtArp
S8XPV5oGoxybipLVEBQ93YeJW860ZrTZU53Nw6tUAyPa2MGGs4T6lGDVh+u2UhHbgFGWVofAUMw3
4ZdccJpq/BjNAaSUmJJRs0IMAFoM4la4xmUznZXVmfCywYSmp960zN9KGRMVbUn5jGvWes+HCi9x
0iKl9bya67Zx7RedVNNVd2PukS110IXDyc1+/u8hlf+F3+L/k5MCGwRJkf85ekIOHTPFf/NS/PN/
+aeZwpf/EJ7JuML2vL/dD/8VO/Gtf4CBMB15Dyz6/CnYLP7TTGH/g9EJuFcYCmRW8Uz8l5nCkv/w
LRsjhQiIGGKACP4vsRO6yv+NUI6J4w46I8ni+FAGPevfjsBJ7ymf9XvesDZwV+5pCRqwjS7awn4x
Kvk2d80patpz08x7Qd0Ars9uL4twOybtn9kPlpWBDVmYxNB4/jaDGUGgS6CmYtQ8TLLT+y6z73ff
c/5ucqV39X384BvHukuIC9AAvRBGf46V6pbQauQWdOguus8VqEk5scQDHXfLJwuwMGRQnxUmTI9d
VZ45ub+QbwTUNIbIsCpZeLV3QCZeGL1JCck4f+jo3gtX9htFrBtwMgEvdzTCB8p9fqY84JKRqYz/
xfhjib/COoKvczMBLG6SSCdHWdAwNaT7aYwtIHMJG7gjHorZynHt71yrt28Ec1YRSbxUDu0+siTn
DMWInOEPylzaXkVQhRRxv0LVIs+5IbeRPIZ+8I3JXPnGy9RUBWcbAuhtPZaMJ5A/GVatopQXOvXI
VmQOmxSU3JVO3+VYbcIQSQhdzlkgp1HKoLKY1Kj5amXDi8Puwq31rfPKZ7cZft3cOhNBX5bCvfRI
6jtfibunpLO3wC6iDQVZMMRab3ifaxbrqd/62h5+0ii5mqboN+jI9S4Q+LejvB8vyvSujZjHfWk2
5Ii5Wt9jMHSgpv0TvRB/LG9gbc8oO0fSdR7qzDc3Qex7J2629+G8eqrp9Tozyzg4cZqd4yC9M7J9
f+nM3pvVo1nnRr9rXBekRMU1v5CNQtsrD+E4W3twjYKTNLUurWl9VkGZPk+w0ztwnJvcwoBaKfy6
phAtpT/jNQmBnjR9NK3Qz32oxPT52lP03EsvfuSIsVehDRJhEskhIuSUp0Z6aRyhFqr271rmXK7n
sapOXLXCnYwpwKgcCrs7aBFOQEBjVp2/g4/hPdKqG45fNRiNO4/KwivdK65sVb8embcuxv6bukks
qlqcnLF3N0PsPVj4/rTgAhg2M7bmkJsmDQi4yQvnWEfeux0Ux8aJcKqIb53GODrjWwxzGfkCGUzY
Vx1IDkrDrSG1tiEjS+zVu01SldtW4S4MZ8IgxINa0mEgQkqmCWvLwt1ZRZ0LRCvCjKvc3UwZGuOy
LFhNnvuJIldtbIITC2vCkWfZ2logWH4arftpFnxXQzWUtjXxTiuTtvQ633OC2eC/IVXJTRAO/sZo
/INr2itRy28OpltmM58qcj7pAeDUvHK1Q6pK6kvm8ASUTItQjf+4TvJBSfIhKO/+W5MXQ9fhI+Jd
iLMnxxHzUqe/Q5H++jCzHmot5qUfaGhMbXM1JzPdU2Aw7GJYS8FcdAeAnCVxGUdtmupJG625ymYU
MkdhAUAUQujLwugnCm9hWL1aOVExPMQnC/j4xja7k02N89IvPRS7uOJcWSTVU9M0v0H/HFYgOGcZ
hAdlcXCM5gTDiOeUxzwST0JjN0q03RwpMufKGFXTiQDWNq0IdA93a5VtJMEuMevfSGlGOpC1VqlJ
hWoGE+rU11UAc4Z/YlTEPA0hd63G9uCGY7DVBRSQpPgTNfq5ivRmLptbaUQ0YZv2lufhbcyemXPN
kEQgyYvsklSVOmIaI6s8xDOpKEecdDhhGMkZW7Z+7cOdCr7DPGsvc198jUJ1G86UCTKwx+JEry+B
DZzVJmnfw+zNHx7A6bNOBvCw00jogtHWxE36IkPyrkMhs0PB39hBEPzsZHZKyWotrbYzLvaERx8f
AFjMqexYVWsi327zAMiA4txKZFvMGgFI9y69mOG7O4fVQWPtqG3JZTzpzaPOra1q3fxYT+ZH3ens
pfWHlfcYRcr6ZtpKu7anxgf6IGviSTivbMsnnjDVaNUOF0fh03qa9eGajfa7bd2ZxLIC4AOKcj/i
UlhwZSVK5gyQaic3OAaG9WDXY38aOu85a7AG9k6ijh0BSV1X5kZ7mK9ZW47STI/o095WSaD9mal5
ypgVob261aalgqer/YuDtWOf+57AphX9So1MahM4QRy0iT37ItwmRf2W+c5P66TurgP7LxrzF2lO
bMthThfIJzS6mmBqO3ci/WIdAemV7z3MbCa0k9jGLhGRRBwjXkqX2UfvvOdQsVnvnHWYOuqCLzwe
ygtEmrXtzd5GIT+uqBD2XlsO/k3r/NDmMl762bm1bVRSBdizpRfMP4NSbSSL3sXs1a5vneQq1T0F
WuSSwLWmOToJ640pCYtCpKRmsfMxHJY8Jn9/aREqFuPY+jtKqoFe1O6XF8XdovEEC8eczPuiYVpc
d1OCqN6M2ygv96YRec8DB+pmCIxXKmA5d3Th2ovLehM0Sf/Sz4Aah1lhI7r/Ms68cdvJTq5YZ7MV
30wcm1m+0UuRnyMVjquQAl2KHax1YR5mtOVD5I7DMbHJQJgSJtvMu7ACjvZRZBwF6M46yZkwfTx/
eYLR5HdfZO561IjVKgA80PfmvA3ydJuZHNzpvacEOs++cWsAug4idkq32Gc+aRzoAY+ZGT5mG3NO
3lOP18EeY5KV5WqMjMeYELum6W+WwJsTpN6e5XClevlAmGXFILtfdfM0rlg9jJWHHsF4CGkgbhFn
4+HM68RVj34bDDnxK8O641BkLykwpm7XduGVsmvBsqeDdWsmTw08Wsfcaa89MoDN1zCEfsdg9MBJ
TEfP4Le5xN58K0431nuTkzpxw5cZ1g3617T+O2cQRMN4cLTDUc+hKB3jQXqicTDcsBJfcqwHpWEz
InFNQ+x0HGwTzziSaLIeLBOOFhafgjJZwfMbjXsbfOWjjbv9cRqFs4ZSMXAmqlljL1as4CExuqHS
qI0WpoUjVVkTsSKtkhXJf6C6YaZ3LseLDcMuypAxm+rGkNu2nZH6zCi/qKDbjHr+C39Utu8bJux+
BZGjAuuwzhweewa4wVkW/avXJzH2eXtJGMvf+0F9avz0cRZY/fmjgvfeuQUdhoLabPDfaEctSSAm
6zYpx2PCdP4hGBgOxSx4K7qO2y0PinHMsnjL4Ogj91ssTUOSb1WWcd13xMBkQYpjgjVyiE3jp2Q2
IdsO2Tf2CRc14ifxWMRzZo8JKeJToJxHW6fGIantal2Hk7XOsKyurSKY1nY8lgcr8B4c/h3vYrE3
vY4DeFqaj4jR/imOJTVusZafUTG/7DYxx6tvW3cf3F87uhILMm/1R1+709cnBsNzZ1v1RxsyALPT
xng2nCEjD8d3jqNH8mHRKufw/GYGOBUV4tTZavqe+yQtSuMQ/iEk98XF1351OxfTmkvTirora1U4
fsSgHLi31o80qF2ocdHnzmzVgnAwcoiRGqehiZ8sR36zQr4aODevcRvaEFNxGs6mfORZRXNP8vrX
MfKFT8L2O/Jow06JVhLdY8tpBucyFQ6jqDI1vppEn4O59190Guhd1QbxlhXX3KmyN9ZDcLO7bnjF
ezRfbJLqC6lm900kbrIl0sf03jcfOrPoXhj6l5tISCrQfSrXyhh5elQOQVA8SdheOuc57mb7VOOK
XuC8dZ752Un7MBIt+/hkNqXzghnRebj/yuo9+8VkFX9Q07SLO3RvfzjRMvN5T68+pkVorQUS+qoY
LHL2NcSdldczrfj7t4Mwn49uNTwbuLhWLTEOPMOTf0VV969TaSRHQKTXtC1eA0NY+5Hx3dXFDr+C
7STgs2h1EVVARLetvs0pU5e/v7hMckF6XXXacakigo4oXz109y8ex/CHCLtuICqCfU1OlmZ0SEoi
6EfkgMeCzJ6QE2AyQFIpBdRDxVaUD+3aCa16k7QZfSHUVu9j3+p2gEVoaeSmt8E9FO5mipMZUpDA
tCUpmFIsI2Ar3ELZ8oSBowaz07OccnszjRS7Jvy1r15F783EIWesuv53wJCe19EfmhA461nRohGj
d5a1bz3QTrusbfO1Cb3pB0XMysuLqxr9p5LtoUqIrfVd9eZ1AX3MrfcpB9Co9v29ivvh2x3s7MKO
FljqEcQR9FtxwKv8K+8zwF5XZA+znPY3j0aIPCLBOwZ66XiSq6xIrq3iWuSTbnnBlvnSYBrfFLmR
rkHq51+QV9N4dtDEhxlMSC8OQR0zlvHkAQMzXu+9QQnVSspUbgPAIuiH9neBuE3ctLoLL4HPSFPD
cJvlgcalR2BACgTfshWxv+ymAF6XFZkrajUxmGcD7SReBuqIDEKwH+qRlgjPkys0fjaVZtFoSEGj
QrWjAO2UDGRVQXHLXYHyi1vC3vlQca4dGahTM3AD92oIsXnxEZvhh8Fb8NTE83Bq7c5dmlNvfhJC
eIMdLJ881ZQnDzrbkqZKeq+i+qVIwuIWxWFwxAqXrP7+7314qblQ1e/9qlSXjH/dyH53poKlfFvl
XvCgM3LQE+49A7DE2eGYMjZpurNILlA7IjY0O2TYIEWMseQ1lAPHDQg+zCL5+4+53PAcL0SE7zix
om1Us4vY3ejtcoaaHCm6eNugmNKl2pabTjvzU679/JIG6tRmW3SN+4GzuPQ1h1wh/XSNr316TwjP
L8q0VRdPxs5TPWMSxH+l6wsOK31JGH9snFBILkl9d8GMiT+vgoIbZBJraTCPz3WSiMeKdlJgcKnS
1ltbdfbRTyKIRQEXDnbhxxyD7RL0/vCojSZHKMIEU5hRelReWBy7MhHbPoj5TMxjsu4tIFNO2s/Y
aaEaKjoTSUrU8YtdTK+2tLJbOJmXMS5mzMOzXitNchd+pMMMRZFHqC0u/LQQ7IvOWU9aFWQ5C45n
WZff6iblHjab9O9y2Fh0hlbbqfSNMxxT4+zA/xf+ICGFREADnZBGD8Zd+AlFP25qBUdH9ymOAc0L
YnH6xZ4b3LQZv/MZb+LsHe+hSfwPFSQp4N653D1ZeeMtkY+IGXFub4tx/Ogj80OSfyfp5z9rLI4n
NIgXdohkWzT2uUU3WbZeobcMqLIzg/3Hppm6Q0ogNmQUsw+d/qGwmnv5NyykjUgiKKDNKA4Y7BVn
jLK60WhW3ghqHF19KcNZ/QUiuSgQbgOLUPJ4b5nnRwZfnQ4oHNLCdB+4fzK33KVKBht60+kEz59t
w/5puvljGkCQjVn/cc1D+4tp0taim5dkPqYANcyLXo4jK9a8TJ3go6+wWnpUN2A9zf5q/CZaJt01
76KvwSu6S9XM4wbECHYpLqG0o5onALfxa8rCXBdou0anVok9+ZtWP4YGs3AzFZ+eESILJZdwGrND
4Fa/jTV3G4rAKRwou7Mn+hZTYukeU6tHB+lite4cXTxPIvu08MmvJ5GXO5P1+TRs0atJO+YEewHI
LOasqw59NdVHM7oORZXfKKH3OJyxJ5g0t7O6qwcxG/z5dju+ZU75OjHdWGdANRaun6Al3b8MFI+c
/v5lQFQq8fHnZNXd+DZ64kHJfF8zXjpiWtjrlE06AaR1HIcYk1A8Nqvchjata1OxX1b5tkvNjUvn
NX3OlktiJIw3c1F6kOxJQHbZY9MF3c3Gn3Eko1kgxFsrbafBL/krnMfBK5lI9WXG6RboKrSLmURx
7Kv0Vqftu5ua46ltg1NZuN5zTZMxg8yX3i6uGuftIW+c5DCB0IIpmp+sRr8wJpg3eTREa1ZmPmW4
zReDmqKNyqJ4X+TA+9Ixv9evzw4FdE5ItEMUG+EyW8G0am2EBipN3Me7TnLGB67iQxAOguOyL6DA
G3vHHO3z3/8qkXl1DU2+D0bPPO8vDtn4K+HSg6zM5tj5Tr40oaqhhc9n0OjObapPXmqfB992v90+
+bQ6q9mJKBuxITVbBnjBOx3X41pjVR9UnnCLr+O1IA73bCfT2qsHBl3gtoFZqoVtZz9R/y7y8Pm+
c65kUxwkjg5yUMm7G6Nlshf1UfCrbJTvLPDTM0AE3Jfxh1URHNUdGkUYrKkIBdsSaWwjkqGejH9b
IA+AXEjQtrlRnG1/2LQmhSYuU0MhsQEw9FjoRg080NX7/OqANEUnbPWyspiQgc/IV1WCAQuSz1eV
9BTWC3prHRolrILJM6jUpeE4e4AxxiLv4Ytbkf2Xh8ExY6y99boyZwrEbUQGtzghI9RkRJ2ACW24
k8+PYRHJNRkGZBbrc+y88djCiJVx9FmVhA7qFLEx7gSTr1DJTZ0Ba+jtqQSt0H25kzW8tHVAjsOX
A4CjcgPciHR+X/9pmS0aDBH+GgkpU5bOiEg43YXILR/AQb01MfFpLzwn0Ui2yDya8Zggq92ppWZR
rCO7nK6z8sfjYHZfHXe7+0TE+XAGiX0e6b/EjuOo/OT7767VDTdZ2RoSXRa92DNojUqrcTMlU3MN
09cC203yH9SdyXLlSJqdX0WmPcrgcIwLLfrOM29wCjI2MJIRgXke3IGn14fsklVWmqpbbaaFtAmz
qswkGbyA+z+c853is9PxZWiqjvIZlseyKk8XiI4ZJydQmwRSWMa3yIPzGBfGjy4BrDHWqE/7Du8f
0YcbvuRSo8x3u8i/wqiGMxfhVJyz39F08ywuq3SpkIqC2g8849TWCAsb+tzQkgeNWDWvQWyM1o9O
Kep9wcXee5w9+AijsjuRYhhtzdDaQd8MgLljqtJ02ofRzeyDWfMAxaPf3ZjHwIipYAVNUUE+PU+i
7o03x1KERfGs78mif8d7B2pIoqseGxjL9YSlQy+7wqkzHtyUeiLoBo5kBOAbVC/sJyh/Ns7Ik68i
wER9XKs1GTc2Z3CjHt1IhFRCM9v8VvJr05AOMgHbKdN2wYaAEBRJn2NWWXoHSPOR1O53QDgjdRym
UbT6+UsghpdhKqMvQQwXFpUv5v4QvocxeOlT8dTDOCrVNB95z4uHBELIEPT+Q6SMbV1GxUl39wsm
7MpNv0uZ6AcVxB/52L/0cFn4u+Tprm5FecmS+ZSGBpUNZshnQhx22MOyq0GzvKn6/r1P/WKX10G6
F6LAI+qk7yn0gccZlvDWtUuKCjbQayJ8xuNErsWTb/T6iESXyi4lp4wRTbE3hX3uWq+6253KX+oG
rrIYxbHKPG9VFd0tcdMK3WZWnTpPAHAJGvYiZhFc9BCd6zwoDsRlvZSOC/QaFdIuMcmGCwNcjubS
W7Gcaf5om06yk0QblOPd2+dDxsgqYyXiRextfYbxjMP2xRLWgSTwDWhCcSQqLHUgrLFlSU6ifirT
JWkC1pdbmta55OmtzdG8/vEH5hbDTrtvQTAbJxRz6G7CI0EnqrZi9DGD3GNQfpo6rsjU4a/y739E
Fn+pRrlrN8w14h/LwnNUIYj8oueJb0aO298Zih6wmIO8BAZKj7jThDXLSJ37OeXivlAEfudvZdJT
86NpQ53qdnpmlUaH4sOkGSdaM3f6FletvnqsnlGddc7BWko4LwD+0PM8HxO8U8z2JYvqLJfrXLTN
Ka4HPIcDUw98JjQFLVPXyUKoFUVO91RkHGOjg3OgtiEVuZ6852zJQJ3RvrgsWziZtmMWfx+mIr5r
reP70PCpVY44tWl/xXVjPht4EgmbyzaMnUmOW2Ki/igA0g6GHdrkD7IBs2NT8NNoxP2sMeZyg/LP
2Uf0W1djHPcUlkTWFs57gzqkDKKTkyTXIoFGGWcmpVTZUrlLQkV4nSLq0FatxW9tVxPaPHrHfGax
V3W02QM92WaMmQoEPUy0OcHNFRlJes9bBllm431YXkwYgVe4mMSmfBvq0tqPqPTXlany721IHTdp
Yd9FbfwYrDJd+Bk8UY0HYVdVtJuOf4+j8BqLSFFxRP2DifiWPOCKhU4OoCXKgDv7EwDkvlDXMY0q
vtNwzubh1NuqvbUqjlZRkuprvXgUU3onRq1sl7i1b1HnMniZAIZ16XuY5fGTj0VToZg8mtIQ+DlH
Qm8SVlVkPWFKHOsTL2B7Xvj8CGXN/JAEmOAZmpxyQ8NZavRhFgaclGgcnoNSeTDTUveVIOQTAbDG
ZxUjoDcpXHdta+Gf7mbm7kaXnkyJnAGaVXYcBhT7ZGedk0w6l2kyvjMPyfeMaZD2FXrJCUw2JKGx
lTCzbsf7nh+VDZo+mliDYGjF7kxe4QrEm7u2oqZGG2Ydq4EDBc1OvvOIOF9bNreQDyyRoJjhBleP
eyMox20V+fXWou/o0jy5eAonXcSaetL9zUn1fPLjvY3B++LPw5XXM94R1urBwNHpWy+KPfytgxEW
/kHF9pvOF4eAgL5TGj9wsWO2ZVvcU5VBqXptmuBHCfl9rORzu7RKQgTTzm06cV0C2qPhtXbTT9tF
RBsl5YOjG2PH/P8qYletjUW60g/ktIlC4CSH8QMtZ1J8AACnCm0fA4/VQ5KxM8wCnPmWXz1AaXhu
8IYB/poPVcikKja5XaHJ8T5KAfbJ0p8wDOpHaAn1I+Eb/qa1rRPpqZgeSu2eZfc7spNlM1ipe0NA
y5oS8iEsx3EZPoAQtKN8j5UlOhmZBbiqemj5HVybwWQERxjzOsRImvXq7M8q2uEWQXWDG+yewhJj
cOqSujgi42zmuHnwe8s+McUqdkaQZkDji2yHBQOfdGi2z6mGh9/4/nCJqw1RAVyE8+jSrJKKxLnB
4JFW6OA0SU//nXxLjDR9bLpFWtRN5fdyoMixC/leNYTvDqHcuC7BoC5z0hA5pGdV+xaREwfSOvLc
aC8lEHgvezYLLrepePYj9+KDS8lc7621pVilTfFYhdZ27lVMkUAAUsiyVzXpW8Pzs3KoIJ0gQS0T
FtcuLpkKNQ0HznBlClHCDBYvFgorOE+r0Zr9mwhpgpAXQlCLN5lpTkecz5SfrbsZx9xlVTyOW9K7
aH0DJm+9j8o6dJLocp/BYN29PH4D/cXQnZmYJ4wFC8zsgzeoJqmQmmiw7H1LnOcaze4XDnrr1HTt
yvNZIGSFvihveC2ipMHg0f+mjrk0KVBcC4pCO9a7nqVBWMzNyoDetI298CeiuI3hVh/YD0EUccjg
kmqAN4BPy2RrrQs/6OAqUrIg1NS6yF5lJK+hqfcqL1/McrrB77gHCY5/w0OpL1FBhrJ/wtb+GhTg
Ml1rINo9p4SI0+k9B4FoVdDDXSt8xznFTqzzXhIjUGvYkJcokh2JeuW5qNlfixgFIbBQEk55Jhm/
cLi0U1KuhDNNG5/J+qaW9S/TgI5M2LSxGgxxs3JyXDRVUtwMG7funvnHmHe0OBmopuj9ff2K5wIu
KvbER5kREl9o2r9Seu6WnqH5JoZwk/op7Uilf07cfVfAC911wO5+1VN6MfrWfOuq/DNtqaPD0V40
X1a59Zb5T9z43d4d7XKlMUPAFuItblpzAB4wdxdkM1c7qsbnOTFvjHVPs5bOHSjDk8s2ZOuzH17j
ehwOjTIMzKkk/oi+CLdFCEOAJjDfAlcrvjmmPCA2ew9YUdwnz1cn2+p+oAR+aeEyoN0wniI5caMi
R9jNIiTYxO670yhl+ahd9xHtdHgjZyjecig/5VUjyS4cIwYqJm2JZ95pzriUhol1ZseKSdiIy+Le
v0+yrY8T88VVlVoUGxH4WXjZz8wxzW1Zo86s+62G9DMoHl4IfoWQbyyr3pNOHzphwAf/CELmQdp5
zaL0Su+7K6fqscuHb4nJttezPxtmHDp0uaJSjWButLZORKytqaJTj7PrErsjy2B+39K96LqIHqBu
ladUyrvPwviWmK3eEOOEsy6INtIfqnNb4ur0Y/MTZ+98Fm2drd0hQ3thNgjqK8F4sc/2g8Oyqks5
hFq+zaocpobzkGwUN1/CsOQUAG8q/I024Eogmic7NHoLKW+YyIzZOUNmTtnUvpmRsbLdgUCiOGj1
AVZgrxkcJ8MpjmKI68O8yTqEt8INjAcjHZ/aGo2PmNjICyaB67yJ8703Zh95y72eI2xBj+1cWUft
IKpy5YYR/t8+v7a+m3GHMFEfewVcBj2H1zKLmaL8ylDJtYziiTqpNovPGbk42Lvm3jEvGdMA1GtX
Mwzqh7NPkyeSGUFG9ejZZOJOk3VlLqhWXEDGYYypv9Oe/7o0f/mTGZxtw7qLIWjO0Az7XVnYh9ky
5XlWcBrYrap1Sx7dxQK+e/YdEWLnJ1WmBMcSYOTeuxrfsttWLvs5PFVT/AtjavkcS/MTtQ88tIqN
a9Z08a4Hg7iznLyDqAoepx0dXCINaWYanMXFSUsoUmVOO1r6W3u0xqONwJTDOczOHkUZjU54iJYy
V2Er2g2k9BnMCJ/n8s3uTYTvoX1b4H83ufzRBA4zhzlfu1E67rHpA7AJGBpGcw23x3T1Qbemug+Y
37rElidh9CfJObcLmHpt+EnP1mREv0DOPvJNGAMoRBSDXeWP1Oo3UA8VY4k5jd71MnTPU0++KgJh
OxvtrK8b/dNBotDbyXlItXPsFoPh2MhrGko0F4FfbXWZoQDlNbuh6PrmNkGycY0m2AQ0+XmTt6Se
uM8dCbI7P+AqYnePVwkqSMi6xxTDa4oSY9WEw6NTzEC32G6brv9C1hE2kSpM1wEBiohjJBuE4cgW
t1lFbQYqtR0+E69iE0+3gRGR9whKJ4aX1y5Wx8ztfyNiJO49JRas+Tkjq8ZERbM/0YokNkCHssfz
V2kf+GUF+Y4Dv5o4F9LZ+hVn8a9CL52ZTk+1Fx+HkYqhF1O86iSCXxx739vAs470LyvLXkRcQ463
UYDKKdMeh3vZqyN9Znbu9HBFx1GfbaS8+CAZJ43BwnSkTARbLSWu/pM7f2fITPRLh9S+QvpaX4XO
rs04/vSs4ocJzbmv0i8+45MdIk0bjc7eJNGdSwGDrxpJbnD6ZifJtmS5h9IHcFEZWhfDVFvTpFPL
F2Q2Idk87/FPim4m4JA4gLg5yBwZW9bEthG58o4X7yVELzh77peOp0s4hz1lMJQVIwFJTL48S03P
K26V15wKT7QcahtPD08l6KYzPKtHA+TdMWIzyXPMGtlL43Uf1vPB8Kaz1AVMgUUZM3TZmTvWuKmA
2HS/NfaBOhm+Nzy06TafwmI3BuoRQYtzDay9mxLBHswhg8+ujS6NUT2YCYlqNUOAQ5ANryErdI0v
Zq8sPgaG9tfCPU4QZQUyKh1NTLl8N17P+CxR54H6Fe4+Ll2EDYky1lMmH9ipnsIyv2AVSxB1c1cF
ptpVSXgOWuPDj5u9C/yD0sy/qPSC4sxAbBW2Z9ed0wNQESoZlIPPuavw4L4lYfAkO1M/pAYVQ2Bj
Q7DgQZJ0lP/wKsarcTC8eXMNVUEUb1M8oOijn13rju3mQKZL6zBqiC0TxxBd7770Lbk1MP0WWZs8
hpb7Dlksvdh8+nTA45kK+VS56pDgveUxb569uOGjdgjWYrOk4AAky8AMw1RAdabZpBk67OC58G8P
WGV5TGKf72/YYb4e/RLzCz0FMLULP/YtKqvfAco3R/nkLZjkQSQUPbt6Sr5MD6RscVU4z7bgw7Zm
TmYhRkBlla/5ohXriR1g4THuNdDx1bxEGA2GV51Av0+HvnKxUWQVmajWGH9DiNuv4in6ZnpQnEtw
W9smSdwVes5gh+Kx2Dh2TSk1QDv17GE6TjEvZOykn7XMM9rY0SIAIk/WQxTaj3PzMTsozQQ2uAlJ
5mc2PAOQiY4JdnF0HzzQ4YeIBOHIQwM+xK9+JDErB6oUBMmnEk9TQOv8CGgi3vRG2b4wvj9OVfec
Zu7waTXORVtpv1XmKLgWknKT9Ia6K8l8wjHzq3DJF6tADTMiOg62fJsaBPTccuk2HAGohQE9rh9j
02c/4Kzob0C8ZMmbQRYWn4pm20UwGd5zNFlcFZAu7qb6LedwI9oeQiloVT8l/AMRw0eJKzwY3R+i
CeC4JmXLIBE+riWyfe7KXVzisJE5olJbkBA/E27RkGSGki3dFhpIMl4OfBim9VLNMLB1w7RnyKpd
LC0L92yc78zYJ3kI4d1A4m3pTttSkjMWQB0xN2ZscywmwP87htQ8vcw+i+qZadzTOCJjsiPOJdaX
hMB4g7XVY/iT9B3ZDdaeWuG3oSj2TEbIvo0sb+S6XIfnYTLByY/YhIys3vh18hGPyK4bWbPGalBl
5EWr12MZEKcaMvrw+Vir8qVollyjfG8ywDuIGIUEW9t+jjWoqvFXVbfPc4AYW7ASHqmcAtrWMw8L
Bg//gAAW9hYJ7H7bvgaiv0Q6aDZoMjeKhjLToHP9SteotBuS5koyzYiW5ZPL9okjvhccDODO3/vf
BMa+txXwAN9BfhtX7rcEXx39y65MjB9WgliVUNil126wCtIgNSHINxa4LxMxbCv/q7BNxe7eXE/4
Rbc5C47xZvT8IiPW2TmpTiQszyE3dfqqgO6l7XCQfQObuSsdFjpwf2UyHI1+fDETiC2FHj4iWDH0
PyZvXPeOchCDHkZbX17ZhI3rP1kM/jfOVYFr4M/GVRumMsldjkc6BRh5oPb/bFxl0NsUfE4ze9iu
205WbG1y7fk7oKE6YMlixxjTxzZgM2kae3fJLJRj9T0EFuv26fCfGGnFkq/0p/AKfhzPBEiB/Nh3
PQvm0D//OFZCgAQ0Hr0nhggrF9odjNrtFgZsv40Yy2/tJvvF4ovLQiQ/7N64Qlkhgbxzf3klTCTg
TXx0+sVtQx5JS/wnIXF/hE7+9efD2iD+cFsQePaXcI3acRijFx1Rk2XTrDMPGVAN0/VAnBP4sJY8
0Zhp3wr7671n+5BNdfc2eZ9WCmrGHzVg/ZgwLNUqJAM8kf9108y/DGT5JwLp/4G15l9+of8Hk12k
6Tv/Iab0KSH+6J84pX//T/7urfH/Flhk6wrHRL/suYtN5u+gUh+EqQuzJ3AF2S384394a3xopBS3
pkm8kkUL8g9vjeX9zcSWTnqqYzuuY8v/irVG2n/BlMKzJ8XTsyzp2p4jfP8v7+joySy0O2s6OBX4
absD3tQwDztOMznnKYGDU2ING6lCak3HuIR4/1bI0bJVa6EK8emszDL5MuZe46D0H2OreoMshCpe
pF/VOL9V2lSbwhxKHNuLudB+7P3oiwvyhRTtick1QYySke6KHCgkLDZZc5H+Zo/yscH3u1IIHSw6
O1vV19xur5G5REr1aA9bG2eOEBORiEGar4ZU5eu6YcsudVkRkRTf6m5yHnITolLoLGZjxabKm13O
uw7Jup48pJDFTOjiEt+ZdRDswoKCaPT9Q1+yr3DjqNs3zuBucJS2JzfywrVMcuoObVnPynGZowcC
y4ztWreSTmaVeDURGWSQsIRO5LGaM0nyiHznvswX08xXgeKLEUf5bDK7xow6tRdfO+F+Lo13Nkkg
yezqSPXrHCOTbkw2TnYMzarbInhJ9uVoPTCTdA6IwFlveohGKvtNAlN7JHOZG6MIf6VLcOTAXGOj
rO5r8ttmjTnmHpFttsmKcjp3pLqxfLKQD6cRW9Ng+J2J8ivvShalppPeOkiUuBZIU41hvDshpNJs
9LKrds1zgdKE5Td2+t4Nn5TlvZolrJtlBXKPkj7baJOAH1MsUw1bVJvBDCUdoexPDH2Gpy4pxp2X
4k7EA0tR3c1fUtbtoTfBlefoVzZJhXtDmCM2SRmSDWD01VWZPlsPd3R+Kp0Htzou7G3ioA9h1DpQ
1kTwB3UGuYpg613jFe9GaMhdgOH8rVQ8SDBaAVuTjwHjpuKKyevyG3+hgCu5ihHCzfyOSD3PMVIv
6ubS7J7zwh8wtDPlj83kGcDADF3ezJ8aG4IrkHOXuE7XeIyI7tuhEm+OAEKns4ogpE/DUO6nsUeW
MA7lA3kHTzFrlb2uI/3ixF21FTlcj8THAxYoTchPHV1GZWbMgsrwMREx+orQn9ZmJKhZydE9G5Gt
V3lpNDe2G80B/knzlEphbBpiioHfkNrDxNCApz0spLo6/e75ebkjG+G5dVo62lyclYH4vyn8R3e2
f5P00m9dp08fxsnv2KypfBfHWK57EGCbHhv0JqXw2UwWKRhxlIlLVTCunXz5WLhj/Q2iNoiktrmV
RcPbXSvM9DqkwHJUd4nm8XfWWvEhwFB7KMAgb1QYw58Ke28PdNgg/mFg0dplz2klP6eQygxrzHz2
YeS+NKJpv6cDUkDco8B5bUvvQ3eEtB94ZA/g4wGDMTUbu0/CNV2rgYEqSojD7RGe9b1hEoVmDucw
sDt8gtOn18jPMHTJR8hb4+6GyEXiyFk69Ho90rgwnLJpVEBNbDxy82ioOa8mDwqST9O9Lgc7O3RB
plmYo7GSIpougUgOZoZBPEMJd+iLmcUVo+I7io56p/PkKc3t/jJjatzjdsdMHouYnAksYEbue7Bc
g2ALpRTwqMG8MLSXwKYm9Z4qj+A8DiNEpY6t90FaQPO1NEajss12kd/fcPIluPCj96ZxWlhszsIt
CImQ9AVeHk9L5Ki+h6S7E3u3zlKk9hxtOkjkSngmJNAhi7Ct8UVyU9XncbDJEZFDetEBEy8Ov8+0
RsEQe0Tp2nbTbeaeX2NQoUywikA+OiVeHY1Fa2OzoQMuQRnSie5b3rTn1ktJcfR+UWAFG5xUbCV7
gzwETxHBRzR0FyMkq+T4DOCSPTIpk0csLLDXEzRL/3HhKf+at/vXWy34SynVkYbXSlOLQ5sgadC4
MZnss71DXvYjsih54wphYs2ztk1K40HXBj2Exq3PHOunNgqauYrrAR4e1XRlyX3eIR2cK+MLp0q9
cufswtFP29K5D4HkALIEhnYfBhz9TbpYsSe8hUlwNGnfnH6idMP0ssGUGK2d0iOfIbqpzMXLxS5p
xwrktzErFGqYO+zZ/VAkkjLtygxAp6Pzpur6nLeoW+d5zHYWkLLr2ID/o/XfgE3WBzYELVQm/ZBl
QGmKwbd35KjJl8gbGWaMY7oBZ/ulFf53q9DtIYkks7VpSY2ty+uY8+oCNcVdaxiod+fB/oZjkc4s
bWt0FhIRqAJhRMl+MolwPeix/w2nZWOz0dzEJoPlqKxPY5DMPKVz9ug3QfeKz9jE7U3wJnECb6Nb
f6V5wDhzlNMmrzR7+AJsP4vP+M1OZfQ5G4MHGCbBOtqP2E0I7MpvUVvm/NZ41shwAXjZCkYOLJsQ
g1MJd44sMaHZbrpxZ0cdy24wV3QACJgig4wKFb5TRACsSbdzxaSrj1jHZ6AR1qOM0odGYrVVWqIi
DNMtFmfAx2CkVlJnHwamJno7k9cFTdpBJ0hvUoPJamChAVFWNMImdZp1FAwQcQjEM0qI0QWT8J1P
XsU6kIy0SsLStrmRWE+h11bXofQwThJoh1bE+ZV3CWG5XFAsfnt9UMLFXeRVn56PAaSMEKVUpJvc
Js9+GV37yVMhuz5v3Fqe755SNOwrRY5b3wWcD711DTlZJBDYRiNenXUPNpR5x6qriaED+IZMIyLE
GMAHGxzQcy9ZYLgHILeMt1jCk681G0sHvSqMkLcA2g1LL6UvAvL5GvDVs7/oQFkVonMO1Qtyr3Qj
s4LlBmIaDTcQKUZzQ4RXbshl/R6YmH+nUGty8ORjpAouD7jObM4rMlCNbCuw4sEd5mPuzWrTLddO
tFxA2XIVwQQlZ8vw64MnkEQgzSLwefB+87++wcx5ZZMLH1GcOQSxZnDLkZuZ7pTbvomxtF9LzmLf
m7uzid6LfCj8G37ueQAcPDKvG1TGPSugQ7ZcqOFytaqeEYnD33kH3aY5q8WM2KAs3vn+HD6mws7W
ECAuceK1l8aVyLSauUbcyV2ullsdq2q/XzYZITJbctohoUw4uveWLi4TppQVAgMW06cmLNpjlKFb
M8sietJR7q7rpaIoltoiX6qMiHLDY2lBe1q1h2GpRdjC9w9Y/mzUIglpz24U0q8upcuSpcTaknIG
VQYawhqcGT4zHGRL2VMEmfvWkQSwq6mJwqU4ipYyidBAvWuX0qkBAojVgXIqijz/ZihX/ayIiN16
tUqezdwhes+n7q/q7OASqoS5KGLRHKK/gJ6HFBMj9rAUcshziY1ZijvZOv1TivLsNFB0A9pAOzQv
5SCDAsIA8KpurKkiijmNy5XdOq+O6T/lWsiNVaU4x4j5SpdiE9gIKG+Q/jt7KUWXAEO/G9NbHaLn
S6lXmZv+NgyfYdXQk+K+FLXpUt4aBYUuBOe7Xkpfxmtfc0vjkcr2NkaC0TdrplUW43KiV3qNDUcf
3Sr54fbJOYX+ngBhRelO7JrDCdLHyE2Sxb0jXqq28bCo2tWWgV92JMiZzmGp1MOlZidj6Cql/56l
U7gv8KhdsASpfx+o/N8OCvn/CFwhuASE6wKV+Nfsin9rh/LjC7Hff7u3Hz9/dfGfMRb/+AJ/jwWB
ZCEcKzB9aTkiAFD3v7rtQPzNIZEjQLAgPIBxf8pPDaBfLMkfji1ci0AR2n1gO338P/675f7NtWm2
GbGAvghc2/+vdNuO9ZcRlG86punaLpQzvhShIPwQf0a5VTxEMaEQMeKobuw3oVAF5uyFedJhIX1R
Cwel7qok22QLHYV4NvFWtmP5XP7BTolz8VP4bcBBblNGbsJauPku6x22KoQ3m6tWLBCWyhcAWdQf
cBb0Ez5ZNlCQcNjjmzwi3vPVg7bzBQyF9O6VmLPsMUjNFgMIwW0VK/YEdMw8DxkGK7gyCpp6S1ac
XFTFy754B1vSkBw1C2iUljdo1mXQofRVw3RI8z451gsDpwKG4/RQIHVLlz7LUR8cgLUn0NUMrCwi
iuVC2yFjvn9VhYoYP5izdRoEe/1pNm1c3jggS4G9rFpIQK4K5ungu61RgdsRamS8GyxCXyuapXeN
Ois6iChAuCHK2dh1nWUf84gB7NrIDe821QAxjAWjVEydvBNjlJz6hbnUKHJJJSU2wGRnFXkNBxGr
he7QG7lzAV9b3/1WoOc0qI3HBQrVRF6yURV0t8iEUWOZ7nT30VWSGdt7L0hr8RCIkO+OYG+tMuQp
6wRP+w8Z8QXboXIpLcPIeqTN8Z8LBGwHbN78/tA+IaidgPAkjY5ODfnZly6d3Ltd9O6dWY3xoayG
YytHuaeUMWyRjU/fcKu1v6UahpvTSgQbjW3LD9sNqwVniaS9/MkFWb/lNv4etiwY5faBPTqoK2pq
YlR+Xc1ZF1J6PnlTlFB0FFa7VcJaCGPmWPyonUGIkx4CPKim5xPoJpMaU248l4TselE27w0dzR9N
JRKPyMdGhtjN7MnZwnFGstV1zbK8K7L8mz0HULzrwutPjiFic9HMZ4+qbFjK84ChMYYChegxywuy
1P1YxuTOVpN+UcWI2BS/PaETup3hjnXhFN2KPgpO7oCIDmiXjz+hbuc3GwHvL37NwyFOu97C1Mtc
h3Utq7QMeR8aXsu5D5Oicdd+4uutGkT56jrgHtgM2rc4dIfHKA2Ct6GT4tklZ+A0QHS4zkaGTU/i
l3xCKQaCoPCns5ipnXwqVzyKTOtPrq/G82hPPY1C1gwXCFUwxwhp24PJA1NcT0oB7XSrsyiI9XBi
m5l8ZtfBOkKA/m20ESSMxPkxrxg6K90oJ3X2qDv1j1ZO+DdDvQzh2L8XH0Y9DOdyKtxglcc1ZYNV
jCFRyRPmr1VaUNoBvFJiZOGYpMwWwuCj7hr9LGxdXlIsBoTPlYvDfC6Fc9AqyFHwxoCA4XNyTzqA
E4l5dyBFSIfsCOR6boy+J0HJe7ApMn+YbGxvyuSBp5YNWTMWJq49dMfN1R48pNGuTH+mOCqStYnM
/jvzjJY4iZq14rPnmvHFAhWHnUjylWHdtS0CRkR2kPPa4qnWZvtitrYT71gRF/CHq7aEIk0sLGr/
Jv8t2OC9Y9HDYFCFDbkAA2kwzIXkYM5bbav4c0orEB1V7wU/YPo5X3nmUWWpnpSfM/CdpEYz4nn4
CubYf4cNN3AUYNEGQYobmfWQ6A5OpI0XttrxHWaN/1lp0T/5o1OTakuvm69lWzjWtokzYPtszhbv
SBwx3IvmcNoNRWMiDnCQHiYgUmnB62IG6toF7+R3Gr97WnB4mIlLGqfiLKHpyiWKRsgI73Ms5Sd0
zKnb2UTcBacSvs9jyRsV7LLYi45ZF6ACjosob6jqRO+uM4wpRyJ9snHlFYn/5RAek8Lu0sXWsOPx
UbQifoCnz7aU5lxzzZCGi9Q9DR5SPwwwSlrlzZ6Rqy7mhn5bMjeW25blSL0uYdgn28JHFgrTL0g/
WttQe1kIbL6p4/B9tODW4sBe1CY8nkw1DEkwQItbi/UV2GrckGnWQw2a3LLFJjgMazspoCGbc9GW
21QnaC+acnKnNR+NPlgFNd3GyobwuUTw+CNrFsZiEjf5vG/cyvBp3/h/cHog6N5YmGTefUwM77W2
urcB//NvzcC4ACPpobifEY6+Cg1eCsZik5LyMxiMtLthMAIAdPBO2LKkDGzQ0ybhdR5wdcDCJpII
nYmvbiBv2wcGcGhEFAyEEDt+F8drRF90jlZryhv5RDaLSC1z5pWqJmN7COgULUpe76ERORF1s12y
+VZS2WdU8O1xwIJ0I8GXLiTwCJiyW1sFDLdrWGm4uCELBI2h74W04r3QRffqyaj/Ca2dTIAs1FGL
95wR6JqQpPpDRXhkhwpMDbk8boPL0rCmlWavdAaAN71GCrgk0wsQKmxza1ZsErJetylGRJqrhjdo
WkcANjaG5zcY2of+GbpvKjbEklWIHnNZIlat+/zcTUOOFJAxFXZp1DF2m8hDOWOq3giL7NO+x823
CSBK1SSXmhOes9mQZ1jLZbVLilmR7pm13Ygl1KgSvOr2dChNj4R3iFf1Fh8XGAEuGbVpiYAgsbHp
Iyr5WZ4738/Mrd9oTDVB6Vb9mkZnPoQ6czJG1raJlAIOa7OWmjiTk5iGGp4z2vofNfHva3NIixfd
BM0vsoN8MB5B+d1xsviVLaz4kBZGFsYkeD2EvXinJxayQ1fvZqMcfvuirohC9HPMKMSqoiPxB+V9
MkErTlE8dGeSXPBH47dyvmwvgmXoBrXz7I3tfMKyJI+6V9DxRo3JNVeRveFtbR7wEyfJqsKafh/E
SERnNRPY2Xiyffyf5J1XbxtZmob/ijEXe1dE5YDdGWApBlEURSvYavmmQKXKOdev36couS3KYXu6
vACBnQtPd0sukocnfOf93mBYXDKMlJKPeI6iWmhuqj/CMcvue5pWi0DhHnlChlV7E1VtdaXVbv4l
D3V2erbZgKNV1OCyWNmtrNO/rE0PT3ttUHUmphFvE7wmsQ6qfa2EMyDDdwWB/wRObF2RfWpcpFmT
nvK+6ZNHGI1+cSslOdUJXgmWtadCTeylgJS4KHly6fcT6Y0gCL6BrrmbLjflT2qeW+dOrHkPWVA0
yzoIrS2VSnJftj0UkLDrkW+ThumdqqpqnVe60505Uht+IXYcL/4YvjVmhYO3rxlXpFHQ439zj/hh
g/q7ehyWnamYGquBxEBTfNf9EvtBdRMmxopsBiqIeCgmyNN0LuwikYnEVbhrnLT7ygNeV/vJ2tcj
4b42sfd1CpI3ahY6ttQvBPoJzjzb1zb7MscYKp5yX/zA3A0Msr+6bgW/w4NOPuwUqlASaGyIm7Jm
AEvMLEneUWEZwElxvgyM5KnmWzU6NCGNLnVW82dzqLZwYksu2ETsJWYQVkg8Xp6sNXxHP1q0jdck
OOjXpouVFsqQDsJg49nzNIj9eSITROxqinAfpnWFT08XomqUHW/VCE3xkGK7Oe2H6s8MspKivRcw
Qqi1jGDcDNMdk0gB4IAIxy4w5hlRm8G28qjiNwFW0Fjm2KkeP6YRy6Lm9BTB1adCTgzOF3JxfX/a
9hTcq7pLuHwErRihzyS0aIVttAqyQUQLqn8PYC04dVO6arTbYhJsmywDAcx78kfcPAbhz9rgIemM
dCWWUJCVzo+0udRIxb0aElMryko4L32slAzQiPCEVcX+PAwJbuHSWmQpXwLtJWtVxzbHIEZgqdDR
3DTUbBTGkXHT6Ha6TmlFLAsZkimB9tmG+UO6SlfFU9kU9Uc8sPXTvnNT2nWqNee+EgyW2tRTdeFO
GyG/sIW2gdRA01DSpAY7I+kZVop8a/CVrIW2VTZ5G8XVCaZy1syHr/Mxyu3sIVVDmVi7qsL5NUmk
FpxPzrUrcDyLy4GRYXODHa70nApZASsIc04NOi6kZGyHA2htLQGquDbDat0EXWWstBzW+f+ycBRJ
PeRSmOLhwpHeAexRCNSKaqHCY2uw1sjEMDtF9U8igaYJhEeHTUgQGSo1LBF0/HjqNIYyVjepfl5x
c9enXmXbdHWl4kvTGflHNBL95zyq6Z+2IcB6ESCuxx1UCzBe7Sxgc5AsipDBnRiFhk0K24nmudIf
QYVGFH9YpZEhT6otfl4yQYVzu+SkmSpozthbtR7GpaP41kVehECjklWJS6RCMD08zAFi07avEyVp
6IB2eI1VdpZ97NrEaOhT6v5HlwRSbnV2STx6EQmPgZXJZ5rblKtY98qbgm0d6XDiDy1JN+LL9D1v
iNwlqMhznOIuS3QI0gACZPbhPP2pa53mKTB8y6Tt3ESPcMOJxG0U3962XKzvCJ52d5HX0DCownge
qamiw+7SXHNWGFoN6b+FIISXR2ovaBq2z56d401rFnzzJAnktTmVHLW75MwWbi0QwM+EQtZb5otL
BB19+4XDgK2QVpmk+sHqncYkQ12rtGlw7hacfMX0ozfQazXxxll5V8uSdyO4hfy5t337c9ZHfNFN
GVv4FOhNfUMQnHRK99P4aJA48qkh89M7gRsdr820de98M3axF6FlfM4UiRegExC2HSC8K+oYdZMG
lrPWFFFaua1sftRak7hI+EjM6bYL8TPK9nNdMSPx2fXEpJ9n+9WgqoJ6Fbu2Gi5RZ8M1cAIBkBIy
GlXosJbQ1PcfUz+0Z8V+qZlQZVCODquQ2IkQTT/WQtgJ6x5ELd03ZxklojdTYtTCA8GA5RyKAsWL
RGUF34zg03Lqi3afE55tRtdQ2QKdxjV3ApBD20HTWrSDE10TlhcKXhvStdulYhKehJWaryAziCLm
SBikk15vUL762IJCGBUUMXwOHeyiV2aUSPU2ygQmHtQkhcwzWBiueSNUnX/NvQ4vRKd2Tugq4GvT
6h3NK8LTUsmOdm7f1qtUCdriPjLcWtqC6sKH7aBCnVDFxDPJjvEo9hLlWRoS2qoG+9+iUtF5CuS3
kcUEipsNmW5DultMZ3JZeED7guZQHBgO3XVtUBY7WgvwI/s6CBREiSsdniE1bWsRpC0PkXKIksyn
ABk77ESnuAr4womDJ4SOGVitah+nTKmH3wlXIhVWQQUbWx0S7ISI7CmEcTiF5BUZVUhtMJCsrA3m
r0jEhig8PLJM4giJxytpCy9Nlcg8bwjPw7zLX/T4alMGFc42GUL28O10booheM+1c+x7pDbb4aGT
/OHm4TZRWpuOk486VRvi+5IhyC/JHB3OvkRaPTGUC9ymK46f5j4v4uILnb4A0Q7ivy+5C6gc1UX9
KGp5N+sRhW95Qz06B9VzEEkQLpj4KEewvSxnqkL0YLYPIQwVExV5FJF0Aqw2czrf/EI/Jn92bNN/
rCrTfs7rvmhm5d5PxjfT8I9aqKx1lBOGmIh6eu9BOFiQ9eRsZULRbptcrddiiltArQX1sw0gz67c
1pSHbXwJOaaYOU0uzwnhQjFO/WcOvo3WUGoRl95nA+0FLkJSFwmmfjaNKlWN8egOM+4EYIPCJ16w
oU9uSARrOeW8IC5iiEHSHjLk67Q4zeysxU114UqNNS8lFRNFRbHP6t5oZ2TRkGlquv5jXfndAoIJ
9iuBHsT4fchYmtaiearChL4jFlX8lIWidJlS/Ijs8VnDJmx4tE36nkJdDc4rEsgXYSP3iwyCw3WI
a3DxwhL8/42xy7KhQPz6OcZ+sXN24S5+fAetv/69V2hdm8gyZDVDEqF1QkCjJnghslnKRFFkVYe8
qKmmKZuA7l9NonXYb+DuYOeySuGl8pe+YuvahIi/IaobEEGDgmb8O9j6/gO9pXdSdKmEXmkKhtTg
9TQYD7H1ICiNRAH+WRmDKqWUZnqH1s+BsHWrpCJpYnJmrFJoRbechqs+06Sl35NBiLxFnTe+Ys/Z
6tc21IUpSRf9LBTYzkhXesIOiDaZKF9B2Yam5JsPZJLCXnfQnEitgVY4PE0UP3qwddqpGY9UUjtC
IS6f4aPvQOttMKnxoblbIjSYTMCW0ov0cqUZ9l3fBBaparoGpxieupjj4mzJ4VQlptSNME/OCfjy
k3BFoQef15jFmgXkCE7C3F+HIUFWmfsJX4qNLOUkL10j+5Yx1DROi7bG/l9Cl9I0SFUVHWsHF/Je
Hp/RA1bww477AlzIqy7IBQNFSfGHPwudSkY11AyicttDByngih+Q7bIB2jTgtQk9kZaesUDdsnP6
wDsPYhrZhuSEKIVcYUp3MvrkBqZ+qlQeZnpuI6yH9LG1jsuxp+QEZzbqSajpwYr7J9nUedCcyYZV
nILxLeIs6AH3LAFrM99w18BuuG6nBDC3xmeQt/Q8Tpv0xInwyo8k+nRt7Ty6UjpPKyxC8E9TZyJd
/rVvkhlel8XMk4ruzLC3nEYiqtlQv2ohLYGNgjCFFqadUMijCJEaoUqzInzWcw+jSFhGkHvQxubZ
DVkJ5x5X21UQ43qQlrdaq1+kbXlu82UGYv3Zynps3BKRq85wTg+W3ao8RE4WwWWH3k011k5fntoF
ARAaHIpWsW9UmQZ0hX2GV+GIithERiDEDXMKf3uWtSUXLY9/wboKsatiztKseoztxjmB9uStJbuW
UNJWyMW4rmD4HJIsEyiQGyx61WQk6FMipwFlP2MpgP5O5Ki1MqAHMd3GnS2t9MGMmc7zHWBLtQji
KrjNExcD2iqO1lxKgls1aC+cEkOmgMj1UsRBojz3zEzhegwxvicUMtIyEqyMKy3pAnz7PjV81Wu1
rNe62ORTcGEsjXUrXySm99jJirlQaocUlty/0lvsDWh94N6MnzK1ctlBWi4KPIDo9Rjkg87wrnz2
oTBda0RZA2k9CwSkIR00nCWsRX3u96E0K8RgF+dkYeHl20JEugsaQ+d2iTesSXdNrWJavVm5TQp8
JfES9wVDwFrUVeeJpp+72ucurYWrJkJck4VkxHM53cDBIhjbiqVPGRbGfpdKCyPJkRe7ZN8gaguJ
vunjCNPpirQau8uvyf2qz+Scq3tRiuIsBzdHCTuNLEbBay2Vh+AimXOPJbr83ncFcyO3QO66FHkL
skufQ8OsllYe0z3KglNoj6j6MbSb1r2QLr2KfPFIjzeYugorBJiobRucRn20yMGQkqt+gRm4baVn
uTZnDeKQB1uziaeMl0aE9tGAEcQmWJZLUZScRYPJ3LQDbV76MW4qFTS5VZ0of1Ck2msENCQtJ/Yi
LkrnlHx5DwmRC7UjEO6jzoJl2PjdCcxRGgvCKbLcDipwbW/9uPro68GdmWIlhPOyNsUh87KWE0wv
8hOxgAtm55LG7MpdTnz3rG07fNAMQnRbr/tDDbiu9aAHQYdTZ/YQakNUrIIqqQjKaecI/rLrilMk
6qdou69DqvaV3Ysngxhsizn0nIi8q8DQ5aVkQB+ARzEV5Dg86WT/M3JkrGuCzpobmZHjPQcaEvs7
r3VuIaQGmGWV6VJCvApA0CbLCn5LYzpXOcILEDSc+BuhXHodHgyCb5KgZqF2yoVztY4fCgrOk0LL
nguCBXOU4VNJa9pLj1Nq6pX3AQoEdNKasewlFxQz1qlx6TTUrbtQXPdO6KMnMlTtuZoo3HBMBWP2
fk6yqH5SSBD+uWgR96ZEBv7ltAuTivms3Az/DzQDHRKbrBmONVMNH/7TsJPuTVX8aGmQWFrcu5dZ
3F6CsDwloWHReeMebnUSSJFvGitLN+hNdgjQC2RkfP8rS66auy6g3jKDT63VfenTRtpKmvKkxS4W
l42bPrhppjOFFfEcJyebBmxvncIAJAnElK87ciU2iUXglILvGv0fceeVcHe8ClNUP+ITGkERnDrW
NoSHt3V0h6BIPMMLwxAw0eGPXgsctm3AdeKqtQVoebbFZCKZOVwPcetq+Nfhjyo0bgMCxbeFQukq
67F4XStwdci1Cc49GSpu3EmrWkjbmen2wq63IVh58QPtcfasSi0vYsM3YYb0162smWdq4GIVIUUw
lrMcTpsXuJcETLXzxMzuelRQOJ93QTftYrfd7A1rIo/CgCYK8nmtg0lKj6Ln2Iu0TVLRF0uCSpiW
xSIPMuFRGDw6CKhXrwUBdqkmB8EaN49sA14RwCSRyJSysCJjn+KLb+x+QZ5Gfa8FhgeouLQyp7yO
O5RPctnpV0UdtDO1tqUzO639dUFRscU8s9TTepta5G0j+SIcO69POkiaUy3DAcotiYztlAb0xUvC
dW5l5Uwz2/xLFIpXYB7VNVaDFZbr/mZ/ttjEx69xBPHXMk72Z0jyMPdsr9Qk0qF/t0uEcvmwByn+
mYalYzpNukSFL5eIc7ULQlyrzXOgO3nO/lhuo8Sl4tFK2q96UcxQVaUbTZWZIvgIXzo41sA5b5+t
pYo/Iq4KEnvqoFm1M1SESHW4G8LNF0iEL7LoTi/EOdPYX2GBsyLNup2FlkIqhK9KV7SXZh6Flu+l
6k0iFjq2eA07gRTbMPaziuVpRdFpYUP9iUCxT9Qy7i7TpNgUiN5umcQbVYDW1bueskEr14L587Xb
PpGBVYiNV4bRMSbCqcBJZUiXkUsWiFDYHOyxZ669Pt+Y3GGXyEBTzuEE/z6uOUunCi87yuK1Y7jl
LDXQOIVO118WepRwIgKYJzF3fC2P/fM+ItwozhVtGmDctIlSd8EB424duFJlRBfIK3G6i2QjWypJ
t/TUQrmwbDm7MEpaa3KGjZCt2uJ1Uujs/j3df5x3CtQAQX+DO5kzK316fKmd041h9VySCTUTB3oc
ignnXJdnEd5YS9/CHkx2++6kyey1CBmNLbxD+W3pp3JgA3O7NYSP+FbvlQzHEfUcRxAMqTehS4+s
rzfyYNyihHDqRMiBXUl2kZ6eiUZF492UcpylGvh1GaYZCcqlpgWEqBVKOUsgXFxviASo2o01CNUA
Y3qcb2P87+BVYIXQXITVeV+LBBZLyVLBbXmqVdwgHVzvPdG57zSgkSQPibw34Vc3OzNXwCFpKYPc
Bdc0dpaRlEAa2FV1cFdreGrw/RDYpy+40VPGuuZHRTeucbLqz8q0dKkN6ZHYNL2NNn7EhoVWeWST
HtKql9i00q8LBBNjR2kh5rhFoXm8ppi5TTzlJoP5osYuGxsG56XfgY8KOCV1OHFB/DQVYepjOHyS
p3FEgLh9otGvXqUwhKEL1kh+1QjrdoSQNOfWoU4ynVg1zUwyxW6Wla0wI8wjPHWy/AHFWriUfSFc
ejnuPBWNZTAfKZ5jBV3MW7k2rpoc/TjsNldMnms2Q6lt+Qo625xhg2lvtPTL/vb4u2/RP9WBHQjK
/g/4bK8fZLYrd/O45CS6rJ4Aqp4oscviX//Fy+PHPPz0Y+LF5U3y937p1w/68LR/5ZsuffrnPx6S
KgbRuXpyUKce3MKHe+zBxX3/lvbv91dPCHd8rOqRR8vyREHZxbkBM1iXpaHJBT+Imm//Y8OaKDot
C5MLOJfnvQqN13szQj8bg19/vJfB/PXvHHyA3WM0SKMLUM6H8mAIaI3SX/grg/DuGd8GQZHAIRQN
qqGEQp4eGMy7t4NgTAAhqMh0qiT07QNt8MgGge/mL86Enw+CMtF0AwsTEbUHKtgBjHk7CAAyovGa
ACYzQEc2AtAw34NYP1kLPx0B2QJzMskk0xDZmqoE8fTtAOgTBZBKFdFYaxKanaMbAxkp9ehZIE5Q
TUmqZmEKYllwUg8HQYNBq5uyylDsV8LL6x3TfiBK7FUIX0duCeLEkOH2qqDECothiLY7nAwGYyNh
ykqW3dHNBEmHucBUfU+d/ndXhCKiNJZFWdcxodGVPXb7dhSsiSxqiOY1zGteNcpHti28zIaxB4Rs
wvRWhvNPg6s2fOmHs8GYSJJ2vPuCwXoduR7gumusApA4k+MRJQNn4NuZoExMDg4miKEMEP/xLQkF
78iXdfqufvu+WPr5ATF8SkUawiY5IGldHE4DgjIxczIZBoT5Fs0QTtDjWg4GB4SskI/J2xoxDPJE
R7+oUA3R2aEcYnK9nQtoKTg7FBGdxfDT45sLsq5ILzXc3x8ESZowA5CEKLI8nJMq7LG3g2BNyIyX
2TYtC17vvrV1ZHNBxURiaNkNO7uIx4PCJxg1LxRlYklDhcQmwGb5XQVpDFsIdwllvzg4NY5teXw9
NrkDjRoIWZng5CHJlqlgKoN66HCBmBqVNqM/1GsqrrvmyzF9TEXUa/0wdkbI0oTagc2QQ5MrJP98
sEhMeSKqtHE0Js1x1g/I/FB1jZwNQ5eb2yV361crl8NBEJkN9KZl1gt76r7GOq6dAhkdJfV3HIF/
t5ikhIA9T24O+w5/7tf/mx3TUhHasTtABZD1fV19fNsDnp8jJ4OkTqBIoCMEcBmmhPLufqVPoAsO
08HgFrbXIR7XXBgqCF0eW09LGrASlYiuMq9gi8rvUCd1IiKPFOFeH+kwcP8fe0gwBoamIVeiZmQT
/AHyBlWFfZh603x1hjquqSAhfn2pcEdUUeIEtEWz6MpqTAOynw/2RkMnYN7gekkNBQdob491ZIOA
RhmgYOy2QMVgMBCcE+AuRFkbhxUD8mQWAluwyaCLRwg9UcvoY29XVNQiiglMQl6Qp/cVtclcwGGD
slrk/nmMUDSnG/T0odpjko5YFMYEbzeOAQX3tb1Q/XBRWBMcE0HlZZbNKzR1XItCseTRd0xtAhg9
AK1kPwBlDQ98UyxQQnNzYRpYElOCk/LoSmjgY3ksIC3hPcCC4GPKElYX9EkPBoHdkc3HkgwAaXyn
93YGxzUR2MvM37A1agq4ElkzMvZ17IOHg2BO+M8WnGGuGJRWxwe6DC4UBl2lkbuCLE4oififqhls
DSCyh+OgsHuCNTBZ8IYc9sdjK5+ZqRLlzMhhkACfGARgNsXk2gi2cjAMljwxgZx0/sACk9l3fCDD
y21qbPkoAyLQnoArh5/Z3unz7f5IwYDVFB+f4uSlcXtss+H3rQpuDxTQXKhgnb+/VBoKWyQgCwxy
ka7WHpI6ri2SdzV6h6Qzqan0JuFGscLew9LDkmAScN00v47QcQ2BRPbTWJCF4lHGShotARUT2638
rnvNjXIPtR3lfjDcIMbWCtwguElrIAoG6Ds3pXc3iGFf1LlsDhdrZQAfjnBDGFCm0YsBgAXUbsC0
qaCBWA8BFtQoJnXl4Gb8ckK87MNHhL3K9N7HHpLUCtqAsoG50uoYlv3BIWkCtXGllnTqqv2ecHTV
86tJNvvU379G4YUNvAI7SMZU4rUF8/YKwX3SYOGR/HaMQNs377Jxg2BOFHgcw5f9wt55Vy6pE418
G2uorl9Pz796NvyFJfMnWe7E9cLHPU3Oeyp+xKb72S98/f6///krO2z1+M9/SDQgD35xYM29vPY3
Ft2/Drq6ewbbmx9+ZbTtX+f1r79+wO9f+uC1vn6qr//x1HvKd/mDS7bFQB18fZsXuwiy3X/Hj26+
+/Ajp7o9nvjtDf3zHwdv903N/Mvn/8oMj1Ysu8DolyBl+sDO/qV+GftYWKu7/Ou7G77TFwhh7GNP
d3m3i3dvHyy9EMVGP9mLfm47+EJJHPsSZ7soqj78xy5K//PDeoc3gHcwQiAjwzkx9lXWuzyGyhoc
DhJsRw7i0c9mKYTvHrzHjMc++HwXFO7usXl6Sr++y/1G8FJIjn36Zvfodj9epi94xtgX2OYey+jt
O3899Mc++GP1WD24T3neHTz8he4w/uFon+4PH7wnHI598NXO3xUl8UMHz34hLY199s/zN97wq//O
XnuDx0b44WL3WL191684+Nh3/aksd/mPzonXfvTY598+FeWH6VOMrvvg3b9wpMY+fbNjM2fDKvOD
Of6KiI59+rLCPG5Xvn3ff9KaRj87OXjHfzY7xz6Xg38X7eIPiOg/XHgPyT3f7qoYNPXF4ed4RchG
v96vCoFvleXYl9l4fZIflgN7WGd/mx378JucvPLDGfT68N9wMs12jxRi+68Dc4P8w+mufgq9t9/F
/rX2qO3YD/K/2CeM3Ic2u3gYp3dv/fUmPfatb54crJV33cGqYGSGx/+GYnL2FLrvB51Hq9ALxr7z
2Z/rjRjLr4/b1wj7dz/QV8e+xAkn1qPH7HG/PuvN839DZUbA867Eguq7V/hGzhr7EfbnzC4YPsjB
Z/hGHx/7CmccBT99/m+YQjdP7KLO+xr/WyN27Ps/3z0yPm8Hx/gRb/LXL/Ojm+SfIqrv75dfxVE/
+muHl+fhNx7Cp13+r/8BAAD//w==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15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96BB7C"/>
              </a:solidFill>
            </cx:spPr>
          </cx:dataPt>
          <cx:dataPt idx="2">
            <cx:spPr>
              <a:solidFill>
                <a:srgbClr val="184D47"/>
              </a:solidFill>
            </cx:spPr>
          </cx:dataPt>
          <cx:dataPt idx="9">
            <cx:spPr>
              <a:solidFill>
                <a:srgbClr val="184D47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1HzZcty4su2vOPxwny7VmIhh39MnokEWa9Qsjy+MsiVzBkdw+vqTZVt9pWr1bnW0dsSRH2SpWKhK
YiEzVy4k+F9fx399ze/2zZuxyE37r6/jr2/jrqv+9csv7df4rti3J0XytSnb8lt38rUsfim/fUu+
3v1y2+yHxES/EITZL1/jfdPdjW//+7/g06K7cld+3XdJaS7tXTNd3bU279p/c+3JS2++ltZ0h+ER
fNKvb9fmNtm/fXNnuqSbbqbq7te3j97x9s0vx5/zh+98k4NZnb2FsYScUBdLxaiQnBOM1Ns3eWmi
n5eFOqGcSCQJES5ViNP7rz7bFzD8L635bsv+9ra5a9s3P///fdgjw39/NWlL78c9e+XBxPXZ93v6
5fGc/vd/Hb0Ad3n0yoNpP56Sv7oEphaJ8ZO2a5KvHf717c1dvjfR3hxN/aO3/c2px+JEIsQFp8yV
xMXKPZ56hBRMPlGuVJJR+Xjqn2XR09P/YOijG4DbXL79kwX3vxKVVVLswenyNxfN/vauje9n6Idf
PLq3vwkOxSeKUJdziSWhgqIjcMQJAcfAlEsGzoEovv/qH37xdwx7GqM/fsKj2/n17eriVUF1nWRZ
UtzP0j8HiIgTVyBEEcGEIUIZe+Q9Up4wIYhiimApALwfAfMHOn9ty9OY3I87QuJ6+6qQeNd1kOZe
3GMI/+ExkEI4Vpgh/hgQdALeRF0iGSNUEnnkMc+26mlojoYfIfTudfnKZl8U9s3/2RfV/3uz3bdx
kTT3C/ifOw6lAIRQrouwQIfE8thxhHuCkeCcI+xycuQ4f9Owp6F68kOOANu8Lpc6v03a+AWpAQFn
wRRJoF2cYkndx6xMshNGlMKcQnaCi8fU4LxJ2vbfmvM0MvfjjsA4v3pV8e3CmnT/5QUdBp1IRjBz
FVZCKXlMBdwThrkkjP5kAkcU+a/NeRqM+3FHYFzofwrGYx79oBagcKNEUkoUwgi4pxCPIrggJxhY
KMECFh6SroLA8TCr3hv8sDR5ZPyPuugPxcD9uEfv/fXt/ctHRcLFPgNWvjdv3xwz0guIGVD7HBUB
f3jhP1snePEeCrRo37wkF0UnwGSoy6Qr6c9K4GGNxk8ELEosXCHxccR+nj1Pr8CHY4/A8Vb/dBUe
wfSfReVsH+2hfru9X7D/PIsC20EcgxMcwjRE4APFfICJggjNoWzmhBH+HZj7r/7BQJ9j0NOg/P+R
R5Cc7V4VJP5dHif3k/ICeMgTzuhBoXDdH67wCA8hTjB2mZDuE6zmL015Gomfw45g8F8XDN958z47
RK2XAwMSCaYEEc4FVMn0O9d/4BwgKhHkUvAZwtihUDjKmM+06WlUHg0+wubd62KVvwGJe8mKmYPU
x6BWdoHNYEZcEJQeoKIIZH8IVS7/TimPa+a/NOZpOH4OOwLit+tXFauu9um+7cBHXs5FIH+4oOlB
JSxBW+KcQTn8AAxBTyQUaOA54nutfJzWn2XR04g8GHqEytXmVaGy2jfTiwqyRJ1gJbFiLgI1nOHH
/iHAfcB5GPqTLPIMc54G5PeBR3CsXlfZtbTpvtl3L+gi5IQrDB7CENQkILFCmnjoIvjEhXqMIvVD
gD12kWfY8zQevw88wmP5utzjpkkq2/xbFeBvbhXREwGuAbI4FMJcCPEYD4XhMhGgiGMOOf0YjmeY
8zQcvw88guPmdbnHdt+YfbfPXhAQzE4EhnR+2LxzOUb0cQ0CAQvD7hJoroDLH0XwZxn0NCQPhh6B
sv3tVaWQ3f4WuO/LhSzQVhUgwkBapVCM/EFbhT0LyaAspExx9KNofKig/LU5T+NxP+4IjN3rAmMD
u+cvXIgQesLBM4iSVCDKMX0csqQLUjiDUoUrBIIql5DxH+LxLIuehuTB0CNUNqtX5SIgAnVd0r6s
okXwCRSHkiko1UHjht8fpXZJThDDUIyAKz1VIHrx84x6GprHo4/Q8W5eFTrL8iXziQvNHlCS8EMa
RwLc5hEqgp0gl4AfyacTyl/Y8jQY3wcdYbB8XXFre9eAuHgfOf65lIXRCdAsF7o+XBdAkAo/hoGf
MCRAO1EKCXAdF3znYdD6a3OeRuJ+3BEY29elZ93siyR/c7a/tfez8gKA4BPYDCXofv+HHe2LQKsB
4koJEHyhkP+DnPU8k54G5eHYI2BuoC3qaG/kZzfW8cbI/4oGqt/MbdzsX77tALsnAvwEESUI5Iwn
GtjUgQIw2EaVTPzBW55v1tMAHY8/Aum319V4oBPgYC/nOMQ9gU6Dg+ZOQViBrRDyKJIB/QIWDC4D
O9nq0KdzRL/+0pqnIfk57AgJ/brKRX8PnaVvQJWHWAbc681q39/lL7lfgk4glcM/5groQASh/hE0
oD8irNQBHPojqN2vih/7V3/fvKex+rPPOQLvz972iuLf6R5cC3p5upeUZLACqkAOABHsIinkEWMD
BQAJhQXse3HGwAsfo/hMm56G7tHgI7xOX1eNc7q/jaf/QG6C8tOFFh3IT9BX8Z01P3YyeQIvK04p
VEGg5Bw3VDzfrD9D6PFtHYP0unLTh7u2e6PvoAk7v1/F/5zaAUIS3OLQRgWtcOp4T0yKE6AVEjZi
EBSrkKzY/Vf/CIPPtOlpeB4NPsLmg35V5O70LoIu7P30glUQcAcXtisxBfESNvXZY+UGxGYCeUsK
KIF+HEx4DMyzDHoalgdDj0A5fV2lkL8v9uY7hfCTF6yGoDcRlAHg2iA7H3oPjzpfgDlA8xjsLgto
AMDsuwT6sDx9tlVPo3M0/Agh339VbnNhby0cLmqa6X71/vOIhvEJxDHMCSWgEEjYrXycc9QJuA2B
vgxgdz/b5h/C8zyTnsbm4dgjYC4+vSpgdvusjfe3w91d9aLIEMHhRAK09bpIUALJ5OF+Jshr30Xo
486LZxrzNCaPBh+Bsntd3gKl9u8R7Sz5Wn55yVIVw2YzVEOQ66kE1Rlc4xE4h+YYigm0xmDkQmff
MUZP2PZm3R5aDtt/t4CexuzfftgRhr+9LhXoNJnL5kWbmugJSNUubH4K6AYAeeeIJxxw4yAOHZRr
etgnvYfjB4F7hj1PY/T7wCM8Tj+/qkB3ujeHLoH7Sfnn6YfAnjRlICiAbCA4bKw93pNWwLdBEQLA
fnoSFKwP088z7PkTPO5v5BiP1+UfvzXW/IdONBJ5QuH4wuHYyI/zPUcRjp24Llw9FKs/Wd1DYP6W
YU9D9MRHHIH129U/dZ4/PdtAYOtdUSjyXIwxbMAr0BofJF/1XSmhAko8+b1hFcLIK7z9v9dUf/Tu
B2eifz8x7kPLyuL7UfNnX/0OPhx+Pxr6czqfjDA/Znp9++tbTF0J+1m/H2E/fMgjIH5vlvvDmDto
0fz1LTR6Qx6AwzoIjkR83415+2YA5QCuHFryIRfAVo6EvjLYp3n7xpRNF//69nDwRcGxl0PvhpCH
XrO3b9rSHi7BuuHQVQ6XDlsLh/xxf38XZT5Fpfl9qn7+/cbY4qJMTNfC3YCs8/ZN9eONh9sTDEPt
BGK4C0ESDt8BCYTrX/dX8AiBw/v/b4ZJTLIsNssEkXfVyBZisCsku+GmTJx2mYd5tRyauflM8k3X
p0QXsymCAmVfSpYNZyLuNCWRDt2PpOzqdyPZzYn02iwnXirbz7aSzg56s7QkabebstHjYckXBfkY
KouX/USY17QdX0UiukFTWix6MXAvUWV3gafBnrVF5s1ldmrG1l02DTb+SDovn3Li80r0a2QlnN7H
QxrImvZePYdi3SFW6TEucTDkPNR8bqZlO4/Gb5UoFsMofbg3etbaO0eNma5cw73WdkSLmLua8H7U
fJymIHMYCczYU91wd/Yt5e0eCbuoWTmfOm1zZbsBbarSzl5fTsmS8rnQA//owKd/6JqC6aLPLwaB
zXmEqtLLcyp8kqlxI7vofYscPdbWL5p3bUVucpvmvuy6m0HMsa7rGflW2FM3Ykabhl+Erp/U9XlY
z5EWIzsn3I8pbT3b7fsmanQbc+KJrtxkpRi9uW4DZTIRwGd8Y1PYajS0i7ammY8SRb3KnLoJz7WN
sw9FFnPfcRj12Rx59bhxqDsvUV9JPWSLoVcfVTJujIpSPXHjF1RVgapEo7EwHzEJ12lOdnbosW6m
ooS5qjsdVZjrkMC8Zx94pNSCdgPXGUtrb2A0YDZM9DBlF27DvbwWY9Dwxhud5PPU45Uz9o6u1Dl2
q2jDGnsXpn3pw3f3QctKnY5Fqls8jLqPnK+FQ9bMzXfjhKagc7ugztSkoxDfJOkF3PiXhuIPZZPl
a4dhR0sLFwXzBVKl1yYt1dBhGHm8qmLNzHKQ0gL4yY7MptQ2dS6zxrpLYouVTFOPy3kVi8RrkmHa
CpKcR/DABF818qZj2Sfuql6buNkmLL1tQ5Kep7a5Zd+a5tTE1aTdDEW6EGgxNXhbRUWhaVe0ME0R
1e1sE4+pDZbdeSrqfZ8kl0mi1vmczhtrBi/EyQr+YB7I7vVCVSTTjuy+GUBugOl3XG8yRLt1lfqt
01c6zMymrCjTc1KfObSZdMvtcsp7HVNnCnrELmhkL/OqqXQ3O/5Y5/Eli2otQ/Z16PI+YE7uapa4
i0qSTYNTrJ00nPywY0Gj0tQPe3QzRr3Oh/ndkLgXOJobjSJzLq0be8rKtRnBnfr88yBJtolFmWmE
wOHaJr1IaSc95vBLVTZe78pveZic5tFUajV2ixxiSVDPuPB43QxaID3authh3FG4seobG2z7jhXx
Xc7i9h2XPALbkgsnNM2yjEWtM2SHs9YJO206EQbCFsZPG3tDXadZhDNTXpL01JtAiV00tRNrgqrr
KH8nMapOByTSZW/3lS3Li3CotxPH2cZOU3OaVShw8vByCvt8PccT38ZmYL5r7bJOanLKIzdf2iFW
QZ/G7xis+otG2qs2ROGu6Wzmm6nsgrZ3T0OnM6uoN+nWlnZla9OvqCDttm9Iqmu3MQvWOPWmpqlO
qqS7yXhuvHD4FOZp+KHOossJ19dZkX8o3LkLEuxMvp0R36gJbcwQpR+qvluHWZN6sKuGToc6Ck9H
l9xF5UUPbhEkzLELWYkbhsr3bRhfEFLVm0i4DPwjRwvSIaLncqyWvaukDnGBlhWzZ30h7K6AW9nJ
ueIemcZWD7Lplkhio8fOpQHtVbF0rWTajSq74SoEHy+lN5qi30qIYrqB5Hc+YrQFKepa5ZHdtuZC
drEIhq6Jt7YZYp27o4S0ES6kE9NtPMpe48zRcZjVy6G6iNx69rJBpDqKFMxRoXQTQf7I4sFqOwuA
NM77Tdn2VjNezV7nfiEsv0ls/JGPGVr2bSy82JDr+swOdelVyKl14bKPg82uwojFHmploztGdYTU
xy7FX6H3e9tUA15EsRx1yS3T3Im9ZCoHjWJhdd7UXzrIBV6bCk3m+ZqYwxfbHGJlaj0bCpiiDOJ/
eFaqOvGGPvySpabxWCS5HoX8lvLP8AyY1Ce5GXUxoaCktFqaiaKFbGINUa5aQCqcdT+y98TN66Wd
KATHympHNJFnh+pbk9pvfWdSr1pXZZx7Kik+FbW6Nkk06dSdPWKafNHiWmoz2UsITe3CTjXMr/vN
LdjgcxR9HCd8DQ/tadbN6L6LBC3ganUNGa/0y6jzpjPaRZ+SJvJHVPEgr/rAtAh5k/poOJkXUdp5
Lc1DTxRpUJQuBLdqL1H5wXXwvqp4DZSBtRrPZjHv8GgujHWCbO6XZZnA+h+meTnV9XWLt0Nc7ET/
kSXsLJwK3fY5WUQ1yRbCuBCiO/GNRXnuue0MqaGpLyNaGh1lESwVM1/lJBTaiUarIYJNcNP9Z/Dj
2p+dcYScCHg4+aiW49DNSzvqJu3fo1x+LVxzWbiWebObZ37Oc69taKt7quCldqq1mytAGRZ7VJHQ
z0nzoXMCzMd9PbSdl6ZNEuA2rHRf9ed15CQBxM7SU475CBGNBLBJlwdZ13iNjdMlqatRz2Ey6Djt
mNejbPIZzSofpU2oc1x8cQtPGhN6iZi2aWIua+oOuoy7ZRLfhc1YwpRNmySFzN8NTrFsWHnuDHXn
daiKdN+G0cKO3c5Bwk8kyXWCTb8gxTR6CZXbsHTO4rigPhBH4/WsLf1+oKFmaj6LemeTcfcyxTjX
XT8MeuiF1GRMVrQfCy+u4k+p6sCtx0sUtu4uD2c/B6fvonzXJabXbFKXrKq+hGlpfScfXB83sWdk
fDkpNwxoOKUQDyD7ls4dkMUS9sfgRMQ8LoqmOmSDbNtyQ89JO17QtooDUYaRV+btOnbvmEwzrzZj
46m8zAOTtjeNldkaWPXslbL/CPwz3cw0Oo0zW66xg+JFldH2FCXdZcdx6PWFg1dhSd3AEesy68V1
PF6LqDNayRl+9M61UP0Eq6S5dcZ48kYpr1r5EVi3A6sszD2ahd9SNfealwtXgbo+zHNQFe46Yu55
yDLxXqR7x47ZIh6NN5WRnqxgCzp106eZgOvGYsfDqr+uUDquDtvnXlc567SH6zLLV2NmIw8eDTSu
wtZc84KUOhyAHB1Yw0gz6ylTV34aJn4SN7qyyk9IsWF1Pmk6yHesCrGXVmiVA1RBGOdX6STf5fkl
4iP2RJgAnTz8yIFc636IVk3EvwwDOGxhTeJPkFccM1f+ZKqAfoyTfNHnd3EOy6aUFdHJLNvTOqwW
9WStVyq4obE3QTzZadvWw8K4WbWmaZSsDJ93cuojn00y9fsSlafEsiBrovdAkeN1ZPJVNwfGJeX7
0pluZrekOzd2vyFVTF43Jmd5NqWrMpyIHxWRP1hlN5ayeEmyuAQClVc3TFvu1qeq3YXVKG/iaVpF
kzv5SVYPS8TzT8mQN1sZQf7PY6fzq5Qly47zTKvaDS86lPkidfKlgob5nWF2XI3ANrcsHOLNZJp5
rfIpDMY83MQtqS4Tdoma2yZ0yu3YN/muP/xITRAK3AZDEufrKYrwphXVx4LKZjFQnG8tpvHCsgEt
Sok/ITiV/KlN0GVYj4Pfzsz4KHSydVQB/U5wOl8KKG507MTzOoL1mk0KL2ucXRADlUiZUwQeFBvP
zF2iMxdNixrCuVdRVaziDOK9KAs/LcbubJAFCTICfm0zkS1JUSIgo3G2C/mQe3knh6BnOb1qffah
zsXHvJinmzq26Y11vNEd400fVb1O56IGctROHq6gPotwdRaR/NKOJN3WBQFy46AvJBfDxYxkpFGH
nNNSCAQRQa5G2yNvLqirB5s025nUiea2H9+rcbxpYrNi0nY3KEfJ2WwcWOcp8WPZxpALehJAwo39
YlDkzNpILGbpfJ5LdWHckFy4qZ2DmDkQo2O8Yn1b+DM8VcJvoJEyQGmdwip2b3NeyjUnEFvKoTp1
ElP4SdlATejO0aIs2otY8npZkoov4jgSXp+VnccGST8PNLsizhqoZnZu0xhyZeWQhZ2jaoshk2kO
IK+GnMRLxroFFWUUdB1Q0sz9vvyqVZkl8yocwvxmMVdRoqvWrb+20QzvUM17qERUMMMSW9uWNlfz
SGpNaOyVLhtu2IjJMhsxkBuE0iBRRi0KN1ZLNYSfx7ZnOsOlPE0KJH1hpg95j9QZrtUKS+MGomkv
nYifN60+1Jjnxok2eTWrnapjekpmnmgmMi0mRa/U4Ucy1GualLekckO/EdLsSFoKHckYwHVhDnLa
7SK8TfMsfo8THPthlrhrt0+LD70bBaZSW9S7ZKsmGXqk6aLVmKdA+qrSeG4n80C0M7+MIgSlP1/m
PZGXo9Bl2E8XNI+4bseZLcdUTMCdpR+GONrVSblHlZWnGR9OO9TT6y4vjJdElC97WBtLU2O6jjKc
wOp2riFMoX0nIAxSqJNgwz5czGTst1HO0pXbhp+bDAIcPGCwOyOs7M95MwdqBB2jaDn6VAvnI7BZ
cdumZuFkDKJDPvJlNVQk4BkkgxGOyvqJgoq6qudmYaPUeFWRk80YVskyZ0OhkUH1dnD6ctEnFfms
oM6rRld8UaV7KNPn1JNlbBa14ziXpXV81ozLEOf8puDzeFXLdwZvlFXjWSnNdFYmQ6YpENSzYbiU
Jio+p06yGBt4ciEAoD6QfLiMYlbduZPZKJinjzGPFm7Cdh1E/AGYJRAMVZokUElZnfZVJ4JiRLku
o6k6xVYBv8FhuYI8gc5i4Jmc1pdZz5x1Ndr349TKQLFSQLpAhd9lEQYHat7HlcM+RfQrKly0gZTN
/aIqOz9UUXEFys7WoDaF1DNLHxczWWQDjYDxTskFeFR8kfa0X2LIPktUTMzvIArdCCZSj/USfUyb
6q6o+PSVxGg1lTm+bVIoYXsnPStDUEqoIv3C4UmlU5xM7yOni31MGV6MzIIxlFWrEEzSOUl2HYoE
4JxoEnHrJwUvYcLC2BuBAYDeVdIVrYoPNmqas6kLoyvj1FfleOnONP5G7ejXd3mfsY+sNWMgyzGH
3FyCmJF17Xnn5MHcdNPOMlx7pmjxeSXnxHdIVJ+LvM70NKd5INX0ibjxWTSbdBmOab9ErRuMEMZ2
PMpqrx/KlVM00Ttbd1YbmX3qjcFLWku7TIc48ijpje7rTughZPV5Hop8W5vkWx0tgfUN7ymBFO64
3IEKX62m3E0WQzbhFTD5YUnKCmYkWk7Z4BWiy3a1odIDPePAzK9BNoivZiCFhHdAgHGZLJrMoUsI
wgikjRCCdp7sUNxmy5BWadDURa6jogbkaKo0KQe+plPF9EhY5VtbYuACZlyXKjrrRlDjgMnscpLl
C9VCPJQjKAuSzT4zY6zbpM5WbeLEF1QU26qI3yci50tB8pU7jcl5KGvg0VLsOsIan0i38Ks6xwFv
48xLuUPPs34F8+VeNHGT7uDM1UU7OdXFADKbN8yKruxAJo3KpFgCfUu0a0FCGFJTnQ081V2R1is5
E7VwGxsGchrTZR2aVJOJOu+yDr3jIRoWNaLdonKbEsje1K1koeJVB8xeRyBibp2UjiAD+DZyqAa2
VW5dninfsQWQxYl6peBsaXPW+jVoCN7QYnkGGi0BJaejQVtXLqg+yII6ljVbZwqbRdrWChJMujZT
I3emTvwqdHNI9DnRXZLoEHTMZWGT7p3T2nUdjR/nMEzf1yYDLaew7rphrfKnko+rmjnLsk3nhUwd
UANbHqRTmC1kERrgH17ZzNEaHtBQLkp7FhPyIc4o3kTxForn7kzVtQH9KDabGc5HXbX1p3IKiTck
3CwqxJzt9x/N4be5dIulGPpmST/hwc1OY1BsQFAtB8hCsBDcvryOBxAcI9BNpChOMZwm0YaAoEij
Kfbl7ILQVIE1fRdjD5aF1Yi2KCCmVoHTlmsrlQH5JE03IRAPnQverZqx11NR5JuJFgqM7NWGpujW
UXxalxZ9KAY7wZ0lFZSW8jrvk804j/jc0mKBSDR7cpSgWfGsLFYh7y5Y3g3A36g3g/Os65Z9lXU0
XVQOKIRGQeqdWlwGFovyjPbGo9cZE3brkMmDnvN8F3bqg8WNV1YkWjYdqr0GtXRXWbJlk5tsjVN0
OoF/uhoQ9Ylo0x2bumwRBans0G039Lqoqm47waN+FqlX6AxkaG0yQk4V5V9CEFf8ENQg383pOmc9
WVPei21aO/AuoOveOEUcyHH7mXR1H4iMcc90w5fIwWZZmtHPagcv3WmqtKih5BrgiW9rclg1Kq3R
e1DRqpxgnfEoDriDNWM21pEZmh3FvPugKpiZOfbytg5X0vRiadpY+jGuA5o3mXarvvQYmtCCFqBh
qwh9xlH1ZU779awMvTocIVoQkQNjF5vMdmNQ5xCxyrYBOUp1X+bWNNrhxu7UZMBLu7LbFfK6GrEf
2khzzMPzom/7DVNQiMW9qYOM1Q0ILDXQk7qcdn0MNXLTtUgnbMo2EPdbKGrxDJKJjQONdN3UHKqM
8iKypr9S0oDmXjfng7D9eQwrHRAjXtGAnjOI5CIOp9HnpI1PQTt1d7W7GkZQbW1aDsspoZ9dEAdO
p05117dRKIqVoQXdJPEYZKg2XsTNHJAo5LuKLtWcf4vSpDifescu3Wg0S0e54w0dIGaUQ3ld8+EG
5DxzPZVqA71sY1App/dHBYy5INW1mCNgT3EFTCONRm3HEeSBYiSfoYBYuGF8S4rU7jqVicsKnrbi
457gxfc/p7hUiw6eHQXLKYyDPgrrVVjF86du/qjGgZ5GB5MLvkxUFr/7/oMMckG2RdHPl1GaRQs8
VNSfBiDOUSM70FOm2eeO7XZVbodlBtKGHqOh8Ecsug3vK+GRDspxWCIL2A4Y/ErY7KwI14Uh6MyZ
8+ycHoj099865QL7KaOVSPlZhrJ2y6ecaslnscxm+15NHfJq2BC55l9wHHZQZEb2Aii6l7sAX0iZ
/JBXEdZAus1pNpWwjzNACTSaD0rk7Q500nZphvpmdpxpM6nknZhrdB7yqA54EqRwGuFdMV9NsLNz
lqelo3mataByFwAMEObA4DL23WwO17kMWy+1RRNQEbRyAHY8JJDx8LTtwgoDaSrPJ1M6EH75Dnrg
1UXUj9ILEVmVtik3oAxhXfaHQo1/Ti2vLmMjv+DKDOcoLf0wH7aiF9l5bKvmrOsbqS0L8cot22oJ
C6ZaxFjc0DT8H/K+bElSXNn2i3SNQYB4uQ8RQZDzVHO+YN1dVQwSIMQovv4sqmt3R2onwT3xes3a
yqyysiUkubtc7suXw2Jpx9+nQW3tic79Y+oSGdFpvp54MezIGIZf58p+7eosv6v0eDf3NLhLm/LL
nFcZHJHgqirnH5pU6TMdk+u+btN9OA7pTVlK92uYpjtkLGjXXAmXf3ARI7z99ceYEb7ruLCjXLJb
PsEXTDP+vSt1eTe746PPGvKlqPlRV7P6WeTyJuvdD20VfEI8e3jI6s67QkBXX9uc7Ya6mSO4pTAp
lBbXPWkOQ6P5Yzh5akeR4HtwpLiVtKFX3oRwYUc4wzPgK0vD/DYv+2LHZNXc0gzuE54XUQeY1F1N
mhZRKvd2oEpc+w0MgTUW5KqgHUVAp5z21ugevbHwbyfi9hGCI3zfNzDXcqqRv/JauEQ+JEjm7XOv
RfI498VX2yuyO6+odiVxccn1UuxtrcurCS7bQ1IN15Tes2CCX99799R5pYSPccCtj0mu6YvwIUk5
UgV3RM1LCq1AdtIiCONMUyuuaVdcY824fwZ1W7lpuys6Ye8z4uNRk8qjhd/fDeWkX3yrSI4pUnEN
Yl171+vGqPPJZ0JLcpW1lEfIG6WHzhnzCCH3/jor5M2kwvkPR9/NvsQlWTUPTfU84/76zOD8q1HU
j/4UJDuXt59LG14ATSk/5g5pDymdy+uxH+CDjPYd68mLVVf+dSNtclsmVrbLkVME/una7QWuagfJ
g7ANbn3C+I1v9f0xGdpg1zCJVIvD9RGG+8FKLfc57/1DoJx+P2dT+qke4fqxPEGIZqgR8K6ye2U7
T4z54kr0nO4U8h3XSdVEyAkceY8oNQnr12xuyL6uB/uah4gSS2s84G96XyVaR4j3NTvdZBX8bhaT
Mat2vFH64HQalsCtnaOLO7gYC+8q0OxRlpR8GTQbDlo5zgPxJnpNcJHGeDqJ49CF38P2SLhIPypb
HlzayOfep+QDnhbTHrFv5AKaKHAg05lOR5gKhDdr1dsHB57koZiq7JB1Lp92blsqRM9KZLMWT4XV
XQ0PySuvRNF/H6V3J7k1fAyKWSO+Wua4upmMA5TwXOU0vK0rL30IZg83MuqljwkZhmOte8yVjPK2
FZXelbDLz8FUw7KWc7ObkRmKedZ5uPfnGTKb4NIpis86YfqqtLy/Tvkrf8MJ/oYX/FVLrfI0+90+
4J+//t+PdYn/fnFe/vvDpfvAv3+7/0/bgrO/Ff+oF0Rca/7SghH5Z6x/SRoXXMY/zJoG0uPlV6OD
/8Ak/jf/+P+IEUE5hgMkxTmYiAETPwGL/PM//8aLOGDsALTDBrWNb8FmAZD2Gy8CUEgANhsLt3dA
/679+I0XAQQe/4LCEHAYgH78V4X2f/Ai1lJDD3A1Krh9xLpc+r8BjIQAnryBi3igB6MOGCxQwQqP
wcKiT+EiEinJkVY2jewi/9kH/kOgvFj64ccikcjuFnYkdIDEPEk+5qnzLGf/G7JScR++ZuOSBSPp
bZLNn3mPcEruHW1CouJuLtRNN3r7KRBRmgz32Wh9bhw35l16lLMXF7O6UkhjcRJRgXib2vs9O/oj
iRKRHkKItijUFSLe19x3n33lPQCWGY8Nfcb1+QDEgOOnf07wabUMIyaaD4zID/OURInv7mlW7zlU
UsD/FB902kRFOce4co4BHe8Dya77FJlnSR8qOn1GQn0vu+rJ96xIah2L0kfSqTtoJ/k4a8EOyJ5/
bH1E0cfisUyA3QiyEEkrT13NCdz7IhXPXRog4IDQSO4Nr50KP1pMfS0oti21aOwmMLJkeaF1f5HO
PTSyvKOFiE6k77eqvkH+LAd1ivv5dZABsgmAF9uQHGC/Tw9SlwpurUVoJJrmkFY+QsHlXTo2j3gd
PAYKcdQML2w+BxHpPcQnvP35D1hg/28/ANSYwP0tV0QAQq2FNeD0A/ImZMgW5ElE8MSUMscVo44I
SSEJofEU5JnzSBPux30yPxXN/HmocqQDbMQfS9/Nd8Huh3Y7dZx9IEgG7ubHwE7KKKnnu0ko5NM5
B1ojJddWx4FZaq09QCLlAY6gDndc2e2OjQIBeWBFJuHv6jrBFRy6t82kEG1HnCvqW+cvPSZ6N07z
c2/l8dzm9h7698VtnNskmO5Z0d9WTdbc1I1M35AB/z6h/3+N6ZtC2f9AG38B7hZWtXW43Zv+Lv/8
/t+mMwzAewA0JYq0ApAanZhOH4WNFlI2qLj/Td32L9Qu+D8WaIrBocf+5i6HIvw2naAx9i0KZCZK
usCojYrw/43pBM74RN4JSo+Wj4Idfivng8xtWwGgdgV1q2Iny+StJdpgH3qcxidb8VtkTpV60dl/
dfrfKQxdTvsmL2rYjyunz4tDpme+o0laHs6PvraA5Uo4QQj2TGd5b/PxqnOq7tntS+9bQQW5ZX0y
oez2n7N8ZwFrUxggRGKLvEj9YkS0ytYPfHaURrASmLuIFvPw9fwka7tkXF26bdtZdwKT4CEijjQv
smmfUkturWJtAuvtRklVoTzQd/XV2FUhQuuwWB/zzOfp7qIFLLXVpwcBYzn4rZgCPHUyke3mWesv
meNPQJyfO4S3hvkfKVrID06HLwLC9ThVeLG3lUhvWlF4NpBXqn0d1DyFu8oeE8Ra7C7INu6ClWP/
hU09kaywnDnreQI4qBrs4tERVoOwjrvM6wovUNfnF7ZyLgue93RhyOhAtHDFRZmWyJVJpKz7XYbU
O0onLtk4Q8ODsLFkEWo/6uEl3PshCdhLRypb32nWVVNMAlxSeNo0EnDzcxOuLWj5+cm+SWbJIVgm
HEQYTDd11if9niLClUfnJ1h25h2DwgyVZ/k8Wl3venCWdF18SvLM7YadFXKAUBWSEtrf0dYT04fz
09mLhrw3n6H/Mihb7rXaQyYtHRrcsSx2S4A6Bh0K8q3v/ak4aDpOzq7XAblzOAD1Yk9S5pQokT23
pWsrNowDgIeA6nqjFwGq6O1dVf/MBkSArUEcxim9Pz/J2rkZBqKGso5Md16kdRt8RbopiIDrEhtG
dGUJgWEeBCtyH7ljuE543f6w0Dnurm1pgCi659c72lX6eH4Za8cVGJaiJqMnmwxOGkmTbJdMPoBo
XYB4Z1ju59CRCPL3KUBT/bBzyhFplOFwfuaVDVz6QZwKvhJjIaXTeFFXk3mOlK2K9CBRZ5FeOMGy
tyea5UypzbQo/Ah5MzEhxcfLFNiHEvGJy1Zg2AqnQNAN4TwSV7UO/KeuZjMARoRa6YZNXbHiwbJ1
JytokUiyxsmDAgUJjYFB6cSODBlHcKBAqJyMU3aVFbO7Md3aiRiWIqw5Fb2jk7gmbC6PIyIkQzTl
ZT1s+DYrd8RCC3O6HpfWCRslCeKu650OIKK6siIEN8UUARU7bt3da9MY+t/UQ5O4U8li4Krnj1zp
7LGRnXpqizp7PH/0a1MY2j/yidkjaNZih0x5hHRxxm/DkeGy4B5DYcT5WVYOZAkfnO5XxlLJGV6t
sRJUXyMMZD2Gqa3EZT6Ib6o+IpoWdgjPsqBxAKAsJvrNn2sZnf/6lT3yDQXvh6BGaxEfmA6BY5g4
EBa4WasFsNjLC3fI0PE+Ryxb6ILFtB14jngFm8iutXQ+b+zR2iKWn5+oIA+J14TTcgSNcsPjAqGy
opzJvrvhRCCSedleGZoeIEXd2gS4FKBi53snnJuHFvCdez144jKXcKllPV1JGeLdXwBqFXfULvuD
l/qjfFatIvzWbebQuulIFgbPKEty/cucNd/Q90BjyyzLC+JB4ZjizNN2d6gmQdyNa3LFQPqGpuu0
SK1yxPF7JfJUR0SqyQh4gjMMwDUHuf3AvSGw7pjd2dO38ye16N477o1vaL6YkBys5zGJ8cTM7Ica
ofX2r9aZMxmRWdX+My8cgRSEI7Luzioc6XzVFP13ns9Pv2ISlt5dp6eoEx8eKSdJXAakP2QUyIPR
D+Th/Ohr3sDSxeF0eG8ANLNxmjB2LSwmmu1k6CKWFkLHaav79AtQQmN5RWeA0R4mMKtX94DnsuIr
447nbejcivPjGYZDKJDtArwRxNTNxzjVYxEpJqoXwuo5nsqk3/D11/bSMB6Nm1YFIUEYe2K0in1v
s3LeAcqo28vE0zOMB/Aw2nMmxeIOsSdUNgWd43xuEHbUV1XeyxJVBb5M/5IIaTkbBnHFXnmGIXHH
SuAolB/7LCn73QwEstzNPG1+DBoKv3FCa7MYtmSmM296Hy5vlgoe+V2ZHSqZAt5pA1VwXhTXDsew
HX4SWlXRTHPc9mkXO7k/HIT0guNloxuGA3znGZlg9uLCyUvkt21UQCHZvGHN177dsBF4GwANnENY
nRaYGyuzv1QpVZdtDDUsgO1LxK5FOsd5QObncagc94DaObrldK58PDVMQFb0nUSF2RyTpAyvieU2
R3i59LKt+RVJPrlPXTl4suMYvUtQLUrLge20xZMNuVyzX9RQaVY5MxsCnKuNtL+L6leXTPdlmX6l
If8wMRITjlyAnPZOGVyfF6WVO4guOnKyosIiyhqTFocti28WykV3aT/pnaASZTFz2uzDTmxMtaJ2
S3PN06mqxMvm2SZjPBLvBx5tHOi7jssq7sbA39jCteM3VNsdApSx8WSMXSj4S9jVRYRcMt/wmxch
euf2pIZWdxWM3zj7Y2zTpomggK+E87tR0mLn0uRrWyP9HCbFhrCtHY2h5XZXioTNRR+3nkd2tXK9
Qzo7V1z25SGpFZABk9hY2Nq2GSqPSzPh3Ha7uKkL1Ggoz2n3QTbx7HBeylaO3jW03kvSlpMZURXw
M8kbVDksOIJa3KIuuNq4rVaWsPT9PJUuhCPJYPdFd1R9OrYfgNTmKfBulfhxfgnLp75z9q5xrQPO
PTTpsMCOgBMMLIDxVaAOOmz29YQiJSs/cp0id5cEFwZZXcMaeAXw3owlQ4RyWIQh297ZNWHYb2jK
Msp761mO6kTxAZ+lTlKwIZIV+QZIT4barPARucCbTnrFZdYeGd83k3A5K0Ja//cSqNOgLHjwt5aw
duSmsnss6VlmD1E4htbOWUZvL98gQ9mBf5CJQJFe1MxtCkChfkql/4CSLlRl+yiMPS9Wa2swlDyj
Hqstx0Kkgjo/ardiUULJfOH2G2rNp1KwPMXgrGVlNNNMR+noZ2jmcy5QuWKfFkr8UwmaOsR1hOb4
dAcp71B9mDqK/DKdj4OkX9rA4ht7tDaRodplJp2qdq0+Qjw+HlvroeDNkzcVf4J14MrPy42Y6Nr1
6xgq3gI9jyLVsY/S3AbCebpjPLwiotn7nFylyoqygT6XuXdoEnrh0gwdtxJPuRrlX9HUa/gTRcwK
mqDqJP+DchvlftPx/FmtiNnSgej0rJo2nAo47X1U+CFKKooc8GflBBurWDHvC3vb6egA35M0J2EX
1SijP6bER6373AaPsIViQ9jWFmDo+tRTp6JB2MczUpjtjswlF/t5yoLgcH6H1oTMebsGp5nCspfp
EHtcy5dQeT4qJxnOgs72zlKhd19qVsbnJ1tbjaH1dp44qp7KPk6TVtyERWsfWo6a4POjrx2Hofa9
SiSA7F4fd6H72pLpdmrLHKUcZGOrVsa3TcVvQY6iNVkqfskDrO43N0mfuSyfz3/+ys209Jo7laYw
z0vwlARdjARfuctG3KpDnb0MLL0JeeFeJrO2oewVb4kKGcgSVO7dN8oC4s8ZHjt/+nJ+FWubZGg2
QACjbOGzR47Ko6pNPuTa/uJ45d/gjL/Jmp7+vqhPE+1rxspe5j25v1k+pgQugo5pMluxOyEhyhPe
7Wa7BnSpLvI4SBQwRaqr76d8Rq1rr8qNvVs7oUWsT+YeUg9kLRg5FnAXH7QWoGJBLeQV0Sw4Sib6
6/N7uDaPofR9IxxLJHUfI0P+yEuOCm4Ha5WOv/Ob8OdlkxiKn7C8CYZc9fE4SLmz1fwI6DFQPY58
Ap79spvYNhQ+rHyaS9RcxMwufgDAn9/A4ARP51ewJmqGvjud06lO5bAmw/hgt+mjOw+3sp9eLhre
MtR9pnVYJChaj62lCt6p6ygZ61fRsMs+3zL0nY50GnNUj8eMjE+8So5jUd/YDt24OVaEyDIUvR6T
JO3ctMPVR54Hq0HBApvw8qxzhNrdakMlltHecacXBq1TlbBtKYOZOATe4nDbgW8pHepPKL4+pE3z
0DvNho+yctSWofUkwxNE1dgr3sOhS+bIcdtjUmbR+aNeuZcsQ7GpHLU7IZQf1fMA3CCKhbyNU1j7
cEOVpfY6v5Z4zLp2dy3b+qqEuzDTfsMcrn24ocS56KYM1Q+wtvUH8Ezsp/DHZTtiKK4IUf05c5wr
ypr/cJLmgYfB1WVDG2oL/Dhqqka/i3Vb2IBsdk5c9G57OD/6+wLJQkNrUTNMC0uEXWwnjzyjMYBG
t8wBiNuynp3WuUjsgWF/K/ap06VEUotEsMdA89t7Yvl/NC3oKlKr2UmyBRZ9/3zBDmfMMzhNIyz4
BN48yj1yWg1qc4Nxwzr/uvT/W3vRd+Dt8Kwdgo56A4lQVRtP19lXSsGetUtfVbfTj0OEAkVyEM/q
U1IftiJv72sE2BffzpmlWUObTHdx1qSoI89fvbQFVIskf54XgLXxDV0ekS3TukrayM7kVY6sxCEh
xUueMb1x9msTGCqt+t5CEhETMOE9oQIGzDD5PfgFL7oWEBh6uz9oRaythoVtpEr3aXL4n8IR923g
bQy/JlGGYttjjj6Vk92BucClD37ttYD8Tf6G9r1/6bDQ0G3UwAwCHjiJ3LnvdmXf/xnM4NypyCc7
d9vLDsBE4U1hT0cewoCgRm/M9xYHoufgMTWLg2zqdsvbWzlnE40nx5KiThy6l4I3iYzDl9Grv1qJ
2HD314Y3VHtwXUv5LraqojmyJMuVTATccbefu43TWJvCUG+VDQGyARNeFE52p+bgtcjH+6Rin85r
2ooosWXaE3e4AI8eDTK3BTWIe68WOoScsjw+P/jaty+TngwOKgDggfsBjy2wd1BLXTOfReC520Cb
rX27qcQeqXTqlm3sOGCDcJT7Gk52c6GAGiqsM7tA4KlrY6qHWxD13KC69LEZyg0VXlEyZqiwg7Sn
6yCBEfMxeQFdyo0orI81Pn/fgJsyOr//a5MYmlx7YxWCfULFTZi7+ySUV4yl3/y6/E4qfjw/xwIw
f8d7ZCZgrpdOyzN7VLFv13HZAuLq2eAKoKX33UXJWzMk4aFKs2ska/h+BHD7kIMkkJKuiVEAt/VI
WRE1E0w3EhcWl/Y4LlQ8tJ33QmjwsQ3dz+dXuTa8oejd6LaZ9Os2TkDpkDre/STltVVuhe+WYd65
w4PlAE8UZUgY9wtBVTx2OWrgUM05JC0o2FS/c1h+j7qXDWuyojLBsr6TifKZJq2aeBuHmdxzqh9K
dpmXzEzI3EiUIwAFUXFWDh544gK/uG98EKaAfQgBwsvOwVB5j1dTxWsPG6W7JwIjKzL6hUj+8fzw
a9tjKP0EuKfwEXuARRnaK/AGdnugMd2NzV8TIkPnUyfz4Ms4CtQ29pexKF5Q7RBRIjdkdO3jDW3P
pkZyBYKR2HNyOkYOr8NunyKlzDe+f5HGd6TUBMXRLE1Zz4SK54k85yXIdhv5NFV1PFV9dP4AVrbI
BMaJ3GsQEcAULQrYGpbe1yAPA//dxrNlbXhDjQXTSdkMWsXKDf6yBgafnznds52O+cadtDaDoclO
MFjekENAexTP78Cxcps2UuyAbL9wCcvEJxpcTmA8ndoMS6CgK3Z95zHJrMdMhd8vO4FFuk7G7xTt
exriBGBQbxf6oYXVmiXOhTJkKHA4piADaFIVVzz/DEz1S6PkB39IH2WzlZdYE1NDiZH0VxZ8bhVb
yAV6XODZ3txNrLwbFYsu2yRDkxF27UD3Rpq49RmImf07DSiA4M3Xy4Y3NDmZaMlTWeBKxV6BUy8d
d6nHwEpK28vsqAlm61yQnRTgTo1Bo/1pQmWecvhzT8JP5xewCMs7lsIEs1kWHoeVZzUxYwLEaFnR
QNOmuvxwfnh7Ocr3xjf0uChCFDQVGp/fyE9zUD4p1tyDaP1PtyFjZNX+pzxAaXwFfs9dwcEoi4iN
vRNNceH6DC0fCs9PSuY28RwqZ2+39AGUj1vA17XNMzS8JxWrvalu4tSbsy4DP1RTyx8sHPhGPGtt
guXnJypOdQ2u7qlqYi3bTsa23YDuIQEh1lYSZ20CQ8k173umykTGnpda6YGDNw1kwmEwqt15AVhR
cc9Qcbt0LDqGRMZFMn5H5PJu8rt239jFg6UseTw/ybLf7wmZoeRBME3MGiwZu1x98nLtgaihVXs0
o7jwEewZet4JoC1bt0Jga56rH8M86Rt7dvgfXE/VFhJjZRUmaG3KQQk/TtiqOivqXeerg+TOyyTs
i+A3zAStCaceSwIyjxh1e/JKtxYoO0Wdbdx2K5JkgtbAbQdONDEuB+3NXyxw1l6hBhU18uePeG14
Q49dWFnPARd0HFYJqP6DHmX7Ow+tFbZekSuCakLUkB3ldSUHGbMAlHUtQppKsU91Vf2BjgQX+pUm
OC3gpdP4nYIY0e5DnrbPWTd/CVkbX7ZJhjaniR5dIdImDqrwtapHe5dRsHlfNrihyU2pAwaKNwls
PFGvBJQJ1z0vhwvFx1Bh2XVZEbheHSeWt0dEF0Smwvejyz7d0F6lCTAXAoODgQStGirvmleboLYl
1P2O8TFRZ00+Aa7JnDouCp0TMIfPdlPuilolLhhsehcUd1niWwsXOtNPbZAE8roJHV/ubdp7YFsA
tbfN0QohGXWMahZ3PIyjLtQfE/PL4lAh3o2LkoPe/Lock1TdpBPKwGIyF5kHgmiOzCtaq/jDKwr/
ef4hTGqvu/K9NmDon+GjR8Q4hTYYcjy3rb5NAaWg/aU+Kf60Up/330UVZIjk8a4pH3yECEAKBIJF
EDy5XTVGo1STPkiFhiov4VQ66Iagk0Yd7crV/RXCsHN6NYZDWQFrL33reqySIryuAzdMXsDYldm3
VoNWAAgy9C6rLjtOE4RXgvESX+7WMUHue1ePFcKRur7M3zIReEBYariHaAIj/OJ1mKrH0E5vkiC/
zGE04XYDUkiTcPDtXp/AyoiboA7jmYWH85K+coe4y89PHAZvANDHLgsZg3lu2iUk5CBdKr6j4n/j
ElmbYLHPJxMoK3V9jjwkQitFATbV9tkdyatfqI+XLcAwYQXqfIcKwMe4sKwQSGTQjaLoLb+q0Tnk
MlNjdgDK/NzqwcPYxgHSPNczyBLw+lP05fwCVgJES8fvNxtUpsMApkzYGhBrgEp5Lm7h8s4ReDac
a+3mzV1vWxflaZlr2DXwoXaoswmxWahNRreV5rMCLfBOJ/3GYlZO2wTfWTnYpCmTNcgdGw/MM9qr
rx2Ahb8hPrJZ5r82CXu7Y3aV2zNxIbN+WnpTlJFc/pB9Nn0PCJa0oRiLfL5jpU3UXVc2Y0KyDsdC
xU9gqW880jYbJmPFdXAM30T2oxoaHdR4Kdf+x0qW/Vc+k/p7SfX4Tddu/fMi0TLhdQMagLhDj+yq
aMKZ7dw0R9MP4OCcu4bPbrMbcuKB3QX68sf5Cdc2bfn5ibKPshK2NaVwV1j92tdgPgSX54U3vmNo
ugzGpJhTXMpoDIB2Br3t494frctcIcfwVkYLJedejohXVQtxk7GK33a8tT5ftjGGkoMmG50Q6hpW
vOqDm6xyrVc8cvWGWq9tu6HWwVQ2c9nCFUW3BXHdV6xAPr3bgiCuSKuJq3Nc0Yf5csGxkt2AXuoB
TtyrC0rpvgPV50X7Y4LrbGVP/YTHcUzAa/ojQ4HBj7nsy25D4VY2yETVgfSrKrKC49XqBwMBI15l
760EPRw2cB4rsDdmGxqNkt8k8QVDkzjVd/wpr7QGrWVQOfIwtjX5mLblA2EBKPr9DvfJDfO10jcZ
8bz6MhkwgXcK9GdWX8CrHMHrx/akLBBDLLNKiuNlR2Totm+5Mx4jMFqJq4ryjk8tQ5BkarqtdOja
IRn6PVs9SJkHp4pd187hhozFSBHioUO4IWQr98avkNOJdfLbuVSVgwnaNP/advwqm/svKND467IN
MnRcgOWzC/u5isFzA3LV1P05d97Wt69tjqHiaTPbbctBaj1Y9Aiu8BvHaTc8tBX9NoF0JSGgQAcP
SzyPALaCMiCuMufZz9J7kjqfLtobE0zXZUKlNsrq4tBjLkr7hxEUGKraUO+VgzWxdCAixrMbZxuj
z9R8l1r2dJi7sPhIWeZsSP/aFIaCtwWtatD6oXFQCY7JYb5NwD6a9Vu5hZXjNQF06YQMp69q7E9B
6BX6laCVnQSj8PndX/v4ZdYTwR+5nzMwwJUxrds81nRWH+uCDmjU11eXURWhKffbOWg4ocS9ssD+
6qGvFrjrrhIbncP0fKEEGfezklWaJmGOHaLZeMe60DrgHnKeLtshQ3dDsJkPo43bv3AzFBWHHvXm
66wrqD6MgtTBz/PTrB2zocWgBUrQzDaFkfYJQQfOKmTjnhN0WrzopNE8+O0plCRvmwHdzGJH9C+i
tg99Z72gK050/vt/AYP/2ytGX+i344MEpGOWwgI80R4YQQOVanhqKMjiQRLZ1NMR7VjutZv8tGq0
Z8m34jHvC3Bg4uyqgjHCgaWM2tm1r9yF9nJAE4MPVeZVFyl4YGLtRF7ZveW0Is77RKKjQi5iiTY8
cZd77MLDWVZ3ooZyJqWVlJWIh1n8VTfi1iFA++pk3gj+r+2Soea9BoNRr/HhcPpZtkdlunzNA089
ziKsh4suUbBjvl0ECICSBLwvIp5V8CfY3a/rLPsgC73hSb2vIYEJr6ODhVQ6SkxRKI0uJjsFEv6P
Qd9tIRnef2yjTv/t1+dOW1VZshwBWMJRewBOZp11X4vRrSPBCTqyViXdkKjlanhPVwxlr52in2aF
pcC7vS9yC4130MBkgdDIHehsth6TKztmwu1CsMBrr4XLb4+djUZePbCv4IZ3mvb6vNKviJUJtGPD
mEi4z1hH5uuDzV36iHa8CuzUtrzs1E2eO+3nyDSMDTmkdjrVNwX6Uj2g26a3VbHxK5jyzlmYDHc+
uhxNvt9DrFDlUKKetLE8EH2AKxOFKrY3HLNJ1u0B+XeLx2gpyFBXVbCs/mJ7qH6TIpXoC0PJS5BO
DKkuDWRgF4G4loivsnbs8TjKMWv2vVdMf7klpbeDLLobnWcDKvb6cRfOYZZnO6vM6fwxs1Gq9KxA
86sfMwuA2IdCZmQ+uCXJ2nu3dlWIdjZJPWw4pmsHaNgdb/YbZylzB3Uw0mhDyMM7tHYpr0ZqFV8u
kxHD9GTo8DLMw8DjrvDQK9U6QP6eOdEXiqBhdPCY1SXxRx67cyvRsYheN3P3NWy2Hk8rZoEZzgUY
bsp0bieOcEUlHNQPadVFoQYW44BmbmS+CVDDza7bkKDd2vkdW7EOJkoQzcc8nw4eR0ya+BE6hYsj
+g8cfR9J9Q4lUht3wto0hhHKENqzXeXyGAS8ORgxCQyQo29kVYEeut1K2q5ImAkUtK0079EGmse+
6PMPwKzTR5al0x9TYZONIOzaFIbnYaGjTwoKfR61aOnoH7SYOvazpXIG9/uIwsUNS7SyX/9FoOfw
tB98kaLYFtmRY+9NNlBuKBjIy5k5ezZsJrBWYgaBiQxMM8RtEiU4unv9TNhXwKSjbnZ/ysI9TEpe
c5tFwAA9dGorgPZ+4ikwEYJkkjZCEhWP0TnwKkNXOnDzLO0H0Qu92y3N8xzRHCd09D0v4WsnZtiE
wE04m0UQHkCUE3RoDImGXjULAUXw00FYGwK+NothGjyM7edgbTlMdS/vpjqn+6avqyf0zdkqLF25
YU2GPXCGNXmukULDlnboiGKn+xx9Uvfnt2ltdMMlGXIETN3ezmJfu+yocp3vC5H+vGxwQ/0tX9pC
BCJBs5v8xkpc9JD1NzZ+5btNyODCy9mieic5zDNFyRQ8crvZiMWunKkJFdTgy0O3R54ceO7cKnR3
CJsnVVx2G5oMesBRWtBF8FXKYmxuUJ9YHKecvKSiOJ7f87WvX0zLiZufeAGYUV0SHqYelLqsku3O
JZYXCZL9OD/Dmunwl6lPpgDPrEo80OLEVaV+OHnzFfWJD6BUeFaTi74X/uM0oAEnqnh+lHJLTlcs
o2+oc+oHKRnAnx0L7aDpR51MN3YD69i6qb1HIoZtGPoVK2VS6hE9IYVUKnSd7dxb5dL7ZEjuRneM
PNdFtbi8g9zNu6q/jA8yMPn0psJq0FG0Dg+IR5HxWC2VK2BUZPPh/GGt6Ymh32gt1TWCViES4f5d
OnhH7TXfLhva0G79P5yd2XLcuNasn4gRBAFwuOVUg6SSLNmS7BuEZVsESQCcAE5P/6f6qo/OlhXR
dzt2tKtUHICFtTLzk+sKzi8KO2UdnPTOYClX/P7vH/7BfXivI5zhkNi7qhNAVkaPYokyb36Opx8a
vQpqAuArXVbrz8Q0H1yk96rCHelV02yBBl2QVpNbwJFfxWiSz3R3H7yS78PvEsi9QXDlSR6zbgch
kMih9Dry6maxe59sdx/9hHevvQuNMGDGJfCc70DYfyHgWP/9TnygiYzeR96xcAcLEEaLA9k8Ol/p
ttH0ZxSuEIlAPzGe5cah6vUQ2I1A2331ky+LHTsgd2DMtT/lvozsYFGgj/9p1hC9z8NbvYEgHca+
HdfArj21s9FvmDDVe/9tT+TvNnVT1zaMiYxyl+weP8et2dYSWeFwqf/9kn5Q8L9XGY62dfssele4
DhmTrZjvaqEvrRj/cH8p3fCZhfODRZO/e/lRMnLaU43v6RuJGsu/aZvKpJPzjhrEsb//mI++5N0y
0EcA0oPG5orZAYLraXIJ9vq07eQpIdMnu+YH3/Fea8ikQzqLgxmgCUAgN/vdVM3PUcj/oJny8vef
8cEL9F5u2LVx7PtU2GIOpE5jz0Oizcr88r99+tuT8K8ts4q31mceKKUdDLppB6j6RUXUPv790z9Y
YN5H5DG02gCAHGxh/cmkdSigSbPg1MuYfWaD+ujyvNvz63EhHWbTthBIPfjW1yMSvUIfCMC//4K3
c9T/6JC8VxqCmrWArDsjTnjEA+omZLD7/Cao46Pp2dFU8ZOMPjMPfvRT3r3esH/TncZ8KuqE6JL7
xmTo736WV/jBu/0+Do8uAQU/0U7F0IHwTPiFUUitk2l4dQR+tWb7/fcr9tH3vHu33TIgQC7apgJU
6vs6rO7Air9S/XDLpu3hzRD0yfL/0fe8e705UFAeHXBnFkJuR4yQMYa6VwtIg5ER+VZ/Jg764K68
1yV6e68HocD8q+BlyhP4+TIs8p9lrn3whrzX4O2wnoh6HicQDYOXWoE8ZbvXrq8+qRo/+uPfLt6/
Xm+ppe66nrmCJzJKvYBBu7+Lrvj7rf5g9XsvwlOkheayw/GsE87JYhvdhlxWp2tdbmGgxpKNffBZ
oPsHhdd7SZ6YqWCkwU9Ry1jUHb9CTv0NeobP2PVB1xav8RyDOv6Z4eGjr3u7ov+6cr0UkbUhvs7W
43kb7HVC/Suz/eH8RwyZXtbK+Ahsz+G/Xcl3r37bYKEBTnos4n4dU5CvsWGNQBbGNribtPhkpP3R
wxb8v78pQfaD1ZyDJdi6udQyDtLai9R1tZHlv72V72V7m6ZhuI+4QwS9gRSGhV87a651JW+XcH4h
Q/dZWt4Hr/97zd4uNds7dL6KJFFD2nr9Wbd+A9dQdRtZ9WqG+ZMD/QcP+Xvtnom2yEax6AuAJmXa
M16lzd6bdAR3Mx1X/5N36YM3NXjXyBOMqZE0Ib7GDiAlVy3BXKRx2d+fL/LRx79bCICa3YUbK3RS
oDEGYvS+2mjZVt2SIUD4elngIm+99Ymz9QR78yWp2VAiIHVMycBLy1f/vz0f7zV+guKrHFTkhRzs
awiAJ+Lt+odqIDc9IgPD4b+5/KP3Gj+MMDAo2JKkZB5Pk9n71Snz9e/X8oOS4H1+XgsKo2jpEJVD
CFI7GxaTJgsXRzFpdzXvlXuEgjw4tBrM5L9/40c3793qQBS0jztS7cpdrIpnEyG2uwqJMvEnC8NH
X/BuYein2OHs0idlLOOim4ZU+f+xwAzelQOIthvsFuCj5yA47LXNE6C1/9tleVcBAIlSCxmB8r6/
RYDFFaxKenD/LSYxeq/vQxwPTCVbx/IV7gFu2msz9nd+GH3yRn5wyd9L+3wO4RjVmuXI6yhXDmih
qb/8/br88xn/o2j9/3R9SNGSIzUMQenxn0At/PcYxu7shEjuu2l+pkvz3fXjJRz37bDK2R0HY9v7
FuFJhdMSmNmt61Ki3Jwpyr7QJAzSJmk/y1P8YEV9rwo0PRka5boIoxbTPKtBYU64g7UuPTKcGQJG
Hv5+HT76nrdt8F9beO21PQNsOyx1701H2Hw38ydwcPIcK70v8saiEvqsGfHPOv2/rvnbff7Xl4Ub
M7ozkypsWR2xtB6TMnj0C+C2WREcSFqnQBIX5NDmcyaugqv4iLW1YL/6zE811JCfPFYfbPH/ZFb8
68/gis4rgHWqENUz8KBpJ69mTLj+fkGD4B+d9//6me9WCrhN5bbglhXjGvbJloXSQ92Vt5PjIYiX
ljG8inKAXzGTY5BELB0cECn4rSZZpZ+N+4Dnq1N9KHXZE0DiEUI7iIkcJ1WHww9KF+hR0dlogN/c
xmoZFxhpakquABRz4kbHzehFpxVhFwPEkHzp1TcGR1X3tSNmBEA2ABgJIU0+wlhpo/2hz2Zih7Uv
t70nUZVvw7yARseSDqcrUQPbvkZxc6YttRlEEP03HrEoVWofv4/dzl7BbICtHeR3L7pCTLkWKcDv
fE8Ts5LujAw2ee6X0L/ZTGLhv93qFSddnWgPxGguWP1jiUnvnY1pWOXSqBvrM3Rn4WExTB2cL8fb
YNowQm1rGA72WLaAX2iKmN4u2nSJlrarsmZdqpJ7O0trVp+UTPZnM5tK4PcHCc1UvaxrLgTVWdj4
cRo7P1MhK2iQ1Ceke82H2ExBCe1t3vb8dz9u1xI2qIwARUqXoeRvRHUxLweNdnnb23IeE5nZ6NRV
CZbVG4hZb6d2fVm9XxNpfgMq8UK9F1jNboJ11eCdMsDlkXsSwLRdhxm3rr1609RnFmqOJrY+EHCI
p9OpCLvjmsCmvHrzdCHWsiymorvIoBIHyLOpQrc2QWwhWh27j8fIh8W5alCkokc52i3Bnzz1+bYP
ycVuyk8XbIKp6zC97Tr2i27BaTLrQ9O4EIxyftajuhYby6KGXmapSn+LbwIxfx/n6lsj5z805AqJ
2n0OQ2ELu+4Cz64nn4Kt+ursdMd33JxhoGmMGVphlHzpdv6TGO+JJexl2pMbFdVZty1Xzl9z6QXf
FhoiGlpvme9Lv4gG+RwjTweO6bwN7EXVbZRNev7lLc2UAj9WsHrIhXvQcYVysqx6xELNHFdxo0e/
nh7bhDzQmuasH6N06/p7uiPnNllvePBEwqgE+qFYG35tgghzJpZ8mxd1k/jqvtqbH1uzXqsoLng/
A8ox5J5uMY840TApPUIuSuoeAdzTZUI6kZzGvJL+qfObI/IuitrFx4WsB4SZXFWgoA8NuRoqewsf
UZV3dVc4WZ1AE8zqtv6OBzPdQbyvqu1J+FMOmFy2k+9AAN9FsM15YZRCbpdt2P7Nmkko4gz+d5Mk
lxrJc348Y224ZV13tDselLYvIPO8c5NXurC/VFud1r0pgNkpFnAtyJQ0+ejUbVUD1qv+ROGvgLaP
cFEdTB3Du4MisuXnQExZOLKnoJY48MqU6lOf1A9BHJz8HnyZCqcsMBQOARsbUIz5dUD9sgXBJx1q
3NMYhPvraQEy3QXxy0aaMp67O+pgSOxn+oIkbfTg4peg7y/7G3pjnc8VMddbUpcjeAap9s3y9q59
BY3qziz7sRLBg8b6h+ETPIqwrqK6D5KqYH50h80JkTELp2lHeV+GzhfHSAKnmYSwcvSTBrtA7Xgo
XD7jaJ2v4VynlUX8nPMY+763wjyAm5b0qbHrLgrnAvPVNRhHpVDaRHcWEOeHZl2TOI0W4x4Mqbcc
LFPc/hZ0bFvDQ76J33wbx8wgjSTM8N+67mHWm3fHiEOscj10kJg2HoE7RvsTzPMybqNDzah8Yhr0
kSzgSQfGgVTRkIYcF+cxWQD8TOFZQMx4DUo1Xn/RC5vG1LqvbJ7No04qROAShsUo35G2hvde9rqY
EIicg0WGuMzYM9HDUm/bnUB6Li02cLv7M+9C9TPG3Pw5jtCI68aRXhizHpajjmViUaiq5mGtTDmt
bvQKTRJUOHwn7UF73P6kHgTj0cbq70j6DSrsYVX33Bnp3oIBWCbn3VyLpY6zTWtzkgE+MQ9W5ZsT
VYPjuRYIQT2FzTYn170WpP0Tenxy96TR7GGtEkhVAuUpmtre639Oq1x/ChGYxx5Lwwnbg/ckGg28
3oKLAFk8Nsk/m+pnkg9Tn9zA9/bc6sS7shFweIWdBo73bPYSl6sphscUei16ZqTjpbDOjGWjbFJa
0PQe6yBuvu9Cdl4ZwlkqvqyjlDmWIfwp09SdbETqh3Hn/q+qQlwFkEtypdezTobXSk/UL8Bkct/h
G1v/1LoZc7FUbb4rQ0+jF7JLW6/BbxrMrMdtpd2xIv52qXFTf7QQOSFkzo6XGWzNX8JHIXC3G5Uc
pjbw7zQLh3skfJiHTQ/DkblkxCvJwthktgvRERTr6B9Ft8anXVYAeTMdP9X4KLy00YgNl037twkq
jeYcB2F0GpqhzkHV+TESNpmiXWkd3nfJWH9/w44FqY8u6i/rBa6cXDIFJzuBBnHrkEu85mpu6nTY
WIfXjSVmwHvF1G24dlPhgTL/RS58edYxWb+xyY++dpboM+YFvKyNWQ69lXWJvO7gmPBou2D9nH+G
szdOAFksTd5aGx9Zhb9p26B2e8NNZ0kSe1/4BgvKFjaQ/0a4ilhOPG/LsO3N38aVmCbvmo3PGBxB
WXq9y1nzrLadel33Qd/xZtqQpD7LK7Ms0XNEK515UpIMokyaLZwYfMuADQ3nQxmDoDlGtVR/vNmz
DstfbMDVOfBh4T7LSDWhQ+rWGVL1FOVV/DwmCXtStfDlzQBUbwXbsQv5i0FedZ0DAUiiLPYrMp/a
tQ54sZrJb1B57ACQHFc4trdih3vLS/d57e84dMFTynbg/raM6iZkJeLTMYWVrV9VadTLRbwqp8zi
pb7a1VAhjzJysys23aNVecInottaJF4X/tJqQemKK+eze6tDCAbasMXulcQa0W5iHFC7tXbxaQZz
te4zxngQoCYy9L5umuCHotUDR3pQZqvBEzh4DuIB/Kt5TjkV4QXueJf8mDiUU2uKmLhqOFUCyt09
lFxmAmwrAxVkVZHcRxWqrqihY587LH/3ZqxEfb00Lc+SdV/HUm9rv2UA7PrezxA/aLvxdZUEhyTm
UdBkXeiJKU5t66/zr6X14MlAXibSXPo13ueT8qFAQ4biEusOUPpAJ/VVrVwbfekYmLVd2nfWTdfL
HGw3WFnirQzqhoBCX2svOQ9u4V4OuCL17xVASnPur9YlV4hSVnGx2M1/BkygmbOqpQs6/ko3P6v1
7Ti3REGcHJgeTJfWyNHaU98E5slvUU/kqxSgKmu17jyfGO9/aB91LiSbpk4uCXLsttyInu83zQgm
1101IXS64HrxZBkHY7Tieq/VWrQ63qJcLnRsj0Yg9zffOlP/gTXFNcdek2Z4wn3ZkCeDY4LLaC19
lwm81nPmDwvC1Sp/QlVFoJqEthbIxRZzzzkUJSzA0ZTBztzRKxbYWB0NzCgub0DJYxdQDaMXNRks
Mf3WyK4wfejpdO5hrC8XrLz87E0L2l8ccBiWI9Eybo7T2Lkh54Ncw7QOCI/TgMn9h4dUNJU26y5F
wffAvlYLJQnoOzxUv/ZO1k+wqvIuH5C2fRtPtNkhiFsmkyFmRgfpDGOYOTnrIj+Ll0T1GVB6kSzh
/+62G7h0pjjDP/XYL9syg8dYLjh992ycv4EAiQVaILroZe/Z+mpjuj+NNVE2c0mDcD7cmNgcAYLa
oizaGs8CtrxL3J5OHyxstFPez3EUl43slcz3t8iDdOcxcYek8lyYd7oV/hWFb5incLHhv6kAmqhP
HhKZxmJN+m3I3RoDPJPADdWWFIgSyCMnb5rJuRrGhv7m3AYDiCvR/EPoeuEppNDe7yYc6HboQz17
R1YDingEQmH9Iuqw7XOlgrp9i9kP/DTSARYxQNyFzoOwHtgtWVpxId3snaH/2n8liiAGYoFtekYY
RJJBeoiiDiH58XKu4oUF5WCJ4CmyVemzNF6lSxGECpnGKp4v3WCjnxtqIZNK3EyZr0SwPyZa1X6p
6n5wx4iFwdcR8Ii4qAkDymtZlZ0v2Gh2kZqkC9d8Iw7vpYe6QhzlpCsI3YiLgmyr5uhlH9uYw70v
hwhm+2Rq0xh3MThK6qG6qmCXnq+boInI1UxbPLGrYm1f7iOZcRquDEsu1Aq/K81cDWteCS/oCkIh
3Sy9fvPjXA74bBwbOsipm300qMgRmIm45rkNRIqxSLJd5OqPUwYTGduLbQrtjj1Tq+keSfDznrW7
P1eQa/qBLmlFBckjiLyiNPK8/alup0Tk2DEtVP4sJo9vT+UdzErIX2883ZMzemrhz7f6MkhRhTOb
TrUv3BHLGwTNUiZNnyVx20PmzQISpHAjhW26C07Eod3GPjpEUwLlwLLgwqW82dzLpPRkc7sgDjS3
k0FWxkQ15PmhQpV1bhs5+TnD1uPyKJSjvcarS+25cjAmQiTpvwH0Zu2+RnAmhJkUFkQv9BrEXWel
L8/mLYA1jQTUlNlk2PS6j06EOOZH/U08CoKSc53wyKpQrlh0IwyxMj9iG1LgK5O8OGo3kzIc3PSp
FRW49jved5Wxpo7uAN+0j9v6ZhjH7mGeFq/HvWfJfnBqBSppIAuP0F2o/DUjCE8PT6ZGLYQDL/hN
WGtiUn1F10/VEL+1O+QItAr3+ibyjDelG1Dso8Cx10arScnev60DSyjqvU0bod5W6cXNlKOQXEd0
GUDLbtv7xncTATq5t24snDdY35Uc98b+9D0bNGtqFza0V8s6VVKlK8jLyRFJImjwrkjoqC4cm7K6
Tyq3hDcLo+v0ZVJYPE+z3Zfk4DQyrvNhCcR2TUFuvUO8bTV97fpeYNqyYZpPETWDWu6XrJkOr/a5
i/0L2jKjKA3zguE8VI6pGAd0ZZcmXVYas19TXdXqllCEB5xWKFXHm24JbQ3rPfilOCMlWzosY0JO
hCaTveXT4JmfQb3G6jpUdELnx0it5O9+Gcfu2kFKomAZ2Kr9UXiksV9Uq7m8wM/a0BMSiUJ148YA
iOmidb4KYXDxqPizAx604iQ7zu5lBvsaTaomJqw5y8Zu/bHHXDGoUrgYZr+YeqTHpDOejODBoAA5
00DT4YTJ+Rzc+H0NcnU2Eq9FIQcPxZIPOkI6GrAryx80IzS2XfBEbZ9qmOcp9u06UL/aQHfLF9bH
IKxWca3IA8eMxn/1YYoITtxjOPnbEa/jSxVD5t2kUdu19csM7bqH6okO7bpk0xCx8US82d9fEIgt
7Un00ga3Zl8mcgBCeL2LOmtOE0Yt8zV6TqH8QecuFE/+yKl98tcNsm6sv57DRV9otaPf1O89MmxT
GZJ99NPBGE/fxpHd198eMJkUQh1i4CTNRWJqrrJoqVx4VQsTbC/tGPXV2dIYrhV0eReTICdI6rY0
qq7iP+gNCfIV52axljMq6vnOJ17sffWnIBbnQatmvElq3u55NEvffFEIaMDJETpHAGXSKYQPJb5p
dmylS4qsWLXn3eLvK8/iKcFmh8Xd809WTL5WmND6MQD2Md/sjB4KSIM4WlC0Ddmx4ktojitU1ywP
pfTa3PhxL15U2C/obtDV18Oll4MMkhR8kbWHgjS0WNYgterJFSc1m2+J8RE4v/cyTr6ufYAUtpi0
0n71aBfjsYt8DyLNOpQNEo853dFUxPK/X/Wq67w11QsfFeaJVdvgP+BsGm8wacbf8qaKbaubATDj
/iuq0qDqU9ZgDT0jgK+xkG2Yt5WgGtErDDMQOUNajL4I+gwQFNc+NS1EI/raODFuCdorePAee7xo
9HFsxo32ufSxe9MsUrTznxAttimaVzbiWBKjcFaw5fh+n6BhNI96PrQr3obvHA28uQyiVpEMpdy0
nr2usg3KocpdJ1Z4i00pMXo+x2qJ6y7TocZgeYE8z+Y0JsQdvWnb+RVm0BH/5tOkd37qlCDzPfKS
G6uzZUJkzTXzhjdAo576cHtqF5TZS6aFajCqphuY8QeUhwxyFYtJ2O0QhILeSFolyx0Jmq2BgolP
UkEBRJEBN6Wz6duqTFD9RAcYzyqLEkVNtim5NnVjsFeRGu2NuNOGd2j6tuNyPfdrUqWopmld+A0Z
fPwwa5MCFjiHJ/GtcwFUQjj1BV8T2x8VU57JNjrYCkVSj4APCch8Nk84xaVB1dXBl3rZ++lqtqHP
zgikcDs6A2ZAFWHaROdW8JqeIVKkY4E+wvhb7JrGZ5So2r8ACDXZst27tcE+jhzjs+h3OeRVAJ3j
A5mCir5smnsx2q6BFxz7uq/Zde/VqwfiyBZspyDhLboiNWmS24E6iv6a9RwvKKVVTgZCj0g6s225
4zVA6D3m2xg/a9LLY1Xzech44MsQ9ryprW86n9tHiDDQxxMNWhy5ltMQlhtm1qLQ1dLhbdcOZ0rI
sNiSek2o9y+icYwUgGbH6OijYzEUbhM0+Qq7qlOnaPdl/dvuGBykLYNPNxV4Re13H3aToOwaLux9
G+EQ8C0iJNwfJNk5KasZx+MT8GjwPcGi0YOBYhjVqOyZhfTeX0N0UJFt4WGXHxM/o9O82Ud0mnZ3
gdeNklwavxZlyNR8reN1nU4UaVjTsYa/Ut+iuzXedvVWtYVaOUnKqUIeXIkNzptyNiO9BfzvPfYz
jFq8SaZLp5Ilj8bYn38b14dtgakwtCOoDDqL01vMx1d0ntqmRBFj1xTmN2quhMXid5QmWshN13ix
/7h2XhI9trxNTqxzaI6ik1YVUVRB2rJutGLXFbYRkbWjqaO8WTsO29w67g26ACCfHTE78UyKKCNt
LmMdYnAxd16I9Xp0K5qHWDOewgVB5I/xgsXxGaGYOLimXRRLZG/g9NTm/Ubhw5SJYs+qxh5fCGSE
3Tskj6DeSNS8fIHuvO0e/ajmjzi04AyySosGZiKoCi7LoCvxCj7QKr7FSTX/HGuEbRRurRZ9cBjD
vGniMYy4smsUohk9h3F1LRzK7KuWx/GEMkF05tsaanQzWKCRtBAu1dazNGk3wXiqauq5n63c4u5Y
k74VsKb7cjkytPJfHd0o1jyyt5NAE2JcR3DCoFodU6hr1K1L5Hjj8G+XdFF0g47DNPxuMSEa9go5
c/fVqEFSnYU7mc1GFx/EsS8BcQv9EiwB5gABn2M0QMORt2f4ZfcBzZWI/pkSuR/izSXX2o/5jxCH
5ZLP61YyiSYdskDRCw4k+rM2mTAvIEgrGzjU+yxZpmv0BJG/so3tTQzXVhni/8ttuMd5PwFjTxcF
iuVO0bMxzUgPi6YJ2pJk/dJBY/DdMRpBfeAZ/ENoiC5SJQrdYqe/GrHBaQG/6x9WrfIc9Ispe7F/
F+s2F8BbmSXF/E78oS6uf9Rr2JZeNICSWi176ck6uA6lqU26Y+e9aeOE2nQcNaclIpPmK4/59GRM
gGCubWBA4sH8mlVJIn7idno/GpFokZkanOLFIHF6DXaIZmRPxlcuDSjMfHfmm++svu3UuB78KMSR
SnZMr6UXjHODjaHqg6yKOwyoWAWMK6TPbCuSiPtn6Lb5yQ/m+hjUtD/IcFCwPXL93A/7UtZLMhRN
jY9JGzh+a7SDGW3ScFv3k7fpuM3QM/aRBlq1Fz0pyLqCrjk2xqHLgjS/oVg6OuQMlUuVErfjpNFr
HAfcOHm3vG/9Gx+egms0OUmxBW8NMruTB2Z1XWBbia90QAiaXQ1Nfjc6xMGVD5tfEqJFCb5L+BDt
dX3b9iGiJTFzzTVd2yhldtnPY0TWolYqKYDTM8jkrDjNrDFhk/oDRZZvZ/0Ey+u8tchGSCgDgWNq
Dlun4VKb8ey8TJWFybBGKy7BMS1NEJxYdFUwHBaxxvc4JPNn2VR1kmNJUCpLQkbuuCfjOCVzH/2q
PQTGYTI741S3KaXSsV3jFOcJAwJUMsu8hYDowSYjxnnGBd1Pj3rbDYYG4kfSrPzU7HF/p+cRSskB
QYp5O9g9HxsA7tfQ828AbjOvQfU2wOpwn9d+wa4Zo3DGsZPT+YSmfgBV1YJWxIipIGLv095VO1pS
PRLdkVCk3AWbN0CPJA6qY0Ns9JUpP7iiup7gwVbVlkVkjskbNBM9SNNySFwVzIpwQ/Iln8Ftuh5l
FP3Y4q2/EQ1mZ7LV0TnwNtJhNKmXawHFX7EhxO5c7UhORoqpQ1WAHLqs7erqZg4i8h0teGmysYuq
37GqmgyywC23OHVceTGZ7mKcWJ4l6xB57yH3gcKYU1O15WFD3gxPwUJYqhHff90Cjjinm5lQujCK
WHzPj+S3xuvopa/jdkhHGc7XIoq2kxzMjA4+tvwvghLvwadLNJWx6DAvRXT/gBmOWuyRbc1bozXo
UMpM3XgzoQ47Wt0ulzmk3Zel4XW2rRiNkgCBNktf3zALwb3DXnDgZOWQHdb7lbfv0C+hwxtwPIWN
qlEBd7RBo16Rsol5M6cj+CmZ3np9NcWjK+dpfa4maIl9NGNwWujjUwjL9t2+Vz+rbV4hM5PI9G4G
fvAW+OXbJZ4zzOpt4TDEO/gJc1mP/fW6mRVmvbv3aPE1RYuTig+K1MuOovupg3woq2EOhsdQ6JLw
HRRWuFfSMZ7CI5IsMSX3FMDCvty6w6CisVQwxl7cvGg0VSZxJnylr6sw3gV22bdadwyXl22x/tmZ
xs9qyOyLpN3lYXRz8JbU4u62uJkvYZQE6OloFqvU7xqTh9wnKU6eNJ8i3V2vURc+DjWm2nDrjMc1
WpMjgkXHu9Ds6ynxkhpntV2jGErsQycBjB2rGSOivZbbHwR8ujKBZj3bYrNkBqfTLHKgYXCawIk+
Vt7Rm4c+9ZHZgC3Wl2iCbd0r6dxDDJY9nPWkKyU69V8rtcXpUKGjm2IhFJiUo5sajNV9gI229AOM
0NM9kqS+oIE3gLziN528MQjI4nfYuse+RK7p84QzcbXliMiT9sBGXeNHz3sD02/aOskqWqCS4sFp
ResufOZ+s+2HKvQ3d/FbtnrPq/K2rrRNOA8EA1axVvddZFdxQ0FU+j/qzqM7cuxM03+lT60HapgL
N6elBYDwQW+S5AaHSTLhgXvhgV8/T6Q0Iyl7SjXdu9lkVRq6CODi+17Lfo/RNhkPI+d9X0YQgYtO
O2wDBBWtNSJLgNNEuFMV4AGvCYR27aT49CTj5RuhsOOyaW2v4+RLzYW3yMvMhzYDm9i17gCAwdBO
K+iZRWbOrngNKnOzdlS2iqBfYs7goO3c3jh5M9l/T8ICSTouszYz4auxtrP9ouo0v3M0keQ/aFjH
m6g7dUsDVw//VH6wNZWdFRhL24xc4RmZpmOvlDEEaUL4y9PsydLZxagv1oOJNd89peRP5Dz8u84q
rmI39vLHVV+E/HLTIam+hD82ZRYYPnfZj1qMVsUUP9HqsvXH1jGjuV91i1YLk/aSSS2yyRENjEW5
d+gna/d1nsuC+EKgSBiGjEO9CemL7tb9yCZT3aVrPM27xtenGjGAmcanNkll+krObis+JiStUgOc
Lpv4vu4ytGBBXZeeYAVLJ1e7LNuF+1HBAszDnlFq6VHi6KR33+hihikLEtiMZt9RCyBB8cp4eNPM
uS+uuFYLtV8pDFhQs0soRxt01f/0pUU2blWbXM8VXQ5JaNl2rT8rratg+RZjGTSCEpq5eAfDUjwM
aDsi4V65pLXvTaFUfzB4kMsnf25pzD2WumDh7MpB1gfeAQpeIiPXZqvBqdQ06pNQu646zjFDZhZo
7Erqm1XWlXu2G0Nbn0kTNdors5n7csOFwdsaohjl6vd8flNHjWD1inJSB6ajo8+5eGpag5MpKBK7
NL4A2tvsiTuxGR8wlF2axpPYsdujSUwHkgOHai9QaW/x3dcFoqt6asYhKyK7Zwu7S9baUVlorg57
icZqI/eF608X5stZ6ttYUjZ9y5SjV2AEvjIRa1ijZ64MY95QwizSsXEzFpCQV+4sS0VqnjfIHops
tegDskp9SJ7NNa67TR3rRc0xP2rmrRhz0bgB/KblngjdWeR2skip36YNJbSc0rJwhivl2I1dBky7
q8Z4UsZFdsi73lk+xhF0lynd7WbjUeuSZtinYnIRK8O4OeuWZvok3qOFc3MAAY0M5ydCGP0ayYkt
imOTWvMI/zv005Pv6SWkneY7elIfqm5iZsyKxe+PcWa5VmCtNmEiKfuHvIOkkUCiyqtiawig+dxM
AS8WeW1uOlxjnX1dDvrkT1e8gWk3b7uUHHKxtd2snL9p1UIkSZAavdUMWyCpERSjWR2jeEvTrsxR
1I4Jd2i+wPbdMF1304LGxHKYdKw0cSqY1q7QZc5JvSbcsTY4C4snOopGondJZU5qFQDU4N2Uvg+0
fkBrJqEMVit32y5KRh8RXACx7g35ZnLF4D2Sc1JVYBOtGIpnqSFiugVRadVd3uax9wV07I8PdpFZ
9lNqcJs8ymUojHtPZ83nrk6JK/tOdns8z6g1qw6gi+iM2bMi3XZ67zTJcU7ORVp4ztkQa6budDmQ
rFk2czptyrIrFRS8rsd6WNRy6E5L5i35lWuiPLmLbTnN35ZBpjkMcCegs4fKa3ly9OQWVLbujo9r
iW0svEi57XOailX/9IyLk2UPYF+4kPnx0qLnKDU0Xp45yL2yMltsTSp7p+9+N4l829d+LE4qLsas
DKXV2dN4QKWS+NneLudhRYKq1dkiw1Z2yRy2JRswCN6KjOyI1EIMVwtNXHVyU+M/Kc6d3Q7es2pB
XwIxV0uzUUPfTxuCS+t6UxeLfkb2oN/nZYo0xm+Re0WZoc1vldajMpon4PdNPbEyxdqaPFgQ67SG
LRXqGD+71xIOGyBY05ygcGqDbRCtXY3QzR4Pglt0IUh2EMVu4hJXwdDjajwChVnlaTE9cJt+VFYD
phqbfeQsE2K82ZQaiHiZ2DbPCNCx29YkcOfaB/f3b+FsyxGtEGWspX/DBuW21Zm4SWehT0zqy6qH
tI452pM5JfN3WXKJQYb0yOuuxbJMKlyXwswiVFFTHGhuxkJlXi7RMhzp3jrbvq60i0ZKG57ntVcg
cLrPj8daUTuf8O92d6ehSfZ2MtGcBNqtiY27BNq5Ybn15RQh0KhVyIOBOZHyKNMkEj42UXkEDfZh
yTlpZwanVzlP7ptvp8X6BGcH8NstuMLsTHe0E83Uox+6NF6fysKKvbNEh04fvayztAhM6PP8ri/p
zg6JM576kNghiPC0NjSeyu7YalU426TdMl4S2lfyJV3r2REcumECU3LO66Ksz7adcwWMPV8xtH1L
Teeusld334DtUle+DlznbZc18rOgiASseCbPa9+orMB0rRRrDnSyLHdun9jOrTYjtwxt5U4Xzh5Q
XkaNTUFL2Fd2RaIMMzonbGE7D0K6+isEfpWDwEgnDsqpGAif03D7BEOdGFnU2ipmiXDW5UF4jWrC
1bXWIowB9pwA5Y6hHVgO6vfcFeS8pUID1dQwAGhbm5PaCNG21u91V83ATIkOVYHL0qvziicsIM4p
tyVqa1L0J79irxiEurVt2ykOLVqFbpe7mkIfVSv2rELTLsaTMh2hwElS0PdLlVFrl8GPikCTGVcv
hhGVbbsYRDYkpl9fX0Q82ODpBW3cV3HTNXKjLap65anWFZvY5t4o9aoWZ6S3OiJHKEdUiGk3rKEO
4eJveCrMbkSTxvDDiVUvrhIObraLPE8/RWlQ3oEqMEFG6tiFGU7tuNR8j10M6lEB7YVs0W1+XHx7
cH9Qh9zdSmL7xROKlSG5ywZaKcNlsd3n0U908DSV1jNxj04Oogkh+K1UYHNIODNxEtQ/waEWzcoD
UHWX4drSnQbxi1koLyzrtZr4pgtbHFyjdObAZXHqHnm2mHmUtk4pbmSLrCgsGX8gtis+QEcV01mP
k7VUWqgnxazt7EbTv3tl071y3FvGVvCKc+sRkFtsrD6Rp2EeuiFqem0uQzga/wZ5XKUFk7HmX4N0
myooUrn4tytCxU+6/9hvXKcjuzfs7QZNrF551BClvkvVQDN2OgI5oB393qrIJwCBtRWKWqPVaeYt
J+LezoPpLDo2BI65Dcqd8TKY94aIsszv3nio5PkWqFggmXM08zOdaWtE8Dl1Tr4bejD3kHQvLrWW
apeCjCi9oRe0HqdmU3k88ajOWNoT0TpjczASbfnegndDpttGvoQpCRDaPlusBnG86RjpsTFSnmGT
YVZuhCghH5ij4OO5ctx6vtHQAnphpRXI4KgYHq98NiSnito0b9e31C0wKxAa9uUkM7gaSodV7Kda
qTgN4Nt7jmUIUu8SMElfn9baso06ePHk0gWUtI9j4evOMQZthyNbecsYX0EHUK8kw8vSkMW88wnE
NpnZWaUm48Zm9JI9AtWCt8UtPG4ROm8FQLcP06yfZtkp+TwrXKMeSKQn+jvQXr1/bz1oX41rsHRo
fs0w4DFriJhJuA7G1hgwa0760Ch/U8/CSV87e1gwYzVGY2QKVRJnNOBKgq4tpv/RHTWDgaWp4cP+
B0n5Pty16+1QkJchj4gVCazpImBJKPRWvXqsLbqD7GUY7vpF0zdVmsFZd5q9oToH/TlTTqD3mryd
Fvmmz16/hZkZ7vXC8U8Au+PrFJv+bTnpRhHo6wiMU+jFJpGOsVXKXPa5mOu7RMvTvYHeJ0hkOQZA
7ijD7XJ5QCPSngfEKXdO29uh1iGUyfIKyr6Rg0Urh7xgt43YA0TJZ1zp8mEcETWlyeCeFPOMFZQo
JngLAD7KaZ7AwbP2eeCuoVVo6ugXdKq9Ncr4SaxJsvV0ow4In1uCkY0l6FsbpKMR6XF1bT5LIpvn
UvfVt0Qr5kCJxJBwa82CPtcCI22sIixHQwtnD0zNtVMn7OKiRQQ9X62YagLW4TVCz+ncCoo6HhXK
TTIgs/gPDLy/Z9z7GTn6D4aOhpYLP85cd2twRmwcpJRUZTYZ6kVKfoMUIuobKk7j4BkKa2zKHS5r
PLcT0Y1N4KK73fcFMieSbv/QBvJ7OTs///wfvif6EmgSX3DA+VNrdtuy90R62/CIA2s02TACQNjV
3hORTq7u2CfuEELjp34I8dkMf2BG+R13z6/5zAlDCwFFrbtteJqUUZY685Ubo2q2DC4eNJOOd/jX
tpff8dT8mtLcqm7phGU52xUgy30gTjKvIqOCmt8XWQNl+K+/zO84wn6Na4ZYVn41mfYWEN1EHWPU
GwWb99/8IS4v4z+8Z7K1x45kRns7uhUsvcH6m3BmyT8K2/+9F+kXs1WvElXJJCbHhz08SNvlEPv5
NcGrf5Sb9nsvzy8Gq94weuR9jr31hNrgfUQ1jJ34Dy6m3/vkvzgs4xk+0Wa13SaQ44HXjpwMKTDl
f++d/cU0ZRbSsheN18ZcK6a6HkiwW5s/cLn9jhFa/8Vg6bRGNWF757JJQSo/uzq7zCnOQhQpSDm4
gRwwS4PT9La8/u/9PL8YLz17VsPkVhiDjRlbxrCI0+AO1v2//uzG5UX/zx4z59e0ZjdfLGdcErEd
8li5m05XfhPSB2UXn05VMx7Eykt6BH+yM28gq9b81ehWPY4cM7eSUypymTwKodosgoGbtOSvb+O/
f8z/M/lqbv/6LXR/+Q9+/9HIpc0SGMx//u1fdl/N9Xv11f3H5aP+z7/6yz//lg/62yeN3vv3f/rN
pu6zfrkbvtrl/qsbyv7n5+fLX/7l/+tf/tvXz8/yuMivP//2/llldcQK3mYf/W9/+6vD559/M8Cb
XPOS3Pzv//hF/vYvLj/Fn3+7ytamfa/+7x/29d71f/7Nt/4Em2g7Bh2lhu2Y3ODT18+/MP9kAitb
wnVdjwrvi+e/bto+/fNvpuBjHFTPJNTotuFeAqy6Zvj5V8affOE4rJkeYJNwHee3//3d/dM78Pd3
5N/qobrFZ9J3/EzGz6SMv18trsdY5aBZQM4g2ILtX23ZFoJWxqMYeKmwnqWjP5vZAP5ONdEk5jZ0
sCwF4GxNVN33vujCdM2OmdfbQRejP8qrCn0FD9Ae4eg8npA22UE1YYlq5ze6I+Cwl/TbCueqOtvd
V/7W8Gn0MlyssYWz3KiZp7HZo4YWA4SDUd5qeqUfNQLZyVjJzG2cGsi5ICHCfEoAwutZPyTDRx63
Z+QbBs65cQoh6LfTCPVmXNxDfNN2ikKSBS7JsjflkDRTZUaEy+wK9dudWYhD0aewNJb+4WR5YOKA
wJ8EQuZOWQjO7wb60gRUUvQYAhktK2QzMCSwOxqr3y6dZqi8Ag46f7Pi+QWPQR+UnTsGFKfBQOnM
vnrVbnxebaSF9YdYGcUxBE371fW+K3s+F/5QhFWVricWhSDWRwBF89IkNlk3Thl/uUZ6YK+6rZbH
YjHtyIz9Ikrtp7xnzU/N3ggdxI8hY0sDKYWMqYgQPD0Ry//JSMxojSePofKtzyFAuq7NAvcGAaDa
QMLDpKEH9nFUBZPXzqGmq6ehxASuuc+0XqWRp/xPo29BBVDQciQm/OP5uquX/YiPLBBKO1WO9Tpl
8puf66+5MJagUtBk8QRhUZ0m17lPvfacdN0d7pN7Oyfn8l3v1o0gvmq3zM1Jgf9GOByJaHPM89As
RsjmcAJ8vOOhMu7G9iFdKpR1Q/9t1YujJcovBdizSRFjEj0GflGrj2Tye/DmiemU/Vhf2hfTF6du
SNF5QUHaQ0qPpbxTPpJHZO8hzABmqdj4NqKzT1ePUF6oal25XqBn82bWev1ubPUbImu2fT/bUW+b
XdgjY49Q5CbRmo0fKp9vKPaU26xatmUJSb5OCdbcVTRI9C9F0Txj92vqn5Gbo0e3YjcA3YHcZmyw
xX085x9tHGs7KzevB/4bi7g95dw27LIXKfRw9FxcnuTVoTq9dPki0EQ59WSlQxNiUP9RWwooy47P
asq29Txf1yhDNknzUGF3XcburmRo15aT6xNq3CF2xi52dt2JC6hrzzZ+42VtCGZS9Mb7IzB5i3jD
vCsSrhJhWo+WUz2n+om6y7MUkIaWj+DOX/LbznvRxjUy23pPp8pLlhVQG7bZbwfRpGGmmjtjzAd4
APSfWsOenNN3IOqonlCeEvv9PtTNVeyz07lm+aTc5LopuDSU4a0BTZokZVtriA/bDYlPBi4miiKs
/cQKFH/vJQc1escinp+W6ke2FJ+TQHm4ypumLb/SxnoY7PEhqSBaa3fdwkOuxNlVSTDo477Ay4el
ds3hWVUoxvW5BakUYjpordUFncjnoCSLO0rnu7w27HCMs6NZ+EdZLAnNBDYbw5pjiJ+jqipeF3ht
wES29OKi/v2h+rjeZOukNpm4xHTpwx7SYe/EXXsPbnFYS32fonCIMlih/Sq+sCKGq5NBHdniWmvH
M7aQErNP20RDqh6nDtJI+fmrTOwf5cVxpq6mtpbf1+3ak5LoYx11G7FNsVNYFQWP6RxkXv002Lzy
ejOgqEsra4dtKrLn7CkX+b2zcvOMmrpi/ziXBZWIQxdM5vKMzPp9LV67wr5ZLJT3JSbbDf2XtrHe
X+66lbM9UL2W4igyLv5tg7XfSt80Nd6jVdQ3S6ZygGN8eYN3FPkYGUMF3eygw2IzBeqbFRjLEh/w
rzyIRGBMxa/clNVx1MfnYoqkVyLVdHUjNBuj2OL6RbP/Y1qTTV+axo7dZL2FePaSmm+kMtoNKlu2
Xne10MXB5DUuatVhzjfO1A6R48afK6sTRpzGCxLxmLg8o7RukEdRE2sofXjNTJRI8N/atX1PjeHa
H610Nxju9YBmfKdwiMvJKbEqkujCVhGOCqyJkruNMHmbFsT7QI/5mwZl31e8HqikOlzF8jGX2tZV
8V0JYhv0vron3tfc6ql6EeuER6T5wkNT7DwHh8WSv7ssRtuizrZ4/pqgxlG1gcF79IGhD9LRbpqh
uLPT9Mc4SC/y0uO04GaESzMjhTkk0LXViGB15InGSIrXTHc7FDoafolCIkf1pRfWN3J4Dv2K9kLb
LMCc/YpGikv8y3UsYoyUASAnYowo+FeLNrnzGPwYfTFfjaVLR1fP3pBu3WxibaifSwKmgXYvrJo3
fQgnaOzhYlzlPKnNHjBq1RyeYWW6XVyahSDo2htJaOF1WR9KXOD3bN/dVWl4z9KHp4NQeljosQpT
Na7bcc6HIxPRiUx59V0A4gVgnFPhe1sHinhT0b0bpClOGen1J08ALOSQqBuprdUx6X1ecceYjrNT
7lSu6TtpucamNYUZxaRnho0l5ysDheAymffahMZJT+Mby1uRoI9HA74FS0ylrbd5MnGJ5Y9KLB9W
vFyaR3xktHN97RQ6hojWrrZpmmYbwOMi+WGMGm9OXgRdnSC+GfF74HfdykUgEnGmfLNMd87olh8Y
rNB52OZ2Bc5GCV96oSdiLEK2UZ5V25Xnn/+Xr2Z26DlQ61Uc4KjXb1qMXRW/lbGFoj/4NVCUN5YT
la6Tv3fRhjAqreux8MpqZ0g8V7PgCoBQu/aXJDu3bV2eyLAiBqDWZmyK6SkGhzkqwt9sheEZruHQ
L0sa8fAon2cXRhFHfDgrasbs+HpYugwMcvY3njLNU7JWa9hPyyvX2nrddJb71GvLY9ZJEkWRoaG8
MHADSaST6mV1h+zK7XUYO68iwuF2Rq50C3XfRhWWsLOlyzsHiG5fX+zYaD91xotZ8vz0Qqc2h0dc
vHI3ND59BkWZPmCgRZgEapj1XnLfDiq7s8zDRaBw+vmLDeKwHyvHQ8bmku1vN1Zkcry0ajkpo3VP
nEpp2921tYXUq8Mbrr5NI7KjJcA/8+wQUcvzHDP2ILtHPnoOF/tqIkOdrAF1nMz2WLeAo8RckCyA
yzQkd+DaXiROyJUupLljd4qnR0Bje4cL+ovmn2yXXMKvbLiJAC7Zginydt3k/xh7fsja5NKUVNo2
3CtbodJ3ff0ahtjeSaG9jUVOu4dVdRFZFW5g4Ms5gCaHaHxf0qzsD5bfwo05j8iU0S5qMBNINye3
3hVlawbawPFYA3OHA0O13rnfuwzJAAH+0y5Xy3AePHc4axBmZ4QQCPl+OAN6LUJIdAOz7Gg5byrW
ttY6YIRu8o1nZD8wZxQhksAAfXMf4qYYNqaxwIsNp7T2bqcKl31OTMmm0VWIe2bXm/6dgrBT1eSE
fubzWOizZ6UTXeHM4kLlM0DIPEwEE/hstVfG6BNusoodjRlDeBHmGoUMRlR8VY1eiav5B0sL0z5p
nsJY91DYd3FRQ6rO52ZJd7ozKxwH05Ns5merM69iFF5722jRzRbbyjDSc2oVe9Mr0x0Fk8gmV4Iw
YBwCkx0oAqb3SPa6tmR8CcfV96OZ7eGfHruMeA8mR5RcgLdZ5m1pJvhsjZW4EbHXkVvawvUR5LP1
OEscuG51Rlkg3BybvXGYJmRapiweRpOoDju/XfhiqC9e447eHtT8h6YHTp0hDzihAhNnyGCFAoIt
0mHNy3g5VQrRNDwXuQ3ZjhSINyXdK2g7+pDLN2FftoKZMi6cNoFq0/3aWR8YVMbQqrUnhfrKwQst
WkxURlE8c9o+tgZzVi8dnhmV9a2OyVKp3VtsDGaYu3a4rHU4NdqD0gnBcCsXyWGGlriVgN/WLe4u
SPS4vPe8+qXt50PGLFILfQ+Mvu5WOzuPuoPEJu4vdqGA1RjsSeUgwf74uHTdN6cwP5x4/uoL3JWI
1KAZCHiohbQI8CSuvVp86qlxH1VddV5kGjVufdQaApFRbFhRnhXkPAzjfp2cp4xNPipl7IcFxF8w
JzYcfFo9NmpaQ03FMpTVB1FD+GI9TNcDCLrRBSoFZ3MmHItahh907PaqXW9XIshzy3kcRfkw99or
zkkEcyDmeMmrgw45JxsuWEO4zDJWFg5r8bkWmiB4ZzoxoT8WnJxRu9ZGgKPsOkdgBPvx0iRP6Ncw
pT815lKFl1caNuN2MvzQs+2P1Gi+iGMwwoIUtLliQEzHl7wT7dFPkiSCI802uWyuKH40N7rh7vUa
bQfRKwxyjWaWUdeaY4QRIbCbogy4sDnCLfNMU8Kr06wtYxfGFzx+lxW3SreQbUOYqPK7N8dNoIvv
wtTOo50fjXTYsjPXYacl20si0dhgVTDvRpEfvAEGr6zzD5T9LAXW+jIWt4vNO5t5iMdnNLdBM2vn
xLVO3IcMyEb74UqcIeOIIp+oMXP2GIybF5sZaFy7syGtKYRovV1Mt7kSenzwuzYh5sAQu5ULo4md
JHLwKgRuuTwayJiZaaEO+6u1umiCPXsrB5tXkv2/zEdulsI7iyJzrxbNfsjL0gnwSHCi6c2eg7E7
mS4EYeeEaoj7E1vbYaULLgIm64LEq7eWK2/a0jtlNrEjnqMO2nwZYtEsE62xoqWJbwyKBBBGBA76
4rBc8KWkQ/zdor4HfwnU27A4QZ4u1sEwX8Zy2WOkyQ44kt4VJ4Y/BH5CeQ/T6bA1ljrZuYqh0iYm
yed7HRDQVumyTafnCkv+NiYTe5tWLoER42vRzdeOp852MnyZLQaZdhEQSMMtaTfWNekEmwmeZudZ
LEx1me8QFTHjtQanVffIA4p5SgUavgHOoS7bgsJcp/wcOX11YTHVPTtMudXwQOJMrT9hHp5Gb+dU
+hh1HsoFJx1ldKWXF1+VcZIJiXTKjL87JAKwB3oqlON6GBGNQV/NG54cX17uHnyf4FwibKAkBXxl
gr48wO3HPZG8EO3yuo5wclJv37k40nUlMIDpOdS9SmdjmyO8UIwy1Vfj+lezmfjbyY+0YjxWsX6u
FtsLjaFGeW2WRWit+l5aqbVv0CNla3wDyf8JOJNw0bFrNb7xQrXQppr4eWZUD17HIkl41gA+Fnr+
tMV6z8pQpc/pWDDb4ngIx9Q65D2bYYwgMJCtNgQW3g/EX6+EQN+sTnHlJ9LbqOIHfNdprnH+eVbn
E6mnZdiezDeEawUKVcxH5IXdlbmjA0z0TONaSrVa/H3Ed7ApRAGBae2lXhZ/xeb/S7DrY8NJV/0z
yvoLMnuVfbQIDX70//Jf/X+E3wKuCqDx3wdv799zENr0vf5H+PZvH/VX7Nb1gGgRKgtoKgQul4qb
v2K3jv8n4VmuedEsCx6wl3zrv2G3lv4nwzBJJyHdT+gmIMLfsVvrTzphGr5vW5buGTrJ+/8F7Fb8
J+xWEJmJH9LxaGZ0LddzfiEUGl3OOKD7bpswq2+yH0h7keQrg+wxyg9SMgceK/QRg0VLTpHPxESU
IrvOp4cezvuhJZ2KSuG9IRZzP1rtu5WZ67EiAyqoEiE3NBd5bNjxsPGS4ogujQFMWhZIk/9QmRm7
IhqQYcbTbX8OSY8/xlc8A2VhRzMPVmzx/ncbsvhTRyVNBspN1lf5eSK8a4+1kWQIbvzjjFeBAzK5
asm92yRC147umm/IdfGii8YxwhxvR0M9O2QCzNnOG23rhE7hoLxSnZK4Z0d1gMNWpbZxkYMEoAi/
SnqkavFkNjcU2PGER9eOLEJwUKOnvp/KieCUVHuscQBd9VPz3es4WGKs6tvau4jKh7V91a5TZ+eP
wr6yCWLACkVdXW3V7blM8+EGyhzEUdTmd8OXuwbJ9waZ2Bw2LWcW2os46ghPiHobsGNK8vGm8GBa
Rk9dQzO7GEisN93LQBibCXyb4LazjkOMdcDs9z1CuH6u18/c8O6duHL36PKMY7Pw/XvqdUSp+WZV
OoM8VQnPxnBA+2KfK9C1qLNt5Ou5OR3FuCCtmMSpyPTvej9Om0w62W089a+JyFVUce6QcThTD7U2
EWK4+MB1XgZQBfG2REpxI90uxhviVEE68sUkNtpvcSK6jXe8CDjOue8kO2pmlyNA03cWzE+sC4DR
yjLDag4lQtLSmvx3LXN4m6UTMA81FrkncR2uU3212L7HwT29mRjuT4XZnV10UHVtAcOZuJ8YNb28
ely067ESjFtNfWe3K04TYz+MQju5w4uRKDTeZdqF7Q3CHzPK0DzNuMJ2RXbpYpxe0tWFyhfU5bDI
eGW59yYyBnQ1pVu2lNfJ0ZIjRv6cEWw8+zom26q1HoCAumiYjP4wE6l4U/stokxPYdezlnJL6tEQ
rfhELlET1R7hEDrEt94BG7cr0zqV/jyGK9/j6ecv6JkPUpJu0mUXWZIz3+p4g9tgGnGdJWOdn9Tq
vnSj1mDeKJOzFbPz9Emd3VfI9W2pfXMRfzxnmCESz5b0KGc7R1UEceqfgy6gVzrbDHyhZUdQ1AFJ
UvFesHV9h6b5UO7I5IRBPLhI3kLyApi/bTmGRueKe1YV+74a4icrT/Wzl9r2GSvgxBu+1OeyIdEu
cdN7wjBu07FOz87yVjb+dYuu53WqdXmdFQcJbmC5zfKV99kTW+JyR+rkU79m8slNvFCs84JzxiQD
ql7GPX7zW2Q43bmRPQ/KIn3J6qS8wV5OrgGwXRB3FtlFLe/iXA53WR9KN83ukEwbW1+vtG2X9UjO
VH9aSvulSNbmVMayORmDcTbzhblJj91Q6vZ0V/a5GSzaph7o5EYR34SMnGU0DD30zpCnQKndGuYk
Qp7rTh3tQRa35hDntz//zwOCDbOyUtuff5YS4XFtlgnIJb0VN2sKBLEqYz2xjZOk78v3GbduJFzz
m2f2T7i4BdqR0rjShylhtoi1g0S7HpLM9Om2fhwCAeG+X8VDIVns+ja1wzgBSyi+NWnN5iUBKRpf
fh8Soch6A7muMGZGnpNsrKzCR86dezdL12aAvl8Bd0O7GRZCzRIVoTL1geNL55jlrMtmc+2lrXE9
9cvBrtrlkXP+0+q0Q9tbElWizRI+mkzbArzdLAhgE3FsbONSGtc/f1n11bhuvNSKDFZ4TcebRA3Y
GDAkESHfXhPpLY/AInx6vczCGcPrpYKwAlDQzWiVJgsniD4nvpm3xz4rqn3xnSib3fS/iDqv5riR
NYn+IkTAm9dGo33TNZ34gqBECd5UFYAC8Ov39GzE7gtj5sYdimoCZb7MPBmG8+M4ze6ulZ2xzauk
yrdlBZeDoVa/n8rhwGUn3DMOYWyT3w9MIsUE0JXDiXt3l9wXMp7mRHIUZ6A+DHsRussZqoPa1Nkw
UrpbdYwF0+Cpi4ihZxmExoybMPA92m7K2boZ5XKqilpxJzB28E+7AyO/KLGzMwuBSHovKJNh1O1j
kAHgbNrfc0E1p7NaKYG0ADRpYQzPgj+Ce/F0P7FGD9MdNFDagNzzdfoVDsO7dGfgqybHbNJC6dbx
Nay7gAXJb73t5HLvjPDhYs2PygOG3wTJx/z0i0Xt8m8O1AD48tZBhYucvagFPnZUEnr2buTI7Ncw
lQxioKAntdMjfi6dee6c4IpJHaBA6LR7zFW7qsAcZ1Zj8VTnHL4dJAOMV84fh3Gwra6uzLJ9qpnr
ALi8VIb4sPH5nYKutXy4RYCu3NShosu+CCHag0uo7+yCMT1hZYgHHOPX/76MvTtc08yuGQj9NFVU
XiI8doPy02O4WnOsav0PwS6NcaXlv7WFYtJ16iiw3W6DBs7nWBbpcUJunVzlXmq7AZnb1G5cz1P9
YAgnnt2A8Hc5evsUYONtThuJKiv1T8a3L++F5PQQPlW45p8bXgNDluuF54e28ibnnWwMknSe4nm2
tBFD19hGpWFc7rnmq+PU3J0i46AJ/sU5y2cyeFl99Rqn3HWkf7na3vdYrNOELcwWiYG4JatZc50w
kcaNEr99qLxxkZPWCuyUMOs4X+uyuOatrGFzoOSOpXjwB+0nbTOzuq9hzdYHLzZyoxjiG52dvfou
SEudMt06F0BiLHVYT02GoxeHDXLKo/fRjcg9LCbngVHdPMM+jz0/AEOMAJZtO148mLhooPWpgrf6
osIZEKlWe6OxzwaT57e0oGM5u/d3piOUm8XI3jus16ccxz0cV3le6JfeGOH82ldT91o/T7asEy+z
2ZMnnx1ObyOp5XvRMTr2XYZcf6qiHPd56ald1eMsZ234WgJwZNrEuLvmfy3ZP/DLFZD9Miuhl2vE
5rarjGYP0Q2Mls1cMWzoyixs5K1xRKQ3NMdZbylupddAYJTocvXsbObCnU8TdI3Sm9EBiMjnRdSx
VqlXyCrGBqyV/rDz4NwR7N63VWYepecfyeF5vy1bNAzhDXGkPh0Ui2S2OafUBFmR8J5d7xb0+rse
FvGYdUQn2ZNb2/0AxHnHBs2PfiqLY258MLypdqGRH+kV4xhW62R1wBETcUvyjpsocmGs64nUY9Rj
nIX2SBAd97UVmtBQgDFvezQYB9bippi6D6LNh3IyFCi8+sDRtzpA/dn57lqd/EL9dWb/JWTy8alI
lnV3di/m0I0yZ/NQpWq4Gqqsts4wfS2r/82GAi0L9w/m+Tlh9DzwfiDqCDNgxY8kS7P66iMdbtZo
/hjmQUJvmDm3LZq6L3evWMmZKRegWBTlbB0GiUzOBvOzhazsX7hPbBD379oAI9lQsfzDGRYvfz/t
g8F5pVw9bqw7kq4by0078cULs2U3OPptnj33aY6aH9vT4b4OWuMSdWZ6aYrXrpPrBUKbSFxpLDsw
Is12NTr6ifyi3jVyeF50JrGck4ktQDbthMbSzyHGSnhKx0f29rdpoqq+WM0nVcOpI9a0UbPrHIN5
hkW2vpiFA2mhNbNYlFGxxYFqbL08mk7O4psnuBaa7Mdu6dT8rexf+E7WszV1Wy8zUo4xrUzusJeX
NIekaVb1MwCbEEcBZ2RZRxBEePJ2LuNU637ww1VKH0k0tHs2BdtjXmHWsOI4fNSJAbCY/G0eXRv5
t/HEfAowQ1B8bpxmS77W64xMFGIGkdIXVyje711m8tSJFW9J52MWCHLgTSv+gGqiEdqR6bWOytdw
zInrisg82aQ2ovnvBGLi0uBCiVvhzMlk1d5JQbKxFckyiyTGtrakzUzeJFfMpYRo48Vsg9d+lZzF
+3oFj4lkBXPizUSn9WbFRN8Zd4MeXrsUWThcQXTXoTLicSjyravIFM0FNIK55S0NjYzDVzCdBw8U
FEY0FXcMdgLi8AtUayof+jPo7BzbOyJ7jRfjESQFapueEemcKxGl6UriEFQJF519o9RKMt00jgH+
mKV+9EJnfs3kXoEnOUBca8/jQO0TEcnmEBXuS3m/HGT2VN+quoIe6KCcO67RbY0A8ASALqzgBfYI
hznxLsL5sDFglt8+wYhHCRC8HhuC6VyDpTqkq/rUQLOuOE++gKugyLv3rqlUPVSdPT9MHQlCsNKx
MlvzTZYFj1i+NVNrvLldCC+wnWsOVKRPxJQTAcECwQe+biQUoefeYk0L9KKQYzgkcSCerjmPFYF8
gXRLJqIq/X6PewusVgCkNkWLTNYAFPlS1NEDx7RQl39S2LQvYyarpCiLjCiMxWdsGxYnwNK7isw5
pneRvLJ888XOo2PZVDccFu57zT6QpN1SMbsOt27vFs+ZyFimfE+dGSyAhOB92dmgV0+ySRdeQm6T
MiUJ4VjldBxHb3kVU/CW17JJVqrKN9rPMGBBCot5wapz6+nvycXxVIyFEVtCu1djgmCA8Jdts6ge
do7vzvt14OwGCZM3hzDcntlBlpQDOeU8YI0wRuuESWvY1xUD2cwA+Vwj9PzvU8JsjvCUeTQhcui1
fhVrW/3pvZeobp8sr9IvLaZXnCvIMmKE/LX6gbkfC1SEteUpkeCOseh/l9FdaqOFa6MLn6lpnnoJ
axIIX0k6w8iRStPmvKRknBvrPmSv7L+etD8HndUHufjtR4klq+ScFy39dIqEiDOPrCP+gCYJRnKW
01ztBlU8k7qak8xGVbKt6mQ0zXXxx39iLMHpi4roAQ/phoTBRRkl9gDS0sSwgmMRcAuETwmGry3z
ONvbJvb7KkXxAY7HEYSndtLjeycmcZqis22AwK5k+Ie8/w0IPA+/+acfjCYxyQCnkznvWBaPuiS4
IjqemBnn2QFs49sYdgO2M/geum8hLzX+Hx/Txs4P2RXIiDt7Yq7w5KgwhxzooMs453WIJwsdTR3M
yX3I9E9XNvIQ2folBaMOCOfDUtab4MC7r7PwyXBR0Fs7P0jH8s7F8iKCeT0NpcNgx+3fdF61mOSt
X3ANGLynK96qceTbYU5IhQo2ILweKTw+LKXTIFxFz7YaAFPC3MhW56DcsY1NrDRQKMzwvDSBzf25
mG4+hqutV+HYsUTxWbo8rnPGgN6265ho74xFKpgvbYd5ry7fCvN+JrfHhpuOJGc+Ogd6BUiqRKAE
xRQdSk7YJ3XyaqYh3Kn7pO5tjHw96bUIZka8BP6htfU7dBFn1zbE6VmC8Pn/GQaLFGmNbwvP/Y6V
Fk2IV8q1+71VZH+CZfnGQWkmpsuhzacSovFXc5u2TwLVPg5zlT+5ncS9K41thPyysXwyylYL9CRc
CPT3hiKA5ryglgRXh54XhNRQJ65ZGMeKm0svhEekEqDE6rK/tj6eTJJi6pAyatyMPgnc0ULIbbve
udUAJxEjYfOOU4/NIDMP3EedP4ZLhjdqiVFBlXT294hd7M6RcbE7kJ4zR2NPQsbvVzGf7XHgRLWs
iv90vBTEp3azquskaDJnZ6sGNT0wrIORcm4QUZUsEYuNEWINGbz+iDeAKaY9r5yuZMUMHUHeG9s9
uPeNCYjgNhkGAH3Mgmm2/KhgFAftrVNig9ygixxMOVJNvkmLPH8qsaqTEus3wliDxzRyGQnBVY3D
oZXnAm4MxAXmhqntMSjcuHnznWb+yEW/Urt18R57JQ5g7y+lMdovnU3C1XNGXlHSWclA9HnjEIDZ
1V71lyTleLL5uHBEzk8M7frHnJHOK/3oWZ8tbwSEO4DkWZ64usu2FQOurWtMwzEfo0dbh97BY5RC
8qbA85EQPM7/ToGcUFNb95bn5boL+nW7eFWZ8HLMT+0H2aj1BubsttIkMXThrSfjNzPJOIa5kQwN
VEwbWyPzvKHCYWVx5Gkn+yigGphtVZ44p4xxTYz7CMqaVJ5RPYgafBcgk1tvw+JiQ1S8KOUC6maZ
r2px9CGiVTDGrfBJyBKmT9mkexYa1VXPsLX3HFaQ2dDdfNPPtw37J9i06XFu79C8wAUKymq6kZE3
7QjHhlhBmZBYM3Faa08I/0+np+Xh7ubJgiplToJBJ1jslQYPsWOWth4LWKQ13l5uM1BZOcI99fl8
mhtEJ1KLfhIYb+5iPa+IMnE1zCAR4SrZB2l3PtzQdDiWnv2Vt4KBnVMeuPQ+D4GBjwcL9KZa/Bko
4vAqeMjHFVawLJwZ1k5z88aOhCaLwTBXNM9ZWBVbz0SSc4qz17ByzrBqOlnu2dcxAPvTzYR/AVWp
RXld/f5arV4sbU449dgw//CGWOQiu0xhwEnr3Y388WiCoIPMKxLTZ4BsrPq4Dva3LCuxgze6W7Bt
xtBH5X5dIRrJIDwI3WDVKdJvHhEipnbHwlvupa2tuAjcjIqbFL2xVXdyk/vkSj8nPBkOx2KN9mR0
7UPW40OTasSKRy9Hxuy3VNBJJzO4Jy6tJ5DtsZQ57qWcgGAefOqefZWBcgKjKD0NgXiz4R5vMTpw
v9QOGxbhbbbVg1mpKo5M+d5D14kUyGE/+Df22Ue3AtoeBo8h8bEgkXuEdWwkqot8NIcI2dqBPjhb
/1yigqk7BVu/s1kgVgcFopq2dFfze6TntTHpM6lH75Bn3AMLf9q2I2a0UPowAi08VQ01fg5kTZJ1
NibKsN6NAE2eteUc77UNjjcfQtgRY1f+UpNNsg0PDHlniQ2xXu6UHGwy4GCQ98iMFiWdHY4dfMo5
+52GKV5Ww0wTA2DFhiAdCiEEtgJcXdwpR4CfKsAuGWLvZN0rMO76wJHgp66xZWvHgxhdhHR7FD8C
PgTXtRSSm/tT/faJP1bspya4/tiwo79DZr2kJnMVtwp/LZhHmNRlm5m1cJm64LFr0285UgeAaLTN
lDVsLaVK3jGuOuAiLqlVa36qOuDyxbytldeZNo/AhTAmMkC6PcjGDdP0iWk6UtHSMSplPqbelRIW
duuUpQbGYFYE9V6bALxrQ59Bm4WHSg8v8PvTPmgSDolcdxmnDk5Z0dTF9I0s8KeZ4WamoueA5W8X
8JSx73xrBxOuP/rwmk3csgEWOjONnnE9/hu1thNZQi7gSI+32vKT6FUWsj1xI1EmRTDgva4607Ht
EqJyfYyzqr52ReBQYY23ZNTHSpWSJ8P7a3sgilpv1NuhV/tCu5p8A19KRKfs7kkyc2YDDRUNBlMv
IGv7svg2mGsvllefg658MibRxF3k9ltOMb/5/V/Vei0WlxxnaTE3xVzvD5JkYxr84tb7Tsr7Sfk8
aeBS+gRTOqZM7Pla8UI0D/bAUzEFFWbVCBc2fotYG57mMG5jqU01CXTJvH61xqvFZZBMLz8/Rjw/
tp1fagCC6QefadaxotMKjRm5n2MOxodx4AFKSwaW1kyBgu/aTCyr+WD0ZkCaNOfv5pOWJxTSxq0T
vRG8/hdhgoqC9ICaxuFCYCD0XS9xR2vfOalG7siG2HCaa2u1E6Scl6mEiY7ba97Q5JxuphrnZ2Y0
7XZxylOhomcz8Ham2Xc7805c0g7+mK5l7mGyDxDEXXb+VFVb2TDJnHV/gH2Es98h3Yyyj12+mQ6p
G/BDKG8LRprsv8APTxgjMr0tuzHqQQGd2wn3ACc4WA/81akW0gMaZN8FzytWO7YDHk99L5iS5Us9
t+A3yx+bcafQXQpsQm9d9/7jdCQG2kc4rC9K2/8ar/yh5P0eHigh4wmKXLzhtxfVG2PKAx4gbjiB
4X5xVM7OoQLsa69AcECTbHqMmVgPcfUuxluUbc0x/aE/7ZeHiEGm5Qef94D9nuhG13AYcRFiYx4w
duO62bQpKqQTcXf2jKGLi+4JfKQby0rcyJeDvgqKk1W4z8B0y5h6lMfWZjI6kWXBt2+8T370Gs3i
6vZ8BFkfHQuA2dulhEJBicQX8slLWESHaZ2q58CEFdwpyzvUVnnFKDfBfGIOWHdiNyq+vWNEN67O
3HGX5Y8r5ZvU0UdORwyQieLVB3uyyYslLvCtzBmuLRuHtje7TzS5h1v66bbCq08gOhhv8QG7wz0k
rNI3xBwFUYKoHeCNLSc6fe3m/QAzkwVTTImirTEIH2wjekX2Psz1g9vhI13UEeJ+T6NVpjduNCsK
hZe3yiieZe88CEN9Yq8f4gwjY4aLeuOS3d1Ahn3Bi9qD0GcaRKNJkt8HL34mLxPssmtu9ucIxGoW
SnH1gs1sKOPaGap98Oa2fOjPkHHRfUOAuh5co7Js2BoLUCoUx1hXP8DaKPCf+qAaKn2Opmw9F9mU
7WnA+NuHuX7ilf9jucDHaBX7aX3rMW0xCjZLrbckz+rTOHjcbcIGrICIOEOMPW1Tgfcr739aq8wT
o+9XLspOMnq5PAZBPZ2k6f0g7HwoWzk7NOL+o9YseRGsxaLhsNhj+94WnBTisEzhhIzRa99zniPS
SElUWuKUyTyOYJbKTuvMpX4VNgZw7u8OQkAFugHtrwoPxnPlWSa3ejdJyTMlUhvhbuo9+xoxwzb8
e/I9BE9WUHyJmFZsU2/kqMPYLbe0vEKUOY6QWvL6ZwIFvEfF8q9XykWaRCzCvdYy7bfKG//yOfSP
GBCGOwVkhXcgNVXnnpeEHYYjJiOMUhTtCds8JaKOIBIdYWHAj70/boQdVI3wHjhEFmn/sOIh7WEp
8JHFlTseh0z99a10Z7T2NwDBYwVZ0e7So67Tq/lPAYTBEP0YVITZcFl9FgA/5/TdSzn4hHNiYUWM
XSBgUT0mUhBtDwGrUhY1nj2FHlcq60Ts5Dcx0ZGp1i86NmDNjVi/YMx22n4YVoakjjZ/+1W0Yjbq
yNPPOUIM7Wz+myFRxCW4nU0doCUVgE1rI/vnC3k1I1S0AaTdOCJxawfrXoHNHv2Z7UmBQq7zc2b5
7ywOVIaNyFZRS1Ix9PcLZ/Nty1qNIy07kUn8Fzlvxir+uXNFi0ba3H/KK/bsqPKujJE+1qgBpVFu
3RXMYjG0SWmV0cYPXsCbyZ3hmff5e5WYKmSPwsA8gIfIjSUJp9v4HUUIZRTacD6Nev7ukZ4OPQI1
3pfiLPpcJnlIfUuQu9VWaOPVJdtymHr9Is0wO422+ORSnl/puuqOQGkvuR7yWHOyP+J3sJ/NQRzK
1Su/ajjwk/NvCRiA1blr3ULQVQfKO/z9WHYVFxJSWDmMy4uCCReD+pqTu/tR9v30MqSotKWab4rh
4GU13F+WyUpSIiptR+4eccvp5zJPhM0gvAQ7x6uwv7mgjsE1oNkJ8eD4JE9Ixxc736LvSCPt3VO0
66udul8uxoIzFoAUFzDnrU7VCuyTt2z7rjo1bmFcXX0yJg71PF/noV2B+FKEdA6sdR+0HcgnyBvP
WE/JEuT9jreNfZ4i+xgDZ/riyq8oQqUcvLaOMbe/W06rz6UYul1RRgFDIcM/WXgyYfjaD2kxMG2u
JfRcbKYJyGTG9nRBnDrmIb2tD42bj191Kl2cjeCN7AULrZ6bO2tqmfGOtqzmTTTuhdfit0lnbjbj
374wHArlgq15f3+ZqKBqcPNDUGN4Cg/L2uUD9Ae5ppj9hDPFvaXLHQVobGEFNT2wxO2tFSl8pPeh
dl17e7OrriA2oWzo8aEE9vykA6RlxR6bdFZ6a6faPwQB9vAo4gSC250wGHeRao4DuxxgFQKj6EPj
wtjjS1Y1nSL0jkXqgo9FvDXqc+VNDZlQ9+jQD61Z/U4rhrzePTHaEAEpa/nVQz0A8+cobme5fm1r
jDejkwhpvrWm92dNw4XbU/luL2mLLEicjJm8B/FeDXu2Y97Huase22xZQS21TAkyvz+760IH0mpP
O2jSwS68E4v61sseSjc6t2U/YFYuxR4GcsHwFEwQxy79qrPgkvv6xwDpdjBHVC9rdqMTFCLiEIok
aTFwfNtUYOK2Tsrm2nO+39YNs+QhYDcBHklLErYIgrhI3nfMeFVnr2xY/fNEFc0K1Ox1Xnd6iH6M
vK532Zr5AChn97hKG1FkCaetaFzjA/fUoxpbj/IZ1E6ns3fOsKh9LeSyBYjcMvIP9n5wR2M6mcCc
uyzcdik8Mg1O1WUkbm03WVwluWgTVfuqshafgCL+Ab9c1GV6rMbK3Six1gfDulecRTD7U4DTZR+B
2F0MYqpV9mZEuNX8kQqlsQMjbYqHhceRrH4dxbbJmGshG7ArRqY9VIufVZGLU8kquTGH2T9CdRtz
zm8iksY5DFLvGI3GC42T1mUewY6ZsjkWk6/QdlwqFiwXJ0Gl3oM5SDdK190jZZAb0wq6d9k+MyB+
MAkgIRNd8MCt30WJLh5Bu+4HuyDNMTHDVtwAUrcxOLEUHxD9mI9jn0FDRtzhPd7pZl5eLL/kDJxh
hjN8ez95d5s5gtz98C7pN3DxraK6jVVNMQW39pX/O1CV+17jQ8W7VH7jbCIuGy/kkF4zLwJX0n2F
o3fFt4qU7F5HbzgSHBcP6JuwXHpwxXaEPFrfZf3Bx1qU55/TQumkKO4Xr87eKE+VOzF3XBeFne29
Pq1iICUwUVqfz1UQEVIFGWGDmyzIqfQAz4r2IausjzkmYJexGd/D9S+kGxInr0QcwOg/5w26XwCS
7uybH3MbkDnsHZ4XV7gHq797fJf6IZw9uRnFUj0OhtjS/FYeebuoJWuwQHg0UpuDvRwHWXuHYsin
B5W6b8Xo3KqiP63tKv9R7MFpURgfpqMfx2ZpQOpVPzU1FFth+mcUNROUM1ghkJ/j+b8vxNdvncvO
orApsJvjaPxM9ZSdkHCgten0yOE8e+6a9a9DYN0s2vxXLpoPKiTDy9otl5mh8cVxna8AhPPnsDD7
A35zzFaky2wFhZEHWEvYxCDSDrlC7I3uec4+AQ9EkmnlEOlJrtrFSJN0yOXv0aj12SpRJ/pWPxZt
+Lu6sxtr/6vHq7/RUGqYQJrdacwZ5/Q2mSE256dpCi++rY2jMMVjD+yXFDlOoknBZAMXtyUMWIyN
3FUhcrBbrSmk6SHfRrNZ7oyBJynAaMMsjibfFU3uoV3pC/CdtwBXm58Jli5hPoq6fqOXYz2ttnoV
PmmefpgUPrmPEL0K7ztPkMu47ArDxGLW7IYfDTvV1ump4Iyy8Ql86hAHv6UQ6y1dqDOt1/EdbBvt
RvRnbDg5q3NY+g+e7LLDGHnbDAP0I8iC6vG/f4KWbj7YDaKAVz0gY2uktClInKHeYWwL4sUKhtOS
AfNibYHlSA3HPjDG4YIYtoIXC2ka0SRzbE05Zk6VCbaLaX12zo4OE7q5QUffv7Q+FoJ83qWzdq7j
+mn0+foLS6Q41DN19KMVehs8X1EyRrTL2RMYc2Ehmfz3r/T1jRc/zX+QaxILV8fXNM8MCErigGxt
bez4pJNsX94svBCxRT/fNrRRXtYuOjG1bG9Fvr7WMuxuAdBdYDDzKw7Xdk/qYSI8pprHfgBenO4b
NuhLp8d1V5uY+Up+4o6o2SlPg+bwd0VvvsHzr65r4XzR+qX3GHTQG7zDwFJ6CWyVX4uUjX4Oiicc
V3TBkDACNIeQRKrlMRLyMQ359eVjO70AknySUvgHa7OF1p3v+MNxJt2bSfw+uJP8cXkE8LpIb/Je
jOjJm9oVktLNlqADryNlgNZ0wkGaPhojXHhwael0c4MUFGFY8gQSDbpMJSEP0cvfnc9wXda+sa/H
AQR4cHICtrPIKNPE8VfnpV30kZzA7zQzv9wGVCyZLTOxcgC0LLYVlMB+V/pBgEmuDfb5AEwK1SOe
mZmw8Q4fmd3ISxfSoUkkYsP8LdsJAsYsU8xKhPnutMTMNF0ERzgAOVcCnJNV5lo4F+81xRZaPmOA
Sa1+7AxMr/JGfS1Ldm+DQ2mq4B0yUJ2Cc4M56kjf0hGMW7E1BsiIc+n+XnNlX5UxLpuPKl5N36Jb
rx/Oo56g3WLlzLlqM5F3AoDrQpv3fBN7cCCY6gLaK8/c/M+K5fGiBpJ1fc9qPVmS6UH08V9uNHOW
WK3LeF6fA6eBYT13hEXGjrjpCDQ09fAh1tZMzsb647ThfCQaF3v4TC6GPzxR2oErL0T6x5WJaoUY
lkRuYz3mGGTNwb91aUDZmh6XhAqaD5C9yxGIx49zP6gs5sQXF7uRIh3XBP7AqAkCBRnn8jSFUUtR
TnekgAf8h6PMHeLFSEKmgcPYB9lR+TDUgtTOt9Iz2m1PjG5juDWrytgcB2a1fRh0NzvM8DF2+lDM
XIZs7VVX91eoJ7mnE6bdw+nKLsP/fclod0iYQzixcn+1c2W/MAloTyypd5zHNDxk4myhL5wK2/7o
xwfH4xCQSZkdNf/Jnd1aLWmVTMrfYRCDliWihX7ndA9iZz60dRttc7/2jvL+0JhpWkIUgOc+0IEx
FgPnl4DiDn5/blrj5ki9eicbVmZYB5feqY5TP0YbqSt1RyjLcy5cji41cGYFR2YnOk60s7LCBwl8
FtOTSyFh4Lt79ERK/yYKy7lTbilq6HjaChf4yDZ4oZaR49fasVvSFOmplHnHMp27uwVjGo37pUcx
0JATZZKgxxkGI6ScpDEhBxQYtONFE7wJPNLIAb1al6WziMjl1GrtIu7ZHKl8WnOn5U8GAAUiByYs
yatx+u9f//snz55/jSoMk///n7op+9suCltU4+tT4cgnf/qVYXw6ri7YZqeTB2VMjBsooXCo67ng
qSgSPyt6jFTTrtRW8Ox1wS5VZfsIioCzkHab21jZ3Pg9XHmFt2doTHNfb+3pFubcZV66lsCkEvKt
j8r0QIyAIp+JLIEMPoMUPQDh8tKkU3nyCv3Q4JXbmDa6OjYwVIzaYFUrGeTmnhkL2b7WbUgKypL1
sRwpFYPYhVXZ6qEqoqGaZbm1NWYPmRY8ydTNUQlKui9YQntvzh4uLErljrNtpTQ3Zs427Nzupcyr
/mWS4l+QZR+lZcBH8eaGAyJdeU7/R1PQ0ZFnPlAuanP4JwK69v27Y90PdB4tOpEicTxwipF4Sw3/
unLWOw9lZt9HMBEJ/PExVNp8MprafCoQNC6LYoacFucuIpnhsjftGA33BCGLP7bHCUmszicogb07
ZuuVWe+uAUSCiyzDm8D3ACZ+jNhluMyuYitV5yUVTo/nsIA5Yqb1uB3uJ7eyEZQiSusaDnP9QegY
C0pDk9Xg7FB2ndhuG9ZbcN8Pk8cSO/RrjFCXaDzFuNVWeRKL0R/xK1ApS3nCiGH4hTDlKx/fRIrT
AZjVUc7ajzh9s/XD9JrmVx2a5bFJW05YRs8SYLY34d2ZdhQsqt4cLuswte89kt3U0lHu2sg762Ca
TB1tm7NSnj1NqPWsInN6RuP/YcziJRT00RZuscCOmdU8GO2w7uyGsSs1u7jo61sY9EZShtFxplz6
GYKg9YYh7wQroNwDJIf/TVJDLOtrlzV/7tjlLWeZKonU8F6kzfcK7zbmfHde/GnYyspZXphnAO5u
/5rTvXUorLLDDMI2LpZ1frEYJxcMKC/MnscDHn0W+NlnU0ifhjn6LSpdPEfiTzHhXxnZpnZCGM9y
+coVbfM688UhiB4GibM6kAjAqQ6NOLKj6YPRmbdFwqT9JR2/lydDYGPU2K01SvGR32K96bzwa/aR
Yhm+xpQq1Q9+ZH/ipYnL9CYKiKXKGf24VpjZF51e+snCSMCf75pD8SQrLiWG5M0ycDLNjbjn3X2F
6wlu+mSsD1r1K9q18dU7ZoH3AsaKEJnx5AFspwKmN67Cqiv2pgLcAt7xrec36XPJBQLepcXhrC2m
ndHk/ZOLB6KxDIuNi98ssTomeJw+Dsvs5cRj1KvUq//sMeMG28ElO4DbSZlY+81t5sAIlvpKPGGm
L5aHDN1gNsfxEddqs2uqUG0pE8pfKKLJ4AS15R79oBnd9YOxNfq7y2hOUwaNBU1XCVlIKDBWfc2M
WTJbQ30LF/wEZW9EOHIjkrNhRZEoAczfuMIOJrUE0SjlS55F4X6yf7mVFezMNfTeF8e9DlGHLR5l
4lGzAVGIMx+Idw9HHXLs7XC+NqseaO8K/tV+QNVX4a0H2xV6P7UTJT2sr2yCfAdbjUz4jTymEo7C
02wdjp5HsjTX5RWLc3XN4UZf3a7lgxCsoKOR/c0Nm64XJ71l3D5jFg/IvgYxsf9h7zyWHEfSLvsq
Y7NHGdzhUFtqTQYZMjewSAWtNZ5+DqLrH6tq6+l/ejWb2aR1VnZmkBGg+yfuPXfwx49ylP59MlS4
rQqe5q/fOuNobH3qsSUmArYPfLcXSD87xhOOe2+dbVxB/FUrvShCvCb3ynbS49dvbKZRJ7trF1Ou
M5cAPp0vRiXcBWEZyUojpHFWZqCsZ8CsVsKjuuauYH6aCtptGcxU6R4doRzrI2NpOOOtA0lWG87d
/Etgkizpp8MzTQGjKNSpW0kcD1qDPXYTca9Nu30kxSs39LicgNFvuaTiZxjy9Z7YTRAylixOVqN+
F+xqwLECksq6B5g8545CtdbQLRiq5xJKy/IRRPp4tvrsHpludjK64pPI4P7O+KoJED9InwXvMCww
+jNOsUDBm8DF3BhBrZsWP6KoLY9htPYGY1obggK5nUVRee/+spuIqYFfuZA7Md61xn0UQhxbfuZr
MbhH+MTREq5hshIp8y85lA9N62hqKwDUhfVbOBVzuPQzMBx7WROLu1F2sWtwK1IdZKA05DJPIpv+
Ga39aNWMs9NoWilyPA+cARCMAzfdaQEWvcF4zEfaN2a/y7JvrJProVayC2h07jR+qPzTD/kLtRY2
zwWJuuvQyd0FqmCuVa21712AVopMsKPTrknodQ9GyVhPQpxeFyUxFq5ZUuxhnVhnlkHobw9FhBBP
B7lbvLKzojzlATIaoxri7eSKHJFRnRw6r7hrhnPsxhZXBMkj7PwN0laUmZBPpb15hjNLgmv2yEyg
YS6xTRVp6rxHNH3LUecA45tFS50zaUKPQEPxaSAtetOMHob29A0tPTlu0Lln6NDWqVLnVhF5ttUU
T7caO/XiJsONDDHYFb3DfMoMzJsJhYYePr3Hzg8ts92HY/gQ86x+OH79Np1gKXQxMkYrLMpVODeD
VBvFowKfyv2KHcLPUOcbz1VHA1b5rB8Di+j5sCIRsLfaA1gLnzt5OGsTyncCSwwGhJaGAlvDP8++
C8WYlt2GdZVV3s+mo2oso9A8+eQKjIMNi6biH8kNce+ZUhVJc6tq138hE5TPLhzvpDQOXdyRPlTZ
cmVOUX0qu9a+IOXuligXnBvEcYzRZbGxm6x+OB3PLwh63BYU1STJ41LFWcO6smpWGoiyZ3L9eFGJ
Kt5jicGhxPfPJTJ9Z+TvM8Yady1YAacO232iaGgSm9fUjkfWvtsSjMkFh/7JVmH/KBDKAN5BPxYL
TC6zRJJZkonmcyp3ckDXBVJXrIp5ntgWvcKTYqpT3erJrm+BMKRNzQDGmTZqsn8MeLc96dlHsTaL
obrUfdte0Kq9A7sat31IS8DEzCQomkInsM+JKV5ygHF7MsNYnzBTqko2kAbTrnbSxRNBmdbCgRi+
R61IBqOOlrxBJ6RDh8/68bMOSMSWKZy5zKER1ntwRBIPe5pMyWPq6HJCu3xu2NSDD/K3QUmbXasQ
Yb5e302tOnBjo7QxokcjQW+QPrPJmzze5z2feC+qwJwT54kbii0eAavdJm4dLKIlRNjE8+bcnSvJ
qs22Do17WNJjUBV9N8uGZYfrg0Ookw8JYrB2baZ6bqfhAYt2cox/pyKqznaXT+umSLEGe3FzLH3F
8TGv66YIK6n/YvipvSFJ5a6bUI28NnlBg4WGcEbQQjvbEYzrPTtJu61HTW0IKvulO0R++E6zi9OS
NQ6FyiIa5jVFHIZIgrtuITNMngpNEyvTndd2NaGUsltiaQa9MMm1N8LzDmMpT8M3R2gDRwH0srrt
ujV07it8EXfBM64vrBJKkm8lILj6F4Nv7DUZRbQPHPENkAiofQsoVhtGq9aP3r0M0oTLjymM6D3o
K1iQICy+ourUVm2szckr2JdMscKgo15qzcDvXAd79nfNEg3xtJqMvj1R1q9k1+XfvJ4faUqbNZH9
uKOnCC34fpklfcxw9aLF8XUGb5gsGtwKGxwAuOuKfOsCBzwg7/hEEJVSmoUVexrrM0z17Nx0fHgp
kXYUlw7Bgl703eGgjlLoikmltMWAyHRFFjNZiDhtXpMA+hd2Dv3bIIbnSMx70JpKLcqqZofl7d1r
b7lsp5cW4h6RSzyCDHe3iGGR0JvuLWrnJJYI6Z3TZqsYjOkaz+xGr3V8CLHzpIHL2jchEuKMxcvN
YcQXZZqza2OmrF2cbh17uFsshBaiEy9cxqwqFU6zrtX5aTbaMhmYoXdDS1563o87mQ4nnOBIC6xp
58PTQQFO6iEdarHyMBFvxDQWCy0Ydg0kH8LRzFezrU664ArWq+TeMKPio9jJhdXxOdU1/2ZVZkm4
+7hJR0QmqMU/hkaUpIUlHBoZ4RTDi1JQY5Ke/Jp8nuLiMDrQnsuTrTkT/gY+536omTuvIKjcC2ma
0vIgtcLZZeRRnnD1Ag3y+Iy6NkxGmJnTcYAUhkAtO02WqW2YIL8mtn9P/C7+tLrfbRPIt8y00UvF
xsISwzxF0AiWMuJibbhjt2E9xVe244sVIv6ydWM4WKjbMUN/k0lafZCBjUpCt/yzRPxKHBTbRFKv
MG1kiuEdTdqTwSqILnuIFkkeFDsfI/iGoN4QPXBbLEOjmZZ0wI1nx2eSHGen5LOLSmSXGxQVmc5w
MmvQXZH+RcAb/RSKx61sHlUfdTc3tF0mGv1Nwke5JGN8i0qZUXy76TMl5SYtRbgz28hemCpAhpvW
1V4VKfnUYfqTMdRnFg0vfRkx6SIP4UQY4UQuMhRI4FbPSYPl0rLsBXcPgcI0cjx9DBZNwhK3teN7
69GoH2PhMD8gmKFlTbCMI+WtFEtE2ehnL6k+m8549QeVrlq2p4SJxsZVieJ7BESIVRfbI90mHcPE
k/EMSIZ5JBrxOeZ34wZJd1HCai9WJzZdmrpn5NIJE2Woq0x1BLparFH9zUuadd5lAkv7U9Xn9pHC
Qi1T7ko00ajSpDM9R4Hp3OdwG4P4G6n7xbWc20BcpR/Ir2yOZuqwdESLHfaZf1JzwEntp8UqLQsO
NbuuNgTvLVQYvH29LisgmTgDPom4vq53mMbi5TDJHXJo8tUgGy4yJ0NHq2FSX7i96a2gEIRL12/8
Q+8XVDrm8DI07qnS5V02KN/iAr9IXr9bs129wMyPrl//Wc522maygDYOZIt5qj1mhRBbV1ZE6erc
Zp1LhpRqb/4QRuevX7Coe6uhteuHPOalqLgpvGTbVpBjROY1T/kotRV+nfRahXhpejEGe7eC2jB1
6jw6Dk+AMLRL7GQ/9K4Yj7qdPiICqfDapAdb8TwMzDXXXcxXAS6PBhY2Utc48py6kGG6KjzhVxFX
iwfpPBruQ/eOLU6CQ8qbt5nMpV7uHLRqAHNElScTl9dtO2ipkMfbuDdXQyImNurA11joYV2BN7zT
kBEuvQGwTq/MegVCB/rhWDLZd9JlK9JpIyzLWdVxsS2s/sWalMaWkqWQydYYVG5JQDKVflk8tCFM
7zkS8RfAsaz08nXupiVnqpOfGa+v7SiQxH5EOZYEPq44HOd9e0ITp8jiIAJRmsIh5gFRrlmiYpqa
FwgdLdMO2um4cYfdIDvOA3STXnMZsqz9yOOcMyOLb8FA9qDQ3PqV/2ASUr0vE4BeVDfrgSk+c+g2
2GlktKzkvALpYsyfxBmppxpoGGO2SKzJfA7Ivw0o7ytPsgZA9lDGGrxCckxlU1KYlNFaiWA8FaSS
78rRuaWRMRxTG6PREM3NAziJDQfiiXIHUlkYtDtDVb+KsmZ4N8vgiO5iLIyretc1O8oZHCP5uHPI
6j355c2zCrU1qHAJvOAo8jL/OBvcLD2Mj133poYkOjmF+10rKwh3KMg28RxKHYyzrFHPgzUz+ICh
14jGm2ThiUf4qUTWh/4lELvaMFfpbPz/+oVkHKLU2Ybv86bSNww2qUcipzygqS2x7rXGNo2bVeBk
zPRZ/C9VdiPG0bkUZBKSmg5vw0v99Bgl0zPwZZYLXg4CSUp8San7BJnZYI+EMg1Wq/3AbfejZ/y5
6LWhfoqGlF8gTuCE7J91+8dkpMPTkKtlbCbqUBQUN7aVYFYsarVxm8rZisbztxh1tm6YRq+5of3M
fDZqegyVUMO+SkBtvCK/JziVIBfXXdI8j7kmjgQPIkrxSD82OlgFJuGqCHb7u5J8ilG/ov9bA//3
f0qrptMk9J2DlHT4eEDkjdjduuTcoAsQNp9eNHmPxENgHjVbtqKALd34o614xPPQVa9Eg5jrjrpi
4JrCKhoUj5DDM83EZaq16WjgpXfJEFriJzQuuvrlKrN4BG70ZhoM8oIO6Q+ABSO5iKD4nkLtiPy3
Cn7CDI2xgMvF0QpaQfaMw83iWSzXbuoUT1pZnEYFBgxUw5KoTS4jN+2WY0SuuzAiYogyplUcvN1K
TyN7N8XZEf+KWpuT1m3qSdhrL0rtbZPNRy0qIdxklJpe0xYPXy6F33wnAtrkFBEY/oxohfGv+Cnb
7N2xXmvUrBswyd/LrJ9WmbK4UrnHeuBnkSjqg88ncJd6RyjW7q86s1/YNORbJCAh8g9XP4aTuvll
C4KCnLMsynH06dZHM+rZzo7tAP+F1i20rreOrYWAKyqvZGOmvmswtbSbtYm3fhNWRrCEQA+ezfIj
QuWBlnmOYF2TtsBufJQaVf9ZWi3OgkTD65R+gidtiMZDJEmS7omcsBkvjr+2dx+RNiOmA+awHVhO
byBCbvR2vuQ7znaczyN5YdHob/E/WhTuRXFiX+igQ0nQ/nsj2hvFoqNu4KxkuYHRoQvMPYaMR6xg
WeCSSD3FIDz1r/FQYr+uwnYlY9VtdL98UoUu1xH1FW83/tATjQ2xlz8HzIL3Qw0rtvDLNfLA8Qz3
ZXatoNpTYe7Agdx0c9hPCF3xAuONRSVnwQ4H7q6fXguxK+YKv3GCq6exapSjirZG6bjQzswjTPiJ
MsXH463hFmBPCaM4MN/qUPvh0X4fG3sN/P/QNTpjhqJj8te2IC7Y3iS+Fxz8GvZ4kyFo9SOZ72cw
d29TEKuaz5Cja/3WNceEeycxOMZbABjVAETXYoquqguG3uzEC9p7iGx6j8jwgbVox5x8MeZ9/upH
LuByect6VilgTRd5yvINFINhLKYxxX9Kn1tYxTen0kIU7AFUySGDN2hgrSAXJ1O4KBj4v3xhtv4/
key/S5TABAGi6/9MJNuF6eeP4DP5H7fq8+evOvgrmAyh8PyX/zeYzHV1YZm20JVywYD9zz/JZLb5
h+kqRwldB5FouxZ/8l9kMuMPaZrOnyCzP/MkDP0Pw7YtougtYdpSWv9RnoTkX/9L9oit0OtKXpFu
CFO4vI75z/8Sl+PZkd3n9ehtw8qXwWJIfKyZ7BlYAqV5Wl+HJCeOjoRhOCjvkmXwcDEQV7wzO+p/
eymbySyAVmxVTvWiFTkKZtKhcY5qXnCCCp2RlBrBwLCMQKXrhtvXI6R4iu+h2XnB2QhqQ+0B3ipr
j0YyOQtCWKtl3xnsc1ulxd/+8tP5M07jr/EZ8u+5N7YSX7kZypHC1l3JlO/vb7cnSJUINDwI2jjW
4F8j68dfUqrjBnUPdo34w5RZ9auicMrBjhfaEzbJ5iMipMtZJ8oM1uz3J7Is9EKhtWfQiGNLb5nz
WhnwQrMhSI2w5MhhtmQ12X7MLecQmjnqMI5nU/tHTsvfYlr+9q7EnH3DWezn2Rx88s9vS/xzRlQg
MczEcrZWOFO5zSn15WJo4vJH2ei4PeuSGDTbwRXneP7aQozKPqOrD44baJs8rHvCjDiYcsPVVza4
1jPg7nE7BLV9HyhXvqmI3e+i8/tkN5Yi3Q0T4nwMecmLYeXt3qeLYspfhOPbTI/a6C3EuMAaHHIM
lX1AnOT+xGzaGiCBeNIqgJabFCExDsJahi+2ML0XYjCzdzoF7LEhLSLps5upysslUaj9u9G07X6U
eratB3hZ0GrOLvpR0n+9fj3KKN/lgS5WdkWZF1XmwN6/nm7mgENdYnF2oyFARkqi6NbDhc1I3AN2
1U05dHe/yy5Z3NcHqsDnqdbdNznVzo1SX+GRMLtwL63cM/Cu5CxYkqaqKCECQkwXI8kFW7Ynw9JC
P/OujT47dmdoDvAkljiVr1U+9e8yi3laUD2DU47k96Qogr0xkpigeZMOm8UTzhXZBvQ76fk0BCEQ
nYm0sYclOi4f0GJUoCG8kiXIEMwFs3Mhj2R6tmCt7KrJJqBWO8DvsDFk1eA4F56VZAeIBtlLWKfG
z7KCSyYEjLXFxNgHXYllL0UF4HSItPI7RnYwrJOHOsJp9XciKBnsWkm5c01QGrkY+x3El+7MjDab
fa7mFprms48/euXZ9YxgLgs8MCzoF2DuXiIdiIcZivRZ6XOaoeN+I2g0+0itWNu3EoVxp+z0Gias
LJaschmfk5sG3alCfRionymzA3SrbrdOzeCXHUr/JWjQTy2E6KI9k2lWSLRFRaOnpx7F7k+zUP7L
0An2M4WgY244r3ZO4FnPQ58P+mJ0yvoYI3xeGkaaPWU4xogcyFXFyLlqi5/kt17rSgtWAkTLBqy1
vEwsazd8mubhpFFtC4N3aZAd+WZJHmHs5cmL2VoTM7k0v5dywDXFOfiS2lHybKEw5cu5/d1wibOZ
FCBHF0YO/Ulavju5rb+2jTshNjbqTd2OfFZTujaPnxZrLPcSREheIFzVKzGK5r2ku6c8ifwLsbLm
lW84no9IwAH3R6avCfUFAVv9mQ8/eXjETUr2PstmDm3OXdBCSV6dsPHGC0Kssh9Nr/FG//2J+q8O
VFuXjm2Zusnkav7zv9wfUyHcacKKstW1AlH69M1tQWX9+6/xL443QxeCxtA1DGCczhyg9ZcvAgB4
KnqncbZsOBZOo2j+5LzP6wtt/5W/yPO4ZAgZ7lsTAk+bMByRgaX9N+/VEn/P4JvP2b+/kH96t6PW
KJ09v741vBhHMGqREwoyoIhOmX8wPfI+GjNuj26OFsr06/BbqHn4bvF1qH2CIlfQm6Qo6yxs++/8
/6vfUI/sR0/s/I3hDcZqT+XxrooESZLTOKzZojY7BHEueOBZHmhF2rWPiB53DVetTHJcDsEQlOh/
PIKQzYBevvW74CMMA6rbqFMx/2RPM+Wynt0aBLlecQ7or5bRWT+Jl+g2PcfFd5kaTMjiJuTHqLvg
K8puJ7NmeM21CrpXUKhrzLF40pom25VFyvB86GiCXLdx1sbkThCJerxafSnDeyoaiWOSBMc1wrfy
OQg9H8lckhIPkYQpuw/HOcIVjHfEHkz7xIjpVkomwQxXtJStCCN5jMwty5UkU7/RTPUfI63KJe4l
opC2luZrO1gdUJ+x+E1Bj2aPRfMTEvbu2fFJs558DQZPGaoP/rJ9VWVqX53YhOkzpWKn8qjf6Bgi
7hCkEP0S8bUsnXrAMjIzKbBkBLehT+NL12cI14JEgGZVoKEKPAWrofCL+8iPaoUEKd+apDL9SD3N
fM5LvWJDaxfG1cg6BNz0c5uhCxiEprVLHLcq+J8TeWJbVELDkR7EOnG59Ks4S8abbY41gFDbMeCa
WiXMYYWPJ8unBPu2KZDsleFNL3HIbAfhjzthGTSKNbnJ05iP+7yL5bsxP/Po9di0R4nOyBnRRLGy
odCtnLZq7g6ZEpdSgoha9TERYdiHfXvd+VUNO9TAja9Ez6UjPccC/16n7gepCv1vkxQDxjQJejd+
MKjIes/Nofn0JV9bqSczrv0to3qBDaQgM2sIPbJY/nFEQhWb0dl0wdgAJ766H4fazpZTFi5zGQaE
nsdj9iTZIWCj43u7HvXcvNao670V/BPVLHW9amgSqS4xvDaskDSkLLg6Cx/lNWsqPC1DR4Nl6M1I
FLqyRhxpablLm0zf+gTao/WabzQHQFK/dBn1zZ5iNCh1kxWoJ4VXHyx29v2C9Yd70Ob7c4wJAlnm
MTD/RZ7rcHXxb6s1BzDbACnxcrgkcwBG83Zx5+o4WZL8gM1B3czUBulX4GbLoI4Oi9rOxNnDc7Uz
iAI7R34q3wLStAsOs6DetG0ofpfKbW5D0ps/wkjrrxOx7K8aZJmH5FVYnGzJcOcg0YYVdvnwaokZ
BsZH3LhYmtHuKq1k6UgVP481kS0vqPnNGxSN4FCwDLg0beeGi6K3q+96EXlbevvyOCJmeY9Js9uE
fl/0iGqRAUaORFGAKguiaGR1z6hb6nFR1CYhGH06PU+dgTAMG8oDHboFGQygcNL1OuJQ4njfcpY2
ewbgerUsWgH+3/dxraV5BgOmNte1g4AN1mpUn60ioxDtiEPRQxaSsnPGDZWSRbK5rDwft76mrj7R
TbtwqPBLWpbPpA5hl3wbbRSELjpgbwGk3zjYVhEfY20k2sdxqpudaJBDXdGkcGej6Rb6mv5BUxE9
SJPqDx0SmGMwiXrge+VYT16r9y+JRzbT6ESseY0qbb43uW6+p40uGMrFMDx1JiJB7WQ7AtlbaAG1
fZSFS86eZoMHk+MswxbzgMmQ2EDSXA7nEWQEQ/rIfhpDw182PWJfdt39hckoWLBawC9cAVrvtuwG
4o1pSP0dAIs65JGRbBr2Cm8i7jXcuxNi9T5zSsYS2OTqTmcxSVjUqsUss8vdkRzP2DWgFUF0Pw6V
4Bxrwyq5to3y98GIvo+RMlWzUIV89ypUsQHjxB89F8IbYoHqV9yUaJdLF6wMVRo3kDAXVmSzXomA
8DUWAzKca8C2eLSvjOCJlzaJVArXcEVd1K2mZ04br+z6b6iohmfdi81D4zrBNoMFhefGNLZho3nn
XDnmIWHZvpOWL95HivpnckJzeMt9BBNDFC9mYznoMS0j/VlngAbNxE3vqsibJ7IjMiobt/cA+2Va
fre0Tj5T29RHzFgoKUo9YWHqh71xycqMn2SQZBUxd/rMeEpjyBV8ezehTg9jjIB8V+SUWmQECLc7
GXYwvLMLwm5uFxWSwCzlo1DPl1yC+7R1omMmek6i0mJ9o+kz6YnAcNCe1awMnvqt5J7Zgo7Wd61t
4YrwYsn4PFLtI6VJDoFvDT60hWDAjjJW85C5Pet64izIJ6RyDjVn/s6wXJFeH6CoGk217ZKWJ6Xs
jHIH5SF89RnogXAL6yzdG1YAOCpmibaNJsIGBBzCjdZWzmqSmcDcC38kK1PGQoExbPXWilbhkOiv
Y5oyWWulgoNgpfnJZ9/whI0FvmjihyYm9SxQ5K2h3eYryfFZWDZLBrtJ2UtGcd4+wPU5cAPG/BEU
HZtiyr0GAg5za4hvutc83JLLUNdlecX4wL+Fla9GcOdbRJSXVDLAuiWtf5lr+AcjvT4neZa/DU5Y
PKWNhJ2VYtBcZ85ovwlzaC+B0uqthkPr3OWFsycXzb1Dh3RRhjBCQIMzA3Jqs6p2hTU2136y/WMS
ZMX7UHIBj1B8j2FSaOSHxFpFRI2uOLOKSn20Yxm9ZoNPQJbOgLvWdDgIQw01OfE0xDdIr1svSdeZ
VkOcQOISZu1z4mXc0owwzrjKrDtFWVguATBCAuegwXIbsJNNJzO8q8TWiPKLAv1bSGomTDw9Pne6
OfMk06n7NY5tu6YdLLiSiuAxjawxS2mbwG3DfqtPrXNqDDDBeYNoAVMFdmBrnKeesxRjVAaEyDZM
+nsJLfE4WC2ecc+sfuts5DdZXdXLGHE73vY8OJsiJlUy0EsiHbQqhpadTuuuaKL3shtZKvgdUoF8
/ggvGuhiV/imxH9pY3GIFWnjRpQb1yaHiLp0UyPZBXbJrtGcIFjUY8KKvTcw2AKvkXtHAnJdhVoE
4ylHpoJi1M+AZ1YKvv0QtdFxzMJ6qc3CnSYTlBx1w32twVGFuYU/PNNLzFigfcWCuVGx6vuyB5Nq
lBc3NpprPI4NNnw9vHKW6uvEnMYDrm13GVjUnLr0u+cicrKbpXnpOYhlsyQ8AoMJutV1iKp0WMrQ
7hahFzU7XcJWCfKipqyqaFo0ETF1KjUPb6w2eVm2FHDhX6HqwbeKNN15aMjcDznpUS+qYQmhQhPc
D5q7YmFatfEqLH9EAuGYbywt2eDz4thrhtPKtItoB2PV2ZVtDWi+6EN3k2KbXCWAbglZ9bxHU6bp
rSFMnoSa1N2hOyLPyQ5eS1IJNqprkocYufhU1Wsnpoz5qwwqQVc7e3dqFivfv3qu/2jk+3+XMPH8
L6Mq5i/04y+hwn9+4Tn19/9VPrC0XP3f5kvcENV98n36R9rwPFn786/8OcO1/mDoSsIwXnJhyq+g
iH+kS9jGH0QnGC67S8XuWnfpC/9rhiv/MIW0lWNDbLCEPQ9+/5zkSvcPVIRC52+aKCAsXf4n6RJM
xf5pCKjbpsXLkq5E96+ICf57l0zmUGyFmcy2Xon1jZsPKq3vGN6N26Pfc6Ba69DMglsmHXkYO689
EiRonCF56eBDsE8vzE5H9hEANcWDZnpIM8uIlTYmhtr3UI6kg7ZjWVpuWyDDi4DAjGPcVNoNETOR
s1YVfG+Sut+SrqitusyYAGkgPtvCjIsOBNLkt0ALh4tHFmK/YKNds5EMjZ3oSOaawJ5ffVpFZMC1
+62wlP+K9z/YOjE2ygUiM3dntMrdlIK8n0ml+q/RrWG3+LZf/RwdAIkOmm58/mPQHCIxpnvFpvu5
J4JsnQcm86m6zpFPAV5Rh6QfmKWxXzzmft/eQzzLH17Sk/JDv0WQbxLkLzIWRH0SH7BiUcTbBYk2
z8aSsHoPrV495bikV+Cik3NqCrZrvMyZDyreEWAXmxSjxprQqfFuxKW5H0y9YM8W5gQdFDTpQ+3T
g1W++uH6eYSxVsqZpK/o3qrxUoYCGXUO+eOhutY7Cxg8q0RX+CNaq5w54x5H6Fj8sCbvt03L80nR
8A0qQ1rBqmklNWUKpSR0IqQ8du++K5KdiEiby+3cH89tOyU/HYkTVvIYvNYmKsmRBe+1FKV2y6YC
Xb6uXBMgZ1tuVYYEfDHCqb00sTls69jTiTJUPkNY19sUnFB75s8IwZBdeHsPlN1KuqI+VTX4wMoh
wQRpdwE4XFrRnMgTrFNtRlSOyHhvvpXHl8Ab8KGVqpzeCClDCqfy8k2DNnOemjLZhl0dn0pP2Mey
aag5uAKHS0kQB1g0Rpk7PK5qlQL5qJelxLNWCfByfWzke183gkuiGmtrt7LfhKHtbOqxsp/dmHod
XXjyaQUaiZioKUPyBrixReHaD9bCMHJLuOu5AvRVaA5709hGsKn3Gv8YOr+7wqR7FYUiga7PqkOg
W7cyB90QjDq7VqqmItSLlelJAL1aXVHM5u5sS7K2gx+hPYiIUIrDYezgnk2I77CxfOuCVF/wXGCv
7zLrNnmxsyuQcvCW2CwXYYQXJkdVvCntPF4VrBgWaYI+t8u06ACzs94Ysoz5fHqk2TYUtNpYEuzL
KMS9s/k0WTMquaFETNEjZOKoR35zSCHYQ8xtuHMhSGdnhqDeIjYSF4VI66w95GEPg/dOrlvqH1Vt
UpSY+bThKcqIGBz7jFfLXBeNEgEm7FQNc80lJreTM7DuZATynqke5ZUzISGy4vgJl0i7wuIWbEJB
hsRYmCFhq3zzCewNtjSqqBJSq3UPKk2IpypZPxwK6uhHSmDDpnG9YcuhJZZ6nHtvWNORzIwGa32A
Jgf0GdkhS3pnN1QK0y0rhmYjwz648dkpuF4DoAG5PvHN6An0LtCzBWQUNHMl41tzUePWTvDpzZWO
7QIsWJad71yx9LXb9KsmspJ8z7DRuPZEwMzZG1RP1VchBdIleq/m6qqEofJIOORo9TwDr3daxWeZ
dTw7zWiSLMJQiRRw63dFLwp8trcv6Di6K9W+x8g3iyjyGE/gXGXISIHZkGFB1QC3hrS02ra6LYw+
8iJyPg5uFssHJMtpOXggJdq5upz6nEKzQ5d1qg1b54PeW59JxISIjpLqdPwqVKH2ksBuR82ypSFv
yM9wzXvT1PW5y+KRTMLoUxeg27OaQG1tjE7mXBoHc5FczeUyQA21z+cSWo5u+BrPZXXHiNRY2jGa
wZHINnPJIoN1GPJYSvK5OAcMQjXUltUtp3/+ZUcaYSf1XNHbc20fToO/h1g4XWj+mq2ce4B87gb0
r8bADTpzPkgB1cP1Gk7kUGBlYiXDkBswV/zEwqg8Fc4vrK8I+EgdfdHwGRFcT7RmT2N0NL96le6r
bwm/ephgbmeiubGJ5xaH/DS8l1Ak0QDbUTc9663Omn786o2IrSP6AwlIDi8+LJ9iyGSnglTFM1R5
kGk0TfqrmBuusuAxzecmjMVHudbnxoz0AGfV9hWzpbLJTszM1MMDzvIzaIvUOKGCskBRiy47VnPf
h/MO0Jah8mbn6YNDWi2GrWgRlqo7cC6Rp1zH+a1IRmeTuPy3em4z2yQuy1WpfI7UrLfs75gP5Skg
rzlhIYGOicTFPF2nQ6TvM03oaxNp1KocevNS+IAEwiRyNrFBFlPXxcFG18LRXfhj7X8TIkLo5gaq
vTAALQ5N0IrXzIM5AUHF/27YkXOCFgtMsemYljGjzvZChBdDBRcIMuERQZS2Crve+F/Unclu5Mia
pV+lVrWzBI2D0YgCauHz7C6XQkNsCEWEgvM88+n788zbF9lAVwN30UDVJhYZKaXSRZr9wznf2VXs
2p6GWk/PnhUOWzbj4tZh7duMdl8du95gJpt2ZxKdiwNrWby5XuO/u6nDlFP0xnLCo0qSjGASHir3
QvSe2gVZ0X7zjJrYY2FXh8T0i6Ppdr9MYrm2Nt4j/AJGeEQRK+5eayMdrRvsS6nNSgjWj3MyHQxq
nF82+EE0jJBqTKd9RxyX3JSiGOL5MatPF+lYywgEZD7JiRGnjjcdKCh8oLXaug1YzJHrQzFCT2T6
94Sokb30iuHU5r46+vD+biJt0o3V5t1bGbbEA0a6/vDrGqLkZPkQ0VVFX18lMGujSWzD1LJPAwZp
5NNVOy3yKayejABu20hVAQwumJ5cI4PM5rjRfipxeFI5WT9nfpPoz0c4Qy25e7kh/XPiZ9UzDEhg
K75fJfcCaTbKlsA/m4TW8ICIPPucMjeJt+TwGXdcpZrchBwGTBvj8bVDiO1F0FSvXIzeG9VG8FRh
AIOQw2hdFZ64RODotuBo4brCKfmReRkePoJM7qIl5910Mm/ZQonc+7T3q0T6wyGp4vS5gGR6IGCm
IoiMefO3klJrHUiCpJoG/VeZh09NbG9KNzZ2aewFL9Dz7Z1oxuHiEsu3VJ5PozQPzgvkSHcN54gc
UYPtPRMtM+BGmKJNOVr+RopE/jAwIB4CnEZ3LIbNem6Yg7RlOXzzHB83uDm058ysQMwEmJ085NSM
0nQBLb/pj5rkgc8cGzjTudpCoe1Hdfds1PFwDzvu32WQpD4G9AcIIIih6qGY4DR3pXVyhjoh9Q3r
xDzImMCcpmM43f+JuWMU6+FG5UY1jGvIIX6I3YCKtaERJnkz6L57DF/WsaXGXdo040pGES4nl1VS
+zC0U3xaUKsYcC+G3EENbpHii0yuDr33spj9+6QtDo827YD567IJC0b/I+Cv1FffMpdVd54YI84x
jdM9Ned30GCQd62av/H7ibxRv2kuiNfGs1d61bGctTzOUTEsAyDc2wqlH8iGB1YShBd3c0FwCt/C
Wc++5XE6DwbQSHor5h81NmWoABL2J/V5usF/NsBxI6N9XeURHX/mx3icU9yYXGJRPV7cAnzKbIXx
sxVK/yeRZDOjytAlxp6kxhH/AYXhx2g7WZvtaxtei9BtDU04hwyIlS+/RCak3iXy0QRESxmsYjHO
O6bajzVtJMdgiaL2fSSk6FtCb5XwlarbRrRc9cJTrGGhIeDXQpGNYdBrt24ZqDt2PJhhQSj3LSzh
a2MM+a4rrfGL55CM0rKQ9ecQp+4P9PnlK//D3tGvZPGImhmeBkrOeGmo2sfpJIIdEFoIxVGOB1sh
gqCcSpVk51uMa5Vm4mCEFqZnxKYrKSouc9upT0MjiU1L4uRuuDFhtRbYlVdnyIIXI3KCnSMg+o+S
AwmIB8d/Y8fFpsSIdCykVGdw+t13gDI4XNij4/SChp1o1WiIx31yoH5nVEm7eC0Z2XWscRr15AW1
YreWC7KqwvDpX586/N/nCX8fJ/zn/6BQS8lY4P85dDh8Zln3b//+mZX/8W9HzGNIHf4+gfjH1/9z
AuG6WiMdkAiZtDT/mW/JBAJxDhsAZVqGDWmTv/nfEwjnD2l5ymE6IR0PhZn7zwmEZT7iMk2J+sy2
DKVs+a9MILiT/48JhOCGcG1+QOcxmfjbfp7Y90CSajzDrB7hT2WufK0e9QGz0J5KIVHgupj5f9ep
QynR/VVVPHZQ4yNE+1FzTKHrXNSjDskeFUn+qE3SR5ViaB9ueWzqzF1Bqxgfka+gkUMYpVZFTvzg
o3muCpLSMpNJOj1m/kwAjbEzGxzBM6xNKkgpT7IzkzdUwALRE3BHq6HmTbXboZ30vH0+A722HmP/
LA/rQxY95KdFJD+8x3oAGYpLTPyfW4MoGb2NZpe7TR5LhfyxXhhg2OGo9YPkJ+Jl6wISilUEuXao
EChArY3z2FW0j63FWGTUiOiWWGYo3yheSIIbrwkIuK1b0zFNDw3M0CQXNCnpOxCDeEGGdo3U5LEn
UXhUX3jNxxssN/KUZ4IGSHacLh7Y/z1xE9a21HG0lY8VDJLi6aVLyCM9NkGD3dv+c2kz4lkmoC41
20teAzEJTVx4hRjQLT92PvS0SFNDLrHosRGCjGutvMeWqACM/ybzPvvptzFYocc2aUpl9qrNlIPH
TTNm2DBi26XuA9SDNBR+AFtLJ8YC6zguJKVblokCYup4bh3fFiuiMsMbk6aEoDcKslf43QMkf0M6
T0OhWYTqcfxm2r0HRFDUR57f4jPD+yrBi9ftuqmZRyWxbz5Zbu8DdYs6896XcryIlPxsjA+p9STS
nKmI9qoygDM4AUpoaIaB3amG71MQv+fDcZeAHrIqvDkYO5H9PsjARQkTdDGDle8AumTl0oy1c6wG
zznafDfzVsdG8dnFnOqUKQHc065R00sekN82O7PxHkYlDMIWYt16QsHMkoJon3Tdy5D/PCBTPAw+
gom7qxr/E/kg/UkHSfU4ZxFZ6CqbVHwS+GJujtsODeFPEBjoubGLT52SZwQT7YagwugnceAl/Peq
JFBMWvj307rGddUXkJgWEVgcsYVAGn35jpg+QQkkr6C4oMd2VWx+USjygoXwE8CEjKEgXUs9Ipwx
LlXTj6zPNb7kxC71QqcmQ42xd2zEYVnvb0zhavumSjEk9DR6Dj67JGye87F1CV0ukZYtWrQDqLx5
ZMjAAt/wm4CMAlxTJI3HFiSoV6CA8IVBYXcOcnIDQjFSz7v3qu+B2NVzA5DNH8MnskHaO4EDNP1S
l+PrKOLgE6NN9539T0amol8+dTbz+7TuATeOWfErLZtMYPIMTeuxBeBDB7gjjz4aFCTcscD8Dakz
oNHzmE6llCZPTtnl51RU8NRTS8DMFQwOf3mjqb9wPWCAEwlVMGvfqL6p2OyIVHUcSBlFghE+gM8A
BVxluKOiQF2YRGKpYyKwpoDHDjbUECUocqJdUo1Ixcw2YenisrcovQEeZVd2EGtKEkqXblp0071V
VKnbogb2uBBdOH8Kl8HJIxQ9ogzDZ7jMQrf/6WWRewxMcwCpP8fm79ppK6TvSJJItRgBn4WVWFe6
z3+BmHFe0qKxr7hPmw9g1uZ+ADe0Fu4wE7MtUFkWYHxx3Aff2ige1rkn6589xtQd1Fy9nqnoA/az
RZIznmzHgzelJIqiUltrKqmdwGC043byb/PUFKeu0MZ2Mu3hp+7k9IY/zsCAMJQkpxvqp93b/meF
L5XvxSKH3jtG6AeqY2Ymo+TgsNxQYDvn0c2hsPkETto1jprewlAu3ZpdX2FPN5ZT47lA9pmv8sZh
eUqwp/XCNTqe5Wza3ynWi2+zAS6XqR3Ny1gp420i+Sg91eNQQf8ei/B3GjvS2pqwNK7wesZmARmC
DVtSBgXmkale5TX5oobVjmfHJLaeoYsUm5yUF4k8c3CfstGCmViTBqKaBJd9PYu7n44YbbDBZJfR
k8MV30vz1KjI/xXVNMJ+9vDrh62zkRXLqAVrwPrLcGA0X0y3nz8NpA/7rqsc5q6zAWI/KTDUxGG7
q8smWAe82GgzuvzSNG3/ZjYBYEgTiNBIIMNHOQ3G1fcbZx8PVrg2vBmpQWKVF6OzAvp5vuTZ6ov8
EoL+QSkk2S0a/N3Caazg2cZPHtIZF813E2PFfvJCAlQ71Cfu8pE19UmjYteL3DOD61yhJVrU+K5P
leMgCKiVta/h4oKA0ACrDI3rrM8MEggFXsd6joa9Kqvsp0jraM8AMDllpQCCxjBu086MlYjXqQ5B
0FbffCaryyaM5gNJVOXGeowJIMsOW6F996XBUUjQLeOEOZswdefgeYqzFuqCHDjfN48hxPjnPILi
mPSEx5Di/0vB+l9u0v4brsno70x0j/+16eH8GX7WVKpt/fn3SvUfX/dXpaqNPyhSEWtSWhKdjsPh
n34H8w9lI+J0XBYI8q+F2D8qVdP8wzCRkWp2aJblag+Z+z92ZdL5A7sDSezKwvJAv2z/S5Wq86ev
4e+K+T8z4Om4kaYqg7r1ofT8W8lqdhNSbVPQWk1hxHw18g5EIHuHAbjWX380cZywAba3M6DDfVK2
T4HOshOd2Tfga8WBZyueNSg3LGp3gERyxQxhZQauPJtMyXQ86IuKi3wV8UatBmlSGE3djQ9ALnEm
0Iy1dbJidOIsC+Trl9Sp7PXwKGTj5NefvqfSHYuNOZAAEwInbUcn/e5M/RMsXgQ2dmdsw7I65lqU
xwoOMQKm+Qftb3Ms404i4qaMs7PDrOEbPdwQRAc58C1DsOxh3b/mDLSvdUnOn9NcfNnOh9gYB8g3
3qtMZnQWjI5v4HYXRQLmvlN5sXPj7G2263pvdl2OkIsLYSSOYedmo94wEHTWXYvkRmZOf7asgQwH
2KQx0Ri7BE4TZ0h5JadTHHuSvg4jDj4G99nFbuS0Tr2XynCbHTNNKuH2FnS2cY9oWXejv6yQeJEn
odXzgF7k3olfqWS0IkhVLi2kgXm1CmynI+tv9s4F8TN//dExcVwrH5OgiMADh1NkkvCUfjErLLZl
GnB7x1G6chwu0rbnN5qlFrIPuNQq0kdfNQ7tvz1hOY0f04Jc7cC8O6c5VD3+hM6/dAaEtAoXRDxl
nGGP8NwxjL+lnuw2k+gIZs3wn/WuCM6BFaQ44Yrqe076vFRD+ja04su08pUp2+iZqec19DKPTZTO
P/y4uxP+nb+D4d/WKZspC1/8ZmQLChp4YFtKTsdTaT4CPRpjPmqHnRnP1WsbTsx/cfTc/HxKD9Jo
vwqWgzgzvsc2zFWNrTEruplIIYsrDZh6BNjli3L2MTJ6MixZnEezH1eKfijNjG05NL8jQiU3GDnO
Vm6iZMOzvy/OIDu4GIXjMnQ03N13ZmIBl0xanux2+lA6Q+IbOze8zc2e/2p2zK00P2JcfQMmtySQ
qbqSqIcRroPJE3p6uJPXS2fUGeWvAV54VXdfWVkClyg6cxHWbnyEOAgvOxXddiycC4uq7jxCLt+M
U0yeCtvakzfAaedCXBTWlO9R2R4GOxRwrtLqNPkuBL4Kk1wwsH1zIX20gX5M+d2j8fijnilBpsKF
6eGSbWyP8cXJc2/rqgAibNHUh8l1n8ICFQyqH2ujCoCNqRFSzZXc0Cr7WTGOPvEg8c740mP+X+Tb
riiQFqHvRU57g4yRvRKUvWLnTiIX0uHvLjZFAnfEljaOnUPqJ0QBqx7US3KtARet9Oi6e9TI1BUS
MRKyEHGy5KXvGfh1Ymoharq/KbCP/gQQkwy6YtP8yMy2O0Kkm46dUVtrB0Hjoo4nktPMce8kGNLn
FFsNR8ciaXqODnirG7a8G2UN8r2ZM9KOguEyKlbEBbJbmZf6xxQxJCYse9LyA7s/KoDO6I8kTkDk
DpFHw/OXxEfGHSon4zp7A/8czB1zNRSDnj2lT1wW4SoiAryWdXdqmVYQxALTiYUeihs3QMveOWvB
qHar8slCjERi9YKQ5GEzR0CCcJ/CDEkwN0VGkGxp4gXRJf4m7cpw6wwVzvDCEafGaa9TsZ7bHptq
RqpNDrN94dVosqu+nvaDBEwZ2eC+kKlDyVjkCQov9otfCIAJMDWjpaFVC2kDulXZv0PL3aYjc0BS
/szl7Bu/JqcBA9Pzb4jwoFBOtJNemprWMKpwHQeKWBV8V20Xbb3EJ8W6uhsTPNpcZU9oek8K8AMP
N+HYCOSXkYEBWtSnMWritWPwmYczQVwBtRqshSXjYIZ42giXcLW1HAc2GNit5ualhVxBosv0TdWs
idJGSfjQ+7h2GehFSCmsxgGOPH6nWMNiPxb+EtX+CsjtyxCNW8uKse90R6qtZlMq8zJZTo+Kevhg
EvJDCsK4ASh+sVVbmAFZuH0//56IA9WhFCvgfi4O6YQAyxjIeS9JKDCcK3uNn1WECI8+Laj7YddD
MZoU+ZZm+DZjRFEeaGXUjNaCU4l190g0UYZROI6KJeMNgrzSX3WPUc7zsbQwV9qQ4MCZG8enOBOv
BPrRD6aEZ3kuL+9Diy6RS4Sk4Onk7NqoFbrHIxMCTkuC8jCZebR4ppX0vAzQcQL6JNDGRtOFLpLQ
YMba2/NxqJ132qVu6UbaXgkvPEhuhsUEvnpJAmm4RDn+u59jWp/MrNdD9aPSxGM6KcKVjg8xpHNj
1KNRt5fTpmSkzJcd0ti4DV7/MrrqXnjqMI4+efNk2ciSmw8ukg8TdPDr8jkj2iGxCXmYfHPJM/jk
VujOZ/CPyyyQL10x35igkzRUojSLofXr4BO229PcBtsywJoctAReJI8AEhdtaGY6R3CxIAL69IAz
MyZrk4lCwbux6YoITFxvRBsLztWqHEr7HvjMaAabIMk4TR+IWPs1G+0VruX+VeFMs+zAW6N/Ntae
IuoDRceGb/rdreSwHuxKbIgKTgjujXJ22NCsiTMNvEye2tDqAH+0h5QMC6uorkk/jtBmEJPLnP0/
k5GdIjkIwkW9KtwaMzOh5StAWrA+3OH7w6y19ULJHoXoasYBTWeS6mNuSSywV3D5uouvBxhERrK1
Rwt0Wm219xzdpt81PyvHq+/oqrEf4NJeVXTasJPyTS8AFNPvzIB8YnrxhEj41KY+gMFxGVyS46GC
Zp0sXzvnNk5lvk2xw7Csh/6vLcE7W0IkK63sB6r1D9L6+o0vx+al0+/FyM6Jk3G8wA9tF32dzQgY
mdpHxj6kmfqc3YZeixC5Q2y5n0aXqTPBLluiN6gjHTHcjEyRWdpY72CI9HZqoV4YxG6UWBWOaGTm
RTiULWVJjK9d5djUkgch1bBquA/S2SJ/btfK4bEF3XexwaygMdftwW1HvYiJOgtV+xRFpfHEgwHg
VpS9eCeUje3BcAEhQc7aiG1zJCwKZ2JC1VpWW2VU36PCQRdN7OrCyoReJ3YLMShIzkj0U6xJk8Z6
3l3IO4mujI9Y9lA0HdrMWFIqTxflBCv24DXeIxywBCQeTX7lR8RDgZfrQ6tHMkVTxM1m0DrLwOqj
Va9bwQbSJSJHlG/WGIy30QTISQrPTdMncqUCoGhKd5HDh8V2M9YPM/24MAkRfJO+byyM4AkBpwGD
7JdqS3kMGOWdDKvp955dgIaIo2NmmC+i08leEoC2ySSCLiwf66gx6+tgk+9AROcdGUDPk0/gQSK3
0PRJBWK/tMkRnS3dYSqffRjqCSWqGaXjy+TgUzMwvKwQRy1tERjfPPjRjHj9E5KxizNAwDTRCPGO
dXCaSrbImSWOgUHyGizFQ+FC7wPE0SzrAE0EYUBqRYQXiqzJqw905PUB+LnDAWnV6Mo7mO7EDvF+
CpLANCGQc613mRbMEXPwS4N8cyYeL9BAzT1I/hTAZME56vOY4D5m6TWfy8rVQb8EIXmfDJwzEIr1
dowOpqPIOhn4qfORuaTHKSEH91aob32WlwfvEYNmttYxNfXPIRMoiRIUsUKxBDda+nH88Js5iNoX
z/ONDTy2ZOl045s7t+VeFUVxy0u4o/Dsqw1hIlC8IvPUziccYavBFdO1Myh4ghDRVTgSXFSJvU7k
cGO5OW3cpguWboUIbZ7VfWx3qovLq1WazAuKrxrp9HVkrLAMXmmXrAuhOYe2StzzFFCJQ45HmBPA
2zGRAOBJxRZtkO6KsfW5rnpjM011urMJZllPTidOkJfjI4DiDKeZsYkdnipC1IpVVtPMxQW9Voj8
b4kt55vFghsumePtBva2iyjgDRpdorfZIxSVvvYCY5ZINjFi52EKt2EIOCP7bTTEuVYzgmfX7feS
lOblmDu/hf17Jgvu1I/JdG108SsI3w0jeW19PgwnnCawHKNLLrX11kvvBaaauY35fO7+WRsFAQSV
S2nuzNuomwGGiuS5FcMbBtVkyfof50XssVF2210ps2MZtCPOmi0f5DLIEvlEdMZXrJwfys7C1RS5
H6XF6RuF2bRDW71zyM5bY3M9hR6B5HEQs2PN+8s0IZbJApRgmop1h0exXQ+zY1+sVk/gSPGomdXw
pNJZIx75mN/Id41vsp3UqndyApBiGFVgJgklM85e2Hk3TPWMiPk9rnjN+XEz6DFZgltkyM6+7g+k
jsEDbsNkA3bAx15H1Gepvdd8KK2nyo+3uLSzdd95FKNkg+zHETlEKNWnQfd/VS3lpT36JCA/Eo2x
BxKnHqEGtNftoKyT2VRyPTTFJQzS5JRWpEHUj2cSI+++bggAIo/0M4KYsi9kNR3iHof6CIrKjC3v
hJxi4YxC7HI6snUKzG6r7c7c2HZ0boP4UKKzO/ams1VdmKzLwq1uTT5vxYgz0sHrlxEdss2I70mh
ZF1IVcgXXOHplo0fbi/2xT1BC6kDjpOjRi2TofKuo9PLpaVBD5duKS5FI46xyusd/BeQkHXMU58E
CQ5rNz0avfugNDfZrpDiUtlldUgJ09n1o+uQ9sFJEpDNjomMhrnnhKUvRGCyJIzKeszrkf2bXYow
sOPMf4TUexZ5XT1A8VyG3a3MyNWxWhj9eJOK8oHKCtW74+bzgdtuCbWqS8jmMa3hEyCBXramn+6M
qXjj/xayvIESwSjbW47Id+GgYLpGPhkP1OT5prFnggQanZ7GTMl9AAKIbX6+jTtw9H5k589DwFFv
mSnc1yKMz1JXzq6S7Zc5znSpNBvK6deOP5hH5UYVUqhw23uee+hVfgrLBvcHGuyl14q94uctdHmS
DvZV9BTEyeThNpsY4sgpIXyLDJ4wsPZ9lJ3K7ofn62d4hCeDD27RSfcrwTnKNGZ4muksZ0zZhBbF
7GeQO+V+rRZuv2MgDSexj26pj0pBKPkNEi5th60uyiJVBiPoM5Nz99ZhI9I05xUJJ8WElDE0WBax
fdkgVTkjNDc2QhaPvNtDlfYNlkUkjm3/oSEmLBwLyUP/HGTOQVG/px5HC96yj8mElliGwS+RomdK
Mp9xAFAb3av9SJG9H9Lg2JJCJzLD23fkaeEudhdDAaktivOlY05fUoNwJqsb5mTCNEInTIcUBKrG
tMgyVnm8yIboElFdrmYbiFEeKcR1xnckLnopo/E1jqetoeZozTJGdLhGGVE8+xku9qi2f+ixfIK7
3s/leyWtbtWAw+z7/ps57ZjvmY8cbvqjVBxBRP1uxLAJ4sRaNUQvr6giz9IIs62fW79F2F6dsVxI
jYCw7wJvx/Djt2tl89bE4rnIWGOt3aBKj4jBthjpgz3+ozMCcL3zM+NH0Y7+pReuf0G5pFdlriI0
UaBNk6mZVo8zAfeUE9FhcNh0ndueHQQpzAnTjzxlwycgkGAcx4ljp3Nz8Irlw2x7UITo4A+9SAyX
59gxrk3gEfIWo9FR4E9XEgnLpcFouLfS+III5cHaxi9zTDowC3J2+qNLeAFGERq1AZYG/Wb1pQzS
/0TiD1ej8u21+LBcVl887Sc5jM9VU2h4blClYo1z2Roogco25R328eAkrQ1GLe7bZYnbYJOJUd7c
6RgEors+3EQdcZXM2eBOIn1p11ky2TDQvHZlNwUnYRfdmY5+Wkman1rfSAnhw/mCBS+l7ye9uObV
IDHZe2Guf6PGPcL06z9GHUAYRmG95HJiCxQV4X0OEzKl3bJ94SIBzUdsk5agPDAcUw6N/crrSGft
Ij7+mPqL5LVN2djue9CGd7MW99CkFW9jv97VCm+WzK1t78sPVDnjmV5gYSpOQEzB2B+Aby2SBG1i
veHnI98CQDw+43GG4qVYmguO2Yn+hwIQbH/dEqPWE9m06A7Isz4aFpPL3sDThCSRqwjW3EL4zPXM
0kFg0/4IovLm172LqpGXaP6lRy5a1LLeMu3iN9mEP3vHHVbatz4ShzFugI6WBYtHhmJ6zJFVrjWO
+R2/D8KKXLDHTgfOMJ/sAJeheM/8btlqIt2d3rlXhGKh/ozznbauDgkcl7pp50XeIXuHDM3N0Dxy
kVlSDc1SBSnSJnRYPVDLTZ0XTxkwiWuEKX41q2VhDPZKW+oJiTu6BsfBsqab6mgpfexr6nsdVnuK
Z5DPbR2s+zB9qbBtEFPVxQj0fphKcH1TedZZH710DTOePIEZOET21Z1c4wZhcYfvNty6+K4XmEZT
uiI8va1cDrkN+K/oQfKF87bS6qivU92pt8gzuBPA02wQyRO1iJv6Q2CVci3rJGvjk1cvX6N4R8lZ
Ce8CMID0AVa37Rxfw3Cfcy5tCWVZJ1bTUMIhpqxRgBPtptD8074C0JDbiMghjA0gDKbgnCfRYgzy
4dQjqV84MB52PN4cqlSBuE1xGLa4bzdD59kcIxoinaN+W4zdNm2bfievRe+xul80sGqGatrbFfPF
rd1LHdQT1M7EYBful+A/GtQJBJSTCjVNqwnq51S0l6yc7YXjue8tyuCFspM3qveEICUB2jLG+Gr8
dAmQXrc2c0GLzzWgDo7MVQ4LZYsfosSNDZrZGJKD8xAvJ92tII6UuHrJnIftu1sCv01aKKkk55DP
kAHGpYZLp/qYomHfBoX5KJw3vlN+G0UlyLkgvq8YNFzmvn8Oe+SXlfmU96QCMrIDqO3ExJVUellG
LhPEmv17q/ZZ1zssEt11M8BsITcB2p+LukEGDLPD6mWamMowqXjlToByJyO8SKFzB7h0Qp3PZNor
K8b4ODK7jhcnZ/BETz4VoHf9rP1R+7F1FA44Frbb+GBhTnRVsYs39jDla5M3sC57tavxBUQk0bKT
6LZTDY2x4RnJA+MwiZTjptXD5szBNq552zT3HgeBl7qHIJG/lRtWCxGgk4mJvsFxgp5GRaJmUdC/
0R+Jje7tL7sgb40F5a9sqqGnTgdFxOeitPH8tnODqT+DpSjDiOSQ8ZZWo0OwgdbLvsQC281krreK
U9djcIUaWwLKWEvGdCg/vtus3zHh/0LsuJvm8rW2JShF1lFZVx6jHmAlt0Gvg51roAWZStT/HTLN
haqcZJGNLWMFErKzFFHIcEKZ0SyCwfisPXJmQmIpYccibRcplHpfrpQId9Gsm11EXbWYzQWmwwIE
fvqzllT55C/MHahLmRD9YzvhTjrJNmYVdA9DY+kI9vlWdHO9TQrw4cQW5OYSM3oyKWV4JIrfVTTn
RDkyp+A+eTfG+KAyPvqq3nRQbq/WYNR4peQZ9Dg4HhHBK/RiQlJ6c9c/EPGF5EmocZ0CJ+fXKXp5
qtwyWrph2h4MgGIB4ybGr1VP6xBR36GnEuo+ZP20L/0fIwifBYePq9l4GRHJAskwQXZC6o340jzW
YXOhi1sVjLyaWyAal0hjH4yx65zRcTK6t2tqLgBUY06+SOngoCG8ssYEsIz5BW+8eiBrhGg0mHBn
UDDvaDz1ithFa5tbaoE5EGxVIF7zIGyJg0B/nRrVDsLJm1+mH21R/pZEaG+ETei6wy4RvjJC2mFf
JPNPtk810wtRrKzAvYWF8G/4dJr292Me8BKR8zj4kTxF0EDE3K4TBCfHuA+eS5jUl1oC70cPwSVh
dpDxe2bc6HEhHbne1nLmnMaKGFWhqnxlZelHZSFXHll2bcNmfs+lyg5hX9wbKkKoi9kCroW3542/
Y6voz7rv1hJB3A2/Q7qBjV2ufbQoS9mMyYk27FDNmc8YT88cs9g0KjtuXhObJVax8nAnvw5l4x+4
9OtVAGoHYsGsISuzZWvF/Pju1Tbz6SNbwuQgy7sYqZUzrWtYSpSpPT6vGoawzO+QIO1j5fZnEXnT
shaDWBUYNrBBkzNh+UYEIXO6MfTwt64hEmwp8ZHh/Pytag1OsxTkuRiDjdX69ZvwVQ67Xbi7qAT0
jI1o7Y4MlLWd1PtMNfORxwhQz2MP2CT5qhut4ZpZU3kGxjUvRixQ0C97INZF/lXk+KSNRuHDT9vP
1qP3zRp7O42Ofct06F6tun6aPWLe88R1KV1aSeyqSnZ+K75Nxjm3mvBHCjoqRONkW2n1MtbWsm3d
d1WXB0Hxw/w94az3s+TIG2HgbydMgRN0o0ci8BJ02cQ6xjtiefpFjb1tx9qHLeFjkVFLgMyeNheT
QwTLAxMvKn57HrkOcfpdBOY5YNKR0JptIEM0u0zBQaKu6UwCnycEN9jXgxVrU6icXbPvO2kd/vyj
Kb23GbLZzomc6FpKdgFcIPEGhlt8tWiNcb4d7NgIEAM19poq69B5oGOSKC6fbC9cp2NVr8skRCc6
QDp2NB9BK1hxJY9jekoQn+dhRUpUVP3Ok0DfRN9WmwF3GNLzWO9lGshd6LFRZcuzHWbTupJAee81
uyNG4dkuSizwooz1eBspGVrZ2zRE4knPRbuPic4DoDAvADQXW+mlAbiFVp6KKnhDTRB9TSNtNVPd
RdCZ1b5mVn8rNRKsuRsPHNUEOWKn2mYzVP+4JAkAFcwZTVeE5S5fj15UnTgDIKulzbikXohPkfOk
TTJ+zFZ9me2I4C/FOacCM1v6oZrPNrFk5dwxay86WLbGItVpBC7aZAKtBI4TegN7+F/UnceO5Eia
dZ+IDaM049bpdBkuQmSoDREZUUmtNZ9+DrMHg/n/xQCznF4kutBdVRHupNkn7j33ac66fdWzBMNI
Rg5bFWg7G73+xcWMiKmnfVxg8Zw6o/rNKWqeocA8NCEwfX1k/J2WE+Pzwvxl5bF4bJg7IJzd53ie
z62WCWTj5CA4jqYeojjtnx2LWz9obq5yaK/RdHlAVqfL3z+gW5FemoTeoJm49w0x3gpkRKYj+sto
pIDsOKhDsolOcOj4CPrJBq9Ku17K6b0GAH0AnUOtZLVcmfFWIna8kLV0inFzbBE70dSYLMzW0W5n
xe4e2vbVrXLBo8ZrUonS2lr43E6TxtSWF5uAzkhDsQ+oHJ/Hi9PYJ4vWgr5WvxnROFyaEmZOi4J3
brrnvKvmrbIS129c4x7HAOqdhuk+QmEBOHw23hFHeASGY3wchzeZmDFyRJ0puZZY54TcPpSQE1Fb
mYrw7GfqQMqm4Zk8mWfE1vBtIutrdpejVhmfJlsf+O/xdxqYa6vNEEPjUTTczJPhsguN4kr8q4TL
wzs3SPlhYrNRPYYP5kfvXVxvyUX2XUve4nwgKm9g9lJy+AwTLh+6HQxm7RcNL+zpR1LV38L4ULIt
3+gWIHbK8MUj9wXIEyQVQNX4Es3XuYUME6arAXcEvD9oPftRPX0Ik/IOY4qrdeICKZzRDyv2ekNE
7vGU7OOs458ujpJ6LKxJA7KindRTanvXYanTp6e6X2V4BTbAGonDdkncHnr4H3w6BjlRNqQ11pQG
wT9EERBzibmTTyP+YRScdNaLNVSv8H4QVEfdjyyCZ4tx7h6MwzuyQkUOfOrBKHX2nf5FqiiQRnpJ
UPOCWFs2tzjSfNXaP1DUtkiAN7IS7/U0/jbIOQrIA/GRk1Wb6bdyfkmSCnYD0BhIgogKZsqNEJVx
3mqbLF4wgi7VRz0GHjsx7NNlsRGYRJHT0snXgPdi/Lak0zK2s+VWoiVZ57GHzu4eZsTD+cgDsKZF
1hKSGx8p9/w267hsCC4Z83HypQTAVBFooofiwtiaDPkSlgUXa3ZJE/GrNDTPYggz1FEAdanTNnFy
l4gToQSZgGNICWu7Ne1H799Yc8RYbcTTAtpKpEm3oZ066Xb1pvJx2fdhbq2Ud6biEEj02ZaMS/sj
ocL32KwQcbfZK9oP8qyiF/Zdzzj0Hq2aqXzY9sRLz89GqNBFdgw/k1j/1Fv5MuK8w4S80FLUwLqq
aE2hWCwB8nDXa2gzwhwLPo1iB7jNazu6u9VDsxkNwmM4XfAhUuUt9RJ7y9ChqtTWyrFi+Snc/Jr3
nFoCU5tRUHqBCH9pze8s6Tt/Tjs2gJziYav/ShDMKztyd91g/w4w+GwS07a9vjFQyiNaVnOog5qs
wn1nsX2n5/Q6Qcxj0iRoZN2M3a6dYcIEdxA6k9gESt6RfPJZ6cSKZJOzm2ueId1CB+4arwmE+K0V
sss3csH3bjbzLray32TF0E/xJG1ceFG+YZonXjZ3l4Rk5PEb8Hu61lcsztHaNdc4h9N0YQ7NAroC
tqNID2V48y7CPiCZgMF+pJcbCy6Jn04hg7Ox/5TWzYronaJkAmHHcsnTijreh/0c++4UlfSV1btE
LeaNQBNQu/ypWm3H5KXg3y1NkDDpXYlwhAdrbYbM+dZy/dpGSKXMVNz63rmk9i4dvqo2/4Ug7Q2D
n/PAQ6PN36R3sBt3WlJ+7fS3ZUxESzf9HvrObcmW8KCc/Lq4dAPOW1AjEwsrvrIobN/jmfUPdvLd
FATg9exi7wJCm3P7WqDW8upw0raiTs+2E9lbq2LI2bsl8ots2lYZR5kYXjq99OTTktNQ1urUzwP5
CgUVYMjNQc48YowH4h2fZ4JnCLtayL3HAlEpW+2ork9Z7CoK/ybcAY4HoA8DvV2q/SDSbodMQXij
rMgbgdtdor6JFoD9elP+kwykNC7jtStH1ssGj68NaHE7DcaysccRRRShcXlkdKe6RtpD8wNMt3EQ
VaklPlr1YxZYrNigH6yrQC9bw0MyJEK+sdCNDASknpPI1LexRRQg6YkxKAVEfQgGrLcImd9oeDki
zGf0XJcFcN4hhNrsRSTZ7d0a+r8+vtZOGrPT6dSlZUc6YVeg3ILAkAU6uL76j7A7HuDQ7VmTrn+I
NjL+/d/MYavhPWW0U9i3oBsIUZuJIKyovnRSSbcu3oQLxsKnnp/xADUVSW9mPk/MYe5WnADEa1lB
sW+q3SS6pKy39pngbm9L03iomJ4Oi6E/TSOipGbJR68vKbsGByCAEZEqFju/DYkGAfXFRfAReuNY
0pKZTEgiv9KNR/o0v7IgZ2mBdU3q5TGW44Ns4MnGqiB2uHcQzBM6tMy4WThLt0a5Kg9drp+larzc
MB/IdL0tdEfgm4fmIQtYUue5vJuBOftFEtgP9r4H74duypegF/dyZOw+NAu+EJhFh2Ju8MjYZ7vi
KGvlV0rxd2odoMRFgSwQ6914C+AhTTA634C6oenowyO56t+5XlykCNkiuJg6iI87sBZKYb3C4FYz
T3sdKw4/cjHvS8Ril635oWmt5ki0gi+LPGZXgV+FMSmXd1mQOD2JE2mZwxVuBACUuoYdjJ1yr0gT
ICDePLmD6V5N0a/PqRh4Qc9ztEwoBRIwlEYoiCwx1VnDjbKZCBzcTtYkPcMA9W/pBZNARJBziKO9
nTRAD7M9+rYyFgil5b4QSXpU3HW4kMkDcer4wXWZjPFGBweE31+OQXQwasEbXqw14F6/NNIUu8HW
94NqGFRjqWbHgWSp0OWxcVxq40TbaWnbH4jZMk48Zc0pHLiToJmkIaMXe7ibbFBuWVoJr2VysGUM
bIBk5EcM7SL0IjM20X3LJ6dtq2vFdGS7SPkw81v/ipkDmaZo94aQLn4gcqHtHAGMoLyL38Iidq8O
7zAnvZP5dWCwzEMUVBGfdB9M/aMoWn3Hso/oyG7G5Rayqw7oGzrwTRunGNmeS/2sw6uKYGZvS8tV
19RYyMcK661dFVDdJmWemql6XtDXjMqVu9yCKUMltVAjxrshDorb7MDWCgdNP6pylGe4eqiDgkcy
jdRz2ck3lU3VyXAKLBBV+1IKoZ8Jxniz5p5TA4Wj3+tEhDdBF1+jnOVZGFX9rqe6PNcTvqjFcQ+T
6X4LW5i/cne5udhtf8cty8JEbJU0Lc+YEuvSoUUhBXCEIzdWoV+GxcfMTQaBpXSZii92/s7C+T01
CV0SJLBGxQw+ug+4jCe2PdQ/fyRhUxss/vfOLDhh4/7ehjYzJDmKPfILuFgFqxWrqU95qcutOUXp
UYBl5hsDbmsVatMurObTKX+luIE5E3U9AadkLQI2Fk/ExOQMn2SvAc4a2OqXigEhOTcPVjLPe1M/
DdkaO6jNpxS0rc+yez5YtFhZG97jNkZ5ZWIv14bDQpLkWFAf4tDd4sQHLnoPYVk8NFbckSMzXEp3
eB3B+3mjsR3KlMMti/9w+IjN0GZfIF/F2cAwXsG1WDoECahIawZVqpqnHciZJrG/m3ZSsAsOahSv
5ERvYbBYhwogPf6F/IzorPjwWytM3nh1nU32ldl9+qnGejdV/BazMYL8SKTlkxCEvWkmxWmMq+Cu
CfZ2jcFpWui6deh4ffvAjKhA+vFIBfES2kaKbKXH/RLk9kNCYgotVtYS8hFC1CRa6CnN3vX4VWPk
GbFbeTJE8xuElPTmxXR49C0SJtTgTw6AXwqIBECQhYzaqZl95C2MIpiDu2m9tYz1IYw66sSESSFN
VFE99L2kb8eDtJ0QmXkmIqB0dI2rjWbejPr51IT4SAcSkrpy1o9IkuKuDk922Y+PhV3dRZpGZzZi
WtrfwqWPnmxAamht85BhrkLxF7OXWKzruvG6/v1vquEgoEclC5qtim7hWmcx9onYMt6bM2OPrrlI
pMX5or7rORmeVWU+K71/zs2KEIPe+miXOj81gYq9oKm7faBlD+EYXLs287EEOIgN5HBDQUmrOxX9
vTN+R1WnXoJUkj6Ino8dLYPolgjhW5EZ0o8mut8wh50kSRNjZVTdmdDQJaCo2DYwm71OBt0tj7Rf
7Nht0Lt5cxgJYllKLd24cbrq86YHYnm29prqHujUO+TvYV0TzyCiml1gzNchDxukosAUQU6kLK7i
4mIZ8p1cLHEkUPMtGot6D5kTyn6hvuJVfeM29VuIs+ss++ZPMM31vomy7GpGSJysIiixAhIvTKCi
PI1umu3z0ICVZNfXck4aME5q3w6wDURf7fTRIFxACH+0Dd+t8+aug3k6weF4Tdyyu8M6oMGdl/iA
EZAnIv1lMobZ5DN9ilprOkyyvMlJTA9Q19FOjzu4/gQwGE7zbRNkN4pCY4gcfYICpekI2RdSpqua
tNMwVu/tbBFfTfEPKelXWqWsgIANszYCsOemLFXobI0oPec5owF4LRhP3XLLahNMib08d9Qz3tDY
zCsaiZlXHacIZz7UAq9K9Z5ZomSszqEHxzXITAG5kJ8+HoAP263Pc6WlnLbgVp6GxIu+9IlFGptg
IKXXPC0TAhiiBWzTgq4LhZDQzObAuX6Y2vgdxftyHLv9lNjxW2syS00h33qMeeDZR8HwzpHjqXrh
O3AW/aC3zzRa6Yua2ofeBKQLmcI+IttFCdN2X1grxT3BSdFrdneADIemPIsGENftMwuZ5MlS05kD
oD0GqYXJWgnxvlQ1kT4qYxk06n9KURSnNDDeNUQHCkAbiUZhIlaemUghv3LfNVPtl8r41kLaebOe
xxfq13gXA1E2kWEBCpec+5I20k7nO6tzVPn6ovy6w94xm9NHWJR3USKKtYWMfbNJ5Skmm2+E2IOs
ht1dPJS+IUoy1wi8DPioAIUiO0w01WxzxYldgynfOUaujqQ2oADuTfhYcX/gpuW1rXSvmk39zn4b
h/ok1yzXtHmIa57UMMnDTUrJD0rpPGBC9Cr5nZGHBJB8ri+MFXhmKPU20KEQCOXWK1TdK77S4MRA
gcOfXJSTjhMBTCOGyhzsFgfZHbKkvGSIUVdlVFGlD3EHvqKrGgy6uXPiJvwerfSYw/zadZXa1eTJ
+6p77/MOfHarqFuz+WiMpKLNcDpZTWISdeeFhWCr8NJNHwjpOBJSzUOWUx0nVb21roZsoN+7Qvs0
lu5zqOqWYg0XSxjK3IvNH4uM45PLPj7z+IXZca8qltSYH/sI60CcvEZ5fq2Hi56xRGXPl2wCZIg8
8wXLoyZqHiudziRznGKLeuqRk2k8AgvaNN0XSKh+Y2jw2Kc8hAGEeNvuETNOIfLakbrBS6Fuj5C7
ngD6KEN0LzZZFxhnreHMc9m9wFlZU1mMeqcX59Fyeyg42qdtshgxU9mcBE4Lt0dR1To0Hm6/LqAq
D9x6esic8lwOOCCLZDsydCeLbcK5HANB4qRF5mjAVOenJhgyoXdLs8/Udnh9R2AAwwip0LlbKO9W
H6HbN14gumNDbW0UUBDtV9uaXuppQFPdM2RNqCDItccafWVt+9IEGQKL4SfNCIvPCUyLQ4GvR5kX
Roj86wLtM4678xSIW9pgR4A6Jg4kykhvMbKXsWfBx94+95elhk9aKefWFNUuYmnlCwSdjMiQpq/b
uEMdoIEB6Y2uUOXY1nSwpU1kDkdi4uN3Tdr7sbiIoHKQZAtAsrOB5QWm0mR2yDIZHrvhLgUPuYEi
6ct+jH5hgann+D7JYSdrPGBZ+Yi7Fam8RvIwjpFnNXSnEvH0UbbjlvwPQj5VW28tscxbuueVGQX0
ylLVU221zOXCKPxttHjoEsvaR4SE7Ze0xFJFG+7Zq3jWsJr+5qK3yqnip570wnQYTy28nqtEuMO+
AS2TMvXwOoGGK+daP0dYni/CRKbX0bMrY6a1mMSLOXJOcu3lh8Eic1Wvx83Y95rfONEB6ScwQJGJ
k0PCEEZbdFRGuW0dM/hQHTDcfFubk40IRitfzKHaLtoMZsBNO0gyentZ+qa9FC4Ll3TWfyMxotRs
B83vzeHDJetwU0tYsEqvPoPWbbcEyJHMitwVM8pIIEtBFHI+wMI2Z+IzUXiWTv4V9jnz52r8QP/E
RL0qcb8jCd6wxPyIUW49uDXgqcIC22WE4ePfP/j++bFS+8flP15rpf2O8+hYJY1zLdyHHCeeP5Ha
DcC7Wohto9xD6eXTNMxvyVJ+cA3sMMNPr7Ztn1yqsvOYRbSCwjqJoHyuDLQg0aTfAlaIKcLWK5p4
Y4OB0by4BgNytYysj0MXVdmYrMka+U1jBLHjbj7M3bCOGaA3LFFsbzUL5I1R2yVVhKF825c2WZEW
sQcEp2PNQAKpM3xFJ7moZoIKGr64vbC2LGW1Z4Pg3609Dc1+xN1wlxMPpl4GKP9tozzYK+YsWFf1
xlL7Y8oBgaTvQ4dciZIDgk9dEkIdu6V8mAAQPUwdk7sUcvpGG7v+wVlwAg0T0F13PEWY9qQau1uW
mT/g4J1LJvQcc3hWbDUyieCIJwzwNcMr+/Qjrxss2/TdjrnkdyNjO5MPXe9T/dzmN3B6Rzxn8ksH
rLqxKqCLFG5HZ7LjpxySgC2Ae0wgFOckOGaQTDeDkYcPRQshVNqrm0PLJGcI0wE3WAV3cDx9SILT
GdIGYhTEmqyYl2tHJMBpMuNncpurPfz/fCecDNx0XLmbwSI8Vs/QipiNuW/ieFdiUj2GcCXXE1iP
9RdIaHJvrOGxqoigIWbRP+x57grc3DHTZbRrqoVYQ8D8BcEYfFSMVAeTy7hhCGVox4GxLVr9xHhA
UDRgSXsh80PybbRbe1WWtRUfoysdFDqyEQ/AWnV2jfZRx3l2//sH2roPyI8BR140gbwyMibJ/GVs
j86h1lLm6MlyIpYhusVje0MeNJ/p2RlRud/GUiGFMFuqLzGTwmmhFiqlB7HRepwqlsyL3h2zQX3n
faedmLm+dhJPKQ3azTJzCfRumFAlWYBEE/dzDDrjK+t/R1bt6wC+3zrcb6j5eX2IbSvfJ+Q1kWXO
n3qGdVEU1ja1I5bBFnUtwNmHtHUQhbtYMll0Q0eC5RFRskROPl0zVVun1ZW0NEl21UKz9ON8TWzM
uvgBTcIutfiqyY5dNgBT95WiIpJ2fJmpmqFdNFD+QOc4/d3uTaoWjPeF/CBqHmdg2F+iScAJXNCK
FjE9QXHsrAzMNCUj/jMA4xYY8PhWkL/J9CgD/aGZWzONur0WM9KyJODo2en2ONFyb0r/dJG+N4oZ
dmOuWr/iDCxRs5s01VVbJj579y+rloW35OJPNQ97bXyJxvCOJf+KZBEPzTBzN1VJeO8bS7uNWhhd
Jhsk9dgl9HohZL0e1I5tR9UNZputOZ+NsDQsiXDCBQLaXlWff6c0CL0GaN31HZXBfBhHRGANZxIJ
C/HDUL1pokWm6qpjUtrdR0BN2USc37wFhT8ONRa3CEdCmjzMzqQenUD7IOJjJg5H2NifFbe1bljo
/FrcMOnc70zG+RdG3S9m0IQnVnKUvpnNzNsM1BXSScYIa7tyGbirkl25xMUWESczUbb1K9dgm+MT
I+HdKi5h2SJvMvJjnWPw7ppmupP9jB/F4OAnBPJCfkfmdVkaHXVCyLBHEi4vgyI7VjUrqToVoZ9V
I2jUGoKdhuoVFdq9qhKONNk9V/lQe1odvC8BkrM6tIFBxsVqDPUHjUW9UeB/CdpXmcY/TZei2oys
E9EcTBMn/r8sbG3kLc5DCqLBT+M8wSBmkgZmtX7iVl/lGPwZzPG9b46arp7nCZ9IbM7PoYl4h27t
20a7K2FbQmtOq61I+d8Ld7iMLbE92XDW0VyHt06zTLZ+vMyjmpGGLM/lDdX+uHfhMK3qDG6CkDKs
N8VHWPErVlO/YZQybeD3T5vSmmo+F50fGU1ovGbz1oaGj8pNngHEVZ2ttt3g2hBaJoRJqwMwH5lU
Nm37OCa7oZ+eYrf5nfXOP3kyvoUSHUIUo6cnnBWGU7GhP5eKzDHhMB1Qhu4VBTCaWL/GFh/6oi8/
bUTGaZX9CZJmQuBUvgl0btBzrqIdHlwhdU6f+GkIltQH9TvuxwDPg4p5YUrT3QTGBgdFjRmFwtLC
NrVfPwMx8GuVckRN7ACCItqUUB4ANn4W/dErtvWKnUgzDuM5LNJ9piHzdLPgOi4xsUkdddJYJmoj
Z03iMtmIkL9dorzflvmYMp3qoOjMtZ+Q8yDjXvNMcrH9cpI/Y2rTX1TLSVsyiSA7dfy2cc6Flfxy
rbFggs1WSEFFOnV6fuwTk1G2VYutKWlKGxnmx9QAvaKn9XszeZVoa69LIN9NQVKDklvegUxzTK09
XRJVW87IVoEUlkJ+VdNzYpwnSCP0v9FAA5AiTEw1yi/KpxymXgR86tLqf6wCjy1qI7HV86becIbc
8jT8caw28MCrfnelRL+isIE6Od/RYDGId1HdjdH8LMLE5nEzn7umQKDMLWiUPTm8y0jQVuxwVBJO
VKqXvMleV5QLuzfegt6Jf0YdrKtuICRmVDLx/jBlZBrVMWTgfIzG5Mea4xdktNhfJuy2/URITVrf
2Mj9hi4ttm3d597MK8XcyZtb6xlFcH4Eo0nHWGSfeK2eFEm/h7T9YPoBCQVR8yZu0wl9XFJtYwFt
iLHqjniKmzHpz1GqiYMZTpFnYqVAjqu/AcjAAb3QUIVFe9cY6m6x52LuVXqyMUImMMrWbpEYrxUr
hq2kOvJnjfGywVLbpRPx+G6hnHOhToIUb70Aefg+4/f1SBlgfjNMbK8iuZfxIjcsAPd9FPJdpqj5
WK08MBj0K9eG/RuvAZlcHB7jLRZUkIusXypJvqe64CUr6pMaqXl5J2ENdd9aULzI9esrJ/LNp769
dc6fAOuHX08KNjs6x8heao/MB0hbAf/8qGFoFXCSWWmyq0z7sgSsK+Eb7/W2IIeyfgyntnqxRuey
ZIm3uLn8TNzjIIMPzXDEQ10zfEYd4O7HJrpouSPPkD03uVnLxzI/DXmZULRhC8zT5JZVIXY1QsGF
XnberMN6pjHCnFLtApPHwxaWOKCUg6/M/hY3REsoMor5JEK8T1EkUW3pEKTyntSXpgx9W0LY6iFP
FCluX2z3oDUCi3iwMP5hksYS50/vGPSnU73reoUkpHKeCtwFnmQgsrE6uSOFuPMtwdNRNYQVhey9
eE9ITMWFXVP2btg5IIFp9E3aO+1mGiuk6Ub8jnw38sqFPl+EzuM4yy3I5dRLp2odTsQbyAX80nGC
YrViTkBsBxZ63vDeRRQWtN05rNiWzK0SB93hk6a2pv3p2gfo0IdolifwztXWXLhnGRl6vSHsA+bE
xhNGDqXeyQPklYg5VjhdjhN1N6m2o27QXntoTj5rx3RPqq2+4yKsT07xFLMn2pHwiL5LJL/Yfa8i
Eaw9xZxMm1p3W39KYwuRo/M0uMUBeQ9jfMnNZ7oow+Cd4fD8iWzAeYJqb5yibz4KsSXziRMJvh0h
KxXuxYAJauWg/Fhfmibvf+twgobFc8l42ejJvMr2A8I/m+ixBrrvLbXOsQcvBbxXul/GfkLUbUKF
YOra6Y0fuWerj5xHwcOLYNvdwIZGcu5oMzVX3WxVl9jsvv0orz87pzfvlKu7ubRtKmEb3RW+4sqp
UHVjTd+rsoUar73gC2FDPcUP2WB8AMTFc0RRSoITMVO4veahPKIneYZbSKZswgszBzDMM74h3TXV
KRXWa590n1rV7PDqkErQ1F/EXf4CI2MeTd386m33PkFn89T6uv99nNfnuk5ZhUMMHXY9KXSRFc4b
dtutXzb7hFZqbW4Zd2JU87D6vlGCfpDN8N2I5GeZuNlz/J7b5Nfi9pd1kkkxBTRX9imL+4U71O75
Y5sutYtrsUXKyKyJ+jqjkuRTl8rDUxB6Uz0CWFVIuqLgPRhHi8lMaKNeFM/0oz3xXsUWKW/ouz1f
fjdpJ2ZTH1rB/WtFbO7caVJojJZiV6A4cIfuowym9ynCcQFr+x8QpRguTLYNYcWPXLN/24DwJ+q3
Bi1u3ao5mgkcDzZyCSgvRixJcCGgB1hUvT1whNCggrJjHuuuRsOfpTmrcryHcH6w3UFhu4/Yc8Gp
bboJVTHEK543/pYphxkjavHytyZgS5vRj9K6Ni7XCj01RZvNPyojF9iTHZ5cVBc6lF+y7lntZbyH
qaY9TTplLxBPryucac/wnkymBt3o4gS2r4TDtZDxaYUs5gBIYj3wh3+iZhL7trdCZBqE2663MvED
9WZuIGPMSDmWIthjOE08vTRfNFVe0ANRWto5tt9TUrHU+Xs7hvnAjNuh2GfIbfu60Xy2KuJ75XjI
KfQAcZzmKcFLhUAnjvOfOIi4BikVB8D6yHrFJ0SEvY7uwu1NTH6sQv5+GNCsf2hK/97LWtJIXvKt
CxjGD5XBYpsSrVQQMNgWHgHG76N0lSFPS+MB3ns3tPEiel09JSLb9vagXVKL82hpsfeuta7G8RGB
i040ziVojO/OxCXfRwa7Bzr06jA5+GMCJwScvXbkxtAFD12m3/7+FVIieAAUugpMi+NM7Y64DnuT
+GS6CWIUoHGrDjD+XJ+Cuk9BK/LvDOzxZQbJ++86b04N4t6X6sjIFlUmkFBplztVV3wpoB0BSfZP
6VLcxzL8QXUNbCUnBTdiogITiEuHlTS2eHjE4AuhgFjXDhPcphn101phJvPyvjSCZUJTnkeKyK0d
Mu2Ii2OtcH3HJq9EW4blrofxxs38Nztpi9yMxj8iDdjh47HWqg7vecRYKeUOIWR+I6R2S8vsR9M5
nLJhnYYClhw03GPYOXEByVqiveSM8/6WeKkQxy7g6DMRe5Odi07EBAc+Nuj1zCI/qUKAy0s9Sl90
dTgcYARsC1iUVq32QIftEMh6wPeZVvhNcNv7g8Wb2lmPyp2A+SAWpV/Vtq2ge+joCIombEFWdKDi
8h/LrqXn/nLC5T0E+L3JAw6qOXSfsLveItgjfV/OHj5BbzKos3tzLfsD9qqGhYlMviYgm1LFtMDF
p6i0Z7OmbtdsShc74rOxU3XWsUl2IzUuzKfIQ6fNGNF84u24diBdfAMzEjczYHWG+Sjuti3gCORW
iP0pCneiVOVWS0g3bV35VNuZtTa/Ewdj4t7tkomLQyhimn6Gen9i6fwOWBS1GzFOZmlHO6JKvXSY
ur+no7J5ELrmno7FBHSUVrMxPxpNRWy0NsM8MD1tKMg1lfxoIZZnyVsQUNT+fb8MDgYmHeccFhJL
LwoCIIHrK2FTN27cdPrVJujKLbWP8u4BLxvPidvzJXd8bgMphh7BY6uckJlEMxzyyPluUyrrZezu
gqBsnioe2qyKf/7esLXGp8DmHaqEvdbVUw0nZVi+ZWV5E2cookLKQyxyVmw9u/lAnQ5zfNUR0u4V
HIpwt34Y1IAQwApfDVyXRcu6eigRxMwW15niafCAM4KeaXME9NLXWGp53Lt8fgTZ+Oj2dk484GjL
FXfE2mk2KUABVyvQdusmRaZEa2HaBZcl9Kc0vpbkYW/GLv+TM2dF8Fmh4gTLvzFcnCAKAN2GHUZu
ze+kwJwDyyIulfK8kRKWKZujpaGQSvmfh8VqfFPFL0QqYVLo38FQPAQ9W+ixm/8p3OzaEGXCxJvl
YU4yeMLTRt8woDeluALV0vpWnu+0CBANYivAcYyR/RJSkmWVSAUdtgPQxBnM46ibh+XXRAj4JZYX
Mli+7E4wMS9YZaLMm15c+xoPttiNHIT+GEZf0uVpjHVwZjUGqoOdpj4P0Xex9LR4aUs7j8+smHmb
3NE+9132vFg8VsQQgufoEuffLWtKK8kcRqHPHtNrPS2/cshym6Xmcq6CGVcxzAmPuwJQSUr0CNYx
Mx0KZLjY6qZetFukH8YNKza3Jh0xL+tbbpcMdwm4oQSxh4MWDeIa1kDK0+VV2YZLvqxJudPTThNt
cOat+nf9IRWfO/pHmJR/GvPM6ZcivUX+n2wmm1/WrDIKCeOoaNwjp1mOE8xhD5g7isQ20raZaPhL
Idv9HPMljIF6RWMwcQHMz3az7n9nuVuWZNjV8kWM3KO5KvgM2w6O0QBvqjb/1CpMIVFwNsXGbwB9
vFzY+JieHeNY3yij6l8woLhPAQWWxcvz95JicMBX2s8FQ1fJopixlIUMoAGPJsfvVklxmErYntDv
/kHoRT5D0O+AjWxSs2cUFmsuI+xmi7xvzQGhZYrbkDVN2ZR7LMG/qljTOUcMwycQoPdiqaYjbFGe
uapC96lb+nNqsZNAIHrHI1bSg9YsXbmXmj5Xe2DM/bk356No3eYWElOwRaW1n5omvshg5rQ3uPSl
tCxQxfgByNyBNjdyzWcddbnG877rGkY9o92wEgcIf5ygtW6wU+o+6970SvB6GRAP8b/Hbv5fgsDj
QDek9T9y4NEAFD9x+NVE/x2qqf/X3/lfBHilBBF0ErSmAPROyNt/ZtA5/5I6O1PhKNN2zf8OgBf/
kq4uYG5ayiSkzoLF+Z9YTVP8y1Fk0inHhLbJFsv532A1zf8/Hl3A7GQcZrv8FMJCWPr/QjVplmQu
cnz8ugOjbUhtqGRhTYgRAAc6oggirIPebBSpflIL/nEhFGVFJsd7p4nf7FvR2U5GcgZK/hjp1dWo
xv469mjQIZvEu84gPQcPeerHehw92lJANW9HPPLsaPHiP/8He2eyXDeSbdlfScs5VI7GHYDZyxzc
vmHfSpzASIlE3zr6r38LUkSmQvUyLNNqVGU1iDBjMESKvLjA8X32XhuInrmnELPeSUxce07Suz6n
6yGgiOSaoO8T3FHCq2m359iutv/5RflvlBf8Sxbs/7UVB9+vUZtiwz9hxr7z2Mlepz8QY39c3Msf
/HFx+9YnVwrLVnBhv9cY8JkfF7fnf6K8gI5ELlV3KTjgM79DY9UnDiaQZn2Xq3gp1/3H1W1JeLJC
mj6cot+aD/7+X/yWw/fy5gcLVv/y8V+KLr9BE2713/7qOnyT6idmLGcswTtICl95vP/IN/1yebMS
8Cg3UIfR8h+aLE4w6PUmq1CcC2ONI9GiunVdt/VH1XfY1L02vJkqk/AeLtaANI3VQ/pzymaG4szy
18SRw1bN7EEHttEOthjSdRp7l3NvvzS2ALVD1AIS6kVMBdNFrqcHKtfkVT1j+QhYePDYZ3XFr3IE
2TV8YYGESpOF7slIKLb3KlJiadliO0+S/OjO/SZv8VikRXjnUA9y3XegHVXJmt+fSaCS1CxLguCd
HKFfNeW8DrCpNUZkPXh0oq99RzmUvhTqWQfFuujadhPpuML6Vd/7wooOrtYEx2kgWZNmBVMwEvYy
vFfSf+O1I0x5Y3qhugkLZu9ZRU9YR/Q55t24b9mlXIoZE/bJZogj3cowLhY7r8K5s3NTS1wJXAkk
50BOff+w5oEFN7Rgm7bYhttu3KpwDPGY9d0deVx6jiApdKPDZkP7N1Duv8betslK52vZRRUqbqlv
KFLcmw2GEbjWOVgx5uB8IECTjeLDKQG8dhxzPJFegKXbwj27gpaUHOsOQOpsO2+iUm8ymL9NzSUP
dXuF+ZH1SPpsRLjLcVV9JtJ012IRP7qR+BpPbIxdu0HSqq/qqgmPpMNh74zWwRSAVOrCo4tozNZz
+uy3d8GcbBIC+y5eZuyexiFrbblGJoZLOUbsItm5c/PT8ES95DrsSJ+j6cscI8ScxOqW/+kxbib6
CN3au5Jtx35LgxpyuBunSbK1eu2fJxUBIElSRJpQjlwxzNpYxSbsHX7IJjx0d4G++9wko/uURqQ8
HNrlC284sUZaDlDka4xm/HAXkCGELvzmjO7N8GwU6K6GEkdyhY9ewye8r5MNrHISUbNzl8ip9onj
VEZxDGzYprUtUHuq9gK8PsRkp9BHOiHaUG3D3pjJ+QbxevCb7FQWOExjwh5l089H+nLhQfqQwFqc
yb05noVkt9SDh2243JKk2yQpSszwalnLSQftzYCtyAkhto9yGkm+dHNwUwNZYveoPXJU5a7NpXsz
rts4z+8ajO1YgcyDFVvzyfnHv/75Ie6D9IhmRP+pC4p4Qqrjmccaoqrtio0yHVrWYELm7TBiBbD9
+485MpwvdRaKgzP63lbUt1bby9u+X7auEbyOYcT3HmthXdhFRp1RF1zYc10AoLZfzXjg/ta2uyy2
xYufRtniOxjWs6YQiXwO2aFScYoJJM1SmRKPaVMzv7rtSx4M9lUtuW1VnTE+DD0SczO7+nUUORCl
lgh5kN9rG4qoUQ0CBlKUXZkORD5qVpO0a59h9NXkAvx4BbGvPzrE0o5N1rxk+LVfjNr5CrSzuV4e
166S+i7JsFNQZIzrY8ZHP8qWPuTGu416v76HD/A1MSZ9kK71oWxV2KvZrutVYEzQfbKIv6BHVsan
r6gzLVrW7f5Eeglz+GfiZDk5sayXmFCx045V8g6LUp7Lgu1P0w6n7x/RSy/PqpyWPWigiNe6Ne7j
rAEkule1bd1U5mSusgIIzeCbX7re34ZdZT9jS0CxMotp38p2vhyF/FYqkzIL6jzIW9fk6eBLneBK
RGBNSOGcvn/8z399/28sfmPaNt3wMHHAvqHmOl4Jq4lAiNh6C0kgpMDMQYfE8LiJ8f3GnMWvvntp
Z40f0SE9DSWmADTQlVzFFjpQhheidtSuK/zHLh65Zbl4pUPTegjUsHZLN9tDs9RbgnD5wZhRvJ1i
6s6TtBAAYybyKR/W0g67q6nAVuTXyt5TaOJR6Zc2O8wQG863/Rc8tWQ78uq1tsthO7pJdMLrOD50
vrqBMiyOTh87+6ApL5ayrkfeH/kxH/NvfdvsbRL/Z1FYw5FKWzat03jRhAaJnKe8bG511LtXvt+9
G1TMnYo2jzdE6IwNe9HxkLrh9EzlID5CnLRmN7U7VYHjleHWyTqTCkICrfkXunisR+IM9ilqw12Y
ufdTO8Awyu1H3VLwhdK5yqEE7WzFMqQi9rUbswaVr7KPAb5DA1UF0pt5rK0lvO9r0siFW66kx2oK
1u4+4ekWOdg9JqejZcj5StMuiJSah25REXXOKB094YUmO1peTL057dJkhBy18I3cTmCVJOPbzR6R
QsxKjL5wQxUQVguf8kGaMtpERgt/hCf8HoDMKhWJ3lRRjv7mA+2pParLudSw87n1Nbky8y7O5k3d
4mPV3NW3BiBwcFECM+OPf00D7INZu/d5Ie+TSo2XuhzGy6lwcao00I3AsZCBVNjyXSEM0mkkV3pW
mayi2hU0kPYmwJrUCpAERTBdTJUbrme8ixdUCo/A1AQmowV5xYuGodWYLrphXkcoKNhsuV1PU/1B
zJ5dMIV+wvYb2Nh9iYYhSiwzyWcDKu4xjXn6oR32cRTv/LY+tmJ2tn3j0eLh9cCv2P9nZzpm7I0x
yWW0ql6TTj6kus5X/rwQzXr90hbhgihtti1uMKJDxU3IunZbT/TEOITl/JEgfbFs4+S1q8VTVJrA
ahPWtZIyyisT5xMn63zdVpj2dIEKE0L9OCrD6FGxnXg9Kk7Wpu3eJGkK5izhZpLQrbdO0kFv7Eyx
RoRZbNY1knJ9YXFO8YNyDQknx1uOCdzqTCSuKdwakEuK0Uv2iO3JvhrRRtIZhNTMJhsi9LT4C4MG
tNgUoDeiIOzZlBPXoksaIYOiw9adzMupz14N39e4ZjGym0GPH6YKLiuSB9DuMW8pqj+hLL7jx3wF
WqtAith67YyeWmkYUcCRyAwmYH2OEx28ZyeBAM+zEgVuFjfGkgmm5K/bDH14aoXHhQ+NaOfSmZ2n
VrVOzJ48hyQON1mUKcr83OvyWfdWAHmGyFYZGc2p6HEIFt7VJKN5h7awyQhCbwqXZGcUR7vCdi69
cir3yjK37IBfJHs5qDxpv5HYAOui5GWv8M0P5nDRzQ45HDO6bVOX/sz03FhuBzNoLCE3Eb+LMnNr
1agMHg1NNVb2JOKrZlBY9wIdLqvq+JhFfoUDmXSOl4RPNkYqaySOhaZ0XUbUZ0al+9zIuLsdu63h
N0/WoK8URG9wX9ANa9ZqaEb+zqao5czb70sVYpZFHj6WUWScDGCLG13VxM1nJpVkCo9S21Tv4rNf
zyS5Lkt61zHEtgfKTxpG6pkkcxM8GnohxPRRiOrlrmtbHSxHUyOWxFCetedz196SbxrWi0BK5TCB
w5oa62pyCddkznvEsfUoujm5qal+4n6HN8n/orL+esh6mEPW+FKZ51xJcCbTIUnnamt6/RONRh1u
r/6eEXdgs6NJsUJ9jQuER21G0dbR5ouUITLkZGfsiUB2Rh7Dv21I5m2s9EXRoycbeMpFcKFKY0eo
6FQNkAV01BwiHLV0o+fkC+BWphX2FR9TjGLr3A0cB6pyiStQuc4msLGaL3VE8r/UsKSNzLmo5+yp
kWLrNbwwjDhPEd2r0Le3WZlM97GlPgOpape0c7n5/6d1+m3a6WGq3v/219dv+TIo67aJv7a/KErC
td0/1aI2r9+a17+gR/3l6hVF6i+H1/49i//nr/KbLmV/4tzuCaxjlLcIVtG/H91diyYYx/H5nuhP
HsLfP4/u4hMQMIQsFHhO90uboS67NvrbXy3xSdiYOHBdYJO36J34T3SpP9YSug56lHJRBnxsp/xF
hPjjuT1JWove1yxgJfh968ONI14rKBSmBhw5Oj/EyT8IBz8LBfby9X7SCfj5pfJN0+Obmjan4l++
X5hz0RMCCihWLukrpHKqk5tsfNbeVWTfRaa1WoISFf8Updx59GEMRbppL2JuEDl1MO3w7Nu7ZoI5
FWENih9C/IquO71F9ucsxFQS54Tmk42hlyreV1VYh5+0md+kj59/guU3/7//BLa1qB38KEr9onQE
VQywHufVtmJl3qY1kRpKOFI8Gsk1yd/75H6w3B3Itu0M99olcaka4gW0gvlhvxHMnRhkEzqwjU4S
vXsOwmov2wUKCjMNbyXghT//G9viF3Fm+aV7lo1KxPnE8aX45a9ME1pFbDkMthpz1p4H6LEPY3L0
o/8CsckHFX49cuZYcWTkhOjPyY5JhuBMemraIv1COQKUD0XPVEnqrMXRwJGnd45zVLwIaAWXnmpO
drVny5Gda4+4k2lg0SCvfazcArzZfGLjKFiIDi9W8DF46SYdom0PWW4YB9YVw0rpPSknnqX4Stmm
4uJAtlrBBtwM4UA6EOmonDfqM2U9jN+MEvJS1KRRKuxRTrEJ/H5nvFlL74CkKeA4pa9SZSS0+5Xi
jAZQcFW+h1oCBso3mGU2Tt0zM/VruNd3XHCbofMxdK+Bg66b8a2uhw1O2zWiDjDwcR9zpJpRGHwL
+V6xJyIbjJOiZS6qsqu0gbU52CfYH5nlYD7geRvqkyHdixAPPFXJ93C3rqvRPfbkmyrp7L2pX2cc
n0dvE9gF4ZYXYbO5qT0ST3S3c4IQkUTBkIAWpm3uBicZtezWWFUGGXUtOM/xatDkeGPb7m7U9kHr
fJNNJbzNnONv0hxGeekE3SVZj3Zllz/+tiVYroBvDcryXC5sb9xqvFcy3BCe0+Nh4uTIEysRV56X
r22egkYDEJvtJpUH7JvWmh1g316x1992VGN6+q0zOhb7zF+RsbImuU6mt2Hm9wmWqJpXiqsf5OPG
Dt5CuHpxzlwTYzSZcRubfCPDPjTYR4qKN6uk1UOTT/LeFDC3aOfzKyZXpml+lhBa+muzfhu9kxde
Ey+hlbTFbOEB46NunMF1rMAROtZG+7fGkLOMyWk2IjFfHozmiqF9ZyZYEbr1zE/SJ8HWcd58YOSR
A5ANUEwRfq0VlwT4ZsfBf4ppIqMdwaPobfmpPHTI3HN3cT6umyp/0fMyUA0cfwrjyTNcj/xa8JJX
DHLjhFhTh84GB9A1gc3oUpr1LYfoYm+mpHxXIW+fmXF1iS5lO8eWRNtnrKIczsD0Q4CEXU55Xd1r
7oX9B7n0JGJ37e1lVBylkadUUY9QFQ1+KG8MqoNREQhOlsnIcEz5aPP/UAtHDN2l08CadzQvHNzB
ua+TOnqs9E6lVs9UD0RmqmCChbLxmHF592EVbvmTwcs42bB82EGk2v2KvQjyXZA32CLzeqsqTNv+
YgAv5MZeDOGGhTUcqruNwajSx6RPwlOPg9xarOTeYio3F3t5shjNp8VyzrEepOZiQ5f40cfFmO7K
lINTpx5Rty6lrQuaGXmrUi6+eK7aLz0O92CxunfVc9RX8YXd2df9YoavbGzxIf547j79pcFCdd3i
nf/PB6L/93YTPAyW+y5Pg3+9nHhsySa+pssC7g8zzj//7I8hxzM/CcfyFdsJVgFonTyDflu+uZ+k
a/OfCe2Z3s+7N/OTo1zLYuuG+c5Xy87g9xnH+8QnPPXbRmP5U79sI/5sO+FYvzyyTds2BdPNMmsp
W7gs+X4utBuC0MlVGwfQCrzgjZLPuF3LNAT9xYkc/kkpCWoQbjAnUmTG8GFKmJCVE6QfiQHxnRZ1
jmgmxkosdsKn8o3WdqyySdl1yabw4/pp5kp+1m2lHpTrwyiiEm7gFIROmiyNofW9w5mOTYQVoy6M
ZnCorNG5oxuVBhXHrDmtC+9sz3H1UTaJegBCFx+lzKb7zKCHhKMUwSrSjDXVTWEyaO/Y+FN+kYxx
8+SEtoG1LLey559e6P9h0nF+ndVMxxI+sAzFa0f25ntP4E89gNzs8SzUQB4MDCwAv1okkzoDMzLX
ySOZmA4zPZxx9ihxeNlbrvkFYxyQ8wZl75uXhei+tpg2rWEmZ8Mz9Y3HZfA5YsmDp7/k1O9VF7GN
oq4SkwpSGy0YDxN5/AvqTklYTYUebmjnNjEbCzfC52S4p0RZE443OO7Pto9rDS/nXLwCnMnIx7cK
mgPNufJbOjZzukr6KFK72Wz8EHtahQcLj6Vz++e/J9tddrc/D7X8onzWzrbjO4j/TFp/vL6mGbGQ
TUt0KMG/5yxoqIX2s2uO1yXoTNjERseDRbf2cBHKoKZGLm7fZ12NBHJyoluDo0JiECEgRVgFI41z
hTTMtSjhz3ptEWyCZMgeHcMIqJQgRN61Ltn70PXFV9Y09qFL4KD4DpRlx6ZL2Rw8zuqy5yfH+Rdv
qjH1V3EG1D2wWi64UqmNTDzcowssLlFPk0C89NFfK12XZPQJD4t51rTeNMMd3ka8fXVaPcxswIDv
0D69qRWqLB2rxdr1Gc4Yh2Pi6yTenSxN6R+o5LDpJ51ccCtv16IL7xl50mMSGjylepOv76r7sqnv
+yF4GhOiRaWyqZLKeSTTZYJLc3mdulR9YELj8V4FVo0ImqWneV7q2L6/rtn311gsL7fV1rAQSFm2
43rKgYSSAeIKma08szZV7AHbbyKFaMdR4dh7Ee9T8nD4mS11m0a8YdMm7Vk5iGuFvn6ORid7rbqW
dmoaaHvR0hCU2vyOXYwv1Uh6lwIbhcepkhe6SIaLqvG6dVa3auWR+U6s8kue4LppTf6LEc/psey0
sxYLg7PpxbtWjCGV5dwPaXbC57TSZXNZDvFbaszpxoVzua9hNNMe5BKEwYZ4IGGK+mG1XCxVfOm0
HWhGEpG8mAG4VUDoe2OenwQs91U6EOZT6UsCsotGQzuBFgKtIPEkrrbGIT2ST1V+1oRsdr0eP1N3
G63E4FgQ0KHzO3MYMpZQgeBV4msP03CF/Z5CM4i4a2y/UNESShCi1vceAd5jchFo66GBV792QpMN
T1MyoQ/0mUsL93TWL2cJr3dWzIlqrYOUQqt4vISuR89MT7kx3THqpmHZu5MkhLYwE4z93MTBoWQb
trYmeIu0FbvkKcJub7NDfiiwpq/l1HW37WSIbR5RvdtqQ27jRtG25TfzSrRGdYP29SJGr925PqtP
MGz+OaVpjOp6qpn6rOuP2SAITYkZb5aXinRr2wFtahOIdSkrm9QfhD12XOZLjj7GL2IKjoBbAI0Y
pv/ZTWV3dg1b3dGExvwuA/d2wp6+ioww3GuLrF8dEUByVJJvZRO71/6MHUzQynFvNK61b8MxXvc2
mAyox8Yd8XbqB4nGQVkqK9zoPvz3hNKlrIfDIRLv3o4TujI5sq/nFnE+ExSD1BPYGaJvyJULVLAy
qPyjKH4wVyAa533fesE2rzznEVIvKmzNkQ98GM1sweChRI/ziZ2Kem6o4UwYK5Oj1+YXZt9ThcK7
HldeUgePTpjaN7RqladcQn8cMz2DhmRETuUI6iSg21pw3GXEfeylEpdMAxl7VkDK0xi8Ro1xLap2
w7kdq1YePFU0lODDzNxjOpgJXNBCX5eZsLaNCcKtdtMaO7UmFJXQJtmNhqyvpOss5gB+OJNB01Zf
CDhX+8mbCMJ2ZsF1TO3VW5xGFDCjrNNo0al11kzjprCaUrOVtpS3izz66FF5S+xycTCjndKv6T4J
7t97g/D7tTBUxEAOkiWr+VuxMHY0824zrYVfH0zLePJd7AQgignd0e+BSRlOXZlfk7pv1y2lX/FK
pX12aEksrsM5d9fgQJ5I5PCOFSPZORsPHKwWtfYn/kQ0agVgg4YGr7fxHPtBVSAEdA08S8dZd+k4
3zKYtFeZLkxUc9IyQ3Bu5/CKwpVxuQyqlfCMp8nn1tRAfNo2mI5PMC6rZxFX4UFFkb/XgLe2QDY/
QjtRF4M7wohYIgGBQ+CmnZq7OSO64RoUKaw6+qwf8rjsHiCmAjfJnGbvDKCC+5wJZ4VQ0LM2DFn/
cmxKLMKuZsNLqKprZ8gfwAiWuLZ1AV+hKMr8toafB5yCzJhi0XeMCI2vYoqpWa6U93/+JJbur0rH
r0/i5fM/jSwwFaoGFcTaE4SD4u5mim2MPwz1Uc2lgHsTWLfUaFNw2Gm/22rW6slWFbG7J5ciTr4m
Bq4lJBNh9TGLbVSNSNXZsV4gXlU9k9UZfKKFsbEUrhGHidf+XLDv7z0Jm3YiyLf23FjcwR1Ir3Kd
tRdgLJNDUnR8U0cZJPRLG0REkg0Eb1CsF2QFp0JWHsa1JLpzKdouviACYG4hP8egPGbz3mEbuMV9
6p0T2/Txl3A3wzLqf+POST5f1hOQXRNoUjhN6t6d4/g6rVS9Z8gmIslM4JKqGuZT45rjNs4yABdm
wYpKhnSSt0WBpiFqG/RD2eKVA6k2geJLfduhuo630kT5E/Z1ModvOqSRtyVVSTskt3RSdTYnTasm
9zl6d3Vrys9Rwt5oA0o+46CoHPNGGpEHsaCHHBMb7BOptO8DsZmyBccFAoD6qrY4Vtrvo03KVXnf
wsbjTN5Z5athG9MlLQHBi5+MePlnr7rJ+8butrVvo1DW7byhRkKTZzDEpRfXxYcVzmpXlfm4k2zs
wnVhuQS8nMy4D/sY5sWQzre9TSHrygJzlq4odCO/M1A+fCHTptNkDWv/XTEAtbx/AS6v4oZjNgu+
+lvl5nOxNpY3l+rJlWwdV3pEaaYyc7YhZKZXeqfL6ywx/RewcC0LsrzI8OWZ/XMyjkThE7pgdGb5
J1x9Vs9SGcvLemoKah2Ltj44QV8ievhDdIT1Ot2PBJSOOUvJm7mCOLAuv9/L8uW2lvNzru3lVpcs
N70yjtRbv9wINfcDEosytK+boIhfyu/3zCLyYx6kYR7rK1+keL6DIaeZAcKz98WcmvQDok/7FBlq
PDBX633qAnFhbCY01SsFd17kKCbgiZx+G39/dhjVpG4qi2qZjYdTpYVhY8VXlog0375hP94vT7DO
bSH8jhPwbElCB+hPIWhOXB6H5TzRK0j4J36ssgm+Xz4FGX4Nj7jvOl2ewo5lmZ/FVDK1aZNaNzSC
M6Phsmasqn4/izq+6QdpnlJjBFkkl1nDceBP6VnFB9Qz3WBjoGM4H8E48oqpC4NaylOMYr9P4W/w
6sIsezQkwWQuOTbk0GBN/Lx4dfTnhKDonmKt9hiHwMdWLTCIDXWoYuOwkd+5sYkrfRooIIq7NLqx
psK/naQcEKxKxBSM8i415ql3K0tgbsFSijqpgPu3a9QkWGPMZGHqPdu17T77oTS/GWrqH9yB21SY
AAsy06n6sCAM8ONb8snzWWWta1ekV6Gh+i+Qx+0PgCncySWAAt49U37fLCswYIMd+2u6MY6eMtND
Z3keKX3c5NTx6HVr1oQWNA27D4Mxqm1hthaHIyKUd5ioK7IuQCwOnt96WwC/86asU6wDdZfJE62a
3oWbBfZ1YTTB0YYX+CRoAT2YhvB3Ksup01W6u+rxxb1NbtvvHNPKX6wu9l9miQfGkzKhcdeINzH9
yCzf48giiQy4/kvCln5eZ0HfnB268U5R6SxyXRgcej+trtuBpYElmKTt2VI7fExy61gl4V6nhP6v
W49qFaoYL8gFevcdz6WPCm/vQ9tQ2cVDPwViBrrM36iJ5/Kqp2X7m5hmVCWZducmoXEP7HXxJYYQ
sGlEBdEytL2NsBAXS8/eTpM/XrGkyVZZE8OImtJpJ4o02zIzw5lN8vpQ9aQV8zigFX2YArqGuYmB
TRbSzk4wZ9gGq+ShImWXsOgozR1kYRWvragDqDVgUIcejoI1LxgZ4hoFSnpeUBKAUW1dq1yFTKlB
/NRUVXmFB7B64Vi9wIay2Hq2cTxizfcUR2A8EoC0On3DL6t6qzqbX09vPA86zR7GbmAqKGvcHIwh
N90kQvj+Wu1E1Dcra+g49VB/tW7dbL6YAeIfYQ5be2FZTA4zMZXccwq6mEeJCSjyzhV5jDPbJfxj
pmwg0ZriWgCGeCIl0xDZIop2HRoF/oY2KG2iXRFgG49s19kL4+pl7FP9YFpl84S7tL6wo6Y9WGTO
OGyJ8XPe5j15pco9tVY1v0Jw7B4RboL7SC7Ba8iX9Tm3mT4hH5EY1pCSaKZJNmQ/523fVdOV5YLx
yexCXGjSeZ+HXvQAT0JivsLo+2o3WIk+EDMgGDT5RhRw86U95WwNs1Xs8jKf72NhJ0s+jUO7GFzz
W1jWPjwcLBLZXoxuXu16Mr8AtUKDG93gtMGj7Bq5jogOAHLbOHIYq6tmLvBz4NO7DVo7fs9N5U8r
e6TNoFnIcbwp6gdA+9CKHIuuG9Sxe6kGEsQyfMkmYrHAjB2giqlrH/IAo4idcCZqfKfZWUPf7cHv
OngPh+qu8PILL/Rw5EBYHxt9lBz1DsNI/qOIBw4HzjSPEJcsomidT2FcKp34JpTxfOzmDg6ei1WX
l1vsmUXHF1dHJPv9Ef9ELWrQA5KQEnBzCMycIi1oy5RI2eMqL3r3ZOFHuMKSaOyDcjDu6ctrCUCY
au1YBTShsSDXZNBPnnQB6Q3KpFhvj8MdvRjpQ1RR8UoC2sRxGYdnjKEhG6t+gTQZ+EjQVR4pO2wu
PIPME71MA4mrmpWZpbjBrNwCiPc6lqX5SgZQbWXf+7cyHWmAjqgUb1zdrkqdSPaMYb6GxdVvO5/e
o3mekUeGyISICxKBmJRnov4ZLfk0Kx4gUgYi2iVFnGIWyqD8U3OandxpME6u1/RbsxmdQz4q8z5o
aeGoBwtyaFb6JzmR1U6nxeBIdQdRLtY0Xqf7R76VhkWlZmbIUBik1mOu+RrM8x1roJbkVTNcLU0f
jJKzA3TOsb/iWaR3BC/0UTHfb2gItLYOm7RTbObeAbBSt+3CqvjwitS7VFpmj0miiZSG1DRlFXVJ
6AnVKawYWdwkwKYGeYgJLGVwYo58Q1J89ztaRuPY8s9atLdS6F2A4AU51PJgfLBUGJsClkG5qep2
2FizQ605M9l2aBLzJBP6mCYrJ0XbmvMWgHVxqizaois2V1TxFoA6Ricetp1GOSXNYyzlQp3KEO0y
Xn+Acw+8UW2WST3T6Pdzwf/6w9r5hyL8taymJuaM/MuHf/8/SR8s3+jnL/zbN968tq9//6+fPth+
Nxncdu/NdPeuaRf8XbRe/s9/95N/ef+3rQqWzzr/X2v3D01cdc2vsQLhfv9j/4gV2Jx7TVN4S/rl
ezTmh2zvm59MbrgWORo+j3KPqPl7rMD5xOqb2AD6vOMp2/pJuMfRYPlEAaRN3sYjo/KfCPcQsP+o
rBIrsJVj8wURodm2i0V5/ek8F6adCRfJ7A7E2+5pxv3cY15MEvslFqQ+m0o8TMJZgQu6JKjJAtGY
qIECARjhOtwMUXWuq+g0nE2Xfr/E8z4nEznVXjuXg4mXLGwhLFYOpbRVLkDMiHNa2zRXdCye8FC1
Nvd6tJWiRiO0H9pRdRuTyf6cD6/hnY8wtfUUo0qpd4nfvHOSWdhM7Pv9cmuAAaLM+zqzxr0Lv3fJ
mHarGK1F5LvYGsVWe+1j3EGORB8hUPelksZRg2TeznK6TdxHAXx1LSb3aZrk2dflzjaKO62QdUyw
2D1FXNw8ql1pvYjQfmvGYEv04RvbgCs7a1hfRnJcTYqxcmj1Sro8EyOyd538JlWPoTQ/SBTDFc+i
AaEZv4UqjOJchj3w3wyDLLgTGTRnpvhpD5+oBmzA+HETmi/D7NS4kKmEsHp2tAm2yzYwr9qsVSfH
AylJ9WHEcvNAxwXNtzXYT5eOhZi47SGu040pAvBWEPZzECIQTgy6PHqHIHuLK9CPu2NCI99tY5ps
WLuDR9dk3gNd0T3NSy4nTn84B6q85IDNvjSaWc27PDL6vqWcMEhvOGYFfA/W0wUc/tpDrKB/sKEq
AgSG9OPjUPJ4U2546/uUcylB0aQC/ExRtGDZi/HNSlPy6fjWcH/YR0GfIE0d4cLT2vjAyyl5xj1M
SxepboqYfDVcQre/muVj5CUCF1hsXrZ+jADugQhBYWCXXVEygnBLFVgIoQiLNMAG4xhDtUIcdMR6
qcvsavRaPEvZOq7c9wIWYDXpjGAXoXVq1Li96r7Z0PuFDlnAQdZZlR0zFu59ZTr7BEswG4Sb2J1P
HOzOjcIgl+jsWrd5s6sq7B2ChRchsBD3SUo7IRDNfYFdkTIs6y5rQRr5OGpyuBpAg579LrnKjS2d
OiRavZhUmILwDqwrWzv1k9UaL+VM1CI3NQSLHNMCVTu8uvhRh4puKCtCH2my/YwfjjI7cP0klldm
C2s2yNTJhfpYYjFOzHbYh5Ubk/+dOCy7O2CqVA8q4yuBi3w9oFdxKU+06CEgmeTJ15ZEtewUyJ80
Ksgjt3PEFydigk8+YyKNH2MwsAOlyh49oulS4uIVI9MeDe7Y+oe1z5xLMMKOeEGjZ7fN7x1kyp7Z
DXoiRcBx4d0ovzvnWlw4dYrdk0w4yRMutMlAAu+zD5l0yTYpWFFlFHOW/ou5NHxCt0UORJ2vsag7
wJGjno1Dl2FM9dzuAhj/sNeaRH8aBW99LoifKPo1G9zSFKzgi55iqgKQ2OaSYkE3e4iVenD8BqND
1h5dKpVcg6iAg/VmakyOuEGjN0nD7c6v4ldLZRRWze+yjl4r12x2NU2BpQVbZGgjpvnB/yjJtzPs
2FsVYC4gZRyuMjDqyLfVuzsFEFKz+aEexnij3WSfJS3ELzFdETGr1/lMWpt4lnMAsHXqBsqwmRw2
s4QsT/9Z0Hdkg6npiTvqebIkeiKU3rPpa54DvaQWsLqio+hbcvpI9u5Z19PZplT0v9k7kx7JkWw7
/yJrcB42Wvg8h8eckRsiIyOC82CkkUby1+vz1tNDZqpflVoLAQK0KqC7opzuJM2u3XvOd/hre5Xf
bPa65FZl31jH3804zDeKFKoN9o1PoaiEg4dhCp/mMbtWtuBRC46TTRKpGWU78IXeAqMXXsaaeKzW
9cW+QHFCHBcOAICvtKbMbU5qF5rgZOt2LMMAqYMtWD77zuPYtWpJrnqeEs4oU+OVPxkOgQlXwOFu
wVQktz+0pKWiHurUJvYK8FfeLdpZ8PsbYiQdQty1PgI6bg0bEGdaRhAmh5P0Xgk6UEalh01+w2sH
TvdYO/HNGmKjoq0heVckbQR9kG5k5ppoF3hSY2NbtGO+TeeO6i1J2OjDbivTi0R9drYBQO7CVp/j
piDQkkdn3Spn6dlFD5wvipaj+ca2nW6aMB+WAkXzwiJGBjNY98Lo+TmGUb21zArPRSWKzaQwRGUZ
pnkV7KtxelGO91y0OTnXIRL4kQMjj8QFieNTDnRwWQt9dGmOLSMRv5F7qrYeNOxTO+GhUCZUjhgn
XAT0hiZlvdbWMgJJij6miw8ytnfCIdTFa2WyTrpCLBmMOqc0IV0w6FD6yxbez1Af4F58BmVs3x6K
i74hE2ogV0t+oFDa0F5auogkAlUMuyZ4HKMP9L5CoJSmkjy+9Am4wZvqvIM3R9NBFUxgHblv4nFD
Y4vYm4jsPnAtziY16+9GOt9rkyGjzQloUSbgWeII/bCvJraC2nsmSKcTu9mdXxPo8JfGwD5OBkEC
twoyjFlndwODy006zfecW951aX4Qx8k40rcD5E/G4bYgGiG0sA6oTG4yF8hEvKojkBuiAg+g4Z31
Ez4U8oCgTfXbaAgCjp2OXgOOJBktb7J9WaBCM1u2jubCcSgqrW3v2sSwdc516sduFdaDt2JY/tjH
vc8G38B9cYojcYLRojD8aGkketUmHTV2yb9k5hg3shDzY6quzjx0tP8Dc5k1egeRvzzEmDFiigjG
TZBEUvcd1Er34CTlYxRYNYGwfbUoZ/Iucr+8jvwoh2I8AcVKt3kKMCEe8FWAQy/XVpN8NBW2CWLv
Hdg6uBGN8YzUk9b3zDi1G69hkIutSom0YljqHG9Yd3xTcCRDphue1A8iycyN7wAZbog62pqm5ljW
f/Vl9joYTswQh8G1Fwg0SLGrL2F3EcLqjnk2u5x5kfOBEhO0/xh0Fki3qCcm+H91slUKBdNssqwG
Po1oJsybhhql9+W+d+c7KtZiJSyTFIXe+gQ9GFOHIFKLwmqfhBBGAgKLJ0HAls+pOCtZIyer+kaV
1l5knLGtopgvoUTRIKW8CVH+r2WdPNqD2aCIN2jITkG4GpNsP2RFuehwfW38GhFj3Hk8IkZ/EuGb
jCprM1UZ4RAGj4m8UeVHc3riGdgMFaHpWlfXborbvddUn5WO3kE4WmtMsTCMzqkTJxvZ2a9hFRFo
FtNeGrmKW8tqVJLq2Ym2aq6Ag2X9XSGodowZ211QmauYOf+qHb0fec5stcEFOVO7mZzpE/LJVw0j
vcZ1HzDz9LhKQwCFLs8s5Sf5zOqBcCvS3I01hChiVsl6TuMw3Spn+pE5PTPvbHgOSHla9SbOvKDp
nyEfnoKJ1o/JPHyPe51UzmZ+GYlN6ehmyoxiAKV9v9AIQJdAiKa5fgTAsZHF2+BTcVRd9hpmBAzk
PjwnEujQcAImZ+Lhb2sXQufghhgjJTJbocot77TVbZjKpLRCefMxJgbiTZQSOGQJPLHKDEGss7Wa
U/dzzhhr2yaYapKzP8rW+4lPAmBpiyqo02CP/NJ+Gm28Irb9mg+M67sIPpbVPsYrOULeKskQWNVV
9EL+Hc1DM32q3epgIZxb273zo3Wazxa5Kq3nwWO/CsnQnme4oRWbGY1N8hpBsXTuq0uWvVWOydHO
MhgjIVAQImKcY8IrNkIwWSK9CTZ2jQy3KedTRpRPRAGAC7c9qfAkCxtDLRmyp3qsDsiLaMYRHA3u
9lq0O+Uo0qWa4MvtsnNJt51yaPjErr0XUfOIhJ20Q9S09NUFABsPBEc0uOky8+ejkeBPmeBahPAT
OVGFn6Mvyavi3V64InvIvAp4+cwclSpRMiDVbk93Qc00jRcNHIY1WDIaBKIpF5NNwBIZtQw1Snws
4Y1b1Gar0NXg/3kjJjQytoRWnVpqL8PmI8rwHGv6yLF2HyXZapGPLcImNozZ02sQM7BqY/tMz3XT
1+TUBYOieJnSPQjXQ5mMHxmHoTm6EAhhLbsewFdjDUvQ6HdTQusTT2FzcEOxQ5aA12mILXIiU3TQ
cXAAc/+WlzFA0qHT67kEsOOK/tFsEI/OsdiyCt8L13wh3YRYri76nKy1WcHWn/uGuQhJwCapv3WI
nLzDhYidpPqMbesedODFHCdkmmwHhE8FFvBFFJUoSfCm3sb9EvsKUZgDq7N8cLGzX0iRVoRb8m7h
JTSr56wufhLqRqXj5Wg/LsIPsfpW1VvGlAa2qLzrdbYzbm0wTxBzXx5rATQT1bx23A90Uy6Z0O0K
bWW1HPoAjSDtiP9rfZlf2zL/7f895gl6u/+6ebP6LJL0N8nl/8Cd8Ef/YSvxcYiEN3NI4CFP4J//
qbj0IELQNUHweBOj/WYrCf4RQImgdWPSkTd+85UE/8BRwl/Rc6EfZLvWv9O6sYw/nSVGYNFpctAP
2o5LgNcfTo+0cpuS65PbPu+O4TDX1yz8oY0033Zz1Jyd8bl028eO9KvFDPGPmfrAtLGH5J/ZBYbe
UT8NdBxXrUzFphU41TOj15cKbNUiiqp2G2XpdXLw4jMU7J51lH3qxu+eYfg+geFZ1sMUX+n3kseR
o+AQ/YPVtgQD0fYxqfj78V57SOsqkgmWKirOTVGdEPqrDUKRaN/GcYVAhYzqebrnbEo3iKOaHMI7
4Kn0MKT2L4GDggDJYkvmJJeApEJPODShJcpM5StG5yj+O/d97okwtHznWZGt+N5ZR0WeqjS7V+0X
DEIdYa9nStN0zSSCUPpovKU7rPqke8P945ws36akkutomIj3hThY0cgPgv41zvD7E/wG+z2Q09qg
+Z0U68RqfxKwuY0JqFp5g72qfCbSQfmWed43hr320tS0o/c2M9w12pNI0mnR4AUMwAT0CFq+AW7Y
oh7RNz0NwwQvaqowf8Y/LJ+xdG8j3A5rhoXv7GPEMoqWUzj6t8Mws8sViUbWRWzMmo4w6ZqkynfQ
5mlZlGxm0V0a5XJrsSWkaMKQUSX2MbQQKLnoAIZWI3Xv0+TIsZ35XoAtxVbHodSPKpmPttuGdwHe
m4WJIfw46gzxU0qmsYz7A9YLZ5Ex09iamPUIyeBwUNv4VNEBoaL0c29Zijw/ZcbYn+CqXiJY8FTQ
YYATfWy2pjLQ2xMcsNYpQnUuQh66mIZXW74ABHnyHHarLHY6qCR3YWx8xgzxz0mgjbOVVEhd426P
OCB9bZL5YNmtB7LBm1bYMQim9tLX0ZSPcLHIZMwienLcDbAhSZOqJ3nTy8R1Swr2WK371uK85lO8
KllBmjOQJbJGH/vZrHbQG87lVCuspH2+aiNMh8w6Hhga6CuDzWelyW9F1FFsm1RaZ6fvsdVoZwXd
0yNjZSiAuUf3WWNs1ASZg6FFfvj/S/r/Tj8era1t2QjP/+sVfdtnSOnVr2v6f/7Vfyzpzj/Qi/iO
Z7qOH/y6pHvBP0zWelZRDHt01jH9/dKN900LizZa+n/+DfbF/ymjN/6B6N7GeniTSdxW/H9nSf/T
+AbbB4aVYd6sgpaP0+r3XjyZZAPiWEiDTH05Lc/zNL2GU0Ncu51kq19+mX+hPf9faFmUew5PuUcw
hsWX++OzOs/wMh1XCM61rN8FiKpNk84IRnNFslpcIv346w+E5vW7htvgEz1+e2YWWDQxKP7x7co5
D/ocUa9vkvCxYCBwa/OIpNSLyrcrToSD/5rFYblNbBo1VHY9Hc+K3KwttMR0PyI+PppysNZFFRsX
gfUIJfaYN+e/uVBu529i89uFcsNhaPIogI6/jUx+GYlkvmCmOFb+OvJFePawY2wDT1EcsjPStFeg
OKGV41rzjbb7PrTzyKCV2/kQ933+XNWjOsTjXH/99WVZt4/9VQP/z8uybcOn8rB5Em8ejF8ui7rS
aLKQkUhvNs5ZaUgQS23VyZenVXrUlggPdpUPRwK19XOJlA1nnx+QPOz4rxa5qXcTJxripfdGIu4z
E4s350lixqk62RPSMP8AHTLtbSuTu4K25nsfkyZQchB4+OtvAtnwX3wV0kWonGyIn/zz968SpLNG
hEebqemL5MR4Ot6IMTQPBbEPLzXoiHvPKCAv0AJpH0Td6Q9y3fGn0qAJc0bSxWOhk5PR1WvV+LdA
eURGTh8DKyjAEmXmLjayuxrIUYqNbG1U9gi1BN52qP30DLoA610yX0ksXs1JSS63az7ldrZTVboT
CGoWGfKwNQp74JOZPFDJL1VDUGHXo1AWDF/aOd30w9EN7wcZvObk/WBAgNECd/mxJ+8AVuoBg99j
NuNB70t8mwbDB3dTm2hEYU1PuXFx1PxYpQ9AuAl95UAWyeiIjspD2K3uVIqU0gSEC/SHhv/0M9Y5
eIZOk8FX0s0OuGmAcOeXuumPCdH0wPE2kBLfy6j4SIJ+xdzoKZPdsYNBjNIRSmMK+gn0gdcnm8bo
oBARuUrb8cNDq7rQNr0oaeaneY4elOAzAWx4JEv4/rqfONZbhbbPdg/Fnb4JEmCUlXZzJHZzPivg
JxA1bcs4mhAbx0WeNuDpq3hkvv/XT85tuf/zHfApnBmjmjiaQLL9/uA0PnGbbjcBiY7s8q42ctS+
GbQgSvStXYJ98v1YPIZ1GZBY73V5x25f6C8Epu37KMvhmS1afISGznc+GHIC/DCLououy5WI7OZa
J3W3GwZdf4vnigZyjHT0I+w13cMmqo9hMYpvpp3HJwLI2m3vIE2GtZ6QMeLEjEPyPtuo3jP+7oX5
F68+69Bt+2OC7LIA/PG1A6MZ/Nurb8twOqOhBDWTWcLZNwyUryT3hRtqTPD4ZjHfW2nbngjTHWn4
+6I5mLMTPBdD135hoTLf//qO/ItFPXBYmdALeZ6BW/z3KyviqRwKV6NRCGgY0cD8SqhnpTHgKx7j
v1mZ/8XPEDghfjbDwGvNzvX7h9WJxSgBvwgysc7/Fretv55so9j9H3ylXz7lj8UJoFnqdXbrrvGj
pJ9G3dWnrnPoQ6NoRWGsqmnz1x9o3vbaP1Z20JWY9akhAtv5pyH+l5WdJzRryEJz15VrW8cxyJna
uF2fHdppRpJYOwzetUZDm1il8c02jOpKp7Fd/fuXgccKFx/6QM6Tzp8/r9BuI5NbAkjMbD4avRfL
VT4J1MwF5tACb010OFGF/bCwSv2cq+HvruBPm5eLP40CzA3Y3xA3+H+IEYh8M8mOAgFcMKKHDN53
/VkqMARspwFVkJ5WYY9+2MsG+57gE8i3s9lFm7Bn9vk3a82fxZgbBK7jUAA4NPioB29Vwi83ZXbm
XBJmizopLvK1p8pkVQFjWUEGtf/mo/58if6JiLjZ7DzKMZN0it8/ihAD8Ly9QDN+Q/yoIvP3pTnq
s91FjOfpQfzd78x/+o9HDgcpKwp1H6soMS1//tLaUq5VmjpaF5Gcrl3sMLWNRv1NpPUMXxd55brU
ttyzlE5q4bf9MVaqXRFHGK3NafS31BbF2rBGyFhpq3cqbw2ILGG3REc6H82KPYHcVTjSLB/ZNiAj
eljjDvKWE4ibnxa9gNekK5HQwVZdm7PpHKI4nF4mTI8Mjky0gkFglxbRMrM8a45dH/xCyUU5bfNZ
Ktt5ixzpbSRtYzUY089Q0NjUVlQui9krt41gmN3WY42Cqox5alp/2GYqdYkrRGItE7tATuBUB8IQ
YcOOXoTWIpNcSebMxK0GyRMzaXJ9bcReZQnKKCXObqWaEtS8gq2+V7PEKlaNqGMXeTz5z3VHoM4i
p+s8ELOjgKjBLssORqHbU2N7cArx5Y8wLceQ/MmJcZLR2wEjDQrRl9Sq8412pulkgOre0Isfzhjy
zBfgmfb9kE6AObzI7n868Lr2YWAjpbsR+igY+k1lkigxwNkHrGPSPA1pxF8yuqc7E2DnVQ1B+VF1
c3c3dl2Mn5sQ60s8R90ObDVIEnTPBGAG5rdKNsVrZXV0vzUzhAdZ5MNV5EWPsCy+4RIALUyrBHvd
M8PG4d6Opv4ZcTp2CdOvnjhc17uGjOiLYIS0m8dWPBCbml56bPFYdCzylmTpbxHVN5doFgQLa1Q6
PZHYP0Rktnv8W/25mC21KkysfWjf7e8jkOelM/kIxWNRQGGb+7eW0eBaTHl0GDI/p6jK659tXw9P
VqiiL69FPVHAkiY845+GPvHae1qe8Rnkj6K2h7cWh9vPcerr28jHIjg8cklTx3CjIYYiuVprE3WI
jsQxwvm4iWJtLZD4JG+ji2Fx4fDYnhMoIs+kpaHLFwOhRcyPlg5k/JMeIbG1YevtjAEXMWkN4K7s
CSQn6K43ZqvzESjSvPCJdFwbZqI3PceNE7p9phDtTQzJXGCbF6AvMNKRnZEZs4Y70EQbi1HlI+mI
wXoYYS7ldhDcRV2DmPiG2RpNgBSKlucyJaAevyNx9OhT57uWcfihqxO43Nr106OEt/fC6bja+rNr
4ndFPpPg4KH9LOSlJkNoHbqkUAH14oOtsnkldWS4SqBS8AIr0vUcvFSTgHNF2Gf3nMRGfPASclyR
hRT3jl8WG+1148mKkbwgn3lIihSzhT3GSKRz8iirIt404FGZ643WT1vDRNGBzFYqtQqCozp1sQSh
qdAY88kj6s5zDoqALeh0nevisCwjUqyIfd826B8v6BLMZTGl1kdei+h+CiLgZ0UrY2TLpjeh55X+
nnz5epPkkCZgn2UrBFZkvCTEk0nDSncFSZaXLhmH81CWYbpqe7u7S1CB4ckpWuU+DY3o+DiVWLsR
0uklxsK1VRYO9ESjlMdE5sEc5EjLxE8KsTYGZGC1LXh/zFQSIOOqEwkVFok3zg+iLo23CkTmHQlc
7d6wTP+NAUy7MyM/fYkjgk97VGOM1E0EUb0lCJV3TbUJx2DGLNUkP0JTZIeiqJmiyTk6jLnCQ0E6
z8kyaj9b1qYojvAsxRLTrXFG15W2K5KDuqdAkbLiCbNY+lYdbFUW2w8e/ohj0xbTcRJl/MMY65K6
ckT42rjy2+gDHQytwnygV9wfRc4wDT9vtnValX4PatwEmdEikK8a8J1zEzJGd6JLB839bPnD8FpB
zfvmqna4IJjr3sTEqb23GVHhV7LqKxIEDf8zxdzjFxzYGEwiZi2KcyDR8gTmyEI/kFU+1YBijGZb
IuI6VgV1AocgfHqDGQAHSxI8pkVDaVgR440KDIgjWhvo91kMRMQtbHHKnbZed2GenmZzKk1WeS3W
ujesJwab8FAqt92JMWDULXN7W5YGBvmhrquD3xkDLBjfLsb9lJWc5eY4r94qRrp892L+4GbhK4+F
qUoIhE5zzmLwsFVgvFZVYK0TTuWvAr3zElOlfWaCSVQEEsLq0aO5sZZ9kn9D++5/DfZgPEmrVPuJ
lKyF1IG/lUWGvSHIM+O5hvRxUcg8njknYK4yvbbZ+rxC8cLvhvbCwCJ68VvffGjtYT6ZNZp+ktGi
8ziO3UfnpiTID1A/nnQ1x1dhOO6nPRrhTxgsTElH1Fl1iSDRRDWxar0KfU3sevOly/X8Rpz19MMe
o+qe8ExykpVHPM6IFWJvinHeFJjh12iAxlOhEXEuMls0xzghVMqBoPZV0XHZp2HQ7RxxMxz7s42C
MK7ic6yKdlMZffCNo0t0jkqH2ZpjaePIu2RgoII3snQ7Sy9aoDTbCW0KARI59cnCb2B3ZrAO3jK8
uS8DCfTxaqrJ2AA3Ibi3KmrdR90r+5gbqbhg4Ro2RqnLdTNFLdHYkXDfHByUBDub9bcpqvKDLmPn
qTPS4YrKJty6pUKEmQQlHwq0yV6zDkjKIynmuzGnwcbceiThs1VkEOLSOqgB5ZGySK9DVzNk+5ig
to0H1fuGX/Vp3tNpJvfF4oxBLkzBSMLVpAlTwx6cSpPP0FVCPoxjXv50yhatmuiTL+WV/YsfichF
FCNiARMiyNVK5Qkw2DCyv9ratett3okR25DFXhu41RkjVfKIVmxaEkbRHhCM0SQBfquRhTv9wKUE
QVbSUqEbEmirv/JZFa16PeYPI7qJetFqAyOEofVnLufuh0MuJXlGfb2pmsbfMRFBItTlMuOAbI2r
2qnqHYoCbpIL6mBdpJN+MamY1zYAqWXVQvGh7R7lD4xY2u+NYTV3hgVeTyl66+Q85eu+IYIafOes
P0YD2Nyij7z0y+z4Deeit77PToOm2AwRIy3dstcDqr4qfIitG1IbyO+1Ld2BYXc7yXnl2M68JwRU
IR3Gqk5KOMazUI/IVgWWEv47aekQGGq3L4XyjSN5OPhtKTJQDVD5InUeRn3z/URfysqb75KxynWO
pLOlyoCVOfZtvXdnwz7f7GhIOoTX49io1VdtFvU2FIpvTm33kOEY+jE5Ndm3iUweHcseyUkx2s8C
IApJr4N/lV1efnHMsi59blmsmwa4JrOIf2LMFt8J40oee11Klw3TtA6zJMy+yUT47M8g1RuYsjaL
+ihxp0HeKkTe7LD/js/amNJslWfQZIPUYDHQhDbpqZJ4yhCEJeAwTmQDxxdzjuV9HTYiW0DTCF4T
6hfi4/3ujdQh49Xpx+AnA36Qqf4w1qu8iYJiJQdHrANnIhFqwMJNdE2S3g1dPLzkDl2TEa/uoZs6
4xr0VgIWspX35sxO0UENBS+VD+GRdibpvkFYSVzgaPlsnqz7RPiOrvDiTAOmEsuRiDdbWL6LUfCK
LOFwwXHMHMNc20bvo1uTsxGuqN6y5950w9VMfbuv0G/yZcqS4tWU9nDHzQ5ftRVwD1H/3VZUzL/H
YDass66n2xIKC5jXAQT2WXs5vLAEp/kBQ1BGGJ+pMr1xU6d8qiFAjJvSt8vX0VMTKl8CzlfI9uRP
JGpRxTC0qowt4kfTXkV4QAYGiCTCrTGf3xL/EhKRC0nE7QpEci+Pg2VSXlpBJB9oDUQjoW9TSbjm
QoRTOx/CCR8KsgnTn6CI5a1e5TEFxh0QQBUcdTOM8Ym/y19SUhanRTnUkDRmT2Z4xaKEzHn6BDHv
M4JGJbVsVnKeKbyYPSZI3/wGKGooIxI8yejOr7QWIlIyUpcUWJcJqfT84TmKuvIiwmx6KoxRXZtC
Em8mDG+hpR8uUEXjs644ecWL2qvGU1tH7cPAnTqR1dxgeZ/8GfOzHuwTwXzzq8XU9isJXQwFAxhp
liTTPSecUw3O8nF/aruiQMcVd1jgpr4M2osbxNNF5tNIRWjU9WFwB+PU+lHp79hJoWxJ8onvROok
d0Noy7fA6KjkfS2D9yxrkcJYrE2vtUfYHAzXKtireojBFTvj3ZxwQuzGOW9IpfXD505iYEywvzzH
PU8cbax0bXhp/YhAci7Q90/uD5FZJsSDem1rlI7GkAIpdoZwg07xzZczGjdHjViykMsD/AqTOwhI
KHX6EaoKZ9hDf0tmyN1cVJgfC5eg9XYsdhO8tf1USgANU0daGH6A+cSEun72a2/YgR2xn2um3pS/
bGtfVeH88LXZHTJHuu8e4WPrLmgEbaJa7eokzXdTmvpXgBzdrTVOwg7W2yJ9wNnN1knZZ4Isbueh
xKI1s1iOw3xGOyffjcjWP4hIqXfQGYY1PiCoI/hvocQS2mdNUJ2xDTK9NtDBQgfkqrpJnoKwCU9W
5olPOdsoMz3LHHepDbzEB527qUqDMbWicP+piqY+TJ1VromrK9/ptMM+dOYOCwR6QfFeZCmLvMNQ
I3wwdDrMx5mf2F7A/zRYAyCbLUIn5KRNJtQC6z8suSQqX4PQ75e5rXvA2R7/R21VHKg8VT0EvUkY
l8tXRDBexxlMWTUgZhcKgEoB6zZaE0Xx5TtZsgSgXFwN6dvfAuqwQ4cYaRGYKa9RIbJ1oKc7J64/
yIPe9dC2VsaUd3tb1w6cqwg+jdH58hCXIQel6pZs5zfUEZGzimMVLsBdgiUQHf9aFUzf7WBCilBA
k2Yrw8xH2vZSjFglVFEhv9Zs3TzvfW5fiKwgMawN5k2kMFvzzFtP5FO6C93H1dLgf1uBram+h0bf
nIZRxfdGFhHN4TiDd2mDBL2YNQfPiR3xixHPTeshAWf+sx4JFFmYLhOeNUnowePg+cnecrKM3WXK
8OsEfrvVZs6tofO/Go2R5ocvbrV/2T0zg/A4Aaby22B62bEb0ZzHPDhrFU5MJzCgQLzDBMBwoDcF
brQhIOli4dtjuOUIjHe7iIh1Lazpou3I+mqV0TzGcT8/CBH7Lww/iTdvo7mfFnVQOPuA1DVyOXle
dxj5suLoDIXx4eT4F7dtl9Qu5pPOXlZk03crYQs6DbB+UGpg7HAJRztg8xivJf4PLIS2468EIbvX
nGHx0SrnacfwDu3c1Mmm3LSpHhDg+tZRIHf7GBIFXLGHKsXpwNXiPi2m7AIBOjoUaT4/GjnRsCbJ
hQeznS2SuxwrkkyKLPP5NidZNGlZb2Q9QdqMVeZcHYprBj35ZJziODEeGgo4IjiIWCXOpHjsmhor
R+MKeZdYzdVvHeepFArnRGWHaC3oBFnvlfasz0jM8aM3l+W2UzBQmW68B7E7H3Xl9NuBCczJmML0
IXL98dqostnifDQ2WaK+hDCxMdPYno7oLlsM0sBEDasu1pXRJNeurL3bbpgN5AZPzicU/xlauUvu
QhOy0QS9ankAvUBdQLU5O9G7ybmfwBt4aZjdF7puXltr4syjQZwxDKgJWeTcNxkHfspoa9dgGJsw
vDWVu/zM9cZk6MbGfSYAwTgwB+9UCaQJBES64UBJ8keSheMyU9gYRxO5sDJchmGxlb6VTuR88VwQ
ZjFgE6Owkx7O/CnVjy7JVAtjpD+6QeZJDDVnTqg+YVg1JGcHkM17ATWTXAoIhwlwrXmSl5ThyXc4
BzZM3IQOnh9DCy/QZ9fsGY/4pZP3KsV0wssgkLcnmMDqwX8u8HGeg5l5SI3wGKgQGIaUAoFYksCC
T1LqF45g4bLLkll9on8uGoJ0ZmqL99nuu+67b9H8pAEToEVGoKwRTcX5a9F6g7d24hLQ6yid9gNW
hvOG3d4+N9E4rXKfyWDrhD3gqpBjjZ2HGmJ4RITDquvsBBxe5tlvojY8uWlrunU9M5NVw8nwpa8c
1kewZuNiJgToKbyFAPlTV31zYx2/NzbBkzQdZhNoseTWj8Je9Xnp1Au62Vh2E6M+mHz3W6B2zOHa
GUBrBzL26nuF+ILu7jCDR3AGkm1Dg36EhwYzODKW9oFViTGnWC9bahUvlM1jmIXiYI6VPLPeO6Ch
6s7Z8NJm3/pMkFYgc0I1R9WgBs4hpFUtFW8/arkOJlT9pefsFGiANGnQbHZVAfjH8CDqukSCzzOo
VRIKGeMkqmJ9boyshddZirMsJsRaJo0BYPEhclzFgO/A5NMmgZFMj3NMJg1nntu6V3ZxdEe6fPcT
U7A+ciSMSEGKyUYYWwj34FeR6d4LMdYuvnCHZisY/Cnfe70WDxOjS+Y6A7s2rDNTHZJyKL+nYppf
MkRWVIJj9hNPd1kiGovEysAsfYg8Nj3U/PEd4r1oKzwi0mEHByjFXVXjI3IzS35kMU/lqiyB9bO5
BflmDqDFbJyS6lNO7Gvs8f7J5yD7bI1ex+SSs3C4REUcH3vF4r7xfDEgW7fMDOdRKV44R2WfXpEF
wDjIB3FZPKGb3Ssc+LTQ8q56FHIan+sqm0+cVtMf+MCpAzMdON+SipSGxRRkFa7vvIvuaqwByP/L
8SjjwkZQNSQPEiQt+VNBpNa9haqDgTPGc5wG82ccIPBTEl/Nzf6A5asheg3XYwT4qe+n6sxRG4TL
ZDfDzvAGjj3gMV/Yj6cQU4Ttnoi7yWAY9CBvmqFtyeDMi5e5Fe2D7edpvWBxdnbmMDXPUeDm951Z
otuOSPFcmzR373xIJmBRKh77UBtRsqS5QZKCk9nbmOSW5WSLbtPGJCNJc4wehFvWe7PQjANcDIl3
Q6sUTogAkcqiHhrrJILihiCsZfCjMEJGa70B/M4ZGXftQNAQJq6kBMITzjTgtw1lJf6UxJB0XyFu
EW5rdlfQYTw8Gu7e3sQq+exLg6Cbgk4FIcZhgUVHQEK5Eo8dniDmRzvHistPDQHqobZ88VDopkXK
fqMH9a1vX0vs4I9O4xtv2FPFqzP42cqJrHZlIFM+sOf7RwibtGrAVOE2w8e3nbwsexC+276mum43
TlBKGj0oS/dY7Mud8nrzMYyhMTQRmLfQm6dH9HUuh7yCgNGZLHRlh2inA7/YkH6kFxFVUYY/ttAH
lZvxMcYjswqFxWqXRaTdOzlY/9QZjkKFCgBny3sm0k6QmRoOl3Gwpv0cSHWCzGvcVb3fsHEO9TUs
i3dSUMxL3M7/nbrzWI4lSbPzCzHaQngI36bWSGixCQNwgRAewkOLp+eX1TU2guQYh8YFueiyqraL
CyAz0sX5z/nOn5rxE92cBlSUGPAoJcRVd3NyRLO/oZ0kWtp2PL16s6jfi9mwfqHNFJ9Fk5PLKqN2
4B4ftMVb0xvDRg8yTc6JFxTIJtrobws/QhWGeFgNGMLxh33H7g11GGQ31rRWJNVSV/CMIsou6ilx
twr712tfS2tr+yTPbHgoWbnLhVWumqHWxy6eeAtUhOpk4qg4m11ePkS0gV3BUqXcEzvIY/nAU7hO
mwqgID6ubGsJFmLGUgaoacqRbfTRhoBbFOfXvIiGrVlV+qvvw2ZTDXhZ6rxPNkyS9WHAKLwaOzPb
VHXMrWvsK3a1rho4+qK0HZXnGdcO5lfBBGhuNgas5JcyKbF3iKkEYKWhj9ZuO60isFL3jhXZRyGt
cVnkUbNpyJTsPRz+X61UlI3X8U1hoRJZ3GiIhcOMJU2OU9JM26lvpy1Kbs5CZGFr6M34rqihHlZ+
irxLWI5bDCCoT2MyCizBnXgfh3y8N9HXVqKWGFLcxPLvXZWI38rp5CsVlsmPHkyDZvdq8nY+a+ZW
VDLbTpbn3y4FYtcEYwo7p7VPvUyNJ5eIwdbocQGBxk/14xy2xn1h5c2rW8wMT5QN8kV43vq/gZkJ
uIsX0EI7mXwQELEvHN/MjeHP9qodPe//AI/8/5H9npm5Y9oecAMEbTgm+NX+jRfhxmr4m8Fw+cyp
izh9/gGA/O9sm/+zv+CfFs6A3gbkbcfDAIIRzr0RDf7mINv/YJ5N8xCZMf7lZqP4m6fg+P/AAGUx
1AoCHBZ/fc3fDk7HxuTvBwI/viMpHMD18C9Mies/PRr/GQiZ+jC+/b8xc5BUw0IB2sz6D34BkbWl
slQb77LBzzcdP/0t2ZM5d27BKYytwoPDDpJ2uBI/obSYP303mQbhSXdOvrWMKZLu9MSQYNIcdGvu
iJTg8fThc9P5H+6AUixnMZJZYlBVrW7gxh9TSf+VYuTm3mf8My59xEb4/f5cMvrQUWTUyzyIyK7X
t5Cq5ToJhe81x9hyVZVu9wDyyjk0IcPFMSSbNNdZ98f3BpmtIbBFR6UG82eKk2ZXORAELgOzLy6P
kwNuOJnTdpNrMbTLgoio3MTjrZUYcHvjETq1MM5Zfuo9oNAya4vZg/cjFMvdnI2WuYhNQ5E7LwER
LCKBo4AiwDK6k8WgT74bqT81eku2kZSU6ZUjajh9LGU5JxmSzA9AblhJXBDG36lrjAdJH80hI1j6
rKNOLKsgsR9zJzSfhEB1NPwiukLbopbbhgfZDMjHItOAO03s4ITuJ3nDt6e/U+lWDLdCvYmtIgLH
2NU5y4fdxd9ml1nR1mSzsjeZ7fUY8hmLHLXhOb9FINU6Jbi/cumagb3IEa5HTzKqb1s15lsedSnJ
7oFlnlSWnF8oz4medW3xp4gxq3t+/eS+HvrqfeBCYZOxZRoOm1nhRIz64TmeqJ9tCLESxErYarDs
mc+sYDGVU141qfVQ2S0DjNh7SK2h2uq8y1aB2bsbhL/xOFKWcM3iIKkZAKdkHFHbjJcU6/4pLeIa
alStyRjbeYHnw1UTd2BztIFJlsm7hAf0Hpd/wWF1qlcJ+uiSO234GuWUsrGg00PRAGRCUW2NYOmH
XXAudU3s3q96Bh4ut1zBmTqX7sWDKHg3ZVXF8W5KKZnHycYsCbuVYR6H+UZgwm5ainXaF4azycXs
/4h6hDIaxj6Dxj5PXU17HtNIjjs5MfjWrfXHTJvQUYHw29G5NhZ3Nmlfwo+4nkdeqiwfdjietL80
mI8BeTVvMb+OYXewbFhK4OcGeEzQ8y1M1lo62D7yxgl/k1T706HO7PCHob6+zFkCUjVIncg7k6JG
nNCdGaQ7HfvjM2RTh+cL2YfLie5+MqOZxm0cJ/0ro+IiXFgZzQNLovfFsItxaRo7F5T2xcJwo9Y9
8soHfQC5dUrLcfxkN5KPYgzdfS8sNksAbue04Gg3ExAnxGdWKyvzw03vIPmN7L20wZmxv4X1C9Ta
8QdOALTbAU9iK0vybJn24pvx332RV9d4ZAKLXOKtSzmWl1uy5YxFNLrJW5/8MjGyFLXFf/BkjKvY
5K5Y6YStrRqSlTBbaC3EjBdYNK5se/owUSRlLCy/P+OtiD8i3263Ze6+Dx2dZWySUNXzAbgXIPNl
RnXYYpRUg7RNVwFq7gtQbj5X9rZS65wI8YZ47EEbBsumKPVJxYR+Ktp7FhyR7qjSuMGLh3eClhWR
Sy02JV5TjmGQ0mwtjuCqsUAMOzQvvNE9PSe916MsuqP6iYwwP9E0uI1vn1G/ScA2THaCA915kEGI
nM0A8ZRzEMXGaOQrAjJXxyEAY3l05ybNfGxCSY1i4dKmx9ybCnQRN+fGUvZK2FRuxu0w7HOvGrea
CPh6gJ23qN2hPFL/Y63q2XL2pZ2LcRHAN15HufvbNfNz7WhsVcN46htxZ5FUdjtxmAGKLjzImVYS
XFECaeJstwYxUfTBcEE7GSSLmXIuah0m/8gBBrORrd9qGf+JDfviwXOegpHODtfajU186MP4qZcG
qwPupix9ExQuhi4cjIIY78ZO5Jsd2+c+KKq1yweoDcZ7i5kM7ZU7qyXWMiz0kOxqm9E/xCrQNKbc
FmDJUpMKx4rFFWuI2/kPVSXfhinfRFb4ofx4F/NxxA5cvzhBfBZyXN/G2nzccXYAKCGUA6GuULso
wnJhUV3/osFgM2zCzECg2Ue1mSPvj6U4dVcr1w05d3ftARMIUke1KgbjwM0PyuLAQ9oH7K/COrrU
2GQ3g1DEiKuBlA8MRH6sZyFBuby5PkR20+A6naNUAAKEYASs5T5uLvl0jGB5GDV2joHTc3WnZPBW
0cS3ECW1Oty3bK5py3rUzQNb9H1ZFw/1UO2g0OfgynPQ+kMCb8IHWERNL8Pa+NiBLVmEMyfepOh+
81Q93TgIo/uR+VykdY0k1YsBAzYRp4UJBvvOF2yMHiLbKufOtO1ynGsyL/FhQ8NY5hD+VmwktNa5
MIi6diA/XQE4LVzO4wN2j3XY1FjFg9A5JxKV1+MmeQxBJy0JfsOGqdLu7Aq7Y7aeRavEi8q9bxp/
WHd6gEV06Ro91hvevS8UqwmMZLdGdJ8qQBBavzVpyPvWCYme0oqm+7RbczqbeWucOz+OzrJxOYtP
ppV+NJqinxnSyoMIBn/r8trQwxaOx1gU1WsvuVqCmQ77fVR2xVtZxv7ad7S9YcnuHtuOPX4p234+
YAUm50uDQXT0rL5JOAQF6UeaCPOYIffd2PgtvrU4T58sNeM/N4CS1hsFTxMCpd1QT5Q4s5lzT0BH
WPHAUBznNzeOVB0re8GMpPpm9Ayrxbe64S1Fli32jmnV3m3LYDw+EVjB5RfnNCsHQz/8hJgyvoiV
e0+t6LA7dJz9oLn3dfNq4dZ9c6thkAzFJvUH0GiebILUr/HTxaJmqj4Zb7OkOXIz3rYzy3fSfZNa
qXqYbadNqJ6nypCinFGLJTBbE6VL4tyG6VtyF7TiYHpOc7BVG8gxjXOnaXM+Z6pw350szWjFqRWE
ZfTBc1yq5n2Mo/iXWYY+B6EsHzrw6DQ85P4q4r5Kq1Cmgi34cTSiLOIhCydL62VU+MlOYMuIVkZ6
G6yYqV0jxjOfEivTl6rapQHC7CgTcQJU44AI5ueqcUdrK0FX6PQ2Ebi8xrLme2Z29AJEFIC5duKt
qA3ms63v/Uwsb7/OWFinSc0ZbUWB00Qb9Pr50Jq3EEstYCmUogcPJmwYgjXlPcMWvcg9eRG+qSWb
fh6Avhk564TaLSF1jwF3Yeq7kz3DcUfcspjmvdN49muQDiFHicGf0S0g2l8pTs4+iiYRzaoX7rzV
XhVgsQ/4cBRzZ/5KFTRU1ypaM/Vg7TNBzXhVxOFWIUN9TPRVP0jQTnhTxtzbM1II35KoT0lhFtF0
pyNv3tNcAQlFCKGudV/csAItsPYS0BjmcqSpIUlZ+iPzlqhw+uRhIgBaMiUKjR9rjEqk8MDiCjvi
raFhYuqduxrU2l0rev3ujRyflxHmhPPMG4F40AXVQmR9cVckjX3fUPHQLmw76h89d4oeRZ4FDxjo
KVOAKMqbaiXNFd7nuDOygMwvUawCdyZiKzYazSJG1OneLMxkO3T4iYA2x29Wy1O4EI7dfUwkeLiy
dPGpUNL7tpKWKsVRuOYP5fDpFjusvK/spvnG1a2vXkszLG3o3AXUDKXIKpS1BbHRnyPPTYhsAIWf
7Ll+hhjhf+Szg3Gl7LLx2RMJnxoXZ85PiH/iLg8R5tOOKMgyRwg9FWyxPINYeBYtdTHvPW5RbApV
8GgI/FSLygyj91xPgg+shvwOfd74gECBTbeEoXbRMvW2caD9u8atQC9CWF5lgQtgOWEOfvGjZvqS
c4dsCJIPAI6a3QZbYB20T5K5KA4zKBroLlFCQozXeboPopowzuQOLzNqwcavivxT4vzmmDNm4wM8
ASYBTuE/hHVbMHmpnGgrI3s4WcwJKadIwvo+qR2vWnSNzfHc6phgMsQeqS3QHdPpA6JIV24ZwYAH
BtqEwZl++BHH0xT6T8roukcVzUR1nBngxzJq5/Lg+JjxlvCyarjwkpxSEvksbaUYm3bVMzkA2oPr
x1l2duXJZTgN9Tu5MrySbS9n5nR4Ew54EZxy5VICs2+sQhJNpmflM+IAjEMWc/+D6n1EwSboBNqt
q8HSBqxOQsTVw2BJ8QGceniwnaThaXLjE8QMKuoSqwrQz9ymYPjtDjQs+MBVO845cfOYq86OPl1t
DGTCDS7yV4aWfbgZepQ13E4wKBSU6QBTFDDtVdnjnD1zXOOclE4JzQdDP1MMXTTNvJ3lEMw0CQbJ
79AxglhNUR8+I3/bXzXG2Z+eL2t3Y52Qfa8F/kqGzBjKlsCb9Dox4gzLgo5PDQPOZ6PyahcM8jBe
CxOy9rE1G/PsMKnkrDri9OSQb3dLz2vCT8n97AHbXBmvuWRIAwVOujhdtccxD+89amnAoBuVnl9o
MfcVDGZLQDWnFEZGYKvM8tNhQmJf0z7K1grJ8rnLcr10QuF0y0KXWEhMjS+aqxzHlzCv4is9qWqN
07YKV5PX+NayThibLzPSU5TRRW0dn7AYVDy/ibhV2nAQfQmzcq7XdVCNlxLg8YOabRZgGNz0VtjZ
OF7T2R7uqiIEpOOVSn9CxIH87nXhQapaYsqF18+5hxEtCUIeKa5F4gVIGX+e0xtjRTcUBmiY3B/P
6NjGU2/0YPvd2KFjkOE7vQKtw99W8uR9T5kE/zILK3pgFyQD43BSRU52cnT6Nvgj5qE6mbeB+ljV
5Wc+p93JVIMB5Ec502sB5WATFa3A5G+bb1qPCguPS92LdesDYV7DrS+op/Es+4orks8pdKRp/sGj
ueoYltF0rh0bez9Sb7IFP+9eMEfR0o1Ww1GBlMYxKqxuHTVBARw/kFs4V9majtFmPTaq/uBdDj/H
IG3x3WWJIKViDs9RU/r3EamVEa6jER2zTPio0mN4neLWek/8br6GGEnXBXUh1B8HQX1F8gj2nqdp
BZls5zDinqDW00dPhoxiv1b1zOodeXpsFlXecc6tDHGHMcXgvRsm2C9WH0wb0mkzzN5B7hKjASpF
W3VzVtbMTGrI3bU9R8WO3UacSx5SzEaBWS+JGGb7ZJjTV69V3Q+dHgHdh6V39ejXeWQ7cjaz4U5P
ZYMtePCwgiyi1OufKkMz62ZFtPf2bFOayLEA9LeVAgjlwPIRyAjWYdP1MgEeb+aXgt304KBgXHsu
U7Akg4Bxt+OZ6uwaTsdNInYuiT3DMAixVtzVWcWq55q5wRW18/fYj6ZmFXZp++jgK32JU2O4k6Cq
vhmgtdcWXNNv1cTMbSSFAQu/pzeQ9/AGIx2E9apt+C1L3zRxu7hadHuR+/USo66+d7203WdFF9OB
CSZdSWPcc2iyVg4RoaNhGoKOcjrROb2U7jnIAZjPJa8MhlVmR1yWbXlNzDZ7JOQTPDGawjs4ddpu
FjoeSLAoLB9I/eO5LA3LWiqQnO6Sd1Ax5xd9ei2F/ev7tXO7s86RXIHBmneTGP0X1Yl63SsVFA/Z
KIYXj+2xBYNVoZvjoXE/lBinf0aV/i8AZW5/xf9jCF9SW9ST/Csv578CCf5P8cL/mwThvyv8/vkz
8PJEP+X/oH0f4s/6f1n+x1f+LXr7/5DQs1ywBLfUNN7BfxG9Awf92uQAeZPC/6IL/wtD2P2HHSB4
SwL3fyEN/hVaYP1D+qQopcvEBKOg91+CFtgkUP+d5O0LTzoBmnxg8vehfTv/IZVr5iYFAsyxt4m+
9NSSoCTJ6pWr0x0+5+4igECuMMuv61K4v40nd1Fj6J+0Cc63jmIdUNbeahluvckanku//QT7Vxws
cFurKqwoBSWNBJssnRa6cItLEEcfLZutNafT0U8/p4JTU85FmUu+M9+7mLH70acqSBfVR1E9oeE7
nxMU7DXuDPd2MXlwPfGrSSMtB0bTi7pw9ybRtdFEkZ1mH5+yAiY4iOGUGN0njDyU+M7ANGFJarA0
O47IwTIYb0Fdv/U1k9qQur2F6+dbL4AEahrjwgmGTZsZOQYDlSzaaLIWuR//sXw29KjjoHnrI0ZR
CamJWZPMphYufoephyoug/Rc2wThhkj+iSOCdGNyMHSCKY3NMqjzw21zX5Vt9CyCN8dW3yo0AYPe
ljAuKuuQGwvaTf5klz3837FPLrgsyDAZ4/qWl3zLumYrrGrcoDjUO+AKHz3x3S+8BOdRnyIjdR6J
p8znmTtyE1DM7pVmfUwqYgJcMu/iLOsvcb+D2LGM/Qz2TTiIexvR+Jx5xp7Lirj/6/8iOHQYGYkt
ulp4d07HLlSWubXBCQcNzhP5JkYBuMeDDmeMTrbXLKPpljFCvO+rKcKu0ud4W2LnWeFHWU++nDdm
3cERtSnpncUqDozkkBuRefCn8s4Avvxc9htKjr2nupEnEO/jiY6/t4h40eM057gvpwqzS3yb59fV
py9fHAffQkuK7Q+BSLRGdgeri6NjxdD5sVH3aSXpLSANvxVJGG+KOiGz1xneHdxI8iKXJmyTizvK
l9lyk3Psga8zjH5lREiUIyHXxz64HTmQH26QmXRyPGQft181uFKvf/1DTJQ4ZAohE0+vgr8052vD
Vu9kBK1NWXNUyifvRVkkIybHRI+ziIF41nRQgw+mMu0/deaXu9ovscL66X1Y+OMLMaXnrPbPIQ08
J+S0+ary6YAB75YtMT9a/Hy3gok7s4W16ZIXIQwEbhEPSrwrQWtsDTGvnNau0J0cb5WGCD400wUp
503f6PZItIcBZiFzri3nj1PToLn3DJEgIpmbIYVokFBMQBMAgq91zTqBpTsy6A9XFU0hE/44Wvig
PGelgXSKg1JbRr/L1fwmOufo07PDcwbQ1vNOZM184miIvGaD1Fm09o5HBK18uLloQA7VZqnohnLj
g4lZjaqMYkNrExU2tijXXFHzD5ncceGkyDjPXmraGLjHUxCcNlzXWlcvCzrCn82+56LQZgQ+4vY5
nNHdHKhRrl1IYmKzPpkxZXLYh7plnheYFmgXsDAG3wUiPwmGd0+wQR/Y4fO9FTL0gCy0zFTbPJpx
WDBfucWoaR9ZOCXg2cTfxYEH8kF7NYUJBmbaibNl3ZxiWcgtE87tZAbF4+xYL2ZBBgZv/4bKr3bR
GRAqy7CbD17e90caFWpyDVa5zSzxoinhOdOksGpo/12IkMkUgQz6shZzZpr71tf2o4WphCfNPMbQ
tDa9SP7Q0CLPvgtjibHBnohLffBK+2QyOtiJ1AUsAs047HvjhnuNeR+nAZd4XG2FR9VHwPPYY/e4
cccDunu0uCSKIIKV08Fe4Q5EtUQQiKwyeQbgtbdgYjmjFZ+yhJXUD5tmr3KfKjlF6UmrwvNc2bB7
4YAs7fdmrFE2QO+sW8sz4fjqpTsXxgUv+UWmqb8zwhAUaScufSjXLiXodN7Rw0lov+/BNescg2L+
a1X1t1Eb1LLb3wlWNi9rrlgecGCUR16FT12xDwSm8Tu3823AtrAjPIZThs291t4fRhifMzOfZdIa
T7cY4aI1sMY2KUU/rn4c6ZSgGhDIIrmy0EnxnhXqWziaa0Y1PuHLfeR7Brb60ENNy426xLm9Sw7p
NF9bGsvlcbJqTWlKvrsBPHXVP1QahBqyGMmWOnpywKzetQwPD/Pg8MMNVIcql0GJkofOM57zDqMy
PJ1tVAtMQDjMLKZ+2OXja2oztOjZ2ESY7Lvsyqg1UPJ84ymenQ11mOly8rh/A9phqFY2PF9edYjx
xyEzlOzlgvwZZ0qYIJT60ENRPFlYng7Sqa8cyH3mMMO2TNz7AWn4w+dIOsJaf0tzatOAAckN6QRz
Z1KGoVaatfgxVRE8EokMnhqNPs1NWyxllJsI/AyS5mLqdyG3ewiYEJ2rm+k/jO7nyXyphug4atk+
WRXdbZ2dkNxW3l2XGP6xdCn9Loxp56d0OY5iXwX82GHi+rfD9bCciPWoLtzVXeJu4ir4KUlyLeeY
ZYoyUw8COb0wsjbkrpLi1SWQfgb3ZXNrjeVZpqeGidM1n8tnsOPucqQYZuUBvV7VmAO3IJQXYxHE
9M6AKs1Ly12bkYoOEnmqeuk971DnBIrQ+kpUEdhHQRcQOAhxCrth+YHBkhe4XEmyLtxM0muXZRjD
5mUSgQX3o/TJjAYKAXi0Qf6tCQU03AKwbjul5HMQn6es3U3lTOjX9Z9apFK6aRm0iPmW88Q3hTnL
xoMbSncDhA1iCb4N7JepSxuAi1JuPgPaKa82JF0LxWHpx2petcGwxC5HaBtzEs8OM7sWY32Na3Vd
WiDx5rtsKMzl4GWnnk1NdV+pKGghIJ9FsQNYY+NOpq29tGxPrYVTTVuOMdiaPfMpcvs3GTZvnBbo
pmfkhnsn2TsMspYwfUHu2enXTdYrmL1U5DIXruJCNVU9CSfvyS3N3ehzkkIu6tVD7Yr7hv8N5hCs
Cte9tBMGMM5CY+0fylJgFY7TNwC0u14g96tUPVra23m4VbETN0z01C0xaE0bAorgQtNmW5s+fQe4
n5agriln7h1iydl3YcSPnIG/wIUucTGETKgYtKl8PfUzvFnKnBfK1im2qJBcS2SD/g4ZpxecGys6
ekeqCnOLPha/UBsj5F+skjqyPiJiUPxxCRZBZ4zig2VxLYwQCPAudyayeTVRE5BVb65mRoF770wL
2YEJ09Fs+4OXXfzQPjJ1PhQRozVcGL9Mvlem6a0HE89gkaTYCDj/eTJd193IaFxlv1jaCWQwTabw
lL3XkU+drN7aWj4pb3oNBmKPIw6J+TT5DmHhlzExPXyKFCgU4J2rMP4qfWOd0FpECW15Gm0GM1CA
NN/H95VelqAO/dJZd5wMZ6ozyIo+acel7lNEv6bw1lFp4AwGRWzUfI0b8jWmaT1VzIqjeFzX7Zs1
z7u6hd8UJ+8x/jHHkkz4nPTXDr09iJ9kORrBkx8593/9es4QAEYaaRtHONnBSfhJNa+H7XcrWzDU
TpvwKRxJ5RU5hRlzdPDH4pfSsWcPJiKEui8MjfFSXXzDu4wvVTx/KFtiGZmfKGS9hH5xiuuc2NBC
Ge4lSe17vzf4C+17t0t/6y7Ym131pnK+pYR7yKu4im6nbtH5F79Of1sr+wKF8UuS8c0km8XUcudo
h5F8+DSn6rfup8+SYSwrsfzyo/DJ7VwmEvIJky55s/wUZekXHmpqoGz3YjXikqfhU50z1O6NH01d
lpHfEeF7SormDa/MhknfV6ezr074DwnvY+vv+UxdVXBo+CLf4xfgN82G5Av+yX2oPeIysMi74Mc3
YeHjgIxUKln02SZv359mjmVgzAyXymAP2FZyji0x3PYBQgoFptr/KqOGz3tZvRVF8hUDns6SNyIF
J8fQb3q0MNMZa9rb70ufroysvd5+varKftssAH7QkZgxkq9Cyqdw4GeP4/tY0Vwkyou9vURTUJNt
zEm7j4su3RdISmQbpeazQlywK1390dgB4QjXRSdL7rkWwt5sXu1K43kaWEpKYkMkwdkp8zlaeqN+
aLgWVP0NEi5ugCgZM8oxIiI9yx4r9Kofian3UdwspvrLCopr2JbmMqLUcSFD/6pQcZZ+x1GnLruF
k5gf/Zhgh6bcBHMqITEz/sZsdJ1Hc+eNA0Jj0axTPDlbUujfopnFIbCHg2umO+wj3Day13jKOlyj
jbcl3saWUI/WOcNJ1iTxtiKWda4TdXE6VN+4tFNuYMhowdBWKzqugXDmqGgM9+vlqIvuWDJv3qpQ
lxyZAlKaHXYWh44aJ0wSUgFtsUJgIrydG1v2K5JTKW5aKIBXqx3DbZDQEQwkC9W3xCw74Tigzq26
IQC4z865eueiDOjh2zFc7062KSIy9R0Hb6zjTZ8Z8zLqVHWw1UpwjXhkuX2rRKfvE31Iecn5hMp+
Se+kf4y5HbUMmg4B1wcKr1mxZcYvLya5sE1m+Y6CK+DmybuTGv0J6gO3cHdiIECUiTqu6godfCf1
kL1jkD1kvmVcXZ1suxj8s3cr+NGJtfeshtFMOZxKDrrmUFM2zpt0HJmJMD/q9zbe7D2hLHWO842P
E+qCeF0tvN6ytjhrnc1oKapcWirIOpX0K0xv3E9kNezZnC5FAumzDrC8T+VW01bKMCZVd/xHMOTb
NpMMdvKqZ1Ru9mfoFtjE7C7cC5uHNAH1fqjSfSex2CjbMJfj+OK6tf8ieGsYPgXrMfHK3UDb9l0X
BS9EEur1NNvJQXfJqyRaeoEnMT1DKvtiKvSorKp7QBr6zuOwOhm4IFaTywnRU1GI8YJXTc2CzFCg
q23QoTeWQy3OjBj2aTwAwM6URYyOIiTGJqjzVFvtE69NdqUXGTttMZa0vGYfJGUCwo7hgZ8O6aXp
T56FBS00eawTbaxsQ13J1FIc4cb5ScfxQlrSXUu6Kw6cHNS2rLb5vKvSuFw2jdHdM3RcUfTYrBVy
ycWp6c1zlHnEs2geaWn8cfOUK0eTluS9YDAiXoB/ZZa6dhDDn5CgqIyxCLkQ4hhkQd10GWa7RhXn
+jZFr0PVXqPIX3imPZ9CRy7myrTg8wUWeLSkZtjvfaKtr/JKj8ep6XBRAPzZpJ7R3pt5nK3wH2Ff
SQRTM7j/88AxRLdyZUfxsgQ1shwsyombPmI3FD2cXnuTZ+0zrmhjyfc9Wy5Rw2bqsXHWU3CSVPdt
G8tUe6rnfkpnCj5u/9LkaoVEhQzDceoR4yZFKZX5mWTGc2ZCmt0WaTnfcUA5GyMpMWq0om0hY/My
mIhDY+y/sQDeQgPBMixG45j3FEsJmoI2ldPfd1OI/ObG1GJIEiGNIjsS3VkamkBU00UUkHIMqQYn
OgZjT1KWEWRyUaaxWnnOhpgy5g+SaPeGNbMPmOWaqpRu5U+snMLHMY7Ldsck4s6oGMNQ+h6smPDa
ZUGoPjB2t4JbJAqXaV1hWMdoovu8xjYQOHRbVqksd1BKrsFwqIKBO27vZ0tEIwyG6fiSzHreWLWJ
cqL0vG7TljhRVb27dYrr1J2WYaPUBssr95mA3HHDjBvYFK89cxAFf2A4ZFxtzvGrOeckOeximwuI
GMOg1daniTEkpN3N8TuXUnVEcXmVvZi5j6mFk9Mgkwc9zsmxDxl6ziW+CACAfTugPMlqUVBKvrPp
J+VUPxlsojFLyWDeueQEK6z/AjVyBHcfRBXhBwYBu1nDp++cjMmS6OXlr39QamEz06sDQByQoexm
aMgXE4zWAGOXAkgPJUGN2LlVxvUDJLKajh5mEapdKkZFSXqWZqN2XledKyMt1zEtnOimPvpWPMUH
L7owAvRO5LuXaRj0u9irP8ZB7KiY2jozOXtjwsfZR3eTnz4Vkf625iRazWBawVBoLMHK3QaNRcy8
mKYdgeBn0Q/RSpsGTWNmeW18/zM1cMmnsMn3PtGUGIrnMWFXwvY7fxtGLdmUej5TfCCPAlIPB6/p
pW49/WFNBSjyCcZMQD77qeZOJykoY+7LvgYcZGXdwlleW8Gtshpjk5ROS80SVsgBrC6Huuwr61yO
PUq+iSxUmwRDCjkuzbtW/WmCRpFfVy+2hU2yGcv710Tpnrs/PIi8zBBuJ3fah7YHj0jx2AEwA/qv
4SXMfH4g6LAGW+JJILetaJ3o9q7VH/xpaWRx92RZ3WfQSgJoLo3RdTzdJY3TH0ENWQdfZeeu9amX
GSfN2TiQV1+U91ZfC/Jk5VOVIdDVr3M/1LshnanvmDVr7jSHj17136k7jx3JtSzL/kvPmeCluCQH
1QMzo2nl2j0mhIsIaq359bVuVCErqwcNNNCTGqQD72WmCzMaec/Ze69NhBzHU3GsW0p/tZntkzsY
uyLDoWLXfeUrBWAvF21ThGw/WkMuG0/vwkdHe2qAE7BDLwwmhuYSB/awBepDH9CUCxJVUYUYeqzn
aJ/avARj0Z6BCi2c8Gqg5c2wY3mY7+yZvxYWMILTRuPFvs/sntDuHmrKpZHPbYM1S3uWlcMKe27P
c0Ou1pHH2iwfk84h4hl32LjM+DKw/CSB2tJJ2dhXL80/Ha4L4r9C26JRvuZzpe2ovKR4yio85AKj
27PesvnwsQ13NeldqFBaNd2XaPs3kRf5I0nmcJdM8oeW2/paFVw6auWyYhhrP+ueSuYpmv8Qd4af
UKyMQjY/He1lQH3EZip07ZwFwbTvsBhC9u2YFLJTLZP8MkbOuI1gjgFKtb8KvbTOXP+oBCZxQipm
y5za3nIkIF2GUJqyQQ8uJUciG48ILjR3X2TFcq1dkENVKw5410MWQ22/xeVTbGhFghplOA62eY0D
6kAhjumE59jQZyj1Zs8ZjVis8EbL76aIJcY016fULcOj+icUesha+FPoRcGN4jTBbUBzWPWGmW+i
WIUOdFscYhZGG9yeylRQMQwyu28J06/HpRxPRugFq7qrecgXxtdEnIsFN0yOXoUC84i7Zcwtkisp
29AslmOfNrZpHpCd1I15FybI+wPKQO+UwzmzCbp27NLPPQVNAfM8LWlggML6D4PAfDTGaD5SA/LD
Hjq9uvQur5BePeY4K9kvHgeNIGO5WIkw2GQZGZ2k856wkXTbzMzfsVrOyswTr6s8Z5LWc3np8oRl
VjzUvBlsBZBEKJM1MBNNi9hJNPc9eL89tbWOLy3j28aMeK8gD9xlgEOhi+BQyGLXVoVYdVk1bOw4
uvd003ODsaxdg8lnDYfN3AEu5pBF89aKmofyDHypVawREFT19Luys/DkjaQQBC2lOMGxQSEiuNTc
6rjIM5BobulygqjacG/As+ZnpTUt4GqPwkWyC2zu5uTHUlp/2vgA52PY5EwPgcM6pR3rk+nE49ox
Kf0iubUTob1x4ebv7aWJdw522qg33X1q9RnUV2ve9ktIb+DCiVNmwm+ruNwCe9PvSUWnWXA3oAq8
pUKcDXPO1w7ejb0XnMRiND7FRDNOrF2pEmnDGG+B9K3wrtgXO6jfqDYi5Jfb90HrCO93kIsdndRe
UO0BZ6a3apo2cNMpXsNYv2q0eqWXNhLCNH9RuOLt8SPssZARXagin0lDnuhclKc0nn5PJCgecwSC
bFh+hOlYL1Yc/a4jfS/KcrnaBYc2vFI3hyfyIc2sLYjbjG6GTm0OtR0VBdxP7czZy23+EmehuJj5
4EMxnE6qtOzUsBIkidAcws6cj6MLrQ2vJM9vWsyvLW4vgjK4GgfOUegbHCfSDsJSC/lsGe07uXVc
HglnggFMQZRYmiq3PAgr6M4DhvuYuCI7uRb7oUaDZhY9IJspY2P0FrZNsg0HZAVcuXtNVj+VSRlS
ToDsye60bYW3oNbD6tAVpbOuUHzviZh8IZJslyFA+VkbjtAZWQUjoEJBSadH2bY8z0kT4F15N3o6
UBNSeF0r8hcn6hb4PxiIyTKzEDe/umqetjO4ef4A9pOAsPZZwv2gM7nIovw4Ax47J173Z8Dl5FuW
G+4kOeUN9EgitZyt1yM3XUvM5i2PM56XVbSO9YIOugZLUz5EB0c1SlXAt30sF1A1E/132ZFBHqsg
P6D+XhBMDuFELlgEht/1OpEfdcG2KcqS4zxm4Fk2E31wq4FrLAoPNgSATTt4Hqgi5NWZhdocaScm
SvsaShcluHycZ+xR4/KA0Pm6lMbXUstTuyvNZtySFWhZRPIivJSWd5t0cYDUsabfsV7VHqDHvN+O
fYA0UrnMUUu6gri4lvqw6+LyqSJ1vnKVNha534ADvgwYn/SR58zn9Z8yuoAlZq2jDjopdm1u013L
sCcDkqWZ67eZAXkaOmWZZYhiWrwm1pSdM1WpBmPnb4pi2BRTle85gv4uVANYlEDuZvP45PYBfNR4
U3dVxwWsigfd+Zhp3mdjxv026OtDsVg8eQ1WRriN13JMxn0vikMDavA+a80z4G9tBwli6zAjH6Ku
YjbNmrMojkk3N6dcDhztEcNpyAbAsVR1jJLUJusi1pst1+/gSNDjzU0lYwNIIOdYzHedahgeBq74
wt7Z7jrv2jeNAzpVOwSIEJsptNQTxg7WjZU6R1PgWmkSuY/lkp1KqsMUVOzG+8giGth6Ggyvc2Yj
rcdVuvYcbT5pzWjs5oCSJ62xlks421RHuU38MNUVU5jlEIPObX2LuZzGtsj88CgKw1NTvutBj/iy
b7Ww/+ilcxkazz2nekQSWa3OS/MzgKkGdiQOrpIYd0lp03YBSL0a57Q7jgkeBIo8/M6S+G4te7p1
uhyfghacQUfsLq+q8hybhZ+mTb5lJUAE2gWLU3Q2JELSbPWoYT6Hq4+zeUxKClxlyk5CmvQO/rHD
5Soglx0y6zvtfwrE7c4KTomdgessxu1SMk5T47Ui8Z6f9beRI6Er3S0Wt8qHF7MeBL3s1PiRmBby
Azf1iHbfNKulMZ84X2/LnGj50DU24Rla0PDO7bXKu2e/5kjPj5YHBEQ1hEfNs0elzTaSqO24pbeU
SkBsGWLaaKQgNuN906lAJs0h/E2F427UGJZS0lFzlJ61oruVmdT3Q7G1IH+syhZvn1y+WYft7Elr
9yl36srD90BS6QZX5ebIgwyopLUN+dH3FT2/jfbTy+BrNul9FFpFyZbL1TXFT1UVJkyS+mcaIqdq
YUKOqH0i4v0krWnTFNUWq+Yaz92uwCjty8SKt+ninmDYEGSw+sfWdVg1No7BeYcImlmMDy1HTKPv
pnXttJC2ipIvvXfvhfZWzO5PFFh+DR6PDXQUETVgOM/cHR7cUzFNFJculdrJtr9HtCC/duR33hyw
e5LLgvS/2CfBXkPzpi8P4sZZi5PPIYTwz21w8XSyG3PEXD8w96tfPjLnzRAowKw3PsmgLjBnGKw3
kxF1boI2kDed8h6i4bgRhRZTNWM5g7goR5Obq+fuUVC7O6Z3VaunI/o2Ec8M6KT+yH733DlQS3qT
YKc23Bil+9PAtnOnW8ajZ53x8YrrWA+/xyZ0fYmj/2TDSNnAuboCNSdKxBYC64VhvoMiOKCSiacY
OCh+/4cgGNeG2dbEzzA7hEt9cT3XuMHeZXkU7rC2DFy3YXJ2CE+dgf7YJ94a+HHa2UinZDWZvX3V
sS88j5gqWam+hC4JdByyr5qcP6N0xWNCoMFvwG5lJzsLSICyL+tOGDt+CWnAkrEb81hH5aNL+HDT
NFXiEzjUr/RRH6XZFA+BV58nAuorvbb1p9B96Ba4thmcYSzjw/wkEl+WGTVTdv5kWvI5l96wo1GS
kyELQQsuBSwM6a6YYQqMF7O5jzr5qpfYEUILxBosNGttTSXSA07p/ZJHpOntYNjlOlEBYmB4VYk7
bXgTu2OAbL1L02QfzPGjNrv5zSjpOp9rwo8WQaRtzR8MJWX0DdyVTCgZM9CYjqsMIh3vRJtsEL9v
RUdGtK3MUmGEf4OAg/6g1zC0Jo0L2grPnOPdI75h/TwkwaWVUsfZw7wXjobFCpem1xTfyo05JsrY
SEDk7L9kBuG09WvE0ZfaLp2dF2CTJ0Ofrsqhs7gLAWqCBjDvmii/ReNS3arK9vtpMu6FkSKS6WSZ
bWxnv+z6W2sZxzAme9ybWqQYGG+aAgv/BFhx+CFNcZjC4bBYbOIh2XargmfcG6R6DqZxyImJTftW
xo33wgzr6HbLzp9iKuHmzrpMYVfFyHibobfTM2xM/p60XdYWNUxUDyYP4TjozwDQwPXZAoiQdx6n
CZvzjK24T6O3JPNtaDq3Ge7lLY3Dfmc7Ju5JXSWneC+yFBOZplntE64cAldNpo68OC5FjxgTVj3F
06Kpj3OamWtDI0wWZRgV2mpegBhkLH1ZJ27qXrf3g07mQ5QCz6ajP9R4SS/YydeVxx0im/ktq3I6
WgFwicjU92lRvQFviM5i0Vnv4qc62mir7Ai3XLY1n2XEQexLzs50huiaFz89T3BMrAS4hpokeD1K
pGCjPMY0EP7HF0z75TFXkxIhjB2QkegyBPu4CA46PobIdbVjUwztwyL3mWHrl79fHCrQ49EzTroX
rvMkDo4AtwiRxHzPnFvocIjkmB/wYc3valhxopE5ScYjmZiLNcjxJ8pKc0Uv6zIDSB0sn+KC7DiA
+17rTMcvmGjzY+w1WDRmPdk2roYqlXovZeble2BlcFhz78ynF2rZNIIyzNziKHXwO0XeXskiOsyB
gziUNe7adsxeOHCU90VYp9bh/OxBGtjUUxCsWoXilUttPjGp9YcY2jpHPW7bbPkI6xjz+DjX0UdU
eSFZF2DFNkH6bRnUH0uPN2teovQyIbYlmiyeh5GsgT6SInea4uy2WbJtew6mkzlgJkvB7HXTjWRv
+jZs3sf2XpJDP2oU5WIQc/nQJExpWX4jLLccWjPckuV6ynA2v8ARHjHTBd864JJuLsJvnDIvOp10
L5NwHGZVjuNkdN7qJf1sS4R/dtvU1bN4bvOkuKWtQewWY9HGzDXsIjpuAJto5XlJ6vERB5FFyKZC
qgpbvv+II5C9g806LIHkq9XZZrKs7iorLOzZZGq3HmFmrXM9H/s6AY49aPeq0IOdxyGjo8nbMsZE
KJfgezhw/J/C3KfuW9AhA1OAf9VeF9Ixq8VgBenlDHmRCYe+aEpcKQG5PdsJ2RG2xxayzarqnBNY
+G0zjuwaBuNXWpmbsaNe2jD3Xk1obmoq1EULd3yMiknAj7u2Elzda9UVf2aqXXIXZrnlFN8cD+9d
PYH/SqdmE7XepoFugiiGvkXZ8yfaH0dxK3oEk06+FiQvDhWsnJq550GQwRjjtKjnyTnKv7K2WHkJ
evbc3FCCaAYKdZ2tvak9a3LqeSGjkQXEe1ZFGWls726l48YYnYOALPHRSrS/Qe8+59qdTpoo5hsX
de5HciCYiD8M58wpCqfsPyob/j/4rv/Vdv2/L/F3QyHJn+5vReg/7dh/iRb/9U//g0gi4j891P9X
fsg6ij67Lm7Dz+a/UUT+5f/8nzZqiwZO3dLp9oD5oXo4/2mj1v9h2LbHpli3hC4wMf8THmJY/xCc
jnV6Oz1aM6Tgd2lJcUT/9r+E8w9lYYJeza5DUoZk/r/AQwwEkf/TSe3ajmXgv3EN+mAoouO//5fS
EZ3tcsp/pu3U27Rm24AOAJE2fhw18Mr78r2eGxMtT5SH6C6a2aa/sei3kTOEJxhHjyIZ4BlEInmx
vf6hAU5/YW407xaHiKVtqms/jsei5b41pgLXhmp9M4RJxRUIkHT840nmXLrbmRUclmiiKr4ynWN3
bEGGZsy9T1IlJLX2nI4mqFprIkeevEZ/1xyfWCbdTdi3yO33SAOQCCXPt5AzA0J6a/3PbCcAIRz3
pQmwXJkVMEvH1upd3C84X2D2OQtvdI7xN6LYupQPjg14HfTcwr7J/KjiFW3Fv/qJTsbMeiNfCvoo
wbJTFBc5cRyknYSNssH6HOLYitavzUgZEveL4eyK7jWC99fEy4T/5WDM0QKbokAB8AzfICOse3XM
RqN5HrL595Rk08rD72fgBBU8ivbg/4s6DHbxWL04VXyAZGDuiOrxHB/grgzopHHSdYDkEBZ1J/3M
Emi7EZqBb+TGyT43gRzWsI+jtTCpEZ6YQZKi/JOYwtgRBM2K6DdWFcMfTNJ2dmiyrx14Je1ee3Lb
+jnICveU0m+SwsU86wGDq+5XsXUrTTS5kp6DfqZXeiGBozfebmo4AIfEl9Qsu+1MThehSTUAaJyX
EuFx1VsZO/u0TPwZJ4dpc6GpJmTYNgtNogapefS+HlySAxJ5lbZQ1SP4jIRWvF8cyVdxmn7qxrCg
T7gFOL1+tyBDCC6hxLibHJxyK0tRd5YY6/x0YEkEXDuN33srSTdDSb8HKF6cjx4BN28gDYOyl/hT
XXiHPpfvUVwessjTj5MRbTpBeyy8NCwb9XTXW4SicjDFXuhV5xuRwz6uHL74fDybXnqwTb15qVNO
+mxDykcnxKhBxc+xUTMMpakm+aOWVzzCJLd2LBF8tuFDHdfPU9aHh6R/Rh9OvowyXut2WZ/0mkEv
sB6bkG45MzH/JtTSU9fmXzX+SlKzJrpRsExMq2DGh4UtWByFwZZQI/s3Uxt9NwzHEw0VD621cJGH
TvTQArxdVwVnGTMIlz3diNURfSdbZQ7cBiJOlB8gUwDirsiwF6/4ClIHcS7CwxXi2QYnXV4YOiiA
+Y7NxtgKPcPSMrpYXzOT4EDzp2/GK6m0s8crtGrscuMEcb4mk6WvU330C9nvS9xv4UxlTEdMbl2B
EeiHbi/FbXIzVkzhjkt/VeDBWvFcf2b3jTlfglPhyEg+EAWPC7TDJ8LPkB9Z2kAaZaJqIs/0ow5p
M6vx45pBXq763vGg/pZ3febnS4c0yBJX70PU92uqZt/JTpHHwnv7yzbwngWWvkshVPIT9OmWBN6T
V7zn2HJ7mjBxw7bgI+VCr7ZDYYFBdwFcVYbR4OzQBkNqs9m5jfZJAcdpkhP6EtZ5J1cbBy8/5z0I
9dS8JfGoAU0jJtvBiq08xHSN4nZEoWg9hzOs4bJ5XZLkUtBd4JSXCdl2hYsq2mkhuMJhfOUUQ2lH
3DpH6dSkD/TwTNBvRsHKqn0V7KAd2JfRGx/zOcg5F/ohWfpbMB5Nfrvd5NnfXpSEN5Ilp8G1xJfT
1HTujRwgrGnZmzJam3W7EHJgfAkBTh7KLHwkamec3Kl/SnSKh0VzrZz6yNE5v1YVNvkQTgz3ZYDW
GvwyJqzxbLKHAn13cHX7BXXlg0ZRAxFCnhy6j4BtZ+hYJRuK6MfEW7qKHBK4bgJOIhSjXwYGaWsY
KkChHOoSGYS7epuMAwR8L6BxqCGUijpYkp3fBsVyrLzs2+2Nx6KofgF4+TGm9FJfKjv97sNOXxlt
Rntz9K6bx3IxzSuuKtaV7DzXRtJZ/kj9GotXNhZuhZEd7OGpGwR/eaIqFMXSbpKet8FkZ73OEN8K
XDCHIAxe2yEnLy1mPjwhArPXhSyAY8zRocmWPPjBoP57nGBXzFT9sCbkf1wSJozSOl/NVUeMmglu
kKLZmLjJOvtnseXKg8e3cpfxTxdR7yIyQhjGo8mLv2tHUCEJ8QuCyV9WVpe+U6jA9twfPM7wQRpq
K7sMknVI/JCmDvclXBbTl/nCg4A+4RZwD6rxq+Z1eyOFyA7IdoWErJo10mSb9mwtKC08BpwyHa0m
9gf6aVPW4UMI8vHKNNKtWeZWfhHF1mVJ7AsoooZ+HRvNtUlPmajXrmdPP6kJiNpyKQyoSusVPRi3
RT+FH+i0UXLtioFKrTJ7bAhvrmBFTycapx/Zuoe4bcTJnRNzYwRmt9W17kiC2GR2IKwyauO96uIZ
dMvEVsFLmOVNjT85TIbd4rC8rzx7Y8jSvlrqi6gD62ry9s/Fe9C60TP8H3QtnvTkHLlLGnWwhyJ9
p1OC5XEAYsAcjIEamsL1hV2oFELhj0PmnVlepyzCbLknSg4Gyc7a11aSKUqId5IuggIrGwj1oal/
RbMonqfodwXXdmU3pSSnoxMAh8OxE249b0Ps7qTtqFYSaXrSSKKeC0dHlxvHfs+NihzKbO+J9XZb
e8ohIihgdOB5J3Ta38NibfuIWTbpB22v44nm7Z+Ni2Stk6B/eyJecH7eatH1p7GtfvrEo9KPUEgQ
13f8WsbWC9OvvPmYcaQ8lQNpWyO9yCa8AUey9wXukh2CJzgzyZIxKy48NMJHPaSxkteaVBxiKCx4
/W7b2YcZFZ9pHWU7Pal79MjR3QLadn3YxU+wB7QbwW9axXt8FFxX7JaaHmue/oMlXCwTeh0PP/jp
hCCEaN4zpLNQG3hNWLbQjBa+xwbmLMQYMrahC3SYtDcyq+GPlrNsyn6ucZPFzqpLsETy7mindu7S
Xc8e3mePdXb6FEp5w+p/8OblhF/pq4Wxgcjal6fOC7mVkaVI9GbCBu9Q1mKa91FjPTBXeXizJLUA
RuHHctj1/Bh2/SOdU2G4jblOfE9PptUM24MXEgO985Ug7ncZhrK5fKQVfZuFySV3nVeiPOuw+Uon
wDfWvAdZ+pEnkgSdkXLbQG7s2C8Mne9Yv+NU6D60imdTFCZymHTWcY87YTGb6tBGnXs3rNm3Wpmw
B8PUnSg/jmfl4g7BlMMfLrC8rNED8umpXjjs1SNBlSxwH5shKR+r3miPFNBiksJJvrVyy9qkWkrS
g39lx+OLbbS/FgcrVGAF0d0zvA+pm6QbRP7gLtRkFUGbbcC+B341IE807O79HCLr3tNiHPyF6yIX
Bk+DHcs7D/AjKOdrOerD8xCGV0zNLVqe3t8Srx/8ucXb6QwktGKY2JT19dV18ni9tQFRjvIN7d6V
2VdYz/q7hwpIZ0nLesBusRnF3aXUlh8zrT1/IkOhe079kJvUBGQKCMwJs17X3BofQ+CLzO/u9Brw
iWDjM4kjPVUv9dg/I8P3m76GhVHOj4Y0r4MnuD9qWbLuhvY3tvyOjetMd8gcF+zqsL8A2Obc7mx6
hVEa3vOJGBs2jxMJSpLVmnWOaQ2gmI41TEF/rcyjX0ZY0fW6dDgz9Y98qEbV2t6CEYTO1Oj2q+EO
T8sMfa5AzosiwQpID+56jLWuAxXszTvHti4gdtPXFMyTzmImhy9wctGx1oFDDMvOeK4UHKMHILTX
0Ck/PUdseCj9dhKM7P1g1KsIDkqh19tqyUkHWRaqTgiwYvxDAwAcaad/zfLp7LoW4DQGJLJqBkYH
87ulTQBbsbWLa/YmVlhzMFRUa/gwHPyEu4EY5KzNOXnXtDa+v3p2HJ5bN8E37PEZNtuhJ90nBn+B
/rKy20ZiF9FXrefOB6zWG7BRFi0GctMbi3sFy8ftC198JF7I5hdbQ+JdjeGdqQdmYJQXz8F30WE6
iUPGidHM3ruAJE84QGZmh7Iq0H3jOn80O7IUbRm8p1PP2Vee4zl/TgUsKCd9NszxiZNftAuweAwY
JrWg4mDESQ2c9NmW/a8uYG3keQsHT938aLgiNEMr3iTImTUzZvI44kayakQNAVFzz064UgZP7iUL
8a/MSnXu8oRt3R7dyet2vdM92yPAnpXIu3SbgN8DMcGW2+XmfpRVW99w7bO61wh5AIEEXF324X0u
dbhhgcEdpzZGJNWT3sUw+xPbWBcEzi7lWN8c26BfoQ2PDY+sXW6whu9DOdxyK7pjQsd7BbLiPlIh
xjHoT15M8lSEpEsB+R5tLXY3phDVo62+NMb0hafUw+ad45vFg07bQyTfKpWJiIP+6nqSqjC3vGVe
cktSPsVcgcOZQsqDWY/22RrmEamDoDGxVpZcfcO9qwrLPagJwL26vBCTQlcVbXGDxQ9ELv8yra5/
7XdO3YoLS4p5S5kEOZ/Bfm7wUoII/zWqJEir8tXMFGk5vyZ29FkZle8tOm1pkfUewNHG2u3scSbs
RjklFDcCdWNXHW0BL7G9b7qzW+46116Oy9RdA0CSO6ha5E+zmFyYakVxK/AUBV6OhkOzVY/XNO01
yjnY4tHakq0paM62lmiGQ4A1OUiHajOw01nz2CQHzaV+LkNBd2gRQNis9Oxg5E27dSPGHYbDeMOt
ZHpmRfgRUQS6q7XoPVZXJqCek+EI3HCZSA+tjgAEx5FlIk79VdsAphb1uGyriCSprlfaVx9WR1yf
ErO2cKD4Of1z0ShMs4E9UgPOT3nQeEwYcVt8RHtHmVPtwGhOIsSaGLC6YPU7r4xoMVfC1MR6yizq
PfG4UrsZPXXJRzGTsKTPD9fr7Fzd0KK7yS2CrQCHRqCsmy5ajU+lSpxGFbUdXWyHCQbCcwGNkB46
EwAOhDzNDuZz2faRr9sDJMyx6W6YLseTsDV8ycE9l3OBVE4JCAnsBqIFTdaVE33Gdmjfi3Cg8T7w
srdGaqQ5Od7vSDtlmJlHeTYEcy7bs8+KAzwpwy65m9WEQXKZeS4x8+8CWWubEn6yP6EEo0XCqdFV
wS/AT4C4DBpmF950s003sA5QRAxr4VFQd4dOkoTv4mMzBSsvhiopPRBVXCwRDZmXBakJ38NSwKsK
rFWTI9/EOAAOAOs/KS+rzhMK8Rr/euAXuGQQVncytLyXOGKzjpXTXdkdM3GCU+GtL/hYahrIgGwY
KatbigPtXRbQgugnV0oXkSwuTvFX/8oXWmjsb5HU8tecxMW2WVoJx9s1+KDbPsSU6tYiqRVKW0uU
yobUZB0aFdeIMlYhdQ4ST1Ke/TLO/lxBSktZYTC1kHUDaMg98VbF3HzGyrO2ONsXHqyh8GlIIAye
iPM0zu4RPNoZiAyrvW5GKTR4JYkn/nYn5pJS6YkFwiJWFRRGpTXGSnW0lf5oKiUS5oAvZZof2TXl
20XplaZSLsPFzW/sIh4z9gt56uW7Hq7xMSgqZ9Mp7bNQKmiu9FBc8VRd5Wa3D6mY9PPZAFmnFFSh
tNQYUTVX6mqrdFY3QnG1lfaKQLcJFQE1CGn4sBBodaXUOnymjQTCFQpurrTcXqm6kfsglMo7K71X
Q/h1lAI8jRnCayWuZszWqA20cCOT+rHRGSvpubH2rTv+6oypO3X9aEIfnd2MiNymV9ozkn3ozJ/E
oFt2guOuixyms3StL3X63BWpfTWVkq0rTduG3Sc9m/s0krfRVcm5UjZUjiFYT/m+dsEiIXDRx0RM
Ssuqn3owzCTEwoeZ0hb8Bk8DEjvqv/kedqjumdLfZ4R4qRR5R2nzk1Lpcc/+1tRfVA1nQgGPCV3Q
u0W2mIRibDTxaO0iEHmTUv8b5QMYlCOgUt4AW7kEEuUXQKrfO8pBYCsvAWciXAXKX+App0GvPAc2
tNUzppE7PhKSesqZABXraVRehU4sm6Ktt0XgDER58DOwEFf8TkCdWB3CJPkMlPeBhtIvA6mzK50T
ecLTYie/+uVQT953CSjH10tApQMANVC2yUFTBgvltHDNra6cFxB1YathxigxZeRx/I4mRyMObo3m
r29DOTigVZ8oRHyghYi0s3J5dMrv4WH8cNIOcG/A9kJ5QkrlDsm5DQyVvla/fIzzohqBt2MnCWlv
yZS/ZMBoIhiguSTDp470m6G8KBRVsb7EngLv9WdQfhXJGisOUhxvM0a+5mZjbBEdScy2E/uMUp59
hPnFWb4r5YWxlStmLLaVcsmEZUebWHpOlH+mxLcQDfauUc4atvz4OtqfSXluPOW+iZUPR2DIAWtK
x2WAR6dSZh1MOzbmnUW5ePJfTqXdnaTCxVxA9lRuH0YhnfShAQPDfJo6HEG28gaBzfpolVtoVL4h
XTkce1nSwOBuJ6xF4q1QPqNEOY50rEea8iBh+r71mJLYwaxhfkfVd4UF9SCxLqXanx4jU60cTZPy
NpmYnCg2eYuV6ymRJA3Mwt7woz+Xv84o5ZFqa1inFkmnWiPj1y6DuJA5udJo9xMnZO2TqhtX2KHT
AzNu7cc5zwEeK9FDWhABzcn8Jkwhpwh8wzppNVwWzjwfa/UlqcKDkTEhk/8LcqbUATPmCQ89s7jY
GPgaQCa8kYmoThgpdOZi7AdJRPLMGXg8u8aPNxBEbYYgPjUYQdzWfJgGk48rR7Oe1QqOGmTPyh18
i41LTaPURrhLs41nM1hjqUOVTsaTpLRnkQwGo/GCM/oTVvtRGsY5KKHtCsvaMyfhRp5nGCDzr8Cu
b4WB3V2Z0iRLFtN9XUTyNEwJKmbjXKZ+REPM8K+779Jy7hHo46W/VxUsF3VIAyYwmyacOy4eahYO
DkNebRvdGhfBN0Go1m8FKC+IbZy9YMuIOmLLnnD/oDmPshHmScAjRGdIIgvnCw+/w6SYyc3cE4Pn
vnSwSodVP0AIPy3jP7FWvqcDeoqD1/+111RlsvGQLRNhgJ67dB1arPr5hlYZPnmz8yyN9Ox21Tuc
hF8wp6wt+eWX2kMRh5kcVcbDErrPQEIkKBVr/Ops9y0fy/dmmSIYGpzEaPPRqcicXHbQTX+2uMNf
2R+2glbMYuR2EK7ZRwW+Dkplk8gXt0BdIvbX+VElNm4PGgbm9m0YtYK+m6E5gf5PV55eCbrHtPGq
E7pflRhF/DBrva2dGS27Pdc9gDY8s3qfnhv8E1amwXqgsbikA9bMbOMNiQ7mQNh+l3ZubeFx/YSZ
jLdajEhfFZ/SFenDRwdJf51AMidaPdKy1mOZlcanTu0xL9xeENogUI3Fr495D3DW7MaID43rUe0m
uKsesxo2VzRyWND66kd0Jap4qje+EHXiO1ncbzRcYUQUmebBrL2UTf/WZvkvkm7NGispqaTit1Zx
TOtatKA4ZV3paBX1cKzP9hOtnuu/39RMAAnMyVBfMzIMi+tOdIphAHXnmYAqdiNq0aH4lBouXaTJ
Pc0Be9pRjDOC567Rcutk6Y1G0HNSUwBZd8wHa/Qk8sgsYy3aiB/Y7PByzNcmZswceu0c/ztzZ7Yb
N7Nm2VepB2gWSAbH20wy50GzZN8Qli1xHiI48+l70X369KkCqtB918APA4Z/W1JmMuIb9l7bJmOt
jUoWYd3gnRP5Vvqw5Ys+tNNFPy5CuzU5bmAbYPCs5gtbEeQGM6gWbGsIO9mx2LWzw5DjnWVrX3o3
hdieuOOj74lbIU17P0WGETDFf0Nzkj3as0BCkzc3hF7x2XcQJ0qls9/rsDJM+FxREO0q6XPFUIEe
DN5vfuS5DxIHBHRkYUvX7F6gx4aLxIrl4FrO746k05YAKyLAS8arKwbXL1uD49/dTaI5yG40Puos
41LQ/ScoW6wP4VHeiO95VXXVnkYC4/Y6ugUGzPqVizcDcyr+FGIgpJSmGkl1/zYmefIW6G7RbEuD
hUQTA9VJwTfvEQfTsumc607kfeM3ZoZHJ9oO0fInz+mKVb413Hp+VR11HY5UiFCVVpCTxY8IaYuS
vWQFGonB4KrFkFou3YnhFIgA/PIHXrxdM8tnRvnYAxbbZ5xwalBC3xukxCeUXeUoiLJJ0jAhsSwc
PbWHDm0XdAxknz2a6GZOuU6DZngWj7Srfy9xXaO8Y1ngF+kdKW/+wJrxjTwW46LghWyGxvhum3g+
E9ay+mP7U8fKau/YnDhDV17qS6+a4ofe6K+F24ezsq134AZvjdsCIpn65tjUPe2VbPpTjnIgpFUM
gRVdrDhbgmloLtp0dLFJxXVWHgbVP9WJsVzR+r+2DnYXnfloxDz56jXVuamsz8mc65OfjsXDkp9I
lRYPfZ/dGCGKE668cVs4M+uF1oJ5jvIOGWrO/MQwEVWWUt+KRn579fRVlRbRUSJZnjHDv8MIe8Ob
vTxopzlx2fO0fRoI+Vo2+ma0Lp5Ljd/NVom0D9kSGnsBO8b+FQs6kakpvienolJKho3sa8gqovuO
eyTlhEbiWCx0O0gNw93OdIKM1eQOuQ+RbklLAnv15FSEZNtsRzbLVoqSyT/XGkxfYCvoCLaDFG3Q
rGENmklnDIMVyLj6yp3BDtl5ejk7cScVQYuDYTuS8LORzSgOURftdRT0F+YhNUORZlqjMXa5YctD
38lNVOhMxJHXmJ35p5PQWY0p7oPFrtLdaCI2I48ajpftVTubN3xjNm7Eemv4WpHwfuql4TKudHbf
PWrulXASqJ8xHDOmlIdO3AV26YMu5/Zp0SprX3T9ck613VJ8FTz3zyJ7t2PL3vqth5AtKvcwYUFe
RuKgsjXTiLSy7TxMx6XGkTFP2Tus1zlABGmHtucUO82UJqJOBbKN1XSqxXIP8G5E7MnAajZh/aBt
jjBJQk5ZoJANi6tO8IG7wNF1yOrraqxLnoyctt12CVQiG93aNJb/2afcOwZjKOxwCLod3aEt05Pt
MsfRJuKh9dFf7Qkb/l5WbUOUmTS7sclpRfE82bxSauy00PE3EgLguyjtE5Xc72bAOmogZTxNTvMe
+4TujqybRoNJUZUk42vhDddQL5HHtYbpnxA2TNumns/pbFHtdbrau710X7PC/kMiwyYDHrQzdbI3
WT+Viw4bKP9JautbtWRW2PfoFqDIjtj48LDJLaF4bPrEjHqgMs/dVLxmbVfsF0bfaAp2CPjN7TQb
w9Ys3F81UGcHXggqLjzQBXFaabolk2O4NgVZYLP87Bce4Yj+ZAI/HXRxBOQld3fQLEx4RMQquHWG
l0rhynLVsz3blA2Gj3jX8D+w1mNKk7h/+OxjuCbzwhpRbXifomKTl1UrRDOenxtdfPplHgqzr6nI
sHBOXfdYT627za1B28uo+O3O6IzzljjeNHqzvGx8jDN5dWoeAjvmTWn9jkqLoWCj3/8+ZgVlP990
e0zWFCzLpZ73CwKl6lzsc4yB13LQx8OoMMSQzwaS4c10KVDaZqm2LSlb1qCCOJVn+K+rUJ2v3rrW
0wgHJMh7YsDs5rtcGLNNY9JsJoG5W0vndzvHfSX1sQ/mZuAoX3yqpbTAqjCNZ3DG3jWvP9jNm/t2
SL4QHbrhpGFbgNSygoT3UTE7FJPjQS5tdPWGj3S23b1R2gIrIgUHkGL/kg+sY3XG5onHUdI1WADy
Gc2DAB+gxdYvYQCcNVHlntkGmSRa+kQxY/7faRXHszCaKKwZ45/tQeVXrZ3ScBiy4d1tkNwu2CfS
wvygoNF3kqix/dwI40Pz9Yd2ZGFVpuSmdb3WPoMw2/Fjf0YJHxeLIcDdmiYuC3FiXNi/mFhSCivR
2HjgAy3c6rmeRXvyyTsPCjNlGTm4y51K99ZaKXDePEvPDRU94KHpOdHKJPBqTNGiqK9NmQV4trqH
DnmTRDx8ZGr4wV/nQulwwscOH/+xRyjVt+SNAXo/KUDX14XzJTf1kRW+0MM5I1nUAmeHDXe6/v2F
LId+63nM8OY+op/kxfQ5subU9C7KA8yhtwl77ZEqqZmdveAYsAxzeZwj/VXP2zrQx6baw0RipUOv
IctUnFuTMDc7QmmYo/Bl8LjvBsu99rCe93LpGHsid9xMRbfXF2t8Qu6IlpZ9WKvf6AQSamxOedkF
eKThcOXNk584y9WOTXyBRdPjEiOpOtLFlweL6jrznLgzR7tBXk9Tx2NQdHYDVJHkJMNIr7Usr2lD
TVosRJ/5bT/tGXVPARF9J8NSRvjXvGTV2JhKnTIunQB0+WX6VWv+28Ak9WLHCc4vaQI0XxQkrAJA
TRd3xyn1HxPSgPaY56htbTmHsmatOZojltShxHXJBT8QmnBfiCcEToVLVFkYVjC0HId18BQNaBXK
PPYeNLeFsDOYQcqwhGAcb7XtgWKzKHCQMZdzUOcsQfJJqlBA+MhI/3nsfCDB5AGdsry1QpHpMekK
cX1a6j0e+vQ+Zibl9xrCXAx9SgJ5Pxx4s98zvUVSt/6Sxuooyck4eAJaQecOzEKxSfLJRFUiL6R3
tYcCFdMuGVEIJOa1tIgkiI6xqifQmrYXLuixnNKm6BFdfagihh8QrMCa+vkhn4nF9FYdTEYf4U4x
hCY+ejvFmtYhs+doRSUrXCJMTmQtJltbNby07keBlCpG/fTSpTwmE7KOOIo/Z3kFe/qK4iRnyp6B
mimhu2m+GsJMNY+Fl7j3abKth75sUR7DhlAFqNbWaa8VJp2gj+UXqYIlS63RD/IUHQpnSHPtuX7u
KifpJwek5niLvykc4nQIOlFHZ/IoTdyIni77m8gMTy4CNGTiWXwnITZGn4g5v+l0bAjx8lr32dnR
tfww6awN0nJ+MCM9PUhZs6TNscsLqTSqfGsGUNhfVW9azMOLpySlWm6NdsDdijrasedQ9JSYrcEU
DRoQc5PFYIetLddiLplxVQRZamaUh4XL4nto2ujkybh8IzktQ3vSWFmLKIuwMbpSllML303npycd
++jFF7x7pe02IWPHYqcTbPzgDgge0m64LiJ50tjMH+MUUDmYnANZZk+14SCdb5ePec0AnUWf7c2y
+MHkvApIJ6r2JtTDq8kAuzNGDO1DjWdDb8qgWWA8QIxXW6NZ5luloie0jt1Zzfg+UG/RYeoXqSsk
A4AKskV+249dtBAomdgPmXLWHkepF+CkvwlVOy6M/py6CmJ7arccovGur5tvjaK8M+13gc7pkEC5
AATeIWvT3niH6cMSZEtgi/fliDag1KJ3+rir9Hr3FDEMxkcpd21qzluPRCvJMnKuamA04AUPvaWu
igzlO1SQazbj0x/51IXtk5U6u7xuApjdt6hwzDOvMK6WcUbdZcFl65V37PJD0a0pYMPn6JfMOrk/
lzbj5WDpmRRDYLGE3HoGEi74DxSHKPiUvVxwKnMjuZhAWfSMGCxiI/DHyjz4LfJSzecyiPJ+A3+M
1C04Zibd9N2BKAGfeNcm6ak03A9r1t0grbsqbPri2/SpHLQIaaZmxg/5UqUXx6dKSpHeErlUEV5G
v/KUzBmIUaALjdbthqFBkeaWbxokYMgPv0mcrc9E58JASzfJ4rUHW0sOpJZg2LOzF1AVZBHMjPVJ
0aHoJCesyxBOFuOlYIs1lNHGrNs9gv917oATXxqwQ4YBLEE2a/u87M8pii0er3Mdgy2XlnE0+vrN
Vxa90h+rS/MdCW0/J6F2Ew0M0CHf3fERT/Q1jA1OnesN2DpswRkkJ3vbI8Yk4inoeYPJWG4pby3m
/nbOd8V0rJiVOivAuqA8wRUM1hfeB20H9eXdTjUVsMYHWhwBjkMCSUiXm5BBkhnfmO1Oy2LrWxCu
HpRaZwzD3uKlB+LobMxeLCdvvkkjs7YOFlmkfrydLUVVM7CDyauH0WzRiuD3lVChgOEgzKwDgMav
5NyIs192n1CIA3bmGGbrJ4ozkLxzWl7ZYVIZL/SwTdGEsO4vWRaZ19xmpqyn9qEofEYlvoT+J9cX
fkSTZreUlOwmwCsKtocrPNojLZ5NAyplCalgqecuMAYXQ7jzJCAtDxFA05Eqv2BFmROTFhYru6nw
AArGAxpdIgHRR/juQ+HgbVB19svN0dOIzn7vM/ULCtVOd2PzBoEmeu4XOGyNW78BumkqByRYooZz
1Om/xaq0NFJb/vAibrx+T11TfeDgxoS0NGi/Cv/g0QMEju1Ph2TwWImLrgtz3uDASIpzPmTTvrUH
m3E7gxSG+GLD/NIKLYVOctQTpu2xUzI/HmYCtLolRH5GeMr6WxB986OQOiOiqNRQqbFf8aq6oeXy
nlt/n/Te8Mdh9GfCHDrYwnxanYQaoAnyW7pn1+0YEoOcbqRxNhr/aczJpnHUiCWFwMZQgEZkKkpF
wwDdlnX+S9Bk6FYAi2z4tnHvcI3S/y9YvJLHsz156lBnURRG+LJNfagOCOVh9Sh1aGaK6qa+EZgC
3Yv54LZvnJNtaHU4dmxctCoOXSQKDDa4Xkr7FVSy4Rn0s1r7ndYKNUdzNYU4jqlhvkQM7E4IpTns
p6p57WMNPZj0znbHIzt3WUkcKJrseWlCqXveYc4BZkcCiZFHsOzooqiC2e7tkp5cbXxq96Woxxej
dPNtPFcmqZCE2rEe5Y2ZpQY5rekCjbEK2CBmvxpFHNFGAohMeUsy3Tr//QVNZbVP5PCcWmSPblrv
SssrznjsmBbNbE7/FaL/H1JR/+kp+V8hqf/87f+lEeWlLvnvv/Wq/JeOlv8P8wbwklo4Nggc+C9g
/69d90v924P69eer/Q9OlX/8zX+6VDzdMHWdt9zxfZQW/9ul4pJj6wvTQKVvcp/+jQGoEExgRRH6
v1tIHEyPIADTdO01+eAfLhVT/Dttms7f9H3LAFby/+RSEeZ/8qjgTrENy9VxmJo0tX///PevJzae
LY6Y/4FU3HdUbw97mTqgoGBfJ9wqfftG5elWE51YzFD+q7fyb4Zbj4g2sVSAdJyNU8OAk2jx48rE
TFhvpZN9bRtwYE7t66HRz6CnLOvuDkbx6sb6zcjxQctrhUpit6IPbGq9X5j+GyDLZHn8y1vxj0/t
v1V9+VCnVce3als6Jp9/ye5F6w/hha6FCb9nmI5nrz/6v/xofevkw2QPA/mDciHVkRlug/1xWBdE
JUE6zFPv47o6wiAIuHPaa32VnW29FwxBzT/GunDCfQc+mR1UPycGvJm+ORvyAwgz/HAHTpNuPSjZ
cgWgE9vSKEWVVj7n7LjUuuzq1l/ydQHGP2iRDWjM5x7hV86obONKJ3mcETMiS5WSxQzsOHAUBK2Q
g/agxuSrjtob7ibjOjeeFka2KBFqpNh36jCyKE7YnHB8+M0JTj1N8JzP98mA3RYXEFpXKgLTsu6E
GTJmclh1oA9g91dddCPCsKVOt3/V5CjQsiTHcWUuDMAXvKjvf4DkZa24zylMPyIwDbTW4kcFuEFb
CQ7VynKgsiVnbeU7JCvpgTUVAQMr/UGZDPyntFnOEZIsxOE+Tmi0RSDeH6RDphtejuGOcCjopVWc
m1o5hwVPLDY894REL9o6VvHUpOJg625KTquP4VXQOvOOdao0ETrHbtBYSGktzsNTA1AYULf1bE9f
KM9voFOWTcmdFsylY26HKkcFm1OyFBN+Rd1I01MTIzUW3otHbugBfQ4RTi1wjrrNCYtM9J9yMPJX
hgfp3i7ka4vLdmPNA8z/aaxPljfFB3hyun4ctYQIwRj/c9abFRVgRZVdhSbMz0ZWR+ThRjA4DBpR
sn7WPIGbUZ93IoIn2zZnpnbTBqkbxLKkZiKa3sSEydgu71Osv7hsmoBC60YOEmKqrppOBoafTfkm
syJmWL0EB2K90qqxQHbEZ57Cu0SQFta1t5xm5bwVRsvoRU+f/Ckfjob01AWcw3CqRqR88ZAh4I09
VoRj9YLE7DxbrTrHZvST+kNdBGmom8mL7bMz2dmtHMefRbd6dRd5nzqPXRJbgkzJEF/D0QQS1w+F
vbVaYtHyFSs41cuju3RHDTC86NhvwV58tJi3ZlpRA1e2d3WWv6ILeUiz4Z5nGlNlj2Krd3bmiLRm
QUA/uditGUMgnqI+GQk2GFB7mbp5RTq2YX5Zkt+ICdaV1I7+b81V2NIS782tK6plu4533UDAgA1t
bw6x70ZB7UcXltw/HPCeG78tjobDEdatzOac3pl6ku5LlHVYV4JxELgKZ4ZngJQcCjApksC6agD/
eM8PDK5CnScHtZOC+4ixO7qDB7w1Sl1oka6t+ZQY4rcwopPjwCVyaD80awgB+OGQiw4Z5JU2wZaB
WDgOxeDEmyxPX2cdfHVOR82CBJh6f1MRLdCsTxQz2edCiUMk03CssmUO7cCf0emxuaMDYP4cMyrj
+w0coIEVO7AcIUfcgicThPMaHr5XcoQ3UWm9g7v/kbduE9iaUzIidUkTb0/Yba/sF5807VzrvdrW
jEJsirqkjs5m5b3zfnL4sWrWXRZ4I1pJ3OZ7qIQvaYoX3mTjVGNaYRPPmNa9OPItLTuWzxynzkR0
HyYOvs+TDm0OUlyHNLU61ConCwXY7aLU1U5QXesFULCuCCyIfqg6l1vpbfCXI98ilcl0y8CumgcX
J37V3iuPpZZrzj9HEhY4jaIzHzH6iJEhu41JJqjA8XBC8ltkwe/FPF4V+XE1//xsmRfmgBdlEWYK
MV7DbEgPuIRgaPZzDpG+4k6yLe9nXsUdRq6fKk3e0EXdcQx8z7P/pfnMPvJEQMVLLiybJOyB+cNZ
7klb/AAU7qn3uirzrRhq5DppjMYs66+63u0TvSDnVfQ0zGQf0CdnmzIvXDw7rOTwgXzq5sek3A9t
Kg/eaD2QWshAgEmT4xD11aPE23rCv1P4PmNlvtWzSeh0xOgRWf0fDyHoxkvfybDpj8UA4dqP4NmJ
lDwQLNTWviYq8BmyZLkZiOqpE6jQpQFsdcGzuNSs4RyCv7OV22Wn72PCFgWX/XNloeG2pfbYL93v
skMSSiLrD0SVPxmyQXxwNR2zo7vHp4aS24vzjYeKNIghHAeOB9h8RC1tFr3HXJDLz2n5bZUB/6JQ
F6HfAeZB2w9/anlaQEXCBLNCoOsj4gO7CApml3lH4yN5qpnKPBLNDfkcYnVUMn0n+RUxziL7nd1O
MM0LLndgJHqLRmkc0MH/bpvMIQ0SEvMgMbAJDwelXHma2Iifx/qmJz4RJ/BeRlqfvQNXQzcG+6Rp
6jSNagxdrgYOHJTqMdEONWlArT/fkxi7yzD84Ifsr7mfIzBQI0JKgymBLvJPsnOMIGq899mwd7Kq
wE9X/UczKXtdf9xgMJ4yETWfdvvTKNTVSDGtpkpm26HLfk5Mr73WYWvrpV2ojd0xKdvhZCn70YKm
t7FW42cLon2r9yTPDmQaX/7+4gHJSFkswBNIjo7vCpxPfB8G8xziA/Bx1gnB0RaAsnDyRLuVqYZs
Du7ZRrVkbhQLoxEEtghDk41UIIVaYju2RbF+wPy7HMAQenH124zpmv20f0ClXMKX99E78clMXZkG
huLt9W2x50diudUi6HPltuQsrHr2X/Ck2t7yKQ4shMej/0aq52qdABCCxZfz7+aYdrSjv+FChG62
nUvdhnao35ntVgfmDu+1iconkcVT3NW/NK2hFnNOllG1u9klMaR1h+iOhfHiu9YhWTAroDnGaVtZ
Pbp+UVwMM8+DeGpQYXqltk366LEeoGCiy+83uOLabV8OLKi8l2QENtahLHbYu5MJ6n8n48p387Ln
NQZELM258cULYwszIG8ERWVUserHILLTfhU+N+7SjHhC6dV6MvOYiJbXWUObgILzKdf7DxMMJ2fQ
yGgjLm9tP4feSMJP3bApKlfZgDVawwEezIg3q38daA3RuMRb2QixJ5BEDoxfHNHif+zOSVNt01Ue
FI8LqgJ9eHREDaxysogfqLK3dDwSQOneqC3WzcLeBO3E7We6RwfqeU5yKP5lhvENKxCtrFGrzCeo
ltHREdpuHj2qHgZnW2dl3i8y9OymfFVcMnk2/25Wa5O/5HiVRz1o7fLDa8bnghhTnoY4CbuSDA6i
D8LB5iUnLrNgHq+Ve1DrWUHdmvfxyc5HNte2E3Bq95iluBxr4ZvPvicfPWvdHDX5IzmT4hYzQCa5
wnnoCQFEyeBXRxQbza6YIejgDlY5G9SREDOnEdcucsKoAB464ZmARNxuE8c+LBEwQHJt9qXnJUFm
Tztmmib6dboEvYfCOPq7DL1Vl1A84SW79GT0os/vrgDX4otVaebdNw+eNSZ3u2z5SVjTHVIHYnMy
6ftkcOpjNGJXbbwMONpMT9Ua8O30Ec9m7C1AnYtRD8XfGC62GOe8Nk6iG959BcY0rYhaya2NWQau
i05QQeZL3e5a/o2QAaPUpCwkreFJN+Phib2LvWl6heK8m0gwIdp450cmAvLmB0o6ARTelTfBiHwX
86o+ogFknJgNiPw8Hp1sMr8aUkRzk9yNXgg+IXLyIPkw1vo7F5mqZCKZWMWH0ht+Yvsgd+j//IGm
cwKNGUTFWcObyim9lPVumW3tCTIJpdtUE4jly+WcT1gB/JX3nBlGhUxqeU3nOWxJ4gXZEdk3gAnV
xm0iXNyReiqESjCRVXLVZJ56z8vRsLYPrKCtlzahs7GbJciMZvphe+ZpMNyfzDZLtlNSXEz/SSAP
uGE+mQZG17AA0JB5Jg9iN/7Ex/VEif4LBdCnaZshQXSKjBnvU3lUe+i2VUu6/KTjL27drzidKWGw
6Ux9zLGcnEFGsX0seBGZAx3nbEy2kd/vCOKGACV+Lo79qJYKVcDsQUCEn20adNI91UzqPKeIBIPO
rC6z8ddsqm8cwou7JhrDyFcEDpD1ohMIl/xor9F40PQp9ASYIljEvbXyMj8qYD1I1FlEDXP7gstc
sxi36yQobABkGUHeqa0TT6GswEPFVRQWSZ1gqAGbpHgMajd7j11xWAQrAqmy325U3ycBPobYONbL
2DLNqgR/qJDqJNa7rfVs+/UfNiOwJO38hzbHWzRgNm8rLLF4TO6j6xD2Iadsi0IwPnZjsQOWxCa2
SZElORhjKlJV06JhJ9cKYzs0Q33Lez3otEiGsqltZg7lU5Yn9ZUMbbpGraOE5yEk8YP4+NhfvgU7
y30B7h55lch2mp5/Vv07zPn2kvGT+YbUjsiAIeEDGHJlyeLayHcmDlLerZVB2TKt6/l/hv7O53Rk
fBraWkYdxeUggQNvlCRkjhtreC2kAdC6mMjVyRzJct9h1pkNzk5kPTbaPrMeYkJr2jRKb2PTvtqI
rHtiBgPe+gddDvEhH7BDzk6EKMn5AZXEGi+LQAJN/pMXpCNaHARfFhtltOdxnPyCFzG63qlok6tb
4eZWYqFRqJftsiBRGvwNZdXd0LB9ZACUOOlx+qNHyb5GEzRoNZ2jpOFlWwozcDqN1kRrNxUxO24V
/WHsvcD4RRLYL1+L3r1iRfiluzPqytUp9NtQaxZIjwCnpLYgk2uFEyPB8RkxSAIh6RuyGwPmwF/E
RQprl+H7jdhlb4XZPYK/vQ0e+/MxjhQ0dtYei3IeZzDVo78QDIESbduM6nFR0E2bEvhsxrpzW8mJ
vWKUl8RA0uk5rFzwCpX0xfvBq+edm5AhMbNkx/b21a9grLpgGyc6zdvqmuMc9CY/eHETRG4jQ05y
NPF66WJ/MxjHFESV1WQbDXn3m96OAB+zm3d8uXjTZ8CJpprCJUvJeHHM6b22JO6JRxTurJqGgb1W
3FY7wGm4Hfp2iwWnP2lO45/xhMQBfnwMfDAf0VBznpQVabEe+fRqiRCz5J+DMo4Z+DssE/aRJddH
qUEjoCHl8TNhYkHGtoW4WxIH3aT2UV1NCOqCYVgOyO2GdcR/9yMcthJ8ixzlOyLek9+uldasAyjj
EMOh99HpuHQqNCtbzYjfIv9bkuPjzzQ40PHZkaYJynaJDt6bn2eYdtspV3IzOjYxDyknIo+3yQRt
w/x5TfbQN65a2DYOtIj5tW/sXV9ySVuVhUS3ISSgjwI/rq6WpnYjWQPH2plgiPFEx5XEUDztGc6/
xFCuLlkriP6xol069ciDhaldDPc5q8gcqiv6H1qTC2WtUZoYdG08zPVD7DlEm/sl1Hel7sRk4TSD
gLBVE1p7K0l3cZyDZkU/EQ41/QYKV0L4Mv+R2kox6C9gASww08fUCV2tvRpzep1BgDJ5lA+2MMSF
m59tl8/tq6cpdpIa4X9lFNHdLScUgPOTjBvjURYO5VZUPyVT+eL55e+J6u3iK81bIdwvC5qrnVr1
onAlfzSsCE8myXMbywfauxQCUjBCVW82DtjK8kBRUSND0Y8V6u24kxAvMe7vzUod1486FJnsgKyI
AKkEdDYW0+xcuatFbZTPrdt/Uy0j/oyleoaMQFCABGpgWNXNdk5cie4Z88ObPc7tflY1+pDC3vku
RWdtjkuwDP4jj0aCt9ZezmzMxRHZ0M5R3lWtcmfVLJ+LNkVbQq7ikC9viPq1bCM+J11LDI0LESyi
qKus3OcWKft9hbVVxsWxkiIKYhJVCnO5+YY1QhdwnxeC8hKh52iaGFCQjPXHxybwhIPul97r+iv7
kXoXjazfHZktN4sfNkjVkoeJctD5uPqvIum6C3DOA3e6PEoUOhvAMdqRsc0Dks75HlvvxK8QC9EY
dBEjIS59acyHzEXrUeoETSkhnyhRHlTLIqzIvOHRHhdiYecWodhictKq/CD87AaqH0d9unomMAH1
XvU4Kzp0NG3P45iiY8adXPWILWFr5ltN5Rkk6pcye0jaMjmIVD3XNfuiFhkqktqdDbaDGcpQMF6t
Xgf+H6AoRK0PvfWj1azqizliqNAKnNn5jWE7ZbjFko6DIOTLUcn0ttjmpimOVUEFvqBeCZjwYmYG
umN0fmgBtNqpKl0CrzCBPyDSZ+QVOiDRGPEh19Jb955ro7cZMXMytmqQMoCLKzXhkzvovMSMtLck
tjrXyai3yA13UD3xdbYNU5R+rvepm+5joCpeYZ3JDW8CAsOJD2G2t0Hd+jYrNKgFC34yB1W0G6At
NqS713N29n15HXL3A8nQPrVMfnJn18TVvYubszL6J5yJTzlt1xRfBr84TIbZ4+8kwIWRojbstEX/
rN2pwfGGwJR1NBOt8jfqZtBvCkQp4UikzwooH/l5Rjqqhgev57Hgr1CxlF8USEgsfQ0KbnpG98ro
GQqg4E1hi1jUZFOZKBUtp/yF/+mFPhrRLmTuuiZLgbsd0EQZeIvV8AUkSlcTwEbk7Pljl7DcRMBA
ODh59WP1f2tM0fYpJh7NnDn58ovDwe4Z1t1qCTihaCZFIs1Z/go/DieHcxrFx86k38t4FVO7JDuE
eY9/zHV0QGLiQlpXAljFX3mN77S0Hv8AJTNQK+5TzbvOLBsm/GdC67f1lIoNuil0HYPLJqB600r9
BXqlsXG7s1k2J2Fi6rP9jjrP6H+4uvYn6+0vh+X95HWcQT8sjyM4b8eP1tH3ix35nEB9vEds9Tma
0DeMYzTw+izkEs/NToPuUbjaJvOM0O44h4fSuvY5wWZ7n6Yfe2zi9U/mtDc6Yxdb+OLz0nskFYTG
KiaqyiF1UWPy+d3qs2LI6269+s0ySI/yvfehcc5CmETS0RFuZac/crq9tIjdOqs5t516cCwB09Rp
kRbUA5weK6I7R+Tlr7euJHEvwt8YsIA/dZSMIZKcDYlPad8GczXezTa7+XWlDlbDXp4Fc5Skb1Iy
/PXYa226ymxDDRaWpTPiH4rpOfes3xl+lLT2L13XvGcMZvlMXABknHtTfblG/sfyBohVsnkc/Ojd
TZBVyuFBS8YvKeWVq+d7cPMUjAjNZ3VpFmTSIIWJ56jyPZ9C5idoTNYjUviAQfVkJFYGPn459YdC
q98AgvDh07SUYqUAlGGR9xe5P32MxkGpL08qz+NzpJxt1MRYf3MnBdQQEXkIh3oT9cyDoX999Hn0
VXRwv1j4I1quXRuyLAkXXad2OkUpsByIzy44qLZHBlBdU0RsZyEHK5B4bzT3R4vV8qxcPPiJlIHv
RguyKbLjitL52Y+UL7aXHVsPE3DTTadKrsdko+38TJMQKDR09snMUCNtQ2fu3lPdoCovWigyWR5K
PqbL/yTqPJrbVtIo+otQhRy2JJiDSGVpg5IsCRnoRmzg18/B28zi+c1MeWzaBLq/cO+5dJBLu/Le
d4290VyP4YOvlxsZqGHrkyyxQhyHhNdFfYos9DEr5aGF2gnujLyqCcukWlA8mmUck3bCqVwsbIAe
+aUjCPvOOpd4RkoOE6OhDCizSCKzj0IIfWf0uXYYHY4MEpOOvq7xVtUFwK9ID1UR21twZGRazZgg
I7jjS/rAxUiiULX1ydLa8qPK56cpeM4ycJuEWICsQ5q41WxNhnmgUSou+lvrSzO8lDFDxCjJgnxn
eCO4neI9wJkS4ZiIBSxNoee/oDROHbmlK+dtknUAUKZuVr2uTn1tvNoNxD0okXzDot2rIGT+gYkv
SsPZaLpwikawZ4BYQ6NP8xOjnets2Ba8KsWYwQXM2VfOZx1zyzT1+DUyE/ZszlFHDTgNVRpO47cp
kaa703el5mFnk/lmupq5ThvE5FVEevWo2b/O4O9Rg81ToF8baapQTB7Je5Zn0sKJpzSIf+rW5Iqu
9YdEIanLFemcc1kYWwFRADGLX+4qk8lI0iWYgad+5Xt5/DrY9t9QqhNtvXupsmTrTjZTQwJSyOXh
gwoKANTKeNv9qFSHOC+OPvHDN79Ov7wSMzNyUkBfdOCJmT6hl9V3LFnlcWQ86GBy4VJKpo2hRWdz
qJ/dJtK3te7nS/AR2YKkVQRpVIRJAsho6XSwUgerqJl+uSGuDJKIlM+ClgQoWaJj51igWDC0kfni
It0cWn1TaX2+0WwyQLQYpPOsM/hMNX+jKy0NW6/Rd3KkLjVmokfx+T10OYhfEw6LXojrGDffMf5Z
GkpYz+NP5ub+az7eGaPqIyNqBmsjPj+QxVBycIjC1yVq+Sil/VWw2VllFB97RzVHzJzituRRJpHx
XhWZi/WUwDdbUAHpPRYvote2/2gW5LkLmB8LHch0nnDhg9gaO0PtG+LgW0SHh9qq7GPrEZ1qV+0V
XwcuAbytCXU+brXp6nMMw9suPyi9XVRh0AyHwaOXKhYhmvKpgyP4X4wGLgWe0EtLnw9KvQw2aaGj
Hqy6axKl+2muiifQUFxkuMw2inC/lZyr3ZDr4LES/89FJtyb/muQioAsG4Q1vWhuNJy3PEc9Jm0l
dxTkgklJO9oPxO9lN4RGDGmIEF5eFhIcKlxcWlb+C9Djn8qadMlBC45Yt3qGa91jToAomVQW9YK7
6dlaOn73L20L94QzAAJkH3DURLa+LgyD6CJQKTUGkTBQ0ZLXl7wiNDI3Uzn9VBmLwJqz/ChorSm4
sFkFdfIEu4OfzsWyzvzxV09YVbgm+etxRBPgUL9EzKUA4LO8+y/4TMlNnRn2rpppOnWSizYz7/Fa
jssSeNmHSZh66wLQ5TFt0LkZaCmoDfP57lcjpT3gyyJlcNsBst+0OqF5GLEvBcBDPDkJKzpmRvDL
IzR0uFsddixrcik3SCugzHlNszMGCYTMbh2eKDvfkrEDDOJrtnljifrJet+6WHE/sxqq543oKDeJ
qrOtJN3TijHNtMCa9cBXN2W55HOtswKSXxRA2WsQJKxy1oKDojat8uEeQE55zIS3WEH056Gs9UPf
lKg1Eg7kxDReFnhSZHt/HvjUq6q0+1DjpugM/TVw82AX8Qv6XgFTaVbrIQe7XRbNO7iMSxun2Qtg
H5LoRP/UpFl0NJCWrgd4PonWa69wC/xTV7H+6rgp36EKswGGSm4g5dhpmi0fXTP2T7bjvCAuph6f
35bEWM93r7YSP4XSea2c+wTnyOtJAQQy4FAirHXbuvPvi55oYTL5zAUAwZOH4Ye1qeGP5S+9rus2
NJnqwtt7dGRwG6MdYKZ3Euh2GbxMiFry3bY7SlGLlAPoNavKHY+Nhit4cLyDvzCRl6RcVOzvafoT
9fVXGv/FHXRvmoyz3XhXbZrex2pD4h8MqBidBl/+m+kEj1lAfvI8IVBNaTIt4+4PxrFJwGLi9Fgj
wlVgYMQpXbBqVvrnz+I9YAtOh/PXzMmfxQETscsFipR9tC1lsfduZO7uL9UZ2Tr8bPBKfpg1+p+R
qYNO9o5HSkAg3ENuSVRFhn+lAXoeoYI0gXkw0+LcdupJfbY16WE9jJHV2NxMASsBNDUkuw+LHTm2
rbGGm8h9wv8atISt+iMWP528ThQTAx7gpJk2IE22Nqq6E5Jf+KfR3FxqvUpuQcOMSbuyqTK/2fKS
OJXYr9GU/U0dOpAgozYapNNditGByC3UNdUyZANy2o0FRiwHjc/TkGCTNCEjwNBp10SYu6Eubbrk
CiRcZrjGGZAUeVBo3RUN2pZ+uH1gQtHhrWaA68+nci7wQMjvLM/ka6I5t3H+cFqp48Cd6rBP0TuI
scYnYVRhj/v0ScAyZeuHzbkwc4eZqigucTpWexhD32BRJrj9OTmd8XD2mC1h6TDOqNTbZ4OTZ2UQ
vrTuRAphEZbuZq4b2rwAOI2WaxiSOn3jYLPburH/FZuCREvDxX/G6j1fIqK8nhmDgvLrYzNeK7QT
Wz63cySCcDVruYmHpdl2DQPI3Bb7DhHBzohYvE+1Ekc3wcsdD/7DPNrxrnfHeV3y9oayLXYma9SY
yUjY4ByAwSCv8M2QkdpUoSRJbdvIVEe9+9RM/R8hBk6ol112qvGArMo0Cm0Gh49DZr/G48Xr++Yo
ctQX+BRZbIrkUHotH4vzO7Q8J1oNerTlccWsG4wEE8QSAgHhh7QUX9II3QQXozcE7W6IQaw72kyp
V7LwscvRRetNZwqXeNiXnFzQkpxL55b5s2PJY6GKbO+WBXROlb674o8xLQEQS1QYimFeOdGzAFq6
lBHSXmnE+xifF6sU58HPOEayBZHf0ycPJHNFqfowI4VGaPITkPp2i4XxHCxKFzUT3psK/Wkh3NOs
kJKV+WgF3LLxDqM3gkubibZg474bgs449h7NZORi6dCs7gTGs9lKhZuiYlQPjcLYJDRyB5PEIMZq
NREwJBMAZSKuF1skaeVFEF3RKRgXCBlp262TNpg/zIpKyjb87koxQSSESS/oVDFTT0oVsoyns5lg
mbAny3slLbPaJ1IQIsSblZPs/qk6xuD9MP8O2XTvBmy5bB/OPRbL59YfyKFqvBz7DauirBehxMpp
DmkaDqND7FLsfvcj//+mWYo1cvf++2F2FevG4p5O/kuQYAYxU2Yf/rQfkcqtWV+9jA6gz4n0JqMn
sfQ/WTqUqKwQYSFjspbjANHu7D3Ax6gR2VOHRIpCKZeMHhjGYXpXH0wT6Df4BQPPG1H7BP3TJJ2z
5ZAuxpzzw12UEpP9V9C4emaDAMP4jJTlvo6uxU7QOmhOO2/dAFhcjTkFFUIjvb86AgSeDRQo7H0D
233MkgDp0FD/kM3LyEYGvPcQSwdfMDfIn2ovZag2HyLkNlsCg4y9E40RJIXmzo0Gtk8M9MJIqg4s
WC8Da8aj3XfvpQC5pC2CQs8Xz8JOiIv10ZDYNsiqTvzGljxolRvDuKfkNrvhliPWfiCv+4Q/B74v
KKoNoW9YH03YY/4v/joU0oiswdxGKAOSu47wiuUlGqSs7rneym/YoXelo5GfGJedVQEEbQr9KnPO
fjLc8dycDDd6h69drssq2fPEAGzl3lpxXbGtdez76AdHmxKTzUiEuRrDnCimirCF2ApBjkEg905G
OeGlMtghciEUq9lgDYVezTNZFCunJLQux0umeUize5slSeaxeJiOXAI1iT3JL9mQWNAcljAJjxA7
E50FDsL6tZPk321RkTwwa3U4C02FRlvbyHfIyOldCOJaT6yCroNiZWRMo5KbWzIx3qMsgrsQ07H3
YnjQ2wicdtakWzHyDol6+FL2VknxBkUDBaNjbQsdPxN8FHhyVmCvm8bi5HHZTjkFoQ987HXhVPe5
8P/hOHjt1Gocuxmrpwp288j5wuNHCTAhomiM4RPnxLSJYtzNucmiHavTo5Zxb2nk9NL0yXsAqGNl
ewQKlrP9ZyVMBBEyUh82GionaqyxMgm8fh+IdW5I0JbySYzTTOnI6CGjJcR9At+wwAHvTCj2e3pi
gydoZWvGl6fXb5b4KmreV7fETmIBBK4lBhGL7A53eM+cAVtFhoRCF+42aWIwl/GHcSGilBEGUdbC
qJ5Gi+hesC5oLbvmME7Gk6PH7yjjxhDfbJ9Xw6priMxjd3dvUDKujKopNqnDzZLGXGq5hyk4++iy
gDCyHQIatlKi+etG8Rfh8cOIT7jeZNUhgFm565X9OrY48QKT0FWdQVA5UTRXliV2BL5sjYJdTNM1
jKbdTxZyfxaLiVWWsWOIPe879ko2ZQQYzcOxd8Bsil7r1thsKOc7GoZ5fmqW9B9MXWuWLQCAmG3I
BPcW/p81oG57pcVUWpjxMcXrwYmIkX/aHLy39Ltz65NGHyOuHPr8sXDs91pnFtjXSDGmM6DVJ2/2
SY2rgxlTlPZmTtkzbIjOwo/FgAEhrxt/jYK3Bt/Gwc2f81q9I681tzxvYR51jBTnhgN4MEIdMUbK
JHqvGgrFfgYTRMLeO1vejPnwAx801OKAEpckziAW/6bYzzdAs9182iBj45J3K7TMqn0rLSzFXT+c
gmHCbMkmbsI+FnX2uUvajxG97uTMV14PIlU3U6zQ1aEKZBlDZLjXvbUJj7IJY9aYv/kuXzQn7a59
63yXzFQJP60pWjvgiWlnhQOy7pB1T5iDsMmtjjqm8K4MpunO5RA8tEhwc9bhZllP9ypiK4kTBgVM
dJjI+dvSpZ5b+PNl4TqYuCreSHXXdF8R0bMymgZWp9Y/5i6UgSZzNtUwxTdvLFkXQXTKxR+DeHjs
jAPOqHkd2YyYBQ0w/jXWVF9ht4nRCOVReukd/w87+ZpgursG3o2oFrAUlMTormt0YL6ZH42h+CTt
j0k9BXJnJBjJC9Ze86LxtG7kab6M8QCe03y2/DoLe8b/8wAag1feWHQMRyt1NpYGfX/oimGbC/Pf
iJqniN34rkAX5ALevBn390x3b0UHOpcx3yrPxt0sBm7IFESPsGxmTcWxtbG8dew4kJDCCKbijCg+
z2XYZM1fImim8tiUmwS1HhVHsi/7YZ3P2XxMUtrzNL2j+/pSzvBgl6B7WDSazBzw2gFNYpQPD4Cj
hf3OBoQnzjOUGPAlL/HPYNU/rWyzBzdJfryOaDOYWavWzj9w9T6PDSe/NuUPMh2nU8w4LRUGc8sM
mXS1z0kp3LGfeTRmtm8OcavxAOmYonOixkeI5MRrJILWytWhCMS+Ffr0Lg1pd7QWPuGezfymovY7
yW5aYDxPZoyVOuKkmhaVtkPkI2NMPD//wOr+1/NkJPmgACuTgZgZWYe8Sb8JKkIG5Q/44DQW5fp+
1NJPCVkql57a2gxqhym/1aMHEmIyt5kNcMfsRiSyDOo3IG+iTu3GHsUOTBNGWe3igBzZPg+9ftZN
IqC86j2J7YYn2hIUFGU4R7DP/FQdhyF4H/LNzL2PhcKZd0IdrRkEjmZbYZGDJeuS/A3vJUz46jKn
+N18QTDoTIoYTiGSflkv+iQ1bSfZbjMWMOsqKI8tnIk1PxsUSPSJZKdFbBH6yn7Q5Bxje6ofFtJI
497smNOPX+MiJFJPLJgL9L97zntkAo0wn4vmJWi70CefOOjiVysP1LEsLC+MW0TgcdlU4POzG3Uu
uMdZWW92y/aOhX0jiMVFy4ViQa/0YyPFY2pF08V3uk1ftu1X1euoftwGcSRHDeHgzbQtJfvVqjZZ
ZtuCZNEywExoV97J8ycVUnawnV90LZ7L3DWP4OPCG+g/2ZPuCXXc156bHONO0afDLdtETc7yG/jd
uq9rE7kcV65tkoVdOQh1ifLe6qQUkmhgv7bwYcGzK+PJaj51PaOvDzgTgkbn1oiJ5mafgvZXJHeX
hFgCGeZda8Wcd9VsnvpUJSciyM8WifZ2ql3qOj+mCCFCWyDHRGlkQ2f0IhwWdXxmGvWJxGd+HjIa
RoJjWvh8gPNMl7wD2mp5HSLzgKuIDqsUHYOrBIv9UOLsUU12hglFyV0WdqjrlCmTZn+AG4qIalNP
bWTMSBvE8Dhn1KigpTZNwH+KC4eQ+cmifTeTfDuxSNwx52j3idsQNBgzNZ2rvxxGcLqgA9tUgJH3
jPs4IhU3erJmpVadDUevD3xByaUUNQ8ticpz2T9aINf3+Iie3YTJROy3qKNK5AR4CNJT7QjiCkda
MPwd0CJHZslGHmyAD/tPXQLQGzXEyNKaS7MPA2fiVegJ1eDw3rrVUzURs5H2VN8zk+wYHXJFnxFY
6o1EwgspwZSwVy8qPyxFdzZ33Z9vIeLR/4ooOTY9pgC1pOji3HWXPIkLuiE0yjBXNB1zRVskp9Q4
8niy+EjpMRQy/1XX9+/0n+SuCypK2VxyLf5zLf+sfJinQ8wF6CkAq6lpv7T22UPg5LXUaU4OE9kc
wahzSYEgN68EgiG54FTwPXBw3scwIy5Ka4werXHEcJ+xzOkJEs9ilF9QZ6OFxzVWn/Wa3oeJ0aZz
MPxEr5lKjiKS735OHLIjuCCNOvT/xdgGrTo6FB2kpYVlasxfbh9sRS1+IRgclGgsdqAp0PfJNtYV
4St8HJy5BiW2j/GcER4SziwPDlBO201esB0g35Qta6tlYxjAVGWQWJKMpw3zyWn6bt0WrWBg2P6q
0hFhOsQ2HQse0E0X2+6lN6S+G5Pih0WXFbmHAMrvpSbpJXB6fLd9xvgyTYjn9aNLk4KHB4wUeuVg
Xgbd9re8bRAlJmfTytR4zp7pjvwFVcqQiE1jaGn6syn+w5lkyEsMePNRACGiEXoIVBANnHD6dWRo
z/lYxWcXii5Z65xzhJK5e5L6aFVo8nFzird8mK0tqIM3qTs/7qK16KDsQqoCL9ssLnOQqITR/nig
uT8cYyY4SKB6FjElRhl4H36nFUfTk2PY5wUiVGRASnk/uq0nZKqJf7WfjLfcz3+TeIh3/hAjmtTz
8eQcWinTOzOeXd4FxkVLYoMNTYcA1RsBC9TGWwpNdlWfbFVl1wo05HXUWu2CyBpzjCT3mK2TLk7M
crOLdOOG1zLlDcq6zeC6xKgEYi9s65E/Ll1Zw8S/9kbig41u7bbDu8WYs9Xyu3L0lzGHPZVpoEmq
nJMEccXBqVU4FVfP9/ZlFb8M1UM7RdtMjLRqLbnBmAk7HQdG4qFI8+W4dhO2g6AYXuKIgjuhHFzn
i4bVKY5LrFBcgfVAynozWKmwKeHNdrwTOsy1M6UshUX6HMMewl8fvMUI2rra+EdFVW5NLXjqEPzD
X64lF3l6MmqwFypILuPQEcUgaEz7GeqZl2Ka1stHiBGfuZQJYwWUdBPelETD1gSeYg+I9i82BpwA
UEBzidOJTQqOD/azNkwMOZLVKF1G8egD956sr2aJDh3nxqm4GwvqgcaTTHQ32ZRKww6WzlnoGACG
aEetIHp1XMcP/wtRpBDzmZOtLR1XhFGX2lZiNTZ1Nsw1CgEEoFgf9DVpGXJXxfWbFvk48Kox2lcM
f5YSd91pvxPm7jDGfceBgXxFFt3BT2ukXWSF2xUIrG75YWD/3CZ8HFyCa5u+CVk2XWKbovVxh5JL
BezjOAZit7j1Np1Ck+oE1Vc7AjkYK8RKsQ9gWXTNSzITlhWkzs7LkfijjYy3w1h8jIQ0Ie/jT8kw
4hOWIU3YHKzIdt0CBzqJqA6nxnuG2IbRqDBuk0sZ1eFQmFnjZNeZnmDV2Ym76+PiO51+sLfU61FS
F0JORy5HnlriHLqSOCuyQH+NvrlgrCvYdJXsT8b4UYNesZeGPA4KXWW6HZjtM+ULOh6yOsa4Y949
u0QEGIkN5xhlqjI4mPsZ/Wo8PQw4TFb0dPU2Z+gJmiHbyV58uAZPHOXZr6OcT9seKSfy+AVFFIIp
fIf6pCEeThDnY8o/Lv+wX8EGBZiDaGLk1COC2Pjix6QKRCRmA4xgx0jc61ZlV5XgneW07EKkgfrK
dv0z8ar5oZlgFDBuWqeFqs4Uy7ST3qK1tL1HOpCvAuv3Ni7HkAqSmTrVSt2h77LIjIRCgPsc1Wsx
wjUdrCe9r45YYkhiN796W7v2yxzSP5pZihhcWfse5suqzfu7QZvK5PDBIR6St2o9ufbW4PrquABb
rWbhbiMoYIMG+Rddim7Pp7HzDo35Gg0ERlbkua10bWYEUZj7PDsCPPk3OVF2UZGegTLXuFkxR6xF
erPaZWA41TC8QdngU5xCq8e/SRpQuu6ge7CA0Ukw8aZliOZMp46gs1UkD7puE1lkUouUDJp7961T
wYbN71a4PmTucgJ+iry5QuSLeG8pqQkyMmlL9Ja7wqMyTNOdY8c6Irb0EzHNY1D3NGBFv2Z/UYEl
Ma2Ni/qLLJ2N0TXzOgOcF6b+AQ0FE3//jkF73Wh5tSH5F5Gj7+y6ikg4rwJJ1f14koVf3dwtOG/U
yRK9WP1JbgEcF0tHtlkxlph7QNPgxYgzBfkggdcpAck8LUhU9Vvz26r5y6vlN3FhgISSad0AD1l3
A09Knwged3kuGvFmxuMjtPwxVA0A1kC/w1h78hgVmiUBQDXjyZQdSifp6wyBVlcvnr3Bwn9XkHvR
lvpGH4XcNyhGGNSB7pSTtuqkOAxZ6+/Q6cN4dxOk/3bcPWqSkXBj6PMeAuG8gnt7TEs/3oLZd9a+
B5mNaODXdvbPYwFBkGJ4q1mLKS1un+smekukecTYd6wa90xb+NYVNRlp1UZG7hHU2VPO0jyLBQ1Z
8UokMqr09yQR7aGQM5VVgQZFAzpEIwNyc3gG8PWSTMljUsafkycYAGbIzaT2bAXexrXVTwTEOjWC
I+KWAKQVK+FAG44Gq8gotpgFjtzlQLqQFn0XRbcRTHx439sTIB0mzkwIS+DxbknYjFnmztEu+1vA
t71jM04/pbfB2nBn78ga9oQJKj/21pitZ5uhCYEOWujWyIU8OWXbXurpjrwLtZGae+zIVLultdgo
1/lUQ+EdXQ89MIMe7gVRUkQPCEuqSZ3BZwtq/bTYGpZ2LDsXIjuNSag+pZ3cRYdqLgCiosm7jEHC
wYaHVKNBJGl+8bfgSYEpb+od33PNrEvJZkciFxNIbzoQcfIymHZ4rUEAPtXRAz6nAlGQVq7NCCXW
ZDASO03QyLaBZMJazgNqFu6slcBXNdcY3hYSYTfWa0k8bADujO6rDnCBay/KZqdfmZ8QoB9lab5l
Hk8CUYwIPjhtg34MZ8V6y4PdbXjlxh3rZJvWzkdKWARKOZSEWZIz6q+dreehoWVBwrQu4whqSR9y
Eu8gAv+IsRa3i96ELRXlWmZUaUk+vIml3u7EiFSattphAIuMLIrgWPv4HRbiKFowEp9Cn4ils5wI
XDZ17ylykkM/E9TZMcHNDafZxNoxSnpakoGXr8RphgVQnmfIAgBBx4OvtHNdRuLBQuu5S2bO9CA5
Gnac70aUGyETwotcsMX6hELaz2n0R2ZI+9oNlqugwBw5Rbs+H5gPBGm2Ga3aYuFFvIHtNRQmy8lT
YyWx6G4E6TE7vyrrXUN6EJkJFJXM9zZIJH/LZ5b++p1h8AMvi3ZOWMAaXQcTiFRkLmo7Z0M1/ePE
y+BLQqvuogROWQNfTFj5ptFGNH7VqB89gi6tMjYPFYqi/dgwiHL8+hxo4w1Zh+vZE6JOkxm3RtKh
kCQng/+etmCv0nMXM5u0jc5FLe/O57LH67w8F+gEh6PSAfmWXvU3dlNz9NP40pmgC1KC8TzpGif6
pzdZtZjyin9Bi8lQqu5J6/VfzfHtLUf7txGRdlEzTjeVNHYpYuOwRtYUnslgHO8Camgfg9pK5Nnp
CSCMhWIcvGQMZcibOdgY3ePYajBy4jxrYybAvfD0NQ7mY6+8ErKqcRi75sFg7EQgNQy3VG0zDRiY
0bjZurTP6N7Ha0bXFkBFiKhWUrIigWmxNXKaucaiBXNTpfoT/BwvRJ/OvIQCflU6xMXUDxMpB1jS
HHdN6ecjjnSvKQfvRu/bd9cdvvWke6L61/dN9STMcsPgo9wOCGRXCdIBk+AK9ChYuXoz6gFdIQWp
o7PuDC+oaroHfs1HMNwe1U2KXqzvoI57aYwGTc3ysCTW8D6hDxyZSwQGySpSpzhUlEtAl33HenFn
thCOpdZqcKr116Q3P5Yxv0PQe4hS6Evu4KJbsKwvxhPo06VIHhdFSGITv8Af80SCJmtcdC0bZr97
b9aYsyTps1PyZ+0VyHRUPDzl5s0PUMiP8m4v5nbEhOkmc4WkNY5+5oBv3ql/WT40GxlfAYoGAIin
ATYaynfWm1cqd5R/E039EBNzToALQEH3jd3C52BlXxlaMpTrcpXrrAytoiN2zDA/HV+RJpGy9K2y
1COctgdBNE6PTjZmV23etp3LiB1u0Do2W0HYEZ8j5Urdxga/76R5pyJGHmcYMfynlEWmpy/Wr46/
SO5um2UCAkShMsqnkaVIz/xtjfHZe+GqG9b2VKBkMsSpwjxwgCPJLAFq9jpzJvuEhxQ+QB3fbQUs
g/Pqqhi8bwuJUseZ5CUWOSk8olrCWvRP7EryISu0jZEr+ztmd+/I9t74xaH0q+lSD66GeRL02gi6
XLn9Xy2fJp0Ud8QGfoTy0nX/jYTKUFr5v1il7dB0+ze9L24y7z4qeVYdIsS7Meq8ECiIlNj0Zgob
1w2+Hcf/lFPlIVPiSWS/nnBUU9WxpLPx7rdXCWFeLMoM3z7hdf5U5i1KHe9aFRakYAitMC6+PWRp
7OBc+pXyBRBx75JqMQM8gNvL+ruyH+3IykLYpg7Tapa1bgXOraaR9kYCXq0pCTuOQS6ZZRrjiie8
BKfJaQG3c/pL05ahZHWyG31iWWcxd8Sam7+5znamdXBjlsPsXxQ7d2jdYT4geWAziAjVt9y7kTcl
nvOhfalL59bWbXnsXSe5JOwUaMezp8LqO5B3o7ZHmt4sO3Xg/Q1pZmkfw8e3y5xQvVFt08xd/CbT
P4usmFM7Vn/1PJq3GNElmCab6pJ7KaUkH4kzQfFXfA1mhvXKAKGod5iLKB63PlapVZHm+yy1T/gH
boQjkaYlumIzmR8EzhxsG4P27AqPrzO9+YOzbS20724jSBrS3b0NdvLQ5I+d8PowIrIe7A0IY6Ud
dZXUaxBkGZw3fpd0jtBpMHIjlP7bxwG9UXCvGQjD4YzSd/C/6oK5zawwdtBsTpt6jbDnnqc1iJ6i
WltmhJqyEDs3QBY7ea2z6iODFAuNPZrv3VIXT4VheZeGiYuXYpzjZoCuZtUnN6seElu05OAU+ZMp
1UePb3isifXB4pbFkGkyr10EUUWYIRpQ7HxWsd0Cnzf811GVd8ND5AoM2iJHBeznZiqix6LvgIlE
3rZyTGNnm92DllR/Ab3YlgHfBEqyzMglIPNF7quxfS90YpfZvp4tDcEQNYC5AY/TrcemezT0oT80
DyolUcPrKvsaj4a+83B/TQNZEX7ELkPhNhryGMIZnpRMifGGwrsERd+QQRdluIoCSRZs+dKb4jmP
u/Iux3pTxu1wKyuLGmZOfhzb4d1BgLeb7MBGacjEKkhogwhuHa6DQaIgMmOkMsa0GwwV3wuM85bB
VsktI8xqcZ+ea9iModBJMawSM98TQ4joqKyu//+hdeMbfOaJbLC+2TWeVpyTUe+A67vFkjVKo+Tk
Z0sEmyTKo0+PdzGzvSfHMZLHqNT6kw0jcsMGF9RTsYdSZjxgAxM3bU7xWdHfxw9IKPw3LlxmjQMf
jP5ZXUtn8Zd1ATlcI6y9gRb6mJjaLwM6HbdrVwLRrO4abOvjYLJ7DshH7UxI5kmLUyUbbq7Eyd4N
1k/gnYsUDE7pGOIQfcYy/yIb7UAzKy6uh4bPcexTPinc9LX5C94S8KWLko7vz7/j0TIj4+E/8zZ6
8H5jRdrdaEmntnkP1g6d79bQJMzPQHgncyBBNFNL5Ijs501KyOA6q6OvoZirKxA3AiIDZhvEybD4
xA4qHWPr22STJ7o2HgOw66zXAF5RFXBSVq2DAy8TWx2mChbxfK0AB14y+nzieyBxG1NtcKvo3jWI
OyCPya5V7s7jXvhJMG82c7lv3QKQcR+1p2jCIo90+Mqqo9vbmYcJri/lJmfMsa4rtAUimRd4s2oP
COw4+PDN4+pfFoBEYB5MrBO6UZGB3ZjRY6TolUctcn9m6xmJf9hyWpx0N+t3Vs/SbhhiJl++1m6L
zPyuYdO/106Mt72M9IfMnj9jrfW2bjFEx8nmUOF13eZRjpBh6QQD3QrtGKW3abAoZ8H6ZgfiREAs
waW6Jw9zsfhZmI/sRHoxM829z2N5GBzICH4bbSdiLTQzSfYxgSPGODgXyXF9WYZcIYmZdMM03buh
Na0XvfZLfIX8V/oSKBRz0e8jfQrCxDLbO7DHuggJFHd3xD1NN/JTnc1QEUK0pJ8RfMLazFzX2QAl
q8Jvl8h2r7PsfMlU96tPZ3dGcDyYcw/iecAtRQRwYjrW3uZkgLLRE/3OHC6ZflEaWyfXc39b47Ea
i/rGN30ccrRSTJnzPWp9mPuOCQaLl44jxbxYVcTCUv4wQJf/Y+48tiNH0iz9Kn1qjzowAwxiMb1w
rQV1cIPDiGBAK4PG08/nWTXd1bXtzWyYlRGVJN0dMPzi3u8u5yY2T1WYrKq+t1buWBCJ0cWPHEIa
EJTUWJhROLNSyzfd5GcbSIwYhQrzbsYRYz0m2hA24q1ELBOBFuya9jpWfrwlzIyhwxAHt06Um8xB
lh65OOPmdlEC16rRcT93TXbvBQdIVvfuoYmNS5Za96aLuB+dttgV5vwRdpyWmCCgNuWrXmXJ2ghz
brPi8tcbyZnC9M8lYBEyDBnifXiOk2jvKhKmKuYWojBhc3kZJ9XkBQfZzC8aUHXrM79NlCJwr22+
wmh4i1ujfqoY6i8TsfMKbd09FtG7qGngIKAgmlnwvpYDBCiPu4XBiNJ7gfVxz9agW+Zay4PhFtSW
An4tkr/fHmOceAjkjcUtT5HBTDdoeKt1Fcc2PU9DErFd78oB7UkWtzUcYhvoROptcTPaW2mTtcYU
QAezeu51W1ynWtxjwooYB/xgV+TvLKRWbOenANeRtYnTh4BZRStYMb+qelhzqtifphOTRaTtPfG5
ySZycDnqfF5ARVBPhotgngDncV05VJ2MzEgwrZDpUmVBrVwHAWYE1GwLgACvFWq5tRgA5jjxNSij
dzBg42KecmsNkehEpH141035x1OovaJGtuvMC0GdB1u7Kr2jJnTwVCGYQGSHYhI5frzTebZKC79e
J1nx6uUNXv/WBSI24tZovGVuEqnYTIg9ZJ2O9wr3+mpGa74Udfsnd+vsczTrY+WsedaPp8k6YJ5u
NgyCw1Ue+8kS3pf7cDJFB1Ih3hRx1GwgWrBGDa4RJ3HtUzEZ2R6tzJtubPfD8VjR2LWminn8qyvf
BghY73HcyOOgnQfZ6Rf5gePJipvlLHmOEoC0jWBAG+yF9jPYBjNF7PFc0J2gMPRanML9HVnqPoQ7
uEhE+e6bTrSytHhC6vLaSBxYZAv/SM35NfQyxj7GdMks4LXiGjbmNYTkEpgOwXsdVBj0pr+LLqce
VlnHWKR4Q9F61h4uJhPSbD+ZHSklFPgVWUdumK5JHuecnqD4m9o6lSSAumofYZ5fuz3wGz+m0tnn
k8vJKpgmNHNebXRZRoBKzpEH46hN+j+EN+yLfrh7QfCDaBbF3Fi+FsnwCTLVXheMCPPwIQqQH2mq
TmS6kjJNitGGOb5n42bnKR4Ca2BjPiDY01xwZX/HEfKb/xOBL1ikOVtALDGK4bc2knjvGD+9wmbk
i7sBUlZIa4iwhWlRY9sg7No+Wyld4ZJivBil7kvpdAZgKfVix3O2tutzXj84CODBEFJdowHYz2Sa
uIUSBB84LuV+lmBmMOVmK7KOjr3LlMIjY4CCG7/iaOb7emD6CiK6OeSmxewN6k9jo/mZukuRE6Pb
1WjiJ+AY2ulPI88SSEFtBI4pIIgqsU4uN+/OCBJj1fPzKI9Ut9K9IKC4PJlBdFdxMr+bUHegGwPv
AQe9qtAH1/1oL4jbydaaO2Wb5C/RXLir2oPnK8Nd2wy4rLSUm8513vokNYkD6+4VHxwjoHHR9ZIh
3ICVmnpzvvpZMq5ZhLV7wQOJ8fNDYd3bzdkUFs35jImVcCIKssAmYJeQo8koiPzxvjHfQLKtnX0Y
5jfXZmHQ4BPzBjdCge7NN4vAjk6e4nC89fNj3xhHap2X4D9KbYpDPtfRQjVq3HZsXZdNiSGCx4pz
kyiIwOdkC2D+3Xe44bigA9d+fNUOpOVCjv3W1yUDc2CWA9KwdTgBnBhClHdDhzaqbJkYc9wKFoKo
k7RGHzeR0QJTDlmG29ZyWbXML9wyDncVwLEl/u5umXZzuo01wYWVWRREZuLZ9AUCKDxaQ10POAj9
JY1s8WKPxled28bBoxZJScg5NWKIr49dlJyJPBBoRg3g+VMd+LfCYF0ctV74NAZqBZfT3zVDeDen
jHUQEuqBnJNT05lsEFq2ffFAhEHM3ToCtmL5QEa037cQ78kM2+nM+YGzWuy4+tAj5+2NKu5h82C6
12JoEx1mf6GNh+xGp5t0jiSiICStY+v4d9EG5E4mdffk2mymIiezmU2Jo+FhTpx77D+NzryXsEGz
jg4yhTDeSCq12r2ko3xlDEFodAeNsMeRldgN5iCz+pkElXlyStT2RZkTXJ0HxiokC3jXl+yfsnuj
73k7V89jQNZG/IgE635azWfUAxa3WtxIgjBvIdW1wBNr9FG9h1DMzLlHRzODT+mrcj4w+HyljyTY
LMD79UAP99UHSdrVl85pI8PqzWkT8UKB/2MsSQTSpTrKlraJGSYIKEiwu9IOmPF0uuamx76UMoxw
vFYdwwYHhdFgvLYfwCwo3DtraI4zSPeWjJC3vB5YLKqhv1e5+Ue6AQ91U3zOumZ9O0aYAWu1dnLL
2hjKSrdRATuVMTXACzUxdxdhvtfJbVbRzh3xsSQxztPGeTNhzVo6oFf2gIoV9jtJtfNyzEEdCMgm
zDDMTcQjmPaKsLRgN1joAWJCJDRRrouBxwud9kY4bbwy8DwkzI8ebuRXKRkHFMVsrECoM1gIlzBK
z2FBANFsPGw9BjwUiGCLMn2xivJmayH2tXY490K182IAFO00qHV3nBuSI9MMGDcVxE1ynmXMqSbd
/Zg7d60n1hLoUR5ZSNWHDSVwUW7QhuxbjZYO9dwXJk+TdEC8lHn84Y8mB5gBU8sxPWKskWZltRWe
Btpnc8hXoUAXpxNkjJ7b4IpLOJI8ph9ddDIaD/OznZRrU7zMUvEsqn56OeeXgGfxSDaZ9lMu7zFa
5lVVO3JtU0swaCCxHdZG5eiba074FSWK9El1ByDXiholwpzmTs9FSWmRk3mvEuqviRv4MBE0VNRk
ELRwoTCNpgw9PWDdmqqBBiSDrDK068T2EQ5YTJ6Ttr5PqWovWi9rzUI5Roxu2p9pybnv1NHNm4t+
gwedxY81InMbEFum058+s+cNDdq+dZthp5L47LlPIs98CFHtwivw/5SztK9DHH92NRyKGqd8LGV5
GEONeJPwFQbe1bE1StLHiMTZjqFaJqHPbHBmozJ7YblJcsVkihXzoWwfUNkScsYEnWJfE07OM05e
jNL4QxNIXAWpdRw5qD1G6TFlkRWVQkaJyKpgzXFNoywV9pWa4OuS/KFl64Lk8qbM+rSU/9K57bQv
yTZeZm0FSsWGUMrKYSuql7rokWc2yAy9LunXDq7rRYNFcote6Ft2HoYQOhLZd/riR8Ef93FSxTSW
R9IinntX9PTSQN2yXsvXvoM4b+IZIpzExXjZdeMpqWoWKwG8mol23q796BmT+by0QszJVYVJwqXw
WVk2ACM8BxGiUnLb7QklIq2JxUZpSFcDecqHcgy2Ug4QYzUScg2uhQQ/7R6sav7igC5PYccXzyEi
D2+BxVKYbtsL5iPMmGBdlZbBA3YULJ5hBDD6cFl1M760iMK6ZjHaibqNit3EQvA+1tK4B+Q8JI2N
OAXdzaIwWrG2kcYdswlLnChYpkWjZ679qlkjA104tecRC2XfyRO5jlHN+Zef+jiCfSAwwQvX/0wE
IXx9A7wDvys8Smcf5NTgZdB/mDWcZXtiGMtoG4cBW+xZOek6kA6w3/E9HoFVSVq3hVl7L0WfQ2xu
9xU7FWWVpJne0haZn2emTzkBIFUYUEhX5ocphrtmvHFRPkONDpTKIjOzUzrqn14JFocqcqqin9zI
VEEyXjs1VANAsQN4h0eX6/MLk1eCL97XyyZSb34Nl8HW9WY2aExUyxfc0EgUmF+zxTeRL0KfDchb
wVWzz0k6zye9syzzWJvJL7AF6SEU33RCNgoaLiVBFk9oE1whEmaoQ0oRA0RkSTblzXc/zDD6qWAe
cyxjJSAz+I/lJH+kTqIlgDbkZYZzyXqk5XBy7wOR3Do8YitYZ4iC0lLH+0ALeKh6kbn5KYOkgQcu
OJhJfisA97Ap6ykNC/ZS08NBTU712GT+hhE67j/6pMS6p3sM699yHjFya/8lJNuO3quh8gJS1yV/
hNF+PMyUYH0s9jnqLstnJFdMjnT3UbT5T3xoP82y/J1H3C6x85O0gCuqbihwnF+UJW1I1oUxGt92
ivbzYou8QZB56Nv25vsGbnq+V96z/LByPPySCslqwj+GRVPB9uJRUgIlCZ9LYIiV376Y4AaZnhOR
Yp3l/KBq8F1JDycMaqCZpnK8JxJJoNH4+JHDZ9XIcxJ506aj1l8BaLjb83Nh+tsktuSC0TsXbHpX
aLOWf71E8/GrhGmzziaq8pFLaQpeYtoSS7Uf5swCMaK9gMb5QuGMAS207nU5Up0FxbeTvM1sZAkj
zlij2oTS0DgHxrqyeed7C+Vh0HzgTL48/un3T67L8W/LIzVysCt7zHrZA1cpQvWTZ2bndYTS2pPN
y29sjnpxMR9ZuN4jFZcza61pdnfY7RG+Ep1bNxNmn4lPrzL3PeG6bKdI2R3ZfDXoGVr7Vzp3t78M
B+7NiJ2PkZBeitYvfGfn7pHeOxHj2xDnC/DvMmMhlOymO7+8ZtXwSZjEOY0RGZsEAvslChol5anF
TuQRGQx9/nVC6K2IEi4TIoUf2cLRI2XYfOQN/+2RLPCIPQi/mZBnnH/Fv8Uu/Nu//uf/Jl+Bn/Pf
cQ7b7/LylX83/x7V8P9hCINwpHD/eqv+8U6tvtqv//gu2phKgpfwf/52/NIFf5Z+/e2ff7z/TW7B
P/6rfwQwuN7flZKO70jpkXFAnfZfAQz2I4CBWAbTfXwhcOFv//HPAAbh/d1WwkdB5PELuPxX/xXA
IMTflSuF7/M3Nv/D8f72/yIi/sfn+N+f67/mFAjxbykF6Ps8VyrHgsroeJZH0sO/phQ4jTIqhuIY
WRq1m4rp6gRELUCN6RHyuamzZtayspxnUEwftY1/51/erX/+Pv/686Uv/j0CwiHkWAolPNNhfyf/
+vt/yUkII9CADlPSdVsC8rfARUAxcs5Y7+n2I9EgbePO0mn3OQVWtacYEywNnKOJ6YUBlGDamjQF
Sln1RfHjnl2M7hD4sjPPTXmuFMkHbp3mCFRDtY1IWGPHDLIvolBG2OF/UziQM1Vl1BaS7EfR/aAM
fE8Sx4UR0L57nZ53GMt/wltxr5FiYDTZ0ybUxA7yVItE+2xXAyHQ+XhwkTgeYuQbuRq8bePFvx1Q
QyiY7Qu7nGahSE+arTo6lFBbqCDUnkSdJ2n58yZ0gLTXYXh26OlmqxB7a+iz419fxKN9RWe6C2rB
6KXfMGj+XWa7B5prtLAN7uLM9tYq+vJs4u8qp8SV6EFt1l3yhFwGPecQbfQUJdsiwWeUzjnOQPXm
SNs9yIL9Y+BD5AtzyIMBgau6Ci+tgsjWCmZRI2Nn6TEOcAQlVgXWzzStcjNYjx2JDVhzNjISJuZo
J9CG4zIORIQbIHsQNUDqwlfE/Raa6xSmaxSyc8M8vrBzD2nmUMONImlknTSzQl8odyaQbT+tV1Rt
0OQvDtJmgMlDhieUYL5iib3hdIYFCfrP7WjdSdVVGWvIUdx65l9+rN9CD8TnSLFOAVWQDMLIBIrm
0dXFGlT0uKo7nvRW9Wm14cV09OYBq3rqUYTuqkKg8sU6yFKh+Bog0cZuY9IDiZssAePHAQQiBUp9
ySIDnQ+mGrBvLXpw687DAQNtNDT7MSRwFfshrq2+2nRNb5zsuAao0dN9ijI7aC2+UDxqRocWxoFo
gkdem9nScd4hBb5Fnbdr0Z5VjwVG029dx9Lr2dki3pmYs3l/ojg4WSJh0ZIGalmpVOxdTeSzE/eQ
Xizz4kQ+JH2fa43Aw6CUX/00HQ3H/MJpzw4LiKzct+rxLpHxw2tt14wwCB/vebPDzHknHCMqadbH
h5WfuOAbllEg+HqnxHrwG3MpW0XNl6njOJr9BgqbtTTzKzlGX3DtsdlP3Wde8Ii0MTEqkHTLKhOI
sxPU5Hm8yAOfdU7j/sIOwzZ5St46y2b+n2z9KeD3SQXyaOrs2vZ+h7axgQsDuwbckgtnfSUSiU49
mQrMxXqFkZSwpsiGT5x7wU9ldXhNCqbPnhse8/hd1Ko84TX3k3Sbzf7Lo62itcvZ5S5jiURV8noY
ci7yxG6XOmMG0R1qNBkrp7d/t01BjIhkyefDTaWpQtGMtasIPWNHtCTNMBNpw1bjakzd32M8vMpI
JPsxabArGGvSKvA456LbTFyCV/PxpZb1DlPoJtdzd9A+4ctEKo7ESVQXVC+bKNjLkTV84zJcIwIC
BMnY7Pz3h1BasyLg0R+fqrJp7hLh6T2JKT5wKpiLxPXCJT49QpSz2VqQiHC0sCI/0SlZOvYuWaz8
DdyGgXcRjF43dsPGctLxZDvjWzAgMY9U9ov1HSJXUbi4UGW8ckuz30ubgXGa9t/pI+TOT4iXanth
vD3yEAwch2p6ylzxC/mgvVK4lU7m+Egjl9YlwJtn5v15GqfphrnxG0k32twEH4zb1GpFVBjUSis5
s+TDDhkFbxbWkRdHPIwKEXynubEPea2eHZTeB8nJ7dnNdB5rOm/Df4qDbVUhcQ9ogbhJB6YxrBhw
n9RIFWNkhX4oUC6085GFBK2B+0njlO+wXdHcOF22cRHV73P74QYxiVS22+w+l4Dx24rpigvC+hgg
23U7Te4lRgAj6L2Nyo177c/ODj90vcTt/cz2crxH1VfX/qVRwnWTZI6/riojPBup3xzlYBwqDs9N
xK0GTBo9CL503FgahHKbV5j8kme/6cR5NMifkYV7CZFZInm1Cm5bi2NOhQ+TFSA+NL3VCcFNBXCY
eNuc/YqEhdoE+aU3uhj1PlQ/tOC4yKb3UpXTu4f3ZyXc7i1Me3JnTVkf8qeev1k0rYiRiARMkbhU
Fsypk11ltM8IB40nNSCSc1HU4qZuWCPl9l46g/vANEQgCnV5kEEVvMeF3kJkSnxV/lCMMfCU+PFa
GnQ6qbL1i+rYRvX5ZzM0PRHczKu1N68NtR+KIL1A8c5JhcCvktLznIltCkozOBm6ZBccN2V81IVz
zJFooiDqfxUTaR1h/6TNXLx7Q/3sV/KjcJJ5b4JJuJMEu8DGJ6+e627AB2Cy14m/Gl8kWdULpZx2
M8eje8oxE9Vh2h4JJGqPJjsVbKpuQgZfi3i4UsS5l2n2Gg341pCcISRpbAIW4RQc//oSZD/wrqqV
p8CukVfEOsaAYYa28j30CuelIqSpTOxXzhvxwhA5KY9V1vg/XETpW5VMsJrC9GVK9NlM3B9Rb/o/
NCtCJ9AGVkeiGsxY6rNtfEsfNBVzm4s3KlRkstgb7fxbsKRaj4VydkkS30MHwx1TxzWUfrASGGVo
MW2xrQFvkh5CWNZqxhB0DWzr2cr7+KZAIpKpiEBdZPE7o+EVVopVnk/DE9Nh9D9yPnbT+FTEJDID
jKx2QYM3Q7mTOLILnugxAGwiZu3OgsydAVL9FphJvTFbwretDqhcnmSnsju7qQ1Yoaidt9E38GZM
bbdxQO2w+OnivW2VX6nfHYVddS++22IIF3TYWV+rw19fJkuSEh7HR9VFxbkQTF+Y6w6V3RxGL72T
RRN8hI+bqc7DIyrw39441cfg8WVigmrNFegk26zPgAnqc5N/RZaY1jIeMWxW7jYVrbrWYFKZAyT5
cYwknsnJqc5kLP4qyjJYa4zEa5TlMXwJO+blGISMw+PBwhlSB1hxcc3Dn1WAWBlZzBpc8pU5FboX
G4NjhokTox85fRmCfXA4066BNgdpFkpCT5rpImuH7IAeiIYvjbpth9oPrYSO15Hd4TF/JJcMhkdJ
DPQX5V3lXWv0TYuqqL5BBaZ3ySVwqVMCmLMxFtvBQHxponTfywQnsazKu+xFi0ojsXbDPP3MEtM/
ZDx3FqhtSSPx0+8u8OqtZ74laZe/Gmc9+P5LYszRsvOQt3c+c66ZgTdORPU8RXN/Ku25omZFr0Cy
pbFMESbtYKddxiRSLwhNsmWdutBnx/69QBW+SYYSMZLQ46FM0yeZhxHU9rrezgpVajayXrQd92R6
0esUGO0RUYLeWj6LqMwMrCdkIQq5NS/OCTKQu2VM1Y+nIVVmsM+F83tQX5POmBtlDeus+oQ8ODpR
FQNRLVqqNJ45K0J6oo3l9Vg7WDRRpmYfhbL0nk69W5tApCoenII15Rn/DheDMexi6xE8NXnyMpgf
gTEPz8gAIN2X4dUwQAu0luu/JXOJlloDxCjU8FNxcePMlPInN98KVXH5QwzDvgj9/mS5sCgZLdoc
hH3/1BBymruZiTSrKjYuAJC121k9craUscMjWDUEbnxnhkRx5PEelYHoN9GMTTz0airgPj4W0m4P
hoWstkr3ZWa89K1nsiYyxdazxnbRRTo+t0PzbGa6u1U2+Sm2VOt4BJ2jreRiSR4TXe80T0Aet2n6
SHEpe7VKLTaGqofbmLQ5NhRrNl93gAFrCjXlpiVoaCgBeKLt+fthTAqjcn72++B1qKlcsBP2C6qh
4hFTYlzimR2fPSfFEYyUsRimMCdhwlu7PqsP24ZYxaAuXtkmOeFRHKbnNjWPdmm3+7hG6x+2fNpc
vWCVI0TEBDwfmZ7WxyRint+0DKUDkbO5cLjORDQ1pykdvlzcgsc48TdG6fqkkRgBWS5mcElyzpEA
/nDWSxcjCyqacbDp2orIXYLmSA5GP50gS+o3kZ5mhA7YvplDIxY/l82otskcitfZo1UchsikxG3r
p2iK0V/JY5656bkHlrMgSp06EQrixiS/Z2HrCKxpCUXRKyGbqA6gniTqaP4V2I5+DhFP4bO2h3Wd
I8rqo9lAZdOLnRww7EWNeql0JF/bxmQePXZgePxf1osGxrNl1Xkz6hATxCNB2c2m7DrKY1W/gEOC
wG5WeufPHjplSVw0y5NhPbozBV3PTN6NI/aqXQT+aeCRHyrm5QSQxPcAyactE5y4GupibsHd6DJV
YlQ3727l3KKyta5TS3xoEFGw5w+5XxN6Jg5x8Lx9YnTXxrSi3VBAuotrQhasfAyBd4jhuWBmgshz
HA6pkc3QVoZs22OgnmggwCoHJ5XG7tmaC5KC81pDoxHiwvMYWn9gsm9urQOTL6yMAHPXWMiHvete
gkdiIrcfVt+hOHSTwydQeYfeJpivqOKPHFNkXFd4nFQX7s0U3zA4C2+F9DPcOS6mnNktT3On6SAz
c95MXivey24mAM50F4NK861Jx7ZNXTxCnCP6PsbvuLvsc8NlNoYtapC4OkzoTn4zw362wmSti7lB
GCb1qemzD6GksTeG+m0yCCiHDEhaVNd5B8MD8UF9fA26cF6W1HarNHS+/TyX30b9Mk3WKZSGe4Uv
PD8T2PAZTVjxZj/+UeWZPMi8/TQMD8SU6MWjg/XWWQZWVrb2N8OBTzwFlN4JhCIResklyqCHjoN7
55dzYZkPVE7Dk80e/cmlC3Ez+4kuE1yG68DK1Gprm17yBGuLHBWFiiRHoFv3oiZrk8T6oC3PQVT7
UEyldyznhLV6bAGPcHGX2FZINZERsCt7erfUHuM1OLUjlPX0EsPfX6cQAJYRhJ3HSf01NiMpMzIg
KSnMjibusnPf1t9BUb73taHuBDSrO1wAD3+6QBbfsjlrOWsSDpIkKqtTBSKaPCLjHGeT5EPlBCrE
+OqUw7a03Xbbu3G3NWA/rYagi48532aD/vw3WqviNglWd9piLJ/21rZm+vqq2duuxEjAcU0AX5eK
t9DJWIqWBsN56Q8Ih8P8jcn7OpWlecPZnT2AOt5O9g+PX4HLuu54yOSj+9J2EZgVbV+JGh+PbdVv
yy5F1Cn9W4wL5+CwL2olnia3q91VZXD/odvPESLGjKZYflSPEU9iGlCGRdXsQib4NOKi2qXhvAJQ
+bvFxPLFTweOaYW/mig5JMRlXICyc3dTGG3LhLJx8iD4DbM6O418mcOxu6vC/RhFapOpXs7bFoD8
NhYeqpIgujEBLH6OFKM8m+CHirHY2IMX3bIEW5etrUMWjYdMDmjDKJpbf9hov7D2YOwuU/vQOw01
7kLaIaLKx/e0wS2p7GhetQBtYSY2qzRufzeW6RD0hSjTo7M1+CBDE9+dg49PVgWACQiU4TSv8qj+
9GwczmMIJWsUQDNF19+UH1+EwxK5juv3jKBOocIv4IUxY4mZ9G4gbobKgnO4HjhIQ4LScWBlMfvL
vs1ZALoZjBEL96MYlIPVoX/1DJtyVfkOnJYBDQWjIWPDOA21ZlP/KXXUbKPSuOJnsq88MHkVFr1y
DP4NrkX21Zl9fNLsJy42swGvKraDZScbi13Ash1stU741vicqHsqd0pOEJmeHeJF9u7j8ZSNxsbK
5RZEwXMUmcYZecCvmG3sayjOTijMlYP05VoaGuFloheRtou16g2MJGN4YQH+VgQWLvCBVilHAeUU
cbgXTcL2o3qx7ehCeP3vYUStjewQsYPtbFunSYC0ui7ea3gNQdBTW2CR2IceOlfs978MWATXur1x
6lY8VfZIzU7KxSdqmD3aqkfQlmVNyFHT6csjCH5lNfrJFfXvtiYslDB4rI6ud8H04p3CUXyHA4Qi
WLYQ3TOfxyGFdMVjBIWstxkFGsQmwahKFF56yxvZrsppdJdDLZsjslBox5oBNW7GQ9XTDUeVB9Ma
BNCH5YQnA8jCw0GNZcHXbNz06H8YQR6uWBCi20HmtwYPnR2yNsyXKkeIavLIXJVkT6zsCL80Dj8Q
AbFhbxmP8CxD0iOC3L6anaWW1KJYJJQLdS2sq3PidvTsZfLbexi57C69EejZ/qy5pMLWJ/aJDqvV
2OVFlh7qoJMv/YzXscWETk6LcTZxL1h2My5Lx2EmWTd03DbaJpbwsZfOh8F2kM9CT9p11cvQwb8w
NQ6H0knurni1zZ6lX5DCvKBGrzuKlJLqewcDH8MtL1062B+6bpl4kTr3gcXSak4ZoD+DSKKsisND
j+tno4Y/DRJBwOz+b48oL7ukYvanhIs3rjcyr7/RrY+nHAA2qqSfGdb0FTb+D+a65aYZtH9oYEYu
0qKI72IEVZyw/d40NcDmwEOOjhv5QfiZYK1BwEqYrIZugjYjYgNWDLRL7Ed5TV3Lb4Lp2x5xEWCo
DfewSMOV6ffQ3CAtL5NG37Tp43BibYmMpcIoB1ti4QzYjVNCctZBPXerMDIOpDqMO+CwyS5P5mfE
f9GRN43EpsLieysnP/31JYk4sfVY71uhxV76SF3jPl1x538OemZHbCabshbGkZiFA1nzAKWY1UXS
p+FBp4i8GY0d1vK0K9BglfDRDIz3t0b6H07BhAMVZ3uK6KE3fdXli9Twoks0VSZvQPeedPolmeYn
nGAg1HqWK0gI/Y0LCtqGW3+hUpYX3ycJowgA5P/1Z61mtYewjEcfqrctPrd1g0v0aurpnb1Itcus
5lqHhvUEVn6v6jtwZutIafCII3J+IUqeNgS11ftoQgOJ8GSBDiRHdGRgqxqtUzLLCbKviA41JI8j
KbrDznNEeJ5H/IyeQ2Rz39pk+nGqEJFAGk/dinw/KvcDM9RwLSewpMS14p3pOSUFoiYUYsMzQ/Jp
7YRnuxOKUNOmvFadWDJFNC9D1H35c6s2bQSnyrT7jQUrgM/Aya5N1hWrEU/yunFtYnk4tQxd+Bey
nQrukuozCrR/k1OcIXaCLJvKSUC0zAOose3eDPR8SpIcBrpl0T6CRIBugGUbLe18TRX7DRYhJA8e
sq7UvzTatUWVhWezaMSzUxjhSpdevK/SeVzEIpe7pOthA5h1d/RNVCQxj2ClwuB7cLsvGwTJq+zK
B1BTGJu8ItSEV63Ywdj4CfIJZww6OcT34lcyNtMNoJ1mapt+FDaGkx7fIqQuT91T7lpZTGTfTdbV
wlCCme6CyxOrFIJ+a4hfzQlgXlfSn1k4nTDl4rlpLkU7M7CdCLQiBmImspINtYZX47ALVnO9HrF/
4TBp5uXQFsmm7j3yHOXGksUneDE4MonFCtnnVgW4nyGiVyAB8mQlrOyr6q2QxqDYhqH/PAdTx6AJ
EmyKXeHYPJgCufadY6V7+yW17I+sjtwzo59ljyDgxcTX4GdEjegC8W+ShMkh7kxYCiFGkHjOYVN1
4XghTUA9tA9gbUklBGDB0j4ZcPU0XPzhzKYoN/N6oyPMYuCpi1vRZ9Xe6cjL8hR9iI9aE0RD+4Ku
UG1Gs0WN6Fq3AEzHfhhke8glHEvZWkfGmMQM9CSUhG9h4Lq3gpW+m7lHLGrNhZpjfJniQ2M43nbm
R7Jcq588L+yXvRYGUwS2TUlfJPsEp//ZLpgbeb2lnzLHJoIjnd975RQveREcoQc9kFHdxnfsemP0
JTO8oDMXXsAexxoGtQjNRB9M39SHxAhYAzEvXhkN4HnbJRASSYXHhoWMiDQpN6XTGuRip5gJWFBI
LzWRywDC4IK8NANSuf/L3nksV45sV/RfNEcHfAIDTa73hrw0xQmiWAYeSHjz9VpJtdT9JEUo3vxN
GF1VXSTrEhfIc/bea8sq2UO1o8YQkCgdFyihTe4xoNrDw8Od0U2s3tgyP8/E95eJX0LkqMG7VgKo
J+UzUzX3a6l13dOIzSAGQng186xZd2SGR8xpG9z16T7TzceUJvHRs8tdOtDoXWaYEThhGse2+SlH
8miNcZMVom2XGc6bz9OeKCo1gIkBC7oeOZBiFXTWAiJZAc/x5nOOIb863GK9eIsS3d2yf9U4tFPg
2iFPktBy2gVaSrYeQtrHKBzqBEsATzfio85xjptNfY0DxYEyx8vINW7hyeUG1xI2d1oEQ7+5JJwH
1rySQCrLmBLf1D/WAatzQ9XSR6VTHwjZfoQsdLdNgCvMaASaKrKO1AxAB2K4EGx8CgmavwuI2Pkh
AYl8p4GgvUNR99oRm3vptXAZDKGgzpeqamjVTipgjFPnbMNar2HdWPGyayIVLknoqB1ku4WiCr+n
aYtjpjPmzm2zGbTS23JFvzcChxHbnOEWmVxeUlhbHFrOuUjRuKFEHyw3HzlKyfK7W+/DfsDqTYCD
egPOUxPJrwubw2lpdu+gE5oHp+F+E2gOwnb6mc0EyT1UTuignr5MaejbDhPn1da5ZZ0haUE89GTu
NmE5t3SNY5lL4SPxcMfS2nfzRnhBhtM338hAUGc1zTjrLFokJHawJ79rfuRAoAjHtE/WiD0umPWU
7sbhpYkKjPK9YSPVm9ug6cxV5ssRmjDRDd7merQ1q+6D+EMA2owUCJBEEkRYkSbH9A80a6e70ijw
/8bWOuvH8ZZbZXXNuw9DUM0ZWd0Recc4jd0ruQBqeMwY+ZenzZa2SQ0AT8+eoIk+SjZxcKrNfcz5
B/No6K8FgzINzf0rJNYVdYvWq6UnhyEumx2LLZ0STZ9tZE0t7JR08SaffXNpwyiB8wZ1W9Ro2Rle
osPcoaDnpkN6IN9ngNiiFjAeWoO/0ttwKzTjnnjhd38ibZDC2E9icFGFoQKYj95hDrRIwLD7JH0W
mKzsgAQCWFpQ+CCfNe78+YTWMlAVnsLOChPknJ6+Rs17Qu6mGUy/NdOhyg10qVDCkMyR/RCZmJxB
wwGcAVSIEdMW+CRM4h42Fru2Hn6zEwLLp1NfL2Ps+lDhDmw57VVDYfhy8M138sjzUc8GwQuBrhCa
LHZTcsKBT83SMC6x6TJ4mWkoD2CofjsdgGDPBq7qpecKP9ohDK8E2g+tC56oC0DzcFJXSY5XPUqS
k1mC5HZntE/0xaqnBqvNfroa4ZhO+MVSBDGZM4NFs4w/6IYDqEkYnaL2dEEj49vs8vMGvhbV/bAb
Z9j7dXyVVvyjUWAzi+xE1ifWQgM9rReSgSnidh7zUJ2N4XdezDRrNC3VRRjytAEaVVx82vrwbbbY
ZeIuvrQuaUquLdti2B1j3ASQv6Z+WFkju216zeNtP48fduOczTTwAZKZDfvdHaAhgxy4Vi4I2b90
YcvL26r9HAw+YxxIce0Gj96OCNTOsnG5edvBObPh2/k5vpIhZjwzJGyQPNsbVV7Bg0sg5HqQHNL+
JJz0rg8wBCKeUmlA/KztODKiZE2he6t8h8Zn3TlKSzWIUe3DG/RQWN1idNiTBvpP2ATmMh2dekHe
Fctu/w7nhPs1a5wIZsXSc+2z0QU/hU7VWGgr7qjfLKLAskijXWVfc2CsGQxzUlRgSYWzmVo8vwYh
FafFqYHpIVMkbAez6rYvaCBryL1EOskFPSX8ktpVu5k4B1B5W9BmrnP+J586WSArg3HrVyUTczqH
ZOZQ62sWdx0gHzTKmmrHhN4E24hWAViDu6mxaGClFS91f0g3A5keN0q6c+64BkUe0G84oKQbeKb9
UfauZErqjG/5fImld3akKz5L+zejcr9Adusv7Zw/cIAY75kyAySy3aRUeFHD7ElSdVbPRq/Y5eWw
p9peXDMX2EBPkGo9eOnEWh4oYvvpTdCktMkmOlE1R920f+dh1n6be+gxdX0ZuYOeJk8jlmSQEaF6
WOwtGDYswZMrYaF+U1HQdWrjXrVwJNqW5eyV00r6URhsDamwXQ1jl7+KJr+12XTryxKCoiyLrQwM
fzWEJTzTgM6hzs1/ZJV0LmzQ6XpteHyVA5nAskan8emtVEcQQOQE+4qCdZ4K9ZRU73g9TZhM+dMK
5U8cyYkLxnWxcJtor/VJdQAE2K3HQIxEwbPq1NOQBQ+t4QrDllEjiHoDgFEjNezTMHHL8XXcBilW
0nPWWpdIs7qtZxKcyGq6++KpggSdcImhq7S/wvQk0kz+tCODt248Dk9dAbvPFJ61t+qGGz7+G+wz
b8Lw8qOuzzlALqvZN6l1qya88EPQf9NbmDGe5mmryyAasctYpp3HbC7XxTlq9HCfFBO0HlucIwiz
m3JofnPZb10eaFlTjSuWP+U5zK27Y9P/MZTTL06gy8AdQYBQl7b22LykNkEG7knTh7S/Azj6pRUT
EVsxlLcumtgv68ar71CnNzY6aFMTx3BRSHkfTeltMgBW25nU7saKydezld5Kk8ZySjif4i77ljW6
R3W9aK9kKOPngILAAV7GOCTZG5HBbRG7EnasgKYbEXSw8rpczlpHNM1XdpMoeSlIKmGkzdMTB/sX
MxisZTgnwcWajH4pkSJPMQz+XTiRjJxSgK8BJfdbJ/aOIoo5gGrW0ollecB8B/c4iXkeZ2F3wkpV
El3OfnFkMjdBzPbT4ZJdtmUar1UM7vz1Yapn/6wRYiF3t8JLBHlEwyCH6LpotZ99ojdPrLbdZylc
6tKCJZJJttNaW39y25tdWVzLumh2qf+wGlTYrzD9gGcHKb5j8UCkePTltWE7vLfoQt4lmh5v6qBn
udP3Z9pyJiY/dPKiriDQ2rbgU0HvNJRaP9l1vUfzfUOPLAFdSblCiMJBUk03x6y8vUjFqxaWA5xy
tY4JqAnJ5zVs4eYa1v0riQmYG5kzLnSh0wWbUr+AbJOj0C/aDg0dp3iDuWD8lHpY4EvS5DGUhFL7
Qt+mSt/2x/Yu6zr7yASpHTGF60qM3DJkOtFClv4cSVbkTmUTMIj0i17qzjJFC8H2ToIBVCJUqqbo
bqUwllVVqFhpAk+WiNmFqmqqpAbj3Djlyq2BFYUGFsqGDTnbmzJYaWVcAjftimVfoF3qo7B2bie1
3ZCPwHG18OgXZXSMGsNi9csVDrmAzMeJmTh6qRL3J6aceuGO9mtSOtmadbaBszLq78U03FMt6Wnu
XKRW5N2SqSvv/SCRp3xvRhxMyjuIhomVKwz1MdyjkravuTdHN6Olo49ICnd0UW9HO4kW/VR/oL3n
G35GGnUDKV0h9Lld0iJ/7saAdbsVJHvdUHAg1NDL7AykDoZfU9xCq7O7Y5JM9t7uh3Y7+fLio1ry
QKm7nWGzk4BidxFTcx4811lPfQShlYfYOvfnajmx2t5Lc1jBaXWPdGUZO542Oxd54fD1oZgxgyHD
uFu27Kj6RP0T1KrVjBSwkjhMdpMLn6KJc84fLPUM9z3Qh4h8vvWrnCqeh372BjmjP3eZfTDtzsLz
pR+aFhNb7fked4KyRhsdxVaT1HLkQPlXUR9LVG3xDbe+z1uRk6aQ+CIhHz7cRocvFbS/XNytixzg
+Y5Eps6RNoWNKvj501HF8rGdb6411Ys06/CYthoQmH0+dxSn1CCyI4BCU0TpONlz6I6t+z5N+oWF
dbueSPBVYctaJ6Dvzwn9T9crWCQMyWLCfjcMT0ms8xTm7bCyJoRjTLobtUKiL3BsDYA28rUsYkDx
gbYPIWn6OHAXUQYAPgHyouVI3YPnfOrsLFd52b4Gpn5zCqLAE7VWo129ulp70zyvR2TS9vwdAz7e
DJ+yAr6n3/xa1YzPHf80teef9Hk9R2Sr/TR5cnCvGWb70NgLkmAbyaziL8YIMEFLrFIIPdSMBlP9
inXNgJLlY0CtWXBE6VWwidyqDFvcrxyzDZ5Z3LXXzBGHWfo/2yJ8myNqs7NpN5b2d/YWz1PNu5i3
qIUXmLo5U4MoWTi89u1o3r6+QdvnxS09QUDWvnES+KyK+NUKw5PZjJegpwjA8L/1RIPPxmDOz1UW
vOUwdqB9BehPwbY3kVPUT9IvkFpwNtULUciDbfjFVctukqfG5AketFIS5mbA3RBFEudGzqxS08Dd
uFabEctKnxOXK0r3GHf1yr+z5TvMonMxl9Ftoc3VtkoHnl2Tprj1/CBLsGkLqkU3GqVvxK6ci6F8
JlM5xFu7L7ML25EVdQIOO1eQvIODVxw4ScVOnEVA12y8uIG4U3/Udix22PtWcQoVNq76H5Mx4QmC
xZS5hyKON0yEHPow4R/spixXhG9SKnVHNV9xsol4AdLc/4wkHtHIHtkdo8msZE2TjT3Q25VzxSHd
1mufuRRHVeytK4pyR6N65rsddv0M0Gj05zsNM6SK6nJf1/oecynROj0AdBFlI+1lQXthFe6g1/rj
CqeydsIKDsQ9RukQ3dAtKafyWeR3tMzUbzPwkD0pkmsipy3+JFpQOEl1JFqglIqJc8Y4nausHtd6
kjgLwYbyZE5Nfip45ILUEHjQifCfUltMSxhc/apOuFLk4OIRCcrqGJZYdExEM54380rjklkOdgbS
Fo8GKxduCoI7r2MpCqErdpadW4dc2fAgmh8kNysijlQ2emnCjytlV5KnIHfa7u7CRQDzQkkCFqvq
0nLS2dtlAp0OG2FRsmzOQozBVRkk168PlCym17Ybv8V5SzTP6X92UuJ2HvKIgosWCDyC/8FOLdwi
lccWkwoMSSnj1gNFQnn2qUBcPLl9/fBNx9uXhtsfGi7ITE9eCXPjDaxgiHG/gTGJrlgkfXK39R+R
3jbUBKMJdiZqNsryncX8axz13Tls5Nah5PWaR/OIWXij3yMIayvINCFJncA5znlBPbuRi1XGqZ46
A1tPllFZ1Rvry+c51bRbNa9C9sOWfmyBhaZCfcvFLfAtZ8t3MzN0GcThMmc4YioiZB7RP+Bo7njm
GIIlTq/rhZYbLy3sgCv+a6rTepZMVuHfiNPPp9lQGdSKu0xe5CthAfkMRMVbIawuwIPpFOlZo3ge
Gak4ldYxyrR2Z3X5B8o2aC2i/hRS/DShELB3omHRymJtMxe0Ucae+7sIcAcnonoBL8HXqmnmlU2X
HHFgUQTlFu2OHZbcI6DhZGp58VKjSEByeSilYlaLSuomeJocXHaSyzRqN6ajMVcICkSEBmVzpq2q
16DaJjzmDJqO8aVEl6y0eaaGHrDTGuakX/cbjJItdra5pg2gkFhVQpBOYr4HqWfdw7gJQfWm2iIc
a32tjaG/8zFxQZwZs4vjz/sWDX1pJWkLEbKpuhNvREqgqBQo5qTeSyg126xm8eC5MeUw+Oi3bNDp
j4iw5BtzOazLOC939P/CIZRsO/O6bQ+9kbbEaDH7GCEnAR6P42Zkkb2u2ajk7dRt9HEYdyxzMWnI
hKylMy04gWHhMnG14biOnwIPAI4yypsRjTtNjxWiUh++/ovuAH8vyw3LjAb7M9MdHwqxM/G8YlrN
fzE7V7hirOnQCb2+oBiSbLF1ih/yijoNl6wsUtTBCuCQ09k2er17GAcOJZBm3VWRAaprO/01xb8A
NCQP11Y1yfWsIcAaae7hMnvNW+rS03TS1hlghL3dDNkaYQlTmyp0MXj1J3phT0RN2lUwOp+lCH44
CSbWMpEQK7pppYOtePbZQC8Iy7f7zJ++d8wTde6m1JEklIe3hWJLiWGV58Yn7LiPkQzA2cNmqRip
hWEnV3/o6BeZrHAdDVFzTuiX4phW7sq4ShHSgZHIAMqSR8P9eb4NTm4/jAQj/xgX4GgH/QbWn3NR
TOzI9/ihEf1u0/7suUW+7mopd47HoiZmxXpsuvidt35PcObYqg9lA6P265ekTM6cc8KD0+PJDCh2
xvZKLXkU9JQEKGegp1gebPGFefgKNf0rLfeYJJm37z/zWKkIMGh/tH/PvQlft3DT/S0B9r/yctvy
H5Jy//03/szK2X+gjnOjNjBDuMJ3SaMNv5r23/9NWH+4jmWbwuDGbFq25f2VlXP+8Azb9clKmL6w
XMv6Kytn/+F57IUIJNlkoV3vn8vK8Ynkf0YjVapP2Oo7013Ts33HFQRpVJbub0k1Uwx9QRhpWINf
WNne9AhgWHR+dxgz6S/zXkOv1SG2+9r3Bv9KHUSfdhHDORnk+99etP8jNuf8n98J3wokOZ2X6n+k
9rIQhqyLYraebaKz7BF+9yr3Ow3a+P8E9GyHV/Z//qsdTxe+yXHJEY6u/vxv/+rOdUzLiqJhbRoA
42aS9dh5bEGcBiwxhH8WR1lubbrEhDvMLNMy1IAvYbphzCnUvNMy+ATCjS4jrljOvEhcbX51AWRX
alrSMFjB/GWQ1Me43NJcuzOmBuxcbA8LV3MZu9QHmVm7SE1jmprLKgY0hOlh3xXUA7NP4AEUFd4K
F5LL1N+deSY6jMPsDtTUh7WxWM8Mgo6aCFM1G3oMibOaFmfGRp3xUVNzpKEmSkPNlq2aMhPGzVzN
nYOaQDM1i3ZVgY6TIDvQvb7oACZtaSftKJZr3wo1zcZqrp3Cvanm3FBn4s3U7MtkN6NJMg8jDJX3
TM3IENi5rTIzMzxLu4GBNIXmqojYDQpGbEPN2jVDt1TTtz+deobxQE3lnKWtFSa56EidRHgcGd5x
pWg7Xl7c3mqyD9SMH0qm/ZDlMkgtYa0itQsQaiswmhpt82Dqnkg4QPphJvYtMgZu9VJCQTvB9gEK
6qZ73bW3DdCipU2k8fD1YeTUBiKRD+7gR9zMS31L7LgTIr1IEycovp0CMw/nSBbMIAJrf9iGPXi2
vKUWwx/IOFMhNh812s0htuOKF2ZirujvJKlf41wWIIsigxJ2uIj1tbcmoENFd9SQAbfV7LdPLo++
1mPFMcJrvKWjD+IR+T6PeJa6OHGpz9VHrAANnOJ0MNd+Qz3tEEQvBPjLbdKEM5eoM61lGn+Kxt0L
jMz4djGgMP8aWfUOtA0QmPugvAmLnsD750vtMRbFrsni+xBFv3saYWBksFXQpnAz5Pc0sYIDQuih
15PvfjcZy76y79hl96mEk+DWDqdWwu12qMbmHubMSi+yHV7+fhnG8r2X2qKf+UrEiO/86+kuCAIP
Vn92Ko7TyHCrKATJqH/0ePi9Mvyk4AakKaXIIreAZr2Wrv5ZpcsihBuiJYxJeiH2MixfG7J+pHWa
fQUANR0syLButg/MCooNkzyptvjT639lxvgjN3Hf+2y1A2oDBdYLXAlEOEGhWvaLNjXvsY8Sno/0
JXleuTej4BTl8uxzbhh7cZnN9OZE8ifetTcyL9D/UrlsRPSZSIIOgCHXnAmnLQy9e+fyM3SLy8Ts
zhyytLQaLDiFe+oLCJeXzPBzfYVWvYPVq6c7o06AOVt3b3J+FJoB8pRtbT2+6kb4W/TaQ3EIHPAJ
RUIH0dDcqhSCRmJIi7tyAfGIi7IWyduMMlqyBF65NnKU6fI1tjjg7nZMbtOOvuMKYWi363ezXIrC
/21KQOW8wKYbftJicOocc2sEytTYl6jZzmGkDluP9lKIs6euI60XD1pkWrYdtynlEmBhonpeT0NT
vGkaIU+x762XpOK0H1KGFYvgoW7hvp/8KH+Ojn7vU/+G4H1AQhpo3rVXLUGuzhN79UgxK5aVRduD
DdMpUYTnQZvYu0M5dh94F4vrgQjWqfeDfRzyIgZGcconD85Q57/aqJ+MnGHwUJQLN+BFU4wQENub
EQjtAgcsUhnyxW6kkG+ldSl5QdegP8+Zeu5lWNAcdIQ9pG74beHkqASwuZ0pg7qx4s+5+V4EfU9X
QKKLcqiHs+YCZEm8o0IwyOqX4Tv03oLAICebjDecq689rCCFwQCBtCVHtjQneqDCigcqaA4j4rGW
5lw7NTk2ZH0H0USjWRG6gyVvRtLei9zdBbbE1UhKOvZV0bftcSGiToQBLijdIRZl3KHOOSF+HBqg
cEUuAXTCpOPFajs+L5DQC+1gtDJR3NCFtzHsPwpXS7Eu5++eBV44Sz/ZknNb8+x7Iyja9vr0G27C
E9/6QadnzyA4SpLhLShmXNcIwkP8yeKf/ZGo+SoQJ2Fp1u/p9DyExiPX+T4xhORwbjcVCI8Mol4O
NsiHOKLp2q9urD5BQT5khzcHvybqmJGevcK89aK/oYHQIZPywxrVxcV7/BDp+R2f3KPP+PcUoEkI
/8wL2SH+DcQ022DdqoL1vihf/3Xa/SI8/D+nXcOFgfy3Y9v/Ousef9Xfs3847v75V/487Io/LN9E
BeK+xOzlqE/252FXHVstz9Nd4gGcdQXHv/8CQ5h/CN3jLGsLyxOu7/x12PX+MMEzA4YwOCX7wnTd
fw4MYYCf+IeDn/A5ixuOboKh4FTt8v39/eDHbVgb0tRg0RC0a7rXo5P1lltDcM7TGNKQ0UHWrgIq
A13DhYTHjjw1cPkMIsvXffuYI2bdOHrETlkiq2vNyhtdBNAWmaQuYLEHSskM8DPvKtd6I5ODebcc
qWZQZYJNTqlUnm2tqIrXYQBt2Z9Huivj4mDqDUcHdHjsG2HK6UUfq5AlhudstQmv3pS397ye7Cua
79oj7uHb1az4XRAZKI63HBdJqMAqHNr9rZVEaAhLV6AaefwHGI5n7SiTDCRMWp5IIoVLezi7c2yD
P24zNiZV/OJ6a6ze3WMKpx9jJPQrD1KRXjsxN281oKVlY/lXs2SOryInfSSS7XsUZ6e5GqjHS6W3
o7gPWCVbJYQM/wlfp7MhOWFvZYFD2c/pNmg08J5FWN1RVk1cSnPNBj+V99mqX8uxxFNKf8mh6LXd
l5uzrNllZ3q5SqMxu/k06y5yK5W7nhgAdpmh2PWGxOGLyLaAkGFtUiw3BxMAwlcqTbP1wzi92dCv
qDIobi5M0uUgCQ+UZUWenlX7pnFqFgdhRSbRA1CZYjCoOEVfLMxBcKuccS2IpA00InxDDt9kYWYe
sXNEm97Hqe+XicVUD+DfK6P33CRy3Pcj9MsManJHhMGHyPA+Tk4NJgElbzaKpa83I6kvjDu+rp2q
pNwqQtqLOXTK12DinR2xqPuU40yxdgQQHhz7YFz6QTQcE9vGh6nY3pmvX4yI68z0a5f4Cp1DWee9
6hh1r0w0No9tGFdd0Z9zPSnWtsjwpbqDJMISf/M9+r5SJ38KreBFa6Jxg7vhOur2On2iyLqAujsT
nPNgI5A1Z9uuWQuPkmFigeLs1JW7a/XseWRQWo5Y4dAM7QnQQLwvLZwXMMNLSKCfKTlsAF7ElcMx
1Q4TQb6umv9MwlqOd6b0sN71VTwTUrMnzBW8NXg8H2fqzFADZbI+4yUbH30/NE+NqWG5buLTyOi2
xM22LksrfLN7ntoUV6xJk1EuVDj1FjJ0etGq7JsTdgTDR94VVPHcyoQERBqjczUVP32DAow3i124
qIBpdwA4L4WNpz2SwbOnHvc6zUccUiLyP6n/s7HM8mMir+tkY2YtnK6l4rVWNRvKzGFn5i9hyDfd
Llh8j7p2oLsCD3ORuZu2TahG0FhUB457i9nJXywiZc9G1rhrh0JrUZH/cEdxJO1OjsdDRgprTG8F
Yco9jYnGseSwh9OwLdegxfFp12lxKDKBaTzm8zPt7H1pWiczL8ZN13x4Wjpex5ItGrlfHLxTS62N
EDoSKFLqkNYrpPhH5SUFO/IIECX4WxwlhWqBr6clwxtOKpfFHcPSuWX9fhbgY1HgR4xzJdPIOPov
xdyDLUeenWbAkl7FNwxnMt9HRGsaQduLya53qwN82tjJ9EROaTlYrrcPW8IxcDBR94BaHto07fZh
Gd11N0x2XrqyWlOcGRKuY6W1+0bvF33TRheNVfA1tZPvdjKaV63zK7DgBerNxFtKcuJdVDDh1+Gk
eqcJTK8yE9S4ZYBibOr+HGPn36VB88m+1V/1eBjAxhXasTYq4gAiAXIR988DpM1U2qSIHDgHet5e
2yBmOiI3lJpi2jiOY907TZnJIJ5aCnDPoVGyLBieSVyM+D9HHhYtB70oc4zlzDR7Z0tgUah3AoJO
mtJW9/aQR8pE5wjuuVEq0ZDhp7S9KypySLxmlLyjivyYR9JakcxYsLMkfZnTnNca3QCMPnkvyu7B
zpXcPTBymlLEoimE/QhSzFkmw8JyCoLpQtJkfYKgoZ3bqP9pdON8a2iu8GJUVuw5G0m37Ul1M9CS
iM2P6WaT9uoz9Paw5f8EG8vrvXZxgeBbmWPqo3Aoh+nw7srS+uYM0ylICP4baWecZEYtSFZG8tE2
aO9GqK0mVbElwLSgZFI5DtOkwNhLrio1230lg008cxofCnevW31AJU7OMkbPXmKfh9FvTtHZC1uJ
ZOX7Y3rNUxdlCbzMlFfcOOlqW1RYkQ+Gx1G/TBS+IuyPqjhGJFa3dBq5Y9WskR88l7zDdIoY46E3
H2UqAPLBU/MrjVYKhbptY0Jw7O0pvvXrYEtTVr3G9hSGAB20AOSpPtjnwJtY4nDFY46aiG2RqjKm
3FllwGvI4Ha7vrPkWXA4rnwDk6Xa6uT6SZJ+w+Bo8rCKeCGGilpieEn6EikSXqfx03ivSsLKnh62
z2Ei7zb/2j2ikLuoUbuvBfzBtG3O1B+BQWY7XbCljtW6mjqiZpOrFXajltk9W+2c7bZQa+5ALbwN
tfqe2IFLtQx31Vpcsh/X2JNHLgvzWa3OTXborVqmU7YegTNmwZ6rVXumlu6FWr/b4pUnm3fS1WI+
6any0TRg4OgpoIXSidi4B4EmqUBgWuys6C1yD2RGbLX216tc4gv3XVg4aAUT6kCiZIJeCQZTRuhu
zPj9RCa/EJzCQ6IEhkRJDdaX6sCDuQlmf4/OUhxi9eHrvzrdbZcJuoWmBIxKSRmlEjVcJW9MSuho
leTBHmaPMZEEjZJDGnSRSQkkppJKTCWaIOS5S5gpzaFTasrUUu5s5gTahi4osF7Gw7of5wHSK3KM
p4QZX0k0uRJrKiXbEBWt946ScjQ0nVSJOzStovN0SvIhx73ncZ9dEOPpfZ4QhiIlEY1KLIqUbKQp
AWlASUqVpDQocYlC0/piKcFpVNKTQIMylRiVK1mqUwIVatQiRbEalHQVOyZUpJh+0sIHxpmVzr7B
qV/VSbMEs3AIB0Sw0FNymBLGMiWRDUosw7sDO0kv4KiOfYvej6hWKXmN0S9e90py06byZU5cUp2R
/VsDMboBJhOwmFJSnRLtOiXf+eh4CXpeopUfvsi73dRM1tFXoh/RdBYQSggMlCSooQ16SiQsUAuh
lxMDUwKikZb6aS60W67ExVTJjJ0SHMPCeCmUBNkrMZKN6XielUBZKqnSV6IlR5QYNCxCJt0QZHwz
/wahPXvRHcLO3pfwiQJqChgMs5UdDTPhsKxk0vxLMY2UeKorGdVQgmqhpFUv1/QlwK5xmVpx+Zjp
yDz5jftbqwyi1tGUH4vSdZ5nOCa8oMuKG8GlmcvuEoz5TdfZiJk+lfcc5fy71bMaxfFmUV2LJG0+
miH3H2XlHlOzyC5EKpdTY+ISaF0e93RlNj+iSHbXSPe2gYR/5STWNqBG60jHQfGIeFwtUnDPtAz4
+YN4T7zRDQqi/Fa0OwOuBfdmU79qRb0J7YrGMSe25MrkeaPgbsHTbMn63vDw66sxePr6rSzV0zUX
prv++mXIlYr7YnDpTQGUqie+i08El5o1hx7ZNH0fQS5fZKQZCTz79Wom1WBZVfZZtOlNoXxWrPbd
vZzxL3deoR3CZmApYlPHU05+9KI5nCBoyoswV/flbcbdnczaOiI8vjf6MNgZlcd3YEY7d85N9mwY
nZ0xgZtXOx6G4c54EQ79hOAR+HnXNbXZtvutnrtnKzO/NXkwbb++BBPJCaN7vtK0kZ4nzzzMAw1m
RaRjMLWHk2zGej3kcl1XUHVLZyfTLeEWqjOtH7UdkoPo9LfKLzYh+9e4fC1JANBqZw3fDL16TiXy
NQtiy4ue+6heSSqEAhKZkUGBtF80h2zm05cuj9aktn5oNdpw35Gsa7e1CeY6YBU0RvvEqTgSQBGj
6zFYDGV+78cm4topW5XMqZ84dlRPVVM4ywjI//av39MYSBtt7rDuxP7Gq6PfoVn9wmb2xoJxj60Q
fMWE5UNBDdoofTgTd4GkZRUbWgDSRQzXKooufZc7xIvzA0+I6sWO6LvTq4pX3ahe4pIvi2uW2z14
Ae7mK0xEuGMiaH7jrwkEdbo0eBxHYzXRlBfnTxmgFOgJ+cvw9YceS30nphzWjsliGJE5LW2d1FA7
dP0r9DjTi882TjXqvXnvz14ZLGyP/S3GVlp8QomSrY7lRsR6T0oToHCb3diOxpSPaaGKA2U3XcO2
O3+5O6vEvFQ5bsKmooombzvjgnfHuIxUD+1wN1BN0mV0bfLInosmwe+Pi4OnMPAekir7yGZZ6LeW
8eioSl7GUkaHr18OOSl9LXYo7FR/yohe72n8aJZfv0TATi5uU71WgRM8TzZKbm1ebSP+GHPeo1kd
0voDCW3iEEb3ZP389YHSH0j0vT5Q2cHvcf/LD67C/xsTuGYDY9e2G83k5lJqfRWSJqEwuaEwsuOP
+5dYjvZNG9lB1K3RrF0339qwYKkc1T8Lz6A6RczfQjO4YzMZDgGi9LXNZHxl+DnW0UjXGxcLxIjo
QHORe+Yh/+60ib0Twn01yDFtnNaggFauGcfpYhWJt8JZScm161q3YerX3ptdAuGosY0Br7APtjq0
T6j+q0AKQvYN/3PCkP0f7J3XduTIeqVfRQ8g9AogYC8nvWNmkkVXvMFimQYC3runny94jkbn9Eij
0b1uuKq6ukwmkRG/2fvbu5rTCiR40pzRClD2Dy7EfP0F3e0Kb6+zxd9aX4LYJANnxA1e8/0jLj7f
2fq/Q+XpDpnvXn3aooevL3FMpkDoqgt6ruBUW1i3iM0Uq6mvP5Z0sY+zNNu7ZOrBeQ2FXkW47AQb
9k4UDpxp9r8yTp6/vtQkseHRsdeYFpM98tnm2WDLgkjCZEGnf6qgDuyqBZzJmBk5JslRj6HVeEKj
ykamwSfYOYBK0ljeXPYMz19fqnVBvBpNopudKkzlzyqLci3icteO+Fq3Jd2eaQSyWqLobxCgwxMe
vNvkjKAo/OEt4DU9TUX8oEbuoWiUEVMGeBdt2m0tD9FkPkoa+xXl53yNuijcRvljgUz7HA+mdzcx
NuM5LJYfE97THAbQq9UziPF0RxZx2prB3H3LtNXbdzL356R4+qaSiTuwhYiGT8+xsgtTpfTBKMFt
0ZgWDIasfR/Kh0FM0+/BYdOYI4MAkBzxdBGxbYAuuaYI8k6QNjSmffGeaQLA5Peh+m01NAeOvVym
tmo3zoLRO2tJP2vRTu6DnEqQ/YgNBpTzfnHrGxTAa+DAI2SQll06ltSAldk/oHNuLD/aTLPuRCu0
dHlsfo6G2kHHwuY2xW9daZAtBsTvbHLNXzPseZuhGqO9nGp/H0PhRHud3hT+73XgxOnaAAV/NeIx
2PwrMkwvTQXJEFNtMr+xo59RsrDPbbHmtHG/+lenCmbRV329Rab8Mw68S1b3086BzIkjp/PWST2w
qtToxU5+/5+59P/PXFoy+WVgDN75P2EWP3/mKvuX6+ev/h/FG3//bX+bTfviD+lI6SE5cthLf8kt
/j6bdv9gz49Kw5UCacU/zablH3aAbRW1RYBTAqrC/xFi+H8IDzg1jlfb8xwZiP/ebPr/nkyjmw4C
KFX8dZaw/iLEaGrp9+7kNluFj7QcvSu2gIP0ANZzSdmOsbWtkIzv7oq7gLwvw2HVEq/KWrzgCtpl
cjrTee//4T38DyQZgIr/SjL2hfAgW1m8XdLkxUKO/seBOet0kYweNurWwscMs29e2aBEWV2Bx/RR
5nLWP7al+Vi7CYgJSsvZ7+tN7OKhwxsYkgER/qqdxF9VflceQ+gRiznf6ygr9nZQ6gayP9lzkh/9
HAygsM6G3XmXFrcbeTgiOxaquFuwdHdCs9KH8DudDn8TEXYrApYRdUlrZrxZ/pASIrypcBi0Ybf3
k6Nq2uABqA3d/sA8BOtNnrbhFTL/ajKley/toKApNj9q9u8HOxsBDpJLtQESW6fBsVtc3mNWXg9t
0X1vPOntEVmTAZHOT6JSNmUMgak5c7I96972uTCA3rJwZfNtYTUKDLU8eXCfwNYat6A9ActEXMGR
wv2xTgUL4S7GTjFYyDddk+LCIbIhr0g3yPvuyq5zvqbNaypwiZtR5D23OsZXFqMOy+DFu0275XaY
10pbVaRo7qNJx1c63bLDuu8u4jTCePGj4yhj4+gVJ4IMPqo5ODug8XaRspxV42TOqdMEKS9rL0EI
hSpuphM5GiSdEwM2GmgDiAcjmVEy5OrazWgTrjMza2OuM8fDgjWTcx/zrU0ZZSnP2NbmJw4ac2/6
zSnDH5TI8Uc70o0pmX4IK3fvVVewQv1tqjygbLE/SMElSsMgp7qNCa5zUxy3v+zWurTK/0GcOSyd
vgvWXd9DUxsZe/ROvy5pwNH849oEY4ORLr2bkFN2WaBWCJ3IvbVPCwFpYBjQFga3mrh6DNsG7zyX
w3qqIuBKdg17q2t+LY03v/jeGGyrS1qo9KXME55AxWbZCzFOZUwvJgI2GWJNyTd2Bd/tGZuynJhp
giTy++CRLqrfZaPI9p43MIVPkA1kFjk7dMpA4wpAMJ3v7+XYIWVOi3QlMWntE1uBQopExyw7wblt
GreqCF4wECX7zhyw6NforzRpcqcKYlpsOd0NZNEnB6Inzsbh3PfsCGTOSdAUVru3SwIKYdr8MPo7
LyA613jytq2r0wp7CJuk7XKfzsV+kvM60wxJ0kvCzdcD1S1Ms8lTIXX91KAVIBUwTnZ2S0DYSOTs
WXXZUx2mh7oO7IeYAvLmVsz/0/Zvv8TB2u5rgGlwHOLqGLv59ySuUU/KUz+i2Q4Dvb/I0Zov09WI
BIxtmzw6mKnsugLE9S7aCXhemOElM/oiHNVukiWqUkiw+0REv6EWJyiC5M2eYHPEmfYW9+zkg6on
uqE3RiqI4Nr4fwbxEBL2go2LIu1Ky/FA46JlEbgqk4jwRNNo3ln4dTtvkS9FzOngYjo4igwnNg6e
aTfzJCKzwA9YJ99qyULJHOZyk8T9IylT7aPdEJAtZPIGPaJ4YYow4vF3VvGS0yEumTpMACWvHdld
6zZxj+kyzh8e4+ghoM+IBoJHhljCcEHtOZNKNEwk6MqZ8BejDc8UjS527HUvPKYcBsKPesr+9OMU
MUL4HqRsoDzx5hcVhpHgZz2m/rpjLMkQgLFkFC7F3lDDXcFvyKwuB3EuCshfFfFgEjJ4DVIzWpa3
xQ6ozCL7pho+Ra1KEAvZ6GaWvvXxCs7nucEmO3nmRXU2aEnczECi5Z1/2hYGIFzyFJlcp3KUrFF0
bSnhKdCIObF6o9lGskLpa+2w7Hyr0HgfoxG8lFOQIzLf8H7pcItqYRPKCAkO8WUWwAZZqGU5H1Fq
2G67sHPYJv54sGIopnNevdTRoySrYp1YCGwx/PlC66SyUy+yJxNGIohAtCGGI76nnoeHnAHioXJK
5yHu53c36o11s1xLkxiRlgjslXT7dGfwfD9Bq24o1pCIV3D8dvVrQoO6c9X06nTdtB5bVkxfl14b
IoWBrr0Z8wXKlbMoVBGEu1sjCyi3acxNg36rg8+zq51uD4z40cBUtpgA1EEe15M1rONlJDyMHh+s
DfQixGJmDfJL1Ddjaj/LoJWrdlCIy0iGJob0JjHg74gLwKm8kJYU+967bbmvxFk/eAOxd2BHt1JM
7aYe4js67d+uGP3vEuCADzoqjBqaWn9sN3EPjg3cqL0Ko3jvRnr5FEO1qWB1IWLzz4bvQi8zcHoX
AZjDEG4Cgjc3wv0cWae+RdxReXawVUtcXshlKy9TYqNBkiOmIqTewTggI2997+I6MZNWoX/YcWF2
hDYSS+uPD9VQckNlAE1kgbpPBc586fs6grYWtWLf52q4DEDrkbcQhus823H4c6S1OjoZIhy7q9nA
tdN+cm2dsSzeRqCQF0b51eXGyLg6mwUsDQZD9d+/6J+6IUaTXcCioMDJuEAJwUtDkHfVAFZsoFHn
XQQDtAxLFJd8NuzYx08ZZ4l/8oGw7SuV/qSGgBc9AudpR6jGXc1VNDtcNd6QdNcKXvJZuf4v8gUQ
5IBNxY78vU5eieS6sPh3HvJg/Ay0tTcukc4K5GLnmUcB5e+LQOt5ICwPqXc/6KDNELIAeA+2smjL
Cns6DpNjsYa1pksSfUYTu5KlHMjQYU+4DyNnvOaDvXbF0rMACH6Haf8yAFA7s2yMzl8/ilx+9O8/
DacRlC7OiM3X2zWzfzwvUoHjADLAXNC6TPoLr2/ZIBmqatxsM8/LNSwr+L/DAOaXMftZxFbN/KeI
NskMgqZ3oEYE3nCpmXi4MXYUaMjWbpqw2AnW09uuxAU0BNK/T8C40rI4yGiJnuw+eTWgM50MM8UC
ZO7Q5dqnqQx0Ugb4FdelGy1p4uUSxlQXWgPWtkekDfHDCFtgLZzO3nj5OjKs8KFy2pAshfFhcVgk
u3Xt0UiqzVyYMeZ+cQ2oWx/S3jMfOjRR66ozGgZzoJaa2enuraMI6SSfap+3Wz/j6UbV+mz5GGHy
tgb6BcyZzXdycIo4XIfTi2P7JGK25s6q00M4JuTv4hAA7iMMl/C2cWREMO6GiHiLOX9kJbS95Y4N
Yq8HPy2a9zaDKkeNyYxI8T+7DNPzNjd2Qe5jx+Qc2ThDYe5McnI8D2dayqfOaak4XScCX9ATbMqC
pd1NzfiN7c58ZncETEGR6qM0v2w0z/5Qh5TdeKBmNlScT9u6sx/dwMofePuBw3Qpl2UTsDVeEojD
eX4C8MHOnkLUB29FIXoxbdjaE6s6RLkK3HsMY4e7todwBnqKRLKNy1PRD8Z0bXVmohNTbCdBBM8l
KMJTL4294ZnkBnhptHPtF47v4xAQWAdgHyphOzMz95pyE3q/op5Eqrwg8mwBzTlxSiW0/h88epSX
xG+YbU2SbZFtwWzsy2FMv01pcygTwlzlsPhXJzV/kWBtAhfO1NNAhCVi5VcnRYDo19YNsMiRS4S7
d3Zeu2oUOCYMBDBJXO4htW3ifBIsrdNj09Zc1WNanpwAwSr/mQ5B4T81wShBwz5fF3PV85mGhXaZ
s3Gfg07uA0cLPKmSMTejEp6sfFOkH6lFnTjap2aC3yztVesywG8Kxo7FoWney2KGnzOV+TPmgdM4
gnK3myo/8PhD8geOlsUFMFdsjScDeWTPnqgcwWo15WRtrNJP1pk5zwegdUe4HvQaCyFwfc8VF/PI
TFRpLwNC8/3oU+96MZanorSND1nwG23UR2372lpAfU3sLyuK4m2cLPnPHsIRFddJ8i/9VuMQY31u
QrLM2+rD7EllNyw+YJUBmGvwrSfLCj+hlMHsiMJbggLkKG14oj3k36muwyeys0yCcaPul6iuLZT1
Q0i49SGfoGYZ3RLczRH+fqLh4DEw2pXlhPOZ3SyIawuutDMx3CnzPHkQLQtamDi0h57TfXMVwITO
31VCNacOVsJhoMgmNMUjtNMv0AIwOqN5W3UEGm/cSI1XfoBOoLQeHQbGRW8R5qt/5tF8PoL0YKkc
5ndV/+n2CFI55KOY4RZGunTHzHNi6xgZVDGWusRFsQomFEDIyMNzbWYRc2HviOgzulaB3T40wYG9
cLDpyzjbTODCr3iciRqjIk17/m+nGF+B9KJH9TuxZ1fGw26od9rgG5/UbjOo4s9xUUhqkzHmuARy
YBjwwvC9CT5Ty0K6Oe9g+9jAvNlHjg2QMHgfbLu+g/N+MYhk25quUXGcJd6GUE4aWu6h7eQ7rHYa
C0x5HYYbvq+AG1WY33DG/jIQoBIv0zMNbkqedYKQc1s8pJV5kzj3tg3Tfy+dvG0rDJYqfSlPXjk/
a5LxycPDSeEkDUCCvXEipN04eZQZJ5CxdqIbaz+8EWZhckSASlwa1b5UKKhSsVeD9TjH0CZwTUB6
d6MNMb4tS6K6OQuL/O6wdMdna1fk0v7ssFytG8/blotqHrOOTAeQZvH7wJHTV84lls74RmRvsvHn
rrlzuMCvKqxv3NLue2yw4wOHg7gfzRruNZ7S2jo6Eikp+jHrYSbOIayYgo5lxQym42kPiwDdn0md
Wh9blQ2H0cthnShnhgThwmYThE3wPfJCp0aMM7nnimUQ9fJDMVobj/ESSik6jykd8rNHczIfmSr0
d1MjPvK2XY4M+qlGNZUXNcueelZjit1HkdvYEGzCB9DPPSK24kawq1NIsuHGzdNyOxcxrnaosGHg
f58sl55ahdOuktayMpWJ25EF4TpILWC1xcSW0PCJHM7qO2MUonHGyWSPRO2DFBurc31ra/JTab6W
k4GTg5mQFna37R6uJBJ/Sb+VTFrHT5Yu56/Z6esmmNmW9ck2cYn/aJmO7oJieuzw4B+WzI3PDXRk
ZIz2yYHiyRRYuKeOJGo7BuMWyPQIGueQph4bTYjSp6pxfqMaGM9aWa+G5sLMPMbR7YDbcwaTS7u2
7zLIogPfFXmkfYDnWJjrIMlelTLnfef1P7gpF5ZDFP8l2TpVk/3IM6M9WlnBfGjyP8Og6U8sQc/9
kDqolb35JkqwE8S+2Iey+q4ZjoiTcnUwXYXrshZkkEAP3Cym/2LZUXkcy7G6OaFb3ZAbWZskp2YW
nOhVHHbHplBajJ8zEWIZdZ0nKEoj18RTliCLqazIuQvtN20IqSmGQV78gmkThwpJAI0wwPK2yK/n
4cgUe/gQrGxU31kU5U6/GnE7gERqyR1PfXT1C7eV8LEnlm18UriOibxF1C2X8tra6inVm2NGdhW6
RTZccW0Vz0XGPlNMunXKz9eYqItnt0zW/Yz5K59IkuiZgu80DMm3KQgmM7DuuclrKIPhu/JVsm/E
uC8gwHFZGVUSsfsfL6VorUOK7naDfHQAC0KHOS61/CSa8pmchB8LLkdG6uX4Qo7Hj3qG4OalxG6l
bBJzBECbgdnCbopCvpkloeth7JJ4AtAIEQebHeYjP7w5/UTGiGYihFdDJKVDvs/BDiiek2b2r6Xy
GPH4/RtufyuZ8ndY0PVWquEnkHWxm+iZ7hAj5w0qz+m5MhqSi0s7+g4V+ycQ0v656tp3Qk2eXYqj
d0IT2o0NoeiYYieBBJhzSsvoGhYC3k06DdcJdUKqs3G8oW405rs8KHJzGvJzWoJ0cp2oo2i2DgTA
Pzboe3lXeXp7lZ7zxlz5OpGnr8jmkUAUrgNny6MSxsZaBDsLY8Fx1ZbZblKyuCVfST/eh/hK/tEZ
QCFhQJYCa1bqfCCFppZ6kz22BZphhbyq2M/ZQdZN+IRalNn2DJ0jhlDcNaeidr75dkIWkRGQyJuS
p4ogDOqZ9zq3aGpt1ZNhhMHUb4mF8Rav2I0GeBhEIL8nnX205MNDQBhSrFORNIojM8LiolpyJoES
/RRpNz/1zhbWd1yUxiuzMgkSjBGn37S/TRuCRRG3w9HJJ7UZ3Mjb9XZORkaa/MQZMVAGDa8NG61L
6MPSMhSgC2HFPAwZVorFld61i9gbu+1THcfnvKcjsnySooAORGtTp0cpnSNlWiRKlSiJHj1CpmqF
n1wRO+W/BURQzTqLqvFIpcp7zm/TPPbEVellbajzqwouOT7SeCBwFe1UUx1E7Y63WX8plr4nnJzh
h4AJytBwExptcszc7iXr7F9NL8jP4rfbOlGriYRxQMbGPY6KJuC+zxW4Zfw059k2fwFFSDaD054M
YFYWGjqQIGEFW1eZWbbJdKxX5a5qyUHYeM9l4Cd7AEXuUF5C8WroULA+tbakoCDDJi/MNIChLvlm
SLcukJVBx4qBzY9pyogay3TomGD2WLJBr0gj62CFrEvyyXwdVFYweJRIBhISzNwkxodp2ZSCXrRq
Zxi7E3lnJblntg5AW2yi0DIy0Uyy0SYdksZM6rOdbo6hYErAp0Iw6Z5NHazG4EusbXNLdtRhqhyG
KOk9cJjcRiWhbAx1x8l/g1WH9S62Qiq9bjvqILfWweY1WrjQiXgjnSUk8W3Jxdny7M+ZJDhVB+T4
kA0nyIhzdFgcVxCvhzbgyCYSde9U1dvOMS4EXf1J2TKzxN6zCGq2CTl0JXl0rZW9ZrF3EGn96rhv
jo6t83WAnbIRN5iJavhQmZ+GgLWdehIWV84MYclgZyBOg9KSr7OUziTzCgxAIiXQLmLu08TdQ4e6
g28+Z17j2UB4/HRrGRF/Xrvc60LTkyePhjL97DhOV9k8gbQ22Wh3PLtPCHt2iQgf7Oqj0fF+S75M
GwPhu/QK55xF475uyuJqGswsfd6l2CmBRILLIDcw1wGCyIojX7ulcs84bFuii1mRrAd1c3X4IG5L
joKro0MJAx1PaIabhLRCKcgtMxjJbnuPfiAq+O6xI2fto4MOmWvH4Yx7otfpldGqrPCLGjocMXNu
VmuerCU+FE6EMcJmvT1IAhX9FA4UIfZrR4ctmjp2MQvHC8291jc5uP4HyheFGrQswSX5hBznrYmq
m6byxM3zyoAFXeiUc/i4au+gkQU7FK8AXz6R9tNucWC6qNV9Y90tH64/+Vs/2I/yB1uKFQ4J3Pm/
mgKE9zj/WSf+wbESkHxjnp2/vhSdIY4zJRBTD+OCiw45k475ceonx2mcI68Q9YNCDDISVq4jLxeb
8Mu67N7TPPpVUPxTLpMLoozuFIjhZNt5c2Hm+U2CHEKN8O6CzaaewOGWV97NJHcTYvJyCJPuLU2I
5NQ/SHRIJ9HgRUVoZ6XjO+Hp/FY60NMFLLSh72VcQUDuHnMsrAriv7AEdNZDbiYPcFeLzRAP3kM9
Wp8NfcnGNId8K8aofpG5c06XisAhZ6iOcmk+MptGAQ55u7ZSG29oXrgPUYfsx0mKXaDZAcEXRqBr
IAoozRbINGUgdDj/GTIzCgij6JQDIxg1n6DSfAKmeDAw9Jeu2sNtfIdo2J1dTTUYNN8g+CIdgDzo
YoNBgMyDE5GmqaYizOARsiJm+t/U6bYsXEjL90CTFGrNVKg0XYHeO/3T0sSFIsVpO8nmAfpBtI1M
czqOqngUo2i/KdwG6+q1WEzxy5Zr4uTIIVl6RDYseDeRGooDdgoO5NFfLsgdD8ZgotL9PWrh7pR0
hzgPgjX3q7MZTcqYBqTeGi+Mdw3RkKKeQQSMGtgwgvTa9md4ls0WbFC4R57DWaVFxCie56uvhcW2
lhgXaI1jLToWWn7MQD3UcuTMQ5hVHgwOznWAXjnVwmUYrQehpcz01OWp0vJmtofGJdeS5wzts69F
0KD1kg3TjvyF+eWM8KOY+TH6d95TFNQD40Hw7gyP+DgZCSpridw6E5Ig+4XplTGbYqOg0O7KmIVE
ZQQYUUX53Nl9t56G1LzkpBs94xS5uIVrfR+t7n0gLX0dY73Yu9mAdFArwhutDQ+hi+4hF+NXUAt2
ZQrTTYMqJctKeWmQ2HqKg4b/9Ul8Kc+RoHtqMR7ey05uUQouV4vIArzU/Anc9fazb1HSaT27q5Xt
AIme0zx/d0wNBdDq91Tr4JUWxGtlPDVJfra+1PJaN18goI+0kt79EtVPWl8vONhXY4K8M8kR33Mb
9SkZ9ZIO5jEYhckmJAPGVXYYomGn3gkt+0bobklrjZGomcQFxVyERRzdf6IdAI32AgBsPYQCd8Co
fQIJhoEB44CpHQSZ9hIgPGJ8iruAeRD78ATHQYL1INYehAYzgqVdCan2JxgQlDYGLtBNpd0L5kxM
5tBMBexASNJLZSO+LnPrlmB8CLUDotdeiAZTxKjdEQE2CUtLr2AmispRB7z89147KkbtrbC1yyKa
ZYDpafaP6AXWGLWfiNIGWKfdGY32aTBSJiwEwbenPRyInYfHFJF7rv0djnZ6KIQ2k/Z+uNoF0mo/
SIEwqChMBjYFN0+gPyYMLqZ1/+UkmfCUVNpdkmIzAe1EDUOgMRrFc9himlgVDTEkWdJzz+bUUl37
wRE07XztYWm1m8Ug5GhHAtV+1k4XoT0vtXa/FNoH42tHTK69MSjPEARpv0wi6ZfjzPOAaJMI2dFt
t7O7XURk8/1s06vl+PdMZCZwzw43Tty6u6rBIMBGjiwNQb7GELdvVmdavxl4UjvmahtUwmPeleNI
nXt702gHkNRWIO0JWrQ76MsWHGEY4kMzHzstVnS1mygpbTg46fAG0FduxcxoNxIVk06nne8ZhiRb
O5NCLEqD9irlTrO3vuxLkzYyaUdTob1NLFOofXA7LZZSoD+Js7XS9qkNGIRsfZhbsJ8dsSarOD1P
VIW1Iu+r0Vaqtm+aQxOBAhWYufMBPiPdD2J1Dzu/CNiALRa04PmTpTrjQO3aYnJDkyPmNfhVtWKv
R9U5Jt/sBrfXVwT1jP+LkhYvtd/sWnsxt8jMnE0pVPGd7fskgQ4Ot1C7yZjEvwTaXwbldW9iOKPw
r/ZSe9AAYhXbDluap/1ps/2QMBXWnjXMayF+402vpwPxYiWHVBTEZbGKkiVI2SptxnOPEQ5KbkiI
I4ZG7ZGT2i3nYJsztX+u0E66Cktdrr11VNq8TbjtZMB6IGeRgGewOTtZFL33ub/iXsKyHhXy2i8s
IrPai97Dlgl7D5qDA0di7Ew4j21PW7Cgh3dLwmYNUxZ05O1SUd/XY99fF6/WMcjBrp+g28MnJS1q
TuvdmPDdt0l+OKoFLYDZZncbFsRblr0RWnVKAPQ+WVR5KeWfxovInVNwGzRY89aOx4IkQZmLTTEo
D/Hi8vhEOTQ8yVAzMGALdG1+TVR4IM7MQusRRpgGqleGYVhItLNy1h7LHLNlo12XvvZfltqJaWlP
JqBsZ2di0xy1XxOYbrjJtYdTL0RX4WynF2OkJGI+9YyULWIl5924tEltHPL2zTMg0W+zYhS3KZp/
9to36rCB9vGR1guOUlajTM7Gh5iKYA0hubyU2E8H7UONkWYSzx4jJMajymfQi/CsDphXLe1ibbSf
VVG2OVa6bFvpbRD/MKErbOrWRrfQJO0OhG8IkUWbsSHGmX83rlkYaXFzzpkg4u6o10aAv9aKcdra
WG4n7b0NtAu3zaPpFHnLTvXmmzUVySEMjXIz9OiEoElbKxK/khXFHCtT7fJ1xbeh6mf0mc+lIpM0
dblSQlQlB5vJE8Gkwnjg9Se8faGxyrSX2HqLtLPYb4trGVMv9hOhIK0saVzJdVjXLZT9OpdPc5WI
YyaDbl3y4JCg635PFpResxzrNflr7F/dFGwo4vKt7DAWUuE9GYMOQUIj7PjRDQaLzm/p1iQp7YoU
YfKIRmmt8BZAlbGOE34BdAX21WXuT7ocfVyZqY/eCGBSJLW8qdIl6sHwup3JNvfB3Uqn8zfIoee1
dEtFKPEyb/8LUZmWjJXZHJXF35BDDBoCYbLakQjxTByr/ywpK5Ci9pmyUbKG2YekwMikge6gLC4B
1ln0Xt9qs3ofxwJMXshTYj8us/FZZVgXBUf6Be7amiydJ5NAoImiaIU794e/2Ae7965a8eGFCf1y
kf9Ja4eyA4vA//sV/JUepF+AK4RmJpnCxkn+zy8AG6GVp6PRbflk3g22hGEIaZKgT9o/3FBm8jg5
bfpfaPGA8vwH71tgaR2e4O91gr9I8eZ2GaxxsXtO/fDVLtDMmNMA1biUw7EP3HbvjP13I27DSwb/
epXi2sApY0UvCJfznNGDOxDrbt37riveybt6Zty+Ukbg7shoVuvBeMjHiHyrdLl7hYTdmIzddjiP
FnauvkW509OVoKeL0H+gvaHJN9mVFM4mt+gLUTIkgzHvWBdmLQLYUQHnGXwUfgF14poJ688yTwnr
Uv5DSLQwj9thjMITWgfUYNztcbmVcri3iAtL8xNFzGkSRbyKZfEtd0DbFs17LP3TQLORkWGIJbnP
8wMErWfI2X+2Y/TLnpxr0qTlqrE+3aS8q8a5p+Hw6DjlizVYv2Fq3qrWfW6j5ZXMa4if+TGp+Tvq
wHhe5vAsIoCEdku50yYPcOH3VSQwbIX3aiqYiyYv0eNYjAjtmm9xjp88Q+U1ph/4LKIgcXesNR+9
3pDHoRW7Ks1sUlfqelNNPjzN1LUOgZL9DgOTvUJ/jKukV/O7SmMERIlYmwXzOomcaouURs8U8Fr4
iWFsDSQJ5wJuh4Eo6etJ/h+q23/FuXA0Xuw/lxP/r+JX3Hz+y735/PW7jf9RUmx+/c6/K4rtPzzX
R/wbyABcso0C+N9oFy6/ItjPmOgZbM91+JV/o10Ef3D2eTLwXd90+T3/TrswrT9cyAhBQDiRa1si
+G/BLjzxV+2uyz/OdAPwGXDBfMf9y0ErnMFVxhxY29Jkx5v6BHOhtQyPPmzTowxLfJ9AKxgUDvJU
TgWkdIrdvTEySIEKlZHzjNd+rWo3f+18bBFmOCvwzSULU3ewzqm54EWmUbnUQfJLGnn7c+rIgQty
2DucDL29NmiE6SsjIE9d6yl4p/34bvWLA3HTR4qKBAurZmAN6ToxGkZnYz+ZEIHc6ZO6F03cGE8j
I6vCYDgBKgpjmENUOBBgnwERCenil4kv7BnydIohUNEFxoHcIRNt7ypLEVW2BFj8iT6X+OqCNIjO
89tjD6f11pD8c8MuJFYuip+dG9jdPXJluIExhofVmJp1XxjgtM0qyveqg0ZeusJ6iccAQqkr7cdK
+ARgTKbnvLYQ7S64MdPtOGQf+LIAkUkLlGc0RphGdBrBGEzrynaKe6/saFuNdQVgvbbY9xAW/z1y
3O6Z0WO1CVQpNx00lHNgc1xSYznvgozet5h0sB3QkPyU5439EvtSPeO9Nt7GsR52S2A3ByPzgxX6
HuxaJVSyBdvy93Fgiwve297JsOq2Uevnv0PXQBMJBGmVGFWzNjT/jjc23WHejB8iGB9XrOsJIp2g
efNDA1R30k3blu5u76XEKqRg9E9CRoq837DAOYgQxevJaRrzRh3mBa1dTjrJvUrT7l0lUbcv2g6a
fxR1a50xsk0oqY5LILhQ6ihmXhmQyomaeTUyMN/VQhTbSrY5tm6a9IWaa0NXnz1ETcdkb6qit8Uy
LPwWyDK5PchZSLMadL/MzF3aE6OzjPV4aTsJCT3qjJPoeElGkPSPdhZ6+8CyyntZNhLFsYFTacnB
iaPyfwJU1V08QmK20lLO1pgrWM9pB/WayPf1RIO1bvCivvWAWxiJezUBfdqJuTQAoXHXAo9P0H7D
2XUPbh6hOuA62dI828eqYVmQCwRLSSnBpMbM2xK2tDXZMxWEmNarttWEnNFLKQgbJLnbLulwvLQh
kCaEkYskKyPJCcw0WBXK0JdkyNGD6LHinLNfyORpZqgDH6khZYOHJCD7sG7OtmzYU03+sscNJrZW
St5s5UTNeZJFeFtENh0adlyXGSU1qR4TM6msK9ZmsBDpYVLiL56s3yPOusPct94+Ie4GXMRQsdu2
AarCJjsTgMIry8sUiRb969mC7oeDqnMOmP16DJVZTeVq+kdYE8QKhh0pg14SroPIzZn5K51hgEWt
70FoORRskNr6ee/HHZSbOTEw1RPIJ5j8DDmxhLbZk5Sp6lJhiTRMWbO3R6+DODL19ozt4zc7V+Wy
tpygtAj6zDB+uhTG/mswdvxZIBd1bGtie2S1AJGDT8eW/9kehuI1D/iGr0ybmKPNEhTAEIa4wmuJ
IIAZs7dsJens3rcmyOd76CQ4jWbSf6qTU/5v8s6kN3Mlzc5/xeh1s0AGGUEScHvxzZPmWRtCUkok
g/M8/Ho/VBXKVQXY7l54ZdTmXtTNlFLJLxjvec95jko/6CqTr54be4eirm1KTFvjSgBSXwdDmjms
N0fKExq4d8Y2s/zuUMnZSvaIGe2HbbBcdCcnfuN6J4iOR2GBNSgiNGpVDp7YmXvmQIvFlGX5kSXJ
kG6Ys8dmXRestQDpVUzjWTBgGVQ48vwLLdNW8q0M2XT3PDjOA1xi2qRFajDZtqWx7GqiEV1J5M8E
Cik/bHLjJdAgd3Hq9Dl9Fb7rfE9p2dP601CDEfZ06mS+cW5deMQc6ZWEC9wbPgJl4+FxUctD6FgQ
2oO2I4Ss09bfYf4Tz7Hw9BsOvoKCKSunC36Eyb1xq4hvpWmKIyde/FDP0vwKw2iCa2lFtDj2mV/9
hBnFuhgPW263cTl+x5kmTj7gXZtpwTzWkNKvk3gUf2ywFdA0qAc9hJY5Xcf81b4noG1eQaCzXA09
8QV4p3VuZ5jd+4ao9G3mqOreyZL8AaoEi+TOZyllOxAEqf9Q2GSCsTYPQTF6xzki29s7mfcS81sd
+eGQbnCdZn5qrMDVJ08o91hpqt7MyHivMc3RGDrasbrnGI3fBqmZLk3bk1+tIaARdH4jjm0D2fem
c2I9gtZmxVbRsWNDA/ExmoYkXG8I5jVbwzLCu2iQw2vm0QTtUHL7WLRWdvKtRhIOyId92UYxto+Q
a6Z0JwzZTf+heqNudnXHgjFpW+/ghHxP04R9zXId0tS+Z9zJSZBg4b5Mloef4s7rDYOetTDoGeWD
K4NEM71q3JNhDgy1uEZHQB8vHdIvFOT0GTu22Ul+UFOzW6mbaU+vFQjPYXBfXRu5wYhwhlOYSFdL
M7tfTjbLP11LPWBhedV2TnGB4DCihs8yCvZ3bMa5wq+ToGgRbhSRGWRfUY8fOEJy81jHuvefqXFS
jxVmzhGbYd4nfE0t7v26AUWf5/Ou9UB40COh4/hsz8pMCFdMYbapLdPHqAOAZdPZaU1UgcV1JJej
I6bRbF2ljocPPkzGdudHtv2m8k7fgZ8rh02ZNs2rMbk4vAzd+pAyBTIm14HqVHM9fDFiBvB11jmS
fGHSNAD88ICbU6uDGwrBRXGKgxxQVSx+QwttBpwqbpsvG3LRH9pdEEzQNqbvXqB8rvMkdF91JaBT
+GN1n7g+3EoNorFcT+4MYwREEa8JzSi2slqVPiYjiZ7tmDcmQ7Pkpc/eL5XpMfYifmFcsu1JitLc
uSWoxrmoy52q6vxiq4r6KGioK9oFJUjCPjIXqGpkfCLA8BlPHXAVWAv8rTX3znixSQw7O8Ak7Qab
SXYXJUxNq5G8K7JIiiXxyMc5onIz6jpKnewQ+yp0wBfKJ2DMKzs+zF45smU2xVcjNWwTe2SUnrqE
C0YBm2vuKNMw8ChsXZbLGyq55nkVmHWAM8ZzXqTM5nJTj47KV3bd+TuHpdomb2yiNE6kJ4piPUGL
ct1zJvkLzV4UlNZhi8ERkSXMVL0XXUacviA/3YVK5M3kxpB6ng01zw1Y7Xq5qnmUGVHM2/BdsAmc
B4WcNLZ4HerAZNQ1y3Arxokojk6Du8JI9a22QSPWDrUBKjSJwA1ef5ByxqxrBPbR9LqR4Rraylvh
YMVv/cIkZB5Sbh0HhKcjQrp1zS7e4aneEfYPdpZeYDbcJtsLHnzclklNFTwIHm7PujY3fhgteHs5
3TH5puzI6F0s0ifQYHjpA9O6EaHJ+rDi/VYUmfGKjByc4pprJJeY+kqnLkVQqh1IhPnJgUjXDFem
HV9xBU37AVHtOBFv4VmzjXk9DcJbOSosL2OwlDLUVYlYqC9USt4iniX3KmSkjnF4nHOPnbnSaAqB
5dHrqdCtLiRaZgS50sgOHKv+RjQ+mQaVsidc8bxk3Sr2BvvQWvDCXKgu+4CP+rmb3DFH9s6SvZ0V
4ugb3ltqDXTDOZQojpGtr7yxwzwGklf8lGFyxOxZbJHmiDHMM6aBmsDlhjeq9WYQcjsGncatrGb5
qA3WwP08OMlWZin6eh6QSWq9FkZtiyqYsPDyiN0/uQZp6RVPENfMzqqnAyQT/9WUpbO3tTaOsnQ1
rtyR+JMqePnSInqVdY31Es49tbZ5Bp7SHYT5YJOLOxp1C1uj7OtTllsB/oFyerL6Tt4nMxW5GhMi
uJO47mkO1dEVXvKZsody+MIRiI6s7fCznES0yzkJthLbyiU3gDn0SdwcxNSrVTlgsQDU4x7rCGc0
Ll0D0ufk3U9QDVDJEc9CkGQb5JvgMtIvRyY+n3CHKpisSWCPj+4Y6zfTjjPu9az6LL8dtq3fNmjJ
SUfhs/dqEervxuyLwHfwmlee2qHa82G30n6dpVh+1eg1m7AdWKNDjwbw26HUtKrm8GOvlmB6OrgA
Gi6BX1pXcZfbZ1Vjy3TJex/GJgyfI0jth5pZ8+QZNvVWasCFDm/3yZd0SU86yI9jAECj7FT7aQtN
IqVzSVvFsKQ2yTA02OQL9y5NZ3GEiJNid1k8WNbI/bgIcjzBxsxFUIfjeM0yutqWViyfAGtFF3z0
8oW7IR3KqvOWCJOXwejzjUGRzAFQt3ZEZvFSbYuXueNC5tkks8BzINcySJ0VzbSfeiKj2NiozzUa
Lal8L/0eSsIarmtoUiyJ2ONSE1B0Er6jsOgoLnHz0XlVvaZeAo/SHXIfXTX4mo+eZOCB/zfyMBv5
Vx9o7Ph818FF+1SuJwqs3gr4bc0KrAOGrNk3uz1xxlCEEYwTUeE7tqKtoIr8WgSqe5BcCwATTR2A
l2VPR+M5RvmygPXisDsnxs4mzqL4hzMcnAPojk1RDaRmjGy4RmYU1J+DCtrUohabqGo5z1X77VeB
f8Ufq9iOaRZ+EyDJ9xnxi9uxVyUe8jk6W6oEzkDw5yYN3QovJ0yslcoobLbhYq3Cli13nNwHcWNf
8NnIIwlABkrTH5+ddgB17pTxaaxt92HQBbf6ER+ezFxeGLHr7DMu6Xgko3RnziCMpqkdC4aCKr5j
zmh2VNU0j8ZEMRSorfCGZktxhf29p3tZJleOh2DZeGXzaJVODg3CCDZ1yS7DMUoj3zaD8Wp3SfSR
xqypCLi59m4gvbfkQcdX7UbBR0bnarX17Sy76dNkfhxCiGHmoqdWcx++1wr7ep/oY2CV/tfkxz0Q
wj444gZlEemGGU5CGstPMuyxKcFzx19DE054oqyx/uj65Y2lEEhwJNNpU7Xx9KQEo2BeVeVR45rb
QXuAXxoRLSKtykvNhlNpzBBCV0aFQFFOJjER07f5o6fdBZZutRVVnJ59u/SeXJVWRwuP6rawTarz
TC5rXWNPp7Y1aLst8/qAN6V8FJjAfnQBRJ4krbx4AQKyH9jqPdL2fEPoS+6HOF4qh6G+luulSBFf
GVV5epv0ARKm3Q0O+7XJMP8w31QAm2xgviFuCswmnXWTjyZcLaYZQftWO94YcrDbLSYYBxcwyk8E
2tjt9pUUwYuFPHM91LnaFgTJNxmBFB7hyMe4ZsXs7hqjZeHOhbgPL/FQpy9phZLdNRXTdmNY1qMv
JU1NdFBjK0mX3C9DUHh2g9I69Crwz2M5W3geLCeAwZzYvDIi+livs0EY2KRctoHreC7NF7dI7Kva
wBULcobgblRZPyniQrd2l0d4DY7c0ZSFIkubbYxLIbIB8vi1FA9dBveMJjbIdF2CzXO0ath78fDH
rKvFxJrZ1a4wsZfhQ1PFMTZc82HIKvhwbrh8aAreBx+WB5BS0yYPUt2VwGUScyTr1iVd+1kCYUkO
bZirF6MLivdS1N5REiZ+CqZpeFAlLkVAXPDnw5kVICchc/GQGDVAplq+TJh0roMQJIyYA33Ne7F9
MUnl7VPMbkvpWhjfV+BqBYXAtfzopV0mq1Cxs7VaO7wr9eAfbay4F0vW4VXSxqZe5SOTY995/qPF
UUFdey8VHG9dcJvt05LmhSj+cYyILt4gweURF/2jT+gBXu3oXAPgcp7xfkOXz4IU22VfQk9qx6FE
hQrmW2E1EH9cIzwlYQ6KLRrEQ6Pp1WTVbdnEsLE3JRsJHeSeut0SdvbiLR+YhtakpoY/81yWd/5c
eeuw7oJtyhb9ERpPzP0gsVx4At1sHlRetzT0uDj3stqLCb2xMRrXTZ75B7f0mbH7ZaRAVyLvbyA5
7C2/Lp+6IuOOgL96p8qRQj6qYDZsW+ojI2B9GDIDS79HR+JqmpOSeS7XWKaa4Lae5/nUgR55t42G
3XI+Bke3wwrZJ4Pczzb43sb2BtxYJdYZm6A2TNP6ZoJBsyZ/kBNS6aaDHPp4N0cBNVIMTs9Y4RTf
rDUu+0+Sq8VY76qodLaTS8BhBdVWkdK0qz95rstv3pbzfeqW+cVp6474Ez9ybgZDdZdlMrgvmio5
4qUeWFlW4BCrNsSS2iMKnZgSfRqgeoOXZIsmzSuP9I/PEqhVZ9HI5G6kpoHeBhv3Lkm8/lMz8VQr
x5gtDg/HtC8w4ow/vGChxxttAyKs7+lT3AI34AJpNjDxV5F0K6pru6b8dLIh+phzs7hUfZ/cRm5L
ZEN08sskyNdvMmwumpu0Q9cyr9gXbPwjF1BSNtd5a5dHFQX1g2nLIlnJKR+f06Eyu5XVZND3R7I6
f1jHTzRDt2lDpWRd9gQIC5HeENmW7tovbfWtk0iaq5nKZDbuicaaHZVMheuO0rsX2E4za3aQPuWG
x8o+F76D081wvHot7FneuCoQ3pZXrNtSe8DHtelM79yLNg74SvxvU6uxfMQXnd/ZtilfEYIwMfFX
2VFr4PQUj2BnZOyvytkgt+Q2j+gP+aWuMQej6vvdmjlRXHORUvdGOXUx91QJJm4UAAClSz4h15V5
6EzBgEl7qtobeiLe1oXKP3YM2mvW2PlnC5PvYUDGISBPq8oapEAAUGw2yi+f9immV0V2YZj9DON3
h9Jos/dgIqjrgGpnCt5/Ghw4f3pTEKFQldeco2Hihyw7Fvu7Cqo/wrIpnXQ9SGNcOJHY3FYER2MC
cXyxlTP0zN9C0LyrVcNzLbOEvguWCzI82uU876fOzG8wh8TP7O7iHZDO6o7wuUDOtt5g1hvX+JGy
5zz2HHzQnrmCIR7zRFPMt6n9KsI21sYEMHuh0jMtZ2zvgjaJXlmvjsVeZDGxrExgZZA+pq9VhoR8
agvw9bR2oNN3ZVrsZerIp+XvmObFiNVw5rfzYqbVGldV6KVvIMvg+heRvqQBaP6s4nGY4kydJRiy
dc9/hwwa9ldJbeUYn5voo2lbCmDLsj7zhopRvRvznnOu38+TYIrNsh7/vV3x8WnpW3+IYAxcF6GQ
kCJa37rlT0oNsAJkcWUFOH6RpQxcdnUEj7Y3J+tHgUlP9yEneAjDBTdZ4FojWTDRZ0/SQLnxMXvx
kLXq6KSu9kGOyII0jdOe46Y0bitTzjONd+Q/RajiZ5Wbwd2g0Jrcwu7+pJkydkQvsa8w3MVrrJ88
k0kvhbWNo75rtwrxD68z1kIqGj3704W4eJ3gaEWdBBrJhIkPF81KBAx4jsPFfBXM8bg1BoEtrLZ6
7HewCleFlO6rTLSGgSKbZtWaoBRWJu/yGbEtiu/byuPY8KlqSVZjZZKRmTGgPcpEznBAp6k5oCAh
3kfBQP9j6kX6RxQhvb0W+6UO4CCeZN5Nd1k6wBoZvGkJSgWyhR4d2WO69uuEbsLctsdjES1r+3Gc
xUeHmQfymvFWoeo9WRQV7Xr+ccNdJv5TOn1zCsCPQvaU8bwHPhTdlSU3HB3K5mF0BrWn0FsfCnN2
fkgWim/dqfqJs9a+ZIS6Xr06nfirDk3/oZ1IdiMSdRP9HhoqBrdMSfPFcgENtVQ/fTz1j1hz0sc5
T/oZJ6mHH6QJCwcD4HTDhM9d2klPbSj1J7NItK3jArSPDhs+0HmT3BGo8WzO9H7aV12ePuZWmYAn
aKm94Uy+DVwfNE2oHHvf2ykePsNw+j2SjA17i0f6WgsgCyQSM2RVCaQ0SHMqR3XhIwyxwFI8w9F8
FavaOtXKEo+1kQUaCSUruHMk2UlbxJJhyE2cw2FGS0Yd1Jpfao/JSomOCiW3zG6FnN3raYqH96r3
7HWf2lW/aqDK3QkzyaCvVuF4Z8ZWdg81zn8QhjPe1hx4n+A76re+aHNuTVFIXL8t/4ydB3FC9ins
yQi5oJ/QZmp83Vd179LyKJfuzChvyhWGdxQajuvnhsLPkeQRToIKWPftQLafoo4uTZ5TfJ7vqGj4
KjxObKKX82Ya2m6bCNCD7DCUc8vIyj6oszOPIHdGJqSv/Q7MjQ2VRNcEaUMkypMMjCWgVLOesW37
haSSdSiSNj2BsSNmVzfcN6ymvKo8nwqlMKgeJ126l9bNXK7AdWWecjdOuf1a2QG8DHB/xV70qszK
ns9gm5/zKkMkVYNK6Qy30veortxdk2ZYtrC+P1kdjaqgFgZ9TJx8uEbHmS6xJSpEEEUTbe7PB/xj
5Epnv3dQHHO8DbnBhpdgTboLKzjg/Jnz01CQ0OeALgmItaCWxm4S5qpGL93y/PrPnC+LHbkM50dd
pcY9RnEiLU0oD/4g0mLltKaJKEeYqVzGGASdkP+8DcdrpJ7h4HfefM8On1oqL7AeGDWGm2pK6nur
TBeo6GS52GcC70Gksf8SkZv9UaMdPPvLd4GWgn01g6DwwgtrRGYq7fYghRMs6Bf/hVXwdBpJCUHl
Kgyaqhj1ZS4hfg6yOFZJUmw4ewAJtCERpy7ojoXJPYKeo6Q49rhGQKwO5IS5M3VEkkJrujP8wbp0
SB1oBNP0gILpilU34z9f87oXV4x4CbUwdRQSyinh3ThCzO9x5+AprmfPP+VKjy8JBrmQmXiMX7nu
olLKcqSeyHflxqPcAR+0M4j7oKxIkgQa4oIuZcYSz2AXLU00UTgiKP6t191KdEvC2/ZknttIU4No
2f0DTPb+OIopuKkAbYGYKtPskLXaYdJU6hsq1KIYBDJ/EqPHlZJo68lBHWExzcVtiTwh0SLIOA9Z
5xkHp2JnvCHOW9+EkHY/IMiA7qf+rMEi21KT68YQrCGuwEeImzUfGExPHbvheIXO3fEztzXSYwo/
VmhC2uzNmIpKo2PLM6EU3DoyNo6OTIxrJxLvZZsBMiAB1pNqsSFRhX7S7FMrnO7pIn0Q5KjWvQzz
dT3Ew1FwUd3KIUrOkBTHpxioNzCETNFaS5mIdIfxE4tbvYHNkbz4uqS9k2w5KWUawfXKT/WwQwNp
1jTlIo0ZscECnta/c2/lzmc8W82hcALj7HP/IdxacTBH2fTQ5MCa+SikG42eDZHA7JqfJMFIT3+W
fJgraz72E0+ncCqIVqb0dnhus5t5cWlXGQFeICquyVDQsaBG/iDJWEtj5ykUuJqdIR5wymiRZ+u9
F8bGPkffemj6sTy57dyc48hmqkVwJA6a2JP4Acmsb7Ji9vGCRvGaD1y8p8oAJH+tu/rGzEr7Jvcx
gK1n5RlPfTA1dK9QU/faTjI4SeiX7erfsX1qrUU67aIeI9W6WuTsUQbpW9KZ4Q5dmCt0rlv4BgGv
QFUNoFQ8nqxnS0zVnSMjcVHUVLX/F7Of9a8uGiw0LmA+F3gg0VVk/392+6kmZXHd6RbFLxyah4ha
j0e3s2Y+O/GSLWdIgj5qReYmY4aicmtiO0+T+84xW71NeWlu/p+YtvbfxfVH9t3898UN9gUgo47D
qP0f//yvzV//Pfwulqqff/oX2O5xO9113/V0/910Kb/0f8EX/7P/53/7/s/gHS1FWZAAzvh/8mQ9
fqcfefiR/0v70N9/5d88WdZfbDBTNh1d/H7CtOEo/o3y6P5F0CqCvCWU5VroUP/oyfItR/jYUgmE
mhRv/p3yaNHESY8RCzzPAzwm1X+J8uh6//o0KaIiFiWXruUAQOdr/vPTFCce0qYeQmRlab96y2DV
6arh6uCDGGl1I2+RRO1Dh81qxXIEWKs5NeawKQbJGPM7udnaEDuH68glbIv2sVxGvMqZRjzIv5Pf
hPLa7hqODeqGCSwxcweUPa+oGWBw7P46RC7zpDvO3jEeGONxfSIMbx3E7+vqdwwNpsz+MttADwhq
NUdzkCSUxf3OsEKR6cMjDRRvTZU0KRPMX7W9x4di3ruZHgmKc9HrNgY9ROVpWiZmTvsUC/sw5lAW
GlU8OYE0uJ2lVfOgsUAd40pF123RIUrzQjVfaJeJX0STjNxa3SAxybyRTBpU0l/aUFXgdhyYtEDC
n824zUKo25jBKRq0UAKMzGfzIrVjjdvgVy3wJu6YnJW28QeahX1hpcVo1AzIFyuCIfqlJbkw4ERp
xgfBPy7MDW9RKPikg6UuwDDS1lQy/A2LoOEkAKxW7IX8Q/mreJSL+MEIHdx3iyBC3mncDkxsnKYV
zo1sdrw7XnHFD/606o8Vzupq/NVYgnaGjeSyeMcDgw/dVOPGn2tkGYaQ57Ip4O0kZbxzFvkGV3J+
qswghbmGuOMb0rgxE42p3k/oNAfmd1CLJuSAZz6KRSeCPmy+V4t2REFJcFssehLrk2LH3wciU7/o
TXhiqkNt1fOx1pm/5kYw0ILluSQmu/FIwVD5VJLB2EFBLRBPF1VL/QpcPjidBX75zFaMBBrpHjot
RuTtieySD1ahK9nNVcSt0EQc5LPEGPMX1ID4hoxseedqQQUThLt5a1WyOgnWzM+s6JsP51ehK37V
OitT7HZV2w+IwNN81eAqRBlG3RNg0w5W2/a3zDFsvDM7Rz9hg3DM/ioO/uqE2nOuZebZh2zC9Ixv
OzvLRVkM3CH+MRe1cQhthEffzd13gAjIkd2iTLpMMWv9K1dGYRxeuWaeEWNAzYwY5O+cKlGkVRax
c150z/JXAp0WNXT0PIRRa9FITadvX0BX6etOWRYlSLm8NhdVVVRpeWSqsrjYptI4NKODJN23kVoH
XG8fMbaLpy5zh4MaxumzWdTb1KtadL3Aaz/TX3l3jtqQO+Kv7CvxR+3yRQu2HX+RhWk4VxQWuO4N
Ls9sF/dRDd3qV07GGVntK6w8Vxn6FPmeINqXi/gcJdp+7BdBOlikaT4z/dLmUBAS6Gx5Vfyq2N6v
ot2FXOZARjTc9lUIk7Va1O8wt9vFM6nf1UQAfx1RVFJs/KDvrpy+wmgx/ErpqZWIdOWmBbjDRWvv
8qE/J0Nknq1fKZ6SYGT5elHoQe155TZbdPsCv9Wzm7TZncdke78ozxyMLdDUrWFO44+tccKutETf
X0vosrtEDxSzZsm4FIIYjDCEkfPsSOAj2cfZUJEd9odUr8bBpBWjtDlrIr8FWeRZoPjnmKHUmwx1
wtvC5y533J8xaP/q0Vwq1vFwEtcGglq3/dkPDNvDqDNOTPiVhTUFolZyNlRq2dtC0tvTTL53TIFP
wkhp3LdR5LBl5xAn1VBjBwS1UHf7wErzSzVBOEdRCctsX6jRxIZhTK/TkFGKrMz8nqUOTTLKXWif
Hcw1Ck65Fg9xf5OWrUXeLvbSc68XWgr3k+ynxhfwXlQyD0lC1vpkd9Inn+K1G5nXEgchTMBNRcy6
YRfvoZOr2kckaTE4b3F5JKcASfzcxL5D6rIqHwDXN/RipX3drSqXiMY2J/VDPWY3ZD/kTwEDRDw2
z05fiisvmarPwnXsJyCxcgAAKLDHjtq/4+1tu4c0Gsq3oWU9z8jW0zTEKk/FGzh+0Tdwvj7e5ib9
t5sMK9I5JFECH2joiPklYQmCjjc3a+lCZRM9wOOE0Gh0jneOZxn8Kfik9tuy6MV9A5dOreuMjNYa
JCYVnKHXhy/jlIQYK7rxNWpy/cQWxFpsjOQb6hGRszcqTv9gbo6DRuMj2l8RNXKhlXct8ejVPMmU
wvqo+3C9hPZ5XbnfMYPGwai84ka3JN4JwHY2DaujOpK3HMh1k/HGl6yYy+ChqO9q0u17Fsno7GGo
iQ9cGVkE5D6I176sS8jJeQ8By3HyW0SdYc/vFL8DfAZuBOp1T7Wu/sSfDO6zVDOHkT3oe7pGaGlw
Iqc/t4I8E0SQ9nMIiuRZ2/1TaI+ZwevJS9kjR3AeVkHn5y84BJ5GioN2BHLdG6fAAOIIGg1Y9kQI
X4zs9iYDK//aYzh60nmffjZD0lxJBTnOn8BPu13d3GWMCrR26cAc4RXTfMbgKOnQScY62E0cdoci
cKJF5p+upKzwbE2Fu8wrpTVfJdhtvtwpDu5yUD2LIRxibmcBv2gwRz6WUWwdA7/TH9iQ3swysTlI
pVeu8qZJ7we3Ce6yTiTPMgS5gaUqOtkiFyvRjM2p7NtgRZWVxL7d9SMNWXNwx3XBu2RmTn1SZCTc
COqYt24Pngbhtb5wJcTiJMWQrSMqptyVoRRzSIGR6w3FGKty63gfRBadYYVFLn4zQHRfpUZe0CXb
9WyCcp1uQkd3161jeW8eZgqWkoB2jtoi3LVmgeccMUkhOczATU++G+BWM2l828SIKzsEArGr/aK9
jAAXbIQSPz8ha03PWTM4Xw4ZnccWIe6eBThoOxnMfwoaE3HQ9pV1CbOlbSUs7PpJFRjgAeZn+ZWf
KudUdRUQnHkuXqM8lu9+nrKmiQzmwCFwdp7Vlvi5Yh9/b2rXdw2zxV2IdRSDm+rgZyXhq6PMhv2+
6cLaD4sLhWcG8BGeg53Z5N2wgIfwqrvVuAnqCr+Dk+evVuFRQgy7hlBn3R3buooAjvnZqSEqsy1D
h5S8OaT1l+HPdrRxMPHvdO/l+zxgzeMVnOn5PIRbSRXFldZ2zM9OeDdRrAXdfuW0trB1Py2L0+su
sfojP2nrPSbfc2jdqQXEaaKmV2X6ob2+Zqi23HsGuqUkOTc5YdhjfYaxBnklgbl2nuLdRulgdzeV
Ih5XwqysK+0OBmW0hfHuCyveu61SfCQnGNaxn5b+AqrIP1XrWbd1r0FSwGWOwfLG475IcPquQt7c
55m12KKrdxjDG6BfYMyKh57Z4WlOvO4uEUN1JapZrAl4uldECeZniszKvcLes+/anqXg7EXbLOni
Ayv3cEcHGfvoZtk62kV7hL3UvlVm0X/MvVVvrWkeb4LSQLhShcvrpclm6HLE8LmK+Hv4Ow6xjZ6v
NKflJZ898d5kdEPW2diwe+ayAMMRRTaOMqgzI63Oe3+WOJVyyxgvVU4enGAXCqDrWsmpKcrmfhoL
b4cK632Z/kTIMGh4B0+47999ipz4IJle8ow129rSp+Bf4xVKXz3arW+EbVukwUwP82XEaS6T3Lpl
nSN/ZF0XL3CJDAjQ2GXnoDW/RiO34Mo2HBV+5tcf4cRiKUXJugsjrqFTkI0XzwpGbk1V/Wgmovhg
gzlue7T6jTbxApusnbKVSWKRsCE62VNajZnE6uMsJ5shtoYwGSlS3rn3EO/jo9uIH4BJ/inEKU3O
LnfS4wDXbTPw3n2uY6w8tdl0ILsKp9zRCGE/pTIo+21EUPu5t7Lw0dVTfB+BUY5WHqfIshcYloIQ
0dwmbluiQ0o2pXZYTIdaCxgqVVb192GBNZF9hjmf00CF+7YM5H0HQfszVBqJKLPp4TJGkutW5V1E
CHGzwkL5pExc7G0WGWsjM/sn+ALGJkpVuPTP9vqIZUqsJrA2RxxznLO6r1/rxDYffBE4d50YXBpQ
tI070ZGIQVZ37RUu5tW8BYobDFAcwm8mI7adSWmGAHwHAdiF5XoFNCjJb8kAa8I6SSpvG3yIvEkq
AViGitYHRJ64WJuEsV+Jy/OuFDia8F93uX7pZOTQYuKDJtbg1nd24TFAUs4L3z7qkzvgh+HtFNju
U5N4C1kRKkORqWlnlnO5Hyqd3tKPy+LYs94H33U2Vl+lZ1lNTHy6bcjfiamGnB/Mw5XFp3hD3Xh0
Y7o2i6KIVTGXjES9zVZgUCVomqvOVAEdXwIyAScEHOhKukALMq87y8iT6YYpHXSeW7rZ8qTyGLqy
sAocCaw9Czi/XEwcMEzjrHvMAmnvvVu/29KxLF34hcsStVnWqeWyWHUzFewU/rK3/9/FIwqnEVn+
91k+DqWP+h8jfH/9BX+Ti7y/2OzxfeX4ROT+US7y7L+wOF/I1ahGtiT393e5SLh/kcKkQ8SjWlL5
riCJ2xRdG/3HvwnnL/wK5fm2yerAZVb9r2T4hHSXLPE/hqX5OgR+LcuRDCz8noue9PVxH+dh8x//
Zv171au0yflkk2C/8+Zh4IED/apDZ6a90aepqOgu9PMewToudCw08B4oXjFx088H95blaHIyY1ZF
aoJ/DkaO7qvFCo73ngVBVlyrZAjAFg8Wbw+2JEWt6mMFZVCz1jhnVTmeRcbRlYbWFb2ch95m7VxW
YcXdNDoA76LHzRLpOU2dnYEUfSyG6YZF8bBhCTBfTwxTg9LfpVnIpzITfwQYpzZcNi9q/k5JSJ7L
oXDPUxlvMzMej2nnH3L2toecofd/UncmS3YjWXN+IrRhHrYXuPOQcyYzNzAmWQwEZkRgfvr/u5TM
SpLJZKaFFtqwu7qqWck7BOL4cf+88IQ8kMRDpyHsJFmIbJp5ThwrKlCBW+QQHHF9Yd4Go5cbuVbe
oyN4lqfdR8Q3mJ0VEGYz3zUhEd0IqaKGpmuuttqyCqjRNQ5VClw+VNzP3aX+gKHA1Efh2GA+sh5v
ON6UtRVTRUCjKONUkW8ufEgoYnDYwZn5NWKduEdHsA8mOq8iVVKb2tqumrLnQU/dOQrKSznjLl7k
mHQQqfD+sAsCbETbbtbne2T58W8abGtP7MR8dxVIJihjpRWKE87oPJkXWoXLwMkubdD2MRy/ZmOB
r8YWZf4z9X67D8MZXDNukstcswBxwkBtx0C6e4NUUdy2wttXWnY4xvNHQla0/bY15VM+1k921Bcv
jXYNSgB4CtN69Fz7VyWjYOv37qEDm3mY5tXaN7a1XxYW8126EFBx6GBoTZB9imU0NO0OBAw2krhU
y7Jti/ZHIeWwcxbjZb6LDWQK0yQquTtzUwLy7bj5gYIreolXol+aMexG09Rvu+kWDJC0Anqe/sNT
cKEhm2qCVO+yFqyOR/3oZgya8TLNXMlzdokS78i+rFL2Nrh16fmsgPMQRcqw5lRlAVnSoEyBcEZ2
7Bvgx0zN334x8zMISC/z2kC1JtdHBRtMmHSYk0y52N1Xmrb9FIN9FMI9sxldk4HHP5Nx+uArUi9W
6N0jFet8mTJAjmpGMzFhqWcVmBl81e62c1j2L8IZTplNG6IdiEuEMXRXTQa7Whsj2crtJUaRgNfl
UVDa5aBG81ZbR3/Nrvk6r7eS0MOBLQizdbnJrDS9ApV1+W6z0aqrcgVCHD5QREUH+JARg2tcMJxc
YhcQQ2MWwBLz8+pq4Vy5kyhQG/xNkXIdIktjXIbGSnRPyMmqffV7ScG68jnq52z5gxp0GNYSJW7R
aKvKHM5YMbqbnP3fdT6LPRi46hkjwkcdfmOc2tDyG13tKiQ4bymPyXboDzRsRUnlEtUl32Psx8V/
X9E/IARXLfDS6qfQyrsh4MDImPJz6MhrI+HFyz6Au+Y0z76P2dfFnN4sOLpbJo1RX2bh2ZdWySBh
PYVxLOfc47M7w7FjR32gUTAhKFHtQS3tA6Obtua9h2Os9SX32Gq2S3bw5anrsxbG0J0j3ONxzlNv
3OlAXekWuatkwXCq9WvbeeLZlMLkCwMmHSbotsLrciC8026Z/clBVI69zzuwY7qS+0Gzt7YjmDos
VzHdeJo1tARaV5fEc7uPtpzpOdfNq4k1aD96HVNukz4OLhfMYcwpXwmrq2xM60RScKL3fX3wZteP
dcfUnDXzzxwbx+voUKuOIcduAD3V7Yjx3n0dLBlux5VmTFa68NThJG8Cq+HU0tEvb/EWfPBwE9BX
qJ8s2vFcYS0JmycbCdeLqncNM/G1937XGIcSOQfqRN662EVF9KMYPLGrqvJ7jPxg64HETDJO/m1j
ad7LHINM5iI1mplaExooS420YidOcaEge3zl+jycW4twsMNc+rU65nszowWDB5nOLsraLleknevA
+pWTLeND01VQ600siaN3rFH4N3oALi5E+xgBwcOIKpLB7N9wZiyHSKMTirrw9gqi4pZsTzzTH0jS
S/2CjPaaszhe2Wm6uDmhTvb7MvIOGLi/DKuYDowV8TLWwUWq24DedAKHgUSGYZYkSwtEv2YGqEzM
szLHMNG1cbe2K51IZ2nkcR+S4xlG0z24BCkZPaGVh3nAqtk1dexOCMkBT+utX/p2LDrKaf7+MjAQ
7seQVFMEufyAibfc6Xs1CNG/nhTPwqQbELtdhgyLZ7oYCeTuO8IDbQh+0YbHHGyyBmhUa68N79UI
Ibq2lmSdexU3A3DQO7fCTsOPTjvFOc2Kz6pRoOLCvTtNxZ5IF52X3Z1yxsVCfBSD4V+pLj+B5qN4
04Bvrlrfin0sQ8Sfc6L1ugAHTFm9AiSy9T39iRvPiDn+1y3iDtx8XpYdaZF3zDbTph5pfm5D+hCC
iZfUfFycAs6P4zbxpBZW3TNZwtqwzlx8IW+ZjFs1y36rqeXrPF4zudUW5bXD4qI3lDglccxE9E+w
uumXY025W6LL0Pmx+uN7SmZSVEN6Nu5FOnlhXqtyMK9pee/DonqnqMWDHPqnOkNd+vsL9qgnAlD4
l8YxOyFTHpvZI+VQuEUszeiwUgr9QM2M7NNDrlrJSpsRZtPbTREHxJ4f2WfA3GzUsTD0J9ZQEruY
z/jGTde/v1S0j+falwe7hPqcW1vzHpFz1pFCrwoeIFlHRNYfdoWdLAjb58munpWL+KRQdSnbXRmW
ihdT7tCez2a5ZrRq+ns6Nv0dvkg0JwtqW8vIjS50yqwF4I8nfywfUXRqrfcgMKnGcqeX1sR8BCIB
CszS792FMdKp2q8wpc5CvKw86Sr0RroPRPYXAsgZ6LzPyzxtJT/hZKqvAX/NzNOA/SFytBPYBmbM
6YjROYk6Y4t9D/F23mc+tvQgdd6cRb2xDiQ061JoPBYB3bgz85h41Wh7YPDFR2eSh1f+PdlAhqb2
XtrBeaO8cSqKp+UaLCxGVCdpBqeA0fLmbx7j/mbSbvXiGrjS6Cn3zlmniSEvEKumwXmEdxpuOAVB
6k3OxCLANU64D4BEkGh4U0M77rNuHeK+Knf24nTnqY3krSk4KR1c/JgL/W/Wo4mSPYGWxXkGRfkl
KbpIaCOBihrRJrBiIioXUC5mfSPIsLN75v4iP8EwhaVGG6XoU+Tyvi6fAjs6dyn9KUH+PdcSNbzJ
qPfyDOzgIMLVYB/vyTj2FcZjcac+kVG8Tk7+M2+RAOvgHHnV+xq4V1v7uOW8eSv54hAAZb3l6yLW
6AeHOgVbyHN13WE1AbM7gBxjgD4SrSRXW4GV5Di9kTCAcgA5Gff92TD5k+fcpWfZYs8iA34yzYlO
zqBeTijrVx8K9cW9/+JQlaMtO3qz1T9itssjR8k51OVyAcPf83l7yux2ecLlvCZ1qmAP+3LaoEKq
Z6xLMcF+7x+l1Jt4HiBjXarJbB///tJF5VeZj48Gxr+bgkfMpUUte5c9xZPMugbinCZ4S2T9uNif
KlvtXxkcwVhZXfpgT4nBKY4Pt5FXnrrNOffBhtg2N0IBbvBSWM7KfBCWe9InVCrNdXNwiAQ+KaeS
5zYf3/iuzg9ma6d7xLQ8tnpcpCKY4JhahgH1gLdDw9p4zKf7WsJnJfP3L2u8q4+1yaIQ22B74kCp
VABUAn4ETbS05HA+xHMh3iyI7xcMabAs6PFjXfIlq1rHFb7RGEACp5py466jYwqIwMY0VjBJWXGd
q/7THMnZShPrb8+Suy5Zd6s754qPYJ63YrdgUN8RWVPXas12Ew7O2LfRObBVPINZ+FKTR6kc21tU
+R/NqgUn7ZWS2lsplmOV3UHSFcABmF405gTzfCqU+9xUUU7QhyesP9GfBVCt43CfYccbcTuPDVdh
/v0od8wyAGQEEVi9LGwxpUp6v8hjeYf2l0vVnC2MxObQPmChD7c2+UW4UXQb8yUnB/zocTKwqEmv
XORSarjqInGq6YE7yzdb73td00DtFU2HZDK7nY6IO0xNlYTjIra6wA0UdcshzNPPSXA7obyOmxbL
PJJe1X7JGuaDDB5HaizFNuPKKWFcbDzD++1EeriWGP8SXD57uEp4QFO6Y4z5j+vUH7Uuf2AF3yKl
L++LBZDDm4Bs119jZ8zMWWhws2RpJBwOreVhHnf5pFGiwNjEZqkd6uepjvPr6ygpv1PVb9s78mZf
uex5bO3Xj1Glv91SPyD24PVay+d2ci4Z11YKppa3eVII+qbLeWnVelNE6wN1wOzOlfsLngWfl278
AZQw7gxmgEWGe/5cWAQyz0jcNfwl6dniIYYLHoPXBMSP52vhjBc+3CAr5TuYGELEztErRHWiGuMP
ex2W8o54YAVHvWPRXyT5QvxyJb50UMN76ohIhwT6Sbctx57Rf/eNymNwec8uM7fFnpNU5p0E5OoL
85WluKvgSvXifmz2MPomPhJ2mwjjH8/1uS6scDZmzAhxkAt5hR1cxMJs+2RZoyUJMMli44gtPp8b
2yi4so/OZbK9Mc6n9AciC090+qDtKPjwLLrwSljnuQfRb8m+nVQc84XaaOkJwMOZF9c9Tx5PFSdq
pS9dEDTvjJoTlfEe2cYho3HGHv2dO9JpLLLy4Dv9q+3k4Rl7OvZvXkF+X/1Z5zVO5jmY71/bVykA
BMOTGy59BPqjmQgk+UOzRftGTZn702IHRBm7SzMZT5M5pAwyIU8CykCTOvKp6Qp4foAhNY+kOBJK
QV0qwS6dWB3KaDqK7fwDTiHOrWJsdjhgjL1wnR9Rv8tIC536MPyE3z6dHJfaiEZTjNOQaoxT4SJh
a1JeMsNuP/aPMiySfPCgEjjcPnA/4LRl385r3PQ7eBtZAuqIhkLoCrRGL3qbidHdTkP+KsybHDJz
S+Brwh4rGWV7D7HFOrVyMeMCAZjOBv0p23LdC5C/8YQFmh9TiduIihq6eGZNr8t3a70+dDPP67Eb
eqYLCsW55Z1BONA9UVa3EJrU/T+zfJKfLo9cMktCsHogg0qUAIzPVrzhGj9FuvJ5aL+0ns1+ueMB
tQQ48ou0Zmq00LkyI9/LeiUV0hnLls6edAjFs/XdeIk3ue1BjbbYYxUtdr3gUB+r+U/ZWf84RAri
DEkjpnUsPE3iVwfx95iH5s/MNG/aR6jw+tokrddgxqLxzl6ZBktwrTsaKCg+01SNSek81lZ4c5nI
MVxRZND1JZoNXnOvpikgHShZUABf0IK98OAjdqvQT/gy12zr5z/a80BrzJimHVkcPeEVSdviFhia
/DEbeLuaDB1FuBzEmZYNhbglHRJlJPaj9H9SxkiReprH7CDrfTSmF44DesKIK4/T/KlY1m5F692g
IGGP9ccE0h/fEXIIvMv0Zw1ySxYNGQaCzqRxiI5N+KGy5XkOTEpaJVD88lIpG0qygxjA8JASbq+4
8PNeuET0kya7q9++ubWakSdRAa7T699qlXNi5OKTjOeU5O5R5AHmejrzuNC86FLfxx3WRgx32sFT
a07IR9m47UMJnzjM+LCs2Ejxwm7axrDiQAumJPyeu0wEXAFyKif4LIEDjCv//qBfWPksvrmf5vRr
4ighy1A/UP8R0jiA0YVBo+D+RHB31OmOa+M7OaKA9m//pQFdkihT2Iwnj+PodIcmQg6LMBawdX9c
vT67YqvguSrG1/KDmtKUVM5lYCYuOsFXEKX2GFFJjMMHR7lQr2LGM5HyPCbymH3BrdgRBXSSmV4x
Xl/3t6vTr6zxPvLZmDeNIIgRtXcvSJh45FRy9nsbZeYjsEo2NV7+0ldFzrcSXtfavDPM/WMJXqUC
VEqs0pHoIc/Fopp+q47Z0+hufjo6wEyGed9aFWs6HhBsn8kHRS5J2lWfIqM8YtuXiADDg2AC2Th1
T+tuZLjnei7Pk8YQbYmJpUide5RTVsQV/agmxEtQrvIpAZh6rNqmOV44RqtjNRtblEwIDkGZEmBE
gKptqmiLLtxaTDc8l8pDJLEi9D1xaRYs1WFGo+NeDQQn4ks+FMeOZRbZbVaNJVgqh8/t92SvPFBC
CcKlBKJE3h8KbSP942wM+tQDYnCq8f5ziBZwBsVqHTmidCYGnZX9heQd1B9Nw6uz0MOwflqO/ZmG
4L3swUaFmsUNR/92Fu2T0djpIfCG3wEOg92SjUccGLiijS8TysbBuHtnFkKjG3O8eo3b7Er3OlHh
dXL9LW5+Nt/T/DYb7ltaVs91xVNaBLNISEUVMQ6gqBL7CiZKjNDpwh0Or9hNwHYr24wn6pTjtZ1v
A+SFbQ20Ni07IMXlI+u4BwWaFwRs/SZ7zjRMGkz8BlaUyumjbdhWAKE0NOVu5orZR9mYBM5dsx34
2aOPwG2IWUO6S8a1ujhW8EmaOulV9DlK1unFQIltf4eGrtZFMTh6egr2do+bMyVE1fbdc9fRM6S7
VFEv5bxQ62Y8S45bYGHTDxExzbmcuCPyae9FbwIz6wavE+cyyoGwpq/U4XhqwV+r8IdvjiRubfuF
ddiTMuwnw2seahLIXAmG+2t/UZXzaHSePkRpfjD5FkREPgLffIOMw6N0SS+8j0Qh6JMgwwhWB19/
4b/4DZJHWUzPY8TT9W/rh+ifPW7s3ITQ4uQU8ByBSLEELUpmRB4rMrZMmmpb82AD3VxNHwt/M8Zq
TuQQXO8V3nOEz/O51SAOKhuicJWNJ8sOcMUGnCeFK42rP5aXurRq1se4NAY6fwHEF/SJ2ewuHT9N
0Bbsg5cNj9huHzHj6iTX+tau19CLRT3UsVEuKQyG8Jqb+XAiiIIIg3V/llUaC+dXAAbugq60r9wu
P8IoOlm16vYhropN27IiICFIc/TB1TSpTgZ3xCl8LyUeE5WmDyHNgpcGz4IrKhpYWFltcKcCBtZy
V+FIJJljIzyjAA5s9jdI3hNtleZNWBQeDPWjtSrKxrmI6Lx8G/KCJhITaXbxCaZgwsSc0r2yFxo3
fkEUlL66MVlJJKXYMIKsNje64ltXAspPZAmpyjmpqTj2dYQqCFMctIB/1CjZRYW9ykZOwle38eHK
bVh6u5vR7h9qRWVhxdqJlFRJ4QXSDxqkGQzXdqA30y/RpvjjctcMdL/3uLixujuEw/TZROtynrhL
R2ZbP1FDyMZj2nYdXaMTJbTaYxcvDerr1xQuo+E+Yc5Lhp6FxKxTf8Nmg9YdybJoKrl/hjmcXahN
Lunbhu9D4R+UdrliUUxTWZQPzvyra0ux4KCicuXox0EtcMHN9EcEkM0sSluVLqKEdQOFXNb4mtv6
t2Rwu9DJsqNn/hiCEd5qbjFbh5JQrubgZSpVIjT8CjgbF8aGZTCOwOpZsZHi/oudaMeCNiiw4GaT
M/uMCNAEWCTPwjbP9KUaPvAPfWM5hN5YrNQ7to3YEyn7Y7k1Zb+uOyVFR54iDx08GEI112Wunlvc
5u9AoAjRDjRMtmNzszXk9a7J1VZ6ZrRn+cY1BjXsBeR/oglqQQATRwCElJ4Gfrtha4HPlPO5H1Od
KLyxQvbRI/fW69wvn6UDC8uyPsZC+Vurrk7ZQiNMSAVj0vcRN5v6YbHFL6PhXTbwv9dB/sFdkmps
/miUuWWHKad7uOJyzcMORa2Lad2yQPJhk4OKeZ+kN7nuXmlpuKv5QXGQhvGDj1UUPpg19HTsaNto
Oqir9V5UKXo5N5NIdbFu0wmSTnNDPOfTCPNK2/WFvF2QZP7LgDdhY8/yAeM6XtBwQAGuJy4e3tOg
/S9CyMlAjmdm7mVkro8tq4iN1fExNQ2QZkN2T/NvsDibGzyf/0ymfWJ9NeENZSpBko5k+B12lD3c
PzCj4X6Dt/rZzcaTHfZfk4NCMCA8weNTdCRNl3UZs5sVPZdm51xKlwcxJIEvN7RP0mrnT+SbRN1H
YZj17muRPUKBpNpLOAo6Xd0daADPkpat5rPfpk8Sdv6G3Yl3UwVApIzFXVisb4DKabET95dxrgk4
Rd16dhkjNpQG33HivfFsZDUlcxypXOWObGJCTDENfebOdKWPcL7+/W8opPN1UP2X0Rfi8O/fFLCY
gX3qMEa2Cm7mfTAquTuM7voPRiTvlMum2qeDw/117sWTykYYcDiioG6szr4mzUvw6twzxe3mFaER
Hnp+bBqGIx2aw7OY9ficpuJg05BQKvEKirq/1usWQ6y9w4FBH0gGq+2AidjHGTl+5I11onSZUdAp
84eohJJpUMETr5NtIz7x7ZwxULFGzu19NNFpIkYUTyebicPdbx56zA5upeE3ulP2EFKiVBv2AxBp
ccENdO0bmmerwLy05EgvdMp99+tEWwA9icE0bemMtPeAqHZEKbLEZqFcr76KQYcehqDkmKeuOir5
LqCWbxFqrg21T/Cf8FVCavSUwwE5tvDqAESNEfQ33Ir+I92vbzmOpFsD9/RJC05Qtj3uONsvfsUe
izcBEYN9EW9F/81O8GjUfsYJ+5XTqoyjrSBIByWbIq9uq6vMxlhK8rdYuMQV5fCidfHDYEsTrkXJ
K4ManefLr05zc/fa6m3pth5ZN1BWGGrnCSuppHDMTvv0mLfmKadvqWnBOmKdjvNIZXuvGZBiaZu0
BqhdNVmr/Z3RaTY0Tk08RPJ3yB8YHpxm2I3m+GSMjNBZOwbcGutY92fP0ahWAA8Bbr+2LfRuS7h4
R6G1hNHwllvDRGbaHQ+sVDFHtBmwkKleHxXIYgSSm+tPtPcuS77PzeEH1b/PHTbgPVu2a6qi/ACj
kehcO3GpLsdT+hPHFMXpsKQ2S7/WJN0lkKTIeQ0crNLtCPAtfxETARSO2ztKCivQ2FPEIKZh5y7h
K1HDl8LryUUHFG3WI/tMYLpPMuQ1N6aWrYFdFIlbOuVlrV02CoPRXMTqeXEYgApU8sI9NX2YgwAT
E/rRrhIsgY02MXTzc8y68rlm8hwD42OslvowrubDXJnsrf2FAZL4BAKXx2RU3mDdcscsZwKGQAaL
wHhn+8/w1lKGBBQ26ejc21Q1WIiOUw0xzZSQl3Jv3zL2A1YdKSymwljMSCQVIFE8bTSbihx0g6h/
yWhg+4p6Rq1qrDOkUImhDr2HiUOKUu8sia2CtiqPXDreb2faYwakSN2y8m1794ClyEYbGzj9fcy3
koCs3ob6b2K0+CfM2d8GhaUvf3/REPT2RUUNlFBUejSSTVfTAboe8/GEn//I9V+jwzLelg7r5Eh8
kbTKaUGmqs0u1dXXXwWg5G9BUwrr4Fs3Ky+e6uEHBgIcnqO7GyKQOAQEwCsV371F01PJsE/TdeHu
tCyG60RFpkAF6aPlgSXYzhSq3bq6GrjL2HD01ITqoU/arzwQuSz2w6LfL8W4CZmUoZNdl7GPXqYx
/RMsPtVi/COUpPpESSIvkcG37vr7TcjUu/rcMHz5mrxVunYgRWn4oyabPZVeQU4bRkumfuTLDxhb
0+k9O9nVQshOaG/FPm+43CIiPiP5+rzWFaW3fbUzYTltmxxfTweRDhynT14L6Om+o0hzs6iBkxLV
uJi5KBC1YTisO3vLMYwi5KEJzGy4Crf5Ml3zcyBoisWm+xU10dPqzgayQf8yUW6UzIP4MFoP+waU
cF7WrTGmv3lp821TGCHAyikOAY1uXFg7L9KcXLRB14z5n9BO6eXimS+Go2m9E+HCjkvFW6BoJxH+
VHBB825alS+FH6DUDw3Ne5QWINBvDG7TMUzWx7wuD5MKfqz2D8uV3wTP+VO2NHuAwkP1UdEtyFkf
sBYgI0/77az0Faaxu3HHpsKQX7ETVR8h65BIoow9ZNn0A3pkR40yBLnMwaO+Eh5bon8GxrmNKdVD
J7P3IvgKIZCjD/pfI/2XOykBYLrGjlNyxdtN4Mj3t5BU9gsWFzoVLzUAsm5V+2KZrtjZP1ID5VbB
utuUngKYtfKX3iRcJJT0TJWLlxjl9NWg02wa/YB9Ha+CwmBQg353iB2wDcBMZFcrbYkFCjq/vdYu
DBDStKZSV3HP6LSIqEwIh6LRiWYpS02wPElhHGyyKJsR5rEMu3c/evPpWgZqKwYbMWuk0kaaMpky
8Vpm2X4ITDt2zMC/k8COGNrOVeB9lGt4LrXcoO/HtTkQwzLOslufmym83hdCYLI2GISp42EUSgZD
fRLn/EgLCbfVCgmmOR3sSGwzgSm+pEWZYrT3rebOM0xIz08bpqLzXLBhZhOW014ymf1xSclquCH5
xWCiqYrwhzHrWzRfytLX29VEFB1D4zU3sZk1811cWXL+wTk6ArvGggv02hlYxM1XOuRY7VtwNC3n
V28/0w917a32ApyMC+RDyO+fOWpvlRjNycttCxAZmGtuNj6hbKmOZSDhWa4AuoGH7ZvBYveH7hnl
/JvDMsWQdPfbZEaKb6M8BtIqSEyVny21Gq2TRsmScOuNB/RNHil8rR0W3JvQ9t5XTbtc+9MxUyeO
yBPFqUNiaoRmYgfmtbzvMxvds9FiwtamxWhsHjREUJag7jEa/F0BqWpj1mmc5+PDmHePU5C9mbaL
esxixp2MRLfVk92TdwsENl9gmhRKPxF2Ke4eF7Xhk86iCFyL6qmSUtwaaK6Ilz7cQxZ4aAf81fj0
cOOP+a1fybmvA0D/0p0VENGUBlGtzrTGnNm71K8DP81+EV1OGY21HaxwOM0et6e5C4ejNuUzRz6b
IOW/1024nhyqCHJJtwFk/u/KkfZO9u4bR0R3gnPJbAT+NSCaxntSXmFuUwdebe5by0mYrwOrDXem
NpbFc2VXh5ZNMK9uhybr1pTQs6Ec5p2ouJBSgvWtgCcwdq1WUrVdzX0lAZMAygd0RzrWO9Ou7b3A
+hJrfZz9D4ie4uDMU3NyFkziCs4YyanuTftATtvRKt76zPyCokLVvcYyF5ojZoRAy4PphK+N6BL4
PhJoZs9nviDkhJOY7pLZsmMbXkWy9CmUrUjd3PmfprLcF9pvWYj6K7wWllfW7PvJHEFnC0OkXA/7
ZL6a176f5S1iubHY+XM582RJpc0+ExfbUEyYFJoHLE/9njfL/g7dsY6B8j9GwqsvhInxrKkHOCf+
mdCENBXqgs6RvTq5a2xmcKuFXl3CP9oSMae/vT5NuMovJQsJpEV5TFdq4gPXIIQ3vLKqNh6HHOpW
o6aDOa0+bj2KU73cesTSf+wcXhXgCd9UqnDErPaB/tT+CvUU2FsOTqh/gfwynJVgOGxZuefFXB3w
+WBzJIuE+NBaO79Yy8tU51wMfFgoyKzmxCXbrelYqwO+d0QN9SkfXSrDWhNXgBuRVXSwMNV/ciqw
gSUSE1zk95yFv8jdUUbN8IQ8/+KZ494F4+uOlBtXEoAewchrl/U7Csp2eCOYmQTGF9M6TjyQWFq/
KR8ZiZzFfe5XBGj982iu35nhv48rhrYSZn3zbHj4CnAJeLc5Q1hd2HYEcqB/IIJ5XLsicTJxHLqP
ycHAVwTgcNMgeIadvf/rTp2la25Y0tJAJsufXW4dXUtT8wk8vhmXKilD+x+7Xb1t0wbl1rdoMPSq
MTuOxRgvJLsvQd9ziNwDiDPESACEkHZ7bD02+wQv4IPncKDu4XfQ65WrP0vRMpFm1cnsHQx4uYcn
qDsYcij3vufBpTXVTEHDd1suwYH8bb3xM2JAGj/Dm5fzhbMoee2dRfwQ4/gBqGk7g4R+DnK5bcpI
0iUouHp7KcqHlbPi52LdBE74qOsmiMkdtMcm4P1kX1DSdf+CP40Z0m9/AxGlaXNoY0PddZeeR2hO
5fz/E1f9Vf5SjW7+9P8zhOEvWOFfQsP/T+CGiIqZ/5P5/vrzd7b874t0/tv/9b/b8O3/hF7o+hjm
bdMzg/BfaoP7H9PCTG+6uHdDy/4X2mD7/wkp0oHM4YUcVJbzb5GObf2HawU8B5/nhRfStfN/48LH
af+/Nn4RCEWH9G3b41QiL0AW4H904UtibfNarHqH+bs7cZsQlN/NTGeNnz0H2fTQRMlaFNm58tpH
vPzTkx8uAtsvXwLfomtH0WLTmvvAs5dT5N/Zo7QOBoXAjmi5ce9iXmXjtDBHcS7QvdjuxL2ogoJY
8wy21DyrJXPAdk/0rLsDVz5CRwkBnHwPqd3fTqtER9DYxwMZPE5FjrbSDN+koY3nHPuELd/L8sc6
L81zkZP7mdEV9sVao3WllXcJp6FkjUgZjb2UPA7nY5rWWJFnNBoUTZr8Onr6VpuFp9Bm+sh3yo4r
DNax1WbeVrJPfAGJhwMbRTQzwuIL0CK8502YDfnHVYZj/RkZ1blzc3iSyJIH1+LeGdjvaXbQeg4P
tRf8stefjCTzzvEjLv/FQVO9EKN75BvrCIHKPA8aQkgKfWlJiz+rZswRYeKiwjOgLe+kuq5g8/rE
mLvhQtr+sTX24SSdRCz2u0HZSKnmgwmWYBG1HfvcuB6JVTYVOPW7jRtxEFul4E+xpidBWm3f1flF
OJjH83S6z9g4kVK6gOru6mllPc8F80kx0pcCzsg/hn7zrjsbBFAUbkKRqdiyBpFgDS2OFR/UZHAV
qMI6vUE5SJMSi+deCXh8C9NyJgexCzLx6Cv2bdQv/pkZ1mKWJTgw66VJWFmwxCyItEv1AxvfDxFi
7GIRK3XzXYv6kxC12KYlyEe93Nm/M3V+Ac6xWKvWTPz1wI5ZffOyPIRW5r5ZvfhNJiE9SMC3vTOw
ZhbtsCt7dldO6XIRMmxw3UQ1ts79Q8iCA5SYaVFTfCck43khBI0Xqg8+4J2E8HjSJ9o+n9A2g7Mx
GBZXHy6XA50HwJDlLrzj9qoAZ26TOXAKiBcYun5h3UdhCLcFaKVdkts85GpeP4yyVsXDrweCt1jn
xR5OrS8jwvndsu3YbmBR7JdbMQ4vTa2t3eRYn50bZnAgKBxO7Qj9FjyZjDob+cwJbyxMPwDmkzk8
LT5zj2UGEaRNAqzZ6B/mJVvfliC4YKaDC6t1ewvX4Fk40rnQ7ydotqucbaYX+6AqZhCCFmZsY317
aL3xEWdLvOq5vRgEY7WnTso07BPgc+xWOWQWP2JEqK3gmE/eNcXH8zKEqkJcs/Zd4Jhc4Vfrv4g6
kyVXkSyIfhFmzMNWIKE5pZxfbrB8QzIPAQQBfH0f1aZ7UdbVZl31UomIG9fdj18yyNV+XhpcE8d9
38yPTHGyd+ZJ3+RUrJ5tPtINrP+wN/vyANk5NkwKrPsVamM/49yYmU+3BDH37IKY+nA6bqmC8UJF
GCQiuoe2NqXByScdzCWVPguX7/nVYov00Du8wmh2DiHSq185Rz3oBILErOK2RyWWbdkcZqTfq+Nh
PVZeewJOnu8Z6cBh2TI/MrNQRJ0Oh2ms5V6rpx3ns3FzByzQemNpEX0f3OXTsbwulkGdqVFSrAmO
DS3tUq7yj0iX9ABgkdKVof8gcojbVD3xMACHO+sVm2tezsdS/K7Qp2mf4I6Nvu7libkHuSep1wKj
7sLpiu0SP5fZHatD7zbueU2pq8cteaP1Fapb77CAbbyRiob0iY/0jImjx5FroJb5WCTyxI0w2Gxb
//Hake4+85lkXUYHNC+cVe18T6jTbG3CsH4Fddow7xOngYVoOqn2umYmdwyPNYsH38LP3d8GUxoo
ApiGuYHjNOckgCnW7fHAmM8tlPK+tcxzqRczpifPi7ugyC5eUIb24H1ZcOi5h1nWLausFzI/+YFW
AAsrtXr2RzVcdFGAR+tqzFRy8a4Bm6GuW5ynnihSWBgovrZxQiwxT//9t//+MhCzZjr3ydektbnH
Mr0Zu754GhDH0t7yLz2xZ5aDhnpPxDN12EGcOl1LiwAbaW8qLlDlgxdPcM/kJkNe/wP2c0mpb461
BGZzCCGM8PTj1DIgJ9IW75bb2Vfp2WZP0QsIk3NXjNfWvFuBlx+KHG5ara+oKkmqduSORwpaAw89
YTkbOe7EyqqHyONBC2fi/DtLLldrNrdm3/7L18HetRPkTu4voV30cW8LPSwecGbSOJy4SOukUEMf
JYCXJ+9mu22OLeMI54AP5E7XqUllT0A17kvna2cj9Q9QXKCF2qcRuQUgY3CcHJwOz4NBh9n0yldI
2+AjnCNKPI5W1z78ifRg6kF1AnSoRetCH0Wee7xF0vfVaWJWxVlEUoGegMU8s/37xH6w8P+yVKg5
H/gWca+iQBluuve98YlsPM7O2Q2FU/623aHlUm6X9PL+qVhB6ZTBD4n6GMvyTU+/h2XHte+yNssT
2g+lG7VxlZX7x1ot1n+wKDVZEqBmaTpplKa0j9CGPf9MkG3dmv3znHSfjvTpt7OGfFs0M1CRzu7C
tAC4a2Xshl37SZvkF+vW7MFv6Rh+cDgwyj2APqSmHfFJJW1kDBxyDSimolwJ6JSXVOso29JPk/K+
TfIlmwa+32Zo9GBnds6Rl16HrSTA/6i3Sbz07e92XJZdUlpI2N5jS0+QLQLb+j5r+uvC/RKIhLvj
jS42Yn1YvH3vpjnspLBzpyFHeUVzWAD+H8jJdtDr59VusnCwu6tOjR/1WjQ4jXABN2NvvuYWu/Sg
cSVZb+e352QBvcPmSeuNN7xx8Uw0bjNn+rjV67+znbwaDb8yT0eJpxuOsFJ7hf0TRCTT8QN4atyA
js5DPUUKyfMsBhErQlxR7HUo8yapyeNLOx71QvovYCczgKkdKTOdjmCQ9uQtNgvbKyvAQ51Rkhy8
Nqv1lStB8sN8vPuTF9ucSfmluL59GdxpkHuxs9fEYU5kV/SeWajlk8HmvVAHiOEevpoV0y3bLGl3
Nj4Wa40pMfrIKrYJqsZJwyZiEdAeXQCvqFkfpNa6ndc02KCskfXIpPZZcZN4fYiD9snFtnw6qVI6
ecw3ANYVNuwEuZZ0JRZH/QIkYQhdbwUgpGZcZm5Yjt6+MVlJ1i3qlQg9pIdKeQ/1IEeSH88wefbo
oflmcrB38B1GmSMWosGMppExXPXc2oAtbTYTr6yOpCqE+l/OjCURVo0G5CLttx26JTTVUAKNaSqS
gn7zrn6TR+MZHYdsazjlCc/1b3Bxn/4D85qJSDfMvwE9hPwhWTYXy3vx+EBatiLHwfim5JZ1O/Nl
U5FPSRLj07KTNHab5MXJxr/AMQz6xJt3dkyvurrx5/8L/PeRa6+AU9KHoBkST7PDZFga5jZdfpYC
unGn+1A9GnhDnYRinEiIG4E7g6MpjbCws12Qogi77DIz/YCd6cMBfhavc/GcGoAA/HnbzOzzRADQ
RcvbW93XZ88GN1gpM4DPDVh7JjizkZb1TtTtyfbxARf9+DSX8Kt1m4UFjX2QLQnAsUpmQrqv7M6D
7tur/RPIMohMLSuqgPK4rJ7Yc3sOwxuXBKKjNJZ/erIA01K7d+Ltv7xHiqPwSISxVb9CgNp1foa5
nDRPbPcb30FCKubqT59h/Us68wt56ODoXXIsq/o02wwchs5GHfsVtAXqg/usD84a8BjW0zCJhJb6
sR585vQ8XCw17xOYH4dlMOIc2YoKdvKZ8LFwO5X/5oEUXgXKZMJZU83q1ObURY8w7iMBPg+zI1s6
l0OWL93yQZMgSp5CAKxl5aG8/5S61UeQyZfIT9znAsjN1vEI42S5QJaecLuX4dihqSQ+ydzgswuM
PoRg0Bxk46u9n/n2pSmtGCQ4BpI1wB2lOwsf5HioK5wiec0LodKesoK1csmcaMjKBBOKEQB8/UUN
k2Kzmn7QMrhpWLltxdr+GRic4lYww41yuhtZMfFHJFqYUDNKFcJvJKAXFHxeCRhRouC3o4I2dDT6
56KiafgpqrdAkYAejOCTtmmerAWQKN0uL+U0UTA8zAUGHfzbOmOcL/ydpPMtIjTXRBXhzs204pRb
xO8gl1FbKXJZEOnYmGHTtnFkrqaL1LqzKu8baBkOm8etClV/R7Tkpg16FQ9z9WaAvqVfZNkSKvF3
Xdgxre3ggc+hBAoWrryZtp7Vvw9m/UVL6SVLwTMk6asFEH2X+RhAfO8v7V7e20wmMS4WeuREu5wy
r55DtmPBcZCm9XJx9Bkyy6je7JkzJ7W0jVIz+/16+HDc1jlWOQ5NIoTs7twj5DPnw+VgQDvaQtHg
bYIFDKgLvxR2xuYFBjc2E4PwjtRjjdeyvnBr7kaW+tbiuBgDJYISdlIzWYJdMKR/IGQ4TNgOG9aR
xWO7Otnzw7GUd/z4K/GctS2HI322W7lyuslh5eqF1Z0MgwHBrdJUvOStiAuq6XzoRJuCLzUpq6ze
rRjbtqLKWHfPxQfCUBfO03xQSzmEUC565BpnLwWJEr7RlDbymQAlcnBvfLBKly+NQWViTK3betIo
wo2Hxh6eTRCJ+8F6MtZhvyBTb2ubGnlYMxzZ/mFKtUPmZgVC5bo13elf3RXk8wJ+N1ZbtDvf51ii
egGYTiXzHe1jMuoaM+HoJkFKkvVcu8YpwS4yiKzfU6u2A8g+7/oWNc4vlTzXLH/rhkIPOxsU1CWM
9UC/GOnB/xrF78KdnK3s5T8baSFa6QsXIynO/tErpRENzFYiC0oVKhYmas4UjYpXyX9fs8ezP2UD
O++CEbifxc6th4OQrheahgPmuMM+ls6PTfCsfpAHFTuUic4CiZEib3/SoKbrPIXqBKqRhTiR07lK
mz1cOmDy+cUM8KWINx6BPCIrocXr2fbkeqPW9h0x5COD6PhSiMTYDpn+D1f0j+tgztTASWxph8S7
lKYoGiliTld55oGJGc6YKO2jbKsrwQv71ozHufCqG0Wj7dHw3N9l0J7MpWgvSDCUkuG+HAzvDUci
tHGpnm1X1HtUrRB1b5m6s5MWa+RXgsosLKOaZ2+TdJHHEXrJRjfN7lDlKzJj57zjq3c+smCCTQdt
sLWqX+lVwkQ4L6X3PrjKj4cFn+JYmVs8JstpLeyfpvHIEAy2cZ7s6n3y+/KWVPmT10Ix1dO23SL8
/Zg+2g8aNU26k/KPNcAWF8zhBVFl9vuYbp51O/h1vtUBPW3WMw7Z9Cg6Y35S69HVSX6UKOA3sYgX
UP07yg/6Pdon2OeV20Evq61mTcZ2rq056mzmPlss1r4DGx9Xj0v8QAc0yldLyqYv8YrSqUya+m8t
U6yZnvbkJf6PrmN5aB9ukCL3k1ikpbNtDIXlxau6kNmvzN7xgrzrDd7J2pqCiM7sv4XXFy9rp1+M
8fHDyNmM0UiH4zzINwF56Oq5KCAESZ+7ouAuPyrjc7G6PRuFXVJzfBmBJ0ODGr+LrlMERMv9Q7z8
05JX3WeaiFNXWgfN5saRu+we8pbebpPsVQglwdq3ItAjrbCBwyy8qIeZmzSJHLxn4174dnqiK/sa
aFxxa1+U92Zy3lFSjagzAwwb9iMYUM93CVRzIwqPIsTFP7HG3KVWYsZYR/jzrdgVJM16iNNnb6Gz
x6is+2KByM5XHR6YxOzQbCvrfbBt/8QtK9i4E9ihorO1syDaTRnjch0U3DP6f7QFEdlqeaQKEVqr
qLe2TXnpamoeZ3xtn/TAjUvTR+teC6LVtrlPW7BLLdcAPvWWoXExotREW1rgXDyVcA5y6YirZzyM
Jf1g7Q34ryH3927fdGRq3QQK5NwFFEWZGDp76189o1oqL0f8N4ovpfUfzEhvvompnmtch5uCM043
REF8zAWd8fiHJrL7m6rO2ZLsWEI9QMTynRy6yDw4eCgZpmucYhuTvPXsyIYTiyVFiQwxOt8MvKGl
XPc6tUSCHE7ykImjzao7ova3p9ffLc2COyrZ/6pltBn8hj80JZCKDTTzQ7Hio1VCuw4WDUdW98p9
Z3ldaqqpkzI4cM3CDp2twQ4XR/BoB8Sm0Yn56sB+BMnNhEK/Qn8yrPo5WIYvIostDO6NI514Uetf
HFE7s9YPqaTlq9Zey1F9pqDYV3vbMgXQl3luZxzIbfPLqm2cFChhxmTdfS60rqe9wikhvZ3vLcCe
OYw/Kj7+1nRttUGFgci6rzOeuKo4G9of0/ultT4UBvc669VZn9x4njSSKtTmtdrIIFyR2OFgUsK+
+xMtIgHjZt6Ye7OkGoCgAr0iS/pTBfOp1+o/DfPdhpjZHQZtzspGfGYa7g26ZfyWS4XiKBjnhV2t
7WE+ynP2y2FV5T9AUNaHyGd09rVOcTPT31I/umUgtb4Gc/4tr4vPlczjI9Kkea9gKG50p2EH9Phz
eA3gD9nSwLUM5Q9IQ3IRvG0Fh1ZSuwdllD+8zjFUW84dD/YBqy1s8rX4nc6QEM36VPfFbyCH14zl
OK+M4C+EnR0pjH9DYkeJ4Boc6Oy8apX/rr2ay73F7b0kgIxFJM3ww+Eqzb8d6YakOSDileLSDXuN
jO9U5/XbbNtPulzSJ6cN9G1P6mhDkUs0gS4OXVufGJTSH1t0LB3zhECQy4/EQ7RJ1fCZpXxrkvo7
0NlxKT5am0BM6PBhLWlwnLP2Bv8ES0jNJ98UKT91l1ynauRNzO5Otsl+7PlggpWywIA6F5JxxUnN
enHyct3Y+qw4WSIU7RPA6cjQsvSZK6d2X3Dt7ZmKWWdU3fBUqzYAvmxiwOFRhjXdGQfRMsU5DuAC
skrrqX0gdYuJviVEzSiTVXvWYI4+IsvfPO7ecViMMVx6Jw8lHx5fd6Zn28K4gsYeWYlNy5IREI6h
GyJiVH74QL1kT8ZUj0TnNEx+pQjNltStI4LsRdGsQAagFJGm2gvG4Plc1oYi9IOtXlFAHuUPRO8k
sTwqD9bgUlYvoidMo43Yc+bG+wGZ3V9ht9wsUIIR4ah/oymT2DMLLhGymLbVoFwKMKYp7IKXImvX
mB6PQ0bsaWtjh4WAUC2HfvFe/cbiApWNfG1W1lvCc1n06ZN+4d8lWL02glsY1X0kz7t4Mf2w9zN1
G2k9DpeyoK6w0344+a/sH8rDWnji0LVlwESLtC7SNj3mNd6zxU8RGFYwipaxkkSvbDxBWG6zNjd2
QVN31DpTnxBk3a0wzfbYs5KfxAibMs+/utW0n4LGIQBeQFmxp4CejRc+isu86viuHfTvyl531fIj
lVkexSAf2JeUipM0m3buoD1VrTudDfurL1m75YuPp4gvGexMV9niTvaaFEZAuNpX4xZH/MUSeKz7
JKPQsS5rnr+COzzKO8VZ/k7gqztWFYIA8wwWQZzstbe8mIqoaA8Yelsgex2JBV18fYGJ6PY3asIX
dtwbsgLtXgjX3BKttqK1Nu/U7S0HU9e7U/DI+jAR/NZJ+5bdK/D4ZtvrS8BZCog7m9270gpKRSDw
DEV9TgcyMoaqo5kfqiZ9e0ZtynBH6CxTCuioyazvgjr/ZGV+6tKUAqos+wbNAtHQMw4dL2TmCXor
Pn2eMIyivEJ06W3XXv6qcxblcC9s4d/gdJahPkx4KanNVc42yMHR5RQG7fvefQJoiQWgaW9d+Zo1
+OVTCv5iXbPhf/ZEvmtuPRNLtMUJ22bVIjJpRGvs5K2E0LRhAYz5a8ToyX92XKyGEmJ2QdABp6rE
4As2I0tQLrHQJ4W+cwZs6oVLPEspZiz7Q/cxnNo9M/xQV99681HmBqWlj9yc7iACFjfdSCEz07QQ
LrACufqUtIM74Eq82rJ4aoSzVRRd0R+UXebK/jIDyByi1n+Eo6Z7ba509C6r+W6N8ggq9dSUwNkL
G1duOvYXCmXBA/ujcwKqv2cjrcJZosd1dlKGwDmdfUfx6MYaZ/5AOam4gKUXr5dfi2/qr7VVv4PV
jDSz6b5l95kVun0qEwgW1tgc57l7I9m3HFEuD6vVmztdEuZIWTQd2k7hRzSdp4Tl7tYeo3yq1Nke
vqrgt+wJv1ULqpzSuhffvBvVXbVUQ65duq/rhMQvZYGsCVibl0mHf1zvfnMeiS3vae69+MZaQU57
aPU3WzpX+uSHA1/rHQ3cwCjR3Bi0dKiHmxQx9pwL45S7lR37NjIbixgiU483VeWwTWxL7lhAVYzI
XPtyp/fafNQlDGGG9Hjl1RhTSI8duOlv48IHXwlHR2qyfsEN6vcOrT6Ru3TJbaSxJcz8iWL0udgG
XBxwK7J3mdgD0AKUxLoeePtBJTdQX8Genqzov5xbq0nyEAw1t5UCAIfeIEmW7Znr32Y0VP5UcZs7
B4WMe26OR2fWvq2gaV4BToW0jaqDzpsF/1D1VDVsayryCUVPX2ol1zI2dezTgnI1GlLydD+aBcRr
pzJx6pULFsxhxg7OzzStyRKNNHdG3ThQYgvMOpzTdOG5UsSEitnY9gyjoNH54M2ZBiuXOL7bg7Pn
E+fH3hVzIf+5UJUt6yEQzY17G1tIE1BjVOgOzoy1XzxGyN44Jo8sy+g/XkQmE3SeTWhU0jzbN+B8
6y3AfvdE+h4P2lxcs7S+uQKROV9cxOmfvJCcrSlXgRxc78Yh++itMEZKUNmbQMnhQWQjkWJNZuyM
YjxQk8n6sGhXCA28v6bJ7OOZ1LEY1jpWUt6Je+EK89x3VuMmT5DCkZPuO9/KvlOwJFFevwqznGPp
NgirFsEaAfOAdPVI0PzBGWCd5uZQqI0k4yk+D5NhXaFaSwonOpMlaqFFrk0XVV9Y595IVnIwI+mY
VnX7gdf+SlqHW/Dwyawa0IkFL3kKaDjoIrYEFjb+doBZPAKFGIf64HBEP3bOMYfV9G2O7alGg4y0
JggOpAlMmrKDic2Wrj/l0OtCUv39U+JyA3O7o61fbM+uttL3Xm2HzjCzwY5fLleDetRISgzSfoU0
tC4YHvrs2RXFX4j5eVj6no4x8I+WDvmhq0FmrAML5dlLoVcoMW2kW/xV3Xx/vF4IsimuRfxv5HHI
1QwhwfzVa5td6rOOLz33nFTOJ1HDzaogAFepsy305cuz7TfTmBwC4dlXy2LQHuSBYeEHz63cNe4F
iGoWjmvd7QTRFKDECUccx+lAtT1iDTzZfjsAUFP9njaMc52TBl0MZE4ymluvQ93UjDWkZlHSK2ct
0cC3tQgoBPOad/NBSCNbUISZmf/lFljF/42LGSNv25lPRnpzzCCSMFavGYJppa9vrtn88rUAottq
vNkYIyCKZBF61kfqPRIlmo5Nbb4vMpVhm+hW9GqUVEXqi75JDZsCkkfetWzzWCOOUwh8E8pTSK1/
IB7xvXBz86RWQ35Y3XuzCI8Uau4fhKIR5L+/HU3trV3IN3uFZ5+nwWZGsvB7V8TIHplCCFF9Bk+t
86ImDwrOfiRT3yd44ALmKxeWhFRngCioDYwr2Sx+mko14YhjITJdW92HsZpOCVAd1k8YI9cyfR9H
7zmoh+DWBEhwwmL6grmmQB9hZ6EZL2BE2TNyDudWS7xTwwgVmCMbAwaX0jHTUFuqn4Q5+KZZ4qxT
tbItgmTeaG324eWgbnDliwk91TbVm8sIQzSv5iAYt5QS15Aniu6oQSRzNe80Uzq/5ZECYThqzjOi
D5/ZwAQGSQb6MEl8g3OYLb/9JYDh5Vw1/dnJImp/f1Rh7lJqu/erxjWn4t3MKZ9J8gsnikPvoIcb
6v8a5wVTAHY/4+Q3pR07ovSRx+xLnY8CZg+ZQs2wSdHTWCXy3D5oCxqhnctyl1OgteEfZd7KBTi3
Kv5aTuUd04eqTu2meXTlhDCSOuuhM7LhUNa8tWhYsSHHG9Zb0ng+gp28+Bp3QjwA1h0UikEtXZjX
ff/c9su71OT3hIFjz/WjBqQ27qxhfRXcGY7Kr5bIWSYzrNCvNSIup6LIDkM2pRfqwykL1IhCNkDy
4Ni4Z+ow0qxOd8qpCrIQSR2twWsm3WVLzeKnlYpmj0tXuzm5cdfr4JohPxx7dLBNPRT3bm6rl6Y2
MeQCFRqmqHMeSqrR7haVJ7dMMUYphox4HEYi+EI7GXS3szeJ+S1Qe0w+e80bHeeYf5kWRExG7Hon
RsoClrxi72LygpU5dkpWPWELtyBq0yJaBrY0vcZupfT+8FMQ6wHZccEkfCrXuafqNqBixdDKvSoh
iy1JdWwVV5LRePY895/SAuuUddM/pw/CWlcyolz1mpqOtdegS7bLlMfeLORJSBASxnLGh/zPqOVE
3Rk3UApao3YuE1qh8SMv8+6/D7If2LWCLNxWTrPc+hJ6WS3aKtrlljnczYwoSkZye++WGNK9VW9i
XzKj96qz3v77274tkeVoroh6zbcuppqcSzZnJKSzbL+yF3L9B9Qhq+IpaQ61Jbx7NfArJRevV5N3
InUgDn1TyaMTdCdf5h/J+jCveb46Tbz0ooUYwqNq/q4WxVWB0UAAQD2mZe3tSnv9EtBQMffgUElx
SqErrb+Dzhl2a+6yUFp5o2NtkXFJw/fJHPuoKd9SKb2/ZqpN5FNy7dlnjxBLrpWNKIhHjkLFdWnC
OGgpFVG+w0o6W5NtB/8rZDEahJOsycyxXURhY5dnBtolKcnoQUccTgN1EueprXj2jX1T8G+iSCb2
E9gH6RjLQveuUGHBkCaoLJSvBQ+Yg3GBK8ydIOBR07tu5zYPklMBq45/QbnL+gmOrG+qY2D7LOgd
A3+EZ24NbWy2c5eLUKnu5tEMcW08ohNFzb1w0FeOD4oIpAbsRzZcEzNFmUI1GfgwhnwMue3pRxrV
7m3Xye1/ScjFTIwnD4Je798nlz0DHaJUurXmv4r08dV17BOGd4CYUnYXGAWH1s6+5afUx+5QP/z7
iXeWk/WXeni5U/nMcCR2hB/LB7jtrkzIduAMl6PKuzsk4/qwEIbkj8Tih1baIyAfPfRHrvONM+q0
9xbzFXBKs6P7peW8L/0P8KRXY+vNVndzp6HDc+PpTyLB/9T6yMIEL4FNyJPrGNlzaXsvj8MhT8rk
y+4CKDpOea7pohWK239O4CQcPK06W3VDEsRJ5hip9JYTS7v+/y8JbVr9BGW1WniBsPpY+DrL/OwR
KdzRW4WXnDCeMuaUu6eBr0mz0bSM9NUWmbrOWCTw6C9wXFqs1vmgDbFL/gqCfUZZt+VuyNtMN5Az
W5/WwHutmtdKlW8iBwNneUtBHIvrFbrBxoJVfOsoLigCE7Ppg67mZ0Z2yQtrP43dya7RwJrEt66B
bixX8YQRTB6mfnxu6pGFS4XCbWpcm2xp42PibVmzVrIb9qFE12h6MblMZUe/dttdkjU/ljk+1biL
YiPxdg51ibu5Sp6ZTs2JcHKDxMWa4ytd2vti+O8aT9xBOSz46S/CH+5X5K3ZR5GtpbcjItqv78xS
vhhi/kUyt3xJ7W44L0315GtMhb6cEXi93EQxjXTLu2R4HSBwebfJ0GiQTQinPnyzTqAnqLddDPAC
o1rVNPAfWX117r1hJ0RE1GjwCE1Q5CtSQG2Sf9ZsIFVrwrisHNY1qfG7mp3uwpca6xaLiDolheh3
AUG8JKAuxuEewus1gy0fWfbdwtZ8aHR37/RUA3CPJP46OTuiLTd4C/j2CsPg/k12qf01AITbYtng
PqP8G16z02wxaSQ5fIcBukDpIqzCzQeSYxJrMfPvqVz8ezZZLwXdir3rN2ELZwxpwTP5ocSPh9P2
xIXmj6Ak7VyX1gzEpy8jQSj32INwjtLKG7YJ5I7t3CiN5DjrAE2mZFrnjFyBk12wutdHu7Zuo8oH
imOQzXhKXIoXuNJMpU0DSsl+gLBMhZR86R2C04U+LrhgzH+WL8cwlS3MG2e243ymT3HCiLLJkS/E
NJ9Ws3kRJmrv7JSQlMw00tw6+W5NblyDZuz1weFOZqOgptpCSqik4gfKEBrBfB7djGeyPM9W+RYw
jSK+Tfs1Cb4flqoVUxo7F+ldx/7mmf0X4v2JrMtDQ9lyxzZQBgNLQwPkwAblkWA3DPul8bZj635x
5P+GS7ueCgWtSsyxiY33eRlZX7biLAzBL6u4JXL46A3bjmbP+Yd/G/Ncaf/hzUYz+LqddX5d4mVx
5c+s2EZwk910k6tFjd8sl8GvDhm1OHf6GhwqbH5PWbJNy0aQZVy+8OzaIVl1b2+4LVsN+uAXLUWD
FuPVmQMq4Nc2vQfWGpbOQsSqw1pSFZIO+FHvD3gQu5OzVO8EADF9+pP3BpCa75XS2w8xF7wczVIH
gy3wZRQjr7TKo/qAnoniyJiXkiAd45mhE5pkT3esjrhqocIot+7A3MoAcddsQ7x3lV8VV3dUzzS+
NXHfgtioNCi2Y84DRvXel12xOalgK29SUPQ0ODTMz8V33qdfvvshshLsZ2pNB3OBc6NPBFs1176K
lX9vUoF45pF6uJeuqdb229H+pz32pTDp/zUMpSgHSIvYGTgYzHuZw820ffs2lQkYztl/50nywyrL
X+laTmi/QjpzRLXtuZ3QCuFPJ4Aa3xOTxyg6DP7JYm8Wy/r2JjxnWi7avR1kT7axfope/uVD4jcY
IjywPKOaL3Cst1Yr7gHPNV5E7t58jrbS6cqVDbdzTQsfjzt3eYzDE8xQuBUwcfm++Njts+wlSazx
qcwX8ELaWcNTY5awoZwut2OoibhUIdT1HuE1y57qXQXjaiLwYnb63sjGF1bDvw05fBa64neCBmUH
/LAYKnETVigN9fqU6LDXiNqwWyBHOI4rV6M5118GR+F1fWzy6YzaP6ojf2mP1PXDwkUtlBpM6pyz
i9nTt1tSwR1n+QzW0AcUmloH6MNP2Wocphn4NiHQ49RRM4u7h6OBgtwNoh70vA5yB/5pzvSFJKQa
H05gqj42uaC43CjiiviXLUZ1/7QrBCbgVWBavNmIbcvZOQx2ISP6nxW7Bbw5619uTi+dxuNOjdof
5sloAYFiUfZ4goTAAqTpCVpnFxAQ/ZH6nh+MmuOetPx0FBUNh4304nZ017NjjG4oU9/F693mZ1ry
Fjw8hkbxebvuncbpNvS6r09NFmXacivpkjunvXNrAarBfkjNA3Roep7JEAwaBUEWjYzbivFmt44J
nIpUfft5ji8iA5Iw4uU0H15McxwNVhXzIc86DdmeiL4+6nf5XpXLP4TWmX/EGGwGfBKs39tYODZq
swXmsmPktYCdbhVrPNvoxgOLKgtqL/wnmT9oO73LicZxmfLAMqMb1n7gKr/RrUEAyEQ4NBcX8Km+
RuZjvZcAv15ZJ5AWK2LUnu6JDeh5hb2gCWYo9kXnpIb2CCphCXkyeibZ07BonA8TuapGkEptigPG
+hdWMskeUqU4S9Y1XYtwm2E/sJGlEN+0iz0LKkl9QZf52KlLi4U0LacPsWYUt+cT6FK9j2j3djdt
4LMnE96hIwsS6QM2X1qPQI6t26J1dnnG243DR3K95pvlWt6vnK3JbpqyBkNjNCEDRmlDe2r/UNOr
+Qenrbmjh+KDiel5LVG9HnUzWvbe2y1yyMSZ0hneLhsVlltsRkvLVAtuoV4TurU1ljhzmqRb4Y/V
Tjv1i9HF4KZfC1ocwszhitEyOwLeeflaYSoZY/O2eiSuOyQVpNi4LJnpLB3QcDFAGNWSPtaq/p9m
5Rpw2yBeOiPW0/FOgeuRm1/Y29l9+TLpcYpqS1NRJ7LTWHTVLiMCssF7N5/TBD70ShvCvpVduxGO
A6ZTekfgY18FbFOZ/Y+9M1mOG0m39KuU5bpRjckxLHIT80QyOImiNjCKlDA6Boc7pqfvL7Luom7d
smrrfS9KllYyiaGIgPs/nPMdXV3hFZyUX83bPPDyfUDi3E40A6kDEeHks0+6g2bjuY5xHp3sRp7d
YAlPvDcxwGvjrVHw5XshzdWTpTgJ6cLgy/BrhvO5UcgnpsycK81eoqz0FqXCzwDpwGPjjSy2vb3w
oksLcbblzGJEeDMx19Yprs1W+NNXkfFN7KwX6NlPs4v3OZfpj8omwq4vXwt7eJHtfMtwuK2Gqy2u
xuAGv++PcZW9h4SguBVg2valt3FTOP4z7dzJqulfIOdoa34jzwRvtg26yuMFJG99bV4Wz7G47Pkm
cCl82V1yCYQLNxtdXdsD1s2nPNvloTwt8Q0+zyNySJXrkAkPZcwEWXpwnRr5UdEzBvG7o2jBSBui
WrcdC0y7mrpD1DjbRndmMxRWfViC+mVivjhl/O2FxK0OS3zryeWJsLV1X7bPfjg/VhGz7mQYN24x
PwlXvbWBuqBLg9s1RMwXBUO5bF5bxNgdEVT7DQDqMhM/QYuMlKXY+hmZuhCZOxhZOH/uSJSQNWyR
dPTRRrGZWvl+98OE3XNYGKpcF3UIk8fYGb/ssCZYPFsXkdiHTJ5WvVXWW4E3zZ2iR8KSEAQB+PPk
RgBeYSmwDTPLpZyL8MUopwYT2pq1qMYHitcnMG0/fJ9NFt+DfRuG56WfWaU13iqc/KcpK4DJGESO
Nc1yLudDFxBaMrnOzkzxFkXum6z3HS3NobfZT8jlaBi/IiUTN90fzCsE+CDM7DQ/hjZ9kBqAn6pI
MetB4YQQcW52EBfXXX4Fm8lwJ7WwSSfEtWDEKO6Cpf6MwNBULuMcj7mmX4EGtBAx1+23SUOg8Rck
yGZdJZMPuIMCqCe/AX+7t3ZpmfOMoJAas6pgs1aXD67xbzOqxwFRxWqcyJllR7WCL0o7ux98i+G9
/cEGBhoUPmjvWY6ocfOMce1UxTvkpdXGl8mdO83uvd30x7SEzB5V1k6p8WPy8fSGiPxUz1a1qKaa
ChVT19xh09VVdSTw7NJp5tLpuHD7ZRyyc3Ff88eH0Kd0GNGYMhNJEX5diD/ZEAAf8c7wHUQI9A0D
8+n2vyQDlWP/JcCwUOC5N2Vfn78iJ+B6nsSPaXB+hQ5IU2Xadxpo7mkEkz6V7W6ckUl0BZ88wtU1
GnVgaiJFc5u028gnE67KEFSwY2YSHGuIrT3tAUw2AyDN6U7plEaHZkyfTCmplxJWU66Bcl36vyYA
oQA5vKNB5NQDltpPXfmOOJqzef4a0uqn8TOE2n0GhbYAJHU1mnJl7qxjKpdrUpdq3ZXipUuaTZrg
H0SBBYYq5kHuUIsHJKLytRpRKKzDrHgviEfdDQGRoq3w9lpzmlZV+4rKkIGeZAjbT3RgQDE/zAQ3
rGqhl7L4hDczILZnr4fgz8OkgYiKco/TcCyCeK0zZ7MM0AKDlJhSw2ZyJTQ77LzZNF2lj+OCFTpr
lzNxdlQ61i8fydC60c5prMfkkFooHpu0eVOD6PaOTWuS7loTttsEPjI1SXB2G2ntfBu3Qkyy25pn
3aLKWQcEXm2o/b41BJuu9IhbyhQ0zwHcgiADbgfIxGVetJePhDnIsyeDU9QBfoMacBi7IEA6YrHR
vQkyGQrv0GGUuNAR0eJLJ9DyBJj3t/FkcWBGcfRUqsHCMYFqZAbHlBk3QTgw9Jv46E+SFZVoSLRB
+DUl38abtaJxkRfM2fQAZvsG4PEf7TA/2cnt8ClR/cU0Onn8gNUNCRgdKmQc+pyO7yBjEkTPElNP
LRGDTaToEKDI2BXowpef5Y96rt9LL/zKIjZ+8WvdsCqJyDLAw8BtvzTkWfDc44NMz5Hl/yBWmCbZ
o/bTzOa6Sv0MJonc1813bcfXPMmzr95dfks5PMkHlCMNlTcJF5o3tR0bsBZJd4d8+6sVcl3QMNwm
QFLZzaZuEDc6UjwylOJjmWNYeIg9hTPeDR66KLqfOEUfzkG70QKqDSNxBNlQMxr8RBZAjlwOyHP4
+tAczesSACXKdTZmcmKdPQCIwp847zqblwO6ZeMnIaslw6leMnyBO+jvOipFkkkZhmf1prBFAACC
UNvUZevPkEGtxuqpcerhgPSYcKGo58tHfNdY2fvAQZzdIWGqAj6i6KaWWQBEjctvJpCvxYAQ13cG
bhArFsC0hnAd+uRFm7lbZwNAcNdFhuimrJQs0roKNmNrRGlEZaQAnXLzHQa93LjtO/cTzIcGGbqr
FCWqY+7ABAaokJCn45Sii7MAfNhNyrpcqPWyWJpvMrgdc0mrSW/sCDGTU4oVrgLM1eQYrhLhXm13
+CYH8R5qkmlEIuC+Fc4KDXm57du7oOvu8tD56ftwe8OW8QUr02tA/OhZyfTVW36kPNxjSbTNTKLr
YfaYfAye9VpD2+P1rLvUHrmS1R6cy7hJSl6/Cd1fOKwV9HlzXELzq8GFtZ+5egLKoZWcKSfJ+yrL
6M4e4nYTdZs+V/UpeUkl+gB6KthcM7GpOIkR6Ea/yZ949CpJMG21HHPtci57HpHWwUdgq/4RMdLO
gmXU3054iUWDTCJUXl5R7tykuPq6r1GVOXI7DudeqycBU+TQQuenH+VQzFDph5ZNADrgpdIq4Sm+
WL2ibaIC6kL9rG5hBjpkApPndYIYX1FlwPtS2V2rwE7Pzm2NKelFIcBditEeTpNGhTeWo94olPkb
j6FkY4cfwRwHD46ELKdpPEEZ8YGJd1lzHJEkjtc2/uV48Eqqwb8Pff1Y/Rwt56vTMSYpzswgsj5R
Dd5PniB9qEUbYnn6y47miuqqeglzv9ujNT+nOd+KXADvZZbvAyEPAagr6k7HJKSu+cDQmQMtjfg+
a1SZrpvx8rjm1mVuWAR7hJ00jKAAk/g/7ISaIBHpu02XnFrTdOjsayPdoyHN5HGA62lKvmlFxQK2
aOmIFGZv3DzI9VWXooq3h41Dp1u0UpA/6nxqcjtWDEWQBJpNHiG1mccbr6omR8gHjOrcloL4W92R
58HWUDOycLC2Hf3tMdwLDvtVWlGYmCT+5qbitwGUvmvG+0y13/oUvxJEx4Od8kAkISVWiBUPjl66
aZfmNe6IhyG8fMveIkFpEX4PfXjgHaQgTenfF8s11B7PQDzZ97E7ku0KHKT3K7Pjn7ydb2DbYoHU
OUX62HB2npvQvVY5t6RJgPSzUUm3Q44YLiEVF9cteSWhi7wu/FCjjNlIRwd7oedbdIX+O8AN1hrs
I3NMRmqwfKgKZJ4cko3r3J7giC+lOxMn+FLM6BFzB+RQlRJ+JwDhU7a2QJQIvKXavBNzDcnQxcXh
Ovq5z5iK+gUvgeYBWSX1HVyGZTH+ll0S7R2ybt5WbM2VwD7lyecu9yb26RbDVMY4Rab5kbiy+BCQ
RYVUuexdHut4KA4pURXYkX6kXaKPndvwcbS8K6tCsxAaOtKR0RogeH71Mxsog5zIJc+m09T01xi7
y6aUuBYyPOlLoZdjCZo2mF08emk6bq2gTNZuSPTtOMz3S0mNatEMTl9micl3SmuqNpA2SMhBQi18
dog1DZbZjMx3KpcdfvEMqBO3Ep82wKuMoVv5mNifqmBQk/ROvjVl8T0yAelOszceOlbfgDqLGV8Q
TpKGIdPOayrnOYChMFVdda8ou1q0u8e2SpAu1PQbLYJkoKAuHF9n5ouhS+x1qPIxfxDcXKU7ILXd
0WmS37cEzWePYs5anqte2s/yje3NdGWcW2zJmuHwKZadcGv/GbD6TauRZL9CjAhN/kK8OCYwDXQ3
VtbDSOrTkegDLq6xgbCtwVAaN293FGbMyPqtgwTgxWAEeUij6eo4qU1+ZmlOpSh/uQ0hAH2GsqAX
8ATjkjU+WidciwBEnm4iDMdTB6IyH8Za3RiKKcTTTH4AK3DxaZHdCmHMDUhamEZ1LouJDwnj/LqL
kvAhioEldLAhkqzPrsJwPxgsLnuTs/9mSMxcPzTdIU7nL6voy1NYWOu+Dv3ntgpW2ExArCPOVlkD
PNNFpeIZYgJ70R6TaFh2Uwz8gZVUCZS3WC2p7xySnK3cYMCYjj3dcBbM9m5W5pIQ3c5qEBM68tDp
7Kuo2o49uX8NIxNvii0UN+QmlDaXEct2cPpTRLq8zL3PyZ4P0mAQajLX3ZPvTC2Vxu6ztOxsmywY
rxHxMItlZnZoCEtd2b7Sj+E8obLsOgHHgoIWxRz7+2jcLohmV9zRhHP3T7iEKUZSPVwEg43VZJVI
Kz2EBkRFW5tRdZuIrvSau5IIv+jBaJCCKqd+dbDh4jyzt9E8f2Qm5opG1tpVSKhmqHGQs3ZV1Twb
TT2sFvHZWxTTUmIHHTwAVOM3JooH0JE3hzWUjFZO9ca25va2xEn39tFi9nHq8ujAwgZr6Xg7DBzJ
gIy7w6kbuZtzl3hK9wWsio/ZGY0ISWvTZRznaj1M9J0sZlYZvDBii2mTfWjpVpgPz8APaYobOzov
Y08MtH8jfmPasJaUc60CCFGFj8QJ0ke5ODpj54GGksCDZWbFgFmk67i4WmLdVlI775xU9S7zW1Dc
xFapcIJ+NT/1niPOjZsdUjHdtkzRVdFD7t3eeU2GN9dCW5y4I+YTqQ7Z+OVwn+oDDFk6MgxejXcm
B8g7SZrwjUEQEEuXEU2EYpDxFfoJGXwObU3NjyebIR3yLtYerwicswNGd1yBBbXqknvHeLAZbsrh
1GhLbjlogr5lXhv1zwB9Px3UAysTn/2EnFAzMtHEtsYgntYtYZaTlA1ql11ZFzcX3gBYEpEu6SSs
yi3Ueggzih3z+Ytt4W6WkCi5LAp2y6xM2DPdMY0pCa1yXpieT9u+JwZymMpdYEawJL3cWiwBqa26
dTS3wykvZ5ij6FDmoH7rx7Q6+Mr9bpesnx3m0h3aSdwm8lxaUG57UQ0biBNo9RMyJUJmGzzh/cpz
8ZSVSfjh1cnWyot+75Kex9zctoE1juooNfdqOLFRzix/eJrq6qr1U7f4xedIplPvcq+3no2IGKdw
nQ43gEq3yqx2R4o7MdGRo/fsu5wT9RHdAYZWTRQfJjhd7tnAqZWt/fnsY93fj53FomuSKcQU5pJ2
N/p3mcmttfENszIxfviMn4F0ZCOm+JB8BprSlaPAhndSvCZxP78wIzTH2unx+c9oVD38qgxwSQC2
XPoeunRSdwPRny0StNAY+/ljnBFg08zoStLF2sbN4H+jO3x2MiiJTmA/xQbFZ8sigBJG3BlM6/RZ
fGNyPnHcE1W5dStneiqj9DP+K0g0uh98lm1urOqtIdNl1wmbnQQP6r61UId5OHKOOYOc4vZ2DSSQ
raKRIFACB9DbtTNumgHufllkeFtp1IDrW0xmporhJnp7BzHxsyoALyDd03Ztv0YDAnp12x5DCrnX
wtzXdSQB9iT11gqbHxzx6o4h701pfUjHzmObqxi/GZb8l1DI/nnKaOiWIax2tGM3XYJgBLkE8x6h
QbOpwCbCoL6xje2ieh7CHHKo5Tx5lajYpZesmlqnPmvAZwfahiDyphcq2Ico+SVgShzrvicyWZET
w61J5Pztny1m785Dw3h0MvqHeF4eJKSVTV1DlBiXtGVRCnAXrsjz6GFJhqxvxGBvGxMO5xnR9bYI
C9ZFEVGwok8fBo3OSEagkgm1s05tkjGFH/XL5JldMPUAfnOIeaA9k25xVxZioHWc5YQ9peKlbJtL
mJfhlXEFc3DsvllTgXyIYXL0/PNBqiO26LxpK+GirEN295eiGn6BR5x4TE42AOdT62XUVxlRYCPx
MQk4u5VVpRernHAsZfR7qaVy7G/W66DH7o52r95ksSaFZ2hfxsJPTmwUNy6bp5OLM9i78UoKoLCM
ZNmR9wtj+gJYpEUiW8gYsc0gf4oKm1kTIbrvwmRntY6L6gLSJcOgiPFr8WjsKTxOCTxPFEaKKiFI
1pSVm8qY5dw3750bjx+WApZ88ywDnDjFHa2OHghaUUWcb6bahh+JvOl+Yag7EVKtJ987+u24Knnk
Tpj1rjxx1Z4Ek9ckmsyD3VPrtePYrzJt1K6eGWKBt6el7dSj0cQeDBk2kMGB1ec7PjplYVG829ly
ISUzaezkAk7JungCk+Ycy695Ev7VeOgFo5TSbKBmYJRUYNOBGliyWrRs8UJOIm7Fsd0Q6/WFJpC7
W6QaeWqHP2z+1TGMzRTJnn6DpiYJuRXQXx5pn33GLP4egsm+SCY6TJZ9sLSmty4eo5Uo+x/whWmA
7JDxJeuvv/5Wrabt3NvsR9ukp2kPPnw9/GAOXG7KmxzSNsLGA8RjbTqfPLzuC//i9F050VNO6zx3
GDgEGzTIy2TBkAeTD1bPgAUqz9Bw05EX0mBu7qOC3VDEjEQWtxyAHBM9si+MYhUrDjezWA7SGynV
DOSqzMcOBf6WM2fV6+KYO1m1c/rvXMr50WUh8dBRgEjXf0uaLaJDF1Xl3D0E7fjhCYZSHbOcJNH8
edQB8JmRvSe1Qo+sIdai2v2J3+1YmMaGstjHe+NG57avp7eslhyCvXnhB7f3feDJfUy+1nmc39no
T6exup1psKZL+JjP1o0ShSccZLjxjwWnAfd0BWaIlDREeB3+OossXzi6u8zetFntbMscLGcm1b2t
4CHY9k/0eZjyVfCDXDkIPw5XBqpLs0/Vl0BdHCCTak2svrXhBKggOAeI/lajq6qtfOxII3sh7eVl
aSFEsClWZzhhp7YUwWmx0m+W6cpzxn8BTe5xBZtCvqrQOwe+ZscVOudeWfHTmEgeEZghrBvNJQwV
JIOWPB/fcs+gd/rnmkNe+zH0z4yGlmVVGWTDpSup2SSz/lROHq4FNrds9T5kTGEW+TDJ+x4nnw1E
oghvx4we8TIX3X00uJSjiBs3IijuPOlPd4PJfhXEuxBP0CUUjt3PUfMCELvKuzmrKUGIXORRFZyE
xEVu2pt1N5CEZ1DcVXekLmGdKiI8616VHn3U0OyF0zu07NalYbrZOriFK9E794XEeSxk5q+HREj4
rwXP6chrLT3/cbYnefXKbI+wmaIwHL60UwDM7bv6GbaR2LNxsA7LCFRvGvCASyajIFsrkLaoc0aE
wUORJ8dIliEJvKikclS8x4YMapA92U8/UglGLf07XpCUmj5IjonloEmMi0sQf1kkvpBK6es705n/
+gX3wlpMkzyJwQ3PilHuwe3cC8erd9LAUSMeLGhVSgDSsrq3nG23NcKEwP5FDJkxdyrfupiSP/mJ
EKdw9ZelyK9lTIlv+IfWkVcj8GJS3yK6CufGPpdei7RR0YSFCdD/kOnQC+7uemCS2VYoaaI59hgZ
kh+0RG25dz5zx+93dmfs7+Rto1yvSg4nsCE49ftDqfSNWZvt4fZDC+rrZINviPVY14ZHToRvmMHe
WUTNDPhrMmeiCcHubNazcYG9Lot+dCcKzcJh+4z+sV3Psv4ZIVE3ZqwfOhEWW7eOu63bwr5jW44X
oD04sJOqnEyGtJyx6E/Oc503Nqely3TaAWMYM33j/Q8ZE5X80FTTDNoL/XFE7WZZtiYkMdJrO7hJ
PZn9OUuDrKjQJ9VmhIJZFRniBXIg3DnRvhgMot2+3Xv1zAMuN3m5RZBobYZhwoR1M0OTILevfhpk
hYfSLZA4pAvHqQ2IZzX2LAPHjHNJO+RrOXOGCrwb5+PAUvBkZ/cL1r7d5HrDKoRrthOOWPua4G6r
agFIeYn9j1/S2nd2ic7wzHAsrGUJQsKu2UFZ0Y0WFGF5UsuXdpPphaCXY8xHdN/X+OAp7YquIpOg
5Tkowa9tgsbMO96Oee22TzN0mUsKxu3Rz+UEFfMWn6Mm1AgLdqH0xvuJ259Ly5STA4783TcrFdiC
FP49O3fms23c54YDZY0DJ1kPaf7V4FQhBSuxjgvGwjVDJvsOyAYuRqNevdB9G43vYIuFeCNwmM+d
s5y95CYv68mOM3x7GYsPwz2zQqL4Ktntwl6DijZtef3r//vrv5jNnvJ6qC+z7sHqFHG6k0t748h0
FZxGPF0FKAyUddvJA9zEanB8dAIRrhOtZvo52Fj4LLGPtc15hkkkvE6fda7Pic0iJ9Wpw+iVLQb9
zjxV5nFh2eQacjrhlmKQqNPqAUd8+VD6ydvotMwv9dBfQC1dm3oeiNFyCbpYJuY6UInZ3Levmee8
ZnxdHocqfVW1mPChpgwgD0M+tPc82Pp96sP7ufyh8yS9xMN0pRNF6dpU23SYa4R084gtUYiLW2T2
pTLJK3Hr4okixn/ikBjWNW53Rpa3vZMEcETMM2p1qT4jU2N0k/lHQ/D8LTY+Z43suMxJVPbW21+i
k9ldkmL+CEXLmSwxGTvDtyqO3hIPcSbvxBM59TDTyX66qMFqthSP330zFmALCgKUjDvDuw6mq8pF
/NC0xUKKrH9kaO6f//plMnpY+7S55z7oiT3tsQ4uG1pq0FMpvY6YGrOJvLnamQiiA8hpdiJ0pg+Q
G/SxxSa+qZT3HNmheA3FcMHGj6MrsBA4CfxvAFN2sInR8ofMDADg7dp5W+GfPeS2/s6ajYauLIFH
teuiBMPdgVTKejxyNAd19t0Ug3UO9CEudbBtmTRimybB7BZaUrwgbUbfyLVQewAbuSALt7+4Xume
Edv9CKQfISWt7oYiQOCp76SDZq4NWFgFpxK610dDJkU1rZfOQ5y/pKRL+PYXmJmfQiGXtsBw74lt
ri79URZkgjoRuFZ9G3mxdZUcR9TIJIZmD2jKkt3IZBvAtQ+BwK0Jmyf+2O1QfjRL0oJAV+/02vm1
13ST0HZ+RuXon8Uwc83p8QQwlVBqwx07TIavkTl6Jqi+FTGD5sKPxx+Vbt6ZGq/EJJ1TmMjwMEzB
U1b581fGmG2xjD7g4U2IStMZVtvOQw8Uo8c1zg+mueG1yNt7TKn4ERrfPPA5kI/uVvVGRBMNsIqm
jRM309pHNrCdnGbPRNH5Sb/EjJO78UGRU3HRLggogndYYw6+uEuDfXI/mUW9ywjTXMxYmROBLWRW
qp9LOi93oLlfKCepEtBdPiUeaSV5n/YbBqwKUFPWPlg9IMhwjuo718JE1eUlAcfIMDej0+/bCDqh
SKcj4lw6lAGJrq6nYO1BqtlwvZDJN/YRWkfEjIGyTtiN3O3UJ5c5XZZDOQB5x5UD/KQI28NsRfkF
PtJDJJudpuD5MmX4UwvABMhABbkpqDoHxnHb4AuNHpG/uVjL3rOuqOOeZTl5W5oobHVjfuqYJCAQ
w5tmSuZmSUfTXHR6Oamq/XB9QKjoDXHtOmfT1NWzVTyrROf3vdPDPHPKeUu+9m0uq14qrmg5ARHJ
vds//3Ncyh63FCkTjeBplEznVxHZkEp/jHH3NsMvCTDmNMNv3wdD2c8N0zbYGyzfYlaV0n+6ndjs
PnGNwYUif3mko6UTjo4AtGYdPMbWaJ/tEflUPLCPz5vYvXp6E8Iafezb+DTXTEcH7qJ3J57XANHS
y5x4LSUf4s02LJpzgwtjtfTZC29w8MDdMGE36okg0znxFqiYuAIIA487+TJJ3pO6yC+RhgSr45KN
xyIP0bhglgq2gogrGBLaeV5KRo3zgsTbifUbttRjx8A7HWv9j0JNzrK8iP4aVVD78khMKD/bx0bV
/maOxPiSZ3w0iu/sNq5hJLISpBhoguQ8E1y4JnA43chimnYZyuYdg0piAyQ501U8uluCDljl1HW+
d/R9X1oQYBdpuBHJ9Etl9lmOJ9cV/ZozG0V1wHdKB6cJK/+G3iZAAmm3p44xYdHxRx3b86kMF7Nx
gi7CEYL4SGWYCfIOeoo33tcqprdJcbiWQbxyFZKZpU+XiwLFJ590gbairbGF1gki5QE1/KQwUbox
ccY1DRiTvjTnWMvokzkSp1IRh6Dx6PFhfC/RbvteCOQiz8IT0+PXso+6ZxRhFA5zovfSjDToQ3Bq
CHEh8+RhnjyUYYX1CAA226fYkqm16ulEXXDIktnZtwVGHqoKZtPzlJwXqzq7MUSEDjnZWidBfXDG
uDh1hS33aHAgTCjrOIR42+ra7ERdpkfhpa9ErMMLZHy+aVHrLZTiF/KVFmA3tGy58NO9080cGvT7
bdBdKiVPFql7u9liGx3E5smO8u28ePElb0KSWcnI4wFSR7dYpqPfW8iHlrTe6cR0q0K05UWlgJ7q
8goeTz7GQ3ejzJXhzlTjhxjMLQBsjpjN8NAp0sy3OV+JF0eQyOl3yOS7nHjFqE3DFf5RXGS5nlae
Lp0DGulbtF56m8K3/RrnCqU4G+CtFL1i39yBrkjRtRCzAiKlUvZHO9yl8pbq/E1nKK96z35UePlX
dmjGHRxRobb4naLTLH/5El19RJolhLqxZyE1/pioDUpErXZJidf0bzSq7dErW2s9RGbfDsAye+xi
NWQ12ap51bETAGMyhpuxNPMxEPFBtk51tMPvDFq4QkeS1RDLspySR9vNP0t0LX2rGuYsWfEseecA
cRT3JXq+tg/voOBch5ui0Ru0e7QBfLSu4zHUvuW4Zm5ymrrk3khmnURJwmNFu5Ybii6ba/ROZPDK
q/7TFIjgo3PB2q6hp2TvmnUsN+VYqgsQZoLpKrIgGtjH11i1DoQFkoJoLg8JwfcbH8mLwMl+bBH7
oZzHS2D5AAmHREVbMjeTXZ0pjhEbP3xsYztQIcpYwDM55v+w1kg1Fay2BU/gypIQHlAqvLc6WbOm
jraFk1jrVJTztSeONorD9OpOst1kbH2Zf+c7t5vHlySFRllH7qc3w8nAmg9tMyh3jRAZ1ifCY8J+
BpVZ9uJ7U4/1aen834jUnB1QVnSFkW1/jzFGbYKK1BMiT86DDoonxlvPYYWzfc6aZoM9VR9ypzok
dmJfl15/BJZO9oFW4oizZ96FE4NGspVe7P6Zp53k9Q4dKvjp9ZQlw/fZOOjqUgcDrDeY7ViI/M23
yZ1KluPY599hkB96x4I313Z7rGko7KJs2VQ38WCJDg/feNaxWXf4vNaeTJ+KfqayYMsY6G2Agb+I
rQ5pBYIcMK/pRqPvB1LVlJQuLHzQA44SODx4PAbOSsUWYTrsLwrLebajJD/HMf/GAC2RqTq0BHZ1
9mcInJkXY6zJwcbpiRqwLe+9Ub6OSKAUJ+uqIeq+F6lHzlS5tW/Pi8W6QXjFj8GurZUvcqwe6rNz
3Whr50wEuy7bmQLpEHnoXIQArDZMM2s4qbx6QCOvWICR+S35AcAV9Ujc6Ksnkm92lkwovIiDGsia
BOa+Zf5j7VB9tLvIEbsKBi8yRQUsvVAQhP3nhuS1PSzA8DTdfvFV0TJPw6HdcdoRnzR3+8Co36Sq
6nOkuLzL3r3MQfKRdQU27sV0e0Q3b6UDNiytEggnfX03Wuwk3SyxtkYyV4rd+V6ZQO24lp7nWuN6
bPiuj9l8qhQdPj6Iy9TLb1abk7U9p/u0YrEFsYVZT2a99mGiGdnhYYF6BHcxt/01Bv72SjgIj2KV
7NKJmEFZueFWRWX4kNqCxEZ8agS2hjTyrY7YzfwsTKSvumdAoPkLSwfxxgpD1JZYMmhq1SVWHWE4
SYTadOnkKTI+kaZtdgFC9hy2Hpr3YnjGVPpZ8/zYk6fu+F7lqkM3baMkuXmnR7YpTAYxjCmwbkis
/fulAyb+139N+fn/R5LUdMGAztpff/7x8SXzGl+jVvmn/uNvv/76rePXn394geMQEvK//wpVSX81
mw/98V+/ff8h+ZNvv3r9t9WvOv2o/s2f+0ceSWz/3Q78OPDd2Pc9T8T+H38b+XN//hGJv0du7KI2
CHDMROE/5ZGEf3c9OwQEF4rYvUUr/PG3nojl7M8/XOfvwrcdNwrtMIpE6Lv/L3kkjkvaSFPNaVPf
/oGhH8REmrhB7OGSxKMd3NJKPj/QNKT9n384/4vcpBTzShDt3bp4R7J/F/r2yxSIQ1y0PyyGowZT
1JrnyopZtk/Nc9PZ+396y67/+GF/q428NjkpIn/+Iez/+Rp8x3H9MIxuuYP+7ff/6TUgV0i8GJTL
nh4L8q+If+OYvav9aNh2qq438ecwsvbrmdFPQRDsevT1Cfr9GX37UJA/X3cRijqxtVwk5HoZKV9S
VD1hhqxnshVhiZF3DDrbWXtO+DC31W/RtNlaLPNBex4aFj0fIq70TVscRMe4cwn4bZ/Uutqh43Fy
ivlF8Qu7bC8ZL4DjJ3ZhCOFTxQWCj/Cv7dYOV8+VtQQM8knzio58tNT4vvXzP79hDrE4//qh+aSG
R74tXFCL4e1D/ac3LGZJ7RczOYoi8V+W4ZxZsExK+2BrGHdN7dO+Aa4TYwqZl0WhFaXtNht5/a5A
8h0z0AMvf4AGgMcn//F/eXHE6/yPF4dsAH6VGzieK/7lxZVRFySga6I9+bkWdH6CgKltIzf7dMbo
RRDVyWm+MOXp+hP4K7m2UuvlP7+G+N+8BN4gEYVA/2Mv/peInZBvBkzQItp7jTiIcnybqhKJirLf
fFXSoaIIyu1kWyMTX//nn/xvPhnBKtnjywxKi+fmv38yipm0PRVRvPdCMvvsm1C3n94m1Pn0mx0k
g8hb/eefyCHxr293zGkQE1BErhAAqf/+E12o4N3/Iew8mhtX0ij7ixABn8CWniIpUZYqbTIklQTv
gUwAv34O3qymu+PNojvalkokkPmZe8/VnkTSF2PjQYilV7AKntDjfP/7D/ofH2poub4lQn63gMLl
//1BnjHzSS9vqQjy79L1NoWR/vY8faoGaeOU1wTOnms//PtPtf7H4RAiXeLcdPCce+Z//NhxcKtK
dAT4GYX4toTzkE/5HTKD19Dy3oc2gBuPQBrd5npM/cO//3DBMftfH65tBY7jcka6TvAfX2digbdq
RST2bgxw0ejZwdRkRgY25Wvna6ggTG0N6Nt5yDgE2+Nh6utk35pns3tNEuyyAAFAa7rPKVaITZyN
N2U1iHm6ipjm5X8P5RWdpMk+Oc1g2aIQdFmIbWLIh9sQ3IrVwXFGKrsGIEy8a0QTlWik/W6+w1rj
rQWjBVpCfZsNxjm1736JgjGsa2W7vifFER78WkwW6lRfVifpxOcEifshChmmweLHmJJZJIxCJsDi
2+yBHLUrSvqvKncmbJXoV6Zmvo7WyIi7s6FmzC17VAKESFVG4OhgGGNYFi9dyCaqkVz4Dq90PDCf
kBgLukWF6HvWewDSdk8+o1jlFVX7v39Pzv84c0IvJKXLpvr579dOl2wFWXMKTOkZJSRZtSl7zSTy
QDn5h8JWV3/w/6DE+HDN/FfZ4561+gFK9R2woCuwl3OF2c4u2CGOPsD1piLJOiK6+AcHw29D0gjr
O8QhTK4aqdltwBydgT2uJtu9R3EFckmU13//pf7nkx9yv7uhJUy0bP/x8GHAd+lU83A/N5CbyZxS
CgqA3w4PcDvv0cYlk+S4Z6GP1tjb/PtPX/7w/7cuCE2TwoMDKfD8/3ry4zrumFSEwd6tmhdREY0R
Ztem9l/aqvjwS/MS11H3/zk8OUfIWfuvH0tis2k71ErCd/7j5G4KyzGE3fHChcredkV3KRO14y9i
rs2m+GhDfeswH7KYTwE4plaznhDLHWxHbwlSvTcjbOEyTvdsCKaVM4AbZpxnlGi/lrE/6Yj0fFzN
foAiyJhWnRMswjRsxKxaEDeqcW/AxABoVZMq63v3RoCeL/JjfmLpgHQpX/rO3mQKsQOAR9zs6FRW
fTTEa5PgiaEh7dJk/0fWwp8CicqqnqqzrI0Xx/deIJfv0yH5LRTOafTSrA9a9eQh3CpSlmEoC29z
g+mm6Z78PvxOVL/vcvM7NQ4gd3aeUe6GgRNCEKWY0VGMYXzs3arbm06PKRdVA4SQPKzeZ/YaTBVK
bC2YrWtCggLfOy9VjwXd1mpJtXA19jJfM6QWtotcjEuDpeei1/nKfTvbsDQ9lzZEYqiu6VLlPDba
vy2VTIvmGflD/lFELnd4qGmWopsNO2OdmMV9Xo/mVjqfVcd/YJXNR1UbX1GmnlrNNNNTR4guEO3G
HwzxKJ5BnRJygpciacE1qPcUfntmMBMc/OJcaNRtIzFedHjFhw6JQ2Bkk5BiRcTrRroghjt1K1RD
pjAQmb6sfpsAfTcGu99CTlDk0NyObMX7Q6/4PlHufM8w7NkOMhJj+Ken8QkrhUvKFz8Ezcva6olD
ZQvyNng8Wnl/0TbIWZSav7Mqb0io9tCot1Yd3uPSBxKYjOcBGCaqMJsPI6FFTSabIJDgRY6cJ7a/
DJYwTcIRnJDJbgaK37XOjXd8HQdM1iYXNj8fFawJogXNnkm8dxyJT6tpyHGnJF0Haf+FJnXHwZys
cJ4pun4MyPpl7PrHAsTJJregGtTsOMuEP7DFjUQ58OK4NvPVKKQZ1tl3J9I3GGP4YdzqOvasERxz
1DyA/D/6HGVPMv0FfQH5g0zukZBXYwZzUzWaJSRDCLd21+zo3FXQhNcIeDyYOfYCASG9OclJIHCR
x0e8CpW3uFewTzJbY30fd/6NgzTZ9vzbzciun0km4juw/CRaZL2zNT33Jy7wpVse9wbrKoxkLLGq
oYNl5ads3Yn61QQBYbSPD6STJhLBSdoHwaGpQuRAY8SF1UevyxPDzokZMsLLRIhbpSEB4G4z13Iw
kXyRGYg9JSTiBWW4JzGu176D7ggMg9f0N5NoF+bxiJOijKhzgCydQlTaonXPbQMtjSLWu7VB05Fa
89dwUlYCVC1rJwntlV9nJyNlbJyjRyXsQOyS5UblBIfNR1qGLijDAVCQzxFkz7pxv7oYaVAv/1lS
qR0RHvu0hHJPsCjtiBf8uOyp+pbWxcytxzblbcoL3hyLQTGMifTQSB5gSk2YeInmlSd3zawBDvVU
+YOLDgGN6SqVDgMfgW8L9S//Xys5RAm6PCLKmJ5CfkXnGhY8+7VRvyUL6C1z+Pkktl3NgCFwRoUH
7vwal/qG/OEbjPm1yPmIMrO4qg4dR2TilqVFQ/D+IHvIOi3xivVE3BZmIRVjNbFwGHl+ibutpPw1
Ga40i9ct1v2hMo1bwcx9041Ju+WvATlwZdc1zdZytxaG4gBiDc2vXp98XkhfEsddWO8g+7FHzMYX
FgKeQE3BVJHz2DYOG07+roNHTqUXMHae6myHkoDoj1Tf1eTy7JrWugxps+CQ2rexbJr9TMytU003
Z+RVLCO2SQYxvGpAyqyjiOOt+ifbnKAnm0D1WvF9u7Xa6az6DdsB40jSC2KfCKUz/TrYVMgMV2GX
v7cgWdG9zShKpvJjwTeaXscszy3AQKvsngfmqSgSi4CPTdOZyaEMSNk2UvsFJuRjyUZf6uWU6vin
KOQDSYL028cFu9VhR2Gjjqisv+uQbkaPWGdspsT/PCRcTJozwH2qO/OATwnZyPSgEn9vL8GJtVIB
nvH0kTaJLKZoStiGOPce+vAWjpNhFWc3BHAbHm2mSgSKX6Hw1itJkUXxs4QGjNCPzPsyGY521j74
PlFBqUfiIKfpgLoly1CumrN4C+viUSE3A0D3YGrLutQ2sh+UEi2CNhjrUTX4W8QFz0bO6WDV6B6Q
ZcC29PAMEkxxKytr4bsXf7N8ZFxdfk5O/KdM8/aQkNplpywWDLtwoBRVn2XIA9T3iB472d0RdPDk
KAb/joVayhCXWahv3eBmj0YLBpxxMzPMsJGvjqUDVyazoShwZWq7+bSiGcdCWG7GicBgvEJByZvX
ucV1bJxF4s1dAqKZozTduRGDfJ9vc6cXBNGIDMfkfWfseOnxl4yZ+TFkHCH/XLE4CiCdNjNfYDPv
NeNz4jHhABL0wwlC8nUVYcCLjLVppJz5rnsuy/ghC/PslNv6mKmASmc50YUhvbWyeMT6yVn1A9k+
WcsRURva2s2GOmco1LXuc5hDfniSWX525/vKJM+gEe6BVSVuY9x3ZR225wl33f+tYBR/0Rq/xnoe
+WXcqr1TZv3sRgwxvEmfZqSNqeKjSBN+D895zqWJYGuBufszCHQgjQ+VYZ3weaDcmCOx88kJ5bKX
S0ITlqFK/pigAmWQ/kYO3NE65aQN6v6GbGvV+O4D4IFznPHnJYmS67DFhoHrhJwcvIVUM8UzgqUz
66/PiOHZlZ8odbJ2pLMkYVloGA0LE1ND1E1g+CvlJ68kl8Of7+t4b68NHRDFWTu3ju9sw6KuW+dR
cdBGVDwNkf3SJ767yRL2DqITR1FXJpteq9xSTkV75uTV0UDguZnd1lgVwfilWpYV2gpawAj6Dswj
luqWcbOfZbdaMbsyygYBILJ5y8JZWLC7g8YgV1WafdT3aZbqnVFNb56iZvxnuGbmXPcdZhAaw4jX
TCPwAoNOz7YPtOGdmqp8txojvUaivs/dG3pyedcXIAwSPEgu69REd84myOj95rG5z60mPrpwHfzk
ebZimw8iNg+unQI57Ke71A4ueZTCs2zZESRj/2AXIPNlFR/5pmc2FlScgog8x1LTnp1gf6ckA8Ep
6wfaJQ5zEtIJQIXekB+TAEq+FEnLKjaw94YfgsQdawLDNbx0N/8LPxxxdlnk+ywN934z3LJ2esLF
vEqd8V4xjYnC8sobBxu6H3ZtpvfaFDt091fM7Bbe7+jHCMh5mcRqx2Cl3vuZcRfX0zVzq9uikYVI
acB/NpxtBw8SaQf7QlexK8DqE0bexrXxDzhFS7klFPZy2wGa0D/2bnmNnamndM3WTu3dZiIkas/5
kckyJrxUUPixfqJexupwnahsRnKUdEY+lQ97IexxSZjAWtHa7UMPHKw3LCM3GT671E9HMXHF448G
SwuIyWsollJOcNsIvK116svut6Ob2lglrV2VSdgMsQMiwEnjbTONj0Ub4dKNz06bkr1YEuM75cGL
zifMrSmum5SY5S4a1x10XQJc31rW3JfKaIgYC/UlLmuxtfUFh+Wh63kaWQnJXUtAU6/gk4VTv6ka
92Ck3ptPY70eW+t12am5AdvllFiAEAs0SGbEloDRz4M2f7SPo86RRz9x71022x6SckxKIdI0IMJl
3p9icllAUT5KHZIrX8RfeV/Ei77mFAqYB/AS3LXVIjZHX91HxpXgQ/Y7ULl20JHucIW9mSSErUTE
pzQnu7mJ36BoLl7Hpcse3pw4UTiB0XtgK0DvwUaIWQzaOCNOTjKyylWOZxcJonmZwfr+DUZCvAo7
vliqOZZ2+qhrDDA4cHeEORwk+B/HG9wT1CMtIAA4DpALFLXX2R/PUyezXdQZLxMoDFpiRL4e/tqw
tv82xEysMlsSXBQJnK7EC/TNFr2Id2ZaRRID4A+7qY5EbzWU2M+Bi2irjOWjUMmLTk5CKsbZ3XPd
2ES4Bam11cOHjhyLTBKxa2twL4PDgAFKow4U7gismhLDxHoIjB+vKb4Noz3HhENSez0FwVIl9Zj9
Gy/+tKrl6QkxAcgaMQ1Mr9LX3i4su3WG12GlWRzR9aIa72W1IpItWQUOQSxOV6KSm/ujPaIt82qY
xfVAcWsnhBQ03AnpgJGnToqt0o7aoGx4UdH47FrBo9fYxtbrQ8KWB6wziGHtBntDuZRlGofTOjKP
SRg9itDC0gVdzUkHaqwzi/J3T7FH5W1jIMWqj17K35WttjYygiTroyqAf8lqtRP2xi4X2oDDGL6W
aASt+HVg2aiXljXELVt24qfNYIKyobs0prnLpYfnsMWnR5bfFN0P0MBYv0L8tNjJin429xZGU6jw
LIQPWm8BYMa7dkixKEjoEMgLI+RiX9IC2TP8/PNftIz48GgE1s4qxFM+GgGZX8FEXUcbFssYfari
X1WIsGG5RyyXwzY6qgQlDm09QIXkN0XRS1Jk/2hIiSvzayTOcMtBwoiiPVGL4Gc36PDtbvrL6p1i
Kh0I1k6WEYYLO1BDeSk554CG2mjeTc0XOezRIY+8DfqsDNhOIFK62fnrViRYkCvwLmBPZFN8ytHU
csxtzIm6vCyLv1Z4RGWXYUWMz2YKkAXdszOre9xyOAJFfWpQNy1m/bfRww0dFjxWdhZJ7Mlvi+FG
YvknLhcyxfTjjuCNCwgapKE8NW75l2XP3lHWCwqxnryb9j0VxhfM0X3hD8egQr6fMpokli3ZNJKG
08RPrbr4OZzlQ0Pp3rampINivV3z99qEAGDGdiCwu4F3trZoUShp20Na8bom9YPbFMth7x/mEcdb
c/ElbgUrprGvRXJ12RARWyb3uqQ/yqaDDyJh0y52uMnCPkSOILoofw2WBlT49CtJcw0zR0HZXsJy
8vyObpkcC8tgFxX2MIaZDfT2CM0NPgZyTbZ+LVZ1bRGLEvMUOiNQ6mGYLkSkQRCqML81refQYI7A
sOwj78utqO38QB3wCH+Ky30x0LMmaNqziF2fV4+k0Madt15Rsnxn3sQ1EfVkxkwkRAXloer0YwQf
SwYBD+jUHHPTe2gh+Ix+/5A2kOPD9D1thleLwMVVf6gxNfexMtddTDE4uOnNARwseHzcyjv1VZlB
rxA0hIO1Fq71SSqeh/Q8Zxo2Fd/Smw+Vw9VejOP3EFc/cdAy4XC5dodvdgdkx1q8TT0KAy/d97zE
685PgN7O5HtMvnvQSEDwuhYX4LaEy0ucvJGEJEO+Uc4qu/gSNBKoJ5K1r6ufht5kF0pqMLQzp3EO
6XiJYV8FXQazBUhz56Z7QnwlRWQarRuxiPvDp2A2ceYhUoSXIDa1jWfR88ZdlWJuqwSR69qvb079
h2VDsstsD7NVGX2n5LOuYhdqnoVoqcMg56MiZ+K5I4gAhYPNlCkBe9UI724EosQXyHfdkNiyLpT7
PbScTJje7pMw39QqC++c2jc3djK2nJ3zseugvWAi5oaMV8zytrUILqPfreykf0wtwyOkxHiEJfAR
fk8Snqc773utII0M38OTlc9MkCLOdzR8qznJ3nMXMhDBKdx9sH1WnkZv3jslqd3lVVoAmIJQARV0
HxvvvipfzbIFQUj2AdaSAX17wGXbbITV8JH4nDuekTCTrOb3Ic8enZj4LkeQGDxX+7KcEaoAZhlH
+9PuAKCWJLhPAkaerLqDmECVxTH2ksIGekgmylA2xsbOwsdGQZMyVYsWTD6qEF9+DV9y70zJe85o
bC9bmJW9ad7S6l1KhEqayYLBBok15kXZuCK4Q7YplLn1FOC3crX8yXuPiyGsaZxJwkHJHh2rp6hy
LtAbcgoodHNRJj4SsokAj4QvwVh5Z11xY6WTeUDvanIJxnNAbHXHT+zh608spfezEO4JDwo4B4pm
Bbt5ZRjj41ADDpyz/N5PzG045i/gM9xHiD+rwdMGoeBVvWc6isbNkXtIvzEBXPkmZzaKXoq3TAfc
mKMeyaZIrXrVrQuXYw6zEM2vl34gSnSPWdlt4MbtWWGBlUpNZMhxXG3zMX+Nh2sau8nOQPm5zWao
onnoNzQjAE0ht4NZnhBfWWbwKzLzglCE2rcOvm0jGt/6Mh1XPsf8NmDyuFLYVeGMo+ZNXQ/TQxZf
GgNwaJVHH3iUiIugWS4Mez7bICbWrcuCWEYp5NZg2rgDGuNczvKE0ufsiQHvsEZj1okeZT4MKyIt
vbIOXnE3Iy2Lh0OOAnENolyTvBVwwmPvOgRYMeB67afCbdce7j4aCeYKCLV3KXncGwCuJkrmiBQ1
KT4is1vGkKSFZG2NoAlDJDnzwjwMI/DukXK3c7wL/MN74z5TRn2YTfU30QTmpCKQ27l8EPVApBkE
qSG1eTY6NNkJjS6NYIFpGwgR5zCNapl88z0y2cxvphyYFXuo3o0i3WQ5Poswsv92bD20O22yWAEN
4dPJxmJbud22dXCOo2ZaFxVab+GYSMUc+5Lrk6UkQAbZbWEn76qqf7Wjtr0TpHusUDnBy9PFUkLv
22EBqHQ+5heahWken/DcqFUQkoVnpII6Vzz9UxDMvULJNph3PDe//pxQwbZsHZhbsTAoBqYwHt5v
JnG5pwQWpv5sY3SfKnKlwth8csL5oIs42krXIzkKX0+Dw2kVtc5TmXkfFquvQ+TgqaRvjqGLlHYh
t2ZZqPXImJ+IlbW79H6GVf0Z/P4dceK2lBYJRF121qJ9t4MewKJXQ9DEYgoRZww5kLqRgayUCPWH
vmq2bh9xu+KK8wT7zrIycHFzgTAvfcZx/lrDj5q4Lo8jwRDrqR6e9OhiIB6y2+iX/XbykczFpXGg
1GxGtPYooEmkoUDV/oUFIIsMGPaz4/5KIaITI++zz+uwY1mSrYcMePIUvfgZ1YxInuKoQ1hSowvq
oEURsdhloPfDLP5imb4D2UWYdesY+GGYfaFmyMB3pM86Z94n5gx7bVr+yWX2lyw9Yz33BsD3pLw0
1UnZJv4IKsJDuSjJytbL1qwuP1G9v1o2ijLbNY/MoKMd8YQLWXXae+Q3bisexy74GL2HvKHa4LPf
xEV8aNz+dZ5Dc5+UNYpSe+OMul4bRkDB4XpHWcB6D7L2J2l54SwGrfAKKNC6nt+7Sv01LGhn15oT
dJ0Mx+9McosYuejwspFEC3Xcp+MIgucw0Q+L1K0zowH1HuiILFAmdixatiGBeg3rFeSPUxxBTq7l
bDw5Nlx5J5DXgZTcLekGiPt512RnbJhfXOM40GicqY54Ob6B11pPJSXURIIBtsLa2PXFcDd6HU1p
0t4Ka5uLhdpjtb8w63ZmZwxgGL+yJlXw+HmrG4Eq3Q/cL5eJydqF/aTEiO0AfbPdUc9N7FoGql4v
sG9zMc6bCYXo2m6Kextq+ByQGOyYzFdDr34fqABIfbFxdrg7jXJwLRjvI4VeatDRNncAtEhNjuSt
TQlCa0Esb/wUgDGe8FXU+8GGb42poHXme7w6CtSPA7rgFIR2QzSII/Yj5hKMcMsInSsWf3u+jxaX
ePieP4d2GJ14Q1+Eyl+5eL88F9MuPDxabXvZH1S+d4x0u41zE6BVz+mdM4plLGReinp8NZsagVRO
6ZBlGeg7l36HUhBg1HBootHcp3a799KXSmj3XZkzd6wFB0/aapd1OQRY54tVzch6JwVFEUZvdWk9
h2H00MY+6bBSb1OpmEQ2OXTDCOul577ozrV3wv4NQ/VaC2Nc9TUT+9GLYHvUybYZ/N/UtfqVU4Zi
Q073h3YJwK2x0YuCxWg8eLCRcy4MuWpZuxHmJVnOdUhW06lkdgpesJ1ZtU4S0LKZDeOhvrNLXpAw
MwWgKs/cWnO3FBq4BueK7NWpuiofd9GkCXBRqn22CeoCI67PCYpZTAz6Lsf3G9Jnr/DSi/23S5G8
o31FwGuCmDP1O7P5+yFJ7jwfpHigw8tsy2OCPnjX+nRoYd84e7Ppvt2KqnEUKeYtjpZVVqdXfGQr
/sBLN+VyG9bZRGY7IRctbiZ43DfJGbgPGCa1BgQJ8EZ+Y7H1GhinlC1wJMryrba7v34325vR7Mxd
Ri9iCSB8XQycKJCkpdnKWXe7VEPNrXP15f1DI2yLDWNzY4s7YptDWL9YmX3fF0m6B7QJIMB+yULm
ecu8/T6Cm9IjPgeiaRqIxMO/EJHgwfgvvla7OuYc8+PsZsTTdMQkQE6QnxN59TjEVOBZ2Y5nBqmc
r07ERTrsC6F8stj4DrXUR3LfbUpx9VvWJV9jXPCYhuY9j2L16gYsrUmWmT2H9LYkIRiqy3DC9Ty1
bWbSJ/vNrXS872nA9h+RTNIM5VtUK3LydPHAxZxtWWJdM0VnGQuP2nZJfKp9G7pWWyxebCYIRBK2
hfdNOmW2ha0Dk/DRsmkpBAMtqj9U7w3mFt9hw9MTvGaqlx5TP3Pl+akrGRj6SFysqZ0PgsH82pzh
8KKh2pNsBcGfDqOtGBzFOIhC5b54HirpWZD7EXtvwBo2ZUrAXWtarCCNszBcFginvmC178juw3O9
vxRTpBlm6k1a0xttZ6AKLHZpgCPJDgBTu+mnhcvOiuVtgX5TzXsPhhvfQVXF5VRsi4ZTcq44XJDy
d/tmxn8yHrF6ASoSyXtgNJuMAcDcINAEWHEc4hJtPlMPtybXlQVOyNS8IVwebswnlriXuuIXju35
VUY2nBDiIt3cxdsvx40y2dfVFYtNQafJQ3GFpfahE6g1wXDzIx7tMgCHOhO625l302zsB+WZa+GL
dzm0hGmwCagmzMaOfYZKhk3FAZybhn9jPezEwF7fS7n054iA+rClwaxHHBCdIP3PcF9zkrORVlFX
j13FLqBs3s0e9wt536weGKqXRgBCD/Z2N30Uuf7gskXfgJwDUzsLJhszK6l0fws5XFJR7kYLnK6v
H0rAi43COQQj4W6UzGTsNLH2SXffhgv0Om/dbWF0J5Ab3PIINjYDGIZVvdAzh/o58w1vZdSIK4vc
AcwwaH6NvjyRNEjVRonWpMgWAE/RhbGIFOB4DovwL/I8YO/wqteN+xh1ENTDtqIVTaZPM3qoO9mu
J4bkjeEejfSs0AisVOOxuC1+FR/J0Spx2mTocqnmgkuTSaZFSY6kijhdpk5gLa08/vZTIoAWv0NU
DiQieM1FcgcwOp8w2vbzDr8DMVkAS3n0y1fP5PzsxjLdqLL48YGSgPwYtgBiXFB77DN70BgMuoFi
sYFZaPrDX9hfd8JtpoVrcjfOpNDhK8CpU4zWStKxI7dYYxE7tylLmgpviVlTXWXKerJKcU/416YF
2zQO9mMNgillj+eR0xz36SPLHG81me1HR4Ydb5W1MhdsyJjIx7hmIAtnavJgaLyMnn9jGaR2ERhe
figPPyGFam2Pd92Q4UGwx1NkwgwoLjmwiMPAunQrM/QuKE5WXc8LIhXZ1GX5FStG5DHKn5BkQSaE
r5qa6ULaKFnhdMA645WGpq3cx6zrx+dh/IM7GGCu6q7+xAjc85iaZrLYswVc9PjGvSMxVsSGuius
B6MJBYQgULVd/FsDPN4QhLKeTZLDpfNi60LfiSJGqOHTG/IPqcxNQUyf64HfMxpAMUzJRaxfS9PL
OIMotu3x2cT4EfrqwdKUqa3K10YHrjrzDon/lje9WquW6cdEnS6XhVYLZ4scmHLXGCiUUCDlgBOy
FlT7jA0S6DcB1rx7AIVWoC48fKtMfhUleDm+xjKCZM5Ds4pqQR1Kbmo/E7c+9ygdjDzbcUpO+26o
Lo4LFywYmh+hsWYEg0PovSC3eSYUOi3me79q7+1BsQxkyNM3XPtxCw2sgYEX5JW3sqfoWPbMlRaU
sc0gZ9WRTY15+MXUXr/xS/XWpCI5W4adANRgRTDusa+d2iza6qz5tqOgPQYyrDD46tfM1AhrsDG5
hIEKuzoSVnfOHJnQ6GFEU4Sw8BqVb5htHyOJhHOx/GV9AHQNPS2fNCv20vk1muXRnKdntL0/iPwc
DoY62PajZlpfv5bsRnYEJX0Cr0SqAVsot2KASxQOxHpj0xmRfadh8QEtwMUkKd8kIMaqMk+2Nz4n
Ip338PoPBoAqYMHQOuFhILiSO7/wqkNS36XSf4ORtSomji4pP+bWZXRdx+iWE+zkCRbVaBAPrWW/
5WnSAKThqsmkAzMq9ZjLhgmA30HaCCCYQEccDbKpkA01QNVJUCx54R2H509QzJAskOO/CgvFa+Lx
PBrdMwm00Cm7ZVcwP+U2Kwc7c8+kgtrIa8S6VIG70WxtN6ENIbqP7+2OP9cRMLbTEm2GNaB244nP
AiPZWIb4JTP3bkpIfXUncpVaA/ZVioTAhgO3HgtUZKnbYqIMhqeSODzGMBB/G/7u2t9UVtOtZv4i
K0UsMg7aLYL398KIngh+ugkPhLnWGJqTXJETNEFU1GRnUXkT1BGDiIsE8VbTBFhMqF1pdme2W+Y9
I88TShPak6zaEm43XH/bMuThE4wCxmqLPHRaiRaLssn0L2WhvmkllxhedbQ7AO9awePOGBLVRA34
XBctOzs/QxFULC7vUL2HLJNXsXcGM/y3LUR2Es5n7457kBePYigfHa5ur7GI6eactKEhQ6NWW2La
RwbZY7IBbgR3a4DQ0/vTWrnDEloCddvrbKaPjG1cprYYEX4xUO7rqbj2Ywy1Epi844H/LRsSzzrc
s866NzZmeRpQshCl2eIMG+cWcAlXsFsgnqEDYUT7a87wL/3Ovqf02hvwQ1dcsAm5P/HFK/DaNjO5
ESmbI/HuhRAoQ5So2mTPWtd3U38358UH9J6K1O3qMzExm1tjs+3M1GNdM10H03qqoxYcMXvNxFAn
UjAeNSwxKA8xsKGlNuQ0zkFLsz2emMfJFrhyFJfPtWfstCxB1xACSaaqDTe6Hp/nSX9OgwHouUJJ
Iuv+WhftY2I7tyEK98XMpeL0irZ0ySqzrIfZhsGQd9Oq9/zryIhnxbxxZctFEKRJ6oxQIdhKJuwj
WLqAV24Ra9/pGJ2Zl5GEMHsQqfoE4zdquXUZhNRjMFPimqFYrvNjwTzyhHjrr9Atn10MfkbV0VNL
ss6qUEa4M/I/DLLYUnaX1PE+MyDwK6uxymPPpttKMiKk/fInqssTXeqnDOpLlYYbC+aEYXPlCp8i
P0j+9HDxxgZ8/HQSZs2e2Sv3uQmKfSjAxeR79BEk//X9zUPitJaMQKzCuJ9N91NQaLsEYsdmfzLj
/nfkPFz3Y/k9OF8BQ+1N0DoIomMSTwZlwaB3afpMkqAseukwNARQieJzcg9d1aIlcsSqUQXIqxqI
HDEZdIzu1nicWhrjisTEasYcm2biz2QR3IP8MNrMEIdhs+YktsMB5Mr4zFPKx8BERyH8kTnNo++S
RAwslrklm3NqR0KHd93srr3Wjl7sBuiYaYTXhOUq4c8MDVOYQwDYmCKySEVWuBtnH/Rl+JYV6ous
NqbaaXjCVB8BY/SunGI5p5/7NrJ/PEYpw3mb/jolZvGumeTWd5obOVDyUIXzzc3rP3aveWIjMkss
Xqe0p8jvJBCY0DnyoRrntF48RuDNOxuDpw1kCRtjSAupCIrKXzG8qBUohlcrTPjftaQ5hXBbUuM0
927zMiRMycewuG+NXeHm1qnk6K0a5xX9Trgm34iG1mYxWKd3U95kR2Rjz+ARGJa7vK6IUs4J08KV
20/mnTHfuqJYBNHrqiB0viPrcwkd8qeRlBO4cJvAa7bE9p6GetT7GDYimST5fdo5P01h/oxsLqWF
ppmUOkh7R6Iz4wkxYRYSWkzNtaSGgr/pjBkZg78oKGS1N+ArdkA4Hsk8eLI4LJqBbO4sYfrhd6Sq
iyvd3vuS5YOyPbwzyuqukNUbs2sWt2S3V7Vfna2+eZKxdTcSdABV5EG6MZWN1JKblTYPbSKfz/Se
L5lgjKpvcU9nEc4gBBJ4enTTaI6arVNl9xmdN9kxcoNQ8zIwyIHKGY+atj382w8/dRGKe0yuALrD
p8bvzq2eNzItn6ucKj6DQh97wBvCUoqVCuVFeS6zM/alqrdGXP5sMobkZMgSxMAEM6FUL0nDM6L+
D2Vnths5Em3XL6IdJIOTYdyHVM5zapZeCJVU4jwG56/3YnXDqK573baBhlDVKkkpJhlx4py917bp
L6lw50jLWfQTDMawHZkWOO2dE6HCTXLzw5WaDVaf7UGENO6F/UXSAn0sFuEFWne6F168TUOfWBBl
XWIFiQMvAH+hW18oY1gNlREhA1rXYMvmB+TOasfk2R/IBTdsJ9lmUEI5tr9S9ZcPdOCjsfaI+Yvm
NqDY0V2qIGBp1g5S1RotyYWWTHZII5juLFZiIwDFSrJ+78PCih4cPd6GkqNxiv6dYHvOTIy8V6Zm
OEy8U+ZoIZcs5ZfbByCaICw+TamnH10oAzi98h4hgwEGaf4wpE62K3z85q30Tm7ReqfYaPdFro2H
GOo/tsNoV5dEEnS9ASwr6Q8Ubv1Bav208qyIjb1H1xa4Oml9eNceB/qpFyZsJy9O5CwSXBENfE3Y
FtdVGcD6QEh0yGzrpUmTehNnxXQMZTEg2Cqjuzgt6Bia4U2kb1ObIJN2B42ZFSh/ZXhraUewRQ2S
BEoQt6PyaFPJ6cv2b5703xuDeDk7DVeYeG+B8DjZ/IIRcRISISKWjmFBFvdoYHxFypVOozXpTG4t
ojxKwjsQIMPvB6dWj8xKRUKCaGKZd6MM4juNLWRVBIR1EuF+N1I07UId9qKsnJXP20CrFWy5RgOU
FrlcRTxObv7oKVZnLsMbSBM89aDlp2goiacKFDr4/CUUV4Ax1I+Wa0LaG5eaO5izK+GD7C7m1Z0+
knJhfwwZyiD0uMNiLKEis1qdjDh2LrKz7huUiUHenHXxFlastZUwHFBFeMzqgnWnA+OR0HETSI7v
ak75DBPYGgtB+wpA67uk0I1CNmQE+s7KdhFPw6U8Zr69drLWXlYpAHRBigOezwcLPQledeO+16GD
J4OfHHQS7Ra4DkiEGptoA8D6yKLMidqjEDWgmVUZuC5q7/GucfhZocPYEcr4PLLynoDF6sfayptd
2mkgidGUGLJ/7qsEBbnBpFoEDuG6EyxVaXOaMTILYemoLqYyIHil1bJOUqBtk76Mp3ZY2xKjg7JI
+5Ut6vQwCXhFIgLn9SYH1GYG9VNe0CdvqA9Xg692NY6ku5Lk9MbKDuC8jp05TXtr7rkB5oUUntEF
HeiNzAIvz4/Jk3W0lZr8bO2gZbmWPvNN8O5pPPCK+taDzwuCml0Aig5Q6c47KrLBopBGpNFuw5Hf
HABEtkEZs03gLHHEHx5UDwUry6Htql1nUF2oXt7RP+x3cnIXwQA6ifldPA7a0uqxp+RGeavTkY23
zbaZBimixmC4SCeQpDnTLuhKTzjN6PPYCaiyHka8TWz9uq/alSaUz1mDTON+4OhjeiQFsmzR8lIW
0cJotbjSCKNAbdDm2dIGpsMzIMjBLhqjEhKUYm2GcjTSVnZK5AOIC3pZP30mSJtsnkUaUUsSYp9x
qxS8gzn0IYtViT0yWXZS5jtRhZ9WWGWnmQfftCOhTgZHiaiW8apuoMsxz91OZlBsoqL/UbdyWU7G
k9CT+5i5wMax6PhVcTEv2elBz236eCqgAJA/YnJ2YosQpFAY9EP8jkC5Kr7h97izEQWjS3qXvUXz
75ZoHvaT5BhqAYsfOkZf1vecXyhwZbYk/AMdOGAl2RlnX+abKevPGmfjtT5dOIoXqxqoO8Ip1lmx
o+GKYkhCMOxI5qaTdEx7yUlFTcnS9uo9YnV9Nw2f4cDArCpZUxSujsRJHlKog0iyTVJVEgrScro3
4LDeMbRD7qcxmbHGK/N7kDIRmi4ClzBZUh3ke8tNgXtMjG2MDmxhwQKnmaO1ogvbsyINyVKqYWNb
waEhIvTo4oyDtUerh+Tk76HG1eCbpMFALpVG/s2KGe1cLm2Mrs9yojXwXjRi6tkceMZyaT6Td3Ly
XF9cN4ZDdzXo7GfW9U3egrqxRwc+JQZJttFVH6FzDENZb2gAXRyte0mrcFgBKtlHlX2ue/eZBCfQ
edWsy52QSmYx5b0ckKFx3F/VpTt7ut8toq0ks5R1iwGMlsp3lmRqjYPQAlhEB6OHIb4cvHTHAB39
bgE9dxxnm2m7JRLgiBqSeUbipmsgkhWUUf8768PvuYLuU06KCK6DTWwh6vKhFKZjTNXe5hs7pk4m
a+ZcFMbrhJjfrb1x2yHXwCPKnIiZvkTYFV+sWV7UGjpJn311QG+N4zMsl9zTummN+6RPn3ChDMeM
fnuRJNGTZab0uQPyUEq1N6T3MgeTDiYRAAH4k7vJJiMUZ4cpapyozQAGdjRdTD4/XUG3wFJIyb3p
tVbMRWpF0WjbQA5RJF2wEft73zTvjSa6tjr2U5hAr6IzfnqSdoupELUaQabtTBPeny8rbqIRd5SG
kKqmY9ww/uyq5mbqXn8si+HWwJ9kFulO1wzN69WIk88GbeD+199cNFR3WjuZhNLMNV2B+LuVFgY/
pMeb2NS4R0uHpBVX7BNMSTc9rSaYN/0I25qnbPIQQRekUR8DjePDIifr02nIfIxdYkZbPSZhnLhX
YIgXe25pGti4P8NZpwl8WffSZl3OAbhKiAHpmh1scOLIfZdY9QlzxlPUxO/KpdqhoZSnaNx/5qJ5
7ttMfAVOQ5kmqnuWfiLom15bQRVACa0j4FXzB70ijM1Pj20VnClEnG2qUfCZpfckCzqP5QTRdv4Q
GKDNEpUfyrqJ71otNffkbUXYKxh0TWF5iNzmUBYgbX03YTYzPPSywfJUJzYq3XyDbBMkpRWlTNQ0
dx3T0wEjhUCucMmgcuYuaZ2m9FtGiovIYlExTzKLnkXuHApErrr9VXgyPyl0+Wmd03hjXgUUEeRt
SDhmQdRh6kXkfenuz8mJfxRusydM+OwwU752JjQpEYC6weG1dHW50SIGq1HECCY9hyhILBcuk0d8
+MLsTR6qMFoWYflejYgQbCheAgWWP1DZjEPL+D1BexPRsD5Pqd4ydg5vQcVEBRhSt3EdO30SHVge
aeUaBSXTsLim605lk1BvTeG1rVxCGtzytbCN+EDPyF83llHeK8uL78ilbz/iGB4XWJWzPVovwwlO
1cmZy0f9Ca/bwwRlyevobdpQWIbReW5AIBFB2l4RUm1jTT4YPkqR0qakmKryqVHyFhohgp5w2EC0
3JbA/UNruOs984CKRluEAdqHIs1p4QxkoEzZu6vHUJvZLSPffA7p8d2VgjiVIFcZKdQOg/kJUQPh
dkaGIIZ5Vzk2G8RsHB64mCwTS988Kx/ZF694jmxDTc+yYJ3n0wJcU4ThXrFHH8Uw0xC7GNTO2sLG
NKNaUb5i3gYxfajclZ4kD4Whc/0pOfOWpsJgZPe2i9Cq5yjsleZrFEdktIYOYp7ubGr294Bm2eSB
SND4bXMTpYcVzE9aoJ0mnyQP4tBgKzJ+iLv8MvURgc5dV15LCJYE48afXT1jZDEYVbuZJehB5ugZ
pGt4q4MWzpSVlW9mggZCdSZ4/LnubkcGeYrZNsoS7VxFyt4xYibcVuDpQgKlgImRosYJgySMNquf
FcL4Vy1PSsj6JUhbpoVunZ7BciF0GSUxJpJRYipvEClcxFuIJDMdTHJp7xHAWQDx6s+QR2VJzYsm
awaZB2FDgwel+DTdithlnuJgh8m45VYpeasrC/G57rnxSuhMxlV/5W292AqpCLPxIwO+h3YyvK2S
w20YuG1rSgIOn4N2MBPdxYP7Btn0s29ZqZtaibPe1UzIRwoOzhAn9rTpckDuNywtTb62cviognm6
4mvZQ8w876g19BEL940qz/2I+UPvVwZA+jzbhKzZ0PfRjA+97SFfsg49z8sSUeJT6CCXTt2O40xw
ZMzCU+T36LLL4K4BXrwUvdiWcnQ4o5hEe+Kb9lrhoW8RzW0E1bKemMdQB5XDYRwV96X9QcoXYSyt
qz/hYcKCQ4fEEijMYEwsRgDYtwA3/lK5TBSmXmx8MeJrZJRF7s06xV2xrDO08pXRDGydqHNUhNzM
dzjJml6JPFLzPzjldRWb2LQKOzc8g/3QVwGhxHDK2xuFKV0Jq6eupMNbsvn4pd/ufd1D7lbDRXAU
YMUi9JZtGF+dqKSvqSuQMFPzYGfQPZ3oXLQTpWbh5veJ4xy7rBnvhN6O235CMG5MTrAbJpx9kySu
MGopJCJYaCd2tEOamQUPAsdX1h6NGSjm8gHs57LPfHUQQW+S1UIObzKRo0IYK3xFvWrv7dg66hQ/
i4hD7ZM92eJkpeKnjUp/7092vJKp9mZxTDkTE2bgbO45R9TjXlo1S1QLppAesuHXTE6mrQyqYM8Y
u8C9m/kMCml3i8zvTm5WdSfpVdjm2128LX0ZX1RVIbIKN2GBbZWZfruvnWadOcQkDCNLDqYNd+lk
TBwgBvt3gBeTjUHcBepzJEdJrdKzKN/0vDXJt0gqQgKNjdem3dGaQcDNlB7iwLtptuggXalbhcR9
l2Y69QFxj0RJbDgMsOVQg4Zkm73VruBpyepL2TXU4wRapt6cCkj8zJGk77cBK9xO90OxMgVTeIWc
ahl0QbIUKFsHx5/2jaQy8gvngJKvo6SRyS75Sd83RI1avY5ZCGz0pLvQJRWWZo6d6DQwgyJSqr3v
X4AvAugDyl+k9FnyhnT7Q6ZmehzGkZaUkYIa0vtrSRDJsicpYAN7mdl3EsN6J0qvDti9xzHjHBIF
y1Cl9VoRGbBgejjuhS0OOQpqXP8xkSzF4B1MEyeRZhQdRQfLEFwmD1QzVD7daOOtbFlgVZScCZ4R
p8QB7oyWEGmnfipmnTCQ23pjtCMWNvmsJQx00iraeka/D7M2PfiNemvguG6GknYD45eT5ulbEsOw
Yamn3hj1JctydefM4NBheLeqbuWYBlrW0lCsBLjtOA0uaK0KtPTldap/UIXSzh0RfoU2KtTY4j6A
o9Q0Nmr9sn9FRs1xuIofqi6/17OJvc2ImTAyPvES7ABRyNYgOdmMwQ30tr2o9N460CxYdLjI33sh
v1vbstd11VMnUE51Zxtt6dwcPqBGeTMde8ckjDBaLl6YjWupGIwbLq+3dzCuquA7tNMtbh/2MsAH
ruJEzYzjrSztR6hB5yZOlmamo0pFgUa71h52SU3J0qrqy05wCOd68UVjMNFoMcE8hIXu1EekBSQU
R0uIshNJoxa9DZ0w4pbJNsy/mRFLJgSMf+6QlOhoMKD0jtGB6My+RNOdybZ4Cj13ThFlxJHgYtGA
Uy9SB3iAq3DzlBX3jhFeKxSqHSYcwunMr8mSFwigbx0WvcCMvmVp3nrC/0oyGcIU8YU3Oo82ZhXP
Ge7NwsezHv2YQv+jrpkpMtkqF7WOLqBRP3R58vz2EucYZ3OPz6qy/zGZxS2civcZe6HV9K5UdvTr
jmvDtH7RVM1u8ho6/HAizerVHWP4sYaToHnxH8FK91hMF12bqGWIRnAh7fHGccYFcM3zuRPCL5he
L60Z32ql8NeSdHbXsyqhTkemu8yi8Sgr3142uiYXsYZLwDRs2it98+r25PDOd40xoT0fyL3t60eX
Cc2EGrKUkHj0MdpjftkmOLRoGTlMY1BFV20DC5WYP83SOL4W04AiZoUgkf3Cj8AoVLQhNCSxIUcD
IOvjMjBsGLR4HToqoGsSPg/1hLuzxUheZhPqBIyZC+JJ14VIyVnucRh4D07RpAz1GMaqRM6YAfcB
xGG2GyvJ7aZjCcutG2yJs2tZKAEFXbkyt8oVxAedWKClZgePet1WzL4g5nbu3pi0i2vMIk4oNIIz
KuCed8mIH98ICZHWAE27mFGsbG+/AuA3WXQPKeYoNUff1VMcUnC3xsJz+/DW1N5dF0EXqHJ7RF/W
pJyDDQuQWfEEIiW70koSrpg3Ts6CTFHOdLGumjJRRYSttvT9qVoDzPiuBc19uB/3RlxRkTkaRWr8
YXdoCoxSzFVBqtPqG+SOygfbzpZj6TQfQ92DFY7I+blLpjAg1M/um8e8n7ZT2NyoKZ9bHhqyJZme
+xY1ci7TLSe7OaSZ7MmArhSnwrikrwrroEZzepL9gO8KnDWlKk+h2EIE8tDPMZxw/XZ45fhHuJfe
fsjAvFVheZdlibezjIbfi5SKxnmomMHuJ7PEEEIcDIIxhHIrJ0DxiP9AI8MAxHkkoRmU9BKZtG9j
otGImBmOZgyS9Welkh1tQbyCJr0ASPHGAPnIyhgrogC8OgiVJGmpmPacp0rDC+I6LuRj+dQOKIia
Lmz3Ag/LleHdtdfGHmo4SPEmb+7Bbm8aU6yjjIxakOAW3ZdxuIZ73qu1wKNBOpi5cgwsxB2o4OZB
DdOjpBe3RLj16ZmIcvTqqVO4Lno41bJPHwYVowUrrdXETo74RntkPSuY6ATPZgA+c0gFeveogvnc
4nVriA8T2rdXctijU/DRiuwQYvmL8uoaV6SfVNOn54wbE8UopLHkW5TZOcDKs1Gw7iuh4YNkXla1
7qFhQHty7ODi0lPetnpxdqs6POfot8MIOknrOxSh9IwO+hsDXWr/gcy9bmr9U0IUnjIYA4WWdGme
84Kn2m6OQ7d1kuaiQdt5Sufo8DFnTEgo2xy2OTtGZxIm6w2FCupPyArCv8QkrlacMjZtwKVGcPSa
uX1yNOj0Ynzw9hPYwy3olKOniXoPMzva5aRV0iXwTg6zXZ9zG6cmVxwsi9OHUxoPYyrEjjbiR0XC
0zh52SoYJDo9VM1D05+IE38ktxJfnjUgFijM8ihBce8HWYHjH9KvOMg5ejJyg17wo0xsJmHS2sR1
ZfDczFM6FHVQxZdhxQldF/1ATpm1NQqEQcrkXQpbyNTh3BZtveSeX3VNviyrFJ7FXVX3F/rExaME
HmB5UXyJu3vh2v7eURn35OiUjBZT6+A1U7F2zQDJWFqsbPISnnXf+BS1d8j8oHyyUOiZ8JV5ShGP
VImFfysy/UeK05UbXUg4z94FlJWlG1rk/wzZeoiTdN6bBbjVdNoOfXAtTRHt4yDUj9M47ifFewF5
xtpEFse8ET/rEZEvURLFxTPtQzDqr3QZum3QyAy7UMHV8ziTdOPE0ooibsZRUtO3EpevP9FzQG9B
e2jUh28zFrvWT+nxCBZPdExHXbWrDMBr3BqQBglR9uchJuSQFEJHY5k2T6lRrchCXPSiBo8RusGW
F4zeqaZyIBWoItW6s86jrLcDdLP3SUY7G/AP8VsTvjsHnGxjboGgfSKRGIg/im9VbX/Skxy3Xpq+
EPWOBc+Ikn2s9NuAW+Vgetr3IJuPvHaG0zAofR1M1gOneURJRpaeh1D8dCSnk8YoGG91nol0n/Bf
mn+YJ9AqHJROegvrBfY493F0dIPYmnKjV6FkM+mik5c5z1pnhWdy6YZZYqOX9oXzH7tcXAzoCdL4
zGazTfuCDLFSQJub62MwPT1ywgyhmdBskA007EViEshURwcoxIe26uRVcLevnNxxVm7jYBSPiANq
reSvD6SepszGNdJzHUjk6Kc+a8T5L3acQthl/I291oLUidu+QQKz6rIifTAi5nBleWiqdoSn95hk
SXgFPx5e6bYbWTUebe7RLSYuolp9n30icbJHr2H4C6SI+GiTsrFMFApxP29OicK2W9jNeujrLyOx
k30dnS3Nx1ZVqZ9h3tSYbmjU4MsxsVQRy5ZvCBBZ1ozrHomnYWo0mPu6Jqo+r6dhDdelOSdN8FFx
y7tdcGdKEyk2MAdY0vqd7vpPKo5XqcIxoExkEHQvEbW1LI5EEPVKewF/FMXiTXh1wjB9ekPW9onP
Mu9p7piN8NadpZCiUF8CnCcRPWwImfXjxaLJO3zPLSlawuBxENMSgZf+E5HMPBM4sMHPyl9z/Jl1
pnMwo4B46AT6cQqHAu++2V29OFY7gSmOEOH6mIbuTTMVx6o2tDcJ7QZ6z+pqoB3bZLF372u1RxqE
8TI/0LSuh+dW2cgmXbXpodifLCerNn1HdZxWKHf8N9LhbpOHLTNlKrfy9BLWg55GJ8mCl+GLbkPN
PRqeQNMnUpT2EFpCN6OjAejCMwZyiHJ29hyTD2SDjBhA3OJ2rE7DhC9P6fGnyJkLKninPLYHNFPu
wTMR4/aivOoFstwwgwNrYzsykWPS04aU05JpsyxJDF0znST3AGUqzrpPy0gePA4AeQ3vr5HJ0iKm
fkEZ/TT4A4kxfvXZlW6y03kb4TyqFcgSschtmylm4+4VU3tq7LZbg3Gw7iJlWjs32ZsaQP9bGN1T
U41LfiNUXeQ4HgzNPraclHEafRjht6qmB72uryE92lKff/mcD6Hy1oggJXaW3CvebYVc20XU8bQU
NA3aLCAawJxjq1FMOyuqNP8qYwRvQE03VUYTjRj1fi+QAzQjcbu5/UUGu2Co+VJgYlm5QikcnuIQ
SFTbak6pDumflK11xNjgX9k3yVdkjpSh427C9BgZOQ2cRwVZjVZifHYma+s4nBxC21xStV2rYEZZ
jTOM4qOomUmQ2FwmEdrjYKqQdvs85LpRXd2eDjUIgh63IrtfTuZH6My0mUdZ8hmhx+5WWq8Mlyk5
cmvF5Ps7DtGXIf5YxpWxboueAmzgl+jizmMtJ4vYMpajTcVZ4U5jTWYuEET0ES9ObiO6CeFQGQnw
Pb7XRgSkMyIM25b6/TgxUagGlwOesH7ci1UreCnJBBWEvjDQrGguqpTLMDTgmwrSdVQVbInQwt/a
Az6pR0TO1gAgIvU+OhcEz6AHr2rCd9TX3LRV5bxmOu5GfyC8S0s+i8hE8zkdUjJCFp3TAkRC8Rdr
o2JajElVH/IHJEgrr2q/4I0xenfhSoCisFXaM9nGhznW/ncRONdaTx/nHIaBVnHVmxF6RogQrU65
LTl8pSHBNoAbiNMmEojJXEoPC5Bf9G0ohvyODVMF23COobBx1Y+4pOaCtwV/18NqZzf0CuWt8TnP
+jkjlkAwcY7YxUuHkwuRqIu6AQA3TCjV3WxBS4AO6Wh/qWx4sIqRwyeH6rGuFlCHNMS2xUuvs8SN
DmllQRh+UCS2A59mEHwJNM1ZixA58GCweuFwuuvGEYFF+jwZY70e6mxDFzFZWxnnjBwK1EIZHaS/
ipNMY2SXxsBC4KAN9ZnQ4PzjQzbmZ+mFxyJAVBd0kBNjr1tnUffcAb/VAdKvmLinYxjvPPpctnoP
yL/YGNAKUDWX126av2SEhmxRdeOrpGptGgN7TSsQEci15DATFA0uYZCQOm3jrtV+hm181IG+Ai3u
jeybZ+aIOR+gWQ7Rhfrj9O8czl/Ey+IfgG5PSNoRtJsNiRNs5v/+xnqGLu+UZVi5m84nDNX3FEA3
QHudHnzylN+NHpMZxEqo9mYAlhLRsW/UNTftV+gWX7NS+c4ekED3tdw71N/I2DdG+Wg6xmnK0nKP
NZhkWiu6m4ofRdi/sVXeJwkBuFZW3ETTrKChUCQiZWBnIQnzR6cfYHOq/wvGWDf/M8OVX9S1DQEV
2zB09w/Q78Sa6Ube4G6otNMF+WZMOwJ8iKOFWAc5AEK9165W9sY1yMExO3IzHIWBXissmAEd93Zt
kcChtkyKmHjOIGSPFcykD8aBLr8VOeMR02dyDpONFqOxtKfyB7qKtCwAr9C1it19E+Cwrenn60md
swQVB7Ow92nDQ1MTDVMi+RhmGomyk1tnpm8gdF61tL/0mjbfRrRPmATihfCfJ77lgkHtIYqwhow9
gr0kJL/d1/B56H29QS9tVReqjb0sNoYArtia1n03Jfzw0Nxrpocwu5xXGBYMFLAHFIj4ObWYuUfD
/yUKnGrvCFNXIIoJPG5Zxvlu9PzrwSktQIxgi/bm6L5gXIA3tA7qtthJyLcgbZa1Zu8yxx4WRPpy
36TNQ9qYO4SeDuBGfCugtGwzfFF2c57i5BtwzndexZ+lwEEY8/iaGbm/rjPuRMCgotI2sMjgU9jc
iUacXlJvJMc3fm/KeQyLh6qaZ559N2wZaBLVZPKM6Ybx5OgAAdJHSfbp7K4h8AilkYZJYehufSRe
4OOhoKQVwromPgkVLlduZlPdGHIfCn6iyW8c6+t/f+p+waz/eOo8KTx4/fSZTKaJ/3zqslxJbkgJ
e9f1F9lEXVHS5IQTQpIDTQ0UBZUNKSP7KlTtEwnUYQtjS3fRZeOIrE7u0H5NTmYsa8e5/PKA+o72
zhEIX3P6rfRaYSqzX/Beg0CxMW540dau0W4YcWEsQ5BAGcZXpsh8hwKPrDYjD4aUT1nVdy7McdWQ
LYSJYtqKmgkFfu3ZJFU823HAD2dzGCz/1RnaR3+2opQghIkc0dgmoGyCapkDKdRezHA1v0Qj7hTZ
fGF3ngVcW9JvNfhN3Qzm0GjrAFMoTP/9Clv/xePuEQPpSZePYIZn9PZv6xqhhz4oReKdavUadtGL
PqeDNofRZtgWh7R+dN3uELmkO9iGoHVlu9SSgGG/PgqKR/nWKw7BTpcjf0yWTdeB3gtJA7do6rQa
E84ihuFQls/M9GijDVsn6j6DiCc0/bAUDFE9OJm13EKr25eqeckz7lxPd15co9/2NhcGYzAWMbAA
lvBRt6THX3snRT+GESdd0kXZ8Wo/0xKxWxW/RznVkRuRBQy36N8v1hw68ScWGVSO7bIwggvFLv7P
ixUQPGzrduZtBqN4H834k6xYF1Dt8/ug5pKCoTFs8PR97P1vl6xaxwIJDGx25ZMIsBRW9/LvL8j5
LzjNnicNMS/WuvD0P15QGfNw0PPxNg5CMIY30YebPqQJxCjZL6u+3+dCe5s6AJ5T6O5yf9+W9QNx
EpRZBiI+9POc7nk8RtP8BHJKEiRdACJoi9ZYJQOPABOu9ygr93KGckoDqqnvWq8m9A6hQe0H3f+V
/IyjnnIs7V4yt9gXSY/Pjv1u2SpP55aHCTVmj0bhg8qpMPXPBrrUIF+q6JceQMVFZ5AOcRqa+z5w
6tuk/FOfAfC0NQbkvVnfaV+5izkL4uzLVA3BCZ2g0Gfhd5BS2mTe0pxDfPP0OC90ZsX91snoLRg4
+zk6CQfhyKbEOwN97r0vrQeizl///X2Qf9LxHcFsy0J3CKYWXqT5R9gCuswJAjzrVMGrXGZjSTYF
eNuB9ljjJMcyuSeh6xZF0ScE2N0o8h+xT0WfEsIg+5hc8xmvzNAjX+ABXhgap4AYAmw0coOzHEct
eGiUC2bvInN3raVq5DgnGazMkZNINz51NuU0kRefGblBlGvFbaBFsISrukL/5t7ZUXBR88MJs4kL
QZL2ryvw3z+H/0HgyvWvNVn9CmD5LMqxjhiv//HX/3gsMv77n/PX/O9/88+v+I9T9Mk6WXw3//qv
Nj+LOddF/fmP/vGd+el/v7o5DuYff1n9So65AQIb73+qNm1+D475f/3k3wEzj/8eTcOupLOk/p+j
aa7tV/sZ/qzr8fdkmr+/7K9kGtf4b2TSgJyWwjIQKZhA4P9KpnEsQmZgaFqWTZLHX5/Ji3rOn9Ht
/waTnu4uahDCYwzJLfd3NI0uyLNxWdPZNA3HMj39/yea5j/lTdim40pbOBQ6gj/OS9BvG4RVgrxt
y5b7yLXefAQzykU5FGCCg/jbzf5YdLmoRo44vT9/u1J/31O/J9LMq9c/dv8/fvQfe5MRz0Z8oZjd
yARdc0iXHEHptkz8H32l/30L/+MO/v2nmX+mTDiGAINMBo0lbCkN4w/QP7SFmMNYPq47LYNBXaJN
0QPzYhreW+QEpxrA8WJwDY5WqnwFcR9vBBpUzSQfEOkL4h0GdoXS4rukFNays9tXgkzfIu21Ci9y
Cp6jKTq57XpsnJMVD3dmi84K8zc+82dWqKM5adeqbyiJcbUW8UFnlV39+wVlY/jjkjp0kXR3zivi
huKum9/t395Ng74iwa8VdutxNeEL3yQd+ABNT9qrbJn7FA3j5WAKniodBYjWTNZdXxI6qEDz6GH5
ajdWveux3KaatvELsiekbzF3qXAB9u2PFMoKpek6DN99vjTs9uPAWdk14h+aBCpryg3d8x+2yUgz
j/1HJpqzEXnXB8B4jKynX+EyXAssGOPCdfZZmHe7XAZgPsZqx//OtsGsVxsKsgcRfz6qNLVx/3gc
B74LLV2OHUKBOMDbCp08jFa+A4LUHTfSwt+Bb1bDk4LBf27vrVA5Lyl/6E17WCfk3r/qqKAtvV1L
SAgx/ewCg76ltrL6UjpAJgaHIDfeO4xpBz1Q2wJFyELi9d96E66DuCn2nKbVTi+THfnXnOVpGBuh
nW8U5QG6O67SkJvPstbNDY25Xe9WxsVOxE3J7jkeW2R9Vng/hjmC60T/MrrJPdMspgZK6m2OQf2B
8dtGorXiqYA0AFVpUcydsoAkAC6hjQarRMxBFGHY0hmtf2b0A5ZJQ39prB0KJg+5xGDpmGWehIN0
nO53cJeR2Md509t3Lka3piQwwXVpvFL0D+fIJiBAeMuAScraJtVy4UKNQD0TNWQ6YBcREoxRiy8g
IDj9IosFmQce7DUv3QNSjXc0796HxPfwiaAKIWcrO5WNvLW1VawA9bVbLzk7XeXvONHaEXzGDHvj
qmfHWna6MR6afnwQrlJrq4043Fmcc/QuKTl/0rNseZkC/qvsuGYFVffSZarEqJ/Y7SiKoY5yZshi
Gnli1BqsA69VwWjNqPRusZe2fkNYeiFQBcgSpdsY7ovQ36Rmto7ccB82cgubeNn0OsaedG0iB6yx
+m6y9ElXLhq32I+26IhwNhMfi4YFsllbPDop9/q/P7m/+gu/r4UumXIElBE/Yjk4iow/+g9egBm3
bMiMjxPvaORBsx9IpcB9NP/xrw9YjbBwtu+OQMOad6iHGdue4UWUm26Y16YEA5I5vEeRMRz7wSJE
lp7vzomwhQYycVdprnn70kXAWxXtgQtmbl2Hziz9uanzkVJBIborYWUfuDM/6OFbp9RIj2X8HBlv
urJomFs+XDfb/Sr8FnlIYgHiI5F2of4Xe2ey3UaSpelXqRfwOG7m87IxgwRBgYQoShs/pCj4PM/+
9P0ZIrNKoqLFk72uXESeUFCEwd3s2h3+ocJzoB7yahFi+wQi2sH8ovD/Nin63yTkgyQELyjlcPX/
TkIOL7QTX96GHz/Kn7OQf/29v7MQx/iLEsK2LCmQviLZ4Hr8VxYi/nIMPGBsagyPzWdxT/87C5F/
kbY42F5B1iETcf8nC3H/ktj24YdlCTphLq56/87Cfskm/ye7/Plulr+VqaalKi/JImxL4G/1670V
YQQyxpUfrDu66JvIiZpbq8Nxx5wR/S06Y6/5mgYBoYmXlu8WSDrA3i5BHCyrzMw3oUOPbi5R+A/V
DLRhFLFPTO9WyFpBTfhzb/C8O4GA9eqnB/0POYzKw35NYkzbdHDqEq5pmnimvktiIFyGKFyCaUS7
COmB9FQML43f6cfBdb5oUOaWgKFclC1DfF2tDH0g6InLdPIHFDMwWphb5MWEGd46Do2zzPVv9DGj
YTWVxb7G5tjH0mNrlyH9bRwxHhEAV9Ium6ACuKoh7f9V4dsWOe5TvfUZhHgOKt660zRgA6JEwjQi
aq5tGEIHCzTSPExU0Mij2a19asMyu5GBFnwQzORvOaVpk4Ag1ktC6fBG3/UYRy3GVsFBoSwtuVNT
IULUV4L7WeBIwQgEygq+6BOkignbxHstNpnSZcvWA3Vu48bbhbr3iEXsVzNE6WgOC33TwuU4QuIE
idtwCw9DvrF6uKO4lq1IIEt/bJ5rN6d1FKVPZqSUE8GT/PlVq8T//at2cWXDLhIDONuxlCvdT8lV
73gdsqRkFrpxLgc32ocTSl4DGPH9bLXpbQOHvtd151bMaXmgC4gK/dS5Nx8s47emgOkIYUj0M3Tc
91z93VWBaVwytDomv9yV342i4NB42YSunTwj5D0GVvSUjIO1D2W1G3L/3IeIx1NG3RWKOPPnxRjv
F+Mg3mEYlq3TYrIdx1XP7Kdn4viWPcew2Tl43Z2sc+PzUKBY7rorbnjjbvQGB62ped9Ww4RMDSJA
/ds8Nv792DGzt9CZ30xuOC3pP6BqXQzV1vLqAcgv3FC31J/CsB5A4Dhf8QfQNnVZ/fBNN2QcmEKH
bufmPqVPZdoG1XVsfMY/ASAYhKAphtf8n39VzzTBlNPc4n/vm5WThkYC4FW+ag1Lzg7D9r6jt1EN
PhTz0gS/57wCbBZbvJ1ezfAeYu2xzJmOxjFY11L3DnngFRsnVyqfIglu4rptVpXXZwiR2SCfzQmk
XQeRlSlLfAuHkKnh5Mb7Mk6BIxbOK/JN+k2FDFLp4N4tENQbkQQGq60Xj3/+svK3QsKmpcTpxf1S
OCYuRr++174ex54WDokeI9CDQLVxOZv4KTe182Die0lAbjaJb597/wSe/Zv042ira5mxFO0c7Zng
4UuRZm+Zg+g19Fi5tOw+W4DA+yZr2NB/Xq5QtdvP6RMCWMKhluY+EvzTfLcNs2iu3DpIgzXdSlRg
7VQc2k9YneiLGTHGGziM7tZmlH0cA8c/GAaGCMiMHmA+5VifoVptDLG1GnRtNWdtu0OjoAPPt/lg
le8DiFqlaypGA/evsN7fcl019qE0bG1lU4koT4BXhr8QVSHq3jPM3TaGc6PXWJmlZX7TIYPNZQfc
7s+r+Icj67gYSFINwwAQ0n5312qm7jtk0g7Mhta9nQwN9aGynFcjft5AKFoLcUJnOMis7lYJAtND
Pvk3cwmfZpKT/lT6C91CyQml8O5ZOvGXlBG17IsbqTUvrYVh0zhg31T3lv0N3NcecN+wZRbNrMVP
VyAJmi8m3oSLwv+cgjX6mvYgsEc8eBi7UuH9+csKdf2+2xiujSr3NU3RLfvd9dyikZmktQ33IB4u
AsrBNu1apakMvNPIZvwMYkfc9O2jqAr9IZ8HiAlTINZlBoQKEhGevAxF/rwo+duiHFCoDvm+J2nh
GLrazT8FzUFEhecAweTx9hAF1te4WWvZ3SygUcYYo68CPOzXZmiaD2GpPSIltQ61A3gT/1ZHUilB
YAKn7KaBO9AbOKY1+xl3JDK88UCkLReyz6ylbPvuYcbC58/LF+rs//JMXWnZ3IQqPtAsf7+NEfky
Gjos4IR6psj422u3nce02BsQpsKW9kZmGpOTSodwId1xR6uR4TqQb5lr80ctj9/OFLHD1ulfeYJ0
w/TUBfXTs6zpTxSTRIcnBwCDOvHbhDXVgYbNzvL84dZLuvI+i6W9oweHCo5nBju7yFGeNxvG2Y2h
PYmiELtID1cpM+9FjczS3QBVnwo92gWINq8JlH8/wv+tZD6oZNRLIj7/tN9+8/r+P/nbS/aS/9dL
/vZfx+h78fpS/9e+SfnX5ufa5r9/07/cv42/PDQXPVsY5JyMSjhyf1c3Ht1XXhAJKd6y5GwqQ/l3
dWP8xZ/QMWOzktZR3/x3j5XuKyAAGq8OfTSdn/iPeqzyXafTtXUUWFgZW9TTSdDeXU9Ng/Z0gUb9
1k21p1QMOyqBV5S8kzVHDOK8i9FCFXXtAv+I19JGPrq/Z7/eSG9WQ+5YZuD1Om/Z2QndPLsD0gkZ
ordOM1Z76NVgkyPYrS6uiOjE3Fpohv2Hh159BdegMLNoTlD00XT+5ZwZvW9B4A/4CpnP4dC8PX4R
r4ltnYIQSUGbEmwRorKLvR14MYATDCJA3MYfreNd7PzXOrjjJU/UwZX713XIRJTuYKYKXigfocAD
CyVmliIFTBPvC/xbw6oEyORpWAtamN94CDmTHKxS0/jkVc0HmYdKtn+KhdflkAHrAtdkG3jvu8u0
MSNZp1lasRympgw2z10IL7T6qEHkvaup/vVBNh8DTIV74933tme/aacJeLUZJa+i+lpZmb5MqwGA
vmnvPShpHiLksifKwqRkqOzx1Sf8FUErvZUZ/dSqX83wisLe+CQS9BnQM24AmFSRdaInjXDIZNkL
63mON02LuiC2ZslkPbv4rGoA0NcYkGlrE7xB5Nnfeuk2MHbZCXodLMxxQJozRrkAcQJkkWiRug9W
Tu8X8CO65lBq6SMD3cgm7dgUuruY0w6OuSPwIsFWrzJPhkS4xQUpW+XRa4tXWueBWEWncM/85HMY
x49RWdmwlUnTdA1ocNk/q+0W+nyFvm1PdobHonbWa4wOJaMTbDpPLqArGK3yFCBsio5pDuNGvSbp
ZIi2mPQJvsgeWOM8mPwSxEchl7iHGK7isgQpv3VN9PZp4aOCfmnQkE2cCY318jmdg7NG24RjkBw0
2BxWF188DQEFG4BgG73+FAA//b2bfu6OCHWH/brJrpk4M0ibdgwtwl/3vDPjjIebWrmtGOQXtOFK
4kXb8VQrl4c88y0p84++xD3DBJ/PlJEJoKHRJnb8858Xo6ZV7xZjgtlm3sgY9B+q4Kz0nLKBeAtk
z4QPi2yUkJxAytUnaWjQEQdtV3n1nYF5CiQq0JFJifV1p8NyCoCjtC6GH02HUnJsNTgxAK6F5SkB
iaf73uJFhI32Iw0D0Ln2axmUZ8shvhhCmQ+1wzZIx1dM22BG2LxDjFmZ2XjfihAt3Lyj5zkj114Y
4ENgtiGWm3z0MozfDyJ9Y1fhA3Tbo0p6d+L1zjN7BDPSbQeHhilHfbImYniWOtgPd9jOhAlA2R6c
L1qkM0eILAP0ew2aFLmVpcOkIsCgyIofAcuv3SLTgcnxFsvRhfUBd/JmoDbsUjikfmbvr5Ee/vEG
hw2n4cBZgsfR1N55Sh7AaL0OrnvuXKz04No5pnNO0CHCE+GDno54VxASf2jPkWoxwpS06t7nWa2M
oG30fO0rcc00WQlVBjraZb2RNWjD2i65inwNWUfOGcou8oMl/B75WYEpPbI9XMUs710E7PBKQJ+n
Trdgbcpl34ED8SIq6D/v73/Y3jbBxqOxwpckpv961nIQrRyclO/ZMloxZHE/PaF1FsKs7pEQ2NZ+
+MHxlr8fbzINzgfDYdvWiU2/fmScIuAU2MjR+iDbF5WsUcM19GeGBWjEcqnEbK98ZdiDXEwc9Vh/
wInrIC08y5OhwBpZbqEtXyIVCoWP9R9dR2heHerBR3UAxEBI+PNTet8LU9sBCTXbsU3BAJq05tc1
M2atrEgm3ZbF4eJlm2jwVNpaIqmxkpp2ywwJ/1oNJU/LjsINOnDg2trtB6v4h7PoAcqgpjYsjAXf
jztTaYguSrxu61JacygqmJFT98lvR/tmRtZt0GHcYrP1mLqu94nTSrAnEPnrqemfEEyGVWUXy77I
nqp+9Daimm6aytYfP1gmQKvfg6aNMK5qG7FK99ox/alKKTIAamHcp9tCppeqSi+2py/0gRksr76g
1oCX7hfz9xrva7vh6g6osfiBUQA43WF3B8Y8YxtoUfBaac46nf2t13Cp5YF/zqz04ukdo7xNMWIa
XSGZtIA7CJwffbxRe7HoEa/8cUKxNjG3IUL0i6xFxcOQ7fMkMEQNASfX4Ei4HomcYIwKQR1/vbeN
3D1rtjZtdBt5v6a7zMN8tiaWyEDYBUceQbu8q10CnwNR3ap3oQqAA4lsEqN2niLWkgozWycxzhff
MF9c6kiEM4elZV9M9XOlNUfkhh+KCH/sBg3WBWq3+I5ZZ1h6F+o+djy7+5r2TLS6Da18pm28sl0A
eyiko+k6gyunZXoKUhT7/cj7NNC7Qfp61ZYPOBvbK2SOSLBBI5EVZDsdnLeUzdMIXHshS6bS4Lde
sxmLiNg42T2hTXikALV1SazoNdPpuBX6fcPmqMXDgOYwPRMi/wO+f96i6UC06V6+C2s82WP+MvKy
13cSDM1aG2d8PqJLT1bYSMaiRWMsLPdGtCk2Ar1HFFXxHK8lboC+OPRl+npdgTlnh8DiZdbfWuUJ
bBQoQin4VuqdVcZ3vXS0NjmA7EDM231pXRRkmwJWldM8awLa8R2ZzLPIkdfMXR/R2Afb8gc4Se0+
wY3hSznyrE2tdlcljcWFGTa7BK8FVKLLL5XdoaDqBNQVdb7vHcqQwPmGhjBWQdBDFSp+4HHpLlZb
Q742KiTUQmW9aO2EDe3LVX7UNiqJezhHUHrRvlxkCE+H/Wqw9BN6ZXdtDvy0dtJXRW4m+XpVb9hJ
4wuaFXu7tG5Db1upJaYZjzPjSeHI9lDL5AdMQbx79Hw9oBJQIP5mxg3JhUvuYMF56yNSPJO4V03d
qhj2BQYQoPS3wOsw1PC9TYY6l9pFc5BcTB/qrtvzPqvki5HkR3qViAMbBjpGJimVImezj+FrSyze
2Q20INASqmBNhwHdQtC5fRJeEodvaQBe1OcIWL5FKggkskV5IFKnIRIsH+w0fvAlxnjSvamOgV9+
0WoOf2jCvkkNHqxjY2c3TMllNn94Tr2j6Nr6Tv7adcb2+kaHrGDk/9R0JRba3j3YABdHRn5HCq5y
gZb7rshAxJW6u1dBJmtwqwkd76Zzyfez5JI6OeDGBuGQwGRFjcBXqkifoznY+AZkEBzVCDiGf0/z
8DhBorIqg84Y1wfd9ZUVm+CztWTvOzAIEujEKNUSLkB/NCPb2phgY7UOcV9Fj6lPLgq+XzvjFp9c
jAmdAJtz63R93y3QxH5AChQqK+MJXCX1ZFxF1L1pXWwtY4LlOAX0BYNL4fG7c0VtUYEOq/GLFhaH
PKyP0VBuwkTVOHP2Ggc8vCx/wYyQvJPZGqAFQQfV449xlYGgHTsg7a3nRqYb6NuvTo7DUk1kHcmg
AL5AzwApF4LRt33nzNDuPPrGCdkfSixZ0GQzcMxQ23qML2XxNjP0Q07aOTKGRZTdDC5OwMYTSKtf
Y8o0cPAmqq+lX7CJGPE9zsGb63MwLRjTtkPs+HtLTumrPjjHog42CUFItMS0sieR4o1h10J4ysdN
23gw+11wM1DURWZv1QJLj08so5AfMcOHa9ywautQevkZDwk6W/szsPl1ZoDwaUkrrF7dITFBgugl
Q6qIoZoQXWfvAb6go4Ab2wKMskH60D+KqHxCVQwKvE6ISxp2TPqWTQla1rrSCYDqRMdcW4sBFXjQ
ZfQyB/cm9dudhpTe9SHAVARvnGBzHHSPCoZd2wXCBT7fHbbrDrerpyCVSj4yW02hsZn7Ac81k6c8
z/Q5BzAjHaPbjZWGj2M0vqF74yFZvAhrT0NIwIOdVTIrRKcAMRbY/Y2OfFlyaV0i+1w5exWKmypk
p7f4SH1G77QA2cp1kYANKYYiWPat9xV9buD0wIkgeY1IwGVc0qO0dlmbfVM3bu+fTWANTjmdZq4Z
QgbsBrX1M906dSOsKfHZsL0XpAy3anegTX+iA3/0q5htyfGsre8aECBk4Qyw93z5PEaUNFa8ijZF
K9+22SHnWrRUP2O6syZ5S0+q4XqjfB6rGqfc4QdyhsBZotdIr+ZNSXGV5AlynhXEBA1Nh9BCERWu
xbMli8M1SU9nlBubcXldpZNc6OqytzF1rOqSizll60s7vgxpsPSBB64G2JZVaUMXo+DFRhV7Qj8V
98V4pycI8DBuJL4yosraN3zADyWtafGpi7yzqzJUx3HOeVieSCy2UurEBb27Gwr1ysOtxZKNxjhV
bXoRU3CJ8+ZZxeocikVpeOckKjdjyKSPC7iEYVyk3SFMkUkIGrnEBNBbWjHsj+ZhjrrnIdig8fgc
dfYxjuyjymKu9QgTnRVQmQ26oIjsjZTH17jbaEcE+z9Pyh/XhVTH3g45ghhE5t1dqYtTFbH/zYnx
s86dZWhrlePbhXMcHX5RYiAsUTdHvwdHTQhT/RIViBh8n65XlsrLxlbZLPt7us232A7GyM9MFy0e
jmobNDquDSJXmUqBIE6rLewm564lUheifnaj/kfro6XKsWTEerbq+NI26aunKB+wjE+i2Xve8Fbr
HPbr3euadLis0D0Xk8V5dfDG9Aa6f0TCSaYlFITuTrdQ5w9BD/tZh6WfaZ9HjV1upuNBBui7Dbl5
ChD9RwYK0VitnO8hZvUlLDsg2algiF0hiiGj+/zvhky8CMS0q2X7iHz6wpqLQxI2z/iExpSyPCZb
1ab6uJJt+VlkxaVD+0fM3hkgYjTSBIhsCKOmn7HepW1xY2Q1otN4v+jHzM8QnQ0vfVB8qzvyIhGg
ZZsA88tAfySsmrQu7MSwRoVpkermk8MIYtGMLLyHxtrO5cLTebEt9F4uH2c5Zv6NJXieWjSLdWSe
r2lX4UFfbCDjZTCtyJJ/+DAesf6D5qL+9jUdvH5carMhmjzlHjZOovbXACAR3B+6HbLc7Agc8ZYm
4VIm+eM4E2rCUnKtuSTbLpVwue5ntsNQcNphnPA+Ss5y1nMpXvPDmelj71KjGR7lqzoGTVw/R0op
5kqmHVlMVR/bMvt+TcGrQN3pnJzW5jYxYkgZSMiheVkupSrtikZnuc56Hthi3YhHtdUTtau4adcq
q+X0xL3yRw+JPFY3NjRS8HNocAHnk2TFjolLkaw0fmBZ5OZXFDiu0TuxzokbPofwi5HdEC2TEPsH
GpH7JGStrTqWvgwOMgzuI4dUY3LR6QisVyMEjqaPyev1/HHGX4UHf6RMPue9fVYNOchkR6kzwy7N
FfaoKHRzfw4Bua9dfnZxvPM9nqZv21+lgWZ01dTPjWGsyzn86pisJhEnjw7h0kbnamHGb8YYz4vW
q79BSqP5mZinuEohf2+cHuFxt4PcK9XFrsiV0KmPafPY6ogaFUPyuYynI9rim7hCciWQsgSwIO46
JYWl1+aLYdhvvciA4Tsh+h8Tbj5GGXw2B7UFrcxGfSUc8b9NmWLO2inpBpc38WMUDmpNVWvCX/2R
Rqa7cHICdSoIhBUXNrM6vOtiR19hJv9s1RPMTKlXO03r90VebEOvMg9eLJ211ga3SSGsZXIaTXRy
JhboRs0WxwLl807VFI3Rxc79bdeYSCFW4XpUHm1o3++Dzp3prOmbsESGqWpxAAGcRGrUzQzLJjLd
kcdTxCv62B3ibe2jgSoBhj4otHatovMawQFRzW47JOJLJODJ6SY2dyQKlC+FwT8cI1rFHjLHXQ3V
x5j1XQBvHbvir8icLn2wP05f/iCej2PMDhq0Dk8F0oRKWSjo8hGh13ZdVmj+5GL6wjUKUjjpt6on
CPW6fM7q8LaWkE70FIENiLmxEUOIJdYl8UymR6o718ey6c5K7tKx5hbxQLTur79A94JXqNPHCnN3
9gcSFIxWyNh9Y+laVJng8pVma9Rv4fZsc3SR5xqV+JKY5xXIcejUH0jA7oGK6svCgWUXYicBpTEs
Vn067UOVtHaVt8Gr+9hryPkFWt8sQVhpyq56ja5mtKznHJ797H0aGw3tYOeu9/RL22dbTIYQ3SgB
ZIaYiuJbhw0NghDPvax/9MV43yqN+FlGMD8shpUWvjwalg1BQUNKR1htgf7DviXQplwTCAWWJEa2
3ixpC6IfHnbPaLz2CyD23mbobkqBkQpGXv4qdJnf5y0Ub1OwgnDOccbyPyFy7a9GOz33RnIWzX0k
4K8MUoA2g/VWxLBstP7ZLPNPocEviIsbTQvm1TBidkCr+HvpoA4aTN9tMTEIrrFWFSGMFwSr2Wba
1wJXXOx/4GVG8R0OijeyZWbUYiqN8CXkOFtkuxi3mkVIz2GVoZIl9EcsUDFtnbQzovX72Eo2BlXi
kMvTVNmnxBOnUnldwYVZ94G5op/3SQNwMpcImks3WvGEN8Il7cmb/lYOXzJqScLcnTbUt3bnfZOH
CRo1+qPHwglvheierhmRitwT2pi4Ld+XNrcGNr+HzAH2Y1Y9rxjv7wbV1KJ/SjrtBaWJdDHDT4tb
NRNo6YZ3hnfLonFLOIxF+imu9QMyxj/CLxRqZ5ki30Eip/zmVwF93kA2L7EDDAJZI0SRkQLwUuRZ
02oPZZIbD+8IHeUjfYZspTp9Hdk+59hbzT7NCyBSHkc3SJYcz5UVgUJvNO0O3T9/1ZrOZRibl0YX
DzjDfQM2RQ6AwPYqMFZBknT3ETu8C2LlcD/eZG3fHvNGW5deLZcS8bplRRlVPVc4FTItetUEd77p
I6Vl7kfQPjtPZaeorqpOFPVBgfc5BC9PTZ+ub1ajhTHZREFu2BWifzqimUSsVo9pbCacD2J/h4RS
n3KZB56J9RYhisHswhlhRXc6Df4Yi66Fmgio0ZoauYTJUUTN1ypQN2D8I5kdJO5i1ccpNXRVnG+q
64kQ3ch96pyvIyLLK4G5UGl5evas/j+hMvA7+fJV2sErHqMno6e7IiyErHSKQ+wiO/NL2lMKyYA3
IvwfAngDJmHPMWZoVyG4mmI6yftT6NJLC3tI63mDYHO8Q6/yop5U7wL9L0ZnwR5VZGZBS181IUC0
fpHodojwNZTbvgjPaTseycMumP2dwn4+VnO6aRHGXGoeCXAwYEmOdLlghVbnbXN9Vg00ChCmCa+u
IBtkbnsMxqFYB8GtLicq4Zi/eJ3Kihevq2d14T/HpNRuQL4aaOjwBzc9vTnGVbmwz0PNnq+SGg88
JJ2zaAUGAr8jNO6KhoZOmfTIvmZb9dhazd5pyU3rsb6CseDfmY47BBPm8M7d9fbPUSxaMIfeNion
w7uQ/NEz7vLmW6hkgr4GiF3grHQIhRbu8ipE1UwtGFuuPWCNTzIdNrWR7t0U2P7Qkz6q/KJV18AU
VhuXFMJy8WVDAOZ10P2ZgfpJq4xmZZd8u6bwzlFtH7uO79QYKg3DudWoQ/htzNyVdGs54ek+pPyn
Tvus0zBdsfcaPA4g5iQMU5z0oW3ACHUZyhheIrEIrZyaH3aLjUjSl7rpHjSLvHbK2gq+YvnoK2Fa
nilTESy+qx4vPTFudDUbG6bwtRrrT27kM98xWzIUrXqQanCNDvUzfcLnySWdsKavo1PfVjali2Mb
Rx2naTL2z1MXr3KNmgyt2OSmCRGMLb5aDucDdXoyOEWs6dFVWdnOOlbavTGy0mxZDmE8EJKiAH1N
py5qdUj3crbfYpilyzQQqMF2zT53cLKqkTPQwkvQgqSt+3bd5BbTA582sDDWfx+EPD31SfOgytq8
994mbUD22zB2Jb1BlLXoWlOSBdhf4ZQbfR7VAE6Vw9dR6ZeoIHwOcoz2ZTR8kcOYb1Xr0ktpT5nh
ziR3dRiCrIKMmrp9CMqXgmUrrY+D5nruFtkKZfh1NiXM5REx2za69VULPFDzz2sICmeHLIuQ3dfP
U8FpE+V8zo320H2y+vQLQmdEZhs8QJSKs57jCF8B88Mac092A52CS2h0Qm/jkCxHGkC4a87e571c
l7b4HJrTuknSHyK0D54Ja6rWh5XjcSMUsNaXbTTdTlEMy4cP4r70Gclj6dN7MRpC/Be/3rfoaaQR
fnd4HXvL2QcwHFfjzRySSU9xdXZ149BpHaDS0ibpAUlB1RFelDIA2RzzLrdCLqU7zaqtVNABs0Ok
TjVH243zcwCGLyjZD9fkqFMlyAjeNOSqXUSq1eDW/RfT3I4u125KXeD5475vNtd+j5bHr1WtyicO
eBUhNgQ1997pLBxZyLfy1H5wEfAB0XaiDXiUMl4jjHXXJdy+1xZZbN+ao/VVjcr7jtXprM634jsZ
jRtIUcgTaPZxjgSYX+POUqN4KFQYoiFzqxpl+HMA/C6gojiU5ItYYEKzrY2q3MRjPi3wiggEDUov
6GnkNUhFaiEKyBHPBOQHvrRp8NgN2ub6lJyhmrGFLHZNIOkhae5ZdXq1mHhJm3LXCHlPM0adurwC
bMAoFb7K1uq4qvzeOeMV4Lco/qjbWYdGTYeft2tnYlUE5voa3byR2yTkHvxoUPT7mMgTEmgg4BZd
0Ep+N1XLW53mEtm2a5wHcr41SjZYak36g8nMyovmtUiL89jUlKxqZhPPUslsIlEwWYiUjHLY9unt
nxf1DwNR4CYsi6HKFUX165oy7hqjzbUW4cFg5bwaCG4uE3rty6HLzpVZHrXs4f/jEznGNqyKf0BL
uS0yT4C12u0sInNplsJZSJ3+kCkvVYd7au9266lNo+WfP/YfUFpMfKHVMgu8UhfUEO+nIV2V14Ex
ulm7TR78MUM4MVLKRa17Tsc4WzrR63Xe03pckbNPrU4KV8z0swb3HBK/IcaRS6l0IsPNYlWgVgPX
A24WXXYUbRusrRY2CvwEf7H2s5P5wYsS/zCiVwA4G2CxazImfwcTQbpNq3y97LaBHnxLAuRIxTgo
86d2e83ztZLWX+lioxM5t/3kNx8wE/5hGsv8GiA2Sh4gQ99/fic7vQypqLemz1ELEJ9fqCmE2XLY
4x45NVPS0bDMU6Ra9X9+eWyM388OXARb6gJovq4rxtTPbw8JK6cP4gmZZ26xNpYbrchvE/QCyL7a
51mqWoOjLkfneI0iV5AIzJ0dyDqKJwEkOQKgTjMSoGhPpFlbaF1TWthb7FwvWSD2ZBA4PtLvuc5c
rqq+s1e+RnioqD5L5+hY6tDBI6f61MX+psrGJ7gwGL0D2e3KF7NnDIEtHbtEeXng9ZtfcD3d9yqK
Iq7V4y5TrVNzfurr7nTtb8k2+OwjI5eX4eU66gDR/UbR9sUJUKisOh8D8W7PCKiiWCHGK0Ae8KZn
tDaWhd5va6S0F5U57lzDeYNYc5+ZKFh5EGbo+KNoYiTlCdm9cunG+kYytHWtnOE9iU2XMKLWyhff
2iLUjc65oaI60xkQCmJfehQSjU7+dJ3MOCZTrgqxL9knywQ/Ws3Tv3Xum61u9LDXQS5o57yhxDED
moVjyJTMZ4y+iCo8ryUXAO5pjFeT74kACPbnvfEebw1YwbLYkiYgIWDLQD1/3Rqd5O7x86TZupFz
bFVxQf/jAL1CTMZJNfv1vF8Vvsn3o1hdmDot/Mq91zBi1qxj5lpHpfvsKeBjJ5O3KZM7PIWQ1IwO
ODU944aG4XD4EdLI/h01almA9izuAYAM8O9+XbbhjuWE/HizzVCCUoAXHpzy21WJfB/igZezFdVi
VYfDbHHUjClZtXra+JpN3cLWmWWNQl1trK6DdS3M6KloxTN9vwvGnH5kbJqh/5ZlpN5pTV1Wm6AB
FDmiji6hIKZFjJCvwU21QsGY71UXX3rxxcCWtjAeM0Q5w87dlKVJr2dAjYMqWRmMUoyRpKcKAdqb
zB60+cas8EWlVARmENsPUWg+2pj3gcTGvsvNdnIav2RD8dwwt8Xk806BKOFvk+DhGK/TXqvybI9w
y9bW5jOMdvnBNrlCKH+F2Sl8MDREmkyea79H6XqiHzEl0LGm9yll6y7S8fkA18QmHyK8swJjfnXE
uC11RKwkiV6HOgvykRCX8BJjBGicsBiDwQu8HJ9d6lmfxu01McZvjTYc6adflc85qPpFpxzgYxFy
nak6T8oMT2sgj3WWHWTq3E422pRWUXsLTUNxlSkL9hxPWuM9gG3/MHr+jq2CwqhLJmuoTcBXNH7d
al3fArCpexCGSlkKsXpSnyezQqR5ZhOo/UVbEAd4t16r6jhU0+MkIN54JVrldXb584n9PZY7Fkwe
G4EyA8LcezpPaJeFHdhBtcWz9yAHHqVk24mWZvefP+j6m969cwdks4fwhe5Ix3l354PKwbYjhW4+
lyeXBjVWmwVgDw60p+rkceCI1dZa0t7d6DqtldhyL1XfvjgIFKNezXPQVHFrDACgatbZIWWPk8kS
Rwu5HEo6CbQg46S9DRkc8QBLZIEzsIxaqT+GNcm7aA9ZOJ5VQ6hQLRQ1b2Hof7iOVrAM2iuYK8Jj
mMGp2aMwLq4fjx88h/c8GUIkXC8P/qqF8SX0pHfgurztXQl0HHM2h5IKGdJXMGv0x8H0qQCZNWom
rPowFb1xtK4fVRUwJaQ0XRVepsz9gG33e9bpOEicuNwBhvk7Yj6VXeOUQpRb5dsCjdJAf7A6W5LZ
cu7cdSntqWH66EPN3zMoxzGY16PyaQgd3vOvx8AoROvqNhaN0+A6q9QHUVNGvKNr+2KcXxGPOBoO
cyV9wuzZ81R3wfyco3uYOvWj3znfMeVkCtsNKFdsZqLdiOJYz+GNc5shy/xUZejg+sWurZ/MTGBx
oFpi1jx/n/vDtZ9QBqBoyHC/ubP1HZ8xkFAlmsl99sVrxq90auVSh4plhf0HT/wfUMZ8eaiNZCg2
t+R7KHttjcCiMS7eDhZTZ1iVnf6jBXy3QByJvvGlbQ82Mm2B39mA6KiumXnqq15PP8B5XoGc788k
WFP2I5hIy3p/+lMqEXT8ZLG9TsuuuZZZKDNEV66wcvN37H/OTLCJm+IuzrJ+U3rmukmjh0znugkV
FkcN41CH+9zhaOC2LetUnU/PoHxVA7ArVMLIvwlxHLqWDh4GS5Rl+8qD+WOhrzGrre13lHltQvtp
+GbBOKcF6p8hY7yOoH7C4EffgoOoMEC/wuEjAOBoI+B2YbXPWArutdI5Xxu4ucLpwG2TaXOP9KWL
VD4XbjvQ2I3ak2s9wqDMd6Yefk97VLYCmB6Tnr3pCb6POGQoMl2f0xGXn7AxEUsnfkp0tHXzhusl
E4yAhc/w1uz3aNpwXSaVsZhFcElD08KcELjF4G37MIwQmtrpbbHNzQGSnopsCl3iTcHncBbggpKL
+L/Undly3NjZZZ8IFQAOxpuO6MSQE8lMDiIp3SBIDZingxlP3wu0+3dJ5b/Ujr7o6Aj7wlaVSCaB
c75h77W52ZW4uxfTkzK5rZfDW8mw6nK+MRglqg7EYdxdkyq/riutzG9O479WPDx7wsAtg9IXSs8v
HUzjrGkiKSX3wjl2s8CyzjxO2CMpTMySpKAPLw35qptGz2nkfWxss9TQg2Hp9N0qe487js0nRQpT
bt7EWD6MOr+/AdlSwCdh2fhnAGn78Ct8MoxvNnnjSkrRqeqb6ywcptXmRLpIWWnBospPncoIgsXg
u+FSt2ZTysJ2WB/zQfM+ZIeVy1+8EmnKcDIkmRw4KbOg0K7Z2kTa8OnvP6B/c0w7XIcMB7CAqNAq
f7mnZWyIqWf5sK9spiLkHKAL7hySEEkjMiKXUaqhn2Pplh7oXFDoiNYMDcSqE9nEne+SFmfr339L
Hw7vn99W6FS2KfCl4BHSfjXkuGxrXYZ59V4tJsenLz1G+dYMqCI0JvQHJkFl89qflKR9BzBKZpVJ
gp2VZ2w2DdbIRCBMCOpetPXGJqhkJ1V+y9wKZAYq+ulDJbGxQL0BIZyakMMW57RrIGhiHetJaUZf
4rV295QvyFsZIqoZcaptbR0qW75mOZS1mshTuvI0Hl/7miEimgso0Du6yQNuYfRGxXz7sbohXVoP
aPaPqwUSnIg8ZH+F+rCYqBuR4iIpktY2i2IXWTIckjO6jgVLl2dB47FIA/MVDdo48KFjVyPraVvS
z1My2tDjn6qc3DnXXHgoxzRE7PQkBEIylb2HC4cdeSpxcMVaA71Nt+2hNVMfultOnIMVpWyMG3U0
9t20/mZsILY24tdf4MavAOaBV9P81SI7toyZsymp903Oon7kMd8kCfSJZMpqjNsyh/ChqLDbnUoO
JNl4O7th98ohteKc5mfPfki9xn1hIyAcrh9Cl5XNpgfvnk9rJtF3a7lWnUIShYCnbnPpui1Rdhb9
S/EpXqgjK8towpVs5t88nf/mZwNAYXDMqujVfx2oDT0zj7KKyVJ3jL0WUdFth/NaB6i0Od+3mXWB
+uTvv+hf+k2bF4KWjSGeQUVNZfVzGZFoXbTInEGIGhFYY6ypb7kMQ6bV+EbiCDIBjt7Scd5LQifz
gVobBTq63Un3WwDFvNZ0HNucpI3sL3q+oFrS7x27e/34A7eZ7xFOEuOl3bOb/d0Z/Jcp0sc3b3IM
c75s/p7tjP7TFGwjDmQK0rK9dKdHO7ZOeXtjAtgnuzp5L6f4LIb6Kgbjgrf6+Pcf3K/HP196O97w
FwnAxX9xpsu8MTtETzkVCI3VVvsvCrW/wQzdYwL5267n42z686MPZ8ngOMWTiq1OA3Lz88+akJRk
rZJMNCwThDmZBo2nMhfeUo8I6gxJHrvB9rtkg93gLVDVSb1hkIVDZ26JaoF3VeaOBfEXnWl9TM0p
OgCPoEZa9E3LSXOXpIiTlKHd+Ls2q6cuCZKOIQ8SqK9d7o5+a/VsknU2F7rWbcmWPk5CtB4WSpXa
ztidZQVCkXV86m19P1naly6H0q8dKgFzdO1rcneH8j1d+yokcGMvcSvu0pGMLjQa93IAascF/rlu
pisSt9dhnZJDKV4XxuEh/C3M/Absbzs2msMoV57Hsn+BAj76Nvo/j55QsjtHQxITQVSjsgi6ZQTm
P4UN4XPBYqItmLuvsf2+qO1nlXFOMIqVXhkgNkmFl8UlKKzBIefYYm/rRGhZNFyENGeeaqFkxdlx
slolY6XTEYq+mOwrSCwkyyOskvvS0hfED9FNUUEUSZzhfXbXl6TMXplooR3i6HTVV5V5I4NNgpDS
3ryZtIrRn3vbrckLkJpjSRmPGGasvMYg44EDv/eMLbDQ1CHN9GmIA5hYDEESbGqRLD2qx7Qh2UZR
qj0ql4Yyy31dt3Vi6pSgwQgPw3mz+AsZ8G1y7UfaJKtsq1CuGnGTttyvep0FbGfRqqg08VQQFZrV
BMcheRQTOWT7LGr0nWPONZ9TV57d+VFpohhhwSPotEtMbI9vJSEkl+jkMO1A2gGNYGh7zVdadQmE
qRz1koRqweyIrT8f39+/iNpf+mIbGKQpHHMbP+mu/avZipFoqatDb4dDPDy4bn4UaXIRkGAPeV+S
oSJL2GRR3CHJqjSy6uyI5y0Cf6rLw2D3b+1akygVo03VHYk5FBjdTikPQLaxO8vys7S5XOex5UB2
pght9vjC7ORmiq1byIJdqKXAGK2T0sjL2OSoWRZL8k/1r3mWXOelfGNCsPoti0B2iu2NJH7YB3KU
e9tsihP5x2xNZtjj3/L08c1MYejrdhOgkcmgsTI2zWbreW40ntLG1WkeeMz64yBYUDH8wciGvkgv
ZmTKnWqBXhIxIy4Aydki5E0zX/O+ya7ONicmHxMCrouiAqkjsxlcJ8UEjCjG+GeZd7mh4f4bMT4W
sJ/rFN+kko63ulFctIztG0Cu+96pugMQrmNDzoxvSSRohoXiLE/Ht6JPtIMm1Usy5fp56zEwNmYh
gEYLCQC48u0nZy7OD4DviNYzH4OyM4nEiL7qBVKtblSpDXUTbaxuE+CoilPKFiSUpZ1Roc17bRIs
e3n8SlJTjxqWrXUyy8BUqsVHkhf7maLi8xpGmwCIOQQ1vYSyUr+0RsosblCll6nmlmUPH8ZQiDJe
Sv6/cUjWYAZN6xbRPnaj790YK2Fr1Tht3QowkM0uFj3fjSWpXdsoQodmdPhMlFjsyR+Ddj7lkDcd
/Xdzvo853s+nvkOTr8MDoNpRWff8fOq7MTZapXAdsuD7GCC/7tLUMnmh77rn4GQE06lGQKmHO0vF
lrckuYfrlgxB4fAzjAXJUkN6L9bFCCz24LyipC/XuQGEMf3+4FBDnfV2SH2bUKiBRNm6yIn8wuWR
FslXZSI9rDCrd5CX1o7a2aKeojURJU9cmSAbIuwWmRRI/l74RkUs7ZoTVDqD2XDjbglUvmlH6+zT
yNu/M1zZBi0hkBTSk+FldX/pE/0p661PWjq+VkbPHzPq8NU9sVLdsaD9dM3pgRCfMVBrikwrLn+T
pvDrNBFnMLc3pQMuWSqgX5loUd/AIm9zJ0zkupdMqplc/aZV/IsB8eNr2DbgOXBcmvkrQ4VMegTO
VuyEUzfdlPyou3rk5V2QyuwK034AqfTd1KXfuMoXAbWTwTPCxt8ck1u79dOTRB+iM54E7EMvxoz+
5ycpVhwrsxJphy4RVLiuOSBQWIC0BiTDOtY6lKisTaV9cwRvqY51bo8ThpjN7ZUkp/03vZj+6/wK
lf42udEZUmEj/QtgaGnLYszKmlPbapSwKT/xZaOd7JXQXRFeMa3IMr50bDoFbb/FhmMZUfb2N/ns
PHRaTVNEkDknIOEKur0GZU7qvdU5AVusOfz7D8/6t98smzqd+R7ghF/RYbmySlsnHyG0MFHvGqV8
GZe2O0yKAt4cVZwd5RlKSpUeApTAWavhtwwVR0KrurspWbILVhRe3XvQMoSHRWYO7DxR9mKy0HoO
0eM/7owoM0huWR4FQS1Kbq9+ViCLlho6Q0AcbS+P2tiiC92c7FOYabgEyIs5YPESu1KJPw8aZQqK
IrLi4JYO87DHo9jeD9p12mCwJYOYMkmKA4gB8md11fEQy+20dm4OPKKn2lzWq75Wl7xhajsgdjiV
hWUAitUAZmUjw6C6usi00pA/MKL5+w/5g+//0xPKMAWuqCWEwFlMC/TzE7qkvWW0tCkMI/XsUPUK
6d+KSY4qXi21iQEw6AOTsuatiGAbfHw+dq35LYX4LZxaBwVdlO9sV/4A+6/hRVkjcmOa5yhhX8r1
ktEEGitl8PwpyceHvHB7sLhsWBOyAeuMqOe5o7gpfxgNXf+86j+I+HyTs1v5yojAtm6agz7qsadj
hBD9mXA2EaCtUT250KDZKFLWdXMmbgHHav3V4W7br7csIdjV9mng5LiBFHPbzjTxZ5xt466weti2
OhdNQ4Y4WRxtr0OdbfSV1GbrHgkYXkVHDYxaPi1D0R1Eo/S7TtcZ645fe0RHvrM9erPpPrUTfYG9
Rp+XtXk2U7gUKSFmJIGTdG5sdQ0Mwi3v70YayoKTpX7JS4C0qQHVwkmV35Rl5l9eGX6beK65qG3U
IeLXyWjjuhGU6d4Nh6q4Y0R4ygZFMg8cb9J4eixLA8VyJYirZ4CQt1RMKYwOTyfB0evzmCwfnv0d
XGUbI3HBT8i1UhH+7RUuY0WU7cjkze7buJDJWdS3OWSkoLY9t9bWo81QgwjuV3V113MeO9ph1psL
J7Dip4InoGpjE2z0eZzjKeSR/LFM5RsDXBUFBY7KShlJXrEuEdiKsNf51izY+e58UeooguNA2MuY
ii2CkJ/h79+Bv3a020ARih3SDo7Hv3S0y5wmaJf41MYCRy8y4UK18aUTfBqkOPHYDmk7TYXmXQt/
UaLfrZ9/XWVQSvNVGS1v7ILtZP75Fewsq8hLrMmhw1bUy2wjDuN7KmfGeAXVh1H75G5mv/mhnb/0
0obGpoI7QJgOV8LHtP9PbXyW9ovFZssMRx2q9jL1z7lLnaW7yTlKZ19t7AE0DFKjMs1lSKRgvSsN
XkjcokW1NAFZoqqvOPNtOa/gHKA54zNBYK64yv2ytsk5Bt+xq2VtYgTRNvf4ngR0gsiSiMVoM9WY
u/GHTw4oopT6z1+HOoT7JsO4mlPeVpyzCXgBHGfVV+3QHhfuoDBTaYmtCGnDx5Ml6vmKBGvY5bOZ
7KaNIZJk9q2rYUz8eKj3jpox9ivl27yQ0AT69nEaxWsj9B+ScGDXRpaZfmNkOiBSNcncHpx9hEOE
MaW9n5JCBOQx2twmhhlUrXPFDUghzXAniKz8KGP0725BTttY4C1uYJOuSnUlYlDDWjXQyzL4309a
fRjzisA8wWOlpkWEXKm8tiZjs1SZf8fv+xW/5lBvaCyoDKh2zFwByf38PLEzL6Wy1mZo5IbnLpLT
nA1mWI3cL3oWP3Xx+n1treO6rCXx1z260k47GfnvsmX0XzmvfCdCJSWFySFsAxtK8c/fiYMFqdVj
YlsHxMNBuriIV1xy6KY8d3bRCs8/Z3rhKZsMMXOsXTM4FP5GGpCtthulds7cugtlx9OxvaO+xqVM
/iQbjqnKvNvOnCNvZjjJMJnffNZHL+pIHaXWhvS0qHl0TEkIYVvyi2+M264c3gjeyUJmFrRAsgM2
T3g7fnTwrJEENcS/JqfQivlczKp+W7ZHpjU49XSrI5ePRk46SQhN9ZhtXRtxASy5dFyFUfng9tlA
QU8iI800Lwb6S6L/mBQ7QP8bEczySHJk4SRfdSYz3E3lowH5f6ioLXTMPIGC+dqbxPA6oMM85/es
aqB1DXPJ+Sqfuk0aWSusJ1zlyZaknEdj4zU5Zcc6JDpcbbDn8F+ysJwsljCiflTKAnxYMTMoG88z
yeeeLZVHc2KwmpcWsn9DY2WGn7+BE7RioRsrtszjt9LtG5APhXqu8rz23Ai6AAJW3FUltx4vJhNs
NP5e52AATHd64M76sdBiB8YqrlNm4J49N3OYbrbfUqde7BxMo6tR+flIH9rqVuQzL+MSUWSmbdkk
Es2eoUOfSBvfXpLYG9arKJYlJAya2JRcCVUhDyBZCJ2QXExDqSg7WyXGGqm730gHmRPbKBueF3J0
gXkxQ5NMbm1o5+dyKacwKcnxNaR4HctHm3ROj1xL1Ne84lw9gq626w6L5N8i3+3byvoXxxN7hBR0
1855H4OiYQrWWgS0zv28+qhD3DDamD1xM56stD/2Mr6nxLtwnO9S1UoOJs4e14qkryXdvWxtopTi
0vIi1FQYDd77HgXWgA+6s8TqK5OietTCN/rW1MX2ek5KguJXNIfeOJMWAISSXzbK7e2T/zhu2hp2
spR9S97xirK3HjqvHbsfhhvzq0pKA+WJbtAyprx6k8HAvtIDtO4FitjF8OaluMZxLAM9dX/ACHpW
rea2j7lt4rFYfZ3gBAYvWai2+hJmC/Y2osN8apYtS7I/DNZY+K4FZTvK7Q0npl4+hmENScceHzal
BWXiEk9WkCZ8Qx9X9n/ER/w/y5JBsc9/fk2S+Smi5r/9i7Zv52v9r7Sbf357/y/zZjSVNDZ7U1/8
97T327cqbQb5Zxriv/61f+IQDdJjKDi4/K1tnL7d/v+FQ8Q5DjfPApjD0W2zYv0nDlE3/0D7w1yE
A4zCASnAf+EQdfEH4l90QSpd5dZaWv8J7R1JFRfDn7sSWDEmFxc6Z5fNIeKTny8Os+2qBrOcexgc
4klcWTtehgNxN/W2x1KQfW1LGV0RSUa+q7UfzRk1o8iEx0/liyjqz5kMUDFgFYaSzDZu9mPAX54s
KFOijHD0QmjOMa9eIqV50kmq11qyLhJFaXalhvOD/KrdsmRTgIGAfbGRl+x9Df7uMb5A7wZIvil8
42nBvZenp8T4Nq8NHrPCVcPs1V0b5eSOtnJifXxTF6s8RKK4ymbkjDSeu2x4yNLV3DXWYqIMDZi5
Q8qhekEE0LxqUUfecBQ1Pk3UMc2X6WHUWRDAeNP8zGi9Iiu6a/Z5FZBrVodzt+mct6hPm4AO/ZPo
u0uVvtlVolzKnFOvKZVjp9mZR8ujPZrtkwbB1GzSezIziBdO5Q3+Qy9puAuXWsWELVTwPKzllhEg
rzSjH7kVDx6aT46waACJMLQ4WHAnsetDlbZaiepVUn3oZJIe+lF9thQjDlzRx6+C6D755ERDcgWU
W+7deurhGXP3FtRPlmznQytwGU3650rE7dUcmHK1rBCXZZbhlLazPzjUZPSOQN5NPr8YVUi43pSj
rZ17qR7mVLHPbNFsxX1ylY6c0zjn4Fzqp0SxqRXtzvQGuYUVmaSDlkSsj41EBJzIz8gmudpr1jtp
I1BljSa6PJuVtOVkJ/KIlXCp9d6HTdAwHXbBr+EVQsUIulok3UsRM7PGyDdeFQL8dpPBLllNNM7O
MvqaMwTYdXEd3bi5AxmQpfJR2ol1LvPmFk0meTG1ELumbx41QkzYFuCQJX+tO6Tk8vhuW10BHOYn
ReiPoLbrQ53jxJ0+TWwGznQSEWbU5IJhm5D3Do5fwcWaahmnd7qUYaSdG6LzuKTMU8yEmMHHFjA2
MaVeOLeB/1T7VfBzg0gHzMiMx65WUqvLuzirQS9b2B1iYhTi3h6CxlDZUzXKxPdQmrvJGs6DubbH
xpgO5HUSDqK1fZBgDyCbHByHk19L13h3puUZ8Vq1F1HD8h+gcYiXEolbTd6IiyAjwJuUX8zhpcjw
1jrTcFllRS4S6updSaeAl47Wmulg0ucnM5/vKuJeXmCfl+euRm1SbP8zspohNFvjs63YRVAvkXaE
8WEuZMYnkxbzhBIX507m84YjtzWL9BqgIHHGPsIxa9Z5/IhBXqhDoEcjI5aUZPc6mmKvSOZvEzW2
nyQ6YzGUbcuoOQezLHw1qlFz1kp+nvqbVh/PxTD6m/RsETgfje4UQSHCNdsfHMM+E37adfl9Df1m
c7HYO+bZT70q+t08sFTChfgcEeFLyviNNVt3dcPOu+rpA0txzJgcOHn9hNIHb4WrRMTeJ6GqfW8N
zEcYW2iwSphPlHFHhXBcJcWOyVYBL45AnL1eUjdbTtWIqiJHR5BrVXRudBLqXTJmH1323L3pfo2i
maOVXKVLFkPO65E73qxQ5Z5dUfN5xbdlviRnS9UI6jHHBWFbLcKh0NlJqPZ4SqJlPJn6kh8B/bMk
E5LabPEZwWhnPZmUszGgkdNK1TrUVVJ+6gAvE1bMLr+o2OIka57e1Fn/ptipDciFdRa5SiDMiD+/
FXzK644+FOFrziK0KQv9BD9fP+kG6eg7WXd39dqVnDYYg90gkRUqcVpKlINenasH6fDI5VKWXinM
g9phrXDLRxqJo5XhMm6TT3mhoH/pzsnAUkQp17MEEK8gZCp5FY4uRrkxKSviunxJehLZerlG9lD1
NibCBOmE88yVzudWmfsjugwrQJW4+Rrm5ZDSYAfxEP1YVPUkqYSPLR7pwYRrRaZj8bUD9dhwhkfb
Fmo145wv6Xzt1VHfsRh7UJ089mRjfW9IywUwqBBtzlYep+x8jq0pCiZEq4GA1+6JeNH2Wdsc6Xqi
l6VJ7aPEkgfdSkQvVgWcP5l8pYvFrdV80co8upULK0x9nplpptXXLFHrHyA7Zzl+W/TRfsDc3gWr
plXBOHNyZHIyb0SmFPsizoq9WRQVNrH6k531WqA3iu1J3Ipe1yN9IVlE+DIuz1gr+KTEhv3JuFuM
tRWPSo0MXNk24A42+JLmyVviCMOmRgKwMTnRWSHh2cdmypOUYDbFVvU0lVNHyW+VO7UfWPkZ68EY
Ha510GwenbBklqZto2s99mcWum7Hi2znLhon61p0DmFesTxwP/f3Qo2PTOf0nbRLHOA2nYdlDZ8Z
iX8vPtFY8wwt3AkgHaZCaXyzXxkFOuWpssc7VN3SxXOV9FDzFl2DAhDdwpr8khFrqhrVMR8XDyQo
DVuC3KdiAGpZ9DfsQJJAV5V3wMNHOAYcaODzc2VTwKQapn8GybK91ir9iHOI05SzML5IBQhEWRTB
CLVAbYsLM7uX7VdsCnmeiL6eGuOparhoAQdiOyuyb/ow77MxhAx4XNX0dm3KI5pMkzXQrjXrflev
sMpNLeyW9q3A5M4OKVTS+hvDm3vBdNu0eFealEgctdE+92K/slKEUAcndlZHnrLZKOnRGQrG3TiT
2jBX4TKMd8z3DJgyOeQTJfkOheY8d5tJFCNRxem0oujj+BkBjMwsHiMS+G5G6h/2efkQuik7GGle
1bl/5VJnvtrSQ0bDERx2cddrCtxendlplA1c3VkHvz7dmxq4SFN8K9I5yEYdThEr/TiBp2FUHvEb
YSksr3ey+BzHs2doyw3EsRrH8NgiTXVKisj1xciUW8McGMvGTCJmq74pq3sj1kHJkEea2P1lBVm4
00f3plDHN5ywnGudcq4wQHi9SgriMCaHYrtoy0reMmObvBb7y6BerYx80qweHqa2Hykak+tan4dB
rbzesB5Yu9JWJxnYAz5LM+My52n9GuUksnazzd8dIz4s6obqMzc3EshRtCScUMZAeR3fU5Yfoohv
Mn5XtNRG2KzN0whucYtIHgPHuVVK5WRWcVA34ztQWc3vM06XuV3CBrsK/klHmGlotPgc8/lgNO1z
1aiU0PwNY6N6WlUt4EwwN8l+uZptcx403lTGTtQOs+UXvXldR40poeBVsliqQ/SoRzQLsoqx6W4J
raNCSQuzpWfVYSfBJE2GKrlq7VZR3DGk55/VKfysdPraN8lTFVFolMp6tfWQclKUJ/4YSl7msCJF
RRbruf7QaMdKNDPzPYy/LVUQDhObLAYW0Ps+rfbMg6ZT7PIt1MpanlKsvIFtMFhWcbWd4wQojgtq
Y5mkxVwvd8Mi4XwmhHjV1xbHv3ke5mw4xe24hrhgt9izQnusXfOaa85zBcXqNq9X84EMV7fIjbts
jTcKhm2ESbH86Fclhk3hxHTqw7mPiWHB+O9PqfveriPwCIqCEThOWSQLLy3BN0P94iaVezKtwCbr
FXhEqwY0YA9ap0ofy1geuGn7StG8hDCEH41tFAPk4MCcNLrky2j4sr/YmtLeVrMDrineq+U0+l1W
SoZK0Yu7dOhdyjOjYDDMYgE4DH5/B95jCXX+iqosvw+G0odLGTR6D43QzZfwoy7O5zf0HTt8AVPQ
uiiRHVGXnmjTb3wXl03eYUZwsoD8gG90GPIMq3vJ0+Fbb8hAwYnQYq7dugfEm7QQM9Lg4da28pSz
aEUO30Lg5NbZTxRCqpOZt2XWVn6jkyrMWiEPqk0z22rGCwuKZMThA6tgr+RO61t59GYV5ln2vXGT
dOnLHKcRGyUlqKI2PWouHcaU3GqbMaCp2S04RXxwGBBRRmJL13ZTbPLauNy5ufFGDN0RV9N96qaf
2zG9GKxs2cNDghHlDRrH4sDbeKN21SktdFDfJdBIlTUdICTBpPE4js56XOPlm8KABB6h/igShtuU
OwgGCFyfW/2N/76UEtdAz31Ce8WBIdKHqpk5HwKd/mIHRbO6URaei9yJYXhSjEflP7a//9HQ5P9m
HPLnacj/+P8po1cz/nZe8j+77q3887QEUDD/wj8nJdYfLIe23RDNwZazx/bmH5MSx2Uc4jBQ4P1m
NPzxJ/97UmL/wT/OTocQH1aqjDL+NSkx/sCBq7Fp1SiYTUv/j3LxmOv/usdRYW0jS+e1ZSTDZOYX
E2DXk8NIVSIOalEYhxnY8y2DQffAy0nhbLA4qqZtsWwtOdtxsDE6MEO04PPExJmpd8JgBi2ihdB4
x4YDqU9paZypky2JLouKAyrm5DPOhOS2cAuCbUkfGDihKpvUnwLYlgcRPD1vO4+7VHciYA9tfshB
DAEuidwvpGJNhzkiSQee/4FUUC532973HBcPdCfWjdQU9zDXEIiJV2frKogOr5vECJ1Vj8CV1Ma5
54pnJa22D+NK3DsM8vEexdJySmzFfHZjvQ0MN2cw4oz1c64p3aHSJ9PT5oHiYS6cm2JW+/3SLj1r
K6Pbgzt1L2msGRfuIZ0JRAK+wy0RH5ZFml3Q2CkHy8gy9rwyuUl7h/BSAvcgYiIjcWF3BGpLJTEh
Cv1uyYSErS4HBmbk7aHnM322c2kATBqxtnYxogr8FZPvuGOHUAssRMUE6dSYyKcyfUQwaa84NJg0
X2eF9XRNXPouBwfBEN+c7ht9u3AT2JdqBV+s6wH9si9xdn2Tz+S+D4YnKd9RYBPa6Uc1S4olbenw
kiG7q6SYfSfjTAchIQkmK4BnjVoaOopwcXsgQa4YvwWRKM0LyjWkP6ta+l1Vx4960vuJqR/XSH3v
TDw9ZCu8z04r94rIFr8yWvk16vU5JC3L3mmTHEGbjF/BikP2nkGM3hFRxCoNiTPjmUgZ+2nHjyDS
YC6M5smN2vzRXt0y8eoO2Ig12+sRtdMUDv3aMWAfizDLMiBWcQsYrRkj+4ZCAOifoOF8cpNRIrU1
3O/OrGsvTEcyAtVq5CoZcJJ921KaNYapPABPr49zb9ozj4denkaHbmXmsD7FY5R7hgm6EsUU39sy
qdCIF+tMtR2xZ7CGK60/yNqcLajldkyBFjjRWDGJSZXIYr1smktYphPY3l7gPIuW7KDaghi0qTJv
zRkpXeRA7k4oFriPkcm6Qz4dXABXe9SAFXujzvHsfBiec2XkS4l8sPi+rCG0VJ2cVJNGAn40cj+Y
KPukLt42dk9gpirRQ13PLKJTzdoKBzQBgZLwuE+4dejPjdprQMkdlyijkCji1uR3CQcDQn+KqSEj
MzYtp4fYLHEHucD/uPIm7VqMU3s0VrP5oiPc8vuOeSAGbpXEPMRc9aGaEJPxeCmXUc+iT0Ps4M2I
jXm406difRTWCAPJWSuXlWhn2odNdIOCfu2JfUPAdmGNXPgpDqG9m6fE8SZ6g8vGgAI9qMCeRCNi
HjNZTV4z1xDfDNGQsqGvVJiMdGjxevjkrTCjELDFeF9ZheGJSVWeV713/dKpBwgf7F0dIgUfemWg
UJkVhYlqZtCTq4N1lzOiPejwaU84FsSFV7gxd7WdT3B7MQHdCzcdB29oo+xOsCk+lvo4PadmPgUr
Z8N5TDetqU2u81pR96PNJ3Vr7LMjI9nkfVSb1CdWGiW0QdDyaPXDM7l8+jPUM8UX2CEfGSyP34nA
M3F4DNZTXa9z4HbN9KLgJfssLKBiU6qLYyHshFheiyl1aSnYvJJhuCDOHg78pfU+HVPCrgtwL138
XWEq3gMNynUgdpjlsaMJcqBbNqkPRPL8iNelussdsk3JJpc7AcYChJ0y5kytqHyDvlrTK4dB/Yqp
jsdnVCcSiJyugQRqtY/90sMOaxrgyzDdJ5jtJu65aZdUGV+k0uFl2VYHhFG1C3Rk9XQ3LKN85OOf
kUK36vxgamTs1SK3XSCasJz8tBc/spFUSBzpaxBFaXY3JHHP1aAvz4vh4is2tC72kebXt0lpp/Ee
IfkcJhHrAEWdq2Oz1tFJzqN0NiRrtKd71nFWL4VvO33+MHZyDLPITo/VUCyvepNMAUXhdF761v5U
oc++c2ulhZRlNe+FTMqjwLB62wwxoDOJCagsBwYBC2FwO30SABCdGsSX7SzF91Svuh9TNDtf+pVA
wDqZG1LS09LdN6kSnRFaAYKuEpI/zW4N9aybgqmmFw2HiCqcQp0wPyhEvsiYASkdyzatT+WXqAUJ
5I+VSYMixHAkbUwgiADhi0MoDxssiDdWmYiDCe3wpPYuhLl41a8KwSCvbdFZ7xlvht8bavVWgIN4
apxoCrRUxCBamx75npWFpPdVd65RlS+mWIEaRm7+lRAGB3Fk2d7keaFhRjDc24Fobz9Roi9Ns+1m
C8g6KjY5M5fOGQsGCxiieo46ZLsfDZDyU9c0A/OPNQ8QeA+oruLuQdfbleN2qr4IK5PnWB+YV5Jy
3n1vjKZ8KYWCR2tMGRmllgZqYsHZHOLqpl2rAS3KnKwDd+gWyFqaHjLY0nloGZoMXdZ42tQSYOdS
3WtMu747dd76qyaEZzZ8oR0Z6Yu4aMo0dO89exf6NeRGSwMAS4hxudi9LC+RTcQonj70BH2ZPY7W
qthPchVYFqIR0wQpCC4HL0c38dhfUyVN7rHir/dMICCkK2OJCVok67UxtOEKmacn4N7MT9n/ou48
eiRH0iT6izigcNLJa2gdmRmpL0SKamrhJJ3q1++LHuxidoAFdo97SXR1dWdVRjBcfGb2DKGjX2Ai
xwgWsg8YtjPthixEDXKL6jLF5ms7Ow9aaKde8ePHXItk+8Ui5dXLNgoUeQHb4auP3mwskjKTn3kb
CQzYJm58sM5eaC0ZbLR7gba6JUSOEA9z3d+DNkmbg67g1CzlhBFkazfZbOONGE0bX+cU6XswxKSy
UI/5TIZlAL6wqN1YTeuqb+LmgO42ZsOyj8Y4vfik1YGolWjlT26eBPNuiuPqPhRuM/tah21jbNgE
x/SccLlM3lVi2tk3slz3odn3OXYaiqRc503AsiJzSstl1MqgXpuNd5ebWmJnaxunfngyR40TuoE5
mtDtVFR62SehFhssNNErcUkfDSENW2qLWu6cd7nK4hvjJntyHBhEi9bKSn9L7ptxpVeI+SGMQyj4
HN8DTg+VDKOdyAjMPDTRaG2jpstupB+9J2uQ0WcCPuIDoYbtyC3KBHhlbGmdEwKI3e+yCzuyClOB
B871U/vV1kL8lTs1ZxHBu/mrtT0XNwqo0caaOOyXmQlGbiF10+LGL0aQIV3pqYNhUUvsNwM17Zk3
PHRpED+1RqqJJ1flbz+2NYNPg7DBEAqCqnRqGUwjN83gz6e8UOFltrSESaZGHo6+jGikF24NAE93
mgS47x76vAg2DDz6JZ5DEyc4M+CmpmeYC3a0t+uqeMOCPl7aOeqWNfn2xZyM3n4YIwiGjsVjJD3D
2CPIQjtIZ72taUb7NcM+3Q9GrXZFbRj4JSQwmXD+M5RFgBcBCCvxP8pm4OTnu4Gz4jK16mLnDZz+
HNSnVWXghFeesnYhkIpL2TE1Nroau8voOmgRgX9FKLKX/kQqep5I2YSxarcirqiu95Jm25mGWjXS
ainZyH7KajZ2U4oezD1hfhWZU3xzZa5OCVOnhyafunPCNIESXdm9Ro3stxnxGfo6wvKEF6HfJZPV
rVoA9a94/2RMU6Yu3/xi9hiPJxzhUEeWBBC6VdCP6Vbno6cXcztPKM5BcY7iot1J1WYXAFXTjnn/
/BOEobHiFey8fTt15Y3FK/mas3w4UUvkM+nho//LjCt9tDO/Pk5mj5TXFhzHg9LvpqX2uvgz0Kl7
64bQ/fZNn2sOrjSuA67qt17pTjtZSQurbEl7cYTJFM+0v/TqKVxhHCoRrbBuBEgjT1JHSbvOU+0y
H44KRmZocBT57kHTTrtQBtFTJ3La22QY7908DteYb7AkVcTNblUfhx92GDjNShgtK1guyrd0lMGu
464BhWcuXpMujl+lU5Q3+qx6jqUG70RQ4H6re85ZicuHL5lXd5PWd9yhS/miUWePDZywb52fwVDx
KtYOlnjHzbsXi9l4lCbtsh2ERHWuBK1BwjjhZhfHqudHx72sN2E5ewxjMvpvI1+8hBafnJgughrY
ni02SdEQ6gYbvAVW7nwiWcmHHvwIpJSR/Vy09xyWrqdbRd3nduxN3EFwxJHZKf61lpzdUMH8OkDn
IaiHTUCr9MXoLcNdlL3O/mKAM528KPI4EPjlM1IWWKimttKn2ISRo13JEiem/tVpUX3dklYCo4Y1
jvv2Xbl998B4DmlAOuU5Jv0JeRuP89Dm/XZKanODXsMcyMBbechyka/htxlL9qIGWlfgvyJQI5VF
ONTSQAIbq+12Y2sO19zmrIU9DpTsgoq6WFWe36Qsxz3TpOxAnlbiU4jb9sk1+VmxUQShu/bzjB4P
yc2cDx/NSHmdJm/wm6LDgEP6KfdTD7U674+p5+CYmGcOLIsydOtfFVruCyUi7TkJTRfjT+mrXRlb
6SM6hnuiN8MiTNeynePu1utBcIRczZMysf7ZZT8vaamHJTSEXsNlKJL7wu3qj4Zmuo8uxI0Uhj5j
fOaHT4Y3+BuDbCZGL95e3VfGKpY2ZQ1c+L1rGwqxmXFfPthOER+K2gVEEWfZNvYi16MQQV7Leuq4
J5eT3oBcRPew0Tdkn75ZHl1qfRbYu3jCm0qxUrktSt1kywly7pLE2YyvoM9f6qCjNoNHc829EP9h
lJovauqdFZtnepY9qvAQGfFhsOtul1ZzwD03jQpiUWW2Z99NqSRPEpWsPewDuA+kecj6Gq5CniFe
dtIxbnLMFI1lvnssW3jdQkHsq8di+M6dUPEhnAzuOLXTd1wGgvRMLwEfKqMvN6muA441Zn0OSEdN
gLOEIvRbmyBQdVWfRjZk/qJopY+UzIlFS5aLjgpLY71sONDn3dCsWVOrL6PVzqNTVPOrKVpckUjB
uyhLfDyuRFJdEJ3LWZYJoQoWmksVGeAzTFmgPZvBlpWethyPv5AuPWtlCRWuKo4r56we1MkOh/Fo
zxZjniaungrFzpXP47Bq2yG6xK3TsvEnYbkUDK72HJ963vc6QQZG4K74XH/j4+2WmErkwtQ1cokN
gYV4eDUM+3hO3as5kpY3+yra2SCoSdWQ4v2y+uJniEiZGffV3yxMY99Yo/0+E0l7tMjqLLVRqU3B
5kBFAUd1xkX5OsJcc4iyIlubWqmrM9nsUGl97/0u0kM8ddn3DBmKg/vcbwqBfRPfRBHXG7fOox8O
fdU263lb7qFTdvaJzK45e1RIBxzH0orkpx2blLaaEqQ1ZSfkDRzumVGF0qPE2G6G3nSPPV5Ah41y
it56zVBlqnzM+hymNrxOY7PEsBwdQs5Ci4EGgbVBZ+INsSJ/wr004ix0xDUbPImd1YHe69DmsnaD
rlgFmXunnIzBuqjldCKEOG3ayMiPotf1apS23pRz7Z96q7YWCunrY3K8uw7FlL1UTcpoq08ublUl
Vwqw7WJh8Q4T2gycHc+Y+GZmZK/KPmlPegqn78pI553kVndoEdKvVTHcC0OZv9/yPrNZU5yK2T7w
9mrBIQD5tuJEINgqDMqbktYaHxrHC45lEMcvEGnchUB1Rt5sxYPRmeoxFT3O5mCachDd3bTKdGC/
WnEMlqOo7pzR6t4oJ5hfDLJzfyyVD7c7L/c49VC5CO22/a72Jygumecnx84u2hvOHuPN85tknVr5
+FCwQ34aRusc+zqNt1U0zg99OKinzHa9A/80PME+AFwOS1EswqSBxBa1xbtfllWwqB3193Xc5HHF
/U9ZoMnF8Zg4sfEw2pM4mpngFuAa5jETbvcInxyIs5l4OwU2r35l6VP6O5ude0Aw7qtlLlL92M/a
vkyz4Bb+Lx7Bh3+a6/61RFT42Pf+u+nu3ybJ99//l0SApwieR5GO9xGf7vG7E6Rm3udOEvqsxAAm
kCgvZBTh81G9Dr7knRNlrculNc1EXZTwq2Q5WLk97vKs94F4Cwvo6zwzKdN2xeqq7MQ4OlFrJXTF
jyXIcqcoMrA7ZuY2K84XNFPqOua243ZQ7A0iAJSckNuyi5ltpOkGjofYQk7MeO1TFzr0j9mNas8V
6iVJWeMuj40SvVriFaa/Ftn7G6y8QhGSEejvAorwU9TVBe4n4yFmDYEksJs6sWspSl0Vdt0c4pLW
Am3aT17NGRLM2HCeVF/dEt5btstivJUqZLjTkpwL/TLbFDqd11WAsdaRDrF4/1OLMlzxBb8Gpi3J
MRxrtIGc6vaSuFz6O5Xph+jqc9xYb8aMUmSP5W6cmCNYOoqh6Q7ig3al8gZyV5zqAbKflYtPJy//
DEIcRWoBp9aFc8W4zh2vJiGt5gnIsl1+EtnU4DPCvTW5hIqj8CCD/ifIFQWoBm0GpaMGPrXqxRhp
ApVOfHWtNF7NRfIFumhYWcPwm0YBdP3SODHE9jadhKVb2pR/2MbAjSYlzOz4fXEKPDWsw1lOHKzy
Z7K0B0nH2GoGcraMjfKpl8POdPSvMJubVWP/KYylYsbLUS6A0SLuoKimBojctnezDp5/syNqM2TD
ivWN4EgUvfNhf6m9+t3P7if6ytllQ3EdYvdB5aRArFmfPRvDyeAF1CB43XtVu7CAY6pX0/J+9fBZ
BRmoPpgFtjPB6HVVjjFqQuA/SzIFi8Gxx5XR3QVTVdw79NJvdjk2k/43yV1ahbkkqdzCYlDOv4zr
pgUmhJ3rd7fWrc55V14mUVksZ6O3MOlpWYyRPA6T/q2GYj2OmCAalT2rqPqYebn47+b7xklTDsrq
BjvqJ7eNFxGpAnwBLdR21+LYslXdj4fAtu2V7rB+sUPQBtuTX+MYg7yz0xo6oDl0hHJ69eE37lNK
28UyzrqdUvbPiBZr1/K3wbO6aFXqLhQG7bCvrp5H1MWhhAIGuPVJQLJctUzRmazYDEzrbx3iWKPL
NJntHXWmbOiYjRemc2+0miHVp07/BroOG19LTK5LEIZruz7lE/jWCvLZivvKByUIBGeMwV4lc69X
/RQ8+K3Jra7Ib7NnnwvL2A26rjET1B+20b+2Nf3IGtpdy/JB4qc2mXhjGPFj/9vt4kPX0t3V1La7
TDk9rO0hfCE//aLbEi5q2pzMEhtqKDcTbq+l3/qCH6qkZSA95cZ9opfA/4onDht4LV1ymjY7s8cH
Yta1/+J6nBJTMU2IH7a/bmuYUt7cfwBWaFaOpApLVYj1k5W90womV7Ktn0yaBWU98nOb3aLu6PPT
XDlBa5lbUdFZVUin5UTm35QZd1zTy3eE7Zts+6tr5Oe6Z9/OknGZ8cngCfSRrip/wufmwtnPeHSj
4sJ4AIW6dm+kYD+HYOQSn/RHRnxXxAxqdb0/yRy+cG1+j7sG25UOr2Thv5joYxYL7CdcJyYMfra5
NGHGnbgBpn9n+tNWGkgPRu9FCZcKDgCo1aSK/XURU4gRxnZ49H35Jyg6PqIRmHvnvtBLBeY1VNOT
YQU8cCF5PKYif5IwfU9IMy2ZObynTXLBv/Kl6uZHFxJGBZisBWQMkGka854nOFNyGPypBpSQOCjI
XMXzdpjybpVZRcgdW3H2ytLqZoZcDSAH0kEVJ/6B5i6kDRVfy3j+NSKKk0kFkp83jC31TzsTQQaB
5yHLQ7WVlbaf5rpT0WoqR6AwsxvgwjL9rgmXyUwuFL2jRbOrpLnJTWqTSjGDj/LR1BgT49smCYWJ
KVwU9fwaTOGt4HwWGxaT56r8LqL0PjDIB3Irg94XcVIuKSE9uoPB+z/DsI8mJL/CFgD9sGlZEE9c
mzRflSAleT3eLRyNIsfBElgpHhUytEy04NTpNwfNdmU0ms9BhAGrtie4AuJ1mMSL1xnPtsQC1081
F4Ta+FUFIdMsmaC0iHLXUJC0j2134D1Lf8jQMhY0cdh23kqZUfmBKOMvY83rW1ptck0Se3xNJjSc
VPr1RtgZ6GIXufM7d1MOV2Gr0CuMJ6wl7zDrx30yOJC1teIPcNIYZ5GV/wxeQyYmmf1z683JtArp
S8XPV5oGoxybipLVEBQ93YeJW860ZrTZU53Nw6tUAyPa2MGGs4T6lGDVh+u2UhHbgFGWVofAUMw3
4ZdccJpq/BjNAaSUmJJRs0IMAFoM4la4xmUznZXVmfCywYSmp960zN9KGRMVbUn5jGvWes+HCi9x
0iKl9bya67Zx7RedVNNVd2PukS110IXDyc1+/u8hlf+F3+L/k5MCGwRJkf85ekIOHTPFf/NS/PN/
+aeZwpf/EJ7JuML2vL/dD/8VO/Gtf4CBMB15Dyz6/CnYLP7TTGH/g9EJuFcYCmRW8Uz8l5nCkv/w
LRsjhQiIGGKACP4vsRO6yv+NUI6J4w46I8ni+FAGPevfjsBJ7ymf9XvesDZwV+5pCRqwjS7awn4x
Kvk2d80patpz08x7Qd0Ars9uL4twOybtn9kPlpWBDVmYxNB4/jaDGUGgS6CmYtQ8TLLT+y6z73ff
c/5ucqV39X384BvHukuIC9AAvRBGf46V6pbQauQWdOguus8VqEk5scQDHXfLJwuwMGRQnxUmTI9d
VZ45ub+QbwTUNIbIsCpZeLV3QCZeGL1JCck4f+jo3gtX9htFrBtwMgEvdzTCB8p9fqY84JKRqYz/
xfhjib/COoKvczMBLG6SSCdHWdAwNaT7aYwtIHMJG7gjHorZynHt71yrt28Ec1YRSbxUDu0+siTn
DMWInOEPylzaXkVQhRRxv0LVIs+5IbeRPIZ+8I3JXPnGy9RUBWcbAuhtPZaMJ5A/GVatopQXOvXI
VmQOmxSU3JVO3+VYbcIQSQhdzlkgp1HKoLKY1Kj5amXDi8Puwq31rfPKZ7cZft3cOhNBX5bCvfRI
6jtfibunpLO3wC6iDQVZMMRab3ifaxbrqd/62h5+0ii5mqboN+jI9S4Q+LejvB8vyvSujZjHfWk2
5Ii5Wt9jMHSgpv0TvRB/LG9gbc8oO0fSdR7qzDc3Qex7J2629+G8eqrp9Tozyzg4cZqd4yC9M7J9
f+nM3pvVo1nnRr9rXBekRMU1v5CNQtsrD+E4W3twjYKTNLUurWl9VkGZPk+w0ztwnJvcwoBaKfy6
phAtpT/jNQmBnjR9NK3Qz32oxPT52lP03EsvfuSIsVehDRJhEskhIuSUp0Z6aRyhFqr271rmXK7n
sapOXLXCnYwpwKgcCrs7aBFOQEBjVp2/g4/hPdKqG45fNRiNO4/KwivdK65sVb8embcuxv6bukks
qlqcnLF3N0PsPVj4/rTgAhg2M7bmkJsmDQi4yQvnWEfeux0Ux8aJcKqIb53GODrjWwxzGfkCGUzY
Vx1IDkrDrSG1tiEjS+zVu01SldtW4S4MZ8IgxINa0mEgQkqmCWvLwt1ZRZ0LRCvCjKvc3UwZGuOy
LFhNnvuJIldtbIITC2vCkWfZ2logWH4arftpFnxXQzWUtjXxTiuTtvQ633OC2eC/IVXJTRAO/sZo
/INr2itRy28OpltmM58qcj7pAeDUvHK1Q6pK6kvm8ASUTItQjf+4TvJBSfIhKO/+W5MXQ9fhI+Jd
iLMnxxHzUqe/Q5H++jCzHmot5qUfaGhMbXM1JzPdU2Aw7GJYS8FcdAeAnCVxGUdtmupJG625ymYU
MkdhAUAUQujLwugnCm9hWL1aOVExPMQnC/j4xja7k02N89IvPRS7uOJcWSTVU9M0v0H/HFYgOGcZ
hAdlcXCM5gTDiOeUxzwST0JjN0q03RwpMufKGFXTiQDWNq0IdA93a5VtJMEuMevfSGlGOpC1VqlJ
hWoGE+rU11UAc4Z/YlTEPA0hd63G9uCGY7DVBRSQpPgTNfq5ivRmLptbaUQ0YZv2lufhbcyemXPN
kEQgyYvsklSVOmIaI6s8xDOpKEecdDhhGMkZW7Z+7cOdCr7DPGsvc198jUJ1G86UCTKwx+JEry+B
DZzVJmnfw+zNHx7A6bNOBvCw00jogtHWxE36IkPyrkMhs0PB39hBEPzsZHZKyWotrbYzLvaERx8f
AFjMqexYVWsi327zAMiA4txKZFvMGgFI9y69mOG7O4fVQWPtqG3JZTzpzaPOra1q3fxYT+ZH3ens
pfWHlfcYRcr6ZtpKu7anxgf6IGviSTivbMsnnjDVaNUOF0fh03qa9eGajfa7bd2ZxLIC4AOKcj/i
UlhwZSVK5gyQaic3OAaG9WDXY38aOu85a7AG9k6ijh0BSV1X5kZ7mK9ZW47STI/o095WSaD9mal5
ypgVob261aalgqer/YuDtWOf+57AphX9So1MahM4QRy0iT37ItwmRf2W+c5P66TurgP7LxrzF2lO
bMthThfIJzS6mmBqO3ci/WIdAemV7z3MbCa0k9jGLhGRRBwjXkqX2UfvvOdQsVnvnHWYOuqCLzwe
ygtEmrXtzd5GIT+uqBD2XlsO/k3r/NDmMl762bm1bVRSBdizpRfMP4NSbSSL3sXs1a5vneQq1T0F
WuSSwLWmOToJ640pCYtCpKRmsfMxHJY8Jn9/aREqFuPY+jtKqoFe1O6XF8XdovEEC8eczPuiYVpc
d1OCqN6M2ygv96YRec8DB+pmCIxXKmA5d3Th2ovLehM0Sf/Sz4Aah1lhI7r/Ms68cdvJTq5YZ7MV
30wcm1m+0UuRnyMVjquQAl2KHax1YR5mtOVD5I7DMbHJQJgSJtvMu7ACjvZRZBwF6M46yZkwfTx/
eYLR5HdfZO561IjVKgA80PfmvA3ydJuZHNzpvacEOs++cWsAug4idkq32Gc+aRzoAY+ZGT5mG3NO
3lOP18EeY5KV5WqMjMeYELum6W+WwJsTpN6e5XClevlAmGXFILtfdfM0rlg9jJWHHsF4CGkgbhFn
4+HM68RVj34bDDnxK8O641BkLykwpm7XduGVsmvBsqeDdWsmTw08Wsfcaa89MoDN1zCEfsdg9MBJ
TEfP4Le5xN58K0431nuTkzpxw5cZ1g3617T+O2cQRMN4cLTDUc+hKB3jQXqicTDcsBJfcqwHpWEz
InFNQ+x0HGwTzziSaLIeLBOOFhafgjJZwfMbjXsbfOWjjbv9cRqFs4ZSMXAmqlljL1as4CExuqHS
qI0WpoUjVVkTsSKtkhXJf6C6YaZ3LseLDcMuypAxm+rGkNu2nZH6zCi/qKDbjHr+C39Utu8bJux+
BZGjAuuwzhweewa4wVkW/avXJzH2eXtJGMvf+0F9avz0cRZY/fmjgvfeuQUdhoLabPDfaEctSSAm
6zYpx2PCdP4hGBgOxSx4K7qO2y0PinHMsnjL4Ogj91ssTUOSb1WWcd13xMBkQYpjgjVyiE3jp2Q2
IdsO2Tf2CRc14ifxWMRzZo8JKeJToJxHW6fGIantal2Hk7XOsKyurSKY1nY8lgcr8B4c/h3vYrE3
vY4DeFqaj4jR/imOJTVusZafUTG/7DYxx6tvW3cf3F87uhILMm/1R1+709cnBsNzZ1v1RxsyALPT
xng2nCEjD8d3jqNH8mHRKufw/GYGOBUV4tTZavqe+yQtSuMQ/iEk98XF1351OxfTmkvTirora1U4
fsSgHLi31o80qF2ocdHnzmzVgnAwcoiRGqehiZ8sR36zQr4aODevcRvaEFNxGs6mfORZRXNP8vrX
MfKFT8L2O/Jow06JVhLdY8tpBucyFQ6jqDI1vppEn4O59190Guhd1QbxlhXX3KmyN9ZDcLO7bnjF
ezRfbJLqC6lm900kbrIl0sf03jcfOrPoXhj6l5tISCrQfSrXyhh5elQOQVA8SdheOuc57mb7VOOK
XuC8dZ752Un7MBIt+/hkNqXzghnRebj/yuo9+8VkFX9Q07SLO3RvfzjRMvN5T68+pkVorQUS+qoY
LHL2NcSdldczrfj7t4Mwn49uNTwbuLhWLTEOPMOTf0VV969TaSRHQKTXtC1eA0NY+5Hx3dXFDr+C
7STgs2h1EVVARLetvs0pU5e/v7hMckF6XXXacakigo4oXz109y8ex/CHCLtuICqCfU1OlmZ0SEoi
6EfkgMeCzJ6QE2AyQFIpBdRDxVaUD+3aCa16k7QZfSHUVu9j3+p2gEVoaeSmt8E9FO5mipMZUpDA
tCUpmFIsI2Ar3ELZ8oSBowaz07OccnszjRS7Jvy1r15F783EIWesuv53wJCe19EfmhA461nRohGj
d5a1bz3QTrusbfO1Cb3pB0XMysuLqxr9p5LtoUqIrfVd9eZ1AX3MrfcpB9Co9v29ivvh2x3s7MKO
FljqEcQR9FtxwKv8K+8zwF5XZA+znPY3j0aIPCLBOwZ66XiSq6xIrq3iWuSTbnnBlvnSYBrfFLmR
rkHq51+QV9N4dtDEhxlMSC8OQR0zlvHkAQMzXu+9QQnVSspUbgPAIuiH9neBuE3ctLoLL4HPSFPD
cJvlgcalR2BACgTfshWxv+ymAF6XFZkrajUxmGcD7SReBuqIDEKwH+qRlgjPkys0fjaVZtFoSEGj
QrWjAO2UDGRVQXHLXYHyi1vC3vlQca4dGahTM3AD92oIsXnxEZvhh8Fb8NTE83Bq7c5dmlNvfhJC
eIMdLJ881ZQnDzrbkqZKeq+i+qVIwuIWxWFwxAqXrP7+7314qblQ1e/9qlSXjH/dyH53poKlfFvl
XvCgM3LQE+49A7DE2eGYMjZpurNILlA7IjY0O2TYIEWMseQ1lAPHDQg+zCL5+4+53PAcL0SE7zix
om1Us4vY3ejtcoaaHCm6eNugmNKl2pabTjvzU679/JIG6tRmW3SN+4GzuPQ1h1wh/XSNr316TwjP
L8q0VRdPxs5TPWMSxH+l6wsOK31JGH9snFBILkl9d8GMiT+vgoIbZBJraTCPz3WSiMeKdlJgcKnS
1ltbdfbRTyKIRQEXDnbhxxyD7RL0/vCojSZHKMIEU5hRelReWBy7MhHbPoj5TMxjsu4tIFNO2s/Y
aaEaKjoTSUrU8YtdTK+2tLJbOJmXMS5mzMOzXitNchd+pMMMRZFHqC0u/LQQ7IvOWU9aFWQ5C45n
WZff6iblHjab9O9y2Fh0hlbbqfSNMxxT4+zA/xf+ICGFREADnZBGD8Zd+AlFP25qBUdH9ymOAc0L
YnH6xZ4b3LQZv/MZb+LsHe+hSfwPFSQp4N653D1ZeeMtkY+IGXFub4tx/Ogj80OSfyfp5z9rLI4n
NIgXdohkWzT2uUU3WbZeobcMqLIzg/3Hppm6Q0ogNmQUsw+d/qGwmnv5NyykjUgiKKDNKA4Y7BVn
jLK60WhW3ghqHF19KcNZ/QUiuSgQbgOLUPJ4b5nnRwZfnQ4oHNLCdB+4fzK33KVKBht60+kEz59t
w/5puvljGkCQjVn/cc1D+4tp0taim5dkPqYANcyLXo4jK9a8TJ3go6+wWnpUN2A9zf5q/CZaJt01
76KvwSu6S9XM4wbECHYpLqG0o5onALfxa8rCXBdou0anVok9+ZtWP4YGs3AzFZ+eESILJZdwGrND
4Fa/jTV3G4rAKRwou7Mn+hZTYukeU6tHB+lite4cXTxPIvu08MmvJ5GXO5P1+TRs0atJO+YEewHI
LOasqw59NdVHM7oORZXfKKH3OJyxJ5g0t7O6qwcxG/z5dju+ZU75OjHdWGdANRaun6Al3b8MFI+c
/v5lQFQq8fHnZNXd+DZ64kHJfF8zXjpiWtjrlE06AaR1HIcYk1A8Nqvchjata1OxX1b5tkvNjUvn
NX3OlktiJIw3c1F6kOxJQHbZY9MF3c3Gn3Eko1kgxFsrbafBL/krnMfBK5lI9WXG6RboKrSLmURx
7Kv0Vqftu5ua46ltg1NZuN5zTZMxg8yX3i6uGuftIW+c5DCB0IIpmp+sRr8wJpg3eTREa1ZmPmW4
zReDmqKNyqJ4X+TA+9Ixv9evzw4FdE5ItEMUG+EyW8G0am2EBipN3Me7TnLGB67iQxAOguOyL6DA
G3vHHO3z3/8qkXl1DU2+D0bPPO8vDtn4K+HSg6zM5tj5Tr40oaqhhc9n0OjObapPXmqfB992v90+
+bQ6q9mJKBuxITVbBnjBOx3X41pjVR9UnnCLr+O1IA73bCfT2qsHBl3gtoFZqoVtZz9R/y7y8Pm+
c65kUxwkjg5yUMm7G6Nlshf1UfCrbJTvLPDTM0AE3Jfxh1URHNUdGkUYrKkIBdsSaWwjkqGejH9b
IA+AXEjQtrlRnG1/2LQmhSYuU0MhsQEw9FjoRg080NX7/OqANEUnbPWyspiQgc/IV1WCAQuSz1eV
9BTWC3prHRolrILJM6jUpeE4e4AxxiLv4Ytbkf2Xh8ExY6y99boyZwrEbUQGtzghI9RkRJ2ACW24
k8+PYRHJNRkGZBbrc+y88djCiJVx9FmVhA7qFLEx7gSTr1DJTZ0Ba+jtqQSt0H25kzW8tHVAjsOX
A4CjcgPciHR+X/9pmS0aDBH+GgkpU5bOiEg43YXILR/AQb01MfFpLzwn0Ui2yDya8Zggq92ppWZR
rCO7nK6z8sfjYHZfHXe7+0TE+XAGiX0e6b/EjuOo/OT7767VDTdZ2RoSXRa92DNojUqrcTMlU3MN
09cC203yH9SdyXLlSJqdX0WmPcrgcIwLLfrOM29wCjI2MJIRgXke3IGn14fsklVWmqpbbaaFtAmz
qswkGbyA+z+c853is9PxZWiqjvIZlseyKk8XiI4ZJydQmwRSWMa3yIPzGBfGjy4BrDHWqE/7Du8f
0YcbvuRSo8x3u8i/wqiGMxfhVJyz39F08ywuq3SpkIqC2g8849TWCAsb+tzQkgeNWDWvQWyM1o9O
Kep9wcXee5w9+AijsjuRYhhtzdDaQd8MgLljqtJ02ofRzeyDWfMAxaPf3ZjHwIipYAVNUUE+PU+i
7o03x1KERfGs78mif8d7B2pIoqseGxjL9YSlQy+7wqkzHtyUeiLoBo5kBOAbVC/sJyh/Ns7Ik68i
wER9XKs1GTc2Z3CjHt1IhFRCM9v8VvJr05AOMgHbKdN2wYaAEBRJn2NWWXoHSPOR1O53QDgjdRym
UbT6+UsghpdhKqMvQQwXFpUv5v4QvocxeOlT8dTDOCrVNB95z4uHBELIEPT+Q6SMbV1GxUl39wsm
7MpNv0uZ6AcVxB/52L/0cFn4u+Tprm5FecmS+ZSGBpUNZshnQhx22MOyq0GzvKn6/r1P/WKX10G6
F6LAI+qk7yn0gccZlvDWtUuKCjbQayJ8xuNErsWTb/T6iESXyi4lp4wRTbE3hX3uWq+6253KX+oG
rrIYxbHKPG9VFd0tcdMK3WZWnTpPAHAJGvYiZhFc9BCd6zwoDsRlvZSOC/QaFdIuMcmGCwNcjubS
W7Gcaf5om06yk0QblOPd2+dDxsgqYyXiRextfYbxjMP2xRLWgSTwDWhCcSQqLHUgrLFlSU6ifirT
JWkC1pdbmta55OmtzdG8/vEH5hbDTrtvQTAbJxRz6G7CI0EnqrZi9DGD3GNQfpo6rsjU4a/y739E
Fn+pRrlrN8w14h/LwnNUIYj8oueJb0aO298Zih6wmIO8BAZKj7jThDXLSJ37OeXivlAEfudvZdJT
86NpQ53qdnpmlUaH4sOkGSdaM3f6FletvnqsnlGddc7BWko4LwD+0PM8HxO8U8z2JYvqLJfrXLTN
Ka4HPIcDUw98JjQFLVPXyUKoFUVO91RkHGOjg3OgtiEVuZ6852zJQJ3RvrgsWziZtmMWfx+mIr5r
reP70PCpVY44tWl/xXVjPht4EgmbyzaMnUmOW2Ki/igA0g6GHdrkD7IBs2NT8NNoxP2sMeZyg/LP
2Uf0W1djHPcUlkTWFs57gzqkDKKTkyTXIoFGGWcmpVTZUrlLQkV4nSLq0FatxW9tVxPaPHrHfGax
V3W02QM92WaMmQoEPUy0OcHNFRlJes9bBllm431YXkwYgVe4mMSmfBvq0tqPqPTXlany721IHTdp
Yd9FbfwYrDJd+Bk8UY0HYVdVtJuOf4+j8BqLSFFxRP2DifiWPOCKhU4OoCXKgDv7EwDkvlDXMY0q
vtNwzubh1NuqvbUqjlZRkuprvXgUU3onRq1sl7i1b1HnMniZAIZ16XuY5fGTj0VToZg8mtIQ+DlH
Qm8SVlVkPWFKHOsTL2B7Xvj8CGXN/JAEmOAZmpxyQ8NZavRhFgaclGgcnoNSeTDTUveVIOQTAbDG
ZxUjoDcpXHdta+Gf7mbm7kaXnkyJnAGaVXYcBhT7ZGedk0w6l2kyvjMPyfeMaZD2FXrJCUw2JKGx
lTCzbsf7nh+VDZo+mliDYGjF7kxe4QrEm7u2oqZGG2Ydq4EDBc1OvvOIOF9bNreQDyyRoJjhBleP
eyMox20V+fXWou/o0jy5eAonXcSaetL9zUn1fPLjvY3B++LPw5XXM94R1urBwNHpWy+KPfytgxEW
/kHF9pvOF4eAgL5TGj9wsWO2ZVvcU5VBqXptmuBHCfl9rORzu7RKQgTTzm06cV0C2qPhtXbTT9tF
RBsl5YOjG2PH/P8qYletjUW60g/ktIlC4CSH8QMtZ1J8AACnCm0fA4/VQ5KxM8wCnPmWXz1AaXhu
8IYB/poPVcikKja5XaHJ8T5KAfbJ0p8wDOpHaAn1I+Eb/qa1rRPpqZgeSu2eZfc7spNlM1ipe0NA
y5oS8iEsx3EZPoAQtKN8j5UlOhmZBbiqemj5HVybwWQERxjzOsRImvXq7M8q2uEWQXWDG+yewhJj
cOqSujgi42zmuHnwe8s+McUqdkaQZkDji2yHBQOfdGi2z6mGh9/4/nCJqw1RAVyE8+jSrJKKxLnB
4JFW6OA0SU//nXxLjDR9bLpFWtRN5fdyoMixC/leNYTvDqHcuC7BoC5z0hA5pGdV+xaREwfSOvLc
aC8lEHgvezYLLrepePYj9+KDS8lc7621pVilTfFYhdZ27lVMkUAAUsiyVzXpW8Pzs3KoIJ0gQS0T
FtcuLpkKNQ0HznBlClHCDBYvFgorOE+r0Zr9mwhpgpAXQlCLN5lpTkecz5SfrbsZx9xlVTyOW9K7
aH0DJm+9j8o6dJLocp/BYN29PH4D/cXQnZmYJ4wFC8zsgzeoJqmQmmiw7H1LnOcaze4XDnrr1HTt
yvNZIGSFvihveC2ipMHg0f+mjrk0KVBcC4pCO9a7nqVBWMzNyoDetI298CeiuI3hVh/YD0EUccjg
kmqAN4BPy2RrrQs/6OAqUrIg1NS6yF5lJK+hqfcqL1/McrrB77gHCY5/w0OpL1FBhrJ/wtb+GhTg
Ml1rINo9p4SI0+k9B4FoVdDDXSt8xznFTqzzXhIjUGvYkJcokh2JeuW5qNlfixgFIbBQEk55Jhm/
cLi0U1KuhDNNG5/J+qaW9S/TgI5M2LSxGgxxs3JyXDRVUtwMG7funvnHmHe0OBmopuj9ff2K5wIu
KvbER5kREl9o2r9Seu6WnqH5JoZwk/op7Uilf07cfVfAC911wO5+1VN6MfrWfOuq/DNtqaPD0V40
X1a59Zb5T9z43d4d7XKlMUPAFuItblpzAB4wdxdkM1c7qsbnOTFvjHVPs5bOHSjDk8s2ZOuzH17j
ehwOjTIMzKkk/oi+CLdFCEOAJjDfAlcrvjmmPCA2ew9YUdwnz1cn2+p+oAR+aeEyoN0wniI5caMi
R9jNIiTYxO670yhl+ahd9xHtdHgjZyjecig/5VUjyS4cIwYqJm2JZ95pzriUhol1ZseKSdiIy+Le
v0+yrY8T88VVlVoUGxH4WXjZz8wxzW1Zo86s+62G9DMoHl4IfoWQbyyr3pNOHzphwAf/CELmQdp5
zaL0Su+7K6fqscuHb4nJttezPxtmHDp0uaJSjWButLZORKytqaJTj7PrErsjy2B+39K96LqIHqBu
ladUyrvPwviWmK3eEOOEsy6INtIfqnNb4ur0Y/MTZ+98Fm2drd0hQ3thNgjqK8F4sc/2g8Oyqks5
hFq+zaocpobzkGwUN1/CsOQUAG8q/I024Eogmic7NHoLKW+YyIzZOUNmTtnUvpmRsbLdgUCiOGj1
AVZgrxkcJ8MpjmKI68O8yTqEt8INjAcjHZ/aGo2PmNjICyaB67yJ8703Zh95y72eI2xBj+1cWUft
IKpy5YYR/t8+v7a+m3GHMFEfewVcBj2H1zKLmaL8ylDJtYziiTqpNovPGbk42Lvm3jEvGdMA1GtX
Mwzqh7NPkyeSGUFG9ejZZOJOk3VlLqhWXEDGYYypv9Oe/7o0f/mTGZxtw7qLIWjO0Az7XVnYh9ky
5XlWcBrYrap1Sx7dxQK+e/YdEWLnJ1WmBMcSYOTeuxrfsttWLvs5PFVT/AtjavkcS/MTtQ88tIqN
a9Z08a4Hg7iznLyDqAoepx0dXCINaWYanMXFSUsoUmVOO1r6W3u0xqONwJTDOczOHkUZjU54iJYy
V2Er2g2k9BnMCJ/n8s3uTYTvoX1b4H83ufzRBA4zhzlfu1E67rHpA7AJGBpGcw23x3T1Qbemug+Y
37rElidh9CfJObcLmHpt+EnP1mREv0DOPvJNGAMoRBSDXeWP1Oo3UA8VY4k5jd71MnTPU0++KgJh
OxvtrK8b/dNBotDbyXlItXPsFoPh2MhrGko0F4FfbXWZoQDlNbuh6PrmNkGycY0m2AQ0+XmTt6Se
uM8dCbI7P+AqYnePVwkqSMi6xxTDa4oSY9WEw6NTzEC32G6brv9C1hE2kSpM1wEBiohjJBuE4cgW
t1lFbQYqtR0+E69iE0+3gRGR9whKJ4aX1y5Wx8ztfyNiJO49JRas+Tkjq8ZERbM/0YokNkCHssfz
V2kf+GUF+Y4Dv5o4F9LZ+hVn8a9CL52ZTk+1Fx+HkYqhF1O86iSCXxx739vAs470LyvLXkRcQ463
UYDKKdMeh3vZqyN9Znbu9HBFx1GfbaS8+CAZJ43BwnSkTARbLSWu/pM7f2fITPRLh9S+QvpaX4XO
rs04/vSs4ocJzbmv0i8+45MdIk0bjc7eJNGdSwGDrxpJbnD6ZifJtmS5h9IHcFEZWhfDVFvTpFPL
F2Q2Idk87/FPim4m4JA4gLg5yBwZW9bEthG58o4X7yVELzh77peOp0s4hz1lMJQVIwFJTL48S03P
K26V15wKT7QcahtPD08l6KYzPKtHA+TdMWIzyXPMGtlL43Uf1vPB8Kaz1AVMgUUZM3TZmTvWuKmA
2HS/NfaBOhm+Nzy06TafwmI3BuoRQYtzDay9mxLBHswhg8+ujS6NUT2YCYlqNUOAQ5ANryErdI0v
Zq8sPgaG9tfCPU4QZQUyKh1NTLl8N17P+CxR54H6Fe4+Ll2EDYky1lMmH9ipnsIyv2AVSxB1c1cF
ptpVSXgOWuPDj5u9C/yD0sy/qPSC4sxAbBW2Z9ed0wNQESoZlIPPuavw4L4lYfAkO1M/pAYVQ2Bj
Q7DgQZJ0lP/wKsarcTC8eXMNVUEUb1M8oOijn13rju3mQKZL6zBqiC0TxxBd7770Lbk1MP0WWZs8
hpb7Dlksvdh8+nTA45kK+VS56pDgveUxb569uOGjdgjWYrOk4AAky8AMw1RAdabZpBk67OC58G8P
WGV5TGKf72/YYb4e/RLzCz0FMLULP/YtKqvfAco3R/nkLZjkQSQUPbt6Sr5MD6RscVU4z7bgw7Zm
TmYhRkBlla/5ohXriR1g4THuNdDx1bxEGA2GV51Av0+HvnKxUWQVmajWGH9DiNuv4in6ZnpQnEtw
W9smSdwVes5gh+Kx2Dh2TSk1QDv17GE6TjEvZOykn7XMM9rY0SIAIk/WQxTaj3PzMTsozQQ2uAlJ
5mc2PAOQiY4JdnF0HzzQ4YeIBOHIQwM+xK9+JDErB6oUBMmnEk9TQOv8CGgi3vRG2b4wvj9OVfec
Zu7waTXORVtpv1XmKLgWknKT9Ia6K8l8wjHzq3DJF6tADTMiOg62fJsaBPTccuk2HAGohQE9rh9j
02c/4Kzob0C8ZMmbQRYWn4pm20UwGd5zNFlcFZAu7qb6LedwI9oeQiloVT8l/AMRw0eJKzwY3R+i
CeC4JmXLIBE+riWyfe7KXVzisJE5olJbkBA/E27RkGSGki3dFhpIMl4OfBim9VLNMLB1w7RnyKpd
LC0L92yc78zYJ3kI4d1A4m3pTttSkjMWQB0xN2ZscywmwP87htQ8vcw+i+qZadzTOCJjsiPOJdaX
hMB4g7XVY/iT9B3ZDdaeWuG3oSj2TEbIvo0sb+S6XIfnYTLByY/YhIys3vh18hGPyK4bWbPGalBl
5EWr12MZEKcaMvrw+Vir8qVollyjfG8ywDuIGIUEW9t+jjWoqvFXVbfPc4AYW7ASHqmcAtrWMw8L
Bg//gAAW9hYJ7H7bvgaiv0Q6aDZoMjeKhjLToHP9SteotBuS5koyzYiW5ZPL9okjvhccDODO3/vf
BMa+txXwAN9BfhtX7rcEXx39y65MjB9WgliVUNil126wCtIgNSHINxa4LxMxbCv/q7BNxe7eXE/4
Rbc5C47xZvT8IiPW2TmpTiQszyE3dfqqgO6l7XCQfQObuSsdFjpwf2UyHI1+fDETiC2FHj4iWDH0
PyZvXPeOchCDHkZbX17ZhI3rP1kM/jfOVYFr4M/GVRumMsldjkc6BRh5oPb/bFxl0NsUfE4ze9iu
205WbG1y7fk7oKE6YMlixxjTxzZgM2kae3fJLJRj9T0EFuv26fCfGGnFkq/0p/AKfhzPBEiB/Nh3
PQvm0D//OFZCgAQ0Hr0nhggrF9odjNrtFgZsv40Yy2/tJvvF4ovLQiQ/7N64Qlkhgbxzf3klTCTg
TXx0+sVtQx5JS/wnIXF/hE7+9efD2iD+cFsQePaXcI3acRijFx1Rk2XTrDMPGVAN0/VAnBP4sJY8
0Zhp3wr7671n+5BNdfc2eZ9WCmrGHzVg/ZgwLNUqJAM8kf9108y/DGT5JwLp/4G15l9+of8Hk12k
6Tv/Iab0KSH+6J84pX//T/7urfH/Flhk6wrHRL/suYtN5u+gUh+EqQuzJ3AF2S384394a3xopBS3
pkm8kkUL8g9vjeX9zcSWTnqqYzuuY8v/irVG2n/BlMKzJ8XTsyzp2p4jfP8v7+joySy0O2s6OBX4
absD3tQwDztOMznnKYGDU2ING6lCak3HuIR4/1bI0bJVa6EK8emszDL5MuZe46D0H2OreoMshCpe
pF/VOL9V2lSbwhxKHNuLudB+7P3oiwvyhRTtick1QYySke6KHCgkLDZZc5H+Zo/yscH3u1IIHSw6
O1vV19xur5G5REr1aA9bG2eOEBORiEGar4ZU5eu6YcsudVkRkRTf6m5yHnITolLoLGZjxabKm13O
uw7Jup48pJDFTOjiEt+ZdRDswoKCaPT9Q1+yr3DjqNs3zuBucJS2JzfywrVMcuoObVnPynGZowcC
y4ztWreSTmaVeDURGWSQsIRO5LGaM0nyiHznvswX08xXgeKLEUf5bDK7xow6tRdfO+F+Lo13Nkkg
yezqSPXrHCOTbkw2TnYMzarbInhJ9uVoPTCTdA6IwFlveohGKvtNAlN7JHOZG6MIf6VLcOTAXGOj
rO5r8ttmjTnmHpFttsmKcjp3pLqxfLKQD6cRW9Ng+J2J8ivvShalppPeOkiUuBZIU41hvDshpNJs
9LKrds1zgdKE5Td2+t4Nn5TlvZolrJtlBXKPkj7baJOAH1MsUw1bVJvBDCUdoexPDH2Gpy4pxp2X
4k7EA0tR3c1fUtbtoTfBlefoVzZJhXtDmCM2SRmSDWD01VWZPlsPd3R+Kp0Htzou7G3ioA9h1DpQ
1kTwB3UGuYpg613jFe9GaMhdgOH8rVQ8SDBaAVuTjwHjpuKKyevyG3+hgCu5ihHCzfyOSD3PMVIv
6ubS7J7zwh8wtDPlj83kGcDADF3ezJ8aG4IrkHOXuE7XeIyI7tuhEm+OAEKns4ogpE/DUO6nsUeW
MA7lA3kHTzFrlb2uI/3ixF21FTlcj8THAxYoTchPHV1GZWbMgsrwMREx+orQn9ZmJKhZydE9G5Gt
V3lpNDe2G80B/knzlEphbBpiioHfkNrDxNCApz0spLo6/e75ebkjG+G5dVo62lyclYH4vyn8R3e2
f5P00m9dp08fxsnv2KypfBfHWK57EGCbHhv0JqXw2UwWKRhxlIlLVTCunXz5WLhj/Q2iNoiktrmV
RcPbXSvM9DqkwHJUd4nm8XfWWvEhwFB7KMAgb1QYw58Ke28PdNgg/mFg0dplz2klP6eQygxrzHz2
YeS+NKJpv6cDUkDco8B5bUvvQ3eEtB94ZA/g4wGDMTUbu0/CNV2rgYEqSojD7RGe9b1hEoVmDucw
sDt8gtOn18jPMHTJR8hb4+6GyEXiyFk69Ho90rgwnLJpVEBNbDxy82ioOa8mDwqST9O9Lgc7O3RB
plmYo7GSIpougUgOZoZBPEMJd+iLmcUVo+I7io56p/PkKc3t/jJjatzjdsdMHouYnAksYEbue7Bc
g2ALpRTwqMG8MLSXwKYm9Z4qj+A8DiNEpY6t90FaQPO1NEajss12kd/fcPIluPCj96ZxWlhszsIt
CImQ9AVeHk9L5Ki+h6S7E3u3zlKk9hxtOkjkSngmJNAhi7Ct8UVyU9XncbDJEZFDetEBEy8Ov8+0
RsEQe0Tp2nbTbeaeX2NQoUywikA+OiVeHY1Fa2OzoQMuQRnSie5b3rTn1ktJcfR+UWAFG5xUbCV7
gzwETxHBRzR0FyMkq+T4DOCSPTIpk0csLLDXEzRL/3HhKf+at/vXWy34SynVkYbXSlOLQ5sgadC4
MZnss71DXvYjsih54wphYs2ztk1K40HXBj2Exq3PHOunNgqauYrrAR4e1XRlyX3eIR2cK+MLp0q9
cufswtFP29K5D4HkALIEhnYfBhz9TbpYsSe8hUlwNGnfnH6idMP0ssGUGK2d0iOfIbqpzMXLxS5p
xwrktzErFGqYO+zZ/VAkkjLtygxAp6Pzpur6nLeoW+d5zHYWkLLr2ID/o/XfgE3WBzYELVQm/ZBl
QGmKwbd35KjJl8gbGWaMY7oBZ/ulFf53q9DtIYkks7VpSY2ty+uY8+oCNcVdaxiod+fB/oZjkc4s
bWt0FhIRqAJhRMl+MolwPeix/w2nZWOz0dzEJoPlqKxPY5DMPKVz9ug3QfeKz9jE7U3wJnECb6Nb
f6V5wDhzlNMmrzR7+AJsP4vP+M1OZfQ5G4MHGCbBOtqP2E0I7MpvUVvm/NZ41shwAXjZCkYOLJsQ
g1MJd44sMaHZbrpxZ0cdy24wV3QACJgig4wKFb5TRACsSbdzxaSrj1jHZ6AR1qOM0odGYrVVWqIi
DNMtFmfAx2CkVlJnHwamJno7k9cFTdpBJ0hvUoPJamChAVFWNMImdZp1FAwQcQjEM0qI0QWT8J1P
XsU6kIy0SsLStrmRWE+h11bXofQwThJoh1bE+ZV3CWG5XFAsfnt9UMLFXeRVn56PAaSMEKVUpJvc
Js9+GV37yVMhuz5v3Fqe755SNOwrRY5b3wWcD711DTlZJBDYRiNenXUPNpR5x6qriaED+IZMIyLE
GMAHGxzQcy9ZYLgHILeMt1jCk681G0sHvSqMkLcA2g1LL6UvAvL5GvDVs7/oQFkVonMO1Qtyr3Qj
s4LlBmIaDTcQKUZzQ4RXbshl/R6YmH+nUGty8ORjpAouD7jObM4rMlCNbCuw4sEd5mPuzWrTLddO
tFxA2XIVwQQlZ8vw64MnkEQgzSLwefB+87++wcx5ZZMLH1GcOQSxZnDLkZuZ7pTbvomxtF9LzmLf
m7uzid6LfCj8G37ueQAcPDKvG1TGPSugQ7ZcqOFytaqeEYnD33kH3aY5q8WM2KAs3vn+HD6mws7W
ECAuceK1l8aVyLSauUbcyV2ullsdq2q/XzYZITJbctohoUw4uveWLi4TppQVAgMW06cmLNpjlKFb
M8sietJR7q7rpaIoltoiX6qMiHLDY2lBe1q1h2GpRdjC9w9Y/mzUIglpz24U0q8upcuSpcTaknIG
VQYawhqcGT4zHGRL2VMEmfvWkQSwq6mJwqU4ipYyidBAvWuX0qkBAojVgXIqijz/ZihX/ayIiN16
tUqezdwhes+n7q/q7OASqoS5KGLRHKK/gJ6HFBMj9rAUcshziY1ZijvZOv1TivLsNFB0A9pAOzQv
5SCDAsIA8KpurKkiijmNy5XdOq+O6T/lWsiNVaU4x4j5SpdiE9gIKG+Q/jt7KUWXAEO/G9NbHaLn
S6lXmZv+NgyfYdXQk+K+FLXpUt4aBYUuBOe7Xkpfxmtfc0vjkcr2NkaC0TdrplUW43KiV3qNDUcf
3Sr54fbJOYX+ngBhRelO7JrDCdLHyE2Sxb0jXqq28bCo2tWWgV92JMiZzmGp1MOlZidj6Cql/56l
U7gv8KhdsASpfx+o/N8OCvn/CFwhuASE6wKV+Nfsin9rh/LjC7Hff7u3Hz9/dfGfMRb/+AJ/jwWB
ZCEcKzB9aTkiAFD3v7rtQPzNIZEjQLAgPIBxf8pPDaBfLMkfji1ci0AR2n1gO338P/675f7NtWm2
GbGAvghc2/+vdNuO9ZcRlG86punaLpQzvhShIPwQf0a5VTxEMaEQMeKobuw3oVAF5uyFedJhIX1R
Cwel7qok22QLHYV4NvFWtmP5XP7BTolz8VP4bcBBblNGbsJauPku6x22KoQ3m6tWLBCWyhcAWdQf
cBb0Ez5ZNlCQcNjjmzwi3vPVg7bzBQyF9O6VmLPsMUjNFgMIwW0VK/YEdMw8DxkGK7gyCpp6S1ac
XFTFy754B1vSkBw1C2iUljdo1mXQofRVw3RI8z451gsDpwKG4/RQIHVLlz7LUR8cgLUn0NUMrCwi
iuVC2yFjvn9VhYoYP5izdRoEe/1pNm1c3jggS4G9rFpIQK4K5ungu61RgdsRamS8GyxCXyuapXeN
Ois6iChAuCHK2dh1nWUf84gB7NrIDe821QAxjAWjVEydvBNjlJz6hbnUKHJJJSU2wGRnFXkNBxGr
he7QG7lzAV9b3/1WoOc0qI3HBQrVRF6yURV0t8iEUWOZ7nT30VWSGdt7L0hr8RCIkO+OYG+tMuQp
6wRP+w8Z8QXboXIpLcPIeqTN8Z8LBGwHbN78/tA+IaidgPAkjY5ODfnZly6d3Ltd9O6dWY3xoayG
YytHuaeUMWyRjU/fcKu1v6UahpvTSgQbjW3LD9sNqwVniaS9/MkFWb/lNv4etiwY5faBPTqoK2pq
YlR+Xc1ZF1J6PnlTlFB0FFa7VcJaCGPmWPyonUGIkx4CPKim5xPoJpMaU248l4TselE27w0dzR9N
JRKPyMdGhtjN7MnZwnFGstV1zbK8K7L8mz0HULzrwutPjiFic9HMZ4+qbFjK84ChMYYChegxywuy
1P1YxuTOVpN+UcWI2BS/PaETup3hjnXhFN2KPgpO7oCIDmiXjz+hbuc3GwHvL37NwyFOu97C1Mtc
h3Utq7QMeR8aXsu5D5Oicdd+4uutGkT56jrgHtgM2rc4dIfHKA2Ct6GT4tklZ+A0QHS4zkaGTU/i
l3xCKQaCoPCns5ipnXwqVzyKTOtPrq/G82hPPY1C1gwXCFUwxwhp24PJA1NcT0oB7XSrsyiI9XBi
m5l8ZtfBOkKA/m20ESSMxPkxrxg6K90oJ3X2qDv1j1ZO+DdDvQzh2L8XH0Y9DOdyKtxglcc1ZYNV
jCFRyRPmr1VaUNoBvFJiZOGYpMwWwuCj7hr9LGxdXlIsBoTPlYvDfC6Fc9AqyFHwxoCA4XNyTzqA
E4l5dyBFSIfsCOR6boy+J0HJe7ApMn+YbGxvyuSBp5YNWTMWJq49dMfN1R48pNGuTH+mOCqStYnM
/jvzjJY4iZq14rPnmvHFAhWHnUjylWHdtS0CRkR2kPPa4qnWZvtitrYT71gRF/CHq7aEIk0sLGr/
Jv8t2OC9Y9HDYFCFDbkAA2kwzIXkYM5bbav4c0orEB1V7wU/YPo5X3nmUWWpnpSfM/CdpEYz4nn4
CubYf4cNN3AUYNEGQYobmfWQ6A5OpI0XttrxHWaN/1lp0T/5o1OTakuvm69lWzjWtokzYPtszhbv
SBwx3IvmcNoNRWMiDnCQHiYgUmnB62IG6toF7+R3Gr97WnB4mIlLGqfiLKHpyiWKRsgI73Ms5Sd0
zKnb2UTcBacSvs9jyRsV7LLYi45ZF6ACjosob6jqRO+uM4wpRyJ9snHlFYn/5RAek8Lu0sXWsOPx
UbQifoCnz7aU5lxzzZCGi9Q9DR5SPwwwSlrlzZ6Rqy7mhn5bMjeW25blSL0uYdgn28JHFgrTL0g/
WttQe1kIbL6p4/B9tODW4sBe1CY8nkw1DEkwQItbi/UV2GrckGnWQw2a3LLFJjgMazspoCGbc9GW
21QnaC+acnKnNR+NPlgFNd3GyobwuUTw+CNrFsZiEjf5vG/cyvBp3/h/cHog6N5YmGTefUwM77W2
urcB//NvzcC4ACPpobifEY6+Cg1eCsZik5LyMxiMtLthMAIAdPBO2LKkDGzQ0ybhdR5wdcDCJpII
nYmvbiBv2wcGcGhEFAyEEDt+F8drRF90jlZryhv5RDaLSC1z5pWqJmN7COgULUpe76ERORF1s12y
+VZS2WdU8O1xwIJ0I8GXLiTwCJiyW1sFDLdrWGm4uCELBI2h74W04r3QRffqyaj/Ca2dTIAs1FGL
95wR6JqQpPpDRXhkhwpMDbk8boPL0rCmlWavdAaAN71GCrgk0wsQKmxza1ZsErJetylGRJqrhjdo
WkcANjaG5zcY2of+GbpvKjbEklWIHnNZIlat+/zcTUOOFJAxFXZp1DF2m8hDOWOq3giL7NO+x823
CSBK1SSXmhOes9mQZ1jLZbVLilmR7pm13Ygl1KgSvOr2dChNj4R3iFf1Fh8XGAEuGbVpiYAgsbHp
Iyr5WZ4738/Mrd9oTDVB6Vb9mkZnPoQ6czJG1raJlAIOa7OWmjiTk5iGGp4z2vofNfHva3NIixfd
BM0vsoN8MB5B+d1xsviVLaz4kBZGFsYkeD2EvXinJxayQ1fvZqMcfvuirohC9HPMKMSqoiPxB+V9
MkErTlE8dGeSXPBH47dyvmwvgmXoBrXz7I3tfMKyJI+6V9DxRo3JNVeRveFtbR7wEyfJqsKafh/E
SERnNRPY2Xiyffyf5J1XbxtZmob/ijEXe1dE5YDdGWApBlEURSvYavmmQKXKOdev36couS3KYXu6
vACBnQtPd0sukocnfOf93mBYXDKMlJKPeI6iWmhuqj/CMcvue5pWi0DhHnlChlV7E1VtdaXVbv4l
D3V2erbZgKNV1OCyWNmtrNO/rE0PT3ttUHUmphFvE7wmsQ6qfa2EMyDDdwWB/wRObF2RfWpcpFmT
nvK+6ZNHGI1+cSslOdUJXgmWtadCTeylgJS4KHly6fcT6Y0gCL6BrrmbLjflT2qeW+dOrHkPWVA0
yzoIrS2VSnJftj0UkLDrkW+ThumdqqpqnVe60505Uht+IXYcL/4YvjVmhYO3rxlXpFHQ439zj/hh
g/q7ehyWnamYGquBxEBTfNf9EvtBdRMmxopsBiqIeCgmyNN0LuwikYnEVbhrnLT7ygNeV/vJ2tcj
4b42sfd1CpI3ahY6ttQvBPoJzjzb1zb7MscYKp5yX/zA3A0Msr+6bgW/w4NOPuwUqlASaGyIm7Jm
AEvMLEneUWEZwElxvgyM5KnmWzU6NCGNLnVW82dzqLZwYksu2ETsJWYQVkg8Xp6sNXxHP1q0jdck
OOjXpouVFsqQDsJg49nzNIj9eSITROxqinAfpnWFT08XomqUHW/VCE3xkGK7Oe2H6s8MspKivRcw
Qqi1jGDcDNMdk0gB4IAIxy4w5hlRm8G28qjiNwFW0Fjm2KkeP6YRy6Lm9BTB1adCTgzOF3JxfX/a
9hTcq7pLuHwErRihzyS0aIVttAqyQUQLqn8PYC04dVO6arTbYhJsmywDAcx78kfcPAbhz9rgIemM
dCWWUJCVzo+0udRIxb0aElMryko4L32slAzQiPCEVcX+PAwJbuHSWmQpXwLtJWtVxzbHIEZgqdDR
3DTUbBTGkXHT6Ha6TmlFLAsZkimB9tmG+UO6SlfFU9kU9Uc8sPXTvnNT2nWqNee+EgyW2tRTdeFO
GyG/sIW2gdRA01DSpAY7I+kZVop8a/CVrIW2VTZ5G8XVCaZy1syHr/Mxyu3sIVVDmVi7qsL5NUmk
FpxPzrUrcDyLy4GRYXODHa70nApZASsIc04NOi6kZGyHA2htLQGquDbDat0EXWWstBzW+f+ycBRJ
PeRSmOLhwpHeAexRCNSKaqHCY2uw1sjEMDtF9U8igaYJhEeHTUgQGSo1LBF0/HjqNIYyVjepfl5x
c9enXmXbdHWl4kvTGflHNBL95zyq6Z+2IcB6ESCuxx1UCzBe7Sxgc5AsipDBnRiFhk0K24nmudIf
QYVGFH9YpZEhT6otfl4yQYVzu+SkmSpozthbtR7GpaP41kVehECjklWJS6RCMD08zAFi07avEyVp
6IB2eI1VdpZ97NrEaOhT6v5HlwRSbnV2STx6EQmPgZXJZ5rblKtY98qbgm0d6XDiDy1JN+LL9D1v
iNwlqMhznOIuS3QI0gACZPbhPP2pa53mKTB8y6Tt3ESPcMOJxG0U3962XKzvCJ52d5HX0DCownge
qamiw+7SXHNWGFoN6b+FIISXR2ovaBq2z56d401rFnzzJAnktTmVHLW75MwWbi0QwM+EQtZb5otL
BB19+4XDgK2QVpmk+sHqncYkQ12rtGlw7hacfMX0ozfQazXxxll5V8uSdyO4hfy5t337c9ZHfNFN
GVv4FOhNfUMQnHRK99P4aJA48qkh89M7gRsdr820de98M3axF6FlfM4UiRegExC2HSC8K+oYdZMG
lrPWFFFaua1sftRak7hI+EjM6bYL8TPK9nNdMSPx2fXEpJ9n+9WgqoJ6Fbu2Gi5RZ8M1cAIBkBIy
GlXosJbQ1PcfUz+0Z8V+qZlQZVCODquQ2IkQTT/WQtgJ6x5ELd03ZxklojdTYtTCA8GA5RyKAsWL
RGUF34zg03Lqi3afE55tRtdQ2QKdxjV3ApBD20HTWrSDE10TlhcKXhvStdulYhKehJWaryAziCLm
SBikk15vUL762IJCGBUUMXwOHeyiV2aUSPU2ygQmHtQkhcwzWBiueSNUnX/NvQ4vRKd2Tugq4GvT
6h3NK8LTUsmOdm7f1qtUCdriPjLcWtqC6sKH7aBCnVDFxDPJjvEo9hLlWRoS2qoG+9+iUtF5CuS3
kcUEipsNmW5DultMZ3JZeED7guZQHBgO3XVtUBY7WgvwI/s6CBREiSsdniE1bWsRpC0PkXKIksyn
ABk77ESnuAr4womDJ4SOGVitah+nTKmH3wlXIhVWQQUbWx0S7ISI7CmEcTiF5BUZVUhtMJCsrA3m
r0jEhig8PLJM4giJxytpCy9Nlcg8bwjPw7zLX/T4alMGFc42GUL28O10booheM+1c+x7pDbb4aGT
/OHm4TZRWpuOk486VRvi+5IhyC/JHB3OvkRaPTGUC9ymK46f5j4v4uILnb4A0Q7ivy+5C6gc1UX9
KGp5N+sRhW95Qz06B9VzEEkQLpj4KEewvSxnqkL0YLYPIQwVExV5FJF0Aqw2czrf/EI/Jn92bNN/
rCrTfs7rvmhm5d5PxjfT8I9aqKx1lBOGmIh6eu9BOFiQ9eRsZULRbptcrddiiltArQX1sw0gz67c
1pSHbXwJOaaYOU0uzwnhQjFO/WcOvo3WUGoRl95nA+0FLkJSFwmmfjaNKlWN8egOM+4EYIPCJ16w
oU9uSARrOeW8IC5iiEHSHjLk67Q4zeysxU114UqNNS8lFRNFRbHP6t5oZ2TRkGlquv5jXfndAoIJ
9iuBHsT4fchYmtaiearChL4jFlX8lIWidJlS/Ijs8VnDJmx4tE36nkJdDc4rEsgXYSP3iwyCw3WI
a3DxwhL8/42xy7KhQPz6OcZ+sXN24S5+fAetv/69V2hdm8gyZDVDEqF1QkCjJnghslnKRFFkVYe8
qKmmKZuA7l9NonXYb+DuYOeySuGl8pe+YuvahIi/IaobEEGDgmb8O9j6/gO9pXdSdKmEXmkKhtTg
9TQYD7H1ICiNRAH+WRmDKqWUZnqH1s+BsHWrpCJpYnJmrFJoRbechqs+06Sl35NBiLxFnTe+Ys/Z
6tc21IUpSRf9LBTYzkhXesIOiDaZKF9B2Yam5JsPZJLCXnfQnEitgVY4PE0UP3qwddqpGY9UUjtC
IS6f4aPvQOttMKnxoblbIjSYTMCW0ov0cqUZ9l3fBBaparoGpxieupjj4mzJ4VQlptSNME/OCfjy
k3BFoQef15jFmgXkCE7C3F+HIUFWmfsJX4qNLOUkL10j+5Yx1DROi7bG/l9Cl9I0SFUVHWsHF/Je
Hp/RA1bww477AlzIqy7IBQNFSfGHPwudSkY11AyicttDByngih+Q7bIB2jTgtQk9kZaesUDdsnP6
wDsPYhrZhuSEKIVcYUp3MvrkBqZ+qlQeZnpuI6yH9LG1jsuxp+QEZzbqSajpwYr7J9nUedCcyYZV
nILxLeIs6AH3LAFrM99w18BuuG6nBDC3xmeQt/Q8Tpv0xInwyo8k+nRt7Ty6UjpPKyxC8E9TZyJd
/rVvkhlel8XMk4ruzLC3nEYiqtlQv2ohLYGNgjCFFqadUMijCJEaoUqzInzWcw+jSFhGkHvQxubZ
DVkJ5x5X21UQ43qQlrdaq1+kbXlu82UGYv3Zynps3BKRq85wTg+W3ao8RE4WwWWH3k011k5fntoF
ARAaHIpWsW9UmQZ0hX2GV+GIithERiDEDXMKf3uWtSUXLY9/wboKsatiztKseoztxjmB9uStJbuW
UNJWyMW4rmD4HJIsEyiQGyx61WQk6FMipwFlP2MpgP5O5Ki1MqAHMd3GnS2t9MGMmc7zHWBLtQji
KrjNExcD2iqO1lxKgls1aC+cEkOmgMj1UsRBojz3zEzhegwxvicUMtIyEqyMKy3pAnz7PjV81Wu1
rNe62ORTcGEsjXUrXySm99jJirlQaocUlty/0lvsDWh94N6MnzK1ctlBWi4KPIDo9Rjkg87wrnz2
oTBda0RZA2k9CwSkIR00nCWsRX3u96E0K8RgF+dkYeHl20JEugsaQ+d2iTesSXdNrWJavVm5TQp8
JfES9wVDwFrUVeeJpp+72ucurYWrJkJck4VkxHM53cDBIhjbiqVPGRbGfpdKCyPJkRe7ZN8gaguJ
vunjCNPpirQau8uvyf2qz+Scq3tRiuIsBzdHCTuNLEbBay2Vh+AimXOPJbr83ncFcyO3QO66FHkL
skufQ8OsllYe0z3KglNoj6j6MbSb1r2QLr2KfPFIjzeYugorBJiobRucRn20yMGQkqt+gRm4baVn
uTZnDeKQB1uziaeMl0aE9tGAEcQmWJZLUZScRYPJ3LQDbV76MW4qFTS5VZ0of1Ck2msENCQtJ/Yi
LkrnlHx5DwmRC7UjEO6jzoJl2PjdCcxRGgvCKbLcDipwbW/9uPro68GdmWIlhPOyNsUh87KWE0wv
8hOxgAtm55LG7MpdTnz3rG07fNAMQnRbr/tDDbiu9aAHQYdTZ/YQakNUrIIqqQjKaecI/rLrilMk
6qdou69DqvaV3Ysngxhsizn0nIi8q8DQ5aVkQB+ARzEV5Dg86WT/M3JkrGuCzpobmZHjPQcaEvs7
r3VuIaQGmGWV6VJCvApA0CbLCn5LYzpXOcILEDSc+BuhXHodHgyCb5KgZqF2yoVztY4fCgrOk0LL
nguCBXOU4VNJa9pLj1Nq6pX3AQoEdNKasewlFxQz1qlx6TTUrbtQXPdO6KMnMlTtuZoo3HBMBWP2
fk6yqH5SSBD+uWgR96ZEBv7ltAuTivms3Az/DzQDHRKbrBmONVMNH/7TsJPuTVX8aGmQWFrcu5dZ
3F6CsDwloWHReeMebnUSSJFvGitLN+hNdgjQC2RkfP8rS66auy6g3jKDT63VfenTRtpKmvKkxS4W
l42bPrhppjOFFfEcJyebBmxvncIAJAnElK87ciU2iUXglILvGv0fceeVcHe8ClNUP+ITGkERnDrW
NoSHt3V0h6BIPMMLwxAw0eGPXgsctm3AdeKqtQVoebbFZCKZOVwPcetq+Nfhjyo0bgMCxbeFQukq
67F4XStwdci1Cc49GSpu3EmrWkjbmen2wq63IVh58QPtcfasSi0vYsM3YYb0162smWdq4GIVIUUw
lrMcTpsXuJcETLXzxMzuelRQOJ93QTftYrfd7A1rIo/CgCYK8nmtg0lKj6Ln2Iu0TVLRF0uCSpiW
xSIPMuFRGDw6CKhXrwUBdqkmB8EaN49sA14RwCSRyJSysCJjn+KLb+x+QZ5Gfa8FhgeouLQyp7yO
O5RPctnpV0UdtDO1tqUzO639dUFRscU8s9TTepta5G0j+SIcO69POkiaUy3DAcotiYztlAb0xUvC
dW5l5Uwz2/xLFIpXYB7VNVaDFZbr/mZ/ttjEx69xBPHXMk72Z0jyMPdsr9Qk0qF/t0uEcvmwByn+
mYalYzpNukSFL5eIc7ULQlyrzXOgO3nO/lhuo8Sl4tFK2q96UcxQVaUbTZWZIvgIXzo41sA5b5+t
pYo/Iq4KEnvqoFm1M1SESHW4G8LNF0iEL7LoTi/EOdPYX2GBsyLNup2FlkIqhK9KV7SXZh6Flu+l
6k0iFjq2eA07gRTbMPaziuVpRdFpYUP9iUCxT9Qy7i7TpNgUiN5umcQbVYDW1bueskEr14L587Xb
PpGBVYiNV4bRMSbCqcBJZUiXkUsWiFDYHOyxZ669Pt+Y3GGXyEBTzuEE/z6uOUunCi87yuK1Y7jl
LDXQOIVO118WepRwIgKYJzF3fC2P/fM+ItwozhVtGmDctIlSd8EB424duFJlRBfIK3G6i2QjWypJ
t/TUQrmwbDm7MEpaa3KGjZCt2uJ1Uujs/j3df5x3CtQAQX+DO5kzK316fKmd041h9VySCTUTB3oc
ignnXJdnEd5YS9/CHkx2++6kyey1CBmNLbxD+W3pp3JgA3O7NYSP+FbvlQzHEfUcRxAMqTehS4+s
rzfyYNyihHDqRMiBXUl2kZ6eiUZF492UcpylGvh1GaYZCcqlpgWEqBVKOUsgXFxviASo2o01CNUA
Y3qcb2P87+BVYIXQXITVeV+LBBZLyVLBbXmqVdwgHVzvPdG57zSgkSQPibw34Vc3OzNXwCFpKYPc
Bdc0dpaRlEAa2FV1cFdreGrw/RDYpy+40VPGuuZHRTeucbLqz8q0dKkN6ZHYNL2NNn7EhoVWeWST
HtKql9i00q8LBBNjR2kh5rhFoXm8ppi5TTzlJoP5osYuGxsG56XfgY8KOCV1OHFB/DQVYepjOHyS
p3FEgLh9otGvXqUwhKEL1kh+1QjrdoSQNOfWoU4ynVg1zUwyxW6Wla0wI8wjPHWy/AHFWriUfSFc
ejnuPBWNZTAfKZ5jBV3MW7k2rpoc/TjsNldMnms2Q6lt+Qo625xhg2lvtPTL/vb4u2/RP9WBHQjK
/g/4bK8fZLYrd/O45CS6rJ4Aqp4oscviX//Fy+PHPPz0Y+LF5U3y937p1w/68LR/5ZsuffrnPx6S
KgbRuXpyUKce3MKHe+zBxX3/lvbv91dPCHd8rOqRR8vyREHZxbkBM1iXpaHJBT+Imm//Y8OaKDot
C5MLOJfnvQqN13szQj8bg19/vJfB/PXvHHyA3WM0SKMLUM6H8mAIaI3SX/grg/DuGd8GQZHAIRQN
qqGEQp4eGMy7t4NgTAAhqMh0qiT07QNt8MgGge/mL86Enw+CMtF0AwsTEbUHKtgBjHk7CAAyovGa
ACYzQEc2AtAw34NYP1kLPx0B2QJzMskk0xDZmqoE8fTtAOgTBZBKFdFYaxKanaMbAxkp9ehZIE5Q
TUmqZmEKYllwUg8HQYNBq5uyylDsV8LL6x3TfiBK7FUIX0duCeLEkOH2qqDECothiLY7nAwGYyNh
ykqW3dHNBEmHucBUfU+d/ndXhCKiNJZFWdcxodGVPXb7dhSsiSxqiOY1zGteNcpHti28zIaxB4Rs
wvRWhvNPg6s2fOmHs8GYSJJ2vPuCwXoduR7gumusApA4k+MRJQNn4NuZoExMDg4miKEMEP/xLQkF
78iXdfqufvu+WPr5ATF8SkUawiY5IGldHE4DgjIxczIZBoT5Fs0QTtDjWg4GB4SskI/J2xoxDPJE
R7+oUA3R2aEcYnK9nQtoKTg7FBGdxfDT45sLsq5ILzXc3x8ESZowA5CEKLI8nJMq7LG3g2BNyIyX
2TYtC17vvrV1ZHNBxURiaNkNO7uIx4PCJxg1LxRlYklDhcQmwGb5XQVpDFsIdwllvzg4NY5teXw9
NrkDjRoIWZng5CHJlqlgKoN66HCBmBqVNqM/1GsqrrvmyzF9TEXUa/0wdkbI0oTagc2QQ5MrJP98
sEhMeSKqtHE0Js1x1g/I/FB1jZwNQ5eb2yV361crl8NBEJkN9KZl1gt76r7GOq6dAhkdJfV3HIF/
t5ikhIA9T24O+w5/7tf/mx3TUhHasTtABZD1fV19fNsDnp8jJ4OkTqBIoCMEcBmmhPLufqVPoAsO
08HgFrbXIR7XXBgqCF0eW09LGrASlYiuMq9gi8rvUCd1IiKPFOFeH+kwcP8fe0gwBoamIVeiZmQT
/AHyBlWFfZh603x1hjquqSAhfn2pcEdUUeIEtEWz6MpqTAOynw/2RkMnYN7gekkNBQdob491ZIOA
RhmgYOy2QMVgMBCcE+AuRFkbhxUD8mQWAluwyaCLRwg9UcvoY29XVNQiiglMQl6Qp/cVtclcwGGD
slrk/nmMUDSnG/T0odpjko5YFMYEbzeOAQX3tb1Q/XBRWBMcE0HlZZbNKzR1XItCseTRd0xtAhg9
AK1kPwBlDQ98UyxQQnNzYRpYElOCk/LoSmjgY3ksIC3hPcCC4GPKElYX9EkPBoHdkc3HkgwAaXyn
93YGxzUR2MvM37A1agq4ElkzMvZ17IOHg2BO+M8WnGGuGJRWxwe6DC4UBl2lkbuCLE4oififqhls
DSCyh+OgsHuCNTBZ8IYc9sdjK5+ZqRLlzMhhkACfGARgNsXk2gi2cjAMljwxgZx0/sACk9l3fCDD
y21qbPkoAyLQnoArh5/Z3unz7f5IwYDVFB+f4uSlcXtss+H3rQpuDxTQXKhgnb+/VBoKWyQgCwxy
ka7WHpI6ri2SdzV6h6Qzqan0JuFGscLew9LDkmAScN00v47QcQ2BRPbTWJCF4lHGShotARUT2638
rnvNjXIPtR3lfjDcIMbWCtwguElrIAoG6Ds3pXc3iGFf1LlsDhdrZQAfjnBDGFCm0YsBgAXUbsC0
qaCBWA8BFtQoJnXl4Gb8ckK87MNHhL3K9N7HHpLUCtqAsoG50uoYlv3BIWkCtXGllnTqqv2ecHTV
86tJNvvU379G4YUNvAI7SMZU4rUF8/YKwX3SYOGR/HaMQNs377Jxg2BOFHgcw5f9wt55Vy6pE418
G2uorl9Pz796NvyFJfMnWe7E9cLHPU3Oeyp+xKb72S98/f6///krO2z1+M9/SDQgD35xYM29vPY3
Ft2/Drq6ewbbmx9+ZbTtX+f1r79+wO9f+uC1vn6qr//x1HvKd/mDS7bFQB18fZsXuwiy3X/Hj26+
+/Ajp7o9nvjtDf3zHwdv903N/Mvn/8oMj1Ysu8DolyBl+sDO/qV+GftYWKu7/Ou7G77TFwhh7GNP
d3m3i3dvHyy9EMVGP9mLfm47+EJJHPsSZ7soqj78xy5K//PDeoc3gHcwQiAjwzkx9lXWuzyGyhoc
DhJsRw7i0c9mKYTvHrzHjMc++HwXFO7usXl6Sr++y/1G8FJIjn36Zvfodj9epi94xtgX2OYey+jt
O3899Mc++GP1WD24T3neHTz8he4w/uFon+4PH7wnHI598NXO3xUl8UMHz34hLY199s/zN97wq//O
XnuDx0b44WL3WL191684+Nh3/aksd/mPzonXfvTY598+FeWH6VOMrvvg3b9wpMY+fbNjM2fDKvOD
Of6KiI59+rLCPG5Xvn3ff9KaRj87OXjHfzY7xz6Xg38X7eIPiOg/XHgPyT3f7qoYNPXF4ed4RchG
v96vCoFvleXYl9l4fZIflgN7WGd/mx378JucvPLDGfT68N9wMs12jxRi+68Dc4P8w+mufgq9t9/F
/rX2qO3YD/K/2CeM3Ic2u3gYp3dv/fUmPfatb54crJV33cGqYGSGx/+GYnL2FLrvB51Hq9ALxr7z
2Z/rjRjLr4/b1wj7dz/QV8e+xAkn1qPH7HG/PuvN839DZUbA867Eguq7V/hGzhr7EfbnzC4YPsjB
Z/hGHx/7CmccBT99/m+YQjdP7KLO+xr/WyN27Ps/3z0yPm8Hx/gRb/LXL/Ojm+SfIqrv75dfxVE/
+muHl+fhNx7Cp13+r/8BAAD//w==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16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96BB7C"/>
              </a:solidFill>
            </cx:spPr>
          </cx:dataPt>
          <cx:dataPt idx="2">
            <cx:spPr>
              <a:solidFill>
                <a:srgbClr val="184D47"/>
              </a:solidFill>
            </cx:spPr>
          </cx:dataPt>
          <cx:dataPt idx="9">
            <cx:spPr>
              <a:solidFill>
                <a:srgbClr val="184D47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1HzZcty4su2vOPxwny7VmIhh39MnokEWa9Qsjy+MsiVzBkdw+vqTZVt9pWr1bnW0dsSRH2SpWKhK
YiEzVy4k+F9fx399ze/2zZuxyE37r6/jr2/jrqv+9csv7df4rti3J0XytSnb8lt38rUsfim/fUu+
3v1y2+yHxES/EITZL1/jfdPdjW//+7/g06K7cld+3XdJaS7tXTNd3bU279p/c+3JS2++ltZ0h+ER
fNKvb9fmNtm/fXNnuqSbbqbq7te3j97x9s0vx5/zh+98k4NZnb2FsYScUBdLxaiQnBOM1Ns3eWmi
n5eFOqGcSCQJES5ViNP7rz7bFzD8L635bsv+9ra5a9s3P///fdgjw39/NWlL78c9e+XBxPXZ93v6
5fGc/vd/Hb0Ad3n0yoNpP56Sv7oEphaJ8ZO2a5KvHf717c1dvjfR3hxN/aO3/c2px+JEIsQFp8yV
xMXKPZ56hBRMPlGuVJJR+Xjqn2XR09P/YOijG4DbXL79kwX3vxKVVVLswenyNxfN/vauje9n6Idf
PLq3vwkOxSeKUJdziSWhgqIjcMQJAcfAlEsGzoEovv/qH37xdwx7GqM/fsKj2/n17eriVUF1nWRZ
UtzP0j8HiIgTVyBEEcGEIUIZe+Q9Up4wIYhiimApALwfAfMHOn9ty9OY3I87QuJ6+6qQeNd1kOZe
3GMI/+ExkEI4Vpgh/hgQdALeRF0iGSNUEnnkMc+26mlojoYfIfTudfnKZl8U9s3/2RfV/3uz3bdx
kTT3C/ifOw6lAIRQrouwQIfE8thxhHuCkeCcI+xycuQ4f9Owp6F68kOOANu8Lpc6v03a+AWpAQFn
wRRJoF2cYkndx6xMshNGlMKcQnaCi8fU4LxJ2vbfmvM0MvfjjsA4v3pV8e3CmnT/5QUdBp1IRjBz
FVZCKXlMBdwThrkkjP5kAkcU+a/NeRqM+3FHYFzofwrGYx79oBagcKNEUkoUwgi4pxCPIrggJxhY
KMECFh6SroLA8TCr3hv8sDR5ZPyPuugPxcD9uEfv/fXt/ctHRcLFPgNWvjdv3xwz0guIGVD7HBUB
f3jhP1snePEeCrRo37wkF0UnwGSoy6Qr6c9K4GGNxk8ELEosXCHxccR+nj1Pr8CHY4/A8Vb/dBUe
wfSfReVsH+2hfru9X7D/PIsC20EcgxMcwjRE4APFfICJggjNoWzmhBH+HZj7r/7BQJ9j0NOg/P+R
R5Cc7V4VJP5dHif3k/ICeMgTzuhBoXDdH67wCA8hTjB2mZDuE6zmL015Gomfw45g8F8XDN958z47
RK2XAwMSCaYEEc4FVMn0O9d/4BwgKhHkUvAZwtihUDjKmM+06WlUHg0+wubd62KVvwGJe8mKmYPU
x6BWdoHNYEZcEJQeoKIIZH8IVS7/TimPa+a/NOZpOH4OOwLit+tXFauu9um+7cBHXs5FIH+4oOlB
JSxBW+KcQTn8AAxBTyQUaOA54nutfJzWn2XR04g8GHqEytXmVaGy2jfTiwqyRJ1gJbFiLgI1nOHH
/iHAfcB5GPqTLPIMc54G5PeBR3CsXlfZtbTpvtl3L+gi5IQrDB7CENQkILFCmnjoIvjEhXqMIvVD
gD12kWfY8zQevw88wmP5utzjpkkq2/xbFeBvbhXREwGuAbI4FMJcCPEYD4XhMhGgiGMOOf0YjmeY
8zQcvw88guPmdbnHdt+YfbfPXhAQzE4EhnR+2LxzOUb0cQ0CAQvD7hJoroDLH0XwZxn0NCQPhh6B
sv3tVaWQ3f4WuO/LhSzQVhUgwkBapVCM/EFbhT0LyaAspExx9KNofKig/LU5T+NxP+4IjN3rAmMD
u+cvXIgQesLBM4iSVCDKMX0csqQLUjiDUoUrBIIql5DxH+LxLIuehuTB0CNUNqtX5SIgAnVd0r6s
okXwCRSHkiko1UHjht8fpXZJThDDUIyAKz1VIHrx84x6GprHo4/Q8W5eFTrL8iXziQvNHlCS8EMa
RwLc5hEqgp0gl4AfyacTyl/Y8jQY3wcdYbB8XXFre9eAuHgfOf65lIXRCdAsF7o+XBdAkAo/hoGf
MCRAO1EKCXAdF3znYdD6a3OeRuJ+3BEY29elZ93siyR/c7a/tfez8gKA4BPYDCXofv+HHe2LQKsB
4koJEHyhkP+DnPU8k54G5eHYI2BuoC3qaG/kZzfW8cbI/4oGqt/MbdzsX77tALsnAvwEESUI5Iwn
GtjUgQIw2EaVTPzBW55v1tMAHY8/Aum319V4oBPgYC/nOMQ9gU6Dg+ZOQViBrRDyKJIB/QIWDC4D
O9nq0KdzRL/+0pqnIfk57AgJ/brKRX8PnaVvQJWHWAbc681q39/lL7lfgk4glcM/5groQASh/hE0
oD8irNQBHPojqN2vih/7V3/fvKex+rPPOQLvz972iuLf6R5cC3p5upeUZLACqkAOABHsIinkEWMD
BQAJhQXse3HGwAsfo/hMm56G7tHgI7xOX1eNc7q/jaf/QG6C8tOFFh3IT9BX8Z01P3YyeQIvK04p
VEGg5Bw3VDzfrD9D6PFtHYP0unLTh7u2e6PvoAk7v1/F/5zaAUIS3OLQRgWtcOp4T0yKE6AVEjZi
EBSrkKzY/Vf/CIPPtOlpeB4NPsLmg35V5O70LoIu7P30glUQcAcXtisxBfESNvXZY+UGxGYCeUsK
KIF+HEx4DMyzDHoalgdDj0A5fV2lkL8v9uY7hfCTF6yGoDcRlAHg2iA7H3oPjzpfgDlA8xjsLgto
AMDsuwT6sDx9tlVPo3M0/Agh339VbnNhby0cLmqa6X71/vOIhvEJxDHMCSWgEEjYrXycc9QJuA2B
vgxgdz/b5h/C8zyTnsbm4dgjYC4+vSpgdvusjfe3w91d9aLIEMHhRAK09bpIUALJ5OF+Jshr30Xo
486LZxrzNCaPBh+Bsntd3gKl9u8R7Sz5Wn55yVIVw2YzVEOQ66kE1Rlc4xE4h+YYigm0xmDkQmff
MUZP2PZm3R5aDtt/t4CexuzfftgRhr+9LhXoNJnL5kWbmugJSNUubH4K6AYAeeeIJxxw4yAOHZRr
etgnvYfjB4F7hj1PY/T7wCM8Tj+/qkB3ujeHLoH7Sfnn6YfAnjRlICiAbCA4bKw93pNWwLdBEQLA
fnoSFKwP088z7PkTPO5v5BiP1+UfvzXW/IdONBJ5QuH4wuHYyI/zPUcRjp24Llw9FKs/Wd1DYP6W
YU9D9MRHHIH129U/dZ4/PdtAYOtdUSjyXIwxbMAr0BofJF/1XSmhAko8+b1hFcLIK7z9v9dUf/Tu
B2eifz8x7kPLyuL7UfNnX/0OPhx+Pxr6czqfjDA/Znp9++tbTF0J+1m/H2E/fMgjIH5vlvvDmDto
0fz1LTR6Qx6AwzoIjkR83415+2YA5QCuHFryIRfAVo6EvjLYp3n7xpRNF//69nDwRcGxl0PvhpCH
XrO3b9rSHi7BuuHQVQ6XDlsLh/xxf38XZT5Fpfl9qn7+/cbY4qJMTNfC3YCs8/ZN9eONh9sTDEPt
BGK4C0ESDt8BCYTrX/dX8AiBw/v/b4ZJTLIsNssEkXfVyBZisCsku+GmTJx2mYd5tRyauflM8k3X
p0QXsymCAmVfSpYNZyLuNCWRDt2PpOzqdyPZzYn02iwnXirbz7aSzg56s7QkabebstHjYckXBfkY
KouX/USY17QdX0UiukFTWix6MXAvUWV3gafBnrVF5s1ldmrG1l02DTb+SDovn3Li80r0a2QlnN7H
QxrImvZePYdi3SFW6TEucTDkPNR8bqZlO4/Gb5UoFsMofbg3etbaO0eNma5cw73WdkSLmLua8H7U
fJymIHMYCczYU91wd/Yt5e0eCbuoWTmfOm1zZbsBbarSzl5fTsmS8rnQA//owKd/6JqC6aLPLwaB
zXmEqtLLcyp8kqlxI7vofYscPdbWL5p3bUVucpvmvuy6m0HMsa7rGflW2FM3Ykabhl+Erp/U9XlY
z5EWIzsn3I8pbT3b7fsmanQbc+KJrtxkpRi9uW4DZTIRwGd8Y1PYajS0i7ammY8SRb3KnLoJz7WN
sw9FFnPfcRj12Rx59bhxqDsvUV9JPWSLoVcfVTJujIpSPXHjF1RVgapEo7EwHzEJ12lOdnbosW6m
ooS5qjsdVZjrkMC8Zx94pNSCdgPXGUtrb2A0YDZM9DBlF27DvbwWY9Dwxhud5PPU45Uz9o6u1Dl2
q2jDGnsXpn3pw3f3QctKnY5Fqls8jLqPnK+FQ9bMzXfjhKagc7ugztSkoxDfJOkF3PiXhuIPZZPl
a4dhR0sLFwXzBVKl1yYt1dBhGHm8qmLNzHKQ0gL4yY7MptQ2dS6zxrpLYouVTFOPy3kVi8RrkmHa
CpKcR/DABF818qZj2Sfuql6buNkmLL1tQ5Kep7a5Zd+a5tTE1aTdDEW6EGgxNXhbRUWhaVe0ME0R
1e1sE4+pDZbdeSrqfZ8kl0mi1vmczhtrBi/EyQr+YB7I7vVCVSTTjuy+GUBugOl3XG8yRLt1lfqt
01c6zMymrCjTc1KfObSZdMvtcsp7HVNnCnrELmhkL/OqqXQ3O/5Y5/Eli2otQ/Z16PI+YE7uapa4
i0qSTYNTrJ00nPywY0Gj0tQPe3QzRr3Oh/ndkLgXOJobjSJzLq0be8rKtRnBnfr88yBJtolFmWmE
wOHaJr1IaSc95vBLVTZe78pveZic5tFUajV2ixxiSVDPuPB43QxaID3authh3FG4seobG2z7jhXx
Xc7i9h2XPALbkgsnNM2yjEWtM2SHs9YJO206EQbCFsZPG3tDXadZhDNTXpL01JtAiV00tRNrgqrr
KH8nMapOByTSZW/3lS3Li3CotxPH2cZOU3OaVShw8vByCvt8PccT38ZmYL5r7bJOanLKIzdf2iFW
QZ/G7xis+otG2qs2ROGu6Wzmm6nsgrZ3T0OnM6uoN+nWlnZla9OvqCDttm9Iqmu3MQvWOPWmpqlO
qqS7yXhuvHD4FOZp+KHOossJ19dZkX8o3LkLEuxMvp0R36gJbcwQpR+qvluHWZN6sKuGToc6Ck9H
l9xF5UUPbhEkzLELWYkbhsr3bRhfEFLVm0i4DPwjRwvSIaLncqyWvaukDnGBlhWzZ30h7K6AW9nJ
ueIemcZWD7Lplkhio8fOpQHtVbF0rWTajSq74SoEHy+lN5qi30qIYrqB5Hc+YrQFKepa5ZHdtuZC
drEIhq6Jt7YZYp27o4S0ES6kE9NtPMpe48zRcZjVy6G6iNx69rJBpDqKFMxRoXQTQf7I4sFqOwuA
NM77Tdn2VjNezV7nfiEsv0ls/JGPGVr2bSy82JDr+swOdelVyKl14bKPg82uwojFHmploztGdYTU
xy7FX6H3e9tUA15EsRx1yS3T3Im9ZCoHjWJhdd7UXzrIBV6bCk3m+ZqYwxfbHGJlaj0bCpiiDOJ/
eFaqOvGGPvySpabxWCS5HoX8lvLP8AyY1Ce5GXUxoaCktFqaiaKFbGINUa5aQCqcdT+y98TN66Wd
KATHympHNJFnh+pbk9pvfWdSr1pXZZx7Kik+FbW6Nkk06dSdPWKafNHiWmoz2UsITe3CTjXMr/vN
LdjgcxR9HCd8DQ/tadbN6L6LBC3ganUNGa/0y6jzpjPaRZ+SJvJHVPEgr/rAtAh5k/poOJkXUdp5
Lc1DTxRpUJQuBLdqL1H5wXXwvqp4DZSBtRrPZjHv8GgujHWCbO6XZZnA+h+meTnV9XWLt0Nc7ET/
kSXsLJwK3fY5WUQ1yRbCuBCiO/GNRXnuue0MqaGpLyNaGh1lESwVM1/lJBTaiUarIYJNcNP9Z/Dj
2p+dcYScCHg4+aiW49DNSzvqJu3fo1x+LVxzWbiWebObZ37Oc69taKt7quCldqq1mytAGRZ7VJHQ
z0nzoXMCzMd9PbSdl6ZNEuA2rHRf9ed15CQBxM7SU475CBGNBLBJlwdZ13iNjdMlqatRz2Ey6Djt
mNejbPIZzSofpU2oc1x8cQtPGhN6iZi2aWIua+oOuoy7ZRLfhc1YwpRNmySFzN8NTrFsWHnuDHXn
daiKdN+G0cKO3c5Bwk8kyXWCTb8gxTR6CZXbsHTO4rigPhBH4/WsLf1+oKFmaj6LemeTcfcyxTjX
XT8MeuiF1GRMVrQfCy+u4k+p6sCtx0sUtu4uD2c/B6fvonzXJabXbFKXrKq+hGlpfScfXB83sWdk
fDkpNwxoOKUQDyD7ls4dkMUS9sfgRMQ8LoqmOmSDbNtyQ89JO17QtooDUYaRV+btOnbvmEwzrzZj
46m8zAOTtjeNldkaWPXslbL/CPwz3cw0Oo0zW66xg+JFldH2FCXdZcdx6PWFg1dhSd3AEesy68V1
PF6LqDNayRl+9M61UP0Eq6S5dcZ48kYpr1r5EVi3A6sszD2ahd9SNfealwtXgbo+zHNQFe46Yu55
yDLxXqR7x47ZIh6NN5WRnqxgCzp106eZgOvGYsfDqr+uUDquDtvnXlc567SH6zLLV2NmIw8eDTSu
wtZc84KUOhyAHB1Yw0gz6ylTV34aJn4SN7qyyk9IsWF1Pmk6yHesCrGXVmiVA1RBGOdX6STf5fkl
4iP2RJgAnTz8yIFc636IVk3EvwwDOGxhTeJPkFccM1f+ZKqAfoyTfNHnd3EOy6aUFdHJLNvTOqwW
9WStVyq4obE3QTzZadvWw8K4WbWmaZSsDJ93cuojn00y9fsSlafEsiBrovdAkeN1ZPJVNwfGJeX7
0pluZrekOzd2vyFVTF43Jmd5NqWrMpyIHxWRP1hlN5ayeEmyuAQClVc3TFvu1qeq3YXVKG/iaVpF
kzv5SVYPS8TzT8mQN1sZQf7PY6fzq5Qly47zTKvaDS86lPkidfKlgob5nWF2XI3ANrcsHOLNZJp5
rfIpDMY83MQtqS4Tdoma2yZ0yu3YN/muP/xITRAK3AZDEufrKYrwphXVx4LKZjFQnG8tpvHCsgEt
Sok/ITiV/KlN0GVYj4Pfzsz4KHSydVQB/U5wOl8KKG507MTzOoL1mk0KL2ucXRADlUiZUwQeFBvP
zF2iMxdNixrCuVdRVaziDOK9KAs/LcbubJAFCTICfm0zkS1JUSIgo3G2C/mQe3knh6BnOb1qffah
zsXHvJinmzq26Y11vNEd400fVb1O56IGctROHq6gPotwdRaR/NKOJN3WBQFy46AvJBfDxYxkpFGH
nNNSCAQRQa5G2yNvLqirB5s025nUiea2H9+rcbxpYrNi0nY3KEfJ2WwcWOcp8WPZxpALehJAwo39
YlDkzNpILGbpfJ5LdWHckFy4qZ2DmDkQo2O8Yn1b+DM8VcJvoJEyQGmdwip2b3NeyjUnEFvKoTp1
ElP4SdlATejO0aIs2otY8npZkoov4jgSXp+VnccGST8PNLsizhqoZnZu0xhyZeWQhZ2jaoshk2kO
IK+GnMRLxroFFWUUdB1Q0sz9vvyqVZkl8yocwvxmMVdRoqvWrb+20QzvUM17qERUMMMSW9uWNlfz
SGpNaOyVLhtu2IjJMhsxkBuE0iBRRi0KN1ZLNYSfx7ZnOsOlPE0KJH1hpg95j9QZrtUKS+MGomkv
nYifN60+1Jjnxok2eTWrnapjekpmnmgmMi0mRa/U4Ucy1GualLekckO/EdLsSFoKHckYwHVhDnLa
7SK8TfMsfo8THPthlrhrt0+LD70bBaZSW9S7ZKsmGXqk6aLVmKdA+qrSeG4n80C0M7+MIgSlP1/m
PZGXo9Bl2E8XNI+4bseZLcdUTMCdpR+GONrVSblHlZWnGR9OO9TT6y4vjJdElC97WBtLU2O6jjKc
wOp2riFMoX0nIAxSqJNgwz5czGTst1HO0pXbhp+bDAIcPGCwOyOs7M95MwdqBB2jaDn6VAvnI7BZ
cdumZuFkDKJDPvJlNVQk4BkkgxGOyvqJgoq6qudmYaPUeFWRk80YVskyZ0OhkUH1dnD6ctEnFfms
oM6rRld8UaV7KNPn1JNlbBa14ziXpXV81ozLEOf8puDzeFXLdwZvlFXjWSnNdFYmQ6YpENSzYbiU
Jio+p06yGBt4ciEAoD6QfLiMYlbduZPZKJinjzGPFm7Cdh1E/AGYJRAMVZokUElZnfZVJ4JiRLku
o6k6xVYBv8FhuYI8gc5i4Jmc1pdZz5x1Ndr349TKQLFSQLpAhd9lEQYHat7HlcM+RfQrKly0gZTN
/aIqOz9UUXEFys7WoDaF1DNLHxczWWQDjYDxTskFeFR8kfa0X2LIPktUTMzvIArdCCZSj/USfUyb
6q6o+PSVxGg1lTm+bVIoYXsnPStDUEqoIv3C4UmlU5xM7yOni31MGV6MzIIxlFWrEEzSOUl2HYoE
4JxoEnHrJwUvYcLC2BuBAYDeVdIVrYoPNmqas6kLoyvj1FfleOnONP5G7ejXd3mfsY+sNWMgyzGH
3FyCmJF17Xnn5MHcdNPOMlx7pmjxeSXnxHdIVJ+LvM70NKd5INX0ibjxWTSbdBmOab9ErRuMEMZ2
PMpqrx/KlVM00Ttbd1YbmX3qjcFLWku7TIc48ijpje7rTughZPV5Hop8W5vkWx0tgfUN7ymBFO64
3IEKX62m3E0WQzbhFTD5YUnKCmYkWk7Z4BWiy3a1odIDPePAzK9BNoivZiCFhHdAgHGZLJrMoUsI
wgikjRCCdp7sUNxmy5BWadDURa6jogbkaKo0KQe+plPF9EhY5VtbYuACZlyXKjrrRlDjgMnscpLl
C9VCPJQjKAuSzT4zY6zbpM5WbeLEF1QU26qI3yci50tB8pU7jcl5KGvg0VLsOsIan0i38Ks6xwFv
48xLuUPPs34F8+VeNHGT7uDM1UU7OdXFADKbN8yKruxAJo3KpFgCfUu0a0FCGFJTnQ081V2R1is5
E7VwGxsGchrTZR2aVJOJOu+yDr3jIRoWNaLdonKbEsje1K1koeJVB8xeRyBibp2UjiAD+DZyqAa2
VW5dninfsQWQxYl6peBsaXPW+jVoCN7QYnkGGi0BJaejQVtXLqg+yII6ljVbZwqbRdrWChJMujZT
I3emTvwqdHNI9DnRXZLoEHTMZWGT7p3T2nUdjR/nMEzf1yYDLaew7rphrfKnko+rmjnLsk3nhUwd
UANbHqRTmC1kERrgH17ZzNEaHtBQLkp7FhPyIc4o3kTxForn7kzVtQH9KDabGc5HXbX1p3IKiTck
3CwqxJzt9x/N4be5dIulGPpmST/hwc1OY1BsQFAtB8hCsBDcvryOBxAcI9BNpChOMZwm0YaAoEij
Kfbl7ILQVIE1fRdjD5aF1Yi2KCCmVoHTlmsrlQH5JE03IRAPnQverZqx11NR5JuJFgqM7NWGpujW
UXxalxZ9KAY7wZ0lFZSW8jrvk804j/jc0mKBSDR7cpSgWfGsLFYh7y5Y3g3A36g3g/Os65Z9lXU0
XVQOKIRGQeqdWlwGFovyjPbGo9cZE3brkMmDnvN8F3bqg8WNV1YkWjYdqr0GtXRXWbJlk5tsjVN0
OoF/uhoQ9Ylo0x2bumwRBans0G039Lqoqm47waN+FqlX6AxkaG0yQk4V5V9CEFf8ENQg383pOmc9
WVPei21aO/AuoOveOEUcyHH7mXR1H4iMcc90w5fIwWZZmtHPagcv3WmqtKih5BrgiW9rclg1Kq3R
e1DRqpxgnfEoDriDNWM21pEZmh3FvPugKpiZOfbytg5X0vRiadpY+jGuA5o3mXarvvQYmtCCFqBh
qwh9xlH1ZU779awMvTocIVoQkQNjF5vMdmNQ5xCxyrYBOUp1X+bWNNrhxu7UZMBLu7LbFfK6GrEf
2khzzMPzom/7DVNQiMW9qYOM1Q0ILDXQk7qcdn0MNXLTtUgnbMo2EPdbKGrxDJKJjQONdN3UHKqM
8iKypr9S0oDmXjfng7D9eQwrHRAjXtGAnjOI5CIOp9HnpI1PQTt1d7W7GkZQbW1aDsspoZ9dEAdO
p05117dRKIqVoQXdJPEYZKg2XsTNHJAo5LuKLtWcf4vSpDifescu3Wg0S0e54w0dIGaUQ3ld8+EG
5DxzPZVqA71sY1App/dHBYy5INW1mCNgT3EFTCONRm3HEeSBYiSfoYBYuGF8S4rU7jqVicsKnrbi
457gxfc/p7hUiw6eHQXLKYyDPgrrVVjF86du/qjGgZ5GB5MLvkxUFr/7/oMMckG2RdHPl1GaRQs8
VNSfBiDOUSM70FOm2eeO7XZVbodlBtKGHqOh8Ecsug3vK+GRDspxWCIL2A4Y/ErY7KwI14Uh6MyZ
8+ycHoj099865QL7KaOVSPlZhrJ2y6ecaslnscxm+15NHfJq2BC55l9wHHZQZEb2Aii6l7sAX0iZ
/JBXEdZAus1pNpWwjzNACTSaD0rk7Q500nZphvpmdpxpM6nknZhrdB7yqA54EqRwGuFdMV9NsLNz
lqelo3mataByFwAMEObA4DL23WwO17kMWy+1RRNQEbRyAHY8JJDx8LTtwgoDaSrPJ1M6EH75Dnrg
1UXUj9ILEVmVtik3oAxhXfaHQo1/Ti2vLmMjv+DKDOcoLf0wH7aiF9l5bKvmrOsbqS0L8cot22oJ
C6ZaxFjc0DT8H/K+bElSXNn2i3SNQYB4uQ8RQZDzVHO+YN1dVQwSIMQovv4sqmt3R2onwT3xes3a
yqyysiUkubtc7suXw2Jpx9+nQW3tic79Y+oSGdFpvp54MezIGIZf58p+7eosv6v0eDf3NLhLm/LL
nFcZHJHgqirnH5pU6TMdk+u+btN9OA7pTVlK92uYpjtkLGjXXAmXf3ARI7z99ceYEb7ruLCjXLJb
PsEXTDP+vSt1eTe746PPGvKlqPlRV7P6WeTyJuvdD20VfEI8e3jI6s67QkBXX9uc7Ya6mSO4pTAp
lBbXPWkOQ6P5Yzh5akeR4HtwpLiVtKFX3oRwYUc4wzPgK0vD/DYv+2LHZNXc0gzuE54XUQeY1F1N
mhZRKvd2oEpc+w0MgTUW5KqgHUVAp5z21ugevbHwbyfi9hGCI3zfNzDXcqqRv/JauEQ+JEjm7XOv
RfI498VX2yuyO6+odiVxccn1UuxtrcurCS7bQ1IN15Tes2CCX99799R5pYSPccCtj0mu6YvwIUk5
UgV3RM1LCq1AdtIiCONMUyuuaVdcY824fwZ1W7lpuys6Ye8z4uNRk8qjhd/fDeWkX3yrSI4pUnEN
Yl171+vGqPPJZ0JLcpW1lEfIG6WHzhnzCCH3/jor5M2kwvkPR9/NvsQlWTUPTfU84/76zOD8q1HU
j/4UJDuXt59LG14ATSk/5g5pDymdy+uxH+CDjPYd68mLVVf+dSNtclsmVrbLkVME/una7QWuagfJ
g7ANbn3C+I1v9f0xGdpg1zCJVIvD9RGG+8FKLfc57/1DoJx+P2dT+qke4fqxPEGIZqgR8K6ye2U7
T4z54kr0nO4U8h3XSdVEyAkceY8oNQnr12xuyL6uB/uah4gSS2s84G96XyVaR4j3NTvdZBX8bhaT
Mat2vFH64HQalsCtnaOLO7gYC+8q0OxRlpR8GTQbDlo5zgPxJnpNcJHGeDqJ49CF38P2SLhIPypb
HlzayOfep+QDnhbTHrFv5AKaKHAg05lOR5gKhDdr1dsHB57koZiq7JB1Lp92blsqRM9KZLMWT4XV
XQ0PySuvRNF/H6V3J7k1fAyKWSO+Wua4upmMA5TwXOU0vK0rL30IZg83MuqljwkZhmOte8yVjPK2
FZXelbDLz8FUw7KWc7ObkRmKedZ5uPfnGTKb4NIpis86YfqqtLy/Tvkrf8MJ/oYX/FVLrfI0+90+
4J+//t+PdYn/fnFe/vvDpfvAv3+7/0/bgrO/Ff+oF0Rca/7SghH5Z6x/SRoXXMY/zJoG0uPlV6OD
/8Ak/jf/+P+IEUE5hgMkxTmYiAETPwGL/PM//8aLOGDsALTDBrWNb8FmAZD2Gy8CUEgANhsLt3dA
/679+I0XAQQe/4LCEHAYgH78V4X2f/Ai1lJDD3A1Krh9xLpc+r8BjIQAnryBi3igB6MOGCxQwQqP
wcKiT+EiEinJkVY2jewi/9kH/kOgvFj64ccikcjuFnYkdIDEPEk+5qnzLGf/G7JScR++ZuOSBSPp
bZLNn3mPcEruHW1CouJuLtRNN3r7KRBRmgz32Wh9bhw35l16lLMXF7O6UkhjcRJRgXib2vs9O/oj
iRKRHkKItijUFSLe19x3n33lPQCWGY8Nfcb1+QDEgOOnf07wabUMIyaaD4zID/OURInv7mlW7zlU
UsD/FB902kRFOce4co4BHe8Dya77FJlnSR8qOn1GQn0vu+rJ96xIah2L0kfSqTtoJ/k4a8EOyJ5/
bH1E0cfisUyA3QiyEEkrT13NCdz7IhXPXRog4IDQSO4Nr50KP1pMfS0oti21aOwmMLJkeaF1f5HO
PTSyvKOFiE6k77eqvkH+LAd1ivv5dZABsgmAF9uQHGC/Tw9SlwpurUVoJJrmkFY+QsHlXTo2j3gd
PAYKcdQML2w+BxHpPcQnvP35D1hg/28/ANSYwP0tV0QAQq2FNeD0A/ImZMgW5ElE8MSUMscVo44I
SSEJofEU5JnzSBPux30yPxXN/HmocqQDbMQfS9/Nd8Huh3Y7dZx9IEgG7ubHwE7KKKnnu0ko5NM5
B1ojJddWx4FZaq09QCLlAY6gDndc2e2OjQIBeWBFJuHv6jrBFRy6t82kEG1HnCvqW+cvPSZ6N07z
c2/l8dzm9h7698VtnNskmO5Z0d9WTdbc1I1M35AB/z6h/3+N6ZtC2f9AG38B7hZWtXW43Zv+Lv/8
/t+mMwzAewA0JYq0ApAanZhOH4WNFlI2qLj/Td32L9Qu+D8WaIrBocf+5i6HIvw2naAx9i0KZCZK
usCojYrw/43pBM74RN4JSo+Wj4Idfivng8xtWwGgdgV1q2Iny+StJdpgH3qcxidb8VtkTpV60dl/
dfrfKQxdTvsmL2rYjyunz4tDpme+o0laHs6PvraA5Uo4QQj2TGd5b/PxqnOq7tntS+9bQQW5ZX0y
oez2n7N8ZwFrUxggRGKLvEj9YkS0ytYPfHaURrASmLuIFvPw9fwka7tkXF26bdtZdwKT4CEijjQv
smmfUkturWJtAuvtRklVoTzQd/XV2FUhQuuwWB/zzOfp7qIFLLXVpwcBYzn4rZgCPHUyke3mWesv
meNPQJyfO4S3hvkfKVrID06HLwLC9ThVeLG3lUhvWlF4NpBXqn0d1DyFu8oeE8Ra7C7INu6ClWP/
hU09kaywnDnreQI4qBrs4tERVoOwjrvM6wovUNfnF7ZyLgue93RhyOhAtHDFRZmWyJVJpKz7XYbU
O0onLtk4Q8ODsLFkEWo/6uEl3PshCdhLRypb32nWVVNMAlxSeNo0EnDzcxOuLWj5+cm+SWbJIVgm
HEQYTDd11if9niLClUfnJ1h25h2DwgyVZ/k8Wl3venCWdF18SvLM7YadFXKAUBWSEtrf0dYT04fz
09mLhrw3n6H/Mihb7rXaQyYtHRrcsSx2S4A6Bh0K8q3v/ak4aDpOzq7XAblzOAD1Yk9S5pQokT23
pWsrNowDgIeA6nqjFwGq6O1dVf/MBkSArUEcxim9Pz/J2rkZBqKGso5Md16kdRt8RbopiIDrEhtG
dGUJgWEeBCtyH7ljuE543f6w0Dnurm1pgCi659c72lX6eH4Za8cVGJaiJqMnmwxOGkmTbJdMPoBo
XYB4Z1ju59CRCPL3KUBT/bBzyhFplOFwfuaVDVz6QZwKvhJjIaXTeFFXk3mOlK2K9CBRZ5FeOMGy
tyea5UypzbQo/Ah5MzEhxcfLFNiHEvGJy1Zg2AqnQNAN4TwSV7UO/KeuZjMARoRa6YZNXbHiwbJ1
JytokUiyxsmDAgUJjYFB6cSODBlHcKBAqJyMU3aVFbO7Md3aiRiWIqw5Fb2jk7gmbC6PIyIkQzTl
ZT1s+DYrd8RCC3O6HpfWCRslCeKu650OIKK6siIEN8UUARU7bt3da9MY+t/UQ5O4U8li4Krnj1zp
7LGRnXpqizp7PH/0a1MY2j/yidkjaNZih0x5hHRxxm/DkeGy4B5DYcT5WVYOZAkfnO5XxlLJGV6t
sRJUXyMMZD2Gqa3EZT6Ib6o+IpoWdgjPsqBxAKAsJvrNn2sZnf/6lT3yDQXvh6BGaxEfmA6BY5g4
EBa4WasFsNjLC3fI0PE+Ryxb6ILFtB14jngFm8iutXQ+b+zR2iKWn5+oIA+J14TTcgSNcsPjAqGy
opzJvrvhRCCSedleGZoeIEXd2gS4FKBi53snnJuHFvCdez144jKXcKllPV1JGeLdXwBqFXfULvuD
l/qjfFatIvzWbebQuulIFgbPKEty/cucNd/Q90BjyyzLC+JB4ZjizNN2d6gmQdyNa3LFQPqGpuu0
SK1yxPF7JfJUR0SqyQh4gjMMwDUHuf3AvSGw7pjd2dO38ye16N477o1vaL6YkBys5zGJ8cTM7Ica
ofX2r9aZMxmRWdX+My8cgRSEI7Luzioc6XzVFP13ns9Pv2ISlt5dp6eoEx8eKSdJXAakP2QUyIPR
D+Th/Ohr3sDSxeF0eG8ANLNxmjB2LSwmmu1k6CKWFkLHaav79AtQQmN5RWeA0R4mMKtX94DnsuIr
447nbejcivPjGYZDKJDtArwRxNTNxzjVYxEpJqoXwuo5nsqk3/D11/bSMB6Nm1YFIUEYe2K0in1v
s3LeAcqo28vE0zOMB/Aw2nMmxeIOsSdUNgWd43xuEHbUV1XeyxJVBb5M/5IIaTkbBnHFXnmGIXHH
SuAolB/7LCn73QwEstzNPG1+DBoKv3FCa7MYtmSmM296Hy5vlgoe+V2ZHSqZAt5pA1VwXhTXDsew
HX4SWlXRTHPc9mkXO7k/HIT0guNloxuGA3znGZlg9uLCyUvkt21UQCHZvGHN177dsBF4GwANnENY
nRaYGyuzv1QpVZdtDDUsgO1LxK5FOsd5QObncagc94DaObrldK58PDVMQFb0nUSF2RyTpAyvieU2
R3i59LKt+RVJPrlPXTl4suMYvUtQLUrLge20xZMNuVyzX9RQaVY5MxsCnKuNtL+L6leXTPdlmX6l
If8wMRITjlyAnPZOGVyfF6WVO4guOnKyosIiyhqTFocti28WykV3aT/pnaASZTFz2uzDTmxMtaJ2
S3PN06mqxMvm2SZjPBLvBx5tHOi7jssq7sbA39jCteM3VNsdApSx8WSMXSj4S9jVRYRcMt/wmxch
euf2pIZWdxWM3zj7Y2zTpomggK+E87tR0mLn0uRrWyP9HCbFhrCtHY2h5XZXioTNRR+3nkd2tXK9
Qzo7V1z25SGpFZABk9hY2Nq2GSqPSzPh3Ha7uKkL1Ggoz2n3QTbx7HBeylaO3jW03kvSlpMZURXw
M8kbVDksOIJa3KIuuNq4rVaWsPT9PJUuhCPJYPdFd1R9OrYfgNTmKfBulfhxfgnLp75z9q5xrQPO
PTTpsMCOgBMMLIDxVaAOOmz29YQiJSs/cp0id5cEFwZZXcMaeAXw3owlQ4RyWIQh297ZNWHYb2jK
Msp761mO6kTxAZ+lTlKwIZIV+QZIT4barPARucCbTnrFZdYeGd83k3A5K0Ja//cSqNOgLHjwt5aw
duSmsnss6VlmD1E4htbOWUZvL98gQ9mBf5CJQJFe1MxtCkChfkql/4CSLlRl+yiMPS9Wa2swlDyj
Hqstx0Kkgjo/ardiUULJfOH2G2rNp1KwPMXgrGVlNNNMR+noZ2jmcy5QuWKfFkr8UwmaOsR1hOb4
dAcp71B9mDqK/DKdj4OkX9rA4ht7tDaRodplJp2qdq0+Qjw+HlvroeDNkzcVf4J14MrPy42Y6Nr1
6xgq3gI9jyLVsY/S3AbCebpjPLwiotn7nFylyoqygT6XuXdoEnrh0gwdtxJPuRrlX9HUa/gTRcwK
mqDqJP+DchvlftPx/FmtiNnSgej0rJo2nAo47X1U+CFKKooc8GflBBurWDHvC3vb6egA35M0J2EX
1SijP6bER6373AaPsIViQ9jWFmDo+tRTp6JB2MczUpjtjswlF/t5yoLgcH6H1oTMebsGp5nCspfp
EHtcy5dQeT4qJxnOgs72zlKhd19qVsbnJ1tbjaH1dp44qp7KPk6TVtyERWsfWo6a4POjrx2Hofa9
SiSA7F4fd6H72pLpdmrLHKUcZGOrVsa3TcVvQY6iNVkqfskDrO43N0mfuSyfz3/+ys209Jo7laYw
z0vwlARdjARfuctG3KpDnb0MLL0JeeFeJrO2oewVb4kKGcgSVO7dN8oC4s8ZHjt/+nJ+FWubZGg2
QACjbOGzR47Ko6pNPuTa/uJ45d/gjL/Jmp7+vqhPE+1rxspe5j25v1k+pgQugo5pMluxOyEhyhPe
7Wa7BnSpLvI4SBQwRaqr76d8Rq1rr8qNvVs7oUWsT+YeUg9kLRg5FnAXH7QWoGJBLeQV0Sw4Sib6
6/N7uDaPofR9IxxLJHUfI0P+yEuOCm4Ha5WOv/Ob8OdlkxiKn7C8CYZc9fE4SLmz1fwI6DFQPY58
Ap79spvYNhQ+rHyaS9RcxMwufgDAn9/A4ARP51ewJmqGvjud06lO5bAmw/hgt+mjOw+3sp9eLhre
MtR9pnVYJChaj62lCt6p6ygZ61fRsMs+3zL0nY50GnNUj8eMjE+8So5jUd/YDt24OVaEyDIUvR6T
JO3ctMPVR54Hq0HBApvw8qxzhNrdakMlltHecacXBq1TlbBtKYOZOATe4nDbgW8pHepPKL4+pE3z
0DvNho+yctSWofUkwxNE1dgr3sOhS+bIcdtjUmbR+aNeuZcsQ7GpHLU7IZQf1fMA3CCKhbyNU1j7
cEOVpfY6v5Z4zLp2dy3b+qqEuzDTfsMcrn24ocS56KYM1Q+wtvUH8Ezsp/DHZTtiKK4IUf05c5wr
ypr/cJLmgYfB1WVDG2oL/Dhqqka/i3Vb2IBsdk5c9G57OD/6+wLJQkNrUTNMC0uEXWwnjzyjMYBG
t8wBiNuynp3WuUjsgWF/K/ap06VEUotEsMdA89t7Yvl/NC3oKlKr2UmyBRZ9/3zBDmfMMzhNIyz4
BN48yj1yWg1qc4Nxwzr/uvT/W3vRd+Dt8Kwdgo56A4lQVRtP19lXSsGetUtfVbfTj0OEAkVyEM/q
U1IftiJv72sE2BffzpmlWUObTHdx1qSoI89fvbQFVIskf54XgLXxDV0ekS3TukrayM7kVY6sxCEh
xUueMb1x9msTGCqt+t5CEhETMOE9oQIGzDD5PfgFL7oWEBh6uz9oRaythoVtpEr3aXL4n8IR923g
bQy/JlGGYttjjj6Vk92BucClD37ttYD8Tf6G9r1/6bDQ0G3UwAwCHjiJ3LnvdmXf/xnM4NypyCc7
d9vLDsBE4U1hT0cewoCgRm/M9xYHoufgMTWLg2zqdsvbWzlnE40nx5KiThy6l4I3iYzDl9Grv1qJ
2HD314Y3VHtwXUv5LraqojmyJMuVTATccbefu43TWJvCUG+VDQGyARNeFE52p+bgtcjH+6Rin85r
2ooosWXaE3e4AI8eDTK3BTWIe68WOoScsjw+P/jaty+TngwOKgDggfsBjy2wd1BLXTOfReC520Cb
rX27qcQeqXTqlm3sOGCDcJT7Gk52c6GAGiqsM7tA4KlrY6qHWxD13KC69LEZyg0VXlEyZqiwg7Sn
6yCBEfMxeQFdyo0orI81Pn/fgJsyOr//a5MYmlx7YxWCfULFTZi7+ySUV4yl3/y6/E4qfjw/xwIw
f8d7ZCZgrpdOyzN7VLFv13HZAuLq2eAKoKX33UXJWzMk4aFKs2ska/h+BHD7kIMkkJKuiVEAt/VI
WRE1E0w3EhcWl/Y4LlQ8tJ33QmjwsQ3dz+dXuTa8oejd6LaZ9Os2TkDpkDre/STltVVuhe+WYd65
w4PlAE8UZUgY9wtBVTx2OWrgUM05JC0o2FS/c1h+j7qXDWuyojLBsr6TifKZJq2aeBuHmdxzqh9K
dpmXzEzI3EiUIwAFUXFWDh544gK/uG98EKaAfQgBwsvOwVB5j1dTxWsPG6W7JwIjKzL6hUj+8fzw
a9tjKP0EuKfwEXuARRnaK/AGdnugMd2NzV8TIkPnUyfz4Ms4CtQ29pexKF5Q7RBRIjdkdO3jDW3P
pkZyBYKR2HNyOkYOr8NunyKlzDe+f5HGd6TUBMXRLE1Zz4SK54k85yXIdhv5NFV1PFV9dP4AVrbI
BMaJ3GsQEcAULQrYGpbe1yAPA//dxrNlbXhDjQXTSdkMWsXKDf6yBgafnznds52O+cadtDaDoclO
MFjekENAexTP78Cxcps2UuyAbL9wCcvEJxpcTmA8ndoMS6CgK3Z95zHJrMdMhd8vO4FFuk7G7xTt
exriBGBQbxf6oYXVmiXOhTJkKHA4piADaFIVVzz/DEz1S6PkB39IH2WzlZdYE1NDiZH0VxZ8bhVb
yAV6XODZ3txNrLwbFYsu2yRDkxF27UD3Rpq49RmImf07DSiA4M3Xy4Y3NDmZaMlTWeBKxV6BUy8d
d6nHwEpK28vsqAlm61yQnRTgTo1Bo/1pQmWecvhzT8JP5xewCMs7lsIEs1kWHoeVZzUxYwLEaFnR
QNOmuvxwfnh7Ocr3xjf0uChCFDQVGp/fyE9zUD4p1tyDaP1PtyFjZNX+pzxAaXwFfs9dwcEoi4iN
vRNNceH6DC0fCs9PSuY28RwqZ2+39AGUj1vA17XNMzS8JxWrvalu4tSbsy4DP1RTyx8sHPhGPGtt
guXnJypOdQ2u7qlqYi3bTsa23YDuIQEh1lYSZ20CQ8k173umykTGnpda6YGDNw1kwmEwqt15AVhR
cc9Qcbt0LDqGRMZFMn5H5PJu8rt239jFg6UseTw/ybLf7wmZoeRBME3MGiwZu1x98nLtgaihVXs0
o7jwEewZet4JoC1bt0Jga56rH8M86Rt7dvgfXE/VFhJjZRUmaG3KQQk/TtiqOivqXeerg+TOyyTs
i+A3zAStCaceSwIyjxh1e/JKtxYoO0Wdbdx2K5JkgtbAbQdONDEuB+3NXyxw1l6hBhU18uePeG14
Q49dWFnPARd0HFYJqP6DHmX7Ow+tFbZekSuCakLUkB3ldSUHGbMAlHUtQppKsU91Vf2BjgQX+pUm
OC3gpdP4nYIY0e5DnrbPWTd/CVkbX7ZJhjaniR5dIdImDqrwtapHe5dRsHlfNrihyU2pAwaKNwls
PFGvBJQJ1z0vhwvFx1Bh2XVZEbheHSeWt0dEF0Smwvejyz7d0F6lCTAXAoODgQStGirvmleboLYl
1P2O8TFRZ00+Aa7JnDouCp0TMIfPdlPuilolLhhsehcUd1niWwsXOtNPbZAE8roJHV/ubdp7YFsA
tbfN0QohGXWMahZ3PIyjLtQfE/PL4lAh3o2LkoPe/Lock1TdpBPKwGIyF5kHgmiOzCtaq/jDKwr/
ef4hTGqvu/K9NmDon+GjR8Q4hTYYcjy3rb5NAaWg/aU+Kf60Up/330UVZIjk8a4pH3yECEAKBIJF
EDy5XTVGo1STPkiFhiov4VQ66Iagk0Yd7crV/RXCsHN6NYZDWQFrL33reqySIryuAzdMXsDYldm3
VoNWAAgy9C6rLjtOE4RXgvESX+7WMUHue1ePFcKRur7M3zIReEBYariHaAIj/OJ1mKrH0E5vkiC/
zGE04XYDUkiTcPDtXp/AyoiboA7jmYWH85K+coe4y89PHAZvANDHLgsZg3lu2iUk5CBdKr6j4n/j
ElmbYLHPJxMoK3V9jjwkQitFATbV9tkdyatfqI+XLcAwYQXqfIcKwMe4sKwQSGTQjaLoLb+q0Tnk
MlNjdgDK/NzqwcPYxgHSPNczyBLw+lP05fwCVgJES8fvNxtUpsMApkzYGhBrgEp5Lm7h8s4ReDac
a+3mzV1vWxflaZlr2DXwoXaoswmxWahNRreV5rMCLfBOJ/3GYlZO2wTfWTnYpCmTNcgdGw/MM9qr
rx2Ahb8hPrJZ5r82CXu7Y3aV2zNxIbN+WnpTlJFc/pB9Nn0PCJa0oRiLfL5jpU3UXVc2Y0KyDsdC
xU9gqW880jYbJmPFdXAM30T2oxoaHdR4Kdf+x0qW/Vc+k/p7SfX4Tddu/fMi0TLhdQMagLhDj+yq
aMKZ7dw0R9MP4OCcu4bPbrMbcuKB3QX68sf5Cdc2bfn5ibKPshK2NaVwV1j92tdgPgSX54U3vmNo
ugzGpJhTXMpoDIB2Br3t494frctcIcfwVkYLJedejohXVQtxk7GK33a8tT5ftjGGkoMmG50Q6hpW
vOqDm6xyrVc8cvWGWq9tu6HWwVQ2c9nCFUW3BXHdV6xAPr3bgiCuSKuJq3Nc0Yf5csGxkt2AXuoB
TtyrC0rpvgPV50X7Y4LrbGVP/YTHcUzAa/ojQ4HBj7nsy25D4VY2yETVgfSrKrKC49XqBwMBI15l
760EPRw2cB4rsDdmGxqNkt8k8QVDkzjVd/wpr7QGrWVQOfIwtjX5mLblA2EBKPr9DvfJDfO10jcZ
8bz6MhkwgXcK9GdWX8CrHMHrx/akLBBDLLNKiuNlR2Totm+5Mx4jMFqJq4ryjk8tQ5BkarqtdOja
IRn6PVs9SJkHp4pd187hhozFSBHioUO4IWQr98avkNOJdfLbuVSVgwnaNP/advwqm/svKND467IN
MnRcgOWzC/u5isFzA3LV1P05d97Wt69tjqHiaTPbbctBaj1Y9Aiu8BvHaTc8tBX9NoF0JSGgQAcP
SzyPALaCMiCuMufZz9J7kjqfLtobE0zXZUKlNsrq4tBjLkr7hxEUGKraUO+VgzWxdCAixrMbZxuj
z9R8l1r2dJi7sPhIWeZsSP/aFIaCtwWtatD6oXFQCY7JYb5NwD6a9Vu5hZXjNQF06YQMp69q7E9B
6BX6laCVnQSj8PndX/v4ZdYTwR+5nzMwwJUxrds81nRWH+uCDmjU11eXURWhKffbOWg4ocS9ssD+
6qGvFrjrrhIbncP0fKEEGfezklWaJmGOHaLZeMe60DrgHnKeLtshQ3dDsJkPo43bv3AzFBWHHvXm
66wrqD6MgtTBz/PTrB2zocWgBUrQzDaFkfYJQQfOKmTjnhN0WrzopNE8+O0plCRvmwHdzGJH9C+i
tg99Z72gK050/vt/AYP/2ytGX+i344MEpGOWwgI80R4YQQOVanhqKMjiQRLZ1NMR7VjutZv8tGq0
Z8m34jHvC3Bg4uyqgjHCgaWM2tm1r9yF9nJAE4MPVeZVFyl4YGLtRF7ZveW0Is77RKKjQi5iiTY8
cZd77MLDWVZ3ooZyJqWVlJWIh1n8VTfi1iFA++pk3gj+r+2Soea9BoNRr/HhcPpZtkdlunzNA089
ziKsh4suUbBjvl0ECICSBLwvIp5V8CfY3a/rLPsgC73hSb2vIYEJr6ODhVQ6SkxRKI0uJjsFEv6P
Qd9tIRnef2yjTv/t1+dOW1VZshwBWMJRewBOZp11X4vRrSPBCTqyViXdkKjlanhPVwxlr52in2aF
pcC7vS9yC4130MBkgdDIHehsth6TKztmwu1CsMBrr4XLb4+djUZePbCv4IZ3mvb6vNKviJUJtGPD
mEi4z1hH5uuDzV36iHa8CuzUtrzs1E2eO+3nyDSMDTmkdjrVNwX6Uj2g26a3VbHxK5jyzlmYDHc+
uhxNvt9DrFDlUKKetLE8EH2AKxOFKrY3HLNJ1u0B+XeLx2gpyFBXVbCs/mJ7qH6TIpXoC0PJS5BO
DKkuDWRgF4G4loivsnbs8TjKMWv2vVdMf7klpbeDLLobnWcDKvb6cRfOYZZnO6vM6fwxs1Gq9KxA
86sfMwuA2IdCZmQ+uCXJ2nu3dlWIdjZJPWw4pmsHaNgdb/YbZylzB3Uw0mhDyMM7tHYpr0ZqFV8u
kxHD9GTo8DLMw8DjrvDQK9U6QP6eOdEXiqBhdPCY1SXxRx67cyvRsYheN3P3NWy2Hk8rZoEZzgUY
bsp0bieOcEUlHNQPadVFoQYW44BmbmS+CVDDza7bkKDd2vkdW7EOJkoQzcc8nw4eR0ya+BE6hYsj
+g8cfR9J9Q4lUht3wto0hhHKENqzXeXyGAS8ORgxCQyQo29kVYEeut1K2q5ImAkUtK0079EGmse+
6PMPwKzTR5al0x9TYZONIOzaFIbnYaGjTwoKfR61aOnoH7SYOvazpXIG9/uIwsUNS7SyX/9FoOfw
tB98kaLYFtmRY+9NNlBuKBjIy5k5ezZsJrBWYgaBiQxMM8RtEiU4unv9TNhXwKSjbnZ/ysI9TEpe
c5tFwAA9dGorgPZ+4ikwEYJkkjZCEhWP0TnwKkNXOnDzLO0H0Qu92y3N8xzRHCd09D0v4WsnZtiE
wE04m0UQHkCUE3RoDImGXjULAUXw00FYGwK+NothGjyM7edgbTlMdS/vpjqn+6avqyf0zdkqLF25
YU2GPXCGNXmukULDlnboiGKn+xx9Uvfnt2ltdMMlGXIETN3ezmJfu+yocp3vC5H+vGxwQ/0tX9pC
BCJBs5v8xkpc9JD1NzZ+5btNyODCy9mieic5zDNFyRQ8crvZiMWunKkJFdTgy0O3R54ceO7cKnR3
CJsnVVx2G5oMesBRWtBF8FXKYmxuUJ9YHKecvKSiOJ7f87WvX0zLiZufeAGYUV0SHqYelLqsku3O
JZYXCZL9OD/Dmunwl6lPpgDPrEo80OLEVaV+OHnzFfWJD6BUeFaTi74X/uM0oAEnqnh+lHJLTlcs
o2+oc+oHKRnAnx0L7aDpR51MN3YD69i6qb1HIoZtGPoVK2VS6hE9IYVUKnSd7dxb5dL7ZEjuRneM
PNdFtbi8g9zNu6q/jA8yMPn0psJq0FG0Dg+IR5HxWC2VK2BUZPPh/GGt6Ymh32gt1TWCViES4f5d
OnhH7TXfLhva0G79P5yd2XLcuNasn4gRBAFwuOVUg6SSLNmS7BuEZVsESQCcAE5P/6f6qo/OlhXR
dzt2tKtUHICFtTLzk+sKzi8KO2UdnPTOYClX/P7vH/7BfXivI5zhkNi7qhNAVkaPYokyb36Opx8a
vQpqAuArXVbrz8Q0H1yk96rCHelV02yBBl2QVpNbwJFfxWiSz3R3H7yS78PvEsi9QXDlSR6zbgch
kMih9Dry6maxe59sdx/9hHevvQuNMGDGJfCc70DYfyHgWP/9TnygiYzeR96xcAcLEEaLA9k8Ol/p
ttH0ZxSuEIlAPzGe5cah6vUQ2I1A2331ky+LHTsgd2DMtT/lvozsYFGgj/9p1hC9z8NbvYEgHca+
HdfArj21s9FvmDDVe/9tT+TvNnVT1zaMiYxyl+weP8et2dYSWeFwqf/9kn5Q8L9XGY62dfssele4
DhmTrZjvaqEvrRj/cH8p3fCZhfODRZO/e/lRMnLaU43v6RuJGsu/aZvKpJPzjhrEsb//mI++5N0y
0EcA0oPG5orZAYLraXIJ9vq07eQpIdMnu+YH3/Fea8ikQzqLgxmgCUAgN/vdVM3PUcj/oJny8vef
8cEL9F5u2LVx7PtU2GIOpE5jz0Oizcr88r99+tuT8K8ts4q31mceKKUdDLppB6j6RUXUPv790z9Y
YN5H5DG02gCAHGxh/cmkdSigSbPg1MuYfWaD+ujyvNvz63EhHWbTthBIPfjW1yMSvUIfCMC//4K3
c9T/6JC8VxqCmrWArDsjTnjEA+omZLD7/Cao46Pp2dFU8ZOMPjMPfvRT3r3esH/TncZ8KuqE6JL7
xmTo736WV/jBu/0+Do8uAQU/0U7F0IHwTPiFUUitk2l4dQR+tWb7/fcr9tH3vHu33TIgQC7apgJU
6vs6rO7Air9S/XDLpu3hzRD0yfL/0fe8e705UFAeHXBnFkJuR4yQMYa6VwtIg5ER+VZ/Jg764K68
1yV6e68HocD8q+BlyhP4+TIs8p9lrn3whrzX4O2wnoh6HicQDYOXWoE8ZbvXrq8+qRo/+uPfLt6/
Xm+ppe66nrmCJzJKvYBBu7+Lrvj7rf5g9XsvwlOkheayw/GsE87JYhvdhlxWp2tdbmGgxpKNffBZ
oPsHhdd7SZ6YqWCkwU9Ry1jUHb9CTv0NeobP2PVB1xav8RyDOv6Z4eGjr3u7ov+6cr0UkbUhvs7W
43kb7HVC/Suz/eH8RwyZXtbK+Ahsz+G/Xcl3r37bYKEBTnos4n4dU5CvsWGNQBbGNribtPhkpP3R
wxb8v78pQfaD1ZyDJdi6udQyDtLai9R1tZHlv72V72V7m6ZhuI+4QwS9gRSGhV87a651JW+XcH4h
Q/dZWt4Hr/97zd4uNds7dL6KJFFD2nr9Wbd+A9dQdRtZ9WqG+ZMD/QcP+Xvtnom2yEax6AuAJmXa
M16lzd6bdAR3Mx1X/5N36YM3NXjXyBOMqZE0Ib7GDiAlVy3BXKRx2d+fL/LRx79bCICa3YUbK3RS
oDEGYvS+2mjZVt2SIUD4elngIm+99Ymz9QR78yWp2VAiIHVMycBLy1f/vz0f7zV+guKrHFTkhRzs
awiAJ+Lt+odqIDc9IgPD4b+5/KP3Gj+MMDAo2JKkZB5Pk9n71Snz9e/X8oOS4H1+XgsKo2jpEJVD
CFI7GxaTJgsXRzFpdzXvlXuEgjw4tBrM5L9/40c3793qQBS0jztS7cpdrIpnEyG2uwqJMvEnC8NH
X/BuYein2OHs0idlLOOim4ZU+f+xwAzelQOIthvsFuCj5yA47LXNE6C1/9tleVcBAIlSCxmB8r6/
RYDFFaxKenD/LSYxeq/vQxwPTCVbx/IV7gFu2msz9nd+GH3yRn5wyd9L+3wO4RjVmuXI6yhXDmih
qb/8/br88xn/o2j9/3R9SNGSIzUMQenxn0At/PcYxu7shEjuu2l+pkvz3fXjJRz37bDK2R0HY9v7
FuFJhdMSmNmt61Ki3Jwpyr7QJAzSJmk/y1P8YEV9rwo0PRka5boIoxbTPKtBYU64g7UuPTKcGQJG
Hv5+HT76nrdt8F9beO21PQNsOyx1701H2Hw38ydwcPIcK70v8saiEvqsGfHPOv2/rvnbff7Xl4Ub
M7ozkypsWR2xtB6TMnj0C+C2WREcSFqnQBIX5NDmcyaugqv4iLW1YL/6zE811JCfPFYfbPH/ZFb8
68/gis4rgHWqENUz8KBpJ69mTLj+fkGD4B+d9//6me9WCrhN5bbglhXjGvbJloXSQ92Vt5PjIYiX
ljG8inKAXzGTY5BELB0cECn4rSZZpZ+N+4Dnq1N9KHXZE0DiEUI7iIkcJ1WHww9KF+hR0dlogN/c
xmoZFxhpakquABRz4kbHzehFpxVhFwPEkHzp1TcGR1X3tSNmBEA2ABgJIU0+wlhpo/2hz2Zih7Uv
t70nUZVvw7yARseSDqcrUQPbvkZxc6YttRlEEP03HrEoVWofv4/dzl7BbICtHeR3L7pCTLkWKcDv
fE8Ts5LujAw2ee6X0L/ZTGLhv93qFSddnWgPxGguWP1jiUnvnY1pWOXSqBvrM3Rn4WExTB2cL8fb
YNowQm1rGA72WLaAX2iKmN4u2nSJlrarsmZdqpJ7O0trVp+UTPZnM5tK4PcHCc1UvaxrLgTVWdj4
cRo7P1MhK2iQ1Ceke82H2ExBCe1t3vb8dz9u1xI2qIwARUqXoeRvRHUxLweNdnnb23IeE5nZ6NRV
CZbVG4hZb6d2fVm9XxNpfgMq8UK9F1jNboJ11eCdMsDlkXsSwLRdhxm3rr1609RnFmqOJrY+EHCI
p9OpCLvjmsCmvHrzdCHWsiymorvIoBIHyLOpQrc2QWwhWh27j8fIh8W5alCkokc52i3Bnzz1+bYP
ycVuyk8XbIKp6zC97Tr2i27BaTLrQ9O4EIxyftajuhYby6KGXmapSn+LbwIxfx/n6lsj5z805AqJ
2n0OQ2ELu+4Cz64nn4Kt+ursdMd33JxhoGmMGVphlHzpdv6TGO+JJexl2pMbFdVZty1Xzl9z6QXf
FhoiGlpvme9Lv4gG+RwjTweO6bwN7EXVbZRNev7lLc2UAj9WsHrIhXvQcYVysqx6xELNHFdxo0e/
nh7bhDzQmuasH6N06/p7uiPnNllvePBEwqgE+qFYG35tgghzJpZ8mxd1k/jqvtqbH1uzXqsoLng/
A8ox5J5uMY840TApPUIuSuoeAdzTZUI6kZzGvJL+qfObI/IuitrFx4WsB4SZXFWgoA8NuRoqewsf
UZV3dVc4WZ1AE8zqtv6OBzPdQbyvqu1J+FMOmFy2k+9AAN9FsM15YZRCbpdt2P7Nmkko4gz+d5Mk
lxrJc348Y224ZV13tDselLYvIPO8c5NXurC/VFud1r0pgNkpFnAtyJQ0+ejUbVUD1qv+ROGvgLaP
cFEdTB3Du4MisuXnQExZOLKnoJY48MqU6lOf1A9BHJz8HnyZCqcsMBQOARsbUIz5dUD9sgXBJx1q
3NMYhPvraQEy3QXxy0aaMp67O+pgSOxn+oIkbfTg4peg7y/7G3pjnc8VMddbUpcjeAap9s3y9q59
BY3qziz7sRLBg8b6h+ETPIqwrqK6D5KqYH50h80JkTELp2lHeV+GzhfHSAKnmYSwcvSTBrtA7Xgo
XD7jaJ2v4VynlUX8nPMY+763wjyAm5b0qbHrLgrnAvPVNRhHpVDaRHcWEOeHZl2TOI0W4x4Mqbcc
LFPc/hZ0bFvDQ76J33wbx8wgjSTM8N+67mHWm3fHiEOscj10kJg2HoE7RvsTzPMybqNDzah8Yhr0
kSzgSQfGgVTRkIYcF+cxWQD8TOFZQMx4DUo1Xn/RC5vG1LqvbJ7No04qROAShsUo35G2hvde9rqY
EIicg0WGuMzYM9HDUm/bnUB6Li02cLv7M+9C9TPG3Pw5jtCI68aRXhizHpajjmViUaiq5mGtTDmt
bvQKTRJUOHwn7UF73P6kHgTj0cbq70j6DSrsYVX33Bnp3oIBWCbn3VyLpY6zTWtzkgE+MQ9W5ZsT
VYPjuRYIQT2FzTYn170WpP0Tenxy96TR7GGtEkhVAuUpmtre639Oq1x/ChGYxx5Lwwnbg/ckGg28
3oKLAFk8Nsk/m+pnkg9Tn9zA9/bc6sS7shFweIWdBo73bPYSl6sphscUei16ZqTjpbDOjGWjbFJa
0PQe6yBuvu9Cdl4ZwlkqvqyjlDmWIfwp09SdbETqh3Hn/q+qQlwFkEtypdezTobXSk/UL8Bkct/h
G1v/1LoZc7FUbb4rQ0+jF7JLW6/BbxrMrMdtpd2xIv52qXFTf7QQOSFkzo6XGWzNX8JHIXC3G5Uc
pjbw7zQLh3skfJiHTQ/DkblkxCvJwthktgvRERTr6B9Ft8anXVYAeTMdP9X4KLy00YgNl037twkq
jeYcB2F0GpqhzkHV+TESNpmiXWkd3nfJWH9/w44FqY8u6i/rBa6cXDIFJzuBBnHrkEu85mpu6nTY
WIfXjSVmwHvF1G24dlPhgTL/RS58edYxWb+xyY++dpboM+YFvKyNWQ69lXWJvO7gmPBou2D9nH+G
szdOAFksTd5aGx9Zhb9p26B2e8NNZ0kSe1/4BgvKFjaQ/0a4ilhOPG/LsO3N38aVmCbvmo3PGBxB
WXq9y1nzrLadel33Qd/xZtqQpD7LK7Ms0XNEK515UpIMokyaLZwYfMuADQ3nQxmDoDlGtVR/vNmz
DstfbMDVOfBh4T7LSDWhQ+rWGVL1FOVV/DwmCXtStfDlzQBUbwXbsQv5i0FedZ0DAUiiLPYrMp/a
tQ54sZrJb1B57ACQHFc4trdih3vLS/d57e84dMFTynbg/raM6iZkJeLTMYWVrV9VadTLRbwqp8zi
pb7a1VAhjzJysys23aNVecInottaJF4X/tJqQemKK+eze6tDCAbasMXulcQa0W5iHFC7tXbxaQZz
te4zxngQoCYy9L5umuCHotUDR3pQZqvBEzh4DuIB/Kt5TjkV4QXueJf8mDiUU2uKmLhqOFUCyt09
lFxmAmwrAxVkVZHcRxWqrqihY587LH/3ZqxEfb00Lc+SdV/HUm9rv2UA7PrezxA/aLvxdZUEhyTm
UdBkXeiJKU5t66/zr6X14MlAXibSXPo13ueT8qFAQ4biEusOUPpAJ/VVrVwbfekYmLVd2nfWTdfL
HGw3WFnirQzqhoBCX2svOQ9u4V4OuCL17xVASnPur9YlV4hSVnGx2M1/BkygmbOqpQs6/ko3P6v1
7Ti3REGcHJgeTJfWyNHaU98E5slvUU/kqxSgKmu17jyfGO9/aB91LiSbpk4uCXLsttyInu83zQgm
1101IXS64HrxZBkHY7Tieq/VWrQ63qJcLnRsj0Yg9zffOlP/gTXFNcdek2Z4wn3ZkCeDY4LLaC19
lwm81nPmDwvC1Sp/QlVFoJqEthbIxRZzzzkUJSzA0ZTBztzRKxbYWB0NzCgub0DJYxdQDaMXNRks
Mf3WyK4wfejpdO5hrC8XrLz87E0L2l8ccBiWI9Eybo7T2Lkh54Ncw7QOCI/TgMn9h4dUNJU26y5F
wffAvlYLJQnoOzxUv/ZO1k+wqvIuH5C2fRtPtNkhiFsmkyFmRgfpDGOYOTnrIj+Ll0T1GVB6kSzh
/+62G7h0pjjDP/XYL9syg8dYLjh992ycv4EAiQVaILroZe/Z+mpjuj+NNVE2c0mDcD7cmNgcAYLa
oizaGs8CtrxL3J5OHyxstFPez3EUl43slcz3t8iDdOcxcYek8lyYd7oV/hWFb5incLHhv6kAmqhP
HhKZxmJN+m3I3RoDPJPADdWWFIgSyCMnb5rJuRrGhv7m3AYDiCvR/EPoeuEppNDe7yYc6HboQz17
R1YDingEQmH9Iuqw7XOlgrp9i9kP/DTSARYxQNyFzoOwHtgtWVpxId3snaH/2n8liiAGYoFtekYY
RJJBeoiiDiH58XKu4oUF5WCJ4CmyVemzNF6lSxGECpnGKp4v3WCjnxtqIZNK3EyZr0SwPyZa1X6p
6n5wx4iFwdcR8Ii4qAkDymtZlZ0v2Gh2kZqkC9d8Iw7vpYe6QhzlpCsI3YiLgmyr5uhlH9uYw70v
hwhm+2Rq0xh3MThK6qG6qmCXnq+boInI1UxbPLGrYm1f7iOZcRquDEsu1Aq/K81cDWteCS/oCkIh
3Sy9fvPjXA74bBwbOsipm300qMgRmIm45rkNRIqxSLJd5OqPUwYTGduLbQrtjj1Tq+keSfDznrW7
P1eQa/qBLmlFBckjiLyiNPK8/alup0Tk2DEtVP4sJo9vT+UdzErIX2883ZMzemrhz7f6MkhRhTOb
TrUv3BHLGwTNUiZNnyVx20PmzQISpHAjhW26C07Eod3GPjpEUwLlwLLgwqW82dzLpPRkc7sgDjS3
k0FWxkQ15PmhQpV1bhs5+TnD1uPyKJSjvcarS+25cjAmQiTpvwH0Zu2+RnAmhJkUFkQv9BrEXWel
L8/mLYA1jQTUlNlk2PS6j06EOOZH/U08CoKSc53wyKpQrlh0IwyxMj9iG1LgK5O8OGo3kzIc3PSp
FRW49jved5Wxpo7uAN+0j9v6ZhjH7mGeFq/HvWfJfnBqBSppIAuP0F2o/DUjCE8PT6ZGLYQDL/hN
WGtiUn1F10/VEL+1O+QItAr3+ibyjDelG1Dso8Cx10arScnev60DSyjqvU0bod5W6cXNlKOQXEd0
GUDLbtv7xncTATq5t24snDdY35Uc98b+9D0bNGtqFza0V8s6VVKlK8jLyRFJImjwrkjoqC4cm7K6
Tyq3hDcLo+v0ZVJYPE+z3Zfk4DQyrvNhCcR2TUFuvUO8bTV97fpeYNqyYZpPETWDWu6XrJkOr/a5
i/0L2jKjKA3zguE8VI6pGAd0ZZcmXVYas19TXdXqllCEB5xWKFXHm24JbQ3rPfilOCMlWzosY0JO
hCaTveXT4JmfQb3G6jpUdELnx0it5O9+Gcfu2kFKomAZ2Kr9UXiksV9Uq7m8wM/a0BMSiUJ148YA
iOmidb4KYXDxqPizAx604iQ7zu5lBvsaTaomJqw5y8Zu/bHHXDGoUrgYZr+YeqTHpDOejODBoAA5
00DT4YTJ+Rzc+H0NcnU2Eq9FIQcPxZIPOkI6GrAryx80IzS2XfBEbZ9qmOcp9u06UL/aQHfLF9bH
IKxWca3IA8eMxn/1YYoITtxjOPnbEa/jSxVD5t2kUdu19csM7bqH6okO7bpk0xCx8US82d9fEIgt
7Un00ga3Zl8mcgBCeL2LOmtOE0Yt8zV6TqH8QecuFE/+yKl98tcNsm6sv57DRV9otaPf1O89MmxT
GZJ99NPBGE/fxpHd198eMJkUQh1i4CTNRWJqrrJoqVx4VQsTbC/tGPXV2dIYrhV0eReTICdI6rY0
qq7iP+gNCfIV52axljMq6vnOJ17sffWnIBbnQatmvElq3u55NEvffFEIaMDJETpHAGXSKYQPJb5p
dmylS4qsWLXn3eLvK8/iKcFmh8Xd809WTL5WmND6MQD2Md/sjB4KSIM4WlC0Ddmx4ktojitU1ywP
pfTa3PhxL15U2C/obtDV18Oll4MMkhR8kbWHgjS0WNYgterJFSc1m2+J8RE4v/cyTr6ufYAUtpi0
0n71aBfjsYt8DyLNOpQNEo853dFUxPK/X/Wq67w11QsfFeaJVdvgP+BsGm8wacbf8qaKbaubATDj
/iuq0qDqU9ZgDT0jgK+xkG2Yt5WgGtErDDMQOUNajL4I+gwQFNc+NS1EI/raODFuCdorePAee7xo
9HFsxo32ufSxe9MsUrTznxAttimaVzbiWBKjcFaw5fh+n6BhNI96PrQr3obvHA28uQyiVpEMpdy0
nr2usg3KocpdJ1Z4i00pMXo+x2qJ6y7TocZgeYE8z+Y0JsQdvWnb+RVm0BH/5tOkd37qlCDzPfKS
G6uzZUJkzTXzhjdAo576cHtqF5TZS6aFajCqphuY8QeUhwxyFYtJ2O0QhILeSFolyx0Jmq2BgolP
UkEBRJEBN6Wz6duqTFD9RAcYzyqLEkVNtim5NnVjsFeRGu2NuNOGd2j6tuNyPfdrUqWopmld+A0Z
fPwwa5MCFjiHJ/GtcwFUQjj1BV8T2x8VU57JNjrYCkVSj4APCch8Nk84xaVB1dXBl3rZ++lqtqHP
zgikcDs6A2ZAFWHaROdW8JqeIVKkY4E+wvhb7JrGZ5So2r8ACDXZst27tcE+jhzjs+h3OeRVAJ3j
A5mCir5smnsx2q6BFxz7uq/Zde/VqwfiyBZspyDhLboiNWmS24E6iv6a9RwvKKVVTgZCj0g6s225
4zVA6D3m2xg/a9LLY1Xzech44MsQ9ryprW86n9tHiDDQxxMNWhy5ltMQlhtm1qLQ1dLhbdcOZ0rI
sNiSek2o9y+icYwUgGbH6OijYzEUbhM0+Qq7qlOnaPdl/dvuGBykLYNPNxV4Re13H3aToOwaLux9
G+EQ8C0iJNwfJNk5KasZx+MT8GjwPcGi0YOBYhjVqOyZhfTeX0N0UJFt4WGXHxM/o9O82Ud0mnZ3
gdeNklwavxZlyNR8reN1nU4UaVjTsYa/Ut+iuzXedvVWtYVaOUnKqUIeXIkNzptyNiO9BfzvPfYz
jFq8SaZLp5Ilj8bYn38b14dtgakwtCOoDDqL01vMx1d0ntqmRBFj1xTmN2quhMXid5QmWshN13ix
/7h2XhI9trxNTqxzaI6ik1YVUVRB2rJutGLXFbYRkbWjqaO8WTsO29w67g26ACCfHTE78UyKKCNt
LmMdYnAxd16I9Xp0K5qHWDOewgVB5I/xgsXxGaGYOLimXRRLZG/g9NTm/Ubhw5SJYs+qxh5fCGSE
3Tskj6DeSNS8fIHuvO0e/ajmjzi04AyySosGZiKoCi7LoCvxCj7QKr7FSTX/HGuEbRRurRZ9cBjD
vGniMYy4smsUohk9h3F1LRzK7KuWx/GEMkF05tsaanQzWKCRtBAu1dazNGk3wXiqauq5n63c4u5Y
k74VsKb7cjkytPJfHd0o1jyyt5NAE2JcR3DCoFodU6hr1K1L5Hjj8G+XdFF0g47DNPxuMSEa9go5
c/fVqEFSnYU7mc1GFx/EsS8BcQv9EiwB5gABn2M0QMORt2f4ZfcBzZWI/pkSuR/izSXX2o/5jxCH
5ZLP61YyiSYdskDRCw4k+rM2mTAvIEgrGzjU+yxZpmv0BJG/so3tTQzXVhni/8ttuMd5PwFjTxcF
iuVO0bMxzUgPi6YJ2pJk/dJBY/DdMRpBfeAZ/ENoiC5SJQrdYqe/GrHBaQG/6x9WrfIc9Ispe7F/
F+s2F8BbmSXF/E78oS6uf9Rr2JZeNICSWi176ck6uA6lqU26Y+e9aeOE2nQcNaclIpPmK4/59GRM
gGCubWBA4sH8mlVJIn7idno/GpFokZkanOLFIHF6DXaIZmRPxlcuDSjMfHfmm++svu3UuB78KMSR
SnZMr6UXjHODjaHqg6yKOwyoWAWMK6TPbCuSiPtn6Lb5yQ/m+hjUtD/IcFCwPXL93A/7UtZLMhRN
jY9JGzh+a7SDGW3ScFv3k7fpuM3QM/aRBlq1Fz0pyLqCrjk2xqHLgjS/oVg6OuQMlUuVErfjpNFr
HAfcOHm3vG/9Gx+egms0OUmxBW8NMruTB2Z1XWBbia90QAiaXQ1Nfjc6xMGVD5tfEqJFCb5L+BDt
dX3b9iGiJTFzzTVd2yhldtnPY0TWolYqKYDTM8jkrDjNrDFhk/oDRZZvZ/0Ey+u8tchGSCgDgWNq
Dlun4VKb8ey8TJWFybBGKy7BMS1NEJxYdFUwHBaxxvc4JPNn2VR1kmNJUCpLQkbuuCfjOCVzH/2q
PQTGYTI741S3KaXSsV3jFOcJAwJUMsu8hYDowSYjxnnGBd1Pj3rbDYYG4kfSrPzU7HF/p+cRSskB
QYp5O9g9HxsA7tfQ828AbjOvQfU2wOpwn9d+wa4Zo3DGsZPT+YSmfgBV1YJWxIipIGLv095VO1pS
PRLdkVCk3AWbN0CPJA6qY0Ns9JUpP7iiup7gwVbVlkVkjskbNBM9SNNySFwVzIpwQ/Iln8Ftuh5l
FP3Y4q2/EQ1mZ7LV0TnwNtJhNKmXawHFX7EhxO5c7UhORoqpQ1WAHLqs7erqZg4i8h0teGmysYuq
37GqmgyywC23OHVceTGZ7mKcWJ4l6xB57yH3gcKYU1O15WFD3gxPwUJYqhHff90Cjjinm5lQujCK
WHzPj+S3xuvopa/jdkhHGc7XIoq2kxzMjA4+tvwvghLvwadLNJWx6DAvRXT/gBmOWuyRbc1bozXo
UMpM3XgzoQ47Wt0ulzmk3Zel4XW2rRiNkgCBNktf3zALwb3DXnDgZOWQHdb7lbfv0C+hwxtwPIWN
qlEBd7RBo16Rsol5M6cj+CmZ3np9NcWjK+dpfa4maIl9NGNwWujjUwjL9t2+Vz+rbV4hM5PI9G4G
fvAW+OXbJZ4zzOpt4TDEO/gJc1mP/fW6mRVmvbv3aPE1RYuTig+K1MuOovupg3woq2EOhsdQ6JLw
HRRWuFfSMZ7CI5IsMSX3FMDCvty6w6CisVQwxl7cvGg0VSZxJnylr6sw3gV22bdadwyXl22x/tmZ
xs9qyOyLpN3lYXRz8JbU4u62uJkvYZQE6OloFqvU7xqTh9wnKU6eNJ8i3V2vURc+DjWm2nDrjMc1
WpMjgkXHu9Ds6ynxkhpntV2jGErsQycBjB2rGSOivZbbHwR8ujKBZj3bYrNkBqfTLHKgYXCawIk+
Vt7Rm4c+9ZHZgC3Wl2iCbd0r6dxDDJY9nPWkKyU69V8rtcXpUKGjm2IhFJiUo5sajNV9gI229AOM
0NM9kqS+oIE3gLziN528MQjI4nfYuse+RK7p84QzcbXliMiT9sBGXeNHz3sD02/aOskqWqCS4sFp
ResufOZ+s+2HKvQ3d/FbtnrPq/K2rrRNOA8EA1axVvddZFdxQ0FU+j/qzqM7cuxM03+lT60HapgL
N6elBYDwQW+S5AaHSTLhgXvhgV8/T6Q0Iyl7SjXdu9lkVRq6CODi+17Lfo/RNhkPI+d9X0YQgYtO
O2wDBBWtNSJLgNNEuFMV4AGvCYR27aT49CTj5RuhsOOyaW2v4+RLzYW3yMvMhzYDm9i17gCAwdBO
K+iZRWbOrngNKnOzdlS2iqBfYs7goO3c3jh5M9l/T8ICSTouszYz4auxtrP9ouo0v3M0keQ/aFjH
m6g7dUsDVw//VH6wNZWdFRhL24xc4RmZpmOvlDEEaUL4y9PsydLZxagv1oOJNd89peRP5Dz8u84q
rmI39vLHVV+E/HLTIam+hD82ZRYYPnfZj1qMVsUUP9HqsvXH1jGjuV91i1YLk/aSSS2yyRENjEW5
d+gna/d1nsuC+EKgSBiGjEO9CemL7tb9yCZT3aVrPM27xtenGjGAmcanNkll+krObis+JiStUgOc
Lpv4vu4ytGBBXZeeYAVLJ1e7LNuF+1HBAszDnlFq6VHi6KR33+hihikLEtiMZt9RCyBB8cp4eNPM
uS+uuFYLtV8pDFhQs0soRxt01f/0pUU2blWbXM8VXQ5JaNl2rT8rratg+RZjGTSCEpq5eAfDUjwM
aDsi4V65pLXvTaFUfzB4kMsnf25pzD2WumDh7MpB1gfeAQpeIiPXZqvBqdQ06pNQu646zjFDZhZo
7Erqm1XWlXu2G0Nbn0kTNdors5n7csOFwdsaohjl6vd8flNHjWD1inJSB6ajo8+5eGpag5MpKBK7
NL4A2tvsiTuxGR8wlF2axpPYsdujSUwHkgOHai9QaW/x3dcFoqt6asYhKyK7Zwu7S9baUVlorg57
icZqI/eF608X5stZ6ttYUjZ9y5SjV2AEvjIRa1ijZ64MY95QwizSsXEzFpCQV+4sS0VqnjfIHops
tegDskp9SJ7NNa67TR3rRc0xP2rmrRhz0bgB/KblngjdWeR2skip36YNJbSc0rJwhivl2I1dBky7
q8Z4UsZFdsi73lk+xhF0lynd7WbjUeuSZtinYnIRK8O4OeuWZvok3qOFc3MAAY0M5ydCGP0ayYkt
imOTWvMI/zv005Pv6SWkneY7elIfqm5iZsyKxe+PcWa5VmCtNmEiKfuHvIOkkUCiyqtiawig+dxM
AS8WeW1uOlxjnX1dDvrkT1e8gWk3b7uUHHKxtd2snL9p1UIkSZAavdUMWyCpERSjWR2jeEvTrsxR
1I4Jd2i+wPbdMF1304LGxHKYdKw0cSqY1q7QZc5JvSbcsTY4C4snOopGondJZU5qFQDU4N2Uvg+0
fkBrJqEMVit32y5KRh8RXACx7g35ZnLF4D2Sc1JVYBOtGIpnqSFiugVRadVd3uax9wV07I8PdpFZ
9lNqcJs8ymUojHtPZ83nrk6JK/tOdns8z6g1qw6gi+iM2bMi3XZ67zTJcU7ORVp4ztkQa6budDmQ
rFk2czptyrIrFRS8rsd6WNRy6E5L5i35lWuiPLmLbTnN35ZBpjkMcCegs4fKa3ly9OQWVLbujo9r
iW0svEi57XOailX/9IyLk2UPYF+4kPnx0qLnKDU0Xp45yL2yMltsTSp7p+9+N4l829d+LE4qLsas
DKXV2dN4QKWS+NneLudhRYKq1dkiw1Z2yRy2JRswCN6KjOyI1EIMVwtNXHVyU+M/Kc6d3Q7es2pB
XwIxV0uzUUPfTxuCS+t6UxeLfkb2oN/nZYo0xm+Re0WZoc1vldajMpon4PdNPbEyxdqaPFgQ67SG
LRXqGD+71xIOGyBY05ygcGqDbRCtXY3QzR4Pglt0IUh2EMVu4hJXwdDjajwChVnlaTE9cJt+VFYD
phqbfeQsE2K82ZQaiHiZ2DbPCNCx29YkcOfaB/f3b+FsyxGtEGWspX/DBuW21Zm4SWehT0zqy6qH
tI452pM5JfN3WXKJQYb0yOuuxbJMKlyXwswiVFFTHGhuxkJlXi7RMhzp3jrbvq60i0ZKG57ntVcg
cLrPj8daUTuf8O92d6ehSfZ2MtGcBNqtiY27BNq5Ybn15RQh0KhVyIOBOZHyKNMkEj42UXkEDfZh
yTlpZwanVzlP7ptvp8X6BGcH8NstuMLsTHe0E83Uox+6NF6fysKKvbNEh04fvayztAhM6PP8ri/p
zg6JM576kNghiPC0NjSeyu7YalU426TdMl4S2lfyJV3r2REcumECU3LO66Ksz7adcwWMPV8xtH1L
Teeusld334DtUle+DlznbZc18rOgiASseCbPa9+orMB0rRRrDnSyLHdun9jOrTYjtwxt5U4Xzh5Q
XkaNTUFL2Fd2RaIMMzonbGE7D0K6+isEfpWDwEgnDsqpGAif03D7BEOdGFnU2ipmiXDW5UF4jWrC
1bXWIowB9pwA5Y6hHVgO6vfcFeS8pUID1dQwAGhbm5PaCNG21u91V83ATIkOVYHL0qvziicsIM4p
tyVqa1L0J79irxiEurVt2ykOLVqFbpe7mkIfVSv2rELTLsaTMh2hwElS0PdLlVFrl8GPikCTGVcv
hhGVbbsYRDYkpl9fX0Q82ODpBW3cV3HTNXKjLap65anWFZvY5t4o9aoWZ6S3OiJHKEdUiGk3rKEO
4eJveCrMbkSTxvDDiVUvrhIObraLPE8/RWlQ3oEqMEFG6tiFGU7tuNR8j10M6lEB7YVs0W1+XHx7
cH9Qh9zdSmL7xROKlSG5ywZaKcNlsd3n0U908DSV1jNxj04Oogkh+K1UYHNIODNxEtQ/waEWzcoD
UHWX4drSnQbxi1koLyzrtZr4pgtbHFyjdObAZXHqHnm2mHmUtk4pbmSLrCgsGX8gtis+QEcV01mP
k7VUWqgnxazt7EbTv3tl071y3FvGVvCKc+sRkFtsrD6Rp2EeuiFqem0uQzga/wZ5XKUFk7HmX4N0
myooUrn4tytCxU+6/9hvXKcjuzfs7QZNrF551BClvkvVQDN2OgI5oB393qrIJwCBtRWKWqPVaeYt
J+LezoPpLDo2BI65Dcqd8TKY94aIsszv3nio5PkWqFggmXM08zOdaWtE8Dl1Tr4bejD3kHQvLrWW
apeCjCi9oRe0HqdmU3k88ajOWNoT0TpjczASbfnegndDpttGvoQpCRDaPlusBnG86RjpsTFSnmGT
YVZuhCghH5ij4OO5ctx6vtHQAnphpRXI4KgYHq98NiSnito0b9e31C0wKxAa9uUkM7gaSodV7Kda
qTgN4Nt7jmUIUu8SMElfn9baso06ePHk0gWUtI9j4evOMQZthyNbecsYX0EHUK8kw8vSkMW88wnE
NpnZWaUm48Zm9JI9AtWCt8UtPG4ROm8FQLcP06yfZtkp+TwrXKMeSKQn+jvQXr1/bz1oX41rsHRo
fs0w4DFriJhJuA7G1hgwa0760Ch/U8/CSV87e1gwYzVGY2QKVRJnNOBKgq4tpv/RHTWDgaWp4cP+
B0n5Pty16+1QkJchj4gVCazpImBJKPRWvXqsLbqD7GUY7vpF0zdVmsFZd5q9oToH/TlTTqD3mryd
Fvmmz16/hZkZ7vXC8U8Au+PrFJv+bTnpRhHo6wiMU+jFJpGOsVXKXPa5mOu7RMvTvYHeJ0hkOQZA
7ijD7XJ5QCPSngfEKXdO29uh1iGUyfIKyr6Rg0Urh7xgt43YA0TJZ1zp8mEcETWlyeCeFPOMFZQo
JngLAD7KaZ7AwbP2eeCuoVVo6ugXdKq9Ncr4SaxJsvV0ow4In1uCkY0l6FsbpKMR6XF1bT5LIpvn
UvfVt0Qr5kCJxJBwa82CPtcCI22sIixHQwtnD0zNtVMn7OKiRQQ9X62YagLW4TVCz+ncCoo6HhXK
TTIgs/gPDLy/Z9z7GTn6D4aOhpYLP85cd2twRmwcpJRUZTYZ6kVKfoMUIuobKk7j4BkKa2zKHS5r
PLcT0Y1N4KK73fcFMieSbv/QBvJ7OTs///wfvif6EmgSX3DA+VNrdtuy90R62/CIA2s02TACQNjV
3hORTq7u2CfuEELjp34I8dkMf2BG+R13z6/5zAlDCwFFrbtteJqUUZY685Ubo2q2DC4eNJOOd/jX
tpff8dT8mtLcqm7phGU52xUgy30gTjKvIqOCmt8XWQNl+K+/zO84wn6Na4ZYVn41mfYWEN1EHWPU
GwWb99/8IS4v4z+8Z7K1x45kRns7uhUsvcH6m3BmyT8K2/+9F+kXs1WvElXJJCbHhz08SNvlEPv5
NcGrf5Sb9nsvzy8Gq94weuR9jr31hNrgfUQ1jJ34Dy6m3/vkvzgs4xk+0Wa13SaQ44HXjpwMKTDl
f++d/cU0ZRbSsheN18ZcK6a6HkiwW5s/cLn9jhFa/8Vg6bRGNWF757JJQSo/uzq7zCnOQhQpSDm4
gRwwS4PT9La8/u/9PL8YLz17VsPkVhiDjRlbxrCI0+AO1v2//uzG5UX/zx4z59e0ZjdfLGdcErEd
8li5m05XfhPSB2UXn05VMx7Eykt6BH+yM28gq9b81ehWPY4cM7eSUypymTwKodosgoGbtOSvb+O/
f8z/M/lqbv/6LXR/+Q9+/9HIpc0SGMx//u1fdl/N9Xv11f3H5aP+z7/6yz//lg/62yeN3vv3f/rN
pu6zfrkbvtrl/qsbyv7n5+fLX/7l/+tf/tvXz8/yuMivP//2/llldcQK3mYf/W9/+6vD559/M8Cb
XPOS3Pzv//hF/vYvLj/Fn3+7ytamfa/+7x/29d71f/7Nt/4Em2g7Bh2lhu2Y3ODT18+/MP9kAitb
wnVdjwrvi+e/bto+/fNvpuBjHFTPJNTotuFeAqy6Zvj5V8affOE4rJkeYJNwHee3//3d/dM78Pd3
5N/qobrFZ9J3/EzGz6SMv18trsdY5aBZQM4g2ILtX23ZFoJWxqMYeKmwnqWjP5vZAP5ONdEk5jZ0
sCwF4GxNVN33vujCdM2OmdfbQRejP8qrCn0FD9Ae4eg8npA22UE1YYlq5ze6I+Cwl/TbCueqOtvd
V/7W8Gn0MlyssYWz3KiZp7HZo4YWA4SDUd5qeqUfNQLZyVjJzG2cGsi5ICHCfEoAwutZPyTDRx63
Z+QbBs65cQoh6LfTCPVmXNxDfNN2ikKSBS7JsjflkDRTZUaEy+wK9dudWYhD0aewNJb+4WR5YOKA
wJ8EQuZOWQjO7wb60gRUUvQYAhktK2QzMCSwOxqr3y6dZqi8Ag46f7Pi+QWPQR+UnTsGFKfBQOnM
vnrVbnxebaSF9YdYGcUxBE371fW+K3s+F/5QhFWVricWhSDWRwBF89IkNlk3Thl/uUZ6YK+6rZbH
YjHtyIz9Ikrtp7xnzU/N3ggdxI8hY0sDKYWMqYgQPD0Ry//JSMxojSePofKtzyFAuq7NAvcGAaDa
QMLDpKEH9nFUBZPXzqGmq6ehxASuuc+0XqWRp/xPo29BBVDQciQm/OP5uquX/YiPLBBKO1WO9Tpl
8puf66+5MJagUtBk8QRhUZ0m17lPvfacdN0d7pN7Oyfn8l3v1o0gvmq3zM1Jgf9GOByJaHPM89As
RsjmcAJ8vOOhMu7G9iFdKpR1Q/9t1YujJcovBdizSRFjEj0GflGrj2Tye/DmiemU/Vhf2hfTF6du
SNF5QUHaQ0qPpbxTPpJHZO8hzABmqdj4NqKzT1ePUF6oal25XqBn82bWev1ubPUbImu2fT/bUW+b
XdgjY49Q5CbRmo0fKp9vKPaU26xatmUJSb5OCdbcVTRI9C9F0Txj92vqn5Gbo0e3YjcA3YHcZmyw
xX085x9tHGs7KzevB/4bi7g95dw27LIXKfRw9FxcnuTVoTq9dPki0EQ59WSlQxNiUP9RWwooy47P
asq29Txf1yhDNknzUGF3XcburmRo15aT6xNq3CF2xi52dt2JC6hrzzZ+42VtCGZS9Mb7IzB5i3jD
vCsSrhJhWo+WUz2n+om6y7MUkIaWj+DOX/LbznvRxjUy23pPp8pLlhVQG7bZbwfRpGGmmjtjzAd4
APSfWsOenNN3IOqonlCeEvv9PtTNVeyz07lm+aTc5LopuDSU4a0BTZokZVtriA/bDYlPBi4miiKs
/cQKFH/vJQc1escinp+W6ke2FJ+TQHm4ypumLb/SxnoY7PEhqSBaa3fdwkOuxNlVSTDo477Ay4el
ds3hWVUoxvW5BakUYjpordUFncjnoCSLO0rnu7w27HCMs6NZ+EdZLAnNBDYbw5pjiJ+jqipeF3ht
wES29OKi/v2h+rjeZOukNpm4xHTpwx7SYe/EXXsPbnFYS32fonCIMlih/Sq+sCKGq5NBHdniWmvH
M7aQErNP20RDqh6nDtJI+fmrTOwf5cVxpq6mtpbf1+3ak5LoYx11G7FNsVNYFQWP6RxkXv002Lzy
ejOgqEsra4dtKrLn7CkX+b2zcvOMmrpi/ziXBZWIQxdM5vKMzPp9LV67wr5ZLJT3JSbbDf2XtrHe
X+66lbM9UL2W4igyLv5tg7XfSt80Nd6jVdQ3S6ZygGN8eYN3FPkYGUMF3eygw2IzBeqbFRjLEh/w
rzyIRGBMxa/clNVx1MfnYoqkVyLVdHUjNBuj2OL6RbP/Y1qTTV+axo7dZL2FePaSmm+kMtoNKlu2
Xne10MXB5DUuatVhzjfO1A6R48afK6sTRpzGCxLxmLg8o7RukEdRE2sofXjNTJRI8N/atX1PjeHa
H610Nxju9YBmfKdwiMvJKbEqkujCVhGOCqyJkruNMHmbFsT7QI/5mwZl31e8HqikOlzF8jGX2tZV
8V0JYhv0vron3tfc6ql6EeuER6T5wkNT7DwHh8WSv7ssRtuizrZ4/pqgxlG1gcF79IGhD9LRbpqh
uLPT9Mc4SC/y0uO04GaESzMjhTkk0LXViGB15InGSIrXTHc7FDoafolCIkf1pRfWN3J4Dv2K9kLb
LMCc/YpGikv8y3UsYoyUASAnYowo+FeLNrnzGPwYfTFfjaVLR1fP3pBu3WxibaifSwKmgXYvrJo3
fQgnaOzhYlzlPKnNHjBq1RyeYWW6XVyahSDo2htJaOF1WR9KXOD3bN/dVWl4z9KHp4NQeljosQpT
Na7bcc6HIxPRiUx59V0A4gVgnFPhe1sHinhT0b0bpClOGen1J08ALOSQqBuprdUx6X1ecceYjrNT
7lSu6TtpucamNYUZxaRnho0l5ysDheAymffahMZJT+Mby1uRoI9HA74FS0ylrbd5MnGJ5Y9KLB9W
vFyaR3xktHN97RQ6hojWrrZpmmYbwOMi+WGMGm9OXgRdnSC+GfF74HfdykUgEnGmfLNMd87olh8Y
rNB52OZ2Bc5GCV96oSdiLEK2UZ5V25Xnn/+Xr2Z26DlQ61Uc4KjXb1qMXRW/lbGFoj/4NVCUN5YT
la6Tv3fRhjAqreux8MpqZ0g8V7PgCoBQu/aXJDu3bV2eyLAiBqDWZmyK6SkGhzkqwt9sheEZruHQ
L0sa8fAon2cXRhFHfDgrasbs+HpYugwMcvY3njLNU7JWa9hPyyvX2nrddJb71GvLY9ZJEkWRoaG8
MHADSaST6mV1h+zK7XUYO68iwuF2Rq50C3XfRhWWsLOlyzsHiG5fX+zYaD91xotZ8vz0Qqc2h0dc
vHI3ND59BkWZPmCgRZgEapj1XnLfDiq7s8zDRaBw+vmLDeKwHyvHQ8bmku1vN1Zkcry0ajkpo3VP
nEpp2921tYXUq8Mbrr5NI7KjJcA/8+wQUcvzHDP2ILtHPnoOF/tqIkOdrAF1nMz2WLeAo8RckCyA
yzQkd+DaXiROyJUupLljd4qnR0Bje4cL+ovmn2yXXMKvbLiJAC7Zginydt3k/xh7fsja5NKUVNo2
3CtbodJ3ff0ahtjeSaG9jUVOu4dVdRFZFW5g4Ms5gCaHaHxf0qzsD5bfwo05j8iU0S5qMBNINye3
3hVlawbawPFYA3OHA0O13rnfuwzJAAH+0y5Xy3AePHc4axBmZ4QQCPl+OAN6LUJIdAOz7Gg5byrW
ttY6YIRu8o1nZD8wZxQhksAAfXMf4qYYNqaxwIsNp7T2bqcKl31OTMmm0VWIe2bXm/6dgrBT1eSE
fubzWOizZ6UTXeHM4kLlM0DIPEwEE/hstVfG6BNusoodjRlDeBHmGoUMRlR8VY1eiav5B0sL0z5p
nsJY91DYd3FRQ6rO52ZJd7ozKxwH05Ns5merM69iFF5722jRzRbbyjDSc2oVe9Mr0x0Fk8gmV4Iw
YBwCkx0oAqb3SPa6tmR8CcfV96OZ7eGfHruMeA8mR5RcgLdZ5m1pJvhsjZW4EbHXkVvawvUR5LP1
OEscuG51Rlkg3BybvXGYJmRapiweRpOoDju/XfhiqC9e447eHtT8h6YHTp0hDzihAhNnyGCFAoIt
0mHNy3g5VQrRNDwXuQ3ZjhSINyXdK2g7+pDLN2FftoKZMi6cNoFq0/3aWR8YVMbQqrUnhfrKwQst
WkxURlE8c9o+tgZzVi8dnhmV9a2OyVKp3VtsDGaYu3a4rHU4NdqD0gnBcCsXyWGGlriVgN/WLe4u
SPS4vPe8+qXt50PGLFILfQ+Mvu5WOzuPuoPEJu4vdqGA1RjsSeUgwf74uHTdN6cwP5x4/uoL3JWI
1KAZCHiohbQI8CSuvVp86qlxH1VddV5kGjVufdQaApFRbFhRnhXkPAzjfp2cp4xNPipl7IcFxF8w
JzYcfFo9NmpaQ03FMpTVB1FD+GI9TNcDCLrRBSoFZ3MmHItahh907PaqXW9XIshzy3kcRfkw99or
zkkEcyDmeMmrgw45JxsuWEO4zDJWFg5r8bkWmiB4ZzoxoT8WnJxRu9ZGgKPsOkdgBPvx0iRP6Ncw
pT815lKFl1caNuN2MvzQs+2P1Gi+iGMwwoIUtLliQEzHl7wT7dFPkiSCI802uWyuKH40N7rh7vUa
bQfRKwxyjWaWUdeaY4QRIbCbogy4sDnCLfNMU8Kr06wtYxfGFzx+lxW3SreQbUOYqPK7N8dNoIvv
wtTOo50fjXTYsjPXYacl20si0dhgVTDvRpEfvAEGr6zzD5T9LAXW+jIWt4vNO5t5iMdnNLdBM2vn
xLVO3IcMyEb74UqcIeOIIp+oMXP2GIybF5sZaFy7syGtKYRovV1Mt7kSenzwuzYh5sAQu5ULo4md
JHLwKgRuuTwayJiZaaEO+6u1umiCPXsrB5tXkv2/zEdulsI7iyJzrxbNfsjL0gnwSHCi6c2eg7E7
mS4EYeeEaoj7E1vbYaULLgIm64LEq7eWK2/a0jtlNrEjnqMO2nwZYtEsE62xoqWJbwyKBBBGBA76
4rBc8KWkQ/zdor4HfwnU27A4QZ4u1sEwX8Zy2WOkyQ44kt4VJ4Y/BH5CeQ/T6bA1ljrZuYqh0iYm
yed7HRDQVumyTafnCkv+NiYTe5tWLoER42vRzdeOp852MnyZLQaZdhEQSMMtaTfWNekEmwmeZudZ
LEx1me8QFTHjtQanVffIA4p5SgUavgHOoS7bgsJcp/wcOX11YTHVPTtMudXwQOJMrT9hHp5Gb+dU
+hh1HsoFJx1ldKWXF1+VcZIJiXTKjL87JAKwB3oqlON6GBGNQV/NG54cX17uHnyf4FwibKAkBXxl
gr48wO3HPZG8EO3yuo5wclJv37k40nUlMIDpOdS9SmdjmyO8UIwy1Vfj+lezmfjbyY+0YjxWsX6u
FtsLjaFGeW2WRWit+l5aqbVv0CNla3wDyf8JOJNw0bFrNb7xQrXQppr4eWZUD17HIkl41gA+Fnr+
tMV6z8pQpc/pWDDb4ngIx9Q65D2bYYwgMJCtNgQW3g/EX6+EQN+sTnHlJ9LbqOIHfNdprnH+eVbn
E6mnZdiezDeEawUKVcxH5IXdlbmjA0z0TONaSrVa/H3Ed7ApRAGBae2lXhZ/xeb/S7DrY8NJV/0z
yvoLMnuVfbQIDX70//Jf/X+E3wKuCqDx3wdv799zENr0vf5H+PZvH/VX7Nb1gGgRKgtoKgQul4qb
v2K3jv8n4VmuedEsCx6wl3zrv2G3lv4nwzBJJyHdT+gmIMLfsVvrTzphGr5vW5buGTrJ+/8F7Fb8
J+xWEJmJH9LxaGZ0LddzfiEUGl3OOKD7bpswq2+yH0h7keQrg+wxyg9SMgceK/QRg0VLTpHPxESU
IrvOp4cezvuhJZ2KSuG9IRZzP1rtu5WZ67EiAyqoEiE3NBd5bNjxsPGS4ogujQFMWhZIk/9QmRm7
IhqQYcbTbX8OSY8/xlc8A2VhRzMPVmzx/ncbsvhTRyVNBspN1lf5eSK8a4+1kWQIbvzjjFeBAzK5
asm92yRC147umm/IdfGii8YxwhxvR0M9O2QCzNnOG23rhE7hoLxSnZK4Z0d1gMNWpbZxkYMEoAi/
SnqkavFkNjcU2PGER9eOLEJwUKOnvp/KieCUVHuscQBd9VPz3es4WGKs6tvau4jKh7V91a5TZ+eP
wr6yCWLACkVdXW3V7blM8+EGyhzEUdTmd8OXuwbJ9waZ2Bw2LWcW2os46ghPiHobsGNK8vGm8GBa
Rk9dQzO7GEisN93LQBibCXyb4LazjkOMdcDs9z1CuH6u18/c8O6duHL36PKMY7Pw/XvqdUSp+WZV
OoM8VQnPxnBA+2KfK9C1qLNt5Ou5OR3FuCCtmMSpyPTvej9Om0w62W089a+JyFVUce6QcThTD7U2
EWK4+MB1XgZQBfG2REpxI90uxhviVEE68sUkNtpvcSK6jXe8CDjOue8kO2pmlyNA03cWzE+sC4DR
yjLDag4lQtLSmvx3LXN4m6UTMA81FrkncR2uU3212L7HwT29mRjuT4XZnV10UHVtAcOZuJ8YNb28
ely067ESjFtNfWe3K04TYz+MQju5w4uRKDTeZdqF7Q3CHzPK0DzNuMJ2RXbpYpxe0tWFyhfU5bDI
eGW59yYyBnQ1pVu2lNfJ0ZIjRv6cEWw8+zom26q1HoCAumiYjP4wE6l4U/stokxPYdezlnJL6tEQ
rfhELlET1R7hEDrEt94BG7cr0zqV/jyGK9/j6ecv6JkPUpJu0mUXWZIz3+p4g9tgGnGdJWOdn9Tq
vnSj1mDeKJOzFbPz9Emd3VfI9W2pfXMRfzxnmCESz5b0KGc7R1UEceqfgy6gVzrbDHyhZUdQ1AFJ
UvFesHV9h6b5UO7I5IRBPLhI3kLyApi/bTmGRueKe1YV+74a4icrT/Wzl9r2GSvgxBu+1OeyIdEu
cdN7wjBu07FOz87yVjb+dYuu53WqdXmdFQcJbmC5zfKV99kTW+JyR+rkU79m8slNvFCs84JzxiQD
ql7GPX7zW2Q43bmRPQ/KIn3J6qS8wV5OrgGwXRB3FtlFLe/iXA53WR9KN83ukEwbW1+vtG2X9UjO
VH9aSvulSNbmVMayORmDcTbzhblJj91Q6vZ0V/a5GSzaph7o5EYR34SMnGU0DD30zpCnQKndGuYk
Qp7rTh3tQRa35hDntz//zwOCDbOyUtuff5YS4XFtlgnIJb0VN2sKBLEqYz2xjZOk78v3GbduJFzz
m2f2T7i4BdqR0rjShylhtoi1g0S7HpLM9Om2fhwCAeG+X8VDIVns+ja1wzgBSyi+NWnN5iUBKRpf
fh8Soch6A7muMGZGnpNsrKzCR86dezdL12aAvl8Bd0O7GRZCzRIVoTL1geNL55jlrMtmc+2lrXE9
9cvBrtrlkXP+0+q0Q9tbElWizRI+mkzbArzdLAhgE3FsbONSGtc/f1n11bhuvNSKDFZ4TcebRA3Y
GDAkESHfXhPpLY/AInx6vczCGcPrpYKwAlDQzWiVJgsniD4nvpm3xz4rqn3xnSib3fS/iDqv5riR
NYn+IkTAm9dGo33TNZ34gqBECd5UFYAC8Ov39GzE7gtj5sYdimoCZb7MPBmG8+M4ze6ulZ2xzauk
yrdlBZeDoVa/n8rhwGUn3DMOYWyT3w9MIsUE0JXDiXt3l9wXMp7mRHIUZ6A+DHsRussZqoPa1Nkw
UrpbdYwF0+Cpi4ihZxmExoybMPA92m7K2boZ5XKqilpxJzB28E+7AyO/KLGzMwuBSHovKJNh1O1j
kAHgbNrfc0E1p7NaKYG0ADRpYQzPgj+Ce/F0P7FGD9MdNFDagNzzdfoVDsO7dGfgqybHbNJC6dbx
Nay7gAXJb73t5HLvjPDhYs2PygOG3wTJx/z0i0Xt8m8O1AD48tZBhYucvagFPnZUEnr2buTI7Ncw
lQxioKAntdMjfi6dee6c4IpJHaBA6LR7zFW7qsAcZ1Zj8VTnHL4dJAOMV84fh3Gwra6uzLJ9qpnr
ALi8VIb4sPH5nYKutXy4RYCu3NShosu+CCHag0uo7+yCMT1hZYgHHOPX/76MvTtc08yuGQj9NFVU
XiI8doPy02O4WnOsav0PwS6NcaXlv7WFYtJ16iiw3W6DBs7nWBbpcUJunVzlXmq7AZnb1G5cz1P9
YAgnnt2A8Hc5evsUYONtThuJKiv1T8a3L++F5PQQPlW45p8bXgNDluuF54e28ibnnWwMknSe4nm2
tBFD19hGpWFc7rnmq+PU3J0i46AJ/sU5y2cyeFl99Rqn3HWkf7na3vdYrNOELcwWiYG4JatZc50w
kcaNEr99qLxxkZPWCuyUMOs4X+uyuOatrGFzoOSOpXjwB+0nbTOzuq9hzdYHLzZyoxjiG52dvfou
SEudMt06F0BiLHVYT02GoxeHDXLKo/fRjcg9LCbngVHdPMM+jz0/AEOMAJZtO148mLhooPWpgrf6
osIZEKlWe6OxzwaT57e0oGM5u/d3piOUm8XI3jus16ccxz0cV3le6JfeGOH82ldT91o/T7asEy+z
2ZMnnx1ObyOp5XvRMTr2XYZcf6qiHPd56ald1eMsZ234WgJwZNrEuLvmfy3ZP/DLFZD9Miuhl2vE
5rarjGYP0Q2Mls1cMWzoyixs5K1xRKQ3NMdZbylupddAYJTocvXsbObCnU8TdI3Sm9EBiMjnRdSx
VqlXyCrGBqyV/rDz4NwR7N63VWYepecfyeF5vy1bNAzhDXGkPh0Ui2S2OafUBFmR8J5d7xb0+rse
FvGYdUQn2ZNb2/0AxHnHBs2PfiqLY258MLypdqGRH+kV4xhW62R1wBETcUvyjpsocmGs64nUY9Rj
nIX2SBAd97UVmtBQgDFvezQYB9bippi6D6LNh3IyFCi8+sDRtzpA/dn57lqd/EL9dWb/JWTy8alI
lnV3di/m0I0yZ/NQpWq4Gqqsts4wfS2r/82GAi0L9w/m+Tlh9DzwfiDqCDNgxY8kS7P66iMdbtZo
/hjmQUJvmDm3LZq6L3evWMmZKRegWBTlbB0GiUzOBvOzhazsX7hPbBD379oAI9lQsfzDGRYvfz/t
g8F5pVw9bqw7kq4by0078cULs2U3OPptnj33aY6aH9vT4b4OWuMSdWZ6aYrXrpPrBUKbSFxpLDsw
Is12NTr6ifyi3jVyeF50JrGck4ktQDbthMbSzyHGSnhKx0f29rdpoqq+WM0nVcOpI9a0UbPrHIN5
hkW2vpiFA2mhNbNYlFGxxYFqbL08mk7O4psnuBaa7Mdu6dT8rexf+E7WszV1Wy8zUo4xrUzusJeX
NIekaVb1MwCbEEcBZ2RZRxBEePJ2LuNU637ww1VKH0k0tHs2BdtjXmHWsOI4fNSJAbCY/G0eXRv5
t/HEfAowQ1B8bpxmS77W64xMFGIGkdIXVyje711m8tSJFW9J52MWCHLgTSv+gGqiEdqR6bWOytdw
zInrisg82aQ2ovnvBGLi0uBCiVvhzMlk1d5JQbKxFckyiyTGtrakzUzeJFfMpYRo48Vsg9d+lZzF
+3oFj4lkBXPizUSn9WbFRN8Zd4MeXrsUWThcQXTXoTLicSjyravIFM0FNIK55S0NjYzDVzCdBw8U
FEY0FXcMdgLi8AtUayof+jPo7BzbOyJ7jRfjESQFapueEemcKxGl6UriEFQJF519o9RKMt00jgH+
mKV+9EJnfs3kXoEnOUBca8/jQO0TEcnmEBXuS3m/HGT2VN+quoIe6KCcO67RbY0A8ASALqzgBfYI
hznxLsL5sDFglt8+wYhHCRC8HhuC6VyDpTqkq/rUQLOuOE++gKugyLv3rqlUPVSdPT9MHQlCsNKx
MlvzTZYFj1i+NVNrvLldCC+wnWsOVKRPxJQTAcECwQe+biQUoefeYk0L9KKQYzgkcSCerjmPFYF8
gXRLJqIq/X6PewusVgCkNkWLTNYAFPlS1NEDx7RQl39S2LQvYyarpCiLjCiMxWdsGxYnwNK7isw5
pneRvLJ888XOo2PZVDccFu57zT6QpN1SMbsOt27vFs+ZyFimfE+dGSyAhOB92dmgV0+ySRdeQm6T
MiUJ4VjldBxHb3kVU/CW17JJVqrKN9rPMGBBCot5wapz6+nvycXxVIyFEVtCu1djgmCA8Jdts6ge
do7vzvt14OwGCZM3hzDcntlBlpQDOeU8YI0wRuuESWvY1xUD2cwA+Vwj9PzvU8JsjvCUeTQhcui1
fhVrW/3pvZeobp8sr9IvLaZXnCvIMmKE/LX6gbkfC1SEteUpkeCOseh/l9FdaqOFa6MLn6lpnnoJ
axIIX0k6w8iRStPmvKRknBvrPmSv7L+etD8HndUHufjtR4klq+ScFy39dIqEiDOPrCP+gCYJRnKW
01ztBlU8k7qak8xGVbKt6mQ0zXXxx39iLMHpi4roAQ/phoTBRRkl9gDS0sSwgmMRcAuETwmGry3z
ONvbJvb7KkXxAY7HEYSndtLjeycmcZqis22AwK5k+Ie8/w0IPA+/+acfjCYxyQCnkznvWBaPuiS4
IjqemBnn2QFs49sYdgO2M/geum8hLzX+Hx/Txs4P2RXIiDt7Yq7w5KgwhxzooMs453WIJwsdTR3M
yX3I9E9XNvIQ2folBaMOCOfDUtab4MC7r7PwyXBR0Fs7P0jH8s7F8iKCeT0NpcNgx+3fdF61mOSt
X3ANGLynK96qceTbYU5IhQo2ILweKTw+LKXTIFxFz7YaAFPC3MhW56DcsY1NrDRQKMzwvDSBzf25
mG4+hqutV+HYsUTxWbo8rnPGgN6265ho74xFKpgvbYd5ry7fCvN+JrfHhpuOJGc+Ogd6BUiqRKAE
xRQdSk7YJ3XyaqYh3Kn7pO5tjHw96bUIZka8BP6htfU7dBFn1zbE6VmC8Pn/GQaLFGmNbwvP/Y6V
Fk2IV8q1+71VZH+CZfnGQWkmpsuhzacSovFXc5u2TwLVPg5zlT+5ncS9K41thPyysXwyylYL9CRc
CPT3hiKA5ryglgRXh54XhNRQJ65ZGMeKm0svhEekEqDE6rK/tj6eTJJi6pAyatyMPgnc0ULIbbve
udUAJxEjYfOOU4/NIDMP3EedP4ZLhjdqiVFBlXT294hd7M6RcbE7kJ4zR2NPQsbvVzGf7XHgRLWs
iv90vBTEp3azquskaDJnZ6sGNT0wrIORcm4QUZUsEYuNEWINGbz+iDeAKaY9r5yuZMUMHUHeG9s9
uPeNCYjgNhkGAH3Mgmm2/KhgFAftrVNig9ygixxMOVJNvkmLPH8qsaqTEus3wliDxzRyGQnBVY3D
oZXnAm4MxAXmhqntMSjcuHnznWb+yEW/Urt18R57JQ5g7y+lMdovnU3C1XNGXlHSWclA9HnjEIDZ
1V71lyTleLL5uHBEzk8M7frHnJHOK/3oWZ8tbwSEO4DkWZ64usu2FQOurWtMwzEfo0dbh97BY5RC
8qbA85EQPM7/ToGcUFNb95bn5boL+nW7eFWZ8HLMT+0H2aj1BubsttIkMXThrSfjNzPJOIa5kQwN
VEwbWyPzvKHCYWVx5Gkn+yigGphtVZ44p4xxTYz7CMqaVJ5RPYgafBcgk1tvw+JiQ1S8KOUC6maZ
r2px9CGiVTDGrfBJyBKmT9mkexYa1VXPsLX3HFaQ2dDdfNPPtw37J9i06XFu79C8wAUKymq6kZE3
7QjHhlhBmZBYM3Faa08I/0+np+Xh7ubJgiplToJBJ1jslQYPsWOWth4LWKQ13l5uM1BZOcI99fl8
mhtEJ1KLfhIYb+5iPa+IMnE1zCAR4SrZB2l3PtzQdDiWnv2Vt4KBnVMeuPQ+D4GBjwcL9KZa/Bko
4vAqeMjHFVawLJwZ1k5z88aOhCaLwTBXNM9ZWBVbz0SSc4qz17ByzrBqOlnu2dcxAPvTzYR/AVWp
RXld/f5arV4sbU449dgw//CGWOQiu0xhwEnr3Y388WiCoIPMKxLTZ4BsrPq4Dva3LCuxgze6W7Bt
xtBH5X5dIRrJIDwI3WDVKdJvHhEipnbHwlvupa2tuAjcjIqbFL2xVXdyk/vkSj8nPBkOx2KN9mR0
7UPW40OTasSKRy9Hxuy3VNBJJzO4Jy6tJ5DtsZQ57qWcgGAefOqefZWBcgKjKD0NgXiz4R5vMTpw
v9QOGxbhbbbVg1mpKo5M+d5D14kUyGE/+Df22Ue3AtoeBo8h8bEgkXuEdWwkqot8NIcI2dqBPjhb
/1yigqk7BVu/s1kgVgcFopq2dFfze6TntTHpM6lH75Bn3AMLf9q2I2a0UPowAi08VQ01fg5kTZJ1
NibKsN6NAE2eteUc77UNjjcfQtgRY1f+UpNNsg0PDHlniQ2xXu6UHGwy4GCQ98iMFiWdHY4dfMo5
+52GKV5Ww0wTA2DFhiAdCiEEtgJcXdwpR4CfKsAuGWLvZN0rMO76wJHgp66xZWvHgxhdhHR7FD8C
PgTXtRSSm/tT/faJP1bspya4/tiwo79DZr2kJnMVtwp/LZhHmNRlm5m1cJm64LFr0285UgeAaLTN
lDVsLaVK3jGuOuAiLqlVa36qOuDyxbytldeZNo/AhTAmMkC6PcjGDdP0iWk6UtHSMSplPqbelRIW
duuUpQbGYFYE9V6bALxrQ59Bm4WHSg8v8PvTPmgSDolcdxmnDk5Z0dTF9I0s8KeZ4WamoueA5W8X
8JSx73xrBxOuP/rwmk3csgEWOjONnnE9/hu1thNZQi7gSI+32vKT6FUWsj1xI1EmRTDgva4607Ht
EqJyfYyzqr52ReBQYY23ZNTHSpWSJ8P7a3sgilpv1NuhV/tCu5p8A19KRKfs7kkyc2YDDRUNBlMv
IGv7svg2mGsvllefg658MibRxF3k9ltOMb/5/V/Vei0WlxxnaTE3xVzvD5JkYxr84tb7Tsr7Sfk8
aeBS+gRTOqZM7Pla8UI0D/bAUzEFFWbVCBc2fotYG57mMG5jqU01CXTJvH61xqvFZZBMLz8/Rjw/
tp1fagCC6QefadaxotMKjRm5n2MOxodx4AFKSwaW1kyBgu/aTCyr+WD0ZkCaNOfv5pOWJxTSxq0T
vRG8/hdhgoqC9ICaxuFCYCD0XS9xR2vfOalG7siG2HCaa2u1E6Scl6mEiY7ba97Q5JxuphrnZ2Y0
7XZxylOhomcz8Ham2Xc7805c0g7+mK5l7mGyDxDEXXb+VFVb2TDJnHV/gH2Es98h3Yyyj12+mQ6p
G/BDKG8LRprsv8APTxgjMr0tuzHqQQGd2wn3ACc4WA/81akW0gMaZN8FzytWO7YDHk99L5iS5Us9
t+A3yx+bcafQXQpsQm9d9/7jdCQG2kc4rC9K2/8ar/yh5P0eHigh4wmKXLzhtxfVG2PKAx4gbjiB
4X5xVM7OoQLsa69AcECTbHqMmVgPcfUuxluUbc0x/aE/7ZeHiEGm5Qef94D9nuhG13AYcRFiYx4w
duO62bQpKqQTcXf2jKGLi+4JfKQby0rcyJeDvgqKk1W4z8B0y5h6lMfWZjI6kWXBt2+8T370Gs3i
6vZ8BFkfHQuA2dulhEJBicQX8slLWESHaZ2q58CEFdwpyzvUVnnFKDfBfGIOWHdiNyq+vWNEN67O
3HGX5Y8r5ZvU0UdORwyQieLVB3uyyYslLvCtzBmuLRuHtje7TzS5h1v66bbCq08gOhhv8QG7wz0k
rNI3xBwFUYKoHeCNLSc6fe3m/QAzkwVTTImirTEIH2wjekX2Psz1g9vhI13UEeJ+T6NVpjduNCsK
hZe3yiieZe88CEN9Yq8f4gwjY4aLeuOS3d1Ahn3Bi9qD0GcaRKNJkt8HL34mLxPssmtu9ucIxGoW
SnH1gs1sKOPaGap98Oa2fOjPkHHRfUOAuh5co7Js2BoLUCoUx1hXP8DaKPCf+qAaKn2Opmw9F9mU
7WnA+NuHuX7ilf9jucDHaBX7aX3rMW0xCjZLrbckz+rTOHjcbcIGrICIOEOMPW1Tgfcr739aq8wT
o+9XLspOMnq5PAZBPZ2k6f0g7HwoWzk7NOL+o9YseRGsxaLhsNhj+94WnBTisEzhhIzRa99zniPS
SElUWuKUyTyOYJbKTuvMpX4VNgZw7u8OQkAFugHtrwoPxnPlWSa3ejdJyTMlUhvhbuo9+xoxwzb8
e/I9BE9WUHyJmFZsU2/kqMPYLbe0vEKUOY6QWvL6ZwIFvEfF8q9XykWaRCzCvdYy7bfKG//yOfSP
GBCGOwVkhXcgNVXnnpeEHYYjJiOMUhTtCds8JaKOIBIdYWHAj70/boQdVI3wHjhEFmn/sOIh7WEp
8JHFlTseh0z99a10Z7T2NwDBYwVZ0e7So67Tq/lPAYTBEP0YVITZcFl9FgA/5/TdSzn4hHNiYUWM
XSBgUT0mUhBtDwGrUhY1nj2FHlcq60Ts5Dcx0ZGp1i86NmDNjVi/YMx22n4YVoakjjZ/+1W0Yjbq
yNPPOUIM7Wz+myFRxCW4nU0doCUVgE1rI/vnC3k1I1S0AaTdOCJxawfrXoHNHv2Z7UmBQq7zc2b5
7ywOVIaNyFZRS1Ix9PcLZ/Nty1qNIy07kUn8Fzlvxir+uXNFi0ba3H/KK/bsqPKujJE+1qgBpVFu
3RXMYjG0SWmV0cYPXsCbyZ3hmff5e5WYKmSPwsA8gIfIjSUJp9v4HUUIZRTacD6Nev7ukZ4OPQI1
3pfiLPpcJnlIfUuQu9VWaOPVJdtymHr9Is0wO422+ORSnl/puuqOQGkvuR7yWHOyP+J3sJ/NQRzK
1Su/ajjwk/NvCRiA1blr3ULQVQfKO/z9WHYVFxJSWDmMy4uCCReD+pqTu/tR9v30MqSotKWab4rh
4GU13F+WyUpSIiptR+4eccvp5zJPhM0gvAQ7x6uwv7mgjsE1oNkJ8eD4JE9Ixxc736LvSCPt3VO0
66udul8uxoIzFoAUFzDnrU7VCuyTt2z7rjo1bmFcXX0yJg71PF/noV2B+FKEdA6sdR+0HcgnyBvP
WE/JEuT9jreNfZ4i+xgDZ/riyq8oQqUcvLaOMbe/W06rz6UYul1RRgFDIcM/WXgyYfjaD2kxMG2u
JfRcbKYJyGTG9nRBnDrmIb2tD42bj191Kl2cjeCN7AULrZ6bO2tqmfGOtqzmTTTuhdfit0lnbjbj
374wHArlgq15f3+ZqKBqcPNDUGN4Cg/L2uUD9Ae5ppj9hDPFvaXLHQVobGEFNT2wxO2tFSl8pPeh
dl17e7OrriA2oWzo8aEE9vykA6RlxR6bdFZ6a6faPwQB9vAo4gSC250wGHeRao4DuxxgFQKj6EPj
wtjjS1Y1nSL0jkXqgo9FvDXqc+VNDZlQ9+jQD61Z/U4rhrzePTHaEAEpa/nVQz0A8+cobme5fm1r
jDejkwhpvrWm92dNw4XbU/luL2mLLEicjJm8B/FeDXu2Y97Huase22xZQS21TAkyvz+760IH0mpP
O2jSwS68E4v61sseSjc6t2U/YFYuxR4GcsHwFEwQxy79qrPgkvv6xwDpdjBHVC9rdqMTFCLiEIok
aTFwfNtUYOK2Tsrm2nO+39YNs+QhYDcBHklLErYIgrhI3nfMeFVnr2xY/fNEFc0K1Ox1Xnd6iH6M
vK532Zr5AChn97hKG1FkCaetaFzjA/fUoxpbj/IZ1E6ns3fOsKh9LeSyBYjcMvIP9n5wR2M6mcCc
uyzcdik8Mg1O1WUkbm03WVwluWgTVfuqshafgCL+Ab9c1GV6rMbK3Six1gfDulecRTD7U4DTZR+B
2F0MYqpV9mZEuNX8kQqlsQMjbYqHhceRrH4dxbbJmGshG7ArRqY9VIufVZGLU8kquTGH2T9CdRtz
zm8iksY5DFLvGI3GC42T1mUewY6ZsjkWk6/QdlwqFiwXJ0Gl3oM5SDdK190jZZAb0wq6d9k+MyB+
MAkgIRNd8MCt30WJLh5Bu+4HuyDNMTHDVtwAUrcxOLEUHxD9mI9jn0FDRtzhPd7pZl5eLL/kDJxh
hjN8ez95d5s5gtz98C7pN3DxraK6jVVNMQW39pX/O1CV+17jQ8W7VH7jbCIuGy/kkF4zLwJX0n2F
o3fFt4qU7F5HbzgSHBcP6JuwXHpwxXaEPFrfZf3Bx1qU55/TQumkKO4Xr87eKE+VOzF3XBeFne29
Pq1iICUwUVqfz1UQEVIFGWGDmyzIqfQAz4r2IausjzkmYJexGd/D9S+kGxInr0QcwOg/5w26XwCS
7uybH3MbkDnsHZ4XV7gHq797fJf6IZw9uRnFUj0OhtjS/FYeebuoJWuwQHg0UpuDvRwHWXuHYsin
B5W6b8Xo3KqiP63tKv9R7MFpURgfpqMfx2ZpQOpVPzU1FFth+mcUNROUM1ghkJ/j+b8vxNdvncvO
orApsJvjaPxM9ZSdkHCgten0yOE8e+6a9a9DYN0s2vxXLpoPKiTDy9otl5mh8cVxna8AhPPnsDD7
A35zzFaky2wFhZEHWEvYxCDSDrlC7I3uec4+AQ9EkmnlEOlJrtrFSJN0yOXv0aj12SpRJ/pWPxZt
+Lu6sxtr/6vHq7/RUGqYQJrdacwZ5/Q2mSE256dpCi++rY2jMMVjD+yXFDlOoknBZAMXtyUMWIyN
3FUhcrBbrSmk6SHfRrNZ7oyBJynAaMMsjibfFU3uoV3pC/CdtwBXm58Jli5hPoq6fqOXYz2ttnoV
PmmefpgUPrmPEL0K7ztPkMu47ArDxGLW7IYfDTvV1ump4Iyy8Ql86hAHv6UQ6y1dqDOt1/EdbBvt
RvRnbDg5q3NY+g+e7LLDGHnbDAP0I8iC6vG/f4KWbj7YDaKAVz0gY2uktClInKHeYWwL4sUKhtOS
AfNibYHlSA3HPjDG4YIYtoIXC2ka0SRzbE05Zk6VCbaLaX12zo4OE7q5QUffv7Q+FoJ83qWzdq7j
+mn0+foLS6Q41DN19KMVehs8X1EyRrTL2RMYc2Ehmfz3r/T1jRc/zX+QaxILV8fXNM8MCErigGxt
bez4pJNsX94svBCxRT/fNrRRXtYuOjG1bG9Fvr7WMuxuAdBdYDDzKw7Xdk/qYSI8pprHfgBenO4b
NuhLp8d1V5uY+Up+4o6o2SlPg+bwd0VvvsHzr65r4XzR+qX3GHTQG7zDwFJ6CWyVX4uUjX4Oiicc
V3TBkDACNIeQRKrlMRLyMQ359eVjO70AknySUvgHa7OF1p3v+MNxJt2bSfw+uJP8cXkE8LpIb/Je
jOjJm9oVktLNlqADryNlgNZ0wkGaPhojXHhwael0c4MUFGFY8gQSDbpMJSEP0cvfnc9wXda+sa/H
AQR4cHICtrPIKNPE8VfnpV30kZzA7zQzv9wGVCyZLTOxcgC0LLYVlMB+V/pBgEmuDfb5AEwK1SOe
mZmw8Q4fmd3ISxfSoUkkYsP8LdsJAsYsU8xKhPnutMTMNF0ERzgAOVcCnJNV5lo4F+81xRZaPmOA
Sa1+7AxMr/JGfS1Ldm+DQ2mq4B0yUJ2Cc4M56kjf0hGMW7E1BsiIc+n+XnNlX5UxLpuPKl5N36Jb
rx/Oo56g3WLlzLlqM5F3AoDrQpv3fBN7cCCY6gLaK8/c/M+K5fGiBpJ1fc9qPVmS6UH08V9uNHOW
WK3LeF6fA6eBYT13hEXGjrjpCDQ09fAh1tZMzsb647ThfCQaF3v4TC6GPzxR2oErL0T6x5WJaoUY
lkRuYz3mGGTNwb91aUDZmh6XhAqaD5C9yxGIx49zP6gs5sQXF7uRIh3XBP7AqAkCBRnn8jSFUUtR
TnekgAf8h6PMHeLFSEKmgcPYB9lR+TDUgtTOt9Iz2m1PjG5juDWrytgcB2a1fRh0NzvM8DF2+lDM
XIZs7VVX91eoJ7mnE6bdw+nKLsP/fclod0iYQzixcn+1c2W/MAloTyypd5zHNDxk4myhL5wK2/7o
xwfH4xCQSZkdNf/Jnd1aLWmVTMrfYRCDliWihX7ndA9iZz60dRttc7/2jvL+0JhpWkIUgOc+0IEx
FgPnl4DiDn5/blrj5ki9eicbVmZYB5feqY5TP0YbqSt1RyjLcy5cji41cGYFR2YnOk60s7LCBwl8
FtOTSyFh4Lt79ERK/yYKy7lTbilq6HjaChf4yDZ4oZaR49fasVvSFOmplHnHMp27uwVjGo37pUcx
0JATZZKgxxkGI6ScpDEhBxQYtONFE7wJPNLIAb1al6WziMjl1GrtIu7ZHKl8WnOn5U8GAAUiByYs
yatx+u9f//snz55/jSoMk///n7op+9suCltU4+tT4cgnf/qVYXw6ri7YZqeTB2VMjBsooXCo67ng
qSgSPyt6jFTTrtRW8Ox1wS5VZfsIioCzkHab21jZ3Pg9XHmFt2doTHNfb+3pFubcZV66lsCkEvKt
j8r0QIyAIp+JLIEMPoMUPQDh8tKkU3nyCv3Q4JXbmDa6OjYwVIzaYFUrGeTmnhkL2b7WbUgKypL1
sRwpFYPYhVXZ6qEqoqGaZbm1NWYPmRY8ydTNUQlKui9YQntvzh4uLErljrNtpTQ3Zs427Nzupcyr
/mWS4l+QZR+lZcBH8eaGAyJdeU7/R1PQ0ZFnPlAuanP4JwK69v27Y90PdB4tOpEicTxwipF4Sw3/
unLWOw9lZt9HMBEJ/PExVNp8MprafCoQNC6LYoacFucuIpnhsjftGA33BCGLP7bHCUmszicogb07
ZuuVWe+uAUSCiyzDm8D3ACZ+jNhluMyuYitV5yUVTo/nsIA5Yqb1uB3uJ7eyEZQiSusaDnP9QegY
C0pDk9Xg7FB2ndhuG9ZbcN8Pk8cSO/RrjFCXaDzFuNVWeRKL0R/xK1ApS3nCiGH4hTDlKx/fRIrT
AZjVUc7ajzh9s/XD9JrmVx2a5bFJW05YRs8SYLY34d2ZdhQsqt4cLuswte89kt3U0lHu2sg762Ca
TB1tm7NSnj1NqPWsInN6RuP/YcziJRT00RZuscCOmdU8GO2w7uyGsSs1u7jo61sY9EZShtFxplz6
GYKg9YYh7wQroNwDJIf/TVJDLOtrlzV/7tjlLWeZKonU8F6kzfcK7zbmfHde/GnYyspZXphnAO5u
/5rTvXUorLLDDMI2LpZ1frEYJxcMKC/MnscDHn0W+NlnU0ifhjn6LSpdPEfiTzHhXxnZpnZCGM9y
+coVbfM688UhiB4GibM6kAjAqQ6NOLKj6YPRmbdFwqT9JR2/lydDYGPU2K01SvGR32K96bzwa/aR
Yhm+xpQq1Q9+ZH/ipYnL9CYKiKXKGf24VpjZF51e+snCSMCf75pD8SQrLiWG5M0ycDLNjbjn3X2F
6wlu+mSsD1r1K9q18dU7ZoH3AsaKEJnx5AFspwKmN67Cqiv2pgLcAt7xrec36XPJBQLepcXhrC2m
ndHk/ZOLB6KxDIuNi98ssTomeJw+Dsvs5cRj1KvUq//sMeMG28ElO4DbSZlY+81t5sAIlvpKPGGm
L5aHDN1gNsfxEddqs2uqUG0pE8pfKKLJ4AS15R79oBnd9YOxNfq7y2hOUwaNBU1XCVlIKDBWfc2M
WTJbQ30LF/wEZW9EOHIjkrNhRZEoAczfuMIOJrUE0SjlS55F4X6yf7mVFezMNfTeF8e9DlGHLR5l
4lGzAVGIMx+Idw9HHXLs7XC+NqseaO8K/tV+QNVX4a0H2xV6P7UTJT2sr2yCfAdbjUz4jTymEo7C
02wdjp5HsjTX5RWLc3XN4UZf3a7lgxCsoKOR/c0Nm64XJ71l3D5jFg/IvgYxsf9h7zyWHEfSLvsq
Y7NHGdzhUFtqTQYZMjewSAWtNZ5+DqLrH6tq6+l/ejWb2aR1VnZmkBGg+yfuPXfwx49ylP59MlS4
rQqe5q/fOuNobH3qsSUmArYPfLcXSD87xhOOe2+dbVxB/FUrvShCvCb3ynbS49dvbKZRJ7trF1Ou
M5cAPp0vRiXcBWEZyUojpHFWZqCsZ8CsVsKjuuauYH6aCtptGcxU6R4doRzrI2NpOOOtA0lWG87d
/Etgkizpp8MzTQGjKNSpW0kcD1qDPXYTca9Nu30kxSs39LicgNFvuaTiZxjy9Z7YTRAylixOVqN+
F+xqwLECksq6B5g8545CtdbQLRiq5xJKy/IRRPp4tvrsHpludjK64pPI4P7O+KoJED9InwXvMCww
+jNOsUDBm8DF3BhBrZsWP6KoLY9htPYGY1obggK5nUVRee/+spuIqYFfuZA7Md61xn0UQhxbfuZr
MbhH+MTREq5hshIp8y85lA9N62hqKwDUhfVbOBVzuPQzMBx7WROLu1F2sWtwK1IdZKA05DJPIpv+
Ga39aNWMs9NoWilyPA+cARCMAzfdaQEWvcF4zEfaN2a/y7JvrJProVayC2h07jR+qPzTD/kLtRY2
zwWJuuvQyd0FqmCuVa21712AVopMsKPTrknodQ9GyVhPQpxeFyUxFq5ZUuxhnVhnlkHobw9FhBBP
B7lbvLKzojzlATIaoxri7eSKHJFRnRw6r7hrhnPsxhZXBMkj7PwN0laUmZBPpb15hjNLgmv2yEyg
YS6xTRVp6rxHNH3LUecA45tFS50zaUKPQEPxaSAtetOMHob29A0tPTlu0Lln6NDWqVLnVhF5ttUU
T7caO/XiJsONDDHYFb3DfMoMzJsJhYYePr3Hzg8ts92HY/gQ86x+OH79Np1gKXQxMkYrLMpVODeD
VBvFowKfyv2KHcLPUOcbz1VHA1b5rB8Di+j5sCIRsLfaA1gLnzt5OGsTyncCSwwGhJaGAlvDP8++
C8WYlt2GdZVV3s+mo2oso9A8+eQKjIMNi6biH8kNce+ZUhVJc6tq138hE5TPLhzvpDQOXdyRPlTZ
cmVOUX0qu9a+IOXuligXnBvEcYzRZbGxm6x+OB3PLwh63BYU1STJ41LFWcO6smpWGoiyZ3L9eFGJ
Kt5jicGhxPfPJTJ9Z+TvM8Yady1YAacO232iaGgSm9fUjkfWvtsSjMkFh/7JVmH/KBDKAN5BPxYL
TC6zRJJZkonmcyp3ckDXBVJXrIp5ntgWvcKTYqpT3erJrm+BMKRNzQDGmTZqsn8MeLc96dlHsTaL
obrUfdte0Kq9A7sat31IS8DEzCQomkInsM+JKV5ygHF7MsNYnzBTqko2kAbTrnbSxRNBmdbCgRi+
R61IBqOOlrxBJ6RDh8/68bMOSMSWKZy5zKER1ntwRBIPe5pMyWPq6HJCu3xu2NSDD/K3QUmbXasQ
Yb5e302tOnBjo7QxokcjQW+QPrPJmzze5z2feC+qwJwT54kbii0eAavdJm4dLKIlRNjE8+bcnSvJ
qs22Do17WNJjUBV9N8uGZYfrg0Ookw8JYrB2baZ6bqfhAYt2cox/pyKqznaXT+umSLEGe3FzLH3F
8TGv66YIK6n/YvipvSFJ5a6bUI28NnlBg4WGcEbQQjvbEYzrPTtJu61HTW0IKvulO0R++E6zi9OS
NQ6FyiIa5jVFHIZIgrtuITNMngpNEyvTndd2NaGUsltiaQa9MMm1N8LzDmMpT8M3R2gDRwH0srrt
ujV07it8EXfBM64vrBJKkm8lILj6F4Nv7DUZRbQPHPENkAiofQsoVhtGq9aP3r0M0oTLjymM6D3o
K1iQICy+ourUVm2szckr2JdMscKgo15qzcDvXAd79nfNEg3xtJqMvj1R1q9k1+XfvJ4faUqbNZH9
uKOnCC34fpklfcxw9aLF8XUGb5gsGtwKGxwAuOuKfOsCBzwg7/hEEJVSmoUVexrrM0z17Nx0fHgp
kXYUlw7Bgl703eGgjlLoikmltMWAyHRFFjNZiDhtXpMA+hd2Dv3bIIbnSMx70JpKLcqqZofl7d1r
b7lsp5cW4h6RSzyCDHe3iGGR0JvuLWrnJJYI6Z3TZqsYjOkaz+xGr3V8CLHzpIHL2jchEuKMxcvN
YcQXZZqza2OmrF2cbh17uFsshBaiEy9cxqwqFU6zrtX5aTbaMhmYoXdDS1563o87mQ4nnOBIC6xp
58PTQQFO6iEdarHyMBFvxDQWCy0Ydg0kH8LRzFezrU664ArWq+TeMKPio9jJhdXxOdU1/2ZVZkm4
+7hJR0QmqMU/hkaUpIUlHBoZ4RTDi1JQY5Ke/Jp8nuLiMDrQnsuTrTkT/gY+536omTuvIKjcC2ma
0vIgtcLZZeRRnnD1Ag3y+Iy6NkxGmJnTcYAUhkAtO02WqW2YIL8mtn9P/C7+tLrfbRPIt8y00UvF
xsISwzxF0AiWMuJibbhjt2E9xVe244sVIv6ydWM4WKjbMUN/k0lafZCBjUpCt/yzRPxKHBTbRFKv
MG1kiuEdTdqTwSqILnuIFkkeFDsfI/iGoN4QPXBbLEOjmZZ0wI1nx2eSHGen5LOLSmSXGxQVmc5w
MmvQXZH+RcAb/RSKx61sHlUfdTc3tF0mGv1Nwke5JGN8i0qZUXy76TMl5SYtRbgz28hemCpAhpvW
1V4VKfnUYfqTMdRnFg0vfRkx6SIP4UQY4UQuMhRI4FbPSYPl0rLsBXcPgcI0cjx9DBZNwhK3teN7
69GoH2PhMD8gmKFlTbCMI+WtFEtE2ehnL6k+m8549QeVrlq2p4SJxsZVieJ7BESIVRfbI90mHcPE
k/EMSIZ5JBrxOeZ34wZJd1HCai9WJzZdmrpn5NIJE2Woq0x1BLparFH9zUuadd5lAkv7U9Xn9pHC
Qi1T7ko00ajSpDM9R4Hp3OdwG4P4G6n7xbWc20BcpR/Ir2yOZuqwdESLHfaZf1JzwEntp8UqLQsO
NbuuNgTvLVQYvH29LisgmTgDPom4vq53mMbi5TDJHXJo8tUgGy4yJ0NHq2FSX7i96a2gEIRL12/8
Q+8XVDrm8DI07qnS5V02KN/iAr9IXr9bs129wMyPrl//Wc522maygDYOZIt5qj1mhRBbV1ZE6erc
Zp1LhpRqb/4QRuevX7Coe6uhteuHPOalqLgpvGTbVpBjROY1T/kotRV+nfRahXhpejEGe7eC2jB1
6jw6Dk+AMLRL7GQ/9K4Yj7qdPiICqfDapAdb8TwMzDXXXcxXAS6PBhY2Utc48py6kGG6KjzhVxFX
iwfpPBruQ/eOLU6CQ8qbt5nMpV7uHLRqAHNElScTl9dtO2ipkMfbuDdXQyImNurA11joYV2BN7zT
kBEuvQGwTq/MegVCB/rhWDLZd9JlK9JpIyzLWdVxsS2s/sWalMaWkqWQydYYVG5JQDKVflk8tCFM
7zkS8RfAsaz08nXupiVnqpOfGa+v7SiQxH5EOZYEPq44HOd9e0ITp8jiIAJRmsIh5gFRrlmiYpqa
FwgdLdMO2um4cYfdIDvOA3STXnMZsqz9yOOcMyOLb8FA9qDQ3PqV/2ASUr0vE4BeVDfrgSk+c+g2
2GlktKzkvALpYsyfxBmppxpoGGO2SKzJfA7Ivw0o7ytPsgZA9lDGGrxCckxlU1KYlNFaiWA8FaSS
78rRuaWRMRxTG6PREM3NAziJDQfiiXIHUlkYtDtDVb+KsmZ4N8vgiO5iLIyretc1O8oZHCP5uHPI
6j355c2zCrU1qHAJvOAo8jL/OBvcLD2Mj133poYkOjmF+10rKwh3KMg28RxKHYyzrFHPgzUz+ICh
14jGm2ThiUf4qUTWh/4lELvaMFfpbPz/+oVkHKLU2Ybv86bSNww2qUcipzygqS2x7rXGNo2bVeBk
zPRZ/C9VdiPG0bkUZBKSmg5vw0v99Bgl0zPwZZYLXg4CSUp8San7BJnZYI+EMg1Wq/3AbfejZ/y5
6LWhfoqGlF8gTuCE7J91+8dkpMPTkKtlbCbqUBQUN7aVYFYsarVxm8rZisbztxh1tm6YRq+5of3M
fDZqegyVUMO+SkBtvCK/JziVIBfXXdI8j7kmjgQPIkrxSD82OlgFJuGqCHb7u5J8ilG/ov9bA//3
f0qrptMk9J2DlHT4eEDkjdjduuTcoAsQNp9eNHmPxENgHjVbtqKALd34o614xPPQVa9Eg5jrjrpi
4JrCKhoUj5DDM83EZaq16WjgpXfJEFriJzQuuvrlKrN4BG70ZhoM8oIO6Q+ABSO5iKD4nkLtiPy3
Cn7CDI2xgMvF0QpaQfaMw83iWSzXbuoUT1pZnEYFBgxUw5KoTS4jN+2WY0SuuzAiYogyplUcvN1K
TyN7N8XZEf+KWpuT1m3qSdhrL0rtbZPNRy0qIdxklJpe0xYPXy6F33wnAtrkFBEY/oxohfGv+Cnb
7N2xXmvUrBswyd/LrJ9WmbK4UrnHeuBnkSjqg88ncJd6RyjW7q86s1/YNORbJCAh8g9XP4aTuvll
C4KCnLMsynH06dZHM+rZzo7tAP+F1i20rreOrYWAKyqvZGOmvmswtbSbtYm3fhNWRrCEQA+ezfIj
QuWBlnmOYF2TtsBufJQaVf9ZWi3OgkTD65R+gidtiMZDJEmS7omcsBkvjr+2dx+RNiOmA+awHVhO
byBCbvR2vuQ7znaczyN5YdHob/E/WhTuRXFiX+igQ0nQ/nsj2hvFoqNu4KxkuYHRoQvMPYaMR6xg
WeCSSD3FIDz1r/FQYr+uwnYlY9VtdL98UoUu1xH1FW83/tATjQ2xlz8HzIL3Qw0rtvDLNfLA8Qz3
ZXatoNpTYe7Agdx0c9hPCF3xAuONRSVnwQ4H7q6fXguxK+YKv3GCq6exapSjirZG6bjQzswjTPiJ
MsXH463hFmBPCaM4MN/qUPvh0X4fG3sN/P/QNTpjhqJj8te2IC7Y3iS+Fxz8GvZ4kyFo9SOZ72cw
d29TEKuaz5Cja/3WNceEeycxOMZbABjVAETXYoquqguG3uzEC9p7iGx6j8jwgbVox5x8MeZ9/upH
LuByect6VilgTRd5yvINFINhLKYxxX9Kn1tYxTen0kIU7AFUySGDN2hgrSAXJ1O4KBj4v3xhtv4/
key/S5TABAGi6/9MJNuF6eeP4DP5H7fq8+evOvgrmAyh8PyX/zeYzHV1YZm20JVywYD9zz/JZLb5
h+kqRwldB5FouxZ/8l9kMuMPaZrOnyCzP/MkDP0Pw7YtougtYdpSWv9RnoTkX/9L9oit0OtKXpFu
CFO4vI75z/8Sl+PZkd3n9ehtw8qXwWJIfKyZ7BlYAqV5Wl+HJCeOjoRhOCjvkmXwcDEQV7wzO+p/
eymbySyAVmxVTvWiFTkKZtKhcY5qXnCCCp2RlBrBwLCMQKXrhtvXI6R4iu+h2XnB2QhqQ+0B3ipr
j0YyOQtCWKtl3xnsc1ulxd/+8tP5M07jr/EZ8u+5N7YSX7kZypHC1l3JlO/vb7cnSJUINDwI2jjW
4F8j68dfUqrjBnUPdo34w5RZ9auicMrBjhfaEzbJ5iMipMtZJ8oM1uz3J7Is9EKhtWfQiGNLb5nz
WhnwQrMhSI2w5MhhtmQ12X7MLecQmjnqMI5nU/tHTsvfYlr+9q7EnH3DWezn2Rx88s9vS/xzRlQg
MczEcrZWOFO5zSn15WJo4vJH2ei4PeuSGDTbwRXneP7aQozKPqOrD44baJs8rHvCjDiYcsPVVza4
1jPg7nE7BLV9HyhXvqmI3e+i8/tkN5Yi3Q0T4nwMecmLYeXt3qeLYspfhOPbTI/a6C3EuMAaHHIM
lX1AnOT+xGzaGiCBeNIqgJabFCExDsJahi+2ML0XYjCzdzoF7LEhLSLps5upysslUaj9u9G07X6U
eratB3hZ0GrOLvpR0n+9fj3KKN/lgS5WdkWZF1XmwN6/nm7mgENdYnF2oyFARkqi6NbDhc1I3AN2
1U05dHe/yy5Z3NcHqsDnqdbdNznVzo1SX+GRMLtwL63cM/Cu5CxYkqaqKCECQkwXI8kFW7Ynw9JC
P/OujT47dmdoDvAkljiVr1U+9e8yi3laUD2DU47k96Qogr0xkpigeZMOm8UTzhXZBvQ76fk0BCEQ
nYm0sYclOi4f0GJUoCG8kiXIEMwFs3Mhj2R6tmCt7KrJJqBWO8DvsDFk1eA4F56VZAeIBtlLWKfG
z7KCSyYEjLXFxNgHXYllL0UF4HSItPI7RnYwrJOHOsJp9XciKBnsWkm5c01QGrkY+x3El+7MjDab
fa7mFprms48/euXZ9YxgLgs8MCzoF2DuXiIdiIcZivRZ6XOaoeN+I2g0+0itWNu3EoVxp+z0Gias
LJaschmfk5sG3alCfRionymzA3SrbrdOzeCXHUr/JWjQTy2E6KI9k2lWSLRFRaOnpx7F7k+zUP7L
0An2M4WgY244r3ZO4FnPQ58P+mJ0yvoYI3xeGkaaPWU4xogcyFXFyLlqi5/kt17rSgtWAkTLBqy1
vEwsazd8mubhpFFtC4N3aZAd+WZJHmHs5cmL2VoTM7k0v5dywDXFOfiS2lHybKEw5cu5/d1wibOZ
FCBHF0YO/Ulavju5rb+2jTshNjbqTd2OfFZTujaPnxZrLPcSREheIFzVKzGK5r2ku6c8ifwLsbLm
lW84no9IwAH3R6avCfUFAVv9mQ8/eXjETUr2PstmDm3OXdBCSV6dsPHGC0Kssh9Nr/FG//2J+q8O
VFuXjm2Zusnkav7zv9wfUyHcacKKstW1AlH69M1tQWX9+6/xL443QxeCxtA1DGCczhyg9ZcvAgB4
KnqncbZsOBZOo2j+5LzP6wtt/5W/yPO4ZAgZ7lsTAk+bMByRgaX9N+/VEn/P4JvP2b+/kH96t6PW
KJ09v741vBhHMGqREwoyoIhOmX8wPfI+GjNuj26OFsr06/BbqHn4bvF1qH2CIlfQm6Qo6yxs++/8
/6vfUI/sR0/s/I3hDcZqT+XxrooESZLTOKzZojY7BHEueOBZHmhF2rWPiB53DVetTHJcDsEQlOh/
PIKQzYBevvW74CMMA6rbqFMx/2RPM+Wynt0aBLlecQ7or5bRWT+Jl+g2PcfFd5kaTMjiJuTHqLvg
K8puJ7NmeM21CrpXUKhrzLF40pom25VFyvB86GiCXLdx1sbkThCJerxafSnDeyoaiWOSBMc1wrfy
OQg9H8lckhIPkYQpuw/HOcIVjHfEHkz7xIjpVkomwQxXtJStCCN5jMwty5UkU7/RTPUfI63KJe4l
opC2luZrO1gdUJ+x+E1Bj2aPRfMTEvbu2fFJs558DQZPGaoP/rJ9VWVqX53YhOkzpWKn8qjf6Bgi
7hCkEP0S8bUsnXrAMjIzKbBkBLehT+NL12cI14JEgGZVoKEKPAWrofCL+8iPaoUEKd+apDL9SD3N
fM5LvWJDaxfG1cg6BNz0c5uhCxiEprVLHLcq+J8TeWJbVELDkR7EOnG59Ks4S8abbY41gFDbMeCa
WiXMYYWPJ8unBPu2KZDsleFNL3HIbAfhjzthGTSKNbnJ05iP+7yL5bsxP/Po9di0R4nOyBnRRLGy
odCtnLZq7g6ZEpdSgoha9TERYdiHfXvd+VUNO9TAja9Ez6UjPccC/16n7gepCv1vkxQDxjQJejd+
MKjIes/Nofn0JV9bqSczrv0to3qBDaQgM2sIPbJY/nFEQhWb0dl0wdgAJ766H4fazpZTFi5zGQaE
nsdj9iTZIWCj43u7HvXcvNao670V/BPVLHW9amgSqS4xvDaskDSkLLg6Cx/lNWsqPC1DR4Nl6M1I
FLqyRhxpablLm0zf+gTao/WabzQHQFK/dBn1zZ5iNCh1kxWoJ4VXHyx29v2C9Yd70Ob7c4wJAlnm
MTD/RZ7rcHXxb6s1BzDbACnxcrgkcwBG83Zx5+o4WZL8gM1B3czUBulX4GbLoI4Oi9rOxNnDc7Uz
iAI7R34q3wLStAsOs6DetG0ofpfKbW5D0ps/wkjrrxOx7K8aZJmH5FVYnGzJcOcg0YYVdvnwaokZ
BsZH3LhYmtHuKq1k6UgVP481kS0vqPnNGxSN4FCwDLg0beeGi6K3q+96EXlbevvyOCJmeY9Js9uE
fl/0iGqRAUaORFGAKguiaGR1z6hb6nFR1CYhGH06PU+dgTAMG8oDHboFGQygcNL1OuJQ4njfcpY2
ewbgerUsWgH+3/dxraV5BgOmNte1g4AN1mpUn60ioxDtiEPRQxaSsnPGDZWSRbK5rDwft76mrj7R
TbtwqPBLWpbPpA5hl3wbbRSELjpgbwGk3zjYVhEfY20k2sdxqpudaJBDXdGkcGej6Rb6mv5BUxE9
SJPqDx0SmGMwiXrge+VYT16r9y+JRzbT6ESseY0qbb43uW6+p40uGMrFMDx1JiJB7WQ7AtlbaAG1
fZSFS86eZoMHk+MswxbzgMmQ2EDSXA7nEWQEQ/rIfhpDw182PWJfdt39hckoWLBawC9cAVrvtuwG
4o1pSP0dAIs65JGRbBr2Cm8i7jXcuxNi9T5zSsYS2OTqTmcxSVjUqsUss8vdkRzP2DWgFUF0Pw6V
4Bxrwyq5to3y98GIvo+RMlWzUIV89ypUsQHjxB89F8IbYoHqV9yUaJdLF6wMVRo3kDAXVmSzXomA
8DUWAzKca8C2eLSvjOCJlzaJVArXcEVd1K2mZ04br+z6b6iohmfdi81D4zrBNoMFhefGNLZho3nn
XDnmIWHZvpOWL95HivpnckJzeMt9BBNDFC9mYznoMS0j/VlngAbNxE3vqsibJ7IjMiobt/cA+2Va
fre0Tj5T29RHzFgoKUo9YWHqh71xycqMn2SQZBUxd/rMeEpjyBV8ezehTg9jjIB8V+SUWmQECLc7
GXYwvLMLwm5uFxWSwCzlo1DPl1yC+7R1omMmek6i0mJ9o+kz6YnAcNCe1awMnvqt5J7Zgo7Wd61t
4YrwYsn4PFLtI6VJDoFvDT60hWDAjjJW85C5Pet64izIJ6RyDjVn/s6wXJFeH6CoGk217ZKWJ6Xs
jHIH5SF89RnogXAL6yzdG1YAOCpmibaNJsIGBBzCjdZWzmqSmcDcC38kK1PGQoExbPXWilbhkOiv
Y5oyWWulgoNgpfnJZ9/whI0FvmjihyYm9SxQ5K2h3eYryfFZWDZLBrtJ2UtGcd4+wPU5cAPG/BEU
HZtiyr0GAg5za4hvutc83JLLUNdlecX4wL+Fla9GcOdbRJSXVDLAuiWtf5lr+AcjvT4neZa/DU5Y
PKWNhJ2VYtBcZ85ovwlzaC+B0uqthkPr3OWFsycXzb1Dh3RRhjBCQIMzA3Jqs6p2hTU2136y/WMS
ZMX7UHIBj1B8j2FSaOSHxFpFRI2uOLOKSn20Yxm9ZoNPQJbOgLvWdDgIQw01OfE0xDdIr1svSdeZ
VkOcQOISZu1z4mXc0owwzrjKrDtFWVguATBCAuegwXIbsJNNJzO8q8TWiPKLAv1bSGomTDw9Pne6
OfMk06n7NY5tu6YdLLiSiuAxjawxS2mbwG3DfqtPrXNqDDDBeYNoAVMFdmBrnKeesxRjVAaEyDZM
+nsJLfE4WC2ecc+sfuts5DdZXdXLGHE73vY8OJsiJlUy0EsiHbQqhpadTuuuaKL3shtZKvgdUoF8
/ggvGuhiV/imxH9pY3GIFWnjRpQb1yaHiLp0UyPZBXbJrtGcIFjUY8KKvTcw2AKvkXtHAnJdhVoE
4ylHpoJi1M+AZ1YKvv0QtdFxzMJ6qc3CnSYTlBx1w32twVGFuYU/PNNLzFigfcWCuVGx6vuyB5Nq
lBc3NpprPI4NNnw9vHKW6uvEnMYDrm13GVjUnLr0u+cicrKbpXnpOYhlsyQ8AoMJutV1iKp0WMrQ
7hahFzU7XcJWCfKipqyqaFo0ETF1KjUPb6w2eVm2FHDhX6HqwbeKNN15aMjcDznpUS+qYQmhQhPc
D5q7YmFatfEqLH9EAuGYbywt2eDz4thrhtPKtItoB2PV2ZVtDWi+6EN3k2KbXCWAbglZ9bxHU6bp
rSFMnoSa1N2hOyLPyQ5eS1IJNqprkocYufhU1Wsnpoz5qwwqQVc7e3dqFivfv3qu/2jk+3+XMPH8
L6Mq5i/04y+hwn9+4Tn19/9VPrC0XP3f5kvcENV98n36R9rwPFn786/8OcO1/mDoSsIwXnJhyq+g
iH+kS9jGH0QnGC67S8XuWnfpC/9rhiv/MIW0lWNDbLCEPQ9+/5zkSvcPVIRC52+aKCAsXf4n6RJM
xf5pCKjbpsXLkq5E96+ICf57l0zmUGyFmcy2Xon1jZsPKq3vGN6N26Pfc6Ba69DMglsmHXkYO689
EiRonCF56eBDsE8vzE5H9hEANcWDZnpIM8uIlTYmhtr3UI6kg7ZjWVpuWyDDi4DAjGPcVNoNETOR
s1YVfG+Sut+SrqitusyYAGkgPtvCjIsOBNLkt0ALh4tHFmK/YKNds5EMjZ3oSOaawJ5ffVpFZMC1
+62wlP+K9z/YOjE2ygUiM3dntMrdlIK8n0ml+q/RrWG3+LZf/RwdAIkOmm58/mPQHCIxpnvFpvu5
J4JsnQcm86m6zpFPAV5Rh6QfmKWxXzzmft/eQzzLH17Sk/JDv0WQbxLkLzIWRH0SH7BiUcTbBYk2
z8aSsHoPrV495bikV+Cik3NqCrZrvMyZDyreEWAXmxSjxprQqfFuxKW5H0y9YM8W5gQdFDTpQ+3T
g1W++uH6eYSxVsqZpK/o3qrxUoYCGXUO+eOhutY7Cxg8q0RX+CNaq5w54x5H6Fj8sCbvt03L80nR
8A0qQ1rBqmklNWUKpSR0IqQ8du++K5KdiEiby+3cH89tOyU/HYkTVvIYvNYmKsmRBe+1FKV2y6YC
Xb6uXBMgZ1tuVYYEfDHCqb00sTls69jTiTJUPkNY19sUnFB75s8IwZBdeHsPlN1KuqI+VTX4wMoh
wQRpdwE4XFrRnMgTrFNtRlSOyHhvvpXHl8Ab8KGVqpzeCClDCqfy8k2DNnOemjLZhl0dn0pP2Mey
aag5uAKHS0kQB1g0Rpk7PK5qlQL5qJelxLNWCfByfWzke183gkuiGmtrt7LfhKHtbOqxsp/dmHod
XXjyaQUaiZioKUPyBrixReHaD9bCMHJLuOu5AvRVaA5709hGsKn3Gv8YOr+7wqR7FYUiga7PqkOg
W7cyB90QjDq7VqqmItSLlelJAL1aXVHM5u5sS7K2gx+hPYiIUIrDYezgnk2I77CxfOuCVF/wXGCv
7zLrNnmxsyuQcvCW2CwXYYQXJkdVvCntPF4VrBgWaYI+t8u06ACzs94Ysoz5fHqk2TYUtNpYEuzL
KMS9s/k0WTMquaFETNEjZOKoR35zSCHYQ8xtuHMhSGdnhqDeIjYSF4VI66w95GEPg/dOrlvqH1Vt
UpSY+bThKcqIGBz7jFfLXBeNEgEm7FQNc80lJreTM7DuZATynqke5ZUzISGy4vgJl0i7wuIWbEJB
hsRYmCFhq3zzCewNtjSqqBJSq3UPKk2IpypZPxwK6uhHSmDDpnG9YcuhJZZ6nHtvWNORzIwGa32A
Jgf0GdkhS3pnN1QK0y0rhmYjwz648dkpuF4DoAG5PvHN6An0LtCzBWQUNHMl41tzUePWTvDpzZWO
7QIsWJad71yx9LXb9KsmspJ8z7DRuPZEwMzZG1RP1VchBdIleq/m6qqEofJIOORo9TwDr3daxWeZ
dTw7zWiSLMJQiRRw63dFLwp8trcv6Di6K9W+x8g3iyjyGE/gXGXISIHZkGFB1QC3hrS02ra6LYw+
8iJyPg5uFssHJMtpOXggJdq5upz6nEKzQ5d1qg1b54PeW59JxISIjpLqdPwqVKH2ksBuR82ypSFv
yM9wzXvT1PW5y+KRTMLoUxeg27OaQG1tjE7mXBoHc5FczeUyQA21z+cSWo5u+BrPZXXHiNRY2jGa
wZHINnPJIoN1GPJYSvK5OAcMQjXUltUtp3/+ZUcaYSf1XNHbc20fToO/h1g4XWj+mq2ce4B87gb0
r8bADTpzPkgB1cP1Gk7kUGBlYiXDkBswV/zEwqg8Fc4vrK8I+EgdfdHwGRFcT7RmT2N0NL96le6r
bwm/ephgbmeiubGJ5xaH/DS8l1Ak0QDbUTc9663Omn786o2IrSP6AwlIDi8+LJ9iyGSnglTFM1R5
kGk0TfqrmBuusuAxzecmjMVHudbnxoz0AGfV9hWzpbLJTszM1MMDzvIzaIvUOKGCskBRiy47VnPf
h/MO0Jah8mbn6YNDWi2GrWgRlqo7cC6Rp1zH+a1IRmeTuPy3em4z2yQuy1WpfI7UrLfs75gP5Skg
rzlhIYGOicTFPF2nQ6TvM03oaxNp1KocevNS+IAEwiRyNrFBFlPXxcFG18LRXfhj7X8TIkLo5gaq
vTAALQ5N0IrXzIM5AUHF/27YkXOCFgtMsemYljGjzvZChBdDBRcIMuERQZS2Crve+F/Unclu5Mia
pV+lVrWzBI2D0YgCauHz7C6XQkNsCEWEgvM88+n788zbF9lAVwN30UDVJhYZKaXSRZr9wznf2VXs
2p6GWk/PnhUOWzbj4tZh7duMdl8du95gJpt2ZxKdiwNrWby5XuO/u6nDlFP0xnLCo0qSjGASHir3
QvSe2gVZ0X7zjJrYY2FXh8T0i6Ppdr9MYrm2Nt4j/AJGeEQRK+5eayMdrRvsS6nNSgjWj3MyHQxq
nF82+EE0jJBqTKd9RxyX3JSiGOL5MatPF+lYywgEZD7JiRGnjjcdKCh8oLXaug1YzJHrQzFCT2T6
94Sokb30iuHU5r46+vD+biJt0o3V5t1bGbbEA0a6/vDrGqLkZPkQ0VVFX18lMGujSWzD1LJPAwZp
5NNVOy3yKayejABu20hVAQwumJ5cI4PM5rjRfipxeFI5WT9nfpPoz0c4Qy25e7kh/XPiZ9UzDEhg
K75fJfcCaTbKlsA/m4TW8ICIPPucMjeJt+TwGXdcpZrchBwGTBvj8bVDiO1F0FSvXIzeG9VG8FRh
AIOQw2hdFZ64RODotuBo4brCKfmReRkePoJM7qIl5910Mm/ZQonc+7T3q0T6wyGp4vS5gGR6IGCm
IoiMefO3klJrHUiCpJoG/VeZh09NbG9KNzZ2aewFL9Dz7Z1oxuHiEsu3VJ5PozQPzgvkSHcN54gc
UYPtPRMtM+BGmKJNOVr+RopE/jAwIB4CnEZ3LIbNem6Yg7RlOXzzHB83uDm058ysQMwEmJ085NSM
0nQBLb/pj5rkgc8cGzjTudpCoe1Hdfds1PFwDzvu32WQpD4G9AcIIIih6qGY4DR3pXVyhjoh9Q3r
xDzImMCcpmM43f+JuWMU6+FG5UY1jGvIIX6I3YCKtaERJnkz6L57DF/WsaXGXdo040pGES4nl1VS
+zC0U3xaUKsYcC+G3EENbpHii0yuDr33spj9+6QtDo827YD567IJC0b/I+Cv1FffMpdVd54YI84x
jdM9Ned30GCQd62av/H7ibxRv2kuiNfGs1d61bGctTzOUTEsAyDc2wqlH8iGB1YShBd3c0FwCt/C
Wc++5XE6DwbQSHor5h81NmWoABL2J/V5usF/NsBxI6N9XeURHX/mx3icU9yYXGJRPV7cAnzKbIXx
sxVK/yeRZDOjytAlxp6kxhH/AYXhx2g7WZvtaxtei9BtDU04hwyIlS+/RCak3iXy0QRESxmsYjHO
O6bajzVtJMdgiaL2fSSk6FtCb5XwlarbRrRc9cJTrGGhIeDXQpGNYdBrt24ZqDt2PJhhQSj3LSzh
a2MM+a4rrfGL55CM0rKQ9ecQp+4P9PnlK//D3tGvZPGImhmeBkrOeGmo2sfpJIIdEFoIxVGOB1sh
gqCcSpVk51uMa5Vm4mCEFqZnxKYrKSouc9upT0MjiU1L4uRuuDFhtRbYlVdnyIIXI3KCnSMg+o+S
AwmIB8d/Y8fFpsSIdCykVGdw+t13gDI4XNij4/SChp1o1WiIx31yoH5nVEm7eC0Z2XWscRr15AW1
YreWC7KqwvDpX586/N/nCX8fJ/zn/6BQS8lY4P85dDh8Zln3b//+mZX/8W9HzGNIHf4+gfjH1/9z
AuG6WiMdkAiZtDT/mW/JBAJxDhsAZVqGDWmTv/nfEwjnD2l5ymE6IR0PhZn7zwmEZT7iMk2J+sy2
DKVs+a9MILiT/48JhOCGcG1+QOcxmfjbfp7Y90CSajzDrB7hT2WufK0e9QGz0J5KIVHgupj5f9ep
QynR/VVVPHZQ4yNE+1FzTKHrXNSjDskeFUn+qE3SR5ViaB9ueWzqzF1Bqxgfka+gkUMYpVZFTvzg
o3muCpLSMpNJOj1m/kwAjbEzGxzBM6xNKkgpT7IzkzdUwALRE3BHq6HmTbXboZ30vH0+A722HmP/
LA/rQxY95KdFJD+8x3oAGYpLTPyfW4MoGb2NZpe7TR5LhfyxXhhg2OGo9YPkJ+Jl6wISilUEuXao
EChArY3z2FW0j63FWGTUiOiWWGYo3yheSIIbrwkIuK1b0zFNDw3M0CQXNCnpOxCDeEGGdo3U5LEn
UXhUX3jNxxssN/KUZ4IGSHacLh7Y/z1xE9a21HG0lY8VDJLi6aVLyCM9NkGD3dv+c2kz4lkmoC41
20teAzEJTVx4hRjQLT92PvS0SFNDLrHosRGCjGutvMeWqACM/ybzPvvptzFYocc2aUpl9qrNlIPH
TTNm2DBi26XuA9SDNBR+AFtLJ8YC6zguJKVblokCYup4bh3fFiuiMsMbk6aEoDcKslf43QMkf0M6
T0OhWYTqcfxm2r0HRFDUR57f4jPD+yrBi9ftuqmZRyWxbz5Zbu8DdYs6896XcryIlPxsjA+p9STS
nKmI9qoygDM4AUpoaIaB3amG71MQv+fDcZeAHrIqvDkYO5H9PsjARQkTdDGDle8AumTl0oy1c6wG
zznafDfzVsdG8dnFnOqUKQHc065R00sekN82O7PxHkYlDMIWYt16QsHMkoJon3Tdy5D/PCBTPAw+
gom7qxr/E/kg/UkHSfU4ZxFZ6CqbVHwS+GJujtsODeFPEBjoubGLT52SZwQT7YagwugnceAl/Peq
JFBMWvj307rGddUXkJgWEVgcsYVAGn35jpg+QQkkr6C4oMd2VWx+USjygoXwE8CEjKEgXUs9Ipwx
LlXTj6zPNb7kxC71QqcmQ42xd2zEYVnvb0zhavumSjEk9DR6Dj67JGye87F1CV0ukZYtWrQDqLx5
ZMjAAt/wm4CMAlxTJI3HFiSoV6CA8IVBYXcOcnIDQjFSz7v3qu+B2NVzA5DNH8MnskHaO4EDNP1S
l+PrKOLgE6NN9539T0amol8+dTbz+7TuATeOWfErLZtMYPIMTeuxBeBDB7gjjz4aFCTcscD8Dakz
oNHzmE6llCZPTtnl51RU8NRTS8DMFQwOf3mjqb9wPWCAEwlVMGvfqL6p2OyIVHUcSBlFghE+gM8A
BVxluKOiQF2YRGKpYyKwpoDHDjbUECUocqJdUo1Ixcw2YenisrcovQEeZVd2EGtKEkqXblp0071V
VKnbogb2uBBdOH8Kl8HJIxQ9ogzDZ7jMQrf/6WWRewxMcwCpP8fm79ppK6TvSJJItRgBn4WVWFe6
z3+BmHFe0qKxr7hPmw9g1uZ+ADe0Fu4wE7MtUFkWYHxx3Aff2ige1rkn6589xtQd1Fy9nqnoA/az
RZIznmzHgzelJIqiUltrKqmdwGC043byb/PUFKeu0MZ2Mu3hp+7k9IY/zsCAMJQkpxvqp93b/meF
L5XvxSKH3jtG6AeqY2Ymo+TgsNxQYDvn0c2hsPkETto1jprewlAu3ZpdX2FPN5ZT47lA9pmv8sZh
eUqwp/XCNTqe5Wza3ynWi2+zAS6XqR3Ny1gp420i+Sg91eNQQf8ei/B3GjvS2pqwNK7wesZmARmC
DVtSBgXmkale5TX5oobVjmfHJLaeoYsUm5yUF4k8c3CfstGCmViTBqKaBJd9PYu7n44YbbDBZJfR
k8MV30vz1KjI/xXVNMJ+9vDrh62zkRXLqAVrwPrLcGA0X0y3nz8NpA/7rqsc5q6zAWI/KTDUxGG7
q8smWAe82GgzuvzSNG3/ZjYBYEgTiNBIIMNHOQ3G1fcbZx8PVrg2vBmpQWKVF6OzAvp5vuTZ6ov8
EoL+QSkk2S0a/N3Caazg2cZPHtIZF813E2PFfvJCAlQ71Cfu8pE19UmjYteL3DOD61yhJVrU+K5P
leMgCKiVta/h4oKA0ACrDI3rrM8MEggFXsd6joa9Kqvsp0jraM8AMDllpQCCxjBu086MlYjXqQ5B
0FbffCaryyaM5gNJVOXGeowJIMsOW6F996XBUUjQLeOEOZswdefgeYqzFuqCHDjfN48hxPjnPILi
mPSEx5Di/0vB+l9u0v4brsno70x0j/+16eH8GX7WVKpt/fn3SvUfX/dXpaqNPyhSEWtSWhKdjsPh
n34H8w9lI+J0XBYI8q+F2D8qVdP8wzCRkWp2aJblag+Z+z92ZdL5A7sDSezKwvJAv2z/S5Wq86ev
4e+K+T8z4Om4kaYqg7r1ofT8W8lqdhNSbVPQWk1hxHw18g5EIHuHAbjWX380cZywAba3M6DDfVK2
T4HOshOd2Tfga8WBZyueNSg3LGp3gERyxQxhZQauPJtMyXQ86IuKi3wV8UatBmlSGE3djQ9ALnEm
0Iy1dbJidOIsC+Trl9Sp7PXwKGTj5NefvqfSHYuNOZAAEwInbUcn/e5M/RMsXgQ2dmdsw7I65lqU
xwoOMQKm+Qftb3Ms404i4qaMs7PDrOEbPdwQRAc58C1DsOxh3b/mDLSvdUnOn9NcfNnOh9gYB8g3
3qtMZnQWjI5v4HYXRQLmvlN5sXPj7G2263pvdl2OkIsLYSSOYedmo94wEHTWXYvkRmZOf7asgQwH
2KQx0Ri7BE4TZ0h5JadTHHuSvg4jDj4G99nFbuS0Tr2XynCbHTNNKuH2FnS2cY9oWXejv6yQeJEn
odXzgF7k3olfqWS0IkhVLi2kgXm1CmynI+tv9s4F8TN//dExcVwrH5OgiMADh1NkkvCUfjErLLZl
GnB7x1G6chwu0rbnN5qlFrIPuNQq0kdfNQ7tvz1hOY0f04Jc7cC8O6c5VD3+hM6/dAaEtAoXRDxl
nGGP8NwxjL+lnuw2k+gIZs3wn/WuCM6BFaQ44Yrqe076vFRD+ja04su08pUp2+iZqec19DKPTZTO
P/y4uxP+nb+D4d/WKZspC1/8ZmQLChp4YFtKTsdTaT4CPRpjPmqHnRnP1WsbTsx/cfTc/HxKD9Jo
vwqWgzgzvsc2zFWNrTEruplIIYsrDZh6BNjli3L2MTJ6MixZnEezH1eKfijNjG05NL8jQiU3GDnO
Vm6iZMOzvy/OIDu4GIXjMnQ03N13ZmIBl0xanux2+lA6Q+IbOze8zc2e/2p2zK00P2JcfQMmtySQ
qbqSqIcRroPJE3p6uJPXS2fUGeWvAV54VXdfWVkClyg6cxHWbnyEOAgvOxXddiycC4uq7jxCLt+M
U0yeCtvakzfAaedCXBTWlO9R2R4GOxRwrtLqNPkuBL4Kk1wwsH1zIX20gX5M+d2j8fijnilBpsKF
6eGSbWyP8cXJc2/rqgAibNHUh8l1n8ICFQyqH2ujCoCNqRFSzZXc0Cr7WTGOPvEg8c740mP+X+Tb
riiQFqHvRU57g4yRvRKUvWLnTiIX0uHvLjZFAnfEljaOnUPqJ0QBqx7US3KtARet9Oi6e9TI1BUS
MRKyEHGy5KXvGfh1Ymoharq/KbCP/gQQkwy6YtP8yMy2O0Kkm46dUVtrB0Hjoo4nktPMce8kGNLn
FFsNR8ciaXqODnirG7a8G2UN8r2ZM9KOguEyKlbEBbJbmZf6xxQxJCYse9LyA7s/KoDO6I8kTkDk
DpFHw/OXxEfGHSon4zp7A/8czB1zNRSDnj2lT1wW4SoiAryWdXdqmVYQxALTiYUeihs3QMveOWvB
qHar8slCjERi9YKQ5GEzR0CCcJ/CDEkwN0VGkGxp4gXRJf4m7cpw6wwVzvDCEafGaa9TsZ7bHptq
RqpNDrN94dVosqu+nvaDBEwZ2eC+kKlDyVjkCQov9otfCIAJMDWjpaFVC2kDulXZv0PL3aYjc0BS
/szl7Bu/JqcBA9Pzb4jwoFBOtJNemprWMKpwHQeKWBV8V20Xbb3EJ8W6uhsTPNpcZU9oek8K8AMP
N+HYCOSXkYEBWtSnMWritWPwmYczQVwBtRqshSXjYIZ42giXcLW1HAc2GNit5ualhVxBosv0TdWs
idJGSfjQ+7h2GehFSCmsxgGOPH6nWMNiPxb+EtX+CsjtyxCNW8uKse90R6qtZlMq8zJZTo+Kevhg
EvJDCsK4ASh+sVVbmAFZuH0//56IA9WhFCvgfi4O6YQAyxjIeS9JKDCcK3uNn1WECI8+Laj7YddD
MZoU+ZZm+DZjRFEeaGXUjNaCU4l190g0UYZROI6KJeMNgrzSX3WPUc7zsbQwV9qQ4MCZG8enOBOv
BPrRD6aEZ3kuL+9Diy6RS4Sk4Onk7NqoFbrHIxMCTkuC8jCZebR4ppX0vAzQcQL6JNDGRtOFLpLQ
YMba2/NxqJ132qVu6UbaXgkvPEhuhsUEvnpJAmm4RDn+u59jWp/MrNdD9aPSxGM6KcKVjg8xpHNj
1KNRt5fTpmSkzJcd0ti4DV7/MrrqXnjqMI4+efNk2ciSmw8ukg8TdPDr8jkj2iGxCXmYfHPJM/jk
VujOZ/CPyyyQL10x35igkzRUojSLofXr4BO229PcBtsywJoctAReJI8AEhdtaGY6R3CxIAL69IAz
MyZrk4lCwbux6YoITFxvRBsLztWqHEr7HvjMaAabIMk4TR+IWPs1G+0VruX+VeFMs+zAW6N/Ntae
IuoDRceGb/rdreSwHuxKbIgKTgjujXJ22NCsiTMNvEye2tDqAH+0h5QMC6uorkk/jtBmEJPLnP0/
k5GdIjkIwkW9KtwaMzOh5StAWrA+3OH7w6y19ULJHoXoasYBTWeS6mNuSSywV3D5uouvBxhERrK1
Rwt0Wm219xzdpt81PyvHq+/oqrEf4NJeVXTasJPyTS8AFNPvzIB8YnrxhEj41KY+gMFxGVyS46GC
Zp0sXzvnNk5lvk2xw7Csh/6vLcE7W0IkK63sB6r1D9L6+o0vx+al0+/FyM6Jk3G8wA9tF32dzQgY
mdpHxj6kmfqc3YZeixC5Q2y5n0aXqTPBLluiN6gjHTHcjEyRWdpY72CI9HZqoV4YxG6UWBWOaGTm
RTiULWVJjK9d5djUkgch1bBquA/S2SJ/btfK4bEF3XexwaygMdftwW1HvYiJOgtV+xRFpfHEgwHg
VpS9eCeUje3BcAEhQc7aiG1zJCwKZ2JC1VpWW2VU36PCQRdN7OrCyoReJ3YLMShIzkj0U6xJk8Z6
3l3IO4mujI9Y9lA0HdrMWFIqTxflBCv24DXeIxywBCQeTX7lR8RDgZfrQ6tHMkVTxM1m0DrLwOqj
Va9bwQbSJSJHlG/WGIy30QTISQrPTdMncqUCoGhKd5HDh8V2M9YPM/24MAkRfJO+byyM4AkBpwGD
7JdqS3kMGOWdDKvp955dgIaIo2NmmC+i08leEoC2ySSCLiwf66gx6+tgk+9AROcdGUDPk0/gQSK3
0PRJBWK/tMkRnS3dYSqffRjqCSWqGaXjy+TgUzMwvKwQRy1tERjfPPjRjHj9E5KxizNAwDTRCPGO
dXCaSrbImSWOgUHyGizFQ+FC7wPE0SzrAE0EYUBqRYQXiqzJqw905PUB+LnDAWnV6Mo7mO7EDvF+
CpLANCGQc613mRbMEXPwS4N8cyYeL9BAzT1I/hTAZME56vOY4D5m6TWfy8rVQb8EIXmfDJwzEIr1
dowOpqPIOhn4qfORuaTHKSEH91aob32WlwfvEYNmttYxNfXPIRMoiRIUsUKxBDda+nH88Js5iNoX
z/ONDTy2ZOl045s7t+VeFUVxy0u4o/Dsqw1hIlC8IvPUziccYavBFdO1Myh4ghDRVTgSXFSJvU7k
cGO5OW3cpguWboUIbZ7VfWx3qovLq1WazAuKrxrp9HVkrLAMXmmXrAuhOYe2StzzFFCJQ45HmBPA
2zGRAOBJxRZtkO6KsfW5rnpjM011urMJZllPTidOkJfjI4DiDKeZsYkdnipC1IpVVtPMxQW9Voj8
b4kt55vFghsumePtBva2iyjgDRpdorfZIxSVvvYCY5ZINjFi52EKt2EIOCP7bTTEuVYzgmfX7feS
lOblmDu/hf17Jgvu1I/JdG108SsI3w0jeW19PgwnnCawHKNLLrX11kvvBaaauY35fO7+WRsFAQSV
S2nuzNuomwGGiuS5FcMbBtVkyfof50XssVF2210ps2MZtCPOmi0f5DLIEvlEdMZXrJwfys7C1RS5
H6XF6RuF2bRDW71zyM5bY3M9hR6B5HEQs2PN+8s0IZbJApRgmop1h0exXQ+zY1+sVk/gSPGomdXw
pNJZIx75mN/Id41vsp3UqndyApBiGFVgJgklM85e2Hk3TPWMiPk9rnjN+XEz6DFZgltkyM6+7g+k
jsEDbsNkA3bAx15H1Gepvdd8KK2nyo+3uLSzdd95FKNkg+zHETlEKNWnQfd/VS3lpT36JCA/Eo2x
BxKnHqEGtNftoKyT2VRyPTTFJQzS5JRWpEHUj2cSI+++bggAIo/0M4KYsi9kNR3iHof6CIrKjC3v
hJxi4YxC7HI6snUKzG6r7c7c2HZ0boP4UKKzO/ams1VdmKzLwq1uTT5vxYgz0sHrlxEdss2I70mh
ZF1IVcgXXOHplo0fbi/2xT1BC6kDjpOjRi2TofKuo9PLpaVBD5duKS5FI46xyusd/BeQkHXMU58E
CQ5rNz0avfugNDfZrpDiUtlldUgJ09n1o+uQ9sFJEpDNjomMhrnnhKUvRGCyJIzKeszrkf2bXYow
sOPMf4TUexZ5XT1A8VyG3a3MyNWxWhj9eJOK8oHKCtW74+bzgdtuCbWqS8jmMa3hEyCBXramn+6M
qXjj/xayvIESwSjbW47Id+GgYLpGPhkP1OT5prFnggQanZ7GTMl9AAKIbX6+jTtw9H5k589DwFFv
mSnc1yKMz1JXzq6S7Zc5znSpNBvK6deOP5hH5UYVUqhw23uee+hVfgrLBvcHGuyl14q94uctdHmS
DvZV9BTEyeThNpsY4sgpIXyLDJ4wsPZ9lJ3K7ofn62d4hCeDD27RSfcrwTnKNGZ4muksZ0zZhBbF
7GeQO+V+rRZuv2MgDSexj26pj0pBKPkNEi5th60uyiJVBiPoM5Nz99ZhI9I05xUJJ8WElDE0WBax
fdkgVTkjNDc2QhaPvNtDlfYNlkUkjm3/oSEmLBwLyUP/HGTOQVG/px5HC96yj8mElliGwS+RomdK
Mp9xAFAb3av9SJG9H9Lg2JJCJzLD23fkaeEudhdDAaktivOlY05fUoNwJqsb5mTCNEInTIcUBKrG
tMgyVnm8yIboElFdrmYbiFEeKcR1xnckLnopo/E1jqetoeZozTJGdLhGGVE8+xku9qi2f+ixfIK7
3s/leyWtbtWAw+z7/ps57ZjvmY8cbvqjVBxBRP1uxLAJ4sRaNUQvr6giz9IIs62fW79F2F6dsVxI
jYCw7wJvx/Djt2tl89bE4rnIWGOt3aBKj4jBthjpgz3+ozMCcL3zM+NH0Y7+pReuf0G5pFdlriI0
UaBNk6mZVo8zAfeUE9FhcNh0ndueHQQpzAnTjzxlwycgkGAcx4ljp3Nz8Irlw2x7UITo4A+9SAyX
59gxrk3gEfIWo9FR4E9XEgnLpcFouLfS+III5cHaxi9zTDowC3J2+qNLeAFGERq1AZYG/Wb1pQzS
/0TiD1ej8u21+LBcVl887Sc5jM9VU2h4blClYo1z2Roogco25R328eAkrQ1GLe7bZYnbYJOJUd7c
6RgEors+3EQdcZXM2eBOIn1p11ky2TDQvHZlNwUnYRfdmY5+Wkman1rfSAnhw/mCBS+l7ye9uObV
IDHZe2Guf6PGPcL06z9GHUAYRmG95HJiCxQV4X0OEzKl3bJ94SIBzUdsk5agPDAcUw6N/crrSGft
Ij7+mPqL5LVN2djue9CGd7MW99CkFW9jv97VCm+WzK1t78sPVDnjmV5gYSpOQEzB2B+Aby2SBG1i
veHnI98CQDw+43GG4qVYmguO2Yn+hwIQbH/dEqPWE9m06A7Isz4aFpPL3sDThCSRqwjW3EL4zPXM
0kFg0/4IovLm172LqpGXaP6lRy5a1LLeMu3iN9mEP3vHHVbatz4ShzFugI6WBYtHhmJ6zJFVrjWO
+R2/D8KKXLDHTgfOMJ/sAJeheM/8btlqIt2d3rlXhGKh/ozznbauDgkcl7pp50XeIXuHDM3N0Dxy
kVlSDc1SBSnSJnRYPVDLTZ0XTxkwiWuEKX41q2VhDPZKW+oJiTu6BsfBsqab6mgpfexr6nsdVnuK
Z5DPbR2s+zB9qbBtEFPVxQj0fphKcH1TedZZH710DTOePIEZOET21Z1c4wZhcYfvNty6+K4XmEZT
uiI8va1cDrkN+K/oQfKF87bS6qivU92pt8gzuBPA02wQyRO1iJv6Q2CVci3rJGvjk1cvX6N4R8lZ
Ce8CMID0AVa37Rxfw3Cfcy5tCWVZJ1bTUMIhpqxRgBPtptD8074C0JDbiMghjA0gDKbgnCfRYgzy
4dQjqV84MB52PN4cqlSBuE1xGLa4bzdD59kcIxoinaN+W4zdNm2bfievRe+xul80sGqGatrbFfPF
rd1LHdQT1M7EYBful+A/GtQJBJSTCjVNqwnq51S0l6yc7YXjue8tyuCFspM3qveEICUB2jLG+Gr8
dAmQXrc2c0GLzzWgDo7MVQ4LZYsfosSNDZrZGJKD8xAvJ92tII6UuHrJnIftu1sCv01aKKkk55DP
kAHGpYZLp/qYomHfBoX5KJw3vlN+G0UlyLkgvq8YNFzmvn8Oe+SXlfmU96QCMrIDqO3ExJVUellG
LhPEmv17q/ZZ1zssEt11M8BsITcB2p+LukEGDLPD6mWamMowqXjlToByJyO8SKFzB7h0Qp3PZNor
K8b4ODK7jhcnZ/BETz4VoHf9rP1R+7F1FA44Frbb+GBhTnRVsYs39jDla5M3sC57tavxBUQk0bKT
6LZTDY2x4RnJA+MwiZTjptXD5szBNq552zT3HgeBl7qHIJG/lRtWCxGgk4mJvsFxgp5GRaJmUdC/
0R+Jje7tL7sgb40F5a9sqqGnTgdFxOeitPH8tnODqT+DpSjDiOSQ8ZZWo0OwgdbLvsQC281krreK
U9djcIUaWwLKWEvGdCg/vtus3zHh/0LsuJvm8rW2JShF1lFZVx6jHmAlt0Gvg51roAWZStT/HTLN
haqcZJGNLWMFErKzFFHIcEKZ0SyCwfisPXJmQmIpYccibRcplHpfrpQId9Gsm11EXbWYzQWmwwIE
fvqzllT55C/MHahLmRD9YzvhTjrJNmYVdA9DY+kI9vlWdHO9TQrw4cQW5OYSM3oyKWV4JIrfVTTn
RDkyp+A+eTfG+KAyPvqq3nRQbq/WYNR4peQZ9Dg4HhHBK/RiQlJ6c9c/EPGF5EmocZ0CJ+fXKXp5
qtwyWrph2h4MgGIB4ybGr1VP6xBR36GnEuo+ZP20L/0fIwifBYePq9l4GRHJAskwQXZC6o340jzW
YXOhi1sVjLyaWyAal0hjH4yx65zRcTK6t2tqLgBUY06+SOngoCG8ssYEsIz5BW+8eiBrhGg0mHBn
UDDvaDz1ithFa5tbaoE5EGxVIF7zIGyJg0B/nRrVDsLJm1+mH21R/pZEaG+ETei6wy4RvjJC2mFf
JPNPtk810wtRrKzAvYWF8G/4dJr292Me8BKR8zj4kTxF0EDE3K4TBCfHuA+eS5jUl1oC70cPwSVh
dpDxe2bc6HEhHbne1nLmnMaKGFWhqnxlZelHZSFXHll2bcNmfs+lyg5hX9wbKkKoi9kCroW3542/
Y6voz7rv1hJB3A2/Q7qBjV2ufbQoS9mMyYk27FDNmc8YT88cs9g0KjtuXhObJVax8nAnvw5l4x+4
9OtVAGoHYsGsISuzZWvF/Pju1Tbz6SNbwuQgy7sYqZUzrWtYSpSpPT6vGoawzO+QIO1j5fZnEXnT
shaDWBUYNrBBkzNh+UYEIXO6MfTwt64hEmwp8ZHh/Pytag1OsxTkuRiDjdX69ZvwVQ67Xbi7qAT0
jI1o7Y4MlLWd1PtMNfORxwhQz2MP2CT5qhut4ZpZU3kGxjUvRixQ0C97INZF/lXk+KSNRuHDT9vP
1qP3zRp7O42Ofct06F6tun6aPWLe88R1KV1aSeyqSnZ+K75Nxjm3mvBHCjoqRONkW2n1MtbWsm3d
d1WXB0Hxw/w94az3s+TIG2HgbydMgRN0o0ci8BJ02cQ6xjtiefpFjb1tx9qHLeFjkVFLgMyeNheT
QwTLAxMvKn57HrkOcfpdBOY5YNKR0JptIEM0u0zBQaKu6UwCnycEN9jXgxVrU6icXbPvO2kd/vyj
Kb23GbLZzomc6FpKdgFcIPEGhlt8tWiNcb4d7NgIEAM19poq69B5oGOSKC6fbC9cp2NVr8skRCc6
QDp2NB9BK1hxJY9jekoQn+dhRUpUVP3Ok0DfRN9WmwF3GNLzWO9lGshd6LFRZcuzHWbTupJAee81
uyNG4dkuSizwooz1eBspGVrZ2zRE4knPRbuPic4DoDAvADQXW+mlAbiFVp6KKnhDTRB9TSNtNVPd
RdCZ1b5mVn8rNRKsuRsPHNUEOWKn2mYzVP+4JAkAFcwZTVeE5S5fj15UnTgDIKulzbikXohPkfOk
TTJ+zFZ9me2I4C/FOacCM1v6oZrPNrFk5dwxay86WLbGItVpBC7aZAKtBI4TegN7+F/UnceO5Eia
dZ+IDaM049bpdBkuQmSoDREZUUmtNZ9+DrMHg/n/xQCznF4kutBdVRHupNkn7j33ac66fdWzBMNI
Rg5bFWg7G73+xcWMiKmnfVxg8Zw6o/rNKWqeocA8NCEwfX1k/J2WE+Pzwvxl5bF4bJg7IJzd53ie
z62WCWTj5CA4jqYeojjtnx2LWz9obq5yaK/RdHlAVqfL3z+gW5FemoTeoJm49w0x3gpkRKYj+sto
pIDsOKhDsolOcOj4CPrJBq9Ku17K6b0GAH0AnUOtZLVcmfFWIna8kLV0inFzbBE70dSYLMzW0W5n
xe4e2vbVrXLBo8ZrUonS2lr43E6TxtSWF5uAzkhDsQ+oHJ/Hi9PYJ4vWgr5WvxnROFyaEmZOi4J3
brrnvKvmrbIS129c4x7HAOqdhuk+QmEBOHw23hFHeASGY3wchzeZmDFyRJ0puZZY54TcPpSQE1Fb
mYrw7GfqQMqm4Zk8mWfE1vBtIutrdpejVhmfJlsf+O/xdxqYa6vNEEPjUTTczJPhsguN4kr8q4TL
wzs3SPlhYrNRPYYP5kfvXVxvyUX2XUve4nwgKm9g9lJy+AwTLh+6HQxm7RcNL+zpR1LV38L4ULIt
3+gWIHbK8MUj9wXIEyQVQNX4Es3XuYUME6arAXcEvD9oPftRPX0Ik/IOY4qrdeICKZzRDyv2ekNE
7vGU7OOs458ujpJ6LKxJA7KindRTanvXYanTp6e6X2V4BTbAGonDdkncHnr4H3w6BjlRNqQ11pQG
wT9EERBzibmTTyP+YRScdNaLNVSv8H4QVEfdjyyCZ4tx7h6MwzuyQkUOfOrBKHX2nf5FqiiQRnpJ
UPOCWFs2tzjSfNXaP1DUtkiAN7IS7/U0/jbIOQrIA/GRk1Wb6bdyfkmSCnYD0BhIgogKZsqNEJVx
3mqbLF4wgi7VRz0GHjsx7NNlsRGYRJHT0snXgPdi/Lak0zK2s+VWoiVZ57GHzu4eZsTD+cgDsKZF
1hKSGx8p9/w267hsCC4Z83HypQTAVBFooofiwtiaDPkSlgUXa3ZJE/GrNDTPYggz1FEAdanTNnFy
l4gToQSZgGNICWu7Ne1H799Yc8RYbcTTAtpKpEm3oZ066Xb1pvJx2fdhbq2Ud6biEEj02ZaMS/sj
ocL32KwQcbfZK9oP8qyiF/Zdzzj0Hq2aqXzY9sRLz89GqNBFdgw/k1j/1Fv5MuK8w4S80FLUwLqq
aE2hWCwB8nDXa2gzwhwLPo1iB7jNazu6u9VDsxkNwmM4XfAhUuUt9RJ7y9ChqtTWyrFi+Snc/Jr3
nFoCU5tRUHqBCH9pze8s6Tt/Tjs2gJziYav/ShDMKztyd91g/w4w+GwS07a9vjFQyiNaVnOog5qs
wn1nsX2n5/Q6Qcxj0iRoZN2M3a6dYcIEdxA6k9gESt6RfPJZ6cSKZJOzm2ueId1CB+4arwmE+K0V
sss3csH3bjbzLray32TF0E/xJG1ceFG+YZonXjZ3l4Rk5PEb8Hu61lcsztHaNdc4h9N0YQ7NAroC
tqNID2V48y7CPiCZgMF+pJcbCy6Jn04hg7Ox/5TWzYronaJkAmHHcsnTijreh/0c++4UlfSV1btE
LeaNQBNQu/ypWm3H5KXg3y1NkDDpXYlwhAdrbYbM+dZy/dpGSKXMVNz63rmk9i4dvqo2/4Ug7Q2D
n/PAQ6PN36R3sBt3WlJ+7fS3ZUxESzf9HvrObcmW8KCc/Lq4dAPOW1AjEwsrvrIobN/jmfUPdvLd
FATg9exi7wJCm3P7WqDW8upw0raiTs+2E9lbq2LI2bsl8ots2lYZR5kYXjq99OTTktNQ1urUzwP5
CgUVYMjNQc48YowH4h2fZ4JnCLtayL3HAlEpW+2ork9Z7CoK/ybcAY4HoA8DvV2q/SDSbodMQXij
rMgbgdtdor6JFoD9elP+kwykNC7jtStH1ssGj68NaHE7DcaysccRRRShcXlkdKe6RtpD8wNMt3EQ
VaklPlr1YxZYrNigH6yrQC9bw0MyJEK+sdCNDASknpPI1LexRRQg6YkxKAVEfQgGrLcImd9oeDki
zGf0XJcFcN4hhNrsRSTZ7d0a+r8+vtZOGrPT6dSlZUc6YVeg3ILAkAU6uL76j7A7HuDQ7VmTrn+I
NjL+/d/MYavhPWW0U9i3oBsIUZuJIKyovnRSSbcu3oQLxsKnnp/xADUVSW9mPk/MYe5WnADEa1lB
sW+q3SS6pKy39pngbm9L03iomJ4Oi6E/TSOipGbJR68vKbsGByCAEZEqFju/DYkGAfXFRfAReuNY
0pKZTEgiv9KNR/o0v7IgZ2mBdU3q5TGW44Ns4MnGqiB2uHcQzBM6tMy4WThLt0a5Kg9drp+larzc
MB/IdL0tdEfgm4fmIQtYUue5vJuBOftFEtgP9r4H74duypegF/dyZOw+NAu+EJhFh2Ju8MjYZ7vi
KGvlV0rxd2odoMRFgSwQ6914C+AhTTA634C6oenowyO56t+5XlykCNkiuJg6iI87sBZKYb3C4FYz
T3sdKw4/cjHvS8Ril635oWmt5ki0gi+LPGZXgV+FMSmXd1mQOD2JE2mZwxVuBACUuoYdjJ1yr0gT
ICDePLmD6V5N0a/PqRh4Qc9ztEwoBRIwlEYoiCwx1VnDjbKZCBzcTtYkPcMA9W/pBZNARJBziKO9
nTRAD7M9+rYyFgil5b4QSXpU3HW4kMkDcer4wXWZjPFGBweE31+OQXQwasEbXqw14F6/NNIUu8HW
94NqGFRjqWbHgWSp0OWxcVxq40TbaWnbH4jZMk48Zc0pHLiToJmkIaMXe7ibbFBuWVoJr2VysGUM
bIBk5EcM7SL0IjM20X3LJ6dtq2vFdGS7SPkw81v/ipkDmaZo94aQLn4gcqHtHAGMoLyL38Iidq8O
7zAnvZP5dWCwzEMUVBGfdB9M/aMoWn3Hso/oyG7G5Rayqw7oGzrwTRunGNmeS/2sw6uKYGZvS8tV
19RYyMcK661dFVDdJmWemql6XtDXjMqVu9yCKUMltVAjxrshDorb7MDWCgdNP6pylGe4eqiDgkcy
jdRz2ck3lU3VyXAKLBBV+1IKoZ8Jxniz5p5TA4Wj3+tEhDdBF1+jnOVZGFX9rqe6PNcTvqjFcQ+T
6X4LW5i/cne5udhtf8cty8JEbJU0Lc+YEuvSoUUhBXCEIzdWoV+GxcfMTQaBpXSZii92/s7C+T01
CV0SJLBGxQw+ug+4jCe2PdQ/fyRhUxss/vfOLDhh4/7ehjYzJDmKPfILuFgFqxWrqU95qcutOUXp
UYBl5hsDbmsVatMurObTKX+luIE5E3U9AadkLQI2Fk/ExOQMn2SvAc4a2OqXigEhOTcPVjLPe1M/
DdkaO6jNpxS0rc+yez5YtFhZG97jNkZ5ZWIv14bDQpLkWFAf4tDd4sQHLnoPYVk8NFbckSMzXEp3
eB3B+3mjsR3KlMMti/9w+IjN0GZfIF/F2cAwXsG1WDoECahIawZVqpqnHciZJrG/m3ZSsAsOahSv
5ERvYbBYhwogPf6F/IzorPjwWytM3nh1nU32ldl9+qnGejdV/BazMYL8SKTlkxCEvWkmxWmMq+Cu
CfZ2jcFpWui6deh4ffvAjKhA+vFIBfES2kaKbKXH/RLk9kNCYgotVtYS8hFC1CRa6CnN3vX4VWPk
GbFbeTJE8xuElPTmxXR49C0SJtTgTw6AXwqIBECQhYzaqZl95C2MIpiDu2m9tYz1IYw66sSESSFN
VFE99L2kb8eDtJ0QmXkmIqB0dI2rjWbejPr51IT4SAcSkrpy1o9IkuKuDk922Y+PhV3dRZpGZzZi
WtrfwqWPnmxAamht85BhrkLxF7OXWKzruvG6/v1vquEgoEclC5qtim7hWmcx9onYMt6bM2OPrrlI
pMX5or7rORmeVWU+K71/zs2KEIPe+miXOj81gYq9oKm7faBlD+EYXLs287EEOIgN5HBDQUmrOxX9
vTN+R1WnXoJUkj6Ino8dLYPolgjhW5EZ0o8mut8wh50kSRNjZVTdmdDQJaCo2DYwm71OBt0tj7Rf
7Nht0Lt5cxgJYllKLd24cbrq86YHYnm29prqHujUO+TvYV0TzyCiml1gzNchDxukosAUQU6kLK7i
4mIZ8p1cLHEkUPMtGot6D5kTyn6hvuJVfeM29VuIs+ss++ZPMM31vomy7GpGSJysIiixAhIvTKCi
PI1umu3z0ICVZNfXck4aME5q3w6wDURf7fTRIFxACH+0Dd+t8+aug3k6weF4Tdyyu8M6oMGdl/iA
EZAnIv1lMobZ5DN9ilprOkyyvMlJTA9Q19FOjzu4/gQwGE7zbRNkN4pCY4gcfYICpekI2RdSpqua
tNMwVu/tbBFfTfEPKelXWqWsgIANszYCsOemLFXobI0oPec5owF4LRhP3XLLahNMib08d9Qz3tDY
zCsaiZlXHacIZz7UAq9K9Z5ZomSszqEHxzXITAG5kJ8+HoAP263Pc6WlnLbgVp6GxIu+9IlFGptg
IKXXPC0TAhiiBWzTgq4LhZDQzObAuX6Y2vgdxftyHLv9lNjxW2syS00h33qMeeDZR8HwzpHjqXrh
O3AW/aC3zzRa6Yua2ofeBKQLmcI+IttFCdN2X1grxT3BSdFrdneADIemPIsGENftMwuZ5MlS05kD
oD0GqYXJWgnxvlQ1kT4qYxk06n9KURSnNDDeNUQHCkAbiUZhIlaemUghv3LfNVPtl8r41kLaebOe
xxfq13gXA1E2kWEBCpec+5I20k7nO6tzVPn6ovy6w94xm9NHWJR3USKKtYWMfbNJ5Skmm2+E2IOs
ht1dPJS+IUoy1wi8DPioAIUiO0w01WxzxYldgynfOUaujqQ2oADuTfhYcX/gpuW1rXSvmk39zn4b
h/ok1yzXtHmIa57UMMnDTUrJD0rpPGBC9Cr5nZGHBJB8ri+MFXhmKPU20KEQCOXWK1TdK77S4MRA
gcOfXJSTjhMBTCOGyhzsFgfZHbKkvGSIUVdlVFGlD3EHvqKrGgy6uXPiJvwerfSYw/zadZXa1eTJ
+6p77/MOfHarqFuz+WiMpKLNcDpZTWISdeeFhWCr8NJNHwjpOBJSzUOWUx0nVb21roZsoN+7Qvs0
lu5zqOqWYg0XSxjK3IvNH4uM45PLPj7z+IXZca8qltSYH/sI60CcvEZ5fq2Hi56xRGXPl2wCZIg8
8wXLoyZqHiudziRznGKLeuqRk2k8AgvaNN0XSKh+Y2jw2Kc8hAGEeNvuETNOIfLakbrBS6Fuj5C7
ngD6KEN0LzZZFxhnreHMc9m9wFlZU1mMeqcX59Fyeyg42qdtshgxU9mcBE4Lt0dR1To0Hm6/LqAq
D9x6esic8lwOOCCLZDsydCeLbcK5HANB4qRF5mjAVOenJhgyoXdLs8/Udnh9R2AAwwip0LlbKO9W
H6HbN14gumNDbW0UUBDtV9uaXuppQFPdM2RNqCDItccafWVt+9IEGQKL4SfNCIvPCUyLQ4GvR5kX
Roj86wLtM4678xSIW9pgR4A6Jg4kykhvMbKXsWfBx94+95elhk9aKefWFNUuYmnlCwSdjMiQpq/b
uEMdoIEB6Y2uUOXY1nSwpU1kDkdi4uN3Tdr7sbiIoHKQZAtAsrOB5QWm0mR2yDIZHrvhLgUPuYEi
6ct+jH5hgann+D7JYSdrPGBZ+Yi7Fam8RvIwjpFnNXSnEvH0UbbjlvwPQj5VW28tscxbuueVGQX0
ylLVU221zOXCKPxttHjoEsvaR4SE7Ze0xFJFG+7Zq3jWsJr+5qK3yqnip570wnQYTy28nqtEuMO+
AS2TMvXwOoGGK+daP0dYni/CRKbX0bMrY6a1mMSLOXJOcu3lh8Eic1Wvx83Y95rfONEB6ScwQJGJ
k0PCEEZbdFRGuW0dM/hQHTDcfFubk40IRitfzKHaLtoMZsBNO0gyentZ+qa9FC4Ll3TWfyMxotRs
B83vzeHDJetwU0tYsEqvPoPWbbcEyJHMitwVM8pIIEtBFHI+wMI2Z+IzUXiWTv4V9jnz52r8QP/E
RL0qcb8jCd6wxPyIUW49uDXgqcIC22WE4ePfP/j++bFS+8flP15rpf2O8+hYJY1zLdyHHCeeP5Ha
DcC7Wohto9xD6eXTNMxvyVJ+cA3sMMNPr7Ztn1yqsvOYRbSCwjqJoHyuDLQg0aTfAlaIKcLWK5p4
Y4OB0by4BgNytYysj0MXVdmYrMka+U1jBLHjbj7M3bCOGaA3LFFsbzUL5I1R2yVVhKF825c2WZEW
sQcEp2PNQAKpM3xFJ7moZoIKGr64vbC2LGW1Z4Pg3609Dc1+xN1wlxMPpl4GKP9tozzYK+YsWFf1
xlL7Y8oBgaTvQ4dciZIDgk9dEkIdu6V8mAAQPUwdk7sUcvpGG7v+wVlwAg0T0F13PEWY9qQau1uW
mT/g4J1LJvQcc3hWbDUyieCIJwzwNcMr+/Qjrxss2/TdjrnkdyNjO5MPXe9T/dzmN3B6Rzxn8ksH
rLqxKqCLFG5HZ7LjpxySgC2Ae0wgFOckOGaQTDeDkYcPRQshVNqrm0PLJGcI0wE3WAV3cDx9SILT
GdIGYhTEmqyYl2tHJMBpMuNncpurPfz/fCecDNx0XLmbwSI8Vs/QipiNuW/ieFdiUj2GcCXXE1iP
9RdIaHJvrOGxqoigIWbRP+x57grc3DHTZbRrqoVYQ8D8BcEYfFSMVAeTy7hhCGVox4GxLVr9xHhA
UDRgSXsh80PybbRbe1WWtRUfoysdFDqyEQ/AWnV2jfZRx3l2//sH2roPyI8BR140gbwyMibJ/GVs
j86h1lLm6MlyIpYhusVje0MeNJ/p2RlRud/GUiGFMFuqLzGTwmmhFiqlB7HRepwqlsyL3h2zQX3n
faedmLm+dhJPKQ3azTJzCfRumFAlWYBEE/dzDDrjK+t/R1bt6wC+3zrcb6j5eX2IbSvfJ+Q1kWXO
n3qGdVEU1ja1I5bBFnUtwNmHtHUQhbtYMll0Q0eC5RFRskROPl0zVVun1ZW0NEl21UKz9ON8TWzM
uvgBTcIutfiqyY5dNgBT95WiIpJ2fJmpmqFdNFD+QOc4/d3uTaoWjPeF/CBqHmdg2F+iScAJXNCK
FjE9QXHsrAzMNCUj/jMA4xYY8PhWkL/J9CgD/aGZWzONur0WM9KyJODo2en2ONFyb0r/dJG+N4oZ
dmOuWr/iDCxRs5s01VVbJj579y+rloW35OJPNQ97bXyJxvCOJf+KZBEPzTBzN1VJeO8bS7uNWhhd
Jhsk9dgl9HohZL0e1I5tR9UNZputOZ+NsDQsiXDCBQLaXlWff6c0CL0GaN31HZXBfBhHRGANZxIJ
C/HDUL1pokWm6qpjUtrdR0BN2USc37wFhT8ONRa3CEdCmjzMzqQenUD7IOJjJg5H2NifFbe1bljo
/FrcMOnc70zG+RdG3S9m0IQnVnKUvpnNzNsM1BXSScYIa7tyGbirkl25xMUWESczUbb1K9dgm+MT
I+HdKi5h2SJvMvJjnWPw7ppmupP9jB/F4OAnBPJCfkfmdVkaHXVCyLBHEi4vgyI7VjUrqToVoZ9V
I2jUGoKdhuoVFdq9qhKONNk9V/lQe1odvC8BkrM6tIFBxsVqDPUHjUW9UeB/CdpXmcY/TZei2oys
E9EcTBMn/r8sbG3kLc5DCqLBT+M8wSBmkgZmtX7iVl/lGPwZzPG9b46arp7nCZ9IbM7PoYl4h27t
20a7K2FbQmtOq61I+d8Ld7iMLbE92XDW0VyHt06zTLZ+vMyjmpGGLM/lDdX+uHfhMK3qDG6CkDKs
N8VHWPErVlO/YZQybeD3T5vSmmo+F50fGU1ovGbz1oaGj8pNngHEVZ2ttt3g2hBaJoRJqwMwH5lU
Nm37OCa7oZ+eYrf5nfXOP3kyvoUSHUIUo6cnnBWGU7GhP5eKzDHhMB1Qhu4VBTCaWL/GFh/6oi8/
bUTGaZX9CZJmQuBUvgl0btBzrqIdHlwhdU6f+GkIltQH9TvuxwDPg4p5YUrT3QTGBgdFjRmFwtLC
NrVfPwMx8GuVckRN7ACCItqUUB4ANn4W/dErtvWKnUgzDuM5LNJ9piHzdLPgOi4xsUkdddJYJmoj
Z03iMtmIkL9dorzflvmYMp3qoOjMtZ+Q8yDjXvNMcrH9cpI/Y2rTX1TLSVsyiSA7dfy2cc6Flfxy
rbFggs1WSEFFOnV6fuwTk1G2VYutKWlKGxnmx9QAvaKn9XszeZVoa69LIN9NQVKDklvegUxzTK09
XRJVW87IVoEUlkJ+VdNzYpwnSCP0v9FAA5AiTEw1yi/KpxymXgR86tLqf6wCjy1qI7HV86becIbc
8jT8caw28MCrfnelRL+isIE6Od/RYDGId1HdjdH8LMLE5nEzn7umQKDMLWiUPTm8y0jQVuxwVBJO
VKqXvMleV5QLuzfegt6Jf0YdrKtuICRmVDLx/jBlZBrVMWTgfIzG5Mea4xdktNhfJuy2/URITVrf
2Mj9hi4ttm3d597MK8XcyZtb6xlFcH4Eo0nHWGSfeK2eFEm/h7T9YPoBCQVR8yZu0wl9XFJtYwFt
iLHqjniKmzHpz1GqiYMZTpFnYqVAjqu/AcjAAb3QUIVFe9cY6m6x52LuVXqyMUImMMrWbpEYrxUr
hq2kOvJnjfGywVLbpRPx+G6hnHOhToIUb70Aefg+4/f1SBlgfjNMbK8iuZfxIjcsAPd9FPJdpqj5
WK08MBj0K9eG/RuvAZlcHB7jLRZUkIusXypJvqe64CUr6pMaqXl5J2ENdd9aULzI9esrJ/LNp769
dc6fAOuHX08KNjs6x8heao/MB0hbAf/8qGFoFXCSWWmyq0z7sgSsK+Eb7/W2IIeyfgyntnqxRuey
ZIm3uLn8TNzjIIMPzXDEQ10zfEYd4O7HJrpouSPPkD03uVnLxzI/DXmZULRhC8zT5JZVIXY1QsGF
XnberMN6pjHCnFLtApPHwxaWOKCUg6/M/hY3REsoMor5JEK8T1EkUW3pEKTyntSXpgx9W0LY6iFP
FCluX2z3oDUCi3iwMP5hksYS50/vGPSnU73reoUkpHKeCtwFnmQgsrE6uSOFuPMtwdNRNYQVhey9
eE9ITMWFXVP2btg5IIFp9E3aO+1mGiuk6Ub8jnw38sqFPl+EzuM4yy3I5dRLp2odTsQbyAX80nGC
YrViTkBsBxZ63vDeRRQWtN05rNiWzK0SB93hk6a2pv3p2gfo0IdolifwztXWXLhnGRl6vSHsA+bE
xhNGDqXeyQPklYg5VjhdjhN1N6m2o27QXntoTj5rx3RPqq2+4yKsT07xFLMn2pHwiL5LJL/Yfa8i
Eaw9xZxMm1p3W39KYwuRo/M0uMUBeQ9jfMnNZ7oow+Cd4fD8iWzAeYJqb5yibz4KsSXziRMJvh0h
KxXuxYAJauWg/Fhfmibvf+twgobFc8l42ejJvMr2A8I/m+ixBrrvLbXOsQcvBbxXul/GfkLUbUKF
YOra6Y0fuWerj5xHwcOLYNvdwIZGcu5oMzVX3WxVl9jsvv0orz87pzfvlKu7ubRtKmEb3RW+4sqp
UHVjTd+rsoUar73gC2FDPcUP2WB8AMTFc0RRSoITMVO4veahPKIneYZbSKZswgszBzDMM74h3TXV
KRXWa590n1rV7PDqkErQ1F/EXf4CI2MeTd386m33PkFn89T6uv99nNfnuk5ZhUMMHXY9KXSRFc4b
dtutXzb7hFZqbW4Zd2JU87D6vlGCfpDN8N2I5GeZuNlz/J7b5Nfi9pd1kkkxBTRX9imL+4U71O75
Y5sutYtrsUXKyKyJ+jqjkuRTl8rDUxB6Uz0CWFVIuqLgPRhHi8lMaKNeFM/0oz3xXsUWKW/ouz1f
fjdpJ2ZTH1rB/WtFbO7caVJojJZiV6A4cIfuowym9ynCcQFr+x8QpRguTLYNYcWPXLN/24DwJ+q3
Bi1u3ao5mgkcDzZyCSgvRixJcCGgB1hUvT1whNCggrJjHuuuRsOfpTmrcryHcH6w3UFhu4/Yc8Gp
bboJVTHEK543/pYphxkjavHytyZgS5vRj9K6Ni7XCj01RZvNPyojF9iTHZ5cVBc6lF+y7lntZbyH
qaY9TTplLxBPryucac/wnkymBt3o4gS2r4TDtZDxaYUs5gBIYj3wh3+iZhL7trdCZBqE2663MvED
9WZuIGPMSDmWIthjOE08vTRfNFVe0ANRWto5tt9TUrHU+Xs7hvnAjNuh2GfIbfu60Xy2KuJ75XjI
KfQAcZzmKcFLhUAnjvOfOIi4BikVB8D6yHrFJ0SEvY7uwu1NTH6sQv5+GNCsf2hK/97LWtJIXvKt
CxjGD5XBYpsSrVQQMNgWHgHG76N0lSFPS+MB3ns3tPEiel09JSLb9vagXVKL82hpsfeuta7G8RGB
i040ziVojO/OxCXfRwa7Bzr06jA5+GMCJwScvXbkxtAFD12m3/7+FVIieAAUugpMi+NM7Y64DnuT
+GS6CWIUoHGrDjD+XJ+Cuk9BK/LvDOzxZQbJ++86b04N4t6X6sjIFlUmkFBplztVV3wpoB0BSfZP
6VLcxzL8QXUNbCUnBTdiogITiEuHlTS2eHjE4AuhgFjXDhPcphn101phJvPyvjSCZUJTnkeKyK0d
Mu2Ii2OtcH3HJq9EW4blrofxxs38Nztpi9yMxj8iDdjh47HWqg7vecRYKeUOIWR+I6R2S8vsR9M5
nLJhnYYClhw03GPYOXEByVqiveSM8/6WeKkQxy7g6DMRe5Odi07EBAc+Nuj1zCI/qUKAy0s9Sl90
dTgcYARsC1iUVq32QIftEMh6wPeZVvhNcNv7g8Wb2lmPyp2A+SAWpV/Vtq2ge+joCIombEFWdKDi
8h/LrqXn/nLC5T0E+L3JAw6qOXSfsLveItgjfV/OHj5BbzKos3tzLfsD9qqGhYlMviYgm1LFtMDF
p6i0Z7OmbtdsShc74rOxU3XWsUl2IzUuzKfIQ6fNGNF84u24diBdfAMzEjczYHWG+Sjuti3gCORW
iP0pCneiVOVWS0g3bV35VNuZtTa/Ewdj4t7tkomLQyhimn6Gen9i6fwOWBS1GzFOZmlHO6JKvXSY
ur+no7J5ELrmno7FBHSUVrMxPxpNRWy0NsM8MD1tKMg1lfxoIZZnyVsQUNT+fb8MDgYmHeccFhJL
LwoCIIHrK2FTN27cdPrVJujKLbWP8u4BLxvPidvzJXd8bgMphh7BY6uckJlEMxzyyPluUyrrZezu
gqBsnioe2qyKf/7esLXGp8DmHaqEvdbVUw0nZVi+ZWV5E2cookLKQyxyVmw9u/lAnQ5zfNUR0u4V
HIpwt34Y1IAQwApfDVyXRcu6eigRxMwW15niafCAM4KeaXME9NLXWGp53Lt8fgTZ+Oj2dk484GjL
FXfE2mk2KUABVyvQdusmRaZEa2HaBZcl9Kc0vpbkYW/GLv+TM2dF8Fmh4gTLvzFcnCAKAN2GHUZu
ze+kwJwDyyIulfK8kRKWKZujpaGQSvmfh8VqfFPFL0QqYVLo38FQPAQ9W+ixm/8p3OzaEGXCxJvl
YU4yeMLTRt8woDeluALV0vpWnu+0CBANYivAcYyR/RJSkmWVSAUdtgPQxBnM46ibh+XXRAj4JZYX
Mli+7E4wMS9YZaLMm15c+xoPttiNHIT+GEZf0uVpjHVwZjUGqoOdpj4P0Xex9LR4aUs7j8+smHmb
3NE+9132vFg8VsQQgufoEuffLWtKK8kcRqHPHtNrPS2/cshym6Xmcq6CGVcxzAmPuwJQSUr0CNYx
Mx0KZLjY6qZetFukH8YNKza3Jh0xL+tbbpcMdwm4oQSxh4MWDeIa1kDK0+VV2YZLvqxJudPTThNt
cOat+nf9IRWfO/pHmJR/GvPM6ZcivUX+n2wmm1/WrDIKCeOoaNwjp1mOE8xhD5g7isQ20raZaPhL
Idv9HPMljIF6RWMwcQHMz3az7n9nuVuWZNjV8kWM3KO5KvgM2w6O0QBvqjb/1CpMIVFwNsXGbwB9
vFzY+JieHeNY3yij6l8woLhPAQWWxcvz95JicMBX2s8FQ1fJopixlIUMoAGPJsfvVklxmErYntDv
/kHoRT5D0O+AjWxSs2cUFmsuI+xmi7xvzQGhZYrbkDVN2ZR7LMG/qljTOUcMwycQoPdiqaYjbFGe
uapC96lb+nNqsZNAIHrHI1bSg9YsXbmXmj5Xe2DM/bk356No3eYWElOwRaW1n5omvshg5rQ3uPSl
tCxQxfgByNyBNjdyzWcddbnG877rGkY9o92wEgcIf5ygtW6wU+o+6970SvB6GRAP8b/Hbv5fgsDj
QDek9T9y4NEAFD9x+NVE/x2qqf/X3/lfBHilBBF0ErSmAPROyNt/ZtA5/5I6O1PhKNN2zf8OgBf/
kq4uYG5ayiSkzoLF+Z9YTVP8y1Fk0inHhLbJFsv532A1zf8/Hl3A7GQcZrv8FMJCWPr/QjVplmQu
cnz8ugOjbUhtqGRhTYgRAAc6oggirIPebBSpflIL/nEhFGVFJsd7p4nf7FvR2U5GcgZK/hjp1dWo
xv469mjQIZvEu84gPQcPeerHehw92lJANW9HPPLsaPHiP/8He2eyXDeSbdlfScs5VI7GHYDZyxzc
vmHfSpzASIlE3zr6r38LUkSmQvUyLNNqVGU1iDBjMESKvLjA8X32XhuInrmnELPeSUxce07Suz6n
6yGgiOSaoO8T3FHCq2m359iutv/5RflvlBf8Sxbs/7UVB9+vUZtiwz9hxr7z2Mlepz8QY39c3Msf
/HFx+9YnVwrLVnBhv9cY8JkfF7fnf6K8gI5ELlV3KTjgM79DY9UnDiaQZn2Xq3gp1/3H1W1JeLJC
mj6cot+aD/7+X/yWw/fy5gcLVv/y8V+KLr9BE2713/7qOnyT6idmLGcswTtICl95vP/IN/1yebMS
8Cg3UIfR8h+aLE4w6PUmq1CcC2ONI9GiunVdt/VH1XfY1L02vJkqk/AeLtaANI3VQ/pzymaG4szy
18SRw1bN7EEHttEOthjSdRp7l3NvvzS2ALVD1AIS6kVMBdNFrqcHKtfkVT1j+QhYePDYZ3XFr3IE
2TV8YYGESpOF7slIKLb3KlJiadliO0+S/OjO/SZv8VikRXjnUA9y3XegHVXJmt+fSaCS1CxLguCd
HKFfNeW8DrCpNUZkPXh0oq99RzmUvhTqWQfFuujadhPpuML6Vd/7wooOrtYEx2kgWZNmBVMwEvYy
vFfSf+O1I0x5Y3qhugkLZu9ZRU9YR/Q55t24b9mlXIoZE/bJZogj3cowLhY7r8K5s3NTS1wJXAkk
50BOff+w5oEFN7Rgm7bYhttu3KpwDPGY9d0deVx6jiApdKPDZkP7N1Duv8betslK52vZRRUqbqlv
KFLcmw2GEbjWOVgx5uB8IECTjeLDKQG8dhxzPJFegKXbwj27gpaUHOsOQOpsO2+iUm8ymL9NzSUP
dXuF+ZH1SPpsRLjLcVV9JtJ012IRP7qR+BpPbIxdu0HSqq/qqgmPpMNh74zWwRSAVOrCo4tozNZz
+uy3d8GcbBIC+y5eZuyexiFrbblGJoZLOUbsItm5c/PT8ES95DrsSJ+j6cscI8ScxOqW/+kxbib6
CN3au5Jtx35LgxpyuBunSbK1eu2fJxUBIElSRJpQjlwxzNpYxSbsHX7IJjx0d4G++9wko/uURqQ8
HNrlC284sUZaDlDka4xm/HAXkCGELvzmjO7N8GwU6K6GEkdyhY9ewye8r5MNrHISUbNzl8ip9onj
VEZxDGzYprUtUHuq9gK8PsRkp9BHOiHaUG3D3pjJ+QbxevCb7FQWOExjwh5l089H+nLhQfqQwFqc
yb05noVkt9SDh2243JKk2yQpSszwalnLSQftzYCtyAkhto9yGkm+dHNwUwNZYveoPXJU5a7NpXsz
rts4z+8ajO1YgcyDFVvzyfnHv/75Ie6D9IhmRP+pC4p4Qqrjmccaoqrtio0yHVrWYELm7TBiBbD9
+485MpwvdRaKgzP63lbUt1bby9u+X7auEbyOYcT3HmthXdhFRp1RF1zYc10AoLZfzXjg/ta2uyy2
xYufRtniOxjWs6YQiXwO2aFScYoJJM1SmRKPaVMzv7rtSx4M9lUtuW1VnTE+DD0SczO7+nUUORCl
lgh5kN9rG4qoUQ0CBlKUXZkORD5qVpO0a59h9NXkAvx4BbGvPzrE0o5N1rxk+LVfjNr5CrSzuV4e
166S+i7JsFNQZIzrY8ZHP8qWPuTGu416v76HD/A1MSZ9kK71oWxV2KvZrutVYEzQfbKIv6BHVsan
r6gzLVrW7f5Eeglz+GfiZDk5sayXmFCx045V8g6LUp7Lgu1P0w6n7x/RSy/PqpyWPWigiNe6Ne7j
rAEkule1bd1U5mSusgIIzeCbX7re34ZdZT9jS0CxMotp38p2vhyF/FYqkzIL6jzIW9fk6eBLneBK
RGBNSOGcvn/8z399/28sfmPaNt3wMHHAvqHmOl4Jq4lAiNh6C0kgpMDMQYfE8LiJ8f3GnMWvvntp
Z40f0SE9DSWmADTQlVzFFjpQhheidtSuK/zHLh65Zbl4pUPTegjUsHZLN9tDs9RbgnD5wZhRvJ1i
6s6TtBAAYybyKR/W0g67q6nAVuTXyt5TaOJR6Zc2O8wQG863/Rc8tWQ78uq1tsthO7pJdMLrOD50
vrqBMiyOTh87+6ApL5ayrkfeH/kxH/NvfdvsbRL/Z1FYw5FKWzat03jRhAaJnKe8bG511LtXvt+9
G1TMnYo2jzdE6IwNe9HxkLrh9EzlID5CnLRmN7U7VYHjleHWyTqTCkICrfkXunisR+IM9ilqw12Y
ufdTO8Awyu1H3VLwhdK5yqEE7WzFMqQi9rUbswaVr7KPAb5DA1UF0pt5rK0lvO9r0siFW66kx2oK
1u4+4ekWOdg9JqejZcj5StMuiJSah25REXXOKB094YUmO1peTL057dJkhBy18I3cTmCVJOPbzR6R
QsxKjL5wQxUQVguf8kGaMtpERgt/hCf8HoDMKhWJ3lRRjv7mA+2pParLudSw87n1Nbky8y7O5k3d
4mPV3NW3BiBwcFECM+OPf00D7INZu/d5Ie+TSo2XuhzGy6lwcao00I3AsZCBVNjyXSEM0mkkV3pW
mayi2hU0kPYmwJrUCpAERTBdTJUbrme8ixdUCo/A1AQmowV5xYuGodWYLrphXkcoKNhsuV1PU/1B
zJ5dMIV+wvYb2Nh9iYYhSiwzyWcDKu4xjXn6oR32cRTv/LY+tmJ2tn3j0eLh9cCv2P9nZzpm7I0x
yWW0ql6TTj6kus5X/rwQzXr90hbhgihtti1uMKJDxU3IunZbT/TEOITl/JEgfbFs4+S1q8VTVJrA
ahPWtZIyyisT5xMn63zdVpj2dIEKE0L9OCrD6FGxnXg9Kk7Wpu3eJGkK5izhZpLQrbdO0kFv7Eyx
RoRZbNY1knJ9YXFO8YNyDQknx1uOCdzqTCSuKdwakEuK0Uv2iO3JvhrRRtIZhNTMJhsi9LT4C4MG
tNgUoDeiIOzZlBPXoksaIYOiw9adzMupz14N39e4ZjGym0GPH6YKLiuSB9DuMW8pqj+hLL7jx3wF
WqtAith67YyeWmkYUcCRyAwmYH2OEx28ZyeBAM+zEgVuFjfGkgmm5K/bDH14aoXHhQ+NaOfSmZ2n
VrVOzJ48hyQON1mUKcr83OvyWfdWAHmGyFYZGc2p6HEIFt7VJKN5h7awyQhCbwqXZGcUR7vCdi69
cir3yjK37IBfJHs5qDxpv5HYAOui5GWv8M0P5nDRzQ45HDO6bVOX/sz03FhuBzNoLCE3Eb+LMnNr
1agMHg1NNVb2JOKrZlBY9wIdLqvq+JhFfoUDmXSOl4RPNkYqaySOhaZ0XUbUZ0al+9zIuLsdu63h
N0/WoK8URG9wX9ANa9ZqaEb+zqao5czb70sVYpZFHj6WUWScDGCLG13VxM1nJpVkCo9S21Tv4rNf
zyS5Lkt61zHEtgfKTxpG6pkkcxM8GnohxPRRiOrlrmtbHSxHUyOWxFCetedz196SbxrWi0BK5TCB
w5oa62pyCddkznvEsfUoujm5qal+4n6HN8n/orL+esh6mEPW+FKZ51xJcCbTIUnnamt6/RONRh1u
r/6eEXdgs6NJsUJ9jQuER21G0dbR5ouUITLkZGfsiUB2Rh7Dv21I5m2s9EXRoycbeMpFcKFKY0eo
6FQNkAV01BwiHLV0o+fkC+BWphX2FR9TjGLr3A0cB6pyiStQuc4msLGaL3VE8r/UsKSNzLmo5+yp
kWLrNbwwjDhPEd2r0Le3WZlM97GlPgOpape0c7n5/6d1+m3a6WGq3v/219dv+TIo67aJv7a/KErC
td0/1aI2r9+a17+gR/3l6hVF6i+H1/49i//nr/KbLmV/4tzuCaxjlLcIVtG/H91diyYYx/H5nuhP
HsLfP4/u4hMQMIQsFHhO90uboS67NvrbXy3xSdiYOHBdYJO36J34T3SpP9YSug56lHJRBnxsp/xF
hPjjuT1JWove1yxgJfh968ONI14rKBSmBhw5Oj/EyT8IBz8LBfby9X7SCfj5pfJN0+Obmjan4l++
X5hz0RMCCihWLukrpHKqk5tsfNbeVWTfRaa1WoISFf8Updx59GEMRbppL2JuEDl1MO3w7Nu7ZoI5
FWENih9C/IquO71F9ucsxFQS54Tmk42hlyreV1VYh5+0md+kj59/guU3/7//BLa1qB38KEr9onQE
VQywHufVtmJl3qY1kRpKOFI8Gsk1yd/75H6w3B3Itu0M99olcaka4gW0gvlhvxHMnRhkEzqwjU4S
vXsOwmov2wUKCjMNbyXghT//G9viF3Fm+aV7lo1KxPnE8aX45a9ME1pFbDkMthpz1p4H6LEPY3L0
o/8CsckHFX49cuZYcWTkhOjPyY5JhuBMemraIv1COQKUD0XPVEnqrMXRwJGnd45zVLwIaAWXnmpO
drVny5Gda4+4k2lg0SCvfazcArzZfGLjKFiIDi9W8DF46SYdom0PWW4YB9YVw0rpPSknnqX4Stmm
4uJAtlrBBtwM4UA6EOmonDfqM2U9jN+MEvJS1KRRKuxRTrEJ/H5nvFlL74CkKeA4pa9SZSS0+5Xi
jAZQcFW+h1oCBso3mGU2Tt0zM/VruNd3XHCbofMxdK+Bg66b8a2uhw1O2zWiDjDwcR9zpJpRGHwL
+V6xJyIbjJOiZS6qsqu0gbU52CfYH5nlYD7geRvqkyHdixAPPFXJ93C3rqvRPfbkmyrp7L2pX2cc
n0dvE9gF4ZYXYbO5qT0ST3S3c4IQkUTBkIAWpm3uBicZtezWWFUGGXUtOM/xatDkeGPb7m7U9kHr
fJNNJbzNnONv0hxGeekE3SVZj3Zllz/+tiVYroBvDcryXC5sb9xqvFcy3BCe0+Nh4uTIEysRV56X
r22egkYDEJvtJpUH7JvWmh1g316x1992VGN6+q0zOhb7zF+RsbImuU6mt2Hm9wmWqJpXiqsf5OPG
Dt5CuHpxzlwTYzSZcRubfCPDPjTYR4qKN6uk1UOTT/LeFDC3aOfzKyZXpml+lhBa+muzfhu9kxde
Ey+hlbTFbOEB46NunMF1rMAROtZG+7fGkLOMyWk2IjFfHozmiqF9ZyZYEbr1zE/SJ8HWcd58YOSR
A5ANUEwRfq0VlwT4ZsfBf4ppIqMdwaPobfmpPHTI3HN3cT6umyp/0fMyUA0cfwrjyTNcj/xa8JJX
DHLjhFhTh84GB9A1gc3oUpr1LYfoYm+mpHxXIW+fmXF1iS5lO8eWRNtnrKIczsD0Q4CEXU55Xd1r
7oX9B7n0JGJ37e1lVBylkadUUY9QFQ1+KG8MqoNREQhOlsnIcEz5aPP/UAtHDN2l08CadzQvHNzB
ua+TOnqs9E6lVs9UD0RmqmCChbLxmHF592EVbvmTwcs42bB82EGk2v2KvQjyXZA32CLzeqsqTNv+
YgAv5MZeDOGGhTUcqruNwajSx6RPwlOPg9xarOTeYio3F3t5shjNp8VyzrEepOZiQ5f40cfFmO7K
lINTpx5Rty6lrQuaGXmrUi6+eK7aLz0O92CxunfVc9RX8YXd2df9YoavbGzxIf547j79pcFCdd3i
nf/PB6L/93YTPAyW+y5Pg3+9nHhsySa+pssC7g8zzj//7I8hxzM/CcfyFdsJVgFonTyDflu+uZ+k
a/OfCe2Z3s+7N/OTo1zLYuuG+c5Xy87g9xnH+8QnPPXbRmP5U79sI/5sO+FYvzyyTds2BdPNMmsp
W7gs+X4utBuC0MlVGwfQCrzgjZLPuF3LNAT9xYkc/kkpCWoQbjAnUmTG8GFKmJCVE6QfiQHxnRZ1
jmgmxkosdsKn8o3WdqyySdl1yabw4/pp5kp+1m2lHpTrwyiiEm7gFIROmiyNofW9w5mOTYQVoy6M
ZnCorNG5oxuVBhXHrDmtC+9sz3H1UTaJegBCFx+lzKb7zKCHhKMUwSrSjDXVTWEyaO/Y+FN+kYxx
8+SEtoG1LLey559e6P9h0nF+ndVMxxI+sAzFa0f25ntP4E89gNzs8SzUQB4MDCwAv1okkzoDMzLX
ySOZmA4zPZxx9ihxeNlbrvkFYxyQ8wZl75uXhei+tpg2rWEmZ8Mz9Y3HZfA5YsmDp7/k1O9VF7GN
oq4SkwpSGy0YDxN5/AvqTklYTYUebmjnNjEbCzfC52S4p0RZE443OO7Pto9rDS/nXLwCnMnIx7cK
mgPNufJbOjZzukr6KFK72Wz8EHtahQcLj6Vz++e/J9tddrc/D7X8onzWzrbjO4j/TFp/vL6mGbGQ
TUt0KMG/5yxoqIX2s2uO1yXoTNjERseDRbf2cBHKoKZGLm7fZ12NBHJyoluDo0JiECEgRVgFI41z
hTTMtSjhz3ptEWyCZMgeHcMIqJQgRN61Ltn70PXFV9Y09qFL4KD4DpRlx6ZL2Rw8zuqy5yfH+Rdv
qjH1V3EG1D2wWi64UqmNTDzcowssLlFPk0C89NFfK12XZPQJD4t51rTeNMMd3ka8fXVaPcxswIDv
0D69qRWqLB2rxdr1Gc4Yh2Pi6yTenSxN6R+o5LDpJ51ccCtv16IL7xl50mMSGjylepOv76r7sqnv
+yF4GhOiRaWyqZLKeSTTZYJLc3mdulR9YELj8V4FVo0ImqWneV7q2L6/rtn311gsL7fV1rAQSFm2
43rKgYSSAeIKma08szZV7AHbbyKFaMdR4dh7Ee9T8nD4mS11m0a8YdMm7Vk5iGuFvn6ORid7rbqW
dmoaaHvR0hCU2vyOXYwv1Uh6lwIbhcepkhe6SIaLqvG6dVa3auWR+U6s8kue4LppTf6LEc/psey0
sxYLg7PpxbtWjCGV5dwPaXbC57TSZXNZDvFbaszpxoVzua9hNNMe5BKEwYZ4IGGK+mG1XCxVfOm0
HWhGEpG8mAG4VUDoe2OenwQs91U6EOZT6UsCsotGQzuBFgKtIPEkrrbGIT2ST1V+1oRsdr0eP1N3
G63E4FgQ0KHzO3MYMpZQgeBV4msP03CF/Z5CM4i4a2y/UNESShCi1vceAd5jchFo66GBV792QpMN
T1MyoQ/0mUsL93TWL2cJr3dWzIlqrYOUQqt4vISuR89MT7kx3THqpmHZu5MkhLYwE4z93MTBoWQb
trYmeIu0FbvkKcJub7NDfiiwpq/l1HW37WSIbR5RvdtqQ27jRtG25TfzSrRGdYP29SJGr925PqtP
MGz+OaVpjOp6qpn6rOuP2SAITYkZb5aXinRr2wFtahOIdSkrm9QfhD12XOZLjj7GL2IKjoBbAI0Y
pv/ZTWV3dg1b3dGExvwuA/d2wp6+ioww3GuLrF8dEUByVJJvZRO71/6MHUzQynFvNK61b8MxXvc2
mAyox8Yd8XbqB4nGQVkqK9zoPvz3hNKlrIfDIRLv3o4TujI5sq/nFnE+ExSD1BPYGaJvyJULVLAy
qPyjKH4wVyAa533fesE2rzznEVIvKmzNkQ98GM1sweChRI/ziZ2Kem6o4UwYK5Oj1+YXZt9ThcK7
HldeUgePTpjaN7RqladcQn8cMz2DhmRETuUI6iSg21pw3GXEfeylEpdMAxl7VkDK0xi8Ro1xLap2
w7kdq1YePFU0lODDzNxjOpgJXNBCX5eZsLaNCcKtdtMaO7UmFJXQJtmNhqyvpOss5gB+OJNB01Zf
CDhX+8mbCMJ2ZsF1TO3VW5xGFDCjrNNo0al11kzjprCaUrOVtpS3izz66FF5S+xycTCjndKv6T4J
7t97g/D7tTBUxEAOkiWr+VuxMHY0824zrYVfH0zLePJd7AQgignd0e+BSRlOXZlfk7pv1y2lX/FK
pX12aEksrsM5d9fgQJ5I5PCOFSPZORsPHKwWtfYn/kQ0agVgg4YGr7fxHPtBVSAEdA08S8dZd+k4
3zKYtFeZLkxUc9IyQ3Bu5/CKwpVxuQyqlfCMp8nn1tRAfNo2mI5PMC6rZxFX4UFFkb/XgLe2QDY/
QjtRF4M7wohYIgGBQ+CmnZq7OSO64RoUKaw6+qwf8rjsHiCmAjfJnGbvDKCC+5wJZ4VQ0LM2DFn/
cmxKLMKuZsNLqKprZ8gfwAiWuLZ1AV+hKMr8toafB5yCzJhi0XeMCI2vYoqpWa6U93/+JJbur0rH
r0/i5fM/jSwwFaoGFcTaE4SD4u5mim2MPwz1Uc2lgHsTWLfUaFNw2Gm/22rW6slWFbG7J5ciTr4m
Bq4lJBNh9TGLbVSNSNXZsV4gXlU9k9UZfKKFsbEUrhGHidf+XLDv7z0Jm3YiyLf23FjcwR1Ir3Kd
tRdgLJNDUnR8U0cZJPRLG0REkg0Eb1CsF2QFp0JWHsa1JLpzKdouviACYG4hP8egPGbz3mEbuMV9
6p0T2/Txl3A3wzLqf+POST5f1hOQXRNoUjhN6t6d4/g6rVS9Z8gmIslM4JKqGuZT45rjNs4yABdm
wYpKhnSSt0WBpiFqG/RD2eKVA6k2geJLfduhuo630kT5E/Z1ModvOqSRtyVVSTskt3RSdTYnTasm
9zl6d3Vrys9Rwt5oA0o+46CoHPNGGpEHsaCHHBMb7BOptO8DsZmyBccFAoD6qrY4Vtrvo03KVXnf
wsbjTN5Z5athG9MlLQHBi5+MePlnr7rJ+8butrVvo1DW7byhRkKTZzDEpRfXxYcVzmpXlfm4k2zs
wnVhuQS8nMy4D/sY5sWQzre9TSHrygJzlq4odCO/M1A+fCHTptNkDWv/XTEAtbx/AS6v4oZjNgu+
+lvl5nOxNpY3l+rJlWwdV3pEaaYyc7YhZKZXeqfL6ywx/RewcC0LsrzI8OWZ/XMyjkThE7pgdGb5
J1x9Vs9SGcvLemoKah2Ltj44QV8ievhDdIT1Ot2PBJSOOUvJm7mCOLAuv9/L8uW2lvNzru3lVpcs
N70yjtRbv9wINfcDEosytK+boIhfyu/3zCLyYx6kYR7rK1+keL6DIaeZAcKz98WcmvQDok/7FBlq
PDBX633qAnFhbCY01SsFd17kKCbgiZx+G39/dhjVpG4qi2qZjYdTpYVhY8VXlog0375hP94vT7DO
bSH8jhPwbElCB+hPIWhOXB6H5TzRK0j4J36ssgm+Xz4FGX4Nj7jvOl2ewo5lmZ/FVDK1aZNaNzSC
M6Phsmasqn4/izq+6QdpnlJjBFkkl1nDceBP6VnFB9Qz3WBjoGM4H8E48oqpC4NaylOMYr9P4W/w
6sIsezQkwWQuOTbk0GBN/Lx4dfTnhKDonmKt9hiHwMdWLTCIDXWoYuOwkd+5sYkrfRooIIq7NLqx
psK/naQcEKxKxBSM8i415ql3K0tgbsFSijqpgPu3a9QkWGPMZGHqPdu17T77oTS/GWrqH9yB21SY
AAsy06n6sCAM8ONb8snzWWWta1ekV6Gh+i+Qx+0PgCncySWAAt49U37fLCswYIMd+2u6MY6eMtND
Z3keKX3c5NTx6HVr1oQWNA27D4Mxqm1hthaHIyKUd5ioK7IuQCwOnt96WwC/86asU6wDdZfJE62a
3oWbBfZ1YTTB0YYX+CRoAT2YhvB3Ksup01W6u+rxxb1NbtvvHNPKX6wu9l9miQfGkzKhcdeINzH9
yCzf48giiQy4/kvCln5eZ0HfnB268U5R6SxyXRgcej+trtuBpYElmKTt2VI7fExy61gl4V6nhP6v
W49qFaoYL8gFevcdz6WPCm/vQ9tQ2cVDPwViBrrM36iJ5/Kqp2X7m5hmVCWZducmoXEP7HXxJYYQ
sGlEBdEytL2NsBAXS8/eTpM/XrGkyVZZE8OImtJpJ4o02zIzw5lN8vpQ9aQV8zigFX2YArqGuYmB
TRbSzk4wZ9gGq+ShImWXsOgozR1kYRWvragDqDVgUIcejoI1LxgZ4hoFSnpeUBKAUW1dq1yFTKlB
/NRUVXmFB7B64Vi9wIay2Hq2cTxizfcUR2A8EoC0On3DL6t6qzqbX09vPA86zR7GbmAqKGvcHIwh
N90kQvj+Wu1E1Dcra+g49VB/tW7dbL6YAeIfYQ5be2FZTA4zMZXccwq6mEeJCSjyzhV5jDPbJfxj
pmwg0ZriWgCGeCIl0xDZIop2HRoF/oY2KG2iXRFgG49s19kL4+pl7FP9YFpl84S7tL6wo6Y9WGTO
OGyJ8XPe5j15pco9tVY1v0Jw7B4RboL7SC7Ba8iX9Tm3mT4hH5EY1pCSaKZJNmQ/523fVdOV5YLx
yexCXGjSeZ+HXvQAT0JivsLo+2o3WIk+EDMgGDT5RhRw86U95WwNs1Xs8jKf72NhJ0s+jUO7GFzz
W1jWPjwcLBLZXoxuXu16Mr8AtUKDG93gtMGj7Bq5jogOAHLbOHIYq6tmLvBz4NO7DVo7fs9N5U8r
e6TNoFnIcbwp6gdA+9CKHIuuG9Sxe6kGEsQyfMkmYrHAjB2giqlrH/IAo4idcCZqfKfZWUPf7cHv
OngPh+qu8PILL/Rw5EBYHxt9lBz1DsNI/qOIBw4HzjSPEJcsomidT2FcKp34JpTxfOzmDg6ei1WX
l1vsmUXHF1dHJPv9Ef9ELWrQA5KQEnBzCMycIi1oy5RI2eMqL3r3ZOFHuMKSaOyDcjDu6ctrCUCY
au1YBTShsSDXZNBPnnQB6Q3KpFhvj8MdvRjpQ1RR8UoC2sRxGYdnjKEhG6t+gTQZ+EjQVR4pO2wu
PIPME71MA4mrmpWZpbjBrNwCiPc6lqX5SgZQbWXf+7cyHWmAjqgUb1zdrkqdSPaMYb6GxdVvO5/e
o3mekUeGyISICxKBmJRnov4ZLfk0Kx4gUgYi2iVFnGIWyqD8U3OandxpME6u1/RbsxmdQz4q8z5o
aeGoBwtyaFb6JzmR1U6nxeBIdQdRLtY0Xqf7R76VhkWlZmbIUBik1mOu+RrM8x1roJbkVTNcLU0f
jJKzA3TOsb/iWaR3BC/0UTHfb2gItLYOm7RTbObeAbBSt+3CqvjwitS7VFpmj0miiZSG1DRlFXVJ
6AnVKawYWdwkwKYGeYgJLGVwYo58Q1J89ztaRuPY8s9atLdS6F2A4AU51PJgfLBUGJsClkG5qep2
2FizQ605M9l2aBLzJBP6mCYrJ0XbmvMWgHVxqizaois2V1TxFoA6Ricetp1GOSXNYyzlQp3KEO0y
Xn+Acw+8UW2WST3T6Pdzwf/6w9r5hyL8taymJuaM/MuHf/8/SR8s3+jnL/zbN968tq9//6+fPth+
Nxncdu/NdPeuaRf8XbRe/s9/95N/ef+3rQqWzzr/X2v3D01cdc2vsQLhfv9j/4gV2Jx7TVN4S/rl
ezTmh2zvm59MbrgWORo+j3KPqPl7rMD5xOqb2AD6vOMp2/pJuMfRYPlEAaRN3sYjo/KfCPcQsP+o
rBIrsJVj8wURodm2i0V5/ek8F6adCRfJ7A7E2+5pxv3cY15MEvslFqQ+m0o8TMJZgQu6JKjJAtGY
qIECARjhOtwMUXWuq+g0nE2Xfr/E8z4nEznVXjuXg4mXLGwhLFYOpbRVLkDMiHNa2zRXdCye8FC1
Nvd6tJWiRiO0H9pRdRuTyf6cD6/hnY8wtfUUo0qpd4nfvHOSWdhM7Pv9cmuAAaLM+zqzxr0Lv3fJ
mHarGK1F5LvYGsVWe+1j3EGORB8hUPelksZRg2TeznK6TdxHAXx1LSb3aZrk2dflzjaKO62QdUyw
2D1FXNw8ql1pvYjQfmvGYEv04RvbgCs7a1hfRnJcTYqxcmj1Sro8EyOyd538JlWPoTQ/SBTDFc+i
AaEZv4UqjOJchj3w3wyDLLgTGTRnpvhpD5+oBmzA+HETmi/D7NS4kKmEsHp2tAm2yzYwr9qsVSfH
AylJ9WHEcvNAxwXNtzXYT5eOhZi47SGu040pAvBWEPZzECIQTgy6PHqHIHuLK9CPu2NCI99tY5ps
WLuDR9dk3gNd0T3NSy4nTn84B6q85IDNvjSaWc27PDL6vqWcMEhvOGYFfA/W0wUc/tpDrKB/sKEq
AgSG9OPjUPJ4U2546/uUcylB0aQC/ExRtGDZi/HNSlPy6fjWcH/YR0GfIE0d4cLT2vjAyyl5xj1M
SxepboqYfDVcQre/muVj5CUCF1hsXrZ+jADugQhBYWCXXVEygnBLFVgIoQiLNMAG4xhDtUIcdMR6
qcvsavRaPEvZOq7c9wIWYDXpjGAXoXVq1Li96r7Z0PuFDlnAQdZZlR0zFu59ZTr7BEswG4Sb2J1P
HOzOjcIgl+jsWrd5s6sq7B2ChRchsBD3SUo7IRDNfYFdkTIs6y5rQRr5OGpyuBpAg579LrnKjS2d
OiRavZhUmILwDqwrWzv1k9UaL+VM1CI3NQSLHNMCVTu8uvhRh4puKCtCH2my/YwfjjI7cP0klldm
C2s2yNTJhfpYYjFOzHbYh5Ubk/+dOCy7O2CqVA8q4yuBi3w9oFdxKU+06CEgmeTJ15ZEtewUyJ80
Ksgjt3PEFydigk8+YyKNH2MwsAOlyh49oulS4uIVI9MeDe7Y+oe1z5xLMMKOeEGjZ7fN7x1kyp7Z
DXoiRcBx4d0ovzvnWlw4dYrdk0w4yRMutMlAAu+zD5l0yTYpWFFlFHOW/ou5NHxCt0UORJ2vsag7
wJGjno1Dl2FM9dzuAhj/sNeaRH8aBW99LoifKPo1G9zSFKzgi55iqgKQ2OaSYkE3e4iVenD8BqND
1h5dKpVcg6iAg/VmakyOuEGjN0nD7c6v4ldLZRRWze+yjl4r12x2NU2BpQVbZGgjpvnB/yjJtzPs
2FsVYC4gZRyuMjDqyLfVuzsFEFKz+aEexnij3WSfJS3ELzFdETGr1/lMWpt4lnMAsHXqBsqwmRw2
s4QsT/9Z0Hdkg6npiTvqebIkeiKU3rPpa54DvaQWsLqio+hbcvpI9u5Z19PZplT0v9k7kx7JkWw7
/yJrcB42Wvg8h8eckRsiIyOC82CkkUby1+vz1tNDZqpflVoLAQK0KqC7opzuJM2u3XvOd/hre5Xf
bPa65FZl31jH3804zDeKFKoN9o1PoaiEg4dhCp/mMbtWtuBRC46TTRKpGWU78IXeAqMXXsaaeKzW
9cW+QHFCHBcOAICvtKbMbU5qF5rgZOt2LMMAqYMtWD77zuPYtWpJrnqeEs4oU+OVPxkOgQlXwOFu
wVQktz+0pKWiHurUJvYK8FfeLdpZ8PsbYiQdQty1PgI6bg0bEGdaRhAmh5P0Xgk6UEalh01+w2sH
TvdYO/HNGmKjoq0heVckbQR9kG5k5ppoF3hSY2NbtGO+TeeO6i1J2OjDbivTi0R9drYBQO7CVp/j
piDQkkdn3Spn6dlFD5wvipaj+ca2nW6aMB+WAkXzwiJGBjNY98Lo+TmGUb21zArPRSWKzaQwRGUZ
pnkV7KtxelGO91y0OTnXIRL4kQMjj8QFieNTDnRwWQt9dGmOLSMRv5F7qrYeNOxTO+GhUCZUjhgn
XAT0hiZlvdbWMgJJij6miw8ytnfCIdTFa2WyTrpCLBmMOqc0IV0w6FD6yxbez1Af4F58BmVs3x6K
i74hE2ogV0t+oFDa0F5auogkAlUMuyZ4HKMP9L5CoJSmkjy+9Am4wZvqvIM3R9NBFUxgHblv4nFD
Y4vYm4jsPnAtziY16+9GOt9rkyGjzQloUSbgWeII/bCvJraC2nsmSKcTu9mdXxPo8JfGwD5OBkEC
twoyjFlndwODy006zfecW951aX4Qx8k40rcD5E/G4bYgGiG0sA6oTG4yF8hEvKojkBuiAg+g4Z31
Ez4U8oCgTfXbaAgCjp2OXgOOJBktb7J9WaBCM1u2jubCcSgqrW3v2sSwdc516sduFdaDt2JY/tjH
vc8G38B9cYojcYLRojD8aGkketUmHTV2yb9k5hg3shDzY6quzjx0tP8Dc5k1egeRvzzEmDFiigjG
TZBEUvcd1Er34CTlYxRYNYGwfbUoZ/Iucr+8jvwoh2I8AcVKt3kKMCEe8FWAQy/XVpN8NBW2CWLv
Hdg6uBGN8YzUk9b3zDi1G69hkIutSom0YljqHG9Yd3xTcCRDphue1A8iycyN7wAZbog62pqm5ljW
f/Vl9joYTswQh8G1Fwg0SLGrL2F3EcLqjnk2u5x5kfOBEhO0/xh0Fki3qCcm+H91slUKBdNssqwG
Po1oJsybhhql9+W+d+c7KtZiJSyTFIXe+gQ9GFOHIFKLwmqfhBBGAgKLJ0HAls+pOCtZIyer+kaV
1l5knLGtopgvoUTRIKW8CVH+r2WdPNqD2aCIN2jITkG4GpNsP2RFuehwfW38GhFj3Hk8IkZ/EuGb
jCprM1UZ4RAGj4m8UeVHc3riGdgMFaHpWlfXborbvddUn5WO3kE4WmtMsTCMzqkTJxvZ2a9hFRFo
FtNeGrmKW8tqVJLq2Ym2aq6Ag2X9XSGodowZ211QmauYOf+qHb0fec5stcEFOVO7mZzpE/LJVw0j
vcZ1HzDz9LhKQwCFLs8s5Sf5zOqBcCvS3I01hChiVsl6TuMw3Spn+pE5PTPvbHgOSHla9SbOvKDp
nyEfnoKJ1o/JPHyPe51UzmZ+GYlN6ehmyoxiAKV9v9AIQJdAiKa5fgTAsZHF2+BTcVRd9hpmBAzk
PjwnEujQcAImZ+Lhb2sXQufghhgjJTJbocot77TVbZjKpLRCefMxJgbiTZQSOGQJPLHKDEGss7Wa
U/dzzhhr2yaYapKzP8rW+4lPAmBpiyqo02CP/NJ+Gm28Irb9mg+M67sIPpbVPsYrOULeKskQWNVV
9EL+Hc1DM32q3epgIZxb273zo3Wazxa5Kq3nwWO/CsnQnme4oRWbGY1N8hpBsXTuq0uWvVWOydHO
MhgjIVAQImKcY8IrNkIwWSK9CTZ2jQy3KedTRpRPRAGAC7c9qfAkCxtDLRmyp3qsDsiLaMYRHA3u
9lq0O+Uo0qWa4MvtsnNJt51yaPjErr0XUfOIhJ20Q9S09NUFABsPBEc0uOky8+ejkeBPmeBahPAT
OVGFn6Mvyavi3V64InvIvAp4+cwclSpRMiDVbk93Qc00jRcNHIY1WDIaBKIpF5NNwBIZtQw1Snws
4Y1b1Gar0NXg/3kjJjQytoRWnVpqL8PmI8rwHGv6yLF2HyXZapGPLcImNozZ02sQM7BqY/tMz3XT
1+TUBYOieJnSPQjXQ5mMHxmHoTm6EAhhLbsewFdjDUvQ6HdTQusTT2FzcEOxQ5aA12mILXIiU3TQ
cXAAc/+WlzFA0qHT67kEsOOK/tFsEI/OsdiyCt8L13wh3YRYri76nKy1WcHWn/uGuQhJwCapv3WI
nLzDhYidpPqMbesedODFHCdkmmwHhE8FFvBFFJUoSfCm3sb9EvsKUZgDq7N8cLGzX0iRVoRb8m7h
JTSr56wufhLqRqXj5Wg/LsIPsfpW1VvGlAa2qLzrdbYzbm0wTxBzXx5rATQT1bx23A90Uy6Z0O0K
bWW1HPoAjSDtiP9rfZlf2zL/7f895gl6u/+6ebP6LJL0N8nl/8Cd8Ef/YSvxcYiEN3NI4CFP4J//
qbj0IELQNUHweBOj/WYrCf4RQImgdWPSkTd+85UE/8BRwl/Rc6EfZLvWv9O6sYw/nSVGYNFpctAP
2o5LgNcfTo+0cpuS65PbPu+O4TDX1yz8oY0033Zz1Jyd8bl028eO9KvFDPGPmfrAtLGH5J/ZBYbe
UT8NdBxXrUzFphU41TOj15cKbNUiiqp2G2XpdXLw4jMU7J51lH3qxu+eYfg+geFZ1sMUX+n3kseR
o+AQ/YPVtgQD0fYxqfj78V57SOsqkgmWKirOTVGdEPqrDUKRaN/GcYVAhYzqebrnbEo3iKOaHMI7
4Kn0MKT2L4GDggDJYkvmJJeApEJPODShJcpM5StG5yj+O/d97okwtHznWZGt+N5ZR0WeqjS7V+0X
DEIdYa9nStN0zSSCUPpovKU7rPqke8P945ws36akkutomIj3hThY0cgPgv41zvD7E/wG+z2Q09qg
+Z0U68RqfxKwuY0JqFp5g72qfCbSQfmWed43hr320tS0o/c2M9w12pNI0mnR4AUMwAT0CFq+AW7Y
oh7RNz0NwwQvaqowf8Y/LJ+xdG8j3A5rhoXv7GPEMoqWUzj6t8Mws8sViUbWRWzMmo4w6ZqkynfQ
5mlZlGxm0V0a5XJrsSWkaMKQUSX2MbQQKLnoAIZWI3Xv0+TIsZ35XoAtxVbHodSPKpmPttuGdwHe
m4WJIfw46gzxU0qmsYz7A9YLZ5Ex09iamPUIyeBwUNv4VNEBoaL0c29Zijw/ZcbYn+CqXiJY8FTQ
YYATfWy2pjLQ2xMcsNYpQnUuQh66mIZXW74ABHnyHHarLHY6qCR3YWx8xgzxz0mgjbOVVEhd426P
OCB9bZL5YNmtB7LBm1bYMQim9tLX0ZSPcLHIZMwienLcDbAhSZOqJ3nTy8R1Swr2WK371uK85lO8
KllBmjOQJbJGH/vZrHbQG87lVCuspH2+aiNMh8w6Hhga6CuDzWelyW9F1FFsm1RaZ6fvsdVoZwXd
0yNjZSiAuUf3WWNs1ASZg6FFfvj/S/r/Tj8era1t2QjP/+sVfdtnSOnVr2v6f/7Vfyzpzj/Qi/iO
Z7qOH/y6pHvBP0zWelZRDHt01jH9/dKN900LizZa+n/+DfbF/ymjN/6B6N7GeniTSdxW/H9nSf/T
+AbbB4aVYd6sgpaP0+r3XjyZZAPiWEiDTH05Lc/zNL2GU0Ncu51kq19+mX+hPf9faFmUew5PuUcw
hsWX++OzOs/wMh1XCM61rN8FiKpNk84IRnNFslpcIv346w+E5vW7htvgEz1+e2YWWDQxKP7x7co5
D/ocUa9vkvCxYCBwa/OIpNSLyrcrToSD/5rFYblNbBo1VHY9Hc+K3KwttMR0PyI+PppysNZFFRsX
gfUIJfaYN+e/uVBu529i89uFcsNhaPIogI6/jUx+GYlkvmCmOFb+OvJFePawY2wDT1EcsjPStFeg
OKGV41rzjbb7PrTzyKCV2/kQ933+XNWjOsTjXH/99WVZt4/9VQP/z8uybcOn8rB5Em8ejF8ui7rS
aLKQkUhvNs5ZaUgQS23VyZenVXrUlggPdpUPRwK19XOJlA1nnx+QPOz4rxa5qXcTJxripfdGIu4z
E4s350lixqk62RPSMP8AHTLtbSuTu4K25nsfkyZQchB4+OtvAtnwX3wV0kWonGyIn/zz968SpLNG
hEebqemL5MR4Ot6IMTQPBbEPLzXoiHvPKCAv0AJpH0Td6Q9y3fGn0qAJc0bSxWOhk5PR1WvV+LdA
eURGTh8DKyjAEmXmLjayuxrIUYqNbG1U9gi1BN52qP30DLoA610yX0ksXs1JSS63az7ldrZTVboT
CGoWGfKwNQp74JOZPFDJL1VDUGHXo1AWDF/aOd30w9EN7wcZvObk/WBAgNECd/mxJ+8AVuoBg99j
NuNB70t8mwbDB3dTm2hEYU1PuXFx1PxYpQ9AuAl95UAWyeiIjspD2K3uVIqU0gSEC/SHhv/0M9Y5
eIZOk8FX0s0OuGmAcOeXuumPCdH0wPE2kBLfy6j4SIJ+xdzoKZPdsYNBjNIRSmMK+gn0gdcnm8bo
oBARuUrb8cNDq7rQNr0oaeaneY4elOAzAWx4JEv4/rqfONZbhbbPdg/Fnb4JEmCUlXZzJHZzPivg
JxA1bcs4mhAbx0WeNuDpq3hkvv/XT85tuf/zHfApnBmjmjiaQLL9/uA0PnGbbjcBiY7s8q42ctS+
GbQgSvStXYJ98v1YPIZ1GZBY73V5x25f6C8Epu37KMvhmS1afISGznc+GHIC/DCLououy5WI7OZa
J3W3GwZdf4vnigZyjHT0I+w13cMmqo9hMYpvpp3HJwLI2m3vIE2GtZ6QMeLEjEPyPtuo3jP+7oX5
F68+69Bt+2OC7LIA/PG1A6MZ/Nurb8twOqOhBDWTWcLZNwyUryT3hRtqTPD4ZjHfW2nbngjTHWn4
+6I5mLMTPBdD135hoTLf//qO/ItFPXBYmdALeZ6BW/z3KyviqRwKV6NRCGgY0cD8SqhnpTHgKx7j
v1mZ/8XPEDghfjbDwGvNzvX7h9WJxSgBvwgysc7/Fretv55so9j9H3ylXz7lj8UJoFnqdXbrrvGj
pJ9G3dWnrnPoQ6NoRWGsqmnz1x9o3vbaP1Z20JWY9akhAtv5pyH+l5WdJzRryEJz15VrW8cxyJna
uF2fHdppRpJYOwzetUZDm1il8c02jOpKp7Fd/fuXgccKFx/6QM6Tzp8/r9BuI5NbAkjMbD4avRfL
VT4J1MwF5tACb010OFGF/bCwSv2cq+HvruBPm5eLP40CzA3Y3xA3+H+IEYh8M8mOAgFcMKKHDN53
/VkqMARspwFVkJ5WYY9+2MsG+57gE8i3s9lFm7Bn9vk3a82fxZgbBK7jUAA4NPioB29Vwi83ZXbm
XBJmizopLvK1p8pkVQFjWUEGtf/mo/58if6JiLjZ7DzKMZN0it8/ihAD8Ly9QDN+Q/yoIvP3pTnq
s91FjOfpQfzd78x/+o9HDgcpKwp1H6soMS1//tLaUq5VmjpaF5Gcrl3sMLWNRv1NpPUMXxd55brU
ttyzlE5q4bf9MVaqXRFHGK3NafS31BbF2rBGyFhpq3cqbw2ILGG3REc6H82KPYHcVTjSLB/ZNiAj
eljjDvKWE4ibnxa9gNekK5HQwVZdm7PpHKI4nF4mTI8Mjky0gkFglxbRMrM8a45dH/xCyUU5bfNZ
Ktt5ixzpbSRtYzUY089Q0NjUVlQui9krt41gmN3WY42Cqox5alp/2GYqdYkrRGItE7tATuBUB8IQ
YcOOXoTWIpNcSebMxK0GyRMzaXJ9bcReZQnKKCXObqWaEtS8gq2+V7PEKlaNqGMXeTz5z3VHoM4i
p+s8ELOjgKjBLssORqHbU2N7cArx5Y8wLceQ/MmJcZLR2wEjDQrRl9Sq8412pulkgOre0Isfzhjy
zBfgmfb9kE6AObzI7n868Lr2YWAjpbsR+igY+k1lkigxwNkHrGPSPA1pxF8yuqc7E2DnVQ1B+VF1
c3c3dl2Mn5sQ60s8R90ObDVIEnTPBGAG5rdKNsVrZXV0vzUzhAdZ5MNV5EWPsCy+4RIALUyrBHvd
M8PG4d6Opv4ZcTp2CdOvnjhc17uGjOiLYIS0m8dWPBCbml56bPFYdCzylmTpbxHVN5doFgQLa1Q6
PZHYP0Rktnv8W/25mC21KkysfWjf7e8jkOelM/kIxWNRQGGb+7eW0eBaTHl0GDI/p6jK659tXw9P
VqiiL69FPVHAkiY845+GPvHae1qe8Rnkj6K2h7cWh9vPcerr28jHIjg8cklTx3CjIYYiuVprE3WI
jsQxwvm4iWJtLZD4JG+ji2Fx4fDYnhMoIs+kpaHLFwOhRcyPlg5k/JMeIbG1YevtjAEXMWkN4K7s
CSQn6K43ZqvzESjSvPCJdFwbZqI3PceNE7p9phDtTQzJXGCbF6AvMNKRnZEZs4Y70EQbi1HlI+mI
wXoYYS7ldhDcRV2DmPiG2RpNgBSKlucyJaAevyNx9OhT57uWcfihqxO43Nr106OEt/fC6bja+rNr
4ndFPpPg4KH9LOSlJkNoHbqkUAH14oOtsnkldWS4SqBS8AIr0vUcvFSTgHNF2Gf3nMRGfPASclyR
hRT3jl8WG+1148mKkbwgn3lIihSzhT3GSKRz8iirIt404FGZ643WT1vDRNGBzFYqtQqCozp1sQSh
qdAY88kj6s5zDoqALeh0nevisCwjUqyIfd826B8v6BLMZTGl1kdei+h+CiLgZ0UrY2TLpjeh55X+
nnz5epPkkCZgn2UrBFZkvCTEk0nDSncFSZaXLhmH81CWYbpqe7u7S1CB4ckpWuU+DY3o+DiVWLsR
0uklxsK1VRYO9ESjlMdE5sEc5EjLxE8KsTYGZGC1LXh/zFQSIOOqEwkVFok3zg+iLo23CkTmHQlc
7d6wTP+NAUy7MyM/fYkjgk97VGOM1E0EUb0lCJV3TbUJx2DGLNUkP0JTZIeiqJmiyTk6jLnCQ0E6
z8kyaj9b1qYojvAsxRLTrXFG15W2K5KDuqdAkbLiCbNY+lYdbFUW2w8e/ohj0xbTcRJl/MMY65K6
ckT42rjy2+gDHQytwnygV9wfRc4wDT9vtnValX4PatwEmdEikK8a8J1zEzJGd6JLB839bPnD8FpB
zfvmqna4IJjr3sTEqb23GVHhV7LqKxIEDf8zxdzjFxzYGEwiZi2KcyDR8gTmyEI/kFU+1YBijGZb
IuI6VgV1AocgfHqDGQAHSxI8pkVDaVgR440KDIgjWhvo91kMRMQtbHHKnbZed2GenmZzKk1WeS3W
ujesJwab8FAqt92JMWDULXN7W5YGBvmhrquD3xkDLBjfLsb9lJWc5eY4r94qRrp892L+4GbhK4+F
qUoIhE5zzmLwsFVgvFZVYK0TTuWvAr3zElOlfWaCSVQEEsLq0aO5sZZ9kn9D++5/DfZgPEmrVPuJ
lKyF1IG/lUWGvSHIM+O5hvRxUcg8njknYK4yvbbZ+rxC8cLvhvbCwCJ68VvffGjtYT6ZNZp+ktGi
8ziO3UfnpiTID1A/nnQ1x1dhOO6nPRrhTxgsTElH1Fl1iSDRRDWxar0KfU3sevOly/X8Rpz19MMe
o+qe8ExykpVHPM6IFWJvinHeFJjh12iAxlOhEXEuMls0xzghVMqBoPZV0XHZp2HQ7RxxMxz7s42C
MK7ic6yKdlMZffCNo0t0jkqH2ZpjaePIu2RgoII3snQ7Sy9aoDTbCW0KARI59cnCb2B3ZrAO3jK8
uS8DCfTxaqrJ2AA3Ibi3KmrdR90r+5gbqbhg4Ro2RqnLdTNFLdHYkXDfHByUBDub9bcpqvKDLmPn
qTPS4YrKJty6pUKEmQQlHwq0yV6zDkjKIynmuzGnwcbceiThs1VkEOLSOqgB5ZGySK9DVzNk+5ig
to0H1fuGX/Vp3tNpJvfF4oxBLkzBSMLVpAlTwx6cSpPP0FVCPoxjXv50yhatmuiTL+WV/YsfichF
FCNiARMiyNVK5Qkw2DCyv9ratett3okR25DFXhu41RkjVfKIVmxaEkbRHhCM0SQBfquRhTv9wKUE
QVbSUqEbEmirv/JZFa16PeYPI7qJetFqAyOEofVnLufuh0MuJXlGfb2pmsbfMRFBItTlMuOAbI2r
2qnqHYoCbpIL6mBdpJN+MamY1zYAqWXVQvGh7R7lD4xY2u+NYTV3hgVeTyl66+Q85eu+IYIafOes
P0YD2Nyij7z0y+z4Deeit77PToOm2AwRIy3dstcDqr4qfIitG1IbyO+1Ld2BYXc7yXnl2M68JwRU
IR3Gqk5KOMazUI/IVgWWEv47aekQGGq3L4XyjSN5OPhtKTJQDVD5InUeRn3z/URfysqb75KxynWO
pLOlyoCVOfZtvXdnwz7f7GhIOoTX49io1VdtFvU2FIpvTm33kOEY+jE5Ndm3iUweHcseyUkx2s8C
IApJr4N/lV1efnHMsi59blmsmwa4JrOIf2LMFt8J40oee11Klw3TtA6zJMy+yUT47M8g1RuYsjaL
+ihxp0HeKkTe7LD/js/amNJslWfQZIPUYDHQhDbpqZJ4yhCEJeAwTmQDxxdzjuV9HTYiW0DTCF4T
6hfi4/3ujdQh49Xpx+AnA36Qqf4w1qu8iYJiJQdHrANnIhFqwMJNdE2S3g1dPLzkDl2TEa/uoZs6
4xr0VgIWspX35sxO0UENBS+VD+GRdibpvkFYSVzgaPlsnqz7RPiOrvDiTAOmEsuRiDdbWL6LUfCK
LOFwwXHMHMNc20bvo1uTsxGuqN6y5950w9VMfbuv0G/yZcqS4tWU9nDHzQ5ftRVwD1H/3VZUzL/H
YDass66n2xIKC5jXAQT2WXs5vLAEp/kBQ1BGGJ+pMr1xU6d8qiFAjJvSt8vX0VMTKl8CzlfI9uRP
JGpRxTC0qowt4kfTXkV4QAYGiCTCrTGf3xL/EhKRC0nE7QpEci+Pg2VSXlpBJB9oDUQjoW9TSbjm
QoRTOx/CCR8KsgnTn6CI5a1e5TEFxh0QQBUcdTOM8Ym/y19SUhanRTnUkDRmT2Z4xaKEzHn6BDHv
M4JGJbVsVnKeKbyYPSZI3/wGKGooIxI8yejOr7QWIlIyUpcUWJcJqfT84TmKuvIiwmx6KoxRXZtC
Em8mDG+hpR8uUEXjs644ecWL2qvGU1tH7cPAnTqR1dxgeZ/8GfOzHuwTwXzzq8XU9isJXQwFAxhp
liTTPSecUw3O8nF/aruiQMcVd1jgpr4M2osbxNNF5tNIRWjU9WFwB+PU+lHp79hJoWxJ8onvROok
d0Noy7fA6KjkfS2D9yxrkcJYrE2vtUfYHAzXKtireojBFTvj3ZxwQuzGOW9IpfXD505iYEywvzzH
PU8cbax0bXhp/YhAci7Q90/uD5FZJsSDem1rlI7GkAIpdoZwg07xzZczGjdHjViykMsD/AqTOwhI
KHX6EaoKZ9hDf0tmyN1cVJgfC5eg9XYsdhO8tf1USgANU0daGH6A+cSEun72a2/YgR2xn2um3pS/
bGtfVeH88LXZHTJHuu8e4WPrLmgEbaJa7eokzXdTmvpXgBzdrTVOwg7W2yJ9wNnN1knZZ4Isbueh
xKI1s1iOw3xGOyffjcjWP4hIqXfQGYY1PiCoI/hvocQS2mdNUJ2xDTK9NtDBQgfkqrpJnoKwCU9W
5olPOdsoMz3LHHepDbzEB527qUqDMbWicP+piqY+TJ1VromrK9/ptMM+dOYOCwR6QfFeZCmLvMNQ
I3wwdDrMx5mf2F7A/zRYAyCbLUIn5KRNJtQC6z8suSQqX4PQ75e5rXvA2R7/R21VHKg8VT0EvUkY
l8tXRDBexxlMWTUgZhcKgEoB6zZaE0Xx5TtZsgSgXFwN6dvfAuqwQ4cYaRGYKa9RIbJ1oKc7J64/
yIPe9dC2VsaUd3tb1w6cqwg+jdH58hCXIQel6pZs5zfUEZGzimMVLsBdgiUQHf9aFUzf7WBCilBA
k2Yrw8xH2vZSjFglVFEhv9Zs3TzvfW5fiKwgMawN5k2kMFvzzFtP5FO6C93H1dLgf1uBram+h0bf
nIZRxfdGFhHN4TiDd2mDBL2YNQfPiR3xixHPTeshAWf+sx4JFFmYLhOeNUnowePg+cnecrKM3WXK
8OsEfrvVZs6tofO/Go2R5ocvbrV/2T0zg/A4Aaby22B62bEb0ZzHPDhrFU5MJzCgQLzDBMBwoDcF
brQhIOli4dtjuOUIjHe7iIh1Lazpou3I+mqV0TzGcT8/CBH7Lww/iTdvo7mfFnVQOPuA1DVyOXle
dxj5suLoDIXx4eT4F7dtl9Qu5pPOXlZk03crYQs6DbB+UGpg7HAJRztg8xivJf4PLIS2468EIbvX
nGHx0SrnacfwDu3c1Mmm3LSpHhDg+tZRIHf7GBIFXLGHKsXpwNXiPi2m7AIBOjoUaT4/GjnRsCbJ
hQeznS2SuxwrkkyKLPP5NidZNGlZb2Q9QdqMVeZcHYprBj35ZJziODEeGgo4IjiIWCXOpHjsmhor
R+MKeZdYzdVvHeepFArnRGWHaC3oBFnvlfasz0jM8aM3l+W2UzBQmW68B7E7H3Xl9NuBCczJmML0
IXL98dqostnifDQ2WaK+hDCxMdPYno7oLlsM0sBEDasu1pXRJNeurL3bbpgN5AZPzicU/xlauUvu
QhOy0QS9ankAvUBdQLU5O9G7ybmfwBt4aZjdF7puXltr4syjQZwxDKgJWeTcNxkHfspoa9dgGJsw
vDWVu/zM9cZk6MbGfSYAwTgwB+9UCaQJBES64UBJ8keSheMyU9gYRxO5sDJchmGxlb6VTuR88VwQ
ZjFgE6Owkx7O/CnVjy7JVAtjpD+6QeZJDDVnTqg+YVg1JGcHkM17ATWTXAoIhwlwrXmSl5ThyXc4
BzZM3IQOnh9DCy/QZ9fsGY/4pZP3KsV0wssgkLcnmMDqwX8u8HGeg5l5SI3wGKgQGIaUAoFYksCC
T1LqF45g4bLLkll9on8uGoJ0ZmqL99nuu+67b9H8pAEToEVGoKwRTcX5a9F6g7d24hLQ6yid9gNW
hvOG3d4+N9E4rXKfyWDrhD3gqpBjjZ2HGmJ4RITDquvsBBxe5tlvojY8uWlrunU9M5NVw8nwpa8c
1kewZuNiJgToKbyFAPlTV31zYx2/NzbBkzQdZhNoseTWj8Je9Xnp1Au62Vh2E6M+mHz3W6B2zOHa
GUBrBzL26nuF+ILu7jCDR3AGkm1Dg36EhwYzODKW9oFViTGnWC9bahUvlM1jmIXiYI6VPLPeO6Ch
6s7Z8NJm3/pMkFYgc0I1R9WgBs4hpFUtFW8/arkOJlT9pefsFGiANGnQbHZVAfjH8CDqukSCzzOo
VRIKGeMkqmJ9boyshddZirMsJsRaJo0BYPEhclzFgO/A5NMmgZFMj3NMJg1nntu6V3ZxdEe6fPcT
U7A+ciSMSEGKyUYYWwj34FeR6d4LMdYuvnCHZisY/Cnfe70WDxOjS+Y6A7s2rDNTHZJyKL+nYppf
MkRWVIJj9hNPd1kiGovEysAsfYg8Nj3U/PEd4r1oKzwi0mEHByjFXVXjI3IzS35kMU/lqiyB9bO5
BflmDqDFbJyS6lNO7Gvs8f7J5yD7bI1ex+SSs3C4REUcH3vF4r7xfDEgW7fMDOdRKV44R2WfXpEF
wDjIB3FZPKGb3Ssc+LTQ8q56FHIan+sqm0+cVtMf+MCpAzMdON+SipSGxRRkFa7vvIvuaqwByP/L
8SjjwkZQNSQPEiQt+VNBpNa9haqDgTPGc5wG82ccIPBTEl/Nzf6A5asheg3XYwT4qe+n6sxRG4TL
ZDfDzvAGjj3gMV/Yj6cQU4Ttnoi7yWAY9CBvmqFtyeDMi5e5Fe2D7edpvWBxdnbmMDXPUeDm951Z
otuOSPFcmzR373xIJmBRKh77UBtRsqS5QZKCk9nbmOSW5WSLbtPGJCNJc4wehFvWe7PQjANcDIl3
Q6sUTogAkcqiHhrrJILihiCsZfCjMEJGa70B/M4ZGXftQNAQJq6kBMITzjTgtw1lJf6UxJB0XyFu
EW5rdlfQYTw8Gu7e3sQq+exLg6Cbgk4FIcZhgUVHQEK5Eo8dniDmRzvHistPDQHqobZ88VDopkXK
fqMH9a1vX0vs4I9O4xtv2FPFqzP42cqJrHZlIFM+sOf7RwibtGrAVOE2w8e3nbwsexC+276mum43
TlBKGj0oS/dY7Mud8nrzMYyhMTQRmLfQm6dH9HUuh7yCgNGZLHRlh2inA7/YkH6kFxFVUYY/ttAH
lZvxMcYjswqFxWqXRaTdOzlY/9QZjkKFCgBny3sm0k6QmRoOl3Gwpv0cSHWCzGvcVb3fsHEO9TUs
i3dSUMxL3M7/nbrzWI4lSbPzCzHaQngI36bWSGixCQNwgRAewkOLp+eX1TU2guQYh8YFueiyqraL
CyAz0sX5z/nOn5rxE92cBlSUGPAoJcRVd3NyRLO/oZ0kWtp2PL16s6jfi9mwfqHNFJ9Fk5PLKqN2
4B4ftMVb0xvDRg8yTc6JFxTIJtrobws/QhWGeFgNGMLxh33H7g11GGQ31rRWJNVSV/CMIsou6ilx
twr712tfS2tr+yTPbHgoWbnLhVWumqHWxy6eeAtUhOpk4qg4m11ePkS0gV3BUqXcEzvIY/nAU7hO
mwqgID6ubGsJFmLGUgaoacqRbfTRhoBbFOfXvIiGrVlV+qvvw2ZTDXhZ6rxPNkyS9WHAKLwaOzPb
VHXMrWvsK3a1rho4+qK0HZXnGdcO5lfBBGhuNgas5JcyKbF3iKkEYKWhj9ZuO60isFL3jhXZRyGt
cVnkUbNpyJTsPRz+X61UlI3X8U1hoRJZ3GiIhcOMJU2OU9JM26lvpy1Kbs5CZGFr6M34rqihHlZ+
irxLWI5bDCCoT2MyCizBnXgfh3y8N9HXVqKWGFLcxPLvXZWI38rp5CsVlsmPHkyDZvdq8nY+a+ZW
VDLbTpbn3y4FYtcEYwo7p7VPvUyNJ5eIwdbocQGBxk/14xy2xn1h5c2rW8wMT5QN8kV43vq/gZkJ
uIsX0EI7mXwQELEvHN/MjeHP9qodPe//AI/8/5H9npm5Y9oecAMEbTgm+NX+jRfhxmr4m8Fw+cyp
izh9/gGA/O9sm/+zv+CfFs6A3gbkbcfDAIIRzr0RDf7mINv/YJ5N8xCZMf7lZqP4m6fg+P/AAGUx
1AoCHBZ/fc3fDk7HxuTvBwI/viMpHMD18C9Mies/PRr/GQiZ+jC+/b8xc5BUw0IB2sz6D34BkbWl
slQb77LBzzcdP/0t2ZM5d27BKYytwoPDDpJ2uBI/obSYP303mQbhSXdOvrWMKZLu9MSQYNIcdGvu
iJTg8fThc9P5H+6AUixnMZJZYlBVrW7gxh9TSf+VYuTm3mf8My59xEb4/f5cMvrQUWTUyzyIyK7X
t5Cq5ToJhe81x9hyVZVu9wDyyjk0IcPFMSSbNNdZ98f3BpmtIbBFR6UG82eKk2ZXORAELgOzLy6P
kwNuOJnTdpNrMbTLgoio3MTjrZUYcHvjETq1MM5Zfuo9oNAya4vZg/cjFMvdnI2WuYhNQ5E7LwER
LCKBo4AiwDK6k8WgT74bqT81eku2kZSU6ZUjajh9LGU5JxmSzA9AblhJXBDG36lrjAdJH80hI1j6
rKNOLKsgsR9zJzSfhEB1NPwiukLbopbbhgfZDMjHItOAO03s4ITuJ3nDt6e/U+lWDLdCvYmtIgLH
2NU5y4fdxd9ml1nR1mSzsjeZ7fUY8hmLHLXhOb9FINU6Jbi/cumagb3IEa5HTzKqb1s15lsedSnJ
7oFlnlSWnF8oz4medW3xp4gxq3t+/eS+HvrqfeBCYZOxZRoOm1nhRIz64TmeqJ9tCLESxErYarDs
mc+sYDGVU141qfVQ2S0DjNh7SK2h2uq8y1aB2bsbhL/xOFKWcM3iIKkZAKdkHFHbjJcU6/4pLeIa
alStyRjbeYHnw1UTd2BztIFJlsm7hAf0Hpd/wWF1qlcJ+uiSO234GuWUsrGg00PRAGRCUW2NYOmH
XXAudU3s3q96Bh4ut1zBmTqX7sWDKHg3ZVXF8W5KKZnHycYsCbuVYR6H+UZgwm5ainXaF4azycXs
/4h6hDIaxj6Dxj5PXU17HtNIjjs5MfjWrfXHTJvQUYHw29G5NhZ3Nmlfwo+4nkdeqiwfdjietL80
mI8BeTVvMb+OYXewbFhK4OcGeEzQ8y1M1lo62D7yxgl/k1T706HO7PCHob6+zFkCUjVIncg7k6JG
nNCdGaQ7HfvjM2RTh+cL2YfLie5+MqOZxm0cJ/0ro+IiXFgZzQNLovfFsItxaRo7F5T2xcJwo9Y9
8soHfQC5dUrLcfxkN5KPYgzdfS8sNksAbue04Gg3ExAnxGdWKyvzw03vIPmN7L20wZmxv4X1C9Ta
8QdOALTbAU9iK0vybJn24pvx332RV9d4ZAKLXOKtSzmWl1uy5YxFNLrJW5/8MjGyFLXFf/BkjKvY
5K5Y6YStrRqSlTBbaC3EjBdYNK5se/owUSRlLCy/P+OtiD8i3263Ze6+Dx2dZWySUNXzAbgXIPNl
RnXYYpRUg7RNVwFq7gtQbj5X9rZS65wI8YZ47EEbBsumKPVJxYR+Ktp7FhyR7qjSuMGLh3eClhWR
Sy02JV5TjmGQ0mwtjuCqsUAMOzQvvNE9PSe916MsuqP6iYwwP9E0uI1vn1G/ScA2THaCA915kEGI
nM0A8ZRzEMXGaOQrAjJXxyEAY3l05ybNfGxCSY1i4dKmx9ybCnQRN+fGUvZK2FRuxu0w7HOvGrea
CPh6gJ23qN2hPFL/Y63q2XL2pZ2LcRHAN15HufvbNfNz7WhsVcN46htxZ5FUdjtxmAGKLjzImVYS
XFECaeJstwYxUfTBcEE7GSSLmXIuah0m/8gBBrORrd9qGf+JDfviwXOegpHODtfajU186MP4qZcG
qwPupix9ExQuhi4cjIIY78ZO5Jsd2+c+KKq1yweoDcZ7i5kM7ZU7qyXWMiz0kOxqm9E/xCrQNKbc
FmDJUpMKx4rFFWuI2/kPVSXfhinfRFb4ofx4F/NxxA5cvzhBfBZyXN/G2nzccXYAKCGUA6GuULso
wnJhUV3/osFgM2zCzECg2Ue1mSPvj6U4dVcr1w05d3ftARMIUke1KgbjwM0PyuLAQ9oH7K/COrrU
2GQ3g1DEiKuBlA8MRH6sZyFBuby5PkR20+A6naNUAAKEYASs5T5uLvl0jGB5GDV2joHTc3WnZPBW
0cS3ECW1Oty3bK5py3rUzQNb9H1ZFw/1UO2g0OfgynPQ+kMCb8IHWERNL8Pa+NiBLVmEMyfepOh+
81Q93TgIo/uR+VykdY0k1YsBAzYRp4UJBvvOF2yMHiLbKufOtO1ynGsyL/FhQ8NY5hD+VmwktNa5
MIi6diA/XQE4LVzO4wN2j3XY1FjFg9A5JxKV1+MmeQxBJy0JfsOGqdLu7Aq7Y7aeRavEi8q9bxp/
WHd6gEV06Ro91hvevS8UqwmMZLdGdJ8qQBBavzVpyPvWCYme0oqm+7RbczqbeWucOz+OzrJxOYtP
ppV+NJqinxnSyoMIBn/r8trQwxaOx1gU1WsvuVqCmQ77fVR2xVtZxv7ad7S9YcnuHtuOPX4p234+
YAUm50uDQXT0rL5JOAQF6UeaCPOYIffd2PgtvrU4T58sNeM/N4CS1hsFTxMCpd1QT5Q4s5lzT0BH
WPHAUBznNzeOVB0re8GMpPpm9Ayrxbe64S1Fli32jmnV3m3LYDw+EVjB5RfnNCsHQz/8hJgyvoiV
e0+t6LA7dJz9oLn3dfNq4dZ9c6thkAzFJvUH0GiebILUr/HTxaJmqj4Zb7OkOXIz3rYzy3fSfZNa
qXqYbadNqJ6nypCinFGLJTBbE6VL4tyG6VtyF7TiYHpOc7BVG8gxjXOnaXM+Z6pw350szWjFqRWE
ZfTBc1yq5n2Mo/iXWYY+B6EsHzrw6DQ85P4q4r5Kq1Cmgi34cTSiLOIhCydL62VU+MlOYMuIVkZ6
G6yYqV0jxjOfEivTl6rapQHC7CgTcQJU44AI5ueqcUdrK0FX6PQ2Ebi8xrLme2Z29AJEFIC5duKt
qA3ms63v/Uwsb7/OWFinSc0ZbUWB00Qb9Pr50Jq3EEstYCmUogcPJmwYgjXlPcMWvcg9eRG+qSWb
fh6Avhk564TaLSF1jwF3Yeq7kz3DcUfcspjmvdN49muQDiFHicGf0S0g2l8pTs4+iiYRzaoX7rzV
XhVgsQ/4cBRzZ/5KFTRU1ypaM/Vg7TNBzXhVxOFWIUN9TPRVP0jQTnhTxtzbM1II35KoT0lhFtF0
pyNv3tNcAQlFCKGudV/csAItsPYS0BjmcqSpIUlZ+iPzlqhw+uRhIgBaMiUKjR9rjEqk8MDiCjvi
raFhYuqduxrU2l0rev3ujRyflxHmhPPMG4F40AXVQmR9cVckjX3fUPHQLmw76h89d4oeRZ4FDxjo
KVOAKMqbaiXNFd7nuDOygMwvUawCdyZiKzYazSJG1OneLMxkO3T4iYA2x29Wy1O4EI7dfUwkeLiy
dPGpUNL7tpKWKsVRuOYP5fDpFjusvK/spvnG1a2vXkszLG3o3AXUDKXIKpS1BbHRnyPPTYhsAIWf
7Ll+hhjhf+Szg3Gl7LLx2RMJnxoXZ85PiH/iLg8R5tOOKMgyRwg9FWyxPINYeBYtdTHvPW5RbApV
8GgI/FSLygyj91xPgg+shvwOfd74gECBTbeEoXbRMvW2caD9u8atQC9CWF5lgQtgOWEOfvGjZvqS
c4dsCJIPAI6a3QZbYB20T5K5KA4zKBroLlFCQozXeboPopowzuQOLzNqwcavivxT4vzmmDNm4wM8
ASYBTuE/hHVbMHmpnGgrI3s4WcwJKadIwvo+qR2vWnSNzfHc6phgMsQeqS3QHdPpA6JIV24ZwYAH
BtqEwZl++BHH0xT6T8roukcVzUR1nBngxzJq5/Lg+JjxlvCyarjwkpxSEvksbaUYm3bVMzkA2oPr
x1l2duXJZTgN9Tu5MrySbS9n5nR4Ew54EZxy5VICs2+sQhJNpmflM+IAjEMWc/+D6n1EwSboBNqt
q8HSBqxOQsTVw2BJ8QGceniwnaThaXLjE8QMKuoSqwrQz9ymYPjtDjQs+MBVO845cfOYq86OPl1t
DGTCDS7yV4aWfbgZepQ13E4wKBSU6QBTFDDtVdnjnD1zXOOclE4JzQdDP1MMXTTNvJ3lEMw0CQbJ
79AxglhNUR8+I3/bXzXG2Z+eL2t3Y52Qfa8F/kqGzBjKlsCb9Dox4gzLgo5PDQPOZ6PyahcM8jBe
CxOy9rE1G/PsMKnkrDri9OSQb3dLz2vCT8n97AHbXBmvuWRIAwVOujhdtccxD+89amnAoBuVnl9o
MfcVDGZLQDWnFEZGYKvM8tNhQmJf0z7K1grJ8rnLcr10QuF0y0KXWEhMjS+aqxzHlzCv4is9qWqN
07YKV5PX+NayThibLzPSU5TRRW0dn7AYVDy/ibhV2nAQfQmzcq7XdVCNlxLg8YOabRZgGNz0VtjZ
OF7T2R7uqiIEpOOVSn9CxIH87nXhQapaYsqF18+5hxEtCUIeKa5F4gVIGX+e0xtjRTcUBmiY3B/P
6NjGU2/0YPvd2KFjkOE7vQKtw99W8uR9T5kE/zILK3pgFyQD43BSRU52cnT6Nvgj5qE6mbeB+ljV
5Wc+p93JVIMB5Ec502sB5WATFa3A5G+bb1qPCguPS92LdesDYV7DrS+op/Es+4orks8pdKRp/sGj
ueoYltF0rh0bez9Sb7IFP+9eMEfR0o1Ww1GBlMYxKqxuHTVBARw/kFs4V9majtFmPTaq/uBdDj/H
IG3x3WWJIKViDs9RU/r3EamVEa6jER2zTPio0mN4neLWek/8br6GGEnXBXUh1B8HQX1F8gj2nqdp
BZls5zDinqDW00dPhoxiv1b1zOodeXpsFlXecc6tDHGHMcXgvRsm2C9WH0wb0mkzzN5B7hKjASpF
W3VzVtbMTGrI3bU9R8WO3UacSx5SzEaBWS+JGGb7ZJjTV69V3Q+dHgHdh6V39ejXeWQ7cjaz4U5P
ZYMtePCwgiyi1OufKkMz62ZFtPf2bFOayLEA9LeVAgjlwPIRyAjWYdP1MgEeb+aXgt304KBgXHsu
U7Akg4Bxt+OZ6uwaTsdNInYuiT3DMAixVtzVWcWq55q5wRW18/fYj6ZmFXZp++jgK32JU2O4k6Cq
vhmgtdcWXNNv1cTMbSSFAQu/pzeQ9/AGIx2E9apt+C1L3zRxu7hadHuR+/USo66+d7203WdFF9OB
CSZdSWPcc2iyVg4RoaNhGoKOcjrROb2U7jnIAZjPJa8MhlVmR1yWbXlNzDZ7JOQTPDGawjs4ddpu
FjoeSLAoLB9I/eO5LA3LWiqQnO6Sd1Ax5xd9ei2F/ev7tXO7s86RXIHBmneTGP0X1Yl63SsVFA/Z
KIYXj+2xBYNVoZvjoXE/lBinf0aV/i8AZW5/xf9jCF9SW9ST/Csv578CCf5P8cL/mwThvyv8/vkz
8PJEP+X/oH0f4s/6f1n+x1f+LXr7/5DQs1ywBLfUNN7BfxG9Awf92uQAeZPC/6IL/wtD2P2HHSB4
SwL3fyEN/hVaYP1D+qQopcvEBKOg91+CFtgkUP+d5O0LTzoBmnxg8vehfTv/IZVr5iYFAsyxt4m+
9NSSoCTJ6pWr0x0+5+4igECuMMuv61K4v40nd1Fj6J+0Cc63jmIdUNbeahluvckanku//QT7Vxws
cFurKqwoBSWNBJssnRa6cItLEEcfLZutNafT0U8/p4JTU85FmUu+M9+7mLH70acqSBfVR1E9oeE7
nxMU7DXuDPd2MXlwPfGrSSMtB0bTi7pw9ybRtdFEkZ1mH5+yAiY4iOGUGN0njDyU+M7ANGFJarA0
O47IwTIYb0Fdv/U1k9qQur2F6+dbL4AEahrjwgmGTZsZOQYDlSzaaLIWuR//sXw29KjjoHnrI0ZR
CamJWZPMphYufoephyoug/Rc2wThhkj+iSOCdGNyMHSCKY3NMqjzw21zX5Vt9CyCN8dW3yo0AYPe
ljAuKuuQGwvaTf5klz3837FPLrgsyDAZ4/qWl3zLumYrrGrcoDjUO+AKHz3x3S+8BOdRnyIjdR6J
p8znmTtyE1DM7pVmfUwqYgJcMu/iLOsvcb+D2LGM/Qz2TTiIexvR+Jx5xp7Lirj/6/8iOHQYGYkt
ulp4d07HLlSWubXBCQcNzhP5JkYBuMeDDmeMTrbXLKPpljFCvO+rKcKu0ud4W2LnWeFHWU++nDdm
3cERtSnpncUqDozkkBuRefCn8s4Avvxc9htKjr2nupEnEO/jiY6/t4h40eM057gvpwqzS3yb59fV
py9fHAffQkuK7Q+BSLRGdgeri6NjxdD5sVH3aSXpLSANvxVJGG+KOiGz1xneHdxI8iKXJmyTizvK
l9lyk3Psga8zjH5lREiUIyHXxz64HTmQH26QmXRyPGQft181uFKvf/1DTJQ4ZAohE0+vgr8052vD
Vu9kBK1NWXNUyifvRVkkIybHRI+ziIF41nRQgw+mMu0/deaXu9ovscL66X1Y+OMLMaXnrPbPIQ08
J+S0+ary6YAB75YtMT9a/Hy3gok7s4W16ZIXIQwEbhEPSrwrQWtsDTGvnNau0J0cb5WGCD400wUp
503f6PZItIcBZiFzri3nj1PToLn3DJEgIpmbIYVokFBMQBMAgq91zTqBpTsy6A9XFU0hE/44Wvig
PGelgXSKg1JbRr/L1fwmOufo07PDcwbQ1vNOZM184miIvGaD1Fm09o5HBK18uLloQA7VZqnohnLj
g4lZjaqMYkNrExU2tijXXFHzD5ncceGkyDjPXmraGLjHUxCcNlzXWlcvCzrCn82+56LQZgQ+4vY5
nNHdHKhRrl1IYmKzPpkxZXLYh7plnheYFmgXsDAG3wUiPwmGd0+wQR/Y4fO9FTL0gCy0zFTbPJpx
WDBfucWoaR9ZOCXg2cTfxYEH8kF7NYUJBmbaibNl3ZxiWcgtE87tZAbF4+xYL2ZBBgZv/4bKr3bR
GRAqy7CbD17e90caFWpyDVa5zSzxoinhOdOksGpo/12IkMkUgQz6shZzZpr71tf2o4WphCfNPMbQ
tDa9SP7Q0CLPvgtjibHBnohLffBK+2QyOtiJ1AUsAs047HvjhnuNeR+nAZd4XG2FR9VHwPPYY/e4
cccDunu0uCSKIIKV08Fe4Q5EtUQQiKwyeQbgtbdgYjmjFZ+yhJXUD5tmr3KfKjlF6UmrwvNc2bB7
4YAs7fdmrFE2QO+sW8sz4fjqpTsXxgUv+UWmqb8zwhAUaScufSjXLiXodN7Rw0lov+/BNescg2L+
a1X1t1Eb1LLb3wlWNi9rrlgecGCUR16FT12xDwSm8Tu3823AtrAjPIZThs291t4fRhifMzOfZdIa
T7cY4aI1sMY2KUU/rn4c6ZSgGhDIIrmy0EnxnhXqWziaa0Y1PuHLfeR7Brb60ENNy426xLm9Sw7p
NF9bGsvlcbJqTWlKvrsBPHXVP1QahBqyGMmWOnpywKzetQwPD/Pg8MMNVIcql0GJkofOM57zDqMy
PJ1tVAtMQDjMLKZ+2OXja2oztOjZ2ESY7Lvsyqg1UPJ84ymenQ11mOly8rh/A9phqFY2PF9edYjx
xyEzlOzlgvwZZ0qYIJT60ENRPFlYng7Sqa8cyH3mMMO2TNz7AWn4w+dIOsJaf0tzatOAAckN6QRz
Z1KGoVaatfgxVRE8EokMnhqNPs1NWyxllJsI/AyS5mLqdyG3ewiYEJ2rm+k/jO7nyXyphug4atk+
WRXdbZ2dkNxW3l2XGP6xdCn9Loxp56d0OY5iXwX82GHi+rfD9bCciPWoLtzVXeJu4ir4KUlyLeeY
ZYoyUw8COb0wsjbkrpLi1SWQfgb3ZXNrjeVZpqeGidM1n8tnsOPucqQYZuUBvV7VmAO3IJQXYxHE
9M6AKs1Ly12bkYoOEnmqeuk971DnBIrQ+kpUEdhHQRcQOAhxCrth+YHBkhe4XEmyLtxM0muXZRjD
5mUSgQX3o/TJjAYKAXi0Qf6tCQU03AKwbjul5HMQn6es3U3lTOjX9Z9apFK6aRm0iPmW88Q3hTnL
xoMbSncDhA1iCb4N7JepSxuAi1JuPgPaKa82JF0LxWHpx2petcGwxC5HaBtzEs8OM7sWY32Na3Vd
WiDx5rtsKMzl4GWnnk1NdV+pKGghIJ9FsQNYY+NOpq29tGxPrYVTTVuOMdiaPfMpcvs3GTZvnBbo
pmfkhnsn2TsMspYwfUHu2enXTdYrmL1U5DIXruJCNVU9CSfvyS3N3ehzkkIu6tVD7Yr7hv8N5hCs
Cte9tBMGMM5CY+0fylJgFY7TNwC0u14g96tUPVra23m4VbETN0z01C0xaE0bAorgQtNmW5s+fQe4
n5agriln7h1iydl3YcSPnIG/wIUucTGETKgYtKl8PfUzvFnKnBfK1im2qJBcS2SD/g4ZpxecGys6
ekeqCnOLPha/UBsj5F+skjqyPiJiUPxxCRZBZ4zig2VxLYwQCPAudyayeTVRE5BVb65mRoF770wL
2YEJ09Fs+4OXXfzQPjJ1PhQRozVcGL9Mvlem6a0HE89gkaTYCDj/eTJd193IaFxlv1jaCWQwTabw
lL3XkU+drN7aWj4pb3oNBmKPIw6J+TT5DmHhlzExPXyKFCgU4J2rMP4qfWOd0FpECW15Gm0GM1CA
NN/H95VelqAO/dJZd5wMZ6ozyIo+acel7lNEv6bw1lFp4AwGRWzUfI0b8jWmaT1VzIqjeFzX7Zs1
z7u6hd8UJ+8x/jHHkkz4nPTXDr09iJ9kORrBkx8593/9es4QAEYaaRtHONnBSfhJNa+H7XcrWzDU
TpvwKRxJ5RU5hRlzdPDH4pfSsWcPJiKEui8MjfFSXXzDu4wvVTx/KFtiGZmfKGS9hH5xiuuc2NBC
Ge4lSe17vzf4C+17t0t/6y7Ym131pnK+pYR7yKu4im6nbtH5F79Of1sr+wKF8UuS8c0km8XUcudo
h5F8+DSn6rfup8+SYSwrsfzyo/DJ7VwmEvIJky55s/wUZekXHmpqoGz3YjXikqfhU50z1O6NH01d
lpHfEeF7SormDa/MhknfV6ezr074DwnvY+vv+UxdVXBo+CLf4xfgN82G5Av+yX2oPeIysMi74Mc3
YeHjgIxUKln02SZv359mjmVgzAyXymAP2FZyji0x3PYBQgoFptr/KqOGz3tZvRVF8hUDns6SNyIF
J8fQb3q0MNMZa9rb70ufroysvd5+varKftssAH7QkZgxkq9Cyqdw4GeP4/tY0Vwkyou9vURTUJNt
zEm7j4su3RdISmQbpeazQlywK1390dgB4QjXRSdL7rkWwt5sXu1K43kaWEpKYkMkwdkp8zlaeqN+
aLgWVP0NEi5ugCgZM8oxIiI9yx4r9Kofian3UdwspvrLCopr2JbmMqLUcSFD/6pQcZZ+x1GnLruF
k5gf/Zhgh6bcBHMqITEz/sZsdJ1Hc+eNA0Jj0axTPDlbUujfopnFIbCHg2umO+wj3Day13jKOlyj
jbcl3saWUI/WOcNJ1iTxtiKWda4TdXE6VN+4tFNuYMhowdBWKzqugXDmqGgM9+vlqIvuWDJv3qpQ
lxyZAlKaHXYWh44aJ0wSUgFtsUJgIrydG1v2K5JTKW5aKIBXqx3DbZDQEQwkC9W3xCw74Tigzq26
IQC4z865eueiDOjh2zFc7062KSIy9R0Hb6zjTZ8Z8zLqVHWw1UpwjXhkuX2rRKfvE31Iecn5hMp+
Se+kf4y5HbUMmg4B1wcKr1mxZcYvLya5sE1m+Y6CK+DmybuTGv0J6gO3cHdiIECUiTqu6godfCf1
kL1jkD1kvmVcXZ1suxj8s3cr+NGJtfeshtFMOZxKDrrmUFM2zpt0HJmJMD/q9zbe7D2hLHWO842P
E+qCeF0tvN6ytjhrnc1oKapcWirIOpX0K0xv3E9kNezZnC5FAumzDrC8T+VW01bKMCZVd/xHMOTb
NpMMdvKqZ1Ru9mfoFtjE7C7cC5uHNAH1fqjSfSex2CjbMJfj+OK6tf8ieGsYPgXrMfHK3UDb9l0X
BS9EEur1NNvJQXfJqyRaeoEnMT1DKvtiKvSorKp7QBr6zuOwOhm4IFaTywnRU1GI8YJXTc2CzFCg
q23QoTeWQy3OjBj2aTwAwM6URYyOIiTGJqjzVFvtE69NdqUXGTttMZa0vGYfJGUCwo7hgZ8O6aXp
T56FBS00eawTbaxsQ13J1FIc4cb5ScfxQlrSXUu6Kw6cHNS2rLb5vKvSuFw2jdHdM3RcUfTYrBVy
ycWp6c1zlHnEs2geaWn8cfOUK0eTluS9YDAiXoB/ZZa6dhDDn5CgqIyxCLkQ4hhkQd10GWa7RhXn
+jZFr0PVXqPIX3imPZ9CRy7myrTg8wUWeLSkZtjvfaKtr/JKj8ep6XBRAPzZpJ7R3pt5nK3wH2Ff
SQRTM7j/88AxRLdyZUfxsgQ1shwsyombPmI3FD2cXnuTZ+0zrmhjyfc9Wy5Rw2bqsXHWU3CSVPdt
G8tUe6rnfkpnCj5u/9LkaoVEhQzDceoR4yZFKZX5mWTGc2ZCmt0WaTnfcUA5GyMpMWq0om0hY/My
mIhDY+y/sQDeQgPBMixG45j3FEsJmoI2ldPfd1OI/ObG1GJIEiGNIjsS3VkamkBU00UUkHIMqQYn
OgZjT1KWEWRyUaaxWnnOhpgy5g+SaPeGNbMPmOWaqpRu5U+snMLHMY7Ldsck4s6oGMNQ+h6smPDa
ZUGoPjB2t4JbJAqXaV1hWMdoovu8xjYQOHRbVqksd1BKrsFwqIKBO27vZ0tEIwyG6fiSzHreWLWJ
cqL0vG7TljhRVb27dYrr1J2WYaPUBssr95mA3HHDjBvYFK89cxAFf2A4ZFxtzvGrOeckOeximwuI
GMOg1daniTEkpN3N8TuXUnVEcXmVvZi5j6mFk9Mgkwc9zsmxDxl6ziW+CACAfTugPMlqUVBKvrPp
J+VUPxlsojFLyWDeueQEK6z/AjVyBHcfRBXhBwYBu1nDp++cjMmS6OXlr39QamEz06sDQByQoexm
aMgXE4zWAGOXAkgPJUGN2LlVxvUDJLKajh5mEapdKkZFSXqWZqN2XledKyMt1zEtnOimPvpWPMUH
L7owAvRO5LuXaRj0u9irP8ZB7KiY2jozOXtjwsfZR3eTnz4Vkf625iRazWBawVBoLMHK3QaNRcy8
mKYdgeBn0Q/RSpsGTWNmeW18/zM1cMmnsMn3PtGUGIrnMWFXwvY7fxtGLdmUej5TfCCPAlIPB6/p
pW49/WFNBSjyCcZMQD77qeZOJykoY+7LvgYcZGXdwlleW8Gtshpjk5ROS80SVsgBrC6Huuwr61yO
PUq+iSxUmwRDCjkuzbtW/WmCRpFfVy+2hU2yGcv710Tpnrs/PIi8zBBuJ3fah7YHj0jx2AEwA/qv
4SXMfH4g6LAGW+JJILetaJ3o9q7VH/xpaWRx92RZ3WfQSgJoLo3RdTzdJY3TH0ENWQdfZeeu9amX
GSfN2TiQV1+U91ZfC/Jk5VOVIdDVr3M/1LshnanvmDVr7jSHj17136k7jx3JtSzL/kvPmeCluCQH
1QMzo2nl2j0mhIsIaq359bVuVCErqwcNNNCTGqQD72WmCzMaec/Ze69NhBzHU3GsW0p/tZntkzsY
uyLDoWLXfeUrBWAvF21ThGw/WkMuG0/vwkdHe2qAE7BDLwwmhuYSB/awBepDH9CUCxJVUYUYeqzn
aJ/avARj0Z6BCi2c8Gqg5c2wY3mY7+yZvxYWMILTRuPFvs/sntDuHmrKpZHPbYM1S3uWlcMKe27P
c0Ou1pHH2iwfk84h4hl32LjM+DKw/CSB2tJJ2dhXL80/Ha4L4r9C26JRvuZzpe2ovKR4yio85AKj
27PesvnwsQ13NeldqFBaNd2XaPs3kRf5I0nmcJdM8oeW2/paFVw6auWyYhhrP+ueSuYpmv8Qd4af
UKyMQjY/He1lQH3EZip07ZwFwbTvsBhC9u2YFLJTLZP8MkbOuI1gjgFKtb8KvbTOXP+oBCZxQipm
y5za3nIkIF2GUJqyQQ8uJUciG48ILjR3X2TFcq1dkENVKw5410MWQ22/xeVTbGhFghplOA62eY0D
6kAhjumE59jQZyj1Zs8ZjVis8EbL76aIJcY016fULcOj+icUesha+FPoRcGN4jTBbUBzWPWGmW+i
WIUOdFscYhZGG9yeylRQMQwyu28J06/HpRxPRugFq7qrecgXxtdEnIsFN0yOXoUC84i7Zcwtkisp
29AslmOfNrZpHpCd1I15FybI+wPKQO+UwzmzCbp27NLPPQVNAfM8LWlggML6D4PAfDTGaD5SA/LD
Hjq9uvQur5BePeY4K9kvHgeNIGO5WIkw2GQZGZ2k856wkXTbzMzfsVrOyswTr6s8Z5LWc3np8oRl
VjzUvBlsBZBEKJM1MBNNi9hJNPc9eL89tbWOLy3j28aMeK8gD9xlgEOhi+BQyGLXVoVYdVk1bOw4
uvd003ODsaxdg8lnDYfN3AEu5pBF89aKmofyDHypVawREFT19Luys/DkjaQQBC2lOMGxQSEiuNTc
6rjIM5BobulygqjacG/As+ZnpTUt4GqPwkWyC2zu5uTHUlp/2vgA52PY5EwPgcM6pR3rk+nE49ox
Kf0iubUTob1x4ebv7aWJdw522qg33X1q9RnUV2ve9ktIb+DCiVNmwm+ruNwCe9PvSUWnWXA3oAq8
pUKcDXPO1w7ejb0XnMRiND7FRDNOrF2pEmnDGG+B9K3wrtgXO6jfqDYi5Jfb90HrCO93kIsdndRe
UO0BZ6a3apo2cNMpXsNYv2q0eqWXNhLCNH9RuOLt8SPssZARXagin0lDnuhclKc0nn5PJCgecwSC
bFh+hOlYL1Yc/a4jfS/KcrnaBYc2vFI3hyfyIc2sLYjbjG6GTm0OtR0VBdxP7czZy23+EmehuJj5
4EMxnE6qtOzUsBIkidAcws6cj6MLrQ2vJM9vWsyvLW4vgjK4GgfOUegbHCfSDsJSC/lsGe07uXVc
HglnggFMQZRYmiq3PAgr6M4DhvuYuCI7uRb7oUaDZhY9IJspY2P0FrZNsg0HZAVcuXtNVj+VSRlS
ToDsye60bYW3oNbD6tAVpbOuUHzviZh8IZJslyFA+VkbjtAZWQUjoEJBSadH2bY8z0kT4F15N3o6
UBNSeF0r8hcn6hb4PxiIyTKzEDe/umqetjO4ef4A9pOAsPZZwv2gM7nIovw4Ax47J173Z8Dl5FuW
G+4kOeUN9EgitZyt1yM3XUvM5i2PM56XVbSO9YIOugZLUz5EB0c1SlXAt30sF1A1E/132ZFBHqsg
P6D+XhBMDuFELlgEht/1OpEfdcG2KcqS4zxm4Fk2E31wq4FrLAoPNgSATTt4Hqgi5NWZhdocaScm
SvsaShcluHycZ+xR4/KA0Pm6lMbXUstTuyvNZtySFWhZRPIivJSWd5t0cYDUsabfsV7VHqDHvN+O
fYA0UrnMUUu6gri4lvqw6+LyqSJ1vnKVNha534ADvgwYn/SR58zn9Z8yuoAlZq2jDjopdm1u013L
sCcDkqWZ67eZAXkaOmWZZYhiWrwm1pSdM1WpBmPnb4pi2BRTle85gv4uVANYlEDuZvP45PYBfNR4
U3dVxwWsigfd+Zhp3mdjxv026OtDsVg8eQ1WRriN13JMxn0vikMDavA+a80z4G9tBwli6zAjH6Ku
YjbNmrMojkk3N6dcDhztEcNpyAbAsVR1jJLUJusi1pst1+/gSNDjzU0lYwNIIOdYzHedahgeBq74
wt7Z7jrv2jeNAzpVOwSIEJsptNQTxg7WjZU6R1PgWmkSuY/lkp1KqsMUVOzG+8giGth6Ggyvc2Yj
rcdVuvYcbT5pzWjs5oCSJ62xlks421RHuU38MNUVU5jlEIPObX2LuZzGtsj88CgKw1NTvutBj/iy
b7Ww/+ilcxkazz2nekQSWa3OS/MzgKkGdiQOrpIYd0lp03YBSL0a57Q7jgkeBIo8/M6S+G4te7p1
uhyfghacQUfsLq+q8hybhZ+mTb5lJUAE2gWLU3Q2JELSbPWoYT6Hq4+zeUxKClxlyk5CmvQO/rHD
5Soglx0y6zvtfwrE7c4KTomdgessxu1SMk5T47Ui8Z6f9beRI6Er3S0Wt8qHF7MeBL3s1PiRmBby
Azf1iHbfNKulMZ84X2/LnGj50DU24Rla0PDO7bXKu2e/5kjPj5YHBEQ1hEfNs0elzTaSqO24pbeU
SkBsGWLaaKQgNuN906lAJs0h/E2F427UGJZS0lFzlJ61oruVmdT3Q7G1IH+syhZvn1y+WYft7Elr
9yl36srD90BS6QZX5ebIgwyopLUN+dH3FT2/jfbTy+BrNul9FFpFyZbL1TXFT1UVJkyS+mcaIqdq
YUKOqH0i4v0krWnTFNUWq+Yaz92uwCjty8SKt+ninmDYEGSw+sfWdVg1No7BeYcImlmMDy1HTKPv
pnXttJC2ipIvvXfvhfZWzO5PFFh+DR6PDXQUETVgOM/cHR7cUzFNFJculdrJtr9HtCC/duR33hyw
e5LLgvS/2CfBXkPzpi8P4sZZi5PPIYTwz21w8XSyG3PEXD8w96tfPjLnzRAowKw3PsmgLjBnGKw3
kxF1boI2kDed8h6i4bgRhRZTNWM5g7goR5Obq+fuUVC7O6Z3VaunI/o2Ec8M6KT+yH733DlQS3qT
YKc23Bil+9PAtnOnW8ajZ53x8YrrWA+/xyZ0fYmj/2TDSNnAuboCNSdKxBYC64VhvoMiOKCSiacY
OCh+/4cgGNeG2dbEzzA7hEt9cT3XuMHeZXkU7rC2DFy3YXJ2CE+dgf7YJ94a+HHa2UinZDWZvX3V
sS88j5gqWam+hC4JdByyr5qcP6N0xWNCoMFvwG5lJzsLSICyL+tOGDt+CWnAkrEb81hH5aNL+HDT
NFXiEzjUr/RRH6XZFA+BV58nAuorvbb1p9B96Ba4thmcYSzjw/wkEl+WGTVTdv5kWvI5l96wo1GS
kyELQQsuBSwM6a6YYQqMF7O5jzr5qpfYEUILxBosNGttTSXSA07p/ZJHpOntYNjlOlEBYmB4VYk7
bXgTu2OAbL1L02QfzPGjNrv5zSjpOp9rwo8WQaRtzR8MJWX0DdyVTCgZM9CYjqsMIh3vRJtsEL9v
RUdGtK3MUmGEf4OAg/6g1zC0Jo0L2grPnOPdI75h/TwkwaWVUsfZw7wXjobFCpem1xTfyo05JsrY
SEDk7L9kBuG09WvE0ZfaLp2dF2CTJ0Ofrsqhs7gLAWqCBjDvmii/ReNS3arK9vtpMu6FkSKS6WSZ
bWxnv+z6W2sZxzAme9ybWqQYGG+aAgv/BFhx+CFNcZjC4bBYbOIh2XargmfcG6R6DqZxyImJTftW
xo33wgzr6HbLzp9iKuHmzrpMYVfFyHibobfTM2xM/p60XdYWNUxUDyYP4TjozwDQwPXZAoiQdx6n
CZvzjK24T6O3JPNtaDq3Ge7lLY3Dfmc7Ju5JXSWneC+yFBOZplntE64cAldNpo68OC5FjxgTVj3F
06Kpj3OamWtDI0wWZRgV2mpegBhkLH1ZJ27qXrf3g07mQ5QCz6ajP9R4SS/YydeVxx0im/ktq3I6
WgFwicjU92lRvQFviM5i0Vnv4qc62mir7Ai3XLY1n2XEQexLzs50huiaFz89T3BMrAS4hpokeD1K
pGCjPMY0EP7HF0z75TFXkxIhjB2QkegyBPu4CA46PobIdbVjUwztwyL3mWHrl79fHCrQ49EzTroX
rvMkDo4AtwiRxHzPnFvocIjkmB/wYc3valhxopE5ScYjmZiLNcjxJ8pKc0Uv6zIDSB0sn+KC7DiA
+17rTMcvmGjzY+w1WDRmPdk2roYqlXovZeble2BlcFhz78ynF2rZNIIyzNziKHXwO0XeXskiOsyB
gziUNe7adsxeOHCU90VYp9bh/OxBGtjUUxCsWoXilUttPjGp9YcY2jpHPW7bbPkI6xjz+DjX0UdU
eSFZF2DFNkH6bRnUH0uPN2teovQyIbYlmiyeh5GsgT6SInea4uy2WbJtew6mkzlgJkvB7HXTjWRv
+jZs3sf2XpJDP2oU5WIQc/nQJExpWX4jLLccWjPckuV6ynA2v8ARHjHTBd864JJuLsJvnDIvOp10
L5NwHGZVjuNkdN7qJf1sS4R/dtvU1bN4bvOkuKWtQewWY9HGzDXsIjpuAJto5XlJ6vERB5FFyKZC
qgpbvv+II5C9g806LIHkq9XZZrKs7iorLOzZZGq3HmFmrXM9H/s6AY49aPeq0IOdxyGjo8nbMsZE
KJfgezhw/J/C3KfuW9AhA1OAf9VeF9Ixq8VgBenlDHmRCYe+aEpcKQG5PdsJ2RG2xxayzarqnBNY
+G0zjuwaBuNXWpmbsaNe2jD3Xk1obmoq1EULd3yMiknAj7u2Elzda9UVf2aqXXIXZrnlFN8cD+9d
PYH/SqdmE7XepoFugiiGvkXZ8yfaH0dxK3oEk06+FiQvDhWsnJq550GQwRjjtKjnyTnKv7K2WHkJ
evbc3FCCaAYKdZ2tvak9a3LqeSGjkQXEe1ZFGWls726l48YYnYOALPHRSrS/Qe8+59qdTpoo5hsX
de5HciCYiD8M58wpCqfsPyob/j/4rv/Vdv2/L/F3QyHJn+5vReg/7dh/iRb/9U//g0gi4j891P9X
fsg6ij67Lm7Dz+a/UUT+5f/8nzZqiwZO3dLp9oD5oXo4/2mj1v9h2LbHpli3hC4wMf8THmJY/xCc
jnV6Oz1aM6Tgd2lJcUT/9r+E8w9lYYJeza5DUoZk/r/AQwwEkf/TSe3ajmXgv3EN+mAoouO//5fS
EZ3tcsp/pu3U27Rm24AOAJE2fhw18Mr78r2eGxMtT5SH6C6a2aa/sei3kTOEJxhHjyIZ4BlEInmx
vf6hAU5/YW407xaHiKVtqms/jsei5b41pgLXhmp9M4RJxRUIkHT840nmXLrbmRUclmiiKr4ynWN3
bEGGZsy9T1IlJLX2nI4mqFprIkeevEZ/1xyfWCbdTdi3yO33SAOQCCXPt5AzA0J6a/3PbCcAIRz3
pQmwXJkVMEvH1upd3C84X2D2OQtvdI7xN6LYupQPjg14HfTcwr7J/KjiFW3Fv/qJTsbMeiNfCvoo
wbJTFBc5cRyknYSNssH6HOLYitavzUgZEveL4eyK7jWC99fEy4T/5WDM0QKbokAB8AzfICOse3XM
RqN5HrL595Rk08rD72fgBBU8ivbg/4s6DHbxWL04VXyAZGDuiOrxHB/grgzopHHSdYDkEBZ1J/3M
Emi7EZqBb+TGyT43gRzWsI+jtTCpEZ6YQZKi/JOYwtgRBM2K6DdWFcMfTNJ2dmiyrx14Je1ee3Lb
+jnICveU0m+SwsU86wGDq+5XsXUrTTS5kp6DfqZXeiGBozfebmo4AIfEl9Qsu+1MThehSTUAaJyX
EuFx1VsZO/u0TPwZJ4dpc6GpJmTYNgtNogapefS+HlySAxJ5lbZQ1SP4jIRWvF8cyVdxmn7qxrCg
T7gFOL1+tyBDCC6hxLibHJxyK0tRd5YY6/x0YEkEXDuN33srSTdDSb8HKF6cjx4BN28gDYOyl/hT
XXiHPpfvUVwessjTj5MRbTpBeyy8NCwb9XTXW4SicjDFXuhV5xuRwz6uHL74fDybXnqwTb15qVNO
+mxDykcnxKhBxc+xUTMMpakm+aOWVzzCJLd2LBF8tuFDHdfPU9aHh6R/Rh9OvowyXut2WZ/0mkEv
sB6bkG45MzH/JtTSU9fmXzX+SlKzJrpRsExMq2DGh4UtWByFwZZQI/s3Uxt9NwzHEw0VD621cJGH
TvTQArxdVwVnGTMIlz3diNURfSdbZQ7cBiJOlB8gUwDirsiwF6/4ClIHcS7CwxXi2QYnXV4YOiiA
+Y7NxtgKPcPSMrpYXzOT4EDzp2/GK6m0s8crtGrscuMEcb4mk6WvU330C9nvS9xv4UxlTEdMbl2B
EeiHbi/FbXIzVkzhjkt/VeDBWvFcf2b3jTlfglPhyEg+EAWPC7TDJ8LPkB9Z2kAaZaJqIs/0ow5p
M6vx45pBXq763vGg/pZ3febnS4c0yBJX70PU92uqZt/JTpHHwnv7yzbwngWWvkshVPIT9OmWBN6T
V7zn2HJ7mjBxw7bgI+VCr7ZDYYFBdwFcVYbR4OzQBkNqs9m5jfZJAcdpkhP6EtZ5J1cbBy8/5z0I
9dS8JfGoAU0jJtvBiq08xHSN4nZEoWg9hzOs4bJ5XZLkUtBd4JSXCdl2hYsq2mkhuMJhfOUUQ2lH
3DpH6dSkD/TwTNBvRsHKqn0V7KAd2JfRGx/zOcg5F/ohWfpbMB5Nfrvd5NnfXpSEN5Ilp8G1xJfT
1HTujRwgrGnZmzJam3W7EHJgfAkBTh7KLHwkamec3Kl/SnSKh0VzrZz6yNE5v1YVNvkQTgz3ZYDW
GvwyJqzxbLKHAn13cHX7BXXlg0ZRAxFCnhy6j4BtZ+hYJRuK6MfEW7qKHBK4bgJOIhSjXwYGaWsY
KkChHOoSGYS7epuMAwR8L6BxqCGUijpYkp3fBsVyrLzs2+2Nx6KofgF4+TGm9FJfKjv97sNOXxlt
Rntz9K6bx3IxzSuuKtaV7DzXRtJZ/kj9GotXNhZuhZEd7OGpGwR/eaIqFMXSbpKet8FkZ73OEN8K
XDCHIAxe2yEnLy1mPjwhArPXhSyAY8zRocmWPPjBoP57nGBXzFT9sCbkf1wSJozSOl/NVUeMmglu
kKLZmLjJOvtnseXKg8e3cpfxTxdR7yIyQhjGo8mLv2tHUCEJ8QuCyV9WVpe+U6jA9twfPM7wQRpq
K7sMknVI/JCmDvclXBbTl/nCg4A+4RZwD6rxq+Z1eyOFyA7IdoWErJo10mSb9mwtKC08BpwyHa0m
9gf6aVPW4UMI8vHKNNKtWeZWfhHF1mVJ7AsoooZ+HRvNtUlPmajXrmdPP6kJiNpyKQyoSusVPRi3
RT+FH+i0UXLtioFKrTJ7bAhvrmBFTycapx/Zuoe4bcTJnRNzYwRmt9W17kiC2GR2IKwyauO96uIZ
dMvEVsFLmOVNjT85TIbd4rC8rzx7Y8jSvlrqi6gD62ry9s/Fe9C60TP8H3QtnvTkHLlLGnWwhyJ9
p1OC5XEAYsAcjIEamsL1hV2oFELhj0PmnVlepyzCbLknSg4Gyc7a11aSKUqId5IuggIrGwj1oal/
RbMonqfodwXXdmU3pSSnoxMAh8OxE249b0Ps7qTtqFYSaXrSSKKeC0dHlxvHfs+NihzKbO+J9XZb
e8ohIihgdOB5J3Ta38NibfuIWTbpB22v44nm7Z+Ni2Stk6B/eyJecH7eatH1p7GtfvrEo9KPUEgQ
13f8WsbWC9OvvPmYcaQ8lQNpWyO9yCa8AUey9wXukh2CJzgzyZIxKy48NMJHPaSxkteaVBxiKCx4
/W7b2YcZFZ9pHWU7Pal79MjR3QLadn3YxU+wB7QbwW9axXt8FFxX7JaaHmue/oMlXCwTeh0PP/jp
hCCEaN4zpLNQG3hNWLbQjBa+xwbmLMQYMrahC3SYtDcyq+GPlrNsyn6ucZPFzqpLsETy7mindu7S
Xc8e3mePdXb6FEp5w+p/8OblhF/pq4Wxgcjal6fOC7mVkaVI9GbCBu9Q1mKa91FjPTBXeXizJLUA
RuHHctj1/Bh2/SOdU2G4jblOfE9PptUM24MXEgO985Ug7ncZhrK5fKQVfZuFySV3nVeiPOuw+Uon
wDfWvAdZ+pEnkgSdkXLbQG7s2C8Mne9Yv+NU6D60imdTFCZymHTWcY87YTGb6tBGnXs3rNm3Wpmw
B8PUnSg/jmfl4g7BlMMfLrC8rNED8umpXjjs1SNBlSxwH5shKR+r3miPFNBiksJJvrVyy9qkWkrS
g39lx+OLbbS/FgcrVGAF0d0zvA+pm6QbRP7gLtRkFUGbbcC+B341IE807O79HCLr3tNiHPyF6yIX
Bk+DHcs7D/AjKOdrOerD8xCGV0zNLVqe3t8Srx/8ucXb6QwktGKY2JT19dV18ni9tQFRjvIN7d6V
2VdYz/q7hwpIZ0nLesBusRnF3aXUlh8zrT1/IkOhe079kJvUBGQKCMwJs17X3BofQ+CLzO/u9Brw
iWDjM4kjPVUv9dg/I8P3m76GhVHOj4Y0r4MnuD9qWbLuhvY3tvyOjetMd8gcF+zqsL8A2Obc7mx6
hVEa3vOJGBs2jxMJSpLVmnWOaQ2gmI41TEF/rcyjX0ZY0fW6dDgz9Y98qEbV2t6CEYTO1Oj2q+EO
T8sMfa5AzosiwQpID+56jLWuAxXszTvHti4gdtPXFMyTzmImhy9wctGx1oFDDMvOeK4UHKMHILTX
0Ck/PUdseCj9dhKM7P1g1KsIDkqh19tqyUkHWRaqTgiwYvxDAwAcaad/zfLp7LoW4DQGJLJqBkYH
87ulTQBbsbWLa/YmVlhzMFRUa/gwHPyEu4EY5KzNOXnXtDa+v3p2HJ5bN8E37PEZNtuhJ90nBn+B
/rKy20ZiF9FXrefOB6zWG7BRFi0GctMbi3sFy8ftC198JF7I5hdbQ+JdjeGdqQdmYJQXz8F30WE6
iUPGidHM3ruAJE84QGZmh7Iq0H3jOn80O7IUbRm8p1PP2Vee4zl/TgUsKCd9NszxiZNftAuweAwY
JrWg4mDESQ2c9NmW/a8uYG3keQsHT938aLgiNEMr3iTImTUzZvI44kayakQNAVFzz064UgZP7iUL
8a/MSnXu8oRt3R7dyet2vdM92yPAnpXIu3SbgN8DMcGW2+XmfpRVW99w7bO61wh5AIEEXF324X0u
dbhhgcEdpzZGJNWT3sUw+xPbWBcEzi7lWN8c26BfoQ2PDY+sXW6whu9DOdxyK7pjQsd7BbLiPlIh
xjHoT15M8lSEpEsB+R5tLXY3phDVo62+NMb0hafUw+ad45vFg07bQyTfKpWJiIP+6nqSqjC3vGVe
cktSPsVcgcOZQsqDWY/22RrmEamDoDGxVpZcfcO9qwrLPagJwL26vBCTQlcVbXGDxQ9ELv8yra5/
7XdO3YoLS4p5S5kEOZ/Bfm7wUoII/zWqJEir8tXMFGk5vyZ29FkZle8tOm1pkfUewNHG2u3scSbs
RjklFDcCdWNXHW0BL7G9b7qzW+46116Oy9RdA0CSO6ha5E+zmFyYakVxK/AUBV6OhkOzVY/XNO01
yjnY4tHakq0paM62lmiGQ4A1OUiHajOw01nz2CQHzaV+LkNBd2gRQNis9Oxg5E27dSPGHYbDeMOt
ZHpmRfgRUQS6q7XoPVZXJqCek+EI3HCZSA+tjgAEx5FlIk79VdsAphb1uGyriCSprlfaVx9WR1yf
ErO2cKD4Of1z0ShMs4E9UgPOT3nQeEwYcVt8RHtHmVPtwGhOIsSaGLC6YPU7r4xoMVfC1MR6yizq
PfG4UrsZPXXJRzGTsKTPD9fr7Fzd0KK7yS2CrQCHRqCsmy5ajU+lSpxGFbUdXWyHCQbCcwGNkB46
EwAOhDzNDuZz2faRr9sDJMyx6W6YLseTsDV8ycE9l3OBVE4JCAnsBqIFTdaVE33Gdmjfi3Cg8T7w
srdGaqQ5Od7vSDtlmJlHeTYEcy7bs8+KAzwpwy65m9WEQXKZeS4x8+8CWWubEn6yP6EEo0XCqdFV
wS/AT4C4DBpmF950s003sA5QRAxr4VFQd4dOkoTv4mMzBSsvhiopPRBVXCwRDZmXBakJ38NSwKsK
rFWTI9/EOAAOAOs/KS+rzhMK8Rr/euAXuGQQVncytLyXOGKzjpXTXdkdM3GCU+GtL/hYahrIgGwY
KatbigPtXRbQgugnV0oXkSwuTvFX/8oXWmjsb5HU8tecxMW2WVoJx9s1+KDbPsSU6tYiqRVKW0uU
yobUZB0aFdeIMlYhdQ4ST1Ke/TLO/lxBSktZYTC1kHUDaMg98VbF3HzGyrO2ONsXHqyh8GlIIAye
iPM0zu4RPNoZiAyrvW5GKTR4JYkn/nYn5pJS6YkFwiJWFRRGpTXGSnW0lf5oKiUS5oAvZZof2TXl
20XplaZSLsPFzW/sIh4z9gt56uW7Hq7xMSgqZ9Mp7bNQKmiu9FBc8VRd5Wa3D6mY9PPZAFmnFFSh
tNQYUTVX6mqrdFY3QnG1lfaKQLcJFQE1CGn4sBBodaXUOnymjQTCFQpurrTcXqm6kfsglMo7K71X
Q/h1lAI8jRnCayWuZszWqA20cCOT+rHRGSvpubH2rTv+6oypO3X9aEIfnd2MiNymV9ozkn3ozJ/E
oFt2guOuixyms3StL3X63BWpfTWVkq0rTduG3Sc9m/s0krfRVcm5UjZUjiFYT/m+dsEiIXDRx0RM
Ssuqn3owzCTEwoeZ0hb8Bk8DEjvqv/kedqjumdLfZ4R4qRR5R2nzk1Lpcc/+1tRfVA1nQgGPCV3Q
u0W2mIRibDTxaO0iEHmTUv8b5QMYlCOgUt4AW7kEEuUXQKrfO8pBYCsvAWciXAXKX+App0GvPAc2
tNUzppE7PhKSesqZABXraVRehU4sm6Ktt0XgDER58DOwEFf8TkCdWB3CJPkMlPeBhtIvA6mzK50T
ecLTYie/+uVQT953CSjH10tApQMANVC2yUFTBgvltHDNra6cFxB1YathxigxZeRx/I4mRyMObo3m
r29DOTigVZ8oRHyghYi0s3J5dMrv4WH8cNIOcG/A9kJ5QkrlDsm5DQyVvla/fIzzohqBt2MnCWlv
yZS/ZMBoIhiguSTDp470m6G8KBRVsb7EngLv9WdQfhXJGisOUhxvM0a+5mZjbBEdScy2E/uMUp59
hPnFWb4r5YWxlStmLLaVcsmEZUebWHpOlH+mxLcQDfauUc4atvz4OtqfSXluPOW+iZUPR2DIAWtK
x2WAR6dSZh1MOzbmnUW5ePJfTqXdnaTCxVxA9lRuH0YhnfShAQPDfJo6HEG28gaBzfpolVtoVL4h
XTkce1nSwOBuJ6xF4q1QPqNEOY50rEea8iBh+r71mJLYwaxhfkfVd4UF9SCxLqXanx4jU60cTZPy
NpmYnCg2eYuV6ymRJA3Mwt7woz+Xv84o5ZFqa1inFkmnWiPj1y6DuJA5udJo9xMnZO2TqhtX2KHT
AzNu7cc5zwEeK9FDWhABzcn8Jkwhpwh8wzppNVwWzjwfa/UlqcKDkTEhk/8LcqbUATPmCQ89s7jY
GPgaQCa8kYmoThgpdOZi7AdJRPLMGXg8u8aPNxBEbYYgPjUYQdzWfJgGk48rR7Oe1QqOGmTPyh18
i41LTaPURrhLs41nM1hjqUOVTsaTpLRnkQwGo/GCM/oTVvtRGsY5KKHtCsvaMyfhRp5nGCDzr8Cu
b4WB3V2Z0iRLFtN9XUTyNEwJKmbjXKZ+REPM8K+779Jy7hHo46W/VxUsF3VIAyYwmyacOy4eahYO
DkNebRvdGhfBN0Go1m8FKC+IbZy9YMuIOmLLnnD/oDmPshHmScAjRGdIIgvnCw+/w6SYyc3cE4Pn
vnSwSodVP0AIPy3jP7FWvqcDeoqD1/+111RlsvGQLRNhgJ67dB1arPr5hlYZPnmz8yyN9Ox21Tuc
hF8wp6wt+eWX2kMRh5kcVcbDErrPQEIkKBVr/Ops9y0fy/dmmSIYGpzEaPPRqcicXHbQTX+2uMNf
2R+2glbMYuR2EK7ZRwW+Dkplk8gXt0BdIvbX+VElNm4PGgbm9m0YtYK+m6E5gf5PV55eCbrHtPGq
E7pflRhF/DBrva2dGS27Pdc9gDY8s3qfnhv8E1amwXqgsbikA9bMbOMNiQ7mQNh+l3ZubeFx/YSZ
jLdajEhfFZ/SFenDRwdJf51AMidaPdKy1mOZlcanTu0xL9xeENogUI3Fr495D3DW7MaID43rUe0m
uKsesxo2VzRyWND66kd0Jap4qje+EHXiO1ncbzRcYUQUmebBrL2UTf/WZvkvkm7NGispqaTit1Zx
TOtatKA4ZV3paBX1cKzP9hOtnuu/39RMAAnMyVBfMzIMi+tOdIphAHXnmYAqdiNq0aH4lBouXaTJ
Pc0Be9pRjDOC567Rcutk6Y1G0HNSUwBZd8wHa/Qk8sgsYy3aiB/Y7PByzNcmZswceu0c/ztzZ7Yb
N7Nm2VepB2gWSAbH20wy50GzZN8Qli1xHiI48+l70X369KkCqtB918APA4Z/W1JmMuIb9l7bJmOt
jUoWYd3gnRP5Vvqw5Ys+tNNFPy5CuzU5bmAbYPCs5gtbEeQGM6gWbGsIO9mx2LWzw5DjnWVrX3o3
hdieuOOj74lbIU17P0WGETDFf0Nzkj3as0BCkzc3hF7x2XcQJ0qls9/rsDJM+FxREO0q6XPFUIEe
DN5vfuS5DxIHBHRkYUvX7F6gx4aLxIrl4FrO746k05YAKyLAS8arKwbXL1uD49/dTaI5yG40Puos
41LQ/ScoW6wP4VHeiO95VXXVnkYC4/Y6ugUGzPqVizcDcyr+FGIgpJSmGkl1/zYmefIW6G7RbEuD
hUQTA9VJwTfvEQfTsumc607kfeM3ZoZHJ9oO0fInz+mKVb413Hp+VR11HY5UiFCVVpCTxY8IaYuS
vWQFGonB4KrFkFou3YnhFIgA/PIHXrxdM8tnRvnYAxbbZ5xwalBC3xukxCeUXeUoiLJJ0jAhsSwc
PbWHDm0XdAxknz2a6GZOuU6DZngWj7Srfy9xXaO8Y1ngF+kdKW/+wJrxjTwW46LghWyGxvhum3g+
E9ay+mP7U8fKau/YnDhDV17qS6+a4ofe6K+F24ezsq134AZvjdsCIpn65tjUPe2VbPpTjnIgpFUM
gRVdrDhbgmloLtp0dLFJxXVWHgbVP9WJsVzR+r+2DnYXnfloxDz56jXVuamsz8mc65OfjsXDkp9I
lRYPfZ/dGCGKE668cVs4M+uF1oJ5jvIOGWrO/MQwEVWWUt+KRn579fRVlRbRUSJZnjHDv8MIe8Ob
vTxopzlx2fO0fRoI+Vo2+ma0Lp5Ljd/NVom0D9kSGnsBO8b+FQs6kakpvienolJKho3sa8gqovuO
eyTlhEbiWCx0O0gNw93OdIKM1eQOuQ+RbklLAnv15FSEZNtsRzbLVoqSyT/XGkxfYCvoCLaDFG3Q
rGENmklnDIMVyLj6yp3BDtl5ejk7cScVQYuDYTuS8LORzSgOURftdRT0F+YhNUORZlqjMXa5YctD
38lNVOhMxJHXmJ35p5PQWY0p7oPFrtLdaCI2I48ajpftVTubN3xjNm7Eemv4WpHwfuql4TKudHbf
PWrulXASqJ8xHDOmlIdO3AV26YMu5/Zp0SprX3T9ck613VJ8FTz3zyJ7t2PL3vqth5AtKvcwYUFe
RuKgsjXTiLSy7TxMx6XGkTFP2Tus1zlABGmHtucUO82UJqJOBbKN1XSqxXIP8G5E7MnAajZh/aBt
jjBJQk5ZoJANi6tO8IG7wNF1yOrraqxLnoyctt12CVQiG93aNJb/2afcOwZjKOxwCLod3aEt05Pt
MsfRJuKh9dFf7Qkb/l5WbUOUmTS7sclpRfE82bxSauy00PE3EgLguyjtE5Xc72bAOmogZTxNTvMe
+4TujqybRoNJUZUk42vhDddQL5HHtYbpnxA2TNumns/pbFHtdbrau710X7PC/kMiwyYDHrQzdbI3
WT+Viw4bKP9JautbtWRW2PfoFqDIjtj48LDJLaF4bPrEjHqgMs/dVLxmbVfsF0bfaAp2CPjN7TQb
w9Ys3F81UGcHXggqLjzQBXFaabolk2O4NgVZYLP87Bce4Yj+ZAI/HXRxBOQld3fQLEx4RMQquHWG
l0rhynLVsz3blA2Gj3jX8D+w1mNKk7h/+OxjuCbzwhpRbXifomKTl1UrRDOenxtdfPplHgqzr6nI
sHBOXfdYT627za1B28uo+O3O6IzzljjeNHqzvGx8jDN5dWoeAjvmTWn9jkqLoWCj3/8+ZgVlP990
e0zWFCzLpZ73CwKl6lzsc4yB13LQx8OoMMSQzwaS4c10KVDaZqm2LSlb1qCCOJVn+K+rUJ2v3rrW
0wgHJMh7YsDs5rtcGLNNY9JsJoG5W0vndzvHfSX1sQ/mZuAoX3yqpbTAqjCNZ3DG3jWvP9jNm/t2
SL4QHbrhpGFbgNSygoT3UTE7FJPjQS5tdPWGj3S23b1R2gIrIgUHkGL/kg+sY3XG5onHUdI1WADy
Gc2DAB+gxdYvYQCcNVHlntkGmSRa+kQxY/7faRXHszCaKKwZ45/tQeVXrZ3ScBiy4d1tkNwu2CfS
wvygoNF3kqix/dwI40Pz9Yd2ZGFVpuSmdb3WPoMw2/Fjf0YJHxeLIcDdmiYuC3FiXNi/mFhSCivR
2HjgAy3c6rmeRXvyyTsPCjNlGTm4y51K99ZaKXDePEvPDRU94KHpOdHKJPBqTNGiqK9NmQV4trqH
DnmTRDx8ZGr4wV/nQulwwscOH/+xRyjVt+SNAXo/KUDX14XzJTf1kRW+0MM5I1nUAmeHDXe6/v2F
LId+63nM8OY+op/kxfQ5subU9C7KA8yhtwl77ZEqqZmdveAYsAxzeZwj/VXP2zrQx6baw0RipUOv
IctUnFuTMDc7QmmYo/Bl8LjvBsu99rCe93LpGHsid9xMRbfXF2t8Qu6IlpZ9WKvf6AQSamxOedkF
eKThcOXNk584y9WOTXyBRdPjEiOpOtLFlweL6jrznLgzR7tBXk9Tx2NQdHYDVJHkJMNIr7Usr2lD
TVosRJ/5bT/tGXVPARF9J8NSRvjXvGTV2JhKnTIunQB0+WX6VWv+28Ak9WLHCc4vaQI0XxQkrAJA
TRd3xyn1HxPSgPaY56htbTmHsmatOZojltShxHXJBT8QmnBfiCcEToVLVFkYVjC0HId18BQNaBXK
PPYeNLeFsDOYQcqwhGAcb7XtgWKzKHCQMZdzUOcsQfJJqlBA+MhI/3nsfCDB5AGdsry1QpHpMekK
cX1a6j0e+vQ+Zibl9xrCXAx9SgJ5Pxx4s98zvUVSt/6Sxuooyck4eAJaQecOzEKxSfLJRFUiL6R3
tYcCFdMuGVEIJOa1tIgkiI6xqifQmrYXLuixnNKm6BFdfagihh8QrMCa+vkhn4nF9FYdTEYf4U4x
hCY+ejvFmtYhs+doRSUrXCJMTmQtJltbNby07keBlCpG/fTSpTwmE7KOOIo/Z3kFe/qK4iRnyp6B
mimhu2m+GsJMNY+Fl7j3abKth75sUR7DhlAFqNbWaa8VJp2gj+UXqYIlS63RD/IUHQpnSHPtuX7u
KifpJwek5niLvykc4nQIOlFHZ/IoTdyIni77m8gMTy4CNGTiWXwnITZGn4g5v+l0bAjx8lr32dnR
tfww6awN0nJ+MCM9PUhZs6TNscsLqTSqfGsGUNhfVW9azMOLpySlWm6NdsDdijrasedQ9JSYrcEU
DRoQc5PFYIetLddiLplxVQRZamaUh4XL4nto2ujkybh8IzktQ3vSWFmLKIuwMbpSllML303npycd
++jFF7x7pe02IWPHYqcTbPzgDgge0m64LiJ50tjMH+MUUDmYnANZZk+14SCdb5ePec0AnUWf7c2y
+MHkvApIJ6r2JtTDq8kAuzNGDO1DjWdDb8qgWWA8QIxXW6NZ5luloie0jt1Zzfg+UG/RYeoXqSsk
A4AKskV+249dtBAomdgPmXLWHkepF+CkvwlVOy6M/py6CmJ7arccovGur5tvjaK8M+13gc7pkEC5
AATeIWvT3niH6cMSZEtgi/fliDag1KJ3+rir9Hr3FDEMxkcpd21qzluPRCvJMnKuamA04AUPvaWu
igzlO1SQazbj0x/51IXtk5U6u7xuApjdt6hwzDOvMK6WcUbdZcFl65V37PJD0a0pYMPn6JfMOrk/
lzbj5WDpmRRDYLGE3HoGEi74DxSHKPiUvVxwKnMjuZhAWfSMGCxiI/DHyjz4LfJSzecyiPJ+A3+M
1C04Zibd9N2BKAGfeNcm6ak03A9r1t0grbsqbPri2/SpHLQIaaZmxg/5UqUXx6dKSpHeErlUEV5G
v/KUzBmIUaALjdbthqFBkeaWbxokYMgPv0mcrc9E58JASzfJ4rUHW0sOpJZg2LOzF1AVZBHMjPVJ
0aHoJCesyxBOFuOlYIs1lNHGrNs9gv917oATXxqwQ4YBLEE2a/u87M8pii0er3Mdgy2XlnE0+vrN
Vxa90h+rS/MdCW0/J6F2Ew0M0CHf3fERT/Q1jA1OnesN2DpswRkkJ3vbI8Yk4inoeYPJWG4pby3m
/nbOd8V0rJiVOivAuqA8wRUM1hfeB20H9eXdTjUVsMYHWhwBjkMCSUiXm5BBkhnfmO1Oy2LrWxCu
HpRaZwzD3uKlB+LobMxeLCdvvkkjs7YOFlmkfrydLUVVM7CDyauH0WzRiuD3lVChgOEgzKwDgMav
5NyIs192n1CIA3bmGGbrJ4ozkLxzWl7ZYVIZL/SwTdGEsO4vWRaZ19xmpqyn9qEofEYlvoT+J9cX
fkSTZreUlOwmwCsKtocrPNojLZ5NAyplCalgqecuMAYXQ7jzJCAtDxFA05Eqv2BFmROTFhYru6nw
AArGAxpdIgHRR/juQ+HgbVB19svN0dOIzn7vM/ULCtVOd2PzBoEmeu4XOGyNW78BumkqByRYooZz
1Om/xaq0NFJb/vAibrx+T11TfeDgxoS0NGi/Cv/g0QMEju1Ph2TwWImLrgtz3uDASIpzPmTTvrUH
m3E7gxSG+GLD/NIKLYVOctQTpu2xUzI/HmYCtLolRH5GeMr6WxB986OQOiOiqNRQqbFf8aq6oeXy
nlt/n/Te8Mdh9GfCHDrYwnxanYQaoAnyW7pn1+0YEoOcbqRxNhr/aczJpnHUiCWFwMZQgEZkKkpF
wwDdlnX+S9Bk6FYAi2z4tnHvcI3S/y9YvJLHsz156lBnURRG+LJNfagOCOVh9Sh1aGaK6qa+EZgC
3Yv54LZvnJNtaHU4dmxctCoOXSQKDDa4Xkr7FVSy4Rn0s1r7ndYKNUdzNYU4jqlhvkQM7E4IpTns
p6p57WMNPZj0znbHIzt3WUkcKJrseWlCqXveYc4BZkcCiZFHsOzooqiC2e7tkp5cbXxq96Woxxej
dPNtPFcmqZCE2rEe5Y2ZpQY5rekCjbEK2CBmvxpFHNFGAohMeUsy3Tr//QVNZbVP5PCcWmSPblrv
SssrznjsmBbNbE7/FaL/H1JR/+kp+V8hqf/87f+lEeWlLvnvv/Wq/JeOlv8P8wbwklo4Nggc+C9g
/69d90v924P69eer/Q9OlX/8zX+6VDzdMHWdt9zxfZQW/9ul4pJj6wvTQKVvcp/+jQGoEExgRRH6
v1tIHEyPIADTdO01+eAfLhVT/Dttms7f9H3LAFby/+RSEeZ/8qjgTrENy9VxmJo0tX///PevJzae
LY6Y/4FU3HdUbw97mTqgoGBfJ9wqfftG5elWE51YzFD+q7fyb4Zbj4g2sVSAdJyNU8OAk2jx48rE
TFhvpZN9bRtwYE7t66HRz6CnLOvuDkbx6sb6zcjxQctrhUpit6IPbGq9X5j+GyDLZHn8y1vxj0/t
v1V9+VCnVce3als6Jp9/ye5F6w/hha6FCb9nmI5nrz/6v/xofevkw2QPA/mDciHVkRlug/1xWBdE
JUE6zFPv47o6wiAIuHPaa32VnW29FwxBzT/GunDCfQc+mR1UPycGvJm+ORvyAwgz/HAHTpNuPSjZ
cgWgE9vSKEWVVj7n7LjUuuzq1l/ydQHGP2iRDWjM5x7hV86obONKJ3mcETMiS5WSxQzsOHAUBK2Q
g/agxuSrjtob7ibjOjeeFka2KBFqpNh36jCyKE7YnHB8+M0JTj1N8JzP98mA3RYXEFpXKgLTsu6E
GTJmclh1oA9g91dddCPCsKVOt3/V5CjQsiTHcWUuDMAXvKjvf4DkZa24zylMPyIwDbTW4kcFuEFb
CQ7VynKgsiVnbeU7JCvpgTUVAQMr/UGZDPyntFnOEZIsxOE+Tmi0RSDeH6RDphtejuGOcCjopVWc
m1o5hwVPLDY894REL9o6VvHUpOJg625KTquP4VXQOvOOdao0ETrHbtBYSGktzsNTA1AYULf1bE9f
KM9voFOWTcmdFsylY26HKkcFm1OyFBN+Rd1I01MTIzUW3otHbugBfQ4RTi1wjrrNCYtM9J9yMPJX
hgfp3i7ka4vLdmPNA8z/aaxPljfFB3hyun4ctYQIwRj/c9abFRVgRZVdhSbMz0ZWR+ThRjA4DBpR
sn7WPIGbUZ93IoIn2zZnpnbTBqkbxLKkZiKa3sSEydgu71Osv7hsmoBC60YOEmKqrppOBoafTfkm
syJmWL0EB2K90qqxQHbEZ57Cu0SQFta1t5xm5bwVRsvoRU+f/Ckfjob01AWcw3CqRqR88ZAh4I09
VoRj9YLE7DxbrTrHZvST+kNdBGmom8mL7bMz2dmtHMefRbd6dRd5nzqPXRJbgkzJEF/D0QQS1w+F
vbVaYtHyFSs41cuju3RHDTC86NhvwV58tJi3ZlpRA1e2d3WWv6ILeUiz4Z5nGlNlj2Krd3bmiLRm
QUA/uditGUMgnqI+GQk2GFB7mbp5RTq2YX5Zkt+ICdaV1I7+b81V2NIS782tK6plu4533UDAgA1t
bw6x70ZB7UcXltw/HPCeG78tjobDEdatzOac3pl6ku5LlHVYV4JxELgKZ4ZngJQcCjApksC6agD/
eM8PDK5CnScHtZOC+4ixO7qDB7w1Sl1oka6t+ZQY4rcwopPjwCVyaD80awgB+OGQiw4Z5JU2wZaB
WDgOxeDEmyxPX2cdfHVOR82CBJh6f1MRLdCsTxQz2edCiUMk03CssmUO7cCf0emxuaMDYP4cMyrj
+w0coIEVO7AcIUfcgicThPMaHr5XcoQ3UWm9g7v/kbduE9iaUzIidUkTb0/Yba/sF5807VzrvdrW
jEJsirqkjs5m5b3zfnL4sWrWXRZ4I1pJ3OZ7qIQvaYoX3mTjVGNaYRPPmNa9OPItLTuWzxynzkR0
HyYOvs+TDm0OUlyHNLU61ConCwXY7aLU1U5QXesFULCuCCyIfqg6l1vpbfCXI98ilcl0y8CumgcX
J37V3iuPpZZrzj9HEhY4jaIzHzH6iJEhu41JJqjA8XBC8ltkwe/FPF4V+XE1//xsmRfmgBdlEWYK
MV7DbEgPuIRgaPZzDpG+4k6yLe9nXsUdRq6fKk3e0EXdcQx8z7P/pfnMPvJEQMVLLiybJOyB+cNZ
7klb/AAU7qn3uirzrRhq5DppjMYs66+63u0TvSDnVfQ0zGQf0CdnmzIvXDw7rOTwgXzq5sek3A9t
Kg/eaD2QWshAgEmT4xD11aPE23rCv1P4PmNlvtWzSeh0xOgRWf0fDyHoxkvfybDpj8UA4dqP4NmJ
lDwQLNTWviYq8BmyZLkZiOqpE6jQpQFsdcGzuNSs4RyCv7OV22Wn72PCFgWX/XNloeG2pfbYL93v
skMSSiLrD0SVPxmyQXxwNR2zo7vHp4aS24vzjYeKNIghHAeOB9h8RC1tFr3HXJDLz2n5bZUB/6JQ
F6HfAeZB2w9/anlaQEXCBLNCoOsj4gO7CApml3lH4yN5qpnKPBLNDfkcYnVUMn0n+RUxziL7nd1O
MM0LLndgJHqLRmkc0MH/bpvMIQ0SEvMgMbAJDwelXHma2Iifx/qmJz4RJ/BeRlqfvQNXQzcG+6Rp
6jSNagxdrgYOHJTqMdEONWlArT/fkxi7yzD84Ifsr7mfIzBQI0JKgymBLvJPsnOMIGq899mwd7Kq
wE9X/UczKXtdf9xgMJ4yETWfdvvTKNTVSDGtpkpm26HLfk5Mr73WYWvrpV2ojd0xKdvhZCn70YKm
t7FW42cLon2r9yTPDmQaX/7+4gHJSFkswBNIjo7vCpxPfB8G8xziA/Bx1gnB0RaAsnDyRLuVqYZs
Du7ZRrVkbhQLoxEEtghDk41UIIVaYju2RbF+wPy7HMAQenH124zpmv20f0ClXMKX99E78clMXZkG
huLt9W2x50diudUi6HPltuQsrHr2X/Ck2t7yKQ4shMej/0aq52qdABCCxZfz7+aYdrSjv+FChG62
nUvdhnao35ntVgfmDu+1iconkcVT3NW/NK2hFnNOllG1u9klMaR1h+iOhfHiu9YhWTAroDnGaVtZ
Pbp+UVwMM8+DeGpQYXqltk366LEeoGCiy+83uOLabV8OLKi8l2QENtahLHbYu5MJ6n8n48p387Ln
NQZELM258cULYwszIG8ERWVUserHILLTfhU+N+7SjHhC6dV6MvOYiJbXWUObgILzKdf7DxMMJ2fQ
yGgjLm9tP4feSMJP3bApKlfZgDVawwEezIg3q38daA3RuMRb2QixJ5BEDoxfHNHif+zOSVNt01Ue
FI8LqgJ9eHREDaxysogfqLK3dDwSQOneqC3WzcLeBO3E7We6RwfqeU5yKP5lhvENKxCtrFGrzCeo
ltHREdpuHj2qHgZnW2dl3i8y9OymfFVcMnk2/25Wa5O/5HiVRz1o7fLDa8bnghhTnoY4CbuSDA6i
D8LB5iUnLrNgHq+Ve1DrWUHdmvfxyc5HNte2E3Bq95iluBxr4ZvPvicfPWvdHDX5IzmT4hYzQCa5
wnnoCQFEyeBXRxQbza6YIejgDlY5G9SREDOnEdcucsKoAB464ZmARNxuE8c+LBEwQHJt9qXnJUFm
Tztmmib6dboEvYfCOPq7DL1Vl1A84SW79GT0os/vrgDX4otVaebdNw+eNSZ3u2z5SVjTHVIHYnMy
6ftkcOpjNGJXbbwMONpMT9Ua8O30Ec9m7C1AnYtRD8XfGC62GOe8Nk6iG959BcY0rYhaya2NWQau
i05QQeZL3e5a/o2QAaPUpCwkreFJN+Phib2LvWl6heK8m0gwIdp450cmAvLmB0o6ARTelTfBiHwX
86o+ogFknJgNiPw8Hp1sMr8aUkRzk9yNXgg+IXLyIPkw1vo7F5mqZCKZWMWH0ht+Yvsgd+j//IGm
cwKNGUTFWcObyim9lPVumW3tCTIJpdtUE4jly+WcT1gB/JX3nBlGhUxqeU3nOWxJ4gXZEdk3gAnV
xm0iXNyReiqESjCRVXLVZJ56z8vRsLYPrKCtlzahs7GbJciMZvphe+ZpMNyfzDZLtlNSXEz/SSAP
uGE+mQZG17AA0JB5Jg9iN/7Ex/VEif4LBdCnaZshQXSKjBnvU3lUe+i2VUu6/KTjL27drzidKWGw
6Ux9zLGcnEFGsX0seBGZAx3nbEy2kd/vCOKGACV+Lo79qJYKVcDsQUCEn20adNI91UzqPKeIBIPO
rC6z8ddsqm8cwou7JhrDyFcEDpD1ohMIl/xor9F40PQp9ASYIljEvbXyMj8qYD1I1FlEDXP7gstc
sxi36yQobABkGUHeqa0TT6GswEPFVRQWSZ1gqAGbpHgMajd7j11xWAQrAqmy325U3ycBPobYONbL
2DLNqgR/qJDqJNa7rfVs+/UfNiOwJO38hzbHWzRgNm8rLLF4TO6j6xD2Iadsi0IwPnZjsQOWxCa2
SZElORhjKlJV06JhJ9cKYzs0Q33Lez3otEiGsqltZg7lU5Yn9ZUMbbpGraOE5yEk8YP4+NhfvgU7
y30B7h55lch2mp5/Vv07zPn2kvGT+YbUjsiAIeEDGHJlyeLayHcmDlLerZVB2TKt6/l/hv7O53Rk
fBraWkYdxeUggQNvlCRkjhtreC2kAdC6mMjVyRzJct9h1pkNzk5kPTbaPrMeYkJr2jRKb2PTvtqI
rHtiBgPe+gddDvEhH7BDzk6EKMn5AZXEGi+LQAJN/pMXpCNaHARfFhtltOdxnPyCFzG63qlok6tb
4eZWYqFRqJftsiBRGvwNZdXd0LB9ZACUOOlx+qNHyb5GEzRoNZ2jpOFlWwozcDqN1kRrNxUxO24V
/WHsvcD4RRLYL1+L3r1iRfiluzPqytUp9NtQaxZIjwCnpLYgk2uFEyPB8RkxSAIh6RuyGwPmwF/E
RQprl+H7jdhlb4XZPYK/vQ0e+/MxjhQ0dtYei3IeZzDVo78QDIESbduM6nFR0E2bEvhsxrpzW8mJ
vWKUl8RA0uk5rFzwCpX0xfvBq+edm5AhMbNkx/b21a9grLpgGyc6zdvqmuMc9CY/eHETRG4jQ05y
NPF66WJ/MxjHFESV1WQbDXn3m96OAB+zm3d8uXjTZ8CJpprCJUvJeHHM6b22JO6JRxTurJqGgb1W
3FY7wGm4Hfp2iwWnP2lO45/xhMQBfnwMfDAf0VBznpQVabEe+fRqiRCz5J+DMo4Z+DssE/aRJddH
qUEjoCHl8TNhYkHGtoW4WxIH3aT2UV1NCOqCYVgOyO2GdcR/9yMcthJ8ixzlOyLek9+uldasAyjj
EMOh99HpuHQqNCtbzYjfIv9bkuPjzzQ40PHZkaYJynaJDt6bn2eYdtspV3IzOjYxDyknIo+3yQRt
w/x5TfbQN65a2DYOtIj5tW/sXV9ySVuVhUS3ISSgjwI/rq6WpnYjWQPH2plgiPFEx5XEUDztGc6/
xFCuLlkriP6xol069ciDhaldDPc5q8gcqiv6H1qTC2WtUZoYdG08zPVD7DlEm/sl1Hel7sRk4TSD
gLBVE1p7K0l3cZyDZkU/EQ41/QYKV0L4Mv+R2kox6C9gASww08fUCV2tvRpzep1BgDJ5lA+2MMSF
m59tl8/tq6cpdpIa4X9lFNHdLScUgPOTjBvjURYO5VZUPyVT+eL55e+J6u3iK81bIdwvC5qrnVr1
onAlfzSsCE8myXMbywfauxQCUjBCVW82DtjK8kBRUSND0Y8V6u24kxAvMe7vzUod1486FJnsgKyI
AKkEdDYW0+xcuatFbZTPrdt/Uy0j/oyleoaMQFCABGpgWNXNdk5cie4Z88ObPc7tflY1+pDC3vku
RWdtjkuwDP4jj0aCt9ZezmzMxRHZ0M5R3lWtcmfVLJ+LNkVbQq7ikC9viPq1bCM+J11LDI0LESyi
qKus3OcWKft9hbVVxsWxkiIKYhJVCnO5+YY1QhdwnxeC8hKh52iaGFCQjPXHxybwhIPul97r+iv7
kXoXjazfHZktN4sfNkjVkoeJctD5uPqvIum6C3DOA3e6PEoUOhvAMdqRsc0Dks75HlvvxK8QC9EY
dBEjIS59acyHzEXrUeoETSkhnyhRHlTLIqzIvOHRHhdiYecWodhictKq/CD87AaqH0d9unomMAH1
XvU4Kzp0NG3P45iiY8adXPWILWFr5ltN5Rkk6pcye0jaMjmIVD3XNfuiFhkqktqdDbaDGcpQMF6t
Xgf+H6AoRK0PvfWj1azqizliqNAKnNn5jWE7ZbjFko6DIOTLUcn0ttjmpimOVUEFvqBeCZjwYmYG
umN0fmgBtNqpKl0CrzCBPyDSZ+QVOiDRGPEh19Jb955ro7cZMXMytmqQMoCLKzXhkzvovMSMtLck
tjrXyai3yA13UD3xdbYNU5R+rvepm+5joCpeYZ3JDW8CAsOJD2G2t0Hd+jYrNKgFC34yB1W0G6At
NqS713N29n15HXL3A8nQPrVMfnJn18TVvYubszL6J5yJTzlt1xRfBr84TIbZ4+8kwIWRojbstEX/
rN2pwfGGwJR1NBOt8jfqZtBvCkQp4UikzwooH/l5Rjqqhgev57Hgr1CxlF8USEgsfQ0KbnpG98ro
GQqg4E1hi1jUZFOZKBUtp/yF/+mFPhrRLmTuuiZLgbsd0EQZeIvV8AUkSlcTwEbk7Pljl7DcRMBA
ODh59WP1f2tM0fYpJh7NnDn58ovDwe4Z1t1qCTihaCZFIs1Z/go/DieHcxrFx86k38t4FVO7JDuE
eY9/zHV0QGLiQlpXAljFX3mN77S0Hv8AJTNQK+5TzbvOLBsm/GdC67f1lIoNuil0HYPLJqB600r9
BXqlsXG7s1k2J2Fi6rP9jjrP6H+4uvYn6+0vh+X95HWcQT8sjyM4b8eP1tH3ix35nEB9vEds9Tma
0DeMYzTw+izkEs/NToPuUbjaJvOM0O44h4fSuvY5wWZ7n6Yfe2zi9U/mtDc6Yxdb+OLz0nskFYTG
KiaqyiF1UWPy+d3qs2LI6269+s0ySI/yvfehcc5CmETS0RFuZac/crq9tIjdOqs5t516cCwB09Rp
kRbUA5weK6I7R+Tlr7euJHEvwt8YsIA/dZSMIZKcDYlPad8GczXezTa7+XWlDlbDXp4Fc5Skb1Iy
/PXYa226ymxDDRaWpTPiH4rpOfes3xl+lLT2L13XvGcMZvlMXABknHtTfblG/sfyBohVsnkc/Ojd
TZBVyuFBS8YvKeWVq+d7cPMUjAjNZ3VpFmTSIIWJ56jyPZ9C5idoTNYjUviAQfVkJFYGPn459YdC
q98AgvDh07SUYqUAlGGR9xe5P32MxkGpL08qz+NzpJxt1MRYf3MnBdQQEXkIh3oT9cyDoX999Hn0
VXRwv1j4I1quXRuyLAkXXad2OkUpsByIzy44qLZHBlBdU0RsZyEHK5B4bzT3R4vV8qxcPPiJlIHv
RguyKbLjitL52Y+UL7aXHVsPE3DTTadKrsdko+38TJMQKDR09snMUCNtQ2fu3lPdoCovWigyWR5K
PqbL/yTqPJrbVtIo+otQhRy2JJiDSGVpg5IsCRnoRmzg18/B28zi+c1MeWzaBLq/cO+5dJBLu/Le
d4290VyP4YOvlxsZqGHrkyyxQhyHhNdFfYos9DEr5aGF2gnujLyqCcukWlA8mmUck3bCqVwsbIAe
+aUjCPvOOpd4RkoOE6OhDCizSCKzj0IIfWf0uXYYHY4MEpOOvq7xVtUFwK9ID1UR21twZGRazZgg
I7jjS/rAxUiiULX1ydLa8qPK56cpeM4ycJuEWICsQ5q41WxNhnmgUSou+lvrSzO8lDFDxCjJgnxn
eCO4neI9wJkS4ZiIBSxNoee/oDROHbmlK+dtknUAUKZuVr2uTn1tvNoNxD0okXzDot2rIGT+gYkv
SsPZaLpwikawZ4BYQ6NP8xOjnets2Ba8KsWYwQXM2VfOZx1zyzT1+DUyE/ZszlFHDTgNVRpO47cp
kaa703el5mFnk/lmupq5ThvE5FVEevWo2b/O4O9Rg81ToF8baapQTB7Je5Zn0sKJpzSIf+rW5Iqu
9YdEIanLFemcc1kYWwFRADGLX+4qk8lI0iWYgad+5Xt5/DrY9t9QqhNtvXupsmTrTjZTQwJSyOXh
gwoKANTKeNv9qFSHOC+OPvHDN79Ov7wSMzNyUkBfdOCJmT6hl9V3LFnlcWQ86GBy4VJKpo2hRWdz
qJ/dJtK3te7nS/AR2YKkVQRpVIRJAsho6XSwUgerqJl+uSGuDJKIlM+ClgQoWaJj51igWDC0kfni
It0cWn1TaX2+0WwyQLQYpPOsM/hMNX+jKy0NW6/Rd3KkLjVmokfx+T10OYhfEw6LXojrGDffMf5Z
GkpYz+NP5ub+az7eGaPqIyNqBmsjPj+QxVBycIjC1yVq+Sil/VWw2VllFB97RzVHzJzituRRJpHx
XhWZi/WUwDdbUAHpPRYvote2/2gW5LkLmB8LHch0nnDhg9gaO0PtG+LgW0SHh9qq7GPrEZ1qV+0V
XwcuAbytCXU+brXp6nMMw9suPyi9XVRh0AyHwaOXKhYhmvKpgyP4X4wGLgWe0EtLnw9KvQw2aaGj
Hqy6axKl+2muiifQUFxkuMw2inC/lZyr3ZDr4LES/89FJtyb/muQioAsG4Q1vWhuNJy3PEc9Jm0l
dxTkgklJO9oPxO9lN4RGDGmIEF5eFhIcKlxcWlb+C9Djn8qadMlBC45Yt3qGa91jToAomVQW9YK7
6dlaOn73L20L94QzAAJkH3DURLa+LgyD6CJQKTUGkTBQ0ZLXl7wiNDI3Uzn9VBmLwJqz/ChorSm4
sFkFdfIEu4OfzsWyzvzxV09YVbgm+etxRBPgUL9EzKUA4LO8+y/4TMlNnRn2rpppOnWSizYz7/Fa
jssSeNmHSZh66wLQ5TFt0LkZaCmoDfP57lcjpT3gyyJlcNsBst+0OqF5GLEvBcBDPDkJKzpmRvDL
IzR0uFsddixrcik3SCugzHlNszMGCYTMbh2eKDvfkrEDDOJrtnljifrJet+6WHE/sxqq543oKDeJ
qrOtJN3TijHNtMCa9cBXN2W55HOtswKSXxRA2WsQJKxy1oKDojat8uEeQE55zIS3WEH056Gs9UPf
lKg1Eg7kxDReFnhSZHt/HvjUq6q0+1DjpugM/TVw82AX8Qv6XgFTaVbrIQe7XRbNO7iMSxun2Qtg
H5LoRP/UpFl0NJCWrgd4PonWa69wC/xTV7H+6rgp36EKswGGSm4g5dhpmi0fXTP2T7bjvCAuph6f
35bEWM93r7YSP4XSea2c+wTnyOtJAQQy4FAirHXbuvPvi55oYTL5zAUAwZOH4Ye1qeGP5S+9rus2
NJnqwtt7dGRwG6MdYKZ3Euh2GbxMiFry3bY7SlGLlAPoNavKHY+Nhit4cLyDvzCRl6RcVOzvafoT
9fVXGv/FHXRvmoyz3XhXbZrex2pD4h8MqBidBl/+m+kEj1lAfvI8IVBNaTIt4+4PxrFJwGLi9Fgj
wlVgYMQpXbBqVvrnz+I9YAtOh/PXzMmfxQETscsFipR9tC1lsfduZO7uL9UZ2Tr8bPBKfpg1+p+R
qYNO9o5HSkAg3ENuSVRFhn+lAXoeoYI0gXkw0+LcdupJfbY16WE9jJHV2NxMASsBNDUkuw+LHTm2
rbGGm8h9wv8atISt+iMWP528ThQTAx7gpJk2IE22Nqq6E5Jf+KfR3FxqvUpuQcOMSbuyqTK/2fKS
OJXYr9GU/U0dOpAgozYapNNditGByC3UNdUyZANy2o0FRiwHjc/TkGCTNCEjwNBp10SYu6Eubbrk
CiRcZrjGGZAUeVBo3RUN2pZ+uH1gQtHhrWaA68+nci7wQMjvLM/ka6I5t3H+cFqp48Cd6rBP0TuI
scYnYVRhj/v0ScAyZeuHzbkwc4eZqigucTpWexhD32BRJrj9OTmd8XD2mC1h6TDOqNTbZ4OTZ2UQ
vrTuRAphEZbuZq4b2rwAOI2WaxiSOn3jYLPburH/FZuCREvDxX/G6j1fIqK8nhmDgvLrYzNeK7QT
Wz63cySCcDVruYmHpdl2DQPI3Bb7DhHBzohYvE+1Ekc3wcsdD/7DPNrxrnfHeV3y9oayLXYma9SY
yUjY4ByAwSCv8M2QkdpUoSRJbdvIVEe9+9RM/R8hBk6ol112qvGArMo0Cm0Gh49DZr/G48Xr++Yo
ctQX+BRZbIrkUHotH4vzO7Q8J1oNerTlccWsG4wEE8QSAgHhh7QUX9II3QQXozcE7W6IQaw72kyp
V7LwscvRRetNZwqXeNiXnFzQkpxL55b5s2PJY6GKbO+WBXROlb674o8xLQEQS1QYimFeOdGzAFq6
lBHSXmnE+xifF6sU58HPOEayBZHf0ycPJHNFqfowI4VGaPITkPp2i4XxHCxKFzUT3psK/Wkh3NOs
kJKV+WgF3LLxDqM3gkubibZg474bgs449h7NZORi6dCs7gTGs9lKhZuiYlQPjcLYJDRyB5PEIMZq
NREwJBMAZSKuF1skaeVFEF3RKRgXCBlp262TNpg/zIpKyjb87koxQSSESS/oVDFTT0oVsoyns5lg
mbAny3slLbPaJ1IQIsSblZPs/qk6xuD9MP8O2XTvBmy5bB/OPRbL59YfyKFqvBz7DauirBehxMpp
DmkaDqND7FLsfvcj//+mWYo1cvf++2F2FevG4p5O/kuQYAYxU2Yf/rQfkcqtWV+9jA6gz4n0JqMn
sfQ/WTqUqKwQYSFjspbjANHu7D3Ax6gR2VOHRIpCKZeMHhjGYXpXH0wT6Df4BQPPG1H7BP3TJJ2z
5ZAuxpzzw12UEpP9V9C4emaDAMP4jJTlvo6uxU7QOmhOO2/dAFhcjTkFFUIjvb86AgSeDRQo7H0D
233MkgDp0FD/kM3LyEYGvPcQSwdfMDfIn2ovZag2HyLkNlsCg4y9E40RJIXmzo0Gtk8M9MJIqg4s
WC8Da8aj3XfvpQC5pC2CQs8Xz8JOiIv10ZDYNsiqTvzGljxolRvDuKfkNrvhliPWfiCv+4Q/B74v
KKoNoW9YH03YY/4v/joU0oiswdxGKAOSu47wiuUlGqSs7rneym/YoXelo5GfGJedVQEEbQr9KnPO
fjLc8dycDDd6h69drssq2fPEAGzl3lpxXbGtdez76AdHmxKTzUiEuRrDnCimirCF2ApBjkEg905G
OeGlMtghciEUq9lgDYVezTNZFCunJLQux0umeUize5slSeaxeJiOXAI1iT3JL9mQWNAcljAJjxA7
E50FDsL6tZPk321RkTwwa3U4C02FRlvbyHfIyOldCOJaT6yCroNiZWRMo5KbWzIx3qMsgrsQ07H3
YnjQ2wicdtakWzHyDol6+FL2VknxBkUDBaNjbQsdPxN8FHhyVmCvm8bi5HHZTjkFoQ987HXhVPe5
8P/hOHjt1Gocuxmrpwp288j5wuNHCTAhomiM4RPnxLSJYtzNucmiHavTo5Zxb2nk9NL0yXsAqGNl
ewQKlrP9ZyVMBBEyUh82GionaqyxMgm8fh+IdW5I0JbySYzTTOnI6CGjJcR9At+wwAHvTCj2e3pi
gydoZWvGl6fXb5b4KmreV7fETmIBBK4lBhGL7A53eM+cAVtFhoRCF+42aWIwl/GHcSGilBEGUdbC
qJ5Gi+hesC5oLbvmME7Gk6PH7yjjxhDfbJ9Xw6priMxjd3dvUDKujKopNqnDzZLGXGq5hyk4++iy
gDCyHQIatlKi+etG8Rfh8cOIT7jeZNUhgFm565X9OrY48QKT0FWdQVA5UTRXliV2BL5sjYJdTNM1
jKbdTxZyfxaLiVWWsWOIPe879ko2ZQQYzcOxd8Bsil7r1thsKOc7GoZ5fmqW9B9MXWuWLQCAmG3I
BPcW/p81oG57pcVUWpjxMcXrwYmIkX/aHLy39Ltz65NGHyOuHPr8sXDs91pnFtjXSDGmM6DVJ2/2
SY2rgxlTlPZmTtkzbIjOwo/FgAEhrxt/jYK3Bt/Gwc2f81q9I681tzxvYR51jBTnhgN4MEIdMUbK
JHqvGgrFfgYTRMLeO1vejPnwAx801OKAEpckziAW/6bYzzdAs9182iBj45J3K7TMqn0rLSzFXT+c
gmHCbMkmbsI+FnX2uUvajxG97uTMV14PIlU3U6zQ1aEKZBlDZLjXvbUJj7IJY9aYv/kuXzQn7a59
63yXzFQJP60pWjvgiWlnhQOy7pB1T5iDsMmtjjqm8K4MpunO5RA8tEhwc9bhZllP9ypiK4kTBgVM
dJjI+dvSpZ5b+PNl4TqYuCreSHXXdF8R0bMymgZWp9Y/5i6UgSZzNtUwxTdvLFkXQXTKxR+DeHjs
jAPOqHkd2YyYBQ0w/jXWVF9ht4nRCOVReukd/w87+ZpgursG3o2oFrAUlMTormt0YL6ZH42h+CTt
j0k9BXJnJBjJC9Ze86LxtG7kab6M8QCe03y2/DoLe8b/8wAag1feWHQMRyt1NpYGfX/oimGbC/Pf
iJqniN34rkAX5ALevBn390x3b0UHOpcx3yrPxt0sBm7IFESPsGxmTcWxtbG8dew4kJDCCKbijCg+
z2XYZM1fImim8tiUmwS1HhVHsi/7YZ3P2XxMUtrzNL2j+/pSzvBgl6B7WDSazBzw2gFNYpQPD4Cj
hf3OBoQnzjOUGPAlL/HPYNU/rWyzBzdJfryOaDOYWavWzj9w9T6PDSe/NuUPMh2nU8w4LRUGc8sM
mXS1z0kp3LGfeTRmtm8OcavxAOmYonOixkeI5MRrJILWytWhCMS+Ffr0Lg1pd7QWPuGezfymovY7
yW5aYDxPZoyVOuKkmhaVtkPkI2NMPD//wOr+1/NkJPmgACuTgZgZWYe8Sb8JKkIG5Q/44DQW5fp+
1NJPCVkql57a2gxqhym/1aMHEmIyt5kNcMfsRiSyDOo3IG+iTu3GHsUOTBNGWe3igBzZPg+9ftZN
IqC86j2J7YYn2hIUFGU4R7DP/FQdhyF4H/LNzL2PhcKZd0IdrRkEjmZbYZGDJeuS/A3vJUz46jKn
+N18QTDoTIoYTiGSflkv+iQ1bSfZbjMWMOsqKI8tnIk1PxsUSPSJZKdFbBH6yn7Q5Bxje6ofFtJI
497smNOPX+MiJFJPLJgL9L97zntkAo0wn4vmJWi70CefOOjiVysP1LEsLC+MW0TgcdlU4POzG3Uu
uMdZWW92y/aOhX0jiMVFy4ViQa/0YyPFY2pF08V3uk1ftu1X1euoftwGcSRHDeHgzbQtJfvVqjZZ
ZtuCZNEywExoV97J8ycVUnawnV90LZ7L3DWP4OPCG+g/2ZPuCXXc156bHONO0afDLdtETc7yG/jd
uq9rE7kcV65tkoVdOQh1ifLe6qQUkmhgv7bwYcGzK+PJaj51PaOvDzgTgkbn1oiJ5mafgvZXJHeX
hFgCGeZda8Wcd9VsnvpUJSciyM8WifZ2ql3qOj+mCCFCWyDHRGlkQ2f0IhwWdXxmGvWJxGd+HjIa
RoJjWvh8gPNMl7wD2mp5HSLzgKuIDqsUHYOrBIv9UOLsUU12hglFyV0WdqjrlCmTZn+AG4qIalNP
bWTMSBvE8Dhn1KigpTZNwH+KC4eQ+cmifTeTfDuxSNwx52j3idsQNBgzNZ2rvxxGcLqgA9tUgJH3
jPs4IhU3erJmpVadDUevD3xByaUUNQ8ticpz2T9aINf3+Iie3YTJROy3qKNK5AR4CNJT7QjiCkda
MPwd0CJHZslGHmyAD/tPXQLQGzXEyNKaS7MPA2fiVegJ1eDw3rrVUzURs5H2VN8zk+wYHXJFnxFY
6o1EwgspwZSwVy8qPyxFdzZ33Z9vIeLR/4ooOTY9pgC1pOji3HWXPIkLuiE0yjBXNB1zRVskp9Q4
8niy+EjpMRQy/1XX9+/0n+SuCypK2VxyLf5zLf+sfJinQ8wF6CkAq6lpv7T22UPg5LXUaU4OE9kc
wahzSYEgN68EgiG54FTwPXBw3scwIy5Ka4werXHEcJ+xzOkJEs9ilF9QZ6OFxzVWn/Wa3oeJ0aZz
MPxEr5lKjiKS735OHLIjuCCNOvT/xdgGrTo6FB2kpYVlasxfbh9sRS1+IRgclGgsdqAp0PfJNtYV
4St8HJy5BiW2j/GcER4SziwPDlBO201esB0g35Qta6tlYxjAVGWQWJKMpw3zyWn6bt0WrWBg2P6q
0hFhOsQ2HQse0E0X2+6lN6S+G5Pih0WXFbmHAMrvpSbpJXB6fLd9xvgyTYjn9aNLk4KHB4wUeuVg
Xgbd9re8bRAlJmfTytR4zp7pjvwFVcqQiE1jaGn6syn+w5lkyEsMePNRACGiEXoIVBANnHD6dWRo
z/lYxWcXii5Z65xzhJK5e5L6aFVo8nFzird8mK0tqIM3qTs/7qK16KDsQqoCL9ssLnOQqITR/nig
uT8cYyY4SKB6FjElRhl4H36nFUfTk2PY5wUiVGRASnk/uq0nZKqJf7WfjLfcz3+TeIh3/hAjmtTz
8eQcWinTOzOeXd4FxkVLYoMNTYcA1RsBC9TGWwpNdlWfbFVl1wo05HXUWu2CyBpzjCT3mK2TLk7M
crOLdOOG1zLlDcq6zeC6xKgEYi9s65E/Ll1Zw8S/9kbig41u7bbDu8WYs9Xyu3L0lzGHPZVpoEmq
nJMEccXBqVU4FVfP9/ZlFb8M1UM7RdtMjLRqLbnBmAk7HQdG4qFI8+W4dhO2g6AYXuKIgjuhHFzn
i4bVKY5LrFBcgfVAynozWKmwKeHNdrwTOsy1M6UshUX6HMMewl8fvMUI2rra+EdFVW5NLXjqEPzD
X64lF3l6MmqwFypILuPQEcUgaEz7GeqZl2Ka1stHiBGfuZQJYwWUdBPelETD1gSeYg+I9i82BpwA
UEBzidOJTQqOD/azNkwMOZLVKF1G8egD956sr2aJDh3nxqm4GwvqgcaTTHQ32ZRKww6WzlnoGACG
aEetIHp1XMcP/wtRpBDzmZOtLR1XhFGX2lZiNTZ1Nsw1CgEEoFgf9DVpGXJXxfWbFvk48Kox2lcM
f5YSd91pvxPm7jDGfceBgXxFFt3BT2ukXWSF2xUIrG75YWD/3CZ8HFyCa5u+CVk2XWKbovVxh5JL
BezjOAZit7j1Np1Ck+oE1Vc7AjkYK8RKsQ9gWXTNSzITlhWkzs7LkfijjYy3w1h8jIQ0Ie/jT8kw
4hOWIU3YHKzIdt0CBzqJqA6nxnuG2IbRqDBuk0sZ1eFQmFnjZNeZnmDV2Ym76+PiO51+sLfU61FS
F0JORy5HnlriHLqSOCuyQH+NvrlgrCvYdJXsT8b4UYNesZeGPA4KXWW6HZjtM+ULOh6yOsa4Y949
u0QEGIkN5xhlqjI4mPsZ/Wo8PQw4TFb0dPU2Z+gJmiHbyV58uAZPHOXZr6OcT9seKSfy+AVFFIIp
fIf6pCEeThDnY8o/Lv+wX8EGBZiDaGLk1COC2Pjix6QKRCRmA4xgx0jc61ZlV5XgneW07EKkgfrK
dv0z8ar5oZlgFDBuWqeFqs4Uy7ST3qK1tL1HOpCvAuv3Ni7HkAqSmTrVSt2h77LIjIRCgPsc1Wsx
wjUdrCe9r45YYkhiN796W7v2yxzSP5pZihhcWfse5suqzfu7QZvK5PDBIR6St2o9ufbW4PrquABb
rWbhbiMoYIMG+Rddim7Pp7HzDo35Gg0ERlbkua10bWYEUZj7PDsCPPk3OVF2UZGegTLXuFkxR6xF
erPaZWA41TC8QdngU5xCq8e/SRpQuu6ge7CA0Ukw8aZliOZMp46gs1UkD7puE1lkUouUDJp7961T
wYbN71a4PmTucgJ+iry5QuSLeG8pqQkyMmlL9Ja7wqMyTNOdY8c6Irb0EzHNY1D3NGBFv2Z/UYEl
Ma2Ni/qLLJ2N0TXzOgOcF6b+AQ0FE3//jkF73Wh5tSH5F5Gj7+y6ikg4rwJJ1f14koVf3dwtOG/U
yRK9WP1JbgEcF0tHtlkxlph7QNPgxYgzBfkggdcpAck8LUhU9Vvz26r5y6vlN3FhgISSad0AD1l3
A09Knwged3kuGvFmxuMjtPwxVA0A1kC/w1h78hgVmiUBQDXjyZQdSifp6wyBVlcvnr3Bwn9XkHvR
lvpGH4XcNyhGGNSB7pSTtuqkOAxZ6+/Q6cN4dxOk/3bcPWqSkXBj6PMeAuG8gnt7TEs/3oLZd9a+
B5mNaODXdvbPYwFBkGJ4q1mLKS1un+smekukecTYd6wa90xb+NYVNRlp1UZG7hHU2VPO0jyLBQ1Z
8UokMqr09yQR7aGQM5VVgQZFAzpEIwNyc3gG8PWSTMljUsafkycYAGbIzaT2bAXexrXVTwTEOjWC
I+KWAKQVK+FAG44Gq8gotpgFjtzlQLqQFn0XRbcRTHx439sTIB0mzkwIS+DxbknYjFnmztEu+1vA
t71jM04/pbfB2nBn78ga9oQJKj/21pitZ5uhCYEOWujWyIU8OWXbXurpjrwLtZGae+zIVLultdgo
1/lUQ+EdXQ89MIMe7gVRUkQPCEuqSZ3BZwtq/bTYGpZ2LDsXIjuNSag+pZ3cRYdqLgCiosm7jEHC
wYaHVKNBJGl+8bfgSYEpb+od33PNrEvJZkciFxNIbzoQcfIymHZ4rUEAPtXRAz6nAlGQVq7NCCXW
ZDASO03QyLaBZMJazgNqFu6slcBXNdcY3hYSYTfWa0k8bADujO6rDnCBay/KZqdfmZ8QoB9lab5l
Hk8CUYwIPjhtg34MZ8V6y4PdbXjlxh3rZJvWzkdKWARKOZSEWZIz6q+dreehoWVBwrQu4whqSR9y
Eu8gAv+IsRa3i96ELRXlWmZUaUk+vIml3u7EiFSattphAIuMLIrgWPv4HRbiKFowEp9Cn4ils5wI
XDZ17ylykkM/E9TZMcHNDafZxNoxSnpakoGXr8RphgVQnmfIAgBBx4OvtHNdRuLBQuu5S2bO9CA5
Gnac70aUGyETwotcsMX6hELaz2n0R2ZI+9oNlqugwBw5Rbs+H5gPBGm2Ga3aYuFFvIHtNRQmy8lT
YyWx6G4E6TE7vyrrXUN6EJkJFJXM9zZIJH/LZ5b++p1h8AMvi3ZOWMAaXQcTiFRkLmo7Z0M1/ePE
y+BLQqvuogROWQNfTFj5ptFGNH7VqB89gi6tMjYPFYqi/dgwiHL8+hxo4w1Zh+vZE6JOkxm3RtKh
kCQng/+etmCv0nMXM5u0jc5FLe/O57LH67w8F+gEh6PSAfmWXvU3dlNz9NP40pmgC1KC8TzpGif6
pzdZtZjyin9Bi8lQqu5J6/VfzfHtLUf7txGRdlEzTjeVNHYpYuOwRtYUnslgHO8Camgfg9pK5Nnp
CSCMhWIcvGQMZcibOdgY3ePYajBy4jxrYybAvfD0NQ7mY6+8ErKqcRi75sFg7EQgNQy3VG0zDRiY
0bjZurTP6N7Ha0bXFkBFiKhWUrIigWmxNXKaucaiBXNTpfoT/BwvRJ/OvIQCflU6xMXUDxMpB1jS
HHdN6ecjjnSvKQfvRu/bd9cdvvWke6L61/dN9STMcsPgo9wOCGRXCdIBk+AK9ChYuXoz6gFdIQWp
o7PuDC+oaroHfs1HMNwe1U2KXqzvoI57aYwGTc3ysCTW8D6hDxyZSwQGySpSpzhUlEtAl33HenFn
thCOpdZqcKr116Q3P5Yxv0PQe4hS6Evu4KJbsKwvxhPo06VIHhdFSGITv8Af80SCJmtcdC0bZr97
b9aYsyTps1PyZ+0VyHRUPDzl5s0PUMiP8m4v5nbEhOkmc4WkNY5+5oBv3ql/WT40GxlfAYoGAIin
ATYaynfWm1cqd5R/E039EBNzToALQEH3jd3C52BlXxlaMpTrcpXrrAytoiN2zDA/HV+RJpGy9K2y
1COctgdBNE6PTjZmV23etp3LiB1u0Do2W0HYEZ8j5Urdxga/76R5pyJGHmcYMfynlEWmpy/Wr46/
SO5um2UCAkShMsqnkaVIz/xtjfHZe+GqG9b2VKBkMsSpwjxwgCPJLAFq9jpzJvuEhxQ+QB3fbQUs
g/Pqqhi8bwuJUseZ5CUWOSk8olrCWvRP7EryISu0jZEr+ztmd+/I9t74xaH0q+lSD66GeRL02gi6
XLn9Xy2fJp0Ud8QGfoTy0nX/jYTKUFr5v1il7dB0+ze9L24y7z4qeVYdIsS7Meq8ECiIlNj0Zgob
1w2+Hcf/lFPlIVPiSWS/nnBUU9WxpLPx7rdXCWFeLMoM3z7hdf5U5i1KHe9aFRakYAitMC6+PWRp
7OBc+pXyBRBx75JqMQM8gNvL+ruyH+3IykLYpg7Tapa1bgXOraaR9kYCXq0pCTuOQS6ZZRrjiie8
BKfJaQG3c/pL05ahZHWyG31iWWcxd8Sam7+5znamdXBjlsPsXxQ7d2jdYT4geWAziAjVt9y7kTcl
nvOhfalL59bWbXnsXSe5JOwUaMezp8LqO5B3o7ZHmt4sO3Xg/Q1pZmkfw8e3y5xQvVFt08xd/CbT
P4usmFM7Vn/1PJq3GNElmCab6pJ7KaUkH4kzQfFXfA1mhvXKAKGod5iLKB63PlapVZHm+yy1T/gH
boQjkaYlumIzmR8EzhxsG4P27AqPrzO9+YOzbS20724jSBrS3b0NdvLQ5I+d8PowIrIe7A0IY6Ud
dZXUaxBkGZw3fpd0jtBpMHIjlP7bxwG9UXCvGQjD4YzSd/C/6oK5zawwdtBsTpt6jbDnnqc1iJ6i
WltmhJqyEDs3QBY7ea2z6iODFAuNPZrv3VIXT4VheZeGiYuXYpzjZoCuZtUnN6seElu05OAU+ZMp
1UePb3isifXB4pbFkGkyr10EUUWYIRpQ7HxWsd0Cnzf811GVd8ND5AoM2iJHBeznZiqix6LvgIlE
3rZyTGNnm92DllR/Ab3YlgHfBEqyzMglIPNF7quxfS90YpfZvp4tDcEQNYC5AY/TrcemezT0oT80
DyolUcPrKvsaj4a+83B/TQNZEX7ELkPhNhryGMIZnpRMifGGwrsERd+QQRdluIoCSRZs+dKb4jmP
u/Iux3pTxu1wKyuLGmZOfhzb4d1BgLeb7MBGacjEKkhogwhuHa6DQaIgMmOkMsa0GwwV3wuM85bB
VsktI8xqcZ+ea9iModBJMawSM98TQ4joqKyu//+hdeMbfOaJbLC+2TWeVpyTUe+A67vFkjVKo+Tk
Z0sEmyTKo0+PdzGzvSfHMZLHqNT6kw0jcsMGF9RTsYdSZjxgAxM3bU7xWdHfxw9IKPw3LlxmjQMf
jP5ZXUtn8Zd1ATlcI6y9gRb6mJjaLwM6HbdrVwLRrO4abOvjYLJ7DshH7UxI5kmLUyUbbq7Eyd4N
1k/gnYsUDE7pGOIQfcYy/yIb7UAzKy6uh4bPcexTPinc9LX5C94S8KWLko7vz7/j0TIj4+E/8zZ6
8H5jRdrdaEmntnkP1g6d79bQJMzPQHgncyBBNFNL5Ijs501KyOA6q6OvoZirKxA3AiIDZhvEybD4
xA4qHWPr22STJ7o2HgOw66zXAF5RFXBSVq2DAy8TWx2mChbxfK0AB14y+nzieyBxG1NtcKvo3jWI
OyCPya5V7s7jXvhJMG82c7lv3QKQcR+1p2jCIo90+Mqqo9vbmYcJri/lJmfMsa4rtAUimRd4s2oP
COw4+PDN4+pfFoBEYB5MrBO6UZGB3ZjRY6TolUctcn9m6xmJf9hyWpx0N+t3Vs/SbhhiJl++1m6L
zPyuYdO/106Mt72M9IfMnj9jrfW2bjFEx8nmUOF13eZRjpBh6QQD3QrtGKW3abAoZ8H6ZgfiREAs
waW6Jw9zsfhZmI/sRHoxM829z2N5GBzICH4bbSdiLTQzSfYxgSPGODgXyXF9WYZcIYmZdMM03buh
Na0XvfZLfIX8V/oSKBRz0e8jfQrCxDLbO7DHuggJFHd3xD1NN/JTnc1QEUK0pJ8RfMLazFzX2QAl
q8Jvl8h2r7PsfMlU96tPZ3dGcDyYcw/iecAtRQRwYjrW3uZkgLLRE/3OHC6ZflEaWyfXc39b47Ea
i/rGN30ccrRSTJnzPWp9mPuOCQaLl44jxbxYVcTCUv4wQJf/Y+48tiNH0iz9Kn1qjzowAwxiMb1w
rQV1cIPDiGBAK4PG08/nWTXd1bXtzWyYlRGVJN0dMPzi3u8u5yY2T1WYrKq+t1buWBCJ0cWPHEIa
EJTUWJhROLNSyzfd5GcbSIwYhQrzbsYRYz0m2hA24q1ELBOBFuya9jpWfrwlzIyhwxAHt06Um8xB
lh65OOPmdlEC16rRcT93TXbvBQdIVvfuoYmNS5Za96aLuB+dttgV5vwRdpyWmCCgNuWrXmXJ2ghz
brPi8tcbyZnC9M8lYBEyDBnifXiOk2jvKhKmKuYWojBhc3kZJ9XkBQfZzC8aUHXrM79NlCJwr22+
wmh4i1ujfqoY6i8TsfMKbd09FtG7qGngIKAgmlnwvpYDBCiPu4XBiNJ7gfVxz9agW+Zay4PhFtSW
An4tkr/fHmOceAjkjcUtT5HBTDdoeKt1Fcc2PU9DErFd78oB7UkWtzUcYhvoROptcTPaW2mTtcYU
QAezeu51W1ynWtxjwooYB/xgV+TvLKRWbOenANeRtYnTh4BZRStYMb+qelhzqtifphOTRaTtPfG5
ySZycDnqfF5ARVBPhotgngDncV05VJ2MzEgwrZDpUmVBrVwHAWYE1GwLgACvFWq5tRgA5jjxNSij
dzBg42KecmsNkehEpH141035x1OovaJGtuvMC0GdB1u7Kr2jJnTwVCGYQGSHYhI5frzTebZKC79e
J1nx6uUNXv/WBSI24tZovGVuEqnYTIg9ZJ2O9wr3+mpGa74Udfsnd+vsczTrY+WsedaPp8k6YJ5u
NgyCw1Ue+8kS3pf7cDJFB1Ih3hRx1GwgWrBGDa4RJ3HtUzEZ2R6tzJtubPfD8VjR2LWminn8qyvf
BghY73HcyOOgnQfZ6Rf5gePJipvlLHmOEoC0jWBAG+yF9jPYBjNF7PFc0J2gMPRanML9HVnqPoQ7
uEhE+e6bTrSytHhC6vLaSBxYZAv/SM35NfQyxj7GdMks4LXiGjbmNYTkEpgOwXsdVBj0pr+LLqce
VlnHWKR4Q9F61h4uJhPSbD+ZHSklFPgVWUdumK5JHuecnqD4m9o6lSSAumofYZ5fuz3wGz+m0tnn
k8vJKpgmNHNebXRZRoBKzpEH46hN+j+EN+yLfrh7QfCDaBbF3Fi+FsnwCTLVXheMCPPwIQqQH2mq
TmS6kjJNitGGOb5n42bnKR4Ca2BjPiDY01xwZX/HEfKb/xOBL1ikOVtALDGK4bc2knjvGD+9wmbk
i7sBUlZIa4iwhWlRY9sg7No+Wyld4ZJivBil7kvpdAZgKfVix3O2tutzXj84CODBEFJdowHYz2Sa
uIUSBB84LuV+lmBmMOVmK7KOjr3LlMIjY4CCG7/iaOb7emD6CiK6OeSmxewN6k9jo/mZukuRE6Pb
1WjiJ+AY2ulPI88SSEFtBI4pIIgqsU4uN+/OCBJj1fPzKI9Ut9K9IKC4PJlBdFdxMr+bUHegGwPv
AQe9qtAH1/1oL4jbydaaO2Wb5C/RXLir2oPnK8Nd2wy4rLSUm8513vokNYkD6+4VHxwjoHHR9ZIh
3ICVmnpzvvpZMq5ZhLV7wQOJ8fNDYd3bzdkUFs35jImVcCIKssAmYJeQo8koiPzxvjHfQLKtnX0Y
5jfXZmHQ4BPzBjdCge7NN4vAjk6e4nC89fNj3xhHap2X4D9KbYpDPtfRQjVq3HZsXZdNiSGCx4pz
kyiIwOdkC2D+3Xe44bigA9d+fNUOpOVCjv3W1yUDc2CWA9KwdTgBnBhClHdDhzaqbJkYc9wKFoKo
k7RGHzeR0QJTDlmG29ZyWbXML9wyDncVwLEl/u5umXZzuo01wYWVWRREZuLZ9AUCKDxaQ10POAj9
JY1s8WKPxled28bBoxZJScg5NWKIr49dlJyJPBBoRg3g+VMd+LfCYF0ctV74NAZqBZfT3zVDeDen
jHUQEuqBnJNT05lsEFq2ffFAhEHM3ToCtmL5QEa037cQ78kM2+nM+YGzWuy4+tAj5+2NKu5h82C6
12JoEx1mf6GNh+xGp5t0jiSiICStY+v4d9EG5E4mdffk2mymIiezmU2Jo+FhTpx77D+NzryXsEGz
jg4yhTDeSCq12r2ko3xlDEFodAeNsMeRldgN5iCz+pkElXlyStT2RZkTXJ0HxiokC3jXl+yfsnuj
73k7V89jQNZG/IgE635azWfUAxa3WtxIgjBvIdW1wBNr9FG9h1DMzLlHRzODT+mrcj4w+HyljyTY
LMD79UAP99UHSdrVl85pI8PqzWkT8UKB/2MsSQTSpTrKlraJGSYIKEiwu9IOmPF0uuamx76UMoxw
vFYdwwYHhdFgvLYfwCwo3DtraI4zSPeWjJC3vB5YLKqhv1e5+Ue6AQ91U3zOumZ9O0aYAWu1dnLL
2hjKSrdRATuVMTXACzUxdxdhvtfJbVbRzh3xsSQxztPGeTNhzVo6oFf2gIoV9jtJtfNyzEEdCMgm
zDDMTcQjmPaKsLRgN1joAWJCJDRRrouBxwud9kY4bbwy8DwkzI8ebuRXKRkHFMVsrECoM1gIlzBK
z2FBANFsPGw9BjwUiGCLMn2xivJmayH2tXY490K182IAFO00qHV3nBuSI9MMGDcVxE1ynmXMqSbd
/Zg7d60n1hLoUR5ZSNWHDSVwUW7QhuxbjZYO9dwXJk+TdEC8lHn84Y8mB5gBU8sxPWKskWZltRWe
Btpnc8hXoUAXpxNkjJ7b4IpLOJI8ph9ddDIaD/OznZRrU7zMUvEsqn56OeeXgGfxSDaZ9lMu7zFa
5lVVO3JtU0swaCCxHdZG5eiba074FSWK9El1ByDXiholwpzmTs9FSWmRk3mvEuqviRv4MBE0VNRk
ELRwoTCNpgw9PWDdmqqBBiSDrDK068T2EQ5YTJ6Ttr5PqWovWi9rzUI5Roxu2p9pybnv1NHNm4t+
gwedxY81InMbEFum058+s+cNDdq+dZthp5L47LlPIs98CFHtwivw/5SztK9DHH92NRyKGqd8LGV5
GEONeJPwFQbe1bE1StLHiMTZjqFaJqHPbHBmozJ7YblJcsVkihXzoWwfUNkScsYEnWJfE07OM05e
jNL4QxNIXAWpdRw5qD1G6TFlkRWVQkaJyKpgzXFNoywV9pWa4OuS/KFl64Lk8qbM+rSU/9K57bQv
yTZeZm0FSsWGUMrKYSuql7rokWc2yAy9LunXDq7rRYNFcote6Ft2HoYQOhLZd/riR8Ef93FSxTSW
R9IinntX9PTSQN2yXsvXvoM4b+IZIpzExXjZdeMpqWoWKwG8mol23q796BmT+by0QszJVYVJwqXw
WVk2ACM8BxGiUnLb7QklIq2JxUZpSFcDecqHcgy2Ug4QYzUScg2uhQQ/7R6sav7igC5PYccXzyEi
D2+BxVKYbtsL5iPMmGBdlZbBA3YULJ5hBDD6cFl1M760iMK6ZjHaibqNit3EQvA+1tK4B+Q8JI2N
OAXdzaIwWrG2kcYdswlLnChYpkWjZ679qlkjA104tecRC2XfyRO5jlHN+Zef+jiCfSAwwQvX/0wE
IXx9A7wDvys8Smcf5NTgZdB/mDWcZXtiGMtoG4cBW+xZOek6kA6w3/E9HoFVSVq3hVl7L0WfQ2xu
9xU7FWWVpJne0haZn2emTzkBIFUYUEhX5ocphrtmvHFRPkONDpTKIjOzUzrqn14JFocqcqqin9zI
VEEyXjs1VANAsQN4h0eX6/MLk1eCL97XyyZSb34Nl8HW9WY2aExUyxfc0EgUmF+zxTeRL0KfDchb
wVWzz0k6zye9syzzWJvJL7AF6SEU33RCNgoaLiVBFk9oE1whEmaoQ0oRA0RkSTblzXc/zDD6qWAe
cyxjJSAz+I/lJH+kTqIlgDbkZYZzyXqk5XBy7wOR3Do8YitYZ4iC0lLH+0ALeKh6kbn5KYOkgQcu
OJhJfisA97Ap6ykNC/ZS08NBTU712GT+hhE67j/6pMS6p3sM699yHjFya/8lJNuO3quh8gJS1yV/
hNF+PMyUYH0s9jnqLstnJFdMjnT3UbT5T3xoP82y/J1H3C6x85O0gCuqbihwnF+UJW1I1oUxGt92
ivbzYou8QZB56Nv25vsGbnq+V96z/LByPPySCslqwj+GRVPB9uJRUgIlCZ9LYIiV376Y4AaZnhOR
Yp3l/KBq8F1JDycMaqCZpnK8JxJJoNH4+JHDZ9XIcxJ506aj1l8BaLjb83Nh+tsktuSC0TsXbHpX
aLOWf71E8/GrhGmzziaq8pFLaQpeYtoSS7Uf5swCMaK9gMb5QuGMAS207nU5Up0FxbeTvM1sZAkj
zlij2oTS0DgHxrqyeed7C+Vh0HzgTL48/un3T67L8W/LIzVysCt7zHrZA1cpQvWTZ2bndYTS2pPN
y29sjnpxMR9ZuN4jFZcza61pdnfY7RG+Ep1bNxNmn4lPrzL3PeG6bKdI2R3ZfDXoGVr7Vzp3t78M
B+7NiJ2PkZBeitYvfGfn7pHeOxHj2xDnC/DvMmMhlOymO7+8ZtXwSZjEOY0RGZsEAvslChol5anF
TuQRGQx9/nVC6K2IEi4TIoUf2cLRI2XYfOQN/+2RLPCIPQi/mZBnnH/Fv8Uu/Nu//uf/Jl+Bn/Pf
cQ7b7/LylX83/x7V8P9hCINwpHD/eqv+8U6tvtqv//gu2phKgpfwf/52/NIFf5Z+/e2ff7z/TW7B
P/6rfwQwuN7flZKO70jpkXFAnfZfAQz2I4CBWAbTfXwhcOFv//HPAAbh/d1WwkdB5PELuPxX/xXA
IMTflSuF7/M3Nv/D8f72/yIi/sfn+N+f67/mFAjxbykF6Ps8VyrHgsroeJZH0sO/phQ4jTIqhuIY
WRq1m4rp6gRELUCN6RHyuamzZtayspxnUEwftY1/51/erX/+Pv/686Uv/j0CwiHkWAolPNNhfyf/
+vt/yUkII9CADlPSdVsC8rfARUAxcs5Y7+n2I9EgbePO0mn3OQVWtacYEywNnKOJ6YUBlGDamjQF
Sln1RfHjnl2M7hD4sjPPTXmuFMkHbp3mCFRDtY1IWGPHDLIvolBG2OF/UziQM1Vl1BaS7EfR/aAM
fE8Sx4UR0L57nZ53GMt/wltxr5FiYDTZ0ybUxA7yVItE+2xXAyHQ+XhwkTgeYuQbuRq8bePFvx1Q
QyiY7Qu7nGahSE+arTo6lFBbqCDUnkSdJ2n58yZ0gLTXYXh26OlmqxB7a+iz419fxKN9RWe6C2rB
6KXfMGj+XWa7B5prtLAN7uLM9tYq+vJs4u8qp8SV6EFt1l3yhFwGPecQbfQUJdsiwWeUzjnOQPXm
SNs9yIL9Y+BD5AtzyIMBgau6Ci+tgsjWCmZRI2Nn6TEOcAQlVgXWzzStcjNYjx2JDVhzNjISJuZo
J9CG4zIORIQbIHsQNUDqwlfE/Raa6xSmaxSyc8M8vrBzD2nmUMONImlknTSzQl8odyaQbT+tV1Rt
0OQvDtJmgMlDhieUYL5iib3hdIYFCfrP7WjdSdVVGWvIUdx65l9+rN9CD8TnSLFOAVWQDMLIBIrm
0dXFGlT0uKo7nvRW9Wm14cV09OYBq3rqUYTuqkKg8sU6yFKh+Bog0cZuY9IDiZssAePHAQQiBUp9
ySIDnQ+mGrBvLXpw687DAQNtNDT7MSRwFfshrq2+2nRNb5zsuAao0dN9ijI7aC2+UDxqRocWxoFo
gkdem9nScd4hBb5Fnbdr0Z5VjwVG029dx9Lr2dki3pmYs3l/ojg4WSJh0ZIGalmpVOxdTeSzE/eQ
Xizz4kQ+JH2fa43Aw6CUX/00HQ3H/MJpzw4LiKzct+rxLpHxw2tt14wwCB/vebPDzHknHCMqadbH
h5WfuOAbllEg+HqnxHrwG3MpW0XNl6njOJr9BgqbtTTzKzlGX3DtsdlP3Wde8Ii0MTEqkHTLKhOI
sxPU5Hm8yAOfdU7j/sIOwzZ5St46y2b+n2z9KeD3SQXyaOrs2vZ+h7axgQsDuwbckgtnfSUSiU49
mQrMxXqFkZSwpsiGT5x7wU9ldXhNCqbPnhse8/hd1Ko84TX3k3Sbzf7Lo62itcvZ5S5jiURV8noY
ci7yxG6XOmMG0R1qNBkrp7d/t01BjIhkyefDTaWpQtGMtasIPWNHtCTNMBNpw1bjakzd32M8vMpI
JPsxabArGGvSKvA456LbTFyCV/PxpZb1DlPoJtdzd9A+4ctEKo7ESVQXVC+bKNjLkTV84zJcIwIC
BMnY7Pz3h1BasyLg0R+fqrJp7hLh6T2JKT5wKpiLxPXCJT49QpSz2VqQiHC0sCI/0SlZOvYuWaz8
DdyGgXcRjF43dsPGctLxZDvjWzAgMY9U9ov1HSJXUbi4UGW8ckuz30ubgXGa9t/pI+TOT4iXanth
vD3yEAwch2p6ylzxC/mgvVK4lU7m+Egjl9YlwJtn5v15GqfphrnxG0k32twEH4zb1GpFVBjUSis5
s+TDDhkFbxbWkRdHPIwKEXynubEPea2eHZTeB8nJ7dnNdB5rOm/Df4qDbVUhcQ9ogbhJB6YxrBhw
n9RIFWNkhX4oUC6085GFBK2B+0njlO+wXdHcOF22cRHV73P74QYxiVS22+w+l4Dx24rpigvC+hgg
23U7Te4lRgAj6L2Nyo177c/ODj90vcTt/cz2crxH1VfX/qVRwnWTZI6/riojPBup3xzlYBwqDs9N
xK0GTBo9CL503FgahHKbV5j8kme/6cR5NMifkYV7CZFZInm1Cm5bi2NOhQ+TFSA+NL3VCcFNBXCY
eNuc/YqEhdoE+aU3uhj1PlQ/tOC4yKb3UpXTu4f3ZyXc7i1Me3JnTVkf8qeev1k0rYiRiARMkbhU
Fsypk11ltM8IB40nNSCSc1HU4qZuWCPl9l46g/vANEQgCnV5kEEVvMeF3kJkSnxV/lCMMfCU+PFa
GnQ6qbL1i+rYRvX5ZzM0PRHczKu1N68NtR+KIL1A8c5JhcCvktLznIltCkozOBm6ZBccN2V81IVz
zJFooiDqfxUTaR1h/6TNXLx7Q/3sV/KjcJJ5b4JJuJMEu8DGJ6+e627AB2Cy14m/Gl8kWdULpZx2
M8eje8oxE9Vh2h4JJGqPJjsVbKpuQgZfi3i4UsS5l2n2Gg341pCcISRpbAIW4RQc//oSZD/wrqqV
p8CukVfEOsaAYYa28j30CuelIqSpTOxXzhvxwhA5KY9V1vg/XETpW5VMsJrC9GVK9NlM3B9Rb/o/
NCtCJ9AGVkeiGsxY6rNtfEsfNBVzm4s3KlRkstgb7fxbsKRaj4VydkkS30MHwx1TxzWUfrASGGVo
MW2xrQFvkh5CWNZqxhB0DWzr2cr7+KZAIpKpiEBdZPE7o+EVVopVnk/DE9Nh9D9yPnbT+FTEJDID
jKx2QYM3Q7mTOLILnugxAGwiZu3OgsydAVL9FphJvTFbwretDqhcnmSnsju7qQ1Yoaidt9E38GZM
bbdxQO2w+OnivW2VX6nfHYVddS++22IIF3TYWV+rw19fJkuSEh7HR9VFxbkQTF+Y6w6V3RxGL72T
RRN8hI+bqc7DIyrw39441cfg8WVigmrNFegk26zPgAnqc5N/RZaY1jIeMWxW7jYVrbrWYFKZAyT5
cYwknsnJqc5kLP4qyjJYa4zEa5TlMXwJO+blGISMw+PBwhlSB1hxcc3Dn1WAWBlZzBpc8pU5FboX
G4NjhokTox85fRmCfXA4066BNgdpFkpCT5rpImuH7IAeiIYvjbpth9oPrYSO15Hd4TF/JJcMhkdJ
DPQX5V3lXWv0TYuqqL5BBaZ3ySVwqVMCmLMxFtvBQHxponTfywQnsazKu+xFi0ojsXbDPP3MEtM/
ZDx3FqhtSSPx0+8u8OqtZ74laZe/Gmc9+P5LYszRsvOQt3c+c66ZgTdORPU8RXN/Ku25omZFr0Cy
pbFMESbtYKddxiRSLwhNsmWdutBnx/69QBW+SYYSMZLQ46FM0yeZhxHU9rrezgpVajayXrQd92R6
0esUGO0RUYLeWj6LqMwMrCdkIQq5NS/OCTKQu2VM1Y+nIVVmsM+F83tQX5POmBtlDeus+oQ8ODpR
FQNRLVqqNJ45K0J6oo3l9Vg7WDRRpmYfhbL0nk69W5tApCoenII15Rn/DheDMexi6xE8NXnyMpgf
gTEPz8gAIN2X4dUwQAu0luu/JXOJlloDxCjU8FNxcePMlPInN98KVXH5QwzDvgj9/mS5sCgZLdoc
hH3/1BBymruZiTSrKjYuAJC121k9craUscMjWDUEbnxnhkRx5PEelYHoN9GMTTz0airgPj4W0m4P
hoWstkr3ZWa89K1nsiYyxdazxnbRRTo+t0PzbGa6u1U2+Sm2VOt4BJ2jreRiSR4TXe80T0Aet2n6
SHEpe7VKLTaGqofbmLQ5NhRrNl93gAFrCjXlpiVoaCgBeKLt+fthTAqjcn72++B1qKlcsBP2C6qh
4hFTYlzimR2fPSfFEYyUsRimMCdhwlu7PqsP24ZYxaAuXtkmOeFRHKbnNjWPdmm3+7hG6x+2fNpc
vWCVI0TEBDwfmZ7WxyRint+0DKUDkbO5cLjORDQ1pykdvlzcgsc48TdG6fqkkRgBWS5mcElyzpEA
/nDWSxcjCyqacbDp2orIXYLmSA5GP50gS+o3kZ5mhA7YvplDIxY/l82otskcitfZo1UchsikxG3r
p2iK0V/JY5656bkHlrMgSp06EQrixiS/Z2HrCKxpCUXRKyGbqA6gniTqaP4V2I5+DhFP4bO2h3Wd
I8rqo9lAZdOLnRww7EWNeql0JF/bxmQePXZgePxf1osGxrNl1Xkz6hATxCNB2c2m7DrKY1W/gEOC
wG5WeufPHjplSVw0y5NhPbozBV3PTN6NI/aqXQT+aeCRHyrm5QSQxPcAyactE5y4GupibsHd6DJV
YlQ3727l3KKyta5TS3xoEFGw5w+5XxN6Jg5x8Lx9YnTXxrSi3VBAuotrQhasfAyBd4jhuWBmgshz
HA6pkc3QVoZs22OgnmggwCoHJ5XG7tmaC5KC81pDoxHiwvMYWn9gsm9urQOTL6yMAHPXWMiHvete
gkdiIrcfVt+hOHSTwydQeYfeJpivqOKPHFNkXFd4nFQX7s0U3zA4C2+F9DPcOS6mnNktT3On6SAz
c95MXivey24mAM50F4NK861Jx7ZNXTxCnCP6PsbvuLvsc8NlNoYtapC4OkzoTn4zw362wmSti7lB
GCb1qemzD6GksTeG+m0yCCiHDEhaVNd5B8MD8UF9fA26cF6W1HarNHS+/TyX30b9Mk3WKZSGe4Uv
PD8T2PAZTVjxZj/+UeWZPMi8/TQMD8SU6MWjg/XWWQZWVrb2N8OBTzwFlN4JhCIResklyqCHjoN7
55dzYZkPVE7Dk80e/cmlC3Ez+4kuE1yG68DK1Gprm17yBGuLHBWFiiRHoFv3oiZrk8T6oC3PQVT7
UEyldyznhLV6bAGPcHGX2FZINZERsCt7erfUHuM1OLUjlPX0EsPfX6cQAJYRhJ3HSf01NiMpMzIg
KSnMjibusnPf1t9BUb73taHuBDSrO1wAD3+6QBbfsjlrOWsSDpIkKqtTBSKaPCLjHGeT5EPlBCrE
+OqUw7a03Xbbu3G3NWA/rYagi48532aD/vw3WqviNglWd9piLJ/21rZm+vqq2duuxEjAcU0AX5eK
t9DJWIqWBsN56Q8Ih8P8jcn7OpWlecPZnT2AOt5O9g+PX4HLuu54yOSj+9J2EZgVbV+JGh+PbdVv
yy5F1Cn9W4wL5+CwL2olnia3q91VZXD/odvPESLGjKZYflSPEU9iGlCGRdXsQib4NOKi2qXhvAJQ
+bvFxPLFTweOaYW/mig5JMRlXICyc3dTGG3LhLJx8iD4DbM6O418mcOxu6vC/RhFapOpXs7bFoD8
NhYeqpIgujEBLH6OFKM8m+CHirHY2IMX3bIEW5etrUMWjYdMDmjDKJpbf9hov7D2YOwuU/vQOw01
7kLaIaLKx/e0wS2p7GhetQBtYSY2qzRufzeW6RD0hSjTo7M1+CBDE9+dg49PVgWACQiU4TSv8qj+
9GwczmMIJWsUQDNF19+UH1+EwxK5juv3jKBOocIv4IUxY4mZ9G4gbobKgnO4HjhIQ4LScWBlMfvL
vs1ZALoZjBEL96MYlIPVoX/1DJtyVfkOnJYBDQWjIWPDOA21ZlP/KXXUbKPSuOJnsq88MHkVFr1y
DP4NrkX21Zl9fNLsJy42swGvKraDZScbi13Ash1stU741vicqHsqd0pOEJmeHeJF9u7j8ZSNxsbK
5RZEwXMUmcYZecCvmG3sayjOTijMlYP05VoaGuFloheRtou16g2MJGN4YQH+VgQWLvCBVilHAeUU
cbgXTcL2o3qx7ehCeP3vYUStjewQsYPtbFunSYC0ui7ea3gNQdBTW2CR2IceOlfs978MWATXur1x
6lY8VfZIzU7KxSdqmD3aqkfQlmVNyFHT6csjCH5lNfrJFfXvtiYslDB4rI6ud8H04p3CUXyHA4Qi
WLYQ3TOfxyGFdMVjBIWstxkFGsQmwahKFF56yxvZrsppdJdDLZsjslBox5oBNW7GQ9XTDUeVB9Ma
BNCH5YQnA8jCw0GNZcHXbNz06H8YQR6uWBCi20HmtwYPnR2yNsyXKkeIavLIXJVkT6zsCL80Dj8Q
AbFhbxmP8CxD0iOC3L6anaWW1KJYJJQLdS2sq3PidvTsZfLbexi57C69EejZ/qy5pMLWJ/aJDqvV
2OVFlh7qoJMv/YzXscWETk6LcTZxL1h2My5Lx2EmWTd03DbaJpbwsZfOh8F2kM9CT9p11cvQwb8w
NQ6H0knurni1zZ6lX5DCvKBGrzuKlJLqewcDH8MtL1062B+6bpl4kTr3gcXSak4ZoD+DSKKsisND
j+tno4Y/DRJBwOz+b48oL7ukYvanhIs3rjcyr7/RrY+nHAA2qqSfGdb0FTb+D+a65aYZtH9oYEYu
0qKI72IEVZyw/d40NcDmwEOOjhv5QfiZYK1BwEqYrIZugjYjYgNWDLRL7Ed5TV3Lb4Lp2x5xEWCo
DfewSMOV6ffQ3CAtL5NG37Tp43BibYmMpcIoB1ti4QzYjVNCctZBPXerMDIOpDqMO+CwyS5P5mfE
f9GRN43EpsLieysnP/31JYk4sfVY71uhxV76SF3jPl1x538OemZHbCabshbGkZiFA1nzAKWY1UXS
p+FBp4i8GY0d1vK0K9BglfDRDIz3t0b6H07BhAMVZ3uK6KE3fdXli9Twoks0VSZvQPeedPolmeYn
nGAg1HqWK0gI/Y0LCtqGW3+hUpYX3ycJowgA5P/1Z61mtYewjEcfqrctPrd1g0v0aurpnb1Itcus
5lqHhvUEVn6v6jtwZutIafCII3J+IUqeNgS11ftoQgOJ8GSBDiRHdGRgqxqtUzLLCbKviA41JI8j
KbrDznNEeJ5H/IyeQ2Rz39pk+nGqEJFAGk/dinw/KvcDM9RwLSewpMS14p3pOSUFoiYUYsMzQ/Jp
7YRnuxOKUNOmvFadWDJFNC9D1H35c6s2bQSnyrT7jQUrgM/Aya5N1hWrEU/yunFtYnk4tQxd+Bey
nQrukuozCrR/k1OcIXaCLJvKSUC0zAOose3eDPR8SpIcBrpl0T6CRIBugGUbLe18TRX7DRYhJA8e
sq7UvzTatUWVhWezaMSzUxjhSpdevK/SeVzEIpe7pOthA5h1d/RNVCQxj2ClwuB7cLsvGwTJq+zK
B1BTGJu8ItSEV63Ywdj4CfIJZww6OcT34lcyNtMNoJ1mapt+FDaGkx7fIqQuT91T7lpZTGTfTdbV
wlCCme6CyxOrFIJ+a4hfzQlgXlfSn1k4nTDl4rlpLkU7M7CdCLQiBmImspINtYZX47ALVnO9HrF/
4TBp5uXQFsmm7j3yHOXGksUneDE4MonFCtnnVgW4nyGiVyAB8mQlrOyr6q2QxqDYhqH/PAdTx6AJ
EmyKXeHYPJgCufadY6V7+yW17I+sjtwzo59ljyDgxcTX4GdEjegC8W+ShMkh7kxYCiFGkHjOYVN1
4XghTUA9tA9gbUklBGDB0j4ZcPU0XPzhzKYoN/N6oyPMYuCpi1vRZ9Xe6cjL8hR9iI9aE0RD+4Ku
UG1Gs0WN6Fq3AEzHfhhke8glHEvZWkfGmMQM9CSUhG9h4Lq3gpW+m7lHLGrNhZpjfJniQ2M43nbm
R7Jcq588L+yXvRYGUwS2TUlfJPsEp//ZLpgbeb2lnzLHJoIjnd975RQveREcoQc9kFHdxnfsemP0
JTO8oDMXXsAexxoGtQjNRB9M39SHxAhYAzEvXhkN4HnbJRASSYXHhoWMiDQpN6XTGuRip5gJWFBI
LzWRywDC4IK8NANSuf/L3nksV45sV/RfNEcHfAIDTa73hrw0xQmiWAYeSHjz9VpJtdT9JEUo3vxN
GF1VXSTrEhfIc/bea8sq2UO1o8YQkCgdFyihTe4xoNrDw8Od0U2s3tgyP8/E95eJX0LkqMG7VgKo
J+UzUzX3a6l13dOIzSAGQng186xZd2SGR8xpG9z16T7TzceUJvHRs8tdOtDoXWaYEThhGse2+SlH
8miNcZMVom2XGc6bz9OeKCo1gIkBC7oeOZBiFXTWAiJZAc/x5nOOIb863GK9eIsS3d2yf9U4tFPg
2iFPktBy2gVaSrYeQtrHKBzqBEsATzfio85xjptNfY0DxYEyx8vINW7hyeUG1xI2d1oEQ7+5JJwH
1rySQCrLmBLf1D/WAatzQ9XSR6VTHwjZfoQsdLdNgCvMaASaKrKO1AxAB2K4EGx8CgmavwuI2Pkh
AYl8p4GgvUNR99oRm3vptXAZDKGgzpeqamjVTipgjFPnbMNar2HdWPGyayIVLknoqB1ku4WiCr+n
aYtjpjPmzm2zGbTS23JFvzcChxHbnOEWmVxeUlhbHFrOuUjRuKFEHyw3HzlKyfK7W+/DfsDqTYCD
egPOUxPJrwubw2lpdu+gE5oHp+F+E2gOwnb6mc0EyT1UTuignr5MaejbDhPn1da5ZZ0haUE89GTu
NmE5t3SNY5lL4SPxcMfS2nfzRnhBhtM338hAUGc1zTjrLFokJHawJ79rfuRAoAjHtE/WiD0umPWU
7sbhpYkKjPK9YSPVm9ug6cxV5ssRmjDRDd7merQ1q+6D+EMA2owUCJBEEkRYkSbH9A80a6e70ijw
/8bWOuvH8ZZbZXXNuw9DUM0ZWd0Recc4jd0ruQBqeMwY+ZenzZa2SQ0AT8+eoIk+SjZxcKrNfcz5
B/No6K8FgzINzf0rJNYVdYvWq6UnhyEumx2LLZ0STZ9tZE0t7JR08SaffXNpwyiB8wZ1W9Ro2Rle
osPcoaDnpkN6IN9ngNiiFjAeWoO/0ttwKzTjnnjhd38ibZDC2E9icFGFoQKYj95hDrRIwLD7JH0W
mKzsgAQCWFpQ+CCfNe78+YTWMlAVnsLOChPknJ6+Rs17Qu6mGUy/NdOhyg10qVDCkMyR/RCZmJxB
wwGcAVSIEdMW+CRM4h42Fru2Hn6zEwLLp1NfL2Ps+lDhDmw57VVDYfhy8M138sjzUc8GwQuBrhCa
LHZTcsKBT83SMC6x6TJ4mWkoD2CofjsdgGDPBq7qpecKP9ohDK8E2g+tC56oC0DzcFJXSY5XPUqS
k1mC5HZntE/0xaqnBqvNfroa4ZhO+MVSBDGZM4NFs4w/6IYDqEkYnaL2dEEj49vs8vMGvhbV/bAb
Z9j7dXyVVvyjUWAzi+xE1ifWQgM9rReSgSnidh7zUJ2N4XdezDRrNC3VRRjytAEaVVx82vrwbbbY
ZeIuvrQuaUquLdti2B1j3ASQv6Z+WFkju216zeNtP48fduOczTTwAZKZDfvdHaAhgxy4Vi4I2b90
YcvL26r9HAw+YxxIce0Gj96OCNTOsnG5edvBObPh2/k5vpIhZjwzJGyQPNsbVV7Bg0sg5HqQHNL+
JJz0rg8wBCKeUmlA/KztODKiZE2he6t8h8Zn3TlKSzWIUe3DG/RQWN1idNiTBvpP2ATmMh2dekHe
Fctu/w7nhPs1a5wIZsXSc+2z0QU/hU7VWGgr7qjfLKLAskijXWVfc2CsGQxzUlRgSYWzmVo8vwYh
FafFqYHpIVMkbAez6rYvaCBryL1EOskFPSX8ktpVu5k4B1B5W9BmrnP+J586WSArg3HrVyUTczqH
ZOZQ62sWdx0gHzTKmmrHhN4E24hWAViDu6mxaGClFS91f0g3A5keN0q6c+64BkUe0G84oKQbeKb9
UfauZErqjG/5fImld3akKz5L+zejcr9Adusv7Zw/cIAY75kyAySy3aRUeFHD7ElSdVbPRq/Y5eWw
p9peXDMX2EBPkGo9eOnEWh4oYvvpTdCktMkmOlE1R920f+dh1n6be+gxdX0ZuYOeJk8jlmSQEaF6
WOwtGDYswZMrYaF+U1HQdWrjXrVwJNqW5eyV00r6URhsDamwXQ1jl7+KJr+12XTryxKCoiyLrQwM
fzWEJTzTgM6hzs1/ZJV0LmzQ6XpteHyVA5nAskan8emtVEcQQOQE+4qCdZ4K9ZRU73g9TZhM+dMK
5U8cyYkLxnWxcJtor/VJdQAE2K3HQIxEwbPq1NOQBQ+t4QrDllEjiHoDgFEjNezTMHHL8XXcBilW
0nPWWpdIs7qtZxKcyGq6++KpggSdcImhq7S/wvQk0kz+tCODt248Dk9dAbvPFJ61t+qGGz7+G+wz
b8Lw8qOuzzlALqvZN6l1qya88EPQf9NbmDGe5mmryyAasctYpp3HbC7XxTlq9HCfFBO0HlucIwiz
m3JofnPZb10eaFlTjSuWP+U5zK27Y9P/MZTTL06gy8AdQYBQl7b22LykNkEG7knTh7S/Azj6pRUT
EVsxlLcumtgv68ar71CnNzY6aFMTx3BRSHkfTeltMgBW25nU7saKydezld5Kk8ZySjif4i77ljW6
R3W9aK9kKOPngILAAV7GOCTZG5HBbRG7EnasgKYbEXSw8rpczlpHNM1XdpMoeSlIKmGkzdMTB/sX
MxisZTgnwcWajH4pkSJPMQz+XTiRjJxSgK8BJfdbJ/aOIoo5gGrW0ollecB8B/c4iXkeZ2F3wkpV
El3OfnFkMjdBzPbT4ZJdtmUar1UM7vz1Yapn/6wRYiF3t8JLBHlEwyCH6LpotZ99ojdPrLbdZylc
6tKCJZJJttNaW39y25tdWVzLumh2qf+wGlTYrzD9gGcHKb5j8UCkePTltWE7vLfoQt4lmh5v6qBn
udP3Z9pyJiY/dPKiriDQ2rbgU0HvNJRaP9l1vUfzfUOPLAFdSblCiMJBUk03x6y8vUjFqxaWA5xy
tY4JqAnJ5zVs4eYa1v0riQmYG5kzLnSh0wWbUr+AbJOj0C/aDg0dp3iDuWD8lHpY4EvS5DGUhFL7
Qt+mSt/2x/Yu6zr7yASpHTGF60qM3DJkOtFClv4cSVbkTmUTMIj0i17qzjJFC8H2ToIBVCJUqqbo
bqUwllVVqFhpAk+WiNmFqmqqpAbj3Djlyq2BFYUGFsqGDTnbmzJYaWVcAjftimVfoF3qo7B2bie1
3ZCPwHG18OgXZXSMGsNi9csVDrmAzMeJmTh6qRL3J6aceuGO9mtSOtmadbaBszLq78U03FMt6Wnu
XKRW5N2SqSvv/SCRp3xvRhxMyjuIhomVKwz1MdyjkravuTdHN6Olo49ICnd0UW9HO4kW/VR/oL3n
G35GGnUDKV0h9Lld0iJ/7saAdbsVJHvdUHAg1NDL7AykDoZfU9xCq7O7Y5JM9t7uh3Y7+fLio1ry
QKm7nWGzk4BidxFTcx4811lPfQShlYfYOvfnajmx2t5Lc1jBaXWPdGUZO542Oxd54fD1oZgxgyHD
uFu27Kj6RP0T1KrVjBSwkjhMdpMLn6KJc84fLPUM9z3Qh4h8vvWrnCqeh372BjmjP3eZfTDtzsLz
pR+aFhNb7fked4KyRhsdxVaT1HLkQPlXUR9LVG3xDbe+z1uRk6aQ+CIhHz7cRocvFbS/XNytixzg
+Y5Eps6RNoWNKvj501HF8rGdb6411Ys06/CYthoQmH0+dxSn1CCyI4BCU0TpONlz6I6t+z5N+oWF
dbueSPBVYctaJ6Dvzwn9T9crWCQMyWLCfjcMT0ms8xTm7bCyJoRjTLobtUKiL3BsDYA28rUsYkDx
gbYPIWn6OHAXUQYAPgHyouVI3YPnfOrsLFd52b4Gpn5zCqLAE7VWo129ulp70zyvR2TS9vwdAz7e
DJ+yAr6n3/xa1YzPHf80teef9Hk9R2Sr/TR5cnCvGWb70NgLkmAbyaziL8YIMEFLrFIIPdSMBlP9
inXNgJLlY0CtWXBE6VWwidyqDFvcrxyzDZ5Z3LXXzBGHWfo/2yJ8myNqs7NpN5b2d/YWz1PNu5i3
qIUXmLo5U4MoWTi89u1o3r6+QdvnxS09QUDWvnES+KyK+NUKw5PZjJegpwjA8L/1RIPPxmDOz1UW
vOUwdqB9BehPwbY3kVPUT9IvkFpwNtULUciDbfjFVctukqfG5AketFIS5mbA3RBFEudGzqxS08Dd
uFabEctKnxOXK0r3GHf1yr+z5TvMonMxl9Ftoc3VtkoHnl2Tprj1/CBLsGkLqkU3GqVvxK6ci6F8
JlM5xFu7L7ML25EVdQIOO1eQvIODVxw4ScVOnEVA12y8uIG4U3/Udix22PtWcQoVNq76H5Mx4QmC
xZS5hyKON0yEHPow4R/spixXhG9SKnVHNV9xsol4AdLc/4wkHtHIHtkdo8msZE2TjT3Q25VzxSHd
1mufuRRHVeytK4pyR6N65rsddv0M0Gj05zsNM6SK6nJf1/oecynROj0AdBFlI+1lQXthFe6g1/rj
CqeydsIKDsQ9RukQ3dAtKafyWeR3tMzUbzPwkD0pkmsipy3+JFpQOEl1JFqglIqJc8Y4nausHtd6
kjgLwYbyZE5Nfip45ILUEHjQifCfUltMSxhc/apOuFLk4OIRCcrqGJZYdExEM54380rjklkOdgbS
Fo8GKxduCoI7r2MpCqErdpadW4dc2fAgmh8kNysijlQ2emnCjytlV5KnIHfa7u7CRQDzQkkCFqvq
0nLS2dtlAp0OG2FRsmzOQozBVRkk168PlCym17Ybv8V5SzTP6X92UuJ2HvKIgosWCDyC/8FOLdwi
lccWkwoMSSnj1gNFQnn2qUBcPLl9/fBNx9uXhtsfGi7ITE9eCXPjDaxgiHG/gTGJrlgkfXK39R+R
3jbUBKMJdiZqNsryncX8axz13Tls5Nah5PWaR/OIWXij3yMIayvINCFJncA5znlBPbuRi1XGqZ46
A1tPllFZ1Rvry+c51bRbNa9C9sOWfmyBhaZCfcvFLfAtZ8t3MzN0GcThMmc4YioiZB7RP+Bo7njm
GIIlTq/rhZYbLy3sgCv+a6rTepZMVuHfiNPPp9lQGdSKu0xe5CthAfkMRMVbIawuwIPpFOlZo3ge
Gak4ldYxyrR2Z3X5B8o2aC2i/hRS/DShELB3omHRymJtMxe0Ucae+7sIcAcnonoBL8HXqmnmlU2X
HHFgUQTlFu2OHZbcI6DhZGp58VKjSEByeSilYlaLSuomeJocXHaSyzRqN6ajMVcICkSEBmVzpq2q
16DaJjzmDJqO8aVEl6y0eaaGHrDTGuakX/cbjJItdra5pg2gkFhVQpBOYr4HqWfdw7gJQfWm2iIc
a32tjaG/8zFxQZwZs4vjz/sWDX1pJWkLEbKpuhNvREqgqBQo5qTeSyg126xm8eC5MeUw+Oi3bNDp
j4iw5BtzOazLOC939P/CIZRsO/O6bQ+9kbbEaDH7GCEnAR6P42Zkkb2u2ajk7dRt9HEYdyxzMWnI
hKylMy04gWHhMnG14biOnwIPAI4yypsRjTtNjxWiUh++/ovuAH8vyw3LjAb7M9MdHwqxM/G8YlrN
fzE7V7hirOnQCb2+oBiSbLF1ih/yijoNl6wsUtTBCuCQ09k2er17GAcOJZBm3VWRAaprO/01xb8A
NCQP11Y1yfWsIcAaae7hMnvNW+rS03TS1hlghL3dDNkaYQlTmyp0MXj1J3phT0RN2lUwOp+lCH44
CSbWMpEQK7pppYOtePbZQC8Iy7f7zJ++d8wTde6m1JEklIe3hWJLiWGV58Yn7LiPkQzA2cNmqRip
hWEnV3/o6BeZrHAdDVFzTuiX4phW7sq4ShHSgZHIAMqSR8P9eb4NTm4/jAQj/xgX4GgH/QbWn3NR
TOzI9/ihEf1u0/7suUW+7mopd47HoiZmxXpsuvidt35PcObYqg9lA6P265ekTM6cc8KD0+PJDCh2
xvZKLXkU9JQEKGegp1gebPGFefgKNf0rLfeYJJm37z/zWKkIMGh/tH/PvQlft3DT/S0B9r/yctvy
H5Jy//03/szK2X+gjnOjNjBDuMJ3SaMNv5r23/9NWH+4jmWbwuDGbFq25f2VlXP+8Azb9clKmL6w
XMv6Kytn/+F57IUIJNlkoV3vn8vK8Ynkf0YjVapP2Oo7013Ts33HFQRpVJbub0k1Uwx9QRhpWINf
WNne9AhgWHR+dxgz6S/zXkOv1SG2+9r3Bv9KHUSfdhHDORnk+99etP8jNuf8n98J3wokOZ2X6n+k
9rIQhqyLYraebaKz7BF+9yr3Ow3a+P8E9GyHV/Z//qsdTxe+yXHJEY6u/vxv/+rOdUzLiqJhbRoA
42aS9dh5bEGcBiwxhH8WR1lubbrEhDvMLNMy1IAvYbphzCnUvNMy+ATCjS4jrljOvEhcbX51AWRX
alrSMFjB/GWQ1Me43NJcuzOmBuxcbA8LV3MZu9QHmVm7SE1jmprLKgY0hOlh3xXUA7NP4AEUFd4K
F5LL1N+deSY6jMPsDtTUh7WxWM8Mgo6aCFM1G3oMibOaFmfGRp3xUVNzpKEmSkPNlq2aMhPGzVzN
nYOaQDM1i3ZVgY6TIDvQvb7oACZtaSftKJZr3wo1zcZqrp3Cvanm3FBn4s3U7MtkN6NJMg8jDJX3
TM3IENi5rTIzMzxLu4GBNIXmqojYDQpGbEPN2jVDt1TTtz+deobxQE3lnKWtFSa56EidRHgcGd5x
pWg7Xl7c3mqyD9SMH0qm/ZDlMkgtYa0itQsQaiswmhpt82Dqnkg4QPphJvYtMgZu9VJCQTvB9gEK
6qZ73bW3DdCipU2k8fD1YeTUBiKRD+7gR9zMS31L7LgTIr1IEycovp0CMw/nSBbMIAJrf9iGPXi2
vKUWwx/IOFMhNh812s0htuOKF2ZirujvJKlf41wWIIsigxJ2uIj1tbcmoENFd9SQAbfV7LdPLo++
1mPFMcJrvKWjD+IR+T6PeJa6OHGpz9VHrAANnOJ0MNd+Qz3tEEQvBPjLbdKEM5eoM61lGn+Kxt0L
jMz4djGgMP8aWfUOtA0QmPugvAmLnsD750vtMRbFrsni+xBFv3saYWBksFXQpnAz5Pc0sYIDQuih
15PvfjcZy76y79hl96mEk+DWDqdWwu12qMbmHubMSi+yHV7+fhnG8r2X2qKf+UrEiO/86+kuCAIP
Vn92Ko7TyHCrKATJqH/0ePi9Mvyk4AakKaXIIreAZr2Wrv5ZpcsihBuiJYxJeiH2MixfG7J+pHWa
fQUANR0syLButg/MCooNkzyptvjT639lxvgjN3Hf+2y1A2oDBdYLXAlEOEGhWvaLNjXvsY8Sno/0
JXleuTej4BTl8uxzbhh7cZnN9OZE8ifetTcyL9D/UrlsRPSZSIIOgCHXnAmnLQy9e+fyM3SLy8Ts
zhyytLQaLDiFe+oLCJeXzPBzfYVWvYPVq6c7o06AOVt3b3J+FJoB8pRtbT2+6kb4W/TaQ3EIHPAJ
RUIH0dDcqhSCRmJIi7tyAfGIi7IWyduMMlqyBF65NnKU6fI1tjjg7nZMbtOOvuMKYWi363ezXIrC
/21KQOW8wKYbftJicOocc2sEytTYl6jZzmGkDluP9lKIs6euI60XD1pkWrYdtynlEmBhonpeT0NT
vGkaIU+x762XpOK0H1KGFYvgoW7hvp/8KH+Ojn7vU/+G4H1AQhpo3rVXLUGuzhN79UgxK5aVRduD
DdMpUYTnQZvYu0M5dh94F4vrgQjWqfeDfRzyIgZGcconD85Q57/aqJ+MnGHwUJQLN+BFU4wQENub
EQjtAgcsUhnyxW6kkG+ldSl5QdegP8+Zeu5lWNAcdIQ9pG74beHkqASwuZ0pg7qx4s+5+V4EfU9X
QKKLcqiHs+YCZEm8o0IwyOqX4Tv03oLAICebjDecq689rCCFwQCBtCVHtjQneqDCigcqaA4j4rGW
5lw7NTk2ZH0H0USjWRG6gyVvRtLei9zdBbbE1UhKOvZV0bftcSGiToQBLijdIRZl3KHOOSF+HBqg
cEUuAXTCpOPFajs+L5DQC+1gtDJR3NCFtzHsPwpXS7Eu5++eBV44Sz/ZknNb8+x7Iyja9vr0G27C
E9/6QadnzyA4SpLhLShmXNcIwkP8yeKf/ZGo+SoQJ2Fp1u/p9DyExiPX+T4xhORwbjcVCI8Mol4O
NsiHOKLp2q9urD5BQT5khzcHvybqmJGevcK89aK/oYHQIZPywxrVxcV7/BDp+R2f3KPP+PcUoEkI
/8wL2SH+DcQ022DdqoL1vihf/3Xa/SI8/D+nXcOFgfy3Y9v/Ousef9Xfs3847v75V/487Io/LN9E
BeK+xOzlqE/252FXHVstz9Nd4gGcdQXHv/8CQ5h/CN3jLGsLyxOu7/x12PX+MMEzA4YwOCX7wnTd
fw4MYYCf+IeDn/A5ixuOboKh4FTt8v39/eDHbVgb0tRg0RC0a7rXo5P1lltDcM7TGNKQ0UHWrgIq
A13DhYTHjjw1cPkMIsvXffuYI2bdOHrETlkiq2vNyhtdBNAWmaQuYLEHSskM8DPvKtd6I5ODebcc
qWZQZYJNTqlUnm2tqIrXYQBt2Z9Huivj4mDqDUcHdHjsG2HK6UUfq5AlhudstQmv3pS397ye7Cua
79oj7uHb1az4XRAZKI63HBdJqMAqHNr9rZVEaAhLV6AaefwHGI5n7SiTDCRMWp5IIoVLezi7c2yD
P24zNiZV/OJ6a6ze3WMKpx9jJPQrD1KRXjsxN281oKVlY/lXs2SOryInfSSS7XsUZ6e5GqjHS6W3
o7gPWCVbJYQM/wlfp7MhOWFvZYFD2c/pNmg08J5FWN1RVk1cSnPNBj+V99mqX8uxxFNKf8mh6LXd
l5uzrNllZ3q5SqMxu/k06y5yK5W7nhgAdpmh2PWGxOGLyLaAkGFtUiw3BxMAwlcqTbP1wzi92dCv
qDIobi5M0uUgCQ+UZUWenlX7pnFqFgdhRSbRA1CZYjCoOEVfLMxBcKuccS2IpA00InxDDt9kYWYe
sXNEm97Hqe+XicVUD+DfK6P33CRy3Pcj9MsManJHhMGHyPA+Tk4NJgElbzaKpa83I6kvjDu+rp2q
pNwqQtqLOXTK12DinR2xqPuU40yxdgQQHhz7YFz6QTQcE9vGh6nY3pmvX4yI68z0a5f4Cp1DWee9
6hh1r0w0No9tGFdd0Z9zPSnWtsjwpbqDJMISf/M9+r5SJ38KreBFa6Jxg7vhOur2On2iyLqAujsT
nPNgI5A1Z9uuWQuPkmFigeLs1JW7a/XseWRQWo5Y4dAM7QnQQLwvLZwXMMNLSKCfKTlsAF7ElcMx
1Q4TQb6umv9MwlqOd6b0sN71VTwTUrMnzBW8NXg8H2fqzFADZbI+4yUbH30/NE+NqWG5buLTyOi2
xM22LksrfLN7ntoUV6xJk1EuVDj1FjJ0etGq7JsTdgTDR94VVPHcyoQERBqjczUVP32DAow3i124
qIBpdwA4L4WNpz2SwbOnHvc6zUccUiLyP6n/s7HM8mMir+tkY2YtnK6l4rVWNRvKzGFn5i9hyDfd
Llh8j7p2oLsCD3ORuZu2TahG0FhUB457i9nJXywiZc9G1rhrh0JrUZH/cEdxJO1OjsdDRgprTG8F
Yco9jYnGseSwh9OwLdegxfFp12lxKDKBaTzm8zPt7H1pWiczL8ZN13x4Wjpex5ItGrlfHLxTS62N
EDoSKFLqkNYrpPhH5SUFO/IIECX4WxwlhWqBr6clwxtOKpfFHcPSuWX9fhbgY1HgR4xzJdPIOPov
xdyDLUeenWbAkl7FNwxnMt9HRGsaQduLya53qwN82tjJ9EROaTlYrrcPW8IxcDBR94BaHto07fZh
Gd11N0x2XrqyWlOcGRKuY6W1+0bvF33TRheNVfA1tZPvdjKaV63zK7DgBerNxFtKcuJdVDDh1+Gk
eqcJTK8yE9S4ZYBibOr+HGPn36VB88m+1V/1eBjAxhXasTYq4gAiAXIR988DpM1U2qSIHDgHet5e
2yBmOiI3lJpi2jiOY907TZnJIJ5aCnDPoVGyLBieSVyM+D9HHhYtB70oc4zlzDR7Z0tgUah3AoJO
mtJW9/aQR8pE5wjuuVEq0ZDhp7S9KypySLxmlLyjivyYR9JakcxYsLMkfZnTnNca3QCMPnkvyu7B
zpXcPTBymlLEoimE/QhSzFkmw8JyCoLpQtJkfYKgoZ3bqP9pdON8a2iu8GJUVuw5G0m37Ul1M9CS
iM2P6WaT9uoz9Paw5f8EG8vrvXZxgeBbmWPqo3Aoh+nw7srS+uYM0ylICP4baWecZEYtSFZG8tE2
aO9GqK0mVbElwLSgZFI5DtOkwNhLrio1230lg008cxofCnevW31AJU7OMkbPXmKfh9FvTtHZC1uJ
ZOX7Y3rNUxdlCbzMlFfcOOlqW1RYkQ+Gx1G/TBS+IuyPqjhGJFa3dBq5Y9WskR88l7zDdIoY46E3
H2UqAPLBU/MrjVYKhbptY0Jw7O0pvvXrYEtTVr3G9hSGAB20AOSpPtjnwJtY4nDFY46aiG2RqjKm
3FllwGvI4Ha7vrPkWXA4rnwDk6Xa6uT6SZJ+w+Bo8rCKeCGGilpieEn6EikSXqfx03ivSsLKnh62
z2Ei7zb/2j2ikLuoUbuvBfzBtG3O1B+BQWY7XbCljtW6mjqiZpOrFXajltk9W+2c7bZQa+5ALbwN
tfqe2IFLtQx31Vpcsh/X2JNHLgvzWa3OTXborVqmU7YegTNmwZ6rVXumlu6FWr/b4pUnm3fS1WI+
6any0TRg4OgpoIXSidi4B4EmqUBgWuys6C1yD2RGbLX216tc4gv3XVg4aAUT6kCiZIJeCQZTRuhu
zPj9RCa/EJzCQ6IEhkRJDdaX6sCDuQlmf4/OUhxi9eHrvzrdbZcJuoWmBIxKSRmlEjVcJW9MSuho
leTBHmaPMZEEjZJDGnSRSQkkppJKTCWaIOS5S5gpzaFTasrUUu5s5gTahi4osF7Gw7of5wHSK3KM
p4QZX0k0uRJrKiXbEBWt946ScjQ0nVSJOzStovN0SvIhx73ncZ9dEOPpfZ4QhiIlEY1KLIqUbKQp
AWlASUqVpDQocYlC0/piKcFpVNKTQIMylRiVK1mqUwIVatQiRbEalHQVOyZUpJh+0sIHxpmVzr7B
qV/VSbMEs3AIB0Sw0FNymBLGMiWRDUosw7sDO0kv4KiOfYvej6hWKXmN0S9e90py06byZU5cUp2R
/VsDMboBJhOwmFJSnRLtOiXf+eh4CXpeopUfvsi73dRM1tFXoh/RdBYQSggMlCSooQ16SiQsUAuh
lxMDUwKikZb6aS60W67ExVTJjJ0SHMPCeCmUBNkrMZKN6XielUBZKqnSV6IlR5QYNCxCJt0QZHwz
/wahPXvRHcLO3pfwiQJqChgMs5UdDTPhsKxk0vxLMY2UeKorGdVQgmqhpFUv1/QlwK5xmVpx+Zjp
yDz5jftbqwyi1tGUH4vSdZ5nOCa8oMuKG8GlmcvuEoz5TdfZiJk+lfcc5fy71bMaxfFmUV2LJG0+
miH3H2XlHlOzyC5EKpdTY+ISaF0e93RlNj+iSHbXSPe2gYR/5STWNqBG60jHQfGIeFwtUnDPtAz4
+YN4T7zRDQqi/Fa0OwOuBfdmU79qRb0J7YrGMSe25MrkeaPgbsHTbMn63vDw66sxePr6rSzV0zUX
prv++mXIlYr7YnDpTQGUqie+i08El5o1hx7ZNH0fQS5fZKQZCTz79Wom1WBZVfZZtOlNoXxWrPbd
vZzxL3deoR3CZmApYlPHU05+9KI5nCBoyoswV/flbcbdnczaOiI8vjf6MNgZlcd3YEY7d85N9mwY
nZ0xgZtXOx6G4c54EQ79hOAR+HnXNbXZtvutnrtnKzO/NXkwbb++BBPJCaN7vtK0kZ4nzzzMAw1m
RaRjMLWHk2zGej3kcl1XUHVLZyfTLeEWqjOtH7UdkoPo9LfKLzYh+9e4fC1JANBqZw3fDL16TiXy
NQtiy4ue+6heSSqEAhKZkUGBtF80h2zm05cuj9aktn5oNdpw35Gsa7e1CeY6YBU0RvvEqTgSQBGj
6zFYDGV+78cm4topW5XMqZ84dlRPVVM4ywjI//av39MYSBtt7rDuxP7Gq6PfoVn9wmb2xoJxj60Q
fMWE5UNBDdoofTgTd4GkZRUbWgDSRQzXKooufZc7xIvzA0+I6sWO6LvTq4pX3ahe4pIvi2uW2z14
Ae7mK0xEuGMiaH7jrwkEdbo0eBxHYzXRlBfnTxmgFOgJ+cvw9YceS30nphzWjsliGJE5LW2d1FA7
dP0r9DjTi882TjXqvXnvz14ZLGyP/S3GVlp8QomSrY7lRsR6T0oToHCb3diOxpSPaaGKA2U3XcO2
O3+5O6vEvFQ5bsKmooombzvjgnfHuIxUD+1wN1BN0mV0bfLInosmwe+Pi4OnMPAekir7yGZZ6LeW
8eioSl7GUkaHr18OOSl9LXYo7FR/yohe72n8aJZfv0TATi5uU71WgRM8TzZKbm1ebSP+GHPeo1kd
0voDCW3iEEb3ZP389YHSH0j0vT5Q2cHvcf/LD67C/xsTuGYDY9e2G83k5lJqfRWSJqEwuaEwsuOP
+5dYjvZNG9lB1K3RrF0339qwYKkc1T8Lz6A6RczfQjO4YzMZDgGi9LXNZHxl+DnW0UjXGxcLxIjo
QHORe+Yh/+60ib0Twn01yDFtnNaggFauGcfpYhWJt8JZScm161q3YerX3ptdAuGosY0Br7APtjq0
T6j+q0AKQvYN/3PCkP0f7J3XduTIeqVfRQ8g9AogYC8nvWNmkkVXvMFimQYC3runny94jkbn9Eij
0b1uuKq6ukwmkRG/2fvbu5rTCiR40pzRClD2Dy7EfP0F3e0Kb6+zxd9aX4LYJANnxA1e8/0jLj7f
2fq/Q+XpDpnvXn3aooevL3FMpkDoqgt6ruBUW1i3iM0Uq6mvP5Z0sY+zNNu7ZOrBeQ2FXkW47AQb
9k4UDpxp9r8yTp6/vtQkseHRsdeYFpM98tnm2WDLgkjCZEGnf6qgDuyqBZzJmBk5JslRj6HVeEKj
ykamwSfYOYBK0ljeXPYMz19fqnVBvBpNopudKkzlzyqLci3icteO+Fq3Jd2eaQSyWqLobxCgwxMe
vNvkjKAo/OEt4DU9TUX8oEbuoWiUEVMGeBdt2m0tD9FkPkoa+xXl53yNuijcRvljgUz7HA+mdzcx
NuM5LJYfE97THAbQq9UziPF0RxZx2prB3H3LtNXbdzL356R4+qaSiTuwhYiGT8+xsgtTpfTBKMFt
0ZgWDIasfR/Kh0FM0+/BYdOYI4MAkBzxdBGxbYAuuaYI8k6QNjSmffGeaQLA5Peh+m01NAeOvVym
tmo3zoLRO2tJP2vRTu6DnEqQ/YgNBpTzfnHrGxTAa+DAI2SQll06ltSAldk/oHNuLD/aTLPuRCu0
dHlsfo6G2kHHwuY2xW9daZAtBsTvbHLNXzPseZuhGqO9nGp/H0PhRHud3hT+73XgxOnaAAV/NeIx
2PwrMkwvTQXJEFNtMr+xo59RsrDPbbHmtHG/+lenCmbRV329Rab8Mw68S1b3086BzIkjp/PWST2w
qtToxU5+/5+59P/PXFoy+WVgDN75P2EWP3/mKvuX6+ev/h/FG3//bX+bTfviD+lI6SE5cthLf8kt
/j6bdv9gz49Kw5UCacU/zablH3aAbRW1RYBTAqrC/xFi+H8IDzg1jlfb8xwZiP/ebPr/nkyjmw4C
KFX8dZaw/iLEaGrp9+7kNluFj7QcvSu2gIP0ANZzSdmOsbWtkIzv7oq7gLwvw2HVEq/KWrzgCtpl
cjrTee//4T38DyQZgIr/SjL2hfAgW1m8XdLkxUKO/seBOet0kYweNurWwscMs29e2aBEWV2Bx/RR
5nLWP7al+Vi7CYgJSsvZ7+tN7OKhwxsYkgER/qqdxF9VflceQ+gRiznf6ygr9nZQ6gayP9lzkh/9
HAygsM6G3XmXFrcbeTgiOxaquFuwdHdCs9KH8DudDn8TEXYrApYRdUlrZrxZ/pASIrypcBi0Ybf3
k6Nq2uABqA3d/sA8BOtNnrbhFTL/ajKley/toKApNj9q9u8HOxsBDpJLtQESW6fBsVtc3mNWXg9t
0X1vPOntEVmTAZHOT6JSNmUMgak5c7I96972uTCA3rJwZfNtYTUKDLU8eXCfwNYat6A9ActEXMGR
wv2xTgUL4S7GTjFYyDddk+LCIbIhr0g3yPvuyq5zvqbNaypwiZtR5D23OsZXFqMOy+DFu0275XaY
10pbVaRo7qNJx1c63bLDuu8u4jTCePGj4yhj4+gVJ4IMPqo5ODug8XaRspxV42TOqdMEKS9rL0EI
hSpuphM5GiSdEwM2GmgDiAcjmVEy5OrazWgTrjMza2OuM8fDgjWTcx/zrU0ZZSnP2NbmJw4ac2/6
zSnDH5TI8Uc70o0pmX4IK3fvVVewQv1tqjygbLE/SMElSsMgp7qNCa5zUxy3v+zWurTK/0GcOSyd
vgvWXd9DUxsZe/ROvy5pwNH849oEY4ORLr2bkFN2WaBWCJ3IvbVPCwFpYBjQFga3mrh6DNsG7zyX
w3qqIuBKdg17q2t+LY03v/jeGGyrS1qo9KXME55AxWbZCzFOZUwvJgI2GWJNyTd2Bd/tGZuynJhp
giTy++CRLqrfZaPI9p43MIVPkA1kFjk7dMpA4wpAMJ3v7+XYIWVOi3QlMWntE1uBQopExyw7wblt
GreqCF4wECX7zhyw6NforzRpcqcKYlpsOd0NZNEnB6Inzsbh3PfsCGTOSdAUVru3SwIKYdr8MPo7
LyA613jytq2r0wp7CJuk7XKfzsV+kvM60wxJ0kvCzdcD1S1Ms8lTIXX91KAVIBUwTnZ2S0DYSOTs
WXXZUx2mh7oO7IeYAvLmVsz/0/Zvv8TB2u5rgGlwHOLqGLv59ySuUU/KUz+i2Q4Dvb/I0Zov09WI
BIxtmzw6mKnsugLE9S7aCXhemOElM/oiHNVukiWqUkiw+0REv6EWJyiC5M2eYHPEmfYW9+zkg6on
uqE3RiqI4Nr4fwbxEBL2go2LIu1Ky/FA46JlEbgqk4jwRNNo3ln4dTtvkS9FzOngYjo4igwnNg6e
aTfzJCKzwA9YJ99qyULJHOZyk8T9IylT7aPdEJAtZPIGPaJ4YYow4vF3VvGS0yEumTpMACWvHdld
6zZxj+kyzh8e4+ghoM+IBoJHhljCcEHtOZNKNEwk6MqZ8BejDc8UjS527HUvPKYcBsKPesr+9OMU
MUL4HqRsoDzx5hcVhpHgZz2m/rpjLMkQgLFkFC7F3lDDXcFvyKwuB3EuCshfFfFgEjJ4DVIzWpa3
xQ6ozCL7pho+Ra1KEAvZ6GaWvvXxCs7nucEmO3nmRXU2aEnczECi5Z1/2hYGIFzyFJlcp3KUrFF0
bSnhKdCIObF6o9lGskLpa+2w7Hyr0HgfoxG8lFOQIzLf8H7pcItqYRPKCAkO8WUWwAZZqGU5H1Fq
2G67sHPYJv54sGIopnNevdTRoySrYp1YCGwx/PlC66SyUy+yJxNGIohAtCGGI76nnoeHnAHioXJK
5yHu53c36o11s1xLkxiRlgjslXT7dGfwfD9Bq24o1pCIV3D8dvVrQoO6c9X06nTdtB5bVkxfl14b
IoWBrr0Z8wXKlbMoVBGEu1sjCyi3acxNg36rg8+zq51uD4z40cBUtpgA1EEe15M1rONlJDyMHh+s
DfQixGJmDfJL1Ddjaj/LoJWrdlCIy0iGJob0JjHg74gLwKm8kJYU+967bbmvxFk/eAOxd2BHt1JM
7aYe4js67d+uGP3vEuCADzoqjBqaWn9sN3EPjg3cqL0Ko3jvRnr5FEO1qWB1IWLzz4bvQi8zcHoX
AZjDEG4Cgjc3wv0cWae+RdxReXawVUtcXshlKy9TYqNBkiOmIqTewTggI2997+I6MZNWoX/YcWF2
hDYSS+uPD9VQckNlAE1kgbpPBc586fs6grYWtWLf52q4DEDrkbcQhus823H4c6S1OjoZIhy7q9nA
tdN+cm2dsSzeRqCQF0b51eXGyLg6mwUsDQZD9d+/6J+6IUaTXcCioMDJuEAJwUtDkHfVAFZsoFHn
XQQDtAxLFJd8NuzYx08ZZ4l/8oGw7SuV/qSGgBc9AudpR6jGXc1VNDtcNd6QdNcKXvJZuf4v8gUQ
5IBNxY78vU5eieS6sPh3HvJg/Ay0tTcukc4K5GLnmUcB5e+LQOt5ICwPqXc/6KDNELIAeA+2smjL
Cns6DpNjsYa1pksSfUYTu5KlHMjQYU+4DyNnvOaDvXbF0rMACH6Haf8yAFA7s2yMzl8/ilx+9O8/
DacRlC7OiM3X2zWzfzwvUoHjADLAXNC6TPoLr2/ZIBmqatxsM8/LNSwr+L/DAOaXMftZxFbN/KeI
NskMgqZ3oEYE3nCpmXi4MXYUaMjWbpqw2AnW09uuxAU0BNK/T8C40rI4yGiJnuw+eTWgM50MM8UC
ZO7Q5dqnqQx0Ugb4FdelGy1p4uUSxlQXWgPWtkekDfHDCFtgLZzO3nj5OjKs8KFy2pAshfFhcVgk
u3Xt0UiqzVyYMeZ+cQ2oWx/S3jMfOjRR66ozGgZzoJaa2enuraMI6SSfap+3Wz/j6UbV+mz5GGHy
tgb6BcyZzXdycIo4XIfTi2P7JGK25s6q00M4JuTv4hAA7iMMl/C2cWREMO6GiHiLOX9kJbS95Y4N
Yq8HPy2a9zaDKkeNyYxI8T+7DNPzNjd2Qe5jx+Qc2ThDYe5McnI8D2dayqfOaak4XScCX9ATbMqC
pd1NzfiN7c58ZncETEGR6qM0v2w0z/5Qh5TdeKBmNlScT9u6sx/dwMofePuBw3Qpl2UTsDVeEojD
eX4C8MHOnkLUB29FIXoxbdjaE6s6RLkK3HsMY4e7todwBnqKRLKNy1PRD8Z0bXVmohNTbCdBBM8l
KMJTL4294ZnkBnhptHPtF47v4xAQWAdgHyphOzMz95pyE3q/op5Eqrwg8mwBzTlxSiW0/h88epSX
xG+YbU2SbZFtwWzsy2FMv01pcygTwlzlsPhXJzV/kWBtAhfO1NNAhCVi5VcnRYDo19YNsMiRS4S7
d3Zeu2oUOCYMBDBJXO4htW3ifBIsrdNj09Zc1WNanpwAwSr/mQ5B4T81wShBwz5fF3PV85mGhXaZ
s3Gfg07uA0cLPKmSMTejEp6sfFOkH6lFnTjap2aC3yztVesywG8Kxo7FoWney2KGnzOV+TPmgdM4
gnK3myo/8PhD8geOlsUFMFdsjScDeWTPnqgcwWo15WRtrNJP1pk5zwegdUe4HvQaCyFwfc8VF/PI
TFRpLwNC8/3oU+96MZanorSND1nwG23UR2372lpAfU3sLyuK4m2cLPnPHsIRFddJ8i/9VuMQY31u
QrLM2+rD7EllNyw+YJUBmGvwrSfLCj+hlMHsiMJbggLkKG14oj3k36muwyeys0yCcaPul6iuLZT1
Q0i49SGfoGYZ3RLczRH+fqLh4DEw2pXlhPOZ3SyIawuutDMx3CnzPHkQLQtamDi0h57TfXMVwITO
31VCNacOVsJhoMgmNMUjtNMv0AIwOqN5W3UEGm/cSI1XfoBOoLQeHQbGRW8R5qt/5tF8PoL0YKkc
5ndV/+n2CFI55KOY4RZGunTHzHNi6xgZVDGWusRFsQomFEDIyMNzbWYRc2HviOgzulaB3T40wYG9
cLDpyzjbTODCr3iciRqjIk17/m+nGF+B9KJH9TuxZ1fGw26od9rgG5/UbjOo4s9xUUhqkzHmuARy
YBjwwvC9CT5Ty0K6Oe9g+9jAvNlHjg2QMHgfbLu+g/N+MYhk25quUXGcJd6GUE4aWu6h7eQ7rHYa
C0x5HYYbvq+AG1WY33DG/jIQoBIv0zMNbkqedYKQc1s8pJV5kzj3tg3Tfy+dvG0rDJYqfSlPXjk/
a5LxycPDSeEkDUCCvXEipN04eZQZJ5CxdqIbaz+8EWZhckSASlwa1b5UKKhSsVeD9TjH0CZwTUB6
d6MNMb4tS6K6OQuL/O6wdMdna1fk0v7ssFytG8/blotqHrOOTAeQZvH7wJHTV84lls74RmRvsvHn
rrlzuMCvKqxv3NLue2yw4wOHg7gfzRruNZ7S2jo6Eikp+jHrYSbOIayYgo5lxQym42kPiwDdn0md
Wh9blQ2H0cthnShnhgThwmYThE3wPfJCp0aMM7nnimUQ9fJDMVobj/ESSik6jykd8rNHczIfmSr0
d1MjPvK2XY4M+qlGNZUXNcueelZjit1HkdvYEGzCB9DPPSK24kawq1NIsuHGzdNyOxcxrnaosGHg
f58sl55ahdOuktayMpWJ25EF4TpILWC1xcSW0PCJHM7qO2MUonHGyWSPRO2DFBurc31ra/JTab6W
k4GTg5mQFna37R6uJBJ/Sb+VTFrHT5Yu56/Z6esmmNmW9ck2cYn/aJmO7oJieuzw4B+WzI3PDXRk
ZIz2yYHiyRRYuKeOJGo7BuMWyPQIGueQph4bTYjSp6pxfqMaGM9aWa+G5sLMPMbR7YDbcwaTS7u2
7zLIogPfFXmkfYDnWJjrIMlelTLnfef1P7gpF5ZDFP8l2TpVk/3IM6M9WlnBfGjyP8Og6U8sQc/9
kDqolb35JkqwE8S+2Iey+q4ZjoiTcnUwXYXrshZkkEAP3Cym/2LZUXkcy7G6OaFb3ZAbWZskp2YW
nOhVHHbHplBajJ8zEWIZdZ0nKEoj18RTliCLqazIuQvtN20IqSmGQV78gmkThwpJAI0wwPK2yK/n
4cgUe/gQrGxU31kU5U6/GnE7gERqyR1PfXT1C7eV8LEnlm18UriOibxF1C2X8tra6inVm2NGdhW6
RTZccW0Vz0XGPlNMunXKz9eYqItnt0zW/Yz5K59IkuiZgu80DMm3KQgmM7DuuclrKIPhu/JVsm/E
uC8gwHFZGVUSsfsfL6VorUOK7naDfHQAC0KHOS61/CSa8pmchB8LLkdG6uX4Qo7Hj3qG4OalxG6l
bBJzBECbgdnCbopCvpkloeth7JJ4AtAIEQebHeYjP7w5/UTGiGYihFdDJKVDvs/BDiiek2b2r6Xy
GPH4/RtufyuZ8ndY0PVWquEnkHWxm+iZ7hAj5w0qz+m5MhqSi0s7+g4V+ycQ0v656tp3Qk2eXYqj
d0IT2o0NoeiYYieBBJhzSsvoGhYC3k06DdcJdUKqs3G8oW405rs8KHJzGvJzWoJ0cp2oo2i2DgTA
Pzboe3lXeXp7lZ7zxlz5OpGnr8jmkUAUrgNny6MSxsZaBDsLY8Fx1ZbZblKyuCVfST/eh/hK/tEZ
QCFhQJYCa1bqfCCFppZ6kz22BZphhbyq2M/ZQdZN+IRalNn2DJ0jhlDcNaeidr75dkIWkRGQyJuS
p4ogDOqZ9zq3aGpt1ZNhhMHUb4mF8Rav2I0GeBhEIL8nnX205MNDQBhSrFORNIojM8LiolpyJoES
/RRpNz/1zhbWd1yUxiuzMgkSjBGn37S/TRuCRRG3w9HJJ7UZ3Mjb9XZORkaa/MQZMVAGDa8NG61L
6MPSMhSgC2HFPAwZVorFld61i9gbu+1THcfnvKcjsnySooAORGtTp0cpnSNlWiRKlSiJHj1CpmqF
n1wRO+W/BURQzTqLqvFIpcp7zm/TPPbEVellbajzqwouOT7SeCBwFe1UUx1E7Y63WX8plr4nnJzh
h4AJytBwExptcszc7iXr7F9NL8jP4rfbOlGriYRxQMbGPY6KJuC+zxW4Zfw059k2fwFFSDaD054M
YFYWGjqQIGEFW1eZWbbJdKxX5a5qyUHYeM9l4Cd7AEXuUF5C8WroULA+tbakoCDDJi/MNIChLvlm
SLcukJVBx4qBzY9pyogay3TomGD2WLJBr0gj62CFrEvyyXwdVFYweJRIBhISzNwkxodp2ZSCXrRq
Zxi7E3lnJblntg5AW2yi0DIy0Uyy0SYdksZM6rOdbo6hYErAp0Iw6Z5NHazG4EusbXNLdtRhqhyG
KOk9cJjcRiWhbAx1x8l/g1WH9S62Qiq9bjvqILfWweY1WrjQiXgjnSUk8W3Jxdny7M+ZJDhVB+T4
kA0nyIhzdFgcVxCvhzbgyCYSde9U1dvOMS4EXf1J2TKzxN6zCGq2CTl0JXl0rZW9ZrF3EGn96rhv
jo6t83WAnbIRN5iJavhQmZ+GgLWdehIWV84MYclgZyBOg9KSr7OUziTzCgxAIiXQLmLu08TdQ4e6
g28+Z17j2UB4/HRrGRF/Xrvc60LTkyePhjL97DhOV9k8gbQ22Wh3PLtPCHt2iQgf7Oqj0fF+S75M
GwPhu/QK55xF475uyuJqGswsfd6l2CmBRILLIDcw1wGCyIojX7ulcs84bFuii1mRrAd1c3X4IG5L
joKro0MJAx1PaIabhLRCKcgtMxjJbnuPfiAq+O6xI2fto4MOmWvH4Yx7otfpldGqrPCLGjocMXNu
VmuerCU+FE6EMcJmvT1IAhX9FA4UIfZrR4ctmjp2MQvHC8291jc5uP4HyheFGrQswSX5hBznrYmq
m6byxM3zyoAFXeiUc/i4au+gkQU7FK8AXz6R9tNucWC6qNV9Y90tH64/+Vs/2I/yB1uKFQ4J3Pm/
mgKE9zj/WSf+wbESkHxjnp2/vhSdIY4zJRBTD+OCiw45k475ceonx2mcI68Q9YNCDDISVq4jLxeb
8Mu67N7TPPpVUPxTLpMLoozuFIjhZNt5c2Hm+U2CHEKN8O6CzaaewOGWV97NJHcTYvJyCJPuLU2I
5NQ/SHRIJ9HgRUVoZ6XjO+Hp/FY60NMFLLSh72VcQUDuHnMsrAriv7AEdNZDbiYPcFeLzRAP3kM9
Wp8NfcnGNId8K8aofpG5c06XisAhZ6iOcmk+MptGAQ55u7ZSG29oXrgPUYfsx0mKXaDZAcEXRqBr
IAoozRbINGUgdDj/GTIzCgij6JQDIxg1n6DSfAKmeDAw9Jeu2sNtfIdo2J1dTTUYNN8g+CIdgDzo
YoNBgMyDE5GmqaYizOARsiJm+t/U6bYsXEjL90CTFGrNVKg0XYHeO/3T0sSFIsVpO8nmAfpBtI1M
czqOqngUo2i/KdwG6+q1WEzxy5Zr4uTIIVl6RDYseDeRGooDdgoO5NFfLsgdD8ZgotL9PWrh7pR0
hzgPgjX3q7MZTcqYBqTeGi+Mdw3RkKKeQQSMGtgwgvTa9md4ls0WbFC4R57DWaVFxCie56uvhcW2
lhgXaI1jLToWWn7MQD3UcuTMQ5hVHgwOznWAXjnVwmUYrQehpcz01OWp0vJmtofGJdeS5wzts69F
0KD1kg3TjvyF+eWM8KOY+TH6d95TFNQD40Hw7gyP+DgZCSpridw6E5Ig+4XplTGbYqOg0O7KmIVE
ZQQYUUX53Nl9t56G1LzkpBs94xS5uIVrfR+t7n0gLX0dY73Yu9mAdFArwhutDQ+hi+4hF+NXUAt2
ZQrTTYMqJctKeWmQ2HqKg4b/9Ul8Kc+RoHtqMR7ey05uUQouV4vIArzU/Anc9fazb1HSaT27q5Xt
AIme0zx/d0wNBdDq91Tr4JUWxGtlPDVJfra+1PJaN18goI+0kt79EtVPWl8vONhXY4K8M8kR33Mb
9SkZ9ZIO5jEYhckmJAPGVXYYomGn3gkt+0bobklrjZGomcQFxVyERRzdf6IdAI32AgBsPYQCd8Co
fQIJhoEB44CpHQSZ9hIgPGJ8iruAeRD78ATHQYL1INYehAYzgqVdCan2JxgQlDYGLtBNpd0L5kxM
5tBMBexASNJLZSO+LnPrlmB8CLUDotdeiAZTxKjdEQE2CUtLr2AmispRB7z89147KkbtrbC1yyKa
ZYDpafaP6AXWGLWfiNIGWKfdGY32aTBSJiwEwbenPRyInYfHFJF7rv0djnZ6KIQ2k/Z+uNoF0mo/
SIEwqChMBjYFN0+gPyYMLqZ1/+UkmfCUVNpdkmIzAe1EDUOgMRrFc9himlgVDTEkWdJzz+bUUl37
wRE07XztYWm1m8Ug5GhHAtV+1k4XoT0vtXa/FNoH42tHTK69MSjPEARpv0wi6ZfjzPOAaJMI2dFt
t7O7XURk8/1s06vl+PdMZCZwzw43Tty6u6rBIMBGjiwNQb7GELdvVmdavxl4UjvmahtUwmPeleNI
nXt702gHkNRWIO0JWrQ76MsWHGEY4kMzHzstVnS1mygpbTg46fAG0FduxcxoNxIVk06nne8ZhiRb
O5NCLEqD9irlTrO3vuxLkzYyaUdTob1NLFOofXA7LZZSoD+Js7XS9qkNGIRsfZhbsJ8dsSarOD1P
VIW1Iu+r0Vaqtm+aQxOBAhWYufMBPiPdD2J1Dzu/CNiALRa04PmTpTrjQO3aYnJDkyPmNfhVtWKv
R9U5Jt/sBrfXVwT1jP+LkhYvtd/sWnsxt8jMnE0pVPGd7fskgQ4Ot1C7yZjEvwTaXwbldW9iOKPw
r/ZSe9AAYhXbDluap/1ps/2QMBXWnjXMayF+402vpwPxYiWHVBTEZbGKkiVI2SptxnOPEQ5KbkiI
I4ZG7ZGT2i3nYJsztX+u0E66Cktdrr11VNq8TbjtZMB6IGeRgGewOTtZFL33ub/iXsKyHhXy2i8s
IrPai97Dlgl7D5qDA0di7Ew4j21PW7Cgh3dLwmYNUxZ05O1SUd/XY99fF6/WMcjBrp+g28MnJS1q
TuvdmPDdt0l+OKoFLYDZZncbFsRblr0RWnVKAPQ+WVR5KeWfxovInVNwGzRY89aOx4IkQZmLTTEo
D/Hi8vhEOTQ8yVAzMGALdG1+TVR4IM7MQusRRpgGqleGYVhItLNy1h7LHLNlo12XvvZfltqJaWlP
JqBsZ2di0xy1XxOYbrjJtYdTL0RX4WynF2OkJGI+9YyULWIl5924tEltHPL2zTMg0W+zYhS3KZp/
9to36rCB9vGR1guOUlajTM7Gh5iKYA0hubyU2E8H7UONkWYSzx4jJMajymfQi/CsDphXLe1ibbSf
VVG2OVa6bFvpbRD/MKErbOrWRrfQJO0OhG8IkUWbsSHGmX83rlkYaXFzzpkg4u6o10aAv9aKcdra
WG4n7b0NtAu3zaPpFHnLTvXmmzUVySEMjXIz9OiEoElbKxK/khXFHCtT7fJ1xbeh6mf0mc+lIpM0
dblSQlQlB5vJE8Gkwnjg9Se8faGxyrSX2HqLtLPYb4trGVMv9hOhIK0saVzJdVjXLZT9OpdPc5WI
YyaDbl3y4JCg635PFpResxzrNflr7F/dFGwo4vKt7DAWUuE9GYMOQUIj7PjRDQaLzm/p1iQp7YoU
YfKIRmmt8BZAlbGOE34BdAX21WXuT7ocfVyZqY/eCGBSJLW8qdIl6sHwup3JNvfB3Uqn8zfIoee1
dEtFKPEyb/8LUZmWjJXZHJXF35BDDBoCYbLakQjxTByr/ywpK5Ci9pmyUbKG2YekwMikge6gLC4B
1ln0Xt9qs3ofxwJMXshTYj8us/FZZVgXBUf6Be7amiydJ5NAoImiaIU794e/2Ae7965a8eGFCf1y
kf9Ja4eyA4vA//sV/JUepF+AK4RmJpnCxkn+zy8AG6GVp6PRbflk3g22hGEIaZKgT9o/3FBm8jg5
bfpfaPGA8vwH71tgaR2e4O91gr9I8eZ2GaxxsXtO/fDVLtDMmNMA1biUw7EP3HbvjP13I27DSwb/
epXi2sApY0UvCJfznNGDOxDrbt37riveybt6Zty+Ukbg7shoVuvBeMjHiHyrdLl7hYTdmIzddjiP
FnauvkW509OVoKeL0H+gvaHJN9mVFM4mt+gLUTIkgzHvWBdmLQLYUQHnGXwUfgF14poJ688yTwnr
Uv5DSLQwj9thjMITWgfUYNztcbmVcri3iAtL8xNFzGkSRbyKZfEtd0DbFs17LP3TQLORkWGIJbnP
8wMErWfI2X+2Y/TLnpxr0qTlqrE+3aS8q8a5p+Hw6DjlizVYv2Fq3qrWfW6j5ZXMa4if+TGp+Tvq
wHhe5vAsIoCEdku50yYPcOH3VSQwbIX3aiqYiyYv0eNYjAjtmm9xjp88Q+U1ph/4LKIgcXesNR+9
3pDHoRW7Ks1sUlfqelNNPjzN1LUOgZL9DgOTvUJ/jKukV/O7SmMERIlYmwXzOomcaouURs8U8Fr4
iWFsDSQJ5wJuh4Eo6etJ/h+q23/FuXA0Xuw/lxP/r+JX3Hz+y735/PW7jf9RUmx+/c6/K4rtPzzX
R/wbyABcso0C+N9oFy6/ItjPmOgZbM91+JV/o10Ef3D2eTLwXd90+T3/TrswrT9cyAhBQDiRa1si
+G/BLjzxV+2uyz/OdAPwGXDBfMf9y0ErnMFVxhxY29Jkx5v6BHOhtQyPPmzTowxLfJ9AKxgUDvJU
TgWkdIrdvTEySIEKlZHzjNd+rWo3f+18bBFmOCvwzSULU3ewzqm54EWmUbnUQfJLGnn7c+rIgQty
2DucDL29NmiE6SsjIE9d6yl4p/34bvWLA3HTR4qKBAurZmAN6ToxGkZnYz+ZEIHc6ZO6F03cGE8j
I6vCYDgBKgpjmENUOBBgnwERCenil4kv7BnydIohUNEFxoHcIRNt7ypLEVW2BFj8iT6X+OqCNIjO
89tjD6f11pD8c8MuJFYuip+dG9jdPXJluIExhofVmJp1XxjgtM0qyveqg0ZeusJ6iccAQqkr7cdK
+ARgTKbnvLYQ7S64MdPtOGQf+LIAkUkLlGc0RphGdBrBGEzrynaKe6/saFuNdQVgvbbY9xAW/z1y
3O6Z0WO1CVQpNx00lHNgc1xSYznvgozet5h0sB3QkPyU5439EvtSPeO9Nt7GsR52S2A3ByPzgxX6
HuxaJVSyBdvy93Fgiwve297JsOq2Uevnv0PXQBMJBGmVGFWzNjT/jjc23WHejB8iGB9XrOsJIp2g
efNDA1R30k3blu5u76XEKqRg9E9CRoq837DAOYgQxevJaRrzRh3mBa1dTjrJvUrT7l0lUbcv2g6a
fxR1a50xsk0oqY5LILhQ6ihmXhmQyomaeTUyMN/VQhTbSrY5tm6a9IWaa0NXnz1ETcdkb6qit8Uy
LPwWyDK5PchZSLMadL/MzF3aE6OzjPV4aTsJCT3qjJPoeElGkPSPdhZ6+8CyyntZNhLFsYFTacnB
iaPyfwJU1V08QmK20lLO1pgrWM9pB/WayPf1RIO1bvCivvWAWxiJezUBfdqJuTQAoXHXAo9P0H7D
2XUPbh6hOuA62dI828eqYVmQCwRLSSnBpMbM2xK2tDXZMxWEmNarttWEnNFLKQgbJLnbLulwvLQh
kCaEkYskKyPJCcw0WBXK0JdkyNGD6LHinLNfyORpZqgDH6khZYOHJCD7sG7OtmzYU03+sscNJrZW
St5s5UTNeZJFeFtENh0adlyXGSU1qR4TM6msK9ZmsBDpYVLiL56s3yPOusPct94+Ie4GXMRQsdu2
AarCJjsTgMIry8sUiRb969mC7oeDqnMOmP16DJVZTeVq+kdYE8QKhh0pg14SroPIzZn5K51hgEWt
70FoORRskNr6ee/HHZSbOTEw1RPIJ5j8DDmxhLbZk5Sp6lJhiTRMWbO3R6+DODL19ozt4zc7V+Wy
tpygtAj6zDB+uhTG/mswdvxZIBd1bGtie2S1AJGDT8eW/9kehuI1D/iGr0ybmKPNEhTAEIa4wmuJ
IIAZs7dsJens3rcmyOd76CQ4jWbSf6qTU/5v8s6kN3Mlzc5/xeh1s0AGGUEScHvxzZPmWRtCUkok
g/M8/Ho/VBXKVQXY7l54ZdTmXtTNlFLJLxjvec95jko/6CqTr54be4eirm1KTFvjSgBSXwdDmjms
N0fKExq4d8Y2s/zuUMnZSvaIGe2HbbBcdCcnfuN6J4iOR2GBNSgiNGpVDp7YmXvmQIvFlGX5kSXJ
kG6Ys8dmXRestQDpVUzjWTBgGVQ48vwLLdNW8q0M2XT3PDjOA1xi2qRFajDZtqWx7GqiEV1J5M8E
Cik/bHLjJdAgd3Hq9Dl9Fb7rfE9p2dP601CDEfZ06mS+cW5deMQc6ZWEC9wbPgJl4+FxUctD6FgQ
2oO2I4Ss09bfYf4Tz7Hw9BsOvoKCKSunC36Eyb1xq4hvpWmKIyde/FDP0vwKw2iCa2lFtDj2mV/9
hBnFuhgPW263cTl+x5kmTj7gXZtpwTzWkNKvk3gUf2ywFdA0qAc9hJY5Xcf81b4noG1eQaCzXA09
8QV4p3VuZ5jd+4ao9G3mqOreyZL8AaoEi+TOZyllOxAEqf9Q2GSCsTYPQTF6xzki29s7mfcS81sd
+eGQbnCdZn5qrMDVJ08o91hpqt7MyHivMc3RGDrasbrnGI3fBqmZLk3bk1+tIaARdH4jjm0D2fem
c2I9gtZmxVbRsWNDA/ExmoYkXG8I5jVbwzLCu2iQw2vm0QTtUHL7WLRWdvKtRhIOyId92UYxto+Q
a6Z0JwzZTf+heqNudnXHgjFpW+/ghHxP04R9zXId0tS+Z9zJSZBg4b5Mloef4s7rDYOetTDoGeWD
K4NEM71q3JNhDgy1uEZHQB8vHdIvFOT0GTu22Ul+UFOzW6mbaU+vFQjPYXBfXRu5wYhwhlOYSFdL
M7tfTjbLP11LPWBhedV2TnGB4DCihs8yCvZ3bMa5wq+ToGgRbhSRGWRfUY8fOEJy81jHuvefqXFS
jxVmzhGbYd4nfE0t7v26AUWf5/Ou9UB40COh4/hsz8pMCFdMYbapLdPHqAOAZdPZaU1UgcV1JJej
I6bRbF2ljocPPkzGdudHtv2m8k7fgZ8rh02ZNs2rMbk4vAzd+pAyBTIm14HqVHM9fDFiBvB11jmS
fGHSNAD88ICbU6uDGwrBRXGKgxxQVSx+QwttBpwqbpsvG3LRH9pdEEzQNqbvXqB8rvMkdF91JaBT
+GN1n7g+3EoNorFcT+4MYwREEa8JzSi2slqVPiYjiZ7tmDcmQ7Pkpc/eL5XpMfYifmFcsu1JitLc
uSWoxrmoy52q6vxiq4r6KGioK9oFJUjCPjIXqGpkfCLA8BlPHXAVWAv8rTX3znixSQw7O8Ak7Qab
SXYXJUxNq5G8K7JIiiXxyMc5onIz6jpKnewQ+yp0wBfKJ2DMKzs+zF45smU2xVcjNWwTe2SUnrqE
C0YBm2vuKNMw8ChsXZbLGyq55nkVmHWAM8ZzXqTM5nJTj47KV3bd+TuHpdomb2yiNE6kJ4piPUGL
ct1zJvkLzV4UlNZhi8ERkSXMVL0XXUacviA/3YVK5M3kxpB6ng01zw1Y7Xq5qnmUGVHM2/BdsAmc
B4WcNLZ4HerAZNQ1y3Arxokojk6Du8JI9a22QSPWDrUBKjSJwA1ef5ByxqxrBPbR9LqR4Rraylvh
YMVv/cIkZB5Sbh0HhKcjQrp1zS7e4aneEfYPdpZeYDbcJtsLHnzclklNFTwIHm7PujY3fhgteHs5
3TH5puzI6F0s0ifQYHjpA9O6EaHJ+rDi/VYUmfGKjByc4pprJJeY+kqnLkVQqh1IhPnJgUjXDFem
HV9xBU37AVHtOBFv4VmzjXk9DcJbOSosL2OwlDLUVYlYqC9USt4iniX3KmSkjnF4nHOPnbnSaAqB
5dHrqdCtLiRaZgS50sgOHKv+RjQ+mQaVsidc8bxk3Sr2BvvQWvDCXKgu+4CP+rmb3DFH9s6SvZ0V
4ugb3ltqDXTDOZQojpGtr7yxwzwGklf8lGFyxOxZbJHmiDHMM6aBmsDlhjeq9WYQcjsGncatrGb5
qA3WwP08OMlWZin6eh6QSWq9FkZtiyqYsPDyiN0/uQZp6RVPENfMzqqnAyQT/9WUpbO3tTaOsnQ1
rtyR+JMqePnSInqVdY31Es49tbZ5Bp7SHYT5YJOLOxp1C1uj7OtTllsB/oFyerL6Tt4nMxW5GhMi
uJO47mkO1dEVXvKZsody+MIRiI6s7fCznES0yzkJthLbyiU3gDn0SdwcxNSrVTlgsQDU4x7rCGc0
Ll0D0ufk3U9QDVDJEc9CkGQb5JvgMtIvRyY+n3CHKpisSWCPj+4Y6zfTjjPu9az6LL8dtq3fNmjJ
SUfhs/dqEervxuyLwHfwmlee2qHa82G30n6dpVh+1eg1m7AdWKNDjwbw26HUtKrm8GOvlmB6OrgA
Gi6BX1pXcZfbZ1Vjy3TJex/GJgyfI0jth5pZ8+QZNvVWasCFDm/3yZd0SU86yI9jAECj7FT7aQtN
IqVzSVvFsKQ2yTA02OQL9y5NZ3GEiJNid1k8WNbI/bgIcjzBxsxFUIfjeM0yutqWViyfAGtFF3z0
8oW7IR3KqvOWCJOXwejzjUGRzAFQt3ZEZvFSbYuXueNC5tkks8BzINcySJ0VzbSfeiKj2NiozzUa
Lal8L/0eSsIarmtoUiyJ2ONSE1B0Er6jsOgoLnHz0XlVvaZeAo/SHXIfXTX4mo+eZOCB/zfyMBv5
Vx9o7Ph818FF+1SuJwqs3gr4bc0KrAOGrNk3uz1xxlCEEYwTUeE7tqKtoIr8WgSqe5BcCwATTR2A
l2VPR+M5RvmygPXisDsnxs4mzqL4hzMcnAPojk1RDaRmjGy4RmYU1J+DCtrUohabqGo5z1X77VeB
f8Ufq9iOaRZ+EyDJ9xnxi9uxVyUe8jk6W6oEzkDw5yYN3QovJ0yslcoobLbhYq3Cli13nNwHcWNf
8NnIIwlABkrTH5+ddgB17pTxaaxt92HQBbf6ER+ezFxeGLHr7DMu6Xgko3RnziCMpqkdC4aCKr5j
zmh2VNU0j8ZEMRSorfCGZktxhf29p3tZJleOh2DZeGXzaJVODg3CCDZ1yS7DMUoj3zaD8Wp3SfSR
xqypCLi59m4gvbfkQcdX7UbBR0bnarX17Sy76dNkfhxCiGHmoqdWcx++1wr7ep/oY2CV/tfkxz0Q
wj444gZlEemGGU5CGstPMuyxKcFzx19DE054oqyx/uj65Y2lEEhwJNNpU7Xx9KQEo2BeVeVR45rb
QXuAXxoRLSKtykvNhlNpzBBCV0aFQFFOJjER07f5o6fdBZZutRVVnJ59u/SeXJVWRwuP6rawTarz
TC5rXWNPp7Y1aLst8/qAN6V8FJjAfnQBRJ4krbx4AQKyH9jqPdL2fEPoS+6HOF4qh6G+luulSBFf
GVV5epv0ARKm3Q0O+7XJMP8w31QAm2xgviFuCswmnXWTjyZcLaYZQftWO94YcrDbLSYYBxcwyk8E
2tjt9pUUwYuFPHM91LnaFgTJNxmBFB7hyMe4ZsXs7hqjZeHOhbgPL/FQpy9phZLdNRXTdmNY1qMv
JU1NdFBjK0mX3C9DUHh2g9I69Crwz2M5W3geLCeAwZzYvDIi+livs0EY2KRctoHreC7NF7dI7Kva
wBULcobgblRZPyniQrd2l0d4DY7c0ZSFIkubbYxLIbIB8vi1FA9dBveMJjbIdF2CzXO0ath78fDH
rKvFxJrZ1a4wsZfhQ1PFMTZc82HIKvhwbrh8aAreBx+WB5BS0yYPUt2VwGUScyTr1iVd+1kCYUkO
bZirF6MLivdS1N5REiZ+CqZpeFAlLkVAXPDnw5kVICchc/GQGDVAplq+TJh0roMQJIyYA33Ne7F9
MUnl7VPMbkvpWhjfV+BqBYXAtfzopV0mq1Cxs7VaO7wr9eAfbay4F0vW4VXSxqZe5SOTY995/qPF
UUFdey8VHG9dcJvt05LmhSj+cYyILt4gweURF/2jT+gBXu3oXAPgcp7xfkOXz4IU22VfQk9qx6FE
hQrmW2E1EH9cIzwlYQ6KLRrEQ6Pp1WTVbdnEsLE3JRsJHeSeut0SdvbiLR+YhtakpoY/81yWd/5c
eeuw7oJtyhb9ERpPzP0gsVx4At1sHlRetzT0uDj3stqLCb2xMRrXTZ75B7f0mbH7ZaRAVyLvbyA5
7C2/Lp+6IuOOgL96p8qRQj6qYDZsW+ojI2B9GDIDS79HR+JqmpOSeS7XWKaa4Lae5/nUgR55t42G
3XI+Bke3wwrZJ4Pczzb43sb2BtxYJdYZm6A2TNP6ZoJBsyZ/kBNS6aaDHPp4N0cBNVIMTs9Y4RTf
rDUu+0+Sq8VY76qodLaTS8BhBdVWkdK0qz95rstv3pbzfeqW+cVp6474Ez9ybgZDdZdlMrgvmio5
4qUeWFlW4BCrNsSS2iMKnZgSfRqgeoOXZIsmzSuP9I/PEqhVZ9HI5G6kpoHeBhv3Lkm8/lMz8VQr
x5gtDg/HtC8w4ow/vGChxxttAyKs7+lT3AI34AJpNjDxV5F0K6pru6b8dLIh+phzs7hUfZ/cRm5L
ZEN08sskyNdvMmwumpu0Q9cyr9gXbPwjF1BSNtd5a5dHFQX1g2nLIlnJKR+f06Eyu5XVZND3R7I6
f1jHTzRDt2lDpWRd9gQIC5HeENmW7tovbfWtk0iaq5nKZDbuicaaHZVMheuO0rsX2E4za3aQPuWG
x8o+F76D081wvHot7FneuCoQ3pZXrNtSe8DHtelM79yLNg74SvxvU6uxfMQXnd/ZtilfEYIwMfFX
2VFr4PQUj2BnZOyvytkgt+Q2j+gP+aWuMQej6vvdmjlRXHORUvdGOXUx91QJJm4UAAClSz4h15V5
6EzBgEl7qtobeiLe1oXKP3YM2mvW2PlnC5PvYUDGISBPq8oapEAAUGw2yi+f9immV0V2YZj9DON3
h9Jos/dgIqjrgGpnCt5/Ghw4f3pTEKFQldeco2Hihyw7Fvu7Cqo/wrIpnXQ9SGNcOJHY3FYER2MC
cXyxlTP0zN9C0LyrVcNzLbOEvguWCzI82uU876fOzG8wh8TP7O7iHZDO6o7wuUDOtt5g1hvX+JGy
5zz2HHzQnrmCIR7zRFPMt6n9KsI21sYEMHuh0jMtZ2zvgjaJXlmvjsVeZDGxrExgZZA+pq9VhoR8
agvw9bR2oNN3ZVrsZerIp+XvmObFiNVw5rfzYqbVGldV6KVvIMvg+heRvqQBaP6s4nGY4kydJRiy
dc9/hwwa9ldJbeUYn5voo2lbCmDLsj7zhopRvRvznnOu38+TYIrNsh7/vV3x8WnpW3+IYAxcF6GQ
kCJa37rlT0oNsAJkcWUFOH6RpQxcdnUEj7Y3J+tHgUlP9yEneAjDBTdZ4FojWTDRZ0/SQLnxMXvx
kLXq6KSu9kGOyII0jdOe46Y0bitTzjONd+Q/RajiZ5Wbwd2g0Jrcwu7+pJkydkQvsa8w3MVrrJ88
k0kvhbWNo75rtwrxD68z1kIqGj3704W4eJ3gaEWdBBrJhIkPF81KBAx4jsPFfBXM8bg1BoEtrLZ6
7HewCleFlO6rTLSGgSKbZtWaoBRWJu/yGbEtiu/byuPY8KlqSVZjZZKRmTGgPcpEznBAp6k5oCAh
3kfBQP9j6kX6RxQhvb0W+6UO4CCeZN5Nd1k6wBoZvGkJSgWyhR4d2WO69uuEbsLctsdjES1r+3Gc
xUeHmQfymvFWoeo9WRQV7Xr+ccNdJv5TOn1zCsCPQvaU8bwHPhTdlSU3HB3K5mF0BrWn0FsfCnN2
fkgWim/dqfqJs9a+ZIS6Xr06nfirDk3/oZ1IdiMSdRP9HhoqBrdMSfPFcgENtVQ/fTz1j1hz0sc5
T/oZJ6mHH6QJCwcD4HTDhM9d2klPbSj1J7NItK3jArSPDhs+0HmT3BGo8WzO9H7aV12ePuZWmYAn
aKm94Uy+DVwfNE2oHHvf2ykePsNw+j2SjA17i0f6WgsgCyQSM2RVCaQ0SHMqR3XhIwyxwFI8w9F8
FavaOtXKEo+1kQUaCSUruHMk2UlbxJJhyE2cw2FGS0Yd1Jpfao/JSomOCiW3zG6FnN3raYqH96r3
7HWf2lW/aqDK3QkzyaCvVuF4Z8ZWdg81zn8QhjPe1hx4n+A76re+aHNuTVFIXL8t/4ydB3FC9ins
yQi5oJ/QZmp83Vd179LyKJfuzChvyhWGdxQajuvnhsLPkeQRToIKWPftQLafoo4uTZ5TfJ7vqGj4
KjxObKKX82Ya2m6bCNCD7DCUc8vIyj6oszOPIHdGJqSv/Q7MjQ2VRNcEaUMkypMMjCWgVLOesW37
haSSdSiSNj2BsSNmVzfcN6ymvKo8nwqlMKgeJ126l9bNXK7AdWWecjdOuf1a2QG8DHB/xV70qszK
ns9gm5/zKkMkVYNK6Qy30veortxdk2ZYtrC+P1kdjaqgFgZ9TJx8uEbHmS6xJSpEEEUTbe7PB/xj
5Epnv3dQHHO8DbnBhpdgTboLKzjg/Jnz01CQ0OeALgmItaCWxm4S5qpGL93y/PrPnC+LHbkM50dd
pcY9RnEiLU0oD/4g0mLltKaJKEeYqVzGGASdkP+8DcdrpJ7h4HfefM8On1oqL7AeGDWGm2pK6nur
TBeo6GS52GcC70Gksf8SkZv9UaMdPPvLd4GWgn01g6DwwgtrRGYq7fYghRMs6Bf/hVXwdBpJCUHl
Kgyaqhj1ZS4hfg6yOFZJUmw4ewAJtCERpy7ojoXJPYKeo6Q49rhGQKwO5IS5M3VEkkJrujP8wbp0
SB1oBNP0gILpilU34z9f87oXV4x4CbUwdRQSyinh3ThCzO9x5+AprmfPP+VKjy8JBrmQmXiMX7nu
olLKcqSeyHflxqPcAR+0M4j7oKxIkgQa4oIuZcYSz2AXLU00UTgiKP6t191KdEvC2/ZknttIU4No
2f0DTPb+OIopuKkAbYGYKtPskLXaYdJU6hsq1KIYBDJ/EqPHlZJo68lBHWExzcVtiTwh0SLIOA9Z
5xkHp2JnvCHOW9+EkHY/IMiA7qf+rMEi21KT68YQrCGuwEeImzUfGExPHbvheIXO3fEztzXSYwo/
VmhC2uzNmIpKo2PLM6EU3DoyNo6OTIxrJxLvZZsBMiAB1pNqsSFRhX7S7FMrnO7pIn0Q5KjWvQzz
dT3Ew1FwUd3KIUrOkBTHpxioNzCETNFaS5mIdIfxE4tbvYHNkbz4uqS9k2w5KWUawfXKT/WwQwNp
1jTlIo0ZscECnta/c2/lzmc8W82hcALj7HP/IdxacTBH2fTQ5MCa+SikG42eDZHA7JqfJMFIT3+W
fJgraz72E0+ncCqIVqb0dnhus5t5cWlXGQFeICquyVDQsaBG/iDJWEtj5ykUuJqdIR5wymiRZ+u9
F8bGPkffemj6sTy57dyc48hmqkVwJA6a2JP4Acmsb7Ji9vGCRvGaD1y8p8oAJH+tu/rGzEr7Jvcx
gK1n5RlPfTA1dK9QU/faTjI4SeiX7erfsX1qrUU67aIeI9W6WuTsUQbpW9KZ4Q5dmCt0rlv4BgGv
QFUNoFQ8nqxnS0zVnSMjcVHUVLX/F7Of9a8uGiw0LmA+F3gg0VVk/392+6kmZXHd6RbFLxyah4ha
j0e3s2Y+O/GSLWdIgj5qReYmY4aicmtiO0+T+84xW71NeWlu/p+YtvbfxfVH9t3898UN9gUgo47D
qP0f//yvzV//Pfwulqqff/oX2O5xO9113/V0/910Kb/0f8EX/7P/53/7/s/gHS1FWZAAzvh/8mQ9
fqcfefiR/0v70N9/5d88WdZfbDBTNh1d/H7CtOEo/o3y6P5F0CqCvCWU5VroUP/oyfItR/jYUgmE
mhRv/p3yaNHESY8RCzzPAzwm1X+J8uh6//o0KaIiFiWXruUAQOdr/vPTFCce0qYeQmRlab96y2DV
6arh6uCDGGl1I2+RRO1Dh81qxXIEWKs5NeawKQbJGPM7udnaEDuH68glbIv2sVxGvMqZRjzIv5Pf
hPLa7hqODeqGCSwxcweUPa+oGWBw7P46RC7zpDvO3jEeGONxfSIMbx3E7+vqdwwNpsz+MttADwhq
NUdzkCSUxf3OsEKR6cMjDRRvTZU0KRPMX7W9x4di3ruZHgmKc9HrNgY9ROVpWiZmTvsUC/sw5lAW
GlU8OYE0uJ2lVfOgsUAd40pF123RIUrzQjVfaJeJX0STjNxa3SAxybyRTBpU0l/aUFXgdhyYtEDC
n824zUKo25jBKRq0UAKMzGfzIrVjjdvgVy3wJu6YnJW28QeahX1hpcVo1AzIFyuCIfqlJbkw4ERp
xgfBPy7MDW9RKPikg6UuwDDS1lQy/A2LoOEkAKxW7IX8Q/mreJSL+MEIHdx3iyBC3mncDkxsnKYV
zo1sdrw7XnHFD/606o8Vzupq/NVYgnaGjeSyeMcDgw/dVOPGn2tkGYaQ57Ip4O0kZbxzFvkGV3J+
qswghbmGuOMb0rgxE42p3k/oNAfmd1CLJuSAZz6KRSeCPmy+V4t2REFJcFssehLrk2LH3wciU7/o
TXhiqkNt1fOx1pm/5kYw0ILluSQmu/FIwVD5VJLB2EFBLRBPF1VL/QpcPjidBX75zFaMBBrpHjot
RuTtieySD1ahK9nNVcSt0EQc5LPEGPMX1ID4hoxseedqQQUThLt5a1WyOgnWzM+s6JsP51ehK37V
OitT7HZV2w+IwNN81eAqRBlG3RNg0w5W2/a3zDFsvDM7Rz9hg3DM/ioO/uqE2nOuZebZh2zC9Ixv
OzvLRVkM3CH+MRe1cQhthEffzd13gAjIkd2iTLpMMWv9K1dGYRxeuWaeEWNAzYwY5O+cKlGkVRax
c150z/JXAp0WNXT0PIRRa9FITadvX0BX6etOWRYlSLm8NhdVVVRpeWSqsrjYptI4NKODJN23kVoH
XG8fMbaLpy5zh4MaxumzWdTb1KtadL3Aaz/TX3l3jtqQO+Kv7CvxR+3yRQu2HX+RhWk4VxQWuO4N
Ls9sF/dRDd3qV07GGVntK6w8Vxn6FPmeINqXi/gcJdp+7BdBOlikaT4z/dLmUBAS6Gx5Vfyq2N6v
ot2FXOZARjTc9lUIk7Va1O8wt9vFM6nf1UQAfx1RVFJs/KDvrpy+wmgx/ErpqZWIdOWmBbjDRWvv
8qE/J0Nknq1fKZ6SYGT5elHoQe155TZbdPsCv9Wzm7TZncdke78ozxyMLdDUrWFO44+tccKutETf
X0vosrtEDxSzZsm4FIIYjDCEkfPsSOAj2cfZUJEd9odUr8bBpBWjtDlrIr8FWeRZoPjnmKHUmwx1
wtvC5y533J8xaP/q0Vwq1vFwEtcGglq3/dkPDNvDqDNOTPiVhTUFolZyNlRq2dtC0tvTTL53TIFP
wkhp3LdR5LBl5xAn1VBjBwS1UHf7wErzSzVBOEdRCctsX6jRxIZhTK/TkFGKrMz8nqUOTTLKXWif
Hcw1Ck65Fg9xf5OWrUXeLvbSc68XWgr3k+ynxhfwXlQyD0lC1vpkd9Inn+K1G5nXEgchTMBNRcy6
YRfvoZOr2kckaTE4b3F5JKcASfzcxL5D6rIqHwDXN/RipX3drSqXiMY2J/VDPWY3ZD/kTwEDRDw2
z05fiisvmarPwnXsJyCxcgAAKLDHjtq/4+1tu4c0Gsq3oWU9z8jW0zTEKk/FGzh+0Tdwvj7e5ib9
t5sMK9I5JFECH2joiPklYQmCjjc3a+lCZRM9wOOE0Gh0jneOZxn8Kfik9tuy6MV9A5dOreuMjNYa
JCYVnKHXhy/jlIQYK7rxNWpy/cQWxFpsjOQb6hGRszcqTv9gbo6DRuMj2l8RNXKhlXct8ejVPMmU
wvqo+3C9hPZ5XbnfMYPGwai84ka3JN4JwHY2DaujOpK3HMh1k/HGl6yYy+ChqO9q0u17Fsno7GGo
iQ9cGVkE5D6I176sS8jJeQ8By3HyW0SdYc/vFL8DfAZuBOp1T7Wu/sSfDO6zVDOHkT3oe7pGaGlw
Iqc/t4I8E0SQ9nMIiuRZ2/1TaI+ZwevJS9kjR3AeVkHn5y84BJ5GioN2BHLdG6fAAOIIGg1Y9kQI
X4zs9iYDK//aYzh60nmffjZD0lxJBTnOn8BPu13d3GWMCrR26cAc4RXTfMbgKOnQScY62E0cdoci
cKJF5p+upKzwbE2Fu8wrpTVfJdhtvtwpDu5yUD2LIRxibmcBv2gwRz6WUWwdA7/TH9iQ3swysTlI
pVeu8qZJ7we3Ce6yTiTPMgS5gaUqOtkiFyvRjM2p7NtgRZWVxL7d9SMNWXNwx3XBu2RmTn1SZCTc
COqYt24Pngbhtb5wJcTiJMWQrSMqptyVoRRzSIGR6w3FGKty63gfRBadYYVFLn4zQHRfpUZe0CXb
9WyCcp1uQkd3161jeW8eZgqWkoB2jtoi3LVmgeccMUkhOczATU++G+BWM2l828SIKzsEArGr/aK9
jAAXbIQSPz8ha03PWTM4Xw4ZnccWIe6eBThoOxnMfwoaE3HQ9pV1CbOlbSUs7PpJFRjgAeZn+ZWf
KudUdRUQnHkuXqM8lu9+nrKmiQzmwCFwdp7Vlvi5Yh9/b2rXdw2zxV2IdRSDm+rgZyXhq6PMhv2+
6cLaD4sLhWcG8BGeg53Z5N2wgIfwqrvVuAnqCr+Dk+evVuFRQgy7hlBn3R3buooAjvnZqSEqsy1D
h5S8OaT1l+HPdrRxMPHvdO/l+zxgzeMVnOn5PIRbSRXFldZ2zM9OeDdRrAXdfuW0trB1Py2L0+su
sfojP2nrPSbfc2jdqQXEaaKmV2X6ob2+Zqi23HsGuqUkOTc5YdhjfYaxBnklgbl2nuLdRulgdzeV
Ih5XwqysK+0OBmW0hfHuCyveu61SfCQnGNaxn5b+AqrIP1XrWbd1r0FSwGWOwfLG475IcPquQt7c
55m12KKrdxjDG6BfYMyKh57Z4WlOvO4uEUN1JapZrAl4uldECeZniszKvcLes+/anqXg7EXbLOni
Ayv3cEcHGfvoZtk62kV7hL3UvlVm0X/MvVVvrWkeb4LSQLhShcvrpclm6HLE8LmK+Hv4Ow6xjZ6v
NKflJZ898d5kdEPW2diwe+ayAMMRRTaOMqgzI63Oe3+WOJVyyxgvVU4enGAXCqDrWsmpKcrmfhoL
b4cK632Z/kTIMGh4B0+47999ipz4IJle8ow129rSp+Bf4xVKXz3arW+EbVukwUwP82XEaS6T3Lpl
nSN/ZF0XL3CJDAjQ2GXnoDW/RiO34Mo2HBV+5tcf4cRiKUXJugsjrqFTkI0XzwpGbk1V/Wgmovhg
gzlue7T6jTbxApusnbKVSWKRsCE62VNajZnE6uMsJ5shtoYwGSlS3rn3EO/jo9uIH4BJ/inEKU3O
LnfS4wDXbTPw3n2uY6w8tdl0ILsKp9zRCGE/pTIo+21EUPu5t7Lw0dVTfB+BUY5WHqfIshcYloIQ
0dwmbluiQ0o2pXZYTIdaCxgqVVb192GBNZF9hjmf00CF+7YM5H0HQfszVBqJKLPp4TJGkutW5V1E
CHGzwkL5pExc7G0WGWsjM/sn+ALGJkpVuPTP9vqIZUqsJrA2RxxznLO6r1/rxDYffBE4d50YXBpQ
tI070ZGIQVZ37RUu5tW8BYobDFAcwm8mI7adSWmGAHwHAdiF5XoFNCjJb8kAa8I6SSpvG3yIvEkq
AViGitYHRJ64WJuEsV+Jy/OuFDia8F93uX7pZOTQYuKDJtbg1nd24TFAUs4L3z7qkzvgh+HtFNju
U5N4C1kRKkORqWlnlnO5Hyqd3tKPy+LYs94H33U2Vl+lZ1lNTHy6bcjfiamGnB/Mw5XFp3hD3Xh0
Y7o2i6KIVTGXjES9zVZgUCVomqvOVAEdXwIyAScEHOhKukALMq87y8iT6YYpHXSeW7rZ8qTyGLqy
sAocCaw9Czi/XEwcMEzjrHvMAmnvvVu/29KxLF34hcsStVnWqeWyWHUzFewU/rK3/9/FIwqnEVn+
91k+DqWP+h8jfH/9BX+Ti7y/2OzxfeX4ROT+US7y7L+wOF/I1ahGtiT393e5SLh/kcKkQ8SjWlL5
riCJ2xRdG/3HvwnnL/wK5fm2yerAZVb9r2T4hHSXLPE/hqX5OgR+LcuRDCz8noue9PVxH+dh8x//
Zv171au0yflkk2C/8+Zh4IED/apDZ6a90aepqOgu9PMewToudCw08B4oXjFx088H95blaHIyY1ZF
aoJ/DkaO7qvFCo73ngVBVlyrZAjAFg8Wbw+2JEWt6mMFZVCz1jhnVTmeRcbRlYbWFb2ch95m7VxW
YcXdNDoA76LHzRLpOU2dnYEUfSyG6YZF8bBhCTBfTwxTg9LfpVnIpzITfwQYpzZcNi9q/k5JSJ7L
oXDPUxlvMzMej2nnH3L2toecofd/UncmS3YjWXN+IrRhHrYXuPOQcyYzNzAmWQwEZkRgfvr/u5TM
SpLJZKaFFtqwu7qqWck7BOL4cf+88IQ8kMRDpyHsJFmIbJp5ThwrKlCBW+QQHHF9Yd4Go5cbuVbe
oyN4lqfdR8Q3mJ0VEGYz3zUhEd0IqaKGpmuuttqyCqjRNQ5VClw+VNzP3aX+gKHA1Efh2GA+sh5v
ON6UtRVTRUCjKONUkW8ufEgoYnDYwZn5NWKduEdHsA8mOq8iVVKb2tqumrLnQU/dOQrKSznjLl7k
mHQQqfD+sAsCbETbbtbne2T58W8abGtP7MR8dxVIJihjpRWKE87oPJkXWoXLwMkubdD2MRy/ZmOB
r8YWZf4z9X67D8MZXDNukstcswBxwkBtx0C6e4NUUdy2wttXWnY4xvNHQla0/bY15VM+1k921Bcv
jXYNSgB4CtN69Fz7VyWjYOv37qEDm3mY5tXaN7a1XxYW8126EFBx6GBoTZB9imU0NO0OBAw2krhU
y7Jti/ZHIeWwcxbjZb6LDWQK0yQquTtzUwLy7bj5gYIreolXol+aMexG09Rvu+kWDJC0Anqe/sNT
cKEhm2qCVO+yFqyOR/3oZgya8TLNXMlzdokS78i+rFL2Nrh16fmsgPMQRcqw5lRlAVnSoEyBcEZ2
7Bvgx0zN334x8zMISC/z2kC1JtdHBRtMmHSYk0y52N1Xmrb9FIN9FMI9sxldk4HHP5Nx+uArUi9W
6N0jFet8mTJAjmpGMzFhqWcVmBl81e62c1j2L8IZTplNG6IdiEuEMXRXTQa7Whsj2crtJUaRgNfl
UVDa5aBG81ZbR3/Nrvk6r7eS0MOBLQizdbnJrDS9ApV1+W6z0aqrcgVCHD5QREUH+JARg2tcMJxc
YhcQQ2MWwBLz8+pq4Vy5kyhQG/xNkXIdIktjXIbGSnRPyMmqffV7ScG68jnq52z5gxp0GNYSJW7R
aKvKHM5YMbqbnP3fdT6LPRi46hkjwkcdfmOc2tDyG13tKiQ4bymPyXboDzRsRUnlEtUl32Psx8V/
X9E/IARXLfDS6qfQyrsh4MDImPJz6MhrI+HFyz6Au+Y0z76P2dfFnN4sOLpbJo1RX2bh2ZdWySBh
PYVxLOfc47M7w7FjR32gUTAhKFHtQS3tA6Obtua9h2Os9SX32Gq2S3bw5anrsxbG0J0j3ONxzlNv
3OlAXekWuatkwXCq9WvbeeLZlMLkCwMmHSbotsLrciC8026Z/clBVI69zzuwY7qS+0Gzt7YjmDos
VzHdeJo1tARaV5fEc7uPtpzpOdfNq4k1aD96HVNukz4OLhfMYcwpXwmrq2xM60RScKL3fX3wZteP
dcfUnDXzzxwbx+voUKuOIcduAD3V7Yjx3n0dLBlux5VmTFa68NThJG8Cq+HU0tEvb/EWfPBwE9BX
qJ8s2vFcYS0JmycbCdeLqncNM/G1937XGIcSOQfqRN662EVF9KMYPLGrqvJ7jPxg64HETDJO/m1j
ad7LHINM5iI1mplaExooS420YidOcaEge3zl+jycW4twsMNc+rU65nszowWDB5nOLsraLleknevA
+pWTLeND01VQ600siaN3rFH4N3oALi5E+xgBwcOIKpLB7N9wZiyHSKMTirrw9gqi4pZsTzzTH0jS
S/2CjPaaszhe2Wm6uDmhTvb7MvIOGLi/DKuYDowV8TLWwUWq24DedAKHgUSGYZYkSwtEv2YGqEzM
szLHMNG1cbe2K51IZ2nkcR+S4xlG0z24BCkZPaGVh3nAqtk1dexOCMkBT+utX/p2LDrKaf7+MjAQ
7seQVFMEufyAibfc6Xs1CNG/nhTPwqQbELtdhgyLZ7oYCeTuO8IDbQh+0YbHHGyyBmhUa68N79UI
Ibq2lmSdexU3A3DQO7fCTsOPTjvFOc2Kz6pRoOLCvTtNxZ5IF52X3Z1yxsVCfBSD4V+pLj+B5qN4
04Bvrlrfin0sQ8Sfc6L1ugAHTFm9AiSy9T39iRvPiDn+1y3iDtx8XpYdaZF3zDbTph5pfm5D+hCC
iZfUfFycAs6P4zbxpBZW3TNZwtqwzlx8IW+ZjFs1y36rqeXrPF4zudUW5bXD4qI3lDglccxE9E+w
uumXY025W6LL0Pmx+uN7SmZSVEN6Nu5FOnlhXqtyMK9pee/DonqnqMWDHPqnOkNd+vsL9qgnAlD4
l8YxOyFTHpvZI+VQuEUszeiwUgr9QM2M7NNDrlrJSpsRZtPbTREHxJ4f2WfA3GzUsTD0J9ZQEruY
z/jGTde/v1S0j+falwe7hPqcW1vzHpFz1pFCrwoeIFlHRNYfdoWdLAjb58munpWL+KRQdSnbXRmW
ihdT7tCez2a5ZrRq+ns6Nv0dvkg0JwtqW8vIjS50yqwF4I8nfywfUXRqrfcgMKnGcqeX1sR8BCIB
CszS792FMdKp2q8wpc5CvKw86Sr0RroPRPYXAsgZ6LzPyzxtJT/hZKqvAX/NzNOA/SFytBPYBmbM
6YjROYk6Y4t9D/F23mc+tvQgdd6cRb2xDiQ061JoPBYB3bgz85h41Wh7YPDFR2eSh1f+PdlAhqb2
XtrBeaO8cSqKp+UaLCxGVCdpBqeA0fLmbx7j/mbSbvXiGrjS6Cn3zlmniSEvEKumwXmEdxpuOAVB
6k3OxCLANU64D4BEkGh4U0M77rNuHeK+Knf24nTnqY3krSk4KR1c/JgL/W/Wo4mSPYGWxXkGRfkl
KbpIaCOBihrRJrBiIioXUC5mfSPIsLN75v4iP8EwhaVGG6XoU+Tyvi6fAjs6dyn9KUH+PdcSNbzJ
qPfyDOzgIMLVYB/vyTj2FcZjcac+kVG8Tk7+M2+RAOvgHHnV+xq4V1v7uOW8eSv54hAAZb3l6yLW
6AeHOgVbyHN13WE1AbM7gBxjgD4SrSRXW4GV5Di9kTCAcgA5Gff92TD5k+fcpWfZYs8iA34yzYlO
zqBeTijrVx8K9cW9/+JQlaMtO3qz1T9itssjR8k51OVyAcPf83l7yux2ecLlvCZ1qmAP+3LaoEKq
Z6xLMcF+7x+l1Jt4HiBjXarJbB///tJF5VeZj48Gxr+bgkfMpUUte5c9xZPMugbinCZ4S2T9uNif
KlvtXxkcwVhZXfpgT4nBKY4Pt5FXnrrNOffBhtg2N0IBbvBSWM7KfBCWe9InVCrNdXNwiAQ+KaeS
5zYf3/iuzg9ma6d7xLQ8tnpcpCKY4JhahgH1gLdDw9p4zKf7WsJnJfP3L2u8q4+1yaIQ22B74kCp
VABUAn4ETbS05HA+xHMh3iyI7xcMabAs6PFjXfIlq1rHFb7RGEACp5py466jYwqIwMY0VjBJWXGd
q/7THMnZShPrb8+Suy5Zd6s754qPYJ63YrdgUN8RWVPXas12Ew7O2LfRObBVPINZ+FKTR6kc21tU
+R/NqgUn7ZWS2lsplmOV3UHSFcABmF405gTzfCqU+9xUUU7QhyesP9GfBVCt43CfYccbcTuPDVdh
/v0od8wyAGQEEVi9LGwxpUp6v8hjeYf2l0vVnC2MxObQPmChD7c2+UW4UXQb8yUnB/zocTKwqEmv
XORSarjqInGq6YE7yzdb73td00DtFU2HZDK7nY6IO0xNlYTjIra6wA0UdcshzNPPSXA7obyOmxbL
PJJe1X7JGuaDDB5HaizFNuPKKWFcbDzD++1EeriWGP8SXD57uEp4QFO6Y4z5j+vUH7Uuf2AF3yKl
L++LBZDDm4Bs119jZ8zMWWhws2RpJBwOreVhHnf5pFGiwNjEZqkd6uepjvPr6ygpv1PVb9s78mZf
uex5bO3Xj1Glv91SPyD24PVay+d2ci4Z11YKppa3eVII+qbLeWnVelNE6wN1wOzOlfsLngWfl278
AZQw7gxmgEWGe/5cWAQyz0jcNfwl6dniIYYLHoPXBMSP52vhjBc+3CAr5TuYGELEztErRHWiGuMP
ex2W8o54YAVHvWPRXyT5QvxyJb50UMN76ohIhwT6Sbctx57Rf/eNymNwec8uM7fFnpNU5p0E5OoL
85WluKvgSvXifmz2MPomPhJ2mwjjH8/1uS6scDZmzAhxkAt5hR1cxMJs+2RZoyUJMMli44gtPp8b
2yi4so/OZbK9Mc6n9AciC090+qDtKPjwLLrwSljnuQfRb8m+nVQc84XaaOkJwMOZF9c9Tx5PFSdq
pS9dEDTvjJoTlfEe2cYho3HGHv2dO9JpLLLy4Dv9q+3k4Rl7OvZvXkF+X/1Z5zVO5jmY71/bVykA
BMOTGy59BPqjmQgk+UOzRftGTZn702IHRBm7SzMZT5M5pAwyIU8CykCTOvKp6Qp4foAhNY+kOBJK
QV0qwS6dWB3KaDqK7fwDTiHOrWJsdjhgjL1wnR9Rv8tIC536MPyE3z6dHJfaiEZTjNOQaoxT4SJh
a1JeMsNuP/aPMiySfPCgEjjcPnA/4LRl385r3PQ7eBtZAuqIhkLoCrRGL3qbidHdTkP+KsybHDJz
S+Brwh4rGWV7D7HFOrVyMeMCAZjOBv0p23LdC5C/8YQFmh9TiduIihq6eGZNr8t3a70+dDPP67Eb
eqYLCsW55Z1BONA9UVa3EJrU/T+zfJKfLo9cMktCsHogg0qUAIzPVrzhGj9FuvJ5aL+0ns1+ueMB
tQQ48ou0Zmq00LkyI9/LeiUV0hnLls6edAjFs/XdeIk3ue1BjbbYYxUtdr3gUB+r+U/ZWf84RAri
DEkjpnUsPE3iVwfx95iH5s/MNG/aR6jw+tokrddgxqLxzl6ZBktwrTsaKCg+01SNSek81lZ4c5nI
MVxRZND1JZoNXnOvpikgHShZUABf0IK98OAjdqvQT/gy12zr5z/a80BrzJimHVkcPeEVSdviFhia
/DEbeLuaDB1FuBzEmZYNhbglHRJlJPaj9H9SxkiReprH7CDrfTSmF44DesKIK4/T/KlY1m5F692g
IGGP9ccE0h/fEXIIvMv0Zw1ySxYNGQaCzqRxiI5N+KGy5XkOTEpaJVD88lIpG0qygxjA8JASbq+4
8PNeuET0kya7q9++ubWakSdRAa7T699qlXNi5OKTjOeU5O5R5AHmejrzuNC86FLfxx3WRgx32sFT
a07IR9m47UMJnzjM+LCs2Ejxwm7axrDiQAumJPyeu0wEXAFyKif4LIEDjCv//qBfWPksvrmf5vRr
4ighy1A/UP8R0jiA0YVBo+D+RHB31OmOa+M7OaKA9m//pQFdkihT2Iwnj+PodIcmQg6LMBawdX9c
vT67YqvguSrG1/KDmtKUVM5lYCYuOsFXEKX2GFFJjMMHR7lQr2LGM5HyPCbymH3BrdgRBXSSmV4x
Xl/3t6vTr6zxPvLZmDeNIIgRtXcvSJh45FRy9nsbZeYjsEo2NV7+0ldFzrcSXtfavDPM/WMJXqUC
VEqs0pHoIc/Fopp+q47Z0+hufjo6wEyGed9aFWs6HhBsn8kHRS5J2lWfIqM8YtuXiADDg2AC2Th1
T+tuZLjnei7Pk8YQbYmJpUide5RTVsQV/agmxEtQrvIpAZh6rNqmOV44RqtjNRtblEwIDkGZEmBE
gKptqmiLLtxaTDc8l8pDJLEi9D1xaRYs1WFGo+NeDQQn4ks+FMeOZRbZbVaNJVgqh8/t92SvPFBC
CcKlBKJE3h8KbSP942wM+tQDYnCq8f5ziBZwBsVqHTmidCYGnZX9heQd1B9Nw6uz0MOwflqO/ZmG
4L3swUaFmsUNR/92Fu2T0djpIfCG3wEOg92SjUccGLiijS8TysbBuHtnFkKjG3O8eo3b7Er3OlHh
dXL9LW5+Nt/T/DYb7ltaVs91xVNaBLNISEUVMQ6gqBL7CiZKjNDpwh0Or9hNwHYr24wn6pTjtZ1v
A+SFbQ20Ni07IMXlI+u4BwWaFwRs/SZ7zjRMGkz8BlaUyumjbdhWAKE0NOVu5orZR9mYBM5dsx34
2aOPwG2IWUO6S8a1ujhW8EmaOulV9DlK1unFQIltf4eGrtZFMTh6egr2do+bMyVE1fbdc9fRM6S7
VFEv5bxQ62Y8S45bYGHTDxExzbmcuCPyae9FbwIz6wavE+cyyoGwpq/U4XhqwV+r8IdvjiRubfuF
ddiTMuwnw2seahLIXAmG+2t/UZXzaHSePkRpfjD5FkREPgLffIOMw6N0SS+8j0Qh6JMgwwhWB19/
4b/4DZJHWUzPY8TT9W/rh+ifPW7s3ITQ4uQU8ByBSLEELUpmRB4rMrZMmmpb82AD3VxNHwt/M8Zq
TuQQXO8V3nOEz/O51SAOKhuicJWNJ8sOcMUGnCeFK42rP5aXurRq1se4NAY6fwHEF/SJ2ewuHT9N
0Bbsg5cNj9huHzHj6iTX+tau19CLRT3UsVEuKQyG8Jqb+XAiiIIIg3V/llUaC+dXAAbugq60r9wu
P8IoOlm16vYhropN27IiICFIc/TB1TSpTgZ3xCl8LyUeE5WmDyHNgpcGz4IrKhpYWFltcKcCBtZy
V+FIJJljIzyjAA5s9jdI3hNtleZNWBQeDPWjtSrKxrmI6Lx8G/KCJhITaXbxCaZgwsSc0r2yFxo3
fkEUlL66MVlJJKXYMIKsNje64ltXAspPZAmpyjmpqTj2dYQqCFMctIB/1CjZRYW9ykZOwle38eHK
bVh6u5vR7h9qRWVhxdqJlFRJ4QXSDxqkGQzXdqA30y/RpvjjctcMdL/3uLixujuEw/TZROtynrhL
R2ZbP1FDyMZj2nYdXaMTJbTaYxcvDerr1xQuo+E+Yc5Lhp6FxKxTf8Nmg9YdybJoKrl/hjmcXahN
Lunbhu9D4R+UdrliUUxTWZQPzvyra0ux4KCicuXox0EtcMHN9EcEkM0sSluVLqKEdQOFXNb4mtv6
t2Rwu9DJsqNn/hiCEd5qbjFbh5JQrubgZSpVIjT8CjgbF8aGZTCOwOpZsZHi/oudaMeCNiiw4GaT
M/uMCNAEWCTPwjbP9KUaPvAPfWM5hN5YrNQ7to3YEyn7Y7k1Zb+uOyVFR54iDx08GEI112Wunlvc
5u9AoAjRDjRMtmNzszXk9a7J1VZ6ZrRn+cY1BjXsBeR/oglqQQATRwCElJ4Gfrtha4HPlPO5H1Od
KLyxQvbRI/fW69wvn6UDC8uyPsZC+Vurrk7ZQiNMSAVj0vcRN5v6YbHFL6PhXTbwv9dB/sFdkmps
/miUuWWHKad7uOJyzcMORa2Lad2yQPJhk4OKeZ+kN7nuXmlpuKv5QXGQhvGDj1UUPpg19HTsaNto
Oqir9V5UKXo5N5NIdbFu0wmSTnNDPOfTCPNK2/WFvF2QZP7LgDdhY8/yAeM6XtBwQAGuJy4e3tOg
/S9CyMlAjmdm7mVkro8tq4iN1fExNQ2QZkN2T/NvsDibGzyf/0ymfWJ9NeENZSpBko5k+B12lD3c
PzCj4X6Dt/rZzcaTHfZfk4NCMCA8weNTdCRNl3UZs5sVPZdm51xKlwcxJIEvN7RP0mrnT+SbRN1H
YZj17muRPUKBpNpLOAo6Xd0daADPkpat5rPfpk8Sdv6G3Yl3UwVApIzFXVisb4DKabET95dxrgk4
Rd16dhkjNpQG33HivfFsZDUlcxypXOWObGJCTDENfebOdKWPcL7+/W8opPN1UP2X0Rfi8O/fFLCY
gX3qMEa2Cm7mfTAquTuM7voPRiTvlMum2qeDw/117sWTykYYcDiioG6szr4mzUvw6twzxe3mFaER
Hnp+bBqGIx2aw7OY9ficpuJg05BQKvEKirq/1usWQ6y9w4FBH0gGq+2AidjHGTl+5I11onSZUdAp
84eohJJpUMETr5NtIz7x7ZwxULFGzu19NNFpIkYUTyebicPdbx56zA5upeE3ulP2EFKiVBv2AxBp
ccENdO0bmmerwLy05EgvdMp99+tEWwA9icE0bemMtPeAqHZEKbLEZqFcr76KQYcehqDkmKeuOir5
LqCWbxFqrg21T/Cf8FVCavSUwwE5tvDqAESNEfQ33Ir+I92vbzmOpFsD9/RJC05Qtj3uONsvfsUe
izcBEYN9EW9F/81O8GjUfsYJ+5XTqoyjrSBIByWbIq9uq6vMxlhK8rdYuMQV5fCidfHDYEsTrkXJ
K4ManefLr05zc/fa6m3pth5ZN1BWGGrnCSuppHDMTvv0mLfmKadvqWnBOmKdjvNIZXuvGZBiaZu0
BqhdNVmr/Z3RaTY0Tk08RPJ3yB8YHpxm2I3m+GSMjNBZOwbcGutY92fP0ahWAA8Bbr+2LfRuS7h4
R6G1hNHwllvDRGbaHQ+sVDFHtBmwkKleHxXIYgSSm+tPtPcuS77PzeEH1b/PHTbgPVu2a6qi/ACj
kehcO3GpLsdT+hPHFMXpsKQ2S7/WJN0lkKTIeQ0crNLtCPAtfxETARSO2ztKCivQ2FPEIKZh5y7h
K1HDl8LryUUHFG3WI/tMYLpPMuQ1N6aWrYFdFIlbOuVlrV02CoPRXMTqeXEYgApU8sI9NX2YgwAT
E/rRrhIsgY02MXTzc8y68rlm8hwD42OslvowrubDXJnsrf2FAZL4BAKXx2RU3mDdcscsZwKGQAaL
wHhn+8/w1lKGBBQ26ejc21Q1WIiOUw0xzZSQl3Jv3zL2A1YdKSymwljMSCQVIFE8bTSbihx0g6h/
yWhg+4p6Rq1qrDOkUImhDr2HiUOKUu8sia2CtiqPXDreb2faYwakSN2y8m1794ClyEYbGzj9fcy3
koCs3ob6b2K0+CfM2d8GhaUvf3/REPT2RUUNlFBUejSSTVfTAboe8/GEn//I9V+jwzLelg7r5Eh8
kbTKaUGmqs0u1dXXXwWg5G9BUwrr4Fs3Ky+e6uEHBgIcnqO7GyKQOAQEwCsV371F01PJsE/TdeHu
tCyG60RFpkAF6aPlgSXYzhSq3bq6GrjL2HD01ITqoU/arzwQuSz2w6LfL8W4CZmUoZNdl7GPXqYx
/RMsPtVi/COUpPpESSIvkcG37vr7TcjUu/rcMHz5mrxVunYgRWn4oyabPZVeQU4bRkumfuTLDxhb
0+k9O9nVQshOaG/FPm+43CIiPiP5+rzWFaW3fbUzYTltmxxfTweRDhynT14L6Om+o0hzs6iBkxLV
uJi5KBC1YTisO3vLMYwi5KEJzGy4Crf5Ml3zcyBoisWm+xU10dPqzgayQf8yUW6UzIP4MFoP+waU
cF7WrTGmv3lp821TGCHAyikOAY1uXFg7L9KcXLRB14z5n9BO6eXimS+Go2m9E+HCjkvFW6BoJxH+
VHBB825alS+FH6DUDw3Ne5QWINBvDG7TMUzWx7wuD5MKfqz2D8uV3wTP+VO2NHuAwkP1UdEtyFkf
sBYgI0/77az0Faaxu3HHpsKQX7ETVR8h65BIoow9ZNn0A3pkR40yBLnMwaO+Eh5bon8GxrmNKdVD
J7P3IvgKIZCjD/pfI/2XOykBYLrGjlNyxdtN4Mj3t5BU9gsWFzoVLzUAsm5V+2KZrtjZP1ID5VbB
utuUngKYtfKX3iRcJJT0TJWLlxjl9NWg02wa/YB9Ha+CwmBQg353iB2wDcBMZFcrbYkFCjq/vdYu
DBDStKZSV3HP6LSIqEwIh6LRiWYpS02wPElhHGyyKJsR5rEMu3c/evPpWgZqKwYbMWuk0kaaMpky
8Vpm2X4ITDt2zMC/k8COGNrOVeB9lGt4LrXcoO/HtTkQwzLOslufmym83hdCYLI2GISp42EUSgZD
fRLn/EgLCbfVCgmmOR3sSGwzgSm+pEWZYrT3rebOM0xIz08bpqLzXLBhZhOW014ymf1xSclquCH5
xWCiqYrwhzHrWzRfytLX29VEFB1D4zU3sZk1811cWXL+wTk6ArvGggv02hlYxM1XOuRY7VtwNC3n
V28/0w917a32ApyMC+RDyO+fOWpvlRjNycttCxAZmGtuNj6hbKmOZSDhWa4AuoGH7ZvBYveH7hnl
/JvDMsWQdPfbZEaKb6M8BtIqSEyVny21Gq2TRsmScOuNB/RNHil8rR0W3JvQ9t5XTbtc+9MxUyeO
yBPFqUNiaoRmYgfmtbzvMxvds9FiwtamxWhsHjREUJag7jEa/F0BqWpj1mmc5+PDmHePU5C9mbaL
esxixp2MRLfVk92TdwsENl9gmhRKPxF2Ke4eF7Xhk86iCFyL6qmSUtwaaK6Ilz7cQxZ4aAf81fj0
cOOP+a1fybmvA0D/0p0VENGUBlGtzrTGnNm71K8DP81+EV1OGY21HaxwOM0et6e5C4ejNuUzRz6b
IOW/1024nhyqCHJJtwFk/u/KkfZO9u4bR0R3gnPJbAT+NSCaxntSXmFuUwdebe5by0mYrwOrDXem
NpbFc2VXh5ZNMK9uhybr1pTQs6Ec5p2ouJBSgvWtgCcwdq1WUrVdzX0lAZMAygd0RzrWO9Ou7b3A
+hJrfZz9D4ie4uDMU3NyFkziCs4YyanuTftATtvRKt76zPyCokLVvcYyF5ojZoRAy4PphK+N6BL4
PhJoZs9nviDkhJOY7pLZsmMbXkWy9CmUrUjd3PmfprLcF9pvWYj6K7wWllfW7PvJHEFnC0OkXA/7
ZL6a176f5S1iubHY+XM582RJpc0+ExfbUEyYFJoHLE/9njfL/g7dsY6B8j9GwqsvhInxrKkHOCf+
mdCENBXqgs6RvTq5a2xmcKuFXl3CP9oSMae/vT5NuMovJQsJpEV5TFdq4gPXIIQ3vLKqNh6HHOpW
o6aDOa0+bj2KU73cesTSf+wcXhXgCd9UqnDErPaB/tT+CvUU2FsOTqh/gfwynJVgOGxZuefFXB3w
+WBzJIuE+NBaO79Yy8tU51wMfFgoyKzmxCXbrelYqwO+d0QN9SkfXSrDWhNXgBuRVXSwMNV/ciqw
gSUSE1zk95yFv8jdUUbN8IQ8/+KZ494F4+uOlBtXEoAewchrl/U7Csp2eCOYmQTGF9M6TjyQWFq/
KR8ZiZzFfe5XBGj982iu35nhv48rhrYSZn3zbHj4CnAJeLc5Q1hd2HYEcqB/IIJ5XLsicTJxHLqP
ycHAVwTgcNMgeIadvf/rTp2la25Y0tJAJsufXW4dXUtT8wk8vhmXKilD+x+7Xb1t0wbl1rdoMPSq
MTuOxRgvJLsvQd9ziNwDiDPESACEkHZ7bD02+wQv4IPncKDu4XfQ65WrP0vRMpFm1cnsHQx4uYcn
qDsYcij3vufBpTXVTEHDd1suwYH8bb3xM2JAGj/Dm5fzhbMoee2dRfwQ4/gBqGk7g4R+DnK5bcpI
0iUouHp7KcqHlbPi52LdBE74qOsmiMkdtMcm4P1kX1DSdf+CP40Z0m9/AxGlaXNoY0PddZeeR2hO
5fz/E1f9Vf5SjW7+9P8zhOEvWOFfQsP/T+CGiIqZ/5P5/vrzd7b874t0/tv/9b/b8O3/hF7o+hjm
bdMzg/BfaoP7H9PCTG+6uHdDy/4X2mD7/wkp0oHM4YUcVJbzb5GObf2HawU8B5/nhRfStfN/48LH
af+/Nn4RCEWH9G3b41QiL0AW4H904UtibfNarHqH+bs7cZsQlN/NTGeNnz0H2fTQRMlaFNm58tpH
vPzTkx8uAtsvXwLfomtH0WLTmvvAs5dT5N/Zo7QOBoXAjmi5ce9iXmXjtDBHcS7QvdjuxL2ogoJY
8wy21DyrJXPAdk/0rLsDVz5CRwkBnHwPqd3fTqtER9DYxwMZPE5FjrbSDN+koY3nHPuELd/L8sc6
L81zkZP7mdEV9sVao3WllXcJp6FkjUgZjb2UPA7nY5rWWJFnNBoUTZr8Onr6VpuFp9Bm+sh3yo4r
DNax1WbeVrJPfAGJhwMbRTQzwuIL0CK8502YDfnHVYZj/RkZ1blzc3iSyJIH1+LeGdjvaXbQeg4P
tRf8stefjCTzzvEjLv/FQVO9EKN75BvrCIHKPA8aQkgKfWlJiz+rZswRYeKiwjOgLe+kuq5g8/rE
mLvhQtr+sTX24SSdRCz2u0HZSKnmgwmWYBG1HfvcuB6JVTYVOPW7jRtxEFul4E+xpidBWm3f1flF
OJjH83S6z9g4kVK6gOru6mllPc8F80kx0pcCzsg/hn7zrjsbBFAUbkKRqdiyBpFgDS2OFR/UZHAV
qMI6vUE5SJMSi+deCXh8C9NyJgexCzLx6Cv2bdQv/pkZ1mKWJTgw66VJWFmwxCyItEv1AxvfDxFi
7GIRK3XzXYv6kxC12KYlyEe93Nm/M3V+Ac6xWKvWTPz1wI5ZffOyPIRW5r5ZvfhNJiE9SMC3vTOw
ZhbtsCt7dldO6XIRMmxw3UQ1ts79Q8iCA5SYaVFTfCck43khBI0Xqg8+4J2E8HjSJ9o+n9A2g7Mx
GBZXHy6XA50HwJDlLrzj9qoAZ26TOXAKiBcYun5h3UdhCLcFaKVdkts85GpeP4yyVsXDrweCt1jn
xR5OrS8jwvndsu3YbmBR7JdbMQ4vTa2t3eRYn50bZnAgKBxO7Qj9FjyZjDob+cwJbyxMPwDmkzk8
LT5zj2UGEaRNAqzZ6B/mJVvfliC4YKaDC6t1ewvX4Fk40rnQ7ydotqucbaYX+6AqZhCCFmZsY317
aL3xEWdLvOq5vRgEY7WnTso07BPgc+xWOWQWP2JEqK3gmE/eNcXH8zKEqkJcs/Zd4Jhc4Vfrv4g6
kyVXkSyIfhFmzMNWIKE5pZxfbrB8QzIPAQQBfH0f1aZ7UdbVZl31UomIG9fdj18yyNV+XhpcE8d9
38yPTHGyd+ZJ3+RUrJ5tPtINrP+wN/vyANk5NkwKrPsVamM/49yYmU+3BDH37IKY+nA6bqmC8UJF
GCQiuoe2NqXByScdzCWVPguX7/nVYov00Du8wmh2DiHSq185Rz3oBILErOK2RyWWbdkcZqTfq+Nh
PVZeewJOnu8Z6cBh2TI/MrNQRJ0Oh2ms5V6rpx3ns3FzByzQemNpEX0f3OXTsbwulkGdqVFSrAmO
DS3tUq7yj0iX9ABgkdKVof8gcojbVD3xMACHO+sVm2tezsdS/K7Qp2mf4I6Nvu7libkHuSep1wKj
7sLpiu0SP5fZHatD7zbueU2pq8cteaP1Fapb77CAbbyRiob0iY/0jImjx5FroJb5WCTyxI0w2Gxb
//Hake4+85lkXUYHNC+cVe18T6jTbG3CsH4Fddow7xOngYVoOqn2umYmdwyPNYsH38LP3d8GUxoo
ApiGuYHjNOckgCnW7fHAmM8tlPK+tcxzqRczpifPi7ugyC5eUIb24H1ZcOi5h1nWLausFzI/+YFW
AAsrtXr2RzVcdFGAR+tqzFRy8a4Bm6GuW5ynnihSWBgovrZxQiwxT//9t//+MhCzZjr3ydektbnH
Mr0Zu754GhDH0t7yLz2xZ5aDhnpPxDN12EGcOl1LiwAbaW8qLlDlgxdPcM/kJkNe/wP2c0mpb461
BGZzCCGM8PTj1DIgJ9IW75bb2Vfp2WZP0QsIk3NXjNfWvFuBlx+KHG5ara+oKkmqduSORwpaAw89
YTkbOe7EyqqHyONBC2fi/DtLLldrNrdm3/7L18HetRPkTu4voV30cW8LPSwecGbSOJy4SOukUEMf
JYCXJ+9mu22OLeMI54AP5E7XqUllT0A17kvna2cj9Q9QXKCF2qcRuQUgY3CcHJwOz4NBh9n0yldI
2+AjnCNKPI5W1z78ifRg6kF1AnSoRetCH0Wee7xF0vfVaWJWxVlEUoGegMU8s/37xH6w8P+yVKg5
H/gWca+iQBluuve98YlsPM7O2Q2FU/623aHlUm6X9PL+qVhB6ZTBD4n6GMvyTU+/h2XHte+yNssT
2g+lG7VxlZX7x1ot1n+wKDVZEqBmaTpplKa0j9CGPf9MkG3dmv3znHSfjvTpt7OGfFs0M1CRzu7C
tAC4a2Xshl37SZvkF+vW7MFv6Rh+cDgwyj2APqSmHfFJJW1kDBxyDSimolwJ6JSXVOso29JPk/K+
TfIlmwa+32Zo9GBnds6Rl16HrSTA/6i3Sbz07e92XJZdUlpI2N5jS0+QLQLb+j5r+uvC/RKIhLvj
jS42Yn1YvH3vpjnspLBzpyFHeUVzWAD+H8jJdtDr59VusnCwu6tOjR/1WjQ4jXABN2NvvuYWu/Sg
cSVZb+e352QBvcPmSeuNN7xx8Uw0bjNn+rjV67+znbwaDb8yT0eJpxuOsFJ7hf0TRCTT8QN4atyA
js5DPUUKyfMsBhErQlxR7HUo8yapyeNLOx71QvovYCczgKkdKTOdjmCQ9uQtNgvbKyvAQ51Rkhy8
Nqv1lStB8sN8vPuTF9ucSfmluL59GdxpkHuxs9fEYU5kV/SeWajlk8HmvVAHiOEevpoV0y3bLGl3
Nj4Wa40pMfrIKrYJqsZJwyZiEdAeXQCvqFkfpNa6ndc02KCskfXIpPZZcZN4fYiD9snFtnw6qVI6
ecw3ANYVNuwEuZZ0JRZH/QIkYQhdbwUgpGZcZm5Yjt6+MVlJ1i3qlQg9pIdKeQ/1IEeSH88wefbo
oflmcrB38B1GmSMWosGMppExXPXc2oAtbTYTr6yOpCqE+l/OjCURVo0G5CLttx26JTTVUAKNaSqS
gn7zrn6TR+MZHYdsazjlCc/1b3Bxn/4D85qJSDfMvwE9hPwhWTYXy3vx+EBatiLHwfim5JZ1O/Nl
U5FPSRLj07KTNHab5MXJxr/AMQz6xJt3dkyvurrx5/8L/PeRa6+AU9KHoBkST7PDZFga5jZdfpYC
unGn+1A9GnhDnYRinEiIG4E7g6MpjbCws12Qogi77DIz/YCd6cMBfhavc/GcGoAA/HnbzOzzRADQ
RcvbW93XZ88GN1gpM4DPDVh7JjizkZb1TtTtyfbxARf9+DSX8Kt1m4UFjX2QLQnAsUpmQrqv7M6D
7tur/RPIMohMLSuqgPK4rJ7Yc3sOwxuXBKKjNJZ/erIA01K7d+Ltv7xHiqPwSISxVb9CgNp1foa5
nDRPbPcb30FCKubqT59h/Us68wt56ODoXXIsq/o02wwchs5GHfsVtAXqg/usD84a8BjW0zCJhJb6
sR585vQ8XCw17xOYH4dlMOIc2YoKdvKZ8LFwO5X/5oEUXgXKZMJZU83q1ObURY8w7iMBPg+zI1s6
l0OWL93yQZMgSp5CAKxl5aG8/5S61UeQyZfIT9znAsjN1vEI42S5QJaecLuX4dihqSQ+ydzgswuM
PoRg0Bxk46u9n/n2pSmtGCQ4BpI1wB2lOwsf5HioK5wiec0LodKesoK1csmcaMjKBBOKEQB8/UUN
k2Kzmn7QMrhpWLltxdr+GRic4lYww41yuhtZMfFHJFqYUDNKFcJvJKAXFHxeCRhRouC3o4I2dDT6
56KiafgpqrdAkYAejOCTtmmerAWQKN0uL+U0UTA8zAUGHfzbOmOcL/ydpPMtIjTXRBXhzs204pRb
xO8gl1FbKXJZEOnYmGHTtnFkrqaL1LqzKu8baBkOm8etClV/R7Tkpg16FQ9z9WaAvqVfZNkSKvF3
Xdgxre3ggc+hBAoWrryZtp7Vvw9m/UVL6SVLwTMk6asFEH2X+RhAfO8v7V7e20wmMS4WeuREu5wy
r55DtmPBcZCm9XJx9Bkyy6je7JkzJ7W0jVIz+/16+HDc1jlWOQ5NIoTs7twj5DPnw+VgQDvaQtHg
bYIFDKgLvxR2xuYFBjc2E4PwjtRjjdeyvnBr7kaW+tbiuBgDJYISdlIzWYJdMKR/IGQ4TNgOG9aR
xWO7Otnzw7GUd/z4K/GctS2HI322W7lyuslh5eqF1Z0MgwHBrdJUvOStiAuq6XzoRJuCLzUpq6ze
rRjbtqLKWHfPxQfCUBfO03xQSzmEUC565BpnLwWJEr7RlDbymQAlcnBvfLBKly+NQWViTK3betIo
wo2Hxh6eTRCJ+8F6MtZhvyBTb2ubGnlYMxzZ/mFKtUPmZgVC5bo13elf3RXk8wJ+N1ZbtDvf51ii
egGYTiXzHe1jMuoaM+HoJkFKkvVcu8YpwS4yiKzfU6u2A8g+7/oWNc4vlTzXLH/rhkIPOxsU1CWM
9UC/GOnB/xrF78KdnK3s5T8baSFa6QsXIynO/tErpRENzFYiC0oVKhYmas4UjYpXyX9fs8ezP2UD
O++CEbifxc6th4OQrheahgPmuMM+ls6PTfCsfpAHFTuUic4CiZEib3/SoKbrPIXqBKqRhTiR07lK
mz1cOmDy+cUM8KWINx6BPCIrocXr2fbkeqPW9h0x5COD6PhSiMTYDpn+D1f0j+tgztTASWxph8S7
lKYoGiliTld55oGJGc6YKO2jbKsrwQv71ozHufCqG0Wj7dHw3N9l0J7MpWgvSDCUkuG+HAzvDUci
tHGpnm1X1HtUrRB1b5m6s5MWa+RXgsosLKOaZ2+TdJHHEXrJRjfN7lDlKzJj57zjq3c+smCCTQdt
sLWqX+lVwkQ4L6X3PrjKj4cFn+JYmVs8JstpLeyfpvHIEAy2cZ7s6n3y+/KWVPmT10Ix1dO23SL8
/Zg+2g8aNU26k/KPNcAWF8zhBVFl9vuYbp51O/h1vtUBPW3WMw7Z9Cg6Y35S69HVSX6UKOA3sYgX
UP07yg/6Pdon2OeV20Evq61mTcZ2rq056mzmPlss1r4DGx9Xj0v8QAc0yldLyqYv8YrSqUya+m8t
U6yZnvbkJf6PrmN5aB9ukCL3k1ikpbNtDIXlxau6kNmvzN7xgrzrDd7J2pqCiM7sv4XXFy9rp1+M
8fHDyNmM0UiH4zzINwF56Oq5KCAESZ+7ouAuPyrjc7G6PRuFXVJzfBmBJ0ODGr+LrlMERMv9Q7z8
05JX3WeaiFNXWgfN5saRu+we8pbebpPsVQglwdq3ItAjrbCBwyy8qIeZmzSJHLxn4174dnqiK/sa
aFxxa1+U92Zy3lFSjagzAwwb9iMYUM93CVRzIwqPIsTFP7HG3KVWYsZYR/jzrdgVJM16iNNnb6Gz
x6is+2KByM5XHR6YxOzQbCvrfbBt/8QtK9i4E9ihorO1syDaTRnjch0U3DP6f7QFEdlqeaQKEVqr
qLe2TXnpamoeZ3xtn/TAjUvTR+teC6LVtrlPW7BLLdcAPvWWoXExotREW1rgXDyVcA5y6YirZzyM
Jf1g7Q34ryH3927fdGRq3QQK5NwFFEWZGDp76189o1oqL0f8N4ovpfUfzEhvvompnmtch5uCM043
REF8zAWd8fiHJrL7m6rO2ZLsWEI9QMTynRy6yDw4eCgZpmucYhuTvPXsyIYTiyVFiQwxOt8MvKGl
XPc6tUSCHE7ykImjzao7ova3p9ffLc2COyrZ/6pltBn8hj80JZCKDTTzQ7Hio1VCuw4WDUdW98p9
Z3ldaqqpkzI4cM3CDp2twQ4XR/BoB8Sm0Yn56sB+BMnNhEK/Qn8yrPo5WIYvIostDO6NI514Uetf
HFE7s9YPqaTlq9Zey1F9pqDYV3vbMgXQl3luZxzIbfPLqm2cFChhxmTdfS60rqe9wikhvZ3vLcCe
OYw/Kj7+1nRttUGFgci6rzOeuKo4G9of0/ultT4UBvc669VZn9x4njSSKtTmtdrIIFyR2OFgUsK+
+xMtIgHjZt6Ye7OkGoCgAr0iS/pTBfOp1+o/DfPdhpjZHQZtzspGfGYa7g26ZfyWS4XiKBjnhV2t
7WE+ynP2y2FV5T9AUNaHyGd09rVOcTPT31I/umUgtb4Gc/4tr4vPlczjI9Kkea9gKG50p2EH9Phz
eA3gD9nSwLUM5Q9IQ3IRvG0Fh1ZSuwdllD+8zjFUW84dD/YBqy1s8rX4nc6QEM36VPfFbyCH14zl
OK+M4C+EnR0pjH9DYkeJ4Boc6Oy8apX/rr2ay73F7b0kgIxFJM3ww+Eqzb8d6YakOSDileLSDXuN
jO9U5/XbbNtPulzSJ6cN9G1P6mhDkUs0gS4OXVufGJTSH1t0LB3zhECQy4/EQ7RJ1fCZpXxrkvo7
0NlxKT5am0BM6PBhLWlwnLP2Bv8ES0jNJ98UKT91l1ynauRNzO5Otsl+7PlggpWywIA6F5JxxUnN
enHyct3Y+qw4WSIU7RPA6cjQsvSZK6d2X3Dt7ZmKWWdU3fBUqzYAvmxiwOFRhjXdGQfRMsU5DuAC
skrrqX0gdYuJviVEzSiTVXvWYI4+IsvfPO7ecViMMVx6Jw8lHx5fd6Zn28K4gsYeWYlNy5IREI6h
GyJiVH74QL1kT8ZUj0TnNEx+pQjNltStI4LsRdGsQAagFJGm2gvG4Plc1oYi9IOtXlFAHuUPRO8k
sTwqD9bgUlYvoidMo43Yc+bG+wGZ3V9ht9wsUIIR4ah/oymT2DMLLhGymLbVoFwKMKYp7IKXImvX
mB6PQ0bsaWtjh4WAUC2HfvFe/cbiApWNfG1W1lvCc1n06ZN+4d8lWL02glsY1X0kz7t4Mf2w9zN1
G2k9DpeyoK6w0344+a/sH8rDWnji0LVlwESLtC7SNj3mNd6zxU8RGFYwipaxkkSvbDxBWG6zNjd2
QVN31DpTnxBk3a0wzfbYs5KfxAibMs+/utW0n4LGIQBeQFmxp4CejRc+isu86viuHfTvyl531fIj
lVkexSAf2JeUipM0m3buoD1VrTudDfurL1m75YuPp4gvGexMV9niTvaaFEZAuNpX4xZH/MUSeKz7
JKPQsS5rnr+COzzKO8VZ/k7gqztWFYIA8wwWQZzstbe8mIqoaA8Yelsgex2JBV18fYGJ6PY3asIX
dtwbsgLtXgjX3BKttqK1Nu/U7S0HU9e7U/DI+jAR/NZJ+5bdK/D4ZtvrS8BZCog7m9270gpKRSDw
DEV9TgcyMoaqo5kfqiZ9e0ZtynBH6CxTCuioyazvgjr/ZGV+6tKUAqos+wbNAtHQMw4dL2TmCXor
Pn2eMIyivEJ06W3XXv6qcxblcC9s4d/gdJahPkx4KanNVc42yMHR5RQG7fvefQJoiQWgaW9d+Zo1
+OVTCv5iXbPhf/ZEvmtuPRNLtMUJ22bVIjJpRGvs5K2E0LRhAYz5a8ToyX92XKyGEmJ2QdABp6rE
4As2I0tQLrHQJ4W+cwZs6oVLPEspZiz7Q/cxnNo9M/xQV99681HmBqWlj9yc7iACFjfdSCEz07QQ
LrACufqUtIM74Eq82rJ4aoSzVRRd0R+UXebK/jIDyByi1n+Eo6Z7ba509C6r+W6N8ggq9dSUwNkL
G1duOvYXCmXBA/ujcwKqv2cjrcJZosd1dlKGwDmdfUfx6MYaZ/5AOam4gKUXr5dfi2/qr7VVv4PV
jDSz6b5l95kVun0qEwgW1tgc57l7I9m3HFEuD6vVmztdEuZIWTQd2k7hRzSdp4Tl7tYeo3yq1Nke
vqrgt+wJv1ULqpzSuhffvBvVXbVUQ65duq/rhMQvZYGsCVibl0mHf1zvfnMeiS3vae69+MZaQU57
aPU3WzpX+uSHA1/rHQ3cwCjR3Bi0dKiHmxQx9pwL45S7lR37NjIbixgiU483VeWwTWxL7lhAVYzI
XPtyp/fafNQlDGGG9Hjl1RhTSI8duOlv48IHXwlHR2qyfsEN6vcOrT6Ru3TJbaSxJcz8iWL0udgG
XBxwK7J3mdgD0AKUxLoeePtBJTdQX8Genqzov5xbq0nyEAw1t5UCAIfeIEmW7Znr32Y0VP5UcZs7
B4WMe26OR2fWvq2gaV4BToW0jaqDzpsF/1D1VDVsayryCUVPX2ol1zI2dezTgnI1GlLydD+aBcRr
pzJx6pULFsxhxg7OzzStyRKNNHdG3ThQYgvMOpzTdOG5UsSEitnY9gyjoNH54M2ZBiuXOL7bg7Pn
E+fH3hVzIf+5UJUt6yEQzY17G1tIE1BjVOgOzoy1XzxGyN44Jo8sy+g/XkQmE3SeTWhU0jzbN+B8
6y3AfvdE+h4P2lxcs7S+uQKROV9cxOmfvJCcrSlXgRxc78Yh++itMEZKUNmbQMnhQWQjkWJNZuyM
YjxQk8n6sGhXCA28v6bJ7OOZ1LEY1jpWUt6Je+EK89x3VuMmT5DCkZPuO9/KvlOwJFFevwqznGPp
NgirFsEaAfOAdPVI0PzBGWCd5uZQqI0k4yk+D5NhXaFaSwonOpMlaqFFrk0XVV9Y595IVnIwI+mY
VnX7gdf+SlqHW/Dwyawa0IkFL3kKaDjoIrYEFjb+doBZPAKFGIf64HBEP3bOMYfV9G2O7alGg4y0
JggOpAlMmrKDic2Wrj/l0OtCUv39U+JyA3O7o61fbM+uttL3Xm2HzjCzwY5fLleDetRISgzSfoU0
tC4YHvrs2RXFX4j5eVj6no4x8I+WDvmhq0FmrAML5dlLoVcoMW2kW/xV3Xx/vF4IsimuRfxv5HHI
1QwhwfzVa5td6rOOLz33nFTOJ1HDzaogAFepsy305cuz7TfTmBwC4dlXy2LQHuSBYeEHz63cNe4F
iGoWjmvd7QTRFKDECUccx+lAtT1iDTzZfjsAUFP9njaMc52TBl0MZE4ymluvQ93UjDWkZlHSK2ct
0cC3tQgoBPOad/NBSCNbUISZmf/lFljF/42LGSNv25lPRnpzzCCSMFavGYJppa9vrtn88rUAottq
vNkYIyCKZBF61kfqPRIlmo5Nbb4vMpVhm+hW9GqUVEXqi75JDZsCkkfetWzzWCOOUwh8E8pTSK1/
IB7xvXBz86RWQ35Y3XuzCI8Uau4fhKIR5L+/HU3trV3IN3uFZ5+nwWZGsvB7V8TIHplCCFF9Bk+t
86ImDwrOfiRT3yd44ALmKxeWhFRngCioDYwr2Sx+mko14YhjITJdW92HsZpOCVAd1k8YI9cyfR9H
7zmoh+DWBEhwwmL6grmmQB9hZ6EZL2BE2TNyDudWS7xTwwgVmCMbAwaX0jHTUFuqn4Q5+KZZ4qxT
tbItgmTeaG324eWgbnDliwk91TbVm8sIQzSv5iAYt5QS15Aniu6oQSRzNe80Uzq/5ZECYThqzjOi
D5/ZwAQGSQb6MEl8g3OYLb/9JYDh5Vw1/dnJImp/f1Rh7lJqu/erxjWn4t3MKZ9J8gsnikPvoIcb
6v8a5wVTAHY/4+Q3pR07ovSRx+xLnY8CZg+ZQs2wSdHTWCXy3D5oCxqhnctyl1OgteEfZd7KBTi3
Kv5aTuUd04eqTu2meXTlhDCSOuuhM7LhUNa8tWhYsSHHG9Zb0ng+gp28+Bp3QjwA1h0UikEtXZjX
ff/c9su71OT3hIFjz/WjBqQ27qxhfRXcGY7Kr5bIWSYzrNCvNSIup6LIDkM2pRfqwykL1IhCNkDy
4Ni4Z+ow0qxOd8qpCrIQSR2twWsm3WVLzeKnlYpmj0tXuzm5cdfr4JohPxx7dLBNPRT3bm6rl6Y2
MeQCFRqmqHMeSqrR7haVJ7dMMUYphox4HEYi+EI7GXS3szeJ+S1Qe0w+e80bHeeYf5kWRExG7Hon
RsoClrxi72LygpU5dkpWPWELtyBq0yJaBrY0vcZupfT+8FMQ6wHZccEkfCrXuafqNqBixdDKvSoh
iy1JdWwVV5LRePY895/SAuuUddM/pw/CWlcyolz1mpqOtdegS7bLlMfeLORJSBASxnLGh/zPqOVE
3Rk3UApao3YuE1qh8SMv8+6/D7If2LWCLNxWTrPc+hJ6WS3aKtrlljnczYwoSkZye++WGNK9VW9i
XzKj96qz3v77274tkeVoroh6zbcuppqcSzZnJKSzbL+yF3L9B9Qhq+IpaQ61Jbx7NfArJRevV5N3
InUgDn1TyaMTdCdf5h/J+jCveb46Tbz0ooUYwqNq/q4WxVWB0UAAQD2mZe3tSnv9EtBQMffgUElx
SqErrb+Dzhl2a+6yUFp5o2NtkXFJw/fJHPuoKd9SKb2/ZqpN5FNy7dlnjxBLrpWNKIhHjkLFdWnC
OGgpFVG+w0o6W5NtB/8rZDEahJOsycyxXURhY5dnBtolKcnoQUccTgN1EueprXj2jX1T8G+iSCb2
E9gH6RjLQveuUGHBkCaoLJSvBQ+Yg3GBK8ydIOBR07tu5zYPklMBq45/QbnL+gmOrG+qY2D7LOgd
A3+EZ24NbWy2c5eLUKnu5tEMcW08ohNFzb1w0FeOD4oIpAbsRzZcEzNFmUI1GfgwhnwMue3pRxrV
7m3Xye1/ScjFTIwnD4Je798nlz0DHaJUurXmv4r08dV17BOGd4CYUnYXGAWH1s6+5afUx+5QP/z7
iXeWk/WXeni5U/nMcCR2hB/LB7jtrkzIduAMl6PKuzsk4/qwEIbkj8Tih1baIyAfPfRHrvONM+q0
9xbzFXBKs6P7peW8L/0P8KRXY+vNVndzp6HDc+PpTyLB/9T6yMIEL4FNyJPrGNlzaXsvj8MhT8rk
y+4CKDpOea7pohWK239O4CQcPK06W3VDEsRJ5hip9JYTS7v+/y8JbVr9BGW1WniBsPpY+DrL/OwR
KdzRW4WXnDCeMuaUu6eBr0mz0bSM9NUWmbrOWCTw6C9wXFqs1vmgDbFL/gqCfUZZt+VuyNtMN5Az
W5/WwHutmtdKlW8iBwNneUtBHIvrFbrBxoJVfOsoLigCE7Ppg67mZ0Z2yQtrP43dya7RwJrEt66B
bixX8YQRTB6mfnxu6pGFS4XCbWpcm2xp42PibVmzVrIb9qFE12h6MblMZUe/dttdkjU/ljk+1biL
YiPxdg51ibu5Sp6ZTs2JcHKDxMWa4ytd2vti+O8aT9xBOSz46S/CH+5X5K3ZR5GtpbcjItqv78xS
vhhi/kUyt3xJ7W44L0315GtMhb6cEXi93EQxjXTLu2R4HSBwebfJ0GiQTQinPnyzTqAnqLddDPAC
o1rVNPAfWX117r1hJ0RE1GjwCE1Q5CtSQG2Sf9ZsIFVrwrisHNY1qfG7mp3uwpca6xaLiDolheh3
AUG8JKAuxuEewus1gy0fWfbdwtZ8aHR37/RUA3CPJP46OTuiLTd4C/j2CsPg/k12qf01AITbYtng
PqP8G16z02wxaSQ5fIcBukDpIqzCzQeSYxJrMfPvqVz8ezZZLwXdir3rN2ELZwxpwTP5ocSPh9P2
xIXmj6Ak7VyX1gzEpy8jQSj32INwjtLKG7YJ5I7t3CiN5DjrAE2mZFrnjFyBk12wutdHu7Zuo8oH
imOQzXhKXIoXuNJMpU0DSsl+gLBMhZR86R2C04U+LrhgzH+WL8cwlS3MG2e243ymT3HCiLLJkS/E
NJ9Ws3kRJmrv7JSQlMw00tw6+W5NblyDZuz1weFOZqOgptpCSqik4gfKEBrBfB7djGeyPM9W+RYw
jSK+Tfs1Cb4flqoVUxo7F+ldx/7mmf0X4v2JrMtDQ9lyxzZQBgNLQwPkwAblkWA3DPul8bZj635x
5P+GS7ueCgWtSsyxiY33eRlZX7biLAzBL6u4JXL46A3bjmbP+Yd/G/Ncaf/hzUYz+LqddX5d4mVx
5c+s2EZwk910k6tFjd8sl8GvDhm1OHf6GhwqbH5PWbJNy0aQZVy+8OzaIVl1b2+4LVsN+uAXLUWD
FuPVmQMq4Nc2vQfWGpbOQsSqw1pSFZIO+FHvD3gQu5OzVO8EADF9+pP3BpCa75XS2w8xF7wczVIH
gy3wZRQjr7TKo/qAnoniyJiXkiAd45mhE5pkT3esjrhqocIot+7A3MoAcddsQ7x3lV8VV3dUzzS+
NXHfgtioNCi2Y84DRvXel12xOalgK29SUPQ0ODTMz8V33qdfvvshshLsZ2pNB3OBc6NPBFs1176K
lX9vUoF45pF6uJeuqdb229H+pz32pTDp/zUMpSgHSIvYGTgYzHuZw820ffs2lQkYztl/50nywyrL
X+laTmi/QjpzRLXtuZ3QCuFPJ4Aa3xOTxyg6DP7JYm8Wy/r2JjxnWi7avR1kT7axfope/uVD4jcY
IjywPKOaL3Cst1Yr7gHPNV5E7t58jrbS6cqVDbdzTQsfjzt3eYzDE8xQuBUwcfm++Njts+wlSazx
qcwX8ELaWcNTY5awoZwut2OoibhUIdT1HuE1y57qXQXjaiLwYnb63sjGF1bDvw05fBa64neCBmUH
/LAYKnETVigN9fqU6LDXiNqwWyBHOI4rV6M5118GR+F1fWzy6YzaP6ojf2mP1PXDwkUtlBpM6pyz
i9nTt1tSwR1n+QzW0AcUmloH6MNP2Wocphn4NiHQ49RRM4u7h6OBgtwNoh70vA5yB/5pzvSFJKQa
H05gqj42uaC43CjiiviXLUZ1/7QrBCbgVWBavNmIbcvZOQx2ISP6nxW7Bbw5619uTi+dxuNOjdof
5sloAYFiUfZ4goTAAqTpCVpnFxAQ/ZH6nh+MmuOetPx0FBUNh4304nZ017NjjG4oU9/F693mZ1ry
Fjw8hkbxebvuncbpNvS6r09NFmXacivpkjunvXNrAarBfkjNA3Roep7JEAwaBUEWjYzbivFmt44J
nIpUfft5ji8iA5Iw4uU0H15McxwNVhXzIc86DdmeiL4+6nf5XpXLP4TWmX/EGGwGfBKs39tYODZq
swXmsmPktYCdbhVrPNvoxgOLKgtqL/wnmT9oO73LicZxmfLAMqMb1n7gKr/RrUEAyEQ4NBcX8Km+
RuZjvZcAv15ZJ5AWK2LUnu6JDeh5hb2gCWYo9kXnpIb2CCphCXkyeibZ07BonA8TuapGkEptigPG
+hdWMskeUqU4S9Y1XYtwm2E/sJGlEN+0iz0LKkl9QZf52KlLi4U0LacPsWYUt+cT6FK9j2j3djdt
4LMnE96hIwsS6QM2X1qPQI6t26J1dnnG243DR3K95pvlWt6vnK3JbpqyBkNjNCEDRmlDe2r/UNOr
+Qenrbmjh+KDiel5LVG9HnUzWvbe2y1yyMSZ0hneLhsVlltsRkvLVAtuoV4TurU1ljhzmqRb4Y/V
Tjv1i9HF4KZfC1ocwszhitEyOwLeeflaYSoZY/O2eiSuOyQVpNi4LJnpLB3QcDFAGNWSPtaq/p9m
5Rpw2yBeOiPW0/FOgeuRm1/Y29l9+TLpcYpqS1NRJ7LTWHTVLiMCssF7N5/TBD70ShvCvpVduxGO
A6ZTekfgY18FbFOZ/Y+9M1mOG0m39KuU5bpRjckxLHIT80QyOImiNjCKlDA6Boc7pqfvL7Luom7d
smrrfS9KllYyiaGIgPs/nPMdXV3hFZyUX83bPPDyfUDi3E40A6kDEeHks0+6g2bjuY5xHp3sRp7d
YAlPvDcxwGvjrVHw5XshzdWTpTgJ6cLgy/BrhvO5UcgnpsycK81eoqz0FqXCzwDpwGPjjSy2vb3w
oksLcbblzGJEeDMx19Yprs1W+NNXkfFN7KwX6NlPs4v3OZfpj8omwq4vXwt7eJHtfMtwuK2Gqy2u
xuAGv++PcZW9h4SguBVg2valt3FTOP4z7dzJqulfIOdoa34jzwRvtg26yuMFJG99bV4Wz7G47Pkm
cCl82V1yCYQLNxtdXdsD1s2nPNvloTwt8Q0+zyNySJXrkAkPZcwEWXpwnRr5UdEzBvG7o2jBSBui
WrcdC0y7mrpD1DjbRndmMxRWfViC+mVivjhl/O2FxK0OS3zryeWJsLV1X7bPfjg/VhGz7mQYN24x
PwlXvbWBuqBLg9s1RMwXBUO5bF5bxNgdEVT7DQDqMhM/QYuMlKXY+hmZuhCZOxhZOH/uSJSQNWyR
dPTRRrGZWvl+98OE3XNYGKpcF3UIk8fYGb/ssCZYPFsXkdiHTJ5WvVXWW4E3zZ2iR8KSEAQB+PPk
RgBeYSmwDTPLpZyL8MUopwYT2pq1qMYHitcnMG0/fJ9NFt+DfRuG56WfWaU13iqc/KcpK4DJGESO
Nc1yLudDFxBaMrnOzkzxFkXum6z3HS3NobfZT8jlaBi/IiUTN90fzCsE+CDM7DQ/hjZ9kBqAn6pI
MetB4YQQcW52EBfXXX4Fm8lwJ7WwSSfEtWDEKO6Cpf6MwNBULuMcj7mmX4EGtBAx1+23SUOg8Rck
yGZdJZMPuIMCqCe/AX+7t3ZpmfOMoJAas6pgs1aXD67xbzOqxwFRxWqcyJllR7WCL0o7ux98i+G9
/cEGBhoUPmjvWY6ocfOMce1UxTvkpdXGl8mdO83uvd30x7SEzB5V1k6p8WPy8fSGiPxUz1a1qKaa
ChVT19xh09VVdSTw7NJp5tLpuHD7ZRyyc3Ff88eH0Kd0GNGYMhNJEX5diD/ZEAAf8c7wHUQI9A0D
8+n2vyQDlWP/JcCwUOC5N2Vfn78iJ+B6nsSPaXB+hQ5IU2Xadxpo7mkEkz6V7W6ckUl0BZ88wtU1
GnVgaiJFc5u028gnE67KEFSwY2YSHGuIrT3tAUw2AyDN6U7plEaHZkyfTCmplxJWU66Bcl36vyYA
oQA5vKNB5NQDltpPXfmOOJqzef4a0uqn8TOE2n0GhbYAJHU1mnJl7qxjKpdrUpdq3ZXipUuaTZrg
H0SBBYYq5kHuUIsHJKLytRpRKKzDrHgviEfdDQGRoq3w9lpzmlZV+4rKkIGeZAjbT3RgQDE/zAQ3
rGqhl7L4hDczILZnr4fgz8OkgYiKco/TcCyCeK0zZ7MM0AKDlJhSw2ZyJTQ77LzZNF2lj+OCFTpr
lzNxdlQ61i8fydC60c5prMfkkFooHpu0eVOD6PaOTWuS7loTttsEPjI1SXB2G2ntfBu3Qkyy25pn
3aLKWQcEXm2o/b41BJuu9IhbyhQ0zwHcgiADbgfIxGVetJePhDnIsyeDU9QBfoMacBi7IEA6YrHR
vQkyGQrv0GGUuNAR0eJLJ9DyBJj3t/FkcWBGcfRUqsHCMYFqZAbHlBk3QTgw9Jv46E+SFZVoSLRB
+DUl38abtaJxkRfM2fQAZvsG4PEf7TA/2cnt8ClR/cU0Onn8gNUNCRgdKmQc+pyO7yBjEkTPElNP
LRGDTaToEKDI2BXowpef5Y96rt9LL/zKIjZ+8WvdsCqJyDLAw8BtvzTkWfDc44NMz5Hl/yBWmCbZ
o/bTzOa6Sv0MJonc1813bcfXPMmzr95dfks5PMkHlCMNlTcJF5o3tR0bsBZJd4d8+6sVcl3QMNwm
QFLZzaZuEDc6UjwylOJjmWNYeIg9hTPeDR66KLqfOEUfzkG70QKqDSNxBNlQMxr8RBZAjlwOyHP4
+tAczesSACXKdTZmcmKdPQCIwp847zqblwO6ZeMnIaslw6leMnyBO+jvOipFkkkZhmf1prBFAACC
UNvUZevPkEGtxuqpcerhgPSYcKGo58tHfNdY2fvAQZzdIWGqAj6i6KaWWQBEjctvJpCvxYAQ13cG
bhArFsC0hnAd+uRFm7lbZwNAcNdFhuimrJQs0roKNmNrRGlEZaQAnXLzHQa93LjtO/cTzIcGGbqr
FCWqY+7ABAaokJCn45Sii7MAfNhNyrpcqPWyWJpvMrgdc0mrSW/sCDGTU4oVrgLM1eQYrhLhXm13
+CYH8R5qkmlEIuC+Fc4KDXm57du7oOvu8tD56ftwe8OW8QUr02tA/OhZyfTVW36kPNxjSbTNTKLr
YfaYfAye9VpD2+P1rLvUHrmS1R6cy7hJSl6/Cd1fOKwV9HlzXELzq8GFtZ+5egLKoZWcKSfJ+yrL
6M4e4nYTdZs+V/UpeUkl+gB6KthcM7GpOIkR6Ea/yZ949CpJMG21HHPtci57HpHWwUdgq/4RMdLO
gmXU3054iUWDTCJUXl5R7tykuPq6r1GVOXI7DudeqycBU+TQQuenH+VQzFDph5ZNADrgpdIq4Sm+
WL2ibaIC6kL9rG5hBjpkApPndYIYX1FlwPtS2V2rwE7Pzm2NKelFIcBditEeTpNGhTeWo94olPkb
j6FkY4cfwRwHD46ELKdpPEEZ8YGJd1lzHJEkjtc2/uV48Eqqwb8Pff1Y/Rwt56vTMSYpzswgsj5R
Dd5PniB9qEUbYnn6y47miuqqeglzv9ujNT+nOd+KXADvZZbvAyEPAagr6k7HJKSu+cDQmQMtjfg+
a1SZrpvx8rjm1mVuWAR7hJ00jKAAk/g/7ISaIBHpu02XnFrTdOjsayPdoyHN5HGA62lKvmlFxQK2
aOmIFGZv3DzI9VWXooq3h41Dp1u0UpA/6nxqcjtWDEWQBJpNHiG1mccbr6omR8gHjOrcloL4W92R
58HWUDOycLC2Hf3tMdwLDvtVWlGYmCT+5qbitwGUvmvG+0y13/oUvxJEx4Od8kAkISVWiBUPjl66
aZfmNe6IhyG8fMveIkFpEX4PfXjgHaQgTenfF8s11B7PQDzZ97E7ku0KHKT3K7Pjn7ydb2DbYoHU
OUX62HB2npvQvVY5t6RJgPSzUUm3Q44YLiEVF9cteSWhi7wu/FCjjNlIRwd7oedbdIX+O8AN1hrs
I3NMRmqwfKgKZJ4cko3r3J7giC+lOxMn+FLM6BFzB+RQlRJ+JwDhU7a2QJQIvKXavBNzDcnQxcXh
Ovq5z5iK+gUvgeYBWSX1HVyGZTH+ll0S7R2ybt5WbM2VwD7lyecu9yb26RbDVMY4Rab5kbiy+BCQ
RYVUuexdHut4KA4pURXYkX6kXaKPndvwcbS8K6tCsxAaOtKR0RogeH71Mxsog5zIJc+m09T01xi7
y6aUuBYyPOlLoZdjCZo2mF08emk6bq2gTNZuSPTtOMz3S0mNatEMTl9micl3SmuqNpA2SMhBQi18
dog1DZbZjMx3KpcdfvEMqBO3Ep82wKuMoVv5mNifqmBQk/ROvjVl8T0yAelOszceOlbfgDqLGV8Q
TpKGIdPOayrnOYChMFVdda8ou1q0u8e2SpAu1PQbLYJkoKAuHF9n5ouhS+x1qPIxfxDcXKU7ILXd
0WmS37cEzWePYs5anqte2s/yje3NdGWcW2zJmuHwKZadcGv/GbD6TauRZL9CjAhN/kK8OCYwDXQ3
VtbDSOrTkegDLq6xgbCtwVAaN293FGbMyPqtgwTgxWAEeUij6eo4qU1+ZmlOpSh/uQ0hAH2GsqAX
8ATjkjU+WidciwBEnm4iDMdTB6IyH8Za3RiKKcTTTH4AK3DxaZHdCmHMDUhamEZ1LouJDwnj/LqL
kvAhioEldLAhkqzPrsJwPxgsLnuTs/9mSMxcPzTdIU7nL6voy1NYWOu+Dv3ntgpW2ExArCPOVlkD
PNNFpeIZYgJ70R6TaFh2Uwz8gZVUCZS3WC2p7xySnK3cYMCYjj3dcBbM9m5W5pIQ3c5qEBM68tDp
7Kuo2o49uX8NIxNvii0UN+QmlDaXEct2cPpTRLq8zL3PyZ4P0mAQajLX3ZPvTC2Vxu6ztOxsmywY
rxHxMItlZnZoCEtd2b7Sj+E8obLsOgHHgoIWxRz7+2jcLohmV9zRhHP3T7iEKUZSPVwEg43VZJVI
Kz2EBkRFW5tRdZuIrvSau5IIv+jBaJCCKqd+dbDh4jyzt9E8f2Qm5opG1tpVSKhmqHGQs3ZV1Twb
TT2sFvHZWxTTUmIHHTwAVOM3JooH0JE3hzWUjFZO9ca25va2xEn39tFi9nHq8ujAwgZr6Xg7DBzJ
gIy7w6kbuZtzl3hK9wWsio/ZGY0ISWvTZRznaj1M9J0sZlYZvDBii2mTfWjpVpgPz8APaYobOzov
Y08MtH8jfmPasJaUc60CCFGFj8QJ0ke5ODpj54GGksCDZWbFgFmk67i4WmLdVlI775xU9S7zW1Dc
xFapcIJ+NT/1niPOjZsdUjHdtkzRVdFD7t3eeU2GN9dCW5y4I+YTqQ7Z+OVwn+oDDFk6MgxejXcm
B8g7SZrwjUEQEEuXEU2EYpDxFfoJGXwObU3NjyebIR3yLtYerwicswNGd1yBBbXqknvHeLAZbsrh
1GhLbjlogr5lXhv1zwB9Px3UAysTn/2EnFAzMtHEtsYgntYtYZaTlA1ql11ZFzcX3gBYEpEu6SSs
yi3Ueggzih3z+Ytt4W6WkCi5LAp2y6xM2DPdMY0pCa1yXpieT9u+JwZymMpdYEawJL3cWiwBqa26
dTS3wykvZ5ij6FDmoH7rx7Q6+Mr9bpesnx3m0h3aSdwm8lxaUG57UQ0biBNo9RMyJUJmGzzh/cpz
8ZSVSfjh1cnWyot+75Kex9zctoE1juooNfdqOLFRzix/eJrq6qr1U7f4xedIplPvcq+3no2IGKdw
nQ43gEq3yqx2R4o7MdGRo/fsu5wT9RHdAYZWTRQfJjhd7tnAqZWt/fnsY93fj53FomuSKcQU5pJ2
N/p3mcmttfENszIxfviMn4F0ZCOm+JB8BprSlaPAhndSvCZxP78wIzTH2unx+c9oVD38qgxwSQC2
XPoeunRSdwPRny0StNAY+/ljnBFg08zoStLF2sbN4H+jO3x2MiiJTmA/xQbFZ8sigBJG3BlM6/RZ
fGNyPnHcE1W5dStneiqj9DP+K0g0uh98lm1urOqtIdNl1wmbnQQP6r61UId5OHKOOYOc4vZ2DSSQ
raKRIFACB9DbtTNumgHufllkeFtp1IDrW0xmporhJnp7BzHxsyoALyDd03Ztv0YDAnp12x5DCrnX
wtzXdSQB9iT11gqbHxzx6o4h701pfUjHzmObqxi/GZb8l1DI/nnKaOiWIax2tGM3XYJgBLkE8x6h
QbOpwCbCoL6xje2ieh7CHHKo5Tx5lajYpZesmlqnPmvAZwfahiDyphcq2Ico+SVgShzrvicyWZET
w61J5Pztny1m785Dw3h0MvqHeF4eJKSVTV1DlBiXtGVRCnAXrsjz6GFJhqxvxGBvGxMO5xnR9bYI
C9ZFEVGwok8fBo3OSEagkgm1s05tkjGFH/XL5JldMPUAfnOIeaA9k25xVxZioHWc5YQ9peKlbJtL
mJfhlXEFc3DsvllTgXyIYXL0/PNBqiO26LxpK+GirEN295eiGn6BR5x4TE42AOdT62XUVxlRYCPx
MQk4u5VVpRernHAsZfR7qaVy7G/W66DH7o52r95ksSaFZ2hfxsJPTmwUNy6bp5OLM9i78UoKoLCM
ZNmR9wtj+gJYpEUiW8gYsc0gf4oKm1kTIbrvwmRntY6L6gLSJcOgiPFr8WjsKTxOCTxPFEaKKiFI
1pSVm8qY5dw3750bjx+WApZ88ywDnDjFHa2OHghaUUWcb6bahh+JvOl+Yag7EVKtJ987+u24Knnk
Tpj1rjxx1Z4Ek9ckmsyD3VPrtePYrzJt1K6eGWKBt6el7dSj0cQeDBk2kMGB1ec7PjplYVG829ly
ISUzaezkAk7JungCk+Ycy695Ev7VeOgFo5TSbKBmYJRUYNOBGliyWrRs8UJOIm7Fsd0Q6/WFJpC7
W6QaeWqHP2z+1TGMzRTJnn6DpiYJuRXQXx5pn33GLP4egsm+SCY6TJZ9sLSmty4eo5Uo+x/whWmA
7JDxJeuvv/5Wrabt3NvsR9ukp2kPPnw9/GAOXG7KmxzSNsLGA8RjbTqfPLzuC//i9F050VNO6zx3
GDgEGzTIy2TBkAeTD1bPgAUqz9Bw05EX0mBu7qOC3VDEjEQWtxyAHBM9si+MYhUrDjezWA7SGynV
DOSqzMcOBf6WM2fV6+KYO1m1c/rvXMr50WUh8dBRgEjXf0uaLaJDF1Xl3D0E7fjhCYZSHbOcJNH8
edQB8JmRvSe1Qo+sIdai2v2J3+1YmMaGstjHe+NG57avp7eslhyCvXnhB7f3feDJfUy+1nmc39no
T6exup1psKZL+JjP1o0ShSccZLjxjwWnAfd0BWaIlDREeB3+OossXzi6u8zetFntbMscLGcm1b2t
4CHY9k/0eZjyVfCDXDkIPw5XBqpLs0/Vl0BdHCCTak2svrXhBKggOAeI/lajq6qtfOxII3sh7eVl
aSFEsClWZzhhp7YUwWmx0m+W6cpzxn8BTe5xBZtCvqrQOwe+ZscVOudeWfHTmEgeEZghrBvNJQwV
JIOWPB/fcs+gd/rnmkNe+zH0z4yGlmVVGWTDpSup2SSz/lROHq4FNrds9T5kTGEW+TDJ+x4nnw1E
oghvx4we8TIX3X00uJSjiBs3IijuPOlPd4PJfhXEuxBP0CUUjt3PUfMCELvKuzmrKUGIXORRFZyE
xEVu2pt1N5CEZ1DcVXekLmGdKiI8616VHn3U0OyF0zu07NalYbrZOriFK9E794XEeSxk5q+HREj4
rwXP6chrLT3/cbYnefXKbI+wmaIwHL60UwDM7bv6GbaR2LNxsA7LCFRvGvCASyajIFsrkLaoc0aE
wUORJ8dIliEJvKikclS8x4YMapA92U8/UglGLf07XpCUmj5IjonloEmMi0sQf1kkvpBK6es705n/
+gX3wlpMkzyJwQ3PilHuwe3cC8erd9LAUSMeLGhVSgDSsrq3nG23NcKEwP5FDJkxdyrfupiSP/mJ
EKdw9ZelyK9lTIlv+IfWkVcj8GJS3yK6CufGPpdei7RR0YSFCdD/kOnQC+7uemCS2VYoaaI59hgZ
kh+0RG25dz5zx+93dmfs7+Rto1yvSg4nsCE49ftDqfSNWZvt4fZDC+rrZINviPVY14ZHToRvmMHe
WUTNDPhrMmeiCcHubNazcYG9Lot+dCcKzcJh+4z+sV3Psv4ZIVE3ZqwfOhEWW7eOu63bwr5jW44X
oD04sJOqnEyGtJyx6E/Oc503Nqely3TaAWMYM33j/Q8ZE5X80FTTDNoL/XFE7WZZtiYkMdJrO7hJ
PZn9OUuDrKjQJ9VmhIJZFRniBXIg3DnRvhgMot2+3Xv1zAMuN3m5RZBobYZhwoR1M0OTILevfhpk
hYfSLZA4pAvHqQ2IZzX2LAPHjHNJO+RrOXOGCrwb5+PAUvBkZ/cL1r7d5HrDKoRrthOOWPua4G6r
agFIeYn9j1/S2nd2ic7wzHAsrGUJQsKu2UFZ0Y0WFGF5UsuXdpPphaCXY8xHdN/X+OAp7YquIpOg
5Tkowa9tgsbMO96Oee22TzN0mUsKxu3Rz+UEFfMWn6Mm1AgLdqH0xvuJ259Ly5STA4783TcrFdiC
FP49O3fms23c54YDZY0DJ1kPaf7V4FQhBSuxjgvGwjVDJvsOyAYuRqNevdB9G43vYIuFeCNwmM+d
s5y95CYv68mOM3x7GYsPwz2zQqL4Ktntwl6DijZtef3r//vrv5jNnvJ6qC+z7sHqFHG6k0t748h0
FZxGPF0FKAyUddvJA9zEanB8dAIRrhOtZvo52Fj4LLGPtc15hkkkvE6fda7Pic0iJ9Wpw+iVLQb9
zjxV5nFh2eQacjrhlmKQqNPqAUd8+VD6ydvotMwv9dBfQC1dm3oeiNFyCbpYJuY6UInZ3Levmee8
ZnxdHocqfVW1mPChpgwgD0M+tPc82Pp96sP7ufyh8yS9xMN0pRNF6dpU23SYa4R084gtUYiLW2T2
pTLJK3Hr4okixn/ikBjWNW53Rpa3vZMEcETMM2p1qT4jU2N0k/lHQ/D8LTY+Z43suMxJVPbW21+i
k9ldkmL+CEXLmSwxGTvDtyqO3hIPcSbvxBM59TDTyX66qMFqthSP330zFmALCgKUjDvDuw6mq8pF
/NC0xUKKrH9kaO6f//plMnpY+7S55z7oiT3tsQ4uG1pq0FMpvY6YGrOJvLnamQiiA8hpdiJ0pg+Q
G/SxxSa+qZT3HNmheA3FcMHGj6MrsBA4CfxvAFN2sInR8ofMDADg7dp5W+GfPeS2/s6ajYauLIFH
teuiBMPdgVTKejxyNAd19t0Ug3UO9CEudbBtmTRimybB7BZaUrwgbUbfyLVQewAbuSALt7+4Xume
Edv9CKQfISWt7oYiQOCp76SDZq4NWFgFpxK610dDJkU1rZfOQ5y/pKRL+PYXmJmfQiGXtsBw74lt
ri79URZkgjoRuFZ9G3mxdZUcR9TIJIZmD2jKkt3IZBvAtQ+BwK0Jmyf+2O1QfjRL0oJAV+/02vm1
13ST0HZ+RuXon8Uwc83p8QQwlVBqwx07TIavkTl6Jqi+FTGD5sKPxx+Vbt6ZGq/EJJ1TmMjwMEzB
U1b581fGmG2xjD7g4U2IStMZVtvOQw8Uo8c1zg+mueG1yNt7TKn4ERrfPPA5kI/uVvVGRBMNsIqm
jRM309pHNrCdnGbPRNH5Sb/EjJO78UGRU3HRLggogndYYw6+uEuDfXI/mUW9ywjTXMxYmROBLWRW
qp9LOi93oLlfKCepEtBdPiUeaSV5n/YbBqwKUFPWPlg9IMhwjuo718JE1eUlAcfIMDej0+/bCDqh
SKcj4lw6lAGJrq6nYO1BqtlwvZDJN/YRWkfEjIGyTtiN3O3UJ5c5XZZDOQB5x5UD/KQI28NsRfkF
PtJDJJudpuD5MmX4UwvABMhABbkpqDoHxnHb4AuNHpG/uVjL3rOuqOOeZTl5W5oobHVjfuqYJCAQ
w5tmSuZmSUfTXHR6Oamq/XB9QKjoDXHtOmfT1NWzVTyrROf3vdPDPHPKeUu+9m0uq14qrmg5ARHJ
vds//3Ncyh63FCkTjeBplEznVxHZkEp/jHH3NsMvCTDmNMNv3wdD2c8N0zbYGyzfYlaV0n+6ndjs
PnGNwYUif3mko6UTjo4AtGYdPMbWaJ/tEflUPLCPz5vYvXp6E8Iafezb+DTXTEcH7qJ3J57XANHS
y5x4LSUf4s02LJpzgwtjtfTZC29w8MDdMGE36okg0znxFqiYuAIIA487+TJJ3pO6yC+RhgSr45KN
xyIP0bhglgq2gogrGBLaeV5KRo3zgsTbifUbttRjx8A7HWv9j0JNzrK8iP4aVVD78khMKD/bx0bV
/maOxPiSZ3w0iu/sNq5hJLISpBhoguQ8E1y4JnA43chimnYZyuYdg0piAyQ501U8uluCDljl1HW+
d/R9X1oQYBdpuBHJ9Etl9lmOJ9cV/ZozG0V1wHdKB6cJK/+G3iZAAmm3p44xYdHxRx3b86kMF7Nx
gi7CEYL4SGWYCfIOeoo33tcqprdJcbiWQbxyFZKZpU+XiwLFJ590gbairbGF1gki5QE1/KQwUbox
ccY1DRiTvjTnWMvokzkSp1IRh6Dx6PFhfC/RbvteCOQiz8IT0+PXso+6ZxRhFA5zovfSjDToQ3Bq
CHEh8+RhnjyUYYX1CAA226fYkqm16ulEXXDIktnZtwVGHqoKZtPzlJwXqzq7MUSEDjnZWidBfXDG
uDh1hS33aHAgTCjrOIR42+ra7ERdpkfhpa9ErMMLZHy+aVHrLZTiF/KVFmA3tGy58NO9080cGvT7
bdBdKiVPFql7u9liGx3E5smO8u28ePElb0KSWcnI4wFSR7dYpqPfW8iHlrTe6cR0q0K05UWlgJ7q
8goeTz7GQ3ejzJXhzlTjhxjMLQBsjpjN8NAp0sy3OV+JF0eQyOl3yOS7nHjFqE3DFf5RXGS5nlae
Lp0DGulbtF56m8K3/RrnCqU4G+CtFL1i39yBrkjRtRCzAiKlUvZHO9yl8pbq/E1nKK96z35UePlX
dmjGHRxRobb4naLTLH/5El19RJolhLqxZyE1/pioDUpErXZJidf0bzSq7dErW2s9RGbfDsAye+xi
NWQ12ap51bETAGMyhpuxNPMxEPFBtk51tMPvDFq4QkeS1RDLspySR9vNP0t0LX2rGuYsWfEseecA
cRT3JXq+tg/voOBch5ui0Ru0e7QBfLSu4zHUvuW4Zm5ymrrk3khmnURJwmNFu5Ybii6ba/ROZPDK
q/7TFIjgo3PB2q6hp2TvmnUsN+VYqgsQZoLpKrIgGtjH11i1DoQFkoJoLg8JwfcbH8mLwMl+bBH7
oZzHS2D5AAmHREVbMjeTXZ0pjhEbP3xsYztQIcpYwDM55v+w1kg1Fay2BU/gypIQHlAqvLc6WbOm
jraFk1jrVJTztSeONorD9OpOst1kbH2Zf+c7t5vHlySFRllH7qc3w8nAmg9tMyh3jRAZ1ifCY8J+
BpVZ9uJ7U4/1aen834jUnB1QVnSFkW1/jzFGbYKK1BMiT86DDoonxlvPYYWzfc6aZoM9VR9ypzok
dmJfl15/BJZO9oFW4oizZ96FE4NGspVe7P6Zp53k9Q4dKvjp9ZQlw/fZOOjqUgcDrDeY7ViI/M23
yZ1KluPY599hkB96x4I313Z7rGko7KJs2VQ38WCJDg/feNaxWXf4vNaeTJ+KfqayYMsY6G2Agb+I
rQ5pBYIcMK/pRqPvB1LVlJQuLHzQA44SODx4PAbOSsUWYTrsLwrLebajJD/HMf/GAC2RqTq0BHZ1
9mcInJkXY6zJwcbpiRqwLe+9Ub6OSKAUJ+uqIeq+F6lHzlS5tW/Pi8W6QXjFj8GurZUvcqwe6rNz
3Whr50wEuy7bmQLpEHnoXIQArDZMM2s4qbx6QCOvWICR+S35AcAV9Ujc6Ksnkm92lkwovIiDGsia
BOa+Zf5j7VB9tLvIEbsKBi8yRQUsvVAQhP3nhuS1PSzA8DTdfvFV0TJPw6HdcdoRnzR3+8Co36Sq
6nOkuLzL3r3MQfKRdQU27sV0e0Q3b6UDNiytEggnfX03Wuwk3SyxtkYyV4rd+V6ZQO24lp7nWuN6
bPiuj9l8qhQdPj6Iy9TLb1abk7U9p/u0YrEFsYVZT2a99mGiGdnhYYF6BHcxt/01Bv72SjgIj2KV
7NKJmEFZueFWRWX4kNqCxEZ8agS2hjTyrY7YzfwsTKSvumdAoPkLSwfxxgpD1JZYMmhq1SVWHWE4
SYTadOnkKTI+kaZtdgFC9hy2Hpr3YnjGVPpZ8/zYk6fu+F7lqkM3baMkuXmnR7YpTAYxjCmwbkis
/fulAyb+139N+fn/R5LUdMGAztpff/7x8SXzGl+jVvmn/uNvv/76rePXn394geMQEvK//wpVSX81
mw/98V+/ff8h+ZNvv3r9t9WvOv2o/s2f+0ceSWz/3Q78OPDd2Pc9T8T+H38b+XN//hGJv0du7KI2
CHDMROE/5ZGEf3c9OwQEF4rYvUUr/PG3nojl7M8/XOfvwrcdNwrtMIpE6Lv/L3kkjkvaSFPNaVPf
/oGhH8REmrhB7OGSxKMd3NJKPj/QNKT9n384/4vcpBTzShDt3bp4R7J/F/r2yxSIQ1y0PyyGowZT
1JrnyopZtk/Nc9PZ+396y67/+GF/q428NjkpIn/+Iez/+Rp8x3H9MIxuuYP+7ff/6TUgV0i8GJTL
nh4L8q+If+OYvav9aNh2qq438ecwsvbrmdFPQRDsevT1Cfr9GX37UJA/X3cRijqxtVwk5HoZKV9S
VD1hhqxnshVhiZF3DDrbWXtO+DC31W/RtNlaLPNBex4aFj0fIq70TVscRMe4cwn4bZ/Uutqh43Fy
ivlF8Qu7bC8ZL4DjJ3ZhCOFTxQWCj/Cv7dYOV8+VtQQM8knzio58tNT4vvXzP79hDrE4//qh+aSG
R74tXFCL4e1D/ac3LGZJ7RczOYoi8V+W4ZxZsExK+2BrGHdN7dO+Aa4TYwqZl0WhFaXtNht5/a5A
8h0z0AMvf4AGgMcn//F/eXHE6/yPF4dsAH6VGzieK/7lxZVRFySga6I9+bkWdH6CgKltIzf7dMbo
RRDVyWm+MOXp+hP4K7m2UuvlP7+G+N+8BN4gEYVA/2Mv/peInZBvBkzQItp7jTiIcnybqhKJirLf
fFXSoaIIyu1kWyMTX//nn/xvPhnBKtnjywxKi+fmv38yipm0PRVRvPdCMvvsm1C3n94m1Pn0mx0k
g8hb/eefyCHxr293zGkQE1BErhAAqf/+E12o4N3/Iew8mhtX0ij7ixABn8CWniIpUZYqbTIklQTv
gUwAv34O3qymu+PNojvalkokkPmZe8/VnkTSF2PjQYilV7AKntDjfP/7D/ofH2poub4lQn63gMLl
//1BnjHzSS9vqQjy79L1NoWR/vY8faoGaeOU1wTOnms//PtPtf7H4RAiXeLcdPCce+Z//NhxcKtK
dAT4GYX4toTzkE/5HTKD19Dy3oc2gBuPQBrd5npM/cO//3DBMftfH65tBY7jcka6TvAfX2digbdq
RST2bgxw0ejZwdRkRgY25Wvna6ggTG0N6Nt5yDgE2+Nh6utk35pns3tNEuyyAAFAa7rPKVaITZyN
N2U1iHm6ipjm5X8P5RWdpMk+Oc1g2aIQdFmIbWLIh9sQ3IrVwXFGKrsGIEy8a0QTlWik/W6+w1rj
rQWjBVpCfZsNxjm1736JgjGsa2W7vifFER78WkwW6lRfVifpxOcEifshChmmweLHmJJZJIxCJsDi
2+yBHLUrSvqvKncmbJXoV6Zmvo7WyIi7s6FmzC17VAKESFVG4OhgGGNYFi9dyCaqkVz4Dq90PDCf
kBgLukWF6HvWewDSdk8+o1jlFVX7v39Pzv84c0IvJKXLpvr579dOl2wFWXMKTOkZJSRZtSl7zSTy
QDn5h8JWV3/w/6DE+HDN/FfZ4561+gFK9R2woCuwl3OF2c4u2CGOPsD1piLJOiK6+AcHw29D0gjr
O8QhTK4aqdltwBydgT2uJtu9R3EFckmU13//pf7nkx9yv7uhJUy0bP/x8GHAd+lU83A/N5CbyZxS
CgqA3w4PcDvv0cYlk+S4Z6GP1tjb/PtPX/7w/7cuCE2TwoMDKfD8/3ry4zrumFSEwd6tmhdREY0R
Ztem9l/aqvjwS/MS11H3/zk8OUfIWfuvH0tis2k71ErCd/7j5G4KyzGE3fHChcredkV3KRO14y9i
rs2m+GhDfeswH7KYTwE4plaznhDLHWxHbwlSvTcjbOEyTvdsCKaVM4AbZpxnlGi/lrE/6Yj0fFzN
foAiyJhWnRMswjRsxKxaEDeqcW/AxABoVZMq63v3RoCeL/JjfmLpgHQpX/rO3mQKsQOAR9zs6FRW
fTTEa5PgiaEh7dJk/0fWwp8CicqqnqqzrI0Xx/deIJfv0yH5LRTOafTSrA9a9eQh3CpSlmEoC29z
g+mm6Z78PvxOVL/vcvM7NQ4gd3aeUe6GgRNCEKWY0VGMYXzs3arbm06PKRdVA4SQPKzeZ/YaTBVK
bC2YrWtCggLfOy9VjwXd1mpJtXA19jJfM6QWtotcjEuDpeei1/nKfTvbsDQ9lzZEYqiu6VLlPDba
vy2VTIvmGflD/lFELnd4qGmWopsNO2OdmMV9Xo/mVjqfVcd/YJXNR1UbX1GmnlrNNNNTR4guEO3G
HwzxKJ5BnRJygpciacE1qPcUfntmMBMc/OJcaNRtIzFedHjFhw6JQ2Bkk5BiRcTrRroghjt1K1RD
pjAQmb6sfpsAfTcGu99CTlDk0NyObMX7Q6/4PlHufM8w7NkOMhJj+Ken8QkrhUvKFz8Ezcva6olD
ZQvyNng8Wnl/0TbIWZSav7Mqb0io9tCot1Yd3uPSBxKYjOcBGCaqMJsPI6FFTSabIJDgRY6cJ7a/
DJYwTcIRnJDJbgaK37XOjXd8HQdM1iYXNj8fFawJogXNnkm8dxyJT6tpyHGnJF0Haf+FJnXHwZys
cJ4pun4MyPpl7PrHAsTJJregGtTsOMuEP7DFjUQ58OK4NvPVKKQZ1tl3J9I3GGP4YdzqOvasERxz
1DyA/D/6HGVPMv0FfQH5g0zukZBXYwZzUzWaJSRDCLd21+zo3FXQhNcIeDyYOfYCASG9OclJIHCR
x0e8CpW3uFewTzJbY30fd/6NgzTZ9vzbzciun0km4juw/CRaZL2zNT33Jy7wpVse9wbrKoxkLLGq
oYNl5ads3Yn61QQBYbSPD6STJhLBSdoHwaGpQuRAY8SF1UevyxPDzokZMsLLRIhbpSEB4G4z13Iw
kXyRGYg9JSTiBWW4JzGu176D7ggMg9f0N5NoF+bxiJOijKhzgCydQlTaonXPbQMtjSLWu7VB05Fa
89dwUlYCVC1rJwntlV9nJyNlbJyjRyXsQOyS5UblBIfNR1qGLijDAVCQzxFkz7pxv7oYaVAv/1lS
qR0RHvu0hHJPsCjtiBf8uOyp+pbWxcytxzblbcoL3hyLQTGMifTQSB5gSk2YeInmlSd3zawBDvVU
+YOLDgGN6SqVDgMfgW8L9S//Xys5RAm6PCLKmJ5CfkXnGhY8+7VRvyUL6C1z+Pkktl3NgCFwRoUH
7vwal/qG/OEbjPm1yPmIMrO4qg4dR2TilqVFQ/D+IHvIOi3xivVE3BZmIRVjNbFwGHl+ibutpPw1
Ga40i9ct1v2hMo1bwcx9041Ju+WvATlwZdc1zdZytxaG4gBiDc2vXp98XkhfEsddWO8g+7FHzMYX
FgKeQE3BVJHz2DYOG07+roNHTqUXMHae6myHkoDoj1Tf1eTy7JrWugxps+CQ2rexbJr9TMytU003
Z+RVLCO2SQYxvGpAyqyjiOOt+ifbnKAnm0D1WvF9u7Xa6az6DdsB40jSC2KfCKUz/TrYVMgMV2GX
v7cgWdG9zShKpvJjwTeaXscszy3AQKvsngfmqSgSi4CPTdOZyaEMSNk2UvsFJuRjyUZf6uWU6vin
KOQDSYL028cFu9VhR2Gjjqisv+uQbkaPWGdspsT/PCRcTJozwH2qO/OATwnZyPSgEn9vL8GJtVIB
nvH0kTaJLKZoStiGOPce+vAWjpNhFWc3BHAbHm2mSgSKX6Hw1itJkUXxs4QGjNCPzPsyGY521j74
PlFBqUfiIKfpgLoly1CumrN4C+viUSE3A0D3YGrLutQ2sh+UEi2CNhjrUTX4W8QFz0bO6WDV6B6Q
ZcC29PAMEkxxKytr4bsXf7N8ZFxdfk5O/KdM8/aQkNplpywWDLtwoBRVn2XIA9T3iB472d0RdPDk
KAb/joVayhCXWahv3eBmj0YLBpxxMzPMsJGvjqUDVyazoShwZWq7+bSiGcdCWG7GicBgvEJByZvX
ucV1bJxF4s1dAqKZozTduRGDfJ9vc6cXBNGIDMfkfWfseOnxl4yZ+TFkHCH/XLE4CiCdNjNfYDPv
NeNz4jHhABL0wwlC8nUVYcCLjLVppJz5rnsuy/ghC/PslNv6mKmASmc50YUhvbWyeMT6yVn1A9k+
WcsRURva2s2GOmco1LXuc5hDfniSWX525/vKJM+gEe6BVSVuY9x3ZR225wl33f+tYBR/0Rq/xnoe
+WXcqr1TZv3sRgwxvEmfZqSNqeKjSBN+D895zqWJYGuBufszCHQgjQ+VYZ3weaDcmCOx88kJ5bKX
S0ITlqFK/pigAmWQ/kYO3NE65aQN6v6GbGvV+O4D4IFznPHnJYmS67DFhoHrhJwcvIVUM8UzgqUz
66/PiOHZlZ8odbJ2pLMkYVloGA0LE1ND1E1g+CvlJ68kl8Of7+t4b68NHRDFWTu3ju9sw6KuW+dR
cdBGVDwNkf3SJ767yRL2DqITR1FXJpteq9xSTkV75uTV0UDguZnd1lgVwfilWpYV2gpawAj6Dswj
luqWcbOfZbdaMbsyygYBILJ5y8JZWLC7g8YgV1WafdT3aZbqnVFNb56iZvxnuGbmXPcdZhAaw4jX
TCPwAoNOz7YPtOGdmqp8txojvUaivs/dG3pyedcXIAwSPEgu69REd84myOj95rG5z60mPrpwHfzk
ebZimw8iNg+unQI57Ke71A4ueZTCs2zZESRj/2AXIPNlFR/5pmc2FlScgog8x1LTnp1gf6ckA8Ep
6wfaJQ5zEtIJQIXekB+TAEq+FEnLKjaw94YfgsQdawLDNbx0N/8LPxxxdlnk+ywN934z3LJ2esLF
vEqd8V4xjYnC8sobBxu6H3ZtpvfaFDt091fM7Bbe7+jHCMh5mcRqx2Cl3vuZcRfX0zVzq9uikYVI
acB/NpxtBw8SaQf7QlexK8DqE0bexrXxDzhFS7klFPZy2wGa0D/2bnmNnamndM3WTu3dZiIkas/5
kckyJrxUUPixfqJexupwnahsRnKUdEY+lQ97IexxSZjAWtHa7UMPHKw3LCM3GT671E9HMXHF448G
SwuIyWsollJOcNsIvK116svut6Ob2lglrV2VSdgMsQMiwEnjbTONj0Ub4dKNz06bkr1YEuM75cGL
zifMrSmum5SY5S4a1x10XQJc31rW3JfKaIgYC/UlLmuxtfUFh+Wh63kaWQnJXUtAU6/gk4VTv6ka
92Ck3ptPY70eW+t12am5AdvllFiAEAs0SGbEloDRz4M2f7SPo86RRz9x71022x6SckxKIdI0IMJl
3p9icllAUT5KHZIrX8RfeV/Ei77mFAqYB/AS3LXVIjZHX91HxpXgQ/Y7ULl20JHucIW9mSSErUTE
pzQnu7mJ36BoLl7Hpcse3pw4UTiB0XtgK0DvwUaIWQzaOCNOTjKyylWOZxcJonmZwfr+DUZCvAo7
vliqOZZ2+qhrDDA4cHeEORwk+B/HG9wT1CMtIAA4DpALFLXX2R/PUyezXdQZLxMoDFpiRL4e/tqw
tv82xEysMlsSXBQJnK7EC/TNFr2Id2ZaRRID4A+7qY5EbzWU2M+Bi2irjOWjUMmLTk5CKsbZ3XPd
2ES4Bam11cOHjhyLTBKxa2twL4PDgAFKow4U7gismhLDxHoIjB+vKb4Noz3HhENSez0FwVIl9Zj9
Gy/+tKrl6QkxAcgaMQ1Mr9LX3i4su3WG12GlWRzR9aIa72W1IpItWQUOQSxOV6KSm/ujPaIt82qY
xfVAcWsnhBQ03AnpgJGnToqt0o7aoGx4UdH47FrBo9fYxtbrQ8KWB6wziGHtBntDuZRlGofTOjKP
SRg9itDC0gVdzUkHaqwzi/J3T7FH5W1jIMWqj17K35WttjYygiTroyqAf8lqtRP2xi4X2oDDGL6W
aASt+HVg2aiXljXELVt24qfNYIKyobs0prnLpYfnsMWnR5bfFN0P0MBYv0L8tNjJin429xZGU6jw
LIQPWm8BYMa7dkixKEjoEMgLI+RiX9IC2TP8/PNftIz48GgE1s4qxFM+GgGZX8FEXUcbFssYfari
X1WIsGG5RyyXwzY6qgQlDm09QIXkN0XRS1Jk/2hIiSvzayTOcMtBwoiiPVGL4Gc36PDtbvrL6p1i
Kh0I1k6WEYYLO1BDeSk554CG2mjeTc0XOezRIY+8DfqsDNhOIFK62fnrViRYkCvwLmBPZFN8ytHU
csxtzIm6vCyLv1Z4RGWXYUWMz2YKkAXdszOre9xyOAJFfWpQNy1m/bfRww0dFjxWdhZJ7Mlvi+FG
YvknLhcyxfTjjuCNCwgapKE8NW75l2XP3lHWCwqxnryb9j0VxhfM0X3hD8egQr6fMpokli3ZNJKG
08RPrbr4OZzlQ0Pp3rampINivV3z99qEAGDGdiCwu4F3trZoUShp20Na8bom9YPbFMth7x/mEcdb
c/ElbgUrprGvRXJ12RARWyb3uqQ/yqaDDyJh0y52uMnCPkSOILoofw2WBlT49CtJcw0zR0HZXsJy
8vyObpkcC8tgFxX2MIaZDfT2CM0NPgZyTbZ+LVZ1bRGLEvMUOiNQ6mGYLkSkQRCqML81refQYI7A
sOwj78utqO38QB3wCH+Ky30x0LMmaNqziF2fV4+k0Madt15Rsnxn3sQ1EfVkxkwkRAXloer0YwQf
SwYBD+jUHHPTe2gh+Ix+/5A2kOPD9D1thleLwMVVf6gxNfexMtddTDE4uOnNARwseHzcyjv1VZlB
rxA0hIO1Fq71SSqeh/Q8Zxo2Fd/Smw+Vw9VejOP3EFc/cdAy4XC5dodvdgdkx1q8TT0KAy/d97zE
685PgN7O5HtMvnvQSEDwuhYX4LaEy0ucvJGEJEO+Uc4qu/gSNBKoJ5K1r6ufht5kF0pqMLQzp3EO
6XiJYV8FXQazBUhz56Z7QnwlRWQarRuxiPvDp2A2ceYhUoSXIDa1jWfR88ZdlWJuqwSR69qvb079
h2VDsstsD7NVGX2n5LOuYhdqnoVoqcMg56MiZ+K5I4gAhYPNlCkBe9UI724EosQXyHfdkNiyLpT7
PbScTJje7pMw39QqC++c2jc3djK2nJ3zseugvWAi5oaMV8zytrUILqPfreykf0wtwyOkxHiEJfAR
fk8Snqc773utII0M38OTlc9MkCLOdzR8qznJ3nMXMhDBKdx9sH1WnkZv3jslqd3lVVoAmIJQARV0
HxvvvipfzbIFQUj2AdaSAX17wGXbbITV8JH4nDuekTCTrOb3Ic8enZj4LkeQGDxX+7KcEaoAZhlH
+9PuAKCWJLhPAkaerLqDmECVxTH2ksIGekgmylA2xsbOwsdGQZMyVYsWTD6qEF9+DV9y70zJe85o
bC9bmJW9ad7S6l1KhEqayYLBBok15kXZuCK4Q7YplLn1FOC3crX8yXuPiyGsaZxJwkHJHh2rp6hy
LtAbcgoodHNRJj4SsokAj4QvwVh5Z11xY6WTeUDvanIJxnNAbHXHT+zh608spfezEO4JDwo4B4pm
Bbt5ZRjj41ADDpyz/N5PzG045i/gM9xHiD+rwdMGoeBVvWc6isbNkXtIvzEBXPkmZzaKXoq3TAfc
mKMeyaZIrXrVrQuXYw6zEM2vl34gSnSPWdlt4MbtWWGBlUpNZMhxXG3zMX+Nh2sau8nOQPm5zWao
onnoNzQjAE0ht4NZnhBfWWbwKzLzglCE2rcOvm0jGt/6Mh1XPsf8NmDyuFLYVeGMo+ZNXQ/TQxZf
GgNwaJVHH3iUiIugWS4Mez7bICbWrcuCWEYp5NZg2rgDGuNczvKE0ufsiQHvsEZj1okeZT4MKyIt
vbIOXnE3Iy2Lh0OOAnENolyTvBVwwmPvOgRYMeB67afCbdce7j4aCeYKCLV3KXncGwCuJkrmiBQ1
KT4is1vGkKSFZG2NoAlDJDnzwjwMI/DukXK3c7wL/MN74z5TRn2YTfU30QTmpCKQ27l8EPVApBkE
qSG1eTY6NNkJjS6NYIFpGwgR5zCNapl88z0y2cxvphyYFXuo3o0i3WQ5Poswsv92bD20O22yWAEN
4dPJxmJbud22dXCOo2ZaFxVab+GYSMUc+5Lrk6UkQAbZbWEn76qqf7Wjtr0TpHusUDnBy9PFUkLv
22EBqHQ+5heahWken/DcqFUQkoVnpII6Vzz9UxDMvULJNph3PDe//pxQwbZsHZhbsTAoBqYwHt5v
JnG5pwQWpv5sY3SfKnKlwth8csL5oIs42krXIzkKX0+Dw2kVtc5TmXkfFquvQ+TgqaRvjqGLlHYh
t2ZZqPXImJ+IlbW79H6GVf0Z/P4dceK2lBYJRF121qJ9t4MewKJXQ9DEYgoRZww5kLqRgayUCPWH
vmq2bh9xu+KK8wT7zrIycHFzgTAvfcZx/lrDj5q4Lo8jwRDrqR6e9OhiIB6y2+iX/XbykczFpXGg
1GxGtPYooEmkoUDV/oUFIIsMGPaz4/5KIaITI++zz+uwY1mSrYcMePIUvfgZ1YxInuKoQ1hSowvq
oEURsdhloPfDLP5imb4D2UWYdesY+GGYfaFmyMB3pM86Z94n5gx7bVr+yWX2lyw9Yz33BsD3pLw0
1UnZJv4IKsJDuSjJytbL1qwuP1G9v1o2ijLbNY/MoKMd8YQLWXXae+Q3bisexy74GL2HvKHa4LPf
xEV8aNz+dZ5Dc5+UNYpSe+OMul4bRkDB4XpHWcB6D7L2J2l54SwGrfAKKNC6nt+7Sv01LGhn15oT
dJ0Mx+9McosYuejwspFEC3Xcp+MIgucw0Q+L1K0zowH1HuiILFAmdixatiGBeg3rFeSPUxxBTq7l
bDw5Nlx5J5DXgZTcLekGiPt512RnbJhfXOM40GicqY54Ob6B11pPJSXURIIBtsLa2PXFcDd6HU1p
0t4Ka5uLhdpjtb8w63ZmZwxgGL+yJlXw+HmrG4Eq3Q/cL5eJydqF/aTEiO0AfbPdUc9N7FoGql4v
sG9zMc6bCYXo2m6Kextq+ByQGOyYzFdDr34fqABIfbFxdrg7jXJwLRjvI4VeatDRNncAtEhNjuSt
TQlCa0Esb/wUgDGe8FXU+8GGb42poHXme7w6CtSPA7rgFIR2QzSII/Yj5hKMcMsInSsWf3u+jxaX
ePieP4d2GJ14Q1+Eyl+5eL88F9MuPDxabXvZH1S+d4x0u41zE6BVz+mdM4plLGReinp8NZsagVRO
6ZBlGeg7l36HUhBg1HBootHcp3a799KXSmj3XZkzd6wFB0/aapd1OQRY54tVzch6JwVFEUZvdWk9
h2H00MY+6bBSb1OpmEQ2OXTDCOul577ozrV3wv4NQ/VaC2Nc9TUT+9GLYHvUybYZ/N/UtfqVU4Zi
Q073h3YJwK2x0YuCxWg8eLCRcy4MuWpZuxHmJVnOdUhW06lkdgpesJ1ZtU4S0LKZDeOhvrNLXpAw
MwWgKs/cWnO3FBq4BueK7NWpuiofd9GkCXBRqn22CeoCI67PCYpZTAz6Lsf3G9Jnr/DSi/23S5G8
o31FwGuCmDP1O7P5+yFJ7jwfpHigw8tsy2OCPnjX+nRoYd84e7Ppvt2KqnEUKeYtjpZVVqdXfGQr
/sBLN+VyG9bZRGY7IRctbiZ43DfJGbgPGCa1BgQJ8EZ+Y7H1GhinlC1wJMryrba7v34325vR7Mxd
Ri9iCSB8XQycKJCkpdnKWXe7VEPNrXP15f1DI2yLDWNzY4s7YptDWL9YmX3fF0m6B7QJIMB+yULm
ecu8/T6Cm9IjPgeiaRqIxMO/EJHgwfgvvla7OuYc8+PsZsTTdMQkQE6QnxN59TjEVOBZ2Y5nBqmc
r07ERTrsC6F8stj4DrXUR3LfbUpx9VvWJV9jXPCYhuY9j2L16gYsrUmWmT2H9LYkIRiqy3DC9Ty1
bWbSJ/vNrXS872nA9h+RTNIM5VtUK3LydPHAxZxtWWJdM0VnGQuP2nZJfKp9G7pWWyxebCYIRBK2
hfdNOmW2ha0Dk/DRsmkpBAMtqj9U7w3mFt9hw9MTvGaqlx5TP3Pl+akrGRj6SFysqZ0PgsH82pzh
8KKh2pNsBcGfDqOtGBzFOIhC5b54HirpWZD7EXtvwBo2ZUrAXWtarCCNszBcFginvmC178juw3O9
vxRTpBlm6k1a0xttZ6AKLHZpgCPJDgBTu+mnhcvOiuVtgX5TzXsPhhvfQVXF5VRsi4ZTcq44XJDy
d/tmxn8yHrF6ASoSyXtgNJuMAcDcINAEWHEc4hJtPlMPtybXlQVOyNS8IVwebswnlriXuuIXju35
VUY2nBDiIt3cxdsvx40y2dfVFYtNQafJQ3GFpfahE6g1wXDzIx7tMgCHOhO625l302zsB+WZa+GL
dzm0hGmwCagmzMaOfYZKhk3FAZybhn9jPezEwF7fS7n054iA+rClwaxHHBCdIP3PcF9zkrORVlFX
j13FLqBs3s0e9wt536weGKqXRgBCD/Z2N30Uuf7gskXfgJwDUzsLJhszK6l0fws5XFJR7kYLnK6v
H0rAi43COQQj4W6UzGTsNLH2SXffhgv0Om/dbWF0J5Ab3PIINjYDGIZVvdAzh/o58w1vZdSIK4vc
AcwwaH6NvjyRNEjVRonWpMgWAE/RhbGIFOB4DovwL/I8YO/wqteN+xh1ENTDtqIVTaZPM3qoO9mu
J4bkjeEejfSs0AisVOOxuC1+FR/J0Spx2mTocqnmgkuTSaZFSY6kijhdpk5gLa08/vZTIoAWv0NU
DiQieM1FcgcwOp8w2vbzDr8DMVkAS3n0y1fP5PzsxjLdqLL48YGSgPwYtgBiXFB77DN70BgMuoFi
sYFZaPrDX9hfd8JtpoVrcjfOpNDhK8CpU4zWStKxI7dYYxE7tylLmgpviVlTXWXKerJKcU/416YF
2zQO9mMNgillj+eR0xz36SPLHG81me1HR4Ydb5W1MhdsyJjIx7hmIAtnavJgaLyMnn9jGaR2ERhe
figPPyGFam2Pd92Q4UGwx1NkwgwoLjmwiMPAunQrM/QuKE5WXc8LIhXZ1GX5FStG5DHKn5BkQSaE
r5qa6ULaKFnhdMA645WGpq3cx6zrx+dh/IM7GGCu6q7+xAjc85iaZrLYswVc9PjGvSMxVsSGuius
B6MJBYQgULVd/FsDPN4QhLKeTZLDpfNi60LfiSJGqOHTG/IPqcxNQUyf64HfMxpAMUzJRaxfS9PL
OIMotu3x2cT4EfrqwdKUqa3K10YHrjrzDon/lje9WquW6cdEnS6XhVYLZ4scmHLXGCiUUCDlgBOy
FlT7jA0S6DcB1rx7AIVWoC48fKtMfhUleDm+xjKCZM5Ds4pqQR1Kbmo/E7c+9ygdjDzbcUpO+26o
Lo4LFywYmh+hsWYEg0PovSC3eSYUOi3me79q7+1BsQxkyNM3XPtxCw2sgYEX5JW3sqfoWPbMlRaU
sc0gZ9WRTY15+MXUXr/xS/XWpCI5W4adANRgRTDusa+d2iza6qz5tqOgPQYyrDD46tfM1AhrsDG5
hIEKuzoSVnfOHJnQ6GFEU4Sw8BqVb5htHyOJhHOx/GV9AHQNPS2fNCv20vk1muXRnKdntL0/iPwc
DoY62PajZlpfv5bsRnYEJX0Cr0SqAVsot2KASxQOxHpj0xmRfadh8QEtwMUkKd8kIMaqMk+2Nz4n
Ip338PoPBoAqYMHQOuFhILiSO7/wqkNS36XSf4ORtSomji4pP+bWZXRdx+iWE+zkCRbVaBAPrWW/
5WnSAKThqsmkAzMq9ZjLhgmA30HaCCCYQEccDbKpkA01QNVJUCx54R2H509QzJAskOO/CgvFa+Lx
PBrdMwm00Cm7ZVcwP+U2Kwc7c8+kgtrIa8S6VIG70WxtN6ENIbqP7+2OP9cRMLbTEm2GNaB244nP
AiPZWIb4JTP3bkpIfXUncpVaA/ZVioTAhgO3HgtUZKnbYqIMhqeSODzGMBB/G/7u2t9UVtOtZv4i
K0UsMg7aLYL398KIngh+ugkPhLnWGJqTXJETNEFU1GRnUXkT1BGDiIsE8VbTBFhMqF1pdme2W+Y9
I88TShPak6zaEm43XH/bMuThE4wCxmqLPHRaiRaLssn0L2WhvmkllxhedbQ7AO9awePOGBLVRA34
XBctOzs/QxFULC7vUL2HLJNXsXcGM/y3LUR2Es5n7457kBePYigfHa5ur7GI6eactKEhQ6NWW2La
RwbZY7IBbgR3a4DQ0/vTWrnDEloCddvrbKaPjG1cprYYEX4xUO7rqbj2Ywy1Epi844H/LRsSzzrc
s866NzZmeRpQshCl2eIMG+cWcAlXsFsgnqEDYUT7a87wL/3Ovqf02hvwQ1dcsAm5P/HFK/DaNjO5
ESmbI/HuhRAoQ5So2mTPWtd3U38358UH9J6K1O3qMzExm1tjs+3M1GNdM10H03qqoxYcMXvNxFAn
UjAeNSwxKA8xsKGlNuQ0zkFLsz2emMfJFrhyFJfPtWfstCxB1xACSaaqDTe6Hp/nSX9OgwHouUJJ
Iuv+WhftY2I7tyEK98XMpeL0irZ0ySqzrIfZhsGQd9Oq9/zryIhnxbxxZctFEKRJ6oxQIdhKJuwj
WLqAV24Ra9/pGJ2Zl5GEMHsQqfoE4zdquXUZhNRjMFPimqFYrvNjwTzyhHjrr9Atn10MfkbV0VNL
ss6qUEa4M/I/DLLYUnaX1PE+MyDwK6uxymPPpttKMiKk/fInqssTXeqnDOpLlYYbC+aEYXPlCp8i
P0j+9HDxxgZ8/HQSZs2e2Sv3uQmKfSjAxeR79BEk//X9zUPitJaMQKzCuJ9N91NQaLsEYsdmfzLj
/nfkPFz3Y/k9OF8BQ+1N0DoIomMSTwZlwaB3afpMkqAseukwNARQieJzcg9d1aIlcsSqUQXIqxqI
HDEZdIzu1nicWhrjisTEasYcm2biz2QR3IP8MNrMEIdhs+YktsMB5Mr4zFPKx8BERyH8kTnNo++S
RAwslrklm3NqR0KHd93srr3Wjl7sBuiYaYTXhOUq4c8MDVOYQwDYmCKySEVWuBtnH/Rl+JYV6ous
NqbaaXjCVB8BY/SunGI5p5/7NrJ/PEYpw3mb/jolZvGumeTWd5obOVDyUIXzzc3rP3aveWIjMkss
Xqe0p8jvJBCY0DnyoRrntF48RuDNOxuDpw1kCRtjSAupCIrKXzG8qBUohlcrTPjftaQ5hXBbUuM0
927zMiRMycewuG+NXeHm1qnk6K0a5xX9Trgm34iG1mYxWKd3U95kR2Rjz+ARGJa7vK6IUs4J08KV
20/mnTHfuqJYBNHrqiB0viPrcwkd8qeRlBO4cJvAa7bE9p6GetT7GDYimST5fdo5P01h/oxsLqWF
ppmUOkh7R6Iz4wkxYRYSWkzNtaSGgr/pjBkZg78oKGS1N+ArdkA4Hsk8eLI4LJqBbO4sYfrhd6Sq
iyvd3vuS5YOyPbwzyuqukNUbs2sWt2S3V7Vfna2+eZKxdTcSdABV5EG6MZWN1JKblTYPbSKfz/Se
L5lgjKpvcU9nEc4gBBJ4enTTaI6arVNl9xmdN9kxcoNQ8zIwyIHKGY+atj382w8/dRGKe0yuALrD
p8bvzq2eNzItn6ucKj6DQh97wBvCUoqVCuVFeS6zM/alqrdGXP5sMobkZMgSxMAEM6FUL0nDM6L+
D2Vnths5Em3XL6IdJIOTYdyHVM5zapZeCJVU4jwG56/3YnXDqK573baBhlDVKkkpJhlx4py917bp
L6lw50jLWfQTDMawHZkWOO2dE6HCTXLzw5WaDVaf7UGENO6F/UXSAn0sFuEFWne6F168TUOfWBBl
XWIFiQMvAH+hW18oY1gNlREhA1rXYMvmB+TOasfk2R/IBTdsJ9lmUEI5tr9S9ZcPdOCjsfaI+Yvm
NqDY0V2qIGBp1g5S1RotyYWWTHZII5juLFZiIwDFSrJ+78PCih4cPd6GkqNxiv6dYHvOTIy8V6Zm
OEy8U+ZoIZcs5ZfbByCaICw+TamnH10oAzi98h4hgwEGaf4wpE62K3z85q30Tm7ReqfYaPdFro2H
GOo/tsNoV5dEEnS9ASwr6Q8Ubv1Bav208qyIjb1H1xa4Oml9eNceB/qpFyZsJy9O5CwSXBENfE3Y
FtdVGcD6QEh0yGzrpUmTehNnxXQMZTEg2Cqjuzgt6Bia4U2kb1ObIJN2B42ZFSh/ZXhraUewRQ2S
BEoQt6PyaFPJ6cv2b5703xuDeDk7DVeYeG+B8DjZ/IIRcRISISKWjmFBFvdoYHxFypVOozXpTG4t
ojxKwjsQIMPvB6dWj8xKRUKCaGKZd6MM4juNLWRVBIR1EuF+N1I07UId9qKsnJXP20CrFWy5RgOU
FrlcRTxObv7oKVZnLsMbSBM89aDlp2goiacKFDr4/CUUV4Ax1I+Wa0LaG5eaO5izK+GD7C7m1Z0+
knJhfwwZyiD0uMNiLKEis1qdjDh2LrKz7huUiUHenHXxFlastZUwHFBFeMzqgnWnA+OR0HETSI7v
ak75DBPYGgtB+wpA67uk0I1CNmQE+s7KdhFPw6U8Zr69drLWXlYpAHRBigOezwcLPQledeO+16GD
J4OfHHQS7Ra4DkiEGptoA8D6yKLMidqjEDWgmVUZuC5q7/GucfhZocPYEcr4PLLynoDF6sfayptd
2mkgidGUGLJ/7qsEBbnBpFoEDuG6EyxVaXOaMTILYemoLqYyIHil1bJOUqBtk76Mp3ZY2xKjg7JI
+5Ut6vQwCXhFIgLn9SYH1GYG9VNe0CdvqA9Xg692NY6ku5Lk9MbKDuC8jp05TXtr7rkB5oUUntEF
HeiNzAIvz4/Jk3W0lZr8bO2gZbmWPvNN8O5pPPCK+taDzwuCml0Aig5Q6c47KrLBopBGpNFuw5Hf
HABEtkEZs03gLHHEHx5UDwUry6Htql1nUF2oXt7RP+x3cnIXwQA6ifldPA7a0uqxp+RGeavTkY23
zbaZBimixmC4SCeQpDnTLuhKTzjN6PPYCaiyHka8TWz9uq/alSaUz1mDTON+4OhjeiQFsmzR8lIW
0cJotbjSCKNAbdDm2dIGpsMzIMjBLhqjEhKUYm2GcjTSVnZK5AOIC3pZP30mSJtsnkUaUUsSYp9x
qxS8gzn0IYtViT0yWXZS5jtRhZ9WWGWnmQfftCOhTgZHiaiW8apuoMsxz91OZlBsoqL/UbdyWU7G
k9CT+5i5wMax6PhVcTEv2elBz236eCqgAJA/YnJ2YosQpFAY9EP8jkC5Kr7h97izEQWjS3qXvUXz
75ZoHvaT5BhqAYsfOkZf1vecXyhwZbYk/AMdOGAl2RlnX+abKevPGmfjtT5dOIoXqxqoO8Ip1lmx
o+GKYkhCMOxI5qaTdEx7yUlFTcnS9uo9YnV9Nw2f4cDArCpZUxSujsRJHlKog0iyTVJVEgrScro3
4LDeMbRD7qcxmbHGK/N7kDIRmi4ClzBZUh3ke8tNgXtMjG2MDmxhwQKnmaO1ogvbsyINyVKqYWNb
waEhIvTo4oyDtUerh+Tk76HG1eCbpMFALpVG/s2KGe1cLm2Mrs9yojXwXjRi6tkceMZyaT6Td3Ly
XF9cN4ZDdzXo7GfW9U3egrqxRwc+JQZJttFVH6FzDENZb2gAXRyte0mrcFgBKtlHlX2ue/eZBCfQ
edWsy52QSmYx5b0ckKFx3F/VpTt7ut8toq0ks5R1iwGMlsp3lmRqjYPQAlhEB6OHIb4cvHTHAB39
bgE9dxxnm2m7JRLgiBqSeUbipmsgkhWUUf8768PvuYLuU06KCK6DTWwh6vKhFKZjTNXe5hs7pk4m
a+ZcFMbrhJjfrb1x2yHXwCPKnIiZvkTYFV+sWV7UGjpJn311QG+N4zMsl9zTummN+6RPn3ChDMeM
fnuRJNGTZab0uQPyUEq1N6T3MgeTDiYRAAH4k7vJJiMUZ4cpapyozQAGdjRdTD4/XUG3wFJIyb3p
tVbMRWpF0WjbQA5RJF2wEft73zTvjSa6tjr2U5hAr6IzfnqSdoupELUaQabtTBPeny8rbqIRd5SG
kKqmY9ww/uyq5mbqXn8si+HWwJ9kFulO1wzN69WIk88GbeD+199cNFR3WjuZhNLMNV2B+LuVFgY/
pMeb2NS4R0uHpBVX7BNMSTc9rSaYN/0I25qnbPIQQRekUR8DjePDIifr02nIfIxdYkZbPSZhnLhX
YIgXe25pGti4P8NZpwl8WffSZl3OAbhKiAHpmh1scOLIfZdY9QlzxlPUxO/KpdqhoZSnaNx/5qJ5
7ttMfAVOQ5kmqnuWfiLom15bQRVACa0j4FXzB70ijM1Pj20VnClEnG2qUfCZpfckCzqP5QTRdv4Q
GKDNEpUfyrqJ71otNffkbUXYKxh0TWF5iNzmUBYgbX03YTYzPPSywfJUJzYq3XyDbBMkpRWlTNQ0
dx3T0wEjhUCucMmgcuYuaZ2m9FtGiovIYlExTzKLnkXuHApErrr9VXgyPyl0+Wmd03hjXgUUEeRt
SDhmQdRh6kXkfenuz8mJfxRusydM+OwwU752JjQpEYC6weG1dHW50SIGq1HECCY9hyhILBcuk0d8
+MLsTR6qMFoWYflejYgQbCheAgWWP1DZjEPL+D1BexPRsD5Pqd4ydg5vQcVEBRhSt3EdO30SHVge
aeUaBSXTsLim605lk1BvTeG1rVxCGtzytbCN+EDPyF83llHeK8uL78ilbz/iGB4XWJWzPVovwwlO
1cmZy0f9Ca/bwwRlyevobdpQWIbReW5AIBFB2l4RUm1jTT4YPkqR0qakmKryqVHyFhohgp5w2EC0
3JbA/UNruOs984CKRluEAdqHIs1p4QxkoEzZu6vHUJvZLSPffA7p8d2VgjiVIFcZKdQOg/kJUQPh
dkaGIIZ5Vzk2G8RsHB64mCwTS988Kx/ZF694jmxDTc+yYJ3n0wJcU4ThXrFHH8Uw0xC7GNTO2sLG
NKNaUb5i3gYxfajclZ4kD4Whc/0pOfOWpsJgZPe2i9Cq5yjsleZrFEdktIYOYp7ubGr294Bm2eSB
SND4bXMTpYcVzE9aoJ0mnyQP4tBgKzJ+iLv8MvURgc5dV15LCJYE48afXT1jZDEYVbuZJehB5ugZ
pGt4q4MWzpSVlW9mggZCdSZ4/LnubkcGeYrZNsoS7VxFyt4xYibcVuDpQgKlgImRosYJgySMNquf
FcL4Vy1PSsj6JUhbpoVunZ7BciF0GSUxJpJRYipvEClcxFuIJDMdTHJp7xHAWQDx6s+QR2VJzYsm
awaZB2FDgwel+DTdithlnuJgh8m45VYpeasrC/G57rnxSuhMxlV/5W292AqpCLPxIwO+h3YyvK2S
w20YuG1rSgIOn4N2MBPdxYP7Btn0s29ZqZtaibPe1UzIRwoOzhAn9rTpckDuNywtTb62cviognm6
4mvZQ8w876g19BEL940qz/2I+UPvVwZA+jzbhKzZ0PfRjA+97SFfsg49z8sSUeJT6CCXTt2O40xw
ZMzCU+T36LLL4K4BXrwUvdiWcnQ4o5hEe+Kb9lrhoW8RzW0E1bKemMdQB5XDYRwV96X9QcoXYSyt
qz/hYcKCQ4fEEijMYEwsRgDYtwA3/lK5TBSmXmx8MeJrZJRF7s06xV2xrDO08pXRDGydqHNUhNzM
dzjJml6JPFLzPzjldRWb2LQKOzc8g/3QVwGhxHDK2xuFKV0Jq6eupMNbsvn4pd/ufd1D7lbDRXAU
YMUi9JZtGF+dqKSvqSuQMFPzYGfQPZ3oXLQTpWbh5veJ4xy7rBnvhN6O235CMG5MTrAbJpx9kySu
MGopJCJYaCd2tEOamQUPAsdX1h6NGSjm8gHs57LPfHUQQW+S1UIObzKRo0IYK3xFvWrv7dg66hQ/
i4hD7ZM92eJkpeKnjUp/7092vJKp9mZxTDkTE2bgbO45R9TjXlo1S1QLppAesuHXTE6mrQyqYM8Y
u8C9m/kMCml3i8zvTm5WdSfpVdjm2128LX0ZX1RVIbIKN2GBbZWZfruvnWadOcQkDCNLDqYNd+lk
TBwgBvt3gBeTjUHcBepzJEdJrdKzKN/0vDXJt0gqQgKNjdem3dGaQcDNlB7iwLtptuggXalbhcR9
l2Y69QFxj0RJbDgMsOVQg4Zkm73VruBpyepL2TXU4wRapt6cCkj8zJGk77cBK9xO90OxMgVTeIWc
ahl0QbIUKFsHx5/2jaQy8gvngJKvo6SRyS75Sd83RI1avY5ZCGz0pLvQJRWWZo6d6DQwgyJSqr3v
X4AvAugDyl+k9FnyhnT7Q6ZmehzGkZaUkYIa0vtrSRDJsicpYAN7mdl3EsN6J0qvDti9xzHjHBIF
y1Cl9VoRGbBgejjuhS0OOQpqXP8xkSzF4B1MEyeRZhQdRQfLEFwmD1QzVD7daOOtbFlgVZScCZ4R
p8QB7oyWEGmnfipmnTCQ23pjtCMWNvmsJQx00iraeka/D7M2PfiNemvguG6GknYD45eT5ulbEsOw
Yamn3hj1JctydefM4NBheLeqbuWYBlrW0lCsBLjtOA0uaK0KtPTldap/UIXSzh0RfoU2KtTY4j6A
o9Q0Nmr9sn9FRs1xuIofqi6/17OJvc2ImTAyPvES7ABRyNYgOdmMwQ30tr2o9N460CxYdLjI33sh
v1vbstd11VMnUE51Zxtt6dwcPqBGeTMde8ckjDBaLl6YjWupGIwbLq+3dzCuquA7tNMtbh/2MsAH
ruJEzYzjrSztR6hB5yZOlmamo0pFgUa71h52SU3J0qrqy05wCOd68UVjMNFoMcE8hIXu1EekBSQU
R0uIshNJoxa9DZ0w4pbJNsy/mRFLJgSMf+6QlOhoMKD0jtGB6My+RNOdybZ4Cj13ThFlxJHgYtGA
Uy9SB3iAq3DzlBX3jhFeKxSqHSYcwunMr8mSFwigbx0WvcCMvmVp3nrC/0oyGcIU8YU3Oo82ZhXP
Ge7NwsezHv2YQv+jrpkpMtkqF7WOLqBRP3R58vz2EucYZ3OPz6qy/zGZxS2civcZe6HV9K5UdvTr
jmvDtH7RVM1u8ho6/HAizerVHWP4sYaToHnxH8FK91hMF12bqGWIRnAh7fHGccYFcM3zuRPCL5he
L60Z32ql8NeSdHbXsyqhTkemu8yi8Sgr3142uiYXsYZLwDRs2it98+r25PDOd40xoT0fyL3t60eX
Cc2EGrKUkHj0MdpjftkmOLRoGTlMY1BFV20DC5WYP83SOL4W04AiZoUgkf3Cj8AoVLQhNCSxIUcD
IOvjMjBsGLR4HToqoGsSPg/1hLuzxUheZhPqBIyZC+JJ14VIyVnucRh4D07RpAz1GMaqRM6YAfcB
xGG2GyvJ7aZjCcutG2yJs2tZKAEFXbkyt8oVxAedWKClZgePet1WzL4g5nbu3pi0i2vMIk4oNIIz
KuCed8mIH98ICZHWAE27mFGsbG+/AuA3WXQPKeYoNUff1VMcUnC3xsJz+/DW1N5dF0EXqHJ7RF/W
pJyDDQuQWfEEIiW70koSrpg3Ts6CTFHOdLGumjJRRYSttvT9qVoDzPiuBc19uB/3RlxRkTkaRWr8
YXdoCoxSzFVBqtPqG+SOygfbzpZj6TQfQ92DFY7I+blLpjAg1M/um8e8n7ZT2NyoKZ9bHhqyJZme
+xY1ci7TLSe7OaSZ7MmArhSnwrikrwrroEZzepL9gO8KnDWlKk+h2EIE8tDPMZxw/XZ45fhHuJfe
fsjAvFVheZdlibezjIbfi5SKxnmomMHuJ7PEEEIcDIIxhHIrJ0DxiP9AI8MAxHkkoRmU9BKZtG9j
otGImBmOZgyS9Welkh1tQbyCJr0ASPHGAPnIyhgrogC8OgiVJGmpmPacp0rDC+I6LuRj+dQOKIia
Lmz3Ag/LleHdtdfGHmo4SPEmb+7Bbm8aU6yjjIxakOAW3ZdxuIZ73qu1wKNBOpi5cgwsxB2o4OZB
DdOjpBe3RLj16ZmIcvTqqVO4Lno41bJPHwYVowUrrdXETo74RntkPSuY6ATPZgA+c0gFeveogvnc
4nVriA8T2rdXctijU/DRiuwQYvmL8uoaV6SfVNOn54wbE8UopLHkW5TZOcDKs1Gw7iuh4YNkXla1
7qFhQHty7ODi0lPetnpxdqs6POfot8MIOknrOxSh9IwO+hsDXWr/gcy9bmr9U0IUnjIYA4WWdGme
84Kn2m6OQ7d1kuaiQdt5Sufo8DFnTEgo2xy2OTtGZxIm6w2FCupPyArCv8QkrlacMjZtwKVGcPSa
uX1yNOj0Ynzw9hPYwy3olKOniXoPMzva5aRV0iXwTg6zXZ9zG6cmVxwsi9OHUxoPYyrEjjbiR0XC
0zh52SoYJDo9VM1D05+IE38ktxJfnjUgFijM8ihBce8HWYHjH9KvOMg5ejJyg17wo0xsJmHS2sR1
ZfDczFM6FHVQxZdhxQldF/1ATpm1NQqEQcrkXQpbyNTh3BZtveSeX3VNviyrFJ7FXVX3F/rExaME
HmB5UXyJu3vh2v7eURn35OiUjBZT6+A1U7F2zQDJWFqsbPISnnXf+BS1d8j8oHyyUOiZ8JV5ShGP
VImFfysy/UeK05UbXUg4z94FlJWlG1rk/wzZeoiTdN6bBbjVdNoOfXAtTRHt4yDUj9M47ifFewF5
xtpEFse8ET/rEZEvURLFxTPtQzDqr3QZum3QyAy7UMHV8ziTdOPE0ooibsZRUtO3EpevP9FzQG9B
e2jUh28zFrvWT+nxCBZPdExHXbWrDMBr3BqQBglR9uchJuSQFEJHY5k2T6lRrchCXPSiBo8RusGW
F4zeqaZyIBWoItW6s86jrLcDdLP3SUY7G/AP8VsTvjsHnGxjboGgfSKRGIg/im9VbX/Skxy3Xpq+
EPWOBc+Ikn2s9NuAW+Vgetr3IJuPvHaG0zAofR1M1gOneURJRpaeh1D8dCSnk8YoGG91nol0n/Bf
mn+YJ9AqHJROegvrBfY493F0dIPYmnKjV6FkM+mik5c5z1pnhWdy6YZZYqOX9oXzH7tcXAzoCdL4
zGazTfuCDLFSQJub62MwPT1ywgyhmdBskA007EViEshURwcoxIe26uRVcLevnNxxVm7jYBSPiANq
reSvD6SepszGNdJzHUjk6Kc+a8T5L3acQthl/I291oLUidu+QQKz6rIifTAi5nBleWiqdoSn95hk
SXgFPx5e6bYbWTUebe7RLSYuolp9n30icbJHr2H4C6SI+GiTsrFMFApxP29OicK2W9jNeujrLyOx
k30dnS3Nx1ZVqZ9h3tSYbmjU4MsxsVQRy5ZvCBBZ1ozrHomnYWo0mPu6Jqo+r6dhDdelOSdN8FFx
y7tdcGdKEyk2MAdY0vqd7vpPKo5XqcIxoExkEHQvEbW1LI5EEPVKewF/FMXiTXh1wjB9ekPW9onP
Mu9p7piN8NadpZCiUF8CnCcRPWwImfXjxaLJO3zPLSlawuBxENMSgZf+E5HMPBM4sMHPyl9z/Jl1
pnMwo4B46AT6cQqHAu++2V29OFY7gSmOEOH6mIbuTTMVx6o2tDcJ7QZ6z+pqoB3bZLF372u1RxqE
8TI/0LSuh+dW2cgmXbXpodifLCerNn1HdZxWKHf8N9LhbpOHLTNlKrfy9BLWg55GJ8mCl+GLbkPN
PRqeQNMnUpT2EFpCN6OjAejCMwZyiHJ29hyTD2SDjBhA3OJ2rE7DhC9P6fGnyJkLKninPLYHNFPu
wTMR4/aivOoFstwwgwNrYzsykWPS04aU05JpsyxJDF0znST3AGUqzrpPy0gePA4AeQ3vr5HJ0iKm
fkEZ/TT4A4kxfvXZlW6y03kb4TyqFcgSschtmylm4+4VU3tq7LZbg3Gw7iJlWjs32ZsaQP9bGN1T
U41LfiNUXeQ4HgzNPraclHEafRjht6qmB72uryE92lKff/mcD6Hy1oggJXaW3CvebYVc20XU8bQU
NA3aLCAawJxjq1FMOyuqNP8qYwRvQE03VUYTjRj1fi+QAzQjcbu5/UUGu2Co+VJgYlm5QikcnuIQ
SFTbak6pDumflK11xNjgX9k3yVdkjpSh427C9BgZOQ2cRwVZjVZifHYma+s4nBxC21xStV2rYEZZ
jTOM4qOomUmQ2FwmEdrjYKqQdvs85LpRXd2eDjUIgh63IrtfTuZH6My0mUdZ8hmhx+5WWq8Mlyk5
cmvF5Ps7DtGXIf5YxpWxboueAmzgl+jizmMtJ4vYMpajTcVZ4U5jTWYuEET0ES9ObiO6CeFQGQnw
Pb7XRgSkMyIM25b6/TgxUagGlwOesH7ci1UreCnJBBWEvjDQrGguqpTLMDTgmwrSdVQVbInQwt/a
Az6pR0TO1gAgIvU+OhcEz6AHr2rCd9TX3LRV5bxmOu5GfyC8S0s+i8hE8zkdUjJCFp3TAkRC8Rdr
o2JajElVH/IHJEgrr2q/4I0xenfhSoCisFXaM9nGhznW/ncRONdaTx/nHIaBVnHVmxF6RogQrU65
LTl8pSHBNoAbiNMmEojJXEoPC5Bf9G0ohvyODVMF23COobBx1Y+4pOaCtwV/18NqZzf0CuWt8TnP
+jkjlkAwcY7YxUuHkwuRqIu6AQA3TCjV3WxBS4AO6Wh/qWx4sIqRwyeH6rGuFlCHNMS2xUuvs8SN
DmllQRh+UCS2A59mEHwJNM1ZixA58GCweuFwuuvGEYFF+jwZY70e6mxDFzFZWxnnjBwK1EIZHaS/
ipNMY2SXxsBC4KAN9ZnQ4PzjQzbmZ+mFxyJAVBd0kBNjr1tnUffcAb/VAdKvmLinYxjvPPpctnoP
yL/YGNAKUDWX126av2SEhmxRdeOrpGptGgN7TSsQEci15DATFA0uYZCQOm3jrtV+hm181IG+Ai3u
jeybZ+aIOR+gWQ7Rhfrj9O8czl/Ey+IfgG5PSNoRtJsNiRNs5v/+xnqGLu+UZVi5m84nDNX3FEA3
QHudHnzylN+NHpMZxEqo9mYAlhLRsW/UNTftV+gWX7NS+c4ekED3tdw71N/I2DdG+Wg6xmnK0nKP
NZhkWiu6m4ofRdi/sVXeJwkBuFZW3ETTrKChUCQiZWBnIQnzR6cfYHOq/wvGWDf/M8OVX9S1DQEV
2zB09w/Q78Sa6Ube4G6otNMF+WZMOwJ8iKOFWAc5AEK9165W9sY1yMExO3IzHIWBXissmAEd93Zt
kcChtkyKmHjOIGSPFcykD8aBLr8VOeMR02dyDpONFqOxtKfyB7qKtCwAr9C1it19E+Cwrenn60md
swQVB7Ow92nDQ1MTDVMi+RhmGomyk1tnpm8gdF61tL/0mjbfRrRPmATihfCfJ77lgkHtIYqwhow9
gr0kJL/d1/B56H29QS9tVReqjb0sNoYArtia1n03Jfzw0Nxrpocwu5xXGBYMFLAHFIj4ObWYuUfD
/yUKnGrvCFNXIIoJPG5Zxvlu9PzrwSktQIxgi/bm6L5gXIA3tA7qtthJyLcgbZa1Zu8yxx4WRPpy
36TNQ9qYO4SeDuBGfCugtGwzfFF2c57i5BtwzndexZ+lwEEY8/iaGbm/rjPuRMCgotI2sMjgU9jc
iUacXlJvJMc3fm/KeQyLh6qaZ559N2wZaBLVZPKM6Ybx5OgAAdJHSfbp7K4h8AilkYZJYehufSRe
4OOhoKQVwromPgkVLlduZlPdGHIfCn6iyW8c6+t/f+p+waz/eOo8KTx4/fSZTKaJ/3zqslxJbkgJ
e9f1F9lEXVHS5IQTQpIDTQ0UBZUNKSP7KlTtEwnUYQtjS3fRZeOIrE7u0H5NTmYsa8e5/PKA+o72
zhEIX3P6rfRaYSqzX/Beg0CxMW540dau0W4YcWEsQ5BAGcZXpsh8hwKPrDYjD4aUT1nVdy7McdWQ
LYSJYtqKmgkFfu3ZJFU823HAD2dzGCz/1RnaR3+2opQghIkc0dgmoGyCapkDKdRezHA1v0Qj7hTZ
fGF3ngVcW9JvNfhN3Qzm0GjrAFMoTP/9Clv/xePuEQPpSZePYIZn9PZv6xqhhz4oReKdavUadtGL
PqeDNofRZtgWh7R+dN3uELmkO9iGoHVlu9SSgGG/PgqKR/nWKw7BTpcjf0yWTdeB3gtJA7do6rQa
E84ihuFQls/M9GijDVsn6j6DiCc0/bAUDFE9OJm13EKr25eqeckz7lxPd15co9/2NhcGYzAWMbAA
lvBRt6THX3snRT+GESdd0kXZ8Wo/0xKxWxW/RznVkRuRBQy36N8v1hw68ScWGVSO7bIwggvFLv7P
ixUQPGzrduZtBqN4H834k6xYF1Dt8/ug5pKCoTFs8PR97P1vl6xaxwIJDGx25ZMIsBRW9/LvL8j5
LzjNnicNMS/WuvD0P15QGfNw0PPxNg5CMIY30YebPqQJxCjZL6u+3+dCe5s6AJ5T6O5yf9+W9QNx
EpRZBiI+9POc7nk8RtP8BHJKEiRdACJoi9ZYJQOPABOu9ygr93KGckoDqqnvWq8m9A6hQe0H3f+V
/IyjnnIs7V4yt9gXSY/Pjv1u2SpP55aHCTVmj0bhg8qpMPXPBrrUIF+q6JceQMVFZ5AOcRqa+z5w
6tuk/FOfAfC0NQbkvVnfaV+5izkL4uzLVA3BCZ2g0Gfhd5BS2mTe0pxDfPP0OC90ZsX91snoLRg4
+zk6CQfhyKbEOwN97r0vrQeizl///X2Qf9LxHcFsy0J3CKYWXqT5R9gCuswJAjzrVMGrXGZjSTYF
eNuB9ljjJMcyuSeh6xZF0ScE2N0o8h+xT0WfEsIg+5hc8xmvzNAjX+ABXhgap4AYAmw0coOzHEct
eGiUC2bvInN3raVq5DgnGazMkZNINz51NuU0kRefGblBlGvFbaBFsISrukL/5t7ZUXBR88MJs4kL
QZL2ryvw3z+H/0HgyvWvNVn9CmD5LMqxjhiv//HX/3gsMv77n/PX/O9/88+v+I9T9Mk6WXw3//qv
Nj+LOddF/fmP/vGd+el/v7o5DuYff1n9So65AQIb73+qNm1+D475f/3k3wEzj/8eTcOupLOk/p+j
aa7tV/sZ/qzr8fdkmr+/7K9kGtf4b2TSgJyWwjIQKZhA4P9KpnEsQmZgaFqWTZLHX5/Ji3rOn9Ht
/waTnu4uahDCYwzJLfd3NI0uyLNxWdPZNA3HMj39/yea5j/lTdim40pbOBQ6gj/OS9BvG4RVgrxt
y5b7yLXefAQzykU5FGCCg/jbzf5YdLmoRo44vT9/u1J/31O/J9LMq9c/dv8/fvQfe5MRz0Z8oZjd
yARdc0iXHEHptkz8H32l/30L/+MO/v2nmX+mTDiGAINMBo0lbCkN4w/QP7SFmMNYPq47LYNBXaJN
0QPzYhreW+QEpxrA8WJwDY5WqnwFcR9vBBpUzSQfEOkL4h0GdoXS4rukFNays9tXgkzfIu21Ci9y
Cp6jKTq57XpsnJMVD3dmi84K8zc+82dWqKM5adeqbyiJcbUW8UFnlV39+wVlY/jjkjp0kXR3zivi
huKum9/t395Ng74iwa8VdutxNeEL3yQd+ABNT9qrbJn7FA3j5WAKniodBYjWTNZdXxI6qEDz6GH5
ajdWveux3KaatvELsiekbzF3qXAB9u2PFMoKpek6DN99vjTs9uPAWdk14h+aBCpryg3d8x+2yUgz
j/1HJpqzEXnXB8B4jKynX+EyXAssGOPCdfZZmHe7XAZgPsZqx//OtsGsVxsKsgcRfz6qNLVx/3gc
B74LLV2OHUKBOMDbCp08jFa+A4LUHTfSwt+Bb1bDk4LBf27vrVA5Lyl/6E17WCfk3r/qqKAtvV1L
SAgx/ewCg76ltrL6UjpAJgaHIDfeO4xpBz1Q2wJFyELi9d96E66DuCn2nKbVTi+THfnXnOVpGBuh
nW8U5QG6O67SkJvPstbNDY25Xe9WxsVOxE3J7jkeW2R9Vng/hjmC60T/MrrJPdMspgZK6m2OQf2B
8dtGorXiqYA0AFVpUcydsoAkAC6hjQarRMxBFGHY0hmtf2b0A5ZJQ39prB0KJg+5xGDpmGWehIN0
nO53cJeR2Md509t3Lka3piQwwXVpvFL0D+fIJiBAeMuAScraJtVy4UKNQD0TNWQ6YBcREoxRiy8g
IDj9IosFmQce7DUv3QNSjXc0796HxPfwiaAKIWcrO5WNvLW1VawA9bVbLzk7XeXvONHaEXzGDHvj
qmfHWna6MR6afnwQrlJrq4043Fmcc/QuKTl/0rNseZkC/qvsuGYFVffSZarEqJ/Y7SiKoY5yZshi
Gnli1BqsA69VwWjNqPRusZe2fkNYeiFQBcgSpdsY7ovQ36Rmto7ccB82cgubeNn0OsaedG0iB6yx
+m6y9ElXLhq32I+26IhwNhMfi4YFsllbPDop9/q/P7m/+gu/r4UumXIElBE/Yjk4iow/+g9egBm3
bMiMjxPvaORBsx9IpcB9NP/xrw9YjbBwtu+OQMOad6iHGdue4UWUm26Y16YEA5I5vEeRMRz7wSJE
lp7vzomwhQYycVdprnn70kXAWxXtgQtmbl2Hziz9uanzkVJBIborYWUfuDM/6OFbp9RIj2X8HBlv
urJomFs+XDfb/Sr8FnlIYgHiI5F2of4Xe2ey3UaSpelXqRfwOG7m87IxgwRBgYQoShs/pCj4PM/+
9P0ZIrNKoqLFk72uXESeUFCEwd3s2h3+ocJzoB7yahFi+wQi2sH8ovD/Nin63yTkgyQELyjlcPX/
TkIOL7QTX96GHz/Kn7OQf/29v7MQx/iLEsK2LCmQviLZ4Hr8VxYi/nIMPGBsagyPzWdxT/87C5F/
kbY42F5B1iETcf8nC3H/ktj24YdlCTphLq56/87Cfskm/ye7/Plulr+VqaalKi/JImxL4G/1670V
YQQyxpUfrDu66JvIiZpbq8Nxx5wR/S06Y6/5mgYBoYmXlu8WSDrA3i5BHCyrzMw3oUOPbi5R+A/V
DLRhFLFPTO9WyFpBTfhzb/C8O4GA9eqnB/0POYzKw35NYkzbdHDqEq5pmnimvktiIFyGKFyCaUS7
COmB9FQML43f6cfBdb5oUOaWgKFclC1DfF2tDH0g6InLdPIHFDMwWphb5MWEGd46Do2zzPVv9DGj
YTWVxb7G5tjH0mNrlyH9bRwxHhEAV9Ium6ACuKoh7f9V4dsWOe5TvfUZhHgOKt660zRgA6JEwjQi
aq5tGEIHCzTSPExU0Mij2a19asMyu5GBFnwQzORvOaVpk4Ag1ktC6fBG3/UYRy3GVsFBoSwtuVNT
IULUV4L7WeBIwQgEygq+6BOkignbxHstNpnSZcvWA3Vu48bbhbr3iEXsVzNE6WgOC33TwuU4QuIE
idtwCw9DvrF6uKO4lq1IIEt/bJ5rN6d1FKVPZqSUE8GT/PlVq8T//at2cWXDLhIDONuxlCvdT8lV
73gdsqRkFrpxLgc32ocTSl4DGPH9bLXpbQOHvtd151bMaXmgC4gK/dS5Nx8s47emgOkIYUj0M3Tc
91z93VWBaVwytDomv9yV342i4NB42YSunTwj5D0GVvSUjIO1D2W1G3L/3IeIx1NG3RWKOPPnxRjv
F+Mg3mEYlq3TYrIdx1XP7Kdn4viWPcew2Tl43Z2sc+PzUKBY7rorbnjjbvQGB62ped9Ww4RMDSJA
/ds8Nv792DGzt9CZ30xuOC3pP6BqXQzV1vLqAcgv3FC31J/CsB5A4Dhf8QfQNnVZ/fBNN2QcmEKH
bufmPqVPZdoG1XVsfMY/ASAYhKAphtf8n39VzzTBlNPc4n/vm5WThkYC4FW+ag1Lzg7D9r6jt1EN
PhTz0gS/57wCbBZbvJ1ezfAeYu2xzJmOxjFY11L3DnngFRsnVyqfIglu4rptVpXXZwiR2SCfzQmk
XQeRlSlLfAuHkKnh5Mb7Mk6BIxbOK/JN+k2FDFLp4N4tENQbkQQGq60Xj3/+svK3QsKmpcTpxf1S
OCYuRr++174ex54WDokeI9CDQLVxOZv4KTe182Die0lAbjaJb597/wSe/Zv042ira5mxFO0c7Zng
4UuRZm+Zg+g19Fi5tOw+W4DA+yZr2NB/Xq5QtdvP6RMCWMKhluY+EvzTfLcNs2iu3DpIgzXdSlRg
7VQc2k9YneiLGTHGGziM7tZmlH0cA8c/GAaGCMiMHmA+5VifoVptDLG1GnRtNWdtu0OjoAPPt/lg
le8DiFqlaypGA/evsN7fcl019qE0bG1lU4koT4BXhr8QVSHq3jPM3TaGc6PXWJmlZX7TIYPNZQfc
7s+r+Icj67gYSFINwwAQ0n5312qm7jtk0g7Mhta9nQwN9aGynFcjft5AKFoLcUJnOMis7lYJAtND
Pvk3cwmfZpKT/lT6C91CyQml8O5ZOvGXlBG17IsbqTUvrYVh0zhg31T3lv0N3NcecN+wZRbNrMVP
VyAJmi8m3oSLwv+cgjX6mvYgsEc8eBi7UuH9+csKdf2+2xiujSr3NU3RLfvd9dyikZmktQ33IB4u
AsrBNu1apakMvNPIZvwMYkfc9O2jqAr9IZ8HiAlTINZlBoQKEhGevAxF/rwo+duiHFCoDvm+J2nh
GLrazT8FzUFEhecAweTx9hAF1te4WWvZ3SygUcYYo68CPOzXZmiaD2GpPSIltQ61A3gT/1ZHUilB
YAKn7KaBO9AbOKY1+xl3JDK88UCkLReyz6ylbPvuYcbC58/LF+rs//JMXWnZ3IQqPtAsf7+NEfky
Gjos4IR6psj422u3nce02BsQpsKW9kZmGpOTSodwId1xR6uR4TqQb5lr80ctj9/OFLHD1ulfeYJ0
w/TUBfXTs6zpTxSTRIcnBwCDOvHbhDXVgYbNzvL84dZLuvI+i6W9oweHCo5nBju7yFGeNxvG2Y2h
PYmiELtID1cpM+9FjczS3QBVnwo92gWINq8JlH8/wv+tZD6oZNRLIj7/tN9+8/r+P/nbS/aS/9dL
/vZfx+h78fpS/9e+SfnX5ufa5r9/07/cv42/PDQXPVsY5JyMSjhyf1c3Ht1XXhAJKd6y5GwqQ/l3
dWP8xZ/QMWOzktZR3/x3j5XuKyAAGq8OfTSdn/iPeqzyXafTtXUUWFgZW9TTSdDeXU9Ng/Z0gUb9
1k21p1QMOyqBV5S8kzVHDOK8i9FCFXXtAv+I19JGPrq/Z7/eSG9WQ+5YZuD1Om/Z2QndPLsD0gkZ
ordOM1Z76NVgkyPYrS6uiOjE3Fpohv2Hh159BdegMLNoTlD00XT+5ZwZvW9B4A/4CpnP4dC8PX4R
r4ltnYIQSUGbEmwRorKLvR14MYATDCJA3MYfreNd7PzXOrjjJU/UwZX713XIRJTuYKYKXigfocAD
CyVmliIFTBPvC/xbw6oEyORpWAtamN94CDmTHKxS0/jkVc0HmYdKtn+KhdflkAHrAtdkG3jvu8u0
MSNZp1lasRympgw2z10IL7T6qEHkvaup/vVBNh8DTIV74933tme/aacJeLUZJa+i+lpZmb5MqwGA
vmnvPShpHiLksifKwqRkqOzx1Sf8FUErvZUZ/dSqX83wisLe+CQS9BnQM24AmFSRdaInjXDIZNkL
63mON02LuiC2ZslkPbv4rGoA0NcYkGlrE7xB5Nnfeuk2MHbZCXodLMxxQJozRrkAcQJkkWiRug9W
Tu8X8CO65lBq6SMD3cgm7dgUuruY0w6OuSPwIsFWrzJPhkS4xQUpW+XRa4tXWueBWEWncM/85HMY
x49RWdmwlUnTdA1ocNk/q+0W+nyFvm1PdobHonbWa4wOJaMTbDpPLqArGK3yFCBsio5pDuNGvSbp
ZIi2mPQJvsgeWOM8mPwSxEchl7iHGK7isgQpv3VN9PZp4aOCfmnQkE2cCY318jmdg7NG24RjkBw0
2BxWF188DQEFG4BgG73+FAA//b2bfu6OCHWH/brJrpk4M0ibdgwtwl/3vDPjjIebWrmtGOQXtOFK
4kXb8VQrl4c88y0p84++xD3DBJ/PlJEJoKHRJnb8858Xo6ZV7xZjgtlm3sgY9B+q4Kz0nLKBeAtk
z4QPi2yUkJxAytUnaWjQEQdtV3n1nYF5CiQq0JFJifV1p8NyCoCjtC6GH02HUnJsNTgxAK6F5SkB
iaf73uJFhI32Iw0D0Ln2axmUZ8shvhhCmQ+1wzZIx1dM22BG2LxDjFmZ2XjfihAt3Lyj5zkj114Y
4ENgtiGWm3z0MozfDyJ9Y1fhA3Tbo0p6d+L1zjN7BDPSbQeHhilHfbImYniWOtgPd9jOhAlA2R6c
L1qkM0eILAP0ew2aFLmVpcOkIsCgyIofAcuv3SLTgcnxFsvRhfUBd/JmoDbsUjikfmbvr5Ee/vEG
hw2n4cBZgsfR1N55Sh7AaL0OrnvuXKz04No5pnNO0CHCE+GDno54VxASf2jPkWoxwpS06t7nWa2M
oG30fO0rcc00WQlVBjraZb2RNWjD2i65inwNWUfOGcou8oMl/B75WYEpPbI9XMUs710E7PBKQJ+n
Trdgbcpl34ED8SIq6D/v73/Y3jbBxqOxwpckpv961nIQrRyclO/ZMloxZHE/PaF1FsKs7pEQ2NZ+
+MHxlr8fbzINzgfDYdvWiU2/fmScIuAU2MjR+iDbF5WsUcM19GeGBWjEcqnEbK98ZdiDXEwc9Vh/
wInrIC08y5OhwBpZbqEtXyIVCoWP9R9dR2heHerBR3UAxEBI+PNTet8LU9sBCTXbsU3BAJq05tc1
M2atrEgm3ZbF4eJlm2jwVNpaIqmxkpp2ywwJ/1oNJU/LjsINOnDg2trtB6v4h7PoAcqgpjYsjAXf
jztTaYguSrxu61JacygqmJFT98lvR/tmRtZt0GHcYrP1mLqu94nTSrAnEPnrqemfEEyGVWUXy77I
nqp+9Daimm6aytYfP1gmQKvfg6aNMK5qG7FK99ox/alKKTIAamHcp9tCppeqSi+2py/0gRksr76g
1oCX7hfz9xrva7vh6g6osfiBUQA43WF3B8Y8YxtoUfBaac46nf2t13Cp5YF/zqz04ukdo7xNMWIa
XSGZtIA7CJwffbxRe7HoEa/8cUKxNjG3IUL0i6xFxcOQ7fMkMEQNASfX4Ei4HomcYIwKQR1/vbeN
3D1rtjZtdBt5v6a7zMN8tiaWyEDYBUceQbu8q10CnwNR3ap3oQqAA4lsEqN2niLWkgozWycxzhff
MF9c6kiEM4elZV9M9XOlNUfkhh+KCH/sBg3WBWq3+I5ZZ1h6F+o+djy7+5r2TLS6Da18pm28sl0A
eyiko+k6gyunZXoKUhT7/cj7NNC7Qfp61ZYPOBvbK2SOSLBBI5EVZDsdnLeUzdMIXHshS6bS4Lde
sxmLiNg42T2hTXikALV1SazoNdPpuBX6fcPmqMXDgOYwPRMi/wO+f96i6UC06V6+C2s82WP+MvKy
13cSDM1aG2d8PqJLT1bYSMaiRWMsLPdGtCk2Ar1HFFXxHK8lboC+OPRl+npdgTlnh8DiZdbfWuUJ
bBQoQin4VuqdVcZ3vXS0NjmA7EDM231pXRRkmwJWldM8awLa8R2ZzLPIkdfMXR/R2Afb8gc4Se0+
wY3hSznyrE2tdlcljcWFGTa7BK8FVKLLL5XdoaDqBNQVdb7vHcqQwPmGhjBWQdBDFSp+4HHpLlZb
Q742KiTUQmW9aO2EDe3LVX7UNiqJezhHUHrRvlxkCE+H/Wqw9BN6ZXdtDvy0dtJXRW4m+XpVb9hJ
4wuaFXu7tG5Db1upJaYZjzPjSeHI9lDL5AdMQbx79Hw9oBJQIP5mxg3JhUvuYMF56yNSPJO4V03d
qhj2BQYQoPS3wOsw1PC9TYY6l9pFc5BcTB/qrtvzPqvki5HkR3qViAMbBjpGJimVImezj+FrSyze
2Q20INASqmBNhwHdQtC5fRJeEodvaQBe1OcIWL5FKggkskV5IFKnIRIsH+w0fvAlxnjSvamOgV9+
0WoOf2jCvkkNHqxjY2c3TMllNn94Tr2j6Nr6Tv7adcb2+kaHrGDk/9R0JRba3j3YABdHRn5HCq5y
gZb7rshAxJW6u1dBJmtwqwkd76Zzyfez5JI6OeDGBuGQwGRFjcBXqkifoznY+AZkEBzVCDiGf0/z
8DhBorIqg84Y1wfd9ZUVm+CztWTvOzAIEujEKNUSLkB/NCPb2phgY7UOcV9Fj6lPLgq+XzvjFp9c
jAmdAJtz63R93y3QxH5AChQqK+MJXCX1ZFxF1L1pXWwtY4LlOAX0BYNL4fG7c0VtUYEOq/GLFhaH
PKyP0VBuwkTVOHP2Ggc8vCx/wYyQvJPZGqAFQQfV449xlYGgHTsg7a3nRqYb6NuvTo7DUk1kHcmg
AL5AzwApF4LRt33nzNDuPPrGCdkfSixZ0GQzcMxQ23qML2XxNjP0Q07aOTKGRZTdDC5OwMYTSKtf
Y8o0cPAmqq+lX7CJGPE9zsGb63MwLRjTtkPs+HtLTumrPjjHog42CUFItMS0sieR4o1h10J4ysdN
23gw+11wM1DURWZv1QJLj08so5AfMcOHa9ywautQevkZDwk6W/szsPl1ZoDwaUkrrF7dITFBgugl
Q6qIoZoQXWfvAb6go4Ab2wKMskH60D+KqHxCVQwKvE6ISxp2TPqWTQla1rrSCYDqRMdcW4sBFXjQ
ZfQyB/cm9dudhpTe9SHAVARvnGBzHHSPCoZd2wXCBT7fHbbrDrerpyCVSj4yW02hsZn7Ac81k6c8
z/Q5BzAjHaPbjZWGj2M0vqF74yFZvAhrT0NIwIOdVTIrRKcAMRbY/Y2OfFlyaV0i+1w5exWKmypk
p7f4SH1G77QA2cp1kYANKYYiWPat9xV9buD0wIkgeY1IwGVc0qO0dlmbfVM3bu+fTWANTjmdZq4Z
QgbsBrX1M906dSOsKfHZsL0XpAy3anegTX+iA3/0q5htyfGsre8aECBk4Qyw93z5PEaUNFa8ijZF
K9+22SHnWrRUP2O6syZ5S0+q4XqjfB6rGqfc4QdyhsBZotdIr+ZNSXGV5AlynhXEBA1Nh9BCERWu
xbMli8M1SU9nlBubcXldpZNc6OqytzF1rOqSizll60s7vgxpsPSBB64G2JZVaUMXo+DFRhV7Qj8V
98V4pycI8DBuJL4yosraN3zADyWtafGpi7yzqzJUx3HOeVieSCy2UurEBb27Gwr1ysOtxZKNxjhV
bXoRU3CJ8+ZZxeocikVpeOckKjdjyKSPC7iEYVyk3SFMkUkIGrnEBNBbWjHsj+ZhjrrnIdig8fgc
dfYxjuyjymKu9QgTnRVQmQ26oIjsjZTH17jbaEcE+z9Pyh/XhVTH3g45ghhE5t1dqYtTFbH/zYnx
s86dZWhrlePbhXMcHX5RYiAsUTdHvwdHTQhT/RIViBh8n65XlsrLxlbZLPt7us232A7GyM9MFy0e
jmobNDquDSJXmUqBIE6rLewm564lUheifnaj/kfro6XKsWTEerbq+NI26aunKB+wjE+i2Xve8Fbr
HPbr3euadLis0D0Xk8V5dfDG9Aa6f0TCSaYlFITuTrdQ5w9BD/tZh6WfaZ9HjV1upuNBBui7Dbl5
ChD9RwYK0VitnO8hZvUlLDsg2algiF0hiiGj+/zvhky8CMS0q2X7iHz6wpqLQxI2z/iExpSyPCZb
1ab6uJJt+VlkxaVD+0fM3hkgYjTSBIhsCKOmn7HepW1xY2Q1otN4v+jHzM8QnQ0vfVB8qzvyIhGg
ZZsA88tAfySsmrQu7MSwRoVpkermk8MIYtGMLLyHxtrO5cLTebEt9F4uH2c5Zv6NJXieWjSLdWSe
r2lX4UFfbCDjZTCtyJJ/+DAesf6D5qL+9jUdvH5carMhmjzlHjZOovbXACAR3B+6HbLc7Agc8ZYm
4VIm+eM4E2rCUnKtuSTbLpVwue5ntsNQcNphnPA+Ss5y1nMpXvPDmelj71KjGR7lqzoGTVw/R0op
5kqmHVlMVR/bMvt+TcGrQN3pnJzW5jYxYkgZSMiheVkupSrtikZnuc56Hthi3YhHtdUTtau4adcq
q+X0xL3yRw+JPFY3NjRS8HNocAHnk2TFjolLkaw0fmBZ5OZXFDiu0TuxzokbPofwi5HdEC2TEPsH
GpH7JGStrTqWvgwOMgzuI4dUY3LR6QisVyMEjqaPyev1/HHGX4UHf6RMPue9fVYNOchkR6kzwy7N
FfaoKHRzfw4Bua9dfnZxvPM9nqZv21+lgWZ01dTPjWGsyzn86pisJhEnjw7h0kbnamHGb8YYz4vW
q79BSqP5mZinuEohf2+cHuFxt4PcK9XFrsiV0KmPafPY6ogaFUPyuYynI9rim7hCciWQsgSwIO46
JYWl1+aLYdhvvciA4Tsh+h8Tbj5GGXw2B7UFrcxGfSUc8b9NmWLO2inpBpc38WMUDmpNVWvCX/2R
Rqa7cHICdSoIhBUXNrM6vOtiR19hJv9s1RPMTKlXO03r90VebEOvMg9eLJ211ga3SSGsZXIaTXRy
JhboRs0WxwLl807VFI3Rxc79bdeYSCFW4XpUHm1o3++Dzp3prOmbsESGqWpxAAGcRGrUzQzLJjLd
kcdTxCv62B3ibe2jgSoBhj4otHatovMawQFRzW47JOJLJODJ6SY2dyQKlC+FwT8cI1rFHjLHXQ3V
x5j1XQBvHbvir8icLn2wP05f/iCej2PMDhq0Dk8F0oRKWSjo8hGh13ZdVmj+5GL6wjUKUjjpt6on
CPW6fM7q8LaWkE70FIENiLmxEUOIJdYl8UymR6o718ey6c5K7tKx5hbxQLTur79A94JXqNPHCnN3
9gcSFIxWyNh9Y+laVJng8pVma9Rv4fZsc3SR5xqV+JKY5xXIcejUH0jA7oGK6svCgWUXYicBpTEs
Vn067UOVtHaVt8Gr+9hryPkFWt8sQVhpyq56ja5mtKznHJ797H0aGw3tYOeu9/RL22dbTIYQ3SgB
ZIaYiuJbhw0NghDPvax/9MV43yqN+FlGMD8shpUWvjwalg1BQUNKR1htgf7DviXQplwTCAWWJEa2
3ixpC6IfHnbPaLz2CyD23mbobkqBkQpGXv4qdJnf5y0Ub1OwgnDOccbyPyFy7a9GOz33RnIWzX0k
4K8MUoA2g/VWxLBstP7ZLPNPocEviIsbTQvm1TBidkCr+HvpoA4aTN9tMTEIrrFWFSGMFwSr2Wba
1wJXXOx/4GVG8R0OijeyZWbUYiqN8CXkOFtkuxi3mkVIz2GVoZIl9EcsUDFtnbQzovX72Eo2BlXi
kMvTVNmnxBOnUnldwYVZ94G5op/3SQNwMpcImks3WvGEN8Il7cmb/lYOXzJqScLcnTbUt3bnfZOH
CRo1+qPHwglvheierhmRitwT2pi4Ld+XNrcGNr+HzAH2Y1Y9rxjv7wbV1KJ/SjrtBaWJdDHDT4tb
NRNo6YZ3hnfLonFLOIxF+imu9QMyxj/CLxRqZ5ki30Eip/zmVwF93kA2L7EDDAJZI0SRkQLwUuRZ
02oPZZIbD+8IHeUjfYZspTp9Hdk+59hbzT7NCyBSHkc3SJYcz5UVgUJvNO0O3T9/1ZrOZRibl0YX
DzjDfQM2RQ6AwPYqMFZBknT3ETu8C2LlcD/eZG3fHvNGW5deLZcS8bplRRlVPVc4FTItetUEd77p
I6Vl7kfQPjtPZaeorqpOFPVBgfc5BC9PTZ+ub1ajhTHZREFu2BWifzqimUSsVo9pbCacD2J/h4RS
n3KZB56J9RYhisHswhlhRXc6Df4Yi66Fmgio0ZoauYTJUUTN1ypQN2D8I5kdJO5i1ccpNXRVnG+q
64kQ3ch96pyvIyLLK4G5UGl5evas/j+hMvA7+fJV2sErHqMno6e7IiyErHSKQ+wiO/NL2lMKyYA3
IvwfAngDJmHPMWZoVyG4mmI6yftT6NJLC3tI63mDYHO8Q6/yop5U7wL9L0ZnwR5VZGZBS181IUC0
fpHodojwNZTbvgjPaTseycMumP2dwn4+VnO6aRHGXGoeCXAwYEmOdLlghVbnbXN9Vg00ChCmCa+u
IBtkbnsMxqFYB8GtLicq4Zi/eJ3Kihevq2d14T/HpNRuQL4aaOjwBzc9vTnGVbmwz0PNnq+SGg88
JJ2zaAUGAr8jNO6KhoZOmfTIvmZb9dhazd5pyU3rsb6CseDfmY47BBPm8M7d9fbPUSxaMIfeNion
w7uQ/NEz7vLmW6hkgr4GiF3grHQIhRbu8ipE1UwtGFuuPWCNTzIdNrWR7t0U2P7Qkz6q/KJV18AU
VhuXFMJy8WVDAOZ10P2ZgfpJq4xmZZd8u6bwzlFtH7uO79QYKg3DudWoQ/htzNyVdGs54ek+pPyn
Tvus0zBdsfcaPA4g5iQMU5z0oW3ACHUZyhheIrEIrZyaH3aLjUjSl7rpHjSLvHbK2gq+YvnoK2Fa
nilTESy+qx4vPTFudDUbG6bwtRrrT27kM98xWzIUrXqQanCNDvUzfcLnySWdsKavo1PfVjali2Mb
Rx2naTL2z1MXr3KNmgyt2OSmCRGMLb5aDucDdXoyOEWs6dFVWdnOOlbavTGy0mxZDmE8EJKiAH1N
py5qdUj3crbfYpilyzQQqMF2zT53cLKqkTPQwkvQgqSt+3bd5BbTA582sDDWfx+EPD31SfOgytq8
994mbUD22zB2Jb1BlLXoWlOSBdhf4ZQbfR7VAE6Vw9dR6ZeoIHwOcoz2ZTR8kcOYb1Xr0ktpT5nh
ziR3dRiCrIKMmrp9CMqXgmUrrY+D5nruFtkKZfh1NiXM5REx2za69VULPFDzz2sICmeHLIuQ3dfP
U8FpE+V8zo320H2y+vQLQmdEZhs8QJSKs57jCF8B88Mac092A52CS2h0Qm/jkCxHGkC4a87e571c
l7b4HJrTuknSHyK0D54Ja6rWh5XjcSMUsNaXbTTdTlEMy4cP4r70Gclj6dN7MRpC/Be/3rfoaaQR
fnd4HXvL2QcwHFfjzRySSU9xdXZ149BpHaDS0ibpAUlB1RFelDIA2RzzLrdCLqU7zaqtVNABs0Ok
TjVH243zcwCGLyjZD9fkqFMlyAjeNOSqXUSq1eDW/RfT3I4u125KXeD5475vNtd+j5bHr1WtyicO
eBUhNgQ1997pLBxZyLfy1H5wEfAB0XaiDXiUMl4jjHXXJdy+1xZZbN+ao/VVjcr7jtXprM634jsZ
jRtIUcgTaPZxjgSYX+POUqN4KFQYoiFzqxpl+HMA/C6gojiU5ItYYEKzrY2q3MRjPi3wiggEDUov
6GnkNUhFaiEKyBHPBOQHvrRp8NgN2ub6lJyhmrGFLHZNIOkhae5ZdXq1mHhJm3LXCHlPM0adurwC
bMAoFb7K1uq4qvzeOeMV4Lco/qjbWYdGTYeft2tnYlUE5voa3byR2yTkHvxoUPT7mMgTEmgg4BZd
0Ep+N1XLW53mEtm2a5wHcr41SjZYak36g8nMyovmtUiL89jUlKxqZhPPUslsIlEwWYiUjHLY9unt
nxf1DwNR4CYsi6HKFUX165oy7hqjzbUW4cFg5bwaCG4uE3rty6HLzpVZHrXs4f/jEznGNqyKf0BL
uS0yT4C12u0sInNplsJZSJ3+kCkvVYd7au9266lNo+WfP/YfUFpMfKHVMgu8UhfUEO+nIV2V14Ex
ulm7TR78MUM4MVLKRa17Tsc4WzrR63Xe03pckbNPrU4KV8z0swb3HBK/IcaRS6l0IsPNYlWgVgPX
A24WXXYUbRusrRY2CvwEf7H2s5P5wYsS/zCiVwA4G2CxazImfwcTQbpNq3y97LaBHnxLAuRIxTgo
86d2e83ztZLWX+lioxM5t/3kNx8wE/5hGsv8GiA2Sh4gQ99/fic7vQypqLemz1ELEJ9fqCmE2XLY
4x45NVPS0bDMU6Ra9X9+eWyM388OXARb6gJovq4rxtTPbw8JK6cP4gmZZ26xNpYbrchvE/QCyL7a
51mqWoOjLkfneI0iV5AIzJ0dyDqKJwEkOQKgTjMSoGhPpFlbaF1TWthb7FwvWSD2ZBA4PtLvuc5c
rqq+s1e+RnioqD5L5+hY6tDBI6f61MX+psrGJ7gwGL0D2e3KF7NnDIEtHbtEeXng9ZtfcD3d9yqK
Iq7V4y5TrVNzfurr7nTtb8k2+OwjI5eX4eU66gDR/UbR9sUJUKisOh8D8W7PCKiiWCHGK0Ae8KZn
tDaWhd5va6S0F5U57lzDeYNYc5+ZKFh5EGbo+KNoYiTlCdm9cunG+kYytHWtnOE9iU2XMKLWyhff
2iLUjc65oaI60xkQCmJfehQSjU7+dJ3MOCZTrgqxL9knywQ/Ws3Tv3Xum61u9LDXQS5o57yhxDED
moVjyJTMZ4y+iCo8ryUXAO5pjFeT74kACPbnvfEebw1YwbLYkiYgIWDLQD1/3Rqd5O7x86TZupFz
bFVxQf/jAL1CTMZJNfv1vF8Vvsn3o1hdmDot/Mq91zBi1qxj5lpHpfvsKeBjJ5O3KZM7PIWQ1IwO
ODU944aG4XD4EdLI/h01almA9izuAYAM8O9+XbbhjuWE/HizzVCCUoAXHpzy21WJfB/igZezFdVi
VYfDbHHUjClZtXra+JpN3cLWmWWNQl1trK6DdS3M6KloxTN9vwvGnH5kbJqh/5ZlpN5pTV1Wm6AB
FDmiji6hIKZFjJCvwU21QsGY71UXX3rxxcCWtjAeM0Q5w87dlKVJr2dAjYMqWRmMUoyRpKcKAdqb
zB60+cas8EWlVARmENsPUWg+2pj3gcTGvsvNdnIav2RD8dwwt8Xk806BKOFvk+DhGK/TXqvybI9w
y9bW5jOMdvnBNrlCKH+F2Sl8MDREmkyea79H6XqiHzEl0LGm9yll6y7S8fkA18QmHyK8swJjfnXE
uC11RKwkiV6HOgvykRCX8BJjBGicsBiDwQu8HJ9d6lmfxu01McZvjTYc6adflc85qPpFpxzgYxFy
nak6T8oMT2sgj3WWHWTq3E422pRWUXsLTUNxlSkL9hxPWuM9gG3/MHr+jq2CwqhLJmuoTcBXNH7d
al3fArCpexCGSlkKsXpSnyezQqR5ZhOo/UVbEAd4t16r6jhU0+MkIN54JVrldXb584n9PZY7Fkwe
G4EyA8LcezpPaJeFHdhBtcWz9yAHHqVk24mWZvefP+j6m969cwdks4fwhe5Ix3l354PKwbYjhW4+
lyeXBjVWmwVgDw60p+rkceCI1dZa0t7d6DqtldhyL1XfvjgIFKNezXPQVHFrDACgatbZIWWPk8kS
Rwu5HEo6CbQg46S9DRkc8QBLZIEzsIxaqT+GNcm7aA9ZOJ5VQ6hQLRQ1b2Hof7iOVrAM2iuYK8Jj
mMGp2aMwLq4fjx88h/c8GUIkXC8P/qqF8SX0pHfgurztXQl0HHM2h5IKGdJXMGv0x8H0qQCZNWom
rPowFb1xtK4fVRUwJaQ0XRVepsz9gG33e9bpOEicuNwBhvk7Yj6VXeOUQpRb5dsCjdJAf7A6W5LZ
cu7cdSntqWH66EPN3zMoxzGY16PyaQgd3vOvx8AoROvqNhaN0+A6q9QHUVNGvKNr+2KcXxGPOBoO
cyV9wuzZ81R3wfyco3uYOvWj3znfMeVkCtsNKFdsZqLdiOJYz+GNc5shy/xUZejg+sWurZ/MTGBx
oFpi1jx/n/vDtZ9QBqBoyHC/ubP1HZ8xkFAlmsl99sVrxq90auVSh4plhf0HT/wfUMZ8eaiNZCg2
t+R7KHttjcCiMS7eDhZTZ1iVnf6jBXy3QByJvvGlbQ82Mm2B39mA6KiumXnqq15PP8B5XoGc788k
WFP2I5hIy3p/+lMqEXT8ZLG9TsuuuZZZKDNEV66wcvN37H/OTLCJm+IuzrJ+U3rmukmjh0znugkV
FkcN41CH+9zhaOC2LetUnU/PoHxVA7ArVMLIvwlxHLqWDh4GS5Rl+8qD+WOhrzGrre13lHltQvtp
+GbBOKcF6p8hY7yOoH7C4EffgoOoMEC/wuEjAOBoI+B2YbXPWArutdI5Xxu4ucLpwG2TaXOP9KWL
VD4XbjvQ2I3ak2s9wqDMd6Yefk97VLYCmB6Tnr3pCb6POGQoMl2f0xGXn7AxEUsnfkp0tHXzhusl
E4yAhc/w1uz3aNpwXSaVsZhFcElD08KcELjF4G37MIwQmtrpbbHNzQGSnopsCl3iTcHncBbggpKL
+L/Undly3NjZZZ8IFQAOxpuO6MSQE8lMDiIp3SBIDZingxlP3wu0+3dJ5b/Ujr7o6Aj7wlaVSCaB
c75h77W52ZW4uxfTkzK5rZfDW8mw6nK+MRglqg7EYdxdkyq/riutzG9O479WPDx7wsAtg9IXSs8v
HUzjrGkiKSX3wjl2s8CyzjxO2CMpTMySpKAPLw35qptGz2nkfWxss9TQg2Hp9N0qe487js0nRQpT
bt7EWD6MOr+/AdlSwCdh2fhnAGn78Ct8MoxvNnnjSkrRqeqb6ywcptXmRLpIWWnBospPncoIgsXg
u+FSt2ZTysJ2WB/zQfM+ZIeVy1+8EmnKcDIkmRw4KbOg0K7Z2kTa8OnvP6B/c0w7XIcMB7CAqNAq
f7mnZWyIqWf5sK9spiLkHKAL7hySEEkjMiKXUaqhn2Pplh7oXFDoiNYMDcSqE9nEne+SFmfr339L
Hw7vn99W6FS2KfCl4BHSfjXkuGxrXYZ59V4tJsenLz1G+dYMqCI0JvQHJkFl89qflKR9BzBKZpVJ
gp2VZ2w2DdbIRCBMCOpetPXGJqhkJ1V+y9wKZAYq+ulDJbGxQL0BIZyakMMW57RrIGhiHetJaUZf
4rV295QvyFsZIqoZcaptbR0qW75mOZS1mshTuvI0Hl/7miEimgso0Du6yQNuYfRGxXz7sbohXVoP
aPaPqwUSnIg8ZH+F+rCYqBuR4iIpktY2i2IXWTIckjO6jgVLl2dB47FIA/MVDdo48KFjVyPraVvS
z1My2tDjn6qc3DnXXHgoxzRE7PQkBEIylb2HC4cdeSpxcMVaA71Nt+2hNVMfultOnIMVpWyMG3U0
9t20/mZsILY24tdf4MavAOaBV9P81SI7toyZsymp903Oon7kMd8kCfSJZMpqjNsyh/ChqLDbnUoO
JNl4O7th98ohteKc5mfPfki9xn1hIyAcrh9Cl5XNpgfvnk9rJtF3a7lWnUIShYCnbnPpui1Rdhb9
S/EpXqgjK8towpVs5t88nf/mZwNAYXDMqujVfx2oDT0zj7KKyVJ3jL0WUdFth/NaB6i0Od+3mXWB
+uTvv+hf+k2bF4KWjSGeQUVNZfVzGZFoXbTInEGIGhFYY6ypb7kMQ6bV+EbiCDIBjt7Scd5LQifz
gVobBTq63Un3WwDFvNZ0HNucpI3sL3q+oFrS7x27e/34A7eZ7xFOEuOl3bOb/d0Z/Jcp0sc3b3IM
c75s/p7tjP7TFGwjDmQK0rK9dKdHO7ZOeXtjAtgnuzp5L6f4LIb6Kgbjgrf6+Pcf3K/HP196O97w
FwnAxX9xpsu8MTtETzkVCI3VVvsvCrW/wQzdYwL5267n42z686MPZ8ngOMWTiq1OA3Lz88+akJRk
rZJMNCwThDmZBo2nMhfeUo8I6gxJHrvB9rtkg93gLVDVSb1hkIVDZ26JaoF3VeaOBfEXnWl9TM0p
OgCPoEZa9E3LSXOXpIiTlKHd+Ls2q6cuCZKOIQ8SqK9d7o5+a/VsknU2F7rWbcmWPk5CtB4WSpXa
ztidZQVCkXV86m19P1naly6H0q8dKgFzdO1rcneH8j1d+yokcGMvcSvu0pGMLjQa93IAascF/rlu
pisSt9dhnZJDKV4XxuEh/C3M/Absbzs2msMoV57Hsn+BAj76Nvo/j55QsjtHQxITQVSjsgi6ZQTm
P4UN4XPBYqItmLuvsf2+qO1nlXFOMIqVXhkgNkmFl8UlKKzBIefYYm/rRGhZNFyENGeeaqFkxdlx
slolY6XTEYq+mOwrSCwkyyOskvvS0hfED9FNUUEUSZzhfXbXl6TMXplooR3i6HTVV5V5I4NNgpDS
3ryZtIrRn3vbrckLkJpjSRmPGGasvMYg44EDv/eMLbDQ1CHN9GmIA5hYDEESbGqRLD2qx7Qh2UZR
qj0ql4Yyy31dt3Vi6pSgwQgPw3mz+AsZ8G1y7UfaJKtsq1CuGnGTttyvep0FbGfRqqg08VQQFZrV
BMcheRQTOWT7LGr0nWPONZ9TV57d+VFpohhhwSPotEtMbI9vJSEkl+jkMO1A2gGNYGh7zVdadQmE
qRz1koRqweyIrT8f39+/iNpf+mIbGKQpHHMbP+mu/avZipFoqatDb4dDPDy4bn4UaXIRkGAPeV+S
oSJL2GRR3CHJqjSy6uyI5y0Cf6rLw2D3b+1akygVo03VHYk5FBjdTikPQLaxO8vys7S5XOex5UB2
pght9vjC7ORmiq1byIJdqKXAGK2T0sjL2OSoWRZL8k/1r3mWXOelfGNCsPoti0B2iu2NJH7YB3KU
e9tsihP5x2xNZtjj3/L08c1MYejrdhOgkcmgsTI2zWbreW40ntLG1WkeeMz64yBYUDH8wciGvkgv
ZmTKnWqBXhIxIy4Aydki5E0zX/O+ya7ONicmHxMCrouiAqkjsxlcJ8UEjCjG+GeZd7mh4f4bMT4W
sJ/rFN+kko63ulFctIztG0Cu+96pugMQrmNDzoxvSSRohoXiLE/Ht6JPtIMm1Usy5fp56zEwNmYh
gEYLCQC48u0nZy7OD4DviNYzH4OyM4nEiL7qBVKtblSpDXUTbaxuE+CoilPKFiSUpZ1Roc17bRIs
e3n8SlJTjxqWrXUyy8BUqsVHkhf7maLi8xpGmwCIOQQ1vYSyUr+0RsosblCll6nmlmUPH8ZQiDJe
Sv6/cUjWYAZN6xbRPnaj790YK2Fr1Tht3QowkM0uFj3fjSWpXdsoQodmdPhMlFjsyR+Ddj7lkDcd
/Xdzvo853s+nvkOTr8MDoNpRWff8fOq7MTZapXAdsuD7GCC/7tLUMnmh77rn4GQE06lGQKmHO0vF
lrckuYfrlgxB4fAzjAXJUkN6L9bFCCz24LyipC/XuQGEMf3+4FBDnfV2SH2bUKiBRNm6yIn8wuWR
FslXZSI9rDCrd5CX1o7a2aKeojURJU9cmSAbIuwWmRRI/l74RkUs7ZoTVDqD2XDjbglUvmlH6+zT
yNu/M1zZBi0hkBTSk+FldX/pE/0p661PWjq+VkbPHzPq8NU9sVLdsaD9dM3pgRCfMVBrikwrLn+T
pvDrNBFnMLc3pQMuWSqgX5loUd/AIm9zJ0zkupdMqplc/aZV/IsB8eNr2DbgOXBcmvkrQ4VMegTO
VuyEUzfdlPyou3rk5V2QyuwK034AqfTd1KXfuMoXAbWTwTPCxt8ck1u79dOTRB+iM54E7EMvxoz+
5ycpVhwrsxJphy4RVLiuOSBQWIC0BiTDOtY6lKisTaV9cwRvqY51bo8ThpjN7ZUkp/03vZj+6/wK
lf42udEZUmEj/QtgaGnLYszKmlPbapSwKT/xZaOd7JXQXRFeMa3IMr50bDoFbb/FhmMZUfb2N/ns
PHRaTVNEkDknIOEKur0GZU7qvdU5AVusOfz7D8/6t98smzqd+R7ghF/RYbmySlsnHyG0MFHvGqV8
GZe2O0yKAt4cVZwd5RlKSpUeApTAWavhtwwVR0KrurspWbILVhRe3XvQMoSHRWYO7DxR9mKy0HoO
0eM/7owoM0huWR4FQS1Kbq9+ViCLlho6Q0AcbS+P2tiiC92c7FOYabgEyIs5YPESu1KJPw8aZQqK
IrLi4JYO87DHo9jeD9p12mCwJYOYMkmKA4gB8md11fEQy+20dm4OPKKn2lzWq75Wl7xhajsgdjiV
hWUAitUAZmUjw6C6usi00pA/MKL5+w/5g+//0xPKMAWuqCWEwFlMC/TzE7qkvWW0tCkMI/XsUPUK
6d+KSY4qXi21iQEw6AOTsuatiGAbfHw+dq35LYX4LZxaBwVdlO9sV/4A+6/hRVkjcmOa5yhhX8r1
ktEEGitl8PwpyceHvHB7sLhsWBOyAeuMqOe5o7gpfxgNXf+86j+I+HyTs1v5yojAtm6agz7qsadj
hBD9mXA2EaCtUT250KDZKFLWdXMmbgHHav3V4W7br7csIdjV9mng5LiBFHPbzjTxZ5xt466weti2
OhdNQ4Y4WRxtr0OdbfSV1GbrHgkYXkVHDYxaPi1D0R1Eo/S7TtcZ645fe0RHvrM9erPpPrUTfYG9
Rp+XtXk2U7gUKSFmJIGTdG5sdQ0Mwi3v70YayoKTpX7JS4C0qQHVwkmV35Rl5l9eGX6beK65qG3U
IeLXyWjjuhGU6d4Nh6q4Y0R4ygZFMg8cb9J4eixLA8VyJYirZ4CQt1RMKYwOTyfB0evzmCwfnv0d
XGUbI3HBT8i1UhH+7RUuY0WU7cjkze7buJDJWdS3OWSkoLY9t9bWo81QgwjuV3V113MeO9ph1psL
J7Dip4InoGpjE2z0eZzjKeSR/LFM5RsDXBUFBY7KShlJXrEuEdiKsNf51izY+e58UeooguNA2MuY
ii2CkJ/h79+Bv3a020ARih3SDo7Hv3S0y5wmaJf41MYCRy8y4UK18aUTfBqkOPHYDmk7TYXmXQt/
UaLfrZ9/XWVQSvNVGS1v7ILtZP75Fewsq8hLrMmhw1bUy2wjDuN7KmfGeAXVh1H75G5mv/mhnb/0
0obGpoI7QJgOV8LHtP9PbXyW9ovFZssMRx2q9jL1z7lLnaW7yTlKZ19t7AE0DFKjMs1lSKRgvSsN
XkjcokW1NAFZoqqvOPNtOa/gHKA54zNBYK64yv2ytsk5Bt+xq2VtYgTRNvf4ngR0gsiSiMVoM9WY
u/GHTw4oopT6z1+HOoT7JsO4mlPeVpyzCXgBHGfVV+3QHhfuoDBTaYmtCGnDx5Ml6vmKBGvY5bOZ
7KaNIZJk9q2rYUz8eKj3jpox9ivl27yQ0AT69nEaxWsj9B+ScGDXRpaZfmNkOiBSNcncHpx9hEOE
MaW9n5JCBOQx2twmhhlUrXPFDUghzXAniKz8KGP0725BTttY4C1uYJOuSnUlYlDDWjXQyzL4309a
fRjzisA8wWOlpkWEXKm8tiZjs1SZf8fv+xW/5lBvaCyoDKh2zFwByf38PLEzL6Wy1mZo5IbnLpLT
nA1mWI3cL3oWP3Xx+n1treO6rCXx1z260k47GfnvsmX0XzmvfCdCJSWFySFsAxtK8c/fiYMFqdVj
YlsHxMNBuriIV1xy6KY8d3bRCs8/Z3rhKZsMMXOsXTM4FP5GGpCtthulds7cugtlx9OxvaO+xqVM
/iQbjqnKvNvOnCNvZjjJMJnffNZHL+pIHaXWhvS0qHl0TEkIYVvyi2+M264c3gjeyUJmFrRAsgM2
T3g7fnTwrJEENcS/JqfQivlczKp+W7ZHpjU49XSrI5ePRk46SQhN9ZhtXRtxASy5dFyFUfng9tlA
QU8iI800Lwb6S6L/mBQ7QP8bEczySHJk4SRfdSYz3E3lowH5f6ioLXTMPIGC+dqbxPA6oMM85/es
aqB1DXPJ+Sqfuk0aWSusJ1zlyZaknEdj4zU5Zcc6JDpcbbDn8F+ysJwsljCiflTKAnxYMTMoG88z
yeeeLZVHc2KwmpcWsn9DY2WGn7+BE7RioRsrtszjt9LtG5APhXqu8rz23Ai6AAJW3FUltx4vJhNs
NP5e52AATHd64M76sdBiB8YqrlNm4J49N3OYbrbfUqde7BxMo6tR+flIH9rqVuQzL+MSUWSmbdkk
Es2eoUOfSBvfXpLYG9arKJYlJAya2JRcCVUhDyBZCJ2QXExDqSg7WyXGGqm730gHmRPbKBueF3J0
gXkxQ5NMbm1o5+dyKacwKcnxNaR4HctHm3ROj1xL1Ne84lw9gq626w6L5N8i3+3byvoXxxN7hBR0
1855H4OiYQrWWgS0zv28+qhD3DDamD1xM56stD/2Mr6nxLtwnO9S1UoOJs4e14qkryXdvWxtopTi
0vIi1FQYDd77HgXWgA+6s8TqK5OietTCN/rW1MX2ek5KguJXNIfeOJMWAISSXzbK7e2T/zhu2hp2
spR9S97xirK3HjqvHbsfhhvzq0pKA+WJbtAyprx6k8HAvtIDtO4FitjF8OaluMZxLAM9dX/ACHpW
rea2j7lt4rFYfZ3gBAYvWai2+hJmC/Y2osN8apYtS7I/DNZY+K4FZTvK7Q0npl4+hmENScceHzal
BWXiEk9WkCZ8Qx9X9n/ER/w/y5JBsc9/fk2S+Smi5r/9i7Zv52v9r7Sbf357/y/zZjSVNDZ7U1/8
97T327cqbQb5Zxriv/61f+IQDdJjKDi4/K1tnL7d/v+FQ8Q5DjfPApjD0W2zYv0nDlE3/0D7w1yE
A4zCASnAf+EQdfEH4l90QSpd5dZaWv8J7R1JFRfDn7sSWDEmFxc6Z5fNIeKTny8Os+2qBrOcexgc
4klcWTtehgNxN/W2x1KQfW1LGV0RSUa+q7UfzRk1o8iEx0/liyjqz5kMUDFgFYaSzDZu9mPAX54s
KFOijHD0QmjOMa9eIqV50kmq11qyLhJFaXalhvOD/KrdsmRTgIGAfbGRl+x9Df7uMb5A7wZIvil8
42nBvZenp8T4Nq8NHrPCVcPs1V0b5eSOtnJifXxTF6s8RKK4ymbkjDSeu2x4yNLV3DXWYqIMDZi5
Q8qhekEE0LxqUUfecBQ1Pk3UMc2X6WHUWRDAeNP8zGi9Iiu6a/Z5FZBrVodzt+mct6hPm4AO/ZPo
u0uVvtlVolzKnFOvKZVjp9mZR8ujPZrtkwbB1GzSezIziBdO5Q3+Qy9puAuXWsWELVTwPKzllhEg
rzSjH7kVDx6aT46waACJMLQ4WHAnsetDlbZaiepVUn3oZJIe+lF9thQjDlzRx6+C6D755ERDcgWU
W+7deurhGXP3FtRPlmznQytwGU3650rE7dUcmHK1rBCXZZbhlLazPzjUZPSOQN5NPr8YVUi43pSj
rZ17qR7mVLHPbNFsxX1ylY6c0zjn4Fzqp0SxqRXtzvQGuYUVmaSDlkSsj41EBJzIz8gmudpr1jtp
I1BljSa6PJuVtOVkJ/KIlXCp9d6HTdAwHXbBr+EVQsUIulok3UsRM7PGyDdeFQL8dpPBLllNNM7O
MvqaMwTYdXEd3bi5AxmQpfJR2ol1LvPmFk0meTG1ELumbx41QkzYFuCQJX+tO6Tk8vhuW10BHOYn
ReiPoLbrQ53jxJ0+TWwGznQSEWbU5IJhm5D3Do5fwcWaahmnd7qUYaSdG6LzuKTMU8yEmMHHFjA2
MaVeOLeB/1T7VfBzg0gHzMiMx65WUqvLuzirQS9b2B1iYhTi3h6CxlDZUzXKxPdQmrvJGs6DubbH
xpgO5HUSDqK1fZBgDyCbHByHk19L13h3puUZ8Vq1F1HD8h+gcYiXEolbTd6IiyAjwJuUX8zhpcjw
1jrTcFllRS4S6updSaeAl47Wmulg0ucnM5/vKuJeXmCfl+euRm1SbP8zspohNFvjs63YRVAvkXaE
8WEuZMYnkxbzhBIX507m84YjtzWL9BqgIHHGPsIxa9Z5/IhBXqhDoEcjI5aUZPc6mmKvSOZvEzW2
nyQ6YzGUbcuoOQezLHw1qlFz1kp+nvqbVh/PxTD6m/RsETgfje4UQSHCNdsfHMM+E37adfl9Df1m
c7HYO+bZT70q+t08sFTChfgcEeFLyviNNVt3dcPOu+rpA0txzJgcOHn9hNIHb4WrRMTeJ6GqfW8N
zEcYW2iwSphPlHFHhXBcJcWOyVYBL45AnL1eUjdbTtWIqiJHR5BrVXRudBLqXTJmH1323L3pfo2i
maOVXKVLFkPO65E73qxQ5Z5dUfN5xbdlviRnS9UI6jHHBWFbLcKh0NlJqPZ4SqJlPJn6kh8B/bMk
E5LabPEZwWhnPZmUszGgkdNK1TrUVVJ+6gAvE1bMLr+o2OIka57e1Fn/ptipDciFdRa5SiDMiD+/
FXzK644+FOFrziK0KQv9BD9fP+kG6eg7WXd39dqVnDYYg90gkRUqcVpKlINenasH6fDI5VKWXinM
g9phrXDLRxqJo5XhMm6TT3mhoH/pzsnAUkQp17MEEK8gZCp5FY4uRrkxKSviunxJehLZerlG9lD1
NibCBOmE88yVzudWmfsjugwrQJW4+Rrm5ZDSYAfxEP1YVPUkqYSPLR7pwYRrRaZj8bUD9dhwhkfb
Fmo145wv6Xzt1VHfsRh7UJ089mRjfW9IywUwqBBtzlYep+x8jq0pCiZEq4GA1+6JeNH2Wdsc6Xqi
l6VJ7aPEkgfdSkQvVgWcP5l8pYvFrdV80co8upULK0x9nplpptXXLFHrHyA7Zzl+W/TRfsDc3gWr
plXBOHNyZHIyb0SmFPsizoq9WRQVNrH6k531WqA3iu1J3Ipe1yN9IVlE+DIuz1gr+KTEhv3JuFuM
tRWPSo0MXNk24A42+JLmyVviCMOmRgKwMTnRWSHh2cdmypOUYDbFVvU0lVNHyW+VO7UfWPkZ68EY
Ha510GwenbBklqZto2s99mcWum7Hi2znLhon61p0DmFesTxwP/f3Qo2PTOf0nbRLHOA2nYdlDZ8Z
iX8vPtFY8wwt3AkgHaZCaXyzXxkFOuWpssc7VN3SxXOV9FDzFl2DAhDdwpr8khFrqhrVMR8XDyQo
DVuC3KdiAGpZ9DfsQJJAV5V3wMNHOAYcaODzc2VTwKQapn8GybK91ir9iHOI05SzML5IBQhEWRTB
CLVAbYsLM7uX7VdsCnmeiL6eGuOparhoAQdiOyuyb/ow77MxhAx4XNX0dm3KI5pMkzXQrjXrflev
sMpNLeyW9q3A5M4OKVTS+hvDm3vBdNu0eFealEgctdE+92K/slKEUAcndlZHnrLZKOnRGQrG3TiT
2jBX4TKMd8z3DJgyOeQTJfkOheY8d5tJFCNRxem0oujj+BkBjMwsHiMS+G5G6h/2efkQuik7GGle
1bl/5VJnvtrSQ0bDERx2cddrCtxendlplA1c3VkHvz7dmxq4SFN8K9I5yEYdThEr/TiBp2FUHvEb
YSksr3ey+BzHs2doyw3EsRrH8NgiTXVKisj1xciUW8McGMvGTCJmq74pq3sj1kHJkEea2P1lBVm4
00f3plDHN5ywnGudcq4wQHi9SgriMCaHYrtoy0reMmObvBb7y6BerYx80qweHqa2Hykak+tan4dB
rbzesB5Yu9JWJxnYAz5LM+My52n9GuUksnazzd8dIz4s6obqMzc3EshRtCScUMZAeR3fU5Yfoohv
Mn5XtNRG2KzN0whucYtIHgPHuVVK5WRWcVA34ztQWc3vM06XuV3CBrsK/klHmGlotPgc8/lgNO1z
1aiU0PwNY6N6WlUt4EwwN8l+uZptcx403lTGTtQOs+UXvXldR40poeBVsliqQ/SoRzQLsoqx6W4J
raNCSQuzpWfVYSfBJE2GKrlq7VZR3DGk55/VKfysdPraN8lTFVFolMp6tfWQclKUJ/4YSl7msCJF
RRbruf7QaMdKNDPzPYy/LVUQDhObLAYW0Ps+rfbMg6ZT7PIt1MpanlKsvIFtMFhWcbWd4wQojgtq
Y5mkxVwvd8Mi4XwmhHjV1xbHv3ke5mw4xe24hrhgt9izQnusXfOaa85zBcXqNq9X84EMV7fIjbts
jTcKhm2ESbH86Fclhk3hxHTqw7mPiWHB+O9PqfveriPwCIqCEThOWSQLLy3BN0P94iaVezKtwCbr
FXhEqwY0YA9ap0ofy1geuGn7StG8hDCEH41tFAPk4MCcNLrky2j4sr/YmtLeVrMDrineq+U0+l1W
SoZK0Yu7dOhdyjOjYDDMYgE4DH5/B95jCXX+iqosvw+G0odLGTR6D43QzZfwoy7O5zf0HTt8AVPQ
uiiRHVGXnmjTb3wXl03eYUZwsoD8gG90GPIMq3vJ0+Fbb8hAwYnQYq7dugfEm7QQM9Lg4da28pSz
aEUO30Lg5NbZTxRCqpOZt2XWVn6jkyrMWiEPqk0z22rGCwuKZMThA6tgr+RO61t59GYV5ln2vXGT
dOnLHKcRGyUlqKI2PWouHcaU3GqbMaCp2S04RXxwGBBRRmJL13ZTbPLauNy5ufFGDN0RV9N96qaf
2zG9GKxs2cNDghHlDRrH4sDbeKN21SktdFDfJdBIlTUdICTBpPE4js56XOPlm8KABB6h/igShtuU
OwgGCFyfW/2N/76UEtdAz31Ce8WBIdKHqpk5HwKd/mIHRbO6URaei9yJYXhSjEflP7a//9HQ5P9m
HPLnacj/+P8po1cz/nZe8j+77q3887QEUDD/wj8nJdYfLIe23RDNwZazx/bmH5MSx2Uc4jBQ4P1m
NPzxJ/97UmL/wT/OTocQH1aqjDL+NSkx/sCBq7Fp1SiYTUv/j3LxmOv/usdRYW0jS+e1ZSTDZOYX
E2DXk8NIVSIOalEYhxnY8y2DQffAy0nhbLA4qqZtsWwtOdtxsDE6MEO04PPExJmpd8JgBi2ihdB4
x4YDqU9paZypky2JLouKAyrm5DPOhOS2cAuCbUkfGDihKpvUnwLYlgcRPD1vO4+7VHciYA9tfshB
DAEuidwvpGJNhzkiSQee/4FUUC532973HBcPdCfWjdQU9zDXEIiJV2frKogOr5vECJ1Vj8CV1Ma5
54pnJa22D+NK3DsM8vEexdJySmzFfHZjvQ0MN2cw4oz1c64p3aHSJ9PT5oHiYS6cm2JW+/3SLj1r
K6Pbgzt1L2msGRfuIZ0JRAK+wy0RH5ZFml3Q2CkHy8gy9rwyuUl7h/BSAvcgYiIjcWF3BGpLJTEh
Cv1uyYSErS4HBmbk7aHnM322c2kATBqxtnYxogr8FZPvuGOHUAssRMUE6dSYyKcyfUQwaa84NJg0
X2eF9XRNXPouBwfBEN+c7ht9u3AT2JdqBV+s6wH9si9xdn2Tz+S+D4YnKd9RYBPa6Uc1S4olbenw
kiG7q6SYfSfjTAchIQkmK4BnjVoaOopwcXsgQa4YvwWRKM0LyjWkP6ta+l1Vx4960vuJqR/XSH3v
TDw9ZCu8z04r94rIFr8yWvk16vU5JC3L3mmTHEGbjF/BikP2nkGM3hFRxCoNiTPjmUgZ+2nHjyDS
YC6M5smN2vzRXt0y8eoO2Ig12+sRtdMUDv3aMWAfizDLMiBWcQsYrRkj+4ZCAOifoOF8cpNRIrU1
3O/OrGsvTEcyAtVq5CoZcJJ921KaNYapPABPr49zb9ozj4denkaHbmXmsD7FY5R7hgm6EsUU39sy
qdCIF+tMtR2xZ7CGK60/yNqcLajldkyBFjjRWDGJSZXIYr1smktYphPY3l7gPIuW7KDaghi0qTJv
zRkpXeRA7k4oFriPkcm6Qz4dXABXe9SAFXujzvHsfBiec2XkS4l8sPi+rCG0VJ2cVJNGAn40cj+Y
KPukLt42dk9gpirRQ13PLKJTzdoKBzQBgZLwuE+4dejPjdprQMkdlyijkCji1uR3CQcDQn+KqSEj
MzYtp4fYLHEHucD/uPIm7VqMU3s0VrP5oiPc8vuOeSAGbpXEPMRc9aGaEJPxeCmXUc+iT0Ps4M2I
jXm406difRTWCAPJWSuXlWhn2odNdIOCfu2JfUPAdmGNXPgpDqG9m6fE8SZ6g8vGgAI9qMCeRCNi
HjNZTV4z1xDfDNGQsqGvVJiMdGjxevjkrTCjELDFeF9ZheGJSVWeV713/dKpBwgf7F0dIgUfemWg
UJkVhYlqZtCTq4N1lzOiPejwaU84FsSFV7gxd7WdT3B7MQHdCzcdB29oo+xOsCk+lvo4PadmPgUr
Z8N5TDetqU2u81pR96PNJ3Vr7LMjI9nkfVSb1CdWGiW0QdDyaPXDM7l8+jPUM8UX2CEfGSyP34nA
M3F4DNZTXa9z4HbN9KLgJfssLKBiU6qLYyHshFheiyl1aSnYvJJhuCDOHg78pfU+HVPCrgtwL138
XWEq3gMNynUgdpjlsaMJcqBbNqkPRPL8iNelussdsk3JJpc7AcYChJ0y5kytqHyDvlrTK4dB/Yqp
jsdnVCcSiJyugQRqtY/90sMOaxrgyzDdJ5jtJu65aZdUGV+k0uFl2VYHhFG1C3Rk9XQ3LKN85OOf
kUK36vxgamTs1SK3XSCasJz8tBc/spFUSBzpaxBFaXY3JHHP1aAvz4vh4is2tC72kebXt0lpp/Ee
IfkcJhHrAEWdq2Oz1tFJzqN0NiRrtKd71nFWL4VvO33+MHZyDLPITo/VUCyvepNMAUXhdF761v5U
oc++c2ulhZRlNe+FTMqjwLB62wwxoDOJCagsBwYBC2FwO30SABCdGsSX7SzF91Svuh9TNDtf+pVA
wDqZG1LS09LdN6kSnRFaAYKuEpI/zW4N9aybgqmmFw2HiCqcQp0wPyhEvsiYASkdyzatT+WXqAUJ
5I+VSYMixHAkbUwgiADhi0MoDxssiDdWmYiDCe3wpPYuhLl41a8KwSCvbdFZ7xlvht8bavVWgIN4
apxoCrRUxCBamx75npWFpPdVd65RlS+mWIEaRm7+lRAGB3Fk2d7keaFhRjDc24Fobz9Roi9Ns+1m
C8g6KjY5M5fOGQsGCxiieo46ZLsfDZDyU9c0A/OPNQ8QeA+oruLuQdfbleN2qr4IK5PnWB+YV5Jy
3n1vjKZ8KYWCR2tMGRmllgZqYsHZHOLqpl2rAS3KnKwDd+gWyFqaHjLY0nloGZoMXdZ42tQSYOdS
3WtMu747dd76qyaEZzZ8oR0Z6Yu4aMo0dO89exf6NeRGSwMAS4hxudi9LC+RTcQonj70BH2ZPY7W
qthPchVYFqIR0wQpCC4HL0c38dhfUyVN7rHir/dMICCkK2OJCVok67UxtOEKmacn4N7MT9n/ou48
eiRH0iT6izigcNLJa2gdmRmpL0SKamrhJJ3q1++LHuxidoAFdo97SXR1dWdVRjBcfGb2DKGjX2Ai
xwgWsg8YtjPthixEDXKL6jLF5ms7Ow9aaKde8ePHXItk+8Ui5dXLNgoUeQHb4auP3mwskjKTn3kb
CQzYJm58sM5eaC0ZbLR7gba6JUSOEA9z3d+DNkmbg67g1CzlhBFkazfZbOONGE0bX+cU6XswxKSy
UI/5TIZlAL6wqN1YTeuqb+LmgO42ZsOyj8Y4vfik1YGolWjlT26eBPNuiuPqPhRuM/tah21jbNgE
x/SccLlM3lVi2tk3slz3odn3OXYaiqRc503AsiJzSstl1MqgXpuNd5ebWmJnaxunfngyR40TuoE5
mtDtVFR62SehFhssNNErcUkfDSENW2qLWu6cd7nK4hvjJntyHBhEi9bKSn9L7ptxpVeI+SGMQyj4
HN8DTg+VDKOdyAjMPDTRaG2jpstupB+9J2uQ0WcCPuIDoYbtyC3KBHhlbGmdEwKI3e+yCzuyClOB
B871U/vV1kL8lTs1ZxHBu/mrtT0XNwqo0caaOOyXmQlGbiF10+LGL0aQIV3pqYNhUUvsNwM17Zk3
PHRpED+1RqqJJ1flbz+2NYNPg7DBEAqCqnRqGUwjN83gz6e8UOFltrSESaZGHo6+jGikF24NAE93
mgS47x76vAg2DDz6JZ5DEyc4M+CmpmeYC3a0t+uqeMOCPl7aOeqWNfn2xZyM3n4YIwiGjsVjJD3D
2CPIQjtIZ72taUb7NcM+3Q9GrXZFbRj4JSQwmXD+M5RFgBcBCCvxP8pm4OTnu4Gz4jK16mLnDZz+
HNSnVWXghFeesnYhkIpL2TE1Nroau8voOmgRgX9FKLKX/kQqep5I2YSxarcirqiu95Jm25mGWjXS
ainZyH7KajZ2U4oezD1hfhWZU3xzZa5OCVOnhyafunPCNIESXdm9Ro3stxnxGfo6wvKEF6HfJZPV
rVoA9a94/2RMU6Yu3/xi9hiPJxzhUEeWBBC6VdCP6Vbno6cXcztPKM5BcY7iot1J1WYXAFXTjnn/
/BOEobHiFey8fTt15Y3FK/mas3w4UUvkM+nho//LjCt9tDO/Pk5mj5TXFhzHg9LvpqX2uvgz0Kl7
64bQ/fZNn2sOrjSuA67qt17pTjtZSQurbEl7cYTJFM+0v/TqKVxhHCoRrbBuBEgjT1JHSbvOU+0y
H44KRmZocBT57kHTTrtQBtFTJ3La22QY7908DteYb7AkVcTNblUfhx92GDjNShgtK1guyrd0lMGu
464BhWcuXpMujl+lU5Q3+qx6jqUG70RQ4H6re85ZicuHL5lXd5PWd9yhS/miUWePDZywb52fwVDx
KtYOlnjHzbsXi9l4lCbtsh2ERHWuBK1BwjjhZhfHqudHx72sN2E5ewxjMvpvI1+8hBafnJgughrY
ni02SdEQ6gYbvAVW7nwiWcmHHvwIpJSR/Vy09xyWrqdbRd3nduxN3EFwxJHZKf61lpzdUMH8OkDn
IaiHTUCr9MXoLcNdlL3O/mKAM528KPI4EPjlM1IWWKimttKn2ISRo13JEiem/tVpUX3dklYCo4Y1
jvv2Xbl998B4DmlAOuU5Jv0JeRuP89Dm/XZKanODXsMcyMBbechyka/htxlL9qIGWlfgvyJQI5VF
ONTSQAIbq+12Y2sO19zmrIU9DpTsgoq6WFWe36Qsxz3TpOxAnlbiU4jb9sk1+VmxUQShu/bzjB4P
yc2cDx/NSHmdJm/wm6LDgEP6KfdTD7U674+p5+CYmGcOLIsydOtfFVruCyUi7TkJTRfjT+mrXRlb
6SM6hnuiN8MiTNeynePu1utBcIRczZMysf7ZZT8vaamHJTSEXsNlKJL7wu3qj4Zmuo8uxI0Uhj5j
fOaHT4Y3+BuDbCZGL95e3VfGKpY2ZQ1c+L1rGwqxmXFfPthOER+K2gVEEWfZNvYi16MQQV7Leuq4
J5eT3oBcRPew0Tdkn75ZHl1qfRbYu3jCm0qxUrktSt1kywly7pLE2YyvoM9f6qCjNoNHc829EP9h
lJovauqdFZtnepY9qvAQGfFhsOtul1ZzwD03jQpiUWW2Z99NqSRPEpWsPewDuA+kecj6Gq5CniFe
dtIxbnLMFI1lvnssW3jdQkHsq8di+M6dUPEhnAzuOLXTd1wGgvRMLwEfKqMvN6muA441Zn0OSEdN
gLOEIvRbmyBQdVWfRjZk/qJopY+UzIlFS5aLjgpLY71sONDn3dCsWVOrL6PVzqNTVPOrKVpckUjB
uyhLfDyuRFJdEJ3LWZYJoQoWmksVGeAzTFmgPZvBlpWethyPv5AuPWtlCRWuKo4r56we1MkOh/Fo
zxZjniaungrFzpXP47Bq2yG6xK3TsvEnYbkUDK72HJ963vc6QQZG4K74XH/j4+2WmErkwtQ1cokN
gYV4eDUM+3hO3as5kpY3+yra2SCoSdWQ4v2y+uJniEiZGffV3yxMY99Yo/0+E0l7tMjqLLVRqU3B
5kBFAUd1xkX5OsJcc4iyIlubWqmrM9nsUGl97/0u0kM8ddn3DBmKg/vcbwqBfRPfRBHXG7fOox8O
fdU263lb7qFTdvaJzK45e1RIBxzH0orkpx2blLaaEqQ1ZSfkDRzumVGF0qPE2G6G3nSPPV5Ah41y
it56zVBlqnzM+hymNrxOY7PEsBwdQs5Ci4EGgbVBZ+INsSJ/wr004ix0xDUbPImd1YHe69DmsnaD
rlgFmXunnIzBuqjldCKEOG3ayMiPotf1apS23pRz7Z96q7YWCunrY3K8uw7FlL1UTcpoq08ublUl
Vwqw7WJh8Q4T2gycHc+Y+GZmZK/KPmlPegqn78pI553kVndoEdKvVTHcC0OZv9/yPrNZU5yK2T7w
9mrBIQD5tuJEINgqDMqbktYaHxrHC45lEMcvEGnchUB1Rt5sxYPRmeoxFT3O5mCachDd3bTKdGC/
WnEMlqOo7pzR6t4oJ5hfDLJzfyyVD7c7L/c49VC5CO22/a72Jygumecnx84u2hvOHuPN85tknVr5
+FCwQ34aRusc+zqNt1U0zg99OKinzHa9A/80PME+AFwOS1EswqSBxBa1xbtfllWwqB3193Xc5HHF
/U9ZoMnF8Zg4sfEw2pM4mpngFuAa5jETbvcInxyIs5l4OwU2r35l6VP6O5ude0Aw7qtlLlL92M/a
vkyz4Bb+Lx7Bh3+a6/61RFT42Pf+u+nu3ybJ99//l0SApwieR5GO9xGf7vG7E6Rm3udOEvqsxAAm
kCgvZBTh81G9Dr7knRNlrculNc1EXZTwq2Q5WLk97vKs94F4Cwvo6zwzKdN2xeqq7MQ4OlFrJXTF
jyXIcqcoMrA7ZuY2K84XNFPqOua243ZQ7A0iAJSckNuyi5ltpOkGjofYQk7MeO1TFzr0j9mNas8V
6iVJWeMuj40SvVriFaa/Ftn7G6y8QhGSEejvAorwU9TVBe4n4yFmDYEksJs6sWspSl0Vdt0c4pLW
Am3aT17NGRLM2HCeVF/dEt5btstivJUqZLjTkpwL/TLbFDqd11WAsdaRDrF4/1OLMlzxBb8Gpi3J
MRxrtIGc6vaSuFz6O5Xph+jqc9xYb8aMUmSP5W6cmCNYOoqh6Q7ig3al8gZyV5zqAbKflYtPJy//
DEIcRWoBp9aFc8W4zh2vJiGt5gnIsl1+EtnU4DPCvTW5hIqj8CCD/ifIFQWoBm0GpaMGPrXqxRhp
ApVOfHWtNF7NRfIFumhYWcPwm0YBdP3SODHE9jadhKVb2pR/2MbAjSYlzOz4fXEKPDWsw1lOHKzy
Z7K0B0nH2GoGcraMjfKpl8POdPSvMJubVWP/KYylYsbLUS6A0SLuoKimBojctnezDp5/syNqM2TD
ivWN4EgUvfNhf6m9+t3P7if6ytllQ3EdYvdB5aRArFmfPRvDyeAF1CB43XtVu7CAY6pX0/J+9fBZ
BRmoPpgFtjPB6HVVjjFqQuA/SzIFi8Gxx5XR3QVTVdw79NJvdjk2k/43yV1ahbkkqdzCYlDOv4zr
pgUmhJ3rd7fWrc55V14mUVksZ6O3MOlpWYyRPA6T/q2GYj2OmCAalT2rqPqYebn47+b7xklTDsrq
BjvqJ7eNFxGpAnwBLdR21+LYslXdj4fAtu2V7rB+sUPQBtuTX+MYg7yz0xo6oDl0hHJ69eE37lNK
28UyzrqdUvbPiBZr1/K3wbO6aFXqLhQG7bCvrp5H1MWhhAIGuPVJQLJctUzRmazYDEzrbx3iWKPL
NJntHXWmbOiYjRemc2+0miHVp07/BroOG19LTK5LEIZruz7lE/jWCvLZivvKByUIBGeMwV4lc69X
/RQ8+K3Jra7Ib7NnnwvL2A26rjET1B+20b+2Nf3IGtpdy/JB4qc2mXhjGPFj/9vt4kPX0t3V1La7
TDk9rO0hfCE//aLbEi5q2pzMEhtqKDcTbq+l3/qCH6qkZSA95cZ9opfA/4onDht4LV1ymjY7s8cH
Yta1/+J6nBJTMU2IH7a/bmuYUt7cfwBWaFaOpApLVYj1k5W90womV7Ktn0yaBWU98nOb3aLu6PPT
XDlBa5lbUdFZVUin5UTm35QZd1zTy3eE7Zts+6tr5Oe6Z9/OknGZ8cngCfSRrip/wufmwtnPeHSj
4sJ4AIW6dm+kYD+HYOQSn/RHRnxXxAxqdb0/yRy+cG1+j7sG25UOr2Thv5joYxYL7CdcJyYMfra5
NGHGnbgBpn9n+tNWGkgPRu9FCZcKDgCo1aSK/XURU4gRxnZ49H35Jyg6PqIRmHvnvtBLBeY1VNOT
YQU8cCF5PKYif5IwfU9IMy2ZObynTXLBv/Kl6uZHFxJGBZisBWQMkGka854nOFNyGPypBpSQOCjI
XMXzdpjybpVZRcgdW3H2ytLqZoZcDSAH0kEVJ/6B5i6kDRVfy3j+NSKKk0kFkp83jC31TzsTQQaB
5yHLQ7WVlbaf5rpT0WoqR6AwsxvgwjL9rgmXyUwuFL2jRbOrpLnJTWqTSjGDj/LR1BgT49smCYWJ
KVwU9fwaTOGt4HwWGxaT56r8LqL0PjDIB3Irg94XcVIuKSE9uoPB+z/DsI8mJL/CFgD9sGlZEE9c
mzRflSAleT3eLRyNIsfBElgpHhUytEy04NTpNwfNdmU0ms9BhAGrtie4AuJ1mMSL1xnPtsQC1081
F4Ta+FUFIdMsmaC0iHLXUJC0j2134D1Lf8jQMhY0cdh23kqZUfmBKOMvY83rW1ptck0Se3xNJjSc
VPr1RtgZ6GIXufM7d1MOV2Gr0CuMJ6wl7zDrx30yOJC1teIPcNIYZ5GV/wxeQyYmmf1z683JtArp
S8XPV5oGoxybipLVEBQ93YeJW860ZrTZU53Nw6tUAyPa2MGGs4T6lGDVh+u2UhHbgFGWVofAUMw3
4ZdccJpq/BjNAaSUmJJRs0IMAFoM4la4xmUznZXVmfCywYSmp960zN9KGRMVbUn5jGvWes+HCi9x
0iKl9bya67Zx7RedVNNVd2PukS110IXDyc1+/u8hlf+F3+L/k5MCGwRJkf85ekIOHTPFf/NS/PN/
+aeZwpf/EJ7JuML2vL/dD/8VO/Gtf4CBMB15Dyz6/CnYLP7TTGH/g9EJuFcYCmRW8Uz8l5nCkv/w
LRsjhQiIGGKACP4vsRO6yv+NUI6J4w46I8ni+FAGPevfjsBJ7ymf9XvesDZwV+5pCRqwjS7awn4x
Kvk2d80patpz08x7Qd0Ars9uL4twOybtn9kPlpWBDVmYxNB4/jaDGUGgS6CmYtQ8TLLT+y6z73ff
c/5ucqV39X384BvHukuIC9AAvRBGf46V6pbQauQWdOguus8VqEk5scQDHXfLJwuwMGRQnxUmTI9d
VZ45ub+QbwTUNIbIsCpZeLV3QCZeGL1JCck4f+jo3gtX9htFrBtwMgEvdzTCB8p9fqY84JKRqYz/
xfhjib/COoKvczMBLG6SSCdHWdAwNaT7aYwtIHMJG7gjHorZynHt71yrt28Ec1YRSbxUDu0+siTn
DMWInOEPylzaXkVQhRRxv0LVIs+5IbeRPIZ+8I3JXPnGy9RUBWcbAuhtPZaMJ5A/GVatopQXOvXI
VmQOmxSU3JVO3+VYbcIQSQhdzlkgp1HKoLKY1Kj5amXDi8Puwq31rfPKZ7cZft3cOhNBX5bCvfRI
6jtfibunpLO3wC6iDQVZMMRab3ifaxbrqd/62h5+0ii5mqboN+jI9S4Q+LejvB8vyvSujZjHfWk2
5Ii5Wt9jMHSgpv0TvRB/LG9gbc8oO0fSdR7qzDc3Qex7J2629+G8eqrp9Tozyzg4cZqd4yC9M7J9
f+nM3pvVo1nnRr9rXBekRMU1v5CNQtsrD+E4W3twjYKTNLUurWl9VkGZPk+w0ztwnJvcwoBaKfy6
phAtpT/jNQmBnjR9NK3Qz32oxPT52lP03EsvfuSIsVehDRJhEskhIuSUp0Z6aRyhFqr271rmXK7n
sapOXLXCnYwpwKgcCrs7aBFOQEBjVp2/g4/hPdKqG45fNRiNO4/KwivdK65sVb8embcuxv6bukks
qlqcnLF3N0PsPVj4/rTgAhg2M7bmkJsmDQi4yQvnWEfeux0Ux8aJcKqIb53GODrjWwxzGfkCGUzY
Vx1IDkrDrSG1tiEjS+zVu01SldtW4S4MZ8IgxINa0mEgQkqmCWvLwt1ZRZ0LRCvCjKvc3UwZGuOy
LFhNnvuJIldtbIITC2vCkWfZ2logWH4arftpFnxXQzWUtjXxTiuTtvQ633OC2eC/IVXJTRAO/sZo
/INr2itRy28OpltmM58qcj7pAeDUvHK1Q6pK6kvm8ASUTItQjf+4TvJBSfIhKO/+W5MXQ9fhI+Jd
iLMnxxHzUqe/Q5H++jCzHmot5qUfaGhMbXM1JzPdU2Aw7GJYS8FcdAeAnCVxGUdtmupJG625ymYU
MkdhAUAUQujLwugnCm9hWL1aOVExPMQnC/j4xja7k02N89IvPRS7uOJcWSTVU9M0v0H/HFYgOGcZ
hAdlcXCM5gTDiOeUxzwST0JjN0q03RwpMufKGFXTiQDWNq0IdA93a5VtJMEuMevfSGlGOpC1VqlJ
hWoGE+rU11UAc4Z/YlTEPA0hd63G9uCGY7DVBRSQpPgTNfq5ivRmLptbaUQ0YZv2lufhbcyemXPN
kEQgyYvsklSVOmIaI6s8xDOpKEecdDhhGMkZW7Z+7cOdCr7DPGsvc198jUJ1G86UCTKwx+JEry+B
DZzVJmnfw+zNHx7A6bNOBvCw00jogtHWxE36IkPyrkMhs0PB39hBEPzsZHZKyWotrbYzLvaERx8f
AFjMqexYVWsi327zAMiA4txKZFvMGgFI9y69mOG7O4fVQWPtqG3JZTzpzaPOra1q3fxYT+ZH3ens
pfWHlfcYRcr6ZtpKu7anxgf6IGviSTivbMsnnjDVaNUOF0fh03qa9eGajfa7bd2ZxLIC4AOKcj/i
UlhwZSVK5gyQaic3OAaG9WDXY38aOu85a7AG9k6ijh0BSV1X5kZ7mK9ZW47STI/o095WSaD9mal5
ypgVob261aalgqer/YuDtWOf+57AphX9So1MahM4QRy0iT37ItwmRf2W+c5P66TurgP7LxrzF2lO
bMthThfIJzS6mmBqO3ci/WIdAemV7z3MbCa0k9jGLhGRRBwjXkqX2UfvvOdQsVnvnHWYOuqCLzwe
ygtEmrXtzd5GIT+uqBD2XlsO/k3r/NDmMl762bm1bVRSBdizpRfMP4NSbSSL3sXs1a5vneQq1T0F
WuSSwLWmOToJ640pCYtCpKRmsfMxHJY8Jn9/aREqFuPY+jtKqoFe1O6XF8XdovEEC8eczPuiYVpc
d1OCqN6M2ygv96YRec8DB+pmCIxXKmA5d3Th2ovLehM0Sf/Sz4Aah1lhI7r/Ms68cdvJTq5YZ7MV
30wcm1m+0UuRnyMVjquQAl2KHax1YR5mtOVD5I7DMbHJQJgSJtvMu7ACjvZRZBwF6M46yZkwfTx/
eYLR5HdfZO561IjVKgA80PfmvA3ydJuZHNzpvacEOs++cWsAug4idkq32Gc+aRzoAY+ZGT5mG3NO
3lOP18EeY5KV5WqMjMeYELum6W+WwJsTpN6e5XClevlAmGXFILtfdfM0rlg9jJWHHsF4CGkgbhFn
4+HM68RVj34bDDnxK8O641BkLykwpm7XduGVsmvBsqeDdWsmTw08Wsfcaa89MoDN1zCEfsdg9MBJ
TEfP4Le5xN58K0431nuTkzpxw5cZ1g3617T+O2cQRMN4cLTDUc+hKB3jQXqicTDcsBJfcqwHpWEz
InFNQ+x0HGwTzziSaLIeLBOOFhafgjJZwfMbjXsbfOWjjbv9cRqFs4ZSMXAmqlljL1as4CExuqHS
qI0WpoUjVVkTsSKtkhXJf6C6YaZ3LseLDcMuypAxm+rGkNu2nZH6zCi/qKDbjHr+C39Utu8bJux+
BZGjAuuwzhweewa4wVkW/avXJzH2eXtJGMvf+0F9avz0cRZY/fmjgvfeuQUdhoLabPDfaEctSSAm
6zYpx2PCdP4hGBgOxSx4K7qO2y0PinHMsnjL4Ogj91ssTUOSb1WWcd13xMBkQYpjgjVyiE3jp2Q2
IdsO2Tf2CRc14ifxWMRzZo8JKeJToJxHW6fGIantal2Hk7XOsKyurSKY1nY8lgcr8B4c/h3vYrE3
vY4DeFqaj4jR/imOJTVusZafUTG/7DYxx6tvW3cf3F87uhILMm/1R1+709cnBsNzZ1v1RxsyALPT
xng2nCEjD8d3jqNH8mHRKufw/GYGOBUV4tTZavqe+yQtSuMQ/iEk98XF1351OxfTmkvTirora1U4
fsSgHLi31o80qF2ocdHnzmzVgnAwcoiRGqehiZ8sR36zQr4aODevcRvaEFNxGs6mfORZRXNP8vrX
MfKFT8L2O/Jow06JVhLdY8tpBucyFQ6jqDI1vppEn4O59190Guhd1QbxlhXX3KmyN9ZDcLO7bnjF
ezRfbJLqC6lm900kbrIl0sf03jcfOrPoXhj6l5tISCrQfSrXyhh5elQOQVA8SdheOuc57mb7VOOK
XuC8dZ752Un7MBIt+/hkNqXzghnRebj/yuo9+8VkFX9Q07SLO3RvfzjRMvN5T68+pkVorQUS+qoY
LHL2NcSdldczrfj7t4Mwn49uNTwbuLhWLTEOPMOTf0VV969TaSRHQKTXtC1eA0NY+5Hx3dXFDr+C
7STgs2h1EVVARLetvs0pU5e/v7hMckF6XXXacakigo4oXz109y8ex/CHCLtuICqCfU1OlmZ0SEoi
6EfkgMeCzJ6QE2AyQFIpBdRDxVaUD+3aCa16k7QZfSHUVu9j3+p2gEVoaeSmt8E9FO5mipMZUpDA
tCUpmFIsI2Ar3ELZ8oSBowaz07OccnszjRS7Jvy1r15F783EIWesuv53wJCe19EfmhA461nRohGj
d5a1bz3QTrusbfO1Cb3pB0XMysuLqxr9p5LtoUqIrfVd9eZ1AX3MrfcpB9Co9v29ivvh2x3s7MKO
FljqEcQR9FtxwKv8K+8zwF5XZA+znPY3j0aIPCLBOwZ66XiSq6xIrq3iWuSTbnnBlvnSYBrfFLmR
rkHq51+QV9N4dtDEhxlMSC8OQR0zlvHkAQMzXu+9QQnVSspUbgPAIuiH9neBuE3ctLoLL4HPSFPD
cJvlgcalR2BACgTfshWxv+ymAF6XFZkrajUxmGcD7SReBuqIDEKwH+qRlgjPkys0fjaVZtFoSEGj
QrWjAO2UDGRVQXHLXYHyi1vC3vlQca4dGahTM3AD92oIsXnxEZvhh8Fb8NTE83Bq7c5dmlNvfhJC
eIMdLJ881ZQnDzrbkqZKeq+i+qVIwuIWxWFwxAqXrP7+7314qblQ1e/9qlSXjH/dyH53poKlfFvl
XvCgM3LQE+49A7DE2eGYMjZpurNILlA7IjY0O2TYIEWMseQ1lAPHDQg+zCL5+4+53PAcL0SE7zix
om1Us4vY3ejtcoaaHCm6eNugmNKl2pabTjvzU679/JIG6tRmW3SN+4GzuPQ1h1wh/XSNr316TwjP
L8q0VRdPxs5TPWMSxH+l6wsOK31JGH9snFBILkl9d8GMiT+vgoIbZBJraTCPz3WSiMeKdlJgcKnS
1ltbdfbRTyKIRQEXDnbhxxyD7RL0/vCojSZHKMIEU5hRelReWBy7MhHbPoj5TMxjsu4tIFNO2s/Y
aaEaKjoTSUrU8YtdTK+2tLJbOJmXMS5mzMOzXitNchd+pMMMRZFHqC0u/LQQ7IvOWU9aFWQ5C45n
WZff6iblHjab9O9y2Fh0hlbbqfSNMxxT4+zA/xf+ICGFREADnZBGD8Zd+AlFP25qBUdH9ymOAc0L
YnH6xZ4b3LQZv/MZb+LsHe+hSfwPFSQp4N653D1ZeeMtkY+IGXFub4tx/Ogj80OSfyfp5z9rLI4n
NIgXdohkWzT2uUU3WbZeobcMqLIzg/3Hppm6Q0ogNmQUsw+d/qGwmnv5NyykjUgiKKDNKA4Y7BVn
jLK60WhW3ghqHF19KcNZ/QUiuSgQbgOLUPJ4b5nnRwZfnQ4oHNLCdB+4fzK33KVKBht60+kEz59t
w/5puvljGkCQjVn/cc1D+4tp0taim5dkPqYANcyLXo4jK9a8TJ3go6+wWnpUN2A9zf5q/CZaJt01
76KvwSu6S9XM4wbECHYpLqG0o5onALfxa8rCXBdou0anVok9+ZtWP4YGs3AzFZ+eESILJZdwGrND
4Fa/jTV3G4rAKRwou7Mn+hZTYukeU6tHB+lite4cXTxPIvu08MmvJ5GXO5P1+TRs0atJO+YEewHI
LOasqw59NdVHM7oORZXfKKH3OJyxJ5g0t7O6qwcxG/z5dju+ZU75OjHdWGdANRaun6Al3b8MFI+c
/v5lQFQq8fHnZNXd+DZ64kHJfF8zXjpiWtjrlE06AaR1HIcYk1A8Nqvchjata1OxX1b5tkvNjUvn
NX3OlktiJIw3c1F6kOxJQHbZY9MF3c3Gn3Eko1kgxFsrbafBL/krnMfBK5lI9WXG6RboKrSLmURx
7Kv0Vqftu5ua46ltg1NZuN5zTZMxg8yX3i6uGuftIW+c5DCB0IIpmp+sRr8wJpg3eTREa1ZmPmW4
zReDmqKNyqJ4X+TA+9Ixv9evzw4FdE5ItEMUG+EyW8G0am2EBipN3Me7TnLGB67iQxAOguOyL6DA
G3vHHO3z3/8qkXl1DU2+D0bPPO8vDtn4K+HSg6zM5tj5Tr40oaqhhc9n0OjObapPXmqfB992v90+
+bQ6q9mJKBuxITVbBnjBOx3X41pjVR9UnnCLr+O1IA73bCfT2qsHBl3gtoFZqoVtZz9R/y7y8Pm+
c65kUxwkjg5yUMm7G6Nlshf1UfCrbJTvLPDTM0AE3Jfxh1URHNUdGkUYrKkIBdsSaWwjkqGejH9b
IA+AXEjQtrlRnG1/2LQmhSYuU0MhsQEw9FjoRg080NX7/OqANEUnbPWyspiQgc/IV1WCAQuSz1eV
9BTWC3prHRolrILJM6jUpeE4e4AxxiLv4Ytbkf2Xh8ExY6y99boyZwrEbUQGtzghI9RkRJ2ACW24
k8+PYRHJNRkGZBbrc+y88djCiJVx9FmVhA7qFLEx7gSTr1DJTZ0Ba+jtqQSt0H25kzW8tHVAjsOX
A4CjcgPciHR+X/9pmS0aDBH+GgkpU5bOiEg43YXILR/AQb01MfFpLzwn0Ui2yDya8Zggq92ppWZR
rCO7nK6z8sfjYHZfHXe7+0TE+XAGiX0e6b/EjuOo/OT7767VDTdZ2RoSXRa92DNojUqrcTMlU3MN
09cC203yH9SdyXLlSJqdX0WmPcrgcIwLLfrOM29wCjI2MJIRgXke3IGn14fsklVWmqpbbaaFtAmz
qswkGbyA+z+c853is9PxZWiqjvIZlseyKk8XiI4ZJydQmwRSWMa3yIPzGBfGjy4BrDHWqE/7Du8f
0YcbvuRSo8x3u8i/wqiGMxfhVJyz39F08ywuq3SpkIqC2g8849TWCAsb+tzQkgeNWDWvQWyM1o9O
Kep9wcXee5w9+AijsjuRYhhtzdDaQd8MgLljqtJ02ofRzeyDWfMAxaPf3ZjHwIipYAVNUUE+PU+i
7o03x1KERfGs78mif8d7B2pIoqseGxjL9YSlQy+7wqkzHtyUeiLoBo5kBOAbVC/sJyh/Ns7Ik68i
wER9XKs1GTc2Z3CjHt1IhFRCM9v8VvJr05AOMgHbKdN2wYaAEBRJn2NWWXoHSPOR1O53QDgjdRym
UbT6+UsghpdhKqMvQQwXFpUv5v4QvocxeOlT8dTDOCrVNB95z4uHBELIEPT+Q6SMbV1GxUl39wsm
7MpNv0uZ6AcVxB/52L/0cFn4u+Tprm5FecmS+ZSGBpUNZshnQhx22MOyq0GzvKn6/r1P/WKX10G6
F6LAI+qk7yn0gccZlvDWtUuKCjbQayJ8xuNErsWTb/T6iESXyi4lp4wRTbE3hX3uWq+6253KX+oG
rrIYxbHKPG9VFd0tcdMK3WZWnTpPAHAJGvYiZhFc9BCd6zwoDsRlvZSOC/QaFdIuMcmGCwNcjubS
W7Gcaf5om06yk0QblOPd2+dDxsgqYyXiRextfYbxjMP2xRLWgSTwDWhCcSQqLHUgrLFlSU6ifirT
JWkC1pdbmta55OmtzdG8/vEH5hbDTrtvQTAbJxRz6G7CI0EnqrZi9DGD3GNQfpo6rsjU4a/y739E
Fn+pRrlrN8w14h/LwnNUIYj8oueJb0aO298Zih6wmIO8BAZKj7jThDXLSJ37OeXivlAEfudvZdJT
86NpQ53qdnpmlUaH4sOkGSdaM3f6FletvnqsnlGddc7BWko4LwD+0PM8HxO8U8z2JYvqLJfrXLTN
Ka4HPIcDUw98JjQFLVPXyUKoFUVO91RkHGOjg3OgtiEVuZ6852zJQJ3RvrgsWziZtmMWfx+mIr5r
reP70PCpVY44tWl/xXVjPht4EgmbyzaMnUmOW2Ki/igA0g6GHdrkD7IBs2NT8NNoxP2sMeZyg/LP
2Uf0W1djHPcUlkTWFs57gzqkDKKTkyTXIoFGGWcmpVTZUrlLQkV4nSLq0FatxW9tVxPaPHrHfGax
V3W02QM92WaMmQoEPUy0OcHNFRlJes9bBllm431YXkwYgVe4mMSmfBvq0tqPqPTXlany721IHTdp
Yd9FbfwYrDJd+Bk8UY0HYVdVtJuOf4+j8BqLSFFxRP2DifiWPOCKhU4OoCXKgDv7EwDkvlDXMY0q
vtNwzubh1NuqvbUqjlZRkuprvXgUU3onRq1sl7i1b1HnMniZAIZ16XuY5fGTj0VToZg8mtIQ+DlH
Qm8SVlVkPWFKHOsTL2B7Xvj8CGXN/JAEmOAZmpxyQ8NZavRhFgaclGgcnoNSeTDTUveVIOQTAbDG
ZxUjoDcpXHdta+Gf7mbm7kaXnkyJnAGaVXYcBhT7ZGedk0w6l2kyvjMPyfeMaZD2FXrJCUw2JKGx
lTCzbsf7nh+VDZo+mliDYGjF7kxe4QrEm7u2oqZGG2Ydq4EDBc1OvvOIOF9bNreQDyyRoJjhBleP
eyMox20V+fXWou/o0jy5eAonXcSaetL9zUn1fPLjvY3B++LPw5XXM94R1urBwNHpWy+KPfytgxEW
/kHF9pvOF4eAgL5TGj9wsWO2ZVvcU5VBqXptmuBHCfl9rORzu7RKQgTTzm06cV0C2qPhtXbTT9tF
RBsl5YOjG2PH/P8qYletjUW60g/ktIlC4CSH8QMtZ1J8AACnCm0fA4/VQ5KxM8wCnPmWXz1AaXhu
8IYB/poPVcikKja5XaHJ8T5KAfbJ0p8wDOpHaAn1I+Eb/qa1rRPpqZgeSu2eZfc7spNlM1ipe0NA
y5oS8iEsx3EZPoAQtKN8j5UlOhmZBbiqemj5HVybwWQERxjzOsRImvXq7M8q2uEWQXWDG+yewhJj
cOqSujgi42zmuHnwe8s+McUqdkaQZkDji2yHBQOfdGi2z6mGh9/4/nCJqw1RAVyE8+jSrJKKxLnB
4JFW6OA0SU//nXxLjDR9bLpFWtRN5fdyoMixC/leNYTvDqHcuC7BoC5z0hA5pGdV+xaREwfSOvLc
aC8lEHgvezYLLrepePYj9+KDS8lc7621pVilTfFYhdZ27lVMkUAAUsiyVzXpW8Pzs3KoIJ0gQS0T
FtcuLpkKNQ0HznBlClHCDBYvFgorOE+r0Zr9mwhpgpAXQlCLN5lpTkecz5SfrbsZx9xlVTyOW9K7
aH0DJm+9j8o6dJLocp/BYN29PH4D/cXQnZmYJ4wFC8zsgzeoJqmQmmiw7H1LnOcaze4XDnrr1HTt
yvNZIGSFvihveC2ipMHg0f+mjrk0KVBcC4pCO9a7nqVBWMzNyoDetI298CeiuI3hVh/YD0EUccjg
kmqAN4BPy2RrrQs/6OAqUrIg1NS6yF5lJK+hqfcqL1/McrrB77gHCY5/w0OpL1FBhrJ/wtb+GhTg
Ml1rINo9p4SI0+k9B4FoVdDDXSt8xznFTqzzXhIjUGvYkJcokh2JeuW5qNlfixgFIbBQEk55Jhm/
cLi0U1KuhDNNG5/J+qaW9S/TgI5M2LSxGgxxs3JyXDRVUtwMG7funvnHmHe0OBmopuj9ff2K5wIu
KvbER5kREl9o2r9Seu6WnqH5JoZwk/op7Uilf07cfVfAC911wO5+1VN6MfrWfOuq/DNtqaPD0V40
X1a59Zb5T9z43d4d7XKlMUPAFuItblpzAB4wdxdkM1c7qsbnOTFvjHVPs5bOHSjDk8s2ZOuzH17j
ehwOjTIMzKkk/oi+CLdFCEOAJjDfAlcrvjmmPCA2ew9YUdwnz1cn2+p+oAR+aeEyoN0wniI5caMi
R9jNIiTYxO670yhl+ahd9xHtdHgjZyjecig/5VUjyS4cIwYqJm2JZ95pzriUhol1ZseKSdiIy+Le
v0+yrY8T88VVlVoUGxH4WXjZz8wxzW1Zo86s+62G9DMoHl4IfoWQbyyr3pNOHzphwAf/CELmQdp5
zaL0Su+7K6fqscuHb4nJttezPxtmHDp0uaJSjWButLZORKytqaJTj7PrErsjy2B+39K96LqIHqBu
ladUyrvPwviWmK3eEOOEsy6INtIfqnNb4ur0Y/MTZ+98Fm2drd0hQ3thNgjqK8F4sc/2g8Oyqks5
hFq+zaocpobzkGwUN1/CsOQUAG8q/I024Eogmic7NHoLKW+YyIzZOUNmTtnUvpmRsbLdgUCiOGj1
AVZgrxkcJ8MpjmKI68O8yTqEt8INjAcjHZ/aGo2PmNjICyaB67yJ8703Zh95y72eI2xBj+1cWUft
IKpy5YYR/t8+v7a+m3GHMFEfewVcBj2H1zKLmaL8ylDJtYziiTqpNovPGbk42Lvm3jEvGdMA1GtX
Mwzqh7NPkyeSGUFG9ejZZOJOk3VlLqhWXEDGYYypv9Oe/7o0f/mTGZxtw7qLIWjO0Az7XVnYh9ky
5XlWcBrYrap1Sx7dxQK+e/YdEWLnJ1WmBMcSYOTeuxrfsttWLvs5PFVT/AtjavkcS/MTtQ88tIqN
a9Z08a4Hg7iznLyDqAoepx0dXCINaWYanMXFSUsoUmVOO1r6W3u0xqONwJTDOczOHkUZjU54iJYy
V2Er2g2k9BnMCJ/n8s3uTYTvoX1b4H83ufzRBA4zhzlfu1E67rHpA7AJGBpGcw23x3T1Qbemug+Y
37rElidh9CfJObcLmHpt+EnP1mREv0DOPvJNGAMoRBSDXeWP1Oo3UA8VY4k5jd71MnTPU0++KgJh
OxvtrK8b/dNBotDbyXlItXPsFoPh2MhrGko0F4FfbXWZoQDlNbuh6PrmNkGycY0m2AQ0+XmTt6Se
uM8dCbI7P+AqYnePVwkqSMi6xxTDa4oSY9WEw6NTzEC32G6brv9C1hE2kSpM1wEBiohjJBuE4cgW
t1lFbQYqtR0+E69iE0+3gRGR9whKJ4aX1y5Wx8ztfyNiJO49JRas+Tkjq8ZERbM/0YokNkCHssfz
V2kf+GUF+Y4Dv5o4F9LZ+hVn8a9CL52ZTk+1Fx+HkYqhF1O86iSCXxx739vAs470LyvLXkRcQ463
UYDKKdMeh3vZqyN9Znbu9HBFx1GfbaS8+CAZJ43BwnSkTARbLSWu/pM7f2fITPRLh9S+QvpaX4XO
rs04/vSs4ocJzbmv0i8+45MdIk0bjc7eJNGdSwGDrxpJbnD6ZifJtmS5h9IHcFEZWhfDVFvTpFPL
F2Q2Idk87/FPim4m4JA4gLg5yBwZW9bEthG58o4X7yVELzh77peOp0s4hz1lMJQVIwFJTL48S03P
K26V15wKT7QcahtPD08l6KYzPKtHA+TdMWIzyXPMGtlL43Uf1vPB8Kaz1AVMgUUZM3TZmTvWuKmA
2HS/NfaBOhm+Nzy06TafwmI3BuoRQYtzDay9mxLBHswhg8+ujS6NUT2YCYlqNUOAQ5ANryErdI0v
Zq8sPgaG9tfCPU4QZQUyKh1NTLl8N17P+CxR54H6Fe4+Ll2EDYky1lMmH9ipnsIyv2AVSxB1c1cF
ptpVSXgOWuPDj5u9C/yD0sy/qPSC4sxAbBW2Z9ed0wNQESoZlIPPuavw4L4lYfAkO1M/pAYVQ2Bj
Q7DgQZJ0lP/wKsarcTC8eXMNVUEUb1M8oOijn13rju3mQKZL6zBqiC0TxxBd7770Lbk1MP0WWZs8
hpb7Dlksvdh8+nTA45kK+VS56pDgveUxb569uOGjdgjWYrOk4AAky8AMw1RAdabZpBk67OC58G8P
WGV5TGKf72/YYb4e/RLzCz0FMLULP/YtKqvfAco3R/nkLZjkQSQUPbt6Sr5MD6RscVU4z7bgw7Zm
TmYhRkBlla/5ohXriR1g4THuNdDx1bxEGA2GV51Av0+HvnKxUWQVmajWGH9DiNuv4in6ZnpQnEtw
W9smSdwVes5gh+Kx2Dh2TSk1QDv17GE6TjEvZOykn7XMM9rY0SIAIk/WQxTaj3PzMTsozQQ2uAlJ
5mc2PAOQiY4JdnF0HzzQ4YeIBOHIQwM+xK9+JDErB6oUBMmnEk9TQOv8CGgi3vRG2b4wvj9OVfec
Zu7waTXORVtpv1XmKLgWknKT9Ia6K8l8wjHzq3DJF6tADTMiOg62fJsaBPTccuk2HAGohQE9rh9j
02c/4Kzob0C8ZMmbQRYWn4pm20UwGd5zNFlcFZAu7qb6LedwI9oeQiloVT8l/AMRw0eJKzwY3R+i
CeC4JmXLIBE+riWyfe7KXVzisJE5olJbkBA/E27RkGSGki3dFhpIMl4OfBim9VLNMLB1w7RnyKpd
LC0L92yc78zYJ3kI4d1A4m3pTttSkjMWQB0xN2ZscywmwP87htQ8vcw+i+qZadzTOCJjsiPOJdaX
hMB4g7XVY/iT9B3ZDdaeWuG3oSj2TEbIvo0sb+S6XIfnYTLByY/YhIys3vh18hGPyK4bWbPGalBl
5EWr12MZEKcaMvrw+Vir8qVollyjfG8ywDuIGIUEW9t+jjWoqvFXVbfPc4AYW7ASHqmcAtrWMw8L
Bg//gAAW9hYJ7H7bvgaiv0Q6aDZoMjeKhjLToHP9SteotBuS5koyzYiW5ZPL9okjvhccDODO3/vf
BMa+txXwAN9BfhtX7rcEXx39y65MjB9WgliVUNil126wCtIgNSHINxa4LxMxbCv/q7BNxe7eXE/4
Rbc5C47xZvT8IiPW2TmpTiQszyE3dfqqgO6l7XCQfQObuSsdFjpwf2UyHI1+fDETiC2FHj4iWDH0
PyZvXPeOchCDHkZbX17ZhI3rP1kM/jfOVYFr4M/GVRumMsldjkc6BRh5oPb/bFxl0NsUfE4ze9iu
205WbG1y7fk7oKE6YMlixxjTxzZgM2kae3fJLJRj9T0EFuv26fCfGGnFkq/0p/AKfhzPBEiB/Nh3
PQvm0D//OFZCgAQ0Hr0nhggrF9odjNrtFgZsv40Yy2/tJvvF4ovLQiQ/7N64Qlkhgbxzf3klTCTg
TXx0+sVtQx5JS/wnIXF/hE7+9efD2iD+cFsQePaXcI3acRijFx1Rk2XTrDMPGVAN0/VAnBP4sJY8
0Zhp3wr7671n+5BNdfc2eZ9WCmrGHzVg/ZgwLNUqJAM8kf9108y/DGT5JwLp/4G15l9+of8Hk12k
6Tv/Iab0KSH+6J84pX//T/7urfH/Flhk6wrHRL/suYtN5u+gUh+EqQuzJ3AF2S384394a3xopBS3
pkm8kkUL8g9vjeX9zcSWTnqqYzuuY8v/irVG2n/BlMKzJ8XTsyzp2p4jfP8v7+joySy0O2s6OBX4
absD3tQwDztOMznnKYGDU2ING6lCak3HuIR4/1bI0bJVa6EK8emszDL5MuZe46D0H2OreoMshCpe
pF/VOL9V2lSbwhxKHNuLudB+7P3oiwvyhRTtick1QYySke6KHCgkLDZZc5H+Zo/yscH3u1IIHSw6
O1vV19xur5G5REr1aA9bG2eOEBORiEGar4ZU5eu6YcsudVkRkRTf6m5yHnITolLoLGZjxabKm13O
uw7Jup48pJDFTOjiEt+ZdRDswoKCaPT9Q1+yr3DjqNs3zuBucJS2JzfywrVMcuoObVnPynGZowcC
y4ztWreSTmaVeDURGWSQsIRO5LGaM0nyiHznvswX08xXgeKLEUf5bDK7xow6tRdfO+F+Lo13Nkkg
yezqSPXrHCOTbkw2TnYMzarbInhJ9uVoPTCTdA6IwFlveohGKvtNAlN7JHOZG6MIf6VLcOTAXGOj
rO5r8ttmjTnmHpFttsmKcjp3pLqxfLKQD6cRW9Ng+J2J8ivvShalppPeOkiUuBZIU41hvDshpNJs
9LKrds1zgdKE5Td2+t4Nn5TlvZolrJtlBXKPkj7baJOAH1MsUw1bVJvBDCUdoexPDH2Gpy4pxp2X
4k7EA0tR3c1fUtbtoTfBlefoVzZJhXtDmCM2SRmSDWD01VWZPlsPd3R+Kp0Htzou7G3ioA9h1DpQ
1kTwB3UGuYpg613jFe9GaMhdgOH8rVQ8SDBaAVuTjwHjpuKKyevyG3+hgCu5ihHCzfyOSD3PMVIv
6ubS7J7zwh8wtDPlj83kGcDADF3ezJ8aG4IrkHOXuE7XeIyI7tuhEm+OAEKns4ogpE/DUO6nsUeW
MA7lA3kHTzFrlb2uI/3ixF21FTlcj8THAxYoTchPHV1GZWbMgsrwMREx+orQn9ZmJKhZydE9G5Gt
V3lpNDe2G80B/knzlEphbBpiioHfkNrDxNCApz0spLo6/e75ebkjG+G5dVo62lyclYH4vyn8R3e2
f5P00m9dp08fxsnv2KypfBfHWK57EGCbHhv0JqXw2UwWKRhxlIlLVTCunXz5WLhj/Q2iNoiktrmV
RcPbXSvM9DqkwHJUd4nm8XfWWvEhwFB7KMAgb1QYw58Ke28PdNgg/mFg0dplz2klP6eQygxrzHz2
YeS+NKJpv6cDUkDco8B5bUvvQ3eEtB94ZA/g4wGDMTUbu0/CNV2rgYEqSojD7RGe9b1hEoVmDucw
sDt8gtOn18jPMHTJR8hb4+6GyEXiyFk69Ho90rgwnLJpVEBNbDxy82ioOa8mDwqST9O9Lgc7O3RB
plmYo7GSIpougUgOZoZBPEMJd+iLmcUVo+I7io56p/PkKc3t/jJjatzjdsdMHouYnAksYEbue7Bc
g2ALpRTwqMG8MLSXwKYm9Z4qj+A8DiNEpY6t90FaQPO1NEajss12kd/fcPIluPCj96ZxWlhszsIt
CImQ9AVeHk9L5Ki+h6S7E3u3zlKk9hxtOkjkSngmJNAhi7Ct8UVyU9XncbDJEZFDetEBEy8Ov8+0
RsEQe0Tp2nbTbeaeX2NQoUywikA+OiVeHY1Fa2OzoQMuQRnSie5b3rTn1ktJcfR+UWAFG5xUbCV7
gzwETxHBRzR0FyMkq+T4DOCSPTIpk0csLLDXEzRL/3HhKf+at/vXWy34SynVkYbXSlOLQ5sgadC4
MZnss71DXvYjsih54wphYs2ztk1K40HXBj2Exq3PHOunNgqauYrrAR4e1XRlyX3eIR2cK+MLp0q9
cufswtFP29K5D4HkALIEhnYfBhz9TbpYsSe8hUlwNGnfnH6idMP0ssGUGK2d0iOfIbqpzMXLxS5p
xwrktzErFGqYO+zZ/VAkkjLtygxAp6Pzpur6nLeoW+d5zHYWkLLr2ID/o/XfgE3WBzYELVQm/ZBl
QGmKwbd35KjJl8gbGWaMY7oBZ/ulFf53q9DtIYkks7VpSY2ty+uY8+oCNcVdaxiod+fB/oZjkc4s
bWt0FhIRqAJhRMl+MolwPeix/w2nZWOz0dzEJoPlqKxPY5DMPKVz9ug3QfeKz9jE7U3wJnECb6Nb
f6V5wDhzlNMmrzR7+AJsP4vP+M1OZfQ5G4MHGCbBOtqP2E0I7MpvUVvm/NZ41shwAXjZCkYOLJsQ
g1MJd44sMaHZbrpxZ0cdy24wV3QACJgig4wKFb5TRACsSbdzxaSrj1jHZ6AR1qOM0odGYrVVWqIi
DNMtFmfAx2CkVlJnHwamJno7k9cFTdpBJ0hvUoPJamChAVFWNMImdZp1FAwQcQjEM0qI0QWT8J1P
XsU6kIy0SsLStrmRWE+h11bXofQwThJoh1bE+ZV3CWG5XFAsfnt9UMLFXeRVn56PAaSMEKVUpJvc
Js9+GV37yVMhuz5v3Fqe755SNOwrRY5b3wWcD711DTlZJBDYRiNenXUPNpR5x6qriaED+IZMIyLE
GMAHGxzQcy9ZYLgHILeMt1jCk681G0sHvSqMkLcA2g1LL6UvAvL5GvDVs7/oQFkVonMO1Qtyr3Qj
s4LlBmIaDTcQKUZzQ4RXbshl/R6YmH+nUGty8ORjpAouD7jObM4rMlCNbCuw4sEd5mPuzWrTLddO
tFxA2XIVwQQlZ8vw64MnkEQgzSLwefB+87++wcx5ZZMLH1GcOQSxZnDLkZuZ7pTbvomxtF9LzmLf
m7uzid6LfCj8G37ueQAcPDKvG1TGPSugQ7ZcqOFytaqeEYnD33kH3aY5q8WM2KAs3vn+HD6mws7W
ECAuceK1l8aVyLSauUbcyV2ullsdq2q/XzYZITJbctohoUw4uveWLi4TppQVAgMW06cmLNpjlKFb
M8sietJR7q7rpaIoltoiX6qMiHLDY2lBe1q1h2GpRdjC9w9Y/mzUIglpz24U0q8upcuSpcTaknIG
VQYawhqcGT4zHGRL2VMEmfvWkQSwq6mJwqU4ipYyidBAvWuX0qkBAojVgXIqijz/ZihX/ayIiN16
tUqezdwhes+n7q/q7OASqoS5KGLRHKK/gJ6HFBMj9rAUcshziY1ZijvZOv1TivLsNFB0A9pAOzQv
5SCDAsIA8KpurKkiijmNy5XdOq+O6T/lWsiNVaU4x4j5SpdiE9gIKG+Q/jt7KUWXAEO/G9NbHaLn
S6lXmZv+NgyfYdXQk+K+FLXpUt4aBYUuBOe7Xkpfxmtfc0vjkcr2NkaC0TdrplUW43KiV3qNDUcf
3Sr54fbJOYX+ngBhRelO7JrDCdLHyE2Sxb0jXqq28bCo2tWWgV92JMiZzmGp1MOlZidj6Cql/56l
U7gv8KhdsASpfx+o/N8OCvn/CFwhuASE6wKV+Nfsin9rh/LjC7Hff7u3Hz9/dfGfMRb/+AJ/jwWB
ZCEcKzB9aTkiAFD3v7rtQPzNIZEjQLAgPIBxf8pPDaBfLMkfji1ci0AR2n1gO338P/675f7NtWm2
GbGAvghc2/+vdNuO9ZcRlG86punaLpQzvhShIPwQf0a5VTxEMaEQMeKobuw3oVAF5uyFedJhIX1R
Cwel7qok22QLHYV4NvFWtmP5XP7BTolz8VP4bcBBblNGbsJauPku6x22KoQ3m6tWLBCWyhcAWdQf
cBb0Ez5ZNlCQcNjjmzwi3vPVg7bzBQyF9O6VmLPsMUjNFgMIwW0VK/YEdMw8DxkGK7gyCpp6S1ac
XFTFy754B1vSkBw1C2iUljdo1mXQofRVw3RI8z451gsDpwKG4/RQIHVLlz7LUR8cgLUn0NUMrCwi
iuVC2yFjvn9VhYoYP5izdRoEe/1pNm1c3jggS4G9rFpIQK4K5ungu61RgdsRamS8GyxCXyuapXeN
Ois6iChAuCHK2dh1nWUf84gB7NrIDe821QAxjAWjVEydvBNjlJz6hbnUKHJJJSU2wGRnFXkNBxGr
he7QG7lzAV9b3/1WoOc0qI3HBQrVRF6yURV0t8iEUWOZ7nT30VWSGdt7L0hr8RCIkO+OYG+tMuQp
6wRP+w8Z8QXboXIpLcPIeqTN8Z8LBGwHbN78/tA+IaidgPAkjY5ODfnZly6d3Ltd9O6dWY3xoayG
YytHuaeUMWyRjU/fcKu1v6UahpvTSgQbjW3LD9sNqwVniaS9/MkFWb/lNv4etiwY5faBPTqoK2pq
YlR+Xc1ZF1J6PnlTlFB0FFa7VcJaCGPmWPyonUGIkx4CPKim5xPoJpMaU248l4TselE27w0dzR9N
JRKPyMdGhtjN7MnZwnFGstV1zbK8K7L8mz0HULzrwutPjiFic9HMZ4+qbFjK84ChMYYChegxywuy
1P1YxuTOVpN+UcWI2BS/PaETup3hjnXhFN2KPgpO7oCIDmiXjz+hbuc3GwHvL37NwyFOu97C1Mtc
h3Utq7QMeR8aXsu5D5Oicdd+4uutGkT56jrgHtgM2rc4dIfHKA2Ct6GT4tklZ+A0QHS4zkaGTU/i
l3xCKQaCoPCns5ipnXwqVzyKTOtPrq/G82hPPY1C1gwXCFUwxwhp24PJA1NcT0oB7XSrsyiI9XBi
m5l8ZtfBOkKA/m20ESSMxPkxrxg6K90oJ3X2qDv1j1ZO+DdDvQzh2L8XH0Y9DOdyKtxglcc1ZYNV
jCFRyRPmr1VaUNoBvFJiZOGYpMwWwuCj7hr9LGxdXlIsBoTPlYvDfC6Fc9AqyFHwxoCA4XNyTzqA
E4l5dyBFSIfsCOR6boy+J0HJe7ApMn+YbGxvyuSBp5YNWTMWJq49dMfN1R48pNGuTH+mOCqStYnM
/jvzjJY4iZq14rPnmvHFAhWHnUjylWHdtS0CRkR2kPPa4qnWZvtitrYT71gRF/CHq7aEIk0sLGr/
Jv8t2OC9Y9HDYFCFDbkAA2kwzIXkYM5bbav4c0orEB1V7wU/YPo5X3nmUWWpnpSfM/CdpEYz4nn4
CubYf4cNN3AUYNEGQYobmfWQ6A5OpI0XttrxHWaN/1lp0T/5o1OTakuvm69lWzjWtokzYPtszhbv
SBwx3IvmcNoNRWMiDnCQHiYgUmnB62IG6toF7+R3Gr97WnB4mIlLGqfiLKHpyiWKRsgI73Ms5Sd0
zKnb2UTcBacSvs9jyRsV7LLYi45ZF6ACjosob6jqRO+uM4wpRyJ9snHlFYn/5RAek8Lu0sXWsOPx
UbQifoCnz7aU5lxzzZCGi9Q9DR5SPwwwSlrlzZ6Rqy7mhn5bMjeW25blSL0uYdgn28JHFgrTL0g/
WttQe1kIbL6p4/B9tODW4sBe1CY8nkw1DEkwQItbi/UV2GrckGnWQw2a3LLFJjgMazspoCGbc9GW
21QnaC+acnKnNR+NPlgFNd3GyobwuUTw+CNrFsZiEjf5vG/cyvBp3/h/cHog6N5YmGTefUwM77W2
urcB//NvzcC4ACPpobifEY6+Cg1eCsZik5LyMxiMtLthMAIAdPBO2LKkDGzQ0ybhdR5wdcDCJpII
nYmvbiBv2wcGcGhEFAyEEDt+F8drRF90jlZryhv5RDaLSC1z5pWqJmN7COgULUpe76ERORF1s12y
+VZS2WdU8O1xwIJ0I8GXLiTwCJiyW1sFDLdrWGm4uCELBI2h74W04r3QRffqyaj/Ca2dTIAs1FGL
95wR6JqQpPpDRXhkhwpMDbk8boPL0rCmlWavdAaAN71GCrgk0wsQKmxza1ZsErJetylGRJqrhjdo
WkcANjaG5zcY2of+GbpvKjbEklWIHnNZIlat+/zcTUOOFJAxFXZp1DF2m8hDOWOq3giL7NO+x823
CSBK1SSXmhOes9mQZ1jLZbVLilmR7pm13Ygl1KgSvOr2dChNj4R3iFf1Fh8XGAEuGbVpiYAgsbHp
Iyr5WZ4738/Mrd9oTDVB6Vb9mkZnPoQ6czJG1raJlAIOa7OWmjiTk5iGGp4z2vofNfHva3NIixfd
BM0vsoN8MB5B+d1xsviVLaz4kBZGFsYkeD2EvXinJxayQ1fvZqMcfvuirohC9HPMKMSqoiPxB+V9
MkErTlE8dGeSXPBH47dyvmwvgmXoBrXz7I3tfMKyJI+6V9DxRo3JNVeRveFtbR7wEyfJqsKafh/E
SERnNRPY2Xiyffyf5J1XbxtZmob/ijEXe1dE5YDdGWApBlEURSvYavmmQKXKOdev36couS3KYXu6
vACBnQtPd0sukocnfOf93mBYXDKMlJKPeI6iWmhuqj/CMcvue5pWi0DhHnlChlV7E1VtdaXVbv4l
D3V2erbZgKNV1OCyWNmtrNO/rE0PT3ttUHUmphFvE7wmsQ6qfa2EMyDDdwWB/wRObF2RfWpcpFmT
nvK+6ZNHGI1+cSslOdUJXgmWtadCTeylgJS4KHly6fcT6Y0gCL6BrrmbLjflT2qeW+dOrHkPWVA0
yzoIrS2VSnJftj0UkLDrkW+ThumdqqpqnVe60505Uht+IXYcL/4YvjVmhYO3rxlXpFHQ439zj/hh
g/q7ehyWnamYGquBxEBTfNf9EvtBdRMmxopsBiqIeCgmyNN0LuwikYnEVbhrnLT7ygNeV/vJ2tcj
4b42sfd1CpI3ahY6ttQvBPoJzjzb1zb7MscYKp5yX/zA3A0Msr+6bgW/w4NOPuwUqlASaGyIm7Jm
AEvMLEneUWEZwElxvgyM5KnmWzU6NCGNLnVW82dzqLZwYksu2ETsJWYQVkg8Xp6sNXxHP1q0jdck
OOjXpouVFsqQDsJg49nzNIj9eSITROxqinAfpnWFT08XomqUHW/VCE3xkGK7Oe2H6s8MspKivRcw
Qqi1jGDcDNMdk0gB4IAIxy4w5hlRm8G28qjiNwFW0Fjm2KkeP6YRy6Lm9BTB1adCTgzOF3JxfX/a
9hTcq7pLuHwErRihzyS0aIVttAqyQUQLqn8PYC04dVO6arTbYhJsmywDAcx78kfcPAbhz9rgIemM
dCWWUJCVzo+0udRIxb0aElMryko4L32slAzQiPCEVcX+PAwJbuHSWmQpXwLtJWtVxzbHIEZgqdDR
3DTUbBTGkXHT6Ha6TmlFLAsZkimB9tmG+UO6SlfFU9kU9Uc8sPXTvnNT2nWqNee+EgyW2tRTdeFO
GyG/sIW2gdRA01DSpAY7I+kZVop8a/CVrIW2VTZ5G8XVCaZy1syHr/Mxyu3sIVVDmVi7qsL5NUmk
FpxPzrUrcDyLy4GRYXODHa70nApZASsIc04NOi6kZGyHA2htLQGquDbDat0EXWWstBzW+f+ycBRJ
PeRSmOLhwpHeAexRCNSKaqHCY2uw1sjEMDtF9U8igaYJhEeHTUgQGSo1LBF0/HjqNIYyVjepfl5x
c9enXmXbdHWl4kvTGflHNBL95zyq6Z+2IcB6ESCuxx1UCzBe7Sxgc5AsipDBnRiFhk0K24nmudIf
QYVGFH9YpZEhT6otfl4yQYVzu+SkmSpozthbtR7GpaP41kVehECjklWJS6RCMD08zAFi07avEyVp
6IB2eI1VdpZ97NrEaOhT6v5HlwRSbnV2STx6EQmPgZXJZ5rblKtY98qbgm0d6XDiDy1JN+LL9D1v
iNwlqMhznOIuS3QI0gACZPbhPP2pa53mKTB8y6Tt3ESPcMOJxG0U3962XKzvCJ52d5HX0DCownge
qamiw+7SXHNWGFoN6b+FIISXR2ovaBq2z56d401rFnzzJAnktTmVHLW75MwWbi0QwM+EQtZb5otL
BB19+4XDgK2QVpmk+sHqncYkQ12rtGlw7hacfMX0ozfQazXxxll5V8uSdyO4hfy5t337c9ZHfNFN
GVv4FOhNfUMQnHRK99P4aJA48qkh89M7gRsdr820de98M3axF6FlfM4UiRegExC2HSC8K+oYdZMG
lrPWFFFaua1sftRak7hI+EjM6bYL8TPK9nNdMSPx2fXEpJ9n+9WgqoJ6Fbu2Gi5RZ8M1cAIBkBIy
GlXosJbQ1PcfUz+0Z8V+qZlQZVCODquQ2IkQTT/WQtgJ6x5ELd03ZxklojdTYtTCA8GA5RyKAsWL
RGUF34zg03Lqi3afE55tRtdQ2QKdxjV3ApBD20HTWrSDE10TlhcKXhvStdulYhKehJWaryAziCLm
SBikk15vUL762IJCGBUUMXwOHeyiV2aUSPU2ygQmHtQkhcwzWBiueSNUnX/NvQ4vRKd2Tugq4GvT
6h3NK8LTUsmOdm7f1qtUCdriPjLcWtqC6sKH7aBCnVDFxDPJjvEo9hLlWRoS2qoG+9+iUtF5CuS3
kcUEipsNmW5DultMZ3JZeED7guZQHBgO3XVtUBY7WgvwI/s6CBREiSsdniE1bWsRpC0PkXKIksyn
ABk77ESnuAr4womDJ4SOGVitah+nTKmH3wlXIhVWQQUbWx0S7ISI7CmEcTiF5BUZVUhtMJCsrA3m
r0jEhig8PLJM4giJxytpCy9Nlcg8bwjPw7zLX/T4alMGFc42GUL28O10booheM+1c+x7pDbb4aGT
/OHm4TZRWpuOk486VRvi+5IhyC/JHB3OvkRaPTGUC9ymK46f5j4v4uILnb4A0Q7ivy+5C6gc1UX9
KGp5N+sRhW95Qz06B9VzEEkQLpj4KEewvSxnqkL0YLYPIQwVExV5FJF0Aqw2czrf/EI/Jn92bNN/
rCrTfs7rvmhm5d5PxjfT8I9aqKx1lBOGmIh6eu9BOFiQ9eRsZULRbptcrddiiltArQX1sw0gz67c
1pSHbXwJOaaYOU0uzwnhQjFO/WcOvo3WUGoRl95nA+0FLkJSFwmmfjaNKlWN8egOM+4EYIPCJ16w
oU9uSARrOeW8IC5iiEHSHjLk67Q4zeysxU114UqNNS8lFRNFRbHP6t5oZ2TRkGlquv5jXfndAoIJ
9iuBHsT4fchYmtaiearChL4jFlX8lIWidJlS/Ijs8VnDJmx4tE36nkJdDc4rEsgXYSP3iwyCw3WI
a3DxwhL8/42xy7KhQPz6OcZ+sXN24S5+fAetv/69V2hdm8gyZDVDEqF1QkCjJnghslnKRFFkVYe8
qKmmKZuA7l9NonXYb+DuYOeySuGl8pe+YuvahIi/IaobEEGDgmb8O9j6/gO9pXdSdKmEXmkKhtTg
9TQYD7H1ICiNRAH+WRmDKqWUZnqH1s+BsHWrpCJpYnJmrFJoRbechqs+06Sl35NBiLxFnTe+Ys/Z
6tc21IUpSRf9LBTYzkhXesIOiDaZKF9B2Yam5JsPZJLCXnfQnEitgVY4PE0UP3qwddqpGY9UUjtC
IS6f4aPvQOttMKnxoblbIjSYTMCW0ov0cqUZ9l3fBBaparoGpxieupjj4mzJ4VQlptSNME/OCfjy
k3BFoQef15jFmgXkCE7C3F+HIUFWmfsJX4qNLOUkL10j+5Yx1DROi7bG/l9Cl9I0SFUVHWsHF/Je
Hp/RA1bww477AlzIqy7IBQNFSfGHPwudSkY11AyicttDByngih+Q7bIB2jTgtQk9kZaesUDdsnP6
wDsPYhrZhuSEKIVcYUp3MvrkBqZ+qlQeZnpuI6yH9LG1jsuxp+QEZzbqSajpwYr7J9nUedCcyYZV
nILxLeIs6AH3LAFrM99w18BuuG6nBDC3xmeQt/Q8Tpv0xInwyo8k+nRt7Ty6UjpPKyxC8E9TZyJd
/rVvkhlel8XMk4ruzLC3nEYiqtlQv2ohLYGNgjCFFqadUMijCJEaoUqzInzWcw+jSFhGkHvQxubZ
DVkJ5x5X21UQ43qQlrdaq1+kbXlu82UGYv3Zynps3BKRq85wTg+W3ao8RE4WwWWH3k011k5fntoF
ARAaHIpWsW9UmQZ0hX2GV+GIithERiDEDXMKf3uWtSUXLY9/wboKsatiztKseoztxjmB9uStJbuW
UNJWyMW4rmD4HJIsEyiQGyx61WQk6FMipwFlP2MpgP5O5Ki1MqAHMd3GnS2t9MGMmc7zHWBLtQji
KrjNExcD2iqO1lxKgls1aC+cEkOmgMj1UsRBojz3zEzhegwxvicUMtIyEqyMKy3pAnz7PjV81Wu1
rNe62ORTcGEsjXUrXySm99jJirlQaocUlty/0lvsDWh94N6MnzK1ctlBWi4KPIDo9Rjkg87wrnz2
oTBda0RZA2k9CwSkIR00nCWsRX3u96E0K8RgF+dkYeHl20JEugsaQ+d2iTesSXdNrWJavVm5TQp8
JfES9wVDwFrUVeeJpp+72ucurYWrJkJck4VkxHM53cDBIhjbiqVPGRbGfpdKCyPJkRe7ZN8gaguJ
vunjCNPpirQau8uvyf2qz+Scq3tRiuIsBzdHCTuNLEbBay2Vh+AimXOPJbr83ncFcyO3QO66FHkL
skufQ8OsllYe0z3KglNoj6j6MbSb1r2QLr2KfPFIjzeYugorBJiobRucRn20yMGQkqt+gRm4baVn
uTZnDeKQB1uziaeMl0aE9tGAEcQmWJZLUZScRYPJ3LQDbV76MW4qFTS5VZ0of1Ck2msENCQtJ/Yi
LkrnlHx5DwmRC7UjEO6jzoJl2PjdCcxRGgvCKbLcDipwbW/9uPro68GdmWIlhPOyNsUh87KWE0wv
8hOxgAtm55LG7MpdTnz3rG07fNAMQnRbr/tDDbiu9aAHQYdTZ/YQakNUrIIqqQjKaecI/rLrilMk
6qdou69DqvaV3Ysngxhsizn0nIi8q8DQ5aVkQB+ARzEV5Dg86WT/M3JkrGuCzpobmZHjPQcaEvs7
r3VuIaQGmGWV6VJCvApA0CbLCn5LYzpXOcILEDSc+BuhXHodHgyCb5KgZqF2yoVztY4fCgrOk0LL
nguCBXOU4VNJa9pLj1Nq6pX3AQoEdNKasewlFxQz1qlx6TTUrbtQXPdO6KMnMlTtuZoo3HBMBWP2
fk6yqH5SSBD+uWgR96ZEBv7ltAuTivms3Az/DzQDHRKbrBmONVMNH/7TsJPuTVX8aGmQWFrcu5dZ
3F6CsDwloWHReeMebnUSSJFvGitLN+hNdgjQC2RkfP8rS66auy6g3jKDT63VfenTRtpKmvKkxS4W
l42bPrhppjOFFfEcJyebBmxvncIAJAnElK87ciU2iUXglILvGv0fceeVcHe8ClNUP+ITGkERnDrW
NoSHt3V0h6BIPMMLwxAw0eGPXgsctm3AdeKqtQVoebbFZCKZOVwPcetq+Nfhjyo0bgMCxbeFQukq
67F4XStwdci1Cc49GSpu3EmrWkjbmen2wq63IVh58QPtcfasSi0vYsM3YYb0162smWdq4GIVIUUw
lrMcTpsXuJcETLXzxMzuelRQOJ93QTftYrfd7A1rIo/CgCYK8nmtg0lKj6Ln2Iu0TVLRF0uCSpiW
xSIPMuFRGDw6CKhXrwUBdqkmB8EaN49sA14RwCSRyJSysCJjn+KLb+x+QZ5Gfa8FhgeouLQyp7yO
O5RPctnpV0UdtDO1tqUzO639dUFRscU8s9TTepta5G0j+SIcO69POkiaUy3DAcotiYztlAb0xUvC
dW5l5Uwz2/xLFIpXYB7VNVaDFZbr/mZ/ttjEx69xBPHXMk72Z0jyMPdsr9Qk0qF/t0uEcvmwByn+
mYalYzpNukSFL5eIc7ULQlyrzXOgO3nO/lhuo8Sl4tFK2q96UcxQVaUbTZWZIvgIXzo41sA5b5+t
pYo/Iq4KEnvqoFm1M1SESHW4G8LNF0iEL7LoTi/EOdPYX2GBsyLNup2FlkIqhK9KV7SXZh6Flu+l
6k0iFjq2eA07gRTbMPaziuVpRdFpYUP9iUCxT9Qy7i7TpNgUiN5umcQbVYDW1bueskEr14L587Xb
PpGBVYiNV4bRMSbCqcBJZUiXkUsWiFDYHOyxZ669Pt+Y3GGXyEBTzuEE/z6uOUunCi87yuK1Y7jl
LDXQOIVO118WepRwIgKYJzF3fC2P/fM+ItwozhVtGmDctIlSd8EB424duFJlRBfIK3G6i2QjWypJ
t/TUQrmwbDm7MEpaa3KGjZCt2uJ1Uujs/j3df5x3CtQAQX+DO5kzK316fKmd041h9VySCTUTB3oc
ignnXJdnEd5YS9/CHkx2++6kyey1CBmNLbxD+W3pp3JgA3O7NYSP+FbvlQzHEfUcRxAMqTehS4+s
rzfyYNyihHDqRMiBXUl2kZ6eiUZF492UcpylGvh1GaYZCcqlpgWEqBVKOUsgXFxviASo2o01CNUA
Y3qcb2P87+BVYIXQXITVeV+LBBZLyVLBbXmqVdwgHVzvPdG57zSgkSQPibw34Vc3OzNXwCFpKYPc
Bdc0dpaRlEAa2FV1cFdreGrw/RDYpy+40VPGuuZHRTeucbLqz8q0dKkN6ZHYNL2NNn7EhoVWeWST
HtKql9i00q8LBBNjR2kh5rhFoXm8ppi5TTzlJoP5osYuGxsG56XfgY8KOCV1OHFB/DQVYepjOHyS
p3FEgLh9otGvXqUwhKEL1kh+1QjrdoSQNOfWoU4ynVg1zUwyxW6Wla0wI8wjPHWy/AHFWriUfSFc
ejnuPBWNZTAfKZ5jBV3MW7k2rpoc/TjsNldMnms2Q6lt+Qo625xhg2lvtPTL/vb4u2/RP9WBHQjK
/g/4bK8fZLYrd/O45CS6rJ4Aqp4oscviX//Fy+PHPPz0Y+LF5U3y937p1w/68LR/5ZsuffrnPx6S
KgbRuXpyUKce3MKHe+zBxX3/lvbv91dPCHd8rOqRR8vyREHZxbkBM1iXpaHJBT+Imm//Y8OaKDot
C5MLOJfnvQqN13szQj8bg19/vJfB/PXvHHyA3WM0SKMLUM6H8mAIaI3SX/grg/DuGd8GQZHAIRQN
qqGEQp4eGMy7t4NgTAAhqMh0qiT07QNt8MgGge/mL86Enw+CMtF0AwsTEbUHKtgBjHk7CAAyovGa
ACYzQEc2AtAw34NYP1kLPx0B2QJzMskk0xDZmqoE8fTtAOgTBZBKFdFYaxKanaMbAxkp9ehZIE5Q
TUmqZmEKYllwUg8HQYNBq5uyylDsV8LL6x3TfiBK7FUIX0duCeLEkOH2qqDECothiLY7nAwGYyNh
ykqW3dHNBEmHucBUfU+d/ndXhCKiNJZFWdcxodGVPXb7dhSsiSxqiOY1zGteNcpHti28zIaxB4Rs
wvRWhvNPg6s2fOmHs8GYSJJ2vPuCwXoduR7gumusApA4k+MRJQNn4NuZoExMDg4miKEMEP/xLQkF
78iXdfqufvu+WPr5ATF8SkUawiY5IGldHE4DgjIxczIZBoT5Fs0QTtDjWg4GB4SskI/J2xoxDPJE
R7+oUA3R2aEcYnK9nQtoKTg7FBGdxfDT45sLsq5ILzXc3x8ESZowA5CEKLI8nJMq7LG3g2BNyIyX
2TYtC17vvrV1ZHNBxURiaNkNO7uIx4PCJxg1LxRlYklDhcQmwGb5XQVpDFsIdwllvzg4NY5teXw9
NrkDjRoIWZng5CHJlqlgKoN66HCBmBqVNqM/1GsqrrvmyzF9TEXUa/0wdkbI0oTagc2QQ5MrJP98
sEhMeSKqtHE0Js1x1g/I/FB1jZwNQ5eb2yV361crl8NBEJkN9KZl1gt76r7GOq6dAhkdJfV3HIF/
t5ikhIA9T24O+w5/7tf/mx3TUhHasTtABZD1fV19fNsDnp8jJ4OkTqBIoCMEcBmmhPLufqVPoAsO
08HgFrbXIR7XXBgqCF0eW09LGrASlYiuMq9gi8rvUCd1IiKPFOFeH+kwcP8fe0gwBoamIVeiZmQT
/AHyBlWFfZh603x1hjquqSAhfn2pcEdUUeIEtEWz6MpqTAOynw/2RkMnYN7gekkNBQdob491ZIOA
RhmgYOy2QMVgMBCcE+AuRFkbhxUD8mQWAluwyaCLRwg9UcvoY29XVNQiiglMQl6Qp/cVtclcwGGD
slrk/nmMUDSnG/T0odpjko5YFMYEbzeOAQX3tb1Q/XBRWBMcE0HlZZbNKzR1XItCseTRd0xtAhg9
AK1kPwBlDQ98UyxQQnNzYRpYElOCk/LoSmjgY3ksIC3hPcCC4GPKElYX9EkPBoHdkc3HkgwAaXyn
93YGxzUR2MvM37A1agq4ElkzMvZ17IOHg2BO+M8WnGGuGJRWxwe6DC4UBl2lkbuCLE4oififqhls
DSCyh+OgsHuCNTBZ8IYc9sdjK5+ZqRLlzMhhkACfGARgNsXk2gi2cjAMljwxgZx0/sACk9l3fCDD
y21qbPkoAyLQnoArh5/Z3unz7f5IwYDVFB+f4uSlcXtss+H3rQpuDxTQXKhgnb+/VBoKWyQgCwxy
ka7WHpI6ri2SdzV6h6Qzqan0JuFGscLew9LDkmAScN00v47QcQ2BRPbTWJCF4lHGShotARUT2638
rnvNjXIPtR3lfjDcIMbWCtwguElrIAoG6Ds3pXc3iGFf1LlsDhdrZQAfjnBDGFCm0YsBgAXUbsC0
qaCBWA8BFtQoJnXl4Gb8ckK87MNHhL3K9N7HHpLUCtqAsoG50uoYlv3BIWkCtXGllnTqqv2ecHTV
86tJNvvU379G4YUNvAI7SMZU4rUF8/YKwX3SYOGR/HaMQNs377Jxg2BOFHgcw5f9wt55Vy6pE418
G2uorl9Pz796NvyFJfMnWe7E9cLHPU3Oeyp+xKb72S98/f6///krO2z1+M9/SDQgD35xYM29vPY3
Ft2/Drq6ewbbmx9+ZbTtX+f1r79+wO9f+uC1vn6qr//x1HvKd/mDS7bFQB18fZsXuwiy3X/Hj26+
+/Ajp7o9nvjtDf3zHwdv903N/Mvn/8oMj1Ysu8DolyBl+sDO/qV+GftYWKu7/Ou7G77TFwhh7GNP
d3m3i3dvHyy9EMVGP9mLfm47+EJJHPsSZ7soqj78xy5K//PDeoc3gHcwQiAjwzkx9lXWuzyGyhoc
DhJsRw7i0c9mKYTvHrzHjMc++HwXFO7usXl6Sr++y/1G8FJIjn36Zvfodj9epi94xtgX2OYey+jt
O3899Mc++GP1WD24T3neHTz8he4w/uFon+4PH7wnHI598NXO3xUl8UMHz34hLY199s/zN97wq//O
XnuDx0b44WL3WL191684+Nh3/aksd/mPzonXfvTY598+FeWH6VOMrvvg3b9wpMY+fbNjM2fDKvOD
Of6KiI59+rLCPG5Xvn3ff9KaRj87OXjHfzY7xz6Xg38X7eIPiOg/XHgPyT3f7qoYNPXF4ed4RchG
v96vCoFvleXYl9l4fZIflgN7WGd/mx378JucvPLDGfT68N9wMs12jxRi+68Dc4P8w+mufgq9t9/F
/rX2qO3YD/K/2CeM3Ic2u3gYp3dv/fUmPfatb54crJV33cGqYGSGx/+GYnL2FLrvB51Hq9ALxr7z
2Z/rjRjLr4/b1wj7dz/QV8e+xAkn1qPH7HG/PuvN839DZUbA867Eguq7V/hGzhr7EfbnzC4YPsjB
Z/hGHx/7CmccBT99/m+YQjdP7KLO+xr/WyN27Ps/3z0yPm8Hx/gRb/LXL/Ojm+SfIqrv75dfxVE/
+muHl+fhNx7Cp13+r/8BAAD//w==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17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96BB7C"/>
              </a:solidFill>
            </cx:spPr>
          </cx:dataPt>
          <cx:dataPt idx="2">
            <cx:spPr>
              <a:solidFill>
                <a:srgbClr val="184D47"/>
              </a:solidFill>
            </cx:spPr>
          </cx:dataPt>
          <cx:dataPt idx="9">
            <cx:spPr>
              <a:solidFill>
                <a:srgbClr val="184D47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1HzZcty4su2vOPxwny7VmIhh39MnokEWa9Qsjy+MsiVzBkdw+vqTZVt9pWr1bnW0dsSRH2SpWKhK
YiEzVy4k+F9fx399ze/2zZuxyE37r6/jr2/jrqv+9csv7df4rti3J0XytSnb8lt38rUsfim/fUu+
3v1y2+yHxES/EITZL1/jfdPdjW//+7/g06K7cld+3XdJaS7tXTNd3bU279p/c+3JS2++ltZ0h+ER
fNKvb9fmNtm/fXNnuqSbbqbq7te3j97x9s0vx5/zh+98k4NZnb2FsYScUBdLxaiQnBOM1Ns3eWmi
n5eFOqGcSCQJES5ViNP7rz7bFzD8L635bsv+9ra5a9s3P///fdgjw39/NWlL78c9e+XBxPXZ93v6
5fGc/vd/Hb0Ad3n0yoNpP56Sv7oEphaJ8ZO2a5KvHf717c1dvjfR3hxN/aO3/c2px+JEIsQFp8yV
xMXKPZ56hBRMPlGuVJJR+Xjqn2XR09P/YOijG4DbXL79kwX3vxKVVVLswenyNxfN/vauje9n6Idf
PLq3vwkOxSeKUJdziSWhgqIjcMQJAcfAlEsGzoEovv/qH37xdwx7GqM/fsKj2/n17eriVUF1nWRZ
UtzP0j8HiIgTVyBEEcGEIUIZe+Q9Up4wIYhiimApALwfAfMHOn9ty9OY3I87QuJ6+6qQeNd1kOZe
3GMI/+ExkEI4Vpgh/hgQdALeRF0iGSNUEnnkMc+26mlojoYfIfTudfnKZl8U9s3/2RfV/3uz3bdx
kTT3C/ifOw6lAIRQrouwQIfE8thxhHuCkeCcI+xycuQ4f9Owp6F68kOOANu8Lpc6v03a+AWpAQFn
wRRJoF2cYkndx6xMshNGlMKcQnaCi8fU4LxJ2vbfmvM0MvfjjsA4v3pV8e3CmnT/5QUdBp1IRjBz
FVZCKXlMBdwThrkkjP5kAkcU+a/NeRqM+3FHYFzofwrGYx79oBagcKNEUkoUwgi4pxCPIrggJxhY
KMECFh6SroLA8TCr3hv8sDR5ZPyPuugPxcD9uEfv/fXt/ctHRcLFPgNWvjdv3xwz0guIGVD7HBUB
f3jhP1snePEeCrRo37wkF0UnwGSoy6Qr6c9K4GGNxk8ELEosXCHxccR+nj1Pr8CHY4/A8Vb/dBUe
wfSfReVsH+2hfru9X7D/PIsC20EcgxMcwjRE4APFfICJggjNoWzmhBH+HZj7r/7BQJ9j0NOg/P+R
R5Cc7V4VJP5dHif3k/ICeMgTzuhBoXDdH67wCA8hTjB2mZDuE6zmL015Gomfw45g8F8XDN958z47
RK2XAwMSCaYEEc4FVMn0O9d/4BwgKhHkUvAZwtihUDjKmM+06WlUHg0+wubd62KVvwGJe8mKmYPU
x6BWdoHNYEZcEJQeoKIIZH8IVS7/TimPa+a/NOZpOH4OOwLit+tXFauu9um+7cBHXs5FIH+4oOlB
JSxBW+KcQTn8AAxBTyQUaOA54nutfJzWn2XR04g8GHqEytXmVaGy2jfTiwqyRJ1gJbFiLgI1nOHH
/iHAfcB5GPqTLPIMc54G5PeBR3CsXlfZtbTpvtl3L+gi5IQrDB7CENQkILFCmnjoIvjEhXqMIvVD
gD12kWfY8zQevw88wmP5utzjpkkq2/xbFeBvbhXREwGuAbI4FMJcCPEYD4XhMhGgiGMOOf0YjmeY
8zQcvw88guPmdbnHdt+YfbfPXhAQzE4EhnR+2LxzOUb0cQ0CAQvD7hJoroDLH0XwZxn0NCQPhh6B
sv3tVaWQ3f4WuO/LhSzQVhUgwkBapVCM/EFbhT0LyaAspExx9KNofKig/LU5T+NxP+4IjN3rAmMD
u+cvXIgQesLBM4iSVCDKMX0csqQLUjiDUoUrBIIql5DxH+LxLIuehuTB0CNUNqtX5SIgAnVd0r6s
okXwCRSHkiko1UHjht8fpXZJThDDUIyAKz1VIHrx84x6GprHo4/Q8W5eFTrL8iXziQvNHlCS8EMa
RwLc5hEqgp0gl4AfyacTyl/Y8jQY3wcdYbB8XXFre9eAuHgfOf65lIXRCdAsF7o+XBdAkAo/hoGf
MCRAO1EKCXAdF3znYdD6a3OeRuJ+3BEY29elZ93siyR/c7a/tfez8gKA4BPYDCXofv+HHe2LQKsB
4koJEHyhkP+DnPU8k54G5eHYI2BuoC3qaG/kZzfW8cbI/4oGqt/MbdzsX77tALsnAvwEESUI5Iwn
GtjUgQIw2EaVTPzBW55v1tMAHY8/Aum319V4oBPgYC/nOMQ9gU6Dg+ZOQViBrRDyKJIB/QIWDC4D
O9nq0KdzRL/+0pqnIfk57AgJ/brKRX8PnaVvQJWHWAbc681q39/lL7lfgk4glcM/5groQASh/hE0
oD8irNQBHPojqN2vih/7V3/fvKex+rPPOQLvz972iuLf6R5cC3p5upeUZLACqkAOABHsIinkEWMD
BQAJhQXse3HGwAsfo/hMm56G7tHgI7xOX1eNc7q/jaf/QG6C8tOFFh3IT9BX8Z01P3YyeQIvK04p
VEGg5Bw3VDzfrD9D6PFtHYP0unLTh7u2e6PvoAk7v1/F/5zaAUIS3OLQRgWtcOp4T0yKE6AVEjZi
EBSrkKzY/Vf/CIPPtOlpeB4NPsLmg35V5O70LoIu7P30glUQcAcXtisxBfESNvXZY+UGxGYCeUsK
KIF+HEx4DMyzDHoalgdDj0A5fV2lkL8v9uY7hfCTF6yGoDcRlAHg2iA7H3oPjzpfgDlA8xjsLgto
AMDsuwT6sDx9tlVPo3M0/Agh339VbnNhby0cLmqa6X71/vOIhvEJxDHMCSWgEEjYrXycc9QJuA2B
vgxgdz/b5h/C8zyTnsbm4dgjYC4+vSpgdvusjfe3w91d9aLIEMHhRAK09bpIUALJ5OF+Jshr30Xo
486LZxrzNCaPBh+Bsntd3gKl9u8R7Sz5Wn55yVIVw2YzVEOQ66kE1Rlc4xE4h+YYigm0xmDkQmff
MUZP2PZm3R5aDtt/t4CexuzfftgRhr+9LhXoNJnL5kWbmugJSNUubH4K6AYAeeeIJxxw4yAOHZRr
etgnvYfjB4F7hj1PY/T7wCM8Tj+/qkB3ujeHLoH7Sfnn6YfAnjRlICiAbCA4bKw93pNWwLdBEQLA
fnoSFKwP088z7PkTPO5v5BiP1+UfvzXW/IdONBJ5QuH4wuHYyI/zPUcRjp24Llw9FKs/Wd1DYP6W
YU9D9MRHHIH129U/dZ4/PdtAYOtdUSjyXIwxbMAr0BofJF/1XSmhAko8+b1hFcLIK7z9v9dUf/Tu
B2eifz8x7kPLyuL7UfNnX/0OPhx+Pxr6czqfjDA/Znp9++tbTF0J+1m/H2E/fMgjIH5vlvvDmDto
0fz1LTR6Qx6AwzoIjkR83415+2YA5QCuHFryIRfAVo6EvjLYp3n7xpRNF//69nDwRcGxl0PvhpCH
XrO3b9rSHi7BuuHQVQ6XDlsLh/xxf38XZT5Fpfl9qn7+/cbY4qJMTNfC3YCs8/ZN9eONh9sTDEPt
BGK4C0ESDt8BCYTrX/dX8AiBw/v/b4ZJTLIsNssEkXfVyBZisCsku+GmTJx2mYd5tRyauflM8k3X
p0QXsymCAmVfSpYNZyLuNCWRDt2PpOzqdyPZzYn02iwnXirbz7aSzg56s7QkabebstHjYckXBfkY
KouX/USY17QdX0UiukFTWix6MXAvUWV3gafBnrVF5s1ldmrG1l02DTb+SDovn3Li80r0a2QlnN7H
QxrImvZePYdi3SFW6TEucTDkPNR8bqZlO4/Gb5UoFsMofbg3etbaO0eNma5cw73WdkSLmLua8H7U
fJymIHMYCczYU91wd/Yt5e0eCbuoWTmfOm1zZbsBbarSzl5fTsmS8rnQA//owKd/6JqC6aLPLwaB
zXmEqtLLcyp8kqlxI7vofYscPdbWL5p3bUVucpvmvuy6m0HMsa7rGflW2FM3Ykabhl+Erp/U9XlY
z5EWIzsn3I8pbT3b7fsmanQbc+KJrtxkpRi9uW4DZTIRwGd8Y1PYajS0i7ammY8SRb3KnLoJz7WN
sw9FFnPfcRj12Rx59bhxqDsvUV9JPWSLoVcfVTJujIpSPXHjF1RVgapEo7EwHzEJ12lOdnbosW6m
ooS5qjsdVZjrkMC8Zx94pNSCdgPXGUtrb2A0YDZM9DBlF27DvbwWY9Dwxhud5PPU45Uz9o6u1Dl2
q2jDGnsXpn3pw3f3QctKnY5Fqls8jLqPnK+FQ9bMzXfjhKagc7ugztSkoxDfJOkF3PiXhuIPZZPl
a4dhR0sLFwXzBVKl1yYt1dBhGHm8qmLNzHKQ0gL4yY7MptQ2dS6zxrpLYouVTFOPy3kVi8RrkmHa
CpKcR/DABF818qZj2Sfuql6buNkmLL1tQ5Kep7a5Zd+a5tTE1aTdDEW6EGgxNXhbRUWhaVe0ME0R
1e1sE4+pDZbdeSrqfZ8kl0mi1vmczhtrBi/EyQr+YB7I7vVCVSTTjuy+GUBugOl3XG8yRLt1lfqt
01c6zMymrCjTc1KfObSZdMvtcsp7HVNnCnrELmhkL/OqqXQ3O/5Y5/Eli2otQ/Z16PI+YE7uapa4
i0qSTYNTrJ00nPywY0Gj0tQPe3QzRr3Oh/ndkLgXOJobjSJzLq0be8rKtRnBnfr88yBJtolFmWmE
wOHaJr1IaSc95vBLVTZe78pveZic5tFUajV2ixxiSVDPuPB43QxaID3authh3FG4seobG2z7jhXx
Xc7i9h2XPALbkgsnNM2yjEWtM2SHs9YJO206EQbCFsZPG3tDXadZhDNTXpL01JtAiV00tRNrgqrr
KH8nMapOByTSZW/3lS3Li3CotxPH2cZOU3OaVShw8vByCvt8PccT38ZmYL5r7bJOanLKIzdf2iFW
QZ/G7xis+otG2qs2ROGu6Wzmm6nsgrZ3T0OnM6uoN+nWlnZla9OvqCDttm9Iqmu3MQvWOPWmpqlO
qqS7yXhuvHD4FOZp+KHOossJ19dZkX8o3LkLEuxMvp0R36gJbcwQpR+qvluHWZN6sKuGToc6Ck9H
l9xF5UUPbhEkzLELWYkbhsr3bRhfEFLVm0i4DPwjRwvSIaLncqyWvaukDnGBlhWzZ30h7K6AW9nJ
ueIemcZWD7Lplkhio8fOpQHtVbF0rWTajSq74SoEHy+lN5qi30qIYrqB5Hc+YrQFKepa5ZHdtuZC
drEIhq6Jt7YZYp27o4S0ES6kE9NtPMpe48zRcZjVy6G6iNx69rJBpDqKFMxRoXQTQf7I4sFqOwuA
NM77Tdn2VjNezV7nfiEsv0ls/JGPGVr2bSy82JDr+swOdelVyKl14bKPg82uwojFHmploztGdYTU
xy7FX6H3e9tUA15EsRx1yS3T3Im9ZCoHjWJhdd7UXzrIBV6bCk3m+ZqYwxfbHGJlaj0bCpiiDOJ/
eFaqOvGGPvySpabxWCS5HoX8lvLP8AyY1Ce5GXUxoaCktFqaiaKFbGINUa5aQCqcdT+y98TN66Wd
KATHympHNJFnh+pbk9pvfWdSr1pXZZx7Kik+FbW6Nkk06dSdPWKafNHiWmoz2UsITe3CTjXMr/vN
LdjgcxR9HCd8DQ/tadbN6L6LBC3ganUNGa/0y6jzpjPaRZ+SJvJHVPEgr/rAtAh5k/poOJkXUdp5
Lc1DTxRpUJQuBLdqL1H5wXXwvqp4DZSBtRrPZjHv8GgujHWCbO6XZZnA+h+meTnV9XWLt0Nc7ET/
kSXsLJwK3fY5WUQ1yRbCuBCiO/GNRXnuue0MqaGpLyNaGh1lESwVM1/lJBTaiUarIYJNcNP9Z/Dj
2p+dcYScCHg4+aiW49DNSzvqJu3fo1x+LVxzWbiWebObZ37Oc69taKt7quCldqq1mytAGRZ7VJHQ
z0nzoXMCzMd9PbSdl6ZNEuA2rHRf9ed15CQBxM7SU475CBGNBLBJlwdZ13iNjdMlqatRz2Ey6Djt
mNejbPIZzSofpU2oc1x8cQtPGhN6iZi2aWIua+oOuoy7ZRLfhc1YwpRNmySFzN8NTrFsWHnuDHXn
daiKdN+G0cKO3c5Bwk8kyXWCTb8gxTR6CZXbsHTO4rigPhBH4/WsLf1+oKFmaj6LemeTcfcyxTjX
XT8MeuiF1GRMVrQfCy+u4k+p6sCtx0sUtu4uD2c/B6fvonzXJabXbFKXrKq+hGlpfScfXB83sWdk
fDkpNwxoOKUQDyD7ls4dkMUS9sfgRMQ8LoqmOmSDbNtyQ89JO17QtooDUYaRV+btOnbvmEwzrzZj
46m8zAOTtjeNldkaWPXslbL/CPwz3cw0Oo0zW66xg+JFldH2FCXdZcdx6PWFg1dhSd3AEesy68V1
PF6LqDNayRl+9M61UP0Eq6S5dcZ48kYpr1r5EVi3A6sszD2ahd9SNfealwtXgbo+zHNQFe46Yu55
yDLxXqR7x47ZIh6NN5WRnqxgCzp106eZgOvGYsfDqr+uUDquDtvnXlc567SH6zLLV2NmIw8eDTSu
wtZc84KUOhyAHB1Yw0gz6ylTV34aJn4SN7qyyk9IsWF1Pmk6yHesCrGXVmiVA1RBGOdX6STf5fkl
4iP2RJgAnTz8yIFc636IVk3EvwwDOGxhTeJPkFccM1f+ZKqAfoyTfNHnd3EOy6aUFdHJLNvTOqwW
9WStVyq4obE3QTzZadvWw8K4WbWmaZSsDJ93cuojn00y9fsSlafEsiBrovdAkeN1ZPJVNwfGJeX7
0pluZrekOzd2vyFVTF43Jmd5NqWrMpyIHxWRP1hlN5ayeEmyuAQClVc3TFvu1qeq3YXVKG/iaVpF
kzv5SVYPS8TzT8mQN1sZQf7PY6fzq5Qly47zTKvaDS86lPkidfKlgob5nWF2XI3ANrcsHOLNZJp5
rfIpDMY83MQtqS4Tdoma2yZ0yu3YN/muP/xITRAK3AZDEufrKYrwphXVx4LKZjFQnG8tpvHCsgEt
Sok/ITiV/KlN0GVYj4Pfzsz4KHSydVQB/U5wOl8KKG507MTzOoL1mk0KL2ucXRADlUiZUwQeFBvP
zF2iMxdNixrCuVdRVaziDOK9KAs/LcbubJAFCTICfm0zkS1JUSIgo3G2C/mQe3knh6BnOb1qffah
zsXHvJinmzq26Y11vNEd400fVb1O56IGctROHq6gPotwdRaR/NKOJN3WBQFy46AvJBfDxYxkpFGH
nNNSCAQRQa5G2yNvLqirB5s025nUiea2H9+rcbxpYrNi0nY3KEfJ2WwcWOcp8WPZxpALehJAwo39
YlDkzNpILGbpfJ5LdWHckFy4qZ2DmDkQo2O8Yn1b+DM8VcJvoJEyQGmdwip2b3NeyjUnEFvKoTp1
ElP4SdlATejO0aIs2otY8npZkoov4jgSXp+VnccGST8PNLsizhqoZnZu0xhyZeWQhZ2jaoshk2kO
IK+GnMRLxroFFWUUdB1Q0sz9vvyqVZkl8yocwvxmMVdRoqvWrb+20QzvUM17qERUMMMSW9uWNlfz
SGpNaOyVLhtu2IjJMhsxkBuE0iBRRi0KN1ZLNYSfx7ZnOsOlPE0KJH1hpg95j9QZrtUKS+MGomkv
nYifN60+1Jjnxok2eTWrnapjekpmnmgmMi0mRa/U4Ucy1GualLekckO/EdLsSFoKHckYwHVhDnLa
7SK8TfMsfo8THPthlrhrt0+LD70bBaZSW9S7ZKsmGXqk6aLVmKdA+qrSeG4n80C0M7+MIgSlP1/m
PZGXo9Bl2E8XNI+4bseZLcdUTMCdpR+GONrVSblHlZWnGR9OO9TT6y4vjJdElC97WBtLU2O6jjKc
wOp2riFMoX0nIAxSqJNgwz5czGTst1HO0pXbhp+bDAIcPGCwOyOs7M95MwdqBB2jaDn6VAvnI7BZ
cdumZuFkDKJDPvJlNVQk4BkkgxGOyvqJgoq6qudmYaPUeFWRk80YVskyZ0OhkUH1dnD6ctEnFfms
oM6rRld8UaV7KNPn1JNlbBa14ziXpXV81ozLEOf8puDzeFXLdwZvlFXjWSnNdFYmQ6YpENSzYbiU
Jio+p06yGBt4ciEAoD6QfLiMYlbduZPZKJinjzGPFm7Cdh1E/AGYJRAMVZokUElZnfZVJ4JiRLku
o6k6xVYBv8FhuYI8gc5i4Jmc1pdZz5x1Ndr349TKQLFSQLpAhd9lEQYHat7HlcM+RfQrKly0gZTN
/aIqOz9UUXEFys7WoDaF1DNLHxczWWQDjYDxTskFeFR8kfa0X2LIPktUTMzvIArdCCZSj/USfUyb
6q6o+PSVxGg1lTm+bVIoYXsnPStDUEqoIv3C4UmlU5xM7yOni31MGV6MzIIxlFWrEEzSOUl2HYoE
4JxoEnHrJwUvYcLC2BuBAYDeVdIVrYoPNmqas6kLoyvj1FfleOnONP5G7ejXd3mfsY+sNWMgyzGH
3FyCmJF17Xnn5MHcdNPOMlx7pmjxeSXnxHdIVJ+LvM70NKd5INX0ibjxWTSbdBmOab9ErRuMEMZ2
PMpqrx/KlVM00Ttbd1YbmX3qjcFLWku7TIc48ijpje7rTughZPV5Hop8W5vkWx0tgfUN7ymBFO64
3IEKX62m3E0WQzbhFTD5YUnKCmYkWk7Z4BWiy3a1odIDPePAzK9BNoivZiCFhHdAgHGZLJrMoUsI
wgikjRCCdp7sUNxmy5BWadDURa6jogbkaKo0KQe+plPF9EhY5VtbYuACZlyXKjrrRlDjgMnscpLl
C9VCPJQjKAuSzT4zY6zbpM5WbeLEF1QU26qI3yci50tB8pU7jcl5KGvg0VLsOsIan0i38Ks6xwFv
48xLuUPPs34F8+VeNHGT7uDM1UU7OdXFADKbN8yKruxAJo3KpFgCfUu0a0FCGFJTnQ081V2R1is5
E7VwGxsGchrTZR2aVJOJOu+yDr3jIRoWNaLdonKbEsje1K1koeJVB8xeRyBibp2UjiAD+DZyqAa2
VW5dninfsQWQxYl6peBsaXPW+jVoCN7QYnkGGi0BJaejQVtXLqg+yII6ljVbZwqbRdrWChJMujZT
I3emTvwqdHNI9DnRXZLoEHTMZWGT7p3T2nUdjR/nMEzf1yYDLaew7rphrfKnko+rmjnLsk3nhUwd
UANbHqRTmC1kERrgH17ZzNEaHtBQLkp7FhPyIc4o3kTxForn7kzVtQH9KDabGc5HXbX1p3IKiTck
3CwqxJzt9x/N4be5dIulGPpmST/hwc1OY1BsQFAtB8hCsBDcvryOBxAcI9BNpChOMZwm0YaAoEij
Kfbl7ILQVIE1fRdjD5aF1Yi2KCCmVoHTlmsrlQH5JE03IRAPnQverZqx11NR5JuJFgqM7NWGpujW
UXxalxZ9KAY7wZ0lFZSW8jrvk804j/jc0mKBSDR7cpSgWfGsLFYh7y5Y3g3A36g3g/Os65Z9lXU0
XVQOKIRGQeqdWlwGFovyjPbGo9cZE3brkMmDnvN8F3bqg8WNV1YkWjYdqr0GtXRXWbJlk5tsjVN0
OoF/uhoQ9Ylo0x2bumwRBans0G039Lqoqm47waN+FqlX6AxkaG0yQk4V5V9CEFf8ENQg383pOmc9
WVPei21aO/AuoOveOEUcyHH7mXR1H4iMcc90w5fIwWZZmtHPagcv3WmqtKih5BrgiW9rclg1Kq3R
e1DRqpxgnfEoDriDNWM21pEZmh3FvPugKpiZOfbytg5X0vRiadpY+jGuA5o3mXarvvQYmtCCFqBh
qwh9xlH1ZU779awMvTocIVoQkQNjF5vMdmNQ5xCxyrYBOUp1X+bWNNrhxu7UZMBLu7LbFfK6GrEf
2khzzMPzom/7DVNQiMW9qYOM1Q0ILDXQk7qcdn0MNXLTtUgnbMo2EPdbKGrxDJKJjQONdN3UHKqM
8iKypr9S0oDmXjfng7D9eQwrHRAjXtGAnjOI5CIOp9HnpI1PQTt1d7W7GkZQbW1aDsspoZ9dEAdO
p05117dRKIqVoQXdJPEYZKg2XsTNHJAo5LuKLtWcf4vSpDifescu3Wg0S0e54w0dIGaUQ3ld8+EG
5DxzPZVqA71sY1App/dHBYy5INW1mCNgT3EFTCONRm3HEeSBYiSfoYBYuGF8S4rU7jqVicsKnrbi
457gxfc/p7hUiw6eHQXLKYyDPgrrVVjF86du/qjGgZ5GB5MLvkxUFr/7/oMMckG2RdHPl1GaRQs8
VNSfBiDOUSM70FOm2eeO7XZVbodlBtKGHqOh8Ecsug3vK+GRDspxWCIL2A4Y/ErY7KwI14Uh6MyZ
8+ycHoj099865QL7KaOVSPlZhrJ2y6ecaslnscxm+15NHfJq2BC55l9wHHZQZEb2Aii6l7sAX0iZ
/JBXEdZAus1pNpWwjzNACTSaD0rk7Q500nZphvpmdpxpM6nknZhrdB7yqA54EqRwGuFdMV9NsLNz
lqelo3mataByFwAMEObA4DL23WwO17kMWy+1RRNQEbRyAHY8JJDx8LTtwgoDaSrPJ1M6EH75Dnrg
1UXUj9ILEVmVtik3oAxhXfaHQo1/Ti2vLmMjv+DKDOcoLf0wH7aiF9l5bKvmrOsbqS0L8cot22oJ
C6ZaxFjc0DT8H/K+bElSXNn2i3SNQYB4uQ8RQZDzVHO+YN1dVQwSIMQovv4sqmt3R2onwT3xes3a
yqyysiUkubtc7suXw2Jpx9+nQW3tic79Y+oSGdFpvp54MezIGIZf58p+7eosv6v0eDf3NLhLm/LL
nFcZHJHgqirnH5pU6TMdk+u+btN9OA7pTVlK92uYpjtkLGjXXAmXf3ARI7z99ceYEb7ruLCjXLJb
PsEXTDP+vSt1eTe746PPGvKlqPlRV7P6WeTyJuvdD20VfEI8e3jI6s67QkBXX9uc7Ya6mSO4pTAp
lBbXPWkOQ6P5Yzh5akeR4HtwpLiVtKFX3oRwYUc4wzPgK0vD/DYv+2LHZNXc0gzuE54XUQeY1F1N
mhZRKvd2oEpc+w0MgTUW5KqgHUVAp5z21ugevbHwbyfi9hGCI3zfNzDXcqqRv/JauEQ+JEjm7XOv
RfI498VX2yuyO6+odiVxccn1UuxtrcurCS7bQ1IN15Tes2CCX99799R5pYSPccCtj0mu6YvwIUk5
UgV3RM1LCq1AdtIiCONMUyuuaVdcY824fwZ1W7lpuys6Ye8z4uNRk8qjhd/fDeWkX3yrSI4pUnEN
Yl171+vGqPPJZ0JLcpW1lEfIG6WHzhnzCCH3/jor5M2kwvkPR9/NvsQlWTUPTfU84/76zOD8q1HU
j/4UJDuXt59LG14ATSk/5g5pDymdy+uxH+CDjPYd68mLVVf+dSNtclsmVrbLkVME/una7QWuagfJ
g7ANbn3C+I1v9f0xGdpg1zCJVIvD9RGG+8FKLfc57/1DoJx+P2dT+qke4fqxPEGIZqgR8K6ye2U7
T4z54kr0nO4U8h3XSdVEyAkceY8oNQnr12xuyL6uB/uah4gSS2s84G96XyVaR4j3NTvdZBX8bhaT
Mat2vFH64HQalsCtnaOLO7gYC+8q0OxRlpR8GTQbDlo5zgPxJnpNcJHGeDqJ49CF38P2SLhIPypb
HlzayOfep+QDnhbTHrFv5AKaKHAg05lOR5gKhDdr1dsHB57koZiq7JB1Lp92blsqRM9KZLMWT4XV
XQ0PySuvRNF/H6V3J7k1fAyKWSO+Wua4upmMA5TwXOU0vK0rL30IZg83MuqljwkZhmOte8yVjPK2
FZXelbDLz8FUw7KWc7ObkRmKedZ5uPfnGTKb4NIpis86YfqqtLy/Tvkrf8MJ/oYX/FVLrfI0+90+
4J+//t+PdYn/fnFe/vvDpfvAv3+7/0/bgrO/Ff+oF0Rca/7SghH5Z6x/SRoXXMY/zJoG0uPlV6OD
/8Ak/jf/+P+IEUE5hgMkxTmYiAETPwGL/PM//8aLOGDsALTDBrWNb8FmAZD2Gy8CUEgANhsLt3dA
/679+I0XAQQe/4LCEHAYgH78V4X2f/Ai1lJDD3A1Krh9xLpc+r8BjIQAnryBi3igB6MOGCxQwQqP
wcKiT+EiEinJkVY2jewi/9kH/kOgvFj64ccikcjuFnYkdIDEPEk+5qnzLGf/G7JScR++ZuOSBSPp
bZLNn3mPcEruHW1CouJuLtRNN3r7KRBRmgz32Wh9bhw35l16lLMXF7O6UkhjcRJRgXib2vs9O/oj
iRKRHkKItijUFSLe19x3n33lPQCWGY8Nfcb1+QDEgOOnf07wabUMIyaaD4zID/OURInv7mlW7zlU
UsD/FB902kRFOce4co4BHe8Dya77FJlnSR8qOn1GQn0vu+rJ96xIah2L0kfSqTtoJ/k4a8EOyJ5/
bH1E0cfisUyA3QiyEEkrT13NCdz7IhXPXRog4IDQSO4Nr50KP1pMfS0oti21aOwmMLJkeaF1f5HO
PTSyvKOFiE6k77eqvkH+LAd1ivv5dZABsgmAF9uQHGC/Tw9SlwpurUVoJJrmkFY+QsHlXTo2j3gd
PAYKcdQML2w+BxHpPcQnvP35D1hg/28/ANSYwP0tV0QAQq2FNeD0A/ImZMgW5ElE8MSUMscVo44I
SSEJofEU5JnzSBPux30yPxXN/HmocqQDbMQfS9/Nd8Huh3Y7dZx9IEgG7ubHwE7KKKnnu0ko5NM5
B1ojJddWx4FZaq09QCLlAY6gDndc2e2OjQIBeWBFJuHv6jrBFRy6t82kEG1HnCvqW+cvPSZ6N07z
c2/l8dzm9h7698VtnNskmO5Z0d9WTdbc1I1M35AB/z6h/3+N6ZtC2f9AG38B7hZWtXW43Zv+Lv/8
/t+mMwzAewA0JYq0ApAanZhOH4WNFlI2qLj/Td32L9Qu+D8WaIrBocf+5i6HIvw2naAx9i0KZCZK
usCojYrw/43pBM74RN4JSo+Wj4Idfivng8xtWwGgdgV1q2Iny+StJdpgH3qcxidb8VtkTpV60dl/
dfrfKQxdTvsmL2rYjyunz4tDpme+o0laHs6PvraA5Uo4QQj2TGd5b/PxqnOq7tntS+9bQQW5ZX0y
oez2n7N8ZwFrUxggRGKLvEj9YkS0ytYPfHaURrASmLuIFvPw9fwka7tkXF26bdtZdwKT4CEijjQv
smmfUkturWJtAuvtRklVoTzQd/XV2FUhQuuwWB/zzOfp7qIFLLXVpwcBYzn4rZgCPHUyke3mWesv
meNPQJyfO4S3hvkfKVrID06HLwLC9ThVeLG3lUhvWlF4NpBXqn0d1DyFu8oeE8Ra7C7INu6ClWP/
hU09kaywnDnreQI4qBrs4tERVoOwjrvM6wovUNfnF7ZyLgue93RhyOhAtHDFRZmWyJVJpKz7XYbU
O0onLtk4Q8ODsLFkEWo/6uEl3PshCdhLRypb32nWVVNMAlxSeNo0EnDzcxOuLWj5+cm+SWbJIVgm
HEQYTDd11if9niLClUfnJ1h25h2DwgyVZ/k8Wl3venCWdF18SvLM7YadFXKAUBWSEtrf0dYT04fz
09mLhrw3n6H/Mihb7rXaQyYtHRrcsSx2S4A6Bh0K8q3v/ak4aDpOzq7XAblzOAD1Yk9S5pQokT23
pWsrNowDgIeA6nqjFwGq6O1dVf/MBkSArUEcxim9Pz/J2rkZBqKGso5Md16kdRt8RbopiIDrEhtG
dGUJgWEeBCtyH7ljuE543f6w0Dnurm1pgCi659c72lX6eH4Za8cVGJaiJqMnmwxOGkmTbJdMPoBo
XYB4Z1ju59CRCPL3KUBT/bBzyhFplOFwfuaVDVz6QZwKvhJjIaXTeFFXk3mOlK2K9CBRZ5FeOMGy
tyea5UypzbQo/Ah5MzEhxcfLFNiHEvGJy1Zg2AqnQNAN4TwSV7UO/KeuZjMARoRa6YZNXbHiwbJ1
JytokUiyxsmDAgUJjYFB6cSODBlHcKBAqJyMU3aVFbO7Md3aiRiWIqw5Fb2jk7gmbC6PIyIkQzTl
ZT1s+DYrd8RCC3O6HpfWCRslCeKu650OIKK6siIEN8UUARU7bt3da9MY+t/UQ5O4U8li4Krnj1zp
7LGRnXpqizp7PH/0a1MY2j/yidkjaNZih0x5hHRxxm/DkeGy4B5DYcT5WVYOZAkfnO5XxlLJGV6t
sRJUXyMMZD2Gqa3EZT6Ib6o+IpoWdgjPsqBxAKAsJvrNn2sZnf/6lT3yDQXvh6BGaxEfmA6BY5g4
EBa4WasFsNjLC3fI0PE+Ryxb6ILFtB14jngFm8iutXQ+b+zR2iKWn5+oIA+J14TTcgSNcsPjAqGy
opzJvrvhRCCSedleGZoeIEXd2gS4FKBi53snnJuHFvCdez144jKXcKllPV1JGeLdXwBqFXfULvuD
l/qjfFatIvzWbebQuulIFgbPKEty/cucNd/Q90BjyyzLC+JB4ZjizNN2d6gmQdyNa3LFQPqGpuu0
SK1yxPF7JfJUR0SqyQh4gjMMwDUHuf3AvSGw7pjd2dO38ye16N477o1vaL6YkBys5zGJ8cTM7Ica
ofX2r9aZMxmRWdX+My8cgRSEI7Luzioc6XzVFP13ns9Pv2ISlt5dp6eoEx8eKSdJXAakP2QUyIPR
D+Th/Ohr3sDSxeF0eG8ANLNxmjB2LSwmmu1k6CKWFkLHaav79AtQQmN5RWeA0R4mMKtX94DnsuIr
447nbejcivPjGYZDKJDtArwRxNTNxzjVYxEpJqoXwuo5nsqk3/D11/bSMB6Nm1YFIUEYe2K0in1v
s3LeAcqo28vE0zOMB/Aw2nMmxeIOsSdUNgWd43xuEHbUV1XeyxJVBb5M/5IIaTkbBnHFXnmGIXHH
SuAolB/7LCn73QwEstzNPG1+DBoKv3FCa7MYtmSmM296Hy5vlgoe+V2ZHSqZAt5pA1VwXhTXDsew
HX4SWlXRTHPc9mkXO7k/HIT0guNloxuGA3znGZlg9uLCyUvkt21UQCHZvGHN177dsBF4GwANnENY
nRaYGyuzv1QpVZdtDDUsgO1LxK5FOsd5QObncagc94DaObrldK58PDVMQFb0nUSF2RyTpAyvieU2
R3i59LKt+RVJPrlPXTl4suMYvUtQLUrLge20xZMNuVyzX9RQaVY5MxsCnKuNtL+L6leXTPdlmX6l
If8wMRITjlyAnPZOGVyfF6WVO4guOnKyosIiyhqTFocti28WykV3aT/pnaASZTFz2uzDTmxMtaJ2
S3PN06mqxMvm2SZjPBLvBx5tHOi7jssq7sbA39jCteM3VNsdApSx8WSMXSj4S9jVRYRcMt/wmxch
euf2pIZWdxWM3zj7Y2zTpomggK+E87tR0mLn0uRrWyP9HCbFhrCtHY2h5XZXioTNRR+3nkd2tXK9
Qzo7V1z25SGpFZABk9hY2Nq2GSqPSzPh3Ha7uKkL1Ggoz2n3QTbx7HBeylaO3jW03kvSlpMZURXw
M8kbVDksOIJa3KIuuNq4rVaWsPT9PJUuhCPJYPdFd1R9OrYfgNTmKfBulfhxfgnLp75z9q5xrQPO
PTTpsMCOgBMMLIDxVaAOOmz29YQiJSs/cp0id5cEFwZZXcMaeAXw3owlQ4RyWIQh297ZNWHYb2jK
Msp761mO6kTxAZ+lTlKwIZIV+QZIT4barPARucCbTnrFZdYeGd83k3A5K0Ja//cSqNOgLHjwt5aw
duSmsnss6VlmD1E4htbOWUZvL98gQ9mBf5CJQJFe1MxtCkChfkql/4CSLlRl+yiMPS9Wa2swlDyj
Hqstx0Kkgjo/ardiUULJfOH2G2rNp1KwPMXgrGVlNNNMR+noZ2jmcy5QuWKfFkr8UwmaOsR1hOb4
dAcp71B9mDqK/DKdj4OkX9rA4ht7tDaRodplJp2qdq0+Qjw+HlvroeDNkzcVf4J14MrPy42Y6Nr1
6xgq3gI9jyLVsY/S3AbCebpjPLwiotn7nFylyoqygT6XuXdoEnrh0gwdtxJPuRrlX9HUa/gTRcwK
mqDqJP+DchvlftPx/FmtiNnSgej0rJo2nAo47X1U+CFKKooc8GflBBurWDHvC3vb6egA35M0J2EX
1SijP6bER6373AaPsIViQ9jWFmDo+tRTp6JB2MczUpjtjswlF/t5yoLgcH6H1oTMebsGp5nCspfp
EHtcy5dQeT4qJxnOgs72zlKhd19qVsbnJ1tbjaH1dp44qp7KPk6TVtyERWsfWo6a4POjrx2Hofa9
SiSA7F4fd6H72pLpdmrLHKUcZGOrVsa3TcVvQY6iNVkqfskDrO43N0mfuSyfz3/+ys209Jo7laYw
z0vwlARdjARfuctG3KpDnb0MLL0JeeFeJrO2oewVb4kKGcgSVO7dN8oC4s8ZHjt/+nJ+FWubZGg2
QACjbOGzR47Ko6pNPuTa/uJ45d/gjL/Jmp7+vqhPE+1rxspe5j25v1k+pgQugo5pMluxOyEhyhPe
7Wa7BnSpLvI4SBQwRaqr76d8Rq1rr8qNvVs7oUWsT+YeUg9kLRg5FnAXH7QWoGJBLeQV0Sw4Sib6
6/N7uDaPofR9IxxLJHUfI0P+yEuOCm4Ha5WOv/Ob8OdlkxiKn7C8CYZc9fE4SLmz1fwI6DFQPY58
Ap79spvYNhQ+rHyaS9RcxMwufgDAn9/A4ARP51ewJmqGvjud06lO5bAmw/hgt+mjOw+3sp9eLhre
MtR9pnVYJChaj62lCt6p6ygZ61fRsMs+3zL0nY50GnNUj8eMjE+8So5jUd/YDt24OVaEyDIUvR6T
JO3ctMPVR54Hq0HBApvw8qxzhNrdakMlltHecacXBq1TlbBtKYOZOATe4nDbgW8pHepPKL4+pE3z
0DvNho+yctSWofUkwxNE1dgr3sOhS+bIcdtjUmbR+aNeuZcsQ7GpHLU7IZQf1fMA3CCKhbyNU1j7
cEOVpfY6v5Z4zLp2dy3b+qqEuzDTfsMcrn24ocS56KYM1Q+wtvUH8Ezsp/DHZTtiKK4IUf05c5wr
ypr/cJLmgYfB1WVDG2oL/Dhqqka/i3Vb2IBsdk5c9G57OD/6+wLJQkNrUTNMC0uEXWwnjzyjMYBG
t8wBiNuynp3WuUjsgWF/K/ap06VEUotEsMdA89t7Yvl/NC3oKlKr2UmyBRZ9/3zBDmfMMzhNIyz4
BN48yj1yWg1qc4Nxwzr/uvT/W3vRd+Dt8Kwdgo56A4lQVRtP19lXSsGetUtfVbfTj0OEAkVyEM/q
U1IftiJv72sE2BffzpmlWUObTHdx1qSoI89fvbQFVIskf54XgLXxDV0ekS3TukrayM7kVY6sxCEh
xUueMb1x9msTGCqt+t5CEhETMOE9oQIGzDD5PfgFL7oWEBh6uz9oRaythoVtpEr3aXL4n8IR923g
bQy/JlGGYttjjj6Vk92BucClD37ttYD8Tf6G9r1/6bDQ0G3UwAwCHjiJ3LnvdmXf/xnM4NypyCc7
d9vLDsBE4U1hT0cewoCgRm/M9xYHoufgMTWLg2zqdsvbWzlnE40nx5KiThy6l4I3iYzDl9Grv1qJ
2HD314Y3VHtwXUv5LraqojmyJMuVTATccbefu43TWJvCUG+VDQGyARNeFE52p+bgtcjH+6Rin85r
2ooosWXaE3e4AI8eDTK3BTWIe68WOoScsjw+P/jaty+TngwOKgDggfsBjy2wd1BLXTOfReC520Cb
rX27qcQeqXTqlm3sOGCDcJT7Gk52c6GAGiqsM7tA4KlrY6qHWxD13KC69LEZyg0VXlEyZqiwg7Sn
6yCBEfMxeQFdyo0orI81Pn/fgJsyOr//a5MYmlx7YxWCfULFTZi7+ySUV4yl3/y6/E4qfjw/xwIw
f8d7ZCZgrpdOyzN7VLFv13HZAuLq2eAKoKX33UXJWzMk4aFKs2ska/h+BHD7kIMkkJKuiVEAt/VI
WRE1E0w3EhcWl/Y4LlQ8tJ33QmjwsQ3dz+dXuTa8oejd6LaZ9Os2TkDpkDre/STltVVuhe+WYd65
w4PlAE8UZUgY9wtBVTx2OWrgUM05JC0o2FS/c1h+j7qXDWuyojLBsr6TifKZJq2aeBuHmdxzqh9K
dpmXzEzI3EiUIwAFUXFWDh544gK/uG98EKaAfQgBwsvOwVB5j1dTxWsPG6W7JwIjKzL6hUj+8fzw
a9tjKP0EuKfwEXuARRnaK/AGdnugMd2NzV8TIkPnUyfz4Ms4CtQ29pexKF5Q7RBRIjdkdO3jDW3P
pkZyBYKR2HNyOkYOr8NunyKlzDe+f5HGd6TUBMXRLE1Zz4SK54k85yXIdhv5NFV1PFV9dP4AVrbI
BMaJ3GsQEcAULQrYGpbe1yAPA//dxrNlbXhDjQXTSdkMWsXKDf6yBgafnznds52O+cadtDaDoclO
MFjekENAexTP78Cxcps2UuyAbL9wCcvEJxpcTmA8ndoMS6CgK3Z95zHJrMdMhd8vO4FFuk7G7xTt
exriBGBQbxf6oYXVmiXOhTJkKHA4piADaFIVVzz/DEz1S6PkB39IH2WzlZdYE1NDiZH0VxZ8bhVb
yAV6XODZ3txNrLwbFYsu2yRDkxF27UD3Rpq49RmImf07DSiA4M3Xy4Y3NDmZaMlTWeBKxV6BUy8d
d6nHwEpK28vsqAlm61yQnRTgTo1Bo/1pQmWecvhzT8JP5xewCMs7lsIEs1kWHoeVZzUxYwLEaFnR
QNOmuvxwfnh7Ocr3xjf0uChCFDQVGp/fyE9zUD4p1tyDaP1PtyFjZNX+pzxAaXwFfs9dwcEoi4iN
vRNNceH6DC0fCs9PSuY28RwqZ2+39AGUj1vA17XNMzS8JxWrvalu4tSbsy4DP1RTyx8sHPhGPGtt
guXnJypOdQ2u7qlqYi3bTsa23YDuIQEh1lYSZ20CQ8k173umykTGnpda6YGDNw1kwmEwqt15AVhR
cc9Qcbt0LDqGRMZFMn5H5PJu8rt239jFg6UseTw/ybLf7wmZoeRBME3MGiwZu1x98nLtgaihVXs0
o7jwEewZet4JoC1bt0Jga56rH8M86Rt7dvgfXE/VFhJjZRUmaG3KQQk/TtiqOivqXeerg+TOyyTs
i+A3zAStCaceSwIyjxh1e/JKtxYoO0Wdbdx2K5JkgtbAbQdONDEuB+3NXyxw1l6hBhU18uePeG14
Q49dWFnPARd0HFYJqP6DHmX7Ow+tFbZekSuCakLUkB3ldSUHGbMAlHUtQppKsU91Vf2BjgQX+pUm
OC3gpdP4nYIY0e5DnrbPWTd/CVkbX7ZJhjaniR5dIdImDqrwtapHe5dRsHlfNrihyU2pAwaKNwls
PFGvBJQJ1z0vhwvFx1Bh2XVZEbheHSeWt0dEF0Smwvejyz7d0F6lCTAXAoODgQStGirvmleboLYl
1P2O8TFRZ00+Aa7JnDouCp0TMIfPdlPuilolLhhsehcUd1niWwsXOtNPbZAE8roJHV/ubdp7YFsA
tbfN0QohGXWMahZ3PIyjLtQfE/PL4lAh3o2LkoPe/Lock1TdpBPKwGIyF5kHgmiOzCtaq/jDKwr/
ef4hTGqvu/K9NmDon+GjR8Q4hTYYcjy3rb5NAaWg/aU+Kf60Up/330UVZIjk8a4pH3yECEAKBIJF
EDy5XTVGo1STPkiFhiov4VQ66Iagk0Yd7crV/RXCsHN6NYZDWQFrL33reqySIryuAzdMXsDYldm3
VoNWAAgy9C6rLjtOE4RXgvESX+7WMUHue1ePFcKRur7M3zIReEBYariHaAIj/OJ1mKrH0E5vkiC/
zGE04XYDUkiTcPDtXp/AyoiboA7jmYWH85K+coe4y89PHAZvANDHLgsZg3lu2iUk5CBdKr6j4n/j
ElmbYLHPJxMoK3V9jjwkQitFATbV9tkdyatfqI+XLcAwYQXqfIcKwMe4sKwQSGTQjaLoLb+q0Tnk
MlNjdgDK/NzqwcPYxgHSPNczyBLw+lP05fwCVgJES8fvNxtUpsMApkzYGhBrgEp5Lm7h8s4ReDac
a+3mzV1vWxflaZlr2DXwoXaoswmxWahNRreV5rMCLfBOJ/3GYlZO2wTfWTnYpCmTNcgdGw/MM9qr
rx2Ahb8hPrJZ5r82CXu7Y3aV2zNxIbN+WnpTlJFc/pB9Nn0PCJa0oRiLfL5jpU3UXVc2Y0KyDsdC
xU9gqW880jYbJmPFdXAM30T2oxoaHdR4Kdf+x0qW/Vc+k/p7SfX4Tddu/fMi0TLhdQMagLhDj+yq
aMKZ7dw0R9MP4OCcu4bPbrMbcuKB3QX68sf5Cdc2bfn5ibKPshK2NaVwV1j92tdgPgSX54U3vmNo
ugzGpJhTXMpoDIB2Br3t494frctcIcfwVkYLJedejohXVQtxk7GK33a8tT5ftjGGkoMmG50Q6hpW
vOqDm6xyrVc8cvWGWq9tu6HWwVQ2c9nCFUW3BXHdV6xAPr3bgiCuSKuJq3Nc0Yf5csGxkt2AXuoB
TtyrC0rpvgPV50X7Y4LrbGVP/YTHcUzAa/ojQ4HBj7nsy25D4VY2yETVgfSrKrKC49XqBwMBI15l
760EPRw2cB4rsDdmGxqNkt8k8QVDkzjVd/wpr7QGrWVQOfIwtjX5mLblA2EBKPr9DvfJDfO10jcZ
8bz6MhkwgXcK9GdWX8CrHMHrx/akLBBDLLNKiuNlR2Totm+5Mx4jMFqJq4ryjk8tQ5BkarqtdOja
IRn6PVs9SJkHp4pd187hhozFSBHioUO4IWQr98avkNOJdfLbuVSVgwnaNP/advwqm/svKND467IN
MnRcgOWzC/u5isFzA3LV1P05d97Wt69tjqHiaTPbbctBaj1Y9Aiu8BvHaTc8tBX9NoF0JSGgQAcP
SzyPALaCMiCuMufZz9J7kjqfLtobE0zXZUKlNsrq4tBjLkr7hxEUGKraUO+VgzWxdCAixrMbZxuj
z9R8l1r2dJi7sPhIWeZsSP/aFIaCtwWtatD6oXFQCY7JYb5NwD6a9Vu5hZXjNQF06YQMp69q7E9B
6BX6laCVnQSj8PndX/v4ZdYTwR+5nzMwwJUxrds81nRWH+uCDmjU11eXURWhKffbOWg4ocS9ssD+
6qGvFrjrrhIbncP0fKEEGfezklWaJmGOHaLZeMe60DrgHnKeLtshQ3dDsJkPo43bv3AzFBWHHvXm
66wrqD6MgtTBz/PTrB2zocWgBUrQzDaFkfYJQQfOKmTjnhN0WrzopNE8+O0plCRvmwHdzGJH9C+i
tg99Z72gK050/vt/AYP/2ytGX+i344MEpGOWwgI80R4YQQOVanhqKMjiQRLZ1NMR7VjutZv8tGq0
Z8m34jHvC3Bg4uyqgjHCgaWM2tm1r9yF9nJAE4MPVeZVFyl4YGLtRF7ZveW0Is77RKKjQi5iiTY8
cZd77MLDWVZ3ooZyJqWVlJWIh1n8VTfi1iFA++pk3gj+r+2Soea9BoNRr/HhcPpZtkdlunzNA089
ziKsh4suUbBjvl0ECICSBLwvIp5V8CfY3a/rLPsgC73hSb2vIYEJr6ODhVQ6SkxRKI0uJjsFEv6P
Qd9tIRnef2yjTv/t1+dOW1VZshwBWMJRewBOZp11X4vRrSPBCTqyViXdkKjlanhPVwxlr52in2aF
pcC7vS9yC4130MBkgdDIHehsth6TKztmwu1CsMBrr4XLb4+djUZePbCv4IZ3mvb6vNKviJUJtGPD
mEi4z1hH5uuDzV36iHa8CuzUtrzs1E2eO+3nyDSMDTmkdjrVNwX6Uj2g26a3VbHxK5jyzlmYDHc+
uhxNvt9DrFDlUKKetLE8EH2AKxOFKrY3HLNJ1u0B+XeLx2gpyFBXVbCs/mJ7qH6TIpXoC0PJS5BO
DKkuDWRgF4G4loivsnbs8TjKMWv2vVdMf7klpbeDLLobnWcDKvb6cRfOYZZnO6vM6fwxs1Gq9KxA
86sfMwuA2IdCZmQ+uCXJ2nu3dlWIdjZJPWw4pmsHaNgdb/YbZylzB3Uw0mhDyMM7tHYpr0ZqFV8u
kxHD9GTo8DLMw8DjrvDQK9U6QP6eOdEXiqBhdPCY1SXxRx67cyvRsYheN3P3NWy2Hk8rZoEZzgUY
bsp0bieOcEUlHNQPadVFoQYW44BmbmS+CVDDza7bkKDd2vkdW7EOJkoQzcc8nw4eR0ya+BE6hYsj
+g8cfR9J9Q4lUht3wto0hhHKENqzXeXyGAS8ORgxCQyQo29kVYEeut1K2q5ImAkUtK0079EGmse+
6PMPwKzTR5al0x9TYZONIOzaFIbnYaGjTwoKfR61aOnoH7SYOvazpXIG9/uIwsUNS7SyX/9FoOfw
tB98kaLYFtmRY+9NNlBuKBjIy5k5ezZsJrBWYgaBiQxMM8RtEiU4unv9TNhXwKSjbnZ/ysI9TEpe
c5tFwAA9dGorgPZ+4ikwEYJkkjZCEhWP0TnwKkNXOnDzLO0H0Qu92y3N8xzRHCd09D0v4WsnZtiE
wE04m0UQHkCUE3RoDImGXjULAUXw00FYGwK+NothGjyM7edgbTlMdS/vpjqn+6avqyf0zdkqLF25
YU2GPXCGNXmukULDlnboiGKn+xx9Uvfnt2ltdMMlGXIETN3ezmJfu+yocp3vC5H+vGxwQ/0tX9pC
BCJBs5v8xkpc9JD1NzZ+5btNyODCy9mieic5zDNFyRQ8crvZiMWunKkJFdTgy0O3R54ceO7cKnR3
CJsnVVx2G5oMesBRWtBF8FXKYmxuUJ9YHKecvKSiOJ7f87WvX0zLiZufeAGYUV0SHqYelLqsku3O
JZYXCZL9OD/Dmunwl6lPpgDPrEo80OLEVaV+OHnzFfWJD6BUeFaTi74X/uM0oAEnqnh+lHJLTlcs
o2+oc+oHKRnAnx0L7aDpR51MN3YD69i6qb1HIoZtGPoVK2VS6hE9IYVUKnSd7dxb5dL7ZEjuRneM
PNdFtbi8g9zNu6q/jA8yMPn0psJq0FG0Dg+IR5HxWC2VK2BUZPPh/GGt6Ymh32gt1TWCViES4f5d
OnhH7TXfLhva0G79P5yd2XLcuNasn4gRBAFwuOVUg6SSLNmS7BuEZVsESQCcAE5P/6f6qo/OlhXR
dzt2tKtUHICFtTLzk+sKzi8KO2UdnPTOYClX/P7vH/7BfXivI5zhkNi7qhNAVkaPYokyb36Opx8a
vQpqAuArXVbrz8Q0H1yk96rCHelV02yBBl2QVpNbwJFfxWiSz3R3H7yS78PvEsi9QXDlSR6zbgch
kMih9Dry6maxe59sdx/9hHevvQuNMGDGJfCc70DYfyHgWP/9TnygiYzeR96xcAcLEEaLA9k8Ol/p
ttH0ZxSuEIlAPzGe5cah6vUQ2I1A2331ky+LHTsgd2DMtT/lvozsYFGgj/9p1hC9z8NbvYEgHca+
HdfArj21s9FvmDDVe/9tT+TvNnVT1zaMiYxyl+weP8et2dYSWeFwqf/9kn5Q8L9XGY62dfssele4
DhmTrZjvaqEvrRj/cH8p3fCZhfODRZO/e/lRMnLaU43v6RuJGsu/aZvKpJPzjhrEsb//mI++5N0y
0EcA0oPG5orZAYLraXIJ9vq07eQpIdMnu+YH3/Fea8ikQzqLgxmgCUAgN/vdVM3PUcj/oJny8vef
8cEL9F5u2LVx7PtU2GIOpE5jz0Oizcr88r99+tuT8K8ts4q31mceKKUdDLppB6j6RUXUPv790z9Y
YN5H5DG02gCAHGxh/cmkdSigSbPg1MuYfWaD+ujyvNvz63EhHWbTthBIPfjW1yMSvUIfCMC//4K3
c9T/6JC8VxqCmrWArDsjTnjEA+omZLD7/Cao46Pp2dFU8ZOMPjMPfvRT3r3esH/TncZ8KuqE6JL7
xmTo736WV/jBu/0+Do8uAQU/0U7F0IHwTPiFUUitk2l4dQR+tWb7/fcr9tH3vHu33TIgQC7apgJU
6vs6rO7Air9S/XDLpu3hzRD0yfL/0fe8e705UFAeHXBnFkJuR4yQMYa6VwtIg5ER+VZ/Jg764K68
1yV6e68HocD8q+BlyhP4+TIs8p9lrn3whrzX4O2wnoh6HicQDYOXWoE8ZbvXrq8+qRo/+uPfLt6/
Xm+ppe66nrmCJzJKvYBBu7+Lrvj7rf5g9XsvwlOkheayw/GsE87JYhvdhlxWp2tdbmGgxpKNffBZ
oPsHhdd7SZ6YqWCkwU9Ry1jUHb9CTv0NeobP2PVB1xav8RyDOv6Z4eGjr3u7ov+6cr0UkbUhvs7W
43kb7HVC/Suz/eH8RwyZXtbK+Ahsz+G/Xcl3r37bYKEBTnos4n4dU5CvsWGNQBbGNribtPhkpP3R
wxb8v78pQfaD1ZyDJdi6udQyDtLai9R1tZHlv72V72V7m6ZhuI+4QwS9gRSGhV87a651JW+XcH4h
Q/dZWt4Hr/97zd4uNds7dL6KJFFD2nr9Wbd+A9dQdRtZ9WqG+ZMD/QcP+Xvtnom2yEax6AuAJmXa
M16lzd6bdAR3Mx1X/5N36YM3NXjXyBOMqZE0Ib7GDiAlVy3BXKRx2d+fL/LRx79bCICa3YUbK3RS
oDEGYvS+2mjZVt2SIUD4elngIm+99Ymz9QR78yWp2VAiIHVMycBLy1f/vz0f7zV+guKrHFTkhRzs
awiAJ+Lt+odqIDc9IgPD4b+5/KP3Gj+MMDAo2JKkZB5Pk9n71Snz9e/X8oOS4H1+XgsKo2jpEJVD
CFI7GxaTJgsXRzFpdzXvlXuEgjw4tBrM5L9/40c3793qQBS0jztS7cpdrIpnEyG2uwqJMvEnC8NH
X/BuYein2OHs0idlLOOim4ZU+f+xwAzelQOIthvsFuCj5yA47LXNE6C1/9tleVcBAIlSCxmB8r6/
RYDFFaxKenD/LSYxeq/vQxwPTCVbx/IV7gFu2msz9nd+GH3yRn5wyd9L+3wO4RjVmuXI6yhXDmih
qb/8/br88xn/o2j9/3R9SNGSIzUMQenxn0At/PcYxu7shEjuu2l+pkvz3fXjJRz37bDK2R0HY9v7
FuFJhdMSmNmt61Ki3Jwpyr7QJAzSJmk/y1P8YEV9rwo0PRka5boIoxbTPKtBYU64g7UuPTKcGQJG
Hv5+HT76nrdt8F9beO21PQNsOyx1701H2Hw38ydwcPIcK70v8saiEvqsGfHPOv2/rvnbff7Xl4Ub
M7ozkypsWR2xtB6TMnj0C+C2WREcSFqnQBIX5NDmcyaugqv4iLW1YL/6zE811JCfPFYfbPH/ZFb8
68/gis4rgHWqENUz8KBpJ69mTLj+fkGD4B+d9//6me9WCrhN5bbglhXjGvbJloXSQ92Vt5PjIYiX
ljG8inKAXzGTY5BELB0cECn4rSZZpZ+N+4Dnq1N9KHXZE0DiEUI7iIkcJ1WHww9KF+hR0dlogN/c
xmoZFxhpakquABRz4kbHzehFpxVhFwPEkHzp1TcGR1X3tSNmBEA2ABgJIU0+wlhpo/2hz2Zih7Uv
t70nUZVvw7yARseSDqcrUQPbvkZxc6YttRlEEP03HrEoVWofv4/dzl7BbICtHeR3L7pCTLkWKcDv
fE8Ts5LujAw2ee6X0L/ZTGLhv93qFSddnWgPxGguWP1jiUnvnY1pWOXSqBvrM3Rn4WExTB2cL8fb
YNowQm1rGA72WLaAX2iKmN4u2nSJlrarsmZdqpJ7O0trVp+UTPZnM5tK4PcHCc1UvaxrLgTVWdj4
cRo7P1MhK2iQ1Ceke82H2ExBCe1t3vb8dz9u1xI2qIwARUqXoeRvRHUxLweNdnnb23IeE5nZ6NRV
CZbVG4hZb6d2fVm9XxNpfgMq8UK9F1jNboJ11eCdMsDlkXsSwLRdhxm3rr1609RnFmqOJrY+EHCI
p9OpCLvjmsCmvHrzdCHWsiymorvIoBIHyLOpQrc2QWwhWh27j8fIh8W5alCkokc52i3Bnzz1+bYP
ycVuyk8XbIKp6zC97Tr2i27BaTLrQ9O4EIxyftajuhYby6KGXmapSn+LbwIxfx/n6lsj5z805AqJ
2n0OQ2ELu+4Cz64nn4Kt+ursdMd33JxhoGmMGVphlHzpdv6TGO+JJexl2pMbFdVZty1Xzl9z6QXf
FhoiGlpvme9Lv4gG+RwjTweO6bwN7EXVbZRNev7lLc2UAj9WsHrIhXvQcYVysqx6xELNHFdxo0e/
nh7bhDzQmuasH6N06/p7uiPnNllvePBEwqgE+qFYG35tgghzJpZ8mxd1k/jqvtqbH1uzXqsoLng/
A8ox5J5uMY840TApPUIuSuoeAdzTZUI6kZzGvJL+qfObI/IuitrFx4WsB4SZXFWgoA8NuRoqewsf
UZV3dVc4WZ1AE8zqtv6OBzPdQbyvqu1J+FMOmFy2k+9AAN9FsM15YZRCbpdt2P7Nmkko4gz+d5Mk
lxrJc348Y224ZV13tDselLYvIPO8c5NXurC/VFud1r0pgNkpFnAtyJQ0+ejUbVUD1qv+ROGvgLaP
cFEdTB3Du4MisuXnQExZOLKnoJY48MqU6lOf1A9BHJz8HnyZCqcsMBQOARsbUIz5dUD9sgXBJx1q
3NMYhPvraQEy3QXxy0aaMp67O+pgSOxn+oIkbfTg4peg7y/7G3pjnc8VMddbUpcjeAap9s3y9q59
BY3qziz7sRLBg8b6h+ETPIqwrqK6D5KqYH50h80JkTELp2lHeV+GzhfHSAKnmYSwcvSTBrtA7Xgo
XD7jaJ2v4VynlUX8nPMY+763wjyAm5b0qbHrLgrnAvPVNRhHpVDaRHcWEOeHZl2TOI0W4x4Mqbcc
LFPc/hZ0bFvDQ76J33wbx8wgjSTM8N+67mHWm3fHiEOscj10kJg2HoE7RvsTzPMybqNDzah8Yhr0
kSzgSQfGgVTRkIYcF+cxWQD8TOFZQMx4DUo1Xn/RC5vG1LqvbJ7No04qROAShsUo35G2hvde9rqY
EIicg0WGuMzYM9HDUm/bnUB6Li02cLv7M+9C9TPG3Pw5jtCI68aRXhizHpajjmViUaiq5mGtTDmt
bvQKTRJUOHwn7UF73P6kHgTj0cbq70j6DSrsYVX33Bnp3oIBWCbn3VyLpY6zTWtzkgE+MQ9W5ZsT
VYPjuRYIQT2FzTYn170WpP0Tenxy96TR7GGtEkhVAuUpmtre639Oq1x/ChGYxx5Lwwnbg/ckGg28
3oKLAFk8Nsk/m+pnkg9Tn9zA9/bc6sS7shFweIWdBo73bPYSl6sphscUei16ZqTjpbDOjGWjbFJa
0PQe6yBuvu9Cdl4ZwlkqvqyjlDmWIfwp09SdbETqh3Hn/q+qQlwFkEtypdezTobXSk/UL8Bkct/h
G1v/1LoZc7FUbb4rQ0+jF7JLW6/BbxrMrMdtpd2xIv52qXFTf7QQOSFkzo6XGWzNX8JHIXC3G5Uc
pjbw7zQLh3skfJiHTQ/DkblkxCvJwthktgvRERTr6B9Ft8anXVYAeTMdP9X4KLy00YgNl037twkq
jeYcB2F0GpqhzkHV+TESNpmiXWkd3nfJWH9/w44FqY8u6i/rBa6cXDIFJzuBBnHrkEu85mpu6nTY
WIfXjSVmwHvF1G24dlPhgTL/RS58edYxWb+xyY++dpboM+YFvKyNWQ69lXWJvO7gmPBou2D9nH+G
szdOAFksTd5aGx9Zhb9p26B2e8NNZ0kSe1/4BgvKFjaQ/0a4ilhOPG/LsO3N38aVmCbvmo3PGBxB
WXq9y1nzrLadel33Qd/xZtqQpD7LK7Ms0XNEK515UpIMokyaLZwYfMuADQ3nQxmDoDlGtVR/vNmz
DstfbMDVOfBh4T7LSDWhQ+rWGVL1FOVV/DwmCXtStfDlzQBUbwXbsQv5i0FedZ0DAUiiLPYrMp/a
tQ54sZrJb1B57ACQHFc4trdih3vLS/d57e84dMFTynbg/raM6iZkJeLTMYWVrV9VadTLRbwqp8zi
pb7a1VAhjzJysys23aNVecInottaJF4X/tJqQemKK+eze6tDCAbasMXulcQa0W5iHFC7tXbxaQZz
te4zxngQoCYy9L5umuCHotUDR3pQZqvBEzh4DuIB/Kt5TjkV4QXueJf8mDiUU2uKmLhqOFUCyt09
lFxmAmwrAxVkVZHcRxWqrqihY587LH/3ZqxEfb00Lc+SdV/HUm9rv2UA7PrezxA/aLvxdZUEhyTm
UdBkXeiJKU5t66/zr6X14MlAXibSXPo13ueT8qFAQ4biEusOUPpAJ/VVrVwbfekYmLVd2nfWTdfL
HGw3WFnirQzqhoBCX2svOQ9u4V4OuCL17xVASnPur9YlV4hSVnGx2M1/BkygmbOqpQs6/ko3P6v1
7Ti3REGcHJgeTJfWyNHaU98E5slvUU/kqxSgKmu17jyfGO9/aB91LiSbpk4uCXLsttyInu83zQgm
1101IXS64HrxZBkHY7Tieq/VWrQ63qJcLnRsj0Yg9zffOlP/gTXFNcdek2Z4wn3ZkCeDY4LLaC19
lwm81nPmDwvC1Sp/QlVFoJqEthbIxRZzzzkUJSzA0ZTBztzRKxbYWB0NzCgub0DJYxdQDaMXNRks
Mf3WyK4wfejpdO5hrC8XrLz87E0L2l8ccBiWI9Eybo7T2Lkh54Ncw7QOCI/TgMn9h4dUNJU26y5F
wffAvlYLJQnoOzxUv/ZO1k+wqvIuH5C2fRtPtNkhiFsmkyFmRgfpDGOYOTnrIj+Ll0T1GVB6kSzh
/+62G7h0pjjDP/XYL9syg8dYLjh992ycv4EAiQVaILroZe/Z+mpjuj+NNVE2c0mDcD7cmNgcAYLa
oizaGs8CtrxL3J5OHyxstFPez3EUl43slcz3t8iDdOcxcYek8lyYd7oV/hWFb5incLHhv6kAmqhP
HhKZxmJN+m3I3RoDPJPADdWWFIgSyCMnb5rJuRrGhv7m3AYDiCvR/EPoeuEppNDe7yYc6HboQz17
R1YDingEQmH9Iuqw7XOlgrp9i9kP/DTSARYxQNyFzoOwHtgtWVpxId3snaH/2n8liiAGYoFtekYY
RJJBeoiiDiH58XKu4oUF5WCJ4CmyVemzNF6lSxGECpnGKp4v3WCjnxtqIZNK3EyZr0SwPyZa1X6p
6n5wx4iFwdcR8Ii4qAkDymtZlZ0v2Gh2kZqkC9d8Iw7vpYe6QhzlpCsI3YiLgmyr5uhlH9uYw70v
hwhm+2Rq0xh3MThK6qG6qmCXnq+boInI1UxbPLGrYm1f7iOZcRquDEsu1Aq/K81cDWteCS/oCkIh
3Sy9fvPjXA74bBwbOsipm300qMgRmIm45rkNRIqxSLJd5OqPUwYTGduLbQrtjj1Tq+keSfDznrW7
P1eQa/qBLmlFBckjiLyiNPK8/alup0Tk2DEtVP4sJo9vT+UdzErIX2883ZMzemrhz7f6MkhRhTOb
TrUv3BHLGwTNUiZNnyVx20PmzQISpHAjhW26C07Eod3GPjpEUwLlwLLgwqW82dzLpPRkc7sgDjS3
k0FWxkQ15PmhQpV1bhs5+TnD1uPyKJSjvcarS+25cjAmQiTpvwH0Zu2+RnAmhJkUFkQv9BrEXWel
L8/mLYA1jQTUlNlk2PS6j06EOOZH/U08CoKSc53wyKpQrlh0IwyxMj9iG1LgK5O8OGo3kzIc3PSp
FRW49jved5Wxpo7uAN+0j9v6ZhjH7mGeFq/HvWfJfnBqBSppIAuP0F2o/DUjCE8PT6ZGLYQDL/hN
WGtiUn1F10/VEL+1O+QItAr3+ibyjDelG1Dso8Cx10arScnev60DSyjqvU0bod5W6cXNlKOQXEd0
GUDLbtv7xncTATq5t24snDdY35Uc98b+9D0bNGtqFza0V8s6VVKlK8jLyRFJImjwrkjoqC4cm7K6
Tyq3hDcLo+v0ZVJYPE+z3Zfk4DQyrvNhCcR2TUFuvUO8bTV97fpeYNqyYZpPETWDWu6XrJkOr/a5
i/0L2jKjKA3zguE8VI6pGAd0ZZcmXVYas19TXdXqllCEB5xWKFXHm24JbQ3rPfilOCMlWzosY0JO
hCaTveXT4JmfQb3G6jpUdELnx0it5O9+Gcfu2kFKomAZ2Kr9UXiksV9Uq7m8wM/a0BMSiUJ148YA
iOmidb4KYXDxqPizAx604iQ7zu5lBvsaTaomJqw5y8Zu/bHHXDGoUrgYZr+YeqTHpDOejODBoAA5
00DT4YTJ+Rzc+H0NcnU2Eq9FIQcPxZIPOkI6GrAryx80IzS2XfBEbZ9qmOcp9u06UL/aQHfLF9bH
IKxWca3IA8eMxn/1YYoITtxjOPnbEa/jSxVD5t2kUdu19csM7bqH6okO7bpk0xCx8US82d9fEIgt
7Un00ga3Zl8mcgBCeL2LOmtOE0Yt8zV6TqH8QecuFE/+yKl98tcNsm6sv57DRV9otaPf1O89MmxT
GZJ99NPBGE/fxpHd198eMJkUQh1i4CTNRWJqrrJoqVx4VQsTbC/tGPXV2dIYrhV0eReTICdI6rY0
qq7iP+gNCfIV52axljMq6vnOJ17sffWnIBbnQatmvElq3u55NEvffFEIaMDJETpHAGXSKYQPJb5p
dmylS4qsWLXn3eLvK8/iKcFmh8Xd809WTL5WmND6MQD2Md/sjB4KSIM4WlC0Ddmx4ktojitU1ywP
pfTa3PhxL15U2C/obtDV18Oll4MMkhR8kbWHgjS0WNYgterJFSc1m2+J8RE4v/cyTr6ufYAUtpi0
0n71aBfjsYt8DyLNOpQNEo853dFUxPK/X/Wq67w11QsfFeaJVdvgP+BsGm8wacbf8qaKbaubATDj
/iuq0qDqU9ZgDT0jgK+xkG2Yt5WgGtErDDMQOUNajL4I+gwQFNc+NS1EI/raODFuCdorePAee7xo
9HFsxo32ufSxe9MsUrTznxAttimaVzbiWBKjcFaw5fh+n6BhNI96PrQr3obvHA28uQyiVpEMpdy0
nr2usg3KocpdJ1Z4i00pMXo+x2qJ6y7TocZgeYE8z+Y0JsQdvWnb+RVm0BH/5tOkd37qlCDzPfKS
G6uzZUJkzTXzhjdAo576cHtqF5TZS6aFajCqphuY8QeUhwxyFYtJ2O0QhILeSFolyx0Jmq2BgolP
UkEBRJEBN6Wz6duqTFD9RAcYzyqLEkVNtim5NnVjsFeRGu2NuNOGd2j6tuNyPfdrUqWopmld+A0Z
fPwwa5MCFjiHJ/GtcwFUQjj1BV8T2x8VU57JNjrYCkVSj4APCch8Nk84xaVB1dXBl3rZ++lqtqHP
zgikcDs6A2ZAFWHaROdW8JqeIVKkY4E+wvhb7JrGZ5So2r8ACDXZst27tcE+jhzjs+h3OeRVAJ3j
A5mCir5smnsx2q6BFxz7uq/Zde/VqwfiyBZspyDhLboiNWmS24E6iv6a9RwvKKVVTgZCj0g6s225
4zVA6D3m2xg/a9LLY1Xzech44MsQ9ryprW86n9tHiDDQxxMNWhy5ltMQlhtm1qLQ1dLhbdcOZ0rI
sNiSek2o9y+icYwUgGbH6OijYzEUbhM0+Qq7qlOnaPdl/dvuGBykLYNPNxV4Re13H3aToOwaLux9
G+EQ8C0iJNwfJNk5KasZx+MT8GjwPcGi0YOBYhjVqOyZhfTeX0N0UJFt4WGXHxM/o9O82Ud0mnZ3
gdeNklwavxZlyNR8reN1nU4UaVjTsYa/Ut+iuzXedvVWtYVaOUnKqUIeXIkNzptyNiO9BfzvPfYz
jFq8SaZLp5Ilj8bYn38b14dtgakwtCOoDDqL01vMx1d0ntqmRBFj1xTmN2quhMXid5QmWshN13ix
/7h2XhI9trxNTqxzaI6ik1YVUVRB2rJutGLXFbYRkbWjqaO8WTsO29w67g26ACCfHTE78UyKKCNt
LmMdYnAxd16I9Xp0K5qHWDOewgVB5I/xgsXxGaGYOLimXRRLZG/g9NTm/Ubhw5SJYs+qxh5fCGSE
3Tskj6DeSNS8fIHuvO0e/ajmjzi04AyySosGZiKoCi7LoCvxCj7QKr7FSTX/HGuEbRRurRZ9cBjD
vGniMYy4smsUohk9h3F1LRzK7KuWx/GEMkF05tsaanQzWKCRtBAu1dazNGk3wXiqauq5n63c4u5Y
k74VsKb7cjkytPJfHd0o1jyyt5NAE2JcR3DCoFodU6hr1K1L5Hjj8G+XdFF0g47DNPxuMSEa9go5
c/fVqEFSnYU7mc1GFx/EsS8BcQv9EiwB5gABn2M0QMORt2f4ZfcBzZWI/pkSuR/izSXX2o/5jxCH
5ZLP61YyiSYdskDRCw4k+rM2mTAvIEgrGzjU+yxZpmv0BJG/so3tTQzXVhni/8ttuMd5PwFjTxcF
iuVO0bMxzUgPi6YJ2pJk/dJBY/DdMRpBfeAZ/ENoiC5SJQrdYqe/GrHBaQG/6x9WrfIc9Ispe7F/
F+s2F8BbmSXF/E78oS6uf9Rr2JZeNICSWi176ck6uA6lqU26Y+e9aeOE2nQcNaclIpPmK4/59GRM
gGCubWBA4sH8mlVJIn7idno/GpFokZkanOLFIHF6DXaIZmRPxlcuDSjMfHfmm++svu3UuB78KMSR
SnZMr6UXjHODjaHqg6yKOwyoWAWMK6TPbCuSiPtn6Lb5yQ/m+hjUtD/IcFCwPXL93A/7UtZLMhRN
jY9JGzh+a7SDGW3ScFv3k7fpuM3QM/aRBlq1Fz0pyLqCrjk2xqHLgjS/oVg6OuQMlUuVErfjpNFr
HAfcOHm3vG/9Gx+egms0OUmxBW8NMruTB2Z1XWBbia90QAiaXQ1Nfjc6xMGVD5tfEqJFCb5L+BDt
dX3b9iGiJTFzzTVd2yhldtnPY0TWolYqKYDTM8jkrDjNrDFhk/oDRZZvZ/0Ey+u8tchGSCgDgWNq
Dlun4VKb8ey8TJWFybBGKy7BMS1NEJxYdFUwHBaxxvc4JPNn2VR1kmNJUCpLQkbuuCfjOCVzH/2q
PQTGYTI741S3KaXSsV3jFOcJAwJUMsu8hYDowSYjxnnGBd1Pj3rbDYYG4kfSrPzU7HF/p+cRSskB
QYp5O9g9HxsA7tfQ828AbjOvQfU2wOpwn9d+wa4Zo3DGsZPT+YSmfgBV1YJWxIipIGLv095VO1pS
PRLdkVCk3AWbN0CPJA6qY0Ns9JUpP7iiup7gwVbVlkVkjskbNBM9SNNySFwVzIpwQ/Iln8Ftuh5l
FP3Y4q2/EQ1mZ7LV0TnwNtJhNKmXawHFX7EhxO5c7UhORoqpQ1WAHLqs7erqZg4i8h0teGmysYuq
37GqmgyywC23OHVceTGZ7mKcWJ4l6xB57yH3gcKYU1O15WFD3gxPwUJYqhHff90Cjjinm5lQujCK
WHzPj+S3xuvopa/jdkhHGc7XIoq2kxzMjA4+tvwvghLvwadLNJWx6DAvRXT/gBmOWuyRbc1bozXo
UMpM3XgzoQ47Wt0ulzmk3Zel4XW2rRiNkgCBNktf3zALwb3DXnDgZOWQHdb7lbfv0C+hwxtwPIWN
qlEBd7RBo16Rsol5M6cj+CmZ3np9NcWjK+dpfa4maIl9NGNwWujjUwjL9t2+Vz+rbV4hM5PI9G4G
fvAW+OXbJZ4zzOpt4TDEO/gJc1mP/fW6mRVmvbv3aPE1RYuTig+K1MuOovupg3woq2EOhsdQ6JLw
HRRWuFfSMZ7CI5IsMSX3FMDCvty6w6CisVQwxl7cvGg0VSZxJnylr6sw3gV22bdadwyXl22x/tmZ
xs9qyOyLpN3lYXRz8JbU4u62uJkvYZQE6OloFqvU7xqTh9wnKU6eNJ8i3V2vURc+DjWm2nDrjMc1
WpMjgkXHu9Ds6ynxkhpntV2jGErsQycBjB2rGSOivZbbHwR8ujKBZj3bYrNkBqfTLHKgYXCawIk+
Vt7Rm4c+9ZHZgC3Wl2iCbd0r6dxDDJY9nPWkKyU69V8rtcXpUKGjm2IhFJiUo5sajNV9gI229AOM
0NM9kqS+oIE3gLziN528MQjI4nfYuse+RK7p84QzcbXliMiT9sBGXeNHz3sD02/aOskqWqCS4sFp
ResufOZ+s+2HKvQ3d/FbtnrPq/K2rrRNOA8EA1axVvddZFdxQ0FU+j/qzqM7cuxM03+lT60HapgL
N6elBYDwQW+S5AaHSTLhgXvhgV8/T6Q0Iyl7SjXdu9lkVRq6CODi+17Lfo/RNhkPI+d9X0YQgYtO
O2wDBBWtNSJLgNNEuFMV4AGvCYR27aT49CTj5RuhsOOyaW2v4+RLzYW3yMvMhzYDm9i17gCAwdBO
K+iZRWbOrngNKnOzdlS2iqBfYs7goO3c3jh5M9l/T8ICSTouszYz4auxtrP9ouo0v3M0keQ/aFjH
m6g7dUsDVw//VH6wNZWdFRhL24xc4RmZpmOvlDEEaUL4y9PsydLZxagv1oOJNd89peRP5Dz8u84q
rmI39vLHVV+E/HLTIam+hD82ZRYYPnfZj1qMVsUUP9HqsvXH1jGjuV91i1YLk/aSSS2yyRENjEW5
d+gna/d1nsuC+EKgSBiGjEO9CemL7tb9yCZT3aVrPM27xtenGjGAmcanNkll+krObis+JiStUgOc
Lpv4vu4ytGBBXZeeYAVLJ1e7LNuF+1HBAszDnlFq6VHi6KR33+hihikLEtiMZt9RCyBB8cp4eNPM
uS+uuFYLtV8pDFhQs0soRxt01f/0pUU2blWbXM8VXQ5JaNl2rT8rratg+RZjGTSCEpq5eAfDUjwM
aDsi4V65pLXvTaFUfzB4kMsnf25pzD2WumDh7MpB1gfeAQpeIiPXZqvBqdQ06pNQu646zjFDZhZo
7Erqm1XWlXu2G0Nbn0kTNdors5n7csOFwdsaohjl6vd8flNHjWD1inJSB6ajo8+5eGpag5MpKBK7
NL4A2tvsiTuxGR8wlF2axpPYsdujSUwHkgOHai9QaW/x3dcFoqt6asYhKyK7Zwu7S9baUVlorg57
icZqI/eF608X5stZ6ttYUjZ9y5SjV2AEvjIRa1ijZ64MY95QwizSsXEzFpCQV+4sS0VqnjfIHops
tegDskp9SJ7NNa67TR3rRc0xP2rmrRhz0bgB/KblngjdWeR2skip36YNJbSc0rJwhivl2I1dBky7
q8Z4UsZFdsi73lk+xhF0lynd7WbjUeuSZtinYnIRK8O4OeuWZvok3qOFc3MAAY0M5ydCGP0ayYkt
imOTWvMI/zv005Pv6SWkneY7elIfqm5iZsyKxe+PcWa5VmCtNmEiKfuHvIOkkUCiyqtiawig+dxM
AS8WeW1uOlxjnX1dDvrkT1e8gWk3b7uUHHKxtd2snL9p1UIkSZAavdUMWyCpERSjWR2jeEvTrsxR
1I4Jd2i+wPbdMF1304LGxHKYdKw0cSqY1q7QZc5JvSbcsTY4C4snOopGondJZU5qFQDU4N2Uvg+0
fkBrJqEMVit32y5KRh8RXACx7g35ZnLF4D2Sc1JVYBOtGIpnqSFiugVRadVd3uax9wV07I8PdpFZ
9lNqcJs8ymUojHtPZ83nrk6JK/tOdns8z6g1qw6gi+iM2bMi3XZ67zTJcU7ORVp4ztkQa6budDmQ
rFk2czptyrIrFRS8rsd6WNRy6E5L5i35lWuiPLmLbTnN35ZBpjkMcCegs4fKa3ly9OQWVLbujo9r
iW0svEi57XOailX/9IyLk2UPYF+4kPnx0qLnKDU0Xp45yL2yMltsTSp7p+9+N4l829d+LE4qLsas
DKXV2dN4QKWS+NneLudhRYKq1dkiw1Z2yRy2JRswCN6KjOyI1EIMVwtNXHVyU+M/Kc6d3Q7es2pB
XwIxV0uzUUPfTxuCS+t6UxeLfkb2oN/nZYo0xm+Re0WZoc1vldajMpon4PdNPbEyxdqaPFgQ67SG
LRXqGD+71xIOGyBY05ygcGqDbRCtXY3QzR4Pglt0IUh2EMVu4hJXwdDjajwChVnlaTE9cJt+VFYD
phqbfeQsE2K82ZQaiHiZ2DbPCNCx29YkcOfaB/f3b+FsyxGtEGWspX/DBuW21Zm4SWehT0zqy6qH
tI452pM5JfN3WXKJQYb0yOuuxbJMKlyXwswiVFFTHGhuxkJlXi7RMhzp3jrbvq60i0ZKG57ntVcg
cLrPj8daUTuf8O92d6ehSfZ2MtGcBNqtiY27BNq5Ybn15RQh0KhVyIOBOZHyKNMkEj42UXkEDfZh
yTlpZwanVzlP7ptvp8X6BGcH8NstuMLsTHe0E83Uox+6NF6fysKKvbNEh04fvayztAhM6PP8ri/p
zg6JM576kNghiPC0NjSeyu7YalU426TdMl4S2lfyJV3r2REcumECU3LO66Ksz7adcwWMPV8xtH1L
Teeusld334DtUle+DlznbZc18rOgiASseCbPa9+orMB0rRRrDnSyLHdun9jOrTYjtwxt5U4Xzh5Q
XkaNTUFL2Fd2RaIMMzonbGE7D0K6+isEfpWDwEgnDsqpGAif03D7BEOdGFnU2ipmiXDW5UF4jWrC
1bXWIowB9pwA5Y6hHVgO6vfcFeS8pUID1dQwAGhbm5PaCNG21u91V83ATIkOVYHL0qvziicsIM4p
tyVqa1L0J79irxiEurVt2ykOLVqFbpe7mkIfVSv2rELTLsaTMh2hwElS0PdLlVFrl8GPikCTGVcv
hhGVbbsYRDYkpl9fX0Q82ODpBW3cV3HTNXKjLap65anWFZvY5t4o9aoWZ6S3OiJHKEdUiGk3rKEO
4eJveCrMbkSTxvDDiVUvrhIObraLPE8/RWlQ3oEqMEFG6tiFGU7tuNR8j10M6lEB7YVs0W1+XHx7
cH9Qh9zdSmL7xROKlSG5ywZaKcNlsd3n0U908DSV1jNxj04Oogkh+K1UYHNIODNxEtQ/waEWzcoD
UHWX4drSnQbxi1koLyzrtZr4pgtbHFyjdObAZXHqHnm2mHmUtk4pbmSLrCgsGX8gtis+QEcV01mP
k7VUWqgnxazt7EbTv3tl071y3FvGVvCKc+sRkFtsrD6Rp2EeuiFqem0uQzga/wZ5XKUFk7HmX4N0
myooUrn4tytCxU+6/9hvXKcjuzfs7QZNrF551BClvkvVQDN2OgI5oB393qrIJwCBtRWKWqPVaeYt
J+LezoPpLDo2BI65Dcqd8TKY94aIsszv3nio5PkWqFggmXM08zOdaWtE8Dl1Tr4bejD3kHQvLrWW
apeCjCi9oRe0HqdmU3k88ajOWNoT0TpjczASbfnegndDpttGvoQpCRDaPlusBnG86RjpsTFSnmGT
YVZuhCghH5ij4OO5ctx6vtHQAnphpRXI4KgYHq98NiSnito0b9e31C0wKxAa9uUkM7gaSodV7Kda
qTgN4Nt7jmUIUu8SMElfn9baso06ePHk0gWUtI9j4evOMQZthyNbecsYX0EHUK8kw8vSkMW88wnE
NpnZWaUm48Zm9JI9AtWCt8UtPG4ROm8FQLcP06yfZtkp+TwrXKMeSKQn+jvQXr1/bz1oX41rsHRo
fs0w4DFriJhJuA7G1hgwa0760Ch/U8/CSV87e1gwYzVGY2QKVRJnNOBKgq4tpv/RHTWDgaWp4cP+
B0n5Pty16+1QkJchj4gVCazpImBJKPRWvXqsLbqD7GUY7vpF0zdVmsFZd5q9oToH/TlTTqD3mryd
Fvmmz16/hZkZ7vXC8U8Au+PrFJv+bTnpRhHo6wiMU+jFJpGOsVXKXPa5mOu7RMvTvYHeJ0hkOQZA
7ijD7XJ5QCPSngfEKXdO29uh1iGUyfIKyr6Rg0Urh7xgt43YA0TJZ1zp8mEcETWlyeCeFPOMFZQo
JngLAD7KaZ7AwbP2eeCuoVVo6ugXdKq9Ncr4SaxJsvV0ow4In1uCkY0l6FsbpKMR6XF1bT5LIpvn
UvfVt0Qr5kCJxJBwa82CPtcCI22sIixHQwtnD0zNtVMn7OKiRQQ9X62YagLW4TVCz+ncCoo6HhXK
TTIgs/gPDLy/Z9z7GTn6D4aOhpYLP85cd2twRmwcpJRUZTYZ6kVKfoMUIuobKk7j4BkKa2zKHS5r
PLcT0Y1N4KK73fcFMieSbv/QBvJ7OTs///wfvif6EmgSX3DA+VNrdtuy90R62/CIA2s02TACQNjV
3hORTq7u2CfuEELjp34I8dkMf2BG+R13z6/5zAlDCwFFrbtteJqUUZY685Ubo2q2DC4eNJOOd/jX
tpff8dT8mtLcqm7phGU52xUgy30gTjKvIqOCmt8XWQNl+K+/zO84wn6Na4ZYVn41mfYWEN1EHWPU
GwWb99/8IS4v4z+8Z7K1x45kRns7uhUsvcH6m3BmyT8K2/+9F+kXs1WvElXJJCbHhz08SNvlEPv5
NcGrf5Sb9nsvzy8Gq94weuR9jr31hNrgfUQ1jJ34Dy6m3/vkvzgs4xk+0Wa13SaQ44HXjpwMKTDl
f++d/cU0ZRbSsheN18ZcK6a6HkiwW5s/cLn9jhFa/8Vg6bRGNWF757JJQSo/uzq7zCnOQhQpSDm4
gRwwS4PT9La8/u/9PL8YLz17VsPkVhiDjRlbxrCI0+AO1v2//uzG5UX/zx4z59e0ZjdfLGdcErEd
8li5m05XfhPSB2UXn05VMx7Eykt6BH+yM28gq9b81ehWPY4cM7eSUypymTwKodosgoGbtOSvb+O/
f8z/M/lqbv/6LXR/+Q9+/9HIpc0SGMx//u1fdl/N9Xv11f3H5aP+z7/6yz//lg/62yeN3vv3f/rN
pu6zfrkbvtrl/qsbyv7n5+fLX/7l/+tf/tvXz8/yuMivP//2/llldcQK3mYf/W9/+6vD559/M8Cb
XPOS3Pzv//hF/vYvLj/Fn3+7ytamfa/+7x/29d71f/7Nt/4Em2g7Bh2lhu2Y3ODT18+/MP9kAitb
wnVdjwrvi+e/bto+/fNvpuBjHFTPJNTotuFeAqy6Zvj5V8affOE4rJkeYJNwHee3//3d/dM78Pd3
5N/qobrFZ9J3/EzGz6SMv18trsdY5aBZQM4g2ILtX23ZFoJWxqMYeKmwnqWjP5vZAP5ONdEk5jZ0
sCwF4GxNVN33vujCdM2OmdfbQRejP8qrCn0FD9Ae4eg8npA22UE1YYlq5ze6I+Cwl/TbCueqOtvd
V/7W8Gn0MlyssYWz3KiZp7HZo4YWA4SDUd5qeqUfNQLZyVjJzG2cGsi5ICHCfEoAwutZPyTDRx63
Z+QbBs65cQoh6LfTCPVmXNxDfNN2ikKSBS7JsjflkDRTZUaEy+wK9dudWYhD0aewNJb+4WR5YOKA
wJ8EQuZOWQjO7wb60gRUUvQYAhktK2QzMCSwOxqr3y6dZqi8Ag46f7Pi+QWPQR+UnTsGFKfBQOnM
vnrVbnxebaSF9YdYGcUxBE371fW+K3s+F/5QhFWVricWhSDWRwBF89IkNlk3Thl/uUZ6YK+6rZbH
YjHtyIz9Ikrtp7xnzU/N3ggdxI8hY0sDKYWMqYgQPD0Ry//JSMxojSePofKtzyFAuq7NAvcGAaDa
QMLDpKEH9nFUBZPXzqGmq6ehxASuuc+0XqWRp/xPo29BBVDQciQm/OP5uquX/YiPLBBKO1WO9Tpl
8puf66+5MJagUtBk8QRhUZ0m17lPvfacdN0d7pN7Oyfn8l3v1o0gvmq3zM1Jgf9GOByJaHPM89As
RsjmcAJ8vOOhMu7G9iFdKpR1Q/9t1YujJcovBdizSRFjEj0GflGrj2Tye/DmiemU/Vhf2hfTF6du
SNF5QUHaQ0qPpbxTPpJHZO8hzABmqdj4NqKzT1ePUF6oal25XqBn82bWev1ubPUbImu2fT/bUW+b
XdgjY49Q5CbRmo0fKp9vKPaU26xatmUJSb5OCdbcVTRI9C9F0Txj92vqn5Gbo0e3YjcA3YHcZmyw
xX085x9tHGs7KzevB/4bi7g95dw27LIXKfRw9FxcnuTVoTq9dPki0EQ59WSlQxNiUP9RWwooy47P
asq29Txf1yhDNknzUGF3XcburmRo15aT6xNq3CF2xi52dt2JC6hrzzZ+42VtCGZS9Mb7IzB5i3jD
vCsSrhJhWo+WUz2n+om6y7MUkIaWj+DOX/LbznvRxjUy23pPp8pLlhVQG7bZbwfRpGGmmjtjzAd4
APSfWsOenNN3IOqonlCeEvv9PtTNVeyz07lm+aTc5LopuDSU4a0BTZokZVtriA/bDYlPBi4miiKs
/cQKFH/vJQc1escinp+W6ke2FJ+TQHm4ypumLb/SxnoY7PEhqSBaa3fdwkOuxNlVSTDo477Ay4el
ds3hWVUoxvW5BakUYjpordUFncjnoCSLO0rnu7w27HCMs6NZ+EdZLAnNBDYbw5pjiJ+jqipeF3ht
wES29OKi/v2h+rjeZOukNpm4xHTpwx7SYe/EXXsPbnFYS32fonCIMlih/Sq+sCKGq5NBHdniWmvH
M7aQErNP20RDqh6nDtJI+fmrTOwf5cVxpq6mtpbf1+3ak5LoYx11G7FNsVNYFQWP6RxkXv002Lzy
ejOgqEsra4dtKrLn7CkX+b2zcvOMmrpi/ziXBZWIQxdM5vKMzPp9LV67wr5ZLJT3JSbbDf2XtrHe
X+66lbM9UL2W4igyLv5tg7XfSt80Nd6jVdQ3S6ZygGN8eYN3FPkYGUMF3eygw2IzBeqbFRjLEh/w
rzyIRGBMxa/clNVx1MfnYoqkVyLVdHUjNBuj2OL6RbP/Y1qTTV+axo7dZL2FePaSmm+kMtoNKlu2
Xne10MXB5DUuatVhzjfO1A6R48afK6sTRpzGCxLxmLg8o7RukEdRE2sofXjNTJRI8N/atX1PjeHa
H610Nxju9YBmfKdwiMvJKbEqkujCVhGOCqyJkruNMHmbFsT7QI/5mwZl31e8HqikOlzF8jGX2tZV
8V0JYhv0vron3tfc6ql6EeuER6T5wkNT7DwHh8WSv7ssRtuizrZ4/pqgxlG1gcF79IGhD9LRbpqh
uLPT9Mc4SC/y0uO04GaESzMjhTkk0LXViGB15InGSIrXTHc7FDoafolCIkf1pRfWN3J4Dv2K9kLb
LMCc/YpGikv8y3UsYoyUASAnYowo+FeLNrnzGPwYfTFfjaVLR1fP3pBu3WxibaifSwKmgXYvrJo3
fQgnaOzhYlzlPKnNHjBq1RyeYWW6XVyahSDo2htJaOF1WR9KXOD3bN/dVWl4z9KHp4NQeljosQpT
Na7bcc6HIxPRiUx59V0A4gVgnFPhe1sHinhT0b0bpClOGen1J08ALOSQqBuprdUx6X1ecceYjrNT
7lSu6TtpucamNYUZxaRnho0l5ysDheAymffahMZJT+Mby1uRoI9HA74FS0ylrbd5MnGJ5Y9KLB9W
vFyaR3xktHN97RQ6hojWrrZpmmYbwOMi+WGMGm9OXgRdnSC+GfF74HfdykUgEnGmfLNMd87olh8Y
rNB52OZ2Bc5GCV96oSdiLEK2UZ5V25Xnn/+Xr2Z26DlQ61Uc4KjXb1qMXRW/lbGFoj/4NVCUN5YT
la6Tv3fRhjAqreux8MpqZ0g8V7PgCoBQu/aXJDu3bV2eyLAiBqDWZmyK6SkGhzkqwt9sheEZruHQ
L0sa8fAon2cXRhFHfDgrasbs+HpYugwMcvY3njLNU7JWa9hPyyvX2nrddJb71GvLY9ZJEkWRoaG8
MHADSaST6mV1h+zK7XUYO68iwuF2Rq50C3XfRhWWsLOlyzsHiG5fX+zYaD91xotZ8vz0Qqc2h0dc
vHI3ND59BkWZPmCgRZgEapj1XnLfDiq7s8zDRaBw+vmLDeKwHyvHQ8bmku1vN1Zkcry0ajkpo3VP
nEpp2921tYXUq8Mbrr5NI7KjJcA/8+wQUcvzHDP2ILtHPnoOF/tqIkOdrAF1nMz2WLeAo8RckCyA
yzQkd+DaXiROyJUupLljd4qnR0Bje4cL+ovmn2yXXMKvbLiJAC7Zginydt3k/xh7fsja5NKUVNo2
3CtbodJ3ff0ahtjeSaG9jUVOu4dVdRFZFW5g4Ms5gCaHaHxf0qzsD5bfwo05j8iU0S5qMBNINye3
3hVlawbawPFYA3OHA0O13rnfuwzJAAH+0y5Xy3AePHc4axBmZ4QQCPl+OAN6LUJIdAOz7Gg5byrW
ttY6YIRu8o1nZD8wZxQhksAAfXMf4qYYNqaxwIsNp7T2bqcKl31OTMmm0VWIe2bXm/6dgrBT1eSE
fubzWOizZ6UTXeHM4kLlM0DIPEwEE/hstVfG6BNusoodjRlDeBHmGoUMRlR8VY1eiav5B0sL0z5p
nsJY91DYd3FRQ6rO52ZJd7ozKxwH05Ns5merM69iFF5722jRzRbbyjDSc2oVe9Mr0x0Fk8gmV4Iw
YBwCkx0oAqb3SPa6tmR8CcfV96OZ7eGfHruMeA8mR5RcgLdZ5m1pJvhsjZW4EbHXkVvawvUR5LP1
OEscuG51Rlkg3BybvXGYJmRapiweRpOoDju/XfhiqC9e447eHtT8h6YHTp0hDzihAhNnyGCFAoIt
0mHNy3g5VQrRNDwXuQ3ZjhSINyXdK2g7+pDLN2FftoKZMi6cNoFq0/3aWR8YVMbQqrUnhfrKwQst
WkxURlE8c9o+tgZzVi8dnhmV9a2OyVKp3VtsDGaYu3a4rHU4NdqD0gnBcCsXyWGGlriVgN/WLe4u
SPS4vPe8+qXt50PGLFILfQ+Mvu5WOzuPuoPEJu4vdqGA1RjsSeUgwf74uHTdN6cwP5x4/uoL3JWI
1KAZCHiohbQI8CSuvVp86qlxH1VddV5kGjVufdQaApFRbFhRnhXkPAzjfp2cp4xNPipl7IcFxF8w
JzYcfFo9NmpaQ03FMpTVB1FD+GI9TNcDCLrRBSoFZ3MmHItahh907PaqXW9XIshzy3kcRfkw99or
zkkEcyDmeMmrgw45JxsuWEO4zDJWFg5r8bkWmiB4ZzoxoT8WnJxRu9ZGgKPsOkdgBPvx0iRP6Ncw
pT815lKFl1caNuN2MvzQs+2P1Gi+iGMwwoIUtLliQEzHl7wT7dFPkiSCI802uWyuKH40N7rh7vUa
bQfRKwxyjWaWUdeaY4QRIbCbogy4sDnCLfNMU8Kr06wtYxfGFzx+lxW3SreQbUOYqPK7N8dNoIvv
wtTOo50fjXTYsjPXYacl20si0dhgVTDvRpEfvAEGr6zzD5T9LAXW+jIWt4vNO5t5iMdnNLdBM2vn
xLVO3IcMyEb74UqcIeOIIp+oMXP2GIybF5sZaFy7syGtKYRovV1Mt7kSenzwuzYh5sAQu5ULo4md
JHLwKgRuuTwayJiZaaEO+6u1umiCPXsrB5tXkv2/zEdulsI7iyJzrxbNfsjL0gnwSHCi6c2eg7E7
mS4EYeeEaoj7E1vbYaULLgIm64LEq7eWK2/a0jtlNrEjnqMO2nwZYtEsE62xoqWJbwyKBBBGBA76
4rBc8KWkQ/zdor4HfwnU27A4QZ4u1sEwX8Zy2WOkyQ44kt4VJ4Y/BH5CeQ/T6bA1ljrZuYqh0iYm
yed7HRDQVumyTafnCkv+NiYTe5tWLoER42vRzdeOp852MnyZLQaZdhEQSMMtaTfWNekEmwmeZudZ
LEx1me8QFTHjtQanVffIA4p5SgUavgHOoS7bgsJcp/wcOX11YTHVPTtMudXwQOJMrT9hHp5Gb+dU
+hh1HsoFJx1ldKWXF1+VcZIJiXTKjL87JAKwB3oqlON6GBGNQV/NG54cX17uHnyf4FwibKAkBXxl
gr48wO3HPZG8EO3yuo5wclJv37k40nUlMIDpOdS9SmdjmyO8UIwy1Vfj+lezmfjbyY+0YjxWsX6u
FtsLjaFGeW2WRWit+l5aqbVv0CNla3wDyf8JOJNw0bFrNb7xQrXQppr4eWZUD17HIkl41gA+Fnr+
tMV6z8pQpc/pWDDb4ngIx9Q65D2bYYwgMJCtNgQW3g/EX6+EQN+sTnHlJ9LbqOIHfNdprnH+eVbn
E6mnZdiezDeEawUKVcxH5IXdlbmjA0z0TONaSrVa/H3Ed7ApRAGBae2lXhZ/xeb/S7DrY8NJV/0z
yvoLMnuVfbQIDX70//Jf/X+E3wKuCqDx3wdv799zENr0vf5H+PZvH/VX7Nb1gGgRKgtoKgQul4qb
v2K3jv8n4VmuedEsCx6wl3zrv2G3lv4nwzBJJyHdT+gmIMLfsVvrTzphGr5vW5buGTrJ+/8F7Fb8
J+xWEJmJH9LxaGZ0LddzfiEUGl3OOKD7bpswq2+yH0h7keQrg+wxyg9SMgceK/QRg0VLTpHPxESU
IrvOp4cezvuhJZ2KSuG9IRZzP1rtu5WZ67EiAyqoEiE3NBd5bNjxsPGS4ogujQFMWhZIk/9QmRm7
IhqQYcbTbX8OSY8/xlc8A2VhRzMPVmzx/ncbsvhTRyVNBspN1lf5eSK8a4+1kWQIbvzjjFeBAzK5
asm92yRC147umm/IdfGii8YxwhxvR0M9O2QCzNnOG23rhE7hoLxSnZK4Z0d1gMNWpbZxkYMEoAi/
SnqkavFkNjcU2PGER9eOLEJwUKOnvp/KieCUVHuscQBd9VPz3es4WGKs6tvau4jKh7V91a5TZ+eP
wr6yCWLACkVdXW3V7blM8+EGyhzEUdTmd8OXuwbJ9waZ2Bw2LWcW2os46ghPiHobsGNK8vGm8GBa
Rk9dQzO7GEisN93LQBibCXyb4LazjkOMdcDs9z1CuH6u18/c8O6duHL36PKMY7Pw/XvqdUSp+WZV
OoM8VQnPxnBA+2KfK9C1qLNt5Ou5OR3FuCCtmMSpyPTvej9Om0w62W089a+JyFVUce6QcThTD7U2
EWK4+MB1XgZQBfG2REpxI90uxhviVEE68sUkNtpvcSK6jXe8CDjOue8kO2pmlyNA03cWzE+sC4DR
yjLDag4lQtLSmvx3LXN4m6UTMA81FrkncR2uU3212L7HwT29mRjuT4XZnV10UHVtAcOZuJ8YNb28
ely067ESjFtNfWe3K04TYz+MQju5w4uRKDTeZdqF7Q3CHzPK0DzNuMJ2RXbpYpxe0tWFyhfU5bDI
eGW59yYyBnQ1pVu2lNfJ0ZIjRv6cEWw8+zom26q1HoCAumiYjP4wE6l4U/stokxPYdezlnJL6tEQ
rfhELlET1R7hEDrEt94BG7cr0zqV/jyGK9/j6ecv6JkPUpJu0mUXWZIz3+p4g9tgGnGdJWOdn9Tq
vnSj1mDeKJOzFbPz9Emd3VfI9W2pfXMRfzxnmCESz5b0KGc7R1UEceqfgy6gVzrbDHyhZUdQ1AFJ
UvFesHV9h6b5UO7I5IRBPLhI3kLyApi/bTmGRueKe1YV+74a4icrT/Wzl9r2GSvgxBu+1OeyIdEu
cdN7wjBu07FOz87yVjb+dYuu53WqdXmdFQcJbmC5zfKV99kTW+JyR+rkU79m8slNvFCs84JzxiQD
ql7GPX7zW2Q43bmRPQ/KIn3J6qS8wV5OrgGwXRB3FtlFLe/iXA53WR9KN83ukEwbW1+vtG2X9UjO
VH9aSvulSNbmVMayORmDcTbzhblJj91Q6vZ0V/a5GSzaph7o5EYR34SMnGU0DD30zpCnQKndGuYk
Qp7rTh3tQRa35hDntz//zwOCDbOyUtuff5YS4XFtlgnIJb0VN2sKBLEqYz2xjZOk78v3GbduJFzz
m2f2T7i4BdqR0rjShylhtoi1g0S7HpLM9Om2fhwCAeG+X8VDIVns+ja1wzgBSyi+NWnN5iUBKRpf
fh8Soch6A7muMGZGnpNsrKzCR86dezdL12aAvl8Bd0O7GRZCzRIVoTL1geNL55jlrMtmc+2lrXE9
9cvBrtrlkXP+0+q0Q9tbElWizRI+mkzbArzdLAhgE3FsbONSGtc/f1n11bhuvNSKDFZ4TcebRA3Y
GDAkESHfXhPpLY/AInx6vczCGcPrpYKwAlDQzWiVJgsniD4nvpm3xz4rqn3xnSib3fS/iDqv5riR
NYn+IkTAm9dGo33TNZ34gqBECd5UFYAC8Ov39GzE7gtj5sYdimoCZb7MPBmG8+M4ze6ulZ2xzauk
yrdlBZeDoVa/n8rhwGUn3DMOYWyT3w9MIsUE0JXDiXt3l9wXMp7mRHIUZ6A+DHsRussZqoPa1Nkw
UrpbdYwF0+Cpi4ihZxmExoybMPA92m7K2boZ5XKqilpxJzB28E+7AyO/KLGzMwuBSHovKJNh1O1j
kAHgbNrfc0E1p7NaKYG0ADRpYQzPgj+Ce/F0P7FGD9MdNFDagNzzdfoVDsO7dGfgqybHbNJC6dbx
Nay7gAXJb73t5HLvjPDhYs2PygOG3wTJx/z0i0Xt8m8O1AD48tZBhYucvagFPnZUEnr2buTI7Ncw
lQxioKAntdMjfi6dee6c4IpJHaBA6LR7zFW7qsAcZ1Zj8VTnHL4dJAOMV84fh3Gwra6uzLJ9qpnr
ALi8VIb4sPH5nYKutXy4RYCu3NShosu+CCHag0uo7+yCMT1hZYgHHOPX/76MvTtc08yuGQj9NFVU
XiI8doPy02O4WnOsav0PwS6NcaXlv7WFYtJ16iiw3W6DBs7nWBbpcUJunVzlXmq7AZnb1G5cz1P9
YAgnnt2A8Hc5evsUYONtThuJKiv1T8a3L++F5PQQPlW45p8bXgNDluuF54e28ibnnWwMknSe4nm2
tBFD19hGpWFc7rnmq+PU3J0i46AJ/sU5y2cyeFl99Rqn3HWkf7na3vdYrNOELcwWiYG4JatZc50w
kcaNEr99qLxxkZPWCuyUMOs4X+uyuOatrGFzoOSOpXjwB+0nbTOzuq9hzdYHLzZyoxjiG52dvfou
SEudMt06F0BiLHVYT02GoxeHDXLKo/fRjcg9LCbngVHdPMM+jz0/AEOMAJZtO148mLhooPWpgrf6
osIZEKlWe6OxzwaT57e0oGM5u/d3piOUm8XI3jus16ccxz0cV3le6JfeGOH82ldT91o/T7asEy+z
2ZMnnx1ObyOp5XvRMTr2XYZcf6qiHPd56ald1eMsZ234WgJwZNrEuLvmfy3ZP/DLFZD9Miuhl2vE
5rarjGYP0Q2Mls1cMWzoyixs5K1xRKQ3NMdZbylupddAYJTocvXsbObCnU8TdI3Sm9EBiMjnRdSx
VqlXyCrGBqyV/rDz4NwR7N63VWYepecfyeF5vy1bNAzhDXGkPh0Ui2S2OafUBFmR8J5d7xb0+rse
FvGYdUQn2ZNb2/0AxHnHBs2PfiqLY258MLypdqGRH+kV4xhW62R1wBETcUvyjpsocmGs64nUY9Rj
nIX2SBAd97UVmtBQgDFvezQYB9bippi6D6LNh3IyFCi8+sDRtzpA/dn57lqd/EL9dWb/JWTy8alI
lnV3di/m0I0yZ/NQpWq4Gqqsts4wfS2r/82GAi0L9w/m+Tlh9DzwfiDqCDNgxY8kS7P66iMdbtZo
/hjmQUJvmDm3LZq6L3evWMmZKRegWBTlbB0GiUzOBvOzhazsX7hPbBD379oAI9lQsfzDGRYvfz/t
g8F5pVw9bqw7kq4by0078cULs2U3OPptnj33aY6aH9vT4b4OWuMSdWZ6aYrXrpPrBUKbSFxpLDsw
Is12NTr6ifyi3jVyeF50JrGck4ktQDbthMbSzyHGSnhKx0f29rdpoqq+WM0nVcOpI9a0UbPrHIN5
hkW2vpiFA2mhNbNYlFGxxYFqbL08mk7O4psnuBaa7Mdu6dT8rexf+E7WszV1Wy8zUo4xrUzusJeX
NIekaVb1MwCbEEcBZ2RZRxBEePJ2LuNU637ww1VKH0k0tHs2BdtjXmHWsOI4fNSJAbCY/G0eXRv5
t/HEfAowQ1B8bpxmS77W64xMFGIGkdIXVyje711m8tSJFW9J52MWCHLgTSv+gGqiEdqR6bWOytdw
zInrisg82aQ2ovnvBGLi0uBCiVvhzMlk1d5JQbKxFckyiyTGtrakzUzeJFfMpYRo48Vsg9d+lZzF
+3oFj4lkBXPizUSn9WbFRN8Zd4MeXrsUWThcQXTXoTLicSjyravIFM0FNIK55S0NjYzDVzCdBw8U
FEY0FXcMdgLi8AtUayof+jPo7BzbOyJ7jRfjESQFapueEemcKxGl6UriEFQJF519o9RKMt00jgH+
mKV+9EJnfs3kXoEnOUBca8/jQO0TEcnmEBXuS3m/HGT2VN+quoIe6KCcO67RbY0A8ASALqzgBfYI
hznxLsL5sDFglt8+wYhHCRC8HhuC6VyDpTqkq/rUQLOuOE++gKugyLv3rqlUPVSdPT9MHQlCsNKx
MlvzTZYFj1i+NVNrvLldCC+wnWsOVKRPxJQTAcECwQe+biQUoefeYk0L9KKQYzgkcSCerjmPFYF8
gXRLJqIq/X6PewusVgCkNkWLTNYAFPlS1NEDx7RQl39S2LQvYyarpCiLjCiMxWdsGxYnwNK7isw5
pneRvLJ888XOo2PZVDccFu57zT6QpN1SMbsOt27vFs+ZyFimfE+dGSyAhOB92dmgV0+ySRdeQm6T
MiUJ4VjldBxHb3kVU/CW17JJVqrKN9rPMGBBCot5wapz6+nvycXxVIyFEVtCu1djgmCA8Jdts6ge
do7vzvt14OwGCZM3hzDcntlBlpQDOeU8YI0wRuuESWvY1xUD2cwA+Vwj9PzvU8JsjvCUeTQhcui1
fhVrW/3pvZeobp8sr9IvLaZXnCvIMmKE/LX6gbkfC1SEteUpkeCOseh/l9FdaqOFa6MLn6lpnnoJ
axIIX0k6w8iRStPmvKRknBvrPmSv7L+etD8HndUHufjtR4klq+ScFy39dIqEiDOPrCP+gCYJRnKW
01ztBlU8k7qak8xGVbKt6mQ0zXXxx39iLMHpi4roAQ/phoTBRRkl9gDS0sSwgmMRcAuETwmGry3z
ONvbJvb7KkXxAY7HEYSndtLjeycmcZqis22AwK5k+Ie8/w0IPA+/+acfjCYxyQCnkznvWBaPuiS4
IjqemBnn2QFs49sYdgO2M/geum8hLzX+Hx/Txs4P2RXIiDt7Yq7w5KgwhxzooMs453WIJwsdTR3M
yX3I9E9XNvIQ2folBaMOCOfDUtab4MC7r7PwyXBR0Fs7P0jH8s7F8iKCeT0NpcNgx+3fdF61mOSt
X3ANGLynK96qceTbYU5IhQo2ILweKTw+LKXTIFxFz7YaAFPC3MhW56DcsY1NrDRQKMzwvDSBzf25
mG4+hqutV+HYsUTxWbo8rnPGgN6265ho74xFKpgvbYd5ry7fCvN+JrfHhpuOJGc+Ogd6BUiqRKAE
xRQdSk7YJ3XyaqYh3Kn7pO5tjHw96bUIZka8BP6htfU7dBFn1zbE6VmC8Pn/GQaLFGmNbwvP/Y6V
Fk2IV8q1+71VZH+CZfnGQWkmpsuhzacSovFXc5u2TwLVPg5zlT+5ncS9K41thPyysXwyylYL9CRc
CPT3hiKA5ryglgRXh54XhNRQJ65ZGMeKm0svhEekEqDE6rK/tj6eTJJi6pAyatyMPgnc0ULIbbve
udUAJxEjYfOOU4/NIDMP3EedP4ZLhjdqiVFBlXT294hd7M6RcbE7kJ4zR2NPQsbvVzGf7XHgRLWs
iv90vBTEp3azquskaDJnZ6sGNT0wrIORcm4QUZUsEYuNEWINGbz+iDeAKaY9r5yuZMUMHUHeG9s9
uPeNCYjgNhkGAH3Mgmm2/KhgFAftrVNig9ygixxMOVJNvkmLPH8qsaqTEus3wliDxzRyGQnBVY3D
oZXnAm4MxAXmhqntMSjcuHnznWb+yEW/Urt18R57JQ5g7y+lMdovnU3C1XNGXlHSWclA9HnjEIDZ
1V71lyTleLL5uHBEzk8M7frHnJHOK/3oWZ8tbwSEO4DkWZ64usu2FQOurWtMwzEfo0dbh97BY5RC
8qbA85EQPM7/ToGcUFNb95bn5boL+nW7eFWZ8HLMT+0H2aj1BubsttIkMXThrSfjNzPJOIa5kQwN
VEwbWyPzvKHCYWVx5Gkn+yigGphtVZ44p4xxTYz7CMqaVJ5RPYgafBcgk1tvw+JiQ1S8KOUC6maZ
r2px9CGiVTDGrfBJyBKmT9mkexYa1VXPsLX3HFaQ2dDdfNPPtw37J9i06XFu79C8wAUKymq6kZE3
7QjHhlhBmZBYM3Faa08I/0+np+Xh7ubJgiplToJBJ1jslQYPsWOWth4LWKQ13l5uM1BZOcI99fl8
mhtEJ1KLfhIYb+5iPa+IMnE1zCAR4SrZB2l3PtzQdDiWnv2Vt4KBnVMeuPQ+D4GBjwcL9KZa/Bko
4vAqeMjHFVawLJwZ1k5z88aOhCaLwTBXNM9ZWBVbz0SSc4qz17ByzrBqOlnu2dcxAPvTzYR/AVWp
RXld/f5arV4sbU449dgw//CGWOQiu0xhwEnr3Y388WiCoIPMKxLTZ4BsrPq4Dva3LCuxgze6W7Bt
xtBH5X5dIRrJIDwI3WDVKdJvHhEipnbHwlvupa2tuAjcjIqbFL2xVXdyk/vkSj8nPBkOx2KN9mR0
7UPW40OTasSKRy9Hxuy3VNBJJzO4Jy6tJ5DtsZQ57qWcgGAefOqefZWBcgKjKD0NgXiz4R5vMTpw
v9QOGxbhbbbVg1mpKo5M+d5D14kUyGE/+Df22Ue3AtoeBo8h8bEgkXuEdWwkqot8NIcI2dqBPjhb
/1yigqk7BVu/s1kgVgcFopq2dFfze6TntTHpM6lH75Bn3AMLf9q2I2a0UPowAi08VQ01fg5kTZJ1
NibKsN6NAE2eteUc77UNjjcfQtgRY1f+UpNNsg0PDHlniQ2xXu6UHGwy4GCQ98iMFiWdHY4dfMo5
+52GKV5Ww0wTA2DFhiAdCiEEtgJcXdwpR4CfKsAuGWLvZN0rMO76wJHgp66xZWvHgxhdhHR7FD8C
PgTXtRSSm/tT/faJP1bspya4/tiwo79DZr2kJnMVtwp/LZhHmNRlm5m1cJm64LFr0285UgeAaLTN
lDVsLaVK3jGuOuAiLqlVa36qOuDyxbytldeZNo/AhTAmMkC6PcjGDdP0iWk6UtHSMSplPqbelRIW
duuUpQbGYFYE9V6bALxrQ59Bm4WHSg8v8PvTPmgSDolcdxmnDk5Z0dTF9I0s8KeZ4WamoueA5W8X
8JSx73xrBxOuP/rwmk3csgEWOjONnnE9/hu1thNZQi7gSI+32vKT6FUWsj1xI1EmRTDgva4607Ht
EqJyfYyzqr52ReBQYY23ZNTHSpWSJ8P7a3sgilpv1NuhV/tCu5p8A19KRKfs7kkyc2YDDRUNBlMv
IGv7svg2mGsvllefg658MibRxF3k9ltOMb/5/V/Vei0WlxxnaTE3xVzvD5JkYxr84tb7Tsr7Sfk8
aeBS+gRTOqZM7Pla8UI0D/bAUzEFFWbVCBc2fotYG57mMG5jqU01CXTJvH61xqvFZZBMLz8/Rjw/
tp1fagCC6QefadaxotMKjRm5n2MOxodx4AFKSwaW1kyBgu/aTCyr+WD0ZkCaNOfv5pOWJxTSxq0T
vRG8/hdhgoqC9ICaxuFCYCD0XS9xR2vfOalG7siG2HCaa2u1E6Scl6mEiY7ba97Q5JxuphrnZ2Y0
7XZxylOhomcz8Ham2Xc7805c0g7+mK5l7mGyDxDEXXb+VFVb2TDJnHV/gH2Es98h3Yyyj12+mQ6p
G/BDKG8LRprsv8APTxgjMr0tuzHqQQGd2wn3ACc4WA/81akW0gMaZN8FzytWO7YDHk99L5iS5Us9
t+A3yx+bcafQXQpsQm9d9/7jdCQG2kc4rC9K2/8ar/yh5P0eHigh4wmKXLzhtxfVG2PKAx4gbjiB
4X5xVM7OoQLsa69AcECTbHqMmVgPcfUuxluUbc0x/aE/7ZeHiEGm5Qef94D9nuhG13AYcRFiYx4w
duO62bQpKqQTcXf2jKGLi+4JfKQby0rcyJeDvgqKk1W4z8B0y5h6lMfWZjI6kWXBt2+8T370Gs3i
6vZ8BFkfHQuA2dulhEJBicQX8slLWESHaZ2q58CEFdwpyzvUVnnFKDfBfGIOWHdiNyq+vWNEN67O
3HGX5Y8r5ZvU0UdORwyQieLVB3uyyYslLvCtzBmuLRuHtje7TzS5h1v66bbCq08gOhhv8QG7wz0k
rNI3xBwFUYKoHeCNLSc6fe3m/QAzkwVTTImirTEIH2wjekX2Psz1g9vhI13UEeJ+T6NVpjduNCsK
hZe3yiieZe88CEN9Yq8f4gwjY4aLeuOS3d1Ahn3Bi9qD0GcaRKNJkt8HL34mLxPssmtu9ucIxGoW
SnH1gs1sKOPaGap98Oa2fOjPkHHRfUOAuh5co7Js2BoLUCoUx1hXP8DaKPCf+qAaKn2Opmw9F9mU
7WnA+NuHuX7ilf9jucDHaBX7aX3rMW0xCjZLrbckz+rTOHjcbcIGrICIOEOMPW1Tgfcr739aq8wT
o+9XLspOMnq5PAZBPZ2k6f0g7HwoWzk7NOL+o9YseRGsxaLhsNhj+94WnBTisEzhhIzRa99zniPS
SElUWuKUyTyOYJbKTuvMpX4VNgZw7u8OQkAFugHtrwoPxnPlWSa3ejdJyTMlUhvhbuo9+xoxwzb8
e/I9BE9WUHyJmFZsU2/kqMPYLbe0vEKUOY6QWvL6ZwIFvEfF8q9XykWaRCzCvdYy7bfKG//yOfSP
GBCGOwVkhXcgNVXnnpeEHYYjJiOMUhTtCds8JaKOIBIdYWHAj70/boQdVI3wHjhEFmn/sOIh7WEp
8JHFlTseh0z99a10Z7T2NwDBYwVZ0e7So67Tq/lPAYTBEP0YVITZcFl9FgA/5/TdSzn4hHNiYUWM
XSBgUT0mUhBtDwGrUhY1nj2FHlcq60Ts5Dcx0ZGp1i86NmDNjVi/YMx22n4YVoakjjZ/+1W0Yjbq
yNPPOUIM7Wz+myFRxCW4nU0doCUVgE1rI/vnC3k1I1S0AaTdOCJxawfrXoHNHv2Z7UmBQq7zc2b5
7ywOVIaNyFZRS1Ix9PcLZ/Nty1qNIy07kUn8Fzlvxir+uXNFi0ba3H/KK/bsqPKujJE+1qgBpVFu
3RXMYjG0SWmV0cYPXsCbyZ3hmff5e5WYKmSPwsA8gIfIjSUJp9v4HUUIZRTacD6Nev7ukZ4OPQI1
3pfiLPpcJnlIfUuQu9VWaOPVJdtymHr9Is0wO422+ORSnl/puuqOQGkvuR7yWHOyP+J3sJ/NQRzK
1Su/ajjwk/NvCRiA1blr3ULQVQfKO/z9WHYVFxJSWDmMy4uCCReD+pqTu/tR9v30MqSotKWab4rh
4GU13F+WyUpSIiptR+4eccvp5zJPhM0gvAQ7x6uwv7mgjsE1oNkJ8eD4JE9Ixxc736LvSCPt3VO0
66udul8uxoIzFoAUFzDnrU7VCuyTt2z7rjo1bmFcXX0yJg71PF/noV2B+FKEdA6sdR+0HcgnyBvP
WE/JEuT9jreNfZ4i+xgDZ/riyq8oQqUcvLaOMbe/W06rz6UYul1RRgFDIcM/WXgyYfjaD2kxMG2u
JfRcbKYJyGTG9nRBnDrmIb2tD42bj191Kl2cjeCN7AULrZ6bO2tqmfGOtqzmTTTuhdfit0lnbjbj
374wHArlgq15f3+ZqKBqcPNDUGN4Cg/L2uUD9Ae5ppj9hDPFvaXLHQVobGEFNT2wxO2tFSl8pPeh
dl17e7OrriA2oWzo8aEE9vykA6RlxR6bdFZ6a6faPwQB9vAo4gSC250wGHeRao4DuxxgFQKj6EPj
wtjjS1Y1nSL0jkXqgo9FvDXqc+VNDZlQ9+jQD61Z/U4rhrzePTHaEAEpa/nVQz0A8+cobme5fm1r
jDejkwhpvrWm92dNw4XbU/luL2mLLEicjJm8B/FeDXu2Y97Huase22xZQS21TAkyvz+760IH0mpP
O2jSwS68E4v61sseSjc6t2U/YFYuxR4GcsHwFEwQxy79qrPgkvv6xwDpdjBHVC9rdqMTFCLiEIok
aTFwfNtUYOK2Tsrm2nO+39YNs+QhYDcBHklLErYIgrhI3nfMeFVnr2xY/fNEFc0K1Ox1Xnd6iH6M
vK532Zr5AChn97hKG1FkCaetaFzjA/fUoxpbj/IZ1E6ns3fOsKh9LeSyBYjcMvIP9n5wR2M6mcCc
uyzcdik8Mg1O1WUkbm03WVwluWgTVfuqshafgCL+Ab9c1GV6rMbK3Six1gfDulecRTD7U4DTZR+B
2F0MYqpV9mZEuNX8kQqlsQMjbYqHhceRrH4dxbbJmGshG7ArRqY9VIufVZGLU8kquTGH2T9CdRtz
zm8iksY5DFLvGI3GC42T1mUewY6ZsjkWk6/QdlwqFiwXJ0Gl3oM5SDdK190jZZAb0wq6d9k+MyB+
MAkgIRNd8MCt30WJLh5Bu+4HuyDNMTHDVtwAUrcxOLEUHxD9mI9jn0FDRtzhPd7pZl5eLL/kDJxh
hjN8ez95d5s5gtz98C7pN3DxraK6jVVNMQW39pX/O1CV+17jQ8W7VH7jbCIuGy/kkF4zLwJX0n2F
o3fFt4qU7F5HbzgSHBcP6JuwXHpwxXaEPFrfZf3Bx1qU55/TQumkKO4Xr87eKE+VOzF3XBeFne29
Pq1iICUwUVqfz1UQEVIFGWGDmyzIqfQAz4r2IausjzkmYJexGd/D9S+kGxInr0QcwOg/5w26XwCS
7uybH3MbkDnsHZ4XV7gHq797fJf6IZw9uRnFUj0OhtjS/FYeebuoJWuwQHg0UpuDvRwHWXuHYsin
B5W6b8Xo3KqiP63tKv9R7MFpURgfpqMfx2ZpQOpVPzU1FFth+mcUNROUM1ghkJ/j+b8vxNdvncvO
orApsJvjaPxM9ZSdkHCgten0yOE8e+6a9a9DYN0s2vxXLpoPKiTDy9otl5mh8cVxna8AhPPnsDD7
A35zzFaky2wFhZEHWEvYxCDSDrlC7I3uec4+AQ9EkmnlEOlJrtrFSJN0yOXv0aj12SpRJ/pWPxZt
+Lu6sxtr/6vHq7/RUGqYQJrdacwZ5/Q2mSE256dpCi++rY2jMMVjD+yXFDlOoknBZAMXtyUMWIyN
3FUhcrBbrSmk6SHfRrNZ7oyBJynAaMMsjibfFU3uoV3pC/CdtwBXm58Jli5hPoq6fqOXYz2ttnoV
PmmefpgUPrmPEL0K7ztPkMu47ArDxGLW7IYfDTvV1ump4Iyy8Ql86hAHv6UQ6y1dqDOt1/EdbBvt
RvRnbDg5q3NY+g+e7LLDGHnbDAP0I8iC6vG/f4KWbj7YDaKAVz0gY2uktClInKHeYWwL4sUKhtOS
AfNibYHlSA3HPjDG4YIYtoIXC2ka0SRzbE05Zk6VCbaLaX12zo4OE7q5QUffv7Q+FoJ83qWzdq7j
+mn0+foLS6Q41DN19KMVehs8X1EyRrTL2RMYc2Ehmfz3r/T1jRc/zX+QaxILV8fXNM8MCErigGxt
bez4pJNsX94svBCxRT/fNrRRXtYuOjG1bG9Fvr7WMuxuAdBdYDDzKw7Xdk/qYSI8pprHfgBenO4b
NuhLp8d1V5uY+Up+4o6o2SlPg+bwd0VvvsHzr65r4XzR+qX3GHTQG7zDwFJ6CWyVX4uUjX4Oiicc
V3TBkDACNIeQRKrlMRLyMQ359eVjO70AknySUvgHa7OF1p3v+MNxJt2bSfw+uJP8cXkE8LpIb/Je
jOjJm9oVktLNlqADryNlgNZ0wkGaPhojXHhwael0c4MUFGFY8gQSDbpMJSEP0cvfnc9wXda+sa/H
AQR4cHICtrPIKNPE8VfnpV30kZzA7zQzv9wGVCyZLTOxcgC0LLYVlMB+V/pBgEmuDfb5AEwK1SOe
mZmw8Q4fmd3ISxfSoUkkYsP8LdsJAsYsU8xKhPnutMTMNF0ERzgAOVcCnJNV5lo4F+81xRZaPmOA
Sa1+7AxMr/JGfS1Ldm+DQ2mq4B0yUJ2Cc4M56kjf0hGMW7E1BsiIc+n+XnNlX5UxLpuPKl5N36Jb
rx/Oo56g3WLlzLlqM5F3AoDrQpv3fBN7cCCY6gLaK8/c/M+K5fGiBpJ1fc9qPVmS6UH08V9uNHOW
WK3LeF6fA6eBYT13hEXGjrjpCDQ09fAh1tZMzsb647ThfCQaF3v4TC6GPzxR2oErL0T6x5WJaoUY
lkRuYz3mGGTNwb91aUDZmh6XhAqaD5C9yxGIx49zP6gs5sQXF7uRIh3XBP7AqAkCBRnn8jSFUUtR
TnekgAf8h6PMHeLFSEKmgcPYB9lR+TDUgtTOt9Iz2m1PjG5juDWrytgcB2a1fRh0NzvM8DF2+lDM
XIZs7VVX91eoJ7mnE6bdw+nKLsP/fclod0iYQzixcn+1c2W/MAloTyypd5zHNDxk4myhL5wK2/7o
xwfH4xCQSZkdNf/Jnd1aLWmVTMrfYRCDliWihX7ndA9iZz60dRttc7/2jvL+0JhpWkIUgOc+0IEx
FgPnl4DiDn5/blrj5ki9eicbVmZYB5feqY5TP0YbqSt1RyjLcy5cji41cGYFR2YnOk60s7LCBwl8
FtOTSyFh4Lt79ERK/yYKy7lTbilq6HjaChf4yDZ4oZaR49fasVvSFOmplHnHMp27uwVjGo37pUcx
0JATZZKgxxkGI6ScpDEhBxQYtONFE7wJPNLIAb1al6WziMjl1GrtIu7ZHKl8WnOn5U8GAAUiByYs
yatx+u9f//snz55/jSoMk///n7op+9suCltU4+tT4cgnf/qVYXw6ri7YZqeTB2VMjBsooXCo67ng
qSgSPyt6jFTTrtRW8Ox1wS5VZfsIioCzkHab21jZ3Pg9XHmFt2doTHNfb+3pFubcZV66lsCkEvKt
j8r0QIyAIp+JLIEMPoMUPQDh8tKkU3nyCv3Q4JXbmDa6OjYwVIzaYFUrGeTmnhkL2b7WbUgKypL1
sRwpFYPYhVXZ6qEqoqGaZbm1NWYPmRY8ydTNUQlKui9YQntvzh4uLErljrNtpTQ3Zs427Nzupcyr
/mWS4l+QZR+lZcBH8eaGAyJdeU7/R1PQ0ZFnPlAuanP4JwK69v27Y90PdB4tOpEicTxwipF4Sw3/
unLWOw9lZt9HMBEJ/PExVNp8MprafCoQNC6LYoacFucuIpnhsjftGA33BCGLP7bHCUmszicogb07
ZuuVWe+uAUSCiyzDm8D3ACZ+jNhluMyuYitV5yUVTo/nsIA5Yqb1uB3uJ7eyEZQiSusaDnP9QegY
C0pDk9Xg7FB2ndhuG9ZbcN8Pk8cSO/RrjFCXaDzFuNVWeRKL0R/xK1ApS3nCiGH4hTDlKx/fRIrT
AZjVUc7ajzh9s/XD9JrmVx2a5bFJW05YRs8SYLY34d2ZdhQsqt4cLuswte89kt3U0lHu2sg762Ca
TB1tm7NSnj1NqPWsInN6RuP/YcziJRT00RZuscCOmdU8GO2w7uyGsSs1u7jo61sY9EZShtFxplz6
GYKg9YYh7wQroNwDJIf/TVJDLOtrlzV/7tjlLWeZKonU8F6kzfcK7zbmfHde/GnYyspZXphnAO5u
/5rTvXUorLLDDMI2LpZ1frEYJxcMKC/MnscDHn0W+NlnU0ifhjn6LSpdPEfiTzHhXxnZpnZCGM9y
+coVbfM688UhiB4GibM6kAjAqQ6NOLKj6YPRmbdFwqT9JR2/lydDYGPU2K01SvGR32K96bzwa/aR
Yhm+xpQq1Q9+ZH/ipYnL9CYKiKXKGf24VpjZF51e+snCSMCf75pD8SQrLiWG5M0ycDLNjbjn3X2F
6wlu+mSsD1r1K9q18dU7ZoH3AsaKEJnx5AFspwKmN67Cqiv2pgLcAt7xrec36XPJBQLepcXhrC2m
ndHk/ZOLB6KxDIuNi98ssTomeJw+Dsvs5cRj1KvUq//sMeMG28ElO4DbSZlY+81t5sAIlvpKPGGm
L5aHDN1gNsfxEddqs2uqUG0pE8pfKKLJ4AS15R79oBnd9YOxNfq7y2hOUwaNBU1XCVlIKDBWfc2M
WTJbQ30LF/wEZW9EOHIjkrNhRZEoAczfuMIOJrUE0SjlS55F4X6yf7mVFezMNfTeF8e9DlGHLR5l
4lGzAVGIMx+Idw9HHXLs7XC+NqseaO8K/tV+QNVX4a0H2xV6P7UTJT2sr2yCfAdbjUz4jTymEo7C
02wdjp5HsjTX5RWLc3XN4UZf3a7lgxCsoKOR/c0Nm64XJ71l3D5jFg/IvgYxsf9h7zyWHEfSLvsq
Y7NHGdzhUFtqTQYZMjewSAWtNZ5+DqLrH6tq6+l/ejWb2aR1VnZmkBGg+yfuPXfwx49ylP59MlS4
rQqe5q/fOuNobH3qsSUmArYPfLcXSD87xhOOe2+dbVxB/FUrvShCvCb3ynbS49dvbKZRJ7trF1Ou
M5cAPp0vRiXcBWEZyUojpHFWZqCsZ8CsVsKjuuauYH6aCtptGcxU6R4doRzrI2NpOOOtA0lWG87d
/Etgkizpp8MzTQGjKNSpW0kcD1qDPXYTca9Nu30kxSs39LicgNFvuaTiZxjy9Z7YTRAylixOVqN+
F+xqwLECksq6B5g8545CtdbQLRiq5xJKy/IRRPp4tvrsHpludjK64pPI4P7O+KoJED9InwXvMCww
+jNOsUDBm8DF3BhBrZsWP6KoLY9htPYGY1obggK5nUVRee/+spuIqYFfuZA7Md61xn0UQhxbfuZr
MbhH+MTREq5hshIp8y85lA9N62hqKwDUhfVbOBVzuPQzMBx7WROLu1F2sWtwK1IdZKA05DJPIpv+
Ga39aNWMs9NoWilyPA+cARCMAzfdaQEWvcF4zEfaN2a/y7JvrJProVayC2h07jR+qPzTD/kLtRY2
zwWJuuvQyd0FqmCuVa21712AVopMsKPTrknodQ9GyVhPQpxeFyUxFq5ZUuxhnVhnlkHobw9FhBBP
B7lbvLKzojzlATIaoxri7eSKHJFRnRw6r7hrhnPsxhZXBMkj7PwN0laUmZBPpb15hjNLgmv2yEyg
YS6xTRVp6rxHNH3LUecA45tFS50zaUKPQEPxaSAtetOMHob29A0tPTlu0Lln6NDWqVLnVhF5ttUU
T7caO/XiJsONDDHYFb3DfMoMzJsJhYYePr3Hzg8ts92HY/gQ86x+OH79Np1gKXQxMkYrLMpVODeD
VBvFowKfyv2KHcLPUOcbz1VHA1b5rB8Di+j5sCIRsLfaA1gLnzt5OGsTyncCSwwGhJaGAlvDP8++
C8WYlt2GdZVV3s+mo2oso9A8+eQKjIMNi6biH8kNce+ZUhVJc6tq138hE5TPLhzvpDQOXdyRPlTZ
cmVOUX0qu9a+IOXuligXnBvEcYzRZbGxm6x+OB3PLwh63BYU1STJ41LFWcO6smpWGoiyZ3L9eFGJ
Kt5jicGhxPfPJTJ9Z+TvM8Yady1YAacO232iaGgSm9fUjkfWvtsSjMkFh/7JVmH/KBDKAN5BPxYL
TC6zRJJZkonmcyp3ckDXBVJXrIp5ntgWvcKTYqpT3erJrm+BMKRNzQDGmTZqsn8MeLc96dlHsTaL
obrUfdte0Kq9A7sat31IS8DEzCQomkInsM+JKV5ygHF7MsNYnzBTqko2kAbTrnbSxRNBmdbCgRi+
R61IBqOOlrxBJ6RDh8/68bMOSMSWKZy5zKER1ntwRBIPe5pMyWPq6HJCu3xu2NSDD/K3QUmbXasQ
Yb5e302tOnBjo7QxokcjQW+QPrPJmzze5z2feC+qwJwT54kbii0eAavdJm4dLKIlRNjE8+bcnSvJ
qs22Do17WNJjUBV9N8uGZYfrg0Ookw8JYrB2baZ6bqfhAYt2cox/pyKqznaXT+umSLEGe3FzLH3F
8TGv66YIK6n/YvipvSFJ5a6bUI28NnlBg4WGcEbQQjvbEYzrPTtJu61HTW0IKvulO0R++E6zi9OS
NQ6FyiIa5jVFHIZIgrtuITNMngpNEyvTndd2NaGUsltiaQa9MMm1N8LzDmMpT8M3R2gDRwH0srrt
ujV07it8EXfBM64vrBJKkm8lILj6F4Nv7DUZRbQPHPENkAiofQsoVhtGq9aP3r0M0oTLjymM6D3o
K1iQICy+ourUVm2szckr2JdMscKgo15qzcDvXAd79nfNEg3xtJqMvj1R1q9k1+XfvJ4faUqbNZH9
uKOnCC34fpklfcxw9aLF8XUGb5gsGtwKGxwAuOuKfOsCBzwg7/hEEJVSmoUVexrrM0z17Nx0fHgp
kXYUlw7Bgl703eGgjlLoikmltMWAyHRFFjNZiDhtXpMA+hd2Dv3bIIbnSMx70JpKLcqqZofl7d1r
b7lsp5cW4h6RSzyCDHe3iGGR0JvuLWrnJJYI6Z3TZqsYjOkaz+xGr3V8CLHzpIHL2jchEuKMxcvN
YcQXZZqza2OmrF2cbh17uFsshBaiEy9cxqwqFU6zrtX5aTbaMhmYoXdDS1563o87mQ4nnOBIC6xp
58PTQQFO6iEdarHyMBFvxDQWCy0Ydg0kH8LRzFezrU664ArWq+TeMKPio9jJhdXxOdU1/2ZVZkm4
+7hJR0QmqMU/hkaUpIUlHBoZ4RTDi1JQY5Ke/Jp8nuLiMDrQnsuTrTkT/gY+536omTuvIKjcC2ma
0vIgtcLZZeRRnnD1Ag3y+Iy6NkxGmJnTcYAUhkAtO02WqW2YIL8mtn9P/C7+tLrfbRPIt8y00UvF
xsISwzxF0AiWMuJibbhjt2E9xVe244sVIv6ydWM4WKjbMUN/k0lafZCBjUpCt/yzRPxKHBTbRFKv
MG1kiuEdTdqTwSqILnuIFkkeFDsfI/iGoN4QPXBbLEOjmZZ0wI1nx2eSHGen5LOLSmSXGxQVmc5w
MmvQXZH+RcAb/RSKx61sHlUfdTc3tF0mGv1Nwke5JGN8i0qZUXy76TMl5SYtRbgz28hemCpAhpvW
1V4VKfnUYfqTMdRnFg0vfRkx6SIP4UQY4UQuMhRI4FbPSYPl0rLsBXcPgcI0cjx9DBZNwhK3teN7
69GoH2PhMD8gmKFlTbCMI+WtFEtE2ehnL6k+m8549QeVrlq2p4SJxsZVieJ7BESIVRfbI90mHcPE
k/EMSIZ5JBrxOeZ34wZJd1HCai9WJzZdmrpn5NIJE2Woq0x1BLparFH9zUuadd5lAkv7U9Xn9pHC
Qi1T7ko00ajSpDM9R4Hp3OdwG4P4G6n7xbWc20BcpR/Ir2yOZuqwdESLHfaZf1JzwEntp8UqLQsO
NbuuNgTvLVQYvH29LisgmTgDPom4vq53mMbi5TDJHXJo8tUgGy4yJ0NHq2FSX7i96a2gEIRL12/8
Q+8XVDrm8DI07qnS5V02KN/iAr9IXr9bs129wMyPrl//Wc522maygDYOZIt5qj1mhRBbV1ZE6erc
Zp1LhpRqb/4QRuevX7Coe6uhteuHPOalqLgpvGTbVpBjROY1T/kotRV+nfRahXhpejEGe7eC2jB1
6jw6Dk+AMLRL7GQ/9K4Yj7qdPiICqfDapAdb8TwMzDXXXcxXAS6PBhY2Utc48py6kGG6KjzhVxFX
iwfpPBruQ/eOLU6CQ8qbt5nMpV7uHLRqAHNElScTl9dtO2ipkMfbuDdXQyImNurA11joYV2BN7zT
kBEuvQGwTq/MegVCB/rhWDLZd9JlK9JpIyzLWdVxsS2s/sWalMaWkqWQydYYVG5JQDKVflk8tCFM
7zkS8RfAsaz08nXupiVnqpOfGa+v7SiQxH5EOZYEPq44HOd9e0ITp8jiIAJRmsIh5gFRrlmiYpqa
FwgdLdMO2um4cYfdIDvOA3STXnMZsqz9yOOcMyOLb8FA9qDQ3PqV/2ASUr0vE4BeVDfrgSk+c+g2
2GlktKzkvALpYsyfxBmppxpoGGO2SKzJfA7Ivw0o7ytPsgZA9lDGGrxCckxlU1KYlNFaiWA8FaSS
78rRuaWRMRxTG6PREM3NAziJDQfiiXIHUlkYtDtDVb+KsmZ4N8vgiO5iLIyretc1O8oZHCP5uHPI
6j355c2zCrU1qHAJvOAo8jL/OBvcLD2Mj133poYkOjmF+10rKwh3KMg28RxKHYyzrFHPgzUz+ICh
14jGm2ThiUf4qUTWh/4lELvaMFfpbPz/+oVkHKLU2Ybv86bSNww2qUcipzygqS2x7rXGNo2bVeBk
zPRZ/C9VdiPG0bkUZBKSmg5vw0v99Bgl0zPwZZYLXg4CSUp8San7BJnZYI+EMg1Wq/3AbfejZ/y5
6LWhfoqGlF8gTuCE7J91+8dkpMPTkKtlbCbqUBQUN7aVYFYsarVxm8rZisbztxh1tm6YRq+5of3M
fDZqegyVUMO+SkBtvCK/JziVIBfXXdI8j7kmjgQPIkrxSD82OlgFJuGqCHb7u5J8ilG/ov9bA//3
f0qrptMk9J2DlHT4eEDkjdjduuTcoAsQNp9eNHmPxENgHjVbtqKALd34o614xPPQVa9Eg5jrjrpi
4JrCKhoUj5DDM83EZaq16WjgpXfJEFriJzQuuvrlKrN4BG70ZhoM8oIO6Q+ABSO5iKD4nkLtiPy3
Cn7CDI2xgMvF0QpaQfaMw83iWSzXbuoUT1pZnEYFBgxUw5KoTS4jN+2WY0SuuzAiYogyplUcvN1K
TyN7N8XZEf+KWpuT1m3qSdhrL0rtbZPNRy0qIdxklJpe0xYPXy6F33wnAtrkFBEY/oxohfGv+Cnb
7N2xXmvUrBswyd/LrJ9WmbK4UrnHeuBnkSjqg88ncJd6RyjW7q86s1/YNORbJCAh8g9XP4aTuvll
C4KCnLMsynH06dZHM+rZzo7tAP+F1i20rreOrYWAKyqvZGOmvmswtbSbtYm3fhNWRrCEQA+ezfIj
QuWBlnmOYF2TtsBufJQaVf9ZWi3OgkTD65R+gidtiMZDJEmS7omcsBkvjr+2dx+RNiOmA+awHVhO
byBCbvR2vuQ7znaczyN5YdHob/E/WhTuRXFiX+igQ0nQ/nsj2hvFoqNu4KxkuYHRoQvMPYaMR6xg
WeCSSD3FIDz1r/FQYr+uwnYlY9VtdL98UoUu1xH1FW83/tATjQ2xlz8HzIL3Qw0rtvDLNfLA8Qz3
ZXatoNpTYe7Agdx0c9hPCF3xAuONRSVnwQ4H7q6fXguxK+YKv3GCq6exapSjirZG6bjQzswjTPiJ
MsXH463hFmBPCaM4MN/qUPvh0X4fG3sN/P/QNTpjhqJj8te2IC7Y3iS+Fxz8GvZ4kyFo9SOZ72cw
d29TEKuaz5Cja/3WNceEeycxOMZbABjVAETXYoquqguG3uzEC9p7iGx6j8jwgbVox5x8MeZ9/upH
LuByect6VilgTRd5yvINFINhLKYxxX9Kn1tYxTen0kIU7AFUySGDN2hgrSAXJ1O4KBj4v3xhtv4/
key/S5TABAGi6/9MJNuF6eeP4DP5H7fq8+evOvgrmAyh8PyX/zeYzHV1YZm20JVywYD9zz/JZLb5
h+kqRwldB5FouxZ/8l9kMuMPaZrOnyCzP/MkDP0Pw7YtougtYdpSWv9RnoTkX/9L9oit0OtKXpFu
CFO4vI75z/8Sl+PZkd3n9ehtw8qXwWJIfKyZ7BlYAqV5Wl+HJCeOjoRhOCjvkmXwcDEQV7wzO+p/
eymbySyAVmxVTvWiFTkKZtKhcY5qXnCCCp2RlBrBwLCMQKXrhtvXI6R4iu+h2XnB2QhqQ+0B3ipr
j0YyOQtCWKtl3xnsc1ulxd/+8tP5M07jr/EZ8u+5N7YSX7kZypHC1l3JlO/vb7cnSJUINDwI2jjW
4F8j68dfUqrjBnUPdo34w5RZ9auicMrBjhfaEzbJ5iMipMtZJ8oM1uz3J7Is9EKhtWfQiGNLb5nz
WhnwQrMhSI2w5MhhtmQ12X7MLecQmjnqMI5nU/tHTsvfYlr+9q7EnH3DWezn2Rx88s9vS/xzRlQg
MczEcrZWOFO5zSn15WJo4vJH2ei4PeuSGDTbwRXneP7aQozKPqOrD44baJs8rHvCjDiYcsPVVza4
1jPg7nE7BLV9HyhXvqmI3e+i8/tkN5Yi3Q0T4nwMecmLYeXt3qeLYspfhOPbTI/a6C3EuMAaHHIM
lX1AnOT+xGzaGiCBeNIqgJabFCExDsJahi+2ML0XYjCzdzoF7LEhLSLps5upysslUaj9u9G07X6U
eratB3hZ0GrOLvpR0n+9fj3KKN/lgS5WdkWZF1XmwN6/nm7mgENdYnF2oyFARkqi6NbDhc1I3AN2
1U05dHe/yy5Z3NcHqsDnqdbdNznVzo1SX+GRMLtwL63cM/Cu5CxYkqaqKCECQkwXI8kFW7Ynw9JC
P/OujT47dmdoDvAkljiVr1U+9e8yi3laUD2DU47k96Qogr0xkpigeZMOm8UTzhXZBvQ76fk0BCEQ
nYm0sYclOi4f0GJUoCG8kiXIEMwFs3Mhj2R6tmCt7KrJJqBWO8DvsDFk1eA4F56VZAeIBtlLWKfG
z7KCSyYEjLXFxNgHXYllL0UF4HSItPI7RnYwrJOHOsJp9XciKBnsWkm5c01QGrkY+x3El+7MjDab
fa7mFprms48/euXZ9YxgLgs8MCzoF2DuXiIdiIcZivRZ6XOaoeN+I2g0+0itWNu3EoVxp+z0Gias
LJaschmfk5sG3alCfRionymzA3SrbrdOzeCXHUr/JWjQTy2E6KI9k2lWSLRFRaOnpx7F7k+zUP7L
0An2M4WgY244r3ZO4FnPQ58P+mJ0yvoYI3xeGkaaPWU4xogcyFXFyLlqi5/kt17rSgtWAkTLBqy1
vEwsazd8mubhpFFtC4N3aZAd+WZJHmHs5cmL2VoTM7k0v5dywDXFOfiS2lHybKEw5cu5/d1wibOZ
FCBHF0YO/Ulavju5rb+2jTshNjbqTd2OfFZTujaPnxZrLPcSREheIFzVKzGK5r2ku6c8ifwLsbLm
lW84no9IwAH3R6avCfUFAVv9mQ8/eXjETUr2PstmDm3OXdBCSV6dsPHGC0Kssh9Nr/FG//2J+q8O
VFuXjm2Zusnkav7zv9wfUyHcacKKstW1AlH69M1tQWX9+6/xL443QxeCxtA1DGCczhyg9ZcvAgB4
KnqncbZsOBZOo2j+5LzP6wtt/5W/yPO4ZAgZ7lsTAk+bMByRgaX9N+/VEn/P4JvP2b+/kH96t6PW
KJ09v741vBhHMGqREwoyoIhOmX8wPfI+GjNuj26OFsr06/BbqHn4bvF1qH2CIlfQm6Qo6yxs++/8
/6vfUI/sR0/s/I3hDcZqT+XxrooESZLTOKzZojY7BHEueOBZHmhF2rWPiB53DVetTHJcDsEQlOh/
PIKQzYBevvW74CMMA6rbqFMx/2RPM+Wynt0aBLlecQ7or5bRWT+Jl+g2PcfFd5kaTMjiJuTHqLvg
K8puJ7NmeM21CrpXUKhrzLF40pom25VFyvB86GiCXLdx1sbkThCJerxafSnDeyoaiWOSBMc1wrfy
OQg9H8lckhIPkYQpuw/HOcIVjHfEHkz7xIjpVkomwQxXtJStCCN5jMwty5UkU7/RTPUfI63KJe4l
opC2luZrO1gdUJ+x+E1Bj2aPRfMTEvbu2fFJs558DQZPGaoP/rJ9VWVqX53YhOkzpWKn8qjf6Bgi
7hCkEP0S8bUsnXrAMjIzKbBkBLehT+NL12cI14JEgGZVoKEKPAWrofCL+8iPaoUEKd+apDL9SD3N
fM5LvWJDaxfG1cg6BNz0c5uhCxiEprVLHLcq+J8TeWJbVELDkR7EOnG59Ks4S8abbY41gFDbMeCa
WiXMYYWPJ8unBPu2KZDsleFNL3HIbAfhjzthGTSKNbnJ05iP+7yL5bsxP/Po9di0R4nOyBnRRLGy
odCtnLZq7g6ZEpdSgoha9TERYdiHfXvd+VUNO9TAja9Ez6UjPccC/16n7gepCv1vkxQDxjQJejd+
MKjIes/Nofn0JV9bqSczrv0to3qBDaQgM2sIPbJY/nFEQhWb0dl0wdgAJ766H4fazpZTFi5zGQaE
nsdj9iTZIWCj43u7HvXcvNao670V/BPVLHW9amgSqS4xvDaskDSkLLg6Cx/lNWsqPC1DR4Nl6M1I
FLqyRhxpablLm0zf+gTao/WabzQHQFK/dBn1zZ5iNCh1kxWoJ4VXHyx29v2C9Yd70Ob7c4wJAlnm
MTD/RZ7rcHXxb6s1BzDbACnxcrgkcwBG83Zx5+o4WZL8gM1B3czUBulX4GbLoI4Oi9rOxNnDc7Uz
iAI7R34q3wLStAsOs6DetG0ofpfKbW5D0ps/wkjrrxOx7K8aZJmH5FVYnGzJcOcg0YYVdvnwaokZ
BsZH3LhYmtHuKq1k6UgVP481kS0vqPnNGxSN4FCwDLg0beeGi6K3q+96EXlbevvyOCJmeY9Js9uE
fl/0iGqRAUaORFGAKguiaGR1z6hb6nFR1CYhGH06PU+dgTAMG8oDHboFGQygcNL1OuJQ4njfcpY2
ewbgerUsWgH+3/dxraV5BgOmNte1g4AN1mpUn60ioxDtiEPRQxaSsnPGDZWSRbK5rDwft76mrj7R
TbtwqPBLWpbPpA5hl3wbbRSELjpgbwGk3zjYVhEfY20k2sdxqpudaJBDXdGkcGej6Rb6mv5BUxE9
SJPqDx0SmGMwiXrge+VYT16r9y+JRzbT6ESseY0qbb43uW6+p40uGMrFMDx1JiJB7WQ7AtlbaAG1
fZSFS86eZoMHk+MswxbzgMmQ2EDSXA7nEWQEQ/rIfhpDw182PWJfdt39hckoWLBawC9cAVrvtuwG
4o1pSP0dAIs65JGRbBr2Cm8i7jXcuxNi9T5zSsYS2OTqTmcxSVjUqsUss8vdkRzP2DWgFUF0Pw6V
4Bxrwyq5to3y98GIvo+RMlWzUIV89ypUsQHjxB89F8IbYoHqV9yUaJdLF6wMVRo3kDAXVmSzXomA
8DUWAzKca8C2eLSvjOCJlzaJVArXcEVd1K2mZ04br+z6b6iohmfdi81D4zrBNoMFhefGNLZho3nn
XDnmIWHZvpOWL95HivpnckJzeMt9BBNDFC9mYznoMS0j/VlngAbNxE3vqsibJ7IjMiobt/cA+2Va
fre0Tj5T29RHzFgoKUo9YWHqh71xycqMn2SQZBUxd/rMeEpjyBV8ezehTg9jjIB8V+SUWmQECLc7
GXYwvLMLwm5uFxWSwCzlo1DPl1yC+7R1omMmek6i0mJ9o+kz6YnAcNCe1awMnvqt5J7Zgo7Wd61t
4YrwYsn4PFLtI6VJDoFvDT60hWDAjjJW85C5Pet64izIJ6RyDjVn/s6wXJFeH6CoGk217ZKWJ6Xs
jHIH5SF89RnogXAL6yzdG1YAOCpmibaNJsIGBBzCjdZWzmqSmcDcC38kK1PGQoExbPXWilbhkOiv
Y5oyWWulgoNgpfnJZ9/whI0FvmjihyYm9SxQ5K2h3eYryfFZWDZLBrtJ2UtGcd4+wPU5cAPG/BEU
HZtiyr0GAg5za4hvutc83JLLUNdlecX4wL+Fla9GcOdbRJSXVDLAuiWtf5lr+AcjvT4neZa/DU5Y
PKWNhJ2VYtBcZ85ovwlzaC+B0uqthkPr3OWFsycXzb1Dh3RRhjBCQIMzA3Jqs6p2hTU2136y/WMS
ZMX7UHIBj1B8j2FSaOSHxFpFRI2uOLOKSn20Yxm9ZoNPQJbOgLvWdDgIQw01OfE0xDdIr1svSdeZ
VkOcQOISZu1z4mXc0owwzrjKrDtFWVguATBCAuegwXIbsJNNJzO8q8TWiPKLAv1bSGomTDw9Pne6
OfMk06n7NY5tu6YdLLiSiuAxjawxS2mbwG3DfqtPrXNqDDDBeYNoAVMFdmBrnKeesxRjVAaEyDZM
+nsJLfE4WC2ecc+sfuts5DdZXdXLGHE73vY8OJsiJlUy0EsiHbQqhpadTuuuaKL3shtZKvgdUoF8
/ggvGuhiV/imxH9pY3GIFWnjRpQb1yaHiLp0UyPZBXbJrtGcIFjUY8KKvTcw2AKvkXtHAnJdhVoE
4ylHpoJi1M+AZ1YKvv0QtdFxzMJ6qc3CnSYTlBx1w32twVGFuYU/PNNLzFigfcWCuVGx6vuyB5Nq
lBc3NpprPI4NNnw9vHKW6uvEnMYDrm13GVjUnLr0u+cicrKbpXnpOYhlsyQ8AoMJutV1iKp0WMrQ
7hahFzU7XcJWCfKipqyqaFo0ETF1KjUPb6w2eVm2FHDhX6HqwbeKNN15aMjcDznpUS+qYQmhQhPc
D5q7YmFatfEqLH9EAuGYbywt2eDz4thrhtPKtItoB2PV2ZVtDWi+6EN3k2KbXCWAbglZ9bxHU6bp
rSFMnoSa1N2hOyLPyQ5eS1IJNqprkocYufhU1Wsnpoz5qwwqQVc7e3dqFivfv3qu/2jk+3+XMPH8
L6Mq5i/04y+hwn9+4Tn19/9VPrC0XP3f5kvcENV98n36R9rwPFn786/8OcO1/mDoSsIwXnJhyq+g
iH+kS9jGH0QnGC67S8XuWnfpC/9rhiv/MIW0lWNDbLCEPQ9+/5zkSvcPVIRC52+aKCAsXf4n6RJM
xf5pCKjbpsXLkq5E96+ICf57l0zmUGyFmcy2Xon1jZsPKq3vGN6N26Pfc6Ba69DMglsmHXkYO689
EiRonCF56eBDsE8vzE5H9hEANcWDZnpIM8uIlTYmhtr3UI6kg7ZjWVpuWyDDi4DAjGPcVNoNETOR
s1YVfG+Sut+SrqitusyYAGkgPtvCjIsOBNLkt0ALh4tHFmK/YKNds5EMjZ3oSOaawJ5ffVpFZMC1
+62wlP+K9z/YOjE2ygUiM3dntMrdlIK8n0ml+q/RrWG3+LZf/RwdAIkOmm58/mPQHCIxpnvFpvu5
J4JsnQcm86m6zpFPAV5Rh6QfmKWxXzzmft/eQzzLH17Sk/JDv0WQbxLkLzIWRH0SH7BiUcTbBYk2
z8aSsHoPrV495bikV+Cik3NqCrZrvMyZDyreEWAXmxSjxprQqfFuxKW5H0y9YM8W5gQdFDTpQ+3T
g1W++uH6eYSxVsqZpK/o3qrxUoYCGXUO+eOhutY7Cxg8q0RX+CNaq5w54x5H6Fj8sCbvt03L80nR
8A0qQ1rBqmklNWUKpSR0IqQ8du++K5KdiEiby+3cH89tOyU/HYkTVvIYvNYmKsmRBe+1FKV2y6YC
Xb6uXBMgZ1tuVYYEfDHCqb00sTls69jTiTJUPkNY19sUnFB75s8IwZBdeHsPlN1KuqI+VTX4wMoh
wQRpdwE4XFrRnMgTrFNtRlSOyHhvvpXHl8Ab8KGVqpzeCClDCqfy8k2DNnOemjLZhl0dn0pP2Mey
aag5uAKHS0kQB1g0Rpk7PK5qlQL5qJelxLNWCfByfWzke183gkuiGmtrt7LfhKHtbOqxsp/dmHod
XXjyaQUaiZioKUPyBrixReHaD9bCMHJLuOu5AvRVaA5709hGsKn3Gv8YOr+7wqR7FYUiga7PqkOg
W7cyB90QjDq7VqqmItSLlelJAL1aXVHM5u5sS7K2gx+hPYiIUIrDYezgnk2I77CxfOuCVF/wXGCv
7zLrNnmxsyuQcvCW2CwXYYQXJkdVvCntPF4VrBgWaYI+t8u06ACzs94Ysoz5fHqk2TYUtNpYEuzL
KMS9s/k0WTMquaFETNEjZOKoR35zSCHYQ8xtuHMhSGdnhqDeIjYSF4VI66w95GEPg/dOrlvqH1Vt
UpSY+bThKcqIGBz7jFfLXBeNEgEm7FQNc80lJreTM7DuZATynqke5ZUzISGy4vgJl0i7wuIWbEJB
hsRYmCFhq3zzCewNtjSqqBJSq3UPKk2IpypZPxwK6uhHSmDDpnG9YcuhJZZ6nHtvWNORzIwGa32A
Jgf0GdkhS3pnN1QK0y0rhmYjwz648dkpuF4DoAG5PvHN6An0LtCzBWQUNHMl41tzUePWTvDpzZWO
7QIsWJad71yx9LXb9KsmspJ8z7DRuPZEwMzZG1RP1VchBdIleq/m6qqEofJIOORo9TwDr3daxWeZ
dTw7zWiSLMJQiRRw63dFLwp8trcv6Di6K9W+x8g3iyjyGE/gXGXISIHZkGFB1QC3hrS02ra6LYw+
8iJyPg5uFssHJMtpOXggJdq5upz6nEKzQ5d1qg1b54PeW59JxISIjpLqdPwqVKH2ksBuR82ypSFv
yM9wzXvT1PW5y+KRTMLoUxeg27OaQG1tjE7mXBoHc5FczeUyQA21z+cSWo5u+BrPZXXHiNRY2jGa
wZHINnPJIoN1GPJYSvK5OAcMQjXUltUtp3/+ZUcaYSf1XNHbc20fToO/h1g4XWj+mq2ce4B87gb0
r8bADTpzPkgB1cP1Gk7kUGBlYiXDkBswV/zEwqg8Fc4vrK8I+EgdfdHwGRFcT7RmT2N0NL96le6r
bwm/ephgbmeiubGJ5xaH/DS8l1Ak0QDbUTc9663Omn786o2IrSP6AwlIDi8+LJ9iyGSnglTFM1R5
kGk0TfqrmBuusuAxzecmjMVHudbnxoz0AGfV9hWzpbLJTszM1MMDzvIzaIvUOKGCskBRiy47VnPf
h/MO0Jah8mbn6YNDWi2GrWgRlqo7cC6Rp1zH+a1IRmeTuPy3em4z2yQuy1WpfI7UrLfs75gP5Skg
rzlhIYGOicTFPF2nQ6TvM03oaxNp1KocevNS+IAEwiRyNrFBFlPXxcFG18LRXfhj7X8TIkLo5gaq
vTAALQ5N0IrXzIM5AUHF/27YkXOCFgtMsemYljGjzvZChBdDBRcIMuERQZS2Crve+F/Unclu5Mia
pV+lVrWzBI2D0YgCauHz7C6XQkNsCEWEgvM88+n788zbF9lAVwN30UDVJhYZKaXSRZr9wznf2VXs
2p6GWk/PnhUOWzbj4tZh7duMdl8du95gJpt2ZxKdiwNrWby5XuO/u6nDlFP0xnLCo0qSjGASHir3
QvSe2gVZ0X7zjJrYY2FXh8T0i6Ppdr9MYrm2Nt4j/AJGeEQRK+5eayMdrRvsS6nNSgjWj3MyHQxq
nF82+EE0jJBqTKd9RxyX3JSiGOL5MatPF+lYywgEZD7JiRGnjjcdKCh8oLXaug1YzJHrQzFCT2T6
94Sokb30iuHU5r46+vD+biJt0o3V5t1bGbbEA0a6/vDrGqLkZPkQ0VVFX18lMGujSWzD1LJPAwZp
5NNVOy3yKayejABu20hVAQwumJ5cI4PM5rjRfipxeFI5WT9nfpPoz0c4Qy25e7kh/XPiZ9UzDEhg
K75fJfcCaTbKlsA/m4TW8ICIPPucMjeJt+TwGXdcpZrchBwGTBvj8bVDiO1F0FSvXIzeG9VG8FRh
AIOQw2hdFZ64RODotuBo4brCKfmReRkePoJM7qIl5910Mm/ZQonc+7T3q0T6wyGp4vS5gGR6IGCm
IoiMefO3klJrHUiCpJoG/VeZh09NbG9KNzZ2aewFL9Dz7Z1oxuHiEsu3VJ5PozQPzgvkSHcN54gc
UYPtPRMtM+BGmKJNOVr+RopE/jAwIB4CnEZ3LIbNem6Yg7RlOXzzHB83uDm058ysQMwEmJ085NSM
0nQBLb/pj5rkgc8cGzjTudpCoe1Hdfds1PFwDzvu32WQpD4G9AcIIIih6qGY4DR3pXVyhjoh9Q3r
xDzImMCcpmM43f+JuWMU6+FG5UY1jGvIIX6I3YCKtaERJnkz6L57DF/WsaXGXdo040pGES4nl1VS
+zC0U3xaUKsYcC+G3EENbpHii0yuDr33spj9+6QtDo827YD567IJC0b/I+Cv1FffMpdVd54YI84x
jdM9Ned30GCQd62av/H7ibxRv2kuiNfGs1d61bGctTzOUTEsAyDc2wqlH8iGB1YShBd3c0FwCt/C
Wc++5XE6DwbQSHor5h81NmWoABL2J/V5usF/NsBxI6N9XeURHX/mx3icU9yYXGJRPV7cAnzKbIXx
sxVK/yeRZDOjytAlxp6kxhH/AYXhx2g7WZvtaxtei9BtDU04hwyIlS+/RCak3iXy0QRESxmsYjHO
O6bajzVtJMdgiaL2fSSk6FtCb5XwlarbRrRc9cJTrGGhIeDXQpGNYdBrt24ZqDt2PJhhQSj3LSzh
a2MM+a4rrfGL55CM0rKQ9ecQp+4P9PnlK//D3tGvZPGImhmeBkrOeGmo2sfpJIIdEFoIxVGOB1sh
gqCcSpVk51uMa5Vm4mCEFqZnxKYrKSouc9upT0MjiU1L4uRuuDFhtRbYlVdnyIIXI3KCnSMg+o+S
AwmIB8d/Y8fFpsSIdCykVGdw+t13gDI4XNij4/SChp1o1WiIx31yoH5nVEm7eC0Z2XWscRr15AW1
YreWC7KqwvDpX586/N/nCX8fJ/zn/6BQS8lY4P85dDh8Zln3b//+mZX/8W9HzGNIHf4+gfjH1/9z
AuG6WiMdkAiZtDT/mW/JBAJxDhsAZVqGDWmTv/nfEwjnD2l5ymE6IR0PhZn7zwmEZT7iMk2J+sy2
DKVs+a9MILiT/48JhOCGcG1+QOcxmfjbfp7Y90CSajzDrB7hT2WufK0e9QGz0J5KIVHgupj5f9ep
QynR/VVVPHZQ4yNE+1FzTKHrXNSjDskeFUn+qE3SR5ViaB9ueWzqzF1Bqxgfka+gkUMYpVZFTvzg
o3muCpLSMpNJOj1m/kwAjbEzGxzBM6xNKkgpT7IzkzdUwALRE3BHq6HmTbXboZ30vH0+A722HmP/
LA/rQxY95KdFJD+8x3oAGYpLTPyfW4MoGb2NZpe7TR5LhfyxXhhg2OGo9YPkJ+Jl6wISilUEuXao
EChArY3z2FW0j63FWGTUiOiWWGYo3yheSIIbrwkIuK1b0zFNDw3M0CQXNCnpOxCDeEGGdo3U5LEn
UXhUX3jNxxssN/KUZ4IGSHacLh7Y/z1xE9a21HG0lY8VDJLi6aVLyCM9NkGD3dv+c2kz4lkmoC41
20teAzEJTVx4hRjQLT92PvS0SFNDLrHosRGCjGutvMeWqACM/ybzPvvptzFYocc2aUpl9qrNlIPH
TTNm2DBi26XuA9SDNBR+AFtLJ8YC6zguJKVblokCYup4bh3fFiuiMsMbk6aEoDcKslf43QMkf0M6
T0OhWYTqcfxm2r0HRFDUR57f4jPD+yrBi9ftuqmZRyWxbz5Zbu8DdYs6896XcryIlPxsjA+p9STS
nKmI9qoygDM4AUpoaIaB3amG71MQv+fDcZeAHrIqvDkYO5H9PsjARQkTdDGDle8AumTl0oy1c6wG
zznafDfzVsdG8dnFnOqUKQHc065R00sekN82O7PxHkYlDMIWYt16QsHMkoJon3Tdy5D/PCBTPAw+
gom7qxr/E/kg/UkHSfU4ZxFZ6CqbVHwS+GJujtsODeFPEBjoubGLT52SZwQT7YagwugnceAl/Peq
JFBMWvj307rGddUXkJgWEVgcsYVAGn35jpg+QQkkr6C4oMd2VWx+USjygoXwE8CEjKEgXUs9Ipwx
LlXTj6zPNb7kxC71QqcmQ42xd2zEYVnvb0zhavumSjEk9DR6Dj67JGye87F1CV0ukZYtWrQDqLx5
ZMjAAt/wm4CMAlxTJI3HFiSoV6CA8IVBYXcOcnIDQjFSz7v3qu+B2NVzA5DNH8MnskHaO4EDNP1S
l+PrKOLgE6NN9539T0amol8+dTbz+7TuATeOWfErLZtMYPIMTeuxBeBDB7gjjz4aFCTcscD8Dakz
oNHzmE6llCZPTtnl51RU8NRTS8DMFQwOf3mjqb9wPWCAEwlVMGvfqL6p2OyIVHUcSBlFghE+gM8A
BVxluKOiQF2YRGKpYyKwpoDHDjbUECUocqJdUo1Ixcw2YenisrcovQEeZVd2EGtKEkqXblp0071V
VKnbogb2uBBdOH8Kl8HJIxQ9ogzDZ7jMQrf/6WWRewxMcwCpP8fm79ppK6TvSJJItRgBn4WVWFe6
z3+BmHFe0qKxr7hPmw9g1uZ+ADe0Fu4wE7MtUFkWYHxx3Aff2ige1rkn6589xtQd1Fy9nqnoA/az
RZIznmzHgzelJIqiUltrKqmdwGC043byb/PUFKeu0MZ2Mu3hp+7k9IY/zsCAMJQkpxvqp93b/meF
L5XvxSKH3jtG6AeqY2Ymo+TgsNxQYDvn0c2hsPkETto1jprewlAu3ZpdX2FPN5ZT47lA9pmv8sZh
eUqwp/XCNTqe5Wza3ynWi2+zAS6XqR3Ny1gp420i+Sg91eNQQf8ei/B3GjvS2pqwNK7wesZmARmC
DVtSBgXmkale5TX5oobVjmfHJLaeoYsUm5yUF4k8c3CfstGCmViTBqKaBJd9PYu7n44YbbDBZJfR
k8MV30vz1KjI/xXVNMJ+9vDrh62zkRXLqAVrwPrLcGA0X0y3nz8NpA/7rqsc5q6zAWI/KTDUxGG7
q8smWAe82GgzuvzSNG3/ZjYBYEgTiNBIIMNHOQ3G1fcbZx8PVrg2vBmpQWKVF6OzAvp5vuTZ6ov8
EoL+QSkk2S0a/N3Caazg2cZPHtIZF813E2PFfvJCAlQ71Cfu8pE19UmjYteL3DOD61yhJVrU+K5P
leMgCKiVta/h4oKA0ACrDI3rrM8MEggFXsd6joa9Kqvsp0jraM8AMDllpQCCxjBu086MlYjXqQ5B
0FbffCaryyaM5gNJVOXGeowJIMsOW6F996XBUUjQLeOEOZswdefgeYqzFuqCHDjfN48hxPjnPILi
mPSEx5Di/0vB+l9u0v4brsno70x0j/+16eH8GX7WVKpt/fn3SvUfX/dXpaqNPyhSEWtSWhKdjsPh
n34H8w9lI+J0XBYI8q+F2D8qVdP8wzCRkWp2aJblag+Z+z92ZdL5A7sDSezKwvJAv2z/S5Wq86ev
4e+K+T8z4Om4kaYqg7r1ofT8W8lqdhNSbVPQWk1hxHw18g5EIHuHAbjWX380cZywAba3M6DDfVK2
T4HOshOd2Tfga8WBZyueNSg3LGp3gERyxQxhZQauPJtMyXQ86IuKi3wV8UatBmlSGE3djQ9ALnEm
0Iy1dbJidOIsC+Trl9Sp7PXwKGTj5NefvqfSHYuNOZAAEwInbUcn/e5M/RMsXgQ2dmdsw7I65lqU
xwoOMQKm+Qftb3Ms404i4qaMs7PDrOEbPdwQRAc58C1DsOxh3b/mDLSvdUnOn9NcfNnOh9gYB8g3
3qtMZnQWjI5v4HYXRQLmvlN5sXPj7G2263pvdl2OkIsLYSSOYedmo94wEHTWXYvkRmZOf7asgQwH
2KQx0Ri7BE4TZ0h5JadTHHuSvg4jDj4G99nFbuS0Tr2XynCbHTNNKuH2FnS2cY9oWXejv6yQeJEn
odXzgF7k3olfqWS0IkhVLi2kgXm1CmynI+tv9s4F8TN//dExcVwrH5OgiMADh1NkkvCUfjErLLZl
GnB7x1G6chwu0rbnN5qlFrIPuNQq0kdfNQ7tvz1hOY0f04Jc7cC8O6c5VD3+hM6/dAaEtAoXRDxl
nGGP8NwxjL+lnuw2k+gIZs3wn/WuCM6BFaQ44Yrqe076vFRD+ja04su08pUp2+iZqec19DKPTZTO
P/y4uxP+nb+D4d/WKZspC1/8ZmQLChp4YFtKTsdTaT4CPRpjPmqHnRnP1WsbTsx/cfTc/HxKD9Jo
vwqWgzgzvsc2zFWNrTEruplIIYsrDZh6BNjli3L2MTJ6MixZnEezH1eKfijNjG05NL8jQiU3GDnO
Vm6iZMOzvy/OIDu4GIXjMnQ03N13ZmIBl0xanux2+lA6Q+IbOze8zc2e/2p2zK00P2JcfQMmtySQ
qbqSqIcRroPJE3p6uJPXS2fUGeWvAV54VXdfWVkClyg6cxHWbnyEOAgvOxXddiycC4uq7jxCLt+M
U0yeCtvakzfAaedCXBTWlO9R2R4GOxRwrtLqNPkuBL4Kk1wwsH1zIX20gX5M+d2j8fijnilBpsKF
6eGSbWyP8cXJc2/rqgAibNHUh8l1n8ICFQyqH2ujCoCNqRFSzZXc0Cr7WTGOPvEg8c740mP+X+Tb
riiQFqHvRU57g4yRvRKUvWLnTiIX0uHvLjZFAnfEljaOnUPqJ0QBqx7US3KtARet9Oi6e9TI1BUS
MRKyEHGy5KXvGfh1Ymoharq/KbCP/gQQkwy6YtP8yMy2O0Kkm46dUVtrB0Hjoo4nktPMce8kGNLn
FFsNR8ciaXqODnirG7a8G2UN8r2ZM9KOguEyKlbEBbJbmZf6xxQxJCYse9LyA7s/KoDO6I8kTkDk
DpFHw/OXxEfGHSon4zp7A/8czB1zNRSDnj2lT1wW4SoiAryWdXdqmVYQxALTiYUeihs3QMveOWvB
qHar8slCjERi9YKQ5GEzR0CCcJ/CDEkwN0VGkGxp4gXRJf4m7cpw6wwVzvDCEafGaa9TsZ7bHptq
RqpNDrN94dVosqu+nvaDBEwZ2eC+kKlDyVjkCQov9otfCIAJMDWjpaFVC2kDulXZv0PL3aYjc0BS
/szl7Bu/JqcBA9Pzb4jwoFBOtJNemprWMKpwHQeKWBV8V20Xbb3EJ8W6uhsTPNpcZU9oek8K8AMP
N+HYCOSXkYEBWtSnMWritWPwmYczQVwBtRqshSXjYIZ42giXcLW1HAc2GNit5ualhVxBosv0TdWs
idJGSfjQ+7h2GehFSCmsxgGOPH6nWMNiPxb+EtX+CsjtyxCNW8uKse90R6qtZlMq8zJZTo+Kevhg
EvJDCsK4ASh+sVVbmAFZuH0//56IA9WhFCvgfi4O6YQAyxjIeS9JKDCcK3uNn1WECI8+Laj7YddD
MZoU+ZZm+DZjRFEeaGXUjNaCU4l190g0UYZROI6KJeMNgrzSX3WPUc7zsbQwV9qQ4MCZG8enOBOv
BPrRD6aEZ3kuL+9Diy6RS4Sk4Onk7NqoFbrHIxMCTkuC8jCZebR4ppX0vAzQcQL6JNDGRtOFLpLQ
YMba2/NxqJ132qVu6UbaXgkvPEhuhsUEvnpJAmm4RDn+u59jWp/MrNdD9aPSxGM6KcKVjg8xpHNj
1KNRt5fTpmSkzJcd0ti4DV7/MrrqXnjqMI4+efNk2ciSmw8ukg8TdPDr8jkj2iGxCXmYfHPJM/jk
VujOZ/CPyyyQL10x35igkzRUojSLofXr4BO229PcBtsywJoctAReJI8AEhdtaGY6R3CxIAL69IAz
MyZrk4lCwbux6YoITFxvRBsLztWqHEr7HvjMaAabIMk4TR+IWPs1G+0VruX+VeFMs+zAW6N/Ntae
IuoDRceGb/rdreSwHuxKbIgKTgjujXJ22NCsiTMNvEye2tDqAH+0h5QMC6uorkk/jtBmEJPLnP0/
k5GdIjkIwkW9KtwaMzOh5StAWrA+3OH7w6y19ULJHoXoasYBTWeS6mNuSSywV3D5uouvBxhERrK1
Rwt0Wm219xzdpt81PyvHq+/oqrEf4NJeVXTasJPyTS8AFNPvzIB8YnrxhEj41KY+gMFxGVyS46GC
Zp0sXzvnNk5lvk2xw7Csh/6vLcE7W0IkK63sB6r1D9L6+o0vx+al0+/FyM6Jk3G8wA9tF32dzQgY
mdpHxj6kmfqc3YZeixC5Q2y5n0aXqTPBLluiN6gjHTHcjEyRWdpY72CI9HZqoV4YxG6UWBWOaGTm
RTiULWVJjK9d5djUkgch1bBquA/S2SJ/btfK4bEF3XexwaygMdftwW1HvYiJOgtV+xRFpfHEgwHg
VpS9eCeUje3BcAEhQc7aiG1zJCwKZ2JC1VpWW2VU36PCQRdN7OrCyoReJ3YLMShIzkj0U6xJk8Z6
3l3IO4mujI9Y9lA0HdrMWFIqTxflBCv24DXeIxywBCQeTX7lR8RDgZfrQ6tHMkVTxM1m0DrLwOqj
Va9bwQbSJSJHlG/WGIy30QTISQrPTdMncqUCoGhKd5HDh8V2M9YPM/24MAkRfJO+byyM4AkBpwGD
7JdqS3kMGOWdDKvp955dgIaIo2NmmC+i08leEoC2ySSCLiwf66gx6+tgk+9AROcdGUDPk0/gQSK3
0PRJBWK/tMkRnS3dYSqffRjqCSWqGaXjy+TgUzMwvKwQRy1tERjfPPjRjHj9E5KxizNAwDTRCPGO
dXCaSrbImSWOgUHyGizFQ+FC7wPE0SzrAE0EYUBqRYQXiqzJqw905PUB+LnDAWnV6Mo7mO7EDvF+
CpLANCGQc613mRbMEXPwS4N8cyYeL9BAzT1I/hTAZME56vOY4D5m6TWfy8rVQb8EIXmfDJwzEIr1
dowOpqPIOhn4qfORuaTHKSEH91aob32WlwfvEYNmttYxNfXPIRMoiRIUsUKxBDda+nH88Js5iNoX
z/ONDTy2ZOl045s7t+VeFUVxy0u4o/Dsqw1hIlC8IvPUziccYavBFdO1Myh4ghDRVTgSXFSJvU7k
cGO5OW3cpguWboUIbZ7VfWx3qovLq1WazAuKrxrp9HVkrLAMXmmXrAuhOYe2StzzFFCJQ45HmBPA
2zGRAOBJxRZtkO6KsfW5rnpjM011urMJZllPTidOkJfjI4DiDKeZsYkdnipC1IpVVtPMxQW9Voj8
b4kt55vFghsumePtBva2iyjgDRpdorfZIxSVvvYCY5ZINjFi52EKt2EIOCP7bTTEuVYzgmfX7feS
lOblmDu/hf17Jgvu1I/JdG108SsI3w0jeW19PgwnnCawHKNLLrX11kvvBaaauY35fO7+WRsFAQSV
S2nuzNuomwGGiuS5FcMbBtVkyfof50XssVF2210ps2MZtCPOmi0f5DLIEvlEdMZXrJwfys7C1RS5
H6XF6RuF2bRDW71zyM5bY3M9hR6B5HEQs2PN+8s0IZbJApRgmop1h0exXQ+zY1+sVk/gSPGomdXw
pNJZIx75mN/Id41vsp3UqndyApBiGFVgJgklM85e2Hk3TPWMiPk9rnjN+XEz6DFZgltkyM6+7g+k
jsEDbsNkA3bAx15H1Gepvdd8KK2nyo+3uLSzdd95FKNkg+zHETlEKNWnQfd/VS3lpT36JCA/Eo2x
BxKnHqEGtNftoKyT2VRyPTTFJQzS5JRWpEHUj2cSI+++bggAIo/0M4KYsi9kNR3iHof6CIrKjC3v
hJxi4YxC7HI6snUKzG6r7c7c2HZ0boP4UKKzO/ams1VdmKzLwq1uTT5vxYgz0sHrlxEdss2I70mh
ZF1IVcgXXOHplo0fbi/2xT1BC6kDjpOjRi2TofKuo9PLpaVBD5duKS5FI46xyusd/BeQkHXMU58E
CQ5rNz0avfugNDfZrpDiUtlldUgJ09n1o+uQ9sFJEpDNjomMhrnnhKUvRGCyJIzKeszrkf2bXYow
sOPMf4TUexZ5XT1A8VyG3a3MyNWxWhj9eJOK8oHKCtW74+bzgdtuCbWqS8jmMa3hEyCBXramn+6M
qXjj/xayvIESwSjbW47Id+GgYLpGPhkP1OT5prFnggQanZ7GTMl9AAKIbX6+jTtw9H5k589DwFFv
mSnc1yKMz1JXzq6S7Zc5znSpNBvK6deOP5hH5UYVUqhw23uee+hVfgrLBvcHGuyl14q94uctdHmS
DvZV9BTEyeThNpsY4sgpIXyLDJ4wsPZ9lJ3K7ofn62d4hCeDD27RSfcrwTnKNGZ4muksZ0zZhBbF
7GeQO+V+rRZuv2MgDSexj26pj0pBKPkNEi5th60uyiJVBiPoM5Nz99ZhI9I05xUJJ8WElDE0WBax
fdkgVTkjNDc2QhaPvNtDlfYNlkUkjm3/oSEmLBwLyUP/HGTOQVG/px5HC96yj8mElliGwS+RomdK
Mp9xAFAb3av9SJG9H9Lg2JJCJzLD23fkaeEudhdDAaktivOlY05fUoNwJqsb5mTCNEInTIcUBKrG
tMgyVnm8yIboElFdrmYbiFEeKcR1xnckLnopo/E1jqetoeZozTJGdLhGGVE8+xku9qi2f+ixfIK7
3s/leyWtbtWAw+z7/ps57ZjvmY8cbvqjVBxBRP1uxLAJ4sRaNUQvr6giz9IIs62fW79F2F6dsVxI
jYCw7wJvx/Djt2tl89bE4rnIWGOt3aBKj4jBthjpgz3+ozMCcL3zM+NH0Y7+pReuf0G5pFdlriI0
UaBNk6mZVo8zAfeUE9FhcNh0ndueHQQpzAnTjzxlwycgkGAcx4ljp3Nz8Irlw2x7UITo4A+9SAyX
59gxrk3gEfIWo9FR4E9XEgnLpcFouLfS+III5cHaxi9zTDowC3J2+qNLeAFGERq1AZYG/Wb1pQzS
/0TiD1ej8u21+LBcVl887Sc5jM9VU2h4blClYo1z2Roogco25R328eAkrQ1GLe7bZYnbYJOJUd7c
6RgEors+3EQdcZXM2eBOIn1p11ky2TDQvHZlNwUnYRfdmY5+Wkman1rfSAnhw/mCBS+l7ye9uObV
IDHZe2Guf6PGPcL06z9GHUAYRmG95HJiCxQV4X0OEzKl3bJ94SIBzUdsk5agPDAcUw6N/crrSGft
Ij7+mPqL5LVN2djue9CGd7MW99CkFW9jv97VCm+WzK1t78sPVDnjmV5gYSpOQEzB2B+Aby2SBG1i
veHnI98CQDw+43GG4qVYmguO2Yn+hwIQbH/dEqPWE9m06A7Isz4aFpPL3sDThCSRqwjW3EL4zPXM
0kFg0/4IovLm172LqpGXaP6lRy5a1LLeMu3iN9mEP3vHHVbatz4ShzFugI6WBYtHhmJ6zJFVrjWO
+R2/D8KKXLDHTgfOMJ/sAJeheM/8btlqIt2d3rlXhGKh/ozznbauDgkcl7pp50XeIXuHDM3N0Dxy
kVlSDc1SBSnSJnRYPVDLTZ0XTxkwiWuEKX41q2VhDPZKW+oJiTu6BsfBsqab6mgpfexr6nsdVnuK
Z5DPbR2s+zB9qbBtEFPVxQj0fphKcH1TedZZH710DTOePIEZOET21Z1c4wZhcYfvNty6+K4XmEZT
uiI8va1cDrkN+K/oQfKF87bS6qivU92pt8gzuBPA02wQyRO1iJv6Q2CVci3rJGvjk1cvX6N4R8lZ
Ce8CMID0AVa37Rxfw3Cfcy5tCWVZJ1bTUMIhpqxRgBPtptD8074C0JDbiMghjA0gDKbgnCfRYgzy
4dQjqV84MB52PN4cqlSBuE1xGLa4bzdD59kcIxoinaN+W4zdNm2bfievRe+xul80sGqGatrbFfPF
rd1LHdQT1M7EYBful+A/GtQJBJSTCjVNqwnq51S0l6yc7YXjue8tyuCFspM3qveEICUB2jLG+Gr8
dAmQXrc2c0GLzzWgDo7MVQ4LZYsfosSNDZrZGJKD8xAvJ92tII6UuHrJnIftu1sCv01aKKkk55DP
kAHGpYZLp/qYomHfBoX5KJw3vlN+G0UlyLkgvq8YNFzmvn8Oe+SXlfmU96QCMrIDqO3ExJVUellG
LhPEmv17q/ZZ1zssEt11M8BsITcB2p+LukEGDLPD6mWamMowqXjlToByJyO8SKFzB7h0Qp3PZNor
K8b4ODK7jhcnZ/BETz4VoHf9rP1R+7F1FA44Frbb+GBhTnRVsYs39jDla5M3sC57tavxBUQk0bKT
6LZTDY2x4RnJA+MwiZTjptXD5szBNq552zT3HgeBl7qHIJG/lRtWCxGgk4mJvsFxgp5GRaJmUdC/
0R+Jje7tL7sgb40F5a9sqqGnTgdFxOeitPH8tnODqT+DpSjDiOSQ8ZZWo0OwgdbLvsQC281krreK
U9djcIUaWwLKWEvGdCg/vtus3zHh/0LsuJvm8rW2JShF1lFZVx6jHmAlt0Gvg51roAWZStT/HTLN
haqcZJGNLWMFErKzFFHIcEKZ0SyCwfisPXJmQmIpYccibRcplHpfrpQId9Gsm11EXbWYzQWmwwIE
fvqzllT55C/MHahLmRD9YzvhTjrJNmYVdA9DY+kI9vlWdHO9TQrw4cQW5OYSM3oyKWV4JIrfVTTn
RDkyp+A+eTfG+KAyPvqq3nRQbq/WYNR4peQZ9Dg4HhHBK/RiQlJ6c9c/EPGF5EmocZ0CJ+fXKXp5
qtwyWrph2h4MgGIB4ybGr1VP6xBR36GnEuo+ZP20L/0fIwifBYePq9l4GRHJAskwQXZC6o340jzW
YXOhi1sVjLyaWyAal0hjH4yx65zRcTK6t2tqLgBUY06+SOngoCG8ssYEsIz5BW+8eiBrhGg0mHBn
UDDvaDz1ithFa5tbaoE5EGxVIF7zIGyJg0B/nRrVDsLJm1+mH21R/pZEaG+ETei6wy4RvjJC2mFf
JPNPtk810wtRrKzAvYWF8G/4dJr292Me8BKR8zj4kTxF0EDE3K4TBCfHuA+eS5jUl1oC70cPwSVh
dpDxe2bc6HEhHbne1nLmnMaKGFWhqnxlZelHZSFXHll2bcNmfs+lyg5hX9wbKkKoi9kCroW3542/
Y6voz7rv1hJB3A2/Q7qBjV2ufbQoS9mMyYk27FDNmc8YT88cs9g0KjtuXhObJVax8nAnvw5l4x+4
9OtVAGoHYsGsISuzZWvF/Pju1Tbz6SNbwuQgy7sYqZUzrWtYSpSpPT6vGoawzO+QIO1j5fZnEXnT
shaDWBUYNrBBkzNh+UYEIXO6MfTwt64hEmwp8ZHh/Pytag1OsxTkuRiDjdX69ZvwVQ67Xbi7qAT0
jI1o7Y4MlLWd1PtMNfORxwhQz2MP2CT5qhut4ZpZU3kGxjUvRixQ0C97INZF/lXk+KSNRuHDT9vP
1qP3zRp7O42Ofct06F6tun6aPWLe88R1KV1aSeyqSnZ+K75Nxjm3mvBHCjoqRONkW2n1MtbWsm3d
d1WXB0Hxw/w94az3s+TIG2HgbydMgRN0o0ci8BJ02cQ6xjtiefpFjb1tx9qHLeFjkVFLgMyeNheT
QwTLAxMvKn57HrkOcfpdBOY5YNKR0JptIEM0u0zBQaKu6UwCnycEN9jXgxVrU6icXbPvO2kd/vyj
Kb23GbLZzomc6FpKdgFcIPEGhlt8tWiNcb4d7NgIEAM19poq69B5oGOSKC6fbC9cp2NVr8skRCc6
QDp2NB9BK1hxJY9jekoQn+dhRUpUVP3Ok0DfRN9WmwF3GNLzWO9lGshd6LFRZcuzHWbTupJAee81
uyNG4dkuSizwooz1eBspGVrZ2zRE4knPRbuPic4DoDAvADQXW+mlAbiFVp6KKnhDTRB9TSNtNVPd
RdCZ1b5mVn8rNRKsuRsPHNUEOWKn2mYzVP+4JAkAFcwZTVeE5S5fj15UnTgDIKulzbikXohPkfOk
TTJ+zFZ9me2I4C/FOacCM1v6oZrPNrFk5dwxay86WLbGItVpBC7aZAKtBI4TegN7+F/UnceO5Eia
dZ+IDaM049bpdBkuQmSoDREZUUmtNZ9+DrMHg/n/xQCznF4kutBdVRHupNkn7j33ac66fdWzBMNI
Rg5bFWg7G73+xcWMiKmnfVxg8Zw6o/rNKWqeocA8NCEwfX1k/J2WE+Pzwvxl5bF4bJg7IJzd53ie
z62WCWTj5CA4jqYeojjtnx2LWz9obq5yaK/RdHlAVqfL3z+gW5FemoTeoJm49w0x3gpkRKYj+sto
pIDsOKhDsolOcOj4CPrJBq9Ku17K6b0GAH0AnUOtZLVcmfFWIna8kLV0inFzbBE70dSYLMzW0W5n
xe4e2vbVrXLBo8ZrUonS2lr43E6TxtSWF5uAzkhDsQ+oHJ/Hi9PYJ4vWgr5WvxnROFyaEmZOi4J3
brrnvKvmrbIS129c4x7HAOqdhuk+QmEBOHw23hFHeASGY3wchzeZmDFyRJ0puZZY54TcPpSQE1Fb
mYrw7GfqQMqm4Zk8mWfE1vBtIutrdpejVhmfJlsf+O/xdxqYa6vNEEPjUTTczJPhsguN4kr8q4TL
wzs3SPlhYrNRPYYP5kfvXVxvyUX2XUve4nwgKm9g9lJy+AwTLh+6HQxm7RcNL+zpR1LV38L4ULIt
3+gWIHbK8MUj9wXIEyQVQNX4Es3XuYUME6arAXcEvD9oPftRPX0Ik/IOY4qrdeICKZzRDyv2ekNE
7vGU7OOs458ujpJ6LKxJA7KindRTanvXYanTp6e6X2V4BTbAGonDdkncHnr4H3w6BjlRNqQ11pQG
wT9EERBzibmTTyP+YRScdNaLNVSv8H4QVEfdjyyCZ4tx7h6MwzuyQkUOfOrBKHX2nf5FqiiQRnpJ
UPOCWFs2tzjSfNXaP1DUtkiAN7IS7/U0/jbIOQrIA/GRk1Wb6bdyfkmSCnYD0BhIgogKZsqNEJVx
3mqbLF4wgi7VRz0GHjsx7NNlsRGYRJHT0snXgPdi/Lak0zK2s+VWoiVZ57GHzu4eZsTD+cgDsKZF
1hKSGx8p9/w267hsCC4Z83HypQTAVBFooofiwtiaDPkSlgUXa3ZJE/GrNDTPYggz1FEAdanTNnFy
l4gToQSZgGNICWu7Ne1H799Yc8RYbcTTAtpKpEm3oZ066Xb1pvJx2fdhbq2Ud6biEEj02ZaMS/sj
ocL32KwQcbfZK9oP8qyiF/Zdzzj0Hq2aqXzY9sRLz89GqNBFdgw/k1j/1Fv5MuK8w4S80FLUwLqq
aE2hWCwB8nDXa2gzwhwLPo1iB7jNazu6u9VDsxkNwmM4XfAhUuUt9RJ7y9ChqtTWyrFi+Snc/Jr3
nFoCU5tRUHqBCH9pze8s6Tt/Tjs2gJziYav/ShDMKztyd91g/w4w+GwS07a9vjFQyiNaVnOog5qs
wn1nsX2n5/Q6Qcxj0iRoZN2M3a6dYcIEdxA6k9gESt6RfPJZ6cSKZJOzm2ueId1CB+4arwmE+K0V
sss3csH3bjbzLray32TF0E/xJG1ceFG+YZonXjZ3l4Rk5PEb8Hu61lcsztHaNdc4h9N0YQ7NAroC
tqNID2V48y7CPiCZgMF+pJcbCy6Jn04hg7Ox/5TWzYronaJkAmHHcsnTijreh/0c++4UlfSV1btE
LeaNQBNQu/ypWm3H5KXg3y1NkDDpXYlwhAdrbYbM+dZy/dpGSKXMVNz63rmk9i4dvqo2/4Ug7Q2D
n/PAQ6PN36R3sBt3WlJ+7fS3ZUxESzf9HvrObcmW8KCc/Lq4dAPOW1AjEwsrvrIobN/jmfUPdvLd
FATg9exi7wJCm3P7WqDW8upw0raiTs+2E9lbq2LI2bsl8ots2lYZR5kYXjq99OTTktNQ1urUzwP5
CgUVYMjNQc48YowH4h2fZ4JnCLtayL3HAlEpW+2ork9Z7CoK/ybcAY4HoA8DvV2q/SDSbodMQXij
rMgbgdtdor6JFoD9elP+kwykNC7jtStH1ssGj68NaHE7DcaysccRRRShcXlkdKe6RtpD8wNMt3EQ
VaklPlr1YxZYrNigH6yrQC9bw0MyJEK+sdCNDASknpPI1LexRRQg6YkxKAVEfQgGrLcImd9oeDki
zGf0XJcFcN4hhNrsRSTZ7d0a+r8+vtZOGrPT6dSlZUc6YVeg3ILAkAU6uL76j7A7HuDQ7VmTrn+I
NjL+/d/MYavhPWW0U9i3oBsIUZuJIKyovnRSSbcu3oQLxsKnnp/xADUVSW9mPk/MYe5WnADEa1lB
sW+q3SS6pKy39pngbm9L03iomJ4Oi6E/TSOipGbJR68vKbsGByCAEZEqFju/DYkGAfXFRfAReuNY
0pKZTEgiv9KNR/o0v7IgZ2mBdU3q5TGW44Ns4MnGqiB2uHcQzBM6tMy4WThLt0a5Kg9drp+larzc
MB/IdL0tdEfgm4fmIQtYUue5vJuBOftFEtgP9r4H74duypegF/dyZOw+NAu+EJhFh2Ju8MjYZ7vi
KGvlV0rxd2odoMRFgSwQ6914C+AhTTA634C6oenowyO56t+5XlykCNkiuJg6iI87sBZKYb3C4FYz
T3sdKw4/cjHvS8Ril635oWmt5ki0gi+LPGZXgV+FMSmXd1mQOD2JE2mZwxVuBACUuoYdjJ1yr0gT
ICDePLmD6V5N0a/PqRh4Qc9ztEwoBRIwlEYoiCwx1VnDjbKZCBzcTtYkPcMA9W/pBZNARJBziKO9
nTRAD7M9+rYyFgil5b4QSXpU3HW4kMkDcer4wXWZjPFGBweE31+OQXQwasEbXqw14F6/NNIUu8HW
94NqGFRjqWbHgWSp0OWxcVxq40TbaWnbH4jZMk48Zc0pHLiToJmkIaMXe7ibbFBuWVoJr2VysGUM
bIBk5EcM7SL0IjM20X3LJ6dtq2vFdGS7SPkw81v/ipkDmaZo94aQLn4gcqHtHAGMoLyL38Iidq8O
7zAnvZP5dWCwzEMUVBGfdB9M/aMoWn3Hso/oyG7G5Rayqw7oGzrwTRunGNmeS/2sw6uKYGZvS8tV
19RYyMcK661dFVDdJmWemql6XtDXjMqVu9yCKUMltVAjxrshDorb7MDWCgdNP6pylGe4eqiDgkcy
jdRz2ck3lU3VyXAKLBBV+1IKoZ8Jxniz5p5TA4Wj3+tEhDdBF1+jnOVZGFX9rqe6PNcTvqjFcQ+T
6X4LW5i/cne5udhtf8cty8JEbJU0Lc+YEuvSoUUhBXCEIzdWoV+GxcfMTQaBpXSZii92/s7C+T01
CV0SJLBGxQw+ug+4jCe2PdQ/fyRhUxss/vfOLDhh4/7ehjYzJDmKPfILuFgFqxWrqU95qcutOUXp
UYBl5hsDbmsVatMurObTKX+luIE5E3U9AadkLQI2Fk/ExOQMn2SvAc4a2OqXigEhOTcPVjLPe1M/
DdkaO6jNpxS0rc+yez5YtFhZG97jNkZ5ZWIv14bDQpLkWFAf4tDd4sQHLnoPYVk8NFbckSMzXEp3
eB3B+3mjsR3KlMMti/9w+IjN0GZfIF/F2cAwXsG1WDoECahIawZVqpqnHciZJrG/m3ZSsAsOahSv
5ERvYbBYhwogPf6F/IzorPjwWytM3nh1nU32ldl9+qnGejdV/BazMYL8SKTlkxCEvWkmxWmMq+Cu
CfZ2jcFpWui6deh4ffvAjKhA+vFIBfES2kaKbKXH/RLk9kNCYgotVtYS8hFC1CRa6CnN3vX4VWPk
GbFbeTJE8xuElPTmxXR49C0SJtTgTw6AXwqIBECQhYzaqZl95C2MIpiDu2m9tYz1IYw66sSESSFN
VFE99L2kb8eDtJ0QmXkmIqB0dI2rjWbejPr51IT4SAcSkrpy1o9IkuKuDk922Y+PhV3dRZpGZzZi
WtrfwqWPnmxAamht85BhrkLxF7OXWKzruvG6/v1vquEgoEclC5qtim7hWmcx9onYMt6bM2OPrrlI
pMX5or7rORmeVWU+K71/zs2KEIPe+miXOj81gYq9oKm7faBlD+EYXLs287EEOIgN5HBDQUmrOxX9
vTN+R1WnXoJUkj6Ino8dLYPolgjhW5EZ0o8mut8wh50kSRNjZVTdmdDQJaCo2DYwm71OBt0tj7Rf
7Nht0Lt5cxgJYllKLd24cbrq86YHYnm29prqHujUO+TvYV0TzyCiml1gzNchDxukosAUQU6kLK7i
4mIZ8p1cLHEkUPMtGot6D5kTyn6hvuJVfeM29VuIs+ss++ZPMM31vomy7GpGSJysIiixAhIvTKCi
PI1umu3z0ICVZNfXck4aME5q3w6wDURf7fTRIFxACH+0Dd+t8+aug3k6weF4Tdyyu8M6oMGdl/iA
EZAnIv1lMobZ5DN9ilprOkyyvMlJTA9Q19FOjzu4/gQwGE7zbRNkN4pCY4gcfYICpekI2RdSpqua
tNMwVu/tbBFfTfEPKelXWqWsgIANszYCsOemLFXobI0oPec5owF4LRhP3XLLahNMib08d9Qz3tDY
zCsaiZlXHacIZz7UAq9K9Z5ZomSszqEHxzXITAG5kJ8+HoAP263Pc6WlnLbgVp6GxIu+9IlFGptg
IKXXPC0TAhiiBWzTgq4LhZDQzObAuX6Y2vgdxftyHLv9lNjxW2syS00h33qMeeDZR8HwzpHjqXrh
O3AW/aC3zzRa6Yua2ofeBKQLmcI+IttFCdN2X1grxT3BSdFrdneADIemPIsGENftMwuZ5MlS05kD
oD0GqYXJWgnxvlQ1kT4qYxk06n9KURSnNDDeNUQHCkAbiUZhIlaemUghv3LfNVPtl8r41kLaebOe
xxfq13gXA1E2kWEBCpec+5I20k7nO6tzVPn6ovy6w94xm9NHWJR3USKKtYWMfbNJ5Skmm2+E2IOs
ht1dPJS+IUoy1wi8DPioAIUiO0w01WxzxYldgynfOUaujqQ2oADuTfhYcX/gpuW1rXSvmk39zn4b
h/ok1yzXtHmIa57UMMnDTUrJD0rpPGBC9Cr5nZGHBJB8ri+MFXhmKPU20KEQCOXWK1TdK77S4MRA
gcOfXJSTjhMBTCOGyhzsFgfZHbKkvGSIUVdlVFGlD3EHvqKrGgy6uXPiJvwerfSYw/zadZXa1eTJ
+6p77/MOfHarqFuz+WiMpKLNcDpZTWISdeeFhWCr8NJNHwjpOBJSzUOWUx0nVb21roZsoN+7Qvs0
lu5zqOqWYg0XSxjK3IvNH4uM45PLPj7z+IXZca8qltSYH/sI60CcvEZ5fq2Hi56xRGXPl2wCZIg8
8wXLoyZqHiudziRznGKLeuqRk2k8AgvaNN0XSKh+Y2jw2Kc8hAGEeNvuETNOIfLakbrBS6Fuj5C7
ngD6KEN0LzZZFxhnreHMc9m9wFlZU1mMeqcX59Fyeyg42qdtshgxU9mcBE4Lt0dR1To0Hm6/LqAq
D9x6esic8lwOOCCLZDsydCeLbcK5HANB4qRF5mjAVOenJhgyoXdLs8/Udnh9R2AAwwip0LlbKO9W
H6HbN14gumNDbW0UUBDtV9uaXuppQFPdM2RNqCDItccafWVt+9IEGQKL4SfNCIvPCUyLQ4GvR5kX
Roj86wLtM4678xSIW9pgR4A6Jg4kykhvMbKXsWfBx94+95elhk9aKefWFNUuYmnlCwSdjMiQpq/b
uEMdoIEB6Y2uUOXY1nSwpU1kDkdi4uN3Tdr7sbiIoHKQZAtAsrOB5QWm0mR2yDIZHrvhLgUPuYEi
6ct+jH5hgann+D7JYSdrPGBZ+Yi7Fam8RvIwjpFnNXSnEvH0UbbjlvwPQj5VW28tscxbuueVGQX0
ylLVU221zOXCKPxttHjoEsvaR4SE7Ze0xFJFG+7Zq3jWsJr+5qK3yqnip570wnQYTy28nqtEuMO+
AS2TMvXwOoGGK+daP0dYni/CRKbX0bMrY6a1mMSLOXJOcu3lh8Eic1Wvx83Y95rfONEB6ScwQJGJ
k0PCEEZbdFRGuW0dM/hQHTDcfFubk40IRitfzKHaLtoMZsBNO0gyentZ+qa9FC4Ll3TWfyMxotRs
B83vzeHDJetwU0tYsEqvPoPWbbcEyJHMitwVM8pIIEtBFHI+wMI2Z+IzUXiWTv4V9jnz52r8QP/E
RL0qcb8jCd6wxPyIUW49uDXgqcIC22WE4ePfP/j++bFS+8flP15rpf2O8+hYJY1zLdyHHCeeP5Ha
DcC7Wohto9xD6eXTNMxvyVJ+cA3sMMNPr7Ztn1yqsvOYRbSCwjqJoHyuDLQg0aTfAlaIKcLWK5p4
Y4OB0by4BgNytYysj0MXVdmYrMka+U1jBLHjbj7M3bCOGaA3LFFsbzUL5I1R2yVVhKF825c2WZEW
sQcEp2PNQAKpM3xFJ7moZoIKGr64vbC2LGW1Z4Pg3609Dc1+xN1wlxMPpl4GKP9tozzYK+YsWFf1
xlL7Y8oBgaTvQ4dciZIDgk9dEkIdu6V8mAAQPUwdk7sUcvpGG7v+wVlwAg0T0F13PEWY9qQau1uW
mT/g4J1LJvQcc3hWbDUyieCIJwzwNcMr+/Qjrxss2/TdjrnkdyNjO5MPXe9T/dzmN3B6Rzxn8ksH
rLqxKqCLFG5HZ7LjpxySgC2Ae0wgFOckOGaQTDeDkYcPRQshVNqrm0PLJGcI0wE3WAV3cDx9SILT
GdIGYhTEmqyYl2tHJMBpMuNncpurPfz/fCecDNx0XLmbwSI8Vs/QipiNuW/ieFdiUj2GcCXXE1iP
9RdIaHJvrOGxqoigIWbRP+x57grc3DHTZbRrqoVYQ8D8BcEYfFSMVAeTy7hhCGVox4GxLVr9xHhA
UDRgSXsh80PybbRbe1WWtRUfoysdFDqyEQ/AWnV2jfZRx3l2//sH2roPyI8BR140gbwyMibJ/GVs
j86h1lLm6MlyIpYhusVje0MeNJ/p2RlRud/GUiGFMFuqLzGTwmmhFiqlB7HRepwqlsyL3h2zQX3n
faedmLm+dhJPKQ3azTJzCfRumFAlWYBEE/dzDDrjK+t/R1bt6wC+3zrcb6j5eX2IbSvfJ+Q1kWXO
n3qGdVEU1ja1I5bBFnUtwNmHtHUQhbtYMll0Q0eC5RFRskROPl0zVVun1ZW0NEl21UKz9ON8TWzM
uvgBTcIutfiqyY5dNgBT95WiIpJ2fJmpmqFdNFD+QOc4/d3uTaoWjPeF/CBqHmdg2F+iScAJXNCK
FjE9QXHsrAzMNCUj/jMA4xYY8PhWkL/J9CgD/aGZWzONur0WM9KyJODo2en2ONFyb0r/dJG+N4oZ
dmOuWr/iDCxRs5s01VVbJj579y+rloW35OJPNQ97bXyJxvCOJf+KZBEPzTBzN1VJeO8bS7uNWhhd
Jhsk9dgl9HohZL0e1I5tR9UNZputOZ+NsDQsiXDCBQLaXlWff6c0CL0GaN31HZXBfBhHRGANZxIJ
C/HDUL1pokWm6qpjUtrdR0BN2USc37wFhT8ONRa3CEdCmjzMzqQenUD7IOJjJg5H2NifFbe1bljo
/FrcMOnc70zG+RdG3S9m0IQnVnKUvpnNzNsM1BXSScYIa7tyGbirkl25xMUWESczUbb1K9dgm+MT
I+HdKi5h2SJvMvJjnWPw7ppmupP9jB/F4OAnBPJCfkfmdVkaHXVCyLBHEi4vgyI7VjUrqToVoZ9V
I2jUGoKdhuoVFdq9qhKONNk9V/lQe1odvC8BkrM6tIFBxsVqDPUHjUW9UeB/CdpXmcY/TZei2oys
E9EcTBMn/r8sbG3kLc5DCqLBT+M8wSBmkgZmtX7iVl/lGPwZzPG9b46arp7nCZ9IbM7PoYl4h27t
20a7K2FbQmtOq61I+d8Ld7iMLbE92XDW0VyHt06zTLZ+vMyjmpGGLM/lDdX+uHfhMK3qDG6CkDKs
N8VHWPErVlO/YZQybeD3T5vSmmo+F50fGU1ovGbz1oaGj8pNngHEVZ2ttt3g2hBaJoRJqwMwH5lU
Nm37OCa7oZ+eYrf5nfXOP3kyvoUSHUIUo6cnnBWGU7GhP5eKzDHhMB1Qhu4VBTCaWL/GFh/6oi8/
bUTGaZX9CZJmQuBUvgl0btBzrqIdHlwhdU6f+GkIltQH9TvuxwDPg4p5YUrT3QTGBgdFjRmFwtLC
NrVfPwMx8GuVckRN7ACCItqUUB4ANn4W/dErtvWKnUgzDuM5LNJ9piHzdLPgOi4xsUkdddJYJmoj
Z03iMtmIkL9dorzflvmYMp3qoOjMtZ+Q8yDjXvNMcrH9cpI/Y2rTX1TLSVsyiSA7dfy2cc6Flfxy
rbFggs1WSEFFOnV6fuwTk1G2VYutKWlKGxnmx9QAvaKn9XszeZVoa69LIN9NQVKDklvegUxzTK09
XRJVW87IVoEUlkJ+VdNzYpwnSCP0v9FAA5AiTEw1yi/KpxymXgR86tLqf6wCjy1qI7HV86becIbc
8jT8caw28MCrfnelRL+isIE6Od/RYDGId1HdjdH8LMLE5nEzn7umQKDMLWiUPTm8y0jQVuxwVBJO
VKqXvMleV5QLuzfegt6Jf0YdrKtuICRmVDLx/jBlZBrVMWTgfIzG5Mea4xdktNhfJuy2/URITVrf
2Mj9hi4ttm3d597MK8XcyZtb6xlFcH4Eo0nHWGSfeK2eFEm/h7T9YPoBCQVR8yZu0wl9XFJtYwFt
iLHqjniKmzHpz1GqiYMZTpFnYqVAjqu/AcjAAb3QUIVFe9cY6m6x52LuVXqyMUImMMrWbpEYrxUr
hq2kOvJnjfGywVLbpRPx+G6hnHOhToIUb70Aefg+4/f1SBlgfjNMbK8iuZfxIjcsAPd9FPJdpqj5
WK08MBj0K9eG/RuvAZlcHB7jLRZUkIusXypJvqe64CUr6pMaqXl5J2ENdd9aULzI9esrJ/LNp769
dc6fAOuHX08KNjs6x8heao/MB0hbAf/8qGFoFXCSWWmyq0z7sgSsK+Eb7/W2IIeyfgyntnqxRuey
ZIm3uLn8TNzjIIMPzXDEQ10zfEYd4O7HJrpouSPPkD03uVnLxzI/DXmZULRhC8zT5JZVIXY1QsGF
XnberMN6pjHCnFLtApPHwxaWOKCUg6/M/hY3REsoMor5JEK8T1EkUW3pEKTyntSXpgx9W0LY6iFP
FCluX2z3oDUCi3iwMP5hksYS50/vGPSnU73reoUkpHKeCtwFnmQgsrE6uSOFuPMtwdNRNYQVhey9
eE9ITMWFXVP2btg5IIFp9E3aO+1mGiuk6Ub8jnw38sqFPl+EzuM4yy3I5dRLp2odTsQbyAX80nGC
YrViTkBsBxZ63vDeRRQWtN05rNiWzK0SB93hk6a2pv3p2gfo0IdolifwztXWXLhnGRl6vSHsA+bE
xhNGDqXeyQPklYg5VjhdjhN1N6m2o27QXntoTj5rx3RPqq2+4yKsT07xFLMn2pHwiL5LJL/Yfa8i
Eaw9xZxMm1p3W39KYwuRo/M0uMUBeQ9jfMnNZ7oow+Cd4fD8iWzAeYJqb5yibz4KsSXziRMJvh0h
KxXuxYAJauWg/Fhfmibvf+twgobFc8l42ejJvMr2A8I/m+ixBrrvLbXOsQcvBbxXul/GfkLUbUKF
YOra6Y0fuWerj5xHwcOLYNvdwIZGcu5oMzVX3WxVl9jsvv0orz87pzfvlKu7ubRtKmEb3RW+4sqp
UHVjTd+rsoUar73gC2FDPcUP2WB8AMTFc0RRSoITMVO4veahPKIneYZbSKZswgszBzDMM74h3TXV
KRXWa590n1rV7PDqkErQ1F/EXf4CI2MeTd386m33PkFn89T6uv99nNfnuk5ZhUMMHXY9KXSRFc4b
dtutXzb7hFZqbW4Zd2JU87D6vlGCfpDN8N2I5GeZuNlz/J7b5Nfi9pd1kkkxBTRX9imL+4U71O75
Y5sutYtrsUXKyKyJ+jqjkuRTl8rDUxB6Uz0CWFVIuqLgPRhHi8lMaKNeFM/0oz3xXsUWKW/ouz1f
fjdpJ2ZTH1rB/WtFbO7caVJojJZiV6A4cIfuowym9ynCcQFr+x8QpRguTLYNYcWPXLN/24DwJ+q3
Bi1u3ao5mgkcDzZyCSgvRixJcCGgB1hUvT1whNCggrJjHuuuRsOfpTmrcryHcH6w3UFhu4/Yc8Gp
bboJVTHEK543/pYphxkjavHytyZgS5vRj9K6Ni7XCj01RZvNPyojF9iTHZ5cVBc6lF+y7lntZbyH
qaY9TTplLxBPryucac/wnkymBt3o4gS2r4TDtZDxaYUs5gBIYj3wh3+iZhL7trdCZBqE2663MvED
9WZuIGPMSDmWIthjOE08vTRfNFVe0ANRWto5tt9TUrHU+Xs7hvnAjNuh2GfIbfu60Xy2KuJ75XjI
KfQAcZzmKcFLhUAnjvOfOIi4BikVB8D6yHrFJ0SEvY7uwu1NTH6sQv5+GNCsf2hK/97LWtJIXvKt
CxjGD5XBYpsSrVQQMNgWHgHG76N0lSFPS+MB3ns3tPEiel09JSLb9vagXVKL82hpsfeuta7G8RGB
i040ziVojO/OxCXfRwa7Bzr06jA5+GMCJwScvXbkxtAFD12m3/7+FVIieAAUugpMi+NM7Y64DnuT
+GS6CWIUoHGrDjD+XJ+Cuk9BK/LvDOzxZQbJ++86b04N4t6X6sjIFlUmkFBplztVV3wpoB0BSfZP
6VLcxzL8QXUNbCUnBTdiogITiEuHlTS2eHjE4AuhgFjXDhPcphn101phJvPyvjSCZUJTnkeKyK0d
Mu2Ii2OtcH3HJq9EW4blrofxxs38Nztpi9yMxj8iDdjh47HWqg7vecRYKeUOIWR+I6R2S8vsR9M5
nLJhnYYClhw03GPYOXEByVqiveSM8/6WeKkQxy7g6DMRe5Odi07EBAc+Nuj1zCI/qUKAy0s9Sl90
dTgcYARsC1iUVq32QIftEMh6wPeZVvhNcNv7g8Wb2lmPyp2A+SAWpV/Vtq2ge+joCIombEFWdKDi
8h/LrqXn/nLC5T0E+L3JAw6qOXSfsLveItgjfV/OHj5BbzKos3tzLfsD9qqGhYlMviYgm1LFtMDF
p6i0Z7OmbtdsShc74rOxU3XWsUl2IzUuzKfIQ6fNGNF84u24diBdfAMzEjczYHWG+Sjuti3gCORW
iP0pCneiVOVWS0g3bV35VNuZtTa/Ewdj4t7tkomLQyhimn6Gen9i6fwOWBS1GzFOZmlHO6JKvXSY
ur+no7J5ELrmno7FBHSUVrMxPxpNRWy0NsM8MD1tKMg1lfxoIZZnyVsQUNT+fb8MDgYmHeccFhJL
LwoCIIHrK2FTN27cdPrVJujKLbWP8u4BLxvPidvzJXd8bgMphh7BY6uckJlEMxzyyPluUyrrZezu
gqBsnioe2qyKf/7esLXGp8DmHaqEvdbVUw0nZVi+ZWV5E2cookLKQyxyVmw9u/lAnQ5zfNUR0u4V
HIpwt34Y1IAQwApfDVyXRcu6eigRxMwW15niafCAM4KeaXME9NLXWGp53Lt8fgTZ+Oj2dk484GjL
FXfE2mk2KUABVyvQdusmRaZEa2HaBZcl9Kc0vpbkYW/GLv+TM2dF8Fmh4gTLvzFcnCAKAN2GHUZu
ze+kwJwDyyIulfK8kRKWKZujpaGQSvmfh8VqfFPFL0QqYVLo38FQPAQ9W+ixm/8p3OzaEGXCxJvl
YU4yeMLTRt8woDeluALV0vpWnu+0CBANYivAcYyR/RJSkmWVSAUdtgPQxBnM46ibh+XXRAj4JZYX
Mli+7E4wMS9YZaLMm15c+xoPttiNHIT+GEZf0uVpjHVwZjUGqoOdpj4P0Xex9LR4aUs7j8+smHmb
3NE+9132vFg8VsQQgufoEuffLWtKK8kcRqHPHtNrPS2/cshym6Xmcq6CGVcxzAmPuwJQSUr0CNYx
Mx0KZLjY6qZetFukH8YNKza3Jh0xL+tbbpcMdwm4oQSxh4MWDeIa1kDK0+VV2YZLvqxJudPTThNt
cOat+nf9IRWfO/pHmJR/GvPM6ZcivUX+n2wmm1/WrDIKCeOoaNwjp1mOE8xhD5g7isQ20raZaPhL
Idv9HPMljIF6RWMwcQHMz3az7n9nuVuWZNjV8kWM3KO5KvgM2w6O0QBvqjb/1CpMIVFwNsXGbwB9
vFzY+JieHeNY3yij6l8woLhPAQWWxcvz95JicMBX2s8FQ1fJopixlIUMoAGPJsfvVklxmErYntDv
/kHoRT5D0O+AjWxSs2cUFmsuI+xmi7xvzQGhZYrbkDVN2ZR7LMG/qljTOUcMwycQoPdiqaYjbFGe
uapC96lb+nNqsZNAIHrHI1bSg9YsXbmXmj5Xe2DM/bk356No3eYWElOwRaW1n5omvshg5rQ3uPSl
tCxQxfgByNyBNjdyzWcddbnG877rGkY9o92wEgcIf5ygtW6wU+o+6970SvB6GRAP8b/Hbv5fgsDj
QDek9T9y4NEAFD9x+NVE/x2qqf/X3/lfBHilBBF0ErSmAPROyNt/ZtA5/5I6O1PhKNN2zf8OgBf/
kq4uYG5ayiSkzoLF+Z9YTVP8y1Fk0inHhLbJFsv532A1zf8/Hl3A7GQcZrv8FMJCWPr/QjVplmQu
cnz8ugOjbUhtqGRhTYgRAAc6oggirIPebBSpflIL/nEhFGVFJsd7p4nf7FvR2U5GcgZK/hjp1dWo
xv469mjQIZvEu84gPQcPeerHehw92lJANW9HPPLsaPHiP/8He2eyXDeSbdlfScs5VI7GHYDZyxzc
vmHfSpzASIlE3zr6r38LUkSmQvUyLNNqVGU1iDBjMESKvLjA8X32XhuInrmnELPeSUxce07Suz6n
6yGgiOSaoO8T3FHCq2m359iutv/5RflvlBf8Sxbs/7UVB9+vUZtiwz9hxr7z2Mlepz8QY39c3Msf
/HFx+9YnVwrLVnBhv9cY8JkfF7fnf6K8gI5ELlV3KTjgM79DY9UnDiaQZn2Xq3gp1/3H1W1JeLJC
mj6cot+aD/7+X/yWw/fy5gcLVv/y8V+KLr9BE2713/7qOnyT6idmLGcswTtICl95vP/IN/1yebMS
8Cg3UIfR8h+aLE4w6PUmq1CcC2ONI9GiunVdt/VH1XfY1L02vJkqk/AeLtaANI3VQ/pzymaG4szy
18SRw1bN7EEHttEOthjSdRp7l3NvvzS2ALVD1AIS6kVMBdNFrqcHKtfkVT1j+QhYePDYZ3XFr3IE
2TV8YYGESpOF7slIKLb3KlJiadliO0+S/OjO/SZv8VikRXjnUA9y3XegHVXJmt+fSaCS1CxLguCd
HKFfNeW8DrCpNUZkPXh0oq99RzmUvhTqWQfFuujadhPpuML6Vd/7wooOrtYEx2kgWZNmBVMwEvYy
vFfSf+O1I0x5Y3qhugkLZu9ZRU9YR/Q55t24b9mlXIoZE/bJZogj3cowLhY7r8K5s3NTS1wJXAkk
50BOff+w5oEFN7Rgm7bYhttu3KpwDPGY9d0deVx6jiApdKPDZkP7N1Duv8betslK52vZRRUqbqlv
KFLcmw2GEbjWOVgx5uB8IECTjeLDKQG8dhxzPJFegKXbwj27gpaUHOsOQOpsO2+iUm8ymL9NzSUP
dXuF+ZH1SPpsRLjLcVV9JtJ012IRP7qR+BpPbIxdu0HSqq/qqgmPpMNh74zWwRSAVOrCo4tozNZz
+uy3d8GcbBIC+y5eZuyexiFrbblGJoZLOUbsItm5c/PT8ES95DrsSJ+j6cscI8ScxOqW/+kxbib6
CN3au5Jtx35LgxpyuBunSbK1eu2fJxUBIElSRJpQjlwxzNpYxSbsHX7IJjx0d4G++9wko/uURqQ8
HNrlC284sUZaDlDka4xm/HAXkCGELvzmjO7N8GwU6K6GEkdyhY9ewye8r5MNrHISUbNzl8ip9onj
VEZxDGzYprUtUHuq9gK8PsRkp9BHOiHaUG3D3pjJ+QbxevCb7FQWOExjwh5l089H+nLhQfqQwFqc
yb05noVkt9SDh2243JKk2yQpSszwalnLSQftzYCtyAkhto9yGkm+dHNwUwNZYveoPXJU5a7NpXsz
rts4z+8ajO1YgcyDFVvzyfnHv/75Ie6D9IhmRP+pC4p4Qqrjmccaoqrtio0yHVrWYELm7TBiBbD9
+485MpwvdRaKgzP63lbUt1bby9u+X7auEbyOYcT3HmthXdhFRp1RF1zYc10AoLZfzXjg/ta2uyy2
xYufRtniOxjWs6YQiXwO2aFScYoJJM1SmRKPaVMzv7rtSx4M9lUtuW1VnTE+DD0SczO7+nUUORCl
lgh5kN9rG4qoUQ0CBlKUXZkORD5qVpO0a59h9NXkAvx4BbGvPzrE0o5N1rxk+LVfjNr5CrSzuV4e
166S+i7JsFNQZIzrY8ZHP8qWPuTGu416v76HD/A1MSZ9kK71oWxV2KvZrutVYEzQfbKIv6BHVsan
r6gzLVrW7f5Eeglz+GfiZDk5sayXmFCx045V8g6LUp7Lgu1P0w6n7x/RSy/PqpyWPWigiNe6Ne7j
rAEkule1bd1U5mSusgIIzeCbX7re34ZdZT9jS0CxMotp38p2vhyF/FYqkzIL6jzIW9fk6eBLneBK
RGBNSOGcvn/8z399/28sfmPaNt3wMHHAvqHmOl4Jq4lAiNh6C0kgpMDMQYfE8LiJ8f3GnMWvvntp
Z40f0SE9DSWmADTQlVzFFjpQhheidtSuK/zHLh65Zbl4pUPTegjUsHZLN9tDs9RbgnD5wZhRvJ1i
6s6TtBAAYybyKR/W0g67q6nAVuTXyt5TaOJR6Zc2O8wQG863/Rc8tWQ78uq1tsthO7pJdMLrOD50
vrqBMiyOTh87+6ApL5ayrkfeH/kxH/NvfdvsbRL/Z1FYw5FKWzat03jRhAaJnKe8bG511LtXvt+9
G1TMnYo2jzdE6IwNe9HxkLrh9EzlID5CnLRmN7U7VYHjleHWyTqTCkICrfkXunisR+IM9ilqw12Y
ufdTO8Awyu1H3VLwhdK5yqEE7WzFMqQi9rUbswaVr7KPAb5DA1UF0pt5rK0lvO9r0siFW66kx2oK
1u4+4ekWOdg9JqejZcj5StMuiJSah25REXXOKB094YUmO1peTL057dJkhBy18I3cTmCVJOPbzR6R
QsxKjL5wQxUQVguf8kGaMtpERgt/hCf8HoDMKhWJ3lRRjv7mA+2pParLudSw87n1Nbky8y7O5k3d
4mPV3NW3BiBwcFECM+OPf00D7INZu/d5Ie+TSo2XuhzGy6lwcao00I3AsZCBVNjyXSEM0mkkV3pW
mayi2hU0kPYmwJrUCpAERTBdTJUbrme8ixdUCo/A1AQmowV5xYuGodWYLrphXkcoKNhsuV1PU/1B
zJ5dMIV+wvYb2Nh9iYYhSiwzyWcDKu4xjXn6oR32cRTv/LY+tmJ2tn3j0eLh9cCv2P9nZzpm7I0x
yWW0ql6TTj6kus5X/rwQzXr90hbhgihtti1uMKJDxU3IunZbT/TEOITl/JEgfbFs4+S1q8VTVJrA
ahPWtZIyyisT5xMn63zdVpj2dIEKE0L9OCrD6FGxnXg9Kk7Wpu3eJGkK5izhZpLQrbdO0kFv7Eyx
RoRZbNY1knJ9YXFO8YNyDQknx1uOCdzqTCSuKdwakEuK0Uv2iO3JvhrRRtIZhNTMJhsi9LT4C4MG
tNgUoDeiIOzZlBPXoksaIYOiw9adzMupz14N39e4ZjGym0GPH6YKLiuSB9DuMW8pqj+hLL7jx3wF
WqtAith67YyeWmkYUcCRyAwmYH2OEx28ZyeBAM+zEgVuFjfGkgmm5K/bDH14aoXHhQ+NaOfSmZ2n
VrVOzJ48hyQON1mUKcr83OvyWfdWAHmGyFYZGc2p6HEIFt7VJKN5h7awyQhCbwqXZGcUR7vCdi69
cir3yjK37IBfJHs5qDxpv5HYAOui5GWv8M0P5nDRzQ45HDO6bVOX/sz03FhuBzNoLCE3Eb+LMnNr
1agMHg1NNVb2JOKrZlBY9wIdLqvq+JhFfoUDmXSOl4RPNkYqaySOhaZ0XUbUZ0al+9zIuLsdu63h
N0/WoK8URG9wX9ANa9ZqaEb+zqao5czb70sVYpZFHj6WUWScDGCLG13VxM1nJpVkCo9S21Tv4rNf
zyS5Lkt61zHEtgfKTxpG6pkkcxM8GnohxPRRiOrlrmtbHSxHUyOWxFCetedz196SbxrWi0BK5TCB
w5oa62pyCddkznvEsfUoujm5qal+4n6HN8n/orL+esh6mEPW+FKZ51xJcCbTIUnnamt6/RONRh1u
r/6eEXdgs6NJsUJ9jQuER21G0dbR5ouUITLkZGfsiUB2Rh7Dv21I5m2s9EXRoycbeMpFcKFKY0eo
6FQNkAV01BwiHLV0o+fkC+BWphX2FR9TjGLr3A0cB6pyiStQuc4msLGaL3VE8r/UsKSNzLmo5+yp
kWLrNbwwjDhPEd2r0Le3WZlM97GlPgOpape0c7n5/6d1+m3a6WGq3v/219dv+TIo67aJv7a/KErC
td0/1aI2r9+a17+gR/3l6hVF6i+H1/49i//nr/KbLmV/4tzuCaxjlLcIVtG/H91diyYYx/H5nuhP
HsLfP4/u4hMQMIQsFHhO90uboS67NvrbXy3xSdiYOHBdYJO36J34T3SpP9YSug56lHJRBnxsp/xF
hPjjuT1JWove1yxgJfh968ONI14rKBSmBhw5Oj/EyT8IBz8LBfby9X7SCfj5pfJN0+Obmjan4l++
X5hz0RMCCihWLukrpHKqk5tsfNbeVWTfRaa1WoISFf8Updx59GEMRbppL2JuEDl1MO3w7Nu7ZoI5
FWENih9C/IquO71F9ucsxFQS54Tmk42hlyreV1VYh5+0md+kj59/guU3/7//BLa1qB38KEr9onQE
VQywHufVtmJl3qY1kRpKOFI8Gsk1yd/75H6w3B3Itu0M99olcaka4gW0gvlhvxHMnRhkEzqwjU4S
vXsOwmov2wUKCjMNbyXghT//G9viF3Fm+aV7lo1KxPnE8aX45a9ME1pFbDkMthpz1p4H6LEPY3L0
o/8CsckHFX49cuZYcWTkhOjPyY5JhuBMemraIv1COQKUD0XPVEnqrMXRwJGnd45zVLwIaAWXnmpO
drVny5Gda4+4k2lg0SCvfazcArzZfGLjKFiIDi9W8DF46SYdom0PWW4YB9YVw0rpPSknnqX4Stmm
4uJAtlrBBtwM4UA6EOmonDfqM2U9jN+MEvJS1KRRKuxRTrEJ/H5nvFlL74CkKeA4pa9SZSS0+5Xi
jAZQcFW+h1oCBso3mGU2Tt0zM/VruNd3XHCbofMxdK+Bg66b8a2uhw1O2zWiDjDwcR9zpJpRGHwL
+V6xJyIbjJOiZS6qsqu0gbU52CfYH5nlYD7geRvqkyHdixAPPFXJ93C3rqvRPfbkmyrp7L2pX2cc
n0dvE9gF4ZYXYbO5qT0ST3S3c4IQkUTBkIAWpm3uBicZtezWWFUGGXUtOM/xatDkeGPb7m7U9kHr
fJNNJbzNnONv0hxGeekE3SVZj3Zllz/+tiVYroBvDcryXC5sb9xqvFcy3BCe0+Nh4uTIEysRV56X
r22egkYDEJvtJpUH7JvWmh1g316x1992VGN6+q0zOhb7zF+RsbImuU6mt2Hm9wmWqJpXiqsf5OPG
Dt5CuHpxzlwTYzSZcRubfCPDPjTYR4qKN6uk1UOTT/LeFDC3aOfzKyZXpml+lhBa+muzfhu9kxde
Ey+hlbTFbOEB46NunMF1rMAROtZG+7fGkLOMyWk2IjFfHozmiqF9ZyZYEbr1zE/SJ8HWcd58YOSR
A5ANUEwRfq0VlwT4ZsfBf4ppIqMdwaPobfmpPHTI3HN3cT6umyp/0fMyUA0cfwrjyTNcj/xa8JJX
DHLjhFhTh84GB9A1gc3oUpr1LYfoYm+mpHxXIW+fmXF1iS5lO8eWRNtnrKIczsD0Q4CEXU55Xd1r
7oX9B7n0JGJ37e1lVBylkadUUY9QFQ1+KG8MqoNREQhOlsnIcEz5aPP/UAtHDN2l08CadzQvHNzB
ua+TOnqs9E6lVs9UD0RmqmCChbLxmHF592EVbvmTwcs42bB82EGk2v2KvQjyXZA32CLzeqsqTNv+
YgAv5MZeDOGGhTUcqruNwajSx6RPwlOPg9xarOTeYio3F3t5shjNp8VyzrEepOZiQ5f40cfFmO7K
lINTpx5Rty6lrQuaGXmrUi6+eK7aLz0O92CxunfVc9RX8YXd2df9YoavbGzxIf547j79pcFCdd3i
nf/PB6L/93YTPAyW+y5Pg3+9nHhsySa+pssC7g8zzj//7I8hxzM/CcfyFdsJVgFonTyDflu+uZ+k
a/OfCe2Z3s+7N/OTo1zLYuuG+c5Xy87g9xnH+8QnPPXbRmP5U79sI/5sO+FYvzyyTds2BdPNMmsp
W7gs+X4utBuC0MlVGwfQCrzgjZLPuF3LNAT9xYkc/kkpCWoQbjAnUmTG8GFKmJCVE6QfiQHxnRZ1
jmgmxkosdsKn8o3WdqyySdl1yabw4/pp5kp+1m2lHpTrwyiiEm7gFIROmiyNofW9w5mOTYQVoy6M
ZnCorNG5oxuVBhXHrDmtC+9sz3H1UTaJegBCFx+lzKb7zKCHhKMUwSrSjDXVTWEyaO/Y+FN+kYxx
8+SEtoG1LLey559e6P9h0nF+ndVMxxI+sAzFa0f25ntP4E89gNzs8SzUQB4MDCwAv1okkzoDMzLX
ySOZmA4zPZxx9ihxeNlbrvkFYxyQ8wZl75uXhei+tpg2rWEmZ8Mz9Y3HZfA5YsmDp7/k1O9VF7GN
oq4SkwpSGy0YDxN5/AvqTklYTYUebmjnNjEbCzfC52S4p0RZE443OO7Pto9rDS/nXLwCnMnIx7cK
mgPNufJbOjZzukr6KFK72Wz8EHtahQcLj6Vz++e/J9tddrc/D7X8onzWzrbjO4j/TFp/vL6mGbGQ
TUt0KMG/5yxoqIX2s2uO1yXoTNjERseDRbf2cBHKoKZGLm7fZ12NBHJyoluDo0JiECEgRVgFI41z
hTTMtSjhz3ptEWyCZMgeHcMIqJQgRN61Ltn70PXFV9Y09qFL4KD4DpRlx6ZL2Rw8zuqy5yfH+Rdv
qjH1V3EG1D2wWi64UqmNTDzcowssLlFPk0C89NFfK12XZPQJD4t51rTeNMMd3ka8fXVaPcxswIDv
0D69qRWqLB2rxdr1Gc4Yh2Pi6yTenSxN6R+o5LDpJ51ccCtv16IL7xl50mMSGjylepOv76r7sqnv
+yF4GhOiRaWyqZLKeSTTZYJLc3mdulR9YELj8V4FVo0ImqWneV7q2L6/rtn311gsL7fV1rAQSFm2
43rKgYSSAeIKma08szZV7AHbbyKFaMdR4dh7Ee9T8nD4mS11m0a8YdMm7Vk5iGuFvn6ORid7rbqW
dmoaaHvR0hCU2vyOXYwv1Uh6lwIbhcepkhe6SIaLqvG6dVa3auWR+U6s8kue4LppTf6LEc/psey0
sxYLg7PpxbtWjCGV5dwPaXbC57TSZXNZDvFbaszpxoVzua9hNNMe5BKEwYZ4IGGK+mG1XCxVfOm0
HWhGEpG8mAG4VUDoe2OenwQs91U6EOZT6UsCsotGQzuBFgKtIPEkrrbGIT2ST1V+1oRsdr0eP1N3
G63E4FgQ0KHzO3MYMpZQgeBV4msP03CF/Z5CM4i4a2y/UNESShCi1vceAd5jchFo66GBV792QpMN
T1MyoQ/0mUsL93TWL2cJr3dWzIlqrYOUQqt4vISuR89MT7kx3THqpmHZu5MkhLYwE4z93MTBoWQb
trYmeIu0FbvkKcJub7NDfiiwpq/l1HW37WSIbR5RvdtqQ27jRtG25TfzSrRGdYP29SJGr925PqtP
MGz+OaVpjOp6qpn6rOuP2SAITYkZb5aXinRr2wFtahOIdSkrm9QfhD12XOZLjj7GL2IKjoBbAI0Y
pv/ZTWV3dg1b3dGExvwuA/d2wp6+ioww3GuLrF8dEUByVJJvZRO71/6MHUzQynFvNK61b8MxXvc2
mAyox8Yd8XbqB4nGQVkqK9zoPvz3hNKlrIfDIRLv3o4TujI5sq/nFnE+ExSD1BPYGaJvyJULVLAy
qPyjKH4wVyAa533fesE2rzznEVIvKmzNkQ98GM1sweChRI/ziZ2Kem6o4UwYK5Oj1+YXZt9ThcK7
HldeUgePTpjaN7RqladcQn8cMz2DhmRETuUI6iSg21pw3GXEfeylEpdMAxl7VkDK0xi8Ro1xLap2
w7kdq1YePFU0lODDzNxjOpgJXNBCX5eZsLaNCcKtdtMaO7UmFJXQJtmNhqyvpOss5gB+OJNB01Zf
CDhX+8mbCMJ2ZsF1TO3VW5xGFDCjrNNo0al11kzjprCaUrOVtpS3izz66FF5S+xycTCjndKv6T4J
7t97g/D7tTBUxEAOkiWr+VuxMHY0824zrYVfH0zLePJd7AQgignd0e+BSRlOXZlfk7pv1y2lX/FK
pX12aEksrsM5d9fgQJ5I5PCOFSPZORsPHKwWtfYn/kQ0agVgg4YGr7fxHPtBVSAEdA08S8dZd+k4
3zKYtFeZLkxUc9IyQ3Bu5/CKwpVxuQyqlfCMp8nn1tRAfNo2mI5PMC6rZxFX4UFFkb/XgLe2QDY/
QjtRF4M7wohYIgGBQ+CmnZq7OSO64RoUKaw6+qwf8rjsHiCmAjfJnGbvDKCC+5wJZ4VQ0LM2DFn/
cmxKLMKuZsNLqKprZ8gfwAiWuLZ1AV+hKMr8toafB5yCzJhi0XeMCI2vYoqpWa6U93/+JJbur0rH
r0/i5fM/jSwwFaoGFcTaE4SD4u5mim2MPwz1Uc2lgHsTWLfUaFNw2Gm/22rW6slWFbG7J5ciTr4m
Bq4lJBNh9TGLbVSNSNXZsV4gXlU9k9UZfKKFsbEUrhGHidf+XLDv7z0Jm3YiyLf23FjcwR1Ir3Kd
tRdgLJNDUnR8U0cZJPRLG0REkg0Eb1CsF2QFp0JWHsa1JLpzKdouviACYG4hP8egPGbz3mEbuMV9
6p0T2/Txl3A3wzLqf+POST5f1hOQXRNoUjhN6t6d4/g6rVS9Z8gmIslM4JKqGuZT45rjNs4yABdm
wYpKhnSSt0WBpiFqG/RD2eKVA6k2geJLfduhuo630kT5E/Z1ModvOqSRtyVVSTskt3RSdTYnTasm
9zl6d3Vrys9Rwt5oA0o+46CoHPNGGpEHsaCHHBMb7BOptO8DsZmyBccFAoD6qrY4Vtrvo03KVXnf
wsbjTN5Z5athG9MlLQHBi5+MePlnr7rJ+8butrVvo1DW7byhRkKTZzDEpRfXxYcVzmpXlfm4k2zs
wnVhuQS8nMy4D/sY5sWQzre9TSHrygJzlq4odCO/M1A+fCHTptNkDWv/XTEAtbx/AS6v4oZjNgu+
+lvl5nOxNpY3l+rJlWwdV3pEaaYyc7YhZKZXeqfL6ywx/RewcC0LsrzI8OWZ/XMyjkThE7pgdGb5
J1x9Vs9SGcvLemoKah2Ltj44QV8ievhDdIT1Ot2PBJSOOUvJm7mCOLAuv9/L8uW2lvNzru3lVpcs
N70yjtRbv9wINfcDEosytK+boIhfyu/3zCLyYx6kYR7rK1+keL6DIaeZAcKz98WcmvQDok/7FBlq
PDBX633qAnFhbCY01SsFd17kKCbgiZx+G39/dhjVpG4qi2qZjYdTpYVhY8VXlog0375hP94vT7DO
bSH8jhPwbElCB+hPIWhOXB6H5TzRK0j4J36ssgm+Xz4FGX4Nj7jvOl2ewo5lmZ/FVDK1aZNaNzSC
M6Phsmasqn4/izq+6QdpnlJjBFkkl1nDceBP6VnFB9Qz3WBjoGM4H8E48oqpC4NaylOMYr9P4W/w
6sIsezQkwWQuOTbk0GBN/Lx4dfTnhKDonmKt9hiHwMdWLTCIDXWoYuOwkd+5sYkrfRooIIq7NLqx
psK/naQcEKxKxBSM8i415ql3K0tgbsFSijqpgPu3a9QkWGPMZGHqPdu17T77oTS/GWrqH9yB21SY
AAsy06n6sCAM8ONb8snzWWWta1ekV6Gh+i+Qx+0PgCncySWAAt49U37fLCswYIMd+2u6MY6eMtND
Z3keKX3c5NTx6HVr1oQWNA27D4Mxqm1hthaHIyKUd5ioK7IuQCwOnt96WwC/86asU6wDdZfJE62a
3oWbBfZ1YTTB0YYX+CRoAT2YhvB3Ksup01W6u+rxxb1NbtvvHNPKX6wu9l9miQfGkzKhcdeINzH9
yCzf48giiQy4/kvCln5eZ0HfnB268U5R6SxyXRgcej+trtuBpYElmKTt2VI7fExy61gl4V6nhP6v
W49qFaoYL8gFevcdz6WPCm/vQ9tQ2cVDPwViBrrM36iJ5/Kqp2X7m5hmVCWZducmoXEP7HXxJYYQ
sGlEBdEytL2NsBAXS8/eTpM/XrGkyVZZE8OImtJpJ4o02zIzw5lN8vpQ9aQV8zigFX2YArqGuYmB
TRbSzk4wZ9gGq+ShImWXsOgozR1kYRWvragDqDVgUIcejoI1LxgZ4hoFSnpeUBKAUW1dq1yFTKlB
/NRUVXmFB7B64Vi9wIay2Hq2cTxizfcUR2A8EoC0On3DL6t6qzqbX09vPA86zR7GbmAqKGvcHIwh
N90kQvj+Wu1E1Dcra+g49VB/tW7dbL6YAeIfYQ5be2FZTA4zMZXccwq6mEeJCSjyzhV5jDPbJfxj
pmwg0ZriWgCGeCIl0xDZIop2HRoF/oY2KG2iXRFgG49s19kL4+pl7FP9YFpl84S7tL6wo6Y9WGTO
OGyJ8XPe5j15pco9tVY1v0Jw7B4RboL7SC7Ba8iX9Tm3mT4hH5EY1pCSaKZJNmQ/523fVdOV5YLx
yexCXGjSeZ+HXvQAT0JivsLo+2o3WIk+EDMgGDT5RhRw86U95WwNs1Xs8jKf72NhJ0s+jUO7GFzz
W1jWPjwcLBLZXoxuXu16Mr8AtUKDG93gtMGj7Bq5jogOAHLbOHIYq6tmLvBz4NO7DVo7fs9N5U8r
e6TNoFnIcbwp6gdA+9CKHIuuG9Sxe6kGEsQyfMkmYrHAjB2giqlrH/IAo4idcCZqfKfZWUPf7cHv
OngPh+qu8PILL/Rw5EBYHxt9lBz1DsNI/qOIBw4HzjSPEJcsomidT2FcKp34JpTxfOzmDg6ei1WX
l1vsmUXHF1dHJPv9Ef9ELWrQA5KQEnBzCMycIi1oy5RI2eMqL3r3ZOFHuMKSaOyDcjDu6ctrCUCY
au1YBTShsSDXZNBPnnQB6Q3KpFhvj8MdvRjpQ1RR8UoC2sRxGYdnjKEhG6t+gTQZ+EjQVR4pO2wu
PIPME71MA4mrmpWZpbjBrNwCiPc6lqX5SgZQbWXf+7cyHWmAjqgUb1zdrkqdSPaMYb6GxdVvO5/e
o3mekUeGyISICxKBmJRnov4ZLfk0Kx4gUgYi2iVFnGIWyqD8U3OandxpME6u1/RbsxmdQz4q8z5o
aeGoBwtyaFb6JzmR1U6nxeBIdQdRLtY0Xqf7R76VhkWlZmbIUBik1mOu+RrM8x1roJbkVTNcLU0f
jJKzA3TOsb/iWaR3BC/0UTHfb2gItLYOm7RTbObeAbBSt+3CqvjwitS7VFpmj0miiZSG1DRlFXVJ
6AnVKawYWdwkwKYGeYgJLGVwYo58Q1J89ztaRuPY8s9atLdS6F2A4AU51PJgfLBUGJsClkG5qep2
2FizQ605M9l2aBLzJBP6mCYrJ0XbmvMWgHVxqizaois2V1TxFoA6Ricetp1GOSXNYyzlQp3KEO0y
Xn+Acw+8UW2WST3T6Pdzwf/6w9r5hyL8taymJuaM/MuHf/8/SR8s3+jnL/zbN968tq9//6+fPth+
Nxncdu/NdPeuaRf8XbRe/s9/95N/ef+3rQqWzzr/X2v3D01cdc2vsQLhfv9j/4gV2Jx7TVN4S/rl
ezTmh2zvm59MbrgWORo+j3KPqPl7rMD5xOqb2AD6vOMp2/pJuMfRYPlEAaRN3sYjo/KfCPcQsP+o
rBIrsJVj8wURodm2i0V5/ek8F6adCRfJ7A7E2+5pxv3cY15MEvslFqQ+m0o8TMJZgQu6JKjJAtGY
qIECARjhOtwMUXWuq+g0nE2Xfr/E8z4nEznVXjuXg4mXLGwhLFYOpbRVLkDMiHNa2zRXdCye8FC1
Nvd6tJWiRiO0H9pRdRuTyf6cD6/hnY8wtfUUo0qpd4nfvHOSWdhM7Pv9cmuAAaLM+zqzxr0Lv3fJ
mHarGK1F5LvYGsVWe+1j3EGORB8hUPelksZRg2TeznK6TdxHAXx1LSb3aZrk2dflzjaKO62QdUyw
2D1FXNw8ql1pvYjQfmvGYEv04RvbgCs7a1hfRnJcTYqxcmj1Sro8EyOyd538JlWPoTQ/SBTDFc+i
AaEZv4UqjOJchj3w3wyDLLgTGTRnpvhpD5+oBmzA+HETmi/D7NS4kKmEsHp2tAm2yzYwr9qsVSfH
AylJ9WHEcvNAxwXNtzXYT5eOhZi47SGu040pAvBWEPZzECIQTgy6PHqHIHuLK9CPu2NCI99tY5ps
WLuDR9dk3gNd0T3NSy4nTn84B6q85IDNvjSaWc27PDL6vqWcMEhvOGYFfA/W0wUc/tpDrKB/sKEq
AgSG9OPjUPJ4U2546/uUcylB0aQC/ExRtGDZi/HNSlPy6fjWcH/YR0GfIE0d4cLT2vjAyyl5xj1M
SxepboqYfDVcQre/muVj5CUCF1hsXrZ+jADugQhBYWCXXVEygnBLFVgIoQiLNMAG4xhDtUIcdMR6
qcvsavRaPEvZOq7c9wIWYDXpjGAXoXVq1Li96r7Z0PuFDlnAQdZZlR0zFu59ZTr7BEswG4Sb2J1P
HOzOjcIgl+jsWrd5s6sq7B2ChRchsBD3SUo7IRDNfYFdkTIs6y5rQRr5OGpyuBpAg579LrnKjS2d
OiRavZhUmILwDqwrWzv1k9UaL+VM1CI3NQSLHNMCVTu8uvhRh4puKCtCH2my/YwfjjI7cP0klldm
C2s2yNTJhfpYYjFOzHbYh5Ubk/+dOCy7O2CqVA8q4yuBi3w9oFdxKU+06CEgmeTJ15ZEtewUyJ80
Ksgjt3PEFydigk8+YyKNH2MwsAOlyh49oulS4uIVI9MeDe7Y+oe1z5xLMMKOeEGjZ7fN7x1kyp7Z
DXoiRcBx4d0ovzvnWlw4dYrdk0w4yRMutMlAAu+zD5l0yTYpWFFlFHOW/ou5NHxCt0UORJ2vsag7
wJGjno1Dl2FM9dzuAhj/sNeaRH8aBW99LoifKPo1G9zSFKzgi55iqgKQ2OaSYkE3e4iVenD8BqND
1h5dKpVcg6iAg/VmakyOuEGjN0nD7c6v4ldLZRRWze+yjl4r12x2NU2BpQVbZGgjpvnB/yjJtzPs
2FsVYC4gZRyuMjDqyLfVuzsFEFKz+aEexnij3WSfJS3ELzFdETGr1/lMWpt4lnMAsHXqBsqwmRw2
s4QsT/9Z0Hdkg6npiTvqebIkeiKU3rPpa54DvaQWsLqio+hbcvpI9u5Z19PZplT0v9k7kx7JkWw7
/yJrcB42Wvg8h8eckRsiIyOC82CkkUby1+vz1tNDZqpflVoLAQK0KqC7opzuJM2u3XvOd/hre5Xf
bPa65FZl31jH3804zDeKFKoN9o1PoaiEg4dhCp/mMbtWtuBRC46TTRKpGWU78IXeAqMXXsaaeKzW
9cW+QHFCHBcOAICvtKbMbU5qF5rgZOt2LMMAqYMtWD77zuPYtWpJrnqeEs4oU+OVPxkOgQlXwOFu
wVQktz+0pKWiHurUJvYK8FfeLdpZ8PsbYiQdQty1PgI6bg0bEGdaRhAmh5P0Xgk6UEalh01+w2sH
TvdYO/HNGmKjoq0heVckbQR9kG5k5ppoF3hSY2NbtGO+TeeO6i1J2OjDbivTi0R9drYBQO7CVp/j
piDQkkdn3Spn6dlFD5wvipaj+ca2nW6aMB+WAkXzwiJGBjNY98Lo+TmGUb21zArPRSWKzaQwRGUZ
pnkV7KtxelGO91y0OTnXIRL4kQMjj8QFieNTDnRwWQt9dGmOLSMRv5F7qrYeNOxTO+GhUCZUjhgn
XAT0hiZlvdbWMgJJij6miw8ytnfCIdTFa2WyTrpCLBmMOqc0IV0w6FD6yxbez1Af4F58BmVs3x6K
i74hE2ogV0t+oFDa0F5auogkAlUMuyZ4HKMP9L5CoJSmkjy+9Am4wZvqvIM3R9NBFUxgHblv4nFD
Y4vYm4jsPnAtziY16+9GOt9rkyGjzQloUSbgWeII/bCvJraC2nsmSKcTu9mdXxPo8JfGwD5OBkEC
twoyjFlndwODy006zfecW951aX4Qx8k40rcD5E/G4bYgGiG0sA6oTG4yF8hEvKojkBuiAg+g4Z31
Ez4U8oCgTfXbaAgCjp2OXgOOJBktb7J9WaBCM1u2jubCcSgqrW3v2sSwdc516sduFdaDt2JY/tjH
vc8G38B9cYojcYLRojD8aGkketUmHTV2yb9k5hg3shDzY6quzjx0tP8Dc5k1egeRvzzEmDFiigjG
TZBEUvcd1Er34CTlYxRYNYGwfbUoZ/Iucr+8jvwoh2I8AcVKt3kKMCEe8FWAQy/XVpN8NBW2CWLv
Hdg6uBGN8YzUk9b3zDi1G69hkIutSom0YljqHG9Yd3xTcCRDphue1A8iycyN7wAZbog62pqm5ljW
f/Vl9joYTswQh8G1Fwg0SLGrL2F3EcLqjnk2u5x5kfOBEhO0/xh0Fki3qCcm+H91slUKBdNssqwG
Po1oJsybhhql9+W+d+c7KtZiJSyTFIXe+gQ9GFOHIFKLwmqfhBBGAgKLJ0HAls+pOCtZIyer+kaV
1l5knLGtopgvoUTRIKW8CVH+r2WdPNqD2aCIN2jITkG4GpNsP2RFuehwfW38GhFj3Hk8IkZ/EuGb
jCprM1UZ4RAGj4m8UeVHc3riGdgMFaHpWlfXborbvddUn5WO3kE4WmtMsTCMzqkTJxvZ2a9hFRFo
FtNeGrmKW8tqVJLq2Ym2aq6Ag2X9XSGodowZ211QmauYOf+qHb0fec5stcEFOVO7mZzpE/LJVw0j
vcZ1HzDz9LhKQwCFLs8s5Sf5zOqBcCvS3I01hChiVsl6TuMw3Spn+pE5PTPvbHgOSHla9SbOvKDp
nyEfnoKJ1o/JPHyPe51UzmZ+GYlN6ehmyoxiAKV9v9AIQJdAiKa5fgTAsZHF2+BTcVRd9hpmBAzk
PjwnEujQcAImZ+Lhb2sXQufghhgjJTJbocot77TVbZjKpLRCefMxJgbiTZQSOGQJPLHKDEGss7Wa
U/dzzhhr2yaYapKzP8rW+4lPAmBpiyqo02CP/NJ+Gm28Irb9mg+M67sIPpbVPsYrOULeKskQWNVV
9EL+Hc1DM32q3epgIZxb273zo3Wazxa5Kq3nwWO/CsnQnme4oRWbGY1N8hpBsXTuq0uWvVWOydHO
MhgjIVAQImKcY8IrNkIwWSK9CTZ2jQy3KedTRpRPRAGAC7c9qfAkCxtDLRmyp3qsDsiLaMYRHA3u
9lq0O+Uo0qWa4MvtsnNJt51yaPjErr0XUfOIhJ20Q9S09NUFABsPBEc0uOky8+ejkeBPmeBahPAT
OVGFn6Mvyavi3V64InvIvAp4+cwclSpRMiDVbk93Qc00jRcNHIY1WDIaBKIpF5NNwBIZtQw1Snws
4Y1b1Gar0NXg/3kjJjQytoRWnVpqL8PmI8rwHGv6yLF2HyXZapGPLcImNozZ02sQM7BqY/tMz3XT
1+TUBYOieJnSPQjXQ5mMHxmHoTm6EAhhLbsewFdjDUvQ6HdTQusTT2FzcEOxQ5aA12mILXIiU3TQ
cXAAc/+WlzFA0qHT67kEsOOK/tFsEI/OsdiyCt8L13wh3YRYri76nKy1WcHWn/uGuQhJwCapv3WI
nLzDhYidpPqMbesedODFHCdkmmwHhE8FFvBFFJUoSfCm3sb9EvsKUZgDq7N8cLGzX0iRVoRb8m7h
JTSr56wufhLqRqXj5Wg/LsIPsfpW1VvGlAa2qLzrdbYzbm0wTxBzXx5rATQT1bx23A90Uy6Z0O0K
bWW1HPoAjSDtiP9rfZlf2zL/7f895gl6u/+6ebP6LJL0N8nl/8Cd8Ef/YSvxcYiEN3NI4CFP4J//
qbj0IELQNUHweBOj/WYrCf4RQImgdWPSkTd+85UE/8BRwl/Rc6EfZLvWv9O6sYw/nSVGYNFpctAP
2o5LgNcfTo+0cpuS65PbPu+O4TDX1yz8oY0033Zz1Jyd8bl028eO9KvFDPGPmfrAtLGH5J/ZBYbe
UT8NdBxXrUzFphU41TOj15cKbNUiiqp2G2XpdXLw4jMU7J51lH3qxu+eYfg+geFZ1sMUX+n3kseR
o+AQ/YPVtgQD0fYxqfj78V57SOsqkgmWKirOTVGdEPqrDUKRaN/GcYVAhYzqebrnbEo3iKOaHMI7
4Kn0MKT2L4GDggDJYkvmJJeApEJPODShJcpM5StG5yj+O/d97okwtHznWZGt+N5ZR0WeqjS7V+0X
DEIdYa9nStN0zSSCUPpovKU7rPqke8P945ws36akkutomIj3hThY0cgPgv41zvD7E/wG+z2Q09qg
+Z0U68RqfxKwuY0JqFp5g72qfCbSQfmWed43hr320tS0o/c2M9w12pNI0mnR4AUMwAT0CFq+AW7Y
oh7RNz0NwwQvaqowf8Y/LJ+xdG8j3A5rhoXv7GPEMoqWUzj6t8Mws8sViUbWRWzMmo4w6ZqkynfQ
5mlZlGxm0V0a5XJrsSWkaMKQUSX2MbQQKLnoAIZWI3Xv0+TIsZ35XoAtxVbHodSPKpmPttuGdwHe
m4WJIfw46gzxU0qmsYz7A9YLZ5Ex09iamPUIyeBwUNv4VNEBoaL0c29Zijw/ZcbYn+CqXiJY8FTQ
YYATfWy2pjLQ2xMcsNYpQnUuQh66mIZXW74ABHnyHHarLHY6qCR3YWx8xgzxz0mgjbOVVEhd426P
OCB9bZL5YNmtB7LBm1bYMQim9tLX0ZSPcLHIZMwienLcDbAhSZOqJ3nTy8R1Swr2WK371uK85lO8
KllBmjOQJbJGH/vZrHbQG87lVCuspH2+aiNMh8w6Hhga6CuDzWelyW9F1FFsm1RaZ6fvsdVoZwXd
0yNjZSiAuUf3WWNs1ASZg6FFfvj/S/r/Tj8era1t2QjP/+sVfdtnSOnVr2v6f/7Vfyzpzj/Qi/iO
Z7qOH/y6pHvBP0zWelZRDHt01jH9/dKN900LizZa+n/+DfbF/ymjN/6B6N7GeniTSdxW/H9nSf/T
+AbbB4aVYd6sgpaP0+r3XjyZZAPiWEiDTH05Lc/zNL2GU0Ncu51kq19+mX+hPf9faFmUew5PuUcw
hsWX++OzOs/wMh1XCM61rN8FiKpNk84IRnNFslpcIv346w+E5vW7htvgEz1+e2YWWDQxKP7x7co5
D/ocUa9vkvCxYCBwa/OIpNSLyrcrToSD/5rFYblNbBo1VHY9Hc+K3KwttMR0PyI+PppysNZFFRsX
gfUIJfaYN+e/uVBu529i89uFcsNhaPIogI6/jUx+GYlkvmCmOFb+OvJFePawY2wDT1EcsjPStFeg
OKGV41rzjbb7PrTzyKCV2/kQ933+XNWjOsTjXH/99WVZt4/9VQP/z8uybcOn8rB5Em8ejF8ui7rS
aLKQkUhvNs5ZaUgQS23VyZenVXrUlggPdpUPRwK19XOJlA1nnx+QPOz4rxa5qXcTJxripfdGIu4z
E4s350lixqk62RPSMP8AHTLtbSuTu4K25nsfkyZQchB4+OtvAtnwX3wV0kWonGyIn/zz968SpLNG
hEebqemL5MR4Ot6IMTQPBbEPLzXoiHvPKCAv0AJpH0Td6Q9y3fGn0qAJc0bSxWOhk5PR1WvV+LdA
eURGTh8DKyjAEmXmLjayuxrIUYqNbG1U9gi1BN52qP30DLoA610yX0ksXs1JSS63az7ldrZTVboT
CGoWGfKwNQp74JOZPFDJL1VDUGHXo1AWDF/aOd30w9EN7wcZvObk/WBAgNECd/mxJ+8AVuoBg99j
NuNB70t8mwbDB3dTm2hEYU1PuXFx1PxYpQ9AuAl95UAWyeiIjspD2K3uVIqU0gSEC/SHhv/0M9Y5
eIZOk8FX0s0OuGmAcOeXuumPCdH0wPE2kBLfy6j4SIJ+xdzoKZPdsYNBjNIRSmMK+gn0gdcnm8bo
oBARuUrb8cNDq7rQNr0oaeaneY4elOAzAWx4JEv4/rqfONZbhbbPdg/Fnb4JEmCUlXZzJHZzPivg
JxA1bcs4mhAbx0WeNuDpq3hkvv/XT85tuf/zHfApnBmjmjiaQLL9/uA0PnGbbjcBiY7s8q42ctS+
GbQgSvStXYJ98v1YPIZ1GZBY73V5x25f6C8Epu37KMvhmS1afISGznc+GHIC/DCLououy5WI7OZa
J3W3GwZdf4vnigZyjHT0I+w13cMmqo9hMYpvpp3HJwLI2m3vIE2GtZ6QMeLEjEPyPtuo3jP+7oX5
F68+69Bt+2OC7LIA/PG1A6MZ/Nurb8twOqOhBDWTWcLZNwyUryT3hRtqTPD4ZjHfW2nbngjTHWn4
+6I5mLMTPBdD135hoTLf//qO/ItFPXBYmdALeZ6BW/z3KyviqRwKV6NRCGgY0cD8SqhnpTHgKx7j
v1mZ/8XPEDghfjbDwGvNzvX7h9WJxSgBvwgysc7/Fretv55so9j9H3ylXz7lj8UJoFnqdXbrrvGj
pJ9G3dWnrnPoQ6NoRWGsqmnz1x9o3vbaP1Z20JWY9akhAtv5pyH+l5WdJzRryEJz15VrW8cxyJna
uF2fHdppRpJYOwzetUZDm1il8c02jOpKp7Fd/fuXgccKFx/6QM6Tzp8/r9BuI5NbAkjMbD4avRfL
VT4J1MwF5tACb010OFGF/bCwSv2cq+HvruBPm5eLP40CzA3Y3xA3+H+IEYh8M8mOAgFcMKKHDN53
/VkqMARspwFVkJ5WYY9+2MsG+57gE8i3s9lFm7Bn9vk3a82fxZgbBK7jUAA4NPioB29Vwi83ZXbm
XBJmizopLvK1p8pkVQFjWUEGtf/mo/58if6JiLjZ7DzKMZN0it8/ihAD8Ly9QDN+Q/yoIvP3pTnq
s91FjOfpQfzd78x/+o9HDgcpKwp1H6soMS1//tLaUq5VmjpaF5Gcrl3sMLWNRv1NpPUMXxd55brU
ttyzlE5q4bf9MVaqXRFHGK3NafS31BbF2rBGyFhpq3cqbw2ILGG3REc6H82KPYHcVTjSLB/ZNiAj
eljjDvKWE4ibnxa9gNekK5HQwVZdm7PpHKI4nF4mTI8Mjky0gkFglxbRMrM8a45dH/xCyUU5bfNZ
Ktt5ixzpbSRtYzUY089Q0NjUVlQui9krt41gmN3WY42Cqox5alp/2GYqdYkrRGItE7tATuBUB8IQ
YcOOXoTWIpNcSebMxK0GyRMzaXJ9bcReZQnKKCXObqWaEtS8gq2+V7PEKlaNqGMXeTz5z3VHoM4i
p+s8ELOjgKjBLssORqHbU2N7cArx5Y8wLceQ/MmJcZLR2wEjDQrRl9Sq8412pulkgOre0Isfzhjy
zBfgmfb9kE6AObzI7n868Lr2YWAjpbsR+igY+k1lkigxwNkHrGPSPA1pxF8yuqc7E2DnVQ1B+VF1
c3c3dl2Mn5sQ60s8R90ObDVIEnTPBGAG5rdKNsVrZXV0vzUzhAdZ5MNV5EWPsCy+4RIALUyrBHvd
M8PG4d6Opv4ZcTp2CdOvnjhc17uGjOiLYIS0m8dWPBCbml56bPFYdCzylmTpbxHVN5doFgQLa1Q6
PZHYP0Rktnv8W/25mC21KkysfWjf7e8jkOelM/kIxWNRQGGb+7eW0eBaTHl0GDI/p6jK659tXw9P
VqiiL69FPVHAkiY845+GPvHae1qe8Rnkj6K2h7cWh9vPcerr28jHIjg8cklTx3CjIYYiuVprE3WI
jsQxwvm4iWJtLZD4JG+ji2Fx4fDYnhMoIs+kpaHLFwOhRcyPlg5k/JMeIbG1YevtjAEXMWkN4K7s
CSQn6K43ZqvzESjSvPCJdFwbZqI3PceNE7p9phDtTQzJXGCbF6AvMNKRnZEZs4Y70EQbi1HlI+mI
wXoYYS7ldhDcRV2DmPiG2RpNgBSKlucyJaAevyNx9OhT57uWcfihqxO43Nr106OEt/fC6bja+rNr
4ndFPpPg4KH9LOSlJkNoHbqkUAH14oOtsnkldWS4SqBS8AIr0vUcvFSTgHNF2Gf3nMRGfPASclyR
hRT3jl8WG+1148mKkbwgn3lIihSzhT3GSKRz8iirIt404FGZ643WT1vDRNGBzFYqtQqCozp1sQSh
qdAY88kj6s5zDoqALeh0nevisCwjUqyIfd826B8v6BLMZTGl1kdei+h+CiLgZ0UrY2TLpjeh55X+
nnz5epPkkCZgn2UrBFZkvCTEk0nDSncFSZaXLhmH81CWYbpqe7u7S1CB4ckpWuU+DY3o+DiVWLsR
0uklxsK1VRYO9ESjlMdE5sEc5EjLxE8KsTYGZGC1LXh/zFQSIOOqEwkVFok3zg+iLo23CkTmHQlc
7d6wTP+NAUy7MyM/fYkjgk97VGOM1E0EUb0lCJV3TbUJx2DGLNUkP0JTZIeiqJmiyTk6jLnCQ0E6
z8kyaj9b1qYojvAsxRLTrXFG15W2K5KDuqdAkbLiCbNY+lYdbFUW2w8e/ohj0xbTcRJl/MMY65K6
ckT42rjy2+gDHQytwnygV9wfRc4wDT9vtnValX4PatwEmdEikK8a8J1zEzJGd6JLB839bPnD8FpB
zfvmqna4IJjr3sTEqb23GVHhV7LqKxIEDf8zxdzjFxzYGEwiZi2KcyDR8gTmyEI/kFU+1YBijGZb
IuI6VgV1AocgfHqDGQAHSxI8pkVDaVgR440KDIgjWhvo91kMRMQtbHHKnbZed2GenmZzKk1WeS3W
ujesJwab8FAqt92JMWDULXN7W5YGBvmhrquD3xkDLBjfLsb9lJWc5eY4r94qRrp892L+4GbhK4+F
qUoIhE5zzmLwsFVgvFZVYK0TTuWvAr3zElOlfWaCSVQEEsLq0aO5sZZ9kn9D++5/DfZgPEmrVPuJ
lKyF1IG/lUWGvSHIM+O5hvRxUcg8njknYK4yvbbZ+rxC8cLvhvbCwCJ68VvffGjtYT6ZNZp+ktGi
8ziO3UfnpiTID1A/nnQ1x1dhOO6nPRrhTxgsTElH1Fl1iSDRRDWxar0KfU3sevOly/X8Rpz19MMe
o+qe8ExykpVHPM6IFWJvinHeFJjh12iAxlOhEXEuMls0xzghVMqBoPZV0XHZp2HQ7RxxMxz7s42C
MK7ic6yKdlMZffCNo0t0jkqH2ZpjaePIu2RgoII3snQ7Sy9aoDTbCW0KARI59cnCb2B3ZrAO3jK8
uS8DCfTxaqrJ2AA3Ibi3KmrdR90r+5gbqbhg4Ro2RqnLdTNFLdHYkXDfHByUBDub9bcpqvKDLmPn
qTPS4YrKJty6pUKEmQQlHwq0yV6zDkjKIynmuzGnwcbceiThs1VkEOLSOqgB5ZGySK9DVzNk+5ig
to0H1fuGX/Vp3tNpJvfF4oxBLkzBSMLVpAlTwx6cSpPP0FVCPoxjXv50yhatmuiTL+WV/YsfichF
FCNiARMiyNVK5Qkw2DCyv9ratett3okR25DFXhu41RkjVfKIVmxaEkbRHhCM0SQBfquRhTv9wKUE
QVbSUqEbEmirv/JZFa16PeYPI7qJetFqAyOEofVnLufuh0MuJXlGfb2pmsbfMRFBItTlMuOAbI2r
2qnqHYoCbpIL6mBdpJN+MamY1zYAqWXVQvGh7R7lD4xY2u+NYTV3hgVeTyl66+Q85eu+IYIafOes
P0YD2Nyij7z0y+z4Deeit77PToOm2AwRIy3dstcDqr4qfIitG1IbyO+1Ld2BYXc7yXnl2M68JwRU
IR3Gqk5KOMazUI/IVgWWEv47aekQGGq3L4XyjSN5OPhtKTJQDVD5InUeRn3z/URfysqb75KxynWO
pLOlyoCVOfZtvXdnwz7f7GhIOoTX49io1VdtFvU2FIpvTm33kOEY+jE5Ndm3iUweHcseyUkx2s8C
IApJr4N/lV1efnHMsi59blmsmwa4JrOIf2LMFt8J40oee11Klw3TtA6zJMy+yUT47M8g1RuYsjaL
+ihxp0HeKkTe7LD/js/amNJslWfQZIPUYDHQhDbpqZJ4yhCEJeAwTmQDxxdzjuV9HTYiW0DTCF4T
6hfi4/3ujdQh49Xpx+AnA36Qqf4w1qu8iYJiJQdHrANnIhFqwMJNdE2S3g1dPLzkDl2TEa/uoZs6
4xr0VgIWspX35sxO0UENBS+VD+GRdibpvkFYSVzgaPlsnqz7RPiOrvDiTAOmEsuRiDdbWL6LUfCK
LOFwwXHMHMNc20bvo1uTsxGuqN6y5950w9VMfbuv0G/yZcqS4tWU9nDHzQ5ftRVwD1H/3VZUzL/H
YDass66n2xIKC5jXAQT2WXs5vLAEp/kBQ1BGGJ+pMr1xU6d8qiFAjJvSt8vX0VMTKl8CzlfI9uRP
JGpRxTC0qowt4kfTXkV4QAYGiCTCrTGf3xL/EhKRC0nE7QpEci+Pg2VSXlpBJB9oDUQjoW9TSbjm
QoRTOx/CCR8KsgnTn6CI5a1e5TEFxh0QQBUcdTOM8Ym/y19SUhanRTnUkDRmT2Z4xaKEzHn6BDHv
M4JGJbVsVnKeKbyYPSZI3/wGKGooIxI8yejOr7QWIlIyUpcUWJcJqfT84TmKuvIiwmx6KoxRXZtC
Em8mDG+hpR8uUEXjs644ecWL2qvGU1tH7cPAnTqR1dxgeZ/8GfOzHuwTwXzzq8XU9isJXQwFAxhp
liTTPSecUw3O8nF/aruiQMcVd1jgpr4M2osbxNNF5tNIRWjU9WFwB+PU+lHp79hJoWxJ8onvROok
d0Noy7fA6KjkfS2D9yxrkcJYrE2vtUfYHAzXKtireojBFTvj3ZxwQuzGOW9IpfXD505iYEywvzzH
PU8cbax0bXhp/YhAci7Q90/uD5FZJsSDem1rlI7GkAIpdoZwg07xzZczGjdHjViykMsD/AqTOwhI
KHX6EaoKZ9hDf0tmyN1cVJgfC5eg9XYsdhO8tf1USgANU0daGH6A+cSEun72a2/YgR2xn2um3pS/
bGtfVeH88LXZHTJHuu8e4WPrLmgEbaJa7eokzXdTmvpXgBzdrTVOwg7W2yJ9wNnN1knZZ4Isbueh
xKI1s1iOw3xGOyffjcjWP4hIqXfQGYY1PiCoI/hvocQS2mdNUJ2xDTK9NtDBQgfkqrpJnoKwCU9W
5olPOdsoMz3LHHepDbzEB527qUqDMbWicP+piqY+TJ1VromrK9/ptMM+dOYOCwR6QfFeZCmLvMNQ
I3wwdDrMx5mf2F7A/zRYAyCbLUIn5KRNJtQC6z8suSQqX4PQ75e5rXvA2R7/R21VHKg8VT0EvUkY
l8tXRDBexxlMWTUgZhcKgEoB6zZaE0Xx5TtZsgSgXFwN6dvfAuqwQ4cYaRGYKa9RIbJ1oKc7J64/
yIPe9dC2VsaUd3tb1w6cqwg+jdH58hCXIQel6pZs5zfUEZGzimMVLsBdgiUQHf9aFUzf7WBCilBA
k2Yrw8xH2vZSjFglVFEhv9Zs3TzvfW5fiKwgMawN5k2kMFvzzFtP5FO6C93H1dLgf1uBram+h0bf
nIZRxfdGFhHN4TiDd2mDBL2YNQfPiR3xixHPTeshAWf+sx4JFFmYLhOeNUnowePg+cnecrKM3WXK
8OsEfrvVZs6tofO/Go2R5ocvbrV/2T0zg/A4Aaby22B62bEb0ZzHPDhrFU5MJzCgQLzDBMBwoDcF
brQhIOli4dtjuOUIjHe7iIh1Lazpou3I+mqV0TzGcT8/CBH7Lww/iTdvo7mfFnVQOPuA1DVyOXle
dxj5suLoDIXx4eT4F7dtl9Qu5pPOXlZk03crYQs6DbB+UGpg7HAJRztg8xivJf4PLIS2468EIbvX
nGHx0SrnacfwDu3c1Mmm3LSpHhDg+tZRIHf7GBIFXLGHKsXpwNXiPi2m7AIBOjoUaT4/GjnRsCbJ
hQeznS2SuxwrkkyKLPP5NidZNGlZb2Q9QdqMVeZcHYprBj35ZJziODEeGgo4IjiIWCXOpHjsmhor
R+MKeZdYzdVvHeepFArnRGWHaC3oBFnvlfasz0jM8aM3l+W2UzBQmW68B7E7H3Xl9NuBCczJmML0
IXL98dqostnifDQ2WaK+hDCxMdPYno7oLlsM0sBEDasu1pXRJNeurL3bbpgN5AZPzicU/xlauUvu
QhOy0QS9ankAvUBdQLU5O9G7ybmfwBt4aZjdF7puXltr4syjQZwxDKgJWeTcNxkHfspoa9dgGJsw
vDWVu/zM9cZk6MbGfSYAwTgwB+9UCaQJBES64UBJ8keSheMyU9gYRxO5sDJchmGxlb6VTuR88VwQ
ZjFgE6Owkx7O/CnVjy7JVAtjpD+6QeZJDDVnTqg+YVg1JGcHkM17ATWTXAoIhwlwrXmSl5ThyXc4
BzZM3IQOnh9DCy/QZ9fsGY/4pZP3KsV0wssgkLcnmMDqwX8u8HGeg5l5SI3wGKgQGIaUAoFYksCC
T1LqF45g4bLLkll9on8uGoJ0ZmqL99nuu+67b9H8pAEToEVGoKwRTcX5a9F6g7d24hLQ6yid9gNW
hvOG3d4+N9E4rXKfyWDrhD3gqpBjjZ2HGmJ4RITDquvsBBxe5tlvojY8uWlrunU9M5NVw8nwpa8c
1kewZuNiJgToKbyFAPlTV31zYx2/NzbBkzQdZhNoseTWj8Je9Xnp1Au62Vh2E6M+mHz3W6B2zOHa
GUBrBzL26nuF+ILu7jCDR3AGkm1Dg36EhwYzODKW9oFViTGnWC9bahUvlM1jmIXiYI6VPLPeO6Ch
6s7Z8NJm3/pMkFYgc0I1R9WgBs4hpFUtFW8/arkOJlT9pefsFGiANGnQbHZVAfjH8CDqukSCzzOo
VRIKGeMkqmJ9boyshddZirMsJsRaJo0BYPEhclzFgO/A5NMmgZFMj3NMJg1nntu6V3ZxdEe6fPcT
U7A+ciSMSEGKyUYYWwj34FeR6d4LMdYuvnCHZisY/Cnfe70WDxOjS+Y6A7s2rDNTHZJyKL+nYppf
MkRWVIJj9hNPd1kiGovEysAsfYg8Nj3U/PEd4r1oKzwi0mEHByjFXVXjI3IzS35kMU/lqiyB9bO5
BflmDqDFbJyS6lNO7Gvs8f7J5yD7bI1ex+SSs3C4REUcH3vF4r7xfDEgW7fMDOdRKV44R2WfXpEF
wDjIB3FZPKGb3Ssc+LTQ8q56FHIan+sqm0+cVtMf+MCpAzMdON+SipSGxRRkFa7vvIvuaqwByP/L
8SjjwkZQNSQPEiQt+VNBpNa9haqDgTPGc5wG82ccIPBTEl/Nzf6A5asheg3XYwT4qe+n6sxRG4TL
ZDfDzvAGjj3gMV/Yj6cQU4Ttnoi7yWAY9CBvmqFtyeDMi5e5Fe2D7edpvWBxdnbmMDXPUeDm951Z
otuOSPFcmzR373xIJmBRKh77UBtRsqS5QZKCk9nbmOSW5WSLbtPGJCNJc4wehFvWe7PQjANcDIl3
Q6sUTogAkcqiHhrrJILihiCsZfCjMEJGa70B/M4ZGXftQNAQJq6kBMITzjTgtw1lJf6UxJB0XyFu
EW5rdlfQYTw8Gu7e3sQq+exLg6Cbgk4FIcZhgUVHQEK5Eo8dniDmRzvHistPDQHqobZ88VDopkXK
fqMH9a1vX0vs4I9O4xtv2FPFqzP42cqJrHZlIFM+sOf7RwibtGrAVOE2w8e3nbwsexC+276mum43
TlBKGj0oS/dY7Mud8nrzMYyhMTQRmLfQm6dH9HUuh7yCgNGZLHRlh2inA7/YkH6kFxFVUYY/ttAH
lZvxMcYjswqFxWqXRaTdOzlY/9QZjkKFCgBny3sm0k6QmRoOl3Gwpv0cSHWCzGvcVb3fsHEO9TUs
i3dSUMxL3M7/nbrzWI4lSbPzCzHaQngI36bWSGixCQNwgRAewkOLp+eX1TU2guQYh8YFueiyqraL
CyAz0sX5z/nOn5rxE92cBlSUGPAoJcRVd3NyRLO/oZ0kWtp2PL16s6jfi9mwfqHNFJ9Fk5PLKqN2
4B4ftMVb0xvDRg8yTc6JFxTIJtrobws/QhWGeFgNGMLxh33H7g11GGQ31rRWJNVSV/CMIsou6ilx
twr712tfS2tr+yTPbHgoWbnLhVWumqHWxy6eeAtUhOpk4qg4m11ePkS0gV3BUqXcEzvIY/nAU7hO
mwqgID6ubGsJFmLGUgaoacqRbfTRhoBbFOfXvIiGrVlV+qvvw2ZTDXhZ6rxPNkyS9WHAKLwaOzPb
VHXMrWvsK3a1rho4+qK0HZXnGdcO5lfBBGhuNgas5JcyKbF3iKkEYKWhj9ZuO60isFL3jhXZRyGt
cVnkUbNpyJTsPRz+X61UlI3X8U1hoRJZ3GiIhcOMJU2OU9JM26lvpy1Kbs5CZGFr6M34rqihHlZ+
irxLWI5bDCCoT2MyCizBnXgfh3y8N9HXVqKWGFLcxPLvXZWI38rp5CsVlsmPHkyDZvdq8nY+a+ZW
VDLbTpbn3y4FYtcEYwo7p7VPvUyNJ5eIwdbocQGBxk/14xy2xn1h5c2rW8wMT5QN8kV43vq/gZkJ
uIsX0EI7mXwQELEvHN/MjeHP9qodPe//AI/8/5H9npm5Y9oecAMEbTgm+NX+jRfhxmr4m8Fw+cyp
izh9/gGA/O9sm/+zv+CfFs6A3gbkbcfDAIIRzr0RDf7mINv/YJ5N8xCZMf7lZqP4m6fg+P/AAGUx
1AoCHBZ/fc3fDk7HxuTvBwI/viMpHMD18C9Mies/PRr/GQiZ+jC+/b8xc5BUw0IB2sz6D34BkbWl
slQb77LBzzcdP/0t2ZM5d27BKYytwoPDDpJ2uBI/obSYP303mQbhSXdOvrWMKZLu9MSQYNIcdGvu
iJTg8fThc9P5H+6AUixnMZJZYlBVrW7gxh9TSf+VYuTm3mf8My59xEb4/f5cMvrQUWTUyzyIyK7X
t5Cq5ToJhe81x9hyVZVu9wDyyjk0IcPFMSSbNNdZ98f3BpmtIbBFR6UG82eKk2ZXORAELgOzLy6P
kwNuOJnTdpNrMbTLgoio3MTjrZUYcHvjETq1MM5Zfuo9oNAya4vZg/cjFMvdnI2WuYhNQ5E7LwER
LCKBo4AiwDK6k8WgT74bqT81eku2kZSU6ZUjajh9LGU5JxmSzA9AblhJXBDG36lrjAdJH80hI1j6
rKNOLKsgsR9zJzSfhEB1NPwiukLbopbbhgfZDMjHItOAO03s4ITuJ3nDt6e/U+lWDLdCvYmtIgLH
2NU5y4fdxd9ml1nR1mSzsjeZ7fUY8hmLHLXhOb9FINU6Jbi/cumagb3IEa5HTzKqb1s15lsedSnJ
7oFlnlSWnF8oz4medW3xp4gxq3t+/eS+HvrqfeBCYZOxZRoOm1nhRIz64TmeqJ9tCLESxErYarDs
mc+sYDGVU141qfVQ2S0DjNh7SK2h2uq8y1aB2bsbhL/xOFKWcM3iIKkZAKdkHFHbjJcU6/4pLeIa
alStyRjbeYHnw1UTd2BztIFJlsm7hAf0Hpd/wWF1qlcJ+uiSO234GuWUsrGg00PRAGRCUW2NYOmH
XXAudU3s3q96Bh4ut1zBmTqX7sWDKHg3ZVXF8W5KKZnHycYsCbuVYR6H+UZgwm5ainXaF4azycXs
/4h6hDIaxj6Dxj5PXU17HtNIjjs5MfjWrfXHTJvQUYHw29G5NhZ3Nmlfwo+4nkdeqiwfdjietL80
mI8BeTVvMb+OYXewbFhK4OcGeEzQ8y1M1lo62D7yxgl/k1T706HO7PCHob6+zFkCUjVIncg7k6JG
nNCdGaQ7HfvjM2RTh+cL2YfLie5+MqOZxm0cJ/0ro+IiXFgZzQNLovfFsItxaRo7F5T2xcJwo9Y9
8soHfQC5dUrLcfxkN5KPYgzdfS8sNksAbue04Gg3ExAnxGdWKyvzw03vIPmN7L20wZmxv4X1C9Ta
8QdOALTbAU9iK0vybJn24pvx332RV9d4ZAKLXOKtSzmWl1uy5YxFNLrJW5/8MjGyFLXFf/BkjKvY
5K5Y6YStrRqSlTBbaC3EjBdYNK5se/owUSRlLCy/P+OtiD8i3263Ze6+Dx2dZWySUNXzAbgXIPNl
RnXYYpRUg7RNVwFq7gtQbj5X9rZS65wI8YZ47EEbBsumKPVJxYR+Ktp7FhyR7qjSuMGLh3eClhWR
Sy02JV5TjmGQ0mwtjuCqsUAMOzQvvNE9PSe916MsuqP6iYwwP9E0uI1vn1G/ScA2THaCA915kEGI
nM0A8ZRzEMXGaOQrAjJXxyEAY3l05ybNfGxCSY1i4dKmx9ybCnQRN+fGUvZK2FRuxu0w7HOvGrea
CPh6gJ23qN2hPFL/Y63q2XL2pZ2LcRHAN15HufvbNfNz7WhsVcN46htxZ5FUdjtxmAGKLjzImVYS
XFECaeJstwYxUfTBcEE7GSSLmXIuah0m/8gBBrORrd9qGf+JDfviwXOegpHODtfajU186MP4qZcG
qwPupix9ExQuhi4cjIIY78ZO5Jsd2+c+KKq1yweoDcZ7i5kM7ZU7qyXWMiz0kOxqm9E/xCrQNKbc
FmDJUpMKx4rFFWuI2/kPVSXfhinfRFb4ofx4F/NxxA5cvzhBfBZyXN/G2nzccXYAKCGUA6GuULso
wnJhUV3/osFgM2zCzECg2Ue1mSPvj6U4dVcr1w05d3ftARMIUke1KgbjwM0PyuLAQ9oH7K/COrrU
2GQ3g1DEiKuBlA8MRH6sZyFBuby5PkR20+A6naNUAAKEYASs5T5uLvl0jGB5GDV2joHTc3WnZPBW
0cS3ECW1Oty3bK5py3rUzQNb9H1ZFw/1UO2g0OfgynPQ+kMCb8IHWERNL8Pa+NiBLVmEMyfepOh+
81Q93TgIo/uR+VykdY0k1YsBAzYRp4UJBvvOF2yMHiLbKufOtO1ynGsyL/FhQ8NY5hD+VmwktNa5
MIi6diA/XQE4LVzO4wN2j3XY1FjFg9A5JxKV1+MmeQxBJy0JfsOGqdLu7Aq7Y7aeRavEi8q9bxp/
WHd6gEV06Ro91hvevS8UqwmMZLdGdJ8qQBBavzVpyPvWCYme0oqm+7RbczqbeWucOz+OzrJxOYtP
ppV+NJqinxnSyoMIBn/r8trQwxaOx1gU1WsvuVqCmQ77fVR2xVtZxv7ad7S9YcnuHtuOPX4p234+
YAUm50uDQXT0rL5JOAQF6UeaCPOYIffd2PgtvrU4T58sNeM/N4CS1hsFTxMCpd1QT5Q4s5lzT0BH
WPHAUBznNzeOVB0re8GMpPpm9Ayrxbe64S1Fli32jmnV3m3LYDw+EVjB5RfnNCsHQz/8hJgyvoiV
e0+t6LA7dJz9oLn3dfNq4dZ9c6thkAzFJvUH0GiebILUr/HTxaJmqj4Zb7OkOXIz3rYzy3fSfZNa
qXqYbadNqJ6nypCinFGLJTBbE6VL4tyG6VtyF7TiYHpOc7BVG8gxjXOnaXM+Z6pw350szWjFqRWE
ZfTBc1yq5n2Mo/iXWYY+B6EsHzrw6DQ85P4q4r5Kq1Cmgi34cTSiLOIhCydL62VU+MlOYMuIVkZ6
G6yYqV0jxjOfEivTl6rapQHC7CgTcQJU44AI5ueqcUdrK0FX6PQ2Ebi8xrLme2Z29AJEFIC5duKt
qA3ms63v/Uwsb7/OWFinSc0ZbUWB00Qb9Pr50Jq3EEstYCmUogcPJmwYgjXlPcMWvcg9eRG+qSWb
fh6Avhk564TaLSF1jwF3Yeq7kz3DcUfcspjmvdN49muQDiFHicGf0S0g2l8pTs4+iiYRzaoX7rzV
XhVgsQ/4cBRzZ/5KFTRU1ypaM/Vg7TNBzXhVxOFWIUN9TPRVP0jQTnhTxtzbM1II35KoT0lhFtF0
pyNv3tNcAQlFCKGudV/csAItsPYS0BjmcqSpIUlZ+iPzlqhw+uRhIgBaMiUKjR9rjEqk8MDiCjvi
raFhYuqduxrU2l0rev3ujRyflxHmhPPMG4F40AXVQmR9cVckjX3fUPHQLmw76h89d4oeRZ4FDxjo
KVOAKMqbaiXNFd7nuDOygMwvUawCdyZiKzYazSJG1OneLMxkO3T4iYA2x29Wy1O4EI7dfUwkeLiy
dPGpUNL7tpKWKsVRuOYP5fDpFjusvK/spvnG1a2vXkszLG3o3AXUDKXIKpS1BbHRnyPPTYhsAIWf
7Ll+hhjhf+Szg3Gl7LLx2RMJnxoXZ85PiH/iLg8R5tOOKMgyRwg9FWyxPINYeBYtdTHvPW5RbApV
8GgI/FSLygyj91xPgg+shvwOfd74gECBTbeEoXbRMvW2caD9u8atQC9CWF5lgQtgOWEOfvGjZvqS
c4dsCJIPAI6a3QZbYB20T5K5KA4zKBroLlFCQozXeboPopowzuQOLzNqwcavivxT4vzmmDNm4wM8
ASYBTuE/hHVbMHmpnGgrI3s4WcwJKadIwvo+qR2vWnSNzfHc6phgMsQeqS3QHdPpA6JIV24ZwYAH
BtqEwZl++BHH0xT6T8roukcVzUR1nBngxzJq5/Lg+JjxlvCyarjwkpxSEvksbaUYm3bVMzkA2oPr
x1l2duXJZTgN9Tu5MrySbS9n5nR4Ew54EZxy5VICs2+sQhJNpmflM+IAjEMWc/+D6n1EwSboBNqt
q8HSBqxOQsTVw2BJ8QGceniwnaThaXLjE8QMKuoSqwrQz9ymYPjtDjQs+MBVO845cfOYq86OPl1t
DGTCDS7yV4aWfbgZepQ13E4wKBSU6QBTFDDtVdnjnD1zXOOclE4JzQdDP1MMXTTNvJ3lEMw0CQbJ
79AxglhNUR8+I3/bXzXG2Z+eL2t3Y52Qfa8F/kqGzBjKlsCb9Dox4gzLgo5PDQPOZ6PyahcM8jBe
CxOy9rE1G/PsMKnkrDri9OSQb3dLz2vCT8n97AHbXBmvuWRIAwVOujhdtccxD+89amnAoBuVnl9o
MfcVDGZLQDWnFEZGYKvM8tNhQmJf0z7K1grJ8rnLcr10QuF0y0KXWEhMjS+aqxzHlzCv4is9qWqN
07YKV5PX+NayThibLzPSU5TRRW0dn7AYVDy/ibhV2nAQfQmzcq7XdVCNlxLg8YOabRZgGNz0VtjZ
OF7T2R7uqiIEpOOVSn9CxIH87nXhQapaYsqF18+5hxEtCUIeKa5F4gVIGX+e0xtjRTcUBmiY3B/P
6NjGU2/0YPvd2KFjkOE7vQKtw99W8uR9T5kE/zILK3pgFyQD43BSRU52cnT6Nvgj5qE6mbeB+ljV
5Wc+p93JVIMB5Ec502sB5WATFa3A5G+bb1qPCguPS92LdesDYV7DrS+op/Es+4orks8pdKRp/sGj
ueoYltF0rh0bez9Sb7IFP+9eMEfR0o1Ww1GBlMYxKqxuHTVBARw/kFs4V9majtFmPTaq/uBdDj/H
IG3x3WWJIKViDs9RU/r3EamVEa6jER2zTPio0mN4neLWek/8br6GGEnXBXUh1B8HQX1F8gj2nqdp
BZls5zDinqDW00dPhoxiv1b1zOodeXpsFlXecc6tDHGHMcXgvRsm2C9WH0wb0mkzzN5B7hKjASpF
W3VzVtbMTGrI3bU9R8WO3UacSx5SzEaBWS+JGGb7ZJjTV69V3Q+dHgHdh6V39ejXeWQ7cjaz4U5P
ZYMtePCwgiyi1OufKkMz62ZFtPf2bFOayLEA9LeVAgjlwPIRyAjWYdP1MgEeb+aXgt304KBgXHsu
U7Akg4Bxt+OZ6uwaTsdNInYuiT3DMAixVtzVWcWq55q5wRW18/fYj6ZmFXZp++jgK32JU2O4k6Cq
vhmgtdcWXNNv1cTMbSSFAQu/pzeQ9/AGIx2E9apt+C1L3zRxu7hadHuR+/USo66+d7203WdFF9OB
CSZdSWPcc2iyVg4RoaNhGoKOcjrROb2U7jnIAZjPJa8MhlVmR1yWbXlNzDZ7JOQTPDGawjs4ddpu
FjoeSLAoLB9I/eO5LA3LWiqQnO6Sd1Ax5xd9ei2F/ev7tXO7s86RXIHBmneTGP0X1Yl63SsVFA/Z
KIYXj+2xBYNVoZvjoXE/lBinf0aV/i8AZW5/xf9jCF9SW9ST/Csv578CCf5P8cL/mwThvyv8/vkz
8PJEP+X/oH0f4s/6f1n+x1f+LXr7/5DQs1ywBLfUNN7BfxG9Awf92uQAeZPC/6IL/wtD2P2HHSB4
SwL3fyEN/hVaYP1D+qQopcvEBKOg91+CFtgkUP+d5O0LTzoBmnxg8vehfTv/IZVr5iYFAsyxt4m+
9NSSoCTJ6pWr0x0+5+4igECuMMuv61K4v40nd1Fj6J+0Cc63jmIdUNbeahluvckanku//QT7Vxws
cFurKqwoBSWNBJssnRa6cItLEEcfLZutNafT0U8/p4JTU85FmUu+M9+7mLH70acqSBfVR1E9oeE7
nxMU7DXuDPd2MXlwPfGrSSMtB0bTi7pw9ybRtdFEkZ1mH5+yAiY4iOGUGN0njDyU+M7ANGFJarA0
O47IwTIYb0Fdv/U1k9qQur2F6+dbL4AEahrjwgmGTZsZOQYDlSzaaLIWuR//sXw29KjjoHnrI0ZR
CamJWZPMphYufoephyoug/Rc2wThhkj+iSOCdGNyMHSCKY3NMqjzw21zX5Vt9CyCN8dW3yo0AYPe
ljAuKuuQGwvaTf5klz3837FPLrgsyDAZ4/qWl3zLumYrrGrcoDjUO+AKHz3x3S+8BOdRnyIjdR6J
p8znmTtyE1DM7pVmfUwqYgJcMu/iLOsvcb+D2LGM/Qz2TTiIexvR+Jx5xp7Lirj/6/8iOHQYGYkt
ulp4d07HLlSWubXBCQcNzhP5JkYBuMeDDmeMTrbXLKPpljFCvO+rKcKu0ud4W2LnWeFHWU++nDdm
3cERtSnpncUqDozkkBuRefCn8s4Avvxc9htKjr2nupEnEO/jiY6/t4h40eM057gvpwqzS3yb59fV
py9fHAffQkuK7Q+BSLRGdgeri6NjxdD5sVH3aSXpLSANvxVJGG+KOiGz1xneHdxI8iKXJmyTizvK
l9lyk3Psga8zjH5lREiUIyHXxz64HTmQH26QmXRyPGQft181uFKvf/1DTJQ4ZAohE0+vgr8052vD
Vu9kBK1NWXNUyifvRVkkIybHRI+ziIF41nRQgw+mMu0/deaXu9ovscL66X1Y+OMLMaXnrPbPIQ08
J+S0+ary6YAB75YtMT9a/Hy3gok7s4W16ZIXIQwEbhEPSrwrQWtsDTGvnNau0J0cb5WGCD400wUp
503f6PZItIcBZiFzri3nj1PToLn3DJEgIpmbIYVokFBMQBMAgq91zTqBpTsy6A9XFU0hE/44Wvig
PGelgXSKg1JbRr/L1fwmOufo07PDcwbQ1vNOZM184miIvGaD1Fm09o5HBK18uLloQA7VZqnohnLj
g4lZjaqMYkNrExU2tijXXFHzD5ncceGkyDjPXmraGLjHUxCcNlzXWlcvCzrCn82+56LQZgQ+4vY5
nNHdHKhRrl1IYmKzPpkxZXLYh7plnheYFmgXsDAG3wUiPwmGd0+wQR/Y4fO9FTL0gCy0zFTbPJpx
WDBfucWoaR9ZOCXg2cTfxYEH8kF7NYUJBmbaibNl3ZxiWcgtE87tZAbF4+xYL2ZBBgZv/4bKr3bR
GRAqy7CbD17e90caFWpyDVa5zSzxoinhOdOksGpo/12IkMkUgQz6shZzZpr71tf2o4WphCfNPMbQ
tDa9SP7Q0CLPvgtjibHBnohLffBK+2QyOtiJ1AUsAs047HvjhnuNeR+nAZd4XG2FR9VHwPPYY/e4
cccDunu0uCSKIIKV08Fe4Q5EtUQQiKwyeQbgtbdgYjmjFZ+yhJXUD5tmr3KfKjlF6UmrwvNc2bB7
4YAs7fdmrFE2QO+sW8sz4fjqpTsXxgUv+UWmqb8zwhAUaScufSjXLiXodN7Rw0lov+/BNescg2L+
a1X1t1Eb1LLb3wlWNi9rrlgecGCUR16FT12xDwSm8Tu3823AtrAjPIZThs291t4fRhifMzOfZdIa
T7cY4aI1sMY2KUU/rn4c6ZSgGhDIIrmy0EnxnhXqWziaa0Y1PuHLfeR7Brb60ENNy426xLm9Sw7p
NF9bGsvlcbJqTWlKvrsBPHXVP1QahBqyGMmWOnpywKzetQwPD/Pg8MMNVIcql0GJkofOM57zDqMy
PJ1tVAtMQDjMLKZ+2OXja2oztOjZ2ESY7Lvsyqg1UPJ84ymenQ11mOly8rh/A9phqFY2PF9edYjx
xyEzlOzlgvwZZ0qYIJT60ENRPFlYng7Sqa8cyH3mMMO2TNz7AWn4w+dIOsJaf0tzatOAAckN6QRz
Z1KGoVaatfgxVRE8EokMnhqNPs1NWyxllJsI/AyS5mLqdyG3ewiYEJ2rm+k/jO7nyXyphug4atk+
WRXdbZ2dkNxW3l2XGP6xdCn9Loxp56d0OY5iXwX82GHi+rfD9bCciPWoLtzVXeJu4ir4KUlyLeeY
ZYoyUw8COb0wsjbkrpLi1SWQfgb3ZXNrjeVZpqeGidM1n8tnsOPucqQYZuUBvV7VmAO3IJQXYxHE
9M6AKs1Ly12bkYoOEnmqeuk971DnBIrQ+kpUEdhHQRcQOAhxCrth+YHBkhe4XEmyLtxM0muXZRjD
5mUSgQX3o/TJjAYKAXi0Qf6tCQU03AKwbjul5HMQn6es3U3lTOjX9Z9apFK6aRm0iPmW88Q3hTnL
xoMbSncDhA1iCb4N7JepSxuAi1JuPgPaKa82JF0LxWHpx2petcGwxC5HaBtzEs8OM7sWY32Na3Vd
WiDx5rtsKMzl4GWnnk1NdV+pKGghIJ9FsQNYY+NOpq29tGxPrYVTTVuOMdiaPfMpcvs3GTZvnBbo
pmfkhnsn2TsMspYwfUHu2enXTdYrmL1U5DIXruJCNVU9CSfvyS3N3ehzkkIu6tVD7Yr7hv8N5hCs
Cte9tBMGMM5CY+0fylJgFY7TNwC0u14g96tUPVra23m4VbETN0z01C0xaE0bAorgQtNmW5s+fQe4
n5agriln7h1iydl3YcSPnIG/wIUucTGETKgYtKl8PfUzvFnKnBfK1im2qJBcS2SD/g4ZpxecGys6
ekeqCnOLPha/UBsj5F+skjqyPiJiUPxxCRZBZ4zig2VxLYwQCPAudyayeTVRE5BVb65mRoF770wL
2YEJ09Fs+4OXXfzQPjJ1PhQRozVcGL9Mvlem6a0HE89gkaTYCDj/eTJd193IaFxlv1jaCWQwTabw
lL3XkU+drN7aWj4pb3oNBmKPIw6J+TT5DmHhlzExPXyKFCgU4J2rMP4qfWOd0FpECW15Gm0GM1CA
NN/H95VelqAO/dJZd5wMZ6ozyIo+acel7lNEv6bw1lFp4AwGRWzUfI0b8jWmaT1VzIqjeFzX7Zs1
z7u6hd8UJ+8x/jHHkkz4nPTXDr09iJ9kORrBkx8593/9es4QAEYaaRtHONnBSfhJNa+H7XcrWzDU
TpvwKRxJ5RU5hRlzdPDH4pfSsWcPJiKEui8MjfFSXXzDu4wvVTx/KFtiGZmfKGS9hH5xiuuc2NBC
Ge4lSe17vzf4C+17t0t/6y7Ym131pnK+pYR7yKu4im6nbtH5F79Of1sr+wKF8UuS8c0km8XUcudo
h5F8+DSn6rfup8+SYSwrsfzyo/DJ7VwmEvIJky55s/wUZekXHmpqoGz3YjXikqfhU50z1O6NH01d
lpHfEeF7SormDa/MhknfV6ezr074DwnvY+vv+UxdVXBo+CLf4xfgN82G5Av+yX2oPeIysMi74Mc3
YeHjgIxUKln02SZv359mjmVgzAyXymAP2FZyji0x3PYBQgoFptr/KqOGz3tZvRVF8hUDns6SNyIF
J8fQb3q0MNMZa9rb70ufroysvd5+varKftssAH7QkZgxkq9Cyqdw4GeP4/tY0Vwkyou9vURTUJNt
zEm7j4su3RdISmQbpeazQlywK1390dgB4QjXRSdL7rkWwt5sXu1K43kaWEpKYkMkwdkp8zlaeqN+
aLgWVP0NEi5ugCgZM8oxIiI9yx4r9Kofian3UdwspvrLCopr2JbmMqLUcSFD/6pQcZZ+x1GnLruF
k5gf/Zhgh6bcBHMqITEz/sZsdJ1Hc+eNA0Jj0axTPDlbUujfopnFIbCHg2umO+wj3Day13jKOlyj
jbcl3saWUI/WOcNJ1iTxtiKWda4TdXE6VN+4tFNuYMhowdBWKzqugXDmqGgM9+vlqIvuWDJv3qpQ
lxyZAlKaHXYWh44aJ0wSUgFtsUJgIrydG1v2K5JTKW5aKIBXqx3DbZDQEQwkC9W3xCw74Tigzq26
IQC4z865eueiDOjh2zFc7062KSIy9R0Hb6zjTZ8Z8zLqVHWw1UpwjXhkuX2rRKfvE31Iecn5hMp+
Se+kf4y5HbUMmg4B1wcKr1mxZcYvLya5sE1m+Y6CK+DmybuTGv0J6gO3cHdiIECUiTqu6godfCf1
kL1jkD1kvmVcXZ1suxj8s3cr+NGJtfeshtFMOZxKDrrmUFM2zpt0HJmJMD/q9zbe7D2hLHWO842P
E+qCeF0tvN6ytjhrnc1oKapcWirIOpX0K0xv3E9kNezZnC5FAumzDrC8T+VW01bKMCZVd/xHMOTb
NpMMdvKqZ1Ru9mfoFtjE7C7cC5uHNAH1fqjSfSex2CjbMJfj+OK6tf8ieGsYPgXrMfHK3UDb9l0X
BS9EEur1NNvJQXfJqyRaeoEnMT1DKvtiKvSorKp7QBr6zuOwOhm4IFaTywnRU1GI8YJXTc2CzFCg
q23QoTeWQy3OjBj2aTwAwM6URYyOIiTGJqjzVFvtE69NdqUXGTttMZa0vGYfJGUCwo7hgZ8O6aXp
T56FBS00eawTbaxsQ13J1FIc4cb5ScfxQlrSXUu6Kw6cHNS2rLb5vKvSuFw2jdHdM3RcUfTYrBVy
ycWp6c1zlHnEs2geaWn8cfOUK0eTluS9YDAiXoB/ZZa6dhDDn5CgqIyxCLkQ4hhkQd10GWa7RhXn
+jZFr0PVXqPIX3imPZ9CRy7myrTg8wUWeLSkZtjvfaKtr/JKj8ep6XBRAPzZpJ7R3pt5nK3wH2Ff
SQRTM7j/88AxRLdyZUfxsgQ1shwsyombPmI3FD2cXnuTZ+0zrmhjyfc9Wy5Rw2bqsXHWU3CSVPdt
G8tUe6rnfkpnCj5u/9LkaoVEhQzDceoR4yZFKZX5mWTGc2ZCmt0WaTnfcUA5GyMpMWq0om0hY/My
mIhDY+y/sQDeQgPBMixG45j3FEsJmoI2ldPfd1OI/ObG1GJIEiGNIjsS3VkamkBU00UUkHIMqQYn
OgZjT1KWEWRyUaaxWnnOhpgy5g+SaPeGNbMPmOWaqpRu5U+snMLHMY7Ldsck4s6oGMNQ+h6smPDa
ZUGoPjB2t4JbJAqXaV1hWMdoovu8xjYQOHRbVqksd1BKrsFwqIKBO27vZ0tEIwyG6fiSzHreWLWJ
cqL0vG7TljhRVb27dYrr1J2WYaPUBssr95mA3HHDjBvYFK89cxAFf2A4ZFxtzvGrOeckOeximwuI
GMOg1daniTEkpN3N8TuXUnVEcXmVvZi5j6mFk9Mgkwc9zsmxDxl6ziW+CACAfTugPMlqUVBKvrPp
J+VUPxlsojFLyWDeueQEK6z/AjVyBHcfRBXhBwYBu1nDp++cjMmS6OXlr39QamEz06sDQByQoexm
aMgXE4zWAGOXAkgPJUGN2LlVxvUDJLKajh5mEapdKkZFSXqWZqN2XledKyMt1zEtnOimPvpWPMUH
L7owAvRO5LuXaRj0u9irP8ZB7KiY2jozOXtjwsfZR3eTnz4Vkf625iRazWBawVBoLMHK3QaNRcy8
mKYdgeBn0Q/RSpsGTWNmeW18/zM1cMmnsMn3PtGUGIrnMWFXwvY7fxtGLdmUej5TfCCPAlIPB6/p
pW49/WFNBSjyCcZMQD77qeZOJykoY+7LvgYcZGXdwlleW8Gtshpjk5ROS80SVsgBrC6Huuwr61yO
PUq+iSxUmwRDCjkuzbtW/WmCRpFfVy+2hU2yGcv710Tpnrs/PIi8zBBuJ3fah7YHj0jx2AEwA/qv
4SXMfH4g6LAGW+JJILetaJ3o9q7VH/xpaWRx92RZ3WfQSgJoLo3RdTzdJY3TH0ENWQdfZeeu9amX
GSfN2TiQV1+U91ZfC/Jk5VOVIdDVr3M/1LshnanvmDVr7jSHj17136k7jx3JtSzL/kvPmeCluCQH
1QMzo2nl2j0mhIsIaq359bVuVCErqwcNNNCTGqQD72WmCzMaec/Ze69NhBzHU3GsW0p/tZntkzsY
uyLDoWLXfeUrBWAvF21ThGw/WkMuG0/vwkdHe2qAE7BDLwwmhuYSB/awBepDH9CUCxJVUYUYeqzn
aJ/avARj0Z6BCi2c8Gqg5c2wY3mY7+yZvxYWMILTRuPFvs/sntDuHmrKpZHPbYM1S3uWlcMKe27P
c0Ou1pHH2iwfk84h4hl32LjM+DKw/CSB2tJJ2dhXL80/Ha4L4r9C26JRvuZzpe2ovKR4yio85AKj
27PesvnwsQ13NeldqFBaNd2XaPs3kRf5I0nmcJdM8oeW2/paFVw6auWyYhhrP+ueSuYpmv8Qd4af
UKyMQjY/He1lQH3EZip07ZwFwbTvsBhC9u2YFLJTLZP8MkbOuI1gjgFKtb8KvbTOXP+oBCZxQipm
y5za3nIkIF2GUJqyQQ8uJUciG48ILjR3X2TFcq1dkENVKw5410MWQ22/xeVTbGhFghplOA62eY0D
6kAhjumE59jQZyj1Zs8ZjVis8EbL76aIJcY016fULcOj+icUesha+FPoRcGN4jTBbUBzWPWGmW+i
WIUOdFscYhZGG9yeylRQMQwyu28J06/HpRxPRugFq7qrecgXxtdEnIsFN0yOXoUC84i7Zcwtkisp
29AslmOfNrZpHpCd1I15FybI+wPKQO+UwzmzCbp27NLPPQVNAfM8LWlggML6D4PAfDTGaD5SA/LD
Hjq9uvQur5BePeY4K9kvHgeNIGO5WIkw2GQZGZ2k856wkXTbzMzfsVrOyswTr6s8Z5LWc3np8oRl
VjzUvBlsBZBEKJM1MBNNi9hJNPc9eL89tbWOLy3j28aMeK8gD9xlgEOhi+BQyGLXVoVYdVk1bOw4
uvd003ODsaxdg8lnDYfN3AEu5pBF89aKmofyDHypVawREFT19Luys/DkjaQQBC2lOMGxQSEiuNTc
6rjIM5BobulygqjacG/As+ZnpTUt4GqPwkWyC2zu5uTHUlp/2vgA52PY5EwPgcM6pR3rk+nE49ox
Kf0iubUTob1x4ebv7aWJdw522qg33X1q9RnUV2ve9ktIb+DCiVNmwm+ruNwCe9PvSUWnWXA3oAq8
pUKcDXPO1w7ejb0XnMRiND7FRDNOrF2pEmnDGG+B9K3wrtgXO6jfqDYi5Jfb90HrCO93kIsdndRe
UO0BZ6a3apo2cNMpXsNYv2q0eqWXNhLCNH9RuOLt8SPssZARXagin0lDnuhclKc0nn5PJCgecwSC
bFh+hOlYL1Yc/a4jfS/KcrnaBYc2vFI3hyfyIc2sLYjbjG6GTm0OtR0VBdxP7czZy23+EmehuJj5
4EMxnE6qtOzUsBIkidAcws6cj6MLrQ2vJM9vWsyvLW4vgjK4GgfOUegbHCfSDsJSC/lsGe07uXVc
HglnggFMQZRYmiq3PAgr6M4DhvuYuCI7uRb7oUaDZhY9IJspY2P0FrZNsg0HZAVcuXtNVj+VSRlS
ToDsye60bYW3oNbD6tAVpbOuUHzviZh8IZJslyFA+VkbjtAZWQUjoEJBSadH2bY8z0kT4F15N3o6
UBNSeF0r8hcn6hb4PxiIyTKzEDe/umqetjO4ef4A9pOAsPZZwv2gM7nIovw4Ax47J173Z8Dl5FuW
G+4kOeUN9EgitZyt1yM3XUvM5i2PM56XVbSO9YIOugZLUz5EB0c1SlXAt30sF1A1E/132ZFBHqsg
P6D+XhBMDuFELlgEht/1OpEfdcG2KcqS4zxm4Fk2E31wq4FrLAoPNgSATTt4Hqgi5NWZhdocaScm
SvsaShcluHycZ+xR4/KA0Pm6lMbXUstTuyvNZtySFWhZRPIivJSWd5t0cYDUsabfsV7VHqDHvN+O
fYA0UrnMUUu6gri4lvqw6+LyqSJ1vnKVNha534ADvgwYn/SR58zn9Z8yuoAlZq2jDjopdm1u013L
sCcDkqWZ67eZAXkaOmWZZYhiWrwm1pSdM1WpBmPnb4pi2BRTle85gv4uVANYlEDuZvP45PYBfNR4
U3dVxwWsigfd+Zhp3mdjxv026OtDsVg8eQ1WRriN13JMxn0vikMDavA+a80z4G9tBwli6zAjH6Ku
YjbNmrMojkk3N6dcDhztEcNpyAbAsVR1jJLUJusi1pst1+/gSNDjzU0lYwNIIOdYzHedahgeBq74
wt7Z7jrv2jeNAzpVOwSIEJsptNQTxg7WjZU6R1PgWmkSuY/lkp1KqsMUVOzG+8giGth6Ggyvc2Yj
rcdVuvYcbT5pzWjs5oCSJ62xlks421RHuU38MNUVU5jlEIPObX2LuZzGtsj88CgKw1NTvutBj/iy
b7Ww/+ilcxkazz2nekQSWa3OS/MzgKkGdiQOrpIYd0lp03YBSL0a57Q7jgkeBIo8/M6S+G4te7p1
uhyfghacQUfsLq+q8hybhZ+mTb5lJUAE2gWLU3Q2JELSbPWoYT6Hq4+zeUxKClxlyk5CmvQO/rHD
5Soglx0y6zvtfwrE7c4KTomdgessxu1SMk5T47Ui8Z6f9beRI6Er3S0Wt8qHF7MeBL3s1PiRmBby
Azf1iHbfNKulMZ84X2/LnGj50DU24Rla0PDO7bXKu2e/5kjPj5YHBEQ1hEfNs0elzTaSqO24pbeU
SkBsGWLaaKQgNuN906lAJs0h/E2F427UGJZS0lFzlJ61oruVmdT3Q7G1IH+syhZvn1y+WYft7Elr
9yl36srD90BS6QZX5ebIgwyopLUN+dH3FT2/jfbTy+BrNul9FFpFyZbL1TXFT1UVJkyS+mcaIqdq
YUKOqH0i4v0krWnTFNUWq+Yaz92uwCjty8SKt+ninmDYEGSw+sfWdVg1No7BeYcImlmMDy1HTKPv
pnXttJC2ipIvvXfvhfZWzO5PFFh+DR6PDXQUETVgOM/cHR7cUzFNFJculdrJtr9HtCC/duR33hyw
e5LLgvS/2CfBXkPzpi8P4sZZi5PPIYTwz21w8XSyG3PEXD8w96tfPjLnzRAowKw3PsmgLjBnGKw3
kxF1boI2kDed8h6i4bgRhRZTNWM5g7goR5Obq+fuUVC7O6Z3VaunI/o2Ec8M6KT+yH733DlQS3qT
YKc23Bil+9PAtnOnW8ajZ53x8YrrWA+/xyZ0fYmj/2TDSNnAuboCNSdKxBYC64VhvoMiOKCSiacY
OCh+/4cgGNeG2dbEzzA7hEt9cT3XuMHeZXkU7rC2DFy3YXJ2CE+dgf7YJ94a+HHa2UinZDWZvX3V
sS88j5gqWam+hC4JdByyr5qcP6N0xWNCoMFvwG5lJzsLSICyL+tOGDt+CWnAkrEb81hH5aNL+HDT
NFXiEzjUr/RRH6XZFA+BV58nAuorvbb1p9B96Ba4thmcYSzjw/wkEl+WGTVTdv5kWvI5l96wo1GS
kyELQQsuBSwM6a6YYQqMF7O5jzr5qpfYEUILxBosNGttTSXSA07p/ZJHpOntYNjlOlEBYmB4VYk7
bXgTu2OAbL1L02QfzPGjNrv5zSjpOp9rwo8WQaRtzR8MJWX0DdyVTCgZM9CYjqsMIh3vRJtsEL9v
RUdGtK3MUmGEf4OAg/6g1zC0Jo0L2grPnOPdI75h/TwkwaWVUsfZw7wXjobFCpem1xTfyo05JsrY
SEDk7L9kBuG09WvE0ZfaLp2dF2CTJ0Ofrsqhs7gLAWqCBjDvmii/ReNS3arK9vtpMu6FkSKS6WSZ
bWxnv+z6W2sZxzAme9ybWqQYGG+aAgv/BFhx+CFNcZjC4bBYbOIh2XargmfcG6R6DqZxyImJTftW
xo33wgzr6HbLzp9iKuHmzrpMYVfFyHibobfTM2xM/p60XdYWNUxUDyYP4TjozwDQwPXZAoiQdx6n
CZvzjK24T6O3JPNtaDq3Ge7lLY3Dfmc7Ju5JXSWneC+yFBOZplntE64cAldNpo68OC5FjxgTVj3F
06Kpj3OamWtDI0wWZRgV2mpegBhkLH1ZJ27qXrf3g07mQ5QCz6ajP9R4SS/YydeVxx0im/ktq3I6
WgFwicjU92lRvQFviM5i0Vnv4qc62mir7Ai3XLY1n2XEQexLzs50huiaFz89T3BMrAS4hpokeD1K
pGCjPMY0EP7HF0z75TFXkxIhjB2QkegyBPu4CA46PobIdbVjUwztwyL3mWHrl79fHCrQ49EzTroX
rvMkDo4AtwiRxHzPnFvocIjkmB/wYc3valhxopE5ScYjmZiLNcjxJ8pKc0Uv6zIDSB0sn+KC7DiA
+17rTMcvmGjzY+w1WDRmPdk2roYqlXovZeble2BlcFhz78ynF2rZNIIyzNziKHXwO0XeXskiOsyB
gziUNe7adsxeOHCU90VYp9bh/OxBGtjUUxCsWoXilUttPjGp9YcY2jpHPW7bbPkI6xjz+DjX0UdU
eSFZF2DFNkH6bRnUH0uPN2teovQyIbYlmiyeh5GsgT6SInea4uy2WbJtew6mkzlgJkvB7HXTjWRv
+jZs3sf2XpJDP2oU5WIQc/nQJExpWX4jLLccWjPckuV6ynA2v8ARHjHTBd864JJuLsJvnDIvOp10
L5NwHGZVjuNkdN7qJf1sS4R/dtvU1bN4bvOkuKWtQewWY9HGzDXsIjpuAJto5XlJ6vERB5FFyKZC
qgpbvv+II5C9g806LIHkq9XZZrKs7iorLOzZZGq3HmFmrXM9H/s6AY49aPeq0IOdxyGjo8nbMsZE
KJfgezhw/J/C3KfuW9AhA1OAf9VeF9Ixq8VgBenlDHmRCYe+aEpcKQG5PdsJ2RG2xxayzarqnBNY
+G0zjuwaBuNXWpmbsaNe2jD3Xk1obmoq1EULd3yMiknAj7u2Elzda9UVf2aqXXIXZrnlFN8cD+9d
PYH/SqdmE7XepoFugiiGvkXZ8yfaH0dxK3oEk06+FiQvDhWsnJq550GQwRjjtKjnyTnKv7K2WHkJ
evbc3FCCaAYKdZ2tvak9a3LqeSGjkQXEe1ZFGWls726l48YYnYOALPHRSrS/Qe8+59qdTpoo5hsX
de5HciCYiD8M58wpCqfsPyob/j/4rv/Vdv2/L/F3QyHJn+5vReg/7dh/iRb/9U//g0gi4j891P9X
fsg6ij67Lm7Dz+a/UUT+5f/8nzZqiwZO3dLp9oD5oXo4/2mj1v9h2LbHpli3hC4wMf8THmJY/xCc
jnV6Oz1aM6Tgd2lJcUT/9r+E8w9lYYJeza5DUoZk/r/AQwwEkf/TSe3ajmXgv3EN+mAoouO//5fS
EZ3tcsp/pu3U27Rm24AOAJE2fhw18Mr78r2eGxMtT5SH6C6a2aa/sei3kTOEJxhHjyIZ4BlEInmx
vf6hAU5/YW407xaHiKVtqms/jsei5b41pgLXhmp9M4RJxRUIkHT840nmXLrbmRUclmiiKr4ynWN3
bEGGZsy9T1IlJLX2nI4mqFprIkeevEZ/1xyfWCbdTdi3yO33SAOQCCXPt5AzA0J6a/3PbCcAIRz3
pQmwXJkVMEvH1upd3C84X2D2OQtvdI7xN6LYupQPjg14HfTcwr7J/KjiFW3Fv/qJTsbMeiNfCvoo
wbJTFBc5cRyknYSNssH6HOLYitavzUgZEveL4eyK7jWC99fEy4T/5WDM0QKbokAB8AzfICOse3XM
RqN5HrL595Rk08rD72fgBBU8ivbg/4s6DHbxWL04VXyAZGDuiOrxHB/grgzopHHSdYDkEBZ1J/3M
Emi7EZqBb+TGyT43gRzWsI+jtTCpEZ6YQZKi/JOYwtgRBM2K6DdWFcMfTNJ2dmiyrx14Je1ee3Lb
+jnICveU0m+SwsU86wGDq+5XsXUrTTS5kp6DfqZXeiGBozfebmo4AIfEl9Qsu+1MThehSTUAaJyX
EuFx1VsZO/u0TPwZJ4dpc6GpJmTYNgtNogapefS+HlySAxJ5lbZQ1SP4jIRWvF8cyVdxmn7qxrCg
T7gFOL1+tyBDCC6hxLibHJxyK0tRd5YY6/x0YEkEXDuN33srSTdDSb8HKF6cjx4BN28gDYOyl/hT
XXiHPpfvUVwessjTj5MRbTpBeyy8NCwb9XTXW4SicjDFXuhV5xuRwz6uHL74fDybXnqwTb15qVNO
+mxDykcnxKhBxc+xUTMMpakm+aOWVzzCJLd2LBF8tuFDHdfPU9aHh6R/Rh9OvowyXut2WZ/0mkEv
sB6bkG45MzH/JtTSU9fmXzX+SlKzJrpRsExMq2DGh4UtWByFwZZQI/s3Uxt9NwzHEw0VD621cJGH
TvTQArxdVwVnGTMIlz3diNURfSdbZQ7cBiJOlB8gUwDirsiwF6/4ClIHcS7CwxXi2QYnXV4YOiiA
+Y7NxtgKPcPSMrpYXzOT4EDzp2/GK6m0s8crtGrscuMEcb4mk6WvU330C9nvS9xv4UxlTEdMbl2B
EeiHbi/FbXIzVkzhjkt/VeDBWvFcf2b3jTlfglPhyEg+EAWPC7TDJ8LPkB9Z2kAaZaJqIs/0ow5p
M6vx45pBXq763vGg/pZ3febnS4c0yBJX70PU92uqZt/JTpHHwnv7yzbwngWWvkshVPIT9OmWBN6T
V7zn2HJ7mjBxw7bgI+VCr7ZDYYFBdwFcVYbR4OzQBkNqs9m5jfZJAcdpkhP6EtZ5J1cbBy8/5z0I
9dS8JfGoAU0jJtvBiq08xHSN4nZEoWg9hzOs4bJ5XZLkUtBd4JSXCdl2hYsq2mkhuMJhfOUUQ2lH
3DpH6dSkD/TwTNBvRsHKqn0V7KAd2JfRGx/zOcg5F/ohWfpbMB5Nfrvd5NnfXpSEN5Ilp8G1xJfT
1HTujRwgrGnZmzJam3W7EHJgfAkBTh7KLHwkamec3Kl/SnSKh0VzrZz6yNE5v1YVNvkQTgz3ZYDW
GvwyJqzxbLKHAn13cHX7BXXlg0ZRAxFCnhy6j4BtZ+hYJRuK6MfEW7qKHBK4bgJOIhSjXwYGaWsY
KkChHOoSGYS7epuMAwR8L6BxqCGUijpYkp3fBsVyrLzs2+2Nx6KofgF4+TGm9FJfKjv97sNOXxlt
Rntz9K6bx3IxzSuuKtaV7DzXRtJZ/kj9GotXNhZuhZEd7OGpGwR/eaIqFMXSbpKet8FkZ73OEN8K
XDCHIAxe2yEnLy1mPjwhArPXhSyAY8zRocmWPPjBoP57nGBXzFT9sCbkf1wSJozSOl/NVUeMmglu
kKLZmLjJOvtnseXKg8e3cpfxTxdR7yIyQhjGo8mLv2tHUCEJ8QuCyV9WVpe+U6jA9twfPM7wQRpq
K7sMknVI/JCmDvclXBbTl/nCg4A+4RZwD6rxq+Z1eyOFyA7IdoWErJo10mSb9mwtKC08BpwyHa0m
9gf6aVPW4UMI8vHKNNKtWeZWfhHF1mVJ7AsoooZ+HRvNtUlPmajXrmdPP6kJiNpyKQyoSusVPRi3
RT+FH+i0UXLtioFKrTJ7bAhvrmBFTycapx/Zuoe4bcTJnRNzYwRmt9W17kiC2GR2IKwyauO96uIZ
dMvEVsFLmOVNjT85TIbd4rC8rzx7Y8jSvlrqi6gD62ry9s/Fe9C60TP8H3QtnvTkHLlLGnWwhyJ9
p1OC5XEAYsAcjIEamsL1hV2oFELhj0PmnVlepyzCbLknSg4Gyc7a11aSKUqId5IuggIrGwj1oal/
RbMonqfodwXXdmU3pSSnoxMAh8OxE249b0Ps7qTtqFYSaXrSSKKeC0dHlxvHfs+NihzKbO+J9XZb
e8ohIihgdOB5J3Ta38NibfuIWTbpB22v44nm7Z+Ni2Stk6B/eyJecH7eatH1p7GtfvrEo9KPUEgQ
13f8WsbWC9OvvPmYcaQ8lQNpWyO9yCa8AUey9wXukh2CJzgzyZIxKy48NMJHPaSxkteaVBxiKCx4
/W7b2YcZFZ9pHWU7Pal79MjR3QLadn3YxU+wB7QbwW9axXt8FFxX7JaaHmue/oMlXCwTeh0PP/jp
hCCEaN4zpLNQG3hNWLbQjBa+xwbmLMQYMrahC3SYtDcyq+GPlrNsyn6ucZPFzqpLsETy7mindu7S
Xc8e3mePdXb6FEp5w+p/8OblhF/pq4Wxgcjal6fOC7mVkaVI9GbCBu9Q1mKa91FjPTBXeXizJLUA
RuHHctj1/Bh2/SOdU2G4jblOfE9PptUM24MXEgO985Ug7ncZhrK5fKQVfZuFySV3nVeiPOuw+Uon
wDfWvAdZ+pEnkgSdkXLbQG7s2C8Mne9Yv+NU6D60imdTFCZymHTWcY87YTGb6tBGnXs3rNm3Wpmw
B8PUnSg/jmfl4g7BlMMfLrC8rNED8umpXjjs1SNBlSxwH5shKR+r3miPFNBiksJJvrVyy9qkWkrS
g39lx+OLbbS/FgcrVGAF0d0zvA+pm6QbRP7gLtRkFUGbbcC+B341IE807O79HCLr3tNiHPyF6yIX
Bk+DHcs7D/AjKOdrOerD8xCGV0zNLVqe3t8Srx/8ucXb6QwktGKY2JT19dV18ni9tQFRjvIN7d6V
2VdYz/q7hwpIZ0nLesBusRnF3aXUlh8zrT1/IkOhe079kJvUBGQKCMwJs17X3BofQ+CLzO/u9Brw
iWDjM4kjPVUv9dg/I8P3m76GhVHOj4Y0r4MnuD9qWbLuhvY3tvyOjetMd8gcF+zqsL8A2Obc7mx6
hVEa3vOJGBs2jxMJSpLVmnWOaQ2gmI41TEF/rcyjX0ZY0fW6dDgz9Y98qEbV2t6CEYTO1Oj2q+EO
T8sMfa5AzosiwQpID+56jLWuAxXszTvHti4gdtPXFMyTzmImhy9wctGx1oFDDMvOeK4UHKMHILTX
0Ck/PUdseCj9dhKM7P1g1KsIDkqh19tqyUkHWRaqTgiwYvxDAwAcaad/zfLp7LoW4DQGJLJqBkYH
87ulTQBbsbWLa/YmVlhzMFRUa/gwHPyEu4EY5KzNOXnXtDa+v3p2HJ5bN8E37PEZNtuhJ90nBn+B
/rKy20ZiF9FXrefOB6zWG7BRFi0GctMbi3sFy8ftC198JF7I5hdbQ+JdjeGdqQdmYJQXz8F30WE6
iUPGidHM3ruAJE84QGZmh7Iq0H3jOn80O7IUbRm8p1PP2Vee4zl/TgUsKCd9NszxiZNftAuweAwY
JrWg4mDESQ2c9NmW/a8uYG3keQsHT938aLgiNEMr3iTImTUzZvI44kayakQNAVFzz064UgZP7iUL
8a/MSnXu8oRt3R7dyet2vdM92yPAnpXIu3SbgN8DMcGW2+XmfpRVW99w7bO61wh5AIEEXF324X0u
dbhhgcEdpzZGJNWT3sUw+xPbWBcEzi7lWN8c26BfoQ2PDY+sXW6whu9DOdxyK7pjQsd7BbLiPlIh
xjHoT15M8lSEpEsB+R5tLXY3phDVo62+NMb0hafUw+ad45vFg07bQyTfKpWJiIP+6nqSqjC3vGVe
cktSPsVcgcOZQsqDWY/22RrmEamDoDGxVpZcfcO9qwrLPagJwL26vBCTQlcVbXGDxQ9ELv8yra5/
7XdO3YoLS4p5S5kEOZ/Bfm7wUoII/zWqJEir8tXMFGk5vyZ29FkZle8tOm1pkfUewNHG2u3scSbs
RjklFDcCdWNXHW0BL7G9b7qzW+46116Oy9RdA0CSO6ha5E+zmFyYakVxK/AUBV6OhkOzVY/XNO01
yjnY4tHakq0paM62lmiGQ4A1OUiHajOw01nz2CQHzaV+LkNBd2gRQNis9Oxg5E27dSPGHYbDeMOt
ZHpmRfgRUQS6q7XoPVZXJqCek+EI3HCZSA+tjgAEx5FlIk79VdsAphb1uGyriCSprlfaVx9WR1yf
ErO2cKD4Of1z0ShMs4E9UgPOT3nQeEwYcVt8RHtHmVPtwGhOIsSaGLC6YPU7r4xoMVfC1MR6yizq
PfG4UrsZPXXJRzGTsKTPD9fr7Fzd0KK7yS2CrQCHRqCsmy5ajU+lSpxGFbUdXWyHCQbCcwGNkB46
EwAOhDzNDuZz2faRr9sDJMyx6W6YLseTsDV8ycE9l3OBVE4JCAnsBqIFTdaVE33Gdmjfi3Cg8T7w
srdGaqQ5Od7vSDtlmJlHeTYEcy7bs8+KAzwpwy65m9WEQXKZeS4x8+8CWWubEn6yP6EEo0XCqdFV
wS/AT4C4DBpmF950s003sA5QRAxr4VFQd4dOkoTv4mMzBSsvhiopPRBVXCwRDZmXBakJ38NSwKsK
rFWTI9/EOAAOAOs/KS+rzhMK8Rr/euAXuGQQVncytLyXOGKzjpXTXdkdM3GCU+GtL/hYahrIgGwY
KatbigPtXRbQgugnV0oXkSwuTvFX/8oXWmjsb5HU8tecxMW2WVoJx9s1+KDbPsSU6tYiqRVKW0uU
yobUZB0aFdeIMlYhdQ4ST1Ke/TLO/lxBSktZYTC1kHUDaMg98VbF3HzGyrO2ONsXHqyh8GlIIAye
iPM0zu4RPNoZiAyrvW5GKTR4JYkn/nYn5pJS6YkFwiJWFRRGpTXGSnW0lf5oKiUS5oAvZZof2TXl
20XplaZSLsPFzW/sIh4z9gt56uW7Hq7xMSgqZ9Mp7bNQKmiu9FBc8VRd5Wa3D6mY9PPZAFmnFFSh
tNQYUTVX6mqrdFY3QnG1lfaKQLcJFQE1CGn4sBBodaXUOnymjQTCFQpurrTcXqm6kfsglMo7K71X
Q/h1lAI8jRnCayWuZszWqA20cCOT+rHRGSvpubH2rTv+6oypO3X9aEIfnd2MiNymV9ozkn3ozJ/E
oFt2guOuixyms3StL3X63BWpfTWVkq0rTduG3Sc9m/s0krfRVcm5UjZUjiFYT/m+dsEiIXDRx0RM
Ssuqn3owzCTEwoeZ0hb8Bk8DEjvqv/kedqjumdLfZ4R4qRR5R2nzk1Lpcc/+1tRfVA1nQgGPCV3Q
u0W2mIRibDTxaO0iEHmTUv8b5QMYlCOgUt4AW7kEEuUXQKrfO8pBYCsvAWciXAXKX+App0GvPAc2
tNUzppE7PhKSesqZABXraVRehU4sm6Ktt0XgDER58DOwEFf8TkCdWB3CJPkMlPeBhtIvA6mzK50T
ecLTYie/+uVQT953CSjH10tApQMANVC2yUFTBgvltHDNra6cFxB1YathxigxZeRx/I4mRyMObo3m
r29DOTigVZ8oRHyghYi0s3J5dMrv4WH8cNIOcG/A9kJ5QkrlDsm5DQyVvla/fIzzohqBt2MnCWlv
yZS/ZMBoIhiguSTDp470m6G8KBRVsb7EngLv9WdQfhXJGisOUhxvM0a+5mZjbBEdScy2E/uMUp59
hPnFWb4r5YWxlStmLLaVcsmEZUebWHpOlH+mxLcQDfauUc4atvz4OtqfSXluPOW+iZUPR2DIAWtK
x2WAR6dSZh1MOzbmnUW5ePJfTqXdnaTCxVxA9lRuH0YhnfShAQPDfJo6HEG28gaBzfpolVtoVL4h
XTkce1nSwOBuJ6xF4q1QPqNEOY50rEea8iBh+r71mJLYwaxhfkfVd4UF9SCxLqXanx4jU60cTZPy
NpmYnCg2eYuV6ymRJA3Mwt7woz+Xv84o5ZFqa1inFkmnWiPj1y6DuJA5udJo9xMnZO2TqhtX2KHT
AzNu7cc5zwEeK9FDWhABzcn8Jkwhpwh8wzppNVwWzjwfa/UlqcKDkTEhk/8LcqbUATPmCQ89s7jY
GPgaQCa8kYmoThgpdOZi7AdJRPLMGXg8u8aPNxBEbYYgPjUYQdzWfJgGk48rR7Oe1QqOGmTPyh18
i41LTaPURrhLs41nM1hjqUOVTsaTpLRnkQwGo/GCM/oTVvtRGsY5KKHtCsvaMyfhRp5nGCDzr8Cu
b4WB3V2Z0iRLFtN9XUTyNEwJKmbjXKZ+REPM8K+779Jy7hHo46W/VxUsF3VIAyYwmyacOy4eahYO
DkNebRvdGhfBN0Go1m8FKC+IbZy9YMuIOmLLnnD/oDmPshHmScAjRGdIIgvnCw+/w6SYyc3cE4Pn
vnSwSodVP0AIPy3jP7FWvqcDeoqD1/+111RlsvGQLRNhgJ67dB1arPr5hlYZPnmz8yyN9Ox21Tuc
hF8wp6wt+eWX2kMRh5kcVcbDErrPQEIkKBVr/Ops9y0fy/dmmSIYGpzEaPPRqcicXHbQTX+2uMNf
2R+2glbMYuR2EK7ZRwW+Dkplk8gXt0BdIvbX+VElNm4PGgbm9m0YtYK+m6E5gf5PV55eCbrHtPGq
E7pflRhF/DBrva2dGS27Pdc9gDY8s3qfnhv8E1amwXqgsbikA9bMbOMNiQ7mQNh+l3ZubeFx/YSZ
jLdajEhfFZ/SFenDRwdJf51AMidaPdKy1mOZlcanTu0xL9xeENogUI3Fr495D3DW7MaID43rUe0m
uKsesxo2VzRyWND66kd0Jap4qje+EHXiO1ncbzRcYUQUmebBrL2UTf/WZvkvkm7NGispqaTit1Zx
TOtatKA4ZV3paBX1cKzP9hOtnuu/39RMAAnMyVBfMzIMi+tOdIphAHXnmYAqdiNq0aH4lBouXaTJ
Pc0Be9pRjDOC567Rcutk6Y1G0HNSUwBZd8wHa/Qk8sgsYy3aiB/Y7PByzNcmZswceu0c/ztzZ7Yb
N7Nm2VepB2gWSAbH20wy50GzZN8Qli1xHiI48+l70X369KkCqtB918APA4Z/W1JmMuIb9l7bJmOt
jUoWYd3gnRP5Vvqw5Ys+tNNFPy5CuzU5bmAbYPCs5gtbEeQGM6gWbGsIO9mx2LWzw5DjnWVrX3o3
hdieuOOj74lbIU17P0WGETDFf0Nzkj3as0BCkzc3hF7x2XcQJ0qls9/rsDJM+FxREO0q6XPFUIEe
DN5vfuS5DxIHBHRkYUvX7F6gx4aLxIrl4FrO746k05YAKyLAS8arKwbXL1uD49/dTaI5yG40Puos
41LQ/ScoW6wP4VHeiO95VXXVnkYC4/Y6ugUGzPqVizcDcyr+FGIgpJSmGkl1/zYmefIW6G7RbEuD
hUQTA9VJwTfvEQfTsumc607kfeM3ZoZHJ9oO0fInz+mKVb413Hp+VR11HY5UiFCVVpCTxY8IaYuS
vWQFGonB4KrFkFou3YnhFIgA/PIHXrxdM8tnRvnYAxbbZ5xwalBC3xukxCeUXeUoiLJJ0jAhsSwc
PbWHDm0XdAxknz2a6GZOuU6DZngWj7Srfy9xXaO8Y1ngF+kdKW/+wJrxjTwW46LghWyGxvhum3g+
E9ay+mP7U8fKau/YnDhDV17qS6+a4ofe6K+F24ezsq134AZvjdsCIpn65tjUPe2VbPpTjnIgpFUM
gRVdrDhbgmloLtp0dLFJxXVWHgbVP9WJsVzR+r+2DnYXnfloxDz56jXVuamsz8mc65OfjsXDkp9I
lRYPfZ/dGCGKE668cVs4M+uF1oJ5jvIOGWrO/MQwEVWWUt+KRn579fRVlRbRUSJZnjHDv8MIe8Ob
vTxopzlx2fO0fRoI+Vo2+ma0Lp5Ljd/NVom0D9kSGnsBO8b+FQs6kakpvienolJKho3sa8gqovuO
eyTlhEbiWCx0O0gNw93OdIKM1eQOuQ+RbklLAnv15FSEZNtsRzbLVoqSyT/XGkxfYCvoCLaDFG3Q
rGENmklnDIMVyLj6yp3BDtl5ejk7cScVQYuDYTuS8LORzSgOURftdRT0F+YhNUORZlqjMXa5YctD
38lNVOhMxJHXmJ35p5PQWY0p7oPFrtLdaCI2I48ajpftVTubN3xjNm7Eemv4WpHwfuql4TKudHbf
PWrulXASqJ8xHDOmlIdO3AV26YMu5/Zp0SprX3T9ck613VJ8FTz3zyJ7t2PL3vqth5AtKvcwYUFe
RuKgsjXTiLSy7TxMx6XGkTFP2Tus1zlABGmHtucUO82UJqJOBbKN1XSqxXIP8G5E7MnAajZh/aBt
jjBJQk5ZoJANi6tO8IG7wNF1yOrraqxLnoyctt12CVQiG93aNJb/2afcOwZjKOxwCLod3aEt05Pt
MsfRJuKh9dFf7Qkb/l5WbUOUmTS7sclpRfE82bxSauy00PE3EgLguyjtE5Xc72bAOmogZTxNTvMe
+4TujqybRoNJUZUk42vhDddQL5HHtYbpnxA2TNumns/pbFHtdbrau710X7PC/kMiwyYDHrQzdbI3
WT+Viw4bKP9JautbtWRW2PfoFqDIjtj48LDJLaF4bPrEjHqgMs/dVLxmbVfsF0bfaAp2CPjN7TQb
w9Ys3F81UGcHXggqLjzQBXFaabolk2O4NgVZYLP87Bce4Yj+ZAI/HXRxBOQld3fQLEx4RMQquHWG
l0rhynLVsz3blA2Gj3jX8D+w1mNKk7h/+OxjuCbzwhpRbXifomKTl1UrRDOenxtdfPplHgqzr6nI
sHBOXfdYT627za1B28uo+O3O6IzzljjeNHqzvGx8jDN5dWoeAjvmTWn9jkqLoWCj3/8+ZgVlP990
e0zWFCzLpZ73CwKl6lzsc4yB13LQx8OoMMSQzwaS4c10KVDaZqm2LSlb1qCCOJVn+K+rUJ2v3rrW
0wgHJMh7YsDs5rtcGLNNY9JsJoG5W0vndzvHfSX1sQ/mZuAoX3yqpbTAqjCNZ3DG3jWvP9jNm/t2
SL4QHbrhpGFbgNSygoT3UTE7FJPjQS5tdPWGj3S23b1R2gIrIgUHkGL/kg+sY3XG5onHUdI1WADy
Gc2DAB+gxdYvYQCcNVHlntkGmSRa+kQxY/7faRXHszCaKKwZ45/tQeVXrZ3ScBiy4d1tkNwu2CfS
wvygoNF3kqix/dwI40Pz9Yd2ZGFVpuSmdb3WPoMw2/Fjf0YJHxeLIcDdmiYuC3FiXNi/mFhSCivR
2HjgAy3c6rmeRXvyyTsPCjNlGTm4y51K99ZaKXDePEvPDRU94KHpOdHKJPBqTNGiqK9NmQV4trqH
DnmTRDx8ZGr4wV/nQulwwscOH/+xRyjVt+SNAXo/KUDX14XzJTf1kRW+0MM5I1nUAmeHDXe6/v2F
LId+63nM8OY+op/kxfQ5subU9C7KA8yhtwl77ZEqqZmdveAYsAxzeZwj/VXP2zrQx6baw0RipUOv
IctUnFuTMDc7QmmYo/Bl8LjvBsu99rCe93LpGHsid9xMRbfXF2t8Qu6IlpZ9WKvf6AQSamxOedkF
eKThcOXNk584y9WOTXyBRdPjEiOpOtLFlweL6jrznLgzR7tBXk9Tx2NQdHYDVJHkJMNIr7Usr2lD
TVosRJ/5bT/tGXVPARF9J8NSRvjXvGTV2JhKnTIunQB0+WX6VWv+28Ak9WLHCc4vaQI0XxQkrAJA
TRd3xyn1HxPSgPaY56htbTmHsmatOZojltShxHXJBT8QmnBfiCcEToVLVFkYVjC0HId18BQNaBXK
PPYeNLeFsDOYQcqwhGAcb7XtgWKzKHCQMZdzUOcsQfJJqlBA+MhI/3nsfCDB5AGdsry1QpHpMekK
cX1a6j0e+vQ+Zibl9xrCXAx9SgJ5Pxx4s98zvUVSt/6Sxuooyck4eAJaQecOzEKxSfLJRFUiL6R3
tYcCFdMuGVEIJOa1tIgkiI6xqifQmrYXLuixnNKm6BFdfagihh8QrMCa+vkhn4nF9FYdTEYf4U4x
hCY+ejvFmtYhs+doRSUrXCJMTmQtJltbNby07keBlCpG/fTSpTwmE7KOOIo/Z3kFe/qK4iRnyp6B
mimhu2m+GsJMNY+Fl7j3abKth75sUR7DhlAFqNbWaa8VJp2gj+UXqYIlS63RD/IUHQpnSHPtuX7u
KifpJwek5niLvykc4nQIOlFHZ/IoTdyIni77m8gMTy4CNGTiWXwnITZGn4g5v+l0bAjx8lr32dnR
tfww6awN0nJ+MCM9PUhZs6TNscsLqTSqfGsGUNhfVW9azMOLpySlWm6NdsDdijrasedQ9JSYrcEU
DRoQc5PFYIetLddiLplxVQRZamaUh4XL4nto2ujkybh8IzktQ3vSWFmLKIuwMbpSllML303npycd
++jFF7x7pe02IWPHYqcTbPzgDgge0m64LiJ50tjMH+MUUDmYnANZZk+14SCdb5ePec0AnUWf7c2y
+MHkvApIJ6r2JtTDq8kAuzNGDO1DjWdDb8qgWWA8QIxXW6NZ5luloie0jt1Zzfg+UG/RYeoXqSsk
A4AKskV+249dtBAomdgPmXLWHkepF+CkvwlVOy6M/py6CmJ7arccovGur5tvjaK8M+13gc7pkEC5
AATeIWvT3niH6cMSZEtgi/fliDag1KJ3+rir9Hr3FDEMxkcpd21qzluPRCvJMnKuamA04AUPvaWu
igzlO1SQazbj0x/51IXtk5U6u7xuApjdt6hwzDOvMK6WcUbdZcFl65V37PJD0a0pYMPn6JfMOrk/
lzbj5WDpmRRDYLGE3HoGEi74DxSHKPiUvVxwKnMjuZhAWfSMGCxiI/DHyjz4LfJSzecyiPJ+A3+M
1C04Zibd9N2BKAGfeNcm6ak03A9r1t0grbsqbPri2/SpHLQIaaZmxg/5UqUXx6dKSpHeErlUEV5G
v/KUzBmIUaALjdbthqFBkeaWbxokYMgPv0mcrc9E58JASzfJ4rUHW0sOpJZg2LOzF1AVZBHMjPVJ
0aHoJCesyxBOFuOlYIs1lNHGrNs9gv917oATXxqwQ4YBLEE2a/u87M8pii0er3Mdgy2XlnE0+vrN
Vxa90h+rS/MdCW0/J6F2Ew0M0CHf3fERT/Q1jA1OnesN2DpswRkkJ3vbI8Yk4inoeYPJWG4pby3m
/nbOd8V0rJiVOivAuqA8wRUM1hfeB20H9eXdTjUVsMYHWhwBjkMCSUiXm5BBkhnfmO1Oy2LrWxCu
HpRaZwzD3uKlB+LobMxeLCdvvkkjs7YOFlmkfrydLUVVM7CDyauH0WzRiuD3lVChgOEgzKwDgMav
5NyIs192n1CIA3bmGGbrJ4ozkLxzWl7ZYVIZL/SwTdGEsO4vWRaZ19xmpqyn9qEofEYlvoT+J9cX
fkSTZreUlOwmwCsKtocrPNojLZ5NAyplCalgqecuMAYXQ7jzJCAtDxFA05Eqv2BFmROTFhYru6nw
AArGAxpdIgHRR/juQ+HgbVB19svN0dOIzn7vM/ULCtVOd2PzBoEmeu4XOGyNW78BumkqByRYooZz
1Om/xaq0NFJb/vAibrx+T11TfeDgxoS0NGi/Cv/g0QMEju1Ph2TwWImLrgtz3uDASIpzPmTTvrUH
m3E7gxSG+GLD/NIKLYVOctQTpu2xUzI/HmYCtLolRH5GeMr6WxB986OQOiOiqNRQqbFf8aq6oeXy
nlt/n/Te8Mdh9GfCHDrYwnxanYQaoAnyW7pn1+0YEoOcbqRxNhr/aczJpnHUiCWFwMZQgEZkKkpF
wwDdlnX+S9Bk6FYAi2z4tnHvcI3S/y9YvJLHsz156lBnURRG+LJNfagOCOVh9Sh1aGaK6qa+EZgC
3Yv54LZvnJNtaHU4dmxctCoOXSQKDDa4Xkr7FVSy4Rn0s1r7ndYKNUdzNYU4jqlhvkQM7E4IpTns
p6p57WMNPZj0znbHIzt3WUkcKJrseWlCqXveYc4BZkcCiZFHsOzooqiC2e7tkp5cbXxq96Woxxej
dPNtPFcmqZCE2rEe5Y2ZpQY5rekCjbEK2CBmvxpFHNFGAohMeUsy3Tr//QVNZbVP5PCcWmSPblrv
SssrznjsmBbNbE7/FaL/H1JR/+kp+V8hqf/87f+lEeWlLvnvv/Wq/JeOlv8P8wbwklo4Nggc+C9g
/69d90v924P69eer/Q9OlX/8zX+6VDzdMHWdt9zxfZQW/9ul4pJj6wvTQKVvcp/+jQGoEExgRRH6
v1tIHEyPIADTdO01+eAfLhVT/Dttms7f9H3LAFby/+RSEeZ/8qjgTrENy9VxmJo0tX///PevJzae
LY6Y/4FU3HdUbw97mTqgoGBfJ9wqfftG5elWE51YzFD+q7fyb4Zbj4g2sVSAdJyNU8OAk2jx48rE
TFhvpZN9bRtwYE7t66HRz6CnLOvuDkbx6sb6zcjxQctrhUpit6IPbGq9X5j+GyDLZHn8y1vxj0/t
v1V9+VCnVce3als6Jp9/ye5F6w/hha6FCb9nmI5nrz/6v/xofevkw2QPA/mDciHVkRlug/1xWBdE
JUE6zFPv47o6wiAIuHPaa32VnW29FwxBzT/GunDCfQc+mR1UPycGvJm+ORvyAwgz/HAHTpNuPSjZ
cgWgE9vSKEWVVj7n7LjUuuzq1l/ydQHGP2iRDWjM5x7hV86obONKJ3mcETMiS5WSxQzsOHAUBK2Q
g/agxuSrjtob7ibjOjeeFka2KBFqpNh36jCyKE7YnHB8+M0JTj1N8JzP98mA3RYXEFpXKgLTsu6E
GTJmclh1oA9g91dddCPCsKVOt3/V5CjQsiTHcWUuDMAXvKjvf4DkZa24zylMPyIwDbTW4kcFuEFb
CQ7VynKgsiVnbeU7JCvpgTUVAQMr/UGZDPyntFnOEZIsxOE+Tmi0RSDeH6RDphtejuGOcCjopVWc
m1o5hwVPLDY894REL9o6VvHUpOJg625KTquP4VXQOvOOdao0ETrHbtBYSGktzsNTA1AYULf1bE9f
KM9voFOWTcmdFsylY26HKkcFm1OyFBN+Rd1I01MTIzUW3otHbugBfQ4RTi1wjrrNCYtM9J9yMPJX
hgfp3i7ka4vLdmPNA8z/aaxPljfFB3hyun4ctYQIwRj/c9abFRVgRZVdhSbMz0ZWR+ThRjA4DBpR
sn7WPIGbUZ93IoIn2zZnpnbTBqkbxLKkZiKa3sSEydgu71Osv7hsmoBC60YOEmKqrppOBoafTfkm
syJmWL0EB2K90qqxQHbEZ57Cu0SQFta1t5xm5bwVRsvoRU+f/Ckfjob01AWcw3CqRqR88ZAh4I09
VoRj9YLE7DxbrTrHZvST+kNdBGmom8mL7bMz2dmtHMefRbd6dRd5nzqPXRJbgkzJEF/D0QQS1w+F
vbVaYtHyFSs41cuju3RHDTC86NhvwV58tJi3ZlpRA1e2d3WWv6ILeUiz4Z5nGlNlj2Krd3bmiLRm
QUA/uditGUMgnqI+GQk2GFB7mbp5RTq2YX5Zkt+ICdaV1I7+b81V2NIS782tK6plu4533UDAgA1t
bw6x70ZB7UcXltw/HPCeG78tjobDEdatzOac3pl6ku5LlHVYV4JxELgKZ4ZngJQcCjApksC6agD/
eM8PDK5CnScHtZOC+4ixO7qDB7w1Sl1oka6t+ZQY4rcwopPjwCVyaD80awgB+OGQiw4Z5JU2wZaB
WDgOxeDEmyxPX2cdfHVOR82CBJh6f1MRLdCsTxQz2edCiUMk03CssmUO7cCf0emxuaMDYP4cMyrj
+w0coIEVO7AcIUfcgicThPMaHr5XcoQ3UWm9g7v/kbduE9iaUzIidUkTb0/Yba/sF5807VzrvdrW
jEJsirqkjs5m5b3zfnL4sWrWXRZ4I1pJ3OZ7qIQvaYoX3mTjVGNaYRPPmNa9OPItLTuWzxynzkR0
HyYOvs+TDm0OUlyHNLU61ConCwXY7aLU1U5QXesFULCuCCyIfqg6l1vpbfCXI98ilcl0y8CumgcX
J37V3iuPpZZrzj9HEhY4jaIzHzH6iJEhu41JJqjA8XBC8ltkwe/FPF4V+XE1//xsmRfmgBdlEWYK
MV7DbEgPuIRgaPZzDpG+4k6yLe9nXsUdRq6fKk3e0EXdcQx8z7P/pfnMPvJEQMVLLiybJOyB+cNZ
7klb/AAU7qn3uirzrRhq5DppjMYs66+63u0TvSDnVfQ0zGQf0CdnmzIvXDw7rOTwgXzq5sek3A9t
Kg/eaD2QWshAgEmT4xD11aPE23rCv1P4PmNlvtWzSeh0xOgRWf0fDyHoxkvfybDpj8UA4dqP4NmJ
lDwQLNTWviYq8BmyZLkZiOqpE6jQpQFsdcGzuNSs4RyCv7OV22Wn72PCFgWX/XNloeG2pfbYL93v
skMSSiLrD0SVPxmyQXxwNR2zo7vHp4aS24vzjYeKNIghHAeOB9h8RC1tFr3HXJDLz2n5bZUB/6JQ
F6HfAeZB2w9/anlaQEXCBLNCoOsj4gO7CApml3lH4yN5qpnKPBLNDfkcYnVUMn0n+RUxziL7nd1O
MM0LLndgJHqLRmkc0MH/bpvMIQ0SEvMgMbAJDwelXHma2Iifx/qmJz4RJ/BeRlqfvQNXQzcG+6Rp
6jSNagxdrgYOHJTqMdEONWlArT/fkxi7yzD84Ifsr7mfIzBQI0JKgymBLvJPsnOMIGq899mwd7Kq
wE9X/UczKXtdf9xgMJ4yETWfdvvTKNTVSDGtpkpm26HLfk5Mr73WYWvrpV2ojd0xKdvhZCn70YKm
t7FW42cLon2r9yTPDmQaX/7+4gHJSFkswBNIjo7vCpxPfB8G8xziA/Bx1gnB0RaAsnDyRLuVqYZs
Du7ZRrVkbhQLoxEEtghDk41UIIVaYju2RbF+wPy7HMAQenH124zpmv20f0ClXMKX99E78clMXZkG
huLt9W2x50diudUi6HPltuQsrHr2X/Ck2t7yKQ4shMej/0aq52qdABCCxZfz7+aYdrSjv+FChG62
nUvdhnao35ntVgfmDu+1iconkcVT3NW/NK2hFnNOllG1u9klMaR1h+iOhfHiu9YhWTAroDnGaVtZ
Pbp+UVwMM8+DeGpQYXqltk366LEeoGCiy+83uOLabV8OLKi8l2QENtahLHbYu5MJ6n8n48p387Ln
NQZELM258cULYwszIG8ERWVUserHILLTfhU+N+7SjHhC6dV6MvOYiJbXWUObgILzKdf7DxMMJ2fQ
yGgjLm9tP4feSMJP3bApKlfZgDVawwEezIg3q38daA3RuMRb2QixJ5BEDoxfHNHif+zOSVNt01Ue
FI8LqgJ9eHREDaxysogfqLK3dDwSQOneqC3WzcLeBO3E7We6RwfqeU5yKP5lhvENKxCtrFGrzCeo
ltHREdpuHj2qHgZnW2dl3i8y9OymfFVcMnk2/25Wa5O/5HiVRz1o7fLDa8bnghhTnoY4CbuSDA6i
D8LB5iUnLrNgHq+Ve1DrWUHdmvfxyc5HNte2E3Bq95iluBxr4ZvPvicfPWvdHDX5IzmT4hYzQCa5
wnnoCQFEyeBXRxQbza6YIejgDlY5G9SREDOnEdcucsKoAB464ZmARNxuE8c+LBEwQHJt9qXnJUFm
Tztmmib6dboEvYfCOPq7DL1Vl1A84SW79GT0os/vrgDX4otVaebdNw+eNSZ3u2z5SVjTHVIHYnMy
6ftkcOpjNGJXbbwMONpMT9Ua8O30Ec9m7C1AnYtRD8XfGC62GOe8Nk6iG959BcY0rYhaya2NWQau
i05QQeZL3e5a/o2QAaPUpCwkreFJN+Phib2LvWl6heK8m0gwIdp450cmAvLmB0o6ARTelTfBiHwX
86o+ogFknJgNiPw8Hp1sMr8aUkRzk9yNXgg+IXLyIPkw1vo7F5mqZCKZWMWH0ht+Yvsgd+j//IGm
cwKNGUTFWcObyim9lPVumW3tCTIJpdtUE4jly+WcT1gB/JX3nBlGhUxqeU3nOWxJ4gXZEdk3gAnV
xm0iXNyReiqESjCRVXLVZJ56z8vRsLYPrKCtlzahs7GbJciMZvphe+ZpMNyfzDZLtlNSXEz/SSAP
uGE+mQZG17AA0JB5Jg9iN/7Ex/VEif4LBdCnaZshQXSKjBnvU3lUe+i2VUu6/KTjL27drzidKWGw
6Ux9zLGcnEFGsX0seBGZAx3nbEy2kd/vCOKGACV+Lo79qJYKVcDsQUCEn20adNI91UzqPKeIBIPO
rC6z8ddsqm8cwou7JhrDyFcEDpD1ohMIl/xor9F40PQp9ASYIljEvbXyMj8qYD1I1FlEDXP7gstc
sxi36yQobABkGUHeqa0TT6GswEPFVRQWSZ1gqAGbpHgMajd7j11xWAQrAqmy325U3ycBPobYONbL
2DLNqgR/qJDqJNa7rfVs+/UfNiOwJO38hzbHWzRgNm8rLLF4TO6j6xD2Iadsi0IwPnZjsQOWxCa2
SZElORhjKlJV06JhJ9cKYzs0Q33Lez3otEiGsqltZg7lU5Yn9ZUMbbpGraOE5yEk8YP4+NhfvgU7
y30B7h55lch2mp5/Vv07zPn2kvGT+YbUjsiAIeEDGHJlyeLayHcmDlLerZVB2TKt6/l/hv7O53Rk
fBraWkYdxeUggQNvlCRkjhtreC2kAdC6mMjVyRzJct9h1pkNzk5kPTbaPrMeYkJr2jRKb2PTvtqI
rHtiBgPe+gddDvEhH7BDzk6EKMn5AZXEGi+LQAJN/pMXpCNaHARfFhtltOdxnPyCFzG63qlok6tb
4eZWYqFRqJftsiBRGvwNZdXd0LB9ZACUOOlx+qNHyb5GEzRoNZ2jpOFlWwozcDqN1kRrNxUxO24V
/WHsvcD4RRLYL1+L3r1iRfiluzPqytUp9NtQaxZIjwCnpLYgk2uFEyPB8RkxSAIh6RuyGwPmwF/E
RQprl+H7jdhlb4XZPYK/vQ0e+/MxjhQ0dtYei3IeZzDVo78QDIESbduM6nFR0E2bEvhsxrpzW8mJ
vWKUl8RA0uk5rFzwCpX0xfvBq+edm5AhMbNkx/b21a9grLpgGyc6zdvqmuMc9CY/eHETRG4jQ05y
NPF66WJ/MxjHFESV1WQbDXn3m96OAB+zm3d8uXjTZ8CJpprCJUvJeHHM6b22JO6JRxTurJqGgb1W
3FY7wGm4Hfp2iwWnP2lO45/xhMQBfnwMfDAf0VBznpQVabEe+fRqiRCz5J+DMo4Z+DssE/aRJddH
qUEjoCHl8TNhYkHGtoW4WxIH3aT2UV1NCOqCYVgOyO2GdcR/9yMcthJ8ixzlOyLek9+uldasAyjj
EMOh99HpuHQqNCtbzYjfIv9bkuPjzzQ40PHZkaYJynaJDt6bn2eYdtspV3IzOjYxDyknIo+3yQRt
w/x5TfbQN65a2DYOtIj5tW/sXV9ySVuVhUS3ISSgjwI/rq6WpnYjWQPH2plgiPFEx5XEUDztGc6/
xFCuLlkriP6xol069ciDhaldDPc5q8gcqiv6H1qTC2WtUZoYdG08zPVD7DlEm/sl1Hel7sRk4TSD
gLBVE1p7K0l3cZyDZkU/EQ41/QYKV0L4Mv+R2kox6C9gASww08fUCV2tvRpzep1BgDJ5lA+2MMSF
m59tl8/tq6cpdpIa4X9lFNHdLScUgPOTjBvjURYO5VZUPyVT+eL55e+J6u3iK81bIdwvC5qrnVr1
onAlfzSsCE8myXMbywfauxQCUjBCVW82DtjK8kBRUSND0Y8V6u24kxAvMe7vzUod1486FJnsgKyI
AKkEdDYW0+xcuatFbZTPrdt/Uy0j/oyleoaMQFCABGpgWNXNdk5cie4Z88ObPc7tflY1+pDC3vku
RWdtjkuwDP4jj0aCt9ZezmzMxRHZ0M5R3lWtcmfVLJ+LNkVbQq7ikC9viPq1bCM+J11LDI0LESyi
qKus3OcWKft9hbVVxsWxkiIKYhJVCnO5+YY1QhdwnxeC8hKh52iaGFCQjPXHxybwhIPul97r+iv7
kXoXjazfHZktN4sfNkjVkoeJctD5uPqvIum6C3DOA3e6PEoUOhvAMdqRsc0Dks75HlvvxK8QC9EY
dBEjIS59acyHzEXrUeoETSkhnyhRHlTLIqzIvOHRHhdiYecWodhictKq/CD87AaqH0d9unomMAH1
XvU4Kzp0NG3P45iiY8adXPWILWFr5ltN5Rkk6pcye0jaMjmIVD3XNfuiFhkqktqdDbaDGcpQMF6t
Xgf+H6AoRK0PvfWj1azqizliqNAKnNn5jWE7ZbjFko6DIOTLUcn0ttjmpimOVUEFvqBeCZjwYmYG
umN0fmgBtNqpKl0CrzCBPyDSZ+QVOiDRGPEh19Jb955ro7cZMXMytmqQMoCLKzXhkzvovMSMtLck
tjrXyai3yA13UD3xdbYNU5R+rvepm+5joCpeYZ3JDW8CAsOJD2G2t0Hd+jYrNKgFC34yB1W0G6At
NqS713N29n15HXL3A8nQPrVMfnJn18TVvYubszL6J5yJTzlt1xRfBr84TIbZ4+8kwIWRojbstEX/
rN2pwfGGwJR1NBOt8jfqZtBvCkQp4UikzwooH/l5Rjqqhgev57Hgr1CxlF8USEgsfQ0KbnpG98ro
GQqg4E1hi1jUZFOZKBUtp/yF/+mFPhrRLmTuuiZLgbsd0EQZeIvV8AUkSlcTwEbk7Pljl7DcRMBA
ODh59WP1f2tM0fYpJh7NnDn58ovDwe4Z1t1qCTihaCZFIs1Z/go/DieHcxrFx86k38t4FVO7JDuE
eY9/zHV0QGLiQlpXAljFX3mN77S0Hv8AJTNQK+5TzbvOLBsm/GdC67f1lIoNuil0HYPLJqB600r9
BXqlsXG7s1k2J2Fi6rP9jjrP6H+4uvYn6+0vh+X95HWcQT8sjyM4b8eP1tH3ix35nEB9vEds9Tma
0DeMYzTw+izkEs/NToPuUbjaJvOM0O44h4fSuvY5wWZ7n6Yfe2zi9U/mtDc6Yxdb+OLz0nskFYTG
KiaqyiF1UWPy+d3qs2LI6269+s0ySI/yvfehcc5CmETS0RFuZac/crq9tIjdOqs5t516cCwB09Rp
kRbUA5weK6I7R+Tlr7euJHEvwt8YsIA/dZSMIZKcDYlPad8GczXezTa7+XWlDlbDXp4Fc5Skb1Iy
/PXYa226ymxDDRaWpTPiH4rpOfes3xl+lLT2L13XvGcMZvlMXABknHtTfblG/sfyBohVsnkc/Ojd
TZBVyuFBS8YvKeWVq+d7cPMUjAjNZ3VpFmTSIIWJ56jyPZ9C5idoTNYjUviAQfVkJFYGPn459YdC
q98AgvDh07SUYqUAlGGR9xe5P32MxkGpL08qz+NzpJxt1MRYf3MnBdQQEXkIh3oT9cyDoX999Hn0
VXRwv1j4I1quXRuyLAkXXad2OkUpsByIzy44qLZHBlBdU0RsZyEHK5B4bzT3R4vV8qxcPPiJlIHv
RguyKbLjitL52Y+UL7aXHVsPE3DTTadKrsdko+38TJMQKDR09snMUCNtQ2fu3lPdoCovWigyWR5K
PqbL/yTqPJrbVtIo+otQhRy2JJiDSGVpg5IsCRnoRmzg18/B28zi+c1MeWzaBLq/cO+5dJBLu/Le
d4290VyP4YOvlxsZqGHrkyyxQhyHhNdFfYos9DEr5aGF2gnujLyqCcukWlA8mmUck3bCqVwsbIAe
+aUjCPvOOpd4RkoOE6OhDCizSCKzj0IIfWf0uXYYHY4MEpOOvq7xVtUFwK9ID1UR21twZGRazZgg
I7jjS/rAxUiiULX1ydLa8qPK56cpeM4ycJuEWICsQ5q41WxNhnmgUSou+lvrSzO8lDFDxCjJgnxn
eCO4neI9wJkS4ZiIBSxNoee/oDROHbmlK+dtknUAUKZuVr2uTn1tvNoNxD0okXzDot2rIGT+gYkv
SsPZaLpwikawZ4BYQ6NP8xOjnets2Ba8KsWYwQXM2VfOZx1zyzT1+DUyE/ZszlFHDTgNVRpO47cp
kaa703el5mFnk/lmupq5ThvE5FVEevWo2b/O4O9Rg81ToF8baapQTB7Je5Zn0sKJpzSIf+rW5Iqu
9YdEIanLFemcc1kYWwFRADGLX+4qk8lI0iWYgad+5Xt5/DrY9t9QqhNtvXupsmTrTjZTQwJSyOXh
gwoKANTKeNv9qFSHOC+OPvHDN79Ov7wSMzNyUkBfdOCJmT6hl9V3LFnlcWQ86GBy4VJKpo2hRWdz
qJ/dJtK3te7nS/AR2YKkVQRpVIRJAsho6XSwUgerqJl+uSGuDJKIlM+ClgQoWaJj51igWDC0kfni
It0cWn1TaX2+0WwyQLQYpPOsM/hMNX+jKy0NW6/Rd3KkLjVmokfx+T10OYhfEw6LXojrGDffMf5Z
GkpYz+NP5ub+az7eGaPqIyNqBmsjPj+QxVBycIjC1yVq+Sil/VWw2VllFB97RzVHzJzituRRJpHx
XhWZi/WUwDdbUAHpPRYvote2/2gW5LkLmB8LHch0nnDhg9gaO0PtG+LgW0SHh9qq7GPrEZ1qV+0V
XwcuAbytCXU+brXp6nMMw9suPyi9XVRh0AyHwaOXKhYhmvKpgyP4X4wGLgWe0EtLnw9KvQw2aaGj
Hqy6axKl+2muiifQUFxkuMw2inC/lZyr3ZDr4LES/89FJtyb/muQioAsG4Q1vWhuNJy3PEc9Jm0l
dxTkgklJO9oPxO9lN4RGDGmIEF5eFhIcKlxcWlb+C9Djn8qadMlBC45Yt3qGa91jToAomVQW9YK7
6dlaOn73L20L94QzAAJkH3DURLa+LgyD6CJQKTUGkTBQ0ZLXl7wiNDI3Uzn9VBmLwJqz/ChorSm4
sFkFdfIEu4OfzsWyzvzxV09YVbgm+etxRBPgUL9EzKUA4LO8+y/4TMlNnRn2rpppOnWSizYz7/Fa
jssSeNmHSZh66wLQ5TFt0LkZaCmoDfP57lcjpT3gyyJlcNsBst+0OqF5GLEvBcBDPDkJKzpmRvDL
IzR0uFsddixrcik3SCugzHlNszMGCYTMbh2eKDvfkrEDDOJrtnljifrJet+6WHE/sxqq543oKDeJ
qrOtJN3TijHNtMCa9cBXN2W55HOtswKSXxRA2WsQJKxy1oKDojat8uEeQE55zIS3WEH056Gs9UPf
lKg1Eg7kxDReFnhSZHt/HvjUq6q0+1DjpugM/TVw82AX8Qv6XgFTaVbrIQe7XRbNO7iMSxun2Qtg
H5LoRP/UpFl0NJCWrgd4PonWa69wC/xTV7H+6rgp36EKswGGSm4g5dhpmi0fXTP2T7bjvCAuph6f
35bEWM93r7YSP4XSea2c+wTnyOtJAQQy4FAirHXbuvPvi55oYTL5zAUAwZOH4Ye1qeGP5S+9rus2
NJnqwtt7dGRwG6MdYKZ3Euh2GbxMiFry3bY7SlGLlAPoNavKHY+Nhit4cLyDvzCRl6RcVOzvafoT
9fVXGv/FHXRvmoyz3XhXbZrex2pD4h8MqBidBl/+m+kEj1lAfvI8IVBNaTIt4+4PxrFJwGLi9Fgj
wlVgYMQpXbBqVvrnz+I9YAtOh/PXzMmfxQETscsFipR9tC1lsfduZO7uL9UZ2Tr8bPBKfpg1+p+R
qYNO9o5HSkAg3ENuSVRFhn+lAXoeoYI0gXkw0+LcdupJfbY16WE9jJHV2NxMASsBNDUkuw+LHTm2
rbGGm8h9wv8atISt+iMWP528ThQTAx7gpJk2IE22Nqq6E5Jf+KfR3FxqvUpuQcOMSbuyqTK/2fKS
OJXYr9GU/U0dOpAgozYapNNditGByC3UNdUyZANy2o0FRiwHjc/TkGCTNCEjwNBp10SYu6Eubbrk
CiRcZrjGGZAUeVBo3RUN2pZ+uH1gQtHhrWaA68+nci7wQMjvLM/ka6I5t3H+cFqp48Cd6rBP0TuI
scYnYVRhj/v0ScAyZeuHzbkwc4eZqigucTpWexhD32BRJrj9OTmd8XD2mC1h6TDOqNTbZ4OTZ2UQ
vrTuRAphEZbuZq4b2rwAOI2WaxiSOn3jYLPburH/FZuCREvDxX/G6j1fIqK8nhmDgvLrYzNeK7QT
Wz63cySCcDVruYmHpdl2DQPI3Bb7DhHBzohYvE+1Ekc3wcsdD/7DPNrxrnfHeV3y9oayLXYma9SY
yUjY4ByAwSCv8M2QkdpUoSRJbdvIVEe9+9RM/R8hBk6ol112qvGArMo0Cm0Gh49DZr/G48Xr++Yo
ctQX+BRZbIrkUHotH4vzO7Q8J1oNerTlccWsG4wEE8QSAgHhh7QUX9II3QQXozcE7W6IQaw72kyp
V7LwscvRRetNZwqXeNiXnFzQkpxL55b5s2PJY6GKbO+WBXROlb674o8xLQEQS1QYimFeOdGzAFq6
lBHSXmnE+xifF6sU58HPOEayBZHf0ycPJHNFqfowI4VGaPITkPp2i4XxHCxKFzUT3psK/Wkh3NOs
kJKV+WgF3LLxDqM3gkubibZg474bgs449h7NZORi6dCs7gTGs9lKhZuiYlQPjcLYJDRyB5PEIMZq
NREwJBMAZSKuF1skaeVFEF3RKRgXCBlp262TNpg/zIpKyjb87koxQSSESS/oVDFTT0oVsoyns5lg
mbAny3slLbPaJ1IQIsSblZPs/qk6xuD9MP8O2XTvBmy5bB/OPRbL59YfyKFqvBz7DauirBehxMpp
DmkaDqND7FLsfvcj//+mWYo1cvf++2F2FevG4p5O/kuQYAYxU2Yf/rQfkcqtWV+9jA6gz4n0JqMn
sfQ/WTqUqKwQYSFjspbjANHu7D3Ax6gR2VOHRIpCKZeMHhjGYXpXH0wT6Df4BQPPG1H7BP3TJJ2z
5ZAuxpzzw12UEpP9V9C4emaDAMP4jJTlvo6uxU7QOmhOO2/dAFhcjTkFFUIjvb86AgSeDRQo7H0D
233MkgDp0FD/kM3LyEYGvPcQSwdfMDfIn2ovZag2HyLkNlsCg4y9E40RJIXmzo0Gtk8M9MJIqg4s
WC8Da8aj3XfvpQC5pC2CQs8Xz8JOiIv10ZDYNsiqTvzGljxolRvDuKfkNrvhliPWfiCv+4Q/B74v
KKoNoW9YH03YY/4v/joU0oiswdxGKAOSu47wiuUlGqSs7rneym/YoXelo5GfGJedVQEEbQr9KnPO
fjLc8dycDDd6h69drssq2fPEAGzl3lpxXbGtdez76AdHmxKTzUiEuRrDnCimirCF2ApBjkEg905G
OeGlMtghciEUq9lgDYVezTNZFCunJLQux0umeUize5slSeaxeJiOXAI1iT3JL9mQWNAcljAJjxA7
E50FDsL6tZPk321RkTwwa3U4C02FRlvbyHfIyOldCOJaT6yCroNiZWRMo5KbWzIx3qMsgrsQ07H3
YnjQ2wicdtakWzHyDol6+FL2VknxBkUDBaNjbQsdPxN8FHhyVmCvm8bi5HHZTjkFoQ987HXhVPe5
8P/hOHjt1Gocuxmrpwp288j5wuNHCTAhomiM4RPnxLSJYtzNucmiHavTo5Zxb2nk9NL0yXsAqGNl
ewQKlrP9ZyVMBBEyUh82GionaqyxMgm8fh+IdW5I0JbySYzTTOnI6CGjJcR9At+wwAHvTCj2e3pi
gydoZWvGl6fXb5b4KmreV7fETmIBBK4lBhGL7A53eM+cAVtFhoRCF+42aWIwl/GHcSGilBEGUdbC
qJ5Gi+hesC5oLbvmME7Gk6PH7yjjxhDfbJ9Xw6priMxjd3dvUDKujKopNqnDzZLGXGq5hyk4++iy
gDCyHQIatlKi+etG8Rfh8cOIT7jeZNUhgFm565X9OrY48QKT0FWdQVA5UTRXliV2BL5sjYJdTNM1
jKbdTxZyfxaLiVWWsWOIPe879ko2ZQQYzcOxd8Bsil7r1thsKOc7GoZ5fmqW9B9MXWuWLQCAmG3I
BPcW/p81oG57pcVUWpjxMcXrwYmIkX/aHLy39Ltz65NGHyOuHPr8sXDs91pnFtjXSDGmM6DVJ2/2
SY2rgxlTlPZmTtkzbIjOwo/FgAEhrxt/jYK3Bt/Gwc2f81q9I681tzxvYR51jBTnhgN4MEIdMUbK
JHqvGgrFfgYTRMLeO1vejPnwAx801OKAEpckziAW/6bYzzdAs9182iBj45J3K7TMqn0rLSzFXT+c
gmHCbMkmbsI+FnX2uUvajxG97uTMV14PIlU3U6zQ1aEKZBlDZLjXvbUJj7IJY9aYv/kuXzQn7a59
63yXzFQJP60pWjvgiWlnhQOy7pB1T5iDsMmtjjqm8K4MpunO5RA8tEhwc9bhZllP9ypiK4kTBgVM
dJjI+dvSpZ5b+PNl4TqYuCreSHXXdF8R0bMymgZWp9Y/5i6UgSZzNtUwxTdvLFkXQXTKxR+DeHjs
jAPOqHkd2YyYBQ0w/jXWVF9ht4nRCOVReukd/w87+ZpgursG3o2oFrAUlMTormt0YL6ZH42h+CTt
j0k9BXJnJBjJC9Ze86LxtG7kab6M8QCe03y2/DoLe8b/8wAag1feWHQMRyt1NpYGfX/oimGbC/Pf
iJqniN34rkAX5ALevBn390x3b0UHOpcx3yrPxt0sBm7IFESPsGxmTcWxtbG8dew4kJDCCKbijCg+
z2XYZM1fImim8tiUmwS1HhVHsi/7YZ3P2XxMUtrzNL2j+/pSzvBgl6B7WDSazBzw2gFNYpQPD4Cj
hf3OBoQnzjOUGPAlL/HPYNU/rWyzBzdJfryOaDOYWavWzj9w9T6PDSe/NuUPMh2nU8w4LRUGc8sM
mXS1z0kp3LGfeTRmtm8OcavxAOmYonOixkeI5MRrJILWytWhCMS+Ffr0Lg1pd7QWPuGezfymovY7
yW5aYDxPZoyVOuKkmhaVtkPkI2NMPD//wOr+1/NkJPmgACuTgZgZWYe8Sb8JKkIG5Q/44DQW5fp+
1NJPCVkql57a2gxqhym/1aMHEmIyt5kNcMfsRiSyDOo3IG+iTu3GHsUOTBNGWe3igBzZPg+9ftZN
IqC86j2J7YYn2hIUFGU4R7DP/FQdhyF4H/LNzL2PhcKZd0IdrRkEjmZbYZGDJeuS/A3vJUz46jKn
+N18QTDoTIoYTiGSflkv+iQ1bSfZbjMWMOsqKI8tnIk1PxsUSPSJZKdFbBH6yn7Q5Bxje6ofFtJI
497smNOPX+MiJFJPLJgL9L97zntkAo0wn4vmJWi70CefOOjiVysP1LEsLC+MW0TgcdlU4POzG3Uu
uMdZWW92y/aOhX0jiMVFy4ViQa/0YyPFY2pF08V3uk1ftu1X1euoftwGcSRHDeHgzbQtJfvVqjZZ
ZtuCZNEywExoV97J8ycVUnawnV90LZ7L3DWP4OPCG+g/2ZPuCXXc156bHONO0afDLdtETc7yG/jd
uq9rE7kcV65tkoVdOQh1ifLe6qQUkmhgv7bwYcGzK+PJaj51PaOvDzgTgkbn1oiJ5mafgvZXJHeX
hFgCGeZda8Wcd9VsnvpUJSciyM8WifZ2ql3qOj+mCCFCWyDHRGlkQ2f0IhwWdXxmGvWJxGd+HjIa
RoJjWvh8gPNMl7wD2mp5HSLzgKuIDqsUHYOrBIv9UOLsUU12hglFyV0WdqjrlCmTZn+AG4qIalNP
bWTMSBvE8Dhn1KigpTZNwH+KC4eQ+cmifTeTfDuxSNwx52j3idsQNBgzNZ2rvxxGcLqgA9tUgJH3
jPs4IhU3erJmpVadDUevD3xByaUUNQ8ticpz2T9aINf3+Iie3YTJROy3qKNK5AR4CNJT7QjiCkda
MPwd0CJHZslGHmyAD/tPXQLQGzXEyNKaS7MPA2fiVegJ1eDw3rrVUzURs5H2VN8zk+wYHXJFnxFY
6o1EwgspwZSwVy8qPyxFdzZ33Z9vIeLR/4ooOTY9pgC1pOji3HWXPIkLuiE0yjBXNB1zRVskp9Q4
8niy+EjpMRQy/1XX9+/0n+SuCypK2VxyLf5zLf+sfJinQ8wF6CkAq6lpv7T22UPg5LXUaU4OE9kc
wahzSYEgN68EgiG54FTwPXBw3scwIy5Ka4werXHEcJ+xzOkJEs9ilF9QZ6OFxzVWn/Wa3oeJ0aZz
MPxEr5lKjiKS735OHLIjuCCNOvT/xdgGrTo6FB2kpYVlasxfbh9sRS1+IRgclGgsdqAp0PfJNtYV
4St8HJy5BiW2j/GcER4SziwPDlBO201esB0g35Qta6tlYxjAVGWQWJKMpw3zyWn6bt0WrWBg2P6q
0hFhOsQ2HQse0E0X2+6lN6S+G5Pih0WXFbmHAMrvpSbpJXB6fLd9xvgyTYjn9aNLk4KHB4wUeuVg
Xgbd9re8bRAlJmfTytR4zp7pjvwFVcqQiE1jaGn6syn+w5lkyEsMePNRACGiEXoIVBANnHD6dWRo
z/lYxWcXii5Z65xzhJK5e5L6aFVo8nFzird8mK0tqIM3qTs/7qK16KDsQqoCL9ssLnOQqITR/nig
uT8cYyY4SKB6FjElRhl4H36nFUfTk2PY5wUiVGRASnk/uq0nZKqJf7WfjLfcz3+TeIh3/hAjmtTz
8eQcWinTOzOeXd4FxkVLYoMNTYcA1RsBC9TGWwpNdlWfbFVl1wo05HXUWu2CyBpzjCT3mK2TLk7M
crOLdOOG1zLlDcq6zeC6xKgEYi9s65E/Ll1Zw8S/9kbig41u7bbDu8WYs9Xyu3L0lzGHPZVpoEmq
nJMEccXBqVU4FVfP9/ZlFb8M1UM7RdtMjLRqLbnBmAk7HQdG4qFI8+W4dhO2g6AYXuKIgjuhHFzn
i4bVKY5LrFBcgfVAynozWKmwKeHNdrwTOsy1M6UshUX6HMMewl8fvMUI2rra+EdFVW5NLXjqEPzD
X64lF3l6MmqwFypILuPQEcUgaEz7GeqZl2Ka1stHiBGfuZQJYwWUdBPelETD1gSeYg+I9i82BpwA
UEBzidOJTQqOD/azNkwMOZLVKF1G8egD956sr2aJDh3nxqm4GwvqgcaTTHQ32ZRKww6WzlnoGACG
aEetIHp1XMcP/wtRpBDzmZOtLR1XhFGX2lZiNTZ1Nsw1CgEEoFgf9DVpGXJXxfWbFvk48Kox2lcM
f5YSd91pvxPm7jDGfceBgXxFFt3BT2ukXWSF2xUIrG75YWD/3CZ8HFyCa5u+CVk2XWKbovVxh5JL
BezjOAZit7j1Np1Ck+oE1Vc7AjkYK8RKsQ9gWXTNSzITlhWkzs7LkfijjYy3w1h8jIQ0Ie/jT8kw
4hOWIU3YHKzIdt0CBzqJqA6nxnuG2IbRqDBuk0sZ1eFQmFnjZNeZnmDV2Ym76+PiO51+sLfU61FS
F0JORy5HnlriHLqSOCuyQH+NvrlgrCvYdJXsT8b4UYNesZeGPA4KXWW6HZjtM+ULOh6yOsa4Y949
u0QEGIkN5xhlqjI4mPsZ/Wo8PQw4TFb0dPU2Z+gJmiHbyV58uAZPHOXZr6OcT9seKSfy+AVFFIIp
fIf6pCEeThDnY8o/Lv+wX8EGBZiDaGLk1COC2Pjix6QKRCRmA4xgx0jc61ZlV5XgneW07EKkgfrK
dv0z8ar5oZlgFDBuWqeFqs4Uy7ST3qK1tL1HOpCvAuv3Ni7HkAqSmTrVSt2h77LIjIRCgPsc1Wsx
wjUdrCe9r45YYkhiN796W7v2yxzSP5pZihhcWfse5suqzfu7QZvK5PDBIR6St2o9ufbW4PrquABb
rWbhbiMoYIMG+Rddim7Pp7HzDo35Gg0ERlbkua10bWYEUZj7PDsCPPk3OVF2UZGegTLXuFkxR6xF
erPaZWA41TC8QdngU5xCq8e/SRpQuu6ge7CA0Ukw8aZliOZMp46gs1UkD7puE1lkUouUDJp7961T
wYbN71a4PmTucgJ+iry5QuSLeG8pqQkyMmlL9Ja7wqMyTNOdY8c6Irb0EzHNY1D3NGBFv2Z/UYEl
Ma2Ni/qLLJ2N0TXzOgOcF6b+AQ0FE3//jkF73Wh5tSH5F5Gj7+y6ikg4rwJJ1f14koVf3dwtOG/U
yRK9WP1JbgEcF0tHtlkxlph7QNPgxYgzBfkggdcpAck8LUhU9Vvz26r5y6vlN3FhgISSad0AD1l3
A09Knwged3kuGvFmxuMjtPwxVA0A1kC/w1h78hgVmiUBQDXjyZQdSifp6wyBVlcvnr3Bwn9XkHvR
lvpGH4XcNyhGGNSB7pSTtuqkOAxZ6+/Q6cN4dxOk/3bcPWqSkXBj6PMeAuG8gnt7TEs/3oLZd9a+
B5mNaODXdvbPYwFBkGJ4q1mLKS1un+smekukecTYd6wa90xb+NYVNRlp1UZG7hHU2VPO0jyLBQ1Z
8UokMqr09yQR7aGQM5VVgQZFAzpEIwNyc3gG8PWSTMljUsafkycYAGbIzaT2bAXexrXVTwTEOjWC
I+KWAKQVK+FAG44Gq8gotpgFjtzlQLqQFn0XRbcRTHx439sTIB0mzkwIS+DxbknYjFnmztEu+1vA
t71jM04/pbfB2nBn78ga9oQJKj/21pitZ5uhCYEOWujWyIU8OWXbXurpjrwLtZGae+zIVLultdgo
1/lUQ+EdXQ89MIMe7gVRUkQPCEuqSZ3BZwtq/bTYGpZ2LDsXIjuNSag+pZ3cRYdqLgCiosm7jEHC
wYaHVKNBJGl+8bfgSYEpb+od33PNrEvJZkciFxNIbzoQcfIymHZ4rUEAPtXRAz6nAlGQVq7NCCXW
ZDASO03QyLaBZMJazgNqFu6slcBXNdcY3hYSYTfWa0k8bADujO6rDnCBay/KZqdfmZ8QoB9lab5l
Hk8CUYwIPjhtg34MZ8V6y4PdbXjlxh3rZJvWzkdKWARKOZSEWZIz6q+dreehoWVBwrQu4whqSR9y
Eu8gAv+IsRa3i96ELRXlWmZUaUk+vIml3u7EiFSattphAIuMLIrgWPv4HRbiKFowEp9Cn4ils5wI
XDZ17ylykkM/E9TZMcHNDafZxNoxSnpakoGXr8RphgVQnmfIAgBBx4OvtHNdRuLBQuu5S2bO9CA5
Gnac70aUGyETwotcsMX6hELaz2n0R2ZI+9oNlqugwBw5Rbs+H5gPBGm2Ga3aYuFFvIHtNRQmy8lT
YyWx6G4E6TE7vyrrXUN6EJkJFJXM9zZIJH/LZ5b++p1h8AMvi3ZOWMAaXQcTiFRkLmo7Z0M1/ePE
y+BLQqvuogROWQNfTFj5ptFGNH7VqB89gi6tMjYPFYqi/dgwiHL8+hxo4w1Zh+vZE6JOkxm3RtKh
kCQng/+etmCv0nMXM5u0jc5FLe/O57LH67w8F+gEh6PSAfmWXvU3dlNz9NP40pmgC1KC8TzpGif6
pzdZtZjyin9Bi8lQqu5J6/VfzfHtLUf7txGRdlEzTjeVNHYpYuOwRtYUnslgHO8Camgfg9pK5Nnp
CSCMhWIcvGQMZcibOdgY3ePYajBy4jxrYybAvfD0NQ7mY6+8ErKqcRi75sFg7EQgNQy3VG0zDRiY
0bjZurTP6N7Ha0bXFkBFiKhWUrIigWmxNXKaucaiBXNTpfoT/BwvRJ/OvIQCflU6xMXUDxMpB1jS
HHdN6ecjjnSvKQfvRu/bd9cdvvWke6L61/dN9STMcsPgo9wOCGRXCdIBk+AK9ChYuXoz6gFdIQWp
o7PuDC+oaroHfs1HMNwe1U2KXqzvoI57aYwGTc3ysCTW8D6hDxyZSwQGySpSpzhUlEtAl33HenFn
thCOpdZqcKr116Q3P5Yxv0PQe4hS6Evu4KJbsKwvxhPo06VIHhdFSGITv8Af80SCJmtcdC0bZr97
b9aYsyTps1PyZ+0VyHRUPDzl5s0PUMiP8m4v5nbEhOkmc4WkNY5+5oBv3ql/WT40GxlfAYoGAIin
ATYaynfWm1cqd5R/E039EBNzToALQEH3jd3C52BlXxlaMpTrcpXrrAytoiN2zDA/HV+RJpGy9K2y
1COctgdBNE6PTjZmV23etp3LiB1u0Do2W0HYEZ8j5Urdxga/76R5pyJGHmcYMfynlEWmpy/Wr46/
SO5um2UCAkShMsqnkaVIz/xtjfHZe+GqG9b2VKBkMsSpwjxwgCPJLAFq9jpzJvuEhxQ+QB3fbQUs
g/Pqqhi8bwuJUseZ5CUWOSk8olrCWvRP7EryISu0jZEr+ztmd+/I9t74xaH0q+lSD66GeRL02gi6
XLn9Xy2fJp0Ud8QGfoTy0nX/jYTKUFr5v1il7dB0+ze9L24y7z4qeVYdIsS7Meq8ECiIlNj0Zgob
1w2+Hcf/lFPlIVPiSWS/nnBUU9WxpLPx7rdXCWFeLMoM3z7hdf5U5i1KHe9aFRakYAitMC6+PWRp
7OBc+pXyBRBx75JqMQM8gNvL+ruyH+3IykLYpg7Tapa1bgXOraaR9kYCXq0pCTuOQS6ZZRrjiie8
BKfJaQG3c/pL05ahZHWyG31iWWcxd8Sam7+5znamdXBjlsPsXxQ7d2jdYT4geWAziAjVt9y7kTcl
nvOhfalL59bWbXnsXSe5JOwUaMezp8LqO5B3o7ZHmt4sO3Xg/Q1pZmkfw8e3y5xQvVFt08xd/CbT
P4usmFM7Vn/1PJq3GNElmCab6pJ7KaUkH4kzQfFXfA1mhvXKAKGod5iLKB63PlapVZHm+yy1T/gH
boQjkaYlumIzmR8EzhxsG4P27AqPrzO9+YOzbS20724jSBrS3b0NdvLQ5I+d8PowIrIe7A0IY6Ud
dZXUaxBkGZw3fpd0jtBpMHIjlP7bxwG9UXCvGQjD4YzSd/C/6oK5zawwdtBsTpt6jbDnnqc1iJ6i
WltmhJqyEDs3QBY7ea2z6iODFAuNPZrv3VIXT4VheZeGiYuXYpzjZoCuZtUnN6seElu05OAU+ZMp
1UePb3isifXB4pbFkGkyr10EUUWYIRpQ7HxWsd0Cnzf811GVd8ND5AoM2iJHBeznZiqix6LvgIlE
3rZyTGNnm92DllR/Ab3YlgHfBEqyzMglIPNF7quxfS90YpfZvp4tDcEQNYC5AY/TrcemezT0oT80
DyolUcPrKvsaj4a+83B/TQNZEX7ELkPhNhryGMIZnpRMifGGwrsERd+QQRdluIoCSRZs+dKb4jmP
u/Iux3pTxu1wKyuLGmZOfhzb4d1BgLeb7MBGacjEKkhogwhuHa6DQaIgMmOkMsa0GwwV3wuM85bB
VsktI8xqcZ+ea9iModBJMawSM98TQ4joqKyu//+hdeMbfOaJbLC+2TWeVpyTUe+A67vFkjVKo+Tk
Z0sEmyTKo0+PdzGzvSfHMZLHqNT6kw0jcsMGF9RTsYdSZjxgAxM3bU7xWdHfxw9IKPw3LlxmjQMf
jP5ZXUtn8Zd1ATlcI6y9gRb6mJjaLwM6HbdrVwLRrO4abOvjYLJ7DshH7UxI5kmLUyUbbq7Eyd4N
1k/gnYsUDE7pGOIQfcYy/yIb7UAzKy6uh4bPcexTPinc9LX5C94S8KWLko7vz7/j0TIj4+E/8zZ6
8H5jRdrdaEmntnkP1g6d79bQJMzPQHgncyBBNFNL5Ijs501KyOA6q6OvoZirKxA3AiIDZhvEybD4
xA4qHWPr22STJ7o2HgOw66zXAF5RFXBSVq2DAy8TWx2mChbxfK0AB14y+nzieyBxG1NtcKvo3jWI
OyCPya5V7s7jXvhJMG82c7lv3QKQcR+1p2jCIo90+Mqqo9vbmYcJri/lJmfMsa4rtAUimRd4s2oP
COw4+PDN4+pfFoBEYB5MrBO6UZGB3ZjRY6TolUctcn9m6xmJf9hyWpx0N+t3Vs/SbhhiJl++1m6L
zPyuYdO/106Mt72M9IfMnj9jrfW2bjFEx8nmUOF13eZRjpBh6QQD3QrtGKW3abAoZ8H6ZgfiREAs
waW6Jw9zsfhZmI/sRHoxM829z2N5GBzICH4bbSdiLTQzSfYxgSPGODgXyXF9WYZcIYmZdMM03buh
Na0XvfZLfIX8V/oSKBRz0e8jfQrCxDLbO7DHuggJFHd3xD1NN/JTnc1QEUK0pJ8RfMLazFzX2QAl
q8Jvl8h2r7PsfMlU96tPZ3dGcDyYcw/iecAtRQRwYjrW3uZkgLLRE/3OHC6ZflEaWyfXc39b47Ea
i/rGN30ccrRSTJnzPWp9mPuOCQaLl44jxbxYVcTCUv4wQJf/Y+48tiNH0iz9Kn1qjzowAwxiMb1w
rQV1cIPDiGBAK4PG08/nWTXd1bXtzWyYlRGVJN0dMPzi3u8u5yY2T1WYrKq+t1buWBCJ0cWPHEIa
EJTUWJhROLNSyzfd5GcbSIwYhQrzbsYRYz0m2hA24q1ELBOBFuya9jpWfrwlzIyhwxAHt06Um8xB
lh65OOPmdlEC16rRcT93TXbvBQdIVvfuoYmNS5Za96aLuB+dttgV5vwRdpyWmCCgNuWrXmXJ2ghz
brPi8tcbyZnC9M8lYBEyDBnifXiOk2jvKhKmKuYWojBhc3kZJ9XkBQfZzC8aUHXrM79NlCJwr22+
wmh4i1ujfqoY6i8TsfMKbd09FtG7qGngIKAgmlnwvpYDBCiPu4XBiNJ7gfVxz9agW+Zay4PhFtSW
An4tkr/fHmOceAjkjcUtT5HBTDdoeKt1Fcc2PU9DErFd78oB7UkWtzUcYhvoROptcTPaW2mTtcYU
QAezeu51W1ynWtxjwooYB/xgV+TvLKRWbOenANeRtYnTh4BZRStYMb+qelhzqtifphOTRaTtPfG5
ySZycDnqfF5ARVBPhotgngDncV05VJ2MzEgwrZDpUmVBrVwHAWYE1GwLgACvFWq5tRgA5jjxNSij
dzBg42KecmsNkehEpH141035x1OovaJGtuvMC0GdB1u7Kr2jJnTwVCGYQGSHYhI5frzTebZKC79e
J1nx6uUNXv/WBSI24tZovGVuEqnYTIg9ZJ2O9wr3+mpGa74Udfsnd+vsczTrY+WsedaPp8k6YJ5u
NgyCw1Ue+8kS3pf7cDJFB1Ih3hRx1GwgWrBGDa4RJ3HtUzEZ2R6tzJtubPfD8VjR2LWminn8qyvf
BghY73HcyOOgnQfZ6Rf5gePJipvlLHmOEoC0jWBAG+yF9jPYBjNF7PFc0J2gMPRanML9HVnqPoQ7
uEhE+e6bTrSytHhC6vLaSBxYZAv/SM35NfQyxj7GdMks4LXiGjbmNYTkEpgOwXsdVBj0pr+LLqce
VlnHWKR4Q9F61h4uJhPSbD+ZHSklFPgVWUdumK5JHuecnqD4m9o6lSSAumofYZ5fuz3wGz+m0tnn
k8vJKpgmNHNebXRZRoBKzpEH46hN+j+EN+yLfrh7QfCDaBbF3Fi+FsnwCTLVXheMCPPwIQqQH2mq
TmS6kjJNitGGOb5n42bnKR4Ca2BjPiDY01xwZX/HEfKb/xOBL1ikOVtALDGK4bc2knjvGD+9wmbk
i7sBUlZIa4iwhWlRY9sg7No+Wyld4ZJivBil7kvpdAZgKfVix3O2tutzXj84CODBEFJdowHYz2Sa
uIUSBB84LuV+lmBmMOVmK7KOjr3LlMIjY4CCG7/iaOb7emD6CiK6OeSmxewN6k9jo/mZukuRE6Pb
1WjiJ+AY2ulPI88SSEFtBI4pIIgqsU4uN+/OCBJj1fPzKI9Ut9K9IKC4PJlBdFdxMr+bUHegGwPv
AQe9qtAH1/1oL4jbydaaO2Wb5C/RXLir2oPnK8Nd2wy4rLSUm8513vokNYkD6+4VHxwjoHHR9ZIh
3ICVmnpzvvpZMq5ZhLV7wQOJ8fNDYd3bzdkUFs35jImVcCIKssAmYJeQo8koiPzxvjHfQLKtnX0Y
5jfXZmHQ4BPzBjdCge7NN4vAjk6e4nC89fNj3xhHap2X4D9KbYpDPtfRQjVq3HZsXZdNiSGCx4pz
kyiIwOdkC2D+3Xe44bigA9d+fNUOpOVCjv3W1yUDc2CWA9KwdTgBnBhClHdDhzaqbJkYc9wKFoKo
k7RGHzeR0QJTDlmG29ZyWbXML9wyDncVwLEl/u5umXZzuo01wYWVWRREZuLZ9AUCKDxaQ10POAj9
JY1s8WKPxled28bBoxZJScg5NWKIr49dlJyJPBBoRg3g+VMd+LfCYF0ctV74NAZqBZfT3zVDeDen
jHUQEuqBnJNT05lsEFq2ffFAhEHM3ToCtmL5QEa037cQ78kM2+nM+YGzWuy4+tAj5+2NKu5h82C6
12JoEx1mf6GNh+xGp5t0jiSiICStY+v4d9EG5E4mdffk2mymIiezmU2Jo+FhTpx77D+NzryXsEGz
jg4yhTDeSCq12r2ko3xlDEFodAeNsMeRldgN5iCz+pkElXlyStT2RZkTXJ0HxiokC3jXl+yfsnuj
73k7V89jQNZG/IgE635azWfUAxa3WtxIgjBvIdW1wBNr9FG9h1DMzLlHRzODT+mrcj4w+HyljyTY
LMD79UAP99UHSdrVl85pI8PqzWkT8UKB/2MsSQTSpTrKlraJGSYIKEiwu9IOmPF0uuamx76UMoxw
vFYdwwYHhdFgvLYfwCwo3DtraI4zSPeWjJC3vB5YLKqhv1e5+Ue6AQ91U3zOumZ9O0aYAWu1dnLL
2hjKSrdRATuVMTXACzUxdxdhvtfJbVbRzh3xsSQxztPGeTNhzVo6oFf2gIoV9jtJtfNyzEEdCMgm
zDDMTcQjmPaKsLRgN1joAWJCJDRRrouBxwud9kY4bbwy8DwkzI8ebuRXKRkHFMVsrECoM1gIlzBK
z2FBANFsPGw9BjwUiGCLMn2xivJmayH2tXY490K182IAFO00qHV3nBuSI9MMGDcVxE1ynmXMqSbd
/Zg7d60n1hLoUR5ZSNWHDSVwUW7QhuxbjZYO9dwXJk+TdEC8lHn84Y8mB5gBU8sxPWKskWZltRWe
Btpnc8hXoUAXpxNkjJ7b4IpLOJI8ph9ddDIaD/OznZRrU7zMUvEsqn56OeeXgGfxSDaZ9lMu7zFa
5lVVO3JtU0swaCCxHdZG5eiba074FSWK9El1ByDXiholwpzmTs9FSWmRk3mvEuqviRv4MBE0VNRk
ELRwoTCNpgw9PWDdmqqBBiSDrDK068T2EQ5YTJ6Ttr5PqWovWi9rzUI5Roxu2p9pybnv1NHNm4t+
gwedxY81InMbEFum058+s+cNDdq+dZthp5L47LlPIs98CFHtwivw/5SztK9DHH92NRyKGqd8LGV5
GEONeJPwFQbe1bE1StLHiMTZjqFaJqHPbHBmozJ7YblJcsVkihXzoWwfUNkScsYEnWJfE07OM05e
jNL4QxNIXAWpdRw5qD1G6TFlkRWVQkaJyKpgzXFNoywV9pWa4OuS/KFl64Lk8qbM+rSU/9K57bQv
yTZeZm0FSsWGUMrKYSuql7rokWc2yAy9LunXDq7rRYNFcote6Ft2HoYQOhLZd/riR8Ef93FSxTSW
R9IinntX9PTSQN2yXsvXvoM4b+IZIpzExXjZdeMpqWoWKwG8mol23q796BmT+by0QszJVYVJwqXw
WVk2ACM8BxGiUnLb7QklIq2JxUZpSFcDecqHcgy2Ug4QYzUScg2uhQQ/7R6sav7igC5PYccXzyEi
D2+BxVKYbtsL5iPMmGBdlZbBA3YULJ5hBDD6cFl1M760iMK6ZjHaibqNit3EQvA+1tK4B+Q8JI2N
OAXdzaIwWrG2kcYdswlLnChYpkWjZ679qlkjA104tecRC2XfyRO5jlHN+Zef+jiCfSAwwQvX/0wE
IXx9A7wDvys8Smcf5NTgZdB/mDWcZXtiGMtoG4cBW+xZOek6kA6w3/E9HoFVSVq3hVl7L0WfQ2xu
9xU7FWWVpJne0haZn2emTzkBIFUYUEhX5ocphrtmvHFRPkONDpTKIjOzUzrqn14JFocqcqqin9zI
VEEyXjs1VANAsQN4h0eX6/MLk1eCL97XyyZSb34Nl8HW9WY2aExUyxfc0EgUmF+zxTeRL0KfDchb
wVWzz0k6zye9syzzWJvJL7AF6SEU33RCNgoaLiVBFk9oE1whEmaoQ0oRA0RkSTblzXc/zDD6qWAe
cyxjJSAz+I/lJH+kTqIlgDbkZYZzyXqk5XBy7wOR3Do8YitYZ4iC0lLH+0ALeKh6kbn5KYOkgQcu
OJhJfisA97Ap6ykNC/ZS08NBTU712GT+hhE67j/6pMS6p3sM699yHjFya/8lJNuO3quh8gJS1yV/
hNF+PMyUYH0s9jnqLstnJFdMjnT3UbT5T3xoP82y/J1H3C6x85O0gCuqbihwnF+UJW1I1oUxGt92
ivbzYou8QZB56Nv25vsGbnq+V96z/LByPPySCslqwj+GRVPB9uJRUgIlCZ9LYIiV376Y4AaZnhOR
Yp3l/KBq8F1JDycMaqCZpnK8JxJJoNH4+JHDZ9XIcxJ506aj1l8BaLjb83Nh+tsktuSC0TsXbHpX
aLOWf71E8/GrhGmzziaq8pFLaQpeYtoSS7Uf5swCMaK9gMb5QuGMAS207nU5Up0FxbeTvM1sZAkj
zlij2oTS0DgHxrqyeed7C+Vh0HzgTL48/un3T67L8W/LIzVysCt7zHrZA1cpQvWTZ2bndYTS2pPN
y29sjnpxMR9ZuN4jFZcza61pdnfY7RG+Ep1bNxNmn4lPrzL3PeG6bKdI2R3ZfDXoGVr7Vzp3t78M
B+7NiJ2PkZBeitYvfGfn7pHeOxHj2xDnC/DvMmMhlOymO7+8ZtXwSZjEOY0RGZsEAvslChol5anF
TuQRGQx9/nVC6K2IEi4TIoUf2cLRI2XYfOQN/+2RLPCIPQi/mZBnnH/Fv8Uu/Nu//uf/Jl+Bn/Pf
cQ7b7/LylX83/x7V8P9hCINwpHD/eqv+8U6tvtqv//gu2phKgpfwf/52/NIFf5Z+/e2ff7z/TW7B
P/6rfwQwuN7flZKO70jpkXFAnfZfAQz2I4CBWAbTfXwhcOFv//HPAAbh/d1WwkdB5PELuPxX/xXA
IMTflSuF7/M3Nv/D8f72/yIi/sfn+N+f67/mFAjxbykF6Ps8VyrHgsroeJZH0sO/phQ4jTIqhuIY
WRq1m4rp6gRELUCN6RHyuamzZtayspxnUEwftY1/51/erX/+Pv/686Uv/j0CwiHkWAolPNNhfyf/
+vt/yUkII9CADlPSdVsC8rfARUAxcs5Y7+n2I9EgbePO0mn3OQVWtacYEywNnKOJ6YUBlGDamjQF
Sln1RfHjnl2M7hD4sjPPTXmuFMkHbp3mCFRDtY1IWGPHDLIvolBG2OF/UziQM1Vl1BaS7EfR/aAM
fE8Sx4UR0L57nZ53GMt/wltxr5FiYDTZ0ybUxA7yVItE+2xXAyHQ+XhwkTgeYuQbuRq8bePFvx1Q
QyiY7Qu7nGahSE+arTo6lFBbqCDUnkSdJ2n58yZ0gLTXYXh26OlmqxB7a+iz419fxKN9RWe6C2rB
6KXfMGj+XWa7B5prtLAN7uLM9tYq+vJs4u8qp8SV6EFt1l3yhFwGPecQbfQUJdsiwWeUzjnOQPXm
SNs9yIL9Y+BD5AtzyIMBgau6Ci+tgsjWCmZRI2Nn6TEOcAQlVgXWzzStcjNYjx2JDVhzNjISJuZo
J9CG4zIORIQbIHsQNUDqwlfE/Raa6xSmaxSyc8M8vrBzD2nmUMONImlknTSzQl8odyaQbT+tV1Rt
0OQvDtJmgMlDhieUYL5iib3hdIYFCfrP7WjdSdVVGWvIUdx65l9+rN9CD8TnSLFOAVWQDMLIBIrm
0dXFGlT0uKo7nvRW9Wm14cV09OYBq3rqUYTuqkKg8sU6yFKh+Bog0cZuY9IDiZssAePHAQQiBUp9
ySIDnQ+mGrBvLXpw687DAQNtNDT7MSRwFfshrq2+2nRNb5zsuAao0dN9ijI7aC2+UDxqRocWxoFo
gkdem9nScd4hBb5Fnbdr0Z5VjwVG029dx9Lr2dki3pmYs3l/ojg4WSJh0ZIGalmpVOxdTeSzE/eQ
Xizz4kQ+JH2fa43Aw6CUX/00HQ3H/MJpzw4LiKzct+rxLpHxw2tt14wwCB/vebPDzHknHCMqadbH
h5WfuOAbllEg+HqnxHrwG3MpW0XNl6njOJr9BgqbtTTzKzlGX3DtsdlP3Wde8Ii0MTEqkHTLKhOI
sxPU5Hm8yAOfdU7j/sIOwzZ5St46y2b+n2z9KeD3SQXyaOrs2vZ+h7axgQsDuwbckgtnfSUSiU49
mQrMxXqFkZSwpsiGT5x7wU9ldXhNCqbPnhse8/hd1Ko84TX3k3Sbzf7Lo62itcvZ5S5jiURV8noY
ci7yxG6XOmMG0R1qNBkrp7d/t01BjIhkyefDTaWpQtGMtasIPWNHtCTNMBNpw1bjakzd32M8vMpI
JPsxabArGGvSKvA456LbTFyCV/PxpZb1DlPoJtdzd9A+4ctEKo7ESVQXVC+bKNjLkTV84zJcIwIC
BMnY7Pz3h1BasyLg0R+fqrJp7hLh6T2JKT5wKpiLxPXCJT49QpSz2VqQiHC0sCI/0SlZOvYuWaz8
DdyGgXcRjF43dsPGctLxZDvjWzAgMY9U9ov1HSJXUbi4UGW8ckuz30ubgXGa9t/pI+TOT4iXanth
vD3yEAwch2p6ylzxC/mgvVK4lU7m+Egjl9YlwJtn5v15GqfphrnxG0k32twEH4zb1GpFVBjUSis5
s+TDDhkFbxbWkRdHPIwKEXynubEPea2eHZTeB8nJ7dnNdB5rOm/Df4qDbVUhcQ9ogbhJB6YxrBhw
n9RIFWNkhX4oUC6085GFBK2B+0njlO+wXdHcOF22cRHV73P74QYxiVS22+w+l4Dx24rpigvC+hgg
23U7Te4lRgAj6L2Nyo177c/ODj90vcTt/cz2crxH1VfX/qVRwnWTZI6/riojPBup3xzlYBwqDs9N
xK0GTBo9CL503FgahHKbV5j8kme/6cR5NMifkYV7CZFZInm1Cm5bi2NOhQ+TFSA+NL3VCcFNBXCY
eNuc/YqEhdoE+aU3uhj1PlQ/tOC4yKb3UpXTu4f3ZyXc7i1Me3JnTVkf8qeev1k0rYiRiARMkbhU
Fsypk11ltM8IB40nNSCSc1HU4qZuWCPl9l46g/vANEQgCnV5kEEVvMeF3kJkSnxV/lCMMfCU+PFa
GnQ6qbL1i+rYRvX5ZzM0PRHczKu1N68NtR+KIL1A8c5JhcCvktLznIltCkozOBm6ZBccN2V81IVz
zJFooiDqfxUTaR1h/6TNXLx7Q/3sV/KjcJJ5b4JJuJMEu8DGJ6+e627AB2Cy14m/Gl8kWdULpZx2
M8eje8oxE9Vh2h4JJGqPJjsVbKpuQgZfi3i4UsS5l2n2Gg341pCcISRpbAIW4RQc//oSZD/wrqqV
p8CukVfEOsaAYYa28j30CuelIqSpTOxXzhvxwhA5KY9V1vg/XETpW5VMsJrC9GVK9NlM3B9Rb/o/
NCtCJ9AGVkeiGsxY6rNtfEsfNBVzm4s3KlRkstgb7fxbsKRaj4VydkkS30MHwx1TxzWUfrASGGVo
MW2xrQFvkh5CWNZqxhB0DWzr2cr7+KZAIpKpiEBdZPE7o+EVVopVnk/DE9Nh9D9yPnbT+FTEJDID
jKx2QYM3Q7mTOLILnugxAGwiZu3OgsydAVL9FphJvTFbwretDqhcnmSnsju7qQ1Yoaidt9E38GZM
bbdxQO2w+OnivW2VX6nfHYVddS++22IIF3TYWV+rw19fJkuSEh7HR9VFxbkQTF+Y6w6V3RxGL72T
RRN8hI+bqc7DIyrw39441cfg8WVigmrNFegk26zPgAnqc5N/RZaY1jIeMWxW7jYVrbrWYFKZAyT5
cYwknsnJqc5kLP4qyjJYa4zEa5TlMXwJO+blGISMw+PBwhlSB1hxcc3Dn1WAWBlZzBpc8pU5FboX
G4NjhokTox85fRmCfXA4066BNgdpFkpCT5rpImuH7IAeiIYvjbpth9oPrYSO15Hd4TF/JJcMhkdJ
DPQX5V3lXWv0TYuqqL5BBaZ3ySVwqVMCmLMxFtvBQHxponTfywQnsazKu+xFi0ojsXbDPP3MEtM/
ZDx3FqhtSSPx0+8u8OqtZ74laZe/Gmc9+P5LYszRsvOQt3c+c66ZgTdORPU8RXN/Ku25omZFr0Cy
pbFMESbtYKddxiRSLwhNsmWdutBnx/69QBW+SYYSMZLQ46FM0yeZhxHU9rrezgpVajayXrQd92R6
0esUGO0RUYLeWj6LqMwMrCdkIQq5NS/OCTKQu2VM1Y+nIVVmsM+F83tQX5POmBtlDeus+oQ8ODpR
FQNRLVqqNJ45K0J6oo3l9Vg7WDRRpmYfhbL0nk69W5tApCoenII15Rn/DheDMexi6xE8NXnyMpgf
gTEPz8gAIN2X4dUwQAu0luu/JXOJlloDxCjU8FNxcePMlPInN98KVXH5QwzDvgj9/mS5sCgZLdoc
hH3/1BBymruZiTSrKjYuAJC121k9craUscMjWDUEbnxnhkRx5PEelYHoN9GMTTz0airgPj4W0m4P
hoWstkr3ZWa89K1nsiYyxdazxnbRRTo+t0PzbGa6u1U2+Sm2VOt4BJ2jreRiSR4TXe80T0Aet2n6
SHEpe7VKLTaGqofbmLQ5NhRrNl93gAFrCjXlpiVoaCgBeKLt+fthTAqjcn72++B1qKlcsBP2C6qh
4hFTYlzimR2fPSfFEYyUsRimMCdhwlu7PqsP24ZYxaAuXtkmOeFRHKbnNjWPdmm3+7hG6x+2fNpc
vWCVI0TEBDwfmZ7WxyRint+0DKUDkbO5cLjORDQ1pykdvlzcgsc48TdG6fqkkRgBWS5mcElyzpEA
/nDWSxcjCyqacbDp2orIXYLmSA5GP50gS+o3kZ5mhA7YvplDIxY/l82otskcitfZo1UchsikxG3r
p2iK0V/JY5656bkHlrMgSp06EQrixiS/Z2HrCKxpCUXRKyGbqA6gniTqaP4V2I5+DhFP4bO2h3Wd
I8rqo9lAZdOLnRww7EWNeql0JF/bxmQePXZgePxf1osGxrNl1Xkz6hATxCNB2c2m7DrKY1W/gEOC
wG5WeufPHjplSVw0y5NhPbozBV3PTN6NI/aqXQT+aeCRHyrm5QSQxPcAyactE5y4GupibsHd6DJV
YlQ3727l3KKyta5TS3xoEFGw5w+5XxN6Jg5x8Lx9YnTXxrSi3VBAuotrQhasfAyBd4jhuWBmgshz
HA6pkc3QVoZs22OgnmggwCoHJ5XG7tmaC5KC81pDoxHiwvMYWn9gsm9urQOTL6yMAHPXWMiHvete
gkdiIrcfVt+hOHSTwydQeYfeJpivqOKPHFNkXFd4nFQX7s0U3zA4C2+F9DPcOS6mnNktT3On6SAz
c95MXivey24mAM50F4NK861Jx7ZNXTxCnCP6PsbvuLvsc8NlNoYtapC4OkzoTn4zw362wmSti7lB
GCb1qemzD6GksTeG+m0yCCiHDEhaVNd5B8MD8UF9fA26cF6W1HarNHS+/TyX30b9Mk3WKZSGe4Uv
PD8T2PAZTVjxZj/+UeWZPMi8/TQMD8SU6MWjg/XWWQZWVrb2N8OBTzwFlN4JhCIResklyqCHjoN7
55dzYZkPVE7Dk80e/cmlC3Ez+4kuE1yG68DK1Gprm17yBGuLHBWFiiRHoFv3oiZrk8T6oC3PQVT7
UEyldyznhLV6bAGPcHGX2FZINZERsCt7erfUHuM1OLUjlPX0EsPfX6cQAJYRhJ3HSf01NiMpMzIg
KSnMjibusnPf1t9BUb73taHuBDSrO1wAD3+6QBbfsjlrOWsSDpIkKqtTBSKaPCLjHGeT5EPlBCrE
+OqUw7a03Xbbu3G3NWA/rYagi48532aD/vw3WqviNglWd9piLJ/21rZm+vqq2duuxEjAcU0AX5eK
t9DJWIqWBsN56Q8Ih8P8jcn7OpWlecPZnT2AOt5O9g+PX4HLuu54yOSj+9J2EZgVbV+JGh+PbdVv
yy5F1Cn9W4wL5+CwL2olnia3q91VZXD/odvPESLGjKZYflSPEU9iGlCGRdXsQib4NOKi2qXhvAJQ
+bvFxPLFTweOaYW/mig5JMRlXICyc3dTGG3LhLJx8iD4DbM6O418mcOxu6vC/RhFapOpXs7bFoD8
NhYeqpIgujEBLH6OFKM8m+CHirHY2IMX3bIEW5etrUMWjYdMDmjDKJpbf9hov7D2YOwuU/vQOw01
7kLaIaLKx/e0wS2p7GhetQBtYSY2qzRufzeW6RD0hSjTo7M1+CBDE9+dg49PVgWACQiU4TSv8qj+
9GwczmMIJWsUQDNF19+UH1+EwxK5juv3jKBOocIv4IUxY4mZ9G4gbobKgnO4HjhIQ4LScWBlMfvL
vs1ZALoZjBEL96MYlIPVoX/1DJtyVfkOnJYBDQWjIWPDOA21ZlP/KXXUbKPSuOJnsq88MHkVFr1y
DP4NrkX21Zl9fNLsJy42swGvKraDZScbi13Ash1stU741vicqHsqd0pOEJmeHeJF9u7j8ZSNxsbK
5RZEwXMUmcYZecCvmG3sayjOTijMlYP05VoaGuFloheRtou16g2MJGN4YQH+VgQWLvCBVilHAeUU
cbgXTcL2o3qx7ehCeP3vYUStjewQsYPtbFunSYC0ui7ea3gNQdBTW2CR2IceOlfs978MWATXur1x
6lY8VfZIzU7KxSdqmD3aqkfQlmVNyFHT6csjCH5lNfrJFfXvtiYslDB4rI6ud8H04p3CUXyHA4Qi
WLYQ3TOfxyGFdMVjBIWstxkFGsQmwahKFF56yxvZrsppdJdDLZsjslBox5oBNW7GQ9XTDUeVB9Ma
BNCH5YQnA8jCw0GNZcHXbNz06H8YQR6uWBCi20HmtwYPnR2yNsyXKkeIavLIXJVkT6zsCL80Dj8Q
AbFhbxmP8CxD0iOC3L6anaWW1KJYJJQLdS2sq3PidvTsZfLbexi57C69EejZ/qy5pMLWJ/aJDqvV
2OVFlh7qoJMv/YzXscWETk6LcTZxL1h2My5Lx2EmWTd03DbaJpbwsZfOh8F2kM9CT9p11cvQwb8w
NQ6H0knurni1zZ6lX5DCvKBGrzuKlJLqewcDH8MtL1062B+6bpl4kTr3gcXSak4ZoD+DSKKsisND
j+tno4Y/DRJBwOz+b48oL7ukYvanhIs3rjcyr7/RrY+nHAA2qqSfGdb0FTb+D+a65aYZtH9oYEYu
0qKI72IEVZyw/d40NcDmwEOOjhv5QfiZYK1BwEqYrIZugjYjYgNWDLRL7Ed5TV3Lb4Lp2x5xEWCo
DfewSMOV6ffQ3CAtL5NG37Tp43BibYmMpcIoB1ti4QzYjVNCctZBPXerMDIOpDqMO+CwyS5P5mfE
f9GRN43EpsLieysnP/31JYk4sfVY71uhxV76SF3jPl1x538OemZHbCabshbGkZiFA1nzAKWY1UXS
p+FBp4i8GY0d1vK0K9BglfDRDIz3t0b6H07BhAMVZ3uK6KE3fdXli9Twoks0VSZvQPeedPolmeYn
nGAg1HqWK0gI/Y0LCtqGW3+hUpYX3ycJowgA5P/1Z61mtYewjEcfqrctPrd1g0v0aurpnb1Itcus
5lqHhvUEVn6v6jtwZutIafCII3J+IUqeNgS11ftoQgOJ8GSBDiRHdGRgqxqtUzLLCbKviA41JI8j
KbrDznNEeJ5H/IyeQ2Rz39pk+nGqEJFAGk/dinw/KvcDM9RwLSewpMS14p3pOSUFoiYUYsMzQ/Jp
7YRnuxOKUNOmvFadWDJFNC9D1H35c6s2bQSnyrT7jQUrgM/Aya5N1hWrEU/yunFtYnk4tQxd+Bey
nQrukuozCrR/k1OcIXaCLJvKSUC0zAOose3eDPR8SpIcBrpl0T6CRIBugGUbLe18TRX7DRYhJA8e
sq7UvzTatUWVhWezaMSzUxjhSpdevK/SeVzEIpe7pOthA5h1d/RNVCQxj2ClwuB7cLsvGwTJq+zK
B1BTGJu8ItSEV63Ywdj4CfIJZww6OcT34lcyNtMNoJ1mapt+FDaGkx7fIqQuT91T7lpZTGTfTdbV
wlCCme6CyxOrFIJ+a4hfzQlgXlfSn1k4nTDl4rlpLkU7M7CdCLQiBmImspINtYZX47ALVnO9HrF/
4TBp5uXQFsmm7j3yHOXGksUneDE4MonFCtnnVgW4nyGiVyAB8mQlrOyr6q2QxqDYhqH/PAdTx6AJ
EmyKXeHYPJgCufadY6V7+yW17I+sjtwzo59ljyDgxcTX4GdEjegC8W+ShMkh7kxYCiFGkHjOYVN1
4XghTUA9tA9gbUklBGDB0j4ZcPU0XPzhzKYoN/N6oyPMYuCpi1vRZ9Xe6cjL8hR9iI9aE0RD+4Ku
UG1Gs0WN6Fq3AEzHfhhke8glHEvZWkfGmMQM9CSUhG9h4Lq3gpW+m7lHLGrNhZpjfJniQ2M43nbm
R7Jcq588L+yXvRYGUwS2TUlfJPsEp//ZLpgbeb2lnzLHJoIjnd975RQveREcoQc9kFHdxnfsemP0
JTO8oDMXXsAexxoGtQjNRB9M39SHxAhYAzEvXhkN4HnbJRASSYXHhoWMiDQpN6XTGuRip5gJWFBI
LzWRywDC4IK8NANSuf/L3nksV45sV/RfNEcHfAIDTa73hrw0xQmiWAYeSHjz9VpJtdT9JEUo3vxN
GF1VXSTrEhfIc/bea8sq2UO1o8YQkCgdFyihTe4xoNrDw8Od0U2s3tgyP8/E95eJX0LkqMG7VgKo
J+UzUzX3a6l13dOIzSAGQng186xZd2SGR8xpG9z16T7TzceUJvHRs8tdOtDoXWaYEThhGse2+SlH
8miNcZMVom2XGc6bz9OeKCo1gIkBC7oeOZBiFXTWAiJZAc/x5nOOIb863GK9eIsS3d2yf9U4tFPg
2iFPktBy2gVaSrYeQtrHKBzqBEsATzfio85xjptNfY0DxYEyx8vINW7hyeUG1xI2d1oEQ7+5JJwH
1rySQCrLmBLf1D/WAatzQ9XSR6VTHwjZfoQsdLdNgCvMaASaKrKO1AxAB2K4EGx8CgmavwuI2Pkh
AYl8p4GgvUNR99oRm3vptXAZDKGgzpeqamjVTipgjFPnbMNar2HdWPGyayIVLknoqB1ku4WiCr+n
aYtjpjPmzm2zGbTS23JFvzcChxHbnOEWmVxeUlhbHFrOuUjRuKFEHyw3HzlKyfK7W+/DfsDqTYCD
egPOUxPJrwubw2lpdu+gE5oHp+F+E2gOwnb6mc0EyT1UTuignr5MaejbDhPn1da5ZZ0haUE89GTu
NmE5t3SNY5lL4SPxcMfS2nfzRnhBhtM338hAUGc1zTjrLFokJHawJ79rfuRAoAjHtE/WiD0umPWU
7sbhpYkKjPK9YSPVm9ug6cxV5ssRmjDRDd7merQ1q+6D+EMA2owUCJBEEkRYkSbH9A80a6e70ijw
/8bWOuvH8ZZbZXXNuw9DUM0ZWd0Recc4jd0ruQBqeMwY+ZenzZa2SQ0AT8+eoIk+SjZxcKrNfcz5
B/No6K8FgzINzf0rJNYVdYvWq6UnhyEumx2LLZ0STZ9tZE0t7JR08SaffXNpwyiB8wZ1W9Ro2Rle
osPcoaDnpkN6IN9ngNiiFjAeWoO/0ttwKzTjnnjhd38ibZDC2E9icFGFoQKYj95hDrRIwLD7JH0W
mKzsgAQCWFpQ+CCfNe78+YTWMlAVnsLOChPknJ6+Rs17Qu6mGUy/NdOhyg10qVDCkMyR/RCZmJxB
wwGcAVSIEdMW+CRM4h42Fru2Hn6zEwLLp1NfL2Ps+lDhDmw57VVDYfhy8M138sjzUc8GwQuBrhCa
LHZTcsKBT83SMC6x6TJ4mWkoD2CofjsdgGDPBq7qpecKP9ohDK8E2g+tC56oC0DzcFJXSY5XPUqS
k1mC5HZntE/0xaqnBqvNfroa4ZhO+MVSBDGZM4NFs4w/6IYDqEkYnaL2dEEj49vs8vMGvhbV/bAb
Z9j7dXyVVvyjUWAzi+xE1ifWQgM9rReSgSnidh7zUJ2N4XdezDRrNC3VRRjytAEaVVx82vrwbbbY
ZeIuvrQuaUquLdti2B1j3ASQv6Z+WFkju216zeNtP48fduOczTTwAZKZDfvdHaAhgxy4Vi4I2b90
YcvL26r9HAw+YxxIce0Gj96OCNTOsnG5edvBObPh2/k5vpIhZjwzJGyQPNsbVV7Bg0sg5HqQHNL+
JJz0rg8wBCKeUmlA/KztODKiZE2he6t8h8Zn3TlKSzWIUe3DG/RQWN1idNiTBvpP2ATmMh2dekHe
Fctu/w7nhPs1a5wIZsXSc+2z0QU/hU7VWGgr7qjfLKLAskijXWVfc2CsGQxzUlRgSYWzmVo8vwYh
FafFqYHpIVMkbAez6rYvaCBryL1EOskFPSX8ktpVu5k4B1B5W9BmrnP+J586WSArg3HrVyUTczqH
ZOZQ62sWdx0gHzTKmmrHhN4E24hWAViDu6mxaGClFS91f0g3A5keN0q6c+64BkUe0G84oKQbeKb9
UfauZErqjG/5fImld3akKz5L+zejcr9Adusv7Zw/cIAY75kyAySy3aRUeFHD7ElSdVbPRq/Y5eWw
p9peXDMX2EBPkGo9eOnEWh4oYvvpTdCktMkmOlE1R920f+dh1n6be+gxdX0ZuYOeJk8jlmSQEaF6
WOwtGDYswZMrYaF+U1HQdWrjXrVwJNqW5eyV00r6URhsDamwXQ1jl7+KJr+12XTryxKCoiyLrQwM
fzWEJTzTgM6hzs1/ZJV0LmzQ6XpteHyVA5nAskan8emtVEcQQOQE+4qCdZ4K9ZRU73g9TZhM+dMK
5U8cyYkLxnWxcJtor/VJdQAE2K3HQIxEwbPq1NOQBQ+t4QrDllEjiHoDgFEjNezTMHHL8XXcBilW
0nPWWpdIs7qtZxKcyGq6++KpggSdcImhq7S/wvQk0kz+tCODt248Dk9dAbvPFJ61t+qGGz7+G+wz
b8Lw8qOuzzlALqvZN6l1qya88EPQf9NbmDGe5mmryyAasctYpp3HbC7XxTlq9HCfFBO0HlucIwiz
m3JofnPZb10eaFlTjSuWP+U5zK27Y9P/MZTTL06gy8AdQYBQl7b22LykNkEG7knTh7S/Azj6pRUT
EVsxlLcumtgv68ar71CnNzY6aFMTx3BRSHkfTeltMgBW25nU7saKydezld5Kk8ZySjif4i77ljW6
R3W9aK9kKOPngILAAV7GOCTZG5HBbRG7EnasgKYbEXSw8rpczlpHNM1XdpMoeSlIKmGkzdMTB/sX
MxisZTgnwcWajH4pkSJPMQz+XTiRjJxSgK8BJfdbJ/aOIoo5gGrW0ollecB8B/c4iXkeZ2F3wkpV
El3OfnFkMjdBzPbT4ZJdtmUar1UM7vz1Yapn/6wRYiF3t8JLBHlEwyCH6LpotZ99ojdPrLbdZylc
6tKCJZJJttNaW39y25tdWVzLumh2qf+wGlTYrzD9gGcHKb5j8UCkePTltWE7vLfoQt4lmh5v6qBn
udP3Z9pyJiY/dPKiriDQ2rbgU0HvNJRaP9l1vUfzfUOPLAFdSblCiMJBUk03x6y8vUjFqxaWA5xy
tY4JqAnJ5zVs4eYa1v0riQmYG5kzLnSh0wWbUr+AbJOj0C/aDg0dp3iDuWD8lHpY4EvS5DGUhFL7
Qt+mSt/2x/Yu6zr7yASpHTGF60qM3DJkOtFClv4cSVbkTmUTMIj0i17qzjJFC8H2ToIBVCJUqqbo
bqUwllVVqFhpAk+WiNmFqmqqpAbj3Djlyq2BFYUGFsqGDTnbmzJYaWVcAjftimVfoF3qo7B2bie1
3ZCPwHG18OgXZXSMGsNi9csVDrmAzMeJmTh6qRL3J6aceuGO9mtSOtmadbaBszLq78U03FMt6Wnu
XKRW5N2SqSvv/SCRp3xvRhxMyjuIhomVKwz1MdyjkravuTdHN6Olo49ICnd0UW9HO4kW/VR/oL3n
G35GGnUDKV0h9Lld0iJ/7saAdbsVJHvdUHAg1NDL7AykDoZfU9xCq7O7Y5JM9t7uh3Y7+fLio1ry
QKm7nWGzk4BidxFTcx4811lPfQShlYfYOvfnajmx2t5Lc1jBaXWPdGUZO542Oxd54fD1oZgxgyHD
uFu27Kj6RP0T1KrVjBSwkjhMdpMLn6KJc84fLPUM9z3Qh4h8vvWrnCqeh372BjmjP3eZfTDtzsLz
pR+aFhNb7fked4KyRhsdxVaT1HLkQPlXUR9LVG3xDbe+z1uRk6aQ+CIhHz7cRocvFbS/XNytixzg
+Y5Eps6RNoWNKvj501HF8rGdb6411Ys06/CYthoQmH0+dxSn1CCyI4BCU0TpONlz6I6t+z5N+oWF
dbueSPBVYctaJ6Dvzwn9T9crWCQMyWLCfjcMT0ms8xTm7bCyJoRjTLobtUKiL3BsDYA28rUsYkDx
gbYPIWn6OHAXUQYAPgHyouVI3YPnfOrsLFd52b4Gpn5zCqLAE7VWo129ulp70zyvR2TS9vwdAz7e
DJ+yAr6n3/xa1YzPHf80teef9Hk9R2Sr/TR5cnCvGWb70NgLkmAbyaziL8YIMEFLrFIIPdSMBlP9
inXNgJLlY0CtWXBE6VWwidyqDFvcrxyzDZ5Z3LXXzBGHWfo/2yJ8myNqs7NpN5b2d/YWz1PNu5i3
qIUXmLo5U4MoWTi89u1o3r6+QdvnxS09QUDWvnES+KyK+NUKw5PZjJegpwjA8L/1RIPPxmDOz1UW
vOUwdqB9BehPwbY3kVPUT9IvkFpwNtULUciDbfjFVctukqfG5AketFIS5mbA3RBFEudGzqxS08Dd
uFabEctKnxOXK0r3GHf1yr+z5TvMonMxl9Ftoc3VtkoHnl2Tprj1/CBLsGkLqkU3GqVvxK6ci6F8
JlM5xFu7L7ML25EVdQIOO1eQvIODVxw4ScVOnEVA12y8uIG4U3/Udix22PtWcQoVNq76H5Mx4QmC
xZS5hyKON0yEHPow4R/spixXhG9SKnVHNV9xsol4AdLc/4wkHtHIHtkdo8msZE2TjT3Q25VzxSHd
1mufuRRHVeytK4pyR6N65rsddv0M0Gj05zsNM6SK6nJf1/oecynROj0AdBFlI+1lQXthFe6g1/rj
CqeydsIKDsQ9RukQ3dAtKafyWeR3tMzUbzPwkD0pkmsipy3+JFpQOEl1JFqglIqJc8Y4nausHtd6
kjgLwYbyZE5Nfip45ILUEHjQifCfUltMSxhc/apOuFLk4OIRCcrqGJZYdExEM54380rjklkOdgbS
Fo8GKxduCoI7r2MpCqErdpadW4dc2fAgmh8kNysijlQ2emnCjytlV5KnIHfa7u7CRQDzQkkCFqvq
0nLS2dtlAp0OG2FRsmzOQozBVRkk168PlCym17Ybv8V5SzTP6X92UuJ2HvKIgosWCDyC/8FOLdwi
lccWkwoMSSnj1gNFQnn2qUBcPLl9/fBNx9uXhtsfGi7ITE9eCXPjDaxgiHG/gTGJrlgkfXK39R+R
3jbUBKMJdiZqNsryncX8axz13Tls5Nah5PWaR/OIWXij3yMIayvINCFJncA5znlBPbuRi1XGqZ46
A1tPllFZ1Rvry+c51bRbNa9C9sOWfmyBhaZCfcvFLfAtZ8t3MzN0GcThMmc4YioiZB7RP+Bo7njm
GIIlTq/rhZYbLy3sgCv+a6rTepZMVuHfiNPPp9lQGdSKu0xe5CthAfkMRMVbIawuwIPpFOlZo3ge
Gak4ldYxyrR2Z3X5B8o2aC2i/hRS/DShELB3omHRymJtMxe0Ucae+7sIcAcnonoBL8HXqmnmlU2X
HHFgUQTlFu2OHZbcI6DhZGp58VKjSEByeSilYlaLSuomeJocXHaSyzRqN6ajMVcICkSEBmVzpq2q
16DaJjzmDJqO8aVEl6y0eaaGHrDTGuakX/cbjJItdra5pg2gkFhVQpBOYr4HqWfdw7gJQfWm2iIc
a32tjaG/8zFxQZwZs4vjz/sWDX1pJWkLEbKpuhNvREqgqBQo5qTeSyg126xm8eC5MeUw+Oi3bNDp
j4iw5BtzOazLOC939P/CIZRsO/O6bQ+9kbbEaDH7GCEnAR6P42Zkkb2u2ajk7dRt9HEYdyxzMWnI
hKylMy04gWHhMnG14biOnwIPAI4yypsRjTtNjxWiUh++/ovuAH8vyw3LjAb7M9MdHwqxM/G8YlrN
fzE7V7hirOnQCb2+oBiSbLF1ih/yijoNl6wsUtTBCuCQ09k2er17GAcOJZBm3VWRAaprO/01xb8A
NCQP11Y1yfWsIcAaae7hMnvNW+rS03TS1hlghL3dDNkaYQlTmyp0MXj1J3phT0RN2lUwOp+lCH44
CSbWMpEQK7pppYOtePbZQC8Iy7f7zJ++d8wTde6m1JEklIe3hWJLiWGV58Yn7LiPkQzA2cNmqRip
hWEnV3/o6BeZrHAdDVFzTuiX4phW7sq4ShHSgZHIAMqSR8P9eb4NTm4/jAQj/xgX4GgH/QbWn3NR
TOzI9/ihEf1u0/7suUW+7mopd47HoiZmxXpsuvidt35PcObYqg9lA6P265ekTM6cc8KD0+PJDCh2
xvZKLXkU9JQEKGegp1gebPGFefgKNf0rLfeYJJm37z/zWKkIMGh/tH/PvQlft3DT/S0B9r/yctvy
H5Jy//03/szK2X+gjnOjNjBDuMJ3SaMNv5r23/9NWH+4jmWbwuDGbFq25f2VlXP+8Azb9clKmL6w
XMv6Kytn/+F57IUIJNlkoV3vn8vK8Ynkf0YjVapP2Oo7013Ts33HFQRpVJbub0k1Uwx9QRhpWINf
WNne9AhgWHR+dxgz6S/zXkOv1SG2+9r3Bv9KHUSfdhHDORnk+99etP8jNuf8n98J3wokOZ2X6n+k
9rIQhqyLYraebaKz7BF+9yr3Ow3a+P8E9GyHV/Z//qsdTxe+yXHJEY6u/vxv/+rOdUzLiqJhbRoA
42aS9dh5bEGcBiwxhH8WR1lubbrEhDvMLNMy1IAvYbphzCnUvNMy+ATCjS4jrljOvEhcbX51AWRX
alrSMFjB/GWQ1Me43NJcuzOmBuxcbA8LV3MZu9QHmVm7SE1jmprLKgY0hOlh3xXUA7NP4AEUFd4K
F5LL1N+deSY6jMPsDtTUh7WxWM8Mgo6aCFM1G3oMibOaFmfGRp3xUVNzpKEmSkPNlq2aMhPGzVzN
nYOaQDM1i3ZVgY6TIDvQvb7oACZtaSftKJZr3wo1zcZqrp3Cvanm3FBn4s3U7MtkN6NJMg8jDJX3
TM3IENi5rTIzMzxLu4GBNIXmqojYDQpGbEPN2jVDt1TTtz+deobxQE3lnKWtFSa56EidRHgcGd5x
pWg7Xl7c3mqyD9SMH0qm/ZDlMkgtYa0itQsQaiswmhpt82Dqnkg4QPphJvYtMgZu9VJCQTvB9gEK
6qZ73bW3DdCipU2k8fD1YeTUBiKRD+7gR9zMS31L7LgTIr1IEycovp0CMw/nSBbMIAJrf9iGPXi2
vKUWwx/IOFMhNh812s0htuOKF2ZirujvJKlf41wWIIsigxJ2uIj1tbcmoENFd9SQAbfV7LdPLo++
1mPFMcJrvKWjD+IR+T6PeJa6OHGpz9VHrAANnOJ0MNd+Qz3tEEQvBPjLbdKEM5eoM61lGn+Kxt0L
jMz4djGgMP8aWfUOtA0QmPugvAmLnsD750vtMRbFrsni+xBFv3saYWBksFXQpnAz5Pc0sYIDQuih
15PvfjcZy76y79hl96mEk+DWDqdWwu12qMbmHubMSi+yHV7+fhnG8r2X2qKf+UrEiO/86+kuCAIP
Vn92Ko7TyHCrKATJqH/0ePi9Mvyk4AakKaXIIreAZr2Wrv5ZpcsihBuiJYxJeiH2MixfG7J+pHWa
fQUANR0syLButg/MCooNkzyptvjT639lxvgjN3Hf+2y1A2oDBdYLXAlEOEGhWvaLNjXvsY8Sno/0
JXleuTej4BTl8uxzbhh7cZnN9OZE8ifetTcyL9D/UrlsRPSZSIIOgCHXnAmnLQy9e+fyM3SLy8Ts
zhyytLQaLDiFe+oLCJeXzPBzfYVWvYPVq6c7o06AOVt3b3J+FJoB8pRtbT2+6kb4W/TaQ3EIHPAJ
RUIH0dDcqhSCRmJIi7tyAfGIi7IWyduMMlqyBF65NnKU6fI1tjjg7nZMbtOOvuMKYWi363ezXIrC
/21KQOW8wKYbftJicOocc2sEytTYl6jZzmGkDluP9lKIs6euI60XD1pkWrYdtynlEmBhonpeT0NT
vGkaIU+x762XpOK0H1KGFYvgoW7hvp/8KH+Ojn7vU/+G4H1AQhpo3rVXLUGuzhN79UgxK5aVRduD
DdMpUYTnQZvYu0M5dh94F4vrgQjWqfeDfRzyIgZGcconD85Q57/aqJ+MnGHwUJQLN+BFU4wQENub
EQjtAgcsUhnyxW6kkG+ldSl5QdegP8+Zeu5lWNAcdIQ9pG74beHkqASwuZ0pg7qx4s+5+V4EfU9X
QKKLcqiHs+YCZEm8o0IwyOqX4Tv03oLAICebjDecq689rCCFwQCBtCVHtjQneqDCigcqaA4j4rGW
5lw7NTk2ZH0H0USjWRG6gyVvRtLei9zdBbbE1UhKOvZV0bftcSGiToQBLijdIRZl3KHOOSF+HBqg
cEUuAXTCpOPFajs+L5DQC+1gtDJR3NCFtzHsPwpXS7Eu5++eBV44Sz/ZknNb8+x7Iyja9vr0G27C
E9/6QadnzyA4SpLhLShmXNcIwkP8yeKf/ZGo+SoQJ2Fp1u/p9DyExiPX+T4xhORwbjcVCI8Mol4O
NsiHOKLp2q9urD5BQT5khzcHvybqmJGevcK89aK/oYHQIZPywxrVxcV7/BDp+R2f3KPP+PcUoEkI
/8wL2SH+DcQ022DdqoL1vihf/3Xa/SI8/D+nXcOFgfy3Y9v/Ousef9Xfs3847v75V/487Io/LN9E
BeK+xOzlqE/252FXHVstz9Nd4gGcdQXHv/8CQ5h/CN3jLGsLyxOu7/x12PX+MMEzA4YwOCX7wnTd
fw4MYYCf+IeDn/A5ixuOboKh4FTt8v39/eDHbVgb0tRg0RC0a7rXo5P1lltDcM7TGNKQ0UHWrgIq
A13DhYTHjjw1cPkMIsvXffuYI2bdOHrETlkiq2vNyhtdBNAWmaQuYLEHSskM8DPvKtd6I5ODebcc
qWZQZYJNTqlUnm2tqIrXYQBt2Z9Huivj4mDqDUcHdHjsG2HK6UUfq5AlhudstQmv3pS397ye7Cua
79oj7uHb1az4XRAZKI63HBdJqMAqHNr9rZVEaAhLV6AaefwHGI5n7SiTDCRMWp5IIoVLezi7c2yD
P24zNiZV/OJ6a6ze3WMKpx9jJPQrD1KRXjsxN281oKVlY/lXs2SOryInfSSS7XsUZ6e5GqjHS6W3
o7gPWCVbJYQM/wlfp7MhOWFvZYFD2c/pNmg08J5FWN1RVk1cSnPNBj+V99mqX8uxxFNKf8mh6LXd
l5uzrNllZ3q5SqMxu/k06y5yK5W7nhgAdpmh2PWGxOGLyLaAkGFtUiw3BxMAwlcqTbP1wzi92dCv
qDIobi5M0uUgCQ+UZUWenlX7pnFqFgdhRSbRA1CZYjCoOEVfLMxBcKuccS2IpA00InxDDt9kYWYe
sXNEm97Hqe+XicVUD+DfK6P33CRy3Pcj9MsManJHhMGHyPA+Tk4NJgElbzaKpa83I6kvjDu+rp2q
pNwqQtqLOXTK12DinR2xqPuU40yxdgQQHhz7YFz6QTQcE9vGh6nY3pmvX4yI68z0a5f4Cp1DWee9
6hh1r0w0No9tGFdd0Z9zPSnWtsjwpbqDJMISf/M9+r5SJ38KreBFa6Jxg7vhOur2On2iyLqAujsT
nPNgI5A1Z9uuWQuPkmFigeLs1JW7a/XseWRQWo5Y4dAM7QnQQLwvLZwXMMNLSKCfKTlsAF7ElcMx
1Q4TQb6umv9MwlqOd6b0sN71VTwTUrMnzBW8NXg8H2fqzFADZbI+4yUbH30/NE+NqWG5buLTyOi2
xM22LksrfLN7ntoUV6xJk1EuVDj1FjJ0etGq7JsTdgTDR94VVPHcyoQERBqjczUVP32DAow3i124
qIBpdwA4L4WNpz2SwbOnHvc6zUccUiLyP6n/s7HM8mMir+tkY2YtnK6l4rVWNRvKzGFn5i9hyDfd
Llh8j7p2oLsCD3ORuZu2TahG0FhUB457i9nJXywiZc9G1rhrh0JrUZH/cEdxJO1OjsdDRgprTG8F
Yco9jYnGseSwh9OwLdegxfFp12lxKDKBaTzm8zPt7H1pWiczL8ZN13x4Wjpex5ItGrlfHLxTS62N
EDoSKFLqkNYrpPhH5SUFO/IIECX4WxwlhWqBr6clwxtOKpfFHcPSuWX9fhbgY1HgR4xzJdPIOPov
xdyDLUeenWbAkl7FNwxnMt9HRGsaQduLya53qwN82tjJ9EROaTlYrrcPW8IxcDBR94BaHto07fZh
Gd11N0x2XrqyWlOcGRKuY6W1+0bvF33TRheNVfA1tZPvdjKaV63zK7DgBerNxFtKcuJdVDDh1+Gk
eqcJTK8yE9S4ZYBibOr+HGPn36VB88m+1V/1eBjAxhXasTYq4gAiAXIR988DpM1U2qSIHDgHet5e
2yBmOiI3lJpi2jiOY907TZnJIJ5aCnDPoVGyLBieSVyM+D9HHhYtB70oc4zlzDR7Z0tgUah3AoJO
mtJW9/aQR8pE5wjuuVEq0ZDhp7S9KypySLxmlLyjivyYR9JakcxYsLMkfZnTnNca3QCMPnkvyu7B
zpXcPTBymlLEoimE/QhSzFkmw8JyCoLpQtJkfYKgoZ3bqP9pdON8a2iu8GJUVuw5G0m37Ul1M9CS
iM2P6WaT9uoz9Paw5f8EG8vrvXZxgeBbmWPqo3Aoh+nw7srS+uYM0ylICP4baWecZEYtSFZG8tE2
aO9GqK0mVbElwLSgZFI5DtOkwNhLrio1230lg008cxofCnevW31AJU7OMkbPXmKfh9FvTtHZC1uJ
ZOX7Y3rNUxdlCbzMlFfcOOlqW1RYkQ+Gx1G/TBS+IuyPqjhGJFa3dBq5Y9WskR88l7zDdIoY46E3
H2UqAPLBU/MrjVYKhbptY0Jw7O0pvvXrYEtTVr3G9hSGAB20AOSpPtjnwJtY4nDFY46aiG2RqjKm
3FllwGvI4Ha7vrPkWXA4rnwDk6Xa6uT6SZJ+w+Bo8rCKeCGGilpieEn6EikSXqfx03ivSsLKnh62
z2Ei7zb/2j2ikLuoUbuvBfzBtG3O1B+BQWY7XbCljtW6mjqiZpOrFXajltk9W+2c7bZQa+5ALbwN
tfqe2IFLtQx31Vpcsh/X2JNHLgvzWa3OTXborVqmU7YegTNmwZ6rVXumlu6FWr/b4pUnm3fS1WI+
6any0TRg4OgpoIXSidi4B4EmqUBgWuys6C1yD2RGbLX216tc4gv3XVg4aAUT6kCiZIJeCQZTRuhu
zPj9RCa/EJzCQ6IEhkRJDdaX6sCDuQlmf4/OUhxi9eHrvzrdbZcJuoWmBIxKSRmlEjVcJW9MSuho
leTBHmaPMZEEjZJDGnSRSQkkppJKTCWaIOS5S5gpzaFTasrUUu5s5gTahi4osF7Gw7of5wHSK3KM
p4QZX0k0uRJrKiXbEBWt946ScjQ0nVSJOzStovN0SvIhx73ncZ9dEOPpfZ4QhiIlEY1KLIqUbKQp
AWlASUqVpDQocYlC0/piKcFpVNKTQIMylRiVK1mqUwIVatQiRbEalHQVOyZUpJh+0sIHxpmVzr7B
qV/VSbMEs3AIB0Sw0FNymBLGMiWRDUosw7sDO0kv4KiOfYvej6hWKXmN0S9e90py06byZU5cUp2R
/VsDMboBJhOwmFJSnRLtOiXf+eh4CXpeopUfvsi73dRM1tFXoh/RdBYQSggMlCSooQ16SiQsUAuh
lxMDUwKikZb6aS60W67ExVTJjJ0SHMPCeCmUBNkrMZKN6XielUBZKqnSV6IlR5QYNCxCJt0QZHwz
/wahPXvRHcLO3pfwiQJqChgMs5UdDTPhsKxk0vxLMY2UeKorGdVQgmqhpFUv1/QlwK5xmVpx+Zjp
yDz5jftbqwyi1tGUH4vSdZ5nOCa8oMuKG8GlmcvuEoz5TdfZiJk+lfcc5fy71bMaxfFmUV2LJG0+
miH3H2XlHlOzyC5EKpdTY+ISaF0e93RlNj+iSHbXSPe2gYR/5STWNqBG60jHQfGIeFwtUnDPtAz4
+YN4T7zRDQqi/Fa0OwOuBfdmU79qRb0J7YrGMSe25MrkeaPgbsHTbMn63vDw66sxePr6rSzV0zUX
prv++mXIlYr7YnDpTQGUqie+i08El5o1hx7ZNH0fQS5fZKQZCTz79Wom1WBZVfZZtOlNoXxWrPbd
vZzxL3deoR3CZmApYlPHU05+9KI5nCBoyoswV/flbcbdnczaOiI8vjf6MNgZlcd3YEY7d85N9mwY
nZ0xgZtXOx6G4c54EQ79hOAR+HnXNbXZtvutnrtnKzO/NXkwbb++BBPJCaN7vtK0kZ4nzzzMAw1m
RaRjMLWHk2zGej3kcl1XUHVLZyfTLeEWqjOtH7UdkoPo9LfKLzYh+9e4fC1JANBqZw3fDL16TiXy
NQtiy4ue+6heSSqEAhKZkUGBtF80h2zm05cuj9aktn5oNdpw35Gsa7e1CeY6YBU0RvvEqTgSQBGj
6zFYDGV+78cm4topW5XMqZ84dlRPVVM4ywjI//av39MYSBtt7rDuxP7Gq6PfoVn9wmb2xoJxj60Q
fMWE5UNBDdoofTgTd4GkZRUbWgDSRQzXKooufZc7xIvzA0+I6sWO6LvTq4pX3ahe4pIvi2uW2z14
Ae7mK0xEuGMiaH7jrwkEdbo0eBxHYzXRlBfnTxmgFOgJ+cvw9YceS30nphzWjsliGJE5LW2d1FA7
dP0r9DjTi882TjXqvXnvz14ZLGyP/S3GVlp8QomSrY7lRsR6T0oToHCb3diOxpSPaaGKA2U3XcO2
O3+5O6vEvFQ5bsKmooombzvjgnfHuIxUD+1wN1BN0mV0bfLInosmwe+Pi4OnMPAekir7yGZZ6LeW
8eioSl7GUkaHr18OOSl9LXYo7FR/yohe72n8aJZfv0TATi5uU71WgRM8TzZKbm1ebSP+GHPeo1kd
0voDCW3iEEb3ZP389YHSH0j0vT5Q2cHvcf/LD67C/xsTuGYDY9e2G83k5lJqfRWSJqEwuaEwsuOP
+5dYjvZNG9lB1K3RrF0339qwYKkc1T8Lz6A6RczfQjO4YzMZDgGi9LXNZHxl+DnW0UjXGxcLxIjo
QHORe+Yh/+60ib0Twn01yDFtnNaggFauGcfpYhWJt8JZScm161q3YerX3ptdAuGosY0Br7APtjq0
T6j+q0AKQvYN/3PCkP0f7J3XduTIeqVfRQ8g9AogYC8nvWNmkkVXvMFimQYC3runny94jkbn9Eij
0b1uuKq6ukwmkRG/2fvbu5rTCiR40pzRClD2Dy7EfP0F3e0Kb6+zxd9aX4LYJANnxA1e8/0jLj7f
2fq/Q+XpDpnvXn3aooevL3FMpkDoqgt6ruBUW1i3iM0Uq6mvP5Z0sY+zNNu7ZOrBeQ2FXkW47AQb
9k4UDpxp9r8yTp6/vtQkseHRsdeYFpM98tnm2WDLgkjCZEGnf6qgDuyqBZzJmBk5JslRj6HVeEKj
ykamwSfYOYBK0ljeXPYMz19fqnVBvBpNopudKkzlzyqLci3icteO+Fq3Jd2eaQSyWqLobxCgwxMe
vNvkjKAo/OEt4DU9TUX8oEbuoWiUEVMGeBdt2m0tD9FkPkoa+xXl53yNuijcRvljgUz7HA+mdzcx
NuM5LJYfE97THAbQq9UziPF0RxZx2prB3H3LtNXbdzL356R4+qaSiTuwhYiGT8+xsgtTpfTBKMFt
0ZgWDIasfR/Kh0FM0+/BYdOYI4MAkBzxdBGxbYAuuaYI8k6QNjSmffGeaQLA5Peh+m01NAeOvVym
tmo3zoLRO2tJP2vRTu6DnEqQ/YgNBpTzfnHrGxTAa+DAI2SQll06ltSAldk/oHNuLD/aTLPuRCu0
dHlsfo6G2kHHwuY2xW9daZAtBsTvbHLNXzPseZuhGqO9nGp/H0PhRHud3hT+73XgxOnaAAV/NeIx
2PwrMkwvTQXJEFNtMr+xo59RsrDPbbHmtHG/+lenCmbRV329Rab8Mw68S1b3086BzIkjp/PWST2w
qtToxU5+/5+59P/PXFoy+WVgDN75P2EWP3/mKvuX6+ev/h/FG3//bX+bTfviD+lI6SE5cthLf8kt
/j6bdv9gz49Kw5UCacU/zablH3aAbRW1RYBTAqrC/xFi+H8IDzg1jlfb8xwZiP/ebPr/nkyjmw4C
KFX8dZaw/iLEaGrp9+7kNluFj7QcvSu2gIP0ANZzSdmOsbWtkIzv7oq7gLwvw2HVEq/KWrzgCtpl
cjrTee//4T38DyQZgIr/SjL2hfAgW1m8XdLkxUKO/seBOet0kYweNurWwscMs29e2aBEWV2Bx/RR
5nLWP7al+Vi7CYgJSsvZ7+tN7OKhwxsYkgER/qqdxF9VflceQ+gRiznf6ygr9nZQ6gayP9lzkh/9
HAygsM6G3XmXFrcbeTgiOxaquFuwdHdCs9KH8DudDn8TEXYrApYRdUlrZrxZ/pASIrypcBi0Ybf3
k6Nq2uABqA3d/sA8BOtNnrbhFTL/ajKley/toKApNj9q9u8HOxsBDpJLtQESW6fBsVtc3mNWXg9t
0X1vPOntEVmTAZHOT6JSNmUMgak5c7I96972uTCA3rJwZfNtYTUKDLU8eXCfwNYat6A9ActEXMGR
wv2xTgUL4S7GTjFYyDddk+LCIbIhr0g3yPvuyq5zvqbNaypwiZtR5D23OsZXFqMOy+DFu0275XaY
10pbVaRo7qNJx1c63bLDuu8u4jTCePGj4yhj4+gVJ4IMPqo5ODug8XaRspxV42TOqdMEKS9rL0EI
hSpuphM5GiSdEwM2GmgDiAcjmVEy5OrazWgTrjMza2OuM8fDgjWTcx/zrU0ZZSnP2NbmJw4ac2/6
zSnDH5TI8Uc70o0pmX4IK3fvVVewQv1tqjygbLE/SMElSsMgp7qNCa5zUxy3v+zWurTK/0GcOSyd
vgvWXd9DUxsZe/ROvy5pwNH849oEY4ORLr2bkFN2WaBWCJ3IvbVPCwFpYBjQFga3mrh6DNsG7zyX
w3qqIuBKdg17q2t+LY03v/jeGGyrS1qo9KXME55AxWbZCzFOZUwvJgI2GWJNyTd2Bd/tGZuynJhp
giTy++CRLqrfZaPI9p43MIVPkA1kFjk7dMpA4wpAMJ3v7+XYIWVOi3QlMWntE1uBQopExyw7wblt
GreqCF4wECX7zhyw6NforzRpcqcKYlpsOd0NZNEnB6Inzsbh3PfsCGTOSdAUVru3SwIKYdr8MPo7
LyA613jytq2r0wp7CJuk7XKfzsV+kvM60wxJ0kvCzdcD1S1Ms8lTIXX91KAVIBUwTnZ2S0DYSOTs
WXXZUx2mh7oO7IeYAvLmVsz/0/Zvv8TB2u5rgGlwHOLqGLv59ySuUU/KUz+i2Q4Dvb/I0Zov09WI
BIxtmzw6mKnsugLE9S7aCXhemOElM/oiHNVukiWqUkiw+0REv6EWJyiC5M2eYHPEmfYW9+zkg6on
uqE3RiqI4Nr4fwbxEBL2go2LIu1Ky/FA46JlEbgqk4jwRNNo3ln4dTtvkS9FzOngYjo4igwnNg6e
aTfzJCKzwA9YJ99qyULJHOZyk8T9IylT7aPdEJAtZPIGPaJ4YYow4vF3VvGS0yEumTpMACWvHdld
6zZxj+kyzh8e4+ghoM+IBoJHhljCcEHtOZNKNEwk6MqZ8BejDc8UjS527HUvPKYcBsKPesr+9OMU
MUL4HqRsoDzx5hcVhpHgZz2m/rpjLMkQgLFkFC7F3lDDXcFvyKwuB3EuCshfFfFgEjJ4DVIzWpa3
xQ6ozCL7pho+Ra1KEAvZ6GaWvvXxCs7nucEmO3nmRXU2aEnczECi5Z1/2hYGIFzyFJlcp3KUrFF0
bSnhKdCIObF6o9lGskLpa+2w7Hyr0HgfoxG8lFOQIzLf8H7pcItqYRPKCAkO8WUWwAZZqGU5H1Fq
2G67sHPYJv54sGIopnNevdTRoySrYp1YCGwx/PlC66SyUy+yJxNGIohAtCGGI76nnoeHnAHioXJK
5yHu53c36o11s1xLkxiRlgjslXT7dGfwfD9Bq24o1pCIV3D8dvVrQoO6c9X06nTdtB5bVkxfl14b
IoWBrr0Z8wXKlbMoVBGEu1sjCyi3acxNg36rg8+zq51uD4z40cBUtpgA1EEe15M1rONlJDyMHh+s
DfQixGJmDfJL1Ddjaj/LoJWrdlCIy0iGJob0JjHg74gLwKm8kJYU+967bbmvxFk/eAOxd2BHt1JM
7aYe4js67d+uGP3vEuCADzoqjBqaWn9sN3EPjg3cqL0Ko3jvRnr5FEO1qWB1IWLzz4bvQi8zcHoX
AZjDEG4Cgjc3wv0cWae+RdxReXawVUtcXshlKy9TYqNBkiOmIqTewTggI2997+I6MZNWoX/YcWF2
hDYSS+uPD9VQckNlAE1kgbpPBc586fs6grYWtWLf52q4DEDrkbcQhus823H4c6S1OjoZIhy7q9nA
tdN+cm2dsSzeRqCQF0b51eXGyLg6mwUsDQZD9d+/6J+6IUaTXcCioMDJuEAJwUtDkHfVAFZsoFHn
XQQDtAxLFJd8NuzYx08ZZ4l/8oGw7SuV/qSGgBc9AudpR6jGXc1VNDtcNd6QdNcKXvJZuf4v8gUQ
5IBNxY78vU5eieS6sPh3HvJg/Ay0tTcukc4K5GLnmUcB5e+LQOt5ICwPqXc/6KDNELIAeA+2smjL
Cns6DpNjsYa1pksSfUYTu5KlHMjQYU+4DyNnvOaDvXbF0rMACH6Haf8yAFA7s2yMzl8/ilx+9O8/
DacRlC7OiM3X2zWzfzwvUoHjADLAXNC6TPoLr2/ZIBmqatxsM8/LNSwr+L/DAOaXMftZxFbN/KeI
NskMgqZ3oEYE3nCpmXi4MXYUaMjWbpqw2AnW09uuxAU0BNK/T8C40rI4yGiJnuw+eTWgM50MM8UC
ZO7Q5dqnqQx0Ugb4FdelGy1p4uUSxlQXWgPWtkekDfHDCFtgLZzO3nj5OjKs8KFy2pAshfFhcVgk
u3Xt0UiqzVyYMeZ+cQ2oWx/S3jMfOjRR66ozGgZzoJaa2enuraMI6SSfap+3Wz/j6UbV+mz5GGHy
tgb6BcyZzXdycIo4XIfTi2P7JGK25s6q00M4JuTv4hAA7iMMl/C2cWREMO6GiHiLOX9kJbS95Y4N
Yq8HPy2a9zaDKkeNyYxI8T+7DNPzNjd2Qe5jx+Qc2ThDYe5McnI8D2dayqfOaak4XScCX9ATbMqC
pd1NzfiN7c58ZncETEGR6qM0v2w0z/5Qh5TdeKBmNlScT9u6sx/dwMofePuBw3Qpl2UTsDVeEojD
eX4C8MHOnkLUB29FIXoxbdjaE6s6RLkK3HsMY4e7todwBnqKRLKNy1PRD8Z0bXVmohNTbCdBBM8l
KMJTL4294ZnkBnhptHPtF47v4xAQWAdgHyphOzMz95pyE3q/op5Eqrwg8mwBzTlxSiW0/h88epSX
xG+YbU2SbZFtwWzsy2FMv01pcygTwlzlsPhXJzV/kWBtAhfO1NNAhCVi5VcnRYDo19YNsMiRS4S7
d3Zeu2oUOCYMBDBJXO4htW3ifBIsrdNj09Zc1WNanpwAwSr/mQ5B4T81wShBwz5fF3PV85mGhXaZ
s3Gfg07uA0cLPKmSMTejEp6sfFOkH6lFnTjap2aC3yztVesywG8Kxo7FoWney2KGnzOV+TPmgdM4
gnK3myo/8PhD8geOlsUFMFdsjScDeWTPnqgcwWo15WRtrNJP1pk5zwegdUe4HvQaCyFwfc8VF/PI
TFRpLwNC8/3oU+96MZanorSND1nwG23UR2372lpAfU3sLyuK4m2cLPnPHsIRFddJ8i/9VuMQY31u
QrLM2+rD7EllNyw+YJUBmGvwrSfLCj+hlMHsiMJbggLkKG14oj3k36muwyeys0yCcaPul6iuLZT1
Q0i49SGfoGYZ3RLczRH+fqLh4DEw2pXlhPOZ3SyIawuutDMx3CnzPHkQLQtamDi0h57TfXMVwITO
31VCNacOVsJhoMgmNMUjtNMv0AIwOqN5W3UEGm/cSI1XfoBOoLQeHQbGRW8R5qt/5tF8PoL0YKkc
5ndV/+n2CFI55KOY4RZGunTHzHNi6xgZVDGWusRFsQomFEDIyMNzbWYRc2HviOgzulaB3T40wYG9
cLDpyzjbTODCr3iciRqjIk17/m+nGF+B9KJH9TuxZ1fGw26od9rgG5/UbjOo4s9xUUhqkzHmuARy
YBjwwvC9CT5Ty0K6Oe9g+9jAvNlHjg2QMHgfbLu+g/N+MYhk25quUXGcJd6GUE4aWu6h7eQ7rHYa
C0x5HYYbvq+AG1WY33DG/jIQoBIv0zMNbkqedYKQc1s8pJV5kzj3tg3Tfy+dvG0rDJYqfSlPXjk/
a5LxycPDSeEkDUCCvXEipN04eZQZJ5CxdqIbaz+8EWZhckSASlwa1b5UKKhSsVeD9TjH0CZwTUB6
d6MNMb4tS6K6OQuL/O6wdMdna1fk0v7ssFytG8/blotqHrOOTAeQZvH7wJHTV84lls74RmRvsvHn
rrlzuMCvKqxv3NLue2yw4wOHg7gfzRruNZ7S2jo6Eikp+jHrYSbOIayYgo5lxQym42kPiwDdn0md
Wh9blQ2H0cthnShnhgThwmYThE3wPfJCp0aMM7nnimUQ9fJDMVobj/ESSik6jykd8rNHczIfmSr0
d1MjPvK2XY4M+qlGNZUXNcueelZjit1HkdvYEGzCB9DPPSK24kawq1NIsuHGzdNyOxcxrnaosGHg
f58sl55ahdOuktayMpWJ25EF4TpILWC1xcSW0PCJHM7qO2MUonHGyWSPRO2DFBurc31ra/JTab6W
k4GTg5mQFna37R6uJBJ/Sb+VTFrHT5Yu56/Z6esmmNmW9ck2cYn/aJmO7oJieuzw4B+WzI3PDXRk
ZIz2yYHiyRRYuKeOJGo7BuMWyPQIGueQph4bTYjSp6pxfqMaGM9aWa+G5sLMPMbR7YDbcwaTS7u2
7zLIogPfFXmkfYDnWJjrIMlelTLnfef1P7gpF5ZDFP8l2TpVk/3IM6M9WlnBfGjyP8Og6U8sQc/9
kDqolb35JkqwE8S+2Iey+q4ZjoiTcnUwXYXrshZkkEAP3Cym/2LZUXkcy7G6OaFb3ZAbWZskp2YW
nOhVHHbHplBajJ8zEWIZdZ0nKEoj18RTliCLqazIuQvtN20IqSmGQV78gmkThwpJAI0wwPK2yK/n
4cgUe/gQrGxU31kU5U6/GnE7gERqyR1PfXT1C7eV8LEnlm18UriOibxF1C2X8tra6inVm2NGdhW6
RTZccW0Vz0XGPlNMunXKz9eYqItnt0zW/Yz5K59IkuiZgu80DMm3KQgmM7DuuclrKIPhu/JVsm/E
uC8gwHFZGVUSsfsfL6VorUOK7naDfHQAC0KHOS61/CSa8pmchB8LLkdG6uX4Qo7Hj3qG4OalxG6l
bBJzBECbgdnCbopCvpkloeth7JJ4AtAIEQebHeYjP7w5/UTGiGYihFdDJKVDvs/BDiiek2b2r6Xy
GPH4/RtufyuZ8ndY0PVWquEnkHWxm+iZ7hAj5w0qz+m5MhqSi0s7+g4V+ycQ0v656tp3Qk2eXYqj
d0IT2o0NoeiYYieBBJhzSsvoGhYC3k06DdcJdUKqs3G8oW405rs8KHJzGvJzWoJ0cp2oo2i2DgTA
Pzboe3lXeXp7lZ7zxlz5OpGnr8jmkUAUrgNny6MSxsZaBDsLY8Fx1ZbZblKyuCVfST/eh/hK/tEZ
QCFhQJYCa1bqfCCFppZ6kz22BZphhbyq2M/ZQdZN+IRalNn2DJ0jhlDcNaeidr75dkIWkRGQyJuS
p4ogDOqZ9zq3aGpt1ZNhhMHUb4mF8Rav2I0GeBhEIL8nnX205MNDQBhSrFORNIojM8LiolpyJoES
/RRpNz/1zhbWd1yUxiuzMgkSjBGn37S/TRuCRRG3w9HJJ7UZ3Mjb9XZORkaa/MQZMVAGDa8NG61L
6MPSMhSgC2HFPAwZVorFld61i9gbu+1THcfnvKcjsnySooAORGtTp0cpnSNlWiRKlSiJHj1CpmqF
n1wRO+W/BURQzTqLqvFIpcp7zm/TPPbEVellbajzqwouOT7SeCBwFe1UUx1E7Y63WX8plr4nnJzh
h4AJytBwExptcszc7iXr7F9NL8jP4rfbOlGriYRxQMbGPY6KJuC+zxW4Zfw059k2fwFFSDaD054M
YFYWGjqQIGEFW1eZWbbJdKxX5a5qyUHYeM9l4Cd7AEXuUF5C8WroULA+tbakoCDDJi/MNIChLvlm
SLcukJVBx4qBzY9pyogay3TomGD2WLJBr0gj62CFrEvyyXwdVFYweJRIBhISzNwkxodp2ZSCXrRq
Zxi7E3lnJblntg5AW2yi0DIy0Uyy0SYdksZM6rOdbo6hYErAp0Iw6Z5NHazG4EusbXNLdtRhqhyG
KOk9cJjcRiWhbAx1x8l/g1WH9S62Qiq9bjvqILfWweY1WrjQiXgjnSUk8W3Jxdny7M+ZJDhVB+T4
kA0nyIhzdFgcVxCvhzbgyCYSde9U1dvOMS4EXf1J2TKzxN6zCGq2CTl0JXl0rZW9ZrF3EGn96rhv
jo6t83WAnbIRN5iJavhQmZ+GgLWdehIWV84MYclgZyBOg9KSr7OUziTzCgxAIiXQLmLu08TdQ4e6
g28+Z17j2UB4/HRrGRF/Xrvc60LTkyePhjL97DhOV9k8gbQ22Wh3PLtPCHt2iQgf7Oqj0fF+S75M
GwPhu/QK55xF475uyuJqGswsfd6l2CmBRILLIDcw1wGCyIojX7ulcs84bFuii1mRrAd1c3X4IG5L
joKro0MJAx1PaIabhLRCKcgtMxjJbnuPfiAq+O6xI2fto4MOmWvH4Yx7otfpldGqrPCLGjocMXNu
VmuerCU+FE6EMcJmvT1IAhX9FA4UIfZrR4ctmjp2MQvHC8291jc5uP4HyheFGrQswSX5hBznrYmq
m6byxM3zyoAFXeiUc/i4au+gkQU7FK8AXz6R9tNucWC6qNV9Y90tH64/+Vs/2I/yB1uKFQ4J3Pm/
mgKE9zj/WSf+wbESkHxjnp2/vhSdIY4zJRBTD+OCiw45k475ceonx2mcI68Q9YNCDDISVq4jLxeb
8Mu67N7TPPpVUPxTLpMLoozuFIjhZNt5c2Hm+U2CHEKN8O6CzaaewOGWV97NJHcTYvJyCJPuLU2I
5NQ/SHRIJ9HgRUVoZ6XjO+Hp/FY60NMFLLSh72VcQUDuHnMsrAriv7AEdNZDbiYPcFeLzRAP3kM9
Wp8NfcnGNId8K8aofpG5c06XisAhZ6iOcmk+MptGAQ55u7ZSG29oXrgPUYfsx0mKXaDZAcEXRqBr
IAoozRbINGUgdDj/GTIzCgij6JQDIxg1n6DSfAKmeDAw9Jeu2sNtfIdo2J1dTTUYNN8g+CIdgDzo
YoNBgMyDE5GmqaYizOARsiJm+t/U6bYsXEjL90CTFGrNVKg0XYHeO/3T0sSFIsVpO8nmAfpBtI1M
czqOqngUo2i/KdwG6+q1WEzxy5Zr4uTIIVl6RDYseDeRGooDdgoO5NFfLsgdD8ZgotL9PWrh7pR0
hzgPgjX3q7MZTcqYBqTeGi+Mdw3RkKKeQQSMGtgwgvTa9md4ls0WbFC4R57DWaVFxCie56uvhcW2
lhgXaI1jLToWWn7MQD3UcuTMQ5hVHgwOznWAXjnVwmUYrQehpcz01OWp0vJmtofGJdeS5wzts69F
0KD1kg3TjvyF+eWM8KOY+TH6d95TFNQD40Hw7gyP+DgZCSpridw6E5Ig+4XplTGbYqOg0O7KmIVE
ZQQYUUX53Nl9t56G1LzkpBs94xS5uIVrfR+t7n0gLX0dY73Yu9mAdFArwhutDQ+hi+4hF+NXUAt2
ZQrTTYMqJctKeWmQ2HqKg4b/9Ul8Kc+RoHtqMR7ey05uUQouV4vIArzU/Anc9fazb1HSaT27q5Xt
AIme0zx/d0wNBdDq91Tr4JUWxGtlPDVJfra+1PJaN18goI+0kt79EtVPWl8vONhXY4K8M8kR33Mb
9SkZ9ZIO5jEYhckmJAPGVXYYomGn3gkt+0bobklrjZGomcQFxVyERRzdf6IdAI32AgBsPYQCd8Co
fQIJhoEB44CpHQSZ9hIgPGJ8iruAeRD78ATHQYL1INYehAYzgqVdCan2JxgQlDYGLtBNpd0L5kxM
5tBMBexASNJLZSO+LnPrlmB8CLUDotdeiAZTxKjdEQE2CUtLr2AmispRB7z89147KkbtrbC1yyKa
ZYDpafaP6AXWGLWfiNIGWKfdGY32aTBSJiwEwbenPRyInYfHFJF7rv0djnZ6KIQ2k/Z+uNoF0mo/
SIEwqChMBjYFN0+gPyYMLqZ1/+UkmfCUVNpdkmIzAe1EDUOgMRrFc9himlgVDTEkWdJzz+bUUl37
wRE07XztYWm1m8Ug5GhHAtV+1k4XoT0vtXa/FNoH42tHTK69MSjPEARpv0wi6ZfjzPOAaJMI2dFt
t7O7XURk8/1s06vl+PdMZCZwzw43Tty6u6rBIMBGjiwNQb7GELdvVmdavxl4UjvmahtUwmPeleNI
nXt702gHkNRWIO0JWrQ76MsWHGEY4kMzHzstVnS1mygpbTg46fAG0FduxcxoNxIVk06nne8ZhiRb
O5NCLEqD9irlTrO3vuxLkzYyaUdTob1NLFOofXA7LZZSoD+Js7XS9qkNGIRsfZhbsJ8dsSarOD1P
VIW1Iu+r0Vaqtm+aQxOBAhWYufMBPiPdD2J1Dzu/CNiALRa04PmTpTrjQO3aYnJDkyPmNfhVtWKv
R9U5Jt/sBrfXVwT1jP+LkhYvtd/sWnsxt8jMnE0pVPGd7fskgQ4Ot1C7yZjEvwTaXwbldW9iOKPw
r/ZSe9AAYhXbDluap/1ps/2QMBXWnjXMayF+402vpwPxYiWHVBTEZbGKkiVI2SptxnOPEQ5KbkiI
I4ZG7ZGT2i3nYJsztX+u0E66Cktdrr11VNq8TbjtZMB6IGeRgGewOTtZFL33ub/iXsKyHhXy2i8s
IrPai97Dlgl7D5qDA0di7Ew4j21PW7Cgh3dLwmYNUxZ05O1SUd/XY99fF6/WMcjBrp+g28MnJS1q
TuvdmPDdt0l+OKoFLYDZZncbFsRblr0RWnVKAPQ+WVR5KeWfxovInVNwGzRY89aOx4IkQZmLTTEo
D/Hi8vhEOTQ8yVAzMGALdG1+TVR4IM7MQusRRpgGqleGYVhItLNy1h7LHLNlo12XvvZfltqJaWlP
JqBsZ2di0xy1XxOYbrjJtYdTL0RX4WynF2OkJGI+9YyULWIl5924tEltHPL2zTMg0W+zYhS3KZp/
9to36rCB9vGR1guOUlajTM7Gh5iKYA0hubyU2E8H7UONkWYSzx4jJMajymfQi/CsDphXLe1ibbSf
VVG2OVa6bFvpbRD/MKErbOrWRrfQJO0OhG8IkUWbsSHGmX83rlkYaXFzzpkg4u6o10aAv9aKcdra
WG4n7b0NtAu3zaPpFHnLTvXmmzUVySEMjXIz9OiEoElbKxK/khXFHCtT7fJ1xbeh6mf0mc+lIpM0
dblSQlQlB5vJE8Gkwnjg9Se8faGxyrSX2HqLtLPYb4trGVMv9hOhIK0saVzJdVjXLZT9OpdPc5WI
YyaDbl3y4JCg635PFpResxzrNflr7F/dFGwo4vKt7DAWUuE9GYMOQUIj7PjRDQaLzm/p1iQp7YoU
YfKIRmmt8BZAlbGOE34BdAX21WXuT7ocfVyZqY/eCGBSJLW8qdIl6sHwup3JNvfB3Uqn8zfIoee1
dEtFKPEyb/8LUZmWjJXZHJXF35BDDBoCYbLakQjxTByr/ywpK5Ci9pmyUbKG2YekwMikge6gLC4B
1ln0Xt9qs3ofxwJMXshTYj8us/FZZVgXBUf6Be7amiydJ5NAoImiaIU794e/2Ae7965a8eGFCf1y
kf9Ja4eyA4vA//sV/JUepF+AK4RmJpnCxkn+zy8AG6GVp6PRbflk3g22hGEIaZKgT9o/3FBm8jg5
bfpfaPGA8vwH71tgaR2e4O91gr9I8eZ2GaxxsXtO/fDVLtDMmNMA1biUw7EP3HbvjP13I27DSwb/
epXi2sApY0UvCJfznNGDOxDrbt37riveybt6Zty+Ukbg7shoVuvBeMjHiHyrdLl7hYTdmIzddjiP
FnauvkW509OVoKeL0H+gvaHJN9mVFM4mt+gLUTIkgzHvWBdmLQLYUQHnGXwUfgF14poJ688yTwnr
Uv5DSLQwj9thjMITWgfUYNztcbmVcri3iAtL8xNFzGkSRbyKZfEtd0DbFs17LP3TQLORkWGIJbnP
8wMErWfI2X+2Y/TLnpxr0qTlqrE+3aS8q8a5p+Hw6DjlizVYv2Fq3qrWfW6j5ZXMa4if+TGp+Tvq
wHhe5vAsIoCEdku50yYPcOH3VSQwbIX3aiqYiyYv0eNYjAjtmm9xjp88Q+U1ph/4LKIgcXesNR+9
3pDHoRW7Ks1sUlfqelNNPjzN1LUOgZL9DgOTvUJ/jKukV/O7SmMERIlYmwXzOomcaouURs8U8Fr4
iWFsDSQJ5wJuh4Eo6etJ/h+q23/FuXA0Xuw/lxP/r+JX3Hz+y735/PW7jf9RUmx+/c6/K4rtPzzX
R/wbyABcso0C+N9oFy6/ItjPmOgZbM91+JV/o10Ef3D2eTLwXd90+T3/TrswrT9cyAhBQDiRa1si
+G/BLjzxV+2uyz/OdAPwGXDBfMf9y0ErnMFVxhxY29Jkx5v6BHOhtQyPPmzTowxLfJ9AKxgUDvJU
TgWkdIrdvTEySIEKlZHzjNd+rWo3f+18bBFmOCvwzSULU3ewzqm54EWmUbnUQfJLGnn7c+rIgQty
2DucDL29NmiE6SsjIE9d6yl4p/34bvWLA3HTR4qKBAurZmAN6ToxGkZnYz+ZEIHc6ZO6F03cGE8j
I6vCYDgBKgpjmENUOBBgnwERCenil4kv7BnydIohUNEFxoHcIRNt7ypLEVW2BFj8iT6X+OqCNIjO
89tjD6f11pD8c8MuJFYuip+dG9jdPXJluIExhofVmJp1XxjgtM0qyveqg0ZeusJ6iccAQqkr7cdK
+ARgTKbnvLYQ7S64MdPtOGQf+LIAkUkLlGc0RphGdBrBGEzrynaKe6/saFuNdQVgvbbY9xAW/z1y
3O6Z0WO1CVQpNx00lHNgc1xSYznvgozet5h0sB3QkPyU5439EvtSPeO9Nt7GsR52S2A3ByPzgxX6
HuxaJVSyBdvy93Fgiwve297JsOq2Uevnv0PXQBMJBGmVGFWzNjT/jjc23WHejB8iGB9XrOsJIp2g
efNDA1R30k3blu5u76XEKqRg9E9CRoq837DAOYgQxevJaRrzRh3mBa1dTjrJvUrT7l0lUbcv2g6a
fxR1a50xsk0oqY5LILhQ6ihmXhmQyomaeTUyMN/VQhTbSrY5tm6a9IWaa0NXnz1ETcdkb6qit8Uy
LPwWyDK5PchZSLMadL/MzF3aE6OzjPV4aTsJCT3qjJPoeElGkPSPdhZ6+8CyyntZNhLFsYFTacnB
iaPyfwJU1V08QmK20lLO1pgrWM9pB/WayPf1RIO1bvCivvWAWxiJezUBfdqJuTQAoXHXAo9P0H7D
2XUPbh6hOuA62dI828eqYVmQCwRLSSnBpMbM2xK2tDXZMxWEmNarttWEnNFLKQgbJLnbLulwvLQh
kCaEkYskKyPJCcw0WBXK0JdkyNGD6LHinLNfyORpZqgDH6khZYOHJCD7sG7OtmzYU03+sscNJrZW
St5s5UTNeZJFeFtENh0adlyXGSU1qR4TM6msK9ZmsBDpYVLiL56s3yPOusPct94+Ie4GXMRQsdu2
AarCJjsTgMIry8sUiRb969mC7oeDqnMOmP16DJVZTeVq+kdYE8QKhh0pg14SroPIzZn5K51hgEWt
70FoORRskNr6ee/HHZSbOTEw1RPIJ5j8DDmxhLbZk5Sp6lJhiTRMWbO3R6+DODL19ozt4zc7V+Wy
tpygtAj6zDB+uhTG/mswdvxZIBd1bGtie2S1AJGDT8eW/9kehuI1D/iGr0ybmKPNEhTAEIa4wmuJ
IIAZs7dsJens3rcmyOd76CQ4jWbSf6qTU/5v8s6kN3Mlzc5/xeh1s0AGGUEScHvxzZPmWRtCUkok
g/M8/Ho/VBXKVQXY7l54ZdTmXtTNlFLJLxjvec95jko/6CqTr54be4eirm1KTFvjSgBSXwdDmjms
N0fKExq4d8Y2s/zuUMnZSvaIGe2HbbBcdCcnfuN6J4iOR2GBNSgiNGpVDp7YmXvmQIvFlGX5kSXJ
kG6Ys8dmXRestQDpVUzjWTBgGVQ48vwLLdNW8q0M2XT3PDjOA1xi2qRFajDZtqWx7GqiEV1J5M8E
Cik/bHLjJdAgd3Hq9Dl9Fb7rfE9p2dP601CDEfZ06mS+cW5deMQc6ZWEC9wbPgJl4+FxUctD6FgQ
2oO2I4Ss09bfYf4Tz7Hw9BsOvoKCKSunC36Eyb1xq4hvpWmKIyde/FDP0vwKw2iCa2lFtDj2mV/9
hBnFuhgPW263cTl+x5kmTj7gXZtpwTzWkNKvk3gUf2ywFdA0qAc9hJY5Xcf81b4noG1eQaCzXA09
8QV4p3VuZ5jd+4ao9G3mqOreyZL8AaoEi+TOZyllOxAEqf9Q2GSCsTYPQTF6xzki29s7mfcS81sd
+eGQbnCdZn5qrMDVJ08o91hpqt7MyHivMc3RGDrasbrnGI3fBqmZLk3bk1+tIaARdH4jjm0D2fem
c2I9gtZmxVbRsWNDA/ExmoYkXG8I5jVbwzLCu2iQw2vm0QTtUHL7WLRWdvKtRhIOyId92UYxto+Q
a6Z0JwzZTf+heqNudnXHgjFpW+/ghHxP04R9zXId0tS+Z9zJSZBg4b5Mloef4s7rDYOetTDoGeWD
K4NEM71q3JNhDgy1uEZHQB8vHdIvFOT0GTu22Ul+UFOzW6mbaU+vFQjPYXBfXRu5wYhwhlOYSFdL
M7tfTjbLP11LPWBhedV2TnGB4DCihs8yCvZ3bMa5wq+ToGgRbhSRGWRfUY8fOEJy81jHuvefqXFS
jxVmzhGbYd4nfE0t7v26AUWf5/Ou9UB40COh4/hsz8pMCFdMYbapLdPHqAOAZdPZaU1UgcV1JJej
I6bRbF2ljocPPkzGdudHtv2m8k7fgZ8rh02ZNs2rMbk4vAzd+pAyBTIm14HqVHM9fDFiBvB11jmS
fGHSNAD88ICbU6uDGwrBRXGKgxxQVSx+QwttBpwqbpsvG3LRH9pdEEzQNqbvXqB8rvMkdF91JaBT
+GN1n7g+3EoNorFcT+4MYwREEa8JzSi2slqVPiYjiZ7tmDcmQ7Pkpc/eL5XpMfYifmFcsu1JitLc
uSWoxrmoy52q6vxiq4r6KGioK9oFJUjCPjIXqGpkfCLA8BlPHXAVWAv8rTX3znixSQw7O8Ak7Qab
SXYXJUxNq5G8K7JIiiXxyMc5onIz6jpKnewQ+yp0wBfKJ2DMKzs+zF45smU2xVcjNWwTe2SUnrqE
C0YBm2vuKNMw8ChsXZbLGyq55nkVmHWAM8ZzXqTM5nJTj47KV3bd+TuHpdomb2yiNE6kJ4piPUGL
ct1zJvkLzV4UlNZhi8ERkSXMVL0XXUacviA/3YVK5M3kxpB6ng01zw1Y7Xq5qnmUGVHM2/BdsAmc
B4WcNLZ4HerAZNQ1y3Arxokojk6Du8JI9a22QSPWDrUBKjSJwA1ef5ByxqxrBPbR9LqR4Rraylvh
YMVv/cIkZB5Sbh0HhKcjQrp1zS7e4aneEfYPdpZeYDbcJtsLHnzclklNFTwIHm7PujY3fhgteHs5
3TH5puzI6F0s0ifQYHjpA9O6EaHJ+rDi/VYUmfGKjByc4pprJJeY+kqnLkVQqh1IhPnJgUjXDFem
HV9xBU37AVHtOBFv4VmzjXk9DcJbOSosL2OwlDLUVYlYqC9USt4iniX3KmSkjnF4nHOPnbnSaAqB
5dHrqdCtLiRaZgS50sgOHKv+RjQ+mQaVsidc8bxk3Sr2BvvQWvDCXKgu+4CP+rmb3DFH9s6SvZ0V
4ugb3ltqDXTDOZQojpGtr7yxwzwGklf8lGFyxOxZbJHmiDHMM6aBmsDlhjeq9WYQcjsGncatrGb5
qA3WwP08OMlWZin6eh6QSWq9FkZtiyqYsPDyiN0/uQZp6RVPENfMzqqnAyQT/9WUpbO3tTaOsnQ1
rtyR+JMqePnSInqVdY31Es49tbZ5Bp7SHYT5YJOLOxp1C1uj7OtTllsB/oFyerL6Tt4nMxW5GhMi
uJO47mkO1dEVXvKZsody+MIRiI6s7fCznES0yzkJthLbyiU3gDn0SdwcxNSrVTlgsQDU4x7rCGc0
Ll0D0ufk3U9QDVDJEc9CkGQb5JvgMtIvRyY+n3CHKpisSWCPj+4Y6zfTjjPu9az6LL8dtq3fNmjJ
SUfhs/dqEervxuyLwHfwmlee2qHa82G30n6dpVh+1eg1m7AdWKNDjwbw26HUtKrm8GOvlmB6OrgA
Gi6BX1pXcZfbZ1Vjy3TJex/GJgyfI0jth5pZ8+QZNvVWasCFDm/3yZd0SU86yI9jAECj7FT7aQtN
IqVzSVvFsKQ2yTA02OQL9y5NZ3GEiJNid1k8WNbI/bgIcjzBxsxFUIfjeM0yutqWViyfAGtFF3z0
8oW7IR3KqvOWCJOXwejzjUGRzAFQt3ZEZvFSbYuXueNC5tkks8BzINcySJ0VzbSfeiKj2NiozzUa
Lal8L/0eSsIarmtoUiyJ2ONSE1B0Er6jsOgoLnHz0XlVvaZeAo/SHXIfXTX4mo+eZOCB/zfyMBv5
Vx9o7Ph818FF+1SuJwqs3gr4bc0KrAOGrNk3uz1xxlCEEYwTUeE7tqKtoIr8WgSqe5BcCwATTR2A
l2VPR+M5RvmygPXisDsnxs4mzqL4hzMcnAPojk1RDaRmjGy4RmYU1J+DCtrUohabqGo5z1X77VeB
f8Ufq9iOaRZ+EyDJ9xnxi9uxVyUe8jk6W6oEzkDw5yYN3QovJ0yslcoobLbhYq3Cli13nNwHcWNf
8NnIIwlABkrTH5+ddgB17pTxaaxt92HQBbf6ER+ezFxeGLHr7DMu6Xgko3RnziCMpqkdC4aCKr5j
zmh2VNU0j8ZEMRSorfCGZktxhf29p3tZJleOh2DZeGXzaJVODg3CCDZ1yS7DMUoj3zaD8Wp3SfSR
xqypCLi59m4gvbfkQcdX7UbBR0bnarX17Sy76dNkfhxCiGHmoqdWcx++1wr7ep/oY2CV/tfkxz0Q
wj444gZlEemGGU5CGstPMuyxKcFzx19DE054oqyx/uj65Y2lEEhwJNNpU7Xx9KQEo2BeVeVR45rb
QXuAXxoRLSKtykvNhlNpzBBCV0aFQFFOJjER07f5o6fdBZZutRVVnJ59u/SeXJVWRwuP6rawTarz
TC5rXWNPp7Y1aLst8/qAN6V8FJjAfnQBRJ4krbx4AQKyH9jqPdL2fEPoS+6HOF4qh6G+luulSBFf
GVV5epv0ARKm3Q0O+7XJMP8w31QAm2xgviFuCswmnXWTjyZcLaYZQftWO94YcrDbLSYYBxcwyk8E
2tjt9pUUwYuFPHM91LnaFgTJNxmBFB7hyMe4ZsXs7hqjZeHOhbgPL/FQpy9phZLdNRXTdmNY1qMv
JU1NdFBjK0mX3C9DUHh2g9I69Crwz2M5W3geLCeAwZzYvDIi+livs0EY2KRctoHreC7NF7dI7Kva
wBULcobgblRZPyniQrd2l0d4DY7c0ZSFIkubbYxLIbIB8vi1FA9dBveMJjbIdF2CzXO0ath78fDH
rKvFxJrZ1a4wsZfhQ1PFMTZc82HIKvhwbrh8aAreBx+WB5BS0yYPUt2VwGUScyTr1iVd+1kCYUkO
bZirF6MLivdS1N5REiZ+CqZpeFAlLkVAXPDnw5kVICchc/GQGDVAplq+TJh0roMQJIyYA33Ne7F9
MUnl7VPMbkvpWhjfV+BqBYXAtfzopV0mq1Cxs7VaO7wr9eAfbay4F0vW4VXSxqZe5SOTY995/qPF
UUFdey8VHG9dcJvt05LmhSj+cYyILt4gweURF/2jT+gBXu3oXAPgcp7xfkOXz4IU22VfQk9qx6FE
hQrmW2E1EH9cIzwlYQ6KLRrEQ6Pp1WTVbdnEsLE3JRsJHeSeut0SdvbiLR+YhtakpoY/81yWd/5c
eeuw7oJtyhb9ERpPzP0gsVx4At1sHlRetzT0uDj3stqLCb2xMRrXTZ75B7f0mbH7ZaRAVyLvbyA5
7C2/Lp+6IuOOgL96p8qRQj6qYDZsW+ojI2B9GDIDS79HR+JqmpOSeS7XWKaa4Lae5/nUgR55t42G
3XI+Bke3wwrZJ4Pczzb43sb2BtxYJdYZm6A2TNP6ZoJBsyZ/kBNS6aaDHPp4N0cBNVIMTs9Y4RTf
rDUu+0+Sq8VY76qodLaTS8BhBdVWkdK0qz95rstv3pbzfeqW+cVp6474Ez9ybgZDdZdlMrgvmio5
4qUeWFlW4BCrNsSS2iMKnZgSfRqgeoOXZIsmzSuP9I/PEqhVZ9HI5G6kpoHeBhv3Lkm8/lMz8VQr
x5gtDg/HtC8w4ow/vGChxxttAyKs7+lT3AI34AJpNjDxV5F0K6pru6b8dLIh+phzs7hUfZ/cRm5L
ZEN08sskyNdvMmwumpu0Q9cyr9gXbPwjF1BSNtd5a5dHFQX1g2nLIlnJKR+f06Eyu5XVZND3R7I6
f1jHTzRDt2lDpWRd9gQIC5HeENmW7tovbfWtk0iaq5nKZDbuicaaHZVMheuO0rsX2E4za3aQPuWG
x8o+F76D081wvHot7FneuCoQ3pZXrNtSe8DHtelM79yLNg74SvxvU6uxfMQXnd/ZtilfEYIwMfFX
2VFr4PQUj2BnZOyvytkgt+Q2j+gP+aWuMQej6vvdmjlRXHORUvdGOXUx91QJJm4UAAClSz4h15V5
6EzBgEl7qtobeiLe1oXKP3YM2mvW2PlnC5PvYUDGISBPq8oapEAAUGw2yi+f9immV0V2YZj9DON3
h9Jos/dgIqjrgGpnCt5/Ghw4f3pTEKFQldeco2Hihyw7Fvu7Cqo/wrIpnXQ9SGNcOJHY3FYER2MC
cXyxlTP0zN9C0LyrVcNzLbOEvguWCzI82uU876fOzG8wh8TP7O7iHZDO6o7wuUDOtt5g1hvX+JGy
5zz2HHzQnrmCIR7zRFPMt6n9KsI21sYEMHuh0jMtZ2zvgjaJXlmvjsVeZDGxrExgZZA+pq9VhoR8
agvw9bR2oNN3ZVrsZerIp+XvmObFiNVw5rfzYqbVGldV6KVvIMvg+heRvqQBaP6s4nGY4kydJRiy
dc9/hwwa9ldJbeUYn5voo2lbCmDLsj7zhopRvRvznnOu38+TYIrNsh7/vV3x8WnpW3+IYAxcF6GQ
kCJa37rlT0oNsAJkcWUFOH6RpQxcdnUEj7Y3J+tHgUlP9yEneAjDBTdZ4FojWTDRZ0/SQLnxMXvx
kLXq6KSu9kGOyII0jdOe46Y0bitTzjONd+Q/RajiZ5Wbwd2g0Jrcwu7+pJkydkQvsa8w3MVrrJ88
k0kvhbWNo75rtwrxD68z1kIqGj3704W4eJ3gaEWdBBrJhIkPF81KBAx4jsPFfBXM8bg1BoEtrLZ6
7HewCleFlO6rTLSGgSKbZtWaoBRWJu/yGbEtiu/byuPY8KlqSVZjZZKRmTGgPcpEznBAp6k5oCAh
3kfBQP9j6kX6RxQhvb0W+6UO4CCeZN5Nd1k6wBoZvGkJSgWyhR4d2WO69uuEbsLctsdjES1r+3Gc
xUeHmQfymvFWoeo9WRQV7Xr+ccNdJv5TOn1zCsCPQvaU8bwHPhTdlSU3HB3K5mF0BrWn0FsfCnN2
fkgWim/dqfqJs9a+ZIS6Xr06nfirDk3/oZ1IdiMSdRP9HhoqBrdMSfPFcgENtVQ/fTz1j1hz0sc5
T/oZJ6mHH6QJCwcD4HTDhM9d2klPbSj1J7NItK3jArSPDhs+0HmT3BGo8WzO9H7aV12ePuZWmYAn
aKm94Uy+DVwfNE2oHHvf2ykePsNw+j2SjA17i0f6WgsgCyQSM2RVCaQ0SHMqR3XhIwyxwFI8w9F8
FavaOtXKEo+1kQUaCSUruHMk2UlbxJJhyE2cw2FGS0Yd1Jpfao/JSomOCiW3zG6FnN3raYqH96r3
7HWf2lW/aqDK3QkzyaCvVuF4Z8ZWdg81zn8QhjPe1hx4n+A76re+aHNuTVFIXL8t/4ydB3FC9ins
yQi5oJ/QZmp83Vd179LyKJfuzChvyhWGdxQajuvnhsLPkeQRToIKWPftQLafoo4uTZ5TfJ7vqGj4
KjxObKKX82Ya2m6bCNCD7DCUc8vIyj6oszOPIHdGJqSv/Q7MjQ2VRNcEaUMkypMMjCWgVLOesW37
haSSdSiSNj2BsSNmVzfcN6ymvKo8nwqlMKgeJ126l9bNXK7AdWWecjdOuf1a2QG8DHB/xV70qszK
ns9gm5/zKkMkVYNK6Qy30veortxdk2ZYtrC+P1kdjaqgFgZ9TJx8uEbHmS6xJSpEEEUTbe7PB/xj
5Epnv3dQHHO8DbnBhpdgTboLKzjg/Jnz01CQ0OeALgmItaCWxm4S5qpGL93y/PrPnC+LHbkM50dd
pcY9RnEiLU0oD/4g0mLltKaJKEeYqVzGGASdkP+8DcdrpJ7h4HfefM8On1oqL7AeGDWGm2pK6nur
TBeo6GS52GcC70Gksf8SkZv9UaMdPPvLd4GWgn01g6DwwgtrRGYq7fYghRMs6Bf/hVXwdBpJCUHl
Kgyaqhj1ZS4hfg6yOFZJUmw4ewAJtCERpy7ojoXJPYKeo6Q49rhGQKwO5IS5M3VEkkJrujP8wbp0
SB1oBNP0gILpilU34z9f87oXV4x4CbUwdRQSyinh3ThCzO9x5+AprmfPP+VKjy8JBrmQmXiMX7nu
olLKcqSeyHflxqPcAR+0M4j7oKxIkgQa4oIuZcYSz2AXLU00UTgiKP6t191KdEvC2/ZknttIU4No
2f0DTPb+OIopuKkAbYGYKtPskLXaYdJU6hsq1KIYBDJ/EqPHlZJo68lBHWExzcVtiTwh0SLIOA9Z
5xkHp2JnvCHOW9+EkHY/IMiA7qf+rMEi21KT68YQrCGuwEeImzUfGExPHbvheIXO3fEztzXSYwo/
VmhC2uzNmIpKo2PLM6EU3DoyNo6OTIxrJxLvZZsBMiAB1pNqsSFRhX7S7FMrnO7pIn0Q5KjWvQzz
dT3Ew1FwUd3KIUrOkBTHpxioNzCETNFaS5mIdIfxE4tbvYHNkbz4uqS9k2w5KWUawfXKT/WwQwNp
1jTlIo0ZscECnta/c2/lzmc8W82hcALj7HP/IdxacTBH2fTQ5MCa+SikG42eDZHA7JqfJMFIT3+W
fJgraz72E0+ncCqIVqb0dnhus5t5cWlXGQFeICquyVDQsaBG/iDJWEtj5ykUuJqdIR5wymiRZ+u9
F8bGPkffemj6sTy57dyc48hmqkVwJA6a2JP4Acmsb7Ji9vGCRvGaD1y8p8oAJH+tu/rGzEr7Jvcx
gK1n5RlPfTA1dK9QU/faTjI4SeiX7erfsX1qrUU67aIeI9W6WuTsUQbpW9KZ4Q5dmCt0rlv4BgGv
QFUNoFQ8nqxnS0zVnSMjcVHUVLX/F7Of9a8uGiw0LmA+F3gg0VVk/392+6kmZXHd6RbFLxyah4ha
j0e3s2Y+O/GSLWdIgj5qReYmY4aicmtiO0+T+84xW71NeWlu/p+YtvbfxfVH9t3898UN9gUgo47D
qP0f//yvzV//Pfwulqqff/oX2O5xO9113/V0/910Kb/0f8EX/7P/53/7/s/gHS1FWZAAzvh/8mQ9
fqcfefiR/0v70N9/5d88WdZfbDBTNh1d/H7CtOEo/o3y6P5F0CqCvCWU5VroUP/oyfItR/jYUgmE
mhRv/p3yaNHESY8RCzzPAzwm1X+J8uh6//o0KaIiFiWXruUAQOdr/vPTFCce0qYeQmRlab96y2DV
6arh6uCDGGl1I2+RRO1Dh81qxXIEWKs5NeawKQbJGPM7udnaEDuH68glbIv2sVxGvMqZRjzIv5Pf
hPLa7hqODeqGCSwxcweUPa+oGWBw7P46RC7zpDvO3jEeGONxfSIMbx3E7+vqdwwNpsz+MttADwhq
NUdzkCSUxf3OsEKR6cMjDRRvTZU0KRPMX7W9x4di3ruZHgmKc9HrNgY9ROVpWiZmTvsUC/sw5lAW
GlU8OYE0uJ2lVfOgsUAd40pF123RIUrzQjVfaJeJX0STjNxa3SAxybyRTBpU0l/aUFXgdhyYtEDC
n824zUKo25jBKRq0UAKMzGfzIrVjjdvgVy3wJu6YnJW28QeahX1hpcVo1AzIFyuCIfqlJbkw4ERp
xgfBPy7MDW9RKPikg6UuwDDS1lQy/A2LoOEkAKxW7IX8Q/mreJSL+MEIHdx3iyBC3mncDkxsnKYV
zo1sdrw7XnHFD/606o8Vzupq/NVYgnaGjeSyeMcDgw/dVOPGn2tkGYaQ57Ip4O0kZbxzFvkGV3J+
qswghbmGuOMb0rgxE42p3k/oNAfmd1CLJuSAZz6KRSeCPmy+V4t2REFJcFssehLrk2LH3wciU7/o
TXhiqkNt1fOx1pm/5kYw0ILluSQmu/FIwVD5VJLB2EFBLRBPF1VL/QpcPjidBX75zFaMBBrpHjot
RuTtieySD1ahK9nNVcSt0EQc5LPEGPMX1ID4hoxseedqQQUThLt5a1WyOgnWzM+s6JsP51ehK37V
OitT7HZV2w+IwNN81eAqRBlG3RNg0w5W2/a3zDFsvDM7Rz9hg3DM/ioO/uqE2nOuZebZh2zC9Ixv
OzvLRVkM3CH+MRe1cQhthEffzd13gAjIkd2iTLpMMWv9K1dGYRxeuWaeEWNAzYwY5O+cKlGkVRax
c150z/JXAp0WNXT0PIRRa9FITadvX0BX6etOWRYlSLm8NhdVVVRpeWSqsrjYptI4NKODJN23kVoH
XG8fMbaLpy5zh4MaxumzWdTb1KtadL3Aaz/TX3l3jtqQO+Kv7CvxR+3yRQu2HX+RhWk4VxQWuO4N
Ls9sF/dRDd3qV07GGVntK6w8Vxn6FPmeINqXi/gcJdp+7BdBOlikaT4z/dLmUBAS6Gx5Vfyq2N6v
ot2FXOZARjTc9lUIk7Va1O8wt9vFM6nf1UQAfx1RVFJs/KDvrpy+wmgx/ErpqZWIdOWmBbjDRWvv
8qE/J0Nknq1fKZ6SYGT5elHoQe155TZbdPsCv9Wzm7TZncdke78ozxyMLdDUrWFO44+tccKutETf
X0vosrtEDxSzZsm4FIIYjDCEkfPsSOAj2cfZUJEd9odUr8bBpBWjtDlrIr8FWeRZoPjnmKHUmwx1
wtvC5y533J8xaP/q0Vwq1vFwEtcGglq3/dkPDNvDqDNOTPiVhTUFolZyNlRq2dtC0tvTTL53TIFP
wkhp3LdR5LBl5xAn1VBjBwS1UHf7wErzSzVBOEdRCctsX6jRxIZhTK/TkFGKrMz8nqUOTTLKXWif
Hcw1Ck65Fg9xf5OWrUXeLvbSc68XWgr3k+ynxhfwXlQyD0lC1vpkd9Inn+K1G5nXEgchTMBNRcy6
YRfvoZOr2kckaTE4b3F5JKcASfzcxL5D6rIqHwDXN/RipX3drSqXiMY2J/VDPWY3ZD/kTwEDRDw2
z05fiisvmarPwnXsJyCxcgAAKLDHjtq/4+1tu4c0Gsq3oWU9z8jW0zTEKk/FGzh+0Tdwvj7e5ib9
t5sMK9I5JFECH2joiPklYQmCjjc3a+lCZRM9wOOE0Gh0jneOZxn8Kfik9tuy6MV9A5dOreuMjNYa
JCYVnKHXhy/jlIQYK7rxNWpy/cQWxFpsjOQb6hGRszcqTv9gbo6DRuMj2l8RNXKhlXct8ejVPMmU
wvqo+3C9hPZ5XbnfMYPGwai84ka3JN4JwHY2DaujOpK3HMh1k/HGl6yYy+ChqO9q0u17Fsno7GGo
iQ9cGVkE5D6I176sS8jJeQ8By3HyW0SdYc/vFL8DfAZuBOp1T7Wu/sSfDO6zVDOHkT3oe7pGaGlw
Iqc/t4I8E0SQ9nMIiuRZ2/1TaI+ZwevJS9kjR3AeVkHn5y84BJ5GioN2BHLdG6fAAOIIGg1Y9kQI
X4zs9iYDK//aYzh60nmffjZD0lxJBTnOn8BPu13d3GWMCrR26cAc4RXTfMbgKOnQScY62E0cdoci
cKJF5p+upKzwbE2Fu8wrpTVfJdhtvtwpDu5yUD2LIRxibmcBv2gwRz6WUWwdA7/TH9iQ3swysTlI
pVeu8qZJ7we3Ce6yTiTPMgS5gaUqOtkiFyvRjM2p7NtgRZWVxL7d9SMNWXNwx3XBu2RmTn1SZCTc
COqYt24Pngbhtb5wJcTiJMWQrSMqptyVoRRzSIGR6w3FGKty63gfRBadYYVFLn4zQHRfpUZe0CXb
9WyCcp1uQkd3161jeW8eZgqWkoB2jtoi3LVmgeccMUkhOczATU++G+BWM2l828SIKzsEArGr/aK9
jAAXbIQSPz8ha03PWTM4Xw4ZnccWIe6eBThoOxnMfwoaE3HQ9pV1CbOlbSUs7PpJFRjgAeZn+ZWf
KudUdRUQnHkuXqM8lu9+nrKmiQzmwCFwdp7Vlvi5Yh9/b2rXdw2zxV2IdRSDm+rgZyXhq6PMhv2+
6cLaD4sLhWcG8BGeg53Z5N2wgIfwqrvVuAnqCr+Dk+evVuFRQgy7hlBn3R3buooAjvnZqSEqsy1D
h5S8OaT1l+HPdrRxMPHvdO/l+zxgzeMVnOn5PIRbSRXFldZ2zM9OeDdRrAXdfuW0trB1Py2L0+su
sfojP2nrPSbfc2jdqQXEaaKmV2X6ob2+Zqi23HsGuqUkOTc5YdhjfYaxBnklgbl2nuLdRulgdzeV
Ih5XwqysK+0OBmW0hfHuCyveu61SfCQnGNaxn5b+AqrIP1XrWbd1r0FSwGWOwfLG475IcPquQt7c
55m12KKrdxjDG6BfYMyKh57Z4WlOvO4uEUN1JapZrAl4uldECeZniszKvcLes+/anqXg7EXbLOni
Ayv3cEcHGfvoZtk62kV7hL3UvlVm0X/MvVVvrWkeb4LSQLhShcvrpclm6HLE8LmK+Hv4Ow6xjZ6v
NKflJZ898d5kdEPW2diwe+ayAMMRRTaOMqgzI63Oe3+WOJVyyxgvVU4enGAXCqDrWsmpKcrmfhoL
b4cK632Z/kTIMGh4B0+47999ipz4IJle8ow129rSp+Bf4xVKXz3arW+EbVukwUwP82XEaS6T3Lpl
nSN/ZF0XL3CJDAjQ2GXnoDW/RiO34Mo2HBV+5tcf4cRiKUXJugsjrqFTkI0XzwpGbk1V/Wgmovhg
gzlue7T6jTbxApusnbKVSWKRsCE62VNajZnE6uMsJ5shtoYwGSlS3rn3EO/jo9uIH4BJ/inEKU3O
LnfS4wDXbTPw3n2uY6w8tdl0ILsKp9zRCGE/pTIo+21EUPu5t7Lw0dVTfB+BUY5WHqfIshcYloIQ
0dwmbluiQ0o2pXZYTIdaCxgqVVb192GBNZF9hjmf00CF+7YM5H0HQfszVBqJKLPp4TJGkutW5V1E
CHGzwkL5pExc7G0WGWsjM/sn+ALGJkpVuPTP9vqIZUqsJrA2RxxznLO6r1/rxDYffBE4d50YXBpQ
tI070ZGIQVZ37RUu5tW8BYobDFAcwm8mI7adSWmGAHwHAdiF5XoFNCjJb8kAa8I6SSpvG3yIvEkq
AViGitYHRJ64WJuEsV+Jy/OuFDia8F93uX7pZOTQYuKDJtbg1nd24TFAUs4L3z7qkzvgh+HtFNju
U5N4C1kRKkORqWlnlnO5Hyqd3tKPy+LYs94H33U2Vl+lZ1lNTHy6bcjfiamGnB/Mw5XFp3hD3Xh0
Y7o2i6KIVTGXjES9zVZgUCVomqvOVAEdXwIyAScEHOhKukALMq87y8iT6YYpHXSeW7rZ8qTyGLqy
sAocCaw9Czi/XEwcMEzjrHvMAmnvvVu/29KxLF34hcsStVnWqeWyWHUzFewU/rK3/9/FIwqnEVn+
91k+DqWP+h8jfH/9BX+Ti7y/2OzxfeX4ROT+US7y7L+wOF/I1ahGtiT393e5SLh/kcKkQ8SjWlL5
riCJ2xRdG/3HvwnnL/wK5fm2yerAZVb9r2T4hHSXLPE/hqX5OgR+LcuRDCz8noue9PVxH+dh8x//
Zv171au0yflkk2C/8+Zh4IED/apDZ6a90aepqOgu9PMewToudCw08B4oXjFx088H95blaHIyY1ZF
aoJ/DkaO7qvFCo73ngVBVlyrZAjAFg8Wbw+2JEWt6mMFZVCz1jhnVTmeRcbRlYbWFb2ch95m7VxW
YcXdNDoA76LHzRLpOU2dnYEUfSyG6YZF8bBhCTBfTwxTg9LfpVnIpzITfwQYpzZcNi9q/k5JSJ7L
oXDPUxlvMzMej2nnH3L2toecofd/UncmS3YjWXN+IrRhHrYXuPOQcyYzNzAmWQwEZkRgfvr/u5TM
SpLJZKaFFtqwu7qqWck7BOL4cf+88IQ8kMRDpyHsJFmIbJp5ThwrKlCBW+QQHHF9Yd4Go5cbuVbe
oyN4lqfdR8Q3mJ0VEGYz3zUhEd0IqaKGpmuuttqyCqjRNQ5VClw+VNzP3aX+gKHA1Efh2GA+sh5v
ON6UtRVTRUCjKONUkW8ufEgoYnDYwZn5NWKduEdHsA8mOq8iVVKb2tqumrLnQU/dOQrKSznjLl7k
mHQQqfD+sAsCbETbbtbne2T58W8abGtP7MR8dxVIJihjpRWKE87oPJkXWoXLwMkubdD2MRy/ZmOB
r8YWZf4z9X67D8MZXDNukstcswBxwkBtx0C6e4NUUdy2wttXWnY4xvNHQla0/bY15VM+1k921Bcv
jXYNSgB4CtN69Fz7VyWjYOv37qEDm3mY5tXaN7a1XxYW8126EFBx6GBoTZB9imU0NO0OBAw2krhU
y7Jti/ZHIeWwcxbjZb6LDWQK0yQquTtzUwLy7bj5gYIreolXol+aMexG09Rvu+kWDJC0Anqe/sNT
cKEhm2qCVO+yFqyOR/3oZgya8TLNXMlzdokS78i+rFL2Nrh16fmsgPMQRcqw5lRlAVnSoEyBcEZ2
7Bvgx0zN334x8zMISC/z2kC1JtdHBRtMmHSYk0y52N1Xmrb9FIN9FMI9sxldk4HHP5Nx+uArUi9W
6N0jFet8mTJAjmpGMzFhqWcVmBl81e62c1j2L8IZTplNG6IdiEuEMXRXTQa7Whsj2crtJUaRgNfl
UVDa5aBG81ZbR3/Nrvk6r7eS0MOBLQizdbnJrDS9ApV1+W6z0aqrcgVCHD5QREUH+JARg2tcMJxc
YhcQQ2MWwBLz8+pq4Vy5kyhQG/xNkXIdIktjXIbGSnRPyMmqffV7ScG68jnq52z5gxp0GNYSJW7R
aKvKHM5YMbqbnP3fdT6LPRi46hkjwkcdfmOc2tDyG13tKiQ4bymPyXboDzRsRUnlEtUl32Psx8V/
X9E/IARXLfDS6qfQyrsh4MDImPJz6MhrI+HFyz6Au+Y0z76P2dfFnN4sOLpbJo1RX2bh2ZdWySBh
PYVxLOfc47M7w7FjR32gUTAhKFHtQS3tA6Obtua9h2Os9SX32Gq2S3bw5anrsxbG0J0j3ONxzlNv
3OlAXekWuatkwXCq9WvbeeLZlMLkCwMmHSbotsLrciC8026Z/clBVI69zzuwY7qS+0Gzt7YjmDos
VzHdeJo1tARaV5fEc7uPtpzpOdfNq4k1aD96HVNukz4OLhfMYcwpXwmrq2xM60RScKL3fX3wZteP
dcfUnDXzzxwbx+voUKuOIcduAD3V7Yjx3n0dLBlux5VmTFa68NThJG8Cq+HU0tEvb/EWfPBwE9BX
qJ8s2vFcYS0JmycbCdeLqncNM/G1937XGIcSOQfqRN662EVF9KMYPLGrqvJ7jPxg64HETDJO/m1j
ad7LHINM5iI1mplaExooS420YidOcaEge3zl+jycW4twsMNc+rU65nszowWDB5nOLsraLleknevA
+pWTLeND01VQ600siaN3rFH4N3oALi5E+xgBwcOIKpLB7N9wZiyHSKMTirrw9gqi4pZsTzzTH0jS
S/2CjPaaszhe2Wm6uDmhTvb7MvIOGLi/DKuYDowV8TLWwUWq24DedAKHgUSGYZYkSwtEv2YGqEzM
szLHMNG1cbe2K51IZ2nkcR+S4xlG0z24BCkZPaGVh3nAqtk1dexOCMkBT+utX/p2LDrKaf7+MjAQ
7seQVFMEufyAibfc6Xs1CNG/nhTPwqQbELtdhgyLZ7oYCeTuO8IDbQh+0YbHHGyyBmhUa68N79UI
Ibq2lmSdexU3A3DQO7fCTsOPTjvFOc2Kz6pRoOLCvTtNxZ5IF52X3Z1yxsVCfBSD4V+pLj+B5qN4
04Bvrlrfin0sQ8Sfc6L1ugAHTFm9AiSy9T39iRvPiDn+1y3iDtx8XpYdaZF3zDbTph5pfm5D+hCC
iZfUfFycAs6P4zbxpBZW3TNZwtqwzlx8IW+ZjFs1y36rqeXrPF4zudUW5bXD4qI3lDglccxE9E+w
uumXY025W6LL0Pmx+uN7SmZSVEN6Nu5FOnlhXqtyMK9pee/DonqnqMWDHPqnOkNd+vsL9qgnAlD4
l8YxOyFTHpvZI+VQuEUszeiwUgr9QM2M7NNDrlrJSpsRZtPbTREHxJ4f2WfA3GzUsTD0J9ZQEruY
z/jGTde/v1S0j+falwe7hPqcW1vzHpFz1pFCrwoeIFlHRNYfdoWdLAjb58munpWL+KRQdSnbXRmW
ihdT7tCez2a5ZrRq+ns6Nv0dvkg0JwtqW8vIjS50yqwF4I8nfywfUXRqrfcgMKnGcqeX1sR8BCIB
CszS792FMdKp2q8wpc5CvKw86Sr0RroPRPYXAsgZ6LzPyzxtJT/hZKqvAX/NzNOA/SFytBPYBmbM
6YjROYk6Y4t9D/F23mc+tvQgdd6cRb2xDiQ061JoPBYB3bgz85h41Wh7YPDFR2eSh1f+PdlAhqb2
XtrBeaO8cSqKp+UaLCxGVCdpBqeA0fLmbx7j/mbSbvXiGrjS6Cn3zlmniSEvEKumwXmEdxpuOAVB
6k3OxCLANU64D4BEkGh4U0M77rNuHeK+Knf24nTnqY3krSk4KR1c/JgL/W/Wo4mSPYGWxXkGRfkl
KbpIaCOBihrRJrBiIioXUC5mfSPIsLN75v4iP8EwhaVGG6XoU+Tyvi6fAjs6dyn9KUH+PdcSNbzJ
qPfyDOzgIMLVYB/vyTj2FcZjcac+kVG8Tk7+M2+RAOvgHHnV+xq4V1v7uOW8eSv54hAAZb3l6yLW
6AeHOgVbyHN13WE1AbM7gBxjgD4SrSRXW4GV5Di9kTCAcgA5Gff92TD5k+fcpWfZYs8iA34yzYlO
zqBeTijrVx8K9cW9/+JQlaMtO3qz1T9itssjR8k51OVyAcPf83l7yux2ecLlvCZ1qmAP+3LaoEKq
Z6xLMcF+7x+l1Jt4HiBjXarJbB///tJF5VeZj48Gxr+bgkfMpUUte5c9xZPMugbinCZ4S2T9uNif
KlvtXxkcwVhZXfpgT4nBKY4Pt5FXnrrNOffBhtg2N0IBbvBSWM7KfBCWe9InVCrNdXNwiAQ+KaeS
5zYf3/iuzg9ma6d7xLQ8tnpcpCKY4JhahgH1gLdDw9p4zKf7WsJnJfP3L2u8q4+1yaIQ22B74kCp
VABUAn4ETbS05HA+xHMh3iyI7xcMabAs6PFjXfIlq1rHFb7RGEACp5py466jYwqIwMY0VjBJWXGd
q/7THMnZShPrb8+Suy5Zd6s754qPYJ63YrdgUN8RWVPXas12Ew7O2LfRObBVPINZ+FKTR6kc21tU
+R/NqgUn7ZWS2lsplmOV3UHSFcABmF405gTzfCqU+9xUUU7QhyesP9GfBVCt43CfYccbcTuPDVdh
/v0od8wyAGQEEVi9LGwxpUp6v8hjeYf2l0vVnC2MxObQPmChD7c2+UW4UXQb8yUnB/zocTKwqEmv
XORSarjqInGq6YE7yzdb73td00DtFU2HZDK7nY6IO0xNlYTjIra6wA0UdcshzNPPSXA7obyOmxbL
PJJe1X7JGuaDDB5HaizFNuPKKWFcbDzD++1EeriWGP8SXD57uEp4QFO6Y4z5j+vUH7Uuf2AF3yKl
L++LBZDDm4Bs119jZ8zMWWhws2RpJBwOreVhHnf5pFGiwNjEZqkd6uepjvPr6ygpv1PVb9s78mZf
uex5bO3Xj1Glv91SPyD24PVay+d2ci4Z11YKppa3eVII+qbLeWnVelNE6wN1wOzOlfsLngWfl278
AZQw7gxmgEWGe/5cWAQyz0jcNfwl6dniIYYLHoPXBMSP52vhjBc+3CAr5TuYGELEztErRHWiGuMP
ex2W8o54YAVHvWPRXyT5QvxyJb50UMN76ohIhwT6Sbctx57Rf/eNymNwec8uM7fFnpNU5p0E5OoL
85WluKvgSvXifmz2MPomPhJ2mwjjH8/1uS6scDZmzAhxkAt5hR1cxMJs+2RZoyUJMMli44gtPp8b
2yi4so/OZbK9Mc6n9AciC090+qDtKPjwLLrwSljnuQfRb8m+nVQc84XaaOkJwMOZF9c9Tx5PFSdq
pS9dEDTvjJoTlfEe2cYho3HGHv2dO9JpLLLy4Dv9q+3k4Rl7OvZvXkF+X/1Z5zVO5jmY71/bVykA
BMOTGy59BPqjmQgk+UOzRftGTZn702IHRBm7SzMZT5M5pAwyIU8CykCTOvKp6Qp4foAhNY+kOBJK
QV0qwS6dWB3KaDqK7fwDTiHOrWJsdjhgjL1wnR9Rv8tIC536MPyE3z6dHJfaiEZTjNOQaoxT4SJh
a1JeMsNuP/aPMiySfPCgEjjcPnA/4LRl385r3PQ7eBtZAuqIhkLoCrRGL3qbidHdTkP+KsybHDJz
S+Brwh4rGWV7D7HFOrVyMeMCAZjOBv0p23LdC5C/8YQFmh9TiduIihq6eGZNr8t3a70+dDPP67Eb
eqYLCsW55Z1BONA9UVa3EJrU/T+zfJKfLo9cMktCsHogg0qUAIzPVrzhGj9FuvJ5aL+0ns1+ueMB
tQQ48ou0Zmq00LkyI9/LeiUV0hnLls6edAjFs/XdeIk3ue1BjbbYYxUtdr3gUB+r+U/ZWf84RAri
DEkjpnUsPE3iVwfx95iH5s/MNG/aR6jw+tokrddgxqLxzl6ZBktwrTsaKCg+01SNSek81lZ4c5nI
MVxRZND1JZoNXnOvpikgHShZUABf0IK98OAjdqvQT/gy12zr5z/a80BrzJimHVkcPeEVSdviFhia
/DEbeLuaDB1FuBzEmZYNhbglHRJlJPaj9H9SxkiReprH7CDrfTSmF44DesKIK4/T/KlY1m5F692g
IGGP9ccE0h/fEXIIvMv0Zw1ySxYNGQaCzqRxiI5N+KGy5XkOTEpaJVD88lIpG0qygxjA8JASbq+4
8PNeuET0kya7q9++ubWakSdRAa7T699qlXNi5OKTjOeU5O5R5AHmejrzuNC86FLfxx3WRgx32sFT
a07IR9m47UMJnzjM+LCs2Ejxwm7axrDiQAumJPyeu0wEXAFyKif4LIEDjCv//qBfWPksvrmf5vRr
4ighy1A/UP8R0jiA0YVBo+D+RHB31OmOa+M7OaKA9m//pQFdkihT2Iwnj+PodIcmQg6LMBawdX9c
vT67YqvguSrG1/KDmtKUVM5lYCYuOsFXEKX2GFFJjMMHR7lQr2LGM5HyPCbymH3BrdgRBXSSmV4x
Xl/3t6vTr6zxPvLZmDeNIIgRtXcvSJh45FRy9nsbZeYjsEo2NV7+0ldFzrcSXtfavDPM/WMJXqUC
VEqs0pHoIc/Fopp+q47Z0+hufjo6wEyGed9aFWs6HhBsn8kHRS5J2lWfIqM8YtuXiADDg2AC2Th1
T+tuZLjnei7Pk8YQbYmJpUide5RTVsQV/agmxEtQrvIpAZh6rNqmOV44RqtjNRtblEwIDkGZEmBE
gKptqmiLLtxaTDc8l8pDJLEi9D1xaRYs1WFGo+NeDQQn4ks+FMeOZRbZbVaNJVgqh8/t92SvPFBC
CcKlBKJE3h8KbSP942wM+tQDYnCq8f5ziBZwBsVqHTmidCYGnZX9heQd1B9Nw6uz0MOwflqO/ZmG
4L3swUaFmsUNR/92Fu2T0djpIfCG3wEOg92SjUccGLiijS8TysbBuHtnFkKjG3O8eo3b7Er3OlHh
dXL9LW5+Nt/T/DYb7ltaVs91xVNaBLNISEUVMQ6gqBL7CiZKjNDpwh0Or9hNwHYr24wn6pTjtZ1v
A+SFbQ20Ni07IMXlI+u4BwWaFwRs/SZ7zjRMGkz8BlaUyumjbdhWAKE0NOVu5orZR9mYBM5dsx34
2aOPwG2IWUO6S8a1ujhW8EmaOulV9DlK1unFQIltf4eGrtZFMTh6egr2do+bMyVE1fbdc9fRM6S7
VFEv5bxQ62Y8S45bYGHTDxExzbmcuCPyae9FbwIz6wavE+cyyoGwpq/U4XhqwV+r8IdvjiRubfuF
ddiTMuwnw2seahLIXAmG+2t/UZXzaHSePkRpfjD5FkREPgLffIOMw6N0SS+8j0Qh6JMgwwhWB19/
4b/4DZJHWUzPY8TT9W/rh+ifPW7s3ITQ4uQU8ByBSLEELUpmRB4rMrZMmmpb82AD3VxNHwt/M8Zq
TuQQXO8V3nOEz/O51SAOKhuicJWNJ8sOcMUGnCeFK42rP5aXurRq1se4NAY6fwHEF/SJ2ewuHT9N
0Bbsg5cNj9huHzHj6iTX+tau19CLRT3UsVEuKQyG8Jqb+XAiiIIIg3V/llUaC+dXAAbugq60r9wu
P8IoOlm16vYhropN27IiICFIc/TB1TSpTgZ3xCl8LyUeE5WmDyHNgpcGz4IrKhpYWFltcKcCBtZy
V+FIJJljIzyjAA5s9jdI3hNtleZNWBQeDPWjtSrKxrmI6Lx8G/KCJhITaXbxCaZgwsSc0r2yFxo3
fkEUlL66MVlJJKXYMIKsNje64ltXAspPZAmpyjmpqTj2dYQqCFMctIB/1CjZRYW9ykZOwle38eHK
bVh6u5vR7h9qRWVhxdqJlFRJ4QXSDxqkGQzXdqA30y/RpvjjctcMdL/3uLixujuEw/TZROtynrhL
R2ZbP1FDyMZj2nYdXaMTJbTaYxcvDerr1xQuo+E+Yc5Lhp6FxKxTf8Nmg9YdybJoKrl/hjmcXahN
Lunbhu9D4R+UdrliUUxTWZQPzvyra0ux4KCicuXox0EtcMHN9EcEkM0sSluVLqKEdQOFXNb4mtv6
t2Rwu9DJsqNn/hiCEd5qbjFbh5JQrubgZSpVIjT8CjgbF8aGZTCOwOpZsZHi/oudaMeCNiiw4GaT
M/uMCNAEWCTPwjbP9KUaPvAPfWM5hN5YrNQ7to3YEyn7Y7k1Zb+uOyVFR54iDx08GEI112Wunlvc
5u9AoAjRDjRMtmNzszXk9a7J1VZ6ZrRn+cY1BjXsBeR/oglqQQATRwCElJ4Gfrtha4HPlPO5H1Od
KLyxQvbRI/fW69wvn6UDC8uyPsZC+Vurrk7ZQiNMSAVj0vcRN5v6YbHFL6PhXTbwv9dB/sFdkmps
/miUuWWHKad7uOJyzcMORa2Lad2yQPJhk4OKeZ+kN7nuXmlpuKv5QXGQhvGDj1UUPpg19HTsaNto
Oqir9V5UKXo5N5NIdbFu0wmSTnNDPOfTCPNK2/WFvF2QZP7LgDdhY8/yAeM6XtBwQAGuJy4e3tOg
/S9CyMlAjmdm7mVkro8tq4iN1fExNQ2QZkN2T/NvsDibGzyf/0ymfWJ9NeENZSpBko5k+B12lD3c
PzCj4X6Dt/rZzcaTHfZfk4NCMCA8weNTdCRNl3UZs5sVPZdm51xKlwcxJIEvN7RP0mrnT+SbRN1H
YZj17muRPUKBpNpLOAo6Xd0daADPkpat5rPfpk8Sdv6G3Yl3UwVApIzFXVisb4DKabET95dxrgk4
Rd16dhkjNpQG33HivfFsZDUlcxypXOWObGJCTDENfebOdKWPcL7+/W8opPN1UP2X0Rfi8O/fFLCY
gX3qMEa2Cm7mfTAquTuM7voPRiTvlMum2qeDw/117sWTykYYcDiioG6szr4mzUvw6twzxe3mFaER
Hnp+bBqGIx2aw7OY9ficpuJg05BQKvEKirq/1usWQ6y9w4FBH0gGq+2AidjHGTl+5I11onSZUdAp
84eohJJpUMETr5NtIz7x7ZwxULFGzu19NNFpIkYUTyebicPdbx56zA5upeE3ulP2EFKiVBv2AxBp
ccENdO0bmmerwLy05EgvdMp99+tEWwA9icE0bemMtPeAqHZEKbLEZqFcr76KQYcehqDkmKeuOir5
LqCWbxFqrg21T/Cf8FVCavSUwwE5tvDqAESNEfQ33Ir+I92vbzmOpFsD9/RJC05Qtj3uONsvfsUe
izcBEYN9EW9F/81O8GjUfsYJ+5XTqoyjrSBIByWbIq9uq6vMxlhK8rdYuMQV5fCidfHDYEsTrkXJ
K4ManefLr05zc/fa6m3pth5ZN1BWGGrnCSuppHDMTvv0mLfmKadvqWnBOmKdjvNIZXuvGZBiaZu0
BqhdNVmr/Z3RaTY0Tk08RPJ3yB8YHpxm2I3m+GSMjNBZOwbcGutY92fP0ahWAA8Bbr+2LfRuS7h4
R6G1hNHwllvDRGbaHQ+sVDFHtBmwkKleHxXIYgSSm+tPtPcuS77PzeEH1b/PHTbgPVu2a6qi/ACj
kehcO3GpLsdT+hPHFMXpsKQ2S7/WJN0lkKTIeQ0crNLtCPAtfxETARSO2ztKCivQ2FPEIKZh5y7h
K1HDl8LryUUHFG3WI/tMYLpPMuQ1N6aWrYFdFIlbOuVlrV02CoPRXMTqeXEYgApU8sI9NX2YgwAT
E/rRrhIsgY02MXTzc8y68rlm8hwD42OslvowrubDXJnsrf2FAZL4BAKXx2RU3mDdcscsZwKGQAaL
wHhn+8/w1lKGBBQ26ejc21Q1WIiOUw0xzZSQl3Jv3zL2A1YdKSymwljMSCQVIFE8bTSbihx0g6h/
yWhg+4p6Rq1qrDOkUImhDr2HiUOKUu8sia2CtiqPXDreb2faYwakSN2y8m1794ClyEYbGzj9fcy3
koCs3ob6b2K0+CfM2d8GhaUvf3/REPT2RUUNlFBUejSSTVfTAboe8/GEn//I9V+jwzLelg7r5Eh8
kbTKaUGmqs0u1dXXXwWg5G9BUwrr4Fs3Ky+e6uEHBgIcnqO7GyKQOAQEwCsV371F01PJsE/TdeHu
tCyG60RFpkAF6aPlgSXYzhSq3bq6GrjL2HD01ITqoU/arzwQuSz2w6LfL8W4CZmUoZNdl7GPXqYx
/RMsPtVi/COUpPpESSIvkcG37vr7TcjUu/rcMHz5mrxVunYgRWn4oyabPZVeQU4bRkumfuTLDxhb
0+k9O9nVQshOaG/FPm+43CIiPiP5+rzWFaW3fbUzYTltmxxfTweRDhynT14L6Om+o0hzs6iBkxLV
uJi5KBC1YTisO3vLMYwi5KEJzGy4Crf5Ml3zcyBoisWm+xU10dPqzgayQf8yUW6UzIP4MFoP+waU
cF7WrTGmv3lp821TGCHAyikOAY1uXFg7L9KcXLRB14z5n9BO6eXimS+Go2m9E+HCjkvFW6BoJxH+
VHBB825alS+FH6DUDw3Ne5QWINBvDG7TMUzWx7wuD5MKfqz2D8uV3wTP+VO2NHuAwkP1UdEtyFkf
sBYgI0/77az0Faaxu3HHpsKQX7ETVR8h65BIoow9ZNn0A3pkR40yBLnMwaO+Eh5bon8GxrmNKdVD
J7P3IvgKIZCjD/pfI/2XOykBYLrGjlNyxdtN4Mj3t5BU9gsWFzoVLzUAsm5V+2KZrtjZP1ID5VbB
utuUngKYtfKX3iRcJJT0TJWLlxjl9NWg02wa/YB9Ha+CwmBQg353iB2wDcBMZFcrbYkFCjq/vdYu
DBDStKZSV3HP6LSIqEwIh6LRiWYpS02wPElhHGyyKJsR5rEMu3c/evPpWgZqKwYbMWuk0kaaMpky
8Vpm2X4ITDt2zMC/k8COGNrOVeB9lGt4LrXcoO/HtTkQwzLOslufmym83hdCYLI2GISp42EUSgZD
fRLn/EgLCbfVCgmmOR3sSGwzgSm+pEWZYrT3rebOM0xIz08bpqLzXLBhZhOW014ymf1xSclquCH5
xWCiqYrwhzHrWzRfytLX29VEFB1D4zU3sZk1811cWXL+wTk6ArvGggv02hlYxM1XOuRY7VtwNC3n
V28/0w917a32ApyMC+RDyO+fOWpvlRjNycttCxAZmGtuNj6hbKmOZSDhWa4AuoGH7ZvBYveH7hnl
/JvDMsWQdPfbZEaKb6M8BtIqSEyVny21Gq2TRsmScOuNB/RNHil8rR0W3JvQ9t5XTbtc+9MxUyeO
yBPFqUNiaoRmYgfmtbzvMxvds9FiwtamxWhsHjREUJag7jEa/F0BqWpj1mmc5+PDmHePU5C9mbaL
esxixp2MRLfVk92TdwsENl9gmhRKPxF2Ke4eF7Xhk86iCFyL6qmSUtwaaK6Ilz7cQxZ4aAf81fj0
cOOP+a1fybmvA0D/0p0VENGUBlGtzrTGnNm71K8DP81+EV1OGY21HaxwOM0et6e5C4ejNuUzRz6b
IOW/1024nhyqCHJJtwFk/u/KkfZO9u4bR0R3gnPJbAT+NSCaxntSXmFuUwdebe5by0mYrwOrDXem
NpbFc2VXh5ZNMK9uhybr1pTQs6Ec5p2ouJBSgvWtgCcwdq1WUrVdzX0lAZMAygd0RzrWO9Ou7b3A
+hJrfZz9D4ie4uDMU3NyFkziCs4YyanuTftATtvRKt76zPyCokLVvcYyF5ojZoRAy4PphK+N6BL4
PhJoZs9nviDkhJOY7pLZsmMbXkWy9CmUrUjd3PmfprLcF9pvWYj6K7wWllfW7PvJHEFnC0OkXA/7
ZL6a176f5S1iubHY+XM582RJpc0+ExfbUEyYFJoHLE/9njfL/g7dsY6B8j9GwqsvhInxrKkHOCf+
mdCENBXqgs6RvTq5a2xmcKuFXl3CP9oSMae/vT5NuMovJQsJpEV5TFdq4gPXIIQ3vLKqNh6HHOpW
o6aDOa0+bj2KU73cesTSf+wcXhXgCd9UqnDErPaB/tT+CvUU2FsOTqh/gfwynJVgOGxZuefFXB3w
+WBzJIuE+NBaO79Yy8tU51wMfFgoyKzmxCXbrelYqwO+d0QN9SkfXSrDWhNXgBuRVXSwMNV/ciqw
gSUSE1zk95yFv8jdUUbN8IQ8/+KZ494F4+uOlBtXEoAewchrl/U7Csp2eCOYmQTGF9M6TjyQWFq/
KR8ZiZzFfe5XBGj982iu35nhv48rhrYSZn3zbHj4CnAJeLc5Q1hd2HYEcqB/IIJ5XLsicTJxHLqP
ycHAVwTgcNMgeIadvf/rTp2la25Y0tJAJsufXW4dXUtT8wk8vhmXKilD+x+7Xb1t0wbl1rdoMPSq
MTuOxRgvJLsvQd9ziNwDiDPESACEkHZ7bD02+wQv4IPncKDu4XfQ65WrP0vRMpFm1cnsHQx4uYcn
qDsYcij3vufBpTXVTEHDd1suwYH8bb3xM2JAGj/Dm5fzhbMoee2dRfwQ4/gBqGk7g4R+DnK5bcpI
0iUouHp7KcqHlbPi52LdBE74qOsmiMkdtMcm4P1kX1DSdf+CP40Z0m9/AxGlaXNoY0PddZeeR2hO
5fz/E1f9Vf5SjW7+9P8zhOEvWOFfQsP/T+CGiIqZ/5P5/vrzd7b874t0/tv/9b/b8O3/hF7o+hjm
bdMzg/BfaoP7H9PCTG+6uHdDy/4X2mD7/wkp0oHM4YUcVJbzb5GObf2HawU8B5/nhRfStfN/48LH
af+/Nn4RCEWH9G3b41QiL0AW4H904UtibfNarHqH+bs7cZsQlN/NTGeNnz0H2fTQRMlaFNm58tpH
vPzTkx8uAtsvXwLfomtH0WLTmvvAs5dT5N/Zo7QOBoXAjmi5ce9iXmXjtDBHcS7QvdjuxL2ogoJY
8wy21DyrJXPAdk/0rLsDVz5CRwkBnHwPqd3fTqtER9DYxwMZPE5FjrbSDN+koY3nHPuELd/L8sc6
L81zkZP7mdEV9sVao3WllXcJp6FkjUgZjb2UPA7nY5rWWJFnNBoUTZr8Onr6VpuFp9Bm+sh3yo4r
DNax1WbeVrJPfAGJhwMbRTQzwuIL0CK8502YDfnHVYZj/RkZ1blzc3iSyJIH1+LeGdjvaXbQeg4P
tRf8stefjCTzzvEjLv/FQVO9EKN75BvrCIHKPA8aQkgKfWlJiz+rZswRYeKiwjOgLe+kuq5g8/rE
mLvhQtr+sTX24SSdRCz2u0HZSKnmgwmWYBG1HfvcuB6JVTYVOPW7jRtxEFul4E+xpidBWm3f1flF
OJjH83S6z9g4kVK6gOru6mllPc8F80kx0pcCzsg/hn7zrjsbBFAUbkKRqdiyBpFgDS2OFR/UZHAV
qMI6vUE5SJMSi+deCXh8C9NyJgexCzLx6Cv2bdQv/pkZ1mKWJTgw66VJWFmwxCyItEv1AxvfDxFi
7GIRK3XzXYv6kxC12KYlyEe93Nm/M3V+Ac6xWKvWTPz1wI5ZffOyPIRW5r5ZvfhNJiE9SMC3vTOw
ZhbtsCt7dldO6XIRMmxw3UQ1ts79Q8iCA5SYaVFTfCck43khBI0Xqg8+4J2E8HjSJ9o+n9A2g7Mx
GBZXHy6XA50HwJDlLrzj9qoAZ26TOXAKiBcYun5h3UdhCLcFaKVdkts85GpeP4yyVsXDrweCt1jn
xR5OrS8jwvndsu3YbmBR7JdbMQ4vTa2t3eRYn50bZnAgKBxO7Qj9FjyZjDob+cwJbyxMPwDmkzk8
LT5zj2UGEaRNAqzZ6B/mJVvfliC4YKaDC6t1ewvX4Fk40rnQ7ydotqucbaYX+6AqZhCCFmZsY317
aL3xEWdLvOq5vRgEY7WnTso07BPgc+xWOWQWP2JEqK3gmE/eNcXH8zKEqkJcs/Zd4Jhc4Vfrv4g6
kyVXkSyIfhFmzMNWIKE5pZxfbrB8QzIPAQQBfH0f1aZ7UdbVZl31UomIG9fdj18yyNV+XhpcE8d9
38yPTHGyd+ZJ3+RUrJ5tPtINrP+wN/vyANk5NkwKrPsVamM/49yYmU+3BDH37IKY+nA6bqmC8UJF
GCQiuoe2NqXByScdzCWVPguX7/nVYov00Du8wmh2DiHSq185Rz3oBILErOK2RyWWbdkcZqTfq+Nh
PVZeewJOnu8Z6cBh2TI/MrNQRJ0Oh2ms5V6rpx3ns3FzByzQemNpEX0f3OXTsbwulkGdqVFSrAmO
DS3tUq7yj0iX9ABgkdKVof8gcojbVD3xMACHO+sVm2tezsdS/K7Qp2mf4I6Nvu7libkHuSep1wKj
7sLpiu0SP5fZHatD7zbueU2pq8cteaP1Fapb77CAbbyRiob0iY/0jImjx5FroJb5WCTyxI0w2Gxb
//Hake4+85lkXUYHNC+cVe18T6jTbG3CsH4Fddow7xOngYVoOqn2umYmdwyPNYsH38LP3d8GUxoo
ApiGuYHjNOckgCnW7fHAmM8tlPK+tcxzqRczpifPi7ugyC5eUIb24H1ZcOi5h1nWLausFzI/+YFW
AAsrtXr2RzVcdFGAR+tqzFRy8a4Bm6GuW5ynnihSWBgovrZxQiwxT//9t//+MhCzZjr3ydektbnH
Mr0Zu754GhDH0t7yLz2xZ5aDhnpPxDN12EGcOl1LiwAbaW8qLlDlgxdPcM/kJkNe/wP2c0mpb461
BGZzCCGM8PTj1DIgJ9IW75bb2Vfp2WZP0QsIk3NXjNfWvFuBlx+KHG5ara+oKkmqduSORwpaAw89
YTkbOe7EyqqHyONBC2fi/DtLLldrNrdm3/7L18HetRPkTu4voV30cW8LPSwecGbSOJy4SOukUEMf
JYCXJ+9mu22OLeMI54AP5E7XqUllT0A17kvna2cj9Q9QXKCF2qcRuQUgY3CcHJwOz4NBh9n0yldI
2+AjnCNKPI5W1z78ifRg6kF1AnSoRetCH0Wee7xF0vfVaWJWxVlEUoGegMU8s/37xH6w8P+yVKg5
H/gWca+iQBluuve98YlsPM7O2Q2FU/623aHlUm6X9PL+qVhB6ZTBD4n6GMvyTU+/h2XHte+yNssT
2g+lG7VxlZX7x1ot1n+wKDVZEqBmaTpplKa0j9CGPf9MkG3dmv3znHSfjvTpt7OGfFs0M1CRzu7C
tAC4a2Xshl37SZvkF+vW7MFv6Rh+cDgwyj2APqSmHfFJJW1kDBxyDSimolwJ6JSXVOso29JPk/K+
TfIlmwa+32Zo9GBnds6Rl16HrSTA/6i3Sbz07e92XJZdUlpI2N5jS0+QLQLb+j5r+uvC/RKIhLvj
jS42Yn1YvH3vpjnspLBzpyFHeUVzWAD+H8jJdtDr59VusnCwu6tOjR/1WjQ4jXABN2NvvuYWu/Sg
cSVZb+e352QBvcPmSeuNN7xx8Uw0bjNn+rjV67+znbwaDb8yT0eJpxuOsFJ7hf0TRCTT8QN4atyA
js5DPUUKyfMsBhErQlxR7HUo8yapyeNLOx71QvovYCczgKkdKTOdjmCQ9uQtNgvbKyvAQ51Rkhy8
Nqv1lStB8sN8vPuTF9ucSfmluL59GdxpkHuxs9fEYU5kV/SeWajlk8HmvVAHiOEevpoV0y3bLGl3
Nj4Wa40pMfrIKrYJqsZJwyZiEdAeXQCvqFkfpNa6ndc02KCskfXIpPZZcZN4fYiD9snFtnw6qVI6
ecw3ANYVNuwEuZZ0JRZH/QIkYQhdbwUgpGZcZm5Yjt6+MVlJ1i3qlQg9pIdKeQ/1IEeSH88wefbo
oflmcrB38B1GmSMWosGMppExXPXc2oAtbTYTr6yOpCqE+l/OjCURVo0G5CLttx26JTTVUAKNaSqS
gn7zrn6TR+MZHYdsazjlCc/1b3Bxn/4D85qJSDfMvwE9hPwhWTYXy3vx+EBatiLHwfim5JZ1O/Nl
U5FPSRLj07KTNHab5MXJxr/AMQz6xJt3dkyvurrx5/8L/PeRa6+AU9KHoBkST7PDZFga5jZdfpYC
unGn+1A9GnhDnYRinEiIG4E7g6MpjbCws12Qogi77DIz/YCd6cMBfhavc/GcGoAA/HnbzOzzRADQ
RcvbW93XZ88GN1gpM4DPDVh7JjizkZb1TtTtyfbxARf9+DSX8Kt1m4UFjX2QLQnAsUpmQrqv7M6D
7tur/RPIMohMLSuqgPK4rJ7Yc3sOwxuXBKKjNJZ/erIA01K7d+Ltv7xHiqPwSISxVb9CgNp1foa5
nDRPbPcb30FCKubqT59h/Us68wt56ODoXXIsq/o02wwchs5GHfsVtAXqg/usD84a8BjW0zCJhJb6
sR585vQ8XCw17xOYH4dlMOIc2YoKdvKZ8LFwO5X/5oEUXgXKZMJZU83q1ObURY8w7iMBPg+zI1s6
l0OWL93yQZMgSp5CAKxl5aG8/5S61UeQyZfIT9znAsjN1vEI42S5QJaecLuX4dihqSQ+ydzgswuM
PoRg0Bxk46u9n/n2pSmtGCQ4BpI1wB2lOwsf5HioK5wiec0LodKesoK1csmcaMjKBBOKEQB8/UUN
k2Kzmn7QMrhpWLltxdr+GRic4lYww41yuhtZMfFHJFqYUDNKFcJvJKAXFHxeCRhRouC3o4I2dDT6
56KiafgpqrdAkYAejOCTtmmerAWQKN0uL+U0UTA8zAUGHfzbOmOcL/ydpPMtIjTXRBXhzs204pRb
xO8gl1FbKXJZEOnYmGHTtnFkrqaL1LqzKu8baBkOm8etClV/R7Tkpg16FQ9z9WaAvqVfZNkSKvF3
Xdgxre3ggc+hBAoWrryZtp7Vvw9m/UVL6SVLwTMk6asFEH2X+RhAfO8v7V7e20wmMS4WeuREu5wy
r55DtmPBcZCm9XJx9Bkyy6je7JkzJ7W0jVIz+/16+HDc1jlWOQ5NIoTs7twj5DPnw+VgQDvaQtHg
bYIFDKgLvxR2xuYFBjc2E4PwjtRjjdeyvnBr7kaW+tbiuBgDJYISdlIzWYJdMKR/IGQ4TNgOG9aR
xWO7Otnzw7GUd/z4K/GctS2HI322W7lyuslh5eqF1Z0MgwHBrdJUvOStiAuq6XzoRJuCLzUpq6ze
rRjbtqLKWHfPxQfCUBfO03xQSzmEUC565BpnLwWJEr7RlDbymQAlcnBvfLBKly+NQWViTK3betIo
wo2Hxh6eTRCJ+8F6MtZhvyBTb2ubGnlYMxzZ/mFKtUPmZgVC5bo13elf3RXk8wJ+N1ZbtDvf51ii
egGYTiXzHe1jMuoaM+HoJkFKkvVcu8YpwS4yiKzfU6u2A8g+7/oWNc4vlTzXLH/rhkIPOxsU1CWM
9UC/GOnB/xrF78KdnK3s5T8baSFa6QsXIynO/tErpRENzFYiC0oVKhYmas4UjYpXyX9fs8ezP2UD
O++CEbifxc6th4OQrheahgPmuMM+ls6PTfCsfpAHFTuUic4CiZEib3/SoKbrPIXqBKqRhTiR07lK
mz1cOmDy+cUM8KWINx6BPCIrocXr2fbkeqPW9h0x5COD6PhSiMTYDpn+D1f0j+tgztTASWxph8S7
lKYoGiliTld55oGJGc6YKO2jbKsrwQv71ozHufCqG0Wj7dHw3N9l0J7MpWgvSDCUkuG+HAzvDUci
tHGpnm1X1HtUrRB1b5m6s5MWa+RXgsosLKOaZ2+TdJHHEXrJRjfN7lDlKzJj57zjq3c+smCCTQdt
sLWqX+lVwkQ4L6X3PrjKj4cFn+JYmVs8JstpLeyfpvHIEAy2cZ7s6n3y+/KWVPmT10Ix1dO23SL8
/Zg+2g8aNU26k/KPNcAWF8zhBVFl9vuYbp51O/h1vtUBPW3WMw7Z9Cg6Y35S69HVSX6UKOA3sYgX
UP07yg/6Pdon2OeV20Evq61mTcZ2rq056mzmPlss1r4DGx9Xj0v8QAc0yldLyqYv8YrSqUya+m8t
U6yZnvbkJf6PrmN5aB9ukCL3k1ikpbNtDIXlxau6kNmvzN7xgrzrDd7J2pqCiM7sv4XXFy9rp1+M
8fHDyNmM0UiH4zzINwF56Oq5KCAESZ+7ouAuPyrjc7G6PRuFXVJzfBmBJ0ODGr+LrlMERMv9Q7z8
05JX3WeaiFNXWgfN5saRu+we8pbebpPsVQglwdq3ItAjrbCBwyy8qIeZmzSJHLxn4174dnqiK/sa
aFxxa1+U92Zy3lFSjagzAwwb9iMYUM93CVRzIwqPIsTFP7HG3KVWYsZYR/jzrdgVJM16iNNnb6Gz
x6is+2KByM5XHR6YxOzQbCvrfbBt/8QtK9i4E9ihorO1syDaTRnjch0U3DP6f7QFEdlqeaQKEVqr
qLe2TXnpamoeZ3xtn/TAjUvTR+teC6LVtrlPW7BLLdcAPvWWoXExotREW1rgXDyVcA5y6YirZzyM
Jf1g7Q34ryH3927fdGRq3QQK5NwFFEWZGDp76189o1oqL0f8N4ovpfUfzEhvvompnmtch5uCM043
REF8zAWd8fiHJrL7m6rO2ZLsWEI9QMTynRy6yDw4eCgZpmucYhuTvPXsyIYTiyVFiQwxOt8MvKGl
XPc6tUSCHE7ykImjzao7ova3p9ffLc2COyrZ/6pltBn8hj80JZCKDTTzQ7Hio1VCuw4WDUdW98p9
Z3ldaqqpkzI4cM3CDp2twQ4XR/BoB8Sm0Yn56sB+BMnNhEK/Qn8yrPo5WIYvIostDO6NI514Uetf
HFE7s9YPqaTlq9Zey1F9pqDYV3vbMgXQl3luZxzIbfPLqm2cFChhxmTdfS60rqe9wikhvZ3vLcCe
OYw/Kj7+1nRttUGFgci6rzOeuKo4G9of0/ultT4UBvc669VZn9x4njSSKtTmtdrIIFyR2OFgUsK+
+xMtIgHjZt6Ye7OkGoCgAr0iS/pTBfOp1+o/DfPdhpjZHQZtzspGfGYa7g26ZfyWS4XiKBjnhV2t
7WE+ynP2y2FV5T9AUNaHyGd09rVOcTPT31I/umUgtb4Gc/4tr4vPlczjI9Kkea9gKG50p2EH9Phz
eA3gD9nSwLUM5Q9IQ3IRvG0Fh1ZSuwdllD+8zjFUW84dD/YBqy1s8rX4nc6QEM36VPfFbyCH14zl
OK+M4C+EnR0pjH9DYkeJ4Boc6Oy8apX/rr2ay73F7b0kgIxFJM3ww+Eqzb8d6YakOSDileLSDXuN
jO9U5/XbbNtPulzSJ6cN9G1P6mhDkUs0gS4OXVufGJTSH1t0LB3zhECQy4/EQ7RJ1fCZpXxrkvo7
0NlxKT5am0BM6PBhLWlwnLP2Bv8ES0jNJ98UKT91l1ynauRNzO5Otsl+7PlggpWywIA6F5JxxUnN
enHyct3Y+qw4WSIU7RPA6cjQsvSZK6d2X3Dt7ZmKWWdU3fBUqzYAvmxiwOFRhjXdGQfRMsU5DuAC
skrrqX0gdYuJviVEzSiTVXvWYI4+IsvfPO7ecViMMVx6Jw8lHx5fd6Zn28K4gsYeWYlNy5IREI6h
GyJiVH74QL1kT8ZUj0TnNEx+pQjNltStI4LsRdGsQAagFJGm2gvG4Plc1oYi9IOtXlFAHuUPRO8k
sTwqD9bgUlYvoidMo43Yc+bG+wGZ3V9ht9wsUIIR4ah/oymT2DMLLhGymLbVoFwKMKYp7IKXImvX
mB6PQ0bsaWtjh4WAUC2HfvFe/cbiApWNfG1W1lvCc1n06ZN+4d8lWL02glsY1X0kz7t4Mf2w9zN1
G2k9DpeyoK6w0344+a/sH8rDWnji0LVlwESLtC7SNj3mNd6zxU8RGFYwipaxkkSvbDxBWG6zNjd2
QVN31DpTnxBk3a0wzfbYs5KfxAibMs+/utW0n4LGIQBeQFmxp4CejRc+isu86viuHfTvyl531fIj
lVkexSAf2JeUipM0m3buoD1VrTudDfurL1m75YuPp4gvGexMV9niTvaaFEZAuNpX4xZH/MUSeKz7
JKPQsS5rnr+COzzKO8VZ/k7gqztWFYIA8wwWQZzstbe8mIqoaA8Yelsgex2JBV18fYGJ6PY3asIX
dtwbsgLtXgjX3BKttqK1Nu/U7S0HU9e7U/DI+jAR/NZJ+5bdK/D4ZtvrS8BZCog7m9270gpKRSDw
DEV9TgcyMoaqo5kfqiZ9e0ZtynBH6CxTCuioyazvgjr/ZGV+6tKUAqos+wbNAtHQMw4dL2TmCXor
Pn2eMIyivEJ06W3XXv6qcxblcC9s4d/gdJahPkx4KanNVc42yMHR5RQG7fvefQJoiQWgaW9d+Zo1
+OVTCv5iXbPhf/ZEvmtuPRNLtMUJ22bVIjJpRGvs5K2E0LRhAYz5a8ToyX92XKyGEmJ2QdABp6rE
4As2I0tQLrHQJ4W+cwZs6oVLPEspZiz7Q/cxnNo9M/xQV99681HmBqWlj9yc7iACFjfdSCEz07QQ
LrACufqUtIM74Eq82rJ4aoSzVRRd0R+UXebK/jIDyByi1n+Eo6Z7ba509C6r+W6N8ggq9dSUwNkL
G1duOvYXCmXBA/ujcwKqv2cjrcJZosd1dlKGwDmdfUfx6MYaZ/5AOam4gKUXr5dfi2/qr7VVv4PV
jDSz6b5l95kVun0qEwgW1tgc57l7I9m3HFEuD6vVmztdEuZIWTQd2k7hRzSdp4Tl7tYeo3yq1Nke
vqrgt+wJv1ULqpzSuhffvBvVXbVUQ65duq/rhMQvZYGsCVibl0mHf1zvfnMeiS3vae69+MZaQU57
aPU3WzpX+uSHA1/rHQ3cwCjR3Bi0dKiHmxQx9pwL45S7lR37NjIbixgiU483VeWwTWxL7lhAVYzI
XPtyp/fafNQlDGGG9Hjl1RhTSI8duOlv48IHXwlHR2qyfsEN6vcOrT6Ru3TJbaSxJcz8iWL0udgG
XBxwK7J3mdgD0AKUxLoeePtBJTdQX8Genqzov5xbq0nyEAw1t5UCAIfeIEmW7Znr32Y0VP5UcZs7
B4WMe26OR2fWvq2gaV4BToW0jaqDzpsF/1D1VDVsayryCUVPX2ol1zI2dezTgnI1GlLydD+aBcRr
pzJx6pULFsxhxg7OzzStyRKNNHdG3ThQYgvMOpzTdOG5UsSEitnY9gyjoNH54M2ZBiuXOL7bg7Pn
E+fH3hVzIf+5UJUt6yEQzY17G1tIE1BjVOgOzoy1XzxGyN44Jo8sy+g/XkQmE3SeTWhU0jzbN+B8
6y3AfvdE+h4P2lxcs7S+uQKROV9cxOmfvJCcrSlXgRxc78Yh++itMEZKUNmbQMnhQWQjkWJNZuyM
YjxQk8n6sGhXCA28v6bJ7OOZ1LEY1jpWUt6Je+EK89x3VuMmT5DCkZPuO9/KvlOwJFFevwqznGPp
NgirFsEaAfOAdPVI0PzBGWCd5uZQqI0k4yk+D5NhXaFaSwonOpMlaqFFrk0XVV9Y595IVnIwI+mY
VnX7gdf+SlqHW/Dwyawa0IkFL3kKaDjoIrYEFjb+doBZPAKFGIf64HBEP3bOMYfV9G2O7alGg4y0
JggOpAlMmrKDic2Wrj/l0OtCUv39U+JyA3O7o61fbM+uttL3Xm2HzjCzwY5fLleDetRISgzSfoU0
tC4YHvrs2RXFX4j5eVj6no4x8I+WDvmhq0FmrAML5dlLoVcoMW2kW/xV3Xx/vF4IsimuRfxv5HHI
1QwhwfzVa5td6rOOLz33nFTOJ1HDzaogAFepsy305cuz7TfTmBwC4dlXy2LQHuSBYeEHz63cNe4F
iGoWjmvd7QTRFKDECUccx+lAtT1iDTzZfjsAUFP9njaMc52TBl0MZE4ymluvQ93UjDWkZlHSK2ct
0cC3tQgoBPOad/NBSCNbUISZmf/lFljF/42LGSNv25lPRnpzzCCSMFavGYJppa9vrtn88rUAottq
vNkYIyCKZBF61kfqPRIlmo5Nbb4vMpVhm+hW9GqUVEXqi75JDZsCkkfetWzzWCOOUwh8E8pTSK1/
IB7xvXBz86RWQ35Y3XuzCI8Uau4fhKIR5L+/HU3trV3IN3uFZ5+nwWZGsvB7V8TIHplCCFF9Bk+t
86ImDwrOfiRT3yd44ALmKxeWhFRngCioDYwr2Sx+mko14YhjITJdW92HsZpOCVAd1k8YI9cyfR9H
7zmoh+DWBEhwwmL6grmmQB9hZ6EZL2BE2TNyDudWS7xTwwgVmCMbAwaX0jHTUFuqn4Q5+KZZ4qxT
tbItgmTeaG324eWgbnDliwk91TbVm8sIQzSv5iAYt5QS15Aniu6oQSRzNe80Uzq/5ZECYThqzjOi
D5/ZwAQGSQb6MEl8g3OYLb/9JYDh5Vw1/dnJImp/f1Rh7lJqu/erxjWn4t3MKZ9J8gsnikPvoIcb
6v8a5wVTAHY/4+Q3pR07ovSRx+xLnY8CZg+ZQs2wSdHTWCXy3D5oCxqhnctyl1OgteEfZd7KBTi3
Kv5aTuUd04eqTu2meXTlhDCSOuuhM7LhUNa8tWhYsSHHG9Zb0ng+gp28+Bp3QjwA1h0UikEtXZjX
ff/c9su71OT3hIFjz/WjBqQ27qxhfRXcGY7Kr5bIWSYzrNCvNSIup6LIDkM2pRfqwykL1IhCNkDy
4Ni4Z+ow0qxOd8qpCrIQSR2twWsm3WVLzeKnlYpmj0tXuzm5cdfr4JohPxx7dLBNPRT3bm6rl6Y2
MeQCFRqmqHMeSqrR7haVJ7dMMUYphox4HEYi+EI7GXS3szeJ+S1Qe0w+e80bHeeYf5kWRExG7Hon
RsoClrxi72LygpU5dkpWPWELtyBq0yJaBrY0vcZupfT+8FMQ6wHZccEkfCrXuafqNqBixdDKvSoh
iy1JdWwVV5LRePY895/SAuuUddM/pw/CWlcyolz1mpqOtdegS7bLlMfeLORJSBASxnLGh/zPqOVE
3Rk3UApao3YuE1qh8SMv8+6/D7If2LWCLNxWTrPc+hJ6WS3aKtrlljnczYwoSkZye++WGNK9VW9i
XzKj96qz3v77274tkeVoroh6zbcuppqcSzZnJKSzbL+yF3L9B9Qhq+IpaQ61Jbx7NfArJRevV5N3
InUgDn1TyaMTdCdf5h/J+jCveb46Tbz0ooUYwqNq/q4WxVWB0UAAQD2mZe3tSnv9EtBQMffgUElx
SqErrb+Dzhl2a+6yUFp5o2NtkXFJw/fJHPuoKd9SKb2/ZqpN5FNy7dlnjxBLrpWNKIhHjkLFdWnC
OGgpFVG+w0o6W5NtB/8rZDEahJOsycyxXURhY5dnBtolKcnoQUccTgN1EueprXj2jX1T8G+iSCb2
E9gH6RjLQveuUGHBkCaoLJSvBQ+Yg3GBK8ydIOBR07tu5zYPklMBq45/QbnL+gmOrG+qY2D7LOgd
A3+EZ24NbWy2c5eLUKnu5tEMcW08ohNFzb1w0FeOD4oIpAbsRzZcEzNFmUI1GfgwhnwMue3pRxrV
7m3Xye1/ScjFTIwnD4Je798nlz0DHaJUurXmv4r08dV17BOGd4CYUnYXGAWH1s6+5afUx+5QP/z7
iXeWk/WXeni5U/nMcCR2hB/LB7jtrkzIduAMl6PKuzsk4/qwEIbkj8Tih1baIyAfPfRHrvONM+q0
9xbzFXBKs6P7peW8L/0P8KRXY+vNVndzp6HDc+PpTyLB/9T6yMIEL4FNyJPrGNlzaXsvj8MhT8rk
y+4CKDpOea7pohWK239O4CQcPK06W3VDEsRJ5hip9JYTS7v+/y8JbVr9BGW1WniBsPpY+DrL/OwR
KdzRW4WXnDCeMuaUu6eBr0mz0bSM9NUWmbrOWCTw6C9wXFqs1vmgDbFL/gqCfUZZt+VuyNtMN5Az
W5/WwHutmtdKlW8iBwNneUtBHIvrFbrBxoJVfOsoLigCE7Ppg67mZ0Z2yQtrP43dya7RwJrEt66B
bixX8YQRTB6mfnxu6pGFS4XCbWpcm2xp42PibVmzVrIb9qFE12h6MblMZUe/dttdkjU/ljk+1biL
YiPxdg51ibu5Sp6ZTs2JcHKDxMWa4ytd2vti+O8aT9xBOSz46S/CH+5X5K3ZR5GtpbcjItqv78xS
vhhi/kUyt3xJ7W44L0315GtMhb6cEXi93EQxjXTLu2R4HSBwebfJ0GiQTQinPnyzTqAnqLddDPAC
o1rVNPAfWX117r1hJ0RE1GjwCE1Q5CtSQG2Sf9ZsIFVrwrisHNY1qfG7mp3uwpca6xaLiDolheh3
AUG8JKAuxuEewus1gy0fWfbdwtZ8aHR37/RUA3CPJP46OTuiLTd4C/j2CsPg/k12qf01AITbYtng
PqP8G16z02wxaSQ5fIcBukDpIqzCzQeSYxJrMfPvqVz8ezZZLwXdir3rN2ELZwxpwTP5ocSPh9P2
xIXmj6Ak7VyX1gzEpy8jQSj32INwjtLKG7YJ5I7t3CiN5DjrAE2mZFrnjFyBk12wutdHu7Zuo8oH
imOQzXhKXIoXuNJMpU0DSsl+gLBMhZR86R2C04U+LrhgzH+WL8cwlS3MG2e243ymT3HCiLLJkS/E
NJ9Ws3kRJmrv7JSQlMw00tw6+W5NblyDZuz1weFOZqOgptpCSqik4gfKEBrBfB7djGeyPM9W+RYw
jSK+Tfs1Cb4flqoVUxo7F+ldx/7mmf0X4v2JrMtDQ9lyxzZQBgNLQwPkwAblkWA3DPul8bZj635x
5P+GS7ueCgWtSsyxiY33eRlZX7biLAzBL6u4JXL46A3bjmbP+Yd/G/Ncaf/hzUYz+LqddX5d4mVx
5c+s2EZwk910k6tFjd8sl8GvDhm1OHf6GhwqbH5PWbJNy0aQZVy+8OzaIVl1b2+4LVsN+uAXLUWD
FuPVmQMq4Nc2vQfWGpbOQsSqw1pSFZIO+FHvD3gQu5OzVO8EADF9+pP3BpCa75XS2w8xF7wczVIH
gy3wZRQjr7TKo/qAnoniyJiXkiAd45mhE5pkT3esjrhqocIot+7A3MoAcddsQ7x3lV8VV3dUzzS+
NXHfgtioNCi2Y84DRvXel12xOalgK29SUPQ0ODTMz8V33qdfvvshshLsZ2pNB3OBc6NPBFs1176K
lX9vUoF45pF6uJeuqdb229H+pz32pTDp/zUMpSgHSIvYGTgYzHuZw820ffs2lQkYztl/50nywyrL
X+laTmi/QjpzRLXtuZ3QCuFPJ4Aa3xOTxyg6DP7JYm8Wy/r2JjxnWi7avR1kT7axfope/uVD4jcY
IjywPKOaL3Cst1Yr7gHPNV5E7t58jrbS6cqVDbdzTQsfjzt3eYzDE8xQuBUwcfm++Njts+wlSazx
qcwX8ELaWcNTY5awoZwut2OoibhUIdT1HuE1y57qXQXjaiLwYnb63sjGF1bDvw05fBa64neCBmUH
/LAYKnETVigN9fqU6LDXiNqwWyBHOI4rV6M5118GR+F1fWzy6YzaP6ojf2mP1PXDwkUtlBpM6pyz
i9nTt1tSwR1n+QzW0AcUmloH6MNP2Wocphn4NiHQ49RRM4u7h6OBgtwNoh70vA5yB/5pzvSFJKQa
H05gqj42uaC43CjiiviXLUZ1/7QrBCbgVWBavNmIbcvZOQx2ISP6nxW7Bbw5619uTi+dxuNOjdof
5sloAYFiUfZ4goTAAqTpCVpnFxAQ/ZH6nh+MmuOetPx0FBUNh4304nZ017NjjG4oU9/F693mZ1ry
Fjw8hkbxebvuncbpNvS6r09NFmXacivpkjunvXNrAarBfkjNA3Roep7JEAwaBUEWjYzbivFmt44J
nIpUfft5ji8iA5Iw4uU0H15McxwNVhXzIc86DdmeiL4+6nf5XpXLP4TWmX/EGGwGfBKs39tYODZq
swXmsmPktYCdbhVrPNvoxgOLKgtqL/wnmT9oO73LicZxmfLAMqMb1n7gKr/RrUEAyEQ4NBcX8Km+
RuZjvZcAv15ZJ5AWK2LUnu6JDeh5hb2gCWYo9kXnpIb2CCphCXkyeibZ07BonA8TuapGkEptigPG
+hdWMskeUqU4S9Y1XYtwm2E/sJGlEN+0iz0LKkl9QZf52KlLi4U0LacPsWYUt+cT6FK9j2j3djdt
4LMnE96hIwsS6QM2X1qPQI6t26J1dnnG243DR3K95pvlWt6vnK3JbpqyBkNjNCEDRmlDe2r/UNOr
+Qenrbmjh+KDiel5LVG9HnUzWvbe2y1yyMSZ0hneLhsVlltsRkvLVAtuoV4TurU1ljhzmqRb4Y/V
Tjv1i9HF4KZfC1ocwszhitEyOwLeeflaYSoZY/O2eiSuOyQVpNi4LJnpLB3QcDFAGNWSPtaq/p9m
5Rpw2yBeOiPW0/FOgeuRm1/Y29l9+TLpcYpqS1NRJ7LTWHTVLiMCssF7N5/TBD70ShvCvpVduxGO
A6ZTekfgY18FbFOZ/Y+9M1mOG0m39KuU5bpRjckxLHIT80QyOImiNjCKlDA6Boc7pqfvL7Luom7d
smrrfS9KllYyiaGIgPs/nPMdXV3hFZyUX83bPPDyfUDi3E40A6kDEeHks0+6g2bjuY5xHp3sRp7d
YAlPvDcxwGvjrVHw5XshzdWTpTgJ6cLgy/BrhvO5UcgnpsycK81eoqz0FqXCzwDpwGPjjSy2vb3w
oksLcbblzGJEeDMx19Yprs1W+NNXkfFN7KwX6NlPs4v3OZfpj8omwq4vXwt7eJHtfMtwuK2Gqy2u
xuAGv++PcZW9h4SguBVg2valt3FTOP4z7dzJqulfIOdoa34jzwRvtg26yuMFJG99bV4Wz7G47Pkm
cCl82V1yCYQLNxtdXdsD1s2nPNvloTwt8Q0+zyNySJXrkAkPZcwEWXpwnRr5UdEzBvG7o2jBSBui
WrcdC0y7mrpD1DjbRndmMxRWfViC+mVivjhl/O2FxK0OS3zryeWJsLV1X7bPfjg/VhGz7mQYN24x
PwlXvbWBuqBLg9s1RMwXBUO5bF5bxNgdEVT7DQDqMhM/QYuMlKXY+hmZuhCZOxhZOH/uSJSQNWyR
dPTRRrGZWvl+98OE3XNYGKpcF3UIk8fYGb/ssCZYPFsXkdiHTJ5WvVXWW4E3zZ2iR8KSEAQB+PPk
RgBeYSmwDTPLpZyL8MUopwYT2pq1qMYHitcnMG0/fJ9NFt+DfRuG56WfWaU13iqc/KcpK4DJGESO
Nc1yLudDFxBaMrnOzkzxFkXum6z3HS3NobfZT8jlaBi/IiUTN90fzCsE+CDM7DQ/hjZ9kBqAn6pI
MetB4YQQcW52EBfXXX4Fm8lwJ7WwSSfEtWDEKO6Cpf6MwNBULuMcj7mmX4EGtBAx1+23SUOg8Rck
yGZdJZMPuIMCqCe/AX+7t3ZpmfOMoJAas6pgs1aXD67xbzOqxwFRxWqcyJllR7WCL0o7ux98i+G9
/cEGBhoUPmjvWY6ocfOMce1UxTvkpdXGl8mdO83uvd30x7SEzB5V1k6p8WPy8fSGiPxUz1a1qKaa
ChVT19xh09VVdSTw7NJp5tLpuHD7ZRyyc3Ff88eH0Kd0GNGYMhNJEX5diD/ZEAAf8c7wHUQI9A0D
8+n2vyQDlWP/JcCwUOC5N2Vfn78iJ+B6nsSPaXB+hQ5IU2Xadxpo7mkEkz6V7W6ckUl0BZ88wtU1
GnVgaiJFc5u028gnE67KEFSwY2YSHGuIrT3tAUw2AyDN6U7plEaHZkyfTCmplxJWU66Bcl36vyYA
oQA5vKNB5NQDltpPXfmOOJqzef4a0uqn8TOE2n0GhbYAJHU1mnJl7qxjKpdrUpdq3ZXipUuaTZrg
H0SBBYYq5kHuUIsHJKLytRpRKKzDrHgviEfdDQGRoq3w9lpzmlZV+4rKkIGeZAjbT3RgQDE/zAQ3
rGqhl7L4hDczILZnr4fgz8OkgYiKco/TcCyCeK0zZ7MM0AKDlJhSw2ZyJTQ77LzZNF2lj+OCFTpr
lzNxdlQ61i8fydC60c5prMfkkFooHpu0eVOD6PaOTWuS7loTttsEPjI1SXB2G2ntfBu3Qkyy25pn
3aLKWQcEXm2o/b41BJuu9IhbyhQ0zwHcgiADbgfIxGVetJePhDnIsyeDU9QBfoMacBi7IEA6YrHR
vQkyGQrv0GGUuNAR0eJLJ9DyBJj3t/FkcWBGcfRUqsHCMYFqZAbHlBk3QTgw9Jv46E+SFZVoSLRB
+DUl38abtaJxkRfM2fQAZvsG4PEf7TA/2cnt8ClR/cU0Onn8gNUNCRgdKmQc+pyO7yBjEkTPElNP
LRGDTaToEKDI2BXowpef5Y96rt9LL/zKIjZ+8WvdsCqJyDLAw8BtvzTkWfDc44NMz5Hl/yBWmCbZ
o/bTzOa6Sv0MJonc1813bcfXPMmzr95dfks5PMkHlCMNlTcJF5o3tR0bsBZJd4d8+6sVcl3QMNwm
QFLZzaZuEDc6UjwylOJjmWNYeIg9hTPeDR66KLqfOEUfzkG70QKqDSNxBNlQMxr8RBZAjlwOyHP4
+tAczesSACXKdTZmcmKdPQCIwp847zqblwO6ZeMnIaslw6leMnyBO+jvOipFkkkZhmf1prBFAACC
UNvUZevPkEGtxuqpcerhgPSYcKGo58tHfNdY2fvAQZzdIWGqAj6i6KaWWQBEjctvJpCvxYAQ13cG
bhArFsC0hnAd+uRFm7lbZwNAcNdFhuimrJQs0roKNmNrRGlEZaQAnXLzHQa93LjtO/cTzIcGGbqr
FCWqY+7ABAaokJCn45Sii7MAfNhNyrpcqPWyWJpvMrgdc0mrSW/sCDGTU4oVrgLM1eQYrhLhXm13
+CYH8R5qkmlEIuC+Fc4KDXm57du7oOvu8tD56ftwe8OW8QUr02tA/OhZyfTVW36kPNxjSbTNTKLr
YfaYfAye9VpD2+P1rLvUHrmS1R6cy7hJSl6/Cd1fOKwV9HlzXELzq8GFtZ+5egLKoZWcKSfJ+yrL
6M4e4nYTdZs+V/UpeUkl+gB6KthcM7GpOIkR6Ea/yZ949CpJMG21HHPtci57HpHWwUdgq/4RMdLO
gmXU3054iUWDTCJUXl5R7tykuPq6r1GVOXI7DudeqycBU+TQQuenH+VQzFDph5ZNADrgpdIq4Sm+
WL2ibaIC6kL9rG5hBjpkApPndYIYX1FlwPtS2V2rwE7Pzm2NKelFIcBditEeTpNGhTeWo94olPkb
j6FkY4cfwRwHD46ELKdpPEEZ8YGJd1lzHJEkjtc2/uV48Eqqwb8Pff1Y/Rwt56vTMSYpzswgsj5R
Dd5PniB9qEUbYnn6y47miuqqeglzv9ujNT+nOd+KXADvZZbvAyEPAagr6k7HJKSu+cDQmQMtjfg+
a1SZrpvx8rjm1mVuWAR7hJ00jKAAk/g/7ISaIBHpu02XnFrTdOjsayPdoyHN5HGA62lKvmlFxQK2
aOmIFGZv3DzI9VWXooq3h41Dp1u0UpA/6nxqcjtWDEWQBJpNHiG1mccbr6omR8gHjOrcloL4W92R
58HWUDOycLC2Hf3tMdwLDvtVWlGYmCT+5qbitwGUvmvG+0y13/oUvxJEx4Od8kAkISVWiBUPjl66
aZfmNe6IhyG8fMveIkFpEX4PfXjgHaQgTenfF8s11B7PQDzZ97E7ku0KHKT3K7Pjn7ydb2DbYoHU
OUX62HB2npvQvVY5t6RJgPSzUUm3Q44YLiEVF9cteSWhi7wu/FCjjNlIRwd7oedbdIX+O8AN1hrs
I3NMRmqwfKgKZJ4cko3r3J7giC+lOxMn+FLM6BFzB+RQlRJ+JwDhU7a2QJQIvKXavBNzDcnQxcXh
Ovq5z5iK+gUvgeYBWSX1HVyGZTH+ll0S7R2ybt5WbM2VwD7lyecu9yb26RbDVMY4Rab5kbiy+BCQ
RYVUuexdHut4KA4pURXYkX6kXaKPndvwcbS8K6tCsxAaOtKR0RogeH71Mxsog5zIJc+m09T01xi7
y6aUuBYyPOlLoZdjCZo2mF08emk6bq2gTNZuSPTtOMz3S0mNatEMTl9micl3SmuqNpA2SMhBQi18
dog1DZbZjMx3KpcdfvEMqBO3Ep82wKuMoVv5mNifqmBQk/ROvjVl8T0yAelOszceOlbfgDqLGV8Q
TpKGIdPOayrnOYChMFVdda8ou1q0u8e2SpAu1PQbLYJkoKAuHF9n5ouhS+x1qPIxfxDcXKU7ILXd
0WmS37cEzWePYs5anqte2s/yje3NdGWcW2zJmuHwKZadcGv/GbD6TauRZL9CjAhN/kK8OCYwDXQ3
VtbDSOrTkegDLq6xgbCtwVAaN293FGbMyPqtgwTgxWAEeUij6eo4qU1+ZmlOpSh/uQ0hAH2GsqAX
8ATjkjU+WidciwBEnm4iDMdTB6IyH8Za3RiKKcTTTH4AK3DxaZHdCmHMDUhamEZ1LouJDwnj/LqL
kvAhioEldLAhkqzPrsJwPxgsLnuTs/9mSMxcPzTdIU7nL6voy1NYWOu+Dv3ntgpW2ExArCPOVlkD
PNNFpeIZYgJ70R6TaFh2Uwz8gZVUCZS3WC2p7xySnK3cYMCYjj3dcBbM9m5W5pIQ3c5qEBM68tDp
7Kuo2o49uX8NIxNvii0UN+QmlDaXEct2cPpTRLq8zL3PyZ4P0mAQajLX3ZPvTC2Vxu6ztOxsmywY
rxHxMItlZnZoCEtd2b7Sj+E8obLsOgHHgoIWxRz7+2jcLohmV9zRhHP3T7iEKUZSPVwEg43VZJVI
Kz2EBkRFW5tRdZuIrvSau5IIv+jBaJCCKqd+dbDh4jyzt9E8f2Qm5opG1tpVSKhmqHGQs3ZV1Twb
TT2sFvHZWxTTUmIHHTwAVOM3JooH0JE3hzWUjFZO9ca25va2xEn39tFi9nHq8ujAwgZr6Xg7DBzJ
gIy7w6kbuZtzl3hK9wWsio/ZGY0ISWvTZRznaj1M9J0sZlYZvDBii2mTfWjpVpgPz8APaYobOzov
Y08MtH8jfmPasJaUc60CCFGFj8QJ0ke5ODpj54GGksCDZWbFgFmk67i4WmLdVlI775xU9S7zW1Dc
xFapcIJ+NT/1niPOjZsdUjHdtkzRVdFD7t3eeU2GN9dCW5y4I+YTqQ7Z+OVwn+oDDFk6MgxejXcm
B8g7SZrwjUEQEEuXEU2EYpDxFfoJGXwObU3NjyebIR3yLtYerwicswNGd1yBBbXqknvHeLAZbsrh
1GhLbjlogr5lXhv1zwB9Px3UAysTn/2EnFAzMtHEtsYgntYtYZaTlA1ql11ZFzcX3gBYEpEu6SSs
yi3Ueggzih3z+Ytt4W6WkCi5LAp2y6xM2DPdMY0pCa1yXpieT9u+JwZymMpdYEawJL3cWiwBqa26
dTS3wykvZ5ij6FDmoH7rx7Q6+Mr9bpesnx3m0h3aSdwm8lxaUG57UQ0biBNo9RMyJUJmGzzh/cpz
8ZSVSfjh1cnWyot+75Kex9zctoE1juooNfdqOLFRzix/eJrq6qr1U7f4xedIplPvcq+3no2IGKdw
nQ43gEq3yqx2R4o7MdGRo/fsu5wT9RHdAYZWTRQfJjhd7tnAqZWt/fnsY93fj53FomuSKcQU5pJ2
N/p3mcmttfENszIxfviMn4F0ZCOm+JB8BprSlaPAhndSvCZxP78wIzTH2unx+c9oVD38qgxwSQC2
XPoeunRSdwPRny0StNAY+/ljnBFg08zoStLF2sbN4H+jO3x2MiiJTmA/xQbFZ8sigBJG3BlM6/RZ
fGNyPnHcE1W5dStneiqj9DP+K0g0uh98lm1urOqtIdNl1wmbnQQP6r61UId5OHKOOYOc4vZ2DSSQ
raKRIFACB9DbtTNumgHufllkeFtp1IDrW0xmporhJnp7BzHxsyoALyDd03Ztv0YDAnp12x5DCrnX
wtzXdSQB9iT11gqbHxzx6o4h701pfUjHzmObqxi/GZb8l1DI/nnKaOiWIax2tGM3XYJgBLkE8x6h
QbOpwCbCoL6xje2ieh7CHHKo5Tx5lajYpZesmlqnPmvAZwfahiDyphcq2Ico+SVgShzrvicyWZET
w61J5Pztny1m785Dw3h0MvqHeF4eJKSVTV1DlBiXtGVRCnAXrsjz6GFJhqxvxGBvGxMO5xnR9bYI
C9ZFEVGwok8fBo3OSEagkgm1s05tkjGFH/XL5JldMPUAfnOIeaA9k25xVxZioHWc5YQ9peKlbJtL
mJfhlXEFc3DsvllTgXyIYXL0/PNBqiO26LxpK+GirEN295eiGn6BR5x4TE42AOdT62XUVxlRYCPx
MQk4u5VVpRernHAsZfR7qaVy7G/W66DH7o52r95ksSaFZ2hfxsJPTmwUNy6bp5OLM9i78UoKoLCM
ZNmR9wtj+gJYpEUiW8gYsc0gf4oKm1kTIbrvwmRntY6L6gLSJcOgiPFr8WjsKTxOCTxPFEaKKiFI
1pSVm8qY5dw3750bjx+WApZ88ywDnDjFHa2OHghaUUWcb6bahh+JvOl+Yag7EVKtJ987+u24Knnk
Tpj1rjxx1Z4Ek9ckmsyD3VPrtePYrzJt1K6eGWKBt6el7dSj0cQeDBk2kMGB1ec7PjplYVG829ly
ISUzaezkAk7JungCk+Ycy695Ev7VeOgFo5TSbKBmYJRUYNOBGliyWrRs8UJOIm7Fsd0Q6/WFJpC7
W6QaeWqHP2z+1TGMzRTJnn6DpiYJuRXQXx5pn33GLP4egsm+SCY6TJZ9sLSmty4eo5Uo+x/whWmA
7JDxJeuvv/5Wrabt3NvsR9ukp2kPPnw9/GAOXG7KmxzSNsLGA8RjbTqfPLzuC//i9F050VNO6zx3
GDgEGzTIy2TBkAeTD1bPgAUqz9Bw05EX0mBu7qOC3VDEjEQWtxyAHBM9si+MYhUrDjezWA7SGynV
DOSqzMcOBf6WM2fV6+KYO1m1c/rvXMr50WUh8dBRgEjXf0uaLaJDF1Xl3D0E7fjhCYZSHbOcJNH8
edQB8JmRvSe1Qo+sIdai2v2J3+1YmMaGstjHe+NG57avp7eslhyCvXnhB7f3feDJfUy+1nmc39no
T6exup1psKZL+JjP1o0ShSccZLjxjwWnAfd0BWaIlDREeB3+OossXzi6u8zetFntbMscLGcm1b2t
4CHY9k/0eZjyVfCDXDkIPw5XBqpLs0/Vl0BdHCCTak2svrXhBKggOAeI/lajq6qtfOxII3sh7eVl
aSFEsClWZzhhp7YUwWmx0m+W6cpzxn8BTe5xBZtCvqrQOwe+ZscVOudeWfHTmEgeEZghrBvNJQwV
JIOWPB/fcs+gd/rnmkNe+zH0z4yGlmVVGWTDpSup2SSz/lROHq4FNrds9T5kTGEW+TDJ+x4nnw1E
oghvx4we8TIX3X00uJSjiBs3IijuPOlPd4PJfhXEuxBP0CUUjt3PUfMCELvKuzmrKUGIXORRFZyE
xEVu2pt1N5CEZ1DcVXekLmGdKiI8616VHn3U0OyF0zu07NalYbrZOriFK9E794XEeSxk5q+HREj4
rwXP6chrLT3/cbYnefXKbI+wmaIwHL60UwDM7bv6GbaR2LNxsA7LCFRvGvCASyajIFsrkLaoc0aE
wUORJ8dIliEJvKikclS8x4YMapA92U8/UglGLf07XpCUmj5IjonloEmMi0sQf1kkvpBK6es705n/
+gX3wlpMkzyJwQ3PilHuwe3cC8erd9LAUSMeLGhVSgDSsrq3nG23NcKEwP5FDJkxdyrfupiSP/mJ
EKdw9ZelyK9lTIlv+IfWkVcj8GJS3yK6CufGPpdei7RR0YSFCdD/kOnQC+7uemCS2VYoaaI59hgZ
kh+0RG25dz5zx+93dmfs7+Rto1yvSg4nsCE49ftDqfSNWZvt4fZDC+rrZINviPVY14ZHToRvmMHe
WUTNDPhrMmeiCcHubNazcYG9Lot+dCcKzcJh+4z+sV3Psv4ZIVE3ZqwfOhEWW7eOu63bwr5jW44X
oD04sJOqnEyGtJyx6E/Oc503Nqely3TaAWMYM33j/Q8ZE5X80FTTDNoL/XFE7WZZtiYkMdJrO7hJ
PZn9OUuDrKjQJ9VmhIJZFRniBXIg3DnRvhgMot2+3Xv1zAMuN3m5RZBobYZhwoR1M0OTILevfhpk
hYfSLZA4pAvHqQ2IZzX2LAPHjHNJO+RrOXOGCrwb5+PAUvBkZ/cL1r7d5HrDKoRrthOOWPua4G6r
agFIeYn9j1/S2nd2ic7wzHAsrGUJQsKu2UFZ0Y0WFGF5UsuXdpPphaCXY8xHdN/X+OAp7YquIpOg
5Tkowa9tgsbMO96Oee22TzN0mUsKxu3Rz+UEFfMWn6Mm1AgLdqH0xvuJ259Ly5STA4783TcrFdiC
FP49O3fms23c54YDZY0DJ1kPaf7V4FQhBSuxjgvGwjVDJvsOyAYuRqNevdB9G43vYIuFeCNwmM+d
s5y95CYv68mOM3x7GYsPwz2zQqL4Ktntwl6DijZtef3r//vrv5jNnvJ6qC+z7sHqFHG6k0t748h0
FZxGPF0FKAyUddvJA9zEanB8dAIRrhOtZvo52Fj4LLGPtc15hkkkvE6fda7Pic0iJ9Wpw+iVLQb9
zjxV5nFh2eQacjrhlmKQqNPqAUd8+VD6ydvotMwv9dBfQC1dm3oeiNFyCbpYJuY6UInZ3Levmee8
ZnxdHocqfVW1mPChpgwgD0M+tPc82Pp96sP7ufyh8yS9xMN0pRNF6dpU23SYa4R084gtUYiLW2T2
pTLJK3Hr4okixn/ikBjWNW53Rpa3vZMEcETMM2p1qT4jU2N0k/lHQ/D8LTY+Z43suMxJVPbW21+i
k9ldkmL+CEXLmSwxGTvDtyqO3hIPcSbvxBM59TDTyX66qMFqthSP330zFmALCgKUjDvDuw6mq8pF
/NC0xUKKrH9kaO6f//plMnpY+7S55z7oiT3tsQ4uG1pq0FMpvY6YGrOJvLnamQiiA8hpdiJ0pg+Q
G/SxxSa+qZT3HNmheA3FcMHGj6MrsBA4CfxvAFN2sInR8ofMDADg7dp5W+GfPeS2/s6ajYauLIFH
teuiBMPdgVTKejxyNAd19t0Ug3UO9CEudbBtmTRimybB7BZaUrwgbUbfyLVQewAbuSALt7+4Xume
Edv9CKQfISWt7oYiQOCp76SDZq4NWFgFpxK610dDJkU1rZfOQ5y/pKRL+PYXmJmfQiGXtsBw74lt
ri79URZkgjoRuFZ9G3mxdZUcR9TIJIZmD2jKkt3IZBvAtQ+BwK0Jmyf+2O1QfjRL0oJAV+/02vm1
13ST0HZ+RuXon8Uwc83p8QQwlVBqwx07TIavkTl6Jqi+FTGD5sKPxx+Vbt6ZGq/EJJ1TmMjwMEzB
U1b581fGmG2xjD7g4U2IStMZVtvOQw8Uo8c1zg+mueG1yNt7TKn4ERrfPPA5kI/uVvVGRBMNsIqm
jRM309pHNrCdnGbPRNH5Sb/EjJO78UGRU3HRLggogndYYw6+uEuDfXI/mUW9ywjTXMxYmROBLWRW
qp9LOi93oLlfKCepEtBdPiUeaSV5n/YbBqwKUFPWPlg9IMhwjuo718JE1eUlAcfIMDej0+/bCDqh
SKcj4lw6lAGJrq6nYO1BqtlwvZDJN/YRWkfEjIGyTtiN3O3UJ5c5XZZDOQB5x5UD/KQI28NsRfkF
PtJDJJudpuD5MmX4UwvABMhABbkpqDoHxnHb4AuNHpG/uVjL3rOuqOOeZTl5W5oobHVjfuqYJCAQ
w5tmSuZmSUfTXHR6Oamq/XB9QKjoDXHtOmfT1NWzVTyrROf3vdPDPHPKeUu+9m0uq14qrmg5ARHJ
vds//3Ncyh63FCkTjeBplEznVxHZkEp/jHH3NsMvCTDmNMNv3wdD2c8N0zbYGyzfYlaV0n+6ndjs
PnGNwYUif3mko6UTjo4AtGYdPMbWaJ/tEflUPLCPz5vYvXp6E8Iafezb+DTXTEcH7qJ3J57XANHS
y5x4LSUf4s02LJpzgwtjtfTZC29w8MDdMGE36okg0znxFqiYuAIIA487+TJJ3pO6yC+RhgSr45KN
xyIP0bhglgq2gogrGBLaeV5KRo3zgsTbifUbttRjx8A7HWv9j0JNzrK8iP4aVVD78khMKD/bx0bV
/maOxPiSZ3w0iu/sNq5hJLISpBhoguQ8E1y4JnA43chimnYZyuYdg0piAyQ501U8uluCDljl1HW+
d/R9X1oQYBdpuBHJ9Etl9lmOJ9cV/ZozG0V1wHdKB6cJK/+G3iZAAmm3p44xYdHxRx3b86kMF7Nx
gi7CEYL4SGWYCfIOeoo33tcqprdJcbiWQbxyFZKZpU+XiwLFJ590gbairbGF1gki5QE1/KQwUbox
ccY1DRiTvjTnWMvokzkSp1IRh6Dx6PFhfC/RbvteCOQiz8IT0+PXso+6ZxRhFA5zovfSjDToQ3Bq
CHEh8+RhnjyUYYX1CAA226fYkqm16ulEXXDIktnZtwVGHqoKZtPzlJwXqzq7MUSEDjnZWidBfXDG
uDh1hS33aHAgTCjrOIR42+ra7ERdpkfhpa9ErMMLZHy+aVHrLZTiF/KVFmA3tGy58NO9080cGvT7
bdBdKiVPFql7u9liGx3E5smO8u28ePElb0KSWcnI4wFSR7dYpqPfW8iHlrTe6cR0q0K05UWlgJ7q
8goeTz7GQ3ejzJXhzlTjhxjMLQBsjpjN8NAp0sy3OV+JF0eQyOl3yOS7nHjFqE3DFf5RXGS5nlae
Lp0DGulbtF56m8K3/RrnCqU4G+CtFL1i39yBrkjRtRCzAiKlUvZHO9yl8pbq/E1nKK96z35UePlX
dmjGHRxRobb4naLTLH/5El19RJolhLqxZyE1/pioDUpErXZJidf0bzSq7dErW2s9RGbfDsAye+xi
NWQ12ap51bETAGMyhpuxNPMxEPFBtk51tMPvDFq4QkeS1RDLspySR9vNP0t0LX2rGuYsWfEseecA
cRT3JXq+tg/voOBch5ui0Ru0e7QBfLSu4zHUvuW4Zm5ymrrk3khmnURJwmNFu5Ybii6ba/ROZPDK
q/7TFIjgo3PB2q6hp2TvmnUsN+VYqgsQZoLpKrIgGtjH11i1DoQFkoJoLg8JwfcbH8mLwMl+bBH7
oZzHS2D5AAmHREVbMjeTXZ0pjhEbP3xsYztQIcpYwDM55v+w1kg1Fay2BU/gypIQHlAqvLc6WbOm
jraFk1jrVJTztSeONorD9OpOst1kbH2Zf+c7t5vHlySFRllH7qc3w8nAmg9tMyh3jRAZ1ifCY8J+
BpVZ9uJ7U4/1aen834jUnB1QVnSFkW1/jzFGbYKK1BMiT86DDoonxlvPYYWzfc6aZoM9VR9ypzok
dmJfl15/BJZO9oFW4oizZ96FE4NGspVe7P6Zp53k9Q4dKvjp9ZQlw/fZOOjqUgcDrDeY7ViI/M23
yZ1KluPY599hkB96x4I313Z7rGko7KJs2VQ38WCJDg/feNaxWXf4vNaeTJ+KfqayYMsY6G2Agb+I
rQ5pBYIcMK/pRqPvB1LVlJQuLHzQA44SODx4PAbOSsUWYTrsLwrLebajJD/HMf/GAC2RqTq0BHZ1
9mcInJkXY6zJwcbpiRqwLe+9Ub6OSKAUJ+uqIeq+F6lHzlS5tW/Pi8W6QXjFj8GurZUvcqwe6rNz
3Whr50wEuy7bmQLpEHnoXIQArDZMM2s4qbx6QCOvWICR+S35AcAV9Ujc6Ksnkm92lkwovIiDGsia
BOa+Zf5j7VB9tLvIEbsKBi8yRQUsvVAQhP3nhuS1PSzA8DTdfvFV0TJPw6HdcdoRnzR3+8Co36Sq
6nOkuLzL3r3MQfKRdQU27sV0e0Q3b6UDNiytEggnfX03Wuwk3SyxtkYyV4rd+V6ZQO24lp7nWuN6
bPiuj9l8qhQdPj6Iy9TLb1abk7U9p/u0YrEFsYVZT2a99mGiGdnhYYF6BHcxt/01Bv72SjgIj2KV
7NKJmEFZueFWRWX4kNqCxEZ8agS2hjTyrY7YzfwsTKSvumdAoPkLSwfxxgpD1JZYMmhq1SVWHWE4
SYTadOnkKTI+kaZtdgFC9hy2Hpr3YnjGVPpZ8/zYk6fu+F7lqkM3baMkuXmnR7YpTAYxjCmwbkis
/fulAyb+139N+fn/R5LUdMGAztpff/7x8SXzGl+jVvmn/uNvv/76rePXn394geMQEvK//wpVSX81
mw/98V+/ff8h+ZNvv3r9t9WvOv2o/s2f+0ceSWz/3Q78OPDd2Pc9T8T+H38b+XN//hGJv0du7KI2
CHDMROE/5ZGEf3c9OwQEF4rYvUUr/PG3nojl7M8/XOfvwrcdNwrtMIpE6Lv/L3kkjkvaSFPNaVPf
/oGhH8REmrhB7OGSxKMd3NJKPj/QNKT9n384/4vcpBTzShDt3bp4R7J/F/r2yxSIQ1y0PyyGowZT
1JrnyopZtk/Nc9PZ+396y67/+GF/q428NjkpIn/+Iez/+Rp8x3H9MIxuuYP+7ff/6TUgV0i8GJTL
nh4L8q+If+OYvav9aNh2qq438ecwsvbrmdFPQRDsevT1Cfr9GX37UJA/X3cRijqxtVwk5HoZKV9S
VD1hhqxnshVhiZF3DDrbWXtO+DC31W/RtNlaLPNBex4aFj0fIq70TVscRMe4cwn4bZ/Uutqh43Fy
ivlF8Qu7bC8ZL4DjJ3ZhCOFTxQWCj/Cv7dYOV8+VtQQM8knzio58tNT4vvXzP79hDrE4//qh+aSG
R74tXFCL4e1D/ac3LGZJ7RczOYoi8V+W4ZxZsExK+2BrGHdN7dO+Aa4TYwqZl0WhFaXtNht5/a5A
8h0z0AMvf4AGgMcn//F/eXHE6/yPF4dsAH6VGzieK/7lxZVRFySga6I9+bkWdH6CgKltIzf7dMbo
RRDVyWm+MOXp+hP4K7m2UuvlP7+G+N+8BN4gEYVA/2Mv/peInZBvBkzQItp7jTiIcnybqhKJirLf
fFXSoaIIyu1kWyMTX//nn/xvPhnBKtnjywxKi+fmv38yipm0PRVRvPdCMvvsm1C3n94m1Pn0mx0k
g8hb/eefyCHxr293zGkQE1BErhAAqf/+E12o4N3/Iew8mhtX0ij7ixABn8CWniIpUZYqbTIklQTv
gUwAv34O3qymu+PNojvalkokkPmZe8/VnkTSF2PjQYilV7AKntDjfP/7D/ofH2poub4lQn63gMLl
//1BnjHzSS9vqQjy79L1NoWR/vY8faoGaeOU1wTOnms//PtPtf7H4RAiXeLcdPCce+Z//NhxcKtK
dAT4GYX4toTzkE/5HTKD19Dy3oc2gBuPQBrd5npM/cO//3DBMftfH65tBY7jcka6TvAfX2digbdq
RST2bgxw0ejZwdRkRgY25Wvna6ggTG0N6Nt5yDgE2+Nh6utk35pns3tNEuyyAAFAa7rPKVaITZyN
N2U1iHm6ipjm5X8P5RWdpMk+Oc1g2aIQdFmIbWLIh9sQ3IrVwXFGKrsGIEy8a0QTlWik/W6+w1rj
rQWjBVpCfZsNxjm1736JgjGsa2W7vifFER78WkwW6lRfVifpxOcEifshChmmweLHmJJZJIxCJsDi
2+yBHLUrSvqvKncmbJXoV6Zmvo7WyIi7s6FmzC17VAKESFVG4OhgGGNYFi9dyCaqkVz4Dq90PDCf
kBgLukWF6HvWewDSdk8+o1jlFVX7v39Pzv84c0IvJKXLpvr579dOl2wFWXMKTOkZJSRZtSl7zSTy
QDn5h8JWV3/w/6DE+HDN/FfZ4561+gFK9R2woCuwl3OF2c4u2CGOPsD1piLJOiK6+AcHw29D0gjr
O8QhTK4aqdltwBydgT2uJtu9R3EFckmU13//pf7nkx9yv7uhJUy0bP/x8GHAd+lU83A/N5CbyZxS
CgqA3w4PcDvv0cYlk+S4Z6GP1tjb/PtPX/7w/7cuCE2TwoMDKfD8/3ry4zrumFSEwd6tmhdREY0R
Ztem9l/aqvjwS/MS11H3/zk8OUfIWfuvH0tis2k71ErCd/7j5G4KyzGE3fHChcredkV3KRO14y9i
rs2m+GhDfeswH7KYTwE4plaznhDLHWxHbwlSvTcjbOEyTvdsCKaVM4AbZpxnlGi/lrE/6Yj0fFzN
foAiyJhWnRMswjRsxKxaEDeqcW/AxABoVZMq63v3RoCeL/JjfmLpgHQpX/rO3mQKsQOAR9zs6FRW
fTTEa5PgiaEh7dJk/0fWwp8CicqqnqqzrI0Xx/deIJfv0yH5LRTOafTSrA9a9eQh3CpSlmEoC29z
g+mm6Z78PvxOVL/vcvM7NQ4gd3aeUe6GgRNCEKWY0VGMYXzs3arbm06PKRdVA4SQPKzeZ/YaTBVK
bC2YrWtCggLfOy9VjwXd1mpJtXA19jJfM6QWtotcjEuDpeei1/nKfTvbsDQ9lzZEYqiu6VLlPDba
vy2VTIvmGflD/lFELnd4qGmWopsNO2OdmMV9Xo/mVjqfVcd/YJXNR1UbX1GmnlrNNNNTR4guEO3G
HwzxKJ5BnRJygpciacE1qPcUfntmMBMc/OJcaNRtIzFedHjFhw6JQ2Bkk5BiRcTrRroghjt1K1RD
pjAQmb6sfpsAfTcGu99CTlDk0NyObMX7Q6/4PlHufM8w7NkOMhJj+Ken8QkrhUvKFz8Ezcva6olD
ZQvyNng8Wnl/0TbIWZSav7Mqb0io9tCot1Yd3uPSBxKYjOcBGCaqMJsPI6FFTSabIJDgRY6cJ7a/
DJYwTcIRnJDJbgaK37XOjXd8HQdM1iYXNj8fFawJogXNnkm8dxyJT6tpyHGnJF0Haf+FJnXHwZys
cJ4pun4MyPpl7PrHAsTJJregGtTsOMuEP7DFjUQ58OK4NvPVKKQZ1tl3J9I3GGP4YdzqOvasERxz
1DyA/D/6HGVPMv0FfQH5g0zukZBXYwZzUzWaJSRDCLd21+zo3FXQhNcIeDyYOfYCASG9OclJIHCR
x0e8CpW3uFewTzJbY30fd/6NgzTZ9vzbzciun0km4juw/CRaZL2zNT33Jy7wpVse9wbrKoxkLLGq
oYNl5ads3Yn61QQBYbSPD6STJhLBSdoHwaGpQuRAY8SF1UevyxPDzokZMsLLRIhbpSEB4G4z13Iw
kXyRGYg9JSTiBWW4JzGu176D7ggMg9f0N5NoF+bxiJOijKhzgCydQlTaonXPbQMtjSLWu7VB05Fa
89dwUlYCVC1rJwntlV9nJyNlbJyjRyXsQOyS5UblBIfNR1qGLijDAVCQzxFkz7pxv7oYaVAv/1lS
qR0RHvu0hHJPsCjtiBf8uOyp+pbWxcytxzblbcoL3hyLQTGMifTQSB5gSk2YeInmlSd3zawBDvVU
+YOLDgGN6SqVDgMfgW8L9S//Xys5RAm6PCLKmJ5CfkXnGhY8+7VRvyUL6C1z+Pkktl3NgCFwRoUH
7vwal/qG/OEbjPm1yPmIMrO4qg4dR2TilqVFQ/D+IHvIOi3xivVE3BZmIRVjNbFwGHl+ibutpPw1
Ga40i9ct1v2hMo1bwcx9041Ju+WvATlwZdc1zdZytxaG4gBiDc2vXp98XkhfEsddWO8g+7FHzMYX
FgKeQE3BVJHz2DYOG07+roNHTqUXMHae6myHkoDoj1Tf1eTy7JrWugxps+CQ2rexbJr9TMytU003
Z+RVLCO2SQYxvGpAyqyjiOOt+ifbnKAnm0D1WvF9u7Xa6az6DdsB40jSC2KfCKUz/TrYVMgMV2GX
v7cgWdG9zShKpvJjwTeaXscszy3AQKvsngfmqSgSi4CPTdOZyaEMSNk2UvsFJuRjyUZf6uWU6vin
KOQDSYL028cFu9VhR2Gjjqisv+uQbkaPWGdspsT/PCRcTJozwH2qO/OATwnZyPSgEn9vL8GJtVIB
nvH0kTaJLKZoStiGOPce+vAWjpNhFWc3BHAbHm2mSgSKX6Hw1itJkUXxs4QGjNCPzPsyGY521j74
PlFBqUfiIKfpgLoly1CumrN4C+viUSE3A0D3YGrLutQ2sh+UEi2CNhjrUTX4W8QFz0bO6WDV6B6Q
ZcC29PAMEkxxKytr4bsXf7N8ZFxdfk5O/KdM8/aQkNplpywWDLtwoBRVn2XIA9T3iB472d0RdPDk
KAb/joVayhCXWahv3eBmj0YLBpxxMzPMsJGvjqUDVyazoShwZWq7+bSiGcdCWG7GicBgvEJByZvX
ucV1bJxF4s1dAqKZozTduRGDfJ9vc6cXBNGIDMfkfWfseOnxl4yZ+TFkHCH/XLE4CiCdNjNfYDPv
NeNz4jHhABL0wwlC8nUVYcCLjLVppJz5rnsuy/ghC/PslNv6mKmASmc50YUhvbWyeMT6yVn1A9k+
WcsRURva2s2GOmco1LXuc5hDfniSWX525/vKJM+gEe6BVSVuY9x3ZR225wl33f+tYBR/0Rq/xnoe
+WXcqr1TZv3sRgwxvEmfZqSNqeKjSBN+D895zqWJYGuBufszCHQgjQ+VYZ3weaDcmCOx88kJ5bKX
S0ITlqFK/pigAmWQ/kYO3NE65aQN6v6GbGvV+O4D4IFznPHnJYmS67DFhoHrhJwcvIVUM8UzgqUz
66/PiOHZlZ8odbJ2pLMkYVloGA0LE1ND1E1g+CvlJ68kl8Of7+t4b68NHRDFWTu3ju9sw6KuW+dR
cdBGVDwNkf3SJ767yRL2DqITR1FXJpteq9xSTkV75uTV0UDguZnd1lgVwfilWpYV2gpawAj6Dswj
luqWcbOfZbdaMbsyygYBILJ5y8JZWLC7g8YgV1WafdT3aZbqnVFNb56iZvxnuGbmXPcdZhAaw4jX
TCPwAoNOz7YPtOGdmqp8txojvUaivs/dG3pyedcXIAwSPEgu69REd84myOj95rG5z60mPrpwHfzk
ebZimw8iNg+unQI57Ke71A4ueZTCs2zZESRj/2AXIPNlFR/5pmc2FlScgog8x1LTnp1gf6ckA8Ep
6wfaJQ5zEtIJQIXekB+TAEq+FEnLKjaw94YfgsQdawLDNbx0N/8LPxxxdlnk+ywN934z3LJ2esLF
vEqd8V4xjYnC8sobBxu6H3ZtpvfaFDt091fM7Bbe7+jHCMh5mcRqx2Cl3vuZcRfX0zVzq9uikYVI
acB/NpxtBw8SaQf7QlexK8DqE0bexrXxDzhFS7klFPZy2wGa0D/2bnmNnamndM3WTu3dZiIkas/5
kckyJrxUUPixfqJexupwnahsRnKUdEY+lQ97IexxSZjAWtHa7UMPHKw3LCM3GT671E9HMXHF448G
SwuIyWsollJOcNsIvK116svut6Ob2lglrV2VSdgMsQMiwEnjbTONj0Ub4dKNz06bkr1YEuM75cGL
zifMrSmum5SY5S4a1x10XQJc31rW3JfKaIgYC/UlLmuxtfUFh+Wh63kaWQnJXUtAU6/gk4VTv6ka
92Ck3ptPY70eW+t12am5AdvllFiAEAs0SGbEloDRz4M2f7SPo86RRz9x71022x6SckxKIdI0IMJl
3p9icllAUT5KHZIrX8RfeV/Ei77mFAqYB/AS3LXVIjZHX91HxpXgQ/Y7ULl20JHucIW9mSSErUTE
pzQnu7mJ36BoLl7Hpcse3pw4UTiB0XtgK0DvwUaIWQzaOCNOTjKyylWOZxcJonmZwfr+DUZCvAo7
vliqOZZ2+qhrDDA4cHeEORwk+B/HG9wT1CMtIAA4DpALFLXX2R/PUyezXdQZLxMoDFpiRL4e/tqw
tv82xEysMlsSXBQJnK7EC/TNFr2Id2ZaRRID4A+7qY5EbzWU2M+Bi2irjOWjUMmLTk5CKsbZ3XPd
2ES4Bam11cOHjhyLTBKxa2twL4PDgAFKow4U7gismhLDxHoIjB+vKb4Noz3HhENSez0FwVIl9Zj9
Gy/+tKrl6QkxAcgaMQ1Mr9LX3i4su3WG12GlWRzR9aIa72W1IpItWQUOQSxOV6KSm/ujPaIt82qY
xfVAcWsnhBQ03AnpgJGnToqt0o7aoGx4UdH47FrBo9fYxtbrQ8KWB6wziGHtBntDuZRlGofTOjKP
SRg9itDC0gVdzUkHaqwzi/J3T7FH5W1jIMWqj17K35WttjYygiTroyqAf8lqtRP2xi4X2oDDGL6W
aASt+HVg2aiXljXELVt24qfNYIKyobs0prnLpYfnsMWnR5bfFN0P0MBYv0L8tNjJin429xZGU6jw
LIQPWm8BYMa7dkixKEjoEMgLI+RiX9IC2TP8/PNftIz48GgE1s4qxFM+GgGZX8FEXUcbFssYfari
X1WIsGG5RyyXwzY6qgQlDm09QIXkN0XRS1Jk/2hIiSvzayTOcMtBwoiiPVGL4Gc36PDtbvrL6p1i
Kh0I1k6WEYYLO1BDeSk554CG2mjeTc0XOezRIY+8DfqsDNhOIFK62fnrViRYkCvwLmBPZFN8ytHU
csxtzIm6vCyLv1Z4RGWXYUWMz2YKkAXdszOre9xyOAJFfWpQNy1m/bfRww0dFjxWdhZJ7Mlvi+FG
YvknLhcyxfTjjuCNCwgapKE8NW75l2XP3lHWCwqxnryb9j0VxhfM0X3hD8egQr6fMpokli3ZNJKG
08RPrbr4OZzlQ0Pp3rampINivV3z99qEAGDGdiCwu4F3trZoUShp20Na8bom9YPbFMth7x/mEcdb
c/ElbgUrprGvRXJ12RARWyb3uqQ/yqaDDyJh0y52uMnCPkSOILoofw2WBlT49CtJcw0zR0HZXsJy
8vyObpkcC8tgFxX2MIaZDfT2CM0NPgZyTbZ+LVZ1bRGLEvMUOiNQ6mGYLkSkQRCqML81refQYI7A
sOwj78utqO38QB3wCH+Ky30x0LMmaNqziF2fV4+k0Madt15Rsnxn3sQ1EfVkxkwkRAXloer0YwQf
SwYBD+jUHHPTe2gh+Ix+/5A2kOPD9D1thleLwMVVf6gxNfexMtddTDE4uOnNARwseHzcyjv1VZlB
rxA0hIO1Fq71SSqeh/Q8Zxo2Fd/Smw+Vw9VejOP3EFc/cdAy4XC5dodvdgdkx1q8TT0KAy/d97zE
685PgN7O5HtMvnvQSEDwuhYX4LaEy0ucvJGEJEO+Uc4qu/gSNBKoJ5K1r6ufht5kF0pqMLQzp3EO
6XiJYV8FXQazBUhz56Z7QnwlRWQarRuxiPvDp2A2ceYhUoSXIDa1jWfR88ZdlWJuqwSR69qvb079
h2VDsstsD7NVGX2n5LOuYhdqnoVoqcMg56MiZ+K5I4gAhYPNlCkBe9UI724EosQXyHfdkNiyLpT7
PbScTJje7pMw39QqC++c2jc3djK2nJ3zseugvWAi5oaMV8zytrUILqPfreykf0wtwyOkxHiEJfAR
fk8Snqc773utII0M38OTlc9MkCLOdzR8qznJ3nMXMhDBKdx9sH1WnkZv3jslqd3lVVoAmIJQARV0
HxvvvipfzbIFQUj2AdaSAX17wGXbbITV8JH4nDuekTCTrOb3Ic8enZj4LkeQGDxX+7KcEaoAZhlH
+9PuAKCWJLhPAkaerLqDmECVxTH2ksIGekgmylA2xsbOwsdGQZMyVYsWTD6qEF9+DV9y70zJe85o
bC9bmJW9ad7S6l1KhEqayYLBBok15kXZuCK4Q7YplLn1FOC3crX8yXuPiyGsaZxJwkHJHh2rp6hy
LtAbcgoodHNRJj4SsokAj4QvwVh5Z11xY6WTeUDvanIJxnNAbHXHT+zh608spfezEO4JDwo4B4pm
Bbt5ZRjj41ADDpyz/N5PzG045i/gM9xHiD+rwdMGoeBVvWc6isbNkXtIvzEBXPkmZzaKXoq3TAfc
mKMeyaZIrXrVrQuXYw6zEM2vl34gSnSPWdlt4MbtWWGBlUpNZMhxXG3zMX+Nh2sau8nOQPm5zWao
onnoNzQjAE0ht4NZnhBfWWbwKzLzglCE2rcOvm0jGt/6Mh1XPsf8NmDyuFLYVeGMo+ZNXQ/TQxZf
GgNwaJVHH3iUiIugWS4Mez7bICbWrcuCWEYp5NZg2rgDGuNczvKE0ufsiQHvsEZj1okeZT4MKyIt
vbIOXnE3Iy2Lh0OOAnENolyTvBVwwmPvOgRYMeB67afCbdce7j4aCeYKCLV3KXncGwCuJkrmiBQ1
KT4is1vGkKSFZG2NoAlDJDnzwjwMI/DukXK3c7wL/MN74z5TRn2YTfU30QTmpCKQ27l8EPVApBkE
qSG1eTY6NNkJjS6NYIFpGwgR5zCNapl88z0y2cxvphyYFXuo3o0i3WQ5Poswsv92bD20O22yWAEN
4dPJxmJbud22dXCOo2ZaFxVab+GYSMUc+5Lrk6UkQAbZbWEn76qqf7Wjtr0TpHusUDnBy9PFUkLv
22EBqHQ+5heahWken/DcqFUQkoVnpII6Vzz9UxDMvULJNph3PDe//pxQwbZsHZhbsTAoBqYwHt5v
JnG5pwQWpv5sY3SfKnKlwth8csL5oIs42krXIzkKX0+Dw2kVtc5TmXkfFquvQ+TgqaRvjqGLlHYh
t2ZZqPXImJ+IlbW79H6GVf0Z/P4dceK2lBYJRF121qJ9t4MewKJXQ9DEYgoRZww5kLqRgayUCPWH
vmq2bh9xu+KK8wT7zrIycHFzgTAvfcZx/lrDj5q4Lo8jwRDrqR6e9OhiIB6y2+iX/XbykczFpXGg
1GxGtPYooEmkoUDV/oUFIIsMGPaz4/5KIaITI++zz+uwY1mSrYcMePIUvfgZ1YxInuKoQ1hSowvq
oEURsdhloPfDLP5imb4D2UWYdesY+GGYfaFmyMB3pM86Z94n5gx7bVr+yWX2lyw9Yz33BsD3pLw0
1UnZJv4IKsJDuSjJytbL1qwuP1G9v1o2ijLbNY/MoKMd8YQLWXXae+Q3bisexy74GL2HvKHa4LPf
xEV8aNz+dZ5Dc5+UNYpSe+OMul4bRkDB4XpHWcB6D7L2J2l54SwGrfAKKNC6nt+7Sv01LGhn15oT
dJ0Mx+9McosYuejwspFEC3Xcp+MIgucw0Q+L1K0zowH1HuiILFAmdixatiGBeg3rFeSPUxxBTq7l
bDw5Nlx5J5DXgZTcLekGiPt512RnbJhfXOM40GicqY54Ob6B11pPJSXURIIBtsLa2PXFcDd6HU1p
0t4Ka5uLhdpjtb8w63ZmZwxgGL+yJlXw+HmrG4Eq3Q/cL5eJydqF/aTEiO0AfbPdUc9N7FoGql4v
sG9zMc6bCYXo2m6Kextq+ByQGOyYzFdDr34fqABIfbFxdrg7jXJwLRjvI4VeatDRNncAtEhNjuSt
TQlCa0Esb/wUgDGe8FXU+8GGb42poHXme7w6CtSPA7rgFIR2QzSII/Yj5hKMcMsInSsWf3u+jxaX
ePieP4d2GJ14Q1+Eyl+5eL88F9MuPDxabXvZH1S+d4x0u41zE6BVz+mdM4plLGReinp8NZsagVRO
6ZBlGeg7l36HUhBg1HBootHcp3a799KXSmj3XZkzd6wFB0/aapd1OQRY54tVzch6JwVFEUZvdWk9
h2H00MY+6bBSb1OpmEQ2OXTDCOul577ozrV3wv4NQ/VaC2Nc9TUT+9GLYHvUybYZ/N/UtfqVU4Zi
Q073h3YJwK2x0YuCxWg8eLCRcy4MuWpZuxHmJVnOdUhW06lkdgpesJ1ZtU4S0LKZDeOhvrNLXpAw
MwWgKs/cWnO3FBq4BueK7NWpuiofd9GkCXBRqn22CeoCI67PCYpZTAz6Lsf3G9Jnr/DSi/23S5G8
o31FwGuCmDP1O7P5+yFJ7jwfpHigw8tsy2OCPnjX+nRoYd84e7Ppvt2KqnEUKeYtjpZVVqdXfGQr
/sBLN+VyG9bZRGY7IRctbiZ43DfJGbgPGCa1BgQJ8EZ+Y7H1GhinlC1wJMryrba7v34325vR7Mxd
Ri9iCSB8XQycKJCkpdnKWXe7VEPNrXP15f1DI2yLDWNzY4s7YptDWL9YmX3fF0m6B7QJIMB+yULm
ecu8/T6Cm9IjPgeiaRqIxMO/EJHgwfgvvla7OuYc8+PsZsTTdMQkQE6QnxN59TjEVOBZ2Y5nBqmc
r07ERTrsC6F8stj4DrXUR3LfbUpx9VvWJV9jXPCYhuY9j2L16gYsrUmWmT2H9LYkIRiqy3DC9Ty1
bWbSJ/vNrXS872nA9h+RTNIM5VtUK3LydPHAxZxtWWJdM0VnGQuP2nZJfKp9G7pWWyxebCYIRBK2
hfdNOmW2ha0Dk/DRsmkpBAMtqj9U7w3mFt9hw9MTvGaqlx5TP3Pl+akrGRj6SFysqZ0PgsH82pzh
8KKh2pNsBcGfDqOtGBzFOIhC5b54HirpWZD7EXtvwBo2ZUrAXWtarCCNszBcFginvmC178juw3O9
vxRTpBlm6k1a0xttZ6AKLHZpgCPJDgBTu+mnhcvOiuVtgX5TzXsPhhvfQVXF5VRsi4ZTcq44XJDy
d/tmxn8yHrF6ASoSyXtgNJuMAcDcINAEWHEc4hJtPlMPtybXlQVOyNS8IVwebswnlriXuuIXju35
VUY2nBDiIt3cxdsvx40y2dfVFYtNQafJQ3GFpfahE6g1wXDzIx7tMgCHOhO625l302zsB+WZa+GL
dzm0hGmwCagmzMaOfYZKhk3FAZybhn9jPezEwF7fS7n054iA+rClwaxHHBCdIP3PcF9zkrORVlFX
j13FLqBs3s0e9wt536weGKqXRgBCD/Z2N30Uuf7gskXfgJwDUzsLJhszK6l0fws5XFJR7kYLnK6v
H0rAi43COQQj4W6UzGTsNLH2SXffhgv0Om/dbWF0J5Ab3PIINjYDGIZVvdAzh/o58w1vZdSIK4vc
AcwwaH6NvjyRNEjVRonWpMgWAE/RhbGIFOB4DovwL/I8YO/wqteN+xh1ENTDtqIVTaZPM3qoO9mu
J4bkjeEejfSs0AisVOOxuC1+FR/J0Spx2mTocqnmgkuTSaZFSY6kijhdpk5gLa08/vZTIoAWv0NU
DiQieM1FcgcwOp8w2vbzDr8DMVkAS3n0y1fP5PzsxjLdqLL48YGSgPwYtgBiXFB77DN70BgMuoFi
sYFZaPrDX9hfd8JtpoVrcjfOpNDhK8CpU4zWStKxI7dYYxE7tylLmgpviVlTXWXKerJKcU/416YF
2zQO9mMNgillj+eR0xz36SPLHG81me1HR4Ydb5W1MhdsyJjIx7hmIAtnavJgaLyMnn9jGaR2ERhe
figPPyGFam2Pd92Q4UGwx1NkwgwoLjmwiMPAunQrM/QuKE5WXc8LIhXZ1GX5FStG5DHKn5BkQSaE
r5qa6ULaKFnhdMA645WGpq3cx6zrx+dh/IM7GGCu6q7+xAjc85iaZrLYswVc9PjGvSMxVsSGuius
B6MJBYQgULVd/FsDPN4QhLKeTZLDpfNi60LfiSJGqOHTG/IPqcxNQUyf64HfMxpAMUzJRaxfS9PL
OIMotu3x2cT4EfrqwdKUqa3K10YHrjrzDon/lje9WquW6cdEnS6XhVYLZ4scmHLXGCiUUCDlgBOy
FlT7jA0S6DcB1rx7AIVWoC48fKtMfhUleDm+xjKCZM5Ds4pqQR1Kbmo/E7c+9ygdjDzbcUpO+26o
Lo4LFywYmh+hsWYEg0PovSC3eSYUOi3me79q7+1BsQxkyNM3XPtxCw2sgYEX5JW3sqfoWPbMlRaU
sc0gZ9WRTY15+MXUXr/xS/XWpCI5W4adANRgRTDusa+d2iza6qz5tqOgPQYyrDD46tfM1AhrsDG5
hIEKuzoSVnfOHJnQ6GFEU4Sw8BqVb5htHyOJhHOx/GV9AHQNPS2fNCv20vk1muXRnKdntL0/iPwc
DoY62PajZlpfv5bsRnYEJX0Cr0SqAVsot2KASxQOxHpj0xmRfadh8QEtwMUkKd8kIMaqMk+2Nz4n
Ip338PoPBoAqYMHQOuFhILiSO7/wqkNS36XSf4ORtSomji4pP+bWZXRdx+iWE+zkCRbVaBAPrWW/
5WnSAKThqsmkAzMq9ZjLhgmA30HaCCCYQEccDbKpkA01QNVJUCx54R2H509QzJAskOO/CgvFa+Lx
PBrdMwm00Cm7ZVcwP+U2Kwc7c8+kgtrIa8S6VIG70WxtN6ENIbqP7+2OP9cRMLbTEm2GNaB244nP
AiPZWIb4JTP3bkpIfXUncpVaA/ZVioTAhgO3HgtUZKnbYqIMhqeSODzGMBB/G/7u2t9UVtOtZv4i
K0UsMg7aLYL398KIngh+ugkPhLnWGJqTXJETNEFU1GRnUXkT1BGDiIsE8VbTBFhMqF1pdme2W+Y9
I88TShPak6zaEm43XH/bMuThE4wCxmqLPHRaiRaLssn0L2WhvmkllxhedbQ7AO9awePOGBLVRA34
XBctOzs/QxFULC7vUL2HLJNXsXcGM/y3LUR2Es5n7457kBePYigfHa5ur7GI6eactKEhQ6NWW2La
RwbZY7IBbgR3a4DQ0/vTWrnDEloCddvrbKaPjG1cprYYEX4xUO7rqbj2Ywy1Epi844H/LRsSzzrc
s866NzZmeRpQshCl2eIMG+cWcAlXsFsgnqEDYUT7a87wL/3Ovqf02hvwQ1dcsAm5P/HFK/DaNjO5
ESmbI/HuhRAoQ5So2mTPWtd3U38358UH9J6K1O3qMzExm1tjs+3M1GNdM10H03qqoxYcMXvNxFAn
UjAeNSwxKA8xsKGlNuQ0zkFLsz2emMfJFrhyFJfPtWfstCxB1xACSaaqDTe6Hp/nSX9OgwHouUJJ
Iuv+WhftY2I7tyEK98XMpeL0irZ0ySqzrIfZhsGQd9Oq9/zryIhnxbxxZctFEKRJ6oxQIdhKJuwj
WLqAV24Ra9/pGJ2Zl5GEMHsQqfoE4zdquXUZhNRjMFPimqFYrvNjwTzyhHjrr9Atn10MfkbV0VNL
ss6qUEa4M/I/DLLYUnaX1PE+MyDwK6uxymPPpttKMiKk/fInqssTXeqnDOpLlYYbC+aEYXPlCp8i
P0j+9HDxxgZ8/HQSZs2e2Sv3uQmKfSjAxeR79BEk//X9zUPitJaMQKzCuJ9N91NQaLsEYsdmfzLj
/nfkPFz3Y/k9OF8BQ+1N0DoIomMSTwZlwaB3afpMkqAseukwNARQieJzcg9d1aIlcsSqUQXIqxqI
HDEZdIzu1nicWhrjisTEasYcm2biz2QR3IP8MNrMEIdhs+YktsMB5Mr4zFPKx8BERyH8kTnNo++S
RAwslrklm3NqR0KHd93srr3Wjl7sBuiYaYTXhOUq4c8MDVOYQwDYmCKySEVWuBtnH/Rl+JYV6ous
NqbaaXjCVB8BY/SunGI5p5/7NrJ/PEYpw3mb/jolZvGumeTWd5obOVDyUIXzzc3rP3aveWIjMkss
Xqe0p8jvJBCY0DnyoRrntF48RuDNOxuDpw1kCRtjSAupCIrKXzG8qBUohlcrTPjftaQ5hXBbUuM0
927zMiRMycewuG+NXeHm1qnk6K0a5xX9Trgm34iG1mYxWKd3U95kR2Rjz+ARGJa7vK6IUs4J08KV
20/mnTHfuqJYBNHrqiB0viPrcwkd8qeRlBO4cJvAa7bE9p6GetT7GDYimST5fdo5P01h/oxsLqWF
ppmUOkh7R6Iz4wkxYRYSWkzNtaSGgr/pjBkZg78oKGS1N+ArdkA4Hsk8eLI4LJqBbO4sYfrhd6Sq
iyvd3vuS5YOyPbwzyuqukNUbs2sWt2S3V7Vfna2+eZKxdTcSdABV5EG6MZWN1JKblTYPbSKfz/Se
L5lgjKpvcU9nEc4gBBJ4enTTaI6arVNl9xmdN9kxcoNQ8zIwyIHKGY+atj382w8/dRGKe0yuALrD
p8bvzq2eNzItn6ucKj6DQh97wBvCUoqVCuVFeS6zM/alqrdGXP5sMobkZMgSxMAEM6FUL0nDM6L+
D2Vnths5Em3XL6IdJIOTYdyHVM5zapZeCJVU4jwG56/3YnXDqK573baBhlDVKkkpJhlx4py917bp
L6lw50jLWfQTDMawHZkWOO2dE6HCTXLzw5WaDVaf7UGENO6F/UXSAn0sFuEFWne6F168TUOfWBBl
XWIFiQMvAH+hW18oY1gNlREhA1rXYMvmB+TOasfk2R/IBTdsJ9lmUEI5tr9S9ZcPdOCjsfaI+Yvm
NqDY0V2qIGBp1g5S1RotyYWWTHZII5juLFZiIwDFSrJ+78PCih4cPd6GkqNxiv6dYHvOTIy8V6Zm
OEy8U+ZoIZcs5ZfbByCaICw+TamnH10oAzi98h4hgwEGaf4wpE62K3z85q30Tm7ReqfYaPdFro2H
GOo/tsNoV5dEEnS9ASwr6Q8Ubv1Bav208qyIjb1H1xa4Oml9eNceB/qpFyZsJy9O5CwSXBENfE3Y
FtdVGcD6QEh0yGzrpUmTehNnxXQMZTEg2Cqjuzgt6Bia4U2kb1ObIJN2B42ZFSh/ZXhraUewRQ2S
BEoQt6PyaFPJ6cv2b5703xuDeDk7DVeYeG+B8DjZ/IIRcRISISKWjmFBFvdoYHxFypVOozXpTG4t
ojxKwjsQIMPvB6dWj8xKRUKCaGKZd6MM4juNLWRVBIR1EuF+N1I07UId9qKsnJXP20CrFWy5RgOU
FrlcRTxObv7oKVZnLsMbSBM89aDlp2goiacKFDr4/CUUV4Ax1I+Wa0LaG5eaO5izK+GD7C7m1Z0+
knJhfwwZyiD0uMNiLKEis1qdjDh2LrKz7huUiUHenHXxFlastZUwHFBFeMzqgnWnA+OR0HETSI7v
ak75DBPYGgtB+wpA67uk0I1CNmQE+s7KdhFPw6U8Zr69drLWXlYpAHRBigOezwcLPQledeO+16GD
J4OfHHQS7Ra4DkiEGptoA8D6yKLMidqjEDWgmVUZuC5q7/GucfhZocPYEcr4PLLynoDF6sfayptd
2mkgidGUGLJ/7qsEBbnBpFoEDuG6EyxVaXOaMTILYemoLqYyIHil1bJOUqBtk76Mp3ZY2xKjg7JI
+5Ut6vQwCXhFIgLn9SYH1GYG9VNe0CdvqA9Xg692NY6ku5Lk9MbKDuC8jp05TXtr7rkB5oUUntEF
HeiNzAIvz4/Jk3W0lZr8bO2gZbmWPvNN8O5pPPCK+taDzwuCml0Aig5Q6c47KrLBopBGpNFuw5Hf
HABEtkEZs03gLHHEHx5UDwUry6Htql1nUF2oXt7RP+x3cnIXwQA6ifldPA7a0uqxp+RGeavTkY23
zbaZBimixmC4SCeQpDnTLuhKTzjN6PPYCaiyHka8TWz9uq/alSaUz1mDTON+4OhjeiQFsmzR8lIW
0cJotbjSCKNAbdDm2dIGpsMzIMjBLhqjEhKUYm2GcjTSVnZK5AOIC3pZP30mSJtsnkUaUUsSYp9x
qxS8gzn0IYtViT0yWXZS5jtRhZ9WWGWnmQfftCOhTgZHiaiW8apuoMsxz91OZlBsoqL/UbdyWU7G
k9CT+5i5wMax6PhVcTEv2elBz236eCqgAJA/YnJ2YosQpFAY9EP8jkC5Kr7h97izEQWjS3qXvUXz
75ZoHvaT5BhqAYsfOkZf1vecXyhwZbYk/AMdOGAl2RlnX+abKevPGmfjtT5dOIoXqxqoO8Ip1lmx
o+GKYkhCMOxI5qaTdEx7yUlFTcnS9uo9YnV9Nw2f4cDArCpZUxSujsRJHlKog0iyTVJVEgrScro3
4LDeMbRD7qcxmbHGK/N7kDIRmi4ClzBZUh3ke8tNgXtMjG2MDmxhwQKnmaO1ogvbsyINyVKqYWNb
waEhIvTo4oyDtUerh+Tk76HG1eCbpMFALpVG/s2KGe1cLm2Mrs9yojXwXjRi6tkceMZyaT6Td3Ly
XF9cN4ZDdzXo7GfW9U3egrqxRwc+JQZJttFVH6FzDENZb2gAXRyte0mrcFgBKtlHlX2ue/eZBCfQ
edWsy52QSmYx5b0ckKFx3F/VpTt7ut8toq0ks5R1iwGMlsp3lmRqjYPQAlhEB6OHIb4cvHTHAB39
bgE9dxxnm2m7JRLgiBqSeUbipmsgkhWUUf8768PvuYLuU06KCK6DTWwh6vKhFKZjTNXe5hs7pk4m
a+ZcFMbrhJjfrb1x2yHXwCPKnIiZvkTYFV+sWV7UGjpJn311QG+N4zMsl9zTummN+6RPn3ChDMeM
fnuRJNGTZab0uQPyUEq1N6T3MgeTDiYRAAH4k7vJJiMUZ4cpapyozQAGdjRdTD4/XUG3wFJIyb3p
tVbMRWpF0WjbQA5RJF2wEft73zTvjSa6tjr2U5hAr6IzfnqSdoupELUaQabtTBPeny8rbqIRd5SG
kKqmY9ww/uyq5mbqXn8si+HWwJ9kFulO1wzN69WIk88GbeD+199cNFR3WjuZhNLMNV2B+LuVFgY/
pMeb2NS4R0uHpBVX7BNMSTc9rSaYN/0I25qnbPIQQRekUR8DjePDIifr02nIfIxdYkZbPSZhnLhX
YIgXe25pGti4P8NZpwl8WffSZl3OAbhKiAHpmh1scOLIfZdY9QlzxlPUxO/KpdqhoZSnaNx/5qJ5
7ttMfAVOQ5kmqnuWfiLom15bQRVACa0j4FXzB70ijM1Pj20VnClEnG2qUfCZpfckCzqP5QTRdv4Q
GKDNEpUfyrqJ71otNffkbUXYKxh0TWF5iNzmUBYgbX03YTYzPPSywfJUJzYq3XyDbBMkpRWlTNQ0
dx3T0wEjhUCucMmgcuYuaZ2m9FtGiovIYlExTzKLnkXuHApErrr9VXgyPyl0+Wmd03hjXgUUEeRt
SDhmQdRh6kXkfenuz8mJfxRusydM+OwwU752JjQpEYC6weG1dHW50SIGq1HECCY9hyhILBcuk0d8
+MLsTR6qMFoWYflejYgQbCheAgWWP1DZjEPL+D1BexPRsD5Pqd4ydg5vQcVEBRhSt3EdO30SHVge
aeUaBSXTsLim605lk1BvTeG1rVxCGtzytbCN+EDPyF83llHeK8uL78ilbz/iGB4XWJWzPVovwwlO
1cmZy0f9Ca/bwwRlyevobdpQWIbReW5AIBFB2l4RUm1jTT4YPkqR0qakmKryqVHyFhohgp5w2EC0
3JbA/UNruOs984CKRluEAdqHIs1p4QxkoEzZu6vHUJvZLSPffA7p8d2VgjiVIFcZKdQOg/kJUQPh
dkaGIIZ5Vzk2G8RsHB64mCwTS988Kx/ZF694jmxDTc+yYJ3n0wJcU4ThXrFHH8Uw0xC7GNTO2sLG
NKNaUb5i3gYxfajclZ4kD4Whc/0pOfOWpsJgZPe2i9Cq5yjsleZrFEdktIYOYp7ubGr294Bm2eSB
SND4bXMTpYcVzE9aoJ0mnyQP4tBgKzJ+iLv8MvURgc5dV15LCJYE48afXT1jZDEYVbuZJehB5ugZ
pGt4q4MWzpSVlW9mggZCdSZ4/LnubkcGeYrZNsoS7VxFyt4xYibcVuDpQgKlgImRosYJgySMNquf
FcL4Vy1PSsj6JUhbpoVunZ7BciF0GSUxJpJRYipvEClcxFuIJDMdTHJp7xHAWQDx6s+QR2VJzYsm
awaZB2FDgwel+DTdithlnuJgh8m45VYpeasrC/G57rnxSuhMxlV/5W292AqpCLPxIwO+h3YyvK2S
w20YuG1rSgIOn4N2MBPdxYP7Btn0s29ZqZtaibPe1UzIRwoOzhAn9rTpckDuNywtTb62cviognm6
4mvZQ8w876g19BEL940qz/2I+UPvVwZA+jzbhKzZ0PfRjA+97SFfsg49z8sSUeJT6CCXTt2O40xw
ZMzCU+T36LLL4K4BXrwUvdiWcnQ4o5hEe+Kb9lrhoW8RzW0E1bKemMdQB5XDYRwV96X9QcoXYSyt
qz/hYcKCQ4fEEijMYEwsRgDYtwA3/lK5TBSmXmx8MeJrZJRF7s06xV2xrDO08pXRDGydqHNUhNzM
dzjJml6JPFLzPzjldRWb2LQKOzc8g/3QVwGhxHDK2xuFKV0Jq6eupMNbsvn4pd/ufd1D7lbDRXAU
YMUi9JZtGF+dqKSvqSuQMFPzYGfQPZ3oXLQTpWbh5veJ4xy7rBnvhN6O235CMG5MTrAbJpx9kySu
MGopJCJYaCd2tEOamQUPAsdX1h6NGSjm8gHs57LPfHUQQW+S1UIObzKRo0IYK3xFvWrv7dg66hQ/
i4hD7ZM92eJkpeKnjUp/7092vJKp9mZxTDkTE2bgbO45R9TjXlo1S1QLppAesuHXTE6mrQyqYM8Y
u8C9m/kMCml3i8zvTm5WdSfpVdjm2128LX0ZX1RVIbIKN2GBbZWZfruvnWadOcQkDCNLDqYNd+lk
TBwgBvt3gBeTjUHcBepzJEdJrdKzKN/0vDXJt0gqQgKNjdem3dGaQcDNlB7iwLtptuggXalbhcR9
l2Y69QFxj0RJbDgMsOVQg4Zkm73VruBpyepL2TXU4wRapt6cCkj8zJGk77cBK9xO90OxMgVTeIWc
ahl0QbIUKFsHx5/2jaQy8gvngJKvo6SRyS75Sd83RI1avY5ZCGz0pLvQJRWWZo6d6DQwgyJSqr3v
X4AvAugDyl+k9FnyhnT7Q6ZmehzGkZaUkYIa0vtrSRDJsicpYAN7mdl3EsN6J0qvDti9xzHjHBIF
y1Cl9VoRGbBgejjuhS0OOQpqXP8xkSzF4B1MEyeRZhQdRQfLEFwmD1QzVD7daOOtbFlgVZScCZ4R
p8QB7oyWEGmnfipmnTCQ23pjtCMWNvmsJQx00iraeka/D7M2PfiNemvguG6GknYD45eT5ulbEsOw
Yamn3hj1JctydefM4NBheLeqbuWYBlrW0lCsBLjtOA0uaK0KtPTldap/UIXSzh0RfoU2KtTY4j6A
o9Q0Nmr9sn9FRs1xuIofqi6/17OJvc2ImTAyPvES7ABRyNYgOdmMwQ30tr2o9N460CxYdLjI33sh
v1vbstd11VMnUE51Zxtt6dwcPqBGeTMde8ckjDBaLl6YjWupGIwbLq+3dzCuquA7tNMtbh/2MsAH
ruJEzYzjrSztR6hB5yZOlmamo0pFgUa71h52SU3J0qrqy05wCOd68UVjMNFoMcE8hIXu1EekBSQU
R0uIshNJoxa9DZ0w4pbJNsy/mRFLJgSMf+6QlOhoMKD0jtGB6My+RNOdybZ4Cj13ThFlxJHgYtGA
Uy9SB3iAq3DzlBX3jhFeKxSqHSYcwunMr8mSFwigbx0WvcCMvmVp3nrC/0oyGcIU8YU3Oo82ZhXP
Ge7NwsezHv2YQv+jrpkpMtkqF7WOLqBRP3R58vz2EucYZ3OPz6qy/zGZxS2civcZe6HV9K5UdvTr
jmvDtH7RVM1u8ho6/HAizerVHWP4sYaToHnxH8FK91hMF12bqGWIRnAh7fHGccYFcM3zuRPCL5he
L60Z32ql8NeSdHbXsyqhTkemu8yi8Sgr3142uiYXsYZLwDRs2it98+r25PDOd40xoT0fyL3t60eX
Cc2EGrKUkHj0MdpjftkmOLRoGTlMY1BFV20DC5WYP83SOL4W04AiZoUgkf3Cj8AoVLQhNCSxIUcD
IOvjMjBsGLR4HToqoGsSPg/1hLuzxUheZhPqBIyZC+JJ14VIyVnucRh4D07RpAz1GMaqRM6YAfcB
xGG2GyvJ7aZjCcutG2yJs2tZKAEFXbkyt8oVxAedWKClZgePet1WzL4g5nbu3pi0i2vMIk4oNIIz
KuCed8mIH98ICZHWAE27mFGsbG+/AuA3WXQPKeYoNUff1VMcUnC3xsJz+/DW1N5dF0EXqHJ7RF/W
pJyDDQuQWfEEIiW70koSrpg3Ts6CTFHOdLGumjJRRYSttvT9qVoDzPiuBc19uB/3RlxRkTkaRWr8
YXdoCoxSzFVBqtPqG+SOygfbzpZj6TQfQ92DFY7I+blLpjAg1M/um8e8n7ZT2NyoKZ9bHhqyJZme
+xY1ci7TLSe7OaSZ7MmArhSnwrikrwrroEZzepL9gO8KnDWlKk+h2EIE8tDPMZxw/XZ45fhHuJfe
fsjAvFVheZdlibezjIbfi5SKxnmomMHuJ7PEEEIcDIIxhHIrJ0DxiP9AI8MAxHkkoRmU9BKZtG9j
otGImBmOZgyS9Welkh1tQbyCJr0ASPHGAPnIyhgrogC8OgiVJGmpmPacp0rDC+I6LuRj+dQOKIia
Lmz3Ag/LleHdtdfGHmo4SPEmb+7Bbm8aU6yjjIxakOAW3ZdxuIZ73qu1wKNBOpi5cgwsxB2o4OZB
DdOjpBe3RLj16ZmIcvTqqVO4Lno41bJPHwYVowUrrdXETo74RntkPSuY6ATPZgA+c0gFeveogvnc
4nVriA8T2rdXctijU/DRiuwQYvmL8uoaV6SfVNOn54wbE8UopLHkW5TZOcDKs1Gw7iuh4YNkXla1
7qFhQHty7ODi0lPetnpxdqs6POfot8MIOknrOxSh9IwO+hsDXWr/gcy9bmr9U0IUnjIYA4WWdGme
84Kn2m6OQ7d1kuaiQdt5Sufo8DFnTEgo2xy2OTtGZxIm6w2FCupPyArCv8QkrlacMjZtwKVGcPSa
uX1yNOj0Ynzw9hPYwy3olKOniXoPMzva5aRV0iXwTg6zXZ9zG6cmVxwsi9OHUxoPYyrEjjbiR0XC
0zh52SoYJDo9VM1D05+IE38ktxJfnjUgFijM8ihBce8HWYHjH9KvOMg5ejJyg17wo0xsJmHS2sR1
ZfDczFM6FHVQxZdhxQldF/1ATpm1NQqEQcrkXQpbyNTh3BZtveSeX3VNviyrFJ7FXVX3F/rExaME
HmB5UXyJu3vh2v7eURn35OiUjBZT6+A1U7F2zQDJWFqsbPISnnXf+BS1d8j8oHyyUOiZ8JV5ShGP
VImFfysy/UeK05UbXUg4z94FlJWlG1rk/wzZeoiTdN6bBbjVdNoOfXAtTRHt4yDUj9M47ifFewF5
xtpEFse8ET/rEZEvURLFxTPtQzDqr3QZum3QyAy7UMHV8ziTdOPE0ooibsZRUtO3EpevP9FzQG9B
e2jUh28zFrvWT+nxCBZPdExHXbWrDMBr3BqQBglR9uchJuSQFEJHY5k2T6lRrchCXPSiBo8RusGW
F4zeqaZyIBWoItW6s86jrLcDdLP3SUY7G/AP8VsTvjsHnGxjboGgfSKRGIg/im9VbX/Skxy3Xpq+
EPWOBc+Ikn2s9NuAW+Vgetr3IJuPvHaG0zAofR1M1gOneURJRpaeh1D8dCSnk8YoGG91nol0n/Bf
mn+YJ9AqHJROegvrBfY493F0dIPYmnKjV6FkM+mik5c5z1pnhWdy6YZZYqOX9oXzH7tcXAzoCdL4
zGazTfuCDLFSQJub62MwPT1ywgyhmdBskA007EViEshURwcoxIe26uRVcLevnNxxVm7jYBSPiANq
reSvD6SepszGNdJzHUjk6Kc+a8T5L3acQthl/I291oLUidu+QQKz6rIifTAi5nBleWiqdoSn95hk
SXgFPx5e6bYbWTUebe7RLSYuolp9n30icbJHr2H4C6SI+GiTsrFMFApxP29OicK2W9jNeujrLyOx
k30dnS3Nx1ZVqZ9h3tSYbmjU4MsxsVQRy5ZvCBBZ1ozrHomnYWo0mPu6Jqo+r6dhDdelOSdN8FFx
y7tdcGdKEyk2MAdY0vqd7vpPKo5XqcIxoExkEHQvEbW1LI5EEPVKewF/FMXiTXh1wjB9ekPW9onP
Mu9p7piN8NadpZCiUF8CnCcRPWwImfXjxaLJO3zPLSlawuBxENMSgZf+E5HMPBM4sMHPyl9z/Jl1
pnMwo4B46AT6cQqHAu++2V29OFY7gSmOEOH6mIbuTTMVx6o2tDcJ7QZ6z+pqoB3bZLF372u1RxqE
8TI/0LSuh+dW2cgmXbXpodifLCerNn1HdZxWKHf8N9LhbpOHLTNlKrfy9BLWg55GJ8mCl+GLbkPN
PRqeQNMnUpT2EFpCN6OjAejCMwZyiHJ29hyTD2SDjBhA3OJ2rE7DhC9P6fGnyJkLKninPLYHNFPu
wTMR4/aivOoFstwwgwNrYzsykWPS04aU05JpsyxJDF0znST3AGUqzrpPy0gePA4AeQ3vr5HJ0iKm
fkEZ/TT4A4kxfvXZlW6y03kb4TyqFcgSschtmylm4+4VU3tq7LZbg3Gw7iJlWjs32ZsaQP9bGN1T
U41LfiNUXeQ4HgzNPraclHEafRjht6qmB72uryE92lKff/mcD6Hy1oggJXaW3CvebYVc20XU8bQU
NA3aLCAawJxjq1FMOyuqNP8qYwRvQE03VUYTjRj1fi+QAzQjcbu5/UUGu2Co+VJgYlm5QikcnuIQ
SFTbak6pDumflK11xNjgX9k3yVdkjpSh427C9BgZOQ2cRwVZjVZifHYma+s4nBxC21xStV2rYEZZ
jTOM4qOomUmQ2FwmEdrjYKqQdvs85LpRXd2eDjUIgh63IrtfTuZH6My0mUdZ8hmhx+5WWq8Mlyk5
cmvF5Ps7DtGXIf5YxpWxboueAmzgl+jizmMtJ4vYMpajTcVZ4U5jTWYuEET0ES9ObiO6CeFQGQnw
Pb7XRgSkMyIM25b6/TgxUagGlwOesH7ci1UreCnJBBWEvjDQrGguqpTLMDTgmwrSdVQVbInQwt/a
Az6pR0TO1gAgIvU+OhcEz6AHr2rCd9TX3LRV5bxmOu5GfyC8S0s+i8hE8zkdUjJCFp3TAkRC8Rdr
o2JajElVH/IHJEgrr2q/4I0xenfhSoCisFXaM9nGhznW/ncRONdaTx/nHIaBVnHVmxF6RogQrU65
LTl8pSHBNoAbiNMmEojJXEoPC5Bf9G0ohvyODVMF23COobBx1Y+4pOaCtwV/18NqZzf0CuWt8TnP
+jkjlkAwcY7YxUuHkwuRqIu6AQA3TCjV3WxBS4AO6Wh/qWx4sIqRwyeH6rGuFlCHNMS2xUuvs8SN
DmllQRh+UCS2A59mEHwJNM1ZixA58GCweuFwuuvGEYFF+jwZY70e6mxDFzFZWxnnjBwK1EIZHaS/
ipNMY2SXxsBC4KAN9ZnQ4PzjQzbmZ+mFxyJAVBd0kBNjr1tnUffcAb/VAdKvmLinYxjvPPpctnoP
yL/YGNAKUDWX126av2SEhmxRdeOrpGptGgN7TSsQEci15DATFA0uYZCQOm3jrtV+hm181IG+Ai3u
jeybZ+aIOR+gWQ7Rhfrj9O8czl/Ey+IfgG5PSNoRtJsNiRNs5v/+xnqGLu+UZVi5m84nDNX3FEA3
QHudHnzylN+NHpMZxEqo9mYAlhLRsW/UNTftV+gWX7NS+c4ekED3tdw71N/I2DdG+Wg6xmnK0nKP
NZhkWiu6m4ofRdi/sVXeJwkBuFZW3ETTrKChUCQiZWBnIQnzR6cfYHOq/wvGWDf/M8OVX9S1DQEV
2zB09w/Q78Sa6Ube4G6otNMF+WZMOwJ8iKOFWAc5AEK9165W9sY1yMExO3IzHIWBXissmAEd93Zt
kcChtkyKmHjOIGSPFcykD8aBLr8VOeMR02dyDpONFqOxtKfyB7qKtCwAr9C1it19E+Cwrenn60md
swQVB7Ow92nDQ1MTDVMi+RhmGomyk1tnpm8gdF61tL/0mjbfRrRPmATihfCfJ77lgkHtIYqwhow9
gr0kJL/d1/B56H29QS9tVReqjb0sNoYArtia1n03Jfzw0Nxrpocwu5xXGBYMFLAHFIj4ObWYuUfD
/yUKnGrvCFNXIIoJPG5Zxvlu9PzrwSktQIxgi/bm6L5gXIA3tA7qtthJyLcgbZa1Zu8yxx4WRPpy
36TNQ9qYO4SeDuBGfCugtGwzfFF2c57i5BtwzndexZ+lwEEY8/iaGbm/rjPuRMCgotI2sMjgU9jc
iUacXlJvJMc3fm/KeQyLh6qaZ559N2wZaBLVZPKM6Ybx5OgAAdJHSfbp7K4h8AilkYZJYehufSRe
4OOhoKQVwromPgkVLlduZlPdGHIfCn6iyW8c6+t/f+p+waz/eOo8KTx4/fSZTKaJ/3zqslxJbkgJ
e9f1F9lEXVHS5IQTQpIDTQ0UBZUNKSP7KlTtEwnUYQtjS3fRZeOIrE7u0H5NTmYsa8e5/PKA+o72
zhEIX3P6rfRaYSqzX/Beg0CxMW540dau0W4YcWEsQ5BAGcZXpsh8hwKPrDYjD4aUT1nVdy7McdWQ
LYSJYtqKmgkFfu3ZJFU823HAD2dzGCz/1RnaR3+2opQghIkc0dgmoGyCapkDKdRezHA1v0Qj7hTZ
fGF3ngVcW9JvNfhN3Qzm0GjrAFMoTP/9Clv/xePuEQPpSZePYIZn9PZv6xqhhz4oReKdavUadtGL
PqeDNofRZtgWh7R+dN3uELmkO9iGoHVlu9SSgGG/PgqKR/nWKw7BTpcjf0yWTdeB3gtJA7do6rQa
E84ihuFQls/M9GijDVsn6j6DiCc0/bAUDFE9OJm13EKr25eqeckz7lxPd15co9/2NhcGYzAWMbAA
lvBRt6THX3snRT+GESdd0kXZ8Wo/0xKxWxW/RznVkRuRBQy36N8v1hw68ScWGVSO7bIwggvFLv7P
ixUQPGzrduZtBqN4H834k6xYF1Dt8/ug5pKCoTFs8PR97P1vl6xaxwIJDGx25ZMIsBRW9/LvL8j5
LzjNnicNMS/WuvD0P15QGfNw0PPxNg5CMIY30YebPqQJxCjZL6u+3+dCe5s6AJ5T6O5yf9+W9QNx
EpRZBiI+9POc7nk8RtP8BHJKEiRdACJoi9ZYJQOPABOu9ygr93KGckoDqqnvWq8m9A6hQe0H3f+V
/IyjnnIs7V4yt9gXSY/Pjv1u2SpP55aHCTVmj0bhg8qpMPXPBrrUIF+q6JceQMVFZ5AOcRqa+z5w
6tuk/FOfAfC0NQbkvVnfaV+5izkL4uzLVA3BCZ2g0Gfhd5BS2mTe0pxDfPP0OC90ZsX91snoLRg4
+zk6CQfhyKbEOwN97r0vrQeizl///X2Qf9LxHcFsy0J3CKYWXqT5R9gCuswJAjzrVMGrXGZjSTYF
eNuB9ljjJMcyuSeh6xZF0ScE2N0o8h+xT0WfEsIg+5hc8xmvzNAjX+ABXhgap4AYAmw0coOzHEct
eGiUC2bvInN3raVq5DgnGazMkZNINz51NuU0kRefGblBlGvFbaBFsISrukL/5t7ZUXBR88MJs4kL
QZL2ryvw3z+H/0HgyvWvNVn9CmD5LMqxjhiv//HX/3gsMv77n/PX/O9/88+v+I9T9Mk6WXw3//qv
Nj+LOddF/fmP/vGd+el/v7o5DuYff1n9So65AQIb73+qNm1+D475f/3k3wEzj/8eTcOupLOk/p+j
aa7tV/sZ/qzr8fdkmr+/7K9kGtf4b2TSgJyWwjIQKZhA4P9KpnEsQmZgaFqWTZLHX5/Ji3rOn9Ht
/waTnu4uahDCYwzJLfd3NI0uyLNxWdPZNA3HMj39/yea5j/lTdim40pbOBQ6gj/OS9BvG4RVgrxt
y5b7yLXefAQzykU5FGCCg/jbzf5YdLmoRo44vT9/u1J/31O/J9LMq9c/dv8/fvQfe5MRz0Z8oZjd
yARdc0iXHEHptkz8H32l/30L/+MO/v2nmX+mTDiGAINMBo0lbCkN4w/QP7SFmMNYPq47LYNBXaJN
0QPzYhreW+QEpxrA8WJwDY5WqnwFcR9vBBpUzSQfEOkL4h0GdoXS4rukFNays9tXgkzfIu21Ci9y
Cp6jKTq57XpsnJMVD3dmi84K8zc+82dWqKM5adeqbyiJcbUW8UFnlV39+wVlY/jjkjp0kXR3zivi
huKum9/t395Ng74iwa8VdutxNeEL3yQd+ABNT9qrbJn7FA3j5WAKniodBYjWTNZdXxI6qEDz6GH5
ajdWveux3KaatvELsiekbzF3qXAB9u2PFMoKpek6DN99vjTs9uPAWdk14h+aBCpryg3d8x+2yUgz
j/1HJpqzEXnXB8B4jKynX+EyXAssGOPCdfZZmHe7XAZgPsZqx//OtsGsVxsKsgcRfz6qNLVx/3gc
B74LLV2OHUKBOMDbCp08jFa+A4LUHTfSwt+Bb1bDk4LBf27vrVA5Lyl/6E17WCfk3r/qqKAtvV1L
SAgx/ewCg76ltrL6UjpAJgaHIDfeO4xpBz1Q2wJFyELi9d96E66DuCn2nKbVTi+THfnXnOVpGBuh
nW8U5QG6O67SkJvPstbNDY25Xe9WxsVOxE3J7jkeW2R9Vng/hjmC60T/MrrJPdMspgZK6m2OQf2B
8dtGorXiqYA0AFVpUcydsoAkAC6hjQarRMxBFGHY0hmtf2b0A5ZJQ39prB0KJg+5xGDpmGWehIN0
nO53cJeR2Md509t3Lka3piQwwXVpvFL0D+fIJiBAeMuAScraJtVy4UKNQD0TNWQ6YBcREoxRiy8g
IDj9IosFmQce7DUv3QNSjXc0796HxPfwiaAKIWcrO5WNvLW1VawA9bVbLzk7XeXvONHaEXzGDHvj
qmfHWna6MR6afnwQrlJrq4043Fmcc/QuKTl/0rNseZkC/qvsuGYFVffSZarEqJ/Y7SiKoY5yZshi
Gnli1BqsA69VwWjNqPRusZe2fkNYeiFQBcgSpdsY7ovQ36Rmto7ccB82cgubeNn0OsaedG0iB6yx
+m6y9ElXLhq32I+26IhwNhMfi4YFsllbPDop9/q/P7m/+gu/r4UumXIElBE/Yjk4iow/+g9egBm3
bMiMjxPvaORBsx9IpcB9NP/xrw9YjbBwtu+OQMOad6iHGdue4UWUm26Y16YEA5I5vEeRMRz7wSJE
lp7vzomwhQYycVdprnn70kXAWxXtgQtmbl2Hziz9uanzkVJBIborYWUfuDM/6OFbp9RIj2X8HBlv
urJomFs+XDfb/Sr8FnlIYgHiI5F2of4Xe2ey3UaSpelXqRfwOG7m87IxgwRBgYQoShs/pCj4PM/+
9P0ZIrNKoqLFk72uXESeUFCEwd3s2h3+ocJzoB7yahFi+wQi2sH8ovD/Nin63yTkgyQELyjlcPX/
TkIOL7QTX96GHz/Kn7OQf/29v7MQx/iLEsK2LCmQviLZ4Hr8VxYi/nIMPGBsagyPzWdxT/87C5F/
kbY42F5B1iETcf8nC3H/ktj24YdlCTphLq56/87Cfskm/ye7/Plulr+VqaalKi/JImxL4G/1670V
YQQyxpUfrDu66JvIiZpbq8Nxx5wR/S06Y6/5mgYBoYmXlu8WSDrA3i5BHCyrzMw3oUOPbi5R+A/V
DLRhFLFPTO9WyFpBTfhzb/C8O4GA9eqnB/0POYzKw35NYkzbdHDqEq5pmnimvktiIFyGKFyCaUS7
COmB9FQML43f6cfBdb5oUOaWgKFclC1DfF2tDH0g6InLdPIHFDMwWphb5MWEGd46Do2zzPVv9DGj
YTWVxb7G5tjH0mNrlyH9bRwxHhEAV9Ium6ACuKoh7f9V4dsWOe5TvfUZhHgOKt660zRgA6JEwjQi
aq5tGEIHCzTSPExU0Mij2a19asMyu5GBFnwQzORvOaVpk4Ag1ktC6fBG3/UYRy3GVsFBoSwtuVNT
IULUV4L7WeBIwQgEygq+6BOkignbxHstNpnSZcvWA3Vu48bbhbr3iEXsVzNE6WgOC33TwuU4QuIE
idtwCw9DvrF6uKO4lq1IIEt/bJ5rN6d1FKVPZqSUE8GT/PlVq8T//at2cWXDLhIDONuxlCvdT8lV
73gdsqRkFrpxLgc32ocTSl4DGPH9bLXpbQOHvtd151bMaXmgC4gK/dS5Nx8s47emgOkIYUj0M3Tc
91z93VWBaVwytDomv9yV342i4NB42YSunTwj5D0GVvSUjIO1D2W1G3L/3IeIx1NG3RWKOPPnxRjv
F+Mg3mEYlq3TYrIdx1XP7Kdn4viWPcew2Tl43Z2sc+PzUKBY7rorbnjjbvQGB62ped9Ww4RMDSJA
/ds8Nv792DGzt9CZ30xuOC3pP6BqXQzV1vLqAcgv3FC31J/CsB5A4Dhf8QfQNnVZ/fBNN2QcmEKH
bufmPqVPZdoG1XVsfMY/ASAYhKAphtf8n39VzzTBlNPc4n/vm5WThkYC4FW+ag1Lzg7D9r6jt1EN
PhTz0gS/57wCbBZbvJ1ezfAeYu2xzJmOxjFY11L3DnngFRsnVyqfIglu4rptVpXXZwiR2SCfzQmk
XQeRlSlLfAuHkKnh5Mb7Mk6BIxbOK/JN+k2FDFLp4N4tENQbkQQGq60Xj3/+svK3QsKmpcTpxf1S
OCYuRr++174ex54WDokeI9CDQLVxOZv4KTe182Die0lAbjaJb597/wSe/Zv042ira5mxFO0c7Zng
4UuRZm+Zg+g19Fi5tOw+W4DA+yZr2NB/Xq5QtdvP6RMCWMKhluY+EvzTfLcNs2iu3DpIgzXdSlRg
7VQc2k9YneiLGTHGGziM7tZmlH0cA8c/GAaGCMiMHmA+5VifoVptDLG1GnRtNWdtu0OjoAPPt/lg
le8DiFqlaypGA/evsN7fcl019qE0bG1lU4koT4BXhr8QVSHq3jPM3TaGc6PXWJmlZX7TIYPNZQfc
7s+r+Icj67gYSFINwwAQ0n5312qm7jtk0g7Mhta9nQwN9aGynFcjft5AKFoLcUJnOMis7lYJAtND
Pvk3cwmfZpKT/lT6C91CyQml8O5ZOvGXlBG17IsbqTUvrYVh0zhg31T3lv0N3NcecN+wZRbNrMVP
VyAJmi8m3oSLwv+cgjX6mvYgsEc8eBi7UuH9+csKdf2+2xiujSr3NU3RLfvd9dyikZmktQ33IB4u
AsrBNu1apakMvNPIZvwMYkfc9O2jqAr9IZ8HiAlTINZlBoQKEhGevAxF/rwo+duiHFCoDvm+J2nh
GLrazT8FzUFEhecAweTx9hAF1te4WWvZ3SygUcYYo68CPOzXZmiaD2GpPSIltQ61A3gT/1ZHUilB
YAKn7KaBO9AbOKY1+xl3JDK88UCkLReyz6ylbPvuYcbC58/LF+rs//JMXWnZ3IQqPtAsf7+NEfky
Gjos4IR6psj422u3nce02BsQpsKW9kZmGpOTSodwId1xR6uR4TqQb5lr80ctj9/OFLHD1ulfeYJ0
w/TUBfXTs6zpTxSTRIcnBwCDOvHbhDXVgYbNzvL84dZLuvI+i6W9oweHCo5nBju7yFGeNxvG2Y2h
PYmiELtID1cpM+9FjczS3QBVnwo92gWINq8JlH8/wv+tZD6oZNRLIj7/tN9+8/r+P/nbS/aS/9dL
/vZfx+h78fpS/9e+SfnX5ufa5r9/07/cv42/PDQXPVsY5JyMSjhyf1c3Ht1XXhAJKd6y5GwqQ/l3
dWP8xZ/QMWOzktZR3/x3j5XuKyAAGq8OfTSdn/iPeqzyXafTtXUUWFgZW9TTSdDeXU9Ng/Z0gUb9
1k21p1QMOyqBV5S8kzVHDOK8i9FCFXXtAv+I19JGPrq/Z7/eSG9WQ+5YZuD1Om/Z2QndPLsD0gkZ
ordOM1Z76NVgkyPYrS6uiOjE3Fpohv2Hh159BdegMLNoTlD00XT+5ZwZvW9B4A/4CpnP4dC8PX4R
r4ltnYIQSUGbEmwRorKLvR14MYATDCJA3MYfreNd7PzXOrjjJU/UwZX713XIRJTuYKYKXigfocAD
CyVmliIFTBPvC/xbw6oEyORpWAtamN94CDmTHKxS0/jkVc0HmYdKtn+KhdflkAHrAtdkG3jvu8u0
MSNZp1lasRympgw2z10IL7T6qEHkvaup/vVBNh8DTIV74933tme/aacJeLUZJa+i+lpZmb5MqwGA
vmnvPShpHiLksifKwqRkqOzx1Sf8FUErvZUZ/dSqX83wisLe+CQS9BnQM24AmFSRdaInjXDIZNkL
63mON02LuiC2ZslkPbv4rGoA0NcYkGlrE7xB5Nnfeuk2MHbZCXodLMxxQJozRrkAcQJkkWiRug9W
Tu8X8CO65lBq6SMD3cgm7dgUuruY0w6OuSPwIsFWrzJPhkS4xQUpW+XRa4tXWueBWEWncM/85HMY
x49RWdmwlUnTdA1ocNk/q+0W+nyFvm1PdobHonbWa4wOJaMTbDpPLqArGK3yFCBsio5pDuNGvSbp
ZIi2mPQJvsgeWOM8mPwSxEchl7iHGK7isgQpv3VN9PZp4aOCfmnQkE2cCY318jmdg7NG24RjkBw0
2BxWF188DQEFG4BgG73+FAA//b2bfu6OCHWH/brJrpk4M0ibdgwtwl/3vDPjjIebWrmtGOQXtOFK
4kXb8VQrl4c88y0p84++xD3DBJ/PlJEJoKHRJnb8858Xo6ZV7xZjgtlm3sgY9B+q4Kz0nLKBeAtk
z4QPi2yUkJxAytUnaWjQEQdtV3n1nYF5CiQq0JFJifV1p8NyCoCjtC6GH02HUnJsNTgxAK6F5SkB
iaf73uJFhI32Iw0D0Ln2axmUZ8shvhhCmQ+1wzZIx1dM22BG2LxDjFmZ2XjfihAt3Lyj5zkj114Y
4ENgtiGWm3z0MozfDyJ9Y1fhA3Tbo0p6d+L1zjN7BDPSbQeHhilHfbImYniWOtgPd9jOhAlA2R6c
L1qkM0eILAP0ew2aFLmVpcOkIsCgyIofAcuv3SLTgcnxFsvRhfUBd/JmoDbsUjikfmbvr5Ee/vEG
hw2n4cBZgsfR1N55Sh7AaL0OrnvuXKz04No5pnNO0CHCE+GDno54VxASf2jPkWoxwpS06t7nWa2M
oG30fO0rcc00WQlVBjraZb2RNWjD2i65inwNWUfOGcou8oMl/B75WYEpPbI9XMUs710E7PBKQJ+n
Trdgbcpl34ED8SIq6D/v73/Y3jbBxqOxwpckpv961nIQrRyclO/ZMloxZHE/PaF1FsKs7pEQ2NZ+
+MHxlr8fbzINzgfDYdvWiU2/fmScIuAU2MjR+iDbF5WsUcM19GeGBWjEcqnEbK98ZdiDXEwc9Vh/
wInrIC08y5OhwBpZbqEtXyIVCoWP9R9dR2heHerBR3UAxEBI+PNTet8LU9sBCTXbsU3BAJq05tc1
M2atrEgm3ZbF4eJlm2jwVNpaIqmxkpp2ywwJ/1oNJU/LjsINOnDg2trtB6v4h7PoAcqgpjYsjAXf
jztTaYguSrxu61JacygqmJFT98lvR/tmRtZt0GHcYrP1mLqu94nTSrAnEPnrqemfEEyGVWUXy77I
nqp+9Daimm6aytYfP1gmQKvfg6aNMK5qG7FK99ox/alKKTIAamHcp9tCppeqSi+2py/0gRksr76g
1oCX7hfz9xrva7vh6g6osfiBUQA43WF3B8Y8YxtoUfBaac46nf2t13Cp5YF/zqz04ukdo7xNMWIa
XSGZtIA7CJwffbxRe7HoEa/8cUKxNjG3IUL0i6xFxcOQ7fMkMEQNASfX4Ei4HomcYIwKQR1/vbeN
3D1rtjZtdBt5v6a7zMN8tiaWyEDYBUceQbu8q10CnwNR3ap3oQqAA4lsEqN2niLWkgozWycxzhff
MF9c6kiEM4elZV9M9XOlNUfkhh+KCH/sBg3WBWq3+I5ZZ1h6F+o+djy7+5r2TLS6Da18pm28sl0A
eyiko+k6gyunZXoKUhT7/cj7NNC7Qfp61ZYPOBvbK2SOSLBBI5EVZDsdnLeUzdMIXHshS6bS4Lde
sxmLiNg42T2hTXikALV1SazoNdPpuBX6fcPmqMXDgOYwPRMi/wO+f96i6UC06V6+C2s82WP+MvKy
13cSDM1aG2d8PqJLT1bYSMaiRWMsLPdGtCk2Ar1HFFXxHK8lboC+OPRl+npdgTlnh8DiZdbfWuUJ
bBQoQin4VuqdVcZ3vXS0NjmA7EDM231pXRRkmwJWldM8awLa8R2ZzLPIkdfMXR/R2Afb8gc4Se0+
wY3hSznyrE2tdlcljcWFGTa7BK8FVKLLL5XdoaDqBNQVdb7vHcqQwPmGhjBWQdBDFSp+4HHpLlZb
Q742KiTUQmW9aO2EDe3LVX7UNiqJezhHUHrRvlxkCE+H/Wqw9BN6ZXdtDvy0dtJXRW4m+XpVb9hJ
4wuaFXu7tG5Db1upJaYZjzPjSeHI9lDL5AdMQbx79Hw9oBJQIP5mxg3JhUvuYMF56yNSPJO4V03d
qhj2BQYQoPS3wOsw1PC9TYY6l9pFc5BcTB/qrtvzPqvki5HkR3qViAMbBjpGJimVImezj+FrSyze
2Q20INASqmBNhwHdQtC5fRJeEodvaQBe1OcIWL5FKggkskV5IFKnIRIsH+w0fvAlxnjSvamOgV9+
0WoOf2jCvkkNHqxjY2c3TMllNn94Tr2j6Nr6Tv7adcb2+kaHrGDk/9R0JRba3j3YABdHRn5HCq5y
gZb7rshAxJW6u1dBJmtwqwkd76Zzyfez5JI6OeDGBuGQwGRFjcBXqkifoznY+AZkEBzVCDiGf0/z
8DhBorIqg84Y1wfd9ZUVm+CztWTvOzAIEujEKNUSLkB/NCPb2phgY7UOcV9Fj6lPLgq+XzvjFp9c
jAmdAJtz63R93y3QxH5AChQqK+MJXCX1ZFxF1L1pXWwtY4LlOAX0BYNL4fG7c0VtUYEOq/GLFhaH
PKyP0VBuwkTVOHP2Ggc8vCx/wYyQvJPZGqAFQQfV449xlYGgHTsg7a3nRqYb6NuvTo7DUk1kHcmg
AL5AzwApF4LRt33nzNDuPPrGCdkfSixZ0GQzcMxQ23qML2XxNjP0Q07aOTKGRZTdDC5OwMYTSKtf
Y8o0cPAmqq+lX7CJGPE9zsGb63MwLRjTtkPs+HtLTumrPjjHog42CUFItMS0sieR4o1h10J4ysdN
23gw+11wM1DURWZv1QJLj08so5AfMcOHa9ywautQevkZDwk6W/szsPl1ZoDwaUkrrF7dITFBgugl
Q6qIoZoQXWfvAb6go4Ab2wKMskH60D+KqHxCVQwKvE6ISxp2TPqWTQla1rrSCYDqRMdcW4sBFXjQ
ZfQyB/cm9dudhpTe9SHAVARvnGBzHHSPCoZd2wXCBT7fHbbrDrerpyCVSj4yW02hsZn7Ac81k6c8
z/Q5BzAjHaPbjZWGj2M0vqF74yFZvAhrT0NIwIOdVTIrRKcAMRbY/Y2OfFlyaV0i+1w5exWKmypk
p7f4SH1G77QA2cp1kYANKYYiWPat9xV9buD0wIkgeY1IwGVc0qO0dlmbfVM3bu+fTWANTjmdZq4Z
QgbsBrX1M906dSOsKfHZsL0XpAy3anegTX+iA3/0q5htyfGsre8aECBk4Qyw93z5PEaUNFa8ijZF
K9+22SHnWrRUP2O6syZ5S0+q4XqjfB6rGqfc4QdyhsBZotdIr+ZNSXGV5AlynhXEBA1Nh9BCERWu
xbMli8M1SU9nlBubcXldpZNc6OqytzF1rOqSizll60s7vgxpsPSBB64G2JZVaUMXo+DFRhV7Qj8V
98V4pycI8DBuJL4yosraN3zADyWtafGpi7yzqzJUx3HOeVieSCy2UurEBb27Gwr1ysOtxZKNxjhV
bXoRU3CJ8+ZZxeocikVpeOckKjdjyKSPC7iEYVyk3SFMkUkIGrnEBNBbWjHsj+ZhjrrnIdig8fgc
dfYxjuyjymKu9QgTnRVQmQ26oIjsjZTH17jbaEcE+z9Pyh/XhVTH3g45ghhE5t1dqYtTFbH/zYnx
s86dZWhrlePbhXMcHX5RYiAsUTdHvwdHTQhT/RIViBh8n65XlsrLxlbZLPt7us232A7GyM9MFy0e
jmobNDquDSJXmUqBIE6rLewm564lUheifnaj/kfro6XKsWTEerbq+NI26aunKB+wjE+i2Xve8Fbr
HPbr3euadLis0D0Xk8V5dfDG9Aa6f0TCSaYlFITuTrdQ5w9BD/tZh6WfaZ9HjV1upuNBBui7Dbl5
ChD9RwYK0VitnO8hZvUlLDsg2algiF0hiiGj+/zvhky8CMS0q2X7iHz6wpqLQxI2z/iExpSyPCZb
1ab6uJJt+VlkxaVD+0fM3hkgYjTSBIhsCKOmn7HepW1xY2Q1otN4v+jHzM8QnQ0vfVB8qzvyIhGg
ZZsA88tAfySsmrQu7MSwRoVpkermk8MIYtGMLLyHxtrO5cLTebEt9F4uH2c5Zv6NJXieWjSLdWSe
r2lX4UFfbCDjZTCtyJJ/+DAesf6D5qL+9jUdvH5carMhmjzlHjZOovbXACAR3B+6HbLc7Agc8ZYm
4VIm+eM4E2rCUnKtuSTbLpVwue5ntsNQcNphnPA+Ss5y1nMpXvPDmelj71KjGR7lqzoGTVw/R0op
5kqmHVlMVR/bMvt+TcGrQN3pnJzW5jYxYkgZSMiheVkupSrtikZnuc56Hthi3YhHtdUTtau4adcq
q+X0xL3yRw+JPFY3NjRS8HNocAHnk2TFjolLkaw0fmBZ5OZXFDiu0TuxzokbPofwi5HdEC2TEPsH
GpH7JGStrTqWvgwOMgzuI4dUY3LR6QisVyMEjqaPyev1/HHGX4UHf6RMPue9fVYNOchkR6kzwy7N
FfaoKHRzfw4Bua9dfnZxvPM9nqZv21+lgWZ01dTPjWGsyzn86pisJhEnjw7h0kbnamHGb8YYz4vW
q79BSqP5mZinuEohf2+cHuFxt4PcK9XFrsiV0KmPafPY6ogaFUPyuYynI9rim7hCciWQsgSwIO46
JYWl1+aLYdhvvciA4Tsh+h8Tbj5GGXw2B7UFrcxGfSUc8b9NmWLO2inpBpc38WMUDmpNVWvCX/2R
Rqa7cHICdSoIhBUXNrM6vOtiR19hJv9s1RPMTKlXO03r90VebEOvMg9eLJ211ga3SSGsZXIaTXRy
JhboRs0WxwLl807VFI3Rxc79bdeYSCFW4XpUHm1o3++Dzp3prOmbsESGqWpxAAGcRGrUzQzLJjLd
kcdTxCv62B3ibe2jgSoBhj4otHatovMawQFRzW47JOJLJODJ6SY2dyQKlC+FwT8cI1rFHjLHXQ3V
x5j1XQBvHbvir8icLn2wP05f/iCej2PMDhq0Dk8F0oRKWSjo8hGh13ZdVmj+5GL6wjUKUjjpt6on
CPW6fM7q8LaWkE70FIENiLmxEUOIJdYl8UymR6o718ey6c5K7tKx5hbxQLTur79A94JXqNPHCnN3
9gcSFIxWyNh9Y+laVJng8pVma9Rv4fZsc3SR5xqV+JKY5xXIcejUH0jA7oGK6svCgWUXYicBpTEs
Vn067UOVtHaVt8Gr+9hryPkFWt8sQVhpyq56ja5mtKznHJ797H0aGw3tYOeu9/RL22dbTIYQ3SgB
ZIaYiuJbhw0NghDPvax/9MV43yqN+FlGMD8shpUWvjwalg1BQUNKR1htgf7DviXQplwTCAWWJEa2
3ixpC6IfHnbPaLz2CyD23mbobkqBkQpGXv4qdJnf5y0Ub1OwgnDOccbyPyFy7a9GOz33RnIWzX0k
4K8MUoA2g/VWxLBstP7ZLPNPocEviIsbTQvm1TBidkCr+HvpoA4aTN9tMTEIrrFWFSGMFwSr2Wba
1wJXXOx/4GVG8R0OijeyZWbUYiqN8CXkOFtkuxi3mkVIz2GVoZIl9EcsUDFtnbQzovX72Eo2BlXi
kMvTVNmnxBOnUnldwYVZ94G5op/3SQNwMpcImks3WvGEN8Il7cmb/lYOXzJqScLcnTbUt3bnfZOH
CRo1+qPHwglvheierhmRitwT2pi4Ld+XNrcGNr+HzAH2Y1Y9rxjv7wbV1KJ/SjrtBaWJdDHDT4tb
NRNo6YZ3hnfLonFLOIxF+imu9QMyxj/CLxRqZ5ki30Eip/zmVwF93kA2L7EDDAJZI0SRkQLwUuRZ
02oPZZIbD+8IHeUjfYZspTp9Hdk+59hbzT7NCyBSHkc3SJYcz5UVgUJvNO0O3T9/1ZrOZRibl0YX
DzjDfQM2RQ6AwPYqMFZBknT3ETu8C2LlcD/eZG3fHvNGW5deLZcS8bplRRlVPVc4FTItetUEd77p
I6Vl7kfQPjtPZaeorqpOFPVBgfc5BC9PTZ+ub1ajhTHZREFu2BWifzqimUSsVo9pbCacD2J/h4RS
n3KZB56J9RYhisHswhlhRXc6Df4Yi66Fmgio0ZoauYTJUUTN1ypQN2D8I5kdJO5i1ccpNXRVnG+q
64kQ3ch96pyvIyLLK4G5UGl5evas/j+hMvA7+fJV2sErHqMno6e7IiyErHSKQ+wiO/NL2lMKyYA3
IvwfAngDJmHPMWZoVyG4mmI6yftT6NJLC3tI63mDYHO8Q6/yop5U7wL9L0ZnwR5VZGZBS181IUC0
fpHodojwNZTbvgjPaTseycMumP2dwn4+VnO6aRHGXGoeCXAwYEmOdLlghVbnbXN9Vg00ChCmCa+u
IBtkbnsMxqFYB8GtLicq4Zi/eJ3Kihevq2d14T/HpNRuQL4aaOjwBzc9vTnGVbmwz0PNnq+SGg88
JJ2zaAUGAr8jNO6KhoZOmfTIvmZb9dhazd5pyU3rsb6CseDfmY47BBPm8M7d9fbPUSxaMIfeNion
w7uQ/NEz7vLmW6hkgr4GiF3grHQIhRbu8ipE1UwtGFuuPWCNTzIdNrWR7t0U2P7Qkz6q/KJV18AU
VhuXFMJy8WVDAOZ10P2ZgfpJq4xmZZd8u6bwzlFtH7uO79QYKg3DudWoQ/htzNyVdGs54ek+pPyn
Tvus0zBdsfcaPA4g5iQMU5z0oW3ACHUZyhheIrEIrZyaH3aLjUjSl7rpHjSLvHbK2gq+YvnoK2Fa
nilTESy+qx4vPTFudDUbG6bwtRrrT27kM98xWzIUrXqQanCNDvUzfcLnySWdsKavo1PfVjali2Mb
Rx2naTL2z1MXr3KNmgyt2OSmCRGMLb5aDucDdXoyOEWs6dFVWdnOOlbavTGy0mxZDmE8EJKiAH1N
py5qdUj3crbfYpilyzQQqMF2zT53cLKqkTPQwkvQgqSt+3bd5BbTA582sDDWfx+EPD31SfOgytq8
994mbUD22zB2Jb1BlLXoWlOSBdhf4ZQbfR7VAE6Vw9dR6ZeoIHwOcoz2ZTR8kcOYb1Xr0ktpT5nh
ziR3dRiCrIKMmrp9CMqXgmUrrY+D5nruFtkKZfh1NiXM5REx2za69VULPFDzz2sICmeHLIuQ3dfP
U8FpE+V8zo320H2y+vQLQmdEZhs8QJSKs57jCF8B88Mac092A52CS2h0Qm/jkCxHGkC4a87e571c
l7b4HJrTuknSHyK0D54Ja6rWh5XjcSMUsNaXbTTdTlEMy4cP4r70Gclj6dN7MRpC/Be/3rfoaaQR
fnd4HXvL2QcwHFfjzRySSU9xdXZ149BpHaDS0ibpAUlB1RFelDIA2RzzLrdCLqU7zaqtVNABs0Ok
TjVH243zcwCGLyjZD9fkqFMlyAjeNOSqXUSq1eDW/RfT3I4u125KXeD5475vNtd+j5bHr1WtyicO
eBUhNgQ1997pLBxZyLfy1H5wEfAB0XaiDXiUMl4jjHXXJdy+1xZZbN+ao/VVjcr7jtXprM634jsZ
jRtIUcgTaPZxjgSYX+POUqN4KFQYoiFzqxpl+HMA/C6gojiU5ItYYEKzrY2q3MRjPi3wiggEDUov
6GnkNUhFaiEKyBHPBOQHvrRp8NgN2ub6lJyhmrGFLHZNIOkhae5ZdXq1mHhJm3LXCHlPM0adurwC
bMAoFb7K1uq4qvzeOeMV4Lco/qjbWYdGTYeft2tnYlUE5voa3byR2yTkHvxoUPT7mMgTEmgg4BZd
0Ep+N1XLW53mEtm2a5wHcr41SjZYak36g8nMyovmtUiL89jUlKxqZhPPUslsIlEwWYiUjHLY9unt
nxf1DwNR4CYsi6HKFUX165oy7hqjzbUW4cFg5bwaCG4uE3rty6HLzpVZHrXs4f/jEznGNqyKf0BL
uS0yT4C12u0sInNplsJZSJ3+kCkvVYd7au9266lNo+WfP/YfUFpMfKHVMgu8UhfUEO+nIV2V14Ex
ulm7TR78MUM4MVLKRa17Tsc4WzrR63Xe03pckbNPrU4KV8z0swb3HBK/IcaRS6l0IsPNYlWgVgPX
A24WXXYUbRusrRY2CvwEf7H2s5P5wYsS/zCiVwA4G2CxazImfwcTQbpNq3y97LaBHnxLAuRIxTgo
86d2e83ztZLWX+lioxM5t/3kNx8wE/5hGsv8GiA2Sh4gQ99/fic7vQypqLemz1ELEJ9fqCmE2XLY
4x45NVPS0bDMU6Ra9X9+eWyM388OXARb6gJovq4rxtTPbw8JK6cP4gmZZ26xNpYbrchvE/QCyL7a
51mqWoOjLkfneI0iV5AIzJ0dyDqKJwEkOQKgTjMSoGhPpFlbaF1TWthb7FwvWSD2ZBA4PtLvuc5c
rqq+s1e+RnioqD5L5+hY6tDBI6f61MX+psrGJ7gwGL0D2e3KF7NnDIEtHbtEeXng9ZtfcD3d9yqK
Iq7V4y5TrVNzfurr7nTtb8k2+OwjI5eX4eU66gDR/UbR9sUJUKisOh8D8W7PCKiiWCHGK0Ae8KZn
tDaWhd5va6S0F5U57lzDeYNYc5+ZKFh5EGbo+KNoYiTlCdm9cunG+kYytHWtnOE9iU2XMKLWyhff
2iLUjc65oaI60xkQCmJfehQSjU7+dJ3MOCZTrgqxL9knywQ/Ws3Tv3Xum61u9LDXQS5o57yhxDED
moVjyJTMZ4y+iCo8ryUXAO5pjFeT74kACPbnvfEebw1YwbLYkiYgIWDLQD1/3Rqd5O7x86TZupFz
bFVxQf/jAL1CTMZJNfv1vF8Vvsn3o1hdmDot/Mq91zBi1qxj5lpHpfvsKeBjJ5O3KZM7PIWQ1IwO
ODU944aG4XD4EdLI/h01almA9izuAYAM8O9+XbbhjuWE/HizzVCCUoAXHpzy21WJfB/igZezFdVi
VYfDbHHUjClZtXra+JpN3cLWmWWNQl1trK6DdS3M6KloxTN9vwvGnH5kbJqh/5ZlpN5pTV1Wm6AB
FDmiji6hIKZFjJCvwU21QsGY71UXX3rxxcCWtjAeM0Q5w87dlKVJr2dAjYMqWRmMUoyRpKcKAdqb
zB60+cas8EWlVARmENsPUWg+2pj3gcTGvsvNdnIav2RD8dwwt8Xk806BKOFvk+DhGK/TXqvybI9w
y9bW5jOMdvnBNrlCKH+F2Sl8MDREmkyea79H6XqiHzEl0LGm9yll6y7S8fkA18QmHyK8swJjfnXE
uC11RKwkiV6HOgvykRCX8BJjBGicsBiDwQu8HJ9d6lmfxu01McZvjTYc6adflc85qPpFpxzgYxFy
nak6T8oMT2sgj3WWHWTq3E422pRWUXsLTUNxlSkL9hxPWuM9gG3/MHr+jq2CwqhLJmuoTcBXNH7d
al3fArCpexCGSlkKsXpSnyezQqR5ZhOo/UVbEAd4t16r6jhU0+MkIN54JVrldXb584n9PZY7Fkwe
G4EyA8LcezpPaJeFHdhBtcWz9yAHHqVk24mWZvefP+j6m969cwdks4fwhe5Ix3l354PKwbYjhW4+
lyeXBjVWmwVgDw60p+rkceCI1dZa0t7d6DqtldhyL1XfvjgIFKNezXPQVHFrDACgatbZIWWPk8kS
Rwu5HEo6CbQg46S9DRkc8QBLZIEzsIxaqT+GNcm7aA9ZOJ5VQ6hQLRQ1b2Hof7iOVrAM2iuYK8Jj
mMGp2aMwLq4fjx88h/c8GUIkXC8P/qqF8SX0pHfgurztXQl0HHM2h5IKGdJXMGv0x8H0qQCZNWom
rPowFb1xtK4fVRUwJaQ0XRVepsz9gG33e9bpOEicuNwBhvk7Yj6VXeOUQpRb5dsCjdJAf7A6W5LZ
cu7cdSntqWH66EPN3zMoxzGY16PyaQgd3vOvx8AoROvqNhaN0+A6q9QHUVNGvKNr+2KcXxGPOBoO
cyV9wuzZ81R3wfyco3uYOvWj3znfMeVkCtsNKFdsZqLdiOJYz+GNc5shy/xUZejg+sWurZ/MTGBx
oFpi1jx/n/vDtZ9QBqBoyHC/ubP1HZ8xkFAlmsl99sVrxq90auVSh4plhf0HT/wfUMZ8eaiNZCg2
t+R7KHttjcCiMS7eDhZTZ1iVnf6jBXy3QByJvvGlbQ82Mm2B39mA6KiumXnqq15PP8B5XoGc788k
WFP2I5hIy3p/+lMqEXT8ZLG9TsuuuZZZKDNEV66wcvN37H/OTLCJm+IuzrJ+U3rmukmjh0znugkV
FkcN41CH+9zhaOC2LetUnU/PoHxVA7ArVMLIvwlxHLqWDh4GS5Rl+8qD+WOhrzGrre13lHltQvtp
+GbBOKcF6p8hY7yOoH7C4EffgoOoMEC/wuEjAOBoI+B2YbXPWArutdI5Xxu4ucLpwG2TaXOP9KWL
VD4XbjvQ2I3ak2s9wqDMd6Yefk97VLYCmB6Tnr3pCb6POGQoMl2f0xGXn7AxEUsnfkp0tHXzhusl
E4yAhc/w1uz3aNpwXSaVsZhFcElD08KcELjF4G37MIwQmtrpbbHNzQGSnopsCl3iTcHncBbggpKL
+L/Undly3NjZZZ8IFQAOxpuO6MSQE8lMDiIp3SBIDZingxlP3wu0+3dJ5b/Ujr7o6Aj7wlaVSCaB
c75h77W52ZW4uxfTkzK5rZfDW8mw6nK+MRglqg7EYdxdkyq/riutzG9O479WPDx7wsAtg9IXSs8v
HUzjrGkiKSX3wjl2s8CyzjxO2CMpTMySpKAPLw35qptGz2nkfWxss9TQg2Hp9N0qe487js0nRQpT
bt7EWD6MOr+/AdlSwCdh2fhnAGn78Ct8MoxvNnnjSkrRqeqb6ywcptXmRLpIWWnBospPncoIgsXg
u+FSt2ZTysJ2WB/zQfM+ZIeVy1+8EmnKcDIkmRw4KbOg0K7Z2kTa8OnvP6B/c0w7XIcMB7CAqNAq
f7mnZWyIqWf5sK9spiLkHKAL7hySEEkjMiKXUaqhn2Pplh7oXFDoiNYMDcSqE9nEne+SFmfr339L
Hw7vn99W6FS2KfCl4BHSfjXkuGxrXYZ59V4tJsenLz1G+dYMqCI0JvQHJkFl89qflKR9BzBKZpVJ
gp2VZ2w2DdbIRCBMCOpetPXGJqhkJ1V+y9wKZAYq+ulDJbGxQL0BIZyakMMW57RrIGhiHetJaUZf
4rV295QvyFsZIqoZcaptbR0qW75mOZS1mshTuvI0Hl/7miEimgso0Du6yQNuYfRGxXz7sbohXVoP
aPaPqwUSnIg8ZH+F+rCYqBuR4iIpktY2i2IXWTIckjO6jgVLl2dB47FIA/MVDdo48KFjVyPraVvS
z1My2tDjn6qc3DnXXHgoxzRE7PQkBEIylb2HC4cdeSpxcMVaA71Nt+2hNVMfultOnIMVpWyMG3U0
9t20/mZsILY24tdf4MavAOaBV9P81SI7toyZsymp903Oon7kMd8kCfSJZMpqjNsyh/ChqLDbnUoO
JNl4O7th98ohteKc5mfPfki9xn1hIyAcrh9Cl5XNpgfvnk9rJtF3a7lWnUIShYCnbnPpui1Rdhb9
S/EpXqgjK8towpVs5t88nf/mZwNAYXDMqujVfx2oDT0zj7KKyVJ3jL0WUdFth/NaB6i0Od+3mXWB
+uTvv+hf+k2bF4KWjSGeQUVNZfVzGZFoXbTInEGIGhFYY6ypb7kMQ6bV+EbiCDIBjt7Scd5LQifz
gVobBTq63Un3WwDFvNZ0HNucpI3sL3q+oFrS7x27e/34A7eZ7xFOEuOl3bOb/d0Z/Jcp0sc3b3IM
c75s/p7tjP7TFGwjDmQK0rK9dKdHO7ZOeXtjAtgnuzp5L6f4LIb6Kgbjgrf6+Pcf3K/HP196O97w
FwnAxX9xpsu8MTtETzkVCI3VVvsvCrW/wQzdYwL5267n42z686MPZ8ngOMWTiq1OA3Lz88+akJRk
rZJMNCwThDmZBo2nMhfeUo8I6gxJHrvB9rtkg93gLVDVSb1hkIVDZ26JaoF3VeaOBfEXnWl9TM0p
OgCPoEZa9E3LSXOXpIiTlKHd+Ls2q6cuCZKOIQ8SqK9d7o5+a/VsknU2F7rWbcmWPk5CtB4WSpXa
ztidZQVCkXV86m19P1naly6H0q8dKgFzdO1rcneH8j1d+yokcGMvcSvu0pGMLjQa93IAascF/rlu
pisSt9dhnZJDKV4XxuEh/C3M/Absbzs2msMoV57Hsn+BAj76Nvo/j55QsjtHQxITQVSjsgi6ZQTm
P4UN4XPBYqItmLuvsf2+qO1nlXFOMIqVXhkgNkmFl8UlKKzBIefYYm/rRGhZNFyENGeeaqFkxdlx
slolY6XTEYq+mOwrSCwkyyOskvvS0hfED9FNUUEUSZzhfXbXl6TMXplooR3i6HTVV5V5I4NNgpDS
3ryZtIrRn3vbrckLkJpjSRmPGGasvMYg44EDv/eMLbDQ1CHN9GmIA5hYDEESbGqRLD2qx7Qh2UZR
qj0ql4Yyy31dt3Vi6pSgwQgPw3mz+AsZ8G1y7UfaJKtsq1CuGnGTttyvep0FbGfRqqg08VQQFZrV
BMcheRQTOWT7LGr0nWPONZ9TV57d+VFpohhhwSPotEtMbI9vJSEkl+jkMO1A2gGNYGh7zVdadQmE
qRz1koRqweyIrT8f39+/iNpf+mIbGKQpHHMbP+mu/avZipFoqatDb4dDPDy4bn4UaXIRkGAPeV+S
oSJL2GRR3CHJqjSy6uyI5y0Cf6rLw2D3b+1akygVo03VHYk5FBjdTikPQLaxO8vys7S5XOex5UB2
pght9vjC7ORmiq1byIJdqKXAGK2T0sjL2OSoWRZL8k/1r3mWXOelfGNCsPoti0B2iu2NJH7YB3KU
e9tsihP5x2xNZtjj3/L08c1MYejrdhOgkcmgsTI2zWbreW40ntLG1WkeeMz64yBYUDH8wciGvkgv
ZmTKnWqBXhIxIy4Aydki5E0zX/O+ya7ONicmHxMCrouiAqkjsxlcJ8UEjCjG+GeZd7mh4f4bMT4W
sJ/rFN+kko63ulFctIztG0Cu+96pugMQrmNDzoxvSSRohoXiLE/Ht6JPtIMm1Usy5fp56zEwNmYh
gEYLCQC48u0nZy7OD4DviNYzH4OyM4nEiL7qBVKtblSpDXUTbaxuE+CoilPKFiSUpZ1Roc17bRIs
e3n8SlJTjxqWrXUyy8BUqsVHkhf7maLi8xpGmwCIOQQ1vYSyUr+0RsosblCll6nmlmUPH8ZQiDJe
Sv6/cUjWYAZN6xbRPnaj790YK2Fr1Tht3QowkM0uFj3fjSWpXdsoQodmdPhMlFjsyR+Ddj7lkDcd
/Xdzvo853s+nvkOTr8MDoNpRWff8fOq7MTZapXAdsuD7GCC/7tLUMnmh77rn4GQE06lGQKmHO0vF
lrckuYfrlgxB4fAzjAXJUkN6L9bFCCz24LyipC/XuQGEMf3+4FBDnfV2SH2bUKiBRNm6yIn8wuWR
FslXZSI9rDCrd5CX1o7a2aKeojURJU9cmSAbIuwWmRRI/l74RkUs7ZoTVDqD2XDjbglUvmlH6+zT
yNu/M1zZBi0hkBTSk+FldX/pE/0p661PWjq+VkbPHzPq8NU9sVLdsaD9dM3pgRCfMVBrikwrLn+T
pvDrNBFnMLc3pQMuWSqgX5loUd/AIm9zJ0zkupdMqplc/aZV/IsB8eNr2DbgOXBcmvkrQ4VMegTO
VuyEUzfdlPyou3rk5V2QyuwK034AqfTd1KXfuMoXAbWTwTPCxt8ck1u79dOTRB+iM54E7EMvxoz+
5ycpVhwrsxJphy4RVLiuOSBQWIC0BiTDOtY6lKisTaV9cwRvqY51bo8ThpjN7ZUkp/03vZj+6/wK
lf42udEZUmEj/QtgaGnLYszKmlPbapSwKT/xZaOd7JXQXRFeMa3IMr50bDoFbb/FhmMZUfb2N/ns
PHRaTVNEkDknIOEKur0GZU7qvdU5AVusOfz7D8/6t98smzqd+R7ghF/RYbmySlsnHyG0MFHvGqV8
GZe2O0yKAt4cVZwd5RlKSpUeApTAWavhtwwVR0KrurspWbILVhRe3XvQMoSHRWYO7DxR9mKy0HoO
0eM/7owoM0huWR4FQS1Kbq9+ViCLlho6Q0AcbS+P2tiiC92c7FOYabgEyIs5YPESu1KJPw8aZQqK
IrLi4JYO87DHo9jeD9p12mCwJYOYMkmKA4gB8md11fEQy+20dm4OPKKn2lzWq75Wl7xhajsgdjiV
hWUAitUAZmUjw6C6usi00pA/MKL5+w/5g+//0xPKMAWuqCWEwFlMC/TzE7qkvWW0tCkMI/XsUPUK
6d+KSY4qXi21iQEw6AOTsuatiGAbfHw+dq35LYX4LZxaBwVdlO9sV/4A+6/hRVkjcmOa5yhhX8r1
ktEEGitl8PwpyceHvHB7sLhsWBOyAeuMqOe5o7gpfxgNXf+86j+I+HyTs1v5yojAtm6agz7qsadj
hBD9mXA2EaCtUT250KDZKFLWdXMmbgHHav3V4W7br7csIdjV9mng5LiBFHPbzjTxZ5xt466weti2
OhdNQ4Y4WRxtr0OdbfSV1GbrHgkYXkVHDYxaPi1D0R1Eo/S7TtcZ645fe0RHvrM9erPpPrUTfYG9
Rp+XtXk2U7gUKSFmJIGTdG5sdQ0Mwi3v70YayoKTpX7JS4C0qQHVwkmV35Rl5l9eGX6beK65qG3U
IeLXyWjjuhGU6d4Nh6q4Y0R4ygZFMg8cb9J4eixLA8VyJYirZ4CQt1RMKYwOTyfB0evzmCwfnv0d
XGUbI3HBT8i1UhH+7RUuY0WU7cjkze7buJDJWdS3OWSkoLY9t9bWo81QgwjuV3V113MeO9ph1psL
J7Dip4InoGpjE2z0eZzjKeSR/LFM5RsDXBUFBY7KShlJXrEuEdiKsNf51izY+e58UeooguNA2MuY
ii2CkJ/h79+Bv3a020ARih3SDo7Hv3S0y5wmaJf41MYCRy8y4UK18aUTfBqkOPHYDmk7TYXmXQt/
UaLfrZ9/XWVQSvNVGS1v7ILtZP75Fewsq8hLrMmhw1bUy2wjDuN7KmfGeAXVh1H75G5mv/mhnb/0
0obGpoI7QJgOV8LHtP9PbXyW9ovFZssMRx2q9jL1z7lLnaW7yTlKZ19t7AE0DFKjMs1lSKRgvSsN
XkjcokW1NAFZoqqvOPNtOa/gHKA54zNBYK64yv2ytsk5Bt+xq2VtYgTRNvf4ngR0gsiSiMVoM9WY
u/GHTw4oopT6z1+HOoT7JsO4mlPeVpyzCXgBHGfVV+3QHhfuoDBTaYmtCGnDx5Ml6vmKBGvY5bOZ
7KaNIZJk9q2rYUz8eKj3jpox9ivl27yQ0AT69nEaxWsj9B+ScGDXRpaZfmNkOiBSNcncHpx9hEOE
MaW9n5JCBOQx2twmhhlUrXPFDUghzXAniKz8KGP0725BTttY4C1uYJOuSnUlYlDDWjXQyzL4309a
fRjzisA8wWOlpkWEXKm8tiZjs1SZf8fv+xW/5lBvaCyoDKh2zFwByf38PLEzL6Wy1mZo5IbnLpLT
nA1mWI3cL3oWP3Xx+n1treO6rCXx1z260k47GfnvsmX0XzmvfCdCJSWFySFsAxtK8c/fiYMFqdVj
YlsHxMNBuriIV1xy6KY8d3bRCs8/Z3rhKZsMMXOsXTM4FP5GGpCtthulds7cugtlx9OxvaO+xqVM
/iQbjqnKvNvOnCNvZjjJMJnffNZHL+pIHaXWhvS0qHl0TEkIYVvyi2+M264c3gjeyUJmFrRAsgM2
T3g7fnTwrJEENcS/JqfQivlczKp+W7ZHpjU49XSrI5ePRk46SQhN9ZhtXRtxASy5dFyFUfng9tlA
QU8iI800Lwb6S6L/mBQ7QP8bEczySHJk4SRfdSYz3E3lowH5f6ioLXTMPIGC+dqbxPA6oMM85/es
aqB1DXPJ+Sqfuk0aWSusJ1zlyZaknEdj4zU5Zcc6JDpcbbDn8F+ysJwsljCiflTKAnxYMTMoG88z
yeeeLZVHc2KwmpcWsn9DY2WGn7+BE7RioRsrtszjt9LtG5APhXqu8rz23Ai6AAJW3FUltx4vJhNs
NP5e52AATHd64M76sdBiB8YqrlNm4J49N3OYbrbfUqde7BxMo6tR+flIH9rqVuQzL+MSUWSmbdkk
Es2eoUOfSBvfXpLYG9arKJYlJAya2JRcCVUhDyBZCJ2QXExDqSg7WyXGGqm730gHmRPbKBueF3J0
gXkxQ5NMbm1o5+dyKacwKcnxNaR4HctHm3ROj1xL1Ne84lw9gq626w6L5N8i3+3byvoXxxN7hBR0
1855H4OiYQrWWgS0zv28+qhD3DDamD1xM56stD/2Mr6nxLtwnO9S1UoOJs4e14qkryXdvWxtopTi
0vIi1FQYDd77HgXWgA+6s8TqK5OietTCN/rW1MX2ek5KguJXNIfeOJMWAISSXzbK7e2T/zhu2hp2
spR9S97xirK3HjqvHbsfhhvzq0pKA+WJbtAyprx6k8HAvtIDtO4FitjF8OaluMZxLAM9dX/ACHpW
rea2j7lt4rFYfZ3gBAYvWai2+hJmC/Y2osN8apYtS7I/DNZY+K4FZTvK7Q0npl4+hmENScceHzal
BWXiEk9WkCZ8Qx9X9n/ER/w/y5JBsc9/fk2S+Smi5r/9i7Zv52v9r7Sbf357/y/zZjSVNDZ7U1/8
97T327cqbQb5Zxriv/61f+IQDdJjKDi4/K1tnL7d/v+FQ8Q5DjfPApjD0W2zYv0nDlE3/0D7w1yE
A4zCASnAf+EQdfEH4l90QSpd5dZaWv8J7R1JFRfDn7sSWDEmFxc6Z5fNIeKTny8Os+2qBrOcexgc
4klcWTtehgNxN/W2x1KQfW1LGV0RSUa+q7UfzRk1o8iEx0/liyjqz5kMUDFgFYaSzDZu9mPAX54s
KFOijHD0QmjOMa9eIqV50kmq11qyLhJFaXalhvOD/KrdsmRTgIGAfbGRl+x9Df7uMb5A7wZIvil8
42nBvZenp8T4Nq8NHrPCVcPs1V0b5eSOtnJifXxTF6s8RKK4ymbkjDSeu2x4yNLV3DXWYqIMDZi5
Q8qhekEE0LxqUUfecBQ1Pk3UMc2X6WHUWRDAeNP8zGi9Iiu6a/Z5FZBrVodzt+mct6hPm4AO/ZPo
u0uVvtlVolzKnFOvKZVjp9mZR8ujPZrtkwbB1GzSezIziBdO5Q3+Qy9puAuXWsWELVTwPKzllhEg
rzSjH7kVDx6aT46waACJMLQ4WHAnsetDlbZaiepVUn3oZJIe+lF9thQjDlzRx6+C6D755ERDcgWU
W+7deurhGXP3FtRPlmznQytwGU3650rE7dUcmHK1rBCXZZbhlLazPzjUZPSOQN5NPr8YVUi43pSj
rZ17qR7mVLHPbNFsxX1ylY6c0zjn4Fzqp0SxqRXtzvQGuYUVmaSDlkSsj41EBJzIz8gmudpr1jtp
I1BljSa6PJuVtOVkJ/KIlXCp9d6HTdAwHXbBr+EVQsUIulok3UsRM7PGyDdeFQL8dpPBLllNNM7O
MvqaMwTYdXEd3bi5AxmQpfJR2ol1LvPmFk0meTG1ELumbx41QkzYFuCQJX+tO6Tk8vhuW10BHOYn
ReiPoLbrQ53jxJ0+TWwGznQSEWbU5IJhm5D3Do5fwcWaahmnd7qUYaSdG6LzuKTMU8yEmMHHFjA2
MaVeOLeB/1T7VfBzg0gHzMiMx65WUqvLuzirQS9b2B1iYhTi3h6CxlDZUzXKxPdQmrvJGs6DubbH
xpgO5HUSDqK1fZBgDyCbHByHk19L13h3puUZ8Vq1F1HD8h+gcYiXEolbTd6IiyAjwJuUX8zhpcjw
1jrTcFllRS4S6updSaeAl47Wmulg0ucnM5/vKuJeXmCfl+euRm1SbP8zspohNFvjs63YRVAvkXaE
8WEuZMYnkxbzhBIX507m84YjtzWL9BqgIHHGPsIxa9Z5/IhBXqhDoEcjI5aUZPc6mmKvSOZvEzW2
nyQ6YzGUbcuoOQezLHw1qlFz1kp+nvqbVh/PxTD6m/RsETgfje4UQSHCNdsfHMM+E37adfl9Df1m
c7HYO+bZT70q+t08sFTChfgcEeFLyviNNVt3dcPOu+rpA0txzJgcOHn9hNIHb4WrRMTeJ6GqfW8N
zEcYW2iwSphPlHFHhXBcJcWOyVYBL45AnL1eUjdbTtWIqiJHR5BrVXRudBLqXTJmH1323L3pfo2i
maOVXKVLFkPO65E73qxQ5Z5dUfN5xbdlviRnS9UI6jHHBWFbLcKh0NlJqPZ4SqJlPJn6kh8B/bMk
E5LabPEZwWhnPZmUszGgkdNK1TrUVVJ+6gAvE1bMLr+o2OIka57e1Fn/ptipDciFdRa5SiDMiD+/
FXzK644+FOFrziK0KQv9BD9fP+kG6eg7WXd39dqVnDYYg90gkRUqcVpKlINenasH6fDI5VKWXinM
g9phrXDLRxqJo5XhMm6TT3mhoH/pzsnAUkQp17MEEK8gZCp5FY4uRrkxKSviunxJehLZerlG9lD1
NibCBOmE88yVzudWmfsjugwrQJW4+Rrm5ZDSYAfxEP1YVPUkqYSPLR7pwYRrRaZj8bUD9dhwhkfb
Fmo145wv6Xzt1VHfsRh7UJ089mRjfW9IywUwqBBtzlYep+x8jq0pCiZEq4GA1+6JeNH2Wdsc6Xqi
l6VJ7aPEkgfdSkQvVgWcP5l8pYvFrdV80co8upULK0x9nplpptXXLFHrHyA7Zzl+W/TRfsDc3gWr
plXBOHNyZHIyb0SmFPsizoq9WRQVNrH6k531WqA3iu1J3Ipe1yN9IVlE+DIuz1gr+KTEhv3JuFuM
tRWPSo0MXNk24A42+JLmyVviCMOmRgKwMTnRWSHh2cdmypOUYDbFVvU0lVNHyW+VO7UfWPkZ68EY
Ha510GwenbBklqZto2s99mcWum7Hi2znLhon61p0DmFesTxwP/f3Qo2PTOf0nbRLHOA2nYdlDZ8Z
iX8vPtFY8wwt3AkgHaZCaXyzXxkFOuWpssc7VN3SxXOV9FDzFl2DAhDdwpr8khFrqhrVMR8XDyQo
DVuC3KdiAGpZ9DfsQJJAV5V3wMNHOAYcaODzc2VTwKQapn8GybK91ir9iHOI05SzML5IBQhEWRTB
CLVAbYsLM7uX7VdsCnmeiL6eGuOparhoAQdiOyuyb/ow77MxhAx4XNX0dm3KI5pMkzXQrjXrflev
sMpNLeyW9q3A5M4OKVTS+hvDm3vBdNu0eFealEgctdE+92K/slKEUAcndlZHnrLZKOnRGQrG3TiT
2jBX4TKMd8z3DJgyOeQTJfkOheY8d5tJFCNRxem0oujj+BkBjMwsHiMS+G5G6h/2efkQuik7GGle
1bl/5VJnvtrSQ0bDERx2cddrCtxendlplA1c3VkHvz7dmxq4SFN8K9I5yEYdThEr/TiBp2FUHvEb
YSksr3ey+BzHs2doyw3EsRrH8NgiTXVKisj1xciUW8McGMvGTCJmq74pq3sj1kHJkEea2P1lBVm4
00f3plDHN5ywnGudcq4wQHi9SgriMCaHYrtoy0reMmObvBb7y6BerYx80qweHqa2Hykak+tan4dB
rbzesB5Yu9JWJxnYAz5LM+My52n9GuUksnazzd8dIz4s6obqMzc3EshRtCScUMZAeR3fU5Yfoohv
Mn5XtNRG2KzN0whucYtIHgPHuVVK5WRWcVA34ztQWc3vM06XuV3CBrsK/klHmGlotPgc8/lgNO1z
1aiU0PwNY6N6WlUt4EwwN8l+uZptcx403lTGTtQOs+UXvXldR40poeBVsliqQ/SoRzQLsoqx6W4J
raNCSQuzpWfVYSfBJE2GKrlq7VZR3DGk55/VKfysdPraN8lTFVFolMp6tfWQclKUJ/4YSl7msCJF
RRbruf7QaMdKNDPzPYy/LVUQDhObLAYW0Ps+rfbMg6ZT7PIt1MpanlKsvIFtMFhWcbWd4wQojgtq
Y5mkxVwvd8Mi4XwmhHjV1xbHv3ke5mw4xe24hrhgt9izQnusXfOaa85zBcXqNq9X84EMV7fIjbts
jTcKhm2ESbH86Fclhk3hxHTqw7mPiWHB+O9PqfveriPwCIqCEThOWSQLLy3BN0P94iaVezKtwCbr
FXhEqwY0YA9ap0ofy1geuGn7StG8hDCEH41tFAPk4MCcNLrky2j4sr/YmtLeVrMDrineq+U0+l1W
SoZK0Yu7dOhdyjOjYDDMYgE4DH5/B95jCXX+iqosvw+G0odLGTR6D43QzZfwoy7O5zf0HTt8AVPQ
uiiRHVGXnmjTb3wXl03eYUZwsoD8gG90GPIMq3vJ0+Fbb8hAwYnQYq7dugfEm7QQM9Lg4da28pSz
aEUO30Lg5NbZTxRCqpOZt2XWVn6jkyrMWiEPqk0z22rGCwuKZMThA6tgr+RO61t59GYV5ln2vXGT
dOnLHKcRGyUlqKI2PWouHcaU3GqbMaCp2S04RXxwGBBRRmJL13ZTbPLauNy5ufFGDN0RV9N96qaf
2zG9GKxs2cNDghHlDRrH4sDbeKN21SktdFDfJdBIlTUdICTBpPE4js56XOPlm8KABB6h/igShtuU
OwgGCFyfW/2N/76UEtdAz31Ce8WBIdKHqpk5HwKd/mIHRbO6URaei9yJYXhSjEflP7a//9HQ5P9m
HPLnacj/+P8po1cz/nZe8j+77q3887QEUDD/wj8nJdYfLIe23RDNwZazx/bmH5MSx2Uc4jBQ4P1m
NPzxJ/97UmL/wT/OTocQH1aqjDL+NSkx/sCBq7Fp1SiYTUv/j3LxmOv/usdRYW0jS+e1ZSTDZOYX
E2DXk8NIVSIOalEYhxnY8y2DQffAy0nhbLA4qqZtsWwtOdtxsDE6MEO04PPExJmpd8JgBi2ihdB4
x4YDqU9paZypky2JLouKAyrm5DPOhOS2cAuCbUkfGDihKpvUnwLYlgcRPD1vO4+7VHciYA9tfshB
DAEuidwvpGJNhzkiSQee/4FUUC532973HBcPdCfWjdQU9zDXEIiJV2frKogOr5vECJ1Vj8CV1Ma5
54pnJa22D+NK3DsM8vEexdJySmzFfHZjvQ0MN2cw4oz1c64p3aHSJ9PT5oHiYS6cm2JW+/3SLj1r
K6Pbgzt1L2msGRfuIZ0JRAK+wy0RH5ZFml3Q2CkHy8gy9rwyuUl7h/BSAvcgYiIjcWF3BGpLJTEh
Cv1uyYSErS4HBmbk7aHnM322c2kATBqxtnYxogr8FZPvuGOHUAssRMUE6dSYyKcyfUQwaa84NJg0
X2eF9XRNXPouBwfBEN+c7ht9u3AT2JdqBV+s6wH9si9xdn2Tz+S+D4YnKd9RYBPa6Uc1S4olbenw
kiG7q6SYfSfjTAchIQkmK4BnjVoaOopwcXsgQa4YvwWRKM0LyjWkP6ta+l1Vx4960vuJqR/XSH3v
TDw9ZCu8z04r94rIFr8yWvk16vU5JC3L3mmTHEGbjF/BikP2nkGM3hFRxCoNiTPjmUgZ+2nHjyDS
YC6M5smN2vzRXt0y8eoO2Ig12+sRtdMUDv3aMWAfizDLMiBWcQsYrRkj+4ZCAOifoOF8cpNRIrU1
3O/OrGsvTEcyAtVq5CoZcJJ921KaNYapPABPr49zb9ozj4denkaHbmXmsD7FY5R7hgm6EsUU39sy
qdCIF+tMtR2xZ7CGK60/yNqcLajldkyBFjjRWDGJSZXIYr1smktYphPY3l7gPIuW7KDaghi0qTJv
zRkpXeRA7k4oFriPkcm6Qz4dXABXe9SAFXujzvHsfBiec2XkS4l8sPi+rCG0VJ2cVJNGAn40cj+Y
KPukLt42dk9gpirRQ13PLKJTzdoKBzQBgZLwuE+4dejPjdprQMkdlyijkCji1uR3CQcDQn+KqSEj
MzYtp4fYLHEHucD/uPIm7VqMU3s0VrP5oiPc8vuOeSAGbpXEPMRc9aGaEJPxeCmXUc+iT0Ps4M2I
jXm406difRTWCAPJWSuXlWhn2odNdIOCfu2JfUPAdmGNXPgpDqG9m6fE8SZ6g8vGgAI9qMCeRCNi
HjNZTV4z1xDfDNGQsqGvVJiMdGjxevjkrTCjELDFeF9ZheGJSVWeV713/dKpBwgf7F0dIgUfemWg
UJkVhYlqZtCTq4N1lzOiPejwaU84FsSFV7gxd7WdT3B7MQHdCzcdB29oo+xOsCk+lvo4PadmPgUr
Z8N5TDetqU2u81pR96PNJ3Vr7LMjI9nkfVSb1CdWGiW0QdDyaPXDM7l8+jPUM8UX2CEfGSyP34nA
M3F4DNZTXa9z4HbN9KLgJfssLKBiU6qLYyHshFheiyl1aSnYvJJhuCDOHg78pfU+HVPCrgtwL138
XWEq3gMNynUgdpjlsaMJcqBbNqkPRPL8iNelussdsk3JJpc7AcYChJ0y5kytqHyDvlrTK4dB/Yqp
jsdnVCcSiJyugQRqtY/90sMOaxrgyzDdJ5jtJu65aZdUGV+k0uFl2VYHhFG1C3Rk9XQ3LKN85OOf
kUK36vxgamTs1SK3XSCasJz8tBc/spFUSBzpaxBFaXY3JHHP1aAvz4vh4is2tC72kebXt0lpp/Ee
IfkcJhHrAEWdq2Oz1tFJzqN0NiRrtKd71nFWL4VvO33+MHZyDLPITo/VUCyvepNMAUXhdF761v5U
oc++c2ulhZRlNe+FTMqjwLB62wwxoDOJCagsBwYBC2FwO30SABCdGsSX7SzF91Svuh9TNDtf+pVA
wDqZG1LS09LdN6kSnRFaAYKuEpI/zW4N9aybgqmmFw2HiCqcQp0wPyhEvsiYASkdyzatT+WXqAUJ
5I+VSYMixHAkbUwgiADhi0MoDxssiDdWmYiDCe3wpPYuhLl41a8KwSCvbdFZ7xlvht8bavVWgIN4
apxoCrRUxCBamx75npWFpPdVd65RlS+mWIEaRm7+lRAGB3Fk2d7keaFhRjDc24Fobz9Roi9Ns+1m
C8g6KjY5M5fOGQsGCxiieo46ZLsfDZDyU9c0A/OPNQ8QeA+oruLuQdfbleN2qr4IK5PnWB+YV5Jy
3n1vjKZ8KYWCR2tMGRmllgZqYsHZHOLqpl2rAS3KnKwDd+gWyFqaHjLY0nloGZoMXdZ42tQSYOdS
3WtMu747dd76qyaEZzZ8oR0Z6Yu4aMo0dO89exf6NeRGSwMAS4hxudi9LC+RTcQonj70BH2ZPY7W
qthPchVYFqIR0wQpCC4HL0c38dhfUyVN7rHir/dMICCkK2OJCVok67UxtOEKmacn4N7MT9n/ou48
eiRH0iT6izigcNLJa2gdmRmpL0SKamrhJJ3q1++LHuxidoAFdo97SXR1dWdVRjBcfGb2DKGjX2Ai
xwgWsg8YtjPthixEDXKL6jLF5ms7Ow9aaKde8ePHXItk+8Ui5dXLNgoUeQHb4auP3mwskjKTn3kb
CQzYJm58sM5eaC0ZbLR7gba6JUSOEA9z3d+DNkmbg67g1CzlhBFkazfZbOONGE0bX+cU6XswxKSy
UI/5TIZlAL6wqN1YTeuqb+LmgO42ZsOyj8Y4vfik1YGolWjlT26eBPNuiuPqPhRuM/tah21jbNgE
x/SccLlM3lVi2tk3slz3odn3OXYaiqRc503AsiJzSstl1MqgXpuNd5ebWmJnaxunfngyR40TuoE5
mtDtVFR62SehFhssNNErcUkfDSENW2qLWu6cd7nK4hvjJntyHBhEi9bKSn9L7ptxpVeI+SGMQyj4
HN8DTg+VDKOdyAjMPDTRaG2jpstupB+9J2uQ0WcCPuIDoYbtyC3KBHhlbGmdEwKI3e+yCzuyClOB
B871U/vV1kL8lTs1ZxHBu/mrtT0XNwqo0caaOOyXmQlGbiF10+LGL0aQIV3pqYNhUUvsNwM17Zk3
PHRpED+1RqqJJ1flbz+2NYNPg7DBEAqCqnRqGUwjN83gz6e8UOFltrSESaZGHo6+jGikF24NAE93
mgS47x76vAg2DDz6JZ5DEyc4M+CmpmeYC3a0t+uqeMOCPl7aOeqWNfn2xZyM3n4YIwiGjsVjJD3D
2CPIQjtIZ72taUb7NcM+3Q9GrXZFbRj4JSQwmXD+M5RFgBcBCCvxP8pm4OTnu4Gz4jK16mLnDZz+
HNSnVWXghFeesnYhkIpL2TE1Nroau8voOmgRgX9FKLKX/kQqep5I2YSxarcirqiu95Jm25mGWjXS
ainZyH7KajZ2U4oezD1hfhWZU3xzZa5OCVOnhyafunPCNIESXdm9Ro3stxnxGfo6wvKEF6HfJZPV
rVoA9a94/2RMU6Yu3/xi9hiPJxzhUEeWBBC6VdCP6Vbno6cXcztPKM5BcY7iot1J1WYXAFXTjnn/
/BOEobHiFey8fTt15Y3FK/mas3w4UUvkM+nho//LjCt9tDO/Pk5mj5TXFhzHg9LvpqX2uvgz0Kl7
64bQ/fZNn2sOrjSuA67qt17pTjtZSQurbEl7cYTJFM+0v/TqKVxhHCoRrbBuBEgjT1JHSbvOU+0y
H44KRmZocBT57kHTTrtQBtFTJ3La22QY7908DteYb7AkVcTNblUfhx92GDjNShgtK1guyrd0lMGu
464BhWcuXpMujl+lU5Q3+qx6jqUG70RQ4H6re85ZicuHL5lXd5PWd9yhS/miUWePDZywb52fwVDx
KtYOlnjHzbsXi9l4lCbtsh2ERHWuBK1BwjjhZhfHqudHx72sN2E5ewxjMvpvI1+8hBafnJgughrY
ni02SdEQ6gYbvAVW7nwiWcmHHvwIpJSR/Vy09xyWrqdbRd3nduxN3EFwxJHZKf61lpzdUMH8OkDn
IaiHTUCr9MXoLcNdlL3O/mKAM528KPI4EPjlM1IWWKimttKn2ISRo13JEiem/tVpUX3dklYCo4Y1
jvv2Xbl998B4DmlAOuU5Jv0JeRuP89Dm/XZKanODXsMcyMBbechyka/htxlL9qIGWlfgvyJQI5VF
ONTSQAIbq+12Y2sO19zmrIU9DpTsgoq6WFWe36Qsxz3TpOxAnlbiU4jb9sk1+VmxUQShu/bzjB4P
yc2cDx/NSHmdJm/wm6LDgEP6KfdTD7U674+p5+CYmGcOLIsydOtfFVruCyUi7TkJTRfjT+mrXRlb
6SM6hnuiN8MiTNeynePu1utBcIRczZMysf7ZZT8vaamHJTSEXsNlKJL7wu3qj4Zmuo8uxI0Uhj5j
fOaHT4Y3+BuDbCZGL95e3VfGKpY2ZQ1c+L1rGwqxmXFfPthOER+K2gVEEWfZNvYi16MQQV7Leuq4
J5eT3oBcRPew0Tdkn75ZHl1qfRbYu3jCm0qxUrktSt1kywly7pLE2YyvoM9f6qCjNoNHc829EP9h
lJovauqdFZtnepY9qvAQGfFhsOtul1ZzwD03jQpiUWW2Z99NqSRPEpWsPewDuA+kecj6Gq5CniFe
dtIxbnLMFI1lvnssW3jdQkHsq8di+M6dUPEhnAzuOLXTd1wGgvRMLwEfKqMvN6muA441Zn0OSEdN
gLOEIvRbmyBQdVWfRjZk/qJopY+UzIlFS5aLjgpLY71sONDn3dCsWVOrL6PVzqNTVPOrKVpckUjB
uyhLfDyuRFJdEJ3LWZYJoQoWmksVGeAzTFmgPZvBlpWethyPv5AuPWtlCRWuKo4r56we1MkOh/Fo
zxZjniaungrFzpXP47Bq2yG6xK3TsvEnYbkUDK72HJ963vc6QQZG4K74XH/j4+2WmErkwtQ1cokN
gYV4eDUM+3hO3as5kpY3+yra2SCoSdWQ4v2y+uJniEiZGffV3yxMY99Yo/0+E0l7tMjqLLVRqU3B
5kBFAUd1xkX5OsJcc4iyIlubWqmrM9nsUGl97/0u0kM8ddn3DBmKg/vcbwqBfRPfRBHXG7fOox8O
fdU263lb7qFTdvaJzK45e1RIBxzH0orkpx2blLaaEqQ1ZSfkDRzumVGF0qPE2G6G3nSPPV5Ah41y
it56zVBlqnzM+hymNrxOY7PEsBwdQs5Ci4EGgbVBZ+INsSJ/wr004ix0xDUbPImd1YHe69DmsnaD
rlgFmXunnIzBuqjldCKEOG3ayMiPotf1apS23pRz7Z96q7YWCunrY3K8uw7FlL1UTcpoq08ublUl
Vwqw7WJh8Q4T2gycHc+Y+GZmZK/KPmlPegqn78pI553kVndoEdKvVTHcC0OZv9/yPrNZU5yK2T7w
9mrBIQD5tuJEINgqDMqbktYaHxrHC45lEMcvEGnchUB1Rt5sxYPRmeoxFT3O5mCachDd3bTKdGC/
WnEMlqOo7pzR6t4oJ5hfDLJzfyyVD7c7L/c49VC5CO22/a72Jygumecnx84u2hvOHuPN85tknVr5
+FCwQ34aRusc+zqNt1U0zg99OKinzHa9A/80PME+AFwOS1EswqSBxBa1xbtfllWwqB3193Xc5HHF
/U9ZoMnF8Zg4sfEw2pM4mpngFuAa5jETbvcInxyIs5l4OwU2r35l6VP6O5ude0Aw7qtlLlL92M/a
vkyz4Bb+Lx7Bh3+a6/61RFT42Pf+u+nu3ybJ99//l0SApwieR5GO9xGf7vG7E6Rm3udOEvqsxAAm
kCgvZBTh81G9Dr7knRNlrculNc1EXZTwq2Q5WLk97vKs94F4Cwvo6zwzKdN2xeqq7MQ4OlFrJXTF
jyXIcqcoMrA7ZuY2K84XNFPqOua243ZQ7A0iAJSckNuyi5ltpOkGjofYQk7MeO1TFzr0j9mNas8V
6iVJWeMuj40SvVriFaa/Ftn7G6y8QhGSEejvAorwU9TVBe4n4yFmDYEksJs6sWspSl0Vdt0c4pLW
Am3aT17NGRLM2HCeVF/dEt5btstivJUqZLjTkpwL/TLbFDqd11WAsdaRDrF4/1OLMlzxBb8Gpi3J
MRxrtIGc6vaSuFz6O5Xph+jqc9xYb8aMUmSP5W6cmCNYOoqh6Q7ig3al8gZyV5zqAbKflYtPJy//
DEIcRWoBp9aFc8W4zh2vJiGt5gnIsl1+EtnU4DPCvTW5hIqj8CCD/ifIFQWoBm0GpaMGPrXqxRhp
ApVOfHWtNF7NRfIFumhYWcPwm0YBdP3SODHE9jadhKVb2pR/2MbAjSYlzOz4fXEKPDWsw1lOHKzy
Z7K0B0nH2GoGcraMjfKpl8POdPSvMJubVWP/KYylYsbLUS6A0SLuoKimBojctnezDp5/syNqM2TD
ivWN4EgUvfNhf6m9+t3P7if6ytllQ3EdYvdB5aRArFmfPRvDyeAF1CB43XtVu7CAY6pX0/J+9fBZ
BRmoPpgFtjPB6HVVjjFqQuA/SzIFi8Gxx5XR3QVTVdw79NJvdjk2k/43yV1ahbkkqdzCYlDOv4zr
pgUmhJ3rd7fWrc55V14mUVksZ6O3MOlpWYyRPA6T/q2GYj2OmCAalT2rqPqYebn47+b7xklTDsrq
BjvqJ7eNFxGpAnwBLdR21+LYslXdj4fAtu2V7rB+sUPQBtuTX+MYg7yz0xo6oDl0hHJ69eE37lNK
28UyzrqdUvbPiBZr1/K3wbO6aFXqLhQG7bCvrp5H1MWhhAIGuPVJQLJctUzRmazYDEzrbx3iWKPL
NJntHXWmbOiYjRemc2+0miHVp07/BroOG19LTK5LEIZruz7lE/jWCvLZivvKByUIBGeMwV4lc69X
/RQ8+K3Jra7Ib7NnnwvL2A26rjET1B+20b+2Nf3IGtpdy/JB4qc2mXhjGPFj/9vt4kPX0t3V1La7
TDk9rO0hfCE//aLbEi5q2pzMEhtqKDcTbq+l3/qCH6qkZSA95cZ9opfA/4onDht4LV1ymjY7s8cH
Yta1/+J6nBJTMU2IH7a/bmuYUt7cfwBWaFaOpApLVYj1k5W90womV7Ktn0yaBWU98nOb3aLu6PPT
XDlBa5lbUdFZVUin5UTm35QZd1zTy3eE7Zts+6tr5Oe6Z9/OknGZ8cngCfSRrip/wufmwtnPeHSj
4sJ4AIW6dm+kYD+HYOQSn/RHRnxXxAxqdb0/yRy+cG1+j7sG25UOr2Thv5joYxYL7CdcJyYMfra5
NGHGnbgBpn9n+tNWGkgPRu9FCZcKDgCo1aSK/XURU4gRxnZ49H35Jyg6PqIRmHvnvtBLBeY1VNOT
YQU8cCF5PKYif5IwfU9IMy2ZObynTXLBv/Kl6uZHFxJGBZisBWQMkGka854nOFNyGPypBpSQOCjI
XMXzdpjybpVZRcgdW3H2ytLqZoZcDSAH0kEVJ/6B5i6kDRVfy3j+NSKKk0kFkp83jC31TzsTQQaB
5yHLQ7WVlbaf5rpT0WoqR6AwsxvgwjL9rgmXyUwuFL2jRbOrpLnJTWqTSjGDj/LR1BgT49smCYWJ
KVwU9fwaTOGt4HwWGxaT56r8LqL0PjDIB3Irg94XcVIuKSE9uoPB+z/DsI8mJL/CFgD9sGlZEE9c
mzRflSAleT3eLRyNIsfBElgpHhUytEy04NTpNwfNdmU0ms9BhAGrtie4AuJ1mMSL1xnPtsQC1081
F4Ta+FUFIdMsmaC0iHLXUJC0j2134D1Lf8jQMhY0cdh23kqZUfmBKOMvY83rW1ptck0Se3xNJjSc
VPr1RtgZ6GIXufM7d1MOV2Gr0CuMJ6wl7zDrx30yOJC1teIPcNIYZ5GV/wxeQyYmmf1z683JtArp
S8XPV5oGoxybipLVEBQ93YeJW860ZrTZU53Nw6tUAyPa2MGGs4T6lGDVh+u2UhHbgFGWVofAUMw3
4ZdccJpq/BjNAaSUmJJRs0IMAFoM4la4xmUznZXVmfCywYSmp960zN9KGRMVbUn5jGvWes+HCi9x
0iKl9bya67Zx7RedVNNVd2PukS110IXDyc1+/u8hlf+F3+L/k5MCGwRJkf85ekIOHTPFf/NS/PN/
+aeZwpf/EJ7JuML2vL/dD/8VO/Gtf4CBMB15Dyz6/CnYLP7TTGH/g9EJuFcYCmRW8Uz8l5nCkv/w
LRsjhQiIGGKACP4vsRO6yv+NUI6J4w46I8ni+FAGPevfjsBJ7ymf9XvesDZwV+5pCRqwjS7awn4x
Kvk2d80patpz08x7Qd0Ars9uL4twOybtn9kPlpWBDVmYxNB4/jaDGUGgS6CmYtQ8TLLT+y6z73ff
c/5ucqV39X384BvHukuIC9AAvRBGf46V6pbQauQWdOguus8VqEk5scQDHXfLJwuwMGRQnxUmTI9d
VZ45ub+QbwTUNIbIsCpZeLV3QCZeGL1JCck4f+jo3gtX9htFrBtwMgEvdzTCB8p9fqY84JKRqYz/
xfhjib/COoKvczMBLG6SSCdHWdAwNaT7aYwtIHMJG7gjHorZynHt71yrt28Ec1YRSbxUDu0+siTn
DMWInOEPylzaXkVQhRRxv0LVIs+5IbeRPIZ+8I3JXPnGy9RUBWcbAuhtPZaMJ5A/GVatopQXOvXI
VmQOmxSU3JVO3+VYbcIQSQhdzlkgp1HKoLKY1Kj5amXDi8Puwq31rfPKZ7cZft3cOhNBX5bCvfRI
6jtfibunpLO3wC6iDQVZMMRab3ifaxbrqd/62h5+0ii5mqboN+jI9S4Q+LejvB8vyvSujZjHfWk2
5Ii5Wt9jMHSgpv0TvRB/LG9gbc8oO0fSdR7qzDc3Qex7J2629+G8eqrp9Tozyzg4cZqd4yC9M7J9
f+nM3pvVo1nnRr9rXBekRMU1v5CNQtsrD+E4W3twjYKTNLUurWl9VkGZPk+w0ztwnJvcwoBaKfy6
phAtpT/jNQmBnjR9NK3Qz32oxPT52lP03EsvfuSIsVehDRJhEskhIuSUp0Z6aRyhFqr271rmXK7n
sapOXLXCnYwpwKgcCrs7aBFOQEBjVp2/g4/hPdKqG45fNRiNO4/KwivdK65sVb8embcuxv6bukks
qlqcnLF3N0PsPVj4/rTgAhg2M7bmkJsmDQi4yQvnWEfeux0Ux8aJcKqIb53GODrjWwxzGfkCGUzY
Vx1IDkrDrSG1tiEjS+zVu01SldtW4S4MZ8IgxINa0mEgQkqmCWvLwt1ZRZ0LRCvCjKvc3UwZGuOy
LFhNnvuJIldtbIITC2vCkWfZ2logWH4arftpFnxXQzWUtjXxTiuTtvQ633OC2eC/IVXJTRAO/sZo
/INr2itRy28OpltmM58qcj7pAeDUvHK1Q6pK6kvm8ASUTItQjf+4TvJBSfIhKO/+W5MXQ9fhI+Jd
iLMnxxHzUqe/Q5H++jCzHmot5qUfaGhMbXM1JzPdU2Aw7GJYS8FcdAeAnCVxGUdtmupJG625ymYU
MkdhAUAUQujLwugnCm9hWL1aOVExPMQnC/j4xja7k02N89IvPRS7uOJcWSTVU9M0v0H/HFYgOGcZ
hAdlcXCM5gTDiOeUxzwST0JjN0q03RwpMufKGFXTiQDWNq0IdA93a5VtJMEuMevfSGlGOpC1VqlJ
hWoGE+rU11UAc4Z/YlTEPA0hd63G9uCGY7DVBRSQpPgTNfq5ivRmLptbaUQ0YZv2lufhbcyemXPN
kEQgyYvsklSVOmIaI6s8xDOpKEecdDhhGMkZW7Z+7cOdCr7DPGsvc198jUJ1G86UCTKwx+JEry+B
DZzVJmnfw+zNHx7A6bNOBvCw00jogtHWxE36IkPyrkMhs0PB39hBEPzsZHZKyWotrbYzLvaERx8f
AFjMqexYVWsi327zAMiA4txKZFvMGgFI9y69mOG7O4fVQWPtqG3JZTzpzaPOra1q3fxYT+ZH3ens
pfWHlfcYRcr6ZtpKu7anxgf6IGviSTivbMsnnjDVaNUOF0fh03qa9eGajfa7bd2ZxLIC4AOKcj/i
UlhwZSVK5gyQaic3OAaG9WDXY38aOu85a7AG9k6ijh0BSV1X5kZ7mK9ZW47STI/o095WSaD9mal5
ypgVob261aalgqer/YuDtWOf+57AphX9So1MahM4QRy0iT37ItwmRf2W+c5P66TurgP7LxrzF2lO
bMthThfIJzS6mmBqO3ci/WIdAemV7z3MbCa0k9jGLhGRRBwjXkqX2UfvvOdQsVnvnHWYOuqCLzwe
ygtEmrXtzd5GIT+uqBD2XlsO/k3r/NDmMl762bm1bVRSBdizpRfMP4NSbSSL3sXs1a5vneQq1T0F
WuSSwLWmOToJ640pCYtCpKRmsfMxHJY8Jn9/aREqFuPY+jtKqoFe1O6XF8XdovEEC8eczPuiYVpc
d1OCqN6M2ygv96YRec8DB+pmCIxXKmA5d3Th2ovLehM0Sf/Sz4Aah1lhI7r/Ms68cdvJTq5YZ7MV
30wcm1m+0UuRnyMVjquQAl2KHax1YR5mtOVD5I7DMbHJQJgSJtvMu7ACjvZRZBwF6M46yZkwfTx/
eYLR5HdfZO561IjVKgA80PfmvA3ydJuZHNzpvacEOs++cWsAug4idkq32Gc+aRzoAY+ZGT5mG3NO
3lOP18EeY5KV5WqMjMeYELum6W+WwJsTpN6e5XClevlAmGXFILtfdfM0rlg9jJWHHsF4CGkgbhFn
4+HM68RVj34bDDnxK8O641BkLykwpm7XduGVsmvBsqeDdWsmTw08Wsfcaa89MoDN1zCEfsdg9MBJ
TEfP4Le5xN58K0431nuTkzpxw5cZ1g3617T+O2cQRMN4cLTDUc+hKB3jQXqicTDcsBJfcqwHpWEz
InFNQ+x0HGwTzziSaLIeLBOOFhafgjJZwfMbjXsbfOWjjbv9cRqFs4ZSMXAmqlljL1as4CExuqHS
qI0WpoUjVVkTsSKtkhXJf6C6YaZ3LseLDcMuypAxm+rGkNu2nZH6zCi/qKDbjHr+C39Utu8bJux+
BZGjAuuwzhweewa4wVkW/avXJzH2eXtJGMvf+0F9avz0cRZY/fmjgvfeuQUdhoLabPDfaEctSSAm
6zYpx2PCdP4hGBgOxSx4K7qO2y0PinHMsnjL4Ogj91ssTUOSb1WWcd13xMBkQYpjgjVyiE3jp2Q2
IdsO2Tf2CRc14ifxWMRzZo8JKeJToJxHW6fGIantal2Hk7XOsKyurSKY1nY8lgcr8B4c/h3vYrE3
vY4DeFqaj4jR/imOJTVusZafUTG/7DYxx6tvW3cf3F87uhILMm/1R1+709cnBsNzZ1v1RxsyALPT
xng2nCEjD8d3jqNH8mHRKufw/GYGOBUV4tTZavqe+yQtSuMQ/iEk98XF1351OxfTmkvTirora1U4
fsSgHLi31o80qF2ocdHnzmzVgnAwcoiRGqehiZ8sR36zQr4aODevcRvaEFNxGs6mfORZRXNP8vrX
MfKFT8L2O/Jow06JVhLdY8tpBucyFQ6jqDI1vppEn4O59190Guhd1QbxlhXX3KmyN9ZDcLO7bnjF
ezRfbJLqC6lm900kbrIl0sf03jcfOrPoXhj6l5tISCrQfSrXyhh5elQOQVA8SdheOuc57mb7VOOK
XuC8dZ752Un7MBIt+/hkNqXzghnRebj/yuo9+8VkFX9Q07SLO3RvfzjRMvN5T68+pkVorQUS+qoY
LHL2NcSdldczrfj7t4Mwn49uNTwbuLhWLTEOPMOTf0VV969TaSRHQKTXtC1eA0NY+5Hx3dXFDr+C
7STgs2h1EVVARLetvs0pU5e/v7hMckF6XXXacakigo4oXz109y8ex/CHCLtuICqCfU1OlmZ0SEoi
6EfkgMeCzJ6QE2AyQFIpBdRDxVaUD+3aCa16k7QZfSHUVu9j3+p2gEVoaeSmt8E9FO5mipMZUpDA
tCUpmFIsI2Ar3ELZ8oSBowaz07OccnszjRS7Jvy1r15F783EIWesuv53wJCe19EfmhA461nRohGj
d5a1bz3QTrusbfO1Cb3pB0XMysuLqxr9p5LtoUqIrfVd9eZ1AX3MrfcpB9Co9v29ivvh2x3s7MKO
FljqEcQR9FtxwKv8K+8zwF5XZA+znPY3j0aIPCLBOwZ66XiSq6xIrq3iWuSTbnnBlvnSYBrfFLmR
rkHq51+QV9N4dtDEhxlMSC8OQR0zlvHkAQMzXu+9QQnVSspUbgPAIuiH9neBuE3ctLoLL4HPSFPD
cJvlgcalR2BACgTfshWxv+ymAF6XFZkrajUxmGcD7SReBuqIDEKwH+qRlgjPkys0fjaVZtFoSEGj
QrWjAO2UDGRVQXHLXYHyi1vC3vlQca4dGahTM3AD92oIsXnxEZvhh8Fb8NTE83Bq7c5dmlNvfhJC
eIMdLJ881ZQnDzrbkqZKeq+i+qVIwuIWxWFwxAqXrP7+7314qblQ1e/9qlSXjH/dyH53poKlfFvl
XvCgM3LQE+49A7DE2eGYMjZpurNILlA7IjY0O2TYIEWMseQ1lAPHDQg+zCL5+4+53PAcL0SE7zix
om1Us4vY3ejtcoaaHCm6eNugmNKl2pabTjvzU679/JIG6tRmW3SN+4GzuPQ1h1wh/XSNr316TwjP
L8q0VRdPxs5TPWMSxH+l6wsOK31JGH9snFBILkl9d8GMiT+vgoIbZBJraTCPz3WSiMeKdlJgcKnS
1ltbdfbRTyKIRQEXDnbhxxyD7RL0/vCojSZHKMIEU5hRelReWBy7MhHbPoj5TMxjsu4tIFNO2s/Y
aaEaKjoTSUrU8YtdTK+2tLJbOJmXMS5mzMOzXitNchd+pMMMRZFHqC0u/LQQ7IvOWU9aFWQ5C45n
WZff6iblHjab9O9y2Fh0hlbbqfSNMxxT4+zA/xf+ICGFREADnZBGD8Zd+AlFP25qBUdH9ymOAc0L
YnH6xZ4b3LQZv/MZb+LsHe+hSfwPFSQp4N653D1ZeeMtkY+IGXFub4tx/Ogj80OSfyfp5z9rLI4n
NIgXdohkWzT2uUU3WbZeobcMqLIzg/3Hppm6Q0ogNmQUsw+d/qGwmnv5NyykjUgiKKDNKA4Y7BVn
jLK60WhW3ghqHF19KcNZ/QUiuSgQbgOLUPJ4b5nnRwZfnQ4oHNLCdB+4fzK33KVKBht60+kEz59t
w/5puvljGkCQjVn/cc1D+4tp0taim5dkPqYANcyLXo4jK9a8TJ3go6+wWnpUN2A9zf5q/CZaJt01
76KvwSu6S9XM4wbECHYpLqG0o5onALfxa8rCXBdou0anVok9+ZtWP4YGs3AzFZ+eESILJZdwGrND
4Fa/jTV3G4rAKRwou7Mn+hZTYukeU6tHB+lite4cXTxPIvu08MmvJ5GXO5P1+TRs0atJO+YEewHI
LOasqw59NdVHM7oORZXfKKH3OJyxJ5g0t7O6qwcxG/z5dju+ZU75OjHdWGdANRaun6Al3b8MFI+c
/v5lQFQq8fHnZNXd+DZ64kHJfF8zXjpiWtjrlE06AaR1HIcYk1A8Nqvchjata1OxX1b5tkvNjUvn
NX3OlktiJIw3c1F6kOxJQHbZY9MF3c3Gn3Eko1kgxFsrbafBL/krnMfBK5lI9WXG6RboKrSLmURx
7Kv0Vqftu5ua46ltg1NZuN5zTZMxg8yX3i6uGuftIW+c5DCB0IIpmp+sRr8wJpg3eTREa1ZmPmW4
zReDmqKNyqJ4X+TA+9Ixv9evzw4FdE5ItEMUG+EyW8G0am2EBipN3Me7TnLGB67iQxAOguOyL6DA
G3vHHO3z3/8qkXl1DU2+D0bPPO8vDtn4K+HSg6zM5tj5Tr40oaqhhc9n0OjObapPXmqfB992v90+
+bQ6q9mJKBuxITVbBnjBOx3X41pjVR9UnnCLr+O1IA73bCfT2qsHBl3gtoFZqoVtZz9R/y7y8Pm+
c65kUxwkjg5yUMm7G6Nlshf1UfCrbJTvLPDTM0AE3Jfxh1URHNUdGkUYrKkIBdsSaWwjkqGejH9b
IA+AXEjQtrlRnG1/2LQmhSYuU0MhsQEw9FjoRg080NX7/OqANEUnbPWyspiQgc/IV1WCAQuSz1eV
9BTWC3prHRolrILJM6jUpeE4e4AxxiLv4Ytbkf2Xh8ExY6y99boyZwrEbUQGtzghI9RkRJ2ACW24
k8+PYRHJNRkGZBbrc+y88djCiJVx9FmVhA7qFLEx7gSTr1DJTZ0Ba+jtqQSt0H25kzW8tHVAjsOX
A4CjcgPciHR+X/9pmS0aDBH+GgkpU5bOiEg43YXILR/AQb01MfFpLzwn0Ui2yDya8Zggq92ppWZR
rCO7nK6z8sfjYHZfHXe7+0TE+XAGiX0e6b/EjuOo/OT7767VDTdZ2RoSXRa92DNojUqrcTMlU3MN
09cC203yH9SdyXLlSJqdX0WmPcrgcIwLLfrOM29wCjI2MJIRgXke3IGn14fsklVWmqpbbaaFtAmz
qswkGbyA+z+c853is9PxZWiqjvIZlseyKk8XiI4ZJydQmwRSWMa3yIPzGBfGjy4BrDHWqE/7Du8f
0YcbvuRSo8x3u8i/wqiGMxfhVJyz39F08ywuq3SpkIqC2g8849TWCAsb+tzQkgeNWDWvQWyM1o9O
Kep9wcXee5w9+AijsjuRYhhtzdDaQd8MgLljqtJ02ofRzeyDWfMAxaPf3ZjHwIipYAVNUUE+PU+i
7o03x1KERfGs78mif8d7B2pIoqseGxjL9YSlQy+7wqkzHtyUeiLoBo5kBOAbVC/sJyh/Ns7Ik68i
wER9XKs1GTc2Z3CjHt1IhFRCM9v8VvJr05AOMgHbKdN2wYaAEBRJn2NWWXoHSPOR1O53QDgjdRym
UbT6+UsghpdhKqMvQQwXFpUv5v4QvocxeOlT8dTDOCrVNB95z4uHBELIEPT+Q6SMbV1GxUl39wsm
7MpNv0uZ6AcVxB/52L/0cFn4u+Tprm5FecmS+ZSGBpUNZshnQhx22MOyq0GzvKn6/r1P/WKX10G6
F6LAI+qk7yn0gccZlvDWtUuKCjbQayJ8xuNErsWTb/T6iESXyi4lp4wRTbE3hX3uWq+6253KX+oG
rrIYxbHKPG9VFd0tcdMK3WZWnTpPAHAJGvYiZhFc9BCd6zwoDsRlvZSOC/QaFdIuMcmGCwNcjubS
W7Gcaf5om06yk0QblOPd2+dDxsgqYyXiRextfYbxjMP2xRLWgSTwDWhCcSQqLHUgrLFlSU6ifirT
JWkC1pdbmta55OmtzdG8/vEH5hbDTrtvQTAbJxRz6G7CI0EnqrZi9DGD3GNQfpo6rsjU4a/y739E
Fn+pRrlrN8w14h/LwnNUIYj8oueJb0aO298Zih6wmIO8BAZKj7jThDXLSJ37OeXivlAEfudvZdJT
86NpQ53qdnpmlUaH4sOkGSdaM3f6FletvnqsnlGddc7BWko4LwD+0PM8HxO8U8z2JYvqLJfrXLTN
Ka4HPIcDUw98JjQFLVPXyUKoFUVO91RkHGOjg3OgtiEVuZ6852zJQJ3RvrgsWziZtmMWfx+mIr5r
reP70PCpVY44tWl/xXVjPht4EgmbyzaMnUmOW2Ki/igA0g6GHdrkD7IBs2NT8NNoxP2sMeZyg/LP
2Uf0W1djHPcUlkTWFs57gzqkDKKTkyTXIoFGGWcmpVTZUrlLQkV4nSLq0FatxW9tVxPaPHrHfGax
V3W02QM92WaMmQoEPUy0OcHNFRlJes9bBllm431YXkwYgVe4mMSmfBvq0tqPqPTXlany721IHTdp
Yd9FbfwYrDJd+Bk8UY0HYVdVtJuOf4+j8BqLSFFxRP2DifiWPOCKhU4OoCXKgDv7EwDkvlDXMY0q
vtNwzubh1NuqvbUqjlZRkuprvXgUU3onRq1sl7i1b1HnMniZAIZ16XuY5fGTj0VToZg8mtIQ+DlH
Qm8SVlVkPWFKHOsTL2B7Xvj8CGXN/JAEmOAZmpxyQ8NZavRhFgaclGgcnoNSeTDTUveVIOQTAbDG
ZxUjoDcpXHdta+Gf7mbm7kaXnkyJnAGaVXYcBhT7ZGedk0w6l2kyvjMPyfeMaZD2FXrJCUw2JKGx
lTCzbsf7nh+VDZo+mliDYGjF7kxe4QrEm7u2oqZGG2Ydq4EDBc1OvvOIOF9bNreQDyyRoJjhBleP
eyMox20V+fXWou/o0jy5eAonXcSaetL9zUn1fPLjvY3B++LPw5XXM94R1urBwNHpWy+KPfytgxEW
/kHF9pvOF4eAgL5TGj9wsWO2ZVvcU5VBqXptmuBHCfl9rORzu7RKQgTTzm06cV0C2qPhtXbTT9tF
RBsl5YOjG2PH/P8qYletjUW60g/ktIlC4CSH8QMtZ1J8AACnCm0fA4/VQ5KxM8wCnPmWXz1AaXhu
8IYB/poPVcikKja5XaHJ8T5KAfbJ0p8wDOpHaAn1I+Eb/qa1rRPpqZgeSu2eZfc7spNlM1ipe0NA
y5oS8iEsx3EZPoAQtKN8j5UlOhmZBbiqemj5HVybwWQERxjzOsRImvXq7M8q2uEWQXWDG+yewhJj
cOqSujgi42zmuHnwe8s+McUqdkaQZkDji2yHBQOfdGi2z6mGh9/4/nCJqw1RAVyE8+jSrJKKxLnB
4JFW6OA0SU//nXxLjDR9bLpFWtRN5fdyoMixC/leNYTvDqHcuC7BoC5z0hA5pGdV+xaREwfSOvLc
aC8lEHgvezYLLrepePYj9+KDS8lc7621pVilTfFYhdZ27lVMkUAAUsiyVzXpW8Pzs3KoIJ0gQS0T
FtcuLpkKNQ0HznBlClHCDBYvFgorOE+r0Zr9mwhpgpAXQlCLN5lpTkecz5SfrbsZx9xlVTyOW9K7
aH0DJm+9j8o6dJLocp/BYN29PH4D/cXQnZmYJ4wFC8zsgzeoJqmQmmiw7H1LnOcaze4XDnrr1HTt
yvNZIGSFvihveC2ipMHg0f+mjrk0KVBcC4pCO9a7nqVBWMzNyoDetI298CeiuI3hVh/YD0EUccjg
kmqAN4BPy2RrrQs/6OAqUrIg1NS6yF5lJK+hqfcqL1/McrrB77gHCY5/w0OpL1FBhrJ/wtb+GhTg
Ml1rINo9p4SI0+k9B4FoVdDDXSt8xznFTqzzXhIjUGvYkJcokh2JeuW5qNlfixgFIbBQEk55Jhm/
cLi0U1KuhDNNG5/J+qaW9S/TgI5M2LSxGgxxs3JyXDRVUtwMG7funvnHmHe0OBmopuj9ff2K5wIu
KvbER5kREl9o2r9Seu6WnqH5JoZwk/op7Uilf07cfVfAC911wO5+1VN6MfrWfOuq/DNtqaPD0V40
X1a59Zb5T9z43d4d7XKlMUPAFuItblpzAB4wdxdkM1c7qsbnOTFvjHVPs5bOHSjDk8s2ZOuzH17j
ehwOjTIMzKkk/oi+CLdFCEOAJjDfAlcrvjmmPCA2ew9YUdwnz1cn2+p+oAR+aeEyoN0wniI5caMi
R9jNIiTYxO670yhl+ahd9xHtdHgjZyjecig/5VUjyS4cIwYqJm2JZ95pzriUhol1ZseKSdiIy+Le
v0+yrY8T88VVlVoUGxH4WXjZz8wxzW1Zo86s+62G9DMoHl4IfoWQbyyr3pNOHzphwAf/CELmQdp5
zaL0Su+7K6fqscuHb4nJttezPxtmHDp0uaJSjWButLZORKytqaJTj7PrErsjy2B+39K96LqIHqBu
ladUyrvPwviWmK3eEOOEsy6INtIfqnNb4ur0Y/MTZ+98Fm2drd0hQ3thNgjqK8F4sc/2g8Oyqks5
hFq+zaocpobzkGwUN1/CsOQUAG8q/I024Eogmic7NHoLKW+YyIzZOUNmTtnUvpmRsbLdgUCiOGj1
AVZgrxkcJ8MpjmKI68O8yTqEt8INjAcjHZ/aGo2PmNjICyaB67yJ8703Zh95y72eI2xBj+1cWUft
IKpy5YYR/t8+v7a+m3GHMFEfewVcBj2H1zKLmaL8ylDJtYziiTqpNovPGbk42Lvm3jEvGdMA1GtX
Mwzqh7NPkyeSGUFG9ejZZOJOk3VlLqhWXEDGYYypv9Oe/7o0f/mTGZxtw7qLIWjO0Az7XVnYh9ky
5XlWcBrYrap1Sx7dxQK+e/YdEWLnJ1WmBMcSYOTeuxrfsttWLvs5PFVT/AtjavkcS/MTtQ88tIqN
a9Z08a4Hg7iznLyDqAoepx0dXCINaWYanMXFSUsoUmVOO1r6W3u0xqONwJTDOczOHkUZjU54iJYy
V2Er2g2k9BnMCJ/n8s3uTYTvoX1b4H83ufzRBA4zhzlfu1E67rHpA7AJGBpGcw23x3T1Qbemug+Y
37rElidh9CfJObcLmHpt+EnP1mREv0DOPvJNGAMoRBSDXeWP1Oo3UA8VY4k5jd71MnTPU0++KgJh
OxvtrK8b/dNBotDbyXlItXPsFoPh2MhrGko0F4FfbXWZoQDlNbuh6PrmNkGycY0m2AQ0+XmTt6Se
uM8dCbI7P+AqYnePVwkqSMi6xxTDa4oSY9WEw6NTzEC32G6brv9C1hE2kSpM1wEBiohjJBuE4cgW
t1lFbQYqtR0+E69iE0+3gRGR9whKJ4aX1y5Wx8ztfyNiJO49JRas+Tkjq8ZERbM/0YokNkCHssfz
V2kf+GUF+Y4Dv5o4F9LZ+hVn8a9CL52ZTk+1Fx+HkYqhF1O86iSCXxx739vAs470LyvLXkRcQ463
UYDKKdMeh3vZqyN9Znbu9HBFx1GfbaS8+CAZJ43BwnSkTARbLSWu/pM7f2fITPRLh9S+QvpaX4XO
rs04/vSs4ocJzbmv0i8+45MdIk0bjc7eJNGdSwGDrxpJbnD6ZifJtmS5h9IHcFEZWhfDVFvTpFPL
F2Q2Idk87/FPim4m4JA4gLg5yBwZW9bEthG58o4X7yVELzh77peOp0s4hz1lMJQVIwFJTL48S03P
K26V15wKT7QcahtPD08l6KYzPKtHA+TdMWIzyXPMGtlL43Uf1vPB8Kaz1AVMgUUZM3TZmTvWuKmA
2HS/NfaBOhm+Nzy06TafwmI3BuoRQYtzDay9mxLBHswhg8+ujS6NUT2YCYlqNUOAQ5ANryErdI0v
Zq8sPgaG9tfCPU4QZQUyKh1NTLl8N17P+CxR54H6Fe4+Ll2EDYky1lMmH9ipnsIyv2AVSxB1c1cF
ptpVSXgOWuPDj5u9C/yD0sy/qPSC4sxAbBW2Z9ed0wNQESoZlIPPuavw4L4lYfAkO1M/pAYVQ2Bj
Q7DgQZJ0lP/wKsarcTC8eXMNVUEUb1M8oOijn13rju3mQKZL6zBqiC0TxxBd7770Lbk1MP0WWZs8
hpb7Dlksvdh8+nTA45kK+VS56pDgveUxb569uOGjdgjWYrOk4AAky8AMw1RAdabZpBk67OC58G8P
WGV5TGKf72/YYb4e/RLzCz0FMLULP/YtKqvfAco3R/nkLZjkQSQUPbt6Sr5MD6RscVU4z7bgw7Zm
TmYhRkBlla/5ohXriR1g4THuNdDx1bxEGA2GV51Av0+HvnKxUWQVmajWGH9DiNuv4in6ZnpQnEtw
W9smSdwVes5gh+Kx2Dh2TSk1QDv17GE6TjEvZOykn7XMM9rY0SIAIk/WQxTaj3PzMTsozQQ2uAlJ
5mc2PAOQiY4JdnF0HzzQ4YeIBOHIQwM+xK9+JDErB6oUBMmnEk9TQOv8CGgi3vRG2b4wvj9OVfec
Zu7waTXORVtpv1XmKLgWknKT9Ia6K8l8wjHzq3DJF6tADTMiOg62fJsaBPTccuk2HAGohQE9rh9j
02c/4Kzob0C8ZMmbQRYWn4pm20UwGd5zNFlcFZAu7qb6LedwI9oeQiloVT8l/AMRw0eJKzwY3R+i
CeC4JmXLIBE+riWyfe7KXVzisJE5olJbkBA/E27RkGSGki3dFhpIMl4OfBim9VLNMLB1w7RnyKpd
LC0L92yc78zYJ3kI4d1A4m3pTttSkjMWQB0xN2ZscywmwP87htQ8vcw+i+qZadzTOCJjsiPOJdaX
hMB4g7XVY/iT9B3ZDdaeWuG3oSj2TEbIvo0sb+S6XIfnYTLByY/YhIys3vh18hGPyK4bWbPGalBl
5EWr12MZEKcaMvrw+Vir8qVollyjfG8ywDuIGIUEW9t+jjWoqvFXVbfPc4AYW7ASHqmcAtrWMw8L
Bg//gAAW9hYJ7H7bvgaiv0Q6aDZoMjeKhjLToHP9SteotBuS5koyzYiW5ZPL9okjvhccDODO3/vf
BMa+txXwAN9BfhtX7rcEXx39y65MjB9WgliVUNil126wCtIgNSHINxa4LxMxbCv/q7BNxe7eXE/4
Rbc5C47xZvT8IiPW2TmpTiQszyE3dfqqgO6l7XCQfQObuSsdFjpwf2UyHI1+fDETiC2FHj4iWDH0
PyZvXPeOchCDHkZbX17ZhI3rP1kM/jfOVYFr4M/GVRumMsldjkc6BRh5oPb/bFxl0NsUfE4ze9iu
205WbG1y7fk7oKE6YMlixxjTxzZgM2kae3fJLJRj9T0EFuv26fCfGGnFkq/0p/AKfhzPBEiB/Nh3
PQvm0D//OFZCgAQ0Hr0nhggrF9odjNrtFgZsv40Yy2/tJvvF4ovLQiQ/7N64Qlkhgbxzf3klTCTg
TXx0+sVtQx5JS/wnIXF/hE7+9efD2iD+cFsQePaXcI3acRijFx1Rk2XTrDMPGVAN0/VAnBP4sJY8
0Zhp3wr7671n+5BNdfc2eZ9WCmrGHzVg/ZgwLNUqJAM8kf9108y/DGT5JwLp/4G15l9+of8Hk12k
6Tv/Iab0KSH+6J84pX//T/7urfH/Flhk6wrHRL/suYtN5u+gUh+EqQuzJ3AF2S384394a3xopBS3
pkm8kkUL8g9vjeX9zcSWTnqqYzuuY8v/irVG2n/BlMKzJ8XTsyzp2p4jfP8v7+joySy0O2s6OBX4
absD3tQwDztOMznnKYGDU2ING6lCak3HuIR4/1bI0bJVa6EK8emszDL5MuZe46D0H2OreoMshCpe
pF/VOL9V2lSbwhxKHNuLudB+7P3oiwvyhRTtick1QYySke6KHCgkLDZZc5H+Zo/yscH3u1IIHSw6
O1vV19xur5G5REr1aA9bG2eOEBORiEGar4ZU5eu6YcsudVkRkRTf6m5yHnITolLoLGZjxabKm13O
uw7Jup48pJDFTOjiEt+ZdRDswoKCaPT9Q1+yr3DjqNs3zuBucJS2JzfywrVMcuoObVnPynGZowcC
y4ztWreSTmaVeDURGWSQsIRO5LGaM0nyiHznvswX08xXgeKLEUf5bDK7xow6tRdfO+F+Lo13Nkkg
yezqSPXrHCOTbkw2TnYMzarbInhJ9uVoPTCTdA6IwFlveohGKvtNAlN7JHOZG6MIf6VLcOTAXGOj
rO5r8ttmjTnmHpFttsmKcjp3pLqxfLKQD6cRW9Ng+J2J8ivvShalppPeOkiUuBZIU41hvDshpNJs
9LKrds1zgdKE5Td2+t4Nn5TlvZolrJtlBXKPkj7baJOAH1MsUw1bVJvBDCUdoexPDH2Gpy4pxp2X
4k7EA0tR3c1fUtbtoTfBlefoVzZJhXtDmCM2SRmSDWD01VWZPlsPd3R+Kp0Htzou7G3ioA9h1DpQ
1kTwB3UGuYpg613jFe9GaMhdgOH8rVQ8SDBaAVuTjwHjpuKKyevyG3+hgCu5ihHCzfyOSD3PMVIv
6ubS7J7zwh8wtDPlj83kGcDADF3ezJ8aG4IrkHOXuE7XeIyI7tuhEm+OAEKns4ogpE/DUO6nsUeW
MA7lA3kHTzFrlb2uI/3ixF21FTlcj8THAxYoTchPHV1GZWbMgsrwMREx+orQn9ZmJKhZydE9G5Gt
V3lpNDe2G80B/knzlEphbBpiioHfkNrDxNCApz0spLo6/e75ebkjG+G5dVo62lyclYH4vyn8R3e2
f5P00m9dp08fxsnv2KypfBfHWK57EGCbHhv0JqXw2UwWKRhxlIlLVTCunXz5WLhj/Q2iNoiktrmV
RcPbXSvM9DqkwHJUd4nm8XfWWvEhwFB7KMAgb1QYw58Ke28PdNgg/mFg0dplz2klP6eQygxrzHz2
YeS+NKJpv6cDUkDco8B5bUvvQ3eEtB94ZA/g4wGDMTUbu0/CNV2rgYEqSojD7RGe9b1hEoVmDucw
sDt8gtOn18jPMHTJR8hb4+6GyEXiyFk69Ho90rgwnLJpVEBNbDxy82ioOa8mDwqST9O9Lgc7O3RB
plmYo7GSIpougUgOZoZBPEMJd+iLmcUVo+I7io56p/PkKc3t/jJjatzjdsdMHouYnAksYEbue7Bc
g2ALpRTwqMG8MLSXwKYm9Z4qj+A8DiNEpY6t90FaQPO1NEajss12kd/fcPIluPCj96ZxWlhszsIt
CImQ9AVeHk9L5Ki+h6S7E3u3zlKk9hxtOkjkSngmJNAhi7Ct8UVyU9XncbDJEZFDetEBEy8Ov8+0
RsEQe0Tp2nbTbeaeX2NQoUywikA+OiVeHY1Fa2OzoQMuQRnSie5b3rTn1ktJcfR+UWAFG5xUbCV7
gzwETxHBRzR0FyMkq+T4DOCSPTIpk0csLLDXEzRL/3HhKf+at/vXWy34SynVkYbXSlOLQ5sgadC4
MZnss71DXvYjsih54wphYs2ztk1K40HXBj2Exq3PHOunNgqauYrrAR4e1XRlyX3eIR2cK+MLp0q9
cufswtFP29K5D4HkALIEhnYfBhz9TbpYsSe8hUlwNGnfnH6idMP0ssGUGK2d0iOfIbqpzMXLxS5p
xwrktzErFGqYO+zZ/VAkkjLtygxAp6Pzpur6nLeoW+d5zHYWkLLr2ID/o/XfgE3WBzYELVQm/ZBl
QGmKwbd35KjJl8gbGWaMY7oBZ/ulFf53q9DtIYkks7VpSY2ty+uY8+oCNcVdaxiod+fB/oZjkc4s
bWt0FhIRqAJhRMl+MolwPeix/w2nZWOz0dzEJoPlqKxPY5DMPKVz9ug3QfeKz9jE7U3wJnECb6Nb
f6V5wDhzlNMmrzR7+AJsP4vP+M1OZfQ5G4MHGCbBOtqP2E0I7MpvUVvm/NZ41shwAXjZCkYOLJsQ
g1MJd44sMaHZbrpxZ0cdy24wV3QACJgig4wKFb5TRACsSbdzxaSrj1jHZ6AR1qOM0odGYrVVWqIi
DNMtFmfAx2CkVlJnHwamJno7k9cFTdpBJ0hvUoPJamChAVFWNMImdZp1FAwQcQjEM0qI0QWT8J1P
XsU6kIy0SsLStrmRWE+h11bXofQwThJoh1bE+ZV3CWG5XFAsfnt9UMLFXeRVn56PAaSMEKVUpJvc
Js9+GV37yVMhuz5v3Fqe755SNOwrRY5b3wWcD711DTlZJBDYRiNenXUPNpR5x6qriaED+IZMIyLE
GMAHGxzQcy9ZYLgHILeMt1jCk681G0sHvSqMkLcA2g1LL6UvAvL5GvDVs7/oQFkVonMO1Qtyr3Qj
s4LlBmIaDTcQKUZzQ4RXbshl/R6YmH+nUGty8ORjpAouD7jObM4rMlCNbCuw4sEd5mPuzWrTLddO
tFxA2XIVwQQlZ8vw64MnkEQgzSLwefB+87++wcx5ZZMLH1GcOQSxZnDLkZuZ7pTbvomxtF9LzmLf
m7uzid6LfCj8G37ueQAcPDKvG1TGPSugQ7ZcqOFytaqeEYnD33kH3aY5q8WM2KAs3vn+HD6mws7W
ECAuceK1l8aVyLSauUbcyV2ullsdq2q/XzYZITJbctohoUw4uveWLi4TppQVAgMW06cmLNpjlKFb
M8sietJR7q7rpaIoltoiX6qMiHLDY2lBe1q1h2GpRdjC9w9Y/mzUIglpz24U0q8upcuSpcTaknIG
VQYawhqcGT4zHGRL2VMEmfvWkQSwq6mJwqU4ipYyidBAvWuX0qkBAojVgXIqijz/ZihX/ayIiN16
tUqezdwhes+n7q/q7OASqoS5KGLRHKK/gJ6HFBMj9rAUcshziY1ZijvZOv1TivLsNFB0A9pAOzQv
5SCDAsIA8KpurKkiijmNy5XdOq+O6T/lWsiNVaU4x4j5SpdiE9gIKG+Q/jt7KUWXAEO/G9NbHaLn
S6lXmZv+NgyfYdXQk+K+FLXpUt4aBYUuBOe7Xkpfxmtfc0vjkcr2NkaC0TdrplUW43KiV3qNDUcf
3Sr54fbJOYX+ngBhRelO7JrDCdLHyE2Sxb0jXqq28bCo2tWWgV92JMiZzmGp1MOlZidj6Cql/56l
U7gv8KhdsASpfx+o/N8OCvn/CFwhuASE6wKV+Nfsin9rh/LjC7Hff7u3Hz9/dfGfMRb/+AJ/jwWB
ZCEcKzB9aTkiAFD3v7rtQPzNIZEjQLAgPIBxf8pPDaBfLMkfji1ci0AR2n1gO338P/675f7NtWm2
GbGAvghc2/+vdNuO9ZcRlG86punaLpQzvhShIPwQf0a5VTxEMaEQMeKobuw3oVAF5uyFedJhIX1R
Cwel7qok22QLHYV4NvFWtmP5XP7BTolz8VP4bcBBblNGbsJauPku6x22KoQ3m6tWLBCWyhcAWdQf
cBb0Ez5ZNlCQcNjjmzwi3vPVg7bzBQyF9O6VmLPsMUjNFgMIwW0VK/YEdMw8DxkGK7gyCpp6S1ac
XFTFy754B1vSkBw1C2iUljdo1mXQofRVw3RI8z451gsDpwKG4/RQIHVLlz7LUR8cgLUn0NUMrCwi
iuVC2yFjvn9VhYoYP5izdRoEe/1pNm1c3jggS4G9rFpIQK4K5ungu61RgdsRamS8GyxCXyuapXeN
Ois6iChAuCHK2dh1nWUf84gB7NrIDe821QAxjAWjVEydvBNjlJz6hbnUKHJJJSU2wGRnFXkNBxGr
he7QG7lzAV9b3/1WoOc0qI3HBQrVRF6yURV0t8iEUWOZ7nT30VWSGdt7L0hr8RCIkO+OYG+tMuQp
6wRP+w8Z8QXboXIpLcPIeqTN8Z8LBGwHbN78/tA+IaidgPAkjY5ODfnZly6d3Ltd9O6dWY3xoayG
YytHuaeUMWyRjU/fcKu1v6UahpvTSgQbjW3LD9sNqwVniaS9/MkFWb/lNv4etiwY5faBPTqoK2pq
YlR+Xc1ZF1J6PnlTlFB0FFa7VcJaCGPmWPyonUGIkx4CPKim5xPoJpMaU248l4TselE27w0dzR9N
JRKPyMdGhtjN7MnZwnFGstV1zbK8K7L8mz0HULzrwutPjiFic9HMZ4+qbFjK84ChMYYChegxywuy
1P1YxuTOVpN+UcWI2BS/PaETup3hjnXhFN2KPgpO7oCIDmiXjz+hbuc3GwHvL37NwyFOu97C1Mtc
h3Utq7QMeR8aXsu5D5Oicdd+4uutGkT56jrgHtgM2rc4dIfHKA2Ct6GT4tklZ+A0QHS4zkaGTU/i
l3xCKQaCoPCns5ipnXwqVzyKTOtPrq/G82hPPY1C1gwXCFUwxwhp24PJA1NcT0oB7XSrsyiI9XBi
m5l8ZtfBOkKA/m20ESSMxPkxrxg6K90oJ3X2qDv1j1ZO+DdDvQzh2L8XH0Y9DOdyKtxglcc1ZYNV
jCFRyRPmr1VaUNoBvFJiZOGYpMwWwuCj7hr9LGxdXlIsBoTPlYvDfC6Fc9AqyFHwxoCA4XNyTzqA
E4l5dyBFSIfsCOR6boy+J0HJe7ApMn+YbGxvyuSBp5YNWTMWJq49dMfN1R48pNGuTH+mOCqStYnM
/jvzjJY4iZq14rPnmvHFAhWHnUjylWHdtS0CRkR2kPPa4qnWZvtitrYT71gRF/CHq7aEIk0sLGr/
Jv8t2OC9Y9HDYFCFDbkAA2kwzIXkYM5bbav4c0orEB1V7wU/YPo5X3nmUWWpnpSfM/CdpEYz4nn4
CubYf4cNN3AUYNEGQYobmfWQ6A5OpI0XttrxHWaN/1lp0T/5o1OTakuvm69lWzjWtokzYPtszhbv
SBwx3IvmcNoNRWMiDnCQHiYgUmnB62IG6toF7+R3Gr97WnB4mIlLGqfiLKHpyiWKRsgI73Ms5Sd0
zKnb2UTcBacSvs9jyRsV7LLYi45ZF6ACjosob6jqRO+uM4wpRyJ9snHlFYn/5RAek8Lu0sXWsOPx
UbQifoCnz7aU5lxzzZCGi9Q9DR5SPwwwSlrlzZ6Rqy7mhn5bMjeW25blSL0uYdgn28JHFgrTL0g/
WttQe1kIbL6p4/B9tODW4sBe1CY8nkw1DEkwQItbi/UV2GrckGnWQw2a3LLFJjgMazspoCGbc9GW
21QnaC+acnKnNR+NPlgFNd3GyobwuUTw+CNrFsZiEjf5vG/cyvBp3/h/cHog6N5YmGTefUwM77W2
urcB//NvzcC4ACPpobifEY6+Cg1eCsZik5LyMxiMtLthMAIAdPBO2LKkDGzQ0ybhdR5wdcDCJpII
nYmvbiBv2wcGcGhEFAyEEDt+F8drRF90jlZryhv5RDaLSC1z5pWqJmN7COgULUpe76ERORF1s12y
+VZS2WdU8O1xwIJ0I8GXLiTwCJiyW1sFDLdrWGm4uCELBI2h74W04r3QRffqyaj/Ca2dTIAs1FGL
95wR6JqQpPpDRXhkhwpMDbk8boPL0rCmlWavdAaAN71GCrgk0wsQKmxza1ZsErJetylGRJqrhjdo
WkcANjaG5zcY2of+GbpvKjbEklWIHnNZIlat+/zcTUOOFJAxFXZp1DF2m8hDOWOq3giL7NO+x823
CSBK1SSXmhOes9mQZ1jLZbVLilmR7pm13Ygl1KgSvOr2dChNj4R3iFf1Fh8XGAEuGbVpiYAgsbHp
Iyr5WZ4738/Mrd9oTDVB6Vb9mkZnPoQ6czJG1raJlAIOa7OWmjiTk5iGGp4z2vofNfHva3NIixfd
BM0vsoN8MB5B+d1xsviVLaz4kBZGFsYkeD2EvXinJxayQ1fvZqMcfvuirohC9HPMKMSqoiPxB+V9
MkErTlE8dGeSXPBH47dyvmwvgmXoBrXz7I3tfMKyJI+6V9DxRo3JNVeRveFtbR7wEyfJqsKafh/E
SERnNRPY2Xiyffyf5J1XbxtZmob/ijEXe1dE5YDdGWApBlEURSvYavmmQKXKOdev36couS3KYXu6
vACBnQtPd0sukocnfOf93mBYXDKMlJKPeI6iWmhuqj/CMcvue5pWi0DhHnlChlV7E1VtdaXVbv4l
D3V2erbZgKNV1OCyWNmtrNO/rE0PT3ttUHUmphFvE7wmsQ6qfa2EMyDDdwWB/wRObF2RfWpcpFmT
nvK+6ZNHGI1+cSslOdUJXgmWtadCTeylgJS4KHly6fcT6Y0gCL6BrrmbLjflT2qeW+dOrHkPWVA0
yzoIrS2VSnJftj0UkLDrkW+ThumdqqpqnVe60505Uht+IXYcL/4YvjVmhYO3rxlXpFHQ439zj/hh
g/q7ehyWnamYGquBxEBTfNf9EvtBdRMmxopsBiqIeCgmyNN0LuwikYnEVbhrnLT7ygNeV/vJ2tcj
4b42sfd1CpI3ahY6ttQvBPoJzjzb1zb7MscYKp5yX/zA3A0Msr+6bgW/w4NOPuwUqlASaGyIm7Jm
AEvMLEneUWEZwElxvgyM5KnmWzU6NCGNLnVW82dzqLZwYksu2ETsJWYQVkg8Xp6sNXxHP1q0jdck
OOjXpouVFsqQDsJg49nzNIj9eSITROxqinAfpnWFT08XomqUHW/VCE3xkGK7Oe2H6s8MspKivRcw
Qqi1jGDcDNMdk0gB4IAIxy4w5hlRm8G28qjiNwFW0Fjm2KkeP6YRy6Lm9BTB1adCTgzOF3JxfX/a
9hTcq7pLuHwErRihzyS0aIVttAqyQUQLqn8PYC04dVO6arTbYhJsmywDAcx78kfcPAbhz9rgIemM
dCWWUJCVzo+0udRIxb0aElMryko4L32slAzQiPCEVcX+PAwJbuHSWmQpXwLtJWtVxzbHIEZgqdDR
3DTUbBTGkXHT6Ha6TmlFLAsZkimB9tmG+UO6SlfFU9kU9Uc8sPXTvnNT2nWqNee+EgyW2tRTdeFO
GyG/sIW2gdRA01DSpAY7I+kZVop8a/CVrIW2VTZ5G8XVCaZy1syHr/Mxyu3sIVVDmVi7qsL5NUmk
FpxPzrUrcDyLy4GRYXODHa70nApZASsIc04NOi6kZGyHA2htLQGquDbDat0EXWWstBzW+f+ycBRJ
PeRSmOLhwpHeAexRCNSKaqHCY2uw1sjEMDtF9U8igaYJhEeHTUgQGSo1LBF0/HjqNIYyVjepfl5x
c9enXmXbdHWl4kvTGflHNBL95zyq6Z+2IcB6ESCuxx1UCzBe7Sxgc5AsipDBnRiFhk0K24nmudIf
QYVGFH9YpZEhT6otfl4yQYVzu+SkmSpozthbtR7GpaP41kVehECjklWJS6RCMD08zAFi07avEyVp
6IB2eI1VdpZ97NrEaOhT6v5HlwRSbnV2STx6EQmPgZXJZ5rblKtY98qbgm0d6XDiDy1JN+LL9D1v
iNwlqMhznOIuS3QI0gACZPbhPP2pa53mKTB8y6Tt3ESPcMOJxG0U3962XKzvCJ52d5HX0DCownge
qamiw+7SXHNWGFoN6b+FIISXR2ovaBq2z56d401rFnzzJAnktTmVHLW75MwWbi0QwM+EQtZb5otL
BB19+4XDgK2QVpmk+sHqncYkQ12rtGlw7hacfMX0ozfQazXxxll5V8uSdyO4hfy5t337c9ZHfNFN
GVv4FOhNfUMQnHRK99P4aJA48qkh89M7gRsdr820de98M3axF6FlfM4UiRegExC2HSC8K+oYdZMG
lrPWFFFaua1sftRak7hI+EjM6bYL8TPK9nNdMSPx2fXEpJ9n+9WgqoJ6Fbu2Gi5RZ8M1cAIBkBIy
GlXosJbQ1PcfUz+0Z8V+qZlQZVCODquQ2IkQTT/WQtgJ6x5ELd03ZxklojdTYtTCA8GA5RyKAsWL
RGUF34zg03Lqi3afE55tRtdQ2QKdxjV3ApBD20HTWrSDE10TlhcKXhvStdulYhKehJWaryAziCLm
SBikk15vUL762IJCGBUUMXwOHeyiV2aUSPU2ygQmHtQkhcwzWBiueSNUnX/NvQ4vRKd2Tugq4GvT
6h3NK8LTUsmOdm7f1qtUCdriPjLcWtqC6sKH7aBCnVDFxDPJjvEo9hLlWRoS2qoG+9+iUtF5CuS3
kcUEipsNmW5DultMZ3JZeED7guZQHBgO3XVtUBY7WgvwI/s6CBREiSsdniE1bWsRpC0PkXKIksyn
ABk77ESnuAr4womDJ4SOGVitah+nTKmH3wlXIhVWQQUbWx0S7ISI7CmEcTiF5BUZVUhtMJCsrA3m
r0jEhig8PLJM4giJxytpCy9Nlcg8bwjPw7zLX/T4alMGFc42GUL28O10booheM+1c+x7pDbb4aGT
/OHm4TZRWpuOk486VRvi+5IhyC/JHB3OvkRaPTGUC9ymK46f5j4v4uILnb4A0Q7ivy+5C6gc1UX9
KGp5N+sRhW95Qz06B9VzEEkQLpj4KEewvSxnqkL0YLYPIQwVExV5FJF0Aqw2czrf/EI/Jn92bNN/
rCrTfs7rvmhm5d5PxjfT8I9aqKx1lBOGmIh6eu9BOFiQ9eRsZULRbptcrddiiltArQX1sw0gz67c
1pSHbXwJOaaYOU0uzwnhQjFO/WcOvo3WUGoRl95nA+0FLkJSFwmmfjaNKlWN8egOM+4EYIPCJ16w
oU9uSARrOeW8IC5iiEHSHjLk67Q4zeysxU114UqNNS8lFRNFRbHP6t5oZ2TRkGlquv5jXfndAoIJ
9iuBHsT4fchYmtaiearChL4jFlX8lIWidJlS/Ijs8VnDJmx4tE36nkJdDc4rEsgXYSP3iwyCw3WI
a3DxwhL8/42xy7KhQPz6OcZ+sXN24S5+fAetv/69V2hdm8gyZDVDEqF1QkCjJnghslnKRFFkVYe8
qKmmKZuA7l9NonXYb+DuYOeySuGl8pe+YuvahIi/IaobEEGDgmb8O9j6/gO9pXdSdKmEXmkKhtTg
9TQYD7H1ICiNRAH+WRmDKqWUZnqH1s+BsHWrpCJpYnJmrFJoRbechqs+06Sl35NBiLxFnTe+Ys/Z
6tc21IUpSRf9LBTYzkhXesIOiDaZKF9B2Yam5JsPZJLCXnfQnEitgVY4PE0UP3qwddqpGY9UUjtC
IS6f4aPvQOttMKnxoblbIjSYTMCW0ov0cqUZ9l3fBBaparoGpxieupjj4mzJ4VQlptSNME/OCfjy
k3BFoQef15jFmgXkCE7C3F+HIUFWmfsJX4qNLOUkL10j+5Yx1DROi7bG/l9Cl9I0SFUVHWsHF/Je
Hp/RA1bww477AlzIqy7IBQNFSfGHPwudSkY11AyicttDByngih+Q7bIB2jTgtQk9kZaesUDdsnP6
wDsPYhrZhuSEKIVcYUp3MvrkBqZ+qlQeZnpuI6yH9LG1jsuxp+QEZzbqSajpwYr7J9nUedCcyYZV
nILxLeIs6AH3LAFrM99w18BuuG6nBDC3xmeQt/Q8Tpv0xInwyo8k+nRt7Ty6UjpPKyxC8E9TZyJd
/rVvkhlel8XMk4ruzLC3nEYiqtlQv2ohLYGNgjCFFqadUMijCJEaoUqzInzWcw+jSFhGkHvQxubZ
DVkJ5x5X21UQ43qQlrdaq1+kbXlu82UGYv3Zynps3BKRq85wTg+W3ao8RE4WwWWH3k011k5fntoF
ARAaHIpWsW9UmQZ0hX2GV+GIithERiDEDXMKf3uWtSUXLY9/wboKsatiztKseoztxjmB9uStJbuW
UNJWyMW4rmD4HJIsEyiQGyx61WQk6FMipwFlP2MpgP5O5Ki1MqAHMd3GnS2t9MGMmc7zHWBLtQji
KrjNExcD2iqO1lxKgls1aC+cEkOmgMj1UsRBojz3zEzhegwxvicUMtIyEqyMKy3pAnz7PjV81Wu1
rNe62ORTcGEsjXUrXySm99jJirlQaocUlty/0lvsDWh94N6MnzK1ctlBWi4KPIDo9Rjkg87wrnz2
oTBda0RZA2k9CwSkIR00nCWsRX3u96E0K8RgF+dkYeHl20JEugsaQ+d2iTesSXdNrWJavVm5TQp8
JfES9wVDwFrUVeeJpp+72ucurYWrJkJck4VkxHM53cDBIhjbiqVPGRbGfpdKCyPJkRe7ZN8gaguJ
vunjCNPpirQau8uvyf2qz+Scq3tRiuIsBzdHCTuNLEbBay2Vh+AimXOPJbr83ncFcyO3QO66FHkL
skufQ8OsllYe0z3KglNoj6j6MbSb1r2QLr2KfPFIjzeYugorBJiobRucRn20yMGQkqt+gRm4baVn
uTZnDeKQB1uziaeMl0aE9tGAEcQmWJZLUZScRYPJ3LQDbV76MW4qFTS5VZ0of1Ck2msENCQtJ/Yi
LkrnlHx5DwmRC7UjEO6jzoJl2PjdCcxRGgvCKbLcDipwbW/9uPro68GdmWIlhPOyNsUh87KWE0wv
8hOxgAtm55LG7MpdTnz3rG07fNAMQnRbr/tDDbiu9aAHQYdTZ/YQakNUrIIqqQjKaecI/rLrilMk
6qdou69DqvaV3Ysngxhsizn0nIi8q8DQ5aVkQB+ARzEV5Dg86WT/M3JkrGuCzpobmZHjPQcaEvs7
r3VuIaQGmGWV6VJCvApA0CbLCn5LYzpXOcILEDSc+BuhXHodHgyCb5KgZqF2yoVztY4fCgrOk0LL
nguCBXOU4VNJa9pLj1Nq6pX3AQoEdNKasewlFxQz1qlx6TTUrbtQXPdO6KMnMlTtuZoo3HBMBWP2
fk6yqH5SSBD+uWgR96ZEBv7ltAuTivms3Az/DzQDHRKbrBmONVMNH/7TsJPuTVX8aGmQWFrcu5dZ
3F6CsDwloWHReeMebnUSSJFvGitLN+hNdgjQC2RkfP8rS66auy6g3jKDT63VfenTRtpKmvKkxS4W
l42bPrhppjOFFfEcJyebBmxvncIAJAnElK87ciU2iUXglILvGv0fceeVcHe8ClNUP+ITGkERnDrW
NoSHt3V0h6BIPMMLwxAw0eGPXgsctm3AdeKqtQVoebbFZCKZOVwPcetq+Nfhjyo0bgMCxbeFQukq
67F4XStwdci1Cc49GSpu3EmrWkjbmen2wq63IVh58QPtcfasSi0vYsM3YYb0162smWdq4GIVIUUw
lrMcTpsXuJcETLXzxMzuelRQOJ93QTftYrfd7A1rIo/CgCYK8nmtg0lKj6Ln2Iu0TVLRF0uCSpiW
xSIPMuFRGDw6CKhXrwUBdqkmB8EaN49sA14RwCSRyJSysCJjn+KLb+x+QZ5Gfa8FhgeouLQyp7yO
O5RPctnpV0UdtDO1tqUzO639dUFRscU8s9TTepta5G0j+SIcO69POkiaUy3DAcotiYztlAb0xUvC
dW5l5Uwz2/xLFIpXYB7VNVaDFZbr/mZ/ttjEx69xBPHXMk72Z0jyMPdsr9Qk0qF/t0uEcvmwByn+
mYalYzpNukSFL5eIc7ULQlyrzXOgO3nO/lhuo8Sl4tFK2q96UcxQVaUbTZWZIvgIXzo41sA5b5+t
pYo/Iq4KEnvqoFm1M1SESHW4G8LNF0iEL7LoTi/EOdPYX2GBsyLNup2FlkIqhK9KV7SXZh6Flu+l
6k0iFjq2eA07gRTbMPaziuVpRdFpYUP9iUCxT9Qy7i7TpNgUiN5umcQbVYDW1bueskEr14L587Xb
PpGBVYiNV4bRMSbCqcBJZUiXkUsWiFDYHOyxZ669Pt+Y3GGXyEBTzuEE/z6uOUunCi87yuK1Y7jl
LDXQOIVO118WepRwIgKYJzF3fC2P/fM+ItwozhVtGmDctIlSd8EB424duFJlRBfIK3G6i2QjWypJ
t/TUQrmwbDm7MEpaa3KGjZCt2uJ1Uujs/j3df5x3CtQAQX+DO5kzK316fKmd041h9VySCTUTB3oc
ignnXJdnEd5YS9/CHkx2++6kyey1CBmNLbxD+W3pp3JgA3O7NYSP+FbvlQzHEfUcRxAMqTehS4+s
rzfyYNyihHDqRMiBXUl2kZ6eiUZF492UcpylGvh1GaYZCcqlpgWEqBVKOUsgXFxviASo2o01CNUA
Y3qcb2P87+BVYIXQXITVeV+LBBZLyVLBbXmqVdwgHVzvPdG57zSgkSQPibw34Vc3OzNXwCFpKYPc
Bdc0dpaRlEAa2FV1cFdreGrw/RDYpy+40VPGuuZHRTeucbLqz8q0dKkN6ZHYNL2NNn7EhoVWeWST
HtKql9i00q8LBBNjR2kh5rhFoXm8ppi5TTzlJoP5osYuGxsG56XfgY8KOCV1OHFB/DQVYepjOHyS
p3FEgLh9otGvXqUwhKEL1kh+1QjrdoSQNOfWoU4ynVg1zUwyxW6Wla0wI8wjPHWy/AHFWriUfSFc
ejnuPBWNZTAfKZ5jBV3MW7k2rpoc/TjsNldMnms2Q6lt+Qo625xhg2lvtPTL/vb4u2/RP9WBHQjK
/g/4bK8fZLYrd/O45CS6rJ4Aqp4oscviX//Fy+PHPPz0Y+LF5U3y937p1w/68LR/5ZsuffrnPx6S
KgbRuXpyUKce3MKHe+zBxX3/lvbv91dPCHd8rOqRR8vyREHZxbkBM1iXpaHJBT+Imm//Y8OaKDot
C5MLOJfnvQqN13szQj8bg19/vJfB/PXvHHyA3WM0SKMLUM6H8mAIaI3SX/grg/DuGd8GQZHAIRQN
qqGEQp4eGMy7t4NgTAAhqMh0qiT07QNt8MgGge/mL86Enw+CMtF0AwsTEbUHKtgBjHk7CAAyovGa
ACYzQEc2AtAw34NYP1kLPx0B2QJzMskk0xDZmqoE8fTtAOgTBZBKFdFYaxKanaMbAxkp9ehZIE5Q
TUmqZmEKYllwUg8HQYNBq5uyylDsV8LL6x3TfiBK7FUIX0duCeLEkOH2qqDECothiLY7nAwGYyNh
ykqW3dHNBEmHucBUfU+d/ndXhCKiNJZFWdcxodGVPXb7dhSsiSxqiOY1zGteNcpHti28zIaxB4Rs
wvRWhvNPg6s2fOmHs8GYSJJ2vPuCwXoduR7gumusApA4k+MRJQNn4NuZoExMDg4miKEMEP/xLQkF
78iXdfqufvu+WPr5ATF8SkUawiY5IGldHE4DgjIxczIZBoT5Fs0QTtDjWg4GB4SskI/J2xoxDPJE
R7+oUA3R2aEcYnK9nQtoKTg7FBGdxfDT45sLsq5ILzXc3x8ESZowA5CEKLI8nJMq7LG3g2BNyIyX
2TYtC17vvrV1ZHNBxURiaNkNO7uIx4PCJxg1LxRlYklDhcQmwGb5XQVpDFsIdwllvzg4NY5teXw9
NrkDjRoIWZng5CHJlqlgKoN66HCBmBqVNqM/1GsqrrvmyzF9TEXUa/0wdkbI0oTagc2QQ5MrJP98
sEhMeSKqtHE0Js1x1g/I/FB1jZwNQ5eb2yV361crl8NBEJkN9KZl1gt76r7GOq6dAhkdJfV3HIF/
t5ikhIA9T24O+w5/7tf/mx3TUhHasTtABZD1fV19fNsDnp8jJ4OkTqBIoCMEcBmmhPLufqVPoAsO
08HgFrbXIR7XXBgqCF0eW09LGrASlYiuMq9gi8rvUCd1IiKPFOFeH+kwcP8fe0gwBoamIVeiZmQT
/AHyBlWFfZh603x1hjquqSAhfn2pcEdUUeIEtEWz6MpqTAOynw/2RkMnYN7gekkNBQdob491ZIOA
RhmgYOy2QMVgMBCcE+AuRFkbhxUD8mQWAluwyaCLRwg9UcvoY29XVNQiiglMQl6Qp/cVtclcwGGD
slrk/nmMUDSnG/T0odpjko5YFMYEbzeOAQX3tb1Q/XBRWBMcE0HlZZbNKzR1XItCseTRd0xtAhg9
AK1kPwBlDQ98UyxQQnNzYRpYElOCk/LoSmjgY3ksIC3hPcCC4GPKElYX9EkPBoHdkc3HkgwAaXyn
93YGxzUR2MvM37A1agq4ElkzMvZ17IOHg2BO+M8WnGGuGJRWxwe6DC4UBl2lkbuCLE4oififqhls
DSCyh+OgsHuCNTBZ8IYc9sdjK5+ZqRLlzMhhkACfGARgNsXk2gi2cjAMljwxgZx0/sACk9l3fCDD
y21qbPkoAyLQnoArh5/Z3unz7f5IwYDVFB+f4uSlcXtss+H3rQpuDxTQXKhgnb+/VBoKWyQgCwxy
ka7WHpI6ri2SdzV6h6Qzqan0JuFGscLew9LDkmAScN00v47QcQ2BRPbTWJCF4lHGShotARUT2638
rnvNjXIPtR3lfjDcIMbWCtwguElrIAoG6Ds3pXc3iGFf1LlsDhdrZQAfjnBDGFCm0YsBgAXUbsC0
qaCBWA8BFtQoJnXl4Gb8ckK87MNHhL3K9N7HHpLUCtqAsoG50uoYlv3BIWkCtXGllnTqqv2ecHTV
86tJNvvU379G4YUNvAI7SMZU4rUF8/YKwX3SYOGR/HaMQNs377Jxg2BOFHgcw5f9wt55Vy6pE418
G2uorl9Pz796NvyFJfMnWe7E9cLHPU3Oeyp+xKb72S98/f6///krO2z1+M9/SDQgD35xYM29vPY3
Ft2/Drq6ewbbmx9+ZbTtX+f1r79+wO9f+uC1vn6qr//x1HvKd/mDS7bFQB18fZsXuwiy3X/Hj26+
+/Ajp7o9nvjtDf3zHwdv903N/Mvn/8oMj1Ysu8DolyBl+sDO/qV+GftYWKu7/Ou7G77TFwhh7GNP
d3m3i3dvHyy9EMVGP9mLfm47+EJJHPsSZ7soqj78xy5K//PDeoc3gHcwQiAjwzkx9lXWuzyGyhoc
DhJsRw7i0c9mKYTvHrzHjMc++HwXFO7usXl6Sr++y/1G8FJIjn36Zvfodj9epi94xtgX2OYey+jt
O3899Mc++GP1WD24T3neHTz8he4w/uFon+4PH7wnHI598NXO3xUl8UMHz34hLY199s/zN97wq//O
XnuDx0b44WL3WL191684+Nh3/aksd/mPzonXfvTY598+FeWH6VOMrvvg3b9wpMY+fbNjM2fDKvOD
Of6KiI59+rLCPG5Xvn3ff9KaRj87OXjHfzY7xz6Xg38X7eIPiOg/XHgPyT3f7qoYNPXF4ed4RchG
v96vCoFvleXYl9l4fZIflgN7WGd/mx378JucvPLDGfT68N9wMs12jxRi+68Dc4P8w+mufgq9t9/F
/rX2qO3YD/K/2CeM3Ic2u3gYp3dv/fUmPfatb54crJV33cGqYGSGx/+GYnL2FLrvB51Hq9ALxr7z
2Z/rjRjLr4/b1wj7dz/QV8e+xAkn1qPH7HG/PuvN839DZUbA867Eguq7V/hGzhr7EfbnzC4YPsjB
Z/hGHx/7CmccBT99/m+YQjdP7KLO+xr/WyN27Ps/3z0yPm8Hx/gRb/LXL/Ojm+SfIqrv75dfxVE/
+muHl+fhNx7Cp13+r/8BAAD//w==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18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96BB7C"/>
              </a:solidFill>
            </cx:spPr>
          </cx:dataPt>
          <cx:dataPt idx="2">
            <cx:spPr>
              <a:solidFill>
                <a:srgbClr val="184D47"/>
              </a:solidFill>
            </cx:spPr>
          </cx:dataPt>
          <cx:dataPt idx="9">
            <cx:spPr>
              <a:solidFill>
                <a:srgbClr val="184D47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1HzZcty4su2vOPxwny7VmIhh39MnokEWa9Qsjy+MsiVzBkdw+vqTZVt9pWr1bnW0dsSRH2SpWKhK
YiEzVy4k+F9fx399ze/2zZuxyE37r6/jr2/jrqv+9csv7df4rti3J0XytSnb8lt38rUsfim/fUu+
3v1y2+yHxES/EITZL1/jfdPdjW//+7/g06K7cld+3XdJaS7tXTNd3bU279p/c+3JS2++ltZ0h+ER
fNKvb9fmNtm/fXNnuqSbbqbq7te3j97x9s0vx5/zh+98k4NZnb2FsYScUBdLxaiQnBOM1Ns3eWmi
n5eFOqGcSCQJES5ViNP7rz7bFzD8L635bsv+9ra5a9s3P///fdgjw39/NWlL78c9e+XBxPXZ93v6
5fGc/vd/Hb0Ad3n0yoNpP56Sv7oEphaJ8ZO2a5KvHf717c1dvjfR3hxN/aO3/c2px+JEIsQFp8yV
xMXKPZ56hBRMPlGuVJJR+Xjqn2XR09P/YOijG4DbXL79kwX3vxKVVVLswenyNxfN/vauje9n6Idf
PLq3vwkOxSeKUJdziSWhgqIjcMQJAcfAlEsGzoEovv/qH37xdwx7GqM/fsKj2/n17eriVUF1nWRZ
UtzP0j8HiIgTVyBEEcGEIUIZe+Q9Up4wIYhiimApALwfAfMHOn9ty9OY3I87QuJ6+6qQeNd1kOZe
3GMI/+ExkEI4Vpgh/hgQdALeRF0iGSNUEnnkMc+26mlojoYfIfTudfnKZl8U9s3/2RfV/3uz3bdx
kTT3C/ifOw6lAIRQrouwQIfE8thxhHuCkeCcI+xycuQ4f9Owp6F68kOOANu8Lpc6v03a+AWpAQFn
wRRJoF2cYkndx6xMshNGlMKcQnaCi8fU4LxJ2vbfmvM0MvfjjsA4v3pV8e3CmnT/5QUdBp1IRjBz
FVZCKXlMBdwThrkkjP5kAkcU+a/NeRqM+3FHYFzofwrGYx79oBagcKNEUkoUwgi4pxCPIrggJxhY
KMECFh6SroLA8TCr3hv8sDR5ZPyPuugPxcD9uEfv/fXt/ctHRcLFPgNWvjdv3xwz0guIGVD7HBUB
f3jhP1snePEeCrRo37wkF0UnwGSoy6Qr6c9K4GGNxk8ELEosXCHxccR+nj1Pr8CHY4/A8Vb/dBUe
wfSfReVsH+2hfru9X7D/PIsC20EcgxMcwjRE4APFfICJggjNoWzmhBH+HZj7r/7BQJ9j0NOg/P+R
R5Cc7V4VJP5dHif3k/ICeMgTzuhBoXDdH67wCA8hTjB2mZDuE6zmL015Gomfw45g8F8XDN958z47
RK2XAwMSCaYEEc4FVMn0O9d/4BwgKhHkUvAZwtihUDjKmM+06WlUHg0+wubd62KVvwGJe8mKmYPU
x6BWdoHNYEZcEJQeoKIIZH8IVS7/TimPa+a/NOZpOH4OOwLit+tXFauu9um+7cBHXs5FIH+4oOlB
JSxBW+KcQTn8AAxBTyQUaOA54nutfJzWn2XR04g8GHqEytXmVaGy2jfTiwqyRJ1gJbFiLgI1nOHH
/iHAfcB5GPqTLPIMc54G5PeBR3CsXlfZtbTpvtl3L+gi5IQrDB7CENQkILFCmnjoIvjEhXqMIvVD
gD12kWfY8zQevw88wmP5utzjpkkq2/xbFeBvbhXREwGuAbI4FMJcCPEYD4XhMhGgiGMOOf0YjmeY
8zQcvw88guPmdbnHdt+YfbfPXhAQzE4EhnR+2LxzOUb0cQ0CAQvD7hJoroDLH0XwZxn0NCQPhh6B
sv3tVaWQ3f4WuO/LhSzQVhUgwkBapVCM/EFbhT0LyaAspExx9KNofKig/LU5T+NxP+4IjN3rAmMD
u+cvXIgQesLBM4iSVCDKMX0csqQLUjiDUoUrBIIql5DxH+LxLIuehuTB0CNUNqtX5SIgAnVd0r6s
okXwCRSHkiko1UHjht8fpXZJThDDUIyAKz1VIHrx84x6GprHo4/Q8W5eFTrL8iXziQvNHlCS8EMa
RwLc5hEqgp0gl4AfyacTyl/Y8jQY3wcdYbB8XXFre9eAuHgfOf65lIXRCdAsF7o+XBdAkAo/hoGf
MCRAO1EKCXAdF3znYdD6a3OeRuJ+3BEY29elZ93siyR/c7a/tfez8gKA4BPYDCXofv+HHe2LQKsB
4koJEHyhkP+DnPU8k54G5eHYI2BuoC3qaG/kZzfW8cbI/4oGqt/MbdzsX77tALsnAvwEESUI5Iwn
GtjUgQIw2EaVTPzBW55v1tMAHY8/Aum319V4oBPgYC/nOMQ9gU6Dg+ZOQViBrRDyKJIB/QIWDC4D
O9nq0KdzRL/+0pqnIfk57AgJ/brKRX8PnaVvQJWHWAbc681q39/lL7lfgk4glcM/5groQASh/hE0
oD8irNQBHPojqN2vih/7V3/fvKex+rPPOQLvz972iuLf6R5cC3p5upeUZLACqkAOABHsIinkEWMD
BQAJhQXse3HGwAsfo/hMm56G7tHgI7xOX1eNc7q/jaf/QG6C8tOFFh3IT9BX8Z01P3YyeQIvK04p
VEGg5Bw3VDzfrD9D6PFtHYP0unLTh7u2e6PvoAk7v1/F/5zaAUIS3OLQRgWtcOp4T0yKE6AVEjZi
EBSrkKzY/Vf/CIPPtOlpeB4NPsLmg35V5O70LoIu7P30glUQcAcXtisxBfESNvXZY+UGxGYCeUsK
KIF+HEx4DMyzDHoalgdDj0A5fV2lkL8v9uY7hfCTF6yGoDcRlAHg2iA7H3oPjzpfgDlA8xjsLgto
AMDsuwT6sDx9tlVPo3M0/Agh339VbnNhby0cLmqa6X71/vOIhvEJxDHMCSWgEEjYrXycc9QJuA2B
vgxgdz/b5h/C8zyTnsbm4dgjYC4+vSpgdvusjfe3w91d9aLIEMHhRAK09bpIUALJ5OF+Jshr30Xo
486LZxrzNCaPBh+Bsntd3gKl9u8R7Sz5Wn55yVIVw2YzVEOQ66kE1Rlc4xE4h+YYigm0xmDkQmff
MUZP2PZm3R5aDtt/t4CexuzfftgRhr+9LhXoNJnL5kWbmugJSNUubH4K6AYAeeeIJxxw4yAOHZRr
etgnvYfjB4F7hj1PY/T7wCM8Tj+/qkB3ujeHLoH7Sfnn6YfAnjRlICiAbCA4bKw93pNWwLdBEQLA
fnoSFKwP088z7PkTPO5v5BiP1+UfvzXW/IdONBJ5QuH4wuHYyI/zPUcRjp24Llw9FKs/Wd1DYP6W
YU9D9MRHHIH129U/dZ4/PdtAYOtdUSjyXIwxbMAr0BofJF/1XSmhAko8+b1hFcLIK7z9v9dUf/Tu
B2eifz8x7kPLyuL7UfNnX/0OPhx+Pxr6czqfjDA/Znp9++tbTF0J+1m/H2E/fMgjIH5vlvvDmDto
0fz1LTR6Qx6AwzoIjkR83415+2YA5QCuHFryIRfAVo6EvjLYp3n7xpRNF//69nDwRcGxl0PvhpCH
XrO3b9rSHi7BuuHQVQ6XDlsLh/xxf38XZT5Fpfl9qn7+/cbY4qJMTNfC3YCs8/ZN9eONh9sTDEPt
BGK4C0ESDt8BCYTrX/dX8AiBw/v/b4ZJTLIsNssEkXfVyBZisCsku+GmTJx2mYd5tRyauflM8k3X
p0QXsymCAmVfSpYNZyLuNCWRDt2PpOzqdyPZzYn02iwnXirbz7aSzg56s7QkabebstHjYckXBfkY
KouX/USY17QdX0UiukFTWix6MXAvUWV3gafBnrVF5s1ldmrG1l02DTb+SDovn3Li80r0a2QlnN7H
QxrImvZePYdi3SFW6TEucTDkPNR8bqZlO4/Gb5UoFsMofbg3etbaO0eNma5cw73WdkSLmLua8H7U
fJymIHMYCczYU91wd/Yt5e0eCbuoWTmfOm1zZbsBbarSzl5fTsmS8rnQA//owKd/6JqC6aLPLwaB
zXmEqtLLcyp8kqlxI7vofYscPdbWL5p3bUVucpvmvuy6m0HMsa7rGflW2FM3Ykabhl+Erp/U9XlY
z5EWIzsn3I8pbT3b7fsmanQbc+KJrtxkpRi9uW4DZTIRwGd8Y1PYajS0i7ammY8SRb3KnLoJz7WN
sw9FFnPfcRj12Rx59bhxqDsvUV9JPWSLoVcfVTJujIpSPXHjF1RVgapEo7EwHzEJ12lOdnbosW6m
ooS5qjsdVZjrkMC8Zx94pNSCdgPXGUtrb2A0YDZM9DBlF27DvbwWY9Dwxhud5PPU45Uz9o6u1Dl2
q2jDGnsXpn3pw3f3QctKnY5Fqls8jLqPnK+FQ9bMzXfjhKagc7ugztSkoxDfJOkF3PiXhuIPZZPl
a4dhR0sLFwXzBVKl1yYt1dBhGHm8qmLNzHKQ0gL4yY7MptQ2dS6zxrpLYouVTFOPy3kVi8RrkmHa
CpKcR/DABF818qZj2Sfuql6buNkmLL1tQ5Kep7a5Zd+a5tTE1aTdDEW6EGgxNXhbRUWhaVe0ME0R
1e1sE4+pDZbdeSrqfZ8kl0mi1vmczhtrBi/EyQr+YB7I7vVCVSTTjuy+GUBugOl3XG8yRLt1lfqt
01c6zMymrCjTc1KfObSZdMvtcsp7HVNnCnrELmhkL/OqqXQ3O/5Y5/Eli2otQ/Z16PI+YE7uapa4
i0qSTYNTrJ00nPywY0Gj0tQPe3QzRr3Oh/ndkLgXOJobjSJzLq0be8rKtRnBnfr88yBJtolFmWmE
wOHaJr1IaSc95vBLVTZe78pveZic5tFUajV2ixxiSVDPuPB43QxaID3authh3FG4seobG2z7jhXx
Xc7i9h2XPALbkgsnNM2yjEWtM2SHs9YJO206EQbCFsZPG3tDXadZhDNTXpL01JtAiV00tRNrgqrr
KH8nMapOByTSZW/3lS3Li3CotxPH2cZOU3OaVShw8vByCvt8PccT38ZmYL5r7bJOanLKIzdf2iFW
QZ/G7xis+otG2qs2ROGu6Wzmm6nsgrZ3T0OnM6uoN+nWlnZla9OvqCDttm9Iqmu3MQvWOPWmpqlO
qqS7yXhuvHD4FOZp+KHOossJ19dZkX8o3LkLEuxMvp0R36gJbcwQpR+qvluHWZN6sKuGToc6Ck9H
l9xF5UUPbhEkzLELWYkbhsr3bRhfEFLVm0i4DPwjRwvSIaLncqyWvaukDnGBlhWzZ30h7K6AW9nJ
ueIemcZWD7Lplkhio8fOpQHtVbF0rWTajSq74SoEHy+lN5qi30qIYrqB5Hc+YrQFKepa5ZHdtuZC
drEIhq6Jt7YZYp27o4S0ES6kE9NtPMpe48zRcZjVy6G6iNx69rJBpDqKFMxRoXQTQf7I4sFqOwuA
NM77Tdn2VjNezV7nfiEsv0ls/JGPGVr2bSy82JDr+swOdelVyKl14bKPg82uwojFHmploztGdYTU
xy7FX6H3e9tUA15EsRx1yS3T3Im9ZCoHjWJhdd7UXzrIBV6bCk3m+ZqYwxfbHGJlaj0bCpiiDOJ/
eFaqOvGGPvySpabxWCS5HoX8lvLP8AyY1Ce5GXUxoaCktFqaiaKFbGINUa5aQCqcdT+y98TN66Wd
KATHympHNJFnh+pbk9pvfWdSr1pXZZx7Kik+FbW6Nkk06dSdPWKafNHiWmoz2UsITe3CTjXMr/vN
LdjgcxR9HCd8DQ/tadbN6L6LBC3ganUNGa/0y6jzpjPaRZ+SJvJHVPEgr/rAtAh5k/poOJkXUdp5
Lc1DTxRpUJQuBLdqL1H5wXXwvqp4DZSBtRrPZjHv8GgujHWCbO6XZZnA+h+meTnV9XWLt0Nc7ET/
kSXsLJwK3fY5WUQ1yRbCuBCiO/GNRXnuue0MqaGpLyNaGh1lESwVM1/lJBTaiUarIYJNcNP9Z/Dj
2p+dcYScCHg4+aiW49DNSzvqJu3fo1x+LVxzWbiWebObZ37Oc69taKt7quCldqq1mytAGRZ7VJHQ
z0nzoXMCzMd9PbSdl6ZNEuA2rHRf9ed15CQBxM7SU475CBGNBLBJlwdZ13iNjdMlqatRz2Ey6Djt
mNejbPIZzSofpU2oc1x8cQtPGhN6iZi2aWIua+oOuoy7ZRLfhc1YwpRNmySFzN8NTrFsWHnuDHXn
daiKdN+G0cKO3c5Bwk8kyXWCTb8gxTR6CZXbsHTO4rigPhBH4/WsLf1+oKFmaj6LemeTcfcyxTjX
XT8MeuiF1GRMVrQfCy+u4k+p6sCtx0sUtu4uD2c/B6fvonzXJabXbFKXrKq+hGlpfScfXB83sWdk
fDkpNwxoOKUQDyD7ls4dkMUS9sfgRMQ8LoqmOmSDbNtyQ89JO17QtooDUYaRV+btOnbvmEwzrzZj
46m8zAOTtjeNldkaWPXslbL/CPwz3cw0Oo0zW66xg+JFldH2FCXdZcdx6PWFg1dhSd3AEesy68V1
PF6LqDNayRl+9M61UP0Eq6S5dcZ48kYpr1r5EVi3A6sszD2ahd9SNfealwtXgbo+zHNQFe46Yu55
yDLxXqR7x47ZIh6NN5WRnqxgCzp106eZgOvGYsfDqr+uUDquDtvnXlc567SH6zLLV2NmIw8eDTSu
wtZc84KUOhyAHB1Yw0gz6ylTV34aJn4SN7qyyk9IsWF1Pmk6yHesCrGXVmiVA1RBGOdX6STf5fkl
4iP2RJgAnTz8yIFc636IVk3EvwwDOGxhTeJPkFccM1f+ZKqAfoyTfNHnd3EOy6aUFdHJLNvTOqwW
9WStVyq4obE3QTzZadvWw8K4WbWmaZSsDJ93cuojn00y9fsSlafEsiBrovdAkeN1ZPJVNwfGJeX7
0pluZrekOzd2vyFVTF43Jmd5NqWrMpyIHxWRP1hlN5ayeEmyuAQClVc3TFvu1qeq3YXVKG/iaVpF
kzv5SVYPS8TzT8mQN1sZQf7PY6fzq5Qly47zTKvaDS86lPkidfKlgob5nWF2XI3ANrcsHOLNZJp5
rfIpDMY83MQtqS4Tdoma2yZ0yu3YN/muP/xITRAK3AZDEufrKYrwphXVx4LKZjFQnG8tpvHCsgEt
Sok/ITiV/KlN0GVYj4Pfzsz4KHSydVQB/U5wOl8KKG507MTzOoL1mk0KL2ucXRADlUiZUwQeFBvP
zF2iMxdNixrCuVdRVaziDOK9KAs/LcbubJAFCTICfm0zkS1JUSIgo3G2C/mQe3knh6BnOb1qffah
zsXHvJinmzq26Y11vNEd400fVb1O56IGctROHq6gPotwdRaR/NKOJN3WBQFy46AvJBfDxYxkpFGH
nNNSCAQRQa5G2yNvLqirB5s025nUiea2H9+rcbxpYrNi0nY3KEfJ2WwcWOcp8WPZxpALehJAwo39
YlDkzNpILGbpfJ5LdWHckFy4qZ2DmDkQo2O8Yn1b+DM8VcJvoJEyQGmdwip2b3NeyjUnEFvKoTp1
ElP4SdlATejO0aIs2otY8npZkoov4jgSXp+VnccGST8PNLsizhqoZnZu0xhyZeWQhZ2jaoshk2kO
IK+GnMRLxroFFWUUdB1Q0sz9vvyqVZkl8yocwvxmMVdRoqvWrb+20QzvUM17qERUMMMSW9uWNlfz
SGpNaOyVLhtu2IjJMhsxkBuE0iBRRi0KN1ZLNYSfx7ZnOsOlPE0KJH1hpg95j9QZrtUKS+MGomkv
nYifN60+1Jjnxok2eTWrnapjekpmnmgmMi0mRa/U4Ucy1GualLekckO/EdLsSFoKHckYwHVhDnLa
7SK8TfMsfo8THPthlrhrt0+LD70bBaZSW9S7ZKsmGXqk6aLVmKdA+qrSeG4n80C0M7+MIgSlP1/m
PZGXo9Bl2E8XNI+4bseZLcdUTMCdpR+GONrVSblHlZWnGR9OO9TT6y4vjJdElC97WBtLU2O6jjKc
wOp2riFMoX0nIAxSqJNgwz5czGTst1HO0pXbhp+bDAIcPGCwOyOs7M95MwdqBB2jaDn6VAvnI7BZ
cdumZuFkDKJDPvJlNVQk4BkkgxGOyvqJgoq6qudmYaPUeFWRk80YVskyZ0OhkUH1dnD6ctEnFfms
oM6rRld8UaV7KNPn1JNlbBa14ziXpXV81ozLEOf8puDzeFXLdwZvlFXjWSnNdFYmQ6YpENSzYbiU
Jio+p06yGBt4ciEAoD6QfLiMYlbduZPZKJinjzGPFm7Cdh1E/AGYJRAMVZokUElZnfZVJ4JiRLku
o6k6xVYBv8FhuYI8gc5i4Jmc1pdZz5x1Ndr349TKQLFSQLpAhd9lEQYHat7HlcM+RfQrKly0gZTN
/aIqOz9UUXEFys7WoDaF1DNLHxczWWQDjYDxTskFeFR8kfa0X2LIPktUTMzvIArdCCZSj/USfUyb
6q6o+PSVxGg1lTm+bVIoYXsnPStDUEqoIv3C4UmlU5xM7yOni31MGV6MzIIxlFWrEEzSOUl2HYoE
4JxoEnHrJwUvYcLC2BuBAYDeVdIVrYoPNmqas6kLoyvj1FfleOnONP5G7ejXd3mfsY+sNWMgyzGH
3FyCmJF17Xnn5MHcdNPOMlx7pmjxeSXnxHdIVJ+LvM70NKd5INX0ibjxWTSbdBmOab9ErRuMEMZ2
PMpqrx/KlVM00Ttbd1YbmX3qjcFLWku7TIc48ijpje7rTughZPV5Hop8W5vkWx0tgfUN7ymBFO64
3IEKX62m3E0WQzbhFTD5YUnKCmYkWk7Z4BWiy3a1odIDPePAzK9BNoivZiCFhHdAgHGZLJrMoUsI
wgikjRCCdp7sUNxmy5BWadDURa6jogbkaKo0KQe+plPF9EhY5VtbYuACZlyXKjrrRlDjgMnscpLl
C9VCPJQjKAuSzT4zY6zbpM5WbeLEF1QU26qI3yci50tB8pU7jcl5KGvg0VLsOsIan0i38Ks6xwFv
48xLuUPPs34F8+VeNHGT7uDM1UU7OdXFADKbN8yKruxAJo3KpFgCfUu0a0FCGFJTnQ081V2R1is5
E7VwGxsGchrTZR2aVJOJOu+yDr3jIRoWNaLdonKbEsje1K1koeJVB8xeRyBibp2UjiAD+DZyqAa2
VW5dninfsQWQxYl6peBsaXPW+jVoCN7QYnkGGi0BJaejQVtXLqg+yII6ljVbZwqbRdrWChJMujZT
I3emTvwqdHNI9DnRXZLoEHTMZWGT7p3T2nUdjR/nMEzf1yYDLaew7rphrfKnko+rmjnLsk3nhUwd
UANbHqRTmC1kERrgH17ZzNEaHtBQLkp7FhPyIc4o3kTxForn7kzVtQH9KDabGc5HXbX1p3IKiTck
3CwqxJzt9x/N4be5dIulGPpmST/hwc1OY1BsQFAtB8hCsBDcvryOBxAcI9BNpChOMZwm0YaAoEij
Kfbl7ILQVIE1fRdjD5aF1Yi2KCCmVoHTlmsrlQH5JE03IRAPnQverZqx11NR5JuJFgqM7NWGpujW
UXxalxZ9KAY7wZ0lFZSW8jrvk804j/jc0mKBSDR7cpSgWfGsLFYh7y5Y3g3A36g3g/Os65Z9lXU0
XVQOKIRGQeqdWlwGFovyjPbGo9cZE3brkMmDnvN8F3bqg8WNV1YkWjYdqr0GtXRXWbJlk5tsjVN0
OoF/uhoQ9Ylo0x2bumwRBans0G039Lqoqm47waN+FqlX6AxkaG0yQk4V5V9CEFf8ENQg383pOmc9
WVPei21aO/AuoOveOEUcyHH7mXR1H4iMcc90w5fIwWZZmtHPagcv3WmqtKih5BrgiW9rclg1Kq3R
e1DRqpxgnfEoDriDNWM21pEZmh3FvPugKpiZOfbytg5X0vRiadpY+jGuA5o3mXarvvQYmtCCFqBh
qwh9xlH1ZU779awMvTocIVoQkQNjF5vMdmNQ5xCxyrYBOUp1X+bWNNrhxu7UZMBLu7LbFfK6GrEf
2khzzMPzom/7DVNQiMW9qYOM1Q0ILDXQk7qcdn0MNXLTtUgnbMo2EPdbKGrxDJKJjQONdN3UHKqM
8iKypr9S0oDmXjfng7D9eQwrHRAjXtGAnjOI5CIOp9HnpI1PQTt1d7W7GkZQbW1aDsspoZ9dEAdO
p05117dRKIqVoQXdJPEYZKg2XsTNHJAo5LuKLtWcf4vSpDifescu3Wg0S0e54w0dIGaUQ3ld8+EG
5DxzPZVqA71sY1App/dHBYy5INW1mCNgT3EFTCONRm3HEeSBYiSfoYBYuGF8S4rU7jqVicsKnrbi
457gxfc/p7hUiw6eHQXLKYyDPgrrVVjF86du/qjGgZ5GB5MLvkxUFr/7/oMMckG2RdHPl1GaRQs8
VNSfBiDOUSM70FOm2eeO7XZVbodlBtKGHqOh8Ecsug3vK+GRDspxWCIL2A4Y/ErY7KwI14Uh6MyZ
8+ycHoj099865QL7KaOVSPlZhrJ2y6ecaslnscxm+15NHfJq2BC55l9wHHZQZEb2Aii6l7sAX0iZ
/JBXEdZAus1pNpWwjzNACTSaD0rk7Q500nZphvpmdpxpM6nknZhrdB7yqA54EqRwGuFdMV9NsLNz
lqelo3mataByFwAMEObA4DL23WwO17kMWy+1RRNQEbRyAHY8JJDx8LTtwgoDaSrPJ1M6EH75Dnrg
1UXUj9ILEVmVtik3oAxhXfaHQo1/Ti2vLmMjv+DKDOcoLf0wH7aiF9l5bKvmrOsbqS0L8cot22oJ
C6ZaxFjc0DT8H/K+bElSXNn2i3SNQYB4uQ8RQZDzVHO+YN1dVQwSIMQovv4sqmt3R2onwT3xes3a
yqyysiUkubtc7suXw2Jpx9+nQW3tic79Y+oSGdFpvp54MezIGIZf58p+7eosv6v0eDf3NLhLm/LL
nFcZHJHgqirnH5pU6TMdk+u+btN9OA7pTVlK92uYpjtkLGjXXAmXf3ARI7z99ceYEb7ruLCjXLJb
PsEXTDP+vSt1eTe746PPGvKlqPlRV7P6WeTyJuvdD20VfEI8e3jI6s67QkBXX9uc7Ya6mSO4pTAp
lBbXPWkOQ6P5Yzh5akeR4HtwpLiVtKFX3oRwYUc4wzPgK0vD/DYv+2LHZNXc0gzuE54XUQeY1F1N
mhZRKvd2oEpc+w0MgTUW5KqgHUVAp5z21ugevbHwbyfi9hGCI3zfNzDXcqqRv/JauEQ+JEjm7XOv
RfI498VX2yuyO6+odiVxccn1UuxtrcurCS7bQ1IN15Tes2CCX99799R5pYSPccCtj0mu6YvwIUk5
UgV3RM1LCq1AdtIiCONMUyuuaVdcY824fwZ1W7lpuys6Ye8z4uNRk8qjhd/fDeWkX3yrSI4pUnEN
Yl171+vGqPPJZ0JLcpW1lEfIG6WHzhnzCCH3/jor5M2kwvkPR9/NvsQlWTUPTfU84/76zOD8q1HU
j/4UJDuXt59LG14ATSk/5g5pDymdy+uxH+CDjPYd68mLVVf+dSNtclsmVrbLkVME/una7QWuagfJ
g7ANbn3C+I1v9f0xGdpg1zCJVIvD9RGG+8FKLfc57/1DoJx+P2dT+qke4fqxPEGIZqgR8K6ye2U7
T4z54kr0nO4U8h3XSdVEyAkceY8oNQnr12xuyL6uB/uah4gSS2s84G96XyVaR4j3NTvdZBX8bhaT
Mat2vFH64HQalsCtnaOLO7gYC+8q0OxRlpR8GTQbDlo5zgPxJnpNcJHGeDqJ49CF38P2SLhIPypb
HlzayOfep+QDnhbTHrFv5AKaKHAg05lOR5gKhDdr1dsHB57koZiq7JB1Lp92blsqRM9KZLMWT4XV
XQ0PySuvRNF/H6V3J7k1fAyKWSO+Wua4upmMA5TwXOU0vK0rL30IZg83MuqljwkZhmOte8yVjPK2
FZXelbDLz8FUw7KWc7ObkRmKedZ5uPfnGTKb4NIpis86YfqqtLy/Tvkrf8MJ/oYX/FVLrfI0+90+
4J+//t+PdYn/fnFe/vvDpfvAv3+7/0/bgrO/Ff+oF0Rca/7SghH5Z6x/SRoXXMY/zJoG0uPlV6OD
/8Ak/jf/+P+IEUE5hgMkxTmYiAETPwGL/PM//8aLOGDsALTDBrWNb8FmAZD2Gy8CUEgANhsLt3dA
/679+I0XAQQe/4LCEHAYgH78V4X2f/Ai1lJDD3A1Krh9xLpc+r8BjIQAnryBi3igB6MOGCxQwQqP
wcKiT+EiEinJkVY2jewi/9kH/kOgvFj64ccikcjuFnYkdIDEPEk+5qnzLGf/G7JScR++ZuOSBSPp
bZLNn3mPcEruHW1CouJuLtRNN3r7KRBRmgz32Wh9bhw35l16lLMXF7O6UkhjcRJRgXib2vs9O/oj
iRKRHkKItijUFSLe19x3n33lPQCWGY8Nfcb1+QDEgOOnf07wabUMIyaaD4zID/OURInv7mlW7zlU
UsD/FB902kRFOce4co4BHe8Dya77FJlnSR8qOn1GQn0vu+rJ96xIah2L0kfSqTtoJ/k4a8EOyJ5/
bH1E0cfisUyA3QiyEEkrT13NCdz7IhXPXRog4IDQSO4Nr50KP1pMfS0oti21aOwmMLJkeaF1f5HO
PTSyvKOFiE6k77eqvkH+LAd1ivv5dZABsgmAF9uQHGC/Tw9SlwpurUVoJJrmkFY+QsHlXTo2j3gd
PAYKcdQML2w+BxHpPcQnvP35D1hg/28/ANSYwP0tV0QAQq2FNeD0A/ImZMgW5ElE8MSUMscVo44I
SSEJofEU5JnzSBPux30yPxXN/HmocqQDbMQfS9/Nd8Huh3Y7dZx9IEgG7ubHwE7KKKnnu0ko5NM5
B1ojJddWx4FZaq09QCLlAY6gDndc2e2OjQIBeWBFJuHv6jrBFRy6t82kEG1HnCvqW+cvPSZ6N07z
c2/l8dzm9h7698VtnNskmO5Z0d9WTdbc1I1M35AB/z6h/3+N6ZtC2f9AG38B7hZWtXW43Zv+Lv/8
/t+mMwzAewA0JYq0ApAanZhOH4WNFlI2qLj/Td32L9Qu+D8WaIrBocf+5i6HIvw2naAx9i0KZCZK
usCojYrw/43pBM74RN4JSo+Wj4Idfivng8xtWwGgdgV1q2Iny+StJdpgH3qcxidb8VtkTpV60dl/
dfrfKQxdTvsmL2rYjyunz4tDpme+o0laHs6PvraA5Uo4QQj2TGd5b/PxqnOq7tntS+9bQQW5ZX0y
oez2n7N8ZwFrUxggRGKLvEj9YkS0ytYPfHaURrASmLuIFvPw9fwka7tkXF26bdtZdwKT4CEijjQv
smmfUkturWJtAuvtRklVoTzQd/XV2FUhQuuwWB/zzOfp7qIFLLXVpwcBYzn4rZgCPHUyke3mWesv
meNPQJyfO4S3hvkfKVrID06HLwLC9ThVeLG3lUhvWlF4NpBXqn0d1DyFu8oeE8Ra7C7INu6ClWP/
hU09kaywnDnreQI4qBrs4tERVoOwjrvM6wovUNfnF7ZyLgue93RhyOhAtHDFRZmWyJVJpKz7XYbU
O0onLtk4Q8ODsLFkEWo/6uEl3PshCdhLRypb32nWVVNMAlxSeNo0EnDzcxOuLWj5+cm+SWbJIVgm
HEQYTDd11if9niLClUfnJ1h25h2DwgyVZ/k8Wl3venCWdF18SvLM7YadFXKAUBWSEtrf0dYT04fz
09mLhrw3n6H/Mihb7rXaQyYtHRrcsSx2S4A6Bh0K8q3v/ak4aDpOzq7XAblzOAD1Yk9S5pQokT23
pWsrNowDgIeA6nqjFwGq6O1dVf/MBkSArUEcxim9Pz/J2rkZBqKGso5Md16kdRt8RbopiIDrEhtG
dGUJgWEeBCtyH7ljuE543f6w0Dnurm1pgCi659c72lX6eH4Za8cVGJaiJqMnmwxOGkmTbJdMPoBo
XYB4Z1ju59CRCPL3KUBT/bBzyhFplOFwfuaVDVz6QZwKvhJjIaXTeFFXk3mOlK2K9CBRZ5FeOMGy
tyea5UypzbQo/Ah5MzEhxcfLFNiHEvGJy1Zg2AqnQNAN4TwSV7UO/KeuZjMARoRa6YZNXbHiwbJ1
JytokUiyxsmDAgUJjYFB6cSODBlHcKBAqJyMU3aVFbO7Md3aiRiWIqw5Fb2jk7gmbC6PIyIkQzTl
ZT1s+DYrd8RCC3O6HpfWCRslCeKu650OIKK6siIEN8UUARU7bt3da9MY+t/UQ5O4U8li4Krnj1zp
7LGRnXpqizp7PH/0a1MY2j/yidkjaNZih0x5hHRxxm/DkeGy4B5DYcT5WVYOZAkfnO5XxlLJGV6t
sRJUXyMMZD2Gqa3EZT6Ib6o+IpoWdgjPsqBxAKAsJvrNn2sZnf/6lT3yDQXvh6BGaxEfmA6BY5g4
EBa4WasFsNjLC3fI0PE+Ryxb6ILFtB14jngFm8iutXQ+b+zR2iKWn5+oIA+J14TTcgSNcsPjAqGy
opzJvrvhRCCSedleGZoeIEXd2gS4FKBi53snnJuHFvCdez144jKXcKllPV1JGeLdXwBqFXfULvuD
l/qjfFatIvzWbebQuulIFgbPKEty/cucNd/Q90BjyyzLC+JB4ZjizNN2d6gmQdyNa3LFQPqGpuu0
SK1yxPF7JfJUR0SqyQh4gjMMwDUHuf3AvSGw7pjd2dO38ye16N477o1vaL6YkBys5zGJ8cTM7Ica
ofX2r9aZMxmRWdX+My8cgRSEI7Luzioc6XzVFP13ns9Pv2ISlt5dp6eoEx8eKSdJXAakP2QUyIPR
D+Th/Ohr3sDSxeF0eG8ANLNxmjB2LSwmmu1k6CKWFkLHaav79AtQQmN5RWeA0R4mMKtX94DnsuIr
447nbejcivPjGYZDKJDtArwRxNTNxzjVYxEpJqoXwuo5nsqk3/D11/bSMB6Nm1YFIUEYe2K0in1v
s3LeAcqo28vE0zOMB/Aw2nMmxeIOsSdUNgWd43xuEHbUV1XeyxJVBb5M/5IIaTkbBnHFXnmGIXHH
SuAolB/7LCn73QwEstzNPG1+DBoKv3FCa7MYtmSmM296Hy5vlgoe+V2ZHSqZAt5pA1VwXhTXDsew
HX4SWlXRTHPc9mkXO7k/HIT0guNloxuGA3znGZlg9uLCyUvkt21UQCHZvGHN177dsBF4GwANnENY
nRaYGyuzv1QpVZdtDDUsgO1LxK5FOsd5QObncagc94DaObrldK58PDVMQFb0nUSF2RyTpAyvieU2
R3i59LKt+RVJPrlPXTl4suMYvUtQLUrLge20xZMNuVyzX9RQaVY5MxsCnKuNtL+L6leXTPdlmX6l
If8wMRITjlyAnPZOGVyfF6WVO4guOnKyosIiyhqTFocti28WykV3aT/pnaASZTFz2uzDTmxMtaJ2
S3PN06mqxMvm2SZjPBLvBx5tHOi7jssq7sbA39jCteM3VNsdApSx8WSMXSj4S9jVRYRcMt/wmxch
euf2pIZWdxWM3zj7Y2zTpomggK+E87tR0mLn0uRrWyP9HCbFhrCtHY2h5XZXioTNRR+3nkd2tXK9
Qzo7V1z25SGpFZABk9hY2Nq2GSqPSzPh3Ha7uKkL1Ggoz2n3QTbx7HBeylaO3jW03kvSlpMZURXw
M8kbVDksOIJa3KIuuNq4rVaWsPT9PJUuhCPJYPdFd1R9OrYfgNTmKfBulfhxfgnLp75z9q5xrQPO
PTTpsMCOgBMMLIDxVaAOOmz29YQiJSs/cp0id5cEFwZZXcMaeAXw3owlQ4RyWIQh297ZNWHYb2jK
Msp761mO6kTxAZ+lTlKwIZIV+QZIT4barPARucCbTnrFZdYeGd83k3A5K0Ja//cSqNOgLHjwt5aw
duSmsnss6VlmD1E4htbOWUZvL98gQ9mBf5CJQJFe1MxtCkChfkql/4CSLlRl+yiMPS9Wa2swlDyj
Hqstx0Kkgjo/ardiUULJfOH2G2rNp1KwPMXgrGVlNNNMR+noZ2jmcy5QuWKfFkr8UwmaOsR1hOb4
dAcp71B9mDqK/DKdj4OkX9rA4ht7tDaRodplJp2qdq0+Qjw+HlvroeDNkzcVf4J14MrPy42Y6Nr1
6xgq3gI9jyLVsY/S3AbCebpjPLwiotn7nFylyoqygT6XuXdoEnrh0gwdtxJPuRrlX9HUa/gTRcwK
mqDqJP+DchvlftPx/FmtiNnSgej0rJo2nAo47X1U+CFKKooc8GflBBurWDHvC3vb6egA35M0J2EX
1SijP6bER6373AaPsIViQ9jWFmDo+tRTp6JB2MczUpjtjswlF/t5yoLgcH6H1oTMebsGp5nCspfp
EHtcy5dQeT4qJxnOgs72zlKhd19qVsbnJ1tbjaH1dp44qp7KPk6TVtyERWsfWo6a4POjrx2Hofa9
SiSA7F4fd6H72pLpdmrLHKUcZGOrVsa3TcVvQY6iNVkqfskDrO43N0mfuSyfz3/+ys209Jo7laYw
z0vwlARdjARfuctG3KpDnb0MLL0JeeFeJrO2oewVb4kKGcgSVO7dN8oC4s8ZHjt/+nJ+FWubZGg2
QACjbOGzR47Ko6pNPuTa/uJ45d/gjL/Jmp7+vqhPE+1rxspe5j25v1k+pgQugo5pMluxOyEhyhPe
7Wa7BnSpLvI4SBQwRaqr76d8Rq1rr8qNvVs7oUWsT+YeUg9kLRg5FnAXH7QWoGJBLeQV0Sw4Sib6
6/N7uDaPofR9IxxLJHUfI0P+yEuOCm4Ha5WOv/Ob8OdlkxiKn7C8CYZc9fE4SLmz1fwI6DFQPY58
Ap79spvYNhQ+rHyaS9RcxMwufgDAn9/A4ARP51ewJmqGvjud06lO5bAmw/hgt+mjOw+3sp9eLhre
MtR9pnVYJChaj62lCt6p6ygZ61fRsMs+3zL0nY50GnNUj8eMjE+8So5jUd/YDt24OVaEyDIUvR6T
JO3ctMPVR54Hq0HBApvw8qxzhNrdakMlltHecacXBq1TlbBtKYOZOATe4nDbgW8pHepPKL4+pE3z
0DvNho+yctSWofUkwxNE1dgr3sOhS+bIcdtjUmbR+aNeuZcsQ7GpHLU7IZQf1fMA3CCKhbyNU1j7
cEOVpfY6v5Z4zLp2dy3b+qqEuzDTfsMcrn24ocS56KYM1Q+wtvUH8Ezsp/DHZTtiKK4IUf05c5wr
ypr/cJLmgYfB1WVDG2oL/Dhqqka/i3Vb2IBsdk5c9G57OD/6+wLJQkNrUTNMC0uEXWwnjzyjMYBG
t8wBiNuynp3WuUjsgWF/K/ap06VEUotEsMdA89t7Yvl/NC3oKlKr2UmyBRZ9/3zBDmfMMzhNIyz4
BN48yj1yWg1qc4Nxwzr/uvT/W3vRd+Dt8Kwdgo56A4lQVRtP19lXSsGetUtfVbfTj0OEAkVyEM/q
U1IftiJv72sE2BffzpmlWUObTHdx1qSoI89fvbQFVIskf54XgLXxDV0ekS3TukrayM7kVY6sxCEh
xUueMb1x9msTGCqt+t5CEhETMOE9oQIGzDD5PfgFL7oWEBh6uz9oRaythoVtpEr3aXL4n8IR923g
bQy/JlGGYttjjj6Vk92BucClD37ttYD8Tf6G9r1/6bDQ0G3UwAwCHjiJ3LnvdmXf/xnM4NypyCc7
d9vLDsBE4U1hT0cewoCgRm/M9xYHoufgMTWLg2zqdsvbWzlnE40nx5KiThy6l4I3iYzDl9Grv1qJ
2HD314Y3VHtwXUv5LraqojmyJMuVTATccbefu43TWJvCUG+VDQGyARNeFE52p+bgtcjH+6Rin85r
2ooosWXaE3e4AI8eDTK3BTWIe68WOoScsjw+P/jaty+TngwOKgDggfsBjy2wd1BLXTOfReC520Cb
rX27qcQeqXTqlm3sOGCDcJT7Gk52c6GAGiqsM7tA4KlrY6qHWxD13KC69LEZyg0VXlEyZqiwg7Sn
6yCBEfMxeQFdyo0orI81Pn/fgJsyOr//a5MYmlx7YxWCfULFTZi7+ySUV4yl3/y6/E4qfjw/xwIw
f8d7ZCZgrpdOyzN7VLFv13HZAuLq2eAKoKX33UXJWzMk4aFKs2ska/h+BHD7kIMkkJKuiVEAt/VI
WRE1E0w3EhcWl/Y4LlQ8tJ33QmjwsQ3dz+dXuTa8oejd6LaZ9Os2TkDpkDre/STltVVuhe+WYd65
w4PlAE8UZUgY9wtBVTx2OWrgUM05JC0o2FS/c1h+j7qXDWuyojLBsr6TifKZJq2aeBuHmdxzqh9K
dpmXzEzI3EiUIwAFUXFWDh544gK/uG98EKaAfQgBwsvOwVB5j1dTxWsPG6W7JwIjKzL6hUj+8fzw
a9tjKP0EuKfwEXuARRnaK/AGdnugMd2NzV8TIkPnUyfz4Ms4CtQ29pexKF5Q7RBRIjdkdO3jDW3P
pkZyBYKR2HNyOkYOr8NunyKlzDe+f5HGd6TUBMXRLE1Zz4SK54k85yXIdhv5NFV1PFV9dP4AVrbI
BMaJ3GsQEcAULQrYGpbe1yAPA//dxrNlbXhDjQXTSdkMWsXKDf6yBgafnznds52O+cadtDaDoclO
MFjekENAexTP78Cxcps2UuyAbL9wCcvEJxpcTmA8ndoMS6CgK3Z95zHJrMdMhd8vO4FFuk7G7xTt
exriBGBQbxf6oYXVmiXOhTJkKHA4piADaFIVVzz/DEz1S6PkB39IH2WzlZdYE1NDiZH0VxZ8bhVb
yAV6XODZ3txNrLwbFYsu2yRDkxF27UD3Rpq49RmImf07DSiA4M3Xy4Y3NDmZaMlTWeBKxV6BUy8d
d6nHwEpK28vsqAlm61yQnRTgTo1Bo/1pQmWecvhzT8JP5xewCMs7lsIEs1kWHoeVZzUxYwLEaFnR
QNOmuvxwfnh7Ocr3xjf0uChCFDQVGp/fyE9zUD4p1tyDaP1PtyFjZNX+pzxAaXwFfs9dwcEoi4iN
vRNNceH6DC0fCs9PSuY28RwqZ2+39AGUj1vA17XNMzS8JxWrvalu4tSbsy4DP1RTyx8sHPhGPGtt
guXnJypOdQ2u7qlqYi3bTsa23YDuIQEh1lYSZ20CQ8k173umykTGnpda6YGDNw1kwmEwqt15AVhR
cc9Qcbt0LDqGRMZFMn5H5PJu8rt239jFg6UseTw/ybLf7wmZoeRBME3MGiwZu1x98nLtgaihVXs0
o7jwEewZet4JoC1bt0Jga56rH8M86Rt7dvgfXE/VFhJjZRUmaG3KQQk/TtiqOivqXeerg+TOyyTs
i+A3zAStCaceSwIyjxh1e/JKtxYoO0Wdbdx2K5JkgtbAbQdONDEuB+3NXyxw1l6hBhU18uePeG14
Q49dWFnPARd0HFYJqP6DHmX7Ow+tFbZekSuCakLUkB3ldSUHGbMAlHUtQppKsU91Vf2BjgQX+pUm
OC3gpdP4nYIY0e5DnrbPWTd/CVkbX7ZJhjaniR5dIdImDqrwtapHe5dRsHlfNrihyU2pAwaKNwls
PFGvBJQJ1z0vhwvFx1Bh2XVZEbheHSeWt0dEF0Smwvejyz7d0F6lCTAXAoODgQStGirvmleboLYl
1P2O8TFRZ00+Aa7JnDouCp0TMIfPdlPuilolLhhsehcUd1niWwsXOtNPbZAE8roJHV/ubdp7YFsA
tbfN0QohGXWMahZ3PIyjLtQfE/PL4lAh3o2LkoPe/Lock1TdpBPKwGIyF5kHgmiOzCtaq/jDKwr/
ef4hTGqvu/K9NmDon+GjR8Q4hTYYcjy3rb5NAaWg/aU+Kf60Up/330UVZIjk8a4pH3yECEAKBIJF
EDy5XTVGo1STPkiFhiov4VQ66Iagk0Yd7crV/RXCsHN6NYZDWQFrL33reqySIryuAzdMXsDYldm3
VoNWAAgy9C6rLjtOE4RXgvESX+7WMUHue1ePFcKRur7M3zIReEBYariHaAIj/OJ1mKrH0E5vkiC/
zGE04XYDUkiTcPDtXp/AyoiboA7jmYWH85K+coe4y89PHAZvANDHLgsZg3lu2iUk5CBdKr6j4n/j
ElmbYLHPJxMoK3V9jjwkQitFATbV9tkdyatfqI+XLcAwYQXqfIcKwMe4sKwQSGTQjaLoLb+q0Tnk
MlNjdgDK/NzqwcPYxgHSPNczyBLw+lP05fwCVgJES8fvNxtUpsMApkzYGhBrgEp5Lm7h8s4ReDac
a+3mzV1vWxflaZlr2DXwoXaoswmxWahNRreV5rMCLfBOJ/3GYlZO2wTfWTnYpCmTNcgdGw/MM9qr
rx2Ahb8hPrJZ5r82CXu7Y3aV2zNxIbN+WnpTlJFc/pB9Nn0PCJa0oRiLfL5jpU3UXVc2Y0KyDsdC
xU9gqW880jYbJmPFdXAM30T2oxoaHdR4Kdf+x0qW/Vc+k/p7SfX4Tddu/fMi0TLhdQMagLhDj+yq
aMKZ7dw0R9MP4OCcu4bPbrMbcuKB3QX68sf5Cdc2bfn5ibKPshK2NaVwV1j92tdgPgSX54U3vmNo
ugzGpJhTXMpoDIB2Br3t494frctcIcfwVkYLJedejohXVQtxk7GK33a8tT5ftjGGkoMmG50Q6hpW
vOqDm6xyrVc8cvWGWq9tu6HWwVQ2c9nCFUW3BXHdV6xAPr3bgiCuSKuJq3Nc0Yf5csGxkt2AXuoB
TtyrC0rpvgPV50X7Y4LrbGVP/YTHcUzAa/ojQ4HBj7nsy25D4VY2yETVgfSrKrKC49XqBwMBI15l
760EPRw2cB4rsDdmGxqNkt8k8QVDkzjVd/wpr7QGrWVQOfIwtjX5mLblA2EBKPr9DvfJDfO10jcZ
8bz6MhkwgXcK9GdWX8CrHMHrx/akLBBDLLNKiuNlR2Totm+5Mx4jMFqJq4ryjk8tQ5BkarqtdOja
IRn6PVs9SJkHp4pd187hhozFSBHioUO4IWQr98avkNOJdfLbuVSVgwnaNP/advwqm/svKND467IN
MnRcgOWzC/u5isFzA3LV1P05d97Wt69tjqHiaTPbbctBaj1Y9Aiu8BvHaTc8tBX9NoF0JSGgQAcP
SzyPALaCMiCuMufZz9J7kjqfLtobE0zXZUKlNsrq4tBjLkr7hxEUGKraUO+VgzWxdCAixrMbZxuj
z9R8l1r2dJi7sPhIWeZsSP/aFIaCtwWtatD6oXFQCY7JYb5NwD6a9Vu5hZXjNQF06YQMp69q7E9B
6BX6laCVnQSj8PndX/v4ZdYTwR+5nzMwwJUxrds81nRWH+uCDmjU11eXURWhKffbOWg4ocS9ssD+
6qGvFrjrrhIbncP0fKEEGfezklWaJmGOHaLZeMe60DrgHnKeLtshQ3dDsJkPo43bv3AzFBWHHvXm
66wrqD6MgtTBz/PTrB2zocWgBUrQzDaFkfYJQQfOKmTjnhN0WrzopNE8+O0plCRvmwHdzGJH9C+i
tg99Z72gK050/vt/AYP/2ytGX+i344MEpGOWwgI80R4YQQOVanhqKMjiQRLZ1NMR7VjutZv8tGq0
Z8m34jHvC3Bg4uyqgjHCgaWM2tm1r9yF9nJAE4MPVeZVFyl4YGLtRF7ZveW0Is77RKKjQi5iiTY8
cZd77MLDWVZ3ooZyJqWVlJWIh1n8VTfi1iFA++pk3gj+r+2Soea9BoNRr/HhcPpZtkdlunzNA089
ziKsh4suUbBjvl0ECICSBLwvIp5V8CfY3a/rLPsgC73hSb2vIYEJr6ODhVQ6SkxRKI0uJjsFEv6P
Qd9tIRnef2yjTv/t1+dOW1VZshwBWMJRewBOZp11X4vRrSPBCTqyViXdkKjlanhPVwxlr52in2aF
pcC7vS9yC4130MBkgdDIHehsth6TKztmwu1CsMBrr4XLb4+djUZePbCv4IZ3mvb6vNKviJUJtGPD
mEi4z1hH5uuDzV36iHa8CuzUtrzs1E2eO+3nyDSMDTmkdjrVNwX6Uj2g26a3VbHxK5jyzlmYDHc+
uhxNvt9DrFDlUKKetLE8EH2AKxOFKrY3HLNJ1u0B+XeLx2gpyFBXVbCs/mJ7qH6TIpXoC0PJS5BO
DKkuDWRgF4G4loivsnbs8TjKMWv2vVdMf7klpbeDLLobnWcDKvb6cRfOYZZnO6vM6fwxs1Gq9KxA
86sfMwuA2IdCZmQ+uCXJ2nu3dlWIdjZJPWw4pmsHaNgdb/YbZylzB3Uw0mhDyMM7tHYpr0ZqFV8u
kxHD9GTo8DLMw8DjrvDQK9U6QP6eOdEXiqBhdPCY1SXxRx67cyvRsYheN3P3NWy2Hk8rZoEZzgUY
bsp0bieOcEUlHNQPadVFoQYW44BmbmS+CVDDza7bkKDd2vkdW7EOJkoQzcc8nw4eR0ya+BE6hYsj
+g8cfR9J9Q4lUht3wto0hhHKENqzXeXyGAS8ORgxCQyQo29kVYEeut1K2q5ImAkUtK0079EGmse+
6PMPwKzTR5al0x9TYZONIOzaFIbnYaGjTwoKfR61aOnoH7SYOvazpXIG9/uIwsUNS7SyX/9FoOfw
tB98kaLYFtmRY+9NNlBuKBjIy5k5ezZsJrBWYgaBiQxMM8RtEiU4unv9TNhXwKSjbnZ/ysI9TEpe
c5tFwAA9dGorgPZ+4ikwEYJkkjZCEhWP0TnwKkNXOnDzLO0H0Qu92y3N8xzRHCd09D0v4WsnZtiE
wE04m0UQHkCUE3RoDImGXjULAUXw00FYGwK+NothGjyM7edgbTlMdS/vpjqn+6avqyf0zdkqLF25
YU2GPXCGNXmukULDlnboiGKn+xx9Uvfnt2ltdMMlGXIETN3ezmJfu+yocp3vC5H+vGxwQ/0tX9pC
BCJBs5v8xkpc9JD1NzZ+5btNyODCy9mieic5zDNFyRQ8crvZiMWunKkJFdTgy0O3R54ceO7cKnR3
CJsnVVx2G5oMesBRWtBF8FXKYmxuUJ9YHKecvKSiOJ7f87WvX0zLiZufeAGYUV0SHqYelLqsku3O
JZYXCZL9OD/Dmunwl6lPpgDPrEo80OLEVaV+OHnzFfWJD6BUeFaTi74X/uM0oAEnqnh+lHJLTlcs
o2+oc+oHKRnAnx0L7aDpR51MN3YD69i6qb1HIoZtGPoVK2VS6hE9IYVUKnSd7dxb5dL7ZEjuRneM
PNdFtbi8g9zNu6q/jA8yMPn0psJq0FG0Dg+IR5HxWC2VK2BUZPPh/GGt6Ymh32gt1TWCViES4f5d
OnhH7TXfLhva0G79P5yd2XLcuNasn4gRBAFwuOVUg6SSLNmS7BuEZVsESQCcAE5P/6f6qo/OlhXR
dzt2tKtUHICFtTLzk+sKzi8KO2UdnPTOYClX/P7vH/7BfXivI5zhkNi7qhNAVkaPYokyb36Opx8a
vQpqAuArXVbrz8Q0H1yk96rCHelV02yBBl2QVpNbwJFfxWiSz3R3H7yS78PvEsi9QXDlSR6zbgch
kMih9Dry6maxe59sdx/9hHevvQuNMGDGJfCc70DYfyHgWP/9TnygiYzeR96xcAcLEEaLA9k8Ol/p
ttH0ZxSuEIlAPzGe5cah6vUQ2I1A2331ky+LHTsgd2DMtT/lvozsYFGgj/9p1hC9z8NbvYEgHca+
HdfArj21s9FvmDDVe/9tT+TvNnVT1zaMiYxyl+weP8et2dYSWeFwqf/9kn5Q8L9XGY62dfssele4
DhmTrZjvaqEvrRj/cH8p3fCZhfODRZO/e/lRMnLaU43v6RuJGsu/aZvKpJPzjhrEsb//mI++5N0y
0EcA0oPG5orZAYLraXIJ9vq07eQpIdMnu+YH3/Fea8ikQzqLgxmgCUAgN/vdVM3PUcj/oJny8vef
8cEL9F5u2LVx7PtU2GIOpE5jz0Oizcr88r99+tuT8K8ts4q31mceKKUdDLppB6j6RUXUPv790z9Y
YN5H5DG02gCAHGxh/cmkdSigSbPg1MuYfWaD+ujyvNvz63EhHWbTthBIPfjW1yMSvUIfCMC//4K3
c9T/6JC8VxqCmrWArDsjTnjEA+omZLD7/Cao46Pp2dFU8ZOMPjMPfvRT3r3esH/TncZ8KuqE6JL7
xmTo736WV/jBu/0+Do8uAQU/0U7F0IHwTPiFUUitk2l4dQR+tWb7/fcr9tH3vHu33TIgQC7apgJU
6vs6rO7Air9S/XDLpu3hzRD0yfL/0fe8e705UFAeHXBnFkJuR4yQMYa6VwtIg5ER+VZ/Jg764K68
1yV6e68HocD8q+BlyhP4+TIs8p9lrn3whrzX4O2wnoh6HicQDYOXWoE8ZbvXrq8+qRo/+uPfLt6/
Xm+ppe66nrmCJzJKvYBBu7+Lrvj7rf5g9XsvwlOkheayw/GsE87JYhvdhlxWp2tdbmGgxpKNffBZ
oPsHhdd7SZ6YqWCkwU9Ry1jUHb9CTv0NeobP2PVB1xav8RyDOv6Z4eGjr3u7ov+6cr0UkbUhvs7W
43kb7HVC/Suz/eH8RwyZXtbK+Ahsz+G/Xcl3r37bYKEBTnos4n4dU5CvsWGNQBbGNribtPhkpP3R
wxb8v78pQfaD1ZyDJdi6udQyDtLai9R1tZHlv72V72V7m6ZhuI+4QwS9gRSGhV87a651JW+XcH4h
Q/dZWt4Hr/97zd4uNds7dL6KJFFD2nr9Wbd+A9dQdRtZ9WqG+ZMD/QcP+Xvtnom2yEax6AuAJmXa
M16lzd6bdAR3Mx1X/5N36YM3NXjXyBOMqZE0Ib7GDiAlVy3BXKRx2d+fL/LRx79bCICa3YUbK3RS
oDEGYvS+2mjZVt2SIUD4elngIm+99Ymz9QR78yWp2VAiIHVMycBLy1f/vz0f7zV+guKrHFTkhRzs
awiAJ+Lt+odqIDc9IgPD4b+5/KP3Gj+MMDAo2JKkZB5Pk9n71Snz9e/X8oOS4H1+XgsKo2jpEJVD
CFI7GxaTJgsXRzFpdzXvlXuEgjw4tBrM5L9/40c3793qQBS0jztS7cpdrIpnEyG2uwqJMvEnC8NH
X/BuYein2OHs0idlLOOim4ZU+f+xwAzelQOIthvsFuCj5yA47LXNE6C1/9tleVcBAIlSCxmB8r6/
RYDFFaxKenD/LSYxeq/vQxwPTCVbx/IV7gFu2msz9nd+GH3yRn5wyd9L+3wO4RjVmuXI6yhXDmih
qb/8/br88xn/o2j9/3R9SNGSIzUMQenxn0At/PcYxu7shEjuu2l+pkvz3fXjJRz37bDK2R0HY9v7
FuFJhdMSmNmt61Ki3Jwpyr7QJAzSJmk/y1P8YEV9rwo0PRka5boIoxbTPKtBYU64g7UuPTKcGQJG
Hv5+HT76nrdt8F9beO21PQNsOyx1701H2Hw38ydwcPIcK70v8saiEvqsGfHPOv2/rvnbff7Xl4Ub
M7ozkypsWR2xtB6TMnj0C+C2WREcSFqnQBIX5NDmcyaugqv4iLW1YL/6zE811JCfPFYfbPH/ZFb8
68/gis4rgHWqENUz8KBpJ69mTLj+fkGD4B+d9//6me9WCrhN5bbglhXjGvbJloXSQ92Vt5PjIYiX
ljG8inKAXzGTY5BELB0cECn4rSZZpZ+N+4Dnq1N9KHXZE0DiEUI7iIkcJ1WHww9KF+hR0dlogN/c
xmoZFxhpakquABRz4kbHzehFpxVhFwPEkHzp1TcGR1X3tSNmBEA2ABgJIU0+wlhpo/2hz2Zih7Uv
t70nUZVvw7yARseSDqcrUQPbvkZxc6YttRlEEP03HrEoVWofv4/dzl7BbICtHeR3L7pCTLkWKcDv
fE8Ts5LujAw2ee6X0L/ZTGLhv93qFSddnWgPxGguWP1jiUnvnY1pWOXSqBvrM3Rn4WExTB2cL8fb
YNowQm1rGA72WLaAX2iKmN4u2nSJlrarsmZdqpJ7O0trVp+UTPZnM5tK4PcHCc1UvaxrLgTVWdj4
cRo7P1MhK2iQ1Ceke82H2ExBCe1t3vb8dz9u1xI2qIwARUqXoeRvRHUxLweNdnnb23IeE5nZ6NRV
CZbVG4hZb6d2fVm9XxNpfgMq8UK9F1jNboJ11eCdMsDlkXsSwLRdhxm3rr1609RnFmqOJrY+EHCI
p9OpCLvjmsCmvHrzdCHWsiymorvIoBIHyLOpQrc2QWwhWh27j8fIh8W5alCkokc52i3Bnzz1+bYP
ycVuyk8XbIKp6zC97Tr2i27BaTLrQ9O4EIxyftajuhYby6KGXmapSn+LbwIxfx/n6lsj5z805AqJ
2n0OQ2ELu+4Cz64nn4Kt+ursdMd33JxhoGmMGVphlHzpdv6TGO+JJexl2pMbFdVZty1Xzl9z6QXf
FhoiGlpvme9Lv4gG+RwjTweO6bwN7EXVbZRNev7lLc2UAj9WsHrIhXvQcYVysqx6xELNHFdxo0e/
nh7bhDzQmuasH6N06/p7uiPnNllvePBEwqgE+qFYG35tgghzJpZ8mxd1k/jqvtqbH1uzXqsoLng/
A8ox5J5uMY840TApPUIuSuoeAdzTZUI6kZzGvJL+qfObI/IuitrFx4WsB4SZXFWgoA8NuRoqewsf
UZV3dVc4WZ1AE8zqtv6OBzPdQbyvqu1J+FMOmFy2k+9AAN9FsM15YZRCbpdt2P7Nmkko4gz+d5Mk
lxrJc348Y224ZV13tDselLYvIPO8c5NXurC/VFud1r0pgNkpFnAtyJQ0+ejUbVUD1qv+ROGvgLaP
cFEdTB3Du4MisuXnQExZOLKnoJY48MqU6lOf1A9BHJz8HnyZCqcsMBQOARsbUIz5dUD9sgXBJx1q
3NMYhPvraQEy3QXxy0aaMp67O+pgSOxn+oIkbfTg4peg7y/7G3pjnc8VMddbUpcjeAap9s3y9q59
BY3qziz7sRLBg8b6h+ETPIqwrqK6D5KqYH50h80JkTELp2lHeV+GzhfHSAKnmYSwcvSTBrtA7Xgo
XD7jaJ2v4VynlUX8nPMY+763wjyAm5b0qbHrLgrnAvPVNRhHpVDaRHcWEOeHZl2TOI0W4x4Mqbcc
LFPc/hZ0bFvDQ76J33wbx8wgjSTM8N+67mHWm3fHiEOscj10kJg2HoE7RvsTzPMybqNDzah8Yhr0
kSzgSQfGgVTRkIYcF+cxWQD8TOFZQMx4DUo1Xn/RC5vG1LqvbJ7No04qROAShsUo35G2hvde9rqY
EIicg0WGuMzYM9HDUm/bnUB6Li02cLv7M+9C9TPG3Pw5jtCI68aRXhizHpajjmViUaiq5mGtTDmt
bvQKTRJUOHwn7UF73P6kHgTj0cbq70j6DSrsYVX33Bnp3oIBWCbn3VyLpY6zTWtzkgE+MQ9W5ZsT
VYPjuRYIQT2FzTYn170WpP0Tenxy96TR7GGtEkhVAuUpmtre639Oq1x/ChGYxx5Lwwnbg/ckGg28
3oKLAFk8Nsk/m+pnkg9Tn9zA9/bc6sS7shFweIWdBo73bPYSl6sphscUei16ZqTjpbDOjGWjbFJa
0PQe6yBuvu9Cdl4ZwlkqvqyjlDmWIfwp09SdbETqh3Hn/q+qQlwFkEtypdezTobXSk/UL8Bkct/h
G1v/1LoZc7FUbb4rQ0+jF7JLW6/BbxrMrMdtpd2xIv52qXFTf7QQOSFkzo6XGWzNX8JHIXC3G5Uc
pjbw7zQLh3skfJiHTQ/DkblkxCvJwthktgvRERTr6B9Ft8anXVYAeTMdP9X4KLy00YgNl037twkq
jeYcB2F0GpqhzkHV+TESNpmiXWkd3nfJWH9/w44FqY8u6i/rBa6cXDIFJzuBBnHrkEu85mpu6nTY
WIfXjSVmwHvF1G24dlPhgTL/RS58edYxWb+xyY++dpboM+YFvKyNWQ69lXWJvO7gmPBou2D9nH+G
szdOAFksTd5aGx9Zhb9p26B2e8NNZ0kSe1/4BgvKFjaQ/0a4ilhOPG/LsO3N38aVmCbvmo3PGBxB
WXq9y1nzrLadel33Qd/xZtqQpD7LK7Ms0XNEK515UpIMokyaLZwYfMuADQ3nQxmDoDlGtVR/vNmz
DstfbMDVOfBh4T7LSDWhQ+rWGVL1FOVV/DwmCXtStfDlzQBUbwXbsQv5i0FedZ0DAUiiLPYrMp/a
tQ54sZrJb1B57ACQHFc4trdih3vLS/d57e84dMFTynbg/raM6iZkJeLTMYWVrV9VadTLRbwqp8zi
pb7a1VAhjzJysys23aNVecInottaJF4X/tJqQemKK+eze6tDCAbasMXulcQa0W5iHFC7tXbxaQZz
te4zxngQoCYy9L5umuCHotUDR3pQZqvBEzh4DuIB/Kt5TjkV4QXueJf8mDiUU2uKmLhqOFUCyt09
lFxmAmwrAxVkVZHcRxWqrqihY587LH/3ZqxEfb00Lc+SdV/HUm9rv2UA7PrezxA/aLvxdZUEhyTm
UdBkXeiJKU5t66/zr6X14MlAXibSXPo13ueT8qFAQ4biEusOUPpAJ/VVrVwbfekYmLVd2nfWTdfL
HGw3WFnirQzqhoBCX2svOQ9u4V4OuCL17xVASnPur9YlV4hSVnGx2M1/BkygmbOqpQs6/ko3P6v1
7Ti3REGcHJgeTJfWyNHaU98E5slvUU/kqxSgKmu17jyfGO9/aB91LiSbpk4uCXLsttyInu83zQgm
1101IXS64HrxZBkHY7Tieq/VWrQ63qJcLnRsj0Yg9zffOlP/gTXFNcdek2Z4wn3ZkCeDY4LLaC19
lwm81nPmDwvC1Sp/QlVFoJqEthbIxRZzzzkUJSzA0ZTBztzRKxbYWB0NzCgub0DJYxdQDaMXNRks
Mf3WyK4wfejpdO5hrC8XrLz87E0L2l8ccBiWI9Eybo7T2Lkh54Ncw7QOCI/TgMn9h4dUNJU26y5F
wffAvlYLJQnoOzxUv/ZO1k+wqvIuH5C2fRtPtNkhiFsmkyFmRgfpDGOYOTnrIj+Ll0T1GVB6kSzh
/+62G7h0pjjDP/XYL9syg8dYLjh992ycv4EAiQVaILroZe/Z+mpjuj+NNVE2c0mDcD7cmNgcAYLa
oizaGs8CtrxL3J5OHyxstFPez3EUl43slcz3t8iDdOcxcYek8lyYd7oV/hWFb5incLHhv6kAmqhP
HhKZxmJN+m3I3RoDPJPADdWWFIgSyCMnb5rJuRrGhv7m3AYDiCvR/EPoeuEppNDe7yYc6HboQz17
R1YDingEQmH9Iuqw7XOlgrp9i9kP/DTSARYxQNyFzoOwHtgtWVpxId3snaH/2n8liiAGYoFtekYY
RJJBeoiiDiH58XKu4oUF5WCJ4CmyVemzNF6lSxGECpnGKp4v3WCjnxtqIZNK3EyZr0SwPyZa1X6p
6n5wx4iFwdcR8Ii4qAkDymtZlZ0v2Gh2kZqkC9d8Iw7vpYe6QhzlpCsI3YiLgmyr5uhlH9uYw70v
hwhm+2Rq0xh3MThK6qG6qmCXnq+boInI1UxbPLGrYm1f7iOZcRquDEsu1Aq/K81cDWteCS/oCkIh
3Sy9fvPjXA74bBwbOsipm300qMgRmIm45rkNRIqxSLJd5OqPUwYTGduLbQrtjj1Tq+keSfDznrW7
P1eQa/qBLmlFBckjiLyiNPK8/alup0Tk2DEtVP4sJo9vT+UdzErIX2883ZMzemrhz7f6MkhRhTOb
TrUv3BHLGwTNUiZNnyVx20PmzQISpHAjhW26C07Eod3GPjpEUwLlwLLgwqW82dzLpPRkc7sgDjS3
k0FWxkQ15PmhQpV1bhs5+TnD1uPyKJSjvcarS+25cjAmQiTpvwH0Zu2+RnAmhJkUFkQv9BrEXWel
L8/mLYA1jQTUlNlk2PS6j06EOOZH/U08CoKSc53wyKpQrlh0IwyxMj9iG1LgK5O8OGo3kzIc3PSp
FRW49jved5Wxpo7uAN+0j9v6ZhjH7mGeFq/HvWfJfnBqBSppIAuP0F2o/DUjCE8PT6ZGLYQDL/hN
WGtiUn1F10/VEL+1O+QItAr3+ibyjDelG1Dso8Cx10arScnev60DSyjqvU0bod5W6cXNlKOQXEd0
GUDLbtv7xncTATq5t24snDdY35Uc98b+9D0bNGtqFza0V8s6VVKlK8jLyRFJImjwrkjoqC4cm7K6
Tyq3hDcLo+v0ZVJYPE+z3Zfk4DQyrvNhCcR2TUFuvUO8bTV97fpeYNqyYZpPETWDWu6XrJkOr/a5
i/0L2jKjKA3zguE8VI6pGAd0ZZcmXVYas19TXdXqllCEB5xWKFXHm24JbQ3rPfilOCMlWzosY0JO
hCaTveXT4JmfQb3G6jpUdELnx0it5O9+Gcfu2kFKomAZ2Kr9UXiksV9Uq7m8wM/a0BMSiUJ148YA
iOmidb4KYXDxqPizAx604iQ7zu5lBvsaTaomJqw5y8Zu/bHHXDGoUrgYZr+YeqTHpDOejODBoAA5
00DT4YTJ+Rzc+H0NcnU2Eq9FIQcPxZIPOkI6GrAryx80IzS2XfBEbZ9qmOcp9u06UL/aQHfLF9bH
IKxWca3IA8eMxn/1YYoITtxjOPnbEa/jSxVD5t2kUdu19csM7bqH6okO7bpk0xCx8US82d9fEIgt
7Un00ga3Zl8mcgBCeL2LOmtOE0Yt8zV6TqH8QecuFE/+yKl98tcNsm6sv57DRV9otaPf1O89MmxT
GZJ99NPBGE/fxpHd198eMJkUQh1i4CTNRWJqrrJoqVx4VQsTbC/tGPXV2dIYrhV0eReTICdI6rY0
qq7iP+gNCfIV52axljMq6vnOJ17sffWnIBbnQatmvElq3u55NEvffFEIaMDJETpHAGXSKYQPJb5p
dmylS4qsWLXn3eLvK8/iKcFmh8Xd809WTL5WmND6MQD2Md/sjB4KSIM4WlC0Ddmx4ktojitU1ywP
pfTa3PhxL15U2C/obtDV18Oll4MMkhR8kbWHgjS0WNYgterJFSc1m2+J8RE4v/cyTr6ufYAUtpi0
0n71aBfjsYt8DyLNOpQNEo853dFUxPK/X/Wq67w11QsfFeaJVdvgP+BsGm8wacbf8qaKbaubATDj
/iuq0qDqU9ZgDT0jgK+xkG2Yt5WgGtErDDMQOUNajL4I+gwQFNc+NS1EI/raODFuCdorePAee7xo
9HFsxo32ufSxe9MsUrTznxAttimaVzbiWBKjcFaw5fh+n6BhNI96PrQr3obvHA28uQyiVpEMpdy0
nr2usg3KocpdJ1Z4i00pMXo+x2qJ6y7TocZgeYE8z+Y0JsQdvWnb+RVm0BH/5tOkd37qlCDzPfKS
G6uzZUJkzTXzhjdAo576cHtqF5TZS6aFajCqphuY8QeUhwxyFYtJ2O0QhILeSFolyx0Jmq2BgolP
UkEBRJEBN6Wz6duqTFD9RAcYzyqLEkVNtim5NnVjsFeRGu2NuNOGd2j6tuNyPfdrUqWopmld+A0Z
fPwwa5MCFjiHJ/GtcwFUQjj1BV8T2x8VU57JNjrYCkVSj4APCch8Nk84xaVB1dXBl3rZ++lqtqHP
zgikcDs6A2ZAFWHaROdW8JqeIVKkY4E+wvhb7JrGZ5So2r8ACDXZst27tcE+jhzjs+h3OeRVAJ3j
A5mCir5smnsx2q6BFxz7uq/Zde/VqwfiyBZspyDhLboiNWmS24E6iv6a9RwvKKVVTgZCj0g6s225
4zVA6D3m2xg/a9LLY1Xzech44MsQ9ryprW86n9tHiDDQxxMNWhy5ltMQlhtm1qLQ1dLhbdcOZ0rI
sNiSek2o9y+icYwUgGbH6OijYzEUbhM0+Qq7qlOnaPdl/dvuGBykLYNPNxV4Re13H3aToOwaLux9
G+EQ8C0iJNwfJNk5KasZx+MT8GjwPcGi0YOBYhjVqOyZhfTeX0N0UJFt4WGXHxM/o9O82Ud0mnZ3
gdeNklwavxZlyNR8reN1nU4UaVjTsYa/Ut+iuzXedvVWtYVaOUnKqUIeXIkNzptyNiO9BfzvPfYz
jFq8SaZLp5Ilj8bYn38b14dtgakwtCOoDDqL01vMx1d0ntqmRBFj1xTmN2quhMXid5QmWshN13ix
/7h2XhI9trxNTqxzaI6ik1YVUVRB2rJutGLXFbYRkbWjqaO8WTsO29w67g26ACCfHTE78UyKKCNt
LmMdYnAxd16I9Xp0K5qHWDOewgVB5I/xgsXxGaGYOLimXRRLZG/g9NTm/Ubhw5SJYs+qxh5fCGSE
3Tskj6DeSNS8fIHuvO0e/ajmjzi04AyySosGZiKoCi7LoCvxCj7QKr7FSTX/HGuEbRRurRZ9cBjD
vGniMYy4smsUohk9h3F1LRzK7KuWx/GEMkF05tsaanQzWKCRtBAu1dazNGk3wXiqauq5n63c4u5Y
k74VsKb7cjkytPJfHd0o1jyyt5NAE2JcR3DCoFodU6hr1K1L5Hjj8G+XdFF0g47DNPxuMSEa9go5
c/fVqEFSnYU7mc1GFx/EsS8BcQv9EiwB5gABn2M0QMORt2f4ZfcBzZWI/pkSuR/izSXX2o/5jxCH
5ZLP61YyiSYdskDRCw4k+rM2mTAvIEgrGzjU+yxZpmv0BJG/so3tTQzXVhni/8ttuMd5PwFjTxcF
iuVO0bMxzUgPi6YJ2pJk/dJBY/DdMRpBfeAZ/ENoiC5SJQrdYqe/GrHBaQG/6x9WrfIc9Ispe7F/
F+s2F8BbmSXF/E78oS6uf9Rr2JZeNICSWi176ck6uA6lqU26Y+e9aeOE2nQcNaclIpPmK4/59GRM
gGCubWBA4sH8mlVJIn7idno/GpFokZkanOLFIHF6DXaIZmRPxlcuDSjMfHfmm++svu3UuB78KMSR
SnZMr6UXjHODjaHqg6yKOwyoWAWMK6TPbCuSiPtn6Lb5yQ/m+hjUtD/IcFCwPXL93A/7UtZLMhRN
jY9JGzh+a7SDGW3ScFv3k7fpuM3QM/aRBlq1Fz0pyLqCrjk2xqHLgjS/oVg6OuQMlUuVErfjpNFr
HAfcOHm3vG/9Gx+egms0OUmxBW8NMruTB2Z1XWBbia90QAiaXQ1Nfjc6xMGVD5tfEqJFCb5L+BDt
dX3b9iGiJTFzzTVd2yhldtnPY0TWolYqKYDTM8jkrDjNrDFhk/oDRZZvZ/0Ey+u8tchGSCgDgWNq
Dlun4VKb8ey8TJWFybBGKy7BMS1NEJxYdFUwHBaxxvc4JPNn2VR1kmNJUCpLQkbuuCfjOCVzH/2q
PQTGYTI741S3KaXSsV3jFOcJAwJUMsu8hYDowSYjxnnGBd1Pj3rbDYYG4kfSrPzU7HF/p+cRSskB
QYp5O9g9HxsA7tfQ828AbjOvQfU2wOpwn9d+wa4Zo3DGsZPT+YSmfgBV1YJWxIipIGLv095VO1pS
PRLdkVCk3AWbN0CPJA6qY0Ns9JUpP7iiup7gwVbVlkVkjskbNBM9SNNySFwVzIpwQ/Iln8Ftuh5l
FP3Y4q2/EQ1mZ7LV0TnwNtJhNKmXawHFX7EhxO5c7UhORoqpQ1WAHLqs7erqZg4i8h0teGmysYuq
37GqmgyywC23OHVceTGZ7mKcWJ4l6xB57yH3gcKYU1O15WFD3gxPwUJYqhHff90Cjjinm5lQujCK
WHzPj+S3xuvopa/jdkhHGc7XIoq2kxzMjA4+tvwvghLvwadLNJWx6DAvRXT/gBmOWuyRbc1bozXo
UMpM3XgzoQ47Wt0ulzmk3Zel4XW2rRiNkgCBNktf3zALwb3DXnDgZOWQHdb7lbfv0C+hwxtwPIWN
qlEBd7RBo16Rsol5M6cj+CmZ3np9NcWjK+dpfa4maIl9NGNwWujjUwjL9t2+Vz+rbV4hM5PI9G4G
fvAW+OXbJZ4zzOpt4TDEO/gJc1mP/fW6mRVmvbv3aPE1RYuTig+K1MuOovupg3woq2EOhsdQ6JLw
HRRWuFfSMZ7CI5IsMSX3FMDCvty6w6CisVQwxl7cvGg0VSZxJnylr6sw3gV22bdadwyXl22x/tmZ
xs9qyOyLpN3lYXRz8JbU4u62uJkvYZQE6OloFqvU7xqTh9wnKU6eNJ8i3V2vURc+DjWm2nDrjMc1
WpMjgkXHu9Ds6ynxkhpntV2jGErsQycBjB2rGSOivZbbHwR8ujKBZj3bYrNkBqfTLHKgYXCawIk+
Vt7Rm4c+9ZHZgC3Wl2iCbd0r6dxDDJY9nPWkKyU69V8rtcXpUKGjm2IhFJiUo5sajNV9gI229AOM
0NM9kqS+oIE3gLziN528MQjI4nfYuse+RK7p84QzcbXliMiT9sBGXeNHz3sD02/aOskqWqCS4sFp
ResufOZ+s+2HKvQ3d/FbtnrPq/K2rrRNOA8EA1axVvddZFdxQ0FU+j/qzqM7cuxM03+lT60HapgL
N6elBYDwQW+S5AaHSTLhgXvhgV8/T6Q0Iyl7SjXdu9lkVRq6CODi+17Lfo/RNhkPI+d9X0YQgYtO
O2wDBBWtNSJLgNNEuFMV4AGvCYR27aT49CTj5RuhsOOyaW2v4+RLzYW3yMvMhzYDm9i17gCAwdBO
K+iZRWbOrngNKnOzdlS2iqBfYs7goO3c3jh5M9l/T8ICSTouszYz4auxtrP9ouo0v3M0keQ/aFjH
m6g7dUsDVw//VH6wNZWdFRhL24xc4RmZpmOvlDEEaUL4y9PsydLZxagv1oOJNd89peRP5Dz8u84q
rmI39vLHVV+E/HLTIam+hD82ZRYYPnfZj1qMVsUUP9HqsvXH1jGjuV91i1YLk/aSSS2yyRENjEW5
d+gna/d1nsuC+EKgSBiGjEO9CemL7tb9yCZT3aVrPM27xtenGjGAmcanNkll+krObis+JiStUgOc
Lpv4vu4ytGBBXZeeYAVLJ1e7LNuF+1HBAszDnlFq6VHi6KR33+hihikLEtiMZt9RCyBB8cp4eNPM
uS+uuFYLtV8pDFhQs0soRxt01f/0pUU2blWbXM8VXQ5JaNl2rT8rratg+RZjGTSCEpq5eAfDUjwM
aDsi4V65pLXvTaFUfzB4kMsnf25pzD2WumDh7MpB1gfeAQpeIiPXZqvBqdQ06pNQu646zjFDZhZo
7Erqm1XWlXu2G0Nbn0kTNdors5n7csOFwdsaohjl6vd8flNHjWD1inJSB6ajo8+5eGpag5MpKBK7
NL4A2tvsiTuxGR8wlF2axpPYsdujSUwHkgOHai9QaW/x3dcFoqt6asYhKyK7Zwu7S9baUVlorg57
icZqI/eF608X5stZ6ttYUjZ9y5SjV2AEvjIRa1ijZ64MY95QwizSsXEzFpCQV+4sS0VqnjfIHops
tegDskp9SJ7NNa67TR3rRc0xP2rmrRhz0bgB/KblngjdWeR2skip36YNJbSc0rJwhivl2I1dBky7
q8Z4UsZFdsi73lk+xhF0lynd7WbjUeuSZtinYnIRK8O4OeuWZvok3qOFc3MAAY0M5ydCGP0ayYkt
imOTWvMI/zv005Pv6SWkneY7elIfqm5iZsyKxe+PcWa5VmCtNmEiKfuHvIOkkUCiyqtiawig+dxM
AS8WeW1uOlxjnX1dDvrkT1e8gWk3b7uUHHKxtd2snL9p1UIkSZAavdUMWyCpERSjWR2jeEvTrsxR
1I4Jd2i+wPbdMF1304LGxHKYdKw0cSqY1q7QZc5JvSbcsTY4C4snOopGondJZU5qFQDU4N2Uvg+0
fkBrJqEMVit32y5KRh8RXACx7g35ZnLF4D2Sc1JVYBOtGIpnqSFiugVRadVd3uax9wV07I8PdpFZ
9lNqcJs8ymUojHtPZ83nrk6JK/tOdns8z6g1qw6gi+iM2bMi3XZ67zTJcU7ORVp4ztkQa6budDmQ
rFk2czptyrIrFRS8rsd6WNRy6E5L5i35lWuiPLmLbTnN35ZBpjkMcCegs4fKa3ly9OQWVLbujo9r
iW0svEi57XOailX/9IyLk2UPYF+4kPnx0qLnKDU0Xp45yL2yMltsTSp7p+9+N4l829d+LE4qLsas
DKXV2dN4QKWS+NneLudhRYKq1dkiw1Z2yRy2JRswCN6KjOyI1EIMVwtNXHVyU+M/Kc6d3Q7es2pB
XwIxV0uzUUPfTxuCS+t6UxeLfkb2oN/nZYo0xm+Re0WZoc1vldajMpon4PdNPbEyxdqaPFgQ67SG
LRXqGD+71xIOGyBY05ygcGqDbRCtXY3QzR4Pglt0IUh2EMVu4hJXwdDjajwChVnlaTE9cJt+VFYD
phqbfeQsE2K82ZQaiHiZ2DbPCNCx29YkcOfaB/f3b+FsyxGtEGWspX/DBuW21Zm4SWehT0zqy6qH
tI452pM5JfN3WXKJQYb0yOuuxbJMKlyXwswiVFFTHGhuxkJlXi7RMhzp3jrbvq60i0ZKG57ntVcg
cLrPj8daUTuf8O92d6ehSfZ2MtGcBNqtiY27BNq5Ybn15RQh0KhVyIOBOZHyKNMkEj42UXkEDfZh
yTlpZwanVzlP7ptvp8X6BGcH8NstuMLsTHe0E83Uox+6NF6fysKKvbNEh04fvayztAhM6PP8ri/p
zg6JM576kNghiPC0NjSeyu7YalU426TdMl4S2lfyJV3r2REcumECU3LO66Ksz7adcwWMPV8xtH1L
Teeusld334DtUle+DlznbZc18rOgiASseCbPa9+orMB0rRRrDnSyLHdun9jOrTYjtwxt5U4Xzh5Q
XkaNTUFL2Fd2RaIMMzonbGE7D0K6+isEfpWDwEgnDsqpGAif03D7BEOdGFnU2ipmiXDW5UF4jWrC
1bXWIowB9pwA5Y6hHVgO6vfcFeS8pUID1dQwAGhbm5PaCNG21u91V83ATIkOVYHL0qvziicsIM4p
tyVqa1L0J79irxiEurVt2ykOLVqFbpe7mkIfVSv2rELTLsaTMh2hwElS0PdLlVFrl8GPikCTGVcv
hhGVbbsYRDYkpl9fX0Q82ODpBW3cV3HTNXKjLap65anWFZvY5t4o9aoWZ6S3OiJHKEdUiGk3rKEO
4eJveCrMbkSTxvDDiVUvrhIObraLPE8/RWlQ3oEqMEFG6tiFGU7tuNR8j10M6lEB7YVs0W1+XHx7
cH9Qh9zdSmL7xROKlSG5ywZaKcNlsd3n0U908DSV1jNxj04Oogkh+K1UYHNIODNxEtQ/waEWzcoD
UHWX4drSnQbxi1koLyzrtZr4pgtbHFyjdObAZXHqHnm2mHmUtk4pbmSLrCgsGX8gtis+QEcV01mP
k7VUWqgnxazt7EbTv3tl071y3FvGVvCKc+sRkFtsrD6Rp2EeuiFqem0uQzga/wZ5XKUFk7HmX4N0
myooUrn4tytCxU+6/9hvXKcjuzfs7QZNrF551BClvkvVQDN2OgI5oB393qrIJwCBtRWKWqPVaeYt
J+LezoPpLDo2BI65Dcqd8TKY94aIsszv3nio5PkWqFggmXM08zOdaWtE8Dl1Tr4bejD3kHQvLrWW
apeCjCi9oRe0HqdmU3k88ajOWNoT0TpjczASbfnegndDpttGvoQpCRDaPlusBnG86RjpsTFSnmGT
YVZuhCghH5ij4OO5ctx6vtHQAnphpRXI4KgYHq98NiSnito0b9e31C0wKxAa9uUkM7gaSodV7Kda
qTgN4Nt7jmUIUu8SMElfn9baso06ePHk0gWUtI9j4evOMQZthyNbecsYX0EHUK8kw8vSkMW88wnE
NpnZWaUm48Zm9JI9AtWCt8UtPG4ROm8FQLcP06yfZtkp+TwrXKMeSKQn+jvQXr1/bz1oX41rsHRo
fs0w4DFriJhJuA7G1hgwa0760Ch/U8/CSV87e1gwYzVGY2QKVRJnNOBKgq4tpv/RHTWDgaWp4cP+
B0n5Pty16+1QkJchj4gVCazpImBJKPRWvXqsLbqD7GUY7vpF0zdVmsFZd5q9oToH/TlTTqD3mryd
Fvmmz16/hZkZ7vXC8U8Au+PrFJv+bTnpRhHo6wiMU+jFJpGOsVXKXPa5mOu7RMvTvYHeJ0hkOQZA
7ijD7XJ5QCPSngfEKXdO29uh1iGUyfIKyr6Rg0Urh7xgt43YA0TJZ1zp8mEcETWlyeCeFPOMFZQo
JngLAD7KaZ7AwbP2eeCuoVVo6ugXdKq9Ncr4SaxJsvV0ow4In1uCkY0l6FsbpKMR6XF1bT5LIpvn
UvfVt0Qr5kCJxJBwa82CPtcCI22sIixHQwtnD0zNtVMn7OKiRQQ9X62YagLW4TVCz+ncCoo6HhXK
TTIgs/gPDLy/Z9z7GTn6D4aOhpYLP85cd2twRmwcpJRUZTYZ6kVKfoMUIuobKk7j4BkKa2zKHS5r
PLcT0Y1N4KK73fcFMieSbv/QBvJ7OTs///wfvif6EmgSX3DA+VNrdtuy90R62/CIA2s02TACQNjV
3hORTq7u2CfuEELjp34I8dkMf2BG+R13z6/5zAlDCwFFrbtteJqUUZY685Ubo2q2DC4eNJOOd/jX
tpff8dT8mtLcqm7phGU52xUgy30gTjKvIqOCmt8XWQNl+K+/zO84wn6Na4ZYVn41mfYWEN1EHWPU
GwWb99/8IS4v4z+8Z7K1x45kRns7uhUsvcH6m3BmyT8K2/+9F+kXs1WvElXJJCbHhz08SNvlEPv5
NcGrf5Sb9nsvzy8Gq94weuR9jr31hNrgfUQ1jJ34Dy6m3/vkvzgs4xk+0Wa13SaQ44HXjpwMKTDl
f++d/cU0ZRbSsheN18ZcK6a6HkiwW5s/cLn9jhFa/8Vg6bRGNWF757JJQSo/uzq7zCnOQhQpSDm4
gRwwS4PT9La8/u/9PL8YLz17VsPkVhiDjRlbxrCI0+AO1v2//uzG5UX/zx4z59e0ZjdfLGdcErEd
8li5m05XfhPSB2UXn05VMx7Eykt6BH+yM28gq9b81ehWPY4cM7eSUypymTwKodosgoGbtOSvb+O/
f8z/M/lqbv/6LXR/+Q9+/9HIpc0SGMx//u1fdl/N9Xv11f3H5aP+z7/6yz//lg/62yeN3vv3f/rN
pu6zfrkbvtrl/qsbyv7n5+fLX/7l/+tf/tvXz8/yuMivP//2/llldcQK3mYf/W9/+6vD559/M8Cb
XPOS3Pzv//hF/vYvLj/Fn3+7ytamfa/+7x/29d71f/7Nt/4Em2g7Bh2lhu2Y3ODT18+/MP9kAitb
wnVdjwrvi+e/bto+/fNvpuBjHFTPJNTotuFeAqy6Zvj5V8affOE4rJkeYJNwHee3//3d/dM78Pd3
5N/qobrFZ9J3/EzGz6SMv18trsdY5aBZQM4g2ILtX23ZFoJWxqMYeKmwnqWjP5vZAP5ONdEk5jZ0
sCwF4GxNVN33vujCdM2OmdfbQRejP8qrCn0FD9Ae4eg8npA22UE1YYlq5ze6I+Cwl/TbCueqOtvd
V/7W8Gn0MlyssYWz3KiZp7HZo4YWA4SDUd5qeqUfNQLZyVjJzG2cGsi5ICHCfEoAwutZPyTDRx63
Z+QbBs65cQoh6LfTCPVmXNxDfNN2ikKSBS7JsjflkDRTZUaEy+wK9dudWYhD0aewNJb+4WR5YOKA
wJ8EQuZOWQjO7wb60gRUUvQYAhktK2QzMCSwOxqr3y6dZqi8Ag46f7Pi+QWPQR+UnTsGFKfBQOnM
vnrVbnxebaSF9YdYGcUxBE371fW+K3s+F/5QhFWVricWhSDWRwBF89IkNlk3Thl/uUZ6YK+6rZbH
YjHtyIz9Ikrtp7xnzU/N3ggdxI8hY0sDKYWMqYgQPD0Ry//JSMxojSePofKtzyFAuq7NAvcGAaDa
QMLDpKEH9nFUBZPXzqGmq6ehxASuuc+0XqWRp/xPo29BBVDQciQm/OP5uquX/YiPLBBKO1WO9Tpl
8puf66+5MJagUtBk8QRhUZ0m17lPvfacdN0d7pN7Oyfn8l3v1o0gvmq3zM1Jgf9GOByJaHPM89As
RsjmcAJ8vOOhMu7G9iFdKpR1Q/9t1YujJcovBdizSRFjEj0GflGrj2Tye/DmiemU/Vhf2hfTF6du
SNF5QUHaQ0qPpbxTPpJHZO8hzABmqdj4NqKzT1ePUF6oal25XqBn82bWev1ubPUbImu2fT/bUW+b
XdgjY49Q5CbRmo0fKp9vKPaU26xatmUJSb5OCdbcVTRI9C9F0Txj92vqn5Gbo0e3YjcA3YHcZmyw
xX085x9tHGs7KzevB/4bi7g95dw27LIXKfRw9FxcnuTVoTq9dPki0EQ59WSlQxNiUP9RWwooy47P
asq29Txf1yhDNknzUGF3XcburmRo15aT6xNq3CF2xi52dt2JC6hrzzZ+42VtCGZS9Mb7IzB5i3jD
vCsSrhJhWo+WUz2n+om6y7MUkIaWj+DOX/LbznvRxjUy23pPp8pLlhVQG7bZbwfRpGGmmjtjzAd4
APSfWsOenNN3IOqonlCeEvv9PtTNVeyz07lm+aTc5LopuDSU4a0BTZokZVtriA/bDYlPBi4miiKs
/cQKFH/vJQc1escinp+W6ke2FJ+TQHm4ypumLb/SxnoY7PEhqSBaa3fdwkOuxNlVSTDo477Ay4el
ds3hWVUoxvW5BakUYjpordUFncjnoCSLO0rnu7w27HCMs6NZ+EdZLAnNBDYbw5pjiJ+jqipeF3ht
wES29OKi/v2h+rjeZOukNpm4xHTpwx7SYe/EXXsPbnFYS32fonCIMlih/Sq+sCKGq5NBHdniWmvH
M7aQErNP20RDqh6nDtJI+fmrTOwf5cVxpq6mtpbf1+3ak5LoYx11G7FNsVNYFQWP6RxkXv002Lzy
ejOgqEsra4dtKrLn7CkX+b2zcvOMmrpi/ziXBZWIQxdM5vKMzPp9LV67wr5ZLJT3JSbbDf2XtrHe
X+66lbM9UL2W4igyLv5tg7XfSt80Nd6jVdQ3S6ZygGN8eYN3FPkYGUMF3eygw2IzBeqbFRjLEh/w
rzyIRGBMxa/clNVx1MfnYoqkVyLVdHUjNBuj2OL6RbP/Y1qTTV+axo7dZL2FePaSmm+kMtoNKlu2
Xne10MXB5DUuatVhzjfO1A6R48afK6sTRpzGCxLxmLg8o7RukEdRE2sofXjNTJRI8N/atX1PjeHa
H610Nxju9YBmfKdwiMvJKbEqkujCVhGOCqyJkruNMHmbFsT7QI/5mwZl31e8HqikOlzF8jGX2tZV
8V0JYhv0vron3tfc6ql6EeuER6T5wkNT7DwHh8WSv7ssRtuizrZ4/pqgxlG1gcF79IGhD9LRbpqh
uLPT9Mc4SC/y0uO04GaESzMjhTkk0LXViGB15InGSIrXTHc7FDoafolCIkf1pRfWN3J4Dv2K9kLb
LMCc/YpGikv8y3UsYoyUASAnYowo+FeLNrnzGPwYfTFfjaVLR1fP3pBu3WxibaifSwKmgXYvrJo3
fQgnaOzhYlzlPKnNHjBq1RyeYWW6XVyahSDo2htJaOF1WR9KXOD3bN/dVWl4z9KHp4NQeljosQpT
Na7bcc6HIxPRiUx59V0A4gVgnFPhe1sHinhT0b0bpClOGen1J08ALOSQqBuprdUx6X1ecceYjrNT
7lSu6TtpucamNYUZxaRnho0l5ysDheAymffahMZJT+Mby1uRoI9HA74FS0ylrbd5MnGJ5Y9KLB9W
vFyaR3xktHN97RQ6hojWrrZpmmYbwOMi+WGMGm9OXgRdnSC+GfF74HfdykUgEnGmfLNMd87olh8Y
rNB52OZ2Bc5GCV96oSdiLEK2UZ5V25Xnn/+Xr2Z26DlQ61Uc4KjXb1qMXRW/lbGFoj/4NVCUN5YT
la6Tv3fRhjAqreux8MpqZ0g8V7PgCoBQu/aXJDu3bV2eyLAiBqDWZmyK6SkGhzkqwt9sheEZruHQ
L0sa8fAon2cXRhFHfDgrasbs+HpYugwMcvY3njLNU7JWa9hPyyvX2nrddJb71GvLY9ZJEkWRoaG8
MHADSaST6mV1h+zK7XUYO68iwuF2Rq50C3XfRhWWsLOlyzsHiG5fX+zYaD91xotZ8vz0Qqc2h0dc
vHI3ND59BkWZPmCgRZgEapj1XnLfDiq7s8zDRaBw+vmLDeKwHyvHQ8bmku1vN1Zkcry0ajkpo3VP
nEpp2921tYXUq8Mbrr5NI7KjJcA/8+wQUcvzHDP2ILtHPnoOF/tqIkOdrAF1nMz2WLeAo8RckCyA
yzQkd+DaXiROyJUupLljd4qnR0Bje4cL+ovmn2yXXMKvbLiJAC7Zginydt3k/xh7fsja5NKUVNo2
3CtbodJ3ff0ahtjeSaG9jUVOu4dVdRFZFW5g4Ms5gCaHaHxf0qzsD5bfwo05j8iU0S5qMBNINye3
3hVlawbawPFYA3OHA0O13rnfuwzJAAH+0y5Xy3AePHc4axBmZ4QQCPl+OAN6LUJIdAOz7Gg5byrW
ttY6YIRu8o1nZD8wZxQhksAAfXMf4qYYNqaxwIsNp7T2bqcKl31OTMmm0VWIe2bXm/6dgrBT1eSE
fubzWOizZ6UTXeHM4kLlM0DIPEwEE/hstVfG6BNusoodjRlDeBHmGoUMRlR8VY1eiav5B0sL0z5p
nsJY91DYd3FRQ6rO52ZJd7ozKxwH05Ns5merM69iFF5722jRzRbbyjDSc2oVe9Mr0x0Fk8gmV4Iw
YBwCkx0oAqb3SPa6tmR8CcfV96OZ7eGfHruMeA8mR5RcgLdZ5m1pJvhsjZW4EbHXkVvawvUR5LP1
OEscuG51Rlkg3BybvXGYJmRapiweRpOoDju/XfhiqC9e447eHtT8h6YHTp0hDzihAhNnyGCFAoIt
0mHNy3g5VQrRNDwXuQ3ZjhSINyXdK2g7+pDLN2FftoKZMi6cNoFq0/3aWR8YVMbQqrUnhfrKwQst
WkxURlE8c9o+tgZzVi8dnhmV9a2OyVKp3VtsDGaYu3a4rHU4NdqD0gnBcCsXyWGGlriVgN/WLe4u
SPS4vPe8+qXt50PGLFILfQ+Mvu5WOzuPuoPEJu4vdqGA1RjsSeUgwf74uHTdN6cwP5x4/uoL3JWI
1KAZCHiohbQI8CSuvVp86qlxH1VddV5kGjVufdQaApFRbFhRnhXkPAzjfp2cp4xNPipl7IcFxF8w
JzYcfFo9NmpaQ03FMpTVB1FD+GI9TNcDCLrRBSoFZ3MmHItahh907PaqXW9XIshzy3kcRfkw99or
zkkEcyDmeMmrgw45JxsuWEO4zDJWFg5r8bkWmiB4ZzoxoT8WnJxRu9ZGgKPsOkdgBPvx0iRP6Ncw
pT815lKFl1caNuN2MvzQs+2P1Gi+iGMwwoIUtLliQEzHl7wT7dFPkiSCI802uWyuKH40N7rh7vUa
bQfRKwxyjWaWUdeaY4QRIbCbogy4sDnCLfNMU8Kr06wtYxfGFzx+lxW3SreQbUOYqPK7N8dNoIvv
wtTOo50fjXTYsjPXYacl20si0dhgVTDvRpEfvAEGr6zzD5T9LAXW+jIWt4vNO5t5iMdnNLdBM2vn
xLVO3IcMyEb74UqcIeOIIp+oMXP2GIybF5sZaFy7syGtKYRovV1Mt7kSenzwuzYh5sAQu5ULo4md
JHLwKgRuuTwayJiZaaEO+6u1umiCPXsrB5tXkv2/zEdulsI7iyJzrxbNfsjL0gnwSHCi6c2eg7E7
mS4EYeeEaoj7E1vbYaULLgIm64LEq7eWK2/a0jtlNrEjnqMO2nwZYtEsE62xoqWJbwyKBBBGBA76
4rBc8KWkQ/zdor4HfwnU27A4QZ4u1sEwX8Zy2WOkyQ44kt4VJ4Y/BH5CeQ/T6bA1ljrZuYqh0iYm
yed7HRDQVumyTafnCkv+NiYTe5tWLoER42vRzdeOp852MnyZLQaZdhEQSMMtaTfWNekEmwmeZudZ
LEx1me8QFTHjtQanVffIA4p5SgUavgHOoS7bgsJcp/wcOX11YTHVPTtMudXwQOJMrT9hHp5Gb+dU
+hh1HsoFJx1ldKWXF1+VcZIJiXTKjL87JAKwB3oqlON6GBGNQV/NG54cX17uHnyf4FwibKAkBXxl
gr48wO3HPZG8EO3yuo5wclJv37k40nUlMIDpOdS9SmdjmyO8UIwy1Vfj+lezmfjbyY+0YjxWsX6u
FtsLjaFGeW2WRWit+l5aqbVv0CNla3wDyf8JOJNw0bFrNb7xQrXQppr4eWZUD17HIkl41gA+Fnr+
tMV6z8pQpc/pWDDb4ngIx9Q65D2bYYwgMJCtNgQW3g/EX6+EQN+sTnHlJ9LbqOIHfNdprnH+eVbn
E6mnZdiezDeEawUKVcxH5IXdlbmjA0z0TONaSrVa/H3Ed7ApRAGBae2lXhZ/xeb/S7DrY8NJV/0z
yvoLMnuVfbQIDX70//Jf/X+E3wKuCqDx3wdv799zENr0vf5H+PZvH/VX7Nb1gGgRKgtoKgQul4qb
v2K3jv8n4VmuedEsCx6wl3zrv2G3lv4nwzBJJyHdT+gmIMLfsVvrTzphGr5vW5buGTrJ+/8F7Fb8
J+xWEJmJH9LxaGZ0LddzfiEUGl3OOKD7bpswq2+yH0h7keQrg+wxyg9SMgceK/QRg0VLTpHPxESU
IrvOp4cezvuhJZ2KSuG9IRZzP1rtu5WZ67EiAyqoEiE3NBd5bNjxsPGS4ogujQFMWhZIk/9QmRm7
IhqQYcbTbX8OSY8/xlc8A2VhRzMPVmzx/ncbsvhTRyVNBspN1lf5eSK8a4+1kWQIbvzjjFeBAzK5
asm92yRC147umm/IdfGii8YxwhxvR0M9O2QCzNnOG23rhE7hoLxSnZK4Z0d1gMNWpbZxkYMEoAi/
SnqkavFkNjcU2PGER9eOLEJwUKOnvp/KieCUVHuscQBd9VPz3es4WGKs6tvau4jKh7V91a5TZ+eP
wr6yCWLACkVdXW3V7blM8+EGyhzEUdTmd8OXuwbJ9waZ2Bw2LWcW2os46ghPiHobsGNK8vGm8GBa
Rk9dQzO7GEisN93LQBibCXyb4LazjkOMdcDs9z1CuH6u18/c8O6duHL36PKMY7Pw/XvqdUSp+WZV
OoM8VQnPxnBA+2KfK9C1qLNt5Ou5OR3FuCCtmMSpyPTvej9Om0w62W089a+JyFVUce6QcThTD7U2
EWK4+MB1XgZQBfG2REpxI90uxhviVEE68sUkNtpvcSK6jXe8CDjOue8kO2pmlyNA03cWzE+sC4DR
yjLDag4lQtLSmvx3LXN4m6UTMA81FrkncR2uU3212L7HwT29mRjuT4XZnV10UHVtAcOZuJ8YNb28
ely067ESjFtNfWe3K04TYz+MQju5w4uRKDTeZdqF7Q3CHzPK0DzNuMJ2RXbpYpxe0tWFyhfU5bDI
eGW59yYyBnQ1pVu2lNfJ0ZIjRv6cEWw8+zom26q1HoCAumiYjP4wE6l4U/stokxPYdezlnJL6tEQ
rfhELlET1R7hEDrEt94BG7cr0zqV/jyGK9/j6ecv6JkPUpJu0mUXWZIz3+p4g9tgGnGdJWOdn9Tq
vnSj1mDeKJOzFbPz9Emd3VfI9W2pfXMRfzxnmCESz5b0KGc7R1UEceqfgy6gVzrbDHyhZUdQ1AFJ
UvFesHV9h6b5UO7I5IRBPLhI3kLyApi/bTmGRueKe1YV+74a4icrT/Wzl9r2GSvgxBu+1OeyIdEu
cdN7wjBu07FOz87yVjb+dYuu53WqdXmdFQcJbmC5zfKV99kTW+JyR+rkU79m8slNvFCs84JzxiQD
ql7GPX7zW2Q43bmRPQ/KIn3J6qS8wV5OrgGwXRB3FtlFLe/iXA53WR9KN83ukEwbW1+vtG2X9UjO
VH9aSvulSNbmVMayORmDcTbzhblJj91Q6vZ0V/a5GSzaph7o5EYR34SMnGU0DD30zpCnQKndGuYk
Qp7rTh3tQRa35hDntz//zwOCDbOyUtuff5YS4XFtlgnIJb0VN2sKBLEqYz2xjZOk78v3GbduJFzz
m2f2T7i4BdqR0rjShylhtoi1g0S7HpLM9Om2fhwCAeG+X8VDIVns+ja1wzgBSyi+NWnN5iUBKRpf
fh8Soch6A7muMGZGnpNsrKzCR86dezdL12aAvl8Bd0O7GRZCzRIVoTL1geNL55jlrMtmc+2lrXE9
9cvBrtrlkXP+0+q0Q9tbElWizRI+mkzbArzdLAhgE3FsbONSGtc/f1n11bhuvNSKDFZ4TcebRA3Y
GDAkESHfXhPpLY/AInx6vczCGcPrpYKwAlDQzWiVJgsniD4nvpm3xz4rqn3xnSib3fS/iDqv5riR
NYn+IkTAm9dGo33TNZ34gqBECd5UFYAC8Ov39GzE7gtj5sYdimoCZb7MPBmG8+M4ze6ulZ2xzauk
yrdlBZeDoVa/n8rhwGUn3DMOYWyT3w9MIsUE0JXDiXt3l9wXMp7mRHIUZ6A+DHsRussZqoPa1Nkw
UrpbdYwF0+Cpi4ihZxmExoybMPA92m7K2boZ5XKqilpxJzB28E+7AyO/KLGzMwuBSHovKJNh1O1j
kAHgbNrfc0E1p7NaKYG0ADRpYQzPgj+Ce/F0P7FGD9MdNFDagNzzdfoVDsO7dGfgqybHbNJC6dbx
Nay7gAXJb73t5HLvjPDhYs2PygOG3wTJx/z0i0Xt8m8O1AD48tZBhYucvagFPnZUEnr2buTI7Ncw
lQxioKAntdMjfi6dee6c4IpJHaBA6LR7zFW7qsAcZ1Zj8VTnHL4dJAOMV84fh3Gwra6uzLJ9qpnr
ALi8VIb4sPH5nYKutXy4RYCu3NShosu+CCHag0uo7+yCMT1hZYgHHOPX/76MvTtc08yuGQj9NFVU
XiI8doPy02O4WnOsav0PwS6NcaXlv7WFYtJ16iiw3W6DBs7nWBbpcUJunVzlXmq7AZnb1G5cz1P9
YAgnnt2A8Hc5evsUYONtThuJKiv1T8a3L++F5PQQPlW45p8bXgNDluuF54e28ibnnWwMknSe4nm2
tBFD19hGpWFc7rnmq+PU3J0i46AJ/sU5y2cyeFl99Rqn3HWkf7na3vdYrNOELcwWiYG4JatZc50w
kcaNEr99qLxxkZPWCuyUMOs4X+uyuOatrGFzoOSOpXjwB+0nbTOzuq9hzdYHLzZyoxjiG52dvfou
SEudMt06F0BiLHVYT02GoxeHDXLKo/fRjcg9LCbngVHdPMM+jz0/AEOMAJZtO148mLhooPWpgrf6
osIZEKlWe6OxzwaT57e0oGM5u/d3piOUm8XI3jus16ccxz0cV3le6JfeGOH82ldT91o/T7asEy+z
2ZMnnx1ObyOp5XvRMTr2XYZcf6qiHPd56ald1eMsZ234WgJwZNrEuLvmfy3ZP/DLFZD9Miuhl2vE
5rarjGYP0Q2Mls1cMWzoyixs5K1xRKQ3NMdZbylupddAYJTocvXsbObCnU8TdI3Sm9EBiMjnRdSx
VqlXyCrGBqyV/rDz4NwR7N63VWYepecfyeF5vy1bNAzhDXGkPh0Ui2S2OafUBFmR8J5d7xb0+rse
FvGYdUQn2ZNb2/0AxHnHBs2PfiqLY258MLypdqGRH+kV4xhW62R1wBETcUvyjpsocmGs64nUY9Rj
nIX2SBAd97UVmtBQgDFvezQYB9bippi6D6LNh3IyFCi8+sDRtzpA/dn57lqd/EL9dWb/JWTy8alI
lnV3di/m0I0yZ/NQpWq4Gqqsts4wfS2r/82GAi0L9w/m+Tlh9DzwfiDqCDNgxY8kS7P66iMdbtZo
/hjmQUJvmDm3LZq6L3evWMmZKRegWBTlbB0GiUzOBvOzhazsX7hPbBD379oAI9lQsfzDGRYvfz/t
g8F5pVw9bqw7kq4by0078cULs2U3OPptnj33aY6aH9vT4b4OWuMSdWZ6aYrXrpPrBUKbSFxpLDsw
Is12NTr6ifyi3jVyeF50JrGck4ktQDbthMbSzyHGSnhKx0f29rdpoqq+WM0nVcOpI9a0UbPrHIN5
hkW2vpiFA2mhNbNYlFGxxYFqbL08mk7O4psnuBaa7Mdu6dT8rexf+E7WszV1Wy8zUo4xrUzusJeX
NIekaVb1MwCbEEcBZ2RZRxBEePJ2LuNU637ww1VKH0k0tHs2BdtjXmHWsOI4fNSJAbCY/G0eXRv5
t/HEfAowQ1B8bpxmS77W64xMFGIGkdIXVyje711m8tSJFW9J52MWCHLgTSv+gGqiEdqR6bWOytdw
zInrisg82aQ2ovnvBGLi0uBCiVvhzMlk1d5JQbKxFckyiyTGtrakzUzeJFfMpYRo48Vsg9d+lZzF
+3oFj4lkBXPizUSn9WbFRN8Zd4MeXrsUWThcQXTXoTLicSjyravIFM0FNIK55S0NjYzDVzCdBw8U
FEY0FXcMdgLi8AtUayof+jPo7BzbOyJ7jRfjESQFapueEemcKxGl6UriEFQJF519o9RKMt00jgH+
mKV+9EJnfs3kXoEnOUBca8/jQO0TEcnmEBXuS3m/HGT2VN+quoIe6KCcO67RbY0A8ASALqzgBfYI
hznxLsL5sDFglt8+wYhHCRC8HhuC6VyDpTqkq/rUQLOuOE++gKugyLv3rqlUPVSdPT9MHQlCsNKx
MlvzTZYFj1i+NVNrvLldCC+wnWsOVKRPxJQTAcECwQe+biQUoefeYk0L9KKQYzgkcSCerjmPFYF8
gXRLJqIq/X6PewusVgCkNkWLTNYAFPlS1NEDx7RQl39S2LQvYyarpCiLjCiMxWdsGxYnwNK7isw5
pneRvLJ888XOo2PZVDccFu57zT6QpN1SMbsOt27vFs+ZyFimfE+dGSyAhOB92dmgV0+ySRdeQm6T
MiUJ4VjldBxHb3kVU/CW17JJVqrKN9rPMGBBCot5wapz6+nvycXxVIyFEVtCu1djgmCA8Jdts6ge
do7vzvt14OwGCZM3hzDcntlBlpQDOeU8YI0wRuuESWvY1xUD2cwA+Vwj9PzvU8JsjvCUeTQhcui1
fhVrW/3pvZeobp8sr9IvLaZXnCvIMmKE/LX6gbkfC1SEteUpkeCOseh/l9FdaqOFa6MLn6lpnnoJ
axIIX0k6w8iRStPmvKRknBvrPmSv7L+etD8HndUHufjtR4klq+ScFy39dIqEiDOPrCP+gCYJRnKW
01ztBlU8k7qak8xGVbKt6mQ0zXXxx39iLMHpi4roAQ/phoTBRRkl9gDS0sSwgmMRcAuETwmGry3z
ONvbJvb7KkXxAY7HEYSndtLjeycmcZqis22AwK5k+Ie8/w0IPA+/+acfjCYxyQCnkznvWBaPuiS4
IjqemBnn2QFs49sYdgO2M/geum8hLzX+Hx/Txs4P2RXIiDt7Yq7w5KgwhxzooMs453WIJwsdTR3M
yX3I9E9XNvIQ2folBaMOCOfDUtab4MC7r7PwyXBR0Fs7P0jH8s7F8iKCeT0NpcNgx+3fdF61mOSt
X3ANGLynK96qceTbYU5IhQo2ILweKTw+LKXTIFxFz7YaAFPC3MhW56DcsY1NrDRQKMzwvDSBzf25
mG4+hqutV+HYsUTxWbo8rnPGgN6265ho74xFKpgvbYd5ry7fCvN+JrfHhpuOJGc+Ogd6BUiqRKAE
xRQdSk7YJ3XyaqYh3Kn7pO5tjHw96bUIZka8BP6htfU7dBFn1zbE6VmC8Pn/GQaLFGmNbwvP/Y6V
Fk2IV8q1+71VZH+CZfnGQWkmpsuhzacSovFXc5u2TwLVPg5zlT+5ncS9K41thPyysXwyylYL9CRc
CPT3hiKA5ryglgRXh54XhNRQJ65ZGMeKm0svhEekEqDE6rK/tj6eTJJi6pAyatyMPgnc0ULIbbve
udUAJxEjYfOOU4/NIDMP3EedP4ZLhjdqiVFBlXT294hd7M6RcbE7kJ4zR2NPQsbvVzGf7XHgRLWs
iv90vBTEp3azquskaDJnZ6sGNT0wrIORcm4QUZUsEYuNEWINGbz+iDeAKaY9r5yuZMUMHUHeG9s9
uPeNCYjgNhkGAH3Mgmm2/KhgFAftrVNig9ygixxMOVJNvkmLPH8qsaqTEus3wliDxzRyGQnBVY3D
oZXnAm4MxAXmhqntMSjcuHnznWb+yEW/Urt18R57JQ5g7y+lMdovnU3C1XNGXlHSWclA9HnjEIDZ
1V71lyTleLL5uHBEzk8M7frHnJHOK/3oWZ8tbwSEO4DkWZ64usu2FQOurWtMwzEfo0dbh97BY5RC
8qbA85EQPM7/ToGcUFNb95bn5boL+nW7eFWZ8HLMT+0H2aj1BubsttIkMXThrSfjNzPJOIa5kQwN
VEwbWyPzvKHCYWVx5Gkn+yigGphtVZ44p4xxTYz7CMqaVJ5RPYgafBcgk1tvw+JiQ1S8KOUC6maZ
r2px9CGiVTDGrfBJyBKmT9mkexYa1VXPsLX3HFaQ2dDdfNPPtw37J9i06XFu79C8wAUKymq6kZE3
7QjHhlhBmZBYM3Faa08I/0+np+Xh7ubJgiplToJBJ1jslQYPsWOWth4LWKQ13l5uM1BZOcI99fl8
mhtEJ1KLfhIYb+5iPa+IMnE1zCAR4SrZB2l3PtzQdDiWnv2Vt4KBnVMeuPQ+D4GBjwcL9KZa/Bko
4vAqeMjHFVawLJwZ1k5z88aOhCaLwTBXNM9ZWBVbz0SSc4qz17ByzrBqOlnu2dcxAPvTzYR/AVWp
RXld/f5arV4sbU449dgw//CGWOQiu0xhwEnr3Y388WiCoIPMKxLTZ4BsrPq4Dva3LCuxgze6W7Bt
xtBH5X5dIRrJIDwI3WDVKdJvHhEipnbHwlvupa2tuAjcjIqbFL2xVXdyk/vkSj8nPBkOx2KN9mR0
7UPW40OTasSKRy9Hxuy3VNBJJzO4Jy6tJ5DtsZQ57qWcgGAefOqefZWBcgKjKD0NgXiz4R5vMTpw
v9QOGxbhbbbVg1mpKo5M+d5D14kUyGE/+Df22Ue3AtoeBo8h8bEgkXuEdWwkqot8NIcI2dqBPjhb
/1yigqk7BVu/s1kgVgcFopq2dFfze6TntTHpM6lH75Bn3AMLf9q2I2a0UPowAi08VQ01fg5kTZJ1
NibKsN6NAE2eteUc77UNjjcfQtgRY1f+UpNNsg0PDHlniQ2xXu6UHGwy4GCQ98iMFiWdHY4dfMo5
+52GKV5Ww0wTA2DFhiAdCiEEtgJcXdwpR4CfKsAuGWLvZN0rMO76wJHgp66xZWvHgxhdhHR7FD8C
PgTXtRSSm/tT/faJP1bspya4/tiwo79DZr2kJnMVtwp/LZhHmNRlm5m1cJm64LFr0285UgeAaLTN
lDVsLaVK3jGuOuAiLqlVa36qOuDyxbytldeZNo/AhTAmMkC6PcjGDdP0iWk6UtHSMSplPqbelRIW
duuUpQbGYFYE9V6bALxrQ59Bm4WHSg8v8PvTPmgSDolcdxmnDk5Z0dTF9I0s8KeZ4WamoueA5W8X
8JSx73xrBxOuP/rwmk3csgEWOjONnnE9/hu1thNZQi7gSI+32vKT6FUWsj1xI1EmRTDgva4607Ht
EqJyfYyzqr52ReBQYY23ZNTHSpWSJ8P7a3sgilpv1NuhV/tCu5p8A19KRKfs7kkyc2YDDRUNBlMv
IGv7svg2mGsvllefg658MibRxF3k9ltOMb/5/V/Vei0WlxxnaTE3xVzvD5JkYxr84tb7Tsr7Sfk8
aeBS+gRTOqZM7Pla8UI0D/bAUzEFFWbVCBc2fotYG57mMG5jqU01CXTJvH61xqvFZZBMLz8/Rjw/
tp1fagCC6QefadaxotMKjRm5n2MOxodx4AFKSwaW1kyBgu/aTCyr+WD0ZkCaNOfv5pOWJxTSxq0T
vRG8/hdhgoqC9ICaxuFCYCD0XS9xR2vfOalG7siG2HCaa2u1E6Scl6mEiY7ba97Q5JxuphrnZ2Y0
7XZxylOhomcz8Ham2Xc7805c0g7+mK5l7mGyDxDEXXb+VFVb2TDJnHV/gH2Es98h3Yyyj12+mQ6p
G/BDKG8LRprsv8APTxgjMr0tuzHqQQGd2wn3ACc4WA/81akW0gMaZN8FzytWO7YDHk99L5iS5Us9
t+A3yx+bcafQXQpsQm9d9/7jdCQG2kc4rC9K2/8ar/yh5P0eHigh4wmKXLzhtxfVG2PKAx4gbjiB
4X5xVM7OoQLsa69AcECTbHqMmVgPcfUuxluUbc0x/aE/7ZeHiEGm5Qef94D9nuhG13AYcRFiYx4w
duO62bQpKqQTcXf2jKGLi+4JfKQby0rcyJeDvgqKk1W4z8B0y5h6lMfWZjI6kWXBt2+8T370Gs3i
6vZ8BFkfHQuA2dulhEJBicQX8slLWESHaZ2q58CEFdwpyzvUVnnFKDfBfGIOWHdiNyq+vWNEN67O
3HGX5Y8r5ZvU0UdORwyQieLVB3uyyYslLvCtzBmuLRuHtje7TzS5h1v66bbCq08gOhhv8QG7wz0k
rNI3xBwFUYKoHeCNLSc6fe3m/QAzkwVTTImirTEIH2wjekX2Psz1g9vhI13UEeJ+T6NVpjduNCsK
hZe3yiieZe88CEN9Yq8f4gwjY4aLeuOS3d1Ahn3Bi9qD0GcaRKNJkt8HL34mLxPssmtu9ucIxGoW
SnH1gs1sKOPaGap98Oa2fOjPkHHRfUOAuh5co7Js2BoLUCoUx1hXP8DaKPCf+qAaKn2Opmw9F9mU
7WnA+NuHuX7ilf9jucDHaBX7aX3rMW0xCjZLrbckz+rTOHjcbcIGrICIOEOMPW1Tgfcr739aq8wT
o+9XLspOMnq5PAZBPZ2k6f0g7HwoWzk7NOL+o9YseRGsxaLhsNhj+94WnBTisEzhhIzRa99zniPS
SElUWuKUyTyOYJbKTuvMpX4VNgZw7u8OQkAFugHtrwoPxnPlWSa3ejdJyTMlUhvhbuo9+xoxwzb8
e/I9BE9WUHyJmFZsU2/kqMPYLbe0vEKUOY6QWvL6ZwIFvEfF8q9XykWaRCzCvdYy7bfKG//yOfSP
GBCGOwVkhXcgNVXnnpeEHYYjJiOMUhTtCds8JaKOIBIdYWHAj70/boQdVI3wHjhEFmn/sOIh7WEp
8JHFlTseh0z99a10Z7T2NwDBYwVZ0e7So67Tq/lPAYTBEP0YVITZcFl9FgA/5/TdSzn4hHNiYUWM
XSBgUT0mUhBtDwGrUhY1nj2FHlcq60Ts5Dcx0ZGp1i86NmDNjVi/YMx22n4YVoakjjZ/+1W0Yjbq
yNPPOUIM7Wz+myFRxCW4nU0doCUVgE1rI/vnC3k1I1S0AaTdOCJxawfrXoHNHv2Z7UmBQq7zc2b5
7ywOVIaNyFZRS1Ix9PcLZ/Nty1qNIy07kUn8Fzlvxir+uXNFi0ba3H/KK/bsqPKujJE+1qgBpVFu
3RXMYjG0SWmV0cYPXsCbyZ3hmff5e5WYKmSPwsA8gIfIjSUJp9v4HUUIZRTacD6Nev7ukZ4OPQI1
3pfiLPpcJnlIfUuQu9VWaOPVJdtymHr9Is0wO422+ORSnl/puuqOQGkvuR7yWHOyP+J3sJ/NQRzK
1Su/ajjwk/NvCRiA1blr3ULQVQfKO/z9WHYVFxJSWDmMy4uCCReD+pqTu/tR9v30MqSotKWab4rh
4GU13F+WyUpSIiptR+4eccvp5zJPhM0gvAQ7x6uwv7mgjsE1oNkJ8eD4JE9Ixxc736LvSCPt3VO0
66udul8uxoIzFoAUFzDnrU7VCuyTt2z7rjo1bmFcXX0yJg71PF/noV2B+FKEdA6sdR+0HcgnyBvP
WE/JEuT9jreNfZ4i+xgDZ/riyq8oQqUcvLaOMbe/W06rz6UYul1RRgFDIcM/WXgyYfjaD2kxMG2u
JfRcbKYJyGTG9nRBnDrmIb2tD42bj191Kl2cjeCN7AULrZ6bO2tqmfGOtqzmTTTuhdfit0lnbjbj
374wHArlgq15f3+ZqKBqcPNDUGN4Cg/L2uUD9Ae5ppj9hDPFvaXLHQVobGEFNT2wxO2tFSl8pPeh
dl17e7OrriA2oWzo8aEE9vykA6RlxR6bdFZ6a6faPwQB9vAo4gSC250wGHeRao4DuxxgFQKj6EPj
wtjjS1Y1nSL0jkXqgo9FvDXqc+VNDZlQ9+jQD61Z/U4rhrzePTHaEAEpa/nVQz0A8+cobme5fm1r
jDejkwhpvrWm92dNw4XbU/luL2mLLEicjJm8B/FeDXu2Y97Huase22xZQS21TAkyvz+760IH0mpP
O2jSwS68E4v61sseSjc6t2U/YFYuxR4GcsHwFEwQxy79qrPgkvv6xwDpdjBHVC9rdqMTFCLiEIok
aTFwfNtUYOK2Tsrm2nO+39YNs+QhYDcBHklLErYIgrhI3nfMeFVnr2xY/fNEFc0K1Ox1Xnd6iH6M
vK532Zr5AChn97hKG1FkCaetaFzjA/fUoxpbj/IZ1E6ns3fOsKh9LeSyBYjcMvIP9n5wR2M6mcCc
uyzcdik8Mg1O1WUkbm03WVwluWgTVfuqshafgCL+Ab9c1GV6rMbK3Six1gfDulecRTD7U4DTZR+B
2F0MYqpV9mZEuNX8kQqlsQMjbYqHhceRrH4dxbbJmGshG7ArRqY9VIufVZGLU8kquTGH2T9CdRtz
zm8iksY5DFLvGI3GC42T1mUewY6ZsjkWk6/QdlwqFiwXJ0Gl3oM5SDdK190jZZAb0wq6d9k+MyB+
MAkgIRNd8MCt30WJLh5Bu+4HuyDNMTHDVtwAUrcxOLEUHxD9mI9jn0FDRtzhPd7pZl5eLL/kDJxh
hjN8ez95d5s5gtz98C7pN3DxraK6jVVNMQW39pX/O1CV+17jQ8W7VH7jbCIuGy/kkF4zLwJX0n2F
o3fFt4qU7F5HbzgSHBcP6JuwXHpwxXaEPFrfZf3Bx1qU55/TQumkKO4Xr87eKE+VOzF3XBeFne29
Pq1iICUwUVqfz1UQEVIFGWGDmyzIqfQAz4r2IausjzkmYJexGd/D9S+kGxInr0QcwOg/5w26XwCS
7uybH3MbkDnsHZ4XV7gHq797fJf6IZw9uRnFUj0OhtjS/FYeebuoJWuwQHg0UpuDvRwHWXuHYsin
B5W6b8Xo3KqiP63tKv9R7MFpURgfpqMfx2ZpQOpVPzU1FFth+mcUNROUM1ghkJ/j+b8vxNdvncvO
orApsJvjaPxM9ZSdkHCgten0yOE8e+6a9a9DYN0s2vxXLpoPKiTDy9otl5mh8cVxna8AhPPnsDD7
A35zzFaky2wFhZEHWEvYxCDSDrlC7I3uec4+AQ9EkmnlEOlJrtrFSJN0yOXv0aj12SpRJ/pWPxZt
+Lu6sxtr/6vHq7/RUGqYQJrdacwZ5/Q2mSE256dpCi++rY2jMMVjD+yXFDlOoknBZAMXtyUMWIyN
3FUhcrBbrSmk6SHfRrNZ7oyBJynAaMMsjibfFU3uoV3pC/CdtwBXm58Jli5hPoq6fqOXYz2ttnoV
PmmefpgUPrmPEL0K7ztPkMu47ArDxGLW7IYfDTvV1ump4Iyy8Ql86hAHv6UQ6y1dqDOt1/EdbBvt
RvRnbDg5q3NY+g+e7LLDGHnbDAP0I8iC6vG/f4KWbj7YDaKAVz0gY2uktClInKHeYWwL4sUKhtOS
AfNibYHlSA3HPjDG4YIYtoIXC2ka0SRzbE05Zk6VCbaLaX12zo4OE7q5QUffv7Q+FoJ83qWzdq7j
+mn0+foLS6Q41DN19KMVehs8X1EyRrTL2RMYc2Ehmfz3r/T1jRc/zX+QaxILV8fXNM8MCErigGxt
bez4pJNsX94svBCxRT/fNrRRXtYuOjG1bG9Fvr7WMuxuAdBdYDDzKw7Xdk/qYSI8pprHfgBenO4b
NuhLp8d1V5uY+Up+4o6o2SlPg+bwd0VvvsHzr65r4XzR+qX3GHTQG7zDwFJ6CWyVX4uUjX4Oiicc
V3TBkDACNIeQRKrlMRLyMQ359eVjO70AknySUvgHa7OF1p3v+MNxJt2bSfw+uJP8cXkE8LpIb/Je
jOjJm9oVktLNlqADryNlgNZ0wkGaPhojXHhwael0c4MUFGFY8gQSDbpMJSEP0cvfnc9wXda+sa/H
AQR4cHICtrPIKNPE8VfnpV30kZzA7zQzv9wGVCyZLTOxcgC0LLYVlMB+V/pBgEmuDfb5AEwK1SOe
mZmw8Q4fmd3ISxfSoUkkYsP8LdsJAsYsU8xKhPnutMTMNF0ERzgAOVcCnJNV5lo4F+81xRZaPmOA
Sa1+7AxMr/JGfS1Ldm+DQ2mq4B0yUJ2Cc4M56kjf0hGMW7E1BsiIc+n+XnNlX5UxLpuPKl5N36Jb
rx/Oo56g3WLlzLlqM5F3AoDrQpv3fBN7cCCY6gLaK8/c/M+K5fGiBpJ1fc9qPVmS6UH08V9uNHOW
WK3LeF6fA6eBYT13hEXGjrjpCDQ09fAh1tZMzsb647ThfCQaF3v4TC6GPzxR2oErL0T6x5WJaoUY
lkRuYz3mGGTNwb91aUDZmh6XhAqaD5C9yxGIx49zP6gs5sQXF7uRIh3XBP7AqAkCBRnn8jSFUUtR
TnekgAf8h6PMHeLFSEKmgcPYB9lR+TDUgtTOt9Iz2m1PjG5juDWrytgcB2a1fRh0NzvM8DF2+lDM
XIZs7VVX91eoJ7mnE6bdw+nKLsP/fclod0iYQzixcn+1c2W/MAloTyypd5zHNDxk4myhL5wK2/7o
xwfH4xCQSZkdNf/Jnd1aLWmVTMrfYRCDliWihX7ndA9iZz60dRttc7/2jvL+0JhpWkIUgOc+0IEx
FgPnl4DiDn5/blrj5ki9eicbVmZYB5feqY5TP0YbqSt1RyjLcy5cji41cGYFR2YnOk60s7LCBwl8
FtOTSyFh4Lt79ERK/yYKy7lTbilq6HjaChf4yDZ4oZaR49fasVvSFOmplHnHMp27uwVjGo37pUcx
0JATZZKgxxkGI6ScpDEhBxQYtONFE7wJPNLIAb1al6WziMjl1GrtIu7ZHKl8WnOn5U8GAAUiByYs
yatx+u9f//snz55/jSoMk///n7op+9suCltU4+tT4cgnf/qVYXw6ri7YZqeTB2VMjBsooXCo67ng
qSgSPyt6jFTTrtRW8Ox1wS5VZfsIioCzkHab21jZ3Pg9XHmFt2doTHNfb+3pFubcZV66lsCkEvKt
j8r0QIyAIp+JLIEMPoMUPQDh8tKkU3nyCv3Q4JXbmDa6OjYwVIzaYFUrGeTmnhkL2b7WbUgKypL1
sRwpFYPYhVXZ6qEqoqGaZbm1NWYPmRY8ydTNUQlKui9YQntvzh4uLErljrNtpTQ3Zs427Nzupcyr
/mWS4l+QZR+lZcBH8eaGAyJdeU7/R1PQ0ZFnPlAuanP4JwK69v27Y90PdB4tOpEicTxwipF4Sw3/
unLWOw9lZt9HMBEJ/PExVNp8MprafCoQNC6LYoacFucuIpnhsjftGA33BCGLP7bHCUmszicogb07
ZuuVWe+uAUSCiyzDm8D3ACZ+jNhluMyuYitV5yUVTo/nsIA5Yqb1uB3uJ7eyEZQiSusaDnP9QegY
C0pDk9Xg7FB2ndhuG9ZbcN8Pk8cSO/RrjFCXaDzFuNVWeRKL0R/xK1ApS3nCiGH4hTDlKx/fRIrT
AZjVUc7ajzh9s/XD9JrmVx2a5bFJW05YRs8SYLY34d2ZdhQsqt4cLuswte89kt3U0lHu2sg762Ca
TB1tm7NSnj1NqPWsInN6RuP/YcziJRT00RZuscCOmdU8GO2w7uyGsSs1u7jo61sY9EZShtFxplz6
GYKg9YYh7wQroNwDJIf/TVJDLOtrlzV/7tjlLWeZKonU8F6kzfcK7zbmfHde/GnYyspZXphnAO5u
/5rTvXUorLLDDMI2LpZ1frEYJxcMKC/MnscDHn0W+NlnU0ifhjn6LSpdPEfiTzHhXxnZpnZCGM9y
+coVbfM688UhiB4GibM6kAjAqQ6NOLKj6YPRmbdFwqT9JR2/lydDYGPU2K01SvGR32K96bzwa/aR
Yhm+xpQq1Q9+ZH/ipYnL9CYKiKXKGf24VpjZF51e+snCSMCf75pD8SQrLiWG5M0ycDLNjbjn3X2F
6wlu+mSsD1r1K9q18dU7ZoH3AsaKEJnx5AFspwKmN67Cqiv2pgLcAt7xrec36XPJBQLepcXhrC2m
ndHk/ZOLB6KxDIuNi98ssTomeJw+Dsvs5cRj1KvUq//sMeMG28ElO4DbSZlY+81t5sAIlvpKPGGm
L5aHDN1gNsfxEddqs2uqUG0pE8pfKKLJ4AS15R79oBnd9YOxNfq7y2hOUwaNBU1XCVlIKDBWfc2M
WTJbQ30LF/wEZW9EOHIjkrNhRZEoAczfuMIOJrUE0SjlS55F4X6yf7mVFezMNfTeF8e9DlGHLR5l
4lGzAVGIMx+Idw9HHXLs7XC+NqseaO8K/tV+QNVX4a0H2xV6P7UTJT2sr2yCfAdbjUz4jTymEo7C
02wdjp5HsjTX5RWLc3XN4UZf3a7lgxCsoKOR/c0Nm64XJ71l3D5jFg/IvgYxsf9h7zyWHEfSLvsq
Y7NHGdzhUFtqTQYZMjewSAWtNZ5+DqLrH6tq6+l/ejWb2aR1VnZmkBGg+yfuPXfwx49ylP59MlS4
rQqe5q/fOuNobH3qsSUmArYPfLcXSD87xhOOe2+dbVxB/FUrvShCvCb3ynbS49dvbKZRJ7trF1Ou
M5cAPp0vRiXcBWEZyUojpHFWZqCsZ8CsVsKjuuauYH6aCtptGcxU6R4doRzrI2NpOOOtA0lWG87d
/Etgkizpp8MzTQGjKNSpW0kcD1qDPXYTca9Nu30kxSs39LicgNFvuaTiZxjy9Z7YTRAylixOVqN+
F+xqwLECksq6B5g8545CtdbQLRiq5xJKy/IRRPp4tvrsHpludjK64pPI4P7O+KoJED9InwXvMCww
+jNOsUDBm8DF3BhBrZsWP6KoLY9htPYGY1obggK5nUVRee/+spuIqYFfuZA7Md61xn0UQhxbfuZr
MbhH+MTREq5hshIp8y85lA9N62hqKwDUhfVbOBVzuPQzMBx7WROLu1F2sWtwK1IdZKA05DJPIpv+
Ga39aNWMs9NoWilyPA+cARCMAzfdaQEWvcF4zEfaN2a/y7JvrJProVayC2h07jR+qPzTD/kLtRY2
zwWJuuvQyd0FqmCuVa21712AVopMsKPTrknodQ9GyVhPQpxeFyUxFq5ZUuxhnVhnlkHobw9FhBBP
B7lbvLKzojzlATIaoxri7eSKHJFRnRw6r7hrhnPsxhZXBMkj7PwN0laUmZBPpb15hjNLgmv2yEyg
YS6xTRVp6rxHNH3LUecA45tFS50zaUKPQEPxaSAtetOMHob29A0tPTlu0Lln6NDWqVLnVhF5ttUU
T7caO/XiJsONDDHYFb3DfMoMzJsJhYYePr3Hzg8ts92HY/gQ86x+OH79Np1gKXQxMkYrLMpVODeD
VBvFowKfyv2KHcLPUOcbz1VHA1b5rB8Di+j5sCIRsLfaA1gLnzt5OGsTyncCSwwGhJaGAlvDP8++
C8WYlt2GdZVV3s+mo2oso9A8+eQKjIMNi6biH8kNce+ZUhVJc6tq138hE5TPLhzvpDQOXdyRPlTZ
cmVOUX0qu9a+IOXuligXnBvEcYzRZbGxm6x+OB3PLwh63BYU1STJ41LFWcO6smpWGoiyZ3L9eFGJ
Kt5jicGhxPfPJTJ9Z+TvM8Yady1YAacO232iaGgSm9fUjkfWvtsSjMkFh/7JVmH/KBDKAN5BPxYL
TC6zRJJZkonmcyp3ckDXBVJXrIp5ntgWvcKTYqpT3erJrm+BMKRNzQDGmTZqsn8MeLc96dlHsTaL
obrUfdte0Kq9A7sat31IS8DEzCQomkInsM+JKV5ygHF7MsNYnzBTqko2kAbTrnbSxRNBmdbCgRi+
R61IBqOOlrxBJ6RDh8/68bMOSMSWKZy5zKER1ntwRBIPe5pMyWPq6HJCu3xu2NSDD/K3QUmbXasQ
Yb5e302tOnBjo7QxokcjQW+QPrPJmzze5z2feC+qwJwT54kbii0eAavdJm4dLKIlRNjE8+bcnSvJ
qs22Do17WNJjUBV9N8uGZYfrg0Ookw8JYrB2baZ6bqfhAYt2cox/pyKqznaXT+umSLEGe3FzLH3F
8TGv66YIK6n/YvipvSFJ5a6bUI28NnlBg4WGcEbQQjvbEYzrPTtJu61HTW0IKvulO0R++E6zi9OS
NQ6FyiIa5jVFHIZIgrtuITNMngpNEyvTndd2NaGUsltiaQa9MMm1N8LzDmMpT8M3R2gDRwH0srrt
ujV07it8EXfBM64vrBJKkm8lILj6F4Nv7DUZRbQPHPENkAiofQsoVhtGq9aP3r0M0oTLjymM6D3o
K1iQICy+ourUVm2szckr2JdMscKgo15qzcDvXAd79nfNEg3xtJqMvj1R1q9k1+XfvJ4faUqbNZH9
uKOnCC34fpklfcxw9aLF8XUGb5gsGtwKGxwAuOuKfOsCBzwg7/hEEJVSmoUVexrrM0z17Nx0fHgp
kXYUlw7Bgl703eGgjlLoikmltMWAyHRFFjNZiDhtXpMA+hd2Dv3bIIbnSMx70JpKLcqqZofl7d1r
b7lsp5cW4h6RSzyCDHe3iGGR0JvuLWrnJJYI6Z3TZqsYjOkaz+xGr3V8CLHzpIHL2jchEuKMxcvN
YcQXZZqza2OmrF2cbh17uFsshBaiEy9cxqwqFU6zrtX5aTbaMhmYoXdDS1563o87mQ4nnOBIC6xp
58PTQQFO6iEdarHyMBFvxDQWCy0Ydg0kH8LRzFezrU664ArWq+TeMKPio9jJhdXxOdU1/2ZVZkm4
+7hJR0QmqMU/hkaUpIUlHBoZ4RTDi1JQY5Ke/Jp8nuLiMDrQnsuTrTkT/gY+536omTuvIKjcC2ma
0vIgtcLZZeRRnnD1Ag3y+Iy6NkxGmJnTcYAUhkAtO02WqW2YIL8mtn9P/C7+tLrfbRPIt8y00UvF
xsISwzxF0AiWMuJibbhjt2E9xVe244sVIv6ydWM4WKjbMUN/k0lafZCBjUpCt/yzRPxKHBTbRFKv
MG1kiuEdTdqTwSqILnuIFkkeFDsfI/iGoN4QPXBbLEOjmZZ0wI1nx2eSHGen5LOLSmSXGxQVmc5w
MmvQXZH+RcAb/RSKx61sHlUfdTc3tF0mGv1Nwke5JGN8i0qZUXy76TMl5SYtRbgz28hemCpAhpvW
1V4VKfnUYfqTMdRnFg0vfRkx6SIP4UQY4UQuMhRI4FbPSYPl0rLsBXcPgcI0cjx9DBZNwhK3teN7
69GoH2PhMD8gmKFlTbCMI+WtFEtE2ehnL6k+m8549QeVrlq2p4SJxsZVieJ7BESIVRfbI90mHcPE
k/EMSIZ5JBrxOeZ34wZJd1HCai9WJzZdmrpn5NIJE2Woq0x1BLparFH9zUuadd5lAkv7U9Xn9pHC
Qi1T7ko00ajSpDM9R4Hp3OdwG4P4G6n7xbWc20BcpR/Ir2yOZuqwdESLHfaZf1JzwEntp8UqLQsO
NbuuNgTvLVQYvH29LisgmTgDPom4vq53mMbi5TDJHXJo8tUgGy4yJ0NHq2FSX7i96a2gEIRL12/8
Q+8XVDrm8DI07qnS5V02KN/iAr9IXr9bs129wMyPrl//Wc522maygDYOZIt5qj1mhRBbV1ZE6erc
Zp1LhpRqb/4QRuevX7Coe6uhteuHPOalqLgpvGTbVpBjROY1T/kotRV+nfRahXhpejEGe7eC2jB1
6jw6Dk+AMLRL7GQ/9K4Yj7qdPiICqfDapAdb8TwMzDXXXcxXAS6PBhY2Utc48py6kGG6KjzhVxFX
iwfpPBruQ/eOLU6CQ8qbt5nMpV7uHLRqAHNElScTl9dtO2ipkMfbuDdXQyImNurA11joYV2BN7zT
kBEuvQGwTq/MegVCB/rhWDLZd9JlK9JpIyzLWdVxsS2s/sWalMaWkqWQydYYVG5JQDKVflk8tCFM
7zkS8RfAsaz08nXupiVnqpOfGa+v7SiQxH5EOZYEPq44HOd9e0ITp8jiIAJRmsIh5gFRrlmiYpqa
FwgdLdMO2um4cYfdIDvOA3STXnMZsqz9yOOcMyOLb8FA9qDQ3PqV/2ASUr0vE4BeVDfrgSk+c+g2
2GlktKzkvALpYsyfxBmppxpoGGO2SKzJfA7Ivw0o7ytPsgZA9lDGGrxCckxlU1KYlNFaiWA8FaSS
78rRuaWRMRxTG6PREM3NAziJDQfiiXIHUlkYtDtDVb+KsmZ4N8vgiO5iLIyretc1O8oZHCP5uHPI
6j355c2zCrU1qHAJvOAo8jL/OBvcLD2Mj133poYkOjmF+10rKwh3KMg28RxKHYyzrFHPgzUz+ICh
14jGm2ThiUf4qUTWh/4lELvaMFfpbPz/+oVkHKLU2Ybv86bSNww2qUcipzygqS2x7rXGNo2bVeBk
zPRZ/C9VdiPG0bkUZBKSmg5vw0v99Bgl0zPwZZYLXg4CSUp8San7BJnZYI+EMg1Wq/3AbfejZ/y5
6LWhfoqGlF8gTuCE7J91+8dkpMPTkKtlbCbqUBQUN7aVYFYsarVxm8rZisbztxh1tm6YRq+5of3M
fDZqegyVUMO+SkBtvCK/JziVIBfXXdI8j7kmjgQPIkrxSD82OlgFJuGqCHb7u5J8ilG/ov9bA//3
f0qrptMk9J2DlHT4eEDkjdjduuTcoAsQNp9eNHmPxENgHjVbtqKALd34o614xPPQVa9Eg5jrjrpi
4JrCKhoUj5DDM83EZaq16WjgpXfJEFriJzQuuvrlKrN4BG70ZhoM8oIO6Q+ABSO5iKD4nkLtiPy3
Cn7CDI2xgMvF0QpaQfaMw83iWSzXbuoUT1pZnEYFBgxUw5KoTS4jN+2WY0SuuzAiYogyplUcvN1K
TyN7N8XZEf+KWpuT1m3qSdhrL0rtbZPNRy0qIdxklJpe0xYPXy6F33wnAtrkFBEY/oxohfGv+Cnb
7N2xXmvUrBswyd/LrJ9WmbK4UrnHeuBnkSjqg88ncJd6RyjW7q86s1/YNORbJCAh8g9XP4aTuvll
C4KCnLMsynH06dZHM+rZzo7tAP+F1i20rreOrYWAKyqvZGOmvmswtbSbtYm3fhNWRrCEQA+ezfIj
QuWBlnmOYF2TtsBufJQaVf9ZWi3OgkTD65R+gidtiMZDJEmS7omcsBkvjr+2dx+RNiOmA+awHVhO
byBCbvR2vuQ7znaczyN5YdHob/E/WhTuRXFiX+igQ0nQ/nsj2hvFoqNu4KxkuYHRoQvMPYaMR6xg
WeCSSD3FIDz1r/FQYr+uwnYlY9VtdL98UoUu1xH1FW83/tATjQ2xlz8HzIL3Qw0rtvDLNfLA8Qz3
ZXatoNpTYe7Agdx0c9hPCF3xAuONRSVnwQ4H7q6fXguxK+YKv3GCq6exapSjirZG6bjQzswjTPiJ
MsXH463hFmBPCaM4MN/qUPvh0X4fG3sN/P/QNTpjhqJj8te2IC7Y3iS+Fxz8GvZ4kyFo9SOZ72cw
d29TEKuaz5Cja/3WNceEeycxOMZbABjVAETXYoquqguG3uzEC9p7iGx6j8jwgbVox5x8MeZ9/upH
LuByect6VilgTRd5yvINFINhLKYxxX9Kn1tYxTen0kIU7AFUySGDN2hgrSAXJ1O4KBj4v3xhtv4/
key/S5TABAGi6/9MJNuF6eeP4DP5H7fq8+evOvgrmAyh8PyX/zeYzHV1YZm20JVywYD9zz/JZLb5
h+kqRwldB5FouxZ/8l9kMuMPaZrOnyCzP/MkDP0Pw7YtougtYdpSWv9RnoTkX/9L9oit0OtKXpFu
CFO4vI75z/8Sl+PZkd3n9ehtw8qXwWJIfKyZ7BlYAqV5Wl+HJCeOjoRhOCjvkmXwcDEQV7wzO+p/
eymbySyAVmxVTvWiFTkKZtKhcY5qXnCCCp2RlBrBwLCMQKXrhtvXI6R4iu+h2XnB2QhqQ+0B3ipr
j0YyOQtCWKtl3xnsc1ulxd/+8tP5M07jr/EZ8u+5N7YSX7kZypHC1l3JlO/vb7cnSJUINDwI2jjW
4F8j68dfUqrjBnUPdo34w5RZ9auicMrBjhfaEzbJ5iMipMtZJ8oM1uz3J7Is9EKhtWfQiGNLb5nz
WhnwQrMhSI2w5MhhtmQ12X7MLecQmjnqMI5nU/tHTsvfYlr+9q7EnH3DWezn2Rx88s9vS/xzRlQg
MczEcrZWOFO5zSn15WJo4vJH2ei4PeuSGDTbwRXneP7aQozKPqOrD44baJs8rHvCjDiYcsPVVza4
1jPg7nE7BLV9HyhXvqmI3e+i8/tkN5Yi3Q0T4nwMecmLYeXt3qeLYspfhOPbTI/a6C3EuMAaHHIM
lX1AnOT+xGzaGiCBeNIqgJabFCExDsJahi+2ML0XYjCzdzoF7LEhLSLps5upysslUaj9u9G07X6U
eratB3hZ0GrOLvpR0n+9fj3KKN/lgS5WdkWZF1XmwN6/nm7mgENdYnF2oyFARkqi6NbDhc1I3AN2
1U05dHe/yy5Z3NcHqsDnqdbdNznVzo1SX+GRMLtwL63cM/Cu5CxYkqaqKCECQkwXI8kFW7Ynw9JC
P/OujT47dmdoDvAkljiVr1U+9e8yi3laUD2DU47k96Qogr0xkpigeZMOm8UTzhXZBvQ76fk0BCEQ
nYm0sYclOi4f0GJUoCG8kiXIEMwFs3Mhj2R6tmCt7KrJJqBWO8DvsDFk1eA4F56VZAeIBtlLWKfG
z7KCSyYEjLXFxNgHXYllL0UF4HSItPI7RnYwrJOHOsJp9XciKBnsWkm5c01QGrkY+x3El+7MjDab
fa7mFprms48/euXZ9YxgLgs8MCzoF2DuXiIdiIcZivRZ6XOaoeN+I2g0+0itWNu3EoVxp+z0Gias
LJaschmfk5sG3alCfRionymzA3SrbrdOzeCXHUr/JWjQTy2E6KI9k2lWSLRFRaOnpx7F7k+zUP7L
0An2M4WgY244r3ZO4FnPQ58P+mJ0yvoYI3xeGkaaPWU4xogcyFXFyLlqi5/kt17rSgtWAkTLBqy1
vEwsazd8mubhpFFtC4N3aZAd+WZJHmHs5cmL2VoTM7k0v5dywDXFOfiS2lHybKEw5cu5/d1wibOZ
FCBHF0YO/Ulavju5rb+2jTshNjbqTd2OfFZTujaPnxZrLPcSREheIFzVKzGK5r2ku6c8ifwLsbLm
lW84no9IwAH3R6avCfUFAVv9mQ8/eXjETUr2PstmDm3OXdBCSV6dsPHGC0Kssh9Nr/FG//2J+q8O
VFuXjm2Zusnkav7zv9wfUyHcacKKstW1AlH69M1tQWX9+6/xL443QxeCxtA1DGCczhyg9ZcvAgB4
KnqncbZsOBZOo2j+5LzP6wtt/5W/yPO4ZAgZ7lsTAk+bMByRgaX9N+/VEn/P4JvP2b+/kH96t6PW
KJ09v741vBhHMGqREwoyoIhOmX8wPfI+GjNuj26OFsr06/BbqHn4bvF1qH2CIlfQm6Qo6yxs++/8
/6vfUI/sR0/s/I3hDcZqT+XxrooESZLTOKzZojY7BHEueOBZHmhF2rWPiB53DVetTHJcDsEQlOh/
PIKQzYBevvW74CMMA6rbqFMx/2RPM+Wynt0aBLlecQ7or5bRWT+Jl+g2PcfFd5kaTMjiJuTHqLvg
K8puJ7NmeM21CrpXUKhrzLF40pom25VFyvB86GiCXLdx1sbkThCJerxafSnDeyoaiWOSBMc1wrfy
OQg9H8lckhIPkYQpuw/HOcIVjHfEHkz7xIjpVkomwQxXtJStCCN5jMwty5UkU7/RTPUfI63KJe4l
opC2luZrO1gdUJ+x+E1Bj2aPRfMTEvbu2fFJs558DQZPGaoP/rJ9VWVqX53YhOkzpWKn8qjf6Bgi
7hCkEP0S8bUsnXrAMjIzKbBkBLehT+NL12cI14JEgGZVoKEKPAWrofCL+8iPaoUEKd+apDL9SD3N
fM5LvWJDaxfG1cg6BNz0c5uhCxiEprVLHLcq+J8TeWJbVELDkR7EOnG59Ks4S8abbY41gFDbMeCa
WiXMYYWPJ8unBPu2KZDsleFNL3HIbAfhjzthGTSKNbnJ05iP+7yL5bsxP/Po9di0R4nOyBnRRLGy
odCtnLZq7g6ZEpdSgoha9TERYdiHfXvd+VUNO9TAja9Ez6UjPccC/16n7gepCv1vkxQDxjQJejd+
MKjIes/Nofn0JV9bqSczrv0to3qBDaQgM2sIPbJY/nFEQhWb0dl0wdgAJ766H4fazpZTFi5zGQaE
nsdj9iTZIWCj43u7HvXcvNao670V/BPVLHW9amgSqS4xvDaskDSkLLg6Cx/lNWsqPC1DR4Nl6M1I
FLqyRhxpablLm0zf+gTao/WabzQHQFK/dBn1zZ5iNCh1kxWoJ4VXHyx29v2C9Yd70Ob7c4wJAlnm
MTD/RZ7rcHXxb6s1BzDbACnxcrgkcwBG83Zx5+o4WZL8gM1B3czUBulX4GbLoI4Oi9rOxNnDc7Uz
iAI7R34q3wLStAsOs6DetG0ofpfKbW5D0ps/wkjrrxOx7K8aZJmH5FVYnGzJcOcg0YYVdvnwaokZ
BsZH3LhYmtHuKq1k6UgVP481kS0vqPnNGxSN4FCwDLg0beeGi6K3q+96EXlbevvyOCJmeY9Js9uE
fl/0iGqRAUaORFGAKguiaGR1z6hb6nFR1CYhGH06PU+dgTAMG8oDHboFGQygcNL1OuJQ4njfcpY2
ewbgerUsWgH+3/dxraV5BgOmNte1g4AN1mpUn60ioxDtiEPRQxaSsnPGDZWSRbK5rDwft76mrj7R
TbtwqPBLWpbPpA5hl3wbbRSELjpgbwGk3zjYVhEfY20k2sdxqpudaJBDXdGkcGej6Rb6mv5BUxE9
SJPqDx0SmGMwiXrge+VYT16r9y+JRzbT6ESseY0qbb43uW6+p40uGMrFMDx1JiJB7WQ7AtlbaAG1
fZSFS86eZoMHk+MswxbzgMmQ2EDSXA7nEWQEQ/rIfhpDw182PWJfdt39hckoWLBawC9cAVrvtuwG
4o1pSP0dAIs65JGRbBr2Cm8i7jXcuxNi9T5zSsYS2OTqTmcxSVjUqsUss8vdkRzP2DWgFUF0Pw6V
4Bxrwyq5to3y98GIvo+RMlWzUIV89ypUsQHjxB89F8IbYoHqV9yUaJdLF6wMVRo3kDAXVmSzXomA
8DUWAzKca8C2eLSvjOCJlzaJVArXcEVd1K2mZ04br+z6b6iohmfdi81D4zrBNoMFhefGNLZho3nn
XDnmIWHZvpOWL95HivpnckJzeMt9BBNDFC9mYznoMS0j/VlngAbNxE3vqsibJ7IjMiobt/cA+2Va
fre0Tj5T29RHzFgoKUo9YWHqh71xycqMn2SQZBUxd/rMeEpjyBV8ezehTg9jjIB8V+SUWmQECLc7
GXYwvLMLwm5uFxWSwCzlo1DPl1yC+7R1omMmek6i0mJ9o+kz6YnAcNCe1awMnvqt5J7Zgo7Wd61t
4YrwYsn4PFLtI6VJDoFvDT60hWDAjjJW85C5Pet64izIJ6RyDjVn/s6wXJFeH6CoGk217ZKWJ6Xs
jHIH5SF89RnogXAL6yzdG1YAOCpmibaNJsIGBBzCjdZWzmqSmcDcC38kK1PGQoExbPXWilbhkOiv
Y5oyWWulgoNgpfnJZ9/whI0FvmjihyYm9SxQ5K2h3eYryfFZWDZLBrtJ2UtGcd4+wPU5cAPG/BEU
HZtiyr0GAg5za4hvutc83JLLUNdlecX4wL+Fla9GcOdbRJSXVDLAuiWtf5lr+AcjvT4neZa/DU5Y
PKWNhJ2VYtBcZ85ovwlzaC+B0uqthkPr3OWFsycXzb1Dh3RRhjBCQIMzA3Jqs6p2hTU2136y/WMS
ZMX7UHIBj1B8j2FSaOSHxFpFRI2uOLOKSn20Yxm9ZoNPQJbOgLvWdDgIQw01OfE0xDdIr1svSdeZ
VkOcQOISZu1z4mXc0owwzrjKrDtFWVguATBCAuegwXIbsJNNJzO8q8TWiPKLAv1bSGomTDw9Pne6
OfMk06n7NY5tu6YdLLiSiuAxjawxS2mbwG3DfqtPrXNqDDDBeYNoAVMFdmBrnKeesxRjVAaEyDZM
+nsJLfE4WC2ecc+sfuts5DdZXdXLGHE73vY8OJsiJlUy0EsiHbQqhpadTuuuaKL3shtZKvgdUoF8
/ggvGuhiV/imxH9pY3GIFWnjRpQb1yaHiLp0UyPZBXbJrtGcIFjUY8KKvTcw2AKvkXtHAnJdhVoE
4ylHpoJi1M+AZ1YKvv0QtdFxzMJ6qc3CnSYTlBx1w32twVGFuYU/PNNLzFigfcWCuVGx6vuyB5Nq
lBc3NpprPI4NNnw9vHKW6uvEnMYDrm13GVjUnLr0u+cicrKbpXnpOYhlsyQ8AoMJutV1iKp0WMrQ
7hahFzU7XcJWCfKipqyqaFo0ETF1KjUPb6w2eVm2FHDhX6HqwbeKNN15aMjcDznpUS+qYQmhQhPc
D5q7YmFatfEqLH9EAuGYbywt2eDz4thrhtPKtItoB2PV2ZVtDWi+6EN3k2KbXCWAbglZ9bxHU6bp
rSFMnoSa1N2hOyLPyQ5eS1IJNqprkocYufhU1Wsnpoz5qwwqQVc7e3dqFivfv3qu/2jk+3+XMPH8
L6Mq5i/04y+hwn9+4Tn19/9VPrC0XP3f5kvcENV98n36R9rwPFn786/8OcO1/mDoSsIwXnJhyq+g
iH+kS9jGH0QnGC67S8XuWnfpC/9rhiv/MIW0lWNDbLCEPQ9+/5zkSvcPVIRC52+aKCAsXf4n6RJM
xf5pCKjbpsXLkq5E96+ICf57l0zmUGyFmcy2Xon1jZsPKq3vGN6N26Pfc6Ba69DMglsmHXkYO689
EiRonCF56eBDsE8vzE5H9hEANcWDZnpIM8uIlTYmhtr3UI6kg7ZjWVpuWyDDi4DAjGPcVNoNETOR
s1YVfG+Sut+SrqitusyYAGkgPtvCjIsOBNLkt0ALh4tHFmK/YKNds5EMjZ3oSOaawJ5ffVpFZMC1
+62wlP+K9z/YOjE2ygUiM3dntMrdlIK8n0ml+q/RrWG3+LZf/RwdAIkOmm58/mPQHCIxpnvFpvu5
J4JsnQcm86m6zpFPAV5Rh6QfmKWxXzzmft/eQzzLH17Sk/JDv0WQbxLkLzIWRH0SH7BiUcTbBYk2
z8aSsHoPrV495bikV+Cik3NqCrZrvMyZDyreEWAXmxSjxprQqfFuxKW5H0y9YM8W5gQdFDTpQ+3T
g1W++uH6eYSxVsqZpK/o3qrxUoYCGXUO+eOhutY7Cxg8q0RX+CNaq5w54x5H6Fj8sCbvt03L80nR
8A0qQ1rBqmklNWUKpSR0IqQ8du++K5KdiEiby+3cH89tOyU/HYkTVvIYvNYmKsmRBe+1FKV2y6YC
Xb6uXBMgZ1tuVYYEfDHCqb00sTls69jTiTJUPkNY19sUnFB75s8IwZBdeHsPlN1KuqI+VTX4wMoh
wQRpdwE4XFrRnMgTrFNtRlSOyHhvvpXHl8Ab8KGVqpzeCClDCqfy8k2DNnOemjLZhl0dn0pP2Mey
aag5uAKHS0kQB1g0Rpk7PK5qlQL5qJelxLNWCfByfWzke183gkuiGmtrt7LfhKHtbOqxsp/dmHod
XXjyaQUaiZioKUPyBrixReHaD9bCMHJLuOu5AvRVaA5709hGsKn3Gv8YOr+7wqR7FYUiga7PqkOg
W7cyB90QjDq7VqqmItSLlelJAL1aXVHM5u5sS7K2gx+hPYiIUIrDYezgnk2I77CxfOuCVF/wXGCv
7zLrNnmxsyuQcvCW2CwXYYQXJkdVvCntPF4VrBgWaYI+t8u06ACzs94Ysoz5fHqk2TYUtNpYEuzL
KMS9s/k0WTMquaFETNEjZOKoR35zSCHYQ8xtuHMhSGdnhqDeIjYSF4VI66w95GEPg/dOrlvqH1Vt
UpSY+bThKcqIGBz7jFfLXBeNEgEm7FQNc80lJreTM7DuZATynqke5ZUzISGy4vgJl0i7wuIWbEJB
hsRYmCFhq3zzCewNtjSqqBJSq3UPKk2IpypZPxwK6uhHSmDDpnG9YcuhJZZ6nHtvWNORzIwGa32A
Jgf0GdkhS3pnN1QK0y0rhmYjwz648dkpuF4DoAG5PvHN6An0LtCzBWQUNHMl41tzUePWTvDpzZWO
7QIsWJad71yx9LXb9KsmspJ8z7DRuPZEwMzZG1RP1VchBdIleq/m6qqEofJIOORo9TwDr3daxWeZ
dTw7zWiSLMJQiRRw63dFLwp8trcv6Di6K9W+x8g3iyjyGE/gXGXISIHZkGFB1QC3hrS02ra6LYw+
8iJyPg5uFssHJMtpOXggJdq5upz6nEKzQ5d1qg1b54PeW59JxISIjpLqdPwqVKH2ksBuR82ypSFv
yM9wzXvT1PW5y+KRTMLoUxeg27OaQG1tjE7mXBoHc5FczeUyQA21z+cSWo5u+BrPZXXHiNRY2jGa
wZHINnPJIoN1GPJYSvK5OAcMQjXUltUtp3/+ZUcaYSf1XNHbc20fToO/h1g4XWj+mq2ce4B87gb0
r8bADTpzPkgB1cP1Gk7kUGBlYiXDkBswV/zEwqg8Fc4vrK8I+EgdfdHwGRFcT7RmT2N0NL96le6r
bwm/ephgbmeiubGJ5xaH/DS8l1Ak0QDbUTc9663Omn786o2IrSP6AwlIDi8+LJ9iyGSnglTFM1R5
kGk0TfqrmBuusuAxzecmjMVHudbnxoz0AGfV9hWzpbLJTszM1MMDzvIzaIvUOKGCskBRiy47VnPf
h/MO0Jah8mbn6YNDWi2GrWgRlqo7cC6Rp1zH+a1IRmeTuPy3em4z2yQuy1WpfI7UrLfs75gP5Skg
rzlhIYGOicTFPF2nQ6TvM03oaxNp1KocevNS+IAEwiRyNrFBFlPXxcFG18LRXfhj7X8TIkLo5gaq
vTAALQ5N0IrXzIM5AUHF/27YkXOCFgtMsemYljGjzvZChBdDBRcIMuERQZS2Crve+F/Unclu5Mia
pV+lVrWzBI2D0YgCauHz7C6XQkNsCEWEgvM88+n788zbF9lAVwN30UDVJhYZKaXSRZr9wznf2VXs
2p6GWk/PnhUOWzbj4tZh7duMdl8du95gJpt2ZxKdiwNrWby5XuO/u6nDlFP0xnLCo0qSjGASHir3
QvSe2gVZ0X7zjJrYY2FXh8T0i6Ppdr9MYrm2Nt4j/AJGeEQRK+5eayMdrRvsS6nNSgjWj3MyHQxq
nF82+EE0jJBqTKd9RxyX3JSiGOL5MatPF+lYywgEZD7JiRGnjjcdKCh8oLXaug1YzJHrQzFCT2T6
94Sokb30iuHU5r46+vD+biJt0o3V5t1bGbbEA0a6/vDrGqLkZPkQ0VVFX18lMGujSWzD1LJPAwZp
5NNVOy3yKayejABu20hVAQwumJ5cI4PM5rjRfipxeFI5WT9nfpPoz0c4Qy25e7kh/XPiZ9UzDEhg
K75fJfcCaTbKlsA/m4TW8ICIPPucMjeJt+TwGXdcpZrchBwGTBvj8bVDiO1F0FSvXIzeG9VG8FRh
AIOQw2hdFZ64RODotuBo4brCKfmReRkePoJM7qIl5910Mm/ZQonc+7T3q0T6wyGp4vS5gGR6IGCm
IoiMefO3klJrHUiCpJoG/VeZh09NbG9KNzZ2aewFL9Dz7Z1oxuHiEsu3VJ5PozQPzgvkSHcN54gc
UYPtPRMtM+BGmKJNOVr+RopE/jAwIB4CnEZ3LIbNem6Yg7RlOXzzHB83uDm058ysQMwEmJ085NSM
0nQBLb/pj5rkgc8cGzjTudpCoe1Hdfds1PFwDzvu32WQpD4G9AcIIIih6qGY4DR3pXVyhjoh9Q3r
xDzImMCcpmM43f+JuWMU6+FG5UY1jGvIIX6I3YCKtaERJnkz6L57DF/WsaXGXdo040pGES4nl1VS
+zC0U3xaUKsYcC+G3EENbpHii0yuDr33spj9+6QtDo827YD567IJC0b/I+Cv1FffMpdVd54YI84x
jdM9Ned30GCQd62av/H7ibxRv2kuiNfGs1d61bGctTzOUTEsAyDc2wqlH8iGB1YShBd3c0FwCt/C
Wc++5XE6DwbQSHor5h81NmWoABL2J/V5usF/NsBxI6N9XeURHX/mx3icU9yYXGJRPV7cAnzKbIXx
sxVK/yeRZDOjytAlxp6kxhH/AYXhx2g7WZvtaxtei9BtDU04hwyIlS+/RCak3iXy0QRESxmsYjHO
O6bajzVtJMdgiaL2fSSk6FtCb5XwlarbRrRc9cJTrGGhIeDXQpGNYdBrt24ZqDt2PJhhQSj3LSzh
a2MM+a4rrfGL55CM0rKQ9ecQp+4P9PnlK//D3tGvZPGImhmeBkrOeGmo2sfpJIIdEFoIxVGOB1sh
gqCcSpVk51uMa5Vm4mCEFqZnxKYrKSouc9upT0MjiU1L4uRuuDFhtRbYlVdnyIIXI3KCnSMg+o+S
AwmIB8d/Y8fFpsSIdCykVGdw+t13gDI4XNij4/SChp1o1WiIx31yoH5nVEm7eC0Z2XWscRr15AW1
YreWC7KqwvDpX586/N/nCX8fJ/zn/6BQS8lY4P85dDh8Zln3b//+mZX/8W9HzGNIHf4+gfjH1/9z
AuG6WiMdkAiZtDT/mW/JBAJxDhsAZVqGDWmTv/nfEwjnD2l5ymE6IR0PhZn7zwmEZT7iMk2J+sy2
DKVs+a9MILiT/48JhOCGcG1+QOcxmfjbfp7Y90CSajzDrB7hT2WufK0e9QGz0J5KIVHgupj5f9ep
QynR/VVVPHZQ4yNE+1FzTKHrXNSjDskeFUn+qE3SR5ViaB9ueWzqzF1Bqxgfka+gkUMYpVZFTvzg
o3muCpLSMpNJOj1m/kwAjbEzGxzBM6xNKkgpT7IzkzdUwALRE3BHq6HmTbXboZ30vH0+A722HmP/
LA/rQxY95KdFJD+8x3oAGYpLTPyfW4MoGb2NZpe7TR5LhfyxXhhg2OGo9YPkJ+Jl6wISilUEuXao
EChArY3z2FW0j63FWGTUiOiWWGYo3yheSIIbrwkIuK1b0zFNDw3M0CQXNCnpOxCDeEGGdo3U5LEn
UXhUX3jNxxssN/KUZ4IGSHacLh7Y/z1xE9a21HG0lY8VDJLi6aVLyCM9NkGD3dv+c2kz4lkmoC41
20teAzEJTVx4hRjQLT92PvS0SFNDLrHosRGCjGutvMeWqACM/ybzPvvptzFYocc2aUpl9qrNlIPH
TTNm2DBi26XuA9SDNBR+AFtLJ8YC6zguJKVblokCYup4bh3fFiuiMsMbk6aEoDcKslf43QMkf0M6
T0OhWYTqcfxm2r0HRFDUR57f4jPD+yrBi9ftuqmZRyWxbz5Zbu8DdYs6896XcryIlPxsjA+p9STS
nKmI9qoygDM4AUpoaIaB3amG71MQv+fDcZeAHrIqvDkYO5H9PsjARQkTdDGDle8AumTl0oy1c6wG
zznafDfzVsdG8dnFnOqUKQHc065R00sekN82O7PxHkYlDMIWYt16QsHMkoJon3Tdy5D/PCBTPAw+
gom7qxr/E/kg/UkHSfU4ZxFZ6CqbVHwS+GJujtsODeFPEBjoubGLT52SZwQT7YagwugnceAl/Peq
JFBMWvj307rGddUXkJgWEVgcsYVAGn35jpg+QQkkr6C4oMd2VWx+USjygoXwE8CEjKEgXUs9Ipwx
LlXTj6zPNb7kxC71QqcmQ42xd2zEYVnvb0zhavumSjEk9DR6Dj67JGye87F1CV0ukZYtWrQDqLx5
ZMjAAt/wm4CMAlxTJI3HFiSoV6CA8IVBYXcOcnIDQjFSz7v3qu+B2NVzA5DNH8MnskHaO4EDNP1S
l+PrKOLgE6NN9539T0amol8+dTbz+7TuATeOWfErLZtMYPIMTeuxBeBDB7gjjz4aFCTcscD8Dakz
oNHzmE6llCZPTtnl51RU8NRTS8DMFQwOf3mjqb9wPWCAEwlVMGvfqL6p2OyIVHUcSBlFghE+gM8A
BVxluKOiQF2YRGKpYyKwpoDHDjbUECUocqJdUo1Ixcw2YenisrcovQEeZVd2EGtKEkqXblp0071V
VKnbogb2uBBdOH8Kl8HJIxQ9ogzDZ7jMQrf/6WWRewxMcwCpP8fm79ppK6TvSJJItRgBn4WVWFe6
z3+BmHFe0qKxr7hPmw9g1uZ+ADe0Fu4wE7MtUFkWYHxx3Aff2ige1rkn6589xtQd1Fy9nqnoA/az
RZIznmzHgzelJIqiUltrKqmdwGC043byb/PUFKeu0MZ2Mu3hp+7k9IY/zsCAMJQkpxvqp93b/meF
L5XvxSKH3jtG6AeqY2Ymo+TgsNxQYDvn0c2hsPkETto1jprewlAu3ZpdX2FPN5ZT47lA9pmv8sZh
eUqwp/XCNTqe5Wza3ynWi2+zAS6XqR3Ny1gp420i+Sg91eNQQf8ei/B3GjvS2pqwNK7wesZmARmC
DVtSBgXmkale5TX5oobVjmfHJLaeoYsUm5yUF4k8c3CfstGCmViTBqKaBJd9PYu7n44YbbDBZJfR
k8MV30vz1KjI/xXVNMJ+9vDrh62zkRXLqAVrwPrLcGA0X0y3nz8NpA/7rqsc5q6zAWI/KTDUxGG7
q8smWAe82GgzuvzSNG3/ZjYBYEgTiNBIIMNHOQ3G1fcbZx8PVrg2vBmpQWKVF6OzAvp5vuTZ6ov8
EoL+QSkk2S0a/N3Caazg2cZPHtIZF813E2PFfvJCAlQ71Cfu8pE19UmjYteL3DOD61yhJVrU+K5P
leMgCKiVta/h4oKA0ACrDI3rrM8MEggFXsd6joa9Kqvsp0jraM8AMDllpQCCxjBu086MlYjXqQ5B
0FbffCaryyaM5gNJVOXGeowJIMsOW6F996XBUUjQLeOEOZswdefgeYqzFuqCHDjfN48hxPjnPILi
mPSEx5Di/0vB+l9u0v4brsno70x0j/+16eH8GX7WVKpt/fn3SvUfX/dXpaqNPyhSEWtSWhKdjsPh
n34H8w9lI+J0XBYI8q+F2D8qVdP8wzCRkWp2aJblag+Z+z92ZdL5A7sDSezKwvJAv2z/S5Wq86ev
4e+K+T8z4Om4kaYqg7r1ofT8W8lqdhNSbVPQWk1hxHw18g5EIHuHAbjWX380cZywAba3M6DDfVK2
T4HOshOd2Tfga8WBZyueNSg3LGp3gERyxQxhZQauPJtMyXQ86IuKi3wV8UatBmlSGE3djQ9ALnEm
0Iy1dbJidOIsC+Trl9Sp7PXwKGTj5NefvqfSHYuNOZAAEwInbUcn/e5M/RMsXgQ2dmdsw7I65lqU
xwoOMQKm+Qftb3Ms404i4qaMs7PDrOEbPdwQRAc58C1DsOxh3b/mDLSvdUnOn9NcfNnOh9gYB8g3
3qtMZnQWjI5v4HYXRQLmvlN5sXPj7G2263pvdl2OkIsLYSSOYedmo94wEHTWXYvkRmZOf7asgQwH
2KQx0Ri7BE4TZ0h5JadTHHuSvg4jDj4G99nFbuS0Tr2XynCbHTNNKuH2FnS2cY9oWXejv6yQeJEn
odXzgF7k3olfqWS0IkhVLi2kgXm1CmynI+tv9s4F8TN//dExcVwrH5OgiMADh1NkkvCUfjErLLZl
GnB7x1G6chwu0rbnN5qlFrIPuNQq0kdfNQ7tvz1hOY0f04Jc7cC8O6c5VD3+hM6/dAaEtAoXRDxl
nGGP8NwxjL+lnuw2k+gIZs3wn/WuCM6BFaQ44Yrqe076vFRD+ja04su08pUp2+iZqec19DKPTZTO
P/y4uxP+nb+D4d/WKZspC1/8ZmQLChp4YFtKTsdTaT4CPRpjPmqHnRnP1WsbTsx/cfTc/HxKD9Jo
vwqWgzgzvsc2zFWNrTEruplIIYsrDZh6BNjli3L2MTJ6MixZnEezH1eKfijNjG05NL8jQiU3GDnO
Vm6iZMOzvy/OIDu4GIXjMnQ03N13ZmIBl0xanux2+lA6Q+IbOze8zc2e/2p2zK00P2JcfQMmtySQ
qbqSqIcRroPJE3p6uJPXS2fUGeWvAV54VXdfWVkClyg6cxHWbnyEOAgvOxXddiycC4uq7jxCLt+M
U0yeCtvakzfAaedCXBTWlO9R2R4GOxRwrtLqNPkuBL4Kk1wwsH1zIX20gX5M+d2j8fijnilBpsKF
6eGSbWyP8cXJc2/rqgAibNHUh8l1n8ICFQyqH2ujCoCNqRFSzZXc0Cr7WTGOPvEg8c740mP+X+Tb
riiQFqHvRU57g4yRvRKUvWLnTiIX0uHvLjZFAnfEljaOnUPqJ0QBqx7US3KtARet9Oi6e9TI1BUS
MRKyEHGy5KXvGfh1Ymoharq/KbCP/gQQkwy6YtP8yMy2O0Kkm46dUVtrB0Hjoo4nktPMce8kGNLn
FFsNR8ciaXqODnirG7a8G2UN8r2ZM9KOguEyKlbEBbJbmZf6xxQxJCYse9LyA7s/KoDO6I8kTkDk
DpFHw/OXxEfGHSon4zp7A/8czB1zNRSDnj2lT1wW4SoiAryWdXdqmVYQxALTiYUeihs3QMveOWvB
qHar8slCjERi9YKQ5GEzR0CCcJ/CDEkwN0VGkGxp4gXRJf4m7cpw6wwVzvDCEafGaa9TsZ7bHptq
RqpNDrN94dVosqu+nvaDBEwZ2eC+kKlDyVjkCQov9otfCIAJMDWjpaFVC2kDulXZv0PL3aYjc0BS
/szl7Bu/JqcBA9Pzb4jwoFBOtJNemprWMKpwHQeKWBV8V20Xbb3EJ8W6uhsTPNpcZU9oek8K8AMP
N+HYCOSXkYEBWtSnMWritWPwmYczQVwBtRqshSXjYIZ42giXcLW1HAc2GNit5ualhVxBosv0TdWs
idJGSfjQ+7h2GehFSCmsxgGOPH6nWMNiPxb+EtX+CsjtyxCNW8uKse90R6qtZlMq8zJZTo+Kevhg
EvJDCsK4ASh+sVVbmAFZuH0//56IA9WhFCvgfi4O6YQAyxjIeS9JKDCcK3uNn1WECI8+Laj7YddD
MZoU+ZZm+DZjRFEeaGXUjNaCU4l190g0UYZROI6KJeMNgrzSX3WPUc7zsbQwV9qQ4MCZG8enOBOv
BPrRD6aEZ3kuL+9Diy6RS4Sk4Onk7NqoFbrHIxMCTkuC8jCZebR4ppX0vAzQcQL6JNDGRtOFLpLQ
YMba2/NxqJ132qVu6UbaXgkvPEhuhsUEvnpJAmm4RDn+u59jWp/MrNdD9aPSxGM6KcKVjg8xpHNj
1KNRt5fTpmSkzJcd0ti4DV7/MrrqXnjqMI4+efNk2ciSmw8ukg8TdPDr8jkj2iGxCXmYfHPJM/jk
VujOZ/CPyyyQL10x35igkzRUojSLofXr4BO229PcBtsywJoctAReJI8AEhdtaGY6R3CxIAL69IAz
MyZrk4lCwbux6YoITFxvRBsLztWqHEr7HvjMaAabIMk4TR+IWPs1G+0VruX+VeFMs+zAW6N/Ntae
IuoDRceGb/rdreSwHuxKbIgKTgjujXJ22NCsiTMNvEye2tDqAH+0h5QMC6uorkk/jtBmEJPLnP0/
k5GdIjkIwkW9KtwaMzOh5StAWrA+3OH7w6y19ULJHoXoasYBTWeS6mNuSSywV3D5uouvBxhERrK1
Rwt0Wm219xzdpt81PyvHq+/oqrEf4NJeVXTasJPyTS8AFNPvzIB8YnrxhEj41KY+gMFxGVyS46GC
Zp0sXzvnNk5lvk2xw7Csh/6vLcE7W0IkK63sB6r1D9L6+o0vx+al0+/FyM6Jk3G8wA9tF32dzQgY
mdpHxj6kmfqc3YZeixC5Q2y5n0aXqTPBLluiN6gjHTHcjEyRWdpY72CI9HZqoV4YxG6UWBWOaGTm
RTiULWVJjK9d5djUkgch1bBquA/S2SJ/btfK4bEF3XexwaygMdftwW1HvYiJOgtV+xRFpfHEgwHg
VpS9eCeUje3BcAEhQc7aiG1zJCwKZ2JC1VpWW2VU36PCQRdN7OrCyoReJ3YLMShIzkj0U6xJk8Z6
3l3IO4mujI9Y9lA0HdrMWFIqTxflBCv24DXeIxywBCQeTX7lR8RDgZfrQ6tHMkVTxM1m0DrLwOqj
Va9bwQbSJSJHlG/WGIy30QTISQrPTdMncqUCoGhKd5HDh8V2M9YPM/24MAkRfJO+byyM4AkBpwGD
7JdqS3kMGOWdDKvp955dgIaIo2NmmC+i08leEoC2ySSCLiwf66gx6+tgk+9AROcdGUDPk0/gQSK3
0PRJBWK/tMkRnS3dYSqffRjqCSWqGaXjy+TgUzMwvKwQRy1tERjfPPjRjHj9E5KxizNAwDTRCPGO
dXCaSrbImSWOgUHyGizFQ+FC7wPE0SzrAE0EYUBqRYQXiqzJqw905PUB+LnDAWnV6Mo7mO7EDvF+
CpLANCGQc613mRbMEXPwS4N8cyYeL9BAzT1I/hTAZME56vOY4D5m6TWfy8rVQb8EIXmfDJwzEIr1
dowOpqPIOhn4qfORuaTHKSEH91aob32WlwfvEYNmttYxNfXPIRMoiRIUsUKxBDda+nH88Js5iNoX
z/ONDTy2ZOl045s7t+VeFUVxy0u4o/Dsqw1hIlC8IvPUziccYavBFdO1Myh4ghDRVTgSXFSJvU7k
cGO5OW3cpguWboUIbZ7VfWx3qovLq1WazAuKrxrp9HVkrLAMXmmXrAuhOYe2StzzFFCJQ45HmBPA
2zGRAOBJxRZtkO6KsfW5rnpjM011urMJZllPTidOkJfjI4DiDKeZsYkdnipC1IpVVtPMxQW9Voj8
b4kt55vFghsumePtBva2iyjgDRpdorfZIxSVvvYCY5ZINjFi52EKt2EIOCP7bTTEuVYzgmfX7feS
lOblmDu/hf17Jgvu1I/JdG108SsI3w0jeW19PgwnnCawHKNLLrX11kvvBaaauY35fO7+WRsFAQSV
S2nuzNuomwGGiuS5FcMbBtVkyfof50XssVF2210ps2MZtCPOmi0f5DLIEvlEdMZXrJwfys7C1RS5
H6XF6RuF2bRDW71zyM5bY3M9hR6B5HEQs2PN+8s0IZbJApRgmop1h0exXQ+zY1+sVk/gSPGomdXw
pNJZIx75mN/Id41vsp3UqndyApBiGFVgJgklM85e2Hk3TPWMiPk9rnjN+XEz6DFZgltkyM6+7g+k
jsEDbsNkA3bAx15H1Gepvdd8KK2nyo+3uLSzdd95FKNkg+zHETlEKNWnQfd/VS3lpT36JCA/Eo2x
BxKnHqEGtNftoKyT2VRyPTTFJQzS5JRWpEHUj2cSI+++bggAIo/0M4KYsi9kNR3iHof6CIrKjC3v
hJxi4YxC7HI6snUKzG6r7c7c2HZ0boP4UKKzO/ams1VdmKzLwq1uTT5vxYgz0sHrlxEdss2I70mh
ZF1IVcgXXOHplo0fbi/2xT1BC6kDjpOjRi2TofKuo9PLpaVBD5duKS5FI46xyusd/BeQkHXMU58E
CQ5rNz0avfugNDfZrpDiUtlldUgJ09n1o+uQ9sFJEpDNjomMhrnnhKUvRGCyJIzKeszrkf2bXYow
sOPMf4TUexZ5XT1A8VyG3a3MyNWxWhj9eJOK8oHKCtW74+bzgdtuCbWqS8jmMa3hEyCBXramn+6M
qXjj/xayvIESwSjbW47Id+GgYLpGPhkP1OT5prFnggQanZ7GTMl9AAKIbX6+jTtw9H5k589DwFFv
mSnc1yKMz1JXzq6S7Zc5znSpNBvK6deOP5hH5UYVUqhw23uee+hVfgrLBvcHGuyl14q94uctdHmS
DvZV9BTEyeThNpsY4sgpIXyLDJ4wsPZ9lJ3K7ofn62d4hCeDD27RSfcrwTnKNGZ4muksZ0zZhBbF
7GeQO+V+rRZuv2MgDSexj26pj0pBKPkNEi5th60uyiJVBiPoM5Nz99ZhI9I05xUJJ8WElDE0WBax
fdkgVTkjNDc2QhaPvNtDlfYNlkUkjm3/oSEmLBwLyUP/HGTOQVG/px5HC96yj8mElliGwS+RomdK
Mp9xAFAb3av9SJG9H9Lg2JJCJzLD23fkaeEudhdDAaktivOlY05fUoNwJqsb5mTCNEInTIcUBKrG
tMgyVnm8yIboElFdrmYbiFEeKcR1xnckLnopo/E1jqetoeZozTJGdLhGGVE8+xku9qi2f+ixfIK7
3s/leyWtbtWAw+z7/ps57ZjvmY8cbvqjVBxBRP1uxLAJ4sRaNUQvr6giz9IIs62fW79F2F6dsVxI
jYCw7wJvx/Djt2tl89bE4rnIWGOt3aBKj4jBthjpgz3+ozMCcL3zM+NH0Y7+pReuf0G5pFdlriI0
UaBNk6mZVo8zAfeUE9FhcNh0ndueHQQpzAnTjzxlwycgkGAcx4ljp3Nz8Irlw2x7UITo4A+9SAyX
59gxrk3gEfIWo9FR4E9XEgnLpcFouLfS+III5cHaxi9zTDowC3J2+qNLeAFGERq1AZYG/Wb1pQzS
/0TiD1ej8u21+LBcVl887Sc5jM9VU2h4blClYo1z2Roogco25R328eAkrQ1GLe7bZYnbYJOJUd7c
6RgEors+3EQdcZXM2eBOIn1p11ky2TDQvHZlNwUnYRfdmY5+Wkman1rfSAnhw/mCBS+l7ye9uObV
IDHZe2Guf6PGPcL06z9GHUAYRmG95HJiCxQV4X0OEzKl3bJ94SIBzUdsk5agPDAcUw6N/crrSGft
Ij7+mPqL5LVN2djue9CGd7MW99CkFW9jv97VCm+WzK1t78sPVDnjmV5gYSpOQEzB2B+Aby2SBG1i
veHnI98CQDw+43GG4qVYmguO2Yn+hwIQbH/dEqPWE9m06A7Isz4aFpPL3sDThCSRqwjW3EL4zPXM
0kFg0/4IovLm172LqpGXaP6lRy5a1LLeMu3iN9mEP3vHHVbatz4ShzFugI6WBYtHhmJ6zJFVrjWO
+R2/D8KKXLDHTgfOMJ/sAJeheM/8btlqIt2d3rlXhGKh/ozznbauDgkcl7pp50XeIXuHDM3N0Dxy
kVlSDc1SBSnSJnRYPVDLTZ0XTxkwiWuEKX41q2VhDPZKW+oJiTu6BsfBsqab6mgpfexr6nsdVnuK
Z5DPbR2s+zB9qbBtEFPVxQj0fphKcH1TedZZH710DTOePIEZOET21Z1c4wZhcYfvNty6+K4XmEZT
uiI8va1cDrkN+K/oQfKF87bS6qivU92pt8gzuBPA02wQyRO1iJv6Q2CVci3rJGvjk1cvX6N4R8lZ
Ce8CMID0AVa37Rxfw3Cfcy5tCWVZJ1bTUMIhpqxRgBPtptD8074C0JDbiMghjA0gDKbgnCfRYgzy
4dQjqV84MB52PN4cqlSBuE1xGLa4bzdD59kcIxoinaN+W4zdNm2bfievRe+xul80sGqGatrbFfPF
rd1LHdQT1M7EYBful+A/GtQJBJSTCjVNqwnq51S0l6yc7YXjue8tyuCFspM3qveEICUB2jLG+Gr8
dAmQXrc2c0GLzzWgDo7MVQ4LZYsfosSNDZrZGJKD8xAvJ92tII6UuHrJnIftu1sCv01aKKkk55DP
kAHGpYZLp/qYomHfBoX5KJw3vlN+G0UlyLkgvq8YNFzmvn8Oe+SXlfmU96QCMrIDqO3ExJVUellG
LhPEmv17q/ZZ1zssEt11M8BsITcB2p+LukEGDLPD6mWamMowqXjlToByJyO8SKFzB7h0Qp3PZNor
K8b4ODK7jhcnZ/BETz4VoHf9rP1R+7F1FA44Frbb+GBhTnRVsYs39jDla5M3sC57tavxBUQk0bKT
6LZTDY2x4RnJA+MwiZTjptXD5szBNq552zT3HgeBl7qHIJG/lRtWCxGgk4mJvsFxgp5GRaJmUdC/
0R+Jje7tL7sgb40F5a9sqqGnTgdFxOeitPH8tnODqT+DpSjDiOSQ8ZZWo0OwgdbLvsQC281krreK
U9djcIUaWwLKWEvGdCg/vtus3zHh/0LsuJvm8rW2JShF1lFZVx6jHmAlt0Gvg51roAWZStT/HTLN
haqcZJGNLWMFErKzFFHIcEKZ0SyCwfisPXJmQmIpYccibRcplHpfrpQId9Gsm11EXbWYzQWmwwIE
fvqzllT55C/MHahLmRD9YzvhTjrJNmYVdA9DY+kI9vlWdHO9TQrw4cQW5OYSM3oyKWV4JIrfVTTn
RDkyp+A+eTfG+KAyPvqq3nRQbq/WYNR4peQZ9Dg4HhHBK/RiQlJ6c9c/EPGF5EmocZ0CJ+fXKXp5
qtwyWrph2h4MgGIB4ybGr1VP6xBR36GnEuo+ZP20L/0fIwifBYePq9l4GRHJAskwQXZC6o340jzW
YXOhi1sVjLyaWyAal0hjH4yx65zRcTK6t2tqLgBUY06+SOngoCG8ssYEsIz5BW+8eiBrhGg0mHBn
UDDvaDz1ithFa5tbaoE5EGxVIF7zIGyJg0B/nRrVDsLJm1+mH21R/pZEaG+ETei6wy4RvjJC2mFf
JPNPtk810wtRrKzAvYWF8G/4dJr292Me8BKR8zj4kTxF0EDE3K4TBCfHuA+eS5jUl1oC70cPwSVh
dpDxe2bc6HEhHbne1nLmnMaKGFWhqnxlZelHZSFXHll2bcNmfs+lyg5hX9wbKkKoi9kCroW3542/
Y6voz7rv1hJB3A2/Q7qBjV2ufbQoS9mMyYk27FDNmc8YT88cs9g0KjtuXhObJVax8nAnvw5l4x+4
9OtVAGoHYsGsISuzZWvF/Pju1Tbz6SNbwuQgy7sYqZUzrWtYSpSpPT6vGoawzO+QIO1j5fZnEXnT
shaDWBUYNrBBkzNh+UYEIXO6MfTwt64hEmwp8ZHh/Pytag1OsxTkuRiDjdX69ZvwVQ67Xbi7qAT0
jI1o7Y4MlLWd1PtMNfORxwhQz2MP2CT5qhut4ZpZU3kGxjUvRixQ0C97INZF/lXk+KSNRuHDT9vP
1qP3zRp7O42Ofct06F6tun6aPWLe88R1KV1aSeyqSnZ+K75Nxjm3mvBHCjoqRONkW2n1MtbWsm3d
d1WXB0Hxw/w94az3s+TIG2HgbydMgRN0o0ci8BJ02cQ6xjtiefpFjb1tx9qHLeFjkVFLgMyeNheT
QwTLAxMvKn57HrkOcfpdBOY5YNKR0JptIEM0u0zBQaKu6UwCnycEN9jXgxVrU6icXbPvO2kd/vyj
Kb23GbLZzomc6FpKdgFcIPEGhlt8tWiNcb4d7NgIEAM19poq69B5oGOSKC6fbC9cp2NVr8skRCc6
QDp2NB9BK1hxJY9jekoQn+dhRUpUVP3Ok0DfRN9WmwF3GNLzWO9lGshd6LFRZcuzHWbTupJAee81
uyNG4dkuSizwooz1eBspGVrZ2zRE4knPRbuPic4DoDAvADQXW+mlAbiFVp6KKnhDTRB9TSNtNVPd
RdCZ1b5mVn8rNRKsuRsPHNUEOWKn2mYzVP+4JAkAFcwZTVeE5S5fj15UnTgDIKulzbikXohPkfOk
TTJ+zFZ9me2I4C/FOacCM1v6oZrPNrFk5dwxay86WLbGItVpBC7aZAKtBI4TegN7+F/UnceO5Eia
dZ+IDaM049bpdBkuQmSoDREZUUmtNZ9+DrMHg/n/xQCznF4kutBdVRHupNkn7j33ac66fdWzBMNI
Rg5bFWg7G73+xcWMiKmnfVxg8Zw6o/rNKWqeocA8NCEwfX1k/J2WE+Pzwvxl5bF4bJg7IJzd53ie
z62WCWTj5CA4jqYeojjtnx2LWz9obq5yaK/RdHlAVqfL3z+gW5FemoTeoJm49w0x3gpkRKYj+sto
pIDsOKhDsolOcOj4CPrJBq9Ku17K6b0GAH0AnUOtZLVcmfFWIna8kLV0inFzbBE70dSYLMzW0W5n
xe4e2vbVrXLBo8ZrUonS2lr43E6TxtSWF5uAzkhDsQ+oHJ/Hi9PYJ4vWgr5WvxnROFyaEmZOi4J3
brrnvKvmrbIS129c4x7HAOqdhuk+QmEBOHw23hFHeASGY3wchzeZmDFyRJ0puZZY54TcPpSQE1Fb
mYrw7GfqQMqm4Zk8mWfE1vBtIutrdpejVhmfJlsf+O/xdxqYa6vNEEPjUTTczJPhsguN4kr8q4TL
wzs3SPlhYrNRPYYP5kfvXVxvyUX2XUve4nwgKm9g9lJy+AwTLh+6HQxm7RcNL+zpR1LV38L4ULIt
3+gWIHbK8MUj9wXIEyQVQNX4Es3XuYUME6arAXcEvD9oPftRPX0Ik/IOY4qrdeICKZzRDyv2ekNE
7vGU7OOs458ujpJ6LKxJA7KindRTanvXYanTp6e6X2V4BTbAGonDdkncHnr4H3w6BjlRNqQ11pQG
wT9EERBzibmTTyP+YRScdNaLNVSv8H4QVEfdjyyCZ4tx7h6MwzuyQkUOfOrBKHX2nf5FqiiQRnpJ
UPOCWFs2tzjSfNXaP1DUtkiAN7IS7/U0/jbIOQrIA/GRk1Wb6bdyfkmSCnYD0BhIgogKZsqNEJVx
3mqbLF4wgi7VRz0GHjsx7NNlsRGYRJHT0snXgPdi/Lak0zK2s+VWoiVZ57GHzu4eZsTD+cgDsKZF
1hKSGx8p9/w267hsCC4Z83HypQTAVBFooofiwtiaDPkSlgUXa3ZJE/GrNDTPYggz1FEAdanTNnFy
l4gToQSZgGNICWu7Ne1H799Yc8RYbcTTAtpKpEm3oZ066Xb1pvJx2fdhbq2Ud6biEEj02ZaMS/sj
ocL32KwQcbfZK9oP8qyiF/Zdzzj0Hq2aqXzY9sRLz89GqNBFdgw/k1j/1Fv5MuK8w4S80FLUwLqq
aE2hWCwB8nDXa2gzwhwLPo1iB7jNazu6u9VDsxkNwmM4XfAhUuUt9RJ7y9ChqtTWyrFi+Snc/Jr3
nFoCU5tRUHqBCH9pze8s6Tt/Tjs2gJziYav/ShDMKztyd91g/w4w+GwS07a9vjFQyiNaVnOog5qs
wn1nsX2n5/Q6Qcxj0iRoZN2M3a6dYcIEdxA6k9gESt6RfPJZ6cSKZJOzm2ueId1CB+4arwmE+K0V
sss3csH3bjbzLray32TF0E/xJG1ceFG+YZonXjZ3l4Rk5PEb8Hu61lcsztHaNdc4h9N0YQ7NAroC
tqNID2V48y7CPiCZgMF+pJcbCy6Jn04hg7Ox/5TWzYronaJkAmHHcsnTijreh/0c++4UlfSV1btE
LeaNQBNQu/ypWm3H5KXg3y1NkDDpXYlwhAdrbYbM+dZy/dpGSKXMVNz63rmk9i4dvqo2/4Ug7Q2D
n/PAQ6PN36R3sBt3WlJ+7fS3ZUxESzf9HvrObcmW8KCc/Lq4dAPOW1AjEwsrvrIobN/jmfUPdvLd
FATg9exi7wJCm3P7WqDW8upw0raiTs+2E9lbq2LI2bsl8ots2lYZR5kYXjq99OTTktNQ1urUzwP5
CgUVYMjNQc48YowH4h2fZ4JnCLtayL3HAlEpW+2ork9Z7CoK/ybcAY4HoA8DvV2q/SDSbodMQXij
rMgbgdtdor6JFoD9elP+kwykNC7jtStH1ssGj68NaHE7DcaysccRRRShcXlkdKe6RtpD8wNMt3EQ
VaklPlr1YxZYrNigH6yrQC9bw0MyJEK+sdCNDASknpPI1LexRRQg6YkxKAVEfQgGrLcImd9oeDki
zGf0XJcFcN4hhNrsRSTZ7d0a+r8+vtZOGrPT6dSlZUc6YVeg3ILAkAU6uL76j7A7HuDQ7VmTrn+I
NjL+/d/MYavhPWW0U9i3oBsIUZuJIKyovnRSSbcu3oQLxsKnnp/xADUVSW9mPk/MYe5WnADEa1lB
sW+q3SS6pKy39pngbm9L03iomJ4Oi6E/TSOipGbJR68vKbsGByCAEZEqFju/DYkGAfXFRfAReuNY
0pKZTEgiv9KNR/o0v7IgZ2mBdU3q5TGW44Ns4MnGqiB2uHcQzBM6tMy4WThLt0a5Kg9drp+larzc
MB/IdL0tdEfgm4fmIQtYUue5vJuBOftFEtgP9r4H74duypegF/dyZOw+NAu+EJhFh2Ju8MjYZ7vi
KGvlV0rxd2odoMRFgSwQ6914C+AhTTA634C6oenowyO56t+5XlykCNkiuJg6iI87sBZKYb3C4FYz
T3sdKw4/cjHvS8Ril635oWmt5ki0gi+LPGZXgV+FMSmXd1mQOD2JE2mZwxVuBACUuoYdjJ1yr0gT
ICDePLmD6V5N0a/PqRh4Qc9ztEwoBRIwlEYoiCwx1VnDjbKZCBzcTtYkPcMA9W/pBZNARJBziKO9
nTRAD7M9+rYyFgil5b4QSXpU3HW4kMkDcer4wXWZjPFGBweE31+OQXQwasEbXqw14F6/NNIUu8HW
94NqGFRjqWbHgWSp0OWxcVxq40TbaWnbH4jZMk48Zc0pHLiToJmkIaMXe7ibbFBuWVoJr2VysGUM
bIBk5EcM7SL0IjM20X3LJ6dtq2vFdGS7SPkw81v/ipkDmaZo94aQLn4gcqHtHAGMoLyL38Iidq8O
7zAnvZP5dWCwzEMUVBGfdB9M/aMoWn3Hso/oyG7G5Rayqw7oGzrwTRunGNmeS/2sw6uKYGZvS8tV
19RYyMcK661dFVDdJmWemql6XtDXjMqVu9yCKUMltVAjxrshDorb7MDWCgdNP6pylGe4eqiDgkcy
jdRz2ck3lU3VyXAKLBBV+1IKoZ8Jxniz5p5TA4Wj3+tEhDdBF1+jnOVZGFX9rqe6PNcTvqjFcQ+T
6X4LW5i/cne5udhtf8cty8JEbJU0Lc+YEuvSoUUhBXCEIzdWoV+GxcfMTQaBpXSZii92/s7C+T01
CV0SJLBGxQw+ug+4jCe2PdQ/fyRhUxss/vfOLDhh4/7ehjYzJDmKPfILuFgFqxWrqU95qcutOUXp
UYBl5hsDbmsVatMurObTKX+luIE5E3U9AadkLQI2Fk/ExOQMn2SvAc4a2OqXigEhOTcPVjLPe1M/
DdkaO6jNpxS0rc+yez5YtFhZG97jNkZ5ZWIv14bDQpLkWFAf4tDd4sQHLnoPYVk8NFbckSMzXEp3
eB3B+3mjsR3KlMMti/9w+IjN0GZfIF/F2cAwXsG1WDoECahIawZVqpqnHciZJrG/m3ZSsAsOahSv
5ERvYbBYhwogPf6F/IzorPjwWytM3nh1nU32ldl9+qnGejdV/BazMYL8SKTlkxCEvWkmxWmMq+Cu
CfZ2jcFpWui6deh4ffvAjKhA+vFIBfES2kaKbKXH/RLk9kNCYgotVtYS8hFC1CRa6CnN3vX4VWPk
GbFbeTJE8xuElPTmxXR49C0SJtTgTw6AXwqIBECQhYzaqZl95C2MIpiDu2m9tYz1IYw66sSESSFN
VFE99L2kb8eDtJ0QmXkmIqB0dI2rjWbejPr51IT4SAcSkrpy1o9IkuKuDk922Y+PhV3dRZpGZzZi
WtrfwqWPnmxAamht85BhrkLxF7OXWKzruvG6/v1vquEgoEclC5qtim7hWmcx9onYMt6bM2OPrrlI
pMX5or7rORmeVWU+K71/zs2KEIPe+miXOj81gYq9oKm7faBlD+EYXLs287EEOIgN5HBDQUmrOxX9
vTN+R1WnXoJUkj6Ino8dLYPolgjhW5EZ0o8mut8wh50kSRNjZVTdmdDQJaCo2DYwm71OBt0tj7Rf
7Nht0Lt5cxgJYllKLd24cbrq86YHYnm29prqHujUO+TvYV0TzyCiml1gzNchDxukosAUQU6kLK7i
4mIZ8p1cLHEkUPMtGot6D5kTyn6hvuJVfeM29VuIs+ss++ZPMM31vomy7GpGSJysIiixAhIvTKCi
PI1umu3z0ICVZNfXck4aME5q3w6wDURf7fTRIFxACH+0Dd+t8+aug3k6weF4Tdyyu8M6oMGdl/iA
EZAnIv1lMobZ5DN9ilprOkyyvMlJTA9Q19FOjzu4/gQwGE7zbRNkN4pCY4gcfYICpekI2RdSpqua
tNMwVu/tbBFfTfEPKelXWqWsgIANszYCsOemLFXobI0oPec5owF4LRhP3XLLahNMib08d9Qz3tDY
zCsaiZlXHacIZz7UAq9K9Z5ZomSszqEHxzXITAG5kJ8+HoAP263Pc6WlnLbgVp6GxIu+9IlFGptg
IKXXPC0TAhiiBWzTgq4LhZDQzObAuX6Y2vgdxftyHLv9lNjxW2syS00h33qMeeDZR8HwzpHjqXrh
O3AW/aC3zzRa6Yua2ofeBKQLmcI+IttFCdN2X1grxT3BSdFrdneADIemPIsGENftMwuZ5MlS05kD
oD0GqYXJWgnxvlQ1kT4qYxk06n9KURSnNDDeNUQHCkAbiUZhIlaemUghv3LfNVPtl8r41kLaebOe
xxfq13gXA1E2kWEBCpec+5I20k7nO6tzVPn6ovy6w94xm9NHWJR3USKKtYWMfbNJ5Skmm2+E2IOs
ht1dPJS+IUoy1wi8DPioAIUiO0w01WxzxYldgynfOUaujqQ2oADuTfhYcX/gpuW1rXSvmk39zn4b
h/ok1yzXtHmIa57UMMnDTUrJD0rpPGBC9Cr5nZGHBJB8ri+MFXhmKPU20KEQCOXWK1TdK77S4MRA
gcOfXJSTjhMBTCOGyhzsFgfZHbKkvGSIUVdlVFGlD3EHvqKrGgy6uXPiJvwerfSYw/zadZXa1eTJ
+6p77/MOfHarqFuz+WiMpKLNcDpZTWISdeeFhWCr8NJNHwjpOBJSzUOWUx0nVb21roZsoN+7Qvs0
lu5zqOqWYg0XSxjK3IvNH4uM45PLPj7z+IXZca8qltSYH/sI60CcvEZ5fq2Hi56xRGXPl2wCZIg8
8wXLoyZqHiudziRznGKLeuqRk2k8AgvaNN0XSKh+Y2jw2Kc8hAGEeNvuETNOIfLakbrBS6Fuj5C7
ngD6KEN0LzZZFxhnreHMc9m9wFlZU1mMeqcX59Fyeyg42qdtshgxU9mcBE4Lt0dR1To0Hm6/LqAq
D9x6esic8lwOOCCLZDsydCeLbcK5HANB4qRF5mjAVOenJhgyoXdLs8/Udnh9R2AAwwip0LlbKO9W
H6HbN14gumNDbW0UUBDtV9uaXuppQFPdM2RNqCDItccafWVt+9IEGQKL4SfNCIvPCUyLQ4GvR5kX
Roj86wLtM4678xSIW9pgR4A6Jg4kykhvMbKXsWfBx94+95elhk9aKefWFNUuYmnlCwSdjMiQpq/b
uEMdoIEB6Y2uUOXY1nSwpU1kDkdi4uN3Tdr7sbiIoHKQZAtAsrOB5QWm0mR2yDIZHrvhLgUPuYEi
6ct+jH5hgann+D7JYSdrPGBZ+Yi7Fam8RvIwjpFnNXSnEvH0UbbjlvwPQj5VW28tscxbuueVGQX0
ylLVU221zOXCKPxttHjoEsvaR4SE7Ze0xFJFG+7Zq3jWsJr+5qK3yqnip570wnQYTy28nqtEuMO+
AS2TMvXwOoGGK+daP0dYni/CRKbX0bMrY6a1mMSLOXJOcu3lh8Eic1Wvx83Y95rfONEB6ScwQJGJ
k0PCEEZbdFRGuW0dM/hQHTDcfFubk40IRitfzKHaLtoMZsBNO0gyentZ+qa9FC4Ll3TWfyMxotRs
B83vzeHDJetwU0tYsEqvPoPWbbcEyJHMitwVM8pIIEtBFHI+wMI2Z+IzUXiWTv4V9jnz52r8QP/E
RL0qcb8jCd6wxPyIUW49uDXgqcIC22WE4ePfP/j++bFS+8flP15rpf2O8+hYJY1zLdyHHCeeP5Ha
DcC7Wohto9xD6eXTNMxvyVJ+cA3sMMNPr7Ztn1yqsvOYRbSCwjqJoHyuDLQg0aTfAlaIKcLWK5p4
Y4OB0by4BgNytYysj0MXVdmYrMka+U1jBLHjbj7M3bCOGaA3LFFsbzUL5I1R2yVVhKF825c2WZEW
sQcEp2PNQAKpM3xFJ7moZoIKGr64vbC2LGW1Z4Pg3609Dc1+xN1wlxMPpl4GKP9tozzYK+YsWFf1
xlL7Y8oBgaTvQ4dciZIDgk9dEkIdu6V8mAAQPUwdk7sUcvpGG7v+wVlwAg0T0F13PEWY9qQau1uW
mT/g4J1LJvQcc3hWbDUyieCIJwzwNcMr+/Qjrxss2/TdjrnkdyNjO5MPXe9T/dzmN3B6Rzxn8ksH
rLqxKqCLFG5HZ7LjpxySgC2Ae0wgFOckOGaQTDeDkYcPRQshVNqrm0PLJGcI0wE3WAV3cDx9SILT
GdIGYhTEmqyYl2tHJMBpMuNncpurPfz/fCecDNx0XLmbwSI8Vs/QipiNuW/ieFdiUj2GcCXXE1iP
9RdIaHJvrOGxqoigIWbRP+x57grc3DHTZbRrqoVYQ8D8BcEYfFSMVAeTy7hhCGVox4GxLVr9xHhA
UDRgSXsh80PybbRbe1WWtRUfoysdFDqyEQ/AWnV2jfZRx3l2//sH2roPyI8BR140gbwyMibJ/GVs
j86h1lLm6MlyIpYhusVje0MeNJ/p2RlRud/GUiGFMFuqLzGTwmmhFiqlB7HRepwqlsyL3h2zQX3n
faedmLm+dhJPKQ3azTJzCfRumFAlWYBEE/dzDDrjK+t/R1bt6wC+3zrcb6j5eX2IbSvfJ+Q1kWXO
n3qGdVEU1ja1I5bBFnUtwNmHtHUQhbtYMll0Q0eC5RFRskROPl0zVVun1ZW0NEl21UKz9ON8TWzM
uvgBTcIutfiqyY5dNgBT95WiIpJ2fJmpmqFdNFD+QOc4/d3uTaoWjPeF/CBqHmdg2F+iScAJXNCK
FjE9QXHsrAzMNCUj/jMA4xYY8PhWkL/J9CgD/aGZWzONur0WM9KyJODo2en2ONFyb0r/dJG+N4oZ
dmOuWr/iDCxRs5s01VVbJj579y+rloW35OJPNQ97bXyJxvCOJf+KZBEPzTBzN1VJeO8bS7uNWhhd
Jhsk9dgl9HohZL0e1I5tR9UNZputOZ+NsDQsiXDCBQLaXlWff6c0CL0GaN31HZXBfBhHRGANZxIJ
C/HDUL1pokWm6qpjUtrdR0BN2USc37wFhT8ONRa3CEdCmjzMzqQenUD7IOJjJg5H2NifFbe1bljo
/FrcMOnc70zG+RdG3S9m0IQnVnKUvpnNzNsM1BXSScYIa7tyGbirkl25xMUWESczUbb1K9dgm+MT
I+HdKi5h2SJvMvJjnWPw7ppmupP9jB/F4OAnBPJCfkfmdVkaHXVCyLBHEi4vgyI7VjUrqToVoZ9V
I2jUGoKdhuoVFdq9qhKONNk9V/lQe1odvC8BkrM6tIFBxsVqDPUHjUW9UeB/CdpXmcY/TZei2oys
E9EcTBMn/r8sbG3kLc5DCqLBT+M8wSBmkgZmtX7iVl/lGPwZzPG9b46arp7nCZ9IbM7PoYl4h27t
20a7K2FbQmtOq61I+d8Ld7iMLbE92XDW0VyHt06zTLZ+vMyjmpGGLM/lDdX+uHfhMK3qDG6CkDKs
N8VHWPErVlO/YZQybeD3T5vSmmo+F50fGU1ovGbz1oaGj8pNngHEVZ2ttt3g2hBaJoRJqwMwH5lU
Nm37OCa7oZ+eYrf5nfXOP3kyvoUSHUIUo6cnnBWGU7GhP5eKzDHhMB1Qhu4VBTCaWL/GFh/6oi8/
bUTGaZX9CZJmQuBUvgl0btBzrqIdHlwhdU6f+GkIltQH9TvuxwDPg4p5YUrT3QTGBgdFjRmFwtLC
NrVfPwMx8GuVckRN7ACCItqUUB4ANn4W/dErtvWKnUgzDuM5LNJ9piHzdLPgOi4xsUkdddJYJmoj
Z03iMtmIkL9dorzflvmYMp3qoOjMtZ+Q8yDjXvNMcrH9cpI/Y2rTX1TLSVsyiSA7dfy2cc6Flfxy
rbFggs1WSEFFOnV6fuwTk1G2VYutKWlKGxnmx9QAvaKn9XszeZVoa69LIN9NQVKDklvegUxzTK09
XRJVW87IVoEUlkJ+VdNzYpwnSCP0v9FAA5AiTEw1yi/KpxymXgR86tLqf6wCjy1qI7HV86becIbc
8jT8caw28MCrfnelRL+isIE6Od/RYDGId1HdjdH8LMLE5nEzn7umQKDMLWiUPTm8y0jQVuxwVBJO
VKqXvMleV5QLuzfegt6Jf0YdrKtuICRmVDLx/jBlZBrVMWTgfIzG5Mea4xdktNhfJuy2/URITVrf
2Mj9hi4ttm3d597MK8XcyZtb6xlFcH4Eo0nHWGSfeK2eFEm/h7T9YPoBCQVR8yZu0wl9XFJtYwFt
iLHqjniKmzHpz1GqiYMZTpFnYqVAjqu/AcjAAb3QUIVFe9cY6m6x52LuVXqyMUImMMrWbpEYrxUr
hq2kOvJnjfGywVLbpRPx+G6hnHOhToIUb70Aefg+4/f1SBlgfjNMbK8iuZfxIjcsAPd9FPJdpqj5
WK08MBj0K9eG/RuvAZlcHB7jLRZUkIusXypJvqe64CUr6pMaqXl5J2ENdd9aULzI9esrJ/LNp769
dc6fAOuHX08KNjs6x8heao/MB0hbAf/8qGFoFXCSWWmyq0z7sgSsK+Eb7/W2IIeyfgyntnqxRuey
ZIm3uLn8TNzjIIMPzXDEQ10zfEYd4O7HJrpouSPPkD03uVnLxzI/DXmZULRhC8zT5JZVIXY1QsGF
XnberMN6pjHCnFLtApPHwxaWOKCUg6/M/hY3REsoMor5JEK8T1EkUW3pEKTyntSXpgx9W0LY6iFP
FCluX2z3oDUCi3iwMP5hksYS50/vGPSnU73reoUkpHKeCtwFnmQgsrE6uSOFuPMtwdNRNYQVhey9
eE9ITMWFXVP2btg5IIFp9E3aO+1mGiuk6Ub8jnw38sqFPl+EzuM4yy3I5dRLp2odTsQbyAX80nGC
YrViTkBsBxZ63vDeRRQWtN05rNiWzK0SB93hk6a2pv3p2gfo0IdolifwztXWXLhnGRl6vSHsA+bE
xhNGDqXeyQPklYg5VjhdjhN1N6m2o27QXntoTj5rx3RPqq2+4yKsT07xFLMn2pHwiL5LJL/Yfa8i
Eaw9xZxMm1p3W39KYwuRo/M0uMUBeQ9jfMnNZ7oow+Cd4fD8iWzAeYJqb5yibz4KsSXziRMJvh0h
KxXuxYAJauWg/Fhfmibvf+twgobFc8l42ejJvMr2A8I/m+ixBrrvLbXOsQcvBbxXul/GfkLUbUKF
YOra6Y0fuWerj5xHwcOLYNvdwIZGcu5oMzVX3WxVl9jsvv0orz87pzfvlKu7ubRtKmEb3RW+4sqp
UHVjTd+rsoUar73gC2FDPcUP2WB8AMTFc0RRSoITMVO4veahPKIneYZbSKZswgszBzDMM74h3TXV
KRXWa590n1rV7PDqkErQ1F/EXf4CI2MeTd386m33PkFn89T6uv99nNfnuk5ZhUMMHXY9KXSRFc4b
dtutXzb7hFZqbW4Zd2JU87D6vlGCfpDN8N2I5GeZuNlz/J7b5Nfi9pd1kkkxBTRX9imL+4U71O75
Y5sutYtrsUXKyKyJ+jqjkuRTl8rDUxB6Uz0CWFVIuqLgPRhHi8lMaKNeFM/0oz3xXsUWKW/ouz1f
fjdpJ2ZTH1rB/WtFbO7caVJojJZiV6A4cIfuowym9ynCcQFr+x8QpRguTLYNYcWPXLN/24DwJ+q3
Bi1u3ao5mgkcDzZyCSgvRixJcCGgB1hUvT1whNCggrJjHuuuRsOfpTmrcryHcH6w3UFhu4/Yc8Gp
bboJVTHEK543/pYphxkjavHytyZgS5vRj9K6Ni7XCj01RZvNPyojF9iTHZ5cVBc6lF+y7lntZbyH
qaY9TTplLxBPryucac/wnkymBt3o4gS2r4TDtZDxaYUs5gBIYj3wh3+iZhL7trdCZBqE2663MvED
9WZuIGPMSDmWIthjOE08vTRfNFVe0ANRWto5tt9TUrHU+Xs7hvnAjNuh2GfIbfu60Xy2KuJ75XjI
KfQAcZzmKcFLhUAnjvOfOIi4BikVB8D6yHrFJ0SEvY7uwu1NTH6sQv5+GNCsf2hK/97LWtJIXvKt
CxjGD5XBYpsSrVQQMNgWHgHG76N0lSFPS+MB3ns3tPEiel09JSLb9vagXVKL82hpsfeuta7G8RGB
i040ziVojO/OxCXfRwa7Bzr06jA5+GMCJwScvXbkxtAFD12m3/7+FVIieAAUugpMi+NM7Y64DnuT
+GS6CWIUoHGrDjD+XJ+Cuk9BK/LvDOzxZQbJ++86b04N4t6X6sjIFlUmkFBplztVV3wpoB0BSfZP
6VLcxzL8QXUNbCUnBTdiogITiEuHlTS2eHjE4AuhgFjXDhPcphn101phJvPyvjSCZUJTnkeKyK0d
Mu2Ii2OtcH3HJq9EW4blrofxxs38Nztpi9yMxj8iDdjh47HWqg7vecRYKeUOIWR+I6R2S8vsR9M5
nLJhnYYClhw03GPYOXEByVqiveSM8/6WeKkQxy7g6DMRe5Odi07EBAc+Nuj1zCI/qUKAy0s9Sl90
dTgcYARsC1iUVq32QIftEMh6wPeZVvhNcNv7g8Wb2lmPyp2A+SAWpV/Vtq2ge+joCIombEFWdKDi
8h/LrqXn/nLC5T0E+L3JAw6qOXSfsLveItgjfV/OHj5BbzKos3tzLfsD9qqGhYlMviYgm1LFtMDF
p6i0Z7OmbtdsShc74rOxU3XWsUl2IzUuzKfIQ6fNGNF84u24diBdfAMzEjczYHWG+Sjuti3gCORW
iP0pCneiVOVWS0g3bV35VNuZtTa/Ewdj4t7tkomLQyhimn6Gen9i6fwOWBS1GzFOZmlHO6JKvXSY
ur+no7J5ELrmno7FBHSUVrMxPxpNRWy0NsM8MD1tKMg1lfxoIZZnyVsQUNT+fb8MDgYmHeccFhJL
LwoCIIHrK2FTN27cdPrVJujKLbWP8u4BLxvPidvzJXd8bgMphh7BY6uckJlEMxzyyPluUyrrZezu
gqBsnioe2qyKf/7esLXGp8DmHaqEvdbVUw0nZVi+ZWV5E2cookLKQyxyVmw9u/lAnQ5zfNUR0u4V
HIpwt34Y1IAQwApfDVyXRcu6eigRxMwW15niafCAM4KeaXME9NLXWGp53Lt8fgTZ+Oj2dk484GjL
FXfE2mk2KUABVyvQdusmRaZEa2HaBZcl9Kc0vpbkYW/GLv+TM2dF8Fmh4gTLvzFcnCAKAN2GHUZu
ze+kwJwDyyIulfK8kRKWKZujpaGQSvmfh8VqfFPFL0QqYVLo38FQPAQ9W+ixm/8p3OzaEGXCxJvl
YU4yeMLTRt8woDeluALV0vpWnu+0CBANYivAcYyR/RJSkmWVSAUdtgPQxBnM46ibh+XXRAj4JZYX
Mli+7E4wMS9YZaLMm15c+xoPttiNHIT+GEZf0uVpjHVwZjUGqoOdpj4P0Xex9LR4aUs7j8+smHmb
3NE+9132vFg8VsQQgufoEuffLWtKK8kcRqHPHtNrPS2/cshym6Xmcq6CGVcxzAmPuwJQSUr0CNYx
Mx0KZLjY6qZetFukH8YNKza3Jh0xL+tbbpcMdwm4oQSxh4MWDeIa1kDK0+VV2YZLvqxJudPTThNt
cOat+nf9IRWfO/pHmJR/GvPM6ZcivUX+n2wmm1/WrDIKCeOoaNwjp1mOE8xhD5g7isQ20raZaPhL
Idv9HPMljIF6RWMwcQHMz3az7n9nuVuWZNjV8kWM3KO5KvgM2w6O0QBvqjb/1CpMIVFwNsXGbwB9
vFzY+JieHeNY3yij6l8woLhPAQWWxcvz95JicMBX2s8FQ1fJopixlIUMoAGPJsfvVklxmErYntDv
/kHoRT5D0O+AjWxSs2cUFmsuI+xmi7xvzQGhZYrbkDVN2ZR7LMG/qljTOUcMwycQoPdiqaYjbFGe
uapC96lb+nNqsZNAIHrHI1bSg9YsXbmXmj5Xe2DM/bk356No3eYWElOwRaW1n5omvshg5rQ3uPSl
tCxQxfgByNyBNjdyzWcddbnG877rGkY9o92wEgcIf5ygtW6wU+o+6970SvB6GRAP8b/Hbv5fgsDj
QDek9T9y4NEAFD9x+NVE/x2qqf/X3/lfBHilBBF0ErSmAPROyNt/ZtA5/5I6O1PhKNN2zf8OgBf/
kq4uYG5ayiSkzoLF+Z9YTVP8y1Fk0inHhLbJFsv532A1zf8/Hl3A7GQcZrv8FMJCWPr/QjVplmQu
cnz8ugOjbUhtqGRhTYgRAAc6oggirIPebBSpflIL/nEhFGVFJsd7p4nf7FvR2U5GcgZK/hjp1dWo
xv469mjQIZvEu84gPQcPeerHehw92lJANW9HPPLsaPHiP/8He2eyXDeSbdlfScs5VI7GHYDZyxzc
vmHfSpzASIlE3zr6r38LUkSmQvUyLNNqVGU1iDBjMESKvLjA8X32XhuInrmnELPeSUxce07Suz6n
6yGgiOSaoO8T3FHCq2m359iutv/5RflvlBf8Sxbs/7UVB9+vUZtiwz9hxr7z2Mlepz8QY39c3Msf
/HFx+9YnVwrLVnBhv9cY8JkfF7fnf6K8gI5ELlV3KTjgM79DY9UnDiaQZn2Xq3gp1/3H1W1JeLJC
mj6cot+aD/7+X/yWw/fy5gcLVv/y8V+KLr9BE2713/7qOnyT6idmLGcswTtICl95vP/IN/1yebMS
8Cg3UIfR8h+aLE4w6PUmq1CcC2ONI9GiunVdt/VH1XfY1L02vJkqk/AeLtaANI3VQ/pzymaG4szy
18SRw1bN7EEHttEOthjSdRp7l3NvvzS2ALVD1AIS6kVMBdNFrqcHKtfkVT1j+QhYePDYZ3XFr3IE
2TV8YYGESpOF7slIKLb3KlJiadliO0+S/OjO/SZv8VikRXjnUA9y3XegHVXJmt+fSaCS1CxLguCd
HKFfNeW8DrCpNUZkPXh0oq99RzmUvhTqWQfFuujadhPpuML6Vd/7wooOrtYEx2kgWZNmBVMwEvYy
vFfSf+O1I0x5Y3qhugkLZu9ZRU9YR/Q55t24b9mlXIoZE/bJZogj3cowLhY7r8K5s3NTS1wJXAkk
50BOff+w5oEFN7Rgm7bYhttu3KpwDPGY9d0deVx6jiApdKPDZkP7N1Duv8betslK52vZRRUqbqlv
KFLcmw2GEbjWOVgx5uB8IECTjeLDKQG8dhxzPJFegKXbwj27gpaUHOsOQOpsO2+iUm8ymL9NzSUP
dXuF+ZH1SPpsRLjLcVV9JtJ012IRP7qR+BpPbIxdu0HSqq/qqgmPpMNh74zWwRSAVOrCo4tozNZz
+uy3d8GcbBIC+y5eZuyexiFrbblGJoZLOUbsItm5c/PT8ES95DrsSJ+j6cscI8ScxOqW/+kxbib6
CN3au5Jtx35LgxpyuBunSbK1eu2fJxUBIElSRJpQjlwxzNpYxSbsHX7IJjx0d4G++9wko/uURqQ8
HNrlC284sUZaDlDka4xm/HAXkCGELvzmjO7N8GwU6K6GEkdyhY9ewye8r5MNrHISUbNzl8ip9onj
VEZxDGzYprUtUHuq9gK8PsRkp9BHOiHaUG3D3pjJ+QbxevCb7FQWOExjwh5l089H+nLhQfqQwFqc
yb05noVkt9SDh2243JKk2yQpSszwalnLSQftzYCtyAkhto9yGkm+dHNwUwNZYveoPXJU5a7NpXsz
rts4z+8ajO1YgcyDFVvzyfnHv/75Ie6D9IhmRP+pC4p4Qqrjmccaoqrtio0yHVrWYELm7TBiBbD9
+485MpwvdRaKgzP63lbUt1bby9u+X7auEbyOYcT3HmthXdhFRp1RF1zYc10AoLZfzXjg/ta2uyy2
xYufRtniOxjWs6YQiXwO2aFScYoJJM1SmRKPaVMzv7rtSx4M9lUtuW1VnTE+DD0SczO7+nUUORCl
lgh5kN9rG4qoUQ0CBlKUXZkORD5qVpO0a59h9NXkAvx4BbGvPzrE0o5N1rxk+LVfjNr5CrSzuV4e
166S+i7JsFNQZIzrY8ZHP8qWPuTGu416v76HD/A1MSZ9kK71oWxV2KvZrutVYEzQfbKIv6BHVsan
r6gzLVrW7f5Eeglz+GfiZDk5sayXmFCx045V8g6LUp7Lgu1P0w6n7x/RSy/PqpyWPWigiNe6Ne7j
rAEkule1bd1U5mSusgIIzeCbX7re34ZdZT9jS0CxMotp38p2vhyF/FYqkzIL6jzIW9fk6eBLneBK
RGBNSOGcvn/8z399/28sfmPaNt3wMHHAvqHmOl4Jq4lAiNh6C0kgpMDMQYfE8LiJ8f3GnMWvvntp
Z40f0SE9DSWmADTQlVzFFjpQhheidtSuK/zHLh65Zbl4pUPTegjUsHZLN9tDs9RbgnD5wZhRvJ1i
6s6TtBAAYybyKR/W0g67q6nAVuTXyt5TaOJR6Zc2O8wQG863/Rc8tWQ78uq1tsthO7pJdMLrOD50
vrqBMiyOTh87+6ApL5ayrkfeH/kxH/NvfdvsbRL/Z1FYw5FKWzat03jRhAaJnKe8bG511LtXvt+9
G1TMnYo2jzdE6IwNe9HxkLrh9EzlID5CnLRmN7U7VYHjleHWyTqTCkICrfkXunisR+IM9ilqw12Y
ufdTO8Awyu1H3VLwhdK5yqEE7WzFMqQi9rUbswaVr7KPAb5DA1UF0pt5rK0lvO9r0siFW66kx2oK
1u4+4ekWOdg9JqejZcj5StMuiJSah25REXXOKB094YUmO1peTL057dJkhBy18I3cTmCVJOPbzR6R
QsxKjL5wQxUQVguf8kGaMtpERgt/hCf8HoDMKhWJ3lRRjv7mA+2pParLudSw87n1Nbky8y7O5k3d
4mPV3NW3BiBwcFECM+OPf00D7INZu/d5Ie+TSo2XuhzGy6lwcao00I3AsZCBVNjyXSEM0mkkV3pW
mayi2hU0kPYmwJrUCpAERTBdTJUbrme8ixdUCo/A1AQmowV5xYuGodWYLrphXkcoKNhsuV1PU/1B
zJ5dMIV+wvYb2Nh9iYYhSiwzyWcDKu4xjXn6oR32cRTv/LY+tmJ2tn3j0eLh9cCv2P9nZzpm7I0x
yWW0ql6TTj6kus5X/rwQzXr90hbhgihtti1uMKJDxU3IunZbT/TEOITl/JEgfbFs4+S1q8VTVJrA
ahPWtZIyyisT5xMn63zdVpj2dIEKE0L9OCrD6FGxnXg9Kk7Wpu3eJGkK5izhZpLQrbdO0kFv7Eyx
RoRZbNY1knJ9YXFO8YNyDQknx1uOCdzqTCSuKdwakEuK0Uv2iO3JvhrRRtIZhNTMJhsi9LT4C4MG
tNgUoDeiIOzZlBPXoksaIYOiw9adzMupz14N39e4ZjGym0GPH6YKLiuSB9DuMW8pqj+hLL7jx3wF
WqtAith67YyeWmkYUcCRyAwmYH2OEx28ZyeBAM+zEgVuFjfGkgmm5K/bDH14aoXHhQ+NaOfSmZ2n
VrVOzJ48hyQON1mUKcr83OvyWfdWAHmGyFYZGc2p6HEIFt7VJKN5h7awyQhCbwqXZGcUR7vCdi69
cir3yjK37IBfJHs5qDxpv5HYAOui5GWv8M0P5nDRzQ45HDO6bVOX/sz03FhuBzNoLCE3Eb+LMnNr
1agMHg1NNVb2JOKrZlBY9wIdLqvq+JhFfoUDmXSOl4RPNkYqaySOhaZ0XUbUZ0al+9zIuLsdu63h
N0/WoK8URG9wX9ANa9ZqaEb+zqao5czb70sVYpZFHj6WUWScDGCLG13VxM1nJpVkCo9S21Tv4rNf
zyS5Lkt61zHEtgfKTxpG6pkkcxM8GnohxPRRiOrlrmtbHSxHUyOWxFCetedz196SbxrWi0BK5TCB
w5oa62pyCddkznvEsfUoujm5qal+4n6HN8n/orL+esh6mEPW+FKZ51xJcCbTIUnnamt6/RONRh1u
r/6eEXdgs6NJsUJ9jQuER21G0dbR5ouUITLkZGfsiUB2Rh7Dv21I5m2s9EXRoycbeMpFcKFKY0eo
6FQNkAV01BwiHLV0o+fkC+BWphX2FR9TjGLr3A0cB6pyiStQuc4msLGaL3VE8r/UsKSNzLmo5+yp
kWLrNbwwjDhPEd2r0Le3WZlM97GlPgOpape0c7n5/6d1+m3a6WGq3v/219dv+TIo67aJv7a/KErC
td0/1aI2r9+a17+gR/3l6hVF6i+H1/49i//nr/KbLmV/4tzuCaxjlLcIVtG/H91diyYYx/H5nuhP
HsLfP4/u4hMQMIQsFHhO90uboS67NvrbXy3xSdiYOHBdYJO36J34T3SpP9YSug56lHJRBnxsp/xF
hPjjuT1JWove1yxgJfh968ONI14rKBSmBhw5Oj/EyT8IBz8LBfby9X7SCfj5pfJN0+Obmjan4l++
X5hz0RMCCihWLukrpHKqk5tsfNbeVWTfRaa1WoISFf8Updx59GEMRbppL2JuEDl1MO3w7Nu7ZoI5
FWENih9C/IquO71F9ucsxFQS54Tmk42hlyreV1VYh5+0md+kj59/guU3/7//BLa1qB38KEr9onQE
VQywHufVtmJl3qY1kRpKOFI8Gsk1yd/75H6w3B3Itu0M99olcaka4gW0gvlhvxHMnRhkEzqwjU4S
vXsOwmov2wUKCjMNbyXghT//G9viF3Fm+aV7lo1KxPnE8aX45a9ME1pFbDkMthpz1p4H6LEPY3L0
o/8CsckHFX49cuZYcWTkhOjPyY5JhuBMemraIv1COQKUD0XPVEnqrMXRwJGnd45zVLwIaAWXnmpO
drVny5Gda4+4k2lg0SCvfazcArzZfGLjKFiIDi9W8DF46SYdom0PWW4YB9YVw0rpPSknnqX4Stmm
4uJAtlrBBtwM4UA6EOmonDfqM2U9jN+MEvJS1KRRKuxRTrEJ/H5nvFlL74CkKeA4pa9SZSS0+5Xi
jAZQcFW+h1oCBso3mGU2Tt0zM/VruNd3XHCbofMxdK+Bg66b8a2uhw1O2zWiDjDwcR9zpJpRGHwL
+V6xJyIbjJOiZS6qsqu0gbU52CfYH5nlYD7geRvqkyHdixAPPFXJ93C3rqvRPfbkmyrp7L2pX2cc
n0dvE9gF4ZYXYbO5qT0ST3S3c4IQkUTBkIAWpm3uBicZtezWWFUGGXUtOM/xatDkeGPb7m7U9kHr
fJNNJbzNnONv0hxGeekE3SVZj3Zllz/+tiVYroBvDcryXC5sb9xqvFcy3BCe0+Nh4uTIEysRV56X
r22egkYDEJvtJpUH7JvWmh1g316x1992VGN6+q0zOhb7zF+RsbImuU6mt2Hm9wmWqJpXiqsf5OPG
Dt5CuHpxzlwTYzSZcRubfCPDPjTYR4qKN6uk1UOTT/LeFDC3aOfzKyZXpml+lhBa+muzfhu9kxde
Ey+hlbTFbOEB46NunMF1rMAROtZG+7fGkLOMyWk2IjFfHozmiqF9ZyZYEbr1zE/SJ8HWcd58YOSR
A5ANUEwRfq0VlwT4ZsfBf4ppIqMdwaPobfmpPHTI3HN3cT6umyp/0fMyUA0cfwrjyTNcj/xa8JJX
DHLjhFhTh84GB9A1gc3oUpr1LYfoYm+mpHxXIW+fmXF1iS5lO8eWRNtnrKIczsD0Q4CEXU55Xd1r
7oX9B7n0JGJ37e1lVBylkadUUY9QFQ1+KG8MqoNREQhOlsnIcEz5aPP/UAtHDN2l08CadzQvHNzB
ua+TOnqs9E6lVs9UD0RmqmCChbLxmHF592EVbvmTwcs42bB82EGk2v2KvQjyXZA32CLzeqsqTNv+
YgAv5MZeDOGGhTUcqruNwajSx6RPwlOPg9xarOTeYio3F3t5shjNp8VyzrEepOZiQ5f40cfFmO7K
lINTpx5Rty6lrQuaGXmrUi6+eK7aLz0O92CxunfVc9RX8YXd2df9YoavbGzxIf547j79pcFCdd3i
nf/PB6L/93YTPAyW+y5Pg3+9nHhsySa+pssC7g8zzj//7I8hxzM/CcfyFdsJVgFonTyDflu+uZ+k
a/OfCe2Z3s+7N/OTo1zLYuuG+c5Xy87g9xnH+8QnPPXbRmP5U79sI/5sO+FYvzyyTds2BdPNMmsp
W7gs+X4utBuC0MlVGwfQCrzgjZLPuF3LNAT9xYkc/kkpCWoQbjAnUmTG8GFKmJCVE6QfiQHxnRZ1
jmgmxkosdsKn8o3WdqyySdl1yabw4/pp5kp+1m2lHpTrwyiiEm7gFIROmiyNofW9w5mOTYQVoy6M
ZnCorNG5oxuVBhXHrDmtC+9sz3H1UTaJegBCFx+lzKb7zKCHhKMUwSrSjDXVTWEyaO/Y+FN+kYxx
8+SEtoG1LLey559e6P9h0nF+ndVMxxI+sAzFa0f25ntP4E89gNzs8SzUQB4MDCwAv1okkzoDMzLX
ySOZmA4zPZxx9ihxeNlbrvkFYxyQ8wZl75uXhei+tpg2rWEmZ8Mz9Y3HZfA5YsmDp7/k1O9VF7GN
oq4SkwpSGy0YDxN5/AvqTklYTYUebmjnNjEbCzfC52S4p0RZE443OO7Pto9rDS/nXLwCnMnIx7cK
mgPNufJbOjZzukr6KFK72Wz8EHtahQcLj6Vz++e/J9tddrc/D7X8onzWzrbjO4j/TFp/vL6mGbGQ
TUt0KMG/5yxoqIX2s2uO1yXoTNjERseDRbf2cBHKoKZGLm7fZ12NBHJyoluDo0JiECEgRVgFI41z
hTTMtSjhz3ptEWyCZMgeHcMIqJQgRN61Ltn70PXFV9Y09qFL4KD4DpRlx6ZL2Rw8zuqy5yfH+Rdv
qjH1V3EG1D2wWi64UqmNTDzcowssLlFPk0C89NFfK12XZPQJD4t51rTeNMMd3ka8fXVaPcxswIDv
0D69qRWqLB2rxdr1Gc4Yh2Pi6yTenSxN6R+o5LDpJ51ccCtv16IL7xl50mMSGjylepOv76r7sqnv
+yF4GhOiRaWyqZLKeSTTZYJLc3mdulR9YELj8V4FVo0ImqWneV7q2L6/rtn311gsL7fV1rAQSFm2
43rKgYSSAeIKma08szZV7AHbbyKFaMdR4dh7Ee9T8nD4mS11m0a8YdMm7Vk5iGuFvn6ORid7rbqW
dmoaaHvR0hCU2vyOXYwv1Uh6lwIbhcepkhe6SIaLqvG6dVa3auWR+U6s8kue4LppTf6LEc/psey0
sxYLg7PpxbtWjCGV5dwPaXbC57TSZXNZDvFbaszpxoVzua9hNNMe5BKEwYZ4IGGK+mG1XCxVfOm0
HWhGEpG8mAG4VUDoe2OenwQs91U6EOZT6UsCsotGQzuBFgKtIPEkrrbGIT2ST1V+1oRsdr0eP1N3
G63E4FgQ0KHzO3MYMpZQgeBV4msP03CF/Z5CM4i4a2y/UNESShCi1vceAd5jchFo66GBV792QpMN
T1MyoQ/0mUsL93TWL2cJr3dWzIlqrYOUQqt4vISuR89MT7kx3THqpmHZu5MkhLYwE4z93MTBoWQb
trYmeIu0FbvkKcJub7NDfiiwpq/l1HW37WSIbR5RvdtqQ27jRtG25TfzSrRGdYP29SJGr925PqtP
MGz+OaVpjOp6qpn6rOuP2SAITYkZb5aXinRr2wFtahOIdSkrm9QfhD12XOZLjj7GL2IKjoBbAI0Y
pv/ZTWV3dg1b3dGExvwuA/d2wp6+ioww3GuLrF8dEUByVJJvZRO71/6MHUzQynFvNK61b8MxXvc2
mAyox8Yd8XbqB4nGQVkqK9zoPvz3hNKlrIfDIRLv3o4TujI5sq/nFnE+ExSD1BPYGaJvyJULVLAy
qPyjKH4wVyAa533fesE2rzznEVIvKmzNkQ98GM1sweChRI/ziZ2Kem6o4UwYK5Oj1+YXZt9ThcK7
HldeUgePTpjaN7RqladcQn8cMz2DhmRETuUI6iSg21pw3GXEfeylEpdMAxl7VkDK0xi8Ro1xLap2
w7kdq1YePFU0lODDzNxjOpgJXNBCX5eZsLaNCcKtdtMaO7UmFJXQJtmNhqyvpOss5gB+OJNB01Zf
CDhX+8mbCMJ2ZsF1TO3VW5xGFDCjrNNo0al11kzjprCaUrOVtpS3izz66FF5S+xycTCjndKv6T4J
7t97g/D7tTBUxEAOkiWr+VuxMHY0824zrYVfH0zLePJd7AQgignd0e+BSRlOXZlfk7pv1y2lX/FK
pX12aEksrsM5d9fgQJ5I5PCOFSPZORsPHKwWtfYn/kQ0agVgg4YGr7fxHPtBVSAEdA08S8dZd+k4
3zKYtFeZLkxUc9IyQ3Bu5/CKwpVxuQyqlfCMp8nn1tRAfNo2mI5PMC6rZxFX4UFFkb/XgLe2QDY/
QjtRF4M7wohYIgGBQ+CmnZq7OSO64RoUKaw6+qwf8rjsHiCmAjfJnGbvDKCC+5wJZ4VQ0LM2DFn/
cmxKLMKuZsNLqKprZ8gfwAiWuLZ1AV+hKMr8toafB5yCzJhi0XeMCI2vYoqpWa6U93/+JJbur0rH
r0/i5fM/jSwwFaoGFcTaE4SD4u5mim2MPwz1Uc2lgHsTWLfUaFNw2Gm/22rW6slWFbG7J5ciTr4m
Bq4lJBNh9TGLbVSNSNXZsV4gXlU9k9UZfKKFsbEUrhGHidf+XLDv7z0Jm3YiyLf23FjcwR1Ir3Kd
tRdgLJNDUnR8U0cZJPRLG0REkg0Eb1CsF2QFp0JWHsa1JLpzKdouviACYG4hP8egPGbz3mEbuMV9
6p0T2/Txl3A3wzLqf+POST5f1hOQXRNoUjhN6t6d4/g6rVS9Z8gmIslM4JKqGuZT45rjNs4yABdm
wYpKhnSSt0WBpiFqG/RD2eKVA6k2geJLfduhuo630kT5E/Z1ModvOqSRtyVVSTskt3RSdTYnTasm
9zl6d3Vrys9Rwt5oA0o+46CoHPNGGpEHsaCHHBMb7BOptO8DsZmyBccFAoD6qrY4Vtrvo03KVXnf
wsbjTN5Z5athG9MlLQHBi5+MePlnr7rJ+8butrVvo1DW7byhRkKTZzDEpRfXxYcVzmpXlfm4k2zs
wnVhuQS8nMy4D/sY5sWQzre9TSHrygJzlq4odCO/M1A+fCHTptNkDWv/XTEAtbx/AS6v4oZjNgu+
+lvl5nOxNpY3l+rJlWwdV3pEaaYyc7YhZKZXeqfL6ywx/RewcC0LsrzI8OWZ/XMyjkThE7pgdGb5
J1x9Vs9SGcvLemoKah2Ltj44QV8ievhDdIT1Ot2PBJSOOUvJm7mCOLAuv9/L8uW2lvNzru3lVpcs
N70yjtRbv9wINfcDEosytK+boIhfyu/3zCLyYx6kYR7rK1+keL6DIaeZAcKz98WcmvQDok/7FBlq
PDBX633qAnFhbCY01SsFd17kKCbgiZx+G39/dhjVpG4qi2qZjYdTpYVhY8VXlog0375hP94vT7DO
bSH8jhPwbElCB+hPIWhOXB6H5TzRK0j4J36ssgm+Xz4FGX4Nj7jvOl2ewo5lmZ/FVDK1aZNaNzSC
M6Phsmasqn4/izq+6QdpnlJjBFkkl1nDceBP6VnFB9Qz3WBjoGM4H8E48oqpC4NaylOMYr9P4W/w
6sIsezQkwWQuOTbk0GBN/Lx4dfTnhKDonmKt9hiHwMdWLTCIDXWoYuOwkd+5sYkrfRooIIq7NLqx
psK/naQcEKxKxBSM8i415ql3K0tgbsFSijqpgPu3a9QkWGPMZGHqPdu17T77oTS/GWrqH9yB21SY
AAsy06n6sCAM8ONb8snzWWWta1ekV6Gh+i+Qx+0PgCncySWAAt49U37fLCswYIMd+2u6MY6eMtND
Z3keKX3c5NTx6HVr1oQWNA27D4Mxqm1hthaHIyKUd5ioK7IuQCwOnt96WwC/86asU6wDdZfJE62a
3oWbBfZ1YTTB0YYX+CRoAT2YhvB3Ksup01W6u+rxxb1NbtvvHNPKX6wu9l9miQfGkzKhcdeINzH9
yCzf48giiQy4/kvCln5eZ0HfnB268U5R6SxyXRgcej+trtuBpYElmKTt2VI7fExy61gl4V6nhP6v
W49qFaoYL8gFevcdz6WPCm/vQ9tQ2cVDPwViBrrM36iJ5/Kqp2X7m5hmVCWZducmoXEP7HXxJYYQ
sGlEBdEytL2NsBAXS8/eTpM/XrGkyVZZE8OImtJpJ4o02zIzw5lN8vpQ9aQV8zigFX2YArqGuYmB
TRbSzk4wZ9gGq+ShImWXsOgozR1kYRWvragDqDVgUIcejoI1LxgZ4hoFSnpeUBKAUW1dq1yFTKlB
/NRUVXmFB7B64Vi9wIay2Hq2cTxizfcUR2A8EoC0On3DL6t6qzqbX09vPA86zR7GbmAqKGvcHIwh
N90kQvj+Wu1E1Dcra+g49VB/tW7dbL6YAeIfYQ5be2FZTA4zMZXccwq6mEeJCSjyzhV5jDPbJfxj
pmwg0ZriWgCGeCIl0xDZIop2HRoF/oY2KG2iXRFgG49s19kL4+pl7FP9YFpl84S7tL6wo6Y9WGTO
OGyJ8XPe5j15pco9tVY1v0Jw7B4RboL7SC7Ba8iX9Tm3mT4hH5EY1pCSaKZJNmQ/523fVdOV5YLx
yexCXGjSeZ+HXvQAT0JivsLo+2o3WIk+EDMgGDT5RhRw86U95WwNs1Xs8jKf72NhJ0s+jUO7GFzz
W1jWPjwcLBLZXoxuXu16Mr8AtUKDG93gtMGj7Bq5jogOAHLbOHIYq6tmLvBz4NO7DVo7fs9N5U8r
e6TNoFnIcbwp6gdA+9CKHIuuG9Sxe6kGEsQyfMkmYrHAjB2giqlrH/IAo4idcCZqfKfZWUPf7cHv
OngPh+qu8PILL/Rw5EBYHxt9lBz1DsNI/qOIBw4HzjSPEJcsomidT2FcKp34JpTxfOzmDg6ei1WX
l1vsmUXHF1dHJPv9Ef9ELWrQA5KQEnBzCMycIi1oy5RI2eMqL3r3ZOFHuMKSaOyDcjDu6ctrCUCY
au1YBTShsSDXZNBPnnQB6Q3KpFhvj8MdvRjpQ1RR8UoC2sRxGYdnjKEhG6t+gTQZ+EjQVR4pO2wu
PIPME71MA4mrmpWZpbjBrNwCiPc6lqX5SgZQbWXf+7cyHWmAjqgUb1zdrkqdSPaMYb6GxdVvO5/e
o3mekUeGyISICxKBmJRnov4ZLfk0Kx4gUgYi2iVFnGIWyqD8U3OandxpME6u1/RbsxmdQz4q8z5o
aeGoBwtyaFb6JzmR1U6nxeBIdQdRLtY0Xqf7R76VhkWlZmbIUBik1mOu+RrM8x1roJbkVTNcLU0f
jJKzA3TOsb/iWaR3BC/0UTHfb2gItLYOm7RTbObeAbBSt+3CqvjwitS7VFpmj0miiZSG1DRlFXVJ
6AnVKawYWdwkwKYGeYgJLGVwYo58Q1J89ztaRuPY8s9atLdS6F2A4AU51PJgfLBUGJsClkG5qep2
2FizQ605M9l2aBLzJBP6mCYrJ0XbmvMWgHVxqizaois2V1TxFoA6Ricetp1GOSXNYyzlQp3KEO0y
Xn+Acw+8UW2WST3T6Pdzwf/6w9r5hyL8taymJuaM/MuHf/8/SR8s3+jnL/zbN968tq9//6+fPth+
Nxncdu/NdPeuaRf8XbRe/s9/95N/ef+3rQqWzzr/X2v3D01cdc2vsQLhfv9j/4gV2Jx7TVN4S/rl
ezTmh2zvm59MbrgWORo+j3KPqPl7rMD5xOqb2AD6vOMp2/pJuMfRYPlEAaRN3sYjo/KfCPcQsP+o
rBIrsJVj8wURodm2i0V5/ek8F6adCRfJ7A7E2+5pxv3cY15MEvslFqQ+m0o8TMJZgQu6JKjJAtGY
qIECARjhOtwMUXWuq+g0nE2Xfr/E8z4nEznVXjuXg4mXLGwhLFYOpbRVLkDMiHNa2zRXdCye8FC1
Nvd6tJWiRiO0H9pRdRuTyf6cD6/hnY8wtfUUo0qpd4nfvHOSWdhM7Pv9cmuAAaLM+zqzxr0Lv3fJ
mHarGK1F5LvYGsVWe+1j3EGORB8hUPelksZRg2TeznK6TdxHAXx1LSb3aZrk2dflzjaKO62QdUyw
2D1FXNw8ql1pvYjQfmvGYEv04RvbgCs7a1hfRnJcTYqxcmj1Sro8EyOyd538JlWPoTQ/SBTDFc+i
AaEZv4UqjOJchj3w3wyDLLgTGTRnpvhpD5+oBmzA+HETmi/D7NS4kKmEsHp2tAm2yzYwr9qsVSfH
AylJ9WHEcvNAxwXNtzXYT5eOhZi47SGu040pAvBWEPZzECIQTgy6PHqHIHuLK9CPu2NCI99tY5ps
WLuDR9dk3gNd0T3NSy4nTn84B6q85IDNvjSaWc27PDL6vqWcMEhvOGYFfA/W0wUc/tpDrKB/sKEq
AgSG9OPjUPJ4U2546/uUcylB0aQC/ExRtGDZi/HNSlPy6fjWcH/YR0GfIE0d4cLT2vjAyyl5xj1M
SxepboqYfDVcQre/muVj5CUCF1hsXrZ+jADugQhBYWCXXVEygnBLFVgIoQiLNMAG4xhDtUIcdMR6
qcvsavRaPEvZOq7c9wIWYDXpjGAXoXVq1Li96r7Z0PuFDlnAQdZZlR0zFu59ZTr7BEswG4Sb2J1P
HOzOjcIgl+jsWrd5s6sq7B2ChRchsBD3SUo7IRDNfYFdkTIs6y5rQRr5OGpyuBpAg579LrnKjS2d
OiRavZhUmILwDqwrWzv1k9UaL+VM1CI3NQSLHNMCVTu8uvhRh4puKCtCH2my/YwfjjI7cP0klldm
C2s2yNTJhfpYYjFOzHbYh5Ubk/+dOCy7O2CqVA8q4yuBi3w9oFdxKU+06CEgmeTJ15ZEtewUyJ80
Ksgjt3PEFydigk8+YyKNH2MwsAOlyh49oulS4uIVI9MeDe7Y+oe1z5xLMMKOeEGjZ7fN7x1kyp7Z
DXoiRcBx4d0ovzvnWlw4dYrdk0w4yRMutMlAAu+zD5l0yTYpWFFlFHOW/ou5NHxCt0UORJ2vsag7
wJGjno1Dl2FM9dzuAhj/sNeaRH8aBW99LoifKPo1G9zSFKzgi55iqgKQ2OaSYkE3e4iVenD8BqND
1h5dKpVcg6iAg/VmakyOuEGjN0nD7c6v4ldLZRRWze+yjl4r12x2NU2BpQVbZGgjpvnB/yjJtzPs
2FsVYC4gZRyuMjDqyLfVuzsFEFKz+aEexnij3WSfJS3ELzFdETGr1/lMWpt4lnMAsHXqBsqwmRw2
s4QsT/9Z0Hdkg6npiTvqebIkeiKU3rPpa54DvaQWsLqio+hbcvpI9u5Z19PZplT0v9k7kx7JkWw7
/yJrcB42Wvg8h8eckRsiIyOC82CkkUby1+vz1tNDZqpflVoLAQK0KqC7opzuJM2u3XvOd/hre5Xf
bPa65FZl31jH3804zDeKFKoN9o1PoaiEg4dhCp/mMbtWtuBRC46TTRKpGWU78IXeAqMXXsaaeKzW
9cW+QHFCHBcOAICvtKbMbU5qF5rgZOt2LMMAqYMtWD77zuPYtWpJrnqeEs4oU+OVPxkOgQlXwOFu
wVQktz+0pKWiHurUJvYK8FfeLdpZ8PsbYiQdQty1PgI6bg0bEGdaRhAmh5P0Xgk6UEalh01+w2sH
TvdYO/HNGmKjoq0heVckbQR9kG5k5ppoF3hSY2NbtGO+TeeO6i1J2OjDbivTi0R9drYBQO7CVp/j
piDQkkdn3Spn6dlFD5wvipaj+ca2nW6aMB+WAkXzwiJGBjNY98Lo+TmGUb21zArPRSWKzaQwRGUZ
pnkV7KtxelGO91y0OTnXIRL4kQMjj8QFieNTDnRwWQt9dGmOLSMRv5F7qrYeNOxTO+GhUCZUjhgn
XAT0hiZlvdbWMgJJij6miw8ytnfCIdTFa2WyTrpCLBmMOqc0IV0w6FD6yxbez1Af4F58BmVs3x6K
i74hE2ogV0t+oFDa0F5auogkAlUMuyZ4HKMP9L5CoJSmkjy+9Am4wZvqvIM3R9NBFUxgHblv4nFD
Y4vYm4jsPnAtziY16+9GOt9rkyGjzQloUSbgWeII/bCvJraC2nsmSKcTu9mdXxPo8JfGwD5OBkEC
twoyjFlndwODy006zfecW951aX4Qx8k40rcD5E/G4bYgGiG0sA6oTG4yF8hEvKojkBuiAg+g4Z31
Ez4U8oCgTfXbaAgCjp2OXgOOJBktb7J9WaBCM1u2jubCcSgqrW3v2sSwdc516sduFdaDt2JY/tjH
vc8G38B9cYojcYLRojD8aGkketUmHTV2yb9k5hg3shDzY6quzjx0tP8Dc5k1egeRvzzEmDFiigjG
TZBEUvcd1Er34CTlYxRYNYGwfbUoZ/Iucr+8jvwoh2I8AcVKt3kKMCEe8FWAQy/XVpN8NBW2CWLv
Hdg6uBGN8YzUk9b3zDi1G69hkIutSom0YljqHG9Yd3xTcCRDphue1A8iycyN7wAZbog62pqm5ljW
f/Vl9joYTswQh8G1Fwg0SLGrL2F3EcLqjnk2u5x5kfOBEhO0/xh0Fki3qCcm+H91slUKBdNssqwG
Po1oJsybhhql9+W+d+c7KtZiJSyTFIXe+gQ9GFOHIFKLwmqfhBBGAgKLJ0HAls+pOCtZIyer+kaV
1l5knLGtopgvoUTRIKW8CVH+r2WdPNqD2aCIN2jITkG4GpNsP2RFuehwfW38GhFj3Hk8IkZ/EuGb
jCprM1UZ4RAGj4m8UeVHc3riGdgMFaHpWlfXborbvddUn5WO3kE4WmtMsTCMzqkTJxvZ2a9hFRFo
FtNeGrmKW8tqVJLq2Ym2aq6Ag2X9XSGodowZ211QmauYOf+qHb0fec5stcEFOVO7mZzpE/LJVw0j
vcZ1HzDz9LhKQwCFLs8s5Sf5zOqBcCvS3I01hChiVsl6TuMw3Spn+pE5PTPvbHgOSHla9SbOvKDp
nyEfnoKJ1o/JPHyPe51UzmZ+GYlN6ehmyoxiAKV9v9AIQJdAiKa5fgTAsZHF2+BTcVRd9hpmBAzk
PjwnEujQcAImZ+Lhb2sXQufghhgjJTJbocot77TVbZjKpLRCefMxJgbiTZQSOGQJPLHKDEGss7Wa
U/dzzhhr2yaYapKzP8rW+4lPAmBpiyqo02CP/NJ+Gm28Irb9mg+M67sIPpbVPsYrOULeKskQWNVV
9EL+Hc1DM32q3epgIZxb273zo3Wazxa5Kq3nwWO/CsnQnme4oRWbGY1N8hpBsXTuq0uWvVWOydHO
MhgjIVAQImKcY8IrNkIwWSK9CTZ2jQy3KedTRpRPRAGAC7c9qfAkCxtDLRmyp3qsDsiLaMYRHA3u
9lq0O+Uo0qWa4MvtsnNJt51yaPjErr0XUfOIhJ20Q9S09NUFABsPBEc0uOky8+ejkeBPmeBahPAT
OVGFn6Mvyavi3V64InvIvAp4+cwclSpRMiDVbk93Qc00jRcNHIY1WDIaBKIpF5NNwBIZtQw1Snws
4Y1b1Gar0NXg/3kjJjQytoRWnVpqL8PmI8rwHGv6yLF2HyXZapGPLcImNozZ02sQM7BqY/tMz3XT
1+TUBYOieJnSPQjXQ5mMHxmHoTm6EAhhLbsewFdjDUvQ6HdTQusTT2FzcEOxQ5aA12mILXIiU3TQ
cXAAc/+WlzFA0qHT67kEsOOK/tFsEI/OsdiyCt8L13wh3YRYri76nKy1WcHWn/uGuQhJwCapv3WI
nLzDhYidpPqMbesedODFHCdkmmwHhE8FFvBFFJUoSfCm3sb9EvsKUZgDq7N8cLGzX0iRVoRb8m7h
JTSr56wufhLqRqXj5Wg/LsIPsfpW1VvGlAa2qLzrdbYzbm0wTxBzXx5rATQT1bx23A90Uy6Z0O0K
bWW1HPoAjSDtiP9rfZlf2zL/7f895gl6u/+6ebP6LJL0N8nl/8Cd8Ef/YSvxcYiEN3NI4CFP4J//
qbj0IELQNUHweBOj/WYrCf4RQImgdWPSkTd+85UE/8BRwl/Rc6EfZLvWv9O6sYw/nSVGYNFpctAP
2o5LgNcfTo+0cpuS65PbPu+O4TDX1yz8oY0033Zz1Jyd8bl028eO9KvFDPGPmfrAtLGH5J/ZBYbe
UT8NdBxXrUzFphU41TOj15cKbNUiiqp2G2XpdXLw4jMU7J51lH3qxu+eYfg+geFZ1sMUX+n3kseR
o+AQ/YPVtgQD0fYxqfj78V57SOsqkgmWKirOTVGdEPqrDUKRaN/GcYVAhYzqebrnbEo3iKOaHMI7
4Kn0MKT2L4GDggDJYkvmJJeApEJPODShJcpM5StG5yj+O/d97okwtHznWZGt+N5ZR0WeqjS7V+0X
DEIdYa9nStN0zSSCUPpovKU7rPqke8P945ws36akkutomIj3hThY0cgPgv41zvD7E/wG+z2Q09qg
+Z0U68RqfxKwuY0JqFp5g72qfCbSQfmWed43hr320tS0o/c2M9w12pNI0mnR4AUMwAT0CFq+AW7Y
oh7RNz0NwwQvaqowf8Y/LJ+xdG8j3A5rhoXv7GPEMoqWUzj6t8Mws8sViUbWRWzMmo4w6ZqkynfQ
5mlZlGxm0V0a5XJrsSWkaMKQUSX2MbQQKLnoAIZWI3Xv0+TIsZ35XoAtxVbHodSPKpmPttuGdwHe
m4WJIfw46gzxU0qmsYz7A9YLZ5Ex09iamPUIyeBwUNv4VNEBoaL0c29Zijw/ZcbYn+CqXiJY8FTQ
YYATfWy2pjLQ2xMcsNYpQnUuQh66mIZXW74ABHnyHHarLHY6qCR3YWx8xgzxz0mgjbOVVEhd426P
OCB9bZL5YNmtB7LBm1bYMQim9tLX0ZSPcLHIZMwienLcDbAhSZOqJ3nTy8R1Swr2WK371uK85lO8
KllBmjOQJbJGH/vZrHbQG87lVCuspH2+aiNMh8w6Hhga6CuDzWelyW9F1FFsm1RaZ6fvsdVoZwXd
0yNjZSiAuUf3WWNs1ASZg6FFfvj/S/r/Tj8era1t2QjP/+sVfdtnSOnVr2v6f/7Vfyzpzj/Qi/iO
Z7qOH/y6pHvBP0zWelZRDHt01jH9/dKN900LizZa+n/+DfbF/ymjN/6B6N7GeniTSdxW/H9nSf/T
+AbbB4aVYd6sgpaP0+r3XjyZZAPiWEiDTH05Lc/zNL2GU0Ncu51kq19+mX+hPf9faFmUew5PuUcw
hsWX++OzOs/wMh1XCM61rN8FiKpNk84IRnNFslpcIv346w+E5vW7htvgEz1+e2YWWDQxKP7x7co5
D/ocUa9vkvCxYCBwa/OIpNSLyrcrToSD/5rFYblNbBo1VHY9Hc+K3KwttMR0PyI+PppysNZFFRsX
gfUIJfaYN+e/uVBu529i89uFcsNhaPIogI6/jUx+GYlkvmCmOFb+OvJFePawY2wDT1EcsjPStFeg
OKGV41rzjbb7PrTzyKCV2/kQ933+XNWjOsTjXH/99WVZt4/9VQP/z8uybcOn8rB5Em8ejF8ui7rS
aLKQkUhvNs5ZaUgQS23VyZenVXrUlggPdpUPRwK19XOJlA1nnx+QPOz4rxa5qXcTJxripfdGIu4z
E4s350lixqk62RPSMP8AHTLtbSuTu4K25nsfkyZQchB4+OtvAtnwX3wV0kWonGyIn/zz968SpLNG
hEebqemL5MR4Ot6IMTQPBbEPLzXoiHvPKCAv0AJpH0Td6Q9y3fGn0qAJc0bSxWOhk5PR1WvV+LdA
eURGTh8DKyjAEmXmLjayuxrIUYqNbG1U9gi1BN52qP30DLoA610yX0ksXs1JSS63az7ldrZTVboT
CGoWGfKwNQp74JOZPFDJL1VDUGHXo1AWDF/aOd30w9EN7wcZvObk/WBAgNECd/mxJ+8AVuoBg99j
NuNB70t8mwbDB3dTm2hEYU1PuXFx1PxYpQ9AuAl95UAWyeiIjspD2K3uVIqU0gSEC/SHhv/0M9Y5
eIZOk8FX0s0OuGmAcOeXuumPCdH0wPE2kBLfy6j4SIJ+xdzoKZPdsYNBjNIRSmMK+gn0gdcnm8bo
oBARuUrb8cNDq7rQNr0oaeaneY4elOAzAWx4JEv4/rqfONZbhbbPdg/Fnb4JEmCUlXZzJHZzPivg
JxA1bcs4mhAbx0WeNuDpq3hkvv/XT85tuf/zHfApnBmjmjiaQLL9/uA0PnGbbjcBiY7s8q42ctS+
GbQgSvStXYJ98v1YPIZ1GZBY73V5x25f6C8Epu37KMvhmS1afISGznc+GHIC/DCLououy5WI7OZa
J3W3GwZdf4vnigZyjHT0I+w13cMmqo9hMYpvpp3HJwLI2m3vIE2GtZ6QMeLEjEPyPtuo3jP+7oX5
F68+69Bt+2OC7LIA/PG1A6MZ/Nurb8twOqOhBDWTWcLZNwyUryT3hRtqTPD4ZjHfW2nbngjTHWn4
+6I5mLMTPBdD135hoTLf//qO/ItFPXBYmdALeZ6BW/z3KyviqRwKV6NRCGgY0cD8SqhnpTHgKx7j
v1mZ/8XPEDghfjbDwGvNzvX7h9WJxSgBvwgysc7/Fretv55so9j9H3ylXz7lj8UJoFnqdXbrrvGj
pJ9G3dWnrnPoQ6NoRWGsqmnz1x9o3vbaP1Z20JWY9akhAtv5pyH+l5WdJzRryEJz15VrW8cxyJna
uF2fHdppRpJYOwzetUZDm1il8c02jOpKp7Fd/fuXgccKFx/6QM6Tzp8/r9BuI5NbAkjMbD4avRfL
VT4J1MwF5tACb010OFGF/bCwSv2cq+HvruBPm5eLP40CzA3Y3xA3+H+IEYh8M8mOAgFcMKKHDN53
/VkqMARspwFVkJ5WYY9+2MsG+57gE8i3s9lFm7Bn9vk3a82fxZgbBK7jUAA4NPioB29Vwi83ZXbm
XBJmizopLvK1p8pkVQFjWUEGtf/mo/58if6JiLjZ7DzKMZN0it8/ihAD8Ly9QDN+Q/yoIvP3pTnq
s91FjOfpQfzd78x/+o9HDgcpKwp1H6soMS1//tLaUq5VmjpaF5Gcrl3sMLWNRv1NpPUMXxd55brU
ttyzlE5q4bf9MVaqXRFHGK3NafS31BbF2rBGyFhpq3cqbw2ILGG3REc6H82KPYHcVTjSLB/ZNiAj
eljjDvKWE4ibnxa9gNekK5HQwVZdm7PpHKI4nF4mTI8Mjky0gkFglxbRMrM8a45dH/xCyUU5bfNZ
Ktt5ixzpbSRtYzUY089Q0NjUVlQui9krt41gmN3WY42Cqox5alp/2GYqdYkrRGItE7tATuBUB8IQ
YcOOXoTWIpNcSebMxK0GyRMzaXJ9bcReZQnKKCXObqWaEtS8gq2+V7PEKlaNqGMXeTz5z3VHoM4i
p+s8ELOjgKjBLssORqHbU2N7cArx5Y8wLceQ/MmJcZLR2wEjDQrRl9Sq8412pulkgOre0Isfzhjy
zBfgmfb9kE6AObzI7n868Lr2YWAjpbsR+igY+k1lkigxwNkHrGPSPA1pxF8yuqc7E2DnVQ1B+VF1
c3c3dl2Mn5sQ60s8R90ObDVIEnTPBGAG5rdKNsVrZXV0vzUzhAdZ5MNV5EWPsCy+4RIALUyrBHvd
M8PG4d6Opv4ZcTp2CdOvnjhc17uGjOiLYIS0m8dWPBCbml56bPFYdCzylmTpbxHVN5doFgQLa1Q6
PZHYP0Rktnv8W/25mC21KkysfWjf7e8jkOelM/kIxWNRQGGb+7eW0eBaTHl0GDI/p6jK659tXw9P
VqiiL69FPVHAkiY845+GPvHae1qe8Rnkj6K2h7cWh9vPcerr28jHIjg8cklTx3CjIYYiuVprE3WI
jsQxwvm4iWJtLZD4JG+ji2Fx4fDYnhMoIs+kpaHLFwOhRcyPlg5k/JMeIbG1YevtjAEXMWkN4K7s
CSQn6K43ZqvzESjSvPCJdFwbZqI3PceNE7p9phDtTQzJXGCbF6AvMNKRnZEZs4Y70EQbi1HlI+mI
wXoYYS7ldhDcRV2DmPiG2RpNgBSKlucyJaAevyNx9OhT57uWcfihqxO43Nr106OEt/fC6bja+rNr
4ndFPpPg4KH9LOSlJkNoHbqkUAH14oOtsnkldWS4SqBS8AIr0vUcvFSTgHNF2Gf3nMRGfPASclyR
hRT3jl8WG+1148mKkbwgn3lIihSzhT3GSKRz8iirIt404FGZ643WT1vDRNGBzFYqtQqCozp1sQSh
qdAY88kj6s5zDoqALeh0nevisCwjUqyIfd826B8v6BLMZTGl1kdei+h+CiLgZ0UrY2TLpjeh55X+
nnz5epPkkCZgn2UrBFZkvCTEk0nDSncFSZaXLhmH81CWYbpqe7u7S1CB4ckpWuU+DY3o+DiVWLsR
0uklxsK1VRYO9ESjlMdE5sEc5EjLxE8KsTYGZGC1LXh/zFQSIOOqEwkVFok3zg+iLo23CkTmHQlc
7d6wTP+NAUy7MyM/fYkjgk97VGOM1E0EUb0lCJV3TbUJx2DGLNUkP0JTZIeiqJmiyTk6jLnCQ0E6
z8kyaj9b1qYojvAsxRLTrXFG15W2K5KDuqdAkbLiCbNY+lYdbFUW2w8e/ohj0xbTcRJl/MMY65K6
ckT42rjy2+gDHQytwnygV9wfRc4wDT9vtnValX4PatwEmdEikK8a8J1zEzJGd6JLB839bPnD8FpB
zfvmqna4IJjr3sTEqb23GVHhV7LqKxIEDf8zxdzjFxzYGEwiZi2KcyDR8gTmyEI/kFU+1YBijGZb
IuI6VgV1AocgfHqDGQAHSxI8pkVDaVgR440KDIgjWhvo91kMRMQtbHHKnbZed2GenmZzKk1WeS3W
ujesJwab8FAqt92JMWDULXN7W5YGBvmhrquD3xkDLBjfLsb9lJWc5eY4r94qRrp892L+4GbhK4+F
qUoIhE5zzmLwsFVgvFZVYK0TTuWvAr3zElOlfWaCSVQEEsLq0aO5sZZ9kn9D++5/DfZgPEmrVPuJ
lKyF1IG/lUWGvSHIM+O5hvRxUcg8njknYK4yvbbZ+rxC8cLvhvbCwCJ68VvffGjtYT6ZNZp+ktGi
8ziO3UfnpiTID1A/nnQ1x1dhOO6nPRrhTxgsTElH1Fl1iSDRRDWxar0KfU3sevOly/X8Rpz19MMe
o+qe8ExykpVHPM6IFWJvinHeFJjh12iAxlOhEXEuMls0xzghVMqBoPZV0XHZp2HQ7RxxMxz7s42C
MK7ic6yKdlMZffCNo0t0jkqH2ZpjaePIu2RgoII3snQ7Sy9aoDTbCW0KARI59cnCb2B3ZrAO3jK8
uS8DCfTxaqrJ2AA3Ibi3KmrdR90r+5gbqbhg4Ro2RqnLdTNFLdHYkXDfHByUBDub9bcpqvKDLmPn
qTPS4YrKJty6pUKEmQQlHwq0yV6zDkjKIynmuzGnwcbceiThs1VkEOLSOqgB5ZGySK9DVzNk+5ig
to0H1fuGX/Vp3tNpJvfF4oxBLkzBSMLVpAlTwx6cSpPP0FVCPoxjXv50yhatmuiTL+WV/YsfichF
FCNiARMiyNVK5Qkw2DCyv9ratett3okR25DFXhu41RkjVfKIVmxaEkbRHhCM0SQBfquRhTv9wKUE
QVbSUqEbEmirv/JZFa16PeYPI7qJetFqAyOEofVnLufuh0MuJXlGfb2pmsbfMRFBItTlMuOAbI2r
2qnqHYoCbpIL6mBdpJN+MamY1zYAqWXVQvGh7R7lD4xY2u+NYTV3hgVeTyl66+Q85eu+IYIafOes
P0YD2Nyij7z0y+z4Deeit77PToOm2AwRIy3dstcDqr4qfIitG1IbyO+1Ld2BYXc7yXnl2M68JwRU
IR3Gqk5KOMazUI/IVgWWEv47aekQGGq3L4XyjSN5OPhtKTJQDVD5InUeRn3z/URfysqb75KxynWO
pLOlyoCVOfZtvXdnwz7f7GhIOoTX49io1VdtFvU2FIpvTm33kOEY+jE5Ndm3iUweHcseyUkx2s8C
IApJr4N/lV1efnHMsi59blmsmwa4JrOIf2LMFt8J40oee11Klw3TtA6zJMy+yUT47M8g1RuYsjaL
+ihxp0HeKkTe7LD/js/amNJslWfQZIPUYDHQhDbpqZJ4yhCEJeAwTmQDxxdzjuV9HTYiW0DTCF4T
6hfi4/3ujdQh49Xpx+AnA36Qqf4w1qu8iYJiJQdHrANnIhFqwMJNdE2S3g1dPLzkDl2TEa/uoZs6
4xr0VgIWspX35sxO0UENBS+VD+GRdibpvkFYSVzgaPlsnqz7RPiOrvDiTAOmEsuRiDdbWL6LUfCK
LOFwwXHMHMNc20bvo1uTsxGuqN6y5950w9VMfbuv0G/yZcqS4tWU9nDHzQ5ftRVwD1H/3VZUzL/H
YDass66n2xIKC5jXAQT2WXs5vLAEp/kBQ1BGGJ+pMr1xU6d8qiFAjJvSt8vX0VMTKl8CzlfI9uRP
JGpRxTC0qowt4kfTXkV4QAYGiCTCrTGf3xL/EhKRC0nE7QpEci+Pg2VSXlpBJB9oDUQjoW9TSbjm
QoRTOx/CCR8KsgnTn6CI5a1e5TEFxh0QQBUcdTOM8Ym/y19SUhanRTnUkDRmT2Z4xaKEzHn6BDHv
M4JGJbVsVnKeKbyYPSZI3/wGKGooIxI8yejOr7QWIlIyUpcUWJcJqfT84TmKuvIiwmx6KoxRXZtC
Em8mDG+hpR8uUEXjs644ecWL2qvGU1tH7cPAnTqR1dxgeZ/8GfOzHuwTwXzzq8XU9isJXQwFAxhp
liTTPSecUw3O8nF/aruiQMcVd1jgpr4M2osbxNNF5tNIRWjU9WFwB+PU+lHp79hJoWxJ8onvROok
d0Noy7fA6KjkfS2D9yxrkcJYrE2vtUfYHAzXKtireojBFTvj3ZxwQuzGOW9IpfXD505iYEywvzzH
PU8cbax0bXhp/YhAci7Q90/uD5FZJsSDem1rlI7GkAIpdoZwg07xzZczGjdHjViykMsD/AqTOwhI
KHX6EaoKZ9hDf0tmyN1cVJgfC5eg9XYsdhO8tf1USgANU0daGH6A+cSEun72a2/YgR2xn2um3pS/
bGtfVeH88LXZHTJHuu8e4WPrLmgEbaJa7eokzXdTmvpXgBzdrTVOwg7W2yJ9wNnN1knZZ4Isbueh
xKI1s1iOw3xGOyffjcjWP4hIqXfQGYY1PiCoI/hvocQS2mdNUJ2xDTK9NtDBQgfkqrpJnoKwCU9W
5olPOdsoMz3LHHepDbzEB527qUqDMbWicP+piqY+TJ1VromrK9/ptMM+dOYOCwR6QfFeZCmLvMNQ
I3wwdDrMx5mf2F7A/zRYAyCbLUIn5KRNJtQC6z8suSQqX4PQ75e5rXvA2R7/R21VHKg8VT0EvUkY
l8tXRDBexxlMWTUgZhcKgEoB6zZaE0Xx5TtZsgSgXFwN6dvfAuqwQ4cYaRGYKa9RIbJ1oKc7J64/
yIPe9dC2VsaUd3tb1w6cqwg+jdH58hCXIQel6pZs5zfUEZGzimMVLsBdgiUQHf9aFUzf7WBCilBA
k2Yrw8xH2vZSjFglVFEhv9Zs3TzvfW5fiKwgMawN5k2kMFvzzFtP5FO6C93H1dLgf1uBram+h0bf
nIZRxfdGFhHN4TiDd2mDBL2YNQfPiR3xixHPTeshAWf+sx4JFFmYLhOeNUnowePg+cnecrKM3WXK
8OsEfrvVZs6tofO/Go2R5ocvbrV/2T0zg/A4Aaby22B62bEb0ZzHPDhrFU5MJzCgQLzDBMBwoDcF
brQhIOli4dtjuOUIjHe7iIh1Lazpou3I+mqV0TzGcT8/CBH7Lww/iTdvo7mfFnVQOPuA1DVyOXle
dxj5suLoDIXx4eT4F7dtl9Qu5pPOXlZk03crYQs6DbB+UGpg7HAJRztg8xivJf4PLIS2468EIbvX
nGHx0SrnacfwDu3c1Mmm3LSpHhDg+tZRIHf7GBIFXLGHKsXpwNXiPi2m7AIBOjoUaT4/GjnRsCbJ
hQeznS2SuxwrkkyKLPP5NidZNGlZb2Q9QdqMVeZcHYprBj35ZJziODEeGgo4IjiIWCXOpHjsmhor
R+MKeZdYzdVvHeepFArnRGWHaC3oBFnvlfasz0jM8aM3l+W2UzBQmW68B7E7H3Xl9NuBCczJmML0
IXL98dqostnifDQ2WaK+hDCxMdPYno7oLlsM0sBEDasu1pXRJNeurL3bbpgN5AZPzicU/xlauUvu
QhOy0QS9ankAvUBdQLU5O9G7ybmfwBt4aZjdF7puXltr4syjQZwxDKgJWeTcNxkHfspoa9dgGJsw
vDWVu/zM9cZk6MbGfSYAwTgwB+9UCaQJBES64UBJ8keSheMyU9gYRxO5sDJchmGxlb6VTuR88VwQ
ZjFgE6Owkx7O/CnVjy7JVAtjpD+6QeZJDDVnTqg+YVg1JGcHkM17ATWTXAoIhwlwrXmSl5ThyXc4
BzZM3IQOnh9DCy/QZ9fsGY/4pZP3KsV0wssgkLcnmMDqwX8u8HGeg5l5SI3wGKgQGIaUAoFYksCC
T1LqF45g4bLLkll9on8uGoJ0ZmqL99nuu+67b9H8pAEToEVGoKwRTcX5a9F6g7d24hLQ6yid9gNW
hvOG3d4+N9E4rXKfyWDrhD3gqpBjjZ2HGmJ4RITDquvsBBxe5tlvojY8uWlrunU9M5NVw8nwpa8c
1kewZuNiJgToKbyFAPlTV31zYx2/NzbBkzQdZhNoseTWj8Je9Xnp1Au62Vh2E6M+mHz3W6B2zOHa
GUBrBzL26nuF+ILu7jCDR3AGkm1Dg36EhwYzODKW9oFViTGnWC9bahUvlM1jmIXiYI6VPLPeO6Ch
6s7Z8NJm3/pMkFYgc0I1R9WgBs4hpFUtFW8/arkOJlT9pefsFGiANGnQbHZVAfjH8CDqukSCzzOo
VRIKGeMkqmJ9boyshddZirMsJsRaJo0BYPEhclzFgO/A5NMmgZFMj3NMJg1nntu6V3ZxdEe6fPcT
U7A+ciSMSEGKyUYYWwj34FeR6d4LMdYuvnCHZisY/Cnfe70WDxOjS+Y6A7s2rDNTHZJyKL+nYppf
MkRWVIJj9hNPd1kiGovEysAsfYg8Nj3U/PEd4r1oKzwi0mEHByjFXVXjI3IzS35kMU/lqiyB9bO5
BflmDqDFbJyS6lNO7Gvs8f7J5yD7bI1ex+SSs3C4REUcH3vF4r7xfDEgW7fMDOdRKV44R2WfXpEF
wDjIB3FZPKGb3Ssc+LTQ8q56FHIan+sqm0+cVtMf+MCpAzMdON+SipSGxRRkFa7vvIvuaqwByP/L
8SjjwkZQNSQPEiQt+VNBpNa9haqDgTPGc5wG82ccIPBTEl/Nzf6A5asheg3XYwT4qe+n6sxRG4TL
ZDfDzvAGjj3gMV/Yj6cQU4Ttnoi7yWAY9CBvmqFtyeDMi5e5Fe2D7edpvWBxdnbmMDXPUeDm951Z
otuOSPFcmzR373xIJmBRKh77UBtRsqS5QZKCk9nbmOSW5WSLbtPGJCNJc4wehFvWe7PQjANcDIl3
Q6sUTogAkcqiHhrrJILihiCsZfCjMEJGa70B/M4ZGXftQNAQJq6kBMITzjTgtw1lJf6UxJB0XyFu
EW5rdlfQYTw8Gu7e3sQq+exLg6Cbgk4FIcZhgUVHQEK5Eo8dniDmRzvHistPDQHqobZ88VDopkXK
fqMH9a1vX0vs4I9O4xtv2FPFqzP42cqJrHZlIFM+sOf7RwibtGrAVOE2w8e3nbwsexC+276mum43
TlBKGj0oS/dY7Mud8nrzMYyhMTQRmLfQm6dH9HUuh7yCgNGZLHRlh2inA7/YkH6kFxFVUYY/ttAH
lZvxMcYjswqFxWqXRaTdOzlY/9QZjkKFCgBny3sm0k6QmRoOl3Gwpv0cSHWCzGvcVb3fsHEO9TUs
i3dSUMxL3M7/nbrzWI4lSbPzCzHaQngI36bWSGixCQNwgRAewkOLp+eX1TU2guQYh8YFueiyqraL
CyAz0sX5z/nOn5rxE92cBlSUGPAoJcRVd3NyRLO/oZ0kWtp2PL16s6jfi9mwfqHNFJ9Fk5PLKqN2
4B4ftMVb0xvDRg8yTc6JFxTIJtrobws/QhWGeFgNGMLxh33H7g11GGQ31rRWJNVSV/CMIsou6ilx
twr712tfS2tr+yTPbHgoWbnLhVWumqHWxy6eeAtUhOpk4qg4m11ePkS0gV3BUqXcEzvIY/nAU7hO
mwqgID6ubGsJFmLGUgaoacqRbfTRhoBbFOfXvIiGrVlV+qvvw2ZTDXhZ6rxPNkyS9WHAKLwaOzPb
VHXMrWvsK3a1rho4+qK0HZXnGdcO5lfBBGhuNgas5JcyKbF3iKkEYKWhj9ZuO60isFL3jhXZRyGt
cVnkUbNpyJTsPRz+X61UlI3X8U1hoRJZ3GiIhcOMJU2OU9JM26lvpy1Kbs5CZGFr6M34rqihHlZ+
irxLWI5bDCCoT2MyCizBnXgfh3y8N9HXVqKWGFLcxPLvXZWI38rp5CsVlsmPHkyDZvdq8nY+a+ZW
VDLbTpbn3y4FYtcEYwo7p7VPvUyNJ5eIwdbocQGBxk/14xy2xn1h5c2rW8wMT5QN8kV43vq/gZkJ
uIsX0EI7mXwQELEvHN/MjeHP9qodPe//AI/8/5H9npm5Y9oecAMEbTgm+NX+jRfhxmr4m8Fw+cyp
izh9/gGA/O9sm/+zv+CfFs6A3gbkbcfDAIIRzr0RDf7mINv/YJ5N8xCZMf7lZqP4m6fg+P/AAGUx
1AoCHBZ/fc3fDk7HxuTvBwI/viMpHMD18C9Mies/PRr/GQiZ+jC+/b8xc5BUw0IB2sz6D34BkbWl
slQb77LBzzcdP/0t2ZM5d27BKYytwoPDDpJ2uBI/obSYP303mQbhSXdOvrWMKZLu9MSQYNIcdGvu
iJTg8fThc9P5H+6AUixnMZJZYlBVrW7gxh9TSf+VYuTm3mf8My59xEb4/f5cMvrQUWTUyzyIyK7X
t5Cq5ToJhe81x9hyVZVu9wDyyjk0IcPFMSSbNNdZ98f3BpmtIbBFR6UG82eKk2ZXORAELgOzLy6P
kwNuOJnTdpNrMbTLgoio3MTjrZUYcHvjETq1MM5Zfuo9oNAya4vZg/cjFMvdnI2WuYhNQ5E7LwER
LCKBo4AiwDK6k8WgT74bqT81eku2kZSU6ZUjajh9LGU5JxmSzA9AblhJXBDG36lrjAdJH80hI1j6
rKNOLKsgsR9zJzSfhEB1NPwiukLbopbbhgfZDMjHItOAO03s4ITuJ3nDt6e/U+lWDLdCvYmtIgLH
2NU5y4fdxd9ml1nR1mSzsjeZ7fUY8hmLHLXhOb9FINU6Jbi/cumagb3IEa5HTzKqb1s15lsedSnJ
7oFlnlSWnF8oz4medW3xp4gxq3t+/eS+HvrqfeBCYZOxZRoOm1nhRIz64TmeqJ9tCLESxErYarDs
mc+sYDGVU141qfVQ2S0DjNh7SK2h2uq8y1aB2bsbhL/xOFKWcM3iIKkZAKdkHFHbjJcU6/4pLeIa
alStyRjbeYHnw1UTd2BztIFJlsm7hAf0Hpd/wWF1qlcJ+uiSO234GuWUsrGg00PRAGRCUW2NYOmH
XXAudU3s3q96Bh4ut1zBmTqX7sWDKHg3ZVXF8W5KKZnHycYsCbuVYR6H+UZgwm5ainXaF4azycXs
/4h6hDIaxj6Dxj5PXU17HtNIjjs5MfjWrfXHTJvQUYHw29G5NhZ3Nmlfwo+4nkdeqiwfdjietL80
mI8BeTVvMb+OYXewbFhK4OcGeEzQ8y1M1lo62D7yxgl/k1T706HO7PCHob6+zFkCUjVIncg7k6JG
nNCdGaQ7HfvjM2RTh+cL2YfLie5+MqOZxm0cJ/0ro+IiXFgZzQNLovfFsItxaRo7F5T2xcJwo9Y9
8soHfQC5dUrLcfxkN5KPYgzdfS8sNksAbue04Gg3ExAnxGdWKyvzw03vIPmN7L20wZmxv4X1C9Ta
8QdOALTbAU9iK0vybJn24pvx332RV9d4ZAKLXOKtSzmWl1uy5YxFNLrJW5/8MjGyFLXFf/BkjKvY
5K5Y6YStrRqSlTBbaC3EjBdYNK5se/owUSRlLCy/P+OtiD8i3263Ze6+Dx2dZWySUNXzAbgXIPNl
RnXYYpRUg7RNVwFq7gtQbj5X9rZS65wI8YZ47EEbBsumKPVJxYR+Ktp7FhyR7qjSuMGLh3eClhWR
Sy02JV5TjmGQ0mwtjuCqsUAMOzQvvNE9PSe916MsuqP6iYwwP9E0uI1vn1G/ScA2THaCA915kEGI
nM0A8ZRzEMXGaOQrAjJXxyEAY3l05ybNfGxCSY1i4dKmx9ybCnQRN+fGUvZK2FRuxu0w7HOvGrea
CPh6gJ23qN2hPFL/Y63q2XL2pZ2LcRHAN15HufvbNfNz7WhsVcN46htxZ5FUdjtxmAGKLjzImVYS
XFECaeJstwYxUfTBcEE7GSSLmXIuah0m/8gBBrORrd9qGf+JDfviwXOegpHODtfajU186MP4qZcG
qwPupix9ExQuhi4cjIIY78ZO5Jsd2+c+KKq1yweoDcZ7i5kM7ZU7qyXWMiz0kOxqm9E/xCrQNKbc
FmDJUpMKx4rFFWuI2/kPVSXfhinfRFb4ofx4F/NxxA5cvzhBfBZyXN/G2nzccXYAKCGUA6GuULso
wnJhUV3/osFgM2zCzECg2Ue1mSPvj6U4dVcr1w05d3ftARMIUke1KgbjwM0PyuLAQ9oH7K/COrrU
2GQ3g1DEiKuBlA8MRH6sZyFBuby5PkR20+A6naNUAAKEYASs5T5uLvl0jGB5GDV2joHTc3WnZPBW
0cS3ECW1Oty3bK5py3rUzQNb9H1ZFw/1UO2g0OfgynPQ+kMCb8IHWERNL8Pa+NiBLVmEMyfepOh+
81Q93TgIo/uR+VykdY0k1YsBAzYRp4UJBvvOF2yMHiLbKufOtO1ynGsyL/FhQ8NY5hD+VmwktNa5
MIi6diA/XQE4LVzO4wN2j3XY1FjFg9A5JxKV1+MmeQxBJy0JfsOGqdLu7Aq7Y7aeRavEi8q9bxp/
WHd6gEV06Ro91hvevS8UqwmMZLdGdJ8qQBBavzVpyPvWCYme0oqm+7RbczqbeWucOz+OzrJxOYtP
ppV+NJqinxnSyoMIBn/r8trQwxaOx1gU1WsvuVqCmQ77fVR2xVtZxv7ad7S9YcnuHtuOPX4p234+
YAUm50uDQXT0rL5JOAQF6UeaCPOYIffd2PgtvrU4T58sNeM/N4CS1hsFTxMCpd1QT5Q4s5lzT0BH
WPHAUBznNzeOVB0re8GMpPpm9Ayrxbe64S1Fli32jmnV3m3LYDw+EVjB5RfnNCsHQz/8hJgyvoiV
e0+t6LA7dJz9oLn3dfNq4dZ9c6thkAzFJvUH0GiebILUr/HTxaJmqj4Zb7OkOXIz3rYzy3fSfZNa
qXqYbadNqJ6nypCinFGLJTBbE6VL4tyG6VtyF7TiYHpOc7BVG8gxjXOnaXM+Z6pw350szWjFqRWE
ZfTBc1yq5n2Mo/iXWYY+B6EsHzrw6DQ85P4q4r5Kq1Cmgi34cTSiLOIhCydL62VU+MlOYMuIVkZ6
G6yYqV0jxjOfEivTl6rapQHC7CgTcQJU44AI5ueqcUdrK0FX6PQ2Ebi8xrLme2Z29AJEFIC5duKt
qA3ms63v/Uwsb7/OWFinSc0ZbUWB00Qb9Pr50Jq3EEstYCmUogcPJmwYgjXlPcMWvcg9eRG+qSWb
fh6Avhk564TaLSF1jwF3Yeq7kz3DcUfcspjmvdN49muQDiFHicGf0S0g2l8pTs4+iiYRzaoX7rzV
XhVgsQ/4cBRzZ/5KFTRU1ypaM/Vg7TNBzXhVxOFWIUN9TPRVP0jQTnhTxtzbM1II35KoT0lhFtF0
pyNv3tNcAQlFCKGudV/csAItsPYS0BjmcqSpIUlZ+iPzlqhw+uRhIgBaMiUKjR9rjEqk8MDiCjvi
raFhYuqduxrU2l0rev3ujRyflxHmhPPMG4F40AXVQmR9cVckjX3fUPHQLmw76h89d4oeRZ4FDxjo
KVOAKMqbaiXNFd7nuDOygMwvUawCdyZiKzYazSJG1OneLMxkO3T4iYA2x29Wy1O4EI7dfUwkeLiy
dPGpUNL7tpKWKsVRuOYP5fDpFjusvK/spvnG1a2vXkszLG3o3AXUDKXIKpS1BbHRnyPPTYhsAIWf
7Ll+hhjhf+Szg3Gl7LLx2RMJnxoXZ85PiH/iLg8R5tOOKMgyRwg9FWyxPINYeBYtdTHvPW5RbApV
8GgI/FSLygyj91xPgg+shvwOfd74gECBTbeEoXbRMvW2caD9u8atQC9CWF5lgQtgOWEOfvGjZvqS
c4dsCJIPAI6a3QZbYB20T5K5KA4zKBroLlFCQozXeboPopowzuQOLzNqwcavivxT4vzmmDNm4wM8
ASYBTuE/hHVbMHmpnGgrI3s4WcwJKadIwvo+qR2vWnSNzfHc6phgMsQeqS3QHdPpA6JIV24ZwYAH
BtqEwZl++BHH0xT6T8roukcVzUR1nBngxzJq5/Lg+JjxlvCyarjwkpxSEvksbaUYm3bVMzkA2oPr
x1l2duXJZTgN9Tu5MrySbS9n5nR4Ew54EZxy5VICs2+sQhJNpmflM+IAjEMWc/+D6n1EwSboBNqt
q8HSBqxOQsTVw2BJ8QGceniwnaThaXLjE8QMKuoSqwrQz9ymYPjtDjQs+MBVO845cfOYq86OPl1t
DGTCDS7yV4aWfbgZepQ13E4wKBSU6QBTFDDtVdnjnD1zXOOclE4JzQdDP1MMXTTNvJ3lEMw0CQbJ
79AxglhNUR8+I3/bXzXG2Z+eL2t3Y52Qfa8F/kqGzBjKlsCb9Dox4gzLgo5PDQPOZ6PyahcM8jBe
CxOy9rE1G/PsMKnkrDri9OSQb3dLz2vCT8n97AHbXBmvuWRIAwVOujhdtccxD+89amnAoBuVnl9o
MfcVDGZLQDWnFEZGYKvM8tNhQmJf0z7K1grJ8rnLcr10QuF0y0KXWEhMjS+aqxzHlzCv4is9qWqN
07YKV5PX+NayThibLzPSU5TRRW0dn7AYVDy/ibhV2nAQfQmzcq7XdVCNlxLg8YOabRZgGNz0VtjZ
OF7T2R7uqiIEpOOVSn9CxIH87nXhQapaYsqF18+5hxEtCUIeKa5F4gVIGX+e0xtjRTcUBmiY3B/P
6NjGU2/0YPvd2KFjkOE7vQKtw99W8uR9T5kE/zILK3pgFyQD43BSRU52cnT6Nvgj5qE6mbeB+ljV
5Wc+p93JVIMB5Ec502sB5WATFa3A5G+bb1qPCguPS92LdesDYV7DrS+op/Es+4orks8pdKRp/sGj
ueoYltF0rh0bez9Sb7IFP+9eMEfR0o1Ww1GBlMYxKqxuHTVBARw/kFs4V9majtFmPTaq/uBdDj/H
IG3x3WWJIKViDs9RU/r3EamVEa6jER2zTPio0mN4neLWek/8br6GGEnXBXUh1B8HQX1F8gj2nqdp
BZls5zDinqDW00dPhoxiv1b1zOodeXpsFlXecc6tDHGHMcXgvRsm2C9WH0wb0mkzzN5B7hKjASpF
W3VzVtbMTGrI3bU9R8WO3UacSx5SzEaBWS+JGGb7ZJjTV69V3Q+dHgHdh6V39ejXeWQ7cjaz4U5P
ZYMtePCwgiyi1OufKkMz62ZFtPf2bFOayLEA9LeVAgjlwPIRyAjWYdP1MgEeb+aXgt304KBgXHsu
U7Akg4Bxt+OZ6uwaTsdNInYuiT3DMAixVtzVWcWq55q5wRW18/fYj6ZmFXZp++jgK32JU2O4k6Cq
vhmgtdcWXNNv1cTMbSSFAQu/pzeQ9/AGIx2E9apt+C1L3zRxu7hadHuR+/USo66+d7203WdFF9OB
CSZdSWPcc2iyVg4RoaNhGoKOcjrROb2U7jnIAZjPJa8MhlVmR1yWbXlNzDZ7JOQTPDGawjs4ddpu
FjoeSLAoLB9I/eO5LA3LWiqQnO6Sd1Ax5xd9ei2F/ev7tXO7s86RXIHBmneTGP0X1Yl63SsVFA/Z
KIYXj+2xBYNVoZvjoXE/lBinf0aV/i8AZW5/xf9jCF9SW9ST/Csv578CCf5P8cL/mwThvyv8/vkz
8PJEP+X/oH0f4s/6f1n+x1f+LXr7/5DQs1ywBLfUNN7BfxG9Awf92uQAeZPC/6IL/wtD2P2HHSB4
SwL3fyEN/hVaYP1D+qQopcvEBKOg91+CFtgkUP+d5O0LTzoBmnxg8vehfTv/IZVr5iYFAsyxt4m+
9NSSoCTJ6pWr0x0+5+4igECuMMuv61K4v40nd1Fj6J+0Cc63jmIdUNbeahluvckanku//QT7Vxws
cFurKqwoBSWNBJssnRa6cItLEEcfLZutNafT0U8/p4JTU85FmUu+M9+7mLH70acqSBfVR1E9oeE7
nxMU7DXuDPd2MXlwPfGrSSMtB0bTi7pw9ybRtdFEkZ1mH5+yAiY4iOGUGN0njDyU+M7ANGFJarA0
O47IwTIYb0Fdv/U1k9qQur2F6+dbL4AEahrjwgmGTZsZOQYDlSzaaLIWuR//sXw29KjjoHnrI0ZR
CamJWZPMphYufoephyoug/Rc2wThhkj+iSOCdGNyMHSCKY3NMqjzw21zX5Vt9CyCN8dW3yo0AYPe
ljAuKuuQGwvaTf5klz3837FPLrgsyDAZ4/qWl3zLumYrrGrcoDjUO+AKHz3x3S+8BOdRnyIjdR6J
p8znmTtyE1DM7pVmfUwqYgJcMu/iLOsvcb+D2LGM/Qz2TTiIexvR+Jx5xp7Lirj/6/8iOHQYGYkt
ulp4d07HLlSWubXBCQcNzhP5JkYBuMeDDmeMTrbXLKPpljFCvO+rKcKu0ud4W2LnWeFHWU++nDdm
3cERtSnpncUqDozkkBuRefCn8s4Avvxc9htKjr2nupEnEO/jiY6/t4h40eM057gvpwqzS3yb59fV
py9fHAffQkuK7Q+BSLRGdgeri6NjxdD5sVH3aSXpLSANvxVJGG+KOiGz1xneHdxI8iKXJmyTizvK
l9lyk3Psga8zjH5lREiUIyHXxz64HTmQH26QmXRyPGQft181uFKvf/1DTJQ4ZAohE0+vgr8052vD
Vu9kBK1NWXNUyifvRVkkIybHRI+ziIF41nRQgw+mMu0/deaXu9ovscL66X1Y+OMLMaXnrPbPIQ08
J+S0+ary6YAB75YtMT9a/Hy3gok7s4W16ZIXIQwEbhEPSrwrQWtsDTGvnNau0J0cb5WGCD400wUp
503f6PZItIcBZiFzri3nj1PToLn3DJEgIpmbIYVokFBMQBMAgq91zTqBpTsy6A9XFU0hE/44Wvig
PGelgXSKg1JbRr/L1fwmOufo07PDcwbQ1vNOZM184miIvGaD1Fm09o5HBK18uLloQA7VZqnohnLj
g4lZjaqMYkNrExU2tijXXFHzD5ncceGkyDjPXmraGLjHUxCcNlzXWlcvCzrCn82+56LQZgQ+4vY5
nNHdHKhRrl1IYmKzPpkxZXLYh7plnheYFmgXsDAG3wUiPwmGd0+wQR/Y4fO9FTL0gCy0zFTbPJpx
WDBfucWoaR9ZOCXg2cTfxYEH8kF7NYUJBmbaibNl3ZxiWcgtE87tZAbF4+xYL2ZBBgZv/4bKr3bR
GRAqy7CbD17e90caFWpyDVa5zSzxoinhOdOksGpo/12IkMkUgQz6shZzZpr71tf2o4WphCfNPMbQ
tDa9SP7Q0CLPvgtjibHBnohLffBK+2QyOtiJ1AUsAs047HvjhnuNeR+nAZd4XG2FR9VHwPPYY/e4
cccDunu0uCSKIIKV08Fe4Q5EtUQQiKwyeQbgtbdgYjmjFZ+yhJXUD5tmr3KfKjlF6UmrwvNc2bB7
4YAs7fdmrFE2QO+sW8sz4fjqpTsXxgUv+UWmqb8zwhAUaScufSjXLiXodN7Rw0lov+/BNescg2L+
a1X1t1Eb1LLb3wlWNi9rrlgecGCUR16FT12xDwSm8Tu3823AtrAjPIZThs291t4fRhifMzOfZdIa
T7cY4aI1sMY2KUU/rn4c6ZSgGhDIIrmy0EnxnhXqWziaa0Y1PuHLfeR7Brb60ENNy426xLm9Sw7p
NF9bGsvlcbJqTWlKvrsBPHXVP1QahBqyGMmWOnpywKzetQwPD/Pg8MMNVIcql0GJkofOM57zDqMy
PJ1tVAtMQDjMLKZ+2OXja2oztOjZ2ESY7Lvsyqg1UPJ84ymenQ11mOly8rh/A9phqFY2PF9edYjx
xyEzlOzlgvwZZ0qYIJT60ENRPFlYng7Sqa8cyH3mMMO2TNz7AWn4w+dIOsJaf0tzatOAAckN6QRz
Z1KGoVaatfgxVRE8EokMnhqNPs1NWyxllJsI/AyS5mLqdyG3ewiYEJ2rm+k/jO7nyXyphug4atk+
WRXdbZ2dkNxW3l2XGP6xdCn9Loxp56d0OY5iXwX82GHi+rfD9bCciPWoLtzVXeJu4ir4KUlyLeeY
ZYoyUw8COb0wsjbkrpLi1SWQfgb3ZXNrjeVZpqeGidM1n8tnsOPucqQYZuUBvV7VmAO3IJQXYxHE
9M6AKs1Ly12bkYoOEnmqeuk971DnBIrQ+kpUEdhHQRcQOAhxCrth+YHBkhe4XEmyLtxM0muXZRjD
5mUSgQX3o/TJjAYKAXi0Qf6tCQU03AKwbjul5HMQn6es3U3lTOjX9Z9apFK6aRm0iPmW88Q3hTnL
xoMbSncDhA1iCb4N7JepSxuAi1JuPgPaKa82JF0LxWHpx2petcGwxC5HaBtzEs8OM7sWY32Na3Vd
WiDx5rtsKMzl4GWnnk1NdV+pKGghIJ9FsQNYY+NOpq29tGxPrYVTTVuOMdiaPfMpcvs3GTZvnBbo
pmfkhnsn2TsMspYwfUHu2enXTdYrmL1U5DIXruJCNVU9CSfvyS3N3ehzkkIu6tVD7Yr7hv8N5hCs
Cte9tBMGMM5CY+0fylJgFY7TNwC0u14g96tUPVra23m4VbETN0z01C0xaE0bAorgQtNmW5s+fQe4
n5agriln7h1iydl3YcSPnIG/wIUucTGETKgYtKl8PfUzvFnKnBfK1im2qJBcS2SD/g4ZpxecGys6
ekeqCnOLPha/UBsj5F+skjqyPiJiUPxxCRZBZ4zig2VxLYwQCPAudyayeTVRE5BVb65mRoF770wL
2YEJ09Fs+4OXXfzQPjJ1PhQRozVcGL9Mvlem6a0HE89gkaTYCDj/eTJd193IaFxlv1jaCWQwTabw
lL3XkU+drN7aWj4pb3oNBmKPIw6J+TT5DmHhlzExPXyKFCgU4J2rMP4qfWOd0FpECW15Gm0GM1CA
NN/H95VelqAO/dJZd5wMZ6ozyIo+acel7lNEv6bw1lFp4AwGRWzUfI0b8jWmaT1VzIqjeFzX7Zs1
z7u6hd8UJ+8x/jHHkkz4nPTXDr09iJ9kORrBkx8593/9es4QAEYaaRtHONnBSfhJNa+H7XcrWzDU
TpvwKRxJ5RU5hRlzdPDH4pfSsWcPJiKEui8MjfFSXXzDu4wvVTx/KFtiGZmfKGS9hH5xiuuc2NBC
Ge4lSe17vzf4C+17t0t/6y7Ym131pnK+pYR7yKu4im6nbtH5F79Of1sr+wKF8UuS8c0km8XUcudo
h5F8+DSn6rfup8+SYSwrsfzyo/DJ7VwmEvIJky55s/wUZekXHmpqoGz3YjXikqfhU50z1O6NH01d
lpHfEeF7SormDa/MhknfV6ezr074DwnvY+vv+UxdVXBo+CLf4xfgN82G5Av+yX2oPeIysMi74Mc3
YeHjgIxUKln02SZv359mjmVgzAyXymAP2FZyji0x3PYBQgoFptr/KqOGz3tZvRVF8hUDns6SNyIF
J8fQb3q0MNMZa9rb70ufroysvd5+varKftssAH7QkZgxkq9Cyqdw4GeP4/tY0Vwkyou9vURTUJNt
zEm7j4su3RdISmQbpeazQlywK1390dgB4QjXRSdL7rkWwt5sXu1K43kaWEpKYkMkwdkp8zlaeqN+
aLgWVP0NEi5ugCgZM8oxIiI9yx4r9Kofian3UdwspvrLCopr2JbmMqLUcSFD/6pQcZZ+x1GnLruF
k5gf/Zhgh6bcBHMqITEz/sZsdJ1Hc+eNA0Jj0axTPDlbUujfopnFIbCHg2umO+wj3Day13jKOlyj
jbcl3saWUI/WOcNJ1iTxtiKWda4TdXE6VN+4tFNuYMhowdBWKzqugXDmqGgM9+vlqIvuWDJv3qpQ
lxyZAlKaHXYWh44aJ0wSUgFtsUJgIrydG1v2K5JTKW5aKIBXqx3DbZDQEQwkC9W3xCw74Tigzq26
IQC4z865eueiDOjh2zFc7062KSIy9R0Hb6zjTZ8Z8zLqVHWw1UpwjXhkuX2rRKfvE31Iecn5hMp+
Se+kf4y5HbUMmg4B1wcKr1mxZcYvLya5sE1m+Y6CK+DmybuTGv0J6gO3cHdiIECUiTqu6godfCf1
kL1jkD1kvmVcXZ1suxj8s3cr+NGJtfeshtFMOZxKDrrmUFM2zpt0HJmJMD/q9zbe7D2hLHWO842P
E+qCeF0tvN6ytjhrnc1oKapcWirIOpX0K0xv3E9kNezZnC5FAumzDrC8T+VW01bKMCZVd/xHMOTb
NpMMdvKqZ1Ru9mfoFtjE7C7cC5uHNAH1fqjSfSex2CjbMJfj+OK6tf8ieGsYPgXrMfHK3UDb9l0X
BS9EEur1NNvJQXfJqyRaeoEnMT1DKvtiKvSorKp7QBr6zuOwOhm4IFaTywnRU1GI8YJXTc2CzFCg
q23QoTeWQy3OjBj2aTwAwM6URYyOIiTGJqjzVFvtE69NdqUXGTttMZa0vGYfJGUCwo7hgZ8O6aXp
T56FBS00eawTbaxsQ13J1FIc4cb5ScfxQlrSXUu6Kw6cHNS2rLb5vKvSuFw2jdHdM3RcUfTYrBVy
ycWp6c1zlHnEs2geaWn8cfOUK0eTluS9YDAiXoB/ZZa6dhDDn5CgqIyxCLkQ4hhkQd10GWa7RhXn
+jZFr0PVXqPIX3imPZ9CRy7myrTg8wUWeLSkZtjvfaKtr/JKj8ep6XBRAPzZpJ7R3pt5nK3wH2Ff
SQRTM7j/88AxRLdyZUfxsgQ1shwsyombPmI3FD2cXnuTZ+0zrmhjyfc9Wy5Rw2bqsXHWU3CSVPdt
G8tUe6rnfkpnCj5u/9LkaoVEhQzDceoR4yZFKZX5mWTGc2ZCmt0WaTnfcUA5GyMpMWq0om0hY/My
mIhDY+y/sQDeQgPBMixG45j3FEsJmoI2ldPfd1OI/ObG1GJIEiGNIjsS3VkamkBU00UUkHIMqQYn
OgZjT1KWEWRyUaaxWnnOhpgy5g+SaPeGNbMPmOWaqpRu5U+snMLHMY7Ldsck4s6oGMNQ+h6smPDa
ZUGoPjB2t4JbJAqXaV1hWMdoovu8xjYQOHRbVqksd1BKrsFwqIKBO27vZ0tEIwyG6fiSzHreWLWJ
cqL0vG7TljhRVb27dYrr1J2WYaPUBssr95mA3HHDjBvYFK89cxAFf2A4ZFxtzvGrOeckOeximwuI
GMOg1daniTEkpN3N8TuXUnVEcXmVvZi5j6mFk9Mgkwc9zsmxDxl6ziW+CACAfTugPMlqUVBKvrPp
J+VUPxlsojFLyWDeueQEK6z/AjVyBHcfRBXhBwYBu1nDp++cjMmS6OXlr39QamEz06sDQByQoexm
aMgXE4zWAGOXAkgPJUGN2LlVxvUDJLKajh5mEapdKkZFSXqWZqN2XledKyMt1zEtnOimPvpWPMUH
L7owAvRO5LuXaRj0u9irP8ZB7KiY2jozOXtjwsfZR3eTnz4Vkf625iRazWBawVBoLMHK3QaNRcy8
mKYdgeBn0Q/RSpsGTWNmeW18/zM1cMmnsMn3PtGUGIrnMWFXwvY7fxtGLdmUej5TfCCPAlIPB6/p
pW49/WFNBSjyCcZMQD77qeZOJykoY+7LvgYcZGXdwlleW8Gtshpjk5ROS80SVsgBrC6Huuwr61yO
PUq+iSxUmwRDCjkuzbtW/WmCRpFfVy+2hU2yGcv710Tpnrs/PIi8zBBuJ3fah7YHj0jx2AEwA/qv
4SXMfH4g6LAGW+JJILetaJ3o9q7VH/xpaWRx92RZ3WfQSgJoLo3RdTzdJY3TH0ENWQdfZeeu9amX
GSfN2TiQV1+U91ZfC/Jk5VOVIdDVr3M/1LshnanvmDVr7jSHj17136k7jx3JtSzL/kvPmeCluCQH
1QMzo2nl2j0mhIsIaq359bVuVCErqwcNNNCTGqQD72WmCzMaec/Ze69NhBzHU3GsW0p/tZntkzsY
uyLDoWLXfeUrBWAvF21ThGw/WkMuG0/vwkdHe2qAE7BDLwwmhuYSB/awBepDH9CUCxJVUYUYeqzn
aJ/avARj0Z6BCi2c8Gqg5c2wY3mY7+yZvxYWMILTRuPFvs/sntDuHmrKpZHPbYM1S3uWlcMKe27P
c0Ou1pHH2iwfk84h4hl32LjM+DKw/CSB2tJJ2dhXL80/Ha4L4r9C26JRvuZzpe2ovKR4yio85AKj
27PesvnwsQ13NeldqFBaNd2XaPs3kRf5I0nmcJdM8oeW2/paFVw6auWyYhhrP+ueSuYpmv8Qd4af
UKyMQjY/He1lQH3EZip07ZwFwbTvsBhC9u2YFLJTLZP8MkbOuI1gjgFKtb8KvbTOXP+oBCZxQipm
y5za3nIkIF2GUJqyQQ8uJUciG48ILjR3X2TFcq1dkENVKw5410MWQ22/xeVTbGhFghplOA62eY0D
6kAhjumE59jQZyj1Zs8ZjVis8EbL76aIJcY016fULcOj+icUesha+FPoRcGN4jTBbUBzWPWGmW+i
WIUOdFscYhZGG9yeylRQMQwyu28J06/HpRxPRugFq7qrecgXxtdEnIsFN0yOXoUC84i7Zcwtkisp
29AslmOfNrZpHpCd1I15FybI+wPKQO+UwzmzCbp27NLPPQVNAfM8LWlggML6D4PAfDTGaD5SA/LD
Hjq9uvQur5BePeY4K9kvHgeNIGO5WIkw2GQZGZ2k856wkXTbzMzfsVrOyswTr6s8Z5LWc3np8oRl
VjzUvBlsBZBEKJM1MBNNi9hJNPc9eL89tbWOLy3j28aMeK8gD9xlgEOhi+BQyGLXVoVYdVk1bOw4
uvd003ODsaxdg8lnDYfN3AEu5pBF89aKmofyDHypVawREFT19Luys/DkjaQQBC2lOMGxQSEiuNTc
6rjIM5BobulygqjacG/As+ZnpTUt4GqPwkWyC2zu5uTHUlp/2vgA52PY5EwPgcM6pR3rk+nE49ox
Kf0iubUTob1x4ebv7aWJdw522qg33X1q9RnUV2ve9ktIb+DCiVNmwm+ruNwCe9PvSUWnWXA3oAq8
pUKcDXPO1w7ejb0XnMRiND7FRDNOrF2pEmnDGG+B9K3wrtgXO6jfqDYi5Jfb90HrCO93kIsdndRe
UO0BZ6a3apo2cNMpXsNYv2q0eqWXNhLCNH9RuOLt8SPssZARXagin0lDnuhclKc0nn5PJCgecwSC
bFh+hOlYL1Yc/a4jfS/KcrnaBYc2vFI3hyfyIc2sLYjbjG6GTm0OtR0VBdxP7czZy23+EmehuJj5
4EMxnE6qtOzUsBIkidAcws6cj6MLrQ2vJM9vWsyvLW4vgjK4GgfOUegbHCfSDsJSC/lsGe07uXVc
HglnggFMQZRYmiq3PAgr6M4DhvuYuCI7uRb7oUaDZhY9IJspY2P0FrZNsg0HZAVcuXtNVj+VSRlS
ToDsye60bYW3oNbD6tAVpbOuUHzviZh8IZJslyFA+VkbjtAZWQUjoEJBSadH2bY8z0kT4F15N3o6
UBNSeF0r8hcn6hb4PxiIyTKzEDe/umqetjO4ef4A9pOAsPZZwv2gM7nIovw4Ax47J173Z8Dl5FuW
G+4kOeUN9EgitZyt1yM3XUvM5i2PM56XVbSO9YIOugZLUz5EB0c1SlXAt30sF1A1E/132ZFBHqsg
P6D+XhBMDuFELlgEht/1OpEfdcG2KcqS4zxm4Fk2E31wq4FrLAoPNgSATTt4Hqgi5NWZhdocaScm
SvsaShcluHycZ+xR4/KA0Pm6lMbXUstTuyvNZtySFWhZRPIivJSWd5t0cYDUsabfsV7VHqDHvN+O
fYA0UrnMUUu6gri4lvqw6+LyqSJ1vnKVNha534ADvgwYn/SR58zn9Z8yuoAlZq2jDjopdm1u013L
sCcDkqWZ67eZAXkaOmWZZYhiWrwm1pSdM1WpBmPnb4pi2BRTle85gv4uVANYlEDuZvP45PYBfNR4
U3dVxwWsigfd+Zhp3mdjxv026OtDsVg8eQ1WRriN13JMxn0vikMDavA+a80z4G9tBwli6zAjH6Ku
YjbNmrMojkk3N6dcDhztEcNpyAbAsVR1jJLUJusi1pst1+/gSNDjzU0lYwNIIOdYzHedahgeBq74
wt7Z7jrv2jeNAzpVOwSIEJsptNQTxg7WjZU6R1PgWmkSuY/lkp1KqsMUVOzG+8giGth6Ggyvc2Yj
rcdVuvYcbT5pzWjs5oCSJ62xlks421RHuU38MNUVU5jlEIPObX2LuZzGtsj88CgKw1NTvutBj/iy
b7Ww/+ilcxkazz2nekQSWa3OS/MzgKkGdiQOrpIYd0lp03YBSL0a57Q7jgkeBIo8/M6S+G4te7p1
uhyfghacQUfsLq+q8hybhZ+mTb5lJUAE2gWLU3Q2JELSbPWoYT6Hq4+zeUxKClxlyk5CmvQO/rHD
5Soglx0y6zvtfwrE7c4KTomdgessxu1SMk5T47Ui8Z6f9beRI6Er3S0Wt8qHF7MeBL3s1PiRmBby
Azf1iHbfNKulMZ84X2/LnGj50DU24Rla0PDO7bXKu2e/5kjPj5YHBEQ1hEfNs0elzTaSqO24pbeU
SkBsGWLaaKQgNuN906lAJs0h/E2F427UGJZS0lFzlJ61oruVmdT3Q7G1IH+syhZvn1y+WYft7Elr
9yl36srD90BS6QZX5ebIgwyopLUN+dH3FT2/jfbTy+BrNul9FFpFyZbL1TXFT1UVJkyS+mcaIqdq
YUKOqH0i4v0krWnTFNUWq+Yaz92uwCjty8SKt+ninmDYEGSw+sfWdVg1No7BeYcImlmMDy1HTKPv
pnXttJC2ipIvvXfvhfZWzO5PFFh+DR6PDXQUETVgOM/cHR7cUzFNFJculdrJtr9HtCC/duR33hyw
e5LLgvS/2CfBXkPzpi8P4sZZi5PPIYTwz21w8XSyG3PEXD8w96tfPjLnzRAowKw3PsmgLjBnGKw3
kxF1boI2kDed8h6i4bgRhRZTNWM5g7goR5Obq+fuUVC7O6Z3VaunI/o2Ec8M6KT+yH733DlQS3qT
YKc23Bil+9PAtnOnW8ajZ53x8YrrWA+/xyZ0fYmj/2TDSNnAuboCNSdKxBYC64VhvoMiOKCSiacY
OCh+/4cgGNeG2dbEzzA7hEt9cT3XuMHeZXkU7rC2DFy3YXJ2CE+dgf7YJ94a+HHa2UinZDWZvX3V
sS88j5gqWam+hC4JdByyr5qcP6N0xWNCoMFvwG5lJzsLSICyL+tOGDt+CWnAkrEb81hH5aNL+HDT
NFXiEzjUr/RRH6XZFA+BV58nAuorvbb1p9B96Ba4thmcYSzjw/wkEl+WGTVTdv5kWvI5l96wo1GS
kyELQQsuBSwM6a6YYQqMF7O5jzr5qpfYEUILxBosNGttTSXSA07p/ZJHpOntYNjlOlEBYmB4VYk7
bXgTu2OAbL1L02QfzPGjNrv5zSjpOp9rwo8WQaRtzR8MJWX0DdyVTCgZM9CYjqsMIh3vRJtsEL9v
RUdGtK3MUmGEf4OAg/6g1zC0Jo0L2grPnOPdI75h/TwkwaWVUsfZw7wXjobFCpem1xTfyo05JsrY
SEDk7L9kBuG09WvE0ZfaLp2dF2CTJ0Ofrsqhs7gLAWqCBjDvmii/ReNS3arK9vtpMu6FkSKS6WSZ
bWxnv+z6W2sZxzAme9ybWqQYGG+aAgv/BFhx+CFNcZjC4bBYbOIh2XargmfcG6R6DqZxyImJTftW
xo33wgzr6HbLzp9iKuHmzrpMYVfFyHibobfTM2xM/p60XdYWNUxUDyYP4TjozwDQwPXZAoiQdx6n
CZvzjK24T6O3JPNtaDq3Ge7lLY3Dfmc7Ju5JXSWneC+yFBOZplntE64cAldNpo68OC5FjxgTVj3F
06Kpj3OamWtDI0wWZRgV2mpegBhkLH1ZJ27qXrf3g07mQ5QCz6ajP9R4SS/YydeVxx0im/ktq3I6
WgFwicjU92lRvQFviM5i0Vnv4qc62mir7Ai3XLY1n2XEQexLzs50huiaFz89T3BMrAS4hpokeD1K
pGCjPMY0EP7HF0z75TFXkxIhjB2QkegyBPu4CA46PobIdbVjUwztwyL3mWHrl79fHCrQ49EzTroX
rvMkDo4AtwiRxHzPnFvocIjkmB/wYc3valhxopE5ScYjmZiLNcjxJ8pKc0Uv6zIDSB0sn+KC7DiA
+17rTMcvmGjzY+w1WDRmPdk2roYqlXovZeble2BlcFhz78ynF2rZNIIyzNziKHXwO0XeXskiOsyB
gziUNe7adsxeOHCU90VYp9bh/OxBGtjUUxCsWoXilUttPjGp9YcY2jpHPW7bbPkI6xjz+DjX0UdU
eSFZF2DFNkH6bRnUH0uPN2teovQyIbYlmiyeh5GsgT6SInea4uy2WbJtew6mkzlgJkvB7HXTjWRv
+jZs3sf2XpJDP2oU5WIQc/nQJExpWX4jLLccWjPckuV6ynA2v8ARHjHTBd864JJuLsJvnDIvOp10
L5NwHGZVjuNkdN7qJf1sS4R/dtvU1bN4bvOkuKWtQewWY9HGzDXsIjpuAJto5XlJ6vERB5FFyKZC
qgpbvv+II5C9g806LIHkq9XZZrKs7iorLOzZZGq3HmFmrXM9H/s6AY49aPeq0IOdxyGjo8nbMsZE
KJfgezhw/J/C3KfuW9AhA1OAf9VeF9Ixq8VgBenlDHmRCYe+aEpcKQG5PdsJ2RG2xxayzarqnBNY
+G0zjuwaBuNXWpmbsaNe2jD3Xk1obmoq1EULd3yMiknAj7u2Elzda9UVf2aqXXIXZrnlFN8cD+9d
PYH/SqdmE7XepoFugiiGvkXZ8yfaH0dxK3oEk06+FiQvDhWsnJq550GQwRjjtKjnyTnKv7K2WHkJ
evbc3FCCaAYKdZ2tvak9a3LqeSGjkQXEe1ZFGWls726l48YYnYOALPHRSrS/Qe8+59qdTpoo5hsX
de5HciCYiD8M58wpCqfsPyob/j/4rv/Vdv2/L/F3QyHJn+5vReg/7dh/iRb/9U//g0gi4j891P9X
fsg6ij67Lm7Dz+a/UUT+5f/8nzZqiwZO3dLp9oD5oXo4/2mj1v9h2LbHpli3hC4wMf8THmJY/xCc
jnV6Oz1aM6Tgd2lJcUT/9r+E8w9lYYJeza5DUoZk/r/AQwwEkf/TSe3ajmXgv3EN+mAoouO//5fS
EZ3tcsp/pu3U27Rm24AOAJE2fhw18Mr78r2eGxMtT5SH6C6a2aa/sei3kTOEJxhHjyIZ4BlEInmx
vf6hAU5/YW407xaHiKVtqms/jsei5b41pgLXhmp9M4RJxRUIkHT840nmXLrbmRUclmiiKr4ynWN3
bEGGZsy9T1IlJLX2nI4mqFprIkeevEZ/1xyfWCbdTdi3yO33SAOQCCXPt5AzA0J6a/3PbCcAIRz3
pQmwXJkVMEvH1upd3C84X2D2OQtvdI7xN6LYupQPjg14HfTcwr7J/KjiFW3Fv/qJTsbMeiNfCvoo
wbJTFBc5cRyknYSNssH6HOLYitavzUgZEveL4eyK7jWC99fEy4T/5WDM0QKbokAB8AzfICOse3XM
RqN5HrL595Rk08rD72fgBBU8ivbg/4s6DHbxWL04VXyAZGDuiOrxHB/grgzopHHSdYDkEBZ1J/3M
Emi7EZqBb+TGyT43gRzWsI+jtTCpEZ6YQZKi/JOYwtgRBM2K6DdWFcMfTNJ2dmiyrx14Je1ee3Lb
+jnICveU0m+SwsU86wGDq+5XsXUrTTS5kp6DfqZXeiGBozfebmo4AIfEl9Qsu+1MThehSTUAaJyX
EuFx1VsZO/u0TPwZJ4dpc6GpJmTYNgtNogapefS+HlySAxJ5lbZQ1SP4jIRWvF8cyVdxmn7qxrCg
T7gFOL1+tyBDCC6hxLibHJxyK0tRd5YY6/x0YEkEXDuN33srSTdDSb8HKF6cjx4BN28gDYOyl/hT
XXiHPpfvUVwessjTj5MRbTpBeyy8NCwb9XTXW4SicjDFXuhV5xuRwz6uHL74fDybXnqwTb15qVNO
+mxDykcnxKhBxc+xUTMMpakm+aOWVzzCJLd2LBF8tuFDHdfPU9aHh6R/Rh9OvowyXut2WZ/0mkEv
sB6bkG45MzH/JtTSU9fmXzX+SlKzJrpRsExMq2DGh4UtWByFwZZQI/s3Uxt9NwzHEw0VD621cJGH
TvTQArxdVwVnGTMIlz3diNURfSdbZQ7cBiJOlB8gUwDirsiwF6/4ClIHcS7CwxXi2QYnXV4YOiiA
+Y7NxtgKPcPSMrpYXzOT4EDzp2/GK6m0s8crtGrscuMEcb4mk6WvU330C9nvS9xv4UxlTEdMbl2B
EeiHbi/FbXIzVkzhjkt/VeDBWvFcf2b3jTlfglPhyEg+EAWPC7TDJ8LPkB9Z2kAaZaJqIs/0ow5p
M6vx45pBXq763vGg/pZ3febnS4c0yBJX70PU92uqZt/JTpHHwnv7yzbwngWWvkshVPIT9OmWBN6T
V7zn2HJ7mjBxw7bgI+VCr7ZDYYFBdwFcVYbR4OzQBkNqs9m5jfZJAcdpkhP6EtZ5J1cbBy8/5z0I
9dS8JfGoAU0jJtvBiq08xHSN4nZEoWg9hzOs4bJ5XZLkUtBd4JSXCdl2hYsq2mkhuMJhfOUUQ2lH
3DpH6dSkD/TwTNBvRsHKqn0V7KAd2JfRGx/zOcg5F/ohWfpbMB5Nfrvd5NnfXpSEN5Ilp8G1xJfT
1HTujRwgrGnZmzJam3W7EHJgfAkBTh7KLHwkamec3Kl/SnSKh0VzrZz6yNE5v1YVNvkQTgz3ZYDW
GvwyJqzxbLKHAn13cHX7BXXlg0ZRAxFCnhy6j4BtZ+hYJRuK6MfEW7qKHBK4bgJOIhSjXwYGaWsY
KkChHOoSGYS7epuMAwR8L6BxqCGUijpYkp3fBsVyrLzs2+2Nx6KofgF4+TGm9FJfKjv97sNOXxlt
Rntz9K6bx3IxzSuuKtaV7DzXRtJZ/kj9GotXNhZuhZEd7OGpGwR/eaIqFMXSbpKet8FkZ73OEN8K
XDCHIAxe2yEnLy1mPjwhArPXhSyAY8zRocmWPPjBoP57nGBXzFT9sCbkf1wSJozSOl/NVUeMmglu
kKLZmLjJOvtnseXKg8e3cpfxTxdR7yIyQhjGo8mLv2tHUCEJ8QuCyV9WVpe+U6jA9twfPM7wQRpq
K7sMknVI/JCmDvclXBbTl/nCg4A+4RZwD6rxq+Z1eyOFyA7IdoWErJo10mSb9mwtKC08BpwyHa0m
9gf6aVPW4UMI8vHKNNKtWeZWfhHF1mVJ7AsoooZ+HRvNtUlPmajXrmdPP6kJiNpyKQyoSusVPRi3
RT+FH+i0UXLtioFKrTJ7bAhvrmBFTycapx/Zuoe4bcTJnRNzYwRmt9W17kiC2GR2IKwyauO96uIZ
dMvEVsFLmOVNjT85TIbd4rC8rzx7Y8jSvlrqi6gD62ry9s/Fe9C60TP8H3QtnvTkHLlLGnWwhyJ9
p1OC5XEAYsAcjIEamsL1hV2oFELhj0PmnVlepyzCbLknSg4Gyc7a11aSKUqId5IuggIrGwj1oal/
RbMonqfodwXXdmU3pSSnoxMAh8OxE249b0Ps7qTtqFYSaXrSSKKeC0dHlxvHfs+NihzKbO+J9XZb
e8ohIihgdOB5J3Ta38NibfuIWTbpB22v44nm7Z+Ni2Stk6B/eyJecH7eatH1p7GtfvrEo9KPUEgQ
13f8WsbWC9OvvPmYcaQ8lQNpWyO9yCa8AUey9wXukh2CJzgzyZIxKy48NMJHPaSxkteaVBxiKCx4
/W7b2YcZFZ9pHWU7Pal79MjR3QLadn3YxU+wB7QbwW9axXt8FFxX7JaaHmue/oMlXCwTeh0PP/jp
hCCEaN4zpLNQG3hNWLbQjBa+xwbmLMQYMrahC3SYtDcyq+GPlrNsyn6ucZPFzqpLsETy7mindu7S
Xc8e3mePdXb6FEp5w+p/8OblhF/pq4Wxgcjal6fOC7mVkaVI9GbCBu9Q1mKa91FjPTBXeXizJLUA
RuHHctj1/Bh2/SOdU2G4jblOfE9PptUM24MXEgO985Ug7ncZhrK5fKQVfZuFySV3nVeiPOuw+Uon
wDfWvAdZ+pEnkgSdkXLbQG7s2C8Mne9Yv+NU6D60imdTFCZymHTWcY87YTGb6tBGnXs3rNm3Wpmw
B8PUnSg/jmfl4g7BlMMfLrC8rNED8umpXjjs1SNBlSxwH5shKR+r3miPFNBiksJJvrVyy9qkWkrS
g39lx+OLbbS/FgcrVGAF0d0zvA+pm6QbRP7gLtRkFUGbbcC+B341IE807O79HCLr3tNiHPyF6yIX
Bk+DHcs7D/AjKOdrOerD8xCGV0zNLVqe3t8Srx/8ucXb6QwktGKY2JT19dV18ni9tQFRjvIN7d6V
2VdYz/q7hwpIZ0nLesBusRnF3aXUlh8zrT1/IkOhe079kJvUBGQKCMwJs17X3BofQ+CLzO/u9Brw
iWDjM4kjPVUv9dg/I8P3m76GhVHOj4Y0r4MnuD9qWbLuhvY3tvyOjetMd8gcF+zqsL8A2Obc7mx6
hVEa3vOJGBs2jxMJSpLVmnWOaQ2gmI41TEF/rcyjX0ZY0fW6dDgz9Y98qEbV2t6CEYTO1Oj2q+EO
T8sMfa5AzosiwQpID+56jLWuAxXszTvHti4gdtPXFMyTzmImhy9wctGx1oFDDMvOeK4UHKMHILTX
0Ck/PUdseCj9dhKM7P1g1KsIDkqh19tqyUkHWRaqTgiwYvxDAwAcaad/zfLp7LoW4DQGJLJqBkYH
87ulTQBbsbWLa/YmVlhzMFRUa/gwHPyEu4EY5KzNOXnXtDa+v3p2HJ5bN8E37PEZNtuhJ90nBn+B
/rKy20ZiF9FXrefOB6zWG7BRFi0GctMbi3sFy8ftC198JF7I5hdbQ+JdjeGdqQdmYJQXz8F30WE6
iUPGidHM3ruAJE84QGZmh7Iq0H3jOn80O7IUbRm8p1PP2Vee4zl/TgUsKCd9NszxiZNftAuweAwY
JrWg4mDESQ2c9NmW/a8uYG3keQsHT938aLgiNEMr3iTImTUzZvI44kayakQNAVFzz064UgZP7iUL
8a/MSnXu8oRt3R7dyet2vdM92yPAnpXIu3SbgN8DMcGW2+XmfpRVW99w7bO61wh5AIEEXF324X0u
dbhhgcEdpzZGJNWT3sUw+xPbWBcEzi7lWN8c26BfoQ2PDY+sXW6whu9DOdxyK7pjQsd7BbLiPlIh
xjHoT15M8lSEpEsB+R5tLXY3phDVo62+NMb0hafUw+ad45vFg07bQyTfKpWJiIP+6nqSqjC3vGVe
cktSPsVcgcOZQsqDWY/22RrmEamDoDGxVpZcfcO9qwrLPagJwL26vBCTQlcVbXGDxQ9ELv8yra5/
7XdO3YoLS4p5S5kEOZ/Bfm7wUoII/zWqJEir8tXMFGk5vyZ29FkZle8tOm1pkfUewNHG2u3scSbs
RjklFDcCdWNXHW0BL7G9b7qzW+46116Oy9RdA0CSO6ha5E+zmFyYakVxK/AUBV6OhkOzVY/XNO01
yjnY4tHakq0paM62lmiGQ4A1OUiHajOw01nz2CQHzaV+LkNBd2gRQNis9Oxg5E27dSPGHYbDeMOt
ZHpmRfgRUQS6q7XoPVZXJqCek+EI3HCZSA+tjgAEx5FlIk79VdsAphb1uGyriCSprlfaVx9WR1yf
ErO2cKD4Of1z0ShMs4E9UgPOT3nQeEwYcVt8RHtHmVPtwGhOIsSaGLC6YPU7r4xoMVfC1MR6yizq
PfG4UrsZPXXJRzGTsKTPD9fr7Fzd0KK7yS2CrQCHRqCsmy5ajU+lSpxGFbUdXWyHCQbCcwGNkB46
EwAOhDzNDuZz2faRr9sDJMyx6W6YLseTsDV8ycE9l3OBVE4JCAnsBqIFTdaVE33Gdmjfi3Cg8T7w
srdGaqQ5Od7vSDtlmJlHeTYEcy7bs8+KAzwpwy65m9WEQXKZeS4x8+8CWWubEn6yP6EEo0XCqdFV
wS/AT4C4DBpmF950s003sA5QRAxr4VFQd4dOkoTv4mMzBSsvhiopPRBVXCwRDZmXBakJ38NSwKsK
rFWTI9/EOAAOAOs/KS+rzhMK8Rr/euAXuGQQVncytLyXOGKzjpXTXdkdM3GCU+GtL/hYahrIgGwY
KatbigPtXRbQgugnV0oXkSwuTvFX/8oXWmjsb5HU8tecxMW2WVoJx9s1+KDbPsSU6tYiqRVKW0uU
yobUZB0aFdeIMlYhdQ4ST1Ke/TLO/lxBSktZYTC1kHUDaMg98VbF3HzGyrO2ONsXHqyh8GlIIAye
iPM0zu4RPNoZiAyrvW5GKTR4JYkn/nYn5pJS6YkFwiJWFRRGpTXGSnW0lf5oKiUS5oAvZZof2TXl
20XplaZSLsPFzW/sIh4z9gt56uW7Hq7xMSgqZ9Mp7bNQKmiu9FBc8VRd5Wa3D6mY9PPZAFmnFFSh
tNQYUTVX6mqrdFY3QnG1lfaKQLcJFQE1CGn4sBBodaXUOnymjQTCFQpurrTcXqm6kfsglMo7K71X
Q/h1lAI8jRnCayWuZszWqA20cCOT+rHRGSvpubH2rTv+6oypO3X9aEIfnd2MiNymV9ozkn3ozJ/E
oFt2guOuixyms3StL3X63BWpfTWVkq0rTduG3Sc9m/s0krfRVcm5UjZUjiFYT/m+dsEiIXDRx0RM
Ssuqn3owzCTEwoeZ0hb8Bk8DEjvqv/kedqjumdLfZ4R4qRR5R2nzk1Lpcc/+1tRfVA1nQgGPCV3Q
u0W2mIRibDTxaO0iEHmTUv8b5QMYlCOgUt4AW7kEEuUXQKrfO8pBYCsvAWciXAXKX+App0GvPAc2
tNUzppE7PhKSesqZABXraVRehU4sm6Ktt0XgDER58DOwEFf8TkCdWB3CJPkMlPeBhtIvA6mzK50T
ecLTYie/+uVQT953CSjH10tApQMANVC2yUFTBgvltHDNra6cFxB1YathxigxZeRx/I4mRyMObo3m
r29DOTigVZ8oRHyghYi0s3J5dMrv4WH8cNIOcG/A9kJ5QkrlDsm5DQyVvla/fIzzohqBt2MnCWlv
yZS/ZMBoIhiguSTDp470m6G8KBRVsb7EngLv9WdQfhXJGisOUhxvM0a+5mZjbBEdScy2E/uMUp59
hPnFWb4r5YWxlStmLLaVcsmEZUebWHpOlH+mxLcQDfauUc4atvz4OtqfSXluPOW+iZUPR2DIAWtK
x2WAR6dSZh1MOzbmnUW5ePJfTqXdnaTCxVxA9lRuH0YhnfShAQPDfJo6HEG28gaBzfpolVtoVL4h
XTkce1nSwOBuJ6xF4q1QPqNEOY50rEea8iBh+r71mJLYwaxhfkfVd4UF9SCxLqXanx4jU60cTZPy
NpmYnCg2eYuV6ymRJA3Mwt7woz+Xv84o5ZFqa1inFkmnWiPj1y6DuJA5udJo9xMnZO2TqhtX2KHT
AzNu7cc5zwEeK9FDWhABzcn8Jkwhpwh8wzppNVwWzjwfa/UlqcKDkTEhk/8LcqbUATPmCQ89s7jY
GPgaQCa8kYmoThgpdOZi7AdJRPLMGXg8u8aPNxBEbYYgPjUYQdzWfJgGk48rR7Oe1QqOGmTPyh18
i41LTaPURrhLs41nM1hjqUOVTsaTpLRnkQwGo/GCM/oTVvtRGsY5KKHtCsvaMyfhRp5nGCDzr8Cu
b4WB3V2Z0iRLFtN9XUTyNEwJKmbjXKZ+REPM8K+779Jy7hHo46W/VxUsF3VIAyYwmyacOy4eahYO
DkNebRvdGhfBN0Go1m8FKC+IbZy9YMuIOmLLnnD/oDmPshHmScAjRGdIIgvnCw+/w6SYyc3cE4Pn
vnSwSodVP0AIPy3jP7FWvqcDeoqD1/+111RlsvGQLRNhgJ67dB1arPr5hlYZPnmz8yyN9Ox21Tuc
hF8wp6wt+eWX2kMRh5kcVcbDErrPQEIkKBVr/Ops9y0fy/dmmSIYGpzEaPPRqcicXHbQTX+2uMNf
2R+2glbMYuR2EK7ZRwW+Dkplk8gXt0BdIvbX+VElNm4PGgbm9m0YtYK+m6E5gf5PV55eCbrHtPGq
E7pflRhF/DBrva2dGS27Pdc9gDY8s3qfnhv8E1amwXqgsbikA9bMbOMNiQ7mQNh+l3ZubeFx/YSZ
jLdajEhfFZ/SFenDRwdJf51AMidaPdKy1mOZlcanTu0xL9xeENogUI3Fr495D3DW7MaID43rUe0m
uKsesxo2VzRyWND66kd0Jap4qje+EHXiO1ncbzRcYUQUmebBrL2UTf/WZvkvkm7NGispqaTit1Zx
TOtatKA4ZV3paBX1cKzP9hOtnuu/39RMAAnMyVBfMzIMi+tOdIphAHXnmYAqdiNq0aH4lBouXaTJ
Pc0Be9pRjDOC567Rcutk6Y1G0HNSUwBZd8wHa/Qk8sgsYy3aiB/Y7PByzNcmZswceu0c/ztzZ7Yb
N7Nm2VepB2gWSAbH20wy50GzZN8Qli1xHiI48+l70X369KkCqtB918APA4Z/W1JmMuIb9l7bJmOt
jUoWYd3gnRP5Vvqw5Ys+tNNFPy5CuzU5bmAbYPCs5gtbEeQGM6gWbGsIO9mx2LWzw5DjnWVrX3o3
hdieuOOj74lbIU17P0WGETDFf0Nzkj3as0BCkzc3hF7x2XcQJ0qls9/rsDJM+FxREO0q6XPFUIEe
DN5vfuS5DxIHBHRkYUvX7F6gx4aLxIrl4FrO746k05YAKyLAS8arKwbXL1uD49/dTaI5yG40Puos
41LQ/ScoW6wP4VHeiO95VXXVnkYC4/Y6ugUGzPqVizcDcyr+FGIgpJSmGkl1/zYmefIW6G7RbEuD
hUQTA9VJwTfvEQfTsumc607kfeM3ZoZHJ9oO0fInz+mKVb413Hp+VR11HY5UiFCVVpCTxY8IaYuS
vWQFGonB4KrFkFou3YnhFIgA/PIHXrxdM8tnRvnYAxbbZ5xwalBC3xukxCeUXeUoiLJJ0jAhsSwc
PbWHDm0XdAxknz2a6GZOuU6DZngWj7Srfy9xXaO8Y1ngF+kdKW/+wJrxjTwW46LghWyGxvhum3g+
E9ay+mP7U8fKau/YnDhDV17qS6+a4ofe6K+F24ezsq134AZvjdsCIpn65tjUPe2VbPpTjnIgpFUM
gRVdrDhbgmloLtp0dLFJxXVWHgbVP9WJsVzR+r+2DnYXnfloxDz56jXVuamsz8mc65OfjsXDkp9I
lRYPfZ/dGCGKE668cVs4M+uF1oJ5jvIOGWrO/MQwEVWWUt+KRn579fRVlRbRUSJZnjHDv8MIe8Ob
vTxopzlx2fO0fRoI+Vo2+ma0Lp5Ljd/NVom0D9kSGnsBO8b+FQs6kakpvienolJKho3sa8gqovuO
eyTlhEbiWCx0O0gNw93OdIKM1eQOuQ+RbklLAnv15FSEZNtsRzbLVoqSyT/XGkxfYCvoCLaDFG3Q
rGENmklnDIMVyLj6yp3BDtl5ejk7cScVQYuDYTuS8LORzSgOURftdRT0F+YhNUORZlqjMXa5YctD
38lNVOhMxJHXmJ35p5PQWY0p7oPFrtLdaCI2I48ajpftVTubN3xjNm7Eemv4WpHwfuql4TKudHbf
PWrulXASqJ8xHDOmlIdO3AV26YMu5/Zp0SprX3T9ck613VJ8FTz3zyJ7t2PL3vqth5AtKvcwYUFe
RuKgsjXTiLSy7TxMx6XGkTFP2Tus1zlABGmHtucUO82UJqJOBbKN1XSqxXIP8G5E7MnAajZh/aBt
jjBJQk5ZoJANi6tO8IG7wNF1yOrraqxLnoyctt12CVQiG93aNJb/2afcOwZjKOxwCLod3aEt05Pt
MsfRJuKh9dFf7Qkb/l5WbUOUmTS7sclpRfE82bxSauy00PE3EgLguyjtE5Xc72bAOmogZTxNTvMe
+4TujqybRoNJUZUk42vhDddQL5HHtYbpnxA2TNumns/pbFHtdbrau710X7PC/kMiwyYDHrQzdbI3
WT+Viw4bKP9JautbtWRW2PfoFqDIjtj48LDJLaF4bPrEjHqgMs/dVLxmbVfsF0bfaAp2CPjN7TQb
w9Ys3F81UGcHXggqLjzQBXFaabolk2O4NgVZYLP87Bce4Yj+ZAI/HXRxBOQld3fQLEx4RMQquHWG
l0rhynLVsz3blA2Gj3jX8D+w1mNKk7h/+OxjuCbzwhpRbXifomKTl1UrRDOenxtdfPplHgqzr6nI
sHBOXfdYT627za1B28uo+O3O6IzzljjeNHqzvGx8jDN5dWoeAjvmTWn9jkqLoWCj3/8+ZgVlP990
e0zWFCzLpZ73CwKl6lzsc4yB13LQx8OoMMSQzwaS4c10KVDaZqm2LSlb1qCCOJVn+K+rUJ2v3rrW
0wgHJMh7YsDs5rtcGLNNY9JsJoG5W0vndzvHfSX1sQ/mZuAoX3yqpbTAqjCNZ3DG3jWvP9jNm/t2
SL4QHbrhpGFbgNSygoT3UTE7FJPjQS5tdPWGj3S23b1R2gIrIgUHkGL/kg+sY3XG5onHUdI1WADy
Gc2DAB+gxdYvYQCcNVHlntkGmSRa+kQxY/7faRXHszCaKKwZ45/tQeVXrZ3ScBiy4d1tkNwu2CfS
wvygoNF3kqix/dwI40Pz9Yd2ZGFVpuSmdb3WPoMw2/Fjf0YJHxeLIcDdmiYuC3FiXNi/mFhSCivR
2HjgAy3c6rmeRXvyyTsPCjNlGTm4y51K99ZaKXDePEvPDRU94KHpOdHKJPBqTNGiqK9NmQV4trqH
DnmTRDx8ZGr4wV/nQulwwscOH/+xRyjVt+SNAXo/KUDX14XzJTf1kRW+0MM5I1nUAmeHDXe6/v2F
LId+63nM8OY+op/kxfQ5subU9C7KA8yhtwl77ZEqqZmdveAYsAxzeZwj/VXP2zrQx6baw0RipUOv
IctUnFuTMDc7QmmYo/Bl8LjvBsu99rCe93LpGHsid9xMRbfXF2t8Qu6IlpZ9WKvf6AQSamxOedkF
eKThcOXNk584y9WOTXyBRdPjEiOpOtLFlweL6jrznLgzR7tBXk9Tx2NQdHYDVJHkJMNIr7Usr2lD
TVosRJ/5bT/tGXVPARF9J8NSRvjXvGTV2JhKnTIunQB0+WX6VWv+28Ak9WLHCc4vaQI0XxQkrAJA
TRd3xyn1HxPSgPaY56htbTmHsmatOZojltShxHXJBT8QmnBfiCcEToVLVFkYVjC0HId18BQNaBXK
PPYeNLeFsDOYQcqwhGAcb7XtgWKzKHCQMZdzUOcsQfJJqlBA+MhI/3nsfCDB5AGdsry1QpHpMekK
cX1a6j0e+vQ+Zibl9xrCXAx9SgJ5Pxx4s98zvUVSt/6Sxuooyck4eAJaQecOzEKxSfLJRFUiL6R3
tYcCFdMuGVEIJOa1tIgkiI6xqifQmrYXLuixnNKm6BFdfagihh8QrMCa+vkhn4nF9FYdTEYf4U4x
hCY+ejvFmtYhs+doRSUrXCJMTmQtJltbNby07keBlCpG/fTSpTwmE7KOOIo/Z3kFe/qK4iRnyp6B
mimhu2m+GsJMNY+Fl7j3abKth75sUR7DhlAFqNbWaa8VJp2gj+UXqYIlS63RD/IUHQpnSHPtuX7u
KifpJwek5niLvykc4nQIOlFHZ/IoTdyIni77m8gMTy4CNGTiWXwnITZGn4g5v+l0bAjx8lr32dnR
tfww6awN0nJ+MCM9PUhZs6TNscsLqTSqfGsGUNhfVW9azMOLpySlWm6NdsDdijrasedQ9JSYrcEU
DRoQc5PFYIetLddiLplxVQRZamaUh4XL4nto2ujkybh8IzktQ3vSWFmLKIuwMbpSllML303npycd
++jFF7x7pe02IWPHYqcTbPzgDgge0m64LiJ50tjMH+MUUDmYnANZZk+14SCdb5ePec0AnUWf7c2y
+MHkvApIJ6r2JtTDq8kAuzNGDO1DjWdDb8qgWWA8QIxXW6NZ5luloie0jt1Zzfg+UG/RYeoXqSsk
A4AKskV+249dtBAomdgPmXLWHkepF+CkvwlVOy6M/py6CmJ7arccovGur5tvjaK8M+13gc7pkEC5
AATeIWvT3niH6cMSZEtgi/fliDag1KJ3+rir9Hr3FDEMxkcpd21qzluPRCvJMnKuamA04AUPvaWu
igzlO1SQazbj0x/51IXtk5U6u7xuApjdt6hwzDOvMK6WcUbdZcFl65V37PJD0a0pYMPn6JfMOrk/
lzbj5WDpmRRDYLGE3HoGEi74DxSHKPiUvVxwKnMjuZhAWfSMGCxiI/DHyjz4LfJSzecyiPJ+A3+M
1C04Zibd9N2BKAGfeNcm6ak03A9r1t0grbsqbPri2/SpHLQIaaZmxg/5UqUXx6dKSpHeErlUEV5G
v/KUzBmIUaALjdbthqFBkeaWbxokYMgPv0mcrc9E58JASzfJ4rUHW0sOpJZg2LOzF1AVZBHMjPVJ
0aHoJCesyxBOFuOlYIs1lNHGrNs9gv917oATXxqwQ4YBLEE2a/u87M8pii0er3Mdgy2XlnE0+vrN
Vxa90h+rS/MdCW0/J6F2Ew0M0CHf3fERT/Q1jA1OnesN2DpswRkkJ3vbI8Yk4inoeYPJWG4pby3m
/nbOd8V0rJiVOivAuqA8wRUM1hfeB20H9eXdTjUVsMYHWhwBjkMCSUiXm5BBkhnfmO1Oy2LrWxCu
HpRaZwzD3uKlB+LobMxeLCdvvkkjs7YOFlmkfrydLUVVM7CDyauH0WzRiuD3lVChgOEgzKwDgMav
5NyIs192n1CIA3bmGGbrJ4ozkLxzWl7ZYVIZL/SwTdGEsO4vWRaZ19xmpqyn9qEofEYlvoT+J9cX
fkSTZreUlOwmwCsKtocrPNojLZ5NAyplCalgqecuMAYXQ7jzJCAtDxFA05Eqv2BFmROTFhYru6nw
AArGAxpdIgHRR/juQ+HgbVB19svN0dOIzn7vM/ULCtVOd2PzBoEmeu4XOGyNW78BumkqByRYooZz
1Om/xaq0NFJb/vAibrx+T11TfeDgxoS0NGi/Cv/g0QMEju1Ph2TwWImLrgtz3uDASIpzPmTTvrUH
m3E7gxSG+GLD/NIKLYVOctQTpu2xUzI/HmYCtLolRH5GeMr6WxB986OQOiOiqNRQqbFf8aq6oeXy
nlt/n/Te8Mdh9GfCHDrYwnxanYQaoAnyW7pn1+0YEoOcbqRxNhr/aczJpnHUiCWFwMZQgEZkKkpF
wwDdlnX+S9Bk6FYAi2z4tnHvcI3S/y9YvJLHsz156lBnURRG+LJNfagOCOVh9Sh1aGaK6qa+EZgC
3Yv54LZvnJNtaHU4dmxctCoOXSQKDDa4Xkr7FVSy4Rn0s1r7ndYKNUdzNYU4jqlhvkQM7E4IpTns
p6p57WMNPZj0znbHIzt3WUkcKJrseWlCqXveYc4BZkcCiZFHsOzooqiC2e7tkp5cbXxq96Woxxej
dPNtPFcmqZCE2rEe5Y2ZpQY5rekCjbEK2CBmvxpFHNFGAohMeUsy3Tr//QVNZbVP5PCcWmSPblrv
SssrznjsmBbNbE7/FaL/H1JR/+kp+V8hqf/87f+lEeWlLvnvv/Wq/JeOlv8P8wbwklo4Nggc+C9g
/69d90v924P69eer/Q9OlX/8zX+6VDzdMHWdt9zxfZQW/9ul4pJj6wvTQKVvcp/+jQGoEExgRRH6
v1tIHEyPIADTdO01+eAfLhVT/Dttms7f9H3LAFby/+RSEeZ/8qjgTrENy9VxmJo0tX///PevJzae
LY6Y/4FU3HdUbw97mTqgoGBfJ9wqfftG5elWE51YzFD+q7fyb4Zbj4g2sVSAdJyNU8OAk2jx48rE
TFhvpZN9bRtwYE7t66HRz6CnLOvuDkbx6sb6zcjxQctrhUpit6IPbGq9X5j+GyDLZHn8y1vxj0/t
v1V9+VCnVce3als6Jp9/ye5F6w/hha6FCb9nmI5nrz/6v/xofevkw2QPA/mDciHVkRlug/1xWBdE
JUE6zFPv47o6wiAIuHPaa32VnW29FwxBzT/GunDCfQc+mR1UPycGvJm+ORvyAwgz/HAHTpNuPSjZ
cgWgE9vSKEWVVj7n7LjUuuzq1l/ydQHGP2iRDWjM5x7hV86obONKJ3mcETMiS5WSxQzsOHAUBK2Q
g/agxuSrjtob7ibjOjeeFka2KBFqpNh36jCyKE7YnHB8+M0JTj1N8JzP98mA3RYXEFpXKgLTsu6E
GTJmclh1oA9g91dddCPCsKVOt3/V5CjQsiTHcWUuDMAXvKjvf4DkZa24zylMPyIwDbTW4kcFuEFb
CQ7VynKgsiVnbeU7JCvpgTUVAQMr/UGZDPyntFnOEZIsxOE+Tmi0RSDeH6RDphtejuGOcCjopVWc
m1o5hwVPLDY894REL9o6VvHUpOJg625KTquP4VXQOvOOdao0ETrHbtBYSGktzsNTA1AYULf1bE9f
KM9voFOWTcmdFsylY26HKkcFm1OyFBN+Rd1I01MTIzUW3otHbugBfQ4RTi1wjrrNCYtM9J9yMPJX
hgfp3i7ka4vLdmPNA8z/aaxPljfFB3hyun4ctYQIwRj/c9abFRVgRZVdhSbMz0ZWR+ThRjA4DBpR
sn7WPIGbUZ93IoIn2zZnpnbTBqkbxLKkZiKa3sSEydgu71Osv7hsmoBC60YOEmKqrppOBoafTfkm
syJmWL0EB2K90qqxQHbEZ57Cu0SQFta1t5xm5bwVRsvoRU+f/Ckfjob01AWcw3CqRqR88ZAh4I09
VoRj9YLE7DxbrTrHZvST+kNdBGmom8mL7bMz2dmtHMefRbd6dRd5nzqPXRJbgkzJEF/D0QQS1w+F
vbVaYtHyFSs41cuju3RHDTC86NhvwV58tJi3ZlpRA1e2d3WWv6ILeUiz4Z5nGlNlj2Krd3bmiLRm
QUA/uditGUMgnqI+GQk2GFB7mbp5RTq2YX5Zkt+ICdaV1I7+b81V2NIS782tK6plu4533UDAgA1t
bw6x70ZB7UcXltw/HPCeG78tjobDEdatzOac3pl6ku5LlHVYV4JxELgKZ4ZngJQcCjApksC6agD/
eM8PDK5CnScHtZOC+4ixO7qDB7w1Sl1oka6t+ZQY4rcwopPjwCVyaD80awgB+OGQiw4Z5JU2wZaB
WDgOxeDEmyxPX2cdfHVOR82CBJh6f1MRLdCsTxQz2edCiUMk03CssmUO7cCf0emxuaMDYP4cMyrj
+w0coIEVO7AcIUfcgicThPMaHr5XcoQ3UWm9g7v/kbduE9iaUzIidUkTb0/Yba/sF5807VzrvdrW
jEJsirqkjs5m5b3zfnL4sWrWXRZ4I1pJ3OZ7qIQvaYoX3mTjVGNaYRPPmNa9OPItLTuWzxynzkR0
HyYOvs+TDm0OUlyHNLU61ConCwXY7aLU1U5QXesFULCuCCyIfqg6l1vpbfCXI98ilcl0y8CumgcX
J37V3iuPpZZrzj9HEhY4jaIzHzH6iJEhu41JJqjA8XBC8ltkwe/FPF4V+XE1//xsmRfmgBdlEWYK
MV7DbEgPuIRgaPZzDpG+4k6yLe9nXsUdRq6fKk3e0EXdcQx8z7P/pfnMPvJEQMVLLiybJOyB+cNZ
7klb/AAU7qn3uirzrRhq5DppjMYs66+63u0TvSDnVfQ0zGQf0CdnmzIvXDw7rOTwgXzq5sek3A9t
Kg/eaD2QWshAgEmT4xD11aPE23rCv1P4PmNlvtWzSeh0xOgRWf0fDyHoxkvfybDpj8UA4dqP4NmJ
lDwQLNTWviYq8BmyZLkZiOqpE6jQpQFsdcGzuNSs4RyCv7OV22Wn72PCFgWX/XNloeG2pfbYL93v
skMSSiLrD0SVPxmyQXxwNR2zo7vHp4aS24vzjYeKNIghHAeOB9h8RC1tFr3HXJDLz2n5bZUB/6JQ
F6HfAeZB2w9/anlaQEXCBLNCoOsj4gO7CApml3lH4yN5qpnKPBLNDfkcYnVUMn0n+RUxziL7nd1O
MM0LLndgJHqLRmkc0MH/bpvMIQ0SEvMgMbAJDwelXHma2Iifx/qmJz4RJ/BeRlqfvQNXQzcG+6Rp
6jSNagxdrgYOHJTqMdEONWlArT/fkxi7yzD84Ifsr7mfIzBQI0JKgymBLvJPsnOMIGq899mwd7Kq
wE9X/UczKXtdf9xgMJ4yETWfdvvTKNTVSDGtpkpm26HLfk5Mr73WYWvrpV2ojd0xKdvhZCn70YKm
t7FW42cLon2r9yTPDmQaX/7+4gHJSFkswBNIjo7vCpxPfB8G8xziA/Bx1gnB0RaAsnDyRLuVqYZs
Du7ZRrVkbhQLoxEEtghDk41UIIVaYju2RbF+wPy7HMAQenH124zpmv20f0ClXMKX99E78clMXZkG
huLt9W2x50diudUi6HPltuQsrHr2X/Ck2t7yKQ4shMej/0aq52qdABCCxZfz7+aYdrSjv+FChG62
nUvdhnao35ntVgfmDu+1iconkcVT3NW/NK2hFnNOllG1u9klMaR1h+iOhfHiu9YhWTAroDnGaVtZ
Pbp+UVwMM8+DeGpQYXqltk366LEeoGCiy+83uOLabV8OLKi8l2QENtahLHbYu5MJ6n8n48p387Ln
NQZELM258cULYwszIG8ERWVUserHILLTfhU+N+7SjHhC6dV6MvOYiJbXWUObgILzKdf7DxMMJ2fQ
yGgjLm9tP4feSMJP3bApKlfZgDVawwEezIg3q38daA3RuMRb2QixJ5BEDoxfHNHif+zOSVNt01Ue
FI8LqgJ9eHREDaxysogfqLK3dDwSQOneqC3WzcLeBO3E7We6RwfqeU5yKP5lhvENKxCtrFGrzCeo
ltHREdpuHj2qHgZnW2dl3i8y9OymfFVcMnk2/25Wa5O/5HiVRz1o7fLDa8bnghhTnoY4CbuSDA6i
D8LB5iUnLrNgHq+Ve1DrWUHdmvfxyc5HNte2E3Bq95iluBxr4ZvPvicfPWvdHDX5IzmT4hYzQCa5
wnnoCQFEyeBXRxQbza6YIejgDlY5G9SREDOnEdcucsKoAB464ZmARNxuE8c+LBEwQHJt9qXnJUFm
Tztmmib6dboEvYfCOPq7DL1Vl1A84SW79GT0os/vrgDX4otVaebdNw+eNSZ3u2z5SVjTHVIHYnMy
6ftkcOpjNGJXbbwMONpMT9Ua8O30Ec9m7C1AnYtRD8XfGC62GOe8Nk6iG959BcY0rYhaya2NWQau
i05QQeZL3e5a/o2QAaPUpCwkreFJN+Phib2LvWl6heK8m0gwIdp450cmAvLmB0o6ARTelTfBiHwX
86o+ogFknJgNiPw8Hp1sMr8aUkRzk9yNXgg+IXLyIPkw1vo7F5mqZCKZWMWH0ht+Yvsgd+j//IGm
cwKNGUTFWcObyim9lPVumW3tCTIJpdtUE4jly+WcT1gB/JX3nBlGhUxqeU3nOWxJ4gXZEdk3gAnV
xm0iXNyReiqESjCRVXLVZJ56z8vRsLYPrKCtlzahs7GbJciMZvphe+ZpMNyfzDZLtlNSXEz/SSAP
uGE+mQZG17AA0JB5Jg9iN/7Ex/VEif4LBdCnaZshQXSKjBnvU3lUe+i2VUu6/KTjL27drzidKWGw
6Ux9zLGcnEFGsX0seBGZAx3nbEy2kd/vCOKGACV+Lo79qJYKVcDsQUCEn20adNI91UzqPKeIBIPO
rC6z8ddsqm8cwou7JhrDyFcEDpD1ohMIl/xor9F40PQp9ASYIljEvbXyMj8qYD1I1FlEDXP7gstc
sxi36yQobABkGUHeqa0TT6GswEPFVRQWSZ1gqAGbpHgMajd7j11xWAQrAqmy325U3ycBPobYONbL
2DLNqgR/qJDqJNa7rfVs+/UfNiOwJO38hzbHWzRgNm8rLLF4TO6j6xD2Iadsi0IwPnZjsQOWxCa2
SZElORhjKlJV06JhJ9cKYzs0Q33Lez3otEiGsqltZg7lU5Yn9ZUMbbpGraOE5yEk8YP4+NhfvgU7
y30B7h55lch2mp5/Vv07zPn2kvGT+YbUjsiAIeEDGHJlyeLayHcmDlLerZVB2TKt6/l/hv7O53Rk
fBraWkYdxeUggQNvlCRkjhtreC2kAdC6mMjVyRzJct9h1pkNzk5kPTbaPrMeYkJr2jRKb2PTvtqI
rHtiBgPe+gddDvEhH7BDzk6EKMn5AZXEGi+LQAJN/pMXpCNaHARfFhtltOdxnPyCFzG63qlok6tb
4eZWYqFRqJftsiBRGvwNZdXd0LB9ZACUOOlx+qNHyb5GEzRoNZ2jpOFlWwozcDqN1kRrNxUxO24V
/WHsvcD4RRLYL1+L3r1iRfiluzPqytUp9NtQaxZIjwCnpLYgk2uFEyPB8RkxSAIh6RuyGwPmwF/E
RQprl+H7jdhlb4XZPYK/vQ0e+/MxjhQ0dtYei3IeZzDVo78QDIESbduM6nFR0E2bEvhsxrpzW8mJ
vWKUl8RA0uk5rFzwCpX0xfvBq+edm5AhMbNkx/b21a9grLpgGyc6zdvqmuMc9CY/eHETRG4jQ05y
NPF66WJ/MxjHFESV1WQbDXn3m96OAB+zm3d8uXjTZ8CJpprCJUvJeHHM6b22JO6JRxTurJqGgb1W
3FY7wGm4Hfp2iwWnP2lO45/xhMQBfnwMfDAf0VBznpQVabEe+fRqiRCz5J+DMo4Z+DssE/aRJddH
qUEjoCHl8TNhYkHGtoW4WxIH3aT2UV1NCOqCYVgOyO2GdcR/9yMcthJ8ixzlOyLek9+uldasAyjj
EMOh99HpuHQqNCtbzYjfIv9bkuPjzzQ40PHZkaYJynaJDt6bn2eYdtspV3IzOjYxDyknIo+3yQRt
w/x5TfbQN65a2DYOtIj5tW/sXV9ySVuVhUS3ISSgjwI/rq6WpnYjWQPH2plgiPFEx5XEUDztGc6/
xFCuLlkriP6xol069ciDhaldDPc5q8gcqiv6H1qTC2WtUZoYdG08zPVD7DlEm/sl1Hel7sRk4TSD
gLBVE1p7K0l3cZyDZkU/EQ41/QYKV0L4Mv+R2kox6C9gASww08fUCV2tvRpzep1BgDJ5lA+2MMSF
m59tl8/tq6cpdpIa4X9lFNHdLScUgPOTjBvjURYO5VZUPyVT+eL55e+J6u3iK81bIdwvC5qrnVr1
onAlfzSsCE8myXMbywfauxQCUjBCVW82DtjK8kBRUSND0Y8V6u24kxAvMe7vzUod1486FJnsgKyI
AKkEdDYW0+xcuatFbZTPrdt/Uy0j/oyleoaMQFCABGpgWNXNdk5cie4Z88ObPc7tflY1+pDC3vku
RWdtjkuwDP4jj0aCt9ZezmzMxRHZ0M5R3lWtcmfVLJ+LNkVbQq7ikC9viPq1bCM+J11LDI0LESyi
qKus3OcWKft9hbVVxsWxkiIKYhJVCnO5+YY1QhdwnxeC8hKh52iaGFCQjPXHxybwhIPul97r+iv7
kXoXjazfHZktN4sfNkjVkoeJctD5uPqvIum6C3DOA3e6PEoUOhvAMdqRsc0Dks75HlvvxK8QC9EY
dBEjIS59acyHzEXrUeoETSkhnyhRHlTLIqzIvOHRHhdiYecWodhictKq/CD87AaqH0d9unomMAH1
XvU4Kzp0NG3P45iiY8adXPWILWFr5ltN5Rkk6pcye0jaMjmIVD3XNfuiFhkqktqdDbaDGcpQMF6t
Xgf+H6AoRK0PvfWj1azqizliqNAKnNn5jWE7ZbjFko6DIOTLUcn0ttjmpimOVUEFvqBeCZjwYmYG
umN0fmgBtNqpKl0CrzCBPyDSZ+QVOiDRGPEh19Jb955ro7cZMXMytmqQMoCLKzXhkzvovMSMtLck
tjrXyai3yA13UD3xdbYNU5R+rvepm+5joCpeYZ3JDW8CAsOJD2G2t0Hd+jYrNKgFC34yB1W0G6At
NqS713N29n15HXL3A8nQPrVMfnJn18TVvYubszL6J5yJTzlt1xRfBr84TIbZ4+8kwIWRojbstEX/
rN2pwfGGwJR1NBOt8jfqZtBvCkQp4UikzwooH/l5Rjqqhgev57Hgr1CxlF8USEgsfQ0KbnpG98ro
GQqg4E1hi1jUZFOZKBUtp/yF/+mFPhrRLmTuuiZLgbsd0EQZeIvV8AUkSlcTwEbk7Pljl7DcRMBA
ODh59WP1f2tM0fYpJh7NnDn58ovDwe4Z1t1qCTihaCZFIs1Z/go/DieHcxrFx86k38t4FVO7JDuE
eY9/zHV0QGLiQlpXAljFX3mN77S0Hv8AJTNQK+5TzbvOLBsm/GdC67f1lIoNuil0HYPLJqB600r9
BXqlsXG7s1k2J2Fi6rP9jjrP6H+4uvYn6+0vh+X95HWcQT8sjyM4b8eP1tH3ix35nEB9vEds9Tma
0DeMYzTw+izkEs/NToPuUbjaJvOM0O44h4fSuvY5wWZ7n6Yfe2zi9U/mtDc6Yxdb+OLz0nskFYTG
KiaqyiF1UWPy+d3qs2LI6269+s0ySI/yvfehcc5CmETS0RFuZac/crq9tIjdOqs5t516cCwB09Rp
kRbUA5weK6I7R+Tlr7euJHEvwt8YsIA/dZSMIZKcDYlPad8GczXezTa7+XWlDlbDXp4Fc5Skb1Iy
/PXYa226ymxDDRaWpTPiH4rpOfes3xl+lLT2L13XvGcMZvlMXABknHtTfblG/sfyBohVsnkc/Ojd
TZBVyuFBS8YvKeWVq+d7cPMUjAjNZ3VpFmTSIIWJ56jyPZ9C5idoTNYjUviAQfVkJFYGPn459YdC
q98AgvDh07SUYqUAlGGR9xe5P32MxkGpL08qz+NzpJxt1MRYf3MnBdQQEXkIh3oT9cyDoX999Hn0
VXRwv1j4I1quXRuyLAkXXad2OkUpsByIzy44qLZHBlBdU0RsZyEHK5B4bzT3R4vV8qxcPPiJlIHv
RguyKbLjitL52Y+UL7aXHVsPE3DTTadKrsdko+38TJMQKDR09snMUCNtQ2fu3lPdoCovWigyWR5K
PqbL/yTqPJrbVtIo+otQhRy2JJiDSGVpg5IsCRnoRmzg18/B28zi+c1MeWzaBLq/cO+5dJBLu/Le
d4290VyP4YOvlxsZqGHrkyyxQhyHhNdFfYos9DEr5aGF2gnujLyqCcukWlA8mmUck3bCqVwsbIAe
+aUjCPvOOpd4RkoOE6OhDCizSCKzj0IIfWf0uXYYHY4MEpOOvq7xVtUFwK9ID1UR21twZGRazZgg
I7jjS/rAxUiiULX1ydLa8qPK56cpeM4ycJuEWICsQ5q41WxNhnmgUSou+lvrSzO8lDFDxCjJgnxn
eCO4neI9wJkS4ZiIBSxNoee/oDROHbmlK+dtknUAUKZuVr2uTn1tvNoNxD0okXzDot2rIGT+gYkv
SsPZaLpwikawZ4BYQ6NP8xOjnets2Ba8KsWYwQXM2VfOZx1zyzT1+DUyE/ZszlFHDTgNVRpO47cp
kaa703el5mFnk/lmupq5ThvE5FVEevWo2b/O4O9Rg81ToF8baapQTB7Je5Zn0sKJpzSIf+rW5Iqu
9YdEIanLFemcc1kYWwFRADGLX+4qk8lI0iWYgad+5Xt5/DrY9t9QqhNtvXupsmTrTjZTQwJSyOXh
gwoKANTKeNv9qFSHOC+OPvHDN79Ov7wSMzNyUkBfdOCJmT6hl9V3LFnlcWQ86GBy4VJKpo2hRWdz
qJ/dJtK3te7nS/AR2YKkVQRpVIRJAsho6XSwUgerqJl+uSGuDJKIlM+ClgQoWaJj51igWDC0kfni
It0cWn1TaX2+0WwyQLQYpPOsM/hMNX+jKy0NW6/Rd3KkLjVmokfx+T10OYhfEw6LXojrGDffMf5Z
GkpYz+NP5ub+az7eGaPqIyNqBmsjPj+QxVBycIjC1yVq+Sil/VWw2VllFB97RzVHzJzituRRJpHx
XhWZi/WUwDdbUAHpPRYvote2/2gW5LkLmB8LHch0nnDhg9gaO0PtG+LgW0SHh9qq7GPrEZ1qV+0V
XwcuAbytCXU+brXp6nMMw9suPyi9XVRh0AyHwaOXKhYhmvKpgyP4X4wGLgWe0EtLnw9KvQw2aaGj
Hqy6axKl+2muiifQUFxkuMw2inC/lZyr3ZDr4LES/89FJtyb/muQioAsG4Q1vWhuNJy3PEc9Jm0l
dxTkgklJO9oPxO9lN4RGDGmIEF5eFhIcKlxcWlb+C9Djn8qadMlBC45Yt3qGa91jToAomVQW9YK7
6dlaOn73L20L94QzAAJkH3DURLa+LgyD6CJQKTUGkTBQ0ZLXl7wiNDI3Uzn9VBmLwJqz/ChorSm4
sFkFdfIEu4OfzsWyzvzxV09YVbgm+etxRBPgUL9EzKUA4LO8+y/4TMlNnRn2rpppOnWSizYz7/Fa
jssSeNmHSZh66wLQ5TFt0LkZaCmoDfP57lcjpT3gyyJlcNsBst+0OqF5GLEvBcBDPDkJKzpmRvDL
IzR0uFsddixrcik3SCugzHlNszMGCYTMbh2eKDvfkrEDDOJrtnljifrJet+6WHE/sxqq543oKDeJ
qrOtJN3TijHNtMCa9cBXN2W55HOtswKSXxRA2WsQJKxy1oKDojat8uEeQE55zIS3WEH056Gs9UPf
lKg1Eg7kxDReFnhSZHt/HvjUq6q0+1DjpugM/TVw82AX8Qv6XgFTaVbrIQe7XRbNO7iMSxun2Qtg
H5LoRP/UpFl0NJCWrgd4PonWa69wC/xTV7H+6rgp36EKswGGSm4g5dhpmi0fXTP2T7bjvCAuph6f
35bEWM93r7YSP4XSea2c+wTnyOtJAQQy4FAirHXbuvPvi55oYTL5zAUAwZOH4Ye1qeGP5S+9rus2
NJnqwtt7dGRwG6MdYKZ3Euh2GbxMiFry3bY7SlGLlAPoNavKHY+Nhit4cLyDvzCRl6RcVOzvafoT
9fVXGv/FHXRvmoyz3XhXbZrex2pD4h8MqBidBl/+m+kEj1lAfvI8IVBNaTIt4+4PxrFJwGLi9Fgj
wlVgYMQpXbBqVvrnz+I9YAtOh/PXzMmfxQETscsFipR9tC1lsfduZO7uL9UZ2Tr8bPBKfpg1+p+R
qYNO9o5HSkAg3ENuSVRFhn+lAXoeoYI0gXkw0+LcdupJfbY16WE9jJHV2NxMASsBNDUkuw+LHTm2
rbGGm8h9wv8atISt+iMWP528ThQTAx7gpJk2IE22Nqq6E5Jf+KfR3FxqvUpuQcOMSbuyqTK/2fKS
OJXYr9GU/U0dOpAgozYapNNditGByC3UNdUyZANy2o0FRiwHjc/TkGCTNCEjwNBp10SYu6Eubbrk
CiRcZrjGGZAUeVBo3RUN2pZ+uH1gQtHhrWaA68+nci7wQMjvLM/ka6I5t3H+cFqp48Cd6rBP0TuI
scYnYVRhj/v0ScAyZeuHzbkwc4eZqigucTpWexhD32BRJrj9OTmd8XD2mC1h6TDOqNTbZ4OTZ2UQ
vrTuRAphEZbuZq4b2rwAOI2WaxiSOn3jYLPburH/FZuCREvDxX/G6j1fIqK8nhmDgvLrYzNeK7QT
Wz63cySCcDVruYmHpdl2DQPI3Bb7DhHBzohYvE+1Ekc3wcsdD/7DPNrxrnfHeV3y9oayLXYma9SY
yUjY4ByAwSCv8M2QkdpUoSRJbdvIVEe9+9RM/R8hBk6ol112qvGArMo0Cm0Gh49DZr/G48Xr++Yo
ctQX+BRZbIrkUHotH4vzO7Q8J1oNerTlccWsG4wEE8QSAgHhh7QUX9II3QQXozcE7W6IQaw72kyp
V7LwscvRRetNZwqXeNiXnFzQkpxL55b5s2PJY6GKbO+WBXROlb674o8xLQEQS1QYimFeOdGzAFq6
lBHSXmnE+xifF6sU58HPOEayBZHf0ycPJHNFqfowI4VGaPITkPp2i4XxHCxKFzUT3psK/Wkh3NOs
kJKV+WgF3LLxDqM3gkubibZg474bgs449h7NZORi6dCs7gTGs9lKhZuiYlQPjcLYJDRyB5PEIMZq
NREwJBMAZSKuF1skaeVFEF3RKRgXCBlp262TNpg/zIpKyjb87koxQSSESS/oVDFTT0oVsoyns5lg
mbAny3slLbPaJ1IQIsSblZPs/qk6xuD9MP8O2XTvBmy5bB/OPRbL59YfyKFqvBz7DauirBehxMpp
DmkaDqND7FLsfvcj//+mWYo1cvf++2F2FevG4p5O/kuQYAYxU2Yf/rQfkcqtWV+9jA6gz4n0JqMn
sfQ/WTqUqKwQYSFjspbjANHu7D3Ax6gR2VOHRIpCKZeMHhjGYXpXH0wT6Df4BQPPG1H7BP3TJJ2z
5ZAuxpzzw12UEpP9V9C4emaDAMP4jJTlvo6uxU7QOmhOO2/dAFhcjTkFFUIjvb86AgSeDRQo7H0D
233MkgDp0FD/kM3LyEYGvPcQSwdfMDfIn2ovZag2HyLkNlsCg4y9E40RJIXmzo0Gtk8M9MJIqg4s
WC8Da8aj3XfvpQC5pC2CQs8Xz8JOiIv10ZDYNsiqTvzGljxolRvDuKfkNrvhliPWfiCv+4Q/B74v
KKoNoW9YH03YY/4v/joU0oiswdxGKAOSu47wiuUlGqSs7rneym/YoXelo5GfGJedVQEEbQr9KnPO
fjLc8dycDDd6h69drssq2fPEAGzl3lpxXbGtdez76AdHmxKTzUiEuRrDnCimirCF2ApBjkEg905G
OeGlMtghciEUq9lgDYVezTNZFCunJLQux0umeUize5slSeaxeJiOXAI1iT3JL9mQWNAcljAJjxA7
E50FDsL6tZPk321RkTwwa3U4C02FRlvbyHfIyOldCOJaT6yCroNiZWRMo5KbWzIx3qMsgrsQ07H3
YnjQ2wicdtakWzHyDol6+FL2VknxBkUDBaNjbQsdPxN8FHhyVmCvm8bi5HHZTjkFoQ987HXhVPe5
8P/hOHjt1Gocuxmrpwp288j5wuNHCTAhomiM4RPnxLSJYtzNucmiHavTo5Zxb2nk9NL0yXsAqGNl
ewQKlrP9ZyVMBBEyUh82GionaqyxMgm8fh+IdW5I0JbySYzTTOnI6CGjJcR9At+wwAHvTCj2e3pi
gydoZWvGl6fXb5b4KmreV7fETmIBBK4lBhGL7A53eM+cAVtFhoRCF+42aWIwl/GHcSGilBEGUdbC
qJ5Gi+hesC5oLbvmME7Gk6PH7yjjxhDfbJ9Xw6priMxjd3dvUDKujKopNqnDzZLGXGq5hyk4++iy
gDCyHQIatlKi+etG8Rfh8cOIT7jeZNUhgFm565X9OrY48QKT0FWdQVA5UTRXliV2BL5sjYJdTNM1
jKbdTxZyfxaLiVWWsWOIPe879ko2ZQQYzcOxd8Bsil7r1thsKOc7GoZ5fmqW9B9MXWuWLQCAmG3I
BPcW/p81oG57pcVUWpjxMcXrwYmIkX/aHLy39Ltz65NGHyOuHPr8sXDs91pnFtjXSDGmM6DVJ2/2
SY2rgxlTlPZmTtkzbIjOwo/FgAEhrxt/jYK3Bt/Gwc2f81q9I681tzxvYR51jBTnhgN4MEIdMUbK
JHqvGgrFfgYTRMLeO1vejPnwAx801OKAEpckziAW/6bYzzdAs9182iBj45J3K7TMqn0rLSzFXT+c
gmHCbMkmbsI+FnX2uUvajxG97uTMV14PIlU3U6zQ1aEKZBlDZLjXvbUJj7IJY9aYv/kuXzQn7a59
63yXzFQJP60pWjvgiWlnhQOy7pB1T5iDsMmtjjqm8K4MpunO5RA8tEhwc9bhZllP9ypiK4kTBgVM
dJjI+dvSpZ5b+PNl4TqYuCreSHXXdF8R0bMymgZWp9Y/5i6UgSZzNtUwxTdvLFkXQXTKxR+DeHjs
jAPOqHkd2YyYBQ0w/jXWVF9ht4nRCOVReukd/w87+ZpgursG3o2oFrAUlMTormt0YL6ZH42h+CTt
j0k9BXJnJBjJC9Ze86LxtG7kab6M8QCe03y2/DoLe8b/8wAag1feWHQMRyt1NpYGfX/oimGbC/Pf
iJqniN34rkAX5ALevBn390x3b0UHOpcx3yrPxt0sBm7IFESPsGxmTcWxtbG8dew4kJDCCKbijCg+
z2XYZM1fImim8tiUmwS1HhVHsi/7YZ3P2XxMUtrzNL2j+/pSzvBgl6B7WDSazBzw2gFNYpQPD4Cj
hf3OBoQnzjOUGPAlL/HPYNU/rWyzBzdJfryOaDOYWavWzj9w9T6PDSe/NuUPMh2nU8w4LRUGc8sM
mXS1z0kp3LGfeTRmtm8OcavxAOmYonOixkeI5MRrJILWytWhCMS+Ffr0Lg1pd7QWPuGezfymovY7
yW5aYDxPZoyVOuKkmhaVtkPkI2NMPD//wOr+1/NkJPmgACuTgZgZWYe8Sb8JKkIG5Q/44DQW5fp+
1NJPCVkql57a2gxqhym/1aMHEmIyt5kNcMfsRiSyDOo3IG+iTu3GHsUOTBNGWe3igBzZPg+9ftZN
IqC86j2J7YYn2hIUFGU4R7DP/FQdhyF4H/LNzL2PhcKZd0IdrRkEjmZbYZGDJeuS/A3vJUz46jKn
+N18QTDoTIoYTiGSflkv+iQ1bSfZbjMWMOsqKI8tnIk1PxsUSPSJZKdFbBH6yn7Q5Bxje6ofFtJI
497smNOPX+MiJFJPLJgL9L97zntkAo0wn4vmJWi70CefOOjiVysP1LEsLC+MW0TgcdlU4POzG3Uu
uMdZWW92y/aOhX0jiMVFy4ViQa/0YyPFY2pF08V3uk1ftu1X1euoftwGcSRHDeHgzbQtJfvVqjZZ
ZtuCZNEywExoV97J8ycVUnawnV90LZ7L3DWP4OPCG+g/2ZPuCXXc156bHONO0afDLdtETc7yG/jd
uq9rE7kcV65tkoVdOQh1ifLe6qQUkmhgv7bwYcGzK+PJaj51PaOvDzgTgkbn1oiJ5mafgvZXJHeX
hFgCGeZda8Wcd9VsnvpUJSciyM8WifZ2ql3qOj+mCCFCWyDHRGlkQ2f0IhwWdXxmGvWJxGd+HjIa
RoJjWvh8gPNMl7wD2mp5HSLzgKuIDqsUHYOrBIv9UOLsUU12hglFyV0WdqjrlCmTZn+AG4qIalNP
bWTMSBvE8Dhn1KigpTZNwH+KC4eQ+cmifTeTfDuxSNwx52j3idsQNBgzNZ2rvxxGcLqgA9tUgJH3
jPs4IhU3erJmpVadDUevD3xByaUUNQ8ticpz2T9aINf3+Iie3YTJROy3qKNK5AR4CNJT7QjiCkda
MPwd0CJHZslGHmyAD/tPXQLQGzXEyNKaS7MPA2fiVegJ1eDw3rrVUzURs5H2VN8zk+wYHXJFnxFY
6o1EwgspwZSwVy8qPyxFdzZ33Z9vIeLR/4ooOTY9pgC1pOji3HWXPIkLuiE0yjBXNB1zRVskp9Q4
8niy+EjpMRQy/1XX9+/0n+SuCypK2VxyLf5zLf+sfJinQ8wF6CkAq6lpv7T22UPg5LXUaU4OE9kc
wahzSYEgN68EgiG54FTwPXBw3scwIy5Ka4werXHEcJ+xzOkJEs9ilF9QZ6OFxzVWn/Wa3oeJ0aZz
MPxEr5lKjiKS735OHLIjuCCNOvT/xdgGrTo6FB2kpYVlasxfbh9sRS1+IRgclGgsdqAp0PfJNtYV
4St8HJy5BiW2j/GcER4SziwPDlBO201esB0g35Qta6tlYxjAVGWQWJKMpw3zyWn6bt0WrWBg2P6q
0hFhOsQ2HQse0E0X2+6lN6S+G5Pih0WXFbmHAMrvpSbpJXB6fLd9xvgyTYjn9aNLk4KHB4wUeuVg
Xgbd9re8bRAlJmfTytR4zp7pjvwFVcqQiE1jaGn6syn+w5lkyEsMePNRACGiEXoIVBANnHD6dWRo
z/lYxWcXii5Z65xzhJK5e5L6aFVo8nFzird8mK0tqIM3qTs/7qK16KDsQqoCL9ssLnOQqITR/nig
uT8cYyY4SKB6FjElRhl4H36nFUfTk2PY5wUiVGRASnk/uq0nZKqJf7WfjLfcz3+TeIh3/hAjmtTz
8eQcWinTOzOeXd4FxkVLYoMNTYcA1RsBC9TGWwpNdlWfbFVl1wo05HXUWu2CyBpzjCT3mK2TLk7M
crOLdOOG1zLlDcq6zeC6xKgEYi9s65E/Ll1Zw8S/9kbig41u7bbDu8WYs9Xyu3L0lzGHPZVpoEmq
nJMEccXBqVU4FVfP9/ZlFb8M1UM7RdtMjLRqLbnBmAk7HQdG4qFI8+W4dhO2g6AYXuKIgjuhHFzn
i4bVKY5LrFBcgfVAynozWKmwKeHNdrwTOsy1M6UshUX6HMMewl8fvMUI2rra+EdFVW5NLXjqEPzD
X64lF3l6MmqwFypILuPQEcUgaEz7GeqZl2Ka1stHiBGfuZQJYwWUdBPelETD1gSeYg+I9i82BpwA
UEBzidOJTQqOD/azNkwMOZLVKF1G8egD956sr2aJDh3nxqm4GwvqgcaTTHQ32ZRKww6WzlnoGACG
aEetIHp1XMcP/wtRpBDzmZOtLR1XhFGX2lZiNTZ1Nsw1CgEEoFgf9DVpGXJXxfWbFvk48Kox2lcM
f5YSd91pvxPm7jDGfceBgXxFFt3BT2ukXWSF2xUIrG75YWD/3CZ8HFyCa5u+CVk2XWKbovVxh5JL
BezjOAZit7j1Np1Ck+oE1Vc7AjkYK8RKsQ9gWXTNSzITlhWkzs7LkfijjYy3w1h8jIQ0Ie/jT8kw
4hOWIU3YHKzIdt0CBzqJqA6nxnuG2IbRqDBuk0sZ1eFQmFnjZNeZnmDV2Ym76+PiO51+sLfU61FS
F0JORy5HnlriHLqSOCuyQH+NvrlgrCvYdJXsT8b4UYNesZeGPA4KXWW6HZjtM+ULOh6yOsa4Y949
u0QEGIkN5xhlqjI4mPsZ/Wo8PQw4TFb0dPU2Z+gJmiHbyV58uAZPHOXZr6OcT9seKSfy+AVFFIIp
fIf6pCEeThDnY8o/Lv+wX8EGBZiDaGLk1COC2Pjix6QKRCRmA4xgx0jc61ZlV5XgneW07EKkgfrK
dv0z8ar5oZlgFDBuWqeFqs4Uy7ST3qK1tL1HOpCvAuv3Ni7HkAqSmTrVSt2h77LIjIRCgPsc1Wsx
wjUdrCe9r45YYkhiN796W7v2yxzSP5pZihhcWfse5suqzfu7QZvK5PDBIR6St2o9ufbW4PrquABb
rWbhbiMoYIMG+Rddim7Pp7HzDo35Gg0ERlbkua10bWYEUZj7PDsCPPk3OVF2UZGegTLXuFkxR6xF
erPaZWA41TC8QdngU5xCq8e/SRpQuu6ge7CA0Ukw8aZliOZMp46gs1UkD7puE1lkUouUDJp7961T
wYbN71a4PmTucgJ+iry5QuSLeG8pqQkyMmlL9Ja7wqMyTNOdY8c6Irb0EzHNY1D3NGBFv2Z/UYEl
Ma2Ni/qLLJ2N0TXzOgOcF6b+AQ0FE3//jkF73Wh5tSH5F5Gj7+y6ikg4rwJJ1f14koVf3dwtOG/U
yRK9WP1JbgEcF0tHtlkxlph7QNPgxYgzBfkggdcpAck8LUhU9Vvz26r5y6vlN3FhgISSad0AD1l3
A09Knwged3kuGvFmxuMjtPwxVA0A1kC/w1h78hgVmiUBQDXjyZQdSifp6wyBVlcvnr3Bwn9XkHvR
lvpGH4XcNyhGGNSB7pSTtuqkOAxZ6+/Q6cN4dxOk/3bcPWqSkXBj6PMeAuG8gnt7TEs/3oLZd9a+
B5mNaODXdvbPYwFBkGJ4q1mLKS1un+smekukecTYd6wa90xb+NYVNRlp1UZG7hHU2VPO0jyLBQ1Z
8UokMqr09yQR7aGQM5VVgQZFAzpEIwNyc3gG8PWSTMljUsafkycYAGbIzaT2bAXexrXVTwTEOjWC
I+KWAKQVK+FAG44Gq8gotpgFjtzlQLqQFn0XRbcRTHx439sTIB0mzkwIS+DxbknYjFnmztEu+1vA
t71jM04/pbfB2nBn78ga9oQJKj/21pitZ5uhCYEOWujWyIU8OWXbXurpjrwLtZGae+zIVLultdgo
1/lUQ+EdXQ89MIMe7gVRUkQPCEuqSZ3BZwtq/bTYGpZ2LDsXIjuNSag+pZ3cRYdqLgCiosm7jEHC
wYaHVKNBJGl+8bfgSYEpb+od33PNrEvJZkciFxNIbzoQcfIymHZ4rUEAPtXRAz6nAlGQVq7NCCXW
ZDASO03QyLaBZMJazgNqFu6slcBXNdcY3hYSYTfWa0k8bADujO6rDnCBay/KZqdfmZ8QoB9lab5l
Hk8CUYwIPjhtg34MZ8V6y4PdbXjlxh3rZJvWzkdKWARKOZSEWZIz6q+dreehoWVBwrQu4whqSR9y
Eu8gAv+IsRa3i96ELRXlWmZUaUk+vIml3u7EiFSattphAIuMLIrgWPv4HRbiKFowEp9Cn4ils5wI
XDZ17ylykkM/E9TZMcHNDafZxNoxSnpakoGXr8RphgVQnmfIAgBBx4OvtHNdRuLBQuu5S2bO9CA5
Gnac70aUGyETwotcsMX6hELaz2n0R2ZI+9oNlqugwBw5Rbs+H5gPBGm2Ga3aYuFFvIHtNRQmy8lT
YyWx6G4E6TE7vyrrXUN6EJkJFJXM9zZIJH/LZ5b++p1h8AMvi3ZOWMAaXQcTiFRkLmo7Z0M1/ePE
y+BLQqvuogROWQNfTFj5ptFGNH7VqB89gi6tMjYPFYqi/dgwiHL8+hxo4w1Zh+vZE6JOkxm3RtKh
kCQng/+etmCv0nMXM5u0jc5FLe/O57LH67w8F+gEh6PSAfmWXvU3dlNz9NP40pmgC1KC8TzpGif6
pzdZtZjyin9Bi8lQqu5J6/VfzfHtLUf7txGRdlEzTjeVNHYpYuOwRtYUnslgHO8Camgfg9pK5Nnp
CSCMhWIcvGQMZcibOdgY3ePYajBy4jxrYybAvfD0NQ7mY6+8ErKqcRi75sFg7EQgNQy3VG0zDRiY
0bjZurTP6N7Ha0bXFkBFiKhWUrIigWmxNXKaucaiBXNTpfoT/BwvRJ/OvIQCflU6xMXUDxMpB1jS
HHdN6ecjjnSvKQfvRu/bd9cdvvWke6L61/dN9STMcsPgo9wOCGRXCdIBk+AK9ChYuXoz6gFdIQWp
o7PuDC+oaroHfs1HMNwe1U2KXqzvoI57aYwGTc3ysCTW8D6hDxyZSwQGySpSpzhUlEtAl33HenFn
thCOpdZqcKr116Q3P5Yxv0PQe4hS6Evu4KJbsKwvxhPo06VIHhdFSGITv8Af80SCJmtcdC0bZr97
b9aYsyTps1PyZ+0VyHRUPDzl5s0PUMiP8m4v5nbEhOkmc4WkNY5+5oBv3ql/WT40GxlfAYoGAIin
ATYaynfWm1cqd5R/E039EBNzToALQEH3jd3C52BlXxlaMpTrcpXrrAytoiN2zDA/HV+RJpGy9K2y
1COctgdBNE6PTjZmV23etp3LiB1u0Do2W0HYEZ8j5Urdxga/76R5pyJGHmcYMfynlEWmpy/Wr46/
SO5um2UCAkShMsqnkaVIz/xtjfHZe+GqG9b2VKBkMsSpwjxwgCPJLAFq9jpzJvuEhxQ+QB3fbQUs
g/Pqqhi8bwuJUseZ5CUWOSk8olrCWvRP7EryISu0jZEr+ztmd+/I9t74xaH0q+lSD66GeRL02gi6
XLn9Xy2fJp0Ud8QGfoTy0nX/jYTKUFr5v1il7dB0+ze9L24y7z4qeVYdIsS7Meq8ECiIlNj0Zgob
1w2+Hcf/lFPlIVPiSWS/nnBUU9WxpLPx7rdXCWFeLMoM3z7hdf5U5i1KHe9aFRakYAitMC6+PWRp
7OBc+pXyBRBx75JqMQM8gNvL+ruyH+3IykLYpg7Tapa1bgXOraaR9kYCXq0pCTuOQS6ZZRrjiie8
BKfJaQG3c/pL05ahZHWyG31iWWcxd8Sam7+5znamdXBjlsPsXxQ7d2jdYT4geWAziAjVt9y7kTcl
nvOhfalL59bWbXnsXSe5JOwUaMezp8LqO5B3o7ZHmt4sO3Xg/Q1pZmkfw8e3y5xQvVFt08xd/CbT
P4usmFM7Vn/1PJq3GNElmCab6pJ7KaUkH4kzQfFXfA1mhvXKAKGod5iLKB63PlapVZHm+yy1T/gH
boQjkaYlumIzmR8EzhxsG4P27AqPrzO9+YOzbS20724jSBrS3b0NdvLQ5I+d8PowIrIe7A0IY6Ud
dZXUaxBkGZw3fpd0jtBpMHIjlP7bxwG9UXCvGQjD4YzSd/C/6oK5zawwdtBsTpt6jbDnnqc1iJ6i
WltmhJqyEDs3QBY7ea2z6iODFAuNPZrv3VIXT4VheZeGiYuXYpzjZoCuZtUnN6seElu05OAU+ZMp
1UePb3isifXB4pbFkGkyr10EUUWYIRpQ7HxWsd0Cnzf811GVd8ND5AoM2iJHBeznZiqix6LvgIlE
3rZyTGNnm92DllR/Ab3YlgHfBEqyzMglIPNF7quxfS90YpfZvp4tDcEQNYC5AY/TrcemezT0oT80
DyolUcPrKvsaj4a+83B/TQNZEX7ELkPhNhryGMIZnpRMifGGwrsERd+QQRdluIoCSRZs+dKb4jmP
u/Iux3pTxu1wKyuLGmZOfhzb4d1BgLeb7MBGacjEKkhogwhuHa6DQaIgMmOkMsa0GwwV3wuM85bB
VsktI8xqcZ+ea9iModBJMawSM98TQ4joqKyu//+hdeMbfOaJbLC+2TWeVpyTUe+A67vFkjVKo+Tk
Z0sEmyTKo0+PdzGzvSfHMZLHqNT6kw0jcsMGF9RTsYdSZjxgAxM3bU7xWdHfxw9IKPw3LlxmjQMf
jP5ZXUtn8Zd1ATlcI6y9gRb6mJjaLwM6HbdrVwLRrO4abOvjYLJ7DshH7UxI5kmLUyUbbq7Eyd4N
1k/gnYsUDE7pGOIQfcYy/yIb7UAzKy6uh4bPcexTPinc9LX5C94S8KWLko7vz7/j0TIj4+E/8zZ6
8H5jRdrdaEmntnkP1g6d79bQJMzPQHgncyBBNFNL5Ijs501KyOA6q6OvoZirKxA3AiIDZhvEybD4
xA4qHWPr22STJ7o2HgOw66zXAF5RFXBSVq2DAy8TWx2mChbxfK0AB14y+nzieyBxG1NtcKvo3jWI
OyCPya5V7s7jXvhJMG82c7lv3QKQcR+1p2jCIo90+Mqqo9vbmYcJri/lJmfMsa4rtAUimRd4s2oP
COw4+PDN4+pfFoBEYB5MrBO6UZGB3ZjRY6TolUctcn9m6xmJf9hyWpx0N+t3Vs/SbhhiJl++1m6L
zPyuYdO/106Mt72M9IfMnj9jrfW2bjFEx8nmUOF13eZRjpBh6QQD3QrtGKW3abAoZ8H6ZgfiREAs
waW6Jw9zsfhZmI/sRHoxM829z2N5GBzICH4bbSdiLTQzSfYxgSPGODgXyXF9WYZcIYmZdMM03buh
Na0XvfZLfIX8V/oSKBRz0e8jfQrCxDLbO7DHuggJFHd3xD1NN/JTnc1QEUK0pJ8RfMLazFzX2QAl
q8Jvl8h2r7PsfMlU96tPZ3dGcDyYcw/iecAtRQRwYjrW3uZkgLLRE/3OHC6ZflEaWyfXc39b47Ea
i/rGN30ccrRSTJnzPWp9mPuOCQaLl44jxbxYVcTCUv4wQJf/Y+48tiNH0iz9Kn1qjzowAwxiMb1w
rQV1cIPDiGBAK4PG08/nWTXd1bXtzWyYlRGVJN0dMPzi3u8u5yY2T1WYrKq+t1buWBCJ0cWPHEIa
EJTUWJhROLNSyzfd5GcbSIwYhQrzbsYRYz0m2hA24q1ELBOBFuya9jpWfrwlzIyhwxAHt06Um8xB
lh65OOPmdlEC16rRcT93TXbvBQdIVvfuoYmNS5Za96aLuB+dttgV5vwRdpyWmCCgNuWrXmXJ2ghz
brPi8tcbyZnC9M8lYBEyDBnifXiOk2jvKhKmKuYWojBhc3kZJ9XkBQfZzC8aUHXrM79NlCJwr22+
wmh4i1ujfqoY6i8TsfMKbd09FtG7qGngIKAgmlnwvpYDBCiPu4XBiNJ7gfVxz9agW+Zay4PhFtSW
An4tkr/fHmOceAjkjcUtT5HBTDdoeKt1Fcc2PU9DErFd78oB7UkWtzUcYhvoROptcTPaW2mTtcYU
QAezeu51W1ynWtxjwooYB/xgV+TvLKRWbOenANeRtYnTh4BZRStYMb+qelhzqtifphOTRaTtPfG5
ySZycDnqfF5ARVBPhotgngDncV05VJ2MzEgwrZDpUmVBrVwHAWYE1GwLgACvFWq5tRgA5jjxNSij
dzBg42KecmsNkehEpH141035x1OovaJGtuvMC0GdB1u7Kr2jJnTwVCGYQGSHYhI5frzTebZKC79e
J1nx6uUNXv/WBSI24tZovGVuEqnYTIg9ZJ2O9wr3+mpGa74Udfsnd+vsczTrY+WsedaPp8k6YJ5u
NgyCw1Ue+8kS3pf7cDJFB1Ih3hRx1GwgWrBGDa4RJ3HtUzEZ2R6tzJtubPfD8VjR2LWminn8qyvf
BghY73HcyOOgnQfZ6Rf5gePJipvlLHmOEoC0jWBAG+yF9jPYBjNF7PFc0J2gMPRanML9HVnqPoQ7
uEhE+e6bTrSytHhC6vLaSBxYZAv/SM35NfQyxj7GdMks4LXiGjbmNYTkEpgOwXsdVBj0pr+LLqce
VlnHWKR4Q9F61h4uJhPSbD+ZHSklFPgVWUdumK5JHuecnqD4m9o6lSSAumofYZ5fuz3wGz+m0tnn
k8vJKpgmNHNebXRZRoBKzpEH46hN+j+EN+yLfrh7QfCDaBbF3Fi+FsnwCTLVXheMCPPwIQqQH2mq
TmS6kjJNitGGOb5n42bnKR4Ca2BjPiDY01xwZX/HEfKb/xOBL1ikOVtALDGK4bc2knjvGD+9wmbk
i7sBUlZIa4iwhWlRY9sg7No+Wyld4ZJivBil7kvpdAZgKfVix3O2tutzXj84CODBEFJdowHYz2Sa
uIUSBB84LuV+lmBmMOVmK7KOjr3LlMIjY4CCG7/iaOb7emD6CiK6OeSmxewN6k9jo/mZukuRE6Pb
1WjiJ+AY2ulPI88SSEFtBI4pIIgqsU4uN+/OCBJj1fPzKI9Ut9K9IKC4PJlBdFdxMr+bUHegGwPv
AQe9qtAH1/1oL4jbydaaO2Wb5C/RXLir2oPnK8Nd2wy4rLSUm8513vokNYkD6+4VHxwjoHHR9ZIh
3ICVmnpzvvpZMq5ZhLV7wQOJ8fNDYd3bzdkUFs35jImVcCIKssAmYJeQo8koiPzxvjHfQLKtnX0Y
5jfXZmHQ4BPzBjdCge7NN4vAjk6e4nC89fNj3xhHap2X4D9KbYpDPtfRQjVq3HZsXZdNiSGCx4pz
kyiIwOdkC2D+3Xe44bigA9d+fNUOpOVCjv3W1yUDc2CWA9KwdTgBnBhClHdDhzaqbJkYc9wKFoKo
k7RGHzeR0QJTDlmG29ZyWbXML9wyDncVwLEl/u5umXZzuo01wYWVWRREZuLZ9AUCKDxaQ10POAj9
JY1s8WKPxled28bBoxZJScg5NWKIr49dlJyJPBBoRg3g+VMd+LfCYF0ctV74NAZqBZfT3zVDeDen
jHUQEuqBnJNT05lsEFq2ffFAhEHM3ToCtmL5QEa037cQ78kM2+nM+YGzWuy4+tAj5+2NKu5h82C6
12JoEx1mf6GNh+xGp5t0jiSiICStY+v4d9EG5E4mdffk2mymIiezmU2Jo+FhTpx77D+NzryXsEGz
jg4yhTDeSCq12r2ko3xlDEFodAeNsMeRldgN5iCz+pkElXlyStT2RZkTXJ0HxiokC3jXl+yfsnuj
73k7V89jQNZG/IgE635azWfUAxa3WtxIgjBvIdW1wBNr9FG9h1DMzLlHRzODT+mrcj4w+HyljyTY
LMD79UAP99UHSdrVl85pI8PqzWkT8UKB/2MsSQTSpTrKlraJGSYIKEiwu9IOmPF0uuamx76UMoxw
vFYdwwYHhdFgvLYfwCwo3DtraI4zSPeWjJC3vB5YLKqhv1e5+Ue6AQ91U3zOumZ9O0aYAWu1dnLL
2hjKSrdRATuVMTXACzUxdxdhvtfJbVbRzh3xsSQxztPGeTNhzVo6oFf2gIoV9jtJtfNyzEEdCMgm
zDDMTcQjmPaKsLRgN1joAWJCJDRRrouBxwud9kY4bbwy8DwkzI8ebuRXKRkHFMVsrECoM1gIlzBK
z2FBANFsPGw9BjwUiGCLMn2xivJmayH2tXY490K182IAFO00qHV3nBuSI9MMGDcVxE1ynmXMqSbd
/Zg7d60n1hLoUR5ZSNWHDSVwUW7QhuxbjZYO9dwXJk+TdEC8lHn84Y8mB5gBU8sxPWKskWZltRWe
Btpnc8hXoUAXpxNkjJ7b4IpLOJI8ph9ddDIaD/OznZRrU7zMUvEsqn56OeeXgGfxSDaZ9lMu7zFa
5lVVO3JtU0swaCCxHdZG5eiba074FSWK9El1ByDXiholwpzmTs9FSWmRk3mvEuqviRv4MBE0VNRk
ELRwoTCNpgw9PWDdmqqBBiSDrDK068T2EQ5YTJ6Ttr5PqWovWi9rzUI5Roxu2p9pybnv1NHNm4t+
gwedxY81InMbEFum058+s+cNDdq+dZthp5L47LlPIs98CFHtwivw/5SztK9DHH92NRyKGqd8LGV5
GEONeJPwFQbe1bE1StLHiMTZjqFaJqHPbHBmozJ7YblJcsVkihXzoWwfUNkScsYEnWJfE07OM05e
jNL4QxNIXAWpdRw5qD1G6TFlkRWVQkaJyKpgzXFNoywV9pWa4OuS/KFl64Lk8qbM+rSU/9K57bQv
yTZeZm0FSsWGUMrKYSuql7rokWc2yAy9LunXDq7rRYNFcote6Ft2HoYQOhLZd/riR8Ef93FSxTSW
R9IinntX9PTSQN2yXsvXvoM4b+IZIpzExXjZdeMpqWoWKwG8mol23q796BmT+by0QszJVYVJwqXw
WVk2ACM8BxGiUnLb7QklIq2JxUZpSFcDecqHcgy2Ug4QYzUScg2uhQQ/7R6sav7igC5PYccXzyEi
D2+BxVKYbtsL5iPMmGBdlZbBA3YULJ5hBDD6cFl1M760iMK6ZjHaibqNit3EQvA+1tK4B+Q8JI2N
OAXdzaIwWrG2kcYdswlLnChYpkWjZ679qlkjA104tecRC2XfyRO5jlHN+Zef+jiCfSAwwQvX/0wE
IXx9A7wDvys8Smcf5NTgZdB/mDWcZXtiGMtoG4cBW+xZOek6kA6w3/E9HoFVSVq3hVl7L0WfQ2xu
9xU7FWWVpJne0haZn2emTzkBIFUYUEhX5ocphrtmvHFRPkONDpTKIjOzUzrqn14JFocqcqqin9zI
VEEyXjs1VANAsQN4h0eX6/MLk1eCL97XyyZSb34Nl8HW9WY2aExUyxfc0EgUmF+zxTeRL0KfDchb
wVWzz0k6zye9syzzWJvJL7AF6SEU33RCNgoaLiVBFk9oE1whEmaoQ0oRA0RkSTblzXc/zDD6qWAe
cyxjJSAz+I/lJH+kTqIlgDbkZYZzyXqk5XBy7wOR3Do8YitYZ4iC0lLH+0ALeKh6kbn5KYOkgQcu
OJhJfisA97Ap6ykNC/ZS08NBTU712GT+hhE67j/6pMS6p3sM699yHjFya/8lJNuO3quh8gJS1yV/
hNF+PMyUYH0s9jnqLstnJFdMjnT3UbT5T3xoP82y/J1H3C6x85O0gCuqbihwnF+UJW1I1oUxGt92
ivbzYou8QZB56Nv25vsGbnq+V96z/LByPPySCslqwj+GRVPB9uJRUgIlCZ9LYIiV376Y4AaZnhOR
Yp3l/KBq8F1JDycMaqCZpnK8JxJJoNH4+JHDZ9XIcxJ506aj1l8BaLjb83Nh+tsktuSC0TsXbHpX
aLOWf71E8/GrhGmzziaq8pFLaQpeYtoSS7Uf5swCMaK9gMb5QuGMAS207nU5Up0FxbeTvM1sZAkj
zlij2oTS0DgHxrqyeed7C+Vh0HzgTL48/un3T67L8W/LIzVysCt7zHrZA1cpQvWTZ2bndYTS2pPN
y29sjnpxMR9ZuN4jFZcza61pdnfY7RG+Ep1bNxNmn4lPrzL3PeG6bKdI2R3ZfDXoGVr7Vzp3t78M
B+7NiJ2PkZBeitYvfGfn7pHeOxHj2xDnC/DvMmMhlOymO7+8ZtXwSZjEOY0RGZsEAvslChol5anF
TuQRGQx9/nVC6K2IEi4TIoUf2cLRI2XYfOQN/+2RLPCIPQi/mZBnnH/Fv8Uu/Nu//uf/Jl+Bn/Pf
cQ7b7/LylX83/x7V8P9hCINwpHD/eqv+8U6tvtqv//gu2phKgpfwf/52/NIFf5Z+/e2ff7z/TW7B
P/6rfwQwuN7flZKO70jpkXFAnfZfAQz2I4CBWAbTfXwhcOFv//HPAAbh/d1WwkdB5PELuPxX/xXA
IMTflSuF7/M3Nv/D8f72/yIi/sfn+N+f67/mFAjxbykF6Ps8VyrHgsroeJZH0sO/phQ4jTIqhuIY
WRq1m4rp6gRELUCN6RHyuamzZtayspxnUEwftY1/51/erX/+Pv/686Uv/j0CwiHkWAolPNNhfyf/
+vt/yUkII9CADlPSdVsC8rfARUAxcs5Y7+n2I9EgbePO0mn3OQVWtacYEywNnKOJ6YUBlGDamjQF
Sln1RfHjnl2M7hD4sjPPTXmuFMkHbp3mCFRDtY1IWGPHDLIvolBG2OF/UziQM1Vl1BaS7EfR/aAM
fE8Sx4UR0L57nZ53GMt/wltxr5FiYDTZ0ybUxA7yVItE+2xXAyHQ+XhwkTgeYuQbuRq8bePFvx1Q
QyiY7Qu7nGahSE+arTo6lFBbqCDUnkSdJ2n58yZ0gLTXYXh26OlmqxB7a+iz419fxKN9RWe6C2rB
6KXfMGj+XWa7B5prtLAN7uLM9tYq+vJs4u8qp8SV6EFt1l3yhFwGPecQbfQUJdsiwWeUzjnOQPXm
SNs9yIL9Y+BD5AtzyIMBgau6Ci+tgsjWCmZRI2Nn6TEOcAQlVgXWzzStcjNYjx2JDVhzNjISJuZo
J9CG4zIORIQbIHsQNUDqwlfE/Raa6xSmaxSyc8M8vrBzD2nmUMONImlknTSzQl8odyaQbT+tV1Rt
0OQvDtJmgMlDhieUYL5iib3hdIYFCfrP7WjdSdVVGWvIUdx65l9+rN9CD8TnSLFOAVWQDMLIBIrm
0dXFGlT0uKo7nvRW9Wm14cV09OYBq3rqUYTuqkKg8sU6yFKh+Bog0cZuY9IDiZssAePHAQQiBUp9
ySIDnQ+mGrBvLXpw687DAQNtNDT7MSRwFfshrq2+2nRNb5zsuAao0dN9ijI7aC2+UDxqRocWxoFo
gkdem9nScd4hBb5Fnbdr0Z5VjwVG029dx9Lr2dki3pmYs3l/ojg4WSJh0ZIGalmpVOxdTeSzE/eQ
Xizz4kQ+JH2fa43Aw6CUX/00HQ3H/MJpzw4LiKzct+rxLpHxw2tt14wwCB/vebPDzHknHCMqadbH
h5WfuOAbllEg+HqnxHrwG3MpW0XNl6njOJr9BgqbtTTzKzlGX3DtsdlP3Wde8Ii0MTEqkHTLKhOI
sxPU5Hm8yAOfdU7j/sIOwzZ5St46y2b+n2z9KeD3SQXyaOrs2vZ+h7axgQsDuwbckgtnfSUSiU49
mQrMxXqFkZSwpsiGT5x7wU9ldXhNCqbPnhse8/hd1Ko84TX3k3Sbzf7Lo62itcvZ5S5jiURV8noY
ci7yxG6XOmMG0R1qNBkrp7d/t01BjIhkyefDTaWpQtGMtasIPWNHtCTNMBNpw1bjakzd32M8vMpI
JPsxabArGGvSKvA456LbTFyCV/PxpZb1DlPoJtdzd9A+4ctEKo7ESVQXVC+bKNjLkTV84zJcIwIC
BMnY7Pz3h1BasyLg0R+fqrJp7hLh6T2JKT5wKpiLxPXCJT49QpSz2VqQiHC0sCI/0SlZOvYuWaz8
DdyGgXcRjF43dsPGctLxZDvjWzAgMY9U9ov1HSJXUbi4UGW8ckuz30ubgXGa9t/pI+TOT4iXanth
vD3yEAwch2p6ylzxC/mgvVK4lU7m+Egjl9YlwJtn5v15GqfphrnxG0k32twEH4zb1GpFVBjUSis5
s+TDDhkFbxbWkRdHPIwKEXynubEPea2eHZTeB8nJ7dnNdB5rOm/Df4qDbVUhcQ9ogbhJB6YxrBhw
n9RIFWNkhX4oUC6085GFBK2B+0njlO+wXdHcOF22cRHV73P74QYxiVS22+w+l4Dx24rpigvC+hgg
23U7Te4lRgAj6L2Nyo177c/ODj90vcTt/cz2crxH1VfX/qVRwnWTZI6/riojPBup3xzlYBwqDs9N
xK0GTBo9CL503FgahHKbV5j8kme/6cR5NMifkYV7CZFZInm1Cm5bi2NOhQ+TFSA+NL3VCcFNBXCY
eNuc/YqEhdoE+aU3uhj1PlQ/tOC4yKb3UpXTu4f3ZyXc7i1Me3JnTVkf8qeev1k0rYiRiARMkbhU
Fsypk11ltM8IB40nNSCSc1HU4qZuWCPl9l46g/vANEQgCnV5kEEVvMeF3kJkSnxV/lCMMfCU+PFa
GnQ6qbL1i+rYRvX5ZzM0PRHczKu1N68NtR+KIL1A8c5JhcCvktLznIltCkozOBm6ZBccN2V81IVz
zJFooiDqfxUTaR1h/6TNXLx7Q/3sV/KjcJJ5b4JJuJMEu8DGJ6+e627AB2Cy14m/Gl8kWdULpZx2
M8eje8oxE9Vh2h4JJGqPJjsVbKpuQgZfi3i4UsS5l2n2Gg341pCcISRpbAIW4RQc//oSZD/wrqqV
p8CukVfEOsaAYYa28j30CuelIqSpTOxXzhvxwhA5KY9V1vg/XETpW5VMsJrC9GVK9NlM3B9Rb/o/
NCtCJ9AGVkeiGsxY6rNtfEsfNBVzm4s3KlRkstgb7fxbsKRaj4VydkkS30MHwx1TxzWUfrASGGVo
MW2xrQFvkh5CWNZqxhB0DWzr2cr7+KZAIpKpiEBdZPE7o+EVVopVnk/DE9Nh9D9yPnbT+FTEJDID
jKx2QYM3Q7mTOLILnugxAGwiZu3OgsydAVL9FphJvTFbwretDqhcnmSnsju7qQ1Yoaidt9E38GZM
bbdxQO2w+OnivW2VX6nfHYVddS++22IIF3TYWV+rw19fJkuSEh7HR9VFxbkQTF+Y6w6V3RxGL72T
RRN8hI+bqc7DIyrw39441cfg8WVigmrNFegk26zPgAnqc5N/RZaY1jIeMWxW7jYVrbrWYFKZAyT5
cYwknsnJqc5kLP4qyjJYa4zEa5TlMXwJO+blGISMw+PBwhlSB1hxcc3Dn1WAWBlZzBpc8pU5FboX
G4NjhokTox85fRmCfXA4066BNgdpFkpCT5rpImuH7IAeiIYvjbpth9oPrYSO15Hd4TF/JJcMhkdJ
DPQX5V3lXWv0TYuqqL5BBaZ3ySVwqVMCmLMxFtvBQHxponTfywQnsazKu+xFi0ojsXbDPP3MEtM/
ZDx3FqhtSSPx0+8u8OqtZ74laZe/Gmc9+P5LYszRsvOQt3c+c66ZgTdORPU8RXN/Ku25omZFr0Cy
pbFMESbtYKddxiRSLwhNsmWdutBnx/69QBW+SYYSMZLQ46FM0yeZhxHU9rrezgpVajayXrQd92R6
0esUGO0RUYLeWj6LqMwMrCdkIQq5NS/OCTKQu2VM1Y+nIVVmsM+F83tQX5POmBtlDeus+oQ8ODpR
FQNRLVqqNJ45K0J6oo3l9Vg7WDRRpmYfhbL0nk69W5tApCoenII15Rn/DheDMexi6xE8NXnyMpgf
gTEPz8gAIN2X4dUwQAu0luu/JXOJlloDxCjU8FNxcePMlPInN98KVXH5QwzDvgj9/mS5sCgZLdoc
hH3/1BBymruZiTSrKjYuAJC121k9craUscMjWDUEbnxnhkRx5PEelYHoN9GMTTz0airgPj4W0m4P
hoWstkr3ZWa89K1nsiYyxdazxnbRRTo+t0PzbGa6u1U2+Sm2VOt4BJ2jreRiSR4TXe80T0Aet2n6
SHEpe7VKLTaGqofbmLQ5NhRrNl93gAFrCjXlpiVoaCgBeKLt+fthTAqjcn72++B1qKlcsBP2C6qh
4hFTYlzimR2fPSfFEYyUsRimMCdhwlu7PqsP24ZYxaAuXtkmOeFRHKbnNjWPdmm3+7hG6x+2fNpc
vWCVI0TEBDwfmZ7WxyRint+0DKUDkbO5cLjORDQ1pykdvlzcgsc48TdG6fqkkRgBWS5mcElyzpEA
/nDWSxcjCyqacbDp2orIXYLmSA5GP50gS+o3kZ5mhA7YvplDIxY/l82otskcitfZo1UchsikxG3r
p2iK0V/JY5656bkHlrMgSp06EQrixiS/Z2HrCKxpCUXRKyGbqA6gniTqaP4V2I5+DhFP4bO2h3Wd
I8rqo9lAZdOLnRww7EWNeql0JF/bxmQePXZgePxf1osGxrNl1Xkz6hATxCNB2c2m7DrKY1W/gEOC
wG5WeufPHjplSVw0y5NhPbozBV3PTN6NI/aqXQT+aeCRHyrm5QSQxPcAyactE5y4GupibsHd6DJV
YlQ3727l3KKyta5TS3xoEFGw5w+5XxN6Jg5x8Lx9YnTXxrSi3VBAuotrQhasfAyBd4jhuWBmgshz
HA6pkc3QVoZs22OgnmggwCoHJ5XG7tmaC5KC81pDoxHiwvMYWn9gsm9urQOTL6yMAHPXWMiHvete
gkdiIrcfVt+hOHSTwydQeYfeJpivqOKPHFNkXFd4nFQX7s0U3zA4C2+F9DPcOS6mnNktT3On6SAz
c95MXivey24mAM50F4NK861Jx7ZNXTxCnCP6PsbvuLvsc8NlNoYtapC4OkzoTn4zw362wmSti7lB
GCb1qemzD6GksTeG+m0yCCiHDEhaVNd5B8MD8UF9fA26cF6W1HarNHS+/TyX30b9Mk3WKZSGe4Uv
PD8T2PAZTVjxZj/+UeWZPMi8/TQMD8SU6MWjg/XWWQZWVrb2N8OBTzwFlN4JhCIResklyqCHjoN7
55dzYZkPVE7Dk80e/cmlC3Ez+4kuE1yG68DK1Gprm17yBGuLHBWFiiRHoFv3oiZrk8T6oC3PQVT7
UEyldyznhLV6bAGPcHGX2FZINZERsCt7erfUHuM1OLUjlPX0EsPfX6cQAJYRhJ3HSf01NiMpMzIg
KSnMjibusnPf1t9BUb73taHuBDSrO1wAD3+6QBbfsjlrOWsSDpIkKqtTBSKaPCLjHGeT5EPlBCrE
+OqUw7a03Xbbu3G3NWA/rYagi48532aD/vw3WqviNglWd9piLJ/21rZm+vqq2duuxEjAcU0AX5eK
t9DJWIqWBsN56Q8Ih8P8jcn7OpWlecPZnT2AOt5O9g+PX4HLuu54yOSj+9J2EZgVbV+JGh+PbdVv
yy5F1Cn9W4wL5+CwL2olnia3q91VZXD/odvPESLGjKZYflSPEU9iGlCGRdXsQib4NOKi2qXhvAJQ
+bvFxPLFTweOaYW/mig5JMRlXICyc3dTGG3LhLJx8iD4DbM6O418mcOxu6vC/RhFapOpXs7bFoD8
NhYeqpIgujEBLH6OFKM8m+CHirHY2IMX3bIEW5etrUMWjYdMDmjDKJpbf9hov7D2YOwuU/vQOw01
7kLaIaLKx/e0wS2p7GhetQBtYSY2qzRufzeW6RD0hSjTo7M1+CBDE9+dg49PVgWACQiU4TSv8qj+
9GwczmMIJWsUQDNF19+UH1+EwxK5juv3jKBOocIv4IUxY4mZ9G4gbobKgnO4HjhIQ4LScWBlMfvL
vs1ZALoZjBEL96MYlIPVoX/1DJtyVfkOnJYBDQWjIWPDOA21ZlP/KXXUbKPSuOJnsq88MHkVFr1y
DP4NrkX21Zl9fNLsJy42swGvKraDZScbi13Ash1stU741vicqHsqd0pOEJmeHeJF9u7j8ZSNxsbK
5RZEwXMUmcYZecCvmG3sayjOTijMlYP05VoaGuFloheRtou16g2MJGN4YQH+VgQWLvCBVilHAeUU
cbgXTcL2o3qx7ehCeP3vYUStjewQsYPtbFunSYC0ui7ea3gNQdBTW2CR2IceOlfs978MWATXur1x
6lY8VfZIzU7KxSdqmD3aqkfQlmVNyFHT6csjCH5lNfrJFfXvtiYslDB4rI6ud8H04p3CUXyHA4Qi
WLYQ3TOfxyGFdMVjBIWstxkFGsQmwahKFF56yxvZrsppdJdDLZsjslBox5oBNW7GQ9XTDUeVB9Ma
BNCH5YQnA8jCw0GNZcHXbNz06H8YQR6uWBCi20HmtwYPnR2yNsyXKkeIavLIXJVkT6zsCL80Dj8Q
AbFhbxmP8CxD0iOC3L6anaWW1KJYJJQLdS2sq3PidvTsZfLbexi57C69EejZ/qy5pMLWJ/aJDqvV
2OVFlh7qoJMv/YzXscWETk6LcTZxL1h2My5Lx2EmWTd03DbaJpbwsZfOh8F2kM9CT9p11cvQwb8w
NQ6H0knurni1zZ6lX5DCvKBGrzuKlJLqewcDH8MtL1062B+6bpl4kTr3gcXSak4ZoD+DSKKsisND
j+tno4Y/DRJBwOz+b48oL7ukYvanhIs3rjcyr7/RrY+nHAA2qqSfGdb0FTb+D+a65aYZtH9oYEYu
0qKI72IEVZyw/d40NcDmwEOOjhv5QfiZYK1BwEqYrIZugjYjYgNWDLRL7Ed5TV3Lb4Lp2x5xEWCo
DfewSMOV6ffQ3CAtL5NG37Tp43BibYmMpcIoB1ti4QzYjVNCctZBPXerMDIOpDqMO+CwyS5P5mfE
f9GRN43EpsLieysnP/31JYk4sfVY71uhxV76SF3jPl1x538OemZHbCabshbGkZiFA1nzAKWY1UXS
p+FBp4i8GY0d1vK0K9BglfDRDIz3t0b6H07BhAMVZ3uK6KE3fdXli9Twoks0VSZvQPeedPolmeYn
nGAg1HqWK0gI/Y0LCtqGW3+hUpYX3ycJowgA5P/1Z61mtYewjEcfqrctPrd1g0v0aurpnb1Itcus
5lqHhvUEVn6v6jtwZutIafCII3J+IUqeNgS11ftoQgOJ8GSBDiRHdGRgqxqtUzLLCbKviA41JI8j
KbrDznNEeJ5H/IyeQ2Rz39pk+nGqEJFAGk/dinw/KvcDM9RwLSewpMS14p3pOSUFoiYUYsMzQ/Jp
7YRnuxOKUNOmvFadWDJFNC9D1H35c6s2bQSnyrT7jQUrgM/Aya5N1hWrEU/yunFtYnk4tQxd+Bey
nQrukuozCrR/k1OcIXaCLJvKSUC0zAOose3eDPR8SpIcBrpl0T6CRIBugGUbLe18TRX7DRYhJA8e
sq7UvzTatUWVhWezaMSzUxjhSpdevK/SeVzEIpe7pOthA5h1d/RNVCQxj2ClwuB7cLsvGwTJq+zK
B1BTGJu8ItSEV63Ywdj4CfIJZww6OcT34lcyNtMNoJ1mapt+FDaGkx7fIqQuT91T7lpZTGTfTdbV
wlCCme6CyxOrFIJ+a4hfzQlgXlfSn1k4nTDl4rlpLkU7M7CdCLQiBmImspINtYZX47ALVnO9HrF/
4TBp5uXQFsmm7j3yHOXGksUneDE4MonFCtnnVgW4nyGiVyAB8mQlrOyr6q2QxqDYhqH/PAdTx6AJ
EmyKXeHYPJgCufadY6V7+yW17I+sjtwzo59ljyDgxcTX4GdEjegC8W+ShMkh7kxYCiFGkHjOYVN1
4XghTUA9tA9gbUklBGDB0j4ZcPU0XPzhzKYoN/N6oyPMYuCpi1vRZ9Xe6cjL8hR9iI9aE0RD+4Ku
UG1Gs0WN6Fq3AEzHfhhke8glHEvZWkfGmMQM9CSUhG9h4Lq3gpW+m7lHLGrNhZpjfJniQ2M43nbm
R7Jcq588L+yXvRYGUwS2TUlfJPsEp//ZLpgbeb2lnzLHJoIjnd975RQveREcoQc9kFHdxnfsemP0
JTO8oDMXXsAexxoGtQjNRB9M39SHxAhYAzEvXhkN4HnbJRASSYXHhoWMiDQpN6XTGuRip5gJWFBI
LzWRywDC4IK8NANSuf/L3nksV45sV/RfNEcHfAIDTa73hrw0xQmiWAYeSHjz9VpJtdT9JEUo3vxN
GF1VXSTrEhfIc/bea8sq2UO1o8YQkCgdFyihTe4xoNrDw8Od0U2s3tgyP8/E95eJX0LkqMG7VgKo
J+UzUzX3a6l13dOIzSAGQng186xZd2SGR8xpG9z16T7TzceUJvHRs8tdOtDoXWaYEThhGse2+SlH
8miNcZMVom2XGc6bz9OeKCo1gIkBC7oeOZBiFXTWAiJZAc/x5nOOIb863GK9eIsS3d2yf9U4tFPg
2iFPktBy2gVaSrYeQtrHKBzqBEsATzfio85xjptNfY0DxYEyx8vINW7hyeUG1xI2d1oEQ7+5JJwH
1rySQCrLmBLf1D/WAatzQ9XSR6VTHwjZfoQsdLdNgCvMaASaKrKO1AxAB2K4EGx8CgmavwuI2Pkh
AYl8p4GgvUNR99oRm3vptXAZDKGgzpeqamjVTipgjFPnbMNar2HdWPGyayIVLknoqB1ku4WiCr+n
aYtjpjPmzm2zGbTS23JFvzcChxHbnOEWmVxeUlhbHFrOuUjRuKFEHyw3HzlKyfK7W+/DfsDqTYCD
egPOUxPJrwubw2lpdu+gE5oHp+F+E2gOwnb6mc0EyT1UTuignr5MaejbDhPn1da5ZZ0haUE89GTu
NmE5t3SNY5lL4SPxcMfS2nfzRnhBhtM338hAUGc1zTjrLFokJHawJ79rfuRAoAjHtE/WiD0umPWU
7sbhpYkKjPK9YSPVm9ug6cxV5ssRmjDRDd7merQ1q+6D+EMA2owUCJBEEkRYkSbH9A80a6e70ijw
/8bWOuvH8ZZbZXXNuw9DUM0ZWd0Recc4jd0ruQBqeMwY+ZenzZa2SQ0AT8+eoIk+SjZxcKrNfcz5
B/No6K8FgzINzf0rJNYVdYvWq6UnhyEumx2LLZ0STZ9tZE0t7JR08SaffXNpwyiB8wZ1W9Ro2Rle
osPcoaDnpkN6IN9ngNiiFjAeWoO/0ttwKzTjnnjhd38ibZDC2E9icFGFoQKYj95hDrRIwLD7JH0W
mKzsgAQCWFpQ+CCfNe78+YTWMlAVnsLOChPknJ6+Rs17Qu6mGUy/NdOhyg10qVDCkMyR/RCZmJxB
wwGcAVSIEdMW+CRM4h42Fru2Hn6zEwLLp1NfL2Ps+lDhDmw57VVDYfhy8M138sjzUc8GwQuBrhCa
LHZTcsKBT83SMC6x6TJ4mWkoD2CofjsdgGDPBq7qpecKP9ohDK8E2g+tC56oC0DzcFJXSY5XPUqS
k1mC5HZntE/0xaqnBqvNfroa4ZhO+MVSBDGZM4NFs4w/6IYDqEkYnaL2dEEj49vs8vMGvhbV/bAb
Z9j7dXyVVvyjUWAzi+xE1ifWQgM9rReSgSnidh7zUJ2N4XdezDRrNC3VRRjytAEaVVx82vrwbbbY
ZeIuvrQuaUquLdti2B1j3ASQv6Z+WFkju216zeNtP48fduOczTTwAZKZDfvdHaAhgxy4Vi4I2b90
YcvL26r9HAw+YxxIce0Gj96OCNTOsnG5edvBObPh2/k5vpIhZjwzJGyQPNsbVV7Bg0sg5HqQHNL+
JJz0rg8wBCKeUmlA/KztODKiZE2he6t8h8Zn3TlKSzWIUe3DG/RQWN1idNiTBvpP2ATmMh2dekHe
Fctu/w7nhPs1a5wIZsXSc+2z0QU/hU7VWGgr7qjfLKLAskijXWVfc2CsGQxzUlRgSYWzmVo8vwYh
FafFqYHpIVMkbAez6rYvaCBryL1EOskFPSX8ktpVu5k4B1B5W9BmrnP+J586WSArg3HrVyUTczqH
ZOZQ62sWdx0gHzTKmmrHhN4E24hWAViDu6mxaGClFS91f0g3A5keN0q6c+64BkUe0G84oKQbeKb9
UfauZErqjG/5fImld3akKz5L+zejcr9Adusv7Zw/cIAY75kyAySy3aRUeFHD7ElSdVbPRq/Y5eWw
p9peXDMX2EBPkGo9eOnEWh4oYvvpTdCktMkmOlE1R920f+dh1n6be+gxdX0ZuYOeJk8jlmSQEaF6
WOwtGDYswZMrYaF+U1HQdWrjXrVwJNqW5eyV00r6URhsDamwXQ1jl7+KJr+12XTryxKCoiyLrQwM
fzWEJTzTgM6hzs1/ZJV0LmzQ6XpteHyVA5nAskan8emtVEcQQOQE+4qCdZ4K9ZRU73g9TZhM+dMK
5U8cyYkLxnWxcJtor/VJdQAE2K3HQIxEwbPq1NOQBQ+t4QrDllEjiHoDgFEjNezTMHHL8XXcBilW
0nPWWpdIs7qtZxKcyGq6++KpggSdcImhq7S/wvQk0kz+tCODt248Dk9dAbvPFJ61t+qGGz7+G+wz
b8Lw8qOuzzlALqvZN6l1qya88EPQf9NbmDGe5mmryyAasctYpp3HbC7XxTlq9HCfFBO0HlucIwiz
m3JofnPZb10eaFlTjSuWP+U5zK27Y9P/MZTTL06gy8AdQYBQl7b22LykNkEG7knTh7S/Azj6pRUT
EVsxlLcumtgv68ar71CnNzY6aFMTx3BRSHkfTeltMgBW25nU7saKydezld5Kk8ZySjif4i77ljW6
R3W9aK9kKOPngILAAV7GOCTZG5HBbRG7EnasgKYbEXSw8rpczlpHNM1XdpMoeSlIKmGkzdMTB/sX
MxisZTgnwcWajH4pkSJPMQz+XTiRjJxSgK8BJfdbJ/aOIoo5gGrW0ollecB8B/c4iXkeZ2F3wkpV
El3OfnFkMjdBzPbT4ZJdtmUar1UM7vz1Yapn/6wRYiF3t8JLBHlEwyCH6LpotZ99ojdPrLbdZylc
6tKCJZJJttNaW39y25tdWVzLumh2qf+wGlTYrzD9gGcHKb5j8UCkePTltWE7vLfoQt4lmh5v6qBn
udP3Z9pyJiY/dPKiriDQ2rbgU0HvNJRaP9l1vUfzfUOPLAFdSblCiMJBUk03x6y8vUjFqxaWA5xy
tY4JqAnJ5zVs4eYa1v0riQmYG5kzLnSh0wWbUr+AbJOj0C/aDg0dp3iDuWD8lHpY4EvS5DGUhFL7
Qt+mSt/2x/Yu6zr7yASpHTGF60qM3DJkOtFClv4cSVbkTmUTMIj0i17qzjJFC8H2ToIBVCJUqqbo
bqUwllVVqFhpAk+WiNmFqmqqpAbj3Djlyq2BFYUGFsqGDTnbmzJYaWVcAjftimVfoF3qo7B2bie1
3ZCPwHG18OgXZXSMGsNi9csVDrmAzMeJmTh6qRL3J6aceuGO9mtSOtmadbaBszLq78U03FMt6Wnu
XKRW5N2SqSvv/SCRp3xvRhxMyjuIhomVKwz1MdyjkravuTdHN6Olo49ICnd0UW9HO4kW/VR/oL3n
G35GGnUDKV0h9Lld0iJ/7saAdbsVJHvdUHAg1NDL7AykDoZfU9xCq7O7Y5JM9t7uh3Y7+fLio1ry
QKm7nWGzk4BidxFTcx4811lPfQShlYfYOvfnajmx2t5Lc1jBaXWPdGUZO542Oxd54fD1oZgxgyHD
uFu27Kj6RP0T1KrVjBSwkjhMdpMLn6KJc84fLPUM9z3Qh4h8vvWrnCqeh372BjmjP3eZfTDtzsLz
pR+aFhNb7fked4KyRhsdxVaT1HLkQPlXUR9LVG3xDbe+z1uRk6aQ+CIhHz7cRocvFbS/XNytixzg
+Y5Eps6RNoWNKvj501HF8rGdb6411Ys06/CYthoQmH0+dxSn1CCyI4BCU0TpONlz6I6t+z5N+oWF
dbueSPBVYctaJ6Dvzwn9T9crWCQMyWLCfjcMT0ms8xTm7bCyJoRjTLobtUKiL3BsDYA28rUsYkDx
gbYPIWn6OHAXUQYAPgHyouVI3YPnfOrsLFd52b4Gpn5zCqLAE7VWo129ulp70zyvR2TS9vwdAz7e
DJ+yAr6n3/xa1YzPHf80teef9Hk9R2Sr/TR5cnCvGWb70NgLkmAbyaziL8YIMEFLrFIIPdSMBlP9
inXNgJLlY0CtWXBE6VWwidyqDFvcrxyzDZ5Z3LXXzBGHWfo/2yJ8myNqs7NpN5b2d/YWz1PNu5i3
qIUXmLo5U4MoWTi89u1o3r6+QdvnxS09QUDWvnES+KyK+NUKw5PZjJegpwjA8L/1RIPPxmDOz1UW
vOUwdqB9BehPwbY3kVPUT9IvkFpwNtULUciDbfjFVctukqfG5AketFIS5mbA3RBFEudGzqxS08Dd
uFabEctKnxOXK0r3GHf1yr+z5TvMonMxl9Ftoc3VtkoHnl2Tprj1/CBLsGkLqkU3GqVvxK6ci6F8
JlM5xFu7L7ML25EVdQIOO1eQvIODVxw4ScVOnEVA12y8uIG4U3/Udix22PtWcQoVNq76H5Mx4QmC
xZS5hyKON0yEHPow4R/spixXhG9SKnVHNV9xsol4AdLc/4wkHtHIHtkdo8msZE2TjT3Q25VzxSHd
1mufuRRHVeytK4pyR6N65rsddv0M0Gj05zsNM6SK6nJf1/oecynROj0AdBFlI+1lQXthFe6g1/rj
CqeydsIKDsQ9RukQ3dAtKafyWeR3tMzUbzPwkD0pkmsipy3+JFpQOEl1JFqglIqJc8Y4nausHtd6
kjgLwYbyZE5Nfip45ILUEHjQifCfUltMSxhc/apOuFLk4OIRCcrqGJZYdExEM54380rjklkOdgbS
Fo8GKxduCoI7r2MpCqErdpadW4dc2fAgmh8kNysijlQ2emnCjytlV5KnIHfa7u7CRQDzQkkCFqvq
0nLS2dtlAp0OG2FRsmzOQozBVRkk168PlCym17Ybv8V5SzTP6X92UuJ2HvKIgosWCDyC/8FOLdwi
lccWkwoMSSnj1gNFQnn2qUBcPLl9/fBNx9uXhtsfGi7ITE9eCXPjDaxgiHG/gTGJrlgkfXK39R+R
3jbUBKMJdiZqNsryncX8axz13Tls5Nah5PWaR/OIWXij3yMIayvINCFJncA5znlBPbuRi1XGqZ46
A1tPllFZ1Rvry+c51bRbNa9C9sOWfmyBhaZCfcvFLfAtZ8t3MzN0GcThMmc4YioiZB7RP+Bo7njm
GIIlTq/rhZYbLy3sgCv+a6rTepZMVuHfiNPPp9lQGdSKu0xe5CthAfkMRMVbIawuwIPpFOlZo3ge
Gak4ldYxyrR2Z3X5B8o2aC2i/hRS/DShELB3omHRymJtMxe0Ucae+7sIcAcnonoBL8HXqmnmlU2X
HHFgUQTlFu2OHZbcI6DhZGp58VKjSEByeSilYlaLSuomeJocXHaSyzRqN6ajMVcICkSEBmVzpq2q
16DaJjzmDJqO8aVEl6y0eaaGHrDTGuakX/cbjJItdra5pg2gkFhVQpBOYr4HqWfdw7gJQfWm2iIc
a32tjaG/8zFxQZwZs4vjz/sWDX1pJWkLEbKpuhNvREqgqBQo5qTeSyg126xm8eC5MeUw+Oi3bNDp
j4iw5BtzOazLOC939P/CIZRsO/O6bQ+9kbbEaDH7GCEnAR6P42Zkkb2u2ajk7dRt9HEYdyxzMWnI
hKylMy04gWHhMnG14biOnwIPAI4yypsRjTtNjxWiUh++/ovuAH8vyw3LjAb7M9MdHwqxM/G8YlrN
fzE7V7hirOnQCb2+oBiSbLF1ih/yijoNl6wsUtTBCuCQ09k2er17GAcOJZBm3VWRAaprO/01xb8A
NCQP11Y1yfWsIcAaae7hMnvNW+rS03TS1hlghL3dDNkaYQlTmyp0MXj1J3phT0RN2lUwOp+lCH44
CSbWMpEQK7pppYOtePbZQC8Iy7f7zJ++d8wTde6m1JEklIe3hWJLiWGV58Yn7LiPkQzA2cNmqRip
hWEnV3/o6BeZrHAdDVFzTuiX4phW7sq4ShHSgZHIAMqSR8P9eb4NTm4/jAQj/xgX4GgH/QbWn3NR
TOzI9/ihEf1u0/7suUW+7mopd47HoiZmxXpsuvidt35PcObYqg9lA6P265ekTM6cc8KD0+PJDCh2
xvZKLXkU9JQEKGegp1gebPGFefgKNf0rLfeYJJm37z/zWKkIMGh/tH/PvQlft3DT/S0B9r/yctvy
H5Jy//03/szK2X+gjnOjNjBDuMJ3SaMNv5r23/9NWH+4jmWbwuDGbFq25f2VlXP+8Azb9clKmL6w
XMv6Kytn/+F57IUIJNlkoV3vn8vK8Ynkf0YjVapP2Oo7013Ts33HFQRpVJbub0k1Uwx9QRhpWINf
WNne9AhgWHR+dxgz6S/zXkOv1SG2+9r3Bv9KHUSfdhHDORnk+99etP8jNuf8n98J3wokOZ2X6n+k
9rIQhqyLYraebaKz7BF+9yr3Ow3a+P8E9GyHV/Z//qsdTxe+yXHJEY6u/vxv/+rOdUzLiqJhbRoA
42aS9dh5bEGcBiwxhH8WR1lubbrEhDvMLNMy1IAvYbphzCnUvNMy+ATCjS4jrljOvEhcbX51AWRX
alrSMFjB/GWQ1Me43NJcuzOmBuxcbA8LV3MZu9QHmVm7SE1jmprLKgY0hOlh3xXUA7NP4AEUFd4K
F5LL1N+deSY6jMPsDtTUh7WxWM8Mgo6aCFM1G3oMibOaFmfGRp3xUVNzpKEmSkPNlq2aMhPGzVzN
nYOaQDM1i3ZVgY6TIDvQvb7oACZtaSftKJZr3wo1zcZqrp3Cvanm3FBn4s3U7MtkN6NJMg8jDJX3
TM3IENi5rTIzMzxLu4GBNIXmqojYDQpGbEPN2jVDt1TTtz+deobxQE3lnKWtFSa56EidRHgcGd5x
pWg7Xl7c3mqyD9SMH0qm/ZDlMkgtYa0itQsQaiswmhpt82Dqnkg4QPphJvYtMgZu9VJCQTvB9gEK
6qZ73bW3DdCipU2k8fD1YeTUBiKRD+7gR9zMS31L7LgTIr1IEycovp0CMw/nSBbMIAJrf9iGPXi2
vKUWwx/IOFMhNh812s0htuOKF2ZirujvJKlf41wWIIsigxJ2uIj1tbcmoENFd9SQAbfV7LdPLo++
1mPFMcJrvKWjD+IR+T6PeJa6OHGpz9VHrAANnOJ0MNd+Qz3tEEQvBPjLbdKEM5eoM61lGn+Kxt0L
jMz4djGgMP8aWfUOtA0QmPugvAmLnsD750vtMRbFrsni+xBFv3saYWBksFXQpnAz5Pc0sYIDQuih
15PvfjcZy76y79hl96mEk+DWDqdWwu12qMbmHubMSi+yHV7+fhnG8r2X2qKf+UrEiO/86+kuCAIP
Vn92Ko7TyHCrKATJqH/0ePi9Mvyk4AakKaXIIreAZr2Wrv5ZpcsihBuiJYxJeiH2MixfG7J+pHWa
fQUANR0syLButg/MCooNkzyptvjT639lxvgjN3Hf+2y1A2oDBdYLXAlEOEGhWvaLNjXvsY8Sno/0
JXleuTej4BTl8uxzbhh7cZnN9OZE8ifetTcyL9D/UrlsRPSZSIIOgCHXnAmnLQy9e+fyM3SLy8Ts
zhyytLQaLDiFe+oLCJeXzPBzfYVWvYPVq6c7o06AOVt3b3J+FJoB8pRtbT2+6kb4W/TaQ3EIHPAJ
RUIH0dDcqhSCRmJIi7tyAfGIi7IWyduMMlqyBF65NnKU6fI1tjjg7nZMbtOOvuMKYWi363ezXIrC
/21KQOW8wKYbftJicOocc2sEytTYl6jZzmGkDluP9lKIs6euI60XD1pkWrYdtynlEmBhonpeT0NT
vGkaIU+x762XpOK0H1KGFYvgoW7hvp/8KH+Ojn7vU/+G4H1AQhpo3rVXLUGuzhN79UgxK5aVRduD
DdMpUYTnQZvYu0M5dh94F4vrgQjWqfeDfRzyIgZGcconD85Q57/aqJ+MnGHwUJQLN+BFU4wQENub
EQjtAgcsUhnyxW6kkG+ldSl5QdegP8+Zeu5lWNAcdIQ9pG74beHkqASwuZ0pg7qx4s+5+V4EfU9X
QKKLcqiHs+YCZEm8o0IwyOqX4Tv03oLAICebjDecq689rCCFwQCBtCVHtjQneqDCigcqaA4j4rGW
5lw7NTk2ZH0H0USjWRG6gyVvRtLei9zdBbbE1UhKOvZV0bftcSGiToQBLijdIRZl3KHOOSF+HBqg
cEUuAXTCpOPFajs+L5DQC+1gtDJR3NCFtzHsPwpXS7Eu5++eBV44Sz/ZknNb8+x7Iyja9vr0G27C
E9/6QadnzyA4SpLhLShmXNcIwkP8yeKf/ZGo+SoQJ2Fp1u/p9DyExiPX+T4xhORwbjcVCI8Mol4O
NsiHOKLp2q9urD5BQT5khzcHvybqmJGevcK89aK/oYHQIZPywxrVxcV7/BDp+R2f3KPP+PcUoEkI
/8wL2SH+DcQ022DdqoL1vihf/3Xa/SI8/D+nXcOFgfy3Y9v/Ousef9Xfs3847v75V/487Io/LN9E
BeK+xOzlqE/252FXHVstz9Nd4gGcdQXHv/8CQ5h/CN3jLGsLyxOu7/x12PX+MMEzA4YwOCX7wnTd
fw4MYYCf+IeDn/A5ixuOboKh4FTt8v39/eDHbVgb0tRg0RC0a7rXo5P1lltDcM7TGNKQ0UHWrgIq
A13DhYTHjjw1cPkMIsvXffuYI2bdOHrETlkiq2vNyhtdBNAWmaQuYLEHSskM8DPvKtd6I5ODebcc
qWZQZYJNTqlUnm2tqIrXYQBt2Z9Huivj4mDqDUcHdHjsG2HK6UUfq5AlhudstQmv3pS397ye7Cua
79oj7uHb1az4XRAZKI63HBdJqMAqHNr9rZVEaAhLV6AaefwHGI5n7SiTDCRMWp5IIoVLezi7c2yD
P24zNiZV/OJ6a6ze3WMKpx9jJPQrD1KRXjsxN281oKVlY/lXs2SOryInfSSS7XsUZ6e5GqjHS6W3
o7gPWCVbJYQM/wlfp7MhOWFvZYFD2c/pNmg08J5FWN1RVk1cSnPNBj+V99mqX8uxxFNKf8mh6LXd
l5uzrNllZ3q5SqMxu/k06y5yK5W7nhgAdpmh2PWGxOGLyLaAkGFtUiw3BxMAwlcqTbP1wzi92dCv
qDIobi5M0uUgCQ+UZUWenlX7pnFqFgdhRSbRA1CZYjCoOEVfLMxBcKuccS2IpA00InxDDt9kYWYe
sXNEm97Hqe+XicVUD+DfK6P33CRy3Pcj9MsManJHhMGHyPA+Tk4NJgElbzaKpa83I6kvjDu+rp2q
pNwqQtqLOXTK12DinR2xqPuU40yxdgQQHhz7YFz6QTQcE9vGh6nY3pmvX4yI68z0a5f4Cp1DWee9
6hh1r0w0No9tGFdd0Z9zPSnWtsjwpbqDJMISf/M9+r5SJ38KreBFa6Jxg7vhOur2On2iyLqAujsT
nPNgI5A1Z9uuWQuPkmFigeLs1JW7a/XseWRQWo5Y4dAM7QnQQLwvLZwXMMNLSKCfKTlsAF7ElcMx
1Q4TQb6umv9MwlqOd6b0sN71VTwTUrMnzBW8NXg8H2fqzFADZbI+4yUbH30/NE+NqWG5buLTyOi2
xM22LksrfLN7ntoUV6xJk1EuVDj1FjJ0etGq7JsTdgTDR94VVPHcyoQERBqjczUVP32DAow3i124
qIBpdwA4L4WNpz2SwbOnHvc6zUccUiLyP6n/s7HM8mMir+tkY2YtnK6l4rVWNRvKzGFn5i9hyDfd
Llh8j7p2oLsCD3ORuZu2TahG0FhUB457i9nJXywiZc9G1rhrh0JrUZH/cEdxJO1OjsdDRgprTG8F
Yco9jYnGseSwh9OwLdegxfFp12lxKDKBaTzm8zPt7H1pWiczL8ZN13x4Wjpex5ItGrlfHLxTS62N
EDoSKFLqkNYrpPhH5SUFO/IIECX4WxwlhWqBr6clwxtOKpfFHcPSuWX9fhbgY1HgR4xzJdPIOPov
xdyDLUeenWbAkl7FNwxnMt9HRGsaQduLya53qwN82tjJ9EROaTlYrrcPW8IxcDBR94BaHto07fZh
Gd11N0x2XrqyWlOcGRKuY6W1+0bvF33TRheNVfA1tZPvdjKaV63zK7DgBerNxFtKcuJdVDDh1+Gk
eqcJTK8yE9S4ZYBibOr+HGPn36VB88m+1V/1eBjAxhXasTYq4gAiAXIR988DpM1U2qSIHDgHet5e
2yBmOiI3lJpi2jiOY907TZnJIJ5aCnDPoVGyLBieSVyM+D9HHhYtB70oc4zlzDR7Z0tgUah3AoJO
mtJW9/aQR8pE5wjuuVEq0ZDhp7S9KypySLxmlLyjivyYR9JakcxYsLMkfZnTnNca3QCMPnkvyu7B
zpXcPTBymlLEoimE/QhSzFkmw8JyCoLpQtJkfYKgoZ3bqP9pdON8a2iu8GJUVuw5G0m37Ul1M9CS
iM2P6WaT9uoz9Paw5f8EG8vrvXZxgeBbmWPqo3Aoh+nw7srS+uYM0ylICP4baWecZEYtSFZG8tE2
aO9GqK0mVbElwLSgZFI5DtOkwNhLrio1230lg008cxofCnevW31AJU7OMkbPXmKfh9FvTtHZC1uJ
ZOX7Y3rNUxdlCbzMlFfcOOlqW1RYkQ+Gx1G/TBS+IuyPqjhGJFa3dBq5Y9WskR88l7zDdIoY46E3
H2UqAPLBU/MrjVYKhbptY0Jw7O0pvvXrYEtTVr3G9hSGAB20AOSpPtjnwJtY4nDFY46aiG2RqjKm
3FllwGvI4Ha7vrPkWXA4rnwDk6Xa6uT6SZJ+w+Bo8rCKeCGGilpieEn6EikSXqfx03ivSsLKnh62
z2Ei7zb/2j2ikLuoUbuvBfzBtG3O1B+BQWY7XbCljtW6mjqiZpOrFXajltk9W+2c7bZQa+5ALbwN
tfqe2IFLtQx31Vpcsh/X2JNHLgvzWa3OTXborVqmU7YegTNmwZ6rVXumlu6FWr/b4pUnm3fS1WI+
6any0TRg4OgpoIXSidi4B4EmqUBgWuys6C1yD2RGbLX216tc4gv3XVg4aAUT6kCiZIJeCQZTRuhu
zPj9RCa/EJzCQ6IEhkRJDdaX6sCDuQlmf4/OUhxi9eHrvzrdbZcJuoWmBIxKSRmlEjVcJW9MSuho
leTBHmaPMZEEjZJDGnSRSQkkppJKTCWaIOS5S5gpzaFTasrUUu5s5gTahi4osF7Gw7of5wHSK3KM
p4QZX0k0uRJrKiXbEBWt946ScjQ0nVSJOzStovN0SvIhx73ncZ9dEOPpfZ4QhiIlEY1KLIqUbKQp
AWlASUqVpDQocYlC0/piKcFpVNKTQIMylRiVK1mqUwIVatQiRbEalHQVOyZUpJh+0sIHxpmVzr7B
qV/VSbMEs3AIB0Sw0FNymBLGMiWRDUosw7sDO0kv4KiOfYvej6hWKXmN0S9e90py06byZU5cUp2R
/VsDMboBJhOwmFJSnRLtOiXf+eh4CXpeopUfvsi73dRM1tFXoh/RdBYQSggMlCSooQ16SiQsUAuh
lxMDUwKikZb6aS60W67ExVTJjJ0SHMPCeCmUBNkrMZKN6XielUBZKqnSV6IlR5QYNCxCJt0QZHwz
/wahPXvRHcLO3pfwiQJqChgMs5UdDTPhsKxk0vxLMY2UeKorGdVQgmqhpFUv1/QlwK5xmVpx+Zjp
yDz5jftbqwyi1tGUH4vSdZ5nOCa8oMuKG8GlmcvuEoz5TdfZiJk+lfcc5fy71bMaxfFmUV2LJG0+
miH3H2XlHlOzyC5EKpdTY+ISaF0e93RlNj+iSHbXSPe2gYR/5STWNqBG60jHQfGIeFwtUnDPtAz4
+YN4T7zRDQqi/Fa0OwOuBfdmU79qRb0J7YrGMSe25MrkeaPgbsHTbMn63vDw66sxePr6rSzV0zUX
prv++mXIlYr7YnDpTQGUqie+i08El5o1hx7ZNH0fQS5fZKQZCTz79Wom1WBZVfZZtOlNoXxWrPbd
vZzxL3deoR3CZmApYlPHU05+9KI5nCBoyoswV/flbcbdnczaOiI8vjf6MNgZlcd3YEY7d85N9mwY
nZ0xgZtXOx6G4c54EQ79hOAR+HnXNbXZtvutnrtnKzO/NXkwbb++BBPJCaN7vtK0kZ4nzzzMAw1m
RaRjMLWHk2zGej3kcl1XUHVLZyfTLeEWqjOtH7UdkoPo9LfKLzYh+9e4fC1JANBqZw3fDL16TiXy
NQtiy4ue+6heSSqEAhKZkUGBtF80h2zm05cuj9aktn5oNdpw35Gsa7e1CeY6YBU0RvvEqTgSQBGj
6zFYDGV+78cm4topW5XMqZ84dlRPVVM4ywjI//av39MYSBtt7rDuxP7Gq6PfoVn9wmb2xoJxj60Q
fMWE5UNBDdoofTgTd4GkZRUbWgDSRQzXKooufZc7xIvzA0+I6sWO6LvTq4pX3ahe4pIvi2uW2z14
Ae7mK0xEuGMiaH7jrwkEdbo0eBxHYzXRlBfnTxmgFOgJ+cvw9YceS30nphzWjsliGJE5LW2d1FA7
dP0r9DjTi882TjXqvXnvz14ZLGyP/S3GVlp8QomSrY7lRsR6T0oToHCb3diOxpSPaaGKA2U3XcO2
O3+5O6vEvFQ5bsKmooombzvjgnfHuIxUD+1wN1BN0mV0bfLInosmwe+Pi4OnMPAekir7yGZZ6LeW
8eioSl7GUkaHr18OOSl9LXYo7FR/yohe72n8aJZfv0TATi5uU71WgRM8TzZKbm1ebSP+GHPeo1kd
0voDCW3iEEb3ZP389YHSH0j0vT5Q2cHvcf/LD67C/xsTuGYDY9e2G83k5lJqfRWSJqEwuaEwsuOP
+5dYjvZNG9lB1K3RrF0339qwYKkc1T8Lz6A6RczfQjO4YzMZDgGi9LXNZHxl+DnW0UjXGxcLxIjo
QHORe+Yh/+60ib0Twn01yDFtnNaggFauGcfpYhWJt8JZScm161q3YerX3ptdAuGosY0Br7APtjq0
T6j+q0AKQvYN/3PCkP0f7J3XduTIeqVfRQ8g9AogYC8nvWNmkkVXvMFimQYC3runny94jkbn9Eij
0b1uuKq6ukwmkRG/2fvbu5rTCiR40pzRClD2Dy7EfP0F3e0Kb6+zxd9aX4LYJANnxA1e8/0jLj7f
2fq/Q+XpDpnvXn3aooevL3FMpkDoqgt6ruBUW1i3iM0Uq6mvP5Z0sY+zNNu7ZOrBeQ2FXkW47AQb
9k4UDpxp9r8yTp6/vtQkseHRsdeYFpM98tnm2WDLgkjCZEGnf6qgDuyqBZzJmBk5JslRj6HVeEKj
ykamwSfYOYBK0ljeXPYMz19fqnVBvBpNopudKkzlzyqLci3icteO+Fq3Jd2eaQSyWqLobxCgwxMe
vNvkjKAo/OEt4DU9TUX8oEbuoWiUEVMGeBdt2m0tD9FkPkoa+xXl53yNuijcRvljgUz7HA+mdzcx
NuM5LJYfE97THAbQq9UziPF0RxZx2prB3H3LtNXbdzL356R4+qaSiTuwhYiGT8+xsgtTpfTBKMFt
0ZgWDIasfR/Kh0FM0+/BYdOYI4MAkBzxdBGxbYAuuaYI8k6QNjSmffGeaQLA5Peh+m01NAeOvVym
tmo3zoLRO2tJP2vRTu6DnEqQ/YgNBpTzfnHrGxTAa+DAI2SQll06ltSAldk/oHNuLD/aTLPuRCu0
dHlsfo6G2kHHwuY2xW9daZAtBsTvbHLNXzPseZuhGqO9nGp/H0PhRHud3hT+73XgxOnaAAV/NeIx
2PwrMkwvTQXJEFNtMr+xo59RsrDPbbHmtHG/+lenCmbRV329Rab8Mw68S1b3086BzIkjp/PWST2w
qtToxU5+/5+59P/PXFoy+WVgDN75P2EWP3/mKvuX6+ev/h/FG3//bX+bTfviD+lI6SE5cthLf8kt
/j6bdv9gz49Kw5UCacU/zablH3aAbRW1RYBTAqrC/xFi+H8IDzg1jlfb8xwZiP/ebPr/nkyjmw4C
KFX8dZaw/iLEaGrp9+7kNluFj7QcvSu2gIP0ANZzSdmOsbWtkIzv7oq7gLwvw2HVEq/KWrzgCtpl
cjrTee//4T38DyQZgIr/SjL2hfAgW1m8XdLkxUKO/seBOet0kYweNurWwscMs29e2aBEWV2Bx/RR
5nLWP7al+Vi7CYgJSsvZ7+tN7OKhwxsYkgER/qqdxF9VflceQ+gRiznf6ygr9nZQ6gayP9lzkh/9
HAygsM6G3XmXFrcbeTgiOxaquFuwdHdCs9KH8DudDn8TEXYrApYRdUlrZrxZ/pASIrypcBi0Ybf3
k6Nq2uABqA3d/sA8BOtNnrbhFTL/ajKley/toKApNj9q9u8HOxsBDpJLtQESW6fBsVtc3mNWXg9t
0X1vPOntEVmTAZHOT6JSNmUMgak5c7I96972uTCA3rJwZfNtYTUKDLU8eXCfwNYat6A9ActEXMGR
wv2xTgUL4S7GTjFYyDddk+LCIbIhr0g3yPvuyq5zvqbNaypwiZtR5D23OsZXFqMOy+DFu0275XaY
10pbVaRo7qNJx1c63bLDuu8u4jTCePGj4yhj4+gVJ4IMPqo5ODug8XaRspxV42TOqdMEKS9rL0EI
hSpuphM5GiSdEwM2GmgDiAcjmVEy5OrazWgTrjMza2OuM8fDgjWTcx/zrU0ZZSnP2NbmJw4ac2/6
zSnDH5TI8Uc70o0pmX4IK3fvVVewQv1tqjygbLE/SMElSsMgp7qNCa5zUxy3v+zWurTK/0GcOSyd
vgvWXd9DUxsZe/ROvy5pwNH849oEY4ORLr2bkFN2WaBWCJ3IvbVPCwFpYBjQFga3mrh6DNsG7zyX
w3qqIuBKdg17q2t+LY03v/jeGGyrS1qo9KXME55AxWbZCzFOZUwvJgI2GWJNyTd2Bd/tGZuynJhp
giTy++CRLqrfZaPI9p43MIVPkA1kFjk7dMpA4wpAMJ3v7+XYIWVOi3QlMWntE1uBQopExyw7wblt
GreqCF4wECX7zhyw6NforzRpcqcKYlpsOd0NZNEnB6Inzsbh3PfsCGTOSdAUVru3SwIKYdr8MPo7
LyA613jytq2r0wp7CJuk7XKfzsV+kvM60wxJ0kvCzdcD1S1Ms8lTIXX91KAVIBUwTnZ2S0DYSOTs
WXXZUx2mh7oO7IeYAvLmVsz/0/Zvv8TB2u5rgGlwHOLqGLv59ySuUU/KUz+i2Q4Dvb/I0Zov09WI
BIxtmzw6mKnsugLE9S7aCXhemOElM/oiHNVukiWqUkiw+0REv6EWJyiC5M2eYHPEmfYW9+zkg6on
uqE3RiqI4Nr4fwbxEBL2go2LIu1Ky/FA46JlEbgqk4jwRNNo3ln4dTtvkS9FzOngYjo4igwnNg6e
aTfzJCKzwA9YJ99qyULJHOZyk8T9IylT7aPdEJAtZPIGPaJ4YYow4vF3VvGS0yEumTpMACWvHdld
6zZxj+kyzh8e4+ghoM+IBoJHhljCcEHtOZNKNEwk6MqZ8BejDc8UjS527HUvPKYcBsKPesr+9OMU
MUL4HqRsoDzx5hcVhpHgZz2m/rpjLMkQgLFkFC7F3lDDXcFvyKwuB3EuCshfFfFgEjJ4DVIzWpa3
xQ6ozCL7pho+Ra1KEAvZ6GaWvvXxCs7nucEmO3nmRXU2aEnczECi5Z1/2hYGIFzyFJlcp3KUrFF0
bSnhKdCIObF6o9lGskLpa+2w7Hyr0HgfoxG8lFOQIzLf8H7pcItqYRPKCAkO8WUWwAZZqGU5H1Fq
2G67sHPYJv54sGIopnNevdTRoySrYp1YCGwx/PlC66SyUy+yJxNGIohAtCGGI76nnoeHnAHioXJK
5yHu53c36o11s1xLkxiRlgjslXT7dGfwfD9Bq24o1pCIV3D8dvVrQoO6c9X06nTdtB5bVkxfl14b
IoWBrr0Z8wXKlbMoVBGEu1sjCyi3acxNg36rg8+zq51uD4z40cBUtpgA1EEe15M1rONlJDyMHh+s
DfQixGJmDfJL1Ddjaj/LoJWrdlCIy0iGJob0JjHg74gLwKm8kJYU+967bbmvxFk/eAOxd2BHt1JM
7aYe4js67d+uGP3vEuCADzoqjBqaWn9sN3EPjg3cqL0Ko3jvRnr5FEO1qWB1IWLzz4bvQi8zcHoX
AZjDEG4Cgjc3wv0cWae+RdxReXawVUtcXshlKy9TYqNBkiOmIqTewTggI2997+I6MZNWoX/YcWF2
hDYSS+uPD9VQckNlAE1kgbpPBc586fs6grYWtWLf52q4DEDrkbcQhus823H4c6S1OjoZIhy7q9nA
tdN+cm2dsSzeRqCQF0b51eXGyLg6mwUsDQZD9d+/6J+6IUaTXcCioMDJuEAJwUtDkHfVAFZsoFHn
XQQDtAxLFJd8NuzYx08ZZ4l/8oGw7SuV/qSGgBc9AudpR6jGXc1VNDtcNd6QdNcKXvJZuf4v8gUQ
5IBNxY78vU5eieS6sPh3HvJg/Ay0tTcukc4K5GLnmUcB5e+LQOt5ICwPqXc/6KDNELIAeA+2smjL
Cns6DpNjsYa1pksSfUYTu5KlHMjQYU+4DyNnvOaDvXbF0rMACH6Haf8yAFA7s2yMzl8/ilx+9O8/
DacRlC7OiM3X2zWzfzwvUoHjADLAXNC6TPoLr2/ZIBmqatxsM8/LNSwr+L/DAOaXMftZxFbN/KeI
NskMgqZ3oEYE3nCpmXi4MXYUaMjWbpqw2AnW09uuxAU0BNK/T8C40rI4yGiJnuw+eTWgM50MM8UC
ZO7Q5dqnqQx0Ugb4FdelGy1p4uUSxlQXWgPWtkekDfHDCFtgLZzO3nj5OjKs8KFy2pAshfFhcVgk
u3Xt0UiqzVyYMeZ+cQ2oWx/S3jMfOjRR66ozGgZzoJaa2enuraMI6SSfap+3Wz/j6UbV+mz5GGHy
tgb6BcyZzXdycIo4XIfTi2P7JGK25s6q00M4JuTv4hAA7iMMl/C2cWREMO6GiHiLOX9kJbS95Y4N
Yq8HPy2a9zaDKkeNyYxI8T+7DNPzNjd2Qe5jx+Qc2ThDYe5McnI8D2dayqfOaak4XScCX9ATbMqC
pd1NzfiN7c58ZncETEGR6qM0v2w0z/5Qh5TdeKBmNlScT9u6sx/dwMofePuBw3Qpl2UTsDVeEojD
eX4C8MHOnkLUB29FIXoxbdjaE6s6RLkK3HsMY4e7todwBnqKRLKNy1PRD8Z0bXVmohNTbCdBBM8l
KMJTL4294ZnkBnhptHPtF47v4xAQWAdgHyphOzMz95pyE3q/op5Eqrwg8mwBzTlxSiW0/h88epSX
xG+YbU2SbZFtwWzsy2FMv01pcygTwlzlsPhXJzV/kWBtAhfO1NNAhCVi5VcnRYDo19YNsMiRS4S7
d3Zeu2oUOCYMBDBJXO4htW3ifBIsrdNj09Zc1WNanpwAwSr/mQ5B4T81wShBwz5fF3PV85mGhXaZ
s3Gfg07uA0cLPKmSMTejEp6sfFOkH6lFnTjap2aC3yztVesywG8Kxo7FoWney2KGnzOV+TPmgdM4
gnK3myo/8PhD8geOlsUFMFdsjScDeWTPnqgcwWo15WRtrNJP1pk5zwegdUe4HvQaCyFwfc8VF/PI
TFRpLwNC8/3oU+96MZanorSND1nwG23UR2372lpAfU3sLyuK4m2cLPnPHsIRFddJ8i/9VuMQY31u
QrLM2+rD7EllNyw+YJUBmGvwrSfLCj+hlMHsiMJbggLkKG14oj3k36muwyeys0yCcaPul6iuLZT1
Q0i49SGfoGYZ3RLczRH+fqLh4DEw2pXlhPOZ3SyIawuutDMx3CnzPHkQLQtamDi0h57TfXMVwITO
31VCNacOVsJhoMgmNMUjtNMv0AIwOqN5W3UEGm/cSI1XfoBOoLQeHQbGRW8R5qt/5tF8PoL0YKkc
5ndV/+n2CFI55KOY4RZGunTHzHNi6xgZVDGWusRFsQomFEDIyMNzbWYRc2HviOgzulaB3T40wYG9
cLDpyzjbTODCr3iciRqjIk17/m+nGF+B9KJH9TuxZ1fGw26od9rgG5/UbjOo4s9xUUhqkzHmuARy
YBjwwvC9CT5Ty0K6Oe9g+9jAvNlHjg2QMHgfbLu+g/N+MYhk25quUXGcJd6GUE4aWu6h7eQ7rHYa
C0x5HYYbvq+AG1WY33DG/jIQoBIv0zMNbkqedYKQc1s8pJV5kzj3tg3Tfy+dvG0rDJYqfSlPXjk/
a5LxycPDSeEkDUCCvXEipN04eZQZJ5CxdqIbaz+8EWZhckSASlwa1b5UKKhSsVeD9TjH0CZwTUB6
d6MNMb4tS6K6OQuL/O6wdMdna1fk0v7ssFytG8/blotqHrOOTAeQZvH7wJHTV84lls74RmRvsvHn
rrlzuMCvKqxv3NLue2yw4wOHg7gfzRruNZ7S2jo6Eikp+jHrYSbOIayYgo5lxQym42kPiwDdn0md
Wh9blQ2H0cthnShnhgThwmYThE3wPfJCp0aMM7nnimUQ9fJDMVobj/ESSik6jykd8rNHczIfmSr0
d1MjPvK2XY4M+qlGNZUXNcueelZjit1HkdvYEGzCB9DPPSK24kawq1NIsuHGzdNyOxcxrnaosGHg
f58sl55ahdOuktayMpWJ25EF4TpILWC1xcSW0PCJHM7qO2MUonHGyWSPRO2DFBurc31ra/JTab6W
k4GTg5mQFna37R6uJBJ/Sb+VTFrHT5Yu56/Z6esmmNmW9ck2cYn/aJmO7oJieuzw4B+WzI3PDXRk
ZIz2yYHiyRRYuKeOJGo7BuMWyPQIGueQph4bTYjSp6pxfqMaGM9aWa+G5sLMPMbR7YDbcwaTS7u2
7zLIogPfFXmkfYDnWJjrIMlelTLnfef1P7gpF5ZDFP8l2TpVk/3IM6M9WlnBfGjyP8Og6U8sQc/9
kDqolb35JkqwE8S+2Iey+q4ZjoiTcnUwXYXrshZkkEAP3Cym/2LZUXkcy7G6OaFb3ZAbWZskp2YW
nOhVHHbHplBajJ8zEWIZdZ0nKEoj18RTliCLqazIuQvtN20IqSmGQV78gmkThwpJAI0wwPK2yK/n
4cgUe/gQrGxU31kU5U6/GnE7gERqyR1PfXT1C7eV8LEnlm18UriOibxF1C2X8tra6inVm2NGdhW6
RTZccW0Vz0XGPlNMunXKz9eYqItnt0zW/Yz5K59IkuiZgu80DMm3KQgmM7DuuclrKIPhu/JVsm/E
uC8gwHFZGVUSsfsfL6VorUOK7naDfHQAC0KHOS61/CSa8pmchB8LLkdG6uX4Qo7Hj3qG4OalxG6l
bBJzBECbgdnCbopCvpkloeth7JJ4AtAIEQebHeYjP7w5/UTGiGYihFdDJKVDvs/BDiiek2b2r6Xy
GPH4/RtufyuZ8ndY0PVWquEnkHWxm+iZ7hAj5w0qz+m5MhqSi0s7+g4V+ycQ0v656tp3Qk2eXYqj
d0IT2o0NoeiYYieBBJhzSsvoGhYC3k06DdcJdUKqs3G8oW405rs8KHJzGvJzWoJ0cp2oo2i2DgTA
Pzboe3lXeXp7lZ7zxlz5OpGnr8jmkUAUrgNny6MSxsZaBDsLY8Fx1ZbZblKyuCVfST/eh/hK/tEZ
QCFhQJYCa1bqfCCFppZ6kz22BZphhbyq2M/ZQdZN+IRalNn2DJ0jhlDcNaeidr75dkIWkRGQyJuS
p4ogDOqZ9zq3aGpt1ZNhhMHUb4mF8Rav2I0GeBhEIL8nnX205MNDQBhSrFORNIojM8LiolpyJoES
/RRpNz/1zhbWd1yUxiuzMgkSjBGn37S/TRuCRRG3w9HJJ7UZ3Mjb9XZORkaa/MQZMVAGDa8NG61L
6MPSMhSgC2HFPAwZVorFld61i9gbu+1THcfnvKcjsnySooAORGtTp0cpnSNlWiRKlSiJHj1CpmqF
n1wRO+W/BURQzTqLqvFIpcp7zm/TPPbEVellbajzqwouOT7SeCBwFe1UUx1E7Y63WX8plr4nnJzh
h4AJytBwExptcszc7iXr7F9NL8jP4rfbOlGriYRxQMbGPY6KJuC+zxW4Zfw059k2fwFFSDaD054M
YFYWGjqQIGEFW1eZWbbJdKxX5a5qyUHYeM9l4Cd7AEXuUF5C8WroULA+tbakoCDDJi/MNIChLvlm
SLcukJVBx4qBzY9pyogay3TomGD2WLJBr0gj62CFrEvyyXwdVFYweJRIBhISzNwkxodp2ZSCXrRq
Zxi7E3lnJblntg5AW2yi0DIy0Uyy0SYdksZM6rOdbo6hYErAp0Iw6Z5NHazG4EusbXNLdtRhqhyG
KOk9cJjcRiWhbAx1x8l/g1WH9S62Qiq9bjvqILfWweY1WrjQiXgjnSUk8W3Jxdny7M+ZJDhVB+T4
kA0nyIhzdFgcVxCvhzbgyCYSde9U1dvOMS4EXf1J2TKzxN6zCGq2CTl0JXl0rZW9ZrF3EGn96rhv
jo6t83WAnbIRN5iJavhQmZ+GgLWdehIWV84MYclgZyBOg9KSr7OUziTzCgxAIiXQLmLu08TdQ4e6
g28+Z17j2UB4/HRrGRF/Xrvc60LTkyePhjL97DhOV9k8gbQ22Wh3PLtPCHt2iQgf7Oqj0fF+S75M
GwPhu/QK55xF475uyuJqGswsfd6l2CmBRILLIDcw1wGCyIojX7ulcs84bFuii1mRrAd1c3X4IG5L
joKro0MJAx1PaIabhLRCKcgtMxjJbnuPfiAq+O6xI2fto4MOmWvH4Yx7otfpldGqrPCLGjocMXNu
VmuerCU+FE6EMcJmvT1IAhX9FA4UIfZrR4ctmjp2MQvHC8291jc5uP4HyheFGrQswSX5hBznrYmq
m6byxM3zyoAFXeiUc/i4au+gkQU7FK8AXz6R9tNucWC6qNV9Y90tH64/+Vs/2I/yB1uKFQ4J3Pm/
mgKE9zj/WSf+wbESkHxjnp2/vhSdIY4zJRBTD+OCiw45k475ceonx2mcI68Q9YNCDDISVq4jLxeb
8Mu67N7TPPpVUPxTLpMLoozuFIjhZNt5c2Hm+U2CHEKN8O6CzaaewOGWV97NJHcTYvJyCJPuLU2I
5NQ/SHRIJ9HgRUVoZ6XjO+Hp/FY60NMFLLSh72VcQUDuHnMsrAriv7AEdNZDbiYPcFeLzRAP3kM9
Wp8NfcnGNId8K8aofpG5c06XisAhZ6iOcmk+MptGAQ55u7ZSG29oXrgPUYfsx0mKXaDZAcEXRqBr
IAoozRbINGUgdDj/GTIzCgij6JQDIxg1n6DSfAKmeDAw9Jeu2sNtfIdo2J1dTTUYNN8g+CIdgDzo
YoNBgMyDE5GmqaYizOARsiJm+t/U6bYsXEjL90CTFGrNVKg0XYHeO/3T0sSFIsVpO8nmAfpBtI1M
czqOqngUo2i/KdwG6+q1WEzxy5Zr4uTIIVl6RDYseDeRGooDdgoO5NFfLsgdD8ZgotL9PWrh7pR0
hzgPgjX3q7MZTcqYBqTeGi+Mdw3RkKKeQQSMGtgwgvTa9md4ls0WbFC4R57DWaVFxCie56uvhcW2
lhgXaI1jLToWWn7MQD3UcuTMQ5hVHgwOznWAXjnVwmUYrQehpcz01OWp0vJmtofGJdeS5wzts69F
0KD1kg3TjvyF+eWM8KOY+TH6d95TFNQD40Hw7gyP+DgZCSpridw6E5Ig+4XplTGbYqOg0O7KmIVE
ZQQYUUX53Nl9t56G1LzkpBs94xS5uIVrfR+t7n0gLX0dY73Yu9mAdFArwhutDQ+hi+4hF+NXUAt2
ZQrTTYMqJctKeWmQ2HqKg4b/9Ul8Kc+RoHtqMR7ey05uUQouV4vIArzU/Anc9fazb1HSaT27q5Xt
AIme0zx/d0wNBdDq91Tr4JUWxGtlPDVJfra+1PJaN18goI+0kt79EtVPWl8vONhXY4K8M8kR33Mb
9SkZ9ZIO5jEYhckmJAPGVXYYomGn3gkt+0bobklrjZGomcQFxVyERRzdf6IdAI32AgBsPYQCd8Co
fQIJhoEB44CpHQSZ9hIgPGJ8iruAeRD78ATHQYL1INYehAYzgqVdCan2JxgQlDYGLtBNpd0L5kxM
5tBMBexASNJLZSO+LnPrlmB8CLUDotdeiAZTxKjdEQE2CUtLr2AmispRB7z89147KkbtrbC1yyKa
ZYDpafaP6AXWGLWfiNIGWKfdGY32aTBSJiwEwbenPRyInYfHFJF7rv0djnZ6KIQ2k/Z+uNoF0mo/
SIEwqChMBjYFN0+gPyYMLqZ1/+UkmfCUVNpdkmIzAe1EDUOgMRrFc9himlgVDTEkWdJzz+bUUl37
wRE07XztYWm1m8Ug5GhHAtV+1k4XoT0vtXa/FNoH42tHTK69MSjPEARpv0wi6ZfjzPOAaJMI2dFt
t7O7XURk8/1s06vl+PdMZCZwzw43Tty6u6rBIMBGjiwNQb7GELdvVmdavxl4UjvmahtUwmPeleNI
nXt702gHkNRWIO0JWrQ76MsWHGEY4kMzHzstVnS1mygpbTg46fAG0FduxcxoNxIVk06nne8ZhiRb
O5NCLEqD9irlTrO3vuxLkzYyaUdTob1NLFOofXA7LZZSoD+Js7XS9qkNGIRsfZhbsJ8dsSarOD1P
VIW1Iu+r0Vaqtm+aQxOBAhWYufMBPiPdD2J1Dzu/CNiALRa04PmTpTrjQO3aYnJDkyPmNfhVtWKv
R9U5Jt/sBrfXVwT1jP+LkhYvtd/sWnsxt8jMnE0pVPGd7fskgQ4Ot1C7yZjEvwTaXwbldW9iOKPw
r/ZSe9AAYhXbDluap/1ps/2QMBXWnjXMayF+402vpwPxYiWHVBTEZbGKkiVI2SptxnOPEQ5KbkiI
I4ZG7ZGT2i3nYJsztX+u0E66Cktdrr11VNq8TbjtZMB6IGeRgGewOTtZFL33ub/iXsKyHhXy2i8s
IrPai97Dlgl7D5qDA0di7Ew4j21PW7Cgh3dLwmYNUxZ05O1SUd/XY99fF6/WMcjBrp+g28MnJS1q
TuvdmPDdt0l+OKoFLYDZZncbFsRblr0RWnVKAPQ+WVR5KeWfxovInVNwGzRY89aOx4IkQZmLTTEo
D/Hi8vhEOTQ8yVAzMGALdG1+TVR4IM7MQusRRpgGqleGYVhItLNy1h7LHLNlo12XvvZfltqJaWlP
JqBsZ2di0xy1XxOYbrjJtYdTL0RX4WynF2OkJGI+9YyULWIl5924tEltHPL2zTMg0W+zYhS3KZp/
9to36rCB9vGR1guOUlajTM7Gh5iKYA0hubyU2E8H7UONkWYSzx4jJMajymfQi/CsDphXLe1ibbSf
VVG2OVa6bFvpbRD/MKErbOrWRrfQJO0OhG8IkUWbsSHGmX83rlkYaXFzzpkg4u6o10aAv9aKcdra
WG4n7b0NtAu3zaPpFHnLTvXmmzUVySEMjXIz9OiEoElbKxK/khXFHCtT7fJ1xbeh6mf0mc+lIpM0
dblSQlQlB5vJE8Gkwnjg9Se8faGxyrSX2HqLtLPYb4trGVMv9hOhIK0saVzJdVjXLZT9OpdPc5WI
YyaDbl3y4JCg635PFpResxzrNflr7F/dFGwo4vKt7DAWUuE9GYMOQUIj7PjRDQaLzm/p1iQp7YoU
YfKIRmmt8BZAlbGOE34BdAX21WXuT7ocfVyZqY/eCGBSJLW8qdIl6sHwup3JNvfB3Uqn8zfIoee1
dEtFKPEyb/8LUZmWjJXZHJXF35BDDBoCYbLakQjxTByr/ywpK5Ci9pmyUbKG2YekwMikge6gLC4B
1ln0Xt9qs3ofxwJMXshTYj8us/FZZVgXBUf6Be7amiydJ5NAoImiaIU794e/2Ae7965a8eGFCf1y
kf9Ja4eyA4vA//sV/JUepF+AK4RmJpnCxkn+zy8AG6GVp6PRbflk3g22hGEIaZKgT9o/3FBm8jg5
bfpfaPGA8vwH71tgaR2e4O91gr9I8eZ2GaxxsXtO/fDVLtDMmNMA1biUw7EP3HbvjP13I27DSwb/
epXi2sApY0UvCJfznNGDOxDrbt37riveybt6Zty+Ukbg7shoVuvBeMjHiHyrdLl7hYTdmIzddjiP
FnauvkW509OVoKeL0H+gvaHJN9mVFM4mt+gLUTIkgzHvWBdmLQLYUQHnGXwUfgF14poJ688yTwnr
Uv5DSLQwj9thjMITWgfUYNztcbmVcri3iAtL8xNFzGkSRbyKZfEtd0DbFs17LP3TQLORkWGIJbnP
8wMErWfI2X+2Y/TLnpxr0qTlqrE+3aS8q8a5p+Hw6DjlizVYv2Fq3qrWfW6j5ZXMa4if+TGp+Tvq
wHhe5vAsIoCEdku50yYPcOH3VSQwbIX3aiqYiyYv0eNYjAjtmm9xjp88Q+U1ph/4LKIgcXesNR+9
3pDHoRW7Ks1sUlfqelNNPjzN1LUOgZL9DgOTvUJ/jKukV/O7SmMERIlYmwXzOomcaouURs8U8Fr4
iWFsDSQJ5wJuh4Eo6etJ/h+q23/FuXA0Xuw/lxP/r+JX3Hz+y735/PW7jf9RUmx+/c6/K4rtPzzX
R/wbyABcso0C+N9oFy6/ItjPmOgZbM91+JV/o10Ef3D2eTLwXd90+T3/TrswrT9cyAhBQDiRa1si
+G/BLjzxV+2uyz/OdAPwGXDBfMf9y0ErnMFVxhxY29Jkx5v6BHOhtQyPPmzTowxLfJ9AKxgUDvJU
TgWkdIrdvTEySIEKlZHzjNd+rWo3f+18bBFmOCvwzSULU3ewzqm54EWmUbnUQfJLGnn7c+rIgQty
2DucDL29NmiE6SsjIE9d6yl4p/34bvWLA3HTR4qKBAurZmAN6ToxGkZnYz+ZEIHc6ZO6F03cGE8j
I6vCYDgBKgpjmENUOBBgnwERCenil4kv7BnydIohUNEFxoHcIRNt7ypLEVW2BFj8iT6X+OqCNIjO
89tjD6f11pD8c8MuJFYuip+dG9jdPXJluIExhofVmJp1XxjgtM0qyveqg0ZeusJ6iccAQqkr7cdK
+ARgTKbnvLYQ7S64MdPtOGQf+LIAkUkLlGc0RphGdBrBGEzrynaKe6/saFuNdQVgvbbY9xAW/z1y
3O6Z0WO1CVQpNx00lHNgc1xSYznvgozet5h0sB3QkPyU5439EvtSPeO9Nt7GsR52S2A3ByPzgxX6
HuxaJVSyBdvy93Fgiwve297JsOq2Uevnv0PXQBMJBGmVGFWzNjT/jjc23WHejB8iGB9XrOsJIp2g
efNDA1R30k3blu5u76XEKqRg9E9CRoq837DAOYgQxevJaRrzRh3mBa1dTjrJvUrT7l0lUbcv2g6a
fxR1a50xsk0oqY5LILhQ6ihmXhmQyomaeTUyMN/VQhTbSrY5tm6a9IWaa0NXnz1ETcdkb6qit8Uy
LPwWyDK5PchZSLMadL/MzF3aE6OzjPV4aTsJCT3qjJPoeElGkPSPdhZ6+8CyyntZNhLFsYFTacnB
iaPyfwJU1V08QmK20lLO1pgrWM9pB/WayPf1RIO1bvCivvWAWxiJezUBfdqJuTQAoXHXAo9P0H7D
2XUPbh6hOuA62dI828eqYVmQCwRLSSnBpMbM2xK2tDXZMxWEmNarttWEnNFLKQgbJLnbLulwvLQh
kCaEkYskKyPJCcw0WBXK0JdkyNGD6LHinLNfyORpZqgDH6khZYOHJCD7sG7OtmzYU03+sscNJrZW
St5s5UTNeZJFeFtENh0adlyXGSU1qR4TM6msK9ZmsBDpYVLiL56s3yPOusPct94+Ie4GXMRQsdu2
AarCJjsTgMIry8sUiRb969mC7oeDqnMOmP16DJVZTeVq+kdYE8QKhh0pg14SroPIzZn5K51hgEWt
70FoORRskNr6ee/HHZSbOTEw1RPIJ5j8DDmxhLbZk5Sp6lJhiTRMWbO3R6+DODL19ozt4zc7V+Wy
tpygtAj6zDB+uhTG/mswdvxZIBd1bGtie2S1AJGDT8eW/9kehuI1D/iGr0ybmKPNEhTAEIa4wmuJ
IIAZs7dsJens3rcmyOd76CQ4jWbSf6qTU/5v8s6kN3Mlzc5/xeh1s0AGGUEScHvxzZPmWRtCUkok
g/M8/Ho/VBXKVQXY7l54ZdTmXtTNlFLJLxjvec95jko/6CqTr54be4eirm1KTFvjSgBSXwdDmjms
N0fKExq4d8Y2s/zuUMnZSvaIGe2HbbBcdCcnfuN6J4iOR2GBNSgiNGpVDp7YmXvmQIvFlGX5kSXJ
kG6Ys8dmXRestQDpVUzjWTBgGVQ48vwLLdNW8q0M2XT3PDjOA1xi2qRFajDZtqWx7GqiEV1J5M8E
Cik/bHLjJdAgd3Hq9Dl9Fb7rfE9p2dP601CDEfZ06mS+cW5deMQc6ZWEC9wbPgJl4+FxUctD6FgQ
2oO2I4Ss09bfYf4Tz7Hw9BsOvoKCKSunC36Eyb1xq4hvpWmKIyde/FDP0vwKw2iCa2lFtDj2mV/9
hBnFuhgPW263cTl+x5kmTj7gXZtpwTzWkNKvk3gUf2ywFdA0qAc9hJY5Xcf81b4noG1eQaCzXA09
8QV4p3VuZ5jd+4ao9G3mqOreyZL8AaoEi+TOZyllOxAEqf9Q2GSCsTYPQTF6xzki29s7mfcS81sd
+eGQbnCdZn5qrMDVJ08o91hpqt7MyHivMc3RGDrasbrnGI3fBqmZLk3bk1+tIaARdH4jjm0D2fem
c2I9gtZmxVbRsWNDA/ExmoYkXG8I5jVbwzLCu2iQw2vm0QTtUHL7WLRWdvKtRhIOyId92UYxto+Q
a6Z0JwzZTf+heqNudnXHgjFpW+/ghHxP04R9zXId0tS+Z9zJSZBg4b5Mloef4s7rDYOetTDoGeWD
K4NEM71q3JNhDgy1uEZHQB8vHdIvFOT0GTu22Ul+UFOzW6mbaU+vFQjPYXBfXRu5wYhwhlOYSFdL
M7tfTjbLP11LPWBhedV2TnGB4DCihs8yCvZ3bMa5wq+ToGgRbhSRGWRfUY8fOEJy81jHuvefqXFS
jxVmzhGbYd4nfE0t7v26AUWf5/Ou9UB40COh4/hsz8pMCFdMYbapLdPHqAOAZdPZaU1UgcV1JJej
I6bRbF2ljocPPkzGdudHtv2m8k7fgZ8rh02ZNs2rMbk4vAzd+pAyBTIm14HqVHM9fDFiBvB11jmS
fGHSNAD88ICbU6uDGwrBRXGKgxxQVSx+QwttBpwqbpsvG3LRH9pdEEzQNqbvXqB8rvMkdF91JaBT
+GN1n7g+3EoNorFcT+4MYwREEa8JzSi2slqVPiYjiZ7tmDcmQ7Pkpc/eL5XpMfYifmFcsu1JitLc
uSWoxrmoy52q6vxiq4r6KGioK9oFJUjCPjIXqGpkfCLA8BlPHXAVWAv8rTX3znixSQw7O8Ak7Qab
SXYXJUxNq5G8K7JIiiXxyMc5onIz6jpKnewQ+yp0wBfKJ2DMKzs+zF45smU2xVcjNWwTe2SUnrqE
C0YBm2vuKNMw8ChsXZbLGyq55nkVmHWAM8ZzXqTM5nJTj47KV3bd+TuHpdomb2yiNE6kJ4piPUGL
ct1zJvkLzV4UlNZhi8ERkSXMVL0XXUacviA/3YVK5M3kxpB6ng01zw1Y7Xq5qnmUGVHM2/BdsAmc
B4WcNLZ4HerAZNQ1y3Arxokojk6Du8JI9a22QSPWDrUBKjSJwA1ef5ByxqxrBPbR9LqR4Rraylvh
YMVv/cIkZB5Sbh0HhKcjQrp1zS7e4aneEfYPdpZeYDbcJtsLHnzclklNFTwIHm7PujY3fhgteHs5
3TH5puzI6F0s0ifQYHjpA9O6EaHJ+rDi/VYUmfGKjByc4pprJJeY+kqnLkVQqh1IhPnJgUjXDFem
HV9xBU37AVHtOBFv4VmzjXk9DcJbOSosL2OwlDLUVYlYqC9USt4iniX3KmSkjnF4nHOPnbnSaAqB
5dHrqdCtLiRaZgS50sgOHKv+RjQ+mQaVsidc8bxk3Sr2BvvQWvDCXKgu+4CP+rmb3DFH9s6SvZ0V
4ugb3ltqDXTDOZQojpGtr7yxwzwGklf8lGFyxOxZbJHmiDHMM6aBmsDlhjeq9WYQcjsGncatrGb5
qA3WwP08OMlWZin6eh6QSWq9FkZtiyqYsPDyiN0/uQZp6RVPENfMzqqnAyQT/9WUpbO3tTaOsnQ1
rtyR+JMqePnSInqVdY31Es49tbZ5Bp7SHYT5YJOLOxp1C1uj7OtTllsB/oFyerL6Tt4nMxW5GhMi
uJO47mkO1dEVXvKZsody+MIRiI6s7fCznES0yzkJthLbyiU3gDn0SdwcxNSrVTlgsQDU4x7rCGc0
Ll0D0ufk3U9QDVDJEc9CkGQb5JvgMtIvRyY+n3CHKpisSWCPj+4Y6zfTjjPu9az6LL8dtq3fNmjJ
SUfhs/dqEervxuyLwHfwmlee2qHa82G30n6dpVh+1eg1m7AdWKNDjwbw26HUtKrm8GOvlmB6OrgA
Gi6BX1pXcZfbZ1Vjy3TJex/GJgyfI0jth5pZ8+QZNvVWasCFDm/3yZd0SU86yI9jAECj7FT7aQtN
IqVzSVvFsKQ2yTA02OQL9y5NZ3GEiJNid1k8WNbI/bgIcjzBxsxFUIfjeM0yutqWViyfAGtFF3z0
8oW7IR3KqvOWCJOXwejzjUGRzAFQt3ZEZvFSbYuXueNC5tkks8BzINcySJ0VzbSfeiKj2NiozzUa
Lal8L/0eSsIarmtoUiyJ2ONSE1B0Er6jsOgoLnHz0XlVvaZeAo/SHXIfXTX4mo+eZOCB/zfyMBv5
Vx9o7Ph818FF+1SuJwqs3gr4bc0KrAOGrNk3uz1xxlCEEYwTUeE7tqKtoIr8WgSqe5BcCwATTR2A
l2VPR+M5RvmygPXisDsnxs4mzqL4hzMcnAPojk1RDaRmjGy4RmYU1J+DCtrUohabqGo5z1X77VeB
f8Ufq9iOaRZ+EyDJ9xnxi9uxVyUe8jk6W6oEzkDw5yYN3QovJ0yslcoobLbhYq3Cli13nNwHcWNf
8NnIIwlABkrTH5+ddgB17pTxaaxt92HQBbf6ER+ezFxeGLHr7DMu6Xgko3RnziCMpqkdC4aCKr5j
zmh2VNU0j8ZEMRSorfCGZktxhf29p3tZJleOh2DZeGXzaJVODg3CCDZ1yS7DMUoj3zaD8Wp3SfSR
xqypCLi59m4gvbfkQcdX7UbBR0bnarX17Sy76dNkfhxCiGHmoqdWcx++1wr7ep/oY2CV/tfkxz0Q
wj444gZlEemGGU5CGstPMuyxKcFzx19DE054oqyx/uj65Y2lEEhwJNNpU7Xx9KQEo2BeVeVR45rb
QXuAXxoRLSKtykvNhlNpzBBCV0aFQFFOJjER07f5o6fdBZZutRVVnJ59u/SeXJVWRwuP6rawTarz
TC5rXWNPp7Y1aLst8/qAN6V8FJjAfnQBRJ4krbx4AQKyH9jqPdL2fEPoS+6HOF4qh6G+luulSBFf
GVV5epv0ARKm3Q0O+7XJMP8w31QAm2xgviFuCswmnXWTjyZcLaYZQftWO94YcrDbLSYYBxcwyk8E
2tjt9pUUwYuFPHM91LnaFgTJNxmBFB7hyMe4ZsXs7hqjZeHOhbgPL/FQpy9phZLdNRXTdmNY1qMv
JU1NdFBjK0mX3C9DUHh2g9I69Crwz2M5W3geLCeAwZzYvDIi+livs0EY2KRctoHreC7NF7dI7Kva
wBULcobgblRZPyniQrd2l0d4DY7c0ZSFIkubbYxLIbIB8vi1FA9dBveMJjbIdF2CzXO0ath78fDH
rKvFxJrZ1a4wsZfhQ1PFMTZc82HIKvhwbrh8aAreBx+WB5BS0yYPUt2VwGUScyTr1iVd+1kCYUkO
bZirF6MLivdS1N5REiZ+CqZpeFAlLkVAXPDnw5kVICchc/GQGDVAplq+TJh0roMQJIyYA33Ne7F9
MUnl7VPMbkvpWhjfV+BqBYXAtfzopV0mq1Cxs7VaO7wr9eAfbay4F0vW4VXSxqZe5SOTY995/qPF
UUFdey8VHG9dcJvt05LmhSj+cYyILt4gweURF/2jT+gBXu3oXAPgcp7xfkOXz4IU22VfQk9qx6FE
hQrmW2E1EH9cIzwlYQ6KLRrEQ6Pp1WTVbdnEsLE3JRsJHeSeut0SdvbiLR+YhtakpoY/81yWd/5c
eeuw7oJtyhb9ERpPzP0gsVx4At1sHlRetzT0uDj3stqLCb2xMRrXTZ75B7f0mbH7ZaRAVyLvbyA5
7C2/Lp+6IuOOgL96p8qRQj6qYDZsW+ojI2B9GDIDS79HR+JqmpOSeS7XWKaa4Lae5/nUgR55t42G
3XI+Bke3wwrZJ4Pczzb43sb2BtxYJdYZm6A2TNP6ZoJBsyZ/kBNS6aaDHPp4N0cBNVIMTs9Y4RTf
rDUu+0+Sq8VY76qodLaTS8BhBdVWkdK0qz95rstv3pbzfeqW+cVp6474Ez9ybgZDdZdlMrgvmio5
4qUeWFlW4BCrNsSS2iMKnZgSfRqgeoOXZIsmzSuP9I/PEqhVZ9HI5G6kpoHeBhv3Lkm8/lMz8VQr
x5gtDg/HtC8w4ow/vGChxxttAyKs7+lT3AI34AJpNjDxV5F0K6pru6b8dLIh+phzs7hUfZ/cRm5L
ZEN08sskyNdvMmwumpu0Q9cyr9gXbPwjF1BSNtd5a5dHFQX1g2nLIlnJKR+f06Eyu5XVZND3R7I6
f1jHTzRDt2lDpWRd9gQIC5HeENmW7tovbfWtk0iaq5nKZDbuicaaHZVMheuO0rsX2E4za3aQPuWG
x8o+F76D081wvHot7FneuCoQ3pZXrNtSe8DHtelM79yLNg74SvxvU6uxfMQXnd/ZtilfEYIwMfFX
2VFr4PQUj2BnZOyvytkgt+Q2j+gP+aWuMQej6vvdmjlRXHORUvdGOXUx91QJJm4UAAClSz4h15V5
6EzBgEl7qtobeiLe1oXKP3YM2mvW2PlnC5PvYUDGISBPq8oapEAAUGw2yi+f9immV0V2YZj9DON3
h9Jos/dgIqjrgGpnCt5/Ghw4f3pTEKFQldeco2Hihyw7Fvu7Cqo/wrIpnXQ9SGNcOJHY3FYER2MC
cXyxlTP0zN9C0LyrVcNzLbOEvguWCzI82uU876fOzG8wh8TP7O7iHZDO6o7wuUDOtt5g1hvX+JGy
5zz2HHzQnrmCIR7zRFPMt6n9KsI21sYEMHuh0jMtZ2zvgjaJXlmvjsVeZDGxrExgZZA+pq9VhoR8
agvw9bR2oNN3ZVrsZerIp+XvmObFiNVw5rfzYqbVGldV6KVvIMvg+heRvqQBaP6s4nGY4kydJRiy
dc9/hwwa9ldJbeUYn5voo2lbCmDLsj7zhopRvRvznnOu38+TYIrNsh7/vV3x8WnpW3+IYAxcF6GQ
kCJa37rlT0oNsAJkcWUFOH6RpQxcdnUEj7Y3J+tHgUlP9yEneAjDBTdZ4FojWTDRZ0/SQLnxMXvx
kLXq6KSu9kGOyII0jdOe46Y0bitTzjONd+Q/RajiZ5Wbwd2g0Jrcwu7+pJkydkQvsa8w3MVrrJ88
k0kvhbWNo75rtwrxD68z1kIqGj3704W4eJ3gaEWdBBrJhIkPF81KBAx4jsPFfBXM8bg1BoEtrLZ6
7HewCleFlO6rTLSGgSKbZtWaoBRWJu/yGbEtiu/byuPY8KlqSVZjZZKRmTGgPcpEznBAp6k5oCAh
3kfBQP9j6kX6RxQhvb0W+6UO4CCeZN5Nd1k6wBoZvGkJSgWyhR4d2WO69uuEbsLctsdjES1r+3Gc
xUeHmQfymvFWoeo9WRQV7Xr+ccNdJv5TOn1zCsCPQvaU8bwHPhTdlSU3HB3K5mF0BrWn0FsfCnN2
fkgWim/dqfqJs9a+ZIS6Xr06nfirDk3/oZ1IdiMSdRP9HhoqBrdMSfPFcgENtVQ/fTz1j1hz0sc5
T/oZJ6mHH6QJCwcD4HTDhM9d2klPbSj1J7NItK3jArSPDhs+0HmT3BGo8WzO9H7aV12ePuZWmYAn
aKm94Uy+DVwfNE2oHHvf2ykePsNw+j2SjA17i0f6WgsgCyQSM2RVCaQ0SHMqR3XhIwyxwFI8w9F8
FavaOtXKEo+1kQUaCSUruHMk2UlbxJJhyE2cw2FGS0Yd1Jpfao/JSomOCiW3zG6FnN3raYqH96r3
7HWf2lW/aqDK3QkzyaCvVuF4Z8ZWdg81zn8QhjPe1hx4n+A76re+aHNuTVFIXL8t/4ydB3FC9ins
yQi5oJ/QZmp83Vd179LyKJfuzChvyhWGdxQajuvnhsLPkeQRToIKWPftQLafoo4uTZ5TfJ7vqGj4
KjxObKKX82Ya2m6bCNCD7DCUc8vIyj6oszOPIHdGJqSv/Q7MjQ2VRNcEaUMkypMMjCWgVLOesW37
haSSdSiSNj2BsSNmVzfcN6ymvKo8nwqlMKgeJ126l9bNXK7AdWWecjdOuf1a2QG8DHB/xV70qszK
ns9gm5/zKkMkVYNK6Qy30veortxdk2ZYtrC+P1kdjaqgFgZ9TJx8uEbHmS6xJSpEEEUTbe7PB/xj
5Epnv3dQHHO8DbnBhpdgTboLKzjg/Jnz01CQ0OeALgmItaCWxm4S5qpGL93y/PrPnC+LHbkM50dd
pcY9RnEiLU0oD/4g0mLltKaJKEeYqVzGGASdkP+8DcdrpJ7h4HfefM8On1oqL7AeGDWGm2pK6nur
TBeo6GS52GcC70Gksf8SkZv9UaMdPPvLd4GWgn01g6DwwgtrRGYq7fYghRMs6Bf/hVXwdBpJCUHl
Kgyaqhj1ZS4hfg6yOFZJUmw4ewAJtCERpy7ojoXJPYKeo6Q49rhGQKwO5IS5M3VEkkJrujP8wbp0
SB1oBNP0gILpilU34z9f87oXV4x4CbUwdRQSyinh3ThCzO9x5+AprmfPP+VKjy8JBrmQmXiMX7nu
olLKcqSeyHflxqPcAR+0M4j7oKxIkgQa4oIuZcYSz2AXLU00UTgiKP6t191KdEvC2/ZknttIU4No
2f0DTPb+OIopuKkAbYGYKtPskLXaYdJU6hsq1KIYBDJ/EqPHlZJo68lBHWExzcVtiTwh0SLIOA9Z
5xkHp2JnvCHOW9+EkHY/IMiA7qf+rMEi21KT68YQrCGuwEeImzUfGExPHbvheIXO3fEztzXSYwo/
VmhC2uzNmIpKo2PLM6EU3DoyNo6OTIxrJxLvZZsBMiAB1pNqsSFRhX7S7FMrnO7pIn0Q5KjWvQzz
dT3Ew1FwUd3KIUrOkBTHpxioNzCETNFaS5mIdIfxE4tbvYHNkbz4uqS9k2w5KWUawfXKT/WwQwNp
1jTlIo0ZscECnta/c2/lzmc8W82hcALj7HP/IdxacTBH2fTQ5MCa+SikG42eDZHA7JqfJMFIT3+W
fJgraz72E0+ncCqIVqb0dnhus5t5cWlXGQFeICquyVDQsaBG/iDJWEtj5ykUuJqdIR5wymiRZ+u9
F8bGPkffemj6sTy57dyc48hmqkVwJA6a2JP4Acmsb7Ji9vGCRvGaD1y8p8oAJH+tu/rGzEr7Jvcx
gK1n5RlPfTA1dK9QU/faTjI4SeiX7erfsX1qrUU67aIeI9W6WuTsUQbpW9KZ4Q5dmCt0rlv4BgGv
QFUNoFQ8nqxnS0zVnSMjcVHUVLX/F7Of9a8uGiw0LmA+F3gg0VVk/392+6kmZXHd6RbFLxyah4ha
j0e3s2Y+O/GSLWdIgj5qReYmY4aicmtiO0+T+84xW71NeWlu/p+YtvbfxfVH9t3898UN9gUgo47D
qP0f//yvzV//Pfwulqqff/oX2O5xO9113/V0/910Kb/0f8EX/7P/53/7/s/gHS1FWZAAzvh/8mQ9
fqcfefiR/0v70N9/5d88WdZfbDBTNh1d/H7CtOEo/o3y6P5F0CqCvCWU5VroUP/oyfItR/jYUgmE
mhRv/p3yaNHESY8RCzzPAzwm1X+J8uh6//o0KaIiFiWXruUAQOdr/vPTFCce0qYeQmRlab96y2DV
6arh6uCDGGl1I2+RRO1Dh81qxXIEWKs5NeawKQbJGPM7udnaEDuH68glbIv2sVxGvMqZRjzIv5Pf
hPLa7hqODeqGCSwxcweUPa+oGWBw7P46RC7zpDvO3jEeGONxfSIMbx3E7+vqdwwNpsz+MttADwhq
NUdzkCSUxf3OsEKR6cMjDRRvTZU0KRPMX7W9x4di3ruZHgmKc9HrNgY9ROVpWiZmTvsUC/sw5lAW
GlU8OYE0uJ2lVfOgsUAd40pF123RIUrzQjVfaJeJX0STjNxa3SAxybyRTBpU0l/aUFXgdhyYtEDC
n824zUKo25jBKRq0UAKMzGfzIrVjjdvgVy3wJu6YnJW28QeahX1hpcVo1AzIFyuCIfqlJbkw4ERp
xgfBPy7MDW9RKPikg6UuwDDS1lQy/A2LoOEkAKxW7IX8Q/mreJSL+MEIHdx3iyBC3mncDkxsnKYV
zo1sdrw7XnHFD/606o8Vzupq/NVYgnaGjeSyeMcDgw/dVOPGn2tkGYaQ57Ip4O0kZbxzFvkGV3J+
qswghbmGuOMb0rgxE42p3k/oNAfmd1CLJuSAZz6KRSeCPmy+V4t2REFJcFssehLrk2LH3wciU7/o
TXhiqkNt1fOx1pm/5kYw0ILluSQmu/FIwVD5VJLB2EFBLRBPF1VL/QpcPjidBX75zFaMBBrpHjot
RuTtieySD1ahK9nNVcSt0EQc5LPEGPMX1ID4hoxseedqQQUThLt5a1WyOgnWzM+s6JsP51ehK37V
OitT7HZV2w+IwNN81eAqRBlG3RNg0w5W2/a3zDFsvDM7Rz9hg3DM/ioO/uqE2nOuZebZh2zC9Ixv
OzvLRVkM3CH+MRe1cQhthEffzd13gAjIkd2iTLpMMWv9K1dGYRxeuWaeEWNAzYwY5O+cKlGkVRax
c150z/JXAp0WNXT0PIRRa9FITadvX0BX6etOWRYlSLm8NhdVVVRpeWSqsrjYptI4NKODJN23kVoH
XG8fMbaLpy5zh4MaxumzWdTb1KtadL3Aaz/TX3l3jtqQO+Kv7CvxR+3yRQu2HX+RhWk4VxQWuO4N
Ls9sF/dRDd3qV07GGVntK6w8Vxn6FPmeINqXi/gcJdp+7BdBOlikaT4z/dLmUBAS6Gx5Vfyq2N6v
ot2FXOZARjTc9lUIk7Va1O8wt9vFM6nf1UQAfx1RVFJs/KDvrpy+wmgx/ErpqZWIdOWmBbjDRWvv
8qE/J0Nknq1fKZ6SYGT5elHoQe155TZbdPsCv9Wzm7TZncdke78ozxyMLdDUrWFO44+tccKutETf
X0vosrtEDxSzZsm4FIIYjDCEkfPsSOAj2cfZUJEd9odUr8bBpBWjtDlrIr8FWeRZoPjnmKHUmwx1
wtvC5y533J8xaP/q0Vwq1vFwEtcGglq3/dkPDNvDqDNOTPiVhTUFolZyNlRq2dtC0tvTTL53TIFP
wkhp3LdR5LBl5xAn1VBjBwS1UHf7wErzSzVBOEdRCctsX6jRxIZhTK/TkFGKrMz8nqUOTTLKXWif
Hcw1Ck65Fg9xf5OWrUXeLvbSc68XWgr3k+ynxhfwXlQyD0lC1vpkd9Inn+K1G5nXEgchTMBNRcy6
YRfvoZOr2kckaTE4b3F5JKcASfzcxL5D6rIqHwDXN/RipX3drSqXiMY2J/VDPWY3ZD/kTwEDRDw2
z05fiisvmarPwnXsJyCxcgAAKLDHjtq/4+1tu4c0Gsq3oWU9z8jW0zTEKk/FGzh+0Tdwvj7e5ib9
t5sMK9I5JFECH2joiPklYQmCjjc3a+lCZRM9wOOE0Gh0jneOZxn8Kfik9tuy6MV9A5dOreuMjNYa
JCYVnKHXhy/jlIQYK7rxNWpy/cQWxFpsjOQb6hGRszcqTv9gbo6DRuMj2l8RNXKhlXct8ejVPMmU
wvqo+3C9hPZ5XbnfMYPGwai84ka3JN4JwHY2DaujOpK3HMh1k/HGl6yYy+ChqO9q0u17Fsno7GGo
iQ9cGVkE5D6I176sS8jJeQ8By3HyW0SdYc/vFL8DfAZuBOp1T7Wu/sSfDO6zVDOHkT3oe7pGaGlw
Iqc/t4I8E0SQ9nMIiuRZ2/1TaI+ZwevJS9kjR3AeVkHn5y84BJ5GioN2BHLdG6fAAOIIGg1Y9kQI
X4zs9iYDK//aYzh60nmffjZD0lxJBTnOn8BPu13d3GWMCrR26cAc4RXTfMbgKOnQScY62E0cdoci
cKJF5p+upKzwbE2Fu8wrpTVfJdhtvtwpDu5yUD2LIRxibmcBv2gwRz6WUWwdA7/TH9iQ3swysTlI
pVeu8qZJ7we3Ce6yTiTPMgS5gaUqOtkiFyvRjM2p7NtgRZWVxL7d9SMNWXNwx3XBu2RmTn1SZCTc
COqYt24Pngbhtb5wJcTiJMWQrSMqptyVoRRzSIGR6w3FGKty63gfRBadYYVFLn4zQHRfpUZe0CXb
9WyCcp1uQkd3161jeW8eZgqWkoB2jtoi3LVmgeccMUkhOczATU++G+BWM2l828SIKzsEArGr/aK9
jAAXbIQSPz8ha03PWTM4Xw4ZnccWIe6eBThoOxnMfwoaE3HQ9pV1CbOlbSUs7PpJFRjgAeZn+ZWf
KudUdRUQnHkuXqM8lu9+nrKmiQzmwCFwdp7Vlvi5Yh9/b2rXdw2zxV2IdRSDm+rgZyXhq6PMhv2+
6cLaD4sLhWcG8BGeg53Z5N2wgIfwqrvVuAnqCr+Dk+evVuFRQgy7hlBn3R3buooAjvnZqSEqsy1D
h5S8OaT1l+HPdrRxMPHvdO/l+zxgzeMVnOn5PIRbSRXFldZ2zM9OeDdRrAXdfuW0trB1Py2L0+su
sfojP2nrPSbfc2jdqQXEaaKmV2X6ob2+Zqi23HsGuqUkOTc5YdhjfYaxBnklgbl2nuLdRulgdzeV
Ih5XwqysK+0OBmW0hfHuCyveu61SfCQnGNaxn5b+AqrIP1XrWbd1r0FSwGWOwfLG475IcPquQt7c
55m12KKrdxjDG6BfYMyKh57Z4WlOvO4uEUN1JapZrAl4uldECeZniszKvcLes+/anqXg7EXbLOni
Ayv3cEcHGfvoZtk62kV7hL3UvlVm0X/MvVVvrWkeb4LSQLhShcvrpclm6HLE8LmK+Hv4Ow6xjZ6v
NKflJZ898d5kdEPW2diwe+ayAMMRRTaOMqgzI63Oe3+WOJVyyxgvVU4enGAXCqDrWsmpKcrmfhoL
b4cK632Z/kTIMGh4B0+47999ipz4IJle8ow129rSp+Bf4xVKXz3arW+EbVukwUwP82XEaS6T3Lpl
nSN/ZF0XL3CJDAjQ2GXnoDW/RiO34Mo2HBV+5tcf4cRiKUXJugsjrqFTkI0XzwpGbk1V/Wgmovhg
gzlue7T6jTbxApusnbKVSWKRsCE62VNajZnE6uMsJ5shtoYwGSlS3rn3EO/jo9uIH4BJ/inEKU3O
LnfS4wDXbTPw3n2uY6w8tdl0ILsKp9zRCGE/pTIo+21EUPu5t7Lw0dVTfB+BUY5WHqfIshcYloIQ
0dwmbluiQ0o2pXZYTIdaCxgqVVb192GBNZF9hjmf00CF+7YM5H0HQfszVBqJKLPp4TJGkutW5V1E
CHGzwkL5pExc7G0WGWsjM/sn+ALGJkpVuPTP9vqIZUqsJrA2RxxznLO6r1/rxDYffBE4d50YXBpQ
tI070ZGIQVZ37RUu5tW8BYobDFAcwm8mI7adSWmGAHwHAdiF5XoFNCjJb8kAa8I6SSpvG3yIvEkq
AViGitYHRJ64WJuEsV+Jy/OuFDia8F93uX7pZOTQYuKDJtbg1nd24TFAUs4L3z7qkzvgh+HtFNju
U5N4C1kRKkORqWlnlnO5Hyqd3tKPy+LYs94H33U2Vl+lZ1lNTHy6bcjfiamGnB/Mw5XFp3hD3Xh0
Y7o2i6KIVTGXjES9zVZgUCVomqvOVAEdXwIyAScEHOhKukALMq87y8iT6YYpHXSeW7rZ8qTyGLqy
sAocCaw9Czi/XEwcMEzjrHvMAmnvvVu/29KxLF34hcsStVnWqeWyWHUzFewU/rK3/9/FIwqnEVn+
91k+DqWP+h8jfH/9BX+Ti7y/2OzxfeX4ROT+US7y7L+wOF/I1ahGtiT393e5SLh/kcKkQ8SjWlL5
riCJ2xRdG/3HvwnnL/wK5fm2yerAZVb9r2T4hHSXLPE/hqX5OgR+LcuRDCz8noue9PVxH+dh8x//
Zv171au0yflkk2C/8+Zh4IED/apDZ6a90aepqOgu9PMewToudCw08B4oXjFx088H95blaHIyY1ZF
aoJ/DkaO7qvFCo73ngVBVlyrZAjAFg8Wbw+2JEWt6mMFZVCz1jhnVTmeRcbRlYbWFb2ch95m7VxW
YcXdNDoA76LHzRLpOU2dnYEUfSyG6YZF8bBhCTBfTwxTg9LfpVnIpzITfwQYpzZcNi9q/k5JSJ7L
oXDPUxlvMzMej2nnH3L2toecofd/UncmS3YjWXN+IrRhHrYXuPOQcyYzNzAmWQwEZkRgfvr/u5TM
SpLJZKaFFtqwu7qqWck7BOL4cf+88IQ8kMRDpyHsJFmIbJp5ThwrKlCBW+QQHHF9Yd4Go5cbuVbe
oyN4lqfdR8Q3mJ0VEGYz3zUhEd0IqaKGpmuuttqyCqjRNQ5VClw+VNzP3aX+gKHA1Efh2GA+sh5v
ON6UtRVTRUCjKONUkW8ufEgoYnDYwZn5NWKduEdHsA8mOq8iVVKb2tqumrLnQU/dOQrKSznjLl7k
mHQQqfD+sAsCbETbbtbne2T58W8abGtP7MR8dxVIJihjpRWKE87oPJkXWoXLwMkubdD2MRy/ZmOB
r8YWZf4z9X67D8MZXDNukstcswBxwkBtx0C6e4NUUdy2wttXWnY4xvNHQla0/bY15VM+1k921Bcv
jXYNSgB4CtN69Fz7VyWjYOv37qEDm3mY5tXaN7a1XxYW8126EFBx6GBoTZB9imU0NO0OBAw2krhU
y7Jti/ZHIeWwcxbjZb6LDWQK0yQquTtzUwLy7bj5gYIreolXol+aMexG09Rvu+kWDJC0Anqe/sNT
cKEhm2qCVO+yFqyOR/3oZgya8TLNXMlzdokS78i+rFL2Nrh16fmsgPMQRcqw5lRlAVnSoEyBcEZ2
7Bvgx0zN334x8zMISC/z2kC1JtdHBRtMmHSYk0y52N1Xmrb9FIN9FMI9sxldk4HHP5Nx+uArUi9W
6N0jFet8mTJAjmpGMzFhqWcVmBl81e62c1j2L8IZTplNG6IdiEuEMXRXTQa7Whsj2crtJUaRgNfl
UVDa5aBG81ZbR3/Nrvk6r7eS0MOBLQizdbnJrDS9ApV1+W6z0aqrcgVCHD5QREUH+JARg2tcMJxc
YhcQQ2MWwBLz8+pq4Vy5kyhQG/xNkXIdIktjXIbGSnRPyMmqffV7ScG68jnq52z5gxp0GNYSJW7R
aKvKHM5YMbqbnP3fdT6LPRi46hkjwkcdfmOc2tDyG13tKiQ4bymPyXboDzRsRUnlEtUl32Psx8V/
X9E/IARXLfDS6qfQyrsh4MDImPJz6MhrI+HFyz6Au+Y0z76P2dfFnN4sOLpbJo1RX2bh2ZdWySBh
PYVxLOfc47M7w7FjR32gUTAhKFHtQS3tA6Obtua9h2Os9SX32Gq2S3bw5anrsxbG0J0j3ONxzlNv
3OlAXekWuatkwXCq9WvbeeLZlMLkCwMmHSbotsLrciC8026Z/clBVI69zzuwY7qS+0Gzt7YjmDos
VzHdeJo1tARaV5fEc7uPtpzpOdfNq4k1aD96HVNukz4OLhfMYcwpXwmrq2xM60RScKL3fX3wZteP
dcfUnDXzzxwbx+voUKuOIcduAD3V7Yjx3n0dLBlux5VmTFa68NThJG8Cq+HU0tEvb/EWfPBwE9BX
qJ8s2vFcYS0JmycbCdeLqncNM/G1937XGIcSOQfqRN662EVF9KMYPLGrqvJ7jPxg64HETDJO/m1j
ad7LHINM5iI1mplaExooS420YidOcaEge3zl+jycW4twsMNc+rU65nszowWDB5nOLsraLleknevA
+pWTLeND01VQ600siaN3rFH4N3oALi5E+xgBwcOIKpLB7N9wZiyHSKMTirrw9gqi4pZsTzzTH0jS
S/2CjPaaszhe2Wm6uDmhTvb7MvIOGLi/DKuYDowV8TLWwUWq24DedAKHgUSGYZYkSwtEv2YGqEzM
szLHMNG1cbe2K51IZ2nkcR+S4xlG0z24BCkZPaGVh3nAqtk1dexOCMkBT+utX/p2LDrKaf7+MjAQ
7seQVFMEufyAibfc6Xs1CNG/nhTPwqQbELtdhgyLZ7oYCeTuO8IDbQh+0YbHHGyyBmhUa68N79UI
Ibq2lmSdexU3A3DQO7fCTsOPTjvFOc2Kz6pRoOLCvTtNxZ5IF52X3Z1yxsVCfBSD4V+pLj+B5qN4
04Bvrlrfin0sQ8Sfc6L1ugAHTFm9AiSy9T39iRvPiDn+1y3iDtx8XpYdaZF3zDbTph5pfm5D+hCC
iZfUfFycAs6P4zbxpBZW3TNZwtqwzlx8IW+ZjFs1y36rqeXrPF4zudUW5bXD4qI3lDglccxE9E+w
uumXY025W6LL0Pmx+uN7SmZSVEN6Nu5FOnlhXqtyMK9pee/DonqnqMWDHPqnOkNd+vsL9qgnAlD4
l8YxOyFTHpvZI+VQuEUszeiwUgr9QM2M7NNDrlrJSpsRZtPbTREHxJ4f2WfA3GzUsTD0J9ZQEruY
z/jGTde/v1S0j+falwe7hPqcW1vzHpFz1pFCrwoeIFlHRNYfdoWdLAjb58munpWL+KRQdSnbXRmW
ihdT7tCez2a5ZrRq+ns6Nv0dvkg0JwtqW8vIjS50yqwF4I8nfywfUXRqrfcgMKnGcqeX1sR8BCIB
CszS792FMdKp2q8wpc5CvKw86Sr0RroPRPYXAsgZ6LzPyzxtJT/hZKqvAX/NzNOA/SFytBPYBmbM
6YjROYk6Y4t9D/F23mc+tvQgdd6cRb2xDiQ061JoPBYB3bgz85h41Wh7YPDFR2eSh1f+PdlAhqb2
XtrBeaO8cSqKp+UaLCxGVCdpBqeA0fLmbx7j/mbSbvXiGrjS6Cn3zlmniSEvEKumwXmEdxpuOAVB
6k3OxCLANU64D4BEkGh4U0M77rNuHeK+Knf24nTnqY3krSk4KR1c/JgL/W/Wo4mSPYGWxXkGRfkl
KbpIaCOBihrRJrBiIioXUC5mfSPIsLN75v4iP8EwhaVGG6XoU+Tyvi6fAjs6dyn9KUH+PdcSNbzJ
qPfyDOzgIMLVYB/vyTj2FcZjcac+kVG8Tk7+M2+RAOvgHHnV+xq4V1v7uOW8eSv54hAAZb3l6yLW
6AeHOgVbyHN13WE1AbM7gBxjgD4SrSRXW4GV5Di9kTCAcgA5Gff92TD5k+fcpWfZYs8iA34yzYlO
zqBeTijrVx8K9cW9/+JQlaMtO3qz1T9itssjR8k51OVyAcPf83l7yux2ecLlvCZ1qmAP+3LaoEKq
Z6xLMcF+7x+l1Jt4HiBjXarJbB///tJF5VeZj48Gxr+bgkfMpUUte5c9xZPMugbinCZ4S2T9uNif
KlvtXxkcwVhZXfpgT4nBKY4Pt5FXnrrNOffBhtg2N0IBbvBSWM7KfBCWe9InVCrNdXNwiAQ+KaeS
5zYf3/iuzg9ma6d7xLQ8tnpcpCKY4JhahgH1gLdDw9p4zKf7WsJnJfP3L2u8q4+1yaIQ22B74kCp
VABUAn4ETbS05HA+xHMh3iyI7xcMabAs6PFjXfIlq1rHFb7RGEACp5py466jYwqIwMY0VjBJWXGd
q/7THMnZShPrb8+Suy5Zd6s754qPYJ63YrdgUN8RWVPXas12Ew7O2LfRObBVPINZ+FKTR6kc21tU
+R/NqgUn7ZWS2lsplmOV3UHSFcABmF405gTzfCqU+9xUUU7QhyesP9GfBVCt43CfYccbcTuPDVdh
/v0od8wyAGQEEVi9LGwxpUp6v8hjeYf2l0vVnC2MxObQPmChD7c2+UW4UXQb8yUnB/zocTKwqEmv
XORSarjqInGq6YE7yzdb73td00DtFU2HZDK7nY6IO0xNlYTjIra6wA0UdcshzNPPSXA7obyOmxbL
PJJe1X7JGuaDDB5HaizFNuPKKWFcbDzD++1EeriWGP8SXD57uEp4QFO6Y4z5j+vUH7Uuf2AF3yKl
L++LBZDDm4Bs119jZ8zMWWhws2RpJBwOreVhHnf5pFGiwNjEZqkd6uepjvPr6ygpv1PVb9s78mZf
uex5bO3Xj1Glv91SPyD24PVay+d2ci4Z11YKppa3eVII+qbLeWnVelNE6wN1wOzOlfsLngWfl278
AZQw7gxmgEWGe/5cWAQyz0jcNfwl6dniIYYLHoPXBMSP52vhjBc+3CAr5TuYGELEztErRHWiGuMP
ex2W8o54YAVHvWPRXyT5QvxyJb50UMN76ohIhwT6Sbctx57Rf/eNymNwec8uM7fFnpNU5p0E5OoL
85WluKvgSvXifmz2MPomPhJ2mwjjH8/1uS6scDZmzAhxkAt5hR1cxMJs+2RZoyUJMMli44gtPp8b
2yi4so/OZbK9Mc6n9AciC090+qDtKPjwLLrwSljnuQfRb8m+nVQc84XaaOkJwMOZF9c9Tx5PFSdq
pS9dEDTvjJoTlfEe2cYho3HGHv2dO9JpLLLy4Dv9q+3k4Rl7OvZvXkF+X/1Z5zVO5jmY71/bVykA
BMOTGy59BPqjmQgk+UOzRftGTZn702IHRBm7SzMZT5M5pAwyIU8CykCTOvKp6Qp4foAhNY+kOBJK
QV0qwS6dWB3KaDqK7fwDTiHOrWJsdjhgjL1wnR9Rv8tIC536MPyE3z6dHJfaiEZTjNOQaoxT4SJh
a1JeMsNuP/aPMiySfPCgEjjcPnA/4LRl385r3PQ7eBtZAuqIhkLoCrRGL3qbidHdTkP+KsybHDJz
S+Brwh4rGWV7D7HFOrVyMeMCAZjOBv0p23LdC5C/8YQFmh9TiduIihq6eGZNr8t3a70+dDPP67Eb
eqYLCsW55Z1BONA9UVa3EJrU/T+zfJKfLo9cMktCsHogg0qUAIzPVrzhGj9FuvJ5aL+0ns1+ueMB
tQQ48ou0Zmq00LkyI9/LeiUV0hnLls6edAjFs/XdeIk3ue1BjbbYYxUtdr3gUB+r+U/ZWf84RAri
DEkjpnUsPE3iVwfx95iH5s/MNG/aR6jw+tokrddgxqLxzl6ZBktwrTsaKCg+01SNSek81lZ4c5nI
MVxRZND1JZoNXnOvpikgHShZUABf0IK98OAjdqvQT/gy12zr5z/a80BrzJimHVkcPeEVSdviFhia
/DEbeLuaDB1FuBzEmZYNhbglHRJlJPaj9H9SxkiReprH7CDrfTSmF44DesKIK4/T/KlY1m5F692g
IGGP9ccE0h/fEXIIvMv0Zw1ySxYNGQaCzqRxiI5N+KGy5XkOTEpaJVD88lIpG0qygxjA8JASbq+4
8PNeuET0kya7q9++ubWakSdRAa7T699qlXNi5OKTjOeU5O5R5AHmejrzuNC86FLfxx3WRgx32sFT
a07IR9m47UMJnzjM+LCs2Ejxwm7axrDiQAumJPyeu0wEXAFyKif4LIEDjCv//qBfWPksvrmf5vRr
4ighy1A/UP8R0jiA0YVBo+D+RHB31OmOa+M7OaKA9m//pQFdkihT2Iwnj+PodIcmQg6LMBawdX9c
vT67YqvguSrG1/KDmtKUVM5lYCYuOsFXEKX2GFFJjMMHR7lQr2LGM5HyPCbymH3BrdgRBXSSmV4x
Xl/3t6vTr6zxPvLZmDeNIIgRtXcvSJh45FRy9nsbZeYjsEo2NV7+0ldFzrcSXtfavDPM/WMJXqUC
VEqs0pHoIc/Fopp+q47Z0+hufjo6wEyGed9aFWs6HhBsn8kHRS5J2lWfIqM8YtuXiADDg2AC2Th1
T+tuZLjnei7Pk8YQbYmJpUide5RTVsQV/agmxEtQrvIpAZh6rNqmOV44RqtjNRtblEwIDkGZEmBE
gKptqmiLLtxaTDc8l8pDJLEi9D1xaRYs1WFGo+NeDQQn4ks+FMeOZRbZbVaNJVgqh8/t92SvPFBC
CcKlBKJE3h8KbSP942wM+tQDYnCq8f5ziBZwBsVqHTmidCYGnZX9heQd1B9Nw6uz0MOwflqO/ZmG
4L3swUaFmsUNR/92Fu2T0djpIfCG3wEOg92SjUccGLiijS8TysbBuHtnFkKjG3O8eo3b7Er3OlHh
dXL9LW5+Nt/T/DYb7ltaVs91xVNaBLNISEUVMQ6gqBL7CiZKjNDpwh0Or9hNwHYr24wn6pTjtZ1v
A+SFbQ20Ni07IMXlI+u4BwWaFwRs/SZ7zjRMGkz8BlaUyumjbdhWAKE0NOVu5orZR9mYBM5dsx34
2aOPwG2IWUO6S8a1ujhW8EmaOulV9DlK1unFQIltf4eGrtZFMTh6egr2do+bMyVE1fbdc9fRM6S7
VFEv5bxQ62Y8S45bYGHTDxExzbmcuCPyae9FbwIz6wavE+cyyoGwpq/U4XhqwV+r8IdvjiRubfuF
ddiTMuwnw2seahLIXAmG+2t/UZXzaHSePkRpfjD5FkREPgLffIOMw6N0SS+8j0Qh6JMgwwhWB19/
4b/4DZJHWUzPY8TT9W/rh+ifPW7s3ITQ4uQU8ByBSLEELUpmRB4rMrZMmmpb82AD3VxNHwt/M8Zq
TuQQXO8V3nOEz/O51SAOKhuicJWNJ8sOcMUGnCeFK42rP5aXurRq1se4NAY6fwHEF/SJ2ewuHT9N
0Bbsg5cNj9huHzHj6iTX+tau19CLRT3UsVEuKQyG8Jqb+XAiiIIIg3V/llUaC+dXAAbugq60r9wu
P8IoOlm16vYhropN27IiICFIc/TB1TSpTgZ3xCl8LyUeE5WmDyHNgpcGz4IrKhpYWFltcKcCBtZy
V+FIJJljIzyjAA5s9jdI3hNtleZNWBQeDPWjtSrKxrmI6Lx8G/KCJhITaXbxCaZgwsSc0r2yFxo3
fkEUlL66MVlJJKXYMIKsNje64ltXAspPZAmpyjmpqTj2dYQqCFMctIB/1CjZRYW9ykZOwle38eHK
bVh6u5vR7h9qRWVhxdqJlFRJ4QXSDxqkGQzXdqA30y/RpvjjctcMdL/3uLixujuEw/TZROtynrhL
R2ZbP1FDyMZj2nYdXaMTJbTaYxcvDerr1xQuo+E+Yc5Lhp6FxKxTf8Nmg9YdybJoKrl/hjmcXahN
Lunbhu9D4R+UdrliUUxTWZQPzvyra0ux4KCicuXox0EtcMHN9EcEkM0sSluVLqKEdQOFXNb4mtv6
t2Rwu9DJsqNn/hiCEd5qbjFbh5JQrubgZSpVIjT8CjgbF8aGZTCOwOpZsZHi/oudaMeCNiiw4GaT
M/uMCNAEWCTPwjbP9KUaPvAPfWM5hN5YrNQ7to3YEyn7Y7k1Zb+uOyVFR54iDx08GEI112Wunlvc
5u9AoAjRDjRMtmNzszXk9a7J1VZ6ZrRn+cY1BjXsBeR/oglqQQATRwCElJ4Gfrtha4HPlPO5H1Od
KLyxQvbRI/fW69wvn6UDC8uyPsZC+Vurrk7ZQiNMSAVj0vcRN5v6YbHFL6PhXTbwv9dB/sFdkmps
/miUuWWHKad7uOJyzcMORa2Lad2yQPJhk4OKeZ+kN7nuXmlpuKv5QXGQhvGDj1UUPpg19HTsaNto
Oqir9V5UKXo5N5NIdbFu0wmSTnNDPOfTCPNK2/WFvF2QZP7LgDdhY8/yAeM6XtBwQAGuJy4e3tOg
/S9CyMlAjmdm7mVkro8tq4iN1fExNQ2QZkN2T/NvsDibGzyf/0ymfWJ9NeENZSpBko5k+B12lD3c
PzCj4X6Dt/rZzcaTHfZfk4NCMCA8weNTdCRNl3UZs5sVPZdm51xKlwcxJIEvN7RP0mrnT+SbRN1H
YZj17muRPUKBpNpLOAo6Xd0daADPkpat5rPfpk8Sdv6G3Yl3UwVApIzFXVisb4DKabET95dxrgk4
Rd16dhkjNpQG33HivfFsZDUlcxypXOWObGJCTDENfebOdKWPcL7+/W8opPN1UP2X0Rfi8O/fFLCY
gX3qMEa2Cm7mfTAquTuM7voPRiTvlMum2qeDw/117sWTykYYcDiioG6szr4mzUvw6twzxe3mFaER
Hnp+bBqGIx2aw7OY9ficpuJg05BQKvEKirq/1usWQ6y9w4FBH0gGq+2AidjHGTl+5I11onSZUdAp
84eohJJpUMETr5NtIz7x7ZwxULFGzu19NNFpIkYUTyebicPdbx56zA5upeE3ulP2EFKiVBv2AxBp
ccENdO0bmmerwLy05EgvdMp99+tEWwA9icE0bemMtPeAqHZEKbLEZqFcr76KQYcehqDkmKeuOir5
LqCWbxFqrg21T/Cf8FVCavSUwwE5tvDqAESNEfQ33Ir+I92vbzmOpFsD9/RJC05Qtj3uONsvfsUe
izcBEYN9EW9F/81O8GjUfsYJ+5XTqoyjrSBIByWbIq9uq6vMxlhK8rdYuMQV5fCidfHDYEsTrkXJ
K4ManefLr05zc/fa6m3pth5ZN1BWGGrnCSuppHDMTvv0mLfmKadvqWnBOmKdjvNIZXuvGZBiaZu0
BqhdNVmr/Z3RaTY0Tk08RPJ3yB8YHpxm2I3m+GSMjNBZOwbcGutY92fP0ahWAA8Bbr+2LfRuS7h4
R6G1hNHwllvDRGbaHQ+sVDFHtBmwkKleHxXIYgSSm+tPtPcuS77PzeEH1b/PHTbgPVu2a6qi/ACj
kehcO3GpLsdT+hPHFMXpsKQ2S7/WJN0lkKTIeQ0crNLtCPAtfxETARSO2ztKCivQ2FPEIKZh5y7h
K1HDl8LryUUHFG3WI/tMYLpPMuQ1N6aWrYFdFIlbOuVlrV02CoPRXMTqeXEYgApU8sI9NX2YgwAT
E/rRrhIsgY02MXTzc8y68rlm8hwD42OslvowrubDXJnsrf2FAZL4BAKXx2RU3mDdcscsZwKGQAaL
wHhn+8/w1lKGBBQ26ejc21Q1WIiOUw0xzZSQl3Jv3zL2A1YdKSymwljMSCQVIFE8bTSbihx0g6h/
yWhg+4p6Rq1qrDOkUImhDr2HiUOKUu8sia2CtiqPXDreb2faYwakSN2y8m1794ClyEYbGzj9fcy3
koCs3ob6b2K0+CfM2d8GhaUvf3/REPT2RUUNlFBUejSSTVfTAboe8/GEn//I9V+jwzLelg7r5Eh8
kbTKaUGmqs0u1dXXXwWg5G9BUwrr4Fs3Ky+e6uEHBgIcnqO7GyKQOAQEwCsV371F01PJsE/TdeHu
tCyG60RFpkAF6aPlgSXYzhSq3bq6GrjL2HD01ITqoU/arzwQuSz2w6LfL8W4CZmUoZNdl7GPXqYx
/RMsPtVi/COUpPpESSIvkcG37vr7TcjUu/rcMHz5mrxVunYgRWn4oyabPZVeQU4bRkumfuTLDxhb
0+k9O9nVQshOaG/FPm+43CIiPiP5+rzWFaW3fbUzYTltmxxfTweRDhynT14L6Om+o0hzs6iBkxLV
uJi5KBC1YTisO3vLMYwi5KEJzGy4Crf5Ml3zcyBoisWm+xU10dPqzgayQf8yUW6UzIP4MFoP+waU
cF7WrTGmv3lp821TGCHAyikOAY1uXFg7L9KcXLRB14z5n9BO6eXimS+Go2m9E+HCjkvFW6BoJxH+
VHBB825alS+FH6DUDw3Ne5QWINBvDG7TMUzWx7wuD5MKfqz2D8uV3wTP+VO2NHuAwkP1UdEtyFkf
sBYgI0/77az0Faaxu3HHpsKQX7ETVR8h65BIoow9ZNn0A3pkR40yBLnMwaO+Eh5bon8GxrmNKdVD
J7P3IvgKIZCjD/pfI/2XOykBYLrGjlNyxdtN4Mj3t5BU9gsWFzoVLzUAsm5V+2KZrtjZP1ID5VbB
utuUngKYtfKX3iRcJJT0TJWLlxjl9NWg02wa/YB9Ha+CwmBQg353iB2wDcBMZFcrbYkFCjq/vdYu
DBDStKZSV3HP6LSIqEwIh6LRiWYpS02wPElhHGyyKJsR5rEMu3c/evPpWgZqKwYbMWuk0kaaMpky
8Vpm2X4ITDt2zMC/k8COGNrOVeB9lGt4LrXcoO/HtTkQwzLOslufmym83hdCYLI2GISp42EUSgZD
fRLn/EgLCbfVCgmmOR3sSGwzgSm+pEWZYrT3rebOM0xIz08bpqLzXLBhZhOW014ymf1xSclquCH5
xWCiqYrwhzHrWzRfytLX29VEFB1D4zU3sZk1811cWXL+wTk6ArvGggv02hlYxM1XOuRY7VtwNC3n
V28/0w917a32ApyMC+RDyO+fOWpvlRjNycttCxAZmGtuNj6hbKmOZSDhWa4AuoGH7ZvBYveH7hnl
/JvDMsWQdPfbZEaKb6M8BtIqSEyVny21Gq2TRsmScOuNB/RNHil8rR0W3JvQ9t5XTbtc+9MxUyeO
yBPFqUNiaoRmYgfmtbzvMxvds9FiwtamxWhsHjREUJag7jEa/F0BqWpj1mmc5+PDmHePU5C9mbaL
esxixp2MRLfVk92TdwsENl9gmhRKPxF2Ke4eF7Xhk86iCFyL6qmSUtwaaK6Ilz7cQxZ4aAf81fj0
cOOP+a1fybmvA0D/0p0VENGUBlGtzrTGnNm71K8DP81+EV1OGY21HaxwOM0et6e5C4ejNuUzRz6b
IOW/1024nhyqCHJJtwFk/u/KkfZO9u4bR0R3gnPJbAT+NSCaxntSXmFuUwdebe5by0mYrwOrDXem
NpbFc2VXh5ZNMK9uhybr1pTQs6Ec5p2ouJBSgvWtgCcwdq1WUrVdzX0lAZMAygd0RzrWO9Ou7b3A
+hJrfZz9D4ie4uDMU3NyFkziCs4YyanuTftATtvRKt76zPyCokLVvcYyF5ojZoRAy4PphK+N6BL4
PhJoZs9nviDkhJOY7pLZsmMbXkWy9CmUrUjd3PmfprLcF9pvWYj6K7wWllfW7PvJHEFnC0OkXA/7
ZL6a176f5S1iubHY+XM582RJpc0+ExfbUEyYFJoHLE/9njfL/g7dsY6B8j9GwqsvhInxrKkHOCf+
mdCENBXqgs6RvTq5a2xmcKuFXl3CP9oSMae/vT5NuMovJQsJpEV5TFdq4gPXIIQ3vLKqNh6HHOpW
o6aDOa0+bj2KU73cesTSf+wcXhXgCd9UqnDErPaB/tT+CvUU2FsOTqh/gfwynJVgOGxZuefFXB3w
+WBzJIuE+NBaO79Yy8tU51wMfFgoyKzmxCXbrelYqwO+d0QN9SkfXSrDWhNXgBuRVXSwMNV/ciqw
gSUSE1zk95yFv8jdUUbN8IQ8/+KZ494F4+uOlBtXEoAewchrl/U7Csp2eCOYmQTGF9M6TjyQWFq/
KR8ZiZzFfe5XBGj982iu35nhv48rhrYSZn3zbHj4CnAJeLc5Q1hd2HYEcqB/IIJ5XLsicTJxHLqP
ycHAVwTgcNMgeIadvf/rTp2la25Y0tJAJsufXW4dXUtT8wk8vhmXKilD+x+7Xb1t0wbl1rdoMPSq
MTuOxRgvJLsvQd9ziNwDiDPESACEkHZ7bD02+wQv4IPncKDu4XfQ65WrP0vRMpFm1cnsHQx4uYcn
qDsYcij3vufBpTXVTEHDd1suwYH8bb3xM2JAGj/Dm5fzhbMoee2dRfwQ4/gBqGk7g4R+DnK5bcpI
0iUouHp7KcqHlbPi52LdBE74qOsmiMkdtMcm4P1kX1DSdf+CP40Z0m9/AxGlaXNoY0PddZeeR2hO
5fz/E1f9Vf5SjW7+9P8zhOEvWOFfQsP/T+CGiIqZ/5P5/vrzd7b874t0/tv/9b/b8O3/hF7o+hjm
bdMzg/BfaoP7H9PCTG+6uHdDy/4X2mD7/wkp0oHM4YUcVJbzb5GObf2HawU8B5/nhRfStfN/48LH
af+/Nn4RCEWH9G3b41QiL0AW4H904UtibfNarHqH+bs7cZsQlN/NTGeNnz0H2fTQRMlaFNm58tpH
vPzTkx8uAtsvXwLfomtH0WLTmvvAs5dT5N/Zo7QOBoXAjmi5ce9iXmXjtDBHcS7QvdjuxL2ogoJY
8wy21DyrJXPAdk/0rLsDVz5CRwkBnHwPqd3fTqtER9DYxwMZPE5FjrbSDN+koY3nHPuELd/L8sc6
L81zkZP7mdEV9sVao3WllXcJp6FkjUgZjb2UPA7nY5rWWJFnNBoUTZr8Onr6VpuFp9Bm+sh3yo4r
DNax1WbeVrJPfAGJhwMbRTQzwuIL0CK8502YDfnHVYZj/RkZ1blzc3iSyJIH1+LeGdjvaXbQeg4P
tRf8stefjCTzzvEjLv/FQVO9EKN75BvrCIHKPA8aQkgKfWlJiz+rZswRYeKiwjOgLe+kuq5g8/rE
mLvhQtr+sTX24SSdRCz2u0HZSKnmgwmWYBG1HfvcuB6JVTYVOPW7jRtxEFul4E+xpidBWm3f1flF
OJjH83S6z9g4kVK6gOru6mllPc8F80kx0pcCzsg/hn7zrjsbBFAUbkKRqdiyBpFgDS2OFR/UZHAV
qMI6vUE5SJMSi+deCXh8C9NyJgexCzLx6Cv2bdQv/pkZ1mKWJTgw66VJWFmwxCyItEv1AxvfDxFi
7GIRK3XzXYv6kxC12KYlyEe93Nm/M3V+Ac6xWKvWTPz1wI5ZffOyPIRW5r5ZvfhNJiE9SMC3vTOw
ZhbtsCt7dldO6XIRMmxw3UQ1ts79Q8iCA5SYaVFTfCck43khBI0Xqg8+4J2E8HjSJ9o+n9A2g7Mx
GBZXHy6XA50HwJDlLrzj9qoAZ26TOXAKiBcYun5h3UdhCLcFaKVdkts85GpeP4yyVsXDrweCt1jn
xR5OrS8jwvndsu3YbmBR7JdbMQ4vTa2t3eRYn50bZnAgKBxO7Qj9FjyZjDob+cwJbyxMPwDmkzk8
LT5zj2UGEaRNAqzZ6B/mJVvfliC4YKaDC6t1ewvX4Fk40rnQ7ydotqucbaYX+6AqZhCCFmZsY317
aL3xEWdLvOq5vRgEY7WnTso07BPgc+xWOWQWP2JEqK3gmE/eNcXH8zKEqkJcs/Zd4Jhc4Vfrv4g6
kyVXkSyIfhFmzMNWIKE5pZxfbrB8QzIPAQQBfH0f1aZ7UdbVZl31UomIG9fdj18yyNV+XhpcE8d9
38yPTHGyd+ZJ3+RUrJ5tPtINrP+wN/vyANk5NkwKrPsVamM/49yYmU+3BDH37IKY+nA6bqmC8UJF
GCQiuoe2NqXByScdzCWVPguX7/nVYov00Du8wmh2DiHSq185Rz3oBILErOK2RyWWbdkcZqTfq+Nh
PVZeewJOnu8Z6cBh2TI/MrNQRJ0Oh2ms5V6rpx3ns3FzByzQemNpEX0f3OXTsbwulkGdqVFSrAmO
DS3tUq7yj0iX9ABgkdKVof8gcojbVD3xMACHO+sVm2tezsdS/K7Qp2mf4I6Nvu7libkHuSep1wKj
7sLpiu0SP5fZHatD7zbueU2pq8cteaP1Fapb77CAbbyRiob0iY/0jImjx5FroJb5WCTyxI0w2Gxb
//Hake4+85lkXUYHNC+cVe18T6jTbG3CsH4Fddow7xOngYVoOqn2umYmdwyPNYsH38LP3d8GUxoo
ApiGuYHjNOckgCnW7fHAmM8tlPK+tcxzqRczpifPi7ugyC5eUIb24H1ZcOi5h1nWLausFzI/+YFW
AAsrtXr2RzVcdFGAR+tqzFRy8a4Bm6GuW5ynnihSWBgovrZxQiwxT//9t//+MhCzZjr3ydektbnH
Mr0Zu754GhDH0t7yLz2xZ5aDhnpPxDN12EGcOl1LiwAbaW8qLlDlgxdPcM/kJkNe/wP2c0mpb461
BGZzCCGM8PTj1DIgJ9IW75bb2Vfp2WZP0QsIk3NXjNfWvFuBlx+KHG5ara+oKkmqduSORwpaAw89
YTkbOe7EyqqHyONBC2fi/DtLLldrNrdm3/7L18HetRPkTu4voV30cW8LPSwecGbSOJy4SOukUEMf
JYCXJ+9mu22OLeMI54AP5E7XqUllT0A17kvna2cj9Q9QXKCF2qcRuQUgY3CcHJwOz4NBh9n0yldI
2+AjnCNKPI5W1z78ifRg6kF1AnSoRetCH0Wee7xF0vfVaWJWxVlEUoGegMU8s/37xH6w8P+yVKg5
H/gWca+iQBluuve98YlsPM7O2Q2FU/623aHlUm6X9PL+qVhB6ZTBD4n6GMvyTU+/h2XHte+yNssT
2g+lG7VxlZX7x1ot1n+wKDVZEqBmaTpplKa0j9CGPf9MkG3dmv3znHSfjvTpt7OGfFs0M1CRzu7C
tAC4a2Xshl37SZvkF+vW7MFv6Rh+cDgwyj2APqSmHfFJJW1kDBxyDSimolwJ6JSXVOso29JPk/K+
TfIlmwa+32Zo9GBnds6Rl16HrSTA/6i3Sbz07e92XJZdUlpI2N5jS0+QLQLb+j5r+uvC/RKIhLvj
jS42Yn1YvH3vpjnspLBzpyFHeUVzWAD+H8jJdtDr59VusnCwu6tOjR/1WjQ4jXABN2NvvuYWu/Sg
cSVZb+e352QBvcPmSeuNN7xx8Uw0bjNn+rjV67+znbwaDb8yT0eJpxuOsFJ7hf0TRCTT8QN4atyA
js5DPUUKyfMsBhErQlxR7HUo8yapyeNLOx71QvovYCczgKkdKTOdjmCQ9uQtNgvbKyvAQ51Rkhy8
Nqv1lStB8sN8vPuTF9ucSfmluL59GdxpkHuxs9fEYU5kV/SeWajlk8HmvVAHiOEevpoV0y3bLGl3
Nj4Wa40pMfrIKrYJqsZJwyZiEdAeXQCvqFkfpNa6ndc02KCskfXIpPZZcZN4fYiD9snFtnw6qVI6
ecw3ANYVNuwEuZZ0JRZH/QIkYQhdbwUgpGZcZm5Yjt6+MVlJ1i3qlQg9pIdKeQ/1IEeSH88wefbo
oflmcrB38B1GmSMWosGMppExXPXc2oAtbTYTr6yOpCqE+l/OjCURVo0G5CLttx26JTTVUAKNaSqS
gn7zrn6TR+MZHYdsazjlCc/1b3Bxn/4D85qJSDfMvwE9hPwhWTYXy3vx+EBatiLHwfim5JZ1O/Nl
U5FPSRLj07KTNHab5MXJxr/AMQz6xJt3dkyvurrx5/8L/PeRa6+AU9KHoBkST7PDZFga5jZdfpYC
unGn+1A9GnhDnYRinEiIG4E7g6MpjbCws12Qogi77DIz/YCd6cMBfhavc/GcGoAA/HnbzOzzRADQ
RcvbW93XZ88GN1gpM4DPDVh7JjizkZb1TtTtyfbxARf9+DSX8Kt1m4UFjX2QLQnAsUpmQrqv7M6D
7tur/RPIMohMLSuqgPK4rJ7Yc3sOwxuXBKKjNJZ/erIA01K7d+Ltv7xHiqPwSISxVb9CgNp1foa5
nDRPbPcb30FCKubqT59h/Us68wt56ODoXXIsq/o02wwchs5GHfsVtAXqg/usD84a8BjW0zCJhJb6
sR585vQ8XCw17xOYH4dlMOIc2YoKdvKZ8LFwO5X/5oEUXgXKZMJZU83q1ObURY8w7iMBPg+zI1s6
l0OWL93yQZMgSp5CAKxl5aG8/5S61UeQyZfIT9znAsjN1vEI42S5QJaecLuX4dihqSQ+ydzgswuM
PoRg0Bxk46u9n/n2pSmtGCQ4BpI1wB2lOwsf5HioK5wiec0LodKesoK1csmcaMjKBBOKEQB8/UUN
k2Kzmn7QMrhpWLltxdr+GRic4lYww41yuhtZMfFHJFqYUDNKFcJvJKAXFHxeCRhRouC3o4I2dDT6
56KiafgpqrdAkYAejOCTtmmerAWQKN0uL+U0UTA8zAUGHfzbOmOcL/ydpPMtIjTXRBXhzs204pRb
xO8gl1FbKXJZEOnYmGHTtnFkrqaL1LqzKu8baBkOm8etClV/R7Tkpg16FQ9z9WaAvqVfZNkSKvF3
Xdgxre3ggc+hBAoWrryZtp7Vvw9m/UVL6SVLwTMk6asFEH2X+RhAfO8v7V7e20wmMS4WeuREu5wy
r55DtmPBcZCm9XJx9Bkyy6je7JkzJ7W0jVIz+/16+HDc1jlWOQ5NIoTs7twj5DPnw+VgQDvaQtHg
bYIFDKgLvxR2xuYFBjc2E4PwjtRjjdeyvnBr7kaW+tbiuBgDJYISdlIzWYJdMKR/IGQ4TNgOG9aR
xWO7Otnzw7GUd/z4K/GctS2HI322W7lyuslh5eqF1Z0MgwHBrdJUvOStiAuq6XzoRJuCLzUpq6ze
rRjbtqLKWHfPxQfCUBfO03xQSzmEUC565BpnLwWJEr7RlDbymQAlcnBvfLBKly+NQWViTK3betIo
wo2Hxh6eTRCJ+8F6MtZhvyBTb2ubGnlYMxzZ/mFKtUPmZgVC5bo13elf3RXk8wJ+N1ZbtDvf51ii
egGYTiXzHe1jMuoaM+HoJkFKkvVcu8YpwS4yiKzfU6u2A8g+7/oWNc4vlTzXLH/rhkIPOxsU1CWM
9UC/GOnB/xrF78KdnK3s5T8baSFa6QsXIynO/tErpRENzFYiC0oVKhYmas4UjYpXyX9fs8ezP2UD
O++CEbifxc6th4OQrheahgPmuMM+ls6PTfCsfpAHFTuUic4CiZEib3/SoKbrPIXqBKqRhTiR07lK
mz1cOmDy+cUM8KWINx6BPCIrocXr2fbkeqPW9h0x5COD6PhSiMTYDpn+D1f0j+tgztTASWxph8S7
lKYoGiliTld55oGJGc6YKO2jbKsrwQv71ozHufCqG0Wj7dHw3N9l0J7MpWgvSDCUkuG+HAzvDUci
tHGpnm1X1HtUrRB1b5m6s5MWa+RXgsosLKOaZ2+TdJHHEXrJRjfN7lDlKzJj57zjq3c+smCCTQdt
sLWqX+lVwkQ4L6X3PrjKj4cFn+JYmVs8JstpLeyfpvHIEAy2cZ7s6n3y+/KWVPmT10Ix1dO23SL8
/Zg+2g8aNU26k/KPNcAWF8zhBVFl9vuYbp51O/h1vtUBPW3WMw7Z9Cg6Y35S69HVSX6UKOA3sYgX
UP07yg/6Pdon2OeV20Evq61mTcZ2rq056mzmPlss1r4DGx9Xj0v8QAc0yldLyqYv8YrSqUya+m8t
U6yZnvbkJf6PrmN5aB9ukCL3k1ikpbNtDIXlxau6kNmvzN7xgrzrDd7J2pqCiM7sv4XXFy9rp1+M
8fHDyNmM0UiH4zzINwF56Oq5KCAESZ+7ouAuPyrjc7G6PRuFXVJzfBmBJ0ODGr+LrlMERMv9Q7z8
05JX3WeaiFNXWgfN5saRu+we8pbebpPsVQglwdq3ItAjrbCBwyy8qIeZmzSJHLxn4174dnqiK/sa
aFxxa1+U92Zy3lFSjagzAwwb9iMYUM93CVRzIwqPIsTFP7HG3KVWYsZYR/jzrdgVJM16iNNnb6Gz
x6is+2KByM5XHR6YxOzQbCvrfbBt/8QtK9i4E9ihorO1syDaTRnjch0U3DP6f7QFEdlqeaQKEVqr
qLe2TXnpamoeZ3xtn/TAjUvTR+teC6LVtrlPW7BLLdcAPvWWoXExotREW1rgXDyVcA5y6YirZzyM
Jf1g7Q34ryH3927fdGRq3QQK5NwFFEWZGDp76189o1oqL0f8N4ovpfUfzEhvvompnmtch5uCM043
REF8zAWd8fiHJrL7m6rO2ZLsWEI9QMTynRy6yDw4eCgZpmucYhuTvPXsyIYTiyVFiQwxOt8MvKGl
XPc6tUSCHE7ykImjzao7ova3p9ffLc2COyrZ/6pltBn8hj80JZCKDTTzQ7Hio1VCuw4WDUdW98p9
Z3ldaqqpkzI4cM3CDp2twQ4XR/BoB8Sm0Yn56sB+BMnNhEK/Qn8yrPo5WIYvIostDO6NI514Uetf
HFE7s9YPqaTlq9Zey1F9pqDYV3vbMgXQl3luZxzIbfPLqm2cFChhxmTdfS60rqe9wikhvZ3vLcCe
OYw/Kj7+1nRttUGFgci6rzOeuKo4G9of0/ultT4UBvc669VZn9x4njSSKtTmtdrIIFyR2OFgUsK+
+xMtIgHjZt6Ye7OkGoCgAr0iS/pTBfOp1+o/DfPdhpjZHQZtzspGfGYa7g26ZfyWS4XiKBjnhV2t
7WE+ynP2y2FV5T9AUNaHyGd09rVOcTPT31I/umUgtb4Gc/4tr4vPlczjI9Kkea9gKG50p2EH9Phz
eA3gD9nSwLUM5Q9IQ3IRvG0Fh1ZSuwdllD+8zjFUW84dD/YBqy1s8rX4nc6QEM36VPfFbyCH14zl
OK+M4C+EnR0pjH9DYkeJ4Boc6Oy8apX/rr2ay73F7b0kgIxFJM3ww+Eqzb8d6YakOSDileLSDXuN
jO9U5/XbbNtPulzSJ6cN9G1P6mhDkUs0gS4OXVufGJTSH1t0LB3zhECQy4/EQ7RJ1fCZpXxrkvo7
0NlxKT5am0BM6PBhLWlwnLP2Bv8ES0jNJ98UKT91l1ynauRNzO5Otsl+7PlggpWywIA6F5JxxUnN
enHyct3Y+qw4WSIU7RPA6cjQsvSZK6d2X3Dt7ZmKWWdU3fBUqzYAvmxiwOFRhjXdGQfRMsU5DuAC
skrrqX0gdYuJviVEzSiTVXvWYI4+IsvfPO7ecViMMVx6Jw8lHx5fd6Zn28K4gsYeWYlNy5IREI6h
GyJiVH74QL1kT8ZUj0TnNEx+pQjNltStI4LsRdGsQAagFJGm2gvG4Plc1oYi9IOtXlFAHuUPRO8k
sTwqD9bgUlYvoidMo43Yc+bG+wGZ3V9ht9wsUIIR4ah/oymT2DMLLhGymLbVoFwKMKYp7IKXImvX
mB6PQ0bsaWtjh4WAUC2HfvFe/cbiApWNfG1W1lvCc1n06ZN+4d8lWL02glsY1X0kz7t4Mf2w9zN1
G2k9DpeyoK6w0344+a/sH8rDWnji0LVlwESLtC7SNj3mNd6zxU8RGFYwipaxkkSvbDxBWG6zNjd2
QVN31DpTnxBk3a0wzfbYs5KfxAibMs+/utW0n4LGIQBeQFmxp4CejRc+isu86viuHfTvyl531fIj
lVkexSAf2JeUipM0m3buoD1VrTudDfurL1m75YuPp4gvGexMV9niTvaaFEZAuNpX4xZH/MUSeKz7
JKPQsS5rnr+COzzKO8VZ/k7gqztWFYIA8wwWQZzstbe8mIqoaA8Yelsgex2JBV18fYGJ6PY3asIX
dtwbsgLtXgjX3BKttqK1Nu/U7S0HU9e7U/DI+jAR/NZJ+5bdK/D4ZtvrS8BZCog7m9270gpKRSDw
DEV9TgcyMoaqo5kfqiZ9e0ZtynBH6CxTCuioyazvgjr/ZGV+6tKUAqos+wbNAtHQMw4dL2TmCXor
Pn2eMIyivEJ06W3XXv6qcxblcC9s4d/gdJahPkx4KanNVc42yMHR5RQG7fvefQJoiQWgaW9d+Zo1
+OVTCv5iXbPhf/ZEvmtuPRNLtMUJ22bVIjJpRGvs5K2E0LRhAYz5a8ToyX92XKyGEmJ2QdABp6rE
4As2I0tQLrHQJ4W+cwZs6oVLPEspZiz7Q/cxnNo9M/xQV99681HmBqWlj9yc7iACFjfdSCEz07QQ
LrACufqUtIM74Eq82rJ4aoSzVRRd0R+UXebK/jIDyByi1n+Eo6Z7ba509C6r+W6N8ggq9dSUwNkL
G1duOvYXCmXBA/ujcwKqv2cjrcJZosd1dlKGwDmdfUfx6MYaZ/5AOam4gKUXr5dfi2/qr7VVv4PV
jDSz6b5l95kVun0qEwgW1tgc57l7I9m3HFEuD6vVmztdEuZIWTQd2k7hRzSdp4Tl7tYeo3yq1Nke
vqrgt+wJv1ULqpzSuhffvBvVXbVUQ65duq/rhMQvZYGsCVibl0mHf1zvfnMeiS3vae69+MZaQU57
aPU3WzpX+uSHA1/rHQ3cwCjR3Bi0dKiHmxQx9pwL45S7lR37NjIbixgiU483VeWwTWxL7lhAVYzI
XPtyp/fafNQlDGGG9Hjl1RhTSI8duOlv48IHXwlHR2qyfsEN6vcOrT6Ru3TJbaSxJcz8iWL0udgG
XBxwK7J3mdgD0AKUxLoeePtBJTdQX8Genqzov5xbq0nyEAw1t5UCAIfeIEmW7Znr32Y0VP5UcZs7
B4WMe26OR2fWvq2gaV4BToW0jaqDzpsF/1D1VDVsayryCUVPX2ol1zI2dezTgnI1GlLydD+aBcRr
pzJx6pULFsxhxg7OzzStyRKNNHdG3ThQYgvMOpzTdOG5UsSEitnY9gyjoNH54M2ZBiuXOL7bg7Pn
E+fH3hVzIf+5UJUt6yEQzY17G1tIE1BjVOgOzoy1XzxGyN44Jo8sy+g/XkQmE3SeTWhU0jzbN+B8
6y3AfvdE+h4P2lxcs7S+uQKROV9cxOmfvJCcrSlXgRxc78Yh++itMEZKUNmbQMnhQWQjkWJNZuyM
YjxQk8n6sGhXCA28v6bJ7OOZ1LEY1jpWUt6Je+EK89x3VuMmT5DCkZPuO9/KvlOwJFFevwqznGPp
NgirFsEaAfOAdPVI0PzBGWCd5uZQqI0k4yk+D5NhXaFaSwonOpMlaqFFrk0XVV9Y595IVnIwI+mY
VnX7gdf+SlqHW/Dwyawa0IkFL3kKaDjoIrYEFjb+doBZPAKFGIf64HBEP3bOMYfV9G2O7alGg4y0
JggOpAlMmrKDic2Wrj/l0OtCUv39U+JyA3O7o61fbM+uttL3Xm2HzjCzwY5fLleDetRISgzSfoU0
tC4YHvrs2RXFX4j5eVj6no4x8I+WDvmhq0FmrAML5dlLoVcoMW2kW/xV3Xx/vF4IsimuRfxv5HHI
1QwhwfzVa5td6rOOLz33nFTOJ1HDzaogAFepsy305cuz7TfTmBwC4dlXy2LQHuSBYeEHz63cNe4F
iGoWjmvd7QTRFKDECUccx+lAtT1iDTzZfjsAUFP9njaMc52TBl0MZE4ymluvQ93UjDWkZlHSK2ct
0cC3tQgoBPOad/NBSCNbUISZmf/lFljF/42LGSNv25lPRnpzzCCSMFavGYJppa9vrtn88rUAottq
vNkYIyCKZBF61kfqPRIlmo5Nbb4vMpVhm+hW9GqUVEXqi75JDZsCkkfetWzzWCOOUwh8E8pTSK1/
IB7xvXBz86RWQ35Y3XuzCI8Uau4fhKIR5L+/HU3trV3IN3uFZ5+nwWZGsvB7V8TIHplCCFF9Bk+t
86ImDwrOfiRT3yd44ALmKxeWhFRngCioDYwr2Sx+mko14YhjITJdW92HsZpOCVAd1k8YI9cyfR9H
7zmoh+DWBEhwwmL6grmmQB9hZ6EZL2BE2TNyDudWS7xTwwgVmCMbAwaX0jHTUFuqn4Q5+KZZ4qxT
tbItgmTeaG324eWgbnDliwk91TbVm8sIQzSv5iAYt5QS15Aniu6oQSRzNe80Uzq/5ZECYThqzjOi
D5/ZwAQGSQb6MEl8g3OYLb/9JYDh5Vw1/dnJImp/f1Rh7lJqu/erxjWn4t3MKZ9J8gsnikPvoIcb
6v8a5wVTAHY/4+Q3pR07ovSRx+xLnY8CZg+ZQs2wSdHTWCXy3D5oCxqhnctyl1OgteEfZd7KBTi3
Kv5aTuUd04eqTu2meXTlhDCSOuuhM7LhUNa8tWhYsSHHG9Zb0ng+gp28+Bp3QjwA1h0UikEtXZjX
ff/c9su71OT3hIFjz/WjBqQ27qxhfRXcGY7Kr5bIWSYzrNCvNSIup6LIDkM2pRfqwykL1IhCNkDy
4Ni4Z+ow0qxOd8qpCrIQSR2twWsm3WVLzeKnlYpmj0tXuzm5cdfr4JohPxx7dLBNPRT3bm6rl6Y2
MeQCFRqmqHMeSqrR7haVJ7dMMUYphox4HEYi+EI7GXS3szeJ+S1Qe0w+e80bHeeYf5kWRExG7Hon
RsoClrxi72LygpU5dkpWPWELtyBq0yJaBrY0vcZupfT+8FMQ6wHZccEkfCrXuafqNqBixdDKvSoh
iy1JdWwVV5LRePY895/SAuuUddM/pw/CWlcyolz1mpqOtdegS7bLlMfeLORJSBASxnLGh/zPqOVE
3Rk3UApao3YuE1qh8SMv8+6/D7If2LWCLNxWTrPc+hJ6WS3aKtrlljnczYwoSkZye++WGNK9VW9i
XzKj96qz3v77274tkeVoroh6zbcuppqcSzZnJKSzbL+yF3L9B9Qhq+IpaQ61Jbx7NfArJRevV5N3
InUgDn1TyaMTdCdf5h/J+jCveb46Tbz0ooUYwqNq/q4WxVWB0UAAQD2mZe3tSnv9EtBQMffgUElx
SqErrb+Dzhl2a+6yUFp5o2NtkXFJw/fJHPuoKd9SKb2/ZqpN5FNy7dlnjxBLrpWNKIhHjkLFdWnC
OGgpFVG+w0o6W5NtB/8rZDEahJOsycyxXURhY5dnBtolKcnoQUccTgN1EueprXj2jX1T8G+iSCb2
E9gH6RjLQveuUGHBkCaoLJSvBQ+Yg3GBK8ydIOBR07tu5zYPklMBq45/QbnL+gmOrG+qY2D7LOgd
A3+EZ24NbWy2c5eLUKnu5tEMcW08ohNFzb1w0FeOD4oIpAbsRzZcEzNFmUI1GfgwhnwMue3pRxrV
7m3Xye1/ScjFTIwnD4Je798nlz0DHaJUurXmv4r08dV17BOGd4CYUnYXGAWH1s6+5afUx+5QP/z7
iXeWk/WXeni5U/nMcCR2hB/LB7jtrkzIduAMl6PKuzsk4/qwEIbkj8Tih1baIyAfPfRHrvONM+q0
9xbzFXBKs6P7peW8L/0P8KRXY+vNVndzp6HDc+PpTyLB/9T6yMIEL4FNyJPrGNlzaXsvj8MhT8rk
y+4CKDpOea7pohWK239O4CQcPK06W3VDEsRJ5hip9JYTS7v+/y8JbVr9BGW1WniBsPpY+DrL/OwR
KdzRW4WXnDCeMuaUu6eBr0mz0bSM9NUWmbrOWCTw6C9wXFqs1vmgDbFL/gqCfUZZt+VuyNtMN5Az
W5/WwHutmtdKlW8iBwNneUtBHIvrFbrBxoJVfOsoLigCE7Ppg67mZ0Z2yQtrP43dya7RwJrEt66B
bixX8YQRTB6mfnxu6pGFS4XCbWpcm2xp42PibVmzVrIb9qFE12h6MblMZUe/dttdkjU/ljk+1biL
YiPxdg51ibu5Sp6ZTs2JcHKDxMWa4ytd2vti+O8aT9xBOSz46S/CH+5X5K3ZR5GtpbcjItqv78xS
vhhi/kUyt3xJ7W44L0315GtMhb6cEXi93EQxjXTLu2R4HSBwebfJ0GiQTQinPnyzTqAnqLddDPAC
o1rVNPAfWX117r1hJ0RE1GjwCE1Q5CtSQG2Sf9ZsIFVrwrisHNY1qfG7mp3uwpca6xaLiDolheh3
AUG8JKAuxuEewus1gy0fWfbdwtZ8aHR37/RUA3CPJP46OTuiLTd4C/j2CsPg/k12qf01AITbYtng
PqP8G16z02wxaSQ5fIcBukDpIqzCzQeSYxJrMfPvqVz8ezZZLwXdir3rN2ELZwxpwTP5ocSPh9P2
xIXmj6Ak7VyX1gzEpy8jQSj32INwjtLKG7YJ5I7t3CiN5DjrAE2mZFrnjFyBk12wutdHu7Zuo8oH
imOQzXhKXIoXuNJMpU0DSsl+gLBMhZR86R2C04U+LrhgzH+WL8cwlS3MG2e243ymT3HCiLLJkS/E
NJ9Ws3kRJmrv7JSQlMw00tw6+W5NblyDZuz1weFOZqOgptpCSqik4gfKEBrBfB7djGeyPM9W+RYw
jSK+Tfs1Cb4flqoVUxo7F+ldx/7mmf0X4v2JrMtDQ9lyxzZQBgNLQwPkwAblkWA3DPul8bZj635x
5P+GS7ueCgWtSsyxiY33eRlZX7biLAzBL6u4JXL46A3bjmbP+Yd/G/Ncaf/hzUYz+LqddX5d4mVx
5c+s2EZwk910k6tFjd8sl8GvDhm1OHf6GhwqbH5PWbJNy0aQZVy+8OzaIVl1b2+4LVsN+uAXLUWD
FuPVmQMq4Nc2vQfWGpbOQsSqw1pSFZIO+FHvD3gQu5OzVO8EADF9+pP3BpCa75XS2w8xF7wczVIH
gy3wZRQjr7TKo/qAnoniyJiXkiAd45mhE5pkT3esjrhqocIot+7A3MoAcddsQ7x3lV8VV3dUzzS+
NXHfgtioNCi2Y84DRvXel12xOalgK29SUPQ0ODTMz8V33qdfvvshshLsZ2pNB3OBc6NPBFs1176K
lX9vUoF45pF6uJeuqdb229H+pz32pTDp/zUMpSgHSIvYGTgYzHuZw820ffs2lQkYztl/50nywyrL
X+laTmi/QjpzRLXtuZ3QCuFPJ4Aa3xOTxyg6DP7JYm8Wy/r2JjxnWi7avR1kT7axfope/uVD4jcY
IjywPKOaL3Cst1Yr7gHPNV5E7t58jrbS6cqVDbdzTQsfjzt3eYzDE8xQuBUwcfm++Njts+wlSazx
qcwX8ELaWcNTY5awoZwut2OoibhUIdT1HuE1y57qXQXjaiLwYnb63sjGF1bDvw05fBa64neCBmUH
/LAYKnETVigN9fqU6LDXiNqwWyBHOI4rV6M5118GR+F1fWzy6YzaP6ojf2mP1PXDwkUtlBpM6pyz
i9nTt1tSwR1n+QzW0AcUmloH6MNP2Wocphn4NiHQ49RRM4u7h6OBgtwNoh70vA5yB/5pzvSFJKQa
H05gqj42uaC43CjiiviXLUZ1/7QrBCbgVWBavNmIbcvZOQx2ISP6nxW7Bbw5619uTi+dxuNOjdof
5sloAYFiUfZ4goTAAqTpCVpnFxAQ/ZH6nh+MmuOetPx0FBUNh4304nZ017NjjG4oU9/F693mZ1ry
Fjw8hkbxebvuncbpNvS6r09NFmXacivpkjunvXNrAarBfkjNA3Roep7JEAwaBUEWjYzbivFmt44J
nIpUfft5ji8iA5Iw4uU0H15McxwNVhXzIc86DdmeiL4+6nf5XpXLP4TWmX/EGGwGfBKs39tYODZq
swXmsmPktYCdbhVrPNvoxgOLKgtqL/wnmT9oO73LicZxmfLAMqMb1n7gKr/RrUEAyEQ4NBcX8Km+
RuZjvZcAv15ZJ5AWK2LUnu6JDeh5hb2gCWYo9kXnpIb2CCphCXkyeibZ07BonA8TuapGkEptigPG
+hdWMskeUqU4S9Y1XYtwm2E/sJGlEN+0iz0LKkl9QZf52KlLi4U0LacPsWYUt+cT6FK9j2j3djdt
4LMnE96hIwsS6QM2X1qPQI6t26J1dnnG243DR3K95pvlWt6vnK3JbpqyBkNjNCEDRmlDe2r/UNOr
+Qenrbmjh+KDiel5LVG9HnUzWvbe2y1yyMSZ0hneLhsVlltsRkvLVAtuoV4TurU1ljhzmqRb4Y/V
Tjv1i9HF4KZfC1ocwszhitEyOwLeeflaYSoZY/O2eiSuOyQVpNi4LJnpLB3QcDFAGNWSPtaq/p9m
5Rpw2yBeOiPW0/FOgeuRm1/Y29l9+TLpcYpqS1NRJ7LTWHTVLiMCssF7N5/TBD70ShvCvpVduxGO
A6ZTekfgY18FbFOZ/Y+9M1mOG0m39KuU5bpRjckxLHIT80QyOImiNjCKlDA6Boc7pqfvL7Luom7d
smrrfS9KllYyiaGIgPs/nPMdXV3hFZyUX83bPPDyfUDi3E40A6kDEeHks0+6g2bjuY5xHp3sRp7d
YAlPvDcxwGvjrVHw5XshzdWTpTgJ6cLgy/BrhvO5UcgnpsycK81eoqz0FqXCzwDpwGPjjSy2vb3w
oksLcbblzGJEeDMx19Yprs1W+NNXkfFN7KwX6NlPs4v3OZfpj8omwq4vXwt7eJHtfMtwuK2Gqy2u
xuAGv++PcZW9h4SguBVg2valt3FTOP4z7dzJqulfIOdoa34jzwRvtg26yuMFJG99bV4Wz7G47Pkm
cCl82V1yCYQLNxtdXdsD1s2nPNvloTwt8Q0+zyNySJXrkAkPZcwEWXpwnRr5UdEzBvG7o2jBSBui
WrcdC0y7mrpD1DjbRndmMxRWfViC+mVivjhl/O2FxK0OS3zryeWJsLV1X7bPfjg/VhGz7mQYN24x
PwlXvbWBuqBLg9s1RMwXBUO5bF5bxNgdEVT7DQDqMhM/QYuMlKXY+hmZuhCZOxhZOH/uSJSQNWyR
dPTRRrGZWvl+98OE3XNYGKpcF3UIk8fYGb/ssCZYPFsXkdiHTJ5WvVXWW4E3zZ2iR8KSEAQB+PPk
RgBeYSmwDTPLpZyL8MUopwYT2pq1qMYHitcnMG0/fJ9NFt+DfRuG56WfWaU13iqc/KcpK4DJGESO
Nc1yLudDFxBaMrnOzkzxFkXum6z3HS3NobfZT8jlaBi/IiUTN90fzCsE+CDM7DQ/hjZ9kBqAn6pI
MetB4YQQcW52EBfXXX4Fm8lwJ7WwSSfEtWDEKO6Cpf6MwNBULuMcj7mmX4EGtBAx1+23SUOg8Rck
yGZdJZMPuIMCqCe/AX+7t3ZpmfOMoJAas6pgs1aXD67xbzOqxwFRxWqcyJllR7WCL0o7ux98i+G9
/cEGBhoUPmjvWY6ocfOMce1UxTvkpdXGl8mdO83uvd30x7SEzB5V1k6p8WPy8fSGiPxUz1a1qKaa
ChVT19xh09VVdSTw7NJp5tLpuHD7ZRyyc3Ff88eH0Kd0GNGYMhNJEX5diD/ZEAAf8c7wHUQI9A0D
8+n2vyQDlWP/JcCwUOC5N2Vfn78iJ+B6nsSPaXB+hQ5IU2Xadxpo7mkEkz6V7W6ckUl0BZ88wtU1
GnVgaiJFc5u028gnE67KEFSwY2YSHGuIrT3tAUw2AyDN6U7plEaHZkyfTCmplxJWU66Bcl36vyYA
oQA5vKNB5NQDltpPXfmOOJqzef4a0uqn8TOE2n0GhbYAJHU1mnJl7qxjKpdrUpdq3ZXipUuaTZrg
H0SBBYYq5kHuUIsHJKLytRpRKKzDrHgviEfdDQGRoq3w9lpzmlZV+4rKkIGeZAjbT3RgQDE/zAQ3
rGqhl7L4hDczILZnr4fgz8OkgYiKco/TcCyCeK0zZ7MM0AKDlJhSw2ZyJTQ77LzZNF2lj+OCFTpr
lzNxdlQ61i8fydC60c5prMfkkFooHpu0eVOD6PaOTWuS7loTttsEPjI1SXB2G2ntfBu3Qkyy25pn
3aLKWQcEXm2o/b41BJuu9IhbyhQ0zwHcgiADbgfIxGVetJePhDnIsyeDU9QBfoMacBi7IEA6YrHR
vQkyGQrv0GGUuNAR0eJLJ9DyBJj3t/FkcWBGcfRUqsHCMYFqZAbHlBk3QTgw9Jv46E+SFZVoSLRB
+DUl38abtaJxkRfM2fQAZvsG4PEf7TA/2cnt8ClR/cU0Onn8gNUNCRgdKmQc+pyO7yBjEkTPElNP
LRGDTaToEKDI2BXowpef5Y96rt9LL/zKIjZ+8WvdsCqJyDLAw8BtvzTkWfDc44NMz5Hl/yBWmCbZ
o/bTzOa6Sv0MJonc1813bcfXPMmzr95dfks5PMkHlCMNlTcJF5o3tR0bsBZJd4d8+6sVcl3QMNwm
QFLZzaZuEDc6UjwylOJjmWNYeIg9hTPeDR66KLqfOEUfzkG70QKqDSNxBNlQMxr8RBZAjlwOyHP4
+tAczesSACXKdTZmcmKdPQCIwp847zqblwO6ZeMnIaslw6leMnyBO+jvOipFkkkZhmf1prBFAACC
UNvUZevPkEGtxuqpcerhgPSYcKGo58tHfNdY2fvAQZzdIWGqAj6i6KaWWQBEjctvJpCvxYAQ13cG
bhArFsC0hnAd+uRFm7lbZwNAcNdFhuimrJQs0roKNmNrRGlEZaQAnXLzHQa93LjtO/cTzIcGGbqr
FCWqY+7ABAaokJCn45Sii7MAfNhNyrpcqPWyWJpvMrgdc0mrSW/sCDGTU4oVrgLM1eQYrhLhXm13
+CYH8R5qkmlEIuC+Fc4KDXm57du7oOvu8tD56ftwe8OW8QUr02tA/OhZyfTVW36kPNxjSbTNTKLr
YfaYfAye9VpD2+P1rLvUHrmS1R6cy7hJSl6/Cd1fOKwV9HlzXELzq8GFtZ+5egLKoZWcKSfJ+yrL
6M4e4nYTdZs+V/UpeUkl+gB6KthcM7GpOIkR6Ea/yZ949CpJMG21HHPtci57HpHWwUdgq/4RMdLO
gmXU3054iUWDTCJUXl5R7tykuPq6r1GVOXI7DudeqycBU+TQQuenH+VQzFDph5ZNADrgpdIq4Sm+
WL2ibaIC6kL9rG5hBjpkApPndYIYX1FlwPtS2V2rwE7Pzm2NKelFIcBditEeTpNGhTeWo94olPkb
j6FkY4cfwRwHD46ELKdpPEEZ8YGJd1lzHJEkjtc2/uV48Eqqwb8Pff1Y/Rwt56vTMSYpzswgsj5R
Dd5PniB9qEUbYnn6y47miuqqeglzv9ujNT+nOd+KXADvZZbvAyEPAagr6k7HJKSu+cDQmQMtjfg+
a1SZrpvx8rjm1mVuWAR7hJ00jKAAk/g/7ISaIBHpu02XnFrTdOjsayPdoyHN5HGA62lKvmlFxQK2
aOmIFGZv3DzI9VWXooq3h41Dp1u0UpA/6nxqcjtWDEWQBJpNHiG1mccbr6omR8gHjOrcloL4W92R
58HWUDOycLC2Hf3tMdwLDvtVWlGYmCT+5qbitwGUvmvG+0y13/oUvxJEx4Od8kAkISVWiBUPjl66
aZfmNe6IhyG8fMveIkFpEX4PfXjgHaQgTenfF8s11B7PQDzZ97E7ku0KHKT3K7Pjn7ydb2DbYoHU
OUX62HB2npvQvVY5t6RJgPSzUUm3Q44YLiEVF9cteSWhi7wu/FCjjNlIRwd7oedbdIX+O8AN1hrs
I3NMRmqwfKgKZJ4cko3r3J7giC+lOxMn+FLM6BFzB+RQlRJ+JwDhU7a2QJQIvKXavBNzDcnQxcXh
Ovq5z5iK+gUvgeYBWSX1HVyGZTH+ll0S7R2ybt5WbM2VwD7lyecu9yb26RbDVMY4Rab5kbiy+BCQ
RYVUuexdHut4KA4pURXYkX6kXaKPndvwcbS8K6tCsxAaOtKR0RogeH71Mxsog5zIJc+m09T01xi7
y6aUuBYyPOlLoZdjCZo2mF08emk6bq2gTNZuSPTtOMz3S0mNatEMTl9micl3SmuqNpA2SMhBQi18
dog1DZbZjMx3KpcdfvEMqBO3Ep82wKuMoVv5mNifqmBQk/ROvjVl8T0yAelOszceOlbfgDqLGV8Q
TpKGIdPOayrnOYChMFVdda8ou1q0u8e2SpAu1PQbLYJkoKAuHF9n5ouhS+x1qPIxfxDcXKU7ILXd
0WmS37cEzWePYs5anqte2s/yje3NdGWcW2zJmuHwKZadcGv/GbD6TauRZL9CjAhN/kK8OCYwDXQ3
VtbDSOrTkegDLq6xgbCtwVAaN293FGbMyPqtgwTgxWAEeUij6eo4qU1+ZmlOpSh/uQ0hAH2GsqAX
8ATjkjU+WidciwBEnm4iDMdTB6IyH8Za3RiKKcTTTH4AK3DxaZHdCmHMDUhamEZ1LouJDwnj/LqL
kvAhioEldLAhkqzPrsJwPxgsLnuTs/9mSMxcPzTdIU7nL6voy1NYWOu+Dv3ntgpW2ExArCPOVlkD
PNNFpeIZYgJ70R6TaFh2Uwz8gZVUCZS3WC2p7xySnK3cYMCYjj3dcBbM9m5W5pIQ3c5qEBM68tDp
7Kuo2o49uX8NIxNvii0UN+QmlDaXEct2cPpTRLq8zL3PyZ4P0mAQajLX3ZPvTC2Vxu6ztOxsmywY
rxHxMItlZnZoCEtd2b7Sj+E8obLsOgHHgoIWxRz7+2jcLohmV9zRhHP3T7iEKUZSPVwEg43VZJVI
Kz2EBkRFW5tRdZuIrvSau5IIv+jBaJCCKqd+dbDh4jyzt9E8f2Qm5opG1tpVSKhmqHGQs3ZV1Twb
TT2sFvHZWxTTUmIHHTwAVOM3JooH0JE3hzWUjFZO9ca25va2xEn39tFi9nHq8ujAwgZr6Xg7DBzJ
gIy7w6kbuZtzl3hK9wWsio/ZGY0ISWvTZRznaj1M9J0sZlYZvDBii2mTfWjpVpgPz8APaYobOzov
Y08MtH8jfmPasJaUc60CCFGFj8QJ0ke5ODpj54GGksCDZWbFgFmk67i4WmLdVlI775xU9S7zW1Dc
xFapcIJ+NT/1niPOjZsdUjHdtkzRVdFD7t3eeU2GN9dCW5y4I+YTqQ7Z+OVwn+oDDFk6MgxejXcm
B8g7SZrwjUEQEEuXEU2EYpDxFfoJGXwObU3NjyebIR3yLtYerwicswNGd1yBBbXqknvHeLAZbsrh
1GhLbjlogr5lXhv1zwB9Px3UAysTn/2EnFAzMtHEtsYgntYtYZaTlA1ql11ZFzcX3gBYEpEu6SSs
yi3Ueggzih3z+Ytt4W6WkCi5LAp2y6xM2DPdMY0pCa1yXpieT9u+JwZymMpdYEawJL3cWiwBqa26
dTS3wykvZ5ij6FDmoH7rx7Q6+Mr9bpesnx3m0h3aSdwm8lxaUG57UQ0biBNo9RMyJUJmGzzh/cpz
8ZSVSfjh1cnWyot+75Kex9zctoE1juooNfdqOLFRzix/eJrq6qr1U7f4xedIplPvcq+3no2IGKdw
nQ43gEq3yqx2R4o7MdGRo/fsu5wT9RHdAYZWTRQfJjhd7tnAqZWt/fnsY93fj53FomuSKcQU5pJ2
N/p3mcmttfENszIxfviMn4F0ZCOm+JB8BprSlaPAhndSvCZxP78wIzTH2unx+c9oVD38qgxwSQC2
XPoeunRSdwPRny0StNAY+/ljnBFg08zoStLF2sbN4H+jO3x2MiiJTmA/xQbFZ8sigBJG3BlM6/RZ
fGNyPnHcE1W5dStneiqj9DP+K0g0uh98lm1urOqtIdNl1wmbnQQP6r61UId5OHKOOYOc4vZ2DSSQ
raKRIFACB9DbtTNumgHufllkeFtp1IDrW0xmporhJnp7BzHxsyoALyDd03Ztv0YDAnp12x5DCrnX
wtzXdSQB9iT11gqbHxzx6o4h701pfUjHzmObqxi/GZb8l1DI/nnKaOiWIax2tGM3XYJgBLkE8x6h
QbOpwCbCoL6xje2ieh7CHHKo5Tx5lajYpZesmlqnPmvAZwfahiDyphcq2Ico+SVgShzrvicyWZET
w61J5Pztny1m785Dw3h0MvqHeF4eJKSVTV1DlBiXtGVRCnAXrsjz6GFJhqxvxGBvGxMO5xnR9bYI
C9ZFEVGwok8fBo3OSEagkgm1s05tkjGFH/XL5JldMPUAfnOIeaA9k25xVxZioHWc5YQ9peKlbJtL
mJfhlXEFc3DsvllTgXyIYXL0/PNBqiO26LxpK+GirEN295eiGn6BR5x4TE42AOdT62XUVxlRYCPx
MQk4u5VVpRernHAsZfR7qaVy7G/W66DH7o52r95ksSaFZ2hfxsJPTmwUNy6bp5OLM9i78UoKoLCM
ZNmR9wtj+gJYpEUiW8gYsc0gf4oKm1kTIbrvwmRntY6L6gLSJcOgiPFr8WjsKTxOCTxPFEaKKiFI
1pSVm8qY5dw3750bjx+WApZ88ywDnDjFHa2OHghaUUWcb6bahh+JvOl+Yag7EVKtJ987+u24Knnk
Tpj1rjxx1Z4Ek9ckmsyD3VPrtePYrzJt1K6eGWKBt6el7dSj0cQeDBk2kMGB1ec7PjplYVG829ly
ISUzaezkAk7JungCk+Ycy695Ev7VeOgFo5TSbKBmYJRUYNOBGliyWrRs8UJOIm7Fsd0Q6/WFJpC7
W6QaeWqHP2z+1TGMzRTJnn6DpiYJuRXQXx5pn33GLP4egsm+SCY6TJZ9sLSmty4eo5Uo+x/whWmA
7JDxJeuvv/5Wrabt3NvsR9ukp2kPPnw9/GAOXG7KmxzSNsLGA8RjbTqfPLzuC//i9F050VNO6zx3
GDgEGzTIy2TBkAeTD1bPgAUqz9Bw05EX0mBu7qOC3VDEjEQWtxyAHBM9si+MYhUrDjezWA7SGynV
DOSqzMcOBf6WM2fV6+KYO1m1c/rvXMr50WUh8dBRgEjXf0uaLaJDF1Xl3D0E7fjhCYZSHbOcJNH8
edQB8JmRvSe1Qo+sIdai2v2J3+1YmMaGstjHe+NG57avp7eslhyCvXnhB7f3feDJfUy+1nmc39no
T6exup1psKZL+JjP1o0ShSccZLjxjwWnAfd0BWaIlDREeB3+OossXzi6u8zetFntbMscLGcm1b2t
4CHY9k/0eZjyVfCDXDkIPw5XBqpLs0/Vl0BdHCCTak2svrXhBKggOAeI/lajq6qtfOxII3sh7eVl
aSFEsClWZzhhp7YUwWmx0m+W6cpzxn8BTe5xBZtCvqrQOwe+ZscVOudeWfHTmEgeEZghrBvNJQwV
JIOWPB/fcs+gd/rnmkNe+zH0z4yGlmVVGWTDpSup2SSz/lROHq4FNrds9T5kTGEW+TDJ+x4nnw1E
oghvx4we8TIX3X00uJSjiBs3IijuPOlPd4PJfhXEuxBP0CUUjt3PUfMCELvKuzmrKUGIXORRFZyE
xEVu2pt1N5CEZ1DcVXekLmGdKiI8616VHn3U0OyF0zu07NalYbrZOriFK9E794XEeSxk5q+HREj4
rwXP6chrLT3/cbYnefXKbI+wmaIwHL60UwDM7bv6GbaR2LNxsA7LCFRvGvCASyajIFsrkLaoc0aE
wUORJ8dIliEJvKikclS8x4YMapA92U8/UglGLf07XpCUmj5IjonloEmMi0sQf1kkvpBK6es705n/
+gX3wlpMkzyJwQ3PilHuwe3cC8erd9LAUSMeLGhVSgDSsrq3nG23NcKEwP5FDJkxdyrfupiSP/mJ
EKdw9ZelyK9lTIlv+IfWkVcj8GJS3yK6CufGPpdei7RR0YSFCdD/kOnQC+7uemCS2VYoaaI59hgZ
kh+0RG25dz5zx+93dmfs7+Rto1yvSg4nsCE49ftDqfSNWZvt4fZDC+rrZINviPVY14ZHToRvmMHe
WUTNDPhrMmeiCcHubNazcYG9Lot+dCcKzcJh+4z+sV3Psv4ZIVE3ZqwfOhEWW7eOu63bwr5jW44X
oD04sJOqnEyGtJyx6E/Oc503Nqely3TaAWMYM33j/Q8ZE5X80FTTDNoL/XFE7WZZtiYkMdJrO7hJ
PZn9OUuDrKjQJ9VmhIJZFRniBXIg3DnRvhgMot2+3Xv1zAMuN3m5RZBobYZhwoR1M0OTILevfhpk
hYfSLZA4pAvHqQ2IZzX2LAPHjHNJO+RrOXOGCrwb5+PAUvBkZ/cL1r7d5HrDKoRrthOOWPua4G6r
agFIeYn9j1/S2nd2ic7wzHAsrGUJQsKu2UFZ0Y0WFGF5UsuXdpPphaCXY8xHdN/X+OAp7YquIpOg
5Tkowa9tgsbMO96Oee22TzN0mUsKxu3Rz+UEFfMWn6Mm1AgLdqH0xvuJ259Ly5STA4783TcrFdiC
FP49O3fms23c54YDZY0DJ1kPaf7V4FQhBSuxjgvGwjVDJvsOyAYuRqNevdB9G43vYIuFeCNwmM+d
s5y95CYv68mOM3x7GYsPwz2zQqL4Ktntwl6DijZtef3r//vrv5jNnvJ6qC+z7sHqFHG6k0t748h0
FZxGPF0FKAyUddvJA9zEanB8dAIRrhOtZvo52Fj4LLGPtc15hkkkvE6fda7Pic0iJ9Wpw+iVLQb9
zjxV5nFh2eQacjrhlmKQqNPqAUd8+VD6ydvotMwv9dBfQC1dm3oeiNFyCbpYJuY6UInZ3Levmee8
ZnxdHocqfVW1mPChpgwgD0M+tPc82Pp96sP7ufyh8yS9xMN0pRNF6dpU23SYa4R084gtUYiLW2T2
pTLJK3Hr4okixn/ikBjWNW53Rpa3vZMEcETMM2p1qT4jU2N0k/lHQ/D8LTY+Z43suMxJVPbW21+i
k9ldkmL+CEXLmSwxGTvDtyqO3hIPcSbvxBM59TDTyX66qMFqthSP330zFmALCgKUjDvDuw6mq8pF
/NC0xUKKrH9kaO6f//plMnpY+7S55z7oiT3tsQ4uG1pq0FMpvY6YGrOJvLnamQiiA8hpdiJ0pg+Q
G/SxxSa+qZT3HNmheA3FcMHGj6MrsBA4CfxvAFN2sInR8ofMDADg7dp5W+GfPeS2/s6ajYauLIFH
teuiBMPdgVTKejxyNAd19t0Ug3UO9CEudbBtmTRimybB7BZaUrwgbUbfyLVQewAbuSALt7+4Xume
Edv9CKQfISWt7oYiQOCp76SDZq4NWFgFpxK610dDJkU1rZfOQ5y/pKRL+PYXmJmfQiGXtsBw74lt
ri79URZkgjoRuFZ9G3mxdZUcR9TIJIZmD2jKkt3IZBvAtQ+BwK0Jmyf+2O1QfjRL0oJAV+/02vm1
13ST0HZ+RuXon8Uwc83p8QQwlVBqwx07TIavkTl6Jqi+FTGD5sKPxx+Vbt6ZGq/EJJ1TmMjwMEzB
U1b581fGmG2xjD7g4U2IStMZVtvOQw8Uo8c1zg+mueG1yNt7TKn4ERrfPPA5kI/uVvVGRBMNsIqm
jRM309pHNrCdnGbPRNH5Sb/EjJO78UGRU3HRLggogndYYw6+uEuDfXI/mUW9ywjTXMxYmROBLWRW
qp9LOi93oLlfKCepEtBdPiUeaSV5n/YbBqwKUFPWPlg9IMhwjuo718JE1eUlAcfIMDej0+/bCDqh
SKcj4lw6lAGJrq6nYO1BqtlwvZDJN/YRWkfEjIGyTtiN3O3UJ5c5XZZDOQB5x5UD/KQI28NsRfkF
PtJDJJudpuD5MmX4UwvABMhABbkpqDoHxnHb4AuNHpG/uVjL3rOuqOOeZTl5W5oobHVjfuqYJCAQ
w5tmSuZmSUfTXHR6Oamq/XB9QKjoDXHtOmfT1NWzVTyrROf3vdPDPHPKeUu+9m0uq14qrmg5ARHJ
vds//3Ncyh63FCkTjeBplEznVxHZkEp/jHH3NsMvCTDmNMNv3wdD2c8N0zbYGyzfYlaV0n+6ndjs
PnGNwYUif3mko6UTjo4AtGYdPMbWaJ/tEflUPLCPz5vYvXp6E8Iafezb+DTXTEcH7qJ3J57XANHS
y5x4LSUf4s02LJpzgwtjtfTZC29w8MDdMGE36okg0znxFqiYuAIIA487+TJJ3pO6yC+RhgSr45KN
xyIP0bhglgq2gogrGBLaeV5KRo3zgsTbifUbttRjx8A7HWv9j0JNzrK8iP4aVVD78khMKD/bx0bV
/maOxPiSZ3w0iu/sNq5hJLISpBhoguQ8E1y4JnA43chimnYZyuYdg0piAyQ501U8uluCDljl1HW+
d/R9X1oQYBdpuBHJ9Etl9lmOJ9cV/ZozG0V1wHdKB6cJK/+G3iZAAmm3p44xYdHxRx3b86kMF7Nx
gi7CEYL4SGWYCfIOeoo33tcqprdJcbiWQbxyFZKZpU+XiwLFJ590gbairbGF1gki5QE1/KQwUbox
ccY1DRiTvjTnWMvokzkSp1IRh6Dx6PFhfC/RbvteCOQiz8IT0+PXso+6ZxRhFA5zovfSjDToQ3Bq
CHEh8+RhnjyUYYX1CAA226fYkqm16ulEXXDIktnZtwVGHqoKZtPzlJwXqzq7MUSEDjnZWidBfXDG
uDh1hS33aHAgTCjrOIR42+ra7ERdpkfhpa9ErMMLZHy+aVHrLZTiF/KVFmA3tGy58NO9080cGvT7
bdBdKiVPFql7u9liGx3E5smO8u28ePElb0KSWcnI4wFSR7dYpqPfW8iHlrTe6cR0q0K05UWlgJ7q
8goeTz7GQ3ejzJXhzlTjhxjMLQBsjpjN8NAp0sy3OV+JF0eQyOl3yOS7nHjFqE3DFf5RXGS5nlae
Lp0DGulbtF56m8K3/RrnCqU4G+CtFL1i39yBrkjRtRCzAiKlUvZHO9yl8pbq/E1nKK96z35UePlX
dmjGHRxRobb4naLTLH/5El19RJolhLqxZyE1/pioDUpErXZJidf0bzSq7dErW2s9RGbfDsAye+xi
NWQ12ap51bETAGMyhpuxNPMxEPFBtk51tMPvDFq4QkeS1RDLspySR9vNP0t0LX2rGuYsWfEseecA
cRT3JXq+tg/voOBch5ui0Ru0e7QBfLSu4zHUvuW4Zm5ymrrk3khmnURJwmNFu5Ybii6ba/ROZPDK
q/7TFIjgo3PB2q6hp2TvmnUsN+VYqgsQZoLpKrIgGtjH11i1DoQFkoJoLg8JwfcbH8mLwMl+bBH7
oZzHS2D5AAmHREVbMjeTXZ0pjhEbP3xsYztQIcpYwDM55v+w1kg1Fay2BU/gypIQHlAqvLc6WbOm
jraFk1jrVJTztSeONorD9OpOst1kbH2Zf+c7t5vHlySFRllH7qc3w8nAmg9tMyh3jRAZ1ifCY8J+
BpVZ9uJ7U4/1aen834jUnB1QVnSFkW1/jzFGbYKK1BMiT86DDoonxlvPYYWzfc6aZoM9VR9ypzok
dmJfl15/BJZO9oFW4oizZ96FE4NGspVe7P6Zp53k9Q4dKvjp9ZQlw/fZOOjqUgcDrDeY7ViI/M23
yZ1KluPY599hkB96x4I313Z7rGko7KJs2VQ38WCJDg/feNaxWXf4vNaeTJ+KfqayYMsY6G2Agb+I
rQ5pBYIcMK/pRqPvB1LVlJQuLHzQA44SODx4PAbOSsUWYTrsLwrLebajJD/HMf/GAC2RqTq0BHZ1
9mcInJkXY6zJwcbpiRqwLe+9Ub6OSKAUJ+uqIeq+F6lHzlS5tW/Pi8W6QXjFj8GurZUvcqwe6rNz
3Whr50wEuy7bmQLpEHnoXIQArDZMM2s4qbx6QCOvWICR+S35AcAV9Ujc6Ksnkm92lkwovIiDGsia
BOa+Zf5j7VB9tLvIEbsKBi8yRQUsvVAQhP3nhuS1PSzA8DTdfvFV0TJPw6HdcdoRnzR3+8Co36Sq
6nOkuLzL3r3MQfKRdQU27sV0e0Q3b6UDNiytEggnfX03Wuwk3SyxtkYyV4rd+V6ZQO24lp7nWuN6
bPiuj9l8qhQdPj6Iy9TLb1abk7U9p/u0YrEFsYVZT2a99mGiGdnhYYF6BHcxt/01Bv72SjgIj2KV
7NKJmEFZueFWRWX4kNqCxEZ8agS2hjTyrY7YzfwsTKSvumdAoPkLSwfxxgpD1JZYMmhq1SVWHWE4
SYTadOnkKTI+kaZtdgFC9hy2Hpr3YnjGVPpZ8/zYk6fu+F7lqkM3baMkuXmnR7YpTAYxjCmwbkis
/fulAyb+139N+fn/R5LUdMGAztpff/7x8SXzGl+jVvmn/uNvv/76rePXn394geMQEvK//wpVSX81
mw/98V+/ff8h+ZNvv3r9t9WvOv2o/s2f+0ceSWz/3Q78OPDd2Pc9T8T+H38b+XN//hGJv0du7KI2
CHDMROE/5ZGEf3c9OwQEF4rYvUUr/PG3nojl7M8/XOfvwrcdNwrtMIpE6Lv/L3kkjkvaSFPNaVPf
/oGhH8REmrhB7OGSxKMd3NJKPj/QNKT9n384/4vcpBTzShDt3bp4R7J/F/r2yxSIQ1y0PyyGowZT
1JrnyopZtk/Nc9PZ+396y67/+GF/q428NjkpIn/+Iez/+Rp8x3H9MIxuuYP+7ff/6TUgV0i8GJTL
nh4L8q+If+OYvav9aNh2qq438ecwsvbrmdFPQRDsevT1Cfr9GX37UJA/X3cRijqxtVwk5HoZKV9S
VD1hhqxnshVhiZF3DDrbWXtO+DC31W/RtNlaLPNBex4aFj0fIq70TVscRMe4cwn4bZ/Uutqh43Fy
ivlF8Qu7bC8ZL4DjJ3ZhCOFTxQWCj/Cv7dYOV8+VtQQM8knzio58tNT4vvXzP79hDrE4//qh+aSG
R74tXFCL4e1D/ac3LGZJ7RczOYoi8V+W4ZxZsExK+2BrGHdN7dO+Aa4TYwqZl0WhFaXtNht5/a5A
8h0z0AMvf4AGgMcn//F/eXHE6/yPF4dsAH6VGzieK/7lxZVRFySga6I9+bkWdH6CgKltIzf7dMbo
RRDVyWm+MOXp+hP4K7m2UuvlP7+G+N+8BN4gEYVA/2Mv/peInZBvBkzQItp7jTiIcnybqhKJirLf
fFXSoaIIyu1kWyMTX//nn/xvPhnBKtnjywxKi+fmv38yipm0PRVRvPdCMvvsm1C3n94m1Pn0mx0k
g8hb/eefyCHxr293zGkQE1BErhAAqf/+E12o4N3/Iew8mhtX0ij7ixABn8CWniIpUZYqbTIklQTv
gUwAv34O3qymu+PNojvalkokkPmZe8/VnkTSF2PjQYilV7AKntDjfP/7D/ofH2poub4lQn63gMLl
//1BnjHzSS9vqQjy79L1NoWR/vY8faoGaeOU1wTOnms//PtPtf7H4RAiXeLcdPCce+Z//NhxcKtK
dAT4GYX4toTzkE/5HTKD19Dy3oc2gBuPQBrd5npM/cO//3DBMftfH65tBY7jcka6TvAfX2digbdq
RST2bgxw0ejZwdRkRgY25Wvna6ggTG0N6Nt5yDgE2+Nh6utk35pns3tNEuyyAAFAa7rPKVaITZyN
N2U1iHm6ipjm5X8P5RWdpMk+Oc1g2aIQdFmIbWLIh9sQ3IrVwXFGKrsGIEy8a0QTlWik/W6+w1rj
rQWjBVpCfZsNxjm1736JgjGsa2W7vifFER78WkwW6lRfVifpxOcEifshChmmweLHmJJZJIxCJsDi
2+yBHLUrSvqvKncmbJXoV6Zmvo7WyIi7s6FmzC17VAKESFVG4OhgGGNYFi9dyCaqkVz4Dq90PDCf
kBgLukWF6HvWewDSdk8+o1jlFVX7v39Pzv84c0IvJKXLpvr579dOl2wFWXMKTOkZJSRZtSl7zSTy
QDn5h8JWV3/w/6DE+HDN/FfZ4561+gFK9R2woCuwl3OF2c4u2CGOPsD1piLJOiK6+AcHw29D0gjr
O8QhTK4aqdltwBydgT2uJtu9R3EFckmU13//pf7nkx9yv7uhJUy0bP/x8GHAd+lU83A/N5CbyZxS
CgqA3w4PcDvv0cYlk+S4Z6GP1tjb/PtPX/7w/7cuCE2TwoMDKfD8/3ry4zrumFSEwd6tmhdREY0R
Ztem9l/aqvjwS/MS11H3/zk8OUfIWfuvH0tis2k71ErCd/7j5G4KyzGE3fHChcredkV3KRO14y9i
rs2m+GhDfeswH7KYTwE4plaznhDLHWxHbwlSvTcjbOEyTvdsCKaVM4AbZpxnlGi/lrE/6Yj0fFzN
foAiyJhWnRMswjRsxKxaEDeqcW/AxABoVZMq63v3RoCeL/JjfmLpgHQpX/rO3mQKsQOAR9zs6FRW
fTTEa5PgiaEh7dJk/0fWwp8CicqqnqqzrI0Xx/deIJfv0yH5LRTOafTSrA9a9eQh3CpSlmEoC29z
g+mm6Z78PvxOVL/vcvM7NQ4gd3aeUe6GgRNCEKWY0VGMYXzs3arbm06PKRdVA4SQPKzeZ/YaTBVK
bC2YrWtCggLfOy9VjwXd1mpJtXA19jJfM6QWtotcjEuDpeei1/nKfTvbsDQ9lzZEYqiu6VLlPDba
vy2VTIvmGflD/lFELnd4qGmWopsNO2OdmMV9Xo/mVjqfVcd/YJXNR1UbX1GmnlrNNNNTR4guEO3G
HwzxKJ5BnRJygpciacE1qPcUfntmMBMc/OJcaNRtIzFedHjFhw6JQ2Bkk5BiRcTrRroghjt1K1RD
pjAQmb6sfpsAfTcGu99CTlDk0NyObMX7Q6/4PlHufM8w7NkOMhJj+Ken8QkrhUvKFz8Ezcva6olD
ZQvyNng8Wnl/0TbIWZSav7Mqb0io9tCot1Yd3uPSBxKYjOcBGCaqMJsPI6FFTSabIJDgRY6cJ7a/
DJYwTcIRnJDJbgaK37XOjXd8HQdM1iYXNj8fFawJogXNnkm8dxyJT6tpyHGnJF0Haf+FJnXHwZys
cJ4pun4MyPpl7PrHAsTJJregGtTsOMuEP7DFjUQ58OK4NvPVKKQZ1tl3J9I3GGP4YdzqOvasERxz
1DyA/D/6HGVPMv0FfQH5g0zukZBXYwZzUzWaJSRDCLd21+zo3FXQhNcIeDyYOfYCASG9OclJIHCR
x0e8CpW3uFewTzJbY30fd/6NgzTZ9vzbzciun0km4juw/CRaZL2zNT33Jy7wpVse9wbrKoxkLLGq
oYNl5ads3Yn61QQBYbSPD6STJhLBSdoHwaGpQuRAY8SF1UevyxPDzokZMsLLRIhbpSEB4G4z13Iw
kXyRGYg9JSTiBWW4JzGu176D7ggMg9f0N5NoF+bxiJOijKhzgCydQlTaonXPbQMtjSLWu7VB05Fa
89dwUlYCVC1rJwntlV9nJyNlbJyjRyXsQOyS5UblBIfNR1qGLijDAVCQzxFkz7pxv7oYaVAv/1lS
qR0RHvu0hHJPsCjtiBf8uOyp+pbWxcytxzblbcoL3hyLQTGMifTQSB5gSk2YeInmlSd3zawBDvVU
+YOLDgGN6SqVDgMfgW8L9S//Xys5RAm6PCLKmJ5CfkXnGhY8+7VRvyUL6C1z+Pkktl3NgCFwRoUH
7vwal/qG/OEbjPm1yPmIMrO4qg4dR2TilqVFQ/D+IHvIOi3xivVE3BZmIRVjNbFwGHl+ibutpPw1
Ga40i9ct1v2hMo1bwcx9041Ju+WvATlwZdc1zdZytxaG4gBiDc2vXp98XkhfEsddWO8g+7FHzMYX
FgKeQE3BVJHz2DYOG07+roNHTqUXMHae6myHkoDoj1Tf1eTy7JrWugxps+CQ2rexbJr9TMytU003
Z+RVLCO2SQYxvGpAyqyjiOOt+ifbnKAnm0D1WvF9u7Xa6az6DdsB40jSC2KfCKUz/TrYVMgMV2GX
v7cgWdG9zShKpvJjwTeaXscszy3AQKvsngfmqSgSi4CPTdOZyaEMSNk2UvsFJuRjyUZf6uWU6vin
KOQDSYL028cFu9VhR2Gjjqisv+uQbkaPWGdspsT/PCRcTJozwH2qO/OATwnZyPSgEn9vL8GJtVIB
nvH0kTaJLKZoStiGOPce+vAWjpNhFWc3BHAbHm2mSgSKX6Hw1itJkUXxs4QGjNCPzPsyGY521j74
PlFBqUfiIKfpgLoly1CumrN4C+viUSE3A0D3YGrLutQ2sh+UEi2CNhjrUTX4W8QFz0bO6WDV6B6Q
ZcC29PAMEkxxKytr4bsXf7N8ZFxdfk5O/KdM8/aQkNplpywWDLtwoBRVn2XIA9T3iB472d0RdPDk
KAb/joVayhCXWahv3eBmj0YLBpxxMzPMsJGvjqUDVyazoShwZWq7+bSiGcdCWG7GicBgvEJByZvX
ucV1bJxF4s1dAqKZozTduRGDfJ9vc6cXBNGIDMfkfWfseOnxl4yZ+TFkHCH/XLE4CiCdNjNfYDPv
NeNz4jHhABL0wwlC8nUVYcCLjLVppJz5rnsuy/ghC/PslNv6mKmASmc50YUhvbWyeMT6yVn1A9k+
WcsRURva2s2GOmco1LXuc5hDfniSWX525/vKJM+gEe6BVSVuY9x3ZR225wl33f+tYBR/0Rq/xnoe
+WXcqr1TZv3sRgwxvEmfZqSNqeKjSBN+D895zqWJYGuBufszCHQgjQ+VYZ3weaDcmCOx88kJ5bKX
S0ITlqFK/pigAmWQ/kYO3NE65aQN6v6GbGvV+O4D4IFznPHnJYmS67DFhoHrhJwcvIVUM8UzgqUz
66/PiOHZlZ8odbJ2pLMkYVloGA0LE1ND1E1g+CvlJ68kl8Of7+t4b68NHRDFWTu3ju9sw6KuW+dR
cdBGVDwNkf3SJ767yRL2DqITR1FXJpteq9xSTkV75uTV0UDguZnd1lgVwfilWpYV2gpawAj6Dswj
luqWcbOfZbdaMbsyygYBILJ5y8JZWLC7g8YgV1WafdT3aZbqnVFNb56iZvxnuGbmXPcdZhAaw4jX
TCPwAoNOz7YPtOGdmqp8txojvUaivs/dG3pyedcXIAwSPEgu69REd84myOj95rG5z60mPrpwHfzk
ebZimw8iNg+unQI57Ke71A4ueZTCs2zZESRj/2AXIPNlFR/5pmc2FlScgog8x1LTnp1gf6ckA8Ep
6wfaJQ5zEtIJQIXekB+TAEq+FEnLKjaw94YfgsQdawLDNbx0N/8LPxxxdlnk+ywN934z3LJ2esLF
vEqd8V4xjYnC8sobBxu6H3ZtpvfaFDt091fM7Bbe7+jHCMh5mcRqx2Cl3vuZcRfX0zVzq9uikYVI
acB/NpxtBw8SaQf7QlexK8DqE0bexrXxDzhFS7klFPZy2wGa0D/2bnmNnamndM3WTu3dZiIkas/5
kckyJrxUUPixfqJexupwnahsRnKUdEY+lQ97IexxSZjAWtHa7UMPHKw3LCM3GT671E9HMXHF448G
SwuIyWsollJOcNsIvK116svut6Ob2lglrV2VSdgMsQMiwEnjbTONj0Ub4dKNz06bkr1YEuM75cGL
zifMrSmum5SY5S4a1x10XQJc31rW3JfKaIgYC/UlLmuxtfUFh+Wh63kaWQnJXUtAU6/gk4VTv6ka
92Ck3ptPY70eW+t12am5AdvllFiAEAs0SGbEloDRz4M2f7SPo86RRz9x71022x6SckxKIdI0IMJl
3p9icllAUT5KHZIrX8RfeV/Ei77mFAqYB/AS3LXVIjZHX91HxpXgQ/Y7ULl20JHucIW9mSSErUTE
pzQnu7mJ36BoLl7Hpcse3pw4UTiB0XtgK0DvwUaIWQzaOCNOTjKyylWOZxcJonmZwfr+DUZCvAo7
vliqOZZ2+qhrDDA4cHeEORwk+B/HG9wT1CMtIAA4DpALFLXX2R/PUyezXdQZLxMoDFpiRL4e/tqw
tv82xEysMlsSXBQJnK7EC/TNFr2Id2ZaRRID4A+7qY5EbzWU2M+Bi2irjOWjUMmLTk5CKsbZ3XPd
2ES4Bam11cOHjhyLTBKxa2twL4PDgAFKow4U7gismhLDxHoIjB+vKb4Noz3HhENSez0FwVIl9Zj9
Gy/+tKrl6QkxAcgaMQ1Mr9LX3i4su3WG12GlWRzR9aIa72W1IpItWQUOQSxOV6KSm/ujPaIt82qY
xfVAcWsnhBQ03AnpgJGnToqt0o7aoGx4UdH47FrBo9fYxtbrQ8KWB6wziGHtBntDuZRlGofTOjKP
SRg9itDC0gVdzUkHaqwzi/J3T7FH5W1jIMWqj17K35WttjYygiTroyqAf8lqtRP2xi4X2oDDGL6W
aASt+HVg2aiXljXELVt24qfNYIKyobs0prnLpYfnsMWnR5bfFN0P0MBYv0L8tNjJin429xZGU6jw
LIQPWm8BYMa7dkixKEjoEMgLI+RiX9IC2TP8/PNftIz48GgE1s4qxFM+GgGZX8FEXUcbFssYfari
X1WIsGG5RyyXwzY6qgQlDm09QIXkN0XRS1Jk/2hIiSvzayTOcMtBwoiiPVGL4Gc36PDtbvrL6p1i
Kh0I1k6WEYYLO1BDeSk554CG2mjeTc0XOezRIY+8DfqsDNhOIFK62fnrViRYkCvwLmBPZFN8ytHU
csxtzIm6vCyLv1Z4RGWXYUWMz2YKkAXdszOre9xyOAJFfWpQNy1m/bfRww0dFjxWdhZJ7Mlvi+FG
YvknLhcyxfTjjuCNCwgapKE8NW75l2XP3lHWCwqxnryb9j0VxhfM0X3hD8egQr6fMpokli3ZNJKG
08RPrbr4OZzlQ0Pp3rampINivV3z99qEAGDGdiCwu4F3trZoUShp20Na8bom9YPbFMth7x/mEcdb
c/ElbgUrprGvRXJ12RARWyb3uqQ/yqaDDyJh0y52uMnCPkSOILoofw2WBlT49CtJcw0zR0HZXsJy
8vyObpkcC8tgFxX2MIaZDfT2CM0NPgZyTbZ+LVZ1bRGLEvMUOiNQ6mGYLkSkQRCqML81refQYI7A
sOwj78utqO38QB3wCH+Ky30x0LMmaNqziF2fV4+k0Madt15Rsnxn3sQ1EfVkxkwkRAXloer0YwQf
SwYBD+jUHHPTe2gh+Ix+/5A2kOPD9D1thleLwMVVf6gxNfexMtddTDE4uOnNARwseHzcyjv1VZlB
rxA0hIO1Fq71SSqeh/Q8Zxo2Fd/Smw+Vw9VejOP3EFc/cdAy4XC5dodvdgdkx1q8TT0KAy/d97zE
685PgN7O5HtMvnvQSEDwuhYX4LaEy0ucvJGEJEO+Uc4qu/gSNBKoJ5K1r6ufht5kF0pqMLQzp3EO
6XiJYV8FXQazBUhz56Z7QnwlRWQarRuxiPvDp2A2ceYhUoSXIDa1jWfR88ZdlWJuqwSR69qvb079
h2VDsstsD7NVGX2n5LOuYhdqnoVoqcMg56MiZ+K5I4gAhYPNlCkBe9UI724EosQXyHfdkNiyLpT7
PbScTJje7pMw39QqC++c2jc3djK2nJ3zseugvWAi5oaMV8zytrUILqPfreykf0wtwyOkxHiEJfAR
fk8Snqc773utII0M38OTlc9MkCLOdzR8qznJ3nMXMhDBKdx9sH1WnkZv3jslqd3lVVoAmIJQARV0
HxvvvipfzbIFQUj2AdaSAX17wGXbbITV8JH4nDuekTCTrOb3Ic8enZj4LkeQGDxX+7KcEaoAZhlH
+9PuAKCWJLhPAkaerLqDmECVxTH2ksIGekgmylA2xsbOwsdGQZMyVYsWTD6qEF9+DV9y70zJe85o
bC9bmJW9ad7S6l1KhEqayYLBBok15kXZuCK4Q7YplLn1FOC3crX8yXuPiyGsaZxJwkHJHh2rp6hy
LtAbcgoodHNRJj4SsokAj4QvwVh5Z11xY6WTeUDvanIJxnNAbHXHT+zh608spfezEO4JDwo4B4pm
Bbt5ZRjj41ADDpyz/N5PzG045i/gM9xHiD+rwdMGoeBVvWc6isbNkXtIvzEBXPkmZzaKXoq3TAfc
mKMeyaZIrXrVrQuXYw6zEM2vl34gSnSPWdlt4MbtWWGBlUpNZMhxXG3zMX+Nh2sau8nOQPm5zWao
onnoNzQjAE0ht4NZnhBfWWbwKzLzglCE2rcOvm0jGt/6Mh1XPsf8NmDyuFLYVeGMo+ZNXQ/TQxZf
GgNwaJVHH3iUiIugWS4Mez7bICbWrcuCWEYp5NZg2rgDGuNczvKE0ufsiQHvsEZj1okeZT4MKyIt
vbIOXnE3Iy2Lh0OOAnENolyTvBVwwmPvOgRYMeB67afCbdce7j4aCeYKCLV3KXncGwCuJkrmiBQ1
KT4is1vGkKSFZG2NoAlDJDnzwjwMI/DukXK3c7wL/MN74z5TRn2YTfU30QTmpCKQ27l8EPVApBkE
qSG1eTY6NNkJjS6NYIFpGwgR5zCNapl88z0y2cxvphyYFXuo3o0i3WQ5Poswsv92bD20O22yWAEN
4dPJxmJbud22dXCOo2ZaFxVab+GYSMUc+5Lrk6UkQAbZbWEn76qqf7Wjtr0TpHusUDnBy9PFUkLv
22EBqHQ+5heahWken/DcqFUQkoVnpII6Vzz9UxDMvULJNph3PDe//pxQwbZsHZhbsTAoBqYwHt5v
JnG5pwQWpv5sY3SfKnKlwth8csL5oIs42krXIzkKX0+Dw2kVtc5TmXkfFquvQ+TgqaRvjqGLlHYh
t2ZZqPXImJ+IlbW79H6GVf0Z/P4dceK2lBYJRF121qJ9t4MewKJXQ9DEYgoRZww5kLqRgayUCPWH
vmq2bh9xu+KK8wT7zrIycHFzgTAvfcZx/lrDj5q4Lo8jwRDrqR6e9OhiIB6y2+iX/XbykczFpXGg
1GxGtPYooEmkoUDV/oUFIIsMGPaz4/5KIaITI++zz+uwY1mSrYcMePIUvfgZ1YxInuKoQ1hSowvq
oEURsdhloPfDLP5imb4D2UWYdesY+GGYfaFmyMB3pM86Z94n5gx7bVr+yWX2lyw9Yz33BsD3pLw0
1UnZJv4IKsJDuSjJytbL1qwuP1G9v1o2ijLbNY/MoKMd8YQLWXXae+Q3bisexy74GL2HvKHa4LPf
xEV8aNz+dZ5Dc5+UNYpSe+OMul4bRkDB4XpHWcB6D7L2J2l54SwGrfAKKNC6nt+7Sv01LGhn15oT
dJ0Mx+9McosYuejwspFEC3Xcp+MIgucw0Q+L1K0zowH1HuiILFAmdixatiGBeg3rFeSPUxxBTq7l
bDw5Nlx5J5DXgZTcLekGiPt512RnbJhfXOM40GicqY54Ob6B11pPJSXURIIBtsLa2PXFcDd6HU1p
0t4Ka5uLhdpjtb8w63ZmZwxgGL+yJlXw+HmrG4Eq3Q/cL5eJydqF/aTEiO0AfbPdUc9N7FoGql4v
sG9zMc6bCYXo2m6Kextq+ByQGOyYzFdDr34fqABIfbFxdrg7jXJwLRjvI4VeatDRNncAtEhNjuSt
TQlCa0Esb/wUgDGe8FXU+8GGb42poHXme7w6CtSPA7rgFIR2QzSII/Yj5hKMcMsInSsWf3u+jxaX
ePieP4d2GJ14Q1+Eyl+5eL88F9MuPDxabXvZH1S+d4x0u41zE6BVz+mdM4plLGReinp8NZsagVRO
6ZBlGeg7l36HUhBg1HBootHcp3a799KXSmj3XZkzd6wFB0/aapd1OQRY54tVzch6JwVFEUZvdWk9
h2H00MY+6bBSb1OpmEQ2OXTDCOul577ozrV3wv4NQ/VaC2Nc9TUT+9GLYHvUybYZ/N/UtfqVU4Zi
Q073h3YJwK2x0YuCxWg8eLCRcy4MuWpZuxHmJVnOdUhW06lkdgpesJ1ZtU4S0LKZDeOhvrNLXpAw
MwWgKs/cWnO3FBq4BueK7NWpuiofd9GkCXBRqn22CeoCI67PCYpZTAz6Lsf3G9Jnr/DSi/23S5G8
o31FwGuCmDP1O7P5+yFJ7jwfpHigw8tsy2OCPnjX+nRoYd84e7Ppvt2KqnEUKeYtjpZVVqdXfGQr
/sBLN+VyG9bZRGY7IRctbiZ43DfJGbgPGCa1BgQJ8EZ+Y7H1GhinlC1wJMryrba7v34325vR7Mxd
Ri9iCSB8XQycKJCkpdnKWXe7VEPNrXP15f1DI2yLDWNzY4s7YptDWL9YmX3fF0m6B7QJIMB+yULm
ecu8/T6Cm9IjPgeiaRqIxMO/EJHgwfgvvla7OuYc8+PsZsTTdMQkQE6QnxN59TjEVOBZ2Y5nBqmc
r07ERTrsC6F8stj4DrXUR3LfbUpx9VvWJV9jXPCYhuY9j2L16gYsrUmWmT2H9LYkIRiqy3DC9Ty1
bWbSJ/vNrXS872nA9h+RTNIM5VtUK3LydPHAxZxtWWJdM0VnGQuP2nZJfKp9G7pWWyxebCYIRBK2
hfdNOmW2ha0Dk/DRsmkpBAMtqj9U7w3mFt9hw9MTvGaqlx5TP3Pl+akrGRj6SFysqZ0PgsH82pzh
8KKh2pNsBcGfDqOtGBzFOIhC5b54HirpWZD7EXtvwBo2ZUrAXWtarCCNszBcFginvmC178juw3O9
vxRTpBlm6k1a0xttZ6AKLHZpgCPJDgBTu+mnhcvOiuVtgX5TzXsPhhvfQVXF5VRsi4ZTcq44XJDy
d/tmxn8yHrF6ASoSyXtgNJuMAcDcINAEWHEc4hJtPlMPtybXlQVOyNS8IVwebswnlriXuuIXju35
VUY2nBDiIt3cxdsvx40y2dfVFYtNQafJQ3GFpfahE6g1wXDzIx7tMgCHOhO625l302zsB+WZa+GL
dzm0hGmwCagmzMaOfYZKhk3FAZybhn9jPezEwF7fS7n054iA+rClwaxHHBCdIP3PcF9zkrORVlFX
j13FLqBs3s0e9wt536weGKqXRgBCD/Z2N30Uuf7gskXfgJwDUzsLJhszK6l0fws5XFJR7kYLnK6v
H0rAi43COQQj4W6UzGTsNLH2SXffhgv0Om/dbWF0J5Ab3PIINjYDGIZVvdAzh/o58w1vZdSIK4vc
AcwwaH6NvjyRNEjVRonWpMgWAE/RhbGIFOB4DovwL/I8YO/wqteN+xh1ENTDtqIVTaZPM3qoO9mu
J4bkjeEejfSs0AisVOOxuC1+FR/J0Spx2mTocqnmgkuTSaZFSY6kijhdpk5gLa08/vZTIoAWv0NU
DiQieM1FcgcwOp8w2vbzDr8DMVkAS3n0y1fP5PzsxjLdqLL48YGSgPwYtgBiXFB77DN70BgMuoFi
sYFZaPrDX9hfd8JtpoVrcjfOpNDhK8CpU4zWStKxI7dYYxE7tylLmgpviVlTXWXKerJKcU/416YF
2zQO9mMNgillj+eR0xz36SPLHG81me1HR4Ydb5W1MhdsyJjIx7hmIAtnavJgaLyMnn9jGaR2ERhe
figPPyGFam2Pd92Q4UGwx1NkwgwoLjmwiMPAunQrM/QuKE5WXc8LIhXZ1GX5FStG5DHKn5BkQSaE
r5qa6ULaKFnhdMA645WGpq3cx6zrx+dh/IM7GGCu6q7+xAjc85iaZrLYswVc9PjGvSMxVsSGuius
B6MJBYQgULVd/FsDPN4QhLKeTZLDpfNi60LfiSJGqOHTG/IPqcxNQUyf64HfMxpAMUzJRaxfS9PL
OIMotu3x2cT4EfrqwdKUqa3K10YHrjrzDon/lje9WquW6cdEnS6XhVYLZ4scmHLXGCiUUCDlgBOy
FlT7jA0S6DcB1rx7AIVWoC48fKtMfhUleDm+xjKCZM5Ds4pqQR1Kbmo/E7c+9ygdjDzbcUpO+26o
Lo4LFywYmh+hsWYEg0PovSC3eSYUOi3me79q7+1BsQxkyNM3XPtxCw2sgYEX5JW3sqfoWPbMlRaU
sc0gZ9WRTY15+MXUXr/xS/XWpCI5W4adANRgRTDusa+d2iza6qz5tqOgPQYyrDD46tfM1AhrsDG5
hIEKuzoSVnfOHJnQ6GFEU4Sw8BqVb5htHyOJhHOx/GV9AHQNPS2fNCv20vk1muXRnKdntL0/iPwc
DoY62PajZlpfv5bsRnYEJX0Cr0SqAVsot2KASxQOxHpj0xmRfadh8QEtwMUkKd8kIMaqMk+2Nz4n
Ip338PoPBoAqYMHQOuFhILiSO7/wqkNS36XSf4ORtSomji4pP+bWZXRdx+iWE+zkCRbVaBAPrWW/
5WnSAKThqsmkAzMq9ZjLhgmA30HaCCCYQEccDbKpkA01QNVJUCx54R2H509QzJAskOO/CgvFa+Lx
PBrdMwm00Cm7ZVcwP+U2Kwc7c8+kgtrIa8S6VIG70WxtN6ENIbqP7+2OP9cRMLbTEm2GNaB244nP
AiPZWIb4JTP3bkpIfXUncpVaA/ZVioTAhgO3HgtUZKnbYqIMhqeSODzGMBB/G/7u2t9UVtOtZv4i
K0UsMg7aLYL398KIngh+ugkPhLnWGJqTXJETNEFU1GRnUXkT1BGDiIsE8VbTBFhMqF1pdme2W+Y9
I88TShPak6zaEm43XH/bMuThE4wCxmqLPHRaiRaLssn0L2WhvmkllxhedbQ7AO9awePOGBLVRA34
XBctOzs/QxFULC7vUL2HLJNXsXcGM/y3LUR2Es5n7457kBePYigfHa5ur7GI6eactKEhQ6NWW2La
RwbZY7IBbgR3a4DQ0/vTWrnDEloCddvrbKaPjG1cprYYEX4xUO7rqbj2Ywy1Epi844H/LRsSzzrc
s866NzZmeRpQshCl2eIMG+cWcAlXsFsgnqEDYUT7a87wL/3Ovqf02hvwQ1dcsAm5P/HFK/DaNjO5
ESmbI/HuhRAoQ5So2mTPWtd3U38358UH9J6K1O3qMzExm1tjs+3M1GNdM10H03qqoxYcMXvNxFAn
UjAeNSwxKA8xsKGlNuQ0zkFLsz2emMfJFrhyFJfPtWfstCxB1xACSaaqDTe6Hp/nSX9OgwHouUJJ
Iuv+WhftY2I7tyEK98XMpeL0irZ0ySqzrIfZhsGQd9Oq9/zryIhnxbxxZctFEKRJ6oxQIdhKJuwj
WLqAV24Ra9/pGJ2Zl5GEMHsQqfoE4zdquXUZhNRjMFPimqFYrvNjwTzyhHjrr9Atn10MfkbV0VNL
ss6qUEa4M/I/DLLYUnaX1PE+MyDwK6uxymPPpttKMiKk/fInqssTXeqnDOpLlYYbC+aEYXPlCp8i
P0j+9HDxxgZ8/HQSZs2e2Sv3uQmKfSjAxeR79BEk//X9zUPitJaMQKzCuJ9N91NQaLsEYsdmfzLj
/nfkPFz3Y/k9OF8BQ+1N0DoIomMSTwZlwaB3afpMkqAseukwNARQieJzcg9d1aIlcsSqUQXIqxqI
HDEZdIzu1nicWhrjisTEasYcm2biz2QR3IP8MNrMEIdhs+YktsMB5Mr4zFPKx8BERyH8kTnNo++S
RAwslrklm3NqR0KHd93srr3Wjl7sBuiYaYTXhOUq4c8MDVOYQwDYmCKySEVWuBtnH/Rl+JYV6ous
NqbaaXjCVB8BY/SunGI5p5/7NrJ/PEYpw3mb/jolZvGumeTWd5obOVDyUIXzzc3rP3aveWIjMkss
Xqe0p8jvJBCY0DnyoRrntF48RuDNOxuDpw1kCRtjSAupCIrKXzG8qBUohlcrTPjftaQ5hXBbUuM0
927zMiRMycewuG+NXeHm1qnk6K0a5xX9Trgm34iG1mYxWKd3U95kR2Rjz+ARGJa7vK6IUs4J08KV
20/mnTHfuqJYBNHrqiB0viPrcwkd8qeRlBO4cJvAa7bE9p6GetT7GDYimST5fdo5P01h/oxsLqWF
ppmUOkh7R6Iz4wkxYRYSWkzNtaSGgr/pjBkZg78oKGS1N+ArdkA4Hsk8eLI4LJqBbO4sYfrhd6Sq
iyvd3vuS5YOyPbwzyuqukNUbs2sWt2S3V7Vfna2+eZKxdTcSdABV5EG6MZWN1JKblTYPbSKfz/Se
L5lgjKpvcU9nEc4gBBJ4enTTaI6arVNl9xmdN9kxcoNQ8zIwyIHKGY+atj382w8/dRGKe0yuALrD
p8bvzq2eNzItn6ucKj6DQh97wBvCUoqVCuVFeS6zM/alqrdGXP5sMobkZMgSxMAEM6FUL0nDM6L+
D2Vnths5Em3XL6IdJIOTYdyHVM5zapZeCJVU4jwG56/3YnXDqK573baBhlDVKkkpJhlx4py917bp
L6lw50jLWfQTDMawHZkWOO2dE6HCTXLzw5WaDVaf7UGENO6F/UXSAn0sFuEFWne6F168TUOfWBBl
XWIFiQMvAH+hW18oY1gNlREhA1rXYMvmB+TOasfk2R/IBTdsJ9lmUEI5tr9S9ZcPdOCjsfaI+Yvm
NqDY0V2qIGBp1g5S1RotyYWWTHZII5juLFZiIwDFSrJ+78PCih4cPd6GkqNxiv6dYHvOTIy8V6Zm
OEy8U+ZoIZcs5ZfbByCaICw+TamnH10oAzi98h4hgwEGaf4wpE62K3z85q30Tm7ReqfYaPdFro2H
GOo/tsNoV5dEEnS9ASwr6Q8Ubv1Bav208qyIjb1H1xa4Oml9eNceB/qpFyZsJy9O5CwSXBENfE3Y
FtdVGcD6QEh0yGzrpUmTehNnxXQMZTEg2Cqjuzgt6Bia4U2kb1ObIJN2B42ZFSh/ZXhraUewRQ2S
BEoQt6PyaFPJ6cv2b5703xuDeDk7DVeYeG+B8DjZ/IIRcRISISKWjmFBFvdoYHxFypVOozXpTG4t
ojxKwjsQIMPvB6dWj8xKRUKCaGKZd6MM4juNLWRVBIR1EuF+N1I07UId9qKsnJXP20CrFWy5RgOU
FrlcRTxObv7oKVZnLsMbSBM89aDlp2goiacKFDr4/CUUV4Ax1I+Wa0LaG5eaO5izK+GD7C7m1Z0+
knJhfwwZyiD0uMNiLKEis1qdjDh2LrKz7huUiUHenHXxFlastZUwHFBFeMzqgnWnA+OR0HETSI7v
ak75DBPYGgtB+wpA67uk0I1CNmQE+s7KdhFPw6U8Zr69drLWXlYpAHRBigOezwcLPQledeO+16GD
J4OfHHQS7Ra4DkiEGptoA8D6yKLMidqjEDWgmVUZuC5q7/GucfhZocPYEcr4PLLynoDF6sfayptd
2mkgidGUGLJ/7qsEBbnBpFoEDuG6EyxVaXOaMTILYemoLqYyIHil1bJOUqBtk76Mp3ZY2xKjg7JI
+5Ut6vQwCXhFIgLn9SYH1GYG9VNe0CdvqA9Xg692NY6ku5Lk9MbKDuC8jp05TXtr7rkB5oUUntEF
HeiNzAIvz4/Jk3W0lZr8bO2gZbmWPvNN8O5pPPCK+taDzwuCml0Aig5Q6c47KrLBopBGpNFuw5Hf
HABEtkEZs03gLHHEHx5UDwUry6Htql1nUF2oXt7RP+x3cnIXwQA6ifldPA7a0uqxp+RGeavTkY23
zbaZBimixmC4SCeQpDnTLuhKTzjN6PPYCaiyHka8TWz9uq/alSaUz1mDTON+4OhjeiQFsmzR8lIW
0cJotbjSCKNAbdDm2dIGpsMzIMjBLhqjEhKUYm2GcjTSVnZK5AOIC3pZP30mSJtsnkUaUUsSYp9x
qxS8gzn0IYtViT0yWXZS5jtRhZ9WWGWnmQfftCOhTgZHiaiW8apuoMsxz91OZlBsoqL/UbdyWU7G
k9CT+5i5wMax6PhVcTEv2elBz236eCqgAJA/YnJ2YosQpFAY9EP8jkC5Kr7h97izEQWjS3qXvUXz
75ZoHvaT5BhqAYsfOkZf1vecXyhwZbYk/AMdOGAl2RlnX+abKevPGmfjtT5dOIoXqxqoO8Ip1lmx
o+GKYkhCMOxI5qaTdEx7yUlFTcnS9uo9YnV9Nw2f4cDArCpZUxSujsRJHlKog0iyTVJVEgrScro3
4LDeMbRD7qcxmbHGK/N7kDIRmi4ClzBZUh3ke8tNgXtMjG2MDmxhwQKnmaO1ogvbsyINyVKqYWNb
waEhIvTo4oyDtUerh+Tk76HG1eCbpMFALpVG/s2KGe1cLm2Mrs9yojXwXjRi6tkceMZyaT6Td3Ly
XF9cN4ZDdzXo7GfW9U3egrqxRwc+JQZJttFVH6FzDENZb2gAXRyte0mrcFgBKtlHlX2ue/eZBCfQ
edWsy52QSmYx5b0ckKFx3F/VpTt7ut8toq0ks5R1iwGMlsp3lmRqjYPQAlhEB6OHIb4cvHTHAB39
bgE9dxxnm2m7JRLgiBqSeUbipmsgkhWUUf8768PvuYLuU06KCK6DTWwh6vKhFKZjTNXe5hs7pk4m
a+ZcFMbrhJjfrb1x2yHXwCPKnIiZvkTYFV+sWV7UGjpJn311QG+N4zMsl9zTummN+6RPn3ChDMeM
fnuRJNGTZab0uQPyUEq1N6T3MgeTDiYRAAH4k7vJJiMUZ4cpapyozQAGdjRdTD4/XUG3wFJIyb3p
tVbMRWpF0WjbQA5RJF2wEft73zTvjSa6tjr2U5hAr6IzfnqSdoupELUaQabtTBPeny8rbqIRd5SG
kKqmY9ww/uyq5mbqXn8si+HWwJ9kFulO1wzN69WIk88GbeD+199cNFR3WjuZhNLMNV2B+LuVFgY/
pMeb2NS4R0uHpBVX7BNMSTc9rSaYN/0I25qnbPIQQRekUR8DjePDIifr02nIfIxdYkZbPSZhnLhX
YIgXe25pGti4P8NZpwl8WffSZl3OAbhKiAHpmh1scOLIfZdY9QlzxlPUxO/KpdqhoZSnaNx/5qJ5
7ttMfAVOQ5kmqnuWfiLom15bQRVACa0j4FXzB70ijM1Pj20VnClEnG2qUfCZpfckCzqP5QTRdv4Q
GKDNEpUfyrqJ71otNffkbUXYKxh0TWF5iNzmUBYgbX03YTYzPPSywfJUJzYq3XyDbBMkpRWlTNQ0
dx3T0wEjhUCucMmgcuYuaZ2m9FtGiovIYlExTzKLnkXuHApErrr9VXgyPyl0+Wmd03hjXgUUEeRt
SDhmQdRh6kXkfenuz8mJfxRusydM+OwwU752JjQpEYC6weG1dHW50SIGq1HECCY9hyhILBcuk0d8
+MLsTR6qMFoWYflejYgQbCheAgWWP1DZjEPL+D1BexPRsD5Pqd4ydg5vQcVEBRhSt3EdO30SHVge
aeUaBSXTsLim605lk1BvTeG1rVxCGtzytbCN+EDPyF83llHeK8uL78ilbz/iGB4XWJWzPVovwwlO
1cmZy0f9Ca/bwwRlyevobdpQWIbReW5AIBFB2l4RUm1jTT4YPkqR0qakmKryqVHyFhohgp5w2EC0
3JbA/UNruOs984CKRluEAdqHIs1p4QxkoEzZu6vHUJvZLSPffA7p8d2VgjiVIFcZKdQOg/kJUQPh
dkaGIIZ5Vzk2G8RsHB64mCwTS988Kx/ZF694jmxDTc+yYJ3n0wJcU4ThXrFHH8Uw0xC7GNTO2sLG
NKNaUb5i3gYxfajclZ4kD4Whc/0pOfOWpsJgZPe2i9Cq5yjsleZrFEdktIYOYp7ubGr294Bm2eSB
SND4bXMTpYcVzE9aoJ0mnyQP4tBgKzJ+iLv8MvURgc5dV15LCJYE48afXT1jZDEYVbuZJehB5ugZ
pGt4q4MWzpSVlW9mggZCdSZ4/LnubkcGeYrZNsoS7VxFyt4xYibcVuDpQgKlgImRosYJgySMNquf
FcL4Vy1PSsj6JUhbpoVunZ7BciF0GSUxJpJRYipvEClcxFuIJDMdTHJp7xHAWQDx6s+QR2VJzYsm
awaZB2FDgwel+DTdithlnuJgh8m45VYpeasrC/G57rnxSuhMxlV/5W292AqpCLPxIwO+h3YyvK2S
w20YuG1rSgIOn4N2MBPdxYP7Btn0s29ZqZtaibPe1UzIRwoOzhAn9rTpckDuNywtTb62cviognm6
4mvZQ8w876g19BEL940qz/2I+UPvVwZA+jzbhKzZ0PfRjA+97SFfsg49z8sSUeJT6CCXTt2O40xw
ZMzCU+T36LLL4K4BXrwUvdiWcnQ4o5hEe+Kb9lrhoW8RzW0E1bKemMdQB5XDYRwV96X9QcoXYSyt
qz/hYcKCQ4fEEijMYEwsRgDYtwA3/lK5TBSmXmx8MeJrZJRF7s06xV2xrDO08pXRDGydqHNUhNzM
dzjJml6JPFLzPzjldRWb2LQKOzc8g/3QVwGhxHDK2xuFKV0Jq6eupMNbsvn4pd/ufd1D7lbDRXAU
YMUi9JZtGF+dqKSvqSuQMFPzYGfQPZ3oXLQTpWbh5veJ4xy7rBnvhN6O235CMG5MTrAbJpx9kySu
MGopJCJYaCd2tEOamQUPAsdX1h6NGSjm8gHs57LPfHUQQW+S1UIObzKRo0IYK3xFvWrv7dg66hQ/
i4hD7ZM92eJkpeKnjUp/7092vJKp9mZxTDkTE2bgbO45R9TjXlo1S1QLppAesuHXTE6mrQyqYM8Y
u8C9m/kMCml3i8zvTm5WdSfpVdjm2128LX0ZX1RVIbIKN2GBbZWZfruvnWadOcQkDCNLDqYNd+lk
TBwgBvt3gBeTjUHcBepzJEdJrdKzKN/0vDXJt0gqQgKNjdem3dGaQcDNlB7iwLtptuggXalbhcR9
l2Y69QFxj0RJbDgMsOVQg4Zkm73VruBpyepL2TXU4wRapt6cCkj8zJGk77cBK9xO90OxMgVTeIWc
ahl0QbIUKFsHx5/2jaQy8gvngJKvo6SRyS75Sd83RI1avY5ZCGz0pLvQJRWWZo6d6DQwgyJSqr3v
X4AvAugDyl+k9FnyhnT7Q6ZmehzGkZaUkYIa0vtrSRDJsicpYAN7mdl3EsN6J0qvDti9xzHjHBIF
y1Cl9VoRGbBgejjuhS0OOQpqXP8xkSzF4B1MEyeRZhQdRQfLEFwmD1QzVD7daOOtbFlgVZScCZ4R
p8QB7oyWEGmnfipmnTCQ23pjtCMWNvmsJQx00iraeka/D7M2PfiNemvguG6GknYD45eT5ulbEsOw
Yamn3hj1JctydefM4NBheLeqbuWYBlrW0lCsBLjtOA0uaK0KtPTldap/UIXSzh0RfoU2KtTY4j6A
o9Q0Nmr9sn9FRs1xuIofqi6/17OJvc2ImTAyPvES7ABRyNYgOdmMwQ30tr2o9N460CxYdLjI33sh
v1vbstd11VMnUE51Zxtt6dwcPqBGeTMde8ckjDBaLl6YjWupGIwbLq+3dzCuquA7tNMtbh/2MsAH
ruJEzYzjrSztR6hB5yZOlmamo0pFgUa71h52SU3J0qrqy05wCOd68UVjMNFoMcE8hIXu1EekBSQU
R0uIshNJoxa9DZ0w4pbJNsy/mRFLJgSMf+6QlOhoMKD0jtGB6My+RNOdybZ4Cj13ThFlxJHgYtGA
Uy9SB3iAq3DzlBX3jhFeKxSqHSYcwunMr8mSFwigbx0WvcCMvmVp3nrC/0oyGcIU8YU3Oo82ZhXP
Ge7NwsezHv2YQv+jrpkpMtkqF7WOLqBRP3R58vz2EucYZ3OPz6qy/zGZxS2civcZe6HV9K5UdvTr
jmvDtH7RVM1u8ho6/HAizerVHWP4sYaToHnxH8FK91hMF12bqGWIRnAh7fHGccYFcM3zuRPCL5he
L60Z32ql8NeSdHbXsyqhTkemu8yi8Sgr3142uiYXsYZLwDRs2it98+r25PDOd40xoT0fyL3t60eX
Cc2EGrKUkHj0MdpjftkmOLRoGTlMY1BFV20DC5WYP83SOL4W04AiZoUgkf3Cj8AoVLQhNCSxIUcD
IOvjMjBsGLR4HToqoGsSPg/1hLuzxUheZhPqBIyZC+JJ14VIyVnucRh4D07RpAz1GMaqRM6YAfcB
xGG2GyvJ7aZjCcutG2yJs2tZKAEFXbkyt8oVxAedWKClZgePet1WzL4g5nbu3pi0i2vMIk4oNIIz
KuCed8mIH98ICZHWAE27mFGsbG+/AuA3WXQPKeYoNUff1VMcUnC3xsJz+/DW1N5dF0EXqHJ7RF/W
pJyDDQuQWfEEIiW70koSrpg3Ts6CTFHOdLGumjJRRYSttvT9qVoDzPiuBc19uB/3RlxRkTkaRWr8
YXdoCoxSzFVBqtPqG+SOygfbzpZj6TQfQ92DFY7I+blLpjAg1M/um8e8n7ZT2NyoKZ9bHhqyJZme
+xY1ci7TLSe7OaSZ7MmArhSnwrikrwrroEZzepL9gO8KnDWlKk+h2EIE8tDPMZxw/XZ45fhHuJfe
fsjAvFVheZdlibezjIbfi5SKxnmomMHuJ7PEEEIcDIIxhHIrJ0DxiP9AI8MAxHkkoRmU9BKZtG9j
otGImBmOZgyS9Welkh1tQbyCJr0ASPHGAPnIyhgrogC8OgiVJGmpmPacp0rDC+I6LuRj+dQOKIia
Lmz3Ag/LleHdtdfGHmo4SPEmb+7Bbm8aU6yjjIxakOAW3ZdxuIZ73qu1wKNBOpi5cgwsxB2o4OZB
DdOjpBe3RLj16ZmIcvTqqVO4Lno41bJPHwYVowUrrdXETo74RntkPSuY6ATPZgA+c0gFeveogvnc
4nVriA8T2rdXctijU/DRiuwQYvmL8uoaV6SfVNOn54wbE8UopLHkW5TZOcDKs1Gw7iuh4YNkXla1
7qFhQHty7ODi0lPetnpxdqs6POfot8MIOknrOxSh9IwO+hsDXWr/gcy9bmr9U0IUnjIYA4WWdGme
84Kn2m6OQ7d1kuaiQdt5Sufo8DFnTEgo2xy2OTtGZxIm6w2FCupPyArCv8QkrlacMjZtwKVGcPSa
uX1yNOj0Ynzw9hPYwy3olKOniXoPMzva5aRV0iXwTg6zXZ9zG6cmVxwsi9OHUxoPYyrEjjbiR0XC
0zh52SoYJDo9VM1D05+IE38ktxJfnjUgFijM8ihBce8HWYHjH9KvOMg5ejJyg17wo0xsJmHS2sR1
ZfDczFM6FHVQxZdhxQldF/1ATpm1NQqEQcrkXQpbyNTh3BZtveSeX3VNviyrFJ7FXVX3F/rExaME
HmB5UXyJu3vh2v7eURn35OiUjBZT6+A1U7F2zQDJWFqsbPISnnXf+BS1d8j8oHyyUOiZ8JV5ShGP
VImFfysy/UeK05UbXUg4z94FlJWlG1rk/wzZeoiTdN6bBbjVdNoOfXAtTRHt4yDUj9M47ifFewF5
xtpEFse8ET/rEZEvURLFxTPtQzDqr3QZum3QyAy7UMHV8ziTdOPE0ooibsZRUtO3EpevP9FzQG9B
e2jUh28zFrvWT+nxCBZPdExHXbWrDMBr3BqQBglR9uchJuSQFEJHY5k2T6lRrchCXPSiBo8RusGW
F4zeqaZyIBWoItW6s86jrLcDdLP3SUY7G/AP8VsTvjsHnGxjboGgfSKRGIg/im9VbX/Skxy3Xpq+
EPWOBc+Ikn2s9NuAW+Vgetr3IJuPvHaG0zAofR1M1gOneURJRpaeh1D8dCSnk8YoGG91nol0n/Bf
mn+YJ9AqHJROegvrBfY493F0dIPYmnKjV6FkM+mik5c5z1pnhWdy6YZZYqOX9oXzH7tcXAzoCdL4
zGazTfuCDLFSQJub62MwPT1ywgyhmdBskA007EViEshURwcoxIe26uRVcLevnNxxVm7jYBSPiANq
reSvD6SepszGNdJzHUjk6Kc+a8T5L3acQthl/I291oLUidu+QQKz6rIifTAi5nBleWiqdoSn95hk
SXgFPx5e6bYbWTUebe7RLSYuolp9n30icbJHr2H4C6SI+GiTsrFMFApxP29OicK2W9jNeujrLyOx
k30dnS3Nx1ZVqZ9h3tSYbmjU4MsxsVQRy5ZvCBBZ1ozrHomnYWo0mPu6Jqo+r6dhDdelOSdN8FFx
y7tdcGdKEyk2MAdY0vqd7vpPKo5XqcIxoExkEHQvEbW1LI5EEPVKewF/FMXiTXh1wjB9ekPW9onP
Mu9p7piN8NadpZCiUF8CnCcRPWwImfXjxaLJO3zPLSlawuBxENMSgZf+E5HMPBM4sMHPyl9z/Jl1
pnMwo4B46AT6cQqHAu++2V29OFY7gSmOEOH6mIbuTTMVx6o2tDcJ7QZ6z+pqoB3bZLF372u1RxqE
8TI/0LSuh+dW2cgmXbXpodifLCerNn1HdZxWKHf8N9LhbpOHLTNlKrfy9BLWg55GJ8mCl+GLbkPN
PRqeQNMnUpT2EFpCN6OjAejCMwZyiHJ29hyTD2SDjBhA3OJ2rE7DhC9P6fGnyJkLKninPLYHNFPu
wTMR4/aivOoFstwwgwNrYzsykWPS04aU05JpsyxJDF0znST3AGUqzrpPy0gePA4AeQ3vr5HJ0iKm
fkEZ/TT4A4kxfvXZlW6y03kb4TyqFcgSschtmylm4+4VU3tq7LZbg3Gw7iJlWjs32ZsaQP9bGN1T
U41LfiNUXeQ4HgzNPraclHEafRjht6qmB72uryE92lKff/mcD6Hy1oggJXaW3CvebYVc20XU8bQU
NA3aLCAawJxjq1FMOyuqNP8qYwRvQE03VUYTjRj1fi+QAzQjcbu5/UUGu2Co+VJgYlm5QikcnuIQ
SFTbak6pDumflK11xNjgX9k3yVdkjpSh427C9BgZOQ2cRwVZjVZifHYma+s4nBxC21xStV2rYEZZ
jTOM4qOomUmQ2FwmEdrjYKqQdvs85LpRXd2eDjUIgh63IrtfTuZH6My0mUdZ8hmhx+5WWq8Mlyk5
cmvF5Ps7DtGXIf5YxpWxboueAmzgl+jizmMtJ4vYMpajTcVZ4U5jTWYuEET0ES9ObiO6CeFQGQnw
Pb7XRgSkMyIM25b6/TgxUagGlwOesH7ci1UreCnJBBWEvjDQrGguqpTLMDTgmwrSdVQVbInQwt/a
Az6pR0TO1gAgIvU+OhcEz6AHr2rCd9TX3LRV5bxmOu5GfyC8S0s+i8hE8zkdUjJCFp3TAkRC8Rdr
o2JajElVH/IHJEgrr2q/4I0xenfhSoCisFXaM9nGhznW/ncRONdaTx/nHIaBVnHVmxF6RogQrU65
LTl8pSHBNoAbiNMmEojJXEoPC5Bf9G0ohvyODVMF23COobBx1Y+4pOaCtwV/18NqZzf0CuWt8TnP
+jkjlkAwcY7YxUuHkwuRqIu6AQA3TCjV3WxBS4AO6Wh/qWx4sIqRwyeH6rGuFlCHNMS2xUuvs8SN
DmllQRh+UCS2A59mEHwJNM1ZixA58GCweuFwuuvGEYFF+jwZY70e6mxDFzFZWxnnjBwK1EIZHaS/
ipNMY2SXxsBC4KAN9ZnQ4PzjQzbmZ+mFxyJAVBd0kBNjr1tnUffcAb/VAdKvmLinYxjvPPpctnoP
yL/YGNAKUDWX126av2SEhmxRdeOrpGptGgN7TSsQEci15DATFA0uYZCQOm3jrtV+hm181IG+Ai3u
jeybZ+aIOR+gWQ7Rhfrj9O8czl/Ey+IfgG5PSNoRtJsNiRNs5v/+xnqGLu+UZVi5m84nDNX3FEA3
QHudHnzylN+NHpMZxEqo9mYAlhLRsW/UNTftV+gWX7NS+c4ekED3tdw71N/I2DdG+Wg6xmnK0nKP
NZhkWiu6m4ofRdi/sVXeJwkBuFZW3ETTrKChUCQiZWBnIQnzR6cfYHOq/wvGWDf/M8OVX9S1DQEV
2zB09w/Q78Sa6Ube4G6otNMF+WZMOwJ8iKOFWAc5AEK9165W9sY1yMExO3IzHIWBXissmAEd93Zt
kcChtkyKmHjOIGSPFcykD8aBLr8VOeMR02dyDpONFqOxtKfyB7qKtCwAr9C1it19E+Cwrenn60md
swQVB7Ow92nDQ1MTDVMi+RhmGomyk1tnpm8gdF61tL/0mjbfRrRPmATihfCfJ77lgkHtIYqwhow9
gr0kJL/d1/B56H29QS9tVReqjb0sNoYArtia1n03Jfzw0Nxrpocwu5xXGBYMFLAHFIj4ObWYuUfD
/yUKnGrvCFNXIIoJPG5Zxvlu9PzrwSktQIxgi/bm6L5gXIA3tA7qtthJyLcgbZa1Zu8yxx4WRPpy
36TNQ9qYO4SeDuBGfCugtGwzfFF2c57i5BtwzndexZ+lwEEY8/iaGbm/rjPuRMCgotI2sMjgU9jc
iUacXlJvJMc3fm/KeQyLh6qaZ559N2wZaBLVZPKM6Ybx5OgAAdJHSfbp7K4h8AilkYZJYehufSRe
4OOhoKQVwromPgkVLlduZlPdGHIfCn6iyW8c6+t/f+p+waz/eOo8KTx4/fSZTKaJ/3zqslxJbkgJ
e9f1F9lEXVHS5IQTQpIDTQ0UBZUNKSP7KlTtEwnUYQtjS3fRZeOIrE7u0H5NTmYsa8e5/PKA+o72
zhEIX3P6rfRaYSqzX/Beg0CxMW540dau0W4YcWEsQ5BAGcZXpsh8hwKPrDYjD4aUT1nVdy7McdWQ
LYSJYtqKmgkFfu3ZJFU823HAD2dzGCz/1RnaR3+2opQghIkc0dgmoGyCapkDKdRezHA1v0Qj7hTZ
fGF3ngVcW9JvNfhN3Qzm0GjrAFMoTP/9Clv/xePuEQPpSZePYIZn9PZv6xqhhz4oReKdavUadtGL
PqeDNofRZtgWh7R+dN3uELmkO9iGoHVlu9SSgGG/PgqKR/nWKw7BTpcjf0yWTdeB3gtJA7do6rQa
E84ihuFQls/M9GijDVsn6j6DiCc0/bAUDFE9OJm13EKr25eqeckz7lxPd15co9/2NhcGYzAWMbAA
lvBRt6THX3snRT+GESdd0kXZ8Wo/0xKxWxW/RznVkRuRBQy36N8v1hw68ScWGVSO7bIwggvFLv7P
ixUQPGzrduZtBqN4H834k6xYF1Dt8/ug5pKCoTFs8PR97P1vl6xaxwIJDGx25ZMIsBRW9/LvL8j5
LzjNnicNMS/WuvD0P15QGfNw0PPxNg5CMIY30YebPqQJxCjZL6u+3+dCe5s6AJ5T6O5yf9+W9QNx
EpRZBiI+9POc7nk8RtP8BHJKEiRdACJoi9ZYJQOPABOu9ygr93KGckoDqqnvWq8m9A6hQe0H3f+V
/IyjnnIs7V4yt9gXSY/Pjv1u2SpP55aHCTVmj0bhg8qpMPXPBrrUIF+q6JceQMVFZ5AOcRqa+z5w
6tuk/FOfAfC0NQbkvVnfaV+5izkL4uzLVA3BCZ2g0Gfhd5BS2mTe0pxDfPP0OC90ZsX91snoLRg4
+zk6CQfhyKbEOwN97r0vrQeizl///X2Qf9LxHcFsy0J3CKYWXqT5R9gCuswJAjzrVMGrXGZjSTYF
eNuB9ljjJMcyuSeh6xZF0ScE2N0o8h+xT0WfEsIg+5hc8xmvzNAjX+ABXhgap4AYAmw0coOzHEct
eGiUC2bvInN3raVq5DgnGazMkZNINz51NuU0kRefGblBlGvFbaBFsISrukL/5t7ZUXBR88MJs4kL
QZL2ryvw3z+H/0HgyvWvNVn9CmD5LMqxjhiv//HX/3gsMv77n/PX/O9/88+v+I9T9Mk6WXw3//qv
Nj+LOddF/fmP/vGd+el/v7o5DuYff1n9So65AQIb73+qNm1+D475f/3k3wEzj/8eTcOupLOk/p+j
aa7tV/sZ/qzr8fdkmr+/7K9kGtf4b2TSgJyWwjIQKZhA4P9KpnEsQmZgaFqWTZLHX5/Ji3rOn9Ht
/waTnu4uahDCYwzJLfd3NI0uyLNxWdPZNA3HMj39/yea5j/lTdim40pbOBQ6gj/OS9BvG4RVgrxt
y5b7yLXefAQzykU5FGCCg/jbzf5YdLmoRo44vT9/u1J/31O/J9LMq9c/dv8/fvQfe5MRz0Z8oZjd
yARdc0iXHEHptkz8H32l/30L/+MO/v2nmX+mTDiGAINMBo0lbCkN4w/QP7SFmMNYPq47LYNBXaJN
0QPzYhreW+QEpxrA8WJwDY5WqnwFcR9vBBpUzSQfEOkL4h0GdoXS4rukFNays9tXgkzfIu21Ci9y
Cp6jKTq57XpsnJMVD3dmi84K8zc+82dWqKM5adeqbyiJcbUW8UFnlV39+wVlY/jjkjp0kXR3zivi
huKum9/t395Ng74iwa8VdutxNeEL3yQd+ABNT9qrbJn7FA3j5WAKniodBYjWTNZdXxI6qEDz6GH5
ajdWveux3KaatvELsiekbzF3qXAB9u2PFMoKpek6DN99vjTs9uPAWdk14h+aBCpryg3d8x+2yUgz
j/1HJpqzEXnXB8B4jKynX+EyXAssGOPCdfZZmHe7XAZgPsZqx//OtsGsVxsKsgcRfz6qNLVx/3gc
B74LLV2OHUKBOMDbCp08jFa+A4LUHTfSwt+Bb1bDk4LBf27vrVA5Lyl/6E17WCfk3r/qqKAtvV1L
SAgx/ewCg76ltrL6UjpAJgaHIDfeO4xpBz1Q2wJFyELi9d96E66DuCn2nKbVTi+THfnXnOVpGBuh
nW8U5QG6O67SkJvPstbNDY25Xe9WxsVOxE3J7jkeW2R9Vng/hjmC60T/MrrJPdMspgZK6m2OQf2B
8dtGorXiqYA0AFVpUcydsoAkAC6hjQarRMxBFGHY0hmtf2b0A5ZJQ39prB0KJg+5xGDpmGWehIN0
nO53cJeR2Md509t3Lka3piQwwXVpvFL0D+fIJiBAeMuAScraJtVy4UKNQD0TNWQ6YBcREoxRiy8g
IDj9IosFmQce7DUv3QNSjXc0796HxPfwiaAKIWcrO5WNvLW1VawA9bVbLzk7XeXvONHaEXzGDHvj
qmfHWna6MR6afnwQrlJrq4043Fmcc/QuKTl/0rNseZkC/qvsuGYFVffSZarEqJ/Y7SiKoY5yZshi
Gnli1BqsA69VwWjNqPRusZe2fkNYeiFQBcgSpdsY7ovQ36Rmto7ccB82cgubeNn0OsaedG0iB6yx
+m6y9ElXLhq32I+26IhwNhMfi4YFsllbPDop9/q/P7m/+gu/r4UumXIElBE/Yjk4iow/+g9egBm3
bMiMjxPvaORBsx9IpcB9NP/xrw9YjbBwtu+OQMOad6iHGdue4UWUm26Y16YEA5I5vEeRMRz7wSJE
lp7vzomwhQYycVdprnn70kXAWxXtgQtmbl2Hziz9uanzkVJBIborYWUfuDM/6OFbp9RIj2X8HBlv
urJomFs+XDfb/Sr8FnlIYgHiI5F2of4Xe2ey3UaSpelXqRfwOG7m87IxgwRBgYQoShs/pCj4PM/+
9P0ZIrNKoqLFk72uXESeUFCEwd3s2h3+ocJzoB7yahFi+wQi2sH8ovD/Nin63yTkgyQELyjlcPX/
TkIOL7QTX96GHz/Kn7OQf/29v7MQx/iLEsK2LCmQviLZ4Hr8VxYi/nIMPGBsagyPzWdxT/87C5F/
kbY42F5B1iETcf8nC3H/ktj24YdlCTphLq56/87Cfskm/ye7/Plulr+VqaalKi/JImxL4G/1670V
YQQyxpUfrDu66JvIiZpbq8Nxx5wR/S06Y6/5mgYBoYmXlu8WSDrA3i5BHCyrzMw3oUOPbi5R+A/V
DLRhFLFPTO9WyFpBTfhzb/C8O4GA9eqnB/0POYzKw35NYkzbdHDqEq5pmnimvktiIFyGKFyCaUS7
COmB9FQML43f6cfBdb5oUOaWgKFclC1DfF2tDH0g6InLdPIHFDMwWphb5MWEGd46Do2zzPVv9DGj
YTWVxb7G5tjH0mNrlyH9bRwxHhEAV9Ium6ACuKoh7f9V4dsWOe5TvfUZhHgOKt660zRgA6JEwjQi
aq5tGEIHCzTSPExU0Mij2a19asMyu5GBFnwQzORvOaVpk4Ag1ktC6fBG3/UYRy3GVsFBoSwtuVNT
IULUV4L7WeBIwQgEygq+6BOkignbxHstNpnSZcvWA3Vu48bbhbr3iEXsVzNE6WgOC33TwuU4QuIE
idtwCw9DvrF6uKO4lq1IIEt/bJ5rN6d1FKVPZqSUE8GT/PlVq8T//at2cWXDLhIDONuxlCvdT8lV
73gdsqRkFrpxLgc32ocTSl4DGPH9bLXpbQOHvtd151bMaXmgC4gK/dS5Nx8s47emgOkIYUj0M3Tc
91z93VWBaVwytDomv9yV342i4NB42YSunTwj5D0GVvSUjIO1D2W1G3L/3IeIx1NG3RWKOPPnxRjv
F+Mg3mEYlq3TYrIdx1XP7Kdn4viWPcew2Tl43Z2sc+PzUKBY7rorbnjjbvQGB62ped9Ww4RMDSJA
/ds8Nv792DGzt9CZ30xuOC3pP6BqXQzV1vLqAcgv3FC31J/CsB5A4Dhf8QfQNnVZ/fBNN2QcmEKH
bufmPqVPZdoG1XVsfMY/ASAYhKAphtf8n39VzzTBlNPc4n/vm5WThkYC4FW+ag1Lzg7D9r6jt1EN
PhTz0gS/57wCbBZbvJ1ezfAeYu2xzJmOxjFY11L3DnngFRsnVyqfIglu4rptVpXXZwiR2SCfzQmk
XQeRlSlLfAuHkKnh5Mb7Mk6BIxbOK/JN+k2FDFLp4N4tENQbkQQGq60Xj3/+svK3QsKmpcTpxf1S
OCYuRr++174ex54WDokeI9CDQLVxOZv4KTe182Die0lAbjaJb597/wSe/Zv042ira5mxFO0c7Zng
4UuRZm+Zg+g19Fi5tOw+W4DA+yZr2NB/Xq5QtdvP6RMCWMKhluY+EvzTfLcNs2iu3DpIgzXdSlRg
7VQc2k9YneiLGTHGGziM7tZmlH0cA8c/GAaGCMiMHmA+5VifoVptDLG1GnRtNWdtu0OjoAPPt/lg
le8DiFqlaypGA/evsN7fcl019qE0bG1lU4koT4BXhr8QVSHq3jPM3TaGc6PXWJmlZX7TIYPNZQfc
7s+r+Icj67gYSFINwwAQ0n5312qm7jtk0g7Mhta9nQwN9aGynFcjft5AKFoLcUJnOMis7lYJAtND
Pvk3cwmfZpKT/lT6C91CyQml8O5ZOvGXlBG17IsbqTUvrYVh0zhg31T3lv0N3NcecN+wZRbNrMVP
VyAJmi8m3oSLwv+cgjX6mvYgsEc8eBi7UuH9+csKdf2+2xiujSr3NU3RLfvd9dyikZmktQ33IB4u
AsrBNu1apakMvNPIZvwMYkfc9O2jqAr9IZ8HiAlTINZlBoQKEhGevAxF/rwo+duiHFCoDvm+J2nh
GLrazT8FzUFEhecAweTx9hAF1te4WWvZ3SygUcYYo68CPOzXZmiaD2GpPSIltQ61A3gT/1ZHUilB
YAKn7KaBO9AbOKY1+xl3JDK88UCkLReyz6ylbPvuYcbC58/LF+rs//JMXWnZ3IQqPtAsf7+NEfky
Gjos4IR6psj422u3nce02BsQpsKW9kZmGpOTSodwId1xR6uR4TqQb5lr80ctj9/OFLHD1ulfeYJ0
w/TUBfXTs6zpTxSTRIcnBwCDOvHbhDXVgYbNzvL84dZLuvI+i6W9oweHCo5nBju7yFGeNxvG2Y2h
PYmiELtID1cpM+9FjczS3QBVnwo92gWINq8JlH8/wv+tZD6oZNRLIj7/tN9+8/r+P/nbS/aS/9dL
/vZfx+h78fpS/9e+SfnX5ufa5r9/07/cv42/PDQXPVsY5JyMSjhyf1c3Ht1XXhAJKd6y5GwqQ/l3
dWP8xZ/QMWOzktZR3/x3j5XuKyAAGq8OfTSdn/iPeqzyXafTtXUUWFgZW9TTSdDeXU9Ng/Z0gUb9
1k21p1QMOyqBV5S8kzVHDOK8i9FCFXXtAv+I19JGPrq/Z7/eSG9WQ+5YZuD1Om/Z2QndPLsD0gkZ
ordOM1Z76NVgkyPYrS6uiOjE3Fpohv2Hh159BdegMLNoTlD00XT+5ZwZvW9B4A/4CpnP4dC8PX4R
r4ltnYIQSUGbEmwRorKLvR14MYATDCJA3MYfreNd7PzXOrjjJU/UwZX713XIRJTuYKYKXigfocAD
CyVmliIFTBPvC/xbw6oEyORpWAtamN94CDmTHKxS0/jkVc0HmYdKtn+KhdflkAHrAtdkG3jvu8u0
MSNZp1lasRympgw2z10IL7T6qEHkvaup/vVBNh8DTIV74933tme/aacJeLUZJa+i+lpZmb5MqwGA
vmnvPShpHiLksifKwqRkqOzx1Sf8FUErvZUZ/dSqX83wisLe+CQS9BnQM24AmFSRdaInjXDIZNkL
63mON02LuiC2ZslkPbv4rGoA0NcYkGlrE7xB5Nnfeuk2MHbZCXodLMxxQJozRrkAcQJkkWiRug9W
Tu8X8CO65lBq6SMD3cgm7dgUuruY0w6OuSPwIsFWrzJPhkS4xQUpW+XRa4tXWueBWEWncM/85HMY
x49RWdmwlUnTdA1ocNk/q+0W+nyFvm1PdobHonbWa4wOJaMTbDpPLqArGK3yFCBsio5pDuNGvSbp
ZIi2mPQJvsgeWOM8mPwSxEchl7iHGK7isgQpv3VN9PZp4aOCfmnQkE2cCY318jmdg7NG24RjkBw0
2BxWF188DQEFG4BgG73+FAA//b2bfu6OCHWH/brJrpk4M0ibdgwtwl/3vDPjjIebWrmtGOQXtOFK
4kXb8VQrl4c88y0p84++xD3DBJ/PlJEJoKHRJnb8858Xo6ZV7xZjgtlm3sgY9B+q4Kz0nLKBeAtk
z4QPi2yUkJxAytUnaWjQEQdtV3n1nYF5CiQq0JFJifV1p8NyCoCjtC6GH02HUnJsNTgxAK6F5SkB
iaf73uJFhI32Iw0D0Ln2axmUZ8shvhhCmQ+1wzZIx1dM22BG2LxDjFmZ2XjfihAt3Lyj5zkj114Y
4ENgtiGWm3z0MozfDyJ9Y1fhA3Tbo0p6d+L1zjN7BDPSbQeHhilHfbImYniWOtgPd9jOhAlA2R6c
L1qkM0eILAP0ew2aFLmVpcOkIsCgyIofAcuv3SLTgcnxFsvRhfUBd/JmoDbsUjikfmbvr5Ee/vEG
hw2n4cBZgsfR1N55Sh7AaL0OrnvuXKz04No5pnNO0CHCE+GDno54VxASf2jPkWoxwpS06t7nWa2M
oG30fO0rcc00WQlVBjraZb2RNWjD2i65inwNWUfOGcou8oMl/B75WYEpPbI9XMUs710E7PBKQJ+n
Trdgbcpl34ED8SIq6D/v73/Y3jbBxqOxwpckpv961nIQrRyclO/ZMloxZHE/PaF1FsKs7pEQ2NZ+
+MHxlr8fbzINzgfDYdvWiU2/fmScIuAU2MjR+iDbF5WsUcM19GeGBWjEcqnEbK98ZdiDXEwc9Vh/
wInrIC08y5OhwBpZbqEtXyIVCoWP9R9dR2heHerBR3UAxEBI+PNTet8LU9sBCTXbsU3BAJq05tc1
M2atrEgm3ZbF4eJlm2jwVNpaIqmxkpp2ywwJ/1oNJU/LjsINOnDg2trtB6v4h7PoAcqgpjYsjAXf
jztTaYguSrxu61JacygqmJFT98lvR/tmRtZt0GHcYrP1mLqu94nTSrAnEPnrqemfEEyGVWUXy77I
nqp+9Daimm6aytYfP1gmQKvfg6aNMK5qG7FK99ox/alKKTIAamHcp9tCppeqSi+2py/0gRksr76g
1oCX7hfz9xrva7vh6g6osfiBUQA43WF3B8Y8YxtoUfBaac46nf2t13Cp5YF/zqz04ukdo7xNMWIa
XSGZtIA7CJwffbxRe7HoEa/8cUKxNjG3IUL0i6xFxcOQ7fMkMEQNASfX4Ei4HomcYIwKQR1/vbeN
3D1rtjZtdBt5v6a7zMN8tiaWyEDYBUceQbu8q10CnwNR3ap3oQqAA4lsEqN2niLWkgozWycxzhff
MF9c6kiEM4elZV9M9XOlNUfkhh+KCH/sBg3WBWq3+I5ZZ1h6F+o+djy7+5r2TLS6Da18pm28sl0A
eyiko+k6gyunZXoKUhT7/cj7NNC7Qfp61ZYPOBvbK2SOSLBBI5EVZDsdnLeUzdMIXHshS6bS4Lde
sxmLiNg42T2hTXikALV1SazoNdPpuBX6fcPmqMXDgOYwPRMi/wO+f96i6UC06V6+C2s82WP+MvKy
13cSDM1aG2d8PqJLT1bYSMaiRWMsLPdGtCk2Ar1HFFXxHK8lboC+OPRl+npdgTlnh8DiZdbfWuUJ
bBQoQin4VuqdVcZ3vXS0NjmA7EDM231pXRRkmwJWldM8awLa8R2ZzLPIkdfMXR/R2Afb8gc4Se0+
wY3hSznyrE2tdlcljcWFGTa7BK8FVKLLL5XdoaDqBNQVdb7vHcqQwPmGhjBWQdBDFSp+4HHpLlZb
Q742KiTUQmW9aO2EDe3LVX7UNiqJezhHUHrRvlxkCE+H/Wqw9BN6ZXdtDvy0dtJXRW4m+XpVb9hJ
4wuaFXu7tG5Db1upJaYZjzPjSeHI9lDL5AdMQbx79Hw9oBJQIP5mxg3JhUvuYMF56yNSPJO4V03d
qhj2BQYQoPS3wOsw1PC9TYY6l9pFc5BcTB/qrtvzPqvki5HkR3qViAMbBjpGJimVImezj+FrSyze
2Q20INASqmBNhwHdQtC5fRJeEodvaQBe1OcIWL5FKggkskV5IFKnIRIsH+w0fvAlxnjSvamOgV9+
0WoOf2jCvkkNHqxjY2c3TMllNn94Tr2j6Nr6Tv7adcb2+kaHrGDk/9R0JRba3j3YABdHRn5HCq5y
gZb7rshAxJW6u1dBJmtwqwkd76Zzyfez5JI6OeDGBuGQwGRFjcBXqkifoznY+AZkEBzVCDiGf0/z
8DhBorIqg84Y1wfd9ZUVm+CztWTvOzAIEujEKNUSLkB/NCPb2phgY7UOcV9Fj6lPLgq+XzvjFp9c
jAmdAJtz63R93y3QxH5AChQqK+MJXCX1ZFxF1L1pXWwtY4LlOAX0BYNL4fG7c0VtUYEOq/GLFhaH
PKyP0VBuwkTVOHP2Ggc8vCx/wYyQvJPZGqAFQQfV449xlYGgHTsg7a3nRqYb6NuvTo7DUk1kHcmg
AL5AzwApF4LRt33nzNDuPPrGCdkfSixZ0GQzcMxQ23qML2XxNjP0Q07aOTKGRZTdDC5OwMYTSKtf
Y8o0cPAmqq+lX7CJGPE9zsGb63MwLRjTtkPs+HtLTumrPjjHog42CUFItMS0sieR4o1h10J4ysdN
23gw+11wM1DURWZv1QJLj08so5AfMcOHa9ywautQevkZDwk6W/szsPl1ZoDwaUkrrF7dITFBgugl
Q6qIoZoQXWfvAb6go4Ab2wKMskH60D+KqHxCVQwKvE6ISxp2TPqWTQla1rrSCYDqRMdcW4sBFXjQ
ZfQyB/cm9dudhpTe9SHAVARvnGBzHHSPCoZd2wXCBT7fHbbrDrerpyCVSj4yW02hsZn7Ac81k6c8
z/Q5BzAjHaPbjZWGj2M0vqF74yFZvAhrT0NIwIOdVTIrRKcAMRbY/Y2OfFlyaV0i+1w5exWKmypk
p7f4SH1G77QA2cp1kYANKYYiWPat9xV9buD0wIkgeY1IwGVc0qO0dlmbfVM3bu+fTWANTjmdZq4Z
QgbsBrX1M906dSOsKfHZsL0XpAy3anegTX+iA3/0q5htyfGsre8aECBk4Qyw93z5PEaUNFa8ijZF
K9+22SHnWrRUP2O6syZ5S0+q4XqjfB6rGqfc4QdyhsBZotdIr+ZNSXGV5AlynhXEBA1Nh9BCERWu
xbMli8M1SU9nlBubcXldpZNc6OqytzF1rOqSizll60s7vgxpsPSBB64G2JZVaUMXo+DFRhV7Qj8V
98V4pycI8DBuJL4yosraN3zADyWtafGpi7yzqzJUx3HOeVieSCy2UurEBb27Gwr1ysOtxZKNxjhV
bXoRU3CJ8+ZZxeocikVpeOckKjdjyKSPC7iEYVyk3SFMkUkIGrnEBNBbWjHsj+ZhjrrnIdig8fgc
dfYxjuyjymKu9QgTnRVQmQ26oIjsjZTH17jbaEcE+z9Pyh/XhVTH3g45ghhE5t1dqYtTFbH/zYnx
s86dZWhrlePbhXMcHX5RYiAsUTdHvwdHTQhT/RIViBh8n65XlsrLxlbZLPt7us232A7GyM9MFy0e
jmobNDquDSJXmUqBIE6rLewm564lUheifnaj/kfro6XKsWTEerbq+NI26aunKB+wjE+i2Xve8Fbr
HPbr3euadLis0D0Xk8V5dfDG9Aa6f0TCSaYlFITuTrdQ5w9BD/tZh6WfaZ9HjV1upuNBBui7Dbl5
ChD9RwYK0VitnO8hZvUlLDsg2algiF0hiiGj+/zvhky8CMS0q2X7iHz6wpqLQxI2z/iExpSyPCZb
1ab6uJJt+VlkxaVD+0fM3hkgYjTSBIhsCKOmn7HepW1xY2Q1otN4v+jHzM8QnQ0vfVB8qzvyIhGg
ZZsA88tAfySsmrQu7MSwRoVpkermk8MIYtGMLLyHxtrO5cLTebEt9F4uH2c5Zv6NJXieWjSLdWSe
r2lX4UFfbCDjZTCtyJJ/+DAesf6D5qL+9jUdvH5carMhmjzlHjZOovbXACAR3B+6HbLc7Agc8ZYm
4VIm+eM4E2rCUnKtuSTbLpVwue5ntsNQcNphnPA+Ss5y1nMpXvPDmelj71KjGR7lqzoGTVw/R0op
5kqmHVlMVR/bMvt+TcGrQN3pnJzW5jYxYkgZSMiheVkupSrtikZnuc56Hthi3YhHtdUTtau4adcq
q+X0xL3yRw+JPFY3NjRS8HNocAHnk2TFjolLkaw0fmBZ5OZXFDiu0TuxzokbPofwi5HdEC2TEPsH
GpH7JGStrTqWvgwOMgzuI4dUY3LR6QisVyMEjqaPyev1/HHGX4UHf6RMPue9fVYNOchkR6kzwy7N
FfaoKHRzfw4Bua9dfnZxvPM9nqZv21+lgWZ01dTPjWGsyzn86pisJhEnjw7h0kbnamHGb8YYz4vW
q79BSqP5mZinuEohf2+cHuFxt4PcK9XFrsiV0KmPafPY6ogaFUPyuYynI9rim7hCciWQsgSwIO46
JYWl1+aLYdhvvciA4Tsh+h8Tbj5GGXw2B7UFrcxGfSUc8b9NmWLO2inpBpc38WMUDmpNVWvCX/2R
Rqa7cHICdSoIhBUXNrM6vOtiR19hJv9s1RPMTKlXO03r90VebEOvMg9eLJ211ga3SSGsZXIaTXRy
JhboRs0WxwLl807VFI3Rxc79bdeYSCFW4XpUHm1o3++Dzp3prOmbsESGqWpxAAGcRGrUzQzLJjLd
kcdTxCv62B3ibe2jgSoBhj4otHatovMawQFRzW47JOJLJODJ6SY2dyQKlC+FwT8cI1rFHjLHXQ3V
x5j1XQBvHbvir8icLn2wP05f/iCej2PMDhq0Dk8F0oRKWSjo8hGh13ZdVmj+5GL6wjUKUjjpt6on
CPW6fM7q8LaWkE70FIENiLmxEUOIJdYl8UymR6o718ey6c5K7tKx5hbxQLTur79A94JXqNPHCnN3
9gcSFIxWyNh9Y+laVJng8pVma9Rv4fZsc3SR5xqV+JKY5xXIcejUH0jA7oGK6svCgWUXYicBpTEs
Vn067UOVtHaVt8Gr+9hryPkFWt8sQVhpyq56ja5mtKznHJ797H0aGw3tYOeu9/RL22dbTIYQ3SgB
ZIaYiuJbhw0NghDPvax/9MV43yqN+FlGMD8shpUWvjwalg1BQUNKR1htgf7DviXQplwTCAWWJEa2
3ixpC6IfHnbPaLz2CyD23mbobkqBkQpGXv4qdJnf5y0Ub1OwgnDOccbyPyFy7a9GOz33RnIWzX0k
4K8MUoA2g/VWxLBstP7ZLPNPocEviIsbTQvm1TBidkCr+HvpoA4aTN9tMTEIrrFWFSGMFwSr2Wba
1wJXXOx/4GVG8R0OijeyZWbUYiqN8CXkOFtkuxi3mkVIz2GVoZIl9EcsUDFtnbQzovX72Eo2BlXi
kMvTVNmnxBOnUnldwYVZ94G5op/3SQNwMpcImks3WvGEN8Il7cmb/lYOXzJqScLcnTbUt3bnfZOH
CRo1+qPHwglvheierhmRitwT2pi4Ld+XNrcGNr+HzAH2Y1Y9rxjv7wbV1KJ/SjrtBaWJdDHDT4tb
NRNo6YZ3hnfLonFLOIxF+imu9QMyxj/CLxRqZ5ki30Eip/zmVwF93kA2L7EDDAJZI0SRkQLwUuRZ
02oPZZIbD+8IHeUjfYZspTp9Hdk+59hbzT7NCyBSHkc3SJYcz5UVgUJvNO0O3T9/1ZrOZRibl0YX
DzjDfQM2RQ6AwPYqMFZBknT3ETu8C2LlcD/eZG3fHvNGW5deLZcS8bplRRlVPVc4FTItetUEd77p
I6Vl7kfQPjtPZaeorqpOFPVBgfc5BC9PTZ+ub1ajhTHZREFu2BWifzqimUSsVo9pbCacD2J/h4RS
n3KZB56J9RYhisHswhlhRXc6Df4Yi66Fmgio0ZoauYTJUUTN1ypQN2D8I5kdJO5i1ccpNXRVnG+q
64kQ3ch96pyvIyLLK4G5UGl5evas/j+hMvA7+fJV2sErHqMno6e7IiyErHSKQ+wiO/NL2lMKyYA3
IvwfAngDJmHPMWZoVyG4mmI6yftT6NJLC3tI63mDYHO8Q6/yop5U7wL9L0ZnwR5VZGZBS181IUC0
fpHodojwNZTbvgjPaTseycMumP2dwn4+VnO6aRHGXGoeCXAwYEmOdLlghVbnbXN9Vg00ChCmCa+u
IBtkbnsMxqFYB8GtLicq4Zi/eJ3Kihevq2d14T/HpNRuQL4aaOjwBzc9vTnGVbmwz0PNnq+SGg88
JJ2zaAUGAr8jNO6KhoZOmfTIvmZb9dhazd5pyU3rsb6CseDfmY47BBPm8M7d9fbPUSxaMIfeNion
w7uQ/NEz7vLmW6hkgr4GiF3grHQIhRbu8ipE1UwtGFuuPWCNTzIdNrWR7t0U2P7Qkz6q/KJV18AU
VhuXFMJy8WVDAOZ10P2ZgfpJq4xmZZd8u6bwzlFtH7uO79QYKg3DudWoQ/htzNyVdGs54ek+pPyn
Tvus0zBdsfcaPA4g5iQMU5z0oW3ACHUZyhheIrEIrZyaH3aLjUjSl7rpHjSLvHbK2gq+YvnoK2Fa
nilTESy+qx4vPTFudDUbG6bwtRrrT27kM98xWzIUrXqQanCNDvUzfcLnySWdsKavo1PfVjali2Mb
Rx2naTL2z1MXr3KNmgyt2OSmCRGMLb5aDucDdXoyOEWs6dFVWdnOOlbavTGy0mxZDmE8EJKiAH1N
py5qdUj3crbfYpilyzQQqMF2zT53cLKqkTPQwkvQgqSt+3bd5BbTA582sDDWfx+EPD31SfOgytq8
994mbUD22zB2Jb1BlLXoWlOSBdhf4ZQbfR7VAE6Vw9dR6ZeoIHwOcoz2ZTR8kcOYb1Xr0ktpT5nh
ziR3dRiCrIKMmrp9CMqXgmUrrY+D5nruFtkKZfh1NiXM5REx2za69VULPFDzz2sICmeHLIuQ3dfP
U8FpE+V8zo320H2y+vQLQmdEZhs8QJSKs57jCF8B88Mac092A52CS2h0Qm/jkCxHGkC4a87e571c
l7b4HJrTuknSHyK0D54Ja6rWh5XjcSMUsNaXbTTdTlEMy4cP4r70Gclj6dN7MRpC/Be/3rfoaaQR
fnd4HXvL2QcwHFfjzRySSU9xdXZ149BpHaDS0ibpAUlB1RFelDIA2RzzLrdCLqU7zaqtVNABs0Ok
TjVH243zcwCGLyjZD9fkqFMlyAjeNOSqXUSq1eDW/RfT3I4u125KXeD5475vNtd+j5bHr1WtyicO
eBUhNgQ1997pLBxZyLfy1H5wEfAB0XaiDXiUMl4jjHXXJdy+1xZZbN+ao/VVjcr7jtXprM634jsZ
jRtIUcgTaPZxjgSYX+POUqN4KFQYoiFzqxpl+HMA/C6gojiU5ItYYEKzrY2q3MRjPi3wiggEDUov
6GnkNUhFaiEKyBHPBOQHvrRp8NgN2ub6lJyhmrGFLHZNIOkhae5ZdXq1mHhJm3LXCHlPM0adurwC
bMAoFb7K1uq4qvzeOeMV4Lco/qjbWYdGTYeft2tnYlUE5voa3byR2yTkHvxoUPT7mMgTEmgg4BZd
0Ep+N1XLW53mEtm2a5wHcr41SjZYak36g8nMyovmtUiL89jUlKxqZhPPUslsIlEwWYiUjHLY9unt
nxf1DwNR4CYsi6HKFUX165oy7hqjzbUW4cFg5bwaCG4uE3rty6HLzpVZHrXs4f/jEznGNqyKf0BL
uS0yT4C12u0sInNplsJZSJ3+kCkvVYd7au9266lNo+WfP/YfUFpMfKHVMgu8UhfUEO+nIV2V14Ex
ulm7TR78MUM4MVLKRa17Tsc4WzrR63Xe03pckbNPrU4KV8z0swb3HBK/IcaRS6l0IsPNYlWgVgPX
A24WXXYUbRusrRY2CvwEf7H2s5P5wYsS/zCiVwA4G2CxazImfwcTQbpNq3y97LaBHnxLAuRIxTgo
86d2e83ztZLWX+lioxM5t/3kNx8wE/5hGsv8GiA2Sh4gQ99/fic7vQypqLemz1ELEJ9fqCmE2XLY
4x45NVPS0bDMU6Ra9X9+eWyM388OXARb6gJovq4rxtTPbw8JK6cP4gmZZ26xNpYbrchvE/QCyL7a
51mqWoOjLkfneI0iV5AIzJ0dyDqKJwEkOQKgTjMSoGhPpFlbaF1TWthb7FwvWSD2ZBA4PtLvuc5c
rqq+s1e+RnioqD5L5+hY6tDBI6f61MX+psrGJ7gwGL0D2e3KF7NnDIEtHbtEeXng9ZtfcD3d9yqK
Iq7V4y5TrVNzfurr7nTtb8k2+OwjI5eX4eU66gDR/UbR9sUJUKisOh8D8W7PCKiiWCHGK0Ae8KZn
tDaWhd5va6S0F5U57lzDeYNYc5+ZKFh5EGbo+KNoYiTlCdm9cunG+kYytHWtnOE9iU2XMKLWyhff
2iLUjc65oaI60xkQCmJfehQSjU7+dJ3MOCZTrgqxL9knywQ/Ws3Tv3Xum61u9LDXQS5o57yhxDED
moVjyJTMZ4y+iCo8ryUXAO5pjFeT74kACPbnvfEebw1YwbLYkiYgIWDLQD1/3Rqd5O7x86TZupFz
bFVxQf/jAL1CTMZJNfv1vF8Vvsn3o1hdmDot/Mq91zBi1qxj5lpHpfvsKeBjJ5O3KZM7PIWQ1IwO
ODU944aG4XD4EdLI/h01almA9izuAYAM8O9+XbbhjuWE/HizzVCCUoAXHpzy21WJfB/igZezFdVi
VYfDbHHUjClZtXra+JpN3cLWmWWNQl1trK6DdS3M6KloxTN9vwvGnH5kbJqh/5ZlpN5pTV1Wm6AB
FDmiji6hIKZFjJCvwU21QsGY71UXX3rxxcCWtjAeM0Q5w87dlKVJr2dAjYMqWRmMUoyRpKcKAdqb
zB60+cas8EWlVARmENsPUWg+2pj3gcTGvsvNdnIav2RD8dwwt8Xk806BKOFvk+DhGK/TXqvybI9w
y9bW5jOMdvnBNrlCKH+F2Sl8MDREmkyea79H6XqiHzEl0LGm9yll6y7S8fkA18QmHyK8swJjfnXE
uC11RKwkiV6HOgvykRCX8BJjBGicsBiDwQu8HJ9d6lmfxu01McZvjTYc6adflc85qPpFpxzgYxFy
nak6T8oMT2sgj3WWHWTq3E422pRWUXsLTUNxlSkL9hxPWuM9gG3/MHr+jq2CwqhLJmuoTcBXNH7d
al3fArCpexCGSlkKsXpSnyezQqR5ZhOo/UVbEAd4t16r6jhU0+MkIN54JVrldXb584n9PZY7Fkwe
G4EyA8LcezpPaJeFHdhBtcWz9yAHHqVk24mWZvefP+j6m969cwdks4fwhe5Ix3l354PKwbYjhW4+
lyeXBjVWmwVgDw60p+rkceCI1dZa0t7d6DqtldhyL1XfvjgIFKNezXPQVHFrDACgatbZIWWPk8kS
Rwu5HEo6CbQg46S9DRkc8QBLZIEzsIxaqT+GNcm7aA9ZOJ5VQ6hQLRQ1b2Hof7iOVrAM2iuYK8Jj
mMGp2aMwLq4fjx88h/c8GUIkXC8P/qqF8SX0pHfgurztXQl0HHM2h5IKGdJXMGv0x8H0qQCZNWom
rPowFb1xtK4fVRUwJaQ0XRVepsz9gG33e9bpOEicuNwBhvk7Yj6VXeOUQpRb5dsCjdJAf7A6W5LZ
cu7cdSntqWH66EPN3zMoxzGY16PyaQgd3vOvx8AoROvqNhaN0+A6q9QHUVNGvKNr+2KcXxGPOBoO
cyV9wuzZ81R3wfyco3uYOvWj3znfMeVkCtsNKFdsZqLdiOJYz+GNc5shy/xUZejg+sWurZ/MTGBx
oFpi1jx/n/vDtZ9QBqBoyHC/ubP1HZ8xkFAlmsl99sVrxq90auVSh4plhf0HT/wfUMZ8eaiNZCg2
t+R7KHttjcCiMS7eDhZTZ1iVnf6jBXy3QByJvvGlbQ82Mm2B39mA6KiumXnqq15PP8B5XoGc788k
WFP2I5hIy3p/+lMqEXT8ZLG9TsuuuZZZKDNEV66wcvN37H/OTLCJm+IuzrJ+U3rmukmjh0znugkV
FkcN41CH+9zhaOC2LetUnU/PoHxVA7ArVMLIvwlxHLqWDh4GS5Rl+8qD+WOhrzGrre13lHltQvtp
+GbBOKcF6p8hY7yOoH7C4EffgoOoMEC/wuEjAOBoI+B2YbXPWArutdI5Xxu4ucLpwG2TaXOP9KWL
VD4XbjvQ2I3ak2s9wqDMd6Yefk97VLYCmB6Tnr3pCb6POGQoMl2f0xGXn7AxEUsnfkp0tHXzhusl
E4yAhc/w1uz3aNpwXSaVsZhFcElD08KcELjF4G37MIwQmtrpbbHNzQGSnopsCl3iTcHncBbggpKL
+L/Undly3NjZZZ8IFQAOxpuO6MSQE8lMDiIp3SBIDZingxlP3wu0+3dJ5b/Ujr7o6Aj7wlaVSCaB
c75h77W52ZW4uxfTkzK5rZfDW8mw6nK+MRglqg7EYdxdkyq/riutzG9O479WPDx7wsAtg9IXSs8v
HUzjrGkiKSX3wjl2s8CyzjxO2CMpTMySpKAPLw35qptGz2nkfWxss9TQg2Hp9N0qe487js0nRQpT
bt7EWD6MOr+/AdlSwCdh2fhnAGn78Ct8MoxvNnnjSkrRqeqb6ywcptXmRLpIWWnBospPncoIgsXg
u+FSt2ZTysJ2WB/zQfM+ZIeVy1+8EmnKcDIkmRw4KbOg0K7Z2kTa8OnvP6B/c0w7XIcMB7CAqNAq
f7mnZWyIqWf5sK9spiLkHKAL7hySEEkjMiKXUaqhn2Pplh7oXFDoiNYMDcSqE9nEne+SFmfr339L
Hw7vn99W6FS2KfCl4BHSfjXkuGxrXYZ59V4tJsenLz1G+dYMqCI0JvQHJkFl89qflKR9BzBKZpVJ
gp2VZ2w2DdbIRCBMCOpetPXGJqhkJ1V+y9wKZAYq+ulDJbGxQL0BIZyakMMW57RrIGhiHetJaUZf
4rV295QvyFsZIqoZcaptbR0qW75mOZS1mshTuvI0Hl/7miEimgso0Du6yQNuYfRGxXz7sbohXVoP
aPaPqwUSnIg8ZH+F+rCYqBuR4iIpktY2i2IXWTIckjO6jgVLl2dB47FIA/MVDdo48KFjVyPraVvS
z1My2tDjn6qc3DnXXHgoxzRE7PQkBEIylb2HC4cdeSpxcMVaA71Nt+2hNVMfultOnIMVpWyMG3U0
9t20/mZsILY24tdf4MavAOaBV9P81SI7toyZsymp903Oon7kMd8kCfSJZMpqjNsyh/ChqLDbnUoO
JNl4O7th98ohteKc5mfPfki9xn1hIyAcrh9Cl5XNpgfvnk9rJtF3a7lWnUIShYCnbnPpui1Rdhb9
S/EpXqgjK8towpVs5t88nf/mZwNAYXDMqujVfx2oDT0zj7KKyVJ3jL0WUdFth/NaB6i0Od+3mXWB
+uTvv+hf+k2bF4KWjSGeQUVNZfVzGZFoXbTInEGIGhFYY6ypb7kMQ6bV+EbiCDIBjt7Scd5LQifz
gVobBTq63Un3WwDFvNZ0HNucpI3sL3q+oFrS7x27e/34A7eZ7xFOEuOl3bOb/d0Z/Jcp0sc3b3IM
c75s/p7tjP7TFGwjDmQK0rK9dKdHO7ZOeXtjAtgnuzp5L6f4LIb6Kgbjgrf6+Pcf3K/HP196O97w
FwnAxX9xpsu8MTtETzkVCI3VVvsvCrW/wQzdYwL5267n42z686MPZ8ngOMWTiq1OA3Lz88+akJRk
rZJMNCwThDmZBo2nMhfeUo8I6gxJHrvB9rtkg93gLVDVSb1hkIVDZ26JaoF3VeaOBfEXnWl9TM0p
OgCPoEZa9E3LSXOXpIiTlKHd+Ls2q6cuCZKOIQ8SqK9d7o5+a/VsknU2F7rWbcmWPk5CtB4WSpXa
ztidZQVCkXV86m19P1naly6H0q8dKgFzdO1rcneH8j1d+yokcGMvcSvu0pGMLjQa93IAascF/rlu
pisSt9dhnZJDKV4XxuEh/C3M/Absbzs2msMoV57Hsn+BAj76Nvo/j55QsjtHQxITQVSjsgi6ZQTm
P4UN4XPBYqItmLuvsf2+qO1nlXFOMIqVXhkgNkmFl8UlKKzBIefYYm/rRGhZNFyENGeeaqFkxdlx
slolY6XTEYq+mOwrSCwkyyOskvvS0hfED9FNUUEUSZzhfXbXl6TMXplooR3i6HTVV5V5I4NNgpDS
3ryZtIrRn3vbrckLkJpjSRmPGGasvMYg44EDv/eMLbDQ1CHN9GmIA5hYDEESbGqRLD2qx7Qh2UZR
qj0ql4Yyy31dt3Vi6pSgwQgPw3mz+AsZ8G1y7UfaJKtsq1CuGnGTttyvep0FbGfRqqg08VQQFZrV
BMcheRQTOWT7LGr0nWPONZ9TV57d+VFpohhhwSPotEtMbI9vJSEkl+jkMO1A2gGNYGh7zVdadQmE
qRz1koRqweyIrT8f39+/iNpf+mIbGKQpHHMbP+mu/avZipFoqatDb4dDPDy4bn4UaXIRkGAPeV+S
oSJL2GRR3CHJqjSy6uyI5y0Cf6rLw2D3b+1akygVo03VHYk5FBjdTikPQLaxO8vys7S5XOex5UB2
pght9vjC7ORmiq1byIJdqKXAGK2T0sjL2OSoWRZL8k/1r3mWXOelfGNCsPoti0B2iu2NJH7YB3KU
e9tsihP5x2xNZtjj3/L08c1MYejrdhOgkcmgsTI2zWbreW40ntLG1WkeeMz64yBYUDH8wciGvkgv
ZmTKnWqBXhIxIy4Aydki5E0zX/O+ya7ONicmHxMCrouiAqkjsxlcJ8UEjCjG+GeZd7mh4f4bMT4W
sJ/rFN+kko63ulFctIztG0Cu+96pugMQrmNDzoxvSSRohoXiLE/Ht6JPtIMm1Usy5fp56zEwNmYh
gEYLCQC48u0nZy7OD4DviNYzH4OyM4nEiL7qBVKtblSpDXUTbaxuE+CoilPKFiSUpZ1Roc17bRIs
e3n8SlJTjxqWrXUyy8BUqsVHkhf7maLi8xpGmwCIOQQ1vYSyUr+0RsosblCll6nmlmUPH8ZQiDJe
Sv6/cUjWYAZN6xbRPnaj790YK2Fr1Tht3QowkM0uFj3fjSWpXdsoQodmdPhMlFjsyR+Ddj7lkDcd
/Xdzvo853s+nvkOTr8MDoNpRWff8fOq7MTZapXAdsuD7GCC/7tLUMnmh77rn4GQE06lGQKmHO0vF
lrckuYfrlgxB4fAzjAXJUkN6L9bFCCz24LyipC/XuQGEMf3+4FBDnfV2SH2bUKiBRNm6yIn8wuWR
FslXZSI9rDCrd5CX1o7a2aKeojURJU9cmSAbIuwWmRRI/l74RkUs7ZoTVDqD2XDjbglUvmlH6+zT
yNu/M1zZBi0hkBTSk+FldX/pE/0p661PWjq+VkbPHzPq8NU9sVLdsaD9dM3pgRCfMVBrikwrLn+T
pvDrNBFnMLc3pQMuWSqgX5loUd/AIm9zJ0zkupdMqplc/aZV/IsB8eNr2DbgOXBcmvkrQ4VMegTO
VuyEUzfdlPyou3rk5V2QyuwK034AqfTd1KXfuMoXAbWTwTPCxt8ck1u79dOTRB+iM54E7EMvxoz+
5ycpVhwrsxJphy4RVLiuOSBQWIC0BiTDOtY6lKisTaV9cwRvqY51bo8ThpjN7ZUkp/03vZj+6/wK
lf42udEZUmEj/QtgaGnLYszKmlPbapSwKT/xZaOd7JXQXRFeMa3IMr50bDoFbb/FhmMZUfb2N/ns
PHRaTVNEkDknIOEKur0GZU7qvdU5AVusOfz7D8/6t98smzqd+R7ghF/RYbmySlsnHyG0MFHvGqV8
GZe2O0yKAt4cVZwd5RlKSpUeApTAWavhtwwVR0KrurspWbILVhRe3XvQMoSHRWYO7DxR9mKy0HoO
0eM/7owoM0huWR4FQS1Kbq9+ViCLlho6Q0AcbS+P2tiiC92c7FOYabgEyIs5YPESu1KJPw8aZQqK
IrLi4JYO87DHo9jeD9p12mCwJYOYMkmKA4gB8md11fEQy+20dm4OPKKn2lzWq75Wl7xhajsgdjiV
hWUAitUAZmUjw6C6usi00pA/MKL5+w/5g+//0xPKMAWuqCWEwFlMC/TzE7qkvWW0tCkMI/XsUPUK
6d+KSY4qXi21iQEw6AOTsuatiGAbfHw+dq35LYX4LZxaBwVdlO9sV/4A+6/hRVkjcmOa5yhhX8r1
ktEEGitl8PwpyceHvHB7sLhsWBOyAeuMqOe5o7gpfxgNXf+86j+I+HyTs1v5yojAtm6agz7qsadj
hBD9mXA2EaCtUT250KDZKFLWdXMmbgHHav3V4W7br7csIdjV9mng5LiBFHPbzjTxZ5xt466weti2
OhdNQ4Y4WRxtr0OdbfSV1GbrHgkYXkVHDYxaPi1D0R1Eo/S7TtcZ645fe0RHvrM9erPpPrUTfYG9
Rp+XtXk2U7gUKSFmJIGTdG5sdQ0Mwi3v70YayoKTpX7JS4C0qQHVwkmV35Rl5l9eGX6beK65qG3U
IeLXyWjjuhGU6d4Nh6q4Y0R4ygZFMg8cb9J4eixLA8VyJYirZ4CQt1RMKYwOTyfB0evzmCwfnv0d
XGUbI3HBT8i1UhH+7RUuY0WU7cjkze7buJDJWdS3OWSkoLY9t9bWo81QgwjuV3V113MeO9ph1psL
J7Dip4InoGpjE2z0eZzjKeSR/LFM5RsDXBUFBY7KShlJXrEuEdiKsNf51izY+e58UeooguNA2MuY
ii2CkJ/h79+Bv3a020ARih3SDo7Hv3S0y5wmaJf41MYCRy8y4UK18aUTfBqkOPHYDmk7TYXmXQt/
UaLfrZ9/XWVQSvNVGS1v7ILtZP75Fewsq8hLrMmhw1bUy2wjDuN7KmfGeAXVh1H75G5mv/mhnb/0
0obGpoI7QJgOV8LHtP9PbXyW9ovFZssMRx2q9jL1z7lLnaW7yTlKZ19t7AE0DFKjMs1lSKRgvSsN
XkjcokW1NAFZoqqvOPNtOa/gHKA54zNBYK64yv2ytsk5Bt+xq2VtYgTRNvf4ngR0gsiSiMVoM9WY
u/GHTw4oopT6z1+HOoT7JsO4mlPeVpyzCXgBHGfVV+3QHhfuoDBTaYmtCGnDx5Ml6vmKBGvY5bOZ
7KaNIZJk9q2rYUz8eKj3jpox9ivl27yQ0AT69nEaxWsj9B+ScGDXRpaZfmNkOiBSNcncHpx9hEOE
MaW9n5JCBOQx2twmhhlUrXPFDUghzXAniKz8KGP0725BTttY4C1uYJOuSnUlYlDDWjXQyzL4309a
fRjzisA8wWOlpkWEXKm8tiZjs1SZf8fv+xW/5lBvaCyoDKh2zFwByf38PLEzL6Wy1mZo5IbnLpLT
nA1mWI3cL3oWP3Xx+n1treO6rCXx1z260k47GfnvsmX0XzmvfCdCJSWFySFsAxtK8c/fiYMFqdVj
YlsHxMNBuriIV1xy6KY8d3bRCs8/Z3rhKZsMMXOsXTM4FP5GGpCtthulds7cugtlx9OxvaO+xqVM
/iQbjqnKvNvOnCNvZjjJMJnffNZHL+pIHaXWhvS0qHl0TEkIYVvyi2+M264c3gjeyUJmFrRAsgM2
T3g7fnTwrJEENcS/JqfQivlczKp+W7ZHpjU49XSrI5ePRk46SQhN9ZhtXRtxASy5dFyFUfng9tlA
QU8iI800Lwb6S6L/mBQ7QP8bEczySHJk4SRfdSYz3E3lowH5f6ioLXTMPIGC+dqbxPA6oMM85/es
aqB1DXPJ+Sqfuk0aWSusJ1zlyZaknEdj4zU5Zcc6JDpcbbDn8F+ysJwsljCiflTKAnxYMTMoG88z
yeeeLZVHc2KwmpcWsn9DY2WGn7+BE7RioRsrtszjt9LtG5APhXqu8rz23Ai6AAJW3FUltx4vJhNs
NP5e52AATHd64M76sdBiB8YqrlNm4J49N3OYbrbfUqde7BxMo6tR+flIH9rqVuQzL+MSUWSmbdkk
Es2eoUOfSBvfXpLYG9arKJYlJAya2JRcCVUhDyBZCJ2QXExDqSg7WyXGGqm730gHmRPbKBueF3J0
gXkxQ5NMbm1o5+dyKacwKcnxNaR4HctHm3ROj1xL1Ne84lw9gq626w6L5N8i3+3byvoXxxN7hBR0
1855H4OiYQrWWgS0zv28+qhD3DDamD1xM56stD/2Mr6nxLtwnO9S1UoOJs4e14qkryXdvWxtopTi
0vIi1FQYDd77HgXWgA+6s8TqK5OietTCN/rW1MX2ek5KguJXNIfeOJMWAISSXzbK7e2T/zhu2hp2
spR9S97xirK3HjqvHbsfhhvzq0pKA+WJbtAyprx6k8HAvtIDtO4FitjF8OaluMZxLAM9dX/ACHpW
rea2j7lt4rFYfZ3gBAYvWai2+hJmC/Y2osN8apYtS7I/DNZY+K4FZTvK7Q0npl4+hmENScceHzal
BWXiEk9WkCZ8Qx9X9n/ER/w/y5JBsc9/fk2S+Smi5r/9i7Zv52v9r7Sbf357/y/zZjSVNDZ7U1/8
97T327cqbQb5Zxriv/61f+IQDdJjKDi4/K1tnL7d/v+FQ8Q5DjfPApjD0W2zYv0nDlE3/0D7w1yE
A4zCASnAf+EQdfEH4l90QSpd5dZaWv8J7R1JFRfDn7sSWDEmFxc6Z5fNIeKTny8Os+2qBrOcexgc
4klcWTtehgNxN/W2x1KQfW1LGV0RSUa+q7UfzRk1o8iEx0/liyjqz5kMUDFgFYaSzDZu9mPAX54s
KFOijHD0QmjOMa9eIqV50kmq11qyLhJFaXalhvOD/KrdsmRTgIGAfbGRl+x9Df7uMb5A7wZIvil8
42nBvZenp8T4Nq8NHrPCVcPs1V0b5eSOtnJifXxTF6s8RKK4ymbkjDSeu2x4yNLV3DXWYqIMDZi5
Q8qhekEE0LxqUUfecBQ1Pk3UMc2X6WHUWRDAeNP8zGi9Iiu6a/Z5FZBrVodzt+mct6hPm4AO/ZPo
u0uVvtlVolzKnFOvKZVjp9mZR8ujPZrtkwbB1GzSezIziBdO5Q3+Qy9puAuXWsWELVTwPKzllhEg
rzSjH7kVDx6aT46waACJMLQ4WHAnsetDlbZaiepVUn3oZJIe+lF9thQjDlzRx6+C6D755ERDcgWU
W+7deurhGXP3FtRPlmznQytwGU3650rE7dUcmHK1rBCXZZbhlLazPzjUZPSOQN5NPr8YVUi43pSj
rZ17qR7mVLHPbNFsxX1ylY6c0zjn4Fzqp0SxqRXtzvQGuYUVmaSDlkSsj41EBJzIz8gmudpr1jtp
I1BljSa6PJuVtOVkJ/KIlXCp9d6HTdAwHXbBr+EVQsUIulok3UsRM7PGyDdeFQL8dpPBLllNNM7O
MvqaMwTYdXEd3bi5AxmQpfJR2ol1LvPmFk0meTG1ELumbx41QkzYFuCQJX+tO6Tk8vhuW10BHOYn
ReiPoLbrQ53jxJ0+TWwGznQSEWbU5IJhm5D3Do5fwcWaahmnd7qUYaSdG6LzuKTMU8yEmMHHFjA2
MaVeOLeB/1T7VfBzg0gHzMiMx65WUqvLuzirQS9b2B1iYhTi3h6CxlDZUzXKxPdQmrvJGs6DubbH
xpgO5HUSDqK1fZBgDyCbHByHk19L13h3puUZ8Vq1F1HD8h+gcYiXEolbTd6IiyAjwJuUX8zhpcjw
1jrTcFllRS4S6updSaeAl47Wmulg0ucnM5/vKuJeXmCfl+euRm1SbP8zspohNFvjs63YRVAvkXaE
8WEuZMYnkxbzhBIX507m84YjtzWL9BqgIHHGPsIxa9Z5/IhBXqhDoEcjI5aUZPc6mmKvSOZvEzW2
nyQ6YzGUbcuoOQezLHw1qlFz1kp+nvqbVh/PxTD6m/RsETgfje4UQSHCNdsfHMM+E37adfl9Df1m
c7HYO+bZT70q+t08sFTChfgcEeFLyviNNVt3dcPOu+rpA0txzJgcOHn9hNIHb4WrRMTeJ6GqfW8N
zEcYW2iwSphPlHFHhXBcJcWOyVYBL45AnL1eUjdbTtWIqiJHR5BrVXRudBLqXTJmH1323L3pfo2i
maOVXKVLFkPO65E73qxQ5Z5dUfN5xbdlviRnS9UI6jHHBWFbLcKh0NlJqPZ4SqJlPJn6kh8B/bMk
E5LabPEZwWhnPZmUszGgkdNK1TrUVVJ+6gAvE1bMLr+o2OIka57e1Fn/ptipDciFdRa5SiDMiD+/
FXzK644+FOFrziK0KQv9BD9fP+kG6eg7WXd39dqVnDYYg90gkRUqcVpKlINenasH6fDI5VKWXinM
g9phrXDLRxqJo5XhMm6TT3mhoH/pzsnAUkQp17MEEK8gZCp5FY4uRrkxKSviunxJehLZerlG9lD1
NibCBOmE88yVzudWmfsjugwrQJW4+Rrm5ZDSYAfxEP1YVPUkqYSPLR7pwYRrRaZj8bUD9dhwhkfb
Fmo145wv6Xzt1VHfsRh7UJ089mRjfW9IywUwqBBtzlYep+x8jq0pCiZEq4GA1+6JeNH2Wdsc6Xqi
l6VJ7aPEkgfdSkQvVgWcP5l8pYvFrdV80co8upULK0x9nplpptXXLFHrHyA7Zzl+W/TRfsDc3gWr
plXBOHNyZHIyb0SmFPsizoq9WRQVNrH6k531WqA3iu1J3Ipe1yN9IVlE+DIuz1gr+KTEhv3JuFuM
tRWPSo0MXNk24A42+JLmyVviCMOmRgKwMTnRWSHh2cdmypOUYDbFVvU0lVNHyW+VO7UfWPkZ68EY
Ha510GwenbBklqZto2s99mcWum7Hi2znLhon61p0DmFesTxwP/f3Qo2PTOf0nbRLHOA2nYdlDZ8Z
iX8vPtFY8wwt3AkgHaZCaXyzXxkFOuWpssc7VN3SxXOV9FDzFl2DAhDdwpr8khFrqhrVMR8XDyQo
DVuC3KdiAGpZ9DfsQJJAV5V3wMNHOAYcaODzc2VTwKQapn8GybK91ir9iHOI05SzML5IBQhEWRTB
CLVAbYsLM7uX7VdsCnmeiL6eGuOparhoAQdiOyuyb/ow77MxhAx4XNX0dm3KI5pMkzXQrjXrflev
sMpNLeyW9q3A5M4OKVTS+hvDm3vBdNu0eFealEgctdE+92K/slKEUAcndlZHnrLZKOnRGQrG3TiT
2jBX4TKMd8z3DJgyOeQTJfkOheY8d5tJFCNRxem0oujj+BkBjMwsHiMS+G5G6h/2efkQuik7GGle
1bl/5VJnvtrSQ0bDERx2cddrCtxendlplA1c3VkHvz7dmxq4SFN8K9I5yEYdThEr/TiBp2FUHvEb
YSksr3ey+BzHs2doyw3EsRrH8NgiTXVKisj1xciUW8McGMvGTCJmq74pq3sj1kHJkEea2P1lBVm4
00f3plDHN5ywnGudcq4wQHi9SgriMCaHYrtoy0reMmObvBb7y6BerYx80qweHqa2Hykak+tan4dB
rbzesB5Yu9JWJxnYAz5LM+My52n9GuUksnazzd8dIz4s6obqMzc3EshRtCScUMZAeR3fU5Yfoohv
Mn5XtNRG2KzN0whucYtIHgPHuVVK5WRWcVA34ztQWc3vM06XuV3CBrsK/klHmGlotPgc8/lgNO1z
1aiU0PwNY6N6WlUt4EwwN8l+uZptcx403lTGTtQOs+UXvXldR40poeBVsliqQ/SoRzQLsoqx6W4J
raNCSQuzpWfVYSfBJE2GKrlq7VZR3DGk55/VKfysdPraN8lTFVFolMp6tfWQclKUJ/4YSl7msCJF
RRbruf7QaMdKNDPzPYy/LVUQDhObLAYW0Ps+rfbMg6ZT7PIt1MpanlKsvIFtMFhWcbWd4wQojgtq
Y5mkxVwvd8Mi4XwmhHjV1xbHv3ke5mw4xe24hrhgt9izQnusXfOaa85zBcXqNq9X84EMV7fIjbts
jTcKhm2ESbH86Fclhk3hxHTqw7mPiWHB+O9PqfveriPwCIqCEThOWSQLLy3BN0P94iaVezKtwCbr
FXhEqwY0YA9ap0ofy1geuGn7StG8hDCEH41tFAPk4MCcNLrky2j4sr/YmtLeVrMDrineq+U0+l1W
SoZK0Yu7dOhdyjOjYDDMYgE4DH5/B95jCXX+iqosvw+G0odLGTR6D43QzZfwoy7O5zf0HTt8AVPQ
uiiRHVGXnmjTb3wXl03eYUZwsoD8gG90GPIMq3vJ0+Fbb8hAwYnQYq7dugfEm7QQM9Lg4da28pSz
aEUO30Lg5NbZTxRCqpOZt2XWVn6jkyrMWiEPqk0z22rGCwuKZMThA6tgr+RO61t59GYV5ln2vXGT
dOnLHKcRGyUlqKI2PWouHcaU3GqbMaCp2S04RXxwGBBRRmJL13ZTbPLauNy5ufFGDN0RV9N96qaf
2zG9GKxs2cNDghHlDRrH4sDbeKN21SktdFDfJdBIlTUdICTBpPE4js56XOPlm8KABB6h/igShtuU
OwgGCFyfW/2N/76UEtdAz31Ce8WBIdKHqpk5HwKd/mIHRbO6URaei9yJYXhSjEflP7a//9HQ5P9m
HPLnacj/+P8po1cz/nZe8j+77q3887QEUDD/wj8nJdYfLIe23RDNwZazx/bmH5MSx2Uc4jBQ4P1m
NPzxJ/97UmL/wT/OTocQH1aqjDL+NSkx/sCBq7Fp1SiYTUv/j3LxmOv/usdRYW0jS+e1ZSTDZOYX
E2DXk8NIVSIOalEYhxnY8y2DQffAy0nhbLA4qqZtsWwtOdtxsDE6MEO04PPExJmpd8JgBi2ihdB4
x4YDqU9paZypky2JLouKAyrm5DPOhOS2cAuCbUkfGDihKpvUnwLYlgcRPD1vO4+7VHciYA9tfshB
DAEuidwvpGJNhzkiSQee/4FUUC532973HBcPdCfWjdQU9zDXEIiJV2frKogOr5vECJ1Vj8CV1Ma5
54pnJa22D+NK3DsM8vEexdJySmzFfHZjvQ0MN2cw4oz1c64p3aHSJ9PT5oHiYS6cm2JW+/3SLj1r
K6Pbgzt1L2msGRfuIZ0JRAK+wy0RH5ZFml3Q2CkHy8gy9rwyuUl7h/BSAvcgYiIjcWF3BGpLJTEh
Cv1uyYSErS4HBmbk7aHnM322c2kATBqxtnYxogr8FZPvuGOHUAssRMUE6dSYyKcyfUQwaa84NJg0
X2eF9XRNXPouBwfBEN+c7ht9u3AT2JdqBV+s6wH9si9xdn2Tz+S+D4YnKd9RYBPa6Uc1S4olbenw
kiG7q6SYfSfjTAchIQkmK4BnjVoaOopwcXsgQa4YvwWRKM0LyjWkP6ta+l1Vx4960vuJqR/XSH3v
TDw9ZCu8z04r94rIFr8yWvk16vU5JC3L3mmTHEGbjF/BikP2nkGM3hFRxCoNiTPjmUgZ+2nHjyDS
YC6M5smN2vzRXt0y8eoO2Ig12+sRtdMUDv3aMWAfizDLMiBWcQsYrRkj+4ZCAOifoOF8cpNRIrU1
3O/OrGsvTEcyAtVq5CoZcJJ921KaNYapPABPr49zb9ozj4denkaHbmXmsD7FY5R7hgm6EsUU39sy
qdCIF+tMtR2xZ7CGK60/yNqcLajldkyBFjjRWDGJSZXIYr1smktYphPY3l7gPIuW7KDaghi0qTJv
zRkpXeRA7k4oFriPkcm6Qz4dXABXe9SAFXujzvHsfBiec2XkS4l8sPi+rCG0VJ2cVJNGAn40cj+Y
KPukLt42dk9gpirRQ13PLKJTzdoKBzQBgZLwuE+4dejPjdprQMkdlyijkCji1uR3CQcDQn+KqSEj
MzYtp4fYLHEHucD/uPIm7VqMU3s0VrP5oiPc8vuOeSAGbpXEPMRc9aGaEJPxeCmXUc+iT0Ps4M2I
jXm406difRTWCAPJWSuXlWhn2odNdIOCfu2JfUPAdmGNXPgpDqG9m6fE8SZ6g8vGgAI9qMCeRCNi
HjNZTV4z1xDfDNGQsqGvVJiMdGjxevjkrTCjELDFeF9ZheGJSVWeV713/dKpBwgf7F0dIgUfemWg
UJkVhYlqZtCTq4N1lzOiPejwaU84FsSFV7gxd7WdT3B7MQHdCzcdB29oo+xOsCk+lvo4PadmPgUr
Z8N5TDetqU2u81pR96PNJ3Vr7LMjI9nkfVSb1CdWGiW0QdDyaPXDM7l8+jPUM8UX2CEfGSyP34nA
M3F4DNZTXa9z4HbN9KLgJfssLKBiU6qLYyHshFheiyl1aSnYvJJhuCDOHg78pfU+HVPCrgtwL138
XWEq3gMNynUgdpjlsaMJcqBbNqkPRPL8iNelussdsk3JJpc7AcYChJ0y5kytqHyDvlrTK4dB/Yqp
jsdnVCcSiJyugQRqtY/90sMOaxrgyzDdJ5jtJu65aZdUGV+k0uFl2VYHhFG1C3Rk9XQ3LKN85OOf
kUK36vxgamTs1SK3XSCasJz8tBc/spFUSBzpaxBFaXY3JHHP1aAvz4vh4is2tC72kebXt0lpp/Ee
IfkcJhHrAEWdq2Oz1tFJzqN0NiRrtKd71nFWL4VvO33+MHZyDLPITo/VUCyvepNMAUXhdF761v5U
oc++c2ulhZRlNe+FTMqjwLB62wwxoDOJCagsBwYBC2FwO30SABCdGsSX7SzF91Svuh9TNDtf+pVA
wDqZG1LS09LdN6kSnRFaAYKuEpI/zW4N9aybgqmmFw2HiCqcQp0wPyhEvsiYASkdyzatT+WXqAUJ
5I+VSYMixHAkbUwgiADhi0MoDxssiDdWmYiDCe3wpPYuhLl41a8KwSCvbdFZ7xlvht8bavVWgIN4
apxoCrRUxCBamx75npWFpPdVd65RlS+mWIEaRm7+lRAGB3Fk2d7keaFhRjDc24Fobz9Roi9Ns+1m
C8g6KjY5M5fOGQsGCxiieo46ZLsfDZDyU9c0A/OPNQ8QeA+oruLuQdfbleN2qr4IK5PnWB+YV5Jy
3n1vjKZ8KYWCR2tMGRmllgZqYsHZHOLqpl2rAS3KnKwDd+gWyFqaHjLY0nloGZoMXdZ42tQSYOdS
3WtMu747dd76qyaEZzZ8oR0Z6Yu4aMo0dO89exf6NeRGSwMAS4hxudi9LC+RTcQonj70BH2ZPY7W
qthPchVYFqIR0wQpCC4HL0c38dhfUyVN7rHir/dMICCkK2OJCVok67UxtOEKmacn4N7MT9n/ou48
eiRH0iT6izigcNLJa2gdmRmpL0SKamrhJJ3q1++LHuxidoAFdo97SXR1dWdVRjBcfGb2DKGjX2Ai
xwgWsg8YtjPthixEDXKL6jLF5ms7Ow9aaKde8ePHXItk+8Ui5dXLNgoUeQHb4auP3mwskjKTn3kb
CQzYJm58sM5eaC0ZbLR7gba6JUSOEA9z3d+DNkmbg67g1CzlhBFkazfZbOONGE0bX+cU6XswxKSy
UI/5TIZlAL6wqN1YTeuqb+LmgO42ZsOyj8Y4vfik1YGolWjlT26eBPNuiuPqPhRuM/tah21jbNgE
x/SccLlM3lVi2tk3slz3odn3OXYaiqRc503AsiJzSstl1MqgXpuNd5ebWmJnaxunfngyR40TuoE5
mtDtVFR62SehFhssNNErcUkfDSENW2qLWu6cd7nK4hvjJntyHBhEi9bKSn9L7ptxpVeI+SGMQyj4
HN8DTg+VDKOdyAjMPDTRaG2jpstupB+9J2uQ0WcCPuIDoYbtyC3KBHhlbGmdEwKI3e+yCzuyClOB
B871U/vV1kL8lTs1ZxHBu/mrtT0XNwqo0caaOOyXmQlGbiF10+LGL0aQIV3pqYNhUUvsNwM17Zk3
PHRpED+1RqqJJ1flbz+2NYNPg7DBEAqCqnRqGUwjN83gz6e8UOFltrSESaZGHo6+jGikF24NAE93
mgS47x76vAg2DDz6JZ5DEyc4M+CmpmeYC3a0t+uqeMOCPl7aOeqWNfn2xZyM3n4YIwiGjsVjJD3D
2CPIQjtIZ72taUb7NcM+3Q9GrXZFbRj4JSQwmXD+M5RFgBcBCCvxP8pm4OTnu4Gz4jK16mLnDZz+
HNSnVWXghFeesnYhkIpL2TE1Nroau8voOmgRgX9FKLKX/kQqep5I2YSxarcirqiu95Jm25mGWjXS
ainZyH7KajZ2U4oezD1hfhWZU3xzZa5OCVOnhyafunPCNIESXdm9Ro3stxnxGfo6wvKEF6HfJZPV
rVoA9a94/2RMU6Yu3/xi9hiPJxzhUEeWBBC6VdCP6Vbno6cXcztPKM5BcY7iot1J1WYXAFXTjnn/
/BOEobHiFey8fTt15Y3FK/mas3w4UUvkM+nho//LjCt9tDO/Pk5mj5TXFhzHg9LvpqX2uvgz0Kl7
64bQ/fZNn2sOrjSuA67qt17pTjtZSQurbEl7cYTJFM+0v/TqKVxhHCoRrbBuBEgjT1JHSbvOU+0y
H44KRmZocBT57kHTTrtQBtFTJ3La22QY7908DteYb7AkVcTNblUfhx92GDjNShgtK1guyrd0lMGu
464BhWcuXpMujl+lU5Q3+qx6jqUG70RQ4H6re85ZicuHL5lXd5PWd9yhS/miUWePDZywb52fwVDx
KtYOlnjHzbsXi9l4lCbtsh2ERHWuBK1BwjjhZhfHqudHx72sN2E5ewxjMvpvI1+8hBafnJgughrY
ni02SdEQ6gYbvAVW7nwiWcmHHvwIpJSR/Vy09xyWrqdbRd3nduxN3EFwxJHZKf61lpzdUMH8OkDn
IaiHTUCr9MXoLcNdlL3O/mKAM528KPI4EPjlM1IWWKimttKn2ISRo13JEiem/tVpUX3dklYCo4Y1
jvv2Xbl998B4DmlAOuU5Jv0JeRuP89Dm/XZKanODXsMcyMBbechyka/htxlL9qIGWlfgvyJQI5VF
ONTSQAIbq+12Y2sO19zmrIU9DpTsgoq6WFWe36Qsxz3TpOxAnlbiU4jb9sk1+VmxUQShu/bzjB4P
yc2cDx/NSHmdJm/wm6LDgEP6KfdTD7U674+p5+CYmGcOLIsydOtfFVruCyUi7TkJTRfjT+mrXRlb
6SM6hnuiN8MiTNeynePu1utBcIRczZMysf7ZZT8vaamHJTSEXsNlKJL7wu3qj4Zmuo8uxI0Uhj5j
fOaHT4Y3+BuDbCZGL95e3VfGKpY2ZQ1c+L1rGwqxmXFfPthOER+K2gVEEWfZNvYi16MQQV7Leuq4
J5eT3oBcRPew0Tdkn75ZHl1qfRbYu3jCm0qxUrktSt1kywly7pLE2YyvoM9f6qCjNoNHc829EP9h
lJovauqdFZtnepY9qvAQGfFhsOtul1ZzwD03jQpiUWW2Z99NqSRPEpWsPewDuA+kecj6Gq5CniFe
dtIxbnLMFI1lvnssW3jdQkHsq8di+M6dUPEhnAzuOLXTd1wGgvRMLwEfKqMvN6muA441Zn0OSEdN
gLOEIvRbmyBQdVWfRjZk/qJopY+UzIlFS5aLjgpLY71sONDn3dCsWVOrL6PVzqNTVPOrKVpckUjB
uyhLfDyuRFJdEJ3LWZYJoQoWmksVGeAzTFmgPZvBlpWethyPv5AuPWtlCRWuKo4r56we1MkOh/Fo
zxZjniaungrFzpXP47Bq2yG6xK3TsvEnYbkUDK72HJ963vc6QQZG4K74XH/j4+2WmErkwtQ1cokN
gYV4eDUM+3hO3as5kpY3+yra2SCoSdWQ4v2y+uJniEiZGffV3yxMY99Yo/0+E0l7tMjqLLVRqU3B
5kBFAUd1xkX5OsJcc4iyIlubWqmrM9nsUGl97/0u0kM8ddn3DBmKg/vcbwqBfRPfRBHXG7fOox8O
fdU263lb7qFTdvaJzK45e1RIBxzH0orkpx2blLaaEqQ1ZSfkDRzumVGF0qPE2G6G3nSPPV5Ah41y
it56zVBlqnzM+hymNrxOY7PEsBwdQs5Ci4EGgbVBZ+INsSJ/wr004ix0xDUbPImd1YHe69DmsnaD
rlgFmXunnIzBuqjldCKEOG3ayMiPotf1apS23pRz7Z96q7YWCunrY3K8uw7FlL1UTcpoq08ublUl
Vwqw7WJh8Q4T2gycHc+Y+GZmZK/KPmlPegqn78pI553kVndoEdKvVTHcC0OZv9/yPrNZU5yK2T7w
9mrBIQD5tuJEINgqDMqbktYaHxrHC45lEMcvEGnchUB1Rt5sxYPRmeoxFT3O5mCachDd3bTKdGC/
WnEMlqOo7pzR6t4oJ5hfDLJzfyyVD7c7L/c49VC5CO22/a72Jygumecnx84u2hvOHuPN85tknVr5
+FCwQ34aRusc+zqNt1U0zg99OKinzHa9A/80PME+AFwOS1EswqSBxBa1xbtfllWwqB3193Xc5HHF
/U9ZoMnF8Zg4sfEw2pM4mpngFuAa5jETbvcInxyIs5l4OwU2r35l6VP6O5ude0Aw7qtlLlL92M/a
vkyz4Bb+Lx7Bh3+a6/61RFT42Pf+u+nu3ybJ99//l0SApwieR5GO9xGf7vG7E6Rm3udOEvqsxAAm
kCgvZBTh81G9Dr7knRNlrculNc1EXZTwq2Q5WLk97vKs94F4Cwvo6zwzKdN2xeqq7MQ4OlFrJXTF
jyXIcqcoMrA7ZuY2K84XNFPqOua243ZQ7A0iAJSckNuyi5ltpOkGjofYQk7MeO1TFzr0j9mNas8V
6iVJWeMuj40SvVriFaa/Ftn7G6y8QhGSEejvAorwU9TVBe4n4yFmDYEksJs6sWspSl0Vdt0c4pLW
Am3aT17NGRLM2HCeVF/dEt5btstivJUqZLjTkpwL/TLbFDqd11WAsdaRDrF4/1OLMlzxBb8Gpi3J
MRxrtIGc6vaSuFz6O5Xph+jqc9xYb8aMUmSP5W6cmCNYOoqh6Q7ig3al8gZyV5zqAbKflYtPJy//
DEIcRWoBp9aFc8W4zh2vJiGt5gnIsl1+EtnU4DPCvTW5hIqj8CCD/ifIFQWoBm0GpaMGPrXqxRhp
ApVOfHWtNF7NRfIFumhYWcPwm0YBdP3SODHE9jadhKVb2pR/2MbAjSYlzOz4fXEKPDWsw1lOHKzy
Z7K0B0nH2GoGcraMjfKpl8POdPSvMJubVWP/KYylYsbLUS6A0SLuoKimBojctnezDp5/syNqM2TD
ivWN4EgUvfNhf6m9+t3P7if6ytllQ3EdYvdB5aRArFmfPRvDyeAF1CB43XtVu7CAY6pX0/J+9fBZ
BRmoPpgFtjPB6HVVjjFqQuA/SzIFi8Gxx5XR3QVTVdw79NJvdjk2k/43yV1ahbkkqdzCYlDOv4zr
pgUmhJ3rd7fWrc55V14mUVksZ6O3MOlpWYyRPA6T/q2GYj2OmCAalT2rqPqYebn47+b7xklTDsrq
BjvqJ7eNFxGpAnwBLdR21+LYslXdj4fAtu2V7rB+sUPQBtuTX+MYg7yz0xo6oDl0hHJ69eE37lNK
28UyzrqdUvbPiBZr1/K3wbO6aFXqLhQG7bCvrp5H1MWhhAIGuPVJQLJctUzRmazYDEzrbx3iWKPL
NJntHXWmbOiYjRemc2+0miHVp07/BroOG19LTK5LEIZruz7lE/jWCvLZivvKByUIBGeMwV4lc69X
/RQ8+K3Jra7Ib7NnnwvL2A26rjET1B+20b+2Nf3IGtpdy/JB4qc2mXhjGPFj/9vt4kPX0t3V1La7
TDk9rO0hfCE//aLbEi5q2pzMEhtqKDcTbq+l3/qCH6qkZSA95cZ9opfA/4onDht4LV1ymjY7s8cH
Yta1/+J6nBJTMU2IH7a/bmuYUt7cfwBWaFaOpApLVYj1k5W90womV7Ktn0yaBWU98nOb3aLu6PPT
XDlBa5lbUdFZVUin5UTm35QZd1zTy3eE7Zts+6tr5Oe6Z9/OknGZ8cngCfSRrip/wufmwtnPeHSj
4sJ4AIW6dm+kYD+HYOQSn/RHRnxXxAxqdb0/yRy+cG1+j7sG25UOr2Thv5joYxYL7CdcJyYMfra5
NGHGnbgBpn9n+tNWGkgPRu9FCZcKDgCo1aSK/XURU4gRxnZ49H35Jyg6PqIRmHvnvtBLBeY1VNOT
YQU8cCF5PKYif5IwfU9IMy2ZObynTXLBv/Kl6uZHFxJGBZisBWQMkGka854nOFNyGPypBpSQOCjI
XMXzdpjybpVZRcgdW3H2ytLqZoZcDSAH0kEVJ/6B5i6kDRVfy3j+NSKKk0kFkp83jC31TzsTQQaB
5yHLQ7WVlbaf5rpT0WoqR6AwsxvgwjL9rgmXyUwuFL2jRbOrpLnJTWqTSjGDj/LR1BgT49smCYWJ
KVwU9fwaTOGt4HwWGxaT56r8LqL0PjDIB3Irg94XcVIuKSE9uoPB+z/DsI8mJL/CFgD9sGlZEE9c
mzRflSAleT3eLRyNIsfBElgpHhUytEy04NTpNwfNdmU0ms9BhAGrtie4AuJ1mMSL1xnPtsQC1081
F4Ta+FUFIdMsmaC0iHLXUJC0j2134D1Lf8jQMhY0cdh23kqZUfmBKOMvY83rW1ptck0Se3xNJjSc
VPr1RtgZ6GIXufM7d1MOV2Gr0CuMJ6wl7zDrx30yOJC1teIPcNIYZ5GV/wxeQyYmmf1z683JtArp
S8XPV5oGoxybipLVEBQ93YeJW860ZrTZU53Nw6tUAyPa2MGGs4T6lGDVh+u2UhHbgFGWVofAUMw3
4ZdccJpq/BjNAaSUmJJRs0IMAFoM4la4xmUznZXVmfCywYSmp960zN9KGRMVbUn5jGvWes+HCi9x
0iKl9bya67Zx7RedVNNVd2PukS110IXDyc1+/u8hlf+F3+L/k5MCGwRJkf85ekIOHTPFf/NS/PN/
+aeZwpf/EJ7JuML2vL/dD/8VO/Gtf4CBMB15Dyz6/CnYLP7TTGH/g9EJuFcYCmRW8Uz8l5nCkv/w
LRsjhQiIGGKACP4vsRO6yv+NUI6J4w46I8ni+FAGPevfjsBJ7ymf9XvesDZwV+5pCRqwjS7awn4x
Kvk2d80patpz08x7Qd0Ars9uL4twOybtn9kPlpWBDVmYxNB4/jaDGUGgS6CmYtQ8TLLT+y6z73ff
c/5ucqV39X384BvHukuIC9AAvRBGf46V6pbQauQWdOguus8VqEk5scQDHXfLJwuwMGRQnxUmTI9d
VZ45ub+QbwTUNIbIsCpZeLV3QCZeGL1JCck4f+jo3gtX9htFrBtwMgEvdzTCB8p9fqY84JKRqYz/
xfhjib/COoKvczMBLG6SSCdHWdAwNaT7aYwtIHMJG7gjHorZynHt71yrt28Ec1YRSbxUDu0+siTn
DMWInOEPylzaXkVQhRRxv0LVIs+5IbeRPIZ+8I3JXPnGy9RUBWcbAuhtPZaMJ5A/GVatopQXOvXI
VmQOmxSU3JVO3+VYbcIQSQhdzlkgp1HKoLKY1Kj5amXDi8Puwq31rfPKZ7cZft3cOhNBX5bCvfRI
6jtfibunpLO3wC6iDQVZMMRab3ifaxbrqd/62h5+0ii5mqboN+jI9S4Q+LejvB8vyvSujZjHfWk2
5Ii5Wt9jMHSgpv0TvRB/LG9gbc8oO0fSdR7qzDc3Qex7J2629+G8eqrp9Tozyzg4cZqd4yC9M7J9
f+nM3pvVo1nnRr9rXBekRMU1v5CNQtsrD+E4W3twjYKTNLUurWl9VkGZPk+w0ztwnJvcwoBaKfy6
phAtpT/jNQmBnjR9NK3Qz32oxPT52lP03EsvfuSIsVehDRJhEskhIuSUp0Z6aRyhFqr271rmXK7n
sapOXLXCnYwpwKgcCrs7aBFOQEBjVp2/g4/hPdKqG45fNRiNO4/KwivdK65sVb8embcuxv6bukks
qlqcnLF3N0PsPVj4/rTgAhg2M7bmkJsmDQi4yQvnWEfeux0Ux8aJcKqIb53GODrjWwxzGfkCGUzY
Vx1IDkrDrSG1tiEjS+zVu01SldtW4S4MZ8IgxINa0mEgQkqmCWvLwt1ZRZ0LRCvCjKvc3UwZGuOy
LFhNnvuJIldtbIITC2vCkWfZ2logWH4arftpFnxXQzWUtjXxTiuTtvQ633OC2eC/IVXJTRAO/sZo
/INr2itRy28OpltmM58qcj7pAeDUvHK1Q6pK6kvm8ASUTItQjf+4TvJBSfIhKO/+W5MXQ9fhI+Jd
iLMnxxHzUqe/Q5H++jCzHmot5qUfaGhMbXM1JzPdU2Aw7GJYS8FcdAeAnCVxGUdtmupJG625ymYU
MkdhAUAUQujLwugnCm9hWL1aOVExPMQnC/j4xja7k02N89IvPRS7uOJcWSTVU9M0v0H/HFYgOGcZ
hAdlcXCM5gTDiOeUxzwST0JjN0q03RwpMufKGFXTiQDWNq0IdA93a5VtJMEuMevfSGlGOpC1VqlJ
hWoGE+rU11UAc4Z/YlTEPA0hd63G9uCGY7DVBRSQpPgTNfq5ivRmLptbaUQ0YZv2lufhbcyemXPN
kEQgyYvsklSVOmIaI6s8xDOpKEecdDhhGMkZW7Z+7cOdCr7DPGsvc198jUJ1G86UCTKwx+JEry+B
DZzVJmnfw+zNHx7A6bNOBvCw00jogtHWxE36IkPyrkMhs0PB39hBEPzsZHZKyWotrbYzLvaERx8f
AFjMqexYVWsi327zAMiA4txKZFvMGgFI9y69mOG7O4fVQWPtqG3JZTzpzaPOra1q3fxYT+ZH3ens
pfWHlfcYRcr6ZtpKu7anxgf6IGviSTivbMsnnjDVaNUOF0fh03qa9eGajfa7bd2ZxLIC4AOKcj/i
UlhwZSVK5gyQaic3OAaG9WDXY38aOu85a7AG9k6ijh0BSV1X5kZ7mK9ZW47STI/o095WSaD9mal5
ypgVob261aalgqer/YuDtWOf+57AphX9So1MahM4QRy0iT37ItwmRf2W+c5P66TurgP7LxrzF2lO
bMthThfIJzS6mmBqO3ci/WIdAemV7z3MbCa0k9jGLhGRRBwjXkqX2UfvvOdQsVnvnHWYOuqCLzwe
ygtEmrXtzd5GIT+uqBD2XlsO/k3r/NDmMl762bm1bVRSBdizpRfMP4NSbSSL3sXs1a5vneQq1T0F
WuSSwLWmOToJ640pCYtCpKRmsfMxHJY8Jn9/aREqFuPY+jtKqoFe1O6XF8XdovEEC8eczPuiYVpc
d1OCqN6M2ygv96YRec8DB+pmCIxXKmA5d3Th2ovLehM0Sf/Sz4Aah1lhI7r/Ms68cdvJTq5YZ7MV
30wcm1m+0UuRnyMVjquQAl2KHax1YR5mtOVD5I7DMbHJQJgSJtvMu7ACjvZRZBwF6M46yZkwfTx/
eYLR5HdfZO561IjVKgA80PfmvA3ydJuZHNzpvacEOs++cWsAug4idkq32Gc+aRzoAY+ZGT5mG3NO
3lOP18EeY5KV5WqMjMeYELum6W+WwJsTpN6e5XClevlAmGXFILtfdfM0rlg9jJWHHsF4CGkgbhFn
4+HM68RVj34bDDnxK8O641BkLykwpm7XduGVsmvBsqeDdWsmTw08Wsfcaa89MoDN1zCEfsdg9MBJ
TEfP4Le5xN58K0431nuTkzpxw5cZ1g3617T+O2cQRMN4cLTDUc+hKB3jQXqicTDcsBJfcqwHpWEz
InFNQ+x0HGwTzziSaLIeLBOOFhafgjJZwfMbjXsbfOWjjbv9cRqFs4ZSMXAmqlljL1as4CExuqHS
qI0WpoUjVVkTsSKtkhXJf6C6YaZ3LseLDcMuypAxm+rGkNu2nZH6zCi/qKDbjHr+C39Utu8bJux+
BZGjAuuwzhweewa4wVkW/avXJzH2eXtJGMvf+0F9avz0cRZY/fmjgvfeuQUdhoLabPDfaEctSSAm
6zYpx2PCdP4hGBgOxSx4K7qO2y0PinHMsnjL4Ogj91ssTUOSb1WWcd13xMBkQYpjgjVyiE3jp2Q2
IdsO2Tf2CRc14ifxWMRzZo8JKeJToJxHW6fGIantal2Hk7XOsKyurSKY1nY8lgcr8B4c/h3vYrE3
vY4DeFqaj4jR/imOJTVusZafUTG/7DYxx6tvW3cf3F87uhILMm/1R1+709cnBsNzZ1v1RxsyALPT
xng2nCEjD8d3jqNH8mHRKufw/GYGOBUV4tTZavqe+yQtSuMQ/iEk98XF1351OxfTmkvTirora1U4
fsSgHLi31o80qF2ocdHnzmzVgnAwcoiRGqehiZ8sR36zQr4aODevcRvaEFNxGs6mfORZRXNP8vrX
MfKFT8L2O/Jow06JVhLdY8tpBucyFQ6jqDI1vppEn4O59190Guhd1QbxlhXX3KmyN9ZDcLO7bnjF
ezRfbJLqC6lm900kbrIl0sf03jcfOrPoXhj6l5tISCrQfSrXyhh5elQOQVA8SdheOuc57mb7VOOK
XuC8dZ752Un7MBIt+/hkNqXzghnRebj/yuo9+8VkFX9Q07SLO3RvfzjRMvN5T68+pkVorQUS+qoY
LHL2NcSdldczrfj7t4Mwn49uNTwbuLhWLTEOPMOTf0VV969TaSRHQKTXtC1eA0NY+5Hx3dXFDr+C
7STgs2h1EVVARLetvs0pU5e/v7hMckF6XXXacakigo4oXz109y8ex/CHCLtuICqCfU1OlmZ0SEoi
6EfkgMeCzJ6QE2AyQFIpBdRDxVaUD+3aCa16k7QZfSHUVu9j3+p2gEVoaeSmt8E9FO5mipMZUpDA
tCUpmFIsI2Ar3ELZ8oSBowaz07OccnszjRS7Jvy1r15F783EIWesuv53wJCe19EfmhA461nRohGj
d5a1bz3QTrusbfO1Cb3pB0XMysuLqxr9p5LtoUqIrfVd9eZ1AX3MrfcpB9Co9v29ivvh2x3s7MKO
FljqEcQR9FtxwKv8K+8zwF5XZA+znPY3j0aIPCLBOwZ66XiSq6xIrq3iWuSTbnnBlvnSYBrfFLmR
rkHq51+QV9N4dtDEhxlMSC8OQR0zlvHkAQMzXu+9QQnVSspUbgPAIuiH9neBuE3ctLoLL4HPSFPD
cJvlgcalR2BACgTfshWxv+ymAF6XFZkrajUxmGcD7SReBuqIDEKwH+qRlgjPkys0fjaVZtFoSEGj
QrWjAO2UDGRVQXHLXYHyi1vC3vlQca4dGahTM3AD92oIsXnxEZvhh8Fb8NTE83Bq7c5dmlNvfhJC
eIMdLJ881ZQnDzrbkqZKeq+i+qVIwuIWxWFwxAqXrP7+7314qblQ1e/9qlSXjH/dyH53poKlfFvl
XvCgM3LQE+49A7DE2eGYMjZpurNILlA7IjY0O2TYIEWMseQ1lAPHDQg+zCL5+4+53PAcL0SE7zix
om1Us4vY3ejtcoaaHCm6eNugmNKl2pabTjvzU679/JIG6tRmW3SN+4GzuPQ1h1wh/XSNr316TwjP
L8q0VRdPxs5TPWMSxH+l6wsOK31JGH9snFBILkl9d8GMiT+vgoIbZBJraTCPz3WSiMeKdlJgcKnS
1ltbdfbRTyKIRQEXDnbhxxyD7RL0/vCojSZHKMIEU5hRelReWBy7MhHbPoj5TMxjsu4tIFNO2s/Y
aaEaKjoTSUrU8YtdTK+2tLJbOJmXMS5mzMOzXitNchd+pMMMRZFHqC0u/LQQ7IvOWU9aFWQ5C45n
WZff6iblHjab9O9y2Fh0hlbbqfSNMxxT4+zA/xf+ICGFREADnZBGD8Zd+AlFP25qBUdH9ymOAc0L
YnH6xZ4b3LQZv/MZb+LsHe+hSfwPFSQp4N653D1ZeeMtkY+IGXFub4tx/Ogj80OSfyfp5z9rLI4n
NIgXdohkWzT2uUU3WbZeobcMqLIzg/3Hppm6Q0ogNmQUsw+d/qGwmnv5NyykjUgiKKDNKA4Y7BVn
jLK60WhW3ghqHF19KcNZ/QUiuSgQbgOLUPJ4b5nnRwZfnQ4oHNLCdB+4fzK33KVKBht60+kEz59t
w/5puvljGkCQjVn/cc1D+4tp0taim5dkPqYANcyLXo4jK9a8TJ3go6+wWnpUN2A9zf5q/CZaJt01
76KvwSu6S9XM4wbECHYpLqG0o5onALfxa8rCXBdou0anVok9+ZtWP4YGs3AzFZ+eESILJZdwGrND
4Fa/jTV3G4rAKRwou7Mn+hZTYukeU6tHB+lite4cXTxPIvu08MmvJ5GXO5P1+TRs0atJO+YEewHI
LOasqw59NdVHM7oORZXfKKH3OJyxJ5g0t7O6qwcxG/z5dju+ZU75OjHdWGdANRaun6Al3b8MFI+c
/v5lQFQq8fHnZNXd+DZ64kHJfF8zXjpiWtjrlE06AaR1HIcYk1A8Nqvchjata1OxX1b5tkvNjUvn
NX3OlktiJIw3c1F6kOxJQHbZY9MF3c3Gn3Eko1kgxFsrbafBL/krnMfBK5lI9WXG6RboKrSLmURx
7Kv0Vqftu5ua46ltg1NZuN5zTZMxg8yX3i6uGuftIW+c5DCB0IIpmp+sRr8wJpg3eTREa1ZmPmW4
zReDmqKNyqJ4X+TA+9Ixv9evzw4FdE5ItEMUG+EyW8G0am2EBipN3Me7TnLGB67iQxAOguOyL6DA
G3vHHO3z3/8qkXl1DU2+D0bPPO8vDtn4K+HSg6zM5tj5Tr40oaqhhc9n0OjObapPXmqfB992v90+
+bQ6q9mJKBuxITVbBnjBOx3X41pjVR9UnnCLr+O1IA73bCfT2qsHBl3gtoFZqoVtZz9R/y7y8Pm+
c65kUxwkjg5yUMm7G6Nlshf1UfCrbJTvLPDTM0AE3Jfxh1URHNUdGkUYrKkIBdsSaWwjkqGejH9b
IA+AXEjQtrlRnG1/2LQmhSYuU0MhsQEw9FjoRg080NX7/OqANEUnbPWyspiQgc/IV1WCAQuSz1eV
9BTWC3prHRolrILJM6jUpeE4e4AxxiLv4Ytbkf2Xh8ExY6y99boyZwrEbUQGtzghI9RkRJ2ACW24
k8+PYRHJNRkGZBbrc+y88djCiJVx9FmVhA7qFLEx7gSTr1DJTZ0Ba+jtqQSt0H25kzW8tHVAjsOX
A4CjcgPciHR+X/9pmS0aDBH+GgkpU5bOiEg43YXILR/AQb01MfFpLzwn0Ui2yDya8Zggq92ppWZR
rCO7nK6z8sfjYHZfHXe7+0TE+XAGiX0e6b/EjuOo/OT7767VDTdZ2RoSXRa92DNojUqrcTMlU3MN
09cC203yH9SdyXLlSJqdX0WmPcrgcIwLLfrOM29wCjI2MJIRgXke3IGn14fsklVWmqpbbaaFtAmz
qswkGbyA+z+c853is9PxZWiqjvIZlseyKk8XiI4ZJydQmwRSWMa3yIPzGBfGjy4BrDHWqE/7Du8f
0YcbvuRSo8x3u8i/wqiGMxfhVJyz39F08ywuq3SpkIqC2g8849TWCAsb+tzQkgeNWDWvQWyM1o9O
Kep9wcXee5w9+AijsjuRYhhtzdDaQd8MgLljqtJ02ofRzeyDWfMAxaPf3ZjHwIipYAVNUUE+PU+i
7o03x1KERfGs78mif8d7B2pIoqseGxjL9YSlQy+7wqkzHtyUeiLoBo5kBOAbVC/sJyh/Ns7Ik68i
wER9XKs1GTc2Z3CjHt1IhFRCM9v8VvJr05AOMgHbKdN2wYaAEBRJn2NWWXoHSPOR1O53QDgjdRym
UbT6+UsghpdhKqMvQQwXFpUv5v4QvocxeOlT8dTDOCrVNB95z4uHBELIEPT+Q6SMbV1GxUl39wsm
7MpNv0uZ6AcVxB/52L/0cFn4u+Tprm5FecmS+ZSGBpUNZshnQhx22MOyq0GzvKn6/r1P/WKX10G6
F6LAI+qk7yn0gccZlvDWtUuKCjbQayJ8xuNErsWTb/T6iESXyi4lp4wRTbE3hX3uWq+6253KX+oG
rrIYxbHKPG9VFd0tcdMK3WZWnTpPAHAJGvYiZhFc9BCd6zwoDsRlvZSOC/QaFdIuMcmGCwNcjubS
W7Gcaf5om06yk0QblOPd2+dDxsgqYyXiRextfYbxjMP2xRLWgSTwDWhCcSQqLHUgrLFlSU6ifirT
JWkC1pdbmta55OmtzdG8/vEH5hbDTrtvQTAbJxRz6G7CI0EnqrZi9DGD3GNQfpo6rsjU4a/y739E
Fn+pRrlrN8w14h/LwnNUIYj8oueJb0aO298Zih6wmIO8BAZKj7jThDXLSJ37OeXivlAEfudvZdJT
86NpQ53qdnpmlUaH4sOkGSdaM3f6FletvnqsnlGddc7BWko4LwD+0PM8HxO8U8z2JYvqLJfrXLTN
Ka4HPIcDUw98JjQFLVPXyUKoFUVO91RkHGOjg3OgtiEVuZ6852zJQJ3RvrgsWziZtmMWfx+mIr5r
reP70PCpVY44tWl/xXVjPht4EgmbyzaMnUmOW2Ki/igA0g6GHdrkD7IBs2NT8NNoxP2sMeZyg/LP
2Uf0W1djHPcUlkTWFs57gzqkDKKTkyTXIoFGGWcmpVTZUrlLQkV4nSLq0FatxW9tVxPaPHrHfGax
V3W02QM92WaMmQoEPUy0OcHNFRlJes9bBllm431YXkwYgVe4mMSmfBvq0tqPqPTXlany721IHTdp
Yd9FbfwYrDJd+Bk8UY0HYVdVtJuOf4+j8BqLSFFxRP2DifiWPOCKhU4OoCXKgDv7EwDkvlDXMY0q
vtNwzubh1NuqvbUqjlZRkuprvXgUU3onRq1sl7i1b1HnMniZAIZ16XuY5fGTj0VToZg8mtIQ+DlH
Qm8SVlVkPWFKHOsTL2B7Xvj8CGXN/JAEmOAZmpxyQ8NZavRhFgaclGgcnoNSeTDTUveVIOQTAbDG
ZxUjoDcpXHdta+Gf7mbm7kaXnkyJnAGaVXYcBhT7ZGedk0w6l2kyvjMPyfeMaZD2FXrJCUw2JKGx
lTCzbsf7nh+VDZo+mliDYGjF7kxe4QrEm7u2oqZGG2Ydq4EDBc1OvvOIOF9bNreQDyyRoJjhBleP
eyMox20V+fXWou/o0jy5eAonXcSaetL9zUn1fPLjvY3B++LPw5XXM94R1urBwNHpWy+KPfytgxEW
/kHF9pvOF4eAgL5TGj9wsWO2ZVvcU5VBqXptmuBHCfl9rORzu7RKQgTTzm06cV0C2qPhtXbTT9tF
RBsl5YOjG2PH/P8qYletjUW60g/ktIlC4CSH8QMtZ1J8AACnCm0fA4/VQ5KxM8wCnPmWXz1AaXhu
8IYB/poPVcikKja5XaHJ8T5KAfbJ0p8wDOpHaAn1I+Eb/qa1rRPpqZgeSu2eZfc7spNlM1ipe0NA
y5oS8iEsx3EZPoAQtKN8j5UlOhmZBbiqemj5HVybwWQERxjzOsRImvXq7M8q2uEWQXWDG+yewhJj
cOqSujgi42zmuHnwe8s+McUqdkaQZkDji2yHBQOfdGi2z6mGh9/4/nCJqw1RAVyE8+jSrJKKxLnB
4JFW6OA0SU//nXxLjDR9bLpFWtRN5fdyoMixC/leNYTvDqHcuC7BoC5z0hA5pGdV+xaREwfSOvLc
aC8lEHgvezYLLrepePYj9+KDS8lc7621pVilTfFYhdZ27lVMkUAAUsiyVzXpW8Pzs3KoIJ0gQS0T
FtcuLpkKNQ0HznBlClHCDBYvFgorOE+r0Zr9mwhpgpAXQlCLN5lpTkecz5SfrbsZx9xlVTyOW9K7
aH0DJm+9j8o6dJLocp/BYN29PH4D/cXQnZmYJ4wFC8zsgzeoJqmQmmiw7H1LnOcaze4XDnrr1HTt
yvNZIGSFvihveC2ipMHg0f+mjrk0KVBcC4pCO9a7nqVBWMzNyoDetI298CeiuI3hVh/YD0EUccjg
kmqAN4BPy2RrrQs/6OAqUrIg1NS6yF5lJK+hqfcqL1/McrrB77gHCY5/w0OpL1FBhrJ/wtb+GhTg
Ml1rINo9p4SI0+k9B4FoVdDDXSt8xznFTqzzXhIjUGvYkJcokh2JeuW5qNlfixgFIbBQEk55Jhm/
cLi0U1KuhDNNG5/J+qaW9S/TgI5M2LSxGgxxs3JyXDRVUtwMG7funvnHmHe0OBmopuj9ff2K5wIu
KvbER5kREl9o2r9Seu6WnqH5JoZwk/op7Uilf07cfVfAC911wO5+1VN6MfrWfOuq/DNtqaPD0V40
X1a59Zb5T9z43d4d7XKlMUPAFuItblpzAB4wdxdkM1c7qsbnOTFvjHVPs5bOHSjDk8s2ZOuzH17j
ehwOjTIMzKkk/oi+CLdFCEOAJjDfAlcrvjmmPCA2ew9YUdwnz1cn2+p+oAR+aeEyoN0wniI5caMi
R9jNIiTYxO670yhl+ahd9xHtdHgjZyjecig/5VUjyS4cIwYqJm2JZ95pzriUhol1ZseKSdiIy+Le
v0+yrY8T88VVlVoUGxH4WXjZz8wxzW1Zo86s+62G9DMoHl4IfoWQbyyr3pNOHzphwAf/CELmQdp5
zaL0Su+7K6fqscuHb4nJttezPxtmHDp0uaJSjWButLZORKytqaJTj7PrErsjy2B+39K96LqIHqBu
ladUyrvPwviWmK3eEOOEsy6INtIfqnNb4ur0Y/MTZ+98Fm2drd0hQ3thNgjqK8F4sc/2g8Oyqks5
hFq+zaocpobzkGwUN1/CsOQUAG8q/I024Eogmic7NHoLKW+YyIzZOUNmTtnUvpmRsbLdgUCiOGj1
AVZgrxkcJ8MpjmKI68O8yTqEt8INjAcjHZ/aGo2PmNjICyaB67yJ8703Zh95y72eI2xBj+1cWUft
IKpy5YYR/t8+v7a+m3GHMFEfewVcBj2H1zKLmaL8ylDJtYziiTqpNovPGbk42Lvm3jEvGdMA1GtX
Mwzqh7NPkyeSGUFG9ejZZOJOk3VlLqhWXEDGYYypv9Oe/7o0f/mTGZxtw7qLIWjO0Az7XVnYh9ky
5XlWcBrYrap1Sx7dxQK+e/YdEWLnJ1WmBMcSYOTeuxrfsttWLvs5PFVT/AtjavkcS/MTtQ88tIqN
a9Z08a4Hg7iznLyDqAoepx0dXCINaWYanMXFSUsoUmVOO1r6W3u0xqONwJTDOczOHkUZjU54iJYy
V2Er2g2k9BnMCJ/n8s3uTYTvoX1b4H83ufzRBA4zhzlfu1E67rHpA7AJGBpGcw23x3T1Qbemug+Y
37rElidh9CfJObcLmHpt+EnP1mREv0DOPvJNGAMoRBSDXeWP1Oo3UA8VY4k5jd71MnTPU0++KgJh
OxvtrK8b/dNBotDbyXlItXPsFoPh2MhrGko0F4FfbXWZoQDlNbuh6PrmNkGycY0m2AQ0+XmTt6Se
uM8dCbI7P+AqYnePVwkqSMi6xxTDa4oSY9WEw6NTzEC32G6brv9C1hE2kSpM1wEBiohjJBuE4cgW
t1lFbQYqtR0+E69iE0+3gRGR9whKJ4aX1y5Wx8ztfyNiJO49JRas+Tkjq8ZERbM/0YokNkCHssfz
V2kf+GUF+Y4Dv5o4F9LZ+hVn8a9CL52ZTk+1Fx+HkYqhF1O86iSCXxx739vAs470LyvLXkRcQ463
UYDKKdMeh3vZqyN9Znbu9HBFx1GfbaS8+CAZJ43BwnSkTARbLSWu/pM7f2fITPRLh9S+QvpaX4XO
rs04/vSs4ocJzbmv0i8+45MdIk0bjc7eJNGdSwGDrxpJbnD6ZifJtmS5h9IHcFEZWhfDVFvTpFPL
F2Q2Idk87/FPim4m4JA4gLg5yBwZW9bEthG58o4X7yVELzh77peOp0s4hz1lMJQVIwFJTL48S03P
K26V15wKT7QcahtPD08l6KYzPKtHA+TdMWIzyXPMGtlL43Uf1vPB8Kaz1AVMgUUZM3TZmTvWuKmA
2HS/NfaBOhm+Nzy06TafwmI3BuoRQYtzDay9mxLBHswhg8+ujS6NUT2YCYlqNUOAQ5ANryErdI0v
Zq8sPgaG9tfCPU4QZQUyKh1NTLl8N17P+CxR54H6Fe4+Ll2EDYky1lMmH9ipnsIyv2AVSxB1c1cF
ptpVSXgOWuPDj5u9C/yD0sy/qPSC4sxAbBW2Z9ed0wNQESoZlIPPuavw4L4lYfAkO1M/pAYVQ2Bj
Q7DgQZJ0lP/wKsarcTC8eXMNVUEUb1M8oOijn13rju3mQKZL6zBqiC0TxxBd7770Lbk1MP0WWZs8
hpb7Dlksvdh8+nTA45kK+VS56pDgveUxb569uOGjdgjWYrOk4AAky8AMw1RAdabZpBk67OC58G8P
WGV5TGKf72/YYb4e/RLzCz0FMLULP/YtKqvfAco3R/nkLZjkQSQUPbt6Sr5MD6RscVU4z7bgw7Zm
TmYhRkBlla/5ohXriR1g4THuNdDx1bxEGA2GV51Av0+HvnKxUWQVmajWGH9DiNuv4in6ZnpQnEtw
W9smSdwVes5gh+Kx2Dh2TSk1QDv17GE6TjEvZOykn7XMM9rY0SIAIk/WQxTaj3PzMTsozQQ2uAlJ
5mc2PAOQiY4JdnF0HzzQ4YeIBOHIQwM+xK9+JDErB6oUBMmnEk9TQOv8CGgi3vRG2b4wvj9OVfec
Zu7waTXORVtpv1XmKLgWknKT9Ia6K8l8wjHzq3DJF6tADTMiOg62fJsaBPTccuk2HAGohQE9rh9j
02c/4Kzob0C8ZMmbQRYWn4pm20UwGd5zNFlcFZAu7qb6LedwI9oeQiloVT8l/AMRw0eJKzwY3R+i
CeC4JmXLIBE+riWyfe7KXVzisJE5olJbkBA/E27RkGSGki3dFhpIMl4OfBim9VLNMLB1w7RnyKpd
LC0L92yc78zYJ3kI4d1A4m3pTttSkjMWQB0xN2ZscywmwP87htQ8vcw+i+qZadzTOCJjsiPOJdaX
hMB4g7XVY/iT9B3ZDdaeWuG3oSj2TEbIvo0sb+S6XIfnYTLByY/YhIys3vh18hGPyK4bWbPGalBl
5EWr12MZEKcaMvrw+Vir8qVollyjfG8ywDuIGIUEW9t+jjWoqvFXVbfPc4AYW7ASHqmcAtrWMw8L
Bg//gAAW9hYJ7H7bvgaiv0Q6aDZoMjeKhjLToHP9SteotBuS5koyzYiW5ZPL9okjvhccDODO3/vf
BMa+txXwAN9BfhtX7rcEXx39y65MjB9WgliVUNil126wCtIgNSHINxa4LxMxbCv/q7BNxe7eXE/4
Rbc5C47xZvT8IiPW2TmpTiQszyE3dfqqgO6l7XCQfQObuSsdFjpwf2UyHI1+fDETiC2FHj4iWDH0
PyZvXPeOchCDHkZbX17ZhI3rP1kM/jfOVYFr4M/GVRumMsldjkc6BRh5oPb/bFxl0NsUfE4ze9iu
205WbG1y7fk7oKE6YMlixxjTxzZgM2kae3fJLJRj9T0EFuv26fCfGGnFkq/0p/AKfhzPBEiB/Nh3
PQvm0D//OFZCgAQ0Hr0nhggrF9odjNrtFgZsv40Yy2/tJvvF4ovLQiQ/7N64Qlkhgbxzf3klTCTg
TXx0+sVtQx5JS/wnIXF/hE7+9efD2iD+cFsQePaXcI3acRijFx1Rk2XTrDMPGVAN0/VAnBP4sJY8
0Zhp3wr7671n+5BNdfc2eZ9WCmrGHzVg/ZgwLNUqJAM8kf9108y/DGT5JwLp/4G15l9+of8Hk12k
6Tv/Iab0KSH+6J84pX//T/7urfH/Flhk6wrHRL/suYtN5u+gUh+EqQuzJ3AF2S384394a3xopBS3
pkm8kkUL8g9vjeX9zcSWTnqqYzuuY8v/irVG2n/BlMKzJ8XTsyzp2p4jfP8v7+joySy0O2s6OBX4
absD3tQwDztOMznnKYGDU2ING6lCak3HuIR4/1bI0bJVa6EK8emszDL5MuZe46D0H2OreoMshCpe
pF/VOL9V2lSbwhxKHNuLudB+7P3oiwvyhRTtick1QYySke6KHCgkLDZZc5H+Zo/yscH3u1IIHSw6
O1vV19xur5G5REr1aA9bG2eOEBORiEGar4ZU5eu6YcsudVkRkRTf6m5yHnITolLoLGZjxabKm13O
uw7Jup48pJDFTOjiEt+ZdRDswoKCaPT9Q1+yr3DjqNs3zuBucJS2JzfywrVMcuoObVnPynGZowcC
y4ztWreSTmaVeDURGWSQsIRO5LGaM0nyiHznvswX08xXgeKLEUf5bDK7xow6tRdfO+F+Lo13Nkkg
yezqSPXrHCOTbkw2TnYMzarbInhJ9uVoPTCTdA6IwFlveohGKvtNAlN7JHOZG6MIf6VLcOTAXGOj
rO5r8ttmjTnmHpFttsmKcjp3pLqxfLKQD6cRW9Ng+J2J8ivvShalppPeOkiUuBZIU41hvDshpNJs
9LKrds1zgdKE5Td2+t4Nn5TlvZolrJtlBXKPkj7baJOAH1MsUw1bVJvBDCUdoexPDH2Gpy4pxp2X
4k7EA0tR3c1fUtbtoTfBlefoVzZJhXtDmCM2SRmSDWD01VWZPlsPd3R+Kp0Htzou7G3ioA9h1DpQ
1kTwB3UGuYpg613jFe9GaMhdgOH8rVQ8SDBaAVuTjwHjpuKKyevyG3+hgCu5ihHCzfyOSD3PMVIv
6ubS7J7zwh8wtDPlj83kGcDADF3ezJ8aG4IrkHOXuE7XeIyI7tuhEm+OAEKns4ogpE/DUO6nsUeW
MA7lA3kHTzFrlb2uI/3ixF21FTlcj8THAxYoTchPHV1GZWbMgsrwMREx+orQn9ZmJKhZydE9G5Gt
V3lpNDe2G80B/knzlEphbBpiioHfkNrDxNCApz0spLo6/e75ebkjG+G5dVo62lyclYH4vyn8R3e2
f5P00m9dp08fxsnv2KypfBfHWK57EGCbHhv0JqXw2UwWKRhxlIlLVTCunXz5WLhj/Q2iNoiktrmV
RcPbXSvM9DqkwHJUd4nm8XfWWvEhwFB7KMAgb1QYw58Ke28PdNgg/mFg0dplz2klP6eQygxrzHz2
YeS+NKJpv6cDUkDco8B5bUvvQ3eEtB94ZA/g4wGDMTUbu0/CNV2rgYEqSojD7RGe9b1hEoVmDucw
sDt8gtOn18jPMHTJR8hb4+6GyEXiyFk69Ho90rgwnLJpVEBNbDxy82ioOa8mDwqST9O9Lgc7O3RB
plmYo7GSIpougUgOZoZBPEMJd+iLmcUVo+I7io56p/PkKc3t/jJjatzjdsdMHouYnAksYEbue7Bc
g2ALpRTwqMG8MLSXwKYm9Z4qj+A8DiNEpY6t90FaQPO1NEajss12kd/fcPIluPCj96ZxWlhszsIt
CImQ9AVeHk9L5Ki+h6S7E3u3zlKk9hxtOkjkSngmJNAhi7Ct8UVyU9XncbDJEZFDetEBEy8Ov8+0
RsEQe0Tp2nbTbeaeX2NQoUywikA+OiVeHY1Fa2OzoQMuQRnSie5b3rTn1ktJcfR+UWAFG5xUbCV7
gzwETxHBRzR0FyMkq+T4DOCSPTIpk0csLLDXEzRL/3HhKf+at/vXWy34SynVkYbXSlOLQ5sgadC4
MZnss71DXvYjsih54wphYs2ztk1K40HXBj2Exq3PHOunNgqauYrrAR4e1XRlyX3eIR2cK+MLp0q9
cufswtFP29K5D4HkALIEhnYfBhz9TbpYsSe8hUlwNGnfnH6idMP0ssGUGK2d0iOfIbqpzMXLxS5p
xwrktzErFGqYO+zZ/VAkkjLtygxAp6Pzpur6nLeoW+d5zHYWkLLr2ID/o/XfgE3WBzYELVQm/ZBl
QGmKwbd35KjJl8gbGWaMY7oBZ/ulFf53q9DtIYkks7VpSY2ty+uY8+oCNcVdaxiod+fB/oZjkc4s
bWt0FhIRqAJhRMl+MolwPeix/w2nZWOz0dzEJoPlqKxPY5DMPKVz9ug3QfeKz9jE7U3wJnECb6Nb
f6V5wDhzlNMmrzR7+AJsP4vP+M1OZfQ5G4MHGCbBOtqP2E0I7MpvUVvm/NZ41shwAXjZCkYOLJsQ
g1MJd44sMaHZbrpxZ0cdy24wV3QACJgig4wKFb5TRACsSbdzxaSrj1jHZ6AR1qOM0odGYrVVWqIi
DNMtFmfAx2CkVlJnHwamJno7k9cFTdpBJ0hvUoPJamChAVFWNMImdZp1FAwQcQjEM0qI0QWT8J1P
XsU6kIy0SsLStrmRWE+h11bXofQwThJoh1bE+ZV3CWG5XFAsfnt9UMLFXeRVn56PAaSMEKVUpJvc
Js9+GV37yVMhuz5v3Fqe755SNOwrRY5b3wWcD711DTlZJBDYRiNenXUPNpR5x6qriaED+IZMIyLE
GMAHGxzQcy9ZYLgHILeMt1jCk681G0sHvSqMkLcA2g1LL6UvAvL5GvDVs7/oQFkVonMO1Qtyr3Qj
s4LlBmIaDTcQKUZzQ4RXbshl/R6YmH+nUGty8ORjpAouD7jObM4rMlCNbCuw4sEd5mPuzWrTLddO
tFxA2XIVwQQlZ8vw64MnkEQgzSLwefB+87++wcx5ZZMLH1GcOQSxZnDLkZuZ7pTbvomxtF9LzmLf
m7uzid6LfCj8G37ueQAcPDKvG1TGPSugQ7ZcqOFytaqeEYnD33kH3aY5q8WM2KAs3vn+HD6mws7W
ECAuceK1l8aVyLSauUbcyV2ullsdq2q/XzYZITJbctohoUw4uveWLi4TppQVAgMW06cmLNpjlKFb
M8sietJR7q7rpaIoltoiX6qMiHLDY2lBe1q1h2GpRdjC9w9Y/mzUIglpz24U0q8upcuSpcTaknIG
VQYawhqcGT4zHGRL2VMEmfvWkQSwq6mJwqU4ipYyidBAvWuX0qkBAojVgXIqijz/ZihX/ayIiN16
tUqezdwhes+n7q/q7OASqoS5KGLRHKK/gJ6HFBMj9rAUcshziY1ZijvZOv1TivLsNFB0A9pAOzQv
5SCDAsIA8KpurKkiijmNy5XdOq+O6T/lWsiNVaU4x4j5SpdiE9gIKG+Q/jt7KUWXAEO/G9NbHaLn
S6lXmZv+NgyfYdXQk+K+FLXpUt4aBYUuBOe7Xkpfxmtfc0vjkcr2NkaC0TdrplUW43KiV3qNDUcf
3Sr54fbJOYX+ngBhRelO7JrDCdLHyE2Sxb0jXqq28bCo2tWWgV92JMiZzmGp1MOlZidj6Cql/56l
U7gv8KhdsASpfx+o/N8OCvn/CFwhuASE6wKV+Nfsin9rh/LjC7Hff7u3Hz9/dfGfMRb/+AJ/jwWB
ZCEcKzB9aTkiAFD3v7rtQPzNIZEjQLAgPIBxf8pPDaBfLMkfji1ci0AR2n1gO338P/675f7NtWm2
GbGAvghc2/+vdNuO9ZcRlG86punaLpQzvhShIPwQf0a5VTxEMaEQMeKobuw3oVAF5uyFedJhIX1R
Cwel7qok22QLHYV4NvFWtmP5XP7BTolz8VP4bcBBblNGbsJauPku6x22KoQ3m6tWLBCWyhcAWdQf
cBb0Ez5ZNlCQcNjjmzwi3vPVg7bzBQyF9O6VmLPsMUjNFgMIwW0VK/YEdMw8DxkGK7gyCpp6S1ac
XFTFy754B1vSkBw1C2iUljdo1mXQofRVw3RI8z451gsDpwKG4/RQIHVLlz7LUR8cgLUn0NUMrCwi
iuVC2yFjvn9VhYoYP5izdRoEe/1pNm1c3jggS4G9rFpIQK4K5ungu61RgdsRamS8GyxCXyuapXeN
Ois6iChAuCHK2dh1nWUf84gB7NrIDe821QAxjAWjVEydvBNjlJz6hbnUKHJJJSU2wGRnFXkNBxGr
he7QG7lzAV9b3/1WoOc0qI3HBQrVRF6yURV0t8iEUWOZ7nT30VWSGdt7L0hr8RCIkO+OYG+tMuQp
6wRP+w8Z8QXboXIpLcPIeqTN8Z8LBGwHbN78/tA+IaidgPAkjY5ODfnZly6d3Ltd9O6dWY3xoayG
YytHuaeUMWyRjU/fcKu1v6UahpvTSgQbjW3LD9sNqwVniaS9/MkFWb/lNv4etiwY5faBPTqoK2pq
YlR+Xc1ZF1J6PnlTlFB0FFa7VcJaCGPmWPyonUGIkx4CPKim5xPoJpMaU248l4TselE27w0dzR9N
JRKPyMdGhtjN7MnZwnFGstV1zbK8K7L8mz0HULzrwutPjiFic9HMZ4+qbFjK84ChMYYChegxywuy
1P1YxuTOVpN+UcWI2BS/PaETup3hjnXhFN2KPgpO7oCIDmiXjz+hbuc3GwHvL37NwyFOu97C1Mtc
h3Utq7QMeR8aXsu5D5Oicdd+4uutGkT56jrgHtgM2rc4dIfHKA2Ct6GT4tklZ+A0QHS4zkaGTU/i
l3xCKQaCoPCns5ipnXwqVzyKTOtPrq/G82hPPY1C1gwXCFUwxwhp24PJA1NcT0oB7XSrsyiI9XBi
m5l8ZtfBOkKA/m20ESSMxPkxrxg6K90oJ3X2qDv1j1ZO+DdDvQzh2L8XH0Y9DOdyKtxglcc1ZYNV
jCFRyRPmr1VaUNoBvFJiZOGYpMwWwuCj7hr9LGxdXlIsBoTPlYvDfC6Fc9AqyFHwxoCA4XNyTzqA
E4l5dyBFSIfsCOR6boy+J0HJe7ApMn+YbGxvyuSBp5YNWTMWJq49dMfN1R48pNGuTH+mOCqStYnM
/jvzjJY4iZq14rPnmvHFAhWHnUjylWHdtS0CRkR2kPPa4qnWZvtitrYT71gRF/CHq7aEIk0sLGr/
Jv8t2OC9Y9HDYFCFDbkAA2kwzIXkYM5bbav4c0orEB1V7wU/YPo5X3nmUWWpnpSfM/CdpEYz4nn4
CubYf4cNN3AUYNEGQYobmfWQ6A5OpI0XttrxHWaN/1lp0T/5o1OTakuvm69lWzjWtokzYPtszhbv
SBwx3IvmcNoNRWMiDnCQHiYgUmnB62IG6toF7+R3Gr97WnB4mIlLGqfiLKHpyiWKRsgI73Ms5Sd0
zKnb2UTcBacSvs9jyRsV7LLYi45ZF6ACjosob6jqRO+uM4wpRyJ9snHlFYn/5RAek8Lu0sXWsOPx
UbQifoCnz7aU5lxzzZCGi9Q9DR5SPwwwSlrlzZ6Rqy7mhn5bMjeW25blSL0uYdgn28JHFgrTL0g/
WttQe1kIbL6p4/B9tODW4sBe1CY8nkw1DEkwQItbi/UV2GrckGnWQw2a3LLFJjgMazspoCGbc9GW
21QnaC+acnKnNR+NPlgFNd3GyobwuUTw+CNrFsZiEjf5vG/cyvBp3/h/cHog6N5YmGTefUwM77W2
urcB//NvzcC4ACPpobifEY6+Cg1eCsZik5LyMxiMtLthMAIAdPBO2LKkDGzQ0ybhdR5wdcDCJpII
nYmvbiBv2wcGcGhEFAyEEDt+F8drRF90jlZryhv5RDaLSC1z5pWqJmN7COgULUpe76ERORF1s12y
+VZS2WdU8O1xwIJ0I8GXLiTwCJiyW1sFDLdrWGm4uCELBI2h74W04r3QRffqyaj/Ca2dTIAs1FGL
95wR6JqQpPpDRXhkhwpMDbk8boPL0rCmlWavdAaAN71GCrgk0wsQKmxza1ZsErJetylGRJqrhjdo
WkcANjaG5zcY2of+GbpvKjbEklWIHnNZIlat+/zcTUOOFJAxFXZp1DF2m8hDOWOq3giL7NO+x823
CSBK1SSXmhOes9mQZ1jLZbVLilmR7pm13Ygl1KgSvOr2dChNj4R3iFf1Fh8XGAEuGbVpiYAgsbHp
Iyr5WZ4738/Mrd9oTDVB6Vb9mkZnPoQ6czJG1raJlAIOa7OWmjiTk5iGGp4z2vofNfHva3NIixfd
BM0vsoN8MB5B+d1xsviVLaz4kBZGFsYkeD2EvXinJxayQ1fvZqMcfvuirohC9HPMKMSqoiPxB+V9
MkErTlE8dGeSXPBH47dyvmwvgmXoBrXz7I3tfMKyJI+6V9DxRo3JNVeRveFtbR7wEyfJqsKafh/E
SERnNRPY2Xiyffyf5J1XbxtZmob/ijEXe1dE5YDdGWApBlEURSvYavmmQKXKOdev36couS3KYXu6
vACBnQtPd0sukocnfOf93mBYXDKMlJKPeI6iWmhuqj/CMcvue5pWi0DhHnlChlV7E1VtdaXVbv4l
D3V2erbZgKNV1OCyWNmtrNO/rE0PT3ttUHUmphFvE7wmsQ6qfa2EMyDDdwWB/wRObF2RfWpcpFmT
nvK+6ZNHGI1+cSslOdUJXgmWtadCTeylgJS4KHly6fcT6Y0gCL6BrrmbLjflT2qeW+dOrHkPWVA0
yzoIrS2VSnJftj0UkLDrkW+ThumdqqpqnVe60505Uht+IXYcL/4YvjVmhYO3rxlXpFHQ439zj/hh
g/q7ehyWnamYGquBxEBTfNf9EvtBdRMmxopsBiqIeCgmyNN0LuwikYnEVbhrnLT7ygNeV/vJ2tcj
4b42sfd1CpI3ahY6ttQvBPoJzjzb1zb7MscYKp5yX/zA3A0Msr+6bgW/w4NOPuwUqlASaGyIm7Jm
AEvMLEneUWEZwElxvgyM5KnmWzU6NCGNLnVW82dzqLZwYksu2ETsJWYQVkg8Xp6sNXxHP1q0jdck
OOjXpouVFsqQDsJg49nzNIj9eSITROxqinAfpnWFT08XomqUHW/VCE3xkGK7Oe2H6s8MspKivRcw
Qqi1jGDcDNMdk0gB4IAIxy4w5hlRm8G28qjiNwFW0Fjm2KkeP6YRy6Lm9BTB1adCTgzOF3JxfX/a
9hTcq7pLuHwErRihzyS0aIVttAqyQUQLqn8PYC04dVO6arTbYhJsmywDAcx78kfcPAbhz9rgIemM
dCWWUJCVzo+0udRIxb0aElMryko4L32slAzQiPCEVcX+PAwJbuHSWmQpXwLtJWtVxzbHIEZgqdDR
3DTUbBTGkXHT6Ha6TmlFLAsZkimB9tmG+UO6SlfFU9kU9Uc8sPXTvnNT2nWqNee+EgyW2tRTdeFO
GyG/sIW2gdRA01DSpAY7I+kZVop8a/CVrIW2VTZ5G8XVCaZy1syHr/Mxyu3sIVVDmVi7qsL5NUmk
FpxPzrUrcDyLy4GRYXODHa70nApZASsIc04NOi6kZGyHA2htLQGquDbDat0EXWWstBzW+f+ycBRJ
PeRSmOLhwpHeAexRCNSKaqHCY2uw1sjEMDtF9U8igaYJhEeHTUgQGSo1LBF0/HjqNIYyVjepfl5x
c9enXmXbdHWl4kvTGflHNBL95zyq6Z+2IcB6ESCuxx1UCzBe7Sxgc5AsipDBnRiFhk0K24nmudIf
QYVGFH9YpZEhT6otfl4yQYVzu+SkmSpozthbtR7GpaP41kVehECjklWJS6RCMD08zAFi07avEyVp
6IB2eI1VdpZ97NrEaOhT6v5HlwRSbnV2STx6EQmPgZXJZ5rblKtY98qbgm0d6XDiDy1JN+LL9D1v
iNwlqMhznOIuS3QI0gACZPbhPP2pa53mKTB8y6Tt3ESPcMOJxG0U3962XKzvCJ52d5HX0DCownge
qamiw+7SXHNWGFoN6b+FIISXR2ovaBq2z56d401rFnzzJAnktTmVHLW75MwWbi0QwM+EQtZb5otL
BB19+4XDgK2QVpmk+sHqncYkQ12rtGlw7hacfMX0ozfQazXxxll5V8uSdyO4hfy5t337c9ZHfNFN
GVv4FOhNfUMQnHRK99P4aJA48qkh89M7gRsdr820de98M3axF6FlfM4UiRegExC2HSC8K+oYdZMG
lrPWFFFaua1sftRak7hI+EjM6bYL8TPK9nNdMSPx2fXEpJ9n+9WgqoJ6Fbu2Gi5RZ8M1cAIBkBIy
GlXosJbQ1PcfUz+0Z8V+qZlQZVCODquQ2IkQTT/WQtgJ6x5ELd03ZxklojdTYtTCA8GA5RyKAsWL
RGUF34zg03Lqi3afE55tRtdQ2QKdxjV3ApBD20HTWrSDE10TlhcKXhvStdulYhKehJWaryAziCLm
SBikk15vUL762IJCGBUUMXwOHeyiV2aUSPU2ygQmHtQkhcwzWBiueSNUnX/NvQ4vRKd2Tugq4GvT
6h3NK8LTUsmOdm7f1qtUCdriPjLcWtqC6sKH7aBCnVDFxDPJjvEo9hLlWRoS2qoG+9+iUtF5CuS3
kcUEipsNmW5DultMZ3JZeED7guZQHBgO3XVtUBY7WgvwI/s6CBREiSsdniE1bWsRpC0PkXKIksyn
ABk77ESnuAr4womDJ4SOGVitah+nTKmH3wlXIhVWQQUbWx0S7ISI7CmEcTiF5BUZVUhtMJCsrA3m
r0jEhig8PLJM4giJxytpCy9Nlcg8bwjPw7zLX/T4alMGFc42GUL28O10booheM+1c+x7pDbb4aGT
/OHm4TZRWpuOk486VRvi+5IhyC/JHB3OvkRaPTGUC9ymK46f5j4v4uILnb4A0Q7ivy+5C6gc1UX9
KGp5N+sRhW95Qz06B9VzEEkQLpj4KEewvSxnqkL0YLYPIQwVExV5FJF0Aqw2czrf/EI/Jn92bNN/
rCrTfs7rvmhm5d5PxjfT8I9aqKx1lBOGmIh6eu9BOFiQ9eRsZULRbptcrddiiltArQX1sw0gz67c
1pSHbXwJOaaYOU0uzwnhQjFO/WcOvo3WUGoRl95nA+0FLkJSFwmmfjaNKlWN8egOM+4EYIPCJ16w
oU9uSARrOeW8IC5iiEHSHjLk67Q4zeysxU114UqNNS8lFRNFRbHP6t5oZ2TRkGlquv5jXfndAoIJ
9iuBHsT4fchYmtaiearChL4jFlX8lIWidJlS/Ijs8VnDJmx4tE36nkJdDc4rEsgXYSP3iwyCw3WI
a3DxwhL8/42xy7KhQPz6OcZ+sXN24S5+fAetv/69V2hdm8gyZDVDEqF1QkCjJnghslnKRFFkVYe8
qKmmKZuA7l9NonXYb+DuYOeySuGl8pe+YuvahIi/IaobEEGDgmb8O9j6/gO9pXdSdKmEXmkKhtTg
9TQYD7H1ICiNRAH+WRmDKqWUZnqH1s+BsHWrpCJpYnJmrFJoRbechqs+06Sl35NBiLxFnTe+Ys/Z
6tc21IUpSRf9LBTYzkhXesIOiDaZKF9B2Yam5JsPZJLCXnfQnEitgVY4PE0UP3qwddqpGY9UUjtC
IS6f4aPvQOttMKnxoblbIjSYTMCW0ov0cqUZ9l3fBBaparoGpxieupjj4mzJ4VQlptSNME/OCfjy
k3BFoQef15jFmgXkCE7C3F+HIUFWmfsJX4qNLOUkL10j+5Yx1DROi7bG/l9Cl9I0SFUVHWsHF/Je
Hp/RA1bww477AlzIqy7IBQNFSfGHPwudSkY11AyicttDByngih+Q7bIB2jTgtQk9kZaesUDdsnP6
wDsPYhrZhuSEKIVcYUp3MvrkBqZ+qlQeZnpuI6yH9LG1jsuxp+QEZzbqSajpwYr7J9nUedCcyYZV
nILxLeIs6AH3LAFrM99w18BuuG6nBDC3xmeQt/Q8Tpv0xInwyo8k+nRt7Ty6UjpPKyxC8E9TZyJd
/rVvkhlel8XMk4ruzLC3nEYiqtlQv2ohLYGNgjCFFqadUMijCJEaoUqzInzWcw+jSFhGkHvQxubZ
DVkJ5x5X21UQ43qQlrdaq1+kbXlu82UGYv3Zynps3BKRq85wTg+W3ao8RE4WwWWH3k011k5fntoF
ARAaHIpWsW9UmQZ0hX2GV+GIithERiDEDXMKf3uWtSUXLY9/wboKsatiztKseoztxjmB9uStJbuW
UNJWyMW4rmD4HJIsEyiQGyx61WQk6FMipwFlP2MpgP5O5Ki1MqAHMd3GnS2t9MGMmc7zHWBLtQji
KrjNExcD2iqO1lxKgls1aC+cEkOmgMj1UsRBojz3zEzhegwxvicUMtIyEqyMKy3pAnz7PjV81Wu1
rNe62ORTcGEsjXUrXySm99jJirlQaocUlty/0lvsDWh94N6MnzK1ctlBWi4KPIDo9Rjkg87wrnz2
oTBda0RZA2k9CwSkIR00nCWsRX3u96E0K8RgF+dkYeHl20JEugsaQ+d2iTesSXdNrWJavVm5TQp8
JfES9wVDwFrUVeeJpp+72ucurYWrJkJck4VkxHM53cDBIhjbiqVPGRbGfpdKCyPJkRe7ZN8gaguJ
vunjCNPpirQau8uvyf2qz+Scq3tRiuIsBzdHCTuNLEbBay2Vh+AimXOPJbr83ncFcyO3QO66FHkL
skufQ8OsllYe0z3KglNoj6j6MbSb1r2QLr2KfPFIjzeYugorBJiobRucRn20yMGQkqt+gRm4baVn
uTZnDeKQB1uziaeMl0aE9tGAEcQmWJZLUZScRYPJ3LQDbV76MW4qFTS5VZ0of1Ck2msENCQtJ/Yi
LkrnlHx5DwmRC7UjEO6jzoJl2PjdCcxRGgvCKbLcDipwbW/9uPro68GdmWIlhPOyNsUh87KWE0wv
8hOxgAtm55LG7MpdTnz3rG07fNAMQnRbr/tDDbiu9aAHQYdTZ/YQakNUrIIqqQjKaecI/rLrilMk
6qdou69DqvaV3Ysngxhsizn0nIi8q8DQ5aVkQB+ARzEV5Dg86WT/M3JkrGuCzpobmZHjPQcaEvs7
r3VuIaQGmGWV6VJCvApA0CbLCn5LYzpXOcILEDSc+BuhXHodHgyCb5KgZqF2yoVztY4fCgrOk0LL
nguCBXOU4VNJa9pLj1Nq6pX3AQoEdNKasewlFxQz1qlx6TTUrbtQXPdO6KMnMlTtuZoo3HBMBWP2
fk6yqH5SSBD+uWgR96ZEBv7ltAuTivms3Az/DzQDHRKbrBmONVMNH/7TsJPuTVX8aGmQWFrcu5dZ
3F6CsDwloWHReeMebnUSSJFvGitLN+hNdgjQC2RkfP8rS66auy6g3jKDT63VfenTRtpKmvKkxS4W
l42bPrhppjOFFfEcJyebBmxvncIAJAnElK87ciU2iUXglILvGv0fceeVcHe8ClNUP+ITGkERnDrW
NoSHt3V0h6BIPMMLwxAw0eGPXgsctm3AdeKqtQVoebbFZCKZOVwPcetq+Nfhjyo0bgMCxbeFQukq
67F4XStwdci1Cc49GSpu3EmrWkjbmen2wq63IVh58QPtcfasSi0vYsM3YYb0162smWdq4GIVIUUw
lrMcTpsXuJcETLXzxMzuelRQOJ93QTftYrfd7A1rIo/CgCYK8nmtg0lKj6Ln2Iu0TVLRF0uCSpiW
xSIPMuFRGDw6CKhXrwUBdqkmB8EaN49sA14RwCSRyJSysCJjn+KLb+x+QZ5Gfa8FhgeouLQyp7yO
O5RPctnpV0UdtDO1tqUzO639dUFRscU8s9TTepta5G0j+SIcO69POkiaUy3DAcotiYztlAb0xUvC
dW5l5Uwz2/xLFIpXYB7VNVaDFZbr/mZ/ttjEx69xBPHXMk72Z0jyMPdsr9Qk0qF/t0uEcvmwByn+
mYalYzpNukSFL5eIc7ULQlyrzXOgO3nO/lhuo8Sl4tFK2q96UcxQVaUbTZWZIvgIXzo41sA5b5+t
pYo/Iq4KEnvqoFm1M1SESHW4G8LNF0iEL7LoTi/EOdPYX2GBsyLNup2FlkIqhK9KV7SXZh6Flu+l
6k0iFjq2eA07gRTbMPaziuVpRdFpYUP9iUCxT9Qy7i7TpNgUiN5umcQbVYDW1bueskEr14L587Xb
PpGBVYiNV4bRMSbCqcBJZUiXkUsWiFDYHOyxZ669Pt+Y3GGXyEBTzuEE/z6uOUunCi87yuK1Y7jl
LDXQOIVO118WepRwIgKYJzF3fC2P/fM+ItwozhVtGmDctIlSd8EB424duFJlRBfIK3G6i2QjWypJ
t/TUQrmwbDm7MEpaa3KGjZCt2uJ1Uujs/j3df5x3CtQAQX+DO5kzK316fKmd041h9VySCTUTB3oc
ignnXJdnEd5YS9/CHkx2++6kyey1CBmNLbxD+W3pp3JgA3O7NYSP+FbvlQzHEfUcRxAMqTehS4+s
rzfyYNyihHDqRMiBXUl2kZ6eiUZF492UcpylGvh1GaYZCcqlpgWEqBVKOUsgXFxviASo2o01CNUA
Y3qcb2P87+BVYIXQXITVeV+LBBZLyVLBbXmqVdwgHVzvPdG57zSgkSQPibw34Vc3OzNXwCFpKYPc
Bdc0dpaRlEAa2FV1cFdreGrw/RDYpy+40VPGuuZHRTeucbLqz8q0dKkN6ZHYNL2NNn7EhoVWeWST
HtKql9i00q8LBBNjR2kh5rhFoXm8ppi5TTzlJoP5osYuGxsG56XfgY8KOCV1OHFB/DQVYepjOHyS
p3FEgLh9otGvXqUwhKEL1kh+1QjrdoSQNOfWoU4ynVg1zUwyxW6Wla0wI8wjPHWy/AHFWriUfSFc
ejnuPBWNZTAfKZ5jBV3MW7k2rpoc/TjsNldMnms2Q6lt+Qo625xhg2lvtPTL/vb4u2/RP9WBHQjK
/g/4bK8fZLYrd/O45CS6rJ4Aqp4oscviX//Fy+PHPPz0Y+LF5U3y937p1w/68LR/5ZsuffrnPx6S
KgbRuXpyUKce3MKHe+zBxX3/lvbv91dPCHd8rOqRR8vyREHZxbkBM1iXpaHJBT+Imm//Y8OaKDot
C5MLOJfnvQqN13szQj8bg19/vJfB/PXvHHyA3WM0SKMLUM6H8mAIaI3SX/grg/DuGd8GQZHAIRQN
qqGEQp4eGMy7t4NgTAAhqMh0qiT07QNt8MgGge/mL86Enw+CMtF0AwsTEbUHKtgBjHk7CAAyovGa
ACYzQEc2AtAw34NYP1kLPx0B2QJzMskk0xDZmqoE8fTtAOgTBZBKFdFYaxKanaMbAxkp9ehZIE5Q
TUmqZmEKYllwUg8HQYNBq5uyylDsV8LL6x3TfiBK7FUIX0duCeLEkOH2qqDECothiLY7nAwGYyNh
ykqW3dHNBEmHucBUfU+d/ndXhCKiNJZFWdcxodGVPXb7dhSsiSxqiOY1zGteNcpHti28zIaxB4Rs
wvRWhvNPg6s2fOmHs8GYSJJ2vPuCwXoduR7gumusApA4k+MRJQNn4NuZoExMDg4miKEMEP/xLQkF
78iXdfqufvu+WPr5ATF8SkUawiY5IGldHE4DgjIxczIZBoT5Fs0QTtDjWg4GB4SskI/J2xoxDPJE
R7+oUA3R2aEcYnK9nQtoKTg7FBGdxfDT45sLsq5ILzXc3x8ESZowA5CEKLI8nJMq7LG3g2BNyIyX
2TYtC17vvrV1ZHNBxURiaNkNO7uIx4PCJxg1LxRlYklDhcQmwGb5XQVpDFsIdwllvzg4NY5teXw9
NrkDjRoIWZng5CHJlqlgKoN66HCBmBqVNqM/1GsqrrvmyzF9TEXUa/0wdkbI0oTagc2QQ5MrJP98
sEhMeSKqtHE0Js1x1g/I/FB1jZwNQ5eb2yV361crl8NBEJkN9KZl1gt76r7GOq6dAhkdJfV3HIF/
t5ikhIA9T24O+w5/7tf/mx3TUhHasTtABZD1fV19fNsDnp8jJ4OkTqBIoCMEcBmmhPLufqVPoAsO
08HgFrbXIR7XXBgqCF0eW09LGrASlYiuMq9gi8rvUCd1IiKPFOFeH+kwcP8fe0gwBoamIVeiZmQT
/AHyBlWFfZh603x1hjquqSAhfn2pcEdUUeIEtEWz6MpqTAOynw/2RkMnYN7gekkNBQdob491ZIOA
RhmgYOy2QMVgMBCcE+AuRFkbhxUD8mQWAluwyaCLRwg9UcvoY29XVNQiiglMQl6Qp/cVtclcwGGD
slrk/nmMUDSnG/T0odpjko5YFMYEbzeOAQX3tb1Q/XBRWBMcE0HlZZbNKzR1XItCseTRd0xtAhg9
AK1kPwBlDQ98UyxQQnNzYRpYElOCk/LoSmjgY3ksIC3hPcCC4GPKElYX9EkPBoHdkc3HkgwAaXyn
93YGxzUR2MvM37A1agq4ElkzMvZ17IOHg2BO+M8WnGGuGJRWxwe6DC4UBl2lkbuCLE4oififqhls
DSCyh+OgsHuCNTBZ8IYc9sdjK5+ZqRLlzMhhkACfGARgNsXk2gi2cjAMljwxgZx0/sACk9l3fCDD
y21qbPkoAyLQnoArh5/Z3unz7f5IwYDVFB+f4uSlcXtss+H3rQpuDxTQXKhgnb+/VBoKWyQgCwxy
ka7WHpI6ri2SdzV6h6Qzqan0JuFGscLew9LDkmAScN00v47QcQ2BRPbTWJCF4lHGShotARUT2638
rnvNjXIPtR3lfjDcIMbWCtwguElrIAoG6Ds3pXc3iGFf1LlsDhdrZQAfjnBDGFCm0YsBgAXUbsC0
qaCBWA8BFtQoJnXl4Gb8ckK87MNHhL3K9N7HHpLUCtqAsoG50uoYlv3BIWkCtXGllnTqqv2ecHTV
86tJNvvU379G4YUNvAI7SMZU4rUF8/YKwX3SYOGR/HaMQNs377Jxg2BOFHgcw5f9wt55Vy6pE418
G2uorl9Pz796NvyFJfMnWe7E9cLHPU3Oeyp+xKb72S98/f6///krO2z1+M9/SDQgD35xYM29vPY3
Ft2/Drq6ewbbmx9+ZbTtX+f1r79+wO9f+uC1vn6qr//x1HvKd/mDS7bFQB18fZsXuwiy3X/Hj26+
+/Ajp7o9nvjtDf3zHwdv903N/Mvn/8oMj1Ysu8DolyBl+sDO/qV+GftYWKu7/Ou7G77TFwhh7GNP
d3m3i3dvHyy9EMVGP9mLfm47+EJJHPsSZ7soqj78xy5K//PDeoc3gHcwQiAjwzkx9lXWuzyGyhoc
DhJsRw7i0c9mKYTvHrzHjMc++HwXFO7usXl6Sr++y/1G8FJIjn36Zvfodj9epi94xtgX2OYey+jt
O3899Mc++GP1WD24T3neHTz8he4w/uFon+4PH7wnHI598NXO3xUl8UMHz34hLY199s/zN97wq//O
XnuDx0b44WL3WL191684+Nh3/aksd/mPzonXfvTY598+FeWH6VOMrvvg3b9wpMY+fbNjM2fDKvOD
Of6KiI59+rLCPG5Xvn3ff9KaRj87OXjHfzY7xz6Xg38X7eIPiOg/XHgPyT3f7qoYNPXF4ed4RchG
v96vCoFvleXYl9l4fZIflgN7WGd/mx378JucvPLDGfT68N9wMs12jxRi+68Dc4P8w+mufgq9t9/F
/rX2qO3YD/K/2CeM3Ic2u3gYp3dv/fUmPfatb54crJV33cGqYGSGx/+GYnL2FLrvB51Hq9ALxr7z
2Z/rjRjLr4/b1wj7dz/QV8e+xAkn1qPH7HG/PuvN839DZUbA867Eguq7V/hGzhr7EfbnzC4YPsjB
Z/hGHx/7CmccBT99/m+YQjdP7KLO+xr/WyN27Ps/3z0yPm8Hx/gRb/LXL/Ojm+SfIqrv75dfxVE/
+muHl+fhNx7Cp13+r/8BAAD//w==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19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96BB7C"/>
              </a:solidFill>
            </cx:spPr>
          </cx:dataPt>
          <cx:dataPt idx="2">
            <cx:spPr>
              <a:solidFill>
                <a:srgbClr val="184D47"/>
              </a:solidFill>
            </cx:spPr>
          </cx:dataPt>
          <cx:dataPt idx="9">
            <cx:spPr>
              <a:solidFill>
                <a:srgbClr val="184D47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1HzZcty4su2vOPxwny7VmIhh39MnokEWa9Qsjy+MsiVzBkdw+vqTZVt9pWr1bnW0dsSRH2SpWKhK
YiEzVy4k+F9fx399ze/2zZuxyE37r6/jr2/jrqv+9csv7df4rti3J0XytSnb8lt38rUsfim/fUu+
3v1y2+yHxES/EITZL1/jfdPdjW//+7/g06K7cld+3XdJaS7tXTNd3bU279p/c+3JS2++ltZ0h+ER
fNKvb9fmNtm/fXNnuqSbbqbq7te3j97x9s0vx5/zh+98k4NZnb2FsYScUBdLxaiQnBOM1Ns3eWmi
n5eFOqGcSCQJES5ViNP7rz7bFzD8L635bsv+9ra5a9s3P///fdgjw39/NWlL78c9e+XBxPXZ93v6
5fGc/vd/Hb0Ad3n0yoNpP56Sv7oEphaJ8ZO2a5KvHf717c1dvjfR3hxN/aO3/c2px+JEIsQFp8yV
xMXKPZ56hBRMPlGuVJJR+Xjqn2XR09P/YOijG4DbXL79kwX3vxKVVVLswenyNxfN/vauje9n6Idf
PLq3vwkOxSeKUJdziSWhgqIjcMQJAcfAlEsGzoEovv/qH37xdwx7GqM/fsKj2/n17eriVUF1nWRZ
UtzP0j8HiIgTVyBEEcGEIUIZe+Q9Up4wIYhiimApALwfAfMHOn9ty9OY3I87QuJ6+6qQeNd1kOZe
3GMI/+ExkEI4Vpgh/hgQdALeRF0iGSNUEnnkMc+26mlojoYfIfTudfnKZl8U9s3/2RfV/3uz3bdx
kTT3C/ifOw6lAIRQrouwQIfE8thxhHuCkeCcI+xycuQ4f9Owp6F68kOOANu8Lpc6v03a+AWpAQFn
wRRJoF2cYkndx6xMshNGlMKcQnaCi8fU4LxJ2vbfmvM0MvfjjsA4v3pV8e3CmnT/5QUdBp1IRjBz
FVZCKXlMBdwThrkkjP5kAkcU+a/NeRqM+3FHYFzofwrGYx79oBagcKNEUkoUwgi4pxCPIrggJxhY
KMECFh6SroLA8TCr3hv8sDR5ZPyPuugPxcD9uEfv/fXt/ctHRcLFPgNWvjdv3xwz0guIGVD7HBUB
f3jhP1snePEeCrRo37wkF0UnwGSoy6Qr6c9K4GGNxk8ELEosXCHxccR+nj1Pr8CHY4/A8Vb/dBUe
wfSfReVsH+2hfru9X7D/PIsC20EcgxMcwjRE4APFfICJggjNoWzmhBH+HZj7r/7BQJ9j0NOg/P+R
R5Cc7V4VJP5dHif3k/ICeMgTzuhBoXDdH67wCA8hTjB2mZDuE6zmL015Gomfw45g8F8XDN958z47
RK2XAwMSCaYEEc4FVMn0O9d/4BwgKhHkUvAZwtihUDjKmM+06WlUHg0+wubd62KVvwGJe8mKmYPU
x6BWdoHNYEZcEJQeoKIIZH8IVS7/TimPa+a/NOZpOH4OOwLit+tXFauu9um+7cBHXs5FIH+4oOlB
JSxBW+KcQTn8AAxBTyQUaOA54nutfJzWn2XR04g8GHqEytXmVaGy2jfTiwqyRJ1gJbFiLgI1nOHH
/iHAfcB5GPqTLPIMc54G5PeBR3CsXlfZtbTpvtl3L+gi5IQrDB7CENQkILFCmnjoIvjEhXqMIvVD
gD12kWfY8zQevw88wmP5utzjpkkq2/xbFeBvbhXREwGuAbI4FMJcCPEYD4XhMhGgiGMOOf0YjmeY
8zQcvw88guPmdbnHdt+YfbfPXhAQzE4EhnR+2LxzOUb0cQ0CAQvD7hJoroDLH0XwZxn0NCQPhh6B
sv3tVaWQ3f4WuO/LhSzQVhUgwkBapVCM/EFbhT0LyaAspExx9KNofKig/LU5T+NxP+4IjN3rAmMD
u+cvXIgQesLBM4iSVCDKMX0csqQLUjiDUoUrBIIql5DxH+LxLIuehuTB0CNUNqtX5SIgAnVd0r6s
okXwCRSHkiko1UHjht8fpXZJThDDUIyAKz1VIHrx84x6GprHo4/Q8W5eFTrL8iXziQvNHlCS8EMa
RwLc5hEqgp0gl4AfyacTyl/Y8jQY3wcdYbB8XXFre9eAuHgfOf65lIXRCdAsF7o+XBdAkAo/hoGf
MCRAO1EKCXAdF3znYdD6a3OeRuJ+3BEY29elZ93siyR/c7a/tfez8gKA4BPYDCXofv+HHe2LQKsB
4koJEHyhkP+DnPU8k54G5eHYI2BuoC3qaG/kZzfW8cbI/4oGqt/MbdzsX77tALsnAvwEESUI5Iwn
GtjUgQIw2EaVTPzBW55v1tMAHY8/Aum319V4oBPgYC/nOMQ9gU6Dg+ZOQViBrRDyKJIB/QIWDC4D
O9nq0KdzRL/+0pqnIfk57AgJ/brKRX8PnaVvQJWHWAbc681q39/lL7lfgk4glcM/5groQASh/hE0
oD8irNQBHPojqN2vih/7V3/fvKex+rPPOQLvz972iuLf6R5cC3p5upeUZLACqkAOABHsIinkEWMD
BQAJhQXse3HGwAsfo/hMm56G7tHgI7xOX1eNc7q/jaf/QG6C8tOFFh3IT9BX8Z01P3YyeQIvK04p
VEGg5Bw3VDzfrD9D6PFtHYP0unLTh7u2e6PvoAk7v1/F/5zaAUIS3OLQRgWtcOp4T0yKE6AVEjZi
EBSrkKzY/Vf/CIPPtOlpeB4NPsLmg35V5O70LoIu7P30glUQcAcXtisxBfESNvXZY+UGxGYCeUsK
KIF+HEx4DMyzDHoalgdDj0A5fV2lkL8v9uY7hfCTF6yGoDcRlAHg2iA7H3oPjzpfgDlA8xjsLgto
AMDsuwT6sDx9tlVPo3M0/Agh339VbnNhby0cLmqa6X71/vOIhvEJxDHMCSWgEEjYrXycc9QJuA2B
vgxgdz/b5h/C8zyTnsbm4dgjYC4+vSpgdvusjfe3w91d9aLIEMHhRAK09bpIUALJ5OF+Jshr30Xo
486LZxrzNCaPBh+Bsntd3gKl9u8R7Sz5Wn55yVIVw2YzVEOQ66kE1Rlc4xE4h+YYigm0xmDkQmff
MUZP2PZm3R5aDtt/t4CexuzfftgRhr+9LhXoNJnL5kWbmugJSNUubH4K6AYAeeeIJxxw4yAOHZRr
etgnvYfjB4F7hj1PY/T7wCM8Tj+/qkB3ujeHLoH7Sfnn6YfAnjRlICiAbCA4bKw93pNWwLdBEQLA
fnoSFKwP088z7PkTPO5v5BiP1+UfvzXW/IdONBJ5QuH4wuHYyI/zPUcRjp24Llw9FKs/Wd1DYP6W
YU9D9MRHHIH129U/dZ4/PdtAYOtdUSjyXIwxbMAr0BofJF/1XSmhAko8+b1hFcLIK7z9v9dUf/Tu
B2eifz8x7kPLyuL7UfNnX/0OPhx+Pxr6czqfjDA/Znp9++tbTF0J+1m/H2E/fMgjIH5vlvvDmDto
0fz1LTR6Qx6AwzoIjkR83415+2YA5QCuHFryIRfAVo6EvjLYp3n7xpRNF//69nDwRcGxl0PvhpCH
XrO3b9rSHi7BuuHQVQ6XDlsLh/xxf38XZT5Fpfl9qn7+/cbY4qJMTNfC3YCs8/ZN9eONh9sTDEPt
BGK4C0ESDt8BCYTrX/dX8AiBw/v/b4ZJTLIsNssEkXfVyBZisCsku+GmTJx2mYd5tRyauflM8k3X
p0QXsymCAmVfSpYNZyLuNCWRDt2PpOzqdyPZzYn02iwnXirbz7aSzg56s7QkabebstHjYckXBfkY
KouX/USY17QdX0UiukFTWix6MXAvUWV3gafBnrVF5s1ldmrG1l02DTb+SDovn3Li80r0a2QlnN7H
QxrImvZePYdi3SFW6TEucTDkPNR8bqZlO4/Gb5UoFsMofbg3etbaO0eNma5cw73WdkSLmLua8H7U
fJymIHMYCczYU91wd/Yt5e0eCbuoWTmfOm1zZbsBbarSzl5fTsmS8rnQA//owKd/6JqC6aLPLwaB
zXmEqtLLcyp8kqlxI7vofYscPdbWL5p3bUVucpvmvuy6m0HMsa7rGflW2FM3Ykabhl+Erp/U9XlY
z5EWIzsn3I8pbT3b7fsmanQbc+KJrtxkpRi9uW4DZTIRwGd8Y1PYajS0i7ammY8SRb3KnLoJz7WN
sw9FFnPfcRj12Rx59bhxqDsvUV9JPWSLoVcfVTJujIpSPXHjF1RVgapEo7EwHzEJ12lOdnbosW6m
ooS5qjsdVZjrkMC8Zx94pNSCdgPXGUtrb2A0YDZM9DBlF27DvbwWY9Dwxhud5PPU45Uz9o6u1Dl2
q2jDGnsXpn3pw3f3QctKnY5Fqls8jLqPnK+FQ9bMzXfjhKagc7ugztSkoxDfJOkF3PiXhuIPZZPl
a4dhR0sLFwXzBVKl1yYt1dBhGHm8qmLNzHKQ0gL4yY7MptQ2dS6zxrpLYouVTFOPy3kVi8RrkmHa
CpKcR/DABF818qZj2Sfuql6buNkmLL1tQ5Kep7a5Zd+a5tTE1aTdDEW6EGgxNXhbRUWhaVe0ME0R
1e1sE4+pDZbdeSrqfZ8kl0mi1vmczhtrBi/EyQr+YB7I7vVCVSTTjuy+GUBugOl3XG8yRLt1lfqt
01c6zMymrCjTc1KfObSZdMvtcsp7HVNnCnrELmhkL/OqqXQ3O/5Y5/Eli2otQ/Z16PI+YE7uapa4
i0qSTYNTrJ00nPywY0Gj0tQPe3QzRr3Oh/ndkLgXOJobjSJzLq0be8rKtRnBnfr88yBJtolFmWmE
wOHaJr1IaSc95vBLVTZe78pveZic5tFUajV2ixxiSVDPuPB43QxaID3authh3FG4seobG2z7jhXx
Xc7i9h2XPALbkgsnNM2yjEWtM2SHs9YJO206EQbCFsZPG3tDXadZhDNTXpL01JtAiV00tRNrgqrr
KH8nMapOByTSZW/3lS3Li3CotxPH2cZOU3OaVShw8vByCvt8PccT38ZmYL5r7bJOanLKIzdf2iFW
QZ/G7xis+otG2qs2ROGu6Wzmm6nsgrZ3T0OnM6uoN+nWlnZla9OvqCDttm9Iqmu3MQvWOPWmpqlO
qqS7yXhuvHD4FOZp+KHOossJ19dZkX8o3LkLEuxMvp0R36gJbcwQpR+qvluHWZN6sKuGToc6Ck9H
l9xF5UUPbhEkzLELWYkbhsr3bRhfEFLVm0i4DPwjRwvSIaLncqyWvaukDnGBlhWzZ30h7K6AW9nJ
ueIemcZWD7Lplkhio8fOpQHtVbF0rWTajSq74SoEHy+lN5qi30qIYrqB5Hc+YrQFKepa5ZHdtuZC
drEIhq6Jt7YZYp27o4S0ES6kE9NtPMpe48zRcZjVy6G6iNx69rJBpDqKFMxRoXQTQf7I4sFqOwuA
NM77Tdn2VjNezV7nfiEsv0ls/JGPGVr2bSy82JDr+swOdelVyKl14bKPg82uwojFHmploztGdYTU
xy7FX6H3e9tUA15EsRx1yS3T3Im9ZCoHjWJhdd7UXzrIBV6bCk3m+ZqYwxfbHGJlaj0bCpiiDOJ/
eFaqOvGGPvySpabxWCS5HoX8lvLP8AyY1Ce5GXUxoaCktFqaiaKFbGINUa5aQCqcdT+y98TN66Wd
KATHympHNJFnh+pbk9pvfWdSr1pXZZx7Kik+FbW6Nkk06dSdPWKafNHiWmoz2UsITe3CTjXMr/vN
LdjgcxR9HCd8DQ/tadbN6L6LBC3ganUNGa/0y6jzpjPaRZ+SJvJHVPEgr/rAtAh5k/poOJkXUdp5
Lc1DTxRpUJQuBLdqL1H5wXXwvqp4DZSBtRrPZjHv8GgujHWCbO6XZZnA+h+meTnV9XWLt0Nc7ET/
kSXsLJwK3fY5WUQ1yRbCuBCiO/GNRXnuue0MqaGpLyNaGh1lESwVM1/lJBTaiUarIYJNcNP9Z/Dj
2p+dcYScCHg4+aiW49DNSzvqJu3fo1x+LVxzWbiWebObZ37Oc69taKt7quCldqq1mytAGRZ7VJHQ
z0nzoXMCzMd9PbSdl6ZNEuA2rHRf9ed15CQBxM7SU475CBGNBLBJlwdZ13iNjdMlqatRz2Ey6Djt
mNejbPIZzSofpU2oc1x8cQtPGhN6iZi2aWIua+oOuoy7ZRLfhc1YwpRNmySFzN8NTrFsWHnuDHXn
daiKdN+G0cKO3c5Bwk8kyXWCTb8gxTR6CZXbsHTO4rigPhBH4/WsLf1+oKFmaj6LemeTcfcyxTjX
XT8MeuiF1GRMVrQfCy+u4k+p6sCtx0sUtu4uD2c/B6fvonzXJabXbFKXrKq+hGlpfScfXB83sWdk
fDkpNwxoOKUQDyD7ls4dkMUS9sfgRMQ8LoqmOmSDbNtyQ89JO17QtooDUYaRV+btOnbvmEwzrzZj
46m8zAOTtjeNldkaWPXslbL/CPwz3cw0Oo0zW66xg+JFldH2FCXdZcdx6PWFg1dhSd3AEesy68V1
PF6LqDNayRl+9M61UP0Eq6S5dcZ48kYpr1r5EVi3A6sszD2ahd9SNfealwtXgbo+zHNQFe46Yu55
yDLxXqR7x47ZIh6NN5WRnqxgCzp106eZgOvGYsfDqr+uUDquDtvnXlc567SH6zLLV2NmIw8eDTSu
wtZc84KUOhyAHB1Yw0gz6ylTV34aJn4SN7qyyk9IsWF1Pmk6yHesCrGXVmiVA1RBGOdX6STf5fkl
4iP2RJgAnTz8yIFc636IVk3EvwwDOGxhTeJPkFccM1f+ZKqAfoyTfNHnd3EOy6aUFdHJLNvTOqwW
9WStVyq4obE3QTzZadvWw8K4WbWmaZSsDJ93cuojn00y9fsSlafEsiBrovdAkeN1ZPJVNwfGJeX7
0pluZrekOzd2vyFVTF43Jmd5NqWrMpyIHxWRP1hlN5ayeEmyuAQClVc3TFvu1qeq3YXVKG/iaVpF
kzv5SVYPS8TzT8mQN1sZQf7PY6fzq5Qly47zTKvaDS86lPkidfKlgob5nWF2XI3ANrcsHOLNZJp5
rfIpDMY83MQtqS4Tdoma2yZ0yu3YN/muP/xITRAK3AZDEufrKYrwphXVx4LKZjFQnG8tpvHCsgEt
Sok/ITiV/KlN0GVYj4Pfzsz4KHSydVQB/U5wOl8KKG507MTzOoL1mk0KL2ucXRADlUiZUwQeFBvP
zF2iMxdNixrCuVdRVaziDOK9KAs/LcbubJAFCTICfm0zkS1JUSIgo3G2C/mQe3knh6BnOb1qffah
zsXHvJinmzq26Y11vNEd400fVb1O56IGctROHq6gPotwdRaR/NKOJN3WBQFy46AvJBfDxYxkpFGH
nNNSCAQRQa5G2yNvLqirB5s025nUiea2H9+rcbxpYrNi0nY3KEfJ2WwcWOcp8WPZxpALehJAwo39
YlDkzNpILGbpfJ5LdWHckFy4qZ2DmDkQo2O8Yn1b+DM8VcJvoJEyQGmdwip2b3NeyjUnEFvKoTp1
ElP4SdlATejO0aIs2otY8npZkoov4jgSXp+VnccGST8PNLsizhqoZnZu0xhyZeWQhZ2jaoshk2kO
IK+GnMRLxroFFWUUdB1Q0sz9vvyqVZkl8yocwvxmMVdRoqvWrb+20QzvUM17qERUMMMSW9uWNlfz
SGpNaOyVLhtu2IjJMhsxkBuE0iBRRi0KN1ZLNYSfx7ZnOsOlPE0KJH1hpg95j9QZrtUKS+MGomkv
nYifN60+1Jjnxok2eTWrnapjekpmnmgmMi0mRa/U4Ucy1GualLekckO/EdLsSFoKHckYwHVhDnLa
7SK8TfMsfo8THPthlrhrt0+LD70bBaZSW9S7ZKsmGXqk6aLVmKdA+qrSeG4n80C0M7+MIgSlP1/m
PZGXo9Bl2E8XNI+4bseZLcdUTMCdpR+GONrVSblHlZWnGR9OO9TT6y4vjJdElC97WBtLU2O6jjKc
wOp2riFMoX0nIAxSqJNgwz5czGTst1HO0pXbhp+bDAIcPGCwOyOs7M95MwdqBB2jaDn6VAvnI7BZ
cdumZuFkDKJDPvJlNVQk4BkkgxGOyvqJgoq6qudmYaPUeFWRk80YVskyZ0OhkUH1dnD6ctEnFfms
oM6rRld8UaV7KNPn1JNlbBa14ziXpXV81ozLEOf8puDzeFXLdwZvlFXjWSnNdFYmQ6YpENSzYbiU
Jio+p06yGBt4ciEAoD6QfLiMYlbduZPZKJinjzGPFm7Cdh1E/AGYJRAMVZokUElZnfZVJ4JiRLku
o6k6xVYBv8FhuYI8gc5i4Jmc1pdZz5x1Ndr349TKQLFSQLpAhd9lEQYHat7HlcM+RfQrKly0gZTN
/aIqOz9UUXEFys7WoDaF1DNLHxczWWQDjYDxTskFeFR8kfa0X2LIPktUTMzvIArdCCZSj/USfUyb
6q6o+PSVxGg1lTm+bVIoYXsnPStDUEqoIv3C4UmlU5xM7yOni31MGV6MzIIxlFWrEEzSOUl2HYoE
4JxoEnHrJwUvYcLC2BuBAYDeVdIVrYoPNmqas6kLoyvj1FfleOnONP5G7ejXd3mfsY+sNWMgyzGH
3FyCmJF17Xnn5MHcdNPOMlx7pmjxeSXnxHdIVJ+LvM70NKd5INX0ibjxWTSbdBmOab9ErRuMEMZ2
PMpqrx/KlVM00Ttbd1YbmX3qjcFLWku7TIc48ijpje7rTughZPV5Hop8W5vkWx0tgfUN7ymBFO64
3IEKX62m3E0WQzbhFTD5YUnKCmYkWk7Z4BWiy3a1odIDPePAzK9BNoivZiCFhHdAgHGZLJrMoUsI
wgikjRCCdp7sUNxmy5BWadDURa6jogbkaKo0KQe+plPF9EhY5VtbYuACZlyXKjrrRlDjgMnscpLl
C9VCPJQjKAuSzT4zY6zbpM5WbeLEF1QU26qI3yci50tB8pU7jcl5KGvg0VLsOsIan0i38Ks6xwFv
48xLuUPPs34F8+VeNHGT7uDM1UU7OdXFADKbN8yKruxAJo3KpFgCfUu0a0FCGFJTnQ081V2R1is5
E7VwGxsGchrTZR2aVJOJOu+yDr3jIRoWNaLdonKbEsje1K1koeJVB8xeRyBibp2UjiAD+DZyqAa2
VW5dninfsQWQxYl6peBsaXPW+jVoCN7QYnkGGi0BJaejQVtXLqg+yII6ljVbZwqbRdrWChJMujZT
I3emTvwqdHNI9DnRXZLoEHTMZWGT7p3T2nUdjR/nMEzf1yYDLaew7rphrfKnko+rmjnLsk3nhUwd
UANbHqRTmC1kERrgH17ZzNEaHtBQLkp7FhPyIc4o3kTxForn7kzVtQH9KDabGc5HXbX1p3IKiTck
3CwqxJzt9x/N4be5dIulGPpmST/hwc1OY1BsQFAtB8hCsBDcvryOBxAcI9BNpChOMZwm0YaAoEij
Kfbl7ILQVIE1fRdjD5aF1Yi2KCCmVoHTlmsrlQH5JE03IRAPnQverZqx11NR5JuJFgqM7NWGpujW
UXxalxZ9KAY7wZ0lFZSW8jrvk804j/jc0mKBSDR7cpSgWfGsLFYh7y5Y3g3A36g3g/Os65Z9lXU0
XVQOKIRGQeqdWlwGFovyjPbGo9cZE3brkMmDnvN8F3bqg8WNV1YkWjYdqr0GtXRXWbJlk5tsjVN0
OoF/uhoQ9Ylo0x2bumwRBans0G039Lqoqm47waN+FqlX6AxkaG0yQk4V5V9CEFf8ENQg383pOmc9
WVPei21aO/AuoOveOEUcyHH7mXR1H4iMcc90w5fIwWZZmtHPagcv3WmqtKih5BrgiW9rclg1Kq3R
e1DRqpxgnfEoDriDNWM21pEZmh3FvPugKpiZOfbytg5X0vRiadpY+jGuA5o3mXarvvQYmtCCFqBh
qwh9xlH1ZU779awMvTocIVoQkQNjF5vMdmNQ5xCxyrYBOUp1X+bWNNrhxu7UZMBLu7LbFfK6GrEf
2khzzMPzom/7DVNQiMW9qYOM1Q0ILDXQk7qcdn0MNXLTtUgnbMo2EPdbKGrxDJKJjQONdN3UHKqM
8iKypr9S0oDmXjfng7D9eQwrHRAjXtGAnjOI5CIOp9HnpI1PQTt1d7W7GkZQbW1aDsspoZ9dEAdO
p05117dRKIqVoQXdJPEYZKg2XsTNHJAo5LuKLtWcf4vSpDifescu3Wg0S0e54w0dIGaUQ3ld8+EG
5DxzPZVqA71sY1App/dHBYy5INW1mCNgT3EFTCONRm3HEeSBYiSfoYBYuGF8S4rU7jqVicsKnrbi
457gxfc/p7hUiw6eHQXLKYyDPgrrVVjF86du/qjGgZ5GB5MLvkxUFr/7/oMMckG2RdHPl1GaRQs8
VNSfBiDOUSM70FOm2eeO7XZVbodlBtKGHqOh8Ecsug3vK+GRDspxWCIL2A4Y/ErY7KwI14Uh6MyZ
8+ycHoj099865QL7KaOVSPlZhrJ2y6ecaslnscxm+15NHfJq2BC55l9wHHZQZEb2Aii6l7sAX0iZ
/JBXEdZAus1pNpWwjzNACTSaD0rk7Q500nZphvpmdpxpM6nknZhrdB7yqA54EqRwGuFdMV9NsLNz
lqelo3mataByFwAMEObA4DL23WwO17kMWy+1RRNQEbRyAHY8JJDx8LTtwgoDaSrPJ1M6EH75Dnrg
1UXUj9ILEVmVtik3oAxhXfaHQo1/Ti2vLmMjv+DKDOcoLf0wH7aiF9l5bKvmrOsbqS0L8cot22oJ
C6ZaxFjc0DT8H/K+bElSXNn2i3SNQYB4uQ8RQZDzVHO+YN1dVQwSIMQovv4sqmt3R2onwT3xes3a
yqyysiUkubtc7suXw2Jpx9+nQW3tic79Y+oSGdFpvp54MezIGIZf58p+7eosv6v0eDf3NLhLm/LL
nFcZHJHgqirnH5pU6TMdk+u+btN9OA7pTVlK92uYpjtkLGjXXAmXf3ARI7z99ceYEb7ruLCjXLJb
PsEXTDP+vSt1eTe746PPGvKlqPlRV7P6WeTyJuvdD20VfEI8e3jI6s67QkBXX9uc7Ya6mSO4pTAp
lBbXPWkOQ6P5Yzh5akeR4HtwpLiVtKFX3oRwYUc4wzPgK0vD/DYv+2LHZNXc0gzuE54XUQeY1F1N
mhZRKvd2oEpc+w0MgTUW5KqgHUVAp5z21ugevbHwbyfi9hGCI3zfNzDXcqqRv/JauEQ+JEjm7XOv
RfI498VX2yuyO6+odiVxccn1UuxtrcurCS7bQ1IN15Tes2CCX99799R5pYSPccCtj0mu6YvwIUk5
UgV3RM1LCq1AdtIiCONMUyuuaVdcY824fwZ1W7lpuys6Ye8z4uNRk8qjhd/fDeWkX3yrSI4pUnEN
Yl171+vGqPPJZ0JLcpW1lEfIG6WHzhnzCCH3/jor5M2kwvkPR9/NvsQlWTUPTfU84/76zOD8q1HU
j/4UJDuXt59LG14ATSk/5g5pDymdy+uxH+CDjPYd68mLVVf+dSNtclsmVrbLkVME/una7QWuagfJ
g7ANbn3C+I1v9f0xGdpg1zCJVIvD9RGG+8FKLfc57/1DoJx+P2dT+qke4fqxPEGIZqgR8K6ye2U7
T4z54kr0nO4U8h3XSdVEyAkceY8oNQnr12xuyL6uB/uah4gSS2s84G96XyVaR4j3NTvdZBX8bhaT
Mat2vFH64HQalsCtnaOLO7gYC+8q0OxRlpR8GTQbDlo5zgPxJnpNcJHGeDqJ49CF38P2SLhIPypb
HlzayOfep+QDnhbTHrFv5AKaKHAg05lOR5gKhDdr1dsHB57koZiq7JB1Lp92blsqRM9KZLMWT4XV
XQ0PySuvRNF/H6V3J7k1fAyKWSO+Wua4upmMA5TwXOU0vK0rL30IZg83MuqljwkZhmOte8yVjPK2
FZXelbDLz8FUw7KWc7ObkRmKedZ5uPfnGTKb4NIpis86YfqqtLy/Tvkrf8MJ/oYX/FVLrfI0+90+
4J+//t+PdYn/fnFe/vvDpfvAv3+7/0/bgrO/Ff+oF0Rca/7SghH5Z6x/SRoXXMY/zJoG0uPlV6OD
/8Ak/jf/+P+IEUE5hgMkxTmYiAETPwGL/PM//8aLOGDsALTDBrWNb8FmAZD2Gy8CUEgANhsLt3dA
/679+I0XAQQe/4LCEHAYgH78V4X2f/Ai1lJDD3A1Krh9xLpc+r8BjIQAnryBi3igB6MOGCxQwQqP
wcKiT+EiEinJkVY2jewi/9kH/kOgvFj64ccikcjuFnYkdIDEPEk+5qnzLGf/G7JScR++ZuOSBSPp
bZLNn3mPcEruHW1CouJuLtRNN3r7KRBRmgz32Wh9bhw35l16lLMXF7O6UkhjcRJRgXib2vs9O/oj
iRKRHkKItijUFSLe19x3n33lPQCWGY8Nfcb1+QDEgOOnf07wabUMIyaaD4zID/OURInv7mlW7zlU
UsD/FB902kRFOce4co4BHe8Dya77FJlnSR8qOn1GQn0vu+rJ96xIah2L0kfSqTtoJ/k4a8EOyJ5/
bH1E0cfisUyA3QiyEEkrT13NCdz7IhXPXRog4IDQSO4Nr50KP1pMfS0oti21aOwmMLJkeaF1f5HO
PTSyvKOFiE6k77eqvkH+LAd1ivv5dZABsgmAF9uQHGC/Tw9SlwpurUVoJJrmkFY+QsHlXTo2j3gd
PAYKcdQML2w+BxHpPcQnvP35D1hg/28/ANSYwP0tV0QAQq2FNeD0A/ImZMgW5ElE8MSUMscVo44I
SSEJofEU5JnzSBPux30yPxXN/HmocqQDbMQfS9/Nd8Huh3Y7dZx9IEgG7ubHwE7KKKnnu0ko5NM5
B1ojJddWx4FZaq09QCLlAY6gDndc2e2OjQIBeWBFJuHv6jrBFRy6t82kEG1HnCvqW+cvPSZ6N07z
c2/l8dzm9h7698VtnNskmO5Z0d9WTdbc1I1M35AB/z6h/3+N6ZtC2f9AG38B7hZWtXW43Zv+Lv/8
/t+mMwzAewA0JYq0ApAanZhOH4WNFlI2qLj/Td32L9Qu+D8WaIrBocf+5i6HIvw2naAx9i0KZCZK
usCojYrw/43pBM74RN4JSo+Wj4Idfivng8xtWwGgdgV1q2Iny+StJdpgH3qcxidb8VtkTpV60dl/
dfrfKQxdTvsmL2rYjyunz4tDpme+o0laHs6PvraA5Uo4QQj2TGd5b/PxqnOq7tntS+9bQQW5ZX0y
oez2n7N8ZwFrUxggRGKLvEj9YkS0ytYPfHaURrASmLuIFvPw9fwka7tkXF26bdtZdwKT4CEijjQv
smmfUkturWJtAuvtRklVoTzQd/XV2FUhQuuwWB/zzOfp7qIFLLXVpwcBYzn4rZgCPHUyke3mWesv
meNPQJyfO4S3hvkfKVrID06HLwLC9ThVeLG3lUhvWlF4NpBXqn0d1DyFu8oeE8Ra7C7INu6ClWP/
hU09kaywnDnreQI4qBrs4tERVoOwjrvM6wovUNfnF7ZyLgue93RhyOhAtHDFRZmWyJVJpKz7XYbU
O0onLtk4Q8ODsLFkEWo/6uEl3PshCdhLRypb32nWVVNMAlxSeNo0EnDzcxOuLWj5+cm+SWbJIVgm
HEQYTDd11if9niLClUfnJ1h25h2DwgyVZ/k8Wl3venCWdF18SvLM7YadFXKAUBWSEtrf0dYT04fz
09mLhrw3n6H/Mihb7rXaQyYtHRrcsSx2S4A6Bh0K8q3v/ak4aDpOzq7XAblzOAD1Yk9S5pQokT23
pWsrNowDgIeA6nqjFwGq6O1dVf/MBkSArUEcxim9Pz/J2rkZBqKGso5Md16kdRt8RbopiIDrEhtG
dGUJgWEeBCtyH7ljuE543f6w0Dnurm1pgCi659c72lX6eH4Za8cVGJaiJqMnmwxOGkmTbJdMPoBo
XYB4Z1ju59CRCPL3KUBT/bBzyhFplOFwfuaVDVz6QZwKvhJjIaXTeFFXk3mOlK2K9CBRZ5FeOMGy
tyea5UypzbQo/Ah5MzEhxcfLFNiHEvGJy1Zg2AqnQNAN4TwSV7UO/KeuZjMARoRa6YZNXbHiwbJ1
JytokUiyxsmDAgUJjYFB6cSODBlHcKBAqJyMU3aVFbO7Md3aiRiWIqw5Fb2jk7gmbC6PIyIkQzTl
ZT1s+DYrd8RCC3O6HpfWCRslCeKu650OIKK6siIEN8UUARU7bt3da9MY+t/UQ5O4U8li4Krnj1zp
7LGRnXpqizp7PH/0a1MY2j/yidkjaNZih0x5hHRxxm/DkeGy4B5DYcT5WVYOZAkfnO5XxlLJGV6t
sRJUXyMMZD2Gqa3EZT6Ib6o+IpoWdgjPsqBxAKAsJvrNn2sZnf/6lT3yDQXvh6BGaxEfmA6BY5g4
EBa4WasFsNjLC3fI0PE+Ryxb6ILFtB14jngFm8iutXQ+b+zR2iKWn5+oIA+J14TTcgSNcsPjAqGy
opzJvrvhRCCSedleGZoeIEXd2gS4FKBi53snnJuHFvCdez144jKXcKllPV1JGeLdXwBqFXfULvuD
l/qjfFatIvzWbebQuulIFgbPKEty/cucNd/Q90BjyyzLC+JB4ZjizNN2d6gmQdyNa3LFQPqGpuu0
SK1yxPF7JfJUR0SqyQh4gjMMwDUHuf3AvSGw7pjd2dO38ye16N477o1vaL6YkBys5zGJ8cTM7Ica
ofX2r9aZMxmRWdX+My8cgRSEI7Luzioc6XzVFP13ns9Pv2ISlt5dp6eoEx8eKSdJXAakP2QUyIPR
D+Th/Ohr3sDSxeF0eG8ANLNxmjB2LSwmmu1k6CKWFkLHaav79AtQQmN5RWeA0R4mMKtX94DnsuIr
447nbejcivPjGYZDKJDtArwRxNTNxzjVYxEpJqoXwuo5nsqk3/D11/bSMB6Nm1YFIUEYe2K0in1v
s3LeAcqo28vE0zOMB/Aw2nMmxeIOsSdUNgWd43xuEHbUV1XeyxJVBb5M/5IIaTkbBnHFXnmGIXHH
SuAolB/7LCn73QwEstzNPG1+DBoKv3FCa7MYtmSmM296Hy5vlgoe+V2ZHSqZAt5pA1VwXhTXDsew
HX4SWlXRTHPc9mkXO7k/HIT0guNloxuGA3znGZlg9uLCyUvkt21UQCHZvGHN177dsBF4GwANnENY
nRaYGyuzv1QpVZdtDDUsgO1LxK5FOsd5QObncagc94DaObrldK58PDVMQFb0nUSF2RyTpAyvieU2
R3i59LKt+RVJPrlPXTl4suMYvUtQLUrLge20xZMNuVyzX9RQaVY5MxsCnKuNtL+L6leXTPdlmX6l
If8wMRITjlyAnPZOGVyfF6WVO4guOnKyosIiyhqTFocti28WykV3aT/pnaASZTFz2uzDTmxMtaJ2
S3PN06mqxMvm2SZjPBLvBx5tHOi7jssq7sbA39jCteM3VNsdApSx8WSMXSj4S9jVRYRcMt/wmxch
euf2pIZWdxWM3zj7Y2zTpomggK+E87tR0mLn0uRrWyP9HCbFhrCtHY2h5XZXioTNRR+3nkd2tXK9
Qzo7V1z25SGpFZABk9hY2Nq2GSqPSzPh3Ha7uKkL1Ggoz2n3QTbx7HBeylaO3jW03kvSlpMZURXw
M8kbVDksOIJa3KIuuNq4rVaWsPT9PJUuhCPJYPdFd1R9OrYfgNTmKfBulfhxfgnLp75z9q5xrQPO
PTTpsMCOgBMMLIDxVaAOOmz29YQiJSs/cp0id5cEFwZZXcMaeAXw3owlQ4RyWIQh297ZNWHYb2jK
Msp761mO6kTxAZ+lTlKwIZIV+QZIT4barPARucCbTnrFZdYeGd83k3A5K0Ja//cSqNOgLHjwt5aw
duSmsnss6VlmD1E4htbOWUZvL98gQ9mBf5CJQJFe1MxtCkChfkql/4CSLlRl+yiMPS9Wa2swlDyj
Hqstx0Kkgjo/ardiUULJfOH2G2rNp1KwPMXgrGVlNNNMR+noZ2jmcy5QuWKfFkr8UwmaOsR1hOb4
dAcp71B9mDqK/DKdj4OkX9rA4ht7tDaRodplJp2qdq0+Qjw+HlvroeDNkzcVf4J14MrPy42Y6Nr1
6xgq3gI9jyLVsY/S3AbCebpjPLwiotn7nFylyoqygT6XuXdoEnrh0gwdtxJPuRrlX9HUa/gTRcwK
mqDqJP+DchvlftPx/FmtiNnSgej0rJo2nAo47X1U+CFKKooc8GflBBurWDHvC3vb6egA35M0J2EX
1SijP6bER6373AaPsIViQ9jWFmDo+tRTp6JB2MczUpjtjswlF/t5yoLgcH6H1oTMebsGp5nCspfp
EHtcy5dQeT4qJxnOgs72zlKhd19qVsbnJ1tbjaH1dp44qp7KPk6TVtyERWsfWo6a4POjrx2Hofa9
SiSA7F4fd6H72pLpdmrLHKUcZGOrVsa3TcVvQY6iNVkqfskDrO43N0mfuSyfz3/+ys209Jo7laYw
z0vwlARdjARfuctG3KpDnb0MLL0JeeFeJrO2oewVb4kKGcgSVO7dN8oC4s8ZHjt/+nJ+FWubZGg2
QACjbOGzR47Ko6pNPuTa/uJ45d/gjL/Jmp7+vqhPE+1rxspe5j25v1k+pgQugo5pMluxOyEhyhPe
7Wa7BnSpLvI4SBQwRaqr76d8Rq1rr8qNvVs7oUWsT+YeUg9kLRg5FnAXH7QWoGJBLeQV0Sw4Sib6
6/N7uDaPofR9IxxLJHUfI0P+yEuOCm4Ha5WOv/Ob8OdlkxiKn7C8CYZc9fE4SLmz1fwI6DFQPY58
Ap79spvYNhQ+rHyaS9RcxMwufgDAn9/A4ARP51ewJmqGvjud06lO5bAmw/hgt+mjOw+3sp9eLhre
MtR9pnVYJChaj62lCt6p6ygZ61fRsMs+3zL0nY50GnNUj8eMjE+8So5jUd/YDt24OVaEyDIUvR6T
JO3ctMPVR54Hq0HBApvw8qxzhNrdakMlltHecacXBq1TlbBtKYOZOATe4nDbgW8pHepPKL4+pE3z
0DvNho+yctSWofUkwxNE1dgr3sOhS+bIcdtjUmbR+aNeuZcsQ7GpHLU7IZQf1fMA3CCKhbyNU1j7
cEOVpfY6v5Z4zLp2dy3b+qqEuzDTfsMcrn24ocS56KYM1Q+wtvUH8Ezsp/DHZTtiKK4IUf05c5wr
ypr/cJLmgYfB1WVDG2oL/Dhqqka/i3Vb2IBsdk5c9G57OD/6+wLJQkNrUTNMC0uEXWwnjzyjMYBG
t8wBiNuynp3WuUjsgWF/K/ap06VEUotEsMdA89t7Yvl/NC3oKlKr2UmyBRZ9/3zBDmfMMzhNIyz4
BN48yj1yWg1qc4Nxwzr/uvT/W3vRd+Dt8Kwdgo56A4lQVRtP19lXSsGetUtfVbfTj0OEAkVyEM/q
U1IftiJv72sE2BffzpmlWUObTHdx1qSoI89fvbQFVIskf54XgLXxDV0ekS3TukrayM7kVY6sxCEh
xUueMb1x9msTGCqt+t5CEhETMOE9oQIGzDD5PfgFL7oWEBh6uz9oRaythoVtpEr3aXL4n8IR923g
bQy/JlGGYttjjj6Vk92BucClD37ttYD8Tf6G9r1/6bDQ0G3UwAwCHjiJ3LnvdmXf/xnM4NypyCc7
d9vLDsBE4U1hT0cewoCgRm/M9xYHoufgMTWLg2zqdsvbWzlnE40nx5KiThy6l4I3iYzDl9Grv1qJ
2HD314Y3VHtwXUv5LraqojmyJMuVTATccbefu43TWJvCUG+VDQGyARNeFE52p+bgtcjH+6Rin85r
2ooosWXaE3e4AI8eDTK3BTWIe68WOoScsjw+P/jaty+TngwOKgDggfsBjy2wd1BLXTOfReC520Cb
rX27qcQeqXTqlm3sOGCDcJT7Gk52c6GAGiqsM7tA4KlrY6qHWxD13KC69LEZyg0VXlEyZqiwg7Sn
6yCBEfMxeQFdyo0orI81Pn/fgJsyOr//a5MYmlx7YxWCfULFTZi7+ySUV4yl3/y6/E4qfjw/xwIw
f8d7ZCZgrpdOyzN7VLFv13HZAuLq2eAKoKX33UXJWzMk4aFKs2ska/h+BHD7kIMkkJKuiVEAt/VI
WRE1E0w3EhcWl/Y4LlQ8tJ33QmjwsQ3dz+dXuTa8oejd6LaZ9Os2TkDpkDre/STltVVuhe+WYd65
w4PlAE8UZUgY9wtBVTx2OWrgUM05JC0o2FS/c1h+j7qXDWuyojLBsr6TifKZJq2aeBuHmdxzqh9K
dpmXzEzI3EiUIwAFUXFWDh544gK/uG98EKaAfQgBwsvOwVB5j1dTxWsPG6W7JwIjKzL6hUj+8fzw
a9tjKP0EuKfwEXuARRnaK/AGdnugMd2NzV8TIkPnUyfz4Ms4CtQ29pexKF5Q7RBRIjdkdO3jDW3P
pkZyBYKR2HNyOkYOr8NunyKlzDe+f5HGd6TUBMXRLE1Zz4SK54k85yXIdhv5NFV1PFV9dP4AVrbI
BMaJ3GsQEcAULQrYGpbe1yAPA//dxrNlbXhDjQXTSdkMWsXKDf6yBgafnznds52O+cadtDaDoclO
MFjekENAexTP78Cxcps2UuyAbL9wCcvEJxpcTmA8ndoMS6CgK3Z95zHJrMdMhd8vO4FFuk7G7xTt
exriBGBQbxf6oYXVmiXOhTJkKHA4piADaFIVVzz/DEz1S6PkB39IH2WzlZdYE1NDiZH0VxZ8bhVb
yAV6XODZ3txNrLwbFYsu2yRDkxF27UD3Rpq49RmImf07DSiA4M3Xy4Y3NDmZaMlTWeBKxV6BUy8d
d6nHwEpK28vsqAlm61yQnRTgTo1Bo/1pQmWecvhzT8JP5xewCMs7lsIEs1kWHoeVZzUxYwLEaFnR
QNOmuvxwfnh7Ocr3xjf0uChCFDQVGp/fyE9zUD4p1tyDaP1PtyFjZNX+pzxAaXwFfs9dwcEoi4iN
vRNNceH6DC0fCs9PSuY28RwqZ2+39AGUj1vA17XNMzS8JxWrvalu4tSbsy4DP1RTyx8sHPhGPGtt
guXnJypOdQ2u7qlqYi3bTsa23YDuIQEh1lYSZ20CQ8k173umykTGnpda6YGDNw1kwmEwqt15AVhR
cc9Qcbt0LDqGRMZFMn5H5PJu8rt239jFg6UseTw/ybLf7wmZoeRBME3MGiwZu1x98nLtgaihVXs0
o7jwEewZet4JoC1bt0Jga56rH8M86Rt7dvgfXE/VFhJjZRUmaG3KQQk/TtiqOivqXeerg+TOyyTs
i+A3zAStCaceSwIyjxh1e/JKtxYoO0Wdbdx2K5JkgtbAbQdONDEuB+3NXyxw1l6hBhU18uePeG14
Q49dWFnPARd0HFYJqP6DHmX7Ow+tFbZekSuCakLUkB3ldSUHGbMAlHUtQppKsU91Vf2BjgQX+pUm
OC3gpdP4nYIY0e5DnrbPWTd/CVkbX7ZJhjaniR5dIdImDqrwtapHe5dRsHlfNrihyU2pAwaKNwls
PFGvBJQJ1z0vhwvFx1Bh2XVZEbheHSeWt0dEF0Smwvejyz7d0F6lCTAXAoODgQStGirvmleboLYl
1P2O8TFRZ00+Aa7JnDouCp0TMIfPdlPuilolLhhsehcUd1niWwsXOtNPbZAE8roJHV/ubdp7YFsA
tbfN0QohGXWMahZ3PIyjLtQfE/PL4lAh3o2LkoPe/Lock1TdpBPKwGIyF5kHgmiOzCtaq/jDKwr/
ef4hTGqvu/K9NmDon+GjR8Q4hTYYcjy3rb5NAaWg/aU+Kf60Up/330UVZIjk8a4pH3yECEAKBIJF
EDy5XTVGo1STPkiFhiov4VQ66Iagk0Yd7crV/RXCsHN6NYZDWQFrL33reqySIryuAzdMXsDYldm3
VoNWAAgy9C6rLjtOE4RXgvESX+7WMUHue1ePFcKRur7M3zIReEBYariHaAIj/OJ1mKrH0E5vkiC/
zGE04XYDUkiTcPDtXp/AyoiboA7jmYWH85K+coe4y89PHAZvANDHLgsZg3lu2iUk5CBdKr6j4n/j
ElmbYLHPJxMoK3V9jjwkQitFATbV9tkdyatfqI+XLcAwYQXqfIcKwMe4sKwQSGTQjaLoLb+q0Tnk
MlNjdgDK/NzqwcPYxgHSPNczyBLw+lP05fwCVgJES8fvNxtUpsMApkzYGhBrgEp5Lm7h8s4ReDac
a+3mzV1vWxflaZlr2DXwoXaoswmxWahNRreV5rMCLfBOJ/3GYlZO2wTfWTnYpCmTNcgdGw/MM9qr
rx2Ahb8hPrJZ5r82CXu7Y3aV2zNxIbN+WnpTlJFc/pB9Nn0PCJa0oRiLfL5jpU3UXVc2Y0KyDsdC
xU9gqW880jYbJmPFdXAM30T2oxoaHdR4Kdf+x0qW/Vc+k/p7SfX4Tddu/fMi0TLhdQMagLhDj+yq
aMKZ7dw0R9MP4OCcu4bPbrMbcuKB3QX68sf5Cdc2bfn5ibKPshK2NaVwV1j92tdgPgSX54U3vmNo
ugzGpJhTXMpoDIB2Br3t494frctcIcfwVkYLJedejohXVQtxk7GK33a8tT5ftjGGkoMmG50Q6hpW
vOqDm6xyrVc8cvWGWq9tu6HWwVQ2c9nCFUW3BXHdV6xAPr3bgiCuSKuJq3Nc0Yf5csGxkt2AXuoB
TtyrC0rpvgPV50X7Y4LrbGVP/YTHcUzAa/ojQ4HBj7nsy25D4VY2yETVgfSrKrKC49XqBwMBI15l
760EPRw2cB4rsDdmGxqNkt8k8QVDkzjVd/wpr7QGrWVQOfIwtjX5mLblA2EBKPr9DvfJDfO10jcZ
8bz6MhkwgXcK9GdWX8CrHMHrx/akLBBDLLNKiuNlR2Totm+5Mx4jMFqJq4ryjk8tQ5BkarqtdOja
IRn6PVs9SJkHp4pd187hhozFSBHioUO4IWQr98avkNOJdfLbuVSVgwnaNP/advwqm/svKND467IN
MnRcgOWzC/u5isFzA3LV1P05d97Wt69tjqHiaTPbbctBaj1Y9Aiu8BvHaTc8tBX9NoF0JSGgQAcP
SzyPALaCMiCuMufZz9J7kjqfLtobE0zXZUKlNsrq4tBjLkr7hxEUGKraUO+VgzWxdCAixrMbZxuj
z9R8l1r2dJi7sPhIWeZsSP/aFIaCtwWtatD6oXFQCY7JYb5NwD6a9Vu5hZXjNQF06YQMp69q7E9B
6BX6laCVnQSj8PndX/v4ZdYTwR+5nzMwwJUxrds81nRWH+uCDmjU11eXURWhKffbOWg4ocS9ssD+
6qGvFrjrrhIbncP0fKEEGfezklWaJmGOHaLZeMe60DrgHnKeLtshQ3dDsJkPo43bv3AzFBWHHvXm
66wrqD6MgtTBz/PTrB2zocWgBUrQzDaFkfYJQQfOKmTjnhN0WrzopNE8+O0plCRvmwHdzGJH9C+i
tg99Z72gK050/vt/AYP/2ytGX+i344MEpGOWwgI80R4YQQOVanhqKMjiQRLZ1NMR7VjutZv8tGq0
Z8m34jHvC3Bg4uyqgjHCgaWM2tm1r9yF9nJAE4MPVeZVFyl4YGLtRF7ZveW0Is77RKKjQi5iiTY8
cZd77MLDWVZ3ooZyJqWVlJWIh1n8VTfi1iFA++pk3gj+r+2Soea9BoNRr/HhcPpZtkdlunzNA089
ziKsh4suUbBjvl0ECICSBLwvIp5V8CfY3a/rLPsgC73hSb2vIYEJr6ODhVQ6SkxRKI0uJjsFEv6P
Qd9tIRnef2yjTv/t1+dOW1VZshwBWMJRewBOZp11X4vRrSPBCTqyViXdkKjlanhPVwxlr52in2aF
pcC7vS9yC4130MBkgdDIHehsth6TKztmwu1CsMBrr4XLb4+djUZePbCv4IZ3mvb6vNKviJUJtGPD
mEi4z1hH5uuDzV36iHa8CuzUtrzs1E2eO+3nyDSMDTmkdjrVNwX6Uj2g26a3VbHxK5jyzlmYDHc+
uhxNvt9DrFDlUKKetLE8EH2AKxOFKrY3HLNJ1u0B+XeLx2gpyFBXVbCs/mJ7qH6TIpXoC0PJS5BO
DKkuDWRgF4G4loivsnbs8TjKMWv2vVdMf7klpbeDLLobnWcDKvb6cRfOYZZnO6vM6fwxs1Gq9KxA
86sfMwuA2IdCZmQ+uCXJ2nu3dlWIdjZJPWw4pmsHaNgdb/YbZylzB3Uw0mhDyMM7tHYpr0ZqFV8u
kxHD9GTo8DLMw8DjrvDQK9U6QP6eOdEXiqBhdPCY1SXxRx67cyvRsYheN3P3NWy2Hk8rZoEZzgUY
bsp0bieOcEUlHNQPadVFoQYW44BmbmS+CVDDza7bkKDd2vkdW7EOJkoQzcc8nw4eR0ya+BE6hYsj
+g8cfR9J9Q4lUht3wto0hhHKENqzXeXyGAS8ORgxCQyQo29kVYEeut1K2q5ImAkUtK0079EGmse+
6PMPwKzTR5al0x9TYZONIOzaFIbnYaGjTwoKfR61aOnoH7SYOvazpXIG9/uIwsUNS7SyX/9FoOfw
tB98kaLYFtmRY+9NNlBuKBjIy5k5ezZsJrBWYgaBiQxMM8RtEiU4unv9TNhXwKSjbnZ/ysI9TEpe
c5tFwAA9dGorgPZ+4ikwEYJkkjZCEhWP0TnwKkNXOnDzLO0H0Qu92y3N8xzRHCd09D0v4WsnZtiE
wE04m0UQHkCUE3RoDImGXjULAUXw00FYGwK+NothGjyM7edgbTlMdS/vpjqn+6avqyf0zdkqLF25
YU2GPXCGNXmukULDlnboiGKn+xx9Uvfnt2ltdMMlGXIETN3ezmJfu+yocp3vC5H+vGxwQ/0tX9pC
BCJBs5v8xkpc9JD1NzZ+5btNyODCy9mieic5zDNFyRQ8crvZiMWunKkJFdTgy0O3R54ceO7cKnR3
CJsnVVx2G5oMesBRWtBF8FXKYmxuUJ9YHKecvKSiOJ7f87WvX0zLiZufeAGYUV0SHqYelLqsku3O
JZYXCZL9OD/Dmunwl6lPpgDPrEo80OLEVaV+OHnzFfWJD6BUeFaTi74X/uM0oAEnqnh+lHJLTlcs
o2+oc+oHKRnAnx0L7aDpR51MN3YD69i6qb1HIoZtGPoVK2VS6hE9IYVUKnSd7dxb5dL7ZEjuRneM
PNdFtbi8g9zNu6q/jA8yMPn0psJq0FG0Dg+IR5HxWC2VK2BUZPPh/GGt6Ymh32gt1TWCViES4f5d
OnhH7TXfLhva0G79P5yd2XLcuNasn4gRBAFwuOVUg6SSLNmS7BuEZVsESQCcAE5P/6f6qo/OlhXR
dzt2tKtUHICFtTLzk+sKzi8KO2UdnPTOYClX/P7vH/7BfXivI5zhkNi7qhNAVkaPYokyb36Opx8a
vQpqAuArXVbrz8Q0H1yk96rCHelV02yBBl2QVpNbwJFfxWiSz3R3H7yS78PvEsi9QXDlSR6zbgch
kMih9Dry6maxe59sdx/9hHevvQuNMGDGJfCc70DYfyHgWP/9TnygiYzeR96xcAcLEEaLA9k8Ol/p
ttH0ZxSuEIlAPzGe5cah6vUQ2I1A2331ky+LHTsgd2DMtT/lvozsYFGgj/9p1hC9z8NbvYEgHca+
HdfArj21s9FvmDDVe/9tT+TvNnVT1zaMiYxyl+weP8et2dYSWeFwqf/9kn5Q8L9XGY62dfssele4
DhmTrZjvaqEvrRj/cH8p3fCZhfODRZO/e/lRMnLaU43v6RuJGsu/aZvKpJPzjhrEsb//mI++5N0y
0EcA0oPG5orZAYLraXIJ9vq07eQpIdMnu+YH3/Fea8ikQzqLgxmgCUAgN/vdVM3PUcj/oJny8vef
8cEL9F5u2LVx7PtU2GIOpE5jz0Oizcr88r99+tuT8K8ts4q31mceKKUdDLppB6j6RUXUPv790z9Y
YN5H5DG02gCAHGxh/cmkdSigSbPg1MuYfWaD+ujyvNvz63EhHWbTthBIPfjW1yMSvUIfCMC//4K3
c9T/6JC8VxqCmrWArDsjTnjEA+omZLD7/Cao46Pp2dFU8ZOMPjMPfvRT3r3esH/TncZ8KuqE6JL7
xmTo736WV/jBu/0+Do8uAQU/0U7F0IHwTPiFUUitk2l4dQR+tWb7/fcr9tH3vHu33TIgQC7apgJU
6vs6rO7Air9S/XDLpu3hzRD0yfL/0fe8e705UFAeHXBnFkJuR4yQMYa6VwtIg5ER+VZ/Jg764K68
1yV6e68HocD8q+BlyhP4+TIs8p9lrn3whrzX4O2wnoh6HicQDYOXWoE8ZbvXrq8+qRo/+uPfLt6/
Xm+ppe66nrmCJzJKvYBBu7+Lrvj7rf5g9XsvwlOkheayw/GsE87JYhvdhlxWp2tdbmGgxpKNffBZ
oPsHhdd7SZ6YqWCkwU9Ry1jUHb9CTv0NeobP2PVB1xav8RyDOv6Z4eGjr3u7ov+6cr0UkbUhvs7W
43kb7HVC/Suz/eH8RwyZXtbK+Ahsz+G/Xcl3r37bYKEBTnos4n4dU5CvsWGNQBbGNribtPhkpP3R
wxb8v78pQfaD1ZyDJdi6udQyDtLai9R1tZHlv72V72V7m6ZhuI+4QwS9gRSGhV87a651JW+XcH4h
Q/dZWt4Hr/97zd4uNds7dL6KJFFD2nr9Wbd+A9dQdRtZ9WqG+ZMD/QcP+Xvtnom2yEax6AuAJmXa
M16lzd6bdAR3Mx1X/5N36YM3NXjXyBOMqZE0Ib7GDiAlVy3BXKRx2d+fL/LRx79bCICa3YUbK3RS
oDEGYvS+2mjZVt2SIUD4elngIm+99Ymz9QR78yWp2VAiIHVMycBLy1f/vz0f7zV+guKrHFTkhRzs
awiAJ+Lt+odqIDc9IgPD4b+5/KP3Gj+MMDAo2JKkZB5Pk9n71Snz9e/X8oOS4H1+XgsKo2jpEJVD
CFI7GxaTJgsXRzFpdzXvlXuEgjw4tBrM5L9/40c3793qQBS0jztS7cpdrIpnEyG2uwqJMvEnC8NH
X/BuYein2OHs0idlLOOim4ZU+f+xwAzelQOIthvsFuCj5yA47LXNE6C1/9tleVcBAIlSCxmB8r6/
RYDFFaxKenD/LSYxeq/vQxwPTCVbx/IV7gFu2msz9nd+GH3yRn5wyd9L+3wO4RjVmuXI6yhXDmih
qb/8/br88xn/o2j9/3R9SNGSIzUMQenxn0At/PcYxu7shEjuu2l+pkvz3fXjJRz37bDK2R0HY9v7
FuFJhdMSmNmt61Ki3Jwpyr7QJAzSJmk/y1P8YEV9rwo0PRka5boIoxbTPKtBYU64g7UuPTKcGQJG
Hv5+HT76nrdt8F9beO21PQNsOyx1701H2Hw38ydwcPIcK70v8saiEvqsGfHPOv2/rvnbff7Xl4Ub
M7ozkypsWR2xtB6TMnj0C+C2WREcSFqnQBIX5NDmcyaugqv4iLW1YL/6zE811JCfPFYfbPH/ZFb8
68/gis4rgHWqENUz8KBpJ69mTLj+fkGD4B+d9//6me9WCrhN5bbglhXjGvbJloXSQ92Vt5PjIYiX
ljG8inKAXzGTY5BELB0cECn4rSZZpZ+N+4Dnq1N9KHXZE0DiEUI7iIkcJ1WHww9KF+hR0dlogN/c
xmoZFxhpakquABRz4kbHzehFpxVhFwPEkHzp1TcGR1X3tSNmBEA2ABgJIU0+wlhpo/2hz2Zih7Uv
t70nUZVvw7yARseSDqcrUQPbvkZxc6YttRlEEP03HrEoVWofv4/dzl7BbICtHeR3L7pCTLkWKcDv
fE8Ts5LujAw2ee6X0L/ZTGLhv93qFSddnWgPxGguWP1jiUnvnY1pWOXSqBvrM3Rn4WExTB2cL8fb
YNowQm1rGA72WLaAX2iKmN4u2nSJlrarsmZdqpJ7O0trVp+UTPZnM5tK4PcHCc1UvaxrLgTVWdj4
cRo7P1MhK2iQ1Ceke82H2ExBCe1t3vb8dz9u1xI2qIwARUqXoeRvRHUxLweNdnnb23IeE5nZ6NRV
CZbVG4hZb6d2fVm9XxNpfgMq8UK9F1jNboJ11eCdMsDlkXsSwLRdhxm3rr1609RnFmqOJrY+EHCI
p9OpCLvjmsCmvHrzdCHWsiymorvIoBIHyLOpQrc2QWwhWh27j8fIh8W5alCkokc52i3Bnzz1+bYP
ycVuyk8XbIKp6zC97Tr2i27BaTLrQ9O4EIxyftajuhYby6KGXmapSn+LbwIxfx/n6lsj5z805AqJ
2n0OQ2ELu+4Cz64nn4Kt+ursdMd33JxhoGmMGVphlHzpdv6TGO+JJexl2pMbFdVZty1Xzl9z6QXf
FhoiGlpvme9Lv4gG+RwjTweO6bwN7EXVbZRNev7lLc2UAj9WsHrIhXvQcYVysqx6xELNHFdxo0e/
nh7bhDzQmuasH6N06/p7uiPnNllvePBEwqgE+qFYG35tgghzJpZ8mxd1k/jqvtqbH1uzXqsoLng/
A8ox5J5uMY840TApPUIuSuoeAdzTZUI6kZzGvJL+qfObI/IuitrFx4WsB4SZXFWgoA8NuRoqewsf
UZV3dVc4WZ1AE8zqtv6OBzPdQbyvqu1J+FMOmFy2k+9AAN9FsM15YZRCbpdt2P7Nmkko4gz+d5Mk
lxrJc348Y224ZV13tDselLYvIPO8c5NXurC/VFud1r0pgNkpFnAtyJQ0+ejUbVUD1qv+ROGvgLaP
cFEdTB3Du4MisuXnQExZOLKnoJY48MqU6lOf1A9BHJz8HnyZCqcsMBQOARsbUIz5dUD9sgXBJx1q
3NMYhPvraQEy3QXxy0aaMp67O+pgSOxn+oIkbfTg4peg7y/7G3pjnc8VMddbUpcjeAap9s3y9q59
BY3qziz7sRLBg8b6h+ETPIqwrqK6D5KqYH50h80JkTELp2lHeV+GzhfHSAKnmYSwcvSTBrtA7Xgo
XD7jaJ2v4VynlUX8nPMY+763wjyAm5b0qbHrLgrnAvPVNRhHpVDaRHcWEOeHZl2TOI0W4x4Mqbcc
LFPc/hZ0bFvDQ76J33wbx8wgjSTM8N+67mHWm3fHiEOscj10kJg2HoE7RvsTzPMybqNDzah8Yhr0
kSzgSQfGgVTRkIYcF+cxWQD8TOFZQMx4DUo1Xn/RC5vG1LqvbJ7No04qROAShsUo35G2hvde9rqY
EIicg0WGuMzYM9HDUm/bnUB6Li02cLv7M+9C9TPG3Pw5jtCI68aRXhizHpajjmViUaiq5mGtTDmt
bvQKTRJUOHwn7UF73P6kHgTj0cbq70j6DSrsYVX33Bnp3oIBWCbn3VyLpY6zTWtzkgE+MQ9W5ZsT
VYPjuRYIQT2FzTYn170WpP0Tenxy96TR7GGtEkhVAuUpmtre639Oq1x/ChGYxx5Lwwnbg/ckGg28
3oKLAFk8Nsk/m+pnkg9Tn9zA9/bc6sS7shFweIWdBo73bPYSl6sphscUei16ZqTjpbDOjGWjbFJa
0PQe6yBuvu9Cdl4ZwlkqvqyjlDmWIfwp09SdbETqh3Hn/q+qQlwFkEtypdezTobXSk/UL8Bkct/h
G1v/1LoZc7FUbb4rQ0+jF7JLW6/BbxrMrMdtpd2xIv52qXFTf7QQOSFkzo6XGWzNX8JHIXC3G5Uc
pjbw7zQLh3skfJiHTQ/DkblkxCvJwthktgvRERTr6B9Ft8anXVYAeTMdP9X4KLy00YgNl037twkq
jeYcB2F0GpqhzkHV+TESNpmiXWkd3nfJWH9/w44FqY8u6i/rBa6cXDIFJzuBBnHrkEu85mpu6nTY
WIfXjSVmwHvF1G24dlPhgTL/RS58edYxWb+xyY++dpboM+YFvKyNWQ69lXWJvO7gmPBou2D9nH+G
szdOAFksTd5aGx9Zhb9p26B2e8NNZ0kSe1/4BgvKFjaQ/0a4ilhOPG/LsO3N38aVmCbvmo3PGBxB
WXq9y1nzrLadel33Qd/xZtqQpD7LK7Ms0XNEK515UpIMokyaLZwYfMuADQ3nQxmDoDlGtVR/vNmz
DstfbMDVOfBh4T7LSDWhQ+rWGVL1FOVV/DwmCXtStfDlzQBUbwXbsQv5i0FedZ0DAUiiLPYrMp/a
tQ54sZrJb1B57ACQHFc4trdih3vLS/d57e84dMFTynbg/raM6iZkJeLTMYWVrV9VadTLRbwqp8zi
pb7a1VAhjzJysys23aNVecInottaJF4X/tJqQemKK+eze6tDCAbasMXulcQa0W5iHFC7tXbxaQZz
te4zxngQoCYy9L5umuCHotUDR3pQZqvBEzh4DuIB/Kt5TjkV4QXueJf8mDiUU2uKmLhqOFUCyt09
lFxmAmwrAxVkVZHcRxWqrqihY587LH/3ZqxEfb00Lc+SdV/HUm9rv2UA7PrezxA/aLvxdZUEhyTm
UdBkXeiJKU5t66/zr6X14MlAXibSXPo13ueT8qFAQ4biEusOUPpAJ/VVrVwbfekYmLVd2nfWTdfL
HGw3WFnirQzqhoBCX2svOQ9u4V4OuCL17xVASnPur9YlV4hSVnGx2M1/BkygmbOqpQs6/ko3P6v1
7Ti3REGcHJgeTJfWyNHaU98E5slvUU/kqxSgKmu17jyfGO9/aB91LiSbpk4uCXLsttyInu83zQgm
1101IXS64HrxZBkHY7Tieq/VWrQ63qJcLnRsj0Yg9zffOlP/gTXFNcdek2Z4wn3ZkCeDY4LLaC19
lwm81nPmDwvC1Sp/QlVFoJqEthbIxRZzzzkUJSzA0ZTBztzRKxbYWB0NzCgub0DJYxdQDaMXNRks
Mf3WyK4wfejpdO5hrC8XrLz87E0L2l8ccBiWI9Eybo7T2Lkh54Ncw7QOCI/TgMn9h4dUNJU26y5F
wffAvlYLJQnoOzxUv/ZO1k+wqvIuH5C2fRtPtNkhiFsmkyFmRgfpDGOYOTnrIj+Ll0T1GVB6kSzh
/+62G7h0pjjDP/XYL9syg8dYLjh992ycv4EAiQVaILroZe/Z+mpjuj+NNVE2c0mDcD7cmNgcAYLa
oizaGs8CtrxL3J5OHyxstFPez3EUl43slcz3t8iDdOcxcYek8lyYd7oV/hWFb5incLHhv6kAmqhP
HhKZxmJN+m3I3RoDPJPADdWWFIgSyCMnb5rJuRrGhv7m3AYDiCvR/EPoeuEppNDe7yYc6HboQz17
R1YDingEQmH9Iuqw7XOlgrp9i9kP/DTSARYxQNyFzoOwHtgtWVpxId3snaH/2n8liiAGYoFtekYY
RJJBeoiiDiH58XKu4oUF5WCJ4CmyVemzNF6lSxGECpnGKp4v3WCjnxtqIZNK3EyZr0SwPyZa1X6p
6n5wx4iFwdcR8Ii4qAkDymtZlZ0v2Gh2kZqkC9d8Iw7vpYe6QhzlpCsI3YiLgmyr5uhlH9uYw70v
hwhm+2Rq0xh3MThK6qG6qmCXnq+boInI1UxbPLGrYm1f7iOZcRquDEsu1Aq/K81cDWteCS/oCkIh
3Sy9fvPjXA74bBwbOsipm300qMgRmIm45rkNRIqxSLJd5OqPUwYTGduLbQrtjj1Tq+keSfDznrW7
P1eQa/qBLmlFBckjiLyiNPK8/alup0Tk2DEtVP4sJo9vT+UdzErIX2883ZMzemrhz7f6MkhRhTOb
TrUv3BHLGwTNUiZNnyVx20PmzQISpHAjhW26C07Eod3GPjpEUwLlwLLgwqW82dzLpPRkc7sgDjS3
k0FWxkQ15PmhQpV1bhs5+TnD1uPyKJSjvcarS+25cjAmQiTpvwH0Zu2+RnAmhJkUFkQv9BrEXWel
L8/mLYA1jQTUlNlk2PS6j06EOOZH/U08CoKSc53wyKpQrlh0IwyxMj9iG1LgK5O8OGo3kzIc3PSp
FRW49jved5Wxpo7uAN+0j9v6ZhjH7mGeFq/HvWfJfnBqBSppIAuP0F2o/DUjCE8PT6ZGLYQDL/hN
WGtiUn1F10/VEL+1O+QItAr3+ibyjDelG1Dso8Cx10arScnev60DSyjqvU0bod5W6cXNlKOQXEd0
GUDLbtv7xncTATq5t24snDdY35Uc98b+9D0bNGtqFza0V8s6VVKlK8jLyRFJImjwrkjoqC4cm7K6
Tyq3hDcLo+v0ZVJYPE+z3Zfk4DQyrvNhCcR2TUFuvUO8bTV97fpeYNqyYZpPETWDWu6XrJkOr/a5
i/0L2jKjKA3zguE8VI6pGAd0ZZcmXVYas19TXdXqllCEB5xWKFXHm24JbQ3rPfilOCMlWzosY0JO
hCaTveXT4JmfQb3G6jpUdELnx0it5O9+Gcfu2kFKomAZ2Kr9UXiksV9Uq7m8wM/a0BMSiUJ148YA
iOmidb4KYXDxqPizAx604iQ7zu5lBvsaTaomJqw5y8Zu/bHHXDGoUrgYZr+YeqTHpDOejODBoAA5
00DT4YTJ+Rzc+H0NcnU2Eq9FIQcPxZIPOkI6GrAryx80IzS2XfBEbZ9qmOcp9u06UL/aQHfLF9bH
IKxWca3IA8eMxn/1YYoITtxjOPnbEa/jSxVD5t2kUdu19csM7bqH6okO7bpk0xCx8US82d9fEIgt
7Un00ga3Zl8mcgBCeL2LOmtOE0Yt8zV6TqH8QecuFE/+yKl98tcNsm6sv57DRV9otaPf1O89MmxT
GZJ99NPBGE/fxpHd198eMJkUQh1i4CTNRWJqrrJoqVx4VQsTbC/tGPXV2dIYrhV0eReTICdI6rY0
qq7iP+gNCfIV52axljMq6vnOJ17sffWnIBbnQatmvElq3u55NEvffFEIaMDJETpHAGXSKYQPJb5p
dmylS4qsWLXn3eLvK8/iKcFmh8Xd809WTL5WmND6MQD2Md/sjB4KSIM4WlC0Ddmx4ktojitU1ywP
pfTa3PhxL15U2C/obtDV18Oll4MMkhR8kbWHgjS0WNYgterJFSc1m2+J8RE4v/cyTr6ufYAUtpi0
0n71aBfjsYt8DyLNOpQNEo853dFUxPK/X/Wq67w11QsfFeaJVdvgP+BsGm8wacbf8qaKbaubATDj
/iuq0qDqU9ZgDT0jgK+xkG2Yt5WgGtErDDMQOUNajL4I+gwQFNc+NS1EI/raODFuCdorePAee7xo
9HFsxo32ufSxe9MsUrTznxAttimaVzbiWBKjcFaw5fh+n6BhNI96PrQr3obvHA28uQyiVpEMpdy0
nr2usg3KocpdJ1Z4i00pMXo+x2qJ6y7TocZgeYE8z+Y0JsQdvWnb+RVm0BH/5tOkd37qlCDzPfKS
G6uzZUJkzTXzhjdAo576cHtqF5TZS6aFajCqphuY8QeUhwxyFYtJ2O0QhILeSFolyx0Jmq2BgolP
UkEBRJEBN6Wz6duqTFD9RAcYzyqLEkVNtim5NnVjsFeRGu2NuNOGd2j6tuNyPfdrUqWopmld+A0Z
fPwwa5MCFjiHJ/GtcwFUQjj1BV8T2x8VU57JNjrYCkVSj4APCch8Nk84xaVB1dXBl3rZ++lqtqHP
zgikcDs6A2ZAFWHaROdW8JqeIVKkY4E+wvhb7JrGZ5So2r8ACDXZst27tcE+jhzjs+h3OeRVAJ3j
A5mCir5smnsx2q6BFxz7uq/Zde/VqwfiyBZspyDhLboiNWmS24E6iv6a9RwvKKVVTgZCj0g6s225
4zVA6D3m2xg/a9LLY1Xzech44MsQ9ryprW86n9tHiDDQxxMNWhy5ltMQlhtm1qLQ1dLhbdcOZ0rI
sNiSek2o9y+icYwUgGbH6OijYzEUbhM0+Qq7qlOnaPdl/dvuGBykLYNPNxV4Re13H3aToOwaLux9
G+EQ8C0iJNwfJNk5KasZx+MT8GjwPcGi0YOBYhjVqOyZhfTeX0N0UJFt4WGXHxM/o9O82Ud0mnZ3
gdeNklwavxZlyNR8reN1nU4UaVjTsYa/Ut+iuzXedvVWtYVaOUnKqUIeXIkNzptyNiO9BfzvPfYz
jFq8SaZLp5Ilj8bYn38b14dtgakwtCOoDDqL01vMx1d0ntqmRBFj1xTmN2quhMXid5QmWshN13ix
/7h2XhI9trxNTqxzaI6ik1YVUVRB2rJutGLXFbYRkbWjqaO8WTsO29w67g26ACCfHTE78UyKKCNt
LmMdYnAxd16I9Xp0K5qHWDOewgVB5I/xgsXxGaGYOLimXRRLZG/g9NTm/Ubhw5SJYs+qxh5fCGSE
3Tskj6DeSNS8fIHuvO0e/ajmjzi04AyySosGZiKoCi7LoCvxCj7QKr7FSTX/HGuEbRRurRZ9cBjD
vGniMYy4smsUohk9h3F1LRzK7KuWx/GEMkF05tsaanQzWKCRtBAu1dazNGk3wXiqauq5n63c4u5Y
k74VsKb7cjkytPJfHd0o1jyyt5NAE2JcR3DCoFodU6hr1K1L5Hjj8G+XdFF0g47DNPxuMSEa9go5
c/fVqEFSnYU7mc1GFx/EsS8BcQv9EiwB5gABn2M0QMORt2f4ZfcBzZWI/pkSuR/izSXX2o/5jxCH
5ZLP61YyiSYdskDRCw4k+rM2mTAvIEgrGzjU+yxZpmv0BJG/so3tTQzXVhni/8ttuMd5PwFjTxcF
iuVO0bMxzUgPi6YJ2pJk/dJBY/DdMRpBfeAZ/ENoiC5SJQrdYqe/GrHBaQG/6x9WrfIc9Ispe7F/
F+s2F8BbmSXF/E78oS6uf9Rr2JZeNICSWi176ck6uA6lqU26Y+e9aeOE2nQcNaclIpPmK4/59GRM
gGCubWBA4sH8mlVJIn7idno/GpFokZkanOLFIHF6DXaIZmRPxlcuDSjMfHfmm++svu3UuB78KMSR
SnZMr6UXjHODjaHqg6yKOwyoWAWMK6TPbCuSiPtn6Lb5yQ/m+hjUtD/IcFCwPXL93A/7UtZLMhRN
jY9JGzh+a7SDGW3ScFv3k7fpuM3QM/aRBlq1Fz0pyLqCrjk2xqHLgjS/oVg6OuQMlUuVErfjpNFr
HAfcOHm3vG/9Gx+egms0OUmxBW8NMruTB2Z1XWBbia90QAiaXQ1Nfjc6xMGVD5tfEqJFCb5L+BDt
dX3b9iGiJTFzzTVd2yhldtnPY0TWolYqKYDTM8jkrDjNrDFhk/oDRZZvZ/0Ey+u8tchGSCgDgWNq
Dlun4VKb8ey8TJWFybBGKy7BMS1NEJxYdFUwHBaxxvc4JPNn2VR1kmNJUCpLQkbuuCfjOCVzH/2q
PQTGYTI741S3KaXSsV3jFOcJAwJUMsu8hYDowSYjxnnGBd1Pj3rbDYYG4kfSrPzU7HF/p+cRSskB
QYp5O9g9HxsA7tfQ828AbjOvQfU2wOpwn9d+wa4Zo3DGsZPT+YSmfgBV1YJWxIipIGLv095VO1pS
PRLdkVCk3AWbN0CPJA6qY0Ns9JUpP7iiup7gwVbVlkVkjskbNBM9SNNySFwVzIpwQ/Iln8Ftuh5l
FP3Y4q2/EQ1mZ7LV0TnwNtJhNKmXawHFX7EhxO5c7UhORoqpQ1WAHLqs7erqZg4i8h0teGmysYuq
37GqmgyywC23OHVceTGZ7mKcWJ4l6xB57yH3gcKYU1O15WFD3gxPwUJYqhHff90Cjjinm5lQujCK
WHzPj+S3xuvopa/jdkhHGc7XIoq2kxzMjA4+tvwvghLvwadLNJWx6DAvRXT/gBmOWuyRbc1bozXo
UMpM3XgzoQ47Wt0ulzmk3Zel4XW2rRiNkgCBNktf3zALwb3DXnDgZOWQHdb7lbfv0C+hwxtwPIWN
qlEBd7RBo16Rsol5M6cj+CmZ3np9NcWjK+dpfa4maIl9NGNwWujjUwjL9t2+Vz+rbV4hM5PI9G4G
fvAW+OXbJZ4zzOpt4TDEO/gJc1mP/fW6mRVmvbv3aPE1RYuTig+K1MuOovupg3woq2EOhsdQ6JLw
HRRWuFfSMZ7CI5IsMSX3FMDCvty6w6CisVQwxl7cvGg0VSZxJnylr6sw3gV22bdadwyXl22x/tmZ
xs9qyOyLpN3lYXRz8JbU4u62uJkvYZQE6OloFqvU7xqTh9wnKU6eNJ8i3V2vURc+DjWm2nDrjMc1
WpMjgkXHu9Ds6ynxkhpntV2jGErsQycBjB2rGSOivZbbHwR8ujKBZj3bYrNkBqfTLHKgYXCawIk+
Vt7Rm4c+9ZHZgC3Wl2iCbd0r6dxDDJY9nPWkKyU69V8rtcXpUKGjm2IhFJiUo5sajNV9gI229AOM
0NM9kqS+oIE3gLziN528MQjI4nfYuse+RK7p84QzcbXliMiT9sBGXeNHz3sD02/aOskqWqCS4sFp
ResufOZ+s+2HKvQ3d/FbtnrPq/K2rrRNOA8EA1axVvddZFdxQ0FU+j/qzqM7cuxM03+lT60HapgL
N6elBYDwQW+S5AaHSTLhgXvhgV8/T6Q0Iyl7SjXdu9lkVRq6CODi+17Lfo/RNhkPI+d9X0YQgYtO
O2wDBBWtNSJLgNNEuFMV4AGvCYR27aT49CTj5RuhsOOyaW2v4+RLzYW3yMvMhzYDm9i17gCAwdBO
K+iZRWbOrngNKnOzdlS2iqBfYs7goO3c3jh5M9l/T8ICSTouszYz4auxtrP9ouo0v3M0keQ/aFjH
m6g7dUsDVw//VH6wNZWdFRhL24xc4RmZpmOvlDEEaUL4y9PsydLZxagv1oOJNd89peRP5Dz8u84q
rmI39vLHVV+E/HLTIam+hD82ZRYYPnfZj1qMVsUUP9HqsvXH1jGjuV91i1YLk/aSSS2yyRENjEW5
d+gna/d1nsuC+EKgSBiGjEO9CemL7tb9yCZT3aVrPM27xtenGjGAmcanNkll+krObis+JiStUgOc
Lpv4vu4ytGBBXZeeYAVLJ1e7LNuF+1HBAszDnlFq6VHi6KR33+hihikLEtiMZt9RCyBB8cp4eNPM
uS+uuFYLtV8pDFhQs0soRxt01f/0pUU2blWbXM8VXQ5JaNl2rT8rratg+RZjGTSCEpq5eAfDUjwM
aDsi4V65pLXvTaFUfzB4kMsnf25pzD2WumDh7MpB1gfeAQpeIiPXZqvBqdQ06pNQu646zjFDZhZo
7Erqm1XWlXu2G0Nbn0kTNdors5n7csOFwdsaohjl6vd8flNHjWD1inJSB6ajo8+5eGpag5MpKBK7
NL4A2tvsiTuxGR8wlF2axpPYsdujSUwHkgOHai9QaW/x3dcFoqt6asYhKyK7Zwu7S9baUVlorg57
icZqI/eF608X5stZ6ttYUjZ9y5SjV2AEvjIRa1ijZ64MY95QwizSsXEzFpCQV+4sS0VqnjfIHops
tegDskp9SJ7NNa67TR3rRc0xP2rmrRhz0bgB/KblngjdWeR2skip36YNJbSc0rJwhivl2I1dBky7
q8Z4UsZFdsi73lk+xhF0lynd7WbjUeuSZtinYnIRK8O4OeuWZvok3qOFc3MAAY0M5ydCGP0ayYkt
imOTWvMI/zv005Pv6SWkneY7elIfqm5iZsyKxe+PcWa5VmCtNmEiKfuHvIOkkUCiyqtiawig+dxM
AS8WeW1uOlxjnX1dDvrkT1e8gWk3b7uUHHKxtd2snL9p1UIkSZAavdUMWyCpERSjWR2jeEvTrsxR
1I4Jd2i+wPbdMF1304LGxHKYdKw0cSqY1q7QZc5JvSbcsTY4C4snOopGondJZU5qFQDU4N2Uvg+0
fkBrJqEMVit32y5KRh8RXACx7g35ZnLF4D2Sc1JVYBOtGIpnqSFiugVRadVd3uax9wV07I8PdpFZ
9lNqcJs8ymUojHtPZ83nrk6JK/tOdns8z6g1qw6gi+iM2bMi3XZ67zTJcU7ORVp4ztkQa6budDmQ
rFk2czptyrIrFRS8rsd6WNRy6E5L5i35lWuiPLmLbTnN35ZBpjkMcCegs4fKa3ly9OQWVLbujo9r
iW0svEi57XOailX/9IyLk2UPYF+4kPnx0qLnKDU0Xp45yL2yMltsTSp7p+9+N4l829d+LE4qLsas
DKXV2dN4QKWS+NneLudhRYKq1dkiw1Z2yRy2JRswCN6KjOyI1EIMVwtNXHVyU+M/Kc6d3Q7es2pB
XwIxV0uzUUPfTxuCS+t6UxeLfkb2oN/nZYo0xm+Re0WZoc1vldajMpon4PdNPbEyxdqaPFgQ67SG
LRXqGD+71xIOGyBY05ygcGqDbRCtXY3QzR4Pglt0IUh2EMVu4hJXwdDjajwChVnlaTE9cJt+VFYD
phqbfeQsE2K82ZQaiHiZ2DbPCNCx29YkcOfaB/f3b+FsyxGtEGWspX/DBuW21Zm4SWehT0zqy6qH
tI452pM5JfN3WXKJQYb0yOuuxbJMKlyXwswiVFFTHGhuxkJlXi7RMhzp3jrbvq60i0ZKG57ntVcg
cLrPj8daUTuf8O92d6ehSfZ2MtGcBNqtiY27BNq5Ybn15RQh0KhVyIOBOZHyKNMkEj42UXkEDfZh
yTlpZwanVzlP7ptvp8X6BGcH8NstuMLsTHe0E83Uox+6NF6fysKKvbNEh04fvayztAhM6PP8ri/p
zg6JM576kNghiPC0NjSeyu7YalU426TdMl4S2lfyJV3r2REcumECU3LO66Ksz7adcwWMPV8xtH1L
Teeusld334DtUle+DlznbZc18rOgiASseCbPa9+orMB0rRRrDnSyLHdun9jOrTYjtwxt5U4Xzh5Q
XkaNTUFL2Fd2RaIMMzonbGE7D0K6+isEfpWDwEgnDsqpGAif03D7BEOdGFnU2ipmiXDW5UF4jWrC
1bXWIowB9pwA5Y6hHVgO6vfcFeS8pUID1dQwAGhbm5PaCNG21u91V83ATIkOVYHL0qvziicsIM4p
tyVqa1L0J79irxiEurVt2ykOLVqFbpe7mkIfVSv2rELTLsaTMh2hwElS0PdLlVFrl8GPikCTGVcv
hhGVbbsYRDYkpl9fX0Q82ODpBW3cV3HTNXKjLap65anWFZvY5t4o9aoWZ6S3OiJHKEdUiGk3rKEO
4eJveCrMbkSTxvDDiVUvrhIObraLPE8/RWlQ3oEqMEFG6tiFGU7tuNR8j10M6lEB7YVs0W1+XHx7
cH9Qh9zdSmL7xROKlSG5ywZaKcNlsd3n0U908DSV1jNxj04Oogkh+K1UYHNIODNxEtQ/waEWzcoD
UHWX4drSnQbxi1koLyzrtZr4pgtbHFyjdObAZXHqHnm2mHmUtk4pbmSLrCgsGX8gtis+QEcV01mP
k7VUWqgnxazt7EbTv3tl071y3FvGVvCKc+sRkFtsrD6Rp2EeuiFqem0uQzga/wZ5XKUFk7HmX4N0
myooUrn4tytCxU+6/9hvXKcjuzfs7QZNrF551BClvkvVQDN2OgI5oB393qrIJwCBtRWKWqPVaeYt
J+LezoPpLDo2BI65Dcqd8TKY94aIsszv3nio5PkWqFggmXM08zOdaWtE8Dl1Tr4bejD3kHQvLrWW
apeCjCi9oRe0HqdmU3k88ajOWNoT0TpjczASbfnegndDpttGvoQpCRDaPlusBnG86RjpsTFSnmGT
YVZuhCghH5ij4OO5ctx6vtHQAnphpRXI4KgYHq98NiSnito0b9e31C0wKxAa9uUkM7gaSodV7Kda
qTgN4Nt7jmUIUu8SMElfn9baso06ePHk0gWUtI9j4evOMQZthyNbecsYX0EHUK8kw8vSkMW88wnE
NpnZWaUm48Zm9JI9AtWCt8UtPG4ROm8FQLcP06yfZtkp+TwrXKMeSKQn+jvQXr1/bz1oX41rsHRo
fs0w4DFriJhJuA7G1hgwa0760Ch/U8/CSV87e1gwYzVGY2QKVRJnNOBKgq4tpv/RHTWDgaWp4cP+
B0n5Pty16+1QkJchj4gVCazpImBJKPRWvXqsLbqD7GUY7vpF0zdVmsFZd5q9oToH/TlTTqD3mryd
Fvmmz16/hZkZ7vXC8U8Au+PrFJv+bTnpRhHo6wiMU+jFJpGOsVXKXPa5mOu7RMvTvYHeJ0hkOQZA
7ijD7XJ5QCPSngfEKXdO29uh1iGUyfIKyr6Rg0Urh7xgt43YA0TJZ1zp8mEcETWlyeCeFPOMFZQo
JngLAD7KaZ7AwbP2eeCuoVVo6ugXdKq9Ncr4SaxJsvV0ow4In1uCkY0l6FsbpKMR6XF1bT5LIpvn
UvfVt0Qr5kCJxJBwa82CPtcCI22sIixHQwtnD0zNtVMn7OKiRQQ9X62YagLW4TVCz+ncCoo6HhXK
TTIgs/gPDLy/Z9z7GTn6D4aOhpYLP85cd2twRmwcpJRUZTYZ6kVKfoMUIuobKk7j4BkKa2zKHS5r
PLcT0Y1N4KK73fcFMieSbv/QBvJ7OTs///wfvif6EmgSX3DA+VNrdtuy90R62/CIA2s02TACQNjV
3hORTq7u2CfuEELjp34I8dkMf2BG+R13z6/5zAlDCwFFrbtteJqUUZY685Ubo2q2DC4eNJOOd/jX
tpff8dT8mtLcqm7phGU52xUgy30gTjKvIqOCmt8XWQNl+K+/zO84wn6Na4ZYVn41mfYWEN1EHWPU
GwWb99/8IS4v4z+8Z7K1x45kRns7uhUsvcH6m3BmyT8K2/+9F+kXs1WvElXJJCbHhz08SNvlEPv5
NcGrf5Sb9nsvzy8Gq94weuR9jr31hNrgfUQ1jJ34Dy6m3/vkvzgs4xk+0Wa13SaQ44HXjpwMKTDl
f++d/cU0ZRbSsheN18ZcK6a6HkiwW5s/cLn9jhFa/8Vg6bRGNWF757JJQSo/uzq7zCnOQhQpSDm4
gRwwS4PT9La8/u/9PL8YLz17VsPkVhiDjRlbxrCI0+AO1v2//uzG5UX/zx4z59e0ZjdfLGdcErEd
8li5m05XfhPSB2UXn05VMx7Eykt6BH+yM28gq9b81ehWPY4cM7eSUypymTwKodosgoGbtOSvb+O/
f8z/M/lqbv/6LXR/+Q9+/9HIpc0SGMx//u1fdl/N9Xv11f3H5aP+z7/6yz//lg/62yeN3vv3f/rN
pu6zfrkbvtrl/qsbyv7n5+fLX/7l/+tf/tvXz8/yuMivP//2/llldcQK3mYf/W9/+6vD559/M8Cb
XPOS3Pzv//hF/vYvLj/Fn3+7ytamfa/+7x/29d71f/7Nt/4Em2g7Bh2lhu2Y3ODT18+/MP9kAitb
wnVdjwrvi+e/bto+/fNvpuBjHFTPJNTotuFeAqy6Zvj5V8affOE4rJkeYJNwHee3//3d/dM78Pd3
5N/qobrFZ9J3/EzGz6SMv18trsdY5aBZQM4g2ILtX23ZFoJWxqMYeKmwnqWjP5vZAP5ONdEk5jZ0
sCwF4GxNVN33vujCdM2OmdfbQRejP8qrCn0FD9Ae4eg8npA22UE1YYlq5ze6I+Cwl/TbCueqOtvd
V/7W8Gn0MlyssYWz3KiZp7HZo4YWA4SDUd5qeqUfNQLZyVjJzG2cGsi5ICHCfEoAwutZPyTDRx63
Z+QbBs65cQoh6LfTCPVmXNxDfNN2ikKSBS7JsjflkDRTZUaEy+wK9dudWYhD0aewNJb+4WR5YOKA
wJ8EQuZOWQjO7wb60gRUUvQYAhktK2QzMCSwOxqr3y6dZqi8Ag46f7Pi+QWPQR+UnTsGFKfBQOnM
vnrVbnxebaSF9YdYGcUxBE371fW+K3s+F/5QhFWVricWhSDWRwBF89IkNlk3Thl/uUZ6YK+6rZbH
YjHtyIz9Ikrtp7xnzU/N3ggdxI8hY0sDKYWMqYgQPD0Ry//JSMxojSePofKtzyFAuq7NAvcGAaDa
QMLDpKEH9nFUBZPXzqGmq6ehxASuuc+0XqWRp/xPo29BBVDQciQm/OP5uquX/YiPLBBKO1WO9Tpl
8puf66+5MJagUtBk8QRhUZ0m17lPvfacdN0d7pN7Oyfn8l3v1o0gvmq3zM1Jgf9GOByJaHPM89As
RsjmcAJ8vOOhMu7G9iFdKpR1Q/9t1YujJcovBdizSRFjEj0GflGrj2Tye/DmiemU/Vhf2hfTF6du
SNF5QUHaQ0qPpbxTPpJHZO8hzABmqdj4NqKzT1ePUF6oal25XqBn82bWev1ubPUbImu2fT/bUW+b
XdgjY49Q5CbRmo0fKp9vKPaU26xatmUJSb5OCdbcVTRI9C9F0Txj92vqn5Gbo0e3YjcA3YHcZmyw
xX085x9tHGs7KzevB/4bi7g95dw27LIXKfRw9FxcnuTVoTq9dPki0EQ59WSlQxNiUP9RWwooy47P
asq29Txf1yhDNknzUGF3XcburmRo15aT6xNq3CF2xi52dt2JC6hrzzZ+42VtCGZS9Mb7IzB5i3jD
vCsSrhJhWo+WUz2n+om6y7MUkIaWj+DOX/LbznvRxjUy23pPp8pLlhVQG7bZbwfRpGGmmjtjzAd4
APSfWsOenNN3IOqonlCeEvv9PtTNVeyz07lm+aTc5LopuDSU4a0BTZokZVtriA/bDYlPBi4miiKs
/cQKFH/vJQc1escinp+W6ke2FJ+TQHm4ypumLb/SxnoY7PEhqSBaa3fdwkOuxNlVSTDo477Ay4el
ds3hWVUoxvW5BakUYjpordUFncjnoCSLO0rnu7w27HCMs6NZ+EdZLAnNBDYbw5pjiJ+jqipeF3ht
wES29OKi/v2h+rjeZOukNpm4xHTpwx7SYe/EXXsPbnFYS32fonCIMlih/Sq+sCKGq5NBHdniWmvH
M7aQErNP20RDqh6nDtJI+fmrTOwf5cVxpq6mtpbf1+3ak5LoYx11G7FNsVNYFQWP6RxkXv002Lzy
ejOgqEsra4dtKrLn7CkX+b2zcvOMmrpi/ziXBZWIQxdM5vKMzPp9LV67wr5ZLJT3JSbbDf2XtrHe
X+66lbM9UL2W4igyLv5tg7XfSt80Nd6jVdQ3S6ZygGN8eYN3FPkYGUMF3eygw2IzBeqbFRjLEh/w
rzyIRGBMxa/clNVx1MfnYoqkVyLVdHUjNBuj2OL6RbP/Y1qTTV+axo7dZL2FePaSmm+kMtoNKlu2
Xne10MXB5DUuatVhzjfO1A6R48afK6sTRpzGCxLxmLg8o7RukEdRE2sofXjNTJRI8N/atX1PjeHa
H610Nxju9YBmfKdwiMvJKbEqkujCVhGOCqyJkruNMHmbFsT7QI/5mwZl31e8HqikOlzF8jGX2tZV
8V0JYhv0vron3tfc6ql6EeuER6T5wkNT7DwHh8WSv7ssRtuizrZ4/pqgxlG1gcF79IGhD9LRbpqh
uLPT9Mc4SC/y0uO04GaESzMjhTkk0LXViGB15InGSIrXTHc7FDoafolCIkf1pRfWN3J4Dv2K9kLb
LMCc/YpGikv8y3UsYoyUASAnYowo+FeLNrnzGPwYfTFfjaVLR1fP3pBu3WxibaifSwKmgXYvrJo3
fQgnaOzhYlzlPKnNHjBq1RyeYWW6XVyahSDo2htJaOF1WR9KXOD3bN/dVWl4z9KHp4NQeljosQpT
Na7bcc6HIxPRiUx59V0A4gVgnFPhe1sHinhT0b0bpClOGen1J08ALOSQqBuprdUx6X1ecceYjrNT
7lSu6TtpucamNYUZxaRnho0l5ysDheAymffahMZJT+Mby1uRoI9HA74FS0ylrbd5MnGJ5Y9KLB9W
vFyaR3xktHN97RQ6hojWrrZpmmYbwOMi+WGMGm9OXgRdnSC+GfF74HfdykUgEnGmfLNMd87olh8Y
rNB52OZ2Bc5GCV96oSdiLEK2UZ5V25Xnn/+Xr2Z26DlQ61Uc4KjXb1qMXRW/lbGFoj/4NVCUN5YT
la6Tv3fRhjAqreux8MpqZ0g8V7PgCoBQu/aXJDu3bV2eyLAiBqDWZmyK6SkGhzkqwt9sheEZruHQ
L0sa8fAon2cXRhFHfDgrasbs+HpYugwMcvY3njLNU7JWa9hPyyvX2nrddJb71GvLY9ZJEkWRoaG8
MHADSaST6mV1h+zK7XUYO68iwuF2Rq50C3XfRhWWsLOlyzsHiG5fX+zYaD91xotZ8vz0Qqc2h0dc
vHI3ND59BkWZPmCgRZgEapj1XnLfDiq7s8zDRaBw+vmLDeKwHyvHQ8bmku1vN1Zkcry0ajkpo3VP
nEpp2921tYXUq8Mbrr5NI7KjJcA/8+wQUcvzHDP2ILtHPnoOF/tqIkOdrAF1nMz2WLeAo8RckCyA
yzQkd+DaXiROyJUupLljd4qnR0Bje4cL+ovmn2yXXMKvbLiJAC7Zginydt3k/xh7fsja5NKUVNo2
3CtbodJ3ff0ahtjeSaG9jUVOu4dVdRFZFW5g4Ms5gCaHaHxf0qzsD5bfwo05j8iU0S5qMBNINye3
3hVlawbawPFYA3OHA0O13rnfuwzJAAH+0y5Xy3AePHc4axBmZ4QQCPl+OAN6LUJIdAOz7Gg5byrW
ttY6YIRu8o1nZD8wZxQhksAAfXMf4qYYNqaxwIsNp7T2bqcKl31OTMmm0VWIe2bXm/6dgrBT1eSE
fubzWOizZ6UTXeHM4kLlM0DIPEwEE/hstVfG6BNusoodjRlDeBHmGoUMRlR8VY1eiav5B0sL0z5p
nsJY91DYd3FRQ6rO52ZJd7ozKxwH05Ns5merM69iFF5722jRzRbbyjDSc2oVe9Mr0x0Fk8gmV4Iw
YBwCkx0oAqb3SPa6tmR8CcfV96OZ7eGfHruMeA8mR5RcgLdZ5m1pJvhsjZW4EbHXkVvawvUR5LP1
OEscuG51Rlkg3BybvXGYJmRapiweRpOoDju/XfhiqC9e447eHtT8h6YHTp0hDzihAhNnyGCFAoIt
0mHNy3g5VQrRNDwXuQ3ZjhSINyXdK2g7+pDLN2FftoKZMi6cNoFq0/3aWR8YVMbQqrUnhfrKwQst
WkxURlE8c9o+tgZzVi8dnhmV9a2OyVKp3VtsDGaYu3a4rHU4NdqD0gnBcCsXyWGGlriVgN/WLe4u
SPS4vPe8+qXt50PGLFILfQ+Mvu5WOzuPuoPEJu4vdqGA1RjsSeUgwf74uHTdN6cwP5x4/uoL3JWI
1KAZCHiohbQI8CSuvVp86qlxH1VddV5kGjVufdQaApFRbFhRnhXkPAzjfp2cp4xNPipl7IcFxF8w
JzYcfFo9NmpaQ03FMpTVB1FD+GI9TNcDCLrRBSoFZ3MmHItahh907PaqXW9XIshzy3kcRfkw99or
zkkEcyDmeMmrgw45JxsuWEO4zDJWFg5r8bkWmiB4ZzoxoT8WnJxRu9ZGgKPsOkdgBPvx0iRP6Ncw
pT815lKFl1caNuN2MvzQs+2P1Gi+iGMwwoIUtLliQEzHl7wT7dFPkiSCI802uWyuKH40N7rh7vUa
bQfRKwxyjWaWUdeaY4QRIbCbogy4sDnCLfNMU8Kr06wtYxfGFzx+lxW3SreQbUOYqPK7N8dNoIvv
wtTOo50fjXTYsjPXYacl20si0dhgVTDvRpEfvAEGr6zzD5T9LAXW+jIWt4vNO5t5iMdnNLdBM2vn
xLVO3IcMyEb74UqcIeOIIp+oMXP2GIybF5sZaFy7syGtKYRovV1Mt7kSenzwuzYh5sAQu5ULo4md
JHLwKgRuuTwayJiZaaEO+6u1umiCPXsrB5tXkv2/zEdulsI7iyJzrxbNfsjL0gnwSHCi6c2eg7E7
mS4EYeeEaoj7E1vbYaULLgIm64LEq7eWK2/a0jtlNrEjnqMO2nwZYtEsE62xoqWJbwyKBBBGBA76
4rBc8KWkQ/zdor4HfwnU27A4QZ4u1sEwX8Zy2WOkyQ44kt4VJ4Y/BH5CeQ/T6bA1ljrZuYqh0iYm
yed7HRDQVumyTafnCkv+NiYTe5tWLoER42vRzdeOp852MnyZLQaZdhEQSMMtaTfWNekEmwmeZudZ
LEx1me8QFTHjtQanVffIA4p5SgUavgHOoS7bgsJcp/wcOX11YTHVPTtMudXwQOJMrT9hHp5Gb+dU
+hh1HsoFJx1ldKWXF1+VcZIJiXTKjL87JAKwB3oqlON6GBGNQV/NG54cX17uHnyf4FwibKAkBXxl
gr48wO3HPZG8EO3yuo5wclJv37k40nUlMIDpOdS9SmdjmyO8UIwy1Vfj+lezmfjbyY+0YjxWsX6u
FtsLjaFGeW2WRWit+l5aqbVv0CNla3wDyf8JOJNw0bFrNb7xQrXQppr4eWZUD17HIkl41gA+Fnr+
tMV6z8pQpc/pWDDb4ngIx9Q65D2bYYwgMJCtNgQW3g/EX6+EQN+sTnHlJ9LbqOIHfNdprnH+eVbn
E6mnZdiezDeEawUKVcxH5IXdlbmjA0z0TONaSrVa/H3Ed7ApRAGBae2lXhZ/xeb/S7DrY8NJV/0z
yvoLMnuVfbQIDX70//Jf/X+E3wKuCqDx3wdv799zENr0vf5H+PZvH/VX7Nb1gGgRKgtoKgQul4qb
v2K3jv8n4VmuedEsCx6wl3zrv2G3lv4nwzBJJyHdT+gmIMLfsVvrTzphGr5vW5buGTrJ+/8F7Fb8
J+xWEJmJH9LxaGZ0LddzfiEUGl3OOKD7bpswq2+yH0h7keQrg+wxyg9SMgceK/QRg0VLTpHPxESU
IrvOp4cezvuhJZ2KSuG9IRZzP1rtu5WZ67EiAyqoEiE3NBd5bNjxsPGS4ogujQFMWhZIk/9QmRm7
IhqQYcbTbX8OSY8/xlc8A2VhRzMPVmzx/ncbsvhTRyVNBspN1lf5eSK8a4+1kWQIbvzjjFeBAzK5
asm92yRC147umm/IdfGii8YxwhxvR0M9O2QCzNnOG23rhE7hoLxSnZK4Z0d1gMNWpbZxkYMEoAi/
SnqkavFkNjcU2PGER9eOLEJwUKOnvp/KieCUVHuscQBd9VPz3es4WGKs6tvau4jKh7V91a5TZ+eP
wr6yCWLACkVdXW3V7blM8+EGyhzEUdTmd8OXuwbJ9waZ2Bw2LWcW2os46ghPiHobsGNK8vGm8GBa
Rk9dQzO7GEisN93LQBibCXyb4LazjkOMdcDs9z1CuH6u18/c8O6duHL36PKMY7Pw/XvqdUSp+WZV
OoM8VQnPxnBA+2KfK9C1qLNt5Ou5OR3FuCCtmMSpyPTvej9Om0w62W089a+JyFVUce6QcThTD7U2
EWK4+MB1XgZQBfG2REpxI90uxhviVEE68sUkNtpvcSK6jXe8CDjOue8kO2pmlyNA03cWzE+sC4DR
yjLDag4lQtLSmvx3LXN4m6UTMA81FrkncR2uU3212L7HwT29mRjuT4XZnV10UHVtAcOZuJ8YNb28
ely067ESjFtNfWe3K04TYz+MQju5w4uRKDTeZdqF7Q3CHzPK0DzNuMJ2RXbpYpxe0tWFyhfU5bDI
eGW59yYyBnQ1pVu2lNfJ0ZIjRv6cEWw8+zom26q1HoCAumiYjP4wE6l4U/stokxPYdezlnJL6tEQ
rfhELlET1R7hEDrEt94BG7cr0zqV/jyGK9/j6ecv6JkPUpJu0mUXWZIz3+p4g9tgGnGdJWOdn9Tq
vnSj1mDeKJOzFbPz9Emd3VfI9W2pfXMRfzxnmCESz5b0KGc7R1UEceqfgy6gVzrbDHyhZUdQ1AFJ
UvFesHV9h6b5UO7I5IRBPLhI3kLyApi/bTmGRueKe1YV+74a4icrT/Wzl9r2GSvgxBu+1OeyIdEu
cdN7wjBu07FOz87yVjb+dYuu53WqdXmdFQcJbmC5zfKV99kTW+JyR+rkU79m8slNvFCs84JzxiQD
ql7GPX7zW2Q43bmRPQ/KIn3J6qS8wV5OrgGwXRB3FtlFLe/iXA53WR9KN83ukEwbW1+vtG2X9UjO
VH9aSvulSNbmVMayORmDcTbzhblJj91Q6vZ0V/a5GSzaph7o5EYR34SMnGU0DD30zpCnQKndGuYk
Qp7rTh3tQRa35hDntz//zwOCDbOyUtuff5YS4XFtlgnIJb0VN2sKBLEqYz2xjZOk78v3GbduJFzz
m2f2T7i4BdqR0rjShylhtoi1g0S7HpLM9Om2fhwCAeG+X8VDIVns+ja1wzgBSyi+NWnN5iUBKRpf
fh8Soch6A7muMGZGnpNsrKzCR86dezdL12aAvl8Bd0O7GRZCzRIVoTL1geNL55jlrMtmc+2lrXE9
9cvBrtrlkXP+0+q0Q9tbElWizRI+mkzbArzdLAhgE3FsbONSGtc/f1n11bhuvNSKDFZ4TcebRA3Y
GDAkESHfXhPpLY/AInx6vczCGcPrpYKwAlDQzWiVJgsniD4nvpm3xz4rqn3xnSib3fS/iDqv5riR
NYn+IkTAm9dGo33TNZ34gqBECd5UFYAC8Ov39GzE7gtj5sYdimoCZb7MPBmG8+M4ze6ulZ2xzauk
yrdlBZeDoVa/n8rhwGUn3DMOYWyT3w9MIsUE0JXDiXt3l9wXMp7mRHIUZ6A+DHsRussZqoPa1Nkw
UrpbdYwF0+Cpi4ihZxmExoybMPA92m7K2boZ5XKqilpxJzB28E+7AyO/KLGzMwuBSHovKJNh1O1j
kAHgbNrfc0E1p7NaKYG0ADRpYQzPgj+Ce/F0P7FGD9MdNFDagNzzdfoVDsO7dGfgqybHbNJC6dbx
Nay7gAXJb73t5HLvjPDhYs2PygOG3wTJx/z0i0Xt8m8O1AD48tZBhYucvagFPnZUEnr2buTI7Ncw
lQxioKAntdMjfi6dee6c4IpJHaBA6LR7zFW7qsAcZ1Zj8VTnHL4dJAOMV84fh3Gwra6uzLJ9qpnr
ALi8VIb4sPH5nYKutXy4RYCu3NShosu+CCHag0uo7+yCMT1hZYgHHOPX/76MvTtc08yuGQj9NFVU
XiI8doPy02O4WnOsav0PwS6NcaXlv7WFYtJ16iiw3W6DBs7nWBbpcUJunVzlXmq7AZnb1G5cz1P9
YAgnnt2A8Hc5evsUYONtThuJKiv1T8a3L++F5PQQPlW45p8bXgNDluuF54e28ibnnWwMknSe4nm2
tBFD19hGpWFc7rnmq+PU3J0i46AJ/sU5y2cyeFl99Rqn3HWkf7na3vdYrNOELcwWiYG4JatZc50w
kcaNEr99qLxxkZPWCuyUMOs4X+uyuOatrGFzoOSOpXjwB+0nbTOzuq9hzdYHLzZyoxjiG52dvfou
SEudMt06F0BiLHVYT02GoxeHDXLKo/fRjcg9LCbngVHdPMM+jz0/AEOMAJZtO148mLhooPWpgrf6
osIZEKlWe6OxzwaT57e0oGM5u/d3piOUm8XI3jus16ccxz0cV3le6JfeGOH82ldT91o/T7asEy+z
2ZMnnx1ObyOp5XvRMTr2XYZcf6qiHPd56ald1eMsZ234WgJwZNrEuLvmfy3ZP/DLFZD9Miuhl2vE
5rarjGYP0Q2Mls1cMWzoyixs5K1xRKQ3NMdZbylupddAYJTocvXsbObCnU8TdI3Sm9EBiMjnRdSx
VqlXyCrGBqyV/rDz4NwR7N63VWYepecfyeF5vy1bNAzhDXGkPh0Ui2S2OafUBFmR8J5d7xb0+rse
FvGYdUQn2ZNb2/0AxHnHBs2PfiqLY258MLypdqGRH+kV4xhW62R1wBETcUvyjpsocmGs64nUY9Rj
nIX2SBAd97UVmtBQgDFvezQYB9bippi6D6LNh3IyFCi8+sDRtzpA/dn57lqd/EL9dWb/JWTy8alI
lnV3di/m0I0yZ/NQpWq4Gqqsts4wfS2r/82GAi0L9w/m+Tlh9DzwfiDqCDNgxY8kS7P66iMdbtZo
/hjmQUJvmDm3LZq6L3evWMmZKRegWBTlbB0GiUzOBvOzhazsX7hPbBD379oAI9lQsfzDGRYvfz/t
g8F5pVw9bqw7kq4by0078cULs2U3OPptnj33aY6aH9vT4b4OWuMSdWZ6aYrXrpPrBUKbSFxpLDsw
Is12NTr6ifyi3jVyeF50JrGck4ktQDbthMbSzyHGSnhKx0f29rdpoqq+WM0nVcOpI9a0UbPrHIN5
hkW2vpiFA2mhNbNYlFGxxYFqbL08mk7O4psnuBaa7Mdu6dT8rexf+E7WszV1Wy8zUo4xrUzusJeX
NIekaVb1MwCbEEcBZ2RZRxBEePJ2LuNU637ww1VKH0k0tHs2BdtjXmHWsOI4fNSJAbCY/G0eXRv5
t/HEfAowQ1B8bpxmS77W64xMFGIGkdIXVyje711m8tSJFW9J52MWCHLgTSv+gGqiEdqR6bWOytdw
zInrisg82aQ2ovnvBGLi0uBCiVvhzMlk1d5JQbKxFckyiyTGtrakzUzeJFfMpYRo48Vsg9d+lZzF
+3oFj4lkBXPizUSn9WbFRN8Zd4MeXrsUWThcQXTXoTLicSjyravIFM0FNIK55S0NjYzDVzCdBw8U
FEY0FXcMdgLi8AtUayof+jPo7BzbOyJ7jRfjESQFapueEemcKxGl6UriEFQJF519o9RKMt00jgH+
mKV+9EJnfs3kXoEnOUBca8/jQO0TEcnmEBXuS3m/HGT2VN+quoIe6KCcO67RbY0A8ASALqzgBfYI
hznxLsL5sDFglt8+wYhHCRC8HhuC6VyDpTqkq/rUQLOuOE++gKugyLv3rqlUPVSdPT9MHQlCsNKx
MlvzTZYFj1i+NVNrvLldCC+wnWsOVKRPxJQTAcECwQe+biQUoefeYk0L9KKQYzgkcSCerjmPFYF8
gXRLJqIq/X6PewusVgCkNkWLTNYAFPlS1NEDx7RQl39S2LQvYyarpCiLjCiMxWdsGxYnwNK7isw5
pneRvLJ888XOo2PZVDccFu57zT6QpN1SMbsOt27vFs+ZyFimfE+dGSyAhOB92dmgV0+ySRdeQm6T
MiUJ4VjldBxHb3kVU/CW17JJVqrKN9rPMGBBCot5wapz6+nvycXxVIyFEVtCu1djgmCA8Jdts6ge
do7vzvt14OwGCZM3hzDcntlBlpQDOeU8YI0wRuuESWvY1xUD2cwA+Vwj9PzvU8JsjvCUeTQhcui1
fhVrW/3pvZeobp8sr9IvLaZXnCvIMmKE/LX6gbkfC1SEteUpkeCOseh/l9FdaqOFa6MLn6lpnnoJ
axIIX0k6w8iRStPmvKRknBvrPmSv7L+etD8HndUHufjtR4klq+ScFy39dIqEiDOPrCP+gCYJRnKW
01ztBlU8k7qak8xGVbKt6mQ0zXXxx39iLMHpi4roAQ/phoTBRRkl9gDS0sSwgmMRcAuETwmGry3z
ONvbJvb7KkXxAY7HEYSndtLjeycmcZqis22AwK5k+Ie8/w0IPA+/+acfjCYxyQCnkznvWBaPuiS4
IjqemBnn2QFs49sYdgO2M/geum8hLzX+Hx/Txs4P2RXIiDt7Yq7w5KgwhxzooMs453WIJwsdTR3M
yX3I9E9XNvIQ2folBaMOCOfDUtab4MC7r7PwyXBR0Fs7P0jH8s7F8iKCeT0NpcNgx+3fdF61mOSt
X3ANGLynK96qceTbYU5IhQo2ILweKTw+LKXTIFxFz7YaAFPC3MhW56DcsY1NrDRQKMzwvDSBzf25
mG4+hqutV+HYsUTxWbo8rnPGgN6265ho74xFKpgvbYd5ry7fCvN+JrfHhpuOJGc+Ogd6BUiqRKAE
xRQdSk7YJ3XyaqYh3Kn7pO5tjHw96bUIZka8BP6htfU7dBFn1zbE6VmC8Pn/GQaLFGmNbwvP/Y6V
Fk2IV8q1+71VZH+CZfnGQWkmpsuhzacSovFXc5u2TwLVPg5zlT+5ncS9K41thPyysXwyylYL9CRc
CPT3hiKA5ryglgRXh54XhNRQJ65ZGMeKm0svhEekEqDE6rK/tj6eTJJi6pAyatyMPgnc0ULIbbve
udUAJxEjYfOOU4/NIDMP3EedP4ZLhjdqiVFBlXT294hd7M6RcbE7kJ4zR2NPQsbvVzGf7XHgRLWs
iv90vBTEp3azquskaDJnZ6sGNT0wrIORcm4QUZUsEYuNEWINGbz+iDeAKaY9r5yuZMUMHUHeG9s9
uPeNCYjgNhkGAH3Mgmm2/KhgFAftrVNig9ygixxMOVJNvkmLPH8qsaqTEus3wliDxzRyGQnBVY3D
oZXnAm4MxAXmhqntMSjcuHnznWb+yEW/Urt18R57JQ5g7y+lMdovnU3C1XNGXlHSWclA9HnjEIDZ
1V71lyTleLL5uHBEzk8M7frHnJHOK/3oWZ8tbwSEO4DkWZ64usu2FQOurWtMwzEfo0dbh97BY5RC
8qbA85EQPM7/ToGcUFNb95bn5boL+nW7eFWZ8HLMT+0H2aj1BubsttIkMXThrSfjNzPJOIa5kQwN
VEwbWyPzvKHCYWVx5Gkn+yigGphtVZ44p4xxTYz7CMqaVJ5RPYgafBcgk1tvw+JiQ1S8KOUC6maZ
r2px9CGiVTDGrfBJyBKmT9mkexYa1VXPsLX3HFaQ2dDdfNPPtw37J9i06XFu79C8wAUKymq6kZE3
7QjHhlhBmZBYM3Faa08I/0+np+Xh7ubJgiplToJBJ1jslQYPsWOWth4LWKQ13l5uM1BZOcI99fl8
mhtEJ1KLfhIYb+5iPa+IMnE1zCAR4SrZB2l3PtzQdDiWnv2Vt4KBnVMeuPQ+D4GBjwcL9KZa/Bko
4vAqeMjHFVawLJwZ1k5z88aOhCaLwTBXNM9ZWBVbz0SSc4qz17ByzrBqOlnu2dcxAPvTzYR/AVWp
RXld/f5arV4sbU449dgw//CGWOQiu0xhwEnr3Y388WiCoIPMKxLTZ4BsrPq4Dva3LCuxgze6W7Bt
xtBH5X5dIRrJIDwI3WDVKdJvHhEipnbHwlvupa2tuAjcjIqbFL2xVXdyk/vkSj8nPBkOx2KN9mR0
7UPW40OTasSKRy9Hxuy3VNBJJzO4Jy6tJ5DtsZQ57qWcgGAefOqefZWBcgKjKD0NgXiz4R5vMTpw
v9QOGxbhbbbVg1mpKo5M+d5D14kUyGE/+Df22Ue3AtoeBo8h8bEgkXuEdWwkqot8NIcI2dqBPjhb
/1yigqk7BVu/s1kgVgcFopq2dFfze6TntTHpM6lH75Bn3AMLf9q2I2a0UPowAi08VQ01fg5kTZJ1
NibKsN6NAE2eteUc77UNjjcfQtgRY1f+UpNNsg0PDHlniQ2xXu6UHGwy4GCQ98iMFiWdHY4dfMo5
+52GKV5Ww0wTA2DFhiAdCiEEtgJcXdwpR4CfKsAuGWLvZN0rMO76wJHgp66xZWvHgxhdhHR7FD8C
PgTXtRSSm/tT/faJP1bspya4/tiwo79DZr2kJnMVtwp/LZhHmNRlm5m1cJm64LFr0285UgeAaLTN
lDVsLaVK3jGuOuAiLqlVa36qOuDyxbytldeZNo/AhTAmMkC6PcjGDdP0iWk6UtHSMSplPqbelRIW
duuUpQbGYFYE9V6bALxrQ59Bm4WHSg8v8PvTPmgSDolcdxmnDk5Z0dTF9I0s8KeZ4WamoueA5W8X
8JSx73xrBxOuP/rwmk3csgEWOjONnnE9/hu1thNZQi7gSI+32vKT6FUWsj1xI1EmRTDgva4607Ht
EqJyfYyzqr52ReBQYY23ZNTHSpWSJ8P7a3sgilpv1NuhV/tCu5p8A19KRKfs7kkyc2YDDRUNBlMv
IGv7svg2mGsvllefg658MibRxF3k9ltOMb/5/V/Vei0WlxxnaTE3xVzvD5JkYxr84tb7Tsr7Sfk8
aeBS+gRTOqZM7Pla8UI0D/bAUzEFFWbVCBc2fotYG57mMG5jqU01CXTJvH61xqvFZZBMLz8/Rjw/
tp1fagCC6QefadaxotMKjRm5n2MOxodx4AFKSwaW1kyBgu/aTCyr+WD0ZkCaNOfv5pOWJxTSxq0T
vRG8/hdhgoqC9ICaxuFCYCD0XS9xR2vfOalG7siG2HCaa2u1E6Scl6mEiY7ba97Q5JxuphrnZ2Y0
7XZxylOhomcz8Ham2Xc7805c0g7+mK5l7mGyDxDEXXb+VFVb2TDJnHV/gH2Es98h3Yyyj12+mQ6p
G/BDKG8LRprsv8APTxgjMr0tuzHqQQGd2wn3ACc4WA/81akW0gMaZN8FzytWO7YDHk99L5iS5Us9
t+A3yx+bcafQXQpsQm9d9/7jdCQG2kc4rC9K2/8ar/yh5P0eHigh4wmKXLzhtxfVG2PKAx4gbjiB
4X5xVM7OoQLsa69AcECTbHqMmVgPcfUuxluUbc0x/aE/7ZeHiEGm5Qef94D9nuhG13AYcRFiYx4w
duO62bQpKqQTcXf2jKGLi+4JfKQby0rcyJeDvgqKk1W4z8B0y5h6lMfWZjI6kWXBt2+8T370Gs3i
6vZ8BFkfHQuA2dulhEJBicQX8slLWESHaZ2q58CEFdwpyzvUVnnFKDfBfGIOWHdiNyq+vWNEN67O
3HGX5Y8r5ZvU0UdORwyQieLVB3uyyYslLvCtzBmuLRuHtje7TzS5h1v66bbCq08gOhhv8QG7wz0k
rNI3xBwFUYKoHeCNLSc6fe3m/QAzkwVTTImirTEIH2wjekX2Psz1g9vhI13UEeJ+T6NVpjduNCsK
hZe3yiieZe88CEN9Yq8f4gwjY4aLeuOS3d1Ahn3Bi9qD0GcaRKNJkt8HL34mLxPssmtu9ucIxGoW
SnH1gs1sKOPaGap98Oa2fOjPkHHRfUOAuh5co7Js2BoLUCoUx1hXP8DaKPCf+qAaKn2Opmw9F9mU
7WnA+NuHuX7ilf9jucDHaBX7aX3rMW0xCjZLrbckz+rTOHjcbcIGrICIOEOMPW1Tgfcr739aq8wT
o+9XLspOMnq5PAZBPZ2k6f0g7HwoWzk7NOL+o9YseRGsxaLhsNhj+94WnBTisEzhhIzRa99zniPS
SElUWuKUyTyOYJbKTuvMpX4VNgZw7u8OQkAFugHtrwoPxnPlWSa3ejdJyTMlUhvhbuo9+xoxwzb8
e/I9BE9WUHyJmFZsU2/kqMPYLbe0vEKUOY6QWvL6ZwIFvEfF8q9XykWaRCzCvdYy7bfKG//yOfSP
GBCGOwVkhXcgNVXnnpeEHYYjJiOMUhTtCds8JaKOIBIdYWHAj70/boQdVI3wHjhEFmn/sOIh7WEp
8JHFlTseh0z99a10Z7T2NwDBYwVZ0e7So67Tq/lPAYTBEP0YVITZcFl9FgA/5/TdSzn4hHNiYUWM
XSBgUT0mUhBtDwGrUhY1nj2FHlcq60Ts5Dcx0ZGp1i86NmDNjVi/YMx22n4YVoakjjZ/+1W0Yjbq
yNPPOUIM7Wz+myFRxCW4nU0doCUVgE1rI/vnC3k1I1S0AaTdOCJxawfrXoHNHv2Z7UmBQq7zc2b5
7ywOVIaNyFZRS1Ix9PcLZ/Nty1qNIy07kUn8Fzlvxir+uXNFi0ba3H/KK/bsqPKujJE+1qgBpVFu
3RXMYjG0SWmV0cYPXsCbyZ3hmff5e5WYKmSPwsA8gIfIjSUJp9v4HUUIZRTacD6Nev7ukZ4OPQI1
3pfiLPpcJnlIfUuQu9VWaOPVJdtymHr9Is0wO422+ORSnl/puuqOQGkvuR7yWHOyP+J3sJ/NQRzK
1Su/ajjwk/NvCRiA1blr3ULQVQfKO/z9WHYVFxJSWDmMy4uCCReD+pqTu/tR9v30MqSotKWab4rh
4GU13F+WyUpSIiptR+4eccvp5zJPhM0gvAQ7x6uwv7mgjsE1oNkJ8eD4JE9Ixxc736LvSCPt3VO0
66udul8uxoIzFoAUFzDnrU7VCuyTt2z7rjo1bmFcXX0yJg71PF/noV2B+FKEdA6sdR+0HcgnyBvP
WE/JEuT9jreNfZ4i+xgDZ/riyq8oQqUcvLaOMbe/W06rz6UYul1RRgFDIcM/WXgyYfjaD2kxMG2u
JfRcbKYJyGTG9nRBnDrmIb2tD42bj191Kl2cjeCN7AULrZ6bO2tqmfGOtqzmTTTuhdfit0lnbjbj
374wHArlgq15f3+ZqKBqcPNDUGN4Cg/L2uUD9Ae5ppj9hDPFvaXLHQVobGEFNT2wxO2tFSl8pPeh
dl17e7OrriA2oWzo8aEE9vykA6RlxR6bdFZ6a6faPwQB9vAo4gSC250wGHeRao4DuxxgFQKj6EPj
wtjjS1Y1nSL0jkXqgo9FvDXqc+VNDZlQ9+jQD61Z/U4rhrzePTHaEAEpa/nVQz0A8+cobme5fm1r
jDejkwhpvrWm92dNw4XbU/luL2mLLEicjJm8B/FeDXu2Y97Huase22xZQS21TAkyvz+760IH0mpP
O2jSwS68E4v61sseSjc6t2U/YFYuxR4GcsHwFEwQxy79qrPgkvv6xwDpdjBHVC9rdqMTFCLiEIok
aTFwfNtUYOK2Tsrm2nO+39YNs+QhYDcBHklLErYIgrhI3nfMeFVnr2xY/fNEFc0K1Ox1Xnd6iH6M
vK532Zr5AChn97hKG1FkCaetaFzjA/fUoxpbj/IZ1E6ns3fOsKh9LeSyBYjcMvIP9n5wR2M6mcCc
uyzcdik8Mg1O1WUkbm03WVwluWgTVfuqshafgCL+Ab9c1GV6rMbK3Six1gfDulecRTD7U4DTZR+B
2F0MYqpV9mZEuNX8kQqlsQMjbYqHhceRrH4dxbbJmGshG7ArRqY9VIufVZGLU8kquTGH2T9CdRtz
zm8iksY5DFLvGI3GC42T1mUewY6ZsjkWk6/QdlwqFiwXJ0Gl3oM5SDdK190jZZAb0wq6d9k+MyB+
MAkgIRNd8MCt30WJLh5Bu+4HuyDNMTHDVtwAUrcxOLEUHxD9mI9jn0FDRtzhPd7pZl5eLL/kDJxh
hjN8ez95d5s5gtz98C7pN3DxraK6jVVNMQW39pX/O1CV+17jQ8W7VH7jbCIuGy/kkF4zLwJX0n2F
o3fFt4qU7F5HbzgSHBcP6JuwXHpwxXaEPFrfZf3Bx1qU55/TQumkKO4Xr87eKE+VOzF3XBeFne29
Pq1iICUwUVqfz1UQEVIFGWGDmyzIqfQAz4r2IausjzkmYJexGd/D9S+kGxInr0QcwOg/5w26XwCS
7uybH3MbkDnsHZ4XV7gHq797fJf6IZw9uRnFUj0OhtjS/FYeebuoJWuwQHg0UpuDvRwHWXuHYsin
B5W6b8Xo3KqiP63tKv9R7MFpURgfpqMfx2ZpQOpVPzU1FFth+mcUNROUM1ghkJ/j+b8vxNdvncvO
orApsJvjaPxM9ZSdkHCgten0yOE8e+6a9a9DYN0s2vxXLpoPKiTDy9otl5mh8cVxna8AhPPnsDD7
A35zzFaky2wFhZEHWEvYxCDSDrlC7I3uec4+AQ9EkmnlEOlJrtrFSJN0yOXv0aj12SpRJ/pWPxZt
+Lu6sxtr/6vHq7/RUGqYQJrdacwZ5/Q2mSE256dpCi++rY2jMMVjD+yXFDlOoknBZAMXtyUMWIyN
3FUhcrBbrSmk6SHfRrNZ7oyBJynAaMMsjibfFU3uoV3pC/CdtwBXm58Jli5hPoq6fqOXYz2ttnoV
PmmefpgUPrmPEL0K7ztPkMu47ArDxGLW7IYfDTvV1ump4Iyy8Ql86hAHv6UQ6y1dqDOt1/EdbBvt
RvRnbDg5q3NY+g+e7LLDGHnbDAP0I8iC6vG/f4KWbj7YDaKAVz0gY2uktClInKHeYWwL4sUKhtOS
AfNibYHlSA3HPjDG4YIYtoIXC2ka0SRzbE05Zk6VCbaLaX12zo4OE7q5QUffv7Q+FoJ83qWzdq7j
+mn0+foLS6Q41DN19KMVehs8X1EyRrTL2RMYc2Ehmfz3r/T1jRc/zX+QaxILV8fXNM8MCErigGxt
bez4pJNsX94svBCxRT/fNrRRXtYuOjG1bG9Fvr7WMuxuAdBdYDDzKw7Xdk/qYSI8pprHfgBenO4b
NuhLp8d1V5uY+Up+4o6o2SlPg+bwd0VvvsHzr65r4XzR+qX3GHTQG7zDwFJ6CWyVX4uUjX4Oiicc
V3TBkDACNIeQRKrlMRLyMQ359eVjO70AknySUvgHa7OF1p3v+MNxJt2bSfw+uJP8cXkE8LpIb/Je
jOjJm9oVktLNlqADryNlgNZ0wkGaPhojXHhwael0c4MUFGFY8gQSDbpMJSEP0cvfnc9wXda+sa/H
AQR4cHICtrPIKNPE8VfnpV30kZzA7zQzv9wGVCyZLTOxcgC0LLYVlMB+V/pBgEmuDfb5AEwK1SOe
mZmw8Q4fmd3ISxfSoUkkYsP8LdsJAsYsU8xKhPnutMTMNF0ERzgAOVcCnJNV5lo4F+81xRZaPmOA
Sa1+7AxMr/JGfS1Ldm+DQ2mq4B0yUJ2Cc4M56kjf0hGMW7E1BsiIc+n+XnNlX5UxLpuPKl5N36Jb
rx/Oo56g3WLlzLlqM5F3AoDrQpv3fBN7cCCY6gLaK8/c/M+K5fGiBpJ1fc9qPVmS6UH08V9uNHOW
WK3LeF6fA6eBYT13hEXGjrjpCDQ09fAh1tZMzsb647ThfCQaF3v4TC6GPzxR2oErL0T6x5WJaoUY
lkRuYz3mGGTNwb91aUDZmh6XhAqaD5C9yxGIx49zP6gs5sQXF7uRIh3XBP7AqAkCBRnn8jSFUUtR
TnekgAf8h6PMHeLFSEKmgcPYB9lR+TDUgtTOt9Iz2m1PjG5juDWrytgcB2a1fRh0NzvM8DF2+lDM
XIZs7VVX91eoJ7mnE6bdw+nKLsP/fclod0iYQzixcn+1c2W/MAloTyypd5zHNDxk4myhL5wK2/7o
xwfH4xCQSZkdNf/Jnd1aLWmVTMrfYRCDliWihX7ndA9iZz60dRttc7/2jvL+0JhpWkIUgOc+0IEx
FgPnl4DiDn5/blrj5ki9eicbVmZYB5feqY5TP0YbqSt1RyjLcy5cji41cGYFR2YnOk60s7LCBwl8
FtOTSyFh4Lt79ERK/yYKy7lTbilq6HjaChf4yDZ4oZaR49fasVvSFOmplHnHMp27uwVjGo37pUcx
0JATZZKgxxkGI6ScpDEhBxQYtONFE7wJPNLIAb1al6WziMjl1GrtIu7ZHKl8WnOn5U8GAAUiByYs
yatx+u9f//snz55/jSoMk///n7op+9suCltU4+tT4cgnf/qVYXw6ri7YZqeTB2VMjBsooXCo67ng
qSgSPyt6jFTTrtRW8Ox1wS5VZfsIioCzkHab21jZ3Pg9XHmFt2doTHNfb+3pFubcZV66lsCkEvKt
j8r0QIyAIp+JLIEMPoMUPQDh8tKkU3nyCv3Q4JXbmDa6OjYwVIzaYFUrGeTmnhkL2b7WbUgKypL1
sRwpFYPYhVXZ6qEqoqGaZbm1NWYPmRY8ydTNUQlKui9YQntvzh4uLErljrNtpTQ3Zs427Nzupcyr
/mWS4l+QZR+lZcBH8eaGAyJdeU7/R1PQ0ZFnPlAuanP4JwK69v27Y90PdB4tOpEicTxwipF4Sw3/
unLWOw9lZt9HMBEJ/PExVNp8MprafCoQNC6LYoacFucuIpnhsjftGA33BCGLP7bHCUmszicogb07
ZuuVWe+uAUSCiyzDm8D3ACZ+jNhluMyuYitV5yUVTo/nsIA5Yqb1uB3uJ7eyEZQiSusaDnP9QegY
C0pDk9Xg7FB2ndhuG9ZbcN8Pk8cSO/RrjFCXaDzFuNVWeRKL0R/xK1ApS3nCiGH4hTDlKx/fRIrT
AZjVUc7ajzh9s/XD9JrmVx2a5bFJW05YRs8SYLY34d2ZdhQsqt4cLuswte89kt3U0lHu2sg762Ca
TB1tm7NSnj1NqPWsInN6RuP/YcziJRT00RZuscCOmdU8GO2w7uyGsSs1u7jo61sY9EZShtFxplz6
GYKg9YYh7wQroNwDJIf/TVJDLOtrlzV/7tjlLWeZKonU8F6kzfcK7zbmfHde/GnYyspZXphnAO5u
/5rTvXUorLLDDMI2LpZ1frEYJxcMKC/MnscDHn0W+NlnU0ifhjn6LSpdPEfiTzHhXxnZpnZCGM9y
+coVbfM688UhiB4GibM6kAjAqQ6NOLKj6YPRmbdFwqT9JR2/lydDYGPU2K01SvGR32K96bzwa/aR
Yhm+xpQq1Q9+ZH/ipYnL9CYKiKXKGf24VpjZF51e+snCSMCf75pD8SQrLiWG5M0ycDLNjbjn3X2F
6wlu+mSsD1r1K9q18dU7ZoH3AsaKEJnx5AFspwKmN67Cqiv2pgLcAt7xrec36XPJBQLepcXhrC2m
ndHk/ZOLB6KxDIuNi98ssTomeJw+Dsvs5cRj1KvUq//sMeMG28ElO4DbSZlY+81t5sAIlvpKPGGm
L5aHDN1gNsfxEddqs2uqUG0pE8pfKKLJ4AS15R79oBnd9YOxNfq7y2hOUwaNBU1XCVlIKDBWfc2M
WTJbQ30LF/wEZW9EOHIjkrNhRZEoAczfuMIOJrUE0SjlS55F4X6yf7mVFezMNfTeF8e9DlGHLR5l
4lGzAVGIMx+Idw9HHXLs7XC+NqseaO8K/tV+QNVX4a0H2xV6P7UTJT2sr2yCfAdbjUz4jTymEo7C
02wdjp5HsjTX5RWLc3XN4UZf3a7lgxCsoKOR/c0Nm64XJ71l3D5jFg/IvgYxsf9h7zyWHEfSLvsq
Y7NHGdzhUFtqTQYZMjewSAWtNZ5+DqLrH6tq6+l/ejWb2aR1VnZmkBGg+yfuPXfwx49ylP59MlS4
rQqe5q/fOuNobH3qsSUmArYPfLcXSD87xhOOe2+dbVxB/FUrvShCvCb3ynbS49dvbKZRJ7trF1Ou
M5cAPp0vRiXcBWEZyUojpHFWZqCsZ8CsVsKjuuauYH6aCtptGcxU6R4doRzrI2NpOOOtA0lWG87d
/Etgkizpp8MzTQGjKNSpW0kcD1qDPXYTca9Nu30kxSs39LicgNFvuaTiZxjy9Z7YTRAylixOVqN+
F+xqwLECksq6B5g8545CtdbQLRiq5xJKy/IRRPp4tvrsHpludjK64pPI4P7O+KoJED9InwXvMCww
+jNOsUDBm8DF3BhBrZsWP6KoLY9htPYGY1obggK5nUVRee/+spuIqYFfuZA7Md61xn0UQhxbfuZr
MbhH+MTREq5hshIp8y85lA9N62hqKwDUhfVbOBVzuPQzMBx7WROLu1F2sWtwK1IdZKA05DJPIpv+
Ga39aNWMs9NoWilyPA+cARCMAzfdaQEWvcF4zEfaN2a/y7JvrJProVayC2h07jR+qPzTD/kLtRY2
zwWJuuvQyd0FqmCuVa21712AVopMsKPTrknodQ9GyVhPQpxeFyUxFq5ZUuxhnVhnlkHobw9FhBBP
B7lbvLKzojzlATIaoxri7eSKHJFRnRw6r7hrhnPsxhZXBMkj7PwN0laUmZBPpb15hjNLgmv2yEyg
YS6xTRVp6rxHNH3LUecA45tFS50zaUKPQEPxaSAtetOMHob29A0tPTlu0Lln6NDWqVLnVhF5ttUU
T7caO/XiJsONDDHYFb3DfMoMzJsJhYYePr3Hzg8ts92HY/gQ86x+OH79Np1gKXQxMkYrLMpVODeD
VBvFowKfyv2KHcLPUOcbz1VHA1b5rB8Di+j5sCIRsLfaA1gLnzt5OGsTyncCSwwGhJaGAlvDP8++
C8WYlt2GdZVV3s+mo2oso9A8+eQKjIMNi6biH8kNce+ZUhVJc6tq138hE5TPLhzvpDQOXdyRPlTZ
cmVOUX0qu9a+IOXuligXnBvEcYzRZbGxm6x+OB3PLwh63BYU1STJ41LFWcO6smpWGoiyZ3L9eFGJ
Kt5jicGhxPfPJTJ9Z+TvM8Yady1YAacO232iaGgSm9fUjkfWvtsSjMkFh/7JVmH/KBDKAN5BPxYL
TC6zRJJZkonmcyp3ckDXBVJXrIp5ntgWvcKTYqpT3erJrm+BMKRNzQDGmTZqsn8MeLc96dlHsTaL
obrUfdte0Kq9A7sat31IS8DEzCQomkInsM+JKV5ygHF7MsNYnzBTqko2kAbTrnbSxRNBmdbCgRi+
R61IBqOOlrxBJ6RDh8/68bMOSMSWKZy5zKER1ntwRBIPe5pMyWPq6HJCu3xu2NSDD/K3QUmbXasQ
Yb5e302tOnBjo7QxokcjQW+QPrPJmzze5z2feC+qwJwT54kbii0eAavdJm4dLKIlRNjE8+bcnSvJ
qs22Do17WNJjUBV9N8uGZYfrg0Ookw8JYrB2baZ6bqfhAYt2cox/pyKqznaXT+umSLEGe3FzLH3F
8TGv66YIK6n/YvipvSFJ5a6bUI28NnlBg4WGcEbQQjvbEYzrPTtJu61HTW0IKvulO0R++E6zi9OS
NQ6FyiIa5jVFHIZIgrtuITNMngpNEyvTndd2NaGUsltiaQa9MMm1N8LzDmMpT8M3R2gDRwH0srrt
ujV07it8EXfBM64vrBJKkm8lILj6F4Nv7DUZRbQPHPENkAiofQsoVhtGq9aP3r0M0oTLjymM6D3o
K1iQICy+ourUVm2szckr2JdMscKgo15qzcDvXAd79nfNEg3xtJqMvj1R1q9k1+XfvJ4faUqbNZH9
uKOnCC34fpklfcxw9aLF8XUGb5gsGtwKGxwAuOuKfOsCBzwg7/hEEJVSmoUVexrrM0z17Nx0fHgp
kXYUlw7Bgl703eGgjlLoikmltMWAyHRFFjNZiDhtXpMA+hd2Dv3bIIbnSMx70JpKLcqqZofl7d1r
b7lsp5cW4h6RSzyCDHe3iGGR0JvuLWrnJJYI6Z3TZqsYjOkaz+xGr3V8CLHzpIHL2jchEuKMxcvN
YcQXZZqza2OmrF2cbh17uFsshBaiEy9cxqwqFU6zrtX5aTbaMhmYoXdDS1563o87mQ4nnOBIC6xp
58PTQQFO6iEdarHyMBFvxDQWCy0Ydg0kH8LRzFezrU664ArWq+TeMKPio9jJhdXxOdU1/2ZVZkm4
+7hJR0QmqMU/hkaUpIUlHBoZ4RTDi1JQY5Ke/Jp8nuLiMDrQnsuTrTkT/gY+536omTuvIKjcC2ma
0vIgtcLZZeRRnnD1Ag3y+Iy6NkxGmJnTcYAUhkAtO02WqW2YIL8mtn9P/C7+tLrfbRPIt8y00UvF
xsISwzxF0AiWMuJibbhjt2E9xVe244sVIv6ydWM4WKjbMUN/k0lafZCBjUpCt/yzRPxKHBTbRFKv
MG1kiuEdTdqTwSqILnuIFkkeFDsfI/iGoN4QPXBbLEOjmZZ0wI1nx2eSHGen5LOLSmSXGxQVmc5w
MmvQXZH+RcAb/RSKx61sHlUfdTc3tF0mGv1Nwke5JGN8i0qZUXy76TMl5SYtRbgz28hemCpAhpvW
1V4VKfnUYfqTMdRnFg0vfRkx6SIP4UQY4UQuMhRI4FbPSYPl0rLsBXcPgcI0cjx9DBZNwhK3teN7
69GoH2PhMD8gmKFlTbCMI+WtFEtE2ehnL6k+m8549QeVrlq2p4SJxsZVieJ7BESIVRfbI90mHcPE
k/EMSIZ5JBrxOeZ34wZJd1HCai9WJzZdmrpn5NIJE2Woq0x1BLparFH9zUuadd5lAkv7U9Xn9pHC
Qi1T7ko00ajSpDM9R4Hp3OdwG4P4G6n7xbWc20BcpR/Ir2yOZuqwdESLHfaZf1JzwEntp8UqLQsO
NbuuNgTvLVQYvH29LisgmTgDPom4vq53mMbi5TDJHXJo8tUgGy4yJ0NHq2FSX7i96a2gEIRL12/8
Q+8XVDrm8DI07qnS5V02KN/iAr9IXr9bs129wMyPrl//Wc522maygDYOZIt5qj1mhRBbV1ZE6erc
Zp1LhpRqb/4QRuevX7Coe6uhteuHPOalqLgpvGTbVpBjROY1T/kotRV+nfRahXhpejEGe7eC2jB1
6jw6Dk+AMLRL7GQ/9K4Yj7qdPiICqfDapAdb8TwMzDXXXcxXAS6PBhY2Utc48py6kGG6KjzhVxFX
iwfpPBruQ/eOLU6CQ8qbt5nMpV7uHLRqAHNElScTl9dtO2ipkMfbuDdXQyImNurA11joYV2BN7zT
kBEuvQGwTq/MegVCB/rhWDLZd9JlK9JpIyzLWdVxsS2s/sWalMaWkqWQydYYVG5JQDKVflk8tCFM
7zkS8RfAsaz08nXupiVnqpOfGa+v7SiQxH5EOZYEPq44HOd9e0ITp8jiIAJRmsIh5gFRrlmiYpqa
FwgdLdMO2um4cYfdIDvOA3STXnMZsqz9yOOcMyOLb8FA9qDQ3PqV/2ASUr0vE4BeVDfrgSk+c+g2
2GlktKzkvALpYsyfxBmppxpoGGO2SKzJfA7Ivw0o7ytPsgZA9lDGGrxCckxlU1KYlNFaiWA8FaSS
78rRuaWRMRxTG6PREM3NAziJDQfiiXIHUlkYtDtDVb+KsmZ4N8vgiO5iLIyretc1O8oZHCP5uHPI
6j355c2zCrU1qHAJvOAo8jL/OBvcLD2Mj133poYkOjmF+10rKwh3KMg28RxKHYyzrFHPgzUz+ICh
14jGm2ThiUf4qUTWh/4lELvaMFfpbPz/+oVkHKLU2Ybv86bSNww2qUcipzygqS2x7rXGNo2bVeBk
zPRZ/C9VdiPG0bkUZBKSmg5vw0v99Bgl0zPwZZYLXg4CSUp8San7BJnZYI+EMg1Wq/3AbfejZ/y5
6LWhfoqGlF8gTuCE7J91+8dkpMPTkKtlbCbqUBQUN7aVYFYsarVxm8rZisbztxh1tm6YRq+5of3M
fDZqegyVUMO+SkBtvCK/JziVIBfXXdI8j7kmjgQPIkrxSD82OlgFJuGqCHb7u5J8ilG/ov9bA//3
f0qrptMk9J2DlHT4eEDkjdjduuTcoAsQNp9eNHmPxENgHjVbtqKALd34o614xPPQVa9Eg5jrjrpi
4JrCKhoUj5DDM83EZaq16WjgpXfJEFriJzQuuvrlKrN4BG70ZhoM8oIO6Q+ABSO5iKD4nkLtiPy3
Cn7CDI2xgMvF0QpaQfaMw83iWSzXbuoUT1pZnEYFBgxUw5KoTS4jN+2WY0SuuzAiYogyplUcvN1K
TyN7N8XZEf+KWpuT1m3qSdhrL0rtbZPNRy0qIdxklJpe0xYPXy6F33wnAtrkFBEY/oxohfGv+Cnb
7N2xXmvUrBswyd/LrJ9WmbK4UrnHeuBnkSjqg88ncJd6RyjW7q86s1/YNORbJCAh8g9XP4aTuvll
C4KCnLMsynH06dZHM+rZzo7tAP+F1i20rreOrYWAKyqvZGOmvmswtbSbtYm3fhNWRrCEQA+ezfIj
QuWBlnmOYF2TtsBufJQaVf9ZWi3OgkTD65R+gidtiMZDJEmS7omcsBkvjr+2dx+RNiOmA+awHVhO
byBCbvR2vuQ7znaczyN5YdHob/E/WhTuRXFiX+igQ0nQ/nsj2hvFoqNu4KxkuYHRoQvMPYaMR6xg
WeCSSD3FIDz1r/FQYr+uwnYlY9VtdL98UoUu1xH1FW83/tATjQ2xlz8HzIL3Qw0rtvDLNfLA8Qz3
ZXatoNpTYe7Agdx0c9hPCF3xAuONRSVnwQ4H7q6fXguxK+YKv3GCq6exapSjirZG6bjQzswjTPiJ
MsXH463hFmBPCaM4MN/qUPvh0X4fG3sN/P/QNTpjhqJj8te2IC7Y3iS+Fxz8GvZ4kyFo9SOZ72cw
d29TEKuaz5Cja/3WNceEeycxOMZbABjVAETXYoquqguG3uzEC9p7iGx6j8jwgbVox5x8MeZ9/upH
LuByect6VilgTRd5yvINFINhLKYxxX9Kn1tYxTen0kIU7AFUySGDN2hgrSAXJ1O4KBj4v3xhtv4/
key/S5TABAGi6/9MJNuF6eeP4DP5H7fq8+evOvgrmAyh8PyX/zeYzHV1YZm20JVywYD9zz/JZLb5
h+kqRwldB5FouxZ/8l9kMuMPaZrOnyCzP/MkDP0Pw7YtougtYdpSWv9RnoTkX/9L9oit0OtKXpFu
CFO4vI75z/8Sl+PZkd3n9ehtw8qXwWJIfKyZ7BlYAqV5Wl+HJCeOjoRhOCjvkmXwcDEQV7wzO+p/
eymbySyAVmxVTvWiFTkKZtKhcY5qXnCCCp2RlBrBwLCMQKXrhtvXI6R4iu+h2XnB2QhqQ+0B3ipr
j0YyOQtCWKtl3xnsc1ulxd/+8tP5M07jr/EZ8u+5N7YSX7kZypHC1l3JlO/vb7cnSJUINDwI2jjW
4F8j68dfUqrjBnUPdo34w5RZ9auicMrBjhfaEzbJ5iMipMtZJ8oM1uz3J7Is9EKhtWfQiGNLb5nz
WhnwQrMhSI2w5MhhtmQ12X7MLecQmjnqMI5nU/tHTsvfYlr+9q7EnH3DWezn2Rx88s9vS/xzRlQg
MczEcrZWOFO5zSn15WJo4vJH2ei4PeuSGDTbwRXneP7aQozKPqOrD44baJs8rHvCjDiYcsPVVza4
1jPg7nE7BLV9HyhXvqmI3e+i8/tkN5Yi3Q0T4nwMecmLYeXt3qeLYspfhOPbTI/a6C3EuMAaHHIM
lX1AnOT+xGzaGiCBeNIqgJabFCExDsJahi+2ML0XYjCzdzoF7LEhLSLps5upysslUaj9u9G07X6U
eratB3hZ0GrOLvpR0n+9fj3KKN/lgS5WdkWZF1XmwN6/nm7mgENdYnF2oyFARkqi6NbDhc1I3AN2
1U05dHe/yy5Z3NcHqsDnqdbdNznVzo1SX+GRMLtwL63cM/Cu5CxYkqaqKCECQkwXI8kFW7Ynw9JC
P/OujT47dmdoDvAkljiVr1U+9e8yi3laUD2DU47k96Qogr0xkpigeZMOm8UTzhXZBvQ76fk0BCEQ
nYm0sYclOi4f0GJUoCG8kiXIEMwFs3Mhj2R6tmCt7KrJJqBWO8DvsDFk1eA4F56VZAeIBtlLWKfG
z7KCSyYEjLXFxNgHXYllL0UF4HSItPI7RnYwrJOHOsJp9XciKBnsWkm5c01QGrkY+x3El+7MjDab
fa7mFprms48/euXZ9YxgLgs8MCzoF2DuXiIdiIcZivRZ6XOaoeN+I2g0+0itWNu3EoVxp+z0Gias
LJaschmfk5sG3alCfRionymzA3SrbrdOzeCXHUr/JWjQTy2E6KI9k2lWSLRFRaOnpx7F7k+zUP7L
0An2M4WgY244r3ZO4FnPQ58P+mJ0yvoYI3xeGkaaPWU4xogcyFXFyLlqi5/kt17rSgtWAkTLBqy1
vEwsazd8mubhpFFtC4N3aZAd+WZJHmHs5cmL2VoTM7k0v5dywDXFOfiS2lHybKEw5cu5/d1wibOZ
FCBHF0YO/Ulavju5rb+2jTshNjbqTd2OfFZTujaPnxZrLPcSREheIFzVKzGK5r2ku6c8ifwLsbLm
lW84no9IwAH3R6avCfUFAVv9mQ8/eXjETUr2PstmDm3OXdBCSV6dsPHGC0Kssh9Nr/FG//2J+q8O
VFuXjm2Zusnkav7zv9wfUyHcacKKstW1AlH69M1tQWX9+6/xL443QxeCxtA1DGCczhyg9ZcvAgB4
KnqncbZsOBZOo2j+5LzP6wtt/5W/yPO4ZAgZ7lsTAk+bMByRgaX9N+/VEn/P4JvP2b+/kH96t6PW
KJ09v741vBhHMGqREwoyoIhOmX8wPfI+GjNuj26OFsr06/BbqHn4bvF1qH2CIlfQm6Qo6yxs++/8
/6vfUI/sR0/s/I3hDcZqT+XxrooESZLTOKzZojY7BHEueOBZHmhF2rWPiB53DVetTHJcDsEQlOh/
PIKQzYBevvW74CMMA6rbqFMx/2RPM+Wynt0aBLlecQ7or5bRWT+Jl+g2PcfFd5kaTMjiJuTHqLvg
K8puJ7NmeM21CrpXUKhrzLF40pom25VFyvB86GiCXLdx1sbkThCJerxafSnDeyoaiWOSBMc1wrfy
OQg9H8lckhIPkYQpuw/HOcIVjHfEHkz7xIjpVkomwQxXtJStCCN5jMwty5UkU7/RTPUfI63KJe4l
opC2luZrO1gdUJ+x+E1Bj2aPRfMTEvbu2fFJs558DQZPGaoP/rJ9VWVqX53YhOkzpWKn8qjf6Bgi
7hCkEP0S8bUsnXrAMjIzKbBkBLehT+NL12cI14JEgGZVoKEKPAWrofCL+8iPaoUEKd+apDL9SD3N
fM5LvWJDaxfG1cg6BNz0c5uhCxiEprVLHLcq+J8TeWJbVELDkR7EOnG59Ks4S8abbY41gFDbMeCa
WiXMYYWPJ8unBPu2KZDsleFNL3HIbAfhjzthGTSKNbnJ05iP+7yL5bsxP/Po9di0R4nOyBnRRLGy
odCtnLZq7g6ZEpdSgoha9TERYdiHfXvd+VUNO9TAja9Ez6UjPccC/16n7gepCv1vkxQDxjQJejd+
MKjIes/Nofn0JV9bqSczrv0to3qBDaQgM2sIPbJY/nFEQhWb0dl0wdgAJ766H4fazpZTFi5zGQaE
nsdj9iTZIWCj43u7HvXcvNao670V/BPVLHW9amgSqS4xvDaskDSkLLg6Cx/lNWsqPC1DR4Nl6M1I
FLqyRhxpablLm0zf+gTao/WabzQHQFK/dBn1zZ5iNCh1kxWoJ4VXHyx29v2C9Yd70Ob7c4wJAlnm
MTD/RZ7rcHXxb6s1BzDbACnxcrgkcwBG83Zx5+o4WZL8gM1B3czUBulX4GbLoI4Oi9rOxNnDc7Uz
iAI7R34q3wLStAsOs6DetG0ofpfKbW5D0ps/wkjrrxOx7K8aZJmH5FVYnGzJcOcg0YYVdvnwaokZ
BsZH3LhYmtHuKq1k6UgVP481kS0vqPnNGxSN4FCwDLg0beeGi6K3q+96EXlbevvyOCJmeY9Js9uE
fl/0iGqRAUaORFGAKguiaGR1z6hb6nFR1CYhGH06PU+dgTAMG8oDHboFGQygcNL1OuJQ4njfcpY2
ewbgerUsWgH+3/dxraV5BgOmNte1g4AN1mpUn60ioxDtiEPRQxaSsnPGDZWSRbK5rDwft76mrj7R
TbtwqPBLWpbPpA5hl3wbbRSELjpgbwGk3zjYVhEfY20k2sdxqpudaJBDXdGkcGej6Rb6mv5BUxE9
SJPqDx0SmGMwiXrge+VYT16r9y+JRzbT6ESseY0qbb43uW6+p40uGMrFMDx1JiJB7WQ7AtlbaAG1
fZSFS86eZoMHk+MswxbzgMmQ2EDSXA7nEWQEQ/rIfhpDw182PWJfdt39hckoWLBawC9cAVrvtuwG
4o1pSP0dAIs65JGRbBr2Cm8i7jXcuxNi9T5zSsYS2OTqTmcxSVjUqsUss8vdkRzP2DWgFUF0Pw6V
4Bxrwyq5to3y98GIvo+RMlWzUIV89ypUsQHjxB89F8IbYoHqV9yUaJdLF6wMVRo3kDAXVmSzXomA
8DUWAzKca8C2eLSvjOCJlzaJVArXcEVd1K2mZ04br+z6b6iohmfdi81D4zrBNoMFhefGNLZho3nn
XDnmIWHZvpOWL95HivpnckJzeMt9BBNDFC9mYznoMS0j/VlngAbNxE3vqsibJ7IjMiobt/cA+2Va
fre0Tj5T29RHzFgoKUo9YWHqh71xycqMn2SQZBUxd/rMeEpjyBV8ezehTg9jjIB8V+SUWmQECLc7
GXYwvLMLwm5uFxWSwCzlo1DPl1yC+7R1omMmek6i0mJ9o+kz6YnAcNCe1awMnvqt5J7Zgo7Wd61t
4YrwYsn4PFLtI6VJDoFvDT60hWDAjjJW85C5Pet64izIJ6RyDjVn/s6wXJFeH6CoGk217ZKWJ6Xs
jHIH5SF89RnogXAL6yzdG1YAOCpmibaNJsIGBBzCjdZWzmqSmcDcC38kK1PGQoExbPXWilbhkOiv
Y5oyWWulgoNgpfnJZ9/whI0FvmjihyYm9SxQ5K2h3eYryfFZWDZLBrtJ2UtGcd4+wPU5cAPG/BEU
HZtiyr0GAg5za4hvutc83JLLUNdlecX4wL+Fla9GcOdbRJSXVDLAuiWtf5lr+AcjvT4neZa/DU5Y
PKWNhJ2VYtBcZ85ovwlzaC+B0uqthkPr3OWFsycXzb1Dh3RRhjBCQIMzA3Jqs6p2hTU2136y/WMS
ZMX7UHIBj1B8j2FSaOSHxFpFRI2uOLOKSn20Yxm9ZoNPQJbOgLvWdDgIQw01OfE0xDdIr1svSdeZ
VkOcQOISZu1z4mXc0owwzrjKrDtFWVguATBCAuegwXIbsJNNJzO8q8TWiPKLAv1bSGomTDw9Pne6
OfMk06n7NY5tu6YdLLiSiuAxjawxS2mbwG3DfqtPrXNqDDDBeYNoAVMFdmBrnKeesxRjVAaEyDZM
+nsJLfE4WC2ecc+sfuts5DdZXdXLGHE73vY8OJsiJlUy0EsiHbQqhpadTuuuaKL3shtZKvgdUoF8
/ggvGuhiV/imxH9pY3GIFWnjRpQb1yaHiLp0UyPZBXbJrtGcIFjUY8KKvTcw2AKvkXtHAnJdhVoE
4ylHpoJi1M+AZ1YKvv0QtdFxzMJ6qc3CnSYTlBx1w32twVGFuYU/PNNLzFigfcWCuVGx6vuyB5Nq
lBc3NpprPI4NNnw9vHKW6uvEnMYDrm13GVjUnLr0u+cicrKbpXnpOYhlsyQ8AoMJutV1iKp0WMrQ
7hahFzU7XcJWCfKipqyqaFo0ETF1KjUPb6w2eVm2FHDhX6HqwbeKNN15aMjcDznpUS+qYQmhQhPc
D5q7YmFatfEqLH9EAuGYbywt2eDz4thrhtPKtItoB2PV2ZVtDWi+6EN3k2KbXCWAbglZ9bxHU6bp
rSFMnoSa1N2hOyLPyQ5eS1IJNqprkocYufhU1Wsnpoz5qwwqQVc7e3dqFivfv3qu/2jk+3+XMPH8
L6Mq5i/04y+hwn9+4Tn19/9VPrC0XP3f5kvcENV98n36R9rwPFn786/8OcO1/mDoSsIwXnJhyq+g
iH+kS9jGH0QnGC67S8XuWnfpC/9rhiv/MIW0lWNDbLCEPQ9+/5zkSvcPVIRC52+aKCAsXf4n6RJM
xf5pCKjbpsXLkq5E96+ICf57l0zmUGyFmcy2Xon1jZsPKq3vGN6N26Pfc6Ba69DMglsmHXkYO689
EiRonCF56eBDsE8vzE5H9hEANcWDZnpIM8uIlTYmhtr3UI6kg7ZjWVpuWyDDi4DAjGPcVNoNETOR
s1YVfG+Sut+SrqitusyYAGkgPtvCjIsOBNLkt0ALh4tHFmK/YKNds5EMjZ3oSOaawJ5ffVpFZMC1
+62wlP+K9z/YOjE2ygUiM3dntMrdlIK8n0ml+q/RrWG3+LZf/RwdAIkOmm58/mPQHCIxpnvFpvu5
J4JsnQcm86m6zpFPAV5Rh6QfmKWxXzzmft/eQzzLH17Sk/JDv0WQbxLkLzIWRH0SH7BiUcTbBYk2
z8aSsHoPrV495bikV+Cik3NqCrZrvMyZDyreEWAXmxSjxprQqfFuxKW5H0y9YM8W5gQdFDTpQ+3T
g1W++uH6eYSxVsqZpK/o3qrxUoYCGXUO+eOhutY7Cxg8q0RX+CNaq5w54x5H6Fj8sCbvt03L80nR
8A0qQ1rBqmklNWUKpSR0IqQ8du++K5KdiEiby+3cH89tOyU/HYkTVvIYvNYmKsmRBe+1FKV2y6YC
Xb6uXBMgZ1tuVYYEfDHCqb00sTls69jTiTJUPkNY19sUnFB75s8IwZBdeHsPlN1KuqI+VTX4wMoh
wQRpdwE4XFrRnMgTrFNtRlSOyHhvvpXHl8Ab8KGVqpzeCClDCqfy8k2DNnOemjLZhl0dn0pP2Mey
aag5uAKHS0kQB1g0Rpk7PK5qlQL5qJelxLNWCfByfWzke183gkuiGmtrt7LfhKHtbOqxsp/dmHod
XXjyaQUaiZioKUPyBrixReHaD9bCMHJLuOu5AvRVaA5709hGsKn3Gv8YOr+7wqR7FYUiga7PqkOg
W7cyB90QjDq7VqqmItSLlelJAL1aXVHM5u5sS7K2gx+hPYiIUIrDYezgnk2I77CxfOuCVF/wXGCv
7zLrNnmxsyuQcvCW2CwXYYQXJkdVvCntPF4VrBgWaYI+t8u06ACzs94Ysoz5fHqk2TYUtNpYEuzL
KMS9s/k0WTMquaFETNEjZOKoR35zSCHYQ8xtuHMhSGdnhqDeIjYSF4VI66w95GEPg/dOrlvqH1Vt
UpSY+bThKcqIGBz7jFfLXBeNEgEm7FQNc80lJreTM7DuZATynqke5ZUzISGy4vgJl0i7wuIWbEJB
hsRYmCFhq3zzCewNtjSqqBJSq3UPKk2IpypZPxwK6uhHSmDDpnG9YcuhJZZ6nHtvWNORzIwGa32A
Jgf0GdkhS3pnN1QK0y0rhmYjwz648dkpuF4DoAG5PvHN6An0LtCzBWQUNHMl41tzUePWTvDpzZWO
7QIsWJad71yx9LXb9KsmspJ8z7DRuPZEwMzZG1RP1VchBdIleq/m6qqEofJIOORo9TwDr3daxWeZ
dTw7zWiSLMJQiRRw63dFLwp8trcv6Di6K9W+x8g3iyjyGE/gXGXISIHZkGFB1QC3hrS02ra6LYw+
8iJyPg5uFssHJMtpOXggJdq5upz6nEKzQ5d1qg1b54PeW59JxISIjpLqdPwqVKH2ksBuR82ypSFv
yM9wzXvT1PW5y+KRTMLoUxeg27OaQG1tjE7mXBoHc5FczeUyQA21z+cSWo5u+BrPZXXHiNRY2jGa
wZHINnPJIoN1GPJYSvK5OAcMQjXUltUtp3/+ZUcaYSf1XNHbc20fToO/h1g4XWj+mq2ce4B87gb0
r8bADTpzPkgB1cP1Gk7kUGBlYiXDkBswV/zEwqg8Fc4vrK8I+EgdfdHwGRFcT7RmT2N0NL96le6r
bwm/ephgbmeiubGJ5xaH/DS8l1Ak0QDbUTc9663Omn786o2IrSP6AwlIDi8+LJ9iyGSnglTFM1R5
kGk0TfqrmBuusuAxzecmjMVHudbnxoz0AGfV9hWzpbLJTszM1MMDzvIzaIvUOKGCskBRiy47VnPf
h/MO0Jah8mbn6YNDWi2GrWgRlqo7cC6Rp1zH+a1IRmeTuPy3em4z2yQuy1WpfI7UrLfs75gP5Skg
rzlhIYGOicTFPF2nQ6TvM03oaxNp1KocevNS+IAEwiRyNrFBFlPXxcFG18LRXfhj7X8TIkLo5gaq
vTAALQ5N0IrXzIM5AUHF/27YkXOCFgtMsemYljGjzvZChBdDBRcIMuERQZS2Crve+F/Unclu5Mia
pV+lVrWzBI2D0YgCauHz7C6XQkNsCEWEgvM88+n788zbF9lAVwN30UDVJhYZKaXSRZr9wznf2VXs
2p6GWk/PnhUOWzbj4tZh7duMdl8du95gJpt2ZxKdiwNrWby5XuO/u6nDlFP0xnLCo0qSjGASHir3
QvSe2gVZ0X7zjJrYY2FXh8T0i6Ppdr9MYrm2Nt4j/AJGeEQRK+5eayMdrRvsS6nNSgjWj3MyHQxq
nF82+EE0jJBqTKd9RxyX3JSiGOL5MatPF+lYywgEZD7JiRGnjjcdKCh8oLXaug1YzJHrQzFCT2T6
94Sokb30iuHU5r46+vD+biJt0o3V5t1bGbbEA0a6/vDrGqLkZPkQ0VVFX18lMGujSWzD1LJPAwZp
5NNVOy3yKayejABu20hVAQwumJ5cI4PM5rjRfipxeFI5WT9nfpPoz0c4Qy25e7kh/XPiZ9UzDEhg
K75fJfcCaTbKlsA/m4TW8ICIPPucMjeJt+TwGXdcpZrchBwGTBvj8bVDiO1F0FSvXIzeG9VG8FRh
AIOQw2hdFZ64RODotuBo4brCKfmReRkePoJM7qIl5910Mm/ZQonc+7T3q0T6wyGp4vS5gGR6IGCm
IoiMefO3klJrHUiCpJoG/VeZh09NbG9KNzZ2aewFL9Dz7Z1oxuHiEsu3VJ5PozQPzgvkSHcN54gc
UYPtPRMtM+BGmKJNOVr+RopE/jAwIB4CnEZ3LIbNem6Yg7RlOXzzHB83uDm058ysQMwEmJ085NSM
0nQBLb/pj5rkgc8cGzjTudpCoe1Hdfds1PFwDzvu32WQpD4G9AcIIIih6qGY4DR3pXVyhjoh9Q3r
xDzImMCcpmM43f+JuWMU6+FG5UY1jGvIIX6I3YCKtaERJnkz6L57DF/WsaXGXdo040pGES4nl1VS
+zC0U3xaUKsYcC+G3EENbpHii0yuDr33spj9+6QtDo827YD567IJC0b/I+Cv1FffMpdVd54YI84x
jdM9Ned30GCQd62av/H7ibxRv2kuiNfGs1d61bGctTzOUTEsAyDc2wqlH8iGB1YShBd3c0FwCt/C
Wc++5XE6DwbQSHor5h81NmWoABL2J/V5usF/NsBxI6N9XeURHX/mx3icU9yYXGJRPV7cAnzKbIXx
sxVK/yeRZDOjytAlxp6kxhH/AYXhx2g7WZvtaxtei9BtDU04hwyIlS+/RCak3iXy0QRESxmsYjHO
O6bajzVtJMdgiaL2fSSk6FtCb5XwlarbRrRc9cJTrGGhIeDXQpGNYdBrt24ZqDt2PJhhQSj3LSzh
a2MM+a4rrfGL55CM0rKQ9ecQp+4P9PnlK//D3tGvZPGImhmeBkrOeGmo2sfpJIIdEFoIxVGOB1sh
gqCcSpVk51uMa5Vm4mCEFqZnxKYrKSouc9upT0MjiU1L4uRuuDFhtRbYlVdnyIIXI3KCnSMg+o+S
AwmIB8d/Y8fFpsSIdCykVGdw+t13gDI4XNij4/SChp1o1WiIx31yoH5nVEm7eC0Z2XWscRr15AW1
YreWC7KqwvDpX586/N/nCX8fJ/zn/6BQS8lY4P85dDh8Zln3b//+mZX/8W9HzGNIHf4+gfjH1/9z
AuG6WiMdkAiZtDT/mW/JBAJxDhsAZVqGDWmTv/nfEwjnD2l5ymE6IR0PhZn7zwmEZT7iMk2J+sy2
DKVs+a9MILiT/48JhOCGcG1+QOcxmfjbfp7Y90CSajzDrB7hT2WufK0e9QGz0J5KIVHgupj5f9ep
QynR/VVVPHZQ4yNE+1FzTKHrXNSjDskeFUn+qE3SR5ViaB9ueWzqzF1Bqxgfka+gkUMYpVZFTvzg
o3muCpLSMpNJOj1m/kwAjbEzGxzBM6xNKkgpT7IzkzdUwALRE3BHq6HmTbXboZ30vH0+A722HmP/
LA/rQxY95KdFJD+8x3oAGYpLTPyfW4MoGb2NZpe7TR5LhfyxXhhg2OGo9YPkJ+Jl6wISilUEuXao
EChArY3z2FW0j63FWGTUiOiWWGYo3yheSIIbrwkIuK1b0zFNDw3M0CQXNCnpOxCDeEGGdo3U5LEn
UXhUX3jNxxssN/KUZ4IGSHacLh7Y/z1xE9a21HG0lY8VDJLi6aVLyCM9NkGD3dv+c2kz4lkmoC41
20teAzEJTVx4hRjQLT92PvS0SFNDLrHosRGCjGutvMeWqACM/ybzPvvptzFYocc2aUpl9qrNlIPH
TTNm2DBi26XuA9SDNBR+AFtLJ8YC6zguJKVblokCYup4bh3fFiuiMsMbk6aEoDcKslf43QMkf0M6
T0OhWYTqcfxm2r0HRFDUR57f4jPD+yrBi9ftuqmZRyWxbz5Zbu8DdYs6896XcryIlPxsjA+p9STS
nKmI9qoygDM4AUpoaIaB3amG71MQv+fDcZeAHrIqvDkYO5H9PsjARQkTdDGDle8AumTl0oy1c6wG
zznafDfzVsdG8dnFnOqUKQHc065R00sekN82O7PxHkYlDMIWYt16QsHMkoJon3Tdy5D/PCBTPAw+
gom7qxr/E/kg/UkHSfU4ZxFZ6CqbVHwS+GJujtsODeFPEBjoubGLT52SZwQT7YagwugnceAl/Peq
JFBMWvj307rGddUXkJgWEVgcsYVAGn35jpg+QQkkr6C4oMd2VWx+USjygoXwE8CEjKEgXUs9Ipwx
LlXTj6zPNb7kxC71QqcmQ42xd2zEYVnvb0zhavumSjEk9DR6Dj67JGye87F1CV0ukZYtWrQDqLx5
ZMjAAt/wm4CMAlxTJI3HFiSoV6CA8IVBYXcOcnIDQjFSz7v3qu+B2NVzA5DNH8MnskHaO4EDNP1S
l+PrKOLgE6NN9539T0amol8+dTbz+7TuATeOWfErLZtMYPIMTeuxBeBDB7gjjz4aFCTcscD8Dakz
oNHzmE6llCZPTtnl51RU8NRTS8DMFQwOf3mjqb9wPWCAEwlVMGvfqL6p2OyIVHUcSBlFghE+gM8A
BVxluKOiQF2YRGKpYyKwpoDHDjbUECUocqJdUo1Ixcw2YenisrcovQEeZVd2EGtKEkqXblp0071V
VKnbogb2uBBdOH8Kl8HJIxQ9ogzDZ7jMQrf/6WWRewxMcwCpP8fm79ppK6TvSJJItRgBn4WVWFe6
z3+BmHFe0qKxr7hPmw9g1uZ+ADe0Fu4wE7MtUFkWYHxx3Aff2ige1rkn6589xtQd1Fy9nqnoA/az
RZIznmzHgzelJIqiUltrKqmdwGC043byb/PUFKeu0MZ2Mu3hp+7k9IY/zsCAMJQkpxvqp93b/meF
L5XvxSKH3jtG6AeqY2Ymo+TgsNxQYDvn0c2hsPkETto1jprewlAu3ZpdX2FPN5ZT47lA9pmv8sZh
eUqwp/XCNTqe5Wza3ynWi2+zAS6XqR3Ny1gp420i+Sg91eNQQf8ei/B3GjvS2pqwNK7wesZmARmC
DVtSBgXmkale5TX5oobVjmfHJLaeoYsUm5yUF4k8c3CfstGCmViTBqKaBJd9PYu7n44YbbDBZJfR
k8MV30vz1KjI/xXVNMJ+9vDrh62zkRXLqAVrwPrLcGA0X0y3nz8NpA/7rqsc5q6zAWI/KTDUxGG7
q8smWAe82GgzuvzSNG3/ZjYBYEgTiNBIIMNHOQ3G1fcbZx8PVrg2vBmpQWKVF6OzAvp5vuTZ6ov8
EoL+QSkk2S0a/N3Caazg2cZPHtIZF813E2PFfvJCAlQ71Cfu8pE19UmjYteL3DOD61yhJVrU+K5P
leMgCKiVta/h4oKA0ACrDI3rrM8MEggFXsd6joa9Kqvsp0jraM8AMDllpQCCxjBu086MlYjXqQ5B
0FbffCaryyaM5gNJVOXGeowJIMsOW6F996XBUUjQLeOEOZswdefgeYqzFuqCHDjfN48hxPjnPILi
mPSEx5Di/0vB+l9u0v4brsno70x0j/+16eH8GX7WVKpt/fn3SvUfX/dXpaqNPyhSEWtSWhKdjsPh
n34H8w9lI+J0XBYI8q+F2D8qVdP8wzCRkWp2aJblag+Z+z92ZdL5A7sDSezKwvJAv2z/S5Wq86ev
4e+K+T8z4Om4kaYqg7r1ofT8W8lqdhNSbVPQWk1hxHw18g5EIHuHAbjWX380cZywAba3M6DDfVK2
T4HOshOd2Tfga8WBZyueNSg3LGp3gERyxQxhZQauPJtMyXQ86IuKi3wV8UatBmlSGE3djQ9ALnEm
0Iy1dbJidOIsC+Trl9Sp7PXwKGTj5NefvqfSHYuNOZAAEwInbUcn/e5M/RMsXgQ2dmdsw7I65lqU
xwoOMQKm+Qftb3Ms404i4qaMs7PDrOEbPdwQRAc58C1DsOxh3b/mDLSvdUnOn9NcfNnOh9gYB8g3
3qtMZnQWjI5v4HYXRQLmvlN5sXPj7G2263pvdl2OkIsLYSSOYedmo94wEHTWXYvkRmZOf7asgQwH
2KQx0Ri7BE4TZ0h5JadTHHuSvg4jDj4G99nFbuS0Tr2XynCbHTNNKuH2FnS2cY9oWXejv6yQeJEn
odXzgF7k3olfqWS0IkhVLi2kgXm1CmynI+tv9s4F8TN//dExcVwrH5OgiMADh1NkkvCUfjErLLZl
GnB7x1G6chwu0rbnN5qlFrIPuNQq0kdfNQ7tvz1hOY0f04Jc7cC8O6c5VD3+hM6/dAaEtAoXRDxl
nGGP8NwxjL+lnuw2k+gIZs3wn/WuCM6BFaQ44Yrqe076vFRD+ja04su08pUp2+iZqec19DKPTZTO
P/y4uxP+nb+D4d/WKZspC1/8ZmQLChp4YFtKTsdTaT4CPRpjPmqHnRnP1WsbTsx/cfTc/HxKD9Jo
vwqWgzgzvsc2zFWNrTEruplIIYsrDZh6BNjli3L2MTJ6MixZnEezH1eKfijNjG05NL8jQiU3GDnO
Vm6iZMOzvy/OIDu4GIXjMnQ03N13ZmIBl0xanux2+lA6Q+IbOze8zc2e/2p2zK00P2JcfQMmtySQ
qbqSqIcRroPJE3p6uJPXS2fUGeWvAV54VXdfWVkClyg6cxHWbnyEOAgvOxXddiycC4uq7jxCLt+M
U0yeCtvakzfAaedCXBTWlO9R2R4GOxRwrtLqNPkuBL4Kk1wwsH1zIX20gX5M+d2j8fijnilBpsKF
6eGSbWyP8cXJc2/rqgAibNHUh8l1n8ICFQyqH2ujCoCNqRFSzZXc0Cr7WTGOPvEg8c740mP+X+Tb
riiQFqHvRU57g4yRvRKUvWLnTiIX0uHvLjZFAnfEljaOnUPqJ0QBqx7US3KtARet9Oi6e9TI1BUS
MRKyEHGy5KXvGfh1Ymoharq/KbCP/gQQkwy6YtP8yMy2O0Kkm46dUVtrB0Hjoo4nktPMce8kGNLn
FFsNR8ciaXqODnirG7a8G2UN8r2ZM9KOguEyKlbEBbJbmZf6xxQxJCYse9LyA7s/KoDO6I8kTkDk
DpFHw/OXxEfGHSon4zp7A/8czB1zNRSDnj2lT1wW4SoiAryWdXdqmVYQxALTiYUeihs3QMveOWvB
qHar8slCjERi9YKQ5GEzR0CCcJ/CDEkwN0VGkGxp4gXRJf4m7cpw6wwVzvDCEafGaa9TsZ7bHptq
RqpNDrN94dVosqu+nvaDBEwZ2eC+kKlDyVjkCQov9otfCIAJMDWjpaFVC2kDulXZv0PL3aYjc0BS
/szl7Bu/JqcBA9Pzb4jwoFBOtJNemprWMKpwHQeKWBV8V20Xbb3EJ8W6uhsTPNpcZU9oek8K8AMP
N+HYCOSXkYEBWtSnMWritWPwmYczQVwBtRqshSXjYIZ42giXcLW1HAc2GNit5ualhVxBosv0TdWs
idJGSfjQ+7h2GehFSCmsxgGOPH6nWMNiPxb+EtX+CsjtyxCNW8uKse90R6qtZlMq8zJZTo+Kevhg
EvJDCsK4ASh+sVVbmAFZuH0//56IA9WhFCvgfi4O6YQAyxjIeS9JKDCcK3uNn1WECI8+Laj7YddD
MZoU+ZZm+DZjRFEeaGXUjNaCU4l190g0UYZROI6KJeMNgrzSX3WPUc7zsbQwV9qQ4MCZG8enOBOv
BPrRD6aEZ3kuL+9Diy6RS4Sk4Onk7NqoFbrHIxMCTkuC8jCZebR4ppX0vAzQcQL6JNDGRtOFLpLQ
YMba2/NxqJ132qVu6UbaXgkvPEhuhsUEvnpJAmm4RDn+u59jWp/MrNdD9aPSxGM6KcKVjg8xpHNj
1KNRt5fTpmSkzJcd0ti4DV7/MrrqXnjqMI4+efNk2ciSmw8ukg8TdPDr8jkj2iGxCXmYfHPJM/jk
VujOZ/CPyyyQL10x35igkzRUojSLofXr4BO229PcBtsywJoctAReJI8AEhdtaGY6R3CxIAL69IAz
MyZrk4lCwbux6YoITFxvRBsLztWqHEr7HvjMaAabIMk4TR+IWPs1G+0VruX+VeFMs+zAW6N/Ntae
IuoDRceGb/rdreSwHuxKbIgKTgjujXJ22NCsiTMNvEye2tDqAH+0h5QMC6uorkk/jtBmEJPLnP0/
k5GdIjkIwkW9KtwaMzOh5StAWrA+3OH7w6y19ULJHoXoasYBTWeS6mNuSSywV3D5uouvBxhERrK1
Rwt0Wm219xzdpt81PyvHq+/oqrEf4NJeVXTasJPyTS8AFNPvzIB8YnrxhEj41KY+gMFxGVyS46GC
Zp0sXzvnNk5lvk2xw7Csh/6vLcE7W0IkK63sB6r1D9L6+o0vx+al0+/FyM6Jk3G8wA9tF32dzQgY
mdpHxj6kmfqc3YZeixC5Q2y5n0aXqTPBLluiN6gjHTHcjEyRWdpY72CI9HZqoV4YxG6UWBWOaGTm
RTiULWVJjK9d5djUkgch1bBquA/S2SJ/btfK4bEF3XexwaygMdftwW1HvYiJOgtV+xRFpfHEgwHg
VpS9eCeUje3BcAEhQc7aiG1zJCwKZ2JC1VpWW2VU36PCQRdN7OrCyoReJ3YLMShIzkj0U6xJk8Z6
3l3IO4mujI9Y9lA0HdrMWFIqTxflBCv24DXeIxywBCQeTX7lR8RDgZfrQ6tHMkVTxM1m0DrLwOqj
Va9bwQbSJSJHlG/WGIy30QTISQrPTdMncqUCoGhKd5HDh8V2M9YPM/24MAkRfJO+byyM4AkBpwGD
7JdqS3kMGOWdDKvp955dgIaIo2NmmC+i08leEoC2ySSCLiwf66gx6+tgk+9AROcdGUDPk0/gQSK3
0PRJBWK/tMkRnS3dYSqffRjqCSWqGaXjy+TgUzMwvKwQRy1tERjfPPjRjHj9E5KxizNAwDTRCPGO
dXCaSrbImSWOgUHyGizFQ+FC7wPE0SzrAE0EYUBqRYQXiqzJqw905PUB+LnDAWnV6Mo7mO7EDvF+
CpLANCGQc613mRbMEXPwS4N8cyYeL9BAzT1I/hTAZME56vOY4D5m6TWfy8rVQb8EIXmfDJwzEIr1
dowOpqPIOhn4qfORuaTHKSEH91aob32WlwfvEYNmttYxNfXPIRMoiRIUsUKxBDda+nH88Js5iNoX
z/ONDTy2ZOl045s7t+VeFUVxy0u4o/Dsqw1hIlC8IvPUziccYavBFdO1Myh4ghDRVTgSXFSJvU7k
cGO5OW3cpguWboUIbZ7VfWx3qovLq1WazAuKrxrp9HVkrLAMXmmXrAuhOYe2StzzFFCJQ45HmBPA
2zGRAOBJxRZtkO6KsfW5rnpjM011urMJZllPTidOkJfjI4DiDKeZsYkdnipC1IpVVtPMxQW9Voj8
b4kt55vFghsumePtBva2iyjgDRpdorfZIxSVvvYCY5ZINjFi52EKt2EIOCP7bTTEuVYzgmfX7feS
lOblmDu/hf17Jgvu1I/JdG108SsI3w0jeW19PgwnnCawHKNLLrX11kvvBaaauY35fO7+WRsFAQSV
S2nuzNuomwGGiuS5FcMbBtVkyfof50XssVF2210ps2MZtCPOmi0f5DLIEvlEdMZXrJwfys7C1RS5
H6XF6RuF2bRDW71zyM5bY3M9hR6B5HEQs2PN+8s0IZbJApRgmop1h0exXQ+zY1+sVk/gSPGomdXw
pNJZIx75mN/Id41vsp3UqndyApBiGFVgJgklM85e2Hk3TPWMiPk9rnjN+XEz6DFZgltkyM6+7g+k
jsEDbsNkA3bAx15H1Gepvdd8KK2nyo+3uLSzdd95FKNkg+zHETlEKNWnQfd/VS3lpT36JCA/Eo2x
BxKnHqEGtNftoKyT2VRyPTTFJQzS5JRWpEHUj2cSI+++bggAIo/0M4KYsi9kNR3iHof6CIrKjC3v
hJxi4YxC7HI6snUKzG6r7c7c2HZ0boP4UKKzO/ams1VdmKzLwq1uTT5vxYgz0sHrlxEdss2I70mh
ZF1IVcgXXOHplo0fbi/2xT1BC6kDjpOjRi2TofKuo9PLpaVBD5duKS5FI46xyusd/BeQkHXMU58E
CQ5rNz0avfugNDfZrpDiUtlldUgJ09n1o+uQ9sFJEpDNjomMhrnnhKUvRGCyJIzKeszrkf2bXYow
sOPMf4TUexZ5XT1A8VyG3a3MyNWxWhj9eJOK8oHKCtW74+bzgdtuCbWqS8jmMa3hEyCBXramn+6M
qXjj/xayvIESwSjbW47Id+GgYLpGPhkP1OT5prFnggQanZ7GTMl9AAKIbX6+jTtw9H5k589DwFFv
mSnc1yKMz1JXzq6S7Zc5znSpNBvK6deOP5hH5UYVUqhw23uee+hVfgrLBvcHGuyl14q94uctdHmS
DvZV9BTEyeThNpsY4sgpIXyLDJ4wsPZ9lJ3K7ofn62d4hCeDD27RSfcrwTnKNGZ4muksZ0zZhBbF
7GeQO+V+rRZuv2MgDSexj26pj0pBKPkNEi5th60uyiJVBiPoM5Nz99ZhI9I05xUJJ8WElDE0WBax
fdkgVTkjNDc2QhaPvNtDlfYNlkUkjm3/oSEmLBwLyUP/HGTOQVG/px5HC96yj8mElliGwS+RomdK
Mp9xAFAb3av9SJG9H9Lg2JJCJzLD23fkaeEudhdDAaktivOlY05fUoNwJqsb5mTCNEInTIcUBKrG
tMgyVnm8yIboElFdrmYbiFEeKcR1xnckLnopo/E1jqetoeZozTJGdLhGGVE8+xku9qi2f+ixfIK7
3s/leyWtbtWAw+z7/ps57ZjvmY8cbvqjVBxBRP1uxLAJ4sRaNUQvr6giz9IIs62fW79F2F6dsVxI
jYCw7wJvx/Djt2tl89bE4rnIWGOt3aBKj4jBthjpgz3+ozMCcL3zM+NH0Y7+pReuf0G5pFdlriI0
UaBNk6mZVo8zAfeUE9FhcNh0ndueHQQpzAnTjzxlwycgkGAcx4ljp3Nz8Irlw2x7UITo4A+9SAyX
59gxrk3gEfIWo9FR4E9XEgnLpcFouLfS+III5cHaxi9zTDowC3J2+qNLeAFGERq1AZYG/Wb1pQzS
/0TiD1ej8u21+LBcVl887Sc5jM9VU2h4blClYo1z2Roogco25R328eAkrQ1GLe7bZYnbYJOJUd7c
6RgEors+3EQdcZXM2eBOIn1p11ky2TDQvHZlNwUnYRfdmY5+Wkman1rfSAnhw/mCBS+l7ye9uObV
IDHZe2Guf6PGPcL06z9GHUAYRmG95HJiCxQV4X0OEzKl3bJ94SIBzUdsk5agPDAcUw6N/crrSGft
Ij7+mPqL5LVN2djue9CGd7MW99CkFW9jv97VCm+WzK1t78sPVDnjmV5gYSpOQEzB2B+Aby2SBG1i
veHnI98CQDw+43GG4qVYmguO2Yn+hwIQbH/dEqPWE9m06A7Isz4aFpPL3sDThCSRqwjW3EL4zPXM
0kFg0/4IovLm172LqpGXaP6lRy5a1LLeMu3iN9mEP3vHHVbatz4ShzFugI6WBYtHhmJ6zJFVrjWO
+R2/D8KKXLDHTgfOMJ/sAJeheM/8btlqIt2d3rlXhGKh/ozznbauDgkcl7pp50XeIXuHDM3N0Dxy
kVlSDc1SBSnSJnRYPVDLTZ0XTxkwiWuEKX41q2VhDPZKW+oJiTu6BsfBsqab6mgpfexr6nsdVnuK
Z5DPbR2s+zB9qbBtEFPVxQj0fphKcH1TedZZH710DTOePIEZOET21Z1c4wZhcYfvNty6+K4XmEZT
uiI8va1cDrkN+K/oQfKF87bS6qivU92pt8gzuBPA02wQyRO1iJv6Q2CVci3rJGvjk1cvX6N4R8lZ
Ce8CMID0AVa37Rxfw3Cfcy5tCWVZJ1bTUMIhpqxRgBPtptD8074C0JDbiMghjA0gDKbgnCfRYgzy
4dQjqV84MB52PN4cqlSBuE1xGLa4bzdD59kcIxoinaN+W4zdNm2bfievRe+xul80sGqGatrbFfPF
rd1LHdQT1M7EYBful+A/GtQJBJSTCjVNqwnq51S0l6yc7YXjue8tyuCFspM3qveEICUB2jLG+Gr8
dAmQXrc2c0GLzzWgDo7MVQ4LZYsfosSNDZrZGJKD8xAvJ92tII6UuHrJnIftu1sCv01aKKkk55DP
kAHGpYZLp/qYomHfBoX5KJw3vlN+G0UlyLkgvq8YNFzmvn8Oe+SXlfmU96QCMrIDqO3ExJVUellG
LhPEmv17q/ZZ1zssEt11M8BsITcB2p+LukEGDLPD6mWamMowqXjlToByJyO8SKFzB7h0Qp3PZNor
K8b4ODK7jhcnZ/BETz4VoHf9rP1R+7F1FA44Frbb+GBhTnRVsYs39jDla5M3sC57tavxBUQk0bKT
6LZTDY2x4RnJA+MwiZTjptXD5szBNq552zT3HgeBl7qHIJG/lRtWCxGgk4mJvsFxgp5GRaJmUdC/
0R+Jje7tL7sgb40F5a9sqqGnTgdFxOeitPH8tnODqT+DpSjDiOSQ8ZZWo0OwgdbLvsQC281krreK
U9djcIUaWwLKWEvGdCg/vtus3zHh/0LsuJvm8rW2JShF1lFZVx6jHmAlt0Gvg51roAWZStT/HTLN
haqcZJGNLWMFErKzFFHIcEKZ0SyCwfisPXJmQmIpYccibRcplHpfrpQId9Gsm11EXbWYzQWmwwIE
fvqzllT55C/MHahLmRD9YzvhTjrJNmYVdA9DY+kI9vlWdHO9TQrw4cQW5OYSM3oyKWV4JIrfVTTn
RDkyp+A+eTfG+KAyPvqq3nRQbq/WYNR4peQZ9Dg4HhHBK/RiQlJ6c9c/EPGF5EmocZ0CJ+fXKXp5
qtwyWrph2h4MgGIB4ybGr1VP6xBR36GnEuo+ZP20L/0fIwifBYePq9l4GRHJAskwQXZC6o340jzW
YXOhi1sVjLyaWyAal0hjH4yx65zRcTK6t2tqLgBUY06+SOngoCG8ssYEsIz5BW+8eiBrhGg0mHBn
UDDvaDz1ithFa5tbaoE5EGxVIF7zIGyJg0B/nRrVDsLJm1+mH21R/pZEaG+ETei6wy4RvjJC2mFf
JPNPtk810wtRrKzAvYWF8G/4dJr292Me8BKR8zj4kTxF0EDE3K4TBCfHuA+eS5jUl1oC70cPwSVh
dpDxe2bc6HEhHbne1nLmnMaKGFWhqnxlZelHZSFXHll2bcNmfs+lyg5hX9wbKkKoi9kCroW3542/
Y6voz7rv1hJB3A2/Q7qBjV2ufbQoS9mMyYk27FDNmc8YT88cs9g0KjtuXhObJVax8nAnvw5l4x+4
9OtVAGoHYsGsISuzZWvF/Pju1Tbz6SNbwuQgy7sYqZUzrWtYSpSpPT6vGoawzO+QIO1j5fZnEXnT
shaDWBUYNrBBkzNh+UYEIXO6MfTwt64hEmwp8ZHh/Pytag1OsxTkuRiDjdX69ZvwVQ67Xbi7qAT0
jI1o7Y4MlLWd1PtMNfORxwhQz2MP2CT5qhut4ZpZU3kGxjUvRixQ0C97INZF/lXk+KSNRuHDT9vP
1qP3zRp7O42Ofct06F6tun6aPWLe88R1KV1aSeyqSnZ+K75Nxjm3mvBHCjoqRONkW2n1MtbWsm3d
d1WXB0Hxw/w94az3s+TIG2HgbydMgRN0o0ci8BJ02cQ6xjtiefpFjb1tx9qHLeFjkVFLgMyeNheT
QwTLAxMvKn57HrkOcfpdBOY5YNKR0JptIEM0u0zBQaKu6UwCnycEN9jXgxVrU6icXbPvO2kd/vyj
Kb23GbLZzomc6FpKdgFcIPEGhlt8tWiNcb4d7NgIEAM19poq69B5oGOSKC6fbC9cp2NVr8skRCc6
QDp2NB9BK1hxJY9jekoQn+dhRUpUVP3Ok0DfRN9WmwF3GNLzWO9lGshd6LFRZcuzHWbTupJAee81
uyNG4dkuSizwooz1eBspGVrZ2zRE4knPRbuPic4DoDAvADQXW+mlAbiFVp6KKnhDTRB9TSNtNVPd
RdCZ1b5mVn8rNRKsuRsPHNUEOWKn2mYzVP+4JAkAFcwZTVeE5S5fj15UnTgDIKulzbikXohPkfOk
TTJ+zFZ9me2I4C/FOacCM1v6oZrPNrFk5dwxay86WLbGItVpBC7aZAKtBI4TegN7+F/UnceO5Eia
dZ+IDaM049bpdBkuQmSoDREZUUmtNZ9+DrMHg/n/xQCznF4kutBdVRHupNkn7j33ac66fdWzBMNI
Rg5bFWg7G73+xcWMiKmnfVxg8Zw6o/rNKWqeocA8NCEwfX1k/J2WE+Pzwvxl5bF4bJg7IJzd53ie
z62WCWTj5CA4jqYeojjtnx2LWz9obq5yaK/RdHlAVqfL3z+gW5FemoTeoJm49w0x3gpkRKYj+sto
pIDsOKhDsolOcOj4CPrJBq9Ku17K6b0GAH0AnUOtZLVcmfFWIna8kLV0inFzbBE70dSYLMzW0W5n
xe4e2vbVrXLBo8ZrUonS2lr43E6TxtSWF5uAzkhDsQ+oHJ/Hi9PYJ4vWgr5WvxnROFyaEmZOi4J3
brrnvKvmrbIS129c4x7HAOqdhuk+QmEBOHw23hFHeASGY3wchzeZmDFyRJ0puZZY54TcPpSQE1Fb
mYrw7GfqQMqm4Zk8mWfE1vBtIutrdpejVhmfJlsf+O/xdxqYa6vNEEPjUTTczJPhsguN4kr8q4TL
wzs3SPlhYrNRPYYP5kfvXVxvyUX2XUve4nwgKm9g9lJy+AwTLh+6HQxm7RcNL+zpR1LV38L4ULIt
3+gWIHbK8MUj9wXIEyQVQNX4Es3XuYUME6arAXcEvD9oPftRPX0Ik/IOY4qrdeICKZzRDyv2ekNE
7vGU7OOs458ujpJ6LKxJA7KindRTanvXYanTp6e6X2V4BTbAGonDdkncHnr4H3w6BjlRNqQ11pQG
wT9EERBzibmTTyP+YRScdNaLNVSv8H4QVEfdjyyCZ4tx7h6MwzuyQkUOfOrBKHX2nf5FqiiQRnpJ
UPOCWFs2tzjSfNXaP1DUtkiAN7IS7/U0/jbIOQrIA/GRk1Wb6bdyfkmSCnYD0BhIgogKZsqNEJVx
3mqbLF4wgi7VRz0GHjsx7NNlsRGYRJHT0snXgPdi/Lak0zK2s+VWoiVZ57GHzu4eZsTD+cgDsKZF
1hKSGx8p9/w267hsCC4Z83HypQTAVBFooofiwtiaDPkSlgUXa3ZJE/GrNDTPYggz1FEAdanTNnFy
l4gToQSZgGNICWu7Ne1H799Yc8RYbcTTAtpKpEm3oZ066Xb1pvJx2fdhbq2Ud6biEEj02ZaMS/sj
ocL32KwQcbfZK9oP8qyiF/Zdzzj0Hq2aqXzY9sRLz89GqNBFdgw/k1j/1Fv5MuK8w4S80FLUwLqq
aE2hWCwB8nDXa2gzwhwLPo1iB7jNazu6u9VDsxkNwmM4XfAhUuUt9RJ7y9ChqtTWyrFi+Snc/Jr3
nFoCU5tRUHqBCH9pze8s6Tt/Tjs2gJziYav/ShDMKztyd91g/w4w+GwS07a9vjFQyiNaVnOog5qs
wn1nsX2n5/Q6Qcxj0iRoZN2M3a6dYcIEdxA6k9gESt6RfPJZ6cSKZJOzm2ueId1CB+4arwmE+K0V
sss3csH3bjbzLray32TF0E/xJG1ceFG+YZonXjZ3l4Rk5PEb8Hu61lcsztHaNdc4h9N0YQ7NAroC
tqNID2V48y7CPiCZgMF+pJcbCy6Jn04hg7Ox/5TWzYronaJkAmHHcsnTijreh/0c++4UlfSV1btE
LeaNQBNQu/ypWm3H5KXg3y1NkDDpXYlwhAdrbYbM+dZy/dpGSKXMVNz63rmk9i4dvqo2/4Ug7Q2D
n/PAQ6PN36R3sBt3WlJ+7fS3ZUxESzf9HvrObcmW8KCc/Lq4dAPOW1AjEwsrvrIobN/jmfUPdvLd
FATg9exi7wJCm3P7WqDW8upw0raiTs+2E9lbq2LI2bsl8ots2lYZR5kYXjq99OTTktNQ1urUzwP5
CgUVYMjNQc48YowH4h2fZ4JnCLtayL3HAlEpW+2ork9Z7CoK/ybcAY4HoA8DvV2q/SDSbodMQXij
rMgbgdtdor6JFoD9elP+kwykNC7jtStH1ssGj68NaHE7DcaysccRRRShcXlkdKe6RtpD8wNMt3EQ
VaklPlr1YxZYrNigH6yrQC9bw0MyJEK+sdCNDASknpPI1LexRRQg6YkxKAVEfQgGrLcImd9oeDki
zGf0XJcFcN4hhNrsRSTZ7d0a+r8+vtZOGrPT6dSlZUc6YVeg3ILAkAU6uL76j7A7HuDQ7VmTrn+I
NjL+/d/MYavhPWW0U9i3oBsIUZuJIKyovnRSSbcu3oQLxsKnnp/xADUVSW9mPk/MYe5WnADEa1lB
sW+q3SS6pKy39pngbm9L03iomJ4Oi6E/TSOipGbJR68vKbsGByCAEZEqFju/DYkGAfXFRfAReuNY
0pKZTEgiv9KNR/o0v7IgZ2mBdU3q5TGW44Ns4MnGqiB2uHcQzBM6tMy4WThLt0a5Kg9drp+larzc
MB/IdL0tdEfgm4fmIQtYUue5vJuBOftFEtgP9r4H74duypegF/dyZOw+NAu+EJhFh2Ju8MjYZ7vi
KGvlV0rxd2odoMRFgSwQ6914C+AhTTA634C6oenowyO56t+5XlykCNkiuJg6iI87sBZKYb3C4FYz
T3sdKw4/cjHvS8Ril635oWmt5ki0gi+LPGZXgV+FMSmXd1mQOD2JE2mZwxVuBACUuoYdjJ1yr0gT
ICDePLmD6V5N0a/PqRh4Qc9ztEwoBRIwlEYoiCwx1VnDjbKZCBzcTtYkPcMA9W/pBZNARJBziKO9
nTRAD7M9+rYyFgil5b4QSXpU3HW4kMkDcer4wXWZjPFGBweE31+OQXQwasEbXqw14F6/NNIUu8HW
94NqGFRjqWbHgWSp0OWxcVxq40TbaWnbH4jZMk48Zc0pHLiToJmkIaMXe7ibbFBuWVoJr2VysGUM
bIBk5EcM7SL0IjM20X3LJ6dtq2vFdGS7SPkw81v/ipkDmaZo94aQLn4gcqHtHAGMoLyL38Iidq8O
7zAnvZP5dWCwzEMUVBGfdB9M/aMoWn3Hso/oyG7G5Rayqw7oGzrwTRunGNmeS/2sw6uKYGZvS8tV
19RYyMcK661dFVDdJmWemql6XtDXjMqVu9yCKUMltVAjxrshDorb7MDWCgdNP6pylGe4eqiDgkcy
jdRz2ck3lU3VyXAKLBBV+1IKoZ8Jxniz5p5TA4Wj3+tEhDdBF1+jnOVZGFX9rqe6PNcTvqjFcQ+T
6X4LW5i/cne5udhtf8cty8JEbJU0Lc+YEuvSoUUhBXCEIzdWoV+GxcfMTQaBpXSZii92/s7C+T01
CV0SJLBGxQw+ug+4jCe2PdQ/fyRhUxss/vfOLDhh4/7ehjYzJDmKPfILuFgFqxWrqU95qcutOUXp
UYBl5hsDbmsVatMurObTKX+luIE5E3U9AadkLQI2Fk/ExOQMn2SvAc4a2OqXigEhOTcPVjLPe1M/
DdkaO6jNpxS0rc+yez5YtFhZG97jNkZ5ZWIv14bDQpLkWFAf4tDd4sQHLnoPYVk8NFbckSMzXEp3
eB3B+3mjsR3KlMMti/9w+IjN0GZfIF/F2cAwXsG1WDoECahIawZVqpqnHciZJrG/m3ZSsAsOahSv
5ERvYbBYhwogPf6F/IzorPjwWytM3nh1nU32ldl9+qnGejdV/BazMYL8SKTlkxCEvWkmxWmMq+Cu
CfZ2jcFpWui6deh4ffvAjKhA+vFIBfES2kaKbKXH/RLk9kNCYgotVtYS8hFC1CRa6CnN3vX4VWPk
GbFbeTJE8xuElPTmxXR49C0SJtTgTw6AXwqIBECQhYzaqZl95C2MIpiDu2m9tYz1IYw66sSESSFN
VFE99L2kb8eDtJ0QmXkmIqB0dI2rjWbejPr51IT4SAcSkrpy1o9IkuKuDk922Y+PhV3dRZpGZzZi
WtrfwqWPnmxAamht85BhrkLxF7OXWKzruvG6/v1vquEgoEclC5qtim7hWmcx9onYMt6bM2OPrrlI
pMX5or7rORmeVWU+K71/zs2KEIPe+miXOj81gYq9oKm7faBlD+EYXLs287EEOIgN5HBDQUmrOxX9
vTN+R1WnXoJUkj6Ino8dLYPolgjhW5EZ0o8mut8wh50kSRNjZVTdmdDQJaCo2DYwm71OBt0tj7Rf
7Nht0Lt5cxgJYllKLd24cbrq86YHYnm29prqHujUO+TvYV0TzyCiml1gzNchDxukosAUQU6kLK7i
4mIZ8p1cLHEkUPMtGot6D5kTyn6hvuJVfeM29VuIs+ss++ZPMM31vomy7GpGSJysIiixAhIvTKCi
PI1umu3z0ICVZNfXck4aME5q3w6wDURf7fTRIFxACH+0Dd+t8+aug3k6weF4Tdyyu8M6oMGdl/iA
EZAnIv1lMobZ5DN9ilprOkyyvMlJTA9Q19FOjzu4/gQwGE7zbRNkN4pCY4gcfYICpekI2RdSpqua
tNMwVu/tbBFfTfEPKelXWqWsgIANszYCsOemLFXobI0oPec5owF4LRhP3XLLahNMib08d9Qz3tDY
zCsaiZlXHacIZz7UAq9K9Z5ZomSszqEHxzXITAG5kJ8+HoAP263Pc6WlnLbgVp6GxIu+9IlFGptg
IKXXPC0TAhiiBWzTgq4LhZDQzObAuX6Y2vgdxftyHLv9lNjxW2syS00h33qMeeDZR8HwzpHjqXrh
O3AW/aC3zzRa6Yua2ofeBKQLmcI+IttFCdN2X1grxT3BSdFrdneADIemPIsGENftMwuZ5MlS05kD
oD0GqYXJWgnxvlQ1kT4qYxk06n9KURSnNDDeNUQHCkAbiUZhIlaemUghv3LfNVPtl8r41kLaebOe
xxfq13gXA1E2kWEBCpec+5I20k7nO6tzVPn6ovy6w94xm9NHWJR3USKKtYWMfbNJ5Skmm2+E2IOs
ht1dPJS+IUoy1wi8DPioAIUiO0w01WxzxYldgynfOUaujqQ2oADuTfhYcX/gpuW1rXSvmk39zn4b
h/ok1yzXtHmIa57UMMnDTUrJD0rpPGBC9Cr5nZGHBJB8ri+MFXhmKPU20KEQCOXWK1TdK77S4MRA
gcOfXJSTjhMBTCOGyhzsFgfZHbKkvGSIUVdlVFGlD3EHvqKrGgy6uXPiJvwerfSYw/zadZXa1eTJ
+6p77/MOfHarqFuz+WiMpKLNcDpZTWISdeeFhWCr8NJNHwjpOBJSzUOWUx0nVb21roZsoN+7Qvs0
lu5zqOqWYg0XSxjK3IvNH4uM45PLPj7z+IXZca8qltSYH/sI60CcvEZ5fq2Hi56xRGXPl2wCZIg8
8wXLoyZqHiudziRznGKLeuqRk2k8AgvaNN0XSKh+Y2jw2Kc8hAGEeNvuETNOIfLakbrBS6Fuj5C7
ngD6KEN0LzZZFxhnreHMc9m9wFlZU1mMeqcX59Fyeyg42qdtshgxU9mcBE4Lt0dR1To0Hm6/LqAq
D9x6esic8lwOOCCLZDsydCeLbcK5HANB4qRF5mjAVOenJhgyoXdLs8/Udnh9R2AAwwip0LlbKO9W
H6HbN14gumNDbW0UUBDtV9uaXuppQFPdM2RNqCDItccafWVt+9IEGQKL4SfNCIvPCUyLQ4GvR5kX
Roj86wLtM4678xSIW9pgR4A6Jg4kykhvMbKXsWfBx94+95elhk9aKefWFNUuYmnlCwSdjMiQpq/b
uEMdoIEB6Y2uUOXY1nSwpU1kDkdi4uN3Tdr7sbiIoHKQZAtAsrOB5QWm0mR2yDIZHrvhLgUPuYEi
6ct+jH5hgann+D7JYSdrPGBZ+Yi7Fam8RvIwjpFnNXSnEvH0UbbjlvwPQj5VW28tscxbuueVGQX0
ylLVU221zOXCKPxttHjoEsvaR4SE7Ze0xFJFG+7Zq3jWsJr+5qK3yqnip570wnQYTy28nqtEuMO+
AS2TMvXwOoGGK+daP0dYni/CRKbX0bMrY6a1mMSLOXJOcu3lh8Eic1Wvx83Y95rfONEB6ScwQJGJ
k0PCEEZbdFRGuW0dM/hQHTDcfFubk40IRitfzKHaLtoMZsBNO0gyentZ+qa9FC4Ll3TWfyMxotRs
B83vzeHDJetwU0tYsEqvPoPWbbcEyJHMitwVM8pIIEtBFHI+wMI2Z+IzUXiWTv4V9jnz52r8QP/E
RL0qcb8jCd6wxPyIUW49uDXgqcIC22WE4ePfP/j++bFS+8flP15rpf2O8+hYJY1zLdyHHCeeP5Ha
DcC7Wohto9xD6eXTNMxvyVJ+cA3sMMNPr7Ztn1yqsvOYRbSCwjqJoHyuDLQg0aTfAlaIKcLWK5p4
Y4OB0by4BgNytYysj0MXVdmYrMka+U1jBLHjbj7M3bCOGaA3LFFsbzUL5I1R2yVVhKF825c2WZEW
sQcEp2PNQAKpM3xFJ7moZoIKGr64vbC2LGW1Z4Pg3609Dc1+xN1wlxMPpl4GKP9tozzYK+YsWFf1
xlL7Y8oBgaTvQ4dciZIDgk9dEkIdu6V8mAAQPUwdk7sUcvpGG7v+wVlwAg0T0F13PEWY9qQau1uW
mT/g4J1LJvQcc3hWbDUyieCIJwzwNcMr+/Qjrxss2/TdjrnkdyNjO5MPXe9T/dzmN3B6Rzxn8ksH
rLqxKqCLFG5HZ7LjpxySgC2Ae0wgFOckOGaQTDeDkYcPRQshVNqrm0PLJGcI0wE3WAV3cDx9SILT
GdIGYhTEmqyYl2tHJMBpMuNncpurPfz/fCecDNx0XLmbwSI8Vs/QipiNuW/ieFdiUj2GcCXXE1iP
9RdIaHJvrOGxqoigIWbRP+x57grc3DHTZbRrqoVYQ8D8BcEYfFSMVAeTy7hhCGVox4GxLVr9xHhA
UDRgSXsh80PybbRbe1WWtRUfoysdFDqyEQ/AWnV2jfZRx3l2//sH2roPyI8BR140gbwyMibJ/GVs
j86h1lLm6MlyIpYhusVje0MeNJ/p2RlRud/GUiGFMFuqLzGTwmmhFiqlB7HRepwqlsyL3h2zQX3n
faedmLm+dhJPKQ3azTJzCfRumFAlWYBEE/dzDDrjK+t/R1bt6wC+3zrcb6j5eX2IbSvfJ+Q1kWXO
n3qGdVEU1ja1I5bBFnUtwNmHtHUQhbtYMll0Q0eC5RFRskROPl0zVVun1ZW0NEl21UKz9ON8TWzM
uvgBTcIutfiqyY5dNgBT95WiIpJ2fJmpmqFdNFD+QOc4/d3uTaoWjPeF/CBqHmdg2F+iScAJXNCK
FjE9QXHsrAzMNCUj/jMA4xYY8PhWkL/J9CgD/aGZWzONur0WM9KyJODo2en2ONFyb0r/dJG+N4oZ
dmOuWr/iDCxRs5s01VVbJj579y+rloW35OJPNQ97bXyJxvCOJf+KZBEPzTBzN1VJeO8bS7uNWhhd
Jhsk9dgl9HohZL0e1I5tR9UNZputOZ+NsDQsiXDCBQLaXlWff6c0CL0GaN31HZXBfBhHRGANZxIJ
C/HDUL1pokWm6qpjUtrdR0BN2USc37wFhT8ONRa3CEdCmjzMzqQenUD7IOJjJg5H2NifFbe1bljo
/FrcMOnc70zG+RdG3S9m0IQnVnKUvpnNzNsM1BXSScYIa7tyGbirkl25xMUWESczUbb1K9dgm+MT
I+HdKi5h2SJvMvJjnWPw7ppmupP9jB/F4OAnBPJCfkfmdVkaHXVCyLBHEi4vgyI7VjUrqToVoZ9V
I2jUGoKdhuoVFdq9qhKONNk9V/lQe1odvC8BkrM6tIFBxsVqDPUHjUW9UeB/CdpXmcY/TZei2oys
E9EcTBMn/r8sbG3kLc5DCqLBT+M8wSBmkgZmtX7iVl/lGPwZzPG9b46arp7nCZ9IbM7PoYl4h27t
20a7K2FbQmtOq61I+d8Ld7iMLbE92XDW0VyHt06zTLZ+vMyjmpGGLM/lDdX+uHfhMK3qDG6CkDKs
N8VHWPErVlO/YZQybeD3T5vSmmo+F50fGU1ovGbz1oaGj8pNngHEVZ2ttt3g2hBaJoRJqwMwH5lU
Nm37OCa7oZ+eYrf5nfXOP3kyvoUSHUIUo6cnnBWGU7GhP5eKzDHhMB1Qhu4VBTCaWL/GFh/6oi8/
bUTGaZX9CZJmQuBUvgl0btBzrqIdHlwhdU6f+GkIltQH9TvuxwDPg4p5YUrT3QTGBgdFjRmFwtLC
NrVfPwMx8GuVckRN7ACCItqUUB4ANn4W/dErtvWKnUgzDuM5LNJ9piHzdLPgOi4xsUkdddJYJmoj
Z03iMtmIkL9dorzflvmYMp3qoOjMtZ+Q8yDjXvNMcrH9cpI/Y2rTX1TLSVsyiSA7dfy2cc6Flfxy
rbFggs1WSEFFOnV6fuwTk1G2VYutKWlKGxnmx9QAvaKn9XszeZVoa69LIN9NQVKDklvegUxzTK09
XRJVW87IVoEUlkJ+VdNzYpwnSCP0v9FAA5AiTEw1yi/KpxymXgR86tLqf6wCjy1qI7HV86becIbc
8jT8caw28MCrfnelRL+isIE6Od/RYDGId1HdjdH8LMLE5nEzn7umQKDMLWiUPTm8y0jQVuxwVBJO
VKqXvMleV5QLuzfegt6Jf0YdrKtuICRmVDLx/jBlZBrVMWTgfIzG5Mea4xdktNhfJuy2/URITVrf
2Mj9hi4ttm3d597MK8XcyZtb6xlFcH4Eo0nHWGSfeK2eFEm/h7T9YPoBCQVR8yZu0wl9XFJtYwFt
iLHqjniKmzHpz1GqiYMZTpFnYqVAjqu/AcjAAb3QUIVFe9cY6m6x52LuVXqyMUImMMrWbpEYrxUr
hq2kOvJnjfGywVLbpRPx+G6hnHOhToIUb70Aefg+4/f1SBlgfjNMbK8iuZfxIjcsAPd9FPJdpqj5
WK08MBj0K9eG/RuvAZlcHB7jLRZUkIusXypJvqe64CUr6pMaqXl5J2ENdd9aULzI9esrJ/LNp769
dc6fAOuHX08KNjs6x8heao/MB0hbAf/8qGFoFXCSWWmyq0z7sgSsK+Eb7/W2IIeyfgyntnqxRuey
ZIm3uLn8TNzjIIMPzXDEQ10zfEYd4O7HJrpouSPPkD03uVnLxzI/DXmZULRhC8zT5JZVIXY1QsGF
XnberMN6pjHCnFLtApPHwxaWOKCUg6/M/hY3REsoMor5JEK8T1EkUW3pEKTyntSXpgx9W0LY6iFP
FCluX2z3oDUCi3iwMP5hksYS50/vGPSnU73reoUkpHKeCtwFnmQgsrE6uSOFuPMtwdNRNYQVhey9
eE9ITMWFXVP2btg5IIFp9E3aO+1mGiuk6Ub8jnw38sqFPl+EzuM4yy3I5dRLp2odTsQbyAX80nGC
YrViTkBsBxZ63vDeRRQWtN05rNiWzK0SB93hk6a2pv3p2gfo0IdolifwztXWXLhnGRl6vSHsA+bE
xhNGDqXeyQPklYg5VjhdjhN1N6m2o27QXntoTj5rx3RPqq2+4yKsT07xFLMn2pHwiL5LJL/Yfa8i
Eaw9xZxMm1p3W39KYwuRo/M0uMUBeQ9jfMnNZ7oow+Cd4fD8iWzAeYJqb5yibz4KsSXziRMJvh0h
KxXuxYAJauWg/Fhfmibvf+twgobFc8l42ejJvMr2A8I/m+ixBrrvLbXOsQcvBbxXul/GfkLUbUKF
YOra6Y0fuWerj5xHwcOLYNvdwIZGcu5oMzVX3WxVl9jsvv0orz87pzfvlKu7ubRtKmEb3RW+4sqp
UHVjTd+rsoUar73gC2FDPcUP2WB8AMTFc0RRSoITMVO4veahPKIneYZbSKZswgszBzDMM74h3TXV
KRXWa590n1rV7PDqkErQ1F/EXf4CI2MeTd386m33PkFn89T6uv99nNfnuk5ZhUMMHXY9KXSRFc4b
dtutXzb7hFZqbW4Zd2JU87D6vlGCfpDN8N2I5GeZuNlz/J7b5Nfi9pd1kkkxBTRX9imL+4U71O75
Y5sutYtrsUXKyKyJ+jqjkuRTl8rDUxB6Uz0CWFVIuqLgPRhHi8lMaKNeFM/0oz3xXsUWKW/ouz1f
fjdpJ2ZTH1rB/WtFbO7caVJojJZiV6A4cIfuowym9ynCcQFr+x8QpRguTLYNYcWPXLN/24DwJ+q3
Bi1u3ao5mgkcDzZyCSgvRixJcCGgB1hUvT1whNCggrJjHuuuRsOfpTmrcryHcH6w3UFhu4/Yc8Gp
bboJVTHEK543/pYphxkjavHytyZgS5vRj9K6Ni7XCj01RZvNPyojF9iTHZ5cVBc6lF+y7lntZbyH
qaY9TTplLxBPryucac/wnkymBt3o4gS2r4TDtZDxaYUs5gBIYj3wh3+iZhL7trdCZBqE2663MvED
9WZuIGPMSDmWIthjOE08vTRfNFVe0ANRWto5tt9TUrHU+Xs7hvnAjNuh2GfIbfu60Xy2KuJ75XjI
KfQAcZzmKcFLhUAnjvOfOIi4BikVB8D6yHrFJ0SEvY7uwu1NTH6sQv5+GNCsf2hK/97LWtJIXvKt
CxjGD5XBYpsSrVQQMNgWHgHG76N0lSFPS+MB3ns3tPEiel09JSLb9vagXVKL82hpsfeuta7G8RGB
i040ziVojO/OxCXfRwa7Bzr06jA5+GMCJwScvXbkxtAFD12m3/7+FVIieAAUugpMi+NM7Y64DnuT
+GS6CWIUoHGrDjD+XJ+Cuk9BK/LvDOzxZQbJ++86b04N4t6X6sjIFlUmkFBplztVV3wpoB0BSfZP
6VLcxzL8QXUNbCUnBTdiogITiEuHlTS2eHjE4AuhgFjXDhPcphn101phJvPyvjSCZUJTnkeKyK0d
Mu2Ii2OtcH3HJq9EW4blrofxxs38Nztpi9yMxj8iDdjh47HWqg7vecRYKeUOIWR+I6R2S8vsR9M5
nLJhnYYClhw03GPYOXEByVqiveSM8/6WeKkQxy7g6DMRe5Odi07EBAc+Nuj1zCI/qUKAy0s9Sl90
dTgcYARsC1iUVq32QIftEMh6wPeZVvhNcNv7g8Wb2lmPyp2A+SAWpV/Vtq2ge+joCIombEFWdKDi
8h/LrqXn/nLC5T0E+L3JAw6qOXSfsLveItgjfV/OHj5BbzKos3tzLfsD9qqGhYlMviYgm1LFtMDF
p6i0Z7OmbtdsShc74rOxU3XWsUl2IzUuzKfIQ6fNGNF84u24diBdfAMzEjczYHWG+Sjuti3gCORW
iP0pCneiVOVWS0g3bV35VNuZtTa/Ewdj4t7tkomLQyhimn6Gen9i6fwOWBS1GzFOZmlHO6JKvXSY
ur+no7J5ELrmno7FBHSUVrMxPxpNRWy0NsM8MD1tKMg1lfxoIZZnyVsQUNT+fb8MDgYmHeccFhJL
LwoCIIHrK2FTN27cdPrVJujKLbWP8u4BLxvPidvzJXd8bgMphh7BY6uckJlEMxzyyPluUyrrZezu
gqBsnioe2qyKf/7esLXGp8DmHaqEvdbVUw0nZVi+ZWV5E2cookLKQyxyVmw9u/lAnQ5zfNUR0u4V
HIpwt34Y1IAQwApfDVyXRcu6eigRxMwW15niafCAM4KeaXME9NLXWGp53Lt8fgTZ+Oj2dk484GjL
FXfE2mk2KUABVyvQdusmRaZEa2HaBZcl9Kc0vpbkYW/GLv+TM2dF8Fmh4gTLvzFcnCAKAN2GHUZu
ze+kwJwDyyIulfK8kRKWKZujpaGQSvmfh8VqfFPFL0QqYVLo38FQPAQ9W+ixm/8p3OzaEGXCxJvl
YU4yeMLTRt8woDeluALV0vpWnu+0CBANYivAcYyR/RJSkmWVSAUdtgPQxBnM46ibh+XXRAj4JZYX
Mli+7E4wMS9YZaLMm15c+xoPttiNHIT+GEZf0uVpjHVwZjUGqoOdpj4P0Xex9LR4aUs7j8+smHmb
3NE+9132vFg8VsQQgufoEuffLWtKK8kcRqHPHtNrPS2/cshym6Xmcq6CGVcxzAmPuwJQSUr0CNYx
Mx0KZLjY6qZetFukH8YNKza3Jh0xL+tbbpcMdwm4oQSxh4MWDeIa1kDK0+VV2YZLvqxJudPTThNt
cOat+nf9IRWfO/pHmJR/GvPM6ZcivUX+n2wmm1/WrDIKCeOoaNwjp1mOE8xhD5g7isQ20raZaPhL
Idv9HPMljIF6RWMwcQHMz3az7n9nuVuWZNjV8kWM3KO5KvgM2w6O0QBvqjb/1CpMIVFwNsXGbwB9
vFzY+JieHeNY3yij6l8woLhPAQWWxcvz95JicMBX2s8FQ1fJopixlIUMoAGPJsfvVklxmErYntDv
/kHoRT5D0O+AjWxSs2cUFmsuI+xmi7xvzQGhZYrbkDVN2ZR7LMG/qljTOUcMwycQoPdiqaYjbFGe
uapC96lb+nNqsZNAIHrHI1bSg9YsXbmXmj5Xe2DM/bk356No3eYWElOwRaW1n5omvshg5rQ3uPSl
tCxQxfgByNyBNjdyzWcddbnG877rGkY9o92wEgcIf5ygtW6wU+o+6970SvB6GRAP8b/Hbv5fgsDj
QDek9T9y4NEAFD9x+NVE/x2qqf/X3/lfBHilBBF0ErSmAPROyNt/ZtA5/5I6O1PhKNN2zf8OgBf/
kq4uYG5ayiSkzoLF+Z9YTVP8y1Fk0inHhLbJFsv532A1zf8/Hl3A7GQcZrv8FMJCWPr/QjVplmQu
cnz8ugOjbUhtqGRhTYgRAAc6oggirIPebBSpflIL/nEhFGVFJsd7p4nf7FvR2U5GcgZK/hjp1dWo
xv469mjQIZvEu84gPQcPeerHehw92lJANW9HPPLsaPHiP/8He2eyXDeSbdlfScs5VI7GHYDZyxzc
vmHfSpzASIlE3zr6r38LUkSmQvUyLNNqVGU1iDBjMESKvLjA8X32XhuInrmnELPeSUxce07Suz6n
6yGgiOSaoO8T3FHCq2m359iutv/5RflvlBf8Sxbs/7UVB9+vUZtiwz9hxr7z2Mlepz8QY39c3Msf
/HFx+9YnVwrLVnBhv9cY8JkfF7fnf6K8gI5ELlV3KTjgM79DY9UnDiaQZn2Xq3gp1/3H1W1JeLJC
mj6cot+aD/7+X/yWw/fy5gcLVv/y8V+KLr9BE2713/7qOnyT6idmLGcswTtICl95vP/IN/1yebMS
8Cg3UIfR8h+aLE4w6PUmq1CcC2ONI9GiunVdt/VH1XfY1L02vJkqk/AeLtaANI3VQ/pzymaG4szy
18SRw1bN7EEHttEOthjSdRp7l3NvvzS2ALVD1AIS6kVMBdNFrqcHKtfkVT1j+QhYePDYZ3XFr3IE
2TV8YYGESpOF7slIKLb3KlJiadliO0+S/OjO/SZv8VikRXjnUA9y3XegHVXJmt+fSaCS1CxLguCd
HKFfNeW8DrCpNUZkPXh0oq99RzmUvhTqWQfFuujadhPpuML6Vd/7wooOrtYEx2kgWZNmBVMwEvYy
vFfSf+O1I0x5Y3qhugkLZu9ZRU9YR/Q55t24b9mlXIoZE/bJZogj3cowLhY7r8K5s3NTS1wJXAkk
50BOff+w5oEFN7Rgm7bYhttu3KpwDPGY9d0deVx6jiApdKPDZkP7N1Duv8betslK52vZRRUqbqlv
KFLcmw2GEbjWOVgx5uB8IECTjeLDKQG8dhxzPJFegKXbwj27gpaUHOsOQOpsO2+iUm8ymL9NzSUP
dXuF+ZH1SPpsRLjLcVV9JtJ012IRP7qR+BpPbIxdu0HSqq/qqgmPpMNh74zWwRSAVOrCo4tozNZz
+uy3d8GcbBIC+y5eZuyexiFrbblGJoZLOUbsItm5c/PT8ES95DrsSJ+j6cscI8ScxOqW/+kxbib6
CN3au5Jtx35LgxpyuBunSbK1eu2fJxUBIElSRJpQjlwxzNpYxSbsHX7IJjx0d4G++9wko/uURqQ8
HNrlC284sUZaDlDka4xm/HAXkCGELvzmjO7N8GwU6K6GEkdyhY9ewye8r5MNrHISUbNzl8ip9onj
VEZxDGzYprUtUHuq9gK8PsRkp9BHOiHaUG3D3pjJ+QbxevCb7FQWOExjwh5l089H+nLhQfqQwFqc
yb05noVkt9SDh2243JKk2yQpSszwalnLSQftzYCtyAkhto9yGkm+dHNwUwNZYveoPXJU5a7NpXsz
rts4z+8ajO1YgcyDFVvzyfnHv/75Ie6D9IhmRP+pC4p4Qqrjmccaoqrtio0yHVrWYELm7TBiBbD9
+485MpwvdRaKgzP63lbUt1bby9u+X7auEbyOYcT3HmthXdhFRp1RF1zYc10AoLZfzXjg/ta2uyy2
xYufRtniOxjWs6YQiXwO2aFScYoJJM1SmRKPaVMzv7rtSx4M9lUtuW1VnTE+DD0SczO7+nUUORCl
lgh5kN9rG4qoUQ0CBlKUXZkORD5qVpO0a59h9NXkAvx4BbGvPzrE0o5N1rxk+LVfjNr5CrSzuV4e
166S+i7JsFNQZIzrY8ZHP8qWPuTGu416v76HD/A1MSZ9kK71oWxV2KvZrutVYEzQfbKIv6BHVsan
r6gzLVrW7f5Eeglz+GfiZDk5sayXmFCx045V8g6LUp7Lgu1P0w6n7x/RSy/PqpyWPWigiNe6Ne7j
rAEkule1bd1U5mSusgIIzeCbX7re34ZdZT9jS0CxMotp38p2vhyF/FYqkzIL6jzIW9fk6eBLneBK
RGBNSOGcvn/8z399/28sfmPaNt3wMHHAvqHmOl4Jq4lAiNh6C0kgpMDMQYfE8LiJ8f3GnMWvvntp
Z40f0SE9DSWmADTQlVzFFjpQhheidtSuK/zHLh65Zbl4pUPTegjUsHZLN9tDs9RbgnD5wZhRvJ1i
6s6TtBAAYybyKR/W0g67q6nAVuTXyt5TaOJR6Zc2O8wQG863/Rc8tWQ78uq1tsthO7pJdMLrOD50
vrqBMiyOTh87+6ApL5ayrkfeH/kxH/NvfdvsbRL/Z1FYw5FKWzat03jRhAaJnKe8bG511LtXvt+9
G1TMnYo2jzdE6IwNe9HxkLrh9EzlID5CnLRmN7U7VYHjleHWyTqTCkICrfkXunisR+IM9ilqw12Y
ufdTO8Awyu1H3VLwhdK5yqEE7WzFMqQi9rUbswaVr7KPAb5DA1UF0pt5rK0lvO9r0siFW66kx2oK
1u4+4ekWOdg9JqejZcj5StMuiJSah25REXXOKB094YUmO1peTL057dJkhBy18I3cTmCVJOPbzR6R
QsxKjL5wQxUQVguf8kGaMtpERgt/hCf8HoDMKhWJ3lRRjv7mA+2pParLudSw87n1Nbky8y7O5k3d
4mPV3NW3BiBwcFECM+OPf00D7INZu/d5Ie+TSo2XuhzGy6lwcao00I3AsZCBVNjyXSEM0mkkV3pW
mayi2hU0kPYmwJrUCpAERTBdTJUbrme8ixdUCo/A1AQmowV5xYuGodWYLrphXkcoKNhsuV1PU/1B
zJ5dMIV+wvYb2Nh9iYYhSiwzyWcDKu4xjXn6oR32cRTv/LY+tmJ2tn3j0eLh9cCv2P9nZzpm7I0x
yWW0ql6TTj6kus5X/rwQzXr90hbhgihtti1uMKJDxU3IunZbT/TEOITl/JEgfbFs4+S1q8VTVJrA
ahPWtZIyyisT5xMn63zdVpj2dIEKE0L9OCrD6FGxnXg9Kk7Wpu3eJGkK5izhZpLQrbdO0kFv7Eyx
RoRZbNY1knJ9YXFO8YNyDQknx1uOCdzqTCSuKdwakEuK0Uv2iO3JvhrRRtIZhNTMJhsi9LT4C4MG
tNgUoDeiIOzZlBPXoksaIYOiw9adzMupz14N39e4ZjGym0GPH6YKLiuSB9DuMW8pqj+hLL7jx3wF
WqtAith67YyeWmkYUcCRyAwmYH2OEx28ZyeBAM+zEgVuFjfGkgmm5K/bDH14aoXHhQ+NaOfSmZ2n
VrVOzJ48hyQON1mUKcr83OvyWfdWAHmGyFYZGc2p6HEIFt7VJKN5h7awyQhCbwqXZGcUR7vCdi69
cir3yjK37IBfJHs5qDxpv5HYAOui5GWv8M0P5nDRzQ45HDO6bVOX/sz03FhuBzNoLCE3Eb+LMnNr
1agMHg1NNVb2JOKrZlBY9wIdLqvq+JhFfoUDmXSOl4RPNkYqaySOhaZ0XUbUZ0al+9zIuLsdu63h
N0/WoK8URG9wX9ANa9ZqaEb+zqao5czb70sVYpZFHj6WUWScDGCLG13VxM1nJpVkCo9S21Tv4rNf
zyS5Lkt61zHEtgfKTxpG6pkkcxM8GnohxPRRiOrlrmtbHSxHUyOWxFCetedz196SbxrWi0BK5TCB
w5oa62pyCddkznvEsfUoujm5qal+4n6HN8n/orL+esh6mEPW+FKZ51xJcCbTIUnnamt6/RONRh1u
r/6eEXdgs6NJsUJ9jQuER21G0dbR5ouUITLkZGfsiUB2Rh7Dv21I5m2s9EXRoycbeMpFcKFKY0eo
6FQNkAV01BwiHLV0o+fkC+BWphX2FR9TjGLr3A0cB6pyiStQuc4msLGaL3VE8r/UsKSNzLmo5+yp
kWLrNbwwjDhPEd2r0Le3WZlM97GlPgOpape0c7n5/6d1+m3a6WGq3v/219dv+TIo67aJv7a/KErC
td0/1aI2r9+a17+gR/3l6hVF6i+H1/49i//nr/KbLmV/4tzuCaxjlLcIVtG/H91diyYYx/H5nuhP
HsLfP4/u4hMQMIQsFHhO90uboS67NvrbXy3xSdiYOHBdYJO36J34T3SpP9YSug56lHJRBnxsp/xF
hPjjuT1JWove1yxgJfh968ONI14rKBSmBhw5Oj/EyT8IBz8LBfby9X7SCfj5pfJN0+Obmjan4l++
X5hz0RMCCihWLukrpHKqk5tsfNbeVWTfRaa1WoISFf8Updx59GEMRbppL2JuEDl1MO3w7Nu7ZoI5
FWENih9C/IquO71F9ucsxFQS54Tmk42hlyreV1VYh5+0md+kj59/guU3/7//BLa1qB38KEr9onQE
VQywHufVtmJl3qY1kRpKOFI8Gsk1yd/75H6w3B3Itu0M99olcaka4gW0gvlhvxHMnRhkEzqwjU4S
vXsOwmov2wUKCjMNbyXghT//G9viF3Fm+aV7lo1KxPnE8aX45a9ME1pFbDkMthpz1p4H6LEPY3L0
o/8CsckHFX49cuZYcWTkhOjPyY5JhuBMemraIv1COQKUD0XPVEnqrMXRwJGnd45zVLwIaAWXnmpO
drVny5Gda4+4k2lg0SCvfazcArzZfGLjKFiIDi9W8DF46SYdom0PWW4YB9YVw0rpPSknnqX4Stmm
4uJAtlrBBtwM4UA6EOmonDfqM2U9jN+MEvJS1KRRKuxRTrEJ/H5nvFlL74CkKeA4pa9SZSS0+5Xi
jAZQcFW+h1oCBso3mGU2Tt0zM/VruNd3XHCbofMxdK+Bg66b8a2uhw1O2zWiDjDwcR9zpJpRGHwL
+V6xJyIbjJOiZS6qsqu0gbU52CfYH5nlYD7geRvqkyHdixAPPFXJ93C3rqvRPfbkmyrp7L2pX2cc
n0dvE9gF4ZYXYbO5qT0ST3S3c4IQkUTBkIAWpm3uBicZtezWWFUGGXUtOM/xatDkeGPb7m7U9kHr
fJNNJbzNnONv0hxGeekE3SVZj3Zllz/+tiVYroBvDcryXC5sb9xqvFcy3BCe0+Nh4uTIEysRV56X
r22egkYDEJvtJpUH7JvWmh1g316x1992VGN6+q0zOhb7zF+RsbImuU6mt2Hm9wmWqJpXiqsf5OPG
Dt5CuHpxzlwTYzSZcRubfCPDPjTYR4qKN6uk1UOTT/LeFDC3aOfzKyZXpml+lhBa+muzfhu9kxde
Ey+hlbTFbOEB46NunMF1rMAROtZG+7fGkLOMyWk2IjFfHozmiqF9ZyZYEbr1zE/SJ8HWcd58YOSR
A5ANUEwRfq0VlwT4ZsfBf4ppIqMdwaPobfmpPHTI3HN3cT6umyp/0fMyUA0cfwrjyTNcj/xa8JJX
DHLjhFhTh84GB9A1gc3oUpr1LYfoYm+mpHxXIW+fmXF1iS5lO8eWRNtnrKIczsD0Q4CEXU55Xd1r
7oX9B7n0JGJ37e1lVBylkadUUY9QFQ1+KG8MqoNREQhOlsnIcEz5aPP/UAtHDN2l08CadzQvHNzB
ua+TOnqs9E6lVs9UD0RmqmCChbLxmHF592EVbvmTwcs42bB82EGk2v2KvQjyXZA32CLzeqsqTNv+
YgAv5MZeDOGGhTUcqruNwajSx6RPwlOPg9xarOTeYio3F3t5shjNp8VyzrEepOZiQ5f40cfFmO7K
lINTpx5Rty6lrQuaGXmrUi6+eK7aLz0O92CxunfVc9RX8YXd2df9YoavbGzxIf547j79pcFCdd3i
nf/PB6L/93YTPAyW+y5Pg3+9nHhsySa+pssC7g8zzj//7I8hxzM/CcfyFdsJVgFonTyDflu+uZ+k
a/OfCe2Z3s+7N/OTo1zLYuuG+c5Xy87g9xnH+8QnPPXbRmP5U79sI/5sO+FYvzyyTds2BdPNMmsp
W7gs+X4utBuC0MlVGwfQCrzgjZLPuF3LNAT9xYkc/kkpCWoQbjAnUmTG8GFKmJCVE6QfiQHxnRZ1
jmgmxkosdsKn8o3WdqyySdl1yabw4/pp5kp+1m2lHpTrwyiiEm7gFIROmiyNofW9w5mOTYQVoy6M
ZnCorNG5oxuVBhXHrDmtC+9sz3H1UTaJegBCFx+lzKb7zKCHhKMUwSrSjDXVTWEyaO/Y+FN+kYxx
8+SEtoG1LLey559e6P9h0nF+ndVMxxI+sAzFa0f25ntP4E89gNzs8SzUQB4MDCwAv1okkzoDMzLX
ySOZmA4zPZxx9ihxeNlbrvkFYxyQ8wZl75uXhei+tpg2rWEmZ8Mz9Y3HZfA5YsmDp7/k1O9VF7GN
oq4SkwpSGy0YDxN5/AvqTklYTYUebmjnNjEbCzfC52S4p0RZE443OO7Pto9rDS/nXLwCnMnIx7cK
mgPNufJbOjZzukr6KFK72Wz8EHtahQcLj6Vz++e/J9tddrc/D7X8onzWzrbjO4j/TFp/vL6mGbGQ
TUt0KMG/5yxoqIX2s2uO1yXoTNjERseDRbf2cBHKoKZGLm7fZ12NBHJyoluDo0JiECEgRVgFI41z
hTTMtSjhz3ptEWyCZMgeHcMIqJQgRN61Ltn70PXFV9Y09qFL4KD4DpRlx6ZL2Rw8zuqy5yfH+Rdv
qjH1V3EG1D2wWi64UqmNTDzcowssLlFPk0C89NFfK12XZPQJD4t51rTeNMMd3ka8fXVaPcxswIDv
0D69qRWqLB2rxdr1Gc4Yh2Pi6yTenSxN6R+o5LDpJ51ccCtv16IL7xl50mMSGjylepOv76r7sqnv
+yF4GhOiRaWyqZLKeSTTZYJLc3mdulR9YELj8V4FVo0ImqWneV7q2L6/rtn311gsL7fV1rAQSFm2
43rKgYSSAeIKma08szZV7AHbbyKFaMdR4dh7Ee9T8nD4mS11m0a8YdMm7Vk5iGuFvn6ORid7rbqW
dmoaaHvR0hCU2vyOXYwv1Uh6lwIbhcepkhe6SIaLqvG6dVa3auWR+U6s8kue4LppTf6LEc/psey0
sxYLg7PpxbtWjCGV5dwPaXbC57TSZXNZDvFbaszpxoVzua9hNNMe5BKEwYZ4IGGK+mG1XCxVfOm0
HWhGEpG8mAG4VUDoe2OenwQs91U6EOZT6UsCsotGQzuBFgKtIPEkrrbGIT2ST1V+1oRsdr0eP1N3
G63E4FgQ0KHzO3MYMpZQgeBV4msP03CF/Z5CM4i4a2y/UNESShCi1vceAd5jchFo66GBV792QpMN
T1MyoQ/0mUsL93TWL2cJr3dWzIlqrYOUQqt4vISuR89MT7kx3THqpmHZu5MkhLYwE4z93MTBoWQb
trYmeIu0FbvkKcJub7NDfiiwpq/l1HW37WSIbR5RvdtqQ27jRtG25TfzSrRGdYP29SJGr925PqtP
MGz+OaVpjOp6qpn6rOuP2SAITYkZb5aXinRr2wFtahOIdSkrm9QfhD12XOZLjj7GL2IKjoBbAI0Y
pv/ZTWV3dg1b3dGExvwuA/d2wp6+ioww3GuLrF8dEUByVJJvZRO71/6MHUzQynFvNK61b8MxXvc2
mAyox8Yd8XbqB4nGQVkqK9zoPvz3hNKlrIfDIRLv3o4TujI5sq/nFnE+ExSD1BPYGaJvyJULVLAy
qPyjKH4wVyAa533fesE2rzznEVIvKmzNkQ98GM1sweChRI/ziZ2Kem6o4UwYK5Oj1+YXZt9ThcK7
HldeUgePTpjaN7RqladcQn8cMz2DhmRETuUI6iSg21pw3GXEfeylEpdMAxl7VkDK0xi8Ro1xLap2
w7kdq1YePFU0lODDzNxjOpgJXNBCX5eZsLaNCcKtdtMaO7UmFJXQJtmNhqyvpOss5gB+OJNB01Zf
CDhX+8mbCMJ2ZsF1TO3VW5xGFDCjrNNo0al11kzjprCaUrOVtpS3izz66FF5S+xycTCjndKv6T4J
7t97g/D7tTBUxEAOkiWr+VuxMHY0824zrYVfH0zLePJd7AQgignd0e+BSRlOXZlfk7pv1y2lX/FK
pX12aEksrsM5d9fgQJ5I5PCOFSPZORsPHKwWtfYn/kQ0agVgg4YGr7fxHPtBVSAEdA08S8dZd+k4
3zKYtFeZLkxUc9IyQ3Bu5/CKwpVxuQyqlfCMp8nn1tRAfNo2mI5PMC6rZxFX4UFFkb/XgLe2QDY/
QjtRF4M7wohYIgGBQ+CmnZq7OSO64RoUKaw6+qwf8rjsHiCmAjfJnGbvDKCC+5wJZ4VQ0LM2DFn/
cmxKLMKuZsNLqKprZ8gfwAiWuLZ1AV+hKMr8toafB5yCzJhi0XeMCI2vYoqpWa6U93/+JJbur0rH
r0/i5fM/jSwwFaoGFcTaE4SD4u5mim2MPwz1Uc2lgHsTWLfUaFNw2Gm/22rW6slWFbG7J5ciTr4m
Bq4lJBNh9TGLbVSNSNXZsV4gXlU9k9UZfKKFsbEUrhGHidf+XLDv7z0Jm3YiyLf23FjcwR1Ir3Kd
tRdgLJNDUnR8U0cZJPRLG0REkg0Eb1CsF2QFp0JWHsa1JLpzKdouviACYG4hP8egPGbz3mEbuMV9
6p0T2/Txl3A3wzLqf+POST5f1hOQXRNoUjhN6t6d4/g6rVS9Z8gmIslM4JKqGuZT45rjNs4yABdm
wYpKhnSSt0WBpiFqG/RD2eKVA6k2geJLfduhuo630kT5E/Z1ModvOqSRtyVVSTskt3RSdTYnTasm
9zl6d3Vrys9Rwt5oA0o+46CoHPNGGpEHsaCHHBMb7BOptO8DsZmyBccFAoD6qrY4Vtrvo03KVXnf
wsbjTN5Z5athG9MlLQHBi5+MePlnr7rJ+8butrVvo1DW7byhRkKTZzDEpRfXxYcVzmpXlfm4k2zs
wnVhuQS8nMy4D/sY5sWQzre9TSHrygJzlq4odCO/M1A+fCHTptNkDWv/XTEAtbx/AS6v4oZjNgu+
+lvl5nOxNpY3l+rJlWwdV3pEaaYyc7YhZKZXeqfL6ywx/RewcC0LsrzI8OWZ/XMyjkThE7pgdGb5
J1x9Vs9SGcvLemoKah2Ltj44QV8ievhDdIT1Ot2PBJSOOUvJm7mCOLAuv9/L8uW2lvNzru3lVpcs
N70yjtRbv9wINfcDEosytK+boIhfyu/3zCLyYx6kYR7rK1+keL6DIaeZAcKz98WcmvQDok/7FBlq
PDBX633qAnFhbCY01SsFd17kKCbgiZx+G39/dhjVpG4qi2qZjYdTpYVhY8VXlog0375hP94vT7DO
bSH8jhPwbElCB+hPIWhOXB6H5TzRK0j4J36ssgm+Xz4FGX4Nj7jvOl2ewo5lmZ/FVDK1aZNaNzSC
M6Phsmasqn4/izq+6QdpnlJjBFkkl1nDceBP6VnFB9Qz3WBjoGM4H8E48oqpC4NaylOMYr9P4W/w
6sIsezQkwWQuOTbk0GBN/Lx4dfTnhKDonmKt9hiHwMdWLTCIDXWoYuOwkd+5sYkrfRooIIq7NLqx
psK/naQcEKxKxBSM8i415ql3K0tgbsFSijqpgPu3a9QkWGPMZGHqPdu17T77oTS/GWrqH9yB21SY
AAsy06n6sCAM8ONb8snzWWWta1ekV6Gh+i+Qx+0PgCncySWAAt49U37fLCswYIMd+2u6MY6eMtND
Z3keKX3c5NTx6HVr1oQWNA27D4Mxqm1hthaHIyKUd5ioK7IuQCwOnt96WwC/86asU6wDdZfJE62a
3oWbBfZ1YTTB0YYX+CRoAT2YhvB3Ksup01W6u+rxxb1NbtvvHNPKX6wu9l9miQfGkzKhcdeINzH9
yCzf48giiQy4/kvCln5eZ0HfnB268U5R6SxyXRgcej+trtuBpYElmKTt2VI7fExy61gl4V6nhP6v
W49qFaoYL8gFevcdz6WPCm/vQ9tQ2cVDPwViBrrM36iJ5/Kqp2X7m5hmVCWZducmoXEP7HXxJYYQ
sGlEBdEytL2NsBAXS8/eTpM/XrGkyVZZE8OImtJpJ4o02zIzw5lN8vpQ9aQV8zigFX2YArqGuYmB
TRbSzk4wZ9gGq+ShImWXsOgozR1kYRWvragDqDVgUIcejoI1LxgZ4hoFSnpeUBKAUW1dq1yFTKlB
/NRUVXmFB7B64Vi9wIay2Hq2cTxizfcUR2A8EoC0On3DL6t6qzqbX09vPA86zR7GbmAqKGvcHIwh
N90kQvj+Wu1E1Dcra+g49VB/tW7dbL6YAeIfYQ5be2FZTA4zMZXccwq6mEeJCSjyzhV5jDPbJfxj
pmwg0ZriWgCGeCIl0xDZIop2HRoF/oY2KG2iXRFgG49s19kL4+pl7FP9YFpl84S7tL6wo6Y9WGTO
OGyJ8XPe5j15pco9tVY1v0Jw7B4RboL7SC7Ba8iX9Tm3mT4hH5EY1pCSaKZJNmQ/523fVdOV5YLx
yexCXGjSeZ+HXvQAT0JivsLo+2o3WIk+EDMgGDT5RhRw86U95WwNs1Xs8jKf72NhJ0s+jUO7GFzz
W1jWPjwcLBLZXoxuXu16Mr8AtUKDG93gtMGj7Bq5jogOAHLbOHIYq6tmLvBz4NO7DVo7fs9N5U8r
e6TNoFnIcbwp6gdA+9CKHIuuG9Sxe6kGEsQyfMkmYrHAjB2giqlrH/IAo4idcCZqfKfZWUPf7cHv
OngPh+qu8PILL/Rw5EBYHxt9lBz1DsNI/qOIBw4HzjSPEJcsomidT2FcKp34JpTxfOzmDg6ei1WX
l1vsmUXHF1dHJPv9Ef9ELWrQA5KQEnBzCMycIi1oy5RI2eMqL3r3ZOFHuMKSaOyDcjDu6ctrCUCY
au1YBTShsSDXZNBPnnQB6Q3KpFhvj8MdvRjpQ1RR8UoC2sRxGYdnjKEhG6t+gTQZ+EjQVR4pO2wu
PIPME71MA4mrmpWZpbjBrNwCiPc6lqX5SgZQbWXf+7cyHWmAjqgUb1zdrkqdSPaMYb6GxdVvO5/e
o3mekUeGyISICxKBmJRnov4ZLfk0Kx4gUgYi2iVFnGIWyqD8U3OandxpME6u1/RbsxmdQz4q8z5o
aeGoBwtyaFb6JzmR1U6nxeBIdQdRLtY0Xqf7R76VhkWlZmbIUBik1mOu+RrM8x1roJbkVTNcLU0f
jJKzA3TOsb/iWaR3BC/0UTHfb2gItLYOm7RTbObeAbBSt+3CqvjwitS7VFpmj0miiZSG1DRlFXVJ
6AnVKawYWdwkwKYGeYgJLGVwYo58Q1J89ztaRuPY8s9atLdS6F2A4AU51PJgfLBUGJsClkG5qep2
2FizQ605M9l2aBLzJBP6mCYrJ0XbmvMWgHVxqizaois2V1TxFoA6Ricetp1GOSXNYyzlQp3KEO0y
Xn+Acw+8UW2WST3T6Pdzwf/6w9r5hyL8taymJuaM/MuHf/8/SR8s3+jnL/zbN968tq9//6+fPth+
Nxncdu/NdPeuaRf8XbRe/s9/95N/ef+3rQqWzzr/X2v3D01cdc2vsQLhfv9j/4gV2Jx7TVN4S/rl
ezTmh2zvm59MbrgWORo+j3KPqPl7rMD5xOqb2AD6vOMp2/pJuMfRYPlEAaRN3sYjo/KfCPcQsP+o
rBIrsJVj8wURodm2i0V5/ek8F6adCRfJ7A7E2+5pxv3cY15MEvslFqQ+m0o8TMJZgQu6JKjJAtGY
qIECARjhOtwMUXWuq+g0nE2Xfr/E8z4nEznVXjuXg4mXLGwhLFYOpbRVLkDMiHNa2zRXdCye8FC1
Nvd6tJWiRiO0H9pRdRuTyf6cD6/hnY8wtfUUo0qpd4nfvHOSWdhM7Pv9cmuAAaLM+zqzxr0Lv3fJ
mHarGK1F5LvYGsVWe+1j3EGORB8hUPelksZRg2TeznK6TdxHAXx1LSb3aZrk2dflzjaKO62QdUyw
2D1FXNw8ql1pvYjQfmvGYEv04RvbgCs7a1hfRnJcTYqxcmj1Sro8EyOyd538JlWPoTQ/SBTDFc+i
AaEZv4UqjOJchj3w3wyDLLgTGTRnpvhpD5+oBmzA+HETmi/D7NS4kKmEsHp2tAm2yzYwr9qsVSfH
AylJ9WHEcvNAxwXNtzXYT5eOhZi47SGu040pAvBWEPZzECIQTgy6PHqHIHuLK9CPu2NCI99tY5ps
WLuDR9dk3gNd0T3NSy4nTn84B6q85IDNvjSaWc27PDL6vqWcMEhvOGYFfA/W0wUc/tpDrKB/sKEq
AgSG9OPjUPJ4U2546/uUcylB0aQC/ExRtGDZi/HNSlPy6fjWcH/YR0GfIE0d4cLT2vjAyyl5xj1M
SxepboqYfDVcQre/muVj5CUCF1hsXrZ+jADugQhBYWCXXVEygnBLFVgIoQiLNMAG4xhDtUIcdMR6
qcvsavRaPEvZOq7c9wIWYDXpjGAXoXVq1Li96r7Z0PuFDlnAQdZZlR0zFu59ZTr7BEswG4Sb2J1P
HOzOjcIgl+jsWrd5s6sq7B2ChRchsBD3SUo7IRDNfYFdkTIs6y5rQRr5OGpyuBpAg579LrnKjS2d
OiRavZhUmILwDqwrWzv1k9UaL+VM1CI3NQSLHNMCVTu8uvhRh4puKCtCH2my/YwfjjI7cP0klldm
C2s2yNTJhfpYYjFOzHbYh5Ubk/+dOCy7O2CqVA8q4yuBi3w9oFdxKU+06CEgmeTJ15ZEtewUyJ80
Ksgjt3PEFydigk8+YyKNH2MwsAOlyh49oulS4uIVI9MeDe7Y+oe1z5xLMMKOeEGjZ7fN7x1kyp7Z
DXoiRcBx4d0ovzvnWlw4dYrdk0w4yRMutMlAAu+zD5l0yTYpWFFlFHOW/ou5NHxCt0UORJ2vsag7
wJGjno1Dl2FM9dzuAhj/sNeaRH8aBW99LoifKPo1G9zSFKzgi55iqgKQ2OaSYkE3e4iVenD8BqND
1h5dKpVcg6iAg/VmakyOuEGjN0nD7c6v4ldLZRRWze+yjl4r12x2NU2BpQVbZGgjpvnB/yjJtzPs
2FsVYC4gZRyuMjDqyLfVuzsFEFKz+aEexnij3WSfJS3ELzFdETGr1/lMWpt4lnMAsHXqBsqwmRw2
s4QsT/9Z0Hdkg6npiTvqebIkeiKU3rPpa54DvaQWsLqio+hbcvpI9u5Z19PZplT0v9k7kx7JkWw7
/yJrcB42Wvg8h8eckRsiIyOC82CkkUby1+vz1tNDZqpflVoLAQK0KqC7opzuJM2u3XvOd/hre5Xf
bPa65FZl31jH3804zDeKFKoN9o1PoaiEg4dhCp/mMbtWtuBRC46TTRKpGWU78IXeAqMXXsaaeKzW
9cW+QHFCHBcOAICvtKbMbU5qF5rgZOt2LMMAqYMtWD77zuPYtWpJrnqeEs4oU+OVPxkOgQlXwOFu
wVQktz+0pKWiHurUJvYK8FfeLdpZ8PsbYiQdQty1PgI6bg0bEGdaRhAmh5P0Xgk6UEalh01+w2sH
TvdYO/HNGmKjoq0heVckbQR9kG5k5ppoF3hSY2NbtGO+TeeO6i1J2OjDbivTi0R9drYBQO7CVp/j
piDQkkdn3Spn6dlFD5wvipaj+ca2nW6aMB+WAkXzwiJGBjNY98Lo+TmGUb21zArPRSWKzaQwRGUZ
pnkV7KtxelGO91y0OTnXIRL4kQMjj8QFieNTDnRwWQt9dGmOLSMRv5F7qrYeNOxTO+GhUCZUjhgn
XAT0hiZlvdbWMgJJij6miw8ytnfCIdTFa2WyTrpCLBmMOqc0IV0w6FD6yxbez1Af4F58BmVs3x6K
i74hE2ogV0t+oFDa0F5auogkAlUMuyZ4HKMP9L5CoJSmkjy+9Am4wZvqvIM3R9NBFUxgHblv4nFD
Y4vYm4jsPnAtziY16+9GOt9rkyGjzQloUSbgWeII/bCvJraC2nsmSKcTu9mdXxPo8JfGwD5OBkEC
twoyjFlndwODy006zfecW951aX4Qx8k40rcD5E/G4bYgGiG0sA6oTG4yF8hEvKojkBuiAg+g4Z31
Ez4U8oCgTfXbaAgCjp2OXgOOJBktb7J9WaBCM1u2jubCcSgqrW3v2sSwdc516sduFdaDt2JY/tjH
vc8G38B9cYojcYLRojD8aGkketUmHTV2yb9k5hg3shDzY6quzjx0tP8Dc5k1egeRvzzEmDFiigjG
TZBEUvcd1Er34CTlYxRYNYGwfbUoZ/Iucr+8jvwoh2I8AcVKt3kKMCEe8FWAQy/XVpN8NBW2CWLv
Hdg6uBGN8YzUk9b3zDi1G69hkIutSom0YljqHG9Yd3xTcCRDphue1A8iycyN7wAZbog62pqm5ljW
f/Vl9joYTswQh8G1Fwg0SLGrL2F3EcLqjnk2u5x5kfOBEhO0/xh0Fki3qCcm+H91slUKBdNssqwG
Po1oJsybhhql9+W+d+c7KtZiJSyTFIXe+gQ9GFOHIFKLwmqfhBBGAgKLJ0HAls+pOCtZIyer+kaV
1l5knLGtopgvoUTRIKW8CVH+r2WdPNqD2aCIN2jITkG4GpNsP2RFuehwfW38GhFj3Hk8IkZ/EuGb
jCprM1UZ4RAGj4m8UeVHc3riGdgMFaHpWlfXborbvddUn5WO3kE4WmtMsTCMzqkTJxvZ2a9hFRFo
FtNeGrmKW8tqVJLq2Ym2aq6Ag2X9XSGodowZ211QmauYOf+qHb0fec5stcEFOVO7mZzpE/LJVw0j
vcZ1HzDz9LhKQwCFLs8s5Sf5zOqBcCvS3I01hChiVsl6TuMw3Spn+pE5PTPvbHgOSHla9SbOvKDp
nyEfnoKJ1o/JPHyPe51UzmZ+GYlN6ehmyoxiAKV9v9AIQJdAiKa5fgTAsZHF2+BTcVRd9hpmBAzk
PjwnEujQcAImZ+Lhb2sXQufghhgjJTJbocot77TVbZjKpLRCefMxJgbiTZQSOGQJPLHKDEGss7Wa
U/dzzhhr2yaYapKzP8rW+4lPAmBpiyqo02CP/NJ+Gm28Irb9mg+M67sIPpbVPsYrOULeKskQWNVV
9EL+Hc1DM32q3epgIZxb273zo3Wazxa5Kq3nwWO/CsnQnme4oRWbGY1N8hpBsXTuq0uWvVWOydHO
MhgjIVAQImKcY8IrNkIwWSK9CTZ2jQy3KedTRpRPRAGAC7c9qfAkCxtDLRmyp3qsDsiLaMYRHA3u
9lq0O+Uo0qWa4MvtsnNJt51yaPjErr0XUfOIhJ20Q9S09NUFABsPBEc0uOky8+ejkeBPmeBahPAT
OVGFn6Mvyavi3V64InvIvAp4+cwclSpRMiDVbk93Qc00jRcNHIY1WDIaBKIpF5NNwBIZtQw1Snws
4Y1b1Gar0NXg/3kjJjQytoRWnVpqL8PmI8rwHGv6yLF2HyXZapGPLcImNozZ02sQM7BqY/tMz3XT
1+TUBYOieJnSPQjXQ5mMHxmHoTm6EAhhLbsewFdjDUvQ6HdTQusTT2FzcEOxQ5aA12mILXIiU3TQ
cXAAc/+WlzFA0qHT67kEsOOK/tFsEI/OsdiyCt8L13wh3YRYri76nKy1WcHWn/uGuQhJwCapv3WI
nLzDhYidpPqMbesedODFHCdkmmwHhE8FFvBFFJUoSfCm3sb9EvsKUZgDq7N8cLGzX0iRVoRb8m7h
JTSr56wufhLqRqXj5Wg/LsIPsfpW1VvGlAa2qLzrdbYzbm0wTxBzXx5rATQT1bx23A90Uy6Z0O0K
bWW1HPoAjSDtiP9rfZlf2zL/7f895gl6u/+6ebP6LJL0N8nl/8Cd8Ef/YSvxcYiEN3NI4CFP4J//
qbj0IELQNUHweBOj/WYrCf4RQImgdWPSkTd+85UE/8BRwl/Rc6EfZLvWv9O6sYw/nSVGYNFpctAP
2o5LgNcfTo+0cpuS65PbPu+O4TDX1yz8oY0033Zz1Jyd8bl028eO9KvFDPGPmfrAtLGH5J/ZBYbe
UT8NdBxXrUzFphU41TOj15cKbNUiiqp2G2XpdXLw4jMU7J51lH3qxu+eYfg+geFZ1sMUX+n3kseR
o+AQ/YPVtgQD0fYxqfj78V57SOsqkgmWKirOTVGdEPqrDUKRaN/GcYVAhYzqebrnbEo3iKOaHMI7
4Kn0MKT2L4GDggDJYkvmJJeApEJPODShJcpM5StG5yj+O/d97okwtHznWZGt+N5ZR0WeqjS7V+0X
DEIdYa9nStN0zSSCUPpovKU7rPqke8P945ws36akkutomIj3hThY0cgPgv41zvD7E/wG+z2Q09qg
+Z0U68RqfxKwuY0JqFp5g72qfCbSQfmWed43hr320tS0o/c2M9w12pNI0mnR4AUMwAT0CFq+AW7Y
oh7RNz0NwwQvaqowf8Y/LJ+xdG8j3A5rhoXv7GPEMoqWUzj6t8Mws8sViUbWRWzMmo4w6ZqkynfQ
5mlZlGxm0V0a5XJrsSWkaMKQUSX2MbQQKLnoAIZWI3Xv0+TIsZ35XoAtxVbHodSPKpmPttuGdwHe
m4WJIfw46gzxU0qmsYz7A9YLZ5Ex09iamPUIyeBwUNv4VNEBoaL0c29Zijw/ZcbYn+CqXiJY8FTQ
YYATfWy2pjLQ2xMcsNYpQnUuQh66mIZXW74ABHnyHHarLHY6qCR3YWx8xgzxz0mgjbOVVEhd426P
OCB9bZL5YNmtB7LBm1bYMQim9tLX0ZSPcLHIZMwienLcDbAhSZOqJ3nTy8R1Swr2WK371uK85lO8
KllBmjOQJbJGH/vZrHbQG87lVCuspH2+aiNMh8w6Hhga6CuDzWelyW9F1FFsm1RaZ6fvsdVoZwXd
0yNjZSiAuUf3WWNs1ASZg6FFfvj/S/r/Tj8era1t2QjP/+sVfdtnSOnVr2v6f/7Vfyzpzj/Qi/iO
Z7qOH/y6pHvBP0zWelZRDHt01jH9/dKN900LizZa+n/+DfbF/ymjN/6B6N7GeniTSdxW/H9nSf/T
+AbbB4aVYd6sgpaP0+r3XjyZZAPiWEiDTH05Lc/zNL2GU0Ncu51kq19+mX+hPf9faFmUew5PuUcw
hsWX++OzOs/wMh1XCM61rN8FiKpNk84IRnNFslpcIv346w+E5vW7htvgEz1+e2YWWDQxKP7x7co5
D/ocUa9vkvCxYCBwa/OIpNSLyrcrToSD/5rFYblNbBo1VHY9Hc+K3KwttMR0PyI+PppysNZFFRsX
gfUIJfaYN+e/uVBu529i89uFcsNhaPIogI6/jUx+GYlkvmCmOFb+OvJFePawY2wDT1EcsjPStFeg
OKGV41rzjbb7PrTzyKCV2/kQ933+XNWjOsTjXH/99WVZt4/9VQP/z8uybcOn8rB5Em8ejF8ui7rS
aLKQkUhvNs5ZaUgQS23VyZenVXrUlggPdpUPRwK19XOJlA1nnx+QPOz4rxa5qXcTJxripfdGIu4z
E4s350lixqk62RPSMP8AHTLtbSuTu4K25nsfkyZQchB4+OtvAtnwX3wV0kWonGyIn/zz968SpLNG
hEebqemL5MR4Ot6IMTQPBbEPLzXoiHvPKCAv0AJpH0Td6Q9y3fGn0qAJc0bSxWOhk5PR1WvV+LdA
eURGTh8DKyjAEmXmLjayuxrIUYqNbG1U9gi1BN52qP30DLoA610yX0ksXs1JSS63az7ldrZTVboT
CGoWGfKwNQp74JOZPFDJL1VDUGHXo1AWDF/aOd30w9EN7wcZvObk/WBAgNECd/mxJ+8AVuoBg99j
NuNB70t8mwbDB3dTm2hEYU1PuXFx1PxYpQ9AuAl95UAWyeiIjspD2K3uVIqU0gSEC/SHhv/0M9Y5
eIZOk8FX0s0OuGmAcOeXuumPCdH0wPE2kBLfy6j4SIJ+xdzoKZPdsYNBjNIRSmMK+gn0gdcnm8bo
oBARuUrb8cNDq7rQNr0oaeaneY4elOAzAWx4JEv4/rqfONZbhbbPdg/Fnb4JEmCUlXZzJHZzPivg
JxA1bcs4mhAbx0WeNuDpq3hkvv/XT85tuf/zHfApnBmjmjiaQLL9/uA0PnGbbjcBiY7s8q42ctS+
GbQgSvStXYJ98v1YPIZ1GZBY73V5x25f6C8Epu37KMvhmS1afISGznc+GHIC/DCLououy5WI7OZa
J3W3GwZdf4vnigZyjHT0I+w13cMmqo9hMYpvpp3HJwLI2m3vIE2GtZ6QMeLEjEPyPtuo3jP+7oX5
F68+69Bt+2OC7LIA/PG1A6MZ/Nurb8twOqOhBDWTWcLZNwyUryT3hRtqTPD4ZjHfW2nbngjTHWn4
+6I5mLMTPBdD135hoTLf//qO/ItFPXBYmdALeZ6BW/z3KyviqRwKV6NRCGgY0cD8SqhnpTHgKx7j
v1mZ/8XPEDghfjbDwGvNzvX7h9WJxSgBvwgysc7/Fretv55so9j9H3ylXz7lj8UJoFnqdXbrrvGj
pJ9G3dWnrnPoQ6NoRWGsqmnz1x9o3vbaP1Z20JWY9akhAtv5pyH+l5WdJzRryEJz15VrW8cxyJna
uF2fHdppRpJYOwzetUZDm1il8c02jOpKp7Fd/fuXgccKFx/6QM6Tzp8/r9BuI5NbAkjMbD4avRfL
VT4J1MwF5tACb010OFGF/bCwSv2cq+HvruBPm5eLP40CzA3Y3xA3+H+IEYh8M8mOAgFcMKKHDN53
/VkqMARspwFVkJ5WYY9+2MsG+57gE8i3s9lFm7Bn9vk3a82fxZgbBK7jUAA4NPioB29Vwi83ZXbm
XBJmizopLvK1p8pkVQFjWUEGtf/mo/58if6JiLjZ7DzKMZN0it8/ihAD8Ly9QDN+Q/yoIvP3pTnq
s91FjOfpQfzd78x/+o9HDgcpKwp1H6soMS1//tLaUq5VmjpaF5Gcrl3sMLWNRv1NpPUMXxd55brU
ttyzlE5q4bf9MVaqXRFHGK3NafS31BbF2rBGyFhpq3cqbw2ILGG3REc6H82KPYHcVTjSLB/ZNiAj
eljjDvKWE4ibnxa9gNekK5HQwVZdm7PpHKI4nF4mTI8Mjky0gkFglxbRMrM8a45dH/xCyUU5bfNZ
Ktt5ixzpbSRtYzUY089Q0NjUVlQui9krt41gmN3WY42Cqox5alp/2GYqdYkrRGItE7tATuBUB8IQ
YcOOXoTWIpNcSebMxK0GyRMzaXJ9bcReZQnKKCXObqWaEtS8gq2+V7PEKlaNqGMXeTz5z3VHoM4i
p+s8ELOjgKjBLssORqHbU2N7cArx5Y8wLceQ/MmJcZLR2wEjDQrRl9Sq8412pulkgOre0Isfzhjy
zBfgmfb9kE6AObzI7n868Lr2YWAjpbsR+igY+k1lkigxwNkHrGPSPA1pxF8yuqc7E2DnVQ1B+VF1
c3c3dl2Mn5sQ60s8R90ObDVIEnTPBGAG5rdKNsVrZXV0vzUzhAdZ5MNV5EWPsCy+4RIALUyrBHvd
M8PG4d6Opv4ZcTp2CdOvnjhc17uGjOiLYIS0m8dWPBCbml56bPFYdCzylmTpbxHVN5doFgQLa1Q6
PZHYP0Rktnv8W/25mC21KkysfWjf7e8jkOelM/kIxWNRQGGb+7eW0eBaTHl0GDI/p6jK659tXw9P
VqiiL69FPVHAkiY845+GPvHae1qe8Rnkj6K2h7cWh9vPcerr28jHIjg8cklTx3CjIYYiuVprE3WI
jsQxwvm4iWJtLZD4JG+ji2Fx4fDYnhMoIs+kpaHLFwOhRcyPlg5k/JMeIbG1YevtjAEXMWkN4K7s
CSQn6K43ZqvzESjSvPCJdFwbZqI3PceNE7p9phDtTQzJXGCbF6AvMNKRnZEZs4Y70EQbi1HlI+mI
wXoYYS7ldhDcRV2DmPiG2RpNgBSKlucyJaAevyNx9OhT57uWcfihqxO43Nr106OEt/fC6bja+rNr
4ndFPpPg4KH9LOSlJkNoHbqkUAH14oOtsnkldWS4SqBS8AIr0vUcvFSTgHNF2Gf3nMRGfPASclyR
hRT3jl8WG+1148mKkbwgn3lIihSzhT3GSKRz8iirIt404FGZ643WT1vDRNGBzFYqtQqCozp1sQSh
qdAY88kj6s5zDoqALeh0nevisCwjUqyIfd826B8v6BLMZTGl1kdei+h+CiLgZ0UrY2TLpjeh55X+
nnz5epPkkCZgn2UrBFZkvCTEk0nDSncFSZaXLhmH81CWYbpqe7u7S1CB4ckpWuU+DY3o+DiVWLsR
0uklxsK1VRYO9ESjlMdE5sEc5EjLxE8KsTYGZGC1LXh/zFQSIOOqEwkVFok3zg+iLo23CkTmHQlc
7d6wTP+NAUy7MyM/fYkjgk97VGOM1E0EUb0lCJV3TbUJx2DGLNUkP0JTZIeiqJmiyTk6jLnCQ0E6
z8kyaj9b1qYojvAsxRLTrXFG15W2K5KDuqdAkbLiCbNY+lYdbFUW2w8e/ohj0xbTcRJl/MMY65K6
ckT42rjy2+gDHQytwnygV9wfRc4wDT9vtnValX4PatwEmdEikK8a8J1zEzJGd6JLB839bPnD8FpB
zfvmqna4IJjr3sTEqb23GVHhV7LqKxIEDf8zxdzjFxzYGEwiZi2KcyDR8gTmyEI/kFU+1YBijGZb
IuI6VgV1AocgfHqDGQAHSxI8pkVDaVgR440KDIgjWhvo91kMRMQtbHHKnbZed2GenmZzKk1WeS3W
ujesJwab8FAqt92JMWDULXN7W5YGBvmhrquD3xkDLBjfLsb9lJWc5eY4r94qRrp892L+4GbhK4+F
qUoIhE5zzmLwsFVgvFZVYK0TTuWvAr3zElOlfWaCSVQEEsLq0aO5sZZ9kn9D++5/DfZgPEmrVPuJ
lKyF1IG/lUWGvSHIM+O5hvRxUcg8njknYK4yvbbZ+rxC8cLvhvbCwCJ68VvffGjtYT6ZNZp+ktGi
8ziO3UfnpiTID1A/nnQ1x1dhOO6nPRrhTxgsTElH1Fl1iSDRRDWxar0KfU3sevOly/X8Rpz19MMe
o+qe8ExykpVHPM6IFWJvinHeFJjh12iAxlOhEXEuMls0xzghVMqBoPZV0XHZp2HQ7RxxMxz7s42C
MK7ic6yKdlMZffCNo0t0jkqH2ZpjaePIu2RgoII3snQ7Sy9aoDTbCW0KARI59cnCb2B3ZrAO3jK8
uS8DCfTxaqrJ2AA3Ibi3KmrdR90r+5gbqbhg4Ro2RqnLdTNFLdHYkXDfHByUBDub9bcpqvKDLmPn
qTPS4YrKJty6pUKEmQQlHwq0yV6zDkjKIynmuzGnwcbceiThs1VkEOLSOqgB5ZGySK9DVzNk+5ig
to0H1fuGX/Vp3tNpJvfF4oxBLkzBSMLVpAlTwx6cSpPP0FVCPoxjXv50yhatmuiTL+WV/YsfichF
FCNiARMiyNVK5Qkw2DCyv9ratett3okR25DFXhu41RkjVfKIVmxaEkbRHhCM0SQBfquRhTv9wKUE
QVbSUqEbEmirv/JZFa16PeYPI7qJetFqAyOEofVnLufuh0MuJXlGfb2pmsbfMRFBItTlMuOAbI2r
2qnqHYoCbpIL6mBdpJN+MamY1zYAqWXVQvGh7R7lD4xY2u+NYTV3hgVeTyl66+Q85eu+IYIafOes
P0YD2Nyij7z0y+z4Deeit77PToOm2AwRIy3dstcDqr4qfIitG1IbyO+1Ld2BYXc7yXnl2M68JwRU
IR3Gqk5KOMazUI/IVgWWEv47aekQGGq3L4XyjSN5OPhtKTJQDVD5InUeRn3z/URfysqb75KxynWO
pLOlyoCVOfZtvXdnwz7f7GhIOoTX49io1VdtFvU2FIpvTm33kOEY+jE5Ndm3iUweHcseyUkx2s8C
IApJr4N/lV1efnHMsi59blmsmwa4JrOIf2LMFt8J40oee11Klw3TtA6zJMy+yUT47M8g1RuYsjaL
+ihxp0HeKkTe7LD/js/amNJslWfQZIPUYDHQhDbpqZJ4yhCEJeAwTmQDxxdzjuV9HTYiW0DTCF4T
6hfi4/3ujdQh49Xpx+AnA36Qqf4w1qu8iYJiJQdHrANnIhFqwMJNdE2S3g1dPLzkDl2TEa/uoZs6
4xr0VgIWspX35sxO0UENBS+VD+GRdibpvkFYSVzgaPlsnqz7RPiOrvDiTAOmEsuRiDdbWL6LUfCK
LOFwwXHMHMNc20bvo1uTsxGuqN6y5950w9VMfbuv0G/yZcqS4tWU9nDHzQ5ftRVwD1H/3VZUzL/H
YDass66n2xIKC5jXAQT2WXs5vLAEp/kBQ1BGGJ+pMr1xU6d8qiFAjJvSt8vX0VMTKl8CzlfI9uRP
JGpRxTC0qowt4kfTXkV4QAYGiCTCrTGf3xL/EhKRC0nE7QpEci+Pg2VSXlpBJB9oDUQjoW9TSbjm
QoRTOx/CCR8KsgnTn6CI5a1e5TEFxh0QQBUcdTOM8Ym/y19SUhanRTnUkDRmT2Z4xaKEzHn6BDHv
M4JGJbVsVnKeKbyYPSZI3/wGKGooIxI8yejOr7QWIlIyUpcUWJcJqfT84TmKuvIiwmx6KoxRXZtC
Em8mDG+hpR8uUEXjs644ecWL2qvGU1tH7cPAnTqR1dxgeZ/8GfOzHuwTwXzzq8XU9isJXQwFAxhp
liTTPSecUw3O8nF/aruiQMcVd1jgpr4M2osbxNNF5tNIRWjU9WFwB+PU+lHp79hJoWxJ8onvROok
d0Noy7fA6KjkfS2D9yxrkcJYrE2vtUfYHAzXKtireojBFTvj3ZxwQuzGOW9IpfXD505iYEywvzzH
PU8cbax0bXhp/YhAci7Q90/uD5FZJsSDem1rlI7GkAIpdoZwg07xzZczGjdHjViykMsD/AqTOwhI
KHX6EaoKZ9hDf0tmyN1cVJgfC5eg9XYsdhO8tf1USgANU0daGH6A+cSEun72a2/YgR2xn2um3pS/
bGtfVeH88LXZHTJHuu8e4WPrLmgEbaJa7eokzXdTmvpXgBzdrTVOwg7W2yJ9wNnN1knZZ4Isbueh
xKI1s1iOw3xGOyffjcjWP4hIqXfQGYY1PiCoI/hvocQS2mdNUJ2xDTK9NtDBQgfkqrpJnoKwCU9W
5olPOdsoMz3LHHepDbzEB527qUqDMbWicP+piqY+TJ1VromrK9/ptMM+dOYOCwR6QfFeZCmLvMNQ
I3wwdDrMx5mf2F7A/zRYAyCbLUIn5KRNJtQC6z8suSQqX4PQ75e5rXvA2R7/R21VHKg8VT0EvUkY
l8tXRDBexxlMWTUgZhcKgEoB6zZaE0Xx5TtZsgSgXFwN6dvfAuqwQ4cYaRGYKa9RIbJ1oKc7J64/
yIPe9dC2VsaUd3tb1w6cqwg+jdH58hCXIQel6pZs5zfUEZGzimMVLsBdgiUQHf9aFUzf7WBCilBA
k2Yrw8xH2vZSjFglVFEhv9Zs3TzvfW5fiKwgMawN5k2kMFvzzFtP5FO6C93H1dLgf1uBram+h0bf
nIZRxfdGFhHN4TiDd2mDBL2YNQfPiR3xixHPTeshAWf+sx4JFFmYLhOeNUnowePg+cnecrKM3WXK
8OsEfrvVZs6tofO/Go2R5ocvbrV/2T0zg/A4Aaby22B62bEb0ZzHPDhrFU5MJzCgQLzDBMBwoDcF
brQhIOli4dtjuOUIjHe7iIh1Lazpou3I+mqV0TzGcT8/CBH7Lww/iTdvo7mfFnVQOPuA1DVyOXle
dxj5suLoDIXx4eT4F7dtl9Qu5pPOXlZk03crYQs6DbB+UGpg7HAJRztg8xivJf4PLIS2468EIbvX
nGHx0SrnacfwDu3c1Mmm3LSpHhDg+tZRIHf7GBIFXLGHKsXpwNXiPi2m7AIBOjoUaT4/GjnRsCbJ
hQeznS2SuxwrkkyKLPP5NidZNGlZb2Q9QdqMVeZcHYprBj35ZJziODEeGgo4IjiIWCXOpHjsmhor
R+MKeZdYzdVvHeepFArnRGWHaC3oBFnvlfasz0jM8aM3l+W2UzBQmW68B7E7H3Xl9NuBCczJmML0
IXL98dqostnifDQ2WaK+hDCxMdPYno7oLlsM0sBEDasu1pXRJNeurL3bbpgN5AZPzicU/xlauUvu
QhOy0QS9ankAvUBdQLU5O9G7ybmfwBt4aZjdF7puXltr4syjQZwxDKgJWeTcNxkHfspoa9dgGJsw
vDWVu/zM9cZk6MbGfSYAwTgwB+9UCaQJBES64UBJ8keSheMyU9gYRxO5sDJchmGxlb6VTuR88VwQ
ZjFgE6Owkx7O/CnVjy7JVAtjpD+6QeZJDDVnTqg+YVg1JGcHkM17ATWTXAoIhwlwrXmSl5ThyXc4
BzZM3IQOnh9DCy/QZ9fsGY/4pZP3KsV0wssgkLcnmMDqwX8u8HGeg5l5SI3wGKgQGIaUAoFYksCC
T1LqF45g4bLLkll9on8uGoJ0ZmqL99nuu+67b9H8pAEToEVGoKwRTcX5a9F6g7d24hLQ6yid9gNW
hvOG3d4+N9E4rXKfyWDrhD3gqpBjjZ2HGmJ4RITDquvsBBxe5tlvojY8uWlrunU9M5NVw8nwpa8c
1kewZuNiJgToKbyFAPlTV31zYx2/NzbBkzQdZhNoseTWj8Je9Xnp1Au62Vh2E6M+mHz3W6B2zOHa
GUBrBzL26nuF+ILu7jCDR3AGkm1Dg36EhwYzODKW9oFViTGnWC9bahUvlM1jmIXiYI6VPLPeO6Ch
6s7Z8NJm3/pMkFYgc0I1R9WgBs4hpFUtFW8/arkOJlT9pefsFGiANGnQbHZVAfjH8CDqukSCzzOo
VRIKGeMkqmJ9boyshddZirMsJsRaJo0BYPEhclzFgO/A5NMmgZFMj3NMJg1nntu6V3ZxdEe6fPcT
U7A+ciSMSEGKyUYYWwj34FeR6d4LMdYuvnCHZisY/Cnfe70WDxOjS+Y6A7s2rDNTHZJyKL+nYppf
MkRWVIJj9hNPd1kiGovEysAsfYg8Nj3U/PEd4r1oKzwi0mEHByjFXVXjI3IzS35kMU/lqiyB9bO5
BflmDqDFbJyS6lNO7Gvs8f7J5yD7bI1ex+SSs3C4REUcH3vF4r7xfDEgW7fMDOdRKV44R2WfXpEF
wDjIB3FZPKGb3Ssc+LTQ8q56FHIan+sqm0+cVtMf+MCpAzMdON+SipSGxRRkFa7vvIvuaqwByP/L
8SjjwkZQNSQPEiQt+VNBpNa9haqDgTPGc5wG82ccIPBTEl/Nzf6A5asheg3XYwT4qe+n6sxRG4TL
ZDfDzvAGjj3gMV/Yj6cQU4Ttnoi7yWAY9CBvmqFtyeDMi5e5Fe2D7edpvWBxdnbmMDXPUeDm951Z
otuOSPFcmzR373xIJmBRKh77UBtRsqS5QZKCk9nbmOSW5WSLbtPGJCNJc4wehFvWe7PQjANcDIl3
Q6sUTogAkcqiHhrrJILihiCsZfCjMEJGa70B/M4ZGXftQNAQJq6kBMITzjTgtw1lJf6UxJB0XyFu
EW5rdlfQYTw8Gu7e3sQq+exLg6Cbgk4FIcZhgUVHQEK5Eo8dniDmRzvHistPDQHqobZ88VDopkXK
fqMH9a1vX0vs4I9O4xtv2FPFqzP42cqJrHZlIFM+sOf7RwibtGrAVOE2w8e3nbwsexC+276mum43
TlBKGj0oS/dY7Mud8nrzMYyhMTQRmLfQm6dH9HUuh7yCgNGZLHRlh2inA7/YkH6kFxFVUYY/ttAH
lZvxMcYjswqFxWqXRaTdOzlY/9QZjkKFCgBny3sm0k6QmRoOl3Gwpv0cSHWCzGvcVb3fsHEO9TUs
i3dSUMxL3M7/nbrzWI4lSbPzCzHaQngI36bWSGixCQNwgRAewkOLp+eX1TU2guQYh8YFueiyqraL
CyAz0sX5z/nOn5rxE92cBlSUGPAoJcRVd3NyRLO/oZ0kWtp2PL16s6jfi9mwfqHNFJ9Fk5PLKqN2
4B4ftMVb0xvDRg8yTc6JFxTIJtrobws/QhWGeFgNGMLxh33H7g11GGQ31rRWJNVSV/CMIsou6ilx
twr712tfS2tr+yTPbHgoWbnLhVWumqHWxy6eeAtUhOpk4qg4m11ePkS0gV3BUqXcEzvIY/nAU7hO
mwqgID6ubGsJFmLGUgaoacqRbfTRhoBbFOfXvIiGrVlV+qvvw2ZTDXhZ6rxPNkyS9WHAKLwaOzPb
VHXMrWvsK3a1rho4+qK0HZXnGdcO5lfBBGhuNgas5JcyKbF3iKkEYKWhj9ZuO60isFL3jhXZRyGt
cVnkUbNpyJTsPRz+X61UlI3X8U1hoRJZ3GiIhcOMJU2OU9JM26lvpy1Kbs5CZGFr6M34rqihHlZ+
irxLWI5bDCCoT2MyCizBnXgfh3y8N9HXVqKWGFLcxPLvXZWI38rp5CsVlsmPHkyDZvdq8nY+a+ZW
VDLbTpbn3y4FYtcEYwo7p7VPvUyNJ5eIwdbocQGBxk/14xy2xn1h5c2rW8wMT5QN8kV43vq/gZkJ
uIsX0EI7mXwQELEvHN/MjeHP9qodPe//AI/8/5H9npm5Y9oecAMEbTgm+NX+jRfhxmr4m8Fw+cyp
izh9/gGA/O9sm/+zv+CfFs6A3gbkbcfDAIIRzr0RDf7mINv/YJ5N8xCZMf7lZqP4m6fg+P/AAGUx
1AoCHBZ/fc3fDk7HxuTvBwI/viMpHMD18C9Mies/PRr/GQiZ+jC+/b8xc5BUw0IB2sz6D34BkbWl
slQb77LBzzcdP/0t2ZM5d27BKYytwoPDDpJ2uBI/obSYP303mQbhSXdOvrWMKZLu9MSQYNIcdGvu
iJTg8fThc9P5H+6AUixnMZJZYlBVrW7gxh9TSf+VYuTm3mf8My59xEb4/f5cMvrQUWTUyzyIyK7X
t5Cq5ToJhe81x9hyVZVu9wDyyjk0IcPFMSSbNNdZ98f3BpmtIbBFR6UG82eKk2ZXORAELgOzLy6P
kwNuOJnTdpNrMbTLgoio3MTjrZUYcHvjETq1MM5Zfuo9oNAya4vZg/cjFMvdnI2WuYhNQ5E7LwER
LCKBo4AiwDK6k8WgT74bqT81eku2kZSU6ZUjajh9LGU5JxmSzA9AblhJXBDG36lrjAdJH80hI1j6
rKNOLKsgsR9zJzSfhEB1NPwiukLbopbbhgfZDMjHItOAO03s4ITuJ3nDt6e/U+lWDLdCvYmtIgLH
2NU5y4fdxd9ml1nR1mSzsjeZ7fUY8hmLHLXhOb9FINU6Jbi/cumagb3IEa5HTzKqb1s15lsedSnJ
7oFlnlSWnF8oz4medW3xp4gxq3t+/eS+HvrqfeBCYZOxZRoOm1nhRIz64TmeqJ9tCLESxErYarDs
mc+sYDGVU141qfVQ2S0DjNh7SK2h2uq8y1aB2bsbhL/xOFKWcM3iIKkZAKdkHFHbjJcU6/4pLeIa
alStyRjbeYHnw1UTd2BztIFJlsm7hAf0Hpd/wWF1qlcJ+uiSO234GuWUsrGg00PRAGRCUW2NYOmH
XXAudU3s3q96Bh4ut1zBmTqX7sWDKHg3ZVXF8W5KKZnHycYsCbuVYR6H+UZgwm5ainXaF4azycXs
/4h6hDIaxj6Dxj5PXU17HtNIjjs5MfjWrfXHTJvQUYHw29G5NhZ3Nmlfwo+4nkdeqiwfdjietL80
mI8BeTVvMb+OYXewbFhK4OcGeEzQ8y1M1lo62D7yxgl/k1T706HO7PCHob6+zFkCUjVIncg7k6JG
nNCdGaQ7HfvjM2RTh+cL2YfLie5+MqOZxm0cJ/0ro+IiXFgZzQNLovfFsItxaRo7F5T2xcJwo9Y9
8soHfQC5dUrLcfxkN5KPYgzdfS8sNksAbue04Gg3ExAnxGdWKyvzw03vIPmN7L20wZmxv4X1C9Ta
8QdOALTbAU9iK0vybJn24pvx332RV9d4ZAKLXOKtSzmWl1uy5YxFNLrJW5/8MjGyFLXFf/BkjKvY
5K5Y6YStrRqSlTBbaC3EjBdYNK5se/owUSRlLCy/P+OtiD8i3263Ze6+Dx2dZWySUNXzAbgXIPNl
RnXYYpRUg7RNVwFq7gtQbj5X9rZS65wI8YZ47EEbBsumKPVJxYR+Ktp7FhyR7qjSuMGLh3eClhWR
Sy02JV5TjmGQ0mwtjuCqsUAMOzQvvNE9PSe916MsuqP6iYwwP9E0uI1vn1G/ScA2THaCA915kEGI
nM0A8ZRzEMXGaOQrAjJXxyEAY3l05ybNfGxCSY1i4dKmx9ybCnQRN+fGUvZK2FRuxu0w7HOvGrea
CPh6gJ23qN2hPFL/Y63q2XL2pZ2LcRHAN15HufvbNfNz7WhsVcN46htxZ5FUdjtxmAGKLjzImVYS
XFECaeJstwYxUfTBcEE7GSSLmXIuah0m/8gBBrORrd9qGf+JDfviwXOegpHODtfajU186MP4qZcG
qwPupix9ExQuhi4cjIIY78ZO5Jsd2+c+KKq1yweoDcZ7i5kM7ZU7qyXWMiz0kOxqm9E/xCrQNKbc
FmDJUpMKx4rFFWuI2/kPVSXfhinfRFb4ofx4F/NxxA5cvzhBfBZyXN/G2nzccXYAKCGUA6GuULso
wnJhUV3/osFgM2zCzECg2Ue1mSPvj6U4dVcr1w05d3ftARMIUke1KgbjwM0PyuLAQ9oH7K/COrrU
2GQ3g1DEiKuBlA8MRH6sZyFBuby5PkR20+A6naNUAAKEYASs5T5uLvl0jGB5GDV2joHTc3WnZPBW
0cS3ECW1Oty3bK5py3rUzQNb9H1ZFw/1UO2g0OfgynPQ+kMCb8IHWERNL8Pa+NiBLVmEMyfepOh+
81Q93TgIo/uR+VykdY0k1YsBAzYRp4UJBvvOF2yMHiLbKufOtO1ynGsyL/FhQ8NY5hD+VmwktNa5
MIi6diA/XQE4LVzO4wN2j3XY1FjFg9A5JxKV1+MmeQxBJy0JfsOGqdLu7Aq7Y7aeRavEi8q9bxp/
WHd6gEV06Ro91hvevS8UqwmMZLdGdJ8qQBBavzVpyPvWCYme0oqm+7RbczqbeWucOz+OzrJxOYtP
ppV+NJqinxnSyoMIBn/r8trQwxaOx1gU1WsvuVqCmQ77fVR2xVtZxv7ad7S9YcnuHtuOPX4p234+
YAUm50uDQXT0rL5JOAQF6UeaCPOYIffd2PgtvrU4T58sNeM/N4CS1hsFTxMCpd1QT5Q4s5lzT0BH
WPHAUBznNzeOVB0re8GMpPpm9Ayrxbe64S1Fli32jmnV3m3LYDw+EVjB5RfnNCsHQz/8hJgyvoiV
e0+t6LA7dJz9oLn3dfNq4dZ9c6thkAzFJvUH0GiebILUr/HTxaJmqj4Zb7OkOXIz3rYzy3fSfZNa
qXqYbadNqJ6nypCinFGLJTBbE6VL4tyG6VtyF7TiYHpOc7BVG8gxjXOnaXM+Z6pw350szWjFqRWE
ZfTBc1yq5n2Mo/iXWYY+B6EsHzrw6DQ85P4q4r5Kq1Cmgi34cTSiLOIhCydL62VU+MlOYMuIVkZ6
G6yYqV0jxjOfEivTl6rapQHC7CgTcQJU44AI5ueqcUdrK0FX6PQ2Ebi8xrLme2Z29AJEFIC5duKt
qA3ms63v/Uwsb7/OWFinSc0ZbUWB00Qb9Pr50Jq3EEstYCmUogcPJmwYgjXlPcMWvcg9eRG+qSWb
fh6Avhk564TaLSF1jwF3Yeq7kz3DcUfcspjmvdN49muQDiFHicGf0S0g2l8pTs4+iiYRzaoX7rzV
XhVgsQ/4cBRzZ/5KFTRU1ypaM/Vg7TNBzXhVxOFWIUN9TPRVP0jQTnhTxtzbM1II35KoT0lhFtF0
pyNv3tNcAQlFCKGudV/csAItsPYS0BjmcqSpIUlZ+iPzlqhw+uRhIgBaMiUKjR9rjEqk8MDiCjvi
raFhYuqduxrU2l0rev3ujRyflxHmhPPMG4F40AXVQmR9cVckjX3fUPHQLmw76h89d4oeRZ4FDxjo
KVOAKMqbaiXNFd7nuDOygMwvUawCdyZiKzYazSJG1OneLMxkO3T4iYA2x29Wy1O4EI7dfUwkeLiy
dPGpUNL7tpKWKsVRuOYP5fDpFjusvK/spvnG1a2vXkszLG3o3AXUDKXIKpS1BbHRnyPPTYhsAIWf
7Ll+hhjhf+Szg3Gl7LLx2RMJnxoXZ85PiH/iLg8R5tOOKMgyRwg9FWyxPINYeBYtdTHvPW5RbApV
8GgI/FSLygyj91xPgg+shvwOfd74gECBTbeEoXbRMvW2caD9u8atQC9CWF5lgQtgOWEOfvGjZvqS
c4dsCJIPAI6a3QZbYB20T5K5KA4zKBroLlFCQozXeboPopowzuQOLzNqwcavivxT4vzmmDNm4wM8
ASYBTuE/hHVbMHmpnGgrI3s4WcwJKadIwvo+qR2vWnSNzfHc6phgMsQeqS3QHdPpA6JIV24ZwYAH
BtqEwZl++BHH0xT6T8roukcVzUR1nBngxzJq5/Lg+JjxlvCyarjwkpxSEvksbaUYm3bVMzkA2oPr
x1l2duXJZTgN9Tu5MrySbS9n5nR4Ew54EZxy5VICs2+sQhJNpmflM+IAjEMWc/+D6n1EwSboBNqt
q8HSBqxOQsTVw2BJ8QGceniwnaThaXLjE8QMKuoSqwrQz9ymYPjtDjQs+MBVO845cfOYq86OPl1t
DGTCDS7yV4aWfbgZepQ13E4wKBSU6QBTFDDtVdnjnD1zXOOclE4JzQdDP1MMXTTNvJ3lEMw0CQbJ
79AxglhNUR8+I3/bXzXG2Z+eL2t3Y52Qfa8F/kqGzBjKlsCb9Dox4gzLgo5PDQPOZ6PyahcM8jBe
CxOy9rE1G/PsMKnkrDri9OSQb3dLz2vCT8n97AHbXBmvuWRIAwVOujhdtccxD+89amnAoBuVnl9o
MfcVDGZLQDWnFEZGYKvM8tNhQmJf0z7K1grJ8rnLcr10QuF0y0KXWEhMjS+aqxzHlzCv4is9qWqN
07YKV5PX+NayThibLzPSU5TRRW0dn7AYVDy/ibhV2nAQfQmzcq7XdVCNlxLg8YOabRZgGNz0VtjZ
OF7T2R7uqiIEpOOVSn9CxIH87nXhQapaYsqF18+5hxEtCUIeKa5F4gVIGX+e0xtjRTcUBmiY3B/P
6NjGU2/0YPvd2KFjkOE7vQKtw99W8uR9T5kE/zILK3pgFyQD43BSRU52cnT6Nvgj5qE6mbeB+ljV
5Wc+p93JVIMB5Ec502sB5WATFa3A5G+bb1qPCguPS92LdesDYV7DrS+op/Es+4orks8pdKRp/sGj
ueoYltF0rh0bez9Sb7IFP+9eMEfR0o1Ww1GBlMYxKqxuHTVBARw/kFs4V9majtFmPTaq/uBdDj/H
IG3x3WWJIKViDs9RU/r3EamVEa6jER2zTPio0mN4neLWek/8br6GGEnXBXUh1B8HQX1F8gj2nqdp
BZls5zDinqDW00dPhoxiv1b1zOodeXpsFlXecc6tDHGHMcXgvRsm2C9WH0wb0mkzzN5B7hKjASpF
W3VzVtbMTGrI3bU9R8WO3UacSx5SzEaBWS+JGGb7ZJjTV69V3Q+dHgHdh6V39ejXeWQ7cjaz4U5P
ZYMtePCwgiyi1OufKkMz62ZFtPf2bFOayLEA9LeVAgjlwPIRyAjWYdP1MgEeb+aXgt304KBgXHsu
U7Akg4Bxt+OZ6uwaTsdNInYuiT3DMAixVtzVWcWq55q5wRW18/fYj6ZmFXZp++jgK32JU2O4k6Cq
vhmgtdcWXNNv1cTMbSSFAQu/pzeQ9/AGIx2E9apt+C1L3zRxu7hadHuR+/USo66+d7203WdFF9OB
CSZdSWPcc2iyVg4RoaNhGoKOcjrROb2U7jnIAZjPJa8MhlVmR1yWbXlNzDZ7JOQTPDGawjs4ddpu
FjoeSLAoLB9I/eO5LA3LWiqQnO6Sd1Ax5xd9ei2F/ev7tXO7s86RXIHBmneTGP0X1Yl63SsVFA/Z
KIYXj+2xBYNVoZvjoXE/lBinf0aV/i8AZW5/xf9jCF9SW9ST/Csv578CCf5P8cL/mwThvyv8/vkz
8PJEP+X/oH0f4s/6f1n+x1f+LXr7/5DQs1ywBLfUNN7BfxG9Awf92uQAeZPC/6IL/wtD2P2HHSB4
SwL3fyEN/hVaYP1D+qQopcvEBKOg91+CFtgkUP+d5O0LTzoBmnxg8vehfTv/IZVr5iYFAsyxt4m+
9NSSoCTJ6pWr0x0+5+4igECuMMuv61K4v40nd1Fj6J+0Cc63jmIdUNbeahluvckanku//QT7Vxws
cFurKqwoBSWNBJssnRa6cItLEEcfLZutNafT0U8/p4JTU85FmUu+M9+7mLH70acqSBfVR1E9oeE7
nxMU7DXuDPd2MXlwPfGrSSMtB0bTi7pw9ybRtdFEkZ1mH5+yAiY4iOGUGN0njDyU+M7ANGFJarA0
O47IwTIYb0Fdv/U1k9qQur2F6+dbL4AEahrjwgmGTZsZOQYDlSzaaLIWuR//sXw29KjjoHnrI0ZR
CamJWZPMphYufoephyoug/Rc2wThhkj+iSOCdGNyMHSCKY3NMqjzw21zX5Vt9CyCN8dW3yo0AYPe
ljAuKuuQGwvaTf5klz3837FPLrgsyDAZ4/qWl3zLumYrrGrcoDjUO+AKHz3x3S+8BOdRnyIjdR6J
p8znmTtyE1DM7pVmfUwqYgJcMu/iLOsvcb+D2LGM/Qz2TTiIexvR+Jx5xp7Lirj/6/8iOHQYGYkt
ulp4d07HLlSWubXBCQcNzhP5JkYBuMeDDmeMTrbXLKPpljFCvO+rKcKu0ud4W2LnWeFHWU++nDdm
3cERtSnpncUqDozkkBuRefCn8s4Avvxc9htKjr2nupEnEO/jiY6/t4h40eM057gvpwqzS3yb59fV
py9fHAffQkuK7Q+BSLRGdgeri6NjxdD5sVH3aSXpLSANvxVJGG+KOiGz1xneHdxI8iKXJmyTizvK
l9lyk3Psga8zjH5lREiUIyHXxz64HTmQH26QmXRyPGQft181uFKvf/1DTJQ4ZAohE0+vgr8052vD
Vu9kBK1NWXNUyifvRVkkIybHRI+ziIF41nRQgw+mMu0/deaXu9ovscL66X1Y+OMLMaXnrPbPIQ08
J+S0+ary6YAB75YtMT9a/Hy3gok7s4W16ZIXIQwEbhEPSrwrQWtsDTGvnNau0J0cb5WGCD400wUp
503f6PZItIcBZiFzri3nj1PToLn3DJEgIpmbIYVokFBMQBMAgq91zTqBpTsy6A9XFU0hE/44Wvig
PGelgXSKg1JbRr/L1fwmOufo07PDcwbQ1vNOZM184miIvGaD1Fm09o5HBK18uLloQA7VZqnohnLj
g4lZjaqMYkNrExU2tijXXFHzD5ncceGkyDjPXmraGLjHUxCcNlzXWlcvCzrCn82+56LQZgQ+4vY5
nNHdHKhRrl1IYmKzPpkxZXLYh7plnheYFmgXsDAG3wUiPwmGd0+wQR/Y4fO9FTL0gCy0zFTbPJpx
WDBfucWoaR9ZOCXg2cTfxYEH8kF7NYUJBmbaibNl3ZxiWcgtE87tZAbF4+xYL2ZBBgZv/4bKr3bR
GRAqy7CbD17e90caFWpyDVa5zSzxoinhOdOksGpo/12IkMkUgQz6shZzZpr71tf2o4WphCfNPMbQ
tDa9SP7Q0CLPvgtjibHBnohLffBK+2QyOtiJ1AUsAs047HvjhnuNeR+nAZd4XG2FR9VHwPPYY/e4
cccDunu0uCSKIIKV08Fe4Q5EtUQQiKwyeQbgtbdgYjmjFZ+yhJXUD5tmr3KfKjlF6UmrwvNc2bB7
4YAs7fdmrFE2QO+sW8sz4fjqpTsXxgUv+UWmqb8zwhAUaScufSjXLiXodN7Rw0lov+/BNescg2L+
a1X1t1Eb1LLb3wlWNi9rrlgecGCUR16FT12xDwSm8Tu3823AtrAjPIZThs291t4fRhifMzOfZdIa
T7cY4aI1sMY2KUU/rn4c6ZSgGhDIIrmy0EnxnhXqWziaa0Y1PuHLfeR7Brb60ENNy426xLm9Sw7p
NF9bGsvlcbJqTWlKvrsBPHXVP1QahBqyGMmWOnpywKzetQwPD/Pg8MMNVIcql0GJkofOM57zDqMy
PJ1tVAtMQDjMLKZ+2OXja2oztOjZ2ESY7Lvsyqg1UPJ84ymenQ11mOly8rh/A9phqFY2PF9edYjx
xyEzlOzlgvwZZ0qYIJT60ENRPFlYng7Sqa8cyH3mMMO2TNz7AWn4w+dIOsJaf0tzatOAAckN6QRz
Z1KGoVaatfgxVRE8EokMnhqNPs1NWyxllJsI/AyS5mLqdyG3ewiYEJ2rm+k/jO7nyXyphug4atk+
WRXdbZ2dkNxW3l2XGP6xdCn9Loxp56d0OY5iXwX82GHi+rfD9bCciPWoLtzVXeJu4ir4KUlyLeeY
ZYoyUw8COb0wsjbkrpLi1SWQfgb3ZXNrjeVZpqeGidM1n8tnsOPucqQYZuUBvV7VmAO3IJQXYxHE
9M6AKs1Ly12bkYoOEnmqeuk971DnBIrQ+kpUEdhHQRcQOAhxCrth+YHBkhe4XEmyLtxM0muXZRjD
5mUSgQX3o/TJjAYKAXi0Qf6tCQU03AKwbjul5HMQn6es3U3lTOjX9Z9apFK6aRm0iPmW88Q3hTnL
xoMbSncDhA1iCb4N7JepSxuAi1JuPgPaKa82JF0LxWHpx2petcGwxC5HaBtzEs8OM7sWY32Na3Vd
WiDx5rtsKMzl4GWnnk1NdV+pKGghIJ9FsQNYY+NOpq29tGxPrYVTTVuOMdiaPfMpcvs3GTZvnBbo
pmfkhnsn2TsMspYwfUHu2enXTdYrmL1U5DIXruJCNVU9CSfvyS3N3ehzkkIu6tVD7Yr7hv8N5hCs
Cte9tBMGMM5CY+0fylJgFY7TNwC0u14g96tUPVra23m4VbETN0z01C0xaE0bAorgQtNmW5s+fQe4
n5agriln7h1iydl3YcSPnIG/wIUucTGETKgYtKl8PfUzvFnKnBfK1im2qJBcS2SD/g4ZpxecGys6
ekeqCnOLPha/UBsj5F+skjqyPiJiUPxxCRZBZ4zig2VxLYwQCPAudyayeTVRE5BVb65mRoF770wL
2YEJ09Fs+4OXXfzQPjJ1PhQRozVcGL9Mvlem6a0HE89gkaTYCDj/eTJd193IaFxlv1jaCWQwTabw
lL3XkU+drN7aWj4pb3oNBmKPIw6J+TT5DmHhlzExPXyKFCgU4J2rMP4qfWOd0FpECW15Gm0GM1CA
NN/H95VelqAO/dJZd5wMZ6ozyIo+acel7lNEv6bw1lFp4AwGRWzUfI0b8jWmaT1VzIqjeFzX7Zs1
z7u6hd8UJ+8x/jHHkkz4nPTXDr09iJ9kORrBkx8593/9es4QAEYaaRtHONnBSfhJNa+H7XcrWzDU
TpvwKRxJ5RU5hRlzdPDH4pfSsWcPJiKEui8MjfFSXXzDu4wvVTx/KFtiGZmfKGS9hH5xiuuc2NBC
Ge4lSe17vzf4C+17t0t/6y7Ym131pnK+pYR7yKu4im6nbtH5F79Of1sr+wKF8UuS8c0km8XUcudo
h5F8+DSn6rfup8+SYSwrsfzyo/DJ7VwmEvIJky55s/wUZekXHmpqoGz3YjXikqfhU50z1O6NH01d
lpHfEeF7SormDa/MhknfV6ezr074DwnvY+vv+UxdVXBo+CLf4xfgN82G5Av+yX2oPeIysMi74Mc3
YeHjgIxUKln02SZv359mjmVgzAyXymAP2FZyji0x3PYBQgoFptr/KqOGz3tZvRVF8hUDns6SNyIF
J8fQb3q0MNMZa9rb70ufroysvd5+varKftssAH7QkZgxkq9Cyqdw4GeP4/tY0Vwkyou9vURTUJNt
zEm7j4su3RdISmQbpeazQlywK1390dgB4QjXRSdL7rkWwt5sXu1K43kaWEpKYkMkwdkp8zlaeqN+
aLgWVP0NEi5ugCgZM8oxIiI9yx4r9Kofian3UdwspvrLCopr2JbmMqLUcSFD/6pQcZZ+x1GnLruF
k5gf/Zhgh6bcBHMqITEz/sZsdJ1Hc+eNA0Jj0axTPDlbUujfopnFIbCHg2umO+wj3Day13jKOlyj
jbcl3saWUI/WOcNJ1iTxtiKWda4TdXE6VN+4tFNuYMhowdBWKzqugXDmqGgM9+vlqIvuWDJv3qpQ
lxyZAlKaHXYWh44aJ0wSUgFtsUJgIrydG1v2K5JTKW5aKIBXqx3DbZDQEQwkC9W3xCw74Tigzq26
IQC4z865eueiDOjh2zFc7062KSIy9R0Hb6zjTZ8Z8zLqVHWw1UpwjXhkuX2rRKfvE31Iecn5hMp+
Se+kf4y5HbUMmg4B1wcKr1mxZcYvLya5sE1m+Y6CK+DmybuTGv0J6gO3cHdiIECUiTqu6godfCf1
kL1jkD1kvmVcXZ1suxj8s3cr+NGJtfeshtFMOZxKDrrmUFM2zpt0HJmJMD/q9zbe7D2hLHWO842P
E+qCeF0tvN6ytjhrnc1oKapcWirIOpX0K0xv3E9kNezZnC5FAumzDrC8T+VW01bKMCZVd/xHMOTb
NpMMdvKqZ1Ru9mfoFtjE7C7cC5uHNAH1fqjSfSex2CjbMJfj+OK6tf8ieGsYPgXrMfHK3UDb9l0X
BS9EEur1NNvJQXfJqyRaeoEnMT1DKvtiKvSorKp7QBr6zuOwOhm4IFaTywnRU1GI8YJXTc2CzFCg
q23QoTeWQy3OjBj2aTwAwM6URYyOIiTGJqjzVFvtE69NdqUXGTttMZa0vGYfJGUCwo7hgZ8O6aXp
T56FBS00eawTbaxsQ13J1FIc4cb5ScfxQlrSXUu6Kw6cHNS2rLb5vKvSuFw2jdHdM3RcUfTYrBVy
ycWp6c1zlHnEs2geaWn8cfOUK0eTluS9YDAiXoB/ZZa6dhDDn5CgqIyxCLkQ4hhkQd10GWa7RhXn
+jZFr0PVXqPIX3imPZ9CRy7myrTg8wUWeLSkZtjvfaKtr/JKj8ep6XBRAPzZpJ7R3pt5nK3wH2Ff
SQRTM7j/88AxRLdyZUfxsgQ1shwsyombPmI3FD2cXnuTZ+0zrmhjyfc9Wy5Rw2bqsXHWU3CSVPdt
G8tUe6rnfkpnCj5u/9LkaoVEhQzDceoR4yZFKZX5mWTGc2ZCmt0WaTnfcUA5GyMpMWq0om0hY/My
mIhDY+y/sQDeQgPBMixG45j3FEsJmoI2ldPfd1OI/ObG1GJIEiGNIjsS3VkamkBU00UUkHIMqQYn
OgZjT1KWEWRyUaaxWnnOhpgy5g+SaPeGNbMPmOWaqpRu5U+snMLHMY7Ldsck4s6oGMNQ+h6smPDa
ZUGoPjB2t4JbJAqXaV1hWMdoovu8xjYQOHRbVqksd1BKrsFwqIKBO27vZ0tEIwyG6fiSzHreWLWJ
cqL0vG7TljhRVb27dYrr1J2WYaPUBssr95mA3HHDjBvYFK89cxAFf2A4ZFxtzvGrOeckOeximwuI
GMOg1daniTEkpN3N8TuXUnVEcXmVvZi5j6mFk9Mgkwc9zsmxDxl6ziW+CACAfTugPMlqUVBKvrPp
J+VUPxlsojFLyWDeueQEK6z/AjVyBHcfRBXhBwYBu1nDp++cjMmS6OXlr39QamEz06sDQByQoexm
aMgXE4zWAGOXAkgPJUGN2LlVxvUDJLKajh5mEapdKkZFSXqWZqN2XledKyMt1zEtnOimPvpWPMUH
L7owAvRO5LuXaRj0u9irP8ZB7KiY2jozOXtjwsfZR3eTnz4Vkf625iRazWBawVBoLMHK3QaNRcy8
mKYdgeBn0Q/RSpsGTWNmeW18/zM1cMmnsMn3PtGUGIrnMWFXwvY7fxtGLdmUej5TfCCPAlIPB6/p
pW49/WFNBSjyCcZMQD77qeZOJykoY+7LvgYcZGXdwlleW8Gtshpjk5ROS80SVsgBrC6Huuwr61yO
PUq+iSxUmwRDCjkuzbtW/WmCRpFfVy+2hU2yGcv710Tpnrs/PIi8zBBuJ3fah7YHj0jx2AEwA/qv
4SXMfH4g6LAGW+JJILetaJ3o9q7VH/xpaWRx92RZ3WfQSgJoLo3RdTzdJY3TH0ENWQdfZeeu9amX
GSfN2TiQV1+U91ZfC/Jk5VOVIdDVr3M/1LshnanvmDVr7jSHj17136k7jx3JtSzL/kvPmeCluCQH
1QMzo2nl2j0mhIsIaq359bVuVCErqwcNNNCTGqQD72WmCzMaec/Ze69NhBzHU3GsW0p/tZntkzsY
uyLDoWLXfeUrBWAvF21ThGw/WkMuG0/vwkdHe2qAE7BDLwwmhuYSB/awBepDH9CUCxJVUYUYeqzn
aJ/avARj0Z6BCi2c8Gqg5c2wY3mY7+yZvxYWMILTRuPFvs/sntDuHmrKpZHPbYM1S3uWlcMKe27P
c0Ou1pHH2iwfk84h4hl32LjM+DKw/CSB2tJJ2dhXL80/Ha4L4r9C26JRvuZzpe2ovKR4yio85AKj
27PesvnwsQ13NeldqFBaNd2XaPs3kRf5I0nmcJdM8oeW2/paFVw6auWyYhhrP+ueSuYpmv8Qd4af
UKyMQjY/He1lQH3EZip07ZwFwbTvsBhC9u2YFLJTLZP8MkbOuI1gjgFKtb8KvbTOXP+oBCZxQipm
y5za3nIkIF2GUJqyQQ8uJUciG48ILjR3X2TFcq1dkENVKw5410MWQ22/xeVTbGhFghplOA62eY0D
6kAhjumE59jQZyj1Zs8ZjVis8EbL76aIJcY016fULcOj+icUesha+FPoRcGN4jTBbUBzWPWGmW+i
WIUOdFscYhZGG9yeylRQMQwyu28J06/HpRxPRugFq7qrecgXxtdEnIsFN0yOXoUC84i7Zcwtkisp
29AslmOfNrZpHpCd1I15FybI+wPKQO+UwzmzCbp27NLPPQVNAfM8LWlggML6D4PAfDTGaD5SA/LD
Hjq9uvQur5BePeY4K9kvHgeNIGO5WIkw2GQZGZ2k856wkXTbzMzfsVrOyswTr6s8Z5LWc3np8oRl
VjzUvBlsBZBEKJM1MBNNi9hJNPc9eL89tbWOLy3j28aMeK8gD9xlgEOhi+BQyGLXVoVYdVk1bOw4
uvd003ODsaxdg8lnDYfN3AEu5pBF89aKmofyDHypVawREFT19Luys/DkjaQQBC2lOMGxQSEiuNTc
6rjIM5BobulygqjacG/As+ZnpTUt4GqPwkWyC2zu5uTHUlp/2vgA52PY5EwPgcM6pR3rk+nE49ox
Kf0iubUTob1x4ebv7aWJdw522qg33X1q9RnUV2ve9ktIb+DCiVNmwm+ruNwCe9PvSUWnWXA3oAq8
pUKcDXPO1w7ejb0XnMRiND7FRDNOrF2pEmnDGG+B9K3wrtgXO6jfqDYi5Jfb90HrCO93kIsdndRe
UO0BZ6a3apo2cNMpXsNYv2q0eqWXNhLCNH9RuOLt8SPssZARXagin0lDnuhclKc0nn5PJCgecwSC
bFh+hOlYL1Yc/a4jfS/KcrnaBYc2vFI3hyfyIc2sLYjbjG6GTm0OtR0VBdxP7czZy23+EmehuJj5
4EMxnE6qtOzUsBIkidAcws6cj6MLrQ2vJM9vWsyvLW4vgjK4GgfOUegbHCfSDsJSC/lsGe07uXVc
HglnggFMQZRYmiq3PAgr6M4DhvuYuCI7uRb7oUaDZhY9IJspY2P0FrZNsg0HZAVcuXtNVj+VSRlS
ToDsye60bYW3oNbD6tAVpbOuUHzviZh8IZJslyFA+VkbjtAZWQUjoEJBSadH2bY8z0kT4F15N3o6
UBNSeF0r8hcn6hb4PxiIyTKzEDe/umqetjO4ef4A9pOAsPZZwv2gM7nIovw4Ax47J173Z8Dl5FuW
G+4kOeUN9EgitZyt1yM3XUvM5i2PM56XVbSO9YIOugZLUz5EB0c1SlXAt30sF1A1E/132ZFBHqsg
P6D+XhBMDuFELlgEht/1OpEfdcG2KcqS4zxm4Fk2E31wq4FrLAoPNgSATTt4Hqgi5NWZhdocaScm
SvsaShcluHycZ+xR4/KA0Pm6lMbXUstTuyvNZtySFWhZRPIivJSWd5t0cYDUsabfsV7VHqDHvN+O
fYA0UrnMUUu6gri4lvqw6+LyqSJ1vnKVNha534ADvgwYn/SR58zn9Z8yuoAlZq2jDjopdm1u013L
sCcDkqWZ67eZAXkaOmWZZYhiWrwm1pSdM1WpBmPnb4pi2BRTle85gv4uVANYlEDuZvP45PYBfNR4
U3dVxwWsigfd+Zhp3mdjxv026OtDsVg8eQ1WRriN13JMxn0vikMDavA+a80z4G9tBwli6zAjH6Ku
YjbNmrMojkk3N6dcDhztEcNpyAbAsVR1jJLUJusi1pst1+/gSNDjzU0lYwNIIOdYzHedahgeBq74
wt7Z7jrv2jeNAzpVOwSIEJsptNQTxg7WjZU6R1PgWmkSuY/lkp1KqsMUVOzG+8giGth6Ggyvc2Yj
rcdVuvYcbT5pzWjs5oCSJ62xlks421RHuU38MNUVU5jlEIPObX2LuZzGtsj88CgKw1NTvutBj/iy
b7Ww/+ilcxkazz2nekQSWa3OS/MzgKkGdiQOrpIYd0lp03YBSL0a57Q7jgkeBIo8/M6S+G4te7p1
uhyfghacQUfsLq+q8hybhZ+mTb5lJUAE2gWLU3Q2JELSbPWoYT6Hq4+zeUxKClxlyk5CmvQO/rHD
5Soglx0y6zvtfwrE7c4KTomdgessxu1SMk5T47Ui8Z6f9beRI6Er3S0Wt8qHF7MeBL3s1PiRmBby
Azf1iHbfNKulMZ84X2/LnGj50DU24Rla0PDO7bXKu2e/5kjPj5YHBEQ1hEfNs0elzTaSqO24pbeU
SkBsGWLaaKQgNuN906lAJs0h/E2F427UGJZS0lFzlJ61oruVmdT3Q7G1IH+syhZvn1y+WYft7Elr
9yl36srD90BS6QZX5ebIgwyopLUN+dH3FT2/jfbTy+BrNul9FFpFyZbL1TXFT1UVJkyS+mcaIqdq
YUKOqH0i4v0krWnTFNUWq+Yaz92uwCjty8SKt+ninmDYEGSw+sfWdVg1No7BeYcImlmMDy1HTKPv
pnXttJC2ipIvvXfvhfZWzO5PFFh+DR6PDXQUETVgOM/cHR7cUzFNFJculdrJtr9HtCC/duR33hyw
e5LLgvS/2CfBXkPzpi8P4sZZi5PPIYTwz21w8XSyG3PEXD8w96tfPjLnzRAowKw3PsmgLjBnGKw3
kxF1boI2kDed8h6i4bgRhRZTNWM5g7goR5Obq+fuUVC7O6Z3VaunI/o2Ec8M6KT+yH733DlQS3qT
YKc23Bil+9PAtnOnW8ajZ53x8YrrWA+/xyZ0fYmj/2TDSNnAuboCNSdKxBYC64VhvoMiOKCSiacY
OCh+/4cgGNeG2dbEzzA7hEt9cT3XuMHeZXkU7rC2DFy3YXJ2CE+dgf7YJ94a+HHa2UinZDWZvX3V
sS88j5gqWam+hC4JdByyr5qcP6N0xWNCoMFvwG5lJzsLSICyL+tOGDt+CWnAkrEb81hH5aNL+HDT
NFXiEzjUr/RRH6XZFA+BV58nAuorvbb1p9B96Ba4thmcYSzjw/wkEl+WGTVTdv5kWvI5l96wo1GS
kyELQQsuBSwM6a6YYQqMF7O5jzr5qpfYEUILxBosNGttTSXSA07p/ZJHpOntYNjlOlEBYmB4VYk7
bXgTu2OAbL1L02QfzPGjNrv5zSjpOp9rwo8WQaRtzR8MJWX0DdyVTCgZM9CYjqsMIh3vRJtsEL9v
RUdGtK3MUmGEf4OAg/6g1zC0Jo0L2grPnOPdI75h/TwkwaWVUsfZw7wXjobFCpem1xTfyo05JsrY
SEDk7L9kBuG09WvE0ZfaLp2dF2CTJ0Ofrsqhs7gLAWqCBjDvmii/ReNS3arK9vtpMu6FkSKS6WSZ
bWxnv+z6W2sZxzAme9ybWqQYGG+aAgv/BFhx+CFNcZjC4bBYbOIh2XargmfcG6R6DqZxyImJTftW
xo33wgzr6HbLzp9iKuHmzrpMYVfFyHibobfTM2xM/p60XdYWNUxUDyYP4TjozwDQwPXZAoiQdx6n
CZvzjK24T6O3JPNtaDq3Ge7lLY3Dfmc7Ju5JXSWneC+yFBOZplntE64cAldNpo68OC5FjxgTVj3F
06Kpj3OamWtDI0wWZRgV2mpegBhkLH1ZJ27qXrf3g07mQ5QCz6ajP9R4SS/YydeVxx0im/ktq3I6
WgFwicjU92lRvQFviM5i0Vnv4qc62mir7Ai3XLY1n2XEQexLzs50huiaFz89T3BMrAS4hpokeD1K
pGCjPMY0EP7HF0z75TFXkxIhjB2QkegyBPu4CA46PobIdbVjUwztwyL3mWHrl79fHCrQ49EzTroX
rvMkDo4AtwiRxHzPnFvocIjkmB/wYc3valhxopE5ScYjmZiLNcjxJ8pKc0Uv6zIDSB0sn+KC7DiA
+17rTMcvmGjzY+w1WDRmPdk2roYqlXovZeble2BlcFhz78ynF2rZNIIyzNziKHXwO0XeXskiOsyB
gziUNe7adsxeOHCU90VYp9bh/OxBGtjUUxCsWoXilUttPjGp9YcY2jpHPW7bbPkI6xjz+DjX0UdU
eSFZF2DFNkH6bRnUH0uPN2teovQyIbYlmiyeh5GsgT6SInea4uy2WbJtew6mkzlgJkvB7HXTjWRv
+jZs3sf2XpJDP2oU5WIQc/nQJExpWX4jLLccWjPckuV6ynA2v8ARHjHTBd864JJuLsJvnDIvOp10
L5NwHGZVjuNkdN7qJf1sS4R/dtvU1bN4bvOkuKWtQewWY9HGzDXsIjpuAJto5XlJ6vERB5FFyKZC
qgpbvv+II5C9g806LIHkq9XZZrKs7iorLOzZZGq3HmFmrXM9H/s6AY49aPeq0IOdxyGjo8nbMsZE
KJfgezhw/J/C3KfuW9AhA1OAf9VeF9Ixq8VgBenlDHmRCYe+aEpcKQG5PdsJ2RG2xxayzarqnBNY
+G0zjuwaBuNXWpmbsaNe2jD3Xk1obmoq1EULd3yMiknAj7u2Elzda9UVf2aqXXIXZrnlFN8cD+9d
PYH/SqdmE7XepoFugiiGvkXZ8yfaH0dxK3oEk06+FiQvDhWsnJq550GQwRjjtKjnyTnKv7K2WHkJ
evbc3FCCaAYKdZ2tvak9a3LqeSGjkQXEe1ZFGWls726l48YYnYOALPHRSrS/Qe8+59qdTpoo5hsX
de5HciCYiD8M58wpCqfsPyob/j/4rv/Vdv2/L/F3QyHJn+5vReg/7dh/iRb/9U//g0gi4j891P9X
fsg6ij67Lm7Dz+a/UUT+5f/8nzZqiwZO3dLp9oD5oXo4/2mj1v9h2LbHpli3hC4wMf8THmJY/xCc
jnV6Oz1aM6Tgd2lJcUT/9r+E8w9lYYJeza5DUoZk/r/AQwwEkf/TSe3ajmXgv3EN+mAoouO//5fS
EZ3tcsp/pu3U27Rm24AOAJE2fhw18Mr78r2eGxMtT5SH6C6a2aa/sei3kTOEJxhHjyIZ4BlEInmx
vf6hAU5/YW407xaHiKVtqms/jsei5b41pgLXhmp9M4RJxRUIkHT840nmXLrbmRUclmiiKr4ynWN3
bEGGZsy9T1IlJLX2nI4mqFprIkeevEZ/1xyfWCbdTdi3yO33SAOQCCXPt5AzA0J6a/3PbCcAIRz3
pQmwXJkVMEvH1upd3C84X2D2OQtvdI7xN6LYupQPjg14HfTcwr7J/KjiFW3Fv/qJTsbMeiNfCvoo
wbJTFBc5cRyknYSNssH6HOLYitavzUgZEveL4eyK7jWC99fEy4T/5WDM0QKbokAB8AzfICOse3XM
RqN5HrL595Rk08rD72fgBBU8ivbg/4s6DHbxWL04VXyAZGDuiOrxHB/grgzopHHSdYDkEBZ1J/3M
Emi7EZqBb+TGyT43gRzWsI+jtTCpEZ6YQZKi/JOYwtgRBM2K6DdWFcMfTNJ2dmiyrx14Je1ee3Lb
+jnICveU0m+SwsU86wGDq+5XsXUrTTS5kp6DfqZXeiGBozfebmo4AIfEl9Qsu+1MThehSTUAaJyX
EuFx1VsZO/u0TPwZJ4dpc6GpJmTYNgtNogapefS+HlySAxJ5lbZQ1SP4jIRWvF8cyVdxmn7qxrCg
T7gFOL1+tyBDCC6hxLibHJxyK0tRd5YY6/x0YEkEXDuN33srSTdDSb8HKF6cjx4BN28gDYOyl/hT
XXiHPpfvUVwessjTj5MRbTpBeyy8NCwb9XTXW4SicjDFXuhV5xuRwz6uHL74fDybXnqwTb15qVNO
+mxDykcnxKhBxc+xUTMMpakm+aOWVzzCJLd2LBF8tuFDHdfPU9aHh6R/Rh9OvowyXut2WZ/0mkEv
sB6bkG45MzH/JtTSU9fmXzX+SlKzJrpRsExMq2DGh4UtWByFwZZQI/s3Uxt9NwzHEw0VD621cJGH
TvTQArxdVwVnGTMIlz3diNURfSdbZQ7cBiJOlB8gUwDirsiwF6/4ClIHcS7CwxXi2QYnXV4YOiiA
+Y7NxtgKPcPSMrpYXzOT4EDzp2/GK6m0s8crtGrscuMEcb4mk6WvU330C9nvS9xv4UxlTEdMbl2B
EeiHbi/FbXIzVkzhjkt/VeDBWvFcf2b3jTlfglPhyEg+EAWPC7TDJ8LPkB9Z2kAaZaJqIs/0ow5p
M6vx45pBXq763vGg/pZ3febnS4c0yBJX70PU92uqZt/JTpHHwnv7yzbwngWWvkshVPIT9OmWBN6T
V7zn2HJ7mjBxw7bgI+VCr7ZDYYFBdwFcVYbR4OzQBkNqs9m5jfZJAcdpkhP6EtZ5J1cbBy8/5z0I
9dS8JfGoAU0jJtvBiq08xHSN4nZEoWg9hzOs4bJ5XZLkUtBd4JSXCdl2hYsq2mkhuMJhfOUUQ2lH
3DpH6dSkD/TwTNBvRsHKqn0V7KAd2JfRGx/zOcg5F/ohWfpbMB5Nfrvd5NnfXpSEN5Ilp8G1xJfT
1HTujRwgrGnZmzJam3W7EHJgfAkBTh7KLHwkamec3Kl/SnSKh0VzrZz6yNE5v1YVNvkQTgz3ZYDW
GvwyJqzxbLKHAn13cHX7BXXlg0ZRAxFCnhy6j4BtZ+hYJRuK6MfEW7qKHBK4bgJOIhSjXwYGaWsY
KkChHOoSGYS7epuMAwR8L6BxqCGUijpYkp3fBsVyrLzs2+2Nx6KofgF4+TGm9FJfKjv97sNOXxlt
Rntz9K6bx3IxzSuuKtaV7DzXRtJZ/kj9GotXNhZuhZEd7OGpGwR/eaIqFMXSbpKet8FkZ73OEN8K
XDCHIAxe2yEnLy1mPjwhArPXhSyAY8zRocmWPPjBoP57nGBXzFT9sCbkf1wSJozSOl/NVUeMmglu
kKLZmLjJOvtnseXKg8e3cpfxTxdR7yIyQhjGo8mLv2tHUCEJ8QuCyV9WVpe+U6jA9twfPM7wQRpq
K7sMknVI/JCmDvclXBbTl/nCg4A+4RZwD6rxq+Z1eyOFyA7IdoWErJo10mSb9mwtKC08BpwyHa0m
9gf6aVPW4UMI8vHKNNKtWeZWfhHF1mVJ7AsoooZ+HRvNtUlPmajXrmdPP6kJiNpyKQyoSusVPRi3
RT+FH+i0UXLtioFKrTJ7bAhvrmBFTycapx/Zuoe4bcTJnRNzYwRmt9W17kiC2GR2IKwyauO96uIZ
dMvEVsFLmOVNjT85TIbd4rC8rzx7Y8jSvlrqi6gD62ry9s/Fe9C60TP8H3QtnvTkHLlLGnWwhyJ9
p1OC5XEAYsAcjIEamsL1hV2oFELhj0PmnVlepyzCbLknSg4Gyc7a11aSKUqId5IuggIrGwj1oal/
RbMonqfodwXXdmU3pSSnoxMAh8OxE249b0Ps7qTtqFYSaXrSSKKeC0dHlxvHfs+NihzKbO+J9XZb
e8ohIihgdOB5J3Ta38NibfuIWTbpB22v44nm7Z+Ni2Stk6B/eyJecH7eatH1p7GtfvrEo9KPUEgQ
13f8WsbWC9OvvPmYcaQ8lQNpWyO9yCa8AUey9wXukh2CJzgzyZIxKy48NMJHPaSxkteaVBxiKCx4
/W7b2YcZFZ9pHWU7Pal79MjR3QLadn3YxU+wB7QbwW9axXt8FFxX7JaaHmue/oMlXCwTeh0PP/jp
hCCEaN4zpLNQG3hNWLbQjBa+xwbmLMQYMrahC3SYtDcyq+GPlrNsyn6ucZPFzqpLsETy7mindu7S
Xc8e3mePdXb6FEp5w+p/8OblhF/pq4Wxgcjal6fOC7mVkaVI9GbCBu9Q1mKa91FjPTBXeXizJLUA
RuHHctj1/Bh2/SOdU2G4jblOfE9PptUM24MXEgO985Ug7ncZhrK5fKQVfZuFySV3nVeiPOuw+Uon
wDfWvAdZ+pEnkgSdkXLbQG7s2C8Mne9Yv+NU6D60imdTFCZymHTWcY87YTGb6tBGnXs3rNm3Wpmw
B8PUnSg/jmfl4g7BlMMfLrC8rNED8umpXjjs1SNBlSxwH5shKR+r3miPFNBiksJJvrVyy9qkWkrS
g39lx+OLbbS/FgcrVGAF0d0zvA+pm6QbRP7gLtRkFUGbbcC+B341IE807O79HCLr3tNiHPyF6yIX
Bk+DHcs7D/AjKOdrOerD8xCGV0zNLVqe3t8Srx/8ucXb6QwktGKY2JT19dV18ni9tQFRjvIN7d6V
2VdYz/q7hwpIZ0nLesBusRnF3aXUlh8zrT1/IkOhe079kJvUBGQKCMwJs17X3BofQ+CLzO/u9Brw
iWDjM4kjPVUv9dg/I8P3m76GhVHOj4Y0r4MnuD9qWbLuhvY3tvyOjetMd8gcF+zqsL8A2Obc7mx6
hVEa3vOJGBs2jxMJSpLVmnWOaQ2gmI41TEF/rcyjX0ZY0fW6dDgz9Y98qEbV2t6CEYTO1Oj2q+EO
T8sMfa5AzosiwQpID+56jLWuAxXszTvHti4gdtPXFMyTzmImhy9wctGx1oFDDMvOeK4UHKMHILTX
0Ck/PUdseCj9dhKM7P1g1KsIDkqh19tqyUkHWRaqTgiwYvxDAwAcaad/zfLp7LoW4DQGJLJqBkYH
87ulTQBbsbWLa/YmVlhzMFRUa/gwHPyEu4EY5KzNOXnXtDa+v3p2HJ5bN8E37PEZNtuhJ90nBn+B
/rKy20ZiF9FXrefOB6zWG7BRFi0GctMbi3sFy8ftC198JF7I5hdbQ+JdjeGdqQdmYJQXz8F30WE6
iUPGidHM3ruAJE84QGZmh7Iq0H3jOn80O7IUbRm8p1PP2Vee4zl/TgUsKCd9NszxiZNftAuweAwY
JrWg4mDESQ2c9NmW/a8uYG3keQsHT938aLgiNEMr3iTImTUzZvI44kayakQNAVFzz064UgZP7iUL
8a/MSnXu8oRt3R7dyet2vdM92yPAnpXIu3SbgN8DMcGW2+XmfpRVW99w7bO61wh5AIEEXF324X0u
dbhhgcEdpzZGJNWT3sUw+xPbWBcEzi7lWN8c26BfoQ2PDY+sXW6whu9DOdxyK7pjQsd7BbLiPlIh
xjHoT15M8lSEpEsB+R5tLXY3phDVo62+NMb0hafUw+ad45vFg07bQyTfKpWJiIP+6nqSqjC3vGVe
cktSPsVcgcOZQsqDWY/22RrmEamDoDGxVpZcfcO9qwrLPagJwL26vBCTQlcVbXGDxQ9ELv8yra5/
7XdO3YoLS4p5S5kEOZ/Bfm7wUoII/zWqJEir8tXMFGk5vyZ29FkZle8tOm1pkfUewNHG2u3scSbs
RjklFDcCdWNXHW0BL7G9b7qzW+46116Oy9RdA0CSO6ha5E+zmFyYakVxK/AUBV6OhkOzVY/XNO01
yjnY4tHakq0paM62lmiGQ4A1OUiHajOw01nz2CQHzaV+LkNBd2gRQNis9Oxg5E27dSPGHYbDeMOt
ZHpmRfgRUQS6q7XoPVZXJqCek+EI3HCZSA+tjgAEx5FlIk79VdsAphb1uGyriCSprlfaVx9WR1yf
ErO2cKD4Of1z0ShMs4E9UgPOT3nQeEwYcVt8RHtHmVPtwGhOIsSaGLC6YPU7r4xoMVfC1MR6yizq
PfG4UrsZPXXJRzGTsKTPD9fr7Fzd0KK7yS2CrQCHRqCsmy5ajU+lSpxGFbUdXWyHCQbCcwGNkB46
EwAOhDzNDuZz2faRr9sDJMyx6W6YLseTsDV8ycE9l3OBVE4JCAnsBqIFTdaVE33Gdmjfi3Cg8T7w
srdGaqQ5Od7vSDtlmJlHeTYEcy7bs8+KAzwpwy65m9WEQXKZeS4x8+8CWWubEn6yP6EEo0XCqdFV
wS/AT4C4DBpmF950s003sA5QRAxr4VFQd4dOkoTv4mMzBSsvhiopPRBVXCwRDZmXBakJ38NSwKsK
rFWTI9/EOAAOAOs/KS+rzhMK8Rr/euAXuGQQVncytLyXOGKzjpXTXdkdM3GCU+GtL/hYahrIgGwY
KatbigPtXRbQgugnV0oXkSwuTvFX/8oXWmjsb5HU8tecxMW2WVoJx9s1+KDbPsSU6tYiqRVKW0uU
yobUZB0aFdeIMlYhdQ4ST1Ke/TLO/lxBSktZYTC1kHUDaMg98VbF3HzGyrO2ONsXHqyh8GlIIAye
iPM0zu4RPNoZiAyrvW5GKTR4JYkn/nYn5pJS6YkFwiJWFRRGpTXGSnW0lf5oKiUS5oAvZZof2TXl
20XplaZSLsPFzW/sIh4z9gt56uW7Hq7xMSgqZ9Mp7bNQKmiu9FBc8VRd5Wa3D6mY9PPZAFmnFFSh
tNQYUTVX6mqrdFY3QnG1lfaKQLcJFQE1CGn4sBBodaXUOnymjQTCFQpurrTcXqm6kfsglMo7K71X
Q/h1lAI8jRnCayWuZszWqA20cCOT+rHRGSvpubH2rTv+6oypO3X9aEIfnd2MiNymV9ozkn3ozJ/E
oFt2guOuixyms3StL3X63BWpfTWVkq0rTduG3Sc9m/s0krfRVcm5UjZUjiFYT/m+dsEiIXDRx0RM
Ssuqn3owzCTEwoeZ0hb8Bk8DEjvqv/kedqjumdLfZ4R4qRR5R2nzk1Lpcc/+1tRfVA1nQgGPCV3Q
u0W2mIRibDTxaO0iEHmTUv8b5QMYlCOgUt4AW7kEEuUXQKrfO8pBYCsvAWciXAXKX+App0GvPAc2
tNUzppE7PhKSesqZABXraVRehU4sm6Ktt0XgDER58DOwEFf8TkCdWB3CJPkMlPeBhtIvA6mzK50T
ecLTYie/+uVQT953CSjH10tApQMANVC2yUFTBgvltHDNra6cFxB1YathxigxZeRx/I4mRyMObo3m
r29DOTigVZ8oRHyghYi0s3J5dMrv4WH8cNIOcG/A9kJ5QkrlDsm5DQyVvla/fIzzohqBt2MnCWlv
yZS/ZMBoIhiguSTDp470m6G8KBRVsb7EngLv9WdQfhXJGisOUhxvM0a+5mZjbBEdScy2E/uMUp59
hPnFWb4r5YWxlStmLLaVcsmEZUebWHpOlH+mxLcQDfauUc4atvz4OtqfSXluPOW+iZUPR2DIAWtK
x2WAR6dSZh1MOzbmnUW5ePJfTqXdnaTCxVxA9lRuH0YhnfShAQPDfJo6HEG28gaBzfpolVtoVL4h
XTkce1nSwOBuJ6xF4q1QPqNEOY50rEea8iBh+r71mJLYwaxhfkfVd4UF9SCxLqXanx4jU60cTZPy
NpmYnCg2eYuV6ymRJA3Mwt7woz+Xv84o5ZFqa1inFkmnWiPj1y6DuJA5udJo9xMnZO2TqhtX2KHT
AzNu7cc5zwEeK9FDWhABzcn8Jkwhpwh8wzppNVwWzjwfa/UlqcKDkTEhk/8LcqbUATPmCQ89s7jY
GPgaQCa8kYmoThgpdOZi7AdJRPLMGXg8u8aPNxBEbYYgPjUYQdzWfJgGk48rR7Oe1QqOGmTPyh18
i41LTaPURrhLs41nM1hjqUOVTsaTpLRnkQwGo/GCM/oTVvtRGsY5KKHtCsvaMyfhRp5nGCDzr8Cu
b4WB3V2Z0iRLFtN9XUTyNEwJKmbjXKZ+REPM8K+779Jy7hHo46W/VxUsF3VIAyYwmyacOy4eahYO
DkNebRvdGhfBN0Go1m8FKC+IbZy9YMuIOmLLnnD/oDmPshHmScAjRGdIIgvnCw+/w6SYyc3cE4Pn
vnSwSodVP0AIPy3jP7FWvqcDeoqD1/+111RlsvGQLRNhgJ67dB1arPr5hlYZPnmz8yyN9Ox21Tuc
hF8wp6wt+eWX2kMRh5kcVcbDErrPQEIkKBVr/Ops9y0fy/dmmSIYGpzEaPPRqcicXHbQTX+2uMNf
2R+2glbMYuR2EK7ZRwW+Dkplk8gXt0BdIvbX+VElNm4PGgbm9m0YtYK+m6E5gf5PV55eCbrHtPGq
E7pflRhF/DBrva2dGS27Pdc9gDY8s3qfnhv8E1amwXqgsbikA9bMbOMNiQ7mQNh+l3ZubeFx/YSZ
jLdajEhfFZ/SFenDRwdJf51AMidaPdKy1mOZlcanTu0xL9xeENogUI3Fr495D3DW7MaID43rUe0m
uKsesxo2VzRyWND66kd0Jap4qje+EHXiO1ncbzRcYUQUmebBrL2UTf/WZvkvkm7NGispqaTit1Zx
TOtatKA4ZV3paBX1cKzP9hOtnuu/39RMAAnMyVBfMzIMi+tOdIphAHXnmYAqdiNq0aH4lBouXaTJ
Pc0Be9pRjDOC567Rcutk6Y1G0HNSUwBZd8wHa/Qk8sgsYy3aiB/Y7PByzNcmZswceu0c/ztzZ7Yb
N7Nm2VepB2gWSAbH20wy50GzZN8Qli1xHiI48+l70X369KkCqtB918APA4Z/W1JmMuIb9l7bJmOt
jUoWYd3gnRP5Vvqw5Ys+tNNFPy5CuzU5bmAbYPCs5gtbEeQGM6gWbGsIO9mx2LWzw5DjnWVrX3o3
hdieuOOj74lbIU17P0WGETDFf0Nzkj3as0BCkzc3hF7x2XcQJ0qls9/rsDJM+FxREO0q6XPFUIEe
DN5vfuS5DxIHBHRkYUvX7F6gx4aLxIrl4FrO746k05YAKyLAS8arKwbXL1uD49/dTaI5yG40Puos
41LQ/ScoW6wP4VHeiO95VXXVnkYC4/Y6ugUGzPqVizcDcyr+FGIgpJSmGkl1/zYmefIW6G7RbEuD
hUQTA9VJwTfvEQfTsumc607kfeM3ZoZHJ9oO0fInz+mKVb413Hp+VR11HY5UiFCVVpCTxY8IaYuS
vWQFGonB4KrFkFou3YnhFIgA/PIHXrxdM8tnRvnYAxbbZ5xwalBC3xukxCeUXeUoiLJJ0jAhsSwc
PbWHDm0XdAxknz2a6GZOuU6DZngWj7Srfy9xXaO8Y1ngF+kdKW/+wJrxjTwW46LghWyGxvhum3g+
E9ay+mP7U8fKau/YnDhDV17qS6+a4ofe6K+F24ezsq134AZvjdsCIpn65tjUPe2VbPpTjnIgpFUM
gRVdrDhbgmloLtp0dLFJxXVWHgbVP9WJsVzR+r+2DnYXnfloxDz56jXVuamsz8mc65OfjsXDkp9I
lRYPfZ/dGCGKE668cVs4M+uF1oJ5jvIOGWrO/MQwEVWWUt+KRn579fRVlRbRUSJZnjHDv8MIe8Ob
vTxopzlx2fO0fRoI+Vo2+ma0Lp5Ljd/NVom0D9kSGnsBO8b+FQs6kakpvienolJKho3sa8gqovuO
eyTlhEbiWCx0O0gNw93OdIKM1eQOuQ+RbklLAnv15FSEZNtsRzbLVoqSyT/XGkxfYCvoCLaDFG3Q
rGENmklnDIMVyLj6yp3BDtl5ejk7cScVQYuDYTuS8LORzSgOURftdRT0F+YhNUORZlqjMXa5YctD
38lNVOhMxJHXmJ35p5PQWY0p7oPFrtLdaCI2I48ajpftVTubN3xjNm7Eemv4WpHwfuql4TKudHbf
PWrulXASqJ8xHDOmlIdO3AV26YMu5/Zp0SprX3T9ck613VJ8FTz3zyJ7t2PL3vqth5AtKvcwYUFe
RuKgsjXTiLSy7TxMx6XGkTFP2Tus1zlABGmHtucUO82UJqJOBbKN1XSqxXIP8G5E7MnAajZh/aBt
jjBJQk5ZoJANi6tO8IG7wNF1yOrraqxLnoyctt12CVQiG93aNJb/2afcOwZjKOxwCLod3aEt05Pt
MsfRJuKh9dFf7Qkb/l5WbUOUmTS7sclpRfE82bxSauy00PE3EgLguyjtE5Xc72bAOmogZTxNTvMe
+4TujqybRoNJUZUk42vhDddQL5HHtYbpnxA2TNumns/pbFHtdbrau710X7PC/kMiwyYDHrQzdbI3
WT+Viw4bKP9JautbtWRW2PfoFqDIjtj48LDJLaF4bPrEjHqgMs/dVLxmbVfsF0bfaAp2CPjN7TQb
w9Ys3F81UGcHXggqLjzQBXFaabolk2O4NgVZYLP87Bce4Yj+ZAI/HXRxBOQld3fQLEx4RMQquHWG
l0rhynLVsz3blA2Gj3jX8D+w1mNKk7h/+OxjuCbzwhpRbXifomKTl1UrRDOenxtdfPplHgqzr6nI
sHBOXfdYT627za1B28uo+O3O6IzzljjeNHqzvGx8jDN5dWoeAjvmTWn9jkqLoWCj3/8+ZgVlP990
e0zWFCzLpZ73CwKl6lzsc4yB13LQx8OoMMSQzwaS4c10KVDaZqm2LSlb1qCCOJVn+K+rUJ2v3rrW
0wgHJMh7YsDs5rtcGLNNY9JsJoG5W0vndzvHfSX1sQ/mZuAoX3yqpbTAqjCNZ3DG3jWvP9jNm/t2
SL4QHbrhpGFbgNSygoT3UTE7FJPjQS5tdPWGj3S23b1R2gIrIgUHkGL/kg+sY3XG5onHUdI1WADy
Gc2DAB+gxdYvYQCcNVHlntkGmSRa+kQxY/7faRXHszCaKKwZ45/tQeVXrZ3ScBiy4d1tkNwu2CfS
wvygoNF3kqix/dwI40Pz9Yd2ZGFVpuSmdb3WPoMw2/Fjf0YJHxeLIcDdmiYuC3FiXNi/mFhSCivR
2HjgAy3c6rmeRXvyyTsPCjNlGTm4y51K99ZaKXDePEvPDRU94KHpOdHKJPBqTNGiqK9NmQV4trqH
DnmTRDx8ZGr4wV/nQulwwscOH/+xRyjVt+SNAXo/KUDX14XzJTf1kRW+0MM5I1nUAmeHDXe6/v2F
LId+63nM8OY+op/kxfQ5subU9C7KA8yhtwl77ZEqqZmdveAYsAxzeZwj/VXP2zrQx6baw0RipUOv
IctUnFuTMDc7QmmYo/Bl8LjvBsu99rCe93LpGHsid9xMRbfXF2t8Qu6IlpZ9WKvf6AQSamxOedkF
eKThcOXNk584y9WOTXyBRdPjEiOpOtLFlweL6jrznLgzR7tBXk9Tx2NQdHYDVJHkJMNIr7Usr2lD
TVosRJ/5bT/tGXVPARF9J8NSRvjXvGTV2JhKnTIunQB0+WX6VWv+28Ak9WLHCc4vaQI0XxQkrAJA
TRd3xyn1HxPSgPaY56htbTmHsmatOZojltShxHXJBT8QmnBfiCcEToVLVFkYVjC0HId18BQNaBXK
PPYeNLeFsDOYQcqwhGAcb7XtgWKzKHCQMZdzUOcsQfJJqlBA+MhI/3nsfCDB5AGdsry1QpHpMekK
cX1a6j0e+vQ+Zibl9xrCXAx9SgJ5Pxx4s98zvUVSt/6Sxuooyck4eAJaQecOzEKxSfLJRFUiL6R3
tYcCFdMuGVEIJOa1tIgkiI6xqifQmrYXLuixnNKm6BFdfagihh8QrMCa+vkhn4nF9FYdTEYf4U4x
hCY+ejvFmtYhs+doRSUrXCJMTmQtJltbNby07keBlCpG/fTSpTwmE7KOOIo/Z3kFe/qK4iRnyp6B
mimhu2m+GsJMNY+Fl7j3abKth75sUR7DhlAFqNbWaa8VJp2gj+UXqYIlS63RD/IUHQpnSHPtuX7u
KifpJwek5niLvykc4nQIOlFHZ/IoTdyIni77m8gMTy4CNGTiWXwnITZGn4g5v+l0bAjx8lr32dnR
tfww6awN0nJ+MCM9PUhZs6TNscsLqTSqfGsGUNhfVW9azMOLpySlWm6NdsDdijrasedQ9JSYrcEU
DRoQc5PFYIetLddiLplxVQRZamaUh4XL4nto2ujkybh8IzktQ3vSWFmLKIuwMbpSllML303npycd
++jFF7x7pe02IWPHYqcTbPzgDgge0m64LiJ50tjMH+MUUDmYnANZZk+14SCdb5ePec0AnUWf7c2y
+MHkvApIJ6r2JtTDq8kAuzNGDO1DjWdDb8qgWWA8QIxXW6NZ5luloie0jt1Zzfg+UG/RYeoXqSsk
A4AKskV+249dtBAomdgPmXLWHkepF+CkvwlVOy6M/py6CmJ7arccovGur5tvjaK8M+13gc7pkEC5
AATeIWvT3niH6cMSZEtgi/fliDag1KJ3+rir9Hr3FDEMxkcpd21qzluPRCvJMnKuamA04AUPvaWu
igzlO1SQazbj0x/51IXtk5U6u7xuApjdt6hwzDOvMK6WcUbdZcFl65V37PJD0a0pYMPn6JfMOrk/
lzbj5WDpmRRDYLGE3HoGEi74DxSHKPiUvVxwKnMjuZhAWfSMGCxiI/DHyjz4LfJSzecyiPJ+A3+M
1C04Zibd9N2BKAGfeNcm6ak03A9r1t0grbsqbPri2/SpHLQIaaZmxg/5UqUXx6dKSpHeErlUEV5G
v/KUzBmIUaALjdbthqFBkeaWbxokYMgPv0mcrc9E58JASzfJ4rUHW0sOpJZg2LOzF1AVZBHMjPVJ
0aHoJCesyxBOFuOlYIs1lNHGrNs9gv917oATXxqwQ4YBLEE2a/u87M8pii0er3Mdgy2XlnE0+vrN
Vxa90h+rS/MdCW0/J6F2Ew0M0CHf3fERT/Q1jA1OnesN2DpswRkkJ3vbI8Yk4inoeYPJWG4pby3m
/nbOd8V0rJiVOivAuqA8wRUM1hfeB20H9eXdTjUVsMYHWhwBjkMCSUiXm5BBkhnfmO1Oy2LrWxCu
HpRaZwzD3uKlB+LobMxeLCdvvkkjs7YOFlmkfrydLUVVM7CDyauH0WzRiuD3lVChgOEgzKwDgMav
5NyIs192n1CIA3bmGGbrJ4ozkLxzWl7ZYVIZL/SwTdGEsO4vWRaZ19xmpqyn9qEofEYlvoT+J9cX
fkSTZreUlOwmwCsKtocrPNojLZ5NAyplCalgqecuMAYXQ7jzJCAtDxFA05Eqv2BFmROTFhYru6nw
AArGAxpdIgHRR/juQ+HgbVB19svN0dOIzn7vM/ULCtVOd2PzBoEmeu4XOGyNW78BumkqByRYooZz
1Om/xaq0NFJb/vAibrx+T11TfeDgxoS0NGi/Cv/g0QMEju1Ph2TwWImLrgtz3uDASIpzPmTTvrUH
m3E7gxSG+GLD/NIKLYVOctQTpu2xUzI/HmYCtLolRH5GeMr6WxB986OQOiOiqNRQqbFf8aq6oeXy
nlt/n/Te8Mdh9GfCHDrYwnxanYQaoAnyW7pn1+0YEoOcbqRxNhr/aczJpnHUiCWFwMZQgEZkKkpF
wwDdlnX+S9Bk6FYAi2z4tnHvcI3S/y9YvJLHsz156lBnURRG+LJNfagOCOVh9Sh1aGaK6qa+EZgC
3Yv54LZvnJNtaHU4dmxctCoOXSQKDDa4Xkr7FVSy4Rn0s1r7ndYKNUdzNYU4jqlhvkQM7E4IpTns
p6p57WMNPZj0znbHIzt3WUkcKJrseWlCqXveYc4BZkcCiZFHsOzooqiC2e7tkp5cbXxq96Woxxej
dPNtPFcmqZCE2rEe5Y2ZpQY5rekCjbEK2CBmvxpFHNFGAohMeUsy3Tr//QVNZbVP5PCcWmSPblrv
SssrznjsmBbNbE7/FaL/H1JR/+kp+V8hqf/87f+lEeWlLvnvv/Wq/JeOlv8P8wbwklo4Nggc+C9g
/69d90v924P69eer/Q9OlX/8zX+6VDzdMHWdt9zxfZQW/9ul4pJj6wvTQKVvcp/+jQGoEExgRRH6
v1tIHEyPIADTdO01+eAfLhVT/Dttms7f9H3LAFby/+RSEeZ/8qjgTrENy9VxmJo0tX///PevJzae
LY6Y/4FU3HdUbw97mTqgoGBfJ9wqfftG5elWE51YzFD+q7fyb4Zbj4g2sVSAdJyNU8OAk2jx48rE
TFhvpZN9bRtwYE7t66HRz6CnLOvuDkbx6sb6zcjxQctrhUpit6IPbGq9X5j+GyDLZHn8y1vxj0/t
v1V9+VCnVce3als6Jp9/ye5F6w/hha6FCb9nmI5nrz/6v/xofevkw2QPA/mDciHVkRlug/1xWBdE
JUE6zFPv47o6wiAIuHPaa32VnW29FwxBzT/GunDCfQc+mR1UPycGvJm+ORvyAwgz/HAHTpNuPSjZ
cgWgE9vSKEWVVj7n7LjUuuzq1l/ydQHGP2iRDWjM5x7hV86obONKJ3mcETMiS5WSxQzsOHAUBK2Q
g/agxuSrjtob7ibjOjeeFka2KBFqpNh36jCyKE7YnHB8+M0JTj1N8JzP98mA3RYXEFpXKgLTsu6E
GTJmclh1oA9g91dddCPCsKVOt3/V5CjQsiTHcWUuDMAXvKjvf4DkZa24zylMPyIwDbTW4kcFuEFb
CQ7VynKgsiVnbeU7JCvpgTUVAQMr/UGZDPyntFnOEZIsxOE+Tmi0RSDeH6RDphtejuGOcCjopVWc
m1o5hwVPLDY894REL9o6VvHUpOJg625KTquP4VXQOvOOdao0ETrHbtBYSGktzsNTA1AYULf1bE9f
KM9voFOWTcmdFsylY26HKkcFm1OyFBN+Rd1I01MTIzUW3otHbugBfQ4RTi1wjrrNCYtM9J9yMPJX
hgfp3i7ka4vLdmPNA8z/aaxPljfFB3hyun4ctYQIwRj/c9abFRVgRZVdhSbMz0ZWR+ThRjA4DBpR
sn7WPIGbUZ93IoIn2zZnpnbTBqkbxLKkZiKa3sSEydgu71Osv7hsmoBC60YOEmKqrppOBoafTfkm
syJmWL0EB2K90qqxQHbEZ57Cu0SQFta1t5xm5bwVRsvoRU+f/Ckfjob01AWcw3CqRqR88ZAh4I09
VoRj9YLE7DxbrTrHZvST+kNdBGmom8mL7bMz2dmtHMefRbd6dRd5nzqPXRJbgkzJEF/D0QQS1w+F
vbVaYtHyFSs41cuju3RHDTC86NhvwV58tJi3ZlpRA1e2d3WWv6ILeUiz4Z5nGlNlj2Krd3bmiLRm
QUA/uditGUMgnqI+GQk2GFB7mbp5RTq2YX5Zkt+ICdaV1I7+b81V2NIS782tK6plu4533UDAgA1t
bw6x70ZB7UcXltw/HPCeG78tjobDEdatzOac3pl6ku5LlHVYV4JxELgKZ4ZngJQcCjApksC6agD/
eM8PDK5CnScHtZOC+4ixO7qDB7w1Sl1oka6t+ZQY4rcwopPjwCVyaD80awgB+OGQiw4Z5JU2wZaB
WDgOxeDEmyxPX2cdfHVOR82CBJh6f1MRLdCsTxQz2edCiUMk03CssmUO7cCf0emxuaMDYP4cMyrj
+w0coIEVO7AcIUfcgicThPMaHr5XcoQ3UWm9g7v/kbduE9iaUzIidUkTb0/Yba/sF5807VzrvdrW
jEJsirqkjs5m5b3zfnL4sWrWXRZ4I1pJ3OZ7qIQvaYoX3mTjVGNaYRPPmNa9OPItLTuWzxynzkR0
HyYOvs+TDm0OUlyHNLU61ConCwXY7aLU1U5QXesFULCuCCyIfqg6l1vpbfCXI98ilcl0y8CumgcX
J37V3iuPpZZrzj9HEhY4jaIzHzH6iJEhu41JJqjA8XBC8ltkwe/FPF4V+XE1//xsmRfmgBdlEWYK
MV7DbEgPuIRgaPZzDpG+4k6yLe9nXsUdRq6fKk3e0EXdcQx8z7P/pfnMPvJEQMVLLiybJOyB+cNZ
7klb/AAU7qn3uirzrRhq5DppjMYs66+63u0TvSDnVfQ0zGQf0CdnmzIvXDw7rOTwgXzq5sek3A9t
Kg/eaD2QWshAgEmT4xD11aPE23rCv1P4PmNlvtWzSeh0xOgRWf0fDyHoxkvfybDpj8UA4dqP4NmJ
lDwQLNTWviYq8BmyZLkZiOqpE6jQpQFsdcGzuNSs4RyCv7OV22Wn72PCFgWX/XNloeG2pfbYL93v
skMSSiLrD0SVPxmyQXxwNR2zo7vHp4aS24vzjYeKNIghHAeOB9h8RC1tFr3HXJDLz2n5bZUB/6JQ
F6HfAeZB2w9/anlaQEXCBLNCoOsj4gO7CApml3lH4yN5qpnKPBLNDfkcYnVUMn0n+RUxziL7nd1O
MM0LLndgJHqLRmkc0MH/bpvMIQ0SEvMgMbAJDwelXHma2Iifx/qmJz4RJ/BeRlqfvQNXQzcG+6Rp
6jSNagxdrgYOHJTqMdEONWlArT/fkxi7yzD84Ifsr7mfIzBQI0JKgymBLvJPsnOMIGq899mwd7Kq
wE9X/UczKXtdf9xgMJ4yETWfdvvTKNTVSDGtpkpm26HLfk5Mr73WYWvrpV2ojd0xKdvhZCn70YKm
t7FW42cLon2r9yTPDmQaX/7+4gHJSFkswBNIjo7vCpxPfB8G8xziA/Bx1gnB0RaAsnDyRLuVqYZs
Du7ZRrVkbhQLoxEEtghDk41UIIVaYju2RbF+wPy7HMAQenH124zpmv20f0ClXMKX99E78clMXZkG
huLt9W2x50diudUi6HPltuQsrHr2X/Ck2t7yKQ4shMej/0aq52qdABCCxZfz7+aYdrSjv+FChG62
nUvdhnao35ntVgfmDu+1iconkcVT3NW/NK2hFnNOllG1u9klMaR1h+iOhfHiu9YhWTAroDnGaVtZ
Pbp+UVwMM8+DeGpQYXqltk366LEeoGCiy+83uOLabV8OLKi8l2QENtahLHbYu5MJ6n8n48p387Ln
NQZELM258cULYwszIG8ERWVUserHILLTfhU+N+7SjHhC6dV6MvOYiJbXWUObgILzKdf7DxMMJ2fQ
yGgjLm9tP4feSMJP3bApKlfZgDVawwEezIg3q38daA3RuMRb2QixJ5BEDoxfHNHif+zOSVNt01Ue
FI8LqgJ9eHREDaxysogfqLK3dDwSQOneqC3WzcLeBO3E7We6RwfqeU5yKP5lhvENKxCtrFGrzCeo
ltHREdpuHj2qHgZnW2dl3i8y9OymfFVcMnk2/25Wa5O/5HiVRz1o7fLDa8bnghhTnoY4CbuSDA6i
D8LB5iUnLrNgHq+Ve1DrWUHdmvfxyc5HNte2E3Bq95iluBxr4ZvPvicfPWvdHDX5IzmT4hYzQCa5
wnnoCQFEyeBXRxQbza6YIejgDlY5G9SREDOnEdcucsKoAB464ZmARNxuE8c+LBEwQHJt9qXnJUFm
Tztmmib6dboEvYfCOPq7DL1Vl1A84SW79GT0os/vrgDX4otVaebdNw+eNSZ3u2z5SVjTHVIHYnMy
6ftkcOpjNGJXbbwMONpMT9Ua8O30Ec9m7C1AnYtRD8XfGC62GOe8Nk6iG959BcY0rYhaya2NWQau
i05QQeZL3e5a/o2QAaPUpCwkreFJN+Phib2LvWl6heK8m0gwIdp450cmAvLmB0o6ARTelTfBiHwX
86o+ogFknJgNiPw8Hp1sMr8aUkRzk9yNXgg+IXLyIPkw1vo7F5mqZCKZWMWH0ht+Yvsgd+j//IGm
cwKNGUTFWcObyim9lPVumW3tCTIJpdtUE4jly+WcT1gB/JX3nBlGhUxqeU3nOWxJ4gXZEdk3gAnV
xm0iXNyReiqESjCRVXLVZJ56z8vRsLYPrKCtlzahs7GbJciMZvphe+ZpMNyfzDZLtlNSXEz/SSAP
uGE+mQZG17AA0JB5Jg9iN/7Ex/VEif4LBdCnaZshQXSKjBnvU3lUe+i2VUu6/KTjL27drzidKWGw
6Ux9zLGcnEFGsX0seBGZAx3nbEy2kd/vCOKGACV+Lo79qJYKVcDsQUCEn20adNI91UzqPKeIBIPO
rC6z8ddsqm8cwou7JhrDyFcEDpD1ohMIl/xor9F40PQp9ASYIljEvbXyMj8qYD1I1FlEDXP7gstc
sxi36yQobABkGUHeqa0TT6GswEPFVRQWSZ1gqAGbpHgMajd7j11xWAQrAqmy325U3ycBPobYONbL
2DLNqgR/qJDqJNa7rfVs+/UfNiOwJO38hzbHWzRgNm8rLLF4TO6j6xD2Iadsi0IwPnZjsQOWxCa2
SZElORhjKlJV06JhJ9cKYzs0Q33Lez3otEiGsqltZg7lU5Yn9ZUMbbpGraOE5yEk8YP4+NhfvgU7
y30B7h55lch2mp5/Vv07zPn2kvGT+YbUjsiAIeEDGHJlyeLayHcmDlLerZVB2TKt6/l/hv7O53Rk
fBraWkYdxeUggQNvlCRkjhtreC2kAdC6mMjVyRzJct9h1pkNzk5kPTbaPrMeYkJr2jRKb2PTvtqI
rHtiBgPe+gddDvEhH7BDzk6EKMn5AZXEGi+LQAJN/pMXpCNaHARfFhtltOdxnPyCFzG63qlok6tb
4eZWYqFRqJftsiBRGvwNZdXd0LB9ZACUOOlx+qNHyb5GEzRoNZ2jpOFlWwozcDqN1kRrNxUxO24V
/WHsvcD4RRLYL1+L3r1iRfiluzPqytUp9NtQaxZIjwCnpLYgk2uFEyPB8RkxSAIh6RuyGwPmwF/E
RQprl+H7jdhlb4XZPYK/vQ0e+/MxjhQ0dtYei3IeZzDVo78QDIESbduM6nFR0E2bEvhsxrpzW8mJ
vWKUl8RA0uk5rFzwCpX0xfvBq+edm5AhMbNkx/b21a9grLpgGyc6zdvqmuMc9CY/eHETRG4jQ05y
NPF66WJ/MxjHFESV1WQbDXn3m96OAB+zm3d8uXjTZ8CJpprCJUvJeHHM6b22JO6JRxTurJqGgb1W
3FY7wGm4Hfp2iwWnP2lO45/xhMQBfnwMfDAf0VBznpQVabEe+fRqiRCz5J+DMo4Z+DssE/aRJddH
qUEjoCHl8TNhYkHGtoW4WxIH3aT2UV1NCOqCYVgOyO2GdcR/9yMcthJ8ixzlOyLek9+uldasAyjj
EMOh99HpuHQqNCtbzYjfIv9bkuPjzzQ40PHZkaYJynaJDt6bn2eYdtspV3IzOjYxDyknIo+3yQRt
w/x5TfbQN65a2DYOtIj5tW/sXV9ySVuVhUS3ISSgjwI/rq6WpnYjWQPH2plgiPFEx5XEUDztGc6/
xFCuLlkriP6xol069ciDhaldDPc5q8gcqiv6H1qTC2WtUZoYdG08zPVD7DlEm/sl1Hel7sRk4TSD
gLBVE1p7K0l3cZyDZkU/EQ41/QYKV0L4Mv+R2kox6C9gASww08fUCV2tvRpzep1BgDJ5lA+2MMSF
m59tl8/tq6cpdpIa4X9lFNHdLScUgPOTjBvjURYO5VZUPyVT+eL55e+J6u3iK81bIdwvC5qrnVr1
onAlfzSsCE8myXMbywfauxQCUjBCVW82DtjK8kBRUSND0Y8V6u24kxAvMe7vzUod1486FJnsgKyI
AKkEdDYW0+xcuatFbZTPrdt/Uy0j/oyleoaMQFCABGpgWNXNdk5cie4Z88ObPc7tflY1+pDC3vku
RWdtjkuwDP4jj0aCt9ZezmzMxRHZ0M5R3lWtcmfVLJ+LNkVbQq7ikC9viPq1bCM+J11LDI0LESyi
qKus3OcWKft9hbVVxsWxkiIKYhJVCnO5+YY1QhdwnxeC8hKh52iaGFCQjPXHxybwhIPul97r+iv7
kXoXjazfHZktN4sfNkjVkoeJctD5uPqvIum6C3DOA3e6PEoUOhvAMdqRsc0Dks75HlvvxK8QC9EY
dBEjIS59acyHzEXrUeoETSkhnyhRHlTLIqzIvOHRHhdiYecWodhictKq/CD87AaqH0d9unomMAH1
XvU4Kzp0NG3P45iiY8adXPWILWFr5ltN5Rkk6pcye0jaMjmIVD3XNfuiFhkqktqdDbaDGcpQMF6t
Xgf+H6AoRK0PvfWj1azqizliqNAKnNn5jWE7ZbjFko6DIOTLUcn0ttjmpimOVUEFvqBeCZjwYmYG
umN0fmgBtNqpKl0CrzCBPyDSZ+QVOiDRGPEh19Jb955ro7cZMXMytmqQMoCLKzXhkzvovMSMtLck
tjrXyai3yA13UD3xdbYNU5R+rvepm+5joCpeYZ3JDW8CAsOJD2G2t0Hd+jYrNKgFC34yB1W0G6At
NqS713N29n15HXL3A8nQPrVMfnJn18TVvYubszL6J5yJTzlt1xRfBr84TIbZ4+8kwIWRojbstEX/
rN2pwfGGwJR1NBOt8jfqZtBvCkQp4UikzwooH/l5Rjqqhgev57Hgr1CxlF8USEgsfQ0KbnpG98ro
GQqg4E1hi1jUZFOZKBUtp/yF/+mFPhrRLmTuuiZLgbsd0EQZeIvV8AUkSlcTwEbk7Pljl7DcRMBA
ODh59WP1f2tM0fYpJh7NnDn58ovDwe4Z1t1qCTihaCZFIs1Z/go/DieHcxrFx86k38t4FVO7JDuE
eY9/zHV0QGLiQlpXAljFX3mN77S0Hv8AJTNQK+5TzbvOLBsm/GdC67f1lIoNuil0HYPLJqB600r9
BXqlsXG7s1k2J2Fi6rP9jjrP6H+4uvYn6+0vh+X95HWcQT8sjyM4b8eP1tH3ix35nEB9vEds9Tma
0DeMYzTw+izkEs/NToPuUbjaJvOM0O44h4fSuvY5wWZ7n6Yfe2zi9U/mtDc6Yxdb+OLz0nskFYTG
KiaqyiF1UWPy+d3qs2LI6269+s0ySI/yvfehcc5CmETS0RFuZac/crq9tIjdOqs5t516cCwB09Rp
kRbUA5weK6I7R+Tlr7euJHEvwt8YsIA/dZSMIZKcDYlPad8GczXezTa7+XWlDlbDXp4Fc5Skb1Iy
/PXYa226ymxDDRaWpTPiH4rpOfes3xl+lLT2L13XvGcMZvlMXABknHtTfblG/sfyBohVsnkc/Ojd
TZBVyuFBS8YvKeWVq+d7cPMUjAjNZ3VpFmTSIIWJ56jyPZ9C5idoTNYjUviAQfVkJFYGPn459YdC
q98AgvDh07SUYqUAlGGR9xe5P32MxkGpL08qz+NzpJxt1MRYf3MnBdQQEXkIh3oT9cyDoX999Hn0
VXRwv1j4I1quXRuyLAkXXad2OkUpsByIzy44qLZHBlBdU0RsZyEHK5B4bzT3R4vV8qxcPPiJlIHv
RguyKbLjitL52Y+UL7aXHVsPE3DTTadKrsdko+38TJMQKDR09snMUCNtQ2fu3lPdoCovWigyWR5K
PqbL/yTqPJrbVtIo+otQhRy2JJiDSGVpg5IsCRnoRmzg18/B28zi+c1MeWzaBLq/cO+5dJBLu/Le
d4290VyP4YOvlxsZqGHrkyyxQhyHhNdFfYos9DEr5aGF2gnujLyqCcukWlA8mmUck3bCqVwsbIAe
+aUjCPvOOpd4RkoOE6OhDCizSCKzj0IIfWf0uXYYHY4MEpOOvq7xVtUFwK9ID1UR21twZGRazZgg
I7jjS/rAxUiiULX1ydLa8qPK56cpeM4ycJuEWICsQ5q41WxNhnmgUSou+lvrSzO8lDFDxCjJgnxn
eCO4neI9wJkS4ZiIBSxNoee/oDROHbmlK+dtknUAUKZuVr2uTn1tvNoNxD0okXzDot2rIGT+gYkv
SsPZaLpwikawZ4BYQ6NP8xOjnets2Ba8KsWYwQXM2VfOZx1zyzT1+DUyE/ZszlFHDTgNVRpO47cp
kaa703el5mFnk/lmupq5ThvE5FVEevWo2b/O4O9Rg81ToF8baapQTB7Je5Zn0sKJpzSIf+rW5Iqu
9YdEIanLFemcc1kYWwFRADGLX+4qk8lI0iWYgad+5Xt5/DrY9t9QqhNtvXupsmTrTjZTQwJSyOXh
gwoKANTKeNv9qFSHOC+OPvHDN79Ov7wSMzNyUkBfdOCJmT6hl9V3LFnlcWQ86GBy4VJKpo2hRWdz
qJ/dJtK3te7nS/AR2YKkVQRpVIRJAsho6XSwUgerqJl+uSGuDJKIlM+ClgQoWaJj51igWDC0kfni
It0cWn1TaX2+0WwyQLQYpPOsM/hMNX+jKy0NW6/Rd3KkLjVmokfx+T10OYhfEw6LXojrGDffMf5Z
GkpYz+NP5ub+az7eGaPqIyNqBmsjPj+QxVBycIjC1yVq+Sil/VWw2VllFB97RzVHzJzituRRJpHx
XhWZi/WUwDdbUAHpPRYvote2/2gW5LkLmB8LHch0nnDhg9gaO0PtG+LgW0SHh9qq7GPrEZ1qV+0V
XwcuAbytCXU+brXp6nMMw9suPyi9XVRh0AyHwaOXKhYhmvKpgyP4X4wGLgWe0EtLnw9KvQw2aaGj
Hqy6axKl+2muiifQUFxkuMw2inC/lZyr3ZDr4LES/89FJtyb/muQioAsG4Q1vWhuNJy3PEc9Jm0l
dxTkgklJO9oPxO9lN4RGDGmIEF5eFhIcKlxcWlb+C9Djn8qadMlBC45Yt3qGa91jToAomVQW9YK7
6dlaOn73L20L94QzAAJkH3DURLa+LgyD6CJQKTUGkTBQ0ZLXl7wiNDI3Uzn9VBmLwJqz/ChorSm4
sFkFdfIEu4OfzsWyzvzxV09YVbgm+etxRBPgUL9EzKUA4LO8+y/4TMlNnRn2rpppOnWSizYz7/Fa
jssSeNmHSZh66wLQ5TFt0LkZaCmoDfP57lcjpT3gyyJlcNsBst+0OqF5GLEvBcBDPDkJKzpmRvDL
IzR0uFsddixrcik3SCugzHlNszMGCYTMbh2eKDvfkrEDDOJrtnljifrJet+6WHE/sxqq543oKDeJ
qrOtJN3TijHNtMCa9cBXN2W55HOtswKSXxRA2WsQJKxy1oKDojat8uEeQE55zIS3WEH056Gs9UPf
lKg1Eg7kxDReFnhSZHt/HvjUq6q0+1DjpugM/TVw82AX8Qv6XgFTaVbrIQe7XRbNO7iMSxun2Qtg
H5LoRP/UpFl0NJCWrgd4PonWa69wC/xTV7H+6rgp36EKswGGSm4g5dhpmi0fXTP2T7bjvCAuph6f
35bEWM93r7YSP4XSea2c+wTnyOtJAQQy4FAirHXbuvPvi55oYTL5zAUAwZOH4Ye1qeGP5S+9rus2
NJnqwtt7dGRwG6MdYKZ3Euh2GbxMiFry3bY7SlGLlAPoNavKHY+Nhit4cLyDvzCRl6RcVOzvafoT
9fVXGv/FHXRvmoyz3XhXbZrex2pD4h8MqBidBl/+m+kEj1lAfvI8IVBNaTIt4+4PxrFJwGLi9Fgj
wlVgYMQpXbBqVvrnz+I9YAtOh/PXzMmfxQETscsFipR9tC1lsfduZO7uL9UZ2Tr8bPBKfpg1+p+R
qYNO9o5HSkAg3ENuSVRFhn+lAXoeoYI0gXkw0+LcdupJfbY16WE9jJHV2NxMASsBNDUkuw+LHTm2
rbGGm8h9wv8atISt+iMWP528ThQTAx7gpJk2IE22Nqq6E5Jf+KfR3FxqvUpuQcOMSbuyqTK/2fKS
OJXYr9GU/U0dOpAgozYapNNditGByC3UNdUyZANy2o0FRiwHjc/TkGCTNCEjwNBp10SYu6Eubbrk
CiRcZrjGGZAUeVBo3RUN2pZ+uH1gQtHhrWaA68+nci7wQMjvLM/ka6I5t3H+cFqp48Cd6rBP0TuI
scYnYVRhj/v0ScAyZeuHzbkwc4eZqigucTpWexhD32BRJrj9OTmd8XD2mC1h6TDOqNTbZ4OTZ2UQ
vrTuRAphEZbuZq4b2rwAOI2WaxiSOn3jYLPburH/FZuCREvDxX/G6j1fIqK8nhmDgvLrYzNeK7QT
Wz63cySCcDVruYmHpdl2DQPI3Bb7DhHBzohYvE+1Ekc3wcsdD/7DPNrxrnfHeV3y9oayLXYma9SY
yUjY4ByAwSCv8M2QkdpUoSRJbdvIVEe9+9RM/R8hBk6ol112qvGArMo0Cm0Gh49DZr/G48Xr++Yo
ctQX+BRZbIrkUHotH4vzO7Q8J1oNerTlccWsG4wEE8QSAgHhh7QUX9II3QQXozcE7W6IQaw72kyp
V7LwscvRRetNZwqXeNiXnFzQkpxL55b5s2PJY6GKbO+WBXROlb674o8xLQEQS1QYimFeOdGzAFq6
lBHSXmnE+xifF6sU58HPOEayBZHf0ycPJHNFqfowI4VGaPITkPp2i4XxHCxKFzUT3psK/Wkh3NOs
kJKV+WgF3LLxDqM3gkubibZg474bgs449h7NZORi6dCs7gTGs9lKhZuiYlQPjcLYJDRyB5PEIMZq
NREwJBMAZSKuF1skaeVFEF3RKRgXCBlp262TNpg/zIpKyjb87koxQSSESS/oVDFTT0oVsoyns5lg
mbAny3slLbPaJ1IQIsSblZPs/qk6xuD9MP8O2XTvBmy5bB/OPRbL59YfyKFqvBz7DauirBehxMpp
DmkaDqND7FLsfvcj//+mWYo1cvf++2F2FevG4p5O/kuQYAYxU2Yf/rQfkcqtWV+9jA6gz4n0JqMn
sfQ/WTqUqKwQYSFjspbjANHu7D3Ax6gR2VOHRIpCKZeMHhjGYXpXH0wT6Df4BQPPG1H7BP3TJJ2z
5ZAuxpzzw12UEpP9V9C4emaDAMP4jJTlvo6uxU7QOmhOO2/dAFhcjTkFFUIjvb86AgSeDRQo7H0D
233MkgDp0FD/kM3LyEYGvPcQSwdfMDfIn2ovZag2HyLkNlsCg4y9E40RJIXmzo0Gtk8M9MJIqg4s
WC8Da8aj3XfvpQC5pC2CQs8Xz8JOiIv10ZDYNsiqTvzGljxolRvDuKfkNrvhliPWfiCv+4Q/B74v
KKoNoW9YH03YY/4v/joU0oiswdxGKAOSu47wiuUlGqSs7rneym/YoXelo5GfGJedVQEEbQr9KnPO
fjLc8dycDDd6h69drssq2fPEAGzl3lpxXbGtdez76AdHmxKTzUiEuRrDnCimirCF2ApBjkEg905G
OeGlMtghciEUq9lgDYVezTNZFCunJLQux0umeUize5slSeaxeJiOXAI1iT3JL9mQWNAcljAJjxA7
E50FDsL6tZPk321RkTwwa3U4C02FRlvbyHfIyOldCOJaT6yCroNiZWRMo5KbWzIx3qMsgrsQ07H3
YnjQ2wicdtakWzHyDol6+FL2VknxBkUDBaNjbQsdPxN8FHhyVmCvm8bi5HHZTjkFoQ987HXhVPe5
8P/hOHjt1Gocuxmrpwp288j5wuNHCTAhomiM4RPnxLSJYtzNucmiHavTo5Zxb2nk9NL0yXsAqGNl
ewQKlrP9ZyVMBBEyUh82GionaqyxMgm8fh+IdW5I0JbySYzTTOnI6CGjJcR9At+wwAHvTCj2e3pi
gydoZWvGl6fXb5b4KmreV7fETmIBBK4lBhGL7A53eM+cAVtFhoRCF+42aWIwl/GHcSGilBEGUdbC
qJ5Gi+hesC5oLbvmME7Gk6PH7yjjxhDfbJ9Xw6priMxjd3dvUDKujKopNqnDzZLGXGq5hyk4++iy
gDCyHQIatlKi+etG8Rfh8cOIT7jeZNUhgFm565X9OrY48QKT0FWdQVA5UTRXliV2BL5sjYJdTNM1
jKbdTxZyfxaLiVWWsWOIPe879ko2ZQQYzcOxd8Bsil7r1thsKOc7GoZ5fmqW9B9MXWuWLQCAmG3I
BPcW/p81oG57pcVUWpjxMcXrwYmIkX/aHLy39Ltz65NGHyOuHPr8sXDs91pnFtjXSDGmM6DVJ2/2
SY2rgxlTlPZmTtkzbIjOwo/FgAEhrxt/jYK3Bt/Gwc2f81q9I681tzxvYR51jBTnhgN4MEIdMUbK
JHqvGgrFfgYTRMLeO1vejPnwAx801OKAEpckziAW/6bYzzdAs9182iBj45J3K7TMqn0rLSzFXT+c
gmHCbMkmbsI+FnX2uUvajxG97uTMV14PIlU3U6zQ1aEKZBlDZLjXvbUJj7IJY9aYv/kuXzQn7a59
63yXzFQJP60pWjvgiWlnhQOy7pB1T5iDsMmtjjqm8K4MpunO5RA8tEhwc9bhZllP9ypiK4kTBgVM
dJjI+dvSpZ5b+PNl4TqYuCreSHXXdF8R0bMymgZWp9Y/5i6UgSZzNtUwxTdvLFkXQXTKxR+DeHjs
jAPOqHkd2YyYBQ0w/jXWVF9ht4nRCOVReukd/w87+ZpgursG3o2oFrAUlMTormt0YL6ZH42h+CTt
j0k9BXJnJBjJC9Ze86LxtG7kab6M8QCe03y2/DoLe8b/8wAag1feWHQMRyt1NpYGfX/oimGbC/Pf
iJqniN34rkAX5ALevBn390x3b0UHOpcx3yrPxt0sBm7IFESPsGxmTcWxtbG8dew4kJDCCKbijCg+
z2XYZM1fImim8tiUmwS1HhVHsi/7YZ3P2XxMUtrzNL2j+/pSzvBgl6B7WDSazBzw2gFNYpQPD4Cj
hf3OBoQnzjOUGPAlL/HPYNU/rWyzBzdJfryOaDOYWavWzj9w9T6PDSe/NuUPMh2nU8w4LRUGc8sM
mXS1z0kp3LGfeTRmtm8OcavxAOmYonOixkeI5MRrJILWytWhCMS+Ffr0Lg1pd7QWPuGezfymovY7
yW5aYDxPZoyVOuKkmhaVtkPkI2NMPD//wOr+1/NkJPmgACuTgZgZWYe8Sb8JKkIG5Q/44DQW5fp+
1NJPCVkql57a2gxqhym/1aMHEmIyt5kNcMfsRiSyDOo3IG+iTu3GHsUOTBNGWe3igBzZPg+9ftZN
IqC86j2J7YYn2hIUFGU4R7DP/FQdhyF4H/LNzL2PhcKZd0IdrRkEjmZbYZGDJeuS/A3vJUz46jKn
+N18QTDoTIoYTiGSflkv+iQ1bSfZbjMWMOsqKI8tnIk1PxsUSPSJZKdFbBH6yn7Q5Bxje6ofFtJI
497smNOPX+MiJFJPLJgL9L97zntkAo0wn4vmJWi70CefOOjiVysP1LEsLC+MW0TgcdlU4POzG3Uu
uMdZWW92y/aOhX0jiMVFy4ViQa/0YyPFY2pF08V3uk1ftu1X1euoftwGcSRHDeHgzbQtJfvVqjZZ
ZtuCZNEywExoV97J8ycVUnawnV90LZ7L3DWP4OPCG+g/2ZPuCXXc156bHONO0afDLdtETc7yG/jd
uq9rE7kcV65tkoVdOQh1ifLe6qQUkmhgv7bwYcGzK+PJaj51PaOvDzgTgkbn1oiJ5mafgvZXJHeX
hFgCGeZda8Wcd9VsnvpUJSciyM8WifZ2ql3qOj+mCCFCWyDHRGlkQ2f0IhwWdXxmGvWJxGd+HjIa
RoJjWvh8gPNMl7wD2mp5HSLzgKuIDqsUHYOrBIv9UOLsUU12hglFyV0WdqjrlCmTZn+AG4qIalNP
bWTMSBvE8Dhn1KigpTZNwH+KC4eQ+cmifTeTfDuxSNwx52j3idsQNBgzNZ2rvxxGcLqgA9tUgJH3
jPs4IhU3erJmpVadDUevD3xByaUUNQ8ticpz2T9aINf3+Iie3YTJROy3qKNK5AR4CNJT7QjiCkda
MPwd0CJHZslGHmyAD/tPXQLQGzXEyNKaS7MPA2fiVegJ1eDw3rrVUzURs5H2VN8zk+wYHXJFnxFY
6o1EwgspwZSwVy8qPyxFdzZ33Z9vIeLR/4ooOTY9pgC1pOji3HWXPIkLuiE0yjBXNB1zRVskp9Q4
8niy+EjpMRQy/1XX9+/0n+SuCypK2VxyLf5zLf+sfJinQ8wF6CkAq6lpv7T22UPg5LXUaU4OE9kc
wahzSYEgN68EgiG54FTwPXBw3scwIy5Ka4werXHEcJ+xzOkJEs9ilF9QZ6OFxzVWn/Wa3oeJ0aZz
MPxEr5lKjiKS735OHLIjuCCNOvT/xdgGrTo6FB2kpYVlasxfbh9sRS1+IRgclGgsdqAp0PfJNtYV
4St8HJy5BiW2j/GcER4SziwPDlBO201esB0g35Qta6tlYxjAVGWQWJKMpw3zyWn6bt0WrWBg2P6q
0hFhOsQ2HQse0E0X2+6lN6S+G5Pih0WXFbmHAMrvpSbpJXB6fLd9xvgyTYjn9aNLk4KHB4wUeuVg
Xgbd9re8bRAlJmfTytR4zp7pjvwFVcqQiE1jaGn6syn+w5lkyEsMePNRACGiEXoIVBANnHD6dWRo
z/lYxWcXii5Z65xzhJK5e5L6aFVo8nFzird8mK0tqIM3qTs/7qK16KDsQqoCL9ssLnOQqITR/nig
uT8cYyY4SKB6FjElRhl4H36nFUfTk2PY5wUiVGRASnk/uq0nZKqJf7WfjLfcz3+TeIh3/hAjmtTz
8eQcWinTOzOeXd4FxkVLYoMNTYcA1RsBC9TGWwpNdlWfbFVl1wo05HXUWu2CyBpzjCT3mK2TLk7M
crOLdOOG1zLlDcq6zeC6xKgEYi9s65E/Ll1Zw8S/9kbig41u7bbDu8WYs9Xyu3L0lzGHPZVpoEmq
nJMEccXBqVU4FVfP9/ZlFb8M1UM7RdtMjLRqLbnBmAk7HQdG4qFI8+W4dhO2g6AYXuKIgjuhHFzn
i4bVKY5LrFBcgfVAynozWKmwKeHNdrwTOsy1M6UshUX6HMMewl8fvMUI2rra+EdFVW5NLXjqEPzD
X64lF3l6MmqwFypILuPQEcUgaEz7GeqZl2Ka1stHiBGfuZQJYwWUdBPelETD1gSeYg+I9i82BpwA
UEBzidOJTQqOD/azNkwMOZLVKF1G8egD956sr2aJDh3nxqm4GwvqgcaTTHQ32ZRKww6WzlnoGACG
aEetIHp1XMcP/wtRpBDzmZOtLR1XhFGX2lZiNTZ1Nsw1CgEEoFgf9DVpGXJXxfWbFvk48Kox2lcM
f5YSd91pvxPm7jDGfceBgXxFFt3BT2ukXWSF2xUIrG75YWD/3CZ8HFyCa5u+CVk2XWKbovVxh5JL
BezjOAZit7j1Np1Ck+oE1Vc7AjkYK8RKsQ9gWXTNSzITlhWkzs7LkfijjYy3w1h8jIQ0Ie/jT8kw
4hOWIU3YHKzIdt0CBzqJqA6nxnuG2IbRqDBuk0sZ1eFQmFnjZNeZnmDV2Ym76+PiO51+sLfU61FS
F0JORy5HnlriHLqSOCuyQH+NvrlgrCvYdJXsT8b4UYNesZeGPA4KXWW6HZjtM+ULOh6yOsa4Y949
u0QEGIkN5xhlqjI4mPsZ/Wo8PQw4TFb0dPU2Z+gJmiHbyV58uAZPHOXZr6OcT9seKSfy+AVFFIIp
fIf6pCEeThDnY8o/Lv+wX8EGBZiDaGLk1COC2Pjix6QKRCRmA4xgx0jc61ZlV5XgneW07EKkgfrK
dv0z8ar5oZlgFDBuWqeFqs4Uy7ST3qK1tL1HOpCvAuv3Ni7HkAqSmTrVSt2h77LIjIRCgPsc1Wsx
wjUdrCe9r45YYkhiN796W7v2yxzSP5pZihhcWfse5suqzfu7QZvK5PDBIR6St2o9ufbW4PrquABb
rWbhbiMoYIMG+Rddim7Pp7HzDo35Gg0ERlbkua10bWYEUZj7PDsCPPk3OVF2UZGegTLXuFkxR6xF
erPaZWA41TC8QdngU5xCq8e/SRpQuu6ge7CA0Ukw8aZliOZMp46gs1UkD7puE1lkUouUDJp7961T
wYbN71a4PmTucgJ+iry5QuSLeG8pqQkyMmlL9Ja7wqMyTNOdY8c6Irb0EzHNY1D3NGBFv2Z/UYEl
Ma2Ni/qLLJ2N0TXzOgOcF6b+AQ0FE3//jkF73Wh5tSH5F5Gj7+y6ikg4rwJJ1f14koVf3dwtOG/U
yRK9WP1JbgEcF0tHtlkxlph7QNPgxYgzBfkggdcpAck8LUhU9Vvz26r5y6vlN3FhgISSad0AD1l3
A09Knwged3kuGvFmxuMjtPwxVA0A1kC/w1h78hgVmiUBQDXjyZQdSifp6wyBVlcvnr3Bwn9XkHvR
lvpGH4XcNyhGGNSB7pSTtuqkOAxZ6+/Q6cN4dxOk/3bcPWqSkXBj6PMeAuG8gnt7TEs/3oLZd9a+
B5mNaODXdvbPYwFBkGJ4q1mLKS1un+smekukecTYd6wa90xb+NYVNRlp1UZG7hHU2VPO0jyLBQ1Z
8UokMqr09yQR7aGQM5VVgQZFAzpEIwNyc3gG8PWSTMljUsafkycYAGbIzaT2bAXexrXVTwTEOjWC
I+KWAKQVK+FAG44Gq8gotpgFjtzlQLqQFn0XRbcRTHx439sTIB0mzkwIS+DxbknYjFnmztEu+1vA
t71jM04/pbfB2nBn78ga9oQJKj/21pitZ5uhCYEOWujWyIU8OWXbXurpjrwLtZGae+zIVLultdgo
1/lUQ+EdXQ89MIMe7gVRUkQPCEuqSZ3BZwtq/bTYGpZ2LDsXIjuNSag+pZ3cRYdqLgCiosm7jEHC
wYaHVKNBJGl+8bfgSYEpb+od33PNrEvJZkciFxNIbzoQcfIymHZ4rUEAPtXRAz6nAlGQVq7NCCXW
ZDASO03QyLaBZMJazgNqFu6slcBXNdcY3hYSYTfWa0k8bADujO6rDnCBay/KZqdfmZ8QoB9lab5l
Hk8CUYwIPjhtg34MZ8V6y4PdbXjlxh3rZJvWzkdKWARKOZSEWZIz6q+dreehoWVBwrQu4whqSR9y
Eu8gAv+IsRa3i96ELRXlWmZUaUk+vIml3u7EiFSattphAIuMLIrgWPv4HRbiKFowEp9Cn4ils5wI
XDZ17ylykkM/E9TZMcHNDafZxNoxSnpakoGXr8RphgVQnmfIAgBBx4OvtHNdRuLBQuu5S2bO9CA5
Gnac70aUGyETwotcsMX6hELaz2n0R2ZI+9oNlqugwBw5Rbs+H5gPBGm2Ga3aYuFFvIHtNRQmy8lT
YyWx6G4E6TE7vyrrXUN6EJkJFJXM9zZIJH/LZ5b++p1h8AMvi3ZOWMAaXQcTiFRkLmo7Z0M1/ePE
y+BLQqvuogROWQNfTFj5ptFGNH7VqB89gi6tMjYPFYqi/dgwiHL8+hxo4w1Zh+vZE6JOkxm3RtKh
kCQng/+etmCv0nMXM5u0jc5FLe/O57LH67w8F+gEh6PSAfmWXvU3dlNz9NP40pmgC1KC8TzpGif6
pzdZtZjyin9Bi8lQqu5J6/VfzfHtLUf7txGRdlEzTjeVNHYpYuOwRtYUnslgHO8Camgfg9pK5Nnp
CSCMhWIcvGQMZcibOdgY3ePYajBy4jxrYybAvfD0NQ7mY6+8ErKqcRi75sFg7EQgNQy3VG0zDRiY
0bjZurTP6N7Ha0bXFkBFiKhWUrIigWmxNXKaucaiBXNTpfoT/BwvRJ/OvIQCflU6xMXUDxMpB1jS
HHdN6ecjjnSvKQfvRu/bd9cdvvWke6L61/dN9STMcsPgo9wOCGRXCdIBk+AK9ChYuXoz6gFdIQWp
o7PuDC+oaroHfs1HMNwe1U2KXqzvoI57aYwGTc3ysCTW8D6hDxyZSwQGySpSpzhUlEtAl33HenFn
thCOpdZqcKr116Q3P5Yxv0PQe4hS6Evu4KJbsKwvxhPo06VIHhdFSGITv8Af80SCJmtcdC0bZr97
b9aYsyTps1PyZ+0VyHRUPDzl5s0PUMiP8m4v5nbEhOkmc4WkNY5+5oBv3ql/WT40GxlfAYoGAIin
ATYaynfWm1cqd5R/E039EBNzToALQEH3jd3C52BlXxlaMpTrcpXrrAytoiN2zDA/HV+RJpGy9K2y
1COctgdBNE6PTjZmV23etp3LiB1u0Do2W0HYEZ8j5Urdxga/76R5pyJGHmcYMfynlEWmpy/Wr46/
SO5um2UCAkShMsqnkaVIz/xtjfHZe+GqG9b2VKBkMsSpwjxwgCPJLAFq9jpzJvuEhxQ+QB3fbQUs
g/Pqqhi8bwuJUseZ5CUWOSk8olrCWvRP7EryISu0jZEr+ztmd+/I9t74xaH0q+lSD66GeRL02gi6
XLn9Xy2fJp0Ud8QGfoTy0nX/jYTKUFr5v1il7dB0+ze9L24y7z4qeVYdIsS7Meq8ECiIlNj0Zgob
1w2+Hcf/lFPlIVPiSWS/nnBUU9WxpLPx7rdXCWFeLMoM3z7hdf5U5i1KHe9aFRakYAitMC6+PWRp
7OBc+pXyBRBx75JqMQM8gNvL+ruyH+3IykLYpg7Tapa1bgXOraaR9kYCXq0pCTuOQS6ZZRrjiie8
BKfJaQG3c/pL05ahZHWyG31iWWcxd8Sam7+5znamdXBjlsPsXxQ7d2jdYT4geWAziAjVt9y7kTcl
nvOhfalL59bWbXnsXSe5JOwUaMezp8LqO5B3o7ZHmt4sO3Xg/Q1pZmkfw8e3y5xQvVFt08xd/CbT
P4usmFM7Vn/1PJq3GNElmCab6pJ7KaUkH4kzQfFXfA1mhvXKAKGod5iLKB63PlapVZHm+yy1T/gH
boQjkaYlumIzmR8EzhxsG4P27AqPrzO9+YOzbS20724jSBrS3b0NdvLQ5I+d8PowIrIe7A0IY6Ud
dZXUaxBkGZw3fpd0jtBpMHIjlP7bxwG9UXCvGQjD4YzSd/C/6oK5zawwdtBsTpt6jbDnnqc1iJ6i
WltmhJqyEDs3QBY7ea2z6iODFAuNPZrv3VIXT4VheZeGiYuXYpzjZoCuZtUnN6seElu05OAU+ZMp
1UePb3isifXB4pbFkGkyr10EUUWYIRpQ7HxWsd0Cnzf811GVd8ND5AoM2iJHBeznZiqix6LvgIlE
3rZyTGNnm92DllR/Ab3YlgHfBEqyzMglIPNF7quxfS90YpfZvp4tDcEQNYC5AY/TrcemezT0oT80
DyolUcPrKvsaj4a+83B/TQNZEX7ELkPhNhryGMIZnpRMifGGwrsERd+QQRdluIoCSRZs+dKb4jmP
u/Iux3pTxu1wKyuLGmZOfhzb4d1BgLeb7MBGacjEKkhogwhuHa6DQaIgMmOkMsa0GwwV3wuM85bB
VsktI8xqcZ+ea9iModBJMawSM98TQ4joqKyu//+hdeMbfOaJbLC+2TWeVpyTUe+A67vFkjVKo+Tk
Z0sEmyTKo0+PdzGzvSfHMZLHqNT6kw0jcsMGF9RTsYdSZjxgAxM3bU7xWdHfxw9IKPw3LlxmjQMf
jP5ZXUtn8Zd1ATlcI6y9gRb6mJjaLwM6HbdrVwLRrO4abOvjYLJ7DshH7UxI5kmLUyUbbq7Eyd4N
1k/gnYsUDE7pGOIQfcYy/yIb7UAzKy6uh4bPcexTPinc9LX5C94S8KWLko7vz7/j0TIj4+E/8zZ6
8H5jRdrdaEmntnkP1g6d79bQJMzPQHgncyBBNFNL5Ijs501KyOA6q6OvoZirKxA3AiIDZhvEybD4
xA4qHWPr22STJ7o2HgOw66zXAF5RFXBSVq2DAy8TWx2mChbxfK0AB14y+nzieyBxG1NtcKvo3jWI
OyCPya5V7s7jXvhJMG82c7lv3QKQcR+1p2jCIo90+Mqqo9vbmYcJri/lJmfMsa4rtAUimRd4s2oP
COw4+PDN4+pfFoBEYB5MrBO6UZGB3ZjRY6TolUctcn9m6xmJf9hyWpx0N+t3Vs/SbhhiJl++1m6L
zPyuYdO/106Mt72M9IfMnj9jrfW2bjFEx8nmUOF13eZRjpBh6QQD3QrtGKW3abAoZ8H6ZgfiREAs
waW6Jw9zsfhZmI/sRHoxM829z2N5GBzICH4bbSdiLTQzSfYxgSPGODgXyXF9WYZcIYmZdMM03buh
Na0XvfZLfIX8V/oSKBRz0e8jfQrCxDLbO7DHuggJFHd3xD1NN/JTnc1QEUK0pJ8RfMLazFzX2QAl
q8Jvl8h2r7PsfMlU96tPZ3dGcDyYcw/iecAtRQRwYjrW3uZkgLLRE/3OHC6ZflEaWyfXc39b47Ea
i/rGN30ccrRSTJnzPWp9mPuOCQaLl44jxbxYVcTCUv4wQJf/Y+48tiNH0iz9Kn1qjzowAwxiMb1w
rQV1cIPDiGBAK4PG08/nWTXd1bXtzWyYlRGVJN0dMPzi3u8u5yY2T1WYrKq+t1buWBCJ0cWPHEIa
EJTUWJhROLNSyzfd5GcbSIwYhQrzbsYRYz0m2hA24q1ELBOBFuya9jpWfrwlzIyhwxAHt06Um8xB
lh65OOPmdlEC16rRcT93TXbvBQdIVvfuoYmNS5Za96aLuB+dttgV5vwRdpyWmCCgNuWrXmXJ2ghz
brPi8tcbyZnC9M8lYBEyDBnifXiOk2jvKhKmKuYWojBhc3kZJ9XkBQfZzC8aUHXrM79NlCJwr22+
wmh4i1ujfqoY6i8TsfMKbd09FtG7qGngIKAgmlnwvpYDBCiPu4XBiNJ7gfVxz9agW+Zay4PhFtSW
An4tkr/fHmOceAjkjcUtT5HBTDdoeKt1Fcc2PU9DErFd78oB7UkWtzUcYhvoROptcTPaW2mTtcYU
QAezeu51W1ynWtxjwooYB/xgV+TvLKRWbOenANeRtYnTh4BZRStYMb+qelhzqtifphOTRaTtPfG5
ySZycDnqfF5ARVBPhotgngDncV05VJ2MzEgwrZDpUmVBrVwHAWYE1GwLgACvFWq5tRgA5jjxNSij
dzBg42KecmsNkehEpH141035x1OovaJGtuvMC0GdB1u7Kr2jJnTwVCGYQGSHYhI5frzTebZKC79e
J1nx6uUNXv/WBSI24tZovGVuEqnYTIg9ZJ2O9wr3+mpGa74Udfsnd+vsczTrY+WsedaPp8k6YJ5u
NgyCw1Ue+8kS3pf7cDJFB1Ih3hRx1GwgWrBGDa4RJ3HtUzEZ2R6tzJtubPfD8VjR2LWminn8qyvf
BghY73HcyOOgnQfZ6Rf5gePJipvlLHmOEoC0jWBAG+yF9jPYBjNF7PFc0J2gMPRanML9HVnqPoQ7
uEhE+e6bTrSytHhC6vLaSBxYZAv/SM35NfQyxj7GdMks4LXiGjbmNYTkEpgOwXsdVBj0pr+LLqce
VlnHWKR4Q9F61h4uJhPSbD+ZHSklFPgVWUdumK5JHuecnqD4m9o6lSSAumofYZ5fuz3wGz+m0tnn
k8vJKpgmNHNebXRZRoBKzpEH46hN+j+EN+yLfrh7QfCDaBbF3Fi+FsnwCTLVXheMCPPwIQqQH2mq
TmS6kjJNitGGOb5n42bnKR4Ca2BjPiDY01xwZX/HEfKb/xOBL1ikOVtALDGK4bc2knjvGD+9wmbk
i7sBUlZIa4iwhWlRY9sg7No+Wyld4ZJivBil7kvpdAZgKfVix3O2tutzXj84CODBEFJdowHYz2Sa
uIUSBB84LuV+lmBmMOVmK7KOjr3LlMIjY4CCG7/iaOb7emD6CiK6OeSmxewN6k9jo/mZukuRE6Pb
1WjiJ+AY2ulPI88SSEFtBI4pIIgqsU4uN+/OCBJj1fPzKI9Ut9K9IKC4PJlBdFdxMr+bUHegGwPv
AQe9qtAH1/1oL4jbydaaO2Wb5C/RXLir2oPnK8Nd2wy4rLSUm8513vokNYkD6+4VHxwjoHHR9ZIh
3ICVmnpzvvpZMq5ZhLV7wQOJ8fNDYd3bzdkUFs35jImVcCIKssAmYJeQo8koiPzxvjHfQLKtnX0Y
5jfXZmHQ4BPzBjdCge7NN4vAjk6e4nC89fNj3xhHap2X4D9KbYpDPtfRQjVq3HZsXZdNiSGCx4pz
kyiIwOdkC2D+3Xe44bigA9d+fNUOpOVCjv3W1yUDc2CWA9KwdTgBnBhClHdDhzaqbJkYc9wKFoKo
k7RGHzeR0QJTDlmG29ZyWbXML9wyDncVwLEl/u5umXZzuo01wYWVWRREZuLZ9AUCKDxaQ10POAj9
JY1s8WKPxled28bBoxZJScg5NWKIr49dlJyJPBBoRg3g+VMd+LfCYF0ctV74NAZqBZfT3zVDeDen
jHUQEuqBnJNT05lsEFq2ffFAhEHM3ToCtmL5QEa037cQ78kM2+nM+YGzWuy4+tAj5+2NKu5h82C6
12JoEx1mf6GNh+xGp5t0jiSiICStY+v4d9EG5E4mdffk2mymIiezmU2Jo+FhTpx77D+NzryXsEGz
jg4yhTDeSCq12r2ko3xlDEFodAeNsMeRldgN5iCz+pkElXlyStT2RZkTXJ0HxiokC3jXl+yfsnuj
73k7V89jQNZG/IgE635azWfUAxa3WtxIgjBvIdW1wBNr9FG9h1DMzLlHRzODT+mrcj4w+HyljyTY
LMD79UAP99UHSdrVl85pI8PqzWkT8UKB/2MsSQTSpTrKlraJGSYIKEiwu9IOmPF0uuamx76UMoxw
vFYdwwYHhdFgvLYfwCwo3DtraI4zSPeWjJC3vB5YLKqhv1e5+Ue6AQ91U3zOumZ9O0aYAWu1dnLL
2hjKSrdRATuVMTXACzUxdxdhvtfJbVbRzh3xsSQxztPGeTNhzVo6oFf2gIoV9jtJtfNyzEEdCMgm
zDDMTcQjmPaKsLRgN1joAWJCJDRRrouBxwud9kY4bbwy8DwkzI8ebuRXKRkHFMVsrECoM1gIlzBK
z2FBANFsPGw9BjwUiGCLMn2xivJmayH2tXY490K182IAFO00qHV3nBuSI9MMGDcVxE1ynmXMqSbd
/Zg7d60n1hLoUR5ZSNWHDSVwUW7QhuxbjZYO9dwXJk+TdEC8lHn84Y8mB5gBU8sxPWKskWZltRWe
Btpnc8hXoUAXpxNkjJ7b4IpLOJI8ph9ddDIaD/OznZRrU7zMUvEsqn56OeeXgGfxSDaZ9lMu7zFa
5lVVO3JtU0swaCCxHdZG5eiba074FSWK9El1ByDXiholwpzmTs9FSWmRk3mvEuqviRv4MBE0VNRk
ELRwoTCNpgw9PWDdmqqBBiSDrDK068T2EQ5YTJ6Ttr5PqWovWi9rzUI5Roxu2p9pybnv1NHNm4t+
gwedxY81InMbEFum058+s+cNDdq+dZthp5L47LlPIs98CFHtwivw/5SztK9DHH92NRyKGqd8LGV5
GEONeJPwFQbe1bE1StLHiMTZjqFaJqHPbHBmozJ7YblJcsVkihXzoWwfUNkScsYEnWJfE07OM05e
jNL4QxNIXAWpdRw5qD1G6TFlkRWVQkaJyKpgzXFNoywV9pWa4OuS/KFl64Lk8qbM+rSU/9K57bQv
yTZeZm0FSsWGUMrKYSuql7rokWc2yAy9LunXDq7rRYNFcote6Ft2HoYQOhLZd/riR8Ef93FSxTSW
R9IinntX9PTSQN2yXsvXvoM4b+IZIpzExXjZdeMpqWoWKwG8mol23q796BmT+by0QszJVYVJwqXw
WVk2ACM8BxGiUnLb7QklIq2JxUZpSFcDecqHcgy2Ug4QYzUScg2uhQQ/7R6sav7igC5PYccXzyEi
D2+BxVKYbtsL5iPMmGBdlZbBA3YULJ5hBDD6cFl1M760iMK6ZjHaibqNit3EQvA+1tK4B+Q8JI2N
OAXdzaIwWrG2kcYdswlLnChYpkWjZ679qlkjA104tecRC2XfyRO5jlHN+Zef+jiCfSAwwQvX/0wE
IXx9A7wDvys8Smcf5NTgZdB/mDWcZXtiGMtoG4cBW+xZOek6kA6w3/E9HoFVSVq3hVl7L0WfQ2xu
9xU7FWWVpJne0haZn2emTzkBIFUYUEhX5ocphrtmvHFRPkONDpTKIjOzUzrqn14JFocqcqqin9zI
VEEyXjs1VANAsQN4h0eX6/MLk1eCL97XyyZSb34Nl8HW9WY2aExUyxfc0EgUmF+zxTeRL0KfDchb
wVWzz0k6zye9syzzWJvJL7AF6SEU33RCNgoaLiVBFk9oE1whEmaoQ0oRA0RkSTblzXc/zDD6qWAe
cyxjJSAz+I/lJH+kTqIlgDbkZYZzyXqk5XBy7wOR3Do8YitYZ4iC0lLH+0ALeKh6kbn5KYOkgQcu
OJhJfisA97Ap6ykNC/ZS08NBTU712GT+hhE67j/6pMS6p3sM699yHjFya/8lJNuO3quh8gJS1yV/
hNF+PMyUYH0s9jnqLstnJFdMjnT3UbT5T3xoP82y/J1H3C6x85O0gCuqbihwnF+UJW1I1oUxGt92
ivbzYou8QZB56Nv25vsGbnq+V96z/LByPPySCslqwj+GRVPB9uJRUgIlCZ9LYIiV376Y4AaZnhOR
Yp3l/KBq8F1JDycMaqCZpnK8JxJJoNH4+JHDZ9XIcxJ506aj1l8BaLjb83Nh+tsktuSC0TsXbHpX
aLOWf71E8/GrhGmzziaq8pFLaQpeYtoSS7Uf5swCMaK9gMb5QuGMAS207nU5Up0FxbeTvM1sZAkj
zlij2oTS0DgHxrqyeed7C+Vh0HzgTL48/un3T67L8W/LIzVysCt7zHrZA1cpQvWTZ2bndYTS2pPN
y29sjnpxMR9ZuN4jFZcza61pdnfY7RG+Ep1bNxNmn4lPrzL3PeG6bKdI2R3ZfDXoGVr7Vzp3t78M
B+7NiJ2PkZBeitYvfGfn7pHeOxHj2xDnC/DvMmMhlOymO7+8ZtXwSZjEOY0RGZsEAvslChol5anF
TuQRGQx9/nVC6K2IEi4TIoUf2cLRI2XYfOQN/+2RLPCIPQi/mZBnnH/Fv8Uu/Nu//uf/Jl+Bn/Pf
cQ7b7/LylX83/x7V8P9hCINwpHD/eqv+8U6tvtqv//gu2phKgpfwf/52/NIFf5Z+/e2ff7z/TW7B
P/6rfwQwuN7flZKO70jpkXFAnfZfAQz2I4CBWAbTfXwhcOFv//HPAAbh/d1WwkdB5PELuPxX/xXA
IMTflSuF7/M3Nv/D8f72/yIi/sfn+N+f67/mFAjxbykF6Ps8VyrHgsroeJZH0sO/phQ4jTIqhuIY
WRq1m4rp6gRELUCN6RHyuamzZtayspxnUEwftY1/51/erX/+Pv/686Uv/j0CwiHkWAolPNNhfyf/
+vt/yUkII9CADlPSdVsC8rfARUAxcs5Y7+n2I9EgbePO0mn3OQVWtacYEywNnKOJ6YUBlGDamjQF
Sln1RfHjnl2M7hD4sjPPTXmuFMkHbp3mCFRDtY1IWGPHDLIvolBG2OF/UziQM1Vl1BaS7EfR/aAM
fE8Sx4UR0L57nZ53GMt/wltxr5FiYDTZ0ybUxA7yVItE+2xXAyHQ+XhwkTgeYuQbuRq8bePFvx1Q
QyiY7Qu7nGahSE+arTo6lFBbqCDUnkSdJ2n58yZ0gLTXYXh26OlmqxB7a+iz419fxKN9RWe6C2rB
6KXfMGj+XWa7B5prtLAN7uLM9tYq+vJs4u8qp8SV6EFt1l3yhFwGPecQbfQUJdsiwWeUzjnOQPXm
SNs9yIL9Y+BD5AtzyIMBgau6Ci+tgsjWCmZRI2Nn6TEOcAQlVgXWzzStcjNYjx2JDVhzNjISJuZo
J9CG4zIORIQbIHsQNUDqwlfE/Raa6xSmaxSyc8M8vrBzD2nmUMONImlknTSzQl8odyaQbT+tV1Rt
0OQvDtJmgMlDhieUYL5iib3hdIYFCfrP7WjdSdVVGWvIUdx65l9+rN9CD8TnSLFOAVWQDMLIBIrm
0dXFGlT0uKo7nvRW9Wm14cV09OYBq3rqUYTuqkKg8sU6yFKh+Bog0cZuY9IDiZssAePHAQQiBUp9
ySIDnQ+mGrBvLXpw687DAQNtNDT7MSRwFfshrq2+2nRNb5zsuAao0dN9ijI7aC2+UDxqRocWxoFo
gkdem9nScd4hBb5Fnbdr0Z5VjwVG029dx9Lr2dki3pmYs3l/ojg4WSJh0ZIGalmpVOxdTeSzE/eQ
Xizz4kQ+JH2fa43Aw6CUX/00HQ3H/MJpzw4LiKzct+rxLpHxw2tt14wwCB/vebPDzHknHCMqadbH
h5WfuOAbllEg+HqnxHrwG3MpW0XNl6njOJr9BgqbtTTzKzlGX3DtsdlP3Wde8Ii0MTEqkHTLKhOI
sxPU5Hm8yAOfdU7j/sIOwzZ5St46y2b+n2z9KeD3SQXyaOrs2vZ+h7axgQsDuwbckgtnfSUSiU49
mQrMxXqFkZSwpsiGT5x7wU9ldXhNCqbPnhse8/hd1Ko84TX3k3Sbzf7Lo62itcvZ5S5jiURV8noY
ci7yxG6XOmMG0R1qNBkrp7d/t01BjIhkyefDTaWpQtGMtasIPWNHtCTNMBNpw1bjakzd32M8vMpI
JPsxabArGGvSKvA456LbTFyCV/PxpZb1DlPoJtdzd9A+4ctEKo7ESVQXVC+bKNjLkTV84zJcIwIC
BMnY7Pz3h1BasyLg0R+fqrJp7hLh6T2JKT5wKpiLxPXCJT49QpSz2VqQiHC0sCI/0SlZOvYuWaz8
DdyGgXcRjF43dsPGctLxZDvjWzAgMY9U9ov1HSJXUbi4UGW8ckuz30ubgXGa9t/pI+TOT4iXanth
vD3yEAwch2p6ylzxC/mgvVK4lU7m+Egjl9YlwJtn5v15GqfphrnxG0k32twEH4zb1GpFVBjUSis5
s+TDDhkFbxbWkRdHPIwKEXynubEPea2eHZTeB8nJ7dnNdB5rOm/Df4qDbVUhcQ9ogbhJB6YxrBhw
n9RIFWNkhX4oUC6085GFBK2B+0njlO+wXdHcOF22cRHV73P74QYxiVS22+w+l4Dx24rpigvC+hgg
23U7Te4lRgAj6L2Nyo177c/ODj90vcTt/cz2crxH1VfX/qVRwnWTZI6/riojPBup3xzlYBwqDs9N
xK0GTBo9CL503FgahHKbV5j8kme/6cR5NMifkYV7CZFZInm1Cm5bi2NOhQ+TFSA+NL3VCcFNBXCY
eNuc/YqEhdoE+aU3uhj1PlQ/tOC4yKb3UpXTu4f3ZyXc7i1Me3JnTVkf8qeev1k0rYiRiARMkbhU
Fsypk11ltM8IB40nNSCSc1HU4qZuWCPl9l46g/vANEQgCnV5kEEVvMeF3kJkSnxV/lCMMfCU+PFa
GnQ6qbL1i+rYRvX5ZzM0PRHczKu1N68NtR+KIL1A8c5JhcCvktLznIltCkozOBm6ZBccN2V81IVz
zJFooiDqfxUTaR1h/6TNXLx7Q/3sV/KjcJJ5b4JJuJMEu8DGJ6+e627AB2Cy14m/Gl8kWdULpZx2
M8eje8oxE9Vh2h4JJGqPJjsVbKpuQgZfi3i4UsS5l2n2Gg341pCcISRpbAIW4RQc//oSZD/wrqqV
p8CukVfEOsaAYYa28j30CuelIqSpTOxXzhvxwhA5KY9V1vg/XETpW5VMsJrC9GVK9NlM3B9Rb/o/
NCtCJ9AGVkeiGsxY6rNtfEsfNBVzm4s3KlRkstgb7fxbsKRaj4VydkkS30MHwx1TxzWUfrASGGVo
MW2xrQFvkh5CWNZqxhB0DWzr2cr7+KZAIpKpiEBdZPE7o+EVVopVnk/DE9Nh9D9yPnbT+FTEJDID
jKx2QYM3Q7mTOLILnugxAGwiZu3OgsydAVL9FphJvTFbwretDqhcnmSnsju7qQ1Yoaidt9E38GZM
bbdxQO2w+OnivW2VX6nfHYVddS++22IIF3TYWV+rw19fJkuSEh7HR9VFxbkQTF+Y6w6V3RxGL72T
RRN8hI+bqc7DIyrw39441cfg8WVigmrNFegk26zPgAnqc5N/RZaY1jIeMWxW7jYVrbrWYFKZAyT5
cYwknsnJqc5kLP4qyjJYa4zEa5TlMXwJO+blGISMw+PBwhlSB1hxcc3Dn1WAWBlZzBpc8pU5FboX
G4NjhokTox85fRmCfXA4066BNgdpFkpCT5rpImuH7IAeiIYvjbpth9oPrYSO15Hd4TF/JJcMhkdJ
DPQX5V3lXWv0TYuqqL5BBaZ3ySVwqVMCmLMxFtvBQHxponTfywQnsazKu+xFi0ojsXbDPP3MEtM/
ZDx3FqhtSSPx0+8u8OqtZ74laZe/Gmc9+P5LYszRsvOQt3c+c66ZgTdORPU8RXN/Ku25omZFr0Cy
pbFMESbtYKddxiRSLwhNsmWdutBnx/69QBW+SYYSMZLQ46FM0yeZhxHU9rrezgpVajayXrQd92R6
0esUGO0RUYLeWj6LqMwMrCdkIQq5NS/OCTKQu2VM1Y+nIVVmsM+F83tQX5POmBtlDeus+oQ8ODpR
FQNRLVqqNJ45K0J6oo3l9Vg7WDRRpmYfhbL0nk69W5tApCoenII15Rn/DheDMexi6xE8NXnyMpgf
gTEPz8gAIN2X4dUwQAu0luu/JXOJlloDxCjU8FNxcePMlPInN98KVXH5QwzDvgj9/mS5sCgZLdoc
hH3/1BBymruZiTSrKjYuAJC121k9craUscMjWDUEbnxnhkRx5PEelYHoN9GMTTz0airgPj4W0m4P
hoWstkr3ZWa89K1nsiYyxdazxnbRRTo+t0PzbGa6u1U2+Sm2VOt4BJ2jreRiSR4TXe80T0Aet2n6
SHEpe7VKLTaGqofbmLQ5NhRrNl93gAFrCjXlpiVoaCgBeKLt+fthTAqjcn72++B1qKlcsBP2C6qh
4hFTYlzimR2fPSfFEYyUsRimMCdhwlu7PqsP24ZYxaAuXtkmOeFRHKbnNjWPdmm3+7hG6x+2fNpc
vWCVI0TEBDwfmZ7WxyRint+0DKUDkbO5cLjORDQ1pykdvlzcgsc48TdG6fqkkRgBWS5mcElyzpEA
/nDWSxcjCyqacbDp2orIXYLmSA5GP50gS+o3kZ5mhA7YvplDIxY/l82otskcitfZo1UchsikxG3r
p2iK0V/JY5656bkHlrMgSp06EQrixiS/Z2HrCKxpCUXRKyGbqA6gniTqaP4V2I5+DhFP4bO2h3Wd
I8rqo9lAZdOLnRww7EWNeql0JF/bxmQePXZgePxf1osGxrNl1Xkz6hATxCNB2c2m7DrKY1W/gEOC
wG5WeufPHjplSVw0y5NhPbozBV3PTN6NI/aqXQT+aeCRHyrm5QSQxPcAyactE5y4GupibsHd6DJV
YlQ3727l3KKyta5TS3xoEFGw5w+5XxN6Jg5x8Lx9YnTXxrSi3VBAuotrQhasfAyBd4jhuWBmgshz
HA6pkc3QVoZs22OgnmggwCoHJ5XG7tmaC5KC81pDoxHiwvMYWn9gsm9urQOTL6yMAHPXWMiHvete
gkdiIrcfVt+hOHSTwydQeYfeJpivqOKPHFNkXFd4nFQX7s0U3zA4C2+F9DPcOS6mnNktT3On6SAz
c95MXivey24mAM50F4NK861Jx7ZNXTxCnCP6PsbvuLvsc8NlNoYtapC4OkzoTn4zw362wmSti7lB
GCb1qemzD6GksTeG+m0yCCiHDEhaVNd5B8MD8UF9fA26cF6W1HarNHS+/TyX30b9Mk3WKZSGe4Uv
PD8T2PAZTVjxZj/+UeWZPMi8/TQMD8SU6MWjg/XWWQZWVrb2N8OBTzwFlN4JhCIResklyqCHjoN7
55dzYZkPVE7Dk80e/cmlC3Ez+4kuE1yG68DK1Gprm17yBGuLHBWFiiRHoFv3oiZrk8T6oC3PQVT7
UEyldyznhLV6bAGPcHGX2FZINZERsCt7erfUHuM1OLUjlPX0EsPfX6cQAJYRhJ3HSf01NiMpMzIg
KSnMjibusnPf1t9BUb73taHuBDSrO1wAD3+6QBbfsjlrOWsSDpIkKqtTBSKaPCLjHGeT5EPlBCrE
+OqUw7a03Xbbu3G3NWA/rYagi48532aD/vw3WqviNglWd9piLJ/21rZm+vqq2duuxEjAcU0AX5eK
t9DJWIqWBsN56Q8Ih8P8jcn7OpWlecPZnT2AOt5O9g+PX4HLuu54yOSj+9J2EZgVbV+JGh+PbdVv
yy5F1Cn9W4wL5+CwL2olnia3q91VZXD/odvPESLGjKZYflSPEU9iGlCGRdXsQib4NOKi2qXhvAJQ
+bvFxPLFTweOaYW/mig5JMRlXICyc3dTGG3LhLJx8iD4DbM6O418mcOxu6vC/RhFapOpXs7bFoD8
NhYeqpIgujEBLH6OFKM8m+CHirHY2IMX3bIEW5etrUMWjYdMDmjDKJpbf9hov7D2YOwuU/vQOw01
7kLaIaLKx/e0wS2p7GhetQBtYSY2qzRufzeW6RD0hSjTo7M1+CBDE9+dg49PVgWACQiU4TSv8qj+
9GwczmMIJWsUQDNF19+UH1+EwxK5juv3jKBOocIv4IUxY4mZ9G4gbobKgnO4HjhIQ4LScWBlMfvL
vs1ZALoZjBEL96MYlIPVoX/1DJtyVfkOnJYBDQWjIWPDOA21ZlP/KXXUbKPSuOJnsq88MHkVFr1y
DP4NrkX21Zl9fNLsJy42swGvKraDZScbi13Ash1stU741vicqHsqd0pOEJmeHeJF9u7j8ZSNxsbK
5RZEwXMUmcYZecCvmG3sayjOTijMlYP05VoaGuFloheRtou16g2MJGN4YQH+VgQWLvCBVilHAeUU
cbgXTcL2o3qx7ehCeP3vYUStjewQsYPtbFunSYC0ui7ea3gNQdBTW2CR2IceOlfs978MWATXur1x
6lY8VfZIzU7KxSdqmD3aqkfQlmVNyFHT6csjCH5lNfrJFfXvtiYslDB4rI6ud8H04p3CUXyHA4Qi
WLYQ3TOfxyGFdMVjBIWstxkFGsQmwahKFF56yxvZrsppdJdDLZsjslBox5oBNW7GQ9XTDUeVB9Ma
BNCH5YQnA8jCw0GNZcHXbNz06H8YQR6uWBCi20HmtwYPnR2yNsyXKkeIavLIXJVkT6zsCL80Dj8Q
AbFhbxmP8CxD0iOC3L6anaWW1KJYJJQLdS2sq3PidvTsZfLbexi57C69EejZ/qy5pMLWJ/aJDqvV
2OVFlh7qoJMv/YzXscWETk6LcTZxL1h2My5Lx2EmWTd03DbaJpbwsZfOh8F2kM9CT9p11cvQwb8w
NQ6H0knurni1zZ6lX5DCvKBGrzuKlJLqewcDH8MtL1062B+6bpl4kTr3gcXSak4ZoD+DSKKsisND
j+tno4Y/DRJBwOz+b48oL7ukYvanhIs3rjcyr7/RrY+nHAA2qqSfGdb0FTb+D+a65aYZtH9oYEYu
0qKI72IEVZyw/d40NcDmwEOOjhv5QfiZYK1BwEqYrIZugjYjYgNWDLRL7Ed5TV3Lb4Lp2x5xEWCo
DfewSMOV6ffQ3CAtL5NG37Tp43BibYmMpcIoB1ti4QzYjVNCctZBPXerMDIOpDqMO+CwyS5P5mfE
f9GRN43EpsLieysnP/31JYk4sfVY71uhxV76SF3jPl1x538OemZHbCabshbGkZiFA1nzAKWY1UXS
p+FBp4i8GY0d1vK0K9BglfDRDIz3t0b6H07BhAMVZ3uK6KE3fdXli9Twoks0VSZvQPeedPolmeYn
nGAg1HqWK0gI/Y0LCtqGW3+hUpYX3ycJowgA5P/1Z61mtYewjEcfqrctPrd1g0v0aurpnb1Itcus
5lqHhvUEVn6v6jtwZutIafCII3J+IUqeNgS11ftoQgOJ8GSBDiRHdGRgqxqtUzLLCbKviA41JI8j
KbrDznNEeJ5H/IyeQ2Rz39pk+nGqEJFAGk/dinw/KvcDM9RwLSewpMS14p3pOSUFoiYUYsMzQ/Jp
7YRnuxOKUNOmvFadWDJFNC9D1H35c6s2bQSnyrT7jQUrgM/Aya5N1hWrEU/yunFtYnk4tQxd+Bey
nQrukuozCrR/k1OcIXaCLJvKSUC0zAOose3eDPR8SpIcBrpl0T6CRIBugGUbLe18TRX7DRYhJA8e
sq7UvzTatUWVhWezaMSzUxjhSpdevK/SeVzEIpe7pOthA5h1d/RNVCQxj2ClwuB7cLsvGwTJq+zK
B1BTGJu8ItSEV63Ywdj4CfIJZww6OcT34lcyNtMNoJ1mapt+FDaGkx7fIqQuT91T7lpZTGTfTdbV
wlCCme6CyxOrFIJ+a4hfzQlgXlfSn1k4nTDl4rlpLkU7M7CdCLQiBmImspINtYZX47ALVnO9HrF/
4TBp5uXQFsmm7j3yHOXGksUneDE4MonFCtnnVgW4nyGiVyAB8mQlrOyr6q2QxqDYhqH/PAdTx6AJ
EmyKXeHYPJgCufadY6V7+yW17I+sjtwzo59ljyDgxcTX4GdEjegC8W+ShMkh7kxYCiFGkHjOYVN1
4XghTUA9tA9gbUklBGDB0j4ZcPU0XPzhzKYoN/N6oyPMYuCpi1vRZ9Xe6cjL8hR9iI9aE0RD+4Ku
UG1Gs0WN6Fq3AEzHfhhke8glHEvZWkfGmMQM9CSUhG9h4Lq3gpW+m7lHLGrNhZpjfJniQ2M43nbm
R7Jcq588L+yXvRYGUwS2TUlfJPsEp//ZLpgbeb2lnzLHJoIjnd975RQveREcoQc9kFHdxnfsemP0
JTO8oDMXXsAexxoGtQjNRB9M39SHxAhYAzEvXhkN4HnbJRASSYXHhoWMiDQpN6XTGuRip5gJWFBI
LzWRywDC4IK8NANSuf/L3nksV45sV/RfNEcHfAIDTa73hrw0xQmiWAYeSHjz9VpJtdT9JEUo3vxN
GF1VXSTrEhfIc/bea8sq2UO1o8YQkCgdFyihTe4xoNrDw8Od0U2s3tgyP8/E95eJX0LkqMG7VgKo
J+UzUzX3a6l13dOIzSAGQng186xZd2SGR8xpG9z16T7TzceUJvHRs8tdOtDoXWaYEThhGse2+SlH
8miNcZMVom2XGc6bz9OeKCo1gIkBC7oeOZBiFXTWAiJZAc/x5nOOIb863GK9eIsS3d2yf9U4tFPg
2iFPktBy2gVaSrYeQtrHKBzqBEsATzfio85xjptNfY0DxYEyx8vINW7hyeUG1xI2d1oEQ7+5JJwH
1rySQCrLmBLf1D/WAatzQ9XSR6VTHwjZfoQsdLdNgCvMaASaKrKO1AxAB2K4EGx8CgmavwuI2Pkh
AYl8p4GgvUNR99oRm3vptXAZDKGgzpeqamjVTipgjFPnbMNar2HdWPGyayIVLknoqB1ku4WiCr+n
aYtjpjPmzm2zGbTS23JFvzcChxHbnOEWmVxeUlhbHFrOuUjRuKFEHyw3HzlKyfK7W+/DfsDqTYCD
egPOUxPJrwubw2lpdu+gE5oHp+F+E2gOwnb6mc0EyT1UTuignr5MaejbDhPn1da5ZZ0haUE89GTu
NmE5t3SNY5lL4SPxcMfS2nfzRnhBhtM338hAUGc1zTjrLFokJHawJ79rfuRAoAjHtE/WiD0umPWU
7sbhpYkKjPK9YSPVm9ug6cxV5ssRmjDRDd7merQ1q+6D+EMA2owUCJBEEkRYkSbH9A80a6e70ijw
/8bWOuvH8ZZbZXXNuw9DUM0ZWd0Recc4jd0ruQBqeMwY+ZenzZa2SQ0AT8+eoIk+SjZxcKrNfcz5
B/No6K8FgzINzf0rJNYVdYvWq6UnhyEumx2LLZ0STZ9tZE0t7JR08SaffXNpwyiB8wZ1W9Ro2Rle
osPcoaDnpkN6IN9ngNiiFjAeWoO/0ttwKzTjnnjhd38ibZDC2E9icFGFoQKYj95hDrRIwLD7JH0W
mKzsgAQCWFpQ+CCfNe78+YTWMlAVnsLOChPknJ6+Rs17Qu6mGUy/NdOhyg10qVDCkMyR/RCZmJxB
wwGcAVSIEdMW+CRM4h42Fru2Hn6zEwLLp1NfL2Ps+lDhDmw57VVDYfhy8M138sjzUc8GwQuBrhCa
LHZTcsKBT83SMC6x6TJ4mWkoD2CofjsdgGDPBq7qpecKP9ohDK8E2g+tC56oC0DzcFJXSY5XPUqS
k1mC5HZntE/0xaqnBqvNfroa4ZhO+MVSBDGZM4NFs4w/6IYDqEkYnaL2dEEj49vs8vMGvhbV/bAb
Z9j7dXyVVvyjUWAzi+xE1ifWQgM9rReSgSnidh7zUJ2N4XdezDRrNC3VRRjytAEaVVx82vrwbbbY
ZeIuvrQuaUquLdti2B1j3ASQv6Z+WFkju216zeNtP48fduOczTTwAZKZDfvdHaAhgxy4Vi4I2b90
YcvL26r9HAw+YxxIce0Gj96OCNTOsnG5edvBObPh2/k5vpIhZjwzJGyQPNsbVV7Bg0sg5HqQHNL+
JJz0rg8wBCKeUmlA/KztODKiZE2he6t8h8Zn3TlKSzWIUe3DG/RQWN1idNiTBvpP2ATmMh2dekHe
Fctu/w7nhPs1a5wIZsXSc+2z0QU/hU7VWGgr7qjfLKLAskijXWVfc2CsGQxzUlRgSYWzmVo8vwYh
FafFqYHpIVMkbAez6rYvaCBryL1EOskFPSX8ktpVu5k4B1B5W9BmrnP+J586WSArg3HrVyUTczqH
ZOZQ62sWdx0gHzTKmmrHhN4E24hWAViDu6mxaGClFS91f0g3A5keN0q6c+64BkUe0G84oKQbeKb9
UfauZErqjG/5fImld3akKz5L+zejcr9Adusv7Zw/cIAY75kyAySy3aRUeFHD7ElSdVbPRq/Y5eWw
p9peXDMX2EBPkGo9eOnEWh4oYvvpTdCktMkmOlE1R920f+dh1n6be+gxdX0ZuYOeJk8jlmSQEaF6
WOwtGDYswZMrYaF+U1HQdWrjXrVwJNqW5eyV00r6URhsDamwXQ1jl7+KJr+12XTryxKCoiyLrQwM
fzWEJTzTgM6hzs1/ZJV0LmzQ6XpteHyVA5nAskan8emtVEcQQOQE+4qCdZ4K9ZRU73g9TZhM+dMK
5U8cyYkLxnWxcJtor/VJdQAE2K3HQIxEwbPq1NOQBQ+t4QrDllEjiHoDgFEjNezTMHHL8XXcBilW
0nPWWpdIs7qtZxKcyGq6++KpggSdcImhq7S/wvQk0kz+tCODt248Dk9dAbvPFJ61t+qGGz7+G+wz
b8Lw8qOuzzlALqvZN6l1qya88EPQf9NbmDGe5mmryyAasctYpp3HbC7XxTlq9HCfFBO0HlucIwiz
m3JofnPZb10eaFlTjSuWP+U5zK27Y9P/MZTTL06gy8AdQYBQl7b22LykNkEG7knTh7S/Azj6pRUT
EVsxlLcumtgv68ar71CnNzY6aFMTx3BRSHkfTeltMgBW25nU7saKydezld5Kk8ZySjif4i77ljW6
R3W9aK9kKOPngILAAV7GOCTZG5HBbRG7EnasgKYbEXSw8rpczlpHNM1XdpMoeSlIKmGkzdMTB/sX
MxisZTgnwcWajH4pkSJPMQz+XTiRjJxSgK8BJfdbJ/aOIoo5gGrW0ollecB8B/c4iXkeZ2F3wkpV
El3OfnFkMjdBzPbT4ZJdtmUar1UM7vz1Yapn/6wRYiF3t8JLBHlEwyCH6LpotZ99ojdPrLbdZylc
6tKCJZJJttNaW39y25tdWVzLumh2qf+wGlTYrzD9gGcHKb5j8UCkePTltWE7vLfoQt4lmh5v6qBn
udP3Z9pyJiY/dPKiriDQ2rbgU0HvNJRaP9l1vUfzfUOPLAFdSblCiMJBUk03x6y8vUjFqxaWA5xy
tY4JqAnJ5zVs4eYa1v0riQmYG5kzLnSh0wWbUr+AbJOj0C/aDg0dp3iDuWD8lHpY4EvS5DGUhFL7
Qt+mSt/2x/Yu6zr7yASpHTGF60qM3DJkOtFClv4cSVbkTmUTMIj0i17qzjJFC8H2ToIBVCJUqqbo
bqUwllVVqFhpAk+WiNmFqmqqpAbj3Djlyq2BFYUGFsqGDTnbmzJYaWVcAjftimVfoF3qo7B2bie1
3ZCPwHG18OgXZXSMGsNi9csVDrmAzMeJmTh6qRL3J6aceuGO9mtSOtmadbaBszLq78U03FMt6Wnu
XKRW5N2SqSvv/SCRp3xvRhxMyjuIhomVKwz1MdyjkravuTdHN6Olo49ICnd0UW9HO4kW/VR/oL3n
G35GGnUDKV0h9Lld0iJ/7saAdbsVJHvdUHAg1NDL7AykDoZfU9xCq7O7Y5JM9t7uh3Y7+fLio1ry
QKm7nWGzk4BidxFTcx4811lPfQShlYfYOvfnajmx2t5Lc1jBaXWPdGUZO542Oxd54fD1oZgxgyHD
uFu27Kj6RP0T1KrVjBSwkjhMdpMLn6KJc84fLPUM9z3Qh4h8vvWrnCqeh372BjmjP3eZfTDtzsLz
pR+aFhNb7fked4KyRhsdxVaT1HLkQPlXUR9LVG3xDbe+z1uRk6aQ+CIhHz7cRocvFbS/XNytixzg
+Y5Eps6RNoWNKvj501HF8rGdb6411Ys06/CYthoQmH0+dxSn1CCyI4BCU0TpONlz6I6t+z5N+oWF
dbueSPBVYctaJ6Dvzwn9T9crWCQMyWLCfjcMT0ms8xTm7bCyJoRjTLobtUKiL3BsDYA28rUsYkDx
gbYPIWn6OHAXUQYAPgHyouVI3YPnfOrsLFd52b4Gpn5zCqLAE7VWo129ulp70zyvR2TS9vwdAz7e
DJ+yAr6n3/xa1YzPHf80teef9Hk9R2Sr/TR5cnCvGWb70NgLkmAbyaziL8YIMEFLrFIIPdSMBlP9
inXNgJLlY0CtWXBE6VWwidyqDFvcrxyzDZ5Z3LXXzBGHWfo/2yJ8myNqs7NpN5b2d/YWz1PNu5i3
qIUXmLo5U4MoWTi89u1o3r6+QdvnxS09QUDWvnES+KyK+NUKw5PZjJegpwjA8L/1RIPPxmDOz1UW
vOUwdqB9BehPwbY3kVPUT9IvkFpwNtULUciDbfjFVctukqfG5AketFIS5mbA3RBFEudGzqxS08Dd
uFabEctKnxOXK0r3GHf1yr+z5TvMonMxl9Ftoc3VtkoHnl2Tprj1/CBLsGkLqkU3GqVvxK6ci6F8
JlM5xFu7L7ML25EVdQIOO1eQvIODVxw4ScVOnEVA12y8uIG4U3/Udix22PtWcQoVNq76H5Mx4QmC
xZS5hyKON0yEHPow4R/spixXhG9SKnVHNV9xsol4AdLc/4wkHtHIHtkdo8msZE2TjT3Q25VzxSHd
1mufuRRHVeytK4pyR6N65rsddv0M0Gj05zsNM6SK6nJf1/oecynROj0AdBFlI+1lQXthFe6g1/rj
CqeydsIKDsQ9RukQ3dAtKafyWeR3tMzUbzPwkD0pkmsipy3+JFpQOEl1JFqglIqJc8Y4nausHtd6
kjgLwYbyZE5Nfip45ILUEHjQifCfUltMSxhc/apOuFLk4OIRCcrqGJZYdExEM54380rjklkOdgbS
Fo8GKxduCoI7r2MpCqErdpadW4dc2fAgmh8kNysijlQ2emnCjytlV5KnIHfa7u7CRQDzQkkCFqvq
0nLS2dtlAp0OG2FRsmzOQozBVRkk168PlCym17Ybv8V5SzTP6X92UuJ2HvKIgosWCDyC/8FOLdwi
lccWkwoMSSnj1gNFQnn2qUBcPLl9/fBNx9uXhtsfGi7ITE9eCXPjDaxgiHG/gTGJrlgkfXK39R+R
3jbUBKMJdiZqNsryncX8axz13Tls5Nah5PWaR/OIWXij3yMIayvINCFJncA5znlBPbuRi1XGqZ46
A1tPllFZ1Rvry+c51bRbNa9C9sOWfmyBhaZCfcvFLfAtZ8t3MzN0GcThMmc4YioiZB7RP+Bo7njm
GIIlTq/rhZYbLy3sgCv+a6rTepZMVuHfiNPPp9lQGdSKu0xe5CthAfkMRMVbIawuwIPpFOlZo3ge
Gak4ldYxyrR2Z3X5B8o2aC2i/hRS/DShELB3omHRymJtMxe0Ucae+7sIcAcnonoBL8HXqmnmlU2X
HHFgUQTlFu2OHZbcI6DhZGp58VKjSEByeSilYlaLSuomeJocXHaSyzRqN6ajMVcICkSEBmVzpq2q
16DaJjzmDJqO8aVEl6y0eaaGHrDTGuakX/cbjJItdra5pg2gkFhVQpBOYr4HqWfdw7gJQfWm2iIc
a32tjaG/8zFxQZwZs4vjz/sWDX1pJWkLEbKpuhNvREqgqBQo5qTeSyg126xm8eC5MeUw+Oi3bNDp
j4iw5BtzOazLOC939P/CIZRsO/O6bQ+9kbbEaDH7GCEnAR6P42Zkkb2u2ajk7dRt9HEYdyxzMWnI
hKylMy04gWHhMnG14biOnwIPAI4yypsRjTtNjxWiUh++/ovuAH8vyw3LjAb7M9MdHwqxM/G8YlrN
fzE7V7hirOnQCb2+oBiSbLF1ih/yijoNl6wsUtTBCuCQ09k2er17GAcOJZBm3VWRAaprO/01xb8A
NCQP11Y1yfWsIcAaae7hMnvNW+rS03TS1hlghL3dDNkaYQlTmyp0MXj1J3phT0RN2lUwOp+lCH44
CSbWMpEQK7pppYOtePbZQC8Iy7f7zJ++d8wTde6m1JEklIe3hWJLiWGV58Yn7LiPkQzA2cNmqRip
hWEnV3/o6BeZrHAdDVFzTuiX4phW7sq4ShHSgZHIAMqSR8P9eb4NTm4/jAQj/xgX4GgH/QbWn3NR
TOzI9/ihEf1u0/7suUW+7mopd47HoiZmxXpsuvidt35PcObYqg9lA6P265ekTM6cc8KD0+PJDCh2
xvZKLXkU9JQEKGegp1gebPGFefgKNf0rLfeYJJm37z/zWKkIMGh/tH/PvQlft3DT/S0B9r/yctvy
H5Jy//03/szK2X+gjnOjNjBDuMJ3SaMNv5r23/9NWH+4jmWbwuDGbFq25f2VlXP+8Azb9clKmL6w
XMv6Kytn/+F57IUIJNlkoV3vn8vK8Ynkf0YjVapP2Oo7013Ts33HFQRpVJbub0k1Uwx9QRhpWINf
WNne9AhgWHR+dxgz6S/zXkOv1SG2+9r3Bv9KHUSfdhHDORnk+99etP8jNuf8n98J3wokOZ2X6n+k
9rIQhqyLYraebaKz7BF+9yr3Ow3a+P8E9GyHV/Z//qsdTxe+yXHJEY6u/vxv/+rOdUzLiqJhbRoA
42aS9dh5bEGcBiwxhH8WR1lubbrEhDvMLNMy1IAvYbphzCnUvNMy+ATCjS4jrljOvEhcbX51AWRX
alrSMFjB/GWQ1Me43NJcuzOmBuxcbA8LV3MZu9QHmVm7SE1jmprLKgY0hOlh3xXUA7NP4AEUFd4K
F5LL1N+deSY6jMPsDtTUh7WxWM8Mgo6aCFM1G3oMibOaFmfGRp3xUVNzpKEmSkPNlq2aMhPGzVzN
nYOaQDM1i3ZVgY6TIDvQvb7oACZtaSftKJZr3wo1zcZqrp3Cvanm3FBn4s3U7MtkN6NJMg8jDJX3
TM3IENi5rTIzMzxLu4GBNIXmqojYDQpGbEPN2jVDt1TTtz+deobxQE3lnKWtFSa56EidRHgcGd5x
pWg7Xl7c3mqyD9SMH0qm/ZDlMkgtYa0itQsQaiswmhpt82Dqnkg4QPphJvYtMgZu9VJCQTvB9gEK
6qZ73bW3DdCipU2k8fD1YeTUBiKRD+7gR9zMS31L7LgTIr1IEycovp0CMw/nSBbMIAJrf9iGPXi2
vKUWwx/IOFMhNh812s0htuOKF2ZirujvJKlf41wWIIsigxJ2uIj1tbcmoENFd9SQAbfV7LdPLo++
1mPFMcJrvKWjD+IR+T6PeJa6OHGpz9VHrAANnOJ0MNd+Qz3tEEQvBPjLbdKEM5eoM61lGn+Kxt0L
jMz4djGgMP8aWfUOtA0QmPugvAmLnsD750vtMRbFrsni+xBFv3saYWBksFXQpnAz5Pc0sYIDQuih
15PvfjcZy76y79hl96mEk+DWDqdWwu12qMbmHubMSi+yHV7+fhnG8r2X2qKf+UrEiO/86+kuCAIP
Vn92Ko7TyHCrKATJqH/0ePi9Mvyk4AakKaXIIreAZr2Wrv5ZpcsihBuiJYxJeiH2MixfG7J+pHWa
fQUANR0syLButg/MCooNkzyptvjT639lxvgjN3Hf+2y1A2oDBdYLXAlEOEGhWvaLNjXvsY8Sno/0
JXleuTej4BTl8uxzbhh7cZnN9OZE8ifetTcyL9D/UrlsRPSZSIIOgCHXnAmnLQy9e+fyM3SLy8Ts
zhyytLQaLDiFe+oLCJeXzPBzfYVWvYPVq6c7o06AOVt3b3J+FJoB8pRtbT2+6kb4W/TaQ3EIHPAJ
RUIH0dDcqhSCRmJIi7tyAfGIi7IWyduMMlqyBF65NnKU6fI1tjjg7nZMbtOOvuMKYWi363ezXIrC
/21KQOW8wKYbftJicOocc2sEytTYl6jZzmGkDluP9lKIs6euI60XD1pkWrYdtynlEmBhonpeT0NT
vGkaIU+x762XpOK0H1KGFYvgoW7hvp/8KH+Ojn7vU/+G4H1AQhpo3rVXLUGuzhN79UgxK5aVRduD
DdMpUYTnQZvYu0M5dh94F4vrgQjWqfeDfRzyIgZGcconD85Q57/aqJ+MnGHwUJQLN+BFU4wQENub
EQjtAgcsUhnyxW6kkG+ldSl5QdegP8+Zeu5lWNAcdIQ9pG74beHkqASwuZ0pg7qx4s+5+V4EfU9X
QKKLcqiHs+YCZEm8o0IwyOqX4Tv03oLAICebjDecq689rCCFwQCBtCVHtjQneqDCigcqaA4j4rGW
5lw7NTk2ZH0H0USjWRG6gyVvRtLei9zdBbbE1UhKOvZV0bftcSGiToQBLijdIRZl3KHOOSF+HBqg
cEUuAXTCpOPFajs+L5DQC+1gtDJR3NCFtzHsPwpXS7Eu5++eBV44Sz/ZknNb8+x7Iyja9vr0G27C
E9/6QadnzyA4SpLhLShmXNcIwkP8yeKf/ZGo+SoQJ2Fp1u/p9DyExiPX+T4xhORwbjcVCI8Mol4O
NsiHOKLp2q9urD5BQT5khzcHvybqmJGevcK89aK/oYHQIZPywxrVxcV7/BDp+R2f3KPP+PcUoEkI
/8wL2SH+DcQ022DdqoL1vihf/3Xa/SI8/D+nXcOFgfy3Y9v/Ousef9Xfs3847v75V/487Io/LN9E
BeK+xOzlqE/252FXHVstz9Nd4gGcdQXHv/8CQ5h/CN3jLGsLyxOu7/x12PX+MMEzA4YwOCX7wnTd
fw4MYYCf+IeDn/A5ixuOboKh4FTt8v39/eDHbVgb0tRg0RC0a7rXo5P1lltDcM7TGNKQ0UHWrgIq
A13DhYTHjjw1cPkMIsvXffuYI2bdOHrETlkiq2vNyhtdBNAWmaQuYLEHSskM8DPvKtd6I5ODebcc
qWZQZYJNTqlUnm2tqIrXYQBt2Z9Huivj4mDqDUcHdHjsG2HK6UUfq5AlhudstQmv3pS397ye7Cua
79oj7uHb1az4XRAZKI63HBdJqMAqHNr9rZVEaAhLV6AaefwHGI5n7SiTDCRMWp5IIoVLezi7c2yD
P24zNiZV/OJ6a6ze3WMKpx9jJPQrD1KRXjsxN281oKVlY/lXs2SOryInfSSS7XsUZ6e5GqjHS6W3
o7gPWCVbJYQM/wlfp7MhOWFvZYFD2c/pNmg08J5FWN1RVk1cSnPNBj+V99mqX8uxxFNKf8mh6LXd
l5uzrNllZ3q5SqMxu/k06y5yK5W7nhgAdpmh2PWGxOGLyLaAkGFtUiw3BxMAwlcqTbP1wzi92dCv
qDIobi5M0uUgCQ+UZUWenlX7pnFqFgdhRSbRA1CZYjCoOEVfLMxBcKuccS2IpA00InxDDt9kYWYe
sXNEm97Hqe+XicVUD+DfK6P33CRy3Pcj9MsManJHhMGHyPA+Tk4NJgElbzaKpa83I6kvjDu+rp2q
pNwqQtqLOXTK12DinR2xqPuU40yxdgQQHhz7YFz6QTQcE9vGh6nY3pmvX4yI68z0a5f4Cp1DWee9
6hh1r0w0No9tGFdd0Z9zPSnWtsjwpbqDJMISf/M9+r5SJ38KreBFa6Jxg7vhOur2On2iyLqAujsT
nPNgI5A1Z9uuWQuPkmFigeLs1JW7a/XseWRQWo5Y4dAM7QnQQLwvLZwXMMNLSKCfKTlsAF7ElcMx
1Q4TQb6umv9MwlqOd6b0sN71VTwTUrMnzBW8NXg8H2fqzFADZbI+4yUbH30/NE+NqWG5buLTyOi2
xM22LksrfLN7ntoUV6xJk1EuVDj1FjJ0etGq7JsTdgTDR94VVPHcyoQERBqjczUVP32DAow3i124
qIBpdwA4L4WNpz2SwbOnHvc6zUccUiLyP6n/s7HM8mMir+tkY2YtnK6l4rVWNRvKzGFn5i9hyDfd
Llh8j7p2oLsCD3ORuZu2TahG0FhUB457i9nJXywiZc9G1rhrh0JrUZH/cEdxJO1OjsdDRgprTG8F
Yco9jYnGseSwh9OwLdegxfFp12lxKDKBaTzm8zPt7H1pWiczL8ZN13x4Wjpex5ItGrlfHLxTS62N
EDoSKFLqkNYrpPhH5SUFO/IIECX4WxwlhWqBr6clwxtOKpfFHcPSuWX9fhbgY1HgR4xzJdPIOPov
xdyDLUeenWbAkl7FNwxnMt9HRGsaQduLya53qwN82tjJ9EROaTlYrrcPW8IxcDBR94BaHto07fZh
Gd11N0x2XrqyWlOcGRKuY6W1+0bvF33TRheNVfA1tZPvdjKaV63zK7DgBerNxFtKcuJdVDDh1+Gk
eqcJTK8yE9S4ZYBibOr+HGPn36VB88m+1V/1eBjAxhXasTYq4gAiAXIR988DpM1U2qSIHDgHet5e
2yBmOiI3lJpi2jiOY907TZnJIJ5aCnDPoVGyLBieSVyM+D9HHhYtB70oc4zlzDR7Z0tgUah3AoJO
mtJW9/aQR8pE5wjuuVEq0ZDhp7S9KypySLxmlLyjivyYR9JakcxYsLMkfZnTnNca3QCMPnkvyu7B
zpXcPTBymlLEoimE/QhSzFkmw8JyCoLpQtJkfYKgoZ3bqP9pdON8a2iu8GJUVuw5G0m37Ul1M9CS
iM2P6WaT9uoz9Paw5f8EG8vrvXZxgeBbmWPqo3Aoh+nw7srS+uYM0ylICP4baWecZEYtSFZG8tE2
aO9GqK0mVbElwLSgZFI5DtOkwNhLrio1230lg008cxofCnevW31AJU7OMkbPXmKfh9FvTtHZC1uJ
ZOX7Y3rNUxdlCbzMlFfcOOlqW1RYkQ+Gx1G/TBS+IuyPqjhGJFa3dBq5Y9WskR88l7zDdIoY46E3
H2UqAPLBU/MrjVYKhbptY0Jw7O0pvvXrYEtTVr3G9hSGAB20AOSpPtjnwJtY4nDFY46aiG2RqjKm
3FllwGvI4Ha7vrPkWXA4rnwDk6Xa6uT6SZJ+w+Bo8rCKeCGGilpieEn6EikSXqfx03ivSsLKnh62
z2Ei7zb/2j2ikLuoUbuvBfzBtG3O1B+BQWY7XbCljtW6mjqiZpOrFXajltk9W+2c7bZQa+5ALbwN
tfqe2IFLtQx31Vpcsh/X2JNHLgvzWa3OTXborVqmU7YegTNmwZ6rVXumlu6FWr/b4pUnm3fS1WI+
6any0TRg4OgpoIXSidi4B4EmqUBgWuys6C1yD2RGbLX216tc4gv3XVg4aAUT6kCiZIJeCQZTRuhu
zPj9RCa/EJzCQ6IEhkRJDdaX6sCDuQlmf4/OUhxi9eHrvzrdbZcJuoWmBIxKSRmlEjVcJW9MSuho
leTBHmaPMZEEjZJDGnSRSQkkppJKTCWaIOS5S5gpzaFTasrUUu5s5gTahi4osF7Gw7of5wHSK3KM
p4QZX0k0uRJrKiXbEBWt946ScjQ0nVSJOzStovN0SvIhx73ncZ9dEOPpfZ4QhiIlEY1KLIqUbKQp
AWlASUqVpDQocYlC0/piKcFpVNKTQIMylRiVK1mqUwIVatQiRbEalHQVOyZUpJh+0sIHxpmVzr7B
qV/VSbMEs3AIB0Sw0FNymBLGMiWRDUosw7sDO0kv4KiOfYvej6hWKXmN0S9e90py06byZU5cUp2R
/VsDMboBJhOwmFJSnRLtOiXf+eh4CXpeopUfvsi73dRM1tFXoh/RdBYQSggMlCSooQ16SiQsUAuh
lxMDUwKikZb6aS60W67ExVTJjJ0SHMPCeCmUBNkrMZKN6XielUBZKqnSV6IlR5QYNCxCJt0QZHwz
/wahPXvRHcLO3pfwiQJqChgMs5UdDTPhsKxk0vxLMY2UeKorGdVQgmqhpFUv1/QlwK5xmVpx+Zjp
yDz5jftbqwyi1tGUH4vSdZ5nOCa8oMuKG8GlmcvuEoz5TdfZiJk+lfcc5fy71bMaxfFmUV2LJG0+
miH3H2XlHlOzyC5EKpdTY+ISaF0e93RlNj+iSHbXSPe2gYR/5STWNqBG60jHQfGIeFwtUnDPtAz4
+YN4T7zRDQqi/Fa0OwOuBfdmU79qRb0J7YrGMSe25MrkeaPgbsHTbMn63vDw66sxePr6rSzV0zUX
prv++mXIlYr7YnDpTQGUqie+i08El5o1hx7ZNH0fQS5fZKQZCTz79Wom1WBZVfZZtOlNoXxWrPbd
vZzxL3deoR3CZmApYlPHU05+9KI5nCBoyoswV/flbcbdnczaOiI8vjf6MNgZlcd3YEY7d85N9mwY
nZ0xgZtXOx6G4c54EQ79hOAR+HnXNbXZtvutnrtnKzO/NXkwbb++BBPJCaN7vtK0kZ4nzzzMAw1m
RaRjMLWHk2zGej3kcl1XUHVLZyfTLeEWqjOtH7UdkoPo9LfKLzYh+9e4fC1JANBqZw3fDL16TiXy
NQtiy4ue+6heSSqEAhKZkUGBtF80h2zm05cuj9aktn5oNdpw35Gsa7e1CeY6YBU0RvvEqTgSQBGj
6zFYDGV+78cm4topW5XMqZ84dlRPVVM4ywjI//av39MYSBtt7rDuxP7Gq6PfoVn9wmb2xoJxj60Q
fMWE5UNBDdoofTgTd4GkZRUbWgDSRQzXKooufZc7xIvzA0+I6sWO6LvTq4pX3ahe4pIvi2uW2z14
Ae7mK0xEuGMiaH7jrwkEdbo0eBxHYzXRlBfnTxmgFOgJ+cvw9YceS30nphzWjsliGJE5LW2d1FA7
dP0r9DjTi882TjXqvXnvz14ZLGyP/S3GVlp8QomSrY7lRsR6T0oToHCb3diOxpSPaaGKA2U3XcO2
O3+5O6vEvFQ5bsKmooombzvjgnfHuIxUD+1wN1BN0mV0bfLInosmwe+Pi4OnMPAekir7yGZZ6LeW
8eioSl7GUkaHr18OOSl9LXYo7FR/yohe72n8aJZfv0TATi5uU71WgRM8TzZKbm1ebSP+GHPeo1kd
0voDCW3iEEb3ZP389YHSH0j0vT5Q2cHvcf/LD67C/xsTuGYDY9e2G83k5lJqfRWSJqEwuaEwsuOP
+5dYjvZNG9lB1K3RrF0339qwYKkc1T8Lz6A6RczfQjO4YzMZDgGi9LXNZHxl+DnW0UjXGxcLxIjo
QHORe+Yh/+60ib0Twn01yDFtnNaggFauGcfpYhWJt8JZScm161q3YerX3ptdAuGosY0Br7APtjq0
T6j+q0AKQvYN/3PCkP0f7J3XduTIeqVfRQ8g9AogYC8nvWNmkkVXvMFimQYC3runny94jkbn9Eij
0b1uuKq6ukwmkRG/2fvbu5rTCiR40pzRClD2Dy7EfP0F3e0Kb6+zxd9aX4LYJANnxA1e8/0jLj7f
2fq/Q+XpDpnvXn3aooevL3FMpkDoqgt6ruBUW1i3iM0Uq6mvP5Z0sY+zNNu7ZOrBeQ2FXkW47AQb
9k4UDpxp9r8yTp6/vtQkseHRsdeYFpM98tnm2WDLgkjCZEGnf6qgDuyqBZzJmBk5JslRj6HVeEKj
ykamwSfYOYBK0ljeXPYMz19fqnVBvBpNopudKkzlzyqLci3icteO+Fq3Jd2eaQSyWqLobxCgwxMe
vNvkjKAo/OEt4DU9TUX8oEbuoWiUEVMGeBdt2m0tD9FkPkoa+xXl53yNuijcRvljgUz7HA+mdzcx
NuM5LJYfE97THAbQq9UziPF0RxZx2prB3H3LtNXbdzL356R4+qaSiTuwhYiGT8+xsgtTpfTBKMFt
0ZgWDIasfR/Kh0FM0+/BYdOYI4MAkBzxdBGxbYAuuaYI8k6QNjSmffGeaQLA5Peh+m01NAeOvVym
tmo3zoLRO2tJP2vRTu6DnEqQ/YgNBpTzfnHrGxTAa+DAI2SQll06ltSAldk/oHNuLD/aTLPuRCu0
dHlsfo6G2kHHwuY2xW9daZAtBsTvbHLNXzPseZuhGqO9nGp/H0PhRHud3hT+73XgxOnaAAV/NeIx
2PwrMkwvTQXJEFNtMr+xo59RsrDPbbHmtHG/+lenCmbRV329Rab8Mw68S1b3086BzIkjp/PWST2w
qtToxU5+/5+59P/PXFoy+WVgDN75P2EWP3/mKvuX6+ev/h/FG3//bX+bTfviD+lI6SE5cthLf8kt
/j6bdv9gz49Kw5UCacU/zablH3aAbRW1RYBTAqrC/xFi+H8IDzg1jlfb8xwZiP/ebPr/nkyjmw4C
KFX8dZaw/iLEaGrp9+7kNluFj7QcvSu2gIP0ANZzSdmOsbWtkIzv7oq7gLwvw2HVEq/KWrzgCtpl
cjrTee//4T38DyQZgIr/SjL2hfAgW1m8XdLkxUKO/seBOet0kYweNurWwscMs29e2aBEWV2Bx/RR
5nLWP7al+Vi7CYgJSsvZ7+tN7OKhwxsYkgER/qqdxF9VflceQ+gRiznf6ygr9nZQ6gayP9lzkh/9
HAygsM6G3XmXFrcbeTgiOxaquFuwdHdCs9KH8DudDn8TEXYrApYRdUlrZrxZ/pASIrypcBi0Ybf3
k6Nq2uABqA3d/sA8BOtNnrbhFTL/ajKley/toKApNj9q9u8HOxsBDpJLtQESW6fBsVtc3mNWXg9t
0X1vPOntEVmTAZHOT6JSNmUMgak5c7I96972uTCA3rJwZfNtYTUKDLU8eXCfwNYat6A9ActEXMGR
wv2xTgUL4S7GTjFYyDddk+LCIbIhr0g3yPvuyq5zvqbNaypwiZtR5D23OsZXFqMOy+DFu0275XaY
10pbVaRo7qNJx1c63bLDuu8u4jTCePGj4yhj4+gVJ4IMPqo5ODug8XaRspxV42TOqdMEKS9rL0EI
hSpuphM5GiSdEwM2GmgDiAcjmVEy5OrazWgTrjMza2OuM8fDgjWTcx/zrU0ZZSnP2NbmJw4ac2/6
zSnDH5TI8Uc70o0pmX4IK3fvVVewQv1tqjygbLE/SMElSsMgp7qNCa5zUxy3v+zWurTK/0GcOSyd
vgvWXd9DUxsZe/ROvy5pwNH849oEY4ORLr2bkFN2WaBWCJ3IvbVPCwFpYBjQFga3mrh6DNsG7zyX
w3qqIuBKdg17q2t+LY03v/jeGGyrS1qo9KXME55AxWbZCzFOZUwvJgI2GWJNyTd2Bd/tGZuynJhp
giTy++CRLqrfZaPI9p43MIVPkA1kFjk7dMpA4wpAMJ3v7+XYIWVOi3QlMWntE1uBQopExyw7wblt
GreqCF4wECX7zhyw6NforzRpcqcKYlpsOd0NZNEnB6Inzsbh3PfsCGTOSdAUVru3SwIKYdr8MPo7
LyA613jytq2r0wp7CJuk7XKfzsV+kvM60wxJ0kvCzdcD1S1Ms8lTIXX91KAVIBUwTnZ2S0DYSOTs
WXXZUx2mh7oO7IeYAvLmVsz/0/Zvv8TB2u5rgGlwHOLqGLv59ySuUU/KUz+i2Q4Dvb/I0Zov09WI
BIxtmzw6mKnsugLE9S7aCXhemOElM/oiHNVukiWqUkiw+0REv6EWJyiC5M2eYHPEmfYW9+zkg6on
uqE3RiqI4Nr4fwbxEBL2go2LIu1Ky/FA46JlEbgqk4jwRNNo3ln4dTtvkS9FzOngYjo4igwnNg6e
aTfzJCKzwA9YJ99qyULJHOZyk8T9IylT7aPdEJAtZPIGPaJ4YYow4vF3VvGS0yEumTpMACWvHdld
6zZxj+kyzh8e4+ghoM+IBoJHhljCcEHtOZNKNEwk6MqZ8BejDc8UjS527HUvPKYcBsKPesr+9OMU
MUL4HqRsoDzx5hcVhpHgZz2m/rpjLMkQgLFkFC7F3lDDXcFvyKwuB3EuCshfFfFgEjJ4DVIzWpa3
xQ6ozCL7pho+Ra1KEAvZ6GaWvvXxCs7nucEmO3nmRXU2aEnczECi5Z1/2hYGIFzyFJlcp3KUrFF0
bSnhKdCIObF6o9lGskLpa+2w7Hyr0HgfoxG8lFOQIzLf8H7pcItqYRPKCAkO8WUWwAZZqGU5H1Fq
2G67sHPYJv54sGIopnNevdTRoySrYp1YCGwx/PlC66SyUy+yJxNGIohAtCGGI76nnoeHnAHioXJK
5yHu53c36o11s1xLkxiRlgjslXT7dGfwfD9Bq24o1pCIV3D8dvVrQoO6c9X06nTdtB5bVkxfl14b
IoWBrr0Z8wXKlbMoVBGEu1sjCyi3acxNg36rg8+zq51uD4z40cBUtpgA1EEe15M1rONlJDyMHh+s
DfQixGJmDfJL1Ddjaj/LoJWrdlCIy0iGJob0JjHg74gLwKm8kJYU+967bbmvxFk/eAOxd2BHt1JM
7aYe4js67d+uGP3vEuCADzoqjBqaWn9sN3EPjg3cqL0Ko3jvRnr5FEO1qWB1IWLzz4bvQi8zcHoX
AZjDEG4Cgjc3wv0cWae+RdxReXawVUtcXshlKy9TYqNBkiOmIqTewTggI2997+I6MZNWoX/YcWF2
hDYSS+uPD9VQckNlAE1kgbpPBc586fs6grYWtWLf52q4DEDrkbcQhus823H4c6S1OjoZIhy7q9nA
tdN+cm2dsSzeRqCQF0b51eXGyLg6mwUsDQZD9d+/6J+6IUaTXcCioMDJuEAJwUtDkHfVAFZsoFHn
XQQDtAxLFJd8NuzYx08ZZ4l/8oGw7SuV/qSGgBc9AudpR6jGXc1VNDtcNd6QdNcKXvJZuf4v8gUQ
5IBNxY78vU5eieS6sPh3HvJg/Ay0tTcukc4K5GLnmUcB5e+LQOt5ICwPqXc/6KDNELIAeA+2smjL
Cns6DpNjsYa1pksSfUYTu5KlHMjQYU+4DyNnvOaDvXbF0rMACH6Haf8yAFA7s2yMzl8/ilx+9O8/
DacRlC7OiM3X2zWzfzwvUoHjADLAXNC6TPoLr2/ZIBmqatxsM8/LNSwr+L/DAOaXMftZxFbN/KeI
NskMgqZ3oEYE3nCpmXi4MXYUaMjWbpqw2AnW09uuxAU0BNK/T8C40rI4yGiJnuw+eTWgM50MM8UC
ZO7Q5dqnqQx0Ugb4FdelGy1p4uUSxlQXWgPWtkekDfHDCFtgLZzO3nj5OjKs8KFy2pAshfFhcVgk
u3Xt0UiqzVyYMeZ+cQ2oWx/S3jMfOjRR66ozGgZzoJaa2enuraMI6SSfap+3Wz/j6UbV+mz5GGHy
tgb6BcyZzXdycIo4XIfTi2P7JGK25s6q00M4JuTv4hAA7iMMl/C2cWREMO6GiHiLOX9kJbS95Y4N
Yq8HPy2a9zaDKkeNyYxI8T+7DNPzNjd2Qe5jx+Qc2ThDYe5McnI8D2dayqfOaak4XScCX9ATbMqC
pd1NzfiN7c58ZncETEGR6qM0v2w0z/5Qh5TdeKBmNlScT9u6sx/dwMofePuBw3Qpl2UTsDVeEojD
eX4C8MHOnkLUB29FIXoxbdjaE6s6RLkK3HsMY4e7todwBnqKRLKNy1PRD8Z0bXVmohNTbCdBBM8l
KMJTL4294ZnkBnhptHPtF47v4xAQWAdgHyphOzMz95pyE3q/op5Eqrwg8mwBzTlxSiW0/h88epSX
xG+YbU2SbZFtwWzsy2FMv01pcygTwlzlsPhXJzV/kWBtAhfO1NNAhCVi5VcnRYDo19YNsMiRS4S7
d3Zeu2oUOCYMBDBJXO4htW3ifBIsrdNj09Zc1WNanpwAwSr/mQ5B4T81wShBwz5fF3PV85mGhXaZ
s3Gfg07uA0cLPKmSMTejEp6sfFOkH6lFnTjap2aC3yztVesywG8Kxo7FoWney2KGnzOV+TPmgdM4
gnK3myo/8PhD8geOlsUFMFdsjScDeWTPnqgcwWo15WRtrNJP1pk5zwegdUe4HvQaCyFwfc8VF/PI
TFRpLwNC8/3oU+96MZanorSND1nwG23UR2372lpAfU3sLyuK4m2cLPnPHsIRFddJ8i/9VuMQY31u
QrLM2+rD7EllNyw+YJUBmGvwrSfLCj+hlMHsiMJbggLkKG14oj3k36muwyeys0yCcaPul6iuLZT1
Q0i49SGfoGYZ3RLczRH+fqLh4DEw2pXlhPOZ3SyIawuutDMx3CnzPHkQLQtamDi0h57TfXMVwITO
31VCNacOVsJhoMgmNMUjtNMv0AIwOqN5W3UEGm/cSI1XfoBOoLQeHQbGRW8R5qt/5tF8PoL0YKkc
5ndV/+n2CFI55KOY4RZGunTHzHNi6xgZVDGWusRFsQomFEDIyMNzbWYRc2HviOgzulaB3T40wYG9
cLDpyzjbTODCr3iciRqjIk17/m+nGF+B9KJH9TuxZ1fGw26od9rgG5/UbjOo4s9xUUhqkzHmuARy
YBjwwvC9CT5Ty0K6Oe9g+9jAvNlHjg2QMHgfbLu+g/N+MYhk25quUXGcJd6GUE4aWu6h7eQ7rHYa
C0x5HYYbvq+AG1WY33DG/jIQoBIv0zMNbkqedYKQc1s8pJV5kzj3tg3Tfy+dvG0rDJYqfSlPXjk/
a5LxycPDSeEkDUCCvXEipN04eZQZJ5CxdqIbaz+8EWZhckSASlwa1b5UKKhSsVeD9TjH0CZwTUB6
d6MNMb4tS6K6OQuL/O6wdMdna1fk0v7ssFytG8/blotqHrOOTAeQZvH7wJHTV84lls74RmRvsvHn
rrlzuMCvKqxv3NLue2yw4wOHg7gfzRruNZ7S2jo6Eikp+jHrYSbOIayYgo5lxQym42kPiwDdn0md
Wh9blQ2H0cthnShnhgThwmYThE3wPfJCp0aMM7nnimUQ9fJDMVobj/ESSik6jykd8rNHczIfmSr0
d1MjPvK2XY4M+qlGNZUXNcueelZjit1HkdvYEGzCB9DPPSK24kawq1NIsuHGzdNyOxcxrnaosGHg
f58sl55ahdOuktayMpWJ25EF4TpILWC1xcSW0PCJHM7qO2MUonHGyWSPRO2DFBurc31ra/JTab6W
k4GTg5mQFna37R6uJBJ/Sb+VTFrHT5Yu56/Z6esmmNmW9ck2cYn/aJmO7oJieuzw4B+WzI3PDXRk
ZIz2yYHiyRRYuKeOJGo7BuMWyPQIGueQph4bTYjSp6pxfqMaGM9aWa+G5sLMPMbR7YDbcwaTS7u2
7zLIogPfFXmkfYDnWJjrIMlelTLnfef1P7gpF5ZDFP8l2TpVk/3IM6M9WlnBfGjyP8Og6U8sQc/9
kDqolb35JkqwE8S+2Iey+q4ZjoiTcnUwXYXrshZkkEAP3Cym/2LZUXkcy7G6OaFb3ZAbWZskp2YW
nOhVHHbHplBajJ8zEWIZdZ0nKEoj18RTliCLqazIuQvtN20IqSmGQV78gmkThwpJAI0wwPK2yK/n
4cgUe/gQrGxU31kU5U6/GnE7gERqyR1PfXT1C7eV8LEnlm18UriOibxF1C2X8tra6inVm2NGdhW6
RTZccW0Vz0XGPlNMunXKz9eYqItnt0zW/Yz5K59IkuiZgu80DMm3KQgmM7DuuclrKIPhu/JVsm/E
uC8gwHFZGVUSsfsfL6VorUOK7naDfHQAC0KHOS61/CSa8pmchB8LLkdG6uX4Qo7Hj3qG4OalxG6l
bBJzBECbgdnCbopCvpkloeth7JJ4AtAIEQebHeYjP7w5/UTGiGYihFdDJKVDvs/BDiiek2b2r6Xy
GPH4/RtufyuZ8ndY0PVWquEnkHWxm+iZ7hAj5w0qz+m5MhqSi0s7+g4V+ycQ0v656tp3Qk2eXYqj
d0IT2o0NoeiYYieBBJhzSsvoGhYC3k06DdcJdUKqs3G8oW405rs8KHJzGvJzWoJ0cp2oo2i2DgTA
Pzboe3lXeXp7lZ7zxlz5OpGnr8jmkUAUrgNny6MSxsZaBDsLY8Fx1ZbZblKyuCVfST/eh/hK/tEZ
QCFhQJYCa1bqfCCFppZ6kz22BZphhbyq2M/ZQdZN+IRalNn2DJ0jhlDcNaeidr75dkIWkRGQyJuS
p4ogDOqZ9zq3aGpt1ZNhhMHUb4mF8Rav2I0GeBhEIL8nnX205MNDQBhSrFORNIojM8LiolpyJoES
/RRpNz/1zhbWd1yUxiuzMgkSjBGn37S/TRuCRRG3w9HJJ7UZ3Mjb9XZORkaa/MQZMVAGDa8NG61L
6MPSMhSgC2HFPAwZVorFld61i9gbu+1THcfnvKcjsnySooAORGtTp0cpnSNlWiRKlSiJHj1CpmqF
n1wRO+W/BURQzTqLqvFIpcp7zm/TPPbEVellbajzqwouOT7SeCBwFe1UUx1E7Y63WX8plr4nnJzh
h4AJytBwExptcszc7iXr7F9NL8jP4rfbOlGriYRxQMbGPY6KJuC+zxW4Zfw059k2fwFFSDaD054M
YFYWGjqQIGEFW1eZWbbJdKxX5a5qyUHYeM9l4Cd7AEXuUF5C8WroULA+tbakoCDDJi/MNIChLvlm
SLcukJVBx4qBzY9pyogay3TomGD2WLJBr0gj62CFrEvyyXwdVFYweJRIBhISzNwkxodp2ZSCXrRq
Zxi7E3lnJblntg5AW2yi0DIy0Uyy0SYdksZM6rOdbo6hYErAp0Iw6Z5NHazG4EusbXNLdtRhqhyG
KOk9cJjcRiWhbAx1x8l/g1WH9S62Qiq9bjvqILfWweY1WrjQiXgjnSUk8W3Jxdny7M+ZJDhVB+T4
kA0nyIhzdFgcVxCvhzbgyCYSde9U1dvOMS4EXf1J2TKzxN6zCGq2CTl0JXl0rZW9ZrF3EGn96rhv
jo6t83WAnbIRN5iJavhQmZ+GgLWdehIWV84MYclgZyBOg9KSr7OUziTzCgxAIiXQLmLu08TdQ4e6
g28+Z17j2UB4/HRrGRF/Xrvc60LTkyePhjL97DhOV9k8gbQ22Wh3PLtPCHt2iQgf7Oqj0fF+S75M
GwPhu/QK55xF475uyuJqGswsfd6l2CmBRILLIDcw1wGCyIojX7ulcs84bFuii1mRrAd1c3X4IG5L
joKro0MJAx1PaIabhLRCKcgtMxjJbnuPfiAq+O6xI2fto4MOmWvH4Yx7otfpldGqrPCLGjocMXNu
VmuerCU+FE6EMcJmvT1IAhX9FA4UIfZrR4ctmjp2MQvHC8291jc5uP4HyheFGrQswSX5hBznrYmq
m6byxM3zyoAFXeiUc/i4au+gkQU7FK8AXz6R9tNucWC6qNV9Y90tH64/+Vs/2I/yB1uKFQ4J3Pm/
mgKE9zj/WSf+wbESkHxjnp2/vhSdIY4zJRBTD+OCiw45k475ceonx2mcI68Q9YNCDDISVq4jLxeb
8Mu67N7TPPpVUPxTLpMLoozuFIjhZNt5c2Hm+U2CHEKN8O6CzaaewOGWV97NJHcTYvJyCJPuLU2I
5NQ/SHRIJ9HgRUVoZ6XjO+Hp/FY60NMFLLSh72VcQUDuHnMsrAriv7AEdNZDbiYPcFeLzRAP3kM9
Wp8NfcnGNId8K8aofpG5c06XisAhZ6iOcmk+MptGAQ55u7ZSG29oXrgPUYfsx0mKXaDZAcEXRqBr
IAoozRbINGUgdDj/GTIzCgij6JQDIxg1n6DSfAKmeDAw9Jeu2sNtfIdo2J1dTTUYNN8g+CIdgDzo
YoNBgMyDE5GmqaYizOARsiJm+t/U6bYsXEjL90CTFGrNVKg0XYHeO/3T0sSFIsVpO8nmAfpBtI1M
czqOqngUo2i/KdwG6+q1WEzxy5Zr4uTIIVl6RDYseDeRGooDdgoO5NFfLsgdD8ZgotL9PWrh7pR0
hzgPgjX3q7MZTcqYBqTeGi+Mdw3RkKKeQQSMGtgwgvTa9md4ls0WbFC4R57DWaVFxCie56uvhcW2
lhgXaI1jLToWWn7MQD3UcuTMQ5hVHgwOznWAXjnVwmUYrQehpcz01OWp0vJmtofGJdeS5wzts69F
0KD1kg3TjvyF+eWM8KOY+TH6d95TFNQD40Hw7gyP+DgZCSpridw6E5Ig+4XplTGbYqOg0O7KmIVE
ZQQYUUX53Nl9t56G1LzkpBs94xS5uIVrfR+t7n0gLX0dY73Yu9mAdFArwhutDQ+hi+4hF+NXUAt2
ZQrTTYMqJctKeWmQ2HqKg4b/9Ul8Kc+RoHtqMR7ey05uUQouV4vIArzU/Anc9fazb1HSaT27q5Xt
AIme0zx/d0wNBdDq91Tr4JUWxGtlPDVJfra+1PJaN18goI+0kt79EtVPWl8vONhXY4K8M8kR33Mb
9SkZ9ZIO5jEYhckmJAPGVXYYomGn3gkt+0bobklrjZGomcQFxVyERRzdf6IdAI32AgBsPYQCd8Co
fQIJhoEB44CpHQSZ9hIgPGJ8iruAeRD78ATHQYL1INYehAYzgqVdCan2JxgQlDYGLtBNpd0L5kxM
5tBMBexASNJLZSO+LnPrlmB8CLUDotdeiAZTxKjdEQE2CUtLr2AmispRB7z89147KkbtrbC1yyKa
ZYDpafaP6AXWGLWfiNIGWKfdGY32aTBSJiwEwbenPRyInYfHFJF7rv0djnZ6KIQ2k/Z+uNoF0mo/
SIEwqChMBjYFN0+gPyYMLqZ1/+UkmfCUVNpdkmIzAe1EDUOgMRrFc9himlgVDTEkWdJzz+bUUl37
wRE07XztYWm1m8Ug5GhHAtV+1k4XoT0vtXa/FNoH42tHTK69MSjPEARpv0wi6ZfjzPOAaJMI2dFt
t7O7XURk8/1s06vl+PdMZCZwzw43Tty6u6rBIMBGjiwNQb7GELdvVmdavxl4UjvmahtUwmPeleNI
nXt702gHkNRWIO0JWrQ76MsWHGEY4kMzHzstVnS1mygpbTg46fAG0FduxcxoNxIVk06nne8ZhiRb
O5NCLEqD9irlTrO3vuxLkzYyaUdTob1NLFOofXA7LZZSoD+Js7XS9qkNGIRsfZhbsJ8dsSarOD1P
VIW1Iu+r0Vaqtm+aQxOBAhWYufMBPiPdD2J1Dzu/CNiALRa04PmTpTrjQO3aYnJDkyPmNfhVtWKv
R9U5Jt/sBrfXVwT1jP+LkhYvtd/sWnsxt8jMnE0pVPGd7fskgQ4Ot1C7yZjEvwTaXwbldW9iOKPw
r/ZSe9AAYhXbDluap/1ps/2QMBXWnjXMayF+402vpwPxYiWHVBTEZbGKkiVI2SptxnOPEQ5KbkiI
I4ZG7ZGT2i3nYJsztX+u0E66Cktdrr11VNq8TbjtZMB6IGeRgGewOTtZFL33ub/iXsKyHhXy2i8s
IrPai97Dlgl7D5qDA0di7Ew4j21PW7Cgh3dLwmYNUxZ05O1SUd/XY99fF6/WMcjBrp+g28MnJS1q
TuvdmPDdt0l+OKoFLYDZZncbFsRblr0RWnVKAPQ+WVR5KeWfxovInVNwGzRY89aOx4IkQZmLTTEo
D/Hi8vhEOTQ8yVAzMGALdG1+TVR4IM7MQusRRpgGqleGYVhItLNy1h7LHLNlo12XvvZfltqJaWlP
JqBsZ2di0xy1XxOYbrjJtYdTL0RX4WynF2OkJGI+9YyULWIl5924tEltHPL2zTMg0W+zYhS3KZp/
9to36rCB9vGR1guOUlajTM7Gh5iKYA0hubyU2E8H7UONkWYSzx4jJMajymfQi/CsDphXLe1ibbSf
VVG2OVa6bFvpbRD/MKErbOrWRrfQJO0OhG8IkUWbsSHGmX83rlkYaXFzzpkg4u6o10aAv9aKcdra
WG4n7b0NtAu3zaPpFHnLTvXmmzUVySEMjXIz9OiEoElbKxK/khXFHCtT7fJ1xbeh6mf0mc+lIpM0
dblSQlQlB5vJE8Gkwnjg9Se8faGxyrSX2HqLtLPYb4trGVMv9hOhIK0saVzJdVjXLZT9OpdPc5WI
YyaDbl3y4JCg635PFpResxzrNflr7F/dFGwo4vKt7DAWUuE9GYMOQUIj7PjRDQaLzm/p1iQp7YoU
YfKIRmmt8BZAlbGOE34BdAX21WXuT7ocfVyZqY/eCGBSJLW8qdIl6sHwup3JNvfB3Uqn8zfIoee1
dEtFKPEyb/8LUZmWjJXZHJXF35BDDBoCYbLakQjxTByr/ywpK5Ci9pmyUbKG2YekwMikge6gLC4B
1ln0Xt9qs3ofxwJMXshTYj8us/FZZVgXBUf6Be7amiydJ5NAoImiaIU794e/2Ae7965a8eGFCf1y
kf9Ja4eyA4vA//sV/JUepF+AK4RmJpnCxkn+zy8AG6GVp6PRbflk3g22hGEIaZKgT9o/3FBm8jg5
bfpfaPGA8vwH71tgaR2e4O91gr9I8eZ2GaxxsXtO/fDVLtDMmNMA1biUw7EP3HbvjP13I27DSwb/
epXi2sApY0UvCJfznNGDOxDrbt37riveybt6Zty+Ukbg7shoVuvBeMjHiHyrdLl7hYTdmIzddjiP
FnauvkW509OVoKeL0H+gvaHJN9mVFM4mt+gLUTIkgzHvWBdmLQLYUQHnGXwUfgF14poJ688yTwnr
Uv5DSLQwj9thjMITWgfUYNztcbmVcri3iAtL8xNFzGkSRbyKZfEtd0DbFs17LP3TQLORkWGIJbnP
8wMErWfI2X+2Y/TLnpxr0qTlqrE+3aS8q8a5p+Hw6DjlizVYv2Fq3qrWfW6j5ZXMa4if+TGp+Tvq
wHhe5vAsIoCEdku50yYPcOH3VSQwbIX3aiqYiyYv0eNYjAjtmm9xjp88Q+U1ph/4LKIgcXesNR+9
3pDHoRW7Ks1sUlfqelNNPjzN1LUOgZL9DgOTvUJ/jKukV/O7SmMERIlYmwXzOomcaouURs8U8Fr4
iWFsDSQJ5wJuh4Eo6etJ/h+q23/FuXA0Xuw/lxP/r+JX3Hz+y735/PW7jf9RUmx+/c6/K4rtPzzX
R/wbyABcso0C+N9oFy6/ItjPmOgZbM91+JV/o10Ef3D2eTLwXd90+T3/TrswrT9cyAhBQDiRa1si
+G/BLjzxV+2uyz/OdAPwGXDBfMf9y0ErnMFVxhxY29Jkx5v6BHOhtQyPPmzTowxLfJ9AKxgUDvJU
TgWkdIrdvTEySIEKlZHzjNd+rWo3f+18bBFmOCvwzSULU3ewzqm54EWmUbnUQfJLGnn7c+rIgQty
2DucDL29NmiE6SsjIE9d6yl4p/34bvWLA3HTR4qKBAurZmAN6ToxGkZnYz+ZEIHc6ZO6F03cGE8j
I6vCYDgBKgpjmENUOBBgnwERCenil4kv7BnydIohUNEFxoHcIRNt7ypLEVW2BFj8iT6X+OqCNIjO
89tjD6f11pD8c8MuJFYuip+dG9jdPXJluIExhofVmJp1XxjgtM0qyveqg0ZeusJ6iccAQqkr7cdK
+ARgTKbnvLYQ7S64MdPtOGQf+LIAkUkLlGc0RphGdBrBGEzrynaKe6/saFuNdQVgvbbY9xAW/z1y
3O6Z0WO1CVQpNx00lHNgc1xSYznvgozet5h0sB3QkPyU5439EvtSPeO9Nt7GsR52S2A3ByPzgxX6
HuxaJVSyBdvy93Fgiwve297JsOq2Uevnv0PXQBMJBGmVGFWzNjT/jjc23WHejB8iGB9XrOsJIp2g
efNDA1R30k3blu5u76XEKqRg9E9CRoq837DAOYgQxevJaRrzRh3mBa1dTjrJvUrT7l0lUbcv2g6a
fxR1a50xsk0oqY5LILhQ6ihmXhmQyomaeTUyMN/VQhTbSrY5tm6a9IWaa0NXnz1ETcdkb6qit8Uy
LPwWyDK5PchZSLMadL/MzF3aE6OzjPV4aTsJCT3qjJPoeElGkPSPdhZ6+8CyyntZNhLFsYFTacnB
iaPyfwJU1V08QmK20lLO1pgrWM9pB/WayPf1RIO1bvCivvWAWxiJezUBfdqJuTQAoXHXAo9P0H7D
2XUPbh6hOuA62dI828eqYVmQCwRLSSnBpMbM2xK2tDXZMxWEmNarttWEnNFLKQgbJLnbLulwvLQh
kCaEkYskKyPJCcw0WBXK0JdkyNGD6LHinLNfyORpZqgDH6khZYOHJCD7sG7OtmzYU03+sscNJrZW
St5s5UTNeZJFeFtENh0adlyXGSU1qR4TM6msK9ZmsBDpYVLiL56s3yPOusPct94+Ie4GXMRQsdu2
AarCJjsTgMIry8sUiRb969mC7oeDqnMOmP16DJVZTeVq+kdYE8QKhh0pg14SroPIzZn5K51hgEWt
70FoORRskNr6ee/HHZSbOTEw1RPIJ5j8DDmxhLbZk5Sp6lJhiTRMWbO3R6+DODL19ozt4zc7V+Wy
tpygtAj6zDB+uhTG/mswdvxZIBd1bGtie2S1AJGDT8eW/9kehuI1D/iGr0ybmKPNEhTAEIa4wmuJ
IIAZs7dsJens3rcmyOd76CQ4jWbSf6qTU/5v8s6kN3Mlzc5/xeh1s0AGGUEScHvxzZPmWRtCUkok
g/M8/Ho/VBXKVQXY7l54ZdTmXtTNlFLJLxjvec95jko/6CqTr54be4eirm1KTFvjSgBSXwdDmjms
N0fKExq4d8Y2s/zuUMnZSvaIGe2HbbBcdCcnfuN6J4iOR2GBNSgiNGpVDp7YmXvmQIvFlGX5kSXJ
kG6Ys8dmXRestQDpVUzjWTBgGVQ48vwLLdNW8q0M2XT3PDjOA1xi2qRFajDZtqWx7GqiEV1J5M8E
Cik/bHLjJdAgd3Hq9Dl9Fb7rfE9p2dP601CDEfZ06mS+cW5deMQc6ZWEC9wbPgJl4+FxUctD6FgQ
2oO2I4Ss09bfYf4Tz7Hw9BsOvoKCKSunC36Eyb1xq4hvpWmKIyde/FDP0vwKw2iCa2lFtDj2mV/9
hBnFuhgPW263cTl+x5kmTj7gXZtpwTzWkNKvk3gUf2ywFdA0qAc9hJY5Xcf81b4noG1eQaCzXA09
8QV4p3VuZ5jd+4ao9G3mqOreyZL8AaoEi+TOZyllOxAEqf9Q2GSCsTYPQTF6xzki29s7mfcS81sd
+eGQbnCdZn5qrMDVJ08o91hpqt7MyHivMc3RGDrasbrnGI3fBqmZLk3bk1+tIaARdH4jjm0D2fem
c2I9gtZmxVbRsWNDA/ExmoYkXG8I5jVbwzLCu2iQw2vm0QTtUHL7WLRWdvKtRhIOyId92UYxto+Q
a6Z0JwzZTf+heqNudnXHgjFpW+/ghHxP04R9zXId0tS+Z9zJSZBg4b5Mloef4s7rDYOetTDoGeWD
K4NEM71q3JNhDgy1uEZHQB8vHdIvFOT0GTu22Ul+UFOzW6mbaU+vFQjPYXBfXRu5wYhwhlOYSFdL
M7tfTjbLP11LPWBhedV2TnGB4DCihs8yCvZ3bMa5wq+ToGgRbhSRGWRfUY8fOEJy81jHuvefqXFS
jxVmzhGbYd4nfE0t7v26AUWf5/Ou9UB40COh4/hsz8pMCFdMYbapLdPHqAOAZdPZaU1UgcV1JJej
I6bRbF2ljocPPkzGdudHtv2m8k7fgZ8rh02ZNs2rMbk4vAzd+pAyBTIm14HqVHM9fDFiBvB11jmS
fGHSNAD88ICbU6uDGwrBRXGKgxxQVSx+QwttBpwqbpsvG3LRH9pdEEzQNqbvXqB8rvMkdF91JaBT
+GN1n7g+3EoNorFcT+4MYwREEa8JzSi2slqVPiYjiZ7tmDcmQ7Pkpc/eL5XpMfYifmFcsu1JitLc
uSWoxrmoy52q6vxiq4r6KGioK9oFJUjCPjIXqGpkfCLA8BlPHXAVWAv8rTX3znixSQw7O8Ak7Qab
SXYXJUxNq5G8K7JIiiXxyMc5onIz6jpKnewQ+yp0wBfKJ2DMKzs+zF45smU2xVcjNWwTe2SUnrqE
C0YBm2vuKNMw8ChsXZbLGyq55nkVmHWAM8ZzXqTM5nJTj47KV3bd+TuHpdomb2yiNE6kJ4piPUGL
ct1zJvkLzV4UlNZhi8ERkSXMVL0XXUacviA/3YVK5M3kxpB6ng01zw1Y7Xq5qnmUGVHM2/BdsAmc
B4WcNLZ4HerAZNQ1y3Arxokojk6Du8JI9a22QSPWDrUBKjSJwA1ef5ByxqxrBPbR9LqR4Rraylvh
YMVv/cIkZB5Sbh0HhKcjQrp1zS7e4aneEfYPdpZeYDbcJtsLHnzclklNFTwIHm7PujY3fhgteHs5
3TH5puzI6F0s0ifQYHjpA9O6EaHJ+rDi/VYUmfGKjByc4pprJJeY+kqnLkVQqh1IhPnJgUjXDFem
HV9xBU37AVHtOBFv4VmzjXk9DcJbOSosL2OwlDLUVYlYqC9USt4iniX3KmSkjnF4nHOPnbnSaAqB
5dHrqdCtLiRaZgS50sgOHKv+RjQ+mQaVsidc8bxk3Sr2BvvQWvDCXKgu+4CP+rmb3DFH9s6SvZ0V
4ugb3ltqDXTDOZQojpGtr7yxwzwGklf8lGFyxOxZbJHmiDHMM6aBmsDlhjeq9WYQcjsGncatrGb5
qA3WwP08OMlWZin6eh6QSWq9FkZtiyqYsPDyiN0/uQZp6RVPENfMzqqnAyQT/9WUpbO3tTaOsnQ1
rtyR+JMqePnSInqVdY31Es49tbZ5Bp7SHYT5YJOLOxp1C1uj7OtTllsB/oFyerL6Tt4nMxW5GhMi
uJO47mkO1dEVXvKZsody+MIRiI6s7fCznES0yzkJthLbyiU3gDn0SdwcxNSrVTlgsQDU4x7rCGc0
Ll0D0ufk3U9QDVDJEc9CkGQb5JvgMtIvRyY+n3CHKpisSWCPj+4Y6zfTjjPu9az6LL8dtq3fNmjJ
SUfhs/dqEervxuyLwHfwmlee2qHa82G30n6dpVh+1eg1m7AdWKNDjwbw26HUtKrm8GOvlmB6OrgA
Gi6BX1pXcZfbZ1Vjy3TJex/GJgyfI0jth5pZ8+QZNvVWasCFDm/3yZd0SU86yI9jAECj7FT7aQtN
IqVzSVvFsKQ2yTA02OQL9y5NZ3GEiJNid1k8WNbI/bgIcjzBxsxFUIfjeM0yutqWViyfAGtFF3z0
8oW7IR3KqvOWCJOXwejzjUGRzAFQt3ZEZvFSbYuXueNC5tkks8BzINcySJ0VzbSfeiKj2NiozzUa
Lal8L/0eSsIarmtoUiyJ2ONSE1B0Er6jsOgoLnHz0XlVvaZeAo/SHXIfXTX4mo+eZOCB/zfyMBv5
Vx9o7Ph818FF+1SuJwqs3gr4bc0KrAOGrNk3uz1xxlCEEYwTUeE7tqKtoIr8WgSqe5BcCwATTR2A
l2VPR+M5RvmygPXisDsnxs4mzqL4hzMcnAPojk1RDaRmjGy4RmYU1J+DCtrUohabqGo5z1X77VeB
f8Ufq9iOaRZ+EyDJ9xnxi9uxVyUe8jk6W6oEzkDw5yYN3QovJ0yslcoobLbhYq3Cli13nNwHcWNf
8NnIIwlABkrTH5+ddgB17pTxaaxt92HQBbf6ER+ezFxeGLHr7DMu6Xgko3RnziCMpqkdC4aCKr5j
zmh2VNU0j8ZEMRSorfCGZktxhf29p3tZJleOh2DZeGXzaJVODg3CCDZ1yS7DMUoj3zaD8Wp3SfSR
xqypCLi59m4gvbfkQcdX7UbBR0bnarX17Sy76dNkfhxCiGHmoqdWcx++1wr7ep/oY2CV/tfkxz0Q
wj444gZlEemGGU5CGstPMuyxKcFzx19DE054oqyx/uj65Y2lEEhwJNNpU7Xx9KQEo2BeVeVR45rb
QXuAXxoRLSKtykvNhlNpzBBCV0aFQFFOJjER07f5o6fdBZZutRVVnJ59u/SeXJVWRwuP6rawTarz
TC5rXWNPp7Y1aLst8/qAN6V8FJjAfnQBRJ4krbx4AQKyH9jqPdL2fEPoS+6HOF4qh6G+luulSBFf
GVV5epv0ARKm3Q0O+7XJMP8w31QAm2xgviFuCswmnXWTjyZcLaYZQftWO94YcrDbLSYYBxcwyk8E
2tjt9pUUwYuFPHM91LnaFgTJNxmBFB7hyMe4ZsXs7hqjZeHOhbgPL/FQpy9phZLdNRXTdmNY1qMv
JU1NdFBjK0mX3C9DUHh2g9I69Crwz2M5W3geLCeAwZzYvDIi+livs0EY2KRctoHreC7NF7dI7Kva
wBULcobgblRZPyniQrd2l0d4DY7c0ZSFIkubbYxLIbIB8vi1FA9dBveMJjbIdF2CzXO0ath78fDH
rKvFxJrZ1a4wsZfhQ1PFMTZc82HIKvhwbrh8aAreBx+WB5BS0yYPUt2VwGUScyTr1iVd+1kCYUkO
bZirF6MLivdS1N5REiZ+CqZpeFAlLkVAXPDnw5kVICchc/GQGDVAplq+TJh0roMQJIyYA33Ne7F9
MUnl7VPMbkvpWhjfV+BqBYXAtfzopV0mq1Cxs7VaO7wr9eAfbay4F0vW4VXSxqZe5SOTY995/qPF
UUFdey8VHG9dcJvt05LmhSj+cYyILt4gweURF/2jT+gBXu3oXAPgcp7xfkOXz4IU22VfQk9qx6FE
hQrmW2E1EH9cIzwlYQ6KLRrEQ6Pp1WTVbdnEsLE3JRsJHeSeut0SdvbiLR+YhtakpoY/81yWd/5c
eeuw7oJtyhb9ERpPzP0gsVx4At1sHlRetzT0uDj3stqLCb2xMRrXTZ75B7f0mbH7ZaRAVyLvbyA5
7C2/Lp+6IuOOgL96p8qRQj6qYDZsW+ojI2B9GDIDS79HR+JqmpOSeS7XWKaa4Lae5/nUgR55t42G
3XI+Bke3wwrZJ4Pczzb43sb2BtxYJdYZm6A2TNP6ZoJBsyZ/kBNS6aaDHPp4N0cBNVIMTs9Y4RTf
rDUu+0+Sq8VY76qodLaTS8BhBdVWkdK0qz95rstv3pbzfeqW+cVp6474Ez9ybgZDdZdlMrgvmio5
4qUeWFlW4BCrNsSS2iMKnZgSfRqgeoOXZIsmzSuP9I/PEqhVZ9HI5G6kpoHeBhv3Lkm8/lMz8VQr
x5gtDg/HtC8w4ow/vGChxxttAyKs7+lT3AI34AJpNjDxV5F0K6pru6b8dLIh+phzs7hUfZ/cRm5L
ZEN08sskyNdvMmwumpu0Q9cyr9gXbPwjF1BSNtd5a5dHFQX1g2nLIlnJKR+f06Eyu5XVZND3R7I6
f1jHTzRDt2lDpWRd9gQIC5HeENmW7tovbfWtk0iaq5nKZDbuicaaHZVMheuO0rsX2E4za3aQPuWG
x8o+F76D081wvHot7FneuCoQ3pZXrNtSe8DHtelM79yLNg74SvxvU6uxfMQXnd/ZtilfEYIwMfFX
2VFr4PQUj2BnZOyvytkgt+Q2j+gP+aWuMQej6vvdmjlRXHORUvdGOXUx91QJJm4UAAClSz4h15V5
6EzBgEl7qtobeiLe1oXKP3YM2mvW2PlnC5PvYUDGISBPq8oapEAAUGw2yi+f9immV0V2YZj9DON3
h9Jos/dgIqjrgGpnCt5/Ghw4f3pTEKFQldeco2Hihyw7Fvu7Cqo/wrIpnXQ9SGNcOJHY3FYER2MC
cXyxlTP0zN9C0LyrVcNzLbOEvguWCzI82uU876fOzG8wh8TP7O7iHZDO6o7wuUDOtt5g1hvX+JGy
5zz2HHzQnrmCIR7zRFPMt6n9KsI21sYEMHuh0jMtZ2zvgjaJXlmvjsVeZDGxrExgZZA+pq9VhoR8
agvw9bR2oNN3ZVrsZerIp+XvmObFiNVw5rfzYqbVGldV6KVvIMvg+heRvqQBaP6s4nGY4kydJRiy
dc9/hwwa9ldJbeUYn5voo2lbCmDLsj7zhopRvRvznnOu38+TYIrNsh7/vV3x8WnpW3+IYAxcF6GQ
kCJa37rlT0oNsAJkcWUFOH6RpQxcdnUEj7Y3J+tHgUlP9yEneAjDBTdZ4FojWTDRZ0/SQLnxMXvx
kLXq6KSu9kGOyII0jdOe46Y0bitTzjONd+Q/RajiZ5Wbwd2g0Jrcwu7+pJkydkQvsa8w3MVrrJ88
k0kvhbWNo75rtwrxD68z1kIqGj3704W4eJ3gaEWdBBrJhIkPF81KBAx4jsPFfBXM8bg1BoEtrLZ6
7HewCleFlO6rTLSGgSKbZtWaoBRWJu/yGbEtiu/byuPY8KlqSVZjZZKRmTGgPcpEznBAp6k5oCAh
3kfBQP9j6kX6RxQhvb0W+6UO4CCeZN5Nd1k6wBoZvGkJSgWyhR4d2WO69uuEbsLctsdjES1r+3Gc
xUeHmQfymvFWoeo9WRQV7Xr+ccNdJv5TOn1zCsCPQvaU8bwHPhTdlSU3HB3K5mF0BrWn0FsfCnN2
fkgWim/dqfqJs9a+ZIS6Xr06nfirDk3/oZ1IdiMSdRP9HhoqBrdMSfPFcgENtVQ/fTz1j1hz0sc5
T/oZJ6mHH6QJCwcD4HTDhM9d2klPbSj1J7NItK3jArSPDhs+0HmT3BGo8WzO9H7aV12ePuZWmYAn
aKm94Uy+DVwfNE2oHHvf2ykePsNw+j2SjA17i0f6WgsgCyQSM2RVCaQ0SHMqR3XhIwyxwFI8w9F8
FavaOtXKEo+1kQUaCSUruHMk2UlbxJJhyE2cw2FGS0Yd1Jpfao/JSomOCiW3zG6FnN3raYqH96r3
7HWf2lW/aqDK3QkzyaCvVuF4Z8ZWdg81zn8QhjPe1hx4n+A76re+aHNuTVFIXL8t/4ydB3FC9ins
yQi5oJ/QZmp83Vd179LyKJfuzChvyhWGdxQajuvnhsLPkeQRToIKWPftQLafoo4uTZ5TfJ7vqGj4
KjxObKKX82Ya2m6bCNCD7DCUc8vIyj6oszOPIHdGJqSv/Q7MjQ2VRNcEaUMkypMMjCWgVLOesW37
haSSdSiSNj2BsSNmVzfcN6ymvKo8nwqlMKgeJ126l9bNXK7AdWWecjdOuf1a2QG8DHB/xV70qszK
ns9gm5/zKkMkVYNK6Qy30veortxdk2ZYtrC+P1kdjaqgFgZ9TJx8uEbHmS6xJSpEEEUTbe7PB/xj
5Epnv3dQHHO8DbnBhpdgTboLKzjg/Jnz01CQ0OeALgmItaCWxm4S5qpGL93y/PrPnC+LHbkM50dd
pcY9RnEiLU0oD/4g0mLltKaJKEeYqVzGGASdkP+8DcdrpJ7h4HfefM8On1oqL7AeGDWGm2pK6nur
TBeo6GS52GcC70Gksf8SkZv9UaMdPPvLd4GWgn01g6DwwgtrRGYq7fYghRMs6Bf/hVXwdBpJCUHl
Kgyaqhj1ZS4hfg6yOFZJUmw4ewAJtCERpy7ojoXJPYKeo6Q49rhGQKwO5IS5M3VEkkJrujP8wbp0
SB1oBNP0gILpilU34z9f87oXV4x4CbUwdRQSyinh3ThCzO9x5+AprmfPP+VKjy8JBrmQmXiMX7nu
olLKcqSeyHflxqPcAR+0M4j7oKxIkgQa4oIuZcYSz2AXLU00UTgiKP6t191KdEvC2/ZknttIU4No
2f0DTPb+OIopuKkAbYGYKtPskLXaYdJU6hsq1KIYBDJ/EqPHlZJo68lBHWExzcVtiTwh0SLIOA9Z
5xkHp2JnvCHOW9+EkHY/IMiA7qf+rMEi21KT68YQrCGuwEeImzUfGExPHbvheIXO3fEztzXSYwo/
VmhC2uzNmIpKo2PLM6EU3DoyNo6OTIxrJxLvZZsBMiAB1pNqsSFRhX7S7FMrnO7pIn0Q5KjWvQzz
dT3Ew1FwUd3KIUrOkBTHpxioNzCETNFaS5mIdIfxE4tbvYHNkbz4uqS9k2w5KWUawfXKT/WwQwNp
1jTlIo0ZscECnta/c2/lzmc8W82hcALj7HP/IdxacTBH2fTQ5MCa+SikG42eDZHA7JqfJMFIT3+W
fJgraz72E0+ncCqIVqb0dnhus5t5cWlXGQFeICquyVDQsaBG/iDJWEtj5ykUuJqdIR5wymiRZ+u9
F8bGPkffemj6sTy57dyc48hmqkVwJA6a2JP4Acmsb7Ji9vGCRvGaD1y8p8oAJH+tu/rGzEr7Jvcx
gK1n5RlPfTA1dK9QU/faTjI4SeiX7erfsX1qrUU67aIeI9W6WuTsUQbpW9KZ4Q5dmCt0rlv4BgGv
QFUNoFQ8nqxnS0zVnSMjcVHUVLX/F7Of9a8uGiw0LmA+F3gg0VVk/392+6kmZXHd6RbFLxyah4ha
j0e3s2Y+O/GSLWdIgj5qReYmY4aicmtiO0+T+84xW71NeWlu/p+YtvbfxfVH9t3898UN9gUgo47D
qP0f//yvzV//Pfwulqqff/oX2O5xO9113/V0/910Kb/0f8EX/7P/53/7/s/gHS1FWZAAzvh/8mQ9
fqcfefiR/0v70N9/5d88WdZfbDBTNh1d/H7CtOEo/o3y6P5F0CqCvCWU5VroUP/oyfItR/jYUgmE
mhRv/p3yaNHESY8RCzzPAzwm1X+J8uh6//o0KaIiFiWXruUAQOdr/vPTFCce0qYeQmRlab96y2DV
6arh6uCDGGl1I2+RRO1Dh81qxXIEWKs5NeawKQbJGPM7udnaEDuH68glbIv2sVxGvMqZRjzIv5Pf
hPLa7hqODeqGCSwxcweUPa+oGWBw7P46RC7zpDvO3jEeGONxfSIMbx3E7+vqdwwNpsz+MttADwhq
NUdzkCSUxf3OsEKR6cMjDRRvTZU0KRPMX7W9x4di3ruZHgmKc9HrNgY9ROVpWiZmTvsUC/sw5lAW
GlU8OYE0uJ2lVfOgsUAd40pF123RIUrzQjVfaJeJX0STjNxa3SAxybyRTBpU0l/aUFXgdhyYtEDC
n824zUKo25jBKRq0UAKMzGfzIrVjjdvgVy3wJu6YnJW28QeahX1hpcVo1AzIFyuCIfqlJbkw4ERp
xgfBPy7MDW9RKPikg6UuwDDS1lQy/A2LoOEkAKxW7IX8Q/mreJSL+MEIHdx3iyBC3mncDkxsnKYV
zo1sdrw7XnHFD/606o8Vzupq/NVYgnaGjeSyeMcDgw/dVOPGn2tkGYaQ57Ip4O0kZbxzFvkGV3J+
qswghbmGuOMb0rgxE42p3k/oNAfmd1CLJuSAZz6KRSeCPmy+V4t2REFJcFssehLrk2LH3wciU7/o
TXhiqkNt1fOx1pm/5kYw0ILluSQmu/FIwVD5VJLB2EFBLRBPF1VL/QpcPjidBX75zFaMBBrpHjot
RuTtieySD1ahK9nNVcSt0EQc5LPEGPMX1ID4hoxseedqQQUThLt5a1WyOgnWzM+s6JsP51ehK37V
OitT7HZV2w+IwNN81eAqRBlG3RNg0w5W2/a3zDFsvDM7Rz9hg3DM/ioO/uqE2nOuZebZh2zC9Ixv
OzvLRVkM3CH+MRe1cQhthEffzd13gAjIkd2iTLpMMWv9K1dGYRxeuWaeEWNAzYwY5O+cKlGkVRax
c150z/JXAp0WNXT0PIRRa9FITadvX0BX6etOWRYlSLm8NhdVVVRpeWSqsrjYptI4NKODJN23kVoH
XG8fMbaLpy5zh4MaxumzWdTb1KtadL3Aaz/TX3l3jtqQO+Kv7CvxR+3yRQu2HX+RhWk4VxQWuO4N
Ls9sF/dRDd3qV07GGVntK6w8Vxn6FPmeINqXi/gcJdp+7BdBOlikaT4z/dLmUBAS6Gx5Vfyq2N6v
ot2FXOZARjTc9lUIk7Va1O8wt9vFM6nf1UQAfx1RVFJs/KDvrpy+wmgx/ErpqZWIdOWmBbjDRWvv
8qE/J0Nknq1fKZ6SYGT5elHoQe155TZbdPsCv9Wzm7TZncdke78ozxyMLdDUrWFO44+tccKutETf
X0vosrtEDxSzZsm4FIIYjDCEkfPsSOAj2cfZUJEd9odUr8bBpBWjtDlrIr8FWeRZoPjnmKHUmwx1
wtvC5y533J8xaP/q0Vwq1vFwEtcGglq3/dkPDNvDqDNOTPiVhTUFolZyNlRq2dtC0tvTTL53TIFP
wkhp3LdR5LBl5xAn1VBjBwS1UHf7wErzSzVBOEdRCctsX6jRxIZhTK/TkFGKrMz8nqUOTTLKXWif
Hcw1Ck65Fg9xf5OWrUXeLvbSc68XWgr3k+ynxhfwXlQyD0lC1vpkd9Inn+K1G5nXEgchTMBNRcy6
YRfvoZOr2kckaTE4b3F5JKcASfzcxL5D6rIqHwDXN/RipX3drSqXiMY2J/VDPWY3ZD/kTwEDRDw2
z05fiisvmarPwnXsJyCxcgAAKLDHjtq/4+1tu4c0Gsq3oWU9z8jW0zTEKk/FGzh+0Tdwvj7e5ib9
t5sMK9I5JFECH2joiPklYQmCjjc3a+lCZRM9wOOE0Gh0jneOZxn8Kfik9tuy6MV9A5dOreuMjNYa
JCYVnKHXhy/jlIQYK7rxNWpy/cQWxFpsjOQb6hGRszcqTv9gbo6DRuMj2l8RNXKhlXct8ejVPMmU
wvqo+3C9hPZ5XbnfMYPGwai84ka3JN4JwHY2DaujOpK3HMh1k/HGl6yYy+ChqO9q0u17Fsno7GGo
iQ9cGVkE5D6I176sS8jJeQ8By3HyW0SdYc/vFL8DfAZuBOp1T7Wu/sSfDO6zVDOHkT3oe7pGaGlw
Iqc/t4I8E0SQ9nMIiuRZ2/1TaI+ZwevJS9kjR3AeVkHn5y84BJ5GioN2BHLdG6fAAOIIGg1Y9kQI
X4zs9iYDK//aYzh60nmffjZD0lxJBTnOn8BPu13d3GWMCrR26cAc4RXTfMbgKOnQScY62E0cdoci
cKJF5p+upKzwbE2Fu8wrpTVfJdhtvtwpDu5yUD2LIRxibmcBv2gwRz6WUWwdA7/TH9iQ3swysTlI
pVeu8qZJ7we3Ce6yTiTPMgS5gaUqOtkiFyvRjM2p7NtgRZWVxL7d9SMNWXNwx3XBu2RmTn1SZCTc
COqYt24Pngbhtb5wJcTiJMWQrSMqptyVoRRzSIGR6w3FGKty63gfRBadYYVFLn4zQHRfpUZe0CXb
9WyCcp1uQkd3161jeW8eZgqWkoB2jtoi3LVmgeccMUkhOczATU++G+BWM2l828SIKzsEArGr/aK9
jAAXbIQSPz8ha03PWTM4Xw4ZnccWIe6eBThoOxnMfwoaE3HQ9pV1CbOlbSUs7PpJFRjgAeZn+ZWf
KudUdRUQnHkuXqM8lu9+nrKmiQzmwCFwdp7Vlvi5Yh9/b2rXdw2zxV2IdRSDm+rgZyXhq6PMhv2+
6cLaD4sLhWcG8BGeg53Z5N2wgIfwqrvVuAnqCr+Dk+evVuFRQgy7hlBn3R3buooAjvnZqSEqsy1D
h5S8OaT1l+HPdrRxMPHvdO/l+zxgzeMVnOn5PIRbSRXFldZ2zM9OeDdRrAXdfuW0trB1Py2L0+su
sfojP2nrPSbfc2jdqQXEaaKmV2X6ob2+Zqi23HsGuqUkOTc5YdhjfYaxBnklgbl2nuLdRulgdzeV
Ih5XwqysK+0OBmW0hfHuCyveu61SfCQnGNaxn5b+AqrIP1XrWbd1r0FSwGWOwfLG475IcPquQt7c
55m12KKrdxjDG6BfYMyKh57Z4WlOvO4uEUN1JapZrAl4uldECeZniszKvcLes+/anqXg7EXbLOni
Ayv3cEcHGfvoZtk62kV7hL3UvlVm0X/MvVVvrWkeb4LSQLhShcvrpclm6HLE8LmK+Hv4Ow6xjZ6v
NKflJZ898d5kdEPW2diwe+ayAMMRRTaOMqgzI63Oe3+WOJVyyxgvVU4enGAXCqDrWsmpKcrmfhoL
b4cK632Z/kTIMGh4B0+47999ipz4IJle8ow129rSp+Bf4xVKXz3arW+EbVukwUwP82XEaS6T3Lpl
nSN/ZF0XL3CJDAjQ2GXnoDW/RiO34Mo2HBV+5tcf4cRiKUXJugsjrqFTkI0XzwpGbk1V/Wgmovhg
gzlue7T6jTbxApusnbKVSWKRsCE62VNajZnE6uMsJ5shtoYwGSlS3rn3EO/jo9uIH4BJ/inEKU3O
LnfS4wDXbTPw3n2uY6w8tdl0ILsKp9zRCGE/pTIo+21EUPu5t7Lw0dVTfB+BUY5WHqfIshcYloIQ
0dwmbluiQ0o2pXZYTIdaCxgqVVb192GBNZF9hjmf00CF+7YM5H0HQfszVBqJKLPp4TJGkutW5V1E
CHGzwkL5pExc7G0WGWsjM/sn+ALGJkpVuPTP9vqIZUqsJrA2RxxznLO6r1/rxDYffBE4d50YXBpQ
tI070ZGIQVZ37RUu5tW8BYobDFAcwm8mI7adSWmGAHwHAdiF5XoFNCjJb8kAa8I6SSpvG3yIvEkq
AViGitYHRJ64WJuEsV+Jy/OuFDia8F93uX7pZOTQYuKDJtbg1nd24TFAUs4L3z7qkzvgh+HtFNju
U5N4C1kRKkORqWlnlnO5Hyqd3tKPy+LYs94H33U2Vl+lZ1lNTHy6bcjfiamGnB/Mw5XFp3hD3Xh0
Y7o2i6KIVTGXjES9zVZgUCVomqvOVAEdXwIyAScEHOhKukALMq87y8iT6YYpHXSeW7rZ8qTyGLqy
sAocCaw9Czi/XEwcMEzjrHvMAmnvvVu/29KxLF34hcsStVnWqeWyWHUzFewU/rK3/9/FIwqnEVn+
91k+DqWP+h8jfH/9BX+Ti7y/2OzxfeX4ROT+US7y7L+wOF/I1ahGtiT393e5SLh/kcKkQ8SjWlL5
riCJ2xRdG/3HvwnnL/wK5fm2yerAZVb9r2T4hHSXLPE/hqX5OgR+LcuRDCz8noue9PVxH+dh8x//
Zv171au0yflkk2C/8+Zh4IED/apDZ6a90aepqOgu9PMewToudCw08B4oXjFx088H95blaHIyY1ZF
aoJ/DkaO7qvFCo73ngVBVlyrZAjAFg8Wbw+2JEWt6mMFZVCz1jhnVTmeRcbRlYbWFb2ch95m7VxW
YcXdNDoA76LHzRLpOU2dnYEUfSyG6YZF8bBhCTBfTwxTg9LfpVnIpzITfwQYpzZcNi9q/k5JSJ7L
oXDPUxlvMzMej2nnH3L2toecofd/UncmS3YjWXN+IrRhHrYXuPOQcyYzNzAmWQwEZkRgfvr/u5TM
SpLJZKaFFtqwu7qqWck7BOL4cf+88IQ8kMRDpyHsJFmIbJp5ThwrKlCBW+QQHHF9Yd4Go5cbuVbe
oyN4lqfdR8Q3mJ0VEGYz3zUhEd0IqaKGpmuuttqyCqjRNQ5VClw+VNzP3aX+gKHA1Efh2GA+sh5v
ON6UtRVTRUCjKONUkW8ufEgoYnDYwZn5NWKduEdHsA8mOq8iVVKb2tqumrLnQU/dOQrKSznjLl7k
mHQQqfD+sAsCbETbbtbne2T58W8abGtP7MR8dxVIJihjpRWKE87oPJkXWoXLwMkubdD2MRy/ZmOB
r8YWZf4z9X67D8MZXDNukstcswBxwkBtx0C6e4NUUdy2wttXWnY4xvNHQla0/bY15VM+1k921Bcv
jXYNSgB4CtN69Fz7VyWjYOv37qEDm3mY5tXaN7a1XxYW8126EFBx6GBoTZB9imU0NO0OBAw2krhU
y7Jti/ZHIeWwcxbjZb6LDWQK0yQquTtzUwLy7bj5gYIreolXol+aMexG09Rvu+kWDJC0Anqe/sNT
cKEhm2qCVO+yFqyOR/3oZgya8TLNXMlzdokS78i+rFL2Nrh16fmsgPMQRcqw5lRlAVnSoEyBcEZ2
7Bvgx0zN334x8zMISC/z2kC1JtdHBRtMmHSYk0y52N1Xmrb9FIN9FMI9sxldk4HHP5Nx+uArUi9W
6N0jFet8mTJAjmpGMzFhqWcVmBl81e62c1j2L8IZTplNG6IdiEuEMXRXTQa7Whsj2crtJUaRgNfl
UVDa5aBG81ZbR3/Nrvk6r7eS0MOBLQizdbnJrDS9ApV1+W6z0aqrcgVCHD5QREUH+JARg2tcMJxc
YhcQQ2MWwBLz8+pq4Vy5kyhQG/xNkXIdIktjXIbGSnRPyMmqffV7ScG68jnq52z5gxp0GNYSJW7R
aKvKHM5YMbqbnP3fdT6LPRi46hkjwkcdfmOc2tDyG13tKiQ4bymPyXboDzRsRUnlEtUl32Psx8V/
X9E/IARXLfDS6qfQyrsh4MDImPJz6MhrI+HFyz6Au+Y0z76P2dfFnN4sOLpbJo1RX2bh2ZdWySBh
PYVxLOfc47M7w7FjR32gUTAhKFHtQS3tA6Obtua9h2Os9SX32Gq2S3bw5anrsxbG0J0j3ONxzlNv
3OlAXekWuatkwXCq9WvbeeLZlMLkCwMmHSbotsLrciC8026Z/clBVI69zzuwY7qS+0Gzt7YjmDos
VzHdeJo1tARaV5fEc7uPtpzpOdfNq4k1aD96HVNukz4OLhfMYcwpXwmrq2xM60RScKL3fX3wZteP
dcfUnDXzzxwbx+voUKuOIcduAD3V7Yjx3n0dLBlux5VmTFa68NThJG8Cq+HU0tEvb/EWfPBwE9BX
qJ8s2vFcYS0JmycbCdeLqncNM/G1937XGIcSOQfqRN662EVF9KMYPLGrqvJ7jPxg64HETDJO/m1j
ad7LHINM5iI1mplaExooS420YidOcaEge3zl+jycW4twsMNc+rU65nszowWDB5nOLsraLleknevA
+pWTLeND01VQ600siaN3rFH4N3oALi5E+xgBwcOIKpLB7N9wZiyHSKMTirrw9gqi4pZsTzzTH0jS
S/2CjPaaszhe2Wm6uDmhTvb7MvIOGLi/DKuYDowV8TLWwUWq24DedAKHgUSGYZYkSwtEv2YGqEzM
szLHMNG1cbe2K51IZ2nkcR+S4xlG0z24BCkZPaGVh3nAqtk1dexOCMkBT+utX/p2LDrKaf7+MjAQ
7seQVFMEufyAibfc6Xs1CNG/nhTPwqQbELtdhgyLZ7oYCeTuO8IDbQh+0YbHHGyyBmhUa68N79UI
Ibq2lmSdexU3A3DQO7fCTsOPTjvFOc2Kz6pRoOLCvTtNxZ5IF52X3Z1yxsVCfBSD4V+pLj+B5qN4
04Bvrlrfin0sQ8Sfc6L1ugAHTFm9AiSy9T39iRvPiDn+1y3iDtx8XpYdaZF3zDbTph5pfm5D+hCC
iZfUfFycAs6P4zbxpBZW3TNZwtqwzlx8IW+ZjFs1y36rqeXrPF4zudUW5bXD4qI3lDglccxE9E+w
uumXY025W6LL0Pmx+uN7SmZSVEN6Nu5FOnlhXqtyMK9pee/DonqnqMWDHPqnOkNd+vsL9qgnAlD4
l8YxOyFTHpvZI+VQuEUszeiwUgr9QM2M7NNDrlrJSpsRZtPbTREHxJ4f2WfA3GzUsTD0J9ZQEruY
z/jGTde/v1S0j+falwe7hPqcW1vzHpFz1pFCrwoeIFlHRNYfdoWdLAjb58munpWL+KRQdSnbXRmW
ihdT7tCez2a5ZrRq+ns6Nv0dvkg0JwtqW8vIjS50yqwF4I8nfywfUXRqrfcgMKnGcqeX1sR8BCIB
CszS792FMdKp2q8wpc5CvKw86Sr0RroPRPYXAsgZ6LzPyzxtJT/hZKqvAX/NzNOA/SFytBPYBmbM
6YjROYk6Y4t9D/F23mc+tvQgdd6cRb2xDiQ061JoPBYB3bgz85h41Wh7YPDFR2eSh1f+PdlAhqb2
XtrBeaO8cSqKp+UaLCxGVCdpBqeA0fLmbx7j/mbSbvXiGrjS6Cn3zlmniSEvEKumwXmEdxpuOAVB
6k3OxCLANU64D4BEkGh4U0M77rNuHeK+Knf24nTnqY3krSk4KR1c/JgL/W/Wo4mSPYGWxXkGRfkl
KbpIaCOBihrRJrBiIioXUC5mfSPIsLN75v4iP8EwhaVGG6XoU+Tyvi6fAjs6dyn9KUH+PdcSNbzJ
qPfyDOzgIMLVYB/vyTj2FcZjcac+kVG8Tk7+M2+RAOvgHHnV+xq4V1v7uOW8eSv54hAAZb3l6yLW
6AeHOgVbyHN13WE1AbM7gBxjgD4SrSRXW4GV5Di9kTCAcgA5Gff92TD5k+fcpWfZYs8iA34yzYlO
zqBeTijrVx8K9cW9/+JQlaMtO3qz1T9itssjR8k51OVyAcPf83l7yux2ecLlvCZ1qmAP+3LaoEKq
Z6xLMcF+7x+l1Jt4HiBjXarJbB///tJF5VeZj48Gxr+bgkfMpUUte5c9xZPMugbinCZ4S2T9uNif
KlvtXxkcwVhZXfpgT4nBKY4Pt5FXnrrNOffBhtg2N0IBbvBSWM7KfBCWe9InVCrNdXNwiAQ+KaeS
5zYf3/iuzg9ma6d7xLQ8tnpcpCKY4JhahgH1gLdDw9p4zKf7WsJnJfP3L2u8q4+1yaIQ22B74kCp
VABUAn4ETbS05HA+xHMh3iyI7xcMabAs6PFjXfIlq1rHFb7RGEACp5py466jYwqIwMY0VjBJWXGd
q/7THMnZShPrb8+Suy5Zd6s754qPYJ63YrdgUN8RWVPXas12Ew7O2LfRObBVPINZ+FKTR6kc21tU
+R/NqgUn7ZWS2lsplmOV3UHSFcABmF405gTzfCqU+9xUUU7QhyesP9GfBVCt43CfYccbcTuPDVdh
/v0od8wyAGQEEVi9LGwxpUp6v8hjeYf2l0vVnC2MxObQPmChD7c2+UW4UXQb8yUnB/zocTKwqEmv
XORSarjqInGq6YE7yzdb73td00DtFU2HZDK7nY6IO0xNlYTjIra6wA0UdcshzNPPSXA7obyOmxbL
PJJe1X7JGuaDDB5HaizFNuPKKWFcbDzD++1EeriWGP8SXD57uEp4QFO6Y4z5j+vUH7Uuf2AF3yKl
L++LBZDDm4Bs119jZ8zMWWhws2RpJBwOreVhHnf5pFGiwNjEZqkd6uepjvPr6ygpv1PVb9s78mZf
uex5bO3Xj1Glv91SPyD24PVay+d2ci4Z11YKppa3eVII+qbLeWnVelNE6wN1wOzOlfsLngWfl278
AZQw7gxmgEWGe/5cWAQyz0jcNfwl6dniIYYLHoPXBMSP52vhjBc+3CAr5TuYGELEztErRHWiGuMP
ex2W8o54YAVHvWPRXyT5QvxyJb50UMN76ohIhwT6Sbctx57Rf/eNymNwec8uM7fFnpNU5p0E5OoL
85WluKvgSvXifmz2MPomPhJ2mwjjH8/1uS6scDZmzAhxkAt5hR1cxMJs+2RZoyUJMMli44gtPp8b
2yi4so/OZbK9Mc6n9AciC090+qDtKPjwLLrwSljnuQfRb8m+nVQc84XaaOkJwMOZF9c9Tx5PFSdq
pS9dEDTvjJoTlfEe2cYho3HGHv2dO9JpLLLy4Dv9q+3k4Rl7OvZvXkF+X/1Z5zVO5jmY71/bVykA
BMOTGy59BPqjmQgk+UOzRftGTZn702IHRBm7SzMZT5M5pAwyIU8CykCTOvKp6Qp4foAhNY+kOBJK
QV0qwS6dWB3KaDqK7fwDTiHOrWJsdjhgjL1wnR9Rv8tIC536MPyE3z6dHJfaiEZTjNOQaoxT4SJh
a1JeMsNuP/aPMiySfPCgEjjcPnA/4LRl385r3PQ7eBtZAuqIhkLoCrRGL3qbidHdTkP+KsybHDJz
S+Brwh4rGWV7D7HFOrVyMeMCAZjOBv0p23LdC5C/8YQFmh9TiduIihq6eGZNr8t3a70+dDPP67Eb
eqYLCsW55Z1BONA9UVa3EJrU/T+zfJKfLo9cMktCsHogg0qUAIzPVrzhGj9FuvJ5aL+0ns1+ueMB
tQQ48ou0Zmq00LkyI9/LeiUV0hnLls6edAjFs/XdeIk3ue1BjbbYYxUtdr3gUB+r+U/ZWf84RAri
DEkjpnUsPE3iVwfx95iH5s/MNG/aR6jw+tokrddgxqLxzl6ZBktwrTsaKCg+01SNSek81lZ4c5nI
MVxRZND1JZoNXnOvpikgHShZUABf0IK98OAjdqvQT/gy12zr5z/a80BrzJimHVkcPeEVSdviFhia
/DEbeLuaDB1FuBzEmZYNhbglHRJlJPaj9H9SxkiReprH7CDrfTSmF44DesKIK4/T/KlY1m5F692g
IGGP9ccE0h/fEXIIvMv0Zw1ySxYNGQaCzqRxiI5N+KGy5XkOTEpaJVD88lIpG0qygxjA8JASbq+4
8PNeuET0kya7q9++ubWakSdRAa7T699qlXNi5OKTjOeU5O5R5AHmejrzuNC86FLfxx3WRgx32sFT
a07IR9m47UMJnzjM+LCs2Ejxwm7axrDiQAumJPyeu0wEXAFyKif4LIEDjCv//qBfWPksvrmf5vRr
4ighy1A/UP8R0jiA0YVBo+D+RHB31OmOa+M7OaKA9m//pQFdkihT2Iwnj+PodIcmQg6LMBawdX9c
vT67YqvguSrG1/KDmtKUVM5lYCYuOsFXEKX2GFFJjMMHR7lQr2LGM5HyPCbymH3BrdgRBXSSmV4x
Xl/3t6vTr6zxPvLZmDeNIIgRtXcvSJh45FRy9nsbZeYjsEo2NV7+0ldFzrcSXtfavDPM/WMJXqUC
VEqs0pHoIc/Fopp+q47Z0+hufjo6wEyGed9aFWs6HhBsn8kHRS5J2lWfIqM8YtuXiADDg2AC2Th1
T+tuZLjnei7Pk8YQbYmJpUide5RTVsQV/agmxEtQrvIpAZh6rNqmOV44RqtjNRtblEwIDkGZEmBE
gKptqmiLLtxaTDc8l8pDJLEi9D1xaRYs1WFGo+NeDQQn4ks+FMeOZRbZbVaNJVgqh8/t92SvPFBC
CcKlBKJE3h8KbSP942wM+tQDYnCq8f5ziBZwBsVqHTmidCYGnZX9heQd1B9Nw6uz0MOwflqO/ZmG
4L3swUaFmsUNR/92Fu2T0djpIfCG3wEOg92SjUccGLiijS8TysbBuHtnFkKjG3O8eo3b7Er3OlHh
dXL9LW5+Nt/T/DYb7ltaVs91xVNaBLNISEUVMQ6gqBL7CiZKjNDpwh0Or9hNwHYr24wn6pTjtZ1v
A+SFbQ20Ni07IMXlI+u4BwWaFwRs/SZ7zjRMGkz8BlaUyumjbdhWAKE0NOVu5orZR9mYBM5dsx34
2aOPwG2IWUO6S8a1ujhW8EmaOulV9DlK1unFQIltf4eGrtZFMTh6egr2do+bMyVE1fbdc9fRM6S7
VFEv5bxQ62Y8S45bYGHTDxExzbmcuCPyae9FbwIz6wavE+cyyoGwpq/U4XhqwV+r8IdvjiRubfuF
ddiTMuwnw2seahLIXAmG+2t/UZXzaHSePkRpfjD5FkREPgLffIOMw6N0SS+8j0Qh6JMgwwhWB19/
4b/4DZJHWUzPY8TT9W/rh+ifPW7s3ITQ4uQU8ByBSLEELUpmRB4rMrZMmmpb82AD3VxNHwt/M8Zq
TuQQXO8V3nOEz/O51SAOKhuicJWNJ8sOcMUGnCeFK42rP5aXurRq1se4NAY6fwHEF/SJ2ewuHT9N
0Bbsg5cNj9huHzHj6iTX+tau19CLRT3UsVEuKQyG8Jqb+XAiiIIIg3V/llUaC+dXAAbugq60r9wu
P8IoOlm16vYhropN27IiICFIc/TB1TSpTgZ3xCl8LyUeE5WmDyHNgpcGz4IrKhpYWFltcKcCBtZy
V+FIJJljIzyjAA5s9jdI3hNtleZNWBQeDPWjtSrKxrmI6Lx8G/KCJhITaXbxCaZgwsSc0r2yFxo3
fkEUlL66MVlJJKXYMIKsNje64ltXAspPZAmpyjmpqTj2dYQqCFMctIB/1CjZRYW9ykZOwle38eHK
bVh6u5vR7h9qRWVhxdqJlFRJ4QXSDxqkGQzXdqA30y/RpvjjctcMdL/3uLixujuEw/TZROtynrhL
R2ZbP1FDyMZj2nYdXaMTJbTaYxcvDerr1xQuo+E+Yc5Lhp6FxKxTf8Nmg9YdybJoKrl/hjmcXahN
Lunbhu9D4R+UdrliUUxTWZQPzvyra0ux4KCicuXox0EtcMHN9EcEkM0sSluVLqKEdQOFXNb4mtv6
t2Rwu9DJsqNn/hiCEd5qbjFbh5JQrubgZSpVIjT8CjgbF8aGZTCOwOpZsZHi/oudaMeCNiiw4GaT
M/uMCNAEWCTPwjbP9KUaPvAPfWM5hN5YrNQ7to3YEyn7Y7k1Zb+uOyVFR54iDx08GEI112Wunlvc
5u9AoAjRDjRMtmNzszXk9a7J1VZ6ZrRn+cY1BjXsBeR/oglqQQATRwCElJ4Gfrtha4HPlPO5H1Od
KLyxQvbRI/fW69wvn6UDC8uyPsZC+Vurrk7ZQiNMSAVj0vcRN5v6YbHFL6PhXTbwv9dB/sFdkmps
/miUuWWHKad7uOJyzcMORa2Lad2yQPJhk4OKeZ+kN7nuXmlpuKv5QXGQhvGDj1UUPpg19HTsaNto
Oqir9V5UKXo5N5NIdbFu0wmSTnNDPOfTCPNK2/WFvF2QZP7LgDdhY8/yAeM6XtBwQAGuJy4e3tOg
/S9CyMlAjmdm7mVkro8tq4iN1fExNQ2QZkN2T/NvsDibGzyf/0ymfWJ9NeENZSpBko5k+B12lD3c
PzCj4X6Dt/rZzcaTHfZfk4NCMCA8weNTdCRNl3UZs5sVPZdm51xKlwcxJIEvN7RP0mrnT+SbRN1H
YZj17muRPUKBpNpLOAo6Xd0daADPkpat5rPfpk8Sdv6G3Yl3UwVApIzFXVisb4DKabET95dxrgk4
Rd16dhkjNpQG33HivfFsZDUlcxypXOWObGJCTDENfebOdKWPcL7+/W8opPN1UP2X0Rfi8O/fFLCY
gX3qMEa2Cm7mfTAquTuM7voPRiTvlMum2qeDw/117sWTykYYcDiioG6szr4mzUvw6twzxe3mFaER
Hnp+bBqGIx2aw7OY9ficpuJg05BQKvEKirq/1usWQ6y9w4FBH0gGq+2AidjHGTl+5I11onSZUdAp
84eohJJpUMETr5NtIz7x7ZwxULFGzu19NNFpIkYUTyebicPdbx56zA5upeE3ulP2EFKiVBv2AxBp
ccENdO0bmmerwLy05EgvdMp99+tEWwA9icE0bemMtPeAqHZEKbLEZqFcr76KQYcehqDkmKeuOir5
LqCWbxFqrg21T/Cf8FVCavSUwwE5tvDqAESNEfQ33Ir+I92vbzmOpFsD9/RJC05Qtj3uONsvfsUe
izcBEYN9EW9F/81O8GjUfsYJ+5XTqoyjrSBIByWbIq9uq6vMxlhK8rdYuMQV5fCidfHDYEsTrkXJ
K4ManefLr05zc/fa6m3pth5ZN1BWGGrnCSuppHDMTvv0mLfmKadvqWnBOmKdjvNIZXuvGZBiaZu0
BqhdNVmr/Z3RaTY0Tk08RPJ3yB8YHpxm2I3m+GSMjNBZOwbcGutY92fP0ahWAA8Bbr+2LfRuS7h4
R6G1hNHwllvDRGbaHQ+sVDFHtBmwkKleHxXIYgSSm+tPtPcuS77PzeEH1b/PHTbgPVu2a6qi/ACj
kehcO3GpLsdT+hPHFMXpsKQ2S7/WJN0lkKTIeQ0crNLtCPAtfxETARSO2ztKCivQ2FPEIKZh5y7h
K1HDl8LryUUHFG3WI/tMYLpPMuQ1N6aWrYFdFIlbOuVlrV02CoPRXMTqeXEYgApU8sI9NX2YgwAT
E/rRrhIsgY02MXTzc8y68rlm8hwD42OslvowrubDXJnsrf2FAZL4BAKXx2RU3mDdcscsZwKGQAaL
wHhn+8/w1lKGBBQ26ejc21Q1WIiOUw0xzZSQl3Jv3zL2A1YdKSymwljMSCQVIFE8bTSbihx0g6h/
yWhg+4p6Rq1qrDOkUImhDr2HiUOKUu8sia2CtiqPXDreb2faYwakSN2y8m1794ClyEYbGzj9fcy3
koCs3ob6b2K0+CfM2d8GhaUvf3/REPT2RUUNlFBUejSSTVfTAboe8/GEn//I9V+jwzLelg7r5Eh8
kbTKaUGmqs0u1dXXXwWg5G9BUwrr4Fs3Ky+e6uEHBgIcnqO7GyKQOAQEwCsV371F01PJsE/TdeHu
tCyG60RFpkAF6aPlgSXYzhSq3bq6GrjL2HD01ITqoU/arzwQuSz2w6LfL8W4CZmUoZNdl7GPXqYx
/RMsPtVi/COUpPpESSIvkcG37vr7TcjUu/rcMHz5mrxVunYgRWn4oyabPZVeQU4bRkumfuTLDxhb
0+k9O9nVQshOaG/FPm+43CIiPiP5+rzWFaW3fbUzYTltmxxfTweRDhynT14L6Om+o0hzs6iBkxLV
uJi5KBC1YTisO3vLMYwi5KEJzGy4Crf5Ml3zcyBoisWm+xU10dPqzgayQf8yUW6UzIP4MFoP+waU
cF7WrTGmv3lp821TGCHAyikOAY1uXFg7L9KcXLRB14z5n9BO6eXimS+Go2m9E+HCjkvFW6BoJxH+
VHBB825alS+FH6DUDw3Ne5QWINBvDG7TMUzWx7wuD5MKfqz2D8uV3wTP+VO2NHuAwkP1UdEtyFkf
sBYgI0/77az0Faaxu3HHpsKQX7ETVR8h65BIoow9ZNn0A3pkR40yBLnMwaO+Eh5bon8GxrmNKdVD
J7P3IvgKIZCjD/pfI/2XOykBYLrGjlNyxdtN4Mj3t5BU9gsWFzoVLzUAsm5V+2KZrtjZP1ID5VbB
utuUngKYtfKX3iRcJJT0TJWLlxjl9NWg02wa/YB9Ha+CwmBQg353iB2wDcBMZFcrbYkFCjq/vdYu
DBDStKZSV3HP6LSIqEwIh6LRiWYpS02wPElhHGyyKJsR5rEMu3c/evPpWgZqKwYbMWuk0kaaMpky
8Vpm2X4ITDt2zMC/k8COGNrOVeB9lGt4LrXcoO/HtTkQwzLOslufmym83hdCYLI2GISp42EUSgZD
fRLn/EgLCbfVCgmmOR3sSGwzgSm+pEWZYrT3rebOM0xIz08bpqLzXLBhZhOW014ymf1xSclquCH5
xWCiqYrwhzHrWzRfytLX29VEFB1D4zU3sZk1811cWXL+wTk6ArvGggv02hlYxM1XOuRY7VtwNC3n
V28/0w917a32ApyMC+RDyO+fOWpvlRjNycttCxAZmGtuNj6hbKmOZSDhWa4AuoGH7ZvBYveH7hnl
/JvDMsWQdPfbZEaKb6M8BtIqSEyVny21Gq2TRsmScOuNB/RNHil8rR0W3JvQ9t5XTbtc+9MxUyeO
yBPFqUNiaoRmYgfmtbzvMxvds9FiwtamxWhsHjREUJag7jEa/F0BqWpj1mmc5+PDmHePU5C9mbaL
esxixp2MRLfVk92TdwsENl9gmhRKPxF2Ke4eF7Xhk86iCFyL6qmSUtwaaK6Ilz7cQxZ4aAf81fj0
cOOP+a1fybmvA0D/0p0VENGUBlGtzrTGnNm71K8DP81+EV1OGY21HaxwOM0et6e5C4ejNuUzRz6b
IOW/1024nhyqCHJJtwFk/u/KkfZO9u4bR0R3gnPJbAT+NSCaxntSXmFuUwdebe5by0mYrwOrDXem
NpbFc2VXh5ZNMK9uhybr1pTQs6Ec5p2ouJBSgvWtgCcwdq1WUrVdzX0lAZMAygd0RzrWO9Ou7b3A
+hJrfZz9D4ie4uDMU3NyFkziCs4YyanuTftATtvRKt76zPyCokLVvcYyF5ojZoRAy4PphK+N6BL4
PhJoZs9nviDkhJOY7pLZsmMbXkWy9CmUrUjd3PmfprLcF9pvWYj6K7wWllfW7PvJHEFnC0OkXA/7
ZL6a176f5S1iubHY+XM582RJpc0+ExfbUEyYFJoHLE/9njfL/g7dsY6B8j9GwqsvhInxrKkHOCf+
mdCENBXqgs6RvTq5a2xmcKuFXl3CP9oSMae/vT5NuMovJQsJpEV5TFdq4gPXIIQ3vLKqNh6HHOpW
o6aDOa0+bj2KU73cesTSf+wcXhXgCd9UqnDErPaB/tT+CvUU2FsOTqh/gfwynJVgOGxZuefFXB3w
+WBzJIuE+NBaO79Yy8tU51wMfFgoyKzmxCXbrelYqwO+d0QN9SkfXSrDWhNXgBuRVXSwMNV/ciqw
gSUSE1zk95yFv8jdUUbN8IQ8/+KZ494F4+uOlBtXEoAewchrl/U7Csp2eCOYmQTGF9M6TjyQWFq/
KR8ZiZzFfe5XBGj982iu35nhv48rhrYSZn3zbHj4CnAJeLc5Q1hd2HYEcqB/IIJ5XLsicTJxHLqP
ycHAVwTgcNMgeIadvf/rTp2la25Y0tJAJsufXW4dXUtT8wk8vhmXKilD+x+7Xb1t0wbl1rdoMPSq
MTuOxRgvJLsvQd9ziNwDiDPESACEkHZ7bD02+wQv4IPncKDu4XfQ65WrP0vRMpFm1cnsHQx4uYcn
qDsYcij3vufBpTXVTEHDd1suwYH8bb3xM2JAGj/Dm5fzhbMoee2dRfwQ4/gBqGk7g4R+DnK5bcpI
0iUouHp7KcqHlbPi52LdBE74qOsmiMkdtMcm4P1kX1DSdf+CP40Z0m9/AxGlaXNoY0PddZeeR2hO
5fz/E1f9Vf5SjW7+9P8zhOEvWOFfQsP/T+CGiIqZ/5P5/vrzd7b874t0/tv/9b/b8O3/hF7o+hjm
bdMzg/BfaoP7H9PCTG+6uHdDy/4X2mD7/wkp0oHM4YUcVJbzb5GObf2HawU8B5/nhRfStfN/48LH
af+/Nn4RCEWH9G3b41QiL0AW4H904UtibfNarHqH+bs7cZsQlN/NTGeNnz0H2fTQRMlaFNm58tpH
vPzTkx8uAtsvXwLfomtH0WLTmvvAs5dT5N/Zo7QOBoXAjmi5ce9iXmXjtDBHcS7QvdjuxL2ogoJY
8wy21DyrJXPAdk/0rLsDVz5CRwkBnHwPqd3fTqtER9DYxwMZPE5FjrbSDN+koY3nHPuELd/L8sc6
L81zkZP7mdEV9sVao3WllXcJp6FkjUgZjb2UPA7nY5rWWJFnNBoUTZr8Onr6VpuFp9Bm+sh3yo4r
DNax1WbeVrJPfAGJhwMbRTQzwuIL0CK8502YDfnHVYZj/RkZ1blzc3iSyJIH1+LeGdjvaXbQeg4P
tRf8stefjCTzzvEjLv/FQVO9EKN75BvrCIHKPA8aQkgKfWlJiz+rZswRYeKiwjOgLe+kuq5g8/rE
mLvhQtr+sTX24SSdRCz2u0HZSKnmgwmWYBG1HfvcuB6JVTYVOPW7jRtxEFul4E+xpidBWm3f1flF
OJjH83S6z9g4kVK6gOru6mllPc8F80kx0pcCzsg/hn7zrjsbBFAUbkKRqdiyBpFgDS2OFR/UZHAV
qMI6vUE5SJMSi+deCXh8C9NyJgexCzLx6Cv2bdQv/pkZ1mKWJTgw66VJWFmwxCyItEv1AxvfDxFi
7GIRK3XzXYv6kxC12KYlyEe93Nm/M3V+Ac6xWKvWTPz1wI5ZffOyPIRW5r5ZvfhNJiE9SMC3vTOw
ZhbtsCt7dldO6XIRMmxw3UQ1ts79Q8iCA5SYaVFTfCck43khBI0Xqg8+4J2E8HjSJ9o+n9A2g7Mx
GBZXHy6XA50HwJDlLrzj9qoAZ26TOXAKiBcYun5h3UdhCLcFaKVdkts85GpeP4yyVsXDrweCt1jn
xR5OrS8jwvndsu3YbmBR7JdbMQ4vTa2t3eRYn50bZnAgKBxO7Qj9FjyZjDob+cwJbyxMPwDmkzk8
LT5zj2UGEaRNAqzZ6B/mJVvfliC4YKaDC6t1ewvX4Fk40rnQ7ydotqucbaYX+6AqZhCCFmZsY317
aL3xEWdLvOq5vRgEY7WnTso07BPgc+xWOWQWP2JEqK3gmE/eNcXH8zKEqkJcs/Zd4Jhc4Vfrv4g6
kyVXkSyIfhFmzMNWIKE5pZxfbrB8QzIPAQQBfH0f1aZ7UdbVZl31UomIG9fdj18yyNV+XhpcE8d9
38yPTHGyd+ZJ3+RUrJ5tPtINrP+wN/vyANk5NkwKrPsVamM/49yYmU+3BDH37IKY+nA6bqmC8UJF
GCQiuoe2NqXByScdzCWVPguX7/nVYov00Du8wmh2DiHSq185Rz3oBILErOK2RyWWbdkcZqTfq+Nh
PVZeewJOnu8Z6cBh2TI/MrNQRJ0Oh2ms5V6rpx3ns3FzByzQemNpEX0f3OXTsbwulkGdqVFSrAmO
DS3tUq7yj0iX9ABgkdKVof8gcojbVD3xMACHO+sVm2tezsdS/K7Qp2mf4I6Nvu7libkHuSep1wKj
7sLpiu0SP5fZHatD7zbueU2pq8cteaP1Fapb77CAbbyRiob0iY/0jImjx5FroJb5WCTyxI0w2Gxb
//Hake4+85lkXUYHNC+cVe18T6jTbG3CsH4Fddow7xOngYVoOqn2umYmdwyPNYsH38LP3d8GUxoo
ApiGuYHjNOckgCnW7fHAmM8tlPK+tcxzqRczpifPi7ugyC5eUIb24H1ZcOi5h1nWLausFzI/+YFW
AAsrtXr2RzVcdFGAR+tqzFRy8a4Bm6GuW5ynnihSWBgovrZxQiwxT//9t//+MhCzZjr3ydektbnH
Mr0Zu754GhDH0t7yLz2xZ5aDhnpPxDN12EGcOl1LiwAbaW8qLlDlgxdPcM/kJkNe/wP2c0mpb461
BGZzCCGM8PTj1DIgJ9IW75bb2Vfp2WZP0QsIk3NXjNfWvFuBlx+KHG5ara+oKkmqduSORwpaAw89
YTkbOe7EyqqHyONBC2fi/DtLLldrNrdm3/7L18HetRPkTu4voV30cW8LPSwecGbSOJy4SOukUEMf
JYCXJ+9mu22OLeMI54AP5E7XqUllT0A17kvna2cj9Q9QXKCF2qcRuQUgY3CcHJwOz4NBh9n0yldI
2+AjnCNKPI5W1z78ifRg6kF1AnSoRetCH0Wee7xF0vfVaWJWxVlEUoGegMU8s/37xH6w8P+yVKg5
H/gWca+iQBluuve98YlsPM7O2Q2FU/623aHlUm6X9PL+qVhB6ZTBD4n6GMvyTU+/h2XHte+yNssT
2g+lG7VxlZX7x1ot1n+wKDVZEqBmaTpplKa0j9CGPf9MkG3dmv3znHSfjvTpt7OGfFs0M1CRzu7C
tAC4a2Xshl37SZvkF+vW7MFv6Rh+cDgwyj2APqSmHfFJJW1kDBxyDSimolwJ6JSXVOso29JPk/K+
TfIlmwa+32Zo9GBnds6Rl16HrSTA/6i3Sbz07e92XJZdUlpI2N5jS0+QLQLb+j5r+uvC/RKIhLvj
jS42Yn1YvH3vpjnspLBzpyFHeUVzWAD+H8jJdtDr59VusnCwu6tOjR/1WjQ4jXABN2NvvuYWu/Sg
cSVZb+e352QBvcPmSeuNN7xx8Uw0bjNn+rjV67+znbwaDb8yT0eJpxuOsFJ7hf0TRCTT8QN4atyA
js5DPUUKyfMsBhErQlxR7HUo8yapyeNLOx71QvovYCczgKkdKTOdjmCQ9uQtNgvbKyvAQ51Rkhy8
Nqv1lStB8sN8vPuTF9ucSfmluL59GdxpkHuxs9fEYU5kV/SeWajlk8HmvVAHiOEevpoV0y3bLGl3
Nj4Wa40pMfrIKrYJqsZJwyZiEdAeXQCvqFkfpNa6ndc02KCskfXIpPZZcZN4fYiD9snFtnw6qVI6
ecw3ANYVNuwEuZZ0JRZH/QIkYQhdbwUgpGZcZm5Yjt6+MVlJ1i3qlQg9pIdKeQ/1IEeSH88wefbo
oflmcrB38B1GmSMWosGMppExXPXc2oAtbTYTr6yOpCqE+l/OjCURVo0G5CLttx26JTTVUAKNaSqS
gn7zrn6TR+MZHYdsazjlCc/1b3Bxn/4D85qJSDfMvwE9hPwhWTYXy3vx+EBatiLHwfim5JZ1O/Nl
U5FPSRLj07KTNHab5MXJxr/AMQz6xJt3dkyvurrx5/8L/PeRa6+AU9KHoBkST7PDZFga5jZdfpYC
unGn+1A9GnhDnYRinEiIG4E7g6MpjbCws12Qogi77DIz/YCd6cMBfhavc/GcGoAA/HnbzOzzRADQ
RcvbW93XZ88GN1gpM4DPDVh7JjizkZb1TtTtyfbxARf9+DSX8Kt1m4UFjX2QLQnAsUpmQrqv7M6D
7tur/RPIMohMLSuqgPK4rJ7Yc3sOwxuXBKKjNJZ/erIA01K7d+Ltv7xHiqPwSISxVb9CgNp1foa5
nDRPbPcb30FCKubqT59h/Us68wt56ODoXXIsq/o02wwchs5GHfsVtAXqg/usD84a8BjW0zCJhJb6
sR585vQ8XCw17xOYH4dlMOIc2YoKdvKZ8LFwO5X/5oEUXgXKZMJZU83q1ObURY8w7iMBPg+zI1s6
l0OWL93yQZMgSp5CAKxl5aG8/5S61UeQyZfIT9znAsjN1vEI42S5QJaecLuX4dihqSQ+ydzgswuM
PoRg0Bxk46u9n/n2pSmtGCQ4BpI1wB2lOwsf5HioK5wiec0LodKesoK1csmcaMjKBBOKEQB8/UUN
k2Kzmn7QMrhpWLltxdr+GRic4lYww41yuhtZMfFHJFqYUDNKFcJvJKAXFHxeCRhRouC3o4I2dDT6
56KiafgpqrdAkYAejOCTtmmerAWQKN0uL+U0UTA8zAUGHfzbOmOcL/ydpPMtIjTXRBXhzs204pRb
xO8gl1FbKXJZEOnYmGHTtnFkrqaL1LqzKu8baBkOm8etClV/R7Tkpg16FQ9z9WaAvqVfZNkSKvF3
Xdgxre3ggc+hBAoWrryZtp7Vvw9m/UVL6SVLwTMk6asFEH2X+RhAfO8v7V7e20wmMS4WeuREu5wy
r55DtmPBcZCm9XJx9Bkyy6je7JkzJ7W0jVIz+/16+HDc1jlWOQ5NIoTs7twj5DPnw+VgQDvaQtHg
bYIFDKgLvxR2xuYFBjc2E4PwjtRjjdeyvnBr7kaW+tbiuBgDJYISdlIzWYJdMKR/IGQ4TNgOG9aR
xWO7Otnzw7GUd/z4K/GctS2HI322W7lyuslh5eqF1Z0MgwHBrdJUvOStiAuq6XzoRJuCLzUpq6ze
rRjbtqLKWHfPxQfCUBfO03xQSzmEUC565BpnLwWJEr7RlDbymQAlcnBvfLBKly+NQWViTK3betIo
wo2Hxh6eTRCJ+8F6MtZhvyBTb2ubGnlYMxzZ/mFKtUPmZgVC5bo13elf3RXk8wJ+N1ZbtDvf51ii
egGYTiXzHe1jMuoaM+HoJkFKkvVcu8YpwS4yiKzfU6u2A8g+7/oWNc4vlTzXLH/rhkIPOxsU1CWM
9UC/GOnB/xrF78KdnK3s5T8baSFa6QsXIynO/tErpRENzFYiC0oVKhYmas4UjYpXyX9fs8ezP2UD
O++CEbifxc6th4OQrheahgPmuMM+ls6PTfCsfpAHFTuUic4CiZEib3/SoKbrPIXqBKqRhTiR07lK
mz1cOmDy+cUM8KWINx6BPCIrocXr2fbkeqPW9h0x5COD6PhSiMTYDpn+D1f0j+tgztTASWxph8S7
lKYoGiliTld55oGJGc6YKO2jbKsrwQv71ozHufCqG0Wj7dHw3N9l0J7MpWgvSDCUkuG+HAzvDUci
tHGpnm1X1HtUrRB1b5m6s5MWa+RXgsosLKOaZ2+TdJHHEXrJRjfN7lDlKzJj57zjq3c+smCCTQdt
sLWqX+lVwkQ4L6X3PrjKj4cFn+JYmVs8JstpLeyfpvHIEAy2cZ7s6n3y+/KWVPmT10Ix1dO23SL8
/Zg+2g8aNU26k/KPNcAWF8zhBVFl9vuYbp51O/h1vtUBPW3WMw7Z9Cg6Y35S69HVSX6UKOA3sYgX
UP07yg/6Pdon2OeV20Evq61mTcZ2rq056mzmPlss1r4DGx9Xj0v8QAc0yldLyqYv8YrSqUya+m8t
U6yZnvbkJf6PrmN5aB9ukCL3k1ikpbNtDIXlxau6kNmvzN7xgrzrDd7J2pqCiM7sv4XXFy9rp1+M
8fHDyNmM0UiH4zzINwF56Oq5KCAESZ+7ouAuPyrjc7G6PRuFXVJzfBmBJ0ODGr+LrlMERMv9Q7z8
05JX3WeaiFNXWgfN5saRu+we8pbebpPsVQglwdq3ItAjrbCBwyy8qIeZmzSJHLxn4174dnqiK/sa
aFxxa1+U92Zy3lFSjagzAwwb9iMYUM93CVRzIwqPIsTFP7HG3KVWYsZYR/jzrdgVJM16iNNnb6Gz
x6is+2KByM5XHR6YxOzQbCvrfbBt/8QtK9i4E9ihorO1syDaTRnjch0U3DP6f7QFEdlqeaQKEVqr
qLe2TXnpamoeZ3xtn/TAjUvTR+teC6LVtrlPW7BLLdcAPvWWoXExotREW1rgXDyVcA5y6YirZzyM
Jf1g7Q34ryH3927fdGRq3QQK5NwFFEWZGDp76189o1oqL0f8N4ovpfUfzEhvvompnmtch5uCM043
REF8zAWd8fiHJrL7m6rO2ZLsWEI9QMTynRy6yDw4eCgZpmucYhuTvPXsyIYTiyVFiQwxOt8MvKGl
XPc6tUSCHE7ykImjzao7ova3p9ffLc2COyrZ/6pltBn8hj80JZCKDTTzQ7Hio1VCuw4WDUdW98p9
Z3ldaqqpkzI4cM3CDp2twQ4XR/BoB8Sm0Yn56sB+BMnNhEK/Qn8yrPo5WIYvIostDO6NI514Uetf
HFE7s9YPqaTlq9Zey1F9pqDYV3vbMgXQl3luZxzIbfPLqm2cFChhxmTdfS60rqe9wikhvZ3vLcCe
OYw/Kj7+1nRttUGFgci6rzOeuKo4G9of0/ultT4UBvc669VZn9x4njSSKtTmtdrIIFyR2OFgUsK+
+xMtIgHjZt6Ye7OkGoCgAr0iS/pTBfOp1+o/DfPdhpjZHQZtzspGfGYa7g26ZfyWS4XiKBjnhV2t
7WE+ynP2y2FV5T9AUNaHyGd09rVOcTPT31I/umUgtb4Gc/4tr4vPlczjI9Kkea9gKG50p2EH9Phz
eA3gD9nSwLUM5Q9IQ3IRvG0Fh1ZSuwdllD+8zjFUW84dD/YBqy1s8rX4nc6QEM36VPfFbyCH14zl
OK+M4C+EnR0pjH9DYkeJ4Boc6Oy8apX/rr2ay73F7b0kgIxFJM3ww+Eqzb8d6YakOSDileLSDXuN
jO9U5/XbbNtPulzSJ6cN9G1P6mhDkUs0gS4OXVufGJTSH1t0LB3zhECQy4/EQ7RJ1fCZpXxrkvo7
0NlxKT5am0BM6PBhLWlwnLP2Bv8ES0jNJ98UKT91l1ynauRNzO5Otsl+7PlggpWywIA6F5JxxUnN
enHyct3Y+qw4WSIU7RPA6cjQsvSZK6d2X3Dt7ZmKWWdU3fBUqzYAvmxiwOFRhjXdGQfRMsU5DuAC
skrrqX0gdYuJviVEzSiTVXvWYI4+IsvfPO7ecViMMVx6Jw8lHx5fd6Zn28K4gsYeWYlNy5IREI6h
GyJiVH74QL1kT8ZUj0TnNEx+pQjNltStI4LsRdGsQAagFJGm2gvG4Plc1oYi9IOtXlFAHuUPRO8k
sTwqD9bgUlYvoidMo43Yc+bG+wGZ3V9ht9wsUIIR4ah/oymT2DMLLhGymLbVoFwKMKYp7IKXImvX
mB6PQ0bsaWtjh4WAUC2HfvFe/cbiApWNfG1W1lvCc1n06ZN+4d8lWL02glsY1X0kz7t4Mf2w9zN1
G2k9DpeyoK6w0344+a/sH8rDWnji0LVlwESLtC7SNj3mNd6zxU8RGFYwipaxkkSvbDxBWG6zNjd2
QVN31DpTnxBk3a0wzfbYs5KfxAibMs+/utW0n4LGIQBeQFmxp4CejRc+isu86viuHfTvyl531fIj
lVkexSAf2JeUipM0m3buoD1VrTudDfurL1m75YuPp4gvGexMV9niTvaaFEZAuNpX4xZH/MUSeKz7
JKPQsS5rnr+COzzKO8VZ/k7gqztWFYIA8wwWQZzstbe8mIqoaA8Yelsgex2JBV18fYGJ6PY3asIX
dtwbsgLtXgjX3BKttqK1Nu/U7S0HU9e7U/DI+jAR/NZJ+5bdK/D4ZtvrS8BZCog7m9270gpKRSDw
DEV9TgcyMoaqo5kfqiZ9e0ZtynBH6CxTCuioyazvgjr/ZGV+6tKUAqos+wbNAtHQMw4dL2TmCXor
Pn2eMIyivEJ06W3XXv6qcxblcC9s4d/gdJahPkx4KanNVc42yMHR5RQG7fvefQJoiQWgaW9d+Zo1
+OVTCv5iXbPhf/ZEvmtuPRNLtMUJ22bVIjJpRGvs5K2E0LRhAYz5a8ToyX92XKyGEmJ2QdABp6rE
4As2I0tQLrHQJ4W+cwZs6oVLPEspZiz7Q/cxnNo9M/xQV99681HmBqWlj9yc7iACFjfdSCEz07QQ
LrACufqUtIM74Eq82rJ4aoSzVRRd0R+UXebK/jIDyByi1n+Eo6Z7ba509C6r+W6N8ggq9dSUwNkL
G1duOvYXCmXBA/ujcwKqv2cjrcJZosd1dlKGwDmdfUfx6MYaZ/5AOam4gKUXr5dfi2/qr7VVv4PV
jDSz6b5l95kVun0qEwgW1tgc57l7I9m3HFEuD6vVmztdEuZIWTQd2k7hRzSdp4Tl7tYeo3yq1Nke
vqrgt+wJv1ULqpzSuhffvBvVXbVUQ65duq/rhMQvZYGsCVibl0mHf1zvfnMeiS3vae69+MZaQU57
aPU3WzpX+uSHA1/rHQ3cwCjR3Bi0dKiHmxQx9pwL45S7lR37NjIbixgiU483VeWwTWxL7lhAVYzI
XPtyp/fafNQlDGGG9Hjl1RhTSI8duOlv48IHXwlHR2qyfsEN6vcOrT6Ru3TJbaSxJcz8iWL0udgG
XBxwK7J3mdgD0AKUxLoeePtBJTdQX8Genqzov5xbq0nyEAw1t5UCAIfeIEmW7Znr32Y0VP5UcZs7
B4WMe26OR2fWvq2gaV4BToW0jaqDzpsF/1D1VDVsayryCUVPX2ol1zI2dezTgnI1GlLydD+aBcRr
pzJx6pULFsxhxg7OzzStyRKNNHdG3ThQYgvMOpzTdOG5UsSEitnY9gyjoNH54M2ZBiuXOL7bg7Pn
E+fH3hVzIf+5UJUt6yEQzY17G1tIE1BjVOgOzoy1XzxGyN44Jo8sy+g/XkQmE3SeTWhU0jzbN+B8
6y3AfvdE+h4P2lxcs7S+uQKROV9cxOmfvJCcrSlXgRxc78Yh++itMEZKUNmbQMnhQWQjkWJNZuyM
YjxQk8n6sGhXCA28v6bJ7OOZ1LEY1jpWUt6Je+EK89x3VuMmT5DCkZPuO9/KvlOwJFFevwqznGPp
NgirFsEaAfOAdPVI0PzBGWCd5uZQqI0k4yk+D5NhXaFaSwonOpMlaqFFrk0XVV9Y595IVnIwI+mY
VnX7gdf+SlqHW/Dwyawa0IkFL3kKaDjoIrYEFjb+doBZPAKFGIf64HBEP3bOMYfV9G2O7alGg4y0
JggOpAlMmrKDic2Wrj/l0OtCUv39U+JyA3O7o61fbM+uttL3Xm2HzjCzwY5fLleDetRISgzSfoU0
tC4YHvrs2RXFX4j5eVj6no4x8I+WDvmhq0FmrAML5dlLoVcoMW2kW/xV3Xx/vF4IsimuRfxv5HHI
1QwhwfzVa5td6rOOLz33nFTOJ1HDzaogAFepsy305cuz7TfTmBwC4dlXy2LQHuSBYeEHz63cNe4F
iGoWjmvd7QTRFKDECUccx+lAtT1iDTzZfjsAUFP9njaMc52TBl0MZE4ymluvQ93UjDWkZlHSK2ct
0cC3tQgoBPOad/NBSCNbUISZmf/lFljF/42LGSNv25lPRnpzzCCSMFavGYJppa9vrtn88rUAottq
vNkYIyCKZBF61kfqPRIlmo5Nbb4vMpVhm+hW9GqUVEXqi75JDZsCkkfetWzzWCOOUwh8E8pTSK1/
IB7xvXBz86RWQ35Y3XuzCI8Uau4fhKIR5L+/HU3trV3IN3uFZ5+nwWZGsvB7V8TIHplCCFF9Bk+t
86ImDwrOfiRT3yd44ALmKxeWhFRngCioDYwr2Sx+mko14YhjITJdW92HsZpOCVAd1k8YI9cyfR9H
7zmoh+DWBEhwwmL6grmmQB9hZ6EZL2BE2TNyDudWS7xTwwgVmCMbAwaX0jHTUFuqn4Q5+KZZ4qxT
tbItgmTeaG324eWgbnDliwk91TbVm8sIQzSv5iAYt5QS15Aniu6oQSRzNe80Uzq/5ZECYThqzjOi
D5/ZwAQGSQb6MEl8g3OYLb/9JYDh5Vw1/dnJImp/f1Rh7lJqu/erxjWn4t3MKZ9J8gsnikPvoIcb
6v8a5wVTAHY/4+Q3pR07ovSRx+xLnY8CZg+ZQs2wSdHTWCXy3D5oCxqhnctyl1OgteEfZd7KBTi3
Kv5aTuUd04eqTu2meXTlhDCSOuuhM7LhUNa8tWhYsSHHG9Zb0ng+gp28+Bp3QjwA1h0UikEtXZjX
ff/c9su71OT3hIFjz/WjBqQ27qxhfRXcGY7Kr5bIWSYzrNCvNSIup6LIDkM2pRfqwykL1IhCNkDy
4Ni4Z+ow0qxOd8qpCrIQSR2twWsm3WVLzeKnlYpmj0tXuzm5cdfr4JohPxx7dLBNPRT3bm6rl6Y2
MeQCFRqmqHMeSqrR7haVJ7dMMUYphox4HEYi+EI7GXS3szeJ+S1Qe0w+e80bHeeYf5kWRExG7Hon
RsoClrxi72LygpU5dkpWPWELtyBq0yJaBrY0vcZupfT+8FMQ6wHZccEkfCrXuafqNqBixdDKvSoh
iy1JdWwVV5LRePY895/SAuuUddM/pw/CWlcyolz1mpqOtdegS7bLlMfeLORJSBASxnLGh/zPqOVE
3Rk3UApao3YuE1qh8SMv8+6/D7If2LWCLNxWTrPc+hJ6WS3aKtrlljnczYwoSkZye++WGNK9VW9i
XzKj96qz3v77274tkeVoroh6zbcuppqcSzZnJKSzbL+yF3L9B9Qhq+IpaQ61Jbx7NfArJRevV5N3
InUgDn1TyaMTdCdf5h/J+jCveb46Tbz0ooUYwqNq/q4WxVWB0UAAQD2mZe3tSnv9EtBQMffgUElx
SqErrb+Dzhl2a+6yUFp5o2NtkXFJw/fJHPuoKd9SKb2/ZqpN5FNy7dlnjxBLrpWNKIhHjkLFdWnC
OGgpFVG+w0o6W5NtB/8rZDEahJOsycyxXURhY5dnBtolKcnoQUccTgN1EueprXj2jX1T8G+iSCb2
E9gH6RjLQveuUGHBkCaoLJSvBQ+Yg3GBK8ydIOBR07tu5zYPklMBq45/QbnL+gmOrG+qY2D7LOgd
A3+EZ24NbWy2c5eLUKnu5tEMcW08ohNFzb1w0FeOD4oIpAbsRzZcEzNFmUI1GfgwhnwMue3pRxrV
7m3Xye1/ScjFTIwnD4Je798nlz0DHaJUurXmv4r08dV17BOGd4CYUnYXGAWH1s6+5afUx+5QP/z7
iXeWk/WXeni5U/nMcCR2hB/LB7jtrkzIduAMl6PKuzsk4/qwEIbkj8Tih1baIyAfPfRHrvONM+q0
9xbzFXBKs6P7peW8L/0P8KRXY+vNVndzp6HDc+PpTyLB/9T6yMIEL4FNyJPrGNlzaXsvj8MhT8rk
y+4CKDpOea7pohWK239O4CQcPK06W3VDEsRJ5hip9JYTS7v+/y8JbVr9BGW1WniBsPpY+DrL/OwR
KdzRW4WXnDCeMuaUu6eBr0mz0bSM9NUWmbrOWCTw6C9wXFqs1vmgDbFL/gqCfUZZt+VuyNtMN5Az
W5/WwHutmtdKlW8iBwNneUtBHIvrFbrBxoJVfOsoLigCE7Ppg67mZ0Z2yQtrP43dya7RwJrEt66B
bixX8YQRTB6mfnxu6pGFS4XCbWpcm2xp42PibVmzVrIb9qFE12h6MblMZUe/dttdkjU/ljk+1biL
YiPxdg51ibu5Sp6ZTs2JcHKDxMWa4ytd2vti+O8aT9xBOSz46S/CH+5X5K3ZR5GtpbcjItqv78xS
vhhi/kUyt3xJ7W44L0315GtMhb6cEXi93EQxjXTLu2R4HSBwebfJ0GiQTQinPnyzTqAnqLddDPAC
o1rVNPAfWX117r1hJ0RE1GjwCE1Q5CtSQG2Sf9ZsIFVrwrisHNY1qfG7mp3uwpca6xaLiDolheh3
AUG8JKAuxuEewus1gy0fWfbdwtZ8aHR37/RUA3CPJP46OTuiLTd4C/j2CsPg/k12qf01AITbYtng
PqP8G16z02wxaSQ5fIcBukDpIqzCzQeSYxJrMfPvqVz8ezZZLwXdir3rN2ELZwxpwTP5ocSPh9P2
xIXmj6Ak7VyX1gzEpy8jQSj32INwjtLKG7YJ5I7t3CiN5DjrAE2mZFrnjFyBk12wutdHu7Zuo8oH
imOQzXhKXIoXuNJMpU0DSsl+gLBMhZR86R2C04U+LrhgzH+WL8cwlS3MG2e243ymT3HCiLLJkS/E
NJ9Ws3kRJmrv7JSQlMw00tw6+W5NblyDZuz1weFOZqOgptpCSqik4gfKEBrBfB7djGeyPM9W+RYw
jSK+Tfs1Cb4flqoVUxo7F+ldx/7mmf0X4v2JrMtDQ9lyxzZQBgNLQwPkwAblkWA3DPul8bZj635x
5P+GS7ueCgWtSsyxiY33eRlZX7biLAzBL6u4JXL46A3bjmbP+Yd/G/Ncaf/hzUYz+LqddX5d4mVx
5c+s2EZwk910k6tFjd8sl8GvDhm1OHf6GhwqbH5PWbJNy0aQZVy+8OzaIVl1b2+4LVsN+uAXLUWD
FuPVmQMq4Nc2vQfWGpbOQsSqw1pSFZIO+FHvD3gQu5OzVO8EADF9+pP3BpCa75XS2w8xF7wczVIH
gy3wZRQjr7TKo/qAnoniyJiXkiAd45mhE5pkT3esjrhqocIot+7A3MoAcddsQ7x3lV8VV3dUzzS+
NXHfgtioNCi2Y84DRvXel12xOalgK29SUPQ0ODTMz8V33qdfvvshshLsZ2pNB3OBc6NPBFs1176K
lX9vUoF45pF6uJeuqdb229H+pz32pTDp/zUMpSgHSIvYGTgYzHuZw820ffs2lQkYztl/50nywyrL
X+laTmi/QjpzRLXtuZ3QCuFPJ4Aa3xOTxyg6DP7JYm8Wy/r2JjxnWi7avR1kT7axfope/uVD4jcY
IjywPKOaL3Cst1Yr7gHPNV5E7t58jrbS6cqVDbdzTQsfjzt3eYzDE8xQuBUwcfm++Njts+wlSazx
qcwX8ELaWcNTY5awoZwut2OoibhUIdT1HuE1y57qXQXjaiLwYnb63sjGF1bDvw05fBa64neCBmUH
/LAYKnETVigN9fqU6LDXiNqwWyBHOI4rV6M5118GR+F1fWzy6YzaP6ojf2mP1PXDwkUtlBpM6pyz
i9nTt1tSwR1n+QzW0AcUmloH6MNP2Wocphn4NiHQ49RRM4u7h6OBgtwNoh70vA5yB/5pzvSFJKQa
H05gqj42uaC43CjiiviXLUZ1/7QrBCbgVWBavNmIbcvZOQx2ISP6nxW7Bbw5619uTi+dxuNOjdof
5sloAYFiUfZ4goTAAqTpCVpnFxAQ/ZH6nh+MmuOetPx0FBUNh4304nZ017NjjG4oU9/F693mZ1ry
Fjw8hkbxebvuncbpNvS6r09NFmXacivpkjunvXNrAarBfkjNA3Roep7JEAwaBUEWjYzbivFmt44J
nIpUfft5ji8iA5Iw4uU0H15McxwNVhXzIc86DdmeiL4+6nf5XpXLP4TWmX/EGGwGfBKs39tYODZq
swXmsmPktYCdbhVrPNvoxgOLKgtqL/wnmT9oO73LicZxmfLAMqMb1n7gKr/RrUEAyEQ4NBcX8Km+
RuZjvZcAv15ZJ5AWK2LUnu6JDeh5hb2gCWYo9kXnpIb2CCphCXkyeibZ07BonA8TuapGkEptigPG
+hdWMskeUqU4S9Y1XYtwm2E/sJGlEN+0iz0LKkl9QZf52KlLi4U0LacPsWYUt+cT6FK9j2j3djdt
4LMnE96hIwsS6QM2X1qPQI6t26J1dnnG243DR3K95pvlWt6vnK3JbpqyBkNjNCEDRmlDe2r/UNOr
+Qenrbmjh+KDiel5LVG9HnUzWvbe2y1yyMSZ0hneLhsVlltsRkvLVAtuoV4TurU1ljhzmqRb4Y/V
Tjv1i9HF4KZfC1ocwszhitEyOwLeeflaYSoZY/O2eiSuOyQVpNi4LJnpLB3QcDFAGNWSPtaq/p9m
5Rpw2yBeOiPW0/FOgeuRm1/Y29l9+TLpcYpqS1NRJ7LTWHTVLiMCssF7N5/TBD70ShvCvpVduxGO
A6ZTekfgY18FbFOZ/Y+9M1mOG0m39KuU5bpRjckxLHIT80QyOImiNjCKlDA6Boc7pqfvL7Luom7d
smrrfS9KllYyiaGIgPs/nPMdXV3hFZyUX83bPPDyfUDi3E40A6kDEeHks0+6g2bjuY5xHp3sRp7d
YAlPvDcxwGvjrVHw5XshzdWTpTgJ6cLgy/BrhvO5UcgnpsycK81eoqz0FqXCzwDpwGPjjSy2vb3w
oksLcbblzGJEeDMx19Yprs1W+NNXkfFN7KwX6NlPs4v3OZfpj8omwq4vXwt7eJHtfMtwuK2Gqy2u
xuAGv++PcZW9h4SguBVg2valt3FTOP4z7dzJqulfIOdoa34jzwRvtg26yuMFJG99bV4Wz7G47Pkm
cCl82V1yCYQLNxtdXdsD1s2nPNvloTwt8Q0+zyNySJXrkAkPZcwEWXpwnRr5UdEzBvG7o2jBSBui
WrcdC0y7mrpD1DjbRndmMxRWfViC+mVivjhl/O2FxK0OS3zryeWJsLV1X7bPfjg/VhGz7mQYN24x
PwlXvbWBuqBLg9s1RMwXBUO5bF5bxNgdEVT7DQDqMhM/QYuMlKXY+hmZuhCZOxhZOH/uSJSQNWyR
dPTRRrGZWvl+98OE3XNYGKpcF3UIk8fYGb/ssCZYPFsXkdiHTJ5WvVXWW4E3zZ2iR8KSEAQB+PPk
RgBeYSmwDTPLpZyL8MUopwYT2pq1qMYHitcnMG0/fJ9NFt+DfRuG56WfWaU13iqc/KcpK4DJGESO
Nc1yLudDFxBaMrnOzkzxFkXum6z3HS3NobfZT8jlaBi/IiUTN90fzCsE+CDM7DQ/hjZ9kBqAn6pI
MetB4YQQcW52EBfXXX4Fm8lwJ7WwSSfEtWDEKO6Cpf6MwNBULuMcj7mmX4EGtBAx1+23SUOg8Rck
yGZdJZMPuIMCqCe/AX+7t3ZpmfOMoJAas6pgs1aXD67xbzOqxwFRxWqcyJllR7WCL0o7ux98i+G9
/cEGBhoUPmjvWY6ocfOMce1UxTvkpdXGl8mdO83uvd30x7SEzB5V1k6p8WPy8fSGiPxUz1a1qKaa
ChVT19xh09VVdSTw7NJp5tLpuHD7ZRyyc3Ff88eH0Kd0GNGYMhNJEX5diD/ZEAAf8c7wHUQI9A0D
8+n2vyQDlWP/JcCwUOC5N2Vfn78iJ+B6nsSPaXB+hQ5IU2Xadxpo7mkEkz6V7W6ckUl0BZ88wtU1
GnVgaiJFc5u028gnE67KEFSwY2YSHGuIrT3tAUw2AyDN6U7plEaHZkyfTCmplxJWU66Bcl36vyYA
oQA5vKNB5NQDltpPXfmOOJqzef4a0uqn8TOE2n0GhbYAJHU1mnJl7qxjKpdrUpdq3ZXipUuaTZrg
H0SBBYYq5kHuUIsHJKLytRpRKKzDrHgviEfdDQGRoq3w9lpzmlZV+4rKkIGeZAjbT3RgQDE/zAQ3
rGqhl7L4hDczILZnr4fgz8OkgYiKco/TcCyCeK0zZ7MM0AKDlJhSw2ZyJTQ77LzZNF2lj+OCFTpr
lzNxdlQ61i8fydC60c5prMfkkFooHpu0eVOD6PaOTWuS7loTttsEPjI1SXB2G2ntfBu3Qkyy25pn
3aLKWQcEXm2o/b41BJuu9IhbyhQ0zwHcgiADbgfIxGVetJePhDnIsyeDU9QBfoMacBi7IEA6YrHR
vQkyGQrv0GGUuNAR0eJLJ9DyBJj3t/FkcWBGcfRUqsHCMYFqZAbHlBk3QTgw9Jv46E+SFZVoSLRB
+DUl38abtaJxkRfM2fQAZvsG4PEf7TA/2cnt8ClR/cU0Onn8gNUNCRgdKmQc+pyO7yBjEkTPElNP
LRGDTaToEKDI2BXowpef5Y96rt9LL/zKIjZ+8WvdsCqJyDLAw8BtvzTkWfDc44NMz5Hl/yBWmCbZ
o/bTzOa6Sv0MJonc1813bcfXPMmzr95dfks5PMkHlCMNlTcJF5o3tR0bsBZJd4d8+6sVcl3QMNwm
QFLZzaZuEDc6UjwylOJjmWNYeIg9hTPeDR66KLqfOEUfzkG70QKqDSNxBNlQMxr8RBZAjlwOyHP4
+tAczesSACXKdTZmcmKdPQCIwp847zqblwO6ZeMnIaslw6leMnyBO+jvOipFkkkZhmf1prBFAACC
UNvUZevPkEGtxuqpcerhgPSYcKGo58tHfNdY2fvAQZzdIWGqAj6i6KaWWQBEjctvJpCvxYAQ13cG
bhArFsC0hnAd+uRFm7lbZwNAcNdFhuimrJQs0roKNmNrRGlEZaQAnXLzHQa93LjtO/cTzIcGGbqr
FCWqY+7ABAaokJCn45Sii7MAfNhNyrpcqPWyWJpvMrgdc0mrSW/sCDGTU4oVrgLM1eQYrhLhXm13
+CYH8R5qkmlEIuC+Fc4KDXm57du7oOvu8tD56ftwe8OW8QUr02tA/OhZyfTVW36kPNxjSbTNTKLr
YfaYfAye9VpD2+P1rLvUHrmS1R6cy7hJSl6/Cd1fOKwV9HlzXELzq8GFtZ+5egLKoZWcKSfJ+yrL
6M4e4nYTdZs+V/UpeUkl+gB6KthcM7GpOIkR6Ea/yZ949CpJMG21HHPtci57HpHWwUdgq/4RMdLO
gmXU3054iUWDTCJUXl5R7tykuPq6r1GVOXI7DudeqycBU+TQQuenH+VQzFDph5ZNADrgpdIq4Sm+
WL2ibaIC6kL9rG5hBjpkApPndYIYX1FlwPtS2V2rwE7Pzm2NKelFIcBditEeTpNGhTeWo94olPkb
j6FkY4cfwRwHD46ELKdpPEEZ8YGJd1lzHJEkjtc2/uV48Eqqwb8Pff1Y/Rwt56vTMSYpzswgsj5R
Dd5PniB9qEUbYnn6y47miuqqeglzv9ujNT+nOd+KXADvZZbvAyEPAagr6k7HJKSu+cDQmQMtjfg+
a1SZrpvx8rjm1mVuWAR7hJ00jKAAk/g/7ISaIBHpu02XnFrTdOjsayPdoyHN5HGA62lKvmlFxQK2
aOmIFGZv3DzI9VWXooq3h41Dp1u0UpA/6nxqcjtWDEWQBJpNHiG1mccbr6omR8gHjOrcloL4W92R
58HWUDOycLC2Hf3tMdwLDvtVWlGYmCT+5qbitwGUvmvG+0y13/oUvxJEx4Od8kAkISVWiBUPjl66
aZfmNe6IhyG8fMveIkFpEX4PfXjgHaQgTenfF8s11B7PQDzZ97E7ku0KHKT3K7Pjn7ydb2DbYoHU
OUX62HB2npvQvVY5t6RJgPSzUUm3Q44YLiEVF9cteSWhi7wu/FCjjNlIRwd7oedbdIX+O8AN1hrs
I3NMRmqwfKgKZJ4cko3r3J7giC+lOxMn+FLM6BFzB+RQlRJ+JwDhU7a2QJQIvKXavBNzDcnQxcXh
Ovq5z5iK+gUvgeYBWSX1HVyGZTH+ll0S7R2ybt5WbM2VwD7lyecu9yb26RbDVMY4Rab5kbiy+BCQ
RYVUuexdHut4KA4pURXYkX6kXaKPndvwcbS8K6tCsxAaOtKR0RogeH71Mxsog5zIJc+m09T01xi7
y6aUuBYyPOlLoZdjCZo2mF08emk6bq2gTNZuSPTtOMz3S0mNatEMTl9micl3SmuqNpA2SMhBQi18
dog1DZbZjMx3KpcdfvEMqBO3Ep82wKuMoVv5mNifqmBQk/ROvjVl8T0yAelOszceOlbfgDqLGV8Q
TpKGIdPOayrnOYChMFVdda8ou1q0u8e2SpAu1PQbLYJkoKAuHF9n5ouhS+x1qPIxfxDcXKU7ILXd
0WmS37cEzWePYs5anqte2s/yje3NdGWcW2zJmuHwKZadcGv/GbD6TauRZL9CjAhN/kK8OCYwDXQ3
VtbDSOrTkegDLq6xgbCtwVAaN293FGbMyPqtgwTgxWAEeUij6eo4qU1+ZmlOpSh/uQ0hAH2GsqAX
8ATjkjU+WidciwBEnm4iDMdTB6IyH8Za3RiKKcTTTH4AK3DxaZHdCmHMDUhamEZ1LouJDwnj/LqL
kvAhioEldLAhkqzPrsJwPxgsLnuTs/9mSMxcPzTdIU7nL6voy1NYWOu+Dv3ntgpW2ExArCPOVlkD
PNNFpeIZYgJ70R6TaFh2Uwz8gZVUCZS3WC2p7xySnK3cYMCYjj3dcBbM9m5W5pIQ3c5qEBM68tDp
7Kuo2o49uX8NIxNvii0UN+QmlDaXEct2cPpTRLq8zL3PyZ4P0mAQajLX3ZPvTC2Vxu6ztOxsmywY
rxHxMItlZnZoCEtd2b7Sj+E8obLsOgHHgoIWxRz7+2jcLohmV9zRhHP3T7iEKUZSPVwEg43VZJVI
Kz2EBkRFW5tRdZuIrvSau5IIv+jBaJCCKqd+dbDh4jyzt9E8f2Qm5opG1tpVSKhmqHGQs3ZV1Twb
TT2sFvHZWxTTUmIHHTwAVOM3JooH0JE3hzWUjFZO9ca25va2xEn39tFi9nHq8ujAwgZr6Xg7DBzJ
gIy7w6kbuZtzl3hK9wWsio/ZGY0ISWvTZRznaj1M9J0sZlYZvDBii2mTfWjpVpgPz8APaYobOzov
Y08MtH8jfmPasJaUc60CCFGFj8QJ0ke5ODpj54GGksCDZWbFgFmk67i4WmLdVlI775xU9S7zW1Dc
xFapcIJ+NT/1niPOjZsdUjHdtkzRVdFD7t3eeU2GN9dCW5y4I+YTqQ7Z+OVwn+oDDFk6MgxejXcm
B8g7SZrwjUEQEEuXEU2EYpDxFfoJGXwObU3NjyebIR3yLtYerwicswNGd1yBBbXqknvHeLAZbsrh
1GhLbjlogr5lXhv1zwB9Px3UAysTn/2EnFAzMtHEtsYgntYtYZaTlA1ql11ZFzcX3gBYEpEu6SSs
yi3Ueggzih3z+Ytt4W6WkCi5LAp2y6xM2DPdMY0pCa1yXpieT9u+JwZymMpdYEawJL3cWiwBqa26
dTS3wykvZ5ij6FDmoH7rx7Q6+Mr9bpesnx3m0h3aSdwm8lxaUG57UQ0biBNo9RMyJUJmGzzh/cpz
8ZSVSfjh1cnWyot+75Kex9zctoE1juooNfdqOLFRzix/eJrq6qr1U7f4xedIplPvcq+3no2IGKdw
nQ43gEq3yqx2R4o7MdGRo/fsu5wT9RHdAYZWTRQfJjhd7tnAqZWt/fnsY93fj53FomuSKcQU5pJ2
N/p3mcmttfENszIxfviMn4F0ZCOm+JB8BprSlaPAhndSvCZxP78wIzTH2unx+c9oVD38qgxwSQC2
XPoeunRSdwPRny0StNAY+/ljnBFg08zoStLF2sbN4H+jO3x2MiiJTmA/xQbFZ8sigBJG3BlM6/RZ
fGNyPnHcE1W5dStneiqj9DP+K0g0uh98lm1urOqtIdNl1wmbnQQP6r61UId5OHKOOYOc4vZ2DSSQ
raKRIFACB9DbtTNumgHufllkeFtp1IDrW0xmporhJnp7BzHxsyoALyDd03Ztv0YDAnp12x5DCrnX
wtzXdSQB9iT11gqbHxzx6o4h701pfUjHzmObqxi/GZb8l1DI/nnKaOiWIax2tGM3XYJgBLkE8x6h
QbOpwCbCoL6xje2ieh7CHHKo5Tx5lajYpZesmlqnPmvAZwfahiDyphcq2Ico+SVgShzrvicyWZET
w61J5Pztny1m785Dw3h0MvqHeF4eJKSVTV1DlBiXtGVRCnAXrsjz6GFJhqxvxGBvGxMO5xnR9bYI
C9ZFEVGwok8fBo3OSEagkgm1s05tkjGFH/XL5JldMPUAfnOIeaA9k25xVxZioHWc5YQ9peKlbJtL
mJfhlXEFc3DsvllTgXyIYXL0/PNBqiO26LxpK+GirEN295eiGn6BR5x4TE42AOdT62XUVxlRYCPx
MQk4u5VVpRernHAsZfR7qaVy7G/W66DH7o52r95ksSaFZ2hfxsJPTmwUNy6bp5OLM9i78UoKoLCM
ZNmR9wtj+gJYpEUiW8gYsc0gf4oKm1kTIbrvwmRntY6L6gLSJcOgiPFr8WjsKTxOCTxPFEaKKiFI
1pSVm8qY5dw3750bjx+WApZ88ywDnDjFHa2OHghaUUWcb6bahh+JvOl+Yag7EVKtJ987+u24Knnk
Tpj1rjxx1Z4Ek9ckmsyD3VPrtePYrzJt1K6eGWKBt6el7dSj0cQeDBk2kMGB1ec7PjplYVG829ly
ISUzaezkAk7JungCk+Ycy695Ev7VeOgFo5TSbKBmYJRUYNOBGliyWrRs8UJOIm7Fsd0Q6/WFJpC7
W6QaeWqHP2z+1TGMzRTJnn6DpiYJuRXQXx5pn33GLP4egsm+SCY6TJZ9sLSmty4eo5Uo+x/whWmA
7JDxJeuvv/5Wrabt3NvsR9ukp2kPPnw9/GAOXG7KmxzSNsLGA8RjbTqfPLzuC//i9F050VNO6zx3
GDgEGzTIy2TBkAeTD1bPgAUqz9Bw05EX0mBu7qOC3VDEjEQWtxyAHBM9si+MYhUrDjezWA7SGynV
DOSqzMcOBf6WM2fV6+KYO1m1c/rvXMr50WUh8dBRgEjXf0uaLaJDF1Xl3D0E7fjhCYZSHbOcJNH8
edQB8JmRvSe1Qo+sIdai2v2J3+1YmMaGstjHe+NG57avp7eslhyCvXnhB7f3feDJfUy+1nmc39no
T6exup1psKZL+JjP1o0ShSccZLjxjwWnAfd0BWaIlDREeB3+OossXzi6u8zetFntbMscLGcm1b2t
4CHY9k/0eZjyVfCDXDkIPw5XBqpLs0/Vl0BdHCCTak2svrXhBKggOAeI/lajq6qtfOxII3sh7eVl
aSFEsClWZzhhp7YUwWmx0m+W6cpzxn8BTe5xBZtCvqrQOwe+ZscVOudeWfHTmEgeEZghrBvNJQwV
JIOWPB/fcs+gd/rnmkNe+zH0z4yGlmVVGWTDpSup2SSz/lROHq4FNrds9T5kTGEW+TDJ+x4nnw1E
oghvx4we8TIX3X00uJSjiBs3IijuPOlPd4PJfhXEuxBP0CUUjt3PUfMCELvKuzmrKUGIXORRFZyE
xEVu2pt1N5CEZ1DcVXekLmGdKiI8616VHn3U0OyF0zu07NalYbrZOriFK9E794XEeSxk5q+HREj4
rwXP6chrLT3/cbYnefXKbI+wmaIwHL60UwDM7bv6GbaR2LNxsA7LCFRvGvCASyajIFsrkLaoc0aE
wUORJ8dIliEJvKikclS8x4YMapA92U8/UglGLf07XpCUmj5IjonloEmMi0sQf1kkvpBK6es705n/
+gX3wlpMkzyJwQ3PilHuwe3cC8erd9LAUSMeLGhVSgDSsrq3nG23NcKEwP5FDJkxdyrfupiSP/mJ
EKdw9ZelyK9lTIlv+IfWkVcj8GJS3yK6CufGPpdei7RR0YSFCdD/kOnQC+7uemCS2VYoaaI59hgZ
kh+0RG25dz5zx+93dmfs7+Rto1yvSg4nsCE49ftDqfSNWZvt4fZDC+rrZINviPVY14ZHToRvmMHe
WUTNDPhrMmeiCcHubNazcYG9Lot+dCcKzcJh+4z+sV3Psv4ZIVE3ZqwfOhEWW7eOu63bwr5jW44X
oD04sJOqnEyGtJyx6E/Oc503Nqely3TaAWMYM33j/Q8ZE5X80FTTDNoL/XFE7WZZtiYkMdJrO7hJ
PZn9OUuDrKjQJ9VmhIJZFRniBXIg3DnRvhgMot2+3Xv1zAMuN3m5RZBobYZhwoR1M0OTILevfhpk
hYfSLZA4pAvHqQ2IZzX2LAPHjHNJO+RrOXOGCrwb5+PAUvBkZ/cL1r7d5HrDKoRrthOOWPua4G6r
agFIeYn9j1/S2nd2ic7wzHAsrGUJQsKu2UFZ0Y0WFGF5UsuXdpPphaCXY8xHdN/X+OAp7YquIpOg
5Tkowa9tgsbMO96Oee22TzN0mUsKxu3Rz+UEFfMWn6Mm1AgLdqH0xvuJ259Ly5STA4783TcrFdiC
FP49O3fms23c54YDZY0DJ1kPaf7V4FQhBSuxjgvGwjVDJvsOyAYuRqNevdB9G43vYIuFeCNwmM+d
s5y95CYv68mOM3x7GYsPwz2zQqL4Ktntwl6DijZtef3r//vrv5jNnvJ6qC+z7sHqFHG6k0t748h0
FZxGPF0FKAyUddvJA9zEanB8dAIRrhOtZvo52Fj4LLGPtc15hkkkvE6fda7Pic0iJ9Wpw+iVLQb9
zjxV5nFh2eQacjrhlmKQqNPqAUd8+VD6ydvotMwv9dBfQC1dm3oeiNFyCbpYJuY6UInZ3Levmee8
ZnxdHocqfVW1mPChpgwgD0M+tPc82Pp96sP7ufyh8yS9xMN0pRNF6dpU23SYa4R084gtUYiLW2T2
pTLJK3Hr4okixn/ikBjWNW53Rpa3vZMEcETMM2p1qT4jU2N0k/lHQ/D8LTY+Z43suMxJVPbW21+i
k9ldkmL+CEXLmSwxGTvDtyqO3hIPcSbvxBM59TDTyX66qMFqthSP330zFmALCgKUjDvDuw6mq8pF
/NC0xUKKrH9kaO6f//plMnpY+7S55z7oiT3tsQ4uG1pq0FMpvY6YGrOJvLnamQiiA8hpdiJ0pg+Q
G/SxxSa+qZT3HNmheA3FcMHGj6MrsBA4CfxvAFN2sInR8ofMDADg7dp5W+GfPeS2/s6ajYauLIFH
teuiBMPdgVTKejxyNAd19t0Ug3UO9CEudbBtmTRimybB7BZaUrwgbUbfyLVQewAbuSALt7+4Xume
Edv9CKQfISWt7oYiQOCp76SDZq4NWFgFpxK610dDJkU1rZfOQ5y/pKRL+PYXmJmfQiGXtsBw74lt
ri79URZkgjoRuFZ9G3mxdZUcR9TIJIZmD2jKkt3IZBvAtQ+BwK0Jmyf+2O1QfjRL0oJAV+/02vm1
13ST0HZ+RuXon8Uwc83p8QQwlVBqwx07TIavkTl6Jqi+FTGD5sKPxx+Vbt6ZGq/EJJ1TmMjwMEzB
U1b581fGmG2xjD7g4U2IStMZVtvOQw8Uo8c1zg+mueG1yNt7TKn4ERrfPPA5kI/uVvVGRBMNsIqm
jRM309pHNrCdnGbPRNH5Sb/EjJO78UGRU3HRLggogndYYw6+uEuDfXI/mUW9ywjTXMxYmROBLWRW
qp9LOi93oLlfKCepEtBdPiUeaSV5n/YbBqwKUFPWPlg9IMhwjuo718JE1eUlAcfIMDej0+/bCDqh
SKcj4lw6lAGJrq6nYO1BqtlwvZDJN/YRWkfEjIGyTtiN3O3UJ5c5XZZDOQB5x5UD/KQI28NsRfkF
PtJDJJudpuD5MmX4UwvABMhABbkpqDoHxnHb4AuNHpG/uVjL3rOuqOOeZTl5W5oobHVjfuqYJCAQ
w5tmSuZmSUfTXHR6Oamq/XB9QKjoDXHtOmfT1NWzVTyrROf3vdPDPHPKeUu+9m0uq14qrmg5ARHJ
vds//3Ncyh63FCkTjeBplEznVxHZkEp/jHH3NsMvCTDmNMNv3wdD2c8N0zbYGyzfYlaV0n+6ndjs
PnGNwYUif3mko6UTjo4AtGYdPMbWaJ/tEflUPLCPz5vYvXp6E8Iafezb+DTXTEcH7qJ3J57XANHS
y5x4LSUf4s02LJpzgwtjtfTZC29w8MDdMGE36okg0znxFqiYuAIIA487+TJJ3pO6yC+RhgSr45KN
xyIP0bhglgq2gogrGBLaeV5KRo3zgsTbifUbttRjx8A7HWv9j0JNzrK8iP4aVVD78khMKD/bx0bV
/maOxPiSZ3w0iu/sNq5hJLISpBhoguQ8E1y4JnA43chimnYZyuYdg0piAyQ501U8uluCDljl1HW+
d/R9X1oQYBdpuBHJ9Etl9lmOJ9cV/ZozG0V1wHdKB6cJK/+G3iZAAmm3p44xYdHxRx3b86kMF7Nx
gi7CEYL4SGWYCfIOeoo33tcqprdJcbiWQbxyFZKZpU+XiwLFJ590gbairbGF1gki5QE1/KQwUbox
ccY1DRiTvjTnWMvokzkSp1IRh6Dx6PFhfC/RbvteCOQiz8IT0+PXso+6ZxRhFA5zovfSjDToQ3Bq
CHEh8+RhnjyUYYX1CAA226fYkqm16ulEXXDIktnZtwVGHqoKZtPzlJwXqzq7MUSEDjnZWidBfXDG
uDh1hS33aHAgTCjrOIR42+ra7ERdpkfhpa9ErMMLZHy+aVHrLZTiF/KVFmA3tGy58NO9080cGvT7
bdBdKiVPFql7u9liGx3E5smO8u28ePElb0KSWcnI4wFSR7dYpqPfW8iHlrTe6cR0q0K05UWlgJ7q
8goeTz7GQ3ejzJXhzlTjhxjMLQBsjpjN8NAp0sy3OV+JF0eQyOl3yOS7nHjFqE3DFf5RXGS5nlae
Lp0DGulbtF56m8K3/RrnCqU4G+CtFL1i39yBrkjRtRCzAiKlUvZHO9yl8pbq/E1nKK96z35UePlX
dmjGHRxRobb4naLTLH/5El19RJolhLqxZyE1/pioDUpErXZJidf0bzSq7dErW2s9RGbfDsAye+xi
NWQ12ap51bETAGMyhpuxNPMxEPFBtk51tMPvDFq4QkeS1RDLspySR9vNP0t0LX2rGuYsWfEseecA
cRT3JXq+tg/voOBch5ui0Ru0e7QBfLSu4zHUvuW4Zm5ymrrk3khmnURJwmNFu5Ybii6ba/ROZPDK
q/7TFIjgo3PB2q6hp2TvmnUsN+VYqgsQZoLpKrIgGtjH11i1DoQFkoJoLg8JwfcbH8mLwMl+bBH7
oZzHS2D5AAmHREVbMjeTXZ0pjhEbP3xsYztQIcpYwDM55v+w1kg1Fay2BU/gypIQHlAqvLc6WbOm
jraFk1jrVJTztSeONorD9OpOst1kbH2Zf+c7t5vHlySFRllH7qc3w8nAmg9tMyh3jRAZ1ifCY8J+
BpVZ9uJ7U4/1aen834jUnB1QVnSFkW1/jzFGbYKK1BMiT86DDoonxlvPYYWzfc6aZoM9VR9ypzok
dmJfl15/BJZO9oFW4oizZ96FE4NGspVe7P6Zp53k9Q4dKvjp9ZQlw/fZOOjqUgcDrDeY7ViI/M23
yZ1KluPY599hkB96x4I313Z7rGko7KJs2VQ38WCJDg/feNaxWXf4vNaeTJ+KfqayYMsY6G2Agb+I
rQ5pBYIcMK/pRqPvB1LVlJQuLHzQA44SODx4PAbOSsUWYTrsLwrLebajJD/HMf/GAC2RqTq0BHZ1
9mcInJkXY6zJwcbpiRqwLe+9Ub6OSKAUJ+uqIeq+F6lHzlS5tW/Pi8W6QXjFj8GurZUvcqwe6rNz
3Whr50wEuy7bmQLpEHnoXIQArDZMM2s4qbx6QCOvWICR+S35AcAV9Ujc6Ksnkm92lkwovIiDGsia
BOa+Zf5j7VB9tLvIEbsKBi8yRQUsvVAQhP3nhuS1PSzA8DTdfvFV0TJPw6HdcdoRnzR3+8Co36Sq
6nOkuLzL3r3MQfKRdQU27sV0e0Q3b6UDNiytEggnfX03Wuwk3SyxtkYyV4rd+V6ZQO24lp7nWuN6
bPiuj9l8qhQdPj6Iy9TLb1abk7U9p/u0YrEFsYVZT2a99mGiGdnhYYF6BHcxt/01Bv72SjgIj2KV
7NKJmEFZueFWRWX4kNqCxEZ8agS2hjTyrY7YzfwsTKSvumdAoPkLSwfxxgpD1JZYMmhq1SVWHWE4
SYTadOnkKTI+kaZtdgFC9hy2Hpr3YnjGVPpZ8/zYk6fu+F7lqkM3baMkuXmnR7YpTAYxjCmwbkis
/fulAyb+139N+fn/R5LUdMGAztpff/7x8SXzGl+jVvmn/uNvv/76rePXn394geMQEvK//wpVSX81
mw/98V+/ff8h+ZNvv3r9t9WvOv2o/s2f+0ceSWz/3Q78OPDd2Pc9T8T+H38b+XN//hGJv0du7KI2
CHDMROE/5ZGEf3c9OwQEF4rYvUUr/PG3nojl7M8/XOfvwrcdNwrtMIpE6Lv/L3kkjkvaSFPNaVPf
/oGhH8REmrhB7OGSxKMd3NJKPj/QNKT9n384/4vcpBTzShDt3bp4R7J/F/r2yxSIQ1y0PyyGowZT
1JrnyopZtk/Nc9PZ+396y67/+GF/q428NjkpIn/+Iez/+Rp8x3H9MIxuuYP+7ff/6TUgV0i8GJTL
nh4L8q+If+OYvav9aNh2qq438ecwsvbrmdFPQRDsevT1Cfr9GX37UJA/X3cRijqxtVwk5HoZKV9S
VD1hhqxnshVhiZF3DDrbWXtO+DC31W/RtNlaLPNBex4aFj0fIq70TVscRMe4cwn4bZ/Uutqh43Fy
ivlF8Qu7bC8ZL4DjJ3ZhCOFTxQWCj/Cv7dYOV8+VtQQM8knzio58tNT4vvXzP79hDrE4//qh+aSG
R74tXFCL4e1D/ac3LGZJ7RczOYoi8V+W4ZxZsExK+2BrGHdN7dO+Aa4TYwqZl0WhFaXtNht5/a5A
8h0z0AMvf4AGgMcn//F/eXHE6/yPF4dsAH6VGzieK/7lxZVRFySga6I9+bkWdH6CgKltIzf7dMbo
RRDVyWm+MOXp+hP4K7m2UuvlP7+G+N+8BN4gEYVA/2Mv/peInZBvBkzQItp7jTiIcnybqhKJirLf
fFXSoaIIyu1kWyMTX//nn/xvPhnBKtnjywxKi+fmv38yipm0PRVRvPdCMvvsm1C3n94m1Pn0mx0k
g8hb/eefyCHxr293zGkQE1BErhAAqf/+E12o4N3/Iew8mhtX0ij7ixABn8CWniIpUZYqbTIklQTv
gUwAv34O3qymu+PNojvalkokkPmZe8/VnkTSF2PjQYilV7AKntDjfP/7D/ofH2poub4lQn63gMLl
//1BnjHzSS9vqQjy79L1NoWR/vY8faoGaeOU1wTOnms//PtPtf7H4RAiXeLcdPCce+Z//NhxcKtK
dAT4GYX4toTzkE/5HTKD19Dy3oc2gBuPQBrd5npM/cO//3DBMftfH65tBY7jcka6TvAfX2digbdq
RST2bgxw0ejZwdRkRgY25Wvna6ggTG0N6Nt5yDgE2+Nh6utk35pns3tNEuyyAAFAa7rPKVaITZyN
N2U1iHm6ipjm5X8P5RWdpMk+Oc1g2aIQdFmIbWLIh9sQ3IrVwXFGKrsGIEy8a0QTlWik/W6+w1rj
rQWjBVpCfZsNxjm1736JgjGsa2W7vifFER78WkwW6lRfVifpxOcEifshChmmweLHmJJZJIxCJsDi
2+yBHLUrSvqvKncmbJXoV6Zmvo7WyIi7s6FmzC17VAKESFVG4OhgGGNYFi9dyCaqkVz4Dq90PDCf
kBgLukWF6HvWewDSdk8+o1jlFVX7v39Pzv84c0IvJKXLpvr579dOl2wFWXMKTOkZJSRZtSl7zSTy
QDn5h8JWV3/w/6DE+HDN/FfZ4561+gFK9R2woCuwl3OF2c4u2CGOPsD1piLJOiK6+AcHw29D0gjr
O8QhTK4aqdltwBydgT2uJtu9R3EFckmU13//pf7nkx9yv7uhJUy0bP/x8GHAd+lU83A/N5CbyZxS
CgqA3w4PcDvv0cYlk+S4Z6GP1tjb/PtPX/7w/7cuCE2TwoMDKfD8/3ry4zrumFSEwd6tmhdREY0R
Ztem9l/aqvjwS/MS11H3/zk8OUfIWfuvH0tis2k71ErCd/7j5G4KyzGE3fHChcredkV3KRO14y9i
rs2m+GhDfeswH7KYTwE4plaznhDLHWxHbwlSvTcjbOEyTvdsCKaVM4AbZpxnlGi/lrE/6Yj0fFzN
foAiyJhWnRMswjRsxKxaEDeqcW/AxABoVZMq63v3RoCeL/JjfmLpgHQpX/rO3mQKsQOAR9zs6FRW
fTTEa5PgiaEh7dJk/0fWwp8CicqqnqqzrI0Xx/deIJfv0yH5LRTOafTSrA9a9eQh3CpSlmEoC29z
g+mm6Z78PvxOVL/vcvM7NQ4gd3aeUe6GgRNCEKWY0VGMYXzs3arbm06PKRdVA4SQPKzeZ/YaTBVK
bC2YrWtCggLfOy9VjwXd1mpJtXA19jJfM6QWtotcjEuDpeei1/nKfTvbsDQ9lzZEYqiu6VLlPDba
vy2VTIvmGflD/lFELnd4qGmWopsNO2OdmMV9Xo/mVjqfVcd/YJXNR1UbX1GmnlrNNNNTR4guEO3G
HwzxKJ5BnRJygpciacE1qPcUfntmMBMc/OJcaNRtIzFedHjFhw6JQ2Bkk5BiRcTrRroghjt1K1RD
pjAQmb6sfpsAfTcGu99CTlDk0NyObMX7Q6/4PlHufM8w7NkOMhJj+Ken8QkrhUvKFz8Ezcva6olD
ZQvyNng8Wnl/0TbIWZSav7Mqb0io9tCot1Yd3uPSBxKYjOcBGCaqMJsPI6FFTSabIJDgRY6cJ7a/
DJYwTcIRnJDJbgaK37XOjXd8HQdM1iYXNj8fFawJogXNnkm8dxyJT6tpyHGnJF0Haf+FJnXHwZys
cJ4pun4MyPpl7PrHAsTJJregGtTsOMuEP7DFjUQ58OK4NvPVKKQZ1tl3J9I3GGP4YdzqOvasERxz
1DyA/D/6HGVPMv0FfQH5g0zukZBXYwZzUzWaJSRDCLd21+zo3FXQhNcIeDyYOfYCASG9OclJIHCR
x0e8CpW3uFewTzJbY30fd/6NgzTZ9vzbzciun0km4juw/CRaZL2zNT33Jy7wpVse9wbrKoxkLLGq
oYNl5ads3Yn61QQBYbSPD6STJhLBSdoHwaGpQuRAY8SF1UevyxPDzokZMsLLRIhbpSEB4G4z13Iw
kXyRGYg9JSTiBWW4JzGu176D7ggMg9f0N5NoF+bxiJOijKhzgCydQlTaonXPbQMtjSLWu7VB05Fa
89dwUlYCVC1rJwntlV9nJyNlbJyjRyXsQOyS5UblBIfNR1qGLijDAVCQzxFkz7pxv7oYaVAv/1lS
qR0RHvu0hHJPsCjtiBf8uOyp+pbWxcytxzblbcoL3hyLQTGMifTQSB5gSk2YeInmlSd3zawBDvVU
+YOLDgGN6SqVDgMfgW8L9S//Xys5RAm6PCLKmJ5CfkXnGhY8+7VRvyUL6C1z+Pkktl3NgCFwRoUH
7vwal/qG/OEbjPm1yPmIMrO4qg4dR2TilqVFQ/D+IHvIOi3xivVE3BZmIRVjNbFwGHl+ibutpPw1
Ga40i9ct1v2hMo1bwcx9041Ju+WvATlwZdc1zdZytxaG4gBiDc2vXp98XkhfEsddWO8g+7FHzMYX
FgKeQE3BVJHz2DYOG07+roNHTqUXMHae6myHkoDoj1Tf1eTy7JrWugxps+CQ2rexbJr9TMytU003
Z+RVLCO2SQYxvGpAyqyjiOOt+ifbnKAnm0D1WvF9u7Xa6az6DdsB40jSC2KfCKUz/TrYVMgMV2GX
v7cgWdG9zShKpvJjwTeaXscszy3AQKvsngfmqSgSi4CPTdOZyaEMSNk2UvsFJuRjyUZf6uWU6vin
KOQDSYL028cFu9VhR2Gjjqisv+uQbkaPWGdspsT/PCRcTJozwH2qO/OATwnZyPSgEn9vL8GJtVIB
nvH0kTaJLKZoStiGOPce+vAWjpNhFWc3BHAbHm2mSgSKX6Hw1itJkUXxs4QGjNCPzPsyGY521j74
PlFBqUfiIKfpgLoly1CumrN4C+viUSE3A0D3YGrLutQ2sh+UEi2CNhjrUTX4W8QFz0bO6WDV6B6Q
ZcC29PAMEkxxKytr4bsXf7N8ZFxdfk5O/KdM8/aQkNplpywWDLtwoBRVn2XIA9T3iB472d0RdPDk
KAb/joVayhCXWahv3eBmj0YLBpxxMzPMsJGvjqUDVyazoShwZWq7+bSiGcdCWG7GicBgvEJByZvX
ucV1bJxF4s1dAqKZozTduRGDfJ9vc6cXBNGIDMfkfWfseOnxl4yZ+TFkHCH/XLE4CiCdNjNfYDPv
NeNz4jHhABL0wwlC8nUVYcCLjLVppJz5rnsuy/ghC/PslNv6mKmASmc50YUhvbWyeMT6yVn1A9k+
WcsRURva2s2GOmco1LXuc5hDfniSWX525/vKJM+gEe6BVSVuY9x3ZR225wl33f+tYBR/0Rq/xnoe
+WXcqr1TZv3sRgwxvEmfZqSNqeKjSBN+D895zqWJYGuBufszCHQgjQ+VYZ3weaDcmCOx88kJ5bKX
S0ITlqFK/pigAmWQ/kYO3NE65aQN6v6GbGvV+O4D4IFznPHnJYmS67DFhoHrhJwcvIVUM8UzgqUz
66/PiOHZlZ8odbJ2pLMkYVloGA0LE1ND1E1g+CvlJ68kl8Of7+t4b68NHRDFWTu3ju9sw6KuW+dR
cdBGVDwNkf3SJ767yRL2DqITR1FXJpteq9xSTkV75uTV0UDguZnd1lgVwfilWpYV2gpawAj6Dswj
luqWcbOfZbdaMbsyygYBILJ5y8JZWLC7g8YgV1WafdT3aZbqnVFNb56iZvxnuGbmXPcdZhAaw4jX
TCPwAoNOz7YPtOGdmqp8txojvUaivs/dG3pyedcXIAwSPEgu69REd84myOj95rG5z60mPrpwHfzk
ebZimw8iNg+unQI57Ke71A4ueZTCs2zZESRj/2AXIPNlFR/5pmc2FlScgog8x1LTnp1gf6ckA8Ep
6wfaJQ5zEtIJQIXekB+TAEq+FEnLKjaw94YfgsQdawLDNbx0N/8LPxxxdlnk+ywN934z3LJ2esLF
vEqd8V4xjYnC8sobBxu6H3ZtpvfaFDt091fM7Bbe7+jHCMh5mcRqx2Cl3vuZcRfX0zVzq9uikYVI
acB/NpxtBw8SaQf7QlexK8DqE0bexrXxDzhFS7klFPZy2wGa0D/2bnmNnamndM3WTu3dZiIkas/5
kckyJrxUUPixfqJexupwnahsRnKUdEY+lQ97IexxSZjAWtHa7UMPHKw3LCM3GT671E9HMXHF448G
SwuIyWsollJOcNsIvK116svut6Ob2lglrV2VSdgMsQMiwEnjbTONj0Ub4dKNz06bkr1YEuM75cGL
zifMrSmum5SY5S4a1x10XQJc31rW3JfKaIgYC/UlLmuxtfUFh+Wh63kaWQnJXUtAU6/gk4VTv6ka
92Ck3ptPY70eW+t12am5AdvllFiAEAs0SGbEloDRz4M2f7SPo86RRz9x71022x6SckxKIdI0IMJl
3p9icllAUT5KHZIrX8RfeV/Ei77mFAqYB/AS3LXVIjZHX91HxpXgQ/Y7ULl20JHucIW9mSSErUTE
pzQnu7mJ36BoLl7Hpcse3pw4UTiB0XtgK0DvwUaIWQzaOCNOTjKyylWOZxcJonmZwfr+DUZCvAo7
vliqOZZ2+qhrDDA4cHeEORwk+B/HG9wT1CMtIAA4DpALFLXX2R/PUyezXdQZLxMoDFpiRL4e/tqw
tv82xEysMlsSXBQJnK7EC/TNFr2Id2ZaRRID4A+7qY5EbzWU2M+Bi2irjOWjUMmLTk5CKsbZ3XPd
2ES4Bam11cOHjhyLTBKxa2twL4PDgAFKow4U7gismhLDxHoIjB+vKb4Noz3HhENSez0FwVIl9Zj9
Gy/+tKrl6QkxAcgaMQ1Mr9LX3i4su3WG12GlWRzR9aIa72W1IpItWQUOQSxOV6KSm/ujPaIt82qY
xfVAcWsnhBQ03AnpgJGnToqt0o7aoGx4UdH47FrBo9fYxtbrQ8KWB6wziGHtBntDuZRlGofTOjKP
SRg9itDC0gVdzUkHaqwzi/J3T7FH5W1jIMWqj17K35WttjYygiTroyqAf8lqtRP2xi4X2oDDGL6W
aASt+HVg2aiXljXELVt24qfNYIKyobs0prnLpYfnsMWnR5bfFN0P0MBYv0L8tNjJin429xZGU6jw
LIQPWm8BYMa7dkixKEjoEMgLI+RiX9IC2TP8/PNftIz48GgE1s4qxFM+GgGZX8FEXUcbFssYfari
X1WIsGG5RyyXwzY6qgQlDm09QIXkN0XRS1Jk/2hIiSvzayTOcMtBwoiiPVGL4Gc36PDtbvrL6p1i
Kh0I1k6WEYYLO1BDeSk554CG2mjeTc0XOezRIY+8DfqsDNhOIFK62fnrViRYkCvwLmBPZFN8ytHU
csxtzIm6vCyLv1Z4RGWXYUWMz2YKkAXdszOre9xyOAJFfWpQNy1m/bfRww0dFjxWdhZJ7Mlvi+FG
YvknLhcyxfTjjuCNCwgapKE8NW75l2XP3lHWCwqxnryb9j0VxhfM0X3hD8egQr6fMpokli3ZNJKG
08RPrbr4OZzlQ0Pp3rampINivV3z99qEAGDGdiCwu4F3trZoUShp20Na8bom9YPbFMth7x/mEcdb
c/ElbgUrprGvRXJ12RARWyb3uqQ/yqaDDyJh0y52uMnCPkSOILoofw2WBlT49CtJcw0zR0HZXsJy
8vyObpkcC8tgFxX2MIaZDfT2CM0NPgZyTbZ+LVZ1bRGLEvMUOiNQ6mGYLkSkQRCqML81refQYI7A
sOwj78utqO38QB3wCH+Ky30x0LMmaNqziF2fV4+k0Madt15Rsnxn3sQ1EfVkxkwkRAXloer0YwQf
SwYBD+jUHHPTe2gh+Ix+/5A2kOPD9D1thleLwMVVf6gxNfexMtddTDE4uOnNARwseHzcyjv1VZlB
rxA0hIO1Fq71SSqeh/Q8Zxo2Fd/Smw+Vw9VejOP3EFc/cdAy4XC5dodvdgdkx1q8TT0KAy/d97zE
685PgN7O5HtMvnvQSEDwuhYX4LaEy0ucvJGEJEO+Uc4qu/gSNBKoJ5K1r6ufht5kF0pqMLQzp3EO
6XiJYV8FXQazBUhz56Z7QnwlRWQarRuxiPvDp2A2ceYhUoSXIDa1jWfR88ZdlWJuqwSR69qvb079
h2VDsstsD7NVGX2n5LOuYhdqnoVoqcMg56MiZ+K5I4gAhYPNlCkBe9UI724EosQXyHfdkNiyLpT7
PbScTJje7pMw39QqC++c2jc3djK2nJ3zseugvWAi5oaMV8zytrUILqPfreykf0wtwyOkxHiEJfAR
fk8Snqc773utII0M38OTlc9MkCLOdzR8qznJ3nMXMhDBKdx9sH1WnkZv3jslqd3lVVoAmIJQARV0
HxvvvipfzbIFQUj2AdaSAX17wGXbbITV8JH4nDuekTCTrOb3Ic8enZj4LkeQGDxX+7KcEaoAZhlH
+9PuAKCWJLhPAkaerLqDmECVxTH2ksIGekgmylA2xsbOwsdGQZMyVYsWTD6qEF9+DV9y70zJe85o
bC9bmJW9ad7S6l1KhEqayYLBBok15kXZuCK4Q7YplLn1FOC3crX8yXuPiyGsaZxJwkHJHh2rp6hy
LtAbcgoodHNRJj4SsokAj4QvwVh5Z11xY6WTeUDvanIJxnNAbHXHT+zh608spfezEO4JDwo4B4pm
Bbt5ZRjj41ADDpyz/N5PzG045i/gM9xHiD+rwdMGoeBVvWc6isbNkXtIvzEBXPkmZzaKXoq3TAfc
mKMeyaZIrXrVrQuXYw6zEM2vl34gSnSPWdlt4MbtWWGBlUpNZMhxXG3zMX+Nh2sau8nOQPm5zWao
onnoNzQjAE0ht4NZnhBfWWbwKzLzglCE2rcOvm0jGt/6Mh1XPsf8NmDyuFLYVeGMo+ZNXQ/TQxZf
GgNwaJVHH3iUiIugWS4Mez7bICbWrcuCWEYp5NZg2rgDGuNczvKE0ufsiQHvsEZj1okeZT4MKyIt
vbIOXnE3Iy2Lh0OOAnENolyTvBVwwmPvOgRYMeB67afCbdce7j4aCeYKCLV3KXncGwCuJkrmiBQ1
KT4is1vGkKSFZG2NoAlDJDnzwjwMI/DukXK3c7wL/MN74z5TRn2YTfU30QTmpCKQ27l8EPVApBkE
qSG1eTY6NNkJjS6NYIFpGwgR5zCNapl88z0y2cxvphyYFXuo3o0i3WQ5Poswsv92bD20O22yWAEN
4dPJxmJbud22dXCOo2ZaFxVab+GYSMUc+5Lrk6UkQAbZbWEn76qqf7Wjtr0TpHusUDnBy9PFUkLv
22EBqHQ+5heahWken/DcqFUQkoVnpII6Vzz9UxDMvULJNph3PDe//pxQwbZsHZhbsTAoBqYwHt5v
JnG5pwQWpv5sY3SfKnKlwth8csL5oIs42krXIzkKX0+Dw2kVtc5TmXkfFquvQ+TgqaRvjqGLlHYh
t2ZZqPXImJ+IlbW79H6GVf0Z/P4dceK2lBYJRF121qJ9t4MewKJXQ9DEYgoRZww5kLqRgayUCPWH
vmq2bh9xu+KK8wT7zrIycHFzgTAvfcZx/lrDj5q4Lo8jwRDrqR6e9OhiIB6y2+iX/XbykczFpXGg
1GxGtPYooEmkoUDV/oUFIIsMGPaz4/5KIaITI++zz+uwY1mSrYcMePIUvfgZ1YxInuKoQ1hSowvq
oEURsdhloPfDLP5imb4D2UWYdesY+GGYfaFmyMB3pM86Z94n5gx7bVr+yWX2lyw9Yz33BsD3pLw0
1UnZJv4IKsJDuSjJytbL1qwuP1G9v1o2ijLbNY/MoKMd8YQLWXXae+Q3bisexy74GL2HvKHa4LPf
xEV8aNz+dZ5Dc5+UNYpSe+OMul4bRkDB4XpHWcB6D7L2J2l54SwGrfAKKNC6nt+7Sv01LGhn15oT
dJ0Mx+9McosYuejwspFEC3Xcp+MIgucw0Q+L1K0zowH1HuiILFAmdixatiGBeg3rFeSPUxxBTq7l
bDw5Nlx5J5DXgZTcLekGiPt512RnbJhfXOM40GicqY54Ob6B11pPJSXURIIBtsLa2PXFcDd6HU1p
0t4Ka5uLhdpjtb8w63ZmZwxgGL+yJlXw+HmrG4Eq3Q/cL5eJydqF/aTEiO0AfbPdUc9N7FoGql4v
sG9zMc6bCYXo2m6Kextq+ByQGOyYzFdDr34fqABIfbFxdrg7jXJwLRjvI4VeatDRNncAtEhNjuSt
TQlCa0Esb/wUgDGe8FXU+8GGb42poHXme7w6CtSPA7rgFIR2QzSII/Yj5hKMcMsInSsWf3u+jxaX
ePieP4d2GJ14Q1+Eyl+5eL88F9MuPDxabXvZH1S+d4x0u41zE6BVz+mdM4plLGReinp8NZsagVRO
6ZBlGeg7l36HUhBg1HBootHcp3a799KXSmj3XZkzd6wFB0/aapd1OQRY54tVzch6JwVFEUZvdWk9
h2H00MY+6bBSb1OpmEQ2OXTDCOul577ozrV3wv4NQ/VaC2Nc9TUT+9GLYHvUybYZ/N/UtfqVU4Zi
Q073h3YJwK2x0YuCxWg8eLCRcy4MuWpZuxHmJVnOdUhW06lkdgpesJ1ZtU4S0LKZDeOhvrNLXpAw
MwWgKs/cWnO3FBq4BueK7NWpuiofd9GkCXBRqn22CeoCI67PCYpZTAz6Lsf3G9Jnr/DSi/23S5G8
o31FwGuCmDP1O7P5+yFJ7jwfpHigw8tsy2OCPnjX+nRoYd84e7Ppvt2KqnEUKeYtjpZVVqdXfGQr
/sBLN+VyG9bZRGY7IRctbiZ43DfJGbgPGCa1BgQJ8EZ+Y7H1GhinlC1wJMryrba7v34325vR7Mxd
Ri9iCSB8XQycKJCkpdnKWXe7VEPNrXP15f1DI2yLDWNzY4s7YptDWL9YmX3fF0m6B7QJIMB+yULm
ecu8/T6Cm9IjPgeiaRqIxMO/EJHgwfgvvla7OuYc8+PsZsTTdMQkQE6QnxN59TjEVOBZ2Y5nBqmc
r07ERTrsC6F8stj4DrXUR3LfbUpx9VvWJV9jXPCYhuY9j2L16gYsrUmWmT2H9LYkIRiqy3DC9Ty1
bWbSJ/vNrXS872nA9h+RTNIM5VtUK3LydPHAxZxtWWJdM0VnGQuP2nZJfKp9G7pWWyxebCYIRBK2
hfdNOmW2ha0Dk/DRsmkpBAMtqj9U7w3mFt9hw9MTvGaqlx5TP3Pl+akrGRj6SFysqZ0PgsH82pzh
8KKh2pNsBcGfDqOtGBzFOIhC5b54HirpWZD7EXtvwBo2ZUrAXWtarCCNszBcFginvmC178juw3O9
vxRTpBlm6k1a0xttZ6AKLHZpgCPJDgBTu+mnhcvOiuVtgX5TzXsPhhvfQVXF5VRsi4ZTcq44XJDy
d/tmxn8yHrF6ASoSyXtgNJuMAcDcINAEWHEc4hJtPlMPtybXlQVOyNS8IVwebswnlriXuuIXju35
VUY2nBDiIt3cxdsvx40y2dfVFYtNQafJQ3GFpfahE6g1wXDzIx7tMgCHOhO625l302zsB+WZa+GL
dzm0hGmwCagmzMaOfYZKhk3FAZybhn9jPezEwF7fS7n054iA+rClwaxHHBCdIP3PcF9zkrORVlFX
j13FLqBs3s0e9wt536weGKqXRgBCD/Z2N30Uuf7gskXfgJwDUzsLJhszK6l0fws5XFJR7kYLnK6v
H0rAi43COQQj4W6UzGTsNLH2SXffhgv0Om/dbWF0J5Ab3PIINjYDGIZVvdAzh/o58w1vZdSIK4vc
AcwwaH6NvjyRNEjVRonWpMgWAE/RhbGIFOB4DovwL/I8YO/wqteN+xh1ENTDtqIVTaZPM3qoO9mu
J4bkjeEejfSs0AisVOOxuC1+FR/J0Spx2mTocqnmgkuTSaZFSY6kijhdpk5gLa08/vZTIoAWv0NU
DiQieM1FcgcwOp8w2vbzDr8DMVkAS3n0y1fP5PzsxjLdqLL48YGSgPwYtgBiXFB77DN70BgMuoFi
sYFZaPrDX9hfd8JtpoVrcjfOpNDhK8CpU4zWStKxI7dYYxE7tylLmgpviVlTXWXKerJKcU/416YF
2zQO9mMNgillj+eR0xz36SPLHG81me1HR4Ydb5W1MhdsyJjIx7hmIAtnavJgaLyMnn9jGaR2ERhe
figPPyGFam2Pd92Q4UGwx1NkwgwoLjmwiMPAunQrM/QuKE5WXc8LIhXZ1GX5FStG5DHKn5BkQSaE
r5qa6ULaKFnhdMA645WGpq3cx6zrx+dh/IM7GGCu6q7+xAjc85iaZrLYswVc9PjGvSMxVsSGuius
B6MJBYQgULVd/FsDPN4QhLKeTZLDpfNi60LfiSJGqOHTG/IPqcxNQUyf64HfMxpAMUzJRaxfS9PL
OIMotu3x2cT4EfrqwdKUqa3K10YHrjrzDon/lje9WquW6cdEnS6XhVYLZ4scmHLXGCiUUCDlgBOy
FlT7jA0S6DcB1rx7AIVWoC48fKtMfhUleDm+xjKCZM5Ds4pqQR1Kbmo/E7c+9ygdjDzbcUpO+26o
Lo4LFywYmh+hsWYEg0PovSC3eSYUOi3me79q7+1BsQxkyNM3XPtxCw2sgYEX5JW3sqfoWPbMlRaU
sc0gZ9WRTY15+MXUXr/xS/XWpCI5W4adANRgRTDusa+d2iza6qz5tqOgPQYyrDD46tfM1AhrsDG5
hIEKuzoSVnfOHJnQ6GFEU4Sw8BqVb5htHyOJhHOx/GV9AHQNPS2fNCv20vk1muXRnKdntL0/iPwc
DoY62PajZlpfv5bsRnYEJX0Cr0SqAVsot2KASxQOxHpj0xmRfadh8QEtwMUkKd8kIMaqMk+2Nz4n
Ip338PoPBoAqYMHQOuFhILiSO7/wqkNS36XSf4ORtSomji4pP+bWZXRdx+iWE+zkCRbVaBAPrWW/
5WnSAKThqsmkAzMq9ZjLhgmA30HaCCCYQEccDbKpkA01QNVJUCx54R2H509QzJAskOO/CgvFa+Lx
PBrdMwm00Cm7ZVcwP+U2Kwc7c8+kgtrIa8S6VIG70WxtN6ENIbqP7+2OP9cRMLbTEm2GNaB244nP
AiPZWIb4JTP3bkpIfXUncpVaA/ZVioTAhgO3HgtUZKnbYqIMhqeSODzGMBB/G/7u2t9UVtOtZv4i
K0UsMg7aLYL398KIngh+ugkPhLnWGJqTXJETNEFU1GRnUXkT1BGDiIsE8VbTBFhMqF1pdme2W+Y9
I88TShPak6zaEm43XH/bMuThE4wCxmqLPHRaiRaLssn0L2WhvmkllxhedbQ7AO9awePOGBLVRA34
XBctOzs/QxFULC7vUL2HLJNXsXcGM/y3LUR2Es5n7457kBePYigfHa5ur7GI6eactKEhQ6NWW2La
RwbZY7IBbgR3a4DQ0/vTWrnDEloCddvrbKaPjG1cprYYEX4xUO7rqbj2Ywy1Epi844H/LRsSzzrc
s866NzZmeRpQshCl2eIMG+cWcAlXsFsgnqEDYUT7a87wL/3Ovqf02hvwQ1dcsAm5P/HFK/DaNjO5
ESmbI/HuhRAoQ5So2mTPWtd3U38358UH9J6K1O3qMzExm1tjs+3M1GNdM10H03qqoxYcMXvNxFAn
UjAeNSwxKA8xsKGlNuQ0zkFLsz2emMfJFrhyFJfPtWfstCxB1xACSaaqDTe6Hp/nSX9OgwHouUJJ
Iuv+WhftY2I7tyEK98XMpeL0irZ0ySqzrIfZhsGQd9Oq9/zryIhnxbxxZctFEKRJ6oxQIdhKJuwj
WLqAV24Ra9/pGJ2Zl5GEMHsQqfoE4zdquXUZhNRjMFPimqFYrvNjwTzyhHjrr9Atn10MfkbV0VNL
ss6qUEa4M/I/DLLYUnaX1PE+MyDwK6uxymPPpttKMiKk/fInqssTXeqnDOpLlYYbC+aEYXPlCp8i
P0j+9HDxxgZ8/HQSZs2e2Sv3uQmKfSjAxeR79BEk//X9zUPitJaMQKzCuJ9N91NQaLsEYsdmfzLj
/nfkPFz3Y/k9OF8BQ+1N0DoIomMSTwZlwaB3afpMkqAseukwNARQieJzcg9d1aIlcsSqUQXIqxqI
HDEZdIzu1nicWhrjisTEasYcm2biz2QR3IP8MNrMEIdhs+YktsMB5Mr4zFPKx8BERyH8kTnNo++S
RAwslrklm3NqR0KHd93srr3Wjl7sBuiYaYTXhOUq4c8MDVOYQwDYmCKySEVWuBtnH/Rl+JYV6ous
NqbaaXjCVB8BY/SunGI5p5/7NrJ/PEYpw3mb/jolZvGumeTWd5obOVDyUIXzzc3rP3aveWIjMkss
Xqe0p8jvJBCY0DnyoRrntF48RuDNOxuDpw1kCRtjSAupCIrKXzG8qBUohlcrTPjftaQ5hXBbUuM0
927zMiRMycewuG+NXeHm1qnk6K0a5xX9Trgm34iG1mYxWKd3U95kR2Rjz+ARGJa7vK6IUs4J08KV
20/mnTHfuqJYBNHrqiB0viPrcwkd8qeRlBO4cJvAa7bE9p6GetT7GDYimST5fdo5P01h/oxsLqWF
ppmUOkh7R6Iz4wkxYRYSWkzNtaSGgr/pjBkZg78oKGS1N+ArdkA4Hsk8eLI4LJqBbO4sYfrhd6Sq
iyvd3vuS5YOyPbwzyuqukNUbs2sWt2S3V7Vfna2+eZKxdTcSdABV5EG6MZWN1JKblTYPbSKfz/Se
L5lgjKpvcU9nEc4gBBJ4enTTaI6arVNl9xmdN9kxcoNQ8zIwyIHKGY+atj382w8/dRGKe0yuALrD
p8bvzq2eNzItn6ucKj6DQh97wBvCUoqVCuVFeS6zM/alqrdGXP5sMobkZMgSxMAEM6FUL0nDM6L+
D2Vnths5Em3XL6IdJIOTYdyHVM5zapZeCJVU4jwG56/3YnXDqK573baBhlDVKkkpJhlx4py917bp
L6lw50jLWfQTDMawHZkWOO2dE6HCTXLzw5WaDVaf7UGENO6F/UXSAn0sFuEFWne6F168TUOfWBBl
XWIFiQMvAH+hW18oY1gNlREhA1rXYMvmB+TOasfk2R/IBTdsJ9lmUEI5tr9S9ZcPdOCjsfaI+Yvm
NqDY0V2qIGBp1g5S1RotyYWWTHZII5juLFZiIwDFSrJ+78PCih4cPd6GkqNxiv6dYHvOTIy8V6Zm
OEy8U+ZoIZcs5ZfbByCaICw+TamnH10oAzi98h4hgwEGaf4wpE62K3z85q30Tm7ReqfYaPdFro2H
GOo/tsNoV5dEEnS9ASwr6Q8Ubv1Bav208qyIjb1H1xa4Oml9eNceB/qpFyZsJy9O5CwSXBENfE3Y
FtdVGcD6QEh0yGzrpUmTehNnxXQMZTEg2Cqjuzgt6Bia4U2kb1ObIJN2B42ZFSh/ZXhraUewRQ2S
BEoQt6PyaFPJ6cv2b5703xuDeDk7DVeYeG+B8DjZ/IIRcRISISKWjmFBFvdoYHxFypVOozXpTG4t
ojxKwjsQIMPvB6dWj8xKRUKCaGKZd6MM4juNLWRVBIR1EuF+N1I07UId9qKsnJXP20CrFWy5RgOU
FrlcRTxObv7oKVZnLsMbSBM89aDlp2goiacKFDr4/CUUV4Ax1I+Wa0LaG5eaO5izK+GD7C7m1Z0+
knJhfwwZyiD0uMNiLKEis1qdjDh2LrKz7huUiUHenHXxFlastZUwHFBFeMzqgnWnA+OR0HETSI7v
ak75DBPYGgtB+wpA67uk0I1CNmQE+s7KdhFPw6U8Zr69drLWXlYpAHRBigOezwcLPQledeO+16GD
J4OfHHQS7Ra4DkiEGptoA8D6yKLMidqjEDWgmVUZuC5q7/GucfhZocPYEcr4PLLynoDF6sfayptd
2mkgidGUGLJ/7qsEBbnBpFoEDuG6EyxVaXOaMTILYemoLqYyIHil1bJOUqBtk76Mp3ZY2xKjg7JI
+5Ut6vQwCXhFIgLn9SYH1GYG9VNe0CdvqA9Xg692NY6ku5Lk9MbKDuC8jp05TXtr7rkB5oUUntEF
HeiNzAIvz4/Jk3W0lZr8bO2gZbmWPvNN8O5pPPCK+taDzwuCml0Aig5Q6c47KrLBopBGpNFuw5Hf
HABEtkEZs03gLHHEHx5UDwUry6Htql1nUF2oXt7RP+x3cnIXwQA6ifldPA7a0uqxp+RGeavTkY23
zbaZBimixmC4SCeQpDnTLuhKTzjN6PPYCaiyHka8TWz9uq/alSaUz1mDTON+4OhjeiQFsmzR8lIW
0cJotbjSCKNAbdDm2dIGpsMzIMjBLhqjEhKUYm2GcjTSVnZK5AOIC3pZP30mSJtsnkUaUUsSYp9x
qxS8gzn0IYtViT0yWXZS5jtRhZ9WWGWnmQfftCOhTgZHiaiW8apuoMsxz91OZlBsoqL/UbdyWU7G
k9CT+5i5wMax6PhVcTEv2elBz236eCqgAJA/YnJ2YosQpFAY9EP8jkC5Kr7h97izEQWjS3qXvUXz
75ZoHvaT5BhqAYsfOkZf1vecXyhwZbYk/AMdOGAl2RlnX+abKevPGmfjtT5dOIoXqxqoO8Ip1lmx
o+GKYkhCMOxI5qaTdEx7yUlFTcnS9uo9YnV9Nw2f4cDArCpZUxSujsRJHlKog0iyTVJVEgrScro3
4LDeMbRD7qcxmbHGK/N7kDIRmi4ClzBZUh3ke8tNgXtMjG2MDmxhwQKnmaO1ogvbsyINyVKqYWNb
waEhIvTo4oyDtUerh+Tk76HG1eCbpMFALpVG/s2KGe1cLm2Mrs9yojXwXjRi6tkceMZyaT6Td3Ly
XF9cN4ZDdzXo7GfW9U3egrqxRwc+JQZJttFVH6FzDENZb2gAXRyte0mrcFgBKtlHlX2ue/eZBCfQ
edWsy52QSmYx5b0ckKFx3F/VpTt7ut8toq0ks5R1iwGMlsp3lmRqjYPQAlhEB6OHIb4cvHTHAB39
bgE9dxxnm2m7JRLgiBqSeUbipmsgkhWUUf8768PvuYLuU06KCK6DTWwh6vKhFKZjTNXe5hs7pk4m
a+ZcFMbrhJjfrb1x2yHXwCPKnIiZvkTYFV+sWV7UGjpJn311QG+N4zMsl9zTummN+6RPn3ChDMeM
fnuRJNGTZab0uQPyUEq1N6T3MgeTDiYRAAH4k7vJJiMUZ4cpapyozQAGdjRdTD4/XUG3wFJIyb3p
tVbMRWpF0WjbQA5RJF2wEft73zTvjSa6tjr2U5hAr6IzfnqSdoupELUaQabtTBPeny8rbqIRd5SG
kKqmY9ww/uyq5mbqXn8si+HWwJ9kFulO1wzN69WIk88GbeD+199cNFR3WjuZhNLMNV2B+LuVFgY/
pMeb2NS4R0uHpBVX7BNMSTc9rSaYN/0I25qnbPIQQRekUR8DjePDIifr02nIfIxdYkZbPSZhnLhX
YIgXe25pGti4P8NZpwl8WffSZl3OAbhKiAHpmh1scOLIfZdY9QlzxlPUxO/KpdqhoZSnaNx/5qJ5
7ttMfAVOQ5kmqnuWfiLom15bQRVACa0j4FXzB70ijM1Pj20VnClEnG2qUfCZpfckCzqP5QTRdv4Q
GKDNEpUfyrqJ71otNffkbUXYKxh0TWF5iNzmUBYgbX03YTYzPPSywfJUJzYq3XyDbBMkpRWlTNQ0
dx3T0wEjhUCucMmgcuYuaZ2m9FtGiovIYlExTzKLnkXuHApErrr9VXgyPyl0+Wmd03hjXgUUEeRt
SDhmQdRh6kXkfenuz8mJfxRusydM+OwwU752JjQpEYC6weG1dHW50SIGq1HECCY9hyhILBcuk0d8
+MLsTR6qMFoWYflejYgQbCheAgWWP1DZjEPL+D1BexPRsD5Pqd4ydg5vQcVEBRhSt3EdO30SHVge
aeUaBSXTsLim605lk1BvTeG1rVxCGtzytbCN+EDPyF83llHeK8uL78ilbz/iGB4XWJWzPVovwwlO
1cmZy0f9Ca/bwwRlyevobdpQWIbReW5AIBFB2l4RUm1jTT4YPkqR0qakmKryqVHyFhohgp5w2EC0
3JbA/UNruOs984CKRluEAdqHIs1p4QxkoEzZu6vHUJvZLSPffA7p8d2VgjiVIFcZKdQOg/kJUQPh
dkaGIIZ5Vzk2G8RsHB64mCwTS988Kx/ZF694jmxDTc+yYJ3n0wJcU4ThXrFHH8Uw0xC7GNTO2sLG
NKNaUb5i3gYxfajclZ4kD4Whc/0pOfOWpsJgZPe2i9Cq5yjsleZrFEdktIYOYp7ubGr294Bm2eSB
SND4bXMTpYcVzE9aoJ0mnyQP4tBgKzJ+iLv8MvURgc5dV15LCJYE48afXT1jZDEYVbuZJehB5ugZ
pGt4q4MWzpSVlW9mggZCdSZ4/LnubkcGeYrZNsoS7VxFyt4xYibcVuDpQgKlgImRosYJgySMNquf
FcL4Vy1PSsj6JUhbpoVunZ7BciF0GSUxJpJRYipvEClcxFuIJDMdTHJp7xHAWQDx6s+QR2VJzYsm
awaZB2FDgwel+DTdithlnuJgh8m45VYpeasrC/G57rnxSuhMxlV/5W292AqpCLPxIwO+h3YyvK2S
w20YuG1rSgIOn4N2MBPdxYP7Btn0s29ZqZtaibPe1UzIRwoOzhAn9rTpckDuNywtTb62cviognm6
4mvZQ8w876g19BEL940qz/2I+UPvVwZA+jzbhKzZ0PfRjA+97SFfsg49z8sSUeJT6CCXTt2O40xw
ZMzCU+T36LLL4K4BXrwUvdiWcnQ4o5hEe+Kb9lrhoW8RzW0E1bKemMdQB5XDYRwV96X9QcoXYSyt
qz/hYcKCQ4fEEijMYEwsRgDYtwA3/lK5TBSmXmx8MeJrZJRF7s06xV2xrDO08pXRDGydqHNUhNzM
dzjJml6JPFLzPzjldRWb2LQKOzc8g/3QVwGhxHDK2xuFKV0Jq6eupMNbsvn4pd/ufd1D7lbDRXAU
YMUi9JZtGF+dqKSvqSuQMFPzYGfQPZ3oXLQTpWbh5veJ4xy7rBnvhN6O235CMG5MTrAbJpx9kySu
MGopJCJYaCd2tEOamQUPAsdX1h6NGSjm8gHs57LPfHUQQW+S1UIObzKRo0IYK3xFvWrv7dg66hQ/
i4hD7ZM92eJkpeKnjUp/7092vJKp9mZxTDkTE2bgbO45R9TjXlo1S1QLppAesuHXTE6mrQyqYM8Y
u8C9m/kMCml3i8zvTm5WdSfpVdjm2128LX0ZX1RVIbIKN2GBbZWZfruvnWadOcQkDCNLDqYNd+lk
TBwgBvt3gBeTjUHcBepzJEdJrdKzKN/0vDXJt0gqQgKNjdem3dGaQcDNlB7iwLtptuggXalbhcR9
l2Y69QFxj0RJbDgMsOVQg4Zkm73VruBpyepL2TXU4wRapt6cCkj8zJGk77cBK9xO90OxMgVTeIWc
ahl0QbIUKFsHx5/2jaQy8gvngJKvo6SRyS75Sd83RI1avY5ZCGz0pLvQJRWWZo6d6DQwgyJSqr3v
X4AvAugDyl+k9FnyhnT7Q6ZmehzGkZaUkYIa0vtrSRDJsicpYAN7mdl3EsN6J0qvDti9xzHjHBIF
y1Cl9VoRGbBgejjuhS0OOQpqXP8xkSzF4B1MEyeRZhQdRQfLEFwmD1QzVD7daOOtbFlgVZScCZ4R
p8QB7oyWEGmnfipmnTCQ23pjtCMWNvmsJQx00iraeka/D7M2PfiNemvguG6GknYD45eT5ulbEsOw
Yamn3hj1JctydefM4NBheLeqbuWYBlrW0lCsBLjtOA0uaK0KtPTldap/UIXSzh0RfoU2KtTY4j6A
o9Q0Nmr9sn9FRs1xuIofqi6/17OJvc2ImTAyPvES7ABRyNYgOdmMwQ30tr2o9N460CxYdLjI33sh
v1vbstd11VMnUE51Zxtt6dwcPqBGeTMde8ckjDBaLl6YjWupGIwbLq+3dzCuquA7tNMtbh/2MsAH
ruJEzYzjrSztR6hB5yZOlmamo0pFgUa71h52SU3J0qrqy05wCOd68UVjMNFoMcE8hIXu1EekBSQU
R0uIshNJoxa9DZ0w4pbJNsy/mRFLJgSMf+6QlOhoMKD0jtGB6My+RNOdybZ4Cj13ThFlxJHgYtGA
Uy9SB3iAq3DzlBX3jhFeKxSqHSYcwunMr8mSFwigbx0WvcCMvmVp3nrC/0oyGcIU8YU3Oo82ZhXP
Ge7NwsezHv2YQv+jrpkpMtkqF7WOLqBRP3R58vz2EucYZ3OPz6qy/zGZxS2civcZe6HV9K5UdvTr
jmvDtH7RVM1u8ho6/HAizerVHWP4sYaToHnxH8FK91hMF12bqGWIRnAh7fHGccYFcM3zuRPCL5he
L60Z32ql8NeSdHbXsyqhTkemu8yi8Sgr3142uiYXsYZLwDRs2it98+r25PDOd40xoT0fyL3t60eX
Cc2EGrKUkHj0MdpjftkmOLRoGTlMY1BFV20DC5WYP83SOL4W04AiZoUgkf3Cj8AoVLQhNCSxIUcD
IOvjMjBsGLR4HToqoGsSPg/1hLuzxUheZhPqBIyZC+JJ14VIyVnucRh4D07RpAz1GMaqRM6YAfcB
xGG2GyvJ7aZjCcutG2yJs2tZKAEFXbkyt8oVxAedWKClZgePet1WzL4g5nbu3pi0i2vMIk4oNIIz
KuCed8mIH98ICZHWAE27mFGsbG+/AuA3WXQPKeYoNUff1VMcUnC3xsJz+/DW1N5dF0EXqHJ7RF/W
pJyDDQuQWfEEIiW70koSrpg3Ts6CTFHOdLGumjJRRYSttvT9qVoDzPiuBc19uB/3RlxRkTkaRWr8
YXdoCoxSzFVBqtPqG+SOygfbzpZj6TQfQ92DFY7I+blLpjAg1M/um8e8n7ZT2NyoKZ9bHhqyJZme
+xY1ci7TLSe7OaSZ7MmArhSnwrikrwrroEZzepL9gO8KnDWlKk+h2EIE8tDPMZxw/XZ45fhHuJfe
fsjAvFVheZdlibezjIbfi5SKxnmomMHuJ7PEEEIcDIIxhHIrJ0DxiP9AI8MAxHkkoRmU9BKZtG9j
otGImBmOZgyS9Welkh1tQbyCJr0ASPHGAPnIyhgrogC8OgiVJGmpmPacp0rDC+I6LuRj+dQOKIia
Lmz3Ag/LleHdtdfGHmo4SPEmb+7Bbm8aU6yjjIxakOAW3ZdxuIZ73qu1wKNBOpi5cgwsxB2o4OZB
DdOjpBe3RLj16ZmIcvTqqVO4Lno41bJPHwYVowUrrdXETo74RntkPSuY6ATPZgA+c0gFeveogvnc
4nVriA8T2rdXctijU/DRiuwQYvmL8uoaV6SfVNOn54wbE8UopLHkW5TZOcDKs1Gw7iuh4YNkXla1
7qFhQHty7ODi0lPetnpxdqs6POfot8MIOknrOxSh9IwO+hsDXWr/gcy9bmr9U0IUnjIYA4WWdGme
84Kn2m6OQ7d1kuaiQdt5Sufo8DFnTEgo2xy2OTtGZxIm6w2FCupPyArCv8QkrlacMjZtwKVGcPSa
uX1yNOj0Ynzw9hPYwy3olKOniXoPMzva5aRV0iXwTg6zXZ9zG6cmVxwsi9OHUxoPYyrEjjbiR0XC
0zh52SoYJDo9VM1D05+IE38ktxJfnjUgFijM8ihBce8HWYHjH9KvOMg5ejJyg17wo0xsJmHS2sR1
ZfDczFM6FHVQxZdhxQldF/1ATpm1NQqEQcrkXQpbyNTh3BZtveSeX3VNviyrFJ7FXVX3F/rExaME
HmB5UXyJu3vh2v7eURn35OiUjBZT6+A1U7F2zQDJWFqsbPISnnXf+BS1d8j8oHyyUOiZ8JV5ShGP
VImFfysy/UeK05UbXUg4z94FlJWlG1rk/wzZeoiTdN6bBbjVdNoOfXAtTRHt4yDUj9M47ifFewF5
xtpEFse8ET/rEZEvURLFxTPtQzDqr3QZum3QyAy7UMHV8ziTdOPE0ooibsZRUtO3EpevP9FzQG9B
e2jUh28zFrvWT+nxCBZPdExHXbWrDMBr3BqQBglR9uchJuSQFEJHY5k2T6lRrchCXPSiBo8RusGW
F4zeqaZyIBWoItW6s86jrLcDdLP3SUY7G/AP8VsTvjsHnGxjboGgfSKRGIg/im9VbX/Skxy3Xpq+
EPWOBc+Ikn2s9NuAW+Vgetr3IJuPvHaG0zAofR1M1gOneURJRpaeh1D8dCSnk8YoGG91nol0n/Bf
mn+YJ9AqHJROegvrBfY493F0dIPYmnKjV6FkM+mik5c5z1pnhWdy6YZZYqOX9oXzH7tcXAzoCdL4
zGazTfuCDLFSQJub62MwPT1ywgyhmdBskA007EViEshURwcoxIe26uRVcLevnNxxVm7jYBSPiANq
reSvD6SepszGNdJzHUjk6Kc+a8T5L3acQthl/I291oLUidu+QQKz6rIifTAi5nBleWiqdoSn95hk
SXgFPx5e6bYbWTUebe7RLSYuolp9n30icbJHr2H4C6SI+GiTsrFMFApxP29OicK2W9jNeujrLyOx
k30dnS3Nx1ZVqZ9h3tSYbmjU4MsxsVQRy5ZvCBBZ1ozrHomnYWo0mPu6Jqo+r6dhDdelOSdN8FFx
y7tdcGdKEyk2MAdY0vqd7vpPKo5XqcIxoExkEHQvEbW1LI5EEPVKewF/FMXiTXh1wjB9ekPW9onP
Mu9p7piN8NadpZCiUF8CnCcRPWwImfXjxaLJO3zPLSlawuBxENMSgZf+E5HMPBM4sMHPyl9z/Jl1
pnMwo4B46AT6cQqHAu++2V29OFY7gSmOEOH6mIbuTTMVx6o2tDcJ7QZ6z+pqoB3bZLF372u1RxqE
8TI/0LSuh+dW2cgmXbXpodifLCerNn1HdZxWKHf8N9LhbpOHLTNlKrfy9BLWg55GJ8mCl+GLbkPN
PRqeQNMnUpT2EFpCN6OjAejCMwZyiHJ29hyTD2SDjBhA3OJ2rE7DhC9P6fGnyJkLKninPLYHNFPu
wTMR4/aivOoFstwwgwNrYzsykWPS04aU05JpsyxJDF0znST3AGUqzrpPy0gePA4AeQ3vr5HJ0iKm
fkEZ/TT4A4kxfvXZlW6y03kb4TyqFcgSschtmylm4+4VU3tq7LZbg3Gw7iJlWjs32ZsaQP9bGN1T
U41LfiNUXeQ4HgzNPraclHEafRjht6qmB72uryE92lKff/mcD6Hy1oggJXaW3CvebYVc20XU8bQU
NA3aLCAawJxjq1FMOyuqNP8qYwRvQE03VUYTjRj1fi+QAzQjcbu5/UUGu2Co+VJgYlm5QikcnuIQ
SFTbak6pDumflK11xNjgX9k3yVdkjpSh427C9BgZOQ2cRwVZjVZifHYma+s4nBxC21xStV2rYEZZ
jTOM4qOomUmQ2FwmEdrjYKqQdvs85LpRXd2eDjUIgh63IrtfTuZH6My0mUdZ8hmhx+5WWq8Mlyk5
cmvF5Ps7DtGXIf5YxpWxboueAmzgl+jizmMtJ4vYMpajTcVZ4U5jTWYuEET0ES9ObiO6CeFQGQnw
Pb7XRgSkMyIM25b6/TgxUagGlwOesH7ci1UreCnJBBWEvjDQrGguqpTLMDTgmwrSdVQVbInQwt/a
Az6pR0TO1gAgIvU+OhcEz6AHr2rCd9TX3LRV5bxmOu5GfyC8S0s+i8hE8zkdUjJCFp3TAkRC8Rdr
o2JajElVH/IHJEgrr2q/4I0xenfhSoCisFXaM9nGhznW/ncRONdaTx/nHIaBVnHVmxF6RogQrU65
LTl8pSHBNoAbiNMmEojJXEoPC5Bf9G0ohvyODVMF23COobBx1Y+4pOaCtwV/18NqZzf0CuWt8TnP
+jkjlkAwcY7YxUuHkwuRqIu6AQA3TCjV3WxBS4AO6Wh/qWx4sIqRwyeH6rGuFlCHNMS2xUuvs8SN
DmllQRh+UCS2A59mEHwJNM1ZixA58GCweuFwuuvGEYFF+jwZY70e6mxDFzFZWxnnjBwK1EIZHaS/
ipNMY2SXxsBC4KAN9ZnQ4PzjQzbmZ+mFxyJAVBd0kBNjr1tnUffcAb/VAdKvmLinYxjvPPpctnoP
yL/YGNAKUDWX126av2SEhmxRdeOrpGptGgN7TSsQEci15DATFA0uYZCQOm3jrtV+hm181IG+Ai3u
jeybZ+aIOR+gWQ7Rhfrj9O8czl/Ey+IfgG5PSNoRtJsNiRNs5v/+xnqGLu+UZVi5m84nDNX3FEA3
QHudHnzylN+NHpMZxEqo9mYAlhLRsW/UNTftV+gWX7NS+c4ekED3tdw71N/I2DdG+Wg6xmnK0nKP
NZhkWiu6m4ofRdi/sVXeJwkBuFZW3ETTrKChUCQiZWBnIQnzR6cfYHOq/wvGWDf/M8OVX9S1DQEV
2zB09w/Q78Sa6Ube4G6otNMF+WZMOwJ8iKOFWAc5AEK9165W9sY1yMExO3IzHIWBXissmAEd93Zt
kcChtkyKmHjOIGSPFcykD8aBLr8VOeMR02dyDpONFqOxtKfyB7qKtCwAr9C1it19E+Cwrenn60md
swQVB7Ow92nDQ1MTDVMi+RhmGomyk1tnpm8gdF61tL/0mjbfRrRPmATihfCfJ77lgkHtIYqwhow9
gr0kJL/d1/B56H29QS9tVReqjb0sNoYArtia1n03Jfzw0Nxrpocwu5xXGBYMFLAHFIj4ObWYuUfD
/yUKnGrvCFNXIIoJPG5Zxvlu9PzrwSktQIxgi/bm6L5gXIA3tA7qtthJyLcgbZa1Zu8yxx4WRPpy
36TNQ9qYO4SeDuBGfCugtGwzfFF2c57i5BtwzndexZ+lwEEY8/iaGbm/rjPuRMCgotI2sMjgU9jc
iUacXlJvJMc3fm/KeQyLh6qaZ559N2wZaBLVZPKM6Ybx5OgAAdJHSfbp7K4h8AilkYZJYehufSRe
4OOhoKQVwromPgkVLlduZlPdGHIfCn6iyW8c6+t/f+p+waz/eOo8KTx4/fSZTKaJ/3zqslxJbkgJ
e9f1F9lEXVHS5IQTQpIDTQ0UBZUNKSP7KlTtEwnUYQtjS3fRZeOIrE7u0H5NTmYsa8e5/PKA+o72
zhEIX3P6rfRaYSqzX/Beg0CxMW540dau0W4YcWEsQ5BAGcZXpsh8hwKPrDYjD4aUT1nVdy7McdWQ
LYSJYtqKmgkFfu3ZJFU823HAD2dzGCz/1RnaR3+2opQghIkc0dgmoGyCapkDKdRezHA1v0Qj7hTZ
fGF3ngVcW9JvNfhN3Qzm0GjrAFMoTP/9Clv/xePuEQPpSZePYIZn9PZv6xqhhz4oReKdavUadtGL
PqeDNofRZtgWh7R+dN3uELmkO9iGoHVlu9SSgGG/PgqKR/nWKw7BTpcjf0yWTdeB3gtJA7do6rQa
E84ihuFQls/M9GijDVsn6j6DiCc0/bAUDFE9OJm13EKr25eqeckz7lxPd15co9/2NhcGYzAWMbAA
lvBRt6THX3snRT+GESdd0kXZ8Wo/0xKxWxW/RznVkRuRBQy36N8v1hw68ScWGVSO7bIwggvFLv7P
ixUQPGzrduZtBqN4H834k6xYF1Dt8/ug5pKCoTFs8PR97P1vl6xaxwIJDGx25ZMIsBRW9/LvL8j5
LzjNnicNMS/WuvD0P15QGfNw0PPxNg5CMIY30YebPqQJxCjZL6u+3+dCe5s6AJ5T6O5yf9+W9QNx
EpRZBiI+9POc7nk8RtP8BHJKEiRdACJoi9ZYJQOPABOu9ygr93KGckoDqqnvWq8m9A6hQe0H3f+V
/IyjnnIs7V4yt9gXSY/Pjv1u2SpP55aHCTVmj0bhg8qpMPXPBrrUIF+q6JceQMVFZ5AOcRqa+z5w
6tuk/FOfAfC0NQbkvVnfaV+5izkL4uzLVA3BCZ2g0Gfhd5BS2mTe0pxDfPP0OC90ZsX91snoLRg4
+zk6CQfhyKbEOwN97r0vrQeizl///X2Qf9LxHcFsy0J3CKYWXqT5R9gCuswJAjzrVMGrXGZjSTYF
eNuB9ljjJMcyuSeh6xZF0ScE2N0o8h+xT0WfEsIg+5hc8xmvzNAjX+ABXhgap4AYAmw0coOzHEct
eGiUC2bvInN3raVq5DgnGazMkZNINz51NuU0kRefGblBlGvFbaBFsISrukL/5t7ZUXBR88MJs4kL
QZL2ryvw3z+H/0HgyvWvNVn9CmD5LMqxjhiv//HX/3gsMv77n/PX/O9/88+v+I9T9Mk6WXw3//qv
Nj+LOddF/fmP/vGd+el/v7o5DuYff1n9So65AQIb73+qNm1+D475f/3k3wEzj/8eTcOupLOk/p+j
aa7tV/sZ/qzr8fdkmr+/7K9kGtf4b2TSgJyWwjIQKZhA4P9KpnEsQmZgaFqWTZLHX5/Ji3rOn9Ht
/waTnu4uahDCYwzJLfd3NI0uyLNxWdPZNA3HMj39/yea5j/lTdim40pbOBQ6gj/OS9BvG4RVgrxt
y5b7yLXefAQzykU5FGCCg/jbzf5YdLmoRo44vT9/u1J/31O/J9LMq9c/dv8/fvQfe5MRz0Z8oZjd
yARdc0iXHEHptkz8H32l/30L/+MO/v2nmX+mTDiGAINMBo0lbCkN4w/QP7SFmMNYPq47LYNBXaJN
0QPzYhreW+QEpxrA8WJwDY5WqnwFcR9vBBpUzSQfEOkL4h0GdoXS4rukFNays9tXgkzfIu21Ci9y
Cp6jKTq57XpsnJMVD3dmi84K8zc+82dWqKM5adeqbyiJcbUW8UFnlV39+wVlY/jjkjp0kXR3zivi
huKum9/t395Ng74iwa8VdutxNeEL3yQd+ABNT9qrbJn7FA3j5WAKniodBYjWTNZdXxI6qEDz6GH5
ajdWveux3KaatvELsiekbzF3qXAB9u2PFMoKpek6DN99vjTs9uPAWdk14h+aBCpryg3d8x+2yUgz
j/1HJpqzEXnXB8B4jKynX+EyXAssGOPCdfZZmHe7XAZgPsZqx//OtsGsVxsKsgcRfz6qNLVx/3gc
B74LLV2OHUKBOMDbCp08jFa+A4LUHTfSwt+Bb1bDk4LBf27vrVA5Lyl/6E17WCfk3r/qqKAtvV1L
SAgx/ewCg76ltrL6UjpAJgaHIDfeO4xpBz1Q2wJFyELi9d96E66DuCn2nKbVTi+THfnXnOVpGBuh
nW8U5QG6O67SkJvPstbNDY25Xe9WxsVOxE3J7jkeW2R9Vng/hjmC60T/MrrJPdMspgZK6m2OQf2B
8dtGorXiqYA0AFVpUcydsoAkAC6hjQarRMxBFGHY0hmtf2b0A5ZJQ39prB0KJg+5xGDpmGWehIN0
nO53cJeR2Md509t3Lka3piQwwXVpvFL0D+fIJiBAeMuAScraJtVy4UKNQD0TNWQ6YBcREoxRiy8g
IDj9IosFmQce7DUv3QNSjXc0796HxPfwiaAKIWcrO5WNvLW1VawA9bVbLzk7XeXvONHaEXzGDHvj
qmfHWna6MR6afnwQrlJrq4043Fmcc/QuKTl/0rNseZkC/qvsuGYFVffSZarEqJ/Y7SiKoY5yZshi
Gnli1BqsA69VwWjNqPRusZe2fkNYeiFQBcgSpdsY7ovQ36Rmto7ccB82cgubeNn0OsaedG0iB6yx
+m6y9ElXLhq32I+26IhwNhMfi4YFsllbPDop9/q/P7m/+gu/r4UumXIElBE/Yjk4iow/+g9egBm3
bMiMjxPvaORBsx9IpcB9NP/xrw9YjbBwtu+OQMOad6iHGdue4UWUm26Y16YEA5I5vEeRMRz7wSJE
lp7vzomwhQYycVdprnn70kXAWxXtgQtmbl2Hziz9uanzkVJBIborYWUfuDM/6OFbp9RIj2X8HBlv
urJomFs+XDfb/Sr8FnlIYgHiI5F2of4Xe2ey3UaSpelXqRfwOG7m87IxgwRBgYQoShs/pCj4PM/+
9P0ZIrNKoqLFk72uXESeUFCEwd3s2h3+ocJzoB7yahFi+wQi2sH8ovD/Nin63yTkgyQELyjlcPX/
TkIOL7QTX96GHz/Kn7OQf/29v7MQx/iLEsK2LCmQviLZ4Hr8VxYi/nIMPGBsagyPzWdxT/87C5F/
kbY42F5B1iETcf8nC3H/ktj24YdlCTphLq56/87Cfskm/ye7/Plulr+VqaalKi/JImxL4G/1670V
YQQyxpUfrDu66JvIiZpbq8Nxx5wR/S06Y6/5mgYBoYmXlu8WSDrA3i5BHCyrzMw3oUOPbi5R+A/V
DLRhFLFPTO9WyFpBTfhzb/C8O4GA9eqnB/0POYzKw35NYkzbdHDqEq5pmnimvktiIFyGKFyCaUS7
COmB9FQML43f6cfBdb5oUOaWgKFclC1DfF2tDH0g6InLdPIHFDMwWphb5MWEGd46Do2zzPVv9DGj
YTWVxb7G5tjH0mNrlyH9bRwxHhEAV9Ium6ACuKoh7f9V4dsWOe5TvfUZhHgOKt660zRgA6JEwjQi
aq5tGEIHCzTSPExU0Mij2a19asMyu5GBFnwQzORvOaVpk4Ag1ktC6fBG3/UYRy3GVsFBoSwtuVNT
IULUV4L7WeBIwQgEygq+6BOkignbxHstNpnSZcvWA3Vu48bbhbr3iEXsVzNE6WgOC33TwuU4QuIE
idtwCw9DvrF6uKO4lq1IIEt/bJ5rN6d1FKVPZqSUE8GT/PlVq8T//at2cWXDLhIDONuxlCvdT8lV
73gdsqRkFrpxLgc32ocTSl4DGPH9bLXpbQOHvtd151bMaXmgC4gK/dS5Nx8s47emgOkIYUj0M3Tc
91z93VWBaVwytDomv9yV342i4NB42YSunTwj5D0GVvSUjIO1D2W1G3L/3IeIx1NG3RWKOPPnxRjv
F+Mg3mEYlq3TYrIdx1XP7Kdn4viWPcew2Tl43Z2sc+PzUKBY7rorbnjjbvQGB62ped9Ww4RMDSJA
/ds8Nv792DGzt9CZ30xuOC3pP6BqXQzV1vLqAcgv3FC31J/CsB5A4Dhf8QfQNnVZ/fBNN2QcmEKH
bufmPqVPZdoG1XVsfMY/ASAYhKAphtf8n39VzzTBlNPc4n/vm5WThkYC4FW+ag1Lzg7D9r6jt1EN
PhTz0gS/57wCbBZbvJ1ezfAeYu2xzJmOxjFY11L3DnngFRsnVyqfIglu4rptVpXXZwiR2SCfzQmk
XQeRlSlLfAuHkKnh5Mb7Mk6BIxbOK/JN+k2FDFLp4N4tENQbkQQGq60Xj3/+svK3QsKmpcTpxf1S
OCYuRr++174ex54WDokeI9CDQLVxOZv4KTe182Die0lAbjaJb597/wSe/Zv042ira5mxFO0c7Zng
4UuRZm+Zg+g19Fi5tOw+W4DA+yZr2NB/Xq5QtdvP6RMCWMKhluY+EvzTfLcNs2iu3DpIgzXdSlRg
7VQc2k9YneiLGTHGGziM7tZmlH0cA8c/GAaGCMiMHmA+5VifoVptDLG1GnRtNWdtu0OjoAPPt/lg
le8DiFqlaypGA/evsN7fcl019qE0bG1lU4koT4BXhr8QVSHq3jPM3TaGc6PXWJmlZX7TIYPNZQfc
7s+r+Icj67gYSFINwwAQ0n5312qm7jtk0g7Mhta9nQwN9aGynFcjft5AKFoLcUJnOMis7lYJAtND
Pvk3cwmfZpKT/lT6C91CyQml8O5ZOvGXlBG17IsbqTUvrYVh0zhg31T3lv0N3NcecN+wZRbNrMVP
VyAJmi8m3oSLwv+cgjX6mvYgsEc8eBi7UuH9+csKdf2+2xiujSr3NU3RLfvd9dyikZmktQ33IB4u
AsrBNu1apakMvNPIZvwMYkfc9O2jqAr9IZ8HiAlTINZlBoQKEhGevAxF/rwo+duiHFCoDvm+J2nh
GLrazT8FzUFEhecAweTx9hAF1te4WWvZ3SygUcYYo68CPOzXZmiaD2GpPSIltQ61A3gT/1ZHUilB
YAKn7KaBO9AbOKY1+xl3JDK88UCkLReyz6ylbPvuYcbC58/LF+rs//JMXWnZ3IQqPtAsf7+NEfky
Gjos4IR6psj422u3nce02BsQpsKW9kZmGpOTSodwId1xR6uR4TqQb5lr80ctj9/OFLHD1ulfeYJ0
w/TUBfXTs6zpTxSTRIcnBwCDOvHbhDXVgYbNzvL84dZLuvI+i6W9oweHCo5nBju7yFGeNxvG2Y2h
PYmiELtID1cpM+9FjczS3QBVnwo92gWINq8JlH8/wv+tZD6oZNRLIj7/tN9+8/r+P/nbS/aS/9dL
/vZfx+h78fpS/9e+SfnX5ufa5r9/07/cv42/PDQXPVsY5JyMSjhyf1c3Ht1XXhAJKd6y5GwqQ/l3
dWP8xZ/QMWOzktZR3/x3j5XuKyAAGq8OfTSdn/iPeqzyXafTtXUUWFgZW9TTSdDeXU9Ng/Z0gUb9
1k21p1QMOyqBV5S8kzVHDOK8i9FCFXXtAv+I19JGPrq/Z7/eSG9WQ+5YZuD1Om/Z2QndPLsD0gkZ
ordOM1Z76NVgkyPYrS6uiOjE3Fpohv2Hh159BdegMLNoTlD00XT+5ZwZvW9B4A/4CpnP4dC8PX4R
r4ltnYIQSUGbEmwRorKLvR14MYATDCJA3MYfreNd7PzXOrjjJU/UwZX713XIRJTuYKYKXigfocAD
CyVmliIFTBPvC/xbw6oEyORpWAtamN94CDmTHKxS0/jkVc0HmYdKtn+KhdflkAHrAtdkG3jvu8u0
MSNZp1lasRympgw2z10IL7T6qEHkvaup/vVBNh8DTIV74933tme/aacJeLUZJa+i+lpZmb5MqwGA
vmnvPShpHiLksifKwqRkqOzx1Sf8FUErvZUZ/dSqX83wisLe+CQS9BnQM24AmFSRdaInjXDIZNkL
63mON02LuiC2ZslkPbv4rGoA0NcYkGlrE7xB5Nnfeuk2MHbZCXodLMxxQJozRrkAcQJkkWiRug9W
Tu8X8CO65lBq6SMD3cgm7dgUuruY0w6OuSPwIsFWrzJPhkS4xQUpW+XRa4tXWueBWEWncM/85HMY
x49RWdmwlUnTdA1ocNk/q+0W+nyFvm1PdobHonbWa4wOJaMTbDpPLqArGK3yFCBsio5pDuNGvSbp
ZIi2mPQJvsgeWOM8mPwSxEchl7iHGK7isgQpv3VN9PZp4aOCfmnQkE2cCY318jmdg7NG24RjkBw0
2BxWF188DQEFG4BgG73+FAA//b2bfu6OCHWH/brJrpk4M0ibdgwtwl/3vDPjjIebWrmtGOQXtOFK
4kXb8VQrl4c88y0p84++xD3DBJ/PlJEJoKHRJnb8858Xo6ZV7xZjgtlm3sgY9B+q4Kz0nLKBeAtk
z4QPi2yUkJxAytUnaWjQEQdtV3n1nYF5CiQq0JFJifV1p8NyCoCjtC6GH02HUnJsNTgxAK6F5SkB
iaf73uJFhI32Iw0D0Ln2axmUZ8shvhhCmQ+1wzZIx1dM22BG2LxDjFmZ2XjfihAt3Lyj5zkj114Y
4ENgtiGWm3z0MozfDyJ9Y1fhA3Tbo0p6d+L1zjN7BDPSbQeHhilHfbImYniWOtgPd9jOhAlA2R6c
L1qkM0eILAP0ew2aFLmVpcOkIsCgyIofAcuv3SLTgcnxFsvRhfUBd/JmoDbsUjikfmbvr5Ee/vEG
hw2n4cBZgsfR1N55Sh7AaL0OrnvuXKz04No5pnNO0CHCE+GDno54VxASf2jPkWoxwpS06t7nWa2M
oG30fO0rcc00WQlVBjraZb2RNWjD2i65inwNWUfOGcou8oMl/B75WYEpPbI9XMUs710E7PBKQJ+n
Trdgbcpl34ED8SIq6D/v73/Y3jbBxqOxwpckpv961nIQrRyclO/ZMloxZHE/PaF1FsKs7pEQ2NZ+
+MHxlr8fbzINzgfDYdvWiU2/fmScIuAU2MjR+iDbF5WsUcM19GeGBWjEcqnEbK98ZdiDXEwc9Vh/
wInrIC08y5OhwBpZbqEtXyIVCoWP9R9dR2heHerBR3UAxEBI+PNTet8LU9sBCTXbsU3BAJq05tc1
M2atrEgm3ZbF4eJlm2jwVNpaIqmxkpp2ywwJ/1oNJU/LjsINOnDg2trtB6v4h7PoAcqgpjYsjAXf
jztTaYguSrxu61JacygqmJFT98lvR/tmRtZt0GHcYrP1mLqu94nTSrAnEPnrqemfEEyGVWUXy77I
nqp+9Daimm6aytYfP1gmQKvfg6aNMK5qG7FK99ox/alKKTIAamHcp9tCppeqSi+2py/0gRksr76g
1oCX7hfz9xrva7vh6g6osfiBUQA43WF3B8Y8YxtoUfBaac46nf2t13Cp5YF/zqz04ukdo7xNMWIa
XSGZtIA7CJwffbxRe7HoEa/8cUKxNjG3IUL0i6xFxcOQ7fMkMEQNASfX4Ei4HomcYIwKQR1/vbeN
3D1rtjZtdBt5v6a7zMN8tiaWyEDYBUceQbu8q10CnwNR3ap3oQqAA4lsEqN2niLWkgozWycxzhff
MF9c6kiEM4elZV9M9XOlNUfkhh+KCH/sBg3WBWq3+I5ZZ1h6F+o+djy7+5r2TLS6Da18pm28sl0A
eyiko+k6gyunZXoKUhT7/cj7NNC7Qfp61ZYPOBvbK2SOSLBBI5EVZDsdnLeUzdMIXHshS6bS4Lde
sxmLiNg42T2hTXikALV1SazoNdPpuBX6fcPmqMXDgOYwPRMi/wO+f96i6UC06V6+C2s82WP+MvKy
13cSDM1aG2d8PqJLT1bYSMaiRWMsLPdGtCk2Ar1HFFXxHK8lboC+OPRl+npdgTlnh8DiZdbfWuUJ
bBQoQin4VuqdVcZ3vXS0NjmA7EDM231pXRRkmwJWldM8awLa8R2ZzLPIkdfMXR/R2Afb8gc4Se0+
wY3hSznyrE2tdlcljcWFGTa7BK8FVKLLL5XdoaDqBNQVdb7vHcqQwPmGhjBWQdBDFSp+4HHpLlZb
Q742KiTUQmW9aO2EDe3LVX7UNiqJezhHUHrRvlxkCE+H/Wqw9BN6ZXdtDvy0dtJXRW4m+XpVb9hJ
4wuaFXu7tG5Db1upJaYZjzPjSeHI9lDL5AdMQbx79Hw9oBJQIP5mxg3JhUvuYMF56yNSPJO4V03d
qhj2BQYQoPS3wOsw1PC9TYY6l9pFc5BcTB/qrtvzPqvki5HkR3qViAMbBjpGJimVImezj+FrSyze
2Q20INASqmBNhwHdQtC5fRJeEodvaQBe1OcIWL5FKggkskV5IFKnIRIsH+w0fvAlxnjSvamOgV9+
0WoOf2jCvkkNHqxjY2c3TMllNn94Tr2j6Nr6Tv7adcb2+kaHrGDk/9R0JRba3j3YABdHRn5HCq5y
gZb7rshAxJW6u1dBJmtwqwkd76Zzyfez5JI6OeDGBuGQwGRFjcBXqkifoznY+AZkEBzVCDiGf0/z
8DhBorIqg84Y1wfd9ZUVm+CztWTvOzAIEujEKNUSLkB/NCPb2phgY7UOcV9Fj6lPLgq+XzvjFp9c
jAmdAJtz63R93y3QxH5AChQqK+MJXCX1ZFxF1L1pXWwtY4LlOAX0BYNL4fG7c0VtUYEOq/GLFhaH
PKyP0VBuwkTVOHP2Ggc8vCx/wYyQvJPZGqAFQQfV449xlYGgHTsg7a3nRqYb6NuvTo7DUk1kHcmg
AL5AzwApF4LRt33nzNDuPPrGCdkfSixZ0GQzcMxQ23qML2XxNjP0Q07aOTKGRZTdDC5OwMYTSKtf
Y8o0cPAmqq+lX7CJGPE9zsGb63MwLRjTtkPs+HtLTumrPjjHog42CUFItMS0sieR4o1h10J4ysdN
23gw+11wM1DURWZv1QJLj08so5AfMcOHa9ywautQevkZDwk6W/szsPl1ZoDwaUkrrF7dITFBgugl
Q6qIoZoQXWfvAb6go4Ab2wKMskH60D+KqHxCVQwKvE6ISxp2TPqWTQla1rrSCYDqRMdcW4sBFXjQ
ZfQyB/cm9dudhpTe9SHAVARvnGBzHHSPCoZd2wXCBT7fHbbrDrerpyCVSj4yW02hsZn7Ac81k6c8
z/Q5BzAjHaPbjZWGj2M0vqF74yFZvAhrT0NIwIOdVTIrRKcAMRbY/Y2OfFlyaV0i+1w5exWKmypk
p7f4SH1G77QA2cp1kYANKYYiWPat9xV9buD0wIkgeY1IwGVc0qO0dlmbfVM3bu+fTWANTjmdZq4Z
QgbsBrX1M906dSOsKfHZsL0XpAy3anegTX+iA3/0q5htyfGsre8aECBk4Qyw93z5PEaUNFa8ijZF
K9+22SHnWrRUP2O6syZ5S0+q4XqjfB6rGqfc4QdyhsBZotdIr+ZNSXGV5AlynhXEBA1Nh9BCERWu
xbMli8M1SU9nlBubcXldpZNc6OqytzF1rOqSizll60s7vgxpsPSBB64G2JZVaUMXo+DFRhV7Qj8V
98V4pycI8DBuJL4yosraN3zADyWtafGpi7yzqzJUx3HOeVieSCy2UurEBb27Gwr1ysOtxZKNxjhV
bXoRU3CJ8+ZZxeocikVpeOckKjdjyKSPC7iEYVyk3SFMkUkIGrnEBNBbWjHsj+ZhjrrnIdig8fgc
dfYxjuyjymKu9QgTnRVQmQ26oIjsjZTH17jbaEcE+z9Pyh/XhVTH3g45ghhE5t1dqYtTFbH/zYnx
s86dZWhrlePbhXMcHX5RYiAsUTdHvwdHTQhT/RIViBh8n65XlsrLxlbZLPt7us232A7GyM9MFy0e
jmobNDquDSJXmUqBIE6rLewm564lUheifnaj/kfro6XKsWTEerbq+NI26aunKB+wjE+i2Xve8Fbr
HPbr3euadLis0D0Xk8V5dfDG9Aa6f0TCSaYlFITuTrdQ5w9BD/tZh6WfaZ9HjV1upuNBBui7Dbl5
ChD9RwYK0VitnO8hZvUlLDsg2algiF0hiiGj+/zvhky8CMS0q2X7iHz6wpqLQxI2z/iExpSyPCZb
1ab6uJJt+VlkxaVD+0fM3hkgYjTSBIhsCKOmn7HepW1xY2Q1otN4v+jHzM8QnQ0vfVB8qzvyIhGg
ZZsA88tAfySsmrQu7MSwRoVpkermk8MIYtGMLLyHxtrO5cLTebEt9F4uH2c5Zv6NJXieWjSLdWSe
r2lX4UFfbCDjZTCtyJJ/+DAesf6D5qL+9jUdvH5carMhmjzlHjZOovbXACAR3B+6HbLc7Agc8ZYm
4VIm+eM4E2rCUnKtuSTbLpVwue5ntsNQcNphnPA+Ss5y1nMpXvPDmelj71KjGR7lqzoGTVw/R0op
5kqmHVlMVR/bMvt+TcGrQN3pnJzW5jYxYkgZSMiheVkupSrtikZnuc56Hthi3YhHtdUTtau4adcq
q+X0xL3yRw+JPFY3NjRS8HNocAHnk2TFjolLkaw0fmBZ5OZXFDiu0TuxzokbPofwi5HdEC2TEPsH
GpH7JGStrTqWvgwOMgzuI4dUY3LR6QisVyMEjqaPyev1/HHGX4UHf6RMPue9fVYNOchkR6kzwy7N
FfaoKHRzfw4Bua9dfnZxvPM9nqZv21+lgWZ01dTPjWGsyzn86pisJhEnjw7h0kbnamHGb8YYz4vW
q79BSqP5mZinuEohf2+cHuFxt4PcK9XFrsiV0KmPafPY6ogaFUPyuYynI9rim7hCciWQsgSwIO46
JYWl1+aLYdhvvciA4Tsh+h8Tbj5GGXw2B7UFrcxGfSUc8b9NmWLO2inpBpc38WMUDmpNVWvCX/2R
Rqa7cHICdSoIhBUXNrM6vOtiR19hJv9s1RPMTKlXO03r90VebEOvMg9eLJ211ga3SSGsZXIaTXRy
JhboRs0WxwLl807VFI3Rxc79bdeYSCFW4XpUHm1o3++Dzp3prOmbsESGqWpxAAGcRGrUzQzLJjLd
kcdTxCv62B3ibe2jgSoBhj4otHatovMawQFRzW47JOJLJODJ6SY2dyQKlC+FwT8cI1rFHjLHXQ3V
x5j1XQBvHbvir8icLn2wP05f/iCej2PMDhq0Dk8F0oRKWSjo8hGh13ZdVmj+5GL6wjUKUjjpt6on
CPW6fM7q8LaWkE70FIENiLmxEUOIJdYl8UymR6o718ey6c5K7tKx5hbxQLTur79A94JXqNPHCnN3
9gcSFIxWyNh9Y+laVJng8pVma9Rv4fZsc3SR5xqV+JKY5xXIcejUH0jA7oGK6svCgWUXYicBpTEs
Vn067UOVtHaVt8Gr+9hryPkFWt8sQVhpyq56ja5mtKznHJ797H0aGw3tYOeu9/RL22dbTIYQ3SgB
ZIaYiuJbhw0NghDPvax/9MV43yqN+FlGMD8shpUWvjwalg1BQUNKR1htgf7DviXQplwTCAWWJEa2
3ixpC6IfHnbPaLz2CyD23mbobkqBkQpGXv4qdJnf5y0Ub1OwgnDOccbyPyFy7a9GOz33RnIWzX0k
4K8MUoA2g/VWxLBstP7ZLPNPocEviIsbTQvm1TBidkCr+HvpoA4aTN9tMTEIrrFWFSGMFwSr2Wba
1wJXXOx/4GVG8R0OijeyZWbUYiqN8CXkOFtkuxi3mkVIz2GVoZIl9EcsUDFtnbQzovX72Eo2BlXi
kMvTVNmnxBOnUnldwYVZ94G5op/3SQNwMpcImks3WvGEN8Il7cmb/lYOXzJqScLcnTbUt3bnfZOH
CRo1+qPHwglvheierhmRitwT2pi4Ld+XNrcGNr+HzAH2Y1Y9rxjv7wbV1KJ/SjrtBaWJdDHDT4tb
NRNo6YZ3hnfLonFLOIxF+imu9QMyxj/CLxRqZ5ki30Eip/zmVwF93kA2L7EDDAJZI0SRkQLwUuRZ
02oPZZIbD+8IHeUjfYZspTp9Hdk+59hbzT7NCyBSHkc3SJYcz5UVgUJvNO0O3T9/1ZrOZRibl0YX
DzjDfQM2RQ6AwPYqMFZBknT3ETu8C2LlcD/eZG3fHvNGW5deLZcS8bplRRlVPVc4FTItetUEd77p
I6Vl7kfQPjtPZaeorqpOFPVBgfc5BC9PTZ+ub1ajhTHZREFu2BWifzqimUSsVo9pbCacD2J/h4RS
n3KZB56J9RYhisHswhlhRXc6Df4Yi66Fmgio0ZoauYTJUUTN1ypQN2D8I5kdJO5i1ccpNXRVnG+q
64kQ3ch96pyvIyLLK4G5UGl5evas/j+hMvA7+fJV2sErHqMno6e7IiyErHSKQ+wiO/NL2lMKyYA3
IvwfAngDJmHPMWZoVyG4mmI6yftT6NJLC3tI63mDYHO8Q6/yop5U7wL9L0ZnwR5VZGZBS181IUC0
fpHodojwNZTbvgjPaTseycMumP2dwn4+VnO6aRHGXGoeCXAwYEmOdLlghVbnbXN9Vg00ChCmCa+u
IBtkbnsMxqFYB8GtLicq4Zi/eJ3Kihevq2d14T/HpNRuQL4aaOjwBzc9vTnGVbmwz0PNnq+SGg88
JJ2zaAUGAr8jNO6KhoZOmfTIvmZb9dhazd5pyU3rsb6CseDfmY47BBPm8M7d9fbPUSxaMIfeNion
w7uQ/NEz7vLmW6hkgr4GiF3grHQIhRbu8ipE1UwtGFuuPWCNTzIdNrWR7t0U2P7Qkz6q/KJV18AU
VhuXFMJy8WVDAOZ10P2ZgfpJq4xmZZd8u6bwzlFtH7uO79QYKg3DudWoQ/htzNyVdGs54ek+pPyn
Tvus0zBdsfcaPA4g5iQMU5z0oW3ACHUZyhheIrEIrZyaH3aLjUjSl7rpHjSLvHbK2gq+YvnoK2Fa
nilTESy+qx4vPTFudDUbG6bwtRrrT27kM98xWzIUrXqQanCNDvUzfcLnySWdsKavo1PfVjali2Mb
Rx2naTL2z1MXr3KNmgyt2OSmCRGMLb5aDucDdXoyOEWs6dFVWdnOOlbavTGy0mxZDmE8EJKiAH1N
py5qdUj3crbfYpilyzQQqMF2zT53cLKqkTPQwkvQgqSt+3bd5BbTA582sDDWfx+EPD31SfOgytq8
994mbUD22zB2Jb1BlLXoWlOSBdhf4ZQbfR7VAE6Vw9dR6ZeoIHwOcoz2ZTR8kcOYb1Xr0ktpT5nh
ziR3dRiCrIKMmrp9CMqXgmUrrY+D5nruFtkKZfh1NiXM5REx2za69VULPFDzz2sICmeHLIuQ3dfP
U8FpE+V8zo320H2y+vQLQmdEZhs8QJSKs57jCF8B88Mac092A52CS2h0Qm/jkCxHGkC4a87e571c
l7b4HJrTuknSHyK0D54Ja6rWh5XjcSMUsNaXbTTdTlEMy4cP4r70Gclj6dN7MRpC/Be/3rfoaaQR
fnd4HXvL2QcwHFfjzRySSU9xdXZ149BpHaDS0ibpAUlB1RFelDIA2RzzLrdCLqU7zaqtVNABs0Ok
TjVH243zcwCGLyjZD9fkqFMlyAjeNOSqXUSq1eDW/RfT3I4u125KXeD5475vNtd+j5bHr1WtyicO
eBUhNgQ1997pLBxZyLfy1H5wEfAB0XaiDXiUMl4jjHXXJdy+1xZZbN+ao/VVjcr7jtXprM634jsZ
jRtIUcgTaPZxjgSYX+POUqN4KFQYoiFzqxpl+HMA/C6gojiU5ItYYEKzrY2q3MRjPi3wiggEDUov
6GnkNUhFaiEKyBHPBOQHvrRp8NgN2ub6lJyhmrGFLHZNIOkhae5ZdXq1mHhJm3LXCHlPM0adurwC
bMAoFb7K1uq4qvzeOeMV4Lco/qjbWYdGTYeft2tnYlUE5voa3byR2yTkHvxoUPT7mMgTEmgg4BZd
0Ep+N1XLW53mEtm2a5wHcr41SjZYak36g8nMyovmtUiL89jUlKxqZhPPUslsIlEwWYiUjHLY9unt
nxf1DwNR4CYsi6HKFUX165oy7hqjzbUW4cFg5bwaCG4uE3rty6HLzpVZHrXs4f/jEznGNqyKf0BL
uS0yT4C12u0sInNplsJZSJ3+kCkvVYd7au9266lNo+WfP/YfUFpMfKHVMgu8UhfUEO+nIV2V14Ex
ulm7TR78MUM4MVLKRa17Tsc4WzrR63Xe03pckbNPrU4KV8z0swb3HBK/IcaRS6l0IsPNYlWgVgPX
A24WXXYUbRusrRY2CvwEf7H2s5P5wYsS/zCiVwA4G2CxazImfwcTQbpNq3y97LaBHnxLAuRIxTgo
86d2e83ztZLWX+lioxM5t/3kNx8wE/5hGsv8GiA2Sh4gQ99/fic7vQypqLemz1ELEJ9fqCmE2XLY
4x45NVPS0bDMU6Ra9X9+eWyM388OXARb6gJovq4rxtTPbw8JK6cP4gmZZ26xNpYbrchvE/QCyL7a
51mqWoOjLkfneI0iV5AIzJ0dyDqKJwEkOQKgTjMSoGhPpFlbaF1TWthb7FwvWSD2ZBA4PtLvuc5c
rqq+s1e+RnioqD5L5+hY6tDBI6f61MX+psrGJ7gwGL0D2e3KF7NnDIEtHbtEeXng9ZtfcD3d9yqK
Iq7V4y5TrVNzfurr7nTtb8k2+OwjI5eX4eU66gDR/UbR9sUJUKisOh8D8W7PCKiiWCHGK0Ae8KZn
tDaWhd5va6S0F5U57lzDeYNYc5+ZKFh5EGbo+KNoYiTlCdm9cunG+kYytHWtnOE9iU2XMKLWyhff
2iLUjc65oaI60xkQCmJfehQSjU7+dJ3MOCZTrgqxL9knywQ/Ws3Tv3Xum61u9LDXQS5o57yhxDED
moVjyJTMZ4y+iCo8ryUXAO5pjFeT74kACPbnvfEebw1YwbLYkiYgIWDLQD1/3Rqd5O7x86TZupFz
bFVxQf/jAL1CTMZJNfv1vF8Vvsn3o1hdmDot/Mq91zBi1qxj5lpHpfvsKeBjJ5O3KZM7PIWQ1IwO
ODU944aG4XD4EdLI/h01almA9izuAYAM8O9+XbbhjuWE/HizzVCCUoAXHpzy21WJfB/igZezFdVi
VYfDbHHUjClZtXra+JpN3cLWmWWNQl1trK6DdS3M6KloxTN9vwvGnH5kbJqh/5ZlpN5pTV1Wm6AB
FDmiji6hIKZFjJCvwU21QsGY71UXX3rxxcCWtjAeM0Q5w87dlKVJr2dAjYMqWRmMUoyRpKcKAdqb
zB60+cas8EWlVARmENsPUWg+2pj3gcTGvsvNdnIav2RD8dwwt8Xk806BKOFvk+DhGK/TXqvybI9w
y9bW5jOMdvnBNrlCKH+F2Sl8MDREmkyea79H6XqiHzEl0LGm9yll6y7S8fkA18QmHyK8swJjfnXE
uC11RKwkiV6HOgvykRCX8BJjBGicsBiDwQu8HJ9d6lmfxu01McZvjTYc6adflc85qPpFpxzgYxFy
nak6T8oMT2sgj3WWHWTq3E422pRWUXsLTUNxlSkL9hxPWuM9gG3/MHr+jq2CwqhLJmuoTcBXNH7d
al3fArCpexCGSlkKsXpSnyezQqR5ZhOo/UVbEAd4t16r6jhU0+MkIN54JVrldXb584n9PZY7Fkwe
G4EyA8LcezpPaJeFHdhBtcWz9yAHHqVk24mWZvefP+j6m969cwdks4fwhe5Ix3l354PKwbYjhW4+
lyeXBjVWmwVgDw60p+rkceCI1dZa0t7d6DqtldhyL1XfvjgIFKNezXPQVHFrDACgatbZIWWPk8kS
Rwu5HEo6CbQg46S9DRkc8QBLZIEzsIxaqT+GNcm7aA9ZOJ5VQ6hQLRQ1b2Hof7iOVrAM2iuYK8Jj
mMGp2aMwLq4fjx88h/c8GUIkXC8P/qqF8SX0pHfgurztXQl0HHM2h5IKGdJXMGv0x8H0qQCZNWom
rPowFb1xtK4fVRUwJaQ0XRVepsz9gG33e9bpOEicuNwBhvk7Yj6VXeOUQpRb5dsCjdJAf7A6W5LZ
cu7cdSntqWH66EPN3zMoxzGY16PyaQgd3vOvx8AoROvqNhaN0+A6q9QHUVNGvKNr+2KcXxGPOBoO
cyV9wuzZ81R3wfyco3uYOvWj3znfMeVkCtsNKFdsZqLdiOJYz+GNc5shy/xUZejg+sWurZ/MTGBx
oFpi1jx/n/vDtZ9QBqBoyHC/ubP1HZ8xkFAlmsl99sVrxq90auVSh4plhf0HT/wfUMZ8eaiNZCg2
t+R7KHttjcCiMS7eDhZTZ1iVnf6jBXy3QByJvvGlbQ82Mm2B39mA6KiumXnqq15PP8B5XoGc788k
WFP2I5hIy3p/+lMqEXT8ZLG9TsuuuZZZKDNEV66wcvN37H/OTLCJm+IuzrJ+U3rmukmjh0znugkV
FkcN41CH+9zhaOC2LetUnU/PoHxVA7ArVMLIvwlxHLqWDh4GS5Rl+8qD+WOhrzGrre13lHltQvtp
+GbBOKcF6p8hY7yOoH7C4EffgoOoMEC/wuEjAOBoI+B2YbXPWArutdI5Xxu4ucLpwG2TaXOP9KWL
VD4XbjvQ2I3ak2s9wqDMd6Yefk97VLYCmB6Tnr3pCb6POGQoMl2f0xGXn7AxEUsnfkp0tHXzhusl
E4yAhc/w1uz3aNpwXSaVsZhFcElD08KcELjF4G37MIwQmtrpbbHNzQGSnopsCl3iTcHncBbggpKL
+L/Undly3NjZZZ8IFQAOxpuO6MSQE8lMDiIp3SBIDZingxlP3wu0+3dJ5b/Ujr7o6Aj7wlaVSCaB
c75h77W52ZW4uxfTkzK5rZfDW8mw6nK+MRglqg7EYdxdkyq/riutzG9O479WPDx7wsAtg9IXSs8v
HUzjrGkiKSX3wjl2s8CyzjxO2CMpTMySpKAPLw35qptGz2nkfWxss9TQg2Hp9N0qe487js0nRQpT
bt7EWD6MOr+/AdlSwCdh2fhnAGn78Ct8MoxvNnnjSkrRqeqb6ywcptXmRLpIWWnBospPncoIgsXg
u+FSt2ZTysJ2WB/zQfM+ZIeVy1+8EmnKcDIkmRw4KbOg0K7Z2kTa8OnvP6B/c0w7XIcMB7CAqNAq
f7mnZWyIqWf5sK9spiLkHKAL7hySEEkjMiKXUaqhn2Pplh7oXFDoiNYMDcSqE9nEne+SFmfr339L
Hw7vn99W6FS2KfCl4BHSfjXkuGxrXYZ59V4tJsenLz1G+dYMqCI0JvQHJkFl89qflKR9BzBKZpVJ
gp2VZ2w2DdbIRCBMCOpetPXGJqhkJ1V+y9wKZAYq+ulDJbGxQL0BIZyakMMW57RrIGhiHetJaUZf
4rV295QvyFsZIqoZcaptbR0qW75mOZS1mshTuvI0Hl/7miEimgso0Du6yQNuYfRGxXz7sbohXVoP
aPaPqwUSnIg8ZH+F+rCYqBuR4iIpktY2i2IXWTIckjO6jgVLl2dB47FIA/MVDdo48KFjVyPraVvS
z1My2tDjn6qc3DnXXHgoxzRE7PQkBEIylb2HC4cdeSpxcMVaA71Nt+2hNVMfultOnIMVpWyMG3U0
9t20/mZsILY24tdf4MavAOaBV9P81SI7toyZsymp903Oon7kMd8kCfSJZMpqjNsyh/ChqLDbnUoO
JNl4O7th98ohteKc5mfPfki9xn1hIyAcrh9Cl5XNpgfvnk9rJtF3a7lWnUIShYCnbnPpui1Rdhb9
S/EpXqgjK8towpVs5t88nf/mZwNAYXDMqujVfx2oDT0zj7KKyVJ3jL0WUdFth/NaB6i0Od+3mXWB
+uTvv+hf+k2bF4KWjSGeQUVNZfVzGZFoXbTInEGIGhFYY6ypb7kMQ6bV+EbiCDIBjt7Scd5LQifz
gVobBTq63Un3WwDFvNZ0HNucpI3sL3q+oFrS7x27e/34A7eZ7xFOEuOl3bOb/d0Z/Jcp0sc3b3IM
c75s/p7tjP7TFGwjDmQK0rK9dKdHO7ZOeXtjAtgnuzp5L6f4LIb6Kgbjgrf6+Pcf3K/HP196O97w
FwnAxX9xpsu8MTtETzkVCI3VVvsvCrW/wQzdYwL5267n42z686MPZ8ngOMWTiq1OA3Lz88+akJRk
rZJMNCwThDmZBo2nMhfeUo8I6gxJHrvB9rtkg93gLVDVSb1hkIVDZ26JaoF3VeaOBfEXnWl9TM0p
OgCPoEZa9E3LSXOXpIiTlKHd+Ls2q6cuCZKOIQ8SqK9d7o5+a/VsknU2F7rWbcmWPk5CtB4WSpXa
ztidZQVCkXV86m19P1naly6H0q8dKgFzdO1rcneH8j1d+yokcGMvcSvu0pGMLjQa93IAascF/rlu
pisSt9dhnZJDKV4XxuEh/C3M/Absbzs2msMoV57Hsn+BAj76Nvo/j55QsjtHQxITQVSjsgi6ZQTm
P4UN4XPBYqItmLuvsf2+qO1nlXFOMIqVXhkgNkmFl8UlKKzBIefYYm/rRGhZNFyENGeeaqFkxdlx
slolY6XTEYq+mOwrSCwkyyOskvvS0hfED9FNUUEUSZzhfXbXl6TMXplooR3i6HTVV5V5I4NNgpDS
3ryZtIrRn3vbrckLkJpjSRmPGGasvMYg44EDv/eMLbDQ1CHN9GmIA5hYDEESbGqRLD2qx7Qh2UZR
qj0ql4Yyy31dt3Vi6pSgwQgPw3mz+AsZ8G1y7UfaJKtsq1CuGnGTttyvep0FbGfRqqg08VQQFZrV
BMcheRQTOWT7LGr0nWPONZ9TV57d+VFpohhhwSPotEtMbI9vJSEkl+jkMO1A2gGNYGh7zVdadQmE
qRz1koRqweyIrT8f39+/iNpf+mIbGKQpHHMbP+mu/avZipFoqatDb4dDPDy4bn4UaXIRkGAPeV+S
oSJL2GRR3CHJqjSy6uyI5y0Cf6rLw2D3b+1akygVo03VHYk5FBjdTikPQLaxO8vys7S5XOex5UB2
pght9vjC7ORmiq1byIJdqKXAGK2T0sjL2OSoWRZL8k/1r3mWXOelfGNCsPoti0B2iu2NJH7YB3KU
e9tsihP5x2xNZtjj3/L08c1MYejrdhOgkcmgsTI2zWbreW40ntLG1WkeeMz64yBYUDH8wciGvkgv
ZmTKnWqBXhIxIy4Aydki5E0zX/O+ya7ONicmHxMCrouiAqkjsxlcJ8UEjCjG+GeZd7mh4f4bMT4W
sJ/rFN+kko63ulFctIztG0Cu+96pugMQrmNDzoxvSSRohoXiLE/Ht6JPtIMm1Usy5fp56zEwNmYh
gEYLCQC48u0nZy7OD4DviNYzH4OyM4nEiL7qBVKtblSpDXUTbaxuE+CoilPKFiSUpZ1Roc17bRIs
e3n8SlJTjxqWrXUyy8BUqsVHkhf7maLi8xpGmwCIOQQ1vYSyUr+0RsosblCll6nmlmUPH8ZQiDJe
Sv6/cUjWYAZN6xbRPnaj790YK2Fr1Tht3QowkM0uFj3fjSWpXdsoQodmdPhMlFjsyR+Ddj7lkDcd
/Xdzvo853s+nvkOTr8MDoNpRWff8fOq7MTZapXAdsuD7GCC/7tLUMnmh77rn4GQE06lGQKmHO0vF
lrckuYfrlgxB4fAzjAXJUkN6L9bFCCz24LyipC/XuQGEMf3+4FBDnfV2SH2bUKiBRNm6yIn8wuWR
FslXZSI9rDCrd5CX1o7a2aKeojURJU9cmSAbIuwWmRRI/l74RkUs7ZoTVDqD2XDjbglUvmlH6+zT
yNu/M1zZBi0hkBTSk+FldX/pE/0p661PWjq+VkbPHzPq8NU9sVLdsaD9dM3pgRCfMVBrikwrLn+T
pvDrNBFnMLc3pQMuWSqgX5loUd/AIm9zJ0zkupdMqplc/aZV/IsB8eNr2DbgOXBcmvkrQ4VMegTO
VuyEUzfdlPyou3rk5V2QyuwK034AqfTd1KXfuMoXAbWTwTPCxt8ck1u79dOTRB+iM54E7EMvxoz+
5ycpVhwrsxJphy4RVLiuOSBQWIC0BiTDOtY6lKisTaV9cwRvqY51bo8ThpjN7ZUkp/03vZj+6/wK
lf42udEZUmEj/QtgaGnLYszKmlPbapSwKT/xZaOd7JXQXRFeMa3IMr50bDoFbb/FhmMZUfb2N/ns
PHRaTVNEkDknIOEKur0GZU7qvdU5AVusOfz7D8/6t98smzqd+R7ghF/RYbmySlsnHyG0MFHvGqV8
GZe2O0yKAt4cVZwd5RlKSpUeApTAWavhtwwVR0KrurspWbILVhRe3XvQMoSHRWYO7DxR9mKy0HoO
0eM/7owoM0huWR4FQS1Kbq9+ViCLlho6Q0AcbS+P2tiiC92c7FOYabgEyIs5YPESu1KJPw8aZQqK
IrLi4JYO87DHo9jeD9p12mCwJYOYMkmKA4gB8md11fEQy+20dm4OPKKn2lzWq75Wl7xhajsgdjiV
hWUAitUAZmUjw6C6usi00pA/MKL5+w/5g+//0xPKMAWuqCWEwFlMC/TzE7qkvWW0tCkMI/XsUPUK
6d+KSY4qXi21iQEw6AOTsuatiGAbfHw+dq35LYX4LZxaBwVdlO9sV/4A+6/hRVkjcmOa5yhhX8r1
ktEEGitl8PwpyceHvHB7sLhsWBOyAeuMqOe5o7gpfxgNXf+86j+I+HyTs1v5yojAtm6agz7qsadj
hBD9mXA2EaCtUT250KDZKFLWdXMmbgHHav3V4W7br7csIdjV9mng5LiBFHPbzjTxZ5xt466weti2
OhdNQ4Y4WRxtr0OdbfSV1GbrHgkYXkVHDYxaPi1D0R1Eo/S7TtcZ645fe0RHvrM9erPpPrUTfYG9
Rp+XtXk2U7gUKSFmJIGTdG5sdQ0Mwi3v70YayoKTpX7JS4C0qQHVwkmV35Rl5l9eGX6beK65qG3U
IeLXyWjjuhGU6d4Nh6q4Y0R4ygZFMg8cb9J4eixLA8VyJYirZ4CQt1RMKYwOTyfB0evzmCwfnv0d
XGUbI3HBT8i1UhH+7RUuY0WU7cjkze7buJDJWdS3OWSkoLY9t9bWo81QgwjuV3V113MeO9ph1psL
J7Dip4InoGpjE2z0eZzjKeSR/LFM5RsDXBUFBY7KShlJXrEuEdiKsNf51izY+e58UeooguNA2MuY
ii2CkJ/h79+Bv3a020ARih3SDo7Hv3S0y5wmaJf41MYCRy8y4UK18aUTfBqkOPHYDmk7TYXmXQt/
UaLfrZ9/XWVQSvNVGS1v7ILtZP75Fewsq8hLrMmhw1bUy2wjDuN7KmfGeAXVh1H75G5mv/mhnb/0
0obGpoI7QJgOV8LHtP9PbXyW9ovFZssMRx2q9jL1z7lLnaW7yTlKZ19t7AE0DFKjMs1lSKRgvSsN
XkjcokW1NAFZoqqvOPNtOa/gHKA54zNBYK64yv2ytsk5Bt+xq2VtYgTRNvf4ngR0gsiSiMVoM9WY
u/GHTw4oopT6z1+HOoT7JsO4mlPeVpyzCXgBHGfVV+3QHhfuoDBTaYmtCGnDx5Ml6vmKBGvY5bOZ
7KaNIZJk9q2rYUz8eKj3jpox9ivl27yQ0AT69nEaxWsj9B+ScGDXRpaZfmNkOiBSNcncHpx9hEOE
MaW9n5JCBOQx2twmhhlUrXPFDUghzXAniKz8KGP0725BTttY4C1uYJOuSnUlYlDDWjXQyzL4309a
fRjzisA8wWOlpkWEXKm8tiZjs1SZf8fv+xW/5lBvaCyoDKh2zFwByf38PLEzL6Wy1mZo5IbnLpLT
nA1mWI3cL3oWP3Xx+n1treO6rCXx1z260k47GfnvsmX0XzmvfCdCJSWFySFsAxtK8c/fiYMFqdVj
YlsHxMNBuriIV1xy6KY8d3bRCs8/Z3rhKZsMMXOsXTM4FP5GGpCtthulds7cugtlx9OxvaO+xqVM
/iQbjqnKvNvOnCNvZjjJMJnffNZHL+pIHaXWhvS0qHl0TEkIYVvyi2+M264c3gjeyUJmFrRAsgM2
T3g7fnTwrJEENcS/JqfQivlczKp+W7ZHpjU49XSrI5ePRk46SQhN9ZhtXRtxASy5dFyFUfng9tlA
QU8iI800Lwb6S6L/mBQ7QP8bEczySHJk4SRfdSYz3E3lowH5f6ioLXTMPIGC+dqbxPA6oMM85/es
aqB1DXPJ+Sqfuk0aWSusJ1zlyZaknEdj4zU5Zcc6JDpcbbDn8F+ysJwsljCiflTKAnxYMTMoG88z
yeeeLZVHc2KwmpcWsn9DY2WGn7+BE7RioRsrtszjt9LtG5APhXqu8rz23Ai6AAJW3FUltx4vJhNs
NP5e52AATHd64M76sdBiB8YqrlNm4J49N3OYbrbfUqde7BxMo6tR+flIH9rqVuQzL+MSUWSmbdkk
Es2eoUOfSBvfXpLYG9arKJYlJAya2JRcCVUhDyBZCJ2QXExDqSg7WyXGGqm730gHmRPbKBueF3J0
gXkxQ5NMbm1o5+dyKacwKcnxNaR4HctHm3ROj1xL1Ne84lw9gq626w6L5N8i3+3byvoXxxN7hBR0
1855H4OiYQrWWgS0zv28+qhD3DDamD1xM56stD/2Mr6nxLtwnO9S1UoOJs4e14qkryXdvWxtopTi
0vIi1FQYDd77HgXWgA+6s8TqK5OietTCN/rW1MX2ek5KguJXNIfeOJMWAISSXzbK7e2T/zhu2hp2
spR9S97xirK3HjqvHbsfhhvzq0pKA+WJbtAyprx6k8HAvtIDtO4FitjF8OaluMZxLAM9dX/ACHpW
rea2j7lt4rFYfZ3gBAYvWai2+hJmC/Y2osN8apYtS7I/DNZY+K4FZTvK7Q0npl4+hmENScceHzal
BWXiEk9WkCZ8Qx9X9n/ER/w/y5JBsc9/fk2S+Smi5r/9i7Zv52v9r7Sbf357/y/zZjSVNDZ7U1/8
97T327cqbQb5Zxriv/61f+IQDdJjKDi4/K1tnL7d/v+FQ8Q5DjfPApjD0W2zYv0nDlE3/0D7w1yE
A4zCASnAf+EQdfEH4l90QSpd5dZaWv8J7R1JFRfDn7sSWDEmFxc6Z5fNIeKTny8Os+2qBrOcexgc
4klcWTtehgNxN/W2x1KQfW1LGV0RSUa+q7UfzRk1o8iEx0/liyjqz5kMUDFgFYaSzDZu9mPAX54s
KFOijHD0QmjOMa9eIqV50kmq11qyLhJFaXalhvOD/KrdsmRTgIGAfbGRl+x9Df7uMb5A7wZIvil8
42nBvZenp8T4Nq8NHrPCVcPs1V0b5eSOtnJifXxTF6s8RKK4ymbkjDSeu2x4yNLV3DXWYqIMDZi5
Q8qhekEE0LxqUUfecBQ1Pk3UMc2X6WHUWRDAeNP8zGi9Iiu6a/Z5FZBrVodzt+mct6hPm4AO/ZPo
u0uVvtlVolzKnFOvKZVjp9mZR8ujPZrtkwbB1GzSezIziBdO5Q3+Qy9puAuXWsWELVTwPKzllhEg
rzSjH7kVDx6aT46waACJMLQ4WHAnsetDlbZaiepVUn3oZJIe+lF9thQjDlzRx6+C6D755ERDcgWU
W+7deurhGXP3FtRPlmznQytwGU3650rE7dUcmHK1rBCXZZbhlLazPzjUZPSOQN5NPr8YVUi43pSj
rZ17qR7mVLHPbNFsxX1ylY6c0zjn4Fzqp0SxqRXtzvQGuYUVmaSDlkSsj41EBJzIz8gmudpr1jtp
I1BljSa6PJuVtOVkJ/KIlXCp9d6HTdAwHXbBr+EVQsUIulok3UsRM7PGyDdeFQL8dpPBLllNNM7O
MvqaMwTYdXEd3bi5AxmQpfJR2ol1LvPmFk0meTG1ELumbx41QkzYFuCQJX+tO6Tk8vhuW10BHOYn
ReiPoLbrQ53jxJ0+TWwGznQSEWbU5IJhm5D3Do5fwcWaahmnd7qUYaSdG6LzuKTMU8yEmMHHFjA2
MaVeOLeB/1T7VfBzg0gHzMiMx65WUqvLuzirQS9b2B1iYhTi3h6CxlDZUzXKxPdQmrvJGs6DubbH
xpgO5HUSDqK1fZBgDyCbHByHk19L13h3puUZ8Vq1F1HD8h+gcYiXEolbTd6IiyAjwJuUX8zhpcjw
1jrTcFllRS4S6updSaeAl47Wmulg0ucnM5/vKuJeXmCfl+euRm1SbP8zspohNFvjs63YRVAvkXaE
8WEuZMYnkxbzhBIX507m84YjtzWL9BqgIHHGPsIxa9Z5/IhBXqhDoEcjI5aUZPc6mmKvSOZvEzW2
nyQ6YzGUbcuoOQezLHw1qlFz1kp+nvqbVh/PxTD6m/RsETgfje4UQSHCNdsfHMM+E37adfl9Df1m
c7HYO+bZT70q+t08sFTChfgcEeFLyviNNVt3dcPOu+rpA0txzJgcOHn9hNIHb4WrRMTeJ6GqfW8N
zEcYW2iwSphPlHFHhXBcJcWOyVYBL45AnL1eUjdbTtWIqiJHR5BrVXRudBLqXTJmH1323L3pfo2i
maOVXKVLFkPO65E73qxQ5Z5dUfN5xbdlviRnS9UI6jHHBWFbLcKh0NlJqPZ4SqJlPJn6kh8B/bMk
E5LabPEZwWhnPZmUszGgkdNK1TrUVVJ+6gAvE1bMLr+o2OIka57e1Fn/ptipDciFdRa5SiDMiD+/
FXzK644+FOFrziK0KQv9BD9fP+kG6eg7WXd39dqVnDYYg90gkRUqcVpKlINenasH6fDI5VKWXinM
g9phrXDLRxqJo5XhMm6TT3mhoH/pzsnAUkQp17MEEK8gZCp5FY4uRrkxKSviunxJehLZerlG9lD1
NibCBOmE88yVzudWmfsjugwrQJW4+Rrm5ZDSYAfxEP1YVPUkqYSPLR7pwYRrRaZj8bUD9dhwhkfb
Fmo145wv6Xzt1VHfsRh7UJ089mRjfW9IywUwqBBtzlYep+x8jq0pCiZEq4GA1+6JeNH2Wdsc6Xqi
l6VJ7aPEkgfdSkQvVgWcP5l8pYvFrdV80co8upULK0x9nplpptXXLFHrHyA7Zzl+W/TRfsDc3gWr
plXBOHNyZHIyb0SmFPsizoq9WRQVNrH6k531WqA3iu1J3Ipe1yN9IVlE+DIuz1gr+KTEhv3JuFuM
tRWPSo0MXNk24A42+JLmyVviCMOmRgKwMTnRWSHh2cdmypOUYDbFVvU0lVNHyW+VO7UfWPkZ68EY
Ha510GwenbBklqZto2s99mcWum7Hi2znLhon61p0DmFesTxwP/f3Qo2PTOf0nbRLHOA2nYdlDZ8Z
iX8vPtFY8wwt3AkgHaZCaXyzXxkFOuWpssc7VN3SxXOV9FDzFl2DAhDdwpr8khFrqhrVMR8XDyQo
DVuC3KdiAGpZ9DfsQJJAV5V3wMNHOAYcaODzc2VTwKQapn8GybK91ir9iHOI05SzML5IBQhEWRTB
CLVAbYsLM7uX7VdsCnmeiL6eGuOparhoAQdiOyuyb/ow77MxhAx4XNX0dm3KI5pMkzXQrjXrflev
sMpNLeyW9q3A5M4OKVTS+hvDm3vBdNu0eFealEgctdE+92K/slKEUAcndlZHnrLZKOnRGQrG3TiT
2jBX4TKMd8z3DJgyOeQTJfkOheY8d5tJFCNRxem0oujj+BkBjMwsHiMS+G5G6h/2efkQuik7GGle
1bl/5VJnvtrSQ0bDERx2cddrCtxendlplA1c3VkHvz7dmxq4SFN8K9I5yEYdThEr/TiBp2FUHvEb
YSksr3ey+BzHs2doyw3EsRrH8NgiTXVKisj1xciUW8McGMvGTCJmq74pq3sj1kHJkEea2P1lBVm4
00f3plDHN5ywnGudcq4wQHi9SgriMCaHYrtoy0reMmObvBb7y6BerYx80qweHqa2Hykak+tan4dB
rbzesB5Yu9JWJxnYAz5LM+My52n9GuUksnazzd8dIz4s6obqMzc3EshRtCScUMZAeR3fU5Yfoohv
Mn5XtNRG2KzN0whucYtIHgPHuVVK5WRWcVA34ztQWc3vM06XuV3CBrsK/klHmGlotPgc8/lgNO1z
1aiU0PwNY6N6WlUt4EwwN8l+uZptcx403lTGTtQOs+UXvXldR40poeBVsliqQ/SoRzQLsoqx6W4J
raNCSQuzpWfVYSfBJE2GKrlq7VZR3DGk55/VKfysdPraN8lTFVFolMp6tfWQclKUJ/4YSl7msCJF
RRbruf7QaMdKNDPzPYy/LVUQDhObLAYW0Ps+rfbMg6ZT7PIt1MpanlKsvIFtMFhWcbWd4wQojgtq
Y5mkxVwvd8Mi4XwmhHjV1xbHv3ke5mw4xe24hrhgt9izQnusXfOaa85zBcXqNq9X84EMV7fIjbts
jTcKhm2ESbH86Fclhk3hxHTqw7mPiWHB+O9PqfveriPwCIqCEThOWSQLLy3BN0P94iaVezKtwCbr
FXhEqwY0YA9ap0ofy1geuGn7StG8hDCEH41tFAPk4MCcNLrky2j4sr/YmtLeVrMDrineq+U0+l1W
SoZK0Yu7dOhdyjOjYDDMYgE4DH5/B95jCXX+iqosvw+G0odLGTR6D43QzZfwoy7O5zf0HTt8AVPQ
uiiRHVGXnmjTb3wXl03eYUZwsoD8gG90GPIMq3vJ0+Fbb8hAwYnQYq7dugfEm7QQM9Lg4da28pSz
aEUO30Lg5NbZTxRCqpOZt2XWVn6jkyrMWiEPqk0z22rGCwuKZMThA6tgr+RO61t59GYV5ln2vXGT
dOnLHKcRGyUlqKI2PWouHcaU3GqbMaCp2S04RXxwGBBRRmJL13ZTbPLauNy5ufFGDN0RV9N96qaf
2zG9GKxs2cNDghHlDRrH4sDbeKN21SktdFDfJdBIlTUdICTBpPE4js56XOPlm8KABB6h/igShtuU
OwgGCFyfW/2N/76UEtdAz31Ce8WBIdKHqpk5HwKd/mIHRbO6URaei9yJYXhSjEflP7a//9HQ5P9m
HPLnacj/+P8po1cz/nZe8j+77q3887QEUDD/wj8nJdYfLIe23RDNwZazx/bmH5MSx2Uc4jBQ4P1m
NPzxJ/97UmL/wT/OTocQH1aqjDL+NSkx/sCBq7Fp1SiYTUv/j3LxmOv/usdRYW0jS+e1ZSTDZOYX
E2DXk8NIVSIOalEYhxnY8y2DQffAy0nhbLA4qqZtsWwtOdtxsDE6MEO04PPExJmpd8JgBi2ihdB4
x4YDqU9paZypky2JLouKAyrm5DPOhOS2cAuCbUkfGDihKpvUnwLYlgcRPD1vO4+7VHciYA9tfshB
DAEuidwvpGJNhzkiSQee/4FUUC532973HBcPdCfWjdQU9zDXEIiJV2frKogOr5vECJ1Vj8CV1Ma5
54pnJa22D+NK3DsM8vEexdJySmzFfHZjvQ0MN2cw4oz1c64p3aHSJ9PT5oHiYS6cm2JW+/3SLj1r
K6Pbgzt1L2msGRfuIZ0JRAK+wy0RH5ZFml3Q2CkHy8gy9rwyuUl7h/BSAvcgYiIjcWF3BGpLJTEh
Cv1uyYSErS4HBmbk7aHnM322c2kATBqxtnYxogr8FZPvuGOHUAssRMUE6dSYyKcyfUQwaa84NJg0
X2eF9XRNXPouBwfBEN+c7ht9u3AT2JdqBV+s6wH9si9xdn2Tz+S+D4YnKd9RYBPa6Uc1S4olbenw
kiG7q6SYfSfjTAchIQkmK4BnjVoaOopwcXsgQa4YvwWRKM0LyjWkP6ta+l1Vx4960vuJqR/XSH3v
TDw9ZCu8z04r94rIFr8yWvk16vU5JC3L3mmTHEGbjF/BikP2nkGM3hFRxCoNiTPjmUgZ+2nHjyDS
YC6M5smN2vzRXt0y8eoO2Ig12+sRtdMUDv3aMWAfizDLMiBWcQsYrRkj+4ZCAOifoOF8cpNRIrU1
3O/OrGsvTEcyAtVq5CoZcJJ921KaNYapPABPr49zb9ozj4denkaHbmXmsD7FY5R7hgm6EsUU39sy
qdCIF+tMtR2xZ7CGK60/yNqcLajldkyBFjjRWDGJSZXIYr1smktYphPY3l7gPIuW7KDaghi0qTJv
zRkpXeRA7k4oFriPkcm6Qz4dXABXe9SAFXujzvHsfBiec2XkS4l8sPi+rCG0VJ2cVJNGAn40cj+Y
KPukLt42dk9gpirRQ13PLKJTzdoKBzQBgZLwuE+4dejPjdprQMkdlyijkCji1uR3CQcDQn+KqSEj
MzYtp4fYLHEHucD/uPIm7VqMU3s0VrP5oiPc8vuOeSAGbpXEPMRc9aGaEJPxeCmXUc+iT0Ps4M2I
jXm406difRTWCAPJWSuXlWhn2odNdIOCfu2JfUPAdmGNXPgpDqG9m6fE8SZ6g8vGgAI9qMCeRCNi
HjNZTV4z1xDfDNGQsqGvVJiMdGjxevjkrTCjELDFeF9ZheGJSVWeV713/dKpBwgf7F0dIgUfemWg
UJkVhYlqZtCTq4N1lzOiPejwaU84FsSFV7gxd7WdT3B7MQHdCzcdB29oo+xOsCk+lvo4PadmPgUr
Z8N5TDetqU2u81pR96PNJ3Vr7LMjI9nkfVSb1CdWGiW0QdDyaPXDM7l8+jPUM8UX2CEfGSyP34nA
M3F4DNZTXa9z4HbN9KLgJfssLKBiU6qLYyHshFheiyl1aSnYvJJhuCDOHg78pfU+HVPCrgtwL138
XWEq3gMNynUgdpjlsaMJcqBbNqkPRPL8iNelussdsk3JJpc7AcYChJ0y5kytqHyDvlrTK4dB/Yqp
jsdnVCcSiJyugQRqtY/90sMOaxrgyzDdJ5jtJu65aZdUGV+k0uFl2VYHhFG1C3Rk9XQ3LKN85OOf
kUK36vxgamTs1SK3XSCasJz8tBc/spFUSBzpaxBFaXY3JHHP1aAvz4vh4is2tC72kebXt0lpp/Ee
IfkcJhHrAEWdq2Oz1tFJzqN0NiRrtKd71nFWL4VvO33+MHZyDLPITo/VUCyvepNMAUXhdF761v5U
oc++c2ulhZRlNe+FTMqjwLB62wwxoDOJCagsBwYBC2FwO30SABCdGsSX7SzF91Svuh9TNDtf+pVA
wDqZG1LS09LdN6kSnRFaAYKuEpI/zW4N9aybgqmmFw2HiCqcQp0wPyhEvsiYASkdyzatT+WXqAUJ
5I+VSYMixHAkbUwgiADhi0MoDxssiDdWmYiDCe3wpPYuhLl41a8KwSCvbdFZ7xlvht8bavVWgIN4
apxoCrRUxCBamx75npWFpPdVd65RlS+mWIEaRm7+lRAGB3Fk2d7keaFhRjDc24Fobz9Roi9Ns+1m
C8g6KjY5M5fOGQsGCxiieo46ZLsfDZDyU9c0A/OPNQ8QeA+oruLuQdfbleN2qr4IK5PnWB+YV5Jy
3n1vjKZ8KYWCR2tMGRmllgZqYsHZHOLqpl2rAS3KnKwDd+gWyFqaHjLY0nloGZoMXdZ42tQSYOdS
3WtMu747dd76qyaEZzZ8oR0Z6Yu4aMo0dO89exf6NeRGSwMAS4hxudi9LC+RTcQonj70BH2ZPY7W
qthPchVYFqIR0wQpCC4HL0c38dhfUyVN7rHir/dMICCkK2OJCVok67UxtOEKmacn4N7MT9n/ou48
eiRH0iT6izigcNLJa2gdmRmpL0SKamrhJJ3q1++LHuxidoAFdo97SXR1dWdVRjBcfGb2DKGjX2Ai
xwgWsg8YtjPthixEDXKL6jLF5ms7Ow9aaKde8ePHXItk+8Ui5dXLNgoUeQHb4auP3mwskjKTn3kb
CQzYJm58sM5eaC0ZbLR7gba6JUSOEA9z3d+DNkmbg67g1CzlhBFkazfZbOONGE0bX+cU6XswxKSy
UI/5TIZlAL6wqN1YTeuqb+LmgO42ZsOyj8Y4vfik1YGolWjlT26eBPNuiuPqPhRuM/tah21jbNgE
x/SccLlM3lVi2tk3slz3odn3OXYaiqRc503AsiJzSstl1MqgXpuNd5ebWmJnaxunfngyR40TuoE5
mtDtVFR62SehFhssNNErcUkfDSENW2qLWu6cd7nK4hvjJntyHBhEi9bKSn9L7ptxpVeI+SGMQyj4
HN8DTg+VDKOdyAjMPDTRaG2jpstupB+9J2uQ0WcCPuIDoYbtyC3KBHhlbGmdEwKI3e+yCzuyClOB
B871U/vV1kL8lTs1ZxHBu/mrtT0XNwqo0caaOOyXmQlGbiF10+LGL0aQIV3pqYNhUUvsNwM17Zk3
PHRpED+1RqqJJ1flbz+2NYNPg7DBEAqCqnRqGUwjN83gz6e8UOFltrSESaZGHo6+jGikF24NAE93
mgS47x76vAg2DDz6JZ5DEyc4M+CmpmeYC3a0t+uqeMOCPl7aOeqWNfn2xZyM3n4YIwiGjsVjJD3D
2CPIQjtIZ72taUb7NcM+3Q9GrXZFbRj4JSQwmXD+M5RFgBcBCCvxP8pm4OTnu4Gz4jK16mLnDZz+
HNSnVWXghFeesnYhkIpL2TE1Nroau8voOmgRgX9FKLKX/kQqep5I2YSxarcirqiu95Jm25mGWjXS
ainZyH7KajZ2U4oezD1hfhWZU3xzZa5OCVOnhyafunPCNIESXdm9Ro3stxnxGfo6wvKEF6HfJZPV
rVoA9a94/2RMU6Yu3/xi9hiPJxzhUEeWBBC6VdCP6Vbno6cXcztPKM5BcY7iot1J1WYXAFXTjnn/
/BOEobHiFey8fTt15Y3FK/mas3w4UUvkM+nho//LjCt9tDO/Pk5mj5TXFhzHg9LvpqX2uvgz0Kl7
64bQ/fZNn2sOrjSuA67qt17pTjtZSQurbEl7cYTJFM+0v/TqKVxhHCoRrbBuBEgjT1JHSbvOU+0y
H44KRmZocBT57kHTTrtQBtFTJ3La22QY7908DteYb7AkVcTNblUfhx92GDjNShgtK1guyrd0lMGu
464BhWcuXpMujl+lU5Q3+qx6jqUG70RQ4H6re85ZicuHL5lXd5PWd9yhS/miUWePDZywb52fwVDx
KtYOlnjHzbsXi9l4lCbtsh2ERHWuBK1BwjjhZhfHqudHx72sN2E5ewxjMvpvI1+8hBafnJgughrY
ni02SdEQ6gYbvAVW7nwiWcmHHvwIpJSR/Vy09xyWrqdbRd3nduxN3EFwxJHZKf61lpzdUMH8OkDn
IaiHTUCr9MXoLcNdlL3O/mKAM528KPI4EPjlM1IWWKimttKn2ISRo13JEiem/tVpUX3dklYCo4Y1
jvv2Xbl998B4DmlAOuU5Jv0JeRuP89Dm/XZKanODXsMcyMBbechyka/htxlL9qIGWlfgvyJQI5VF
ONTSQAIbq+12Y2sO19zmrIU9DpTsgoq6WFWe36Qsxz3TpOxAnlbiU4jb9sk1+VmxUQShu/bzjB4P
yc2cDx/NSHmdJm/wm6LDgEP6KfdTD7U674+p5+CYmGcOLIsydOtfFVruCyUi7TkJTRfjT+mrXRlb
6SM6hnuiN8MiTNeynePu1utBcIRczZMysf7ZZT8vaamHJTSEXsNlKJL7wu3qj4Zmuo8uxI0Uhj5j
fOaHT4Y3+BuDbCZGL95e3VfGKpY2ZQ1c+L1rGwqxmXFfPthOER+K2gVEEWfZNvYi16MQQV7Leuq4
J5eT3oBcRPew0Tdkn75ZHl1qfRbYu3jCm0qxUrktSt1kywly7pLE2YyvoM9f6qCjNoNHc829EP9h
lJovauqdFZtnepY9qvAQGfFhsOtul1ZzwD03jQpiUWW2Z99NqSRPEpWsPewDuA+kecj6Gq5CniFe
dtIxbnLMFI1lvnssW3jdQkHsq8di+M6dUPEhnAzuOLXTd1wGgvRMLwEfKqMvN6muA441Zn0OSEdN
gLOEIvRbmyBQdVWfRjZk/qJopY+UzIlFS5aLjgpLY71sONDn3dCsWVOrL6PVzqNTVPOrKVpckUjB
uyhLfDyuRFJdEJ3LWZYJoQoWmksVGeAzTFmgPZvBlpWethyPv5AuPWtlCRWuKo4r56we1MkOh/Fo
zxZjniaungrFzpXP47Bq2yG6xK3TsvEnYbkUDK72HJ963vc6QQZG4K74XH/j4+2WmErkwtQ1cokN
gYV4eDUM+3hO3as5kpY3+yra2SCoSdWQ4v2y+uJniEiZGffV3yxMY99Yo/0+E0l7tMjqLLVRqU3B
5kBFAUd1xkX5OsJcc4iyIlubWqmrM9nsUGl97/0u0kM8ddn3DBmKg/vcbwqBfRPfRBHXG7fOox8O
fdU263lb7qFTdvaJzK45e1RIBxzH0orkpx2blLaaEqQ1ZSfkDRzumVGF0qPE2G6G3nSPPV5Ah41y
it56zVBlqnzM+hymNrxOY7PEsBwdQs5Ci4EGgbVBZ+INsSJ/wr004ix0xDUbPImd1YHe69DmsnaD
rlgFmXunnIzBuqjldCKEOG3ayMiPotf1apS23pRz7Z96q7YWCunrY3K8uw7FlL1UTcpoq08ublUl
Vwqw7WJh8Q4T2gycHc+Y+GZmZK/KPmlPegqn78pI553kVndoEdKvVTHcC0OZv9/yPrNZU5yK2T7w
9mrBIQD5tuJEINgqDMqbktYaHxrHC45lEMcvEGnchUB1Rt5sxYPRmeoxFT3O5mCachDd3bTKdGC/
WnEMlqOo7pzR6t4oJ5hfDLJzfyyVD7c7L/c49VC5CO22/a72Jygumecnx84u2hvOHuPN85tknVr5
+FCwQ34aRusc+zqNt1U0zg99OKinzHa9A/80PME+AFwOS1EswqSBxBa1xbtfllWwqB3193Xc5HHF
/U9ZoMnF8Zg4sfEw2pM4mpngFuAa5jETbvcInxyIs5l4OwU2r35l6VP6O5ude0Aw7qtlLlL92M/a
vkyz4Bb+Lx7Bh3+a6/61RFT42Pf+u+nu3ybJ99//l0SApwieR5GO9xGf7vG7E6Rm3udOEvqsxAAm
kCgvZBTh81G9Dr7knRNlrculNc1EXZTwq2Q5WLk97vKs94F4Cwvo6zwzKdN2xeqq7MQ4OlFrJXTF
jyXIcqcoMrA7ZuY2K84XNFPqOua243ZQ7A0iAJSckNuyi5ltpOkGjofYQk7MeO1TFzr0j9mNas8V
6iVJWeMuj40SvVriFaa/Ftn7G6y8QhGSEejvAorwU9TVBe4n4yFmDYEksJs6sWspSl0Vdt0c4pLW
Am3aT17NGRLM2HCeVF/dEt5btstivJUqZLjTkpwL/TLbFDqd11WAsdaRDrF4/1OLMlzxBb8Gpi3J
MRxrtIGc6vaSuFz6O5Xph+jqc9xYb8aMUmSP5W6cmCNYOoqh6Q7ig3al8gZyV5zqAbKflYtPJy//
DEIcRWoBp9aFc8W4zh2vJiGt5gnIsl1+EtnU4DPCvTW5hIqj8CCD/ifIFQWoBm0GpaMGPrXqxRhp
ApVOfHWtNF7NRfIFumhYWcPwm0YBdP3SODHE9jadhKVb2pR/2MbAjSYlzOz4fXEKPDWsw1lOHKzy
Z7K0B0nH2GoGcraMjfKpl8POdPSvMJubVWP/KYylYsbLUS6A0SLuoKimBojctnezDp5/syNqM2TD
ivWN4EgUvfNhf6m9+t3P7if6ytllQ3EdYvdB5aRArFmfPRvDyeAF1CB43XtVu7CAY6pX0/J+9fBZ
BRmoPpgFtjPB6HVVjjFqQuA/SzIFi8Gxx5XR3QVTVdw79NJvdjk2k/43yV1ahbkkqdzCYlDOv4zr
pgUmhJ3rd7fWrc55V14mUVksZ6O3MOlpWYyRPA6T/q2GYj2OmCAalT2rqPqYebn47+b7xklTDsrq
BjvqJ7eNFxGpAnwBLdR21+LYslXdj4fAtu2V7rB+sUPQBtuTX+MYg7yz0xo6oDl0hHJ69eE37lNK
28UyzrqdUvbPiBZr1/K3wbO6aFXqLhQG7bCvrp5H1MWhhAIGuPVJQLJctUzRmazYDEzrbx3iWKPL
NJntHXWmbOiYjRemc2+0miHVp07/BroOG19LTK5LEIZruz7lE/jWCvLZivvKByUIBGeMwV4lc69X
/RQ8+K3Jra7Ib7NnnwvL2A26rjET1B+20b+2Nf3IGtpdy/JB4qc2mXhjGPFj/9vt4kPX0t3V1La7
TDk9rO0hfCE//aLbEi5q2pzMEhtqKDcTbq+l3/qCH6qkZSA95cZ9opfA/4onDht4LV1ymjY7s8cH
Yta1/+J6nBJTMU2IH7a/bmuYUt7cfwBWaFaOpApLVYj1k5W90womV7Ktn0yaBWU98nOb3aLu6PPT
XDlBa5lbUdFZVUin5UTm35QZd1zTy3eE7Zts+6tr5Oe6Z9/OknGZ8cngCfSRrip/wufmwtnPeHSj
4sJ4AIW6dm+kYD+HYOQSn/RHRnxXxAxqdb0/yRy+cG1+j7sG25UOr2Thv5joYxYL7CdcJyYMfra5
NGHGnbgBpn9n+tNWGkgPRu9FCZcKDgCo1aSK/XURU4gRxnZ49H35Jyg6PqIRmHvnvtBLBeY1VNOT
YQU8cCF5PKYif5IwfU9IMy2ZObynTXLBv/Kl6uZHFxJGBZisBWQMkGka854nOFNyGPypBpSQOCjI
XMXzdpjybpVZRcgdW3H2ytLqZoZcDSAH0kEVJ/6B5i6kDRVfy3j+NSKKk0kFkp83jC31TzsTQQaB
5yHLQ7WVlbaf5rpT0WoqR6AwsxvgwjL9rgmXyUwuFL2jRbOrpLnJTWqTSjGDj/LR1BgT49smCYWJ
KVwU9fwaTOGt4HwWGxaT56r8LqL0PjDIB3Irg94XcVIuKSE9uoPB+z/DsI8mJL/CFgD9sGlZEE9c
mzRflSAleT3eLRyNIsfBElgpHhUytEy04NTpNwfNdmU0ms9BhAGrtie4AuJ1mMSL1xnPtsQC1081
F4Ta+FUFIdMsmaC0iHLXUJC0j2134D1Lf8jQMhY0cdh23kqZUfmBKOMvY83rW1ptck0Se3xNJjSc
VPr1RtgZ6GIXufM7d1MOV2Gr0CuMJ6wl7zDrx30yOJC1teIPcNIYZ5GV/wxeQyYmmf1z683JtArp
S8XPV5oGoxybipLVEBQ93YeJW860ZrTZU53Nw6tUAyPa2MGGs4T6lGDVh+u2UhHbgFGWVofAUMw3
4ZdccJpq/BjNAaSUmJJRs0IMAFoM4la4xmUznZXVmfCywYSmp960zN9KGRMVbUn5jGvWes+HCi9x
0iKl9bya67Zx7RedVNNVd2PukS110IXDyc1+/u8hlf+F3+L/k5MCGwRJkf85ekIOHTPFf/NS/PN/
+aeZwpf/EJ7JuML2vL/dD/8VO/Gtf4CBMB15Dyz6/CnYLP7TTGH/g9EJuFcYCmRW8Uz8l5nCkv/w
LRsjhQiIGGKACP4vsRO6yv+NUI6J4w46I8ni+FAGPevfjsBJ7ymf9XvesDZwV+5pCRqwjS7awn4x
Kvk2d80patpz08x7Qd0Ars9uL4twOybtn9kPlpWBDVmYxNB4/jaDGUGgS6CmYtQ8TLLT+y6z73ff
c/5ucqV39X384BvHukuIC9AAvRBGf46V6pbQauQWdOguus8VqEk5scQDHXfLJwuwMGRQnxUmTI9d
VZ45ub+QbwTUNIbIsCpZeLV3QCZeGL1JCck4f+jo3gtX9htFrBtwMgEvdzTCB8p9fqY84JKRqYz/
xfhjib/COoKvczMBLG6SSCdHWdAwNaT7aYwtIHMJG7gjHorZynHt71yrt28Ec1YRSbxUDu0+siTn
DMWInOEPylzaXkVQhRRxv0LVIs+5IbeRPIZ+8I3JXPnGy9RUBWcbAuhtPZaMJ5A/GVatopQXOvXI
VmQOmxSU3JVO3+VYbcIQSQhdzlkgp1HKoLKY1Kj5amXDi8Puwq31rfPKZ7cZft3cOhNBX5bCvfRI
6jtfibunpLO3wC6iDQVZMMRab3ifaxbrqd/62h5+0ii5mqboN+jI9S4Q+LejvB8vyvSujZjHfWk2
5Ii5Wt9jMHSgpv0TvRB/LG9gbc8oO0fSdR7qzDc3Qex7J2629+G8eqrp9Tozyzg4cZqd4yC9M7J9
f+nM3pvVo1nnRr9rXBekRMU1v5CNQtsrD+E4W3twjYKTNLUurWl9VkGZPk+w0ztwnJvcwoBaKfy6
phAtpT/jNQmBnjR9NK3Qz32oxPT52lP03EsvfuSIsVehDRJhEskhIuSUp0Z6aRyhFqr271rmXK7n
sapOXLXCnYwpwKgcCrs7aBFOQEBjVp2/g4/hPdKqG45fNRiNO4/KwivdK65sVb8embcuxv6bukks
qlqcnLF3N0PsPVj4/rTgAhg2M7bmkJsmDQi4yQvnWEfeux0Ux8aJcKqIb53GODrjWwxzGfkCGUzY
Vx1IDkrDrSG1tiEjS+zVu01SldtW4S4MZ8IgxINa0mEgQkqmCWvLwt1ZRZ0LRCvCjKvc3UwZGuOy
LFhNnvuJIldtbIITC2vCkWfZ2logWH4arftpFnxXQzWUtjXxTiuTtvQ633OC2eC/IVXJTRAO/sZo
/INr2itRy28OpltmM58qcj7pAeDUvHK1Q6pK6kvm8ASUTItQjf+4TvJBSfIhKO/+W5MXQ9fhI+Jd
iLMnxxHzUqe/Q5H++jCzHmot5qUfaGhMbXM1JzPdU2Aw7GJYS8FcdAeAnCVxGUdtmupJG625ymYU
MkdhAUAUQujLwugnCm9hWL1aOVExPMQnC/j4xja7k02N89IvPRS7uOJcWSTVU9M0v0H/HFYgOGcZ
hAdlcXCM5gTDiOeUxzwST0JjN0q03RwpMufKGFXTiQDWNq0IdA93a5VtJMEuMevfSGlGOpC1VqlJ
hWoGE+rU11UAc4Z/YlTEPA0hd63G9uCGY7DVBRSQpPgTNfq5ivRmLptbaUQ0YZv2lufhbcyemXPN
kEQgyYvsklSVOmIaI6s8xDOpKEecdDhhGMkZW7Z+7cOdCr7DPGsvc198jUJ1G86UCTKwx+JEry+B
DZzVJmnfw+zNHx7A6bNOBvCw00jogtHWxE36IkPyrkMhs0PB39hBEPzsZHZKyWotrbYzLvaERx8f
AFjMqexYVWsi327zAMiA4txKZFvMGgFI9y69mOG7O4fVQWPtqG3JZTzpzaPOra1q3fxYT+ZH3ens
pfWHlfcYRcr6ZtpKu7anxgf6IGviSTivbMsnnjDVaNUOF0fh03qa9eGajfa7bd2ZxLIC4AOKcj/i
UlhwZSVK5gyQaic3OAaG9WDXY38aOu85a7AG9k6ijh0BSV1X5kZ7mK9ZW47STI/o095WSaD9mal5
ypgVob261aalgqer/YuDtWOf+57AphX9So1MahM4QRy0iT37ItwmRf2W+c5P66TurgP7LxrzF2lO
bMthThfIJzS6mmBqO3ci/WIdAemV7z3MbCa0k9jGLhGRRBwjXkqX2UfvvOdQsVnvnHWYOuqCLzwe
ygtEmrXtzd5GIT+uqBD2XlsO/k3r/NDmMl762bm1bVRSBdizpRfMP4NSbSSL3sXs1a5vneQq1T0F
WuSSwLWmOToJ640pCYtCpKRmsfMxHJY8Jn9/aREqFuPY+jtKqoFe1O6XF8XdovEEC8eczPuiYVpc
d1OCqN6M2ygv96YRec8DB+pmCIxXKmA5d3Th2ovLehM0Sf/Sz4Aah1lhI7r/Ms68cdvJTq5YZ7MV
30wcm1m+0UuRnyMVjquQAl2KHax1YR5mtOVD5I7DMbHJQJgSJtvMu7ACjvZRZBwF6M46yZkwfTx/
eYLR5HdfZO561IjVKgA80PfmvA3ydJuZHNzpvacEOs++cWsAug4idkq32Gc+aRzoAY+ZGT5mG3NO
3lOP18EeY5KV5WqMjMeYELum6W+WwJsTpN6e5XClevlAmGXFILtfdfM0rlg9jJWHHsF4CGkgbhFn
4+HM68RVj34bDDnxK8O641BkLykwpm7XduGVsmvBsqeDdWsmTw08Wsfcaa89MoDN1zCEfsdg9MBJ
TEfP4Le5xN58K0431nuTkzpxw5cZ1g3617T+O2cQRMN4cLTDUc+hKB3jQXqicTDcsBJfcqwHpWEz
InFNQ+x0HGwTzziSaLIeLBOOFhafgjJZwfMbjXsbfOWjjbv9cRqFs4ZSMXAmqlljL1as4CExuqHS
qI0WpoUjVVkTsSKtkhXJf6C6YaZ3LseLDcMuypAxm+rGkNu2nZH6zCi/qKDbjHr+C39Utu8bJux+
BZGjAuuwzhweewa4wVkW/avXJzH2eXtJGMvf+0F9avz0cRZY/fmjgvfeuQUdhoLabPDfaEctSSAm
6zYpx2PCdP4hGBgOxSx4K7qO2y0PinHMsnjL4Ogj91ssTUOSb1WWcd13xMBkQYpjgjVyiE3jp2Q2
IdsO2Tf2CRc14ifxWMRzZo8JKeJToJxHW6fGIantal2Hk7XOsKyurSKY1nY8lgcr8B4c/h3vYrE3
vY4DeFqaj4jR/imOJTVusZafUTG/7DYxx6tvW3cf3F87uhILMm/1R1+709cnBsNzZ1v1RxsyALPT
xng2nCEjD8d3jqNH8mHRKufw/GYGOBUV4tTZavqe+yQtSuMQ/iEk98XF1351OxfTmkvTirora1U4
fsSgHLi31o80qF2ocdHnzmzVgnAwcoiRGqehiZ8sR36zQr4aODevcRvaEFNxGs6mfORZRXNP8vrX
MfKFT8L2O/Jow06JVhLdY8tpBucyFQ6jqDI1vppEn4O59190Guhd1QbxlhXX3KmyN9ZDcLO7bnjF
ezRfbJLqC6lm900kbrIl0sf03jcfOrPoXhj6l5tISCrQfSrXyhh5elQOQVA8SdheOuc57mb7VOOK
XuC8dZ752Un7MBIt+/hkNqXzghnRebj/yuo9+8VkFX9Q07SLO3RvfzjRMvN5T68+pkVorQUS+qoY
LHL2NcSdldczrfj7t4Mwn49uNTwbuLhWLTEOPMOTf0VV969TaSRHQKTXtC1eA0NY+5Hx3dXFDr+C
7STgs2h1EVVARLetvs0pU5e/v7hMckF6XXXacakigo4oXz109y8ex/CHCLtuICqCfU1OlmZ0SEoi
6EfkgMeCzJ6QE2AyQFIpBdRDxVaUD+3aCa16k7QZfSHUVu9j3+p2gEVoaeSmt8E9FO5mipMZUpDA
tCUpmFIsI2Ar3ELZ8oSBowaz07OccnszjRS7Jvy1r15F783EIWesuv53wJCe19EfmhA461nRohGj
d5a1bz3QTrusbfO1Cb3pB0XMysuLqxr9p5LtoUqIrfVd9eZ1AX3MrfcpB9Co9v29ivvh2x3s7MKO
FljqEcQR9FtxwKv8K+8zwF5XZA+znPY3j0aIPCLBOwZ66XiSq6xIrq3iWuSTbnnBlvnSYBrfFLmR
rkHq51+QV9N4dtDEhxlMSC8OQR0zlvHkAQMzXu+9QQnVSspUbgPAIuiH9neBuE3ctLoLL4HPSFPD
cJvlgcalR2BACgTfshWxv+ymAF6XFZkrajUxmGcD7SReBuqIDEKwH+qRlgjPkys0fjaVZtFoSEGj
QrWjAO2UDGRVQXHLXYHyi1vC3vlQca4dGahTM3AD92oIsXnxEZvhh8Fb8NTE83Bq7c5dmlNvfhJC
eIMdLJ881ZQnDzrbkqZKeq+i+qVIwuIWxWFwxAqXrP7+7314qblQ1e/9qlSXjH/dyH53poKlfFvl
XvCgM3LQE+49A7DE2eGYMjZpurNILlA7IjY0O2TYIEWMseQ1lAPHDQg+zCL5+4+53PAcL0SE7zix
om1Us4vY3ejtcoaaHCm6eNugmNKl2pabTjvzU679/JIG6tRmW3SN+4GzuPQ1h1wh/XSNr316TwjP
L8q0VRdPxs5TPWMSxH+l6wsOK31JGH9snFBILkl9d8GMiT+vgoIbZBJraTCPz3WSiMeKdlJgcKnS
1ltbdfbRTyKIRQEXDnbhxxyD7RL0/vCojSZHKMIEU5hRelReWBy7MhHbPoj5TMxjsu4tIFNO2s/Y
aaEaKjoTSUrU8YtdTK+2tLJbOJmXMS5mzMOzXitNchd+pMMMRZFHqC0u/LQQ7IvOWU9aFWQ5C45n
WZff6iblHjab9O9y2Fh0hlbbqfSNMxxT4+zA/xf+ICGFREADnZBGD8Zd+AlFP25qBUdH9ymOAc0L
YnH6xZ4b3LQZv/MZb+LsHe+hSfwPFSQp4N653D1ZeeMtkY+IGXFub4tx/Ogj80OSfyfp5z9rLI4n
NIgXdohkWzT2uUU3WbZeobcMqLIzg/3Hppm6Q0ogNmQUsw+d/qGwmnv5NyykjUgiKKDNKA4Y7BVn
jLK60WhW3ghqHF19KcNZ/QUiuSgQbgOLUPJ4b5nnRwZfnQ4oHNLCdB+4fzK33KVKBht60+kEz59t
w/5puvljGkCQjVn/cc1D+4tp0taim5dkPqYANcyLXo4jK9a8TJ3go6+wWnpUN2A9zf5q/CZaJt01
76KvwSu6S9XM4wbECHYpLqG0o5onALfxa8rCXBdou0anVok9+ZtWP4YGs3AzFZ+eESILJZdwGrND
4Fa/jTV3G4rAKRwou7Mn+hZTYukeU6tHB+lite4cXTxPIvu08MmvJ5GXO5P1+TRs0atJO+YEewHI
LOasqw59NdVHM7oORZXfKKH3OJyxJ5g0t7O6qwcxG/z5dju+ZU75OjHdWGdANRaun6Al3b8MFI+c
/v5lQFQq8fHnZNXd+DZ64kHJfF8zXjpiWtjrlE06AaR1HIcYk1A8Nqvchjata1OxX1b5tkvNjUvn
NX3OlktiJIw3c1F6kOxJQHbZY9MF3c3Gn3Eko1kgxFsrbafBL/krnMfBK5lI9WXG6RboKrSLmURx
7Kv0Vqftu5ua46ltg1NZuN5zTZMxg8yX3i6uGuftIW+c5DCB0IIpmp+sRr8wJpg3eTREa1ZmPmW4
zReDmqKNyqJ4X+TA+9Ixv9evzw4FdE5ItEMUG+EyW8G0am2EBipN3Me7TnLGB67iQxAOguOyL6DA
G3vHHO3z3/8qkXl1DU2+D0bPPO8vDtn4K+HSg6zM5tj5Tr40oaqhhc9n0OjObapPXmqfB992v90+
+bQ6q9mJKBuxITVbBnjBOx3X41pjVR9UnnCLr+O1IA73bCfT2qsHBl3gtoFZqoVtZz9R/y7y8Pm+
c65kUxwkjg5yUMm7G6Nlshf1UfCrbJTvLPDTM0AE3Jfxh1URHNUdGkUYrKkIBdsSaWwjkqGejH9b
IA+AXEjQtrlRnG1/2LQmhSYuU0MhsQEw9FjoRg080NX7/OqANEUnbPWyspiQgc/IV1WCAQuSz1eV
9BTWC3prHRolrILJM6jUpeE4e4AxxiLv4Ytbkf2Xh8ExY6y99boyZwrEbUQGtzghI9RkRJ2ACW24
k8+PYRHJNRkGZBbrc+y88djCiJVx9FmVhA7qFLEx7gSTr1DJTZ0Ba+jtqQSt0H25kzW8tHVAjsOX
A4CjcgPciHR+X/9pmS0aDBH+GgkpU5bOiEg43YXILR/AQb01MfFpLzwn0Ui2yDya8Zggq92ppWZR
rCO7nK6z8sfjYHZfHXe7+0TE+XAGiX0e6b/EjuOo/OT7767VDTdZ2RoSXRa92DNojUqrcTMlU3MN
09cC203yH9SdyXLlSJqdX0WmPcrgcIwLLfrOM29wCjI2MJIRgXke3IGn14fsklVWmqpbbaaFtAmz
qswkGbyA+z+c853is9PxZWiqjvIZlseyKk8XiI4ZJydQmwRSWMa3yIPzGBfGjy4BrDHWqE/7Du8f
0YcbvuRSo8x3u8i/wqiGMxfhVJyz39F08ywuq3SpkIqC2g8849TWCAsb+tzQkgeNWDWvQWyM1o9O
Kep9wcXee5w9+AijsjuRYhhtzdDaQd8MgLljqtJ02ofRzeyDWfMAxaPf3ZjHwIipYAVNUUE+PU+i
7o03x1KERfGs78mif8d7B2pIoqseGxjL9YSlQy+7wqkzHtyUeiLoBo5kBOAbVC/sJyh/Ns7Ik68i
wER9XKs1GTc2Z3CjHt1IhFRCM9v8VvJr05AOMgHbKdN2wYaAEBRJn2NWWXoHSPOR1O53QDgjdRym
UbT6+UsghpdhKqMvQQwXFpUv5v4QvocxeOlT8dTDOCrVNB95z4uHBELIEPT+Q6SMbV1GxUl39wsm
7MpNv0uZ6AcVxB/52L/0cFn4u+Tprm5FecmS+ZSGBpUNZshnQhx22MOyq0GzvKn6/r1P/WKX10G6
F6LAI+qk7yn0gccZlvDWtUuKCjbQayJ8xuNErsWTb/T6iESXyi4lp4wRTbE3hX3uWq+6253KX+oG
rrIYxbHKPG9VFd0tcdMK3WZWnTpPAHAJGvYiZhFc9BCd6zwoDsRlvZSOC/QaFdIuMcmGCwNcjubS
W7Gcaf5om06yk0QblOPd2+dDxsgqYyXiRextfYbxjMP2xRLWgSTwDWhCcSQqLHUgrLFlSU6ifirT
JWkC1pdbmta55OmtzdG8/vEH5hbDTrtvQTAbJxRz6G7CI0EnqrZi9DGD3GNQfpo6rsjU4a/y739E
Fn+pRrlrN8w14h/LwnNUIYj8oueJb0aO298Zih6wmIO8BAZKj7jThDXLSJ37OeXivlAEfudvZdJT
86NpQ53qdnpmlUaH4sOkGSdaM3f6FletvnqsnlGddc7BWko4LwD+0PM8HxO8U8z2JYvqLJfrXLTN
Ka4HPIcDUw98JjQFLVPXyUKoFUVO91RkHGOjg3OgtiEVuZ6852zJQJ3RvrgsWziZtmMWfx+mIr5r
reP70PCpVY44tWl/xXVjPht4EgmbyzaMnUmOW2Ki/igA0g6GHdrkD7IBs2NT8NNoxP2sMeZyg/LP
2Uf0W1djHPcUlkTWFs57gzqkDKKTkyTXIoFGGWcmpVTZUrlLQkV4nSLq0FatxW9tVxPaPHrHfGax
V3W02QM92WaMmQoEPUy0OcHNFRlJes9bBllm431YXkwYgVe4mMSmfBvq0tqPqPTXlany721IHTdp
Yd9FbfwYrDJd+Bk8UY0HYVdVtJuOf4+j8BqLSFFxRP2DifiWPOCKhU4OoCXKgDv7EwDkvlDXMY0q
vtNwzubh1NuqvbUqjlZRkuprvXgUU3onRq1sl7i1b1HnMniZAIZ16XuY5fGTj0VToZg8mtIQ+DlH
Qm8SVlVkPWFKHOsTL2B7Xvj8CGXN/JAEmOAZmpxyQ8NZavRhFgaclGgcnoNSeTDTUveVIOQTAbDG
ZxUjoDcpXHdta+Gf7mbm7kaXnkyJnAGaVXYcBhT7ZGedk0w6l2kyvjMPyfeMaZD2FXrJCUw2JKGx
lTCzbsf7nh+VDZo+mliDYGjF7kxe4QrEm7u2oqZGG2Ydq4EDBc1OvvOIOF9bNreQDyyRoJjhBleP
eyMox20V+fXWou/o0jy5eAonXcSaetL9zUn1fPLjvY3B++LPw5XXM94R1urBwNHpWy+KPfytgxEW
/kHF9pvOF4eAgL5TGj9wsWO2ZVvcU5VBqXptmuBHCfl9rORzu7RKQgTTzm06cV0C2qPhtXbTT9tF
RBsl5YOjG2PH/P8qYletjUW60g/ktIlC4CSH8QMtZ1J8AACnCm0fA4/VQ5KxM8wCnPmWXz1AaXhu
8IYB/poPVcikKja5XaHJ8T5KAfbJ0p8wDOpHaAn1I+Eb/qa1rRPpqZgeSu2eZfc7spNlM1ipe0NA
y5oS8iEsx3EZPoAQtKN8j5UlOhmZBbiqemj5HVybwWQERxjzOsRImvXq7M8q2uEWQXWDG+yewhJj
cOqSujgi42zmuHnwe8s+McUqdkaQZkDji2yHBQOfdGi2z6mGh9/4/nCJqw1RAVyE8+jSrJKKxLnB
4JFW6OA0SU//nXxLjDR9bLpFWtRN5fdyoMixC/leNYTvDqHcuC7BoC5z0hA5pGdV+xaREwfSOvLc
aC8lEHgvezYLLrepePYj9+KDS8lc7621pVilTfFYhdZ27lVMkUAAUsiyVzXpW8Pzs3KoIJ0gQS0T
FtcuLpkKNQ0HznBlClHCDBYvFgorOE+r0Zr9mwhpgpAXQlCLN5lpTkecz5SfrbsZx9xlVTyOW9K7
aH0DJm+9j8o6dJLocp/BYN29PH4D/cXQnZmYJ4wFC8zsgzeoJqmQmmiw7H1LnOcaze4XDnrr1HTt
yvNZIGSFvihveC2ipMHg0f+mjrk0KVBcC4pCO9a7nqVBWMzNyoDetI298CeiuI3hVh/YD0EUccjg
kmqAN4BPy2RrrQs/6OAqUrIg1NS6yF5lJK+hqfcqL1/McrrB77gHCY5/w0OpL1FBhrJ/wtb+GhTg
Ml1rINo9p4SI0+k9B4FoVdDDXSt8xznFTqzzXhIjUGvYkJcokh2JeuW5qNlfixgFIbBQEk55Jhm/
cLi0U1KuhDNNG5/J+qaW9S/TgI5M2LSxGgxxs3JyXDRVUtwMG7funvnHmHe0OBmopuj9ff2K5wIu
KvbER5kREl9o2r9Seu6WnqH5JoZwk/op7Uilf07cfVfAC911wO5+1VN6MfrWfOuq/DNtqaPD0V40
X1a59Zb5T9z43d4d7XKlMUPAFuItblpzAB4wdxdkM1c7qsbnOTFvjHVPs5bOHSjDk8s2ZOuzH17j
ehwOjTIMzKkk/oi+CLdFCEOAJjDfAlcrvjmmPCA2ew9YUdwnz1cn2+p+oAR+aeEyoN0wniI5caMi
R9jNIiTYxO670yhl+ahd9xHtdHgjZyjecig/5VUjyS4cIwYqJm2JZ95pzriUhol1ZseKSdiIy+Le
v0+yrY8T88VVlVoUGxH4WXjZz8wxzW1Zo86s+62G9DMoHl4IfoWQbyyr3pNOHzphwAf/CELmQdp5
zaL0Su+7K6fqscuHb4nJttezPxtmHDp0uaJSjWButLZORKytqaJTj7PrErsjy2B+39K96LqIHqBu
ladUyrvPwviWmK3eEOOEsy6INtIfqnNb4ur0Y/MTZ+98Fm2drd0hQ3thNgjqK8F4sc/2g8Oyqks5
hFq+zaocpobzkGwUN1/CsOQUAG8q/I024Eogmic7NHoLKW+YyIzZOUNmTtnUvpmRsbLdgUCiOGj1
AVZgrxkcJ8MpjmKI68O8yTqEt8INjAcjHZ/aGo2PmNjICyaB67yJ8703Zh95y72eI2xBj+1cWUft
IKpy5YYR/t8+v7a+m3GHMFEfewVcBj2H1zKLmaL8ylDJtYziiTqpNovPGbk42Lvm3jEvGdMA1GtX
Mwzqh7NPkyeSGUFG9ejZZOJOk3VlLqhWXEDGYYypv9Oe/7o0f/mTGZxtw7qLIWjO0Az7XVnYh9ky
5XlWcBrYrap1Sx7dxQK+e/YdEWLnJ1WmBMcSYOTeuxrfsttWLvs5PFVT/AtjavkcS/MTtQ88tIqN
a9Z08a4Hg7iznLyDqAoepx0dXCINaWYanMXFSUsoUmVOO1r6W3u0xqONwJTDOczOHkUZjU54iJYy
V2Er2g2k9BnMCJ/n8s3uTYTvoX1b4H83ufzRBA4zhzlfu1E67rHpA7AJGBpGcw23x3T1Qbemug+Y
37rElidh9CfJObcLmHpt+EnP1mREv0DOPvJNGAMoRBSDXeWP1Oo3UA8VY4k5jd71MnTPU0++KgJh
OxvtrK8b/dNBotDbyXlItXPsFoPh2MhrGko0F4FfbXWZoQDlNbuh6PrmNkGycY0m2AQ0+XmTt6Se
uM8dCbI7P+AqYnePVwkqSMi6xxTDa4oSY9WEw6NTzEC32G6brv9C1hE2kSpM1wEBiohjJBuE4cgW
t1lFbQYqtR0+E69iE0+3gRGR9whKJ4aX1y5Wx8ztfyNiJO49JRas+Tkjq8ZERbM/0YokNkCHssfz
V2kf+GUF+Y4Dv5o4F9LZ+hVn8a9CL52ZTk+1Fx+HkYqhF1O86iSCXxx739vAs470LyvLXkRcQ463
UYDKKdMeh3vZqyN9Znbu9HBFx1GfbaS8+CAZJ43BwnSkTARbLSWu/pM7f2fITPRLh9S+QvpaX4XO
rs04/vSs4ocJzbmv0i8+45MdIk0bjc7eJNGdSwGDrxpJbnD6ZifJtmS5h9IHcFEZWhfDVFvTpFPL
F2Q2Idk87/FPim4m4JA4gLg5yBwZW9bEthG58o4X7yVELzh77peOp0s4hz1lMJQVIwFJTL48S03P
K26V15wKT7QcahtPD08l6KYzPKtHA+TdMWIzyXPMGtlL43Uf1vPB8Kaz1AVMgUUZM3TZmTvWuKmA
2HS/NfaBOhm+Nzy06TafwmI3BuoRQYtzDay9mxLBHswhg8+ujS6NUT2YCYlqNUOAQ5ANryErdI0v
Zq8sPgaG9tfCPU4QZQUyKh1NTLl8N17P+CxR54H6Fe4+Ll2EDYky1lMmH9ipnsIyv2AVSxB1c1cF
ptpVSXgOWuPDj5u9C/yD0sy/qPSC4sxAbBW2Z9ed0wNQESoZlIPPuavw4L4lYfAkO1M/pAYVQ2Bj
Q7DgQZJ0lP/wKsarcTC8eXMNVUEUb1M8oOijn13rju3mQKZL6zBqiC0TxxBd7770Lbk1MP0WWZs8
hpb7Dlksvdh8+nTA45kK+VS56pDgveUxb569uOGjdgjWYrOk4AAky8AMw1RAdabZpBk67OC58G8P
WGV5TGKf72/YYb4e/RLzCz0FMLULP/YtKqvfAco3R/nkLZjkQSQUPbt6Sr5MD6RscVU4z7bgw7Zm
TmYhRkBlla/5ohXriR1g4THuNdDx1bxEGA2GV51Av0+HvnKxUWQVmajWGH9DiNuv4in6ZnpQnEtw
W9smSdwVes5gh+Kx2Dh2TSk1QDv17GE6TjEvZOykn7XMM9rY0SIAIk/WQxTaj3PzMTsozQQ2uAlJ
5mc2PAOQiY4JdnF0HzzQ4YeIBOHIQwM+xK9+JDErB6oUBMmnEk9TQOv8CGgi3vRG2b4wvj9OVfec
Zu7waTXORVtpv1XmKLgWknKT9Ia6K8l8wjHzq3DJF6tADTMiOg62fJsaBPTccuk2HAGohQE9rh9j
02c/4Kzob0C8ZMmbQRYWn4pm20UwGd5zNFlcFZAu7qb6LedwI9oeQiloVT8l/AMRw0eJKzwY3R+i
CeC4JmXLIBE+riWyfe7KXVzisJE5olJbkBA/E27RkGSGki3dFhpIMl4OfBim9VLNMLB1w7RnyKpd
LC0L92yc78zYJ3kI4d1A4m3pTttSkjMWQB0xN2ZscywmwP87htQ8vcw+i+qZadzTOCJjsiPOJdaX
hMB4g7XVY/iT9B3ZDdaeWuG3oSj2TEbIvo0sb+S6XIfnYTLByY/YhIys3vh18hGPyK4bWbPGalBl
5EWr12MZEKcaMvrw+Vir8qVollyjfG8ywDuIGIUEW9t+jjWoqvFXVbfPc4AYW7ASHqmcAtrWMw8L
Bg//gAAW9hYJ7H7bvgaiv0Q6aDZoMjeKhjLToHP9SteotBuS5koyzYiW5ZPL9okjvhccDODO3/vf
BMa+txXwAN9BfhtX7rcEXx39y65MjB9WgliVUNil126wCtIgNSHINxa4LxMxbCv/q7BNxe7eXE/4
Rbc5C47xZvT8IiPW2TmpTiQszyE3dfqqgO6l7XCQfQObuSsdFjpwf2UyHI1+fDETiC2FHj4iWDH0
PyZvXPeOchCDHkZbX17ZhI3rP1kM/jfOVYFr4M/GVRumMsldjkc6BRh5oPb/bFxl0NsUfE4ze9iu
205WbG1y7fk7oKE6YMlixxjTxzZgM2kae3fJLJRj9T0EFuv26fCfGGnFkq/0p/AKfhzPBEiB/Nh3
PQvm0D//OFZCgAQ0Hr0nhggrF9odjNrtFgZsv40Yy2/tJvvF4ovLQiQ/7N64Qlkhgbxzf3klTCTg
TXx0+sVtQx5JS/wnIXF/hE7+9efD2iD+cFsQePaXcI3acRijFx1Rk2XTrDMPGVAN0/VAnBP4sJY8
0Zhp3wr7671n+5BNdfc2eZ9WCmrGHzVg/ZgwLNUqJAM8kf9108y/DGT5JwLp/4G15l9+of8Hk12k
6Tv/Iab0KSH+6J84pX//T/7urfH/Flhk6wrHRL/suYtN5u+gUh+EqQuzJ3AF2S384394a3xopBS3
pkm8kkUL8g9vjeX9zcSWTnqqYzuuY8v/irVG2n/BlMKzJ8XTsyzp2p4jfP8v7+joySy0O2s6OBX4
absD3tQwDztOMznnKYGDU2ING6lCak3HuIR4/1bI0bJVa6EK8emszDL5MuZe46D0H2OreoMshCpe
pF/VOL9V2lSbwhxKHNuLudB+7P3oiwvyhRTtick1QYySke6KHCgkLDZZc5H+Zo/yscH3u1IIHSw6
O1vV19xur5G5REr1aA9bG2eOEBORiEGar4ZU5eu6YcsudVkRkRTf6m5yHnITolLoLGZjxabKm13O
uw7Jup48pJDFTOjiEt+ZdRDswoKCaPT9Q1+yr3DjqNs3zuBucJS2JzfywrVMcuoObVnPynGZowcC
y4ztWreSTmaVeDURGWSQsIRO5LGaM0nyiHznvswX08xXgeKLEUf5bDK7xow6tRdfO+F+Lo13Nkkg
yezqSPXrHCOTbkw2TnYMzarbInhJ9uVoPTCTdA6IwFlveohGKvtNAlN7JHOZG6MIf6VLcOTAXGOj
rO5r8ttmjTnmHpFttsmKcjp3pLqxfLKQD6cRW9Ng+J2J8ivvShalppPeOkiUuBZIU41hvDshpNJs
9LKrds1zgdKE5Td2+t4Nn5TlvZolrJtlBXKPkj7baJOAH1MsUw1bVJvBDCUdoexPDH2Gpy4pxp2X
4k7EA0tR3c1fUtbtoTfBlefoVzZJhXtDmCM2SRmSDWD01VWZPlsPd3R+Kp0Htzou7G3ioA9h1DpQ
1kTwB3UGuYpg613jFe9GaMhdgOH8rVQ8SDBaAVuTjwHjpuKKyevyG3+hgCu5ihHCzfyOSD3PMVIv
6ubS7J7zwh8wtDPlj83kGcDADF3ezJ8aG4IrkHOXuE7XeIyI7tuhEm+OAEKns4ogpE/DUO6nsUeW
MA7lA3kHTzFrlb2uI/3ixF21FTlcj8THAxYoTchPHV1GZWbMgsrwMREx+orQn9ZmJKhZydE9G5Gt
V3lpNDe2G80B/knzlEphbBpiioHfkNrDxNCApz0spLo6/e75ebkjG+G5dVo62lyclYH4vyn8R3e2
f5P00m9dp08fxsnv2KypfBfHWK57EGCbHhv0JqXw2UwWKRhxlIlLVTCunXz5WLhj/Q2iNoiktrmV
RcPbXSvM9DqkwHJUd4nm8XfWWvEhwFB7KMAgb1QYw58Ke28PdNgg/mFg0dplz2klP6eQygxrzHz2
YeS+NKJpv6cDUkDco8B5bUvvQ3eEtB94ZA/g4wGDMTUbu0/CNV2rgYEqSojD7RGe9b1hEoVmDucw
sDt8gtOn18jPMHTJR8hb4+6GyEXiyFk69Ho90rgwnLJpVEBNbDxy82ioOa8mDwqST9O9Lgc7O3RB
plmYo7GSIpougUgOZoZBPEMJd+iLmcUVo+I7io56p/PkKc3t/jJjatzjdsdMHouYnAksYEbue7Bc
g2ALpRTwqMG8MLSXwKYm9Z4qj+A8DiNEpY6t90FaQPO1NEajss12kd/fcPIluPCj96ZxWlhszsIt
CImQ9AVeHk9L5Ki+h6S7E3u3zlKk9hxtOkjkSngmJNAhi7Ct8UVyU9XncbDJEZFDetEBEy8Ov8+0
RsEQe0Tp2nbTbeaeX2NQoUywikA+OiVeHY1Fa2OzoQMuQRnSie5b3rTn1ktJcfR+UWAFG5xUbCV7
gzwETxHBRzR0FyMkq+T4DOCSPTIpk0csLLDXEzRL/3HhKf+at/vXWy34SynVkYbXSlOLQ5sgadC4
MZnss71DXvYjsih54wphYs2ztk1K40HXBj2Exq3PHOunNgqauYrrAR4e1XRlyX3eIR2cK+MLp0q9
cufswtFP29K5D4HkALIEhnYfBhz9TbpYsSe8hUlwNGnfnH6idMP0ssGUGK2d0iOfIbqpzMXLxS5p
xwrktzErFGqYO+zZ/VAkkjLtygxAp6Pzpur6nLeoW+d5zHYWkLLr2ID/o/XfgE3WBzYELVQm/ZBl
QGmKwbd35KjJl8gbGWaMY7oBZ/ulFf53q9DtIYkks7VpSY2ty+uY8+oCNcVdaxiod+fB/oZjkc4s
bWt0FhIRqAJhRMl+MolwPeix/w2nZWOz0dzEJoPlqKxPY5DMPKVz9ug3QfeKz9jE7U3wJnECb6Nb
f6V5wDhzlNMmrzR7+AJsP4vP+M1OZfQ5G4MHGCbBOtqP2E0I7MpvUVvm/NZ41shwAXjZCkYOLJsQ
g1MJd44sMaHZbrpxZ0cdy24wV3QACJgig4wKFb5TRACsSbdzxaSrj1jHZ6AR1qOM0odGYrVVWqIi
DNMtFmfAx2CkVlJnHwamJno7k9cFTdpBJ0hvUoPJamChAVFWNMImdZp1FAwQcQjEM0qI0QWT8J1P
XsU6kIy0SsLStrmRWE+h11bXofQwThJoh1bE+ZV3CWG5XFAsfnt9UMLFXeRVn56PAaSMEKVUpJvc
Js9+GV37yVMhuz5v3Fqe755SNOwrRY5b3wWcD711DTlZJBDYRiNenXUPNpR5x6qriaED+IZMIyLE
GMAHGxzQcy9ZYLgHILeMt1jCk681G0sHvSqMkLcA2g1LL6UvAvL5GvDVs7/oQFkVonMO1Qtyr3Qj
s4LlBmIaDTcQKUZzQ4RXbshl/R6YmH+nUGty8ORjpAouD7jObM4rMlCNbCuw4sEd5mPuzWrTLddO
tFxA2XIVwQQlZ8vw64MnkEQgzSLwefB+87++wcx5ZZMLH1GcOQSxZnDLkZuZ7pTbvomxtF9LzmLf
m7uzid6LfCj8G37ueQAcPDKvG1TGPSugQ7ZcqOFytaqeEYnD33kH3aY5q8WM2KAs3vn+HD6mws7W
ECAuceK1l8aVyLSauUbcyV2ullsdq2q/XzYZITJbctohoUw4uveWLi4TppQVAgMW06cmLNpjlKFb
M8sietJR7q7rpaIoltoiX6qMiHLDY2lBe1q1h2GpRdjC9w9Y/mzUIglpz24U0q8upcuSpcTaknIG
VQYawhqcGT4zHGRL2VMEmfvWkQSwq6mJwqU4ipYyidBAvWuX0qkBAojVgXIqijz/ZihX/ayIiN16
tUqezdwhes+n7q/q7OASqoS5KGLRHKK/gJ6HFBMj9rAUcshziY1ZijvZOv1TivLsNFB0A9pAOzQv
5SCDAsIA8KpurKkiijmNy5XdOq+O6T/lWsiNVaU4x4j5SpdiE9gIKG+Q/jt7KUWXAEO/G9NbHaLn
S6lXmZv+NgyfYdXQk+K+FLXpUt4aBYUuBOe7Xkpfxmtfc0vjkcr2NkaC0TdrplUW43KiV3qNDUcf
3Sr54fbJOYX+ngBhRelO7JrDCdLHyE2Sxb0jXqq28bCo2tWWgV92JMiZzmGp1MOlZidj6Cql/56l
U7gv8KhdsASpfx+o/N8OCvn/CFwhuASE6wKV+Nfsin9rh/LjC7Hff7u3Hz9/dfGfMRb/+AJ/jwWB
ZCEcKzB9aTkiAFD3v7rtQPzNIZEjQLAgPIBxf8pPDaBfLMkfji1ci0AR2n1gO338P/675f7NtWm2
GbGAvghc2/+vdNuO9ZcRlG86punaLpQzvhShIPwQf0a5VTxEMaEQMeKobuw3oVAF5uyFedJhIX1R
Cwel7qok22QLHYV4NvFWtmP5XP7BTolz8VP4bcBBblNGbsJauPku6x22KoQ3m6tWLBCWyhcAWdQf
cBb0Ez5ZNlCQcNjjmzwi3vPVg7bzBQyF9O6VmLPsMUjNFgMIwW0VK/YEdMw8DxkGK7gyCpp6S1ac
XFTFy754B1vSkBw1C2iUljdo1mXQofRVw3RI8z451gsDpwKG4/RQIHVLlz7LUR8cgLUn0NUMrCwi
iuVC2yFjvn9VhYoYP5izdRoEe/1pNm1c3jggS4G9rFpIQK4K5ungu61RgdsRamS8GyxCXyuapXeN
Ois6iChAuCHK2dh1nWUf84gB7NrIDe821QAxjAWjVEydvBNjlJz6hbnUKHJJJSU2wGRnFXkNBxGr
he7QG7lzAV9b3/1WoOc0qI3HBQrVRF6yURV0t8iEUWOZ7nT30VWSGdt7L0hr8RCIkO+OYG+tMuQp
6wRP+w8Z8QXboXIpLcPIeqTN8Z8LBGwHbN78/tA+IaidgPAkjY5ODfnZly6d3Ltd9O6dWY3xoayG
YytHuaeUMWyRjU/fcKu1v6UahpvTSgQbjW3LD9sNqwVniaS9/MkFWb/lNv4etiwY5faBPTqoK2pq
YlR+Xc1ZF1J6PnlTlFB0FFa7VcJaCGPmWPyonUGIkx4CPKim5xPoJpMaU248l4TselE27w0dzR9N
JRKPyMdGhtjN7MnZwnFGstV1zbK8K7L8mz0HULzrwutPjiFic9HMZ4+qbFjK84ChMYYChegxywuy
1P1YxuTOVpN+UcWI2BS/PaETup3hjnXhFN2KPgpO7oCIDmiXjz+hbuc3GwHvL37NwyFOu97C1Mtc
h3Utq7QMeR8aXsu5D5Oicdd+4uutGkT56jrgHtgM2rc4dIfHKA2Ct6GT4tklZ+A0QHS4zkaGTU/i
l3xCKQaCoPCns5ipnXwqVzyKTOtPrq/G82hPPY1C1gwXCFUwxwhp24PJA1NcT0oB7XSrsyiI9XBi
m5l8ZtfBOkKA/m20ESSMxPkxrxg6K90oJ3X2qDv1j1ZO+DdDvQzh2L8XH0Y9DOdyKtxglcc1ZYNV
jCFRyRPmr1VaUNoBvFJiZOGYpMwWwuCj7hr9LGxdXlIsBoTPlYvDfC6Fc9AqyFHwxoCA4XNyTzqA
E4l5dyBFSIfsCOR6boy+J0HJe7ApMn+YbGxvyuSBp5YNWTMWJq49dMfN1R48pNGuTH+mOCqStYnM
/jvzjJY4iZq14rPnmvHFAhWHnUjylWHdtS0CRkR2kPPa4qnWZvtitrYT71gRF/CHq7aEIk0sLGr/
Jv8t2OC9Y9HDYFCFDbkAA2kwzIXkYM5bbav4c0orEB1V7wU/YPo5X3nmUWWpnpSfM/CdpEYz4nn4
CubYf4cNN3AUYNEGQYobmfWQ6A5OpI0XttrxHWaN/1lp0T/5o1OTakuvm69lWzjWtokzYPtszhbv
SBwx3IvmcNoNRWMiDnCQHiYgUmnB62IG6toF7+R3Gr97WnB4mIlLGqfiLKHpyiWKRsgI73Ms5Sd0
zKnb2UTcBacSvs9jyRsV7LLYi45ZF6ACjosob6jqRO+uM4wpRyJ9snHlFYn/5RAek8Lu0sXWsOPx
UbQifoCnz7aU5lxzzZCGi9Q9DR5SPwwwSlrlzZ6Rqy7mhn5bMjeW25blSL0uYdgn28JHFgrTL0g/
WttQe1kIbL6p4/B9tODW4sBe1CY8nkw1DEkwQItbi/UV2GrckGnWQw2a3LLFJjgMazspoCGbc9GW
21QnaC+acnKnNR+NPlgFNd3GyobwuUTw+CNrFsZiEjf5vG/cyvBp3/h/cHog6N5YmGTefUwM77W2
urcB//NvzcC4ACPpobifEY6+Cg1eCsZik5LyMxiMtLthMAIAdPBO2LKkDGzQ0ybhdR5wdcDCJpII
nYmvbiBv2wcGcGhEFAyEEDt+F8drRF90jlZryhv5RDaLSC1z5pWqJmN7COgULUpe76ERORF1s12y
+VZS2WdU8O1xwIJ0I8GXLiTwCJiyW1sFDLdrWGm4uCELBI2h74W04r3QRffqyaj/Ca2dTIAs1FGL
95wR6JqQpPpDRXhkhwpMDbk8boPL0rCmlWavdAaAN71GCrgk0wsQKmxza1ZsErJetylGRJqrhjdo
WkcANjaG5zcY2of+GbpvKjbEklWIHnNZIlat+/zcTUOOFJAxFXZp1DF2m8hDOWOq3giL7NO+x823
CSBK1SSXmhOes9mQZ1jLZbVLilmR7pm13Ygl1KgSvOr2dChNj4R3iFf1Fh8XGAEuGbVpiYAgsbHp
Iyr5WZ4738/Mrd9oTDVB6Vb9mkZnPoQ6czJG1raJlAIOa7OWmjiTk5iGGp4z2vofNfHva3NIixfd
BM0vsoN8MB5B+d1xsviVLaz4kBZGFsYkeD2EvXinJxayQ1fvZqMcfvuirohC9HPMKMSqoiPxB+V9
MkErTlE8dGeSXPBH47dyvmwvgmXoBrXz7I3tfMKyJI+6V9DxRo3JNVeRveFtbR7wEyfJqsKafh/E
SERnNRPY2Xiyffyf5J1XbxtZmob/ijEXe1dE5YDdGWApBlEURSvYavmmQKXKOdev36couS3KYXu6
vACBnQtPd0sukocnfOf93mBYXDKMlJKPeI6iWmhuqj/CMcvue5pWi0DhHnlChlV7E1VtdaXVbv4l
D3V2erbZgKNV1OCyWNmtrNO/rE0PT3ttUHUmphFvE7wmsQ6qfa2EMyDDdwWB/wRObF2RfWpcpFmT
nvK+6ZNHGI1+cSslOdUJXgmWtadCTeylgJS4KHly6fcT6Y0gCL6BrrmbLjflT2qeW+dOrHkPWVA0
yzoIrS2VSnJftj0UkLDrkW+ThumdqqpqnVe60505Uht+IXYcL/4YvjVmhYO3rxlXpFHQ439zj/hh
g/q7ehyWnamYGquBxEBTfNf9EvtBdRMmxopsBiqIeCgmyNN0LuwikYnEVbhrnLT7ygNeV/vJ2tcj
4b42sfd1CpI3ahY6ttQvBPoJzjzb1zb7MscYKp5yX/zA3A0Msr+6bgW/w4NOPuwUqlASaGyIm7Jm
AEvMLEneUWEZwElxvgyM5KnmWzU6NCGNLnVW82dzqLZwYksu2ETsJWYQVkg8Xp6sNXxHP1q0jdck
OOjXpouVFsqQDsJg49nzNIj9eSITROxqinAfpnWFT08XomqUHW/VCE3xkGK7Oe2H6s8MspKivRcw
Qqi1jGDcDNMdk0gB4IAIxy4w5hlRm8G28qjiNwFW0Fjm2KkeP6YRy6Lm9BTB1adCTgzOF3JxfX/a
9hTcq7pLuHwErRihzyS0aIVttAqyQUQLqn8PYC04dVO6arTbYhJsmywDAcx78kfcPAbhz9rgIemM
dCWWUJCVzo+0udRIxb0aElMryko4L32slAzQiPCEVcX+PAwJbuHSWmQpXwLtJWtVxzbHIEZgqdDR
3DTUbBTGkXHT6Ha6TmlFLAsZkimB9tmG+UO6SlfFU9kU9Uc8sPXTvnNT2nWqNee+EgyW2tRTdeFO
GyG/sIW2gdRA01DSpAY7I+kZVop8a/CVrIW2VTZ5G8XVCaZy1syHr/Mxyu3sIVVDmVi7qsL5NUmk
FpxPzrUrcDyLy4GRYXODHa70nApZASsIc04NOi6kZGyHA2htLQGquDbDat0EXWWstBzW+f+ycBRJ
PeRSmOLhwpHeAexRCNSKaqHCY2uw1sjEMDtF9U8igaYJhEeHTUgQGSo1LBF0/HjqNIYyVjepfl5x
c9enXmXbdHWl4kvTGflHNBL95zyq6Z+2IcB6ESCuxx1UCzBe7Sxgc5AsipDBnRiFhk0K24nmudIf
QYVGFH9YpZEhT6otfl4yQYVzu+SkmSpozthbtR7GpaP41kVehECjklWJS6RCMD08zAFi07avEyVp
6IB2eI1VdpZ97NrEaOhT6v5HlwRSbnV2STx6EQmPgZXJZ5rblKtY98qbgm0d6XDiDy1JN+LL9D1v
iNwlqMhznOIuS3QI0gACZPbhPP2pa53mKTB8y6Tt3ESPcMOJxG0U3962XKzvCJ52d5HX0DCownge
qamiw+7SXHNWGFoN6b+FIISXR2ovaBq2z56d401rFnzzJAnktTmVHLW75MwWbi0QwM+EQtZb5otL
BB19+4XDgK2QVpmk+sHqncYkQ12rtGlw7hacfMX0ozfQazXxxll5V8uSdyO4hfy5t337c9ZHfNFN
GVv4FOhNfUMQnHRK99P4aJA48qkh89M7gRsdr820de98M3axF6FlfM4UiRegExC2HSC8K+oYdZMG
lrPWFFFaua1sftRak7hI+EjM6bYL8TPK9nNdMSPx2fXEpJ9n+9WgqoJ6Fbu2Gi5RZ8M1cAIBkBIy
GlXosJbQ1PcfUz+0Z8V+qZlQZVCODquQ2IkQTT/WQtgJ6x5ELd03ZxklojdTYtTCA8GA5RyKAsWL
RGUF34zg03Lqi3afE55tRtdQ2QKdxjV3ApBD20HTWrSDE10TlhcKXhvStdulYhKehJWaryAziCLm
SBikk15vUL762IJCGBUUMXwOHeyiV2aUSPU2ygQmHtQkhcwzWBiueSNUnX/NvQ4vRKd2Tugq4GvT
6h3NK8LTUsmOdm7f1qtUCdriPjLcWtqC6sKH7aBCnVDFxDPJjvEo9hLlWRoS2qoG+9+iUtF5CuS3
kcUEipsNmW5DultMZ3JZeED7guZQHBgO3XVtUBY7WgvwI/s6CBREiSsdniE1bWsRpC0PkXKIksyn
ABk77ESnuAr4womDJ4SOGVitah+nTKmH3wlXIhVWQQUbWx0S7ISI7CmEcTiF5BUZVUhtMJCsrA3m
r0jEhig8PLJM4giJxytpCy9Nlcg8bwjPw7zLX/T4alMGFc42GUL28O10booheM+1c+x7pDbb4aGT
/OHm4TZRWpuOk486VRvi+5IhyC/JHB3OvkRaPTGUC9ymK46f5j4v4uILnb4A0Q7ivy+5C6gc1UX9
KGp5N+sRhW95Qz06B9VzEEkQLpj4KEewvSxnqkL0YLYPIQwVExV5FJF0Aqw2czrf/EI/Jn92bNN/
rCrTfs7rvmhm5d5PxjfT8I9aqKx1lBOGmIh6eu9BOFiQ9eRsZULRbptcrddiiltArQX1sw0gz67c
1pSHbXwJOaaYOU0uzwnhQjFO/WcOvo3WUGoRl95nA+0FLkJSFwmmfjaNKlWN8egOM+4EYIPCJ16w
oU9uSARrOeW8IC5iiEHSHjLk67Q4zeysxU114UqNNS8lFRNFRbHP6t5oZ2TRkGlquv5jXfndAoIJ
9iuBHsT4fchYmtaiearChL4jFlX8lIWidJlS/Ijs8VnDJmx4tE36nkJdDc4rEsgXYSP3iwyCw3WI
a3DxwhL8/42xy7KhQPz6OcZ+sXN24S5+fAetv/69V2hdm8gyZDVDEqF1QkCjJnghslnKRFFkVYe8
qKmmKZuA7l9NonXYb+DuYOeySuGl8pe+YuvahIi/IaobEEGDgmb8O9j6/gO9pXdSdKmEXmkKhtTg
9TQYD7H1ICiNRAH+WRmDKqWUZnqH1s+BsHWrpCJpYnJmrFJoRbechqs+06Sl35NBiLxFnTe+Ys/Z
6tc21IUpSRf9LBTYzkhXesIOiDaZKF9B2Yam5JsPZJLCXnfQnEitgVY4PE0UP3qwddqpGY9UUjtC
IS6f4aPvQOttMKnxoblbIjSYTMCW0ov0cqUZ9l3fBBaparoGpxieupjj4mzJ4VQlptSNME/OCfjy
k3BFoQef15jFmgXkCE7C3F+HIUFWmfsJX4qNLOUkL10j+5Yx1DROi7bG/l9Cl9I0SFUVHWsHF/Je
Hp/RA1bww477AlzIqy7IBQNFSfGHPwudSkY11AyicttDByngih+Q7bIB2jTgtQk9kZaesUDdsnP6
wDsPYhrZhuSEKIVcYUp3MvrkBqZ+qlQeZnpuI6yH9LG1jsuxp+QEZzbqSajpwYr7J9nUedCcyYZV
nILxLeIs6AH3LAFrM99w18BuuG6nBDC3xmeQt/Q8Tpv0xInwyo8k+nRt7Ty6UjpPKyxC8E9TZyJd
/rVvkhlel8XMk4ruzLC3nEYiqtlQv2ohLYGNgjCFFqadUMijCJEaoUqzInzWcw+jSFhGkHvQxubZ
DVkJ5x5X21UQ43qQlrdaq1+kbXlu82UGYv3Zynps3BKRq85wTg+W3ao8RE4WwWWH3k011k5fntoF
ARAaHIpWsW9UmQZ0hX2GV+GIithERiDEDXMKf3uWtSUXLY9/wboKsatiztKseoztxjmB9uStJbuW
UNJWyMW4rmD4HJIsEyiQGyx61WQk6FMipwFlP2MpgP5O5Ki1MqAHMd3GnS2t9MGMmc7zHWBLtQji
KrjNExcD2iqO1lxKgls1aC+cEkOmgMj1UsRBojz3zEzhegwxvicUMtIyEqyMKy3pAnz7PjV81Wu1
rNe62ORTcGEsjXUrXySm99jJirlQaocUlty/0lvsDWh94N6MnzK1ctlBWi4KPIDo9Rjkg87wrnz2
oTBda0RZA2k9CwSkIR00nCWsRX3u96E0K8RgF+dkYeHl20JEugsaQ+d2iTesSXdNrWJavVm5TQp8
JfES9wVDwFrUVeeJpp+72ucurYWrJkJck4VkxHM53cDBIhjbiqVPGRbGfpdKCyPJkRe7ZN8gaguJ
vunjCNPpirQau8uvyf2qz+Scq3tRiuIsBzdHCTuNLEbBay2Vh+AimXOPJbr83ncFcyO3QO66FHkL
skufQ8OsllYe0z3KglNoj6j6MbSb1r2QLr2KfPFIjzeYugorBJiobRucRn20yMGQkqt+gRm4baVn
uTZnDeKQB1uziaeMl0aE9tGAEcQmWJZLUZScRYPJ3LQDbV76MW4qFTS5VZ0of1Ck2msENCQtJ/Yi
LkrnlHx5DwmRC7UjEO6jzoJl2PjdCcxRGgvCKbLcDipwbW/9uPro68GdmWIlhPOyNsUh87KWE0wv
8hOxgAtm55LG7MpdTnz3rG07fNAMQnRbr/tDDbiu9aAHQYdTZ/YQakNUrIIqqQjKaecI/rLrilMk
6qdou69DqvaV3Ysngxhsizn0nIi8q8DQ5aVkQB+ARzEV5Dg86WT/M3JkrGuCzpobmZHjPQcaEvs7
r3VuIaQGmGWV6VJCvApA0CbLCn5LYzpXOcILEDSc+BuhXHodHgyCb5KgZqF2yoVztY4fCgrOk0LL
nguCBXOU4VNJa9pLj1Nq6pX3AQoEdNKasewlFxQz1qlx6TTUrbtQXPdO6KMnMlTtuZoo3HBMBWP2
fk6yqH5SSBD+uWgR96ZEBv7ltAuTivms3Az/DzQDHRKbrBmONVMNH/7TsJPuTVX8aGmQWFrcu5dZ
3F6CsDwloWHReeMebnUSSJFvGitLN+hNdgjQC2RkfP8rS66auy6g3jKDT63VfenTRtpKmvKkxS4W
l42bPrhppjOFFfEcJyebBmxvncIAJAnElK87ciU2iUXglILvGv0fceeVcHe8ClNUP+ITGkERnDrW
NoSHt3V0h6BIPMMLwxAw0eGPXgsctm3AdeKqtQVoebbFZCKZOVwPcetq+Nfhjyo0bgMCxbeFQukq
67F4XStwdci1Cc49GSpu3EmrWkjbmen2wq63IVh58QPtcfasSi0vYsM3YYb0162smWdq4GIVIUUw
lrMcTpsXuJcETLXzxMzuelRQOJ93QTftYrfd7A1rIo/CgCYK8nmtg0lKj6Ln2Iu0TVLRF0uCSpiW
xSIPMuFRGDw6CKhXrwUBdqkmB8EaN49sA14RwCSRyJSysCJjn+KLb+x+QZ5Gfa8FhgeouLQyp7yO
O5RPctnpV0UdtDO1tqUzO639dUFRscU8s9TTepta5G0j+SIcO69POkiaUy3DAcotiYztlAb0xUvC
dW5l5Uwz2/xLFIpXYB7VNVaDFZbr/mZ/ttjEx69xBPHXMk72Z0jyMPdsr9Qk0qF/t0uEcvmwByn+
mYalYzpNukSFL5eIc7ULQlyrzXOgO3nO/lhuo8Sl4tFK2q96UcxQVaUbTZWZIvgIXzo41sA5b5+t
pYo/Iq4KEnvqoFm1M1SESHW4G8LNF0iEL7LoTi/EOdPYX2GBsyLNup2FlkIqhK9KV7SXZh6Flu+l
6k0iFjq2eA07gRTbMPaziuVpRdFpYUP9iUCxT9Qy7i7TpNgUiN5umcQbVYDW1bueskEr14L587Xb
PpGBVYiNV4bRMSbCqcBJZUiXkUsWiFDYHOyxZ669Pt+Y3GGXyEBTzuEE/z6uOUunCi87yuK1Y7jl
LDXQOIVO118WepRwIgKYJzF3fC2P/fM+ItwozhVtGmDctIlSd8EB424duFJlRBfIK3G6i2QjWypJ
t/TUQrmwbDm7MEpaa3KGjZCt2uJ1Uujs/j3df5x3CtQAQX+DO5kzK316fKmd041h9VySCTUTB3oc
ignnXJdnEd5YS9/CHkx2++6kyey1CBmNLbxD+W3pp3JgA3O7NYSP+FbvlQzHEfUcRxAMqTehS4+s
rzfyYNyihHDqRMiBXUl2kZ6eiUZF492UcpylGvh1GaYZCcqlpgWEqBVKOUsgXFxviASo2o01CNUA
Y3qcb2P87+BVYIXQXITVeV+LBBZLyVLBbXmqVdwgHVzvPdG57zSgkSQPibw34Vc3OzNXwCFpKYPc
Bdc0dpaRlEAa2FV1cFdreGrw/RDYpy+40VPGuuZHRTeucbLqz8q0dKkN6ZHYNL2NNn7EhoVWeWST
HtKql9i00q8LBBNjR2kh5rhFoXm8ppi5TTzlJoP5osYuGxsG56XfgY8KOCV1OHFB/DQVYepjOHyS
p3FEgLh9otGvXqUwhKEL1kh+1QjrdoSQNOfWoU4ynVg1zUwyxW6Wla0wI8wjPHWy/AHFWriUfSFc
ejnuPBWNZTAfKZ5jBV3MW7k2rpoc/TjsNldMnms2Q6lt+Qo625xhg2lvtPTL/vb4u2/RP9WBHQjK
/g/4bK8fZLYrd/O45CS6rJ4Aqp4oscviX//Fy+PHPPz0Y+LF5U3y937p1w/68LR/5ZsuffrnPx6S
KgbRuXpyUKce3MKHe+zBxX3/lvbv91dPCHd8rOqRR8vyREHZxbkBM1iXpaHJBT+Imm//Y8OaKDot
C5MLOJfnvQqN13szQj8bg19/vJfB/PXvHHyA3WM0SKMLUM6H8mAIaI3SX/grg/DuGd8GQZHAIRQN
qqGEQp4eGMy7t4NgTAAhqMh0qiT07QNt8MgGge/mL86Enw+CMtF0AwsTEbUHKtgBjHk7CAAyovGa
ACYzQEc2AtAw34NYP1kLPx0B2QJzMskk0xDZmqoE8fTtAOgTBZBKFdFYaxKanaMbAxkp9ehZIE5Q
TUmqZmEKYllwUg8HQYNBq5uyylDsV8LL6x3TfiBK7FUIX0duCeLEkOH2qqDECothiLY7nAwGYyNh
ykqW3dHNBEmHucBUfU+d/ndXhCKiNJZFWdcxodGVPXb7dhSsiSxqiOY1zGteNcpHti28zIaxB4Rs
wvRWhvNPg6s2fOmHs8GYSJJ2vPuCwXoduR7gumusApA4k+MRJQNn4NuZoExMDg4miKEMEP/xLQkF
78iXdfqufvu+WPr5ATF8SkUawiY5IGldHE4DgjIxczIZBoT5Fs0QTtDjWg4GB4SskI/J2xoxDPJE
R7+oUA3R2aEcYnK9nQtoKTg7FBGdxfDT45sLsq5ILzXc3x8ESZowA5CEKLI8nJMq7LG3g2BNyIyX
2TYtC17vvrV1ZHNBxURiaNkNO7uIx4PCJxg1LxRlYklDhcQmwGb5XQVpDFsIdwllvzg4NY5teXw9
NrkDjRoIWZng5CHJlqlgKoN66HCBmBqVNqM/1GsqrrvmyzF9TEXUa/0wdkbI0oTagc2QQ5MrJP98
sEhMeSKqtHE0Js1x1g/I/FB1jZwNQ5eb2yV361crl8NBEJkN9KZl1gt76r7GOq6dAhkdJfV3HIF/
t5ikhIA9T24O+w5/7tf/mx3TUhHasTtABZD1fV19fNsDnp8jJ4OkTqBIoCMEcBmmhPLufqVPoAsO
08HgFrbXIR7XXBgqCF0eW09LGrASlYiuMq9gi8rvUCd1IiKPFOFeH+kwcP8fe0gwBoamIVeiZmQT
/AHyBlWFfZh603x1hjquqSAhfn2pcEdUUeIEtEWz6MpqTAOynw/2RkMnYN7gekkNBQdob491ZIOA
RhmgYOy2QMVgMBCcE+AuRFkbhxUD8mQWAluwyaCLRwg9UcvoY29XVNQiiglMQl6Qp/cVtclcwGGD
slrk/nmMUDSnG/T0odpjko5YFMYEbzeOAQX3tb1Q/XBRWBMcE0HlZZbNKzR1XItCseTRd0xtAhg9
AK1kPwBlDQ98UyxQQnNzYRpYElOCk/LoSmjgY3ksIC3hPcCC4GPKElYX9EkPBoHdkc3HkgwAaXyn
93YGxzUR2MvM37A1agq4ElkzMvZ17IOHg2BO+M8WnGGuGJRWxwe6DC4UBl2lkbuCLE4oififqhls
DSCyh+OgsHuCNTBZ8IYc9sdjK5+ZqRLlzMhhkACfGARgNsXk2gi2cjAMljwxgZx0/sACk9l3fCDD
y21qbPkoAyLQnoArh5/Z3unz7f5IwYDVFB+f4uSlcXtss+H3rQpuDxTQXKhgnb+/VBoKWyQgCwxy
ka7WHpI6ri2SdzV6h6Qzqan0JuFGscLew9LDkmAScN00v47QcQ2BRPbTWJCF4lHGShotARUT2638
rnvNjXIPtR3lfjDcIMbWCtwguElrIAoG6Ds3pXc3iGFf1LlsDhdrZQAfjnBDGFCm0YsBgAXUbsC0
qaCBWA8BFtQoJnXl4Gb8ckK87MNHhL3K9N7HHpLUCtqAsoG50uoYlv3BIWkCtXGllnTqqv2ecHTV
86tJNvvU379G4YUNvAI7SMZU4rUF8/YKwX3SYOGR/HaMQNs377Jxg2BOFHgcw5f9wt55Vy6pE418
G2uorl9Pz796NvyFJfMnWe7E9cLHPU3Oeyp+xKb72S98/f6///krO2z1+M9/SDQgD35xYM29vPY3
Ft2/Drq6ewbbmx9+ZbTtX+f1r79+wO9f+uC1vn6qr//x1HvKd/mDS7bFQB18fZsXuwiy3X/Hj26+
+/Ajp7o9nvjtDf3zHwdv903N/Mvn/8oMj1Ysu8DolyBl+sDO/qV+GftYWKu7/Ou7G77TFwhh7GNP
d3m3i3dvHyy9EMVGP9mLfm47+EJJHPsSZ7soqj78xy5K//PDeoc3gHcwQiAjwzkx9lXWuzyGyhoc
DhJsRw7i0c9mKYTvHrzHjMc++HwXFO7usXl6Sr++y/1G8FJIjn36Zvfodj9epi94xtgX2OYey+jt
O3899Mc++GP1WD24T3neHTz8he4w/uFon+4PH7wnHI598NXO3xUl8UMHz34hLY199s/zN97wq//O
XnuDx0b44WL3WL191684+Nh3/aksd/mPzonXfvTY598+FeWH6VOMrvvg3b9wpMY+fbNjM2fDKvOD
Of6KiI59+rLCPG5Xvn3ff9KaRj87OXjHfzY7xz6Xg38X7eIPiOg/XHgPyT3f7qoYNPXF4ed4RchG
v96vCoFvleXYl9l4fZIflgN7WGd/mx378JucvPLDGfT68N9wMs12jxRi+68Dc4P8w+mufgq9t9/F
/rX2qO3YD/K/2CeM3Ic2u3gYp3dv/fUmPfatb54crJV33cGqYGSGx/+GYnL2FLrvB51Hq9ALxr7z
2Z/rjRjLr4/b1wj7dz/QV8e+xAkn1qPH7HG/PuvN839DZUbA867Eguq7V/hGzhr7EfbnzC4YPsjB
Z/hGHx/7CmccBT99/m+YQjdP7KLO+xr/WyN27Ps/3z0yPm8Hx/gRb/LXL/Ojm+SfIqrv75dfxVE/
+muHl+fhNx7Cp13+r/8BAAD//w==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1HzZcty4su2vOPxwny7VmIhh39MnokEWa9Qsjy+MsiVzBkdw+vqTZVt9pWr1bnW0dsSRH2SpWKhK
YiEzVy4k+F9fx399ze/2zZuxyE37r6/jr2/jrqv+9csv7df4rti3J0XytSnb8lt38rUsfim/fUu+
3v1y2+yHxES/EITZL1/jfdPdjW//+7/g06K7cld+3XdJaS7tXTNd3bU279p/c+3JS2++ltZ0h+ER
fNKvb9fmNtm/fXNnuqSbbqbq7te3j97x9s0vx5/zh+98k4NZnb2FsYScUBdLxaiQnBOM1Ns3eWmi
n5eFOqGcSCQJES5ViNP7rz7bFzD8L635bsv+9ra5a9s3P///fdgjw39/NWlL78c9e+XBxPXZ93v6
5fGc/vd/Hb0Ad3n0yoNpP56Sv7oEphaJ8ZO2a5KvHf717c1dvjfR3hxN/aO3/c2px+JEIsQFp8yV
xMXKPZ56hBRMPlGuVJJR+Xjqn2XR09P/YOijG4DbXL79kwX3vxKVVVLswenyNxfN/vauje9n6Idf
PLq3vwkOxSeKUJdziSWhgqIjcMQJAcfAlEsGzoEovv/qH37xdwx7GqM/fsKj2/n17eriVUF1nWRZ
UtzP0j8HiIgTVyBEEcGEIUIZe+Q9Up4wIYhiimApALwfAfMHOn9ty9OY3I87QuJ6+6qQeNd1kOZe
3GMI/+ExkEI4Vpgh/hgQdALeRF0iGSNUEnnkMc+26mlojoYfIfTudfnKZl8U9s3/2RfV/3uz3bdx
kTT3C/ifOw6lAIRQrouwQIfE8thxhHuCkeCcI+xycuQ4f9Owp6F68kOOANu8Lpc6v03a+AWpAQFn
wRRJoF2cYkndx6xMshNGlMKcQnaCi8fU4LxJ2vbfmvM0MvfjjsA4v3pV8e3CmnT/5QUdBp1IRjBz
FVZCKXlMBdwThrkkjP5kAkcU+a/NeRqM+3FHYFzofwrGYx79oBagcKNEUkoUwgi4pxCPIrggJxhY
KMECFh6SroLA8TCr3hv8sDR5ZPyPuugPxcD9uEfv/fXt/ctHRcLFPgNWvjdv3xwz0guIGVD7HBUB
f3jhP1snePEeCrRo37wkF0UnwGSoy6Qr6c9K4GGNxk8ELEosXCHxccR+nj1Pr8CHY4/A8Vb/dBUe
wfSfReVsH+2hfru9X7D/PIsC20EcgxMcwjRE4APFfICJggjNoWzmhBH+HZj7r/7BQJ9j0NOg/P+R
R5Cc7V4VJP5dHif3k/ICeMgTzuhBoXDdH67wCA8hTjB2mZDuE6zmL015Gomfw45g8F8XDN958z47
RK2XAwMSCaYEEc4FVMn0O9d/4BwgKhHkUvAZwtihUDjKmM+06WlUHg0+wubd62KVvwGJe8mKmYPU
x6BWdoHNYEZcEJQeoKIIZH8IVS7/TimPa+a/NOZpOH4OOwLit+tXFauu9um+7cBHXs5FIH+4oOlB
JSxBW+KcQTn8AAxBTyQUaOA54nutfJzWn2XR04g8GHqEytXmVaGy2jfTiwqyRJ1gJbFiLgI1nOHH
/iHAfcB5GPqTLPIMc54G5PeBR3CsXlfZtbTpvtl3L+gi5IQrDB7CENQkILFCmnjoIvjEhXqMIvVD
gD12kWfY8zQevw88wmP5utzjpkkq2/xbFeBvbhXREwGuAbI4FMJcCPEYD4XhMhGgiGMOOf0YjmeY
8zQcvw88guPmdbnHdt+YfbfPXhAQzE4EhnR+2LxzOUb0cQ0CAQvD7hJoroDLH0XwZxn0NCQPhh6B
sv3tVaWQ3f4WuO/LhSzQVhUgwkBapVCM/EFbhT0LyaAspExx9KNofKig/LU5T+NxP+4IjN3rAmMD
u+cvXIgQesLBM4iSVCDKMX0csqQLUjiDUoUrBIIql5DxH+LxLIuehuTB0CNUNqtX5SIgAnVd0r6s
okXwCRSHkiko1UHjht8fpXZJThDDUIyAKz1VIHrx84x6GprHo4/Q8W5eFTrL8iXziQvNHlCS8EMa
RwLc5hEqgp0gl4AfyacTyl/Y8jQY3wcdYbB8XXFre9eAuHgfOf65lIXRCdAsF7o+XBdAkAo/hoGf
MCRAO1EKCXAdF3znYdD6a3OeRuJ+3BEY29elZ93siyR/c7a/tfez8gKA4BPYDCXofv+HHe2LQKsB
4koJEHyhkP+DnPU8k54G5eHYI2BuoC3qaG/kZzfW8cbI/4oGqt/MbdzsX77tALsnAvwEESUI5Iwn
GtjUgQIw2EaVTPzBW55v1tMAHY8/Aum319V4oBPgYC/nOMQ9gU6Dg+ZOQViBrRDyKJIB/QIWDC4D
O9nq0KdzRL/+0pqnIfk57AgJ/brKRX8PnaVvQJWHWAbc681q39/lL7lfgk4glcM/5groQASh/hE0
oD8irNQBHPojqN2vih/7V3/fvKex+rPPOQLvz972iuLf6R5cC3p5upeUZLACqkAOABHsIinkEWMD
BQAJhQXse3HGwAsfo/hMm56G7tHgI7xOX1eNc7q/jaf/QG6C8tOFFh3IT9BX8Z01P3YyeQIvK04p
VEGg5Bw3VDzfrD9D6PFtHYP0unLTh7u2e6PvoAk7v1/F/5zaAUIS3OLQRgWtcOp4T0yKE6AVEjZi
EBSrkKzY/Vf/CIPPtOlpeB4NPsLmg35V5O70LoIu7P30glUQcAcXtisxBfESNvXZY+UGxGYCeUsK
KIF+HEx4DMyzDHoalgdDj0A5fV2lkL8v9uY7hfCTF6yGoDcRlAHg2iA7H3oPjzpfgDlA8xjsLgto
AMDsuwT6sDx9tlVPo3M0/Agh339VbnNhby0cLmqa6X71/vOIhvEJxDHMCSWgEEjYrXycc9QJuA2B
vgxgdz/b5h/C8zyTnsbm4dgjYC4+vSpgdvusjfe3w91d9aLIEMHhRAK09bpIUALJ5OF+Jshr30Xo
486LZxrzNCaPBh+Bsntd3gKl9u8R7Sz5Wn55yVIVw2YzVEOQ66kE1Rlc4xE4h+YYigm0xmDkQmff
MUZP2PZm3R5aDtt/t4CexuzfftgRhr+9LhXoNJnL5kWbmugJSNUubH4K6AYAeeeIJxxw4yAOHZRr
etgnvYfjB4F7hj1PY/T7wCM8Tj+/qkB3ujeHLoH7Sfnn6YfAnjRlICiAbCA4bKw93pNWwLdBEQLA
fnoSFKwP088z7PkTPO5v5BiP1+UfvzXW/IdONBJ5QuH4wuHYyI/zPUcRjp24Llw9FKs/Wd1DYP6W
YU9D9MRHHIH129U/dZ4/PdtAYOtdUSjyXIwxbMAr0BofJF/1XSmhAko8+b1hFcLIK7z9v9dUf/Tu
B2eifz8x7kPLyuL7UfNnX/0OPhx+Pxr6czqfjDA/Znp9++tbTF0J+1m/H2E/fMgjIH5vlvvDmDto
0fz1LTR6Qx6AwzoIjkR83415+2YA5QCuHFryIRfAVo6EvjLYp3n7xpRNF//69nDwRcGxl0PvhpCH
XrO3b9rSHi7BuuHQVQ6XDlsLh/xxf38XZT5Fpfl9qn7+/cbY4qJMTNfC3YCs8/ZN9eONh9sTDEPt
BGK4C0ESDt8BCYTrX/dX8AiBw/v/b4ZJTLIsNssEkXfVyBZisCsku+GmTJx2mYd5tRyauflM8k3X
p0QXsymCAmVfSpYNZyLuNCWRDt2PpOzqdyPZzYn02iwnXirbz7aSzg56s7QkabebstHjYckXBfkY
KouX/USY17QdX0UiukFTWix6MXAvUWV3gafBnrVF5s1ldmrG1l02DTb+SDovn3Li80r0a2QlnN7H
QxrImvZePYdi3SFW6TEucTDkPNR8bqZlO4/Gb5UoFsMofbg3etbaO0eNma5cw73WdkSLmLua8H7U
fJymIHMYCczYU91wd/Yt5e0eCbuoWTmfOm1zZbsBbarSzl5fTsmS8rnQA//owKd/6JqC6aLPLwaB
zXmEqtLLcyp8kqlxI7vofYscPdbWL5p3bUVucpvmvuy6m0HMsa7rGflW2FM3Ykabhl+Erp/U9XlY
z5EWIzsn3I8pbT3b7fsmanQbc+KJrtxkpRi9uW4DZTIRwGd8Y1PYajS0i7ammY8SRb3KnLoJz7WN
sw9FFnPfcRj12Rx59bhxqDsvUV9JPWSLoVcfVTJujIpSPXHjF1RVgapEo7EwHzEJ12lOdnbosW6m
ooS5qjsdVZjrkMC8Zx94pNSCdgPXGUtrb2A0YDZM9DBlF27DvbwWY9Dwxhud5PPU45Uz9o6u1Dl2
q2jDGnsXpn3pw3f3QctKnY5Fqls8jLqPnK+FQ9bMzXfjhKagc7ugztSkoxDfJOkF3PiXhuIPZZPl
a4dhR0sLFwXzBVKl1yYt1dBhGHm8qmLNzHKQ0gL4yY7MptQ2dS6zxrpLYouVTFOPy3kVi8RrkmHa
CpKcR/DABF818qZj2Sfuql6buNkmLL1tQ5Kep7a5Zd+a5tTE1aTdDEW6EGgxNXhbRUWhaVe0ME0R
1e1sE4+pDZbdeSrqfZ8kl0mi1vmczhtrBi/EyQr+YB7I7vVCVSTTjuy+GUBugOl3XG8yRLt1lfqt
01c6zMymrCjTc1KfObSZdMvtcsp7HVNnCnrELmhkL/OqqXQ3O/5Y5/Eli2otQ/Z16PI+YE7uapa4
i0qSTYNTrJ00nPywY0Gj0tQPe3QzRr3Oh/ndkLgXOJobjSJzLq0be8rKtRnBnfr88yBJtolFmWmE
wOHaJr1IaSc95vBLVTZe78pveZic5tFUajV2ixxiSVDPuPB43QxaID3authh3FG4seobG2z7jhXx
Xc7i9h2XPALbkgsnNM2yjEWtM2SHs9YJO206EQbCFsZPG3tDXadZhDNTXpL01JtAiV00tRNrgqrr
KH8nMapOByTSZW/3lS3Li3CotxPH2cZOU3OaVShw8vByCvt8PccT38ZmYL5r7bJOanLKIzdf2iFW
QZ/G7xis+otG2qs2ROGu6Wzmm6nsgrZ3T0OnM6uoN+nWlnZla9OvqCDttm9Iqmu3MQvWOPWmpqlO
qqS7yXhuvHD4FOZp+KHOossJ19dZkX8o3LkLEuxMvp0R36gJbcwQpR+qvluHWZN6sKuGToc6Ck9H
l9xF5UUPbhEkzLELWYkbhsr3bRhfEFLVm0i4DPwjRwvSIaLncqyWvaukDnGBlhWzZ30h7K6AW9nJ
ueIemcZWD7Lplkhio8fOpQHtVbF0rWTajSq74SoEHy+lN5qi30qIYrqB5Hc+YrQFKepa5ZHdtuZC
drEIhq6Jt7YZYp27o4S0ES6kE9NtPMpe48zRcZjVy6G6iNx69rJBpDqKFMxRoXQTQf7I4sFqOwuA
NM77Tdn2VjNezV7nfiEsv0ls/JGPGVr2bSy82JDr+swOdelVyKl14bKPg82uwojFHmploztGdYTU
xy7FX6H3e9tUA15EsRx1yS3T3Im9ZCoHjWJhdd7UXzrIBV6bCk3m+ZqYwxfbHGJlaj0bCpiiDOJ/
eFaqOvGGPvySpabxWCS5HoX8lvLP8AyY1Ce5GXUxoaCktFqaiaKFbGINUa5aQCqcdT+y98TN66Wd
KATHympHNJFnh+pbk9pvfWdSr1pXZZx7Kik+FbW6Nkk06dSdPWKafNHiWmoz2UsITe3CTjXMr/vN
LdjgcxR9HCd8DQ/tadbN6L6LBC3ganUNGa/0y6jzpjPaRZ+SJvJHVPEgr/rAtAh5k/poOJkXUdp5
Lc1DTxRpUJQuBLdqL1H5wXXwvqp4DZSBtRrPZjHv8GgujHWCbO6XZZnA+h+meTnV9XWLt0Nc7ET/
kSXsLJwK3fY5WUQ1yRbCuBCiO/GNRXnuue0MqaGpLyNaGh1lESwVM1/lJBTaiUarIYJNcNP9Z/Dj
2p+dcYScCHg4+aiW49DNSzvqJu3fo1x+LVxzWbiWebObZ37Oc69taKt7quCldqq1mytAGRZ7VJHQ
z0nzoXMCzMd9PbSdl6ZNEuA2rHRf9ed15CQBxM7SU475CBGNBLBJlwdZ13iNjdMlqatRz2Ey6Djt
mNejbPIZzSofpU2oc1x8cQtPGhN6iZi2aWIua+oOuoy7ZRLfhc1YwpRNmySFzN8NTrFsWHnuDHXn
daiKdN+G0cKO3c5Bwk8kyXWCTb8gxTR6CZXbsHTO4rigPhBH4/WsLf1+oKFmaj6LemeTcfcyxTjX
XT8MeuiF1GRMVrQfCy+u4k+p6sCtx0sUtu4uD2c/B6fvonzXJabXbFKXrKq+hGlpfScfXB83sWdk
fDkpNwxoOKUQDyD7ls4dkMUS9sfgRMQ8LoqmOmSDbNtyQ89JO17QtooDUYaRV+btOnbvmEwzrzZj
46m8zAOTtjeNldkaWPXslbL/CPwz3cw0Oo0zW66xg+JFldH2FCXdZcdx6PWFg1dhSd3AEesy68V1
PF6LqDNayRl+9M61UP0Eq6S5dcZ48kYpr1r5EVi3A6sszD2ahd9SNfealwtXgbo+zHNQFe46Yu55
yDLxXqR7x47ZIh6NN5WRnqxgCzp106eZgOvGYsfDqr+uUDquDtvnXlc567SH6zLLV2NmIw8eDTSu
wtZc84KUOhyAHB1Yw0gz6ylTV34aJn4SN7qyyk9IsWF1Pmk6yHesCrGXVmiVA1RBGOdX6STf5fkl
4iP2RJgAnTz8yIFc636IVk3EvwwDOGxhTeJPkFccM1f+ZKqAfoyTfNHnd3EOy6aUFdHJLNvTOqwW
9WStVyq4obE3QTzZadvWw8K4WbWmaZSsDJ93cuojn00y9fsSlafEsiBrovdAkeN1ZPJVNwfGJeX7
0pluZrekOzd2vyFVTF43Jmd5NqWrMpyIHxWRP1hlN5ayeEmyuAQClVc3TFvu1qeq3YXVKG/iaVpF
kzv5SVYPS8TzT8mQN1sZQf7PY6fzq5Qly47zTKvaDS86lPkidfKlgob5nWF2XI3ANrcsHOLNZJp5
rfIpDMY83MQtqS4Tdoma2yZ0yu3YN/muP/xITRAK3AZDEufrKYrwphXVx4LKZjFQnG8tpvHCsgEt
Sok/ITiV/KlN0GVYj4Pfzsz4KHSydVQB/U5wOl8KKG507MTzOoL1mk0KL2ucXRADlUiZUwQeFBvP
zF2iMxdNixrCuVdRVaziDOK9KAs/LcbubJAFCTICfm0zkS1JUSIgo3G2C/mQe3knh6BnOb1qffah
zsXHvJinmzq26Y11vNEd400fVb1O56IGctROHq6gPotwdRaR/NKOJN3WBQFy46AvJBfDxYxkpFGH
nNNSCAQRQa5G2yNvLqirB5s025nUiea2H9+rcbxpYrNi0nY3KEfJ2WwcWOcp8WPZxpALehJAwo39
YlDkzNpILGbpfJ5LdWHckFy4qZ2DmDkQo2O8Yn1b+DM8VcJvoJEyQGmdwip2b3NeyjUnEFvKoTp1
ElP4SdlATejO0aIs2otY8npZkoov4jgSXp+VnccGST8PNLsizhqoZnZu0xhyZeWQhZ2jaoshk2kO
IK+GnMRLxroFFWUUdB1Q0sz9vvyqVZkl8yocwvxmMVdRoqvWrb+20QzvUM17qERUMMMSW9uWNlfz
SGpNaOyVLhtu2IjJMhsxkBuE0iBRRi0KN1ZLNYSfx7ZnOsOlPE0KJH1hpg95j9QZrtUKS+MGomkv
nYifN60+1Jjnxok2eTWrnapjekpmnmgmMi0mRa/U4Ucy1GualLekckO/EdLsSFoKHckYwHVhDnLa
7SK8TfMsfo8THPthlrhrt0+LD70bBaZSW9S7ZKsmGXqk6aLVmKdA+qrSeG4n80C0M7+MIgSlP1/m
PZGXo9Bl2E8XNI+4bseZLcdUTMCdpR+GONrVSblHlZWnGR9OO9TT6y4vjJdElC97WBtLU2O6jjKc
wOp2riFMoX0nIAxSqJNgwz5czGTst1HO0pXbhp+bDAIcPGCwOyOs7M95MwdqBB2jaDn6VAvnI7BZ
cdumZuFkDKJDPvJlNVQk4BkkgxGOyvqJgoq6qudmYaPUeFWRk80YVskyZ0OhkUH1dnD6ctEnFfms
oM6rRld8UaV7KNPn1JNlbBa14ziXpXV81ozLEOf8puDzeFXLdwZvlFXjWSnNdFYmQ6YpENSzYbiU
Jio+p06yGBt4ciEAoD6QfLiMYlbduZPZKJinjzGPFm7Cdh1E/AGYJRAMVZokUElZnfZVJ4JiRLku
o6k6xVYBv8FhuYI8gc5i4Jmc1pdZz5x1Ndr349TKQLFSQLpAhd9lEQYHat7HlcM+RfQrKly0gZTN
/aIqOz9UUXEFys7WoDaF1DNLHxczWWQDjYDxTskFeFR8kfa0X2LIPktUTMzvIArdCCZSj/USfUyb
6q6o+PSVxGg1lTm+bVIoYXsnPStDUEqoIv3C4UmlU5xM7yOni31MGV6MzIIxlFWrEEzSOUl2HYoE
4JxoEnHrJwUvYcLC2BuBAYDeVdIVrYoPNmqas6kLoyvj1FfleOnONP5G7ejXd3mfsY+sNWMgyzGH
3FyCmJF17Xnn5MHcdNPOMlx7pmjxeSXnxHdIVJ+LvM70NKd5INX0ibjxWTSbdBmOab9ErRuMEMZ2
PMpqrx/KlVM00Ttbd1YbmX3qjcFLWku7TIc48ijpje7rTughZPV5Hop8W5vkWx0tgfUN7ymBFO64
3IEKX62m3E0WQzbhFTD5YUnKCmYkWk7Z4BWiy3a1odIDPePAzK9BNoivZiCFhHdAgHGZLJrMoUsI
wgikjRCCdp7sUNxmy5BWadDURa6jogbkaKo0KQe+plPF9EhY5VtbYuACZlyXKjrrRlDjgMnscpLl
C9VCPJQjKAuSzT4zY6zbpM5WbeLEF1QU26qI3yci50tB8pU7jcl5KGvg0VLsOsIan0i38Ks6xwFv
48xLuUPPs34F8+VeNHGT7uDM1UU7OdXFADKbN8yKruxAJo3KpFgCfUu0a0FCGFJTnQ081V2R1is5
E7VwGxsGchrTZR2aVJOJOu+yDr3jIRoWNaLdonKbEsje1K1koeJVB8xeRyBibp2UjiAD+DZyqAa2
VW5dninfsQWQxYl6peBsaXPW+jVoCN7QYnkGGi0BJaejQVtXLqg+yII6ljVbZwqbRdrWChJMujZT
I3emTvwqdHNI9DnRXZLoEHTMZWGT7p3T2nUdjR/nMEzf1yYDLaew7rphrfKnko+rmjnLsk3nhUwd
UANbHqRTmC1kERrgH17ZzNEaHtBQLkp7FhPyIc4o3kTxForn7kzVtQH9KDabGc5HXbX1p3IKiTck
3CwqxJzt9x/N4be5dIulGPpmST/hwc1OY1BsQFAtB8hCsBDcvryOBxAcI9BNpChOMZwm0YaAoEij
Kfbl7ILQVIE1fRdjD5aF1Yi2KCCmVoHTlmsrlQH5JE03IRAPnQverZqx11NR5JuJFgqM7NWGpujW
UXxalxZ9KAY7wZ0lFZSW8jrvk804j/jc0mKBSDR7cpSgWfGsLFYh7y5Y3g3A36g3g/Os65Z9lXU0
XVQOKIRGQeqdWlwGFovyjPbGo9cZE3brkMmDnvN8F3bqg8WNV1YkWjYdqr0GtXRXWbJlk5tsjVN0
OoF/uhoQ9Ylo0x2bumwRBans0G039Lqoqm47waN+FqlX6AxkaG0yQk4V5V9CEFf8ENQg383pOmc9
WVPei21aO/AuoOveOEUcyHH7mXR1H4iMcc90w5fIwWZZmtHPagcv3WmqtKih5BrgiW9rclg1Kq3R
e1DRqpxgnfEoDriDNWM21pEZmh3FvPugKpiZOfbytg5X0vRiadpY+jGuA5o3mXarvvQYmtCCFqBh
qwh9xlH1ZU779awMvTocIVoQkQNjF5vMdmNQ5xCxyrYBOUp1X+bWNNrhxu7UZMBLu7LbFfK6GrEf
2khzzMPzom/7DVNQiMW9qYOM1Q0ILDXQk7qcdn0MNXLTtUgnbMo2EPdbKGrxDJKJjQONdN3UHKqM
8iKypr9S0oDmXjfng7D9eQwrHRAjXtGAnjOI5CIOp9HnpI1PQTt1d7W7GkZQbW1aDsspoZ9dEAdO
p05117dRKIqVoQXdJPEYZKg2XsTNHJAo5LuKLtWcf4vSpDifescu3Wg0S0e54w0dIGaUQ3ld8+EG
5DxzPZVqA71sY1App/dHBYy5INW1mCNgT3EFTCONRm3HEeSBYiSfoYBYuGF8S4rU7jqVicsKnrbi
457gxfc/p7hUiw6eHQXLKYyDPgrrVVjF86du/qjGgZ5GB5MLvkxUFr/7/oMMckG2RdHPl1GaRQs8
VNSfBiDOUSM70FOm2eeO7XZVbodlBtKGHqOh8Ecsug3vK+GRDspxWCIL2A4Y/ErY7KwI14Uh6MyZ
8+ycHoj099865QL7KaOVSPlZhrJ2y6ecaslnscxm+15NHfJq2BC55l9wHHZQZEb2Aii6l7sAX0iZ
/JBXEdZAus1pNpWwjzNACTSaD0rk7Q500nZphvpmdpxpM6nknZhrdB7yqA54EqRwGuFdMV9NsLNz
lqelo3mataByFwAMEObA4DL23WwO17kMWy+1RRNQEbRyAHY8JJDx8LTtwgoDaSrPJ1M6EH75Dnrg
1UXUj9ILEVmVtik3oAxhXfaHQo1/Ti2vLmMjv+DKDOcoLf0wH7aiF9l5bKvmrOsbqS0L8cot22oJ
C6ZaxFjc0DT8H/K+bElSXNn2i3SNQYB4uQ8RQZDzVHO+YN1dVQwSIMQovv4sqmt3R2onwT3xes3a
yqyysiUkubtc7suXw2Jpx9+nQW3tic79Y+oSGdFpvp54MezIGIZf58p+7eosv6v0eDf3NLhLm/LL
nFcZHJHgqirnH5pU6TMdk+u+btN9OA7pTVlK92uYpjtkLGjXXAmXf3ARI7z99ceYEb7ruLCjXLJb
PsEXTDP+vSt1eTe746PPGvKlqPlRV7P6WeTyJuvdD20VfEI8e3jI6s67QkBXX9uc7Ya6mSO4pTAp
lBbXPWkOQ6P5Yzh5akeR4HtwpLiVtKFX3oRwYUc4wzPgK0vD/DYv+2LHZNXc0gzuE54XUQeY1F1N
mhZRKvd2oEpc+w0MgTUW5KqgHUVAp5z21ugevbHwbyfi9hGCI3zfNzDXcqqRv/JauEQ+JEjm7XOv
RfI498VX2yuyO6+odiVxccn1UuxtrcurCS7bQ1IN15Tes2CCX99799R5pYSPccCtj0mu6YvwIUk5
UgV3RM1LCq1AdtIiCONMUyuuaVdcY824fwZ1W7lpuys6Ye8z4uNRk8qjhd/fDeWkX3yrSI4pUnEN
Yl171+vGqPPJZ0JLcpW1lEfIG6WHzhnzCCH3/jor5M2kwvkPR9/NvsQlWTUPTfU84/76zOD8q1HU
j/4UJDuXt59LG14ATSk/5g5pDymdy+uxH+CDjPYd68mLVVf+dSNtclsmVrbLkVME/una7QWuagfJ
g7ANbn3C+I1v9f0xGdpg1zCJVIvD9RGG+8FKLfc57/1DoJx+P2dT+qke4fqxPEGIZqgR8K6ye2U7
T4z54kr0nO4U8h3XSdVEyAkceY8oNQnr12xuyL6uB/uah4gSS2s84G96XyVaR4j3NTvdZBX8bhaT
Mat2vFH64HQalsCtnaOLO7gYC+8q0OxRlpR8GTQbDlo5zgPxJnpNcJHGeDqJ49CF38P2SLhIPypb
HlzayOfep+QDnhbTHrFv5AKaKHAg05lOR5gKhDdr1dsHB57koZiq7JB1Lp92blsqRM9KZLMWT4XV
XQ0PySuvRNF/H6V3J7k1fAyKWSO+Wua4upmMA5TwXOU0vK0rL30IZg83MuqljwkZhmOte8yVjPK2
FZXelbDLz8FUw7KWc7ObkRmKedZ5uPfnGTKb4NIpis86YfqqtLy/Tvkrf8MJ/oYX/FVLrfI0+90+
4J+//t+PdYn/fnFe/vvDpfvAv3+7/0/bgrO/Ff+oF0Rca/7SghH5Z6x/SRoXXMY/zJoG0uPlV6OD
/8Ak/jf/+P+IEUE5hgMkxTmYiAETPwGL/PM//8aLOGDsALTDBrWNb8FmAZD2Gy8CUEgANhsLt3dA
/679+I0XAQQe/4LCEHAYgH78V4X2f/Ai1lJDD3A1Krh9xLpc+r8BjIQAnryBi3igB6MOGCxQwQqP
wcKiT+EiEinJkVY2jewi/9kH/kOgvFj64ccikcjuFnYkdIDEPEk+5qnzLGf/G7JScR++ZuOSBSPp
bZLNn3mPcEruHW1CouJuLtRNN3r7KRBRmgz32Wh9bhw35l16lLMXF7O6UkhjcRJRgXib2vs9O/oj
iRKRHkKItijUFSLe19x3n33lPQCWGY8Nfcb1+QDEgOOnf07wabUMIyaaD4zID/OURInv7mlW7zlU
UsD/FB902kRFOce4co4BHe8Dya77FJlnSR8qOn1GQn0vu+rJ96xIah2L0kfSqTtoJ/k4a8EOyJ5/
bH1E0cfisUyA3QiyEEkrT13NCdz7IhXPXRog4IDQSO4Nr50KP1pMfS0oti21aOwmMLJkeaF1f5HO
PTSyvKOFiE6k77eqvkH+LAd1ivv5dZABsgmAF9uQHGC/Tw9SlwpurUVoJJrmkFY+QsHlXTo2j3gd
PAYKcdQML2w+BxHpPcQnvP35D1hg/28/ANSYwP0tV0QAQq2FNeD0A/ImZMgW5ElE8MSUMscVo44I
SSEJofEU5JnzSBPux30yPxXN/HmocqQDbMQfS9/Nd8Huh3Y7dZx9IEgG7ubHwE7KKKnnu0ko5NM5
B1ojJddWx4FZaq09QCLlAY6gDndc2e2OjQIBeWBFJuHv6jrBFRy6t82kEG1HnCvqW+cvPSZ6N07z
c2/l8dzm9h7698VtnNskmO5Z0d9WTdbc1I1M35AB/z6h/3+N6ZtC2f9AG38B7hZWtXW43Zv+Lv/8
/t+mMwzAewA0JYq0ApAanZhOH4WNFlI2qLj/Td32L9Qu+D8WaIrBocf+5i6HIvw2naAx9i0KZCZK
usCojYrw/43pBM74RN4JSo+Wj4Idfivng8xtWwGgdgV1q2Iny+StJdpgH3qcxidb8VtkTpV60dl/
dfrfKQxdTvsmL2rYjyunz4tDpme+o0laHs6PvraA5Uo4QQj2TGd5b/PxqnOq7tntS+9bQQW5ZX0y
oez2n7N8ZwFrUxggRGKLvEj9YkS0ytYPfHaURrASmLuIFvPw9fwka7tkXF26bdtZdwKT4CEijjQv
smmfUkturWJtAuvtRklVoTzQd/XV2FUhQuuwWB/zzOfp7qIFLLXVpwcBYzn4rZgCPHUyke3mWesv
meNPQJyfO4S3hvkfKVrID06HLwLC9ThVeLG3lUhvWlF4NpBXqn0d1DyFu8oeE8Ra7C7INu6ClWP/
hU09kaywnDnreQI4qBrs4tERVoOwjrvM6wovUNfnF7ZyLgue93RhyOhAtHDFRZmWyJVJpKz7XYbU
O0onLtk4Q8ODsLFkEWo/6uEl3PshCdhLRypb32nWVVNMAlxSeNo0EnDzcxOuLWj5+cm+SWbJIVgm
HEQYTDd11if9niLClUfnJ1h25h2DwgyVZ/k8Wl3venCWdF18SvLM7YadFXKAUBWSEtrf0dYT04fz
09mLhrw3n6H/Mihb7rXaQyYtHRrcsSx2S4A6Bh0K8q3v/ak4aDpOzq7XAblzOAD1Yk9S5pQokT23
pWsrNowDgIeA6nqjFwGq6O1dVf/MBkSArUEcxim9Pz/J2rkZBqKGso5Md16kdRt8RbopiIDrEhtG
dGUJgWEeBCtyH7ljuE543f6w0Dnurm1pgCi659c72lX6eH4Za8cVGJaiJqMnmwxOGkmTbJdMPoBo
XYB4Z1ju59CRCPL3KUBT/bBzyhFplOFwfuaVDVz6QZwKvhJjIaXTeFFXk3mOlK2K9CBRZ5FeOMGy
tyea5UypzbQo/Ah5MzEhxcfLFNiHEvGJy1Zg2AqnQNAN4TwSV7UO/KeuZjMARoRa6YZNXbHiwbJ1
JytokUiyxsmDAgUJjYFB6cSODBlHcKBAqJyMU3aVFbO7Md3aiRiWIqw5Fb2jk7gmbC6PIyIkQzTl
ZT1s+DYrd8RCC3O6HpfWCRslCeKu650OIKK6siIEN8UUARU7bt3da9MY+t/UQ5O4U8li4Krnj1zp
7LGRnXpqizp7PH/0a1MY2j/yidkjaNZih0x5hHRxxm/DkeGy4B5DYcT5WVYOZAkfnO5XxlLJGV6t
sRJUXyMMZD2Gqa3EZT6Ib6o+IpoWdgjPsqBxAKAsJvrNn2sZnf/6lT3yDQXvh6BGaxEfmA6BY5g4
EBa4WasFsNjLC3fI0PE+Ryxb6ILFtB14jngFm8iutXQ+b+zR2iKWn5+oIA+J14TTcgSNcsPjAqGy
opzJvrvhRCCSedleGZoeIEXd2gS4FKBi53snnJuHFvCdez144jKXcKllPV1JGeLdXwBqFXfULvuD
l/qjfFatIvzWbebQuulIFgbPKEty/cucNd/Q90BjyyzLC+JB4ZjizNN2d6gmQdyNa3LFQPqGpuu0
SK1yxPF7JfJUR0SqyQh4gjMMwDUHuf3AvSGw7pjd2dO38ye16N477o1vaL6YkBys5zGJ8cTM7Ica
ofX2r9aZMxmRWdX+My8cgRSEI7Luzioc6XzVFP13ns9Pv2ISlt5dp6eoEx8eKSdJXAakP2QUyIPR
D+Th/Ohr3sDSxeF0eG8ANLNxmjB2LSwmmu1k6CKWFkLHaav79AtQQmN5RWeA0R4mMKtX94DnsuIr
447nbejcivPjGYZDKJDtArwRxNTNxzjVYxEpJqoXwuo5nsqk3/D11/bSMB6Nm1YFIUEYe2K0in1v
s3LeAcqo28vE0zOMB/Aw2nMmxeIOsSdUNgWd43xuEHbUV1XeyxJVBb5M/5IIaTkbBnHFXnmGIXHH
SuAolB/7LCn73QwEstzNPG1+DBoKv3FCa7MYtmSmM296Hy5vlgoe+V2ZHSqZAt5pA1VwXhTXDsew
HX4SWlXRTHPc9mkXO7k/HIT0guNloxuGA3znGZlg9uLCyUvkt21UQCHZvGHN177dsBF4GwANnENY
nRaYGyuzv1QpVZdtDDUsgO1LxK5FOsd5QObncagc94DaObrldK58PDVMQFb0nUSF2RyTpAyvieU2
R3i59LKt+RVJPrlPXTl4suMYvUtQLUrLge20xZMNuVyzX9RQaVY5MxsCnKuNtL+L6leXTPdlmX6l
If8wMRITjlyAnPZOGVyfF6WVO4guOnKyosIiyhqTFocti28WykV3aT/pnaASZTFz2uzDTmxMtaJ2
S3PN06mqxMvm2SZjPBLvBx5tHOi7jssq7sbA39jCteM3VNsdApSx8WSMXSj4S9jVRYRcMt/wmxch
euf2pIZWdxWM3zj7Y2zTpomggK+E87tR0mLn0uRrWyP9HCbFhrCtHY2h5XZXioTNRR+3nkd2tXK9
Qzo7V1z25SGpFZABk9hY2Nq2GSqPSzPh3Ha7uKkL1Ggoz2n3QTbx7HBeylaO3jW03kvSlpMZURXw
M8kbVDksOIJa3KIuuNq4rVaWsPT9PJUuhCPJYPdFd1R9OrYfgNTmKfBulfhxfgnLp75z9q5xrQPO
PTTpsMCOgBMMLIDxVaAOOmz29YQiJSs/cp0id5cEFwZZXcMaeAXw3owlQ4RyWIQh297ZNWHYb2jK
Msp761mO6kTxAZ+lTlKwIZIV+QZIT4barPARucCbTnrFZdYeGd83k3A5K0Ja//cSqNOgLHjwt5aw
duSmsnss6VlmD1E4htbOWUZvL98gQ9mBf5CJQJFe1MxtCkChfkql/4CSLlRl+yiMPS9Wa2swlDyj
Hqstx0Kkgjo/ardiUULJfOH2G2rNp1KwPMXgrGVlNNNMR+noZ2jmcy5QuWKfFkr8UwmaOsR1hOb4
dAcp71B9mDqK/DKdj4OkX9rA4ht7tDaRodplJp2qdq0+Qjw+HlvroeDNkzcVf4J14MrPy42Y6Nr1
6xgq3gI9jyLVsY/S3AbCebpjPLwiotn7nFylyoqygT6XuXdoEnrh0gwdtxJPuRrlX9HUa/gTRcwK
mqDqJP+DchvlftPx/FmtiNnSgej0rJo2nAo47X1U+CFKKooc8GflBBurWDHvC3vb6egA35M0J2EX
1SijP6bER6373AaPsIViQ9jWFmDo+tRTp6JB2MczUpjtjswlF/t5yoLgcH6H1oTMebsGp5nCspfp
EHtcy5dQeT4qJxnOgs72zlKhd19qVsbnJ1tbjaH1dp44qp7KPk6TVtyERWsfWo6a4POjrx2Hofa9
SiSA7F4fd6H72pLpdmrLHKUcZGOrVsa3TcVvQY6iNVkqfskDrO43N0mfuSyfz3/+ys209Jo7laYw
z0vwlARdjARfuctG3KpDnb0MLL0JeeFeJrO2oewVb4kKGcgSVO7dN8oC4s8ZHjt/+nJ+FWubZGg2
QACjbOGzR47Ko6pNPuTa/uJ45d/gjL/Jmp7+vqhPE+1rxspe5j25v1k+pgQugo5pMluxOyEhyhPe
7Wa7BnSpLvI4SBQwRaqr76d8Rq1rr8qNvVs7oUWsT+YeUg9kLRg5FnAXH7QWoGJBLeQV0Sw4Sib6
6/N7uDaPofR9IxxLJHUfI0P+yEuOCm4Ha5WOv/Ob8OdlkxiKn7C8CYZc9fE4SLmz1fwI6DFQPY58
Ap79spvYNhQ+rHyaS9RcxMwufgDAn9/A4ARP51ewJmqGvjud06lO5bAmw/hgt+mjOw+3sp9eLhre
MtR9pnVYJChaj62lCt6p6ygZ61fRsMs+3zL0nY50GnNUj8eMjE+8So5jUd/YDt24OVaEyDIUvR6T
JO3ctMPVR54Hq0HBApvw8qxzhNrdakMlltHecacXBq1TlbBtKYOZOATe4nDbgW8pHepPKL4+pE3z
0DvNho+yctSWofUkwxNE1dgr3sOhS+bIcdtjUmbR+aNeuZcsQ7GpHLU7IZQf1fMA3CCKhbyNU1j7
cEOVpfY6v5Z4zLp2dy3b+qqEuzDTfsMcrn24ocS56KYM1Q+wtvUH8Ezsp/DHZTtiKK4IUf05c5wr
ypr/cJLmgYfB1WVDG2oL/Dhqqka/i3Vb2IBsdk5c9G57OD/6+wLJQkNrUTNMC0uEXWwnjzyjMYBG
t8wBiNuynp3WuUjsgWF/K/ap06VEUotEsMdA89t7Yvl/NC3oKlKr2UmyBRZ9/3zBDmfMMzhNIyz4
BN48yj1yWg1qc4Nxwzr/uvT/W3vRd+Dt8Kwdgo56A4lQVRtP19lXSsGetUtfVbfTj0OEAkVyEM/q
U1IftiJv72sE2BffzpmlWUObTHdx1qSoI89fvbQFVIskf54XgLXxDV0ekS3TukrayM7kVY6sxCEh
xUueMb1x9msTGCqt+t5CEhETMOE9oQIGzDD5PfgFL7oWEBh6uz9oRaythoVtpEr3aXL4n8IR923g
bQy/JlGGYttjjj6Vk92BucClD37ttYD8Tf6G9r1/6bDQ0G3UwAwCHjiJ3LnvdmXf/xnM4NypyCc7
d9vLDsBE4U1hT0cewoCgRm/M9xYHoufgMTWLg2zqdsvbWzlnE40nx5KiThy6l4I3iYzDl9Grv1qJ
2HD314Y3VHtwXUv5LraqojmyJMuVTATccbefu43TWJvCUG+VDQGyARNeFE52p+bgtcjH+6Rin85r
2ooosWXaE3e4AI8eDTK3BTWIe68WOoScsjw+P/jaty+TngwOKgDggfsBjy2wd1BLXTOfReC520Cb
rX27qcQeqXTqlm3sOGCDcJT7Gk52c6GAGiqsM7tA4KlrY6qHWxD13KC69LEZyg0VXlEyZqiwg7Sn
6yCBEfMxeQFdyo0orI81Pn/fgJsyOr//a5MYmlx7YxWCfULFTZi7+ySUV4yl3/y6/E4qfjw/xwIw
f8d7ZCZgrpdOyzN7VLFv13HZAuLq2eAKoKX33UXJWzMk4aFKs2ska/h+BHD7kIMkkJKuiVEAt/VI
WRE1E0w3EhcWl/Y4LlQ8tJ33QmjwsQ3dz+dXuTa8oejd6LaZ9Os2TkDpkDre/STltVVuhe+WYd65
w4PlAE8UZUgY9wtBVTx2OWrgUM05JC0o2FS/c1h+j7qXDWuyojLBsr6TifKZJq2aeBuHmdxzqh9K
dpmXzEzI3EiUIwAFUXFWDh544gK/uG98EKaAfQgBwsvOwVB5j1dTxWsPG6W7JwIjKzL6hUj+8fzw
a9tjKP0EuKfwEXuARRnaK/AGdnugMd2NzV8TIkPnUyfz4Ms4CtQ29pexKF5Q7RBRIjdkdO3jDW3P
pkZyBYKR2HNyOkYOr8NunyKlzDe+f5HGd6TUBMXRLE1Zz4SK54k85yXIdhv5NFV1PFV9dP4AVrbI
BMaJ3GsQEcAULQrYGpbe1yAPA//dxrNlbXhDjQXTSdkMWsXKDf6yBgafnznds52O+cadtDaDoclO
MFjekENAexTP78Cxcps2UuyAbL9wCcvEJxpcTmA8ndoMS6CgK3Z95zHJrMdMhd8vO4FFuk7G7xTt
exriBGBQbxf6oYXVmiXOhTJkKHA4piADaFIVVzz/DEz1S6PkB39IH2WzlZdYE1NDiZH0VxZ8bhVb
yAV6XODZ3txNrLwbFYsu2yRDkxF27UD3Rpq49RmImf07DSiA4M3Xy4Y3NDmZaMlTWeBKxV6BUy8d
d6nHwEpK28vsqAlm61yQnRTgTo1Bo/1pQmWecvhzT8JP5xewCMs7lsIEs1kWHoeVZzUxYwLEaFnR
QNOmuvxwfnh7Ocr3xjf0uChCFDQVGp/fyE9zUD4p1tyDaP1PtyFjZNX+pzxAaXwFfs9dwcEoi4iN
vRNNceH6DC0fCs9PSuY28RwqZ2+39AGUj1vA17XNMzS8JxWrvalu4tSbsy4DP1RTyx8sHPhGPGtt
guXnJypOdQ2u7qlqYi3bTsa23YDuIQEh1lYSZ20CQ8k173umykTGnpda6YGDNw1kwmEwqt15AVhR
cc9Qcbt0LDqGRMZFMn5H5PJu8rt239jFg6UseTw/ybLf7wmZoeRBME3MGiwZu1x98nLtgaihVXs0
o7jwEewZet4JoC1bt0Jga56rH8M86Rt7dvgfXE/VFhJjZRUmaG3KQQk/TtiqOivqXeerg+TOyyTs
i+A3zAStCaceSwIyjxh1e/JKtxYoO0Wdbdx2K5JkgtbAbQdONDEuB+3NXyxw1l6hBhU18uePeG14
Q49dWFnPARd0HFYJqP6DHmX7Ow+tFbZekSuCakLUkB3ldSUHGbMAlHUtQppKsU91Vf2BjgQX+pUm
OC3gpdP4nYIY0e5DnrbPWTd/CVkbX7ZJhjaniR5dIdImDqrwtapHe5dRsHlfNrihyU2pAwaKNwls
PFGvBJQJ1z0vhwvFx1Bh2XVZEbheHSeWt0dEF0Smwvejyz7d0F6lCTAXAoODgQStGirvmleboLYl
1P2O8TFRZ00+Aa7JnDouCp0TMIfPdlPuilolLhhsehcUd1niWwsXOtNPbZAE8roJHV/ubdp7YFsA
tbfN0QohGXWMahZ3PIyjLtQfE/PL4lAh3o2LkoPe/Lock1TdpBPKwGIyF5kHgmiOzCtaq/jDKwr/
ef4hTGqvu/K9NmDon+GjR8Q4hTYYcjy3rb5NAaWg/aU+Kf60Up/330UVZIjk8a4pH3yECEAKBIJF
EDy5XTVGo1STPkiFhiov4VQ66Iagk0Yd7crV/RXCsHN6NYZDWQFrL33reqySIryuAzdMXsDYldm3
VoNWAAgy9C6rLjtOE4RXgvESX+7WMUHue1ePFcKRur7M3zIReEBYariHaAIj/OJ1mKrH0E5vkiC/
zGE04XYDUkiTcPDtXp/AyoiboA7jmYWH85K+coe4y89PHAZvANDHLgsZg3lu2iUk5CBdKr6j4n/j
ElmbYLHPJxMoK3V9jjwkQitFATbV9tkdyatfqI+XLcAwYQXqfIcKwMe4sKwQSGTQjaLoLb+q0Tnk
MlNjdgDK/NzqwcPYxgHSPNczyBLw+lP05fwCVgJES8fvNxtUpsMApkzYGhBrgEp5Lm7h8s4ReDac
a+3mzV1vWxflaZlr2DXwoXaoswmxWahNRreV5rMCLfBOJ/3GYlZO2wTfWTnYpCmTNcgdGw/MM9qr
rx2Ahb8hPrJZ5r82CXu7Y3aV2zNxIbN+WnpTlJFc/pB9Nn0PCJa0oRiLfL5jpU3UXVc2Y0KyDsdC
xU9gqW880jYbJmPFdXAM30T2oxoaHdR4Kdf+x0qW/Vc+k/p7SfX4Tddu/fMi0TLhdQMagLhDj+yq
aMKZ7dw0R9MP4OCcu4bPbrMbcuKB3QX68sf5Cdc2bfn5ibKPshK2NaVwV1j92tdgPgSX54U3vmNo
ugzGpJhTXMpoDIB2Br3t494frctcIcfwVkYLJedejohXVQtxk7GK33a8tT5ftjGGkoMmG50Q6hpW
vOqDm6xyrVc8cvWGWq9tu6HWwVQ2c9nCFUW3BXHdV6xAPr3bgiCuSKuJq3Nc0Yf5csGxkt2AXuoB
TtyrC0rpvgPV50X7Y4LrbGVP/YTHcUzAa/ojQ4HBj7nsy25D4VY2yETVgfSrKrKC49XqBwMBI15l
760EPRw2cB4rsDdmGxqNkt8k8QVDkzjVd/wpr7QGrWVQOfIwtjX5mLblA2EBKPr9DvfJDfO10jcZ
8bz6MhkwgXcK9GdWX8CrHMHrx/akLBBDLLNKiuNlR2Totm+5Mx4jMFqJq4ryjk8tQ5BkarqtdOja
IRn6PVs9SJkHp4pd187hhozFSBHioUO4IWQr98avkNOJdfLbuVSVgwnaNP/advwqm/svKND467IN
MnRcgOWzC/u5isFzA3LV1P05d97Wt69tjqHiaTPbbctBaj1Y9Aiu8BvHaTc8tBX9NoF0JSGgQAcP
SzyPALaCMiCuMufZz9J7kjqfLtobE0zXZUKlNsrq4tBjLkr7hxEUGKraUO+VgzWxdCAixrMbZxuj
z9R8l1r2dJi7sPhIWeZsSP/aFIaCtwWtatD6oXFQCY7JYb5NwD6a9Vu5hZXjNQF06YQMp69q7E9B
6BX6laCVnQSj8PndX/v4ZdYTwR+5nzMwwJUxrds81nRWH+uCDmjU11eXURWhKffbOWg4ocS9ssD+
6qGvFrjrrhIbncP0fKEEGfezklWaJmGOHaLZeMe60DrgHnKeLtshQ3dDsJkPo43bv3AzFBWHHvXm
66wrqD6MgtTBz/PTrB2zocWgBUrQzDaFkfYJQQfOKmTjnhN0WrzopNE8+O0plCRvmwHdzGJH9C+i
tg99Z72gK050/vt/AYP/2ytGX+i344MEpGOWwgI80R4YQQOVanhqKMjiQRLZ1NMR7VjutZv8tGq0
Z8m34jHvC3Bg4uyqgjHCgaWM2tm1r9yF9nJAE4MPVeZVFyl4YGLtRF7ZveW0Is77RKKjQi5iiTY8
cZd77MLDWVZ3ooZyJqWVlJWIh1n8VTfi1iFA++pk3gj+r+2Soea9BoNRr/HhcPpZtkdlunzNA089
ziKsh4suUbBjvl0ECICSBLwvIp5V8CfY3a/rLPsgC73hSb2vIYEJr6ODhVQ6SkxRKI0uJjsFEv6P
Qd9tIRnef2yjTv/t1+dOW1VZshwBWMJRewBOZp11X4vRrSPBCTqyViXdkKjlanhPVwxlr52in2aF
pcC7vS9yC4130MBkgdDIHehsth6TKztmwu1CsMBrr4XLb4+djUZePbCv4IZ3mvb6vNKviJUJtGPD
mEi4z1hH5uuDzV36iHa8CuzUtrzs1E2eO+3nyDSMDTmkdjrVNwX6Uj2g26a3VbHxK5jyzlmYDHc+
uhxNvt9DrFDlUKKetLE8EH2AKxOFKrY3HLNJ1u0B+XeLx2gpyFBXVbCs/mJ7qH6TIpXoC0PJS5BO
DKkuDWRgF4G4loivsnbs8TjKMWv2vVdMf7klpbeDLLobnWcDKvb6cRfOYZZnO6vM6fwxs1Gq9KxA
86sfMwuA2IdCZmQ+uCXJ2nu3dlWIdjZJPWw4pmsHaNgdb/YbZylzB3Uw0mhDyMM7tHYpr0ZqFV8u
kxHD9GTo8DLMw8DjrvDQK9U6QP6eOdEXiqBhdPCY1SXxRx67cyvRsYheN3P3NWy2Hk8rZoEZzgUY
bsp0bieOcEUlHNQPadVFoQYW44BmbmS+CVDDza7bkKDd2vkdW7EOJkoQzcc8nw4eR0ya+BE6hYsj
+g8cfR9J9Q4lUht3wto0hhHKENqzXeXyGAS8ORgxCQyQo29kVYEeut1K2q5ImAkUtK0079EGmse+
6PMPwKzTR5al0x9TYZONIOzaFIbnYaGjTwoKfR61aOnoH7SYOvazpXIG9/uIwsUNS7SyX/9FoOfw
tB98kaLYFtmRY+9NNlBuKBjIy5k5ezZsJrBWYgaBiQxMM8RtEiU4unv9TNhXwKSjbnZ/ysI9TEpe
c5tFwAA9dGorgPZ+4ikwEYJkkjZCEhWP0TnwKkNXOnDzLO0H0Qu92y3N8xzRHCd09D0v4WsnZtiE
wE04m0UQHkCUE3RoDImGXjULAUXw00FYGwK+NothGjyM7edgbTlMdS/vpjqn+6avqyf0zdkqLF25
YU2GPXCGNXmukULDlnboiGKn+xx9Uvfnt2ltdMMlGXIETN3ezmJfu+yocp3vC5H+vGxwQ/0tX9pC
BCJBs5v8xkpc9JD1NzZ+5btNyODCy9mieic5zDNFyRQ8crvZiMWunKkJFdTgy0O3R54ceO7cKnR3
CJsnVVx2G5oMesBRWtBF8FXKYmxuUJ9YHKecvKSiOJ7f87WvX0zLiZufeAGYUV0SHqYelLqsku3O
JZYXCZL9OD/Dmunwl6lPpgDPrEo80OLEVaV+OHnzFfWJD6BUeFaTi74X/uM0oAEnqnh+lHJLTlcs
o2+oc+oHKRnAnx0L7aDpR51MN3YD69i6qb1HIoZtGPoVK2VS6hE9IYVUKnSd7dxb5dL7ZEjuRneM
PNdFtbi8g9zNu6q/jA8yMPn0psJq0FG0Dg+IR5HxWC2VK2BUZPPh/GGt6Ymh32gt1TWCViES4f5d
OnhH7TXfLhva0G79P5yd2XLcuNasn4gRBAFwuOVUg6SSLNmS7BuEZVsESQCcAE5P/6f6qo/OlhXR
dzt2tKtUHICFtTLzk+sKzi8KO2UdnPTOYClX/P7vH/7BfXivI5zhkNi7qhNAVkaPYokyb36Opx8a
vQpqAuArXVbrz8Q0H1yk96rCHelV02yBBl2QVpNbwJFfxWiSz3R3H7yS78PvEsi9QXDlSR6zbgch
kMih9Dry6maxe59sdx/9hHevvQuNMGDGJfCc70DYfyHgWP/9TnygiYzeR96xcAcLEEaLA9k8Ol/p
ttH0ZxSuEIlAPzGe5cah6vUQ2I1A2331ky+LHTsgd2DMtT/lvozsYFGgj/9p1hC9z8NbvYEgHca+
HdfArj21s9FvmDDVe/9tT+TvNnVT1zaMiYxyl+weP8et2dYSWeFwqf/9kn5Q8L9XGY62dfssele4
DhmTrZjvaqEvrRj/cH8p3fCZhfODRZO/e/lRMnLaU43v6RuJGsu/aZvKpJPzjhrEsb//mI++5N0y
0EcA0oPG5orZAYLraXIJ9vq07eQpIdMnu+YH3/Fea8ikQzqLgxmgCUAgN/vdVM3PUcj/oJny8vef
8cEL9F5u2LVx7PtU2GIOpE5jz0Oizcr88r99+tuT8K8ts4q31mceKKUdDLppB6j6RUXUPv790z9Y
YN5H5DG02gCAHGxh/cmkdSigSbPg1MuYfWaD+ujyvNvz63EhHWbTthBIPfjW1yMSvUIfCMC//4K3
c9T/6JC8VxqCmrWArDsjTnjEA+omZLD7/Cao46Pp2dFU8ZOMPjMPfvRT3r3esH/TncZ8KuqE6JL7
xmTo736WV/jBu/0+Do8uAQU/0U7F0IHwTPiFUUitk2l4dQR+tWb7/fcr9tH3vHu33TIgQC7apgJU
6vs6rO7Air9S/XDLpu3hzRD0yfL/0fe8e705UFAeHXBnFkJuR4yQMYa6VwtIg5ER+VZ/Jg764K68
1yV6e68HocD8q+BlyhP4+TIs8p9lrn3whrzX4O2wnoh6HicQDYOXWoE8ZbvXrq8+qRo/+uPfLt6/
Xm+ppe66nrmCJzJKvYBBu7+Lrvj7rf5g9XsvwlOkheayw/GsE87JYhvdhlxWp2tdbmGgxpKNffBZ
oPsHhdd7SZ6YqWCkwU9Ry1jUHb9CTv0NeobP2PVB1xav8RyDOv6Z4eGjr3u7ov+6cr0UkbUhvs7W
43kb7HVC/Suz/eH8RwyZXtbK+Ahsz+G/Xcl3r37bYKEBTnos4n4dU5CvsWGNQBbGNribtPhkpP3R
wxb8v78pQfaD1ZyDJdi6udQyDtLai9R1tZHlv72V72V7m6ZhuI+4QwS9gRSGhV87a651JW+XcH4h
Q/dZWt4Hr/97zd4uNds7dL6KJFFD2nr9Wbd+A9dQdRtZ9WqG+ZMD/QcP+Xvtnom2yEax6AuAJmXa
M16lzd6bdAR3Mx1X/5N36YM3NXjXyBOMqZE0Ib7GDiAlVy3BXKRx2d+fL/LRx79bCICa3YUbK3RS
oDEGYvS+2mjZVt2SIUD4elngIm+99Ymz9QR78yWp2VAiIHVMycBLy1f/vz0f7zV+guKrHFTkhRzs
awiAJ+Lt+odqIDc9IgPD4b+5/KP3Gj+MMDAo2JKkZB5Pk9n71Snz9e/X8oOS4H1+XgsKo2jpEJVD
CFI7GxaTJgsXRzFpdzXvlXuEgjw4tBrM5L9/40c3793qQBS0jztS7cpdrIpnEyG2uwqJMvEnC8NH
X/BuYein2OHs0idlLOOim4ZU+f+xwAzelQOIthvsFuCj5yA47LXNE6C1/9tleVcBAIlSCxmB8r6/
RYDFFaxKenD/LSYxeq/vQxwPTCVbx/IV7gFu2msz9nd+GH3yRn5wyd9L+3wO4RjVmuXI6yhXDmih
qb/8/br88xn/o2j9/3R9SNGSIzUMQenxn0At/PcYxu7shEjuu2l+pkvz3fXjJRz37bDK2R0HY9v7
FuFJhdMSmNmt61Ki3Jwpyr7QJAzSJmk/y1P8YEV9rwo0PRka5boIoxbTPKtBYU64g7UuPTKcGQJG
Hv5+HT76nrdt8F9beO21PQNsOyx1701H2Hw38ydwcPIcK70v8saiEvqsGfHPOv2/rvnbff7Xl4Ub
M7ozkypsWR2xtB6TMnj0C+C2WREcSFqnQBIX5NDmcyaugqv4iLW1YL/6zE811JCfPFYfbPH/ZFb8
68/gis4rgHWqENUz8KBpJ69mTLj+fkGD4B+d9//6me9WCrhN5bbglhXjGvbJloXSQ92Vt5PjIYiX
ljG8inKAXzGTY5BELB0cECn4rSZZpZ+N+4Dnq1N9KHXZE0DiEUI7iIkcJ1WHww9KF+hR0dlogN/c
xmoZFxhpakquABRz4kbHzehFpxVhFwPEkHzp1TcGR1X3tSNmBEA2ABgJIU0+wlhpo/2hz2Zih7Uv
t70nUZVvw7yARseSDqcrUQPbvkZxc6YttRlEEP03HrEoVWofv4/dzl7BbICtHeR3L7pCTLkWKcDv
fE8Ts5LujAw2ee6X0L/ZTGLhv93qFSddnWgPxGguWP1jiUnvnY1pWOXSqBvrM3Rn4WExTB2cL8fb
YNowQm1rGA72WLaAX2iKmN4u2nSJlrarsmZdqpJ7O0trVp+UTPZnM5tK4PcHCc1UvaxrLgTVWdj4
cRo7P1MhK2iQ1Ceke82H2ExBCe1t3vb8dz9u1xI2qIwARUqXoeRvRHUxLweNdnnb23IeE5nZ6NRV
CZbVG4hZb6d2fVm9XxNpfgMq8UK9F1jNboJ11eCdMsDlkXsSwLRdhxm3rr1609RnFmqOJrY+EHCI
p9OpCLvjmsCmvHrzdCHWsiymorvIoBIHyLOpQrc2QWwhWh27j8fIh8W5alCkokc52i3Bnzz1+bYP
ycVuyk8XbIKp6zC97Tr2i27BaTLrQ9O4EIxyftajuhYby6KGXmapSn+LbwIxfx/n6lsj5z805AqJ
2n0OQ2ELu+4Cz64nn4Kt+ursdMd33JxhoGmMGVphlHzpdv6TGO+JJexl2pMbFdVZty1Xzl9z6QXf
FhoiGlpvme9Lv4gG+RwjTweO6bwN7EXVbZRNev7lLc2UAj9WsHrIhXvQcYVysqx6xELNHFdxo0e/
nh7bhDzQmuasH6N06/p7uiPnNllvePBEwqgE+qFYG35tgghzJpZ8mxd1k/jqvtqbH1uzXqsoLng/
A8ox5J5uMY840TApPUIuSuoeAdzTZUI6kZzGvJL+qfObI/IuitrFx4WsB4SZXFWgoA8NuRoqewsf
UZV3dVc4WZ1AE8zqtv6OBzPdQbyvqu1J+FMOmFy2k+9AAN9FsM15YZRCbpdt2P7Nmkko4gz+d5Mk
lxrJc348Y224ZV13tDselLYvIPO8c5NXurC/VFud1r0pgNkpFnAtyJQ0+ejUbVUD1qv+ROGvgLaP
cFEdTB3Du4MisuXnQExZOLKnoJY48MqU6lOf1A9BHJz8HnyZCqcsMBQOARsbUIz5dUD9sgXBJx1q
3NMYhPvraQEy3QXxy0aaMp67O+pgSOxn+oIkbfTg4peg7y/7G3pjnc8VMddbUpcjeAap9s3y9q59
BY3qziz7sRLBg8b6h+ETPIqwrqK6D5KqYH50h80JkTELp2lHeV+GzhfHSAKnmYSwcvSTBrtA7Xgo
XD7jaJ2v4VynlUX8nPMY+763wjyAm5b0qbHrLgrnAvPVNRhHpVDaRHcWEOeHZl2TOI0W4x4Mqbcc
LFPc/hZ0bFvDQ76J33wbx8wgjSTM8N+67mHWm3fHiEOscj10kJg2HoE7RvsTzPMybqNDzah8Yhr0
kSzgSQfGgVTRkIYcF+cxWQD8TOFZQMx4DUo1Xn/RC5vG1LqvbJ7No04qROAShsUo35G2hvde9rqY
EIicg0WGuMzYM9HDUm/bnUB6Li02cLv7M+9C9TPG3Pw5jtCI68aRXhizHpajjmViUaiq5mGtTDmt
bvQKTRJUOHwn7UF73P6kHgTj0cbq70j6DSrsYVX33Bnp3oIBWCbn3VyLpY6zTWtzkgE+MQ9W5ZsT
VYPjuRYIQT2FzTYn170WpP0Tenxy96TR7GGtEkhVAuUpmtre639Oq1x/ChGYxx5Lwwnbg/ckGg28
3oKLAFk8Nsk/m+pnkg9Tn9zA9/bc6sS7shFweIWdBo73bPYSl6sphscUei16ZqTjpbDOjGWjbFJa
0PQe6yBuvu9Cdl4ZwlkqvqyjlDmWIfwp09SdbETqh3Hn/q+qQlwFkEtypdezTobXSk/UL8Bkct/h
G1v/1LoZc7FUbb4rQ0+jF7JLW6/BbxrMrMdtpd2xIv52qXFTf7QQOSFkzo6XGWzNX8JHIXC3G5Uc
pjbw7zQLh3skfJiHTQ/DkblkxCvJwthktgvRERTr6B9Ft8anXVYAeTMdP9X4KLy00YgNl037twkq
jeYcB2F0GpqhzkHV+TESNpmiXWkd3nfJWH9/w44FqY8u6i/rBa6cXDIFJzuBBnHrkEu85mpu6nTY
WIfXjSVmwHvF1G24dlPhgTL/RS58edYxWb+xyY++dpboM+YFvKyNWQ69lXWJvO7gmPBou2D9nH+G
szdOAFksTd5aGx9Zhb9p26B2e8NNZ0kSe1/4BgvKFjaQ/0a4ilhOPG/LsO3N38aVmCbvmo3PGBxB
WXq9y1nzrLadel33Qd/xZtqQpD7LK7Ms0XNEK515UpIMokyaLZwYfMuADQ3nQxmDoDlGtVR/vNmz
DstfbMDVOfBh4T7LSDWhQ+rWGVL1FOVV/DwmCXtStfDlzQBUbwXbsQv5i0FedZ0DAUiiLPYrMp/a
tQ54sZrJb1B57ACQHFc4trdih3vLS/d57e84dMFTynbg/raM6iZkJeLTMYWVrV9VadTLRbwqp8zi
pb7a1VAhjzJysys23aNVecInottaJF4X/tJqQemKK+eze6tDCAbasMXulcQa0W5iHFC7tXbxaQZz
te4zxngQoCYy9L5umuCHotUDR3pQZqvBEzh4DuIB/Kt5TjkV4QXueJf8mDiUU2uKmLhqOFUCyt09
lFxmAmwrAxVkVZHcRxWqrqihY587LH/3ZqxEfb00Lc+SdV/HUm9rv2UA7PrezxA/aLvxdZUEhyTm
UdBkXeiJKU5t66/zr6X14MlAXibSXPo13ueT8qFAQ4biEusOUPpAJ/VVrVwbfekYmLVd2nfWTdfL
HGw3WFnirQzqhoBCX2svOQ9u4V4OuCL17xVASnPur9YlV4hSVnGx2M1/BkygmbOqpQs6/ko3P6v1
7Ti3REGcHJgeTJfWyNHaU98E5slvUU/kqxSgKmu17jyfGO9/aB91LiSbpk4uCXLsttyInu83zQgm
1101IXS64HrxZBkHY7Tieq/VWrQ63qJcLnRsj0Yg9zffOlP/gTXFNcdek2Z4wn3ZkCeDY4LLaC19
lwm81nPmDwvC1Sp/QlVFoJqEthbIxRZzzzkUJSzA0ZTBztzRKxbYWB0NzCgub0DJYxdQDaMXNRks
Mf3WyK4wfejpdO5hrC8XrLz87E0L2l8ccBiWI9Eybo7T2Lkh54Ncw7QOCI/TgMn9h4dUNJU26y5F
wffAvlYLJQnoOzxUv/ZO1k+wqvIuH5C2fRtPtNkhiFsmkyFmRgfpDGOYOTnrIj+Ll0T1GVB6kSzh
/+62G7h0pjjDP/XYL9syg8dYLjh992ycv4EAiQVaILroZe/Z+mpjuj+NNVE2c0mDcD7cmNgcAYLa
oizaGs8CtrxL3J5OHyxstFPez3EUl43slcz3t8iDdOcxcYek8lyYd7oV/hWFb5incLHhv6kAmqhP
HhKZxmJN+m3I3RoDPJPADdWWFIgSyCMnb5rJuRrGhv7m3AYDiCvR/EPoeuEppNDe7yYc6HboQz17
R1YDingEQmH9Iuqw7XOlgrp9i9kP/DTSARYxQNyFzoOwHtgtWVpxId3snaH/2n8liiAGYoFtekYY
RJJBeoiiDiH58XKu4oUF5WCJ4CmyVemzNF6lSxGECpnGKp4v3WCjnxtqIZNK3EyZr0SwPyZa1X6p
6n5wx4iFwdcR8Ii4qAkDymtZlZ0v2Gh2kZqkC9d8Iw7vpYe6QhzlpCsI3YiLgmyr5uhlH9uYw70v
hwhm+2Rq0xh3MThK6qG6qmCXnq+boInI1UxbPLGrYm1f7iOZcRquDEsu1Aq/K81cDWteCS/oCkIh
3Sy9fvPjXA74bBwbOsipm300qMgRmIm45rkNRIqxSLJd5OqPUwYTGduLbQrtjj1Tq+keSfDznrW7
P1eQa/qBLmlFBckjiLyiNPK8/alup0Tk2DEtVP4sJo9vT+UdzErIX2883ZMzemrhz7f6MkhRhTOb
TrUv3BHLGwTNUiZNnyVx20PmzQISpHAjhW26C07Eod3GPjpEUwLlwLLgwqW82dzLpPRkc7sgDjS3
k0FWxkQ15PmhQpV1bhs5+TnD1uPyKJSjvcarS+25cjAmQiTpvwH0Zu2+RnAmhJkUFkQv9BrEXWel
L8/mLYA1jQTUlNlk2PS6j06EOOZH/U08CoKSc53wyKpQrlh0IwyxMj9iG1LgK5O8OGo3kzIc3PSp
FRW49jved5Wxpo7uAN+0j9v6ZhjH7mGeFq/HvWfJfnBqBSppIAuP0F2o/DUjCE8PT6ZGLYQDL/hN
WGtiUn1F10/VEL+1O+QItAr3+ibyjDelG1Dso8Cx10arScnev60DSyjqvU0bod5W6cXNlKOQXEd0
GUDLbtv7xncTATq5t24snDdY35Uc98b+9D0bNGtqFza0V8s6VVKlK8jLyRFJImjwrkjoqC4cm7K6
Tyq3hDcLo+v0ZVJYPE+z3Zfk4DQyrvNhCcR2TUFuvUO8bTV97fpeYNqyYZpPETWDWu6XrJkOr/a5
i/0L2jKjKA3zguE8VI6pGAd0ZZcmXVYas19TXdXqllCEB5xWKFXHm24JbQ3rPfilOCMlWzosY0JO
hCaTveXT4JmfQb3G6jpUdELnx0it5O9+Gcfu2kFKomAZ2Kr9UXiksV9Uq7m8wM/a0BMSiUJ148YA
iOmidb4KYXDxqPizAx604iQ7zu5lBvsaTaomJqw5y8Zu/bHHXDGoUrgYZr+YeqTHpDOejODBoAA5
00DT4YTJ+Rzc+H0NcnU2Eq9FIQcPxZIPOkI6GrAryx80IzS2XfBEbZ9qmOcp9u06UL/aQHfLF9bH
IKxWca3IA8eMxn/1YYoITtxjOPnbEa/jSxVD5t2kUdu19csM7bqH6okO7bpk0xCx8US82d9fEIgt
7Un00ga3Zl8mcgBCeL2LOmtOE0Yt8zV6TqH8QecuFE/+yKl98tcNsm6sv57DRV9otaPf1O89MmxT
GZJ99NPBGE/fxpHd198eMJkUQh1i4CTNRWJqrrJoqVx4VQsTbC/tGPXV2dIYrhV0eReTICdI6rY0
qq7iP+gNCfIV52axljMq6vnOJ17sffWnIBbnQatmvElq3u55NEvffFEIaMDJETpHAGXSKYQPJb5p
dmylS4qsWLXn3eLvK8/iKcFmh8Xd809WTL5WmND6MQD2Md/sjB4KSIM4WlC0Ddmx4ktojitU1ywP
pfTa3PhxL15U2C/obtDV18Oll4MMkhR8kbWHgjS0WNYgterJFSc1m2+J8RE4v/cyTr6ufYAUtpi0
0n71aBfjsYt8DyLNOpQNEo853dFUxPK/X/Wq67w11QsfFeaJVdvgP+BsGm8wacbf8qaKbaubATDj
/iuq0qDqU9ZgDT0jgK+xkG2Yt5WgGtErDDMQOUNajL4I+gwQFNc+NS1EI/raODFuCdorePAee7xo
9HFsxo32ufSxe9MsUrTznxAttimaVzbiWBKjcFaw5fh+n6BhNI96PrQr3obvHA28uQyiVpEMpdy0
nr2usg3KocpdJ1Z4i00pMXo+x2qJ6y7TocZgeYE8z+Y0JsQdvWnb+RVm0BH/5tOkd37qlCDzPfKS
G6uzZUJkzTXzhjdAo576cHtqF5TZS6aFajCqphuY8QeUhwxyFYtJ2O0QhILeSFolyx0Jmq2BgolP
UkEBRJEBN6Wz6duqTFD9RAcYzyqLEkVNtim5NnVjsFeRGu2NuNOGd2j6tuNyPfdrUqWopmld+A0Z
fPwwa5MCFjiHJ/GtcwFUQjj1BV8T2x8VU57JNjrYCkVSj4APCch8Nk84xaVB1dXBl3rZ++lqtqHP
zgikcDs6A2ZAFWHaROdW8JqeIVKkY4E+wvhb7JrGZ5So2r8ACDXZst27tcE+jhzjs+h3OeRVAJ3j
A5mCir5smnsx2q6BFxz7uq/Zde/VqwfiyBZspyDhLboiNWmS24E6iv6a9RwvKKVVTgZCj0g6s225
4zVA6D3m2xg/a9LLY1Xzech44MsQ9ryprW86n9tHiDDQxxMNWhy5ltMQlhtm1qLQ1dLhbdcOZ0rI
sNiSek2o9y+icYwUgGbH6OijYzEUbhM0+Qq7qlOnaPdl/dvuGBykLYNPNxV4Re13H3aToOwaLux9
G+EQ8C0iJNwfJNk5KasZx+MT8GjwPcGi0YOBYhjVqOyZhfTeX0N0UJFt4WGXHxM/o9O82Ud0mnZ3
gdeNklwavxZlyNR8reN1nU4UaVjTsYa/Ut+iuzXedvVWtYVaOUnKqUIeXIkNzptyNiO9BfzvPfYz
jFq8SaZLp5Ilj8bYn38b14dtgakwtCOoDDqL01vMx1d0ntqmRBFj1xTmN2quhMXid5QmWshN13ix
/7h2XhI9trxNTqxzaI6ik1YVUVRB2rJutGLXFbYRkbWjqaO8WTsO29w67g26ACCfHTE78UyKKCNt
LmMdYnAxd16I9Xp0K5qHWDOewgVB5I/xgsXxGaGYOLimXRRLZG/g9NTm/Ubhw5SJYs+qxh5fCGSE
3Tskj6DeSNS8fIHuvO0e/ajmjzi04AyySosGZiKoCi7LoCvxCj7QKr7FSTX/HGuEbRRurRZ9cBjD
vGniMYy4smsUohk9h3F1LRzK7KuWx/GEMkF05tsaanQzWKCRtBAu1dazNGk3wXiqauq5n63c4u5Y
k74VsKb7cjkytPJfHd0o1jyyt5NAE2JcR3DCoFodU6hr1K1L5Hjj8G+XdFF0g47DNPxuMSEa9go5
c/fVqEFSnYU7mc1GFx/EsS8BcQv9EiwB5gABn2M0QMORt2f4ZfcBzZWI/pkSuR/izSXX2o/5jxCH
5ZLP61YyiSYdskDRCw4k+rM2mTAvIEgrGzjU+yxZpmv0BJG/so3tTQzXVhni/8ttuMd5PwFjTxcF
iuVO0bMxzUgPi6YJ2pJk/dJBY/DdMRpBfeAZ/ENoiC5SJQrdYqe/GrHBaQG/6x9WrfIc9Ispe7F/
F+s2F8BbmSXF/E78oS6uf9Rr2JZeNICSWi176ck6uA6lqU26Y+e9aeOE2nQcNaclIpPmK4/59GRM
gGCubWBA4sH8mlVJIn7idno/GpFokZkanOLFIHF6DXaIZmRPxlcuDSjMfHfmm++svu3UuB78KMSR
SnZMr6UXjHODjaHqg6yKOwyoWAWMK6TPbCuSiPtn6Lb5yQ/m+hjUtD/IcFCwPXL93A/7UtZLMhRN
jY9JGzh+a7SDGW3ScFv3k7fpuM3QM/aRBlq1Fz0pyLqCrjk2xqHLgjS/oVg6OuQMlUuVErfjpNFr
HAfcOHm3vG/9Gx+egms0OUmxBW8NMruTB2Z1XWBbia90QAiaXQ1Nfjc6xMGVD5tfEqJFCb5L+BDt
dX3b9iGiJTFzzTVd2yhldtnPY0TWolYqKYDTM8jkrDjNrDFhk/oDRZZvZ/0Ey+u8tchGSCgDgWNq
Dlun4VKb8ey8TJWFybBGKy7BMS1NEJxYdFUwHBaxxvc4JPNn2VR1kmNJUCpLQkbuuCfjOCVzH/2q
PQTGYTI741S3KaXSsV3jFOcJAwJUMsu8hYDowSYjxnnGBd1Pj3rbDYYG4kfSrPzU7HF/p+cRSskB
QYp5O9g9HxsA7tfQ828AbjOvQfU2wOpwn9d+wa4Zo3DGsZPT+YSmfgBV1YJWxIipIGLv095VO1pS
PRLdkVCk3AWbN0CPJA6qY0Ns9JUpP7iiup7gwVbVlkVkjskbNBM9SNNySFwVzIpwQ/Iln8Ftuh5l
FP3Y4q2/EQ1mZ7LV0TnwNtJhNKmXawHFX7EhxO5c7UhORoqpQ1WAHLqs7erqZg4i8h0teGmysYuq
37GqmgyywC23OHVceTGZ7mKcWJ4l6xB57yH3gcKYU1O15WFD3gxPwUJYqhHff90Cjjinm5lQujCK
WHzPj+S3xuvopa/jdkhHGc7XIoq2kxzMjA4+tvwvghLvwadLNJWx6DAvRXT/gBmOWuyRbc1bozXo
UMpM3XgzoQ47Wt0ulzmk3Zel4XW2rRiNkgCBNktf3zALwb3DXnDgZOWQHdb7lbfv0C+hwxtwPIWN
qlEBd7RBo16Rsol5M6cj+CmZ3np9NcWjK+dpfa4maIl9NGNwWujjUwjL9t2+Vz+rbV4hM5PI9G4G
fvAW+OXbJZ4zzOpt4TDEO/gJc1mP/fW6mRVmvbv3aPE1RYuTig+K1MuOovupg3woq2EOhsdQ6JLw
HRRWuFfSMZ7CI5IsMSX3FMDCvty6w6CisVQwxl7cvGg0VSZxJnylr6sw3gV22bdadwyXl22x/tmZ
xs9qyOyLpN3lYXRz8JbU4u62uJkvYZQE6OloFqvU7xqTh9wnKU6eNJ8i3V2vURc+DjWm2nDrjMc1
WpMjgkXHu9Ds6ynxkhpntV2jGErsQycBjB2rGSOivZbbHwR8ujKBZj3bYrNkBqfTLHKgYXCawIk+
Vt7Rm4c+9ZHZgC3Wl2iCbd0r6dxDDJY9nPWkKyU69V8rtcXpUKGjm2IhFJiUo5sajNV9gI229AOM
0NM9kqS+oIE3gLziN528MQjI4nfYuse+RK7p84QzcbXliMiT9sBGXeNHz3sD02/aOskqWqCS4sFp
ResufOZ+s+2HKvQ3d/FbtnrPq/K2rrRNOA8EA1axVvddZFdxQ0FU+j/qzqM7cuxM03+lT60HapgL
N6elBYDwQW+S5AaHSTLhgXvhgV8/T6Q0Iyl7SjXdu9lkVRq6CODi+17Lfo/RNhkPI+d9X0YQgYtO
O2wDBBWtNSJLgNNEuFMV4AGvCYR27aT49CTj5RuhsOOyaW2v4+RLzYW3yMvMhzYDm9i17gCAwdBO
K+iZRWbOrngNKnOzdlS2iqBfYs7goO3c3jh5M9l/T8ICSTouszYz4auxtrP9ouo0v3M0keQ/aFjH
m6g7dUsDVw//VH6wNZWdFRhL24xc4RmZpmOvlDEEaUL4y9PsydLZxagv1oOJNd89peRP5Dz8u84q
rmI39vLHVV+E/HLTIam+hD82ZRYYPnfZj1qMVsUUP9HqsvXH1jGjuV91i1YLk/aSSS2yyRENjEW5
d+gna/d1nsuC+EKgSBiGjEO9CemL7tb9yCZT3aVrPM27xtenGjGAmcanNkll+krObis+JiStUgOc
Lpv4vu4ytGBBXZeeYAVLJ1e7LNuF+1HBAszDnlFq6VHi6KR33+hihikLEtiMZt9RCyBB8cp4eNPM
uS+uuFYLtV8pDFhQs0soRxt01f/0pUU2blWbXM8VXQ5JaNl2rT8rratg+RZjGTSCEpq5eAfDUjwM
aDsi4V65pLXvTaFUfzB4kMsnf25pzD2WumDh7MpB1gfeAQpeIiPXZqvBqdQ06pNQu646zjFDZhZo
7Erqm1XWlXu2G0Nbn0kTNdors5n7csOFwdsaohjl6vd8flNHjWD1inJSB6ajo8+5eGpag5MpKBK7
NL4A2tvsiTuxGR8wlF2axpPYsdujSUwHkgOHai9QaW/x3dcFoqt6asYhKyK7Zwu7S9baUVlorg57
icZqI/eF608X5stZ6ttYUjZ9y5SjV2AEvjIRa1ijZ64MY95QwizSsXEzFpCQV+4sS0VqnjfIHops
tegDskp9SJ7NNa67TR3rRc0xP2rmrRhz0bgB/KblngjdWeR2skip36YNJbSc0rJwhivl2I1dBky7
q8Z4UsZFdsi73lk+xhF0lynd7WbjUeuSZtinYnIRK8O4OeuWZvok3qOFc3MAAY0M5ydCGP0ayYkt
imOTWvMI/zv005Pv6SWkneY7elIfqm5iZsyKxe+PcWa5VmCtNmEiKfuHvIOkkUCiyqtiawig+dxM
AS8WeW1uOlxjnX1dDvrkT1e8gWk3b7uUHHKxtd2snL9p1UIkSZAavdUMWyCpERSjWR2jeEvTrsxR
1I4Jd2i+wPbdMF1304LGxHKYdKw0cSqY1q7QZc5JvSbcsTY4C4snOopGondJZU5qFQDU4N2Uvg+0
fkBrJqEMVit32y5KRh8RXACx7g35ZnLF4D2Sc1JVYBOtGIpnqSFiugVRadVd3uax9wV07I8PdpFZ
9lNqcJs8ymUojHtPZ83nrk6JK/tOdns8z6g1qw6gi+iM2bMi3XZ67zTJcU7ORVp4ztkQa6budDmQ
rFk2czptyrIrFRS8rsd6WNRy6E5L5i35lWuiPLmLbTnN35ZBpjkMcCegs4fKa3ly9OQWVLbujo9r
iW0svEi57XOailX/9IyLk2UPYF+4kPnx0qLnKDU0Xp45yL2yMltsTSp7p+9+N4l829d+LE4qLsas
DKXV2dN4QKWS+NneLudhRYKq1dkiw1Z2yRy2JRswCN6KjOyI1EIMVwtNXHVyU+M/Kc6d3Q7es2pB
XwIxV0uzUUPfTxuCS+t6UxeLfkb2oN/nZYo0xm+Re0WZoc1vldajMpon4PdNPbEyxdqaPFgQ67SG
LRXqGD+71xIOGyBY05ygcGqDbRCtXY3QzR4Pglt0IUh2EMVu4hJXwdDjajwChVnlaTE9cJt+VFYD
phqbfeQsE2K82ZQaiHiZ2DbPCNCx29YkcOfaB/f3b+FsyxGtEGWspX/DBuW21Zm4SWehT0zqy6qH
tI452pM5JfN3WXKJQYb0yOuuxbJMKlyXwswiVFFTHGhuxkJlXi7RMhzp3jrbvq60i0ZKG57ntVcg
cLrPj8daUTuf8O92d6ehSfZ2MtGcBNqtiY27BNq5Ybn15RQh0KhVyIOBOZHyKNMkEj42UXkEDfZh
yTlpZwanVzlP7ptvp8X6BGcH8NstuMLsTHe0E83Uox+6NF6fysKKvbNEh04fvayztAhM6PP8ri/p
zg6JM576kNghiPC0NjSeyu7YalU426TdMl4S2lfyJV3r2REcumECU3LO66Ksz7adcwWMPV8xtH1L
Teeusld334DtUle+DlznbZc18rOgiASseCbPa9+orMB0rRRrDnSyLHdun9jOrTYjtwxt5U4Xzh5Q
XkaNTUFL2Fd2RaIMMzonbGE7D0K6+isEfpWDwEgnDsqpGAif03D7BEOdGFnU2ipmiXDW5UF4jWrC
1bXWIowB9pwA5Y6hHVgO6vfcFeS8pUID1dQwAGhbm5PaCNG21u91V83ATIkOVYHL0qvziicsIM4p
tyVqa1L0J79irxiEurVt2ykOLVqFbpe7mkIfVSv2rELTLsaTMh2hwElS0PdLlVFrl8GPikCTGVcv
hhGVbbsYRDYkpl9fX0Q82ODpBW3cV3HTNXKjLap65anWFZvY5t4o9aoWZ6S3OiJHKEdUiGk3rKEO
4eJveCrMbkSTxvDDiVUvrhIObraLPE8/RWlQ3oEqMEFG6tiFGU7tuNR8j10M6lEB7YVs0W1+XHx7
cH9Qh9zdSmL7xROKlSG5ywZaKcNlsd3n0U908DSV1jNxj04Oogkh+K1UYHNIODNxEtQ/waEWzcoD
UHWX4drSnQbxi1koLyzrtZr4pgtbHFyjdObAZXHqHnm2mHmUtk4pbmSLrCgsGX8gtis+QEcV01mP
k7VUWqgnxazt7EbTv3tl071y3FvGVvCKc+sRkFtsrD6Rp2EeuiFqem0uQzga/wZ5XKUFk7HmX4N0
myooUrn4tytCxU+6/9hvXKcjuzfs7QZNrF551BClvkvVQDN2OgI5oB393qrIJwCBtRWKWqPVaeYt
J+LezoPpLDo2BI65Dcqd8TKY94aIsszv3nio5PkWqFggmXM08zOdaWtE8Dl1Tr4bejD3kHQvLrWW
apeCjCi9oRe0HqdmU3k88ajOWNoT0TpjczASbfnegndDpttGvoQpCRDaPlusBnG86RjpsTFSnmGT
YVZuhCghH5ij4OO5ctx6vtHQAnphpRXI4KgYHq98NiSnito0b9e31C0wKxAa9uUkM7gaSodV7Kda
qTgN4Nt7jmUIUu8SMElfn9baso06ePHk0gWUtI9j4evOMQZthyNbecsYX0EHUK8kw8vSkMW88wnE
NpnZWaUm48Zm9JI9AtWCt8UtPG4ROm8FQLcP06yfZtkp+TwrXKMeSKQn+jvQXr1/bz1oX41rsHRo
fs0w4DFriJhJuA7G1hgwa0760Ch/U8/CSV87e1gwYzVGY2QKVRJnNOBKgq4tpv/RHTWDgaWp4cP+
B0n5Pty16+1QkJchj4gVCazpImBJKPRWvXqsLbqD7GUY7vpF0zdVmsFZd5q9oToH/TlTTqD3mryd
Fvmmz16/hZkZ7vXC8U8Au+PrFJv+bTnpRhHo6wiMU+jFJpGOsVXKXPa5mOu7RMvTvYHeJ0hkOQZA
7ijD7XJ5QCPSngfEKXdO29uh1iGUyfIKyr6Rg0Urh7xgt43YA0TJZ1zp8mEcETWlyeCeFPOMFZQo
JngLAD7KaZ7AwbP2eeCuoVVo6ugXdKq9Ncr4SaxJsvV0ow4In1uCkY0l6FsbpKMR6XF1bT5LIpvn
UvfVt0Qr5kCJxJBwa82CPtcCI22sIixHQwtnD0zNtVMn7OKiRQQ9X62YagLW4TVCz+ncCoo6HhXK
TTIgs/gPDLy/Z9z7GTn6D4aOhpYLP85cd2twRmwcpJRUZTYZ6kVKfoMUIuobKk7j4BkKa2zKHS5r
PLcT0Y1N4KK73fcFMieSbv/QBvJ7OTs///wfvif6EmgSX3DA+VNrdtuy90R62/CIA2s02TACQNjV
3hORTq7u2CfuEELjp34I8dkMf2BG+R13z6/5zAlDCwFFrbtteJqUUZY685Ubo2q2DC4eNJOOd/jX
tpff8dT8mtLcqm7phGU52xUgy30gTjKvIqOCmt8XWQNl+K+/zO84wn6Na4ZYVn41mfYWEN1EHWPU
GwWb99/8IS4v4z+8Z7K1x45kRns7uhUsvcH6m3BmyT8K2/+9F+kXs1WvElXJJCbHhz08SNvlEPv5
NcGrf5Sb9nsvzy8Gq94weuR9jr31hNrgfUQ1jJ34Dy6m3/vkvzgs4xk+0Wa13SaQ44HXjpwMKTDl
f++d/cU0ZRbSsheN18ZcK6a6HkiwW5s/cLn9jhFa/8Vg6bRGNWF757JJQSo/uzq7zCnOQhQpSDm4
gRwwS4PT9La8/u/9PL8YLz17VsPkVhiDjRlbxrCI0+AO1v2//uzG5UX/zx4z59e0ZjdfLGdcErEd
8li5m05XfhPSB2UXn05VMx7Eykt6BH+yM28gq9b81ehWPY4cM7eSUypymTwKodosgoGbtOSvb+O/
f8z/M/lqbv/6LXR/+Q9+/9HIpc0SGMx//u1fdl/N9Xv11f3H5aP+z7/6yz//lg/62yeN3vv3f/rN
pu6zfrkbvtrl/qsbyv7n5+fLX/7l/+tf/tvXz8/yuMivP//2/llldcQK3mYf/W9/+6vD559/M8Cb
XPOS3Pzv//hF/vYvLj/Fn3+7ytamfa/+7x/29d71f/7Nt/4Em2g7Bh2lhu2Y3ODT18+/MP9kAitb
wnVdjwrvi+e/bto+/fNvpuBjHFTPJNTotuFeAqy6Zvj5V8affOE4rJkeYJNwHee3//3d/dM78Pd3
5N/qobrFZ9J3/EzGz6SMv18trsdY5aBZQM4g2ILtX23ZFoJWxqMYeKmwnqWjP5vZAP5ONdEk5jZ0
sCwF4GxNVN33vujCdM2OmdfbQRejP8qrCn0FD9Ae4eg8npA22UE1YYlq5ze6I+Cwl/TbCueqOtvd
V/7W8Gn0MlyssYWz3KiZp7HZo4YWA4SDUd5qeqUfNQLZyVjJzG2cGsi5ICHCfEoAwutZPyTDRx63
Z+QbBs65cQoh6LfTCPVmXNxDfNN2ikKSBS7JsjflkDRTZUaEy+wK9dudWYhD0aewNJb+4WR5YOKA
wJ8EQuZOWQjO7wb60gRUUvQYAhktK2QzMCSwOxqr3y6dZqi8Ag46f7Pi+QWPQR+UnTsGFKfBQOnM
vnrVbnxebaSF9YdYGcUxBE371fW+K3s+F/5QhFWVricWhSDWRwBF89IkNlk3Thl/uUZ6YK+6rZbH
YjHtyIz9Ikrtp7xnzU/N3ggdxI8hY0sDKYWMqYgQPD0Ry//JSMxojSePofKtzyFAuq7NAvcGAaDa
QMLDpKEH9nFUBZPXzqGmq6ehxASuuc+0XqWRp/xPo29BBVDQciQm/OP5uquX/YiPLBBKO1WO9Tpl
8puf66+5MJagUtBk8QRhUZ0m17lPvfacdN0d7pN7Oyfn8l3v1o0gvmq3zM1Jgf9GOByJaHPM89As
RsjmcAJ8vOOhMu7G9iFdKpR1Q/9t1YujJcovBdizSRFjEj0GflGrj2Tye/DmiemU/Vhf2hfTF6du
SNF5QUHaQ0qPpbxTPpJHZO8hzABmqdj4NqKzT1ePUF6oal25XqBn82bWev1ubPUbImu2fT/bUW+b
XdgjY49Q5CbRmo0fKp9vKPaU26xatmUJSb5OCdbcVTRI9C9F0Txj92vqn5Gbo0e3YjcA3YHcZmyw
xX085x9tHGs7KzevB/4bi7g95dw27LIXKfRw9FxcnuTVoTq9dPki0EQ59WSlQxNiUP9RWwooy47P
asq29Txf1yhDNknzUGF3XcburmRo15aT6xNq3CF2xi52dt2JC6hrzzZ+42VtCGZS9Mb7IzB5i3jD
vCsSrhJhWo+WUz2n+om6y7MUkIaWj+DOX/LbznvRxjUy23pPp8pLlhVQG7bZbwfRpGGmmjtjzAd4
APSfWsOenNN3IOqonlCeEvv9PtTNVeyz07lm+aTc5LopuDSU4a0BTZokZVtriA/bDYlPBi4miiKs
/cQKFH/vJQc1escinp+W6ke2FJ+TQHm4ypumLb/SxnoY7PEhqSBaa3fdwkOuxNlVSTDo477Ay4el
ds3hWVUoxvW5BakUYjpordUFncjnoCSLO0rnu7w27HCMs6NZ+EdZLAnNBDYbw5pjiJ+jqipeF3ht
wES29OKi/v2h+rjeZOukNpm4xHTpwx7SYe/EXXsPbnFYS32fonCIMlih/Sq+sCKGq5NBHdniWmvH
M7aQErNP20RDqh6nDtJI+fmrTOwf5cVxpq6mtpbf1+3ak5LoYx11G7FNsVNYFQWP6RxkXv002Lzy
ejOgqEsra4dtKrLn7CkX+b2zcvOMmrpi/ziXBZWIQxdM5vKMzPp9LV67wr5ZLJT3JSbbDf2XtrHe
X+66lbM9UL2W4igyLv5tg7XfSt80Nd6jVdQ3S6ZygGN8eYN3FPkYGUMF3eygw2IzBeqbFRjLEh/w
rzyIRGBMxa/clNVx1MfnYoqkVyLVdHUjNBuj2OL6RbP/Y1qTTV+axo7dZL2FePaSmm+kMtoNKlu2
Xne10MXB5DUuatVhzjfO1A6R48afK6sTRpzGCxLxmLg8o7RukEdRE2sofXjNTJRI8N/atX1PjeHa
H610Nxju9YBmfKdwiMvJKbEqkujCVhGOCqyJkruNMHmbFsT7QI/5mwZl31e8HqikOlzF8jGX2tZV
8V0JYhv0vron3tfc6ql6EeuER6T5wkNT7DwHh8WSv7ssRtuizrZ4/pqgxlG1gcF79IGhD9LRbpqh
uLPT9Mc4SC/y0uO04GaESzMjhTkk0LXViGB15InGSIrXTHc7FDoafolCIkf1pRfWN3J4Dv2K9kLb
LMCc/YpGikv8y3UsYoyUASAnYowo+FeLNrnzGPwYfTFfjaVLR1fP3pBu3WxibaifSwKmgXYvrJo3
fQgnaOzhYlzlPKnNHjBq1RyeYWW6XVyahSDo2htJaOF1WR9KXOD3bN/dVWl4z9KHp4NQeljosQpT
Na7bcc6HIxPRiUx59V0A4gVgnFPhe1sHinhT0b0bpClOGen1J08ALOSQqBuprdUx6X1ecceYjrNT
7lSu6TtpucamNYUZxaRnho0l5ysDheAymffahMZJT+Mby1uRoI9HA74FS0ylrbd5MnGJ5Y9KLB9W
vFyaR3xktHN97RQ6hojWrrZpmmYbwOMi+WGMGm9OXgRdnSC+GfF74HfdykUgEnGmfLNMd87olh8Y
rNB52OZ2Bc5GCV96oSdiLEK2UZ5V25Xnn/+Xr2Z26DlQ61Uc4KjXb1qMXRW/lbGFoj/4NVCUN5YT
la6Tv3fRhjAqreux8MpqZ0g8V7PgCoBQu/aXJDu3bV2eyLAiBqDWZmyK6SkGhzkqwt9sheEZruHQ
L0sa8fAon2cXRhFHfDgrasbs+HpYugwMcvY3njLNU7JWa9hPyyvX2nrddJb71GvLY9ZJEkWRoaG8
MHADSaST6mV1h+zK7XUYO68iwuF2Rq50C3XfRhWWsLOlyzsHiG5fX+zYaD91xotZ8vz0Qqc2h0dc
vHI3ND59BkWZPmCgRZgEapj1XnLfDiq7s8zDRaBw+vmLDeKwHyvHQ8bmku1vN1Zkcry0ajkpo3VP
nEpp2921tYXUq8Mbrr5NI7KjJcA/8+wQUcvzHDP2ILtHPnoOF/tqIkOdrAF1nMz2WLeAo8RckCyA
yzQkd+DaXiROyJUupLljd4qnR0Bje4cL+ovmn2yXXMKvbLiJAC7Zginydt3k/xh7fsja5NKUVNo2
3CtbodJ3ff0ahtjeSaG9jUVOu4dVdRFZFW5g4Ms5gCaHaHxf0qzsD5bfwo05j8iU0S5qMBNINye3
3hVlawbawPFYA3OHA0O13rnfuwzJAAH+0y5Xy3AePHc4axBmZ4QQCPl+OAN6LUJIdAOz7Gg5byrW
ttY6YIRu8o1nZD8wZxQhksAAfXMf4qYYNqaxwIsNp7T2bqcKl31OTMmm0VWIe2bXm/6dgrBT1eSE
fubzWOizZ6UTXeHM4kLlM0DIPEwEE/hstVfG6BNusoodjRlDeBHmGoUMRlR8VY1eiav5B0sL0z5p
nsJY91DYd3FRQ6rO52ZJd7ozKxwH05Ns5merM69iFF5722jRzRbbyjDSc2oVe9Mr0x0Fk8gmV4Iw
YBwCkx0oAqb3SPa6tmR8CcfV96OZ7eGfHruMeA8mR5RcgLdZ5m1pJvhsjZW4EbHXkVvawvUR5LP1
OEscuG51Rlkg3BybvXGYJmRapiweRpOoDju/XfhiqC9e447eHtT8h6YHTp0hDzihAhNnyGCFAoIt
0mHNy3g5VQrRNDwXuQ3ZjhSINyXdK2g7+pDLN2FftoKZMi6cNoFq0/3aWR8YVMbQqrUnhfrKwQst
WkxURlE8c9o+tgZzVi8dnhmV9a2OyVKp3VtsDGaYu3a4rHU4NdqD0gnBcCsXyWGGlriVgN/WLe4u
SPS4vPe8+qXt50PGLFILfQ+Mvu5WOzuPuoPEJu4vdqGA1RjsSeUgwf74uHTdN6cwP5x4/uoL3JWI
1KAZCHiohbQI8CSuvVp86qlxH1VddV5kGjVufdQaApFRbFhRnhXkPAzjfp2cp4xNPipl7IcFxF8w
JzYcfFo9NmpaQ03FMpTVB1FD+GI9TNcDCLrRBSoFZ3MmHItahh907PaqXW9XIshzy3kcRfkw99or
zkkEcyDmeMmrgw45JxsuWEO4zDJWFg5r8bkWmiB4ZzoxoT8WnJxRu9ZGgKPsOkdgBPvx0iRP6Ncw
pT815lKFl1caNuN2MvzQs+2P1Gi+iGMwwoIUtLliQEzHl7wT7dFPkiSCI802uWyuKH40N7rh7vUa
bQfRKwxyjWaWUdeaY4QRIbCbogy4sDnCLfNMU8Kr06wtYxfGFzx+lxW3SreQbUOYqPK7N8dNoIvv
wtTOo50fjXTYsjPXYacl20si0dhgVTDvRpEfvAEGr6zzD5T9LAXW+jIWt4vNO5t5iMdnNLdBM2vn
xLVO3IcMyEb74UqcIeOIIp+oMXP2GIybF5sZaFy7syGtKYRovV1Mt7kSenzwuzYh5sAQu5ULo4md
JHLwKgRuuTwayJiZaaEO+6u1umiCPXsrB5tXkv2/zEdulsI7iyJzrxbNfsjL0gnwSHCi6c2eg7E7
mS4EYeeEaoj7E1vbYaULLgIm64LEq7eWK2/a0jtlNrEjnqMO2nwZYtEsE62xoqWJbwyKBBBGBA76
4rBc8KWkQ/zdor4HfwnU27A4QZ4u1sEwX8Zy2WOkyQ44kt4VJ4Y/BH5CeQ/T6bA1ljrZuYqh0iYm
yed7HRDQVumyTafnCkv+NiYTe5tWLoER42vRzdeOp852MnyZLQaZdhEQSMMtaTfWNekEmwmeZudZ
LEx1me8QFTHjtQanVffIA4p5SgUavgHOoS7bgsJcp/wcOX11YTHVPTtMudXwQOJMrT9hHp5Gb+dU
+hh1HsoFJx1ldKWXF1+VcZIJiXTKjL87JAKwB3oqlON6GBGNQV/NG54cX17uHnyf4FwibKAkBXxl
gr48wO3HPZG8EO3yuo5wclJv37k40nUlMIDpOdS9SmdjmyO8UIwy1Vfj+lezmfjbyY+0YjxWsX6u
FtsLjaFGeW2WRWit+l5aqbVv0CNla3wDyf8JOJNw0bFrNb7xQrXQppr4eWZUD17HIkl41gA+Fnr+
tMV6z8pQpc/pWDDb4ngIx9Q65D2bYYwgMJCtNgQW3g/EX6+EQN+sTnHlJ9LbqOIHfNdprnH+eVbn
E6mnZdiezDeEawUKVcxH5IXdlbmjA0z0TONaSrVa/H3Ed7ApRAGBae2lXhZ/xeb/S7DrY8NJV/0z
yvoLMnuVfbQIDX70//Jf/X+E3wKuCqDx3wdv799zENr0vf5H+PZvH/VX7Nb1gGgRKgtoKgQul4qb
v2K3jv8n4VmuedEsCx6wl3zrv2G3lv4nwzBJJyHdT+gmIMLfsVvrTzphGr5vW5buGTrJ+/8F7Fb8
J+xWEJmJH9LxaGZ0LddzfiEUGl3OOKD7bpswq2+yH0h7keQrg+wxyg9SMgceK/QRg0VLTpHPxESU
IrvOp4cezvuhJZ2KSuG9IRZzP1rtu5WZ67EiAyqoEiE3NBd5bNjxsPGS4ogujQFMWhZIk/9QmRm7
IhqQYcbTbX8OSY8/xlc8A2VhRzMPVmzx/ncbsvhTRyVNBspN1lf5eSK8a4+1kWQIbvzjjFeBAzK5
asm92yRC147umm/IdfGii8YxwhxvR0M9O2QCzNnOG23rhE7hoLxSnZK4Z0d1gMNWpbZxkYMEoAi/
SnqkavFkNjcU2PGER9eOLEJwUKOnvp/KieCUVHuscQBd9VPz3es4WGKs6tvau4jKh7V91a5TZ+eP
wr6yCWLACkVdXW3V7blM8+EGyhzEUdTmd8OXuwbJ9waZ2Bw2LWcW2os46ghPiHobsGNK8vGm8GBa
Rk9dQzO7GEisN93LQBibCXyb4LazjkOMdcDs9z1CuH6u18/c8O6duHL36PKMY7Pw/XvqdUSp+WZV
OoM8VQnPxnBA+2KfK9C1qLNt5Ou5OR3FuCCtmMSpyPTvej9Om0w62W089a+JyFVUce6QcThTD7U2
EWK4+MB1XgZQBfG2REpxI90uxhviVEE68sUkNtpvcSK6jXe8CDjOue8kO2pmlyNA03cWzE+sC4DR
yjLDag4lQtLSmvx3LXN4m6UTMA81FrkncR2uU3212L7HwT29mRjuT4XZnV10UHVtAcOZuJ8YNb28
ely067ESjFtNfWe3K04TYz+MQju5w4uRKDTeZdqF7Q3CHzPK0DzNuMJ2RXbpYpxe0tWFyhfU5bDI
eGW59yYyBnQ1pVu2lNfJ0ZIjRv6cEWw8+zom26q1HoCAumiYjP4wE6l4U/stokxPYdezlnJL6tEQ
rfhELlET1R7hEDrEt94BG7cr0zqV/jyGK9/j6ecv6JkPUpJu0mUXWZIz3+p4g9tgGnGdJWOdn9Tq
vnSj1mDeKJOzFbPz9Emd3VfI9W2pfXMRfzxnmCESz5b0KGc7R1UEceqfgy6gVzrbDHyhZUdQ1AFJ
UvFesHV9h6b5UO7I5IRBPLhI3kLyApi/bTmGRueKe1YV+74a4icrT/Wzl9r2GSvgxBu+1OeyIdEu
cdN7wjBu07FOz87yVjb+dYuu53WqdXmdFQcJbmC5zfKV99kTW+JyR+rkU79m8slNvFCs84JzxiQD
ql7GPX7zW2Q43bmRPQ/KIn3J6qS8wV5OrgGwXRB3FtlFLe/iXA53WR9KN83ukEwbW1+vtG2X9UjO
VH9aSvulSNbmVMayORmDcTbzhblJj91Q6vZ0V/a5GSzaph7o5EYR34SMnGU0DD30zpCnQKndGuYk
Qp7rTh3tQRa35hDntz//zwOCDbOyUtuff5YS4XFtlgnIJb0VN2sKBLEqYz2xjZOk78v3GbduJFzz
m2f2T7i4BdqR0rjShylhtoi1g0S7HpLM9Om2fhwCAeG+X8VDIVns+ja1wzgBSyi+NWnN5iUBKRpf
fh8Soch6A7muMGZGnpNsrKzCR86dezdL12aAvl8Bd0O7GRZCzRIVoTL1geNL55jlrMtmc+2lrXE9
9cvBrtrlkXP+0+q0Q9tbElWizRI+mkzbArzdLAhgE3FsbONSGtc/f1n11bhuvNSKDFZ4TcebRA3Y
GDAkESHfXhPpLY/AInx6vczCGcPrpYKwAlDQzWiVJgsniD4nvpm3xz4rqn3xnSib3fS/iDqv5riR
NYn+IkTAm9dGo33TNZ34gqBECd5UFYAC8Ov39GzE7gtj5sYdimoCZb7MPBmG8+M4ze6ulZ2xzauk
yrdlBZeDoVa/n8rhwGUn3DMOYWyT3w9MIsUE0JXDiXt3l9wXMp7mRHIUZ6A+DHsRussZqoPa1Nkw
UrpbdYwF0+Cpi4ihZxmExoybMPA92m7K2boZ5XKqilpxJzB28E+7AyO/KLGzMwuBSHovKJNh1O1j
kAHgbNrfc0E1p7NaKYG0ADRpYQzPgj+Ce/F0P7FGD9MdNFDagNzzdfoVDsO7dGfgqybHbNJC6dbx
Nay7gAXJb73t5HLvjPDhYs2PygOG3wTJx/z0i0Xt8m8O1AD48tZBhYucvagFPnZUEnr2buTI7Ncw
lQxioKAntdMjfi6dee6c4IpJHaBA6LR7zFW7qsAcZ1Zj8VTnHL4dJAOMV84fh3Gwra6uzLJ9qpnr
ALi8VIb4sPH5nYKutXy4RYCu3NShosu+CCHag0uo7+yCMT1hZYgHHOPX/76MvTtc08yuGQj9NFVU
XiI8doPy02O4WnOsav0PwS6NcaXlv7WFYtJ16iiw3W6DBs7nWBbpcUJunVzlXmq7AZnb1G5cz1P9
YAgnnt2A8Hc5evsUYONtThuJKiv1T8a3L++F5PQQPlW45p8bXgNDluuF54e28ibnnWwMknSe4nm2
tBFD19hGpWFc7rnmq+PU3J0i46AJ/sU5y2cyeFl99Rqn3HWkf7na3vdYrNOELcwWiYG4JatZc50w
kcaNEr99qLxxkZPWCuyUMOs4X+uyuOatrGFzoOSOpXjwB+0nbTOzuq9hzdYHLzZyoxjiG52dvfou
SEudMt06F0BiLHVYT02GoxeHDXLKo/fRjcg9LCbngVHdPMM+jz0/AEOMAJZtO148mLhooPWpgrf6
osIZEKlWe6OxzwaT57e0oGM5u/d3piOUm8XI3jus16ccxz0cV3le6JfeGOH82ldT91o/T7asEy+z
2ZMnnx1ObyOp5XvRMTr2XYZcf6qiHPd56ald1eMsZ234WgJwZNrEuLvmfy3ZP/DLFZD9Miuhl2vE
5rarjGYP0Q2Mls1cMWzoyixs5K1xRKQ3NMdZbylupddAYJTocvXsbObCnU8TdI3Sm9EBiMjnRdSx
VqlXyCrGBqyV/rDz4NwR7N63VWYepecfyeF5vy1bNAzhDXGkPh0Ui2S2OafUBFmR8J5d7xb0+rse
FvGYdUQn2ZNb2/0AxHnHBs2PfiqLY258MLypdqGRH+kV4xhW62R1wBETcUvyjpsocmGs64nUY9Rj
nIX2SBAd97UVmtBQgDFvezQYB9bippi6D6LNh3IyFCi8+sDRtzpA/dn57lqd/EL9dWb/JWTy8alI
lnV3di/m0I0yZ/NQpWq4Gqqsts4wfS2r/82GAi0L9w/m+Tlh9DzwfiDqCDNgxY8kS7P66iMdbtZo
/hjmQUJvmDm3LZq6L3evWMmZKRegWBTlbB0GiUzOBvOzhazsX7hPbBD379oAI9lQsfzDGRYvfz/t
g8F5pVw9bqw7kq4by0078cULs2U3OPptnj33aY6aH9vT4b4OWuMSdWZ6aYrXrpPrBUKbSFxpLDsw
Is12NTr6ifyi3jVyeF50JrGck4ktQDbthMbSzyHGSnhKx0f29rdpoqq+WM0nVcOpI9a0UbPrHIN5
hkW2vpiFA2mhNbNYlFGxxYFqbL08mk7O4psnuBaa7Mdu6dT8rexf+E7WszV1Wy8zUo4xrUzusJeX
NIekaVb1MwCbEEcBZ2RZRxBEePJ2LuNU637ww1VKH0k0tHs2BdtjXmHWsOI4fNSJAbCY/G0eXRv5
t/HEfAowQ1B8bpxmS77W64xMFGIGkdIXVyje711m8tSJFW9J52MWCHLgTSv+gGqiEdqR6bWOytdw
zInrisg82aQ2ovnvBGLi0uBCiVvhzMlk1d5JQbKxFckyiyTGtrakzUzeJFfMpYRo48Vsg9d+lZzF
+3oFj4lkBXPizUSn9WbFRN8Zd4MeXrsUWThcQXTXoTLicSjyravIFM0FNIK55S0NjYzDVzCdBw8U
FEY0FXcMdgLi8AtUayof+jPo7BzbOyJ7jRfjESQFapueEemcKxGl6UriEFQJF519o9RKMt00jgH+
mKV+9EJnfs3kXoEnOUBca8/jQO0TEcnmEBXuS3m/HGT2VN+quoIe6KCcO67RbY0A8ASALqzgBfYI
hznxLsL5sDFglt8+wYhHCRC8HhuC6VyDpTqkq/rUQLOuOE++gKugyLv3rqlUPVSdPT9MHQlCsNKx
MlvzTZYFj1i+NVNrvLldCC+wnWsOVKRPxJQTAcECwQe+biQUoefeYk0L9KKQYzgkcSCerjmPFYF8
gXRLJqIq/X6PewusVgCkNkWLTNYAFPlS1NEDx7RQl39S2LQvYyarpCiLjCiMxWdsGxYnwNK7isw5
pneRvLJ888XOo2PZVDccFu57zT6QpN1SMbsOt27vFs+ZyFimfE+dGSyAhOB92dmgV0+ySRdeQm6T
MiUJ4VjldBxHb3kVU/CW17JJVqrKN9rPMGBBCot5wapz6+nvycXxVIyFEVtCu1djgmCA8Jdts6ge
do7vzvt14OwGCZM3hzDcntlBlpQDOeU8YI0wRuuESWvY1xUD2cwA+Vwj9PzvU8JsjvCUeTQhcui1
fhVrW/3pvZeobp8sr9IvLaZXnCvIMmKE/LX6gbkfC1SEteUpkeCOseh/l9FdaqOFa6MLn6lpnnoJ
axIIX0k6w8iRStPmvKRknBvrPmSv7L+etD8HndUHufjtR4klq+ScFy39dIqEiDOPrCP+gCYJRnKW
01ztBlU8k7qak8xGVbKt6mQ0zXXxx39iLMHpi4roAQ/phoTBRRkl9gDS0sSwgmMRcAuETwmGry3z
ONvbJvb7KkXxAY7HEYSndtLjeycmcZqis22AwK5k+Ie8/w0IPA+/+acfjCYxyQCnkznvWBaPuiS4
IjqemBnn2QFs49sYdgO2M/geum8hLzX+Hx/Txs4P2RXIiDt7Yq7w5KgwhxzooMs453WIJwsdTR3M
yX3I9E9XNvIQ2folBaMOCOfDUtab4MC7r7PwyXBR0Fs7P0jH8s7F8iKCeT0NpcNgx+3fdF61mOSt
X3ANGLynK96qceTbYU5IhQo2ILweKTw+LKXTIFxFz7YaAFPC3MhW56DcsY1NrDRQKMzwvDSBzf25
mG4+hqutV+HYsUTxWbo8rnPGgN6265ho74xFKpgvbYd5ry7fCvN+JrfHhpuOJGc+Ogd6BUiqRKAE
xRQdSk7YJ3XyaqYh3Kn7pO5tjHw96bUIZka8BP6htfU7dBFn1zbE6VmC8Pn/GQaLFGmNbwvP/Y6V
Fk2IV8q1+71VZH+CZfnGQWkmpsuhzacSovFXc5u2TwLVPg5zlT+5ncS9K41thPyysXwyylYL9CRc
CPT3hiKA5ryglgRXh54XhNRQJ65ZGMeKm0svhEekEqDE6rK/tj6eTJJi6pAyatyMPgnc0ULIbbve
udUAJxEjYfOOU4/NIDMP3EedP4ZLhjdqiVFBlXT294hd7M6RcbE7kJ4zR2NPQsbvVzGf7XHgRLWs
iv90vBTEp3azquskaDJnZ6sGNT0wrIORcm4QUZUsEYuNEWINGbz+iDeAKaY9r5yuZMUMHUHeG9s9
uPeNCYjgNhkGAH3Mgmm2/KhgFAftrVNig9ygixxMOVJNvkmLPH8qsaqTEus3wliDxzRyGQnBVY3D
oZXnAm4MxAXmhqntMSjcuHnznWb+yEW/Urt18R57JQ5g7y+lMdovnU3C1XNGXlHSWclA9HnjEIDZ
1V71lyTleLL5uHBEzk8M7frHnJHOK/3oWZ8tbwSEO4DkWZ64usu2FQOurWtMwzEfo0dbh97BY5RC
8qbA85EQPM7/ToGcUFNb95bn5boL+nW7eFWZ8HLMT+0H2aj1BubsttIkMXThrSfjNzPJOIa5kQwN
VEwbWyPzvKHCYWVx5Gkn+yigGphtVZ44p4xxTYz7CMqaVJ5RPYgafBcgk1tvw+JiQ1S8KOUC6maZ
r2px9CGiVTDGrfBJyBKmT9mkexYa1VXPsLX3HFaQ2dDdfNPPtw37J9i06XFu79C8wAUKymq6kZE3
7QjHhlhBmZBYM3Faa08I/0+np+Xh7ubJgiplToJBJ1jslQYPsWOWth4LWKQ13l5uM1BZOcI99fl8
mhtEJ1KLfhIYb+5iPa+IMnE1zCAR4SrZB2l3PtzQdDiWnv2Vt4KBnVMeuPQ+D4GBjwcL9KZa/Bko
4vAqeMjHFVawLJwZ1k5z88aOhCaLwTBXNM9ZWBVbz0SSc4qz17ByzrBqOlnu2dcxAPvTzYR/AVWp
RXld/f5arV4sbU449dgw//CGWOQiu0xhwEnr3Y388WiCoIPMKxLTZ4BsrPq4Dva3LCuxgze6W7Bt
xtBH5X5dIRrJIDwI3WDVKdJvHhEipnbHwlvupa2tuAjcjIqbFL2xVXdyk/vkSj8nPBkOx2KN9mR0
7UPW40OTasSKRy9Hxuy3VNBJJzO4Jy6tJ5DtsZQ57qWcgGAefOqefZWBcgKjKD0NgXiz4R5vMTpw
v9QOGxbhbbbVg1mpKo5M+d5D14kUyGE/+Df22Ue3AtoeBo8h8bEgkXuEdWwkqot8NIcI2dqBPjhb
/1yigqk7BVu/s1kgVgcFopq2dFfze6TntTHpM6lH75Bn3AMLf9q2I2a0UPowAi08VQ01fg5kTZJ1
NibKsN6NAE2eteUc77UNjjcfQtgRY1f+UpNNsg0PDHlniQ2xXu6UHGwy4GCQ98iMFiWdHY4dfMo5
+52GKV5Ww0wTA2DFhiAdCiEEtgJcXdwpR4CfKsAuGWLvZN0rMO76wJHgp66xZWvHgxhdhHR7FD8C
PgTXtRSSm/tT/faJP1bspya4/tiwo79DZr2kJnMVtwp/LZhHmNRlm5m1cJm64LFr0285UgeAaLTN
lDVsLaVK3jGuOuAiLqlVa36qOuDyxbytldeZNo/AhTAmMkC6PcjGDdP0iWk6UtHSMSplPqbelRIW
duuUpQbGYFYE9V6bALxrQ59Bm4WHSg8v8PvTPmgSDolcdxmnDk5Z0dTF9I0s8KeZ4WamoueA5W8X
8JSx73xrBxOuP/rwmk3csgEWOjONnnE9/hu1thNZQi7gSI+32vKT6FUWsj1xI1EmRTDgva4607Ht
EqJyfYyzqr52ReBQYY23ZNTHSpWSJ8P7a3sgilpv1NuhV/tCu5p8A19KRKfs7kkyc2YDDRUNBlMv
IGv7svg2mGsvllefg658MibRxF3k9ltOMb/5/V/Vei0WlxxnaTE3xVzvD5JkYxr84tb7Tsr7Sfk8
aeBS+gRTOqZM7Pla8UI0D/bAUzEFFWbVCBc2fotYG57mMG5jqU01CXTJvH61xqvFZZBMLz8/Rjw/
tp1fagCC6QefadaxotMKjRm5n2MOxodx4AFKSwaW1kyBgu/aTCyr+WD0ZkCaNOfv5pOWJxTSxq0T
vRG8/hdhgoqC9ICaxuFCYCD0XS9xR2vfOalG7siG2HCaa2u1E6Scl6mEiY7ba97Q5JxuphrnZ2Y0
7XZxylOhomcz8Ham2Xc7805c0g7+mK5l7mGyDxDEXXb+VFVb2TDJnHV/gH2Es98h3Yyyj12+mQ6p
G/BDKG8LRprsv8APTxgjMr0tuzHqQQGd2wn3ACc4WA/81akW0gMaZN8FzytWO7YDHk99L5iS5Us9
t+A3yx+bcafQXQpsQm9d9/7jdCQG2kc4rC9K2/8ar/yh5P0eHigh4wmKXLzhtxfVG2PKAx4gbjiB
4X5xVM7OoQLsa69AcECTbHqMmVgPcfUuxluUbc0x/aE/7ZeHiEGm5Qef94D9nuhG13AYcRFiYx4w
duO62bQpKqQTcXf2jKGLi+4JfKQby0rcyJeDvgqKk1W4z8B0y5h6lMfWZjI6kWXBt2+8T370Gs3i
6vZ8BFkfHQuA2dulhEJBicQX8slLWESHaZ2q58CEFdwpyzvUVnnFKDfBfGIOWHdiNyq+vWNEN67O
3HGX5Y8r5ZvU0UdORwyQieLVB3uyyYslLvCtzBmuLRuHtje7TzS5h1v66bbCq08gOhhv8QG7wz0k
rNI3xBwFUYKoHeCNLSc6fe3m/QAzkwVTTImirTEIH2wjekX2Psz1g9vhI13UEeJ+T6NVpjduNCsK
hZe3yiieZe88CEN9Yq8f4gwjY4aLeuOS3d1Ahn3Bi9qD0GcaRKNJkt8HL34mLxPssmtu9ucIxGoW
SnH1gs1sKOPaGap98Oa2fOjPkHHRfUOAuh5co7Js2BoLUCoUx1hXP8DaKPCf+qAaKn2Opmw9F9mU
7WnA+NuHuX7ilf9jucDHaBX7aX3rMW0xCjZLrbckz+rTOHjcbcIGrICIOEOMPW1Tgfcr739aq8wT
o+9XLspOMnq5PAZBPZ2k6f0g7HwoWzk7NOL+o9YseRGsxaLhsNhj+94WnBTisEzhhIzRa99zniPS
SElUWuKUyTyOYJbKTuvMpX4VNgZw7u8OQkAFugHtrwoPxnPlWSa3ejdJyTMlUhvhbuo9+xoxwzb8
e/I9BE9WUHyJmFZsU2/kqMPYLbe0vEKUOY6QWvL6ZwIFvEfF8q9XykWaRCzCvdYy7bfKG//yOfSP
GBCGOwVkhXcgNVXnnpeEHYYjJiOMUhTtCds8JaKOIBIdYWHAj70/boQdVI3wHjhEFmn/sOIh7WEp
8JHFlTseh0z99a10Z7T2NwDBYwVZ0e7So67Tq/lPAYTBEP0YVITZcFl9FgA/5/TdSzn4hHNiYUWM
XSBgUT0mUhBtDwGrUhY1nj2FHlcq60Ts5Dcx0ZGp1i86NmDNjVi/YMx22n4YVoakjjZ/+1W0Yjbq
yNPPOUIM7Wz+myFRxCW4nU0doCUVgE1rI/vnC3k1I1S0AaTdOCJxawfrXoHNHv2Z7UmBQq7zc2b5
7ywOVIaNyFZRS1Ix9PcLZ/Nty1qNIy07kUn8Fzlvxir+uXNFi0ba3H/KK/bsqPKujJE+1qgBpVFu
3RXMYjG0SWmV0cYPXsCbyZ3hmff5e5WYKmSPwsA8gIfIjSUJp9v4HUUIZRTacD6Nev7ukZ4OPQI1
3pfiLPpcJnlIfUuQu9VWaOPVJdtymHr9Is0wO422+ORSnl/puuqOQGkvuR7yWHOyP+J3sJ/NQRzK
1Su/ajjwk/NvCRiA1blr3ULQVQfKO/z9WHYVFxJSWDmMy4uCCReD+pqTu/tR9v30MqSotKWab4rh
4GU13F+WyUpSIiptR+4eccvp5zJPhM0gvAQ7x6uwv7mgjsE1oNkJ8eD4JE9Ixxc736LvSCPt3VO0
66udul8uxoIzFoAUFzDnrU7VCuyTt2z7rjo1bmFcXX0yJg71PF/noV2B+FKEdA6sdR+0HcgnyBvP
WE/JEuT9jreNfZ4i+xgDZ/riyq8oQqUcvLaOMbe/W06rz6UYul1RRgFDIcM/WXgyYfjaD2kxMG2u
JfRcbKYJyGTG9nRBnDrmIb2tD42bj191Kl2cjeCN7AULrZ6bO2tqmfGOtqzmTTTuhdfit0lnbjbj
374wHArlgq15f3+ZqKBqcPNDUGN4Cg/L2uUD9Ae5ppj9hDPFvaXLHQVobGEFNT2wxO2tFSl8pPeh
dl17e7OrriA2oWzo8aEE9vykA6RlxR6bdFZ6a6faPwQB9vAo4gSC250wGHeRao4DuxxgFQKj6EPj
wtjjS1Y1nSL0jkXqgo9FvDXqc+VNDZlQ9+jQD61Z/U4rhrzePTHaEAEpa/nVQz0A8+cobme5fm1r
jDejkwhpvrWm92dNw4XbU/luL2mLLEicjJm8B/FeDXu2Y97Huase22xZQS21TAkyvz+760IH0mpP
O2jSwS68E4v61sseSjc6t2U/YFYuxR4GcsHwFEwQxy79qrPgkvv6xwDpdjBHVC9rdqMTFCLiEIok
aTFwfNtUYOK2Tsrm2nO+39YNs+QhYDcBHklLErYIgrhI3nfMeFVnr2xY/fNEFc0K1Ox1Xnd6iH6M
vK532Zr5AChn97hKG1FkCaetaFzjA/fUoxpbj/IZ1E6ns3fOsKh9LeSyBYjcMvIP9n5wR2M6mcCc
uyzcdik8Mg1O1WUkbm03WVwluWgTVfuqshafgCL+Ab9c1GV6rMbK3Six1gfDulecRTD7U4DTZR+B
2F0MYqpV9mZEuNX8kQqlsQMjbYqHhceRrH4dxbbJmGshG7ArRqY9VIufVZGLU8kquTGH2T9CdRtz
zm8iksY5DFLvGI3GC42T1mUewY6ZsjkWk6/QdlwqFiwXJ0Gl3oM5SDdK190jZZAb0wq6d9k+MyB+
MAkgIRNd8MCt30WJLh5Bu+4HuyDNMTHDVtwAUrcxOLEUHxD9mI9jn0FDRtzhPd7pZl5eLL/kDJxh
hjN8ez95d5s5gtz98C7pN3DxraK6jVVNMQW39pX/O1CV+17jQ8W7VH7jbCIuGy/kkF4zLwJX0n2F
o3fFt4qU7F5HbzgSHBcP6JuwXHpwxXaEPFrfZf3Bx1qU55/TQumkKO4Xr87eKE+VOzF3XBeFne29
Pq1iICUwUVqfz1UQEVIFGWGDmyzIqfQAz4r2IausjzkmYJexGd/D9S+kGxInr0QcwOg/5w26XwCS
7uybH3MbkDnsHZ4XV7gHq797fJf6IZw9uRnFUj0OhtjS/FYeebuoJWuwQHg0UpuDvRwHWXuHYsin
B5W6b8Xo3KqiP63tKv9R7MFpURgfpqMfx2ZpQOpVPzU1FFth+mcUNROUM1ghkJ/j+b8vxNdvncvO
orApsJvjaPxM9ZSdkHCgten0yOE8e+6a9a9DYN0s2vxXLpoPKiTDy9otl5mh8cVxna8AhPPnsDD7
A35zzFaky2wFhZEHWEvYxCDSDrlC7I3uec4+AQ9EkmnlEOlJrtrFSJN0yOXv0aj12SpRJ/pWPxZt
+Lu6sxtr/6vHq7/RUGqYQJrdacwZ5/Q2mSE256dpCi++rY2jMMVjD+yXFDlOoknBZAMXtyUMWIyN
3FUhcrBbrSmk6SHfRrNZ7oyBJynAaMMsjibfFU3uoV3pC/CdtwBXm58Jli5hPoq6fqOXYz2ttnoV
PmmefpgUPrmPEL0K7ztPkMu47ArDxGLW7IYfDTvV1ump4Iyy8Ql86hAHv6UQ6y1dqDOt1/EdbBvt
RvRnbDg5q3NY+g+e7LLDGHnbDAP0I8iC6vG/f4KWbj7YDaKAVz0gY2uktClInKHeYWwL4sUKhtOS
AfNibYHlSA3HPjDG4YIYtoIXC2ka0SRzbE05Zk6VCbaLaX12zo4OE7q5QUffv7Q+FoJ83qWzdq7j
+mn0+foLS6Q41DN19KMVehs8X1EyRrTL2RMYc2Ehmfz3r/T1jRc/zX+QaxILV8fXNM8MCErigGxt
bez4pJNsX94svBCxRT/fNrRRXtYuOjG1bG9Fvr7WMuxuAdBdYDDzKw7Xdk/qYSI8pprHfgBenO4b
NuhLp8d1V5uY+Up+4o6o2SlPg+bwd0VvvsHzr65r4XzR+qX3GHTQG7zDwFJ6CWyVX4uUjX4Oiicc
V3TBkDACNIeQRKrlMRLyMQ359eVjO70AknySUvgHa7OF1p3v+MNxJt2bSfw+uJP8cXkE8LpIb/Je
jOjJm9oVktLNlqADryNlgNZ0wkGaPhojXHhwael0c4MUFGFY8gQSDbpMJSEP0cvfnc9wXda+sa/H
AQR4cHICtrPIKNPE8VfnpV30kZzA7zQzv9wGVCyZLTOxcgC0LLYVlMB+V/pBgEmuDfb5AEwK1SOe
mZmw8Q4fmd3ISxfSoUkkYsP8LdsJAsYsU8xKhPnutMTMNF0ERzgAOVcCnJNV5lo4F+81xRZaPmOA
Sa1+7AxMr/JGfS1Ldm+DQ2mq4B0yUJ2Cc4M56kjf0hGMW7E1BsiIc+n+XnNlX5UxLpuPKl5N36Jb
rx/Oo56g3WLlzLlqM5F3AoDrQpv3fBN7cCCY6gLaK8/c/M+K5fGiBpJ1fc9qPVmS6UH08V9uNHOW
WK3LeF6fA6eBYT13hEXGjrjpCDQ09fAh1tZMzsb647ThfCQaF3v4TC6GPzxR2oErL0T6x5WJaoUY
lkRuYz3mGGTNwb91aUDZmh6XhAqaD5C9yxGIx49zP6gs5sQXF7uRIh3XBP7AqAkCBRnn8jSFUUtR
TnekgAf8h6PMHeLFSEKmgcPYB9lR+TDUgtTOt9Iz2m1PjG5juDWrytgcB2a1fRh0NzvM8DF2+lDM
XIZs7VVX91eoJ7mnE6bdw+nKLsP/fclod0iYQzixcn+1c2W/MAloTyypd5zHNDxk4myhL5wK2/7o
xwfH4xCQSZkdNf/Jnd1aLWmVTMrfYRCDliWihX7ndA9iZz60dRttc7/2jvL+0JhpWkIUgOc+0IEx
FgPnl4DiDn5/blrj5ki9eicbVmZYB5feqY5TP0YbqSt1RyjLcy5cji41cGYFR2YnOk60s7LCBwl8
FtOTSyFh4Lt79ERK/yYKy7lTbilq6HjaChf4yDZ4oZaR49fasVvSFOmplHnHMp27uwVjGo37pUcx
0JATZZKgxxkGI6ScpDEhBxQYtONFE7wJPNLIAb1al6WziMjl1GrtIu7ZHKl8WnOn5U8GAAUiByYs
yatx+u9f//snz55/jSoMk///n7op+9suCltU4+tT4cgnf/qVYXw6ri7YZqeTB2VMjBsooXCo67ng
qSgSPyt6jFTTrtRW8Ox1wS5VZfsIioCzkHab21jZ3Pg9XHmFt2doTHNfb+3pFubcZV66lsCkEvKt
j8r0QIyAIp+JLIEMPoMUPQDh8tKkU3nyCv3Q4JXbmDa6OjYwVIzaYFUrGeTmnhkL2b7WbUgKypL1
sRwpFYPYhVXZ6qEqoqGaZbm1NWYPmRY8ydTNUQlKui9YQntvzh4uLErljrNtpTQ3Zs427Nzupcyr
/mWS4l+QZR+lZcBH8eaGAyJdeU7/R1PQ0ZFnPlAuanP4JwK69v27Y90PdB4tOpEicTxwipF4Sw3/
unLWOw9lZt9HMBEJ/PExVNp8MprafCoQNC6LYoacFucuIpnhsjftGA33BCGLP7bHCUmszicogb07
ZuuVWe+uAUSCiyzDm8D3ACZ+jNhluMyuYitV5yUVTo/nsIA5Yqb1uB3uJ7eyEZQiSusaDnP9QegY
C0pDk9Xg7FB2ndhuG9ZbcN8Pk8cSO/RrjFCXaDzFuNVWeRKL0R/xK1ApS3nCiGH4hTDlKx/fRIrT
AZjVUc7ajzh9s/XD9JrmVx2a5bFJW05YRs8SYLY34d2ZdhQsqt4cLuswte89kt3U0lHu2sg762Ca
TB1tm7NSnj1NqPWsInN6RuP/YcziJRT00RZuscCOmdU8GO2w7uyGsSs1u7jo61sY9EZShtFxplz6
GYKg9YYh7wQroNwDJIf/TVJDLOtrlzV/7tjlLWeZKonU8F6kzfcK7zbmfHde/GnYyspZXphnAO5u
/5rTvXUorLLDDMI2LpZ1frEYJxcMKC/MnscDHn0W+NlnU0ifhjn6LSpdPEfiTzHhXxnZpnZCGM9y
+coVbfM688UhiB4GibM6kAjAqQ6NOLKj6YPRmbdFwqT9JR2/lydDYGPU2K01SvGR32K96bzwa/aR
Yhm+xpQq1Q9+ZH/ipYnL9CYKiKXKGf24VpjZF51e+snCSMCf75pD8SQrLiWG5M0ycDLNjbjn3X2F
6wlu+mSsD1r1K9q18dU7ZoH3AsaKEJnx5AFspwKmN67Cqiv2pgLcAt7xrec36XPJBQLepcXhrC2m
ndHk/ZOLB6KxDIuNi98ssTomeJw+Dsvs5cRj1KvUq//sMeMG28ElO4DbSZlY+81t5sAIlvpKPGGm
L5aHDN1gNsfxEddqs2uqUG0pE8pfKKLJ4AS15R79oBnd9YOxNfq7y2hOUwaNBU1XCVlIKDBWfc2M
WTJbQ30LF/wEZW9EOHIjkrNhRZEoAczfuMIOJrUE0SjlS55F4X6yf7mVFezMNfTeF8e9DlGHLR5l
4lGzAVGIMx+Idw9HHXLs7XC+NqseaO8K/tV+QNVX4a0H2xV6P7UTJT2sr2yCfAdbjUz4jTymEo7C
02wdjp5HsjTX5RWLc3XN4UZf3a7lgxCsoKOR/c0Nm64XJ71l3D5jFg/IvgYxsf9h7zyWHEfSLvsq
Y7NHGdzhUFtqTQYZMjewSAWtNZ5+DqLrH6tq6+l/ejWb2aR1VnZmkBGg+yfuPXfwx49ylP59MlS4
rQqe5q/fOuNobH3qsSUmArYPfLcXSD87xhOOe2+dbVxB/FUrvShCvCb3ynbS49dvbKZRJ7trF1Ou
M5cAPp0vRiXcBWEZyUojpHFWZqCsZ8CsVsKjuuauYH6aCtptGcxU6R4doRzrI2NpOOOtA0lWG87d
/Etgkizpp8MzTQGjKNSpW0kcD1qDPXYTca9Nu30kxSs39LicgNFvuaTiZxjy9Z7YTRAylixOVqN+
F+xqwLECksq6B5g8545CtdbQLRiq5xJKy/IRRPp4tvrsHpludjK64pPI4P7O+KoJED9InwXvMCww
+jNOsUDBm8DF3BhBrZsWP6KoLY9htPYGY1obggK5nUVRee/+spuIqYFfuZA7Md61xn0UQhxbfuZr
MbhH+MTREq5hshIp8y85lA9N62hqKwDUhfVbOBVzuPQzMBx7WROLu1F2sWtwK1IdZKA05DJPIpv+
Ga39aNWMs9NoWilyPA+cARCMAzfdaQEWvcF4zEfaN2a/y7JvrJProVayC2h07jR+qPzTD/kLtRY2
zwWJuuvQyd0FqmCuVa21712AVopMsKPTrknodQ9GyVhPQpxeFyUxFq5ZUuxhnVhnlkHobw9FhBBP
B7lbvLKzojzlATIaoxri7eSKHJFRnRw6r7hrhnPsxhZXBMkj7PwN0laUmZBPpb15hjNLgmv2yEyg
YS6xTRVp6rxHNH3LUecA45tFS50zaUKPQEPxaSAtetOMHob29A0tPTlu0Lln6NDWqVLnVhF5ttUU
T7caO/XiJsONDDHYFb3DfMoMzJsJhYYePr3Hzg8ts92HY/gQ86x+OH79Np1gKXQxMkYrLMpVODeD
VBvFowKfyv2KHcLPUOcbz1VHA1b5rB8Di+j5sCIRsLfaA1gLnzt5OGsTyncCSwwGhJaGAlvDP8++
C8WYlt2GdZVV3s+mo2oso9A8+eQKjIMNi6biH8kNce+ZUhVJc6tq138hE5TPLhzvpDQOXdyRPlTZ
cmVOUX0qu9a+IOXuligXnBvEcYzRZbGxm6x+OB3PLwh63BYU1STJ41LFWcO6smpWGoiyZ3L9eFGJ
Kt5jicGhxPfPJTJ9Z+TvM8Yady1YAacO232iaGgSm9fUjkfWvtsSjMkFh/7JVmH/KBDKAN5BPxYL
TC6zRJJZkonmcyp3ckDXBVJXrIp5ntgWvcKTYqpT3erJrm+BMKRNzQDGmTZqsn8MeLc96dlHsTaL
obrUfdte0Kq9A7sat31IS8DEzCQomkInsM+JKV5ygHF7MsNYnzBTqko2kAbTrnbSxRNBmdbCgRi+
R61IBqOOlrxBJ6RDh8/68bMOSMSWKZy5zKER1ntwRBIPe5pMyWPq6HJCu3xu2NSDD/K3QUmbXasQ
Yb5e302tOnBjo7QxokcjQW+QPrPJmzze5z2feC+qwJwT54kbii0eAavdJm4dLKIlRNjE8+bcnSvJ
qs22Do17WNJjUBV9N8uGZYfrg0Ookw8JYrB2baZ6bqfhAYt2cox/pyKqznaXT+umSLEGe3FzLH3F
8TGv66YIK6n/YvipvSFJ5a6bUI28NnlBg4WGcEbQQjvbEYzrPTtJu61HTW0IKvulO0R++E6zi9OS
NQ6FyiIa5jVFHIZIgrtuITNMngpNEyvTndd2NaGUsltiaQa9MMm1N8LzDmMpT8M3R2gDRwH0srrt
ujV07it8EXfBM64vrBJKkm8lILj6F4Nv7DUZRbQPHPENkAiofQsoVhtGq9aP3r0M0oTLjymM6D3o
K1iQICy+ourUVm2szckr2JdMscKgo15qzcDvXAd79nfNEg3xtJqMvj1R1q9k1+XfvJ4faUqbNZH9
uKOnCC34fpklfcxw9aLF8XUGb5gsGtwKGxwAuOuKfOsCBzwg7/hEEJVSmoUVexrrM0z17Nx0fHgp
kXYUlw7Bgl703eGgjlLoikmltMWAyHRFFjNZiDhtXpMA+hd2Dv3bIIbnSMx70JpKLcqqZofl7d1r
b7lsp5cW4h6RSzyCDHe3iGGR0JvuLWrnJJYI6Z3TZqsYjOkaz+xGr3V8CLHzpIHL2jchEuKMxcvN
YcQXZZqza2OmrF2cbh17uFsshBaiEy9cxqwqFU6zrtX5aTbaMhmYoXdDS1563o87mQ4nnOBIC6xp
58PTQQFO6iEdarHyMBFvxDQWCy0Ydg0kH8LRzFezrU664ArWq+TeMKPio9jJhdXxOdU1/2ZVZkm4
+7hJR0QmqMU/hkaUpIUlHBoZ4RTDi1JQY5Ke/Jp8nuLiMDrQnsuTrTkT/gY+536omTuvIKjcC2ma
0vIgtcLZZeRRnnD1Ag3y+Iy6NkxGmJnTcYAUhkAtO02WqW2YIL8mtn9P/C7+tLrfbRPIt8y00UvF
xsISwzxF0AiWMuJibbhjt2E9xVe244sVIv6ydWM4WKjbMUN/k0lafZCBjUpCt/yzRPxKHBTbRFKv
MG1kiuEdTdqTwSqILnuIFkkeFDsfI/iGoN4QPXBbLEOjmZZ0wI1nx2eSHGen5LOLSmSXGxQVmc5w
MmvQXZH+RcAb/RSKx61sHlUfdTc3tF0mGv1Nwke5JGN8i0qZUXy76TMl5SYtRbgz28hemCpAhpvW
1V4VKfnUYfqTMdRnFg0vfRkx6SIP4UQY4UQuMhRI4FbPSYPl0rLsBXcPgcI0cjx9DBZNwhK3teN7
69GoH2PhMD8gmKFlTbCMI+WtFEtE2ehnL6k+m8549QeVrlq2p4SJxsZVieJ7BESIVRfbI90mHcPE
k/EMSIZ5JBrxOeZ34wZJd1HCai9WJzZdmrpn5NIJE2Woq0x1BLparFH9zUuadd5lAkv7U9Xn9pHC
Qi1T7ko00ajSpDM9R4Hp3OdwG4P4G6n7xbWc20BcpR/Ir2yOZuqwdESLHfaZf1JzwEntp8UqLQsO
NbuuNgTvLVQYvH29LisgmTgDPom4vq53mMbi5TDJHXJo8tUgGy4yJ0NHq2FSX7i96a2gEIRL12/8
Q+8XVDrm8DI07qnS5V02KN/iAr9IXr9bs129wMyPrl//Wc522maygDYOZIt5qj1mhRBbV1ZE6erc
Zp1LhpRqb/4QRuevX7Coe6uhteuHPOalqLgpvGTbVpBjROY1T/kotRV+nfRahXhpejEGe7eC2jB1
6jw6Dk+AMLRL7GQ/9K4Yj7qdPiICqfDapAdb8TwMzDXXXcxXAS6PBhY2Utc48py6kGG6KjzhVxFX
iwfpPBruQ/eOLU6CQ8qbt5nMpV7uHLRqAHNElScTl9dtO2ipkMfbuDdXQyImNurA11joYV2BN7zT
kBEuvQGwTq/MegVCB/rhWDLZd9JlK9JpIyzLWdVxsS2s/sWalMaWkqWQydYYVG5JQDKVflk8tCFM
7zkS8RfAsaz08nXupiVnqpOfGa+v7SiQxH5EOZYEPq44HOd9e0ITp8jiIAJRmsIh5gFRrlmiYpqa
FwgdLdMO2um4cYfdIDvOA3STXnMZsqz9yOOcMyOLb8FA9qDQ3PqV/2ASUr0vE4BeVDfrgSk+c+g2
2GlktKzkvALpYsyfxBmppxpoGGO2SKzJfA7Ivw0o7ytPsgZA9lDGGrxCckxlU1KYlNFaiWA8FaSS
78rRuaWRMRxTG6PREM3NAziJDQfiiXIHUlkYtDtDVb+KsmZ4N8vgiO5iLIyretc1O8oZHCP5uHPI
6j355c2zCrU1qHAJvOAo8jL/OBvcLD2Mj133poYkOjmF+10rKwh3KMg28RxKHYyzrFHPgzUz+ICh
14jGm2ThiUf4qUTWh/4lELvaMFfpbPz/+oVkHKLU2Ybv86bSNww2qUcipzygqS2x7rXGNo2bVeBk
zPRZ/C9VdiPG0bkUZBKSmg5vw0v99Bgl0zPwZZYLXg4CSUp8San7BJnZYI+EMg1Wq/3AbfejZ/y5
6LWhfoqGlF8gTuCE7J91+8dkpMPTkKtlbCbqUBQUN7aVYFYsarVxm8rZisbztxh1tm6YRq+5of3M
fDZqegyVUMO+SkBtvCK/JziVIBfXXdI8j7kmjgQPIkrxSD82OlgFJuGqCHb7u5J8ilG/ov9bA//3
f0qrptMk9J2DlHT4eEDkjdjduuTcoAsQNp9eNHmPxENgHjVbtqKALd34o614xPPQVa9Eg5jrjrpi
4JrCKhoUj5DDM83EZaq16WjgpXfJEFriJzQuuvrlKrN4BG70ZhoM8oIO6Q+ABSO5iKD4nkLtiPy3
Cn7CDI2xgMvF0QpaQfaMw83iWSzXbuoUT1pZnEYFBgxUw5KoTS4jN+2WY0SuuzAiYogyplUcvN1K
TyN7N8XZEf+KWpuT1m3qSdhrL0rtbZPNRy0qIdxklJpe0xYPXy6F33wnAtrkFBEY/oxohfGv+Cnb
7N2xXmvUrBswyd/LrJ9WmbK4UrnHeuBnkSjqg88ncJd6RyjW7q86s1/YNORbJCAh8g9XP4aTuvll
C4KCnLMsynH06dZHM+rZzo7tAP+F1i20rreOrYWAKyqvZGOmvmswtbSbtYm3fhNWRrCEQA+ezfIj
QuWBlnmOYF2TtsBufJQaVf9ZWi3OgkTD65R+gidtiMZDJEmS7omcsBkvjr+2dx+RNiOmA+awHVhO
byBCbvR2vuQ7znaczyN5YdHob/E/WhTuRXFiX+igQ0nQ/nsj2hvFoqNu4KxkuYHRoQvMPYaMR6xg
WeCSSD3FIDz1r/FQYr+uwnYlY9VtdL98UoUu1xH1FW83/tATjQ2xlz8HzIL3Qw0rtvDLNfLA8Qz3
ZXatoNpTYe7Agdx0c9hPCF3xAuONRSVnwQ4H7q6fXguxK+YKv3GCq6exapSjirZG6bjQzswjTPiJ
MsXH463hFmBPCaM4MN/qUPvh0X4fG3sN/P/QNTpjhqJj8te2IC7Y3iS+Fxz8GvZ4kyFo9SOZ72cw
d29TEKuaz5Cja/3WNceEeycxOMZbABjVAETXYoquqguG3uzEC9p7iGx6j8jwgbVox5x8MeZ9/upH
LuByect6VilgTRd5yvINFINhLKYxxX9Kn1tYxTen0kIU7AFUySGDN2hgrSAXJ1O4KBj4v3xhtv4/
key/S5TABAGi6/9MJNuF6eeP4DP5H7fq8+evOvgrmAyh8PyX/zeYzHV1YZm20JVywYD9zz/JZLb5
h+kqRwldB5FouxZ/8l9kMuMPaZrOnyCzP/MkDP0Pw7YtougtYdpSWv9RnoTkX/9L9oit0OtKXpFu
CFO4vI75z/8Sl+PZkd3n9ehtw8qXwWJIfKyZ7BlYAqV5Wl+HJCeOjoRhOCjvkmXwcDEQV7wzO+p/
eymbySyAVmxVTvWiFTkKZtKhcY5qXnCCCp2RlBrBwLCMQKXrhtvXI6R4iu+h2XnB2QhqQ+0B3ipr
j0YyOQtCWKtl3xnsc1ulxd/+8tP5M07jr/EZ8u+5N7YSX7kZypHC1l3JlO/vb7cnSJUINDwI2jjW
4F8j68dfUqrjBnUPdo34w5RZ9auicMrBjhfaEzbJ5iMipMtZJ8oM1uz3J7Is9EKhtWfQiGNLb5nz
WhnwQrMhSI2w5MhhtmQ12X7MLecQmjnqMI5nU/tHTsvfYlr+9q7EnH3DWezn2Rx88s9vS/xzRlQg
MczEcrZWOFO5zSn15WJo4vJH2ei4PeuSGDTbwRXneP7aQozKPqOrD44baJs8rHvCjDiYcsPVVza4
1jPg7nE7BLV9HyhXvqmI3e+i8/tkN5Yi3Q0T4nwMecmLYeXt3qeLYspfhOPbTI/a6C3EuMAaHHIM
lX1AnOT+xGzaGiCBeNIqgJabFCExDsJahi+2ML0XYjCzdzoF7LEhLSLps5upysslUaj9u9G07X6U
eratB3hZ0GrOLvpR0n+9fj3KKN/lgS5WdkWZF1XmwN6/nm7mgENdYnF2oyFARkqi6NbDhc1I3AN2
1U05dHe/yy5Z3NcHqsDnqdbdNznVzo1SX+GRMLtwL63cM/Cu5CxYkqaqKCECQkwXI8kFW7Ynw9JC
P/OujT47dmdoDvAkljiVr1U+9e8yi3laUD2DU47k96Qogr0xkpigeZMOm8UTzhXZBvQ76fk0BCEQ
nYm0sYclOi4f0GJUoCG8kiXIEMwFs3Mhj2R6tmCt7KrJJqBWO8DvsDFk1eA4F56VZAeIBtlLWKfG
z7KCSyYEjLXFxNgHXYllL0UF4HSItPI7RnYwrJOHOsJp9XciKBnsWkm5c01QGrkY+x3El+7MjDab
fa7mFprms48/euXZ9YxgLgs8MCzoF2DuXiIdiIcZivRZ6XOaoeN+I2g0+0itWNu3EoVxp+z0Gias
LJaschmfk5sG3alCfRionymzA3SrbrdOzeCXHUr/JWjQTy2E6KI9k2lWSLRFRaOnpx7F7k+zUP7L
0An2M4WgY244r3ZO4FnPQ58P+mJ0yvoYI3xeGkaaPWU4xogcyFXFyLlqi5/kt17rSgtWAkTLBqy1
vEwsazd8mubhpFFtC4N3aZAd+WZJHmHs5cmL2VoTM7k0v5dywDXFOfiS2lHybKEw5cu5/d1wibOZ
FCBHF0YO/Ulavju5rb+2jTshNjbqTd2OfFZTujaPnxZrLPcSREheIFzVKzGK5r2ku6c8ifwLsbLm
lW84no9IwAH3R6avCfUFAVv9mQ8/eXjETUr2PstmDm3OXdBCSV6dsPHGC0Kssh9Nr/FG//2J+q8O
VFuXjm2Zusnkav7zv9wfUyHcacKKstW1AlH69M1tQWX9+6/xL443QxeCxtA1DGCczhyg9ZcvAgB4
KnqncbZsOBZOo2j+5LzP6wtt/5W/yPO4ZAgZ7lsTAk+bMByRgaX9N+/VEn/P4JvP2b+/kH96t6PW
KJ09v741vBhHMGqREwoyoIhOmX8wPfI+GjNuj26OFsr06/BbqHn4bvF1qH2CIlfQm6Qo6yxs++/8
/6vfUI/sR0/s/I3hDcZqT+XxrooESZLTOKzZojY7BHEueOBZHmhF2rWPiB53DVetTHJcDsEQlOh/
PIKQzYBevvW74CMMA6rbqFMx/2RPM+Wynt0aBLlecQ7or5bRWT+Jl+g2PcfFd5kaTMjiJuTHqLvg
K8puJ7NmeM21CrpXUKhrzLF40pom25VFyvB86GiCXLdx1sbkThCJerxafSnDeyoaiWOSBMc1wrfy
OQg9H8lckhIPkYQpuw/HOcIVjHfEHkz7xIjpVkomwQxXtJStCCN5jMwty5UkU7/RTPUfI63KJe4l
opC2luZrO1gdUJ+x+E1Bj2aPRfMTEvbu2fFJs558DQZPGaoP/rJ9VWVqX53YhOkzpWKn8qjf6Bgi
7hCkEP0S8bUsnXrAMjIzKbBkBLehT+NL12cI14JEgGZVoKEKPAWrofCL+8iPaoUEKd+apDL9SD3N
fM5LvWJDaxfG1cg6BNz0c5uhCxiEprVLHLcq+J8TeWJbVELDkR7EOnG59Ks4S8abbY41gFDbMeCa
WiXMYYWPJ8unBPu2KZDsleFNL3HIbAfhjzthGTSKNbnJ05iP+7yL5bsxP/Po9di0R4nOyBnRRLGy
odCtnLZq7g6ZEpdSgoha9TERYdiHfXvd+VUNO9TAja9Ez6UjPccC/16n7gepCv1vkxQDxjQJejd+
MKjIes/Nofn0JV9bqSczrv0to3qBDaQgM2sIPbJY/nFEQhWb0dl0wdgAJ766H4fazpZTFi5zGQaE
nsdj9iTZIWCj43u7HvXcvNao670V/BPVLHW9amgSqS4xvDaskDSkLLg6Cx/lNWsqPC1DR4Nl6M1I
FLqyRhxpablLm0zf+gTao/WabzQHQFK/dBn1zZ5iNCh1kxWoJ4VXHyx29v2C9Yd70Ob7c4wJAlnm
MTD/RZ7rcHXxb6s1BzDbACnxcrgkcwBG83Zx5+o4WZL8gM1B3czUBulX4GbLoI4Oi9rOxNnDc7Uz
iAI7R34q3wLStAsOs6DetG0ofpfKbW5D0ps/wkjrrxOx7K8aZJmH5FVYnGzJcOcg0YYVdvnwaokZ
BsZH3LhYmtHuKq1k6UgVP481kS0vqPnNGxSN4FCwDLg0beeGi6K3q+96EXlbevvyOCJmeY9Js9uE
fl/0iGqRAUaORFGAKguiaGR1z6hb6nFR1CYhGH06PU+dgTAMG8oDHboFGQygcNL1OuJQ4njfcpY2
ewbgerUsWgH+3/dxraV5BgOmNte1g4AN1mpUn60ioxDtiEPRQxaSsnPGDZWSRbK5rDwft76mrj7R
TbtwqPBLWpbPpA5hl3wbbRSELjpgbwGk3zjYVhEfY20k2sdxqpudaJBDXdGkcGej6Rb6mv5BUxE9
SJPqDx0SmGMwiXrge+VYT16r9y+JRzbT6ESseY0qbb43uW6+p40uGMrFMDx1JiJB7WQ7AtlbaAG1
fZSFS86eZoMHk+MswxbzgMmQ2EDSXA7nEWQEQ/rIfhpDw182PWJfdt39hckoWLBawC9cAVrvtuwG
4o1pSP0dAIs65JGRbBr2Cm8i7jXcuxNi9T5zSsYS2OTqTmcxSVjUqsUss8vdkRzP2DWgFUF0Pw6V
4Bxrwyq5to3y98GIvo+RMlWzUIV89ypUsQHjxB89F8IbYoHqV9yUaJdLF6wMVRo3kDAXVmSzXomA
8DUWAzKca8C2eLSvjOCJlzaJVArXcEVd1K2mZ04br+z6b6iohmfdi81D4zrBNoMFhefGNLZho3nn
XDnmIWHZvpOWL95HivpnckJzeMt9BBNDFC9mYznoMS0j/VlngAbNxE3vqsibJ7IjMiobt/cA+2Va
fre0Tj5T29RHzFgoKUo9YWHqh71xycqMn2SQZBUxd/rMeEpjyBV8ezehTg9jjIB8V+SUWmQECLc7
GXYwvLMLwm5uFxWSwCzlo1DPl1yC+7R1omMmek6i0mJ9o+kz6YnAcNCe1awMnvqt5J7Zgo7Wd61t
4YrwYsn4PFLtI6VJDoFvDT60hWDAjjJW85C5Pet64izIJ6RyDjVn/s6wXJFeH6CoGk217ZKWJ6Xs
jHIH5SF89RnogXAL6yzdG1YAOCpmibaNJsIGBBzCjdZWzmqSmcDcC38kK1PGQoExbPXWilbhkOiv
Y5oyWWulgoNgpfnJZ9/whI0FvmjihyYm9SxQ5K2h3eYryfFZWDZLBrtJ2UtGcd4+wPU5cAPG/BEU
HZtiyr0GAg5za4hvutc83JLLUNdlecX4wL+Fla9GcOdbRJSXVDLAuiWtf5lr+AcjvT4neZa/DU5Y
PKWNhJ2VYtBcZ85ovwlzaC+B0uqthkPr3OWFsycXzb1Dh3RRhjBCQIMzA3Jqs6p2hTU2136y/WMS
ZMX7UHIBj1B8j2FSaOSHxFpFRI2uOLOKSn20Yxm9ZoNPQJbOgLvWdDgIQw01OfE0xDdIr1svSdeZ
VkOcQOISZu1z4mXc0owwzrjKrDtFWVguATBCAuegwXIbsJNNJzO8q8TWiPKLAv1bSGomTDw9Pne6
OfMk06n7NY5tu6YdLLiSiuAxjawxS2mbwG3DfqtPrXNqDDDBeYNoAVMFdmBrnKeesxRjVAaEyDZM
+nsJLfE4WC2ecc+sfuts5DdZXdXLGHE73vY8OJsiJlUy0EsiHbQqhpadTuuuaKL3shtZKvgdUoF8
/ggvGuhiV/imxH9pY3GIFWnjRpQb1yaHiLp0UyPZBXbJrtGcIFjUY8KKvTcw2AKvkXtHAnJdhVoE
4ylHpoJi1M+AZ1YKvv0QtdFxzMJ6qc3CnSYTlBx1w32twVGFuYU/PNNLzFigfcWCuVGx6vuyB5Nq
lBc3NpprPI4NNnw9vHKW6uvEnMYDrm13GVjUnLr0u+cicrKbpXnpOYhlsyQ8AoMJutV1iKp0WMrQ
7hahFzU7XcJWCfKipqyqaFo0ETF1KjUPb6w2eVm2FHDhX6HqwbeKNN15aMjcDznpUS+qYQmhQhPc
D5q7YmFatfEqLH9EAuGYbywt2eDz4thrhtPKtItoB2PV2ZVtDWi+6EN3k2KbXCWAbglZ9bxHU6bp
rSFMnoSa1N2hOyLPyQ5eS1IJNqprkocYufhU1Wsnpoz5qwwqQVc7e3dqFivfv3qu/2jk+3+XMPH8
L6Mq5i/04y+hwn9+4Tn19/9VPrC0XP3f5kvcENV98n36R9rwPFn786/8OcO1/mDoSsIwXnJhyq+g
iH+kS9jGH0QnGC67S8XuWnfpC/9rhiv/MIW0lWNDbLCEPQ9+/5zkSvcPVIRC52+aKCAsXf4n6RJM
xf5pCKjbpsXLkq5E96+ICf57l0zmUGyFmcy2Xon1jZsPKq3vGN6N26Pfc6Ba69DMglsmHXkYO689
EiRonCF56eBDsE8vzE5H9hEANcWDZnpIM8uIlTYmhtr3UI6kg7ZjWVpuWyDDi4DAjGPcVNoNETOR
s1YVfG+Sut+SrqitusyYAGkgPtvCjIsOBNLkt0ALh4tHFmK/YKNds5EMjZ3oSOaawJ5ffVpFZMC1
+62wlP+K9z/YOjE2ygUiM3dntMrdlIK8n0ml+q/RrWG3+LZf/RwdAIkOmm58/mPQHCIxpnvFpvu5
J4JsnQcm86m6zpFPAV5Rh6QfmKWxXzzmft/eQzzLH17Sk/JDv0WQbxLkLzIWRH0SH7BiUcTbBYk2
z8aSsHoPrV495bikV+Cik3NqCrZrvMyZDyreEWAXmxSjxprQqfFuxKW5H0y9YM8W5gQdFDTpQ+3T
g1W++uH6eYSxVsqZpK/o3qrxUoYCGXUO+eOhutY7Cxg8q0RX+CNaq5w54x5H6Fj8sCbvt03L80nR
8A0qQ1rBqmklNWUKpSR0IqQ8du++K5KdiEiby+3cH89tOyU/HYkTVvIYvNYmKsmRBe+1FKV2y6YC
Xb6uXBMgZ1tuVYYEfDHCqb00sTls69jTiTJUPkNY19sUnFB75s8IwZBdeHsPlN1KuqI+VTX4wMoh
wQRpdwE4XFrRnMgTrFNtRlSOyHhvvpXHl8Ab8KGVqpzeCClDCqfy8k2DNnOemjLZhl0dn0pP2Mey
aag5uAKHS0kQB1g0Rpk7PK5qlQL5qJelxLNWCfByfWzke183gkuiGmtrt7LfhKHtbOqxsp/dmHod
XXjyaQUaiZioKUPyBrixReHaD9bCMHJLuOu5AvRVaA5709hGsKn3Gv8YOr+7wqR7FYUiga7PqkOg
W7cyB90QjDq7VqqmItSLlelJAL1aXVHM5u5sS7K2gx+hPYiIUIrDYezgnk2I77CxfOuCVF/wXGCv
7zLrNnmxsyuQcvCW2CwXYYQXJkdVvCntPF4VrBgWaYI+t8u06ACzs94Ysoz5fHqk2TYUtNpYEuzL
KMS9s/k0WTMquaFETNEjZOKoR35zSCHYQ8xtuHMhSGdnhqDeIjYSF4VI66w95GEPg/dOrlvqH1Vt
UpSY+bThKcqIGBz7jFfLXBeNEgEm7FQNc80lJreTM7DuZATynqke5ZUzISGy4vgJl0i7wuIWbEJB
hsRYmCFhq3zzCewNtjSqqBJSq3UPKk2IpypZPxwK6uhHSmDDpnG9YcuhJZZ6nHtvWNORzIwGa32A
Jgf0GdkhS3pnN1QK0y0rhmYjwz648dkpuF4DoAG5PvHN6An0LtCzBWQUNHMl41tzUePWTvDpzZWO
7QIsWJad71yx9LXb9KsmspJ8z7DRuPZEwMzZG1RP1VchBdIleq/m6qqEofJIOORo9TwDr3daxWeZ
dTw7zWiSLMJQiRRw63dFLwp8trcv6Di6K9W+x8g3iyjyGE/gXGXISIHZkGFB1QC3hrS02ra6LYw+
8iJyPg5uFssHJMtpOXggJdq5upz6nEKzQ5d1qg1b54PeW59JxISIjpLqdPwqVKH2ksBuR82ypSFv
yM9wzXvT1PW5y+KRTMLoUxeg27OaQG1tjE7mXBoHc5FczeUyQA21z+cSWo5u+BrPZXXHiNRY2jGa
wZHINnPJIoN1GPJYSvK5OAcMQjXUltUtp3/+ZUcaYSf1XNHbc20fToO/h1g4XWj+mq2ce4B87gb0
r8bADTpzPkgB1cP1Gk7kUGBlYiXDkBswV/zEwqg8Fc4vrK8I+EgdfdHwGRFcT7RmT2N0NL96le6r
bwm/ephgbmeiubGJ5xaH/DS8l1Ak0QDbUTc9663Omn786o2IrSP6AwlIDi8+LJ9iyGSnglTFM1R5
kGk0TfqrmBuusuAxzecmjMVHudbnxoz0AGfV9hWzpbLJTszM1MMDzvIzaIvUOKGCskBRiy47VnPf
h/MO0Jah8mbn6YNDWi2GrWgRlqo7cC6Rp1zH+a1IRmeTuPy3em4z2yQuy1WpfI7UrLfs75gP5Skg
rzlhIYGOicTFPF2nQ6TvM03oaxNp1KocevNS+IAEwiRyNrFBFlPXxcFG18LRXfhj7X8TIkLo5gaq
vTAALQ5N0IrXzIM5AUHF/27YkXOCFgtMsemYljGjzvZChBdDBRcIMuERQZS2Crve+F/Unclu5Mia
pV+lVrWzBI2D0YgCauHz7C6XQkNsCEWEgvM88+n788zbF9lAVwN30UDVJhYZKaXSRZr9wznf2VXs
2p6GWk/PnhUOWzbj4tZh7duMdl8du95gJpt2ZxKdiwNrWby5XuO/u6nDlFP0xnLCo0qSjGASHir3
QvSe2gVZ0X7zjJrYY2FXh8T0i6Ppdr9MYrm2Nt4j/AJGeEQRK+5eayMdrRvsS6nNSgjWj3MyHQxq
nF82+EE0jJBqTKd9RxyX3JSiGOL5MatPF+lYywgEZD7JiRGnjjcdKCh8oLXaug1YzJHrQzFCT2T6
94Sokb30iuHU5r46+vD+biJt0o3V5t1bGbbEA0a6/vDrGqLkZPkQ0VVFX18lMGujSWzD1LJPAwZp
5NNVOy3yKayejABu20hVAQwumJ5cI4PM5rjRfipxeFI5WT9nfpPoz0c4Qy25e7kh/XPiZ9UzDEhg
K75fJfcCaTbKlsA/m4TW8ICIPPucMjeJt+TwGXdcpZrchBwGTBvj8bVDiO1F0FSvXIzeG9VG8FRh
AIOQw2hdFZ64RODotuBo4brCKfmReRkePoJM7qIl5910Mm/ZQonc+7T3q0T6wyGp4vS5gGR6IGCm
IoiMefO3klJrHUiCpJoG/VeZh09NbG9KNzZ2aewFL9Dz7Z1oxuHiEsu3VJ5PozQPzgvkSHcN54gc
UYPtPRMtM+BGmKJNOVr+RopE/jAwIB4CnEZ3LIbNem6Yg7RlOXzzHB83uDm058ysQMwEmJ085NSM
0nQBLb/pj5rkgc8cGzjTudpCoe1Hdfds1PFwDzvu32WQpD4G9AcIIIih6qGY4DR3pXVyhjoh9Q3r
xDzImMCcpmM43f+JuWMU6+FG5UY1jGvIIX6I3YCKtaERJnkz6L57DF/WsaXGXdo040pGES4nl1VS
+zC0U3xaUKsYcC+G3EENbpHii0yuDr33spj9+6QtDo827YD567IJC0b/I+Cv1FffMpdVd54YI84x
jdM9Ned30GCQd62av/H7ibxRv2kuiNfGs1d61bGctTzOUTEsAyDc2wqlH8iGB1YShBd3c0FwCt/C
Wc++5XE6DwbQSHor5h81NmWoABL2J/V5usF/NsBxI6N9XeURHX/mx3icU9yYXGJRPV7cAnzKbIXx
sxVK/yeRZDOjytAlxp6kxhH/AYXhx2g7WZvtaxtei9BtDU04hwyIlS+/RCak3iXy0QRESxmsYjHO
O6bajzVtJMdgiaL2fSSk6FtCb5XwlarbRrRc9cJTrGGhIeDXQpGNYdBrt24ZqDt2PJhhQSj3LSzh
a2MM+a4rrfGL55CM0rKQ9ecQp+4P9PnlK//D3tGvZPGImhmeBkrOeGmo2sfpJIIdEFoIxVGOB1sh
gqCcSpVk51uMa5Vm4mCEFqZnxKYrKSouc9upT0MjiU1L4uRuuDFhtRbYlVdnyIIXI3KCnSMg+o+S
AwmIB8d/Y8fFpsSIdCykVGdw+t13gDI4XNij4/SChp1o1WiIx31yoH5nVEm7eC0Z2XWscRr15AW1
YreWC7KqwvDpX586/N/nCX8fJ/zn/6BQS8lY4P85dDh8Zln3b//+mZX/8W9HzGNIHf4+gfjH1/9z
AuG6WiMdkAiZtDT/mW/JBAJxDhsAZVqGDWmTv/nfEwjnD2l5ymE6IR0PhZn7zwmEZT7iMk2J+sy2
DKVs+a9MILiT/48JhOCGcG1+QOcxmfjbfp7Y90CSajzDrB7hT2WufK0e9QGz0J5KIVHgupj5f9ep
QynR/VVVPHZQ4yNE+1FzTKHrXNSjDskeFUn+qE3SR5ViaB9ueWzqzF1Bqxgfka+gkUMYpVZFTvzg
o3muCpLSMpNJOj1m/kwAjbEzGxzBM6xNKkgpT7IzkzdUwALRE3BHq6HmTbXboZ30vH0+A722HmP/
LA/rQxY95KdFJD+8x3oAGYpLTPyfW4MoGb2NZpe7TR5LhfyxXhhg2OGo9YPkJ+Jl6wISilUEuXao
EChArY3z2FW0j63FWGTUiOiWWGYo3yheSIIbrwkIuK1b0zFNDw3M0CQXNCnpOxCDeEGGdo3U5LEn
UXhUX3jNxxssN/KUZ4IGSHacLh7Y/z1xE9a21HG0lY8VDJLi6aVLyCM9NkGD3dv+c2kz4lkmoC41
20teAzEJTVx4hRjQLT92PvS0SFNDLrHosRGCjGutvMeWqACM/ybzPvvptzFYocc2aUpl9qrNlIPH
TTNm2DBi26XuA9SDNBR+AFtLJ8YC6zguJKVblokCYup4bh3fFiuiMsMbk6aEoDcKslf43QMkf0M6
T0OhWYTqcfxm2r0HRFDUR57f4jPD+yrBi9ftuqmZRyWxbz5Zbu8DdYs6896XcryIlPxsjA+p9STS
nKmI9qoygDM4AUpoaIaB3amG71MQv+fDcZeAHrIqvDkYO5H9PsjARQkTdDGDle8AumTl0oy1c6wG
zznafDfzVsdG8dnFnOqUKQHc065R00sekN82O7PxHkYlDMIWYt16QsHMkoJon3Tdy5D/PCBTPAw+
gom7qxr/E/kg/UkHSfU4ZxFZ6CqbVHwS+GJujtsODeFPEBjoubGLT52SZwQT7YagwugnceAl/Peq
JFBMWvj307rGddUXkJgWEVgcsYVAGn35jpg+QQkkr6C4oMd2VWx+USjygoXwE8CEjKEgXUs9Ipwx
LlXTj6zPNb7kxC71QqcmQ42xd2zEYVnvb0zhavumSjEk9DR6Dj67JGye87F1CV0ukZYtWrQDqLx5
ZMjAAt/wm4CMAlxTJI3HFiSoV6CA8IVBYXcOcnIDQjFSz7v3qu+B2NVzA5DNH8MnskHaO4EDNP1S
l+PrKOLgE6NN9539T0amol8+dTbz+7TuATeOWfErLZtMYPIMTeuxBeBDB7gjjz4aFCTcscD8Dakz
oNHzmE6llCZPTtnl51RU8NRTS8DMFQwOf3mjqb9wPWCAEwlVMGvfqL6p2OyIVHUcSBlFghE+gM8A
BVxluKOiQF2YRGKpYyKwpoDHDjbUECUocqJdUo1Ixcw2YenisrcovQEeZVd2EGtKEkqXblp0071V
VKnbogb2uBBdOH8Kl8HJIxQ9ogzDZ7jMQrf/6WWRewxMcwCpP8fm79ppK6TvSJJItRgBn4WVWFe6
z3+BmHFe0qKxr7hPmw9g1uZ+ADe0Fu4wE7MtUFkWYHxx3Aff2ige1rkn6589xtQd1Fy9nqnoA/az
RZIznmzHgzelJIqiUltrKqmdwGC043byb/PUFKeu0MZ2Mu3hp+7k9IY/zsCAMJQkpxvqp93b/meF
L5XvxSKH3jtG6AeqY2Ymo+TgsNxQYDvn0c2hsPkETto1jprewlAu3ZpdX2FPN5ZT47lA9pmv8sZh
eUqwp/XCNTqe5Wza3ynWi2+zAS6XqR3Ny1gp420i+Sg91eNQQf8ei/B3GjvS2pqwNK7wesZmARmC
DVtSBgXmkale5TX5oobVjmfHJLaeoYsUm5yUF4k8c3CfstGCmViTBqKaBJd9PYu7n44YbbDBZJfR
k8MV30vz1KjI/xXVNMJ+9vDrh62zkRXLqAVrwPrLcGA0X0y3nz8NpA/7rqsc5q6zAWI/KTDUxGG7
q8smWAe82GgzuvzSNG3/ZjYBYEgTiNBIIMNHOQ3G1fcbZx8PVrg2vBmpQWKVF6OzAvp5vuTZ6ov8
EoL+QSkk2S0a/N3Caazg2cZPHtIZF813E2PFfvJCAlQ71Cfu8pE19UmjYteL3DOD61yhJVrU+K5P
leMgCKiVta/h4oKA0ACrDI3rrM8MEggFXsd6joa9Kqvsp0jraM8AMDllpQCCxjBu086MlYjXqQ5B
0FbffCaryyaM5gNJVOXGeowJIMsOW6F996XBUUjQLeOEOZswdefgeYqzFuqCHDjfN48hxPjnPILi
mPSEx5Di/0vB+l9u0v4brsno70x0j/+16eH8GX7WVKpt/fn3SvUfX/dXpaqNPyhSEWtSWhKdjsPh
n34H8w9lI+J0XBYI8q+F2D8qVdP8wzCRkWp2aJblag+Z+z92ZdL5A7sDSezKwvJAv2z/S5Wq86ev
4e+K+T8z4Om4kaYqg7r1ofT8W8lqdhNSbVPQWk1hxHw18g5EIHuHAbjWX380cZywAba3M6DDfVK2
T4HOshOd2Tfga8WBZyueNSg3LGp3gERyxQxhZQauPJtMyXQ86IuKi3wV8UatBmlSGE3djQ9ALnEm
0Iy1dbJidOIsC+Trl9Sp7PXwKGTj5NefvqfSHYuNOZAAEwInbUcn/e5M/RMsXgQ2dmdsw7I65lqU
xwoOMQKm+Qftb3Ms404i4qaMs7PDrOEbPdwQRAc58C1DsOxh3b/mDLSvdUnOn9NcfNnOh9gYB8g3
3qtMZnQWjI5v4HYXRQLmvlN5sXPj7G2263pvdl2OkIsLYSSOYedmo94wEHTWXYvkRmZOf7asgQwH
2KQx0Ri7BE4TZ0h5JadTHHuSvg4jDj4G99nFbuS0Tr2XynCbHTNNKuH2FnS2cY9oWXejv6yQeJEn
odXzgF7k3olfqWS0IkhVLi2kgXm1CmynI+tv9s4F8TN//dExcVwrH5OgiMADh1NkkvCUfjErLLZl
GnB7x1G6chwu0rbnN5qlFrIPuNQq0kdfNQ7tvz1hOY0f04Jc7cC8O6c5VD3+hM6/dAaEtAoXRDxl
nGGP8NwxjL+lnuw2k+gIZs3wn/WuCM6BFaQ44Yrqe076vFRD+ja04su08pUp2+iZqec19DKPTZTO
P/y4uxP+nb+D4d/WKZspC1/8ZmQLChp4YFtKTsdTaT4CPRpjPmqHnRnP1WsbTsx/cfTc/HxKD9Jo
vwqWgzgzvsc2zFWNrTEruplIIYsrDZh6BNjli3L2MTJ6MixZnEezH1eKfijNjG05NL8jQiU3GDnO
Vm6iZMOzvy/OIDu4GIXjMnQ03N13ZmIBl0xanux2+lA6Q+IbOze8zc2e/2p2zK00P2JcfQMmtySQ
qbqSqIcRroPJE3p6uJPXS2fUGeWvAV54VXdfWVkClyg6cxHWbnyEOAgvOxXddiycC4uq7jxCLt+M
U0yeCtvakzfAaedCXBTWlO9R2R4GOxRwrtLqNPkuBL4Kk1wwsH1zIX20gX5M+d2j8fijnilBpsKF
6eGSbWyP8cXJc2/rqgAibNHUh8l1n8ICFQyqH2ujCoCNqRFSzZXc0Cr7WTGOPvEg8c740mP+X+Tb
riiQFqHvRU57g4yRvRKUvWLnTiIX0uHvLjZFAnfEljaOnUPqJ0QBqx7US3KtARet9Oi6e9TI1BUS
MRKyEHGy5KXvGfh1Ymoharq/KbCP/gQQkwy6YtP8yMy2O0Kkm46dUVtrB0Hjoo4nktPMce8kGNLn
FFsNR8ciaXqODnirG7a8G2UN8r2ZM9KOguEyKlbEBbJbmZf6xxQxJCYse9LyA7s/KoDO6I8kTkDk
DpFHw/OXxEfGHSon4zp7A/8czB1zNRSDnj2lT1wW4SoiAryWdXdqmVYQxALTiYUeihs3QMveOWvB
qHar8slCjERi9YKQ5GEzR0CCcJ/CDEkwN0VGkGxp4gXRJf4m7cpw6wwVzvDCEafGaa9TsZ7bHptq
RqpNDrN94dVosqu+nvaDBEwZ2eC+kKlDyVjkCQov9otfCIAJMDWjpaFVC2kDulXZv0PL3aYjc0BS
/szl7Bu/JqcBA9Pzb4jwoFBOtJNemprWMKpwHQeKWBV8V20Xbb3EJ8W6uhsTPNpcZU9oek8K8AMP
N+HYCOSXkYEBWtSnMWritWPwmYczQVwBtRqshSXjYIZ42giXcLW1HAc2GNit5ualhVxBosv0TdWs
idJGSfjQ+7h2GehFSCmsxgGOPH6nWMNiPxb+EtX+CsjtyxCNW8uKse90R6qtZlMq8zJZTo+Kevhg
EvJDCsK4ASh+sVVbmAFZuH0//56IA9WhFCvgfi4O6YQAyxjIeS9JKDCcK3uNn1WECI8+Laj7YddD
MZoU+ZZm+DZjRFEeaGXUjNaCU4l190g0UYZROI6KJeMNgrzSX3WPUc7zsbQwV9qQ4MCZG8enOBOv
BPrRD6aEZ3kuL+9Diy6RS4Sk4Onk7NqoFbrHIxMCTkuC8jCZebR4ppX0vAzQcQL6JNDGRtOFLpLQ
YMba2/NxqJ132qVu6UbaXgkvPEhuhsUEvnpJAmm4RDn+u59jWp/MrNdD9aPSxGM6KcKVjg8xpHNj
1KNRt5fTpmSkzJcd0ti4DV7/MrrqXnjqMI4+efNk2ciSmw8ukg8TdPDr8jkj2iGxCXmYfHPJM/jk
VujOZ/CPyyyQL10x35igkzRUojSLofXr4BO229PcBtsywJoctAReJI8AEhdtaGY6R3CxIAL69IAz
MyZrk4lCwbux6YoITFxvRBsLztWqHEr7HvjMaAabIMk4TR+IWPs1G+0VruX+VeFMs+zAW6N/Ntae
IuoDRceGb/rdreSwHuxKbIgKTgjujXJ22NCsiTMNvEye2tDqAH+0h5QMC6uorkk/jtBmEJPLnP0/
k5GdIjkIwkW9KtwaMzOh5StAWrA+3OH7w6y19ULJHoXoasYBTWeS6mNuSSywV3D5uouvBxhERrK1
Rwt0Wm219xzdpt81PyvHq+/oqrEf4NJeVXTasJPyTS8AFNPvzIB8YnrxhEj41KY+gMFxGVyS46GC
Zp0sXzvnNk5lvk2xw7Csh/6vLcE7W0IkK63sB6r1D9L6+o0vx+al0+/FyM6Jk3G8wA9tF32dzQgY
mdpHxj6kmfqc3YZeixC5Q2y5n0aXqTPBLluiN6gjHTHcjEyRWdpY72CI9HZqoV4YxG6UWBWOaGTm
RTiULWVJjK9d5djUkgch1bBquA/S2SJ/btfK4bEF3XexwaygMdftwW1HvYiJOgtV+xRFpfHEgwHg
VpS9eCeUje3BcAEhQc7aiG1zJCwKZ2JC1VpWW2VU36PCQRdN7OrCyoReJ3YLMShIzkj0U6xJk8Z6
3l3IO4mujI9Y9lA0HdrMWFIqTxflBCv24DXeIxywBCQeTX7lR8RDgZfrQ6tHMkVTxM1m0DrLwOqj
Va9bwQbSJSJHlG/WGIy30QTISQrPTdMncqUCoGhKd5HDh8V2M9YPM/24MAkRfJO+byyM4AkBpwGD
7JdqS3kMGOWdDKvp955dgIaIo2NmmC+i08leEoC2ySSCLiwf66gx6+tgk+9AROcdGUDPk0/gQSK3
0PRJBWK/tMkRnS3dYSqffRjqCSWqGaXjy+TgUzMwvKwQRy1tERjfPPjRjHj9E5KxizNAwDTRCPGO
dXCaSrbImSWOgUHyGizFQ+FC7wPE0SzrAE0EYUBqRYQXiqzJqw905PUB+LnDAWnV6Mo7mO7EDvF+
CpLANCGQc613mRbMEXPwS4N8cyYeL9BAzT1I/hTAZME56vOY4D5m6TWfy8rVQb8EIXmfDJwzEIr1
dowOpqPIOhn4qfORuaTHKSEH91aob32WlwfvEYNmttYxNfXPIRMoiRIUsUKxBDda+nH88Js5iNoX
z/ONDTy2ZOl045s7t+VeFUVxy0u4o/Dsqw1hIlC8IvPUziccYavBFdO1Myh4ghDRVTgSXFSJvU7k
cGO5OW3cpguWboUIbZ7VfWx3qovLq1WazAuKrxrp9HVkrLAMXmmXrAuhOYe2StzzFFCJQ45HmBPA
2zGRAOBJxRZtkO6KsfW5rnpjM011urMJZllPTidOkJfjI4DiDKeZsYkdnipC1IpVVtPMxQW9Voj8
b4kt55vFghsumePtBva2iyjgDRpdorfZIxSVvvYCY5ZINjFi52EKt2EIOCP7bTTEuVYzgmfX7feS
lOblmDu/hf17Jgvu1I/JdG108SsI3w0jeW19PgwnnCawHKNLLrX11kvvBaaauY35fO7+WRsFAQSV
S2nuzNuomwGGiuS5FcMbBtVkyfof50XssVF2210ps2MZtCPOmi0f5DLIEvlEdMZXrJwfys7C1RS5
H6XF6RuF2bRDW71zyM5bY3M9hR6B5HEQs2PN+8s0IZbJApRgmop1h0exXQ+zY1+sVk/gSPGomdXw
pNJZIx75mN/Id41vsp3UqndyApBiGFVgJgklM85e2Hk3TPWMiPk9rnjN+XEz6DFZgltkyM6+7g+k
jsEDbsNkA3bAx15H1Gepvdd8KK2nyo+3uLSzdd95FKNkg+zHETlEKNWnQfd/VS3lpT36JCA/Eo2x
BxKnHqEGtNftoKyT2VRyPTTFJQzS5JRWpEHUj2cSI+++bggAIo/0M4KYsi9kNR3iHof6CIrKjC3v
hJxi4YxC7HI6snUKzG6r7c7c2HZ0boP4UKKzO/ams1VdmKzLwq1uTT5vxYgz0sHrlxEdss2I70mh
ZF1IVcgXXOHplo0fbi/2xT1BC6kDjpOjRi2TofKuo9PLpaVBD5duKS5FI46xyusd/BeQkHXMU58E
CQ5rNz0avfugNDfZrpDiUtlldUgJ09n1o+uQ9sFJEpDNjomMhrnnhKUvRGCyJIzKeszrkf2bXYow
sOPMf4TUexZ5XT1A8VyG3a3MyNWxWhj9eJOK8oHKCtW74+bzgdtuCbWqS8jmMa3hEyCBXramn+6M
qXjj/xayvIESwSjbW47Id+GgYLpGPhkP1OT5prFnggQanZ7GTMl9AAKIbX6+jTtw9H5k589DwFFv
mSnc1yKMz1JXzq6S7Zc5znSpNBvK6deOP5hH5UYVUqhw23uee+hVfgrLBvcHGuyl14q94uctdHmS
DvZV9BTEyeThNpsY4sgpIXyLDJ4wsPZ9lJ3K7ofn62d4hCeDD27RSfcrwTnKNGZ4muksZ0zZhBbF
7GeQO+V+rRZuv2MgDSexj26pj0pBKPkNEi5th60uyiJVBiPoM5Nz99ZhI9I05xUJJ8WElDE0WBax
fdkgVTkjNDc2QhaPvNtDlfYNlkUkjm3/oSEmLBwLyUP/HGTOQVG/px5HC96yj8mElliGwS+RomdK
Mp9xAFAb3av9SJG9H9Lg2JJCJzLD23fkaeEudhdDAaktivOlY05fUoNwJqsb5mTCNEInTIcUBKrG
tMgyVnm8yIboElFdrmYbiFEeKcR1xnckLnopo/E1jqetoeZozTJGdLhGGVE8+xku9qi2f+ixfIK7
3s/leyWtbtWAw+z7/ps57ZjvmY8cbvqjVBxBRP1uxLAJ4sRaNUQvr6giz9IIs62fW79F2F6dsVxI
jYCw7wJvx/Djt2tl89bE4rnIWGOt3aBKj4jBthjpgz3+ozMCcL3zM+NH0Y7+pReuf0G5pFdlriI0
UaBNk6mZVo8zAfeUE9FhcNh0ndueHQQpzAnTjzxlwycgkGAcx4ljp3Nz8Irlw2x7UITo4A+9SAyX
59gxrk3gEfIWo9FR4E9XEgnLpcFouLfS+III5cHaxi9zTDowC3J2+qNLeAFGERq1AZYG/Wb1pQzS
/0TiD1ej8u21+LBcVl887Sc5jM9VU2h4blClYo1z2Roogco25R328eAkrQ1GLe7bZYnbYJOJUd7c
6RgEors+3EQdcZXM2eBOIn1p11ky2TDQvHZlNwUnYRfdmY5+Wkman1rfSAnhw/mCBS+l7ye9uObV
IDHZe2Guf6PGPcL06z9GHUAYRmG95HJiCxQV4X0OEzKl3bJ94SIBzUdsk5agPDAcUw6N/crrSGft
Ij7+mPqL5LVN2djue9CGd7MW99CkFW9jv97VCm+WzK1t78sPVDnjmV5gYSpOQEzB2B+Aby2SBG1i
veHnI98CQDw+43GG4qVYmguO2Yn+hwIQbH/dEqPWE9m06A7Isz4aFpPL3sDThCSRqwjW3EL4zPXM
0kFg0/4IovLm172LqpGXaP6lRy5a1LLeMu3iN9mEP3vHHVbatz4ShzFugI6WBYtHhmJ6zJFVrjWO
+R2/D8KKXLDHTgfOMJ/sAJeheM/8btlqIt2d3rlXhGKh/ozznbauDgkcl7pp50XeIXuHDM3N0Dxy
kVlSDc1SBSnSJnRYPVDLTZ0XTxkwiWuEKX41q2VhDPZKW+oJiTu6BsfBsqab6mgpfexr6nsdVnuK
Z5DPbR2s+zB9qbBtEFPVxQj0fphKcH1TedZZH710DTOePIEZOET21Z1c4wZhcYfvNty6+K4XmEZT
uiI8va1cDrkN+K/oQfKF87bS6qivU92pt8gzuBPA02wQyRO1iJv6Q2CVci3rJGvjk1cvX6N4R8lZ
Ce8CMID0AVa37Rxfw3Cfcy5tCWVZJ1bTUMIhpqxRgBPtptD8074C0JDbiMghjA0gDKbgnCfRYgzy
4dQjqV84MB52PN4cqlSBuE1xGLa4bzdD59kcIxoinaN+W4zdNm2bfievRe+xul80sGqGatrbFfPF
rd1LHdQT1M7EYBful+A/GtQJBJSTCjVNqwnq51S0l6yc7YXjue8tyuCFspM3qveEICUB2jLG+Gr8
dAmQXrc2c0GLzzWgDo7MVQ4LZYsfosSNDZrZGJKD8xAvJ92tII6UuHrJnIftu1sCv01aKKkk55DP
kAHGpYZLp/qYomHfBoX5KJw3vlN+G0UlyLkgvq8YNFzmvn8Oe+SXlfmU96QCMrIDqO3ExJVUellG
LhPEmv17q/ZZ1zssEt11M8BsITcB2p+LukEGDLPD6mWamMowqXjlToByJyO8SKFzB7h0Qp3PZNor
K8b4ODK7jhcnZ/BETz4VoHf9rP1R+7F1FA44Frbb+GBhTnRVsYs39jDla5M3sC57tavxBUQk0bKT
6LZTDY2x4RnJA+MwiZTjptXD5szBNq552zT3HgeBl7qHIJG/lRtWCxGgk4mJvsFxgp5GRaJmUdC/
0R+Jje7tL7sgb40F5a9sqqGnTgdFxOeitPH8tnODqT+DpSjDiOSQ8ZZWo0OwgdbLvsQC281krreK
U9djcIUaWwLKWEvGdCg/vtus3zHh/0LsuJvm8rW2JShF1lFZVx6jHmAlt0Gvg51roAWZStT/HTLN
haqcZJGNLWMFErKzFFHIcEKZ0SyCwfisPXJmQmIpYccibRcplHpfrpQId9Gsm11EXbWYzQWmwwIE
fvqzllT55C/MHahLmRD9YzvhTjrJNmYVdA9DY+kI9vlWdHO9TQrw4cQW5OYSM3oyKWV4JIrfVTTn
RDkyp+A+eTfG+KAyPvqq3nRQbq/WYNR4peQZ9Dg4HhHBK/RiQlJ6c9c/EPGF5EmocZ0CJ+fXKXp5
qtwyWrph2h4MgGIB4ybGr1VP6xBR36GnEuo+ZP20L/0fIwifBYePq9l4GRHJAskwQXZC6o340jzW
YXOhi1sVjLyaWyAal0hjH4yx65zRcTK6t2tqLgBUY06+SOngoCG8ssYEsIz5BW+8eiBrhGg0mHBn
UDDvaDz1ithFa5tbaoE5EGxVIF7zIGyJg0B/nRrVDsLJm1+mH21R/pZEaG+ETei6wy4RvjJC2mFf
JPNPtk810wtRrKzAvYWF8G/4dJr292Me8BKR8zj4kTxF0EDE3K4TBCfHuA+eS5jUl1oC70cPwSVh
dpDxe2bc6HEhHbne1nLmnMaKGFWhqnxlZelHZSFXHll2bcNmfs+lyg5hX9wbKkKoi9kCroW3542/
Y6voz7rv1hJB3A2/Q7qBjV2ufbQoS9mMyYk27FDNmc8YT88cs9g0KjtuXhObJVax8nAnvw5l4x+4
9OtVAGoHYsGsISuzZWvF/Pju1Tbz6SNbwuQgy7sYqZUzrWtYSpSpPT6vGoawzO+QIO1j5fZnEXnT
shaDWBUYNrBBkzNh+UYEIXO6MfTwt64hEmwp8ZHh/Pytag1OsxTkuRiDjdX69ZvwVQ67Xbi7qAT0
jI1o7Y4MlLWd1PtMNfORxwhQz2MP2CT5qhut4ZpZU3kGxjUvRixQ0C97INZF/lXk+KSNRuHDT9vP
1qP3zRp7O42Ofct06F6tun6aPWLe88R1KV1aSeyqSnZ+K75Nxjm3mvBHCjoqRONkW2n1MtbWsm3d
d1WXB0Hxw/w94az3s+TIG2HgbydMgRN0o0ci8BJ02cQ6xjtiefpFjb1tx9qHLeFjkVFLgMyeNheT
QwTLAxMvKn57HrkOcfpdBOY5YNKR0JptIEM0u0zBQaKu6UwCnycEN9jXgxVrU6icXbPvO2kd/vyj
Kb23GbLZzomc6FpKdgFcIPEGhlt8tWiNcb4d7NgIEAM19poq69B5oGOSKC6fbC9cp2NVr8skRCc6
QDp2NB9BK1hxJY9jekoQn+dhRUpUVP3Ok0DfRN9WmwF3GNLzWO9lGshd6LFRZcuzHWbTupJAee81
uyNG4dkuSizwooz1eBspGVrZ2zRE4knPRbuPic4DoDAvADQXW+mlAbiFVp6KKnhDTRB9TSNtNVPd
RdCZ1b5mVn8rNRKsuRsPHNUEOWKn2mYzVP+4JAkAFcwZTVeE5S5fj15UnTgDIKulzbikXohPkfOk
TTJ+zFZ9me2I4C/FOacCM1v6oZrPNrFk5dwxay86WLbGItVpBC7aZAKtBI4TegN7+F/UnceO5Eia
dZ+IDaM049bpdBkuQmSoDREZUUmtNZ9+DrMHg/n/xQCznF4kutBdVRHupNkn7j33ac66fdWzBMNI
Rg5bFWg7G73+xcWMiKmnfVxg8Zw6o/rNKWqeocA8NCEwfX1k/J2WE+Pzwvxl5bF4bJg7IJzd53ie
z62WCWTj5CA4jqYeojjtnx2LWz9obq5yaK/RdHlAVqfL3z+gW5FemoTeoJm49w0x3gpkRKYj+sto
pIDsOKhDsolOcOj4CPrJBq9Ku17K6b0GAH0AnUOtZLVcmfFWIna8kLV0inFzbBE70dSYLMzW0W5n
xe4e2vbVrXLBo8ZrUonS2lr43E6TxtSWF5uAzkhDsQ+oHJ/Hi9PYJ4vWgr5WvxnROFyaEmZOi4J3
brrnvKvmrbIS129c4x7HAOqdhuk+QmEBOHw23hFHeASGY3wchzeZmDFyRJ0puZZY54TcPpSQE1Fb
mYrw7GfqQMqm4Zk8mWfE1vBtIutrdpejVhmfJlsf+O/xdxqYa6vNEEPjUTTczJPhsguN4kr8q4TL
wzs3SPlhYrNRPYYP5kfvXVxvyUX2XUve4nwgKm9g9lJy+AwTLh+6HQxm7RcNL+zpR1LV38L4ULIt
3+gWIHbK8MUj9wXIEyQVQNX4Es3XuYUME6arAXcEvD9oPftRPX0Ik/IOY4qrdeICKZzRDyv2ekNE
7vGU7OOs458ujpJ6LKxJA7KindRTanvXYanTp6e6X2V4BTbAGonDdkncHnr4H3w6BjlRNqQ11pQG
wT9EERBzibmTTyP+YRScdNaLNVSv8H4QVEfdjyyCZ4tx7h6MwzuyQkUOfOrBKHX2nf5FqiiQRnpJ
UPOCWFs2tzjSfNXaP1DUtkiAN7IS7/U0/jbIOQrIA/GRk1Wb6bdyfkmSCnYD0BhIgogKZsqNEJVx
3mqbLF4wgi7VRz0GHjsx7NNlsRGYRJHT0snXgPdi/Lak0zK2s+VWoiVZ57GHzu4eZsTD+cgDsKZF
1hKSGx8p9/w267hsCC4Z83HypQTAVBFooofiwtiaDPkSlgUXa3ZJE/GrNDTPYggz1FEAdanTNnFy
l4gToQSZgGNICWu7Ne1H799Yc8RYbcTTAtpKpEm3oZ066Xb1pvJx2fdhbq2Ud6biEEj02ZaMS/sj
ocL32KwQcbfZK9oP8qyiF/Zdzzj0Hq2aqXzY9sRLz89GqNBFdgw/k1j/1Fv5MuK8w4S80FLUwLqq
aE2hWCwB8nDXa2gzwhwLPo1iB7jNazu6u9VDsxkNwmM4XfAhUuUt9RJ7y9ChqtTWyrFi+Snc/Jr3
nFoCU5tRUHqBCH9pze8s6Tt/Tjs2gJziYav/ShDMKztyd91g/w4w+GwS07a9vjFQyiNaVnOog5qs
wn1nsX2n5/Q6Qcxj0iRoZN2M3a6dYcIEdxA6k9gESt6RfPJZ6cSKZJOzm2ueId1CB+4arwmE+K0V
sss3csH3bjbzLray32TF0E/xJG1ceFG+YZonXjZ3l4Rk5PEb8Hu61lcsztHaNdc4h9N0YQ7NAroC
tqNID2V48y7CPiCZgMF+pJcbCy6Jn04hg7Ox/5TWzYronaJkAmHHcsnTijreh/0c++4UlfSV1btE
LeaNQBNQu/ypWm3H5KXg3y1NkDDpXYlwhAdrbYbM+dZy/dpGSKXMVNz63rmk9i4dvqo2/4Ug7Q2D
n/PAQ6PN36R3sBt3WlJ+7fS3ZUxESzf9HvrObcmW8KCc/Lq4dAPOW1AjEwsrvrIobN/jmfUPdvLd
FATg9exi7wJCm3P7WqDW8upw0raiTs+2E9lbq2LI2bsl8ots2lYZR5kYXjq99OTTktNQ1urUzwP5
CgUVYMjNQc48YowH4h2fZ4JnCLtayL3HAlEpW+2ork9Z7CoK/ybcAY4HoA8DvV2q/SDSbodMQXij
rMgbgdtdor6JFoD9elP+kwykNC7jtStH1ssGj68NaHE7DcaysccRRRShcXlkdKe6RtpD8wNMt3EQ
VaklPlr1YxZYrNigH6yrQC9bw0MyJEK+sdCNDASknpPI1LexRRQg6YkxKAVEfQgGrLcImd9oeDki
zGf0XJcFcN4hhNrsRSTZ7d0a+r8+vtZOGrPT6dSlZUc6YVeg3ILAkAU6uL76j7A7HuDQ7VmTrn+I
NjL+/d/MYavhPWW0U9i3oBsIUZuJIKyovnRSSbcu3oQLxsKnnp/xADUVSW9mPk/MYe5WnADEa1lB
sW+q3SS6pKy39pngbm9L03iomJ4Oi6E/TSOipGbJR68vKbsGByCAEZEqFju/DYkGAfXFRfAReuNY
0pKZTEgiv9KNR/o0v7IgZ2mBdU3q5TGW44Ns4MnGqiB2uHcQzBM6tMy4WThLt0a5Kg9drp+larzc
MB/IdL0tdEfgm4fmIQtYUue5vJuBOftFEtgP9r4H74duypegF/dyZOw+NAu+EJhFh2Ju8MjYZ7vi
KGvlV0rxd2odoMRFgSwQ6914C+AhTTA634C6oenowyO56t+5XlykCNkiuJg6iI87sBZKYb3C4FYz
T3sdKw4/cjHvS8Ril635oWmt5ki0gi+LPGZXgV+FMSmXd1mQOD2JE2mZwxVuBACUuoYdjJ1yr0gT
ICDePLmD6V5N0a/PqRh4Qc9ztEwoBRIwlEYoiCwx1VnDjbKZCBzcTtYkPcMA9W/pBZNARJBziKO9
nTRAD7M9+rYyFgil5b4QSXpU3HW4kMkDcer4wXWZjPFGBweE31+OQXQwasEbXqw14F6/NNIUu8HW
94NqGFRjqWbHgWSp0OWxcVxq40TbaWnbH4jZMk48Zc0pHLiToJmkIaMXe7ibbFBuWVoJr2VysGUM
bIBk5EcM7SL0IjM20X3LJ6dtq2vFdGS7SPkw81v/ipkDmaZo94aQLn4gcqHtHAGMoLyL38Iidq8O
7zAnvZP5dWCwzEMUVBGfdB9M/aMoWn3Hso/oyG7G5Rayqw7oGzrwTRunGNmeS/2sw6uKYGZvS8tV
19RYyMcK661dFVDdJmWemql6XtDXjMqVu9yCKUMltVAjxrshDorb7MDWCgdNP6pylGe4eqiDgkcy
jdRz2ck3lU3VyXAKLBBV+1IKoZ8Jxniz5p5TA4Wj3+tEhDdBF1+jnOVZGFX9rqe6PNcTvqjFcQ+T
6X4LW5i/cne5udhtf8cty8JEbJU0Lc+YEuvSoUUhBXCEIzdWoV+GxcfMTQaBpXSZii92/s7C+T01
CV0SJLBGxQw+ug+4jCe2PdQ/fyRhUxss/vfOLDhh4/7ehjYzJDmKPfILuFgFqxWrqU95qcutOUXp
UYBl5hsDbmsVatMurObTKX+luIE5E3U9AadkLQI2Fk/ExOQMn2SvAc4a2OqXigEhOTcPVjLPe1M/
DdkaO6jNpxS0rc+yez5YtFhZG97jNkZ5ZWIv14bDQpLkWFAf4tDd4sQHLnoPYVk8NFbckSMzXEp3
eB3B+3mjsR3KlMMti/9w+IjN0GZfIF/F2cAwXsG1WDoECahIawZVqpqnHciZJrG/m3ZSsAsOahSv
5ERvYbBYhwogPf6F/IzorPjwWytM3nh1nU32ldl9+qnGejdV/BazMYL8SKTlkxCEvWkmxWmMq+Cu
CfZ2jcFpWui6deh4ffvAjKhA+vFIBfES2kaKbKXH/RLk9kNCYgotVtYS8hFC1CRa6CnN3vX4VWPk
GbFbeTJE8xuElPTmxXR49C0SJtTgTw6AXwqIBECQhYzaqZl95C2MIpiDu2m9tYz1IYw66sSESSFN
VFE99L2kb8eDtJ0QmXkmIqB0dI2rjWbejPr51IT4SAcSkrpy1o9IkuKuDk922Y+PhV3dRZpGZzZi
WtrfwqWPnmxAamht85BhrkLxF7OXWKzruvG6/v1vquEgoEclC5qtim7hWmcx9onYMt6bM2OPrrlI
pMX5or7rORmeVWU+K71/zs2KEIPe+miXOj81gYq9oKm7faBlD+EYXLs287EEOIgN5HBDQUmrOxX9
vTN+R1WnXoJUkj6Ino8dLYPolgjhW5EZ0o8mut8wh50kSRNjZVTdmdDQJaCo2DYwm71OBt0tj7Rf
7Nht0Lt5cxgJYllKLd24cbrq86YHYnm29prqHujUO+TvYV0TzyCiml1gzNchDxukosAUQU6kLK7i
4mIZ8p1cLHEkUPMtGot6D5kTyn6hvuJVfeM29VuIs+ss++ZPMM31vomy7GpGSJysIiixAhIvTKCi
PI1umu3z0ICVZNfXck4aME5q3w6wDURf7fTRIFxACH+0Dd+t8+aug3k6weF4Tdyyu8M6oMGdl/iA
EZAnIv1lMobZ5DN9ilprOkyyvMlJTA9Q19FOjzu4/gQwGE7zbRNkN4pCY4gcfYICpekI2RdSpqua
tNMwVu/tbBFfTfEPKelXWqWsgIANszYCsOemLFXobI0oPec5owF4LRhP3XLLahNMib08d9Qz3tDY
zCsaiZlXHacIZz7UAq9K9Z5ZomSszqEHxzXITAG5kJ8+HoAP263Pc6WlnLbgVp6GxIu+9IlFGptg
IKXXPC0TAhiiBWzTgq4LhZDQzObAuX6Y2vgdxftyHLv9lNjxW2syS00h33qMeeDZR8HwzpHjqXrh
O3AW/aC3zzRa6Yua2ofeBKQLmcI+IttFCdN2X1grxT3BSdFrdneADIemPIsGENftMwuZ5MlS05kD
oD0GqYXJWgnxvlQ1kT4qYxk06n9KURSnNDDeNUQHCkAbiUZhIlaemUghv3LfNVPtl8r41kLaebOe
xxfq13gXA1E2kWEBCpec+5I20k7nO6tzVPn6ovy6w94xm9NHWJR3USKKtYWMfbNJ5Skmm2+E2IOs
ht1dPJS+IUoy1wi8DPioAIUiO0w01WxzxYldgynfOUaujqQ2oADuTfhYcX/gpuW1rXSvmk39zn4b
h/ok1yzXtHmIa57UMMnDTUrJD0rpPGBC9Cr5nZGHBJB8ri+MFXhmKPU20KEQCOXWK1TdK77S4MRA
gcOfXJSTjhMBTCOGyhzsFgfZHbKkvGSIUVdlVFGlD3EHvqKrGgy6uXPiJvwerfSYw/zadZXa1eTJ
+6p77/MOfHarqFuz+WiMpKLNcDpZTWISdeeFhWCr8NJNHwjpOBJSzUOWUx0nVb21roZsoN+7Qvs0
lu5zqOqWYg0XSxjK3IvNH4uM45PLPj7z+IXZca8qltSYH/sI60CcvEZ5fq2Hi56xRGXPl2wCZIg8
8wXLoyZqHiudziRznGKLeuqRk2k8AgvaNN0XSKh+Y2jw2Kc8hAGEeNvuETNOIfLakbrBS6Fuj5C7
ngD6KEN0LzZZFxhnreHMc9m9wFlZU1mMeqcX59Fyeyg42qdtshgxU9mcBE4Lt0dR1To0Hm6/LqAq
D9x6esic8lwOOCCLZDsydCeLbcK5HANB4qRF5mjAVOenJhgyoXdLs8/Udnh9R2AAwwip0LlbKO9W
H6HbN14gumNDbW0UUBDtV9uaXuppQFPdM2RNqCDItccafWVt+9IEGQKL4SfNCIvPCUyLQ4GvR5kX
Roj86wLtM4678xSIW9pgR4A6Jg4kykhvMbKXsWfBx94+95elhk9aKefWFNUuYmnlCwSdjMiQpq/b
uEMdoIEB6Y2uUOXY1nSwpU1kDkdi4uN3Tdr7sbiIoHKQZAtAsrOB5QWm0mR2yDIZHrvhLgUPuYEi
6ct+jH5hgann+D7JYSdrPGBZ+Yi7Fam8RvIwjpFnNXSnEvH0UbbjlvwPQj5VW28tscxbuueVGQX0
ylLVU221zOXCKPxttHjoEsvaR4SE7Ze0xFJFG+7Zq3jWsJr+5qK3yqnip570wnQYTy28nqtEuMO+
AS2TMvXwOoGGK+daP0dYni/CRKbX0bMrY6a1mMSLOXJOcu3lh8Eic1Wvx83Y95rfONEB6ScwQJGJ
k0PCEEZbdFRGuW0dM/hQHTDcfFubk40IRitfzKHaLtoMZsBNO0gyentZ+qa9FC4Ll3TWfyMxotRs
B83vzeHDJetwU0tYsEqvPoPWbbcEyJHMitwVM8pIIEtBFHI+wMI2Z+IzUXiWTv4V9jnz52r8QP/E
RL0qcb8jCd6wxPyIUW49uDXgqcIC22WE4ePfP/j++bFS+8flP15rpf2O8+hYJY1zLdyHHCeeP5Ha
DcC7Wohto9xD6eXTNMxvyVJ+cA3sMMNPr7Ztn1yqsvOYRbSCwjqJoHyuDLQg0aTfAlaIKcLWK5p4
Y4OB0by4BgNytYysj0MXVdmYrMka+U1jBLHjbj7M3bCOGaA3LFFsbzUL5I1R2yVVhKF825c2WZEW
sQcEp2PNQAKpM3xFJ7moZoIKGr64vbC2LGW1Z4Pg3609Dc1+xN1wlxMPpl4GKP9tozzYK+YsWFf1
xlL7Y8oBgaTvQ4dciZIDgk9dEkIdu6V8mAAQPUwdk7sUcvpGG7v+wVlwAg0T0F13PEWY9qQau1uW
mT/g4J1LJvQcc3hWbDUyieCIJwzwNcMr+/Qjrxss2/TdjrnkdyNjO5MPXe9T/dzmN3B6Rzxn8ksH
rLqxKqCLFG5HZ7LjpxySgC2Ae0wgFOckOGaQTDeDkYcPRQshVNqrm0PLJGcI0wE3WAV3cDx9SILT
GdIGYhTEmqyYl2tHJMBpMuNncpurPfz/fCecDNx0XLmbwSI8Vs/QipiNuW/ieFdiUj2GcCXXE1iP
9RdIaHJvrOGxqoigIWbRP+x57grc3DHTZbRrqoVYQ8D8BcEYfFSMVAeTy7hhCGVox4GxLVr9xHhA
UDRgSXsh80PybbRbe1WWtRUfoysdFDqyEQ/AWnV2jfZRx3l2//sH2roPyI8BR140gbwyMibJ/GVs
j86h1lLm6MlyIpYhusVje0MeNJ/p2RlRud/GUiGFMFuqLzGTwmmhFiqlB7HRepwqlsyL3h2zQX3n
faedmLm+dhJPKQ3azTJzCfRumFAlWYBEE/dzDDrjK+t/R1bt6wC+3zrcb6j5eX2IbSvfJ+Q1kWXO
n3qGdVEU1ja1I5bBFnUtwNmHtHUQhbtYMll0Q0eC5RFRskROPl0zVVun1ZW0NEl21UKz9ON8TWzM
uvgBTcIutfiqyY5dNgBT95WiIpJ2fJmpmqFdNFD+QOc4/d3uTaoWjPeF/CBqHmdg2F+iScAJXNCK
FjE9QXHsrAzMNCUj/jMA4xYY8PhWkL/J9CgD/aGZWzONur0WM9KyJODo2en2ONFyb0r/dJG+N4oZ
dmOuWr/iDCxRs5s01VVbJj579y+rloW35OJPNQ97bXyJxvCOJf+KZBEPzTBzN1VJeO8bS7uNWhhd
Jhsk9dgl9HohZL0e1I5tR9UNZputOZ+NsDQsiXDCBQLaXlWff6c0CL0GaN31HZXBfBhHRGANZxIJ
C/HDUL1pokWm6qpjUtrdR0BN2USc37wFhT8ONRa3CEdCmjzMzqQenUD7IOJjJg5H2NifFbe1bljo
/FrcMOnc70zG+RdG3S9m0IQnVnKUvpnNzNsM1BXSScYIa7tyGbirkl25xMUWESczUbb1K9dgm+MT
I+HdKi5h2SJvMvJjnWPw7ppmupP9jB/F4OAnBPJCfkfmdVkaHXVCyLBHEi4vgyI7VjUrqToVoZ9V
I2jUGoKdhuoVFdq9qhKONNk9V/lQe1odvC8BkrM6tIFBxsVqDPUHjUW9UeB/CdpXmcY/TZei2oys
E9EcTBMn/r8sbG3kLc5DCqLBT+M8wSBmkgZmtX7iVl/lGPwZzPG9b46arp7nCZ9IbM7PoYl4h27t
20a7K2FbQmtOq61I+d8Ld7iMLbE92XDW0VyHt06zTLZ+vMyjmpGGLM/lDdX+uHfhMK3qDG6CkDKs
N8VHWPErVlO/YZQybeD3T5vSmmo+F50fGU1ovGbz1oaGj8pNngHEVZ2ttt3g2hBaJoRJqwMwH5lU
Nm37OCa7oZ+eYrf5nfXOP3kyvoUSHUIUo6cnnBWGU7GhP5eKzDHhMB1Qhu4VBTCaWL/GFh/6oi8/
bUTGaZX9CZJmQuBUvgl0btBzrqIdHlwhdU6f+GkIltQH9TvuxwDPg4p5YUrT3QTGBgdFjRmFwtLC
NrVfPwMx8GuVckRN7ACCItqUUB4ANn4W/dErtvWKnUgzDuM5LNJ9piHzdLPgOi4xsUkdddJYJmoj
Z03iMtmIkL9dorzflvmYMp3qoOjMtZ+Q8yDjXvNMcrH9cpI/Y2rTX1TLSVsyiSA7dfy2cc6Flfxy
rbFggs1WSEFFOnV6fuwTk1G2VYutKWlKGxnmx9QAvaKn9XszeZVoa69LIN9NQVKDklvegUxzTK09
XRJVW87IVoEUlkJ+VdNzYpwnSCP0v9FAA5AiTEw1yi/KpxymXgR86tLqf6wCjy1qI7HV86becIbc
8jT8caw28MCrfnelRL+isIE6Od/RYDGId1HdjdH8LMLE5nEzn7umQKDMLWiUPTm8y0jQVuxwVBJO
VKqXvMleV5QLuzfegt6Jf0YdrKtuICRmVDLx/jBlZBrVMWTgfIzG5Mea4xdktNhfJuy2/URITVrf
2Mj9hi4ttm3d597MK8XcyZtb6xlFcH4Eo0nHWGSfeK2eFEm/h7T9YPoBCQVR8yZu0wl9XFJtYwFt
iLHqjniKmzHpz1GqiYMZTpFnYqVAjqu/AcjAAb3QUIVFe9cY6m6x52LuVXqyMUImMMrWbpEYrxUr
hq2kOvJnjfGywVLbpRPx+G6hnHOhToIUb70Aefg+4/f1SBlgfjNMbK8iuZfxIjcsAPd9FPJdpqj5
WK08MBj0K9eG/RuvAZlcHB7jLRZUkIusXypJvqe64CUr6pMaqXl5J2ENdd9aULzI9esrJ/LNp769
dc6fAOuHX08KNjs6x8heao/MB0hbAf/8qGFoFXCSWWmyq0z7sgSsK+Eb7/W2IIeyfgyntnqxRuey
ZIm3uLn8TNzjIIMPzXDEQ10zfEYd4O7HJrpouSPPkD03uVnLxzI/DXmZULRhC8zT5JZVIXY1QsGF
XnberMN6pjHCnFLtApPHwxaWOKCUg6/M/hY3REsoMor5JEK8T1EkUW3pEKTyntSXpgx9W0LY6iFP
FCluX2z3oDUCi3iwMP5hksYS50/vGPSnU73reoUkpHKeCtwFnmQgsrE6uSOFuPMtwdNRNYQVhey9
eE9ITMWFXVP2btg5IIFp9E3aO+1mGiuk6Ub8jnw38sqFPl+EzuM4yy3I5dRLp2odTsQbyAX80nGC
YrViTkBsBxZ63vDeRRQWtN05rNiWzK0SB93hk6a2pv3p2gfo0IdolifwztXWXLhnGRl6vSHsA+bE
xhNGDqXeyQPklYg5VjhdjhN1N6m2o27QXntoTj5rx3RPqq2+4yKsT07xFLMn2pHwiL5LJL/Yfa8i
Eaw9xZxMm1p3W39KYwuRo/M0uMUBeQ9jfMnNZ7oow+Cd4fD8iWzAeYJqb5yibz4KsSXziRMJvh0h
KxXuxYAJauWg/Fhfmibvf+twgobFc8l42ejJvMr2A8I/m+ixBrrvLbXOsQcvBbxXul/GfkLUbUKF
YOra6Y0fuWerj5xHwcOLYNvdwIZGcu5oMzVX3WxVl9jsvv0orz87pzfvlKu7ubRtKmEb3RW+4sqp
UHVjTd+rsoUar73gC2FDPcUP2WB8AMTFc0RRSoITMVO4veahPKIneYZbSKZswgszBzDMM74h3TXV
KRXWa590n1rV7PDqkErQ1F/EXf4CI2MeTd386m33PkFn89T6uv99nNfnuk5ZhUMMHXY9KXSRFc4b
dtutXzb7hFZqbW4Zd2JU87D6vlGCfpDN8N2I5GeZuNlz/J7b5Nfi9pd1kkkxBTRX9imL+4U71O75
Y5sutYtrsUXKyKyJ+jqjkuRTl8rDUxB6Uz0CWFVIuqLgPRhHi8lMaKNeFM/0oz3xXsUWKW/ouz1f
fjdpJ2ZTH1rB/WtFbO7caVJojJZiV6A4cIfuowym9ynCcQFr+x8QpRguTLYNYcWPXLN/24DwJ+q3
Bi1u3ao5mgkcDzZyCSgvRixJcCGgB1hUvT1whNCggrJjHuuuRsOfpTmrcryHcH6w3UFhu4/Yc8Gp
bboJVTHEK543/pYphxkjavHytyZgS5vRj9K6Ni7XCj01RZvNPyojF9iTHZ5cVBc6lF+y7lntZbyH
qaY9TTplLxBPryucac/wnkymBt3o4gS2r4TDtZDxaYUs5gBIYj3wh3+iZhL7trdCZBqE2663MvED
9WZuIGPMSDmWIthjOE08vTRfNFVe0ANRWto5tt9TUrHU+Xs7hvnAjNuh2GfIbfu60Xy2KuJ75XjI
KfQAcZzmKcFLhUAnjvOfOIi4BikVB8D6yHrFJ0SEvY7uwu1NTH6sQv5+GNCsf2hK/97LWtJIXvKt
CxjGD5XBYpsSrVQQMNgWHgHG76N0lSFPS+MB3ns3tPEiel09JSLb9vagXVKL82hpsfeuta7G8RGB
i040ziVojO/OxCXfRwa7Bzr06jA5+GMCJwScvXbkxtAFD12m3/7+FVIieAAUugpMi+NM7Y64DnuT
+GS6CWIUoHGrDjD+XJ+Cuk9BK/LvDOzxZQbJ++86b04N4t6X6sjIFlUmkFBplztVV3wpoB0BSfZP
6VLcxzL8QXUNbCUnBTdiogITiEuHlTS2eHjE4AuhgFjXDhPcphn101phJvPyvjSCZUJTnkeKyK0d
Mu2Ii2OtcH3HJq9EW4blrofxxs38Nztpi9yMxj8iDdjh47HWqg7vecRYKeUOIWR+I6R2S8vsR9M5
nLJhnYYClhw03GPYOXEByVqiveSM8/6WeKkQxy7g6DMRe5Odi07EBAc+Nuj1zCI/qUKAy0s9Sl90
dTgcYARsC1iUVq32QIftEMh6wPeZVvhNcNv7g8Wb2lmPyp2A+SAWpV/Vtq2ge+joCIombEFWdKDi
8h/LrqXn/nLC5T0E+L3JAw6qOXSfsLveItgjfV/OHj5BbzKos3tzLfsD9qqGhYlMviYgm1LFtMDF
p6i0Z7OmbtdsShc74rOxU3XWsUl2IzUuzKfIQ6fNGNF84u24diBdfAMzEjczYHWG+Sjuti3gCORW
iP0pCneiVOVWS0g3bV35VNuZtTa/Ewdj4t7tkomLQyhimn6Gen9i6fwOWBS1GzFOZmlHO6JKvXSY
ur+no7J5ELrmno7FBHSUVrMxPxpNRWy0NsM8MD1tKMg1lfxoIZZnyVsQUNT+fb8MDgYmHeccFhJL
LwoCIIHrK2FTN27cdPrVJujKLbWP8u4BLxvPidvzJXd8bgMphh7BY6uckJlEMxzyyPluUyrrZezu
gqBsnioe2qyKf/7esLXGp8DmHaqEvdbVUw0nZVi+ZWV5E2cookLKQyxyVmw9u/lAnQ5zfNUR0u4V
HIpwt34Y1IAQwApfDVyXRcu6eigRxMwW15niafCAM4KeaXME9NLXWGp53Lt8fgTZ+Oj2dk484GjL
FXfE2mk2KUABVyvQdusmRaZEa2HaBZcl9Kc0vpbkYW/GLv+TM2dF8Fmh4gTLvzFcnCAKAN2GHUZu
ze+kwJwDyyIulfK8kRKWKZujpaGQSvmfh8VqfFPFL0QqYVLo38FQPAQ9W+ixm/8p3OzaEGXCxJvl
YU4yeMLTRt8woDeluALV0vpWnu+0CBANYivAcYyR/RJSkmWVSAUdtgPQxBnM46ibh+XXRAj4JZYX
Mli+7E4wMS9YZaLMm15c+xoPttiNHIT+GEZf0uVpjHVwZjUGqoOdpj4P0Xex9LR4aUs7j8+smHmb
3NE+9132vFg8VsQQgufoEuffLWtKK8kcRqHPHtNrPS2/cshym6Xmcq6CGVcxzAmPuwJQSUr0CNYx
Mx0KZLjY6qZetFukH8YNKza3Jh0xL+tbbpcMdwm4oQSxh4MWDeIa1kDK0+VV2YZLvqxJudPTThNt
cOat+nf9IRWfO/pHmJR/GvPM6ZcivUX+n2wmm1/WrDIKCeOoaNwjp1mOE8xhD5g7isQ20raZaPhL
Idv9HPMljIF6RWMwcQHMz3az7n9nuVuWZNjV8kWM3KO5KvgM2w6O0QBvqjb/1CpMIVFwNsXGbwB9
vFzY+JieHeNY3yij6l8woLhPAQWWxcvz95JicMBX2s8FQ1fJopixlIUMoAGPJsfvVklxmErYntDv
/kHoRT5D0O+AjWxSs2cUFmsuI+xmi7xvzQGhZYrbkDVN2ZR7LMG/qljTOUcMwycQoPdiqaYjbFGe
uapC96lb+nNqsZNAIHrHI1bSg9YsXbmXmj5Xe2DM/bk356No3eYWElOwRaW1n5omvshg5rQ3uPSl
tCxQxfgByNyBNjdyzWcddbnG877rGkY9o92wEgcIf5ygtW6wU+o+6970SvB6GRAP8b/Hbv5fgsDj
QDek9T9y4NEAFD9x+NVE/x2qqf/X3/lfBHilBBF0ErSmAPROyNt/ZtA5/5I6O1PhKNN2zf8OgBf/
kq4uYG5ayiSkzoLF+Z9YTVP8y1Fk0inHhLbJFsv532A1zf8/Hl3A7GQcZrv8FMJCWPr/QjVplmQu
cnz8ugOjbUhtqGRhTYgRAAc6oggirIPebBSpflIL/nEhFGVFJsd7p4nf7FvR2U5GcgZK/hjp1dWo
xv469mjQIZvEu84gPQcPeerHehw92lJANW9HPPLsaPHiP/8He2eyXDeSbdlfScs5VI7GHYDZyxzc
vmHfSpzASIlE3zr6r38LUkSmQvUyLNNqVGU1iDBjMESKvLjA8X32XhuInrmnELPeSUxce07Suz6n
6yGgiOSaoO8T3FHCq2m359iutv/5RflvlBf8Sxbs/7UVB9+vUZtiwz9hxr7z2Mlepz8QY39c3Msf
/HFx+9YnVwrLVnBhv9cY8JkfF7fnf6K8gI5ELlV3KTjgM79DY9UnDiaQZn2Xq3gp1/3H1W1JeLJC
mj6cot+aD/7+X/yWw/fy5gcLVv/y8V+KLr9BE2713/7qOnyT6idmLGcswTtICl95vP/IN/1yebMS
8Cg3UIfR8h+aLE4w6PUmq1CcC2ONI9GiunVdt/VH1XfY1L02vJkqk/AeLtaANI3VQ/pzymaG4szy
18SRw1bN7EEHttEOthjSdRp7l3NvvzS2ALVD1AIS6kVMBdNFrqcHKtfkVT1j+QhYePDYZ3XFr3IE
2TV8YYGESpOF7slIKLb3KlJiadliO0+S/OjO/SZv8VikRXjnUA9y3XegHVXJmt+fSaCS1CxLguCd
HKFfNeW8DrCpNUZkPXh0oq99RzmUvhTqWQfFuujadhPpuML6Vd/7wooOrtYEx2kgWZNmBVMwEvYy
vFfSf+O1I0x5Y3qhugkLZu9ZRU9YR/Q55t24b9mlXIoZE/bJZogj3cowLhY7r8K5s3NTS1wJXAkk
50BOff+w5oEFN7Rgm7bYhttu3KpwDPGY9d0deVx6jiApdKPDZkP7N1Duv8betslK52vZRRUqbqlv
KFLcmw2GEbjWOVgx5uB8IECTjeLDKQG8dhxzPJFegKXbwj27gpaUHOsOQOpsO2+iUm8ymL9NzSUP
dXuF+ZH1SPpsRLjLcVV9JtJ012IRP7qR+BpPbIxdu0HSqq/qqgmPpMNh74zWwRSAVOrCo4tozNZz
+uy3d8GcbBIC+y5eZuyexiFrbblGJoZLOUbsItm5c/PT8ES95DrsSJ+j6cscI8ScxOqW/+kxbib6
CN3au5Jtx35LgxpyuBunSbK1eu2fJxUBIElSRJpQjlwxzNpYxSbsHX7IJjx0d4G++9wko/uURqQ8
HNrlC284sUZaDlDka4xm/HAXkCGELvzmjO7N8GwU6K6GEkdyhY9ewye8r5MNrHISUbNzl8ip9onj
VEZxDGzYprUtUHuq9gK8PsRkp9BHOiHaUG3D3pjJ+QbxevCb7FQWOExjwh5l089H+nLhQfqQwFqc
yb05noVkt9SDh2243JKk2yQpSszwalnLSQftzYCtyAkhto9yGkm+dHNwUwNZYveoPXJU5a7NpXsz
rts4z+8ajO1YgcyDFVvzyfnHv/75Ie6D9IhmRP+pC4p4Qqrjmccaoqrtio0yHVrWYELm7TBiBbD9
+485MpwvdRaKgzP63lbUt1bby9u+X7auEbyOYcT3HmthXdhFRp1RF1zYc10AoLZfzXjg/ta2uyy2
xYufRtniOxjWs6YQiXwO2aFScYoJJM1SmRKPaVMzv7rtSx4M9lUtuW1VnTE+DD0SczO7+nUUORCl
lgh5kN9rG4qoUQ0CBlKUXZkORD5qVpO0a59h9NXkAvx4BbGvPzrE0o5N1rxk+LVfjNr5CrSzuV4e
166S+i7JsFNQZIzrY8ZHP8qWPuTGu416v76HD/A1MSZ9kK71oWxV2KvZrutVYEzQfbKIv6BHVsan
r6gzLVrW7f5Eeglz+GfiZDk5sayXmFCx045V8g6LUp7Lgu1P0w6n7x/RSy/PqpyWPWigiNe6Ne7j
rAEkule1bd1U5mSusgIIzeCbX7re34ZdZT9jS0CxMotp38p2vhyF/FYqkzIL6jzIW9fk6eBLneBK
RGBNSOGcvn/8z399/28sfmPaNt3wMHHAvqHmOl4Jq4lAiNh6C0kgpMDMQYfE8LiJ8f3GnMWvvntp
Z40f0SE9DSWmADTQlVzFFjpQhheidtSuK/zHLh65Zbl4pUPTegjUsHZLN9tDs9RbgnD5wZhRvJ1i
6s6TtBAAYybyKR/W0g67q6nAVuTXyt5TaOJR6Zc2O8wQG863/Rc8tWQ78uq1tsthO7pJdMLrOD50
vrqBMiyOTh87+6ApL5ayrkfeH/kxH/NvfdvsbRL/Z1FYw5FKWzat03jRhAaJnKe8bG511LtXvt+9
G1TMnYo2jzdE6IwNe9HxkLrh9EzlID5CnLRmN7U7VYHjleHWyTqTCkICrfkXunisR+IM9ilqw12Y
ufdTO8Awyu1H3VLwhdK5yqEE7WzFMqQi9rUbswaVr7KPAb5DA1UF0pt5rK0lvO9r0siFW66kx2oK
1u4+4ekWOdg9JqejZcj5StMuiJSah25REXXOKB094YUmO1peTL057dJkhBy18I3cTmCVJOPbzR6R
QsxKjL5wQxUQVguf8kGaMtpERgt/hCf8HoDMKhWJ3lRRjv7mA+2pParLudSw87n1Nbky8y7O5k3d
4mPV3NW3BiBwcFECM+OPf00D7INZu/d5Ie+TSo2XuhzGy6lwcao00I3AsZCBVNjyXSEM0mkkV3pW
mayi2hU0kPYmwJrUCpAERTBdTJUbrme8ixdUCo/A1AQmowV5xYuGodWYLrphXkcoKNhsuV1PU/1B
zJ5dMIV+wvYb2Nh9iYYhSiwzyWcDKu4xjXn6oR32cRTv/LY+tmJ2tn3j0eLh9cCv2P9nZzpm7I0x
yWW0ql6TTj6kus5X/rwQzXr90hbhgihtti1uMKJDxU3IunZbT/TEOITl/JEgfbFs4+S1q8VTVJrA
ahPWtZIyyisT5xMn63zdVpj2dIEKE0L9OCrD6FGxnXg9Kk7Wpu3eJGkK5izhZpLQrbdO0kFv7Eyx
RoRZbNY1knJ9YXFO8YNyDQknx1uOCdzqTCSuKdwakEuK0Uv2iO3JvhrRRtIZhNTMJhsi9LT4C4MG
tNgUoDeiIOzZlBPXoksaIYOiw9adzMupz14N39e4ZjGym0GPH6YKLiuSB9DuMW8pqj+hLL7jx3wF
WqtAith67YyeWmkYUcCRyAwmYH2OEx28ZyeBAM+zEgVuFjfGkgmm5K/bDH14aoXHhQ+NaOfSmZ2n
VrVOzJ48hyQON1mUKcr83OvyWfdWAHmGyFYZGc2p6HEIFt7VJKN5h7awyQhCbwqXZGcUR7vCdi69
cir3yjK37IBfJHs5qDxpv5HYAOui5GWv8M0P5nDRzQ45HDO6bVOX/sz03FhuBzNoLCE3Eb+LMnNr
1agMHg1NNVb2JOKrZlBY9wIdLqvq+JhFfoUDmXSOl4RPNkYqaySOhaZ0XUbUZ0al+9zIuLsdu63h
N0/WoK8URG9wX9ANa9ZqaEb+zqao5czb70sVYpZFHj6WUWScDGCLG13VxM1nJpVkCo9S21Tv4rNf
zyS5Lkt61zHEtgfKTxpG6pkkcxM8GnohxPRRiOrlrmtbHSxHUyOWxFCetedz196SbxrWi0BK5TCB
w5oa62pyCddkznvEsfUoujm5qal+4n6HN8n/orL+esh6mEPW+FKZ51xJcCbTIUnnamt6/RONRh1u
r/6eEXdgs6NJsUJ9jQuER21G0dbR5ouUITLkZGfsiUB2Rh7Dv21I5m2s9EXRoycbeMpFcKFKY0eo
6FQNkAV01BwiHLV0o+fkC+BWphX2FR9TjGLr3A0cB6pyiStQuc4msLGaL3VE8r/UsKSNzLmo5+yp
kWLrNbwwjDhPEd2r0Le3WZlM97GlPgOpape0c7n5/6d1+m3a6WGq3v/219dv+TIo67aJv7a/KErC
td0/1aI2r9+a17+gR/3l6hVF6i+H1/49i//nr/KbLmV/4tzuCaxjlLcIVtG/H91diyYYx/H5nuhP
HsLfP4/u4hMQMIQsFHhO90uboS67NvrbXy3xSdiYOHBdYJO36J34T3SpP9YSug56lHJRBnxsp/xF
hPjjuT1JWove1yxgJfh968ONI14rKBSmBhw5Oj/EyT8IBz8LBfby9X7SCfj5pfJN0+Obmjan4l++
X5hz0RMCCihWLukrpHKqk5tsfNbeVWTfRaa1WoISFf8Updx59GEMRbppL2JuEDl1MO3w7Nu7ZoI5
FWENih9C/IquO71F9ucsxFQS54Tmk42hlyreV1VYh5+0md+kj59/guU3/7//BLa1qB38KEr9onQE
VQywHufVtmJl3qY1kRpKOFI8Gsk1yd/75H6w3B3Itu0M99olcaka4gW0gvlhvxHMnRhkEzqwjU4S
vXsOwmov2wUKCjMNbyXghT//G9viF3Fm+aV7lo1KxPnE8aX45a9ME1pFbDkMthpz1p4H6LEPY3L0
o/8CsckHFX49cuZYcWTkhOjPyY5JhuBMemraIv1COQKUD0XPVEnqrMXRwJGnd45zVLwIaAWXnmpO
drVny5Gda4+4k2lg0SCvfazcArzZfGLjKFiIDi9W8DF46SYdom0PWW4YB9YVw0rpPSknnqX4Stmm
4uJAtlrBBtwM4UA6EOmonDfqM2U9jN+MEvJS1KRRKuxRTrEJ/H5nvFlL74CkKeA4pa9SZSS0+5Xi
jAZQcFW+h1oCBso3mGU2Tt0zM/VruNd3XHCbofMxdK+Bg66b8a2uhw1O2zWiDjDwcR9zpJpRGHwL
+V6xJyIbjJOiZS6qsqu0gbU52CfYH5nlYD7geRvqkyHdixAPPFXJ93C3rqvRPfbkmyrp7L2pX2cc
n0dvE9gF4ZYXYbO5qT0ST3S3c4IQkUTBkIAWpm3uBicZtezWWFUGGXUtOM/xatDkeGPb7m7U9kHr
fJNNJbzNnONv0hxGeekE3SVZj3Zllz/+tiVYroBvDcryXC5sb9xqvFcy3BCe0+Nh4uTIEysRV56X
r22egkYDEJvtJpUH7JvWmh1g316x1992VGN6+q0zOhb7zF+RsbImuU6mt2Hm9wmWqJpXiqsf5OPG
Dt5CuHpxzlwTYzSZcRubfCPDPjTYR4qKN6uk1UOTT/LeFDC3aOfzKyZXpml+lhBa+muzfhu9kxde
Ey+hlbTFbOEB46NunMF1rMAROtZG+7fGkLOMyWk2IjFfHozmiqF9ZyZYEbr1zE/SJ8HWcd58YOSR
A5ANUEwRfq0VlwT4ZsfBf4ppIqMdwaPobfmpPHTI3HN3cT6umyp/0fMyUA0cfwrjyTNcj/xa8JJX
DHLjhFhTh84GB9A1gc3oUpr1LYfoYm+mpHxXIW+fmXF1iS5lO8eWRNtnrKIczsD0Q4CEXU55Xd1r
7oX9B7n0JGJ37e1lVBylkadUUY9QFQ1+KG8MqoNREQhOlsnIcEz5aPP/UAtHDN2l08CadzQvHNzB
ua+TOnqs9E6lVs9UD0RmqmCChbLxmHF592EVbvmTwcs42bB82EGk2v2KvQjyXZA32CLzeqsqTNv+
YgAv5MZeDOGGhTUcqruNwajSx6RPwlOPg9xarOTeYio3F3t5shjNp8VyzrEepOZiQ5f40cfFmO7K
lINTpx5Rty6lrQuaGXmrUi6+eK7aLz0O92CxunfVc9RX8YXd2df9YoavbGzxIf547j79pcFCdd3i
nf/PB6L/93YTPAyW+y5Pg3+9nHhsySa+pssC7g8zzj//7I8hxzM/CcfyFdsJVgFonTyDflu+uZ+k
a/OfCe2Z3s+7N/OTo1zLYuuG+c5Xy87g9xnH+8QnPPXbRmP5U79sI/5sO+FYvzyyTds2BdPNMmsp
W7gs+X4utBuC0MlVGwfQCrzgjZLPuF3LNAT9xYkc/kkpCWoQbjAnUmTG8GFKmJCVE6QfiQHxnRZ1
jmgmxkosdsKn8o3WdqyySdl1yabw4/pp5kp+1m2lHpTrwyiiEm7gFIROmiyNofW9w5mOTYQVoy6M
ZnCorNG5oxuVBhXHrDmtC+9sz3H1UTaJegBCFx+lzKb7zKCHhKMUwSrSjDXVTWEyaO/Y+FN+kYxx
8+SEtoG1LLey559e6P9h0nF+ndVMxxI+sAzFa0f25ntP4E89gNzs8SzUQB4MDCwAv1okkzoDMzLX
ySOZmA4zPZxx9ihxeNlbrvkFYxyQ8wZl75uXhei+tpg2rWEmZ8Mz9Y3HZfA5YsmDp7/k1O9VF7GN
oq4SkwpSGy0YDxN5/AvqTklYTYUebmjnNjEbCzfC52S4p0RZE443OO7Pto9rDS/nXLwCnMnIx7cK
mgPNufJbOjZzukr6KFK72Wz8EHtahQcLj6Vz++e/J9tddrc/D7X8onzWzrbjO4j/TFp/vL6mGbGQ
TUt0KMG/5yxoqIX2s2uO1yXoTNjERseDRbf2cBHKoKZGLm7fZ12NBHJyoluDo0JiECEgRVgFI41z
hTTMtSjhz3ptEWyCZMgeHcMIqJQgRN61Ltn70PXFV9Y09qFL4KD4DpRlx6ZL2Rw8zuqy5yfH+Rdv
qjH1V3EG1D2wWi64UqmNTDzcowssLlFPk0C89NFfK12XZPQJD4t51rTeNMMd3ka8fXVaPcxswIDv
0D69qRWqLB2rxdr1Gc4Yh2Pi6yTenSxN6R+o5LDpJ51ccCtv16IL7xl50mMSGjylepOv76r7sqnv
+yF4GhOiRaWyqZLKeSTTZYJLc3mdulR9YELj8V4FVo0ImqWneV7q2L6/rtn311gsL7fV1rAQSFm2
43rKgYSSAeIKma08szZV7AHbbyKFaMdR4dh7Ee9T8nD4mS11m0a8YdMm7Vk5iGuFvn6ORid7rbqW
dmoaaHvR0hCU2vyOXYwv1Uh6lwIbhcepkhe6SIaLqvG6dVa3auWR+U6s8kue4LppTf6LEc/psey0
sxYLg7PpxbtWjCGV5dwPaXbC57TSZXNZDvFbaszpxoVzua9hNNMe5BKEwYZ4IGGK+mG1XCxVfOm0
HWhGEpG8mAG4VUDoe2OenwQs91U6EOZT6UsCsotGQzuBFgKtIPEkrrbGIT2ST1V+1oRsdr0eP1N3
G63E4FgQ0KHzO3MYMpZQgeBV4msP03CF/Z5CM4i4a2y/UNESShCi1vceAd5jchFo66GBV792QpMN
T1MyoQ/0mUsL93TWL2cJr3dWzIlqrYOUQqt4vISuR89MT7kx3THqpmHZu5MkhLYwE4z93MTBoWQb
trYmeIu0FbvkKcJub7NDfiiwpq/l1HW37WSIbR5RvdtqQ27jRtG25TfzSrRGdYP29SJGr925PqtP
MGz+OaVpjOp6qpn6rOuP2SAITYkZb5aXinRr2wFtahOIdSkrm9QfhD12XOZLjj7GL2IKjoBbAI0Y
pv/ZTWV3dg1b3dGExvwuA/d2wp6+ioww3GuLrF8dEUByVJJvZRO71/6MHUzQynFvNK61b8MxXvc2
mAyox8Yd8XbqB4nGQVkqK9zoPvz3hNKlrIfDIRLv3o4TujI5sq/nFnE+ExSD1BPYGaJvyJULVLAy
qPyjKH4wVyAa533fesE2rzznEVIvKmzNkQ98GM1sweChRI/ziZ2Kem6o4UwYK5Oj1+YXZt9ThcK7
HldeUgePTpjaN7RqladcQn8cMz2DhmRETuUI6iSg21pw3GXEfeylEpdMAxl7VkDK0xi8Ro1xLap2
w7kdq1YePFU0lODDzNxjOpgJXNBCX5eZsLaNCcKtdtMaO7UmFJXQJtmNhqyvpOss5gB+OJNB01Zf
CDhX+8mbCMJ2ZsF1TO3VW5xGFDCjrNNo0al11kzjprCaUrOVtpS3izz66FF5S+xycTCjndKv6T4J
7t97g/D7tTBUxEAOkiWr+VuxMHY0824zrYVfH0zLePJd7AQgignd0e+BSRlOXZlfk7pv1y2lX/FK
pX12aEksrsM5d9fgQJ5I5PCOFSPZORsPHKwWtfYn/kQ0agVgg4YGr7fxHPtBVSAEdA08S8dZd+k4
3zKYtFeZLkxUc9IyQ3Bu5/CKwpVxuQyqlfCMp8nn1tRAfNo2mI5PMC6rZxFX4UFFkb/XgLe2QDY/
QjtRF4M7wohYIgGBQ+CmnZq7OSO64RoUKaw6+qwf8rjsHiCmAjfJnGbvDKCC+5wJZ4VQ0LM2DFn/
cmxKLMKuZsNLqKprZ8gfwAiWuLZ1AV+hKMr8toafB5yCzJhi0XeMCI2vYoqpWa6U93/+JJbur0rH
r0/i5fM/jSwwFaoGFcTaE4SD4u5mim2MPwz1Uc2lgHsTWLfUaFNw2Gm/22rW6slWFbG7J5ciTr4m
Bq4lJBNh9TGLbVSNSNXZsV4gXlU9k9UZfKKFsbEUrhGHidf+XLDv7z0Jm3YiyLf23FjcwR1Ir3Kd
tRdgLJNDUnR8U0cZJPRLG0REkg0Eb1CsF2QFp0JWHsa1JLpzKdouviACYG4hP8egPGbz3mEbuMV9
6p0T2/Txl3A3wzLqf+POST5f1hOQXRNoUjhN6t6d4/g6rVS9Z8gmIslM4JKqGuZT45rjNs4yABdm
wYpKhnSSt0WBpiFqG/RD2eKVA6k2geJLfduhuo630kT5E/Z1ModvOqSRtyVVSTskt3RSdTYnTasm
9zl6d3Vrys9Rwt5oA0o+46CoHPNGGpEHsaCHHBMb7BOptO8DsZmyBccFAoD6qrY4Vtrvo03KVXnf
wsbjTN5Z5athG9MlLQHBi5+MePlnr7rJ+8butrVvo1DW7byhRkKTZzDEpRfXxYcVzmpXlfm4k2zs
wnVhuQS8nMy4D/sY5sWQzre9TSHrygJzlq4odCO/M1A+fCHTptNkDWv/XTEAtbx/AS6v4oZjNgu+
+lvl5nOxNpY3l+rJlWwdV3pEaaYyc7YhZKZXeqfL6ywx/RewcC0LsrzI8OWZ/XMyjkThE7pgdGb5
J1x9Vs9SGcvLemoKah2Ltj44QV8ievhDdIT1Ot2PBJSOOUvJm7mCOLAuv9/L8uW2lvNzru3lVpcs
N70yjtRbv9wINfcDEosytK+boIhfyu/3zCLyYx6kYR7rK1+keL6DIaeZAcKz98WcmvQDok/7FBlq
PDBX633qAnFhbCY01SsFd17kKCbgiZx+G39/dhjVpG4qi2qZjYdTpYVhY8VXlog0375hP94vT7DO
bSH8jhPwbElCB+hPIWhOXB6H5TzRK0j4J36ssgm+Xz4FGX4Nj7jvOl2ewo5lmZ/FVDK1aZNaNzSC
M6Phsmasqn4/izq+6QdpnlJjBFkkl1nDceBP6VnFB9Qz3WBjoGM4H8E48oqpC4NaylOMYr9P4W/w
6sIsezQkwWQuOTbk0GBN/Lx4dfTnhKDonmKt9hiHwMdWLTCIDXWoYuOwkd+5sYkrfRooIIq7NLqx
psK/naQcEKxKxBSM8i415ql3K0tgbsFSijqpgPu3a9QkWGPMZGHqPdu17T77oTS/GWrqH9yB21SY
AAsy06n6sCAM8ONb8snzWWWta1ekV6Gh+i+Qx+0PgCncySWAAt49U37fLCswYIMd+2u6MY6eMtND
Z3keKX3c5NTx6HVr1oQWNA27D4Mxqm1hthaHIyKUd5ioK7IuQCwOnt96WwC/86asU6wDdZfJE62a
3oWbBfZ1YTTB0YYX+CRoAT2YhvB3Ksup01W6u+rxxb1NbtvvHNPKX6wu9l9miQfGkzKhcdeINzH9
yCzf48giiQy4/kvCln5eZ0HfnB268U5R6SxyXRgcej+trtuBpYElmKTt2VI7fExy61gl4V6nhP6v
W49qFaoYL8gFevcdz6WPCm/vQ9tQ2cVDPwViBrrM36iJ5/Kqp2X7m5hmVCWZducmoXEP7HXxJYYQ
sGlEBdEytL2NsBAXS8/eTpM/XrGkyVZZE8OImtJpJ4o02zIzw5lN8vpQ9aQV8zigFX2YArqGuYmB
TRbSzk4wZ9gGq+ShImWXsOgozR1kYRWvragDqDVgUIcejoI1LxgZ4hoFSnpeUBKAUW1dq1yFTKlB
/NRUVXmFB7B64Vi9wIay2Hq2cTxizfcUR2A8EoC0On3DL6t6qzqbX09vPA86zR7GbmAqKGvcHIwh
N90kQvj+Wu1E1Dcra+g49VB/tW7dbL6YAeIfYQ5be2FZTA4zMZXccwq6mEeJCSjyzhV5jDPbJfxj
pmwg0ZriWgCGeCIl0xDZIop2HRoF/oY2KG2iXRFgG49s19kL4+pl7FP9YFpl84S7tL6wo6Y9WGTO
OGyJ8XPe5j15pco9tVY1v0Jw7B4RboL7SC7Ba8iX9Tm3mT4hH5EY1pCSaKZJNmQ/523fVdOV5YLx
yexCXGjSeZ+HXvQAT0JivsLo+2o3WIk+EDMgGDT5RhRw86U95WwNs1Xs8jKf72NhJ0s+jUO7GFzz
W1jWPjwcLBLZXoxuXu16Mr8AtUKDG93gtMGj7Bq5jogOAHLbOHIYq6tmLvBz4NO7DVo7fs9N5U8r
e6TNoFnIcbwp6gdA+9CKHIuuG9Sxe6kGEsQyfMkmYrHAjB2giqlrH/IAo4idcCZqfKfZWUPf7cHv
OngPh+qu8PILL/Rw5EBYHxt9lBz1DsNI/qOIBw4HzjSPEJcsomidT2FcKp34JpTxfOzmDg6ei1WX
l1vsmUXHF1dHJPv9Ef9ELWrQA5KQEnBzCMycIi1oy5RI2eMqL3r3ZOFHuMKSaOyDcjDu6ctrCUCY
au1YBTShsSDXZNBPnnQB6Q3KpFhvj8MdvRjpQ1RR8UoC2sRxGYdnjKEhG6t+gTQZ+EjQVR4pO2wu
PIPME71MA4mrmpWZpbjBrNwCiPc6lqX5SgZQbWXf+7cyHWmAjqgUb1zdrkqdSPaMYb6GxdVvO5/e
o3mekUeGyISICxKBmJRnov4ZLfk0Kx4gUgYi2iVFnGIWyqD8U3OandxpME6u1/RbsxmdQz4q8z5o
aeGoBwtyaFb6JzmR1U6nxeBIdQdRLtY0Xqf7R76VhkWlZmbIUBik1mOu+RrM8x1roJbkVTNcLU0f
jJKzA3TOsb/iWaR3BC/0UTHfb2gItLYOm7RTbObeAbBSt+3CqvjwitS7VFpmj0miiZSG1DRlFXVJ
6AnVKawYWdwkwKYGeYgJLGVwYo58Q1J89ztaRuPY8s9atLdS6F2A4AU51PJgfLBUGJsClkG5qep2
2FizQ605M9l2aBLzJBP6mCYrJ0XbmvMWgHVxqizaois2V1TxFoA6Ricetp1GOSXNYyzlQp3KEO0y
Xn+Acw+8UW2WST3T6Pdzwf/6w9r5hyL8taymJuaM/MuHf/8/SR8s3+jnL/zbN968tq9//6+fPth+
Nxncdu/NdPeuaRf8XbRe/s9/95N/ef+3rQqWzzr/X2v3D01cdc2vsQLhfv9j/4gV2Jx7TVN4S/rl
ezTmh2zvm59MbrgWORo+j3KPqPl7rMD5xOqb2AD6vOMp2/pJuMfRYPlEAaRN3sYjo/KfCPcQsP+o
rBIrsJVj8wURodm2i0V5/ek8F6adCRfJ7A7E2+5pxv3cY15MEvslFqQ+m0o8TMJZgQu6JKjJAtGY
qIECARjhOtwMUXWuq+g0nE2Xfr/E8z4nEznVXjuXg4mXLGwhLFYOpbRVLkDMiHNa2zRXdCye8FC1
Nvd6tJWiRiO0H9pRdRuTyf6cD6/hnY8wtfUUo0qpd4nfvHOSWdhM7Pv9cmuAAaLM+zqzxr0Lv3fJ
mHarGK1F5LvYGsVWe+1j3EGORB8hUPelksZRg2TeznK6TdxHAXx1LSb3aZrk2dflzjaKO62QdUyw
2D1FXNw8ql1pvYjQfmvGYEv04RvbgCs7a1hfRnJcTYqxcmj1Sro8EyOyd538JlWPoTQ/SBTDFc+i
AaEZv4UqjOJchj3w3wyDLLgTGTRnpvhpD5+oBmzA+HETmi/D7NS4kKmEsHp2tAm2yzYwr9qsVSfH
AylJ9WHEcvNAxwXNtzXYT5eOhZi47SGu040pAvBWEPZzECIQTgy6PHqHIHuLK9CPu2NCI99tY5ps
WLuDR9dk3gNd0T3NSy4nTn84B6q85IDNvjSaWc27PDL6vqWcMEhvOGYFfA/W0wUc/tpDrKB/sKEq
AgSG9OPjUPJ4U2546/uUcylB0aQC/ExRtGDZi/HNSlPy6fjWcH/YR0GfIE0d4cLT2vjAyyl5xj1M
SxepboqYfDVcQre/muVj5CUCF1hsXrZ+jADugQhBYWCXXVEygnBLFVgIoQiLNMAG4xhDtUIcdMR6
qcvsavRaPEvZOq7c9wIWYDXpjGAXoXVq1Li96r7Z0PuFDlnAQdZZlR0zFu59ZTr7BEswG4Sb2J1P
HOzOjcIgl+jsWrd5s6sq7B2ChRchsBD3SUo7IRDNfYFdkTIs6y5rQRr5OGpyuBpAg579LrnKjS2d
OiRavZhUmILwDqwrWzv1k9UaL+VM1CI3NQSLHNMCVTu8uvhRh4puKCtCH2my/YwfjjI7cP0klldm
C2s2yNTJhfpYYjFOzHbYh5Ubk/+dOCy7O2CqVA8q4yuBi3w9oFdxKU+06CEgmeTJ15ZEtewUyJ80
Ksgjt3PEFydigk8+YyKNH2MwsAOlyh49oulS4uIVI9MeDe7Y+oe1z5xLMMKOeEGjZ7fN7x1kyp7Z
DXoiRcBx4d0ovzvnWlw4dYrdk0w4yRMutMlAAu+zD5l0yTYpWFFlFHOW/ou5NHxCt0UORJ2vsag7
wJGjno1Dl2FM9dzuAhj/sNeaRH8aBW99LoifKPo1G9zSFKzgi55iqgKQ2OaSYkE3e4iVenD8BqND
1h5dKpVcg6iAg/VmakyOuEGjN0nD7c6v4ldLZRRWze+yjl4r12x2NU2BpQVbZGgjpvnB/yjJtzPs
2FsVYC4gZRyuMjDqyLfVuzsFEFKz+aEexnij3WSfJS3ELzFdETGr1/lMWpt4lnMAsHXqBsqwmRw2
s4QsT/9Z0Hdkg6npiTvqebIkeiKU3rPpa54DvaQWsLqio+hbcvpI9u5Z19PZplT0v9k7kx7JkWw7
/yJrcB42Wvg8h8eckRsiIyOC82CkkUby1+vz1tNDZqpflVoLAQK0KqC7opzuJM2u3XvOd/hre5Xf
bPa65FZl31jH3804zDeKFKoN9o1PoaiEg4dhCp/mMbtWtuBRC46TTRKpGWU78IXeAqMXXsaaeKzW
9cW+QHFCHBcOAICvtKbMbU5qF5rgZOt2LMMAqYMtWD77zuPYtWpJrnqeEs4oU+OVPxkOgQlXwOFu
wVQktz+0pKWiHurUJvYK8FfeLdpZ8PsbYiQdQty1PgI6bg0bEGdaRhAmh5P0Xgk6UEalh01+w2sH
TvdYO/HNGmKjoq0heVckbQR9kG5k5ppoF3hSY2NbtGO+TeeO6i1J2OjDbivTi0R9drYBQO7CVp/j
piDQkkdn3Spn6dlFD5wvipaj+ca2nW6aMB+WAkXzwiJGBjNY98Lo+TmGUb21zArPRSWKzaQwRGUZ
pnkV7KtxelGO91y0OTnXIRL4kQMjj8QFieNTDnRwWQt9dGmOLSMRv5F7qrYeNOxTO+GhUCZUjhgn
XAT0hiZlvdbWMgJJij6miw8ytnfCIdTFa2WyTrpCLBmMOqc0IV0w6FD6yxbez1Af4F58BmVs3x6K
i74hE2ogV0t+oFDa0F5auogkAlUMuyZ4HKMP9L5CoJSmkjy+9Am4wZvqvIM3R9NBFUxgHblv4nFD
Y4vYm4jsPnAtziY16+9GOt9rkyGjzQloUSbgWeII/bCvJraC2nsmSKcTu9mdXxPo8JfGwD5OBkEC
twoyjFlndwODy006zfecW951aX4Qx8k40rcD5E/G4bYgGiG0sA6oTG4yF8hEvKojkBuiAg+g4Z31
Ez4U8oCgTfXbaAgCjp2OXgOOJBktb7J9WaBCM1u2jubCcSgqrW3v2sSwdc516sduFdaDt2JY/tjH
vc8G38B9cYojcYLRojD8aGkketUmHTV2yb9k5hg3shDzY6quzjx0tP8Dc5k1egeRvzzEmDFiigjG
TZBEUvcd1Er34CTlYxRYNYGwfbUoZ/Iucr+8jvwoh2I8AcVKt3kKMCEe8FWAQy/XVpN8NBW2CWLv
Hdg6uBGN8YzUk9b3zDi1G69hkIutSom0YljqHG9Yd3xTcCRDphue1A8iycyN7wAZbog62pqm5ljW
f/Vl9joYTswQh8G1Fwg0SLGrL2F3EcLqjnk2u5x5kfOBEhO0/xh0Fki3qCcm+H91slUKBdNssqwG
Po1oJsybhhql9+W+d+c7KtZiJSyTFIXe+gQ9GFOHIFKLwmqfhBBGAgKLJ0HAls+pOCtZIyer+kaV
1l5knLGtopgvoUTRIKW8CVH+r2WdPNqD2aCIN2jITkG4GpNsP2RFuehwfW38GhFj3Hk8IkZ/EuGb
jCprM1UZ4RAGj4m8UeVHc3riGdgMFaHpWlfXborbvddUn5WO3kE4WmtMsTCMzqkTJxvZ2a9hFRFo
FtNeGrmKW8tqVJLq2Ym2aq6Ag2X9XSGodowZ211QmauYOf+qHb0fec5stcEFOVO7mZzpE/LJVw0j
vcZ1HzDz9LhKQwCFLs8s5Sf5zOqBcCvS3I01hChiVsl6TuMw3Spn+pE5PTPvbHgOSHla9SbOvKDp
nyEfnoKJ1o/JPHyPe51UzmZ+GYlN6ehmyoxiAKV9v9AIQJdAiKa5fgTAsZHF2+BTcVRd9hpmBAzk
PjwnEujQcAImZ+Lhb2sXQufghhgjJTJbocot77TVbZjKpLRCefMxJgbiTZQSOGQJPLHKDEGss7Wa
U/dzzhhr2yaYapKzP8rW+4lPAmBpiyqo02CP/NJ+Gm28Irb9mg+M67sIPpbVPsYrOULeKskQWNVV
9EL+Hc1DM32q3epgIZxb273zo3Wazxa5Kq3nwWO/CsnQnme4oRWbGY1N8hpBsXTuq0uWvVWOydHO
MhgjIVAQImKcY8IrNkIwWSK9CTZ2jQy3KedTRpRPRAGAC7c9qfAkCxtDLRmyp3qsDsiLaMYRHA3u
9lq0O+Uo0qWa4MvtsnNJt51yaPjErr0XUfOIhJ20Q9S09NUFABsPBEc0uOky8+ejkeBPmeBahPAT
OVGFn6Mvyavi3V64InvIvAp4+cwclSpRMiDVbk93Qc00jRcNHIY1WDIaBKIpF5NNwBIZtQw1Snws
4Y1b1Gar0NXg/3kjJjQytoRWnVpqL8PmI8rwHGv6yLF2HyXZapGPLcImNozZ02sQM7BqY/tMz3XT
1+TUBYOieJnSPQjXQ5mMHxmHoTm6EAhhLbsewFdjDUvQ6HdTQusTT2FzcEOxQ5aA12mILXIiU3TQ
cXAAc/+WlzFA0qHT67kEsOOK/tFsEI/OsdiyCt8L13wh3YRYri76nKy1WcHWn/uGuQhJwCapv3WI
nLzDhYidpPqMbesedODFHCdkmmwHhE8FFvBFFJUoSfCm3sb9EvsKUZgDq7N8cLGzX0iRVoRb8m7h
JTSr56wufhLqRqXj5Wg/LsIPsfpW1VvGlAa2qLzrdbYzbm0wTxBzXx5rATQT1bx23A90Uy6Z0O0K
bWW1HPoAjSDtiP9rfZlf2zL/7f895gl6u/+6ebP6LJL0N8nl/8Cd8Ef/YSvxcYiEN3NI4CFP4J//
qbj0IELQNUHweBOj/WYrCf4RQImgdWPSkTd+85UE/8BRwl/Rc6EfZLvWv9O6sYw/nSVGYNFpctAP
2o5LgNcfTo+0cpuS65PbPu+O4TDX1yz8oY0033Zz1Jyd8bl028eO9KvFDPGPmfrAtLGH5J/ZBYbe
UT8NdBxXrUzFphU41TOj15cKbNUiiqp2G2XpdXLw4jMU7J51lH3qxu+eYfg+geFZ1sMUX+n3kseR
o+AQ/YPVtgQD0fYxqfj78V57SOsqkgmWKirOTVGdEPqrDUKRaN/GcYVAhYzqebrnbEo3iKOaHMI7
4Kn0MKT2L4GDggDJYkvmJJeApEJPODShJcpM5StG5yj+O/d97okwtHznWZGt+N5ZR0WeqjS7V+0X
DEIdYa9nStN0zSSCUPpovKU7rPqke8P945ws36akkutomIj3hThY0cgPgv41zvD7E/wG+z2Q09qg
+Z0U68RqfxKwuY0JqFp5g72qfCbSQfmWed43hr320tS0o/c2M9w12pNI0mnR4AUMwAT0CFq+AW7Y
oh7RNz0NwwQvaqowf8Y/LJ+xdG8j3A5rhoXv7GPEMoqWUzj6t8Mws8sViUbWRWzMmo4w6ZqkynfQ
5mlZlGxm0V0a5XJrsSWkaMKQUSX2MbQQKLnoAIZWI3Xv0+TIsZ35XoAtxVbHodSPKpmPttuGdwHe
m4WJIfw46gzxU0qmsYz7A9YLZ5Ex09iamPUIyeBwUNv4VNEBoaL0c29Zijw/ZcbYn+CqXiJY8FTQ
YYATfWy2pjLQ2xMcsNYpQnUuQh66mIZXW74ABHnyHHarLHY6qCR3YWx8xgzxz0mgjbOVVEhd426P
OCB9bZL5YNmtB7LBm1bYMQim9tLX0ZSPcLHIZMwienLcDbAhSZOqJ3nTy8R1Swr2WK371uK85lO8
KllBmjOQJbJGH/vZrHbQG87lVCuspH2+aiNMh8w6Hhga6CuDzWelyW9F1FFsm1RaZ6fvsdVoZwXd
0yNjZSiAuUf3WWNs1ASZg6FFfvj/S/r/Tj8era1t2QjP/+sVfdtnSOnVr2v6f/7Vfyzpzj/Qi/iO
Z7qOH/y6pHvBP0zWelZRDHt01jH9/dKN900LizZa+n/+DfbF/ymjN/6B6N7GeniTSdxW/H9nSf/T
+AbbB4aVYd6sgpaP0+r3XjyZZAPiWEiDTH05Lc/zNL2GU0Ncu51kq19+mX+hPf9faFmUew5PuUcw
hsWX++OzOs/wMh1XCM61rN8FiKpNk84IRnNFslpcIv346w+E5vW7htvgEz1+e2YWWDQxKP7x7co5
D/ocUa9vkvCxYCBwa/OIpNSLyrcrToSD/5rFYblNbBo1VHY9Hc+K3KwttMR0PyI+PppysNZFFRsX
gfUIJfaYN+e/uVBu529i89uFcsNhaPIogI6/jUx+GYlkvmCmOFb+OvJFePawY2wDT1EcsjPStFeg
OKGV41rzjbb7PrTzyKCV2/kQ933+XNWjOsTjXH/99WVZt4/9VQP/z8uybcOn8rB5Em8ejF8ui7rS
aLKQkUhvNs5ZaUgQS23VyZenVXrUlggPdpUPRwK19XOJlA1nnx+QPOz4rxa5qXcTJxripfdGIu4z
E4s350lixqk62RPSMP8AHTLtbSuTu4K25nsfkyZQchB4+OtvAtnwX3wV0kWonGyIn/zz968SpLNG
hEebqemL5MR4Ot6IMTQPBbEPLzXoiHvPKCAv0AJpH0Td6Q9y3fGn0qAJc0bSxWOhk5PR1WvV+LdA
eURGTh8DKyjAEmXmLjayuxrIUYqNbG1U9gi1BN52qP30DLoA610yX0ksXs1JSS63az7ldrZTVboT
CGoWGfKwNQp74JOZPFDJL1VDUGHXo1AWDF/aOd30w9EN7wcZvObk/WBAgNECd/mxJ+8AVuoBg99j
NuNB70t8mwbDB3dTm2hEYU1PuXFx1PxYpQ9AuAl95UAWyeiIjspD2K3uVIqU0gSEC/SHhv/0M9Y5
eIZOk8FX0s0OuGmAcOeXuumPCdH0wPE2kBLfy6j4SIJ+xdzoKZPdsYNBjNIRSmMK+gn0gdcnm8bo
oBARuUrb8cNDq7rQNr0oaeaneY4elOAzAWx4JEv4/rqfONZbhbbPdg/Fnb4JEmCUlXZzJHZzPivg
JxA1bcs4mhAbx0WeNuDpq3hkvv/XT85tuf/zHfApnBmjmjiaQLL9/uA0PnGbbjcBiY7s8q42ctS+
GbQgSvStXYJ98v1YPIZ1GZBY73V5x25f6C8Epu37KMvhmS1afISGznc+GHIC/DCLououy5WI7OZa
J3W3GwZdf4vnigZyjHT0I+w13cMmqo9hMYpvpp3HJwLI2m3vIE2GtZ6QMeLEjEPyPtuo3jP+7oX5
F68+69Bt+2OC7LIA/PG1A6MZ/Nurb8twOqOhBDWTWcLZNwyUryT3hRtqTPD4ZjHfW2nbngjTHWn4
+6I5mLMTPBdD135hoTLf//qO/ItFPXBYmdALeZ6BW/z3KyviqRwKV6NRCGgY0cD8SqhnpTHgKx7j
v1mZ/8XPEDghfjbDwGvNzvX7h9WJxSgBvwgysc7/Fretv55so9j9H3ylXz7lj8UJoFnqdXbrrvGj
pJ9G3dWnrnPoQ6NoRWGsqmnz1x9o3vbaP1Z20JWY9akhAtv5pyH+l5WdJzRryEJz15VrW8cxyJna
uF2fHdppRpJYOwzetUZDm1il8c02jOpKp7Fd/fuXgccKFx/6QM6Tzp8/r9BuI5NbAkjMbD4avRfL
VT4J1MwF5tACb010OFGF/bCwSv2cq+HvruBPm5eLP40CzA3Y3xA3+H+IEYh8M8mOAgFcMKKHDN53
/VkqMARspwFVkJ5WYY9+2MsG+57gE8i3s9lFm7Bn9vk3a82fxZgbBK7jUAA4NPioB29Vwi83ZXbm
XBJmizopLvK1p8pkVQFjWUEGtf/mo/58if6JiLjZ7DzKMZN0it8/ihAD8Ly9QDN+Q/yoIvP3pTnq
s91FjOfpQfzd78x/+o9HDgcpKwp1H6soMS1//tLaUq5VmjpaF5Gcrl3sMLWNRv1NpPUMXxd55brU
ttyzlE5q4bf9MVaqXRFHGK3NafS31BbF2rBGyFhpq3cqbw2ILGG3REc6H82KPYHcVTjSLB/ZNiAj
eljjDvKWE4ibnxa9gNekK5HQwVZdm7PpHKI4nF4mTI8Mjky0gkFglxbRMrM8a45dH/xCyUU5bfNZ
Ktt5ixzpbSRtYzUY089Q0NjUVlQui9krt41gmN3WY42Cqox5alp/2GYqdYkrRGItE7tATuBUB8IQ
YcOOXoTWIpNcSebMxK0GyRMzaXJ9bcReZQnKKCXObqWaEtS8gq2+V7PEKlaNqGMXeTz5z3VHoM4i
p+s8ELOjgKjBLssORqHbU2N7cArx5Y8wLceQ/MmJcZLR2wEjDQrRl9Sq8412pulkgOre0Isfzhjy
zBfgmfb9kE6AObzI7n868Lr2YWAjpbsR+igY+k1lkigxwNkHrGPSPA1pxF8yuqc7E2DnVQ1B+VF1
c3c3dl2Mn5sQ60s8R90ObDVIEnTPBGAG5rdKNsVrZXV0vzUzhAdZ5MNV5EWPsCy+4RIALUyrBHvd
M8PG4d6Opv4ZcTp2CdOvnjhc17uGjOiLYIS0m8dWPBCbml56bPFYdCzylmTpbxHVN5doFgQLa1Q6
PZHYP0Rktnv8W/25mC21KkysfWjf7e8jkOelM/kIxWNRQGGb+7eW0eBaTHl0GDI/p6jK659tXw9P
VqiiL69FPVHAkiY845+GPvHae1qe8Rnkj6K2h7cWh9vPcerr28jHIjg8cklTx3CjIYYiuVprE3WI
jsQxwvm4iWJtLZD4JG+ji2Fx4fDYnhMoIs+kpaHLFwOhRcyPlg5k/JMeIbG1YevtjAEXMWkN4K7s
CSQn6K43ZqvzESjSvPCJdFwbZqI3PceNE7p9phDtTQzJXGCbF6AvMNKRnZEZs4Y70EQbi1HlI+mI
wXoYYS7ldhDcRV2DmPiG2RpNgBSKlucyJaAevyNx9OhT57uWcfihqxO43Nr106OEt/fC6bja+rNr
4ndFPpPg4KH9LOSlJkNoHbqkUAH14oOtsnkldWS4SqBS8AIr0vUcvFSTgHNF2Gf3nMRGfPASclyR
hRT3jl8WG+1148mKkbwgn3lIihSzhT3GSKRz8iirIt404FGZ643WT1vDRNGBzFYqtQqCozp1sQSh
qdAY88kj6s5zDoqALeh0nevisCwjUqyIfd826B8v6BLMZTGl1kdei+h+CiLgZ0UrY2TLpjeh55X+
nnz5epPkkCZgn2UrBFZkvCTEk0nDSncFSZaXLhmH81CWYbpqe7u7S1CB4ckpWuU+DY3o+DiVWLsR
0uklxsK1VRYO9ESjlMdE5sEc5EjLxE8KsTYGZGC1LXh/zFQSIOOqEwkVFok3zg+iLo23CkTmHQlc
7d6wTP+NAUy7MyM/fYkjgk97VGOM1E0EUb0lCJV3TbUJx2DGLNUkP0JTZIeiqJmiyTk6jLnCQ0E6
z8kyaj9b1qYojvAsxRLTrXFG15W2K5KDuqdAkbLiCbNY+lYdbFUW2w8e/ohj0xbTcRJl/MMY65K6
ckT42rjy2+gDHQytwnygV9wfRc4wDT9vtnValX4PatwEmdEikK8a8J1zEzJGd6JLB839bPnD8FpB
zfvmqna4IJjr3sTEqb23GVHhV7LqKxIEDf8zxdzjFxzYGEwiZi2KcyDR8gTmyEI/kFU+1YBijGZb
IuI6VgV1AocgfHqDGQAHSxI8pkVDaVgR440KDIgjWhvo91kMRMQtbHHKnbZed2GenmZzKk1WeS3W
ujesJwab8FAqt92JMWDULXN7W5YGBvmhrquD3xkDLBjfLsb9lJWc5eY4r94qRrp892L+4GbhK4+F
qUoIhE5zzmLwsFVgvFZVYK0TTuWvAr3zElOlfWaCSVQEEsLq0aO5sZZ9kn9D++5/DfZgPEmrVPuJ
lKyF1IG/lUWGvSHIM+O5hvRxUcg8njknYK4yvbbZ+rxC8cLvhvbCwCJ68VvffGjtYT6ZNZp+ktGi
8ziO3UfnpiTID1A/nnQ1x1dhOO6nPRrhTxgsTElH1Fl1iSDRRDWxar0KfU3sevOly/X8Rpz19MMe
o+qe8ExykpVHPM6IFWJvinHeFJjh12iAxlOhEXEuMls0xzghVMqBoPZV0XHZp2HQ7RxxMxz7s42C
MK7ic6yKdlMZffCNo0t0jkqH2ZpjaePIu2RgoII3snQ7Sy9aoDTbCW0KARI59cnCb2B3ZrAO3jK8
uS8DCfTxaqrJ2AA3Ibi3KmrdR90r+5gbqbhg4Ro2RqnLdTNFLdHYkXDfHByUBDub9bcpqvKDLmPn
qTPS4YrKJty6pUKEmQQlHwq0yV6zDkjKIynmuzGnwcbceiThs1VkEOLSOqgB5ZGySK9DVzNk+5ig
to0H1fuGX/Vp3tNpJvfF4oxBLkzBSMLVpAlTwx6cSpPP0FVCPoxjXv50yhatmuiTL+WV/YsfichF
FCNiARMiyNVK5Qkw2DCyv9ratett3okR25DFXhu41RkjVfKIVmxaEkbRHhCM0SQBfquRhTv9wKUE
QVbSUqEbEmirv/JZFa16PeYPI7qJetFqAyOEofVnLufuh0MuJXlGfb2pmsbfMRFBItTlMuOAbI2r
2qnqHYoCbpIL6mBdpJN+MamY1zYAqWXVQvGh7R7lD4xY2u+NYTV3hgVeTyl66+Q85eu+IYIafOes
P0YD2Nyij7z0y+z4Deeit77PToOm2AwRIy3dstcDqr4qfIitG1IbyO+1Ld2BYXc7yXnl2M68JwRU
IR3Gqk5KOMazUI/IVgWWEv47aekQGGq3L4XyjSN5OPhtKTJQDVD5InUeRn3z/URfysqb75KxynWO
pLOlyoCVOfZtvXdnwz7f7GhIOoTX49io1VdtFvU2FIpvTm33kOEY+jE5Ndm3iUweHcseyUkx2s8C
IApJr4N/lV1efnHMsi59blmsmwa4JrOIf2LMFt8J40oee11Klw3TtA6zJMy+yUT47M8g1RuYsjaL
+ihxp0HeKkTe7LD/js/amNJslWfQZIPUYDHQhDbpqZJ4yhCEJeAwTmQDxxdzjuV9HTYiW0DTCF4T
6hfi4/3ujdQh49Xpx+AnA36Qqf4w1qu8iYJiJQdHrANnIhFqwMJNdE2S3g1dPLzkDl2TEa/uoZs6
4xr0VgIWspX35sxO0UENBS+VD+GRdibpvkFYSVzgaPlsnqz7RPiOrvDiTAOmEsuRiDdbWL6LUfCK
LOFwwXHMHMNc20bvo1uTsxGuqN6y5950w9VMfbuv0G/yZcqS4tWU9nDHzQ5ftRVwD1H/3VZUzL/H
YDass66n2xIKC5jXAQT2WXs5vLAEp/kBQ1BGGJ+pMr1xU6d8qiFAjJvSt8vX0VMTKl8CzlfI9uRP
JGpRxTC0qowt4kfTXkV4QAYGiCTCrTGf3xL/EhKRC0nE7QpEci+Pg2VSXlpBJB9oDUQjoW9TSbjm
QoRTOx/CCR8KsgnTn6CI5a1e5TEFxh0QQBUcdTOM8Ym/y19SUhanRTnUkDRmT2Z4xaKEzHn6BDHv
M4JGJbVsVnKeKbyYPSZI3/wGKGooIxI8yejOr7QWIlIyUpcUWJcJqfT84TmKuvIiwmx6KoxRXZtC
Em8mDG+hpR8uUEXjs644ecWL2qvGU1tH7cPAnTqR1dxgeZ/8GfOzHuwTwXzzq8XU9isJXQwFAxhp
liTTPSecUw3O8nF/aruiQMcVd1jgpr4M2osbxNNF5tNIRWjU9WFwB+PU+lHp79hJoWxJ8onvROok
d0Noy7fA6KjkfS2D9yxrkcJYrE2vtUfYHAzXKtireojBFTvj3ZxwQuzGOW9IpfXD505iYEywvzzH
PU8cbax0bXhp/YhAci7Q90/uD5FZJsSDem1rlI7GkAIpdoZwg07xzZczGjdHjViykMsD/AqTOwhI
KHX6EaoKZ9hDf0tmyN1cVJgfC5eg9XYsdhO8tf1USgANU0daGH6A+cSEun72a2/YgR2xn2um3pS/
bGtfVeH88LXZHTJHuu8e4WPrLmgEbaJa7eokzXdTmvpXgBzdrTVOwg7W2yJ9wNnN1knZZ4Isbueh
xKI1s1iOw3xGOyffjcjWP4hIqXfQGYY1PiCoI/hvocQS2mdNUJ2xDTK9NtDBQgfkqrpJnoKwCU9W
5olPOdsoMz3LHHepDbzEB527qUqDMbWicP+piqY+TJ1VromrK9/ptMM+dOYOCwR6QfFeZCmLvMNQ
I3wwdDrMx5mf2F7A/zRYAyCbLUIn5KRNJtQC6z8suSQqX4PQ75e5rXvA2R7/R21VHKg8VT0EvUkY
l8tXRDBexxlMWTUgZhcKgEoB6zZaE0Xx5TtZsgSgXFwN6dvfAuqwQ4cYaRGYKa9RIbJ1oKc7J64/
yIPe9dC2VsaUd3tb1w6cqwg+jdH58hCXIQel6pZs5zfUEZGzimMVLsBdgiUQHf9aFUzf7WBCilBA
k2Yrw8xH2vZSjFglVFEhv9Zs3TzvfW5fiKwgMawN5k2kMFvzzFtP5FO6C93H1dLgf1uBram+h0bf
nIZRxfdGFhHN4TiDd2mDBL2YNQfPiR3xixHPTeshAWf+sx4JFFmYLhOeNUnowePg+cnecrKM3WXK
8OsEfrvVZs6tofO/Go2R5ocvbrV/2T0zg/A4Aaby22B62bEb0ZzHPDhrFU5MJzCgQLzDBMBwoDcF
brQhIOli4dtjuOUIjHe7iIh1Lazpou3I+mqV0TzGcT8/CBH7Lww/iTdvo7mfFnVQOPuA1DVyOXle
dxj5suLoDIXx4eT4F7dtl9Qu5pPOXlZk03crYQs6DbB+UGpg7HAJRztg8xivJf4PLIS2468EIbvX
nGHx0SrnacfwDu3c1Mmm3LSpHhDg+tZRIHf7GBIFXLGHKsXpwNXiPi2m7AIBOjoUaT4/GjnRsCbJ
hQeznS2SuxwrkkyKLPP5NidZNGlZb2Q9QdqMVeZcHYprBj35ZJziODEeGgo4IjiIWCXOpHjsmhor
R+MKeZdYzdVvHeepFArnRGWHaC3oBFnvlfasz0jM8aM3l+W2UzBQmW68B7E7H3Xl9NuBCczJmML0
IXL98dqostnifDQ2WaK+hDCxMdPYno7oLlsM0sBEDasu1pXRJNeurL3bbpgN5AZPzicU/xlauUvu
QhOy0QS9ankAvUBdQLU5O9G7ybmfwBt4aZjdF7puXltr4syjQZwxDKgJWeTcNxkHfspoa9dgGJsw
vDWVu/zM9cZk6MbGfSYAwTgwB+9UCaQJBES64UBJ8keSheMyU9gYRxO5sDJchmGxlb6VTuR88VwQ
ZjFgE6Owkx7O/CnVjy7JVAtjpD+6QeZJDDVnTqg+YVg1JGcHkM17ATWTXAoIhwlwrXmSl5ThyXc4
BzZM3IQOnh9DCy/QZ9fsGY/4pZP3KsV0wssgkLcnmMDqwX8u8HGeg5l5SI3wGKgQGIaUAoFYksCC
T1LqF45g4bLLkll9on8uGoJ0ZmqL99nuu+67b9H8pAEToEVGoKwRTcX5a9F6g7d24hLQ6yid9gNW
hvOG3d4+N9E4rXKfyWDrhD3gqpBjjZ2HGmJ4RITDquvsBBxe5tlvojY8uWlrunU9M5NVw8nwpa8c
1kewZuNiJgToKbyFAPlTV31zYx2/NzbBkzQdZhNoseTWj8Je9Xnp1Au62Vh2E6M+mHz3W6B2zOHa
GUBrBzL26nuF+ILu7jCDR3AGkm1Dg36EhwYzODKW9oFViTGnWC9bahUvlM1jmIXiYI6VPLPeO6Ch
6s7Z8NJm3/pMkFYgc0I1R9WgBs4hpFUtFW8/arkOJlT9pefsFGiANGnQbHZVAfjH8CDqukSCzzOo
VRIKGeMkqmJ9boyshddZirMsJsRaJo0BYPEhclzFgO/A5NMmgZFMj3NMJg1nntu6V3ZxdEe6fPcT
U7A+ciSMSEGKyUYYWwj34FeR6d4LMdYuvnCHZisY/Cnfe70WDxOjS+Y6A7s2rDNTHZJyKL+nYppf
MkRWVIJj9hNPd1kiGovEysAsfYg8Nj3U/PEd4r1oKzwi0mEHByjFXVXjI3IzS35kMU/lqiyB9bO5
BflmDqDFbJyS6lNO7Gvs8f7J5yD7bI1ex+SSs3C4REUcH3vF4r7xfDEgW7fMDOdRKV44R2WfXpEF
wDjIB3FZPKGb3Ssc+LTQ8q56FHIan+sqm0+cVtMf+MCpAzMdON+SipSGxRRkFa7vvIvuaqwByP/L
8SjjwkZQNSQPEiQt+VNBpNa9haqDgTPGc5wG82ccIPBTEl/Nzf6A5asheg3XYwT4qe+n6sxRG4TL
ZDfDzvAGjj3gMV/Yj6cQU4Ttnoi7yWAY9CBvmqFtyeDMi5e5Fe2D7edpvWBxdnbmMDXPUeDm951Z
otuOSPFcmzR373xIJmBRKh77UBtRsqS5QZKCk9nbmOSW5WSLbtPGJCNJc4wehFvWe7PQjANcDIl3
Q6sUTogAkcqiHhrrJILihiCsZfCjMEJGa70B/M4ZGXftQNAQJq6kBMITzjTgtw1lJf6UxJB0XyFu
EW5rdlfQYTw8Gu7e3sQq+exLg6Cbgk4FIcZhgUVHQEK5Eo8dniDmRzvHistPDQHqobZ88VDopkXK
fqMH9a1vX0vs4I9O4xtv2FPFqzP42cqJrHZlIFM+sOf7RwibtGrAVOE2w8e3nbwsexC+276mum43
TlBKGj0oS/dY7Mud8nrzMYyhMTQRmLfQm6dH9HUuh7yCgNGZLHRlh2inA7/YkH6kFxFVUYY/ttAH
lZvxMcYjswqFxWqXRaTdOzlY/9QZjkKFCgBny3sm0k6QmRoOl3Gwpv0cSHWCzGvcVb3fsHEO9TUs
i3dSUMxL3M7/nbrzWI4lSbPzCzHaQngI36bWSGixCQNwgRAewkOLp+eX1TU2guQYh8YFueiyqraL
CyAz0sX5z/nOn5rxE92cBlSUGPAoJcRVd3NyRLO/oZ0kWtp2PL16s6jfi9mwfqHNFJ9Fk5PLKqN2
4B4ftMVb0xvDRg8yTc6JFxTIJtrobws/QhWGeFgNGMLxh33H7g11GGQ31rRWJNVSV/CMIsou6ilx
twr712tfS2tr+yTPbHgoWbnLhVWumqHWxy6eeAtUhOpk4qg4m11ePkS0gV3BUqXcEzvIY/nAU7hO
mwqgID6ubGsJFmLGUgaoacqRbfTRhoBbFOfXvIiGrVlV+qvvw2ZTDXhZ6rxPNkyS9WHAKLwaOzPb
VHXMrWvsK3a1rho4+qK0HZXnGdcO5lfBBGhuNgas5JcyKbF3iKkEYKWhj9ZuO60isFL3jhXZRyGt
cVnkUbNpyJTsPRz+X61UlI3X8U1hoRJZ3GiIhcOMJU2OU9JM26lvpy1Kbs5CZGFr6M34rqihHlZ+
irxLWI5bDCCoT2MyCizBnXgfh3y8N9HXVqKWGFLcxPLvXZWI38rp5CsVlsmPHkyDZvdq8nY+a+ZW
VDLbTpbn3y4FYtcEYwo7p7VPvUyNJ5eIwdbocQGBxk/14xy2xn1h5c2rW8wMT5QN8kV43vq/gZkJ
uIsX0EI7mXwQELEvHN/MjeHP9qodPe//AI/8/5H9npm5Y9oecAMEbTgm+NX+jRfhxmr4m8Fw+cyp
izh9/gGA/O9sm/+zv+CfFs6A3gbkbcfDAIIRzr0RDf7mINv/YJ5N8xCZMf7lZqP4m6fg+P/AAGUx
1AoCHBZ/fc3fDk7HxuTvBwI/viMpHMD18C9Mies/PRr/GQiZ+jC+/b8xc5BUw0IB2sz6D34BkbWl
slQb77LBzzcdP/0t2ZM5d27BKYytwoPDDpJ2uBI/obSYP303mQbhSXdOvrWMKZLu9MSQYNIcdGvu
iJTg8fThc9P5H+6AUixnMZJZYlBVrW7gxh9TSf+VYuTm3mf8My59xEb4/f5cMvrQUWTUyzyIyK7X
t5Cq5ToJhe81x9hyVZVu9wDyyjk0IcPFMSSbNNdZ98f3BpmtIbBFR6UG82eKk2ZXORAELgOzLy6P
kwNuOJnTdpNrMbTLgoio3MTjrZUYcHvjETq1MM5Zfuo9oNAya4vZg/cjFMvdnI2WuYhNQ5E7LwER
LCKBo4AiwDK6k8WgT74bqT81eku2kZSU6ZUjajh9LGU5JxmSzA9AblhJXBDG36lrjAdJH80hI1j6
rKNOLKsgsR9zJzSfhEB1NPwiukLbopbbhgfZDMjHItOAO03s4ITuJ3nDt6e/U+lWDLdCvYmtIgLH
2NU5y4fdxd9ml1nR1mSzsjeZ7fUY8hmLHLXhOb9FINU6Jbi/cumagb3IEa5HTzKqb1s15lsedSnJ
7oFlnlSWnF8oz4medW3xp4gxq3t+/eS+HvrqfeBCYZOxZRoOm1nhRIz64TmeqJ9tCLESxErYarDs
mc+sYDGVU141qfVQ2S0DjNh7SK2h2uq8y1aB2bsbhL/xOFKWcM3iIKkZAKdkHFHbjJcU6/4pLeIa
alStyRjbeYHnw1UTd2BztIFJlsm7hAf0Hpd/wWF1qlcJ+uiSO234GuWUsrGg00PRAGRCUW2NYOmH
XXAudU3s3q96Bh4ut1zBmTqX7sWDKHg3ZVXF8W5KKZnHycYsCbuVYR6H+UZgwm5ainXaF4azycXs
/4h6hDIaxj6Dxj5PXU17HtNIjjs5MfjWrfXHTJvQUYHw29G5NhZ3Nmlfwo+4nkdeqiwfdjietL80
mI8BeTVvMb+OYXewbFhK4OcGeEzQ8y1M1lo62D7yxgl/k1T706HO7PCHob6+zFkCUjVIncg7k6JG
nNCdGaQ7HfvjM2RTh+cL2YfLie5+MqOZxm0cJ/0ro+IiXFgZzQNLovfFsItxaRo7F5T2xcJwo9Y9
8soHfQC5dUrLcfxkN5KPYgzdfS8sNksAbue04Gg3ExAnxGdWKyvzw03vIPmN7L20wZmxv4X1C9Ta
8QdOALTbAU9iK0vybJn24pvx332RV9d4ZAKLXOKtSzmWl1uy5YxFNLrJW5/8MjGyFLXFf/BkjKvY
5K5Y6YStrRqSlTBbaC3EjBdYNK5se/owUSRlLCy/P+OtiD8i3263Ze6+Dx2dZWySUNXzAbgXIPNl
RnXYYpRUg7RNVwFq7gtQbj5X9rZS65wI8YZ47EEbBsumKPVJxYR+Ktp7FhyR7qjSuMGLh3eClhWR
Sy02JV5TjmGQ0mwtjuCqsUAMOzQvvNE9PSe916MsuqP6iYwwP9E0uI1vn1G/ScA2THaCA915kEGI
nM0A8ZRzEMXGaOQrAjJXxyEAY3l05ybNfGxCSY1i4dKmx9ybCnQRN+fGUvZK2FRuxu0w7HOvGrea
CPh6gJ23qN2hPFL/Y63q2XL2pZ2LcRHAN15HufvbNfNz7WhsVcN46htxZ5FUdjtxmAGKLjzImVYS
XFECaeJstwYxUfTBcEE7GSSLmXIuah0m/8gBBrORrd9qGf+JDfviwXOegpHODtfajU186MP4qZcG
qwPupix9ExQuhi4cjIIY78ZO5Jsd2+c+KKq1yweoDcZ7i5kM7ZU7qyXWMiz0kOxqm9E/xCrQNKbc
FmDJUpMKx4rFFWuI2/kPVSXfhinfRFb4ofx4F/NxxA5cvzhBfBZyXN/G2nzccXYAKCGUA6GuULso
wnJhUV3/osFgM2zCzECg2Ue1mSPvj6U4dVcr1w05d3ftARMIUke1KgbjwM0PyuLAQ9oH7K/COrrU
2GQ3g1DEiKuBlA8MRH6sZyFBuby5PkR20+A6naNUAAKEYASs5T5uLvl0jGB5GDV2joHTc3WnZPBW
0cS3ECW1Oty3bK5py3rUzQNb9H1ZFw/1UO2g0OfgynPQ+kMCb8IHWERNL8Pa+NiBLVmEMyfepOh+
81Q93TgIo/uR+VykdY0k1YsBAzYRp4UJBvvOF2yMHiLbKufOtO1ynGsyL/FhQ8NY5hD+VmwktNa5
MIi6diA/XQE4LVzO4wN2j3XY1FjFg9A5JxKV1+MmeQxBJy0JfsOGqdLu7Aq7Y7aeRavEi8q9bxp/
WHd6gEV06Ro91hvevS8UqwmMZLdGdJ8qQBBavzVpyPvWCYme0oqm+7RbczqbeWucOz+OzrJxOYtP
ppV+NJqinxnSyoMIBn/r8trQwxaOx1gU1WsvuVqCmQ77fVR2xVtZxv7ad7S9YcnuHtuOPX4p234+
YAUm50uDQXT0rL5JOAQF6UeaCPOYIffd2PgtvrU4T58sNeM/N4CS1hsFTxMCpd1QT5Q4s5lzT0BH
WPHAUBznNzeOVB0re8GMpPpm9Ayrxbe64S1Fli32jmnV3m3LYDw+EVjB5RfnNCsHQz/8hJgyvoiV
e0+t6LA7dJz9oLn3dfNq4dZ9c6thkAzFJvUH0GiebILUr/HTxaJmqj4Zb7OkOXIz3rYzy3fSfZNa
qXqYbadNqJ6nypCinFGLJTBbE6VL4tyG6VtyF7TiYHpOc7BVG8gxjXOnaXM+Z6pw350szWjFqRWE
ZfTBc1yq5n2Mo/iXWYY+B6EsHzrw6DQ85P4q4r5Kq1Cmgi34cTSiLOIhCydL62VU+MlOYMuIVkZ6
G6yYqV0jxjOfEivTl6rapQHC7CgTcQJU44AI5ueqcUdrK0FX6PQ2Ebi8xrLme2Z29AJEFIC5duKt
qA3ms63v/Uwsb7/OWFinSc0ZbUWB00Qb9Pr50Jq3EEstYCmUogcPJmwYgjXlPcMWvcg9eRG+qSWb
fh6Avhk564TaLSF1jwF3Yeq7kz3DcUfcspjmvdN49muQDiFHicGf0S0g2l8pTs4+iiYRzaoX7rzV
XhVgsQ/4cBRzZ/5KFTRU1ypaM/Vg7TNBzXhVxOFWIUN9TPRVP0jQTnhTxtzbM1II35KoT0lhFtF0
pyNv3tNcAQlFCKGudV/csAItsPYS0BjmcqSpIUlZ+iPzlqhw+uRhIgBaMiUKjR9rjEqk8MDiCjvi
raFhYuqduxrU2l0rev3ujRyflxHmhPPMG4F40AXVQmR9cVckjX3fUPHQLmw76h89d4oeRZ4FDxjo
KVOAKMqbaiXNFd7nuDOygMwvUawCdyZiKzYazSJG1OneLMxkO3T4iYA2x29Wy1O4EI7dfUwkeLiy
dPGpUNL7tpKWKsVRuOYP5fDpFjusvK/spvnG1a2vXkszLG3o3AXUDKXIKpS1BbHRnyPPTYhsAIWf
7Ll+hhjhf+Szg3Gl7LLx2RMJnxoXZ85PiH/iLg8R5tOOKMgyRwg9FWyxPINYeBYtdTHvPW5RbApV
8GgI/FSLygyj91xPgg+shvwOfd74gECBTbeEoXbRMvW2caD9u8atQC9CWF5lgQtgOWEOfvGjZvqS
c4dsCJIPAI6a3QZbYB20T5K5KA4zKBroLlFCQozXeboPopowzuQOLzNqwcavivxT4vzmmDNm4wM8
ASYBTuE/hHVbMHmpnGgrI3s4WcwJKadIwvo+qR2vWnSNzfHc6phgMsQeqS3QHdPpA6JIV24ZwYAH
BtqEwZl++BHH0xT6T8roukcVzUR1nBngxzJq5/Lg+JjxlvCyarjwkpxSEvksbaUYm3bVMzkA2oPr
x1l2duXJZTgN9Tu5MrySbS9n5nR4Ew54EZxy5VICs2+sQhJNpmflM+IAjEMWc/+D6n1EwSboBNqt
q8HSBqxOQsTVw2BJ8QGceniwnaThaXLjE8QMKuoSqwrQz9ymYPjtDjQs+MBVO845cfOYq86OPl1t
DGTCDS7yV4aWfbgZepQ13E4wKBSU6QBTFDDtVdnjnD1zXOOclE4JzQdDP1MMXTTNvJ3lEMw0CQbJ
79AxglhNUR8+I3/bXzXG2Z+eL2t3Y52Qfa8F/kqGzBjKlsCb9Dox4gzLgo5PDQPOZ6PyahcM8jBe
CxOy9rE1G/PsMKnkrDri9OSQb3dLz2vCT8n97AHbXBmvuWRIAwVOujhdtccxD+89amnAoBuVnl9o
MfcVDGZLQDWnFEZGYKvM8tNhQmJf0z7K1grJ8rnLcr10QuF0y0KXWEhMjS+aqxzHlzCv4is9qWqN
07YKV5PX+NayThibLzPSU5TRRW0dn7AYVDy/ibhV2nAQfQmzcq7XdVCNlxLg8YOabRZgGNz0VtjZ
OF7T2R7uqiIEpOOVSn9CxIH87nXhQapaYsqF18+5hxEtCUIeKa5F4gVIGX+e0xtjRTcUBmiY3B/P
6NjGU2/0YPvd2KFjkOE7vQKtw99W8uR9T5kE/zILK3pgFyQD43BSRU52cnT6Nvgj5qE6mbeB+ljV
5Wc+p93JVIMB5Ec502sB5WATFa3A5G+bb1qPCguPS92LdesDYV7DrS+op/Es+4orks8pdKRp/sGj
ueoYltF0rh0bez9Sb7IFP+9eMEfR0o1Ww1GBlMYxKqxuHTVBARw/kFs4V9majtFmPTaq/uBdDj/H
IG3x3WWJIKViDs9RU/r3EamVEa6jER2zTPio0mN4neLWek/8br6GGEnXBXUh1B8HQX1F8gj2nqdp
BZls5zDinqDW00dPhoxiv1b1zOodeXpsFlXecc6tDHGHMcXgvRsm2C9WH0wb0mkzzN5B7hKjASpF
W3VzVtbMTGrI3bU9R8WO3UacSx5SzEaBWS+JGGb7ZJjTV69V3Q+dHgHdh6V39ejXeWQ7cjaz4U5P
ZYMtePCwgiyi1OufKkMz62ZFtPf2bFOayLEA9LeVAgjlwPIRyAjWYdP1MgEeb+aXgt304KBgXHsu
U7Akg4Bxt+OZ6uwaTsdNInYuiT3DMAixVtzVWcWq55q5wRW18/fYj6ZmFXZp++jgK32JU2O4k6Cq
vhmgtdcWXNNv1cTMbSSFAQu/pzeQ9/AGIx2E9apt+C1L3zRxu7hadHuR+/USo66+d7203WdFF9OB
CSZdSWPcc2iyVg4RoaNhGoKOcjrROb2U7jnIAZjPJa8MhlVmR1yWbXlNzDZ7JOQTPDGawjs4ddpu
FjoeSLAoLB9I/eO5LA3LWiqQnO6Sd1Ax5xd9ei2F/ev7tXO7s86RXIHBmneTGP0X1Yl63SsVFA/Z
KIYXj+2xBYNVoZvjoXE/lBinf0aV/i8AZW5/xf9jCF9SW9ST/Csv578CCf5P8cL/mwThvyv8/vkz
8PJEP+X/oH0f4s/6f1n+x1f+LXr7/5DQs1ywBLfUNN7BfxG9Awf92uQAeZPC/6IL/wtD2P2HHSB4
SwL3fyEN/hVaYP1D+qQopcvEBKOg91+CFtgkUP+d5O0LTzoBmnxg8vehfTv/IZVr5iYFAsyxt4m+
9NSSoCTJ6pWr0x0+5+4igECuMMuv61K4v40nd1Fj6J+0Cc63jmIdUNbeahluvckanku//QT7Vxws
cFurKqwoBSWNBJssnRa6cItLEEcfLZutNafT0U8/p4JTU85FmUu+M9+7mLH70acqSBfVR1E9oeE7
nxMU7DXuDPd2MXlwPfGrSSMtB0bTi7pw9ybRtdFEkZ1mH5+yAiY4iOGUGN0njDyU+M7ANGFJarA0
O47IwTIYb0Fdv/U1k9qQur2F6+dbL4AEahrjwgmGTZsZOQYDlSzaaLIWuR//sXw29KjjoHnrI0ZR
CamJWZPMphYufoephyoug/Rc2wThhkj+iSOCdGNyMHSCKY3NMqjzw21zX5Vt9CyCN8dW3yo0AYPe
ljAuKuuQGwvaTf5klz3837FPLrgsyDAZ4/qWl3zLumYrrGrcoDjUO+AKHz3x3S+8BOdRnyIjdR6J
p8znmTtyE1DM7pVmfUwqYgJcMu/iLOsvcb+D2LGM/Qz2TTiIexvR+Jx5xp7Lirj/6/8iOHQYGYkt
ulp4d07HLlSWubXBCQcNzhP5JkYBuMeDDmeMTrbXLKPpljFCvO+rKcKu0ud4W2LnWeFHWU++nDdm
3cERtSnpncUqDozkkBuRefCn8s4Avvxc9htKjr2nupEnEO/jiY6/t4h40eM057gvpwqzS3yb59fV
py9fHAffQkuK7Q+BSLRGdgeri6NjxdD5sVH3aSXpLSANvxVJGG+KOiGz1xneHdxI8iKXJmyTizvK
l9lyk3Psga8zjH5lREiUIyHXxz64HTmQH26QmXRyPGQft181uFKvf/1DTJQ4ZAohE0+vgr8052vD
Vu9kBK1NWXNUyifvRVkkIybHRI+ziIF41nRQgw+mMu0/deaXu9ovscL66X1Y+OMLMaXnrPbPIQ08
J+S0+ary6YAB75YtMT9a/Hy3gok7s4W16ZIXIQwEbhEPSrwrQWtsDTGvnNau0J0cb5WGCD400wUp
503f6PZItIcBZiFzri3nj1PToLn3DJEgIpmbIYVokFBMQBMAgq91zTqBpTsy6A9XFU0hE/44Wvig
PGelgXSKg1JbRr/L1fwmOufo07PDcwbQ1vNOZM184miIvGaD1Fm09o5HBK18uLloQA7VZqnohnLj
g4lZjaqMYkNrExU2tijXXFHzD5ncceGkyDjPXmraGLjHUxCcNlzXWlcvCzrCn82+56LQZgQ+4vY5
nNHdHKhRrl1IYmKzPpkxZXLYh7plnheYFmgXsDAG3wUiPwmGd0+wQR/Y4fO9FTL0gCy0zFTbPJpx
WDBfucWoaR9ZOCXg2cTfxYEH8kF7NYUJBmbaibNl3ZxiWcgtE87tZAbF4+xYL2ZBBgZv/4bKr3bR
GRAqy7CbD17e90caFWpyDVa5zSzxoinhOdOksGpo/12IkMkUgQz6shZzZpr71tf2o4WphCfNPMbQ
tDa9SP7Q0CLPvgtjibHBnohLffBK+2QyOtiJ1AUsAs047HvjhnuNeR+nAZd4XG2FR9VHwPPYY/e4
cccDunu0uCSKIIKV08Fe4Q5EtUQQiKwyeQbgtbdgYjmjFZ+yhJXUD5tmr3KfKjlF6UmrwvNc2bB7
4YAs7fdmrFE2QO+sW8sz4fjqpTsXxgUv+UWmqb8zwhAUaScufSjXLiXodN7Rw0lov+/BNescg2L+
a1X1t1Eb1LLb3wlWNi9rrlgecGCUR16FT12xDwSm8Tu3823AtrAjPIZThs291t4fRhifMzOfZdIa
T7cY4aI1sMY2KUU/rn4c6ZSgGhDIIrmy0EnxnhXqWziaa0Y1PuHLfeR7Brb60ENNy426xLm9Sw7p
NF9bGsvlcbJqTWlKvrsBPHXVP1QahBqyGMmWOnpywKzetQwPD/Pg8MMNVIcql0GJkofOM57zDqMy
PJ1tVAtMQDjMLKZ+2OXja2oztOjZ2ESY7Lvsyqg1UPJ84ymenQ11mOly8rh/A9phqFY2PF9edYjx
xyEzlOzlgvwZZ0qYIJT60ENRPFlYng7Sqa8cyH3mMMO2TNz7AWn4w+dIOsJaf0tzatOAAckN6QRz
Z1KGoVaatfgxVRE8EokMnhqNPs1NWyxllJsI/AyS5mLqdyG3ewiYEJ2rm+k/jO7nyXyphug4atk+
WRXdbZ2dkNxW3l2XGP6xdCn9Loxp56d0OY5iXwX82GHi+rfD9bCciPWoLtzVXeJu4ir4KUlyLeeY
ZYoyUw8COb0wsjbkrpLi1SWQfgb3ZXNrjeVZpqeGidM1n8tnsOPucqQYZuUBvV7VmAO3IJQXYxHE
9M6AKs1Ly12bkYoOEnmqeuk971DnBIrQ+kpUEdhHQRcQOAhxCrth+YHBkhe4XEmyLtxM0muXZRjD
5mUSgQX3o/TJjAYKAXi0Qf6tCQU03AKwbjul5HMQn6es3U3lTOjX9Z9apFK6aRm0iPmW88Q3hTnL
xoMbSncDhA1iCb4N7JepSxuAi1JuPgPaKa82JF0LxWHpx2petcGwxC5HaBtzEs8OM7sWY32Na3Vd
WiDx5rtsKMzl4GWnnk1NdV+pKGghIJ9FsQNYY+NOpq29tGxPrYVTTVuOMdiaPfMpcvs3GTZvnBbo
pmfkhnsn2TsMspYwfUHu2enXTdYrmL1U5DIXruJCNVU9CSfvyS3N3ehzkkIu6tVD7Yr7hv8N5hCs
Cte9tBMGMM5CY+0fylJgFY7TNwC0u14g96tUPVra23m4VbETN0z01C0xaE0bAorgQtNmW5s+fQe4
n5agriln7h1iydl3YcSPnIG/wIUucTGETKgYtKl8PfUzvFnKnBfK1im2qJBcS2SD/g4ZpxecGys6
ekeqCnOLPha/UBsj5F+skjqyPiJiUPxxCRZBZ4zig2VxLYwQCPAudyayeTVRE5BVb65mRoF770wL
2YEJ09Fs+4OXXfzQPjJ1PhQRozVcGL9Mvlem6a0HE89gkaTYCDj/eTJd193IaFxlv1jaCWQwTabw
lL3XkU+drN7aWj4pb3oNBmKPIw6J+TT5DmHhlzExPXyKFCgU4J2rMP4qfWOd0FpECW15Gm0GM1CA
NN/H95VelqAO/dJZd5wMZ6ozyIo+acel7lNEv6bw1lFp4AwGRWzUfI0b8jWmaT1VzIqjeFzX7Zs1
z7u6hd8UJ+8x/jHHkkz4nPTXDr09iJ9kORrBkx8593/9es4QAEYaaRtHONnBSfhJNa+H7XcrWzDU
TpvwKRxJ5RU5hRlzdPDH4pfSsWcPJiKEui8MjfFSXXzDu4wvVTx/KFtiGZmfKGS9hH5xiuuc2NBC
Ge4lSe17vzf4C+17t0t/6y7Ym131pnK+pYR7yKu4im6nbtH5F79Of1sr+wKF8UuS8c0km8XUcudo
h5F8+DSn6rfup8+SYSwrsfzyo/DJ7VwmEvIJky55s/wUZekXHmpqoGz3YjXikqfhU50z1O6NH01d
lpHfEeF7SormDa/MhknfV6ezr074DwnvY+vv+UxdVXBo+CLf4xfgN82G5Av+yX2oPeIysMi74Mc3
YeHjgIxUKln02SZv359mjmVgzAyXymAP2FZyji0x3PYBQgoFptr/KqOGz3tZvRVF8hUDns6SNyIF
J8fQb3q0MNMZa9rb70ufroysvd5+varKftssAH7QkZgxkq9Cyqdw4GeP4/tY0Vwkyou9vURTUJNt
zEm7j4su3RdISmQbpeazQlywK1390dgB4QjXRSdL7rkWwt5sXu1K43kaWEpKYkMkwdkp8zlaeqN+
aLgWVP0NEi5ugCgZM8oxIiI9yx4r9Kofian3UdwspvrLCopr2JbmMqLUcSFD/6pQcZZ+x1GnLruF
k5gf/Zhgh6bcBHMqITEz/sZsdJ1Hc+eNA0Jj0axTPDlbUujfopnFIbCHg2umO+wj3Day13jKOlyj
jbcl3saWUI/WOcNJ1iTxtiKWda4TdXE6VN+4tFNuYMhowdBWKzqugXDmqGgM9+vlqIvuWDJv3qpQ
lxyZAlKaHXYWh44aJ0wSUgFtsUJgIrydG1v2K5JTKW5aKIBXqx3DbZDQEQwkC9W3xCw74Tigzq26
IQC4z865eueiDOjh2zFc7062KSIy9R0Hb6zjTZ8Z8zLqVHWw1UpwjXhkuX2rRKfvE31Iecn5hMp+
Se+kf4y5HbUMmg4B1wcKr1mxZcYvLya5sE1m+Y6CK+DmybuTGv0J6gO3cHdiIECUiTqu6godfCf1
kL1jkD1kvmVcXZ1suxj8s3cr+NGJtfeshtFMOZxKDrrmUFM2zpt0HJmJMD/q9zbe7D2hLHWO842P
E+qCeF0tvN6ytjhrnc1oKapcWirIOpX0K0xv3E9kNezZnC5FAumzDrC8T+VW01bKMCZVd/xHMOTb
NpMMdvKqZ1Ru9mfoFtjE7C7cC5uHNAH1fqjSfSex2CjbMJfj+OK6tf8ieGsYPgXrMfHK3UDb9l0X
BS9EEur1NNvJQXfJqyRaeoEnMT1DKvtiKvSorKp7QBr6zuOwOhm4IFaTywnRU1GI8YJXTc2CzFCg
q23QoTeWQy3OjBj2aTwAwM6URYyOIiTGJqjzVFvtE69NdqUXGTttMZa0vGYfJGUCwo7hgZ8O6aXp
T56FBS00eawTbaxsQ13J1FIc4cb5ScfxQlrSXUu6Kw6cHNS2rLb5vKvSuFw2jdHdM3RcUfTYrBVy
ycWp6c1zlHnEs2geaWn8cfOUK0eTluS9YDAiXoB/ZZa6dhDDn5CgqIyxCLkQ4hhkQd10GWa7RhXn
+jZFr0PVXqPIX3imPZ9CRy7myrTg8wUWeLSkZtjvfaKtr/JKj8ep6XBRAPzZpJ7R3pt5nK3wH2Ff
SQRTM7j/88AxRLdyZUfxsgQ1shwsyombPmI3FD2cXnuTZ+0zrmhjyfc9Wy5Rw2bqsXHWU3CSVPdt
G8tUe6rnfkpnCj5u/9LkaoVEhQzDceoR4yZFKZX5mWTGc2ZCmt0WaTnfcUA5GyMpMWq0om0hY/My
mIhDY+y/sQDeQgPBMixG45j3FEsJmoI2ldPfd1OI/ObG1GJIEiGNIjsS3VkamkBU00UUkHIMqQYn
OgZjT1KWEWRyUaaxWnnOhpgy5g+SaPeGNbMPmOWaqpRu5U+snMLHMY7Ldsck4s6oGMNQ+h6smPDa
ZUGoPjB2t4JbJAqXaV1hWMdoovu8xjYQOHRbVqksd1BKrsFwqIKBO27vZ0tEIwyG6fiSzHreWLWJ
cqL0vG7TljhRVb27dYrr1J2WYaPUBssr95mA3HHDjBvYFK89cxAFf2A4ZFxtzvGrOeckOeximwuI
GMOg1daniTEkpN3N8TuXUnVEcXmVvZi5j6mFk9Mgkwc9zsmxDxl6ziW+CACAfTugPMlqUVBKvrPp
J+VUPxlsojFLyWDeueQEK6z/AjVyBHcfRBXhBwYBu1nDp++cjMmS6OXlr39QamEz06sDQByQoexm
aMgXE4zWAGOXAkgPJUGN2LlVxvUDJLKajh5mEapdKkZFSXqWZqN2XledKyMt1zEtnOimPvpWPMUH
L7owAvRO5LuXaRj0u9irP8ZB7KiY2jozOXtjwsfZR3eTnz4Vkf625iRazWBawVBoLMHK3QaNRcy8
mKYdgeBn0Q/RSpsGTWNmeW18/zM1cMmnsMn3PtGUGIrnMWFXwvY7fxtGLdmUej5TfCCPAlIPB6/p
pW49/WFNBSjyCcZMQD77qeZOJykoY+7LvgYcZGXdwlleW8Gtshpjk5ROS80SVsgBrC6Huuwr61yO
PUq+iSxUmwRDCjkuzbtW/WmCRpFfVy+2hU2yGcv710Tpnrs/PIi8zBBuJ3fah7YHj0jx2AEwA/qv
4SXMfH4g6LAGW+JJILetaJ3o9q7VH/xpaWRx92RZ3WfQSgJoLo3RdTzdJY3TH0ENWQdfZeeu9amX
GSfN2TiQV1+U91ZfC/Jk5VOVIdDVr3M/1LshnanvmDVr7jSHj17136k7jx3JtSzL/kvPmeCluCQH
1QMzo2nl2j0mhIsIaq359bVuVCErqwcNNNCTGqQD72WmCzMaec/Ze69NhBzHU3GsW0p/tZntkzsY
uyLDoWLXfeUrBWAvF21ThGw/WkMuG0/vwkdHe2qAE7BDLwwmhuYSB/awBepDH9CUCxJVUYUYeqzn
aJ/avARj0Z6BCi2c8Gqg5c2wY3mY7+yZvxYWMILTRuPFvs/sntDuHmrKpZHPbYM1S3uWlcMKe27P
c0Ou1pHH2iwfk84h4hl32LjM+DKw/CSB2tJJ2dhXL80/Ha4L4r9C26JRvuZzpe2ovKR4yio85AKj
27PesvnwsQ13NeldqFBaNd2XaPs3kRf5I0nmcJdM8oeW2/paFVw6auWyYhhrP+ueSuYpmv8Qd4af
UKyMQjY/He1lQH3EZip07ZwFwbTvsBhC9u2YFLJTLZP8MkbOuI1gjgFKtb8KvbTOXP+oBCZxQipm
y5za3nIkIF2GUJqyQQ8uJUciG48ILjR3X2TFcq1dkENVKw5410MWQ22/xeVTbGhFghplOA62eY0D
6kAhjumE59jQZyj1Zs8ZjVis8EbL76aIJcY016fULcOj+icUesha+FPoRcGN4jTBbUBzWPWGmW+i
WIUOdFscYhZGG9yeylRQMQwyu28J06/HpRxPRugFq7qrecgXxtdEnIsFN0yOXoUC84i7Zcwtkisp
29AslmOfNrZpHpCd1I15FybI+wPKQO+UwzmzCbp27NLPPQVNAfM8LWlggML6D4PAfDTGaD5SA/LD
Hjq9uvQur5BePeY4K9kvHgeNIGO5WIkw2GQZGZ2k856wkXTbzMzfsVrOyswTr6s8Z5LWc3np8oRl
VjzUvBlsBZBEKJM1MBNNi9hJNPc9eL89tbWOLy3j28aMeK8gD9xlgEOhi+BQyGLXVoVYdVk1bOw4
uvd003ODsaxdg8lnDYfN3AEu5pBF89aKmofyDHypVawREFT19Luys/DkjaQQBC2lOMGxQSEiuNTc
6rjIM5BobulygqjacG/As+ZnpTUt4GqPwkWyC2zu5uTHUlp/2vgA52PY5EwPgcM6pR3rk+nE49ox
Kf0iubUTob1x4ebv7aWJdw522qg33X1q9RnUV2ve9ktIb+DCiVNmwm+ruNwCe9PvSUWnWXA3oAq8
pUKcDXPO1w7ejb0XnMRiND7FRDNOrF2pEmnDGG+B9K3wrtgXO6jfqDYi5Jfb90HrCO93kIsdndRe
UO0BZ6a3apo2cNMpXsNYv2q0eqWXNhLCNH9RuOLt8SPssZARXagin0lDnuhclKc0nn5PJCgecwSC
bFh+hOlYL1Yc/a4jfS/KcrnaBYc2vFI3hyfyIc2sLYjbjG6GTm0OtR0VBdxP7czZy23+EmehuJj5
4EMxnE6qtOzUsBIkidAcws6cj6MLrQ2vJM9vWsyvLW4vgjK4GgfOUegbHCfSDsJSC/lsGe07uXVc
HglnggFMQZRYmiq3PAgr6M4DhvuYuCI7uRb7oUaDZhY9IJspY2P0FrZNsg0HZAVcuXtNVj+VSRlS
ToDsye60bYW3oNbD6tAVpbOuUHzviZh8IZJslyFA+VkbjtAZWQUjoEJBSadH2bY8z0kT4F15N3o6
UBNSeF0r8hcn6hb4PxiIyTKzEDe/umqetjO4ef4A9pOAsPZZwv2gM7nIovw4Ax47J173Z8Dl5FuW
G+4kOeUN9EgitZyt1yM3XUvM5i2PM56XVbSO9YIOugZLUz5EB0c1SlXAt30sF1A1E/132ZFBHqsg
P6D+XhBMDuFELlgEht/1OpEfdcG2KcqS4zxm4Fk2E31wq4FrLAoPNgSATTt4Hqgi5NWZhdocaScm
SvsaShcluHycZ+xR4/KA0Pm6lMbXUstTuyvNZtySFWhZRPIivJSWd5t0cYDUsabfsV7VHqDHvN+O
fYA0UrnMUUu6gri4lvqw6+LyqSJ1vnKVNha534ADvgwYn/SR58zn9Z8yuoAlZq2jDjopdm1u013L
sCcDkqWZ67eZAXkaOmWZZYhiWrwm1pSdM1WpBmPnb4pi2BRTle85gv4uVANYlEDuZvP45PYBfNR4
U3dVxwWsigfd+Zhp3mdjxv026OtDsVg8eQ1WRriN13JMxn0vikMDavA+a80z4G9tBwli6zAjH6Ku
YjbNmrMojkk3N6dcDhztEcNpyAbAsVR1jJLUJusi1pst1+/gSNDjzU0lYwNIIOdYzHedahgeBq74
wt7Z7jrv2jeNAzpVOwSIEJsptNQTxg7WjZU6R1PgWmkSuY/lkp1KqsMUVOzG+8giGth6Ggyvc2Yj
rcdVuvYcbT5pzWjs5oCSJ62xlks421RHuU38MNUVU5jlEIPObX2LuZzGtsj88CgKw1NTvutBj/iy
b7Ww/+ilcxkazz2nekQSWa3OS/MzgKkGdiQOrpIYd0lp03YBSL0a57Q7jgkeBIo8/M6S+G4te7p1
uhyfghacQUfsLq+q8hybhZ+mTb5lJUAE2gWLU3Q2JELSbPWoYT6Hq4+zeUxKClxlyk5CmvQO/rHD
5Soglx0y6zvtfwrE7c4KTomdgessxu1SMk5T47Ui8Z6f9beRI6Er3S0Wt8qHF7MeBL3s1PiRmBby
Azf1iHbfNKulMZ84X2/LnGj50DU24Rla0PDO7bXKu2e/5kjPj5YHBEQ1hEfNs0elzTaSqO24pbeU
SkBsGWLaaKQgNuN906lAJs0h/E2F427UGJZS0lFzlJ61oruVmdT3Q7G1IH+syhZvn1y+WYft7Elr
9yl36srD90BS6QZX5ebIgwyopLUN+dH3FT2/jfbTy+BrNul9FFpFyZbL1TXFT1UVJkyS+mcaIqdq
YUKOqH0i4v0krWnTFNUWq+Yaz92uwCjty8SKt+ninmDYEGSw+sfWdVg1No7BeYcImlmMDy1HTKPv
pnXttJC2ipIvvXfvhfZWzO5PFFh+DR6PDXQUETVgOM/cHR7cUzFNFJculdrJtr9HtCC/duR33hyw
e5LLgvS/2CfBXkPzpi8P4sZZi5PPIYTwz21w8XSyG3PEXD8w96tfPjLnzRAowKw3PsmgLjBnGKw3
kxF1boI2kDed8h6i4bgRhRZTNWM5g7goR5Obq+fuUVC7O6Z3VaunI/o2Ec8M6KT+yH733DlQS3qT
YKc23Bil+9PAtnOnW8ajZ53x8YrrWA+/xyZ0fYmj/2TDSNnAuboCNSdKxBYC64VhvoMiOKCSiacY
OCh+/4cgGNeG2dbEzzA7hEt9cT3XuMHeZXkU7rC2DFy3YXJ2CE+dgf7YJ94a+HHa2UinZDWZvX3V
sS88j5gqWam+hC4JdByyr5qcP6N0xWNCoMFvwG5lJzsLSICyL+tOGDt+CWnAkrEb81hH5aNL+HDT
NFXiEzjUr/RRH6XZFA+BV58nAuorvbb1p9B96Ba4thmcYSzjw/wkEl+WGTVTdv5kWvI5l96wo1GS
kyELQQsuBSwM6a6YYQqMF7O5jzr5qpfYEUILxBosNGttTSXSA07p/ZJHpOntYNjlOlEBYmB4VYk7
bXgTu2OAbL1L02QfzPGjNrv5zSjpOp9rwo8WQaRtzR8MJWX0DdyVTCgZM9CYjqsMIh3vRJtsEL9v
RUdGtK3MUmGEf4OAg/6g1zC0Jo0L2grPnOPdI75h/TwkwaWVUsfZw7wXjobFCpem1xTfyo05JsrY
SEDk7L9kBuG09WvE0ZfaLp2dF2CTJ0Ofrsqhs7gLAWqCBjDvmii/ReNS3arK9vtpMu6FkSKS6WSZ
bWxnv+z6W2sZxzAme9ybWqQYGG+aAgv/BFhx+CFNcZjC4bBYbOIh2XargmfcG6R6DqZxyImJTftW
xo33wgzr6HbLzp9iKuHmzrpMYVfFyHibobfTM2xM/p60XdYWNUxUDyYP4TjozwDQwPXZAoiQdx6n
CZvzjK24T6O3JPNtaDq3Ge7lLY3Dfmc7Ju5JXSWneC+yFBOZplntE64cAldNpo68OC5FjxgTVj3F
06Kpj3OamWtDI0wWZRgV2mpegBhkLH1ZJ27qXrf3g07mQ5QCz6ajP9R4SS/YydeVxx0im/ktq3I6
WgFwicjU92lRvQFviM5i0Vnv4qc62mir7Ai3XLY1n2XEQexLzs50huiaFz89T3BMrAS4hpokeD1K
pGCjPMY0EP7HF0z75TFXkxIhjB2QkegyBPu4CA46PobIdbVjUwztwyL3mWHrl79fHCrQ49EzTroX
rvMkDo4AtwiRxHzPnFvocIjkmB/wYc3valhxopE5ScYjmZiLNcjxJ8pKc0Uv6zIDSB0sn+KC7DiA
+17rTMcvmGjzY+w1WDRmPdk2roYqlXovZeble2BlcFhz78ynF2rZNIIyzNziKHXwO0XeXskiOsyB
gziUNe7adsxeOHCU90VYp9bh/OxBGtjUUxCsWoXilUttPjGp9YcY2jpHPW7bbPkI6xjz+DjX0UdU
eSFZF2DFNkH6bRnUH0uPN2teovQyIbYlmiyeh5GsgT6SInea4uy2WbJtew6mkzlgJkvB7HXTjWRv
+jZs3sf2XpJDP2oU5WIQc/nQJExpWX4jLLccWjPckuV6ynA2v8ARHjHTBd864JJuLsJvnDIvOp10
L5NwHGZVjuNkdN7qJf1sS4R/dtvU1bN4bvOkuKWtQewWY9HGzDXsIjpuAJto5XlJ6vERB5FFyKZC
qgpbvv+II5C9g806LIHkq9XZZrKs7iorLOzZZGq3HmFmrXM9H/s6AY49aPeq0IOdxyGjo8nbMsZE
KJfgezhw/J/C3KfuW9AhA1OAf9VeF9Ixq8VgBenlDHmRCYe+aEpcKQG5PdsJ2RG2xxayzarqnBNY
+G0zjuwaBuNXWpmbsaNe2jD3Xk1obmoq1EULd3yMiknAj7u2Elzda9UVf2aqXXIXZrnlFN8cD+9d
PYH/SqdmE7XepoFugiiGvkXZ8yfaH0dxK3oEk06+FiQvDhWsnJq550GQwRjjtKjnyTnKv7K2WHkJ
evbc3FCCaAYKdZ2tvak9a3LqeSGjkQXEe1ZFGWls726l48YYnYOALPHRSrS/Qe8+59qdTpoo5hsX
de5HciCYiD8M58wpCqfsPyob/j/4rv/Vdv2/L/F3QyHJn+5vReg/7dh/iRb/9U//g0gi4j891P9X
fsg6ij67Lm7Dz+a/UUT+5f/8nzZqiwZO3dLp9oD5oXo4/2mj1v9h2LbHpli3hC4wMf8THmJY/xCc
jnV6Oz1aM6Tgd2lJcUT/9r+E8w9lYYJeza5DUoZk/r/AQwwEkf/TSe3ajmXgv3EN+mAoouO//5fS
EZ3tcsp/pu3U27Rm24AOAJE2fhw18Mr78r2eGxMtT5SH6C6a2aa/sei3kTOEJxhHjyIZ4BlEInmx
vf6hAU5/YW407xaHiKVtqms/jsei5b41pgLXhmp9M4RJxRUIkHT840nmXLrbmRUclmiiKr4ynWN3
bEGGZsy9T1IlJLX2nI4mqFprIkeevEZ/1xyfWCbdTdi3yO33SAOQCCXPt5AzA0J6a/3PbCcAIRz3
pQmwXJkVMEvH1upd3C84X2D2OQtvdI7xN6LYupQPjg14HfTcwr7J/KjiFW3Fv/qJTsbMeiNfCvoo
wbJTFBc5cRyknYSNssH6HOLYitavzUgZEveL4eyK7jWC99fEy4T/5WDM0QKbokAB8AzfICOse3XM
RqN5HrL595Rk08rD72fgBBU8ivbg/4s6DHbxWL04VXyAZGDuiOrxHB/grgzopHHSdYDkEBZ1J/3M
Emi7EZqBb+TGyT43gRzWsI+jtTCpEZ6YQZKi/JOYwtgRBM2K6DdWFcMfTNJ2dmiyrx14Je1ee3Lb
+jnICveU0m+SwsU86wGDq+5XsXUrTTS5kp6DfqZXeiGBozfebmo4AIfEl9Qsu+1MThehSTUAaJyX
EuFx1VsZO/u0TPwZJ4dpc6GpJmTYNgtNogapefS+HlySAxJ5lbZQ1SP4jIRWvF8cyVdxmn7qxrCg
T7gFOL1+tyBDCC6hxLibHJxyK0tRd5YY6/x0YEkEXDuN33srSTdDSb8HKF6cjx4BN28gDYOyl/hT
XXiHPpfvUVwessjTj5MRbTpBeyy8NCwb9XTXW4SicjDFXuhV5xuRwz6uHL74fDybXnqwTb15qVNO
+mxDykcnxKhBxc+xUTMMpakm+aOWVzzCJLd2LBF8tuFDHdfPU9aHh6R/Rh9OvowyXut2WZ/0mkEv
sB6bkG45MzH/JtTSU9fmXzX+SlKzJrpRsExMq2DGh4UtWByFwZZQI/s3Uxt9NwzHEw0VD621cJGH
TvTQArxdVwVnGTMIlz3diNURfSdbZQ7cBiJOlB8gUwDirsiwF6/4ClIHcS7CwxXi2QYnXV4YOiiA
+Y7NxtgKPcPSMrpYXzOT4EDzp2/GK6m0s8crtGrscuMEcb4mk6WvU330C9nvS9xv4UxlTEdMbl2B
EeiHbi/FbXIzVkzhjkt/VeDBWvFcf2b3jTlfglPhyEg+EAWPC7TDJ8LPkB9Z2kAaZaJqIs/0ow5p
M6vx45pBXq763vGg/pZ3febnS4c0yBJX70PU92uqZt/JTpHHwnv7yzbwngWWvkshVPIT9OmWBN6T
V7zn2HJ7mjBxw7bgI+VCr7ZDYYFBdwFcVYbR4OzQBkNqs9m5jfZJAcdpkhP6EtZ5J1cbBy8/5z0I
9dS8JfGoAU0jJtvBiq08xHSN4nZEoWg9hzOs4bJ5XZLkUtBd4JSXCdl2hYsq2mkhuMJhfOUUQ2lH
3DpH6dSkD/TwTNBvRsHKqn0V7KAd2JfRGx/zOcg5F/ohWfpbMB5Nfrvd5NnfXpSEN5Ilp8G1xJfT
1HTujRwgrGnZmzJam3W7EHJgfAkBTh7KLHwkamec3Kl/SnSKh0VzrZz6yNE5v1YVNvkQTgz3ZYDW
GvwyJqzxbLKHAn13cHX7BXXlg0ZRAxFCnhy6j4BtZ+hYJRuK6MfEW7qKHBK4bgJOIhSjXwYGaWsY
KkChHOoSGYS7epuMAwR8L6BxqCGUijpYkp3fBsVyrLzs2+2Nx6KofgF4+TGm9FJfKjv97sNOXxlt
Rntz9K6bx3IxzSuuKtaV7DzXRtJZ/kj9GotXNhZuhZEd7OGpGwR/eaIqFMXSbpKet8FkZ73OEN8K
XDCHIAxe2yEnLy1mPjwhArPXhSyAY8zRocmWPPjBoP57nGBXzFT9sCbkf1wSJozSOl/NVUeMmglu
kKLZmLjJOvtnseXKg8e3cpfxTxdR7yIyQhjGo8mLv2tHUCEJ8QuCyV9WVpe+U6jA9twfPM7wQRpq
K7sMknVI/JCmDvclXBbTl/nCg4A+4RZwD6rxq+Z1eyOFyA7IdoWErJo10mSb9mwtKC08BpwyHa0m
9gf6aVPW4UMI8vHKNNKtWeZWfhHF1mVJ7AsoooZ+HRvNtUlPmajXrmdPP6kJiNpyKQyoSusVPRi3
RT+FH+i0UXLtioFKrTJ7bAhvrmBFTycapx/Zuoe4bcTJnRNzYwRmt9W17kiC2GR2IKwyauO96uIZ
dMvEVsFLmOVNjT85TIbd4rC8rzx7Y8jSvlrqi6gD62ry9s/Fe9C60TP8H3QtnvTkHLlLGnWwhyJ9
p1OC5XEAYsAcjIEamsL1hV2oFELhj0PmnVlepyzCbLknSg4Gyc7a11aSKUqId5IuggIrGwj1oal/
RbMonqfodwXXdmU3pSSnoxMAh8OxE249b0Ps7qTtqFYSaXrSSKKeC0dHlxvHfs+NihzKbO+J9XZb
e8ohIihgdOB5J3Ta38NibfuIWTbpB22v44nm7Z+Ni2Stk6B/eyJecH7eatH1p7GtfvrEo9KPUEgQ
13f8WsbWC9OvvPmYcaQ8lQNpWyO9yCa8AUey9wXukh2CJzgzyZIxKy48NMJHPaSxkteaVBxiKCx4
/W7b2YcZFZ9pHWU7Pal79MjR3QLadn3YxU+wB7QbwW9axXt8FFxX7JaaHmue/oMlXCwTeh0PP/jp
hCCEaN4zpLNQG3hNWLbQjBa+xwbmLMQYMrahC3SYtDcyq+GPlrNsyn6ucZPFzqpLsETy7mindu7S
Xc8e3mePdXb6FEp5w+p/8OblhF/pq4Wxgcjal6fOC7mVkaVI9GbCBu9Q1mKa91FjPTBXeXizJLUA
RuHHctj1/Bh2/SOdU2G4jblOfE9PptUM24MXEgO985Ug7ncZhrK5fKQVfZuFySV3nVeiPOuw+Uon
wDfWvAdZ+pEnkgSdkXLbQG7s2C8Mne9Yv+NU6D60imdTFCZymHTWcY87YTGb6tBGnXs3rNm3Wpmw
B8PUnSg/jmfl4g7BlMMfLrC8rNED8umpXjjs1SNBlSxwH5shKR+r3miPFNBiksJJvrVyy9qkWkrS
g39lx+OLbbS/FgcrVGAF0d0zvA+pm6QbRP7gLtRkFUGbbcC+B341IE807O79HCLr3tNiHPyF6yIX
Bk+DHcs7D/AjKOdrOerD8xCGV0zNLVqe3t8Srx/8ucXb6QwktGKY2JT19dV18ni9tQFRjvIN7d6V
2VdYz/q7hwpIZ0nLesBusRnF3aXUlh8zrT1/IkOhe079kJvUBGQKCMwJs17X3BofQ+CLzO/u9Brw
iWDjM4kjPVUv9dg/I8P3m76GhVHOj4Y0r4MnuD9qWbLuhvY3tvyOjetMd8gcF+zqsL8A2Obc7mx6
hVEa3vOJGBs2jxMJSpLVmnWOaQ2gmI41TEF/rcyjX0ZY0fW6dDgz9Y98qEbV2t6CEYTO1Oj2q+EO
T8sMfa5AzosiwQpID+56jLWuAxXszTvHti4gdtPXFMyTzmImhy9wctGx1oFDDMvOeK4UHKMHILTX
0Ck/PUdseCj9dhKM7P1g1KsIDkqh19tqyUkHWRaqTgiwYvxDAwAcaad/zfLp7LoW4DQGJLJqBkYH
87ulTQBbsbWLa/YmVlhzMFRUa/gwHPyEu4EY5KzNOXnXtDa+v3p2HJ5bN8E37PEZNtuhJ90nBn+B
/rKy20ZiF9FXrefOB6zWG7BRFi0GctMbi3sFy8ftC198JF7I5hdbQ+JdjeGdqQdmYJQXz8F30WE6
iUPGidHM3ruAJE84QGZmh7Iq0H3jOn80O7IUbRm8p1PP2Vee4zl/TgUsKCd9NszxiZNftAuweAwY
JrWg4mDESQ2c9NmW/a8uYG3keQsHT938aLgiNEMr3iTImTUzZvI44kayakQNAVFzz064UgZP7iUL
8a/MSnXu8oRt3R7dyet2vdM92yPAnpXIu3SbgN8DMcGW2+XmfpRVW99w7bO61wh5AIEEXF324X0u
dbhhgcEdpzZGJNWT3sUw+xPbWBcEzi7lWN8c26BfoQ2PDY+sXW6whu9DOdxyK7pjQsd7BbLiPlIh
xjHoT15M8lSEpEsB+R5tLXY3phDVo62+NMb0hafUw+ad45vFg07bQyTfKpWJiIP+6nqSqjC3vGVe
cktSPsVcgcOZQsqDWY/22RrmEamDoDGxVpZcfcO9qwrLPagJwL26vBCTQlcVbXGDxQ9ELv8yra5/
7XdO3YoLS4p5S5kEOZ/Bfm7wUoII/zWqJEir8tXMFGk5vyZ29FkZle8tOm1pkfUewNHG2u3scSbs
RjklFDcCdWNXHW0BL7G9b7qzW+46116Oy9RdA0CSO6ha5E+zmFyYakVxK/AUBV6OhkOzVY/XNO01
yjnY4tHakq0paM62lmiGQ4A1OUiHajOw01nz2CQHzaV+LkNBd2gRQNis9Oxg5E27dSPGHYbDeMOt
ZHpmRfgRUQS6q7XoPVZXJqCek+EI3HCZSA+tjgAEx5FlIk79VdsAphb1uGyriCSprlfaVx9WR1yf
ErO2cKD4Of1z0ShMs4E9UgPOT3nQeEwYcVt8RHtHmVPtwGhOIsSaGLC6YPU7r4xoMVfC1MR6yizq
PfG4UrsZPXXJRzGTsKTPD9fr7Fzd0KK7yS2CrQCHRqCsmy5ajU+lSpxGFbUdXWyHCQbCcwGNkB46
EwAOhDzNDuZz2faRr9sDJMyx6W6YLseTsDV8ycE9l3OBVE4JCAnsBqIFTdaVE33Gdmjfi3Cg8T7w
srdGaqQ5Od7vSDtlmJlHeTYEcy7bs8+KAzwpwy65m9WEQXKZeS4x8+8CWWubEn6yP6EEo0XCqdFV
wS/AT4C4DBpmF950s003sA5QRAxr4VFQd4dOkoTv4mMzBSsvhiopPRBVXCwRDZmXBakJ38NSwKsK
rFWTI9/EOAAOAOs/KS+rzhMK8Rr/euAXuGQQVncytLyXOGKzjpXTXdkdM3GCU+GtL/hYahrIgGwY
KatbigPtXRbQgugnV0oXkSwuTvFX/8oXWmjsb5HU8tecxMW2WVoJx9s1+KDbPsSU6tYiqRVKW0uU
yobUZB0aFdeIMlYhdQ4ST1Ke/TLO/lxBSktZYTC1kHUDaMg98VbF3HzGyrO2ONsXHqyh8GlIIAye
iPM0zu4RPNoZiAyrvW5GKTR4JYkn/nYn5pJS6YkFwiJWFRRGpTXGSnW0lf5oKiUS5oAvZZof2TXl
20XplaZSLsPFzW/sIh4z9gt56uW7Hq7xMSgqZ9Mp7bNQKmiu9FBc8VRd5Wa3D6mY9PPZAFmnFFSh
tNQYUTVX6mqrdFY3QnG1lfaKQLcJFQE1CGn4sBBodaXUOnymjQTCFQpurrTcXqm6kfsglMo7K71X
Q/h1lAI8jRnCayWuZszWqA20cCOT+rHRGSvpubH2rTv+6oypO3X9aEIfnd2MiNymV9ozkn3ozJ/E
oFt2guOuixyms3StL3X63BWpfTWVkq0rTduG3Sc9m/s0krfRVcm5UjZUjiFYT/m+dsEiIXDRx0RM
Ssuqn3owzCTEwoeZ0hb8Bk8DEjvqv/kedqjumdLfZ4R4qRR5R2nzk1Lpcc/+1tRfVA1nQgGPCV3Q
u0W2mIRibDTxaO0iEHmTUv8b5QMYlCOgUt4AW7kEEuUXQKrfO8pBYCsvAWciXAXKX+App0GvPAc2
tNUzppE7PhKSesqZABXraVRehU4sm6Ktt0XgDER58DOwEFf8TkCdWB3CJPkMlPeBhtIvA6mzK50T
ecLTYie/+uVQT953CSjH10tApQMANVC2yUFTBgvltHDNra6cFxB1YathxigxZeRx/I4mRyMObo3m
r29DOTigVZ8oRHyghYi0s3J5dMrv4WH8cNIOcG/A9kJ5QkrlDsm5DQyVvla/fIzzohqBt2MnCWlv
yZS/ZMBoIhiguSTDp470m6G8KBRVsb7EngLv9WdQfhXJGisOUhxvM0a+5mZjbBEdScy2E/uMUp59
hPnFWb4r5YWxlStmLLaVcsmEZUebWHpOlH+mxLcQDfauUc4atvz4OtqfSXluPOW+iZUPR2DIAWtK
x2WAR6dSZh1MOzbmnUW5ePJfTqXdnaTCxVxA9lRuH0YhnfShAQPDfJo6HEG28gaBzfpolVtoVL4h
XTkce1nSwOBuJ6xF4q1QPqNEOY50rEea8iBh+r71mJLYwaxhfkfVd4UF9SCxLqXanx4jU60cTZPy
NpmYnCg2eYuV6ymRJA3Mwt7woz+Xv84o5ZFqa1inFkmnWiPj1y6DuJA5udJo9xMnZO2TqhtX2KHT
AzNu7cc5zwEeK9FDWhABzcn8Jkwhpwh8wzppNVwWzjwfa/UlqcKDkTEhk/8LcqbUATPmCQ89s7jY
GPgaQCa8kYmoThgpdOZi7AdJRPLMGXg8u8aPNxBEbYYgPjUYQdzWfJgGk48rR7Oe1QqOGmTPyh18
i41LTaPURrhLs41nM1hjqUOVTsaTpLRnkQwGo/GCM/oTVvtRGsY5KKHtCsvaMyfhRp5nGCDzr8Cu
b4WB3V2Z0iRLFtN9XUTyNEwJKmbjXKZ+REPM8K+779Jy7hHo46W/VxUsF3VIAyYwmyacOy4eahYO
DkNebRvdGhfBN0Go1m8FKC+IbZy9YMuIOmLLnnD/oDmPshHmScAjRGdIIgvnCw+/w6SYyc3cE4Pn
vnSwSodVP0AIPy3jP7FWvqcDeoqD1/+111RlsvGQLRNhgJ67dB1arPr5hlYZPnmz8yyN9Ox21Tuc
hF8wp6wt+eWX2kMRh5kcVcbDErrPQEIkKBVr/Ops9y0fy/dmmSIYGpzEaPPRqcicXHbQTX+2uMNf
2R+2glbMYuR2EK7ZRwW+Dkplk8gXt0BdIvbX+VElNm4PGgbm9m0YtYK+m6E5gf5PV55eCbrHtPGq
E7pflRhF/DBrva2dGS27Pdc9gDY8s3qfnhv8E1amwXqgsbikA9bMbOMNiQ7mQNh+l3ZubeFx/YSZ
jLdajEhfFZ/SFenDRwdJf51AMidaPdKy1mOZlcanTu0xL9xeENogUI3Fr495D3DW7MaID43rUe0m
uKsesxo2VzRyWND66kd0Jap4qje+EHXiO1ncbzRcYUQUmebBrL2UTf/WZvkvkm7NGispqaTit1Zx
TOtatKA4ZV3paBX1cKzP9hOtnuu/39RMAAnMyVBfMzIMi+tOdIphAHXnmYAqdiNq0aH4lBouXaTJ
Pc0Be9pRjDOC567Rcutk6Y1G0HNSUwBZd8wHa/Qk8sgsYy3aiB/Y7PByzNcmZswceu0c/ztzZ7Yb
N7Nm2VepB2gWSAbH20wy50GzZN8Qli1xHiI48+l70X369KkCqtB918APA4Z/W1JmMuIb9l7bJmOt
jUoWYd3gnRP5Vvqw5Ys+tNNFPy5CuzU5bmAbYPCs5gtbEeQGM6gWbGsIO9mx2LWzw5DjnWVrX3o3
hdieuOOj74lbIU17P0WGETDFf0Nzkj3as0BCkzc3hF7x2XcQJ0qls9/rsDJM+FxREO0q6XPFUIEe
DN5vfuS5DxIHBHRkYUvX7F6gx4aLxIrl4FrO746k05YAKyLAS8arKwbXL1uD49/dTaI5yG40Puos
41LQ/ScoW6wP4VHeiO95VXXVnkYC4/Y6ugUGzPqVizcDcyr+FGIgpJSmGkl1/zYmefIW6G7RbEuD
hUQTA9VJwTfvEQfTsumc607kfeM3ZoZHJ9oO0fInz+mKVb413Hp+VR11HY5UiFCVVpCTxY8IaYuS
vWQFGonB4KrFkFou3YnhFIgA/PIHXrxdM8tnRvnYAxbbZ5xwalBC3xukxCeUXeUoiLJJ0jAhsSwc
PbWHDm0XdAxknz2a6GZOuU6DZngWj7Srfy9xXaO8Y1ngF+kdKW/+wJrxjTwW46LghWyGxvhum3g+
E9ay+mP7U8fKau/YnDhDV17qS6+a4ofe6K+F24ezsq134AZvjdsCIpn65tjUPe2VbPpTjnIgpFUM
gRVdrDhbgmloLtp0dLFJxXVWHgbVP9WJsVzR+r+2DnYXnfloxDz56jXVuamsz8mc65OfjsXDkp9I
lRYPfZ/dGCGKE668cVs4M+uF1oJ5jvIOGWrO/MQwEVWWUt+KRn579fRVlRbRUSJZnjHDv8MIe8Ob
vTxopzlx2fO0fRoI+Vo2+ma0Lp5Ljd/NVom0D9kSGnsBO8b+FQs6kakpvienolJKho3sa8gqovuO
eyTlhEbiWCx0O0gNw93OdIKM1eQOuQ+RbklLAnv15FSEZNtsRzbLVoqSyT/XGkxfYCvoCLaDFG3Q
rGENmklnDIMVyLj6yp3BDtl5ejk7cScVQYuDYTuS8LORzSgOURftdRT0F+YhNUORZlqjMXa5YctD
38lNVOhMxJHXmJ35p5PQWY0p7oPFrtLdaCI2I48ajpftVTubN3xjNm7Eemv4WpHwfuql4TKudHbf
PWrulXASqJ8xHDOmlIdO3AV26YMu5/Zp0SprX3T9ck613VJ8FTz3zyJ7t2PL3vqth5AtKvcwYUFe
RuKgsjXTiLSy7TxMx6XGkTFP2Tus1zlABGmHtucUO82UJqJOBbKN1XSqxXIP8G5E7MnAajZh/aBt
jjBJQk5ZoJANi6tO8IG7wNF1yOrraqxLnoyctt12CVQiG93aNJb/2afcOwZjKOxwCLod3aEt05Pt
MsfRJuKh9dFf7Qkb/l5WbUOUmTS7sclpRfE82bxSauy00PE3EgLguyjtE5Xc72bAOmogZTxNTvMe
+4TujqybRoNJUZUk42vhDddQL5HHtYbpnxA2TNumns/pbFHtdbrau710X7PC/kMiwyYDHrQzdbI3
WT+Viw4bKP9JautbtWRW2PfoFqDIjtj48LDJLaF4bPrEjHqgMs/dVLxmbVfsF0bfaAp2CPjN7TQb
w9Ys3F81UGcHXggqLjzQBXFaabolk2O4NgVZYLP87Bce4Yj+ZAI/HXRxBOQld3fQLEx4RMQquHWG
l0rhynLVsz3blA2Gj3jX8D+w1mNKk7h/+OxjuCbzwhpRbXifomKTl1UrRDOenxtdfPplHgqzr6nI
sHBOXfdYT627za1B28uo+O3O6IzzljjeNHqzvGx8jDN5dWoeAjvmTWn9jkqLoWCj3/8+ZgVlP990
e0zWFCzLpZ73CwKl6lzsc4yB13LQx8OoMMSQzwaS4c10KVDaZqm2LSlb1qCCOJVn+K+rUJ2v3rrW
0wgHJMh7YsDs5rtcGLNNY9JsJoG5W0vndzvHfSX1sQ/mZuAoX3yqpbTAqjCNZ3DG3jWvP9jNm/t2
SL4QHbrhpGFbgNSygoT3UTE7FJPjQS5tdPWGj3S23b1R2gIrIgUHkGL/kg+sY3XG5onHUdI1WADy
Gc2DAB+gxdYvYQCcNVHlntkGmSRa+kQxY/7faRXHszCaKKwZ45/tQeVXrZ3ScBiy4d1tkNwu2CfS
wvygoNF3kqix/dwI40Pz9Yd2ZGFVpuSmdb3WPoMw2/Fjf0YJHxeLIcDdmiYuC3FiXNi/mFhSCivR
2HjgAy3c6rmeRXvyyTsPCjNlGTm4y51K99ZaKXDePEvPDRU94KHpOdHKJPBqTNGiqK9NmQV4trqH
DnmTRDx8ZGr4wV/nQulwwscOH/+xRyjVt+SNAXo/KUDX14XzJTf1kRW+0MM5I1nUAmeHDXe6/v2F
LId+63nM8OY+op/kxfQ5subU9C7KA8yhtwl77ZEqqZmdveAYsAxzeZwj/VXP2zrQx6baw0RipUOv
IctUnFuTMDc7QmmYo/Bl8LjvBsu99rCe93LpGHsid9xMRbfXF2t8Qu6IlpZ9WKvf6AQSamxOedkF
eKThcOXNk584y9WOTXyBRdPjEiOpOtLFlweL6jrznLgzR7tBXk9Tx2NQdHYDVJHkJMNIr7Usr2lD
TVosRJ/5bT/tGXVPARF9J8NSRvjXvGTV2JhKnTIunQB0+WX6VWv+28Ak9WLHCc4vaQI0XxQkrAJA
TRd3xyn1HxPSgPaY56htbTmHsmatOZojltShxHXJBT8QmnBfiCcEToVLVFkYVjC0HId18BQNaBXK
PPYeNLeFsDOYQcqwhGAcb7XtgWKzKHCQMZdzUOcsQfJJqlBA+MhI/3nsfCDB5AGdsry1QpHpMekK
cX1a6j0e+vQ+Zibl9xrCXAx9SgJ5Pxx4s98zvUVSt/6Sxuooyck4eAJaQecOzEKxSfLJRFUiL6R3
tYcCFdMuGVEIJOa1tIgkiI6xqifQmrYXLuixnNKm6BFdfagihh8QrMCa+vkhn4nF9FYdTEYf4U4x
hCY+ejvFmtYhs+doRSUrXCJMTmQtJltbNby07keBlCpG/fTSpTwmE7KOOIo/Z3kFe/qK4iRnyp6B
mimhu2m+GsJMNY+Fl7j3abKth75sUR7DhlAFqNbWaa8VJp2gj+UXqYIlS63RD/IUHQpnSHPtuX7u
KifpJwek5niLvykc4nQIOlFHZ/IoTdyIni77m8gMTy4CNGTiWXwnITZGn4g5v+l0bAjx8lr32dnR
tfww6awN0nJ+MCM9PUhZs6TNscsLqTSqfGsGUNhfVW9azMOLpySlWm6NdsDdijrasedQ9JSYrcEU
DRoQc5PFYIetLddiLplxVQRZamaUh4XL4nto2ujkybh8IzktQ3vSWFmLKIuwMbpSllML303npycd
++jFF7x7pe02IWPHYqcTbPzgDgge0m64LiJ50tjMH+MUUDmYnANZZk+14SCdb5ePec0AnUWf7c2y
+MHkvApIJ6r2JtTDq8kAuzNGDO1DjWdDb8qgWWA8QIxXW6NZ5luloie0jt1Zzfg+UG/RYeoXqSsk
A4AKskV+249dtBAomdgPmXLWHkepF+CkvwlVOy6M/py6CmJ7arccovGur5tvjaK8M+13gc7pkEC5
AATeIWvT3niH6cMSZEtgi/fliDag1KJ3+rir9Hr3FDEMxkcpd21qzluPRCvJMnKuamA04AUPvaWu
igzlO1SQazbj0x/51IXtk5U6u7xuApjdt6hwzDOvMK6WcUbdZcFl65V37PJD0a0pYMPn6JfMOrk/
lzbj5WDpmRRDYLGE3HoGEi74DxSHKPiUvVxwKnMjuZhAWfSMGCxiI/DHyjz4LfJSzecyiPJ+A3+M
1C04Zibd9N2BKAGfeNcm6ak03A9r1t0grbsqbPri2/SpHLQIaaZmxg/5UqUXx6dKSpHeErlUEV5G
v/KUzBmIUaALjdbthqFBkeaWbxokYMgPv0mcrc9E58JASzfJ4rUHW0sOpJZg2LOzF1AVZBHMjPVJ
0aHoJCesyxBOFuOlYIs1lNHGrNs9gv917oATXxqwQ4YBLEE2a/u87M8pii0er3Mdgy2XlnE0+vrN
Vxa90h+rS/MdCW0/J6F2Ew0M0CHf3fERT/Q1jA1OnesN2DpswRkkJ3vbI8Yk4inoeYPJWG4pby3m
/nbOd8V0rJiVOivAuqA8wRUM1hfeB20H9eXdTjUVsMYHWhwBjkMCSUiXm5BBkhnfmO1Oy2LrWxCu
HpRaZwzD3uKlB+LobMxeLCdvvkkjs7YOFlmkfrydLUVVM7CDyauH0WzRiuD3lVChgOEgzKwDgMav
5NyIs192n1CIA3bmGGbrJ4ozkLxzWl7ZYVIZL/SwTdGEsO4vWRaZ19xmpqyn9qEofEYlvoT+J9cX
fkSTZreUlOwmwCsKtocrPNojLZ5NAyplCalgqecuMAYXQ7jzJCAtDxFA05Eqv2BFmROTFhYru6nw
AArGAxpdIgHRR/juQ+HgbVB19svN0dOIzn7vM/ULCtVOd2PzBoEmeu4XOGyNW78BumkqByRYooZz
1Om/xaq0NFJb/vAibrx+T11TfeDgxoS0NGi/Cv/g0QMEju1Ph2TwWImLrgtz3uDASIpzPmTTvrUH
m3E7gxSG+GLD/NIKLYVOctQTpu2xUzI/HmYCtLolRH5GeMr6WxB986OQOiOiqNRQqbFf8aq6oeXy
nlt/n/Te8Mdh9GfCHDrYwnxanYQaoAnyW7pn1+0YEoOcbqRxNhr/aczJpnHUiCWFwMZQgEZkKkpF
wwDdlnX+S9Bk6FYAi2z4tnHvcI3S/y9YvJLHsz156lBnURRG+LJNfagOCOVh9Sh1aGaK6qa+EZgC
3Yv54LZvnJNtaHU4dmxctCoOXSQKDDa4Xkr7FVSy4Rn0s1r7ndYKNUdzNYU4jqlhvkQM7E4IpTns
p6p57WMNPZj0znbHIzt3WUkcKJrseWlCqXveYc4BZkcCiZFHsOzooqiC2e7tkp5cbXxq96Woxxej
dPNtPFcmqZCE2rEe5Y2ZpQY5rekCjbEK2CBmvxpFHNFGAohMeUsy3Tr//QVNZbVP5PCcWmSPblrv
SssrznjsmBbNbE7/FaL/H1JR/+kp+V8hqf/87f+lEeWlLvnvv/Wq/JeOlv8P8wbwklo4Nggc+C9g
/69d90v924P69eer/Q9OlX/8zX+6VDzdMHWdt9zxfZQW/9ul4pJj6wvTQKVvcp/+jQGoEExgRRH6
v1tIHEyPIADTdO01+eAfLhVT/Dttms7f9H3LAFby/+RSEeZ/8qjgTrENy9VxmJo0tX///PevJzae
LY6Y/4FU3HdUbw97mTqgoGBfJ9wqfftG5elWE51YzFD+q7fyb4Zbj4g2sVSAdJyNU8OAk2jx48rE
TFhvpZN9bRtwYE7t66HRz6CnLOvuDkbx6sb6zcjxQctrhUpit6IPbGq9X5j+GyDLZHn8y1vxj0/t
v1V9+VCnVce3als6Jp9/ye5F6w/hha6FCb9nmI5nrz/6v/xofevkw2QPA/mDciHVkRlug/1xWBdE
JUE6zFPv47o6wiAIuHPaa32VnW29FwxBzT/GunDCfQc+mR1UPycGvJm+ORvyAwgz/HAHTpNuPSjZ
cgWgE9vSKEWVVj7n7LjUuuzq1l/ydQHGP2iRDWjM5x7hV86obONKJ3mcETMiS5WSxQzsOHAUBK2Q
g/agxuSrjtob7ibjOjeeFka2KBFqpNh36jCyKE7YnHB8+M0JTj1N8JzP98mA3RYXEFpXKgLTsu6E
GTJmclh1oA9g91dddCPCsKVOt3/V5CjQsiTHcWUuDMAXvKjvf4DkZa24zylMPyIwDbTW4kcFuEFb
CQ7VynKgsiVnbeU7JCvpgTUVAQMr/UGZDPyntFnOEZIsxOE+Tmi0RSDeH6RDphtejuGOcCjopVWc
m1o5hwVPLDY894REL9o6VvHUpOJg625KTquP4VXQOvOOdao0ETrHbtBYSGktzsNTA1AYULf1bE9f
KM9voFOWTcmdFsylY26HKkcFm1OyFBN+Rd1I01MTIzUW3otHbugBfQ4RTi1wjrrNCYtM9J9yMPJX
hgfp3i7ka4vLdmPNA8z/aaxPljfFB3hyun4ctYQIwRj/c9abFRVgRZVdhSbMz0ZWR+ThRjA4DBpR
sn7WPIGbUZ93IoIn2zZnpnbTBqkbxLKkZiKa3sSEydgu71Osv7hsmoBC60YOEmKqrppOBoafTfkm
syJmWL0EB2K90qqxQHbEZ57Cu0SQFta1t5xm5bwVRsvoRU+f/Ckfjob01AWcw3CqRqR88ZAh4I09
VoRj9YLE7DxbrTrHZvST+kNdBGmom8mL7bMz2dmtHMefRbd6dRd5nzqPXRJbgkzJEF/D0QQS1w+F
vbVaYtHyFSs41cuju3RHDTC86NhvwV58tJi3ZlpRA1e2d3WWv6ILeUiz4Z5nGlNlj2Krd3bmiLRm
QUA/uditGUMgnqI+GQk2GFB7mbp5RTq2YX5Zkt+ICdaV1I7+b81V2NIS782tK6plu4533UDAgA1t
bw6x70ZB7UcXltw/HPCeG78tjobDEdatzOac3pl6ku5LlHVYV4JxELgKZ4ZngJQcCjApksC6agD/
eM8PDK5CnScHtZOC+4ixO7qDB7w1Sl1oka6t+ZQY4rcwopPjwCVyaD80awgB+OGQiw4Z5JU2wZaB
WDgOxeDEmyxPX2cdfHVOR82CBJh6f1MRLdCsTxQz2edCiUMk03CssmUO7cCf0emxuaMDYP4cMyrj
+w0coIEVO7AcIUfcgicThPMaHr5XcoQ3UWm9g7v/kbduE9iaUzIidUkTb0/Yba/sF5807VzrvdrW
jEJsirqkjs5m5b3zfnL4sWrWXRZ4I1pJ3OZ7qIQvaYoX3mTjVGNaYRPPmNa9OPItLTuWzxynzkR0
HyYOvs+TDm0OUlyHNLU61ConCwXY7aLU1U5QXesFULCuCCyIfqg6l1vpbfCXI98ilcl0y8CumgcX
J37V3iuPpZZrzj9HEhY4jaIzHzH6iJEhu41JJqjA8XBC8ltkwe/FPF4V+XE1//xsmRfmgBdlEWYK
MV7DbEgPuIRgaPZzDpG+4k6yLe9nXsUdRq6fKk3e0EXdcQx8z7P/pfnMPvJEQMVLLiybJOyB+cNZ
7klb/AAU7qn3uirzrRhq5DppjMYs66+63u0TvSDnVfQ0zGQf0CdnmzIvXDw7rOTwgXzq5sek3A9t
Kg/eaD2QWshAgEmT4xD11aPE23rCv1P4PmNlvtWzSeh0xOgRWf0fDyHoxkvfybDpj8UA4dqP4NmJ
lDwQLNTWviYq8BmyZLkZiOqpE6jQpQFsdcGzuNSs4RyCv7OV22Wn72PCFgWX/XNloeG2pfbYL93v
skMSSiLrD0SVPxmyQXxwNR2zo7vHp4aS24vzjYeKNIghHAeOB9h8RC1tFr3HXJDLz2n5bZUB/6JQ
F6HfAeZB2w9/anlaQEXCBLNCoOsj4gO7CApml3lH4yN5qpnKPBLNDfkcYnVUMn0n+RUxziL7nd1O
MM0LLndgJHqLRmkc0MH/bpvMIQ0SEvMgMbAJDwelXHma2Iifx/qmJz4RJ/BeRlqfvQNXQzcG+6Rp
6jSNagxdrgYOHJTqMdEONWlArT/fkxi7yzD84Ifsr7mfIzBQI0JKgymBLvJPsnOMIGq899mwd7Kq
wE9X/UczKXtdf9xgMJ4yETWfdvvTKNTVSDGtpkpm26HLfk5Mr73WYWvrpV2ojd0xKdvhZCn70YKm
t7FW42cLon2r9yTPDmQaX/7+4gHJSFkswBNIjo7vCpxPfB8G8xziA/Bx1gnB0RaAsnDyRLuVqYZs
Du7ZRrVkbhQLoxEEtghDk41UIIVaYju2RbF+wPy7HMAQenH124zpmv20f0ClXMKX99E78clMXZkG
huLt9W2x50diudUi6HPltuQsrHr2X/Ck2t7yKQ4shMej/0aq52qdABCCxZfz7+aYdrSjv+FChG62
nUvdhnao35ntVgfmDu+1iconkcVT3NW/NK2hFnNOllG1u9klMaR1h+iOhfHiu9YhWTAroDnGaVtZ
Pbp+UVwMM8+DeGpQYXqltk366LEeoGCiy+83uOLabV8OLKi8l2QENtahLHbYu5MJ6n8n48p387Ln
NQZELM258cULYwszIG8ERWVUserHILLTfhU+N+7SjHhC6dV6MvOYiJbXWUObgILzKdf7DxMMJ2fQ
yGgjLm9tP4feSMJP3bApKlfZgDVawwEezIg3q38daA3RuMRb2QixJ5BEDoxfHNHif+zOSVNt01Ue
FI8LqgJ9eHREDaxysogfqLK3dDwSQOneqC3WzcLeBO3E7We6RwfqeU5yKP5lhvENKxCtrFGrzCeo
ltHREdpuHj2qHgZnW2dl3i8y9OymfFVcMnk2/25Wa5O/5HiVRz1o7fLDa8bnghhTnoY4CbuSDA6i
D8LB5iUnLrNgHq+Ve1DrWUHdmvfxyc5HNte2E3Bq95iluBxr4ZvPvicfPWvdHDX5IzmT4hYzQCa5
wnnoCQFEyeBXRxQbza6YIejgDlY5G9SREDOnEdcucsKoAB464ZmARNxuE8c+LBEwQHJt9qXnJUFm
Tztmmib6dboEvYfCOPq7DL1Vl1A84SW79GT0os/vrgDX4otVaebdNw+eNSZ3u2z5SVjTHVIHYnMy
6ftkcOpjNGJXbbwMONpMT9Ua8O30Ec9m7C1AnYtRD8XfGC62GOe8Nk6iG959BcY0rYhaya2NWQau
i05QQeZL3e5a/o2QAaPUpCwkreFJN+Phib2LvWl6heK8m0gwIdp450cmAvLmB0o6ARTelTfBiHwX
86o+ogFknJgNiPw8Hp1sMr8aUkRzk9yNXgg+IXLyIPkw1vo7F5mqZCKZWMWH0ht+Yvsgd+j//IGm
cwKNGUTFWcObyim9lPVumW3tCTIJpdtUE4jly+WcT1gB/JX3nBlGhUxqeU3nOWxJ4gXZEdk3gAnV
xm0iXNyReiqESjCRVXLVZJ56z8vRsLYPrKCtlzahs7GbJciMZvphe+ZpMNyfzDZLtlNSXEz/SSAP
uGE+mQZG17AA0JB5Jg9iN/7Ex/VEif4LBdCnaZshQXSKjBnvU3lUe+i2VUu6/KTjL27drzidKWGw
6Ux9zLGcnEFGsX0seBGZAx3nbEy2kd/vCOKGACV+Lo79qJYKVcDsQUCEn20adNI91UzqPKeIBIPO
rC6z8ddsqm8cwou7JhrDyFcEDpD1ohMIl/xor9F40PQp9ASYIljEvbXyMj8qYD1I1FlEDXP7gstc
sxi36yQobABkGUHeqa0TT6GswEPFVRQWSZ1gqAGbpHgMajd7j11xWAQrAqmy325U3ycBPobYONbL
2DLNqgR/qJDqJNa7rfVs+/UfNiOwJO38hzbHWzRgNm8rLLF4TO6j6xD2Iadsi0IwPnZjsQOWxCa2
SZElORhjKlJV06JhJ9cKYzs0Q33Lez3otEiGsqltZg7lU5Yn9ZUMbbpGraOE5yEk8YP4+NhfvgU7
y30B7h55lch2mp5/Vv07zPn2kvGT+YbUjsiAIeEDGHJlyeLayHcmDlLerZVB2TKt6/l/hv7O53Rk
fBraWkYdxeUggQNvlCRkjhtreC2kAdC6mMjVyRzJct9h1pkNzk5kPTbaPrMeYkJr2jRKb2PTvtqI
rHtiBgPe+gddDvEhH7BDzk6EKMn5AZXEGi+LQAJN/pMXpCNaHARfFhtltOdxnPyCFzG63qlok6tb
4eZWYqFRqJftsiBRGvwNZdXd0LB9ZACUOOlx+qNHyb5GEzRoNZ2jpOFlWwozcDqN1kRrNxUxO24V
/WHsvcD4RRLYL1+L3r1iRfiluzPqytUp9NtQaxZIjwCnpLYgk2uFEyPB8RkxSAIh6RuyGwPmwF/E
RQprl+H7jdhlb4XZPYK/vQ0e+/MxjhQ0dtYei3IeZzDVo78QDIESbduM6nFR0E2bEvhsxrpzW8mJ
vWKUl8RA0uk5rFzwCpX0xfvBq+edm5AhMbNkx/b21a9grLpgGyc6zdvqmuMc9CY/eHETRG4jQ05y
NPF66WJ/MxjHFESV1WQbDXn3m96OAB+zm3d8uXjTZ8CJpprCJUvJeHHM6b22JO6JRxTurJqGgb1W
3FY7wGm4Hfp2iwWnP2lO45/xhMQBfnwMfDAf0VBznpQVabEe+fRqiRCz5J+DMo4Z+DssE/aRJddH
qUEjoCHl8TNhYkHGtoW4WxIH3aT2UV1NCOqCYVgOyO2GdcR/9yMcthJ8ixzlOyLek9+uldasAyjj
EMOh99HpuHQqNCtbzYjfIv9bkuPjzzQ40PHZkaYJynaJDt6bn2eYdtspV3IzOjYxDyknIo+3yQRt
w/x5TfbQN65a2DYOtIj5tW/sXV9ySVuVhUS3ISSgjwI/rq6WpnYjWQPH2plgiPFEx5XEUDztGc6/
xFCuLlkriP6xol069ciDhaldDPc5q8gcqiv6H1qTC2WtUZoYdG08zPVD7DlEm/sl1Hel7sRk4TSD
gLBVE1p7K0l3cZyDZkU/EQ41/QYKV0L4Mv+R2kox6C9gASww08fUCV2tvRpzep1BgDJ5lA+2MMSF
m59tl8/tq6cpdpIa4X9lFNHdLScUgPOTjBvjURYO5VZUPyVT+eL55e+J6u3iK81bIdwvC5qrnVr1
onAlfzSsCE8myXMbywfauxQCUjBCVW82DtjK8kBRUSND0Y8V6u24kxAvMe7vzUod1486FJnsgKyI
AKkEdDYW0+xcuatFbZTPrdt/Uy0j/oyleoaMQFCABGpgWNXNdk5cie4Z88ObPc7tflY1+pDC3vku
RWdtjkuwDP4jj0aCt9ZezmzMxRHZ0M5R3lWtcmfVLJ+LNkVbQq7ikC9viPq1bCM+J11LDI0LESyi
qKus3OcWKft9hbVVxsWxkiIKYhJVCnO5+YY1QhdwnxeC8hKh52iaGFCQjPXHxybwhIPul97r+iv7
kXoXjazfHZktN4sfNkjVkoeJctD5uPqvIum6C3DOA3e6PEoUOhvAMdqRsc0Dks75HlvvxK8QC9EY
dBEjIS59acyHzEXrUeoETSkhnyhRHlTLIqzIvOHRHhdiYecWodhictKq/CD87AaqH0d9unomMAH1
XvU4Kzp0NG3P45iiY8adXPWILWFr5ltN5Rkk6pcye0jaMjmIVD3XNfuiFhkqktqdDbaDGcpQMF6t
Xgf+H6AoRK0PvfWj1azqizliqNAKnNn5jWE7ZbjFko6DIOTLUcn0ttjmpimOVUEFvqBeCZjwYmYG
umN0fmgBtNqpKl0CrzCBPyDSZ+QVOiDRGPEh19Jb955ro7cZMXMytmqQMoCLKzXhkzvovMSMtLck
tjrXyai3yA13UD3xdbYNU5R+rvepm+5joCpeYZ3JDW8CAsOJD2G2t0Hd+jYrNKgFC34yB1W0G6At
NqS713N29n15HXL3A8nQPrVMfnJn18TVvYubszL6J5yJTzlt1xRfBr84TIbZ4+8kwIWRojbstEX/
rN2pwfGGwJR1NBOt8jfqZtBvCkQp4UikzwooH/l5Rjqqhgev57Hgr1CxlF8USEgsfQ0KbnpG98ro
GQqg4E1hi1jUZFOZKBUtp/yF/+mFPhrRLmTuuiZLgbsd0EQZeIvV8AUkSlcTwEbk7Pljl7DcRMBA
ODh59WP1f2tM0fYpJh7NnDn58ovDwe4Z1t1qCTihaCZFIs1Z/go/DieHcxrFx86k38t4FVO7JDuE
eY9/zHV0QGLiQlpXAljFX3mN77S0Hv8AJTNQK+5TzbvOLBsm/GdC67f1lIoNuil0HYPLJqB600r9
BXqlsXG7s1k2J2Fi6rP9jjrP6H+4uvYn6+0vh+X95HWcQT8sjyM4b8eP1tH3ix35nEB9vEds9Tma
0DeMYzTw+izkEs/NToPuUbjaJvOM0O44h4fSuvY5wWZ7n6Yfe2zi9U/mtDc6Yxdb+OLz0nskFYTG
KiaqyiF1UWPy+d3qs2LI6269+s0ySI/yvfehcc5CmETS0RFuZac/crq9tIjdOqs5t516cCwB09Rp
kRbUA5weK6I7R+Tlr7euJHEvwt8YsIA/dZSMIZKcDYlPad8GczXezTa7+XWlDlbDXp4Fc5Skb1Iy
/PXYa226ymxDDRaWpTPiH4rpOfes3xl+lLT2L13XvGcMZvlMXABknHtTfblG/sfyBohVsnkc/Ojd
TZBVyuFBS8YvKeWVq+d7cPMUjAjNZ3VpFmTSIIWJ56jyPZ9C5idoTNYjUviAQfVkJFYGPn459YdC
q98AgvDh07SUYqUAlGGR9xe5P32MxkGpL08qz+NzpJxt1MRYf3MnBdQQEXkIh3oT9cyDoX999Hn0
VXRwv1j4I1quXRuyLAkXXad2OkUpsByIzy44qLZHBlBdU0RsZyEHK5B4bzT3R4vV8qxcPPiJlIHv
RguyKbLjitL52Y+UL7aXHVsPE3DTTadKrsdko+38TJMQKDR09snMUCNtQ2fu3lPdoCovWigyWR5K
PqbL/yTqPJrbVtIo+otQhRy2JJiDSGVpg5IsCRnoRmzg18/B28zi+c1MeWzaBLq/cO+5dJBLu/Le
d4290VyP4YOvlxsZqGHrkyyxQhyHhNdFfYos9DEr5aGF2gnujLyqCcukWlA8mmUck3bCqVwsbIAe
+aUjCPvOOpd4RkoOE6OhDCizSCKzj0IIfWf0uXYYHY4MEpOOvq7xVtUFwK9ID1UR21twZGRazZgg
I7jjS/rAxUiiULX1ydLa8qPK56cpeM4ycJuEWICsQ5q41WxNhnmgUSou+lvrSzO8lDFDxCjJgnxn
eCO4neI9wJkS4ZiIBSxNoee/oDROHbmlK+dtknUAUKZuVr2uTn1tvNoNxD0okXzDot2rIGT+gYkv
SsPZaLpwikawZ4BYQ6NP8xOjnets2Ba8KsWYwQXM2VfOZx1zyzT1+DUyE/ZszlFHDTgNVRpO47cp
kaa703el5mFnk/lmupq5ThvE5FVEevWo2b/O4O9Rg81ToF8baapQTB7Je5Zn0sKJpzSIf+rW5Iqu
9YdEIanLFemcc1kYWwFRADGLX+4qk8lI0iWYgad+5Xt5/DrY9t9QqhNtvXupsmTrTjZTQwJSyOXh
gwoKANTKeNv9qFSHOC+OPvHDN79Ov7wSMzNyUkBfdOCJmT6hl9V3LFnlcWQ86GBy4VJKpo2hRWdz
qJ/dJtK3te7nS/AR2YKkVQRpVIRJAsho6XSwUgerqJl+uSGuDJKIlM+ClgQoWaJj51igWDC0kfni
It0cWn1TaX2+0WwyQLQYpPOsM/hMNX+jKy0NW6/Rd3KkLjVmokfx+T10OYhfEw6LXojrGDffMf5Z
GkpYz+NP5ub+az7eGaPqIyNqBmsjPj+QxVBycIjC1yVq+Sil/VWw2VllFB97RzVHzJzituRRJpHx
XhWZi/WUwDdbUAHpPRYvote2/2gW5LkLmB8LHch0nnDhg9gaO0PtG+LgW0SHh9qq7GPrEZ1qV+0V
XwcuAbytCXU+brXp6nMMw9suPyi9XVRh0AyHwaOXKhYhmvKpgyP4X4wGLgWe0EtLnw9KvQw2aaGj
Hqy6axKl+2muiifQUFxkuMw2inC/lZyr3ZDr4LES/89FJtyb/muQioAsG4Q1vWhuNJy3PEc9Jm0l
dxTkgklJO9oPxO9lN4RGDGmIEF5eFhIcKlxcWlb+C9Djn8qadMlBC45Yt3qGa91jToAomVQW9YK7
6dlaOn73L20L94QzAAJkH3DURLa+LgyD6CJQKTUGkTBQ0ZLXl7wiNDI3Uzn9VBmLwJqz/ChorSm4
sFkFdfIEu4OfzsWyzvzxV09YVbgm+etxRBPgUL9EzKUA4LO8+y/4TMlNnRn2rpppOnWSizYz7/Fa
jssSeNmHSZh66wLQ5TFt0LkZaCmoDfP57lcjpT3gyyJlcNsBst+0OqF5GLEvBcBDPDkJKzpmRvDL
IzR0uFsddixrcik3SCugzHlNszMGCYTMbh2eKDvfkrEDDOJrtnljifrJet+6WHE/sxqq543oKDeJ
qrOtJN3TijHNtMCa9cBXN2W55HOtswKSXxRA2WsQJKxy1oKDojat8uEeQE55zIS3WEH056Gs9UPf
lKg1Eg7kxDReFnhSZHt/HvjUq6q0+1DjpugM/TVw82AX8Qv6XgFTaVbrIQe7XRbNO7iMSxun2Qtg
H5LoRP/UpFl0NJCWrgd4PonWa69wC/xTV7H+6rgp36EKswGGSm4g5dhpmi0fXTP2T7bjvCAuph6f
35bEWM93r7YSP4XSea2c+wTnyOtJAQQy4FAirHXbuvPvi55oYTL5zAUAwZOH4Ye1qeGP5S+9rus2
NJnqwtt7dGRwG6MdYKZ3Euh2GbxMiFry3bY7SlGLlAPoNavKHY+Nhit4cLyDvzCRl6RcVOzvafoT
9fVXGv/FHXRvmoyz3XhXbZrex2pD4h8MqBidBl/+m+kEj1lAfvI8IVBNaTIt4+4PxrFJwGLi9Fgj
wlVgYMQpXbBqVvrnz+I9YAtOh/PXzMmfxQETscsFipR9tC1lsfduZO7uL9UZ2Tr8bPBKfpg1+p+R
qYNO9o5HSkAg3ENuSVRFhn+lAXoeoYI0gXkw0+LcdupJfbY16WE9jJHV2NxMASsBNDUkuw+LHTm2
rbGGm8h9wv8atISt+iMWP528ThQTAx7gpJk2IE22Nqq6E5Jf+KfR3FxqvUpuQcOMSbuyqTK/2fKS
OJXYr9GU/U0dOpAgozYapNNditGByC3UNdUyZANy2o0FRiwHjc/TkGCTNCEjwNBp10SYu6Eubbrk
CiRcZrjGGZAUeVBo3RUN2pZ+uH1gQtHhrWaA68+nci7wQMjvLM/ka6I5t3H+cFqp48Cd6rBP0TuI
scYnYVRhj/v0ScAyZeuHzbkwc4eZqigucTpWexhD32BRJrj9OTmd8XD2mC1h6TDOqNTbZ4OTZ2UQ
vrTuRAphEZbuZq4b2rwAOI2WaxiSOn3jYLPburH/FZuCREvDxX/G6j1fIqK8nhmDgvLrYzNeK7QT
Wz63cySCcDVruYmHpdl2DQPI3Bb7DhHBzohYvE+1Ekc3wcsdD/7DPNrxrnfHeV3y9oayLXYma9SY
yUjY4ByAwSCv8M2QkdpUoSRJbdvIVEe9+9RM/R8hBk6ol112qvGArMo0Cm0Gh49DZr/G48Xr++Yo
ctQX+BRZbIrkUHotH4vzO7Q8J1oNerTlccWsG4wEE8QSAgHhh7QUX9II3QQXozcE7W6IQaw72kyp
V7LwscvRRetNZwqXeNiXnFzQkpxL55b5s2PJY6GKbO+WBXROlb674o8xLQEQS1QYimFeOdGzAFq6
lBHSXmnE+xifF6sU58HPOEayBZHf0ycPJHNFqfowI4VGaPITkPp2i4XxHCxKFzUT3psK/Wkh3NOs
kJKV+WgF3LLxDqM3gkubibZg474bgs449h7NZORi6dCs7gTGs9lKhZuiYlQPjcLYJDRyB5PEIMZq
NREwJBMAZSKuF1skaeVFEF3RKRgXCBlp262TNpg/zIpKyjb87koxQSSESS/oVDFTT0oVsoyns5lg
mbAny3slLbPaJ1IQIsSblZPs/qk6xuD9MP8O2XTvBmy5bB/OPRbL59YfyKFqvBz7DauirBehxMpp
DmkaDqND7FLsfvcj//+mWYo1cvf++2F2FevG4p5O/kuQYAYxU2Yf/rQfkcqtWV+9jA6gz4n0JqMn
sfQ/WTqUqKwQYSFjspbjANHu7D3Ax6gR2VOHRIpCKZeMHhjGYXpXH0wT6Df4BQPPG1H7BP3TJJ2z
5ZAuxpzzw12UEpP9V9C4emaDAMP4jJTlvo6uxU7QOmhOO2/dAFhcjTkFFUIjvb86AgSeDRQo7H0D
233MkgDp0FD/kM3LyEYGvPcQSwdfMDfIn2ovZag2HyLkNlsCg4y9E40RJIXmzo0Gtk8M9MJIqg4s
WC8Da8aj3XfvpQC5pC2CQs8Xz8JOiIv10ZDYNsiqTvzGljxolRvDuKfkNrvhliPWfiCv+4Q/B74v
KKoNoW9YH03YY/4v/joU0oiswdxGKAOSu47wiuUlGqSs7rneym/YoXelo5GfGJedVQEEbQr9KnPO
fjLc8dycDDd6h69drssq2fPEAGzl3lpxXbGtdez76AdHmxKTzUiEuRrDnCimirCF2ApBjkEg905G
OeGlMtghciEUq9lgDYVezTNZFCunJLQux0umeUize5slSeaxeJiOXAI1iT3JL9mQWNAcljAJjxA7
E50FDsL6tZPk321RkTwwa3U4C02FRlvbyHfIyOldCOJaT6yCroNiZWRMo5KbWzIx3qMsgrsQ07H3
YnjQ2wicdtakWzHyDol6+FL2VknxBkUDBaNjbQsdPxN8FHhyVmCvm8bi5HHZTjkFoQ987HXhVPe5
8P/hOHjt1Gocuxmrpwp288j5wuNHCTAhomiM4RPnxLSJYtzNucmiHavTo5Zxb2nk9NL0yXsAqGNl
ewQKlrP9ZyVMBBEyUh82GionaqyxMgm8fh+IdW5I0JbySYzTTOnI6CGjJcR9At+wwAHvTCj2e3pi
gydoZWvGl6fXb5b4KmreV7fETmIBBK4lBhGL7A53eM+cAVtFhoRCF+42aWIwl/GHcSGilBEGUdbC
qJ5Gi+hesC5oLbvmME7Gk6PH7yjjxhDfbJ9Xw6priMxjd3dvUDKujKopNqnDzZLGXGq5hyk4++iy
gDCyHQIatlKi+etG8Rfh8cOIT7jeZNUhgFm565X9OrY48QKT0FWdQVA5UTRXliV2BL5sjYJdTNM1
jKbdTxZyfxaLiVWWsWOIPe879ko2ZQQYzcOxd8Bsil7r1thsKOc7GoZ5fmqW9B9MXWuWLQCAmG3I
BPcW/p81oG57pcVUWpjxMcXrwYmIkX/aHLy39Ltz65NGHyOuHPr8sXDs91pnFtjXSDGmM6DVJ2/2
SY2rgxlTlPZmTtkzbIjOwo/FgAEhrxt/jYK3Bt/Gwc2f81q9I681tzxvYR51jBTnhgN4MEIdMUbK
JHqvGgrFfgYTRMLeO1vejPnwAx801OKAEpckziAW/6bYzzdAs9182iBj45J3K7TMqn0rLSzFXT+c
gmHCbMkmbsI+FnX2uUvajxG97uTMV14PIlU3U6zQ1aEKZBlDZLjXvbUJj7IJY9aYv/kuXzQn7a59
63yXzFQJP60pWjvgiWlnhQOy7pB1T5iDsMmtjjqm8K4MpunO5RA8tEhwc9bhZllP9ypiK4kTBgVM
dJjI+dvSpZ5b+PNl4TqYuCreSHXXdF8R0bMymgZWp9Y/5i6UgSZzNtUwxTdvLFkXQXTKxR+DeHjs
jAPOqHkd2YyYBQ0w/jXWVF9ht4nRCOVReukd/w87+ZpgursG3o2oFrAUlMTormt0YL6ZH42h+CTt
j0k9BXJnJBjJC9Ze86LxtG7kab6M8QCe03y2/DoLe8b/8wAag1feWHQMRyt1NpYGfX/oimGbC/Pf
iJqniN34rkAX5ALevBn390x3b0UHOpcx3yrPxt0sBm7IFESPsGxmTcWxtbG8dew4kJDCCKbijCg+
z2XYZM1fImim8tiUmwS1HhVHsi/7YZ3P2XxMUtrzNL2j+/pSzvBgl6B7WDSazBzw2gFNYpQPD4Cj
hf3OBoQnzjOUGPAlL/HPYNU/rWyzBzdJfryOaDOYWavWzj9w9T6PDSe/NuUPMh2nU8w4LRUGc8sM
mXS1z0kp3LGfeTRmtm8OcavxAOmYonOixkeI5MRrJILWytWhCMS+Ffr0Lg1pd7QWPuGezfymovY7
yW5aYDxPZoyVOuKkmhaVtkPkI2NMPD//wOr+1/NkJPmgACuTgZgZWYe8Sb8JKkIG5Q/44DQW5fp+
1NJPCVkql57a2gxqhym/1aMHEmIyt5kNcMfsRiSyDOo3IG+iTu3GHsUOTBNGWe3igBzZPg+9ftZN
IqC86j2J7YYn2hIUFGU4R7DP/FQdhyF4H/LNzL2PhcKZd0IdrRkEjmZbYZGDJeuS/A3vJUz46jKn
+N18QTDoTIoYTiGSflkv+iQ1bSfZbjMWMOsqKI8tnIk1PxsUSPSJZKdFbBH6yn7Q5Bxje6ofFtJI
497smNOPX+MiJFJPLJgL9L97zntkAo0wn4vmJWi70CefOOjiVysP1LEsLC+MW0TgcdlU4POzG3Uu
uMdZWW92y/aOhX0jiMVFy4ViQa/0YyPFY2pF08V3uk1ftu1X1euoftwGcSRHDeHgzbQtJfvVqjZZ
ZtuCZNEywExoV97J8ycVUnawnV90LZ7L3DWP4OPCG+g/2ZPuCXXc156bHONO0afDLdtETc7yG/jd
uq9rE7kcV65tkoVdOQh1ifLe6qQUkmhgv7bwYcGzK+PJaj51PaOvDzgTgkbn1oiJ5mafgvZXJHeX
hFgCGeZda8Wcd9VsnvpUJSciyM8WifZ2ql3qOj+mCCFCWyDHRGlkQ2f0IhwWdXxmGvWJxGd+HjIa
RoJjWvh8gPNMl7wD2mp5HSLzgKuIDqsUHYOrBIv9UOLsUU12hglFyV0WdqjrlCmTZn+AG4qIalNP
bWTMSBvE8Dhn1KigpTZNwH+KC4eQ+cmifTeTfDuxSNwx52j3idsQNBgzNZ2rvxxGcLqgA9tUgJH3
jPs4IhU3erJmpVadDUevD3xByaUUNQ8ticpz2T9aINf3+Iie3YTJROy3qKNK5AR4CNJT7QjiCkda
MPwd0CJHZslGHmyAD/tPXQLQGzXEyNKaS7MPA2fiVegJ1eDw3rrVUzURs5H2VN8zk+wYHXJFnxFY
6o1EwgspwZSwVy8qPyxFdzZ33Z9vIeLR/4ooOTY9pgC1pOji3HWXPIkLuiE0yjBXNB1zRVskp9Q4
8niy+EjpMRQy/1XX9+/0n+SuCypK2VxyLf5zLf+sfJinQ8wF6CkAq6lpv7T22UPg5LXUaU4OE9kc
wahzSYEgN68EgiG54FTwPXBw3scwIy5Ka4werXHEcJ+xzOkJEs9ilF9QZ6OFxzVWn/Wa3oeJ0aZz
MPxEr5lKjiKS735OHLIjuCCNOvT/xdgGrTo6FB2kpYVlasxfbh9sRS1+IRgclGgsdqAp0PfJNtYV
4St8HJy5BiW2j/GcER4SziwPDlBO201esB0g35Qta6tlYxjAVGWQWJKMpw3zyWn6bt0WrWBg2P6q
0hFhOsQ2HQse0E0X2+6lN6S+G5Pih0WXFbmHAMrvpSbpJXB6fLd9xvgyTYjn9aNLk4KHB4wUeuVg
Xgbd9re8bRAlJmfTytR4zp7pjvwFVcqQiE1jaGn6syn+w5lkyEsMePNRACGiEXoIVBANnHD6dWRo
z/lYxWcXii5Z65xzhJK5e5L6aFVo8nFzird8mK0tqIM3qTs/7qK16KDsQqoCL9ssLnOQqITR/nig
uT8cYyY4SKB6FjElRhl4H36nFUfTk2PY5wUiVGRASnk/uq0nZKqJf7WfjLfcz3+TeIh3/hAjmtTz
8eQcWinTOzOeXd4FxkVLYoMNTYcA1RsBC9TGWwpNdlWfbFVl1wo05HXUWu2CyBpzjCT3mK2TLk7M
crOLdOOG1zLlDcq6zeC6xKgEYi9s65E/Ll1Zw8S/9kbig41u7bbDu8WYs9Xyu3L0lzGHPZVpoEmq
nJMEccXBqVU4FVfP9/ZlFb8M1UM7RdtMjLRqLbnBmAk7HQdG4qFI8+W4dhO2g6AYXuKIgjuhHFzn
i4bVKY5LrFBcgfVAynozWKmwKeHNdrwTOsy1M6UshUX6HMMewl8fvMUI2rra+EdFVW5NLXjqEPzD
X64lF3l6MmqwFypILuPQEcUgaEz7GeqZl2Ka1stHiBGfuZQJYwWUdBPelETD1gSeYg+I9i82BpwA
UEBzidOJTQqOD/azNkwMOZLVKF1G8egD956sr2aJDh3nxqm4GwvqgcaTTHQ32ZRKww6WzlnoGACG
aEetIHp1XMcP/wtRpBDzmZOtLR1XhFGX2lZiNTZ1Nsw1CgEEoFgf9DVpGXJXxfWbFvk48Kox2lcM
f5YSd91pvxPm7jDGfceBgXxFFt3BT2ukXWSF2xUIrG75YWD/3CZ8HFyCa5u+CVk2XWKbovVxh5JL
BezjOAZit7j1Np1Ck+oE1Vc7AjkYK8RKsQ9gWXTNSzITlhWkzs7LkfijjYy3w1h8jIQ0Ie/jT8kw
4hOWIU3YHKzIdt0CBzqJqA6nxnuG2IbRqDBuk0sZ1eFQmFnjZNeZnmDV2Ym76+PiO51+sLfU61FS
F0JORy5HnlriHLqSOCuyQH+NvrlgrCvYdJXsT8b4UYNesZeGPA4KXWW6HZjtM+ULOh6yOsa4Y949
u0QEGIkN5xhlqjI4mPsZ/Wo8PQw4TFb0dPU2Z+gJmiHbyV58uAZPHOXZr6OcT9seKSfy+AVFFIIp
fIf6pCEeThDnY8o/Lv+wX8EGBZiDaGLk1COC2Pjix6QKRCRmA4xgx0jc61ZlV5XgneW07EKkgfrK
dv0z8ar5oZlgFDBuWqeFqs4Uy7ST3qK1tL1HOpCvAuv3Ni7HkAqSmTrVSt2h77LIjIRCgPsc1Wsx
wjUdrCe9r45YYkhiN796W7v2yxzSP5pZihhcWfse5suqzfu7QZvK5PDBIR6St2o9ufbW4PrquABb
rWbhbiMoYIMG+Rddim7Pp7HzDo35Gg0ERlbkua10bWYEUZj7PDsCPPk3OVF2UZGegTLXuFkxR6xF
erPaZWA41TC8QdngU5xCq8e/SRpQuu6ge7CA0Ukw8aZliOZMp46gs1UkD7puE1lkUouUDJp7961T
wYbN71a4PmTucgJ+iry5QuSLeG8pqQkyMmlL9Ja7wqMyTNOdY8c6Irb0EzHNY1D3NGBFv2Z/UYEl
Ma2Ni/qLLJ2N0TXzOgOcF6b+AQ0FE3//jkF73Wh5tSH5F5Gj7+y6ikg4rwJJ1f14koVf3dwtOG/U
yRK9WP1JbgEcF0tHtlkxlph7QNPgxYgzBfkggdcpAck8LUhU9Vvz26r5y6vlN3FhgISSad0AD1l3
A09Knwged3kuGvFmxuMjtPwxVA0A1kC/w1h78hgVmiUBQDXjyZQdSifp6wyBVlcvnr3Bwn9XkHvR
lvpGH4XcNyhGGNSB7pSTtuqkOAxZ6+/Q6cN4dxOk/3bcPWqSkXBj6PMeAuG8gnt7TEs/3oLZd9a+
B5mNaODXdvbPYwFBkGJ4q1mLKS1un+smekukecTYd6wa90xb+NYVNRlp1UZG7hHU2VPO0jyLBQ1Z
8UokMqr09yQR7aGQM5VVgQZFAzpEIwNyc3gG8PWSTMljUsafkycYAGbIzaT2bAXexrXVTwTEOjWC
I+KWAKQVK+FAG44Gq8gotpgFjtzlQLqQFn0XRbcRTHx439sTIB0mzkwIS+DxbknYjFnmztEu+1vA
t71jM04/pbfB2nBn78ga9oQJKj/21pitZ5uhCYEOWujWyIU8OWXbXurpjrwLtZGae+zIVLultdgo
1/lUQ+EdXQ89MIMe7gVRUkQPCEuqSZ3BZwtq/bTYGpZ2LDsXIjuNSag+pZ3cRYdqLgCiosm7jEHC
wYaHVKNBJGl+8bfgSYEpb+od33PNrEvJZkciFxNIbzoQcfIymHZ4rUEAPtXRAz6nAlGQVq7NCCXW
ZDASO03QyLaBZMJazgNqFu6slcBXNdcY3hYSYTfWa0k8bADujO6rDnCBay/KZqdfmZ8QoB9lab5l
Hk8CUYwIPjhtg34MZ8V6y4PdbXjlxh3rZJvWzkdKWARKOZSEWZIz6q+dreehoWVBwrQu4whqSR9y
Eu8gAv+IsRa3i96ELRXlWmZUaUk+vIml3u7EiFSattphAIuMLIrgWPv4HRbiKFowEp9Cn4ils5wI
XDZ17ylykkM/E9TZMcHNDafZxNoxSnpakoGXr8RphgVQnmfIAgBBx4OvtHNdRuLBQuu5S2bO9CA5
Gnac70aUGyETwotcsMX6hELaz2n0R2ZI+9oNlqugwBw5Rbs+H5gPBGm2Ga3aYuFFvIHtNRQmy8lT
YyWx6G4E6TE7vyrrXUN6EJkJFJXM9zZIJH/LZ5b++p1h8AMvi3ZOWMAaXQcTiFRkLmo7Z0M1/ePE
y+BLQqvuogROWQNfTFj5ptFGNH7VqB89gi6tMjYPFYqi/dgwiHL8+hxo4w1Zh+vZE6JOkxm3RtKh
kCQng/+etmCv0nMXM5u0jc5FLe/O57LH67w8F+gEh6PSAfmWXvU3dlNz9NP40pmgC1KC8TzpGif6
pzdZtZjyin9Bi8lQqu5J6/VfzfHtLUf7txGRdlEzTjeVNHYpYuOwRtYUnslgHO8Camgfg9pK5Nnp
CSCMhWIcvGQMZcibOdgY3ePYajBy4jxrYybAvfD0NQ7mY6+8ErKqcRi75sFg7EQgNQy3VG0zDRiY
0bjZurTP6N7Ha0bXFkBFiKhWUrIigWmxNXKaucaiBXNTpfoT/BwvRJ/OvIQCflU6xMXUDxMpB1jS
HHdN6ecjjnSvKQfvRu/bd9cdvvWke6L61/dN9STMcsPgo9wOCGRXCdIBk+AK9ChYuXoz6gFdIQWp
o7PuDC+oaroHfs1HMNwe1U2KXqzvoI57aYwGTc3ysCTW8D6hDxyZSwQGySpSpzhUlEtAl33HenFn
thCOpdZqcKr116Q3P5Yxv0PQe4hS6Evu4KJbsKwvxhPo06VIHhdFSGITv8Af80SCJmtcdC0bZr97
b9aYsyTps1PyZ+0VyHRUPDzl5s0PUMiP8m4v5nbEhOkmc4WkNY5+5oBv3ql/WT40GxlfAYoGAIin
ATYaynfWm1cqd5R/E039EBNzToALQEH3jd3C52BlXxlaMpTrcpXrrAytoiN2zDA/HV+RJpGy9K2y
1COctgdBNE6PTjZmV23etp3LiB1u0Do2W0HYEZ8j5Urdxga/76R5pyJGHmcYMfynlEWmpy/Wr46/
SO5um2UCAkShMsqnkaVIz/xtjfHZe+GqG9b2VKBkMsSpwjxwgCPJLAFq9jpzJvuEhxQ+QB3fbQUs
g/Pqqhi8bwuJUseZ5CUWOSk8olrCWvRP7EryISu0jZEr+ztmd+/I9t74xaH0q+lSD66GeRL02gi6
XLn9Xy2fJp0Ud8QGfoTy0nX/jYTKUFr5v1il7dB0+ze9L24y7z4qeVYdIsS7Meq8ECiIlNj0Zgob
1w2+Hcf/lFPlIVPiSWS/nnBUU9WxpLPx7rdXCWFeLMoM3z7hdf5U5i1KHe9aFRakYAitMC6+PWRp
7OBc+pXyBRBx75JqMQM8gNvL+ruyH+3IykLYpg7Tapa1bgXOraaR9kYCXq0pCTuOQS6ZZRrjiie8
BKfJaQG3c/pL05ahZHWyG31iWWcxd8Sam7+5znamdXBjlsPsXxQ7d2jdYT4geWAziAjVt9y7kTcl
nvOhfalL59bWbXnsXSe5JOwUaMezp8LqO5B3o7ZHmt4sO3Xg/Q1pZmkfw8e3y5xQvVFt08xd/CbT
P4usmFM7Vn/1PJq3GNElmCab6pJ7KaUkH4kzQfFXfA1mhvXKAKGod5iLKB63PlapVZHm+yy1T/gH
boQjkaYlumIzmR8EzhxsG4P27AqPrzO9+YOzbS20724jSBrS3b0NdvLQ5I+d8PowIrIe7A0IY6Ud
dZXUaxBkGZw3fpd0jtBpMHIjlP7bxwG9UXCvGQjD4YzSd/C/6oK5zawwdtBsTpt6jbDnnqc1iJ6i
WltmhJqyEDs3QBY7ea2z6iODFAuNPZrv3VIXT4VheZeGiYuXYpzjZoCuZtUnN6seElu05OAU+ZMp
1UePb3isifXB4pbFkGkyr10EUUWYIRpQ7HxWsd0Cnzf811GVd8ND5AoM2iJHBeznZiqix6LvgIlE
3rZyTGNnm92DllR/Ab3YlgHfBEqyzMglIPNF7quxfS90YpfZvp4tDcEQNYC5AY/TrcemezT0oT80
DyolUcPrKvsaj4a+83B/TQNZEX7ELkPhNhryGMIZnpRMifGGwrsERd+QQRdluIoCSRZs+dKb4jmP
u/Iux3pTxu1wKyuLGmZOfhzb4d1BgLeb7MBGacjEKkhogwhuHa6DQaIgMmOkMsa0GwwV3wuM85bB
VsktI8xqcZ+ea9iModBJMawSM98TQ4joqKyu//+hdeMbfOaJbLC+2TWeVpyTUe+A67vFkjVKo+Tk
Z0sEmyTKo0+PdzGzvSfHMZLHqNT6kw0jcsMGF9RTsYdSZjxgAxM3bU7xWdHfxw9IKPw3LlxmjQMf
jP5ZXUtn8Zd1ATlcI6y9gRb6mJjaLwM6HbdrVwLRrO4abOvjYLJ7DshH7UxI5kmLUyUbbq7Eyd4N
1k/gnYsUDE7pGOIQfcYy/yIb7UAzKy6uh4bPcexTPinc9LX5C94S8KWLko7vz7/j0TIj4+E/8zZ6
8H5jRdrdaEmntnkP1g6d79bQJMzPQHgncyBBNFNL5Ijs501KyOA6q6OvoZirKxA3AiIDZhvEybD4
xA4qHWPr22STJ7o2HgOw66zXAF5RFXBSVq2DAy8TWx2mChbxfK0AB14y+nzieyBxG1NtcKvo3jWI
OyCPya5V7s7jXvhJMG82c7lv3QKQcR+1p2jCIo90+Mqqo9vbmYcJri/lJmfMsa4rtAUimRd4s2oP
COw4+PDN4+pfFoBEYB5MrBO6UZGB3ZjRY6TolUctcn9m6xmJf9hyWpx0N+t3Vs/SbhhiJl++1m6L
zPyuYdO/106Mt72M9IfMnj9jrfW2bjFEx8nmUOF13eZRjpBh6QQD3QrtGKW3abAoZ8H6ZgfiREAs
waW6Jw9zsfhZmI/sRHoxM829z2N5GBzICH4bbSdiLTQzSfYxgSPGODgXyXF9WYZcIYmZdMM03buh
Na0XvfZLfIX8V/oSKBRz0e8jfQrCxDLbO7DHuggJFHd3xD1NN/JTnc1QEUK0pJ8RfMLazFzX2QAl
q8Jvl8h2r7PsfMlU96tPZ3dGcDyYcw/iecAtRQRwYjrW3uZkgLLRE/3OHC6ZflEaWyfXc39b47Ea
i/rGN30ccrRSTJnzPWp9mPuOCQaLl44jxbxYVcTCUv4wQJf/Y+48tiNH0iz9Kn1qjzowAwxiMb1w
rQV1cIPDiGBAK4PG08/nWTXd1bXtzWyYlRGVJN0dMPzi3u8u5yY2T1WYrKq+t1buWBCJ0cWPHEIa
EJTUWJhROLNSyzfd5GcbSIwYhQrzbsYRYz0m2hA24q1ELBOBFuya9jpWfrwlzIyhwxAHt06Um8xB
lh65OOPmdlEC16rRcT93TXbvBQdIVvfuoYmNS5Za96aLuB+dttgV5vwRdpyWmCCgNuWrXmXJ2ghz
brPi8tcbyZnC9M8lYBEyDBnifXiOk2jvKhKmKuYWojBhc3kZJ9XkBQfZzC8aUHXrM79NlCJwr22+
wmh4i1ujfqoY6i8TsfMKbd09FtG7qGngIKAgmlnwvpYDBCiPu4XBiNJ7gfVxz9agW+Zay4PhFtSW
An4tkr/fHmOceAjkjcUtT5HBTDdoeKt1Fcc2PU9DErFd78oB7UkWtzUcYhvoROptcTPaW2mTtcYU
QAezeu51W1ynWtxjwooYB/xgV+TvLKRWbOenANeRtYnTh4BZRStYMb+qelhzqtifphOTRaTtPfG5
ySZycDnqfF5ARVBPhotgngDncV05VJ2MzEgwrZDpUmVBrVwHAWYE1GwLgACvFWq5tRgA5jjxNSij
dzBg42KecmsNkehEpH141035x1OovaJGtuvMC0GdB1u7Kr2jJnTwVCGYQGSHYhI5frzTebZKC79e
J1nx6uUNXv/WBSI24tZovGVuEqnYTIg9ZJ2O9wr3+mpGa74Udfsnd+vsczTrY+WsedaPp8k6YJ5u
NgyCw1Ue+8kS3pf7cDJFB1Ih3hRx1GwgWrBGDa4RJ3HtUzEZ2R6tzJtubPfD8VjR2LWminn8qyvf
BghY73HcyOOgnQfZ6Rf5gePJipvlLHmOEoC0jWBAG+yF9jPYBjNF7PFc0J2gMPRanML9HVnqPoQ7
uEhE+e6bTrSytHhC6vLaSBxYZAv/SM35NfQyxj7GdMks4LXiGjbmNYTkEpgOwXsdVBj0pr+LLqce
VlnHWKR4Q9F61h4uJhPSbD+ZHSklFPgVWUdumK5JHuecnqD4m9o6lSSAumofYZ5fuz3wGz+m0tnn
k8vJKpgmNHNebXRZRoBKzpEH46hN+j+EN+yLfrh7QfCDaBbF3Fi+FsnwCTLVXheMCPPwIQqQH2mq
TmS6kjJNitGGOb5n42bnKR4Ca2BjPiDY01xwZX/HEfKb/xOBL1ikOVtALDGK4bc2knjvGD+9wmbk
i7sBUlZIa4iwhWlRY9sg7No+Wyld4ZJivBil7kvpdAZgKfVix3O2tutzXj84CODBEFJdowHYz2Sa
uIUSBB84LuV+lmBmMOVmK7KOjr3LlMIjY4CCG7/iaOb7emD6CiK6OeSmxewN6k9jo/mZukuRE6Pb
1WjiJ+AY2ulPI88SSEFtBI4pIIgqsU4uN+/OCBJj1fPzKI9Ut9K9IKC4PJlBdFdxMr+bUHegGwPv
AQe9qtAH1/1oL4jbydaaO2Wb5C/RXLir2oPnK8Nd2wy4rLSUm8513vokNYkD6+4VHxwjoHHR9ZIh
3ICVmnpzvvpZMq5ZhLV7wQOJ8fNDYd3bzdkUFs35jImVcCIKssAmYJeQo8koiPzxvjHfQLKtnX0Y
5jfXZmHQ4BPzBjdCge7NN4vAjk6e4nC89fNj3xhHap2X4D9KbYpDPtfRQjVq3HZsXZdNiSGCx4pz
kyiIwOdkC2D+3Xe44bigA9d+fNUOpOVCjv3W1yUDc2CWA9KwdTgBnBhClHdDhzaqbJkYc9wKFoKo
k7RGHzeR0QJTDlmG29ZyWbXML9wyDncVwLEl/u5umXZzuo01wYWVWRREZuLZ9AUCKDxaQ10POAj9
JY1s8WKPxled28bBoxZJScg5NWKIr49dlJyJPBBoRg3g+VMd+LfCYF0ctV74NAZqBZfT3zVDeDen
jHUQEuqBnJNT05lsEFq2ffFAhEHM3ToCtmL5QEa037cQ78kM2+nM+YGzWuy4+tAj5+2NKu5h82C6
12JoEx1mf6GNh+xGp5t0jiSiICStY+v4d9EG5E4mdffk2mymIiezmU2Jo+FhTpx77D+NzryXsEGz
jg4yhTDeSCq12r2ko3xlDEFodAeNsMeRldgN5iCz+pkElXlyStT2RZkTXJ0HxiokC3jXl+yfsnuj
73k7V89jQNZG/IgE635azWfUAxa3WtxIgjBvIdW1wBNr9FG9h1DMzLlHRzODT+mrcj4w+HyljyTY
LMD79UAP99UHSdrVl85pI8PqzWkT8UKB/2MsSQTSpTrKlraJGSYIKEiwu9IOmPF0uuamx76UMoxw
vFYdwwYHhdFgvLYfwCwo3DtraI4zSPeWjJC3vB5YLKqhv1e5+Ue6AQ91U3zOumZ9O0aYAWu1dnLL
2hjKSrdRATuVMTXACzUxdxdhvtfJbVbRzh3xsSQxztPGeTNhzVo6oFf2gIoV9jtJtfNyzEEdCMgm
zDDMTcQjmPaKsLRgN1joAWJCJDRRrouBxwud9kY4bbwy8DwkzI8ebuRXKRkHFMVsrECoM1gIlzBK
z2FBANFsPGw9BjwUiGCLMn2xivJmayH2tXY490K182IAFO00qHV3nBuSI9MMGDcVxE1ynmXMqSbd
/Zg7d60n1hLoUR5ZSNWHDSVwUW7QhuxbjZYO9dwXJk+TdEC8lHn84Y8mB5gBU8sxPWKskWZltRWe
Btpnc8hXoUAXpxNkjJ7b4IpLOJI8ph9ddDIaD/OznZRrU7zMUvEsqn56OeeXgGfxSDaZ9lMu7zFa
5lVVO3JtU0swaCCxHdZG5eiba074FSWK9El1ByDXiholwpzmTs9FSWmRk3mvEuqviRv4MBE0VNRk
ELRwoTCNpgw9PWDdmqqBBiSDrDK068T2EQ5YTJ6Ttr5PqWovWi9rzUI5Roxu2p9pybnv1NHNm4t+
gwedxY81InMbEFum058+s+cNDdq+dZthp5L47LlPIs98CFHtwivw/5SztK9DHH92NRyKGqd8LGV5
GEONeJPwFQbe1bE1StLHiMTZjqFaJqHPbHBmozJ7YblJcsVkihXzoWwfUNkScsYEnWJfE07OM05e
jNL4QxNIXAWpdRw5qD1G6TFlkRWVQkaJyKpgzXFNoywV9pWa4OuS/KFl64Lk8qbM+rSU/9K57bQv
yTZeZm0FSsWGUMrKYSuql7rokWc2yAy9LunXDq7rRYNFcote6Ft2HoYQOhLZd/riR8Ef93FSxTSW
R9IinntX9PTSQN2yXsvXvoM4b+IZIpzExXjZdeMpqWoWKwG8mol23q796BmT+by0QszJVYVJwqXw
WVk2ACM8BxGiUnLb7QklIq2JxUZpSFcDecqHcgy2Ug4QYzUScg2uhQQ/7R6sav7igC5PYccXzyEi
D2+BxVKYbtsL5iPMmGBdlZbBA3YULJ5hBDD6cFl1M760iMK6ZjHaibqNit3EQvA+1tK4B+Q8JI2N
OAXdzaIwWrG2kcYdswlLnChYpkWjZ679qlkjA104tecRC2XfyRO5jlHN+Zef+jiCfSAwwQvX/0wE
IXx9A7wDvys8Smcf5NTgZdB/mDWcZXtiGMtoG4cBW+xZOek6kA6w3/E9HoFVSVq3hVl7L0WfQ2xu
9xU7FWWVpJne0haZn2emTzkBIFUYUEhX5ocphrtmvHFRPkONDpTKIjOzUzrqn14JFocqcqqin9zI
VEEyXjs1VANAsQN4h0eX6/MLk1eCL97XyyZSb34Nl8HW9WY2aExUyxfc0EgUmF+zxTeRL0KfDchb
wVWzz0k6zye9syzzWJvJL7AF6SEU33RCNgoaLiVBFk9oE1whEmaoQ0oRA0RkSTblzXc/zDD6qWAe
cyxjJSAz+I/lJH+kTqIlgDbkZYZzyXqk5XBy7wOR3Do8YitYZ4iC0lLH+0ALeKh6kbn5KYOkgQcu
OJhJfisA97Ap6ykNC/ZS08NBTU712GT+hhE67j/6pMS6p3sM699yHjFya/8lJNuO3quh8gJS1yV/
hNF+PMyUYH0s9jnqLstnJFdMjnT3UbT5T3xoP82y/J1H3C6x85O0gCuqbihwnF+UJW1I1oUxGt92
ivbzYou8QZB56Nv25vsGbnq+V96z/LByPPySCslqwj+GRVPB9uJRUgIlCZ9LYIiV376Y4AaZnhOR
Yp3l/KBq8F1JDycMaqCZpnK8JxJJoNH4+JHDZ9XIcxJ506aj1l8BaLjb83Nh+tsktuSC0TsXbHpX
aLOWf71E8/GrhGmzziaq8pFLaQpeYtoSS7Uf5swCMaK9gMb5QuGMAS207nU5Up0FxbeTvM1sZAkj
zlij2oTS0DgHxrqyeed7C+Vh0HzgTL48/un3T67L8W/LIzVysCt7zHrZA1cpQvWTZ2bndYTS2pPN
y29sjnpxMR9ZuN4jFZcza61pdnfY7RG+Ep1bNxNmn4lPrzL3PeG6bKdI2R3ZfDXoGVr7Vzp3t78M
B+7NiJ2PkZBeitYvfGfn7pHeOxHj2xDnC/DvMmMhlOymO7+8ZtXwSZjEOY0RGZsEAvslChol5anF
TuQRGQx9/nVC6K2IEi4TIoUf2cLRI2XYfOQN/+2RLPCIPQi/mZBnnH/Fv8Uu/Nu//uf/Jl+Bn/Pf
cQ7b7/LylX83/x7V8P9hCINwpHD/eqv+8U6tvtqv//gu2phKgpfwf/52/NIFf5Z+/e2ff7z/TW7B
P/6rfwQwuN7flZKO70jpkXFAnfZfAQz2I4CBWAbTfXwhcOFv//HPAAbh/d1WwkdB5PELuPxX/xXA
IMTflSuF7/M3Nv/D8f72/yIi/sfn+N+f67/mFAjxbykF6Ps8VyrHgsroeJZH0sO/phQ4jTIqhuIY
WRq1m4rp6gRELUCN6RHyuamzZtayspxnUEwftY1/51/erX/+Pv/686Uv/j0CwiHkWAolPNNhfyf/
+vt/yUkII9CADlPSdVsC8rfARUAxcs5Y7+n2I9EgbePO0mn3OQVWtacYEywNnKOJ6YUBlGDamjQF
Sln1RfHjnl2M7hD4sjPPTXmuFMkHbp3mCFRDtY1IWGPHDLIvolBG2OF/UziQM1Vl1BaS7EfR/aAM
fE8Sx4UR0L57nZ53GMt/wltxr5FiYDTZ0ybUxA7yVItE+2xXAyHQ+XhwkTgeYuQbuRq8bePFvx1Q
QyiY7Qu7nGahSE+arTo6lFBbqCDUnkSdJ2n58yZ0gLTXYXh26OlmqxB7a+iz419fxKN9RWe6C2rB
6KXfMGj+XWa7B5prtLAN7uLM9tYq+vJs4u8qp8SV6EFt1l3yhFwGPecQbfQUJdsiwWeUzjnOQPXm
SNs9yIL9Y+BD5AtzyIMBgau6Ci+tgsjWCmZRI2Nn6TEOcAQlVgXWzzStcjNYjx2JDVhzNjISJuZo
J9CG4zIORIQbIHsQNUDqwlfE/Raa6xSmaxSyc8M8vrBzD2nmUMONImlknTSzQl8odyaQbT+tV1Rt
0OQvDtJmgMlDhieUYL5iib3hdIYFCfrP7WjdSdVVGWvIUdx65l9+rN9CD8TnSLFOAVWQDMLIBIrm
0dXFGlT0uKo7nvRW9Wm14cV09OYBq3rqUYTuqkKg8sU6yFKh+Bog0cZuY9IDiZssAePHAQQiBUp9
ySIDnQ+mGrBvLXpw687DAQNtNDT7MSRwFfshrq2+2nRNb5zsuAao0dN9ijI7aC2+UDxqRocWxoFo
gkdem9nScd4hBb5Fnbdr0Z5VjwVG029dx9Lr2dki3pmYs3l/ojg4WSJh0ZIGalmpVOxdTeSzE/eQ
Xizz4kQ+JH2fa43Aw6CUX/00HQ3H/MJpzw4LiKzct+rxLpHxw2tt14wwCB/vebPDzHknHCMqadbH
h5WfuOAbllEg+HqnxHrwG3MpW0XNl6njOJr9BgqbtTTzKzlGX3DtsdlP3Wde8Ii0MTEqkHTLKhOI
sxPU5Hm8yAOfdU7j/sIOwzZ5St46y2b+n2z9KeD3SQXyaOrs2vZ+h7axgQsDuwbckgtnfSUSiU49
mQrMxXqFkZSwpsiGT5x7wU9ldXhNCqbPnhse8/hd1Ko84TX3k3Sbzf7Lo62itcvZ5S5jiURV8noY
ci7yxG6XOmMG0R1qNBkrp7d/t01BjIhkyefDTaWpQtGMtasIPWNHtCTNMBNpw1bjakzd32M8vMpI
JPsxabArGGvSKvA456LbTFyCV/PxpZb1DlPoJtdzd9A+4ctEKo7ESVQXVC+bKNjLkTV84zJcIwIC
BMnY7Pz3h1BasyLg0R+fqrJp7hLh6T2JKT5wKpiLxPXCJT49QpSz2VqQiHC0sCI/0SlZOvYuWaz8
DdyGgXcRjF43dsPGctLxZDvjWzAgMY9U9ov1HSJXUbi4UGW8ckuz30ubgXGa9t/pI+TOT4iXanth
vD3yEAwch2p6ylzxC/mgvVK4lU7m+Egjl9YlwJtn5v15GqfphrnxG0k32twEH4zb1GpFVBjUSis5
s+TDDhkFbxbWkRdHPIwKEXynubEPea2eHZTeB8nJ7dnNdB5rOm/Df4qDbVUhcQ9ogbhJB6YxrBhw
n9RIFWNkhX4oUC6085GFBK2B+0njlO+wXdHcOF22cRHV73P74QYxiVS22+w+l4Dx24rpigvC+hgg
23U7Te4lRgAj6L2Nyo177c/ODj90vcTt/cz2crxH1VfX/qVRwnWTZI6/riojPBup3xzlYBwqDs9N
xK0GTBo9CL503FgahHKbV5j8kme/6cR5NMifkYV7CZFZInm1Cm5bi2NOhQ+TFSA+NL3VCcFNBXCY
eNuc/YqEhdoE+aU3uhj1PlQ/tOC4yKb3UpXTu4f3ZyXc7i1Me3JnTVkf8qeev1k0rYiRiARMkbhU
Fsypk11ltM8IB40nNSCSc1HU4qZuWCPl9l46g/vANEQgCnV5kEEVvMeF3kJkSnxV/lCMMfCU+PFa
GnQ6qbL1i+rYRvX5ZzM0PRHczKu1N68NtR+KIL1A8c5JhcCvktLznIltCkozOBm6ZBccN2V81IVz
zJFooiDqfxUTaR1h/6TNXLx7Q/3sV/KjcJJ5b4JJuJMEu8DGJ6+e627AB2Cy14m/Gl8kWdULpZx2
M8eje8oxE9Vh2h4JJGqPJjsVbKpuQgZfi3i4UsS5l2n2Gg341pCcISRpbAIW4RQc//oSZD/wrqqV
p8CukVfEOsaAYYa28j30CuelIqSpTOxXzhvxwhA5KY9V1vg/XETpW5VMsJrC9GVK9NlM3B9Rb/o/
NCtCJ9AGVkeiGsxY6rNtfEsfNBVzm4s3KlRkstgb7fxbsKRaj4VydkkS30MHwx1TxzWUfrASGGVo
MW2xrQFvkh5CWNZqxhB0DWzr2cr7+KZAIpKpiEBdZPE7o+EVVopVnk/DE9Nh9D9yPnbT+FTEJDID
jKx2QYM3Q7mTOLILnugxAGwiZu3OgsydAVL9FphJvTFbwretDqhcnmSnsju7qQ1Yoaidt9E38GZM
bbdxQO2w+OnivW2VX6nfHYVddS++22IIF3TYWV+rw19fJkuSEh7HR9VFxbkQTF+Y6w6V3RxGL72T
RRN8hI+bqc7DIyrw39441cfg8WVigmrNFegk26zPgAnqc5N/RZaY1jIeMWxW7jYVrbrWYFKZAyT5
cYwknsnJqc5kLP4qyjJYa4zEa5TlMXwJO+blGISMw+PBwhlSB1hxcc3Dn1WAWBlZzBpc8pU5FboX
G4NjhokTox85fRmCfXA4066BNgdpFkpCT5rpImuH7IAeiIYvjbpth9oPrYSO15Hd4TF/JJcMhkdJ
DPQX5V3lXWv0TYuqqL5BBaZ3ySVwqVMCmLMxFtvBQHxponTfywQnsazKu+xFi0ojsXbDPP3MEtM/
ZDx3FqhtSSPx0+8u8OqtZ74laZe/Gmc9+P5LYszRsvOQt3c+c66ZgTdORPU8RXN/Ku25omZFr0Cy
pbFMESbtYKddxiRSLwhNsmWdutBnx/69QBW+SYYSMZLQ46FM0yeZhxHU9rrezgpVajayXrQd92R6
0esUGO0RUYLeWj6LqMwMrCdkIQq5NS/OCTKQu2VM1Y+nIVVmsM+F83tQX5POmBtlDeus+oQ8ODpR
FQNRLVqqNJ45K0J6oo3l9Vg7WDRRpmYfhbL0nk69W5tApCoenII15Rn/DheDMexi6xE8NXnyMpgf
gTEPz8gAIN2X4dUwQAu0luu/JXOJlloDxCjU8FNxcePMlPInN98KVXH5QwzDvgj9/mS5sCgZLdoc
hH3/1BBymruZiTSrKjYuAJC121k9craUscMjWDUEbnxnhkRx5PEelYHoN9GMTTz0airgPj4W0m4P
hoWstkr3ZWa89K1nsiYyxdazxnbRRTo+t0PzbGa6u1U2+Sm2VOt4BJ2jreRiSR4TXe80T0Aet2n6
SHEpe7VKLTaGqofbmLQ5NhRrNl93gAFrCjXlpiVoaCgBeKLt+fthTAqjcn72++B1qKlcsBP2C6qh
4hFTYlzimR2fPSfFEYyUsRimMCdhwlu7PqsP24ZYxaAuXtkmOeFRHKbnNjWPdmm3+7hG6x+2fNpc
vWCVI0TEBDwfmZ7WxyRint+0DKUDkbO5cLjORDQ1pykdvlzcgsc48TdG6fqkkRgBWS5mcElyzpEA
/nDWSxcjCyqacbDp2orIXYLmSA5GP50gS+o3kZ5mhA7YvplDIxY/l82otskcitfZo1UchsikxG3r
p2iK0V/JY5656bkHlrMgSp06EQrixiS/Z2HrCKxpCUXRKyGbqA6gniTqaP4V2I5+DhFP4bO2h3Wd
I8rqo9lAZdOLnRww7EWNeql0JF/bxmQePXZgePxf1osGxrNl1Xkz6hATxCNB2c2m7DrKY1W/gEOC
wG5WeufPHjplSVw0y5NhPbozBV3PTN6NI/aqXQT+aeCRHyrm5QSQxPcAyactE5y4GupibsHd6DJV
YlQ3727l3KKyta5TS3xoEFGw5w+5XxN6Jg5x8Lx9YnTXxrSi3VBAuotrQhasfAyBd4jhuWBmgshz
HA6pkc3QVoZs22OgnmggwCoHJ5XG7tmaC5KC81pDoxHiwvMYWn9gsm9urQOTL6yMAHPXWMiHvete
gkdiIrcfVt+hOHSTwydQeYfeJpivqOKPHFNkXFd4nFQX7s0U3zA4C2+F9DPcOS6mnNktT3On6SAz
c95MXivey24mAM50F4NK861Jx7ZNXTxCnCP6PsbvuLvsc8NlNoYtapC4OkzoTn4zw362wmSti7lB
GCb1qemzD6GksTeG+m0yCCiHDEhaVNd5B8MD8UF9fA26cF6W1HarNHS+/TyX30b9Mk3WKZSGe4Uv
PD8T2PAZTVjxZj/+UeWZPMi8/TQMD8SU6MWjg/XWWQZWVrb2N8OBTzwFlN4JhCIResklyqCHjoN7
55dzYZkPVE7Dk80e/cmlC3Ez+4kuE1yG68DK1Gprm17yBGuLHBWFiiRHoFv3oiZrk8T6oC3PQVT7
UEyldyznhLV6bAGPcHGX2FZINZERsCt7erfUHuM1OLUjlPX0EsPfX6cQAJYRhJ3HSf01NiMpMzIg
KSnMjibusnPf1t9BUb73taHuBDSrO1wAD3+6QBbfsjlrOWsSDpIkKqtTBSKaPCLjHGeT5EPlBCrE
+OqUw7a03Xbbu3G3NWA/rYagi48532aD/vw3WqviNglWd9piLJ/21rZm+vqq2duuxEjAcU0AX5eK
t9DJWIqWBsN56Q8Ih8P8jcn7OpWlecPZnT2AOt5O9g+PX4HLuu54yOSj+9J2EZgVbV+JGh+PbdVv
yy5F1Cn9W4wL5+CwL2olnia3q91VZXD/odvPESLGjKZYflSPEU9iGlCGRdXsQib4NOKi2qXhvAJQ
+bvFxPLFTweOaYW/mig5JMRlXICyc3dTGG3LhLJx8iD4DbM6O418mcOxu6vC/RhFapOpXs7bFoD8
NhYeqpIgujEBLH6OFKM8m+CHirHY2IMX3bIEW5etrUMWjYdMDmjDKJpbf9hov7D2YOwuU/vQOw01
7kLaIaLKx/e0wS2p7GhetQBtYSY2qzRufzeW6RD0hSjTo7M1+CBDE9+dg49PVgWACQiU4TSv8qj+
9GwczmMIJWsUQDNF19+UH1+EwxK5juv3jKBOocIv4IUxY4mZ9G4gbobKgnO4HjhIQ4LScWBlMfvL
vs1ZALoZjBEL96MYlIPVoX/1DJtyVfkOnJYBDQWjIWPDOA21ZlP/KXXUbKPSuOJnsq88MHkVFr1y
DP4NrkX21Zl9fNLsJy42swGvKraDZScbi13Ash1stU741vicqHsqd0pOEJmeHeJF9u7j8ZSNxsbK
5RZEwXMUmcYZecCvmG3sayjOTijMlYP05VoaGuFloheRtou16g2MJGN4YQH+VgQWLvCBVilHAeUU
cbgXTcL2o3qx7ehCeP3vYUStjewQsYPtbFunSYC0ui7ea3gNQdBTW2CR2IceOlfs978MWATXur1x
6lY8VfZIzU7KxSdqmD3aqkfQlmVNyFHT6csjCH5lNfrJFfXvtiYslDB4rI6ud8H04p3CUXyHA4Qi
WLYQ3TOfxyGFdMVjBIWstxkFGsQmwahKFF56yxvZrsppdJdDLZsjslBox5oBNW7GQ9XTDUeVB9Ma
BNCH5YQnA8jCw0GNZcHXbNz06H8YQR6uWBCi20HmtwYPnR2yNsyXKkeIavLIXJVkT6zsCL80Dj8Q
AbFhbxmP8CxD0iOC3L6anaWW1KJYJJQLdS2sq3PidvTsZfLbexi57C69EejZ/qy5pMLWJ/aJDqvV
2OVFlh7qoJMv/YzXscWETk6LcTZxL1h2My5Lx2EmWTd03DbaJpbwsZfOh8F2kM9CT9p11cvQwb8w
NQ6H0knurni1zZ6lX5DCvKBGrzuKlJLqewcDH8MtL1062B+6bpl4kTr3gcXSak4ZoD+DSKKsisND
j+tno4Y/DRJBwOz+b48oL7ukYvanhIs3rjcyr7/RrY+nHAA2qqSfGdb0FTb+D+a65aYZtH9oYEYu
0qKI72IEVZyw/d40NcDmwEOOjhv5QfiZYK1BwEqYrIZugjYjYgNWDLRL7Ed5TV3Lb4Lp2x5xEWCo
DfewSMOV6ffQ3CAtL5NG37Tp43BibYmMpcIoB1ti4QzYjVNCctZBPXerMDIOpDqMO+CwyS5P5mfE
f9GRN43EpsLieysnP/31JYk4sfVY71uhxV76SF3jPl1x538OemZHbCabshbGkZiFA1nzAKWY1UXS
p+FBp4i8GY0d1vK0K9BglfDRDIz3t0b6H07BhAMVZ3uK6KE3fdXli9Twoks0VSZvQPeedPolmeYn
nGAg1HqWK0gI/Y0LCtqGW3+hUpYX3ycJowgA5P/1Z61mtYewjEcfqrctPrd1g0v0aurpnb1Itcus
5lqHhvUEVn6v6jtwZutIafCII3J+IUqeNgS11ftoQgOJ8GSBDiRHdGRgqxqtUzLLCbKviA41JI8j
KbrDznNEeJ5H/IyeQ2Rz39pk+nGqEJFAGk/dinw/KvcDM9RwLSewpMS14p3pOSUFoiYUYsMzQ/Jp
7YRnuxOKUNOmvFadWDJFNC9D1H35c6s2bQSnyrT7jQUrgM/Aya5N1hWrEU/yunFtYnk4tQxd+Bey
nQrukuozCrR/k1OcIXaCLJvKSUC0zAOose3eDPR8SpIcBrpl0T6CRIBugGUbLe18TRX7DRYhJA8e
sq7UvzTatUWVhWezaMSzUxjhSpdevK/SeVzEIpe7pOthA5h1d/RNVCQxj2ClwuB7cLsvGwTJq+zK
B1BTGJu8ItSEV63Ywdj4CfIJZww6OcT34lcyNtMNoJ1mapt+FDaGkx7fIqQuT91T7lpZTGTfTdbV
wlCCme6CyxOrFIJ+a4hfzQlgXlfSn1k4nTDl4rlpLkU7M7CdCLQiBmImspINtYZX47ALVnO9HrF/
4TBp5uXQFsmm7j3yHOXGksUneDE4MonFCtnnVgW4nyGiVyAB8mQlrOyr6q2QxqDYhqH/PAdTx6AJ
EmyKXeHYPJgCufadY6V7+yW17I+sjtwzo59ljyDgxcTX4GdEjegC8W+ShMkh7kxYCiFGkHjOYVN1
4XghTUA9tA9gbUklBGDB0j4ZcPU0XPzhzKYoN/N6oyPMYuCpi1vRZ9Xe6cjL8hR9iI9aE0RD+4Ku
UG1Gs0WN6Fq3AEzHfhhke8glHEvZWkfGmMQM9CSUhG9h4Lq3gpW+m7lHLGrNhZpjfJniQ2M43nbm
R7Jcq588L+yXvRYGUwS2TUlfJPsEp//ZLpgbeb2lnzLHJoIjnd975RQveREcoQc9kFHdxnfsemP0
JTO8oDMXXsAexxoGtQjNRB9M39SHxAhYAzEvXhkN4HnbJRASSYXHhoWMiDQpN6XTGuRip5gJWFBI
LzWRywDC4IK8NANSuf/L3nksV45sV/RfNEcHfAIDTa73hrw0xQmiWAYeSHjz9VpJtdT9JEUo3vxN
GF1VXSTrEhfIc/bea8sq2UO1o8YQkCgdFyihTe4xoNrDw8Od0U2s3tgyP8/E95eJX0LkqMG7VgKo
J+UzUzX3a6l13dOIzSAGQng186xZd2SGR8xpG9z16T7TzceUJvHRs8tdOtDoXWaYEThhGse2+SlH
8miNcZMVom2XGc6bz9OeKCo1gIkBC7oeOZBiFXTWAiJZAc/x5nOOIb863GK9eIsS3d2yf9U4tFPg
2iFPktBy2gVaSrYeQtrHKBzqBEsATzfio85xjptNfY0DxYEyx8vINW7hyeUG1xI2d1oEQ7+5JJwH
1rySQCrLmBLf1D/WAatzQ9XSR6VTHwjZfoQsdLdNgCvMaASaKrKO1AxAB2K4EGx8CgmavwuI2Pkh
AYl8p4GgvUNR99oRm3vptXAZDKGgzpeqamjVTipgjFPnbMNar2HdWPGyayIVLknoqB1ku4WiCr+n
aYtjpjPmzm2zGbTS23JFvzcChxHbnOEWmVxeUlhbHFrOuUjRuKFEHyw3HzlKyfK7W+/DfsDqTYCD
egPOUxPJrwubw2lpdu+gE5oHp+F+E2gOwnb6mc0EyT1UTuignr5MaejbDhPn1da5ZZ0haUE89GTu
NmE5t3SNY5lL4SPxcMfS2nfzRnhBhtM338hAUGc1zTjrLFokJHawJ79rfuRAoAjHtE/WiD0umPWU
7sbhpYkKjPK9YSPVm9ug6cxV5ssRmjDRDd7merQ1q+6D+EMA2owUCJBEEkRYkSbH9A80a6e70ijw
/8bWOuvH8ZZbZXXNuw9DUM0ZWd0Recc4jd0ruQBqeMwY+ZenzZa2SQ0AT8+eoIk+SjZxcKrNfcz5
B/No6K8FgzINzf0rJNYVdYvWq6UnhyEumx2LLZ0STZ9tZE0t7JR08SaffXNpwyiB8wZ1W9Ro2Rle
osPcoaDnpkN6IN9ngNiiFjAeWoO/0ttwKzTjnnjhd38ibZDC2E9icFGFoQKYj95hDrRIwLD7JH0W
mKzsgAQCWFpQ+CCfNe78+YTWMlAVnsLOChPknJ6+Rs17Qu6mGUy/NdOhyg10qVDCkMyR/RCZmJxB
wwGcAVSIEdMW+CRM4h42Fru2Hn6zEwLLp1NfL2Ps+lDhDmw57VVDYfhy8M138sjzUc8GwQuBrhCa
LHZTcsKBT83SMC6x6TJ4mWkoD2CofjsdgGDPBq7qpecKP9ohDK8E2g+tC56oC0DzcFJXSY5XPUqS
k1mC5HZntE/0xaqnBqvNfroa4ZhO+MVSBDGZM4NFs4w/6IYDqEkYnaL2dEEj49vs8vMGvhbV/bAb
Z9j7dXyVVvyjUWAzi+xE1ifWQgM9rReSgSnidh7zUJ2N4XdezDRrNC3VRRjytAEaVVx82vrwbbbY
ZeIuvrQuaUquLdti2B1j3ASQv6Z+WFkju216zeNtP48fduOczTTwAZKZDfvdHaAhgxy4Vi4I2b90
YcvL26r9HAw+YxxIce0Gj96OCNTOsnG5edvBObPh2/k5vpIhZjwzJGyQPNsbVV7Bg0sg5HqQHNL+
JJz0rg8wBCKeUmlA/KztODKiZE2he6t8h8Zn3TlKSzWIUe3DG/RQWN1idNiTBvpP2ATmMh2dekHe
Fctu/w7nhPs1a5wIZsXSc+2z0QU/hU7VWGgr7qjfLKLAskijXWVfc2CsGQxzUlRgSYWzmVo8vwYh
FafFqYHpIVMkbAez6rYvaCBryL1EOskFPSX8ktpVu5k4B1B5W9BmrnP+J586WSArg3HrVyUTczqH
ZOZQ62sWdx0gHzTKmmrHhN4E24hWAViDu6mxaGClFS91f0g3A5keN0q6c+64BkUe0G84oKQbeKb9
UfauZErqjG/5fImld3akKz5L+zejcr9Adusv7Zw/cIAY75kyAySy3aRUeFHD7ElSdVbPRq/Y5eWw
p9peXDMX2EBPkGo9eOnEWh4oYvvpTdCktMkmOlE1R920f+dh1n6be+gxdX0ZuYOeJk8jlmSQEaF6
WOwtGDYswZMrYaF+U1HQdWrjXrVwJNqW5eyV00r6URhsDamwXQ1jl7+KJr+12XTryxKCoiyLrQwM
fzWEJTzTgM6hzs1/ZJV0LmzQ6XpteHyVA5nAskan8emtVEcQQOQE+4qCdZ4K9ZRU73g9TZhM+dMK
5U8cyYkLxnWxcJtor/VJdQAE2K3HQIxEwbPq1NOQBQ+t4QrDllEjiHoDgFEjNezTMHHL8XXcBilW
0nPWWpdIs7qtZxKcyGq6++KpggSdcImhq7S/wvQk0kz+tCODt248Dk9dAbvPFJ61t+qGGz7+G+wz
b8Lw8qOuzzlALqvZN6l1qya88EPQf9NbmDGe5mmryyAasctYpp3HbC7XxTlq9HCfFBO0HlucIwiz
m3JofnPZb10eaFlTjSuWP+U5zK27Y9P/MZTTL06gy8AdQYBQl7b22LykNkEG7knTh7S/Azj6pRUT
EVsxlLcumtgv68ar71CnNzY6aFMTx3BRSHkfTeltMgBW25nU7saKydezld5Kk8ZySjif4i77ljW6
R3W9aK9kKOPngILAAV7GOCTZG5HBbRG7EnasgKYbEXSw8rpczlpHNM1XdpMoeSlIKmGkzdMTB/sX
MxisZTgnwcWajH4pkSJPMQz+XTiRjJxSgK8BJfdbJ/aOIoo5gGrW0ollecB8B/c4iXkeZ2F3wkpV
El3OfnFkMjdBzPbT4ZJdtmUar1UM7vz1Yapn/6wRYiF3t8JLBHlEwyCH6LpotZ99ojdPrLbdZylc
6tKCJZJJttNaW39y25tdWVzLumh2qf+wGlTYrzD9gGcHKb5j8UCkePTltWE7vLfoQt4lmh5v6qBn
udP3Z9pyJiY/dPKiriDQ2rbgU0HvNJRaP9l1vUfzfUOPLAFdSblCiMJBUk03x6y8vUjFqxaWA5xy
tY4JqAnJ5zVs4eYa1v0riQmYG5kzLnSh0wWbUr+AbJOj0C/aDg0dp3iDuWD8lHpY4EvS5DGUhFL7
Qt+mSt/2x/Yu6zr7yASpHTGF60qM3DJkOtFClv4cSVbkTmUTMIj0i17qzjJFC8H2ToIBVCJUqqbo
bqUwllVVqFhpAk+WiNmFqmqqpAbj3Djlyq2BFYUGFsqGDTnbmzJYaWVcAjftimVfoF3qo7B2bie1
3ZCPwHG18OgXZXSMGsNi9csVDrmAzMeJmTh6qRL3J6aceuGO9mtSOtmadbaBszLq78U03FMt6Wnu
XKRW5N2SqSvv/SCRp3xvRhxMyjuIhomVKwz1MdyjkravuTdHN6Olo49ICnd0UW9HO4kW/VR/oL3n
G35GGnUDKV0h9Lld0iJ/7saAdbsVJHvdUHAg1NDL7AykDoZfU9xCq7O7Y5JM9t7uh3Y7+fLio1ry
QKm7nWGzk4BidxFTcx4811lPfQShlYfYOvfnajmx2t5Lc1jBaXWPdGUZO542Oxd54fD1oZgxgyHD
uFu27Kj6RP0T1KrVjBSwkjhMdpMLn6KJc84fLPUM9z3Qh4h8vvWrnCqeh372BjmjP3eZfTDtzsLz
pR+aFhNb7fked4KyRhsdxVaT1HLkQPlXUR9LVG3xDbe+z1uRk6aQ+CIhHz7cRocvFbS/XNytixzg
+Y5Eps6RNoWNKvj501HF8rGdb6411Ys06/CYthoQmH0+dxSn1CCyI4BCU0TpONlz6I6t+z5N+oWF
dbueSPBVYctaJ6Dvzwn9T9crWCQMyWLCfjcMT0ms8xTm7bCyJoRjTLobtUKiL3BsDYA28rUsYkDx
gbYPIWn6OHAXUQYAPgHyouVI3YPnfOrsLFd52b4Gpn5zCqLAE7VWo129ulp70zyvR2TS9vwdAz7e
DJ+yAr6n3/xa1YzPHf80teef9Hk9R2Sr/TR5cnCvGWb70NgLkmAbyaziL8YIMEFLrFIIPdSMBlP9
inXNgJLlY0CtWXBE6VWwidyqDFvcrxyzDZ5Z3LXXzBGHWfo/2yJ8myNqs7NpN5b2d/YWz1PNu5i3
qIUXmLo5U4MoWTi89u1o3r6+QdvnxS09QUDWvnES+KyK+NUKw5PZjJegpwjA8L/1RIPPxmDOz1UW
vOUwdqB9BehPwbY3kVPUT9IvkFpwNtULUciDbfjFVctukqfG5AketFIS5mbA3RBFEudGzqxS08Dd
uFabEctKnxOXK0r3GHf1yr+z5TvMonMxl9Ftoc3VtkoHnl2Tprj1/CBLsGkLqkU3GqVvxK6ci6F8
JlM5xFu7L7ML25EVdQIOO1eQvIODVxw4ScVOnEVA12y8uIG4U3/Udix22PtWcQoVNq76H5Mx4QmC
xZS5hyKON0yEHPow4R/spixXhG9SKnVHNV9xsol4AdLc/4wkHtHIHtkdo8msZE2TjT3Q25VzxSHd
1mufuRRHVeytK4pyR6N65rsddv0M0Gj05zsNM6SK6nJf1/oecynROj0AdBFlI+1lQXthFe6g1/rj
CqeydsIKDsQ9RukQ3dAtKafyWeR3tMzUbzPwkD0pkmsipy3+JFpQOEl1JFqglIqJc8Y4nausHtd6
kjgLwYbyZE5Nfip45ILUEHjQifCfUltMSxhc/apOuFLk4OIRCcrqGJZYdExEM54380rjklkOdgbS
Fo8GKxduCoI7r2MpCqErdpadW4dc2fAgmh8kNysijlQ2emnCjytlV5KnIHfa7u7CRQDzQkkCFqvq
0nLS2dtlAp0OG2FRsmzOQozBVRkk168PlCym17Ybv8V5SzTP6X92UuJ2HvKIgosWCDyC/8FOLdwi
lccWkwoMSSnj1gNFQnn2qUBcPLl9/fBNx9uXhtsfGi7ITE9eCXPjDaxgiHG/gTGJrlgkfXK39R+R
3jbUBKMJdiZqNsryncX8axz13Tls5Nah5PWaR/OIWXij3yMIayvINCFJncA5znlBPbuRi1XGqZ46
A1tPllFZ1Rvry+c51bRbNa9C9sOWfmyBhaZCfcvFLfAtZ8t3MzN0GcThMmc4YioiZB7RP+Bo7njm
GIIlTq/rhZYbLy3sgCv+a6rTepZMVuHfiNPPp9lQGdSKu0xe5CthAfkMRMVbIawuwIPpFOlZo3ge
Gak4ldYxyrR2Z3X5B8o2aC2i/hRS/DShELB3omHRymJtMxe0Ucae+7sIcAcnonoBL8HXqmnmlU2X
HHFgUQTlFu2OHZbcI6DhZGp58VKjSEByeSilYlaLSuomeJocXHaSyzRqN6ajMVcICkSEBmVzpq2q
16DaJjzmDJqO8aVEl6y0eaaGHrDTGuakX/cbjJItdra5pg2gkFhVQpBOYr4HqWfdw7gJQfWm2iIc
a32tjaG/8zFxQZwZs4vjz/sWDX1pJWkLEbKpuhNvREqgqBQo5qTeSyg126xm8eC5MeUw+Oi3bNDp
j4iw5BtzOazLOC939P/CIZRsO/O6bQ+9kbbEaDH7GCEnAR6P42Zkkb2u2ajk7dRt9HEYdyxzMWnI
hKylMy04gWHhMnG14biOnwIPAI4yypsRjTtNjxWiUh++/ovuAH8vyw3LjAb7M9MdHwqxM/G8YlrN
fzE7V7hirOnQCb2+oBiSbLF1ih/yijoNl6wsUtTBCuCQ09k2er17GAcOJZBm3VWRAaprO/01xb8A
NCQP11Y1yfWsIcAaae7hMnvNW+rS03TS1hlghL3dDNkaYQlTmyp0MXj1J3phT0RN2lUwOp+lCH44
CSbWMpEQK7pppYOtePbZQC8Iy7f7zJ++d8wTde6m1JEklIe3hWJLiWGV58Yn7LiPkQzA2cNmqRip
hWEnV3/o6BeZrHAdDVFzTuiX4phW7sq4ShHSgZHIAMqSR8P9eb4NTm4/jAQj/xgX4GgH/QbWn3NR
TOzI9/ihEf1u0/7suUW+7mopd47HoiZmxXpsuvidt35PcObYqg9lA6P265ekTM6cc8KD0+PJDCh2
xvZKLXkU9JQEKGegp1gebPGFefgKNf0rLfeYJJm37z/zWKkIMGh/tH/PvQlft3DT/S0B9r/yctvy
H5Jy//03/szK2X+gjnOjNjBDuMJ3SaMNv5r23/9NWH+4jmWbwuDGbFq25f2VlXP+8Azb9clKmL6w
XMv6Kytn/+F57IUIJNlkoV3vn8vK8Ynkf0YjVapP2Oo7013Ts33HFQRpVJbub0k1Uwx9QRhpWINf
WNne9AhgWHR+dxgz6S/zXkOv1SG2+9r3Bv9KHUSfdhHDORnk+99etP8jNuf8n98J3wokOZ2X6n+k
9rIQhqyLYraebaKz7BF+9yr3Ow3a+P8E9GyHV/Z//qsdTxe+yXHJEY6u/vxv/+rOdUzLiqJhbRoA
42aS9dh5bEGcBiwxhH8WR1lubbrEhDvMLNMy1IAvYbphzCnUvNMy+ATCjS4jrljOvEhcbX51AWRX
alrSMFjB/GWQ1Me43NJcuzOmBuxcbA8LV3MZu9QHmVm7SE1jmprLKgY0hOlh3xXUA7NP4AEUFd4K
F5LL1N+deSY6jMPsDtTUh7WxWM8Mgo6aCFM1G3oMibOaFmfGRp3xUVNzpKEmSkPNlq2aMhPGzVzN
nYOaQDM1i3ZVgY6TIDvQvb7oACZtaSftKJZr3wo1zcZqrp3Cvanm3FBn4s3U7MtkN6NJMg8jDJX3
TM3IENi5rTIzMzxLu4GBNIXmqojYDQpGbEPN2jVDt1TTtz+deobxQE3lnKWtFSa56EidRHgcGd5x
pWg7Xl7c3mqyD9SMH0qm/ZDlMkgtYa0itQsQaiswmhpt82Dqnkg4QPphJvYtMgZu9VJCQTvB9gEK
6qZ73bW3DdCipU2k8fD1YeTUBiKRD+7gR9zMS31L7LgTIr1IEycovp0CMw/nSBbMIAJrf9iGPXi2
vKUWwx/IOFMhNh812s0htuOKF2ZirujvJKlf41wWIIsigxJ2uIj1tbcmoENFd9SQAbfV7LdPLo++
1mPFMcJrvKWjD+IR+T6PeJa6OHGpz9VHrAANnOJ0MNd+Qz3tEEQvBPjLbdKEM5eoM61lGn+Kxt0L
jMz4djGgMP8aWfUOtA0QmPugvAmLnsD750vtMRbFrsni+xBFv3saYWBksFXQpnAz5Pc0sYIDQuih
15PvfjcZy76y79hl96mEk+DWDqdWwu12qMbmHubMSi+yHV7+fhnG8r2X2qKf+UrEiO/86+kuCAIP
Vn92Ko7TyHCrKATJqH/0ePi9Mvyk4AakKaXIIreAZr2Wrv5ZpcsihBuiJYxJeiH2MixfG7J+pHWa
fQUANR0syLButg/MCooNkzyptvjT639lxvgjN3Hf+2y1A2oDBdYLXAlEOEGhWvaLNjXvsY8Sno/0
JXleuTej4BTl8uxzbhh7cZnN9OZE8ifetTcyL9D/UrlsRPSZSIIOgCHXnAmnLQy9e+fyM3SLy8Ts
zhyytLQaLDiFe+oLCJeXzPBzfYVWvYPVq6c7o06AOVt3b3J+FJoB8pRtbT2+6kb4W/TaQ3EIHPAJ
RUIH0dDcqhSCRmJIi7tyAfGIi7IWyduMMlqyBF65NnKU6fI1tjjg7nZMbtOOvuMKYWi363ezXIrC
/21KQOW8wKYbftJicOocc2sEytTYl6jZzmGkDluP9lKIs6euI60XD1pkWrYdtynlEmBhonpeT0NT
vGkaIU+x762XpOK0H1KGFYvgoW7hvp/8KH+Ojn7vU/+G4H1AQhpo3rVXLUGuzhN79UgxK5aVRduD
DdMpUYTnQZvYu0M5dh94F4vrgQjWqfeDfRzyIgZGcconD85Q57/aqJ+MnGHwUJQLN+BFU4wQENub
EQjtAgcsUhnyxW6kkG+ldSl5QdegP8+Zeu5lWNAcdIQ9pG74beHkqASwuZ0pg7qx4s+5+V4EfU9X
QKKLcqiHs+YCZEm8o0IwyOqX4Tv03oLAICebjDecq689rCCFwQCBtCVHtjQneqDCigcqaA4j4rGW
5lw7NTk2ZH0H0USjWRG6gyVvRtLei9zdBbbE1UhKOvZV0bftcSGiToQBLijdIRZl3KHOOSF+HBqg
cEUuAXTCpOPFajs+L5DQC+1gtDJR3NCFtzHsPwpXS7Eu5++eBV44Sz/ZknNb8+x7Iyja9vr0G27C
E9/6QadnzyA4SpLhLShmXNcIwkP8yeKf/ZGo+SoQJ2Fp1u/p9DyExiPX+T4xhORwbjcVCI8Mol4O
NsiHOKLp2q9urD5BQT5khzcHvybqmJGevcK89aK/oYHQIZPywxrVxcV7/BDp+R2f3KPP+PcUoEkI
/8wL2SH+DcQ022DdqoL1vihf/3Xa/SI8/D+nXcOFgfy3Y9v/Ousef9Xfs3847v75V/487Io/LN9E
BeK+xOzlqE/252FXHVstz9Nd4gGcdQXHv/8CQ5h/CN3jLGsLyxOu7/x12PX+MMEzA4YwOCX7wnTd
fw4MYYCf+IeDn/A5ixuOboKh4FTt8v39/eDHbVgb0tRg0RC0a7rXo5P1lltDcM7TGNKQ0UHWrgIq
A13DhYTHjjw1cPkMIsvXffuYI2bdOHrETlkiq2vNyhtdBNAWmaQuYLEHSskM8DPvKtd6I5ODebcc
qWZQZYJNTqlUnm2tqIrXYQBt2Z9Huivj4mDqDUcHdHjsG2HK6UUfq5AlhudstQmv3pS397ye7Cua
79oj7uHb1az4XRAZKI63HBdJqMAqHNr9rZVEaAhLV6AaefwHGI5n7SiTDCRMWp5IIoVLezi7c2yD
P24zNiZV/OJ6a6ze3WMKpx9jJPQrD1KRXjsxN281oKVlY/lXs2SOryInfSSS7XsUZ6e5GqjHS6W3
o7gPWCVbJYQM/wlfp7MhOWFvZYFD2c/pNmg08J5FWN1RVk1cSnPNBj+V99mqX8uxxFNKf8mh6LXd
l5uzrNllZ3q5SqMxu/k06y5yK5W7nhgAdpmh2PWGxOGLyLaAkGFtUiw3BxMAwlcqTbP1wzi92dCv
qDIobi5M0uUgCQ+UZUWenlX7pnFqFgdhRSbRA1CZYjCoOEVfLMxBcKuccS2IpA00InxDDt9kYWYe
sXNEm97Hqe+XicVUD+DfK6P33CRy3Pcj9MsManJHhMGHyPA+Tk4NJgElbzaKpa83I6kvjDu+rp2q
pNwqQtqLOXTK12DinR2xqPuU40yxdgQQHhz7YFz6QTQcE9vGh6nY3pmvX4yI68z0a5f4Cp1DWee9
6hh1r0w0No9tGFdd0Z9zPSnWtsjwpbqDJMISf/M9+r5SJ38KreBFa6Jxg7vhOur2On2iyLqAujsT
nPNgI5A1Z9uuWQuPkmFigeLs1JW7a/XseWRQWo5Y4dAM7QnQQLwvLZwXMMNLSKCfKTlsAF7ElcMx
1Q4TQb6umv9MwlqOd6b0sN71VTwTUrMnzBW8NXg8H2fqzFADZbI+4yUbH30/NE+NqWG5buLTyOi2
xM22LksrfLN7ntoUV6xJk1EuVDj1FjJ0etGq7JsTdgTDR94VVPHcyoQERBqjczUVP32DAow3i124
qIBpdwA4L4WNpz2SwbOnHvc6zUccUiLyP6n/s7HM8mMir+tkY2YtnK6l4rVWNRvKzGFn5i9hyDfd
Llh8j7p2oLsCD3ORuZu2TahG0FhUB457i9nJXywiZc9G1rhrh0JrUZH/cEdxJO1OjsdDRgprTG8F
Yco9jYnGseSwh9OwLdegxfFp12lxKDKBaTzm8zPt7H1pWiczL8ZN13x4Wjpex5ItGrlfHLxTS62N
EDoSKFLqkNYrpPhH5SUFO/IIECX4WxwlhWqBr6clwxtOKpfFHcPSuWX9fhbgY1HgR4xzJdPIOPov
xdyDLUeenWbAkl7FNwxnMt9HRGsaQduLya53qwN82tjJ9EROaTlYrrcPW8IxcDBR94BaHto07fZh
Gd11N0x2XrqyWlOcGRKuY6W1+0bvF33TRheNVfA1tZPvdjKaV63zK7DgBerNxFtKcuJdVDDh1+Gk
eqcJTK8yE9S4ZYBibOr+HGPn36VB88m+1V/1eBjAxhXasTYq4gAiAXIR988DpM1U2qSIHDgHet5e
2yBmOiI3lJpi2jiOY907TZnJIJ5aCnDPoVGyLBieSVyM+D9HHhYtB70oc4zlzDR7Z0tgUah3AoJO
mtJW9/aQR8pE5wjuuVEq0ZDhp7S9KypySLxmlLyjivyYR9JakcxYsLMkfZnTnNca3QCMPnkvyu7B
zpXcPTBymlLEoimE/QhSzFkmw8JyCoLpQtJkfYKgoZ3bqP9pdON8a2iu8GJUVuw5G0m37Ul1M9CS
iM2P6WaT9uoz9Paw5f8EG8vrvXZxgeBbmWPqo3Aoh+nw7srS+uYM0ylICP4baWecZEYtSFZG8tE2
aO9GqK0mVbElwLSgZFI5DtOkwNhLrio1230lg008cxofCnevW31AJU7OMkbPXmKfh9FvTtHZC1uJ
ZOX7Y3rNUxdlCbzMlFfcOOlqW1RYkQ+Gx1G/TBS+IuyPqjhGJFa3dBq5Y9WskR88l7zDdIoY46E3
H2UqAPLBU/MrjVYKhbptY0Jw7O0pvvXrYEtTVr3G9hSGAB20AOSpPtjnwJtY4nDFY46aiG2RqjKm
3FllwGvI4Ha7vrPkWXA4rnwDk6Xa6uT6SZJ+w+Bo8rCKeCGGilpieEn6EikSXqfx03ivSsLKnh62
z2Ei7zb/2j2ikLuoUbuvBfzBtG3O1B+BQWY7XbCljtW6mjqiZpOrFXajltk9W+2c7bZQa+5ALbwN
tfqe2IFLtQx31Vpcsh/X2JNHLgvzWa3OTXborVqmU7YegTNmwZ6rVXumlu6FWr/b4pUnm3fS1WI+
6any0TRg4OgpoIXSidi4B4EmqUBgWuys6C1yD2RGbLX216tc4gv3XVg4aAUT6kCiZIJeCQZTRuhu
zPj9RCa/EJzCQ6IEhkRJDdaX6sCDuQlmf4/OUhxi9eHrvzrdbZcJuoWmBIxKSRmlEjVcJW9MSuho
leTBHmaPMZEEjZJDGnSRSQkkppJKTCWaIOS5S5gpzaFTasrUUu5s5gTahi4osF7Gw7of5wHSK3KM
p4QZX0k0uRJrKiXbEBWt946ScjQ0nVSJOzStovN0SvIhx73ncZ9dEOPpfZ4QhiIlEY1KLIqUbKQp
AWlASUqVpDQocYlC0/piKcFpVNKTQIMylRiVK1mqUwIVatQiRbEalHQVOyZUpJh+0sIHxpmVzr7B
qV/VSbMEs3AIB0Sw0FNymBLGMiWRDUosw7sDO0kv4KiOfYvej6hWKXmN0S9e90py06byZU5cUp2R
/VsDMboBJhOwmFJSnRLtOiXf+eh4CXpeopUfvsi73dRM1tFXoh/RdBYQSggMlCSooQ16SiQsUAuh
lxMDUwKikZb6aS60W67ExVTJjJ0SHMPCeCmUBNkrMZKN6XielUBZKqnSV6IlR5QYNCxCJt0QZHwz
/wahPXvRHcLO3pfwiQJqChgMs5UdDTPhsKxk0vxLMY2UeKorGdVQgmqhpFUv1/QlwK5xmVpx+Zjp
yDz5jftbqwyi1tGUH4vSdZ5nOCa8oMuKG8GlmcvuEoz5TdfZiJk+lfcc5fy71bMaxfFmUV2LJG0+
miH3H2XlHlOzyC5EKpdTY+ISaF0e93RlNj+iSHbXSPe2gYR/5STWNqBG60jHQfGIeFwtUnDPtAz4
+YN4T7zRDQqi/Fa0OwOuBfdmU79qRb0J7YrGMSe25MrkeaPgbsHTbMn63vDw66sxePr6rSzV0zUX
prv++mXIlYr7YnDpTQGUqie+i08El5o1hx7ZNH0fQS5fZKQZCTz79Wom1WBZVfZZtOlNoXxWrPbd
vZzxL3deoR3CZmApYlPHU05+9KI5nCBoyoswV/flbcbdnczaOiI8vjf6MNgZlcd3YEY7d85N9mwY
nZ0xgZtXOx6G4c54EQ79hOAR+HnXNbXZtvutnrtnKzO/NXkwbb++BBPJCaN7vtK0kZ4nzzzMAw1m
RaRjMLWHk2zGej3kcl1XUHVLZyfTLeEWqjOtH7UdkoPo9LfKLzYh+9e4fC1JANBqZw3fDL16TiXy
NQtiy4ue+6heSSqEAhKZkUGBtF80h2zm05cuj9aktn5oNdpw35Gsa7e1CeY6YBU0RvvEqTgSQBGj
6zFYDGV+78cm4topW5XMqZ84dlRPVVM4ywjI//av39MYSBtt7rDuxP7Gq6PfoVn9wmb2xoJxj60Q
fMWE5UNBDdoofTgTd4GkZRUbWgDSRQzXKooufZc7xIvzA0+I6sWO6LvTq4pX3ahe4pIvi2uW2z14
Ae7mK0xEuGMiaH7jrwkEdbo0eBxHYzXRlBfnTxmgFOgJ+cvw9YceS30nphzWjsliGJE5LW2d1FA7
dP0r9DjTi882TjXqvXnvz14ZLGyP/S3GVlp8QomSrY7lRsR6T0oToHCb3diOxpSPaaGKA2U3XcO2
O3+5O6vEvFQ5bsKmooombzvjgnfHuIxUD+1wN1BN0mV0bfLInosmwe+Pi4OnMPAekir7yGZZ6LeW
8eioSl7GUkaHr18OOSl9LXYo7FR/yohe72n8aJZfv0TATi5uU71WgRM8TzZKbm1ebSP+GHPeo1kd
0voDCW3iEEb3ZP389YHSH0j0vT5Q2cHvcf/LD67C/xsTuGYDY9e2G83k5lJqfRWSJqEwuaEwsuOP
+5dYjvZNG9lB1K3RrF0339qwYKkc1T8Lz6A6RczfQjO4YzMZDgGi9LXNZHxl+DnW0UjXGxcLxIjo
QHORe+Yh/+60ib0Twn01yDFtnNaggFauGcfpYhWJt8JZScm161q3YerX3ptdAuGosY0Br7APtjq0
T6j+q0AKQvYN/3PCkP0f7J3XduTIeqVfRQ8g9AogYC8nvWNmkkVXvMFimQYC3runny94jkbn9Eij
0b1uuKq6ukwmkRG/2fvbu5rTCiR40pzRClD2Dy7EfP0F3e0Kb6+zxd9aX4LYJANnxA1e8/0jLj7f
2fq/Q+XpDpnvXn3aooevL3FMpkDoqgt6ruBUW1i3iM0Uq6mvP5Z0sY+zNNu7ZOrBeQ2FXkW47AQb
9k4UDpxp9r8yTp6/vtQkseHRsdeYFpM98tnm2WDLgkjCZEGnf6qgDuyqBZzJmBk5JslRj6HVeEKj
ykamwSfYOYBK0ljeXPYMz19fqnVBvBpNopudKkzlzyqLci3icteO+Fq3Jd2eaQSyWqLobxCgwxMe
vNvkjKAo/OEt4DU9TUX8oEbuoWiUEVMGeBdt2m0tD9FkPkoa+xXl53yNuijcRvljgUz7HA+mdzcx
NuM5LJYfE97THAbQq9UziPF0RxZx2prB3H3LtNXbdzL356R4+qaSiTuwhYiGT8+xsgtTpfTBKMFt
0ZgWDIasfR/Kh0FM0+/BYdOYI4MAkBzxdBGxbYAuuaYI8k6QNjSmffGeaQLA5Peh+m01NAeOvVym
tmo3zoLRO2tJP2vRTu6DnEqQ/YgNBpTzfnHrGxTAa+DAI2SQll06ltSAldk/oHNuLD/aTLPuRCu0
dHlsfo6G2kHHwuY2xW9daZAtBsTvbHLNXzPseZuhGqO9nGp/H0PhRHud3hT+73XgxOnaAAV/NeIx
2PwrMkwvTQXJEFNtMr+xo59RsrDPbbHmtHG/+lenCmbRV329Rab8Mw68S1b3086BzIkjp/PWST2w
qtToxU5+/5+59P/PXFoy+WVgDN75P2EWP3/mKvuX6+ev/h/FG3//bX+bTfviD+lI6SE5cthLf8kt
/j6bdv9gz49Kw5UCacU/zablH3aAbRW1RYBTAqrC/xFi+H8IDzg1jlfb8xwZiP/ebPr/nkyjmw4C
KFX8dZaw/iLEaGrp9+7kNluFj7QcvSu2gIP0ANZzSdmOsbWtkIzv7oq7gLwvw2HVEq/KWrzgCtpl
cjrTee//4T38DyQZgIr/SjL2hfAgW1m8XdLkxUKO/seBOet0kYweNurWwscMs29e2aBEWV2Bx/RR
5nLWP7al+Vi7CYgJSsvZ7+tN7OKhwxsYkgER/qqdxF9VflceQ+gRiznf6ygr9nZQ6gayP9lzkh/9
HAygsM6G3XmXFrcbeTgiOxaquFuwdHdCs9KH8DudDn8TEXYrApYRdUlrZrxZ/pASIrypcBi0Ybf3
k6Nq2uABqA3d/sA8BOtNnrbhFTL/ajKley/toKApNj9q9u8HOxsBDpJLtQESW6fBsVtc3mNWXg9t
0X1vPOntEVmTAZHOT6JSNmUMgak5c7I96972uTCA3rJwZfNtYTUKDLU8eXCfwNYat6A9ActEXMGR
wv2xTgUL4S7GTjFYyDddk+LCIbIhr0g3yPvuyq5zvqbNaypwiZtR5D23OsZXFqMOy+DFu0275XaY
10pbVaRo7qNJx1c63bLDuu8u4jTCePGj4yhj4+gVJ4IMPqo5ODug8XaRspxV42TOqdMEKS9rL0EI
hSpuphM5GiSdEwM2GmgDiAcjmVEy5OrazWgTrjMza2OuM8fDgjWTcx/zrU0ZZSnP2NbmJw4ac2/6
zSnDH5TI8Uc70o0pmX4IK3fvVVewQv1tqjygbLE/SMElSsMgp7qNCa5zUxy3v+zWurTK/0GcOSyd
vgvWXd9DUxsZe/ROvy5pwNH849oEY4ORLr2bkFN2WaBWCJ3IvbVPCwFpYBjQFga3mrh6DNsG7zyX
w3qqIuBKdg17q2t+LY03v/jeGGyrS1qo9KXME55AxWbZCzFOZUwvJgI2GWJNyTd2Bd/tGZuynJhp
giTy++CRLqrfZaPI9p43MIVPkA1kFjk7dMpA4wpAMJ3v7+XYIWVOi3QlMWntE1uBQopExyw7wblt
GreqCF4wECX7zhyw6NforzRpcqcKYlpsOd0NZNEnB6Inzsbh3PfsCGTOSdAUVru3SwIKYdr8MPo7
LyA613jytq2r0wp7CJuk7XKfzsV+kvM60wxJ0kvCzdcD1S1Ms8lTIXX91KAVIBUwTnZ2S0DYSOTs
WXXZUx2mh7oO7IeYAvLmVsz/0/Zvv8TB2u5rgGlwHOLqGLv59ySuUU/KUz+i2Q4Dvb/I0Zov09WI
BIxtmzw6mKnsugLE9S7aCXhemOElM/oiHNVukiWqUkiw+0REv6EWJyiC5M2eYHPEmfYW9+zkg6on
uqE3RiqI4Nr4fwbxEBL2go2LIu1Ky/FA46JlEbgqk4jwRNNo3ln4dTtvkS9FzOngYjo4igwnNg6e
aTfzJCKzwA9YJ99qyULJHOZyk8T9IylT7aPdEJAtZPIGPaJ4YYow4vF3VvGS0yEumTpMACWvHdld
6zZxj+kyzh8e4+ghoM+IBoJHhljCcEHtOZNKNEwk6MqZ8BejDc8UjS527HUvPKYcBsKPesr+9OMU
MUL4HqRsoDzx5hcVhpHgZz2m/rpjLMkQgLFkFC7F3lDDXcFvyKwuB3EuCshfFfFgEjJ4DVIzWpa3
xQ6ozCL7pho+Ra1KEAvZ6GaWvvXxCs7nucEmO3nmRXU2aEnczECi5Z1/2hYGIFzyFJlcp3KUrFF0
bSnhKdCIObF6o9lGskLpa+2w7Hyr0HgfoxG8lFOQIzLf8H7pcItqYRPKCAkO8WUWwAZZqGU5H1Fq
2G67sHPYJv54sGIopnNevdTRoySrYp1YCGwx/PlC66SyUy+yJxNGIohAtCGGI76nnoeHnAHioXJK
5yHu53c36o11s1xLkxiRlgjslXT7dGfwfD9Bq24o1pCIV3D8dvVrQoO6c9X06nTdtB5bVkxfl14b
IoWBrr0Z8wXKlbMoVBGEu1sjCyi3acxNg36rg8+zq51uD4z40cBUtpgA1EEe15M1rONlJDyMHh+s
DfQixGJmDfJL1Ddjaj/LoJWrdlCIy0iGJob0JjHg74gLwKm8kJYU+967bbmvxFk/eAOxd2BHt1JM
7aYe4js67d+uGP3vEuCADzoqjBqaWn9sN3EPjg3cqL0Ko3jvRnr5FEO1qWB1IWLzz4bvQi8zcHoX
AZjDEG4Cgjc3wv0cWae+RdxReXawVUtcXshlKy9TYqNBkiOmIqTewTggI2997+I6MZNWoX/YcWF2
hDYSS+uPD9VQckNlAE1kgbpPBc586fs6grYWtWLf52q4DEDrkbcQhus823H4c6S1OjoZIhy7q9nA
tdN+cm2dsSzeRqCQF0b51eXGyLg6mwUsDQZD9d+/6J+6IUaTXcCioMDJuEAJwUtDkHfVAFZsoFHn
XQQDtAxLFJd8NuzYx08ZZ4l/8oGw7SuV/qSGgBc9AudpR6jGXc1VNDtcNd6QdNcKXvJZuf4v8gUQ
5IBNxY78vU5eieS6sPh3HvJg/Ay0tTcukc4K5GLnmUcB5e+LQOt5ICwPqXc/6KDNELIAeA+2smjL
Cns6DpNjsYa1pksSfUYTu5KlHMjQYU+4DyNnvOaDvXbF0rMACH6Haf8yAFA7s2yMzl8/ilx+9O8/
DacRlC7OiM3X2zWzfzwvUoHjADLAXNC6TPoLr2/ZIBmqatxsM8/LNSwr+L/DAOaXMftZxFbN/KeI
NskMgqZ3oEYE3nCpmXi4MXYUaMjWbpqw2AnW09uuxAU0BNK/T8C40rI4yGiJnuw+eTWgM50MM8UC
ZO7Q5dqnqQx0Ugb4FdelGy1p4uUSxlQXWgPWtkekDfHDCFtgLZzO3nj5OjKs8KFy2pAshfFhcVgk
u3Xt0UiqzVyYMeZ+cQ2oWx/S3jMfOjRR66ozGgZzoJaa2enuraMI6SSfap+3Wz/j6UbV+mz5GGHy
tgb6BcyZzXdycIo4XIfTi2P7JGK25s6q00M4JuTv4hAA7iMMl/C2cWREMO6GiHiLOX9kJbS95Y4N
Yq8HPy2a9zaDKkeNyYxI8T+7DNPzNjd2Qe5jx+Qc2ThDYe5McnI8D2dayqfOaak4XScCX9ATbMqC
pd1NzfiN7c58ZncETEGR6qM0v2w0z/5Qh5TdeKBmNlScT9u6sx/dwMofePuBw3Qpl2UTsDVeEojD
eX4C8MHOnkLUB29FIXoxbdjaE6s6RLkK3HsMY4e7todwBnqKRLKNy1PRD8Z0bXVmohNTbCdBBM8l
KMJTL4294ZnkBnhptHPtF47v4xAQWAdgHyphOzMz95pyE3q/op5Eqrwg8mwBzTlxSiW0/h88epSX
xG+YbU2SbZFtwWzsy2FMv01pcygTwlzlsPhXJzV/kWBtAhfO1NNAhCVi5VcnRYDo19YNsMiRS4S7
d3Zeu2oUOCYMBDBJXO4htW3ifBIsrdNj09Zc1WNanpwAwSr/mQ5B4T81wShBwz5fF3PV85mGhXaZ
s3Gfg07uA0cLPKmSMTejEp6sfFOkH6lFnTjap2aC3yztVesywG8Kxo7FoWney2KGnzOV+TPmgdM4
gnK3myo/8PhD8geOlsUFMFdsjScDeWTPnqgcwWo15WRtrNJP1pk5zwegdUe4HvQaCyFwfc8VF/PI
TFRpLwNC8/3oU+96MZanorSND1nwG23UR2372lpAfU3sLyuK4m2cLPnPHsIRFddJ8i/9VuMQY31u
QrLM2+rD7EllNyw+YJUBmGvwrSfLCj+hlMHsiMJbggLkKG14oj3k36muwyeys0yCcaPul6iuLZT1
Q0i49SGfoGYZ3RLczRH+fqLh4DEw2pXlhPOZ3SyIawuutDMx3CnzPHkQLQtamDi0h57TfXMVwITO
31VCNacOVsJhoMgmNMUjtNMv0AIwOqN5W3UEGm/cSI1XfoBOoLQeHQbGRW8R5qt/5tF8PoL0YKkc
5ndV/+n2CFI55KOY4RZGunTHzHNi6xgZVDGWusRFsQomFEDIyMNzbWYRc2HviOgzulaB3T40wYG9
cLDpyzjbTODCr3iciRqjIk17/m+nGF+B9KJH9TuxZ1fGw26od9rgG5/UbjOo4s9xUUhqkzHmuARy
YBjwwvC9CT5Ty0K6Oe9g+9jAvNlHjg2QMHgfbLu+g/N+MYhk25quUXGcJd6GUE4aWu6h7eQ7rHYa
C0x5HYYbvq+AG1WY33DG/jIQoBIv0zMNbkqedYKQc1s8pJV5kzj3tg3Tfy+dvG0rDJYqfSlPXjk/
a5LxycPDSeEkDUCCvXEipN04eZQZJ5CxdqIbaz+8EWZhckSASlwa1b5UKKhSsVeD9TjH0CZwTUB6
d6MNMb4tS6K6OQuL/O6wdMdna1fk0v7ssFytG8/blotqHrOOTAeQZvH7wJHTV84lls74RmRvsvHn
rrlzuMCvKqxv3NLue2yw4wOHg7gfzRruNZ7S2jo6Eikp+jHrYSbOIayYgo5lxQym42kPiwDdn0md
Wh9blQ2H0cthnShnhgThwmYThE3wPfJCp0aMM7nnimUQ9fJDMVobj/ESSik6jykd8rNHczIfmSr0
d1MjPvK2XY4M+qlGNZUXNcueelZjit1HkdvYEGzCB9DPPSK24kawq1NIsuHGzdNyOxcxrnaosGHg
f58sl55ahdOuktayMpWJ25EF4TpILWC1xcSW0PCJHM7qO2MUonHGyWSPRO2DFBurc31ra/JTab6W
k4GTg5mQFna37R6uJBJ/Sb+VTFrHT5Yu56/Z6esmmNmW9ck2cYn/aJmO7oJieuzw4B+WzI3PDXRk
ZIz2yYHiyRRYuKeOJGo7BuMWyPQIGueQph4bTYjSp6pxfqMaGM9aWa+G5sLMPMbR7YDbcwaTS7u2
7zLIogPfFXmkfYDnWJjrIMlelTLnfef1P7gpF5ZDFP8l2TpVk/3IM6M9WlnBfGjyP8Og6U8sQc/9
kDqolb35JkqwE8S+2Iey+q4ZjoiTcnUwXYXrshZkkEAP3Cym/2LZUXkcy7G6OaFb3ZAbWZskp2YW
nOhVHHbHplBajJ8zEWIZdZ0nKEoj18RTliCLqazIuQvtN20IqSmGQV78gmkThwpJAI0wwPK2yK/n
4cgUe/gQrGxU31kU5U6/GnE7gERqyR1PfXT1C7eV8LEnlm18UriOibxF1C2X8tra6inVm2NGdhW6
RTZccW0Vz0XGPlNMunXKz9eYqItnt0zW/Yz5K59IkuiZgu80DMm3KQgmM7DuuclrKIPhu/JVsm/E
uC8gwHFZGVUSsfsfL6VorUOK7naDfHQAC0KHOS61/CSa8pmchB8LLkdG6uX4Qo7Hj3qG4OalxG6l
bBJzBECbgdnCbopCvpkloeth7JJ4AtAIEQebHeYjP7w5/UTGiGYihFdDJKVDvs/BDiiek2b2r6Xy
GPH4/RtufyuZ8ndY0PVWquEnkHWxm+iZ7hAj5w0qz+m5MhqSi0s7+g4V+ycQ0v656tp3Qk2eXYqj
d0IT2o0NoeiYYieBBJhzSsvoGhYC3k06DdcJdUKqs3G8oW405rs8KHJzGvJzWoJ0cp2oo2i2DgTA
Pzboe3lXeXp7lZ7zxlz5OpGnr8jmkUAUrgNny6MSxsZaBDsLY8Fx1ZbZblKyuCVfST/eh/hK/tEZ
QCFhQJYCa1bqfCCFppZ6kz22BZphhbyq2M/ZQdZN+IRalNn2DJ0jhlDcNaeidr75dkIWkRGQyJuS
p4ogDOqZ9zq3aGpt1ZNhhMHUb4mF8Rav2I0GeBhEIL8nnX205MNDQBhSrFORNIojM8LiolpyJoES
/RRpNz/1zhbWd1yUxiuzMgkSjBGn37S/TRuCRRG3w9HJJ7UZ3Mjb9XZORkaa/MQZMVAGDa8NG61L
6MPSMhSgC2HFPAwZVorFld61i9gbu+1THcfnvKcjsnySooAORGtTp0cpnSNlWiRKlSiJHj1CpmqF
n1wRO+W/BURQzTqLqvFIpcp7zm/TPPbEVellbajzqwouOT7SeCBwFe1UUx1E7Y63WX8plr4nnJzh
h4AJytBwExptcszc7iXr7F9NL8jP4rfbOlGriYRxQMbGPY6KJuC+zxW4Zfw059k2fwFFSDaD054M
YFYWGjqQIGEFW1eZWbbJdKxX5a5qyUHYeM9l4Cd7AEXuUF5C8WroULA+tbakoCDDJi/MNIChLvlm
SLcukJVBx4qBzY9pyogay3TomGD2WLJBr0gj62CFrEvyyXwdVFYweJRIBhISzNwkxodp2ZSCXrRq
Zxi7E3lnJblntg5AW2yi0DIy0Uyy0SYdksZM6rOdbo6hYErAp0Iw6Z5NHazG4EusbXNLdtRhqhyG
KOk9cJjcRiWhbAx1x8l/g1WH9S62Qiq9bjvqILfWweY1WrjQiXgjnSUk8W3Jxdny7M+ZJDhVB+T4
kA0nyIhzdFgcVxCvhzbgyCYSde9U1dvOMS4EXf1J2TKzxN6zCGq2CTl0JXl0rZW9ZrF3EGn96rhv
jo6t83WAnbIRN5iJavhQmZ+GgLWdehIWV84MYclgZyBOg9KSr7OUziTzCgxAIiXQLmLu08TdQ4e6
g28+Z17j2UB4/HRrGRF/Xrvc60LTkyePhjL97DhOV9k8gbQ22Wh3PLtPCHt2iQgf7Oqj0fF+S75M
GwPhu/QK55xF475uyuJqGswsfd6l2CmBRILLIDcw1wGCyIojX7ulcs84bFuii1mRrAd1c3X4IG5L
joKro0MJAx1PaIabhLRCKcgtMxjJbnuPfiAq+O6xI2fto4MOmWvH4Yx7otfpldGqrPCLGjocMXNu
VmuerCU+FE6EMcJmvT1IAhX9FA4UIfZrR4ctmjp2MQvHC8291jc5uP4HyheFGrQswSX5hBznrYmq
m6byxM3zyoAFXeiUc/i4au+gkQU7FK8AXz6R9tNucWC6qNV9Y90tH64/+Vs/2I/yB1uKFQ4J3Pm/
mgKE9zj/WSf+wbESkHxjnp2/vhSdIY4zJRBTD+OCiw45k475ceonx2mcI68Q9YNCDDISVq4jLxeb
8Mu67N7TPPpVUPxTLpMLoozuFIjhZNt5c2Hm+U2CHEKN8O6CzaaewOGWV97NJHcTYvJyCJPuLU2I
5NQ/SHRIJ9HgRUVoZ6XjO+Hp/FY60NMFLLSh72VcQUDuHnMsrAriv7AEdNZDbiYPcFeLzRAP3kM9
Wp8NfcnGNId8K8aofpG5c06XisAhZ6iOcmk+MptGAQ55u7ZSG29oXrgPUYfsx0mKXaDZAcEXRqBr
IAoozRbINGUgdDj/GTIzCgij6JQDIxg1n6DSfAKmeDAw9Jeu2sNtfIdo2J1dTTUYNN8g+CIdgDzo
YoNBgMyDE5GmqaYizOARsiJm+t/U6bYsXEjL90CTFGrNVKg0XYHeO/3T0sSFIsVpO8nmAfpBtI1M
czqOqngUo2i/KdwG6+q1WEzxy5Zr4uTIIVl6RDYseDeRGooDdgoO5NFfLsgdD8ZgotL9PWrh7pR0
hzgPgjX3q7MZTcqYBqTeGi+Mdw3RkKKeQQSMGtgwgvTa9md4ls0WbFC4R57DWaVFxCie56uvhcW2
lhgXaI1jLToWWn7MQD3UcuTMQ5hVHgwOznWAXjnVwmUYrQehpcz01OWp0vJmtofGJdeS5wzts69F
0KD1kg3TjvyF+eWM8KOY+TH6d95TFNQD40Hw7gyP+DgZCSpridw6E5Ig+4XplTGbYqOg0O7KmIVE
ZQQYUUX53Nl9t56G1LzkpBs94xS5uIVrfR+t7n0gLX0dY73Yu9mAdFArwhutDQ+hi+4hF+NXUAt2
ZQrTTYMqJctKeWmQ2HqKg4b/9Ul8Kc+RoHtqMR7ey05uUQouV4vIArzU/Anc9fazb1HSaT27q5Xt
AIme0zx/d0wNBdDq91Tr4JUWxGtlPDVJfra+1PJaN18goI+0kt79EtVPWl8vONhXY4K8M8kR33Mb
9SkZ9ZIO5jEYhckmJAPGVXYYomGn3gkt+0bobklrjZGomcQFxVyERRzdf6IdAI32AgBsPYQCd8Co
fQIJhoEB44CpHQSZ9hIgPGJ8iruAeRD78ATHQYL1INYehAYzgqVdCan2JxgQlDYGLtBNpd0L5kxM
5tBMBexASNJLZSO+LnPrlmB8CLUDotdeiAZTxKjdEQE2CUtLr2AmispRB7z89147KkbtrbC1yyKa
ZYDpafaP6AXWGLWfiNIGWKfdGY32aTBSJiwEwbenPRyInYfHFJF7rv0djnZ6KIQ2k/Z+uNoF0mo/
SIEwqChMBjYFN0+gPyYMLqZ1/+UkmfCUVNpdkmIzAe1EDUOgMRrFc9himlgVDTEkWdJzz+bUUl37
wRE07XztYWm1m8Ug5GhHAtV+1k4XoT0vtXa/FNoH42tHTK69MSjPEARpv0wi6ZfjzPOAaJMI2dFt
t7O7XURk8/1s06vl+PdMZCZwzw43Tty6u6rBIMBGjiwNQb7GELdvVmdavxl4UjvmahtUwmPeleNI
nXt702gHkNRWIO0JWrQ76MsWHGEY4kMzHzstVnS1mygpbTg46fAG0FduxcxoNxIVk06nne8ZhiRb
O5NCLEqD9irlTrO3vuxLkzYyaUdTob1NLFOofXA7LZZSoD+Js7XS9qkNGIRsfZhbsJ8dsSarOD1P
VIW1Iu+r0Vaqtm+aQxOBAhWYufMBPiPdD2J1Dzu/CNiALRa04PmTpTrjQO3aYnJDkyPmNfhVtWKv
R9U5Jt/sBrfXVwT1jP+LkhYvtd/sWnsxt8jMnE0pVPGd7fskgQ4Ot1C7yZjEvwTaXwbldW9iOKPw
r/ZSe9AAYhXbDluap/1ps/2QMBXWnjXMayF+402vpwPxYiWHVBTEZbGKkiVI2SptxnOPEQ5KbkiI
I4ZG7ZGT2i3nYJsztX+u0E66Cktdrr11VNq8TbjtZMB6IGeRgGewOTtZFL33ub/iXsKyHhXy2i8s
IrPai97Dlgl7D5qDA0di7Ew4j21PW7Cgh3dLwmYNUxZ05O1SUd/XY99fF6/WMcjBrp+g28MnJS1q
TuvdmPDdt0l+OKoFLYDZZncbFsRblr0RWnVKAPQ+WVR5KeWfxovInVNwGzRY89aOx4IkQZmLTTEo
D/Hi8vhEOTQ8yVAzMGALdG1+TVR4IM7MQusRRpgGqleGYVhItLNy1h7LHLNlo12XvvZfltqJaWlP
JqBsZ2di0xy1XxOYbrjJtYdTL0RX4WynF2OkJGI+9YyULWIl5924tEltHPL2zTMg0W+zYhS3KZp/
9to36rCB9vGR1guOUlajTM7Gh5iKYA0hubyU2E8H7UONkWYSzx4jJMajymfQi/CsDphXLe1ibbSf
VVG2OVa6bFvpbRD/MKErbOrWRrfQJO0OhG8IkUWbsSHGmX83rlkYaXFzzpkg4u6o10aAv9aKcdra
WG4n7b0NtAu3zaPpFHnLTvXmmzUVySEMjXIz9OiEoElbKxK/khXFHCtT7fJ1xbeh6mf0mc+lIpM0
dblSQlQlB5vJE8Gkwnjg9Se8faGxyrSX2HqLtLPYb4trGVMv9hOhIK0saVzJdVjXLZT9OpdPc5WI
YyaDbl3y4JCg635PFpResxzrNflr7F/dFGwo4vKt7DAWUuE9GYMOQUIj7PjRDQaLzm/p1iQp7YoU
YfKIRmmt8BZAlbGOE34BdAX21WXuT7ocfVyZqY/eCGBSJLW8qdIl6sHwup3JNvfB3Uqn8zfIoee1
dEtFKPEyb/8LUZmWjJXZHJXF35BDDBoCYbLakQjxTByr/ywpK5Ci9pmyUbKG2YekwMikge6gLC4B
1ln0Xt9qs3ofxwJMXshTYj8us/FZZVgXBUf6Be7amiydJ5NAoImiaIU794e/2Ae7965a8eGFCf1y
kf9Ja4eyA4vA//sV/JUepF+AK4RmJpnCxkn+zy8AG6GVp6PRbflk3g22hGEIaZKgT9o/3FBm8jg5
bfpfaPGA8vwH71tgaR2e4O91gr9I8eZ2GaxxsXtO/fDVLtDMmNMA1biUw7EP3HbvjP13I27DSwb/
epXi2sApY0UvCJfznNGDOxDrbt37riveybt6Zty+Ukbg7shoVuvBeMjHiHyrdLl7hYTdmIzddjiP
FnauvkW509OVoKeL0H+gvaHJN9mVFM4mt+gLUTIkgzHvWBdmLQLYUQHnGXwUfgF14poJ688yTwnr
Uv5DSLQwj9thjMITWgfUYNztcbmVcri3iAtL8xNFzGkSRbyKZfEtd0DbFs17LP3TQLORkWGIJbnP
8wMErWfI2X+2Y/TLnpxr0qTlqrE+3aS8q8a5p+Hw6DjlizVYv2Fq3qrWfW6j5ZXMa4if+TGp+Tvq
wHhe5vAsIoCEdku50yYPcOH3VSQwbIX3aiqYiyYv0eNYjAjtmm9xjp88Q+U1ph/4LKIgcXesNR+9
3pDHoRW7Ks1sUlfqelNNPjzN1LUOgZL9DgOTvUJ/jKukV/O7SmMERIlYmwXzOomcaouURs8U8Fr4
iWFsDSQJ5wJuh4Eo6etJ/h+q23/FuXA0Xuw/lxP/r+JX3Hz+y735/PW7jf9RUmx+/c6/K4rtPzzX
R/wbyABcso0C+N9oFy6/ItjPmOgZbM91+JV/o10Ef3D2eTLwXd90+T3/TrswrT9cyAhBQDiRa1si
+G/BLjzxV+2uyz/OdAPwGXDBfMf9y0ErnMFVxhxY29Jkx5v6BHOhtQyPPmzTowxLfJ9AKxgUDvJU
TgWkdIrdvTEySIEKlZHzjNd+rWo3f+18bBFmOCvwzSULU3ewzqm54EWmUbnUQfJLGnn7c+rIgQty
2DucDL29NmiE6SsjIE9d6yl4p/34bvWLA3HTR4qKBAurZmAN6ToxGkZnYz+ZEIHc6ZO6F03cGE8j
I6vCYDgBKgpjmENUOBBgnwERCenil4kv7BnydIohUNEFxoHcIRNt7ypLEVW2BFj8iT6X+OqCNIjO
89tjD6f11pD8c8MuJFYuip+dG9jdPXJluIExhofVmJp1XxjgtM0qyveqg0ZeusJ6iccAQqkr7cdK
+ARgTKbnvLYQ7S64MdPtOGQf+LIAkUkLlGc0RphGdBrBGEzrynaKe6/saFuNdQVgvbbY9xAW/z1y
3O6Z0WO1CVQpNx00lHNgc1xSYznvgozet5h0sB3QkPyU5439EvtSPeO9Nt7GsR52S2A3ByPzgxX6
HuxaJVSyBdvy93Fgiwve297JsOq2Uevnv0PXQBMJBGmVGFWzNjT/jjc23WHejB8iGB9XrOsJIp2g
efNDA1R30k3blu5u76XEKqRg9E9CRoq837DAOYgQxevJaRrzRh3mBa1dTjrJvUrT7l0lUbcv2g6a
fxR1a50xsk0oqY5LILhQ6ihmXhmQyomaeTUyMN/VQhTbSrY5tm6a9IWaa0NXnz1ETcdkb6qit8Uy
LPwWyDK5PchZSLMadL/MzF3aE6OzjPV4aTsJCT3qjJPoeElGkPSPdhZ6+8CyyntZNhLFsYFTacnB
iaPyfwJU1V08QmK20lLO1pgrWM9pB/WayPf1RIO1bvCivvWAWxiJezUBfdqJuTQAoXHXAo9P0H7D
2XUPbh6hOuA62dI828eqYVmQCwRLSSnBpMbM2xK2tDXZMxWEmNarttWEnNFLKQgbJLnbLulwvLQh
kCaEkYskKyPJCcw0WBXK0JdkyNGD6LHinLNfyORpZqgDH6khZYOHJCD7sG7OtmzYU03+sscNJrZW
St5s5UTNeZJFeFtENh0adlyXGSU1qR4TM6msK9ZmsBDpYVLiL56s3yPOusPct94+Ie4GXMRQsdu2
AarCJjsTgMIry8sUiRb969mC7oeDqnMOmP16DJVZTeVq+kdYE8QKhh0pg14SroPIzZn5K51hgEWt
70FoORRskNr6ee/HHZSbOTEw1RPIJ5j8DDmxhLbZk5Sp6lJhiTRMWbO3R6+DODL19ozt4zc7V+Wy
tpygtAj6zDB+uhTG/mswdvxZIBd1bGtie2S1AJGDT8eW/9kehuI1D/iGr0ybmKPNEhTAEIa4wmuJ
IIAZs7dsJens3rcmyOd76CQ4jWbSf6qTU/5v8s6kN3Mlzc5/xeh1s0AGGUEScHvxzZPmWRtCUkok
g/M8/Ho/VBXKVQXY7l54ZdTmXtTNlFLJLxjvec95jko/6CqTr54be4eirm1KTFvjSgBSXwdDmjms
N0fKExq4d8Y2s/zuUMnZSvaIGe2HbbBcdCcnfuN6J4iOR2GBNSgiNGpVDp7YmXvmQIvFlGX5kSXJ
kG6Ys8dmXRestQDpVUzjWTBgGVQ48vwLLdNW8q0M2XT3PDjOA1xi2qRFajDZtqWx7GqiEV1J5M8E
Cik/bHLjJdAgd3Hq9Dl9Fb7rfE9p2dP601CDEfZ06mS+cW5deMQc6ZWEC9wbPgJl4+FxUctD6FgQ
2oO2I4Ss09bfYf4Tz7Hw9BsOvoKCKSunC36Eyb1xq4hvpWmKIyde/FDP0vwKw2iCa2lFtDj2mV/9
hBnFuhgPW263cTl+x5kmTj7gXZtpwTzWkNKvk3gUf2ywFdA0qAc9hJY5Xcf81b4noG1eQaCzXA09
8QV4p3VuZ5jd+4ao9G3mqOreyZL8AaoEi+TOZyllOxAEqf9Q2GSCsTYPQTF6xzki29s7mfcS81sd
+eGQbnCdZn5qrMDVJ08o91hpqt7MyHivMc3RGDrasbrnGI3fBqmZLk3bk1+tIaARdH4jjm0D2fem
c2I9gtZmxVbRsWNDA/ExmoYkXG8I5jVbwzLCu2iQw2vm0QTtUHL7WLRWdvKtRhIOyId92UYxto+Q
a6Z0JwzZTf+heqNudnXHgjFpW+/ghHxP04R9zXId0tS+Z9zJSZBg4b5Mloef4s7rDYOetTDoGeWD
K4NEM71q3JNhDgy1uEZHQB8vHdIvFOT0GTu22Ul+UFOzW6mbaU+vFQjPYXBfXRu5wYhwhlOYSFdL
M7tfTjbLP11LPWBhedV2TnGB4DCihs8yCvZ3bMa5wq+ToGgRbhSRGWRfUY8fOEJy81jHuvefqXFS
jxVmzhGbYd4nfE0t7v26AUWf5/Ou9UB40COh4/hsz8pMCFdMYbapLdPHqAOAZdPZaU1UgcV1JJej
I6bRbF2ljocPPkzGdudHtv2m8k7fgZ8rh02ZNs2rMbk4vAzd+pAyBTIm14HqVHM9fDFiBvB11jmS
fGHSNAD88ICbU6uDGwrBRXGKgxxQVSx+QwttBpwqbpsvG3LRH9pdEEzQNqbvXqB8rvMkdF91JaBT
+GN1n7g+3EoNorFcT+4MYwREEa8JzSi2slqVPiYjiZ7tmDcmQ7Pkpc/eL5XpMfYifmFcsu1JitLc
uSWoxrmoy52q6vxiq4r6KGioK9oFJUjCPjIXqGpkfCLA8BlPHXAVWAv8rTX3znixSQw7O8Ak7Qab
SXYXJUxNq5G8K7JIiiXxyMc5onIz6jpKnewQ+yp0wBfKJ2DMKzs+zF45smU2xVcjNWwTe2SUnrqE
C0YBm2vuKNMw8ChsXZbLGyq55nkVmHWAM8ZzXqTM5nJTj47KV3bd+TuHpdomb2yiNE6kJ4piPUGL
ct1zJvkLzV4UlNZhi8ERkSXMVL0XXUacviA/3YVK5M3kxpB6ng01zw1Y7Xq5qnmUGVHM2/BdsAmc
B4WcNLZ4HerAZNQ1y3Arxokojk6Du8JI9a22QSPWDrUBKjSJwA1ef5ByxqxrBPbR9LqR4Rraylvh
YMVv/cIkZB5Sbh0HhKcjQrp1zS7e4aneEfYPdpZeYDbcJtsLHnzclklNFTwIHm7PujY3fhgteHs5
3TH5puzI6F0s0ifQYHjpA9O6EaHJ+rDi/VYUmfGKjByc4pprJJeY+kqnLkVQqh1IhPnJgUjXDFem
HV9xBU37AVHtOBFv4VmzjXk9DcJbOSosL2OwlDLUVYlYqC9USt4iniX3KmSkjnF4nHOPnbnSaAqB
5dHrqdCtLiRaZgS50sgOHKv+RjQ+mQaVsidc8bxk3Sr2BvvQWvDCXKgu+4CP+rmb3DFH9s6SvZ0V
4ugb3ltqDXTDOZQojpGtr7yxwzwGklf8lGFyxOxZbJHmiDHMM6aBmsDlhjeq9WYQcjsGncatrGb5
qA3WwP08OMlWZin6eh6QSWq9FkZtiyqYsPDyiN0/uQZp6RVPENfMzqqnAyQT/9WUpbO3tTaOsnQ1
rtyR+JMqePnSInqVdY31Es49tbZ5Bp7SHYT5YJOLOxp1C1uj7OtTllsB/oFyerL6Tt4nMxW5GhMi
uJO47mkO1dEVXvKZsody+MIRiI6s7fCznES0yzkJthLbyiU3gDn0SdwcxNSrVTlgsQDU4x7rCGc0
Ll0D0ufk3U9QDVDJEc9CkGQb5JvgMtIvRyY+n3CHKpisSWCPj+4Y6zfTjjPu9az6LL8dtq3fNmjJ
SUfhs/dqEervxuyLwHfwmlee2qHa82G30n6dpVh+1eg1m7AdWKNDjwbw26HUtKrm8GOvlmB6OrgA
Gi6BX1pXcZfbZ1Vjy3TJex/GJgyfI0jth5pZ8+QZNvVWasCFDm/3yZd0SU86yI9jAECj7FT7aQtN
IqVzSVvFsKQ2yTA02OQL9y5NZ3GEiJNid1k8WNbI/bgIcjzBxsxFUIfjeM0yutqWViyfAGtFF3z0
8oW7IR3KqvOWCJOXwejzjUGRzAFQt3ZEZvFSbYuXueNC5tkks8BzINcySJ0VzbSfeiKj2NiozzUa
Lal8L/0eSsIarmtoUiyJ2ONSE1B0Er6jsOgoLnHz0XlVvaZeAo/SHXIfXTX4mo+eZOCB/zfyMBv5
Vx9o7Ph818FF+1SuJwqs3gr4bc0KrAOGrNk3uz1xxlCEEYwTUeE7tqKtoIr8WgSqe5BcCwATTR2A
l2VPR+M5RvmygPXisDsnxs4mzqL4hzMcnAPojk1RDaRmjGy4RmYU1J+DCtrUohabqGo5z1X77VeB
f8Ufq9iOaRZ+EyDJ9xnxi9uxVyUe8jk6W6oEzkDw5yYN3QovJ0yslcoobLbhYq3Cli13nNwHcWNf
8NnIIwlABkrTH5+ddgB17pTxaaxt92HQBbf6ER+ezFxeGLHr7DMu6Xgko3RnziCMpqkdC4aCKr5j
zmh2VNU0j8ZEMRSorfCGZktxhf29p3tZJleOh2DZeGXzaJVODg3CCDZ1yS7DMUoj3zaD8Wp3SfSR
xqypCLi59m4gvbfkQcdX7UbBR0bnarX17Sy76dNkfhxCiGHmoqdWcx++1wr7ep/oY2CV/tfkxz0Q
wj444gZlEemGGU5CGstPMuyxKcFzx19DE054oqyx/uj65Y2lEEhwJNNpU7Xx9KQEo2BeVeVR45rb
QXuAXxoRLSKtykvNhlNpzBBCV0aFQFFOJjER07f5o6fdBZZutRVVnJ59u/SeXJVWRwuP6rawTarz
TC5rXWNPp7Y1aLst8/qAN6V8FJjAfnQBRJ4krbx4AQKyH9jqPdL2fEPoS+6HOF4qh6G+luulSBFf
GVV5epv0ARKm3Q0O+7XJMP8w31QAm2xgviFuCswmnXWTjyZcLaYZQftWO94YcrDbLSYYBxcwyk8E
2tjt9pUUwYuFPHM91LnaFgTJNxmBFB7hyMe4ZsXs7hqjZeHOhbgPL/FQpy9phZLdNRXTdmNY1qMv
JU1NdFBjK0mX3C9DUHh2g9I69Crwz2M5W3geLCeAwZzYvDIi+livs0EY2KRctoHreC7NF7dI7Kva
wBULcobgblRZPyniQrd2l0d4DY7c0ZSFIkubbYxLIbIB8vi1FA9dBveMJjbIdF2CzXO0ath78fDH
rKvFxJrZ1a4wsZfhQ1PFMTZc82HIKvhwbrh8aAreBx+WB5BS0yYPUt2VwGUScyTr1iVd+1kCYUkO
bZirF6MLivdS1N5REiZ+CqZpeFAlLkVAXPDnw5kVICchc/GQGDVAplq+TJh0roMQJIyYA33Ne7F9
MUnl7VPMbkvpWhjfV+BqBYXAtfzopV0mq1Cxs7VaO7wr9eAfbay4F0vW4VXSxqZe5SOTY995/qPF
UUFdey8VHG9dcJvt05LmhSj+cYyILt4gweURF/2jT+gBXu3oXAPgcp7xfkOXz4IU22VfQk9qx6FE
hQrmW2E1EH9cIzwlYQ6KLRrEQ6Pp1WTVbdnEsLE3JRsJHeSeut0SdvbiLR+YhtakpoY/81yWd/5c
eeuw7oJtyhb9ERpPzP0gsVx4At1sHlRetzT0uDj3stqLCb2xMRrXTZ75B7f0mbH7ZaRAVyLvbyA5
7C2/Lp+6IuOOgL96p8qRQj6qYDZsW+ojI2B9GDIDS79HR+JqmpOSeS7XWKaa4Lae5/nUgR55t42G
3XI+Bke3wwrZJ4Pczzb43sb2BtxYJdYZm6A2TNP6ZoJBsyZ/kBNS6aaDHPp4N0cBNVIMTs9Y4RTf
rDUu+0+Sq8VY76qodLaTS8BhBdVWkdK0qz95rstv3pbzfeqW+cVp6474Ez9ybgZDdZdlMrgvmio5
4qUeWFlW4BCrNsSS2iMKnZgSfRqgeoOXZIsmzSuP9I/PEqhVZ9HI5G6kpoHeBhv3Lkm8/lMz8VQr
x5gtDg/HtC8w4ow/vGChxxttAyKs7+lT3AI34AJpNjDxV5F0K6pru6b8dLIh+phzs7hUfZ/cRm5L
ZEN08sskyNdvMmwumpu0Q9cyr9gXbPwjF1BSNtd5a5dHFQX1g2nLIlnJKR+f06Eyu5XVZND3R7I6
f1jHTzRDt2lDpWRd9gQIC5HeENmW7tovbfWtk0iaq5nKZDbuicaaHZVMheuO0rsX2E4za3aQPuWG
x8o+F76D081wvHot7FneuCoQ3pZXrNtSe8DHtelM79yLNg74SvxvU6uxfMQXnd/ZtilfEYIwMfFX
2VFr4PQUj2BnZOyvytkgt+Q2j+gP+aWuMQej6vvdmjlRXHORUvdGOXUx91QJJm4UAAClSz4h15V5
6EzBgEl7qtobeiLe1oXKP3YM2mvW2PlnC5PvYUDGISBPq8oapEAAUGw2yi+f9immV0V2YZj9DON3
h9Jos/dgIqjrgGpnCt5/Ghw4f3pTEKFQldeco2Hihyw7Fvu7Cqo/wrIpnXQ9SGNcOJHY3FYER2MC
cXyxlTP0zN9C0LyrVcNzLbOEvguWCzI82uU876fOzG8wh8TP7O7iHZDO6o7wuUDOtt5g1hvX+JGy
5zz2HHzQnrmCIR7zRFPMt6n9KsI21sYEMHuh0jMtZ2zvgjaJXlmvjsVeZDGxrExgZZA+pq9VhoR8
agvw9bR2oNN3ZVrsZerIp+XvmObFiNVw5rfzYqbVGldV6KVvIMvg+heRvqQBaP6s4nGY4kydJRiy
dc9/hwwa9ldJbeUYn5voo2lbCmDLsj7zhopRvRvznnOu38+TYIrNsh7/vV3x8WnpW3+IYAxcF6GQ
kCJa37rlT0oNsAJkcWUFOH6RpQxcdnUEj7Y3J+tHgUlP9yEneAjDBTdZ4FojWTDRZ0/SQLnxMXvx
kLXq6KSu9kGOyII0jdOe46Y0bitTzjONd+Q/RajiZ5Wbwd2g0Jrcwu7+pJkydkQvsa8w3MVrrJ88
k0kvhbWNo75rtwrxD68z1kIqGj3704W4eJ3gaEWdBBrJhIkPF81KBAx4jsPFfBXM8bg1BoEtrLZ6
7HewCleFlO6rTLSGgSKbZtWaoBRWJu/yGbEtiu/byuPY8KlqSVZjZZKRmTGgPcpEznBAp6k5oCAh
3kfBQP9j6kX6RxQhvb0W+6UO4CCeZN5Nd1k6wBoZvGkJSgWyhR4d2WO69uuEbsLctsdjES1r+3Gc
xUeHmQfymvFWoeo9WRQV7Xr+ccNdJv5TOn1zCsCPQvaU8bwHPhTdlSU3HB3K5mF0BrWn0FsfCnN2
fkgWim/dqfqJs9a+ZIS6Xr06nfirDk3/oZ1IdiMSdRP9HhoqBrdMSfPFcgENtVQ/fTz1j1hz0sc5
T/oZJ6mHH6QJCwcD4HTDhM9d2klPbSj1J7NItK3jArSPDhs+0HmT3BGo8WzO9H7aV12ePuZWmYAn
aKm94Uy+DVwfNE2oHHvf2ykePsNw+j2SjA17i0f6WgsgCyQSM2RVCaQ0SHMqR3XhIwyxwFI8w9F8
FavaOtXKEo+1kQUaCSUruHMk2UlbxJJhyE2cw2FGS0Yd1Jpfao/JSomOCiW3zG6FnN3raYqH96r3
7HWf2lW/aqDK3QkzyaCvVuF4Z8ZWdg81zn8QhjPe1hx4n+A76re+aHNuTVFIXL8t/4ydB3FC9ins
yQi5oJ/QZmp83Vd179LyKJfuzChvyhWGdxQajuvnhsLPkeQRToIKWPftQLafoo4uTZ5TfJ7vqGj4
KjxObKKX82Ya2m6bCNCD7DCUc8vIyj6oszOPIHdGJqSv/Q7MjQ2VRNcEaUMkypMMjCWgVLOesW37
haSSdSiSNj2BsSNmVzfcN6ymvKo8nwqlMKgeJ126l9bNXK7AdWWecjdOuf1a2QG8DHB/xV70qszK
ns9gm5/zKkMkVYNK6Qy30veortxdk2ZYtrC+P1kdjaqgFgZ9TJx8uEbHmS6xJSpEEEUTbe7PB/xj
5Epnv3dQHHO8DbnBhpdgTboLKzjg/Jnz01CQ0OeALgmItaCWxm4S5qpGL93y/PrPnC+LHbkM50dd
pcY9RnEiLU0oD/4g0mLltKaJKEeYqVzGGASdkP+8DcdrpJ7h4HfefM8On1oqL7AeGDWGm2pK6nur
TBeo6GS52GcC70Gksf8SkZv9UaMdPPvLd4GWgn01g6DwwgtrRGYq7fYghRMs6Bf/hVXwdBpJCUHl
Kgyaqhj1ZS4hfg6yOFZJUmw4ewAJtCERpy7ojoXJPYKeo6Q49rhGQKwO5IS5M3VEkkJrujP8wbp0
SB1oBNP0gILpilU34z9f87oXV4x4CbUwdRQSyinh3ThCzO9x5+AprmfPP+VKjy8JBrmQmXiMX7nu
olLKcqSeyHflxqPcAR+0M4j7oKxIkgQa4oIuZcYSz2AXLU00UTgiKP6t191KdEvC2/ZknttIU4No
2f0DTPb+OIopuKkAbYGYKtPskLXaYdJU6hsq1KIYBDJ/EqPHlZJo68lBHWExzcVtiTwh0SLIOA9Z
5xkHp2JnvCHOW9+EkHY/IMiA7qf+rMEi21KT68YQrCGuwEeImzUfGExPHbvheIXO3fEztzXSYwo/
VmhC2uzNmIpKo2PLM6EU3DoyNo6OTIxrJxLvZZsBMiAB1pNqsSFRhX7S7FMrnO7pIn0Q5KjWvQzz
dT3Ew1FwUd3KIUrOkBTHpxioNzCETNFaS5mIdIfxE4tbvYHNkbz4uqS9k2w5KWUawfXKT/WwQwNp
1jTlIo0ZscECnta/c2/lzmc8W82hcALj7HP/IdxacTBH2fTQ5MCa+SikG42eDZHA7JqfJMFIT3+W
fJgraz72E0+ncCqIVqb0dnhus5t5cWlXGQFeICquyVDQsaBG/iDJWEtj5ykUuJqdIR5wymiRZ+u9
F8bGPkffemj6sTy57dyc48hmqkVwJA6a2JP4Acmsb7Ji9vGCRvGaD1y8p8oAJH+tu/rGzEr7Jvcx
gK1n5RlPfTA1dK9QU/faTjI4SeiX7erfsX1qrUU67aIeI9W6WuTsUQbpW9KZ4Q5dmCt0rlv4BgGv
QFUNoFQ8nqxnS0zVnSMjcVHUVLX/F7Of9a8uGiw0LmA+F3gg0VVk/392+6kmZXHd6RbFLxyah4ha
j0e3s2Y+O/GSLWdIgj5qReYmY4aicmtiO0+T+84xW71NeWlu/p+YtvbfxfVH9t3898UN9gUgo47D
qP0f//yvzV//Pfwulqqff/oX2O5xO9113/V0/910Kb/0f8EX/7P/53/7/s/gHS1FWZAAzvh/8mQ9
fqcfefiR/0v70N9/5d88WdZfbDBTNh1d/H7CtOEo/o3y6P5F0CqCvCWU5VroUP/oyfItR/jYUgmE
mhRv/p3yaNHESY8RCzzPAzwm1X+J8uh6//o0KaIiFiWXruUAQOdr/vPTFCce0qYeQmRlab96y2DV
6arh6uCDGGl1I2+RRO1Dh81qxXIEWKs5NeawKQbJGPM7udnaEDuH68glbIv2sVxGvMqZRjzIv5Pf
hPLa7hqODeqGCSwxcweUPa+oGWBw7P46RC7zpDvO3jEeGONxfSIMbx3E7+vqdwwNpsz+MttADwhq
NUdzkCSUxf3OsEKR6cMjDRRvTZU0KRPMX7W9x4di3ruZHgmKc9HrNgY9ROVpWiZmTvsUC/sw5lAW
GlU8OYE0uJ2lVfOgsUAd40pF123RIUrzQjVfaJeJX0STjNxa3SAxybyRTBpU0l/aUFXgdhyYtEDC
n824zUKo25jBKRq0UAKMzGfzIrVjjdvgVy3wJu6YnJW28QeahX1hpcVo1AzIFyuCIfqlJbkw4ERp
xgfBPy7MDW9RKPikg6UuwDDS1lQy/A2LoOEkAKxW7IX8Q/mreJSL+MEIHdx3iyBC3mncDkxsnKYV
zo1sdrw7XnHFD/606o8Vzupq/NVYgnaGjeSyeMcDgw/dVOPGn2tkGYaQ57Ip4O0kZbxzFvkGV3J+
qswghbmGuOMb0rgxE42p3k/oNAfmd1CLJuSAZz6KRSeCPmy+V4t2REFJcFssehLrk2LH3wciU7/o
TXhiqkNt1fOx1pm/5kYw0ILluSQmu/FIwVD5VJLB2EFBLRBPF1VL/QpcPjidBX75zFaMBBrpHjot
RuTtieySD1ahK9nNVcSt0EQc5LPEGPMX1ID4hoxseedqQQUThLt5a1WyOgnWzM+s6JsP51ehK37V
OitT7HZV2w+IwNN81eAqRBlG3RNg0w5W2/a3zDFsvDM7Rz9hg3DM/ioO/uqE2nOuZebZh2zC9Ixv
OzvLRVkM3CH+MRe1cQhthEffzd13gAjIkd2iTLpMMWv9K1dGYRxeuWaeEWNAzYwY5O+cKlGkVRax
c150z/JXAp0WNXT0PIRRa9FITadvX0BX6etOWRYlSLm8NhdVVVRpeWSqsrjYptI4NKODJN23kVoH
XG8fMbaLpy5zh4MaxumzWdTb1KtadL3Aaz/TX3l3jtqQO+Kv7CvxR+3yRQu2HX+RhWk4VxQWuO4N
Ls9sF/dRDd3qV07GGVntK6w8Vxn6FPmeINqXi/gcJdp+7BdBOlikaT4z/dLmUBAS6Gx5Vfyq2N6v
ot2FXOZARjTc9lUIk7Va1O8wt9vFM6nf1UQAfx1RVFJs/KDvrpy+wmgx/ErpqZWIdOWmBbjDRWvv
8qE/J0Nknq1fKZ6SYGT5elHoQe155TZbdPsCv9Wzm7TZncdke78ozxyMLdDUrWFO44+tccKutETf
X0vosrtEDxSzZsm4FIIYjDCEkfPsSOAj2cfZUJEd9odUr8bBpBWjtDlrIr8FWeRZoPjnmKHUmwx1
wtvC5y533J8xaP/q0Vwq1vFwEtcGglq3/dkPDNvDqDNOTPiVhTUFolZyNlRq2dtC0tvTTL53TIFP
wkhp3LdR5LBl5xAn1VBjBwS1UHf7wErzSzVBOEdRCctsX6jRxIZhTK/TkFGKrMz8nqUOTTLKXWif
Hcw1Ck65Fg9xf5OWrUXeLvbSc68XWgr3k+ynxhfwXlQyD0lC1vpkd9Inn+K1G5nXEgchTMBNRcy6
YRfvoZOr2kckaTE4b3F5JKcASfzcxL5D6rIqHwDXN/RipX3drSqXiMY2J/VDPWY3ZD/kTwEDRDw2
z05fiisvmarPwnXsJyCxcgAAKLDHjtq/4+1tu4c0Gsq3oWU9z8jW0zTEKk/FGzh+0Tdwvj7e5ib9
t5sMK9I5JFECH2joiPklYQmCjjc3a+lCZRM9wOOE0Gh0jneOZxn8Kfik9tuy6MV9A5dOreuMjNYa
JCYVnKHXhy/jlIQYK7rxNWpy/cQWxFpsjOQb6hGRszcqTv9gbo6DRuMj2l8RNXKhlXct8ejVPMmU
wvqo+3C9hPZ5XbnfMYPGwai84ka3JN4JwHY2DaujOpK3HMh1k/HGl6yYy+ChqO9q0u17Fsno7GGo
iQ9cGVkE5D6I176sS8jJeQ8By3HyW0SdYc/vFL8DfAZuBOp1T7Wu/sSfDO6zVDOHkT3oe7pGaGlw
Iqc/t4I8E0SQ9nMIiuRZ2/1TaI+ZwevJS9kjR3AeVkHn5y84BJ5GioN2BHLdG6fAAOIIGg1Y9kQI
X4zs9iYDK//aYzh60nmffjZD0lxJBTnOn8BPu13d3GWMCrR26cAc4RXTfMbgKOnQScY62E0cdoci
cKJF5p+upKzwbE2Fu8wrpTVfJdhtvtwpDu5yUD2LIRxibmcBv2gwRz6WUWwdA7/TH9iQ3swysTlI
pVeu8qZJ7we3Ce6yTiTPMgS5gaUqOtkiFyvRjM2p7NtgRZWVxL7d9SMNWXNwx3XBu2RmTn1SZCTc
COqYt24Pngbhtb5wJcTiJMWQrSMqptyVoRRzSIGR6w3FGKty63gfRBadYYVFLn4zQHRfpUZe0CXb
9WyCcp1uQkd3161jeW8eZgqWkoB2jtoi3LVmgeccMUkhOczATU++G+BWM2l828SIKzsEArGr/aK9
jAAXbIQSPz8ha03PWTM4Xw4ZnccWIe6eBThoOxnMfwoaE3HQ9pV1CbOlbSUs7PpJFRjgAeZn+ZWf
KudUdRUQnHkuXqM8lu9+nrKmiQzmwCFwdp7Vlvi5Yh9/b2rXdw2zxV2IdRSDm+rgZyXhq6PMhv2+
6cLaD4sLhWcG8BGeg53Z5N2wgIfwqrvVuAnqCr+Dk+evVuFRQgy7hlBn3R3buooAjvnZqSEqsy1D
h5S8OaT1l+HPdrRxMPHvdO/l+zxgzeMVnOn5PIRbSRXFldZ2zM9OeDdRrAXdfuW0trB1Py2L0+su
sfojP2nrPSbfc2jdqQXEaaKmV2X6ob2+Zqi23HsGuqUkOTc5YdhjfYaxBnklgbl2nuLdRulgdzeV
Ih5XwqysK+0OBmW0hfHuCyveu61SfCQnGNaxn5b+AqrIP1XrWbd1r0FSwGWOwfLG475IcPquQt7c
55m12KKrdxjDG6BfYMyKh57Z4WlOvO4uEUN1JapZrAl4uldECeZniszKvcLes+/anqXg7EXbLOni
Ayv3cEcHGfvoZtk62kV7hL3UvlVm0X/MvVVvrWkeb4LSQLhShcvrpclm6HLE8LmK+Hv4Ow6xjZ6v
NKflJZ898d5kdEPW2diwe+ayAMMRRTaOMqgzI63Oe3+WOJVyyxgvVU4enGAXCqDrWsmpKcrmfhoL
b4cK632Z/kTIMGh4B0+47999ipz4IJle8ow129rSp+Bf4xVKXz3arW+EbVukwUwP82XEaS6T3Lpl
nSN/ZF0XL3CJDAjQ2GXnoDW/RiO34Mo2HBV+5tcf4cRiKUXJugsjrqFTkI0XzwpGbk1V/Wgmovhg
gzlue7T6jTbxApusnbKVSWKRsCE62VNajZnE6uMsJ5shtoYwGSlS3rn3EO/jo9uIH4BJ/inEKU3O
LnfS4wDXbTPw3n2uY6w8tdl0ILsKp9zRCGE/pTIo+21EUPu5t7Lw0dVTfB+BUY5WHqfIshcYloIQ
0dwmbluiQ0o2pXZYTIdaCxgqVVb192GBNZF9hjmf00CF+7YM5H0HQfszVBqJKLPp4TJGkutW5V1E
CHGzwkL5pExc7G0WGWsjM/sn+ALGJkpVuPTP9vqIZUqsJrA2RxxznLO6r1/rxDYffBE4d50YXBpQ
tI070ZGIQVZ37RUu5tW8BYobDFAcwm8mI7adSWmGAHwHAdiF5XoFNCjJb8kAa8I6SSpvG3yIvEkq
AViGitYHRJ64WJuEsV+Jy/OuFDia8F93uX7pZOTQYuKDJtbg1nd24TFAUs4L3z7qkzvgh+HtFNju
U5N4C1kRKkORqWlnlnO5Hyqd3tKPy+LYs94H33U2Vl+lZ1lNTHy6bcjfiamGnB/Mw5XFp3hD3Xh0
Y7o2i6KIVTGXjES9zVZgUCVomqvOVAEdXwIyAScEHOhKukALMq87y8iT6YYpHXSeW7rZ8qTyGLqy
sAocCaw9Czi/XEwcMEzjrHvMAmnvvVu/29KxLF34hcsStVnWqeWyWHUzFewU/rK3/9/FIwqnEVn+
91k+DqWP+h8jfH/9BX+Ti7y/2OzxfeX4ROT+US7y7L+wOF/I1ahGtiT393e5SLh/kcKkQ8SjWlL5
riCJ2xRdG/3HvwnnL/wK5fm2yerAZVb9r2T4hHSXLPE/hqX5OgR+LcuRDCz8noue9PVxH+dh8x//
Zv171au0yflkk2C/8+Zh4IED/apDZ6a90aepqOgu9PMewToudCw08B4oXjFx088H95blaHIyY1ZF
aoJ/DkaO7qvFCo73ngVBVlyrZAjAFg8Wbw+2JEWt6mMFZVCz1jhnVTmeRcbRlYbWFb2ch95m7VxW
YcXdNDoA76LHzRLpOU2dnYEUfSyG6YZF8bBhCTBfTwxTg9LfpVnIpzITfwQYpzZcNi9q/k5JSJ7L
oXDPUxlvMzMej2nnH3L2toecofd/UncmS3YjWXN+IrRhHrYXuPOQcyYzNzAmWQwEZkRgfvr/u5TM
SpLJZKaFFtqwu7qqWck7BOL4cf+88IQ8kMRDpyHsJFmIbJp5ThwrKlCBW+QQHHF9Yd4Go5cbuVbe
oyN4lqfdR8Q3mJ0VEGYz3zUhEd0IqaKGpmuuttqyCqjRNQ5VClw+VNzP3aX+gKHA1Efh2GA+sh5v
ON6UtRVTRUCjKONUkW8ufEgoYnDYwZn5NWKduEdHsA8mOq8iVVKb2tqumrLnQU/dOQrKSznjLl7k
mHQQqfD+sAsCbETbbtbne2T58W8abGtP7MR8dxVIJihjpRWKE87oPJkXWoXLwMkubdD2MRy/ZmOB
r8YWZf4z9X67D8MZXDNukstcswBxwkBtx0C6e4NUUdy2wttXWnY4xvNHQla0/bY15VM+1k921Bcv
jXYNSgB4CtN69Fz7VyWjYOv37qEDm3mY5tXaN7a1XxYW8126EFBx6GBoTZB9imU0NO0OBAw2krhU
y7Jti/ZHIeWwcxbjZb6LDWQK0yQquTtzUwLy7bj5gYIreolXol+aMexG09Rvu+kWDJC0Anqe/sNT
cKEhm2qCVO+yFqyOR/3oZgya8TLNXMlzdokS78i+rFL2Nrh16fmsgPMQRcqw5lRlAVnSoEyBcEZ2
7Bvgx0zN334x8zMISC/z2kC1JtdHBRtMmHSYk0y52N1Xmrb9FIN9FMI9sxldk4HHP5Nx+uArUi9W
6N0jFet8mTJAjmpGMzFhqWcVmBl81e62c1j2L8IZTplNG6IdiEuEMXRXTQa7Whsj2crtJUaRgNfl
UVDa5aBG81ZbR3/Nrvk6r7eS0MOBLQizdbnJrDS9ApV1+W6z0aqrcgVCHD5QREUH+JARg2tcMJxc
YhcQQ2MWwBLz8+pq4Vy5kyhQG/xNkXIdIktjXIbGSnRPyMmqffV7ScG68jnq52z5gxp0GNYSJW7R
aKvKHM5YMbqbnP3fdT6LPRi46hkjwkcdfmOc2tDyG13tKiQ4bymPyXboDzRsRUnlEtUl32Psx8V/
X9E/IARXLfDS6qfQyrsh4MDImPJz6MhrI+HFyz6Au+Y0z76P2dfFnN4sOLpbJo1RX2bh2ZdWySBh
PYVxLOfc47M7w7FjR32gUTAhKFHtQS3tA6Obtua9h2Os9SX32Gq2S3bw5anrsxbG0J0j3ONxzlNv
3OlAXekWuatkwXCq9WvbeeLZlMLkCwMmHSbotsLrciC8026Z/clBVI69zzuwY7qS+0Gzt7YjmDos
VzHdeJo1tARaV5fEc7uPtpzpOdfNq4k1aD96HVNukz4OLhfMYcwpXwmrq2xM60RScKL3fX3wZteP
dcfUnDXzzxwbx+voUKuOIcduAD3V7Yjx3n0dLBlux5VmTFa68NThJG8Cq+HU0tEvb/EWfPBwE9BX
qJ8s2vFcYS0JmycbCdeLqncNM/G1937XGIcSOQfqRN662EVF9KMYPLGrqvJ7jPxg64HETDJO/m1j
ad7LHINM5iI1mplaExooS420YidOcaEge3zl+jycW4twsMNc+rU65nszowWDB5nOLsraLleknevA
+pWTLeND01VQ600siaN3rFH4N3oALi5E+xgBwcOIKpLB7N9wZiyHSKMTirrw9gqi4pZsTzzTH0jS
S/2CjPaaszhe2Wm6uDmhTvb7MvIOGLi/DKuYDowV8TLWwUWq24DedAKHgUSGYZYkSwtEv2YGqEzM
szLHMNG1cbe2K51IZ2nkcR+S4xlG0z24BCkZPaGVh3nAqtk1dexOCMkBT+utX/p2LDrKaf7+MjAQ
7seQVFMEufyAibfc6Xs1CNG/nhTPwqQbELtdhgyLZ7oYCeTuO8IDbQh+0YbHHGyyBmhUa68N79UI
Ibq2lmSdexU3A3DQO7fCTsOPTjvFOc2Kz6pRoOLCvTtNxZ5IF52X3Z1yxsVCfBSD4V+pLj+B5qN4
04Bvrlrfin0sQ8Sfc6L1ugAHTFm9AiSy9T39iRvPiDn+1y3iDtx8XpYdaZF3zDbTph5pfm5D+hCC
iZfUfFycAs6P4zbxpBZW3TNZwtqwzlx8IW+ZjFs1y36rqeXrPF4zudUW5bXD4qI3lDglccxE9E+w
uumXY025W6LL0Pmx+uN7SmZSVEN6Nu5FOnlhXqtyMK9pee/DonqnqMWDHPqnOkNd+vsL9qgnAlD4
l8YxOyFTHpvZI+VQuEUszeiwUgr9QM2M7NNDrlrJSpsRZtPbTREHxJ4f2WfA3GzUsTD0J9ZQEruY
z/jGTde/v1S0j+falwe7hPqcW1vzHpFz1pFCrwoeIFlHRNYfdoWdLAjb58munpWL+KRQdSnbXRmW
ihdT7tCez2a5ZrRq+ns6Nv0dvkg0JwtqW8vIjS50yqwF4I8nfywfUXRqrfcgMKnGcqeX1sR8BCIB
CszS792FMdKp2q8wpc5CvKw86Sr0RroPRPYXAsgZ6LzPyzxtJT/hZKqvAX/NzNOA/SFytBPYBmbM
6YjROYk6Y4t9D/F23mc+tvQgdd6cRb2xDiQ061JoPBYB3bgz85h41Wh7YPDFR2eSh1f+PdlAhqb2
XtrBeaO8cSqKp+UaLCxGVCdpBqeA0fLmbx7j/mbSbvXiGrjS6Cn3zlmniSEvEKumwXmEdxpuOAVB
6k3OxCLANU64D4BEkGh4U0M77rNuHeK+Knf24nTnqY3krSk4KR1c/JgL/W/Wo4mSPYGWxXkGRfkl
KbpIaCOBihrRJrBiIioXUC5mfSPIsLN75v4iP8EwhaVGG6XoU+Tyvi6fAjs6dyn9KUH+PdcSNbzJ
qPfyDOzgIMLVYB/vyTj2FcZjcac+kVG8Tk7+M2+RAOvgHHnV+xq4V1v7uOW8eSv54hAAZb3l6yLW
6AeHOgVbyHN13WE1AbM7gBxjgD4SrSRXW4GV5Di9kTCAcgA5Gff92TD5k+fcpWfZYs8iA34yzYlO
zqBeTijrVx8K9cW9/+JQlaMtO3qz1T9itssjR8k51OVyAcPf83l7yux2ecLlvCZ1qmAP+3LaoEKq
Z6xLMcF+7x+l1Jt4HiBjXarJbB///tJF5VeZj48Gxr+bgkfMpUUte5c9xZPMugbinCZ4S2T9uNif
KlvtXxkcwVhZXfpgT4nBKY4Pt5FXnrrNOffBhtg2N0IBbvBSWM7KfBCWe9InVCrNdXNwiAQ+KaeS
5zYf3/iuzg9ma6d7xLQ8tnpcpCKY4JhahgH1gLdDw9p4zKf7WsJnJfP3L2u8q4+1yaIQ22B74kCp
VABUAn4ETbS05HA+xHMh3iyI7xcMabAs6PFjXfIlq1rHFb7RGEACp5py466jYwqIwMY0VjBJWXGd
q/7THMnZShPrb8+Suy5Zd6s754qPYJ63YrdgUN8RWVPXas12Ew7O2LfRObBVPINZ+FKTR6kc21tU
+R/NqgUn7ZWS2lsplmOV3UHSFcABmF405gTzfCqU+9xUUU7QhyesP9GfBVCt43CfYccbcTuPDVdh
/v0od8wyAGQEEVi9LGwxpUp6v8hjeYf2l0vVnC2MxObQPmChD7c2+UW4UXQb8yUnB/zocTKwqEmv
XORSarjqInGq6YE7yzdb73td00DtFU2HZDK7nY6IO0xNlYTjIra6wA0UdcshzNPPSXA7obyOmxbL
PJJe1X7JGuaDDB5HaizFNuPKKWFcbDzD++1EeriWGP8SXD57uEp4QFO6Y4z5j+vUH7Uuf2AF3yKl
L++LBZDDm4Bs119jZ8zMWWhws2RpJBwOreVhHnf5pFGiwNjEZqkd6uepjvPr6ygpv1PVb9s78mZf
uex5bO3Xj1Glv91SPyD24PVay+d2ci4Z11YKppa3eVII+qbLeWnVelNE6wN1wOzOlfsLngWfl278
AZQw7gxmgEWGe/5cWAQyz0jcNfwl6dniIYYLHoPXBMSP52vhjBc+3CAr5TuYGELEztErRHWiGuMP
ex2W8o54YAVHvWPRXyT5QvxyJb50UMN76ohIhwT6Sbctx57Rf/eNymNwec8uM7fFnpNU5p0E5OoL
85WluKvgSvXifmz2MPomPhJ2mwjjH8/1uS6scDZmzAhxkAt5hR1cxMJs+2RZoyUJMMli44gtPp8b
2yi4so/OZbK9Mc6n9AciC090+qDtKPjwLLrwSljnuQfRb8m+nVQc84XaaOkJwMOZF9c9Tx5PFSdq
pS9dEDTvjJoTlfEe2cYho3HGHv2dO9JpLLLy4Dv9q+3k4Rl7OvZvXkF+X/1Z5zVO5jmY71/bVykA
BMOTGy59BPqjmQgk+UOzRftGTZn702IHRBm7SzMZT5M5pAwyIU8CykCTOvKp6Qp4foAhNY+kOBJK
QV0qwS6dWB3KaDqK7fwDTiHOrWJsdjhgjL1wnR9Rv8tIC536MPyE3z6dHJfaiEZTjNOQaoxT4SJh
a1JeMsNuP/aPMiySfPCgEjjcPnA/4LRl385r3PQ7eBtZAuqIhkLoCrRGL3qbidHdTkP+KsybHDJz
S+Brwh4rGWV7D7HFOrVyMeMCAZjOBv0p23LdC5C/8YQFmh9TiduIihq6eGZNr8t3a70+dDPP67Eb
eqYLCsW55Z1BONA9UVa3EJrU/T+zfJKfLo9cMktCsHogg0qUAIzPVrzhGj9FuvJ5aL+0ns1+ueMB
tQQ48ou0Zmq00LkyI9/LeiUV0hnLls6edAjFs/XdeIk3ue1BjbbYYxUtdr3gUB+r+U/ZWf84RAri
DEkjpnUsPE3iVwfx95iH5s/MNG/aR6jw+tokrddgxqLxzl6ZBktwrTsaKCg+01SNSek81lZ4c5nI
MVxRZND1JZoNXnOvpikgHShZUABf0IK98OAjdqvQT/gy12zr5z/a80BrzJimHVkcPeEVSdviFhia
/DEbeLuaDB1FuBzEmZYNhbglHRJlJPaj9H9SxkiReprH7CDrfTSmF44DesKIK4/T/KlY1m5F692g
IGGP9ccE0h/fEXIIvMv0Zw1ySxYNGQaCzqRxiI5N+KGy5XkOTEpaJVD88lIpG0qygxjA8JASbq+4
8PNeuET0kya7q9++ubWakSdRAa7T699qlXNi5OKTjOeU5O5R5AHmejrzuNC86FLfxx3WRgx32sFT
a07IR9m47UMJnzjM+LCs2Ejxwm7axrDiQAumJPyeu0wEXAFyKif4LIEDjCv//qBfWPksvrmf5vRr
4ighy1A/UP8R0jiA0YVBo+D+RHB31OmOa+M7OaKA9m//pQFdkihT2Iwnj+PodIcmQg6LMBawdX9c
vT67YqvguSrG1/KDmtKUVM5lYCYuOsFXEKX2GFFJjMMHR7lQr2LGM5HyPCbymH3BrdgRBXSSmV4x
Xl/3t6vTr6zxPvLZmDeNIIgRtXcvSJh45FRy9nsbZeYjsEo2NV7+0ldFzrcSXtfavDPM/WMJXqUC
VEqs0pHoIc/Fopp+q47Z0+hufjo6wEyGed9aFWs6HhBsn8kHRS5J2lWfIqM8YtuXiADDg2AC2Th1
T+tuZLjnei7Pk8YQbYmJpUide5RTVsQV/agmxEtQrvIpAZh6rNqmOV44RqtjNRtblEwIDkGZEmBE
gKptqmiLLtxaTDc8l8pDJLEi9D1xaRYs1WFGo+NeDQQn4ks+FMeOZRbZbVaNJVgqh8/t92SvPFBC
CcKlBKJE3h8KbSP942wM+tQDYnCq8f5ziBZwBsVqHTmidCYGnZX9heQd1B9Nw6uz0MOwflqO/ZmG
4L3swUaFmsUNR/92Fu2T0djpIfCG3wEOg92SjUccGLiijS8TysbBuHtnFkKjG3O8eo3b7Er3OlHh
dXL9LW5+Nt/T/DYb7ltaVs91xVNaBLNISEUVMQ6gqBL7CiZKjNDpwh0Or9hNwHYr24wn6pTjtZ1v
A+SFbQ20Ni07IMXlI+u4BwWaFwRs/SZ7zjRMGkz8BlaUyumjbdhWAKE0NOVu5orZR9mYBM5dsx34
2aOPwG2IWUO6S8a1ujhW8EmaOulV9DlK1unFQIltf4eGrtZFMTh6egr2do+bMyVE1fbdc9fRM6S7
VFEv5bxQ62Y8S45bYGHTDxExzbmcuCPyae9FbwIz6wavE+cyyoGwpq/U4XhqwV+r8IdvjiRubfuF
ddiTMuwnw2seahLIXAmG+2t/UZXzaHSePkRpfjD5FkREPgLffIOMw6N0SS+8j0Qh6JMgwwhWB19/
4b/4DZJHWUzPY8TT9W/rh+ifPW7s3ITQ4uQU8ByBSLEELUpmRB4rMrZMmmpb82AD3VxNHwt/M8Zq
TuQQXO8V3nOEz/O51SAOKhuicJWNJ8sOcMUGnCeFK42rP5aXurRq1se4NAY6fwHEF/SJ2ewuHT9N
0Bbsg5cNj9huHzHj6iTX+tau19CLRT3UsVEuKQyG8Jqb+XAiiIIIg3V/llUaC+dXAAbugq60r9wu
P8IoOlm16vYhropN27IiICFIc/TB1TSpTgZ3xCl8LyUeE5WmDyHNgpcGz4IrKhpYWFltcKcCBtZy
V+FIJJljIzyjAA5s9jdI3hNtleZNWBQeDPWjtSrKxrmI6Lx8G/KCJhITaXbxCaZgwsSc0r2yFxo3
fkEUlL66MVlJJKXYMIKsNje64ltXAspPZAmpyjmpqTj2dYQqCFMctIB/1CjZRYW9ykZOwle38eHK
bVh6u5vR7h9qRWVhxdqJlFRJ4QXSDxqkGQzXdqA30y/RpvjjctcMdL/3uLixujuEw/TZROtynrhL
R2ZbP1FDyMZj2nYdXaMTJbTaYxcvDerr1xQuo+E+Yc5Lhp6FxKxTf8Nmg9YdybJoKrl/hjmcXahN
Lunbhu9D4R+UdrliUUxTWZQPzvyra0ux4KCicuXox0EtcMHN9EcEkM0sSluVLqKEdQOFXNb4mtv6
t2Rwu9DJsqNn/hiCEd5qbjFbh5JQrubgZSpVIjT8CjgbF8aGZTCOwOpZsZHi/oudaMeCNiiw4GaT
M/uMCNAEWCTPwjbP9KUaPvAPfWM5hN5YrNQ7to3YEyn7Y7k1Zb+uOyVFR54iDx08GEI112Wunlvc
5u9AoAjRDjRMtmNzszXk9a7J1VZ6ZrRn+cY1BjXsBeR/oglqQQATRwCElJ4Gfrtha4HPlPO5H1Od
KLyxQvbRI/fW69wvn6UDC8uyPsZC+Vurrk7ZQiNMSAVj0vcRN5v6YbHFL6PhXTbwv9dB/sFdkmps
/miUuWWHKad7uOJyzcMORa2Lad2yQPJhk4OKeZ+kN7nuXmlpuKv5QXGQhvGDj1UUPpg19HTsaNto
Oqir9V5UKXo5N5NIdbFu0wmSTnNDPOfTCPNK2/WFvF2QZP7LgDdhY8/yAeM6XtBwQAGuJy4e3tOg
/S9CyMlAjmdm7mVkro8tq4iN1fExNQ2QZkN2T/NvsDibGzyf/0ymfWJ9NeENZSpBko5k+B12lD3c
PzCj4X6Dt/rZzcaTHfZfk4NCMCA8weNTdCRNl3UZs5sVPZdm51xKlwcxJIEvN7RP0mrnT+SbRN1H
YZj17muRPUKBpNpLOAo6Xd0daADPkpat5rPfpk8Sdv6G3Yl3UwVApIzFXVisb4DKabET95dxrgk4
Rd16dhkjNpQG33HivfFsZDUlcxypXOWObGJCTDENfebOdKWPcL7+/W8opPN1UP2X0Rfi8O/fFLCY
gX3qMEa2Cm7mfTAquTuM7voPRiTvlMum2qeDw/117sWTykYYcDiioG6szr4mzUvw6twzxe3mFaER
Hnp+bBqGIx2aw7OY9ficpuJg05BQKvEKirq/1usWQ6y9w4FBH0gGq+2AidjHGTl+5I11onSZUdAp
84eohJJpUMETr5NtIz7x7ZwxULFGzu19NNFpIkYUTyebicPdbx56zA5upeE3ulP2EFKiVBv2AxBp
ccENdO0bmmerwLy05EgvdMp99+tEWwA9icE0bemMtPeAqHZEKbLEZqFcr76KQYcehqDkmKeuOir5
LqCWbxFqrg21T/Cf8FVCavSUwwE5tvDqAESNEfQ33Ir+I92vbzmOpFsD9/RJC05Qtj3uONsvfsUe
izcBEYN9EW9F/81O8GjUfsYJ+5XTqoyjrSBIByWbIq9uq6vMxlhK8rdYuMQV5fCidfHDYEsTrkXJ
K4ManefLr05zc/fa6m3pth5ZN1BWGGrnCSuppHDMTvv0mLfmKadvqWnBOmKdjvNIZXuvGZBiaZu0
BqhdNVmr/Z3RaTY0Tk08RPJ3yB8YHpxm2I3m+GSMjNBZOwbcGutY92fP0ahWAA8Bbr+2LfRuS7h4
R6G1hNHwllvDRGbaHQ+sVDFHtBmwkKleHxXIYgSSm+tPtPcuS77PzeEH1b/PHTbgPVu2a6qi/ACj
kehcO3GpLsdT+hPHFMXpsKQ2S7/WJN0lkKTIeQ0crNLtCPAtfxETARSO2ztKCivQ2FPEIKZh5y7h
K1HDl8LryUUHFG3WI/tMYLpPMuQ1N6aWrYFdFIlbOuVlrV02CoPRXMTqeXEYgApU8sI9NX2YgwAT
E/rRrhIsgY02MXTzc8y68rlm8hwD42OslvowrubDXJnsrf2FAZL4BAKXx2RU3mDdcscsZwKGQAaL
wHhn+8/w1lKGBBQ26ejc21Q1WIiOUw0xzZSQl3Jv3zL2A1YdKSymwljMSCQVIFE8bTSbihx0g6h/
yWhg+4p6Rq1qrDOkUImhDr2HiUOKUu8sia2CtiqPXDreb2faYwakSN2y8m1794ClyEYbGzj9fcy3
koCs3ob6b2K0+CfM2d8GhaUvf3/REPT2RUUNlFBUejSSTVfTAboe8/GEn//I9V+jwzLelg7r5Eh8
kbTKaUGmqs0u1dXXXwWg5G9BUwrr4Fs3Ky+e6uEHBgIcnqO7GyKQOAQEwCsV371F01PJsE/TdeHu
tCyG60RFpkAF6aPlgSXYzhSq3bq6GrjL2HD01ITqoU/arzwQuSz2w6LfL8W4CZmUoZNdl7GPXqYx
/RMsPtVi/COUpPpESSIvkcG37vr7TcjUu/rcMHz5mrxVunYgRWn4oyabPZVeQU4bRkumfuTLDxhb
0+k9O9nVQshOaG/FPm+43CIiPiP5+rzWFaW3fbUzYTltmxxfTweRDhynT14L6Om+o0hzs6iBkxLV
uJi5KBC1YTisO3vLMYwi5KEJzGy4Crf5Ml3zcyBoisWm+xU10dPqzgayQf8yUW6UzIP4MFoP+waU
cF7WrTGmv3lp821TGCHAyikOAY1uXFg7L9KcXLRB14z5n9BO6eXimS+Go2m9E+HCjkvFW6BoJxH+
VHBB825alS+FH6DUDw3Ne5QWINBvDG7TMUzWx7wuD5MKfqz2D8uV3wTP+VO2NHuAwkP1UdEtyFkf
sBYgI0/77az0Faaxu3HHpsKQX7ETVR8h65BIoow9ZNn0A3pkR40yBLnMwaO+Eh5bon8GxrmNKdVD
J7P3IvgKIZCjD/pfI/2XOykBYLrGjlNyxdtN4Mj3t5BU9gsWFzoVLzUAsm5V+2KZrtjZP1ID5VbB
utuUngKYtfKX3iRcJJT0TJWLlxjl9NWg02wa/YB9Ha+CwmBQg353iB2wDcBMZFcrbYkFCjq/vdYu
DBDStKZSV3HP6LSIqEwIh6LRiWYpS02wPElhHGyyKJsR5rEMu3c/evPpWgZqKwYbMWuk0kaaMpky
8Vpm2X4ITDt2zMC/k8COGNrOVeB9lGt4LrXcoO/HtTkQwzLOslufmym83hdCYLI2GISp42EUSgZD
fRLn/EgLCbfVCgmmOR3sSGwzgSm+pEWZYrT3rebOM0xIz08bpqLzXLBhZhOW014ymf1xSclquCH5
xWCiqYrwhzHrWzRfytLX29VEFB1D4zU3sZk1811cWXL+wTk6ArvGggv02hlYxM1XOuRY7VtwNC3n
V28/0w917a32ApyMC+RDyO+fOWpvlRjNycttCxAZmGtuNj6hbKmOZSDhWa4AuoGH7ZvBYveH7hnl
/JvDMsWQdPfbZEaKb6M8BtIqSEyVny21Gq2TRsmScOuNB/RNHil8rR0W3JvQ9t5XTbtc+9MxUyeO
yBPFqUNiaoRmYgfmtbzvMxvds9FiwtamxWhsHjREUJag7jEa/F0BqWpj1mmc5+PDmHePU5C9mbaL
esxixp2MRLfVk92TdwsENl9gmhRKPxF2Ke4eF7Xhk86iCFyL6qmSUtwaaK6Ilz7cQxZ4aAf81fj0
cOOP+a1fybmvA0D/0p0VENGUBlGtzrTGnNm71K8DP81+EV1OGY21HaxwOM0et6e5C4ejNuUzRz6b
IOW/1024nhyqCHJJtwFk/u/KkfZO9u4bR0R3gnPJbAT+NSCaxntSXmFuUwdebe5by0mYrwOrDXem
NpbFc2VXh5ZNMK9uhybr1pTQs6Ec5p2ouJBSgvWtgCcwdq1WUrVdzX0lAZMAygd0RzrWO9Ou7b3A
+hJrfZz9D4ie4uDMU3NyFkziCs4YyanuTftATtvRKt76zPyCokLVvcYyF5ojZoRAy4PphK+N6BL4
PhJoZs9nviDkhJOY7pLZsmMbXkWy9CmUrUjd3PmfprLcF9pvWYj6K7wWllfW7PvJHEFnC0OkXA/7
ZL6a176f5S1iubHY+XM582RJpc0+ExfbUEyYFJoHLE/9njfL/g7dsY6B8j9GwqsvhInxrKkHOCf+
mdCENBXqgs6RvTq5a2xmcKuFXl3CP9oSMae/vT5NuMovJQsJpEV5TFdq4gPXIIQ3vLKqNh6HHOpW
o6aDOa0+bj2KU73cesTSf+wcXhXgCd9UqnDErPaB/tT+CvUU2FsOTqh/gfwynJVgOGxZuefFXB3w
+WBzJIuE+NBaO79Yy8tU51wMfFgoyKzmxCXbrelYqwO+d0QN9SkfXSrDWhNXgBuRVXSwMNV/ciqw
gSUSE1zk95yFv8jdUUbN8IQ8/+KZ494F4+uOlBtXEoAewchrl/U7Csp2eCOYmQTGF9M6TjyQWFq/
KR8ZiZzFfe5XBGj982iu35nhv48rhrYSZn3zbHj4CnAJeLc5Q1hd2HYEcqB/IIJ5XLsicTJxHLqP
ycHAVwTgcNMgeIadvf/rTp2la25Y0tJAJsufXW4dXUtT8wk8vhmXKilD+x+7Xb1t0wbl1rdoMPSq
MTuOxRgvJLsvQd9ziNwDiDPESACEkHZ7bD02+wQv4IPncKDu4XfQ65WrP0vRMpFm1cnsHQx4uYcn
qDsYcij3vufBpTXVTEHDd1suwYH8bb3xM2JAGj/Dm5fzhbMoee2dRfwQ4/gBqGk7g4R+DnK5bcpI
0iUouHp7KcqHlbPi52LdBE74qOsmiMkdtMcm4P1kX1DSdf+CP40Z0m9/AxGlaXNoY0PddZeeR2hO
5fz/E1f9Vf5SjW7+9P8zhOEvWOFfQsP/T+CGiIqZ/5P5/vrzd7b874t0/tv/9b/b8O3/hF7o+hjm
bdMzg/BfaoP7H9PCTG+6uHdDy/4X2mD7/wkp0oHM4YUcVJbzb5GObf2HawU8B5/nhRfStfN/48LH
af+/Nn4RCEWH9G3b41QiL0AW4H904UtibfNarHqH+bs7cZsQlN/NTGeNnz0H2fTQRMlaFNm58tpH
vPzTkx8uAtsvXwLfomtH0WLTmvvAs5dT5N/Zo7QOBoXAjmi5ce9iXmXjtDBHcS7QvdjuxL2ogoJY
8wy21DyrJXPAdk/0rLsDVz5CRwkBnHwPqd3fTqtER9DYxwMZPE5FjrbSDN+koY3nHPuELd/L8sc6
L81zkZP7mdEV9sVao3WllXcJp6FkjUgZjb2UPA7nY5rWWJFnNBoUTZr8Onr6VpuFp9Bm+sh3yo4r
DNax1WbeVrJPfAGJhwMbRTQzwuIL0CK8502YDfnHVYZj/RkZ1blzc3iSyJIH1+LeGdjvaXbQeg4P
tRf8stefjCTzzvEjLv/FQVO9EKN75BvrCIHKPA8aQkgKfWlJiz+rZswRYeKiwjOgLe+kuq5g8/rE
mLvhQtr+sTX24SSdRCz2u0HZSKnmgwmWYBG1HfvcuB6JVTYVOPW7jRtxEFul4E+xpidBWm3f1flF
OJjH83S6z9g4kVK6gOru6mllPc8F80kx0pcCzsg/hn7zrjsbBFAUbkKRqdiyBpFgDS2OFR/UZHAV
qMI6vUE5SJMSi+deCXh8C9NyJgexCzLx6Cv2bdQv/pkZ1mKWJTgw66VJWFmwxCyItEv1AxvfDxFi
7GIRK3XzXYv6kxC12KYlyEe93Nm/M3V+Ac6xWKvWTPz1wI5ZffOyPIRW5r5ZvfhNJiE9SMC3vTOw
ZhbtsCt7dldO6XIRMmxw3UQ1ts79Q8iCA5SYaVFTfCck43khBI0Xqg8+4J2E8HjSJ9o+n9A2g7Mx
GBZXHy6XA50HwJDlLrzj9qoAZ26TOXAKiBcYun5h3UdhCLcFaKVdkts85GpeP4yyVsXDrweCt1jn
xR5OrS8jwvndsu3YbmBR7JdbMQ4vTa2t3eRYn50bZnAgKBxO7Qj9FjyZjDob+cwJbyxMPwDmkzk8
LT5zj2UGEaRNAqzZ6B/mJVvfliC4YKaDC6t1ewvX4Fk40rnQ7ydotqucbaYX+6AqZhCCFmZsY317
aL3xEWdLvOq5vRgEY7WnTso07BPgc+xWOWQWP2JEqK3gmE/eNcXH8zKEqkJcs/Zd4Jhc4Vfrv4g6
kyVXkSyIfhFmzMNWIKE5pZxfbrB8QzIPAQQBfH0f1aZ7UdbVZl31UomIG9fdj18yyNV+XhpcE8d9
38yPTHGyd+ZJ3+RUrJ5tPtINrP+wN/vyANk5NkwKrPsVamM/49yYmU+3BDH37IKY+nA6bqmC8UJF
GCQiuoe2NqXByScdzCWVPguX7/nVYov00Du8wmh2DiHSq185Rz3oBILErOK2RyWWbdkcZqTfq+Nh
PVZeewJOnu8Z6cBh2TI/MrNQRJ0Oh2ms5V6rpx3ns3FzByzQemNpEX0f3OXTsbwulkGdqVFSrAmO
DS3tUq7yj0iX9ABgkdKVof8gcojbVD3xMACHO+sVm2tezsdS/K7Qp2mf4I6Nvu7libkHuSep1wKj
7sLpiu0SP5fZHatD7zbueU2pq8cteaP1Fapb77CAbbyRiob0iY/0jImjx5FroJb5WCTyxI0w2Gxb
//Hake4+85lkXUYHNC+cVe18T6jTbG3CsH4Fddow7xOngYVoOqn2umYmdwyPNYsH38LP3d8GUxoo
ApiGuYHjNOckgCnW7fHAmM8tlPK+tcxzqRczpifPi7ugyC5eUIb24H1ZcOi5h1nWLausFzI/+YFW
AAsrtXr2RzVcdFGAR+tqzFRy8a4Bm6GuW5ynnihSWBgovrZxQiwxT//9t//+MhCzZjr3ydektbnH
Mr0Zu754GhDH0t7yLz2xZ5aDhnpPxDN12EGcOl1LiwAbaW8qLlDlgxdPcM/kJkNe/wP2c0mpb461
BGZzCCGM8PTj1DIgJ9IW75bb2Vfp2WZP0QsIk3NXjNfWvFuBlx+KHG5ara+oKkmqduSORwpaAw89
YTkbOe7EyqqHyONBC2fi/DtLLldrNrdm3/7L18HetRPkTu4voV30cW8LPSwecGbSOJy4SOukUEMf
JYCXJ+9mu22OLeMI54AP5E7XqUllT0A17kvna2cj9Q9QXKCF2qcRuQUgY3CcHJwOz4NBh9n0yldI
2+AjnCNKPI5W1z78ifRg6kF1AnSoRetCH0Wee7xF0vfVaWJWxVlEUoGegMU8s/37xH6w8P+yVKg5
H/gWca+iQBluuve98YlsPM7O2Q2FU/623aHlUm6X9PL+qVhB6ZTBD4n6GMvyTU+/h2XHte+yNssT
2g+lG7VxlZX7x1ot1n+wKDVZEqBmaTpplKa0j9CGPf9MkG3dmv3znHSfjvTpt7OGfFs0M1CRzu7C
tAC4a2Xshl37SZvkF+vW7MFv6Rh+cDgwyj2APqSmHfFJJW1kDBxyDSimolwJ6JSXVOso29JPk/K+
TfIlmwa+32Zo9GBnds6Rl16HrSTA/6i3Sbz07e92XJZdUlpI2N5jS0+QLQLb+j5r+uvC/RKIhLvj
jS42Yn1YvH3vpjnspLBzpyFHeUVzWAD+H8jJdtDr59VusnCwu6tOjR/1WjQ4jXABN2NvvuYWu/Sg
cSVZb+e352QBvcPmSeuNN7xx8Uw0bjNn+rjV67+znbwaDb8yT0eJpxuOsFJ7hf0TRCTT8QN4atyA
js5DPUUKyfMsBhErQlxR7HUo8yapyeNLOx71QvovYCczgKkdKTOdjmCQ9uQtNgvbKyvAQ51Rkhy8
Nqv1lStB8sN8vPuTF9ucSfmluL59GdxpkHuxs9fEYU5kV/SeWajlk8HmvVAHiOEevpoV0y3bLGl3
Nj4Wa40pMfrIKrYJqsZJwyZiEdAeXQCvqFkfpNa6ndc02KCskfXIpPZZcZN4fYiD9snFtnw6qVI6
ecw3ANYVNuwEuZZ0JRZH/QIkYQhdbwUgpGZcZm5Yjt6+MVlJ1i3qlQg9pIdKeQ/1IEeSH88wefbo
oflmcrB38B1GmSMWosGMppExXPXc2oAtbTYTr6yOpCqE+l/OjCURVo0G5CLttx26JTTVUAKNaSqS
gn7zrn6TR+MZHYdsazjlCc/1b3Bxn/4D85qJSDfMvwE9hPwhWTYXy3vx+EBatiLHwfim5JZ1O/Nl
U5FPSRLj07KTNHab5MXJxr/AMQz6xJt3dkyvurrx5/8L/PeRa6+AU9KHoBkST7PDZFga5jZdfpYC
unGn+1A9GnhDnYRinEiIG4E7g6MpjbCws12Qogi77DIz/YCd6cMBfhavc/GcGoAA/HnbzOzzRADQ
RcvbW93XZ88GN1gpM4DPDVh7JjizkZb1TtTtyfbxARf9+DSX8Kt1m4UFjX2QLQnAsUpmQrqv7M6D
7tur/RPIMohMLSuqgPK4rJ7Yc3sOwxuXBKKjNJZ/erIA01K7d+Ltv7xHiqPwSISxVb9CgNp1foa5
nDRPbPcb30FCKubqT59h/Us68wt56ODoXXIsq/o02wwchs5GHfsVtAXqg/usD84a8BjW0zCJhJb6
sR585vQ8XCw17xOYH4dlMOIc2YoKdvKZ8LFwO5X/5oEUXgXKZMJZU83q1ObURY8w7iMBPg+zI1s6
l0OWL93yQZMgSp5CAKxl5aG8/5S61UeQyZfIT9znAsjN1vEI42S5QJaecLuX4dihqSQ+ydzgswuM
PoRg0Bxk46u9n/n2pSmtGCQ4BpI1wB2lOwsf5HioK5wiec0LodKesoK1csmcaMjKBBOKEQB8/UUN
k2Kzmn7QMrhpWLltxdr+GRic4lYww41yuhtZMfFHJFqYUDNKFcJvJKAXFHxeCRhRouC3o4I2dDT6
56KiafgpqrdAkYAejOCTtmmerAWQKN0uL+U0UTA8zAUGHfzbOmOcL/ydpPMtIjTXRBXhzs204pRb
xO8gl1FbKXJZEOnYmGHTtnFkrqaL1LqzKu8baBkOm8etClV/R7Tkpg16FQ9z9WaAvqVfZNkSKvF3
Xdgxre3ggc+hBAoWrryZtp7Vvw9m/UVL6SVLwTMk6asFEH2X+RhAfO8v7V7e20wmMS4WeuREu5wy
r55DtmPBcZCm9XJx9Bkyy6je7JkzJ7W0jVIz+/16+HDc1jlWOQ5NIoTs7twj5DPnw+VgQDvaQtHg
bYIFDKgLvxR2xuYFBjc2E4PwjtRjjdeyvnBr7kaW+tbiuBgDJYISdlIzWYJdMKR/IGQ4TNgOG9aR
xWO7Otnzw7GUd/z4K/GctS2HI322W7lyuslh5eqF1Z0MgwHBrdJUvOStiAuq6XzoRJuCLzUpq6ze
rRjbtqLKWHfPxQfCUBfO03xQSzmEUC565BpnLwWJEr7RlDbymQAlcnBvfLBKly+NQWViTK3betIo
wo2Hxh6eTRCJ+8F6MtZhvyBTb2ubGnlYMxzZ/mFKtUPmZgVC5bo13elf3RXk8wJ+N1ZbtDvf51ii
egGYTiXzHe1jMuoaM+HoJkFKkvVcu8YpwS4yiKzfU6u2A8g+7/oWNc4vlTzXLH/rhkIPOxsU1CWM
9UC/GOnB/xrF78KdnK3s5T8baSFa6QsXIynO/tErpRENzFYiC0oVKhYmas4UjYpXyX9fs8ezP2UD
O++CEbifxc6th4OQrheahgPmuMM+ls6PTfCsfpAHFTuUic4CiZEib3/SoKbrPIXqBKqRhTiR07lK
mz1cOmDy+cUM8KWINx6BPCIrocXr2fbkeqPW9h0x5COD6PhSiMTYDpn+D1f0j+tgztTASWxph8S7
lKYoGiliTld55oGJGc6YKO2jbKsrwQv71ozHufCqG0Wj7dHw3N9l0J7MpWgvSDCUkuG+HAzvDUci
tHGpnm1X1HtUrRB1b5m6s5MWa+RXgsosLKOaZ2+TdJHHEXrJRjfN7lDlKzJj57zjq3c+smCCTQdt
sLWqX+lVwkQ4L6X3PrjKj4cFn+JYmVs8JstpLeyfpvHIEAy2cZ7s6n3y+/KWVPmT10Ix1dO23SL8
/Zg+2g8aNU26k/KPNcAWF8zhBVFl9vuYbp51O/h1vtUBPW3WMw7Z9Cg6Y35S69HVSX6UKOA3sYgX
UP07yg/6Pdon2OeV20Evq61mTcZ2rq056mzmPlss1r4DGx9Xj0v8QAc0yldLyqYv8YrSqUya+m8t
U6yZnvbkJf6PrmN5aB9ukCL3k1ikpbNtDIXlxau6kNmvzN7xgrzrDd7J2pqCiM7sv4XXFy9rp1+M
8fHDyNmM0UiH4zzINwF56Oq5KCAESZ+7ouAuPyrjc7G6PRuFXVJzfBmBJ0ODGr+LrlMERMv9Q7z8
05JX3WeaiFNXWgfN5saRu+we8pbebpPsVQglwdq3ItAjrbCBwyy8qIeZmzSJHLxn4174dnqiK/sa
aFxxa1+U92Zy3lFSjagzAwwb9iMYUM93CVRzIwqPIsTFP7HG3KVWYsZYR/jzrdgVJM16iNNnb6Gz
x6is+2KByM5XHR6YxOzQbCvrfbBt/8QtK9i4E9ihorO1syDaTRnjch0U3DP6f7QFEdlqeaQKEVqr
qLe2TXnpamoeZ3xtn/TAjUvTR+teC6LVtrlPW7BLLdcAPvWWoXExotREW1rgXDyVcA5y6YirZzyM
Jf1g7Q34ryH3927fdGRq3QQK5NwFFEWZGDp76189o1oqL0f8N4ovpfUfzEhvvompnmtch5uCM043
REF8zAWd8fiHJrL7m6rO2ZLsWEI9QMTynRy6yDw4eCgZpmucYhuTvPXsyIYTiyVFiQwxOt8MvKGl
XPc6tUSCHE7ykImjzao7ova3p9ffLc2COyrZ/6pltBn8hj80JZCKDTTzQ7Hio1VCuw4WDUdW98p9
Z3ldaqqpkzI4cM3CDp2twQ4XR/BoB8Sm0Yn56sB+BMnNhEK/Qn8yrPo5WIYvIostDO6NI514Uetf
HFE7s9YPqaTlq9Zey1F9pqDYV3vbMgXQl3luZxzIbfPLqm2cFChhxmTdfS60rqe9wikhvZ3vLcCe
OYw/Kj7+1nRttUGFgci6rzOeuKo4G9of0/ultT4UBvc669VZn9x4njSSKtTmtdrIIFyR2OFgUsK+
+xMtIgHjZt6Ye7OkGoCgAr0iS/pTBfOp1+o/DfPdhpjZHQZtzspGfGYa7g26ZfyWS4XiKBjnhV2t
7WE+ynP2y2FV5T9AUNaHyGd09rVOcTPT31I/umUgtb4Gc/4tr4vPlczjI9Kkea9gKG50p2EH9Phz
eA3gD9nSwLUM5Q9IQ3IRvG0Fh1ZSuwdllD+8zjFUW84dD/YBqy1s8rX4nc6QEM36VPfFbyCH14zl
OK+M4C+EnR0pjH9DYkeJ4Boc6Oy8apX/rr2ay73F7b0kgIxFJM3ww+Eqzb8d6YakOSDileLSDXuN
jO9U5/XbbNtPulzSJ6cN9G1P6mhDkUs0gS4OXVufGJTSH1t0LB3zhECQy4/EQ7RJ1fCZpXxrkvo7
0NlxKT5am0BM6PBhLWlwnLP2Bv8ES0jNJ98UKT91l1ynauRNzO5Otsl+7PlggpWywIA6F5JxxUnN
enHyct3Y+qw4WSIU7RPA6cjQsvSZK6d2X3Dt7ZmKWWdU3fBUqzYAvmxiwOFRhjXdGQfRMsU5DuAC
skrrqX0gdYuJviVEzSiTVXvWYI4+IsvfPO7ecViMMVx6Jw8lHx5fd6Zn28K4gsYeWYlNy5IREI6h
GyJiVH74QL1kT8ZUj0TnNEx+pQjNltStI4LsRdGsQAagFJGm2gvG4Plc1oYi9IOtXlFAHuUPRO8k
sTwqD9bgUlYvoidMo43Yc+bG+wGZ3V9ht9wsUIIR4ah/oymT2DMLLhGymLbVoFwKMKYp7IKXImvX
mB6PQ0bsaWtjh4WAUC2HfvFe/cbiApWNfG1W1lvCc1n06ZN+4d8lWL02glsY1X0kz7t4Mf2w9zN1
G2k9DpeyoK6w0344+a/sH8rDWnji0LVlwESLtC7SNj3mNd6zxU8RGFYwipaxkkSvbDxBWG6zNjd2
QVN31DpTnxBk3a0wzfbYs5KfxAibMs+/utW0n4LGIQBeQFmxp4CejRc+isu86viuHfTvyl531fIj
lVkexSAf2JeUipM0m3buoD1VrTudDfurL1m75YuPp4gvGexMV9niTvaaFEZAuNpX4xZH/MUSeKz7
JKPQsS5rnr+COzzKO8VZ/k7gqztWFYIA8wwWQZzstbe8mIqoaA8Yelsgex2JBV18fYGJ6PY3asIX
dtwbsgLtXgjX3BKttqK1Nu/U7S0HU9e7U/DI+jAR/NZJ+5bdK/D4ZtvrS8BZCog7m9270gpKRSDw
DEV9TgcyMoaqo5kfqiZ9e0ZtynBH6CxTCuioyazvgjr/ZGV+6tKUAqos+wbNAtHQMw4dL2TmCXor
Pn2eMIyivEJ06W3XXv6qcxblcC9s4d/gdJahPkx4KanNVc42yMHR5RQG7fvefQJoiQWgaW9d+Zo1
+OVTCv5iXbPhf/ZEvmtuPRNLtMUJ22bVIjJpRGvs5K2E0LRhAYz5a8ToyX92XKyGEmJ2QdABp6rE
4As2I0tQLrHQJ4W+cwZs6oVLPEspZiz7Q/cxnNo9M/xQV99681HmBqWlj9yc7iACFjfdSCEz07QQ
LrACufqUtIM74Eq82rJ4aoSzVRRd0R+UXebK/jIDyByi1n+Eo6Z7ba509C6r+W6N8ggq9dSUwNkL
G1duOvYXCmXBA/ujcwKqv2cjrcJZosd1dlKGwDmdfUfx6MYaZ/5AOam4gKUXr5dfi2/qr7VVv4PV
jDSz6b5l95kVun0qEwgW1tgc57l7I9m3HFEuD6vVmztdEuZIWTQd2k7hRzSdp4Tl7tYeo3yq1Nke
vqrgt+wJv1ULqpzSuhffvBvVXbVUQ65duq/rhMQvZYGsCVibl0mHf1zvfnMeiS3vae69+MZaQU57
aPU3WzpX+uSHA1/rHQ3cwCjR3Bi0dKiHmxQx9pwL45S7lR37NjIbixgiU483VeWwTWxL7lhAVYzI
XPtyp/fafNQlDGGG9Hjl1RhTSI8duOlv48IHXwlHR2qyfsEN6vcOrT6Ru3TJbaSxJcz8iWL0udgG
XBxwK7J3mdgD0AKUxLoeePtBJTdQX8Genqzov5xbq0nyEAw1t5UCAIfeIEmW7Znr32Y0VP5UcZs7
B4WMe26OR2fWvq2gaV4BToW0jaqDzpsF/1D1VDVsayryCUVPX2ol1zI2dezTgnI1GlLydD+aBcRr
pzJx6pULFsxhxg7OzzStyRKNNHdG3ThQYgvMOpzTdOG5UsSEitnY9gyjoNH54M2ZBiuXOL7bg7Pn
E+fH3hVzIf+5UJUt6yEQzY17G1tIE1BjVOgOzoy1XzxGyN44Jo8sy+g/XkQmE3SeTWhU0jzbN+B8
6y3AfvdE+h4P2lxcs7S+uQKROV9cxOmfvJCcrSlXgRxc78Yh++itMEZKUNmbQMnhQWQjkWJNZuyM
YjxQk8n6sGhXCA28v6bJ7OOZ1LEY1jpWUt6Je+EK89x3VuMmT5DCkZPuO9/KvlOwJFFevwqznGPp
NgirFsEaAfOAdPVI0PzBGWCd5uZQqI0k4yk+D5NhXaFaSwonOpMlaqFFrk0XVV9Y595IVnIwI+mY
VnX7gdf+SlqHW/Dwyawa0IkFL3kKaDjoIrYEFjb+doBZPAKFGIf64HBEP3bOMYfV9G2O7alGg4y0
JggOpAlMmrKDic2Wrj/l0OtCUv39U+JyA3O7o61fbM+uttL3Xm2HzjCzwY5fLleDetRISgzSfoU0
tC4YHvrs2RXFX4j5eVj6no4x8I+WDvmhq0FmrAML5dlLoVcoMW2kW/xV3Xx/vF4IsimuRfxv5HHI
1QwhwfzVa5td6rOOLz33nFTOJ1HDzaogAFepsy305cuz7TfTmBwC4dlXy2LQHuSBYeEHz63cNe4F
iGoWjmvd7QTRFKDECUccx+lAtT1iDTzZfjsAUFP9njaMc52TBl0MZE4ymluvQ93UjDWkZlHSK2ct
0cC3tQgoBPOad/NBSCNbUISZmf/lFljF/42LGSNv25lPRnpzzCCSMFavGYJppa9vrtn88rUAottq
vNkYIyCKZBF61kfqPRIlmo5Nbb4vMpVhm+hW9GqUVEXqi75JDZsCkkfetWzzWCOOUwh8E8pTSK1/
IB7xvXBz86RWQ35Y3XuzCI8Uau4fhKIR5L+/HU3trV3IN3uFZ5+nwWZGsvB7V8TIHplCCFF9Bk+t
86ImDwrOfiRT3yd44ALmKxeWhFRngCioDYwr2Sx+mko14YhjITJdW92HsZpOCVAd1k8YI9cyfR9H
7zmoh+DWBEhwwmL6grmmQB9hZ6EZL2BE2TNyDudWS7xTwwgVmCMbAwaX0jHTUFuqn4Q5+KZZ4qxT
tbItgmTeaG324eWgbnDliwk91TbVm8sIQzSv5iAYt5QS15Aniu6oQSRzNe80Uzq/5ZECYThqzjOi
D5/ZwAQGSQb6MEl8g3OYLb/9JYDh5Vw1/dnJImp/f1Rh7lJqu/erxjWn4t3MKZ9J8gsnikPvoIcb
6v8a5wVTAHY/4+Q3pR07ovSRx+xLnY8CZg+ZQs2wSdHTWCXy3D5oCxqhnctyl1OgteEfZd7KBTi3
Kv5aTuUd04eqTu2meXTlhDCSOuuhM7LhUNa8tWhYsSHHG9Zb0ng+gp28+Bp3QjwA1h0UikEtXZjX
ff/c9su71OT3hIFjz/WjBqQ27qxhfRXcGY7Kr5bIWSYzrNCvNSIup6LIDkM2pRfqwykL1IhCNkDy
4Ni4Z+ow0qxOd8qpCrIQSR2twWsm3WVLzeKnlYpmj0tXuzm5cdfr4JohPxx7dLBNPRT3bm6rl6Y2
MeQCFRqmqHMeSqrR7haVJ7dMMUYphox4HEYi+EI7GXS3szeJ+S1Qe0w+e80bHeeYf5kWRExG7Hon
RsoClrxi72LygpU5dkpWPWELtyBq0yJaBrY0vcZupfT+8FMQ6wHZccEkfCrXuafqNqBixdDKvSoh
iy1JdWwVV5LRePY895/SAuuUddM/pw/CWlcyolz1mpqOtdegS7bLlMfeLORJSBASxnLGh/zPqOVE
3Rk3UApao3YuE1qh8SMv8+6/D7If2LWCLNxWTrPc+hJ6WS3aKtrlljnczYwoSkZye++WGNK9VW9i
XzKj96qz3v77274tkeVoroh6zbcuppqcSzZnJKSzbL+yF3L9B9Qhq+IpaQ61Jbx7NfArJRevV5N3
InUgDn1TyaMTdCdf5h/J+jCveb46Tbz0ooUYwqNq/q4WxVWB0UAAQD2mZe3tSnv9EtBQMffgUElx
SqErrb+Dzhl2a+6yUFp5o2NtkXFJw/fJHPuoKd9SKb2/ZqpN5FNy7dlnjxBLrpWNKIhHjkLFdWnC
OGgpFVG+w0o6W5NtB/8rZDEahJOsycyxXURhY5dnBtolKcnoQUccTgN1EueprXj2jX1T8G+iSCb2
E9gH6RjLQveuUGHBkCaoLJSvBQ+Yg3GBK8ydIOBR07tu5zYPklMBq45/QbnL+gmOrG+qY2D7LOgd
A3+EZ24NbWy2c5eLUKnu5tEMcW08ohNFzb1w0FeOD4oIpAbsRzZcEzNFmUI1GfgwhnwMue3pRxrV
7m3Xye1/ScjFTIwnD4Je798nlz0DHaJUurXmv4r08dV17BOGd4CYUnYXGAWH1s6+5afUx+5QP/z7
iXeWk/WXeni5U/nMcCR2hB/LB7jtrkzIduAMl6PKuzsk4/qwEIbkj8Tih1baIyAfPfRHrvONM+q0
9xbzFXBKs6P7peW8L/0P8KRXY+vNVndzp6HDc+PpTyLB/9T6yMIEL4FNyJPrGNlzaXsvj8MhT8rk
y+4CKDpOea7pohWK239O4CQcPK06W3VDEsRJ5hip9JYTS7v+/y8JbVr9BGW1WniBsPpY+DrL/OwR
KdzRW4WXnDCeMuaUu6eBr0mz0bSM9NUWmbrOWCTw6C9wXFqs1vmgDbFL/gqCfUZZt+VuyNtMN5Az
W5/WwHutmtdKlW8iBwNneUtBHIvrFbrBxoJVfOsoLigCE7Ppg67mZ0Z2yQtrP43dya7RwJrEt66B
bixX8YQRTB6mfnxu6pGFS4XCbWpcm2xp42PibVmzVrIb9qFE12h6MblMZUe/dttdkjU/ljk+1biL
YiPxdg51ibu5Sp6ZTs2JcHKDxMWa4ytd2vti+O8aT9xBOSz46S/CH+5X5K3ZR5GtpbcjItqv78xS
vhhi/kUyt3xJ7W44L0315GtMhb6cEXi93EQxjXTLu2R4HSBwebfJ0GiQTQinPnyzTqAnqLddDPAC
o1rVNPAfWX117r1hJ0RE1GjwCE1Q5CtSQG2Sf9ZsIFVrwrisHNY1qfG7mp3uwpca6xaLiDolheh3
AUG8JKAuxuEewus1gy0fWfbdwtZ8aHR37/RUA3CPJP46OTuiLTd4C/j2CsPg/k12qf01AITbYtng
PqP8G16z02wxaSQ5fIcBukDpIqzCzQeSYxJrMfPvqVz8ezZZLwXdir3rN2ELZwxpwTP5ocSPh9P2
xIXmj6Ak7VyX1gzEpy8jQSj32INwjtLKG7YJ5I7t3CiN5DjrAE2mZFrnjFyBk12wutdHu7Zuo8oH
imOQzXhKXIoXuNJMpU0DSsl+gLBMhZR86R2C04U+LrhgzH+WL8cwlS3MG2e243ymT3HCiLLJkS/E
NJ9Ws3kRJmrv7JSQlMw00tw6+W5NblyDZuz1weFOZqOgptpCSqik4gfKEBrBfB7djGeyPM9W+RYw
jSK+Tfs1Cb4flqoVUxo7F+ldx/7mmf0X4v2JrMtDQ9lyxzZQBgNLQwPkwAblkWA3DPul8bZj635x
5P+GS7ueCgWtSsyxiY33eRlZX7biLAzBL6u4JXL46A3bjmbP+Yd/G/Ncaf/hzUYz+LqddX5d4mVx
5c+s2EZwk910k6tFjd8sl8GvDhm1OHf6GhwqbH5PWbJNy0aQZVy+8OzaIVl1b2+4LVsN+uAXLUWD
FuPVmQMq4Nc2vQfWGpbOQsSqw1pSFZIO+FHvD3gQu5OzVO8EADF9+pP3BpCa75XS2w8xF7wczVIH
gy3wZRQjr7TKo/qAnoniyJiXkiAd45mhE5pkT3esjrhqocIot+7A3MoAcddsQ7x3lV8VV3dUzzS+
NXHfgtioNCi2Y84DRvXel12xOalgK29SUPQ0ODTMz8V33qdfvvshshLsZ2pNB3OBc6NPBFs1176K
lX9vUoF45pF6uJeuqdb229H+pz32pTDp/zUMpSgHSIvYGTgYzHuZw820ffs2lQkYztl/50nywyrL
X+laTmi/QjpzRLXtuZ3QCuFPJ4Aa3xOTxyg6DP7JYm8Wy/r2JjxnWi7avR1kT7axfope/uVD4jcY
IjywPKOaL3Cst1Yr7gHPNV5E7t58jrbS6cqVDbdzTQsfjzt3eYzDE8xQuBUwcfm++Njts+wlSazx
qcwX8ELaWcNTY5awoZwut2OoibhUIdT1HuE1y57qXQXjaiLwYnb63sjGF1bDvw05fBa64neCBmUH
/LAYKnETVigN9fqU6LDXiNqwWyBHOI4rV6M5118GR+F1fWzy6YzaP6ojf2mP1PXDwkUtlBpM6pyz
i9nTt1tSwR1n+QzW0AcUmloH6MNP2Wocphn4NiHQ49RRM4u7h6OBgtwNoh70vA5yB/5pzvSFJKQa
H05gqj42uaC43CjiiviXLUZ1/7QrBCbgVWBavNmIbcvZOQx2ISP6nxW7Bbw5619uTi+dxuNOjdof
5sloAYFiUfZ4goTAAqTpCVpnFxAQ/ZH6nh+MmuOetPx0FBUNh4304nZ017NjjG4oU9/F693mZ1ry
Fjw8hkbxebvuncbpNvS6r09NFmXacivpkjunvXNrAarBfkjNA3Roep7JEAwaBUEWjYzbivFmt44J
nIpUfft5ji8iA5Iw4uU0H15McxwNVhXzIc86DdmeiL4+6nf5XpXLP4TWmX/EGGwGfBKs39tYODZq
swXmsmPktYCdbhVrPNvoxgOLKgtqL/wnmT9oO73LicZxmfLAMqMb1n7gKr/RrUEAyEQ4NBcX8Km+
RuZjvZcAv15ZJ5AWK2LUnu6JDeh5hb2gCWYo9kXnpIb2CCphCXkyeibZ07BonA8TuapGkEptigPG
+hdWMskeUqU4S9Y1XYtwm2E/sJGlEN+0iz0LKkl9QZf52KlLi4U0LacPsWYUt+cT6FK9j2j3djdt
4LMnE96hIwsS6QM2X1qPQI6t26J1dnnG243DR3K95pvlWt6vnK3JbpqyBkNjNCEDRmlDe2r/UNOr
+Qenrbmjh+KDiel5LVG9HnUzWvbe2y1yyMSZ0hneLhsVlltsRkvLVAtuoV4TurU1ljhzmqRb4Y/V
Tjv1i9HF4KZfC1ocwszhitEyOwLeeflaYSoZY/O2eiSuOyQVpNi4LJnpLB3QcDFAGNWSPtaq/p9m
5Rpw2yBeOiPW0/FOgeuRm1/Y29l9+TLpcYpqS1NRJ7LTWHTVLiMCssF7N5/TBD70ShvCvpVduxGO
A6ZTekfgY18FbFOZ/Y+9M1mOG0m39KuU5bpRjckxLHIT80QyOImiNjCKlDA6Boc7pqfvL7Luom7d
smrrfS9KllYyiaGIgPs/nPMdXV3hFZyUX83bPPDyfUDi3E40A6kDEeHks0+6g2bjuY5xHp3sRp7d
YAlPvDcxwGvjrVHw5XshzdWTpTgJ6cLgy/BrhvO5UcgnpsycK81eoqz0FqXCzwDpwGPjjSy2vb3w
oksLcbblzGJEeDMx19Yprs1W+NNXkfFN7KwX6NlPs4v3OZfpj8omwq4vXwt7eJHtfMtwuK2Gqy2u
xuAGv++PcZW9h4SguBVg2valt3FTOP4z7dzJqulfIOdoa34jzwRvtg26yuMFJG99bV4Wz7G47Pkm
cCl82V1yCYQLNxtdXdsD1s2nPNvloTwt8Q0+zyNySJXrkAkPZcwEWXpwnRr5UdEzBvG7o2jBSBui
WrcdC0y7mrpD1DjbRndmMxRWfViC+mVivjhl/O2FxK0OS3zryeWJsLV1X7bPfjg/VhGz7mQYN24x
PwlXvbWBuqBLg9s1RMwXBUO5bF5bxNgdEVT7DQDqMhM/QYuMlKXY+hmZuhCZOxhZOH/uSJSQNWyR
dPTRRrGZWvl+98OE3XNYGKpcF3UIk8fYGb/ssCZYPFsXkdiHTJ5WvVXWW4E3zZ2iR8KSEAQB+PPk
RgBeYSmwDTPLpZyL8MUopwYT2pq1qMYHitcnMG0/fJ9NFt+DfRuG56WfWaU13iqc/KcpK4DJGESO
Nc1yLudDFxBaMrnOzkzxFkXum6z3HS3NobfZT8jlaBi/IiUTN90fzCsE+CDM7DQ/hjZ9kBqAn6pI
MetB4YQQcW52EBfXXX4Fm8lwJ7WwSSfEtWDEKO6Cpf6MwNBULuMcj7mmX4EGtBAx1+23SUOg8Rck
yGZdJZMPuIMCqCe/AX+7t3ZpmfOMoJAas6pgs1aXD67xbzOqxwFRxWqcyJllR7WCL0o7ux98i+G9
/cEGBhoUPmjvWY6ocfOMce1UxTvkpdXGl8mdO83uvd30x7SEzB5V1k6p8WPy8fSGiPxUz1a1qKaa
ChVT19xh09VVdSTw7NJp5tLpuHD7ZRyyc3Ff88eH0Kd0GNGYMhNJEX5diD/ZEAAf8c7wHUQI9A0D
8+n2vyQDlWP/JcCwUOC5N2Vfn78iJ+B6nsSPaXB+hQ5IU2Xadxpo7mkEkz6V7W6ckUl0BZ88wtU1
GnVgaiJFc5u028gnE67KEFSwY2YSHGuIrT3tAUw2AyDN6U7plEaHZkyfTCmplxJWU66Bcl36vyYA
oQA5vKNB5NQDltpPXfmOOJqzef4a0uqn8TOE2n0GhbYAJHU1mnJl7qxjKpdrUpdq3ZXipUuaTZrg
H0SBBYYq5kHuUIsHJKLytRpRKKzDrHgviEfdDQGRoq3w9lpzmlZV+4rKkIGeZAjbT3RgQDE/zAQ3
rGqhl7L4hDczILZnr4fgz8OkgYiKco/TcCyCeK0zZ7MM0AKDlJhSw2ZyJTQ77LzZNF2lj+OCFTpr
lzNxdlQ61i8fydC60c5prMfkkFooHpu0eVOD6PaOTWuS7loTttsEPjI1SXB2G2ntfBu3Qkyy25pn
3aLKWQcEXm2o/b41BJuu9IhbyhQ0zwHcgiADbgfIxGVetJePhDnIsyeDU9QBfoMacBi7IEA6YrHR
vQkyGQrv0GGUuNAR0eJLJ9DyBJj3t/FkcWBGcfRUqsHCMYFqZAbHlBk3QTgw9Jv46E+SFZVoSLRB
+DUl38abtaJxkRfM2fQAZvsG4PEf7TA/2cnt8ClR/cU0Onn8gNUNCRgdKmQc+pyO7yBjEkTPElNP
LRGDTaToEKDI2BXowpef5Y96rt9LL/zKIjZ+8WvdsCqJyDLAw8BtvzTkWfDc44NMz5Hl/yBWmCbZ
o/bTzOa6Sv0MJonc1813bcfXPMmzr95dfks5PMkHlCMNlTcJF5o3tR0bsBZJd4d8+6sVcl3QMNwm
QFLZzaZuEDc6UjwylOJjmWNYeIg9hTPeDR66KLqfOEUfzkG70QKqDSNxBNlQMxr8RBZAjlwOyHP4
+tAczesSACXKdTZmcmKdPQCIwp847zqblwO6ZeMnIaslw6leMnyBO+jvOipFkkkZhmf1prBFAACC
UNvUZevPkEGtxuqpcerhgPSYcKGo58tHfNdY2fvAQZzdIWGqAj6i6KaWWQBEjctvJpCvxYAQ13cG
bhArFsC0hnAd+uRFm7lbZwNAcNdFhuimrJQs0roKNmNrRGlEZaQAnXLzHQa93LjtO/cTzIcGGbqr
FCWqY+7ABAaokJCn45Sii7MAfNhNyrpcqPWyWJpvMrgdc0mrSW/sCDGTU4oVrgLM1eQYrhLhXm13
+CYH8R5qkmlEIuC+Fc4KDXm57du7oOvu8tD56ftwe8OW8QUr02tA/OhZyfTVW36kPNxjSbTNTKLr
YfaYfAye9VpD2+P1rLvUHrmS1R6cy7hJSl6/Cd1fOKwV9HlzXELzq8GFtZ+5egLKoZWcKSfJ+yrL
6M4e4nYTdZs+V/UpeUkl+gB6KthcM7GpOIkR6Ea/yZ949CpJMG21HHPtci57HpHWwUdgq/4RMdLO
gmXU3054iUWDTCJUXl5R7tykuPq6r1GVOXI7DudeqycBU+TQQuenH+VQzFDph5ZNADrgpdIq4Sm+
WL2ibaIC6kL9rG5hBjpkApPndYIYX1FlwPtS2V2rwE7Pzm2NKelFIcBditEeTpNGhTeWo94olPkb
j6FkY4cfwRwHD46ELKdpPEEZ8YGJd1lzHJEkjtc2/uV48Eqqwb8Pff1Y/Rwt56vTMSYpzswgsj5R
Dd5PniB9qEUbYnn6y47miuqqeglzv9ujNT+nOd+KXADvZZbvAyEPAagr6k7HJKSu+cDQmQMtjfg+
a1SZrpvx8rjm1mVuWAR7hJ00jKAAk/g/7ISaIBHpu02XnFrTdOjsayPdoyHN5HGA62lKvmlFxQK2
aOmIFGZv3DzI9VWXooq3h41Dp1u0UpA/6nxqcjtWDEWQBJpNHiG1mccbr6omR8gHjOrcloL4W92R
58HWUDOycLC2Hf3tMdwLDvtVWlGYmCT+5qbitwGUvmvG+0y13/oUvxJEx4Od8kAkISVWiBUPjl66
aZfmNe6IhyG8fMveIkFpEX4PfXjgHaQgTenfF8s11B7PQDzZ97E7ku0KHKT3K7Pjn7ydb2DbYoHU
OUX62HB2npvQvVY5t6RJgPSzUUm3Q44YLiEVF9cteSWhi7wu/FCjjNlIRwd7oedbdIX+O8AN1hrs
I3NMRmqwfKgKZJ4cko3r3J7giC+lOxMn+FLM6BFzB+RQlRJ+JwDhU7a2QJQIvKXavBNzDcnQxcXh
Ovq5z5iK+gUvgeYBWSX1HVyGZTH+ll0S7R2ybt5WbM2VwD7lyecu9yb26RbDVMY4Rab5kbiy+BCQ
RYVUuexdHut4KA4pURXYkX6kXaKPndvwcbS8K6tCsxAaOtKR0RogeH71Mxsog5zIJc+m09T01xi7
y6aUuBYyPOlLoZdjCZo2mF08emk6bq2gTNZuSPTtOMz3S0mNatEMTl9micl3SmuqNpA2SMhBQi18
dog1DZbZjMx3KpcdfvEMqBO3Ep82wKuMoVv5mNifqmBQk/ROvjVl8T0yAelOszceOlbfgDqLGV8Q
TpKGIdPOayrnOYChMFVdda8ou1q0u8e2SpAu1PQbLYJkoKAuHF9n5ouhS+x1qPIxfxDcXKU7ILXd
0WmS37cEzWePYs5anqte2s/yje3NdGWcW2zJmuHwKZadcGv/GbD6TauRZL9CjAhN/kK8OCYwDXQ3
VtbDSOrTkegDLq6xgbCtwVAaN293FGbMyPqtgwTgxWAEeUij6eo4qU1+ZmlOpSh/uQ0hAH2GsqAX
8ATjkjU+WidciwBEnm4iDMdTB6IyH8Za3RiKKcTTTH4AK3DxaZHdCmHMDUhamEZ1LouJDwnj/LqL
kvAhioEldLAhkqzPrsJwPxgsLnuTs/9mSMxcPzTdIU7nL6voy1NYWOu+Dv3ntgpW2ExArCPOVlkD
PNNFpeIZYgJ70R6TaFh2Uwz8gZVUCZS3WC2p7xySnK3cYMCYjj3dcBbM9m5W5pIQ3c5qEBM68tDp
7Kuo2o49uX8NIxNvii0UN+QmlDaXEct2cPpTRLq8zL3PyZ4P0mAQajLX3ZPvTC2Vxu6ztOxsmywY
rxHxMItlZnZoCEtd2b7Sj+E8obLsOgHHgoIWxRz7+2jcLohmV9zRhHP3T7iEKUZSPVwEg43VZJVI
Kz2EBkRFW5tRdZuIrvSau5IIv+jBaJCCKqd+dbDh4jyzt9E8f2Qm5opG1tpVSKhmqHGQs3ZV1Twb
TT2sFvHZWxTTUmIHHTwAVOM3JooH0JE3hzWUjFZO9ca25va2xEn39tFi9nHq8ujAwgZr6Xg7DBzJ
gIy7w6kbuZtzl3hK9wWsio/ZGY0ISWvTZRznaj1M9J0sZlYZvDBii2mTfWjpVpgPz8APaYobOzov
Y08MtH8jfmPasJaUc60CCFGFj8QJ0ke5ODpj54GGksCDZWbFgFmk67i4WmLdVlI775xU9S7zW1Dc
xFapcIJ+NT/1niPOjZsdUjHdtkzRVdFD7t3eeU2GN9dCW5y4I+YTqQ7Z+OVwn+oDDFk6MgxejXcm
B8g7SZrwjUEQEEuXEU2EYpDxFfoJGXwObU3NjyebIR3yLtYerwicswNGd1yBBbXqknvHeLAZbsrh
1GhLbjlogr5lXhv1zwB9Px3UAysTn/2EnFAzMtHEtsYgntYtYZaTlA1ql11ZFzcX3gBYEpEu6SSs
yi3Ueggzih3z+Ytt4W6WkCi5LAp2y6xM2DPdMY0pCa1yXpieT9u+JwZymMpdYEawJL3cWiwBqa26
dTS3wykvZ5ij6FDmoH7rx7Q6+Mr9bpesnx3m0h3aSdwm8lxaUG57UQ0biBNo9RMyJUJmGzzh/cpz
8ZSVSfjh1cnWyot+75Kex9zctoE1juooNfdqOLFRzix/eJrq6qr1U7f4xedIplPvcq+3no2IGKdw
nQ43gEq3yqx2R4o7MdGRo/fsu5wT9RHdAYZWTRQfJjhd7tnAqZWt/fnsY93fj53FomuSKcQU5pJ2
N/p3mcmttfENszIxfviMn4F0ZCOm+JB8BprSlaPAhndSvCZxP78wIzTH2unx+c9oVD38qgxwSQC2
XPoeunRSdwPRny0StNAY+/ljnBFg08zoStLF2sbN4H+jO3x2MiiJTmA/xQbFZ8sigBJG3BlM6/RZ
fGNyPnHcE1W5dStneiqj9DP+K0g0uh98lm1urOqtIdNl1wmbnQQP6r61UId5OHKOOYOc4vZ2DSSQ
raKRIFACB9DbtTNumgHufllkeFtp1IDrW0xmporhJnp7BzHxsyoALyDd03Ztv0YDAnp12x5DCrnX
wtzXdSQB9iT11gqbHxzx6o4h701pfUjHzmObqxi/GZb8l1DI/nnKaOiWIax2tGM3XYJgBLkE8x6h
QbOpwCbCoL6xje2ieh7CHHKo5Tx5lajYpZesmlqnPmvAZwfahiDyphcq2Ico+SVgShzrvicyWZET
w61J5Pztny1m785Dw3h0MvqHeF4eJKSVTV1DlBiXtGVRCnAXrsjz6GFJhqxvxGBvGxMO5xnR9bYI
C9ZFEVGwok8fBo3OSEagkgm1s05tkjGFH/XL5JldMPUAfnOIeaA9k25xVxZioHWc5YQ9peKlbJtL
mJfhlXEFc3DsvllTgXyIYXL0/PNBqiO26LxpK+GirEN295eiGn6BR5x4TE42AOdT62XUVxlRYCPx
MQk4u5VVpRernHAsZfR7qaVy7G/W66DH7o52r95ksSaFZ2hfxsJPTmwUNy6bp5OLM9i78UoKoLCM
ZNmR9wtj+gJYpEUiW8gYsc0gf4oKm1kTIbrvwmRntY6L6gLSJcOgiPFr8WjsKTxOCTxPFEaKKiFI
1pSVm8qY5dw3750bjx+WApZ88ywDnDjFHa2OHghaUUWcb6bahh+JvOl+Yag7EVKtJ987+u24Knnk
Tpj1rjxx1Z4Ek9ckmsyD3VPrtePYrzJt1K6eGWKBt6el7dSj0cQeDBk2kMGB1ec7PjplYVG829ly
ISUzaezkAk7JungCk+Ycy695Ev7VeOgFo5TSbKBmYJRUYNOBGliyWrRs8UJOIm7Fsd0Q6/WFJpC7
W6QaeWqHP2z+1TGMzRTJnn6DpiYJuRXQXx5pn33GLP4egsm+SCY6TJZ9sLSmty4eo5Uo+x/whWmA
7JDxJeuvv/5Wrabt3NvsR9ukp2kPPnw9/GAOXG7KmxzSNsLGA8RjbTqfPLzuC//i9F050VNO6zx3
GDgEGzTIy2TBkAeTD1bPgAUqz9Bw05EX0mBu7qOC3VDEjEQWtxyAHBM9si+MYhUrDjezWA7SGynV
DOSqzMcOBf6WM2fV6+KYO1m1c/rvXMr50WUh8dBRgEjXf0uaLaJDF1Xl3D0E7fjhCYZSHbOcJNH8
edQB8JmRvSe1Qo+sIdai2v2J3+1YmMaGstjHe+NG57avp7eslhyCvXnhB7f3feDJfUy+1nmc39no
T6exup1psKZL+JjP1o0ShSccZLjxjwWnAfd0BWaIlDREeB3+OossXzi6u8zetFntbMscLGcm1b2t
4CHY9k/0eZjyVfCDXDkIPw5XBqpLs0/Vl0BdHCCTak2svrXhBKggOAeI/lajq6qtfOxII3sh7eVl
aSFEsClWZzhhp7YUwWmx0m+W6cpzxn8BTe5xBZtCvqrQOwe+ZscVOudeWfHTmEgeEZghrBvNJQwV
JIOWPB/fcs+gd/rnmkNe+zH0z4yGlmVVGWTDpSup2SSz/lROHq4FNrds9T5kTGEW+TDJ+x4nnw1E
oghvx4we8TIX3X00uJSjiBs3IijuPOlPd4PJfhXEuxBP0CUUjt3PUfMCELvKuzmrKUGIXORRFZyE
xEVu2pt1N5CEZ1DcVXekLmGdKiI8616VHn3U0OyF0zu07NalYbrZOriFK9E794XEeSxk5q+HREj4
rwXP6chrLT3/cbYnefXKbI+wmaIwHL60UwDM7bv6GbaR2LNxsA7LCFRvGvCASyajIFsrkLaoc0aE
wUORJ8dIliEJvKikclS8x4YMapA92U8/UglGLf07XpCUmj5IjonloEmMi0sQf1kkvpBK6es705n/
+gX3wlpMkzyJwQ3PilHuwe3cC8erd9LAUSMeLGhVSgDSsrq3nG23NcKEwP5FDJkxdyrfupiSP/mJ
EKdw9ZelyK9lTIlv+IfWkVcj8GJS3yK6CufGPpdei7RR0YSFCdD/kOnQC+7uemCS2VYoaaI59hgZ
kh+0RG25dz5zx+93dmfs7+Rto1yvSg4nsCE49ftDqfSNWZvt4fZDC+rrZINviPVY14ZHToRvmMHe
WUTNDPhrMmeiCcHubNazcYG9Lot+dCcKzcJh+4z+sV3Psv4ZIVE3ZqwfOhEWW7eOu63bwr5jW44X
oD04sJOqnEyGtJyx6E/Oc503Nqely3TaAWMYM33j/Q8ZE5X80FTTDNoL/XFE7WZZtiYkMdJrO7hJ
PZn9OUuDrKjQJ9VmhIJZFRniBXIg3DnRvhgMot2+3Xv1zAMuN3m5RZBobYZhwoR1M0OTILevfhpk
hYfSLZA4pAvHqQ2IZzX2LAPHjHNJO+RrOXOGCrwb5+PAUvBkZ/cL1r7d5HrDKoRrthOOWPua4G6r
agFIeYn9j1/S2nd2ic7wzHAsrGUJQsKu2UFZ0Y0WFGF5UsuXdpPphaCXY8xHdN/X+OAp7YquIpOg
5Tkowa9tgsbMO96Oee22TzN0mUsKxu3Rz+UEFfMWn6Mm1AgLdqH0xvuJ259Ly5STA4783TcrFdiC
FP49O3fms23c54YDZY0DJ1kPaf7V4FQhBSuxjgvGwjVDJvsOyAYuRqNevdB9G43vYIuFeCNwmM+d
s5y95CYv68mOM3x7GYsPwz2zQqL4Ktntwl6DijZtef3r//vrv5jNnvJ6qC+z7sHqFHG6k0t748h0
FZxGPF0FKAyUddvJA9zEanB8dAIRrhOtZvo52Fj4LLGPtc15hkkkvE6fda7Pic0iJ9Wpw+iVLQb9
zjxV5nFh2eQacjrhlmKQqNPqAUd8+VD6ydvotMwv9dBfQC1dm3oeiNFyCbpYJuY6UInZ3Levmee8
ZnxdHocqfVW1mPChpgwgD0M+tPc82Pp96sP7ufyh8yS9xMN0pRNF6dpU23SYa4R084gtUYiLW2T2
pTLJK3Hr4okixn/ikBjWNW53Rpa3vZMEcETMM2p1qT4jU2N0k/lHQ/D8LTY+Z43suMxJVPbW21+i
k9ldkmL+CEXLmSwxGTvDtyqO3hIPcSbvxBM59TDTyX66qMFqthSP330zFmALCgKUjDvDuw6mq8pF
/NC0xUKKrH9kaO6f//plMnpY+7S55z7oiT3tsQ4uG1pq0FMpvY6YGrOJvLnamQiiA8hpdiJ0pg+Q
G/SxxSa+qZT3HNmheA3FcMHGj6MrsBA4CfxvAFN2sInR8ofMDADg7dp5W+GfPeS2/s6ajYauLIFH
teuiBMPdgVTKejxyNAd19t0Ug3UO9CEudbBtmTRimybB7BZaUrwgbUbfyLVQewAbuSALt7+4Xume
Edv9CKQfISWt7oYiQOCp76SDZq4NWFgFpxK610dDJkU1rZfOQ5y/pKRL+PYXmJmfQiGXtsBw74lt
ri79URZkgjoRuFZ9G3mxdZUcR9TIJIZmD2jKkt3IZBvAtQ+BwK0Jmyf+2O1QfjRL0oJAV+/02vm1
13ST0HZ+RuXon8Uwc83p8QQwlVBqwx07TIavkTl6Jqi+FTGD5sKPxx+Vbt6ZGq/EJJ1TmMjwMEzB
U1b581fGmG2xjD7g4U2IStMZVtvOQw8Uo8c1zg+mueG1yNt7TKn4ERrfPPA5kI/uVvVGRBMNsIqm
jRM309pHNrCdnGbPRNH5Sb/EjJO78UGRU3HRLggogndYYw6+uEuDfXI/mUW9ywjTXMxYmROBLWRW
qp9LOi93oLlfKCepEtBdPiUeaSV5n/YbBqwKUFPWPlg9IMhwjuo718JE1eUlAcfIMDej0+/bCDqh
SKcj4lw6lAGJrq6nYO1BqtlwvZDJN/YRWkfEjIGyTtiN3O3UJ5c5XZZDOQB5x5UD/KQI28NsRfkF
PtJDJJudpuD5MmX4UwvABMhABbkpqDoHxnHb4AuNHpG/uVjL3rOuqOOeZTl5W5oobHVjfuqYJCAQ
w5tmSuZmSUfTXHR6Oamq/XB9QKjoDXHtOmfT1NWzVTyrROf3vdPDPHPKeUu+9m0uq14qrmg5ARHJ
vds//3Ncyh63FCkTjeBplEznVxHZkEp/jHH3NsMvCTDmNMNv3wdD2c8N0zbYGyzfYlaV0n+6ndjs
PnGNwYUif3mko6UTjo4AtGYdPMbWaJ/tEflUPLCPz5vYvXp6E8Iafezb+DTXTEcH7qJ3J57XANHS
y5x4LSUf4s02LJpzgwtjtfTZC29w8MDdMGE36okg0znxFqiYuAIIA487+TJJ3pO6yC+RhgSr45KN
xyIP0bhglgq2gogrGBLaeV5KRo3zgsTbifUbttRjx8A7HWv9j0JNzrK8iP4aVVD78khMKD/bx0bV
/maOxPiSZ3w0iu/sNq5hJLISpBhoguQ8E1y4JnA43chimnYZyuYdg0piAyQ501U8uluCDljl1HW+
d/R9X1oQYBdpuBHJ9Etl9lmOJ9cV/ZozG0V1wHdKB6cJK/+G3iZAAmm3p44xYdHxRx3b86kMF7Nx
gi7CEYL4SGWYCfIOeoo33tcqprdJcbiWQbxyFZKZpU+XiwLFJ590gbairbGF1gki5QE1/KQwUbox
ccY1DRiTvjTnWMvokzkSp1IRh6Dx6PFhfC/RbvteCOQiz8IT0+PXso+6ZxRhFA5zovfSjDToQ3Bq
CHEh8+RhnjyUYYX1CAA226fYkqm16ulEXXDIktnZtwVGHqoKZtPzlJwXqzq7MUSEDjnZWidBfXDG
uDh1hS33aHAgTCjrOIR42+ra7ERdpkfhpa9ErMMLZHy+aVHrLZTiF/KVFmA3tGy58NO9080cGvT7
bdBdKiVPFql7u9liGx3E5smO8u28ePElb0KSWcnI4wFSR7dYpqPfW8iHlrTe6cR0q0K05UWlgJ7q
8goeTz7GQ3ejzJXhzlTjhxjMLQBsjpjN8NAp0sy3OV+JF0eQyOl3yOS7nHjFqE3DFf5RXGS5nlae
Lp0DGulbtF56m8K3/RrnCqU4G+CtFL1i39yBrkjRtRCzAiKlUvZHO9yl8pbq/E1nKK96z35UePlX
dmjGHRxRobb4naLTLH/5El19RJolhLqxZyE1/pioDUpErXZJidf0bzSq7dErW2s9RGbfDsAye+xi
NWQ12ap51bETAGMyhpuxNPMxEPFBtk51tMPvDFq4QkeS1RDLspySR9vNP0t0LX2rGuYsWfEseecA
cRT3JXq+tg/voOBch5ui0Ru0e7QBfLSu4zHUvuW4Zm5ymrrk3khmnURJwmNFu5Ybii6ba/ROZPDK
q/7TFIjgo3PB2q6hp2TvmnUsN+VYqgsQZoLpKrIgGtjH11i1DoQFkoJoLg8JwfcbH8mLwMl+bBH7
oZzHS2D5AAmHREVbMjeTXZ0pjhEbP3xsYztQIcpYwDM55v+w1kg1Fay2BU/gypIQHlAqvLc6WbOm
jraFk1jrVJTztSeONorD9OpOst1kbH2Zf+c7t5vHlySFRllH7qc3w8nAmg9tMyh3jRAZ1ifCY8J+
BpVZ9uJ7U4/1aen834jUnB1QVnSFkW1/jzFGbYKK1BMiT86DDoonxlvPYYWzfc6aZoM9VR9ypzok
dmJfl15/BJZO9oFW4oizZ96FE4NGspVe7P6Zp53k9Q4dKvjp9ZQlw/fZOOjqUgcDrDeY7ViI/M23
yZ1KluPY599hkB96x4I313Z7rGko7KJs2VQ38WCJDg/feNaxWXf4vNaeTJ+KfqayYMsY6G2Agb+I
rQ5pBYIcMK/pRqPvB1LVlJQuLHzQA44SODx4PAbOSsUWYTrsLwrLebajJD/HMf/GAC2RqTq0BHZ1
9mcInJkXY6zJwcbpiRqwLe+9Ub6OSKAUJ+uqIeq+F6lHzlS5tW/Pi8W6QXjFj8GurZUvcqwe6rNz
3Whr50wEuy7bmQLpEHnoXIQArDZMM2s4qbx6QCOvWICR+S35AcAV9Ujc6Ksnkm92lkwovIiDGsia
BOa+Zf5j7VB9tLvIEbsKBi8yRQUsvVAQhP3nhuS1PSzA8DTdfvFV0TJPw6HdcdoRnzR3+8Co36Sq
6nOkuLzL3r3MQfKRdQU27sV0e0Q3b6UDNiytEggnfX03Wuwk3SyxtkYyV4rd+V6ZQO24lp7nWuN6
bPiuj9l8qhQdPj6Iy9TLb1abk7U9p/u0YrEFsYVZT2a99mGiGdnhYYF6BHcxt/01Bv72SjgIj2KV
7NKJmEFZueFWRWX4kNqCxEZ8agS2hjTyrY7YzfwsTKSvumdAoPkLSwfxxgpD1JZYMmhq1SVWHWE4
SYTadOnkKTI+kaZtdgFC9hy2Hpr3YnjGVPpZ8/zYk6fu+F7lqkM3baMkuXmnR7YpTAYxjCmwbkis
/fulAyb+139N+fn/R5LUdMGAztpff/7x8SXzGl+jVvmn/uNvv/76rePXn394geMQEvK//wpVSX81
mw/98V+/ff8h+ZNvv3r9t9WvOv2o/s2f+0ceSWz/3Q78OPDd2Pc9T8T+H38b+XN//hGJv0du7KI2
CHDMROE/5ZGEf3c9OwQEF4rYvUUr/PG3nojl7M8/XOfvwrcdNwrtMIpE6Lv/L3kkjkvaSFPNaVPf
/oGhH8REmrhB7OGSxKMd3NJKPj/QNKT9n384/4vcpBTzShDt3bp4R7J/F/r2yxSIQ1y0PyyGowZT
1JrnyopZtk/Nc9PZ+396y67/+GF/q428NjkpIn/+Iez/+Rp8x3H9MIxuuYP+7ff/6TUgV0i8GJTL
nh4L8q+If+OYvav9aNh2qq438ecwsvbrmdFPQRDsevT1Cfr9GX37UJA/X3cRijqxtVwk5HoZKV9S
VD1hhqxnshVhiZF3DDrbWXtO+DC31W/RtNlaLPNBex4aFj0fIq70TVscRMe4cwn4bZ/Uutqh43Fy
ivlF8Qu7bC8ZL4DjJ3ZhCOFTxQWCj/Cv7dYOV8+VtQQM8knzio58tNT4vvXzP79hDrE4//qh+aSG
R74tXFCL4e1D/ac3LGZJ7RczOYoi8V+W4ZxZsExK+2BrGHdN7dO+Aa4TYwqZl0WhFaXtNht5/a5A
8h0z0AMvf4AGgMcn//F/eXHE6/yPF4dsAH6VGzieK/7lxZVRFySga6I9+bkWdH6CgKltIzf7dMbo
RRDVyWm+MOXp+hP4K7m2UuvlP7+G+N+8BN4gEYVA/2Mv/peInZBvBkzQItp7jTiIcnybqhKJirLf
fFXSoaIIyu1kWyMTX//nn/xvPhnBKtnjywxKi+fmv38yipm0PRVRvPdCMvvsm1C3n94m1Pn0mx0k
g8hb/eefyCHxr293zGkQE1BErhAAqf/+E12o4N3/Iew8mhtX0ij7ixABn8CWniIpUZYqbTIklQTv
gUwAv34O3qymu+PNojvalkokkPmZe8/VnkTSF2PjQYilV7AKntDjfP/7D/ofH2poub4lQn63gMLl
//1BnjHzSS9vqQjy79L1NoWR/vY8faoGaeOU1wTOnms//PtPtf7H4RAiXeLcdPCce+Z//NhxcKtK
dAT4GYX4toTzkE/5HTKD19Dy3oc2gBuPQBrd5npM/cO//3DBMftfH65tBY7jcka6TvAfX2digbdq
RST2bgxw0ejZwdRkRgY25Wvna6ggTG0N6Nt5yDgE2+Nh6utk35pns3tNEuyyAAFAa7rPKVaITZyN
N2U1iHm6ipjm5X8P5RWdpMk+Oc1g2aIQdFmIbWLIh9sQ3IrVwXFGKrsGIEy8a0QTlWik/W6+w1rj
rQWjBVpCfZsNxjm1736JgjGsa2W7vifFER78WkwW6lRfVifpxOcEifshChmmweLHmJJZJIxCJsDi
2+yBHLUrSvqvKncmbJXoV6Zmvo7WyIi7s6FmzC17VAKESFVG4OhgGGNYFi9dyCaqkVz4Dq90PDCf
kBgLukWF6HvWewDSdk8+o1jlFVX7v39Pzv84c0IvJKXLpvr579dOl2wFWXMKTOkZJSRZtSl7zSTy
QDn5h8JWV3/w/6DE+HDN/FfZ4561+gFK9R2woCuwl3OF2c4u2CGOPsD1piLJOiK6+AcHw29D0gjr
O8QhTK4aqdltwBydgT2uJtu9R3EFckmU13//pf7nkx9yv7uhJUy0bP/x8GHAd+lU83A/N5CbyZxS
CgqA3w4PcDvv0cYlk+S4Z6GP1tjb/PtPX/7w/7cuCE2TwoMDKfD8/3ry4zrumFSEwd6tmhdREY0R
Ztem9l/aqvjwS/MS11H3/zk8OUfIWfuvH0tis2k71ErCd/7j5G4KyzGE3fHChcredkV3KRO14y9i
rs2m+GhDfeswH7KYTwE4plaznhDLHWxHbwlSvTcjbOEyTvdsCKaVM4AbZpxnlGi/lrE/6Yj0fFzN
foAiyJhWnRMswjRsxKxaEDeqcW/AxABoVZMq63v3RoCeL/JjfmLpgHQpX/rO3mQKsQOAR9zs6FRW
fTTEa5PgiaEh7dJk/0fWwp8CicqqnqqzrI0Xx/deIJfv0yH5LRTOafTSrA9a9eQh3CpSlmEoC29z
g+mm6Z78PvxOVL/vcvM7NQ4gd3aeUe6GgRNCEKWY0VGMYXzs3arbm06PKRdVA4SQPKzeZ/YaTBVK
bC2YrWtCggLfOy9VjwXd1mpJtXA19jJfM6QWtotcjEuDpeei1/nKfTvbsDQ9lzZEYqiu6VLlPDba
vy2VTIvmGflD/lFELnd4qGmWopsNO2OdmMV9Xo/mVjqfVcd/YJXNR1UbX1GmnlrNNNNTR4guEO3G
HwzxKJ5BnRJygpciacE1qPcUfntmMBMc/OJcaNRtIzFedHjFhw6JQ2Bkk5BiRcTrRroghjt1K1RD
pjAQmb6sfpsAfTcGu99CTlDk0NyObMX7Q6/4PlHufM8w7NkOMhJj+Ken8QkrhUvKFz8Ezcva6olD
ZQvyNng8Wnl/0TbIWZSav7Mqb0io9tCot1Yd3uPSBxKYjOcBGCaqMJsPI6FFTSabIJDgRY6cJ7a/
DJYwTcIRnJDJbgaK37XOjXd8HQdM1iYXNj8fFawJogXNnkm8dxyJT6tpyHGnJF0Haf+FJnXHwZys
cJ4pun4MyPpl7PrHAsTJJregGtTsOMuEP7DFjUQ58OK4NvPVKKQZ1tl3J9I3GGP4YdzqOvasERxz
1DyA/D/6HGVPMv0FfQH5g0zukZBXYwZzUzWaJSRDCLd21+zo3FXQhNcIeDyYOfYCASG9OclJIHCR
x0e8CpW3uFewTzJbY30fd/6NgzTZ9vzbzciun0km4juw/CRaZL2zNT33Jy7wpVse9wbrKoxkLLGq
oYNl5ads3Yn61QQBYbSPD6STJhLBSdoHwaGpQuRAY8SF1UevyxPDzokZMsLLRIhbpSEB4G4z13Iw
kXyRGYg9JSTiBWW4JzGu176D7ggMg9f0N5NoF+bxiJOijKhzgCydQlTaonXPbQMtjSLWu7VB05Fa
89dwUlYCVC1rJwntlV9nJyNlbJyjRyXsQOyS5UblBIfNR1qGLijDAVCQzxFkz7pxv7oYaVAv/1lS
qR0RHvu0hHJPsCjtiBf8uOyp+pbWxcytxzblbcoL3hyLQTGMifTQSB5gSk2YeInmlSd3zawBDvVU
+YOLDgGN6SqVDgMfgW8L9S//Xys5RAm6PCLKmJ5CfkXnGhY8+7VRvyUL6C1z+Pkktl3NgCFwRoUH
7vwal/qG/OEbjPm1yPmIMrO4qg4dR2TilqVFQ/D+IHvIOi3xivVE3BZmIRVjNbFwGHl+ibutpPw1
Ga40i9ct1v2hMo1bwcx9041Ju+WvATlwZdc1zdZytxaG4gBiDc2vXp98XkhfEsddWO8g+7FHzMYX
FgKeQE3BVJHz2DYOG07+roNHTqUXMHae6myHkoDoj1Tf1eTy7JrWugxps+CQ2rexbJr9TMytU003
Z+RVLCO2SQYxvGpAyqyjiOOt+ifbnKAnm0D1WvF9u7Xa6az6DdsB40jSC2KfCKUz/TrYVMgMV2GX
v7cgWdG9zShKpvJjwTeaXscszy3AQKvsngfmqSgSi4CPTdOZyaEMSNk2UvsFJuRjyUZf6uWU6vin
KOQDSYL028cFu9VhR2Gjjqisv+uQbkaPWGdspsT/PCRcTJozwH2qO/OATwnZyPSgEn9vL8GJtVIB
nvH0kTaJLKZoStiGOPce+vAWjpNhFWc3BHAbHm2mSgSKX6Hw1itJkUXxs4QGjNCPzPsyGY521j74
PlFBqUfiIKfpgLoly1CumrN4C+viUSE3A0D3YGrLutQ2sh+UEi2CNhjrUTX4W8QFz0bO6WDV6B6Q
ZcC29PAMEkxxKytr4bsXf7N8ZFxdfk5O/KdM8/aQkNplpywWDLtwoBRVn2XIA9T3iB472d0RdPDk
KAb/joVayhCXWahv3eBmj0YLBpxxMzPMsJGvjqUDVyazoShwZWq7+bSiGcdCWG7GicBgvEJByZvX
ucV1bJxF4s1dAqKZozTduRGDfJ9vc6cXBNGIDMfkfWfseOnxl4yZ+TFkHCH/XLE4CiCdNjNfYDPv
NeNz4jHhABL0wwlC8nUVYcCLjLVppJz5rnsuy/ghC/PslNv6mKmASmc50YUhvbWyeMT6yVn1A9k+
WcsRURva2s2GOmco1LXuc5hDfniSWX525/vKJM+gEe6BVSVuY9x3ZR225wl33f+tYBR/0Rq/xnoe
+WXcqr1TZv3sRgwxvEmfZqSNqeKjSBN+D895zqWJYGuBufszCHQgjQ+VYZ3weaDcmCOx88kJ5bKX
S0ITlqFK/pigAmWQ/kYO3NE65aQN6v6GbGvV+O4D4IFznPHnJYmS67DFhoHrhJwcvIVUM8UzgqUz
66/PiOHZlZ8odbJ2pLMkYVloGA0LE1ND1E1g+CvlJ68kl8Of7+t4b68NHRDFWTu3ju9sw6KuW+dR
cdBGVDwNkf3SJ767yRL2DqITR1FXJpteq9xSTkV75uTV0UDguZnd1lgVwfilWpYV2gpawAj6Dswj
luqWcbOfZbdaMbsyygYBILJ5y8JZWLC7g8YgV1WafdT3aZbqnVFNb56iZvxnuGbmXPcdZhAaw4jX
TCPwAoNOz7YPtOGdmqp8txojvUaivs/dG3pyedcXIAwSPEgu69REd84myOj95rG5z60mPrpwHfzk
ebZimw8iNg+unQI57Ke71A4ueZTCs2zZESRj/2AXIPNlFR/5pmc2FlScgog8x1LTnp1gf6ckA8Ep
6wfaJQ5zEtIJQIXekB+TAEq+FEnLKjaw94YfgsQdawLDNbx0N/8LPxxxdlnk+ywN934z3LJ2esLF
vEqd8V4xjYnC8sobBxu6H3ZtpvfaFDt091fM7Bbe7+jHCMh5mcRqx2Cl3vuZcRfX0zVzq9uikYVI
acB/NpxtBw8SaQf7QlexK8DqE0bexrXxDzhFS7klFPZy2wGa0D/2bnmNnamndM3WTu3dZiIkas/5
kckyJrxUUPixfqJexupwnahsRnKUdEY+lQ97IexxSZjAWtHa7UMPHKw3LCM3GT671E9HMXHF448G
SwuIyWsollJOcNsIvK116svut6Ob2lglrV2VSdgMsQMiwEnjbTONj0Ub4dKNz06bkr1YEuM75cGL
zifMrSmum5SY5S4a1x10XQJc31rW3JfKaIgYC/UlLmuxtfUFh+Wh63kaWQnJXUtAU6/gk4VTv6ka
92Ck3ptPY70eW+t12am5AdvllFiAEAs0SGbEloDRz4M2f7SPo86RRz9x71022x6SckxKIdI0IMJl
3p9icllAUT5KHZIrX8RfeV/Ei77mFAqYB/AS3LXVIjZHX91HxpXgQ/Y7ULl20JHucIW9mSSErUTE
pzQnu7mJ36BoLl7Hpcse3pw4UTiB0XtgK0DvwUaIWQzaOCNOTjKyylWOZxcJonmZwfr+DUZCvAo7
vliqOZZ2+qhrDDA4cHeEORwk+B/HG9wT1CMtIAA4DpALFLXX2R/PUyezXdQZLxMoDFpiRL4e/tqw
tv82xEysMlsSXBQJnK7EC/TNFr2Id2ZaRRID4A+7qY5EbzWU2M+Bi2irjOWjUMmLTk5CKsbZ3XPd
2ES4Bam11cOHjhyLTBKxa2twL4PDgAFKow4U7gismhLDxHoIjB+vKb4Noz3HhENSez0FwVIl9Zj9
Gy/+tKrl6QkxAcgaMQ1Mr9LX3i4su3WG12GlWRzR9aIa72W1IpItWQUOQSxOV6KSm/ujPaIt82qY
xfVAcWsnhBQ03AnpgJGnToqt0o7aoGx4UdH47FrBo9fYxtbrQ8KWB6wziGHtBntDuZRlGofTOjKP
SRg9itDC0gVdzUkHaqwzi/J3T7FH5W1jIMWqj17K35WttjYygiTroyqAf8lqtRP2xi4X2oDDGL6W
aASt+HVg2aiXljXELVt24qfNYIKyobs0prnLpYfnsMWnR5bfFN0P0MBYv0L8tNjJin429xZGU6jw
LIQPWm8BYMa7dkixKEjoEMgLI+RiX9IC2TP8/PNftIz48GgE1s4qxFM+GgGZX8FEXUcbFssYfari
X1WIsGG5RyyXwzY6qgQlDm09QIXkN0XRS1Jk/2hIiSvzayTOcMtBwoiiPVGL4Gc36PDtbvrL6p1i
Kh0I1k6WEYYLO1BDeSk554CG2mjeTc0XOezRIY+8DfqsDNhOIFK62fnrViRYkCvwLmBPZFN8ytHU
csxtzIm6vCyLv1Z4RGWXYUWMz2YKkAXdszOre9xyOAJFfWpQNy1m/bfRww0dFjxWdhZJ7Mlvi+FG
YvknLhcyxfTjjuCNCwgapKE8NW75l2XP3lHWCwqxnryb9j0VxhfM0X3hD8egQr6fMpokli3ZNJKG
08RPrbr4OZzlQ0Pp3rampINivV3z99qEAGDGdiCwu4F3trZoUShp20Na8bom9YPbFMth7x/mEcdb
c/ElbgUrprGvRXJ12RARWyb3uqQ/yqaDDyJh0y52uMnCPkSOILoofw2WBlT49CtJcw0zR0HZXsJy
8vyObpkcC8tgFxX2MIaZDfT2CM0NPgZyTbZ+LVZ1bRGLEvMUOiNQ6mGYLkSkQRCqML81refQYI7A
sOwj78utqO38QB3wCH+Ky30x0LMmaNqziF2fV4+k0Madt15Rsnxn3sQ1EfVkxkwkRAXloer0YwQf
SwYBD+jUHHPTe2gh+Ix+/5A2kOPD9D1thleLwMVVf6gxNfexMtddTDE4uOnNARwseHzcyjv1VZlB
rxA0hIO1Fq71SSqeh/Q8Zxo2Fd/Smw+Vw9VejOP3EFc/cdAy4XC5dodvdgdkx1q8TT0KAy/d97zE
685PgN7O5HtMvnvQSEDwuhYX4LaEy0ucvJGEJEO+Uc4qu/gSNBKoJ5K1r6ufht5kF0pqMLQzp3EO
6XiJYV8FXQazBUhz56Z7QnwlRWQarRuxiPvDp2A2ceYhUoSXIDa1jWfR88ZdlWJuqwSR69qvb079
h2VDsstsD7NVGX2n5LOuYhdqnoVoqcMg56MiZ+K5I4gAhYPNlCkBe9UI724EosQXyHfdkNiyLpT7
PbScTJje7pMw39QqC++c2jc3djK2nJ3zseugvWAi5oaMV8zytrUILqPfreykf0wtwyOkxHiEJfAR
fk8Snqc773utII0M38OTlc9MkCLOdzR8qznJ3nMXMhDBKdx9sH1WnkZv3jslqd3lVVoAmIJQARV0
HxvvvipfzbIFQUj2AdaSAX17wGXbbITV8JH4nDuekTCTrOb3Ic8enZj4LkeQGDxX+7KcEaoAZhlH
+9PuAKCWJLhPAkaerLqDmECVxTH2ksIGekgmylA2xsbOwsdGQZMyVYsWTD6qEF9+DV9y70zJe85o
bC9bmJW9ad7S6l1KhEqayYLBBok15kXZuCK4Q7YplLn1FOC3crX8yXuPiyGsaZxJwkHJHh2rp6hy
LtAbcgoodHNRJj4SsokAj4QvwVh5Z11xY6WTeUDvanIJxnNAbHXHT+zh608spfezEO4JDwo4B4pm
Bbt5ZRjj41ADDpyz/N5PzG045i/gM9xHiD+rwdMGoeBVvWc6isbNkXtIvzEBXPkmZzaKXoq3TAfc
mKMeyaZIrXrVrQuXYw6zEM2vl34gSnSPWdlt4MbtWWGBlUpNZMhxXG3zMX+Nh2sau8nOQPm5zWao
onnoNzQjAE0ht4NZnhBfWWbwKzLzglCE2rcOvm0jGt/6Mh1XPsf8NmDyuFLYVeGMo+ZNXQ/TQxZf
GgNwaJVHH3iUiIugWS4Mez7bICbWrcuCWEYp5NZg2rgDGuNczvKE0ufsiQHvsEZj1okeZT4MKyIt
vbIOXnE3Iy2Lh0OOAnENolyTvBVwwmPvOgRYMeB67afCbdce7j4aCeYKCLV3KXncGwCuJkrmiBQ1
KT4is1vGkKSFZG2NoAlDJDnzwjwMI/DukXK3c7wL/MN74z5TRn2YTfU30QTmpCKQ27l8EPVApBkE
qSG1eTY6NNkJjS6NYIFpGwgR5zCNapl88z0y2cxvphyYFXuo3o0i3WQ5Poswsv92bD20O22yWAEN
4dPJxmJbud22dXCOo2ZaFxVab+GYSMUc+5Lrk6UkQAbZbWEn76qqf7Wjtr0TpHusUDnBy9PFUkLv
22EBqHQ+5heahWken/DcqFUQkoVnpII6Vzz9UxDMvULJNph3PDe//pxQwbZsHZhbsTAoBqYwHt5v
JnG5pwQWpv5sY3SfKnKlwth8csL5oIs42krXIzkKX0+Dw2kVtc5TmXkfFquvQ+TgqaRvjqGLlHYh
t2ZZqPXImJ+IlbW79H6GVf0Z/P4dceK2lBYJRF121qJ9t4MewKJXQ9DEYgoRZww5kLqRgayUCPWH
vmq2bh9xu+KK8wT7zrIycHFzgTAvfcZx/lrDj5q4Lo8jwRDrqR6e9OhiIB6y2+iX/XbykczFpXGg
1GxGtPYooEmkoUDV/oUFIIsMGPaz4/5KIaITI++zz+uwY1mSrYcMePIUvfgZ1YxInuKoQ1hSowvq
oEURsdhloPfDLP5imb4D2UWYdesY+GGYfaFmyMB3pM86Z94n5gx7bVr+yWX2lyw9Yz33BsD3pLw0
1UnZJv4IKsJDuSjJytbL1qwuP1G9v1o2ijLbNY/MoKMd8YQLWXXae+Q3bisexy74GL2HvKHa4LPf
xEV8aNz+dZ5Dc5+UNYpSe+OMul4bRkDB4XpHWcB6D7L2J2l54SwGrfAKKNC6nt+7Sv01LGhn15oT
dJ0Mx+9McosYuejwspFEC3Xcp+MIgucw0Q+L1K0zowH1HuiILFAmdixatiGBeg3rFeSPUxxBTq7l
bDw5Nlx5J5DXgZTcLekGiPt512RnbJhfXOM40GicqY54Ob6B11pPJSXURIIBtsLa2PXFcDd6HU1p
0t4Ka5uLhdpjtb8w63ZmZwxgGL+yJlXw+HmrG4Eq3Q/cL5eJydqF/aTEiO0AfbPdUc9N7FoGql4v
sG9zMc6bCYXo2m6Kextq+ByQGOyYzFdDr34fqABIfbFxdrg7jXJwLRjvI4VeatDRNncAtEhNjuSt
TQlCa0Esb/wUgDGe8FXU+8GGb42poHXme7w6CtSPA7rgFIR2QzSII/Yj5hKMcMsInSsWf3u+jxaX
ePieP4d2GJ14Q1+Eyl+5eL88F9MuPDxabXvZH1S+d4x0u41zE6BVz+mdM4plLGReinp8NZsagVRO
6ZBlGeg7l36HUhBg1HBootHcp3a799KXSmj3XZkzd6wFB0/aapd1OQRY54tVzch6JwVFEUZvdWk9
h2H00MY+6bBSb1OpmEQ2OXTDCOul577ozrV3wv4NQ/VaC2Nc9TUT+9GLYHvUybYZ/N/UtfqVU4Zi
Q073h3YJwK2x0YuCxWg8eLCRcy4MuWpZuxHmJVnOdUhW06lkdgpesJ1ZtU4S0LKZDeOhvrNLXpAw
MwWgKs/cWnO3FBq4BueK7NWpuiofd9GkCXBRqn22CeoCI67PCYpZTAz6Lsf3G9Jnr/DSi/23S5G8
o31FwGuCmDP1O7P5+yFJ7jwfpHigw8tsy2OCPnjX+nRoYd84e7Ppvt2KqnEUKeYtjpZVVqdXfGQr
/sBLN+VyG9bZRGY7IRctbiZ43DfJGbgPGCa1BgQJ8EZ+Y7H1GhinlC1wJMryrba7v34325vR7Mxd
Ri9iCSB8XQycKJCkpdnKWXe7VEPNrXP15f1DI2yLDWNzY4s7YptDWL9YmX3fF0m6B7QJIMB+yULm
ecu8/T6Cm9IjPgeiaRqIxMO/EJHgwfgvvla7OuYc8+PsZsTTdMQkQE6QnxN59TjEVOBZ2Y5nBqmc
r07ERTrsC6F8stj4DrXUR3LfbUpx9VvWJV9jXPCYhuY9j2L16gYsrUmWmT2H9LYkIRiqy3DC9Ty1
bWbSJ/vNrXS872nA9h+RTNIM5VtUK3LydPHAxZxtWWJdM0VnGQuP2nZJfKp9G7pWWyxebCYIRBK2
hfdNOmW2ha0Dk/DRsmkpBAMtqj9U7w3mFt9hw9MTvGaqlx5TP3Pl+akrGRj6SFysqZ0PgsH82pzh
8KKh2pNsBcGfDqOtGBzFOIhC5b54HirpWZD7EXtvwBo2ZUrAXWtarCCNszBcFginvmC178juw3O9
vxRTpBlm6k1a0xttZ6AKLHZpgCPJDgBTu+mnhcvOiuVtgX5TzXsPhhvfQVXF5VRsi4ZTcq44XJDy
d/tmxn8yHrF6ASoSyXtgNJuMAcDcINAEWHEc4hJtPlMPtybXlQVOyNS8IVwebswnlriXuuIXju35
VUY2nBDiIt3cxdsvx40y2dfVFYtNQafJQ3GFpfahE6g1wXDzIx7tMgCHOhO625l302zsB+WZa+GL
dzm0hGmwCagmzMaOfYZKhk3FAZybhn9jPezEwF7fS7n054iA+rClwaxHHBCdIP3PcF9zkrORVlFX
j13FLqBs3s0e9wt536weGKqXRgBCD/Z2N30Uuf7gskXfgJwDUzsLJhszK6l0fws5XFJR7kYLnK6v
H0rAi43COQQj4W6UzGTsNLH2SXffhgv0Om/dbWF0J5Ab3PIINjYDGIZVvdAzh/o58w1vZdSIK4vc
AcwwaH6NvjyRNEjVRonWpMgWAE/RhbGIFOB4DovwL/I8YO/wqteN+xh1ENTDtqIVTaZPM3qoO9mu
J4bkjeEejfSs0AisVOOxuC1+FR/J0Spx2mTocqnmgkuTSaZFSY6kijhdpk5gLa08/vZTIoAWv0NU
DiQieM1FcgcwOp8w2vbzDr8DMVkAS3n0y1fP5PzsxjLdqLL48YGSgPwYtgBiXFB77DN70BgMuoFi
sYFZaPrDX9hfd8JtpoVrcjfOpNDhK8CpU4zWStKxI7dYYxE7tylLmgpviVlTXWXKerJKcU/416YF
2zQO9mMNgillj+eR0xz36SPLHG81me1HR4Ydb5W1MhdsyJjIx7hmIAtnavJgaLyMnn9jGaR2ERhe
figPPyGFam2Pd92Q4UGwx1NkwgwoLjmwiMPAunQrM/QuKE5WXc8LIhXZ1GX5FStG5DHKn5BkQSaE
r5qa6ULaKFnhdMA645WGpq3cx6zrx+dh/IM7GGCu6q7+xAjc85iaZrLYswVc9PjGvSMxVsSGuius
B6MJBYQgULVd/FsDPN4QhLKeTZLDpfNi60LfiSJGqOHTG/IPqcxNQUyf64HfMxpAMUzJRaxfS9PL
OIMotu3x2cT4EfrqwdKUqa3K10YHrjrzDon/lje9WquW6cdEnS6XhVYLZ4scmHLXGCiUUCDlgBOy
FlT7jA0S6DcB1rx7AIVWoC48fKtMfhUleDm+xjKCZM5Ds4pqQR1Kbmo/E7c+9ygdjDzbcUpO+26o
Lo4LFywYmh+hsWYEg0PovSC3eSYUOi3me79q7+1BsQxkyNM3XPtxCw2sgYEX5JW3sqfoWPbMlRaU
sc0gZ9WRTY15+MXUXr/xS/XWpCI5W4adANRgRTDusa+d2iza6qz5tqOgPQYyrDD46tfM1AhrsDG5
hIEKuzoSVnfOHJnQ6GFEU4Sw8BqVb5htHyOJhHOx/GV9AHQNPS2fNCv20vk1muXRnKdntL0/iPwc
DoY62PajZlpfv5bsRnYEJX0Cr0SqAVsot2KASxQOxHpj0xmRfadh8QEtwMUkKd8kIMaqMk+2Nz4n
Ip338PoPBoAqYMHQOuFhILiSO7/wqkNS36XSf4ORtSomji4pP+bWZXRdx+iWE+zkCRbVaBAPrWW/
5WnSAKThqsmkAzMq9ZjLhgmA30HaCCCYQEccDbKpkA01QNVJUCx54R2H509QzJAskOO/CgvFa+Lx
PBrdMwm00Cm7ZVcwP+U2Kwc7c8+kgtrIa8S6VIG70WxtN6ENIbqP7+2OP9cRMLbTEm2GNaB244nP
AiPZWIb4JTP3bkpIfXUncpVaA/ZVioTAhgO3HgtUZKnbYqIMhqeSODzGMBB/G/7u2t9UVtOtZv4i
K0UsMg7aLYL398KIngh+ugkPhLnWGJqTXJETNEFU1GRnUXkT1BGDiIsE8VbTBFhMqF1pdme2W+Y9
I88TShPak6zaEm43XH/bMuThE4wCxmqLPHRaiRaLssn0L2WhvmkllxhedbQ7AO9awePOGBLVRA34
XBctOzs/QxFULC7vUL2HLJNXsXcGM/y3LUR2Es5n7457kBePYigfHa5ur7GI6eactKEhQ6NWW2La
RwbZY7IBbgR3a4DQ0/vTWrnDEloCddvrbKaPjG1cprYYEX4xUO7rqbj2Ywy1Epi844H/LRsSzzrc
s866NzZmeRpQshCl2eIMG+cWcAlXsFsgnqEDYUT7a87wL/3Ovqf02hvwQ1dcsAm5P/HFK/DaNjO5
ESmbI/HuhRAoQ5So2mTPWtd3U38358UH9J6K1O3qMzExm1tjs+3M1GNdM10H03qqoxYcMXvNxFAn
UjAeNSwxKA8xsKGlNuQ0zkFLsz2emMfJFrhyFJfPtWfstCxB1xACSaaqDTe6Hp/nSX9OgwHouUJJ
Iuv+WhftY2I7tyEK98XMpeL0irZ0ySqzrIfZhsGQd9Oq9/zryIhnxbxxZctFEKRJ6oxQIdhKJuwj
WLqAV24Ra9/pGJ2Zl5GEMHsQqfoE4zdquXUZhNRjMFPimqFYrvNjwTzyhHjrr9Atn10MfkbV0VNL
ss6qUEa4M/I/DLLYUnaX1PE+MyDwK6uxymPPpttKMiKk/fInqssTXeqnDOpLlYYbC+aEYXPlCp8i
P0j+9HDxxgZ8/HQSZs2e2Sv3uQmKfSjAxeR79BEk//X9zUPitJaMQKzCuJ9N91NQaLsEYsdmfzLj
/nfkPFz3Y/k9OF8BQ+1N0DoIomMSTwZlwaB3afpMkqAseukwNARQieJzcg9d1aIlcsSqUQXIqxqI
HDEZdIzu1nicWhrjisTEasYcm2biz2QR3IP8MNrMEIdhs+YktsMB5Mr4zFPKx8BERyH8kTnNo++S
RAwslrklm3NqR0KHd93srr3Wjl7sBuiYaYTXhOUq4c8MDVOYQwDYmCKySEVWuBtnH/Rl+JYV6ous
NqbaaXjCVB8BY/SunGI5p5/7NrJ/PEYpw3mb/jolZvGumeTWd5obOVDyUIXzzc3rP3aveWIjMkss
Xqe0p8jvJBCY0DnyoRrntF48RuDNOxuDpw1kCRtjSAupCIrKXzG8qBUohlcrTPjftaQ5hXBbUuM0
927zMiRMycewuG+NXeHm1qnk6K0a5xX9Trgm34iG1mYxWKd3U95kR2Rjz+ARGJa7vK6IUs4J08KV
20/mnTHfuqJYBNHrqiB0viPrcwkd8qeRlBO4cJvAa7bE9p6GetT7GDYimST5fdo5P01h/oxsLqWF
ppmUOkh7R6Iz4wkxYRYSWkzNtaSGgr/pjBkZg78oKGS1N+ArdkA4Hsk8eLI4LJqBbO4sYfrhd6Sq
iyvd3vuS5YOyPbwzyuqukNUbs2sWt2S3V7Vfna2+eZKxdTcSdABV5EG6MZWN1JKblTYPbSKfz/Se
L5lgjKpvcU9nEc4gBBJ4enTTaI6arVNl9xmdN9kxcoNQ8zIwyIHKGY+atj382w8/dRGKe0yuALrD
p8bvzq2eNzItn6ucKj6DQh97wBvCUoqVCuVFeS6zM/alqrdGXP5sMobkZMgSxMAEM6FUL0nDM6L+
D2Vnths5Em3XL6IdJIOTYdyHVM5zapZeCJVU4jwG56/3YnXDqK573baBhlDVKkkpJhlx4py917bp
L6lw50jLWfQTDMawHZkWOO2dE6HCTXLzw5WaDVaf7UGENO6F/UXSAn0sFuEFWne6F168TUOfWBBl
XWIFiQMvAH+hW18oY1gNlREhA1rXYMvmB+TOasfk2R/IBTdsJ9lmUEI5tr9S9ZcPdOCjsfaI+Yvm
NqDY0V2qIGBp1g5S1RotyYWWTHZII5juLFZiIwDFSrJ+78PCih4cPd6GkqNxiv6dYHvOTIy8V6Zm
OEy8U+ZoIZcs5ZfbByCaICw+TamnH10oAzi98h4hgwEGaf4wpE62K3z85q30Tm7ReqfYaPdFro2H
GOo/tsNoV5dEEnS9ASwr6Q8Ubv1Bav208qyIjb1H1xa4Oml9eNceB/qpFyZsJy9O5CwSXBENfE3Y
FtdVGcD6QEh0yGzrpUmTehNnxXQMZTEg2Cqjuzgt6Bia4U2kb1ObIJN2B42ZFSh/ZXhraUewRQ2S
BEoQt6PyaFPJ6cv2b5703xuDeDk7DVeYeG+B8DjZ/IIRcRISISKWjmFBFvdoYHxFypVOozXpTG4t
ojxKwjsQIMPvB6dWj8xKRUKCaGKZd6MM4juNLWRVBIR1EuF+N1I07UId9qKsnJXP20CrFWy5RgOU
FrlcRTxObv7oKVZnLsMbSBM89aDlp2goiacKFDr4/CUUV4Ax1I+Wa0LaG5eaO5izK+GD7C7m1Z0+
knJhfwwZyiD0uMNiLKEis1qdjDh2LrKz7huUiUHenHXxFlastZUwHFBFeMzqgnWnA+OR0HETSI7v
ak75DBPYGgtB+wpA67uk0I1CNmQE+s7KdhFPw6U8Zr69drLWXlYpAHRBigOezwcLPQledeO+16GD
J4OfHHQS7Ra4DkiEGptoA8D6yKLMidqjEDWgmVUZuC5q7/GucfhZocPYEcr4PLLynoDF6sfayptd
2mkgidGUGLJ/7qsEBbnBpFoEDuG6EyxVaXOaMTILYemoLqYyIHil1bJOUqBtk76Mp3ZY2xKjg7JI
+5Ut6vQwCXhFIgLn9SYH1GYG9VNe0CdvqA9Xg692NY6ku5Lk9MbKDuC8jp05TXtr7rkB5oUUntEF
HeiNzAIvz4/Jk3W0lZr8bO2gZbmWPvNN8O5pPPCK+taDzwuCml0Aig5Q6c47KrLBopBGpNFuw5Hf
HABEtkEZs03gLHHEHx5UDwUry6Htql1nUF2oXt7RP+x3cnIXwQA6ifldPA7a0uqxp+RGeavTkY23
zbaZBimixmC4SCeQpDnTLuhKTzjN6PPYCaiyHka8TWz9uq/alSaUz1mDTON+4OhjeiQFsmzR8lIW
0cJotbjSCKNAbdDm2dIGpsMzIMjBLhqjEhKUYm2GcjTSVnZK5AOIC3pZP30mSJtsnkUaUUsSYp9x
qxS8gzn0IYtViT0yWXZS5jtRhZ9WWGWnmQfftCOhTgZHiaiW8apuoMsxz91OZlBsoqL/UbdyWU7G
k9CT+5i5wMax6PhVcTEv2elBz236eCqgAJA/YnJ2YosQpFAY9EP8jkC5Kr7h97izEQWjS3qXvUXz
75ZoHvaT5BhqAYsfOkZf1vecXyhwZbYk/AMdOGAl2RlnX+abKevPGmfjtT5dOIoXqxqoO8Ip1lmx
o+GKYkhCMOxI5qaTdEx7yUlFTcnS9uo9YnV9Nw2f4cDArCpZUxSujsRJHlKog0iyTVJVEgrScro3
4LDeMbRD7qcxmbHGK/N7kDIRmi4ClzBZUh3ke8tNgXtMjG2MDmxhwQKnmaO1ogvbsyINyVKqYWNb
waEhIvTo4oyDtUerh+Tk76HG1eCbpMFALpVG/s2KGe1cLm2Mrs9yojXwXjRi6tkceMZyaT6Td3Ly
XF9cN4ZDdzXo7GfW9U3egrqxRwc+JQZJttFVH6FzDENZb2gAXRyte0mrcFgBKtlHlX2ue/eZBCfQ
edWsy52QSmYx5b0ckKFx3F/VpTt7ut8toq0ks5R1iwGMlsp3lmRqjYPQAlhEB6OHIb4cvHTHAB39
bgE9dxxnm2m7JRLgiBqSeUbipmsgkhWUUf8768PvuYLuU06KCK6DTWwh6vKhFKZjTNXe5hs7pk4m
a+ZcFMbrhJjfrb1x2yHXwCPKnIiZvkTYFV+sWV7UGjpJn311QG+N4zMsl9zTummN+6RPn3ChDMeM
fnuRJNGTZab0uQPyUEq1N6T3MgeTDiYRAAH4k7vJJiMUZ4cpapyozQAGdjRdTD4/XUG3wFJIyb3p
tVbMRWpF0WjbQA5RJF2wEft73zTvjSa6tjr2U5hAr6IzfnqSdoupELUaQabtTBPeny8rbqIRd5SG
kKqmY9ww/uyq5mbqXn8si+HWwJ9kFulO1wzN69WIk88GbeD+199cNFR3WjuZhNLMNV2B+LuVFgY/
pMeb2NS4R0uHpBVX7BNMSTc9rSaYN/0I25qnbPIQQRekUR8DjePDIifr02nIfIxdYkZbPSZhnLhX
YIgXe25pGti4P8NZpwl8WffSZl3OAbhKiAHpmh1scOLIfZdY9QlzxlPUxO/KpdqhoZSnaNx/5qJ5
7ttMfAVOQ5kmqnuWfiLom15bQRVACa0j4FXzB70ijM1Pj20VnClEnG2qUfCZpfckCzqP5QTRdv4Q
GKDNEpUfyrqJ71otNffkbUXYKxh0TWF5iNzmUBYgbX03YTYzPPSywfJUJzYq3XyDbBMkpRWlTNQ0
dx3T0wEjhUCucMmgcuYuaZ2m9FtGiovIYlExTzKLnkXuHApErrr9VXgyPyl0+Wmd03hjXgUUEeRt
SDhmQdRh6kXkfenuz8mJfxRusydM+OwwU752JjQpEYC6weG1dHW50SIGq1HECCY9hyhILBcuk0d8
+MLsTR6qMFoWYflejYgQbCheAgWWP1DZjEPL+D1BexPRsD5Pqd4ydg5vQcVEBRhSt3EdO30SHVge
aeUaBSXTsLim605lk1BvTeG1rVxCGtzytbCN+EDPyF83llHeK8uL78ilbz/iGB4XWJWzPVovwwlO
1cmZy0f9Ca/bwwRlyevobdpQWIbReW5AIBFB2l4RUm1jTT4YPkqR0qakmKryqVHyFhohgp5w2EC0
3JbA/UNruOs984CKRluEAdqHIs1p4QxkoEzZu6vHUJvZLSPffA7p8d2VgjiVIFcZKdQOg/kJUQPh
dkaGIIZ5Vzk2G8RsHB64mCwTS988Kx/ZF694jmxDTc+yYJ3n0wJcU4ThXrFHH8Uw0xC7GNTO2sLG
NKNaUb5i3gYxfajclZ4kD4Whc/0pOfOWpsJgZPe2i9Cq5yjsleZrFEdktIYOYp7ubGr294Bm2eSB
SND4bXMTpYcVzE9aoJ0mnyQP4tBgKzJ+iLv8MvURgc5dV15LCJYE48afXT1jZDEYVbuZJehB5ugZ
pGt4q4MWzpSVlW9mggZCdSZ4/LnubkcGeYrZNsoS7VxFyt4xYibcVuDpQgKlgImRosYJgySMNquf
FcL4Vy1PSsj6JUhbpoVunZ7BciF0GSUxJpJRYipvEClcxFuIJDMdTHJp7xHAWQDx6s+QR2VJzYsm
awaZB2FDgwel+DTdithlnuJgh8m45VYpeasrC/G57rnxSuhMxlV/5W292AqpCLPxIwO+h3YyvK2S
w20YuG1rSgIOn4N2MBPdxYP7Btn0s29ZqZtaibPe1UzIRwoOzhAn9rTpckDuNywtTb62cviognm6
4mvZQ8w876g19BEL940qz/2I+UPvVwZA+jzbhKzZ0PfRjA+97SFfsg49z8sSUeJT6CCXTt2O40xw
ZMzCU+T36LLL4K4BXrwUvdiWcnQ4o5hEe+Kb9lrhoW8RzW0E1bKemMdQB5XDYRwV96X9QcoXYSyt
qz/hYcKCQ4fEEijMYEwsRgDYtwA3/lK5TBSmXmx8MeJrZJRF7s06xV2xrDO08pXRDGydqHNUhNzM
dzjJml6JPFLzPzjldRWb2LQKOzc8g/3QVwGhxHDK2xuFKV0Jq6eupMNbsvn4pd/ufd1D7lbDRXAU
YMUi9JZtGF+dqKSvqSuQMFPzYGfQPZ3oXLQTpWbh5veJ4xy7rBnvhN6O235CMG5MTrAbJpx9kySu
MGopJCJYaCd2tEOamQUPAsdX1h6NGSjm8gHs57LPfHUQQW+S1UIObzKRo0IYK3xFvWrv7dg66hQ/
i4hD7ZM92eJkpeKnjUp/7092vJKp9mZxTDkTE2bgbO45R9TjXlo1S1QLppAesuHXTE6mrQyqYM8Y
u8C9m/kMCml3i8zvTm5WdSfpVdjm2128LX0ZX1RVIbIKN2GBbZWZfruvnWadOcQkDCNLDqYNd+lk
TBwgBvt3gBeTjUHcBepzJEdJrdKzKN/0vDXJt0gqQgKNjdem3dGaQcDNlB7iwLtptuggXalbhcR9
l2Y69QFxj0RJbDgMsOVQg4Zkm73VruBpyepL2TXU4wRapt6cCkj8zJGk77cBK9xO90OxMgVTeIWc
ahl0QbIUKFsHx5/2jaQy8gvngJKvo6SRyS75Sd83RI1avY5ZCGz0pLvQJRWWZo6d6DQwgyJSqr3v
X4AvAugDyl+k9FnyhnT7Q6ZmehzGkZaUkYIa0vtrSRDJsicpYAN7mdl3EsN6J0qvDti9xzHjHBIF
y1Cl9VoRGbBgejjuhS0OOQpqXP8xkSzF4B1MEyeRZhQdRQfLEFwmD1QzVD7daOOtbFlgVZScCZ4R
p8QB7oyWEGmnfipmnTCQ23pjtCMWNvmsJQx00iraeka/D7M2PfiNemvguG6GknYD45eT5ulbEsOw
Yamn3hj1JctydefM4NBheLeqbuWYBlrW0lCsBLjtOA0uaK0KtPTldap/UIXSzh0RfoU2KtTY4j6A
o9Q0Nmr9sn9FRs1xuIofqi6/17OJvc2ImTAyPvES7ABRyNYgOdmMwQ30tr2o9N460CxYdLjI33sh
v1vbstd11VMnUE51Zxtt6dwcPqBGeTMde8ckjDBaLl6YjWupGIwbLq+3dzCuquA7tNMtbh/2MsAH
ruJEzYzjrSztR6hB5yZOlmamo0pFgUa71h52SU3J0qrqy05wCOd68UVjMNFoMcE8hIXu1EekBSQU
R0uIshNJoxa9DZ0w4pbJNsy/mRFLJgSMf+6QlOhoMKD0jtGB6My+RNOdybZ4Cj13ThFlxJHgYtGA
Uy9SB3iAq3DzlBX3jhFeKxSqHSYcwunMr8mSFwigbx0WvcCMvmVp3nrC/0oyGcIU8YU3Oo82ZhXP
Ge7NwsezHv2YQv+jrpkpMtkqF7WOLqBRP3R58vz2EucYZ3OPz6qy/zGZxS2civcZe6HV9K5UdvTr
jmvDtH7RVM1u8ho6/HAizerVHWP4sYaToHnxH8FK91hMF12bqGWIRnAh7fHGccYFcM3zuRPCL5he
L60Z32ql8NeSdHbXsyqhTkemu8yi8Sgr3142uiYXsYZLwDRs2it98+r25PDOd40xoT0fyL3t60eX
Cc2EGrKUkHj0MdpjftkmOLRoGTlMY1BFV20DC5WYP83SOL4W04AiZoUgkf3Cj8AoVLQhNCSxIUcD
IOvjMjBsGLR4HToqoGsSPg/1hLuzxUheZhPqBIyZC+JJ14VIyVnucRh4D07RpAz1GMaqRM6YAfcB
xGG2GyvJ7aZjCcutG2yJs2tZKAEFXbkyt8oVxAedWKClZgePet1WzL4g5nbu3pi0i2vMIk4oNIIz
KuCed8mIH98ICZHWAE27mFGsbG+/AuA3WXQPKeYoNUff1VMcUnC3xsJz+/DW1N5dF0EXqHJ7RF/W
pJyDDQuQWfEEIiW70koSrpg3Ts6CTFHOdLGumjJRRYSttvT9qVoDzPiuBc19uB/3RlxRkTkaRWr8
YXdoCoxSzFVBqtPqG+SOygfbzpZj6TQfQ92DFY7I+blLpjAg1M/um8e8n7ZT2NyoKZ9bHhqyJZme
+xY1ci7TLSe7OaSZ7MmArhSnwrikrwrroEZzepL9gO8KnDWlKk+h2EIE8tDPMZxw/XZ45fhHuJfe
fsjAvFVheZdlibezjIbfi5SKxnmomMHuJ7PEEEIcDIIxhHIrJ0DxiP9AI8MAxHkkoRmU9BKZtG9j
otGImBmOZgyS9Welkh1tQbyCJr0ASPHGAPnIyhgrogC8OgiVJGmpmPacp0rDC+I6LuRj+dQOKIia
Lmz3Ag/LleHdtdfGHmo4SPEmb+7Bbm8aU6yjjIxakOAW3ZdxuIZ73qu1wKNBOpi5cgwsxB2o4OZB
DdOjpBe3RLj16ZmIcvTqqVO4Lno41bJPHwYVowUrrdXETo74RntkPSuY6ATPZgA+c0gFeveogvnc
4nVriA8T2rdXctijU/DRiuwQYvmL8uoaV6SfVNOn54wbE8UopLHkW5TZOcDKs1Gw7iuh4YNkXla1
7qFhQHty7ODi0lPetnpxdqs6POfot8MIOknrOxSh9IwO+hsDXWr/gcy9bmr9U0IUnjIYA4WWdGme
84Kn2m6OQ7d1kuaiQdt5Sufo8DFnTEgo2xy2OTtGZxIm6w2FCupPyArCv8QkrlacMjZtwKVGcPSa
uX1yNOj0Ynzw9hPYwy3olKOniXoPMzva5aRV0iXwTg6zXZ9zG6cmVxwsi9OHUxoPYyrEjjbiR0XC
0zh52SoYJDo9VM1D05+IE38ktxJfnjUgFijM8ihBce8HWYHjH9KvOMg5ejJyg17wo0xsJmHS2sR1
ZfDczFM6FHVQxZdhxQldF/1ATpm1NQqEQcrkXQpbyNTh3BZtveSeX3VNviyrFJ7FXVX3F/rExaME
HmB5UXyJu3vh2v7eURn35OiUjBZT6+A1U7F2zQDJWFqsbPISnnXf+BS1d8j8oHyyUOiZ8JV5ShGP
VImFfysy/UeK05UbXUg4z94FlJWlG1rk/wzZeoiTdN6bBbjVdNoOfXAtTRHt4yDUj9M47ifFewF5
xtpEFse8ET/rEZEvURLFxTPtQzDqr3QZum3QyAy7UMHV8ziTdOPE0ooibsZRUtO3EpevP9FzQG9B
e2jUh28zFrvWT+nxCBZPdExHXbWrDMBr3BqQBglR9uchJuSQFEJHY5k2T6lRrchCXPSiBo8RusGW
F4zeqaZyIBWoItW6s86jrLcDdLP3SUY7G/AP8VsTvjsHnGxjboGgfSKRGIg/im9VbX/Skxy3Xpq+
EPWOBc+Ikn2s9NuAW+Vgetr3IJuPvHaG0zAofR1M1gOneURJRpaeh1D8dCSnk8YoGG91nol0n/Bf
mn+YJ9AqHJROegvrBfY493F0dIPYmnKjV6FkM+mik5c5z1pnhWdy6YZZYqOX9oXzH7tcXAzoCdL4
zGazTfuCDLFSQJub62MwPT1ywgyhmdBskA007EViEshURwcoxIe26uRVcLevnNxxVm7jYBSPiANq
reSvD6SepszGNdJzHUjk6Kc+a8T5L3acQthl/I291oLUidu+QQKz6rIifTAi5nBleWiqdoSn95hk
SXgFPx5e6bYbWTUebe7RLSYuolp9n30icbJHr2H4C6SI+GiTsrFMFApxP29OicK2W9jNeujrLyOx
k30dnS3Nx1ZVqZ9h3tSYbmjU4MsxsVQRy5ZvCBBZ1ozrHomnYWo0mPu6Jqo+r6dhDdelOSdN8FFx
y7tdcGdKEyk2MAdY0vqd7vpPKo5XqcIxoExkEHQvEbW1LI5EEPVKewF/FMXiTXh1wjB9ekPW9onP
Mu9p7piN8NadpZCiUF8CnCcRPWwImfXjxaLJO3zPLSlawuBxENMSgZf+E5HMPBM4sMHPyl9z/Jl1
pnMwo4B46AT6cQqHAu++2V29OFY7gSmOEOH6mIbuTTMVx6o2tDcJ7QZ6z+pqoB3bZLF372u1RxqE
8TI/0LSuh+dW2cgmXbXpodifLCerNn1HdZxWKHf8N9LhbpOHLTNlKrfy9BLWg55GJ8mCl+GLbkPN
PRqeQNMnUpT2EFpCN6OjAejCMwZyiHJ29hyTD2SDjBhA3OJ2rE7DhC9P6fGnyJkLKninPLYHNFPu
wTMR4/aivOoFstwwgwNrYzsykWPS04aU05JpsyxJDF0znST3AGUqzrpPy0gePA4AeQ3vr5HJ0iKm
fkEZ/TT4A4kxfvXZlW6y03kb4TyqFcgSschtmylm4+4VU3tq7LZbg3Gw7iJlWjs32ZsaQP9bGN1T
U41LfiNUXeQ4HgzNPraclHEafRjht6qmB72uryE92lKff/mcD6Hy1oggJXaW3CvebYVc20XU8bQU
NA3aLCAawJxjq1FMOyuqNP8qYwRvQE03VUYTjRj1fi+QAzQjcbu5/UUGu2Co+VJgYlm5QikcnuIQ
SFTbak6pDumflK11xNjgX9k3yVdkjpSh427C9BgZOQ2cRwVZjVZifHYma+s4nBxC21xStV2rYEZZ
jTOM4qOomUmQ2FwmEdrjYKqQdvs85LpRXd2eDjUIgh63IrtfTuZH6My0mUdZ8hmhx+5WWq8Mlyk5
cmvF5Ps7DtGXIf5YxpWxboueAmzgl+jizmMtJ4vYMpajTcVZ4U5jTWYuEET0ES9ObiO6CeFQGQnw
Pb7XRgSkMyIM25b6/TgxUagGlwOesH7ci1UreCnJBBWEvjDQrGguqpTLMDTgmwrSdVQVbInQwt/a
Az6pR0TO1gAgIvU+OhcEz6AHr2rCd9TX3LRV5bxmOu5GfyC8S0s+i8hE8zkdUjJCFp3TAkRC8Rdr
o2JajElVH/IHJEgrr2q/4I0xenfhSoCisFXaM9nGhznW/ncRONdaTx/nHIaBVnHVmxF6RogQrU65
LTl8pSHBNoAbiNMmEojJXEoPC5Bf9G0ohvyODVMF23COobBx1Y+4pOaCtwV/18NqZzf0CuWt8TnP
+jkjlkAwcY7YxUuHkwuRqIu6AQA3TCjV3WxBS4AO6Wh/qWx4sIqRwyeH6rGuFlCHNMS2xUuvs8SN
DmllQRh+UCS2A59mEHwJNM1ZixA58GCweuFwuuvGEYFF+jwZY70e6mxDFzFZWxnnjBwK1EIZHaS/
ipNMY2SXxsBC4KAN9ZnQ4PzjQzbmZ+mFxyJAVBd0kBNjr1tnUffcAb/VAdKvmLinYxjvPPpctnoP
yL/YGNAKUDWX126av2SEhmxRdeOrpGptGgN7TSsQEci15DATFA0uYZCQOm3jrtV+hm181IG+Ai3u
jeybZ+aIOR+gWQ7Rhfrj9O8czl/Ey+IfgG5PSNoRtJsNiRNs5v/+xnqGLu+UZVi5m84nDNX3FEA3
QHudHnzylN+NHpMZxEqo9mYAlhLRsW/UNTftV+gWX7NS+c4ekED3tdw71N/I2DdG+Wg6xmnK0nKP
NZhkWiu6m4ofRdi/sVXeJwkBuFZW3ETTrKChUCQiZWBnIQnzR6cfYHOq/wvGWDf/M8OVX9S1DQEV
2zB09w/Q78Sa6Ube4G6otNMF+WZMOwJ8iKOFWAc5AEK9165W9sY1yMExO3IzHIWBXissmAEd93Zt
kcChtkyKmHjOIGSPFcykD8aBLr8VOeMR02dyDpONFqOxtKfyB7qKtCwAr9C1it19E+Cwrenn60md
swQVB7Ow92nDQ1MTDVMi+RhmGomyk1tnpm8gdF61tL/0mjbfRrRPmATihfCfJ77lgkHtIYqwhow9
gr0kJL/d1/B56H29QS9tVReqjb0sNoYArtia1n03Jfzw0Nxrpocwu5xXGBYMFLAHFIj4ObWYuUfD
/yUKnGrvCFNXIIoJPG5Zxvlu9PzrwSktQIxgi/bm6L5gXIA3tA7qtthJyLcgbZa1Zu8yxx4WRPpy
36TNQ9qYO4SeDuBGfCugtGwzfFF2c57i5BtwzndexZ+lwEEY8/iaGbm/rjPuRMCgotI2sMjgU9jc
iUacXlJvJMc3fm/KeQyLh6qaZ559N2wZaBLVZPKM6Ybx5OgAAdJHSfbp7K4h8AilkYZJYehufSRe
4OOhoKQVwromPgkVLlduZlPdGHIfCn6iyW8c6+t/f+p+waz/eOo8KTx4/fSZTKaJ/3zqslxJbkgJ
e9f1F9lEXVHS5IQTQpIDTQ0UBZUNKSP7KlTtEwnUYQtjS3fRZeOIrE7u0H5NTmYsa8e5/PKA+o72
zhEIX3P6rfRaYSqzX/Beg0CxMW540dau0W4YcWEsQ5BAGcZXpsh8hwKPrDYjD4aUT1nVdy7McdWQ
LYSJYtqKmgkFfu3ZJFU823HAD2dzGCz/1RnaR3+2opQghIkc0dgmoGyCapkDKdRezHA1v0Qj7hTZ
fGF3ngVcW9JvNfhN3Qzm0GjrAFMoTP/9Clv/xePuEQPpSZePYIZn9PZv6xqhhz4oReKdavUadtGL
PqeDNofRZtgWh7R+dN3uELmkO9iGoHVlu9SSgGG/PgqKR/nWKw7BTpcjf0yWTdeB3gtJA7do6rQa
E84ihuFQls/M9GijDVsn6j6DiCc0/bAUDFE9OJm13EKr25eqeckz7lxPd15co9/2NhcGYzAWMbAA
lvBRt6THX3snRT+GESdd0kXZ8Wo/0xKxWxW/RznVkRuRBQy36N8v1hw68ScWGVSO7bIwggvFLv7P
ixUQPGzrduZtBqN4H834k6xYF1Dt8/ug5pKCoTFs8PR97P1vl6xaxwIJDGx25ZMIsBRW9/LvL8j5
LzjNnicNMS/WuvD0P15QGfNw0PPxNg5CMIY30YebPqQJxCjZL6u+3+dCe5s6AJ5T6O5yf9+W9QNx
EpRZBiI+9POc7nk8RtP8BHJKEiRdACJoi9ZYJQOPABOu9ygr93KGckoDqqnvWq8m9A6hQe0H3f+V
/IyjnnIs7V4yt9gXSY/Pjv1u2SpP55aHCTVmj0bhg8qpMPXPBrrUIF+q6JceQMVFZ5AOcRqa+z5w
6tuk/FOfAfC0NQbkvVnfaV+5izkL4uzLVA3BCZ2g0Gfhd5BS2mTe0pxDfPP0OC90ZsX91snoLRg4
+zk6CQfhyKbEOwN97r0vrQeizl///X2Qf9LxHcFsy0J3CKYWXqT5R9gCuswJAjzrVMGrXGZjSTYF
eNuB9ljjJMcyuSeh6xZF0ScE2N0o8h+xT0WfEsIg+5hc8xmvzNAjX+ABXhgap4AYAmw0coOzHEct
eGiUC2bvInN3raVq5DgnGazMkZNINz51NuU0kRefGblBlGvFbaBFsISrukL/5t7ZUXBR88MJs4kL
QZL2ryvw3z+H/0HgyvWvNVn9CmD5LMqxjhiv//HX/3gsMv77n/PX/O9/88+v+I9T9Mk6WXw3//qv
Nj+LOddF/fmP/vGd+el/v7o5DuYff1n9So65AQIb73+qNm1+D475f/3k3wEzj/8eTcOupLOk/p+j
aa7tV/sZ/qzr8fdkmr+/7K9kGtf4b2TSgJyWwjIQKZhA4P9KpnEsQmZgaFqWTZLHX5/Ji3rOn9Ht
/waTnu4uahDCYwzJLfd3NI0uyLNxWdPZNA3HMj39/yea5j/lTdim40pbOBQ6gj/OS9BvG4RVgrxt
y5b7yLXefAQzykU5FGCCg/jbzf5YdLmoRo44vT9/u1J/31O/J9LMq9c/dv8/fvQfe5MRz0Z8oZjd
yARdc0iXHEHptkz8H32l/30L/+MO/v2nmX+mTDiGAINMBo0lbCkN4w/QP7SFmMNYPq47LYNBXaJN
0QPzYhreW+QEpxrA8WJwDY5WqnwFcR9vBBpUzSQfEOkL4h0GdoXS4rukFNays9tXgkzfIu21Ci9y
Cp6jKTq57XpsnJMVD3dmi84K8zc+82dWqKM5adeqbyiJcbUW8UFnlV39+wVlY/jjkjp0kXR3zivi
huKum9/t395Ng74iwa8VdutxNeEL3yQd+ABNT9qrbJn7FA3j5WAKniodBYjWTNZdXxI6qEDz6GH5
ajdWveux3KaatvELsiekbzF3qXAB9u2PFMoKpek6DN99vjTs9uPAWdk14h+aBCpryg3d8x+2yUgz
j/1HJpqzEXnXB8B4jKynX+EyXAssGOPCdfZZmHe7XAZgPsZqx//OtsGsVxsKsgcRfz6qNLVx/3gc
B74LLV2OHUKBOMDbCp08jFa+A4LUHTfSwt+Bb1bDk4LBf27vrVA5Lyl/6E17WCfk3r/qqKAtvV1L
SAgx/ewCg76ltrL6UjpAJgaHIDfeO4xpBz1Q2wJFyELi9d96E66DuCn2nKbVTi+THfnXnOVpGBuh
nW8U5QG6O67SkJvPstbNDY25Xe9WxsVOxE3J7jkeW2R9Vng/hjmC60T/MrrJPdMspgZK6m2OQf2B
8dtGorXiqYA0AFVpUcydsoAkAC6hjQarRMxBFGHY0hmtf2b0A5ZJQ39prB0KJg+5xGDpmGWehIN0
nO53cJeR2Md509t3Lka3piQwwXVpvFL0D+fIJiBAeMuAScraJtVy4UKNQD0TNWQ6YBcREoxRiy8g
IDj9IosFmQce7DUv3QNSjXc0796HxPfwiaAKIWcrO5WNvLW1VawA9bVbLzk7XeXvONHaEXzGDHvj
qmfHWna6MR6afnwQrlJrq4043Fmcc/QuKTl/0rNseZkC/qvsuGYFVffSZarEqJ/Y7SiKoY5yZshi
Gnli1BqsA69VwWjNqPRusZe2fkNYeiFQBcgSpdsY7ovQ36Rmto7ccB82cgubeNn0OsaedG0iB6yx
+m6y9ElXLhq32I+26IhwNhMfi4YFsllbPDop9/q/P7m/+gu/r4UumXIElBE/Yjk4iow/+g9egBm3
bMiMjxPvaORBsx9IpcB9NP/xrw9YjbBwtu+OQMOad6iHGdue4UWUm26Y16YEA5I5vEeRMRz7wSJE
lp7vzomwhQYycVdprnn70kXAWxXtgQtmbl2Hziz9uanzkVJBIborYWUfuDM/6OFbp9RIj2X8HBlv
urJomFs+XDfb/Sr8FnlIYgHiI5F2of4Xe2ey3UaSpelXqRfwOG7m87IxgwRBgYQoShs/pCj4PM/+
9P0ZIrNKoqLFk72uXESeUFCEwd3s2h3+ocJzoB7yahFi+wQi2sH8ovD/Nin63yTkgyQELyjlcPX/
TkIOL7QTX96GHz/Kn7OQf/29v7MQx/iLEsK2LCmQviLZ4Hr8VxYi/nIMPGBsagyPzWdxT/87C5F/
kbY42F5B1iETcf8nC3H/ktj24YdlCTphLq56/87Cfskm/ye7/Plulr+VqaalKi/JImxL4G/1670V
YQQyxpUfrDu66JvIiZpbq8Nxx5wR/S06Y6/5mgYBoYmXlu8WSDrA3i5BHCyrzMw3oUOPbi5R+A/V
DLRhFLFPTO9WyFpBTfhzb/C8O4GA9eqnB/0POYzKw35NYkzbdHDqEq5pmnimvktiIFyGKFyCaUS7
COmB9FQML43f6cfBdb5oUOaWgKFclC1DfF2tDH0g6InLdPIHFDMwWphb5MWEGd46Do2zzPVv9DGj
YTWVxb7G5tjH0mNrlyH9bRwxHhEAV9Ium6ACuKoh7f9V4dsWOe5TvfUZhHgOKt660zRgA6JEwjQi
aq5tGEIHCzTSPExU0Mij2a19asMyu5GBFnwQzORvOaVpk4Ag1ktC6fBG3/UYRy3GVsFBoSwtuVNT
IULUV4L7WeBIwQgEygq+6BOkignbxHstNpnSZcvWA3Vu48bbhbr3iEXsVzNE6WgOC33TwuU4QuIE
idtwCw9DvrF6uKO4lq1IIEt/bJ5rN6d1FKVPZqSUE8GT/PlVq8T//at2cWXDLhIDONuxlCvdT8lV
73gdsqRkFrpxLgc32ocTSl4DGPH9bLXpbQOHvtd151bMaXmgC4gK/dS5Nx8s47emgOkIYUj0M3Tc
91z93VWBaVwytDomv9yV342i4NB42YSunTwj5D0GVvSUjIO1D2W1G3L/3IeIx1NG3RWKOPPnxRjv
F+Mg3mEYlq3TYrIdx1XP7Kdn4viWPcew2Tl43Z2sc+PzUKBY7rorbnjjbvQGB62ped9Ww4RMDSJA
/ds8Nv792DGzt9CZ30xuOC3pP6BqXQzV1vLqAcgv3FC31J/CsB5A4Dhf8QfQNnVZ/fBNN2QcmEKH
bufmPqVPZdoG1XVsfMY/ASAYhKAphtf8n39VzzTBlNPc4n/vm5WThkYC4FW+ag1Lzg7D9r6jt1EN
PhTz0gS/57wCbBZbvJ1ezfAeYu2xzJmOxjFY11L3DnngFRsnVyqfIglu4rptVpXXZwiR2SCfzQmk
XQeRlSlLfAuHkKnh5Mb7Mk6BIxbOK/JN+k2FDFLp4N4tENQbkQQGq60Xj3/+svK3QsKmpcTpxf1S
OCYuRr++174ex54WDokeI9CDQLVxOZv4KTe182Die0lAbjaJb597/wSe/Zv042ira5mxFO0c7Zng
4UuRZm+Zg+g19Fi5tOw+W4DA+yZr2NB/Xq5QtdvP6RMCWMKhluY+EvzTfLcNs2iu3DpIgzXdSlRg
7VQc2k9YneiLGTHGGziM7tZmlH0cA8c/GAaGCMiMHmA+5VifoVptDLG1GnRtNWdtu0OjoAPPt/lg
le8DiFqlaypGA/evsN7fcl019qE0bG1lU4koT4BXhr8QVSHq3jPM3TaGc6PXWJmlZX7TIYPNZQfc
7s+r+Icj67gYSFINwwAQ0n5312qm7jtk0g7Mhta9nQwN9aGynFcjft5AKFoLcUJnOMis7lYJAtND
Pvk3cwmfZpKT/lT6C91CyQml8O5ZOvGXlBG17IsbqTUvrYVh0zhg31T3lv0N3NcecN+wZRbNrMVP
VyAJmi8m3oSLwv+cgjX6mvYgsEc8eBi7UuH9+csKdf2+2xiujSr3NU3RLfvd9dyikZmktQ33IB4u
AsrBNu1apakMvNPIZvwMYkfc9O2jqAr9IZ8HiAlTINZlBoQKEhGevAxF/rwo+duiHFCoDvm+J2nh
GLrazT8FzUFEhecAweTx9hAF1te4WWvZ3SygUcYYo68CPOzXZmiaD2GpPSIltQ61A3gT/1ZHUilB
YAKn7KaBO9AbOKY1+xl3JDK88UCkLReyz6ylbPvuYcbC58/LF+rs//JMXWnZ3IQqPtAsf7+NEfky
Gjos4IR6psj422u3nce02BsQpsKW9kZmGpOTSodwId1xR6uR4TqQb5lr80ctj9/OFLHD1ulfeYJ0
w/TUBfXTs6zpTxSTRIcnBwCDOvHbhDXVgYbNzvL84dZLuvI+i6W9oweHCo5nBju7yFGeNxvG2Y2h
PYmiELtID1cpM+9FjczS3QBVnwo92gWINq8JlH8/wv+tZD6oZNRLIj7/tN9+8/r+P/nbS/aS/9dL
/vZfx+h78fpS/9e+SfnX5ufa5r9/07/cv42/PDQXPVsY5JyMSjhyf1c3Ht1XXhAJKd6y5GwqQ/l3
dWP8xZ/QMWOzktZR3/x3j5XuKyAAGq8OfTSdn/iPeqzyXafTtXUUWFgZW9TTSdDeXU9Ng/Z0gUb9
1k21p1QMOyqBV5S8kzVHDOK8i9FCFXXtAv+I19JGPrq/Z7/eSG9WQ+5YZuD1Om/Z2QndPLsD0gkZ
ordOM1Z76NVgkyPYrS6uiOjE3Fpohv2Hh159BdegMLNoTlD00XT+5ZwZvW9B4A/4CpnP4dC8PX4R
r4ltnYIQSUGbEmwRorKLvR14MYATDCJA3MYfreNd7PzXOrjjJU/UwZX713XIRJTuYKYKXigfocAD
CyVmliIFTBPvC/xbw6oEyORpWAtamN94CDmTHKxS0/jkVc0HmYdKtn+KhdflkAHrAtdkG3jvu8u0
MSNZp1lasRympgw2z10IL7T6qEHkvaup/vVBNh8DTIV74933tme/aacJeLUZJa+i+lpZmb5MqwGA
vmnvPShpHiLksifKwqRkqOzx1Sf8FUErvZUZ/dSqX83wisLe+CQS9BnQM24AmFSRdaInjXDIZNkL
63mON02LuiC2ZslkPbv4rGoA0NcYkGlrE7xB5Nnfeuk2MHbZCXodLMxxQJozRrkAcQJkkWiRug9W
Tu8X8CO65lBq6SMD3cgm7dgUuruY0w6OuSPwIsFWrzJPhkS4xQUpW+XRa4tXWueBWEWncM/85HMY
x49RWdmwlUnTdA1ocNk/q+0W+nyFvm1PdobHonbWa4wOJaMTbDpPLqArGK3yFCBsio5pDuNGvSbp
ZIi2mPQJvsgeWOM8mPwSxEchl7iHGK7isgQpv3VN9PZp4aOCfmnQkE2cCY318jmdg7NG24RjkBw0
2BxWF188DQEFG4BgG73+FAA//b2bfu6OCHWH/brJrpk4M0ibdgwtwl/3vDPjjIebWrmtGOQXtOFK
4kXb8VQrl4c88y0p84++xD3DBJ/PlJEJoKHRJnb8858Xo6ZV7xZjgtlm3sgY9B+q4Kz0nLKBeAtk
z4QPi2yUkJxAytUnaWjQEQdtV3n1nYF5CiQq0JFJifV1p8NyCoCjtC6GH02HUnJsNTgxAK6F5SkB
iaf73uJFhI32Iw0D0Ln2axmUZ8shvhhCmQ+1wzZIx1dM22BG2LxDjFmZ2XjfihAt3Lyj5zkj114Y
4ENgtiGWm3z0MozfDyJ9Y1fhA3Tbo0p6d+L1zjN7BDPSbQeHhilHfbImYniWOtgPd9jOhAlA2R6c
L1qkM0eILAP0ew2aFLmVpcOkIsCgyIofAcuv3SLTgcnxFsvRhfUBd/JmoDbsUjikfmbvr5Ee/vEG
hw2n4cBZgsfR1N55Sh7AaL0OrnvuXKz04No5pnNO0CHCE+GDno54VxASf2jPkWoxwpS06t7nWa2M
oG30fO0rcc00WQlVBjraZb2RNWjD2i65inwNWUfOGcou8oMl/B75WYEpPbI9XMUs710E7PBKQJ+n
Trdgbcpl34ED8SIq6D/v73/Y3jbBxqOxwpckpv961nIQrRyclO/ZMloxZHE/PaF1FsKs7pEQ2NZ+
+MHxlr8fbzINzgfDYdvWiU2/fmScIuAU2MjR+iDbF5WsUcM19GeGBWjEcqnEbK98ZdiDXEwc9Vh/
wInrIC08y5OhwBpZbqEtXyIVCoWP9R9dR2heHerBR3UAxEBI+PNTet8LU9sBCTXbsU3BAJq05tc1
M2atrEgm3ZbF4eJlm2jwVNpaIqmxkpp2ywwJ/1oNJU/LjsINOnDg2trtB6v4h7PoAcqgpjYsjAXf
jztTaYguSrxu61JacygqmJFT98lvR/tmRtZt0GHcYrP1mLqu94nTSrAnEPnrqemfEEyGVWUXy77I
nqp+9Daimm6aytYfP1gmQKvfg6aNMK5qG7FK99ox/alKKTIAamHcp9tCppeqSi+2py/0gRksr76g
1oCX7hfz9xrva7vh6g6osfiBUQA43WF3B8Y8YxtoUfBaac46nf2t13Cp5YF/zqz04ukdo7xNMWIa
XSGZtIA7CJwffbxRe7HoEa/8cUKxNjG3IUL0i6xFxcOQ7fMkMEQNASfX4Ei4HomcYIwKQR1/vbeN
3D1rtjZtdBt5v6a7zMN8tiaWyEDYBUceQbu8q10CnwNR3ap3oQqAA4lsEqN2niLWkgozWycxzhff
MF9c6kiEM4elZV9M9XOlNUfkhh+KCH/sBg3WBWq3+I5ZZ1h6F+o+djy7+5r2TLS6Da18pm28sl0A
eyiko+k6gyunZXoKUhT7/cj7NNC7Qfp61ZYPOBvbK2SOSLBBI5EVZDsdnLeUzdMIXHshS6bS4Lde
sxmLiNg42T2hTXikALV1SazoNdPpuBX6fcPmqMXDgOYwPRMi/wO+f96i6UC06V6+C2s82WP+MvKy
13cSDM1aG2d8PqJLT1bYSMaiRWMsLPdGtCk2Ar1HFFXxHK8lboC+OPRl+npdgTlnh8DiZdbfWuUJ
bBQoQin4VuqdVcZ3vXS0NjmA7EDM231pXRRkmwJWldM8awLa8R2ZzLPIkdfMXR/R2Afb8gc4Se0+
wY3hSznyrE2tdlcljcWFGTa7BK8FVKLLL5XdoaDqBNQVdb7vHcqQwPmGhjBWQdBDFSp+4HHpLlZb
Q742KiTUQmW9aO2EDe3LVX7UNiqJezhHUHrRvlxkCE+H/Wqw9BN6ZXdtDvy0dtJXRW4m+XpVb9hJ
4wuaFXu7tG5Db1upJaYZjzPjSeHI9lDL5AdMQbx79Hw9oBJQIP5mxg3JhUvuYMF56yNSPJO4V03d
qhj2BQYQoPS3wOsw1PC9TYY6l9pFc5BcTB/qrtvzPqvki5HkR3qViAMbBjpGJimVImezj+FrSyze
2Q20INASqmBNhwHdQtC5fRJeEodvaQBe1OcIWL5FKggkskV5IFKnIRIsH+w0fvAlxnjSvamOgV9+
0WoOf2jCvkkNHqxjY2c3TMllNn94Tr2j6Nr6Tv7adcb2+kaHrGDk/9R0JRba3j3YABdHRn5HCq5y
gZb7rshAxJW6u1dBJmtwqwkd76Zzyfez5JI6OeDGBuGQwGRFjcBXqkifoznY+AZkEBzVCDiGf0/z
8DhBorIqg84Y1wfd9ZUVm+CztWTvOzAIEujEKNUSLkB/NCPb2phgY7UOcV9Fj6lPLgq+XzvjFp9c
jAmdAJtz63R93y3QxH5AChQqK+MJXCX1ZFxF1L1pXWwtY4LlOAX0BYNL4fG7c0VtUYEOq/GLFhaH
PKyP0VBuwkTVOHP2Ggc8vCx/wYyQvJPZGqAFQQfV449xlYGgHTsg7a3nRqYb6NuvTo7DUk1kHcmg
AL5AzwApF4LRt33nzNDuPPrGCdkfSixZ0GQzcMxQ23qML2XxNjP0Q07aOTKGRZTdDC5OwMYTSKtf
Y8o0cPAmqq+lX7CJGPE9zsGb63MwLRjTtkPs+HtLTumrPjjHog42CUFItMS0sieR4o1h10J4ysdN
23gw+11wM1DURWZv1QJLj08so5AfMcOHa9ywautQevkZDwk6W/szsPl1ZoDwaUkrrF7dITFBgugl
Q6qIoZoQXWfvAb6go4Ab2wKMskH60D+KqHxCVQwKvE6ISxp2TPqWTQla1rrSCYDqRMdcW4sBFXjQ
ZfQyB/cm9dudhpTe9SHAVARvnGBzHHSPCoZd2wXCBT7fHbbrDrerpyCVSj4yW02hsZn7Ac81k6c8
z/Q5BzAjHaPbjZWGj2M0vqF74yFZvAhrT0NIwIOdVTIrRKcAMRbY/Y2OfFlyaV0i+1w5exWKmypk
p7f4SH1G77QA2cp1kYANKYYiWPat9xV9buD0wIkgeY1IwGVc0qO0dlmbfVM3bu+fTWANTjmdZq4Z
QgbsBrX1M906dSOsKfHZsL0XpAy3anegTX+iA3/0q5htyfGsre8aECBk4Qyw93z5PEaUNFa8ijZF
K9+22SHnWrRUP2O6syZ5S0+q4XqjfB6rGqfc4QdyhsBZotdIr+ZNSXGV5AlynhXEBA1Nh9BCERWu
xbMli8M1SU9nlBubcXldpZNc6OqytzF1rOqSizll60s7vgxpsPSBB64G2JZVaUMXo+DFRhV7Qj8V
98V4pycI8DBuJL4yosraN3zADyWtafGpi7yzqzJUx3HOeVieSCy2UurEBb27Gwr1ysOtxZKNxjhV
bXoRU3CJ8+ZZxeocikVpeOckKjdjyKSPC7iEYVyk3SFMkUkIGrnEBNBbWjHsj+ZhjrrnIdig8fgc
dfYxjuyjymKu9QgTnRVQmQ26oIjsjZTH17jbaEcE+z9Pyh/XhVTH3g45ghhE5t1dqYtTFbH/zYnx
s86dZWhrlePbhXMcHX5RYiAsUTdHvwdHTQhT/RIViBh8n65XlsrLxlbZLPt7us232A7GyM9MFy0e
jmobNDquDSJXmUqBIE6rLewm564lUheifnaj/kfro6XKsWTEerbq+NI26aunKB+wjE+i2Xve8Fbr
HPbr3euadLis0D0Xk8V5dfDG9Aa6f0TCSaYlFITuTrdQ5w9BD/tZh6WfaZ9HjV1upuNBBui7Dbl5
ChD9RwYK0VitnO8hZvUlLDsg2algiF0hiiGj+/zvhky8CMS0q2X7iHz6wpqLQxI2z/iExpSyPCZb
1ab6uJJt+VlkxaVD+0fM3hkgYjTSBIhsCKOmn7HepW1xY2Q1otN4v+jHzM8QnQ0vfVB8qzvyIhGg
ZZsA88tAfySsmrQu7MSwRoVpkermk8MIYtGMLLyHxtrO5cLTebEt9F4uH2c5Zv6NJXieWjSLdWSe
r2lX4UFfbCDjZTCtyJJ/+DAesf6D5qL+9jUdvH5carMhmjzlHjZOovbXACAR3B+6HbLc7Agc8ZYm
4VIm+eM4E2rCUnKtuSTbLpVwue5ntsNQcNphnPA+Ss5y1nMpXvPDmelj71KjGR7lqzoGTVw/R0op
5kqmHVlMVR/bMvt+TcGrQN3pnJzW5jYxYkgZSMiheVkupSrtikZnuc56Hthi3YhHtdUTtau4adcq
q+X0xL3yRw+JPFY3NjRS8HNocAHnk2TFjolLkaw0fmBZ5OZXFDiu0TuxzokbPofwi5HdEC2TEPsH
GpH7JGStrTqWvgwOMgzuI4dUY3LR6QisVyMEjqaPyev1/HHGX4UHf6RMPue9fVYNOchkR6kzwy7N
FfaoKHRzfw4Bua9dfnZxvPM9nqZv21+lgWZ01dTPjWGsyzn86pisJhEnjw7h0kbnamHGb8YYz4vW
q79BSqP5mZinuEohf2+cHuFxt4PcK9XFrsiV0KmPafPY6ogaFUPyuYynI9rim7hCciWQsgSwIO46
JYWl1+aLYdhvvciA4Tsh+h8Tbj5GGXw2B7UFrcxGfSUc8b9NmWLO2inpBpc38WMUDmpNVWvCX/2R
Rqa7cHICdSoIhBUXNrM6vOtiR19hJv9s1RPMTKlXO03r90VebEOvMg9eLJ211ga3SSGsZXIaTXRy
JhboRs0WxwLl807VFI3Rxc79bdeYSCFW4XpUHm1o3++Dzp3prOmbsESGqWpxAAGcRGrUzQzLJjLd
kcdTxCv62B3ibe2jgSoBhj4otHatovMawQFRzW47JOJLJODJ6SY2dyQKlC+FwT8cI1rFHjLHXQ3V
x5j1XQBvHbvir8icLn2wP05f/iCej2PMDhq0Dk8F0oRKWSjo8hGh13ZdVmj+5GL6wjUKUjjpt6on
CPW6fM7q8LaWkE70FIENiLmxEUOIJdYl8UymR6o718ey6c5K7tKx5hbxQLTur79A94JXqNPHCnN3
9gcSFIxWyNh9Y+laVJng8pVma9Rv4fZsc3SR5xqV+JKY5xXIcejUH0jA7oGK6svCgWUXYicBpTEs
Vn067UOVtHaVt8Gr+9hryPkFWt8sQVhpyq56ja5mtKznHJ797H0aGw3tYOeu9/RL22dbTIYQ3SgB
ZIaYiuJbhw0NghDPvax/9MV43yqN+FlGMD8shpUWvjwalg1BQUNKR1htgf7DviXQplwTCAWWJEa2
3ixpC6IfHnbPaLz2CyD23mbobkqBkQpGXv4qdJnf5y0Ub1OwgnDOccbyPyFy7a9GOz33RnIWzX0k
4K8MUoA2g/VWxLBstP7ZLPNPocEviIsbTQvm1TBidkCr+HvpoA4aTN9tMTEIrrFWFSGMFwSr2Wba
1wJXXOx/4GVG8R0OijeyZWbUYiqN8CXkOFtkuxi3mkVIz2GVoZIl9EcsUDFtnbQzovX72Eo2BlXi
kMvTVNmnxBOnUnldwYVZ94G5op/3SQNwMpcImks3WvGEN8Il7cmb/lYOXzJqScLcnTbUt3bnfZOH
CRo1+qPHwglvheierhmRitwT2pi4Ld+XNrcGNr+HzAH2Y1Y9rxjv7wbV1KJ/SjrtBaWJdDHDT4tb
NRNo6YZ3hnfLonFLOIxF+imu9QMyxj/CLxRqZ5ki30Eip/zmVwF93kA2L7EDDAJZI0SRkQLwUuRZ
02oPZZIbD+8IHeUjfYZspTp9Hdk+59hbzT7NCyBSHkc3SJYcz5UVgUJvNO0O3T9/1ZrOZRibl0YX
DzjDfQM2RQ6AwPYqMFZBknT3ETu8C2LlcD/eZG3fHvNGW5deLZcS8bplRRlVPVc4FTItetUEd77p
I6Vl7kfQPjtPZaeorqpOFPVBgfc5BC9PTZ+ub1ajhTHZREFu2BWifzqimUSsVo9pbCacD2J/h4RS
n3KZB56J9RYhisHswhlhRXc6Df4Yi66Fmgio0ZoauYTJUUTN1ypQN2D8I5kdJO5i1ccpNXRVnG+q
64kQ3ch96pyvIyLLK4G5UGl5evas/j+hMvA7+fJV2sErHqMno6e7IiyErHSKQ+wiO/NL2lMKyYA3
IvwfAngDJmHPMWZoVyG4mmI6yftT6NJLC3tI63mDYHO8Q6/yop5U7wL9L0ZnwR5VZGZBS181IUC0
fpHodojwNZTbvgjPaTseycMumP2dwn4+VnO6aRHGXGoeCXAwYEmOdLlghVbnbXN9Vg00ChCmCa+u
IBtkbnsMxqFYB8GtLicq4Zi/eJ3Kihevq2d14T/HpNRuQL4aaOjwBzc9vTnGVbmwz0PNnq+SGg88
JJ2zaAUGAr8jNO6KhoZOmfTIvmZb9dhazd5pyU3rsb6CseDfmY47BBPm8M7d9fbPUSxaMIfeNion
w7uQ/NEz7vLmW6hkgr4GiF3grHQIhRbu8ipE1UwtGFuuPWCNTzIdNrWR7t0U2P7Qkz6q/KJV18AU
VhuXFMJy8WVDAOZ10P2ZgfpJq4xmZZd8u6bwzlFtH7uO79QYKg3DudWoQ/htzNyVdGs54ek+pPyn
Tvus0zBdsfcaPA4g5iQMU5z0oW3ACHUZyhheIrEIrZyaH3aLjUjSl7rpHjSLvHbK2gq+YvnoK2Fa
nilTESy+qx4vPTFudDUbG6bwtRrrT27kM98xWzIUrXqQanCNDvUzfcLnySWdsKavo1PfVjali2Mb
Rx2naTL2z1MXr3KNmgyt2OSmCRGMLb5aDucDdXoyOEWs6dFVWdnOOlbavTGy0mxZDmE8EJKiAH1N
py5qdUj3crbfYpilyzQQqMF2zT53cLKqkTPQwkvQgqSt+3bd5BbTA582sDDWfx+EPD31SfOgytq8
994mbUD22zB2Jb1BlLXoWlOSBdhf4ZQbfR7VAE6Vw9dR6ZeoIHwOcoz2ZTR8kcOYb1Xr0ktpT5nh
ziR3dRiCrIKMmrp9CMqXgmUrrY+D5nruFtkKZfh1NiXM5REx2za69VULPFDzz2sICmeHLIuQ3dfP
U8FpE+V8zo320H2y+vQLQmdEZhs8QJSKs57jCF8B88Mac092A52CS2h0Qm/jkCxHGkC4a87e571c
l7b4HJrTuknSHyK0D54Ja6rWh5XjcSMUsNaXbTTdTlEMy4cP4r70Gclj6dN7MRpC/Be/3rfoaaQR
fnd4HXvL2QcwHFfjzRySSU9xdXZ149BpHaDS0ibpAUlB1RFelDIA2RzzLrdCLqU7zaqtVNABs0Ok
TjVH243zcwCGLyjZD9fkqFMlyAjeNOSqXUSq1eDW/RfT3I4u125KXeD5475vNtd+j5bHr1WtyicO
eBUhNgQ1997pLBxZyLfy1H5wEfAB0XaiDXiUMl4jjHXXJdy+1xZZbN+ao/VVjcr7jtXprM634jsZ
jRtIUcgTaPZxjgSYX+POUqN4KFQYoiFzqxpl+HMA/C6gojiU5ItYYEKzrY2q3MRjPi3wiggEDUov
6GnkNUhFaiEKyBHPBOQHvrRp8NgN2ub6lJyhmrGFLHZNIOkhae5ZdXq1mHhJm3LXCHlPM0adurwC
bMAoFb7K1uq4qvzeOeMV4Lco/qjbWYdGTYeft2tnYlUE5voa3byR2yTkHvxoUPT7mMgTEmgg4BZd
0Ep+N1XLW53mEtm2a5wHcr41SjZYak36g8nMyovmtUiL89jUlKxqZhPPUslsIlEwWYiUjHLY9unt
nxf1DwNR4CYsi6HKFUX165oy7hqjzbUW4cFg5bwaCG4uE3rty6HLzpVZHrXs4f/jEznGNqyKf0BL
uS0yT4C12u0sInNplsJZSJ3+kCkvVYd7au9266lNo+WfP/YfUFpMfKHVMgu8UhfUEO+nIV2V14Ex
ulm7TR78MUM4MVLKRa17Tsc4WzrR63Xe03pckbNPrU4KV8z0swb3HBK/IcaRS6l0IsPNYlWgVgPX
A24WXXYUbRusrRY2CvwEf7H2s5P5wYsS/zCiVwA4G2CxazImfwcTQbpNq3y97LaBHnxLAuRIxTgo
86d2e83ztZLWX+lioxM5t/3kNx8wE/5hGsv8GiA2Sh4gQ99/fic7vQypqLemz1ELEJ9fqCmE2XLY
4x45NVPS0bDMU6Ra9X9+eWyM388OXARb6gJovq4rxtTPbw8JK6cP4gmZZ26xNpYbrchvE/QCyL7a
51mqWoOjLkfneI0iV5AIzJ0dyDqKJwEkOQKgTjMSoGhPpFlbaF1TWthb7FwvWSD2ZBA4PtLvuc5c
rqq+s1e+RnioqD5L5+hY6tDBI6f61MX+psrGJ7gwGL0D2e3KF7NnDIEtHbtEeXng9ZtfcD3d9yqK
Iq7V4y5TrVNzfurr7nTtb8k2+OwjI5eX4eU66gDR/UbR9sUJUKisOh8D8W7PCKiiWCHGK0Ae8KZn
tDaWhd5va6S0F5U57lzDeYNYc5+ZKFh5EGbo+KNoYiTlCdm9cunG+kYytHWtnOE9iU2XMKLWyhff
2iLUjc65oaI60xkQCmJfehQSjU7+dJ3MOCZTrgqxL9knywQ/Ws3Tv3Xum61u9LDXQS5o57yhxDED
moVjyJTMZ4y+iCo8ryUXAO5pjFeT74kACPbnvfEebw1YwbLYkiYgIWDLQD1/3Rqd5O7x86TZupFz
bFVxQf/jAL1CTMZJNfv1vF8Vvsn3o1hdmDot/Mq91zBi1qxj5lpHpfvsKeBjJ5O3KZM7PIWQ1IwO
ODU944aG4XD4EdLI/h01almA9izuAYAM8O9+XbbhjuWE/HizzVCCUoAXHpzy21WJfB/igZezFdVi
VYfDbHHUjClZtXra+JpN3cLWmWWNQl1trK6DdS3M6KloxTN9vwvGnH5kbJqh/5ZlpN5pTV1Wm6AB
FDmiji6hIKZFjJCvwU21QsGY71UXX3rxxcCWtjAeM0Q5w87dlKVJr2dAjYMqWRmMUoyRpKcKAdqb
zB60+cas8EWlVARmENsPUWg+2pj3gcTGvsvNdnIav2RD8dwwt8Xk806BKOFvk+DhGK/TXqvybI9w
y9bW5jOMdvnBNrlCKH+F2Sl8MDREmkyea79H6XqiHzEl0LGm9yll6y7S8fkA18QmHyK8swJjfnXE
uC11RKwkiV6HOgvykRCX8BJjBGicsBiDwQu8HJ9d6lmfxu01McZvjTYc6adflc85qPpFpxzgYxFy
nak6T8oMT2sgj3WWHWTq3E422pRWUXsLTUNxlSkL9hxPWuM9gG3/MHr+jq2CwqhLJmuoTcBXNH7d
al3fArCpexCGSlkKsXpSnyezQqR5ZhOo/UVbEAd4t16r6jhU0+MkIN54JVrldXb584n9PZY7Fkwe
G4EyA8LcezpPaJeFHdhBtcWz9yAHHqVk24mWZvefP+j6m969cwdks4fwhe5Ix3l354PKwbYjhW4+
lyeXBjVWmwVgDw60p+rkceCI1dZa0t7d6DqtldhyL1XfvjgIFKNezXPQVHFrDACgatbZIWWPk8kS
Rwu5HEo6CbQg46S9DRkc8QBLZIEzsIxaqT+GNcm7aA9ZOJ5VQ6hQLRQ1b2Hof7iOVrAM2iuYK8Jj
mMGp2aMwLq4fjx88h/c8GUIkXC8P/qqF8SX0pHfgurztXQl0HHM2h5IKGdJXMGv0x8H0qQCZNWom
rPowFb1xtK4fVRUwJaQ0XRVepsz9gG33e9bpOEicuNwBhvk7Yj6VXeOUQpRb5dsCjdJAf7A6W5LZ
cu7cdSntqWH66EPN3zMoxzGY16PyaQgd3vOvx8AoROvqNhaN0+A6q9QHUVNGvKNr+2KcXxGPOBoO
cyV9wuzZ81R3wfyco3uYOvWj3znfMeVkCtsNKFdsZqLdiOJYz+GNc5shy/xUZejg+sWurZ/MTGBx
oFpi1jx/n/vDtZ9QBqBoyHC/ubP1HZ8xkFAlmsl99sVrxq90auVSh4plhf0HT/wfUMZ8eaiNZCg2
t+R7KHttjcCiMS7eDhZTZ1iVnf6jBXy3QByJvvGlbQ82Mm2B39mA6KiumXnqq15PP8B5XoGc788k
WFP2I5hIy3p/+lMqEXT8ZLG9TsuuuZZZKDNEV66wcvN37H/OTLCJm+IuzrJ+U3rmukmjh0znugkV
FkcN41CH+9zhaOC2LetUnU/PoHxVA7ArVMLIvwlxHLqWDh4GS5Rl+8qD+WOhrzGrre13lHltQvtp
+GbBOKcF6p8hY7yOoH7C4EffgoOoMEC/wuEjAOBoI+B2YbXPWArutdI5Xxu4ucLpwG2TaXOP9KWL
VD4XbjvQ2I3ak2s9wqDMd6Yefk97VLYCmB6Tnr3pCb6POGQoMl2f0xGXn7AxEUsnfkp0tHXzhusl
E4yAhc/w1uz3aNpwXSaVsZhFcElD08KcELjF4G37MIwQmtrpbbHNzQGSnopsCl3iTcHncBbggpKL
+L/Undly3NjZZZ8IFQAOxpuO6MSQE8lMDiIp3SBIDZingxlP3wu0+3dJ5b/Ujr7o6Aj7wlaVSCaB
c75h77W52ZW4uxfTkzK5rZfDW8mw6nK+MRglqg7EYdxdkyq/riutzG9O479WPDx7wsAtg9IXSs8v
HUzjrGkiKSX3wjl2s8CyzjxO2CMpTMySpKAPLw35qptGz2nkfWxss9TQg2Hp9N0qe487js0nRQpT
bt7EWD6MOr+/AdlSwCdh2fhnAGn78Ct8MoxvNnnjSkrRqeqb6ywcptXmRLpIWWnBospPncoIgsXg
u+FSt2ZTysJ2WB/zQfM+ZIeVy1+8EmnKcDIkmRw4KbOg0K7Z2kTa8OnvP6B/c0w7XIcMB7CAqNAq
f7mnZWyIqWf5sK9spiLkHKAL7hySEEkjMiKXUaqhn2Pplh7oXFDoiNYMDcSqE9nEne+SFmfr339L
Hw7vn99W6FS2KfCl4BHSfjXkuGxrXYZ59V4tJsenLz1G+dYMqCI0JvQHJkFl89qflKR9BzBKZpVJ
gp2VZ2w2DdbIRCBMCOpetPXGJqhkJ1V+y9wKZAYq+ulDJbGxQL0BIZyakMMW57RrIGhiHetJaUZf
4rV295QvyFsZIqoZcaptbR0qW75mOZS1mshTuvI0Hl/7miEimgso0Du6yQNuYfRGxXz7sbohXVoP
aPaPqwUSnIg8ZH+F+rCYqBuR4iIpktY2i2IXWTIckjO6jgVLl2dB47FIA/MVDdo48KFjVyPraVvS
z1My2tDjn6qc3DnXXHgoxzRE7PQkBEIylb2HC4cdeSpxcMVaA71Nt+2hNVMfultOnIMVpWyMG3U0
9t20/mZsILY24tdf4MavAOaBV9P81SI7toyZsymp903Oon7kMd8kCfSJZMpqjNsyh/ChqLDbnUoO
JNl4O7th98ohteKc5mfPfki9xn1hIyAcrh9Cl5XNpgfvnk9rJtF3a7lWnUIShYCnbnPpui1Rdhb9
S/EpXqgjK8towpVs5t88nf/mZwNAYXDMqujVfx2oDT0zj7KKyVJ3jL0WUdFth/NaB6i0Od+3mXWB
+uTvv+hf+k2bF4KWjSGeQUVNZfVzGZFoXbTInEGIGhFYY6ypb7kMQ6bV+EbiCDIBjt7Scd5LQifz
gVobBTq63Un3WwDFvNZ0HNucpI3sL3q+oFrS7x27e/34A7eZ7xFOEuOl3bOb/d0Z/Jcp0sc3b3IM
c75s/p7tjP7TFGwjDmQK0rK9dKdHO7ZOeXtjAtgnuzp5L6f4LIb6Kgbjgrf6+Pcf3K/HP196O97w
FwnAxX9xpsu8MTtETzkVCI3VVvsvCrW/wQzdYwL5267n42z686MPZ8ngOMWTiq1OA3Lz88+akJRk
rZJMNCwThDmZBo2nMhfeUo8I6gxJHrvB9rtkg93gLVDVSb1hkIVDZ26JaoF3VeaOBfEXnWl9TM0p
OgCPoEZa9E3LSXOXpIiTlKHd+Ls2q6cuCZKOIQ8SqK9d7o5+a/VsknU2F7rWbcmWPk5CtB4WSpXa
ztidZQVCkXV86m19P1naly6H0q8dKgFzdO1rcneH8j1d+yokcGMvcSvu0pGMLjQa93IAascF/rlu
pisSt9dhnZJDKV4XxuEh/C3M/Absbzs2msMoV57Hsn+BAj76Nvo/j55QsjtHQxITQVSjsgi6ZQTm
P4UN4XPBYqItmLuvsf2+qO1nlXFOMIqVXhkgNkmFl8UlKKzBIefYYm/rRGhZNFyENGeeaqFkxdlx
slolY6XTEYq+mOwrSCwkyyOskvvS0hfED9FNUUEUSZzhfXbXl6TMXplooR3i6HTVV5V5I4NNgpDS
3ryZtIrRn3vbrckLkJpjSRmPGGasvMYg44EDv/eMLbDQ1CHN9GmIA5hYDEESbGqRLD2qx7Qh2UZR
qj0ql4Yyy31dt3Vi6pSgwQgPw3mz+AsZ8G1y7UfaJKtsq1CuGnGTttyvep0FbGfRqqg08VQQFZrV
BMcheRQTOWT7LGr0nWPONZ9TV57d+VFpohhhwSPotEtMbI9vJSEkl+jkMO1A2gGNYGh7zVdadQmE
qRz1koRqweyIrT8f39+/iNpf+mIbGKQpHHMbP+mu/avZipFoqatDb4dDPDy4bn4UaXIRkGAPeV+S
oSJL2GRR3CHJqjSy6uyI5y0Cf6rLw2D3b+1akygVo03VHYk5FBjdTikPQLaxO8vys7S5XOex5UB2
pght9vjC7ORmiq1byIJdqKXAGK2T0sjL2OSoWRZL8k/1r3mWXOelfGNCsPoti0B2iu2NJH7YB3KU
e9tsihP5x2xNZtjj3/L08c1MYejrdhOgkcmgsTI2zWbreW40ntLG1WkeeMz64yBYUDH8wciGvkgv
ZmTKnWqBXhIxIy4Aydki5E0zX/O+ya7ONicmHxMCrouiAqkjsxlcJ8UEjCjG+GeZd7mh4f4bMT4W
sJ/rFN+kko63ulFctIztG0Cu+96pugMQrmNDzoxvSSRohoXiLE/Ht6JPtIMm1Usy5fp56zEwNmYh
gEYLCQC48u0nZy7OD4DviNYzH4OyM4nEiL7qBVKtblSpDXUTbaxuE+CoilPKFiSUpZ1Roc17bRIs
e3n8SlJTjxqWrXUyy8BUqsVHkhf7maLi8xpGmwCIOQQ1vYSyUr+0RsosblCll6nmlmUPH8ZQiDJe
Sv6/cUjWYAZN6xbRPnaj790YK2Fr1Tht3QowkM0uFj3fjSWpXdsoQodmdPhMlFjsyR+Ddj7lkDcd
/Xdzvo853s+nvkOTr8MDoNpRWff8fOq7MTZapXAdsuD7GCC/7tLUMnmh77rn4GQE06lGQKmHO0vF
lrckuYfrlgxB4fAzjAXJUkN6L9bFCCz24LyipC/XuQGEMf3+4FBDnfV2SH2bUKiBRNm6yIn8wuWR
FslXZSI9rDCrd5CX1o7a2aKeojURJU9cmSAbIuwWmRRI/l74RkUs7ZoTVDqD2XDjbglUvmlH6+zT
yNu/M1zZBi0hkBTSk+FldX/pE/0p661PWjq+VkbPHzPq8NU9sVLdsaD9dM3pgRCfMVBrikwrLn+T
pvDrNBFnMLc3pQMuWSqgX5loUd/AIm9zJ0zkupdMqplc/aZV/IsB8eNr2DbgOXBcmvkrQ4VMegTO
VuyEUzfdlPyou3rk5V2QyuwK034AqfTd1KXfuMoXAbWTwTPCxt8ck1u79dOTRB+iM54E7EMvxoz+
5ycpVhwrsxJphy4RVLiuOSBQWIC0BiTDOtY6lKisTaV9cwRvqY51bo8ThpjN7ZUkp/03vZj+6/wK
lf42udEZUmEj/QtgaGnLYszKmlPbapSwKT/xZaOd7JXQXRFeMa3IMr50bDoFbb/FhmMZUfb2N/ns
PHRaTVNEkDknIOEKur0GZU7qvdU5AVusOfz7D8/6t98smzqd+R7ghF/RYbmySlsnHyG0MFHvGqV8
GZe2O0yKAt4cVZwd5RlKSpUeApTAWavhtwwVR0KrurspWbILVhRe3XvQMoSHRWYO7DxR9mKy0HoO
0eM/7owoM0huWR4FQS1Kbq9+ViCLlho6Q0AcbS+P2tiiC92c7FOYabgEyIs5YPESu1KJPw8aZQqK
IrLi4JYO87DHo9jeD9p12mCwJYOYMkmKA4gB8md11fEQy+20dm4OPKKn2lzWq75Wl7xhajsgdjiV
hWUAitUAZmUjw6C6usi00pA/MKL5+w/5g+//0xPKMAWuqCWEwFlMC/TzE7qkvWW0tCkMI/XsUPUK
6d+KSY4qXi21iQEw6AOTsuatiGAbfHw+dq35LYX4LZxaBwVdlO9sV/4A+6/hRVkjcmOa5yhhX8r1
ktEEGitl8PwpyceHvHB7sLhsWBOyAeuMqOe5o7gpfxgNXf+86j+I+HyTs1v5yojAtm6agz7qsadj
hBD9mXA2EaCtUT250KDZKFLWdXMmbgHHav3V4W7br7csIdjV9mng5LiBFHPbzjTxZ5xt466weti2
OhdNQ4Y4WRxtr0OdbfSV1GbrHgkYXkVHDYxaPi1D0R1Eo/S7TtcZ645fe0RHvrM9erPpPrUTfYG9
Rp+XtXk2U7gUKSFmJIGTdG5sdQ0Mwi3v70YayoKTpX7JS4C0qQHVwkmV35Rl5l9eGX6beK65qG3U
IeLXyWjjuhGU6d4Nh6q4Y0R4ygZFMg8cb9J4eixLA8VyJYirZ4CQt1RMKYwOTyfB0evzmCwfnv0d
XGUbI3HBT8i1UhH+7RUuY0WU7cjkze7buJDJWdS3OWSkoLY9t9bWo81QgwjuV3V113MeO9ph1psL
J7Dip4InoGpjE2z0eZzjKeSR/LFM5RsDXBUFBY7KShlJXrEuEdiKsNf51izY+e58UeooguNA2MuY
ii2CkJ/h79+Bv3a020ARih3SDo7Hv3S0y5wmaJf41MYCRy8y4UK18aUTfBqkOPHYDmk7TYXmXQt/
UaLfrZ9/XWVQSvNVGS1v7ILtZP75Fewsq8hLrMmhw1bUy2wjDuN7KmfGeAXVh1H75G5mv/mhnb/0
0obGpoI7QJgOV8LHtP9PbXyW9ovFZssMRx2q9jL1z7lLnaW7yTlKZ19t7AE0DFKjMs1lSKRgvSsN
XkjcokW1NAFZoqqvOPNtOa/gHKA54zNBYK64yv2ytsk5Bt+xq2VtYgTRNvf4ngR0gsiSiMVoM9WY
u/GHTw4oopT6z1+HOoT7JsO4mlPeVpyzCXgBHGfVV+3QHhfuoDBTaYmtCGnDx5Ml6vmKBGvY5bOZ
7KaNIZJk9q2rYUz8eKj3jpox9ivl27yQ0AT69nEaxWsj9B+ScGDXRpaZfmNkOiBSNcncHpx9hEOE
MaW9n5JCBOQx2twmhhlUrXPFDUghzXAniKz8KGP0725BTttY4C1uYJOuSnUlYlDDWjXQyzL4309a
fRjzisA8wWOlpkWEXKm8tiZjs1SZf8fv+xW/5lBvaCyoDKh2zFwByf38PLEzL6Wy1mZo5IbnLpLT
nA1mWI3cL3oWP3Xx+n1treO6rCXx1z260k47GfnvsmX0XzmvfCdCJSWFySFsAxtK8c/fiYMFqdVj
YlsHxMNBuriIV1xy6KY8d3bRCs8/Z3rhKZsMMXOsXTM4FP5GGpCtthulds7cugtlx9OxvaO+xqVM
/iQbjqnKvNvOnCNvZjjJMJnffNZHL+pIHaXWhvS0qHl0TEkIYVvyi2+M264c3gjeyUJmFrRAsgM2
T3g7fnTwrJEENcS/JqfQivlczKp+W7ZHpjU49XSrI5ePRk46SQhN9ZhtXRtxASy5dFyFUfng9tlA
QU8iI800Lwb6S6L/mBQ7QP8bEczySHJk4SRfdSYz3E3lowH5f6ioLXTMPIGC+dqbxPA6oMM85/es
aqB1DXPJ+Sqfuk0aWSusJ1zlyZaknEdj4zU5Zcc6JDpcbbDn8F+ysJwsljCiflTKAnxYMTMoG88z
yeeeLZVHc2KwmpcWsn9DY2WGn7+BE7RioRsrtszjt9LtG5APhXqu8rz23Ai6AAJW3FUltx4vJhNs
NP5e52AATHd64M76sdBiB8YqrlNm4J49N3OYbrbfUqde7BxMo6tR+flIH9rqVuQzL+MSUWSmbdkk
Es2eoUOfSBvfXpLYG9arKJYlJAya2JRcCVUhDyBZCJ2QXExDqSg7WyXGGqm730gHmRPbKBueF3J0
gXkxQ5NMbm1o5+dyKacwKcnxNaR4HctHm3ROj1xL1Ne84lw9gq626w6L5N8i3+3byvoXxxN7hBR0
1855H4OiYQrWWgS0zv28+qhD3DDamD1xM56stD/2Mr6nxLtwnO9S1UoOJs4e14qkryXdvWxtopTi
0vIi1FQYDd77HgXWgA+6s8TqK5OietTCN/rW1MX2ek5KguJXNIfeOJMWAISSXzbK7e2T/zhu2hp2
spR9S97xirK3HjqvHbsfhhvzq0pKA+WJbtAyprx6k8HAvtIDtO4FitjF8OaluMZxLAM9dX/ACHpW
rea2j7lt4rFYfZ3gBAYvWai2+hJmC/Y2osN8apYtS7I/DNZY+K4FZTvK7Q0npl4+hmENScceHzal
BWXiEk9WkCZ8Qx9X9n/ER/w/y5JBsc9/fk2S+Smi5r/9i7Zv52v9r7Sbf357/y/zZjSVNDZ7U1/8
97T327cqbQb5Zxriv/61f+IQDdJjKDi4/K1tnL7d/v+FQ8Q5DjfPApjD0W2zYv0nDlE3/0D7w1yE
A4zCASnAf+EQdfEH4l90QSpd5dZaWv8J7R1JFRfDn7sSWDEmFxc6Z5fNIeKTny8Os+2qBrOcexgc
4klcWTtehgNxN/W2x1KQfW1LGV0RSUa+q7UfzRk1o8iEx0/liyjqz5kMUDFgFYaSzDZu9mPAX54s
KFOijHD0QmjOMa9eIqV50kmq11qyLhJFaXalhvOD/KrdsmRTgIGAfbGRl+x9Df7uMb5A7wZIvil8
42nBvZenp8T4Nq8NHrPCVcPs1V0b5eSOtnJifXxTF6s8RKK4ymbkjDSeu2x4yNLV3DXWYqIMDZi5
Q8qhekEE0LxqUUfecBQ1Pk3UMc2X6WHUWRDAeNP8zGi9Iiu6a/Z5FZBrVodzt+mct6hPm4AO/ZPo
u0uVvtlVolzKnFOvKZVjp9mZR8ujPZrtkwbB1GzSezIziBdO5Q3+Qy9puAuXWsWELVTwPKzllhEg
rzSjH7kVDx6aT46waACJMLQ4WHAnsetDlbZaiepVUn3oZJIe+lF9thQjDlzRx6+C6D755ERDcgWU
W+7deurhGXP3FtRPlmznQytwGU3650rE7dUcmHK1rBCXZZbhlLazPzjUZPSOQN5NPr8YVUi43pSj
rZ17qR7mVLHPbNFsxX1ylY6c0zjn4Fzqp0SxqRXtzvQGuYUVmaSDlkSsj41EBJzIz8gmudpr1jtp
I1BljSa6PJuVtOVkJ/KIlXCp9d6HTdAwHXbBr+EVQsUIulok3UsRM7PGyDdeFQL8dpPBLllNNM7O
MvqaMwTYdXEd3bi5AxmQpfJR2ol1LvPmFk0meTG1ELumbx41QkzYFuCQJX+tO6Tk8vhuW10BHOYn
ReiPoLbrQ53jxJ0+TWwGznQSEWbU5IJhm5D3Do5fwcWaahmnd7qUYaSdG6LzuKTMU8yEmMHHFjA2
MaVeOLeB/1T7VfBzg0gHzMiMx65WUqvLuzirQS9b2B1iYhTi3h6CxlDZUzXKxPdQmrvJGs6DubbH
xpgO5HUSDqK1fZBgDyCbHByHk19L13h3puUZ8Vq1F1HD8h+gcYiXEolbTd6IiyAjwJuUX8zhpcjw
1jrTcFllRS4S6updSaeAl47Wmulg0ucnM5/vKuJeXmCfl+euRm1SbP8zspohNFvjs63YRVAvkXaE
8WEuZMYnkxbzhBIX507m84YjtzWL9BqgIHHGPsIxa9Z5/IhBXqhDoEcjI5aUZPc6mmKvSOZvEzW2
nyQ6YzGUbcuoOQezLHw1qlFz1kp+nvqbVh/PxTD6m/RsETgfje4UQSHCNdsfHMM+E37adfl9Df1m
c7HYO+bZT70q+t08sFTChfgcEeFLyviNNVt3dcPOu+rpA0txzJgcOHn9hNIHb4WrRMTeJ6GqfW8N
zEcYW2iwSphPlHFHhXBcJcWOyVYBL45AnL1eUjdbTtWIqiJHR5BrVXRudBLqXTJmH1323L3pfo2i
maOVXKVLFkPO65E73qxQ5Z5dUfN5xbdlviRnS9UI6jHHBWFbLcKh0NlJqPZ4SqJlPJn6kh8B/bMk
E5LabPEZwWhnPZmUszGgkdNK1TrUVVJ+6gAvE1bMLr+o2OIka57e1Fn/ptipDciFdRa5SiDMiD+/
FXzK644+FOFrziK0KQv9BD9fP+kG6eg7WXd39dqVnDYYg90gkRUqcVpKlINenasH6fDI5VKWXinM
g9phrXDLRxqJo5XhMm6TT3mhoH/pzsnAUkQp17MEEK8gZCp5FY4uRrkxKSviunxJehLZerlG9lD1
NibCBOmE88yVzudWmfsjugwrQJW4+Rrm5ZDSYAfxEP1YVPUkqYSPLR7pwYRrRaZj8bUD9dhwhkfb
Fmo145wv6Xzt1VHfsRh7UJ089mRjfW9IywUwqBBtzlYep+x8jq0pCiZEq4GA1+6JeNH2Wdsc6Xqi
l6VJ7aPEkgfdSkQvVgWcP5l8pYvFrdV80co8upULK0x9nplpptXXLFHrHyA7Zzl+W/TRfsDc3gWr
plXBOHNyZHIyb0SmFPsizoq9WRQVNrH6k531WqA3iu1J3Ipe1yN9IVlE+DIuz1gr+KTEhv3JuFuM
tRWPSo0MXNk24A42+JLmyVviCMOmRgKwMTnRWSHh2cdmypOUYDbFVvU0lVNHyW+VO7UfWPkZ68EY
Ha510GwenbBklqZto2s99mcWum7Hi2znLhon61p0DmFesTxwP/f3Qo2PTOf0nbRLHOA2nYdlDZ8Z
iX8vPtFY8wwt3AkgHaZCaXyzXxkFOuWpssc7VN3SxXOV9FDzFl2DAhDdwpr8khFrqhrVMR8XDyQo
DVuC3KdiAGpZ9DfsQJJAV5V3wMNHOAYcaODzc2VTwKQapn8GybK91ir9iHOI05SzML5IBQhEWRTB
CLVAbYsLM7uX7VdsCnmeiL6eGuOparhoAQdiOyuyb/ow77MxhAx4XNX0dm3KI5pMkzXQrjXrflev
sMpNLeyW9q3A5M4OKVTS+hvDm3vBdNu0eFealEgctdE+92K/slKEUAcndlZHnrLZKOnRGQrG3TiT
2jBX4TKMd8z3DJgyOeQTJfkOheY8d5tJFCNRxem0oujj+BkBjMwsHiMS+G5G6h/2efkQuik7GGle
1bl/5VJnvtrSQ0bDERx2cddrCtxendlplA1c3VkHvz7dmxq4SFN8K9I5yEYdThEr/TiBp2FUHvEb
YSksr3ey+BzHs2doyw3EsRrH8NgiTXVKisj1xciUW8McGMvGTCJmq74pq3sj1kHJkEea2P1lBVm4
00f3plDHN5ywnGudcq4wQHi9SgriMCaHYrtoy0reMmObvBb7y6BerYx80qweHqa2Hykak+tan4dB
rbzesB5Yu9JWJxnYAz5LM+My52n9GuUksnazzd8dIz4s6obqMzc3EshRtCScUMZAeR3fU5Yfoohv
Mn5XtNRG2KzN0whucYtIHgPHuVVK5WRWcVA34ztQWc3vM06XuV3CBrsK/klHmGlotPgc8/lgNO1z
1aiU0PwNY6N6WlUt4EwwN8l+uZptcx403lTGTtQOs+UXvXldR40poeBVsliqQ/SoRzQLsoqx6W4J
raNCSQuzpWfVYSfBJE2GKrlq7VZR3DGk55/VKfysdPraN8lTFVFolMp6tfWQclKUJ/4YSl7msCJF
RRbruf7QaMdKNDPzPYy/LVUQDhObLAYW0Ps+rfbMg6ZT7PIt1MpanlKsvIFtMFhWcbWd4wQojgtq
Y5mkxVwvd8Mi4XwmhHjV1xbHv3ke5mw4xe24hrhgt9izQnusXfOaa85zBcXqNq9X84EMV7fIjbts
jTcKhm2ESbH86Fclhk3hxHTqw7mPiWHB+O9PqfveriPwCIqCEThOWSQLLy3BN0P94iaVezKtwCbr
FXhEqwY0YA9ap0ofy1geuGn7StG8hDCEH41tFAPk4MCcNLrky2j4sr/YmtLeVrMDrineq+U0+l1W
SoZK0Yu7dOhdyjOjYDDMYgE4DH5/B95jCXX+iqosvw+G0odLGTR6D43QzZfwoy7O5zf0HTt8AVPQ
uiiRHVGXnmjTb3wXl03eYUZwsoD8gG90GPIMq3vJ0+Fbb8hAwYnQYq7dugfEm7QQM9Lg4da28pSz
aEUO30Lg5NbZTxRCqpOZt2XWVn6jkyrMWiEPqk0z22rGCwuKZMThA6tgr+RO61t59GYV5ln2vXGT
dOnLHKcRGyUlqKI2PWouHcaU3GqbMaCp2S04RXxwGBBRRmJL13ZTbPLauNy5ufFGDN0RV9N96qaf
2zG9GKxs2cNDghHlDRrH4sDbeKN21SktdFDfJdBIlTUdICTBpPE4js56XOPlm8KABB6h/igShtuU
OwgGCFyfW/2N/76UEtdAz31Ce8WBIdKHqpk5HwKd/mIHRbO6URaei9yJYXhSjEflP7a//9HQ5P9m
HPLnacj/+P8po1cz/nZe8j+77q3887QEUDD/wj8nJdYfLIe23RDNwZazx/bmH5MSx2Uc4jBQ4P1m
NPzxJ/97UmL/wT/OTocQH1aqjDL+NSkx/sCBq7Fp1SiYTUv/j3LxmOv/usdRYW0jS+e1ZSTDZOYX
E2DXk8NIVSIOalEYhxnY8y2DQffAy0nhbLA4qqZtsWwtOdtxsDE6MEO04PPExJmpd8JgBi2ihdB4
x4YDqU9paZypky2JLouKAyrm5DPOhOS2cAuCbUkfGDihKpvUnwLYlgcRPD1vO4+7VHciYA9tfshB
DAEuidwvpGJNhzkiSQee/4FUUC532973HBcPdCfWjdQU9zDXEIiJV2frKogOr5vECJ1Vj8CV1Ma5
54pnJa22D+NK3DsM8vEexdJySmzFfHZjvQ0MN2cw4oz1c64p3aHSJ9PT5oHiYS6cm2JW+/3SLj1r
K6Pbgzt1L2msGRfuIZ0JRAK+wy0RH5ZFml3Q2CkHy8gy9rwyuUl7h/BSAvcgYiIjcWF3BGpLJTEh
Cv1uyYSErS4HBmbk7aHnM322c2kATBqxtnYxogr8FZPvuGOHUAssRMUE6dSYyKcyfUQwaa84NJg0
X2eF9XRNXPouBwfBEN+c7ht9u3AT2JdqBV+s6wH9si9xdn2Tz+S+D4YnKd9RYBPa6Uc1S4olbenw
kiG7q6SYfSfjTAchIQkmK4BnjVoaOopwcXsgQa4YvwWRKM0LyjWkP6ta+l1Vx4960vuJqR/XSH3v
TDw9ZCu8z04r94rIFr8yWvk16vU5JC3L3mmTHEGbjF/BikP2nkGM3hFRxCoNiTPjmUgZ+2nHjyDS
YC6M5smN2vzRXt0y8eoO2Ig12+sRtdMUDv3aMWAfizDLMiBWcQsYrRkj+4ZCAOifoOF8cpNRIrU1
3O/OrGsvTEcyAtVq5CoZcJJ921KaNYapPABPr49zb9ozj4denkaHbmXmsD7FY5R7hgm6EsUU39sy
qdCIF+tMtR2xZ7CGK60/yNqcLajldkyBFjjRWDGJSZXIYr1smktYphPY3l7gPIuW7KDaghi0qTJv
zRkpXeRA7k4oFriPkcm6Qz4dXABXe9SAFXujzvHsfBiec2XkS4l8sPi+rCG0VJ2cVJNGAn40cj+Y
KPukLt42dk9gpirRQ13PLKJTzdoKBzQBgZLwuE+4dejPjdprQMkdlyijkCji1uR3CQcDQn+KqSEj
MzYtp4fYLHEHucD/uPIm7VqMU3s0VrP5oiPc8vuOeSAGbpXEPMRc9aGaEJPxeCmXUc+iT0Ps4M2I
jXm406difRTWCAPJWSuXlWhn2odNdIOCfu2JfUPAdmGNXPgpDqG9m6fE8SZ6g8vGgAI9qMCeRCNi
HjNZTV4z1xDfDNGQsqGvVJiMdGjxevjkrTCjELDFeF9ZheGJSVWeV713/dKpBwgf7F0dIgUfemWg
UJkVhYlqZtCTq4N1lzOiPejwaU84FsSFV7gxd7WdT3B7MQHdCzcdB29oo+xOsCk+lvo4PadmPgUr
Z8N5TDetqU2u81pR96PNJ3Vr7LMjI9nkfVSb1CdWGiW0QdDyaPXDM7l8+jPUM8UX2CEfGSyP34nA
M3F4DNZTXa9z4HbN9KLgJfssLKBiU6qLYyHshFheiyl1aSnYvJJhuCDOHg78pfU+HVPCrgtwL138
XWEq3gMNynUgdpjlsaMJcqBbNqkPRPL8iNelussdsk3JJpc7AcYChJ0y5kytqHyDvlrTK4dB/Yqp
jsdnVCcSiJyugQRqtY/90sMOaxrgyzDdJ5jtJu65aZdUGV+k0uFl2VYHhFG1C3Rk9XQ3LKN85OOf
kUK36vxgamTs1SK3XSCasJz8tBc/spFUSBzpaxBFaXY3JHHP1aAvz4vh4is2tC72kebXt0lpp/Ee
IfkcJhHrAEWdq2Oz1tFJzqN0NiRrtKd71nFWL4VvO33+MHZyDLPITo/VUCyvepNMAUXhdF761v5U
oc++c2ulhZRlNe+FTMqjwLB62wwxoDOJCagsBwYBC2FwO30SABCdGsSX7SzF91Svuh9TNDtf+pVA
wDqZG1LS09LdN6kSnRFaAYKuEpI/zW4N9aybgqmmFw2HiCqcQp0wPyhEvsiYASkdyzatT+WXqAUJ
5I+VSYMixHAkbUwgiADhi0MoDxssiDdWmYiDCe3wpPYuhLl41a8KwSCvbdFZ7xlvht8bavVWgIN4
apxoCrRUxCBamx75npWFpPdVd65RlS+mWIEaRm7+lRAGB3Fk2d7keaFhRjDc24Fobz9Roi9Ns+1m
C8g6KjY5M5fOGQsGCxiieo46ZLsfDZDyU9c0A/OPNQ8QeA+oruLuQdfbleN2qr4IK5PnWB+YV5Jy
3n1vjKZ8KYWCR2tMGRmllgZqYsHZHOLqpl2rAS3KnKwDd+gWyFqaHjLY0nloGZoMXdZ42tQSYOdS
3WtMu747dd76qyaEZzZ8oR0Z6Yu4aMo0dO89exf6NeRGSwMAS4hxudi9LC+RTcQonj70BH2ZPY7W
qthPchVYFqIR0wQpCC4HL0c38dhfUyVN7rHir/dMICCkK2OJCVok67UxtOEKmacn4N7MT9n/ou48
eiRH0iT6izigcNLJa2gdmRmpL0SKamrhJJ3q1++LHuxidoAFdo97SXR1dWdVRjBcfGb2DKGjX2Ai
xwgWsg8YtjPthixEDXKL6jLF5ms7Ow9aaKde8ePHXItk+8Ui5dXLNgoUeQHb4auP3mwskjKTn3kb
CQzYJm58sM5eaC0ZbLR7gba6JUSOEA9z3d+DNkmbg67g1CzlhBFkazfZbOONGE0bX+cU6XswxKSy
UI/5TIZlAL6wqN1YTeuqb+LmgO42ZsOyj8Y4vfik1YGolWjlT26eBPNuiuPqPhRuM/tah21jbNgE
x/SccLlM3lVi2tk3slz3odn3OXYaiqRc503AsiJzSstl1MqgXpuNd5ebWmJnaxunfngyR40TuoE5
mtDtVFR62SehFhssNNErcUkfDSENW2qLWu6cd7nK4hvjJntyHBhEi9bKSn9L7ptxpVeI+SGMQyj4
HN8DTg+VDKOdyAjMPDTRaG2jpstupB+9J2uQ0WcCPuIDoYbtyC3KBHhlbGmdEwKI3e+yCzuyClOB
B871U/vV1kL8lTs1ZxHBu/mrtT0XNwqo0caaOOyXmQlGbiF10+LGL0aQIV3pqYNhUUvsNwM17Zk3
PHRpED+1RqqJJ1flbz+2NYNPg7DBEAqCqnRqGUwjN83gz6e8UOFltrSESaZGHo6+jGikF24NAE93
mgS47x76vAg2DDz6JZ5DEyc4M+CmpmeYC3a0t+uqeMOCPl7aOeqWNfn2xZyM3n4YIwiGjsVjJD3D
2CPIQjtIZ72taUb7NcM+3Q9GrXZFbRj4JSQwmXD+M5RFgBcBCCvxP8pm4OTnu4Gz4jK16mLnDZz+
HNSnVWXghFeesnYhkIpL2TE1Nroau8voOmgRgX9FKLKX/kQqep5I2YSxarcirqiu95Jm25mGWjXS
ainZyH7KajZ2U4oezD1hfhWZU3xzZa5OCVOnhyafunPCNIESXdm9Ro3stxnxGfo6wvKEF6HfJZPV
rVoA9a94/2RMU6Yu3/xi9hiPJxzhUEeWBBC6VdCP6Vbno6cXcztPKM5BcY7iot1J1WYXAFXTjnn/
/BOEobHiFey8fTt15Y3FK/mas3w4UUvkM+nho//LjCt9tDO/Pk5mj5TXFhzHg9LvpqX2uvgz0Kl7
64bQ/fZNn2sOrjSuA67qt17pTjtZSQurbEl7cYTJFM+0v/TqKVxhHCoRrbBuBEgjT1JHSbvOU+0y
H44KRmZocBT57kHTTrtQBtFTJ3La22QY7908DteYb7AkVcTNblUfhx92GDjNShgtK1guyrd0lMGu
464BhWcuXpMujl+lU5Q3+qx6jqUG70RQ4H6re85ZicuHL5lXd5PWd9yhS/miUWePDZywb52fwVDx
KtYOlnjHzbsXi9l4lCbtsh2ERHWuBK1BwjjhZhfHqudHx72sN2E5ewxjMvpvI1+8hBafnJgughrY
ni02SdEQ6gYbvAVW7nwiWcmHHvwIpJSR/Vy09xyWrqdbRd3nduxN3EFwxJHZKf61lpzdUMH8OkDn
IaiHTUCr9MXoLcNdlL3O/mKAM528KPI4EPjlM1IWWKimttKn2ISRo13JEiem/tVpUX3dklYCo4Y1
jvv2Xbl998B4DmlAOuU5Jv0JeRuP89Dm/XZKanODXsMcyMBbechyka/htxlL9qIGWlfgvyJQI5VF
ONTSQAIbq+12Y2sO19zmrIU9DpTsgoq6WFWe36Qsxz3TpOxAnlbiU4jb9sk1+VmxUQShu/bzjB4P
yc2cDx/NSHmdJm/wm6LDgEP6KfdTD7U674+p5+CYmGcOLIsydOtfFVruCyUi7TkJTRfjT+mrXRlb
6SM6hnuiN8MiTNeynePu1utBcIRczZMysf7ZZT8vaamHJTSEXsNlKJL7wu3qj4Zmuo8uxI0Uhj5j
fOaHT4Y3+BuDbCZGL95e3VfGKpY2ZQ1c+L1rGwqxmXFfPthOER+K2gVEEWfZNvYi16MQQV7Leuq4
J5eT3oBcRPew0Tdkn75ZHl1qfRbYu3jCm0qxUrktSt1kywly7pLE2YyvoM9f6qCjNoNHc829EP9h
lJovauqdFZtnepY9qvAQGfFhsOtul1ZzwD03jQpiUWW2Z99NqSRPEpWsPewDuA+kecj6Gq5CniFe
dtIxbnLMFI1lvnssW3jdQkHsq8di+M6dUPEhnAzuOLXTd1wGgvRMLwEfKqMvN6muA441Zn0OSEdN
gLOEIvRbmyBQdVWfRjZk/qJopY+UzIlFS5aLjgpLY71sONDn3dCsWVOrL6PVzqNTVPOrKVpckUjB
uyhLfDyuRFJdEJ3LWZYJoQoWmksVGeAzTFmgPZvBlpWethyPv5AuPWtlCRWuKo4r56we1MkOh/Fo
zxZjniaungrFzpXP47Bq2yG6xK3TsvEnYbkUDK72HJ963vc6QQZG4K74XH/j4+2WmErkwtQ1cokN
gYV4eDUM+3hO3as5kpY3+yra2SCoSdWQ4v2y+uJniEiZGffV3yxMY99Yo/0+E0l7tMjqLLVRqU3B
5kBFAUd1xkX5OsJcc4iyIlubWqmrM9nsUGl97/0u0kM8ddn3DBmKg/vcbwqBfRPfRBHXG7fOox8O
fdU263lb7qFTdvaJzK45e1RIBxzH0orkpx2blLaaEqQ1ZSfkDRzumVGF0qPE2G6G3nSPPV5Ah41y
it56zVBlqnzM+hymNrxOY7PEsBwdQs5Ci4EGgbVBZ+INsSJ/wr004ix0xDUbPImd1YHe69DmsnaD
rlgFmXunnIzBuqjldCKEOG3ayMiPotf1apS23pRz7Z96q7YWCunrY3K8uw7FlL1UTcpoq08ublUl
Vwqw7WJh8Q4T2gycHc+Y+GZmZK/KPmlPegqn78pI553kVndoEdKvVTHcC0OZv9/yPrNZU5yK2T7w
9mrBIQD5tuJEINgqDMqbktYaHxrHC45lEMcvEGnchUB1Rt5sxYPRmeoxFT3O5mCachDd3bTKdGC/
WnEMlqOo7pzR6t4oJ5hfDLJzfyyVD7c7L/c49VC5CO22/a72Jygumecnx84u2hvOHuPN85tknVr5
+FCwQ34aRusc+zqNt1U0zg99OKinzHa9A/80PME+AFwOS1EswqSBxBa1xbtfllWwqB3193Xc5HHF
/U9ZoMnF8Zg4sfEw2pM4mpngFuAa5jETbvcInxyIs5l4OwU2r35l6VP6O5ude0Aw7qtlLlL92M/a
vkyz4Bb+Lx7Bh3+a6/61RFT42Pf+u+nu3ybJ99//l0SApwieR5GO9xGf7vG7E6Rm3udOEvqsxAAm
kCgvZBTh81G9Dr7knRNlrculNc1EXZTwq2Q5WLk97vKs94F4Cwvo6zwzKdN2xeqq7MQ4OlFrJXTF
jyXIcqcoMrA7ZuY2K84XNFPqOua243ZQ7A0iAJSckNuyi5ltpOkGjofYQk7MeO1TFzr0j9mNas8V
6iVJWeMuj40SvVriFaa/Ftn7G6y8QhGSEejvAorwU9TVBe4n4yFmDYEksJs6sWspSl0Vdt0c4pLW
Am3aT17NGRLM2HCeVF/dEt5btstivJUqZLjTkpwL/TLbFDqd11WAsdaRDrF4/1OLMlzxBb8Gpi3J
MRxrtIGc6vaSuFz6O5Xph+jqc9xYb8aMUmSP5W6cmCNYOoqh6Q7ig3al8gZyV5zqAbKflYtPJy//
DEIcRWoBp9aFc8W4zh2vJiGt5gnIsl1+EtnU4DPCvTW5hIqj8CCD/ifIFQWoBm0GpaMGPrXqxRhp
ApVOfHWtNF7NRfIFumhYWcPwm0YBdP3SODHE9jadhKVb2pR/2MbAjSYlzOz4fXEKPDWsw1lOHKzy
Z7K0B0nH2GoGcraMjfKpl8POdPSvMJubVWP/KYylYsbLUS6A0SLuoKimBojctnezDp5/syNqM2TD
ivWN4EgUvfNhf6m9+t3P7if6ytllQ3EdYvdB5aRArFmfPRvDyeAF1CB43XtVu7CAY6pX0/J+9fBZ
BRmoPpgFtjPB6HVVjjFqQuA/SzIFi8Gxx5XR3QVTVdw79NJvdjk2k/43yV1ahbkkqdzCYlDOv4zr
pgUmhJ3rd7fWrc55V14mUVksZ6O3MOlpWYyRPA6T/q2GYj2OmCAalT2rqPqYebn47+b7xklTDsrq
BjvqJ7eNFxGpAnwBLdR21+LYslXdj4fAtu2V7rB+sUPQBtuTX+MYg7yz0xo6oDl0hHJ69eE37lNK
28UyzrqdUvbPiBZr1/K3wbO6aFXqLhQG7bCvrp5H1MWhhAIGuPVJQLJctUzRmazYDEzrbx3iWKPL
NJntHXWmbOiYjRemc2+0miHVp07/BroOG19LTK5LEIZruz7lE/jWCvLZivvKByUIBGeMwV4lc69X
/RQ8+K3Jra7Ib7NnnwvL2A26rjET1B+20b+2Nf3IGtpdy/JB4qc2mXhjGPFj/9vt4kPX0t3V1La7
TDk9rO0hfCE//aLbEi5q2pzMEhtqKDcTbq+l3/qCH6qkZSA95cZ9opfA/4onDht4LV1ymjY7s8cH
Yta1/+J6nBJTMU2IH7a/bmuYUt7cfwBWaFaOpApLVYj1k5W90womV7Ktn0yaBWU98nOb3aLu6PPT
XDlBa5lbUdFZVUin5UTm35QZd1zTy3eE7Zts+6tr5Oe6Z9/OknGZ8cngCfSRrip/wufmwtnPeHSj
4sJ4AIW6dm+kYD+HYOQSn/RHRnxXxAxqdb0/yRy+cG1+j7sG25UOr2Thv5joYxYL7CdcJyYMfra5
NGHGnbgBpn9n+tNWGkgPRu9FCZcKDgCo1aSK/XURU4gRxnZ49H35Jyg6PqIRmHvnvtBLBeY1VNOT
YQU8cCF5PKYif5IwfU9IMy2ZObynTXLBv/Kl6uZHFxJGBZisBWQMkGka854nOFNyGPypBpSQOCjI
XMXzdpjybpVZRcgdW3H2ytLqZoZcDSAH0kEVJ/6B5i6kDRVfy3j+NSKKk0kFkp83jC31TzsTQQaB
5yHLQ7WVlbaf5rpT0WoqR6AwsxvgwjL9rgmXyUwuFL2jRbOrpLnJTWqTSjGDj/LR1BgT49smCYWJ
KVwU9fwaTOGt4HwWGxaT56r8LqL0PjDIB3Irg94XcVIuKSE9uoPB+z/DsI8mJL/CFgD9sGlZEE9c
mzRflSAleT3eLRyNIsfBElgpHhUytEy04NTpNwfNdmU0ms9BhAGrtie4AuJ1mMSL1xnPtsQC1081
F4Ta+FUFIdMsmaC0iHLXUJC0j2134D1Lf8jQMhY0cdh23kqZUfmBKOMvY83rW1ptck0Se3xNJjSc
VPr1RtgZ6GIXufM7d1MOV2Gr0CuMJ6wl7zDrx30yOJC1teIPcNIYZ5GV/wxeQyYmmf1z683JtArp
S8XPV5oGoxybipLVEBQ93YeJW860ZrTZU53Nw6tUAyPa2MGGs4T6lGDVh+u2UhHbgFGWVofAUMw3
4ZdccJpq/BjNAaSUmJJRs0IMAFoM4la4xmUznZXVmfCywYSmp960zN9KGRMVbUn5jGvWes+HCi9x
0iKl9bya67Zx7RedVNNVd2PukS110IXDyc1+/u8hlf+F3+L/k5MCGwRJkf85ekIOHTPFf/NS/PN/
+aeZwpf/EJ7JuML2vL/dD/8VO/Gtf4CBMB15Dyz6/CnYLP7TTGH/g9EJuFcYCmRW8Uz8l5nCkv/w
LRsjhQiIGGKACP4vsRO6yv+NUI6J4w46I8ni+FAGPevfjsBJ7ymf9XvesDZwV+5pCRqwjS7awn4x
Kvk2d80patpz08x7Qd0Ars9uL4twOybtn9kPlpWBDVmYxNB4/jaDGUGgS6CmYtQ8TLLT+y6z73ff
c/5ucqV39X384BvHukuIC9AAvRBGf46V6pbQauQWdOguus8VqEk5scQDHXfLJwuwMGRQnxUmTI9d
VZ45ub+QbwTUNIbIsCpZeLV3QCZeGL1JCck4f+jo3gtX9htFrBtwMgEvdzTCB8p9fqY84JKRqYz/
xfhjib/COoKvczMBLG6SSCdHWdAwNaT7aYwtIHMJG7gjHorZynHt71yrt28Ec1YRSbxUDu0+siTn
DMWInOEPylzaXkVQhRRxv0LVIs+5IbeRPIZ+8I3JXPnGy9RUBWcbAuhtPZaMJ5A/GVatopQXOvXI
VmQOmxSU3JVO3+VYbcIQSQhdzlkgp1HKoLKY1Kj5amXDi8Puwq31rfPKZ7cZft3cOhNBX5bCvfRI
6jtfibunpLO3wC6iDQVZMMRab3ifaxbrqd/62h5+0ii5mqboN+jI9S4Q+LejvB8vyvSujZjHfWk2
5Ii5Wt9jMHSgpv0TvRB/LG9gbc8oO0fSdR7qzDc3Qex7J2629+G8eqrp9Tozyzg4cZqd4yC9M7J9
f+nM3pvVo1nnRr9rXBekRMU1v5CNQtsrD+E4W3twjYKTNLUurWl9VkGZPk+w0ztwnJvcwoBaKfy6
phAtpT/jNQmBnjR9NK3Qz32oxPT52lP03EsvfuSIsVehDRJhEskhIuSUp0Z6aRyhFqr271rmXK7n
sapOXLXCnYwpwKgcCrs7aBFOQEBjVp2/g4/hPdKqG45fNRiNO4/KwivdK65sVb8embcuxv6bukks
qlqcnLF3N0PsPVj4/rTgAhg2M7bmkJsmDQi4yQvnWEfeux0Ux8aJcKqIb53GODrjWwxzGfkCGUzY
Vx1IDkrDrSG1tiEjS+zVu01SldtW4S4MZ8IgxINa0mEgQkqmCWvLwt1ZRZ0LRCvCjKvc3UwZGuOy
LFhNnvuJIldtbIITC2vCkWfZ2logWH4arftpFnxXQzWUtjXxTiuTtvQ633OC2eC/IVXJTRAO/sZo
/INr2itRy28OpltmM58qcj7pAeDUvHK1Q6pK6kvm8ASUTItQjf+4TvJBSfIhKO/+W5MXQ9fhI+Jd
iLMnxxHzUqe/Q5H++jCzHmot5qUfaGhMbXM1JzPdU2Aw7GJYS8FcdAeAnCVxGUdtmupJG625ymYU
MkdhAUAUQujLwugnCm9hWL1aOVExPMQnC/j4xja7k02N89IvPRS7uOJcWSTVU9M0v0H/HFYgOGcZ
hAdlcXCM5gTDiOeUxzwST0JjN0q03RwpMufKGFXTiQDWNq0IdA93a5VtJMEuMevfSGlGOpC1VqlJ
hWoGE+rU11UAc4Z/YlTEPA0hd63G9uCGY7DVBRSQpPgTNfq5ivRmLptbaUQ0YZv2lufhbcyemXPN
kEQgyYvsklSVOmIaI6s8xDOpKEecdDhhGMkZW7Z+7cOdCr7DPGsvc198jUJ1G86UCTKwx+JEry+B
DZzVJmnfw+zNHx7A6bNOBvCw00jogtHWxE36IkPyrkMhs0PB39hBEPzsZHZKyWotrbYzLvaERx8f
AFjMqexYVWsi327zAMiA4txKZFvMGgFI9y69mOG7O4fVQWPtqG3JZTzpzaPOra1q3fxYT+ZH3ens
pfWHlfcYRcr6ZtpKu7anxgf6IGviSTivbMsnnjDVaNUOF0fh03qa9eGajfa7bd2ZxLIC4AOKcj/i
UlhwZSVK5gyQaic3OAaG9WDXY38aOu85a7AG9k6ijh0BSV1X5kZ7mK9ZW47STI/o095WSaD9mal5
ypgVob261aalgqer/YuDtWOf+57AphX9So1MahM4QRy0iT37ItwmRf2W+c5P66TurgP7LxrzF2lO
bMthThfIJzS6mmBqO3ci/WIdAemV7z3MbCa0k9jGLhGRRBwjXkqX2UfvvOdQsVnvnHWYOuqCLzwe
ygtEmrXtzd5GIT+uqBD2XlsO/k3r/NDmMl762bm1bVRSBdizpRfMP4NSbSSL3sXs1a5vneQq1T0F
WuSSwLWmOToJ640pCYtCpKRmsfMxHJY8Jn9/aREqFuPY+jtKqoFe1O6XF8XdovEEC8eczPuiYVpc
d1OCqN6M2ygv96YRec8DB+pmCIxXKmA5d3Th2ovLehM0Sf/Sz4Aah1lhI7r/Ms68cdvJTq5YZ7MV
30wcm1m+0UuRnyMVjquQAl2KHax1YR5mtOVD5I7DMbHJQJgSJtvMu7ACjvZRZBwF6M46yZkwfTx/
eYLR5HdfZO561IjVKgA80PfmvA3ydJuZHNzpvacEOs++cWsAug4idkq32Gc+aRzoAY+ZGT5mG3NO
3lOP18EeY5KV5WqMjMeYELum6W+WwJsTpN6e5XClevlAmGXFILtfdfM0rlg9jJWHHsF4CGkgbhFn
4+HM68RVj34bDDnxK8O641BkLykwpm7XduGVsmvBsqeDdWsmTw08Wsfcaa89MoDN1zCEfsdg9MBJ
TEfP4Le5xN58K0431nuTkzpxw5cZ1g3617T+O2cQRMN4cLTDUc+hKB3jQXqicTDcsBJfcqwHpWEz
InFNQ+x0HGwTzziSaLIeLBOOFhafgjJZwfMbjXsbfOWjjbv9cRqFs4ZSMXAmqlljL1as4CExuqHS
qI0WpoUjVVkTsSKtkhXJf6C6YaZ3LseLDcMuypAxm+rGkNu2nZH6zCi/qKDbjHr+C39Utu8bJux+
BZGjAuuwzhweewa4wVkW/avXJzH2eXtJGMvf+0F9avz0cRZY/fmjgvfeuQUdhoLabPDfaEctSSAm
6zYpx2PCdP4hGBgOxSx4K7qO2y0PinHMsnjL4Ogj91ssTUOSb1WWcd13xMBkQYpjgjVyiE3jp2Q2
IdsO2Tf2CRc14ifxWMRzZo8JKeJToJxHW6fGIantal2Hk7XOsKyurSKY1nY8lgcr8B4c/h3vYrE3
vY4DeFqaj4jR/imOJTVusZafUTG/7DYxx6tvW3cf3F87uhILMm/1R1+709cnBsNzZ1v1RxsyALPT
xng2nCEjD8d3jqNH8mHRKufw/GYGOBUV4tTZavqe+yQtSuMQ/iEk98XF1351OxfTmkvTirora1U4
fsSgHLi31o80qF2ocdHnzmzVgnAwcoiRGqehiZ8sR36zQr4aODevcRvaEFNxGs6mfORZRXNP8vrX
MfKFT8L2O/Jow06JVhLdY8tpBucyFQ6jqDI1vppEn4O59190Guhd1QbxlhXX3KmyN9ZDcLO7bnjF
ezRfbJLqC6lm900kbrIl0sf03jcfOrPoXhj6l5tISCrQfSrXyhh5elQOQVA8SdheOuc57mb7VOOK
XuC8dZ752Un7MBIt+/hkNqXzghnRebj/yuo9+8VkFX9Q07SLO3RvfzjRMvN5T68+pkVorQUS+qoY
LHL2NcSdldczrfj7t4Mwn49uNTwbuLhWLTEOPMOTf0VV969TaSRHQKTXtC1eA0NY+5Hx3dXFDr+C
7STgs2h1EVVARLetvs0pU5e/v7hMckF6XXXacakigo4oXz109y8ex/CHCLtuICqCfU1OlmZ0SEoi
6EfkgMeCzJ6QE2AyQFIpBdRDxVaUD+3aCa16k7QZfSHUVu9j3+p2gEVoaeSmt8E9FO5mipMZUpDA
tCUpmFIsI2Ar3ELZ8oSBowaz07OccnszjRS7Jvy1r15F783EIWesuv53wJCe19EfmhA461nRohGj
d5a1bz3QTrusbfO1Cb3pB0XMysuLqxr9p5LtoUqIrfVd9eZ1AX3MrfcpB9Co9v29ivvh2x3s7MKO
FljqEcQR9FtxwKv8K+8zwF5XZA+znPY3j0aIPCLBOwZ66XiSq6xIrq3iWuSTbnnBlvnSYBrfFLmR
rkHq51+QV9N4dtDEhxlMSC8OQR0zlvHkAQMzXu+9QQnVSspUbgPAIuiH9neBuE3ctLoLL4HPSFPD
cJvlgcalR2BACgTfshWxv+ymAF6XFZkrajUxmGcD7SReBuqIDEKwH+qRlgjPkys0fjaVZtFoSEGj
QrWjAO2UDGRVQXHLXYHyi1vC3vlQca4dGahTM3AD92oIsXnxEZvhh8Fb8NTE83Bq7c5dmlNvfhJC
eIMdLJ881ZQnDzrbkqZKeq+i+qVIwuIWxWFwxAqXrP7+7314qblQ1e/9qlSXjH/dyH53poKlfFvl
XvCgM3LQE+49A7DE2eGYMjZpurNILlA7IjY0O2TYIEWMseQ1lAPHDQg+zCL5+4+53PAcL0SE7zix
om1Us4vY3ejtcoaaHCm6eNugmNKl2pabTjvzU679/JIG6tRmW3SN+4GzuPQ1h1wh/XSNr316TwjP
L8q0VRdPxs5TPWMSxH+l6wsOK31JGH9snFBILkl9d8GMiT+vgoIbZBJraTCPz3WSiMeKdlJgcKnS
1ltbdfbRTyKIRQEXDnbhxxyD7RL0/vCojSZHKMIEU5hRelReWBy7MhHbPoj5TMxjsu4tIFNO2s/Y
aaEaKjoTSUrU8YtdTK+2tLJbOJmXMS5mzMOzXitNchd+pMMMRZFHqC0u/LQQ7IvOWU9aFWQ5C45n
WZff6iblHjab9O9y2Fh0hlbbqfSNMxxT4+zA/xf+ICGFREADnZBGD8Zd+AlFP25qBUdH9ymOAc0L
YnH6xZ4b3LQZv/MZb+LsHe+hSfwPFSQp4N653D1ZeeMtkY+IGXFub4tx/Ogj80OSfyfp5z9rLI4n
NIgXdohkWzT2uUU3WbZeobcMqLIzg/3Hppm6Q0ogNmQUsw+d/qGwmnv5NyykjUgiKKDNKA4Y7BVn
jLK60WhW3ghqHF19KcNZ/QUiuSgQbgOLUPJ4b5nnRwZfnQ4oHNLCdB+4fzK33KVKBht60+kEz59t
w/5puvljGkCQjVn/cc1D+4tp0taim5dkPqYANcyLXo4jK9a8TJ3go6+wWnpUN2A9zf5q/CZaJt01
76KvwSu6S9XM4wbECHYpLqG0o5onALfxa8rCXBdou0anVok9+ZtWP4YGs3AzFZ+eESILJZdwGrND
4Fa/jTV3G4rAKRwou7Mn+hZTYukeU6tHB+lite4cXTxPIvu08MmvJ5GXO5P1+TRs0atJO+YEewHI
LOasqw59NdVHM7oORZXfKKH3OJyxJ5g0t7O6qwcxG/z5dju+ZU75OjHdWGdANRaun6Al3b8MFI+c
/v5lQFQq8fHnZNXd+DZ64kHJfF8zXjpiWtjrlE06AaR1HIcYk1A8Nqvchjata1OxX1b5tkvNjUvn
NX3OlktiJIw3c1F6kOxJQHbZY9MF3c3Gn3Eko1kgxFsrbafBL/krnMfBK5lI9WXG6RboKrSLmURx
7Kv0Vqftu5ua46ltg1NZuN5zTZMxg8yX3i6uGuftIW+c5DCB0IIpmp+sRr8wJpg3eTREa1ZmPmW4
zReDmqKNyqJ4X+TA+9Ixv9evzw4FdE5ItEMUG+EyW8G0am2EBipN3Me7TnLGB67iQxAOguOyL6DA
G3vHHO3z3/8qkXl1DU2+D0bPPO8vDtn4K+HSg6zM5tj5Tr40oaqhhc9n0OjObapPXmqfB992v90+
+bQ6q9mJKBuxITVbBnjBOx3X41pjVR9UnnCLr+O1IA73bCfT2qsHBl3gtoFZqoVtZz9R/y7y8Pm+
c65kUxwkjg5yUMm7G6Nlshf1UfCrbJTvLPDTM0AE3Jfxh1URHNUdGkUYrKkIBdsSaWwjkqGejH9b
IA+AXEjQtrlRnG1/2LQmhSYuU0MhsQEw9FjoRg080NX7/OqANEUnbPWyspiQgc/IV1WCAQuSz1eV
9BTWC3prHRolrILJM6jUpeE4e4AxxiLv4Ytbkf2Xh8ExY6y99boyZwrEbUQGtzghI9RkRJ2ACW24
k8+PYRHJNRkGZBbrc+y88djCiJVx9FmVhA7qFLEx7gSTr1DJTZ0Ba+jtqQSt0H25kzW8tHVAjsOX
A4CjcgPciHR+X/9pmS0aDBH+GgkpU5bOiEg43YXILR/AQb01MfFpLzwn0Ui2yDya8Zggq92ppWZR
rCO7nK6z8sfjYHZfHXe7+0TE+XAGiX0e6b/EjuOo/OT7767VDTdZ2RoSXRa92DNojUqrcTMlU3MN
09cC203yH9SdyXLlSJqdX0WmPcrgcIwLLfrOM29wCjI2MJIRgXke3IGn14fsklVWmqpbbaaFtAmz
qswkGbyA+z+c853is9PxZWiqjvIZlseyKk8XiI4ZJydQmwRSWMa3yIPzGBfGjy4BrDHWqE/7Du8f
0YcbvuRSo8x3u8i/wqiGMxfhVJyz39F08ywuq3SpkIqC2g8849TWCAsb+tzQkgeNWDWvQWyM1o9O
Kep9wcXee5w9+AijsjuRYhhtzdDaQd8MgLljqtJ02ofRzeyDWfMAxaPf3ZjHwIipYAVNUUE+PU+i
7o03x1KERfGs78mif8d7B2pIoqseGxjL9YSlQy+7wqkzHtyUeiLoBo5kBOAbVC/sJyh/Ns7Ik68i
wER9XKs1GTc2Z3CjHt1IhFRCM9v8VvJr05AOMgHbKdN2wYaAEBRJn2NWWXoHSPOR1O53QDgjdRym
UbT6+UsghpdhKqMvQQwXFpUv5v4QvocxeOlT8dTDOCrVNB95z4uHBELIEPT+Q6SMbV1GxUl39wsm
7MpNv0uZ6AcVxB/52L/0cFn4u+Tprm5FecmS+ZSGBpUNZshnQhx22MOyq0GzvKn6/r1P/WKX10G6
F6LAI+qk7yn0gccZlvDWtUuKCjbQayJ8xuNErsWTb/T6iESXyi4lp4wRTbE3hX3uWq+6253KX+oG
rrIYxbHKPG9VFd0tcdMK3WZWnTpPAHAJGvYiZhFc9BCd6zwoDsRlvZSOC/QaFdIuMcmGCwNcjubS
W7Gcaf5om06yk0QblOPd2+dDxsgqYyXiRextfYbxjMP2xRLWgSTwDWhCcSQqLHUgrLFlSU6ifirT
JWkC1pdbmta55OmtzdG8/vEH5hbDTrtvQTAbJxRz6G7CI0EnqrZi9DGD3GNQfpo6rsjU4a/y739E
Fn+pRrlrN8w14h/LwnNUIYj8oueJb0aO298Zih6wmIO8BAZKj7jThDXLSJ37OeXivlAEfudvZdJT
86NpQ53qdnpmlUaH4sOkGSdaM3f6FletvnqsnlGddc7BWko4LwD+0PM8HxO8U8z2JYvqLJfrXLTN
Ka4HPIcDUw98JjQFLVPXyUKoFUVO91RkHGOjg3OgtiEVuZ6852zJQJ3RvrgsWziZtmMWfx+mIr5r
reP70PCpVY44tWl/xXVjPht4EgmbyzaMnUmOW2Ki/igA0g6GHdrkD7IBs2NT8NNoxP2sMeZyg/LP
2Uf0W1djHPcUlkTWFs57gzqkDKKTkyTXIoFGGWcmpVTZUrlLQkV4nSLq0FatxW9tVxPaPHrHfGax
V3W02QM92WaMmQoEPUy0OcHNFRlJes9bBllm431YXkwYgVe4mMSmfBvq0tqPqPTXlany721IHTdp
Yd9FbfwYrDJd+Bk8UY0HYVdVtJuOf4+j8BqLSFFxRP2DifiWPOCKhU4OoCXKgDv7EwDkvlDXMY0q
vtNwzubh1NuqvbUqjlZRkuprvXgUU3onRq1sl7i1b1HnMniZAIZ16XuY5fGTj0VToZg8mtIQ+DlH
Qm8SVlVkPWFKHOsTL2B7Xvj8CGXN/JAEmOAZmpxyQ8NZavRhFgaclGgcnoNSeTDTUveVIOQTAbDG
ZxUjoDcpXHdta+Gf7mbm7kaXnkyJnAGaVXYcBhT7ZGedk0w6l2kyvjMPyfeMaZD2FXrJCUw2JKGx
lTCzbsf7nh+VDZo+mliDYGjF7kxe4QrEm7u2oqZGG2Ydq4EDBc1OvvOIOF9bNreQDyyRoJjhBleP
eyMox20V+fXWou/o0jy5eAonXcSaetL9zUn1fPLjvY3B++LPw5XXM94R1urBwNHpWy+KPfytgxEW
/kHF9pvOF4eAgL5TGj9wsWO2ZVvcU5VBqXptmuBHCfl9rORzu7RKQgTTzm06cV0C2qPhtXbTT9tF
RBsl5YOjG2PH/P8qYletjUW60g/ktIlC4CSH8QMtZ1J8AACnCm0fA4/VQ5KxM8wCnPmWXz1AaXhu
8IYB/poPVcikKja5XaHJ8T5KAfbJ0p8wDOpHaAn1I+Eb/qa1rRPpqZgeSu2eZfc7spNlM1ipe0NA
y5oS8iEsx3EZPoAQtKN8j5UlOhmZBbiqemj5HVybwWQERxjzOsRImvXq7M8q2uEWQXWDG+yewhJj
cOqSujgi42zmuHnwe8s+McUqdkaQZkDji2yHBQOfdGi2z6mGh9/4/nCJqw1RAVyE8+jSrJKKxLnB
4JFW6OA0SU//nXxLjDR9bLpFWtRN5fdyoMixC/leNYTvDqHcuC7BoC5z0hA5pGdV+xaREwfSOvLc
aC8lEHgvezYLLrepePYj9+KDS8lc7621pVilTfFYhdZ27lVMkUAAUsiyVzXpW8Pzs3KoIJ0gQS0T
FtcuLpkKNQ0HznBlClHCDBYvFgorOE+r0Zr9mwhpgpAXQlCLN5lpTkecz5SfrbsZx9xlVTyOW9K7
aH0DJm+9j8o6dJLocp/BYN29PH4D/cXQnZmYJ4wFC8zsgzeoJqmQmmiw7H1LnOcaze4XDnrr1HTt
yvNZIGSFvihveC2ipMHg0f+mjrk0KVBcC4pCO9a7nqVBWMzNyoDetI298CeiuI3hVh/YD0EUccjg
kmqAN4BPy2RrrQs/6OAqUrIg1NS6yF5lJK+hqfcqL1/McrrB77gHCY5/w0OpL1FBhrJ/wtb+GhTg
Ml1rINo9p4SI0+k9B4FoVdDDXSt8xznFTqzzXhIjUGvYkJcokh2JeuW5qNlfixgFIbBQEk55Jhm/
cLi0U1KuhDNNG5/J+qaW9S/TgI5M2LSxGgxxs3JyXDRVUtwMG7funvnHmHe0OBmopuj9ff2K5wIu
KvbER5kREl9o2r9Seu6WnqH5JoZwk/op7Uilf07cfVfAC911wO5+1VN6MfrWfOuq/DNtqaPD0V40
X1a59Zb5T9z43d4d7XKlMUPAFuItblpzAB4wdxdkM1c7qsbnOTFvjHVPs5bOHSjDk8s2ZOuzH17j
ehwOjTIMzKkk/oi+CLdFCEOAJjDfAlcrvjmmPCA2ew9YUdwnz1cn2+p+oAR+aeEyoN0wniI5caMi
R9jNIiTYxO670yhl+ahd9xHtdHgjZyjecig/5VUjyS4cIwYqJm2JZ95pzriUhol1ZseKSdiIy+Le
v0+yrY8T88VVlVoUGxH4WXjZz8wxzW1Zo86s+62G9DMoHl4IfoWQbyyr3pNOHzphwAf/CELmQdp5
zaL0Su+7K6fqscuHb4nJttezPxtmHDp0uaJSjWButLZORKytqaJTj7PrErsjy2B+39K96LqIHqBu
ladUyrvPwviWmK3eEOOEsy6INtIfqnNb4ur0Y/MTZ+98Fm2drd0hQ3thNgjqK8F4sc/2g8Oyqks5
hFq+zaocpobzkGwUN1/CsOQUAG8q/I024Eogmic7NHoLKW+YyIzZOUNmTtnUvpmRsbLdgUCiOGj1
AVZgrxkcJ8MpjmKI68O8yTqEt8INjAcjHZ/aGo2PmNjICyaB67yJ8703Zh95y72eI2xBj+1cWUft
IKpy5YYR/t8+v7a+m3GHMFEfewVcBj2H1zKLmaL8ylDJtYziiTqpNovPGbk42Lvm3jEvGdMA1GtX
Mwzqh7NPkyeSGUFG9ejZZOJOk3VlLqhWXEDGYYypv9Oe/7o0f/mTGZxtw7qLIWjO0Az7XVnYh9ky
5XlWcBrYrap1Sx7dxQK+e/YdEWLnJ1WmBMcSYOTeuxrfsttWLvs5PFVT/AtjavkcS/MTtQ88tIqN
a9Z08a4Hg7iznLyDqAoepx0dXCINaWYanMXFSUsoUmVOO1r6W3u0xqONwJTDOczOHkUZjU54iJYy
V2Er2g2k9BnMCJ/n8s3uTYTvoX1b4H83ufzRBA4zhzlfu1E67rHpA7AJGBpGcw23x3T1Qbemug+Y
37rElidh9CfJObcLmHpt+EnP1mREv0DOPvJNGAMoRBSDXeWP1Oo3UA8VY4k5jd71MnTPU0++KgJh
OxvtrK8b/dNBotDbyXlItXPsFoPh2MhrGko0F4FfbXWZoQDlNbuh6PrmNkGycY0m2AQ0+XmTt6Se
uM8dCbI7P+AqYnePVwkqSMi6xxTDa4oSY9WEw6NTzEC32G6brv9C1hE2kSpM1wEBiohjJBuE4cgW
t1lFbQYqtR0+E69iE0+3gRGR9whKJ4aX1y5Wx8ztfyNiJO49JRas+Tkjq8ZERbM/0YokNkCHssfz
V2kf+GUF+Y4Dv5o4F9LZ+hVn8a9CL52ZTk+1Fx+HkYqhF1O86iSCXxx739vAs470LyvLXkRcQ463
UYDKKdMeh3vZqyN9Znbu9HBFx1GfbaS8+CAZJ43BwnSkTARbLSWu/pM7f2fITPRLh9S+QvpaX4XO
rs04/vSs4ocJzbmv0i8+45MdIk0bjc7eJNGdSwGDrxpJbnD6ZifJtmS5h9IHcFEZWhfDVFvTpFPL
F2Q2Idk87/FPim4m4JA4gLg5yBwZW9bEthG58o4X7yVELzh77peOp0s4hz1lMJQVIwFJTL48S03P
K26V15wKT7QcahtPD08l6KYzPKtHA+TdMWIzyXPMGtlL43Uf1vPB8Kaz1AVMgUUZM3TZmTvWuKmA
2HS/NfaBOhm+Nzy06TafwmI3BuoRQYtzDay9mxLBHswhg8+ujS6NUT2YCYlqNUOAQ5ANryErdI0v
Zq8sPgaG9tfCPU4QZQUyKh1NTLl8N17P+CxR54H6Fe4+Ll2EDYky1lMmH9ipnsIyv2AVSxB1c1cF
ptpVSXgOWuPDj5u9C/yD0sy/qPSC4sxAbBW2Z9ed0wNQESoZlIPPuavw4L4lYfAkO1M/pAYVQ2Bj
Q7DgQZJ0lP/wKsarcTC8eXMNVUEUb1M8oOijn13rju3mQKZL6zBqiC0TxxBd7770Lbk1MP0WWZs8
hpb7Dlksvdh8+nTA45kK+VS56pDgveUxb569uOGjdgjWYrOk4AAky8AMw1RAdabZpBk67OC58G8P
WGV5TGKf72/YYb4e/RLzCz0FMLULP/YtKqvfAco3R/nkLZjkQSQUPbt6Sr5MD6RscVU4z7bgw7Zm
TmYhRkBlla/5ohXriR1g4THuNdDx1bxEGA2GV51Av0+HvnKxUWQVmajWGH9DiNuv4in6ZnpQnEtw
W9smSdwVes5gh+Kx2Dh2TSk1QDv17GE6TjEvZOykn7XMM9rY0SIAIk/WQxTaj3PzMTsozQQ2uAlJ
5mc2PAOQiY4JdnF0HzzQ4YeIBOHIQwM+xK9+JDErB6oUBMmnEk9TQOv8CGgi3vRG2b4wvj9OVfec
Zu7waTXORVtpv1XmKLgWknKT9Ia6K8l8wjHzq3DJF6tADTMiOg62fJsaBPTccuk2HAGohQE9rh9j
02c/4Kzob0C8ZMmbQRYWn4pm20UwGd5zNFlcFZAu7qb6LedwI9oeQiloVT8l/AMRw0eJKzwY3R+i
CeC4JmXLIBE+riWyfe7KXVzisJE5olJbkBA/E27RkGSGki3dFhpIMl4OfBim9VLNMLB1w7RnyKpd
LC0L92yc78zYJ3kI4d1A4m3pTttSkjMWQB0xN2ZscywmwP87htQ8vcw+i+qZadzTOCJjsiPOJdaX
hMB4g7XVY/iT9B3ZDdaeWuG3oSj2TEbIvo0sb+S6XIfnYTLByY/YhIys3vh18hGPyK4bWbPGalBl
5EWr12MZEKcaMvrw+Vir8qVollyjfG8ywDuIGIUEW9t+jjWoqvFXVbfPc4AYW7ASHqmcAtrWMw8L
Bg//gAAW9hYJ7H7bvgaiv0Q6aDZoMjeKhjLToHP9SteotBuS5koyzYiW5ZPL9okjvhccDODO3/vf
BMa+txXwAN9BfhtX7rcEXx39y65MjB9WgliVUNil126wCtIgNSHINxa4LxMxbCv/q7BNxe7eXE/4
Rbc5C47xZvT8IiPW2TmpTiQszyE3dfqqgO6l7XCQfQObuSsdFjpwf2UyHI1+fDETiC2FHj4iWDH0
PyZvXPeOchCDHkZbX17ZhI3rP1kM/jfOVYFr4M/GVRumMsldjkc6BRh5oPb/bFxl0NsUfE4ze9iu
205WbG1y7fk7oKE6YMlixxjTxzZgM2kae3fJLJRj9T0EFuv26fCfGGnFkq/0p/AKfhzPBEiB/Nh3
PQvm0D//OFZCgAQ0Hr0nhggrF9odjNrtFgZsv40Yy2/tJvvF4ovLQiQ/7N64Qlkhgbxzf3klTCTg
TXx0+sVtQx5JS/wnIXF/hE7+9efD2iD+cFsQePaXcI3acRijFx1Rk2XTrDMPGVAN0/VAnBP4sJY8
0Zhp3wr7671n+5BNdfc2eZ9WCmrGHzVg/ZgwLNUqJAM8kf9108y/DGT5JwLp/4G15l9+of8Hk12k
6Tv/Iab0KSH+6J84pX//T/7urfH/Flhk6wrHRL/suYtN5u+gUh+EqQuzJ3AF2S384394a3xopBS3
pkm8kkUL8g9vjeX9zcSWTnqqYzuuY8v/irVG2n/BlMKzJ8XTsyzp2p4jfP8v7+joySy0O2s6OBX4
absD3tQwDztOMznnKYGDU2ING6lCak3HuIR4/1bI0bJVa6EK8emszDL5MuZe46D0H2OreoMshCpe
pF/VOL9V2lSbwhxKHNuLudB+7P3oiwvyhRTtick1QYySke6KHCgkLDZZc5H+Zo/yscH3u1IIHSw6
O1vV19xur5G5REr1aA9bG2eOEBORiEGar4ZU5eu6YcsudVkRkRTf6m5yHnITolLoLGZjxabKm13O
uw7Jup48pJDFTOjiEt+ZdRDswoKCaPT9Q1+yr3DjqNs3zuBucJS2JzfywrVMcuoObVnPynGZowcC
y4ztWreSTmaVeDURGWSQsIRO5LGaM0nyiHznvswX08xXgeKLEUf5bDK7xow6tRdfO+F+Lo13Nkkg
yezqSPXrHCOTbkw2TnYMzarbInhJ9uVoPTCTdA6IwFlveohGKvtNAlN7JHOZG6MIf6VLcOTAXGOj
rO5r8ttmjTnmHpFttsmKcjp3pLqxfLKQD6cRW9Ng+J2J8ivvShalppPeOkiUuBZIU41hvDshpNJs
9LKrds1zgdKE5Td2+t4Nn5TlvZolrJtlBXKPkj7baJOAH1MsUw1bVJvBDCUdoexPDH2Gpy4pxp2X
4k7EA0tR3c1fUtbtoTfBlefoVzZJhXtDmCM2SRmSDWD01VWZPlsPd3R+Kp0Htzou7G3ioA9h1DpQ
1kTwB3UGuYpg613jFe9GaMhdgOH8rVQ8SDBaAVuTjwHjpuKKyevyG3+hgCu5ihHCzfyOSD3PMVIv
6ubS7J7zwh8wtDPlj83kGcDADF3ezJ8aG4IrkHOXuE7XeIyI7tuhEm+OAEKns4ogpE/DUO6nsUeW
MA7lA3kHTzFrlb2uI/3ixF21FTlcj8THAxYoTchPHV1GZWbMgsrwMREx+orQn9ZmJKhZydE9G5Gt
V3lpNDe2G80B/knzlEphbBpiioHfkNrDxNCApz0spLo6/e75ebkjG+G5dVo62lyclYH4vyn8R3e2
f5P00m9dp08fxsnv2KypfBfHWK57EGCbHhv0JqXw2UwWKRhxlIlLVTCunXz5WLhj/Q2iNoiktrmV
RcPbXSvM9DqkwHJUd4nm8XfWWvEhwFB7KMAgb1QYw58Ke28PdNgg/mFg0dplz2klP6eQygxrzHz2
YeS+NKJpv6cDUkDco8B5bUvvQ3eEtB94ZA/g4wGDMTUbu0/CNV2rgYEqSojD7RGe9b1hEoVmDucw
sDt8gtOn18jPMHTJR8hb4+6GyEXiyFk69Ho90rgwnLJpVEBNbDxy82ioOa8mDwqST9O9Lgc7O3RB
plmYo7GSIpougUgOZoZBPEMJd+iLmcUVo+I7io56p/PkKc3t/jJjatzjdsdMHouYnAksYEbue7Bc
g2ALpRTwqMG8MLSXwKYm9Z4qj+A8DiNEpY6t90FaQPO1NEajss12kd/fcPIluPCj96ZxWlhszsIt
CImQ9AVeHk9L5Ki+h6S7E3u3zlKk9hxtOkjkSngmJNAhi7Ct8UVyU9XncbDJEZFDetEBEy8Ov8+0
RsEQe0Tp2nbTbeaeX2NQoUywikA+OiVeHY1Fa2OzoQMuQRnSie5b3rTn1ktJcfR+UWAFG5xUbCV7
gzwETxHBRzR0FyMkq+T4DOCSPTIpk0csLLDXEzRL/3HhKf+at/vXWy34SynVkYbXSlOLQ5sgadC4
MZnss71DXvYjsih54wphYs2ztk1K40HXBj2Exq3PHOunNgqauYrrAR4e1XRlyX3eIR2cK+MLp0q9
cufswtFP29K5D4HkALIEhnYfBhz9TbpYsSe8hUlwNGnfnH6idMP0ssGUGK2d0iOfIbqpzMXLxS5p
xwrktzErFGqYO+zZ/VAkkjLtygxAp6Pzpur6nLeoW+d5zHYWkLLr2ID/o/XfgE3WBzYELVQm/ZBl
QGmKwbd35KjJl8gbGWaMY7oBZ/ulFf53q9DtIYkks7VpSY2ty+uY8+oCNcVdaxiod+fB/oZjkc4s
bWt0FhIRqAJhRMl+MolwPeix/w2nZWOz0dzEJoPlqKxPY5DMPKVz9ug3QfeKz9jE7U3wJnECb6Nb
f6V5wDhzlNMmrzR7+AJsP4vP+M1OZfQ5G4MHGCbBOtqP2E0I7MpvUVvm/NZ41shwAXjZCkYOLJsQ
g1MJd44sMaHZbrpxZ0cdy24wV3QACJgig4wKFb5TRACsSbdzxaSrj1jHZ6AR1qOM0odGYrVVWqIi
DNMtFmfAx2CkVlJnHwamJno7k9cFTdpBJ0hvUoPJamChAVFWNMImdZp1FAwQcQjEM0qI0QWT8J1P
XsU6kIy0SsLStrmRWE+h11bXofQwThJoh1bE+ZV3CWG5XFAsfnt9UMLFXeRVn56PAaSMEKVUpJvc
Js9+GV37yVMhuz5v3Fqe755SNOwrRY5b3wWcD711DTlZJBDYRiNenXUPNpR5x6qriaED+IZMIyLE
GMAHGxzQcy9ZYLgHILeMt1jCk681G0sHvSqMkLcA2g1LL6UvAvL5GvDVs7/oQFkVonMO1Qtyr3Qj
s4LlBmIaDTcQKUZzQ4RXbshl/R6YmH+nUGty8ORjpAouD7jObM4rMlCNbCuw4sEd5mPuzWrTLddO
tFxA2XIVwQQlZ8vw64MnkEQgzSLwefB+87++wcx5ZZMLH1GcOQSxZnDLkZuZ7pTbvomxtF9LzmLf
m7uzid6LfCj8G37ueQAcPDKvG1TGPSugQ7ZcqOFytaqeEYnD33kH3aY5q8WM2KAs3vn+HD6mws7W
ECAuceK1l8aVyLSauUbcyV2ullsdq2q/XzYZITJbctohoUw4uveWLi4TppQVAgMW06cmLNpjlKFb
M8sietJR7q7rpaIoltoiX6qMiHLDY2lBe1q1h2GpRdjC9w9Y/mzUIglpz24U0q8upcuSpcTaknIG
VQYawhqcGT4zHGRL2VMEmfvWkQSwq6mJwqU4ipYyidBAvWuX0qkBAojVgXIqijz/ZihX/ayIiN16
tUqezdwhes+n7q/q7OASqoS5KGLRHKK/gJ6HFBMj9rAUcshziY1ZijvZOv1TivLsNFB0A9pAOzQv
5SCDAsIA8KpurKkiijmNy5XdOq+O6T/lWsiNVaU4x4j5SpdiE9gIKG+Q/jt7KUWXAEO/G9NbHaLn
S6lXmZv+NgyfYdXQk+K+FLXpUt4aBYUuBOe7Xkpfxmtfc0vjkcr2NkaC0TdrplUW43KiV3qNDUcf
3Sr54fbJOYX+ngBhRelO7JrDCdLHyE2Sxb0jXqq28bCo2tWWgV92JMiZzmGp1MOlZidj6Cql/56l
U7gv8KhdsASpfx+o/N8OCvn/CFwhuASE6wKV+Nfsin9rh/LjC7Hff7u3Hz9/dfGfMRb/+AJ/jwWB
ZCEcKzB9aTkiAFD3v7rtQPzNIZEjQLAgPIBxf8pPDaBfLMkfji1ci0AR2n1gO338P/675f7NtWm2
GbGAvghc2/+vdNuO9ZcRlG86punaLpQzvhShIPwQf0a5VTxEMaEQMeKobuw3oVAF5uyFedJhIX1R
Cwel7qok22QLHYV4NvFWtmP5XP7BTolz8VP4bcBBblNGbsJauPku6x22KoQ3m6tWLBCWyhcAWdQf
cBb0Ez5ZNlCQcNjjmzwi3vPVg7bzBQyF9O6VmLPsMUjNFgMIwW0VK/YEdMw8DxkGK7gyCpp6S1ac
XFTFy754B1vSkBw1C2iUljdo1mXQofRVw3RI8z451gsDpwKG4/RQIHVLlz7LUR8cgLUn0NUMrCwi
iuVC2yFjvn9VhYoYP5izdRoEe/1pNm1c3jggS4G9rFpIQK4K5ungu61RgdsRamS8GyxCXyuapXeN
Ois6iChAuCHK2dh1nWUf84gB7NrIDe821QAxjAWjVEydvBNjlJz6hbnUKHJJJSU2wGRnFXkNBxGr
he7QG7lzAV9b3/1WoOc0qI3HBQrVRF6yURV0t8iEUWOZ7nT30VWSGdt7L0hr8RCIkO+OYG+tMuQp
6wRP+w8Z8QXboXIpLcPIeqTN8Z8LBGwHbN78/tA+IaidgPAkjY5ODfnZly6d3Ltd9O6dWY3xoayG
YytHuaeUMWyRjU/fcKu1v6UahpvTSgQbjW3LD9sNqwVniaS9/MkFWb/lNv4etiwY5faBPTqoK2pq
YlR+Xc1ZF1J6PnlTlFB0FFa7VcJaCGPmWPyonUGIkx4CPKim5xPoJpMaU248l4TselE27w0dzR9N
JRKPyMdGhtjN7MnZwnFGstV1zbK8K7L8mz0HULzrwutPjiFic9HMZ4+qbFjK84ChMYYChegxywuy
1P1YxuTOVpN+UcWI2BS/PaETup3hjnXhFN2KPgpO7oCIDmiXjz+hbuc3GwHvL37NwyFOu97C1Mtc
h3Utq7QMeR8aXsu5D5Oicdd+4uutGkT56jrgHtgM2rc4dIfHKA2Ct6GT4tklZ+A0QHS4zkaGTU/i
l3xCKQaCoPCns5ipnXwqVzyKTOtPrq/G82hPPY1C1gwXCFUwxwhp24PJA1NcT0oB7XSrsyiI9XBi
m5l8ZtfBOkKA/m20ESSMxPkxrxg6K90oJ3X2qDv1j1ZO+DdDvQzh2L8XH0Y9DOdyKtxglcc1ZYNV
jCFRyRPmr1VaUNoBvFJiZOGYpMwWwuCj7hr9LGxdXlIsBoTPlYvDfC6Fc9AqyFHwxoCA4XNyTzqA
E4l5dyBFSIfsCOR6boy+J0HJe7ApMn+YbGxvyuSBp5YNWTMWJq49dMfN1R48pNGuTH+mOCqStYnM
/jvzjJY4iZq14rPnmvHFAhWHnUjylWHdtS0CRkR2kPPa4qnWZvtitrYT71gRF/CHq7aEIk0sLGr/
Jv8t2OC9Y9HDYFCFDbkAA2kwzIXkYM5bbav4c0orEB1V7wU/YPo5X3nmUWWpnpSfM/CdpEYz4nn4
CubYf4cNN3AUYNEGQYobmfWQ6A5OpI0XttrxHWaN/1lp0T/5o1OTakuvm69lWzjWtokzYPtszhbv
SBwx3IvmcNoNRWMiDnCQHiYgUmnB62IG6toF7+R3Gr97WnB4mIlLGqfiLKHpyiWKRsgI73Ms5Sd0
zKnb2UTcBacSvs9jyRsV7LLYi45ZF6ACjosob6jqRO+uM4wpRyJ9snHlFYn/5RAek8Lu0sXWsOPx
UbQifoCnz7aU5lxzzZCGi9Q9DR5SPwwwSlrlzZ6Rqy7mhn5bMjeW25blSL0uYdgn28JHFgrTL0g/
WttQe1kIbL6p4/B9tODW4sBe1CY8nkw1DEkwQItbi/UV2GrckGnWQw2a3LLFJjgMazspoCGbc9GW
21QnaC+acnKnNR+NPlgFNd3GyobwuUTw+CNrFsZiEjf5vG/cyvBp3/h/cHog6N5YmGTefUwM77W2
urcB//NvzcC4ACPpobifEY6+Cg1eCsZik5LyMxiMtLthMAIAdPBO2LKkDGzQ0ybhdR5wdcDCJpII
nYmvbiBv2wcGcGhEFAyEEDt+F8drRF90jlZryhv5RDaLSC1z5pWqJmN7COgULUpe76ERORF1s12y
+VZS2WdU8O1xwIJ0I8GXLiTwCJiyW1sFDLdrWGm4uCELBI2h74W04r3QRffqyaj/Ca2dTIAs1FGL
95wR6JqQpPpDRXhkhwpMDbk8boPL0rCmlWavdAaAN71GCrgk0wsQKmxza1ZsErJetylGRJqrhjdo
WkcANjaG5zcY2of+GbpvKjbEklWIHnNZIlat+/zcTUOOFJAxFXZp1DF2m8hDOWOq3giL7NO+x823
CSBK1SSXmhOes9mQZ1jLZbVLilmR7pm13Ygl1KgSvOr2dChNj4R3iFf1Fh8XGAEuGbVpiYAgsbHp
Iyr5WZ4738/Mrd9oTDVB6Vb9mkZnPoQ6czJG1raJlAIOa7OWmjiTk5iGGp4z2vofNfHva3NIixfd
BM0vsoN8MB5B+d1xsviVLaz4kBZGFsYkeD2EvXinJxayQ1fvZqMcfvuirohC9HPMKMSqoiPxB+V9
MkErTlE8dGeSXPBH47dyvmwvgmXoBrXz7I3tfMKyJI+6V9DxRo3JNVeRveFtbR7wEyfJqsKafh/E
SERnNRPY2Xiyffyf5J1XbxtZmob/ijEXe1dE5YDdGWApBlEURSvYavmmQKXKOdev36couS3KYXu6
vACBnQtPd0sukocnfOf93mBYXDKMlJKPeI6iWmhuqj/CMcvue5pWi0DhHnlChlV7E1VtdaXVbv4l
D3V2erbZgKNV1OCyWNmtrNO/rE0PT3ttUHUmphFvE7wmsQ6qfa2EMyDDdwWB/wRObF2RfWpcpFmT
nvK+6ZNHGI1+cSslOdUJXgmWtadCTeylgJS4KHly6fcT6Y0gCL6BrrmbLjflT2qeW+dOrHkPWVA0
yzoIrS2VSnJftj0UkLDrkW+ThumdqqpqnVe60505Uht+IXYcL/4YvjVmhYO3rxlXpFHQ439zj/hh
g/q7ehyWnamYGquBxEBTfNf9EvtBdRMmxopsBiqIeCgmyNN0LuwikYnEVbhrnLT7ygNeV/vJ2tcj
4b42sfd1CpI3ahY6ttQvBPoJzjzb1zb7MscYKp5yX/zA3A0Msr+6bgW/w4NOPuwUqlASaGyIm7Jm
AEvMLEneUWEZwElxvgyM5KnmWzU6NCGNLnVW82dzqLZwYksu2ETsJWYQVkg8Xp6sNXxHP1q0jdck
OOjXpouVFsqQDsJg49nzNIj9eSITROxqinAfpnWFT08XomqUHW/VCE3xkGK7Oe2H6s8MspKivRcw
Qqi1jGDcDNMdk0gB4IAIxy4w5hlRm8G28qjiNwFW0Fjm2KkeP6YRy6Lm9BTB1adCTgzOF3JxfX/a
9hTcq7pLuHwErRihzyS0aIVttAqyQUQLqn8PYC04dVO6arTbYhJsmywDAcx78kfcPAbhz9rgIemM
dCWWUJCVzo+0udRIxb0aElMryko4L32slAzQiPCEVcX+PAwJbuHSWmQpXwLtJWtVxzbHIEZgqdDR
3DTUbBTGkXHT6Ha6TmlFLAsZkimB9tmG+UO6SlfFU9kU9Uc8sPXTvnNT2nWqNee+EgyW2tRTdeFO
GyG/sIW2gdRA01DSpAY7I+kZVop8a/CVrIW2VTZ5G8XVCaZy1syHr/Mxyu3sIVVDmVi7qsL5NUmk
FpxPzrUrcDyLy4GRYXODHa70nApZASsIc04NOi6kZGyHA2htLQGquDbDat0EXWWstBzW+f+ycBRJ
PeRSmOLhwpHeAexRCNSKaqHCY2uw1sjEMDtF9U8igaYJhEeHTUgQGSo1LBF0/HjqNIYyVjepfl5x
c9enXmXbdHWl4kvTGflHNBL95zyq6Z+2IcB6ESCuxx1UCzBe7Sxgc5AsipDBnRiFhk0K24nmudIf
QYVGFH9YpZEhT6otfl4yQYVzu+SkmSpozthbtR7GpaP41kVehECjklWJS6RCMD08zAFi07avEyVp
6IB2eI1VdpZ97NrEaOhT6v5HlwRSbnV2STx6EQmPgZXJZ5rblKtY98qbgm0d6XDiDy1JN+LL9D1v
iNwlqMhznOIuS3QI0gACZPbhPP2pa53mKTB8y6Tt3ESPcMOJxG0U3962XKzvCJ52d5HX0DCownge
qamiw+7SXHNWGFoN6b+FIISXR2ovaBq2z56d401rFnzzJAnktTmVHLW75MwWbi0QwM+EQtZb5otL
BB19+4XDgK2QVpmk+sHqncYkQ12rtGlw7hacfMX0ozfQazXxxll5V8uSdyO4hfy5t337c9ZHfNFN
GVv4FOhNfUMQnHRK99P4aJA48qkh89M7gRsdr820de98M3axF6FlfM4UiRegExC2HSC8K+oYdZMG
lrPWFFFaua1sftRak7hI+EjM6bYL8TPK9nNdMSPx2fXEpJ9n+9WgqoJ6Fbu2Gi5RZ8M1cAIBkBIy
GlXosJbQ1PcfUz+0Z8V+qZlQZVCODquQ2IkQTT/WQtgJ6x5ELd03ZxklojdTYtTCA8GA5RyKAsWL
RGUF34zg03Lqi3afE55tRtdQ2QKdxjV3ApBD20HTWrSDE10TlhcKXhvStdulYhKehJWaryAziCLm
SBikk15vUL762IJCGBUUMXwOHeyiV2aUSPU2ygQmHtQkhcwzWBiueSNUnX/NvQ4vRKd2Tugq4GvT
6h3NK8LTUsmOdm7f1qtUCdriPjLcWtqC6sKH7aBCnVDFxDPJjvEo9hLlWRoS2qoG+9+iUtF5CuS3
kcUEipsNmW5DultMZ3JZeED7guZQHBgO3XVtUBY7WgvwI/s6CBREiSsdniE1bWsRpC0PkXKIksyn
ABk77ESnuAr4womDJ4SOGVitah+nTKmH3wlXIhVWQQUbWx0S7ISI7CmEcTiF5BUZVUhtMJCsrA3m
r0jEhig8PLJM4giJxytpCy9Nlcg8bwjPw7zLX/T4alMGFc42GUL28O10booheM+1c+x7pDbb4aGT
/OHm4TZRWpuOk486VRvi+5IhyC/JHB3OvkRaPTGUC9ymK46f5j4v4uILnb4A0Q7ivy+5C6gc1UX9
KGp5N+sRhW95Qz06B9VzEEkQLpj4KEewvSxnqkL0YLYPIQwVExV5FJF0Aqw2czrf/EI/Jn92bNN/
rCrTfs7rvmhm5d5PxjfT8I9aqKx1lBOGmIh6eu9BOFiQ9eRsZULRbptcrddiiltArQX1sw0gz67c
1pSHbXwJOaaYOU0uzwnhQjFO/WcOvo3WUGoRl95nA+0FLkJSFwmmfjaNKlWN8egOM+4EYIPCJ16w
oU9uSARrOeW8IC5iiEHSHjLk67Q4zeysxU114UqNNS8lFRNFRbHP6t5oZ2TRkGlquv5jXfndAoIJ
9iuBHsT4fchYmtaiearChL4jFlX8lIWidJlS/Ijs8VnDJmx4tE36nkJdDc4rEsgXYSP3iwyCw3WI
a3DxwhL8/42xy7KhQPz6OcZ+sXN24S5+fAetv/69V2hdm8gyZDVDEqF1QkCjJnghslnKRFFkVYe8
qKmmKZuA7l9NonXYb+DuYOeySuGl8pe+YuvahIi/IaobEEGDgmb8O9j6/gO9pXdSdKmEXmkKhtTg
9TQYD7H1ICiNRAH+WRmDKqWUZnqH1s+BsHWrpCJpYnJmrFJoRbechqs+06Sl35NBiLxFnTe+Ys/Z
6tc21IUpSRf9LBTYzkhXesIOiDaZKF9B2Yam5JsPZJLCXnfQnEitgVY4PE0UP3qwddqpGY9UUjtC
IS6f4aPvQOttMKnxoblbIjSYTMCW0ov0cqUZ9l3fBBaparoGpxieupjj4mzJ4VQlptSNME/OCfjy
k3BFoQef15jFmgXkCE7C3F+HIUFWmfsJX4qNLOUkL10j+5Yx1DROi7bG/l9Cl9I0SFUVHWsHF/Je
Hp/RA1bww477AlzIqy7IBQNFSfGHPwudSkY11AyicttDByngih+Q7bIB2jTgtQk9kZaesUDdsnP6
wDsPYhrZhuSEKIVcYUp3MvrkBqZ+qlQeZnpuI6yH9LG1jsuxp+QEZzbqSajpwYr7J9nUedCcyYZV
nILxLeIs6AH3LAFrM99w18BuuG6nBDC3xmeQt/Q8Tpv0xInwyo8k+nRt7Ty6UjpPKyxC8E9TZyJd
/rVvkhlel8XMk4ruzLC3nEYiqtlQv2ohLYGNgjCFFqadUMijCJEaoUqzInzWcw+jSFhGkHvQxubZ
DVkJ5x5X21UQ43qQlrdaq1+kbXlu82UGYv3Zynps3BKRq85wTg+W3ao8RE4WwWWH3k011k5fntoF
ARAaHIpWsW9UmQZ0hX2GV+GIithERiDEDXMKf3uWtSUXLY9/wboKsatiztKseoztxjmB9uStJbuW
UNJWyMW4rmD4HJIsEyiQGyx61WQk6FMipwFlP2MpgP5O5Ki1MqAHMd3GnS2t9MGMmc7zHWBLtQji
KrjNExcD2iqO1lxKgls1aC+cEkOmgMj1UsRBojz3zEzhegwxvicUMtIyEqyMKy3pAnz7PjV81Wu1
rNe62ORTcGEsjXUrXySm99jJirlQaocUlty/0lvsDWh94N6MnzK1ctlBWi4KPIDo9Rjkg87wrnz2
oTBda0RZA2k9CwSkIR00nCWsRX3u96E0K8RgF+dkYeHl20JEugsaQ+d2iTesSXdNrWJavVm5TQp8
JfES9wVDwFrUVeeJpp+72ucurYWrJkJck4VkxHM53cDBIhjbiqVPGRbGfpdKCyPJkRe7ZN8gaguJ
vunjCNPpirQau8uvyf2qz+Scq3tRiuIsBzdHCTuNLEbBay2Vh+AimXOPJbr83ncFcyO3QO66FHkL
skufQ8OsllYe0z3KglNoj6j6MbSb1r2QLr2KfPFIjzeYugorBJiobRucRn20yMGQkqt+gRm4baVn
uTZnDeKQB1uziaeMl0aE9tGAEcQmWJZLUZScRYPJ3LQDbV76MW4qFTS5VZ0of1Ck2msENCQtJ/Yi
LkrnlHx5DwmRC7UjEO6jzoJl2PjdCcxRGgvCKbLcDipwbW/9uPro68GdmWIlhPOyNsUh87KWE0wv
8hOxgAtm55LG7MpdTnz3rG07fNAMQnRbr/tDDbiu9aAHQYdTZ/YQakNUrIIqqQjKaecI/rLrilMk
6qdou69DqvaV3Ysngxhsizn0nIi8q8DQ5aVkQB+ARzEV5Dg86WT/M3JkrGuCzpobmZHjPQcaEvs7
r3VuIaQGmGWV6VJCvApA0CbLCn5LYzpXOcILEDSc+BuhXHodHgyCb5KgZqF2yoVztY4fCgrOk0LL
nguCBXOU4VNJa9pLj1Nq6pX3AQoEdNKasewlFxQz1qlx6TTUrbtQXPdO6KMnMlTtuZoo3HBMBWP2
fk6yqH5SSBD+uWgR96ZEBv7ltAuTivms3Az/DzQDHRKbrBmONVMNH/7TsJPuTVX8aGmQWFrcu5dZ
3F6CsDwloWHReeMebnUSSJFvGitLN+hNdgjQC2RkfP8rS66auy6g3jKDT63VfenTRtpKmvKkxS4W
l42bPrhppjOFFfEcJyebBmxvncIAJAnElK87ciU2iUXglILvGv0fceeVcHe8ClNUP+ITGkERnDrW
NoSHt3V0h6BIPMMLwxAw0eGPXgsctm3AdeKqtQVoebbFZCKZOVwPcetq+Nfhjyo0bgMCxbeFQukq
67F4XStwdci1Cc49GSpu3EmrWkjbmen2wq63IVh58QPtcfasSi0vYsM3YYb0162smWdq4GIVIUUw
lrMcTpsXuJcETLXzxMzuelRQOJ93QTftYrfd7A1rIo/CgCYK8nmtg0lKj6Ln2Iu0TVLRF0uCSpiW
xSIPMuFRGDw6CKhXrwUBdqkmB8EaN49sA14RwCSRyJSysCJjn+KLb+x+QZ5Gfa8FhgeouLQyp7yO
O5RPctnpV0UdtDO1tqUzO639dUFRscU8s9TTepta5G0j+SIcO69POkiaUy3DAcotiYztlAb0xUvC
dW5l5Uwz2/xLFIpXYB7VNVaDFZbr/mZ/ttjEx69xBPHXMk72Z0jyMPdsr9Qk0qF/t0uEcvmwByn+
mYalYzpNukSFL5eIc7ULQlyrzXOgO3nO/lhuo8Sl4tFK2q96UcxQVaUbTZWZIvgIXzo41sA5b5+t
pYo/Iq4KEnvqoFm1M1SESHW4G8LNF0iEL7LoTi/EOdPYX2GBsyLNup2FlkIqhK9KV7SXZh6Flu+l
6k0iFjq2eA07gRTbMPaziuVpRdFpYUP9iUCxT9Qy7i7TpNgUiN5umcQbVYDW1bueskEr14L587Xb
PpGBVYiNV4bRMSbCqcBJZUiXkUsWiFDYHOyxZ669Pt+Y3GGXyEBTzuEE/z6uOUunCi87yuK1Y7jl
LDXQOIVO118WepRwIgKYJzF3fC2P/fM+ItwozhVtGmDctIlSd8EB424duFJlRBfIK3G6i2QjWypJ
t/TUQrmwbDm7MEpaa3KGjZCt2uJ1Uujs/j3df5x3CtQAQX+DO5kzK316fKmd041h9VySCTUTB3oc
ignnXJdnEd5YS9/CHkx2++6kyey1CBmNLbxD+W3pp3JgA3O7NYSP+FbvlQzHEfUcRxAMqTehS4+s
rzfyYNyihHDqRMiBXUl2kZ6eiUZF492UcpylGvh1GaYZCcqlpgWEqBVKOUsgXFxviASo2o01CNUA
Y3qcb2P87+BVYIXQXITVeV+LBBZLyVLBbXmqVdwgHVzvPdG57zSgkSQPibw34Vc3OzNXwCFpKYPc
Bdc0dpaRlEAa2FV1cFdreGrw/RDYpy+40VPGuuZHRTeucbLqz8q0dKkN6ZHYNL2NNn7EhoVWeWST
HtKql9i00q8LBBNjR2kh5rhFoXm8ppi5TTzlJoP5osYuGxsG56XfgY8KOCV1OHFB/DQVYepjOHyS
p3FEgLh9otGvXqUwhKEL1kh+1QjrdoSQNOfWoU4ynVg1zUwyxW6Wla0wI8wjPHWy/AHFWriUfSFc
ejnuPBWNZTAfKZ5jBV3MW7k2rpoc/TjsNldMnms2Q6lt+Qo625xhg2lvtPTL/vb4u2/RP9WBHQjK
/g/4bK8fZLYrd/O45CS6rJ4Aqp4oscviX//Fy+PHPPz0Y+LF5U3y937p1w/68LR/5ZsuffrnPx6S
KgbRuXpyUKce3MKHe+zBxX3/lvbv91dPCHd8rOqRR8vyREHZxbkBM1iXpaHJBT+Imm//Y8OaKDot
C5MLOJfnvQqN13szQj8bg19/vJfB/PXvHHyA3WM0SKMLUM6H8mAIaI3SX/grg/DuGd8GQZHAIRQN
qqGEQp4eGMy7t4NgTAAhqMh0qiT07QNt8MgGge/mL86Enw+CMtF0AwsTEbUHKtgBjHk7CAAyovGa
ACYzQEc2AtAw34NYP1kLPx0B2QJzMskk0xDZmqoE8fTtAOgTBZBKFdFYaxKanaMbAxkp9ehZIE5Q
TUmqZmEKYllwUg8HQYNBq5uyylDsV8LL6x3TfiBK7FUIX0duCeLEkOH2qqDECothiLY7nAwGYyNh
ykqW3dHNBEmHucBUfU+d/ndXhCKiNJZFWdcxodGVPXb7dhSsiSxqiOY1zGteNcpHti28zIaxB4Rs
wvRWhvNPg6s2fOmHs8GYSJJ2vPuCwXoduR7gumusApA4k+MRJQNn4NuZoExMDg4miKEMEP/xLQkF
78iXdfqufvu+WPr5ATF8SkUawiY5IGldHE4DgjIxczIZBoT5Fs0QTtDjWg4GB4SskI/J2xoxDPJE
R7+oUA3R2aEcYnK9nQtoKTg7FBGdxfDT45sLsq5ILzXc3x8ESZowA5CEKLI8nJMq7LG3g2BNyIyX
2TYtC17vvrV1ZHNBxURiaNkNO7uIx4PCJxg1LxRlYklDhcQmwGb5XQVpDFsIdwllvzg4NY5teXw9
NrkDjRoIWZng5CHJlqlgKoN66HCBmBqVNqM/1GsqrrvmyzF9TEXUa/0wdkbI0oTagc2QQ5MrJP98
sEhMeSKqtHE0Js1x1g/I/FB1jZwNQ5eb2yV361crl8NBEJkN9KZl1gt76r7GOq6dAhkdJfV3HIF/
t5ikhIA9T24O+w5/7tf/mx3TUhHasTtABZD1fV19fNsDnp8jJ4OkTqBIoCMEcBmmhPLufqVPoAsO
08HgFrbXIR7XXBgqCF0eW09LGrASlYiuMq9gi8rvUCd1IiKPFOFeH+kwcP8fe0gwBoamIVeiZmQT
/AHyBlWFfZh603x1hjquqSAhfn2pcEdUUeIEtEWz6MpqTAOynw/2RkMnYN7gekkNBQdob491ZIOA
RhmgYOy2QMVgMBCcE+AuRFkbhxUD8mQWAluwyaCLRwg9UcvoY29XVNQiiglMQl6Qp/cVtclcwGGD
slrk/nmMUDSnG/T0odpjko5YFMYEbzeOAQX3tb1Q/XBRWBMcE0HlZZbNKzR1XItCseTRd0xtAhg9
AK1kPwBlDQ98UyxQQnNzYRpYElOCk/LoSmjgY3ksIC3hPcCC4GPKElYX9EkPBoHdkc3HkgwAaXyn
93YGxzUR2MvM37A1agq4ElkzMvZ17IOHg2BO+M8WnGGuGJRWxwe6DC4UBl2lkbuCLE4oififqhls
DSCyh+OgsHuCNTBZ8IYc9sdjK5+ZqRLlzMhhkACfGARgNsXk2gi2cjAMljwxgZx0/sACk9l3fCDD
y21qbPkoAyLQnoArh5/Z3unz7f5IwYDVFB+f4uSlcXtss+H3rQpuDxTQXKhgnb+/VBoKWyQgCwxy
ka7WHpI6ri2SdzV6h6Qzqan0JuFGscLew9LDkmAScN00v47QcQ2BRPbTWJCF4lHGShotARUT2638
rnvNjXIPtR3lfjDcIMbWCtwguElrIAoG6Ds3pXc3iGFf1LlsDhdrZQAfjnBDGFCm0YsBgAXUbsC0
qaCBWA8BFtQoJnXl4Gb8ckK87MNHhL3K9N7HHpLUCtqAsoG50uoYlv3BIWkCtXGllnTqqv2ecHTV
86tJNvvU379G4YUNvAI7SMZU4rUF8/YKwX3SYOGR/HaMQNs377Jxg2BOFHgcw5f9wt55Vy6pE418
G2uorl9Pz796NvyFJfMnWe7E9cLHPU3Oeyp+xKb72S98/f6///krO2z1+M9/SDQgD35xYM29vPY3
Ft2/Drq6ewbbmx9+ZbTtX+f1r79+wO9f+uC1vn6qr//x1HvKd/mDS7bFQB18fZsXuwiy3X/Hj26+
+/Ajp7o9nvjtDf3zHwdv903N/Mvn/8oMj1Ysu8DolyBl+sDO/qV+GftYWKu7/Ou7G77TFwhh7GNP
d3m3i3dvHyy9EMVGP9mLfm47+EJJHPsSZ7soqj78xy5K//PDeoc3gHcwQiAjwzkx9lXWuzyGyhoc
DhJsRw7i0c9mKYTvHrzHjMc++HwXFO7usXl6Sr++y/1G8FJIjn36Zvfodj9epi94xtgX2OYey+jt
O3899Mc++GP1WD24T3neHTz8he4w/uFon+4PH7wnHI598NXO3xUl8UMHz34hLY199s/zN97wq//O
XnuDx0b44WL3WL191684+Nh3/aksd/mPzonXfvTY598+FeWH6VOMrvvg3b9wpMY+fbNjM2fDKvOD
Of6KiI59+rLCPG5Xvn3ff9KaRj87OXjHfzY7xz6Xg38X7eIPiOg/XHgPyT3f7qoYNPXF4ed4RchG
v96vCoFvleXYl9l4fZIflgN7WGd/mx378JucvPLDGfT68N9wMs12jxRi+68Dc4P8w+mufgq9t9/F
/rX2qO3YD/K/2CeM3Ic2u3gYp3dv/fUmPfatb54crJV33cGqYGSGx/+GYnL2FLrvB51Hq9ALxr7z
2Z/rjRjLr4/b1wj7dz/QV8e+xAkn1qPH7HG/PuvN839DZUbA867Eguq7V/hGzhr7EfbnzC4YPsjB
Z/hGHx/7CmccBT99/m+YQjdP7KLO+xr/WyN27Ps/3z0yPm8Hx/gRb/LXL/Ojm+SfIqrv75dfxVE/
+muHl+fhNx7Cp13+r/8BAAD//w==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20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96BB7C"/>
              </a:solidFill>
            </cx:spPr>
          </cx:dataPt>
          <cx:dataPt idx="2">
            <cx:spPr>
              <a:solidFill>
                <a:srgbClr val="184D47"/>
              </a:solidFill>
            </cx:spPr>
          </cx:dataPt>
          <cx:dataPt idx="9">
            <cx:spPr>
              <a:solidFill>
                <a:srgbClr val="184D47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1HzZcty4su2vOPxwny7VmIhh39MnokEWa9Qsjy+MsiVzBkdw+vqTZVt9pWr1bnW0dsSRH2SpWKhK
YiEzVy4k+F9fx399ze/2zZuxyE37r6/jr2/jrqv+9csv7df4rti3J0XytSnb8lt38rUsfim/fUu+
3v1y2+yHxES/EITZL1/jfdPdjW//+7/g06K7cld+3XdJaS7tXTNd3bU279p/c+3JS2++ltZ0h+ER
fNKvb9fmNtm/fXNnuqSbbqbq7te3j97x9s0vx5/zh+98k4NZnb2FsYScUBdLxaiQnBOM1Ns3eWmi
n5eFOqGcSCQJES5ViNP7rz7bFzD8L635bsv+9ra5a9s3P///fdgjw39/NWlL78c9e+XBxPXZ93v6
5fGc/vd/Hb0Ad3n0yoNpP56Sv7oEphaJ8ZO2a5KvHf717c1dvjfR3hxN/aO3/c2px+JEIsQFp8yV
xMXKPZ56hBRMPlGuVJJR+Xjqn2XR09P/YOijG4DbXL79kwX3vxKVVVLswenyNxfN/vauje9n6Idf
PLq3vwkOxSeKUJdziSWhgqIjcMQJAcfAlEsGzoEovv/qH37xdwx7GqM/fsKj2/n17eriVUF1nWRZ
UtzP0j8HiIgTVyBEEcGEIUIZe+Q9Up4wIYhiimApALwfAfMHOn9ty9OY3I87QuJ6+6qQeNd1kOZe
3GMI/+ExkEI4Vpgh/hgQdALeRF0iGSNUEnnkMc+26mlojoYfIfTudfnKZl8U9s3/2RfV/3uz3bdx
kTT3C/ifOw6lAIRQrouwQIfE8thxhHuCkeCcI+xycuQ4f9Owp6F68kOOANu8Lpc6v03a+AWpAQFn
wRRJoF2cYkndx6xMshNGlMKcQnaCi8fU4LxJ2vbfmvM0MvfjjsA4v3pV8e3CmnT/5QUdBp1IRjBz
FVZCKXlMBdwThrkkjP5kAkcU+a/NeRqM+3FHYFzofwrGYx79oBagcKNEUkoUwgi4pxCPIrggJxhY
KMECFh6SroLA8TCr3hv8sDR5ZPyPuugPxcD9uEfv/fXt/ctHRcLFPgNWvjdv3xwz0guIGVD7HBUB
f3jhP1snePEeCrRo37wkF0UnwGSoy6Qr6c9K4GGNxk8ELEosXCHxccR+nj1Pr8CHY4/A8Vb/dBUe
wfSfReVsH+2hfru9X7D/PIsC20EcgxMcwjRE4APFfICJggjNoWzmhBH+HZj7r/7BQJ9j0NOg/P+R
R5Cc7V4VJP5dHif3k/ICeMgTzuhBoXDdH67wCA8hTjB2mZDuE6zmL015Gomfw45g8F8XDN958z47
RK2XAwMSCaYEEc4FVMn0O9d/4BwgKhHkUvAZwtihUDjKmM+06WlUHg0+wubd62KVvwGJe8mKmYPU
x6BWdoHNYEZcEJQeoKIIZH8IVS7/TimPa+a/NOZpOH4OOwLit+tXFauu9um+7cBHXs5FIH+4oOlB
JSxBW+KcQTn8AAxBTyQUaOA54nutfJzWn2XR04g8GHqEytXmVaGy2jfTiwqyRJ1gJbFiLgI1nOHH
/iHAfcB5GPqTLPIMc54G5PeBR3CsXlfZtbTpvtl3L+gi5IQrDB7CENQkILFCmnjoIvjEhXqMIvVD
gD12kWfY8zQevw88wmP5utzjpkkq2/xbFeBvbhXREwGuAbI4FMJcCPEYD4XhMhGgiGMOOf0YjmeY
8zQcvw88guPmdbnHdt+YfbfPXhAQzE4EhnR+2LxzOUb0cQ0CAQvD7hJoroDLH0XwZxn0NCQPhh6B
sv3tVaWQ3f4WuO/LhSzQVhUgwkBapVCM/EFbhT0LyaAspExx9KNofKig/LU5T+NxP+4IjN3rAmMD
u+cvXIgQesLBM4iSVCDKMX0csqQLUjiDUoUrBIIql5DxH+LxLIuehuTB0CNUNqtX5SIgAnVd0r6s
okXwCRSHkiko1UHjht8fpXZJThDDUIyAKz1VIHrx84x6GprHo4/Q8W5eFTrL8iXziQvNHlCS8EMa
RwLc5hEqgp0gl4AfyacTyl/Y8jQY3wcdYbB8XXFre9eAuHgfOf65lIXRCdAsF7o+XBdAkAo/hoGf
MCRAO1EKCXAdF3znYdD6a3OeRuJ+3BEY29elZ93siyR/c7a/tfez8gKA4BPYDCXofv+HHe2LQKsB
4koJEHyhkP+DnPU8k54G5eHYI2BuoC3qaG/kZzfW8cbI/4oGqt/MbdzsX77tALsnAvwEESUI5Iwn
GtjUgQIw2EaVTPzBW55v1tMAHY8/Aum319V4oBPgYC/nOMQ9gU6Dg+ZOQViBrRDyKJIB/QIWDC4D
O9nq0KdzRL/+0pqnIfk57AgJ/brKRX8PnaVvQJWHWAbc681q39/lL7lfgk4glcM/5groQASh/hE0
oD8irNQBHPojqN2vih/7V3/fvKex+rPPOQLvz972iuLf6R5cC3p5upeUZLACqkAOABHsIinkEWMD
BQAJhQXse3HGwAsfo/hMm56G7tHgI7xOX1eNc7q/jaf/QG6C8tOFFh3IT9BX8Z01P3YyeQIvK04p
VEGg5Bw3VDzfrD9D6PFtHYP0unLTh7u2e6PvoAk7v1/F/5zaAUIS3OLQRgWtcOp4T0yKE6AVEjZi
EBSrkKzY/Vf/CIPPtOlpeB4NPsLmg35V5O70LoIu7P30glUQcAcXtisxBfESNvXZY+UGxGYCeUsK
KIF+HEx4DMyzDHoalgdDj0A5fV2lkL8v9uY7hfCTF6yGoDcRlAHg2iA7H3oPjzpfgDlA8xjsLgto
AMDsuwT6sDx9tlVPo3M0/Agh339VbnNhby0cLmqa6X71/vOIhvEJxDHMCSWgEEjYrXycc9QJuA2B
vgxgdz/b5h/C8zyTnsbm4dgjYC4+vSpgdvusjfe3w91d9aLIEMHhRAK09bpIUALJ5OF+Jshr30Xo
486LZxrzNCaPBh+Bsntd3gKl9u8R7Sz5Wn55yVIVw2YzVEOQ66kE1Rlc4xE4h+YYigm0xmDkQmff
MUZP2PZm3R5aDtt/t4CexuzfftgRhr+9LhXoNJnL5kWbmugJSNUubH4K6AYAeeeIJxxw4yAOHZRr
etgnvYfjB4F7hj1PY/T7wCM8Tj+/qkB3ujeHLoH7Sfnn6YfAnjRlICiAbCA4bKw93pNWwLdBEQLA
fnoSFKwP088z7PkTPO5v5BiP1+UfvzXW/IdONBJ5QuH4wuHYyI/zPUcRjp24Llw9FKs/Wd1DYP6W
YU9D9MRHHIH129U/dZ4/PdtAYOtdUSjyXIwxbMAr0BofJF/1XSmhAko8+b1hFcLIK7z9v9dUf/Tu
B2eifz8x7kPLyuL7UfNnX/0OPhx+Pxr6czqfjDA/Znp9++tbTF0J+1m/H2E/fMgjIH5vlvvDmDto
0fz1LTR6Qx6AwzoIjkR83415+2YA5QCuHFryIRfAVo6EvjLYp3n7xpRNF//69nDwRcGxl0PvhpCH
XrO3b9rSHi7BuuHQVQ6XDlsLh/xxf38XZT5Fpfl9qn7+/cbY4qJMTNfC3YCs8/ZN9eONh9sTDEPt
BGK4C0ESDt8BCYTrX/dX8AiBw/v/b4ZJTLIsNssEkXfVyBZisCsku+GmTJx2mYd5tRyauflM8k3X
p0QXsymCAmVfSpYNZyLuNCWRDt2PpOzqdyPZzYn02iwnXirbz7aSzg56s7QkabebstHjYckXBfkY
KouX/USY17QdX0UiukFTWix6MXAvUWV3gafBnrVF5s1ldmrG1l02DTb+SDovn3Li80r0a2QlnN7H
QxrImvZePYdi3SFW6TEucTDkPNR8bqZlO4/Gb5UoFsMofbg3etbaO0eNma5cw73WdkSLmLua8H7U
fJymIHMYCczYU91wd/Yt5e0eCbuoWTmfOm1zZbsBbarSzl5fTsmS8rnQA//owKd/6JqC6aLPLwaB
zXmEqtLLcyp8kqlxI7vofYscPdbWL5p3bUVucpvmvuy6m0HMsa7rGflW2FM3Ykabhl+Erp/U9XlY
z5EWIzsn3I8pbT3b7fsmanQbc+KJrtxkpRi9uW4DZTIRwGd8Y1PYajS0i7ammY8SRb3KnLoJz7WN
sw9FFnPfcRj12Rx59bhxqDsvUV9JPWSLoVcfVTJujIpSPXHjF1RVgapEo7EwHzEJ12lOdnbosW6m
ooS5qjsdVZjrkMC8Zx94pNSCdgPXGUtrb2A0YDZM9DBlF27DvbwWY9Dwxhud5PPU45Uz9o6u1Dl2
q2jDGnsXpn3pw3f3QctKnY5Fqls8jLqPnK+FQ9bMzXfjhKagc7ugztSkoxDfJOkF3PiXhuIPZZPl
a4dhR0sLFwXzBVKl1yYt1dBhGHm8qmLNzHKQ0gL4yY7MptQ2dS6zxrpLYouVTFOPy3kVi8RrkmHa
CpKcR/DABF818qZj2Sfuql6buNkmLL1tQ5Kep7a5Zd+a5tTE1aTdDEW6EGgxNXhbRUWhaVe0ME0R
1e1sE4+pDZbdeSrqfZ8kl0mi1vmczhtrBi/EyQr+YB7I7vVCVSTTjuy+GUBugOl3XG8yRLt1lfqt
01c6zMymrCjTc1KfObSZdMvtcsp7HVNnCnrELmhkL/OqqXQ3O/5Y5/Eli2otQ/Z16PI+YE7uapa4
i0qSTYNTrJ00nPywY0Gj0tQPe3QzRr3Oh/ndkLgXOJobjSJzLq0be8rKtRnBnfr88yBJtolFmWmE
wOHaJr1IaSc95vBLVTZe78pveZic5tFUajV2ixxiSVDPuPB43QxaID3authh3FG4seobG2z7jhXx
Xc7i9h2XPALbkgsnNM2yjEWtM2SHs9YJO206EQbCFsZPG3tDXadZhDNTXpL01JtAiV00tRNrgqrr
KH8nMapOByTSZW/3lS3Li3CotxPH2cZOU3OaVShw8vByCvt8PccT38ZmYL5r7bJOanLKIzdf2iFW
QZ/G7xis+otG2qs2ROGu6Wzmm6nsgrZ3T0OnM6uoN+nWlnZla9OvqCDttm9Iqmu3MQvWOPWmpqlO
qqS7yXhuvHD4FOZp+KHOossJ19dZkX8o3LkLEuxMvp0R36gJbcwQpR+qvluHWZN6sKuGToc6Ck9H
l9xF5UUPbhEkzLELWYkbhsr3bRhfEFLVm0i4DPwjRwvSIaLncqyWvaukDnGBlhWzZ30h7K6AW9nJ
ueIemcZWD7Lplkhio8fOpQHtVbF0rWTajSq74SoEHy+lN5qi30qIYrqB5Hc+YrQFKepa5ZHdtuZC
drEIhq6Jt7YZYp27o4S0ES6kE9NtPMpe48zRcZjVy6G6iNx69rJBpDqKFMxRoXQTQf7I4sFqOwuA
NM77Tdn2VjNezV7nfiEsv0ls/JGPGVr2bSy82JDr+swOdelVyKl14bKPg82uwojFHmploztGdYTU
xy7FX6H3e9tUA15EsRx1yS3T3Im9ZCoHjWJhdd7UXzrIBV6bCk3m+ZqYwxfbHGJlaj0bCpiiDOJ/
eFaqOvGGPvySpabxWCS5HoX8lvLP8AyY1Ce5GXUxoaCktFqaiaKFbGINUa5aQCqcdT+y98TN66Wd
KATHympHNJFnh+pbk9pvfWdSr1pXZZx7Kik+FbW6Nkk06dSdPWKafNHiWmoz2UsITe3CTjXMr/vN
LdjgcxR9HCd8DQ/tadbN6L6LBC3ganUNGa/0y6jzpjPaRZ+SJvJHVPEgr/rAtAh5k/poOJkXUdp5
Lc1DTxRpUJQuBLdqL1H5wXXwvqp4DZSBtRrPZjHv8GgujHWCbO6XZZnA+h+meTnV9XWLt0Nc7ET/
kSXsLJwK3fY5WUQ1yRbCuBCiO/GNRXnuue0MqaGpLyNaGh1lESwVM1/lJBTaiUarIYJNcNP9Z/Dj
2p+dcYScCHg4+aiW49DNSzvqJu3fo1x+LVxzWbiWebObZ37Oc69taKt7quCldqq1mytAGRZ7VJHQ
z0nzoXMCzMd9PbSdl6ZNEuA2rHRf9ed15CQBxM7SU475CBGNBLBJlwdZ13iNjdMlqatRz2Ey6Djt
mNejbPIZzSofpU2oc1x8cQtPGhN6iZi2aWIua+oOuoy7ZRLfhc1YwpRNmySFzN8NTrFsWHnuDHXn
daiKdN+G0cKO3c5Bwk8kyXWCTb8gxTR6CZXbsHTO4rigPhBH4/WsLf1+oKFmaj6LemeTcfcyxTjX
XT8MeuiF1GRMVrQfCy+u4k+p6sCtx0sUtu4uD2c/B6fvonzXJabXbFKXrKq+hGlpfScfXB83sWdk
fDkpNwxoOKUQDyD7ls4dkMUS9sfgRMQ8LoqmOmSDbNtyQ89JO17QtooDUYaRV+btOnbvmEwzrzZj
46m8zAOTtjeNldkaWPXslbL/CPwz3cw0Oo0zW66xg+JFldH2FCXdZcdx6PWFg1dhSd3AEesy68V1
PF6LqDNayRl+9M61UP0Eq6S5dcZ48kYpr1r5EVi3A6sszD2ahd9SNfealwtXgbo+zHNQFe46Yu55
yDLxXqR7x47ZIh6NN5WRnqxgCzp106eZgOvGYsfDqr+uUDquDtvnXlc567SH6zLLV2NmIw8eDTSu
wtZc84KUOhyAHB1Yw0gz6ylTV34aJn4SN7qyyk9IsWF1Pmk6yHesCrGXVmiVA1RBGOdX6STf5fkl
4iP2RJgAnTz8yIFc636IVk3EvwwDOGxhTeJPkFccM1f+ZKqAfoyTfNHnd3EOy6aUFdHJLNvTOqwW
9WStVyq4obE3QTzZadvWw8K4WbWmaZSsDJ93cuojn00y9fsSlafEsiBrovdAkeN1ZPJVNwfGJeX7
0pluZrekOzd2vyFVTF43Jmd5NqWrMpyIHxWRP1hlN5ayeEmyuAQClVc3TFvu1qeq3YXVKG/iaVpF
kzv5SVYPS8TzT8mQN1sZQf7PY6fzq5Qly47zTKvaDS86lPkidfKlgob5nWF2XI3ANrcsHOLNZJp5
rfIpDMY83MQtqS4Tdoma2yZ0yu3YN/muP/xITRAK3AZDEufrKYrwphXVx4LKZjFQnG8tpvHCsgEt
Sok/ITiV/KlN0GVYj4Pfzsz4KHSydVQB/U5wOl8KKG507MTzOoL1mk0KL2ucXRADlUiZUwQeFBvP
zF2iMxdNixrCuVdRVaziDOK9KAs/LcbubJAFCTICfm0zkS1JUSIgo3G2C/mQe3knh6BnOb1qffah
zsXHvJinmzq26Y11vNEd400fVb1O56IGctROHq6gPotwdRaR/NKOJN3WBQFy46AvJBfDxYxkpFGH
nNNSCAQRQa5G2yNvLqirB5s025nUiea2H9+rcbxpYrNi0nY3KEfJ2WwcWOcp8WPZxpALehJAwo39
YlDkzNpILGbpfJ5LdWHckFy4qZ2DmDkQo2O8Yn1b+DM8VcJvoJEyQGmdwip2b3NeyjUnEFvKoTp1
ElP4SdlATejO0aIs2otY8npZkoov4jgSXp+VnccGST8PNLsizhqoZnZu0xhyZeWQhZ2jaoshk2kO
IK+GnMRLxroFFWUUdB1Q0sz9vvyqVZkl8yocwvxmMVdRoqvWrb+20QzvUM17qERUMMMSW9uWNlfz
SGpNaOyVLhtu2IjJMhsxkBuE0iBRRi0KN1ZLNYSfx7ZnOsOlPE0KJH1hpg95j9QZrtUKS+MGomkv
nYifN60+1Jjnxok2eTWrnapjekpmnmgmMi0mRa/U4Ucy1GualLekckO/EdLsSFoKHckYwHVhDnLa
7SK8TfMsfo8THPthlrhrt0+LD70bBaZSW9S7ZKsmGXqk6aLVmKdA+qrSeG4n80C0M7+MIgSlP1/m
PZGXo9Bl2E8XNI+4bseZLcdUTMCdpR+GONrVSblHlZWnGR9OO9TT6y4vjJdElC97WBtLU2O6jjKc
wOp2riFMoX0nIAxSqJNgwz5czGTst1HO0pXbhp+bDAIcPGCwOyOs7M95MwdqBB2jaDn6VAvnI7BZ
cdumZuFkDKJDPvJlNVQk4BkkgxGOyvqJgoq6qudmYaPUeFWRk80YVskyZ0OhkUH1dnD6ctEnFfms
oM6rRld8UaV7KNPn1JNlbBa14ziXpXV81ozLEOf8puDzeFXLdwZvlFXjWSnNdFYmQ6YpENSzYbiU
Jio+p06yGBt4ciEAoD6QfLiMYlbduZPZKJinjzGPFm7Cdh1E/AGYJRAMVZokUElZnfZVJ4JiRLku
o6k6xVYBv8FhuYI8gc5i4Jmc1pdZz5x1Ndr349TKQLFSQLpAhd9lEQYHat7HlcM+RfQrKly0gZTN
/aIqOz9UUXEFys7WoDaF1DNLHxczWWQDjYDxTskFeFR8kfa0X2LIPktUTMzvIArdCCZSj/USfUyb
6q6o+PSVxGg1lTm+bVIoYXsnPStDUEqoIv3C4UmlU5xM7yOni31MGV6MzIIxlFWrEEzSOUl2HYoE
4JxoEnHrJwUvYcLC2BuBAYDeVdIVrYoPNmqas6kLoyvj1FfleOnONP5G7ejXd3mfsY+sNWMgyzGH
3FyCmJF17Xnn5MHcdNPOMlx7pmjxeSXnxHdIVJ+LvM70NKd5INX0ibjxWTSbdBmOab9ErRuMEMZ2
PMpqrx/KlVM00Ttbd1YbmX3qjcFLWku7TIc48ijpje7rTughZPV5Hop8W5vkWx0tgfUN7ymBFO64
3IEKX62m3E0WQzbhFTD5YUnKCmYkWk7Z4BWiy3a1odIDPePAzK9BNoivZiCFhHdAgHGZLJrMoUsI
wgikjRCCdp7sUNxmy5BWadDURa6jogbkaKo0KQe+plPF9EhY5VtbYuACZlyXKjrrRlDjgMnscpLl
C9VCPJQjKAuSzT4zY6zbpM5WbeLEF1QU26qI3yci50tB8pU7jcl5KGvg0VLsOsIan0i38Ks6xwFv
48xLuUPPs34F8+VeNHGT7uDM1UU7OdXFADKbN8yKruxAJo3KpFgCfUu0a0FCGFJTnQ081V2R1is5
E7VwGxsGchrTZR2aVJOJOu+yDr3jIRoWNaLdonKbEsje1K1koeJVB8xeRyBibp2UjiAD+DZyqAa2
VW5dninfsQWQxYl6peBsaXPW+jVoCN7QYnkGGi0BJaejQVtXLqg+yII6ljVbZwqbRdrWChJMujZT
I3emTvwqdHNI9DnRXZLoEHTMZWGT7p3T2nUdjR/nMEzf1yYDLaew7rphrfKnko+rmjnLsk3nhUwd
UANbHqRTmC1kERrgH17ZzNEaHtBQLkp7FhPyIc4o3kTxForn7kzVtQH9KDabGc5HXbX1p3IKiTck
3CwqxJzt9x/N4be5dIulGPpmST/hwc1OY1BsQFAtB8hCsBDcvryOBxAcI9BNpChOMZwm0YaAoEij
Kfbl7ILQVIE1fRdjD5aF1Yi2KCCmVoHTlmsrlQH5JE03IRAPnQverZqx11NR5JuJFgqM7NWGpujW
UXxalxZ9KAY7wZ0lFZSW8jrvk804j/jc0mKBSDR7cpSgWfGsLFYh7y5Y3g3A36g3g/Os65Z9lXU0
XVQOKIRGQeqdWlwGFovyjPbGo9cZE3brkMmDnvN8F3bqg8WNV1YkWjYdqr0GtXRXWbJlk5tsjVN0
OoF/uhoQ9Ylo0x2bumwRBans0G039Lqoqm47waN+FqlX6AxkaG0yQk4V5V9CEFf8ENQg383pOmc9
WVPei21aO/AuoOveOEUcyHH7mXR1H4iMcc90w5fIwWZZmtHPagcv3WmqtKih5BrgiW9rclg1Kq3R
e1DRqpxgnfEoDriDNWM21pEZmh3FvPugKpiZOfbytg5X0vRiadpY+jGuA5o3mXarvvQYmtCCFqBh
qwh9xlH1ZU779awMvTocIVoQkQNjF5vMdmNQ5xCxyrYBOUp1X+bWNNrhxu7UZMBLu7LbFfK6GrEf
2khzzMPzom/7DVNQiMW9qYOM1Q0ILDXQk7qcdn0MNXLTtUgnbMo2EPdbKGrxDJKJjQONdN3UHKqM
8iKypr9S0oDmXjfng7D9eQwrHRAjXtGAnjOI5CIOp9HnpI1PQTt1d7W7GkZQbW1aDsspoZ9dEAdO
p05117dRKIqVoQXdJPEYZKg2XsTNHJAo5LuKLtWcf4vSpDifescu3Wg0S0e54w0dIGaUQ3ld8+EG
5DxzPZVqA71sY1App/dHBYy5INW1mCNgT3EFTCONRm3HEeSBYiSfoYBYuGF8S4rU7jqVicsKnrbi
457gxfc/p7hUiw6eHQXLKYyDPgrrVVjF86du/qjGgZ5GB5MLvkxUFr/7/oMMckG2RdHPl1GaRQs8
VNSfBiDOUSM70FOm2eeO7XZVbodlBtKGHqOh8Ecsug3vK+GRDspxWCIL2A4Y/ErY7KwI14Uh6MyZ
8+ycHoj099865QL7KaOVSPlZhrJ2y6ecaslnscxm+15NHfJq2BC55l9wHHZQZEb2Aii6l7sAX0iZ
/JBXEdZAus1pNpWwjzNACTSaD0rk7Q500nZphvpmdpxpM6nknZhrdB7yqA54EqRwGuFdMV9NsLNz
lqelo3mataByFwAMEObA4DL23WwO17kMWy+1RRNQEbRyAHY8JJDx8LTtwgoDaSrPJ1M6EH75Dnrg
1UXUj9ILEVmVtik3oAxhXfaHQo1/Ti2vLmMjv+DKDOcoLf0wH7aiF9l5bKvmrOsbqS0L8cot22oJ
C6ZaxFjc0DT8H/K+bElSXNn2i3SNQYB4uQ8RQZDzVHO+YN1dVQwSIMQovv4sqmt3R2onwT3xes3a
yqyysiUkubtc7suXw2Jpx9+nQW3tic79Y+oSGdFpvp54MezIGIZf58p+7eosv6v0eDf3NLhLm/LL
nFcZHJHgqirnH5pU6TMdk+u+btN9OA7pTVlK92uYpjtkLGjXXAmXf3ARI7z99ceYEb7ruLCjXLJb
PsEXTDP+vSt1eTe746PPGvKlqPlRV7P6WeTyJuvdD20VfEI8e3jI6s67QkBXX9uc7Ya6mSO4pTAp
lBbXPWkOQ6P5Yzh5akeR4HtwpLiVtKFX3oRwYUc4wzPgK0vD/DYv+2LHZNXc0gzuE54XUQeY1F1N
mhZRKvd2oEpc+w0MgTUW5KqgHUVAp5z21ugevbHwbyfi9hGCI3zfNzDXcqqRv/JauEQ+JEjm7XOv
RfI498VX2yuyO6+odiVxccn1UuxtrcurCS7bQ1IN15Tes2CCX99799R5pYSPccCtj0mu6YvwIUk5
UgV3RM1LCq1AdtIiCONMUyuuaVdcY824fwZ1W7lpuys6Ye8z4uNRk8qjhd/fDeWkX3yrSI4pUnEN
Yl171+vGqPPJZ0JLcpW1lEfIG6WHzhnzCCH3/jor5M2kwvkPR9/NvsQlWTUPTfU84/76zOD8q1HU
j/4UJDuXt59LG14ATSk/5g5pDymdy+uxH+CDjPYd68mLVVf+dSNtclsmVrbLkVME/una7QWuagfJ
g7ANbn3C+I1v9f0xGdpg1zCJVIvD9RGG+8FKLfc57/1DoJx+P2dT+qke4fqxPEGIZqgR8K6ye2U7
T4z54kr0nO4U8h3XSdVEyAkceY8oNQnr12xuyL6uB/uah4gSS2s84G96XyVaR4j3NTvdZBX8bhaT
Mat2vFH64HQalsCtnaOLO7gYC+8q0OxRlpR8GTQbDlo5zgPxJnpNcJHGeDqJ49CF38P2SLhIPypb
HlzayOfep+QDnhbTHrFv5AKaKHAg05lOR5gKhDdr1dsHB57koZiq7JB1Lp92blsqRM9KZLMWT4XV
XQ0PySuvRNF/H6V3J7k1fAyKWSO+Wua4upmMA5TwXOU0vK0rL30IZg83MuqljwkZhmOte8yVjPK2
FZXelbDLz8FUw7KWc7ObkRmKedZ5uPfnGTKb4NIpis86YfqqtLy/Tvkrf8MJ/oYX/FVLrfI0+90+
4J+//t+PdYn/fnFe/vvDpfvAv3+7/0/bgrO/Ff+oF0Rca/7SghH5Z6x/SRoXXMY/zJoG0uPlV6OD
/8Ak/jf/+P+IEUE5hgMkxTmYiAETPwGL/PM//8aLOGDsALTDBrWNb8FmAZD2Gy8CUEgANhsLt3dA
/679+I0XAQQe/4LCEHAYgH78V4X2f/Ai1lJDD3A1Krh9xLpc+r8BjIQAnryBi3igB6MOGCxQwQqP
wcKiT+EiEinJkVY2jewi/9kH/kOgvFj64ccikcjuFnYkdIDEPEk+5qnzLGf/G7JScR++ZuOSBSPp
bZLNn3mPcEruHW1CouJuLtRNN3r7KRBRmgz32Wh9bhw35l16lLMXF7O6UkhjcRJRgXib2vs9O/oj
iRKRHkKItijUFSLe19x3n33lPQCWGY8Nfcb1+QDEgOOnf07wabUMIyaaD4zID/OURInv7mlW7zlU
UsD/FB902kRFOce4co4BHe8Dya77FJlnSR8qOn1GQn0vu+rJ96xIah2L0kfSqTtoJ/k4a8EOyJ5/
bH1E0cfisUyA3QiyEEkrT13NCdz7IhXPXRog4IDQSO4Nr50KP1pMfS0oti21aOwmMLJkeaF1f5HO
PTSyvKOFiE6k77eqvkH+LAd1ivv5dZABsgmAF9uQHGC/Tw9SlwpurUVoJJrmkFY+QsHlXTo2j3gd
PAYKcdQML2w+BxHpPcQnvP35D1hg/28/ANSYwP0tV0QAQq2FNeD0A/ImZMgW5ElE8MSUMscVo44I
SSEJofEU5JnzSBPux30yPxXN/HmocqQDbMQfS9/Nd8Huh3Y7dZx9IEgG7ubHwE7KKKnnu0ko5NM5
B1ojJddWx4FZaq09QCLlAY6gDndc2e2OjQIBeWBFJuHv6jrBFRy6t82kEG1HnCvqW+cvPSZ6N07z
c2/l8dzm9h7698VtnNskmO5Z0d9WTdbc1I1M35AB/z6h/3+N6ZtC2f9AG38B7hZWtXW43Zv+Lv/8
/t+mMwzAewA0JYq0ApAanZhOH4WNFlI2qLj/Td32L9Qu+D8WaIrBocf+5i6HIvw2naAx9i0KZCZK
usCojYrw/43pBM74RN4JSo+Wj4Idfivng8xtWwGgdgV1q2Iny+StJdpgH3qcxidb8VtkTpV60dl/
dfrfKQxdTvsmL2rYjyunz4tDpme+o0laHs6PvraA5Uo4QQj2TGd5b/PxqnOq7tntS+9bQQW5ZX0y
oez2n7N8ZwFrUxggRGKLvEj9YkS0ytYPfHaURrASmLuIFvPw9fwka7tkXF26bdtZdwKT4CEijjQv
smmfUkturWJtAuvtRklVoTzQd/XV2FUhQuuwWB/zzOfp7qIFLLXVpwcBYzn4rZgCPHUyke3mWesv
meNPQJyfO4S3hvkfKVrID06HLwLC9ThVeLG3lUhvWlF4NpBXqn0d1DyFu8oeE8Ra7C7INu6ClWP/
hU09kaywnDnreQI4qBrs4tERVoOwjrvM6wovUNfnF7ZyLgue93RhyOhAtHDFRZmWyJVJpKz7XYbU
O0onLtk4Q8ODsLFkEWo/6uEl3PshCdhLRypb32nWVVNMAlxSeNo0EnDzcxOuLWj5+cm+SWbJIVgm
HEQYTDd11if9niLClUfnJ1h25h2DwgyVZ/k8Wl3venCWdF18SvLM7YadFXKAUBWSEtrf0dYT04fz
09mLhrw3n6H/Mihb7rXaQyYtHRrcsSx2S4A6Bh0K8q3v/ak4aDpOzq7XAblzOAD1Yk9S5pQokT23
pWsrNowDgIeA6nqjFwGq6O1dVf/MBkSArUEcxim9Pz/J2rkZBqKGso5Md16kdRt8RbopiIDrEhtG
dGUJgWEeBCtyH7ljuE543f6w0Dnurm1pgCi659c72lX6eH4Za8cVGJaiJqMnmwxOGkmTbJdMPoBo
XYB4Z1ju59CRCPL3KUBT/bBzyhFplOFwfuaVDVz6QZwKvhJjIaXTeFFXk3mOlK2K9CBRZ5FeOMGy
tyea5UypzbQo/Ah5MzEhxcfLFNiHEvGJy1Zg2AqnQNAN4TwSV7UO/KeuZjMARoRa6YZNXbHiwbJ1
JytokUiyxsmDAgUJjYFB6cSODBlHcKBAqJyMU3aVFbO7Md3aiRiWIqw5Fb2jk7gmbC6PIyIkQzTl
ZT1s+DYrd8RCC3O6HpfWCRslCeKu650OIKK6siIEN8UUARU7bt3da9MY+t/UQ5O4U8li4Krnj1zp
7LGRnXpqizp7PH/0a1MY2j/yidkjaNZih0x5hHRxxm/DkeGy4B5DYcT5WVYOZAkfnO5XxlLJGV6t
sRJUXyMMZD2Gqa3EZT6Ib6o+IpoWdgjPsqBxAKAsJvrNn2sZnf/6lT3yDQXvh6BGaxEfmA6BY5g4
EBa4WasFsNjLC3fI0PE+Ryxb6ILFtB14jngFm8iutXQ+b+zR2iKWn5+oIA+J14TTcgSNcsPjAqGy
opzJvrvhRCCSedleGZoeIEXd2gS4FKBi53snnJuHFvCdez144jKXcKllPV1JGeLdXwBqFXfULvuD
l/qjfFatIvzWbebQuulIFgbPKEty/cucNd/Q90BjyyzLC+JB4ZjizNN2d6gmQdyNa3LFQPqGpuu0
SK1yxPF7JfJUR0SqyQh4gjMMwDUHuf3AvSGw7pjd2dO38ye16N477o1vaL6YkBys5zGJ8cTM7Ica
ofX2r9aZMxmRWdX+My8cgRSEI7Luzioc6XzVFP13ns9Pv2ISlt5dp6eoEx8eKSdJXAakP2QUyIPR
D+Th/Ohr3sDSxeF0eG8ANLNxmjB2LSwmmu1k6CKWFkLHaav79AtQQmN5RWeA0R4mMKtX94DnsuIr
447nbejcivPjGYZDKJDtArwRxNTNxzjVYxEpJqoXwuo5nsqk3/D11/bSMB6Nm1YFIUEYe2K0in1v
s3LeAcqo28vE0zOMB/Aw2nMmxeIOsSdUNgWd43xuEHbUV1XeyxJVBb5M/5IIaTkbBnHFXnmGIXHH
SuAolB/7LCn73QwEstzNPG1+DBoKv3FCa7MYtmSmM296Hy5vlgoe+V2ZHSqZAt5pA1VwXhTXDsew
HX4SWlXRTHPc9mkXO7k/HIT0guNloxuGA3znGZlg9uLCyUvkt21UQCHZvGHN177dsBF4GwANnENY
nRaYGyuzv1QpVZdtDDUsgO1LxK5FOsd5QObncagc94DaObrldK58PDVMQFb0nUSF2RyTpAyvieU2
R3i59LKt+RVJPrlPXTl4suMYvUtQLUrLge20xZMNuVyzX9RQaVY5MxsCnKuNtL+L6leXTPdlmX6l
If8wMRITjlyAnPZOGVyfF6WVO4guOnKyosIiyhqTFocti28WykV3aT/pnaASZTFz2uzDTmxMtaJ2
S3PN06mqxMvm2SZjPBLvBx5tHOi7jssq7sbA39jCteM3VNsdApSx8WSMXSj4S9jVRYRcMt/wmxch
euf2pIZWdxWM3zj7Y2zTpomggK+E87tR0mLn0uRrWyP9HCbFhrCtHY2h5XZXioTNRR+3nkd2tXK9
Qzo7V1z25SGpFZABk9hY2Nq2GSqPSzPh3Ha7uKkL1Ggoz2n3QTbx7HBeylaO3jW03kvSlpMZURXw
M8kbVDksOIJa3KIuuNq4rVaWsPT9PJUuhCPJYPdFd1R9OrYfgNTmKfBulfhxfgnLp75z9q5xrQPO
PTTpsMCOgBMMLIDxVaAOOmz29YQiJSs/cp0id5cEFwZZXcMaeAXw3owlQ4RyWIQh297ZNWHYb2jK
Msp761mO6kTxAZ+lTlKwIZIV+QZIT4barPARucCbTnrFZdYeGd83k3A5K0Ja//cSqNOgLHjwt5aw
duSmsnss6VlmD1E4htbOWUZvL98gQ9mBf5CJQJFe1MxtCkChfkql/4CSLlRl+yiMPS9Wa2swlDyj
Hqstx0Kkgjo/ardiUULJfOH2G2rNp1KwPMXgrGVlNNNMR+noZ2jmcy5QuWKfFkr8UwmaOsR1hOb4
dAcp71B9mDqK/DKdj4OkX9rA4ht7tDaRodplJp2qdq0+Qjw+HlvroeDNkzcVf4J14MrPy42Y6Nr1
6xgq3gI9jyLVsY/S3AbCebpjPLwiotn7nFylyoqygT6XuXdoEnrh0gwdtxJPuRrlX9HUa/gTRcwK
mqDqJP+DchvlftPx/FmtiNnSgej0rJo2nAo47X1U+CFKKooc8GflBBurWDHvC3vb6egA35M0J2EX
1SijP6bER6373AaPsIViQ9jWFmDo+tRTp6JB2MczUpjtjswlF/t5yoLgcH6H1oTMebsGp5nCspfp
EHtcy5dQeT4qJxnOgs72zlKhd19qVsbnJ1tbjaH1dp44qp7KPk6TVtyERWsfWo6a4POjrx2Hofa9
SiSA7F4fd6H72pLpdmrLHKUcZGOrVsa3TcVvQY6iNVkqfskDrO43N0mfuSyfz3/+ys209Jo7laYw
z0vwlARdjARfuctG3KpDnb0MLL0JeeFeJrO2oewVb4kKGcgSVO7dN8oC4s8ZHjt/+nJ+FWubZGg2
QACjbOGzR47Ko6pNPuTa/uJ45d/gjL/Jmp7+vqhPE+1rxspe5j25v1k+pgQugo5pMluxOyEhyhPe
7Wa7BnSpLvI4SBQwRaqr76d8Rq1rr8qNvVs7oUWsT+YeUg9kLRg5FnAXH7QWoGJBLeQV0Sw4Sib6
6/N7uDaPofR9IxxLJHUfI0P+yEuOCm4Ha5WOv/Ob8OdlkxiKn7C8CYZc9fE4SLmz1fwI6DFQPY58
Ap79spvYNhQ+rHyaS9RcxMwufgDAn9/A4ARP51ewJmqGvjud06lO5bAmw/hgt+mjOw+3sp9eLhre
MtR9pnVYJChaj62lCt6p6ygZ61fRsMs+3zL0nY50GnNUj8eMjE+8So5jUd/YDt24OVaEyDIUvR6T
JO3ctMPVR54Hq0HBApvw8qxzhNrdakMlltHecacXBq1TlbBtKYOZOATe4nDbgW8pHepPKL4+pE3z
0DvNho+yctSWofUkwxNE1dgr3sOhS+bIcdtjUmbR+aNeuZcsQ7GpHLU7IZQf1fMA3CCKhbyNU1j7
cEOVpfY6v5Z4zLp2dy3b+qqEuzDTfsMcrn24ocS56KYM1Q+wtvUH8Ezsp/DHZTtiKK4IUf05c5wr
ypr/cJLmgYfB1WVDG2oL/Dhqqka/i3Vb2IBsdk5c9G57OD/6+wLJQkNrUTNMC0uEXWwnjzyjMYBG
t8wBiNuynp3WuUjsgWF/K/ap06VEUotEsMdA89t7Yvl/NC3oKlKr2UmyBRZ9/3zBDmfMMzhNIyz4
BN48yj1yWg1qc4Nxwzr/uvT/W3vRd+Dt8Kwdgo56A4lQVRtP19lXSsGetUtfVbfTj0OEAkVyEM/q
U1IftiJv72sE2BffzpmlWUObTHdx1qSoI89fvbQFVIskf54XgLXxDV0ekS3TukrayM7kVY6sxCEh
xUueMb1x9msTGCqt+t5CEhETMOE9oQIGzDD5PfgFL7oWEBh6uz9oRaythoVtpEr3aXL4n8IR923g
bQy/JlGGYttjjj6Vk92BucClD37ttYD8Tf6G9r1/6bDQ0G3UwAwCHjiJ3LnvdmXf/xnM4NypyCc7
d9vLDsBE4U1hT0cewoCgRm/M9xYHoufgMTWLg2zqdsvbWzlnE40nx5KiThy6l4I3iYzDl9Grv1qJ
2HD314Y3VHtwXUv5LraqojmyJMuVTATccbefu43TWJvCUG+VDQGyARNeFE52p+bgtcjH+6Rin85r
2ooosWXaE3e4AI8eDTK3BTWIe68WOoScsjw+P/jaty+TngwOKgDggfsBjy2wd1BLXTOfReC520Cb
rX27qcQeqXTqlm3sOGCDcJT7Gk52c6GAGiqsM7tA4KlrY6qHWxD13KC69LEZyg0VXlEyZqiwg7Sn
6yCBEfMxeQFdyo0orI81Pn/fgJsyOr//a5MYmlx7YxWCfULFTZi7+ySUV4yl3/y6/E4qfjw/xwIw
f8d7ZCZgrpdOyzN7VLFv13HZAuLq2eAKoKX33UXJWzMk4aFKs2ska/h+BHD7kIMkkJKuiVEAt/VI
WRE1E0w3EhcWl/Y4LlQ8tJ33QmjwsQ3dz+dXuTa8oejd6LaZ9Os2TkDpkDre/STltVVuhe+WYd65
w4PlAE8UZUgY9wtBVTx2OWrgUM05JC0o2FS/c1h+j7qXDWuyojLBsr6TifKZJq2aeBuHmdxzqh9K
dpmXzEzI3EiUIwAFUXFWDh544gK/uG98EKaAfQgBwsvOwVB5j1dTxWsPG6W7JwIjKzL6hUj+8fzw
a9tjKP0EuKfwEXuARRnaK/AGdnugMd2NzV8TIkPnUyfz4Ms4CtQ29pexKF5Q7RBRIjdkdO3jDW3P
pkZyBYKR2HNyOkYOr8NunyKlzDe+f5HGd6TUBMXRLE1Zz4SK54k85yXIdhv5NFV1PFV9dP4AVrbI
BMaJ3GsQEcAULQrYGpbe1yAPA//dxrNlbXhDjQXTSdkMWsXKDf6yBgafnznds52O+cadtDaDoclO
MFjekENAexTP78Cxcps2UuyAbL9wCcvEJxpcTmA8ndoMS6CgK3Z95zHJrMdMhd8vO4FFuk7G7xTt
exriBGBQbxf6oYXVmiXOhTJkKHA4piADaFIVVzz/DEz1S6PkB39IH2WzlZdYE1NDiZH0VxZ8bhVb
yAV6XODZ3txNrLwbFYsu2yRDkxF27UD3Rpq49RmImf07DSiA4M3Xy4Y3NDmZaMlTWeBKxV6BUy8d
d6nHwEpK28vsqAlm61yQnRTgTo1Bo/1pQmWecvhzT8JP5xewCMs7lsIEs1kWHoeVZzUxYwLEaFnR
QNOmuvxwfnh7Ocr3xjf0uChCFDQVGp/fyE9zUD4p1tyDaP1PtyFjZNX+pzxAaXwFfs9dwcEoi4iN
vRNNceH6DC0fCs9PSuY28RwqZ2+39AGUj1vA17XNMzS8JxWrvalu4tSbsy4DP1RTyx8sHPhGPGtt
guXnJypOdQ2u7qlqYi3bTsa23YDuIQEh1lYSZ20CQ8k173umykTGnpda6YGDNw1kwmEwqt15AVhR
cc9Qcbt0LDqGRMZFMn5H5PJu8rt239jFg6UseTw/ybLf7wmZoeRBME3MGiwZu1x98nLtgaihVXs0
o7jwEewZet4JoC1bt0Jga56rH8M86Rt7dvgfXE/VFhJjZRUmaG3KQQk/TtiqOivqXeerg+TOyyTs
i+A3zAStCaceSwIyjxh1e/JKtxYoO0Wdbdx2K5JkgtbAbQdONDEuB+3NXyxw1l6hBhU18uePeG14
Q49dWFnPARd0HFYJqP6DHmX7Ow+tFbZekSuCakLUkB3ldSUHGbMAlHUtQppKsU91Vf2BjgQX+pUm
OC3gpdP4nYIY0e5DnrbPWTd/CVkbX7ZJhjaniR5dIdImDqrwtapHe5dRsHlfNrihyU2pAwaKNwls
PFGvBJQJ1z0vhwvFx1Bh2XVZEbheHSeWt0dEF0Smwvejyz7d0F6lCTAXAoODgQStGirvmleboLYl
1P2O8TFRZ00+Aa7JnDouCp0TMIfPdlPuilolLhhsehcUd1niWwsXOtNPbZAE8roJHV/ubdp7YFsA
tbfN0QohGXWMahZ3PIyjLtQfE/PL4lAh3o2LkoPe/Lock1TdpBPKwGIyF5kHgmiOzCtaq/jDKwr/
ef4hTGqvu/K9NmDon+GjR8Q4hTYYcjy3rb5NAaWg/aU+Kf60Up/330UVZIjk8a4pH3yECEAKBIJF
EDy5XTVGo1STPkiFhiov4VQ66Iagk0Yd7crV/RXCsHN6NYZDWQFrL33reqySIryuAzdMXsDYldm3
VoNWAAgy9C6rLjtOE4RXgvESX+7WMUHue1ePFcKRur7M3zIReEBYariHaAIj/OJ1mKrH0E5vkiC/
zGE04XYDUkiTcPDtXp/AyoiboA7jmYWH85K+coe4y89PHAZvANDHLgsZg3lu2iUk5CBdKr6j4n/j
ElmbYLHPJxMoK3V9jjwkQitFATbV9tkdyatfqI+XLcAwYQXqfIcKwMe4sKwQSGTQjaLoLb+q0Tnk
MlNjdgDK/NzqwcPYxgHSPNczyBLw+lP05fwCVgJES8fvNxtUpsMApkzYGhBrgEp5Lm7h8s4ReDac
a+3mzV1vWxflaZlr2DXwoXaoswmxWahNRreV5rMCLfBOJ/3GYlZO2wTfWTnYpCmTNcgdGw/MM9qr
rx2Ahb8hPrJZ5r82CXu7Y3aV2zNxIbN+WnpTlJFc/pB9Nn0PCJa0oRiLfL5jpU3UXVc2Y0KyDsdC
xU9gqW880jYbJmPFdXAM30T2oxoaHdR4Kdf+x0qW/Vc+k/p7SfX4Tddu/fMi0TLhdQMagLhDj+yq
aMKZ7dw0R9MP4OCcu4bPbrMbcuKB3QX68sf5Cdc2bfn5ibKPshK2NaVwV1j92tdgPgSX54U3vmNo
ugzGpJhTXMpoDIB2Br3t494frctcIcfwVkYLJedejohXVQtxk7GK33a8tT5ftjGGkoMmG50Q6hpW
vOqDm6xyrVc8cvWGWq9tu6HWwVQ2c9nCFUW3BXHdV6xAPr3bgiCuSKuJq3Nc0Yf5csGxkt2AXuoB
TtyrC0rpvgPV50X7Y4LrbGVP/YTHcUzAa/ojQ4HBj7nsy25D4VY2yETVgfSrKrKC49XqBwMBI15l
760EPRw2cB4rsDdmGxqNkt8k8QVDkzjVd/wpr7QGrWVQOfIwtjX5mLblA2EBKPr9DvfJDfO10jcZ
8bz6MhkwgXcK9GdWX8CrHMHrx/akLBBDLLNKiuNlR2Totm+5Mx4jMFqJq4ryjk8tQ5BkarqtdOja
IRn6PVs9SJkHp4pd187hhozFSBHioUO4IWQr98avkNOJdfLbuVSVgwnaNP/advwqm/svKND467IN
MnRcgOWzC/u5isFzA3LV1P05d97Wt69tjqHiaTPbbctBaj1Y9Aiu8BvHaTc8tBX9NoF0JSGgQAcP
SzyPALaCMiCuMufZz9J7kjqfLtobE0zXZUKlNsrq4tBjLkr7hxEUGKraUO+VgzWxdCAixrMbZxuj
z9R8l1r2dJi7sPhIWeZsSP/aFIaCtwWtatD6oXFQCY7JYb5NwD6a9Vu5hZXjNQF06YQMp69q7E9B
6BX6laCVnQSj8PndX/v4ZdYTwR+5nzMwwJUxrds81nRWH+uCDmjU11eXURWhKffbOWg4ocS9ssD+
6qGvFrjrrhIbncP0fKEEGfezklWaJmGOHaLZeMe60DrgHnKeLtshQ3dDsJkPo43bv3AzFBWHHvXm
66wrqD6MgtTBz/PTrB2zocWgBUrQzDaFkfYJQQfOKmTjnhN0WrzopNE8+O0plCRvmwHdzGJH9C+i
tg99Z72gK050/vt/AYP/2ytGX+i344MEpGOWwgI80R4YQQOVanhqKMjiQRLZ1NMR7VjutZv8tGq0
Z8m34jHvC3Bg4uyqgjHCgaWM2tm1r9yF9nJAE4MPVeZVFyl4YGLtRF7ZveW0Is77RKKjQi5iiTY8
cZd77MLDWVZ3ooZyJqWVlJWIh1n8VTfi1iFA++pk3gj+r+2Soea9BoNRr/HhcPpZtkdlunzNA089
ziKsh4suUbBjvl0ECICSBLwvIp5V8CfY3a/rLPsgC73hSb2vIYEJr6ODhVQ6SkxRKI0uJjsFEv6P
Qd9tIRnef2yjTv/t1+dOW1VZshwBWMJRewBOZp11X4vRrSPBCTqyViXdkKjlanhPVwxlr52in2aF
pcC7vS9yC4130MBkgdDIHehsth6TKztmwu1CsMBrr4XLb4+djUZePbCv4IZ3mvb6vNKviJUJtGPD
mEi4z1hH5uuDzV36iHa8CuzUtrzs1E2eO+3nyDSMDTmkdjrVNwX6Uj2g26a3VbHxK5jyzlmYDHc+
uhxNvt9DrFDlUKKetLE8EH2AKxOFKrY3HLNJ1u0B+XeLx2gpyFBXVbCs/mJ7qH6TIpXoC0PJS5BO
DKkuDWRgF4G4loivsnbs8TjKMWv2vVdMf7klpbeDLLobnWcDKvb6cRfOYZZnO6vM6fwxs1Gq9KxA
86sfMwuA2IdCZmQ+uCXJ2nu3dlWIdjZJPWw4pmsHaNgdb/YbZylzB3Uw0mhDyMM7tHYpr0ZqFV8u
kxHD9GTo8DLMw8DjrvDQK9U6QP6eOdEXiqBhdPCY1SXxRx67cyvRsYheN3P3NWy2Hk8rZoEZzgUY
bsp0bieOcEUlHNQPadVFoQYW44BmbmS+CVDDza7bkKDd2vkdW7EOJkoQzcc8nw4eR0ya+BE6hYsj
+g8cfR9J9Q4lUht3wto0hhHKENqzXeXyGAS8ORgxCQyQo29kVYEeut1K2q5ImAkUtK0079EGmse+
6PMPwKzTR5al0x9TYZONIOzaFIbnYaGjTwoKfR61aOnoH7SYOvazpXIG9/uIwsUNS7SyX/9FoOfw
tB98kaLYFtmRY+9NNlBuKBjIy5k5ezZsJrBWYgaBiQxMM8RtEiU4unv9TNhXwKSjbnZ/ysI9TEpe
c5tFwAA9dGorgPZ+4ikwEYJkkjZCEhWP0TnwKkNXOnDzLO0H0Qu92y3N8xzRHCd09D0v4WsnZtiE
wE04m0UQHkCUE3RoDImGXjULAUXw00FYGwK+NothGjyM7edgbTlMdS/vpjqn+6avqyf0zdkqLF25
YU2GPXCGNXmukULDlnboiGKn+xx9Uvfnt2ltdMMlGXIETN3ezmJfu+yocp3vC5H+vGxwQ/0tX9pC
BCJBs5v8xkpc9JD1NzZ+5btNyODCy9mieic5zDNFyRQ8crvZiMWunKkJFdTgy0O3R54ceO7cKnR3
CJsnVVx2G5oMesBRWtBF8FXKYmxuUJ9YHKecvKSiOJ7f87WvX0zLiZufeAGYUV0SHqYelLqsku3O
JZYXCZL9OD/Dmunwl6lPpgDPrEo80OLEVaV+OHnzFfWJD6BUeFaTi74X/uM0oAEnqnh+lHJLTlcs
o2+oc+oHKRnAnx0L7aDpR51MN3YD69i6qb1HIoZtGPoVK2VS6hE9IYVUKnSd7dxb5dL7ZEjuRneM
PNdFtbi8g9zNu6q/jA8yMPn0psJq0FG0Dg+IR5HxWC2VK2BUZPPh/GGt6Ymh32gt1TWCViES4f5d
OnhH7TXfLhva0G79P5yd2XLcuNasn4gRBAFwuOVUg6SSLNmS7BuEZVsESQCcAE5P/6f6qo/OlhXR
dzt2tKtUHICFtTLzk+sKzi8KO2UdnPTOYClX/P7vH/7BfXivI5zhkNi7qhNAVkaPYokyb36Opx8a
vQpqAuArXVbrz8Q0H1yk96rCHelV02yBBl2QVpNbwJFfxWiSz3R3H7yS78PvEsi9QXDlSR6zbgch
kMih9Dry6maxe59sdx/9hHevvQuNMGDGJfCc70DYfyHgWP/9TnygiYzeR96xcAcLEEaLA9k8Ol/p
ttH0ZxSuEIlAPzGe5cah6vUQ2I1A2331ky+LHTsgd2DMtT/lvozsYFGgj/9p1hC9z8NbvYEgHca+
HdfArj21s9FvmDDVe/9tT+TvNnVT1zaMiYxyl+weP8et2dYSWeFwqf/9kn5Q8L9XGY62dfssele4
DhmTrZjvaqEvrRj/cH8p3fCZhfODRZO/e/lRMnLaU43v6RuJGsu/aZvKpJPzjhrEsb//mI++5N0y
0EcA0oPG5orZAYLraXIJ9vq07eQpIdMnu+YH3/Fea8ikQzqLgxmgCUAgN/vdVM3PUcj/oJny8vef
8cEL9F5u2LVx7PtU2GIOpE5jz0Oizcr88r99+tuT8K8ts4q31mceKKUdDLppB6j6RUXUPv790z9Y
YN5H5DG02gCAHGxh/cmkdSigSbPg1MuYfWaD+ujyvNvz63EhHWbTthBIPfjW1yMSvUIfCMC//4K3
c9T/6JC8VxqCmrWArDsjTnjEA+omZLD7/Cao46Pp2dFU8ZOMPjMPfvRT3r3esH/TncZ8KuqE6JL7
xmTo736WV/jBu/0+Do8uAQU/0U7F0IHwTPiFUUitk2l4dQR+tWb7/fcr9tH3vHu33TIgQC7apgJU
6vs6rO7Air9S/XDLpu3hzRD0yfL/0fe8e705UFAeHXBnFkJuR4yQMYa6VwtIg5ER+VZ/Jg764K68
1yV6e68HocD8q+BlyhP4+TIs8p9lrn3whrzX4O2wnoh6HicQDYOXWoE8ZbvXrq8+qRo/+uPfLt6/
Xm+ppe66nrmCJzJKvYBBu7+Lrvj7rf5g9XsvwlOkheayw/GsE87JYhvdhlxWp2tdbmGgxpKNffBZ
oPsHhdd7SZ6YqWCkwU9Ry1jUHb9CTv0NeobP2PVB1xav8RyDOv6Z4eGjr3u7ov+6cr0UkbUhvs7W
43kb7HVC/Suz/eH8RwyZXtbK+Ahsz+G/Xcl3r37bYKEBTnos4n4dU5CvsWGNQBbGNribtPhkpP3R
wxb8v78pQfaD1ZyDJdi6udQyDtLai9R1tZHlv72V72V7m6ZhuI+4QwS9gRSGhV87a651JW+XcH4h
Q/dZWt4Hr/97zd4uNds7dL6KJFFD2nr9Wbd+A9dQdRtZ9WqG+ZMD/QcP+Xvtnom2yEax6AuAJmXa
M16lzd6bdAR3Mx1X/5N36YM3NXjXyBOMqZE0Ib7GDiAlVy3BXKRx2d+fL/LRx79bCICa3YUbK3RS
oDEGYvS+2mjZVt2SIUD4elngIm+99Ymz9QR78yWp2VAiIHVMycBLy1f/vz0f7zV+guKrHFTkhRzs
awiAJ+Lt+odqIDc9IgPD4b+5/KP3Gj+MMDAo2JKkZB5Pk9n71Snz9e/X8oOS4H1+XgsKo2jpEJVD
CFI7GxaTJgsXRzFpdzXvlXuEgjw4tBrM5L9/40c3793qQBS0jztS7cpdrIpnEyG2uwqJMvEnC8NH
X/BuYein2OHs0idlLOOim4ZU+f+xwAzelQOIthvsFuCj5yA47LXNE6C1/9tleVcBAIlSCxmB8r6/
RYDFFaxKenD/LSYxeq/vQxwPTCVbx/IV7gFu2msz9nd+GH3yRn5wyd9L+3wO4RjVmuXI6yhXDmih
qb/8/br88xn/o2j9/3R9SNGSIzUMQenxn0At/PcYxu7shEjuu2l+pkvz3fXjJRz37bDK2R0HY9v7
FuFJhdMSmNmt61Ki3Jwpyr7QJAzSJmk/y1P8YEV9rwo0PRka5boIoxbTPKtBYU64g7UuPTKcGQJG
Hv5+HT76nrdt8F9beO21PQNsOyx1701H2Hw38ydwcPIcK70v8saiEvqsGfHPOv2/rvnbff7Xl4Ub
M7ozkypsWR2xtB6TMnj0C+C2WREcSFqnQBIX5NDmcyaugqv4iLW1YL/6zE811JCfPFYfbPH/ZFb8
68/gis4rgHWqENUz8KBpJ69mTLj+fkGD4B+d9//6me9WCrhN5bbglhXjGvbJloXSQ92Vt5PjIYiX
ljG8inKAXzGTY5BELB0cECn4rSZZpZ+N+4Dnq1N9KHXZE0DiEUI7iIkcJ1WHww9KF+hR0dlogN/c
xmoZFxhpakquABRz4kbHzehFpxVhFwPEkHzp1TcGR1X3tSNmBEA2ABgJIU0+wlhpo/2hz2Zih7Uv
t70nUZVvw7yARseSDqcrUQPbvkZxc6YttRlEEP03HrEoVWofv4/dzl7BbICtHeR3L7pCTLkWKcDv
fE8Ts5LujAw2ee6X0L/ZTGLhv93qFSddnWgPxGguWP1jiUnvnY1pWOXSqBvrM3Rn4WExTB2cL8fb
YNowQm1rGA72WLaAX2iKmN4u2nSJlrarsmZdqpJ7O0trVp+UTPZnM5tK4PcHCc1UvaxrLgTVWdj4
cRo7P1MhK2iQ1Ceke82H2ExBCe1t3vb8dz9u1xI2qIwARUqXoeRvRHUxLweNdnnb23IeE5nZ6NRV
CZbVG4hZb6d2fVm9XxNpfgMq8UK9F1jNboJ11eCdMsDlkXsSwLRdhxm3rr1609RnFmqOJrY+EHCI
p9OpCLvjmsCmvHrzdCHWsiymorvIoBIHyLOpQrc2QWwhWh27j8fIh8W5alCkokc52i3Bnzz1+bYP
ycVuyk8XbIKp6zC97Tr2i27BaTLrQ9O4EIxyftajuhYby6KGXmapSn+LbwIxfx/n6lsj5z805AqJ
2n0OQ2ELu+4Cz64nn4Kt+ursdMd33JxhoGmMGVphlHzpdv6TGO+JJexl2pMbFdVZty1Xzl9z6QXf
FhoiGlpvme9Lv4gG+RwjTweO6bwN7EXVbZRNev7lLc2UAj9WsHrIhXvQcYVysqx6xELNHFdxo0e/
nh7bhDzQmuasH6N06/p7uiPnNllvePBEwqgE+qFYG35tgghzJpZ8mxd1k/jqvtqbH1uzXqsoLng/
A8ox5J5uMY840TApPUIuSuoeAdzTZUI6kZzGvJL+qfObI/IuitrFx4WsB4SZXFWgoA8NuRoqewsf
UZV3dVc4WZ1AE8zqtv6OBzPdQbyvqu1J+FMOmFy2k+9AAN9FsM15YZRCbpdt2P7Nmkko4gz+d5Mk
lxrJc348Y224ZV13tDselLYvIPO8c5NXurC/VFud1r0pgNkpFnAtyJQ0+ejUbVUD1qv+ROGvgLaP
cFEdTB3Du4MisuXnQExZOLKnoJY48MqU6lOf1A9BHJz8HnyZCqcsMBQOARsbUIz5dUD9sgXBJx1q
3NMYhPvraQEy3QXxy0aaMp67O+pgSOxn+oIkbfTg4peg7y/7G3pjnc8VMddbUpcjeAap9s3y9q59
BY3qziz7sRLBg8b6h+ETPIqwrqK6D5KqYH50h80JkTELp2lHeV+GzhfHSAKnmYSwcvSTBrtA7Xgo
XD7jaJ2v4VynlUX8nPMY+763wjyAm5b0qbHrLgrnAvPVNRhHpVDaRHcWEOeHZl2TOI0W4x4Mqbcc
LFPc/hZ0bFvDQ76J33wbx8wgjSTM8N+67mHWm3fHiEOscj10kJg2HoE7RvsTzPMybqNDzah8Yhr0
kSzgSQfGgVTRkIYcF+cxWQD8TOFZQMx4DUo1Xn/RC5vG1LqvbJ7No04qROAShsUo35G2hvde9rqY
EIicg0WGuMzYM9HDUm/bnUB6Li02cLv7M+9C9TPG3Pw5jtCI68aRXhizHpajjmViUaiq5mGtTDmt
bvQKTRJUOHwn7UF73P6kHgTj0cbq70j6DSrsYVX33Bnp3oIBWCbn3VyLpY6zTWtzkgE+MQ9W5ZsT
VYPjuRYIQT2FzTYn170WpP0Tenxy96TR7GGtEkhVAuUpmtre639Oq1x/ChGYxx5Lwwnbg/ckGg28
3oKLAFk8Nsk/m+pnkg9Tn9zA9/bc6sS7shFweIWdBo73bPYSl6sphscUei16ZqTjpbDOjGWjbFJa
0PQe6yBuvu9Cdl4ZwlkqvqyjlDmWIfwp09SdbETqh3Hn/q+qQlwFkEtypdezTobXSk/UL8Bkct/h
G1v/1LoZc7FUbb4rQ0+jF7JLW6/BbxrMrMdtpd2xIv52qXFTf7QQOSFkzo6XGWzNX8JHIXC3G5Uc
pjbw7zQLh3skfJiHTQ/DkblkxCvJwthktgvRERTr6B9Ft8anXVYAeTMdP9X4KLy00YgNl037twkq
jeYcB2F0GpqhzkHV+TESNpmiXWkd3nfJWH9/w44FqY8u6i/rBa6cXDIFJzuBBnHrkEu85mpu6nTY
WIfXjSVmwHvF1G24dlPhgTL/RS58edYxWb+xyY++dpboM+YFvKyNWQ69lXWJvO7gmPBou2D9nH+G
szdOAFksTd5aGx9Zhb9p26B2e8NNZ0kSe1/4BgvKFjaQ/0a4ilhOPG/LsO3N38aVmCbvmo3PGBxB
WXq9y1nzrLadel33Qd/xZtqQpD7LK7Ms0XNEK515UpIMokyaLZwYfMuADQ3nQxmDoDlGtVR/vNmz
DstfbMDVOfBh4T7LSDWhQ+rWGVL1FOVV/DwmCXtStfDlzQBUbwXbsQv5i0FedZ0DAUiiLPYrMp/a
tQ54sZrJb1B57ACQHFc4trdih3vLS/d57e84dMFTynbg/raM6iZkJeLTMYWVrV9VadTLRbwqp8zi
pb7a1VAhjzJysys23aNVecInottaJF4X/tJqQemKK+eze6tDCAbasMXulcQa0W5iHFC7tXbxaQZz
te4zxngQoCYy9L5umuCHotUDR3pQZqvBEzh4DuIB/Kt5TjkV4QXueJf8mDiUU2uKmLhqOFUCyt09
lFxmAmwrAxVkVZHcRxWqrqihY587LH/3ZqxEfb00Lc+SdV/HUm9rv2UA7PrezxA/aLvxdZUEhyTm
UdBkXeiJKU5t66/zr6X14MlAXibSXPo13ueT8qFAQ4biEusOUPpAJ/VVrVwbfekYmLVd2nfWTdfL
HGw3WFnirQzqhoBCX2svOQ9u4V4OuCL17xVASnPur9YlV4hSVnGx2M1/BkygmbOqpQs6/ko3P6v1
7Ti3REGcHJgeTJfWyNHaU98E5slvUU/kqxSgKmu17jyfGO9/aB91LiSbpk4uCXLsttyInu83zQgm
1101IXS64HrxZBkHY7Tieq/VWrQ63qJcLnRsj0Yg9zffOlP/gTXFNcdek2Z4wn3ZkCeDY4LLaC19
lwm81nPmDwvC1Sp/QlVFoJqEthbIxRZzzzkUJSzA0ZTBztzRKxbYWB0NzCgub0DJYxdQDaMXNRks
Mf3WyK4wfejpdO5hrC8XrLz87E0L2l8ccBiWI9Eybo7T2Lkh54Ncw7QOCI/TgMn9h4dUNJU26y5F
wffAvlYLJQnoOzxUv/ZO1k+wqvIuH5C2fRtPtNkhiFsmkyFmRgfpDGOYOTnrIj+Ll0T1GVB6kSzh
/+62G7h0pjjDP/XYL9syg8dYLjh992ycv4EAiQVaILroZe/Z+mpjuj+NNVE2c0mDcD7cmNgcAYLa
oizaGs8CtrxL3J5OHyxstFPez3EUl43slcz3t8iDdOcxcYek8lyYd7oV/hWFb5incLHhv6kAmqhP
HhKZxmJN+m3I3RoDPJPADdWWFIgSyCMnb5rJuRrGhv7m3AYDiCvR/EPoeuEppNDe7yYc6HboQz17
R1YDingEQmH9Iuqw7XOlgrp9i9kP/DTSARYxQNyFzoOwHtgtWVpxId3snaH/2n8liiAGYoFtekYY
RJJBeoiiDiH58XKu4oUF5WCJ4CmyVemzNF6lSxGECpnGKp4v3WCjnxtqIZNK3EyZr0SwPyZa1X6p
6n5wx4iFwdcR8Ii4qAkDymtZlZ0v2Gh2kZqkC9d8Iw7vpYe6QhzlpCsI3YiLgmyr5uhlH9uYw70v
hwhm+2Rq0xh3MThK6qG6qmCXnq+boInI1UxbPLGrYm1f7iOZcRquDEsu1Aq/K81cDWteCS/oCkIh
3Sy9fvPjXA74bBwbOsipm300qMgRmIm45rkNRIqxSLJd5OqPUwYTGduLbQrtjj1Tq+keSfDznrW7
P1eQa/qBLmlFBckjiLyiNPK8/alup0Tk2DEtVP4sJo9vT+UdzErIX2883ZMzemrhz7f6MkhRhTOb
TrUv3BHLGwTNUiZNnyVx20PmzQISpHAjhW26C07Eod3GPjpEUwLlwLLgwqW82dzLpPRkc7sgDjS3
k0FWxkQ15PmhQpV1bhs5+TnD1uPyKJSjvcarS+25cjAmQiTpvwH0Zu2+RnAmhJkUFkQv9BrEXWel
L8/mLYA1jQTUlNlk2PS6j06EOOZH/U08CoKSc53wyKpQrlh0IwyxMj9iG1LgK5O8OGo3kzIc3PSp
FRW49jved5Wxpo7uAN+0j9v6ZhjH7mGeFq/HvWfJfnBqBSppIAuP0F2o/DUjCE8PT6ZGLYQDL/hN
WGtiUn1F10/VEL+1O+QItAr3+ibyjDelG1Dso8Cx10arScnev60DSyjqvU0bod5W6cXNlKOQXEd0
GUDLbtv7xncTATq5t24snDdY35Uc98b+9D0bNGtqFza0V8s6VVKlK8jLyRFJImjwrkjoqC4cm7K6
Tyq3hDcLo+v0ZVJYPE+z3Zfk4DQyrvNhCcR2TUFuvUO8bTV97fpeYNqyYZpPETWDWu6XrJkOr/a5
i/0L2jKjKA3zguE8VI6pGAd0ZZcmXVYas19TXdXqllCEB5xWKFXHm24JbQ3rPfilOCMlWzosY0JO
hCaTveXT4JmfQb3G6jpUdELnx0it5O9+Gcfu2kFKomAZ2Kr9UXiksV9Uq7m8wM/a0BMSiUJ148YA
iOmidb4KYXDxqPizAx604iQ7zu5lBvsaTaomJqw5y8Zu/bHHXDGoUrgYZr+YeqTHpDOejODBoAA5
00DT4YTJ+Rzc+H0NcnU2Eq9FIQcPxZIPOkI6GrAryx80IzS2XfBEbZ9qmOcp9u06UL/aQHfLF9bH
IKxWca3IA8eMxn/1YYoITtxjOPnbEa/jSxVD5t2kUdu19csM7bqH6okO7bpk0xCx8US82d9fEIgt
7Un00ga3Zl8mcgBCeL2LOmtOE0Yt8zV6TqH8QecuFE/+yKl98tcNsm6sv57DRV9otaPf1O89MmxT
GZJ99NPBGE/fxpHd198eMJkUQh1i4CTNRWJqrrJoqVx4VQsTbC/tGPXV2dIYrhV0eReTICdI6rY0
qq7iP+gNCfIV52axljMq6vnOJ17sffWnIBbnQatmvElq3u55NEvffFEIaMDJETpHAGXSKYQPJb5p
dmylS4qsWLXn3eLvK8/iKcFmh8Xd809WTL5WmND6MQD2Md/sjB4KSIM4WlC0Ddmx4ktojitU1ywP
pfTa3PhxL15U2C/obtDV18Oll4MMkhR8kbWHgjS0WNYgterJFSc1m2+J8RE4v/cyTr6ufYAUtpi0
0n71aBfjsYt8DyLNOpQNEo853dFUxPK/X/Wq67w11QsfFeaJVdvgP+BsGm8wacbf8qaKbaubATDj
/iuq0qDqU9ZgDT0jgK+xkG2Yt5WgGtErDDMQOUNajL4I+gwQFNc+NS1EI/raODFuCdorePAee7xo
9HFsxo32ufSxe9MsUrTznxAttimaVzbiWBKjcFaw5fh+n6BhNI96PrQr3obvHA28uQyiVpEMpdy0
nr2usg3KocpdJ1Z4i00pMXo+x2qJ6y7TocZgeYE8z+Y0JsQdvWnb+RVm0BH/5tOkd37qlCDzPfKS
G6uzZUJkzTXzhjdAo576cHtqF5TZS6aFajCqphuY8QeUhwxyFYtJ2O0QhILeSFolyx0Jmq2BgolP
UkEBRJEBN6Wz6duqTFD9RAcYzyqLEkVNtim5NnVjsFeRGu2NuNOGd2j6tuNyPfdrUqWopmld+A0Z
fPwwa5MCFjiHJ/GtcwFUQjj1BV8T2x8VU57JNjrYCkVSj4APCch8Nk84xaVB1dXBl3rZ++lqtqHP
zgikcDs6A2ZAFWHaROdW8JqeIVKkY4E+wvhb7JrGZ5So2r8ACDXZst27tcE+jhzjs+h3OeRVAJ3j
A5mCir5smnsx2q6BFxz7uq/Zde/VqwfiyBZspyDhLboiNWmS24E6iv6a9RwvKKVVTgZCj0g6s225
4zVA6D3m2xg/a9LLY1Xzech44MsQ9ryprW86n9tHiDDQxxMNWhy5ltMQlhtm1qLQ1dLhbdcOZ0rI
sNiSek2o9y+icYwUgGbH6OijYzEUbhM0+Qq7qlOnaPdl/dvuGBykLYNPNxV4Re13H3aToOwaLux9
G+EQ8C0iJNwfJNk5KasZx+MT8GjwPcGi0YOBYhjVqOyZhfTeX0N0UJFt4WGXHxM/o9O82Ud0mnZ3
gdeNklwavxZlyNR8reN1nU4UaVjTsYa/Ut+iuzXedvVWtYVaOUnKqUIeXIkNzptyNiO9BfzvPfYz
jFq8SaZLp5Ilj8bYn38b14dtgakwtCOoDDqL01vMx1d0ntqmRBFj1xTmN2quhMXid5QmWshN13ix
/7h2XhI9trxNTqxzaI6ik1YVUVRB2rJutGLXFbYRkbWjqaO8WTsO29w67g26ACCfHTE78UyKKCNt
LmMdYnAxd16I9Xp0K5qHWDOewgVB5I/xgsXxGaGYOLimXRRLZG/g9NTm/Ubhw5SJYs+qxh5fCGSE
3Tskj6DeSNS8fIHuvO0e/ajmjzi04AyySosGZiKoCi7LoCvxCj7QKr7FSTX/HGuEbRRurRZ9cBjD
vGniMYy4smsUohk9h3F1LRzK7KuWx/GEMkF05tsaanQzWKCRtBAu1dazNGk3wXiqauq5n63c4u5Y
k74VsKb7cjkytPJfHd0o1jyyt5NAE2JcR3DCoFodU6hr1K1L5Hjj8G+XdFF0g47DNPxuMSEa9go5
c/fVqEFSnYU7mc1GFx/EsS8BcQv9EiwB5gABn2M0QMORt2f4ZfcBzZWI/pkSuR/izSXX2o/5jxCH
5ZLP61YyiSYdskDRCw4k+rM2mTAvIEgrGzjU+yxZpmv0BJG/so3tTQzXVhni/8ttuMd5PwFjTxcF
iuVO0bMxzUgPi6YJ2pJk/dJBY/DdMRpBfeAZ/ENoiC5SJQrdYqe/GrHBaQG/6x9WrfIc9Ispe7F/
F+s2F8BbmSXF/E78oS6uf9Rr2JZeNICSWi176ck6uA6lqU26Y+e9aeOE2nQcNaclIpPmK4/59GRM
gGCubWBA4sH8mlVJIn7idno/GpFokZkanOLFIHF6DXaIZmRPxlcuDSjMfHfmm++svu3UuB78KMSR
SnZMr6UXjHODjaHqg6yKOwyoWAWMK6TPbCuSiPtn6Lb5yQ/m+hjUtD/IcFCwPXL93A/7UtZLMhRN
jY9JGzh+a7SDGW3ScFv3k7fpuM3QM/aRBlq1Fz0pyLqCrjk2xqHLgjS/oVg6OuQMlUuVErfjpNFr
HAfcOHm3vG/9Gx+egms0OUmxBW8NMruTB2Z1XWBbia90QAiaXQ1Nfjc6xMGVD5tfEqJFCb5L+BDt
dX3b9iGiJTFzzTVd2yhldtnPY0TWolYqKYDTM8jkrDjNrDFhk/oDRZZvZ/0Ey+u8tchGSCgDgWNq
Dlun4VKb8ey8TJWFybBGKy7BMS1NEJxYdFUwHBaxxvc4JPNn2VR1kmNJUCpLQkbuuCfjOCVzH/2q
PQTGYTI741S3KaXSsV3jFOcJAwJUMsu8hYDowSYjxnnGBd1Pj3rbDYYG4kfSrPzU7HF/p+cRSskB
QYp5O9g9HxsA7tfQ828AbjOvQfU2wOpwn9d+wa4Zo3DGsZPT+YSmfgBV1YJWxIipIGLv095VO1pS
PRLdkVCk3AWbN0CPJA6qY0Ns9JUpP7iiup7gwVbVlkVkjskbNBM9SNNySFwVzIpwQ/Iln8Ftuh5l
FP3Y4q2/EQ1mZ7LV0TnwNtJhNKmXawHFX7EhxO5c7UhORoqpQ1WAHLqs7erqZg4i8h0teGmysYuq
37GqmgyywC23OHVceTGZ7mKcWJ4l6xB57yH3gcKYU1O15WFD3gxPwUJYqhHff90Cjjinm5lQujCK
WHzPj+S3xuvopa/jdkhHGc7XIoq2kxzMjA4+tvwvghLvwadLNJWx6DAvRXT/gBmOWuyRbc1bozXo
UMpM3XgzoQ47Wt0ulzmk3Zel4XW2rRiNkgCBNktf3zALwb3DXnDgZOWQHdb7lbfv0C+hwxtwPIWN
qlEBd7RBo16Rsol5M6cj+CmZ3np9NcWjK+dpfa4maIl9NGNwWujjUwjL9t2+Vz+rbV4hM5PI9G4G
fvAW+OXbJZ4zzOpt4TDEO/gJc1mP/fW6mRVmvbv3aPE1RYuTig+K1MuOovupg3woq2EOhsdQ6JLw
HRRWuFfSMZ7CI5IsMSX3FMDCvty6w6CisVQwxl7cvGg0VSZxJnylr6sw3gV22bdadwyXl22x/tmZ
xs9qyOyLpN3lYXRz8JbU4u62uJkvYZQE6OloFqvU7xqTh9wnKU6eNJ8i3V2vURc+DjWm2nDrjMc1
WpMjgkXHu9Ds6ynxkhpntV2jGErsQycBjB2rGSOivZbbHwR8ujKBZj3bYrNkBqfTLHKgYXCawIk+
Vt7Rm4c+9ZHZgC3Wl2iCbd0r6dxDDJY9nPWkKyU69V8rtcXpUKGjm2IhFJiUo5sajNV9gI229AOM
0NM9kqS+oIE3gLziN528MQjI4nfYuse+RK7p84QzcbXliMiT9sBGXeNHz3sD02/aOskqWqCS4sFp
ResufOZ+s+2HKvQ3d/FbtnrPq/K2rrRNOA8EA1axVvddZFdxQ0FU+j/qzqM7cuxM03+lT60HapgL
N6elBYDwQW+S5AaHSTLhgXvhgV8/T6Q0Iyl7SjXdu9lkVRq6CODi+17Lfo/RNhkPI+d9X0YQgYtO
O2wDBBWtNSJLgNNEuFMV4AGvCYR27aT49CTj5RuhsOOyaW2v4+RLzYW3yMvMhzYDm9i17gCAwdBO
K+iZRWbOrngNKnOzdlS2iqBfYs7goO3c3jh5M9l/T8ICSTouszYz4auxtrP9ouo0v3M0keQ/aFjH
m6g7dUsDVw//VH6wNZWdFRhL24xc4RmZpmOvlDEEaUL4y9PsydLZxagv1oOJNd89peRP5Dz8u84q
rmI39vLHVV+E/HLTIam+hD82ZRYYPnfZj1qMVsUUP9HqsvXH1jGjuV91i1YLk/aSSS2yyRENjEW5
d+gna/d1nsuC+EKgSBiGjEO9CemL7tb9yCZT3aVrPM27xtenGjGAmcanNkll+krObis+JiStUgOc
Lpv4vu4ytGBBXZeeYAVLJ1e7LNuF+1HBAszDnlFq6VHi6KR33+hihikLEtiMZt9RCyBB8cp4eNPM
uS+uuFYLtV8pDFhQs0soRxt01f/0pUU2blWbXM8VXQ5JaNl2rT8rratg+RZjGTSCEpq5eAfDUjwM
aDsi4V65pLXvTaFUfzB4kMsnf25pzD2WumDh7MpB1gfeAQpeIiPXZqvBqdQ06pNQu646zjFDZhZo
7Erqm1XWlXu2G0Nbn0kTNdors5n7csOFwdsaohjl6vd8flNHjWD1inJSB6ajo8+5eGpag5MpKBK7
NL4A2tvsiTuxGR8wlF2axpPYsdujSUwHkgOHai9QaW/x3dcFoqt6asYhKyK7Zwu7S9baUVlorg57
icZqI/eF608X5stZ6ttYUjZ9y5SjV2AEvjIRa1ijZ64MY95QwizSsXEzFpCQV+4sS0VqnjfIHops
tegDskp9SJ7NNa67TR3rRc0xP2rmrRhz0bgB/KblngjdWeR2skip36YNJbSc0rJwhivl2I1dBky7
q8Z4UsZFdsi73lk+xhF0lynd7WbjUeuSZtinYnIRK8O4OeuWZvok3qOFc3MAAY0M5ydCGP0ayYkt
imOTWvMI/zv005Pv6SWkneY7elIfqm5iZsyKxe+PcWa5VmCtNmEiKfuHvIOkkUCiyqtiawig+dxM
AS8WeW1uOlxjnX1dDvrkT1e8gWk3b7uUHHKxtd2snL9p1UIkSZAavdUMWyCpERSjWR2jeEvTrsxR
1I4Jd2i+wPbdMF1304LGxHKYdKw0cSqY1q7QZc5JvSbcsTY4C4snOopGondJZU5qFQDU4N2Uvg+0
fkBrJqEMVit32y5KRh8RXACx7g35ZnLF4D2Sc1JVYBOtGIpnqSFiugVRadVd3uax9wV07I8PdpFZ
9lNqcJs8ymUojHtPZ83nrk6JK/tOdns8z6g1qw6gi+iM2bMi3XZ67zTJcU7ORVp4ztkQa6budDmQ
rFk2czptyrIrFRS8rsd6WNRy6E5L5i35lWuiPLmLbTnN35ZBpjkMcCegs4fKa3ly9OQWVLbujo9r
iW0svEi57XOailX/9IyLk2UPYF+4kPnx0qLnKDU0Xp45yL2yMltsTSp7p+9+N4l829d+LE4qLsas
DKXV2dN4QKWS+NneLudhRYKq1dkiw1Z2yRy2JRswCN6KjOyI1EIMVwtNXHVyU+M/Kc6d3Q7es2pB
XwIxV0uzUUPfTxuCS+t6UxeLfkb2oN/nZYo0xm+Re0WZoc1vldajMpon4PdNPbEyxdqaPFgQ67SG
LRXqGD+71xIOGyBY05ygcGqDbRCtXY3QzR4Pglt0IUh2EMVu4hJXwdDjajwChVnlaTE9cJt+VFYD
phqbfeQsE2K82ZQaiHiZ2DbPCNCx29YkcOfaB/f3b+FsyxGtEGWspX/DBuW21Zm4SWehT0zqy6qH
tI452pM5JfN3WXKJQYb0yOuuxbJMKlyXwswiVFFTHGhuxkJlXi7RMhzp3jrbvq60i0ZKG57ntVcg
cLrPj8daUTuf8O92d6ehSfZ2MtGcBNqtiY27BNq5Ybn15RQh0KhVyIOBOZHyKNMkEj42UXkEDfZh
yTlpZwanVzlP7ptvp8X6BGcH8NstuMLsTHe0E83Uox+6NF6fysKKvbNEh04fvayztAhM6PP8ri/p
zg6JM576kNghiPC0NjSeyu7YalU426TdMl4S2lfyJV3r2REcumECU3LO66Ksz7adcwWMPV8xtH1L
Teeusld334DtUle+DlznbZc18rOgiASseCbPa9+orMB0rRRrDnSyLHdun9jOrTYjtwxt5U4Xzh5Q
XkaNTUFL2Fd2RaIMMzonbGE7D0K6+isEfpWDwEgnDsqpGAif03D7BEOdGFnU2ipmiXDW5UF4jWrC
1bXWIowB9pwA5Y6hHVgO6vfcFeS8pUID1dQwAGhbm5PaCNG21u91V83ATIkOVYHL0qvziicsIM4p
tyVqa1L0J79irxiEurVt2ykOLVqFbpe7mkIfVSv2rELTLsaTMh2hwElS0PdLlVFrl8GPikCTGVcv
hhGVbbsYRDYkpl9fX0Q82ODpBW3cV3HTNXKjLap65anWFZvY5t4o9aoWZ6S3OiJHKEdUiGk3rKEO
4eJveCrMbkSTxvDDiVUvrhIObraLPE8/RWlQ3oEqMEFG6tiFGU7tuNR8j10M6lEB7YVs0W1+XHx7
cH9Qh9zdSmL7xROKlSG5ywZaKcNlsd3n0U908DSV1jNxj04Oogkh+K1UYHNIODNxEtQ/waEWzcoD
UHWX4drSnQbxi1koLyzrtZr4pgtbHFyjdObAZXHqHnm2mHmUtk4pbmSLrCgsGX8gtis+QEcV01mP
k7VUWqgnxazt7EbTv3tl071y3FvGVvCKc+sRkFtsrD6Rp2EeuiFqem0uQzga/wZ5XKUFk7HmX4N0
myooUrn4tytCxU+6/9hvXKcjuzfs7QZNrF551BClvkvVQDN2OgI5oB393qrIJwCBtRWKWqPVaeYt
J+LezoPpLDo2BI65Dcqd8TKY94aIsszv3nio5PkWqFggmXM08zOdaWtE8Dl1Tr4bejD3kHQvLrWW
apeCjCi9oRe0HqdmU3k88ajOWNoT0TpjczASbfnegndDpttGvoQpCRDaPlusBnG86RjpsTFSnmGT
YVZuhCghH5ij4OO5ctx6vtHQAnphpRXI4KgYHq98NiSnito0b9e31C0wKxAa9uUkM7gaSodV7Kda
qTgN4Nt7jmUIUu8SMElfn9baso06ePHk0gWUtI9j4evOMQZthyNbecsYX0EHUK8kw8vSkMW88wnE
NpnZWaUm48Zm9JI9AtWCt8UtPG4ROm8FQLcP06yfZtkp+TwrXKMeSKQn+jvQXr1/bz1oX41rsHRo
fs0w4DFriJhJuA7G1hgwa0760Ch/U8/CSV87e1gwYzVGY2QKVRJnNOBKgq4tpv/RHTWDgaWp4cP+
B0n5Pty16+1QkJchj4gVCazpImBJKPRWvXqsLbqD7GUY7vpF0zdVmsFZd5q9oToH/TlTTqD3mryd
Fvmmz16/hZkZ7vXC8U8Au+PrFJv+bTnpRhHo6wiMU+jFJpGOsVXKXPa5mOu7RMvTvYHeJ0hkOQZA
7ijD7XJ5QCPSngfEKXdO29uh1iGUyfIKyr6Rg0Urh7xgt43YA0TJZ1zp8mEcETWlyeCeFPOMFZQo
JngLAD7KaZ7AwbP2eeCuoVVo6ugXdKq9Ncr4SaxJsvV0ow4In1uCkY0l6FsbpKMR6XF1bT5LIpvn
UvfVt0Qr5kCJxJBwa82CPtcCI22sIixHQwtnD0zNtVMn7OKiRQQ9X62YagLW4TVCz+ncCoo6HhXK
TTIgs/gPDLy/Z9z7GTn6D4aOhpYLP85cd2twRmwcpJRUZTYZ6kVKfoMUIuobKk7j4BkKa2zKHS5r
PLcT0Y1N4KK73fcFMieSbv/QBvJ7OTs///wfvif6EmgSX3DA+VNrdtuy90R62/CIA2s02TACQNjV
3hORTq7u2CfuEELjp34I8dkMf2BG+R13z6/5zAlDCwFFrbtteJqUUZY685Ubo2q2DC4eNJOOd/jX
tpff8dT8mtLcqm7phGU52xUgy30gTjKvIqOCmt8XWQNl+K+/zO84wn6Na4ZYVn41mfYWEN1EHWPU
GwWb99/8IS4v4z+8Z7K1x45kRns7uhUsvcH6m3BmyT8K2/+9F+kXs1WvElXJJCbHhz08SNvlEPv5
NcGrf5Sb9nsvzy8Gq94weuR9jr31hNrgfUQ1jJ34Dy6m3/vkvzgs4xk+0Wa13SaQ44HXjpwMKTDl
f++d/cU0ZRbSsheN18ZcK6a6HkiwW5s/cLn9jhFa/8Vg6bRGNWF757JJQSo/uzq7zCnOQhQpSDm4
gRwwS4PT9La8/u/9PL8YLz17VsPkVhiDjRlbxrCI0+AO1v2//uzG5UX/zx4z59e0ZjdfLGdcErEd
8li5m05XfhPSB2UXn05VMx7Eykt6BH+yM28gq9b81ehWPY4cM7eSUypymTwKodosgoGbtOSvb+O/
f8z/M/lqbv/6LXR/+Q9+/9HIpc0SGMx//u1fdl/N9Xv11f3H5aP+z7/6yz//lg/62yeN3vv3f/rN
pu6zfrkbvtrl/qsbyv7n5+fLX/7l/+tf/tvXz8/yuMivP//2/llldcQK3mYf/W9/+6vD559/M8Cb
XPOS3Pzv//hF/vYvLj/Fn3+7ytamfa/+7x/29d71f/7Nt/4Em2g7Bh2lhu2Y3ODT18+/MP9kAitb
wnVdjwrvi+e/bto+/fNvpuBjHFTPJNTotuFeAqy6Zvj5V8affOE4rJkeYJNwHee3//3d/dM78Pd3
5N/qobrFZ9J3/EzGz6SMv18trsdY5aBZQM4g2ILtX23ZFoJWxqMYeKmwnqWjP5vZAP5ONdEk5jZ0
sCwF4GxNVN33vujCdM2OmdfbQRejP8qrCn0FD9Ae4eg8npA22UE1YYlq5ze6I+Cwl/TbCueqOtvd
V/7W8Gn0MlyssYWz3KiZp7HZo4YWA4SDUd5qeqUfNQLZyVjJzG2cGsi5ICHCfEoAwutZPyTDRx63
Z+QbBs65cQoh6LfTCPVmXNxDfNN2ikKSBS7JsjflkDRTZUaEy+wK9dudWYhD0aewNJb+4WR5YOKA
wJ8EQuZOWQjO7wb60gRUUvQYAhktK2QzMCSwOxqr3y6dZqi8Ag46f7Pi+QWPQR+UnTsGFKfBQOnM
vnrVbnxebaSF9YdYGcUxBE371fW+K3s+F/5QhFWVricWhSDWRwBF89IkNlk3Thl/uUZ6YK+6rZbH
YjHtyIz9Ikrtp7xnzU/N3ggdxI8hY0sDKYWMqYgQPD0Ry//JSMxojSePofKtzyFAuq7NAvcGAaDa
QMLDpKEH9nFUBZPXzqGmq6ehxASuuc+0XqWRp/xPo29BBVDQciQm/OP5uquX/YiPLBBKO1WO9Tpl
8puf66+5MJagUtBk8QRhUZ0m17lPvfacdN0d7pN7Oyfn8l3v1o0gvmq3zM1Jgf9GOByJaHPM89As
RsjmcAJ8vOOhMu7G9iFdKpR1Q/9t1YujJcovBdizSRFjEj0GflGrj2Tye/DmiemU/Vhf2hfTF6du
SNF5QUHaQ0qPpbxTPpJHZO8hzABmqdj4NqKzT1ePUF6oal25XqBn82bWev1ubPUbImu2fT/bUW+b
XdgjY49Q5CbRmo0fKp9vKPaU26xatmUJSb5OCdbcVTRI9C9F0Txj92vqn5Gbo0e3YjcA3YHcZmyw
xX085x9tHGs7KzevB/4bi7g95dw27LIXKfRw9FxcnuTVoTq9dPki0EQ59WSlQxNiUP9RWwooy47P
asq29Txf1yhDNknzUGF3XcburmRo15aT6xNq3CF2xi52dt2JC6hrzzZ+42VtCGZS9Mb7IzB5i3jD
vCsSrhJhWo+WUz2n+om6y7MUkIaWj+DOX/LbznvRxjUy23pPp8pLlhVQG7bZbwfRpGGmmjtjzAd4
APSfWsOenNN3IOqonlCeEvv9PtTNVeyz07lm+aTc5LopuDSU4a0BTZokZVtriA/bDYlPBi4miiKs
/cQKFH/vJQc1escinp+W6ke2FJ+TQHm4ypumLb/SxnoY7PEhqSBaa3fdwkOuxNlVSTDo477Ay4el
ds3hWVUoxvW5BakUYjpordUFncjnoCSLO0rnu7w27HCMs6NZ+EdZLAnNBDYbw5pjiJ+jqipeF3ht
wES29OKi/v2h+rjeZOukNpm4xHTpwx7SYe/EXXsPbnFYS32fonCIMlih/Sq+sCKGq5NBHdniWmvH
M7aQErNP20RDqh6nDtJI+fmrTOwf5cVxpq6mtpbf1+3ak5LoYx11G7FNsVNYFQWP6RxkXv002Lzy
ejOgqEsra4dtKrLn7CkX+b2zcvOMmrpi/ziXBZWIQxdM5vKMzPp9LV67wr5ZLJT3JSbbDf2XtrHe
X+66lbM9UL2W4igyLv5tg7XfSt80Nd6jVdQ3S6ZygGN8eYN3FPkYGUMF3eygw2IzBeqbFRjLEh/w
rzyIRGBMxa/clNVx1MfnYoqkVyLVdHUjNBuj2OL6RbP/Y1qTTV+axo7dZL2FePaSmm+kMtoNKlu2
Xne10MXB5DUuatVhzjfO1A6R48afK6sTRpzGCxLxmLg8o7RukEdRE2sofXjNTJRI8N/atX1PjeHa
H610Nxju9YBmfKdwiMvJKbEqkujCVhGOCqyJkruNMHmbFsT7QI/5mwZl31e8HqikOlzF8jGX2tZV
8V0JYhv0vron3tfc6ql6EeuER6T5wkNT7DwHh8WSv7ssRtuizrZ4/pqgxlG1gcF79IGhD9LRbpqh
uLPT9Mc4SC/y0uO04GaESzMjhTkk0LXViGB15InGSIrXTHc7FDoafolCIkf1pRfWN3J4Dv2K9kLb
LMCc/YpGikv8y3UsYoyUASAnYowo+FeLNrnzGPwYfTFfjaVLR1fP3pBu3WxibaifSwKmgXYvrJo3
fQgnaOzhYlzlPKnNHjBq1RyeYWW6XVyahSDo2htJaOF1WR9KXOD3bN/dVWl4z9KHp4NQeljosQpT
Na7bcc6HIxPRiUx59V0A4gVgnFPhe1sHinhT0b0bpClOGen1J08ALOSQqBuprdUx6X1ecceYjrNT
7lSu6TtpucamNYUZxaRnho0l5ysDheAymffahMZJT+Mby1uRoI9HA74FS0ylrbd5MnGJ5Y9KLB9W
vFyaR3xktHN97RQ6hojWrrZpmmYbwOMi+WGMGm9OXgRdnSC+GfF74HfdykUgEnGmfLNMd87olh8Y
rNB52OZ2Bc5GCV96oSdiLEK2UZ5V25Xnn/+Xr2Z26DlQ61Uc4KjXb1qMXRW/lbGFoj/4NVCUN5YT
la6Tv3fRhjAqreux8MpqZ0g8V7PgCoBQu/aXJDu3bV2eyLAiBqDWZmyK6SkGhzkqwt9sheEZruHQ
L0sa8fAon2cXRhFHfDgrasbs+HpYugwMcvY3njLNU7JWa9hPyyvX2nrddJb71GvLY9ZJEkWRoaG8
MHADSaST6mV1h+zK7XUYO68iwuF2Rq50C3XfRhWWsLOlyzsHiG5fX+zYaD91xotZ8vz0Qqc2h0dc
vHI3ND59BkWZPmCgRZgEapj1XnLfDiq7s8zDRaBw+vmLDeKwHyvHQ8bmku1vN1Zkcry0ajkpo3VP
nEpp2921tYXUq8Mbrr5NI7KjJcA/8+wQUcvzHDP2ILtHPnoOF/tqIkOdrAF1nMz2WLeAo8RckCyA
yzQkd+DaXiROyJUupLljd4qnR0Bje4cL+ovmn2yXXMKvbLiJAC7Zginydt3k/xh7fsja5NKUVNo2
3CtbodJ3ff0ahtjeSaG9jUVOu4dVdRFZFW5g4Ms5gCaHaHxf0qzsD5bfwo05j8iU0S5qMBNINye3
3hVlawbawPFYA3OHA0O13rnfuwzJAAH+0y5Xy3AePHc4axBmZ4QQCPl+OAN6LUJIdAOz7Gg5byrW
ttY6YIRu8o1nZD8wZxQhksAAfXMf4qYYNqaxwIsNp7T2bqcKl31OTMmm0VWIe2bXm/6dgrBT1eSE
fubzWOizZ6UTXeHM4kLlM0DIPEwEE/hstVfG6BNusoodjRlDeBHmGoUMRlR8VY1eiav5B0sL0z5p
nsJY91DYd3FRQ6rO52ZJd7ozKxwH05Ns5merM69iFF5722jRzRbbyjDSc2oVe9Mr0x0Fk8gmV4Iw
YBwCkx0oAqb3SPa6tmR8CcfV96OZ7eGfHruMeA8mR5RcgLdZ5m1pJvhsjZW4EbHXkVvawvUR5LP1
OEscuG51Rlkg3BybvXGYJmRapiweRpOoDju/XfhiqC9e447eHtT8h6YHTp0hDzihAhNnyGCFAoIt
0mHNy3g5VQrRNDwXuQ3ZjhSINyXdK2g7+pDLN2FftoKZMi6cNoFq0/3aWR8YVMbQqrUnhfrKwQst
WkxURlE8c9o+tgZzVi8dnhmV9a2OyVKp3VtsDGaYu3a4rHU4NdqD0gnBcCsXyWGGlriVgN/WLe4u
SPS4vPe8+qXt50PGLFILfQ+Mvu5WOzuPuoPEJu4vdqGA1RjsSeUgwf74uHTdN6cwP5x4/uoL3JWI
1KAZCHiohbQI8CSuvVp86qlxH1VddV5kGjVufdQaApFRbFhRnhXkPAzjfp2cp4xNPipl7IcFxF8w
JzYcfFo9NmpaQ03FMpTVB1FD+GI9TNcDCLrRBSoFZ3MmHItahh907PaqXW9XIshzy3kcRfkw99or
zkkEcyDmeMmrgw45JxsuWEO4zDJWFg5r8bkWmiB4ZzoxoT8WnJxRu9ZGgKPsOkdgBPvx0iRP6Ncw
pT815lKFl1caNuN2MvzQs+2P1Gi+iGMwwoIUtLliQEzHl7wT7dFPkiSCI802uWyuKH40N7rh7vUa
bQfRKwxyjWaWUdeaY4QRIbCbogy4sDnCLfNMU8Kr06wtYxfGFzx+lxW3SreQbUOYqPK7N8dNoIvv
wtTOo50fjXTYsjPXYacl20si0dhgVTDvRpEfvAEGr6zzD5T9LAXW+jIWt4vNO5t5iMdnNLdBM2vn
xLVO3IcMyEb74UqcIeOIIp+oMXP2GIybF5sZaFy7syGtKYRovV1Mt7kSenzwuzYh5sAQu5ULo4md
JHLwKgRuuTwayJiZaaEO+6u1umiCPXsrB5tXkv2/zEdulsI7iyJzrxbNfsjL0gnwSHCi6c2eg7E7
mS4EYeeEaoj7E1vbYaULLgIm64LEq7eWK2/a0jtlNrEjnqMO2nwZYtEsE62xoqWJbwyKBBBGBA76
4rBc8KWkQ/zdor4HfwnU27A4QZ4u1sEwX8Zy2WOkyQ44kt4VJ4Y/BH5CeQ/T6bA1ljrZuYqh0iYm
yed7HRDQVumyTafnCkv+NiYTe5tWLoER42vRzdeOp852MnyZLQaZdhEQSMMtaTfWNekEmwmeZudZ
LEx1me8QFTHjtQanVffIA4p5SgUavgHOoS7bgsJcp/wcOX11YTHVPTtMudXwQOJMrT9hHp5Gb+dU
+hh1HsoFJx1ldKWXF1+VcZIJiXTKjL87JAKwB3oqlON6GBGNQV/NG54cX17uHnyf4FwibKAkBXxl
gr48wO3HPZG8EO3yuo5wclJv37k40nUlMIDpOdS9SmdjmyO8UIwy1Vfj+lezmfjbyY+0YjxWsX6u
FtsLjaFGeW2WRWit+l5aqbVv0CNla3wDyf8JOJNw0bFrNb7xQrXQppr4eWZUD17HIkl41gA+Fnr+
tMV6z8pQpc/pWDDb4ngIx9Q65D2bYYwgMJCtNgQW3g/EX6+EQN+sTnHlJ9LbqOIHfNdprnH+eVbn
E6mnZdiezDeEawUKVcxH5IXdlbmjA0z0TONaSrVa/H3Ed7ApRAGBae2lXhZ/xeb/S7DrY8NJV/0z
yvoLMnuVfbQIDX70//Jf/X+E3wKuCqDx3wdv799zENr0vf5H+PZvH/VX7Nb1gGgRKgtoKgQul4qb
v2K3jv8n4VmuedEsCx6wl3zrv2G3lv4nwzBJJyHdT+gmIMLfsVvrTzphGr5vW5buGTrJ+/8F7Fb8
J+xWEJmJH9LxaGZ0LddzfiEUGl3OOKD7bpswq2+yH0h7keQrg+wxyg9SMgceK/QRg0VLTpHPxESU
IrvOp4cezvuhJZ2KSuG9IRZzP1rtu5WZ67EiAyqoEiE3NBd5bNjxsPGS4ogujQFMWhZIk/9QmRm7
IhqQYcbTbX8OSY8/xlc8A2VhRzMPVmzx/ncbsvhTRyVNBspN1lf5eSK8a4+1kWQIbvzjjFeBAzK5
asm92yRC147umm/IdfGii8YxwhxvR0M9O2QCzNnOG23rhE7hoLxSnZK4Z0d1gMNWpbZxkYMEoAi/
SnqkavFkNjcU2PGER9eOLEJwUKOnvp/KieCUVHuscQBd9VPz3es4WGKs6tvau4jKh7V91a5TZ+eP
wr6yCWLACkVdXW3V7blM8+EGyhzEUdTmd8OXuwbJ9waZ2Bw2LWcW2os46ghPiHobsGNK8vGm8GBa
Rk9dQzO7GEisN93LQBibCXyb4LazjkOMdcDs9z1CuH6u18/c8O6duHL36PKMY7Pw/XvqdUSp+WZV
OoM8VQnPxnBA+2KfK9C1qLNt5Ou5OR3FuCCtmMSpyPTvej9Om0w62W089a+JyFVUce6QcThTD7U2
EWK4+MB1XgZQBfG2REpxI90uxhviVEE68sUkNtpvcSK6jXe8CDjOue8kO2pmlyNA03cWzE+sC4DR
yjLDag4lQtLSmvx3LXN4m6UTMA81FrkncR2uU3212L7HwT29mRjuT4XZnV10UHVtAcOZuJ8YNb28
ely067ESjFtNfWe3K04TYz+MQju5w4uRKDTeZdqF7Q3CHzPK0DzNuMJ2RXbpYpxe0tWFyhfU5bDI
eGW59yYyBnQ1pVu2lNfJ0ZIjRv6cEWw8+zom26q1HoCAumiYjP4wE6l4U/stokxPYdezlnJL6tEQ
rfhELlET1R7hEDrEt94BG7cr0zqV/jyGK9/j6ecv6JkPUpJu0mUXWZIz3+p4g9tgGnGdJWOdn9Tq
vnSj1mDeKJOzFbPz9Emd3VfI9W2pfXMRfzxnmCESz5b0KGc7R1UEceqfgy6gVzrbDHyhZUdQ1AFJ
UvFesHV9h6b5UO7I5IRBPLhI3kLyApi/bTmGRueKe1YV+74a4icrT/Wzl9r2GSvgxBu+1OeyIdEu
cdN7wjBu07FOz87yVjb+dYuu53WqdXmdFQcJbmC5zfKV99kTW+JyR+rkU79m8slNvFCs84JzxiQD
ql7GPX7zW2Q43bmRPQ/KIn3J6qS8wV5OrgGwXRB3FtlFLe/iXA53WR9KN83ukEwbW1+vtG2X9UjO
VH9aSvulSNbmVMayORmDcTbzhblJj91Q6vZ0V/a5GSzaph7o5EYR34SMnGU0DD30zpCnQKndGuYk
Qp7rTh3tQRa35hDntz//zwOCDbOyUtuff5YS4XFtlgnIJb0VN2sKBLEqYz2xjZOk78v3GbduJFzz
m2f2T7i4BdqR0rjShylhtoi1g0S7HpLM9Om2fhwCAeG+X8VDIVns+ja1wzgBSyi+NWnN5iUBKRpf
fh8Soch6A7muMGZGnpNsrKzCR86dezdL12aAvl8Bd0O7GRZCzRIVoTL1geNL55jlrMtmc+2lrXE9
9cvBrtrlkXP+0+q0Q9tbElWizRI+mkzbArzdLAhgE3FsbONSGtc/f1n11bhuvNSKDFZ4TcebRA3Y
GDAkESHfXhPpLY/AInx6vczCGcPrpYKwAlDQzWiVJgsniD4nvpm3xz4rqn3xnSib3fS/iDqv5riR
NYn+IkTAm9dGo33TNZ34gqBECd5UFYAC8Ov39GzE7gtj5sYdimoCZb7MPBmG8+M4ze6ulZ2xzauk
yrdlBZeDoVa/n8rhwGUn3DMOYWyT3w9MIsUE0JXDiXt3l9wXMp7mRHIUZ6A+DHsRussZqoPa1Nkw
UrpbdYwF0+Cpi4ihZxmExoybMPA92m7K2boZ5XKqilpxJzB28E+7AyO/KLGzMwuBSHovKJNh1O1j
kAHgbNrfc0E1p7NaKYG0ADRpYQzPgj+Ce/F0P7FGD9MdNFDagNzzdfoVDsO7dGfgqybHbNJC6dbx
Nay7gAXJb73t5HLvjPDhYs2PygOG3wTJx/z0i0Xt8m8O1AD48tZBhYucvagFPnZUEnr2buTI7Ncw
lQxioKAntdMjfi6dee6c4IpJHaBA6LR7zFW7qsAcZ1Zj8VTnHL4dJAOMV84fh3Gwra6uzLJ9qpnr
ALi8VIb4sPH5nYKutXy4RYCu3NShosu+CCHag0uo7+yCMT1hZYgHHOPX/76MvTtc08yuGQj9NFVU
XiI8doPy02O4WnOsav0PwS6NcaXlv7WFYtJ16iiw3W6DBs7nWBbpcUJunVzlXmq7AZnb1G5cz1P9
YAgnnt2A8Hc5evsUYONtThuJKiv1T8a3L++F5PQQPlW45p8bXgNDluuF54e28ibnnWwMknSe4nm2
tBFD19hGpWFc7rnmq+PU3J0i46AJ/sU5y2cyeFl99Rqn3HWkf7na3vdYrNOELcwWiYG4JatZc50w
kcaNEr99qLxxkZPWCuyUMOs4X+uyuOatrGFzoOSOpXjwB+0nbTOzuq9hzdYHLzZyoxjiG52dvfou
SEudMt06F0BiLHVYT02GoxeHDXLKo/fRjcg9LCbngVHdPMM+jz0/AEOMAJZtO148mLhooPWpgrf6
osIZEKlWe6OxzwaT57e0oGM5u/d3piOUm8XI3jus16ccxz0cV3le6JfeGOH82ldT91o/T7asEy+z
2ZMnnx1ObyOp5XvRMTr2XYZcf6qiHPd56ald1eMsZ234WgJwZNrEuLvmfy3ZP/DLFZD9Miuhl2vE
5rarjGYP0Q2Mls1cMWzoyixs5K1xRKQ3NMdZbylupddAYJTocvXsbObCnU8TdI3Sm9EBiMjnRdSx
VqlXyCrGBqyV/rDz4NwR7N63VWYepecfyeF5vy1bNAzhDXGkPh0Ui2S2OafUBFmR8J5d7xb0+rse
FvGYdUQn2ZNb2/0AxHnHBs2PfiqLY258MLypdqGRH+kV4xhW62R1wBETcUvyjpsocmGs64nUY9Rj
nIX2SBAd97UVmtBQgDFvezQYB9bippi6D6LNh3IyFCi8+sDRtzpA/dn57lqd/EL9dWb/JWTy8alI
lnV3di/m0I0yZ/NQpWq4Gqqsts4wfS2r/82GAi0L9w/m+Tlh9DzwfiDqCDNgxY8kS7P66iMdbtZo
/hjmQUJvmDm3LZq6L3evWMmZKRegWBTlbB0GiUzOBvOzhazsX7hPbBD379oAI9lQsfzDGRYvfz/t
g8F5pVw9bqw7kq4by0078cULs2U3OPptnj33aY6aH9vT4b4OWuMSdWZ6aYrXrpPrBUKbSFxpLDsw
Is12NTr6ifyi3jVyeF50JrGck4ktQDbthMbSzyHGSnhKx0f29rdpoqq+WM0nVcOpI9a0UbPrHIN5
hkW2vpiFA2mhNbNYlFGxxYFqbL08mk7O4psnuBaa7Mdu6dT8rexf+E7WszV1Wy8zUo4xrUzusJeX
NIekaVb1MwCbEEcBZ2RZRxBEePJ2LuNU637ww1VKH0k0tHs2BdtjXmHWsOI4fNSJAbCY/G0eXRv5
t/HEfAowQ1B8bpxmS77W64xMFGIGkdIXVyje711m8tSJFW9J52MWCHLgTSv+gGqiEdqR6bWOytdw
zInrisg82aQ2ovnvBGLi0uBCiVvhzMlk1d5JQbKxFckyiyTGtrakzUzeJFfMpYRo48Vsg9d+lZzF
+3oFj4lkBXPizUSn9WbFRN8Zd4MeXrsUWThcQXTXoTLicSjyravIFM0FNIK55S0NjYzDVzCdBw8U
FEY0FXcMdgLi8AtUayof+jPo7BzbOyJ7jRfjESQFapueEemcKxGl6UriEFQJF519o9RKMt00jgH+
mKV+9EJnfs3kXoEnOUBca8/jQO0TEcnmEBXuS3m/HGT2VN+quoIe6KCcO67RbY0A8ASALqzgBfYI
hznxLsL5sDFglt8+wYhHCRC8HhuC6VyDpTqkq/rUQLOuOE++gKugyLv3rqlUPVSdPT9MHQlCsNKx
MlvzTZYFj1i+NVNrvLldCC+wnWsOVKRPxJQTAcECwQe+biQUoefeYk0L9KKQYzgkcSCerjmPFYF8
gXRLJqIq/X6PewusVgCkNkWLTNYAFPlS1NEDx7RQl39S2LQvYyarpCiLjCiMxWdsGxYnwNK7isw5
pneRvLJ888XOo2PZVDccFu57zT6QpN1SMbsOt27vFs+ZyFimfE+dGSyAhOB92dmgV0+ySRdeQm6T
MiUJ4VjldBxHb3kVU/CW17JJVqrKN9rPMGBBCot5wapz6+nvycXxVIyFEVtCu1djgmCA8Jdts6ge
do7vzvt14OwGCZM3hzDcntlBlpQDOeU8YI0wRuuESWvY1xUD2cwA+Vwj9PzvU8JsjvCUeTQhcui1
fhVrW/3pvZeobp8sr9IvLaZXnCvIMmKE/LX6gbkfC1SEteUpkeCOseh/l9FdaqOFa6MLn6lpnnoJ
axIIX0k6w8iRStPmvKRknBvrPmSv7L+etD8HndUHufjtR4klq+ScFy39dIqEiDOPrCP+gCYJRnKW
01ztBlU8k7qak8xGVbKt6mQ0zXXxx39iLMHpi4roAQ/phoTBRRkl9gDS0sSwgmMRcAuETwmGry3z
ONvbJvb7KkXxAY7HEYSndtLjeycmcZqis22AwK5k+Ie8/w0IPA+/+acfjCYxyQCnkznvWBaPuiS4
IjqemBnn2QFs49sYdgO2M/geum8hLzX+Hx/Txs4P2RXIiDt7Yq7w5KgwhxzooMs453WIJwsdTR3M
yX3I9E9XNvIQ2folBaMOCOfDUtab4MC7r7PwyXBR0Fs7P0jH8s7F8iKCeT0NpcNgx+3fdF61mOSt
X3ANGLynK96qceTbYU5IhQo2ILweKTw+LKXTIFxFz7YaAFPC3MhW56DcsY1NrDRQKMzwvDSBzf25
mG4+hqutV+HYsUTxWbo8rnPGgN6265ho74xFKpgvbYd5ry7fCvN+JrfHhpuOJGc+Ogd6BUiqRKAE
xRQdSk7YJ3XyaqYh3Kn7pO5tjHw96bUIZka8BP6htfU7dBFn1zbE6VmC8Pn/GQaLFGmNbwvP/Y6V
Fk2IV8q1+71VZH+CZfnGQWkmpsuhzacSovFXc5u2TwLVPg5zlT+5ncS9K41thPyysXwyylYL9CRc
CPT3hiKA5ryglgRXh54XhNRQJ65ZGMeKm0svhEekEqDE6rK/tj6eTJJi6pAyatyMPgnc0ULIbbve
udUAJxEjYfOOU4/NIDMP3EedP4ZLhjdqiVFBlXT294hd7M6RcbE7kJ4zR2NPQsbvVzGf7XHgRLWs
iv90vBTEp3azquskaDJnZ6sGNT0wrIORcm4QUZUsEYuNEWINGbz+iDeAKaY9r5yuZMUMHUHeG9s9
uPeNCYjgNhkGAH3Mgmm2/KhgFAftrVNig9ygixxMOVJNvkmLPH8qsaqTEus3wliDxzRyGQnBVY3D
oZXnAm4MxAXmhqntMSjcuHnznWb+yEW/Urt18R57JQ5g7y+lMdovnU3C1XNGXlHSWclA9HnjEIDZ
1V71lyTleLL5uHBEzk8M7frHnJHOK/3oWZ8tbwSEO4DkWZ64usu2FQOurWtMwzEfo0dbh97BY5RC
8qbA85EQPM7/ToGcUFNb95bn5boL+nW7eFWZ8HLMT+0H2aj1BubsttIkMXThrSfjNzPJOIa5kQwN
VEwbWyPzvKHCYWVx5Gkn+yigGphtVZ44p4xxTYz7CMqaVJ5RPYgafBcgk1tvw+JiQ1S8KOUC6maZ
r2px9CGiVTDGrfBJyBKmT9mkexYa1VXPsLX3HFaQ2dDdfNPPtw37J9i06XFu79C8wAUKymq6kZE3
7QjHhlhBmZBYM3Faa08I/0+np+Xh7ubJgiplToJBJ1jslQYPsWOWth4LWKQ13l5uM1BZOcI99fl8
mhtEJ1KLfhIYb+5iPa+IMnE1zCAR4SrZB2l3PtzQdDiWnv2Vt4KBnVMeuPQ+D4GBjwcL9KZa/Bko
4vAqeMjHFVawLJwZ1k5z88aOhCaLwTBXNM9ZWBVbz0SSc4qz17ByzrBqOlnu2dcxAPvTzYR/AVWp
RXld/f5arV4sbU449dgw//CGWOQiu0xhwEnr3Y388WiCoIPMKxLTZ4BsrPq4Dva3LCuxgze6W7Bt
xtBH5X5dIRrJIDwI3WDVKdJvHhEipnbHwlvupa2tuAjcjIqbFL2xVXdyk/vkSj8nPBkOx2KN9mR0
7UPW40OTasSKRy9Hxuy3VNBJJzO4Jy6tJ5DtsZQ57qWcgGAefOqefZWBcgKjKD0NgXiz4R5vMTpw
v9QOGxbhbbbVg1mpKo5M+d5D14kUyGE/+Df22Ue3AtoeBo8h8bEgkXuEdWwkqot8NIcI2dqBPjhb
/1yigqk7BVu/s1kgVgcFopq2dFfze6TntTHpM6lH75Bn3AMLf9q2I2a0UPowAi08VQ01fg5kTZJ1
NibKsN6NAE2eteUc77UNjjcfQtgRY1f+UpNNsg0PDHlniQ2xXu6UHGwy4GCQ98iMFiWdHY4dfMo5
+52GKV5Ww0wTA2DFhiAdCiEEtgJcXdwpR4CfKsAuGWLvZN0rMO76wJHgp66xZWvHgxhdhHR7FD8C
PgTXtRSSm/tT/faJP1bspya4/tiwo79DZr2kJnMVtwp/LZhHmNRlm5m1cJm64LFr0285UgeAaLTN
lDVsLaVK3jGuOuAiLqlVa36qOuDyxbytldeZNo/AhTAmMkC6PcjGDdP0iWk6UtHSMSplPqbelRIW
duuUpQbGYFYE9V6bALxrQ59Bm4WHSg8v8PvTPmgSDolcdxmnDk5Z0dTF9I0s8KeZ4WamoueA5W8X
8JSx73xrBxOuP/rwmk3csgEWOjONnnE9/hu1thNZQi7gSI+32vKT6FUWsj1xI1EmRTDgva4607Ht
EqJyfYyzqr52ReBQYY23ZNTHSpWSJ8P7a3sgilpv1NuhV/tCu5p8A19KRKfs7kkyc2YDDRUNBlMv
IGv7svg2mGsvllefg658MibRxF3k9ltOMb/5/V/Vei0WlxxnaTE3xVzvD5JkYxr84tb7Tsr7Sfk8
aeBS+gRTOqZM7Pla8UI0D/bAUzEFFWbVCBc2fotYG57mMG5jqU01CXTJvH61xqvFZZBMLz8/Rjw/
tp1fagCC6QefadaxotMKjRm5n2MOxodx4AFKSwaW1kyBgu/aTCyr+WD0ZkCaNOfv5pOWJxTSxq0T
vRG8/hdhgoqC9ICaxuFCYCD0XS9xR2vfOalG7siG2HCaa2u1E6Scl6mEiY7ba97Q5JxuphrnZ2Y0
7XZxylOhomcz8Ham2Xc7805c0g7+mK5l7mGyDxDEXXb+VFVb2TDJnHV/gH2Es98h3Yyyj12+mQ6p
G/BDKG8LRprsv8APTxgjMr0tuzHqQQGd2wn3ACc4WA/81akW0gMaZN8FzytWO7YDHk99L5iS5Us9
t+A3yx+bcafQXQpsQm9d9/7jdCQG2kc4rC9K2/8ar/yh5P0eHigh4wmKXLzhtxfVG2PKAx4gbjiB
4X5xVM7OoQLsa69AcECTbHqMmVgPcfUuxluUbc0x/aE/7ZeHiEGm5Qef94D9nuhG13AYcRFiYx4w
duO62bQpKqQTcXf2jKGLi+4JfKQby0rcyJeDvgqKk1W4z8B0y5h6lMfWZjI6kWXBt2+8T370Gs3i
6vZ8BFkfHQuA2dulhEJBicQX8slLWESHaZ2q58CEFdwpyzvUVnnFKDfBfGIOWHdiNyq+vWNEN67O
3HGX5Y8r5ZvU0UdORwyQieLVB3uyyYslLvCtzBmuLRuHtje7TzS5h1v66bbCq08gOhhv8QG7wz0k
rNI3xBwFUYKoHeCNLSc6fe3m/QAzkwVTTImirTEIH2wjekX2Psz1g9vhI13UEeJ+T6NVpjduNCsK
hZe3yiieZe88CEN9Yq8f4gwjY4aLeuOS3d1Ahn3Bi9qD0GcaRKNJkt8HL34mLxPssmtu9ucIxGoW
SnH1gs1sKOPaGap98Oa2fOjPkHHRfUOAuh5co7Js2BoLUCoUx1hXP8DaKPCf+qAaKn2Opmw9F9mU
7WnA+NuHuX7ilf9jucDHaBX7aX3rMW0xCjZLrbckz+rTOHjcbcIGrICIOEOMPW1Tgfcr739aq8wT
o+9XLspOMnq5PAZBPZ2k6f0g7HwoWzk7NOL+o9YseRGsxaLhsNhj+94WnBTisEzhhIzRa99zniPS
SElUWuKUyTyOYJbKTuvMpX4VNgZw7u8OQkAFugHtrwoPxnPlWSa3ejdJyTMlUhvhbuo9+xoxwzb8
e/I9BE9WUHyJmFZsU2/kqMPYLbe0vEKUOY6QWvL6ZwIFvEfF8q9XykWaRCzCvdYy7bfKG//yOfSP
GBCGOwVkhXcgNVXnnpeEHYYjJiOMUhTtCds8JaKOIBIdYWHAj70/boQdVI3wHjhEFmn/sOIh7WEp
8JHFlTseh0z99a10Z7T2NwDBYwVZ0e7So67Tq/lPAYTBEP0YVITZcFl9FgA/5/TdSzn4hHNiYUWM
XSBgUT0mUhBtDwGrUhY1nj2FHlcq60Ts5Dcx0ZGp1i86NmDNjVi/YMx22n4YVoakjjZ/+1W0Yjbq
yNPPOUIM7Wz+myFRxCW4nU0doCUVgE1rI/vnC3k1I1S0AaTdOCJxawfrXoHNHv2Z7UmBQq7zc2b5
7ywOVIaNyFZRS1Ix9PcLZ/Nty1qNIy07kUn8Fzlvxir+uXNFi0ba3H/KK/bsqPKujJE+1qgBpVFu
3RXMYjG0SWmV0cYPXsCbyZ3hmff5e5WYKmSPwsA8gIfIjSUJp9v4HUUIZRTacD6Nev7ukZ4OPQI1
3pfiLPpcJnlIfUuQu9VWaOPVJdtymHr9Is0wO422+ORSnl/puuqOQGkvuR7yWHOyP+J3sJ/NQRzK
1Su/ajjwk/NvCRiA1blr3ULQVQfKO/z9WHYVFxJSWDmMy4uCCReD+pqTu/tR9v30MqSotKWab4rh
4GU13F+WyUpSIiptR+4eccvp5zJPhM0gvAQ7x6uwv7mgjsE1oNkJ8eD4JE9Ixxc736LvSCPt3VO0
66udul8uxoIzFoAUFzDnrU7VCuyTt2z7rjo1bmFcXX0yJg71PF/noV2B+FKEdA6sdR+0HcgnyBvP
WE/JEuT9jreNfZ4i+xgDZ/riyq8oQqUcvLaOMbe/W06rz6UYul1RRgFDIcM/WXgyYfjaD2kxMG2u
JfRcbKYJyGTG9nRBnDrmIb2tD42bj191Kl2cjeCN7AULrZ6bO2tqmfGOtqzmTTTuhdfit0lnbjbj
374wHArlgq15f3+ZqKBqcPNDUGN4Cg/L2uUD9Ae5ppj9hDPFvaXLHQVobGEFNT2wxO2tFSl8pPeh
dl17e7OrriA2oWzo8aEE9vykA6RlxR6bdFZ6a6faPwQB9vAo4gSC250wGHeRao4DuxxgFQKj6EPj
wtjjS1Y1nSL0jkXqgo9FvDXqc+VNDZlQ9+jQD61Z/U4rhrzePTHaEAEpa/nVQz0A8+cobme5fm1r
jDejkwhpvrWm92dNw4XbU/luL2mLLEicjJm8B/FeDXu2Y97Huase22xZQS21TAkyvz+760IH0mpP
O2jSwS68E4v61sseSjc6t2U/YFYuxR4GcsHwFEwQxy79qrPgkvv6xwDpdjBHVC9rdqMTFCLiEIok
aTFwfNtUYOK2Tsrm2nO+39YNs+QhYDcBHklLErYIgrhI3nfMeFVnr2xY/fNEFc0K1Ox1Xnd6iH6M
vK532Zr5AChn97hKG1FkCaetaFzjA/fUoxpbj/IZ1E6ns3fOsKh9LeSyBYjcMvIP9n5wR2M6mcCc
uyzcdik8Mg1O1WUkbm03WVwluWgTVfuqshafgCL+Ab9c1GV6rMbK3Six1gfDulecRTD7U4DTZR+B
2F0MYqpV9mZEuNX8kQqlsQMjbYqHhceRrH4dxbbJmGshG7ArRqY9VIufVZGLU8kquTGH2T9CdRtz
zm8iksY5DFLvGI3GC42T1mUewY6ZsjkWk6/QdlwqFiwXJ0Gl3oM5SDdK190jZZAb0wq6d9k+MyB+
MAkgIRNd8MCt30WJLh5Bu+4HuyDNMTHDVtwAUrcxOLEUHxD9mI9jn0FDRtzhPd7pZl5eLL/kDJxh
hjN8ez95d5s5gtz98C7pN3DxraK6jVVNMQW39pX/O1CV+17jQ8W7VH7jbCIuGy/kkF4zLwJX0n2F
o3fFt4qU7F5HbzgSHBcP6JuwXHpwxXaEPFrfZf3Bx1qU55/TQumkKO4Xr87eKE+VOzF3XBeFne29
Pq1iICUwUVqfz1UQEVIFGWGDmyzIqfQAz4r2IausjzkmYJexGd/D9S+kGxInr0QcwOg/5w26XwCS
7uybH3MbkDnsHZ4XV7gHq797fJf6IZw9uRnFUj0OhtjS/FYeebuoJWuwQHg0UpuDvRwHWXuHYsin
B5W6b8Xo3KqiP63tKv9R7MFpURgfpqMfx2ZpQOpVPzU1FFth+mcUNROUM1ghkJ/j+b8vxNdvncvO
orApsJvjaPxM9ZSdkHCgten0yOE8e+6a9a9DYN0s2vxXLpoPKiTDy9otl5mh8cVxna8AhPPnsDD7
A35zzFaky2wFhZEHWEvYxCDSDrlC7I3uec4+AQ9EkmnlEOlJrtrFSJN0yOXv0aj12SpRJ/pWPxZt
+Lu6sxtr/6vHq7/RUGqYQJrdacwZ5/Q2mSE256dpCi++rY2jMMVjD+yXFDlOoknBZAMXtyUMWIyN
3FUhcrBbrSmk6SHfRrNZ7oyBJynAaMMsjibfFU3uoV3pC/CdtwBXm58Jli5hPoq6fqOXYz2ttnoV
PmmefpgUPrmPEL0K7ztPkMu47ArDxGLW7IYfDTvV1ump4Iyy8Ql86hAHv6UQ6y1dqDOt1/EdbBvt
RvRnbDg5q3NY+g+e7LLDGHnbDAP0I8iC6vG/f4KWbj7YDaKAVz0gY2uktClInKHeYWwL4sUKhtOS
AfNibYHlSA3HPjDG4YIYtoIXC2ka0SRzbE05Zk6VCbaLaX12zo4OE7q5QUffv7Q+FoJ83qWzdq7j
+mn0+foLS6Q41DN19KMVehs8X1EyRrTL2RMYc2Ehmfz3r/T1jRc/zX+QaxILV8fXNM8MCErigGxt
bez4pJNsX94svBCxRT/fNrRRXtYuOjG1bG9Fvr7WMuxuAdBdYDDzKw7Xdk/qYSI8pprHfgBenO4b
NuhLp8d1V5uY+Up+4o6o2SlPg+bwd0VvvsHzr65r4XzR+qX3GHTQG7zDwFJ6CWyVX4uUjX4Oiicc
V3TBkDACNIeQRKrlMRLyMQ359eVjO70AknySUvgHa7OF1p3v+MNxJt2bSfw+uJP8cXkE8LpIb/Je
jOjJm9oVktLNlqADryNlgNZ0wkGaPhojXHhwael0c4MUFGFY8gQSDbpMJSEP0cvfnc9wXda+sa/H
AQR4cHICtrPIKNPE8VfnpV30kZzA7zQzv9wGVCyZLTOxcgC0LLYVlMB+V/pBgEmuDfb5AEwK1SOe
mZmw8Q4fmd3ISxfSoUkkYsP8LdsJAsYsU8xKhPnutMTMNF0ERzgAOVcCnJNV5lo4F+81xRZaPmOA
Sa1+7AxMr/JGfS1Ldm+DQ2mq4B0yUJ2Cc4M56kjf0hGMW7E1BsiIc+n+XnNlX5UxLpuPKl5N36Jb
rx/Oo56g3WLlzLlqM5F3AoDrQpv3fBN7cCCY6gLaK8/c/M+K5fGiBpJ1fc9qPVmS6UH08V9uNHOW
WK3LeF6fA6eBYT13hEXGjrjpCDQ09fAh1tZMzsb647ThfCQaF3v4TC6GPzxR2oErL0T6x5WJaoUY
lkRuYz3mGGTNwb91aUDZmh6XhAqaD5C9yxGIx49zP6gs5sQXF7uRIh3XBP7AqAkCBRnn8jSFUUtR
TnekgAf8h6PMHeLFSEKmgcPYB9lR+TDUgtTOt9Iz2m1PjG5juDWrytgcB2a1fRh0NzvM8DF2+lDM
XIZs7VVX91eoJ7mnE6bdw+nKLsP/fclod0iYQzixcn+1c2W/MAloTyypd5zHNDxk4myhL5wK2/7o
xwfH4xCQSZkdNf/Jnd1aLWmVTMrfYRCDliWihX7ndA9iZz60dRttc7/2jvL+0JhpWkIUgOc+0IEx
FgPnl4DiDn5/blrj5ki9eicbVmZYB5feqY5TP0YbqSt1RyjLcy5cji41cGYFR2YnOk60s7LCBwl8
FtOTSyFh4Lt79ERK/yYKy7lTbilq6HjaChf4yDZ4oZaR49fasVvSFOmplHnHMp27uwVjGo37pUcx
0JATZZKgxxkGI6ScpDEhBxQYtONFE7wJPNLIAb1al6WziMjl1GrtIu7ZHKl8WnOn5U8GAAUiByYs
yatx+u9f//snz55/jSoMk///n7op+9suCltU4+tT4cgnf/qVYXw6ri7YZqeTB2VMjBsooXCo67ng
qSgSPyt6jFTTrtRW8Ox1wS5VZfsIioCzkHab21jZ3Pg9XHmFt2doTHNfb+3pFubcZV66lsCkEvKt
j8r0QIyAIp+JLIEMPoMUPQDh8tKkU3nyCv3Q4JXbmDa6OjYwVIzaYFUrGeTmnhkL2b7WbUgKypL1
sRwpFYPYhVXZ6qEqoqGaZbm1NWYPmRY8ydTNUQlKui9YQntvzh4uLErljrNtpTQ3Zs427Nzupcyr
/mWS4l+QZR+lZcBH8eaGAyJdeU7/R1PQ0ZFnPlAuanP4JwK69v27Y90PdB4tOpEicTxwipF4Sw3/
unLWOw9lZt9HMBEJ/PExVNp8MprafCoQNC6LYoacFucuIpnhsjftGA33BCGLP7bHCUmszicogb07
ZuuVWe+uAUSCiyzDm8D3ACZ+jNhluMyuYitV5yUVTo/nsIA5Yqb1uB3uJ7eyEZQiSusaDnP9QegY
C0pDk9Xg7FB2ndhuG9ZbcN8Pk8cSO/RrjFCXaDzFuNVWeRKL0R/xK1ApS3nCiGH4hTDlKx/fRIrT
AZjVUc7ajzh9s/XD9JrmVx2a5bFJW05YRs8SYLY34d2ZdhQsqt4cLuswte89kt3U0lHu2sg762Ca
TB1tm7NSnj1NqPWsInN6RuP/YcziJRT00RZuscCOmdU8GO2w7uyGsSs1u7jo61sY9EZShtFxplz6
GYKg9YYh7wQroNwDJIf/TVJDLOtrlzV/7tjlLWeZKonU8F6kzfcK7zbmfHde/GnYyspZXphnAO5u
/5rTvXUorLLDDMI2LpZ1frEYJxcMKC/MnscDHn0W+NlnU0ifhjn6LSpdPEfiTzHhXxnZpnZCGM9y
+coVbfM688UhiB4GibM6kAjAqQ6NOLKj6YPRmbdFwqT9JR2/lydDYGPU2K01SvGR32K96bzwa/aR
Yhm+xpQq1Q9+ZH/ipYnL9CYKiKXKGf24VpjZF51e+snCSMCf75pD8SQrLiWG5M0ycDLNjbjn3X2F
6wlu+mSsD1r1K9q18dU7ZoH3AsaKEJnx5AFspwKmN67Cqiv2pgLcAt7xrec36XPJBQLepcXhrC2m
ndHk/ZOLB6KxDIuNi98ssTomeJw+Dsvs5cRj1KvUq//sMeMG28ElO4DbSZlY+81t5sAIlvpKPGGm
L5aHDN1gNsfxEddqs2uqUG0pE8pfKKLJ4AS15R79oBnd9YOxNfq7y2hOUwaNBU1XCVlIKDBWfc2M
WTJbQ30LF/wEZW9EOHIjkrNhRZEoAczfuMIOJrUE0SjlS55F4X6yf7mVFezMNfTeF8e9DlGHLR5l
4lGzAVGIMx+Idw9HHXLs7XC+NqseaO8K/tV+QNVX4a0H2xV6P7UTJT2sr2yCfAdbjUz4jTymEo7C
02wdjp5HsjTX5RWLc3XN4UZf3a7lgxCsoKOR/c0Nm64XJ71l3D5jFg/IvgYxsf9h7zyWHEfSLvsq
Y7NHGdzhUFtqTQYZMjewSAWtNZ5+DqLrH6tq6+l/ejWb2aR1VnZmkBGg+yfuPXfwx49ylP59MlS4
rQqe5q/fOuNobH3qsSUmArYPfLcXSD87xhOOe2+dbVxB/FUrvShCvCb3ynbS49dvbKZRJ7trF1Ou
M5cAPp0vRiXcBWEZyUojpHFWZqCsZ8CsVsKjuuauYH6aCtptGcxU6R4doRzrI2NpOOOtA0lWG87d
/Etgkizpp8MzTQGjKNSpW0kcD1qDPXYTca9Nu30kxSs39LicgNFvuaTiZxjy9Z7YTRAylixOVqN+
F+xqwLECksq6B5g8545CtdbQLRiq5xJKy/IRRPp4tvrsHpludjK64pPI4P7O+KoJED9InwXvMCww
+jNOsUDBm8DF3BhBrZsWP6KoLY9htPYGY1obggK5nUVRee/+spuIqYFfuZA7Md61xn0UQhxbfuZr
MbhH+MTREq5hshIp8y85lA9N62hqKwDUhfVbOBVzuPQzMBx7WROLu1F2sWtwK1IdZKA05DJPIpv+
Ga39aNWMs9NoWilyPA+cARCMAzfdaQEWvcF4zEfaN2a/y7JvrJProVayC2h07jR+qPzTD/kLtRY2
zwWJuuvQyd0FqmCuVa21712AVopMsKPTrknodQ9GyVhPQpxeFyUxFq5ZUuxhnVhnlkHobw9FhBBP
B7lbvLKzojzlATIaoxri7eSKHJFRnRw6r7hrhnPsxhZXBMkj7PwN0laUmZBPpb15hjNLgmv2yEyg
YS6xTRVp6rxHNH3LUecA45tFS50zaUKPQEPxaSAtetOMHob29A0tPTlu0Lln6NDWqVLnVhF5ttUU
T7caO/XiJsONDDHYFb3DfMoMzJsJhYYePr3Hzg8ts92HY/gQ86x+OH79Np1gKXQxMkYrLMpVODeD
VBvFowKfyv2KHcLPUOcbz1VHA1b5rB8Di+j5sCIRsLfaA1gLnzt5OGsTyncCSwwGhJaGAlvDP8++
C8WYlt2GdZVV3s+mo2oso9A8+eQKjIMNi6biH8kNce+ZUhVJc6tq138hE5TPLhzvpDQOXdyRPlTZ
cmVOUX0qu9a+IOXuligXnBvEcYzRZbGxm6x+OB3PLwh63BYU1STJ41LFWcO6smpWGoiyZ3L9eFGJ
Kt5jicGhxPfPJTJ9Z+TvM8Yady1YAacO232iaGgSm9fUjkfWvtsSjMkFh/7JVmH/KBDKAN5BPxYL
TC6zRJJZkonmcyp3ckDXBVJXrIp5ntgWvcKTYqpT3erJrm+BMKRNzQDGmTZqsn8MeLc96dlHsTaL
obrUfdte0Kq9A7sat31IS8DEzCQomkInsM+JKV5ygHF7MsNYnzBTqko2kAbTrnbSxRNBmdbCgRi+
R61IBqOOlrxBJ6RDh8/68bMOSMSWKZy5zKER1ntwRBIPe5pMyWPq6HJCu3xu2NSDD/K3QUmbXasQ
Yb5e302tOnBjo7QxokcjQW+QPrPJmzze5z2feC+qwJwT54kbii0eAavdJm4dLKIlRNjE8+bcnSvJ
qs22Do17WNJjUBV9N8uGZYfrg0Ookw8JYrB2baZ6bqfhAYt2cox/pyKqznaXT+umSLEGe3FzLH3F
8TGv66YIK6n/YvipvSFJ5a6bUI28NnlBg4WGcEbQQjvbEYzrPTtJu61HTW0IKvulO0R++E6zi9OS
NQ6FyiIa5jVFHIZIgrtuITNMngpNEyvTndd2NaGUsltiaQa9MMm1N8LzDmMpT8M3R2gDRwH0srrt
ujV07it8EXfBM64vrBJKkm8lILj6F4Nv7DUZRbQPHPENkAiofQsoVhtGq9aP3r0M0oTLjymM6D3o
K1iQICy+ourUVm2szckr2JdMscKgo15qzcDvXAd79nfNEg3xtJqMvj1R1q9k1+XfvJ4faUqbNZH9
uKOnCC34fpklfcxw9aLF8XUGb5gsGtwKGxwAuOuKfOsCBzwg7/hEEJVSmoUVexrrM0z17Nx0fHgp
kXYUlw7Bgl703eGgjlLoikmltMWAyHRFFjNZiDhtXpMA+hd2Dv3bIIbnSMx70JpKLcqqZofl7d1r
b7lsp5cW4h6RSzyCDHe3iGGR0JvuLWrnJJYI6Z3TZqsYjOkaz+xGr3V8CLHzpIHL2jchEuKMxcvN
YcQXZZqza2OmrF2cbh17uFsshBaiEy9cxqwqFU6zrtX5aTbaMhmYoXdDS1563o87mQ4nnOBIC6xp
58PTQQFO6iEdarHyMBFvxDQWCy0Ydg0kH8LRzFezrU664ArWq+TeMKPio9jJhdXxOdU1/2ZVZkm4
+7hJR0QmqMU/hkaUpIUlHBoZ4RTDi1JQY5Ke/Jp8nuLiMDrQnsuTrTkT/gY+536omTuvIKjcC2ma
0vIgtcLZZeRRnnD1Ag3y+Iy6NkxGmJnTcYAUhkAtO02WqW2YIL8mtn9P/C7+tLrfbRPIt8y00UvF
xsISwzxF0AiWMuJibbhjt2E9xVe244sVIv6ydWM4WKjbMUN/k0lafZCBjUpCt/yzRPxKHBTbRFKv
MG1kiuEdTdqTwSqILnuIFkkeFDsfI/iGoN4QPXBbLEOjmZZ0wI1nx2eSHGen5LOLSmSXGxQVmc5w
MmvQXZH+RcAb/RSKx61sHlUfdTc3tF0mGv1Nwke5JGN8i0qZUXy76TMl5SYtRbgz28hemCpAhpvW
1V4VKfnUYfqTMdRnFg0vfRkx6SIP4UQY4UQuMhRI4FbPSYPl0rLsBXcPgcI0cjx9DBZNwhK3teN7
69GoH2PhMD8gmKFlTbCMI+WtFEtE2ehnL6k+m8549QeVrlq2p4SJxsZVieJ7BESIVRfbI90mHcPE
k/EMSIZ5JBrxOeZ34wZJd1HCai9WJzZdmrpn5NIJE2Woq0x1BLparFH9zUuadd5lAkv7U9Xn9pHC
Qi1T7ko00ajSpDM9R4Hp3OdwG4P4G6n7xbWc20BcpR/Ir2yOZuqwdESLHfaZf1JzwEntp8UqLQsO
NbuuNgTvLVQYvH29LisgmTgDPom4vq53mMbi5TDJHXJo8tUgGy4yJ0NHq2FSX7i96a2gEIRL12/8
Q+8XVDrm8DI07qnS5V02KN/iAr9IXr9bs129wMyPrl//Wc522maygDYOZIt5qj1mhRBbV1ZE6erc
Zp1LhpRqb/4QRuevX7Coe6uhteuHPOalqLgpvGTbVpBjROY1T/kotRV+nfRahXhpejEGe7eC2jB1
6jw6Dk+AMLRL7GQ/9K4Yj7qdPiICqfDapAdb8TwMzDXXXcxXAS6PBhY2Utc48py6kGG6KjzhVxFX
iwfpPBruQ/eOLU6CQ8qbt5nMpV7uHLRqAHNElScTl9dtO2ipkMfbuDdXQyImNurA11joYV2BN7zT
kBEuvQGwTq/MegVCB/rhWDLZd9JlK9JpIyzLWdVxsS2s/sWalMaWkqWQydYYVG5JQDKVflk8tCFM
7zkS8RfAsaz08nXupiVnqpOfGa+v7SiQxH5EOZYEPq44HOd9e0ITp8jiIAJRmsIh5gFRrlmiYpqa
FwgdLdMO2um4cYfdIDvOA3STXnMZsqz9yOOcMyOLb8FA9qDQ3PqV/2ASUr0vE4BeVDfrgSk+c+g2
2GlktKzkvALpYsyfxBmppxpoGGO2SKzJfA7Ivw0o7ytPsgZA9lDGGrxCckxlU1KYlNFaiWA8FaSS
78rRuaWRMRxTG6PREM3NAziJDQfiiXIHUlkYtDtDVb+KsmZ4N8vgiO5iLIyretc1O8oZHCP5uHPI
6j355c2zCrU1qHAJvOAo8jL/OBvcLD2Mj133poYkOjmF+10rKwh3KMg28RxKHYyzrFHPgzUz+ICh
14jGm2ThiUf4qUTWh/4lELvaMFfpbPz/+oVkHKLU2Ybv86bSNww2qUcipzygqS2x7rXGNo2bVeBk
zPRZ/C9VdiPG0bkUZBKSmg5vw0v99Bgl0zPwZZYLXg4CSUp8San7BJnZYI+EMg1Wq/3AbfejZ/y5
6LWhfoqGlF8gTuCE7J91+8dkpMPTkKtlbCbqUBQUN7aVYFYsarVxm8rZisbztxh1tm6YRq+5of3M
fDZqegyVUMO+SkBtvCK/JziVIBfXXdI8j7kmjgQPIkrxSD82OlgFJuGqCHb7u5J8ilG/ov9bA//3
f0qrptMk9J2DlHT4eEDkjdjduuTcoAsQNp9eNHmPxENgHjVbtqKALd34o614xPPQVa9Eg5jrjrpi
4JrCKhoUj5DDM83EZaq16WjgpXfJEFriJzQuuvrlKrN4BG70ZhoM8oIO6Q+ABSO5iKD4nkLtiPy3
Cn7CDI2xgMvF0QpaQfaMw83iWSzXbuoUT1pZnEYFBgxUw5KoTS4jN+2WY0SuuzAiYogyplUcvN1K
TyN7N8XZEf+KWpuT1m3qSdhrL0rtbZPNRy0qIdxklJpe0xYPXy6F33wnAtrkFBEY/oxohfGv+Cnb
7N2xXmvUrBswyd/LrJ9WmbK4UrnHeuBnkSjqg88ncJd6RyjW7q86s1/YNORbJCAh8g9XP4aTuvll
C4KCnLMsynH06dZHM+rZzo7tAP+F1i20rreOrYWAKyqvZGOmvmswtbSbtYm3fhNWRrCEQA+ezfIj
QuWBlnmOYF2TtsBufJQaVf9ZWi3OgkTD65R+gidtiMZDJEmS7omcsBkvjr+2dx+RNiOmA+awHVhO
byBCbvR2vuQ7znaczyN5YdHob/E/WhTuRXFiX+igQ0nQ/nsj2hvFoqNu4KxkuYHRoQvMPYaMR6xg
WeCSSD3FIDz1r/FQYr+uwnYlY9VtdL98UoUu1xH1FW83/tATjQ2xlz8HzIL3Qw0rtvDLNfLA8Qz3
ZXatoNpTYe7Agdx0c9hPCF3xAuONRSVnwQ4H7q6fXguxK+YKv3GCq6exapSjirZG6bjQzswjTPiJ
MsXH463hFmBPCaM4MN/qUPvh0X4fG3sN/P/QNTpjhqJj8te2IC7Y3iS+Fxz8GvZ4kyFo9SOZ72cw
d29TEKuaz5Cja/3WNceEeycxOMZbABjVAETXYoquqguG3uzEC9p7iGx6j8jwgbVox5x8MeZ9/upH
LuByect6VilgTRd5yvINFINhLKYxxX9Kn1tYxTen0kIU7AFUySGDN2hgrSAXJ1O4KBj4v3xhtv4/
key/S5TABAGi6/9MJNuF6eeP4DP5H7fq8+evOvgrmAyh8PyX/zeYzHV1YZm20JVywYD9zz/JZLb5
h+kqRwldB5FouxZ/8l9kMuMPaZrOnyCzP/MkDP0Pw7YtougtYdpSWv9RnoTkX/9L9oit0OtKXpFu
CFO4vI75z/8Sl+PZkd3n9ehtw8qXwWJIfKyZ7BlYAqV5Wl+HJCeOjoRhOCjvkmXwcDEQV7wzO+p/
eymbySyAVmxVTvWiFTkKZtKhcY5qXnCCCp2RlBrBwLCMQKXrhtvXI6R4iu+h2XnB2QhqQ+0B3ipr
j0YyOQtCWKtl3xnsc1ulxd/+8tP5M07jr/EZ8u+5N7YSX7kZypHC1l3JlO/vb7cnSJUINDwI2jjW
4F8j68dfUqrjBnUPdo34w5RZ9auicMrBjhfaEzbJ5iMipMtZJ8oM1uz3J7Is9EKhtWfQiGNLb5nz
WhnwQrMhSI2w5MhhtmQ12X7MLecQmjnqMI5nU/tHTsvfYlr+9q7EnH3DWezn2Rx88s9vS/xzRlQg
MczEcrZWOFO5zSn15WJo4vJH2ei4PeuSGDTbwRXneP7aQozKPqOrD44baJs8rHvCjDiYcsPVVza4
1jPg7nE7BLV9HyhXvqmI3e+i8/tkN5Yi3Q0T4nwMecmLYeXt3qeLYspfhOPbTI/a6C3EuMAaHHIM
lX1AnOT+xGzaGiCBeNIqgJabFCExDsJahi+2ML0XYjCzdzoF7LEhLSLps5upysslUaj9u9G07X6U
eratB3hZ0GrOLvpR0n+9fj3KKN/lgS5WdkWZF1XmwN6/nm7mgENdYnF2oyFARkqi6NbDhc1I3AN2
1U05dHe/yy5Z3NcHqsDnqdbdNznVzo1SX+GRMLtwL63cM/Cu5CxYkqaqKCECQkwXI8kFW7Ynw9JC
P/OujT47dmdoDvAkljiVr1U+9e8yi3laUD2DU47k96Qogr0xkpigeZMOm8UTzhXZBvQ76fk0BCEQ
nYm0sYclOi4f0GJUoCG8kiXIEMwFs3Mhj2R6tmCt7KrJJqBWO8DvsDFk1eA4F56VZAeIBtlLWKfG
z7KCSyYEjLXFxNgHXYllL0UF4HSItPI7RnYwrJOHOsJp9XciKBnsWkm5c01QGrkY+x3El+7MjDab
fa7mFprms48/euXZ9YxgLgs8MCzoF2DuXiIdiIcZivRZ6XOaoeN+I2g0+0itWNu3EoVxp+z0Gias
LJaschmfk5sG3alCfRionymzA3SrbrdOzeCXHUr/JWjQTy2E6KI9k2lWSLRFRaOnpx7F7k+zUP7L
0An2M4WgY244r3ZO4FnPQ58P+mJ0yvoYI3xeGkaaPWU4xogcyFXFyLlqi5/kt17rSgtWAkTLBqy1
vEwsazd8mubhpFFtC4N3aZAd+WZJHmHs5cmL2VoTM7k0v5dywDXFOfiS2lHybKEw5cu5/d1wibOZ
FCBHF0YO/Ulavju5rb+2jTshNjbqTd2OfFZTujaPnxZrLPcSREheIFzVKzGK5r2ku6c8ifwLsbLm
lW84no9IwAH3R6avCfUFAVv9mQ8/eXjETUr2PstmDm3OXdBCSV6dsPHGC0Kssh9Nr/FG//2J+q8O
VFuXjm2Zusnkav7zv9wfUyHcacKKstW1AlH69M1tQWX9+6/xL443QxeCxtA1DGCczhyg9ZcvAgB4
KnqncbZsOBZOo2j+5LzP6wtt/5W/yPO4ZAgZ7lsTAk+bMByRgaX9N+/VEn/P4JvP2b+/kH96t6PW
KJ09v741vBhHMGqREwoyoIhOmX8wPfI+GjNuj26OFsr06/BbqHn4bvF1qH2CIlfQm6Qo6yxs++/8
/6vfUI/sR0/s/I3hDcZqT+XxrooESZLTOKzZojY7BHEueOBZHmhF2rWPiB53DVetTHJcDsEQlOh/
PIKQzYBevvW74CMMA6rbqFMx/2RPM+Wynt0aBLlecQ7or5bRWT+Jl+g2PcfFd5kaTMjiJuTHqLvg
K8puJ7NmeM21CrpXUKhrzLF40pom25VFyvB86GiCXLdx1sbkThCJerxafSnDeyoaiWOSBMc1wrfy
OQg9H8lckhIPkYQpuw/HOcIVjHfEHkz7xIjpVkomwQxXtJStCCN5jMwty5UkU7/RTPUfI63KJe4l
opC2luZrO1gdUJ+x+E1Bj2aPRfMTEvbu2fFJs558DQZPGaoP/rJ9VWVqX53YhOkzpWKn8qjf6Bgi
7hCkEP0S8bUsnXrAMjIzKbBkBLehT+NL12cI14JEgGZVoKEKPAWrofCL+8iPaoUEKd+apDL9SD3N
fM5LvWJDaxfG1cg6BNz0c5uhCxiEprVLHLcq+J8TeWJbVELDkR7EOnG59Ks4S8abbY41gFDbMeCa
WiXMYYWPJ8unBPu2KZDsleFNL3HIbAfhjzthGTSKNbnJ05iP+7yL5bsxP/Po9di0R4nOyBnRRLGy
odCtnLZq7g6ZEpdSgoha9TERYdiHfXvd+VUNO9TAja9Ez6UjPccC/16n7gepCv1vkxQDxjQJejd+
MKjIes/Nofn0JV9bqSczrv0to3qBDaQgM2sIPbJY/nFEQhWb0dl0wdgAJ766H4fazpZTFi5zGQaE
nsdj9iTZIWCj43u7HvXcvNao670V/BPVLHW9amgSqS4xvDaskDSkLLg6Cx/lNWsqPC1DR4Nl6M1I
FLqyRhxpablLm0zf+gTao/WabzQHQFK/dBn1zZ5iNCh1kxWoJ4VXHyx29v2C9Yd70Ob7c4wJAlnm
MTD/RZ7rcHXxb6s1BzDbACnxcrgkcwBG83Zx5+o4WZL8gM1B3czUBulX4GbLoI4Oi9rOxNnDc7Uz
iAI7R34q3wLStAsOs6DetG0ofpfKbW5D0ps/wkjrrxOx7K8aZJmH5FVYnGzJcOcg0YYVdvnwaokZ
BsZH3LhYmtHuKq1k6UgVP481kS0vqPnNGxSN4FCwDLg0beeGi6K3q+96EXlbevvyOCJmeY9Js9uE
fl/0iGqRAUaORFGAKguiaGR1z6hb6nFR1CYhGH06PU+dgTAMG8oDHboFGQygcNL1OuJQ4njfcpY2
ewbgerUsWgH+3/dxraV5BgOmNte1g4AN1mpUn60ioxDtiEPRQxaSsnPGDZWSRbK5rDwft76mrj7R
TbtwqPBLWpbPpA5hl3wbbRSELjpgbwGk3zjYVhEfY20k2sdxqpudaJBDXdGkcGej6Rb6mv5BUxE9
SJPqDx0SmGMwiXrge+VYT16r9y+JRzbT6ESseY0qbb43uW6+p40uGMrFMDx1JiJB7WQ7AtlbaAG1
fZSFS86eZoMHk+MswxbzgMmQ2EDSXA7nEWQEQ/rIfhpDw182PWJfdt39hckoWLBawC9cAVrvtuwG
4o1pSP0dAIs65JGRbBr2Cm8i7jXcuxNi9T5zSsYS2OTqTmcxSVjUqsUss8vdkRzP2DWgFUF0Pw6V
4Bxrwyq5to3y98GIvo+RMlWzUIV89ypUsQHjxB89F8IbYoHqV9yUaJdLF6wMVRo3kDAXVmSzXomA
8DUWAzKca8C2eLSvjOCJlzaJVArXcEVd1K2mZ04br+z6b6iohmfdi81D4zrBNoMFhefGNLZho3nn
XDnmIWHZvpOWL95HivpnckJzeMt9BBNDFC9mYznoMS0j/VlngAbNxE3vqsibJ7IjMiobt/cA+2Va
fre0Tj5T29RHzFgoKUo9YWHqh71xycqMn2SQZBUxd/rMeEpjyBV8ezehTg9jjIB8V+SUWmQECLc7
GXYwvLMLwm5uFxWSwCzlo1DPl1yC+7R1omMmek6i0mJ9o+kz6YnAcNCe1awMnvqt5J7Zgo7Wd61t
4YrwYsn4PFLtI6VJDoFvDT60hWDAjjJW85C5Pet64izIJ6RyDjVn/s6wXJFeH6CoGk217ZKWJ6Xs
jHIH5SF89RnogXAL6yzdG1YAOCpmibaNJsIGBBzCjdZWzmqSmcDcC38kK1PGQoExbPXWilbhkOiv
Y5oyWWulgoNgpfnJZ9/whI0FvmjihyYm9SxQ5K2h3eYryfFZWDZLBrtJ2UtGcd4+wPU5cAPG/BEU
HZtiyr0GAg5za4hvutc83JLLUNdlecX4wL+Fla9GcOdbRJSXVDLAuiWtf5lr+AcjvT4neZa/DU5Y
PKWNhJ2VYtBcZ85ovwlzaC+B0uqthkPr3OWFsycXzb1Dh3RRhjBCQIMzA3Jqs6p2hTU2136y/WMS
ZMX7UHIBj1B8j2FSaOSHxFpFRI2uOLOKSn20Yxm9ZoNPQJbOgLvWdDgIQw01OfE0xDdIr1svSdeZ
VkOcQOISZu1z4mXc0owwzrjKrDtFWVguATBCAuegwXIbsJNNJzO8q8TWiPKLAv1bSGomTDw9Pne6
OfMk06n7NY5tu6YdLLiSiuAxjawxS2mbwG3DfqtPrXNqDDDBeYNoAVMFdmBrnKeesxRjVAaEyDZM
+nsJLfE4WC2ecc+sfuts5DdZXdXLGHE73vY8OJsiJlUy0EsiHbQqhpadTuuuaKL3shtZKvgdUoF8
/ggvGuhiV/imxH9pY3GIFWnjRpQb1yaHiLp0UyPZBXbJrtGcIFjUY8KKvTcw2AKvkXtHAnJdhVoE
4ylHpoJi1M+AZ1YKvv0QtdFxzMJ6qc3CnSYTlBx1w32twVGFuYU/PNNLzFigfcWCuVGx6vuyB5Nq
lBc3NpprPI4NNnw9vHKW6uvEnMYDrm13GVjUnLr0u+cicrKbpXnpOYhlsyQ8AoMJutV1iKp0WMrQ
7hahFzU7XcJWCfKipqyqaFo0ETF1KjUPb6w2eVm2FHDhX6HqwbeKNN15aMjcDznpUS+qYQmhQhPc
D5q7YmFatfEqLH9EAuGYbywt2eDz4thrhtPKtItoB2PV2ZVtDWi+6EN3k2KbXCWAbglZ9bxHU6bp
rSFMnoSa1N2hOyLPyQ5eS1IJNqprkocYufhU1Wsnpoz5qwwqQVc7e3dqFivfv3qu/2jk+3+XMPH8
L6Mq5i/04y+hwn9+4Tn19/9VPrC0XP3f5kvcENV98n36R9rwPFn786/8OcO1/mDoSsIwXnJhyq+g
iH+kS9jGH0QnGC67S8XuWnfpC/9rhiv/MIW0lWNDbLCEPQ9+/5zkSvcPVIRC52+aKCAsXf4n6RJM
xf5pCKjbpsXLkq5E96+ICf57l0zmUGyFmcy2Xon1jZsPKq3vGN6N26Pfc6Ba69DMglsmHXkYO689
EiRonCF56eBDsE8vzE5H9hEANcWDZnpIM8uIlTYmhtr3UI6kg7ZjWVpuWyDDi4DAjGPcVNoNETOR
s1YVfG+Sut+SrqitusyYAGkgPtvCjIsOBNLkt0ALh4tHFmK/YKNds5EMjZ3oSOaawJ5ffVpFZMC1
+62wlP+K9z/YOjE2ygUiM3dntMrdlIK8n0ml+q/RrWG3+LZf/RwdAIkOmm58/mPQHCIxpnvFpvu5
J4JsnQcm86m6zpFPAV5Rh6QfmKWxXzzmft/eQzzLH17Sk/JDv0WQbxLkLzIWRH0SH7BiUcTbBYk2
z8aSsHoPrV495bikV+Cik3NqCrZrvMyZDyreEWAXmxSjxprQqfFuxKW5H0y9YM8W5gQdFDTpQ+3T
g1W++uH6eYSxVsqZpK/o3qrxUoYCGXUO+eOhutY7Cxg8q0RX+CNaq5w54x5H6Fj8sCbvt03L80nR
8A0qQ1rBqmklNWUKpSR0IqQ8du++K5KdiEiby+3cH89tOyU/HYkTVvIYvNYmKsmRBe+1FKV2y6YC
Xb6uXBMgZ1tuVYYEfDHCqb00sTls69jTiTJUPkNY19sUnFB75s8IwZBdeHsPlN1KuqI+VTX4wMoh
wQRpdwE4XFrRnMgTrFNtRlSOyHhvvpXHl8Ab8KGVqpzeCClDCqfy8k2DNnOemjLZhl0dn0pP2Mey
aag5uAKHS0kQB1g0Rpk7PK5qlQL5qJelxLNWCfByfWzke183gkuiGmtrt7LfhKHtbOqxsp/dmHod
XXjyaQUaiZioKUPyBrixReHaD9bCMHJLuOu5AvRVaA5709hGsKn3Gv8YOr+7wqR7FYUiga7PqkOg
W7cyB90QjDq7VqqmItSLlelJAL1aXVHM5u5sS7K2gx+hPYiIUIrDYezgnk2I77CxfOuCVF/wXGCv
7zLrNnmxsyuQcvCW2CwXYYQXJkdVvCntPF4VrBgWaYI+t8u06ACzs94Ysoz5fHqk2TYUtNpYEuzL
KMS9s/k0WTMquaFETNEjZOKoR35zSCHYQ8xtuHMhSGdnhqDeIjYSF4VI66w95GEPg/dOrlvqH1Vt
UpSY+bThKcqIGBz7jFfLXBeNEgEm7FQNc80lJreTM7DuZATynqke5ZUzISGy4vgJl0i7wuIWbEJB
hsRYmCFhq3zzCewNtjSqqBJSq3UPKk2IpypZPxwK6uhHSmDDpnG9YcuhJZZ6nHtvWNORzIwGa32A
Jgf0GdkhS3pnN1QK0y0rhmYjwz648dkpuF4DoAG5PvHN6An0LtCzBWQUNHMl41tzUePWTvDpzZWO
7QIsWJad71yx9LXb9KsmspJ8z7DRuPZEwMzZG1RP1VchBdIleq/m6qqEofJIOORo9TwDr3daxWeZ
dTw7zWiSLMJQiRRw63dFLwp8trcv6Di6K9W+x8g3iyjyGE/gXGXISIHZkGFB1QC3hrS02ra6LYw+
8iJyPg5uFssHJMtpOXggJdq5upz6nEKzQ5d1qg1b54PeW59JxISIjpLqdPwqVKH2ksBuR82ypSFv
yM9wzXvT1PW5y+KRTMLoUxeg27OaQG1tjE7mXBoHc5FczeUyQA21z+cSWo5u+BrPZXXHiNRY2jGa
wZHINnPJIoN1GPJYSvK5OAcMQjXUltUtp3/+ZUcaYSf1XNHbc20fToO/h1g4XWj+mq2ce4B87gb0
r8bADTpzPkgB1cP1Gk7kUGBlYiXDkBswV/zEwqg8Fc4vrK8I+EgdfdHwGRFcT7RmT2N0NL96le6r
bwm/ephgbmeiubGJ5xaH/DS8l1Ak0QDbUTc9663Omn786o2IrSP6AwlIDi8+LJ9iyGSnglTFM1R5
kGk0TfqrmBuusuAxzecmjMVHudbnxoz0AGfV9hWzpbLJTszM1MMDzvIzaIvUOKGCskBRiy47VnPf
h/MO0Jah8mbn6YNDWi2GrWgRlqo7cC6Rp1zH+a1IRmeTuPy3em4z2yQuy1WpfI7UrLfs75gP5Skg
rzlhIYGOicTFPF2nQ6TvM03oaxNp1KocevNS+IAEwiRyNrFBFlPXxcFG18LRXfhj7X8TIkLo5gaq
vTAALQ5N0IrXzIM5AUHF/27YkXOCFgtMsemYljGjzvZChBdDBRcIMuERQZS2Crve+F/Unclu5Mia
pV+lVrWzBI2D0YgCauHz7C6XQkNsCEWEgvM88+n788zbF9lAVwN30UDVJhYZKaXSRZr9wznf2VXs
2p6GWk/PnhUOWzbj4tZh7duMdl8du95gJpt2ZxKdiwNrWby5XuO/u6nDlFP0xnLCo0qSjGASHir3
QvSe2gVZ0X7zjJrYY2FXh8T0i6Ppdr9MYrm2Nt4j/AJGeEQRK+5eayMdrRvsS6nNSgjWj3MyHQxq
nF82+EE0jJBqTKd9RxyX3JSiGOL5MatPF+lYywgEZD7JiRGnjjcdKCh8oLXaug1YzJHrQzFCT2T6
94Sokb30iuHU5r46+vD+biJt0o3V5t1bGbbEA0a6/vDrGqLkZPkQ0VVFX18lMGujSWzD1LJPAwZp
5NNVOy3yKayejABu20hVAQwumJ5cI4PM5rjRfipxeFI5WT9nfpPoz0c4Qy25e7kh/XPiZ9UzDEhg
K75fJfcCaTbKlsA/m4TW8ICIPPucMjeJt+TwGXdcpZrchBwGTBvj8bVDiO1F0FSvXIzeG9VG8FRh
AIOQw2hdFZ64RODotuBo4brCKfmReRkePoJM7qIl5910Mm/ZQonc+7T3q0T6wyGp4vS5gGR6IGCm
IoiMefO3klJrHUiCpJoG/VeZh09NbG9KNzZ2aewFL9Dz7Z1oxuHiEsu3VJ5PozQPzgvkSHcN54gc
UYPtPRMtM+BGmKJNOVr+RopE/jAwIB4CnEZ3LIbNem6Yg7RlOXzzHB83uDm058ysQMwEmJ085NSM
0nQBLb/pj5rkgc8cGzjTudpCoe1Hdfds1PFwDzvu32WQpD4G9AcIIIih6qGY4DR3pXVyhjoh9Q3r
xDzImMCcpmM43f+JuWMU6+FG5UY1jGvIIX6I3YCKtaERJnkz6L57DF/WsaXGXdo040pGES4nl1VS
+zC0U3xaUKsYcC+G3EENbpHii0yuDr33spj9+6QtDo827YD567IJC0b/I+Cv1FffMpdVd54YI84x
jdM9Ned30GCQd62av/H7ibxRv2kuiNfGs1d61bGctTzOUTEsAyDc2wqlH8iGB1YShBd3c0FwCt/C
Wc++5XE6DwbQSHor5h81NmWoABL2J/V5usF/NsBxI6N9XeURHX/mx3icU9yYXGJRPV7cAnzKbIXx
sxVK/yeRZDOjytAlxp6kxhH/AYXhx2g7WZvtaxtei9BtDU04hwyIlS+/RCak3iXy0QRESxmsYjHO
O6bajzVtJMdgiaL2fSSk6FtCb5XwlarbRrRc9cJTrGGhIeDXQpGNYdBrt24ZqDt2PJhhQSj3LSzh
a2MM+a4rrfGL55CM0rKQ9ecQp+4P9PnlK//D3tGvZPGImhmeBkrOeGmo2sfpJIIdEFoIxVGOB1sh
gqCcSpVk51uMa5Vm4mCEFqZnxKYrKSouc9upT0MjiU1L4uRuuDFhtRbYlVdnyIIXI3KCnSMg+o+S
AwmIB8d/Y8fFpsSIdCykVGdw+t13gDI4XNij4/SChp1o1WiIx31yoH5nVEm7eC0Z2XWscRr15AW1
YreWC7KqwvDpX586/N/nCX8fJ/zn/6BQS8lY4P85dDh8Zln3b//+mZX/8W9HzGNIHf4+gfjH1/9z
AuG6WiMdkAiZtDT/mW/JBAJxDhsAZVqGDWmTv/nfEwjnD2l5ymE6IR0PhZn7zwmEZT7iMk2J+sy2
DKVs+a9MILiT/48JhOCGcG1+QOcxmfjbfp7Y90CSajzDrB7hT2WufK0e9QGz0J5KIVHgupj5f9ep
QynR/VVVPHZQ4yNE+1FzTKHrXNSjDskeFUn+qE3SR5ViaB9ueWzqzF1Bqxgfka+gkUMYpVZFTvzg
o3muCpLSMpNJOj1m/kwAjbEzGxzBM6xNKkgpT7IzkzdUwALRE3BHq6HmTbXboZ30vH0+A722HmP/
LA/rQxY95KdFJD+8x3oAGYpLTPyfW4MoGb2NZpe7TR5LhfyxXhhg2OGo9YPkJ+Jl6wISilUEuXao
EChArY3z2FW0j63FWGTUiOiWWGYo3yheSIIbrwkIuK1b0zFNDw3M0CQXNCnpOxCDeEGGdo3U5LEn
UXhUX3jNxxssN/KUZ4IGSHacLh7Y/z1xE9a21HG0lY8VDJLi6aVLyCM9NkGD3dv+c2kz4lkmoC41
20teAzEJTVx4hRjQLT92PvS0SFNDLrHosRGCjGutvMeWqACM/ybzPvvptzFYocc2aUpl9qrNlIPH
TTNm2DBi26XuA9SDNBR+AFtLJ8YC6zguJKVblokCYup4bh3fFiuiMsMbk6aEoDcKslf43QMkf0M6
T0OhWYTqcfxm2r0HRFDUR57f4jPD+yrBi9ftuqmZRyWxbz5Zbu8DdYs6896XcryIlPxsjA+p9STS
nKmI9qoygDM4AUpoaIaB3amG71MQv+fDcZeAHrIqvDkYO5H9PsjARQkTdDGDle8AumTl0oy1c6wG
zznafDfzVsdG8dnFnOqUKQHc065R00sekN82O7PxHkYlDMIWYt16QsHMkoJon3Tdy5D/PCBTPAw+
gom7qxr/E/kg/UkHSfU4ZxFZ6CqbVHwS+GJujtsODeFPEBjoubGLT52SZwQT7YagwugnceAl/Peq
JFBMWvj307rGddUXkJgWEVgcsYVAGn35jpg+QQkkr6C4oMd2VWx+USjygoXwE8CEjKEgXUs9Ipwx
LlXTj6zPNb7kxC71QqcmQ42xd2zEYVnvb0zhavumSjEk9DR6Dj67JGye87F1CV0ukZYtWrQDqLx5
ZMjAAt/wm4CMAlxTJI3HFiSoV6CA8IVBYXcOcnIDQjFSz7v3qu+B2NVzA5DNH8MnskHaO4EDNP1S
l+PrKOLgE6NN9539T0amol8+dTbz+7TuATeOWfErLZtMYPIMTeuxBeBDB7gjjz4aFCTcscD8Dakz
oNHzmE6llCZPTtnl51RU8NRTS8DMFQwOf3mjqb9wPWCAEwlVMGvfqL6p2OyIVHUcSBlFghE+gM8A
BVxluKOiQF2YRGKpYyKwpoDHDjbUECUocqJdUo1Ixcw2YenisrcovQEeZVd2EGtKEkqXblp0071V
VKnbogb2uBBdOH8Kl8HJIxQ9ogzDZ7jMQrf/6WWRewxMcwCpP8fm79ppK6TvSJJItRgBn4WVWFe6
z3+BmHFe0qKxr7hPmw9g1uZ+ADe0Fu4wE7MtUFkWYHxx3Aff2ige1rkn6589xtQd1Fy9nqnoA/az
RZIznmzHgzelJIqiUltrKqmdwGC043byb/PUFKeu0MZ2Mu3hp+7k9IY/zsCAMJQkpxvqp93b/meF
L5XvxSKH3jtG6AeqY2Ymo+TgsNxQYDvn0c2hsPkETto1jprewlAu3ZpdX2FPN5ZT47lA9pmv8sZh
eUqwp/XCNTqe5Wza3ynWi2+zAS6XqR3Ny1gp420i+Sg91eNQQf8ei/B3GjvS2pqwNK7wesZmARmC
DVtSBgXmkale5TX5oobVjmfHJLaeoYsUm5yUF4k8c3CfstGCmViTBqKaBJd9PYu7n44YbbDBZJfR
k8MV30vz1KjI/xXVNMJ+9vDrh62zkRXLqAVrwPrLcGA0X0y3nz8NpA/7rqsc5q6zAWI/KTDUxGG7
q8smWAe82GgzuvzSNG3/ZjYBYEgTiNBIIMNHOQ3G1fcbZx8PVrg2vBmpQWKVF6OzAvp5vuTZ6ov8
EoL+QSkk2S0a/N3Caazg2cZPHtIZF813E2PFfvJCAlQ71Cfu8pE19UmjYteL3DOD61yhJVrU+K5P
leMgCKiVta/h4oKA0ACrDI3rrM8MEggFXsd6joa9Kqvsp0jraM8AMDllpQCCxjBu086MlYjXqQ5B
0FbffCaryyaM5gNJVOXGeowJIMsOW6F996XBUUjQLeOEOZswdefgeYqzFuqCHDjfN48hxPjnPILi
mPSEx5Di/0vB+l9u0v4brsno70x0j/+16eH8GX7WVKpt/fn3SvUfX/dXpaqNPyhSEWtSWhKdjsPh
n34H8w9lI+J0XBYI8q+F2D8qVdP8wzCRkWp2aJblag+Z+z92ZdL5A7sDSezKwvJAv2z/S5Wq86ev
4e+K+T8z4Om4kaYqg7r1ofT8W8lqdhNSbVPQWk1hxHw18g5EIHuHAbjWX380cZywAba3M6DDfVK2
T4HOshOd2Tfga8WBZyueNSg3LGp3gERyxQxhZQauPJtMyXQ86IuKi3wV8UatBmlSGE3djQ9ALnEm
0Iy1dbJidOIsC+Trl9Sp7PXwKGTj5NefvqfSHYuNOZAAEwInbUcn/e5M/RMsXgQ2dmdsw7I65lqU
xwoOMQKm+Qftb3Ms404i4qaMs7PDrOEbPdwQRAc58C1DsOxh3b/mDLSvdUnOn9NcfNnOh9gYB8g3
3qtMZnQWjI5v4HYXRQLmvlN5sXPj7G2263pvdl2OkIsLYSSOYedmo94wEHTWXYvkRmZOf7asgQwH
2KQx0Ri7BE4TZ0h5JadTHHuSvg4jDj4G99nFbuS0Tr2XynCbHTNNKuH2FnS2cY9oWXejv6yQeJEn
odXzgF7k3olfqWS0IkhVLi2kgXm1CmynI+tv9s4F8TN//dExcVwrH5OgiMADh1NkkvCUfjErLLZl
GnB7x1G6chwu0rbnN5qlFrIPuNQq0kdfNQ7tvz1hOY0f04Jc7cC8O6c5VD3+hM6/dAaEtAoXRDxl
nGGP8NwxjL+lnuw2k+gIZs3wn/WuCM6BFaQ44Yrqe076vFRD+ja04su08pUp2+iZqec19DKPTZTO
P/y4uxP+nb+D4d/WKZspC1/8ZmQLChp4YFtKTsdTaT4CPRpjPmqHnRnP1WsbTsx/cfTc/HxKD9Jo
vwqWgzgzvsc2zFWNrTEruplIIYsrDZh6BNjli3L2MTJ6MixZnEezH1eKfijNjG05NL8jQiU3GDnO
Vm6iZMOzvy/OIDu4GIXjMnQ03N13ZmIBl0xanux2+lA6Q+IbOze8zc2e/2p2zK00P2JcfQMmtySQ
qbqSqIcRroPJE3p6uJPXS2fUGeWvAV54VXdfWVkClyg6cxHWbnyEOAgvOxXddiycC4uq7jxCLt+M
U0yeCtvakzfAaedCXBTWlO9R2R4GOxRwrtLqNPkuBL4Kk1wwsH1zIX20gX5M+d2j8fijnilBpsKF
6eGSbWyP8cXJc2/rqgAibNHUh8l1n8ICFQyqH2ujCoCNqRFSzZXc0Cr7WTGOPvEg8c740mP+X+Tb
riiQFqHvRU57g4yRvRKUvWLnTiIX0uHvLjZFAnfEljaOnUPqJ0QBqx7US3KtARet9Oi6e9TI1BUS
MRKyEHGy5KXvGfh1Ymoharq/KbCP/gQQkwy6YtP8yMy2O0Kkm46dUVtrB0Hjoo4nktPMce8kGNLn
FFsNR8ciaXqODnirG7a8G2UN8r2ZM9KOguEyKlbEBbJbmZf6xxQxJCYse9LyA7s/KoDO6I8kTkDk
DpFHw/OXxEfGHSon4zp7A/8czB1zNRSDnj2lT1wW4SoiAryWdXdqmVYQxALTiYUeihs3QMveOWvB
qHar8slCjERi9YKQ5GEzR0CCcJ/CDEkwN0VGkGxp4gXRJf4m7cpw6wwVzvDCEafGaa9TsZ7bHptq
RqpNDrN94dVosqu+nvaDBEwZ2eC+kKlDyVjkCQov9otfCIAJMDWjpaFVC2kDulXZv0PL3aYjc0BS
/szl7Bu/JqcBA9Pzb4jwoFBOtJNemprWMKpwHQeKWBV8V20Xbb3EJ8W6uhsTPNpcZU9oek8K8AMP
N+HYCOSXkYEBWtSnMWritWPwmYczQVwBtRqshSXjYIZ42giXcLW1HAc2GNit5ualhVxBosv0TdWs
idJGSfjQ+7h2GehFSCmsxgGOPH6nWMNiPxb+EtX+CsjtyxCNW8uKse90R6qtZlMq8zJZTo+Kevhg
EvJDCsK4ASh+sVVbmAFZuH0//56IA9WhFCvgfi4O6YQAyxjIeS9JKDCcK3uNn1WECI8+Laj7YddD
MZoU+ZZm+DZjRFEeaGXUjNaCU4l190g0UYZROI6KJeMNgrzSX3WPUc7zsbQwV9qQ4MCZG8enOBOv
BPrRD6aEZ3kuL+9Diy6RS4Sk4Onk7NqoFbrHIxMCTkuC8jCZebR4ppX0vAzQcQL6JNDGRtOFLpLQ
YMba2/NxqJ132qVu6UbaXgkvPEhuhsUEvnpJAmm4RDn+u59jWp/MrNdD9aPSxGM6KcKVjg8xpHNj
1KNRt5fTpmSkzJcd0ti4DV7/MrrqXnjqMI4+efNk2ciSmw8ukg8TdPDr8jkj2iGxCXmYfHPJM/jk
VujOZ/CPyyyQL10x35igkzRUojSLofXr4BO229PcBtsywJoctAReJI8AEhdtaGY6R3CxIAL69IAz
MyZrk4lCwbux6YoITFxvRBsLztWqHEr7HvjMaAabIMk4TR+IWPs1G+0VruX+VeFMs+zAW6N/Ntae
IuoDRceGb/rdreSwHuxKbIgKTgjujXJ22NCsiTMNvEye2tDqAH+0h5QMC6uorkk/jtBmEJPLnP0/
k5GdIjkIwkW9KtwaMzOh5StAWrA+3OH7w6y19ULJHoXoasYBTWeS6mNuSSywV3D5uouvBxhERrK1
Rwt0Wm219xzdpt81PyvHq+/oqrEf4NJeVXTasJPyTS8AFNPvzIB8YnrxhEj41KY+gMFxGVyS46GC
Zp0sXzvnNk5lvk2xw7Csh/6vLcE7W0IkK63sB6r1D9L6+o0vx+al0+/FyM6Jk3G8wA9tF32dzQgY
mdpHxj6kmfqc3YZeixC5Q2y5n0aXqTPBLluiN6gjHTHcjEyRWdpY72CI9HZqoV4YxG6UWBWOaGTm
RTiULWVJjK9d5djUkgch1bBquA/S2SJ/btfK4bEF3XexwaygMdftwW1HvYiJOgtV+xRFpfHEgwHg
VpS9eCeUje3BcAEhQc7aiG1zJCwKZ2JC1VpWW2VU36PCQRdN7OrCyoReJ3YLMShIzkj0U6xJk8Z6
3l3IO4mujI9Y9lA0HdrMWFIqTxflBCv24DXeIxywBCQeTX7lR8RDgZfrQ6tHMkVTxM1m0DrLwOqj
Va9bwQbSJSJHlG/WGIy30QTISQrPTdMncqUCoGhKd5HDh8V2M9YPM/24MAkRfJO+byyM4AkBpwGD
7JdqS3kMGOWdDKvp955dgIaIo2NmmC+i08leEoC2ySSCLiwf66gx6+tgk+9AROcdGUDPk0/gQSK3
0PRJBWK/tMkRnS3dYSqffRjqCSWqGaXjy+TgUzMwvKwQRy1tERjfPPjRjHj9E5KxizNAwDTRCPGO
dXCaSrbImSWOgUHyGizFQ+FC7wPE0SzrAE0EYUBqRYQXiqzJqw905PUB+LnDAWnV6Mo7mO7EDvF+
CpLANCGQc613mRbMEXPwS4N8cyYeL9BAzT1I/hTAZME56vOY4D5m6TWfy8rVQb8EIXmfDJwzEIr1
dowOpqPIOhn4qfORuaTHKSEH91aob32WlwfvEYNmttYxNfXPIRMoiRIUsUKxBDda+nH88Js5iNoX
z/ONDTy2ZOl045s7t+VeFUVxy0u4o/Dsqw1hIlC8IvPUziccYavBFdO1Myh4ghDRVTgSXFSJvU7k
cGO5OW3cpguWboUIbZ7VfWx3qovLq1WazAuKrxrp9HVkrLAMXmmXrAuhOYe2StzzFFCJQ45HmBPA
2zGRAOBJxRZtkO6KsfW5rnpjM011urMJZllPTidOkJfjI4DiDKeZsYkdnipC1IpVVtPMxQW9Voj8
b4kt55vFghsumePtBva2iyjgDRpdorfZIxSVvvYCY5ZINjFi52EKt2EIOCP7bTTEuVYzgmfX7feS
lOblmDu/hf17Jgvu1I/JdG108SsI3w0jeW19PgwnnCawHKNLLrX11kvvBaaauY35fO7+WRsFAQSV
S2nuzNuomwGGiuS5FcMbBtVkyfof50XssVF2210ps2MZtCPOmi0f5DLIEvlEdMZXrJwfys7C1RS5
H6XF6RuF2bRDW71zyM5bY3M9hR6B5HEQs2PN+8s0IZbJApRgmop1h0exXQ+zY1+sVk/gSPGomdXw
pNJZIx75mN/Id41vsp3UqndyApBiGFVgJgklM85e2Hk3TPWMiPk9rnjN+XEz6DFZgltkyM6+7g+k
jsEDbsNkA3bAx15H1Gepvdd8KK2nyo+3uLSzdd95FKNkg+zHETlEKNWnQfd/VS3lpT36JCA/Eo2x
BxKnHqEGtNftoKyT2VRyPTTFJQzS5JRWpEHUj2cSI+++bggAIo/0M4KYsi9kNR3iHof6CIrKjC3v
hJxi4YxC7HI6snUKzG6r7c7c2HZ0boP4UKKzO/ams1VdmKzLwq1uTT5vxYgz0sHrlxEdss2I70mh
ZF1IVcgXXOHplo0fbi/2xT1BC6kDjpOjRi2TofKuo9PLpaVBD5duKS5FI46xyusd/BeQkHXMU58E
CQ5rNz0avfugNDfZrpDiUtlldUgJ09n1o+uQ9sFJEpDNjomMhrnnhKUvRGCyJIzKeszrkf2bXYow
sOPMf4TUexZ5XT1A8VyG3a3MyNWxWhj9eJOK8oHKCtW74+bzgdtuCbWqS8jmMa3hEyCBXramn+6M
qXjj/xayvIESwSjbW47Id+GgYLpGPhkP1OT5prFnggQanZ7GTMl9AAKIbX6+jTtw9H5k589DwFFv
mSnc1yKMz1JXzq6S7Zc5znSpNBvK6deOP5hH5UYVUqhw23uee+hVfgrLBvcHGuyl14q94uctdHmS
DvZV9BTEyeThNpsY4sgpIXyLDJ4wsPZ9lJ3K7ofn62d4hCeDD27RSfcrwTnKNGZ4muksZ0zZhBbF
7GeQO+V+rRZuv2MgDSexj26pj0pBKPkNEi5th60uyiJVBiPoM5Nz99ZhI9I05xUJJ8WElDE0WBax
fdkgVTkjNDc2QhaPvNtDlfYNlkUkjm3/oSEmLBwLyUP/HGTOQVG/px5HC96yj8mElliGwS+RomdK
Mp9xAFAb3av9SJG9H9Lg2JJCJzLD23fkaeEudhdDAaktivOlY05fUoNwJqsb5mTCNEInTIcUBKrG
tMgyVnm8yIboElFdrmYbiFEeKcR1xnckLnopo/E1jqetoeZozTJGdLhGGVE8+xku9qi2f+ixfIK7
3s/leyWtbtWAw+z7/ps57ZjvmY8cbvqjVBxBRP1uxLAJ4sRaNUQvr6giz9IIs62fW79F2F6dsVxI
jYCw7wJvx/Djt2tl89bE4rnIWGOt3aBKj4jBthjpgz3+ozMCcL3zM+NH0Y7+pReuf0G5pFdlriI0
UaBNk6mZVo8zAfeUE9FhcNh0ndueHQQpzAnTjzxlwycgkGAcx4ljp3Nz8Irlw2x7UITo4A+9SAyX
59gxrk3gEfIWo9FR4E9XEgnLpcFouLfS+III5cHaxi9zTDowC3J2+qNLeAFGERq1AZYG/Wb1pQzS
/0TiD1ej8u21+LBcVl887Sc5jM9VU2h4blClYo1z2Roogco25R328eAkrQ1GLe7bZYnbYJOJUd7c
6RgEors+3EQdcZXM2eBOIn1p11ky2TDQvHZlNwUnYRfdmY5+Wkman1rfSAnhw/mCBS+l7ye9uObV
IDHZe2Guf6PGPcL06z9GHUAYRmG95HJiCxQV4X0OEzKl3bJ94SIBzUdsk5agPDAcUw6N/crrSGft
Ij7+mPqL5LVN2djue9CGd7MW99CkFW9jv97VCm+WzK1t78sPVDnjmV5gYSpOQEzB2B+Aby2SBG1i
veHnI98CQDw+43GG4qVYmguO2Yn+hwIQbH/dEqPWE9m06A7Isz4aFpPL3sDThCSRqwjW3EL4zPXM
0kFg0/4IovLm172LqpGXaP6lRy5a1LLeMu3iN9mEP3vHHVbatz4ShzFugI6WBYtHhmJ6zJFVrjWO
+R2/D8KKXLDHTgfOMJ/sAJeheM/8btlqIt2d3rlXhGKh/ozznbauDgkcl7pp50XeIXuHDM3N0Dxy
kVlSDc1SBSnSJnRYPVDLTZ0XTxkwiWuEKX41q2VhDPZKW+oJiTu6BsfBsqab6mgpfexr6nsdVnuK
Z5DPbR2s+zB9qbBtEFPVxQj0fphKcH1TedZZH710DTOePIEZOET21Z1c4wZhcYfvNty6+K4XmEZT
uiI8va1cDrkN+K/oQfKF87bS6qivU92pt8gzuBPA02wQyRO1iJv6Q2CVci3rJGvjk1cvX6N4R8lZ
Ce8CMID0AVa37Rxfw3Cfcy5tCWVZJ1bTUMIhpqxRgBPtptD8074C0JDbiMghjA0gDKbgnCfRYgzy
4dQjqV84MB52PN4cqlSBuE1xGLa4bzdD59kcIxoinaN+W4zdNm2bfievRe+xul80sGqGatrbFfPF
rd1LHdQT1M7EYBful+A/GtQJBJSTCjVNqwnq51S0l6yc7YXjue8tyuCFspM3qveEICUB2jLG+Gr8
dAmQXrc2c0GLzzWgDo7MVQ4LZYsfosSNDZrZGJKD8xAvJ92tII6UuHrJnIftu1sCv01aKKkk55DP
kAHGpYZLp/qYomHfBoX5KJw3vlN+G0UlyLkgvq8YNFzmvn8Oe+SXlfmU96QCMrIDqO3ExJVUellG
LhPEmv17q/ZZ1zssEt11M8BsITcB2p+LukEGDLPD6mWamMowqXjlToByJyO8SKFzB7h0Qp3PZNor
K8b4ODK7jhcnZ/BETz4VoHf9rP1R+7F1FA44Frbb+GBhTnRVsYs39jDla5M3sC57tavxBUQk0bKT
6LZTDY2x4RnJA+MwiZTjptXD5szBNq552zT3HgeBl7qHIJG/lRtWCxGgk4mJvsFxgp5GRaJmUdC/
0R+Jje7tL7sgb40F5a9sqqGnTgdFxOeitPH8tnODqT+DpSjDiOSQ8ZZWo0OwgdbLvsQC281krreK
U9djcIUaWwLKWEvGdCg/vtus3zHh/0LsuJvm8rW2JShF1lFZVx6jHmAlt0Gvg51roAWZStT/HTLN
haqcZJGNLWMFErKzFFHIcEKZ0SyCwfisPXJmQmIpYccibRcplHpfrpQId9Gsm11EXbWYzQWmwwIE
fvqzllT55C/MHahLmRD9YzvhTjrJNmYVdA9DY+kI9vlWdHO9TQrw4cQW5OYSM3oyKWV4JIrfVTTn
RDkyp+A+eTfG+KAyPvqq3nRQbq/WYNR4peQZ9Dg4HhHBK/RiQlJ6c9c/EPGF5EmocZ0CJ+fXKXp5
qtwyWrph2h4MgGIB4ybGr1VP6xBR36GnEuo+ZP20L/0fIwifBYePq9l4GRHJAskwQXZC6o340jzW
YXOhi1sVjLyaWyAal0hjH4yx65zRcTK6t2tqLgBUY06+SOngoCG8ssYEsIz5BW+8eiBrhGg0mHBn
UDDvaDz1ithFa5tbaoE5EGxVIF7zIGyJg0B/nRrVDsLJm1+mH21R/pZEaG+ETei6wy4RvjJC2mFf
JPNPtk810wtRrKzAvYWF8G/4dJr292Me8BKR8zj4kTxF0EDE3K4TBCfHuA+eS5jUl1oC70cPwSVh
dpDxe2bc6HEhHbne1nLmnMaKGFWhqnxlZelHZSFXHll2bcNmfs+lyg5hX9wbKkKoi9kCroW3542/
Y6voz7rv1hJB3A2/Q7qBjV2ufbQoS9mMyYk27FDNmc8YT88cs9g0KjtuXhObJVax8nAnvw5l4x+4
9OtVAGoHYsGsISuzZWvF/Pju1Tbz6SNbwuQgy7sYqZUzrWtYSpSpPT6vGoawzO+QIO1j5fZnEXnT
shaDWBUYNrBBkzNh+UYEIXO6MfTwt64hEmwp8ZHh/Pytag1OsxTkuRiDjdX69ZvwVQ67Xbi7qAT0
jI1o7Y4MlLWd1PtMNfORxwhQz2MP2CT5qhut4ZpZU3kGxjUvRixQ0C97INZF/lXk+KSNRuHDT9vP
1qP3zRp7O42Ofct06F6tun6aPWLe88R1KV1aSeyqSnZ+K75Nxjm3mvBHCjoqRONkW2n1MtbWsm3d
d1WXB0Hxw/w94az3s+TIG2HgbydMgRN0o0ci8BJ02cQ6xjtiefpFjb1tx9qHLeFjkVFLgMyeNheT
QwTLAxMvKn57HrkOcfpdBOY5YNKR0JptIEM0u0zBQaKu6UwCnycEN9jXgxVrU6icXbPvO2kd/vyj
Kb23GbLZzomc6FpKdgFcIPEGhlt8tWiNcb4d7NgIEAM19poq69B5oGOSKC6fbC9cp2NVr8skRCc6
QDp2NB9BK1hxJY9jekoQn+dhRUpUVP3Ok0DfRN9WmwF3GNLzWO9lGshd6LFRZcuzHWbTupJAee81
uyNG4dkuSizwooz1eBspGVrZ2zRE4knPRbuPic4DoDAvADQXW+mlAbiFVp6KKnhDTRB9TSNtNVPd
RdCZ1b5mVn8rNRKsuRsPHNUEOWKn2mYzVP+4JAkAFcwZTVeE5S5fj15UnTgDIKulzbikXohPkfOk
TTJ+zFZ9me2I4C/FOacCM1v6oZrPNrFk5dwxay86WLbGItVpBC7aZAKtBI4TegN7+F/UnceO5Eia
dZ+IDaM049bpdBkuQmSoDREZUUmtNZ9+DrMHg/n/xQCznF4kutBdVRHupNkn7j33ac66fdWzBMNI
Rg5bFWg7G73+xcWMiKmnfVxg8Zw6o/rNKWqeocA8NCEwfX1k/J2WE+Pzwvxl5bF4bJg7IJzd53ie
z62WCWTj5CA4jqYeojjtnx2LWz9obq5yaK/RdHlAVqfL3z+gW5FemoTeoJm49w0x3gpkRKYj+sto
pIDsOKhDsolOcOj4CPrJBq9Ku17K6b0GAH0AnUOtZLVcmfFWIna8kLV0inFzbBE70dSYLMzW0W5n
xe4e2vbVrXLBo8ZrUonS2lr43E6TxtSWF5uAzkhDsQ+oHJ/Hi9PYJ4vWgr5WvxnROFyaEmZOi4J3
brrnvKvmrbIS129c4x7HAOqdhuk+QmEBOHw23hFHeASGY3wchzeZmDFyRJ0puZZY54TcPpSQE1Fb
mYrw7GfqQMqm4Zk8mWfE1vBtIutrdpejVhmfJlsf+O/xdxqYa6vNEEPjUTTczJPhsguN4kr8q4TL
wzs3SPlhYrNRPYYP5kfvXVxvyUX2XUve4nwgKm9g9lJy+AwTLh+6HQxm7RcNL+zpR1LV38L4ULIt
3+gWIHbK8MUj9wXIEyQVQNX4Es3XuYUME6arAXcEvD9oPftRPX0Ik/IOY4qrdeICKZzRDyv2ekNE
7vGU7OOs458ujpJ6LKxJA7KindRTanvXYanTp6e6X2V4BTbAGonDdkncHnr4H3w6BjlRNqQ11pQG
wT9EERBzibmTTyP+YRScdNaLNVSv8H4QVEfdjyyCZ4tx7h6MwzuyQkUOfOrBKHX2nf5FqiiQRnpJ
UPOCWFs2tzjSfNXaP1DUtkiAN7IS7/U0/jbIOQrIA/GRk1Wb6bdyfkmSCnYD0BhIgogKZsqNEJVx
3mqbLF4wgi7VRz0GHjsx7NNlsRGYRJHT0snXgPdi/Lak0zK2s+VWoiVZ57GHzu4eZsTD+cgDsKZF
1hKSGx8p9/w267hsCC4Z83HypQTAVBFooofiwtiaDPkSlgUXa3ZJE/GrNDTPYggz1FEAdanTNnFy
l4gToQSZgGNICWu7Ne1H799Yc8RYbcTTAtpKpEm3oZ066Xb1pvJx2fdhbq2Ud6biEEj02ZaMS/sj
ocL32KwQcbfZK9oP8qyiF/Zdzzj0Hq2aqXzY9sRLz89GqNBFdgw/k1j/1Fv5MuK8w4S80FLUwLqq
aE2hWCwB8nDXa2gzwhwLPo1iB7jNazu6u9VDsxkNwmM4XfAhUuUt9RJ7y9ChqtTWyrFi+Snc/Jr3
nFoCU5tRUHqBCH9pze8s6Tt/Tjs2gJziYav/ShDMKztyd91g/w4w+GwS07a9vjFQyiNaVnOog5qs
wn1nsX2n5/Q6Qcxj0iRoZN2M3a6dYcIEdxA6k9gESt6RfPJZ6cSKZJOzm2ueId1CB+4arwmE+K0V
sss3csH3bjbzLray32TF0E/xJG1ceFG+YZonXjZ3l4Rk5PEb8Hu61lcsztHaNdc4h9N0YQ7NAroC
tqNID2V48y7CPiCZgMF+pJcbCy6Jn04hg7Ox/5TWzYronaJkAmHHcsnTijreh/0c++4UlfSV1btE
LeaNQBNQu/ypWm3H5KXg3y1NkDDpXYlwhAdrbYbM+dZy/dpGSKXMVNz63rmk9i4dvqo2/4Ug7Q2D
n/PAQ6PN36R3sBt3WlJ+7fS3ZUxESzf9HvrObcmW8KCc/Lq4dAPOW1AjEwsrvrIobN/jmfUPdvLd
FATg9exi7wJCm3P7WqDW8upw0raiTs+2E9lbq2LI2bsl8ots2lYZR5kYXjq99OTTktNQ1urUzwP5
CgUVYMjNQc48YowH4h2fZ4JnCLtayL3HAlEpW+2ork9Z7CoK/ybcAY4HoA8DvV2q/SDSbodMQXij
rMgbgdtdor6JFoD9elP+kwykNC7jtStH1ssGj68NaHE7DcaysccRRRShcXlkdKe6RtpD8wNMt3EQ
VaklPlr1YxZYrNigH6yrQC9bw0MyJEK+sdCNDASknpPI1LexRRQg6YkxKAVEfQgGrLcImd9oeDki
zGf0XJcFcN4hhNrsRSTZ7d0a+r8+vtZOGrPT6dSlZUc6YVeg3ILAkAU6uL76j7A7HuDQ7VmTrn+I
NjL+/d/MYavhPWW0U9i3oBsIUZuJIKyovnRSSbcu3oQLxsKnnp/xADUVSW9mPk/MYe5WnADEa1lB
sW+q3SS6pKy39pngbm9L03iomJ4Oi6E/TSOipGbJR68vKbsGByCAEZEqFju/DYkGAfXFRfAReuNY
0pKZTEgiv9KNR/o0v7IgZ2mBdU3q5TGW44Ns4MnGqiB2uHcQzBM6tMy4WThLt0a5Kg9drp+larzc
MB/IdL0tdEfgm4fmIQtYUue5vJuBOftFEtgP9r4H74duypegF/dyZOw+NAu+EJhFh2Ju8MjYZ7vi
KGvlV0rxd2odoMRFgSwQ6914C+AhTTA634C6oenowyO56t+5XlykCNkiuJg6iI87sBZKYb3C4FYz
T3sdKw4/cjHvS8Ril635oWmt5ki0gi+LPGZXgV+FMSmXd1mQOD2JE2mZwxVuBACUuoYdjJ1yr0gT
ICDePLmD6V5N0a/PqRh4Qc9ztEwoBRIwlEYoiCwx1VnDjbKZCBzcTtYkPcMA9W/pBZNARJBziKO9
nTRAD7M9+rYyFgil5b4QSXpU3HW4kMkDcer4wXWZjPFGBweE31+OQXQwasEbXqw14F6/NNIUu8HW
94NqGFRjqWbHgWSp0OWxcVxq40TbaWnbH4jZMk48Zc0pHLiToJmkIaMXe7ibbFBuWVoJr2VysGUM
bIBk5EcM7SL0IjM20X3LJ6dtq2vFdGS7SPkw81v/ipkDmaZo94aQLn4gcqHtHAGMoLyL38Iidq8O
7zAnvZP5dWCwzEMUVBGfdB9M/aMoWn3Hso/oyG7G5Rayqw7oGzrwTRunGNmeS/2sw6uKYGZvS8tV
19RYyMcK661dFVDdJmWemql6XtDXjMqVu9yCKUMltVAjxrshDorb7MDWCgdNP6pylGe4eqiDgkcy
jdRz2ck3lU3VyXAKLBBV+1IKoZ8Jxniz5p5TA4Wj3+tEhDdBF1+jnOVZGFX9rqe6PNcTvqjFcQ+T
6X4LW5i/cne5udhtf8cty8JEbJU0Lc+YEuvSoUUhBXCEIzdWoV+GxcfMTQaBpXSZii92/s7C+T01
CV0SJLBGxQw+ug+4jCe2PdQ/fyRhUxss/vfOLDhh4/7ehjYzJDmKPfILuFgFqxWrqU95qcutOUXp
UYBl5hsDbmsVatMurObTKX+luIE5E3U9AadkLQI2Fk/ExOQMn2SvAc4a2OqXigEhOTcPVjLPe1M/
DdkaO6jNpxS0rc+yez5YtFhZG97jNkZ5ZWIv14bDQpLkWFAf4tDd4sQHLnoPYVk8NFbckSMzXEp3
eB3B+3mjsR3KlMMti/9w+IjN0GZfIF/F2cAwXsG1WDoECahIawZVqpqnHciZJrG/m3ZSsAsOahSv
5ERvYbBYhwogPf6F/IzorPjwWytM3nh1nU32ldl9+qnGejdV/BazMYL8SKTlkxCEvWkmxWmMq+Cu
CfZ2jcFpWui6deh4ffvAjKhA+vFIBfES2kaKbKXH/RLk9kNCYgotVtYS8hFC1CRa6CnN3vX4VWPk
GbFbeTJE8xuElPTmxXR49C0SJtTgTw6AXwqIBECQhYzaqZl95C2MIpiDu2m9tYz1IYw66sSESSFN
VFE99L2kb8eDtJ0QmXkmIqB0dI2rjWbejPr51IT4SAcSkrpy1o9IkuKuDk922Y+PhV3dRZpGZzZi
WtrfwqWPnmxAamht85BhrkLxF7OXWKzruvG6/v1vquEgoEclC5qtim7hWmcx9onYMt6bM2OPrrlI
pMX5or7rORmeVWU+K71/zs2KEIPe+miXOj81gYq9oKm7faBlD+EYXLs287EEOIgN5HBDQUmrOxX9
vTN+R1WnXoJUkj6Ino8dLYPolgjhW5EZ0o8mut8wh50kSRNjZVTdmdDQJaCo2DYwm71OBt0tj7Rf
7Nht0Lt5cxgJYllKLd24cbrq86YHYnm29prqHujUO+TvYV0TzyCiml1gzNchDxukosAUQU6kLK7i
4mIZ8p1cLHEkUPMtGot6D5kTyn6hvuJVfeM29VuIs+ss++ZPMM31vomy7GpGSJysIiixAhIvTKCi
PI1umu3z0ICVZNfXck4aME5q3w6wDURf7fTRIFxACH+0Dd+t8+aug3k6weF4Tdyyu8M6oMGdl/iA
EZAnIv1lMobZ5DN9ilprOkyyvMlJTA9Q19FOjzu4/gQwGE7zbRNkN4pCY4gcfYICpekI2RdSpqua
tNMwVu/tbBFfTfEPKelXWqWsgIANszYCsOemLFXobI0oPec5owF4LRhP3XLLahNMib08d9Qz3tDY
zCsaiZlXHacIZz7UAq9K9Z5ZomSszqEHxzXITAG5kJ8+HoAP263Pc6WlnLbgVp6GxIu+9IlFGptg
IKXXPC0TAhiiBWzTgq4LhZDQzObAuX6Y2vgdxftyHLv9lNjxW2syS00h33qMeeDZR8HwzpHjqXrh
O3AW/aC3zzRa6Yua2ofeBKQLmcI+IttFCdN2X1grxT3BSdFrdneADIemPIsGENftMwuZ5MlS05kD
oD0GqYXJWgnxvlQ1kT4qYxk06n9KURSnNDDeNUQHCkAbiUZhIlaemUghv3LfNVPtl8r41kLaebOe
xxfq13gXA1E2kWEBCpec+5I20k7nO6tzVPn6ovy6w94xm9NHWJR3USKKtYWMfbNJ5Skmm2+E2IOs
ht1dPJS+IUoy1wi8DPioAIUiO0w01WxzxYldgynfOUaujqQ2oADuTfhYcX/gpuW1rXSvmk39zn4b
h/ok1yzXtHmIa57UMMnDTUrJD0rpPGBC9Cr5nZGHBJB8ri+MFXhmKPU20KEQCOXWK1TdK77S4MRA
gcOfXJSTjhMBTCOGyhzsFgfZHbKkvGSIUVdlVFGlD3EHvqKrGgy6uXPiJvwerfSYw/zadZXa1eTJ
+6p77/MOfHarqFuz+WiMpKLNcDpZTWISdeeFhWCr8NJNHwjpOBJSzUOWUx0nVb21roZsoN+7Qvs0
lu5zqOqWYg0XSxjK3IvNH4uM45PLPj7z+IXZca8qltSYH/sI60CcvEZ5fq2Hi56xRGXPl2wCZIg8
8wXLoyZqHiudziRznGKLeuqRk2k8AgvaNN0XSKh+Y2jw2Kc8hAGEeNvuETNOIfLakbrBS6Fuj5C7
ngD6KEN0LzZZFxhnreHMc9m9wFlZU1mMeqcX59Fyeyg42qdtshgxU9mcBE4Lt0dR1To0Hm6/LqAq
D9x6esic8lwOOCCLZDsydCeLbcK5HANB4qRF5mjAVOenJhgyoXdLs8/Udnh9R2AAwwip0LlbKO9W
H6HbN14gumNDbW0UUBDtV9uaXuppQFPdM2RNqCDItccafWVt+9IEGQKL4SfNCIvPCUyLQ4GvR5kX
Roj86wLtM4678xSIW9pgR4A6Jg4kykhvMbKXsWfBx94+95elhk9aKefWFNUuYmnlCwSdjMiQpq/b
uEMdoIEB6Y2uUOXY1nSwpU1kDkdi4uN3Tdr7sbiIoHKQZAtAsrOB5QWm0mR2yDIZHrvhLgUPuYEi
6ct+jH5hgann+D7JYSdrPGBZ+Yi7Fam8RvIwjpFnNXSnEvH0UbbjlvwPQj5VW28tscxbuueVGQX0
ylLVU221zOXCKPxttHjoEsvaR4SE7Ze0xFJFG+7Zq3jWsJr+5qK3yqnip570wnQYTy28nqtEuMO+
AS2TMvXwOoGGK+daP0dYni/CRKbX0bMrY6a1mMSLOXJOcu3lh8Eic1Wvx83Y95rfONEB6ScwQJGJ
k0PCEEZbdFRGuW0dM/hQHTDcfFubk40IRitfzKHaLtoMZsBNO0gyentZ+qa9FC4Ll3TWfyMxotRs
B83vzeHDJetwU0tYsEqvPoPWbbcEyJHMitwVM8pIIEtBFHI+wMI2Z+IzUXiWTv4V9jnz52r8QP/E
RL0qcb8jCd6wxPyIUW49uDXgqcIC22WE4ePfP/j++bFS+8flP15rpf2O8+hYJY1zLdyHHCeeP5Ha
DcC7Wohto9xD6eXTNMxvyVJ+cA3sMMNPr7Ztn1yqsvOYRbSCwjqJoHyuDLQg0aTfAlaIKcLWK5p4
Y4OB0by4BgNytYysj0MXVdmYrMka+U1jBLHjbj7M3bCOGaA3LFFsbzUL5I1R2yVVhKF825c2WZEW
sQcEp2PNQAKpM3xFJ7moZoIKGr64vbC2LGW1Z4Pg3609Dc1+xN1wlxMPpl4GKP9tozzYK+YsWFf1
xlL7Y8oBgaTvQ4dciZIDgk9dEkIdu6V8mAAQPUwdk7sUcvpGG7v+wVlwAg0T0F13PEWY9qQau1uW
mT/g4J1LJvQcc3hWbDUyieCIJwzwNcMr+/Qjrxss2/TdjrnkdyNjO5MPXe9T/dzmN3B6Rzxn8ksH
rLqxKqCLFG5HZ7LjpxySgC2Ae0wgFOckOGaQTDeDkYcPRQshVNqrm0PLJGcI0wE3WAV3cDx9SILT
GdIGYhTEmqyYl2tHJMBpMuNncpurPfz/fCecDNx0XLmbwSI8Vs/QipiNuW/ieFdiUj2GcCXXE1iP
9RdIaHJvrOGxqoigIWbRP+x57grc3DHTZbRrqoVYQ8D8BcEYfFSMVAeTy7hhCGVox4GxLVr9xHhA
UDRgSXsh80PybbRbe1WWtRUfoysdFDqyEQ/AWnV2jfZRx3l2//sH2roPyI8BR140gbwyMibJ/GVs
j86h1lLm6MlyIpYhusVje0MeNJ/p2RlRud/GUiGFMFuqLzGTwmmhFiqlB7HRepwqlsyL3h2zQX3n
faedmLm+dhJPKQ3azTJzCfRumFAlWYBEE/dzDDrjK+t/R1bt6wC+3zrcb6j5eX2IbSvfJ+Q1kWXO
n3qGdVEU1ja1I5bBFnUtwNmHtHUQhbtYMll0Q0eC5RFRskROPl0zVVun1ZW0NEl21UKz9ON8TWzM
uvgBTcIutfiqyY5dNgBT95WiIpJ2fJmpmqFdNFD+QOc4/d3uTaoWjPeF/CBqHmdg2F+iScAJXNCK
FjE9QXHsrAzMNCUj/jMA4xYY8PhWkL/J9CgD/aGZWzONur0WM9KyJODo2en2ONFyb0r/dJG+N4oZ
dmOuWr/iDCxRs5s01VVbJj579y+rloW35OJPNQ97bXyJxvCOJf+KZBEPzTBzN1VJeO8bS7uNWhhd
Jhsk9dgl9HohZL0e1I5tR9UNZputOZ+NsDQsiXDCBQLaXlWff6c0CL0GaN31HZXBfBhHRGANZxIJ
C/HDUL1pokWm6qpjUtrdR0BN2USc37wFhT8ONRa3CEdCmjzMzqQenUD7IOJjJg5H2NifFbe1bljo
/FrcMOnc70zG+RdG3S9m0IQnVnKUvpnNzNsM1BXSScYIa7tyGbirkl25xMUWESczUbb1K9dgm+MT
I+HdKi5h2SJvMvJjnWPw7ppmupP9jB/F4OAnBPJCfkfmdVkaHXVCyLBHEi4vgyI7VjUrqToVoZ9V
I2jUGoKdhuoVFdq9qhKONNk9V/lQe1odvC8BkrM6tIFBxsVqDPUHjUW9UeB/CdpXmcY/TZei2oys
E9EcTBMn/r8sbG3kLc5DCqLBT+M8wSBmkgZmtX7iVl/lGPwZzPG9b46arp7nCZ9IbM7PoYl4h27t
20a7K2FbQmtOq61I+d8Ld7iMLbE92XDW0VyHt06zTLZ+vMyjmpGGLM/lDdX+uHfhMK3qDG6CkDKs
N8VHWPErVlO/YZQybeD3T5vSmmo+F50fGU1ovGbz1oaGj8pNngHEVZ2ttt3g2hBaJoRJqwMwH5lU
Nm37OCa7oZ+eYrf5nfXOP3kyvoUSHUIUo6cnnBWGU7GhP5eKzDHhMB1Qhu4VBTCaWL/GFh/6oi8/
bUTGaZX9CZJmQuBUvgl0btBzrqIdHlwhdU6f+GkIltQH9TvuxwDPg4p5YUrT3QTGBgdFjRmFwtLC
NrVfPwMx8GuVckRN7ACCItqUUB4ANn4W/dErtvWKnUgzDuM5LNJ9piHzdLPgOi4xsUkdddJYJmoj
Z03iMtmIkL9dorzflvmYMp3qoOjMtZ+Q8yDjXvNMcrH9cpI/Y2rTX1TLSVsyiSA7dfy2cc6Flfxy
rbFggs1WSEFFOnV6fuwTk1G2VYutKWlKGxnmx9QAvaKn9XszeZVoa69LIN9NQVKDklvegUxzTK09
XRJVW87IVoEUlkJ+VdNzYpwnSCP0v9FAA5AiTEw1yi/KpxymXgR86tLqf6wCjy1qI7HV86becIbc
8jT8caw28MCrfnelRL+isIE6Od/RYDGId1HdjdH8LMLE5nEzn7umQKDMLWiUPTm8y0jQVuxwVBJO
VKqXvMleV5QLuzfegt6Jf0YdrKtuICRmVDLx/jBlZBrVMWTgfIzG5Mea4xdktNhfJuy2/URITVrf
2Mj9hi4ttm3d597MK8XcyZtb6xlFcH4Eo0nHWGSfeK2eFEm/h7T9YPoBCQVR8yZu0wl9XFJtYwFt
iLHqjniKmzHpz1GqiYMZTpFnYqVAjqu/AcjAAb3QUIVFe9cY6m6x52LuVXqyMUImMMrWbpEYrxUr
hq2kOvJnjfGywVLbpRPx+G6hnHOhToIUb70Aefg+4/f1SBlgfjNMbK8iuZfxIjcsAPd9FPJdpqj5
WK08MBj0K9eG/RuvAZlcHB7jLRZUkIusXypJvqe64CUr6pMaqXl5J2ENdd9aULzI9esrJ/LNp769
dc6fAOuHX08KNjs6x8heao/MB0hbAf/8qGFoFXCSWWmyq0z7sgSsK+Eb7/W2IIeyfgyntnqxRuey
ZIm3uLn8TNzjIIMPzXDEQ10zfEYd4O7HJrpouSPPkD03uVnLxzI/DXmZULRhC8zT5JZVIXY1QsGF
XnberMN6pjHCnFLtApPHwxaWOKCUg6/M/hY3REsoMor5JEK8T1EkUW3pEKTyntSXpgx9W0LY6iFP
FCluX2z3oDUCi3iwMP5hksYS50/vGPSnU73reoUkpHKeCtwFnmQgsrE6uSOFuPMtwdNRNYQVhey9
eE9ITMWFXVP2btg5IIFp9E3aO+1mGiuk6Ub8jnw38sqFPl+EzuM4yy3I5dRLp2odTsQbyAX80nGC
YrViTkBsBxZ63vDeRRQWtN05rNiWzK0SB93hk6a2pv3p2gfo0IdolifwztXWXLhnGRl6vSHsA+bE
xhNGDqXeyQPklYg5VjhdjhN1N6m2o27QXntoTj5rx3RPqq2+4yKsT07xFLMn2pHwiL5LJL/Yfa8i
Eaw9xZxMm1p3W39KYwuRo/M0uMUBeQ9jfMnNZ7oow+Cd4fD8iWzAeYJqb5yibz4KsSXziRMJvh0h
KxXuxYAJauWg/Fhfmibvf+twgobFc8l42ejJvMr2A8I/m+ixBrrvLbXOsQcvBbxXul/GfkLUbUKF
YOra6Y0fuWerj5xHwcOLYNvdwIZGcu5oMzVX3WxVl9jsvv0orz87pzfvlKu7ubRtKmEb3RW+4sqp
UHVjTd+rsoUar73gC2FDPcUP2WB8AMTFc0RRSoITMVO4veahPKIneYZbSKZswgszBzDMM74h3TXV
KRXWa590n1rV7PDqkErQ1F/EXf4CI2MeTd386m33PkFn89T6uv99nNfnuk5ZhUMMHXY9KXSRFc4b
dtutXzb7hFZqbW4Zd2JU87D6vlGCfpDN8N2I5GeZuNlz/J7b5Nfi9pd1kkkxBTRX9imL+4U71O75
Y5sutYtrsUXKyKyJ+jqjkuRTl8rDUxB6Uz0CWFVIuqLgPRhHi8lMaKNeFM/0oz3xXsUWKW/ouz1f
fjdpJ2ZTH1rB/WtFbO7caVJojJZiV6A4cIfuowym9ynCcQFr+x8QpRguTLYNYcWPXLN/24DwJ+q3
Bi1u3ao5mgkcDzZyCSgvRixJcCGgB1hUvT1whNCggrJjHuuuRsOfpTmrcryHcH6w3UFhu4/Yc8Gp
bboJVTHEK543/pYphxkjavHytyZgS5vRj9K6Ni7XCj01RZvNPyojF9iTHZ5cVBc6lF+y7lntZbyH
qaY9TTplLxBPryucac/wnkymBt3o4gS2r4TDtZDxaYUs5gBIYj3wh3+iZhL7trdCZBqE2663MvED
9WZuIGPMSDmWIthjOE08vTRfNFVe0ANRWto5tt9TUrHU+Xs7hvnAjNuh2GfIbfu60Xy2KuJ75XjI
KfQAcZzmKcFLhUAnjvOfOIi4BikVB8D6yHrFJ0SEvY7uwu1NTH6sQv5+GNCsf2hK/97LWtJIXvKt
CxjGD5XBYpsSrVQQMNgWHgHG76N0lSFPS+MB3ns3tPEiel09JSLb9vagXVKL82hpsfeuta7G8RGB
i040ziVojO/OxCXfRwa7Bzr06jA5+GMCJwScvXbkxtAFD12m3/7+FVIieAAUugpMi+NM7Y64DnuT
+GS6CWIUoHGrDjD+XJ+Cuk9BK/LvDOzxZQbJ++86b04N4t6X6sjIFlUmkFBplztVV3wpoB0BSfZP
6VLcxzL8QXUNbCUnBTdiogITiEuHlTS2eHjE4AuhgFjXDhPcphn101phJvPyvjSCZUJTnkeKyK0d
Mu2Ii2OtcH3HJq9EW4blrofxxs38Nztpi9yMxj8iDdjh47HWqg7vecRYKeUOIWR+I6R2S8vsR9M5
nLJhnYYClhw03GPYOXEByVqiveSM8/6WeKkQxy7g6DMRe5Odi07EBAc+Nuj1zCI/qUKAy0s9Sl90
dTgcYARsC1iUVq32QIftEMh6wPeZVvhNcNv7g8Wb2lmPyp2A+SAWpV/Vtq2ge+joCIombEFWdKDi
8h/LrqXn/nLC5T0E+L3JAw6qOXSfsLveItgjfV/OHj5BbzKos3tzLfsD9qqGhYlMviYgm1LFtMDF
p6i0Z7OmbtdsShc74rOxU3XWsUl2IzUuzKfIQ6fNGNF84u24diBdfAMzEjczYHWG+Sjuti3gCORW
iP0pCneiVOVWS0g3bV35VNuZtTa/Ewdj4t7tkomLQyhimn6Gen9i6fwOWBS1GzFOZmlHO6JKvXSY
ur+no7J5ELrmno7FBHSUVrMxPxpNRWy0NsM8MD1tKMg1lfxoIZZnyVsQUNT+fb8MDgYmHeccFhJL
LwoCIIHrK2FTN27cdPrVJujKLbWP8u4BLxvPidvzJXd8bgMphh7BY6uckJlEMxzyyPluUyrrZezu
gqBsnioe2qyKf/7esLXGp8DmHaqEvdbVUw0nZVi+ZWV5E2cookLKQyxyVmw9u/lAnQ5zfNUR0u4V
HIpwt34Y1IAQwApfDVyXRcu6eigRxMwW15niafCAM4KeaXME9NLXWGp53Lt8fgTZ+Oj2dk484GjL
FXfE2mk2KUABVyvQdusmRaZEa2HaBZcl9Kc0vpbkYW/GLv+TM2dF8Fmh4gTLvzFcnCAKAN2GHUZu
ze+kwJwDyyIulfK8kRKWKZujpaGQSvmfh8VqfFPFL0QqYVLo38FQPAQ9W+ixm/8p3OzaEGXCxJvl
YU4yeMLTRt8woDeluALV0vpWnu+0CBANYivAcYyR/RJSkmWVSAUdtgPQxBnM46ibh+XXRAj4JZYX
Mli+7E4wMS9YZaLMm15c+xoPttiNHIT+GEZf0uVpjHVwZjUGqoOdpj4P0Xex9LR4aUs7j8+smHmb
3NE+9132vFg8VsQQgufoEuffLWtKK8kcRqHPHtNrPS2/cshym6Xmcq6CGVcxzAmPuwJQSUr0CNYx
Mx0KZLjY6qZetFukH8YNKza3Jh0xL+tbbpcMdwm4oQSxh4MWDeIa1kDK0+VV2YZLvqxJudPTThNt
cOat+nf9IRWfO/pHmJR/GvPM6ZcivUX+n2wmm1/WrDIKCeOoaNwjp1mOE8xhD5g7isQ20raZaPhL
Idv9HPMljIF6RWMwcQHMz3az7n9nuVuWZNjV8kWM3KO5KvgM2w6O0QBvqjb/1CpMIVFwNsXGbwB9
vFzY+JieHeNY3yij6l8woLhPAQWWxcvz95JicMBX2s8FQ1fJopixlIUMoAGPJsfvVklxmErYntDv
/kHoRT5D0O+AjWxSs2cUFmsuI+xmi7xvzQGhZYrbkDVN2ZR7LMG/qljTOUcMwycQoPdiqaYjbFGe
uapC96lb+nNqsZNAIHrHI1bSg9YsXbmXmj5Xe2DM/bk356No3eYWElOwRaW1n5omvshg5rQ3uPSl
tCxQxfgByNyBNjdyzWcddbnG877rGkY9o92wEgcIf5ygtW6wU+o+6970SvB6GRAP8b/Hbv5fgsDj
QDek9T9y4NEAFD9x+NVE/x2qqf/X3/lfBHilBBF0ErSmAPROyNt/ZtA5/5I6O1PhKNN2zf8OgBf/
kq4uYG5ayiSkzoLF+Z9YTVP8y1Fk0inHhLbJFsv532A1zf8/Hl3A7GQcZrv8FMJCWPr/QjVplmQu
cnz8ugOjbUhtqGRhTYgRAAc6oggirIPebBSpflIL/nEhFGVFJsd7p4nf7FvR2U5GcgZK/hjp1dWo
xv469mjQIZvEu84gPQcPeerHehw92lJANW9HPPLsaPHiP/8He2eyXDeSbdlfScs5VI7GHYDZyxzc
vmHfSpzASIlE3zr6r38LUkSmQvUyLNNqVGU1iDBjMESKvLjA8X32XhuInrmnELPeSUxce07Suz6n
6yGgiOSaoO8T3FHCq2m359iutv/5RflvlBf8Sxbs/7UVB9+vUZtiwz9hxr7z2Mlepz8QY39c3Msf
/HFx+9YnVwrLVnBhv9cY8JkfF7fnf6K8gI5ELlV3KTjgM79DY9UnDiaQZn2Xq3gp1/3H1W1JeLJC
mj6cot+aD/7+X/yWw/fy5gcLVv/y8V+KLr9BE2713/7qOnyT6idmLGcswTtICl95vP/IN/1yebMS
8Cg3UIfR8h+aLE4w6PUmq1CcC2ONI9GiunVdt/VH1XfY1L02vJkqk/AeLtaANI3VQ/pzymaG4szy
18SRw1bN7EEHttEOthjSdRp7l3NvvzS2ALVD1AIS6kVMBdNFrqcHKtfkVT1j+QhYePDYZ3XFr3IE
2TV8YYGESpOF7slIKLb3KlJiadliO0+S/OjO/SZv8VikRXjnUA9y3XegHVXJmt+fSaCS1CxLguCd
HKFfNeW8DrCpNUZkPXh0oq99RzmUvhTqWQfFuujadhPpuML6Vd/7wooOrtYEx2kgWZNmBVMwEvYy
vFfSf+O1I0x5Y3qhugkLZu9ZRU9YR/Q55t24b9mlXIoZE/bJZogj3cowLhY7r8K5s3NTS1wJXAkk
50BOff+w5oEFN7Rgm7bYhttu3KpwDPGY9d0deVx6jiApdKPDZkP7N1Duv8betslK52vZRRUqbqlv
KFLcmw2GEbjWOVgx5uB8IECTjeLDKQG8dhxzPJFegKXbwj27gpaUHOsOQOpsO2+iUm8ymL9NzSUP
dXuF+ZH1SPpsRLjLcVV9JtJ012IRP7qR+BpPbIxdu0HSqq/qqgmPpMNh74zWwRSAVOrCo4tozNZz
+uy3d8GcbBIC+y5eZuyexiFrbblGJoZLOUbsItm5c/PT8ES95DrsSJ+j6cscI8ScxOqW/+kxbib6
CN3au5Jtx35LgxpyuBunSbK1eu2fJxUBIElSRJpQjlwxzNpYxSbsHX7IJjx0d4G++9wko/uURqQ8
HNrlC284sUZaDlDka4xm/HAXkCGELvzmjO7N8GwU6K6GEkdyhY9ewye8r5MNrHISUbNzl8ip9onj
VEZxDGzYprUtUHuq9gK8PsRkp9BHOiHaUG3D3pjJ+QbxevCb7FQWOExjwh5l089H+nLhQfqQwFqc
yb05noVkt9SDh2243JKk2yQpSszwalnLSQftzYCtyAkhto9yGkm+dHNwUwNZYveoPXJU5a7NpXsz
rts4z+8ajO1YgcyDFVvzyfnHv/75Ie6D9IhmRP+pC4p4Qqrjmccaoqrtio0yHVrWYELm7TBiBbD9
+485MpwvdRaKgzP63lbUt1bby9u+X7auEbyOYcT3HmthXdhFRp1RF1zYc10AoLZfzXjg/ta2uyy2
xYufRtniOxjWs6YQiXwO2aFScYoJJM1SmRKPaVMzv7rtSx4M9lUtuW1VnTE+DD0SczO7+nUUORCl
lgh5kN9rG4qoUQ0CBlKUXZkORD5qVpO0a59h9NXkAvx4BbGvPzrE0o5N1rxk+LVfjNr5CrSzuV4e
166S+i7JsFNQZIzrY8ZHP8qWPuTGu416v76HD/A1MSZ9kK71oWxV2KvZrutVYEzQfbKIv6BHVsan
r6gzLVrW7f5Eeglz+GfiZDk5sayXmFCx045V8g6LUp7Lgu1P0w6n7x/RSy/PqpyWPWigiNe6Ne7j
rAEkule1bd1U5mSusgIIzeCbX7re34ZdZT9jS0CxMotp38p2vhyF/FYqkzIL6jzIW9fk6eBLneBK
RGBNSOGcvn/8z399/28sfmPaNt3wMHHAvqHmOl4Jq4lAiNh6C0kgpMDMQYfE8LiJ8f3GnMWvvntp
Z40f0SE9DSWmADTQlVzFFjpQhheidtSuK/zHLh65Zbl4pUPTegjUsHZLN9tDs9RbgnD5wZhRvJ1i
6s6TtBAAYybyKR/W0g67q6nAVuTXyt5TaOJR6Zc2O8wQG863/Rc8tWQ78uq1tsthO7pJdMLrOD50
vrqBMiyOTh87+6ApL5ayrkfeH/kxH/NvfdvsbRL/Z1FYw5FKWzat03jRhAaJnKe8bG511LtXvt+9
G1TMnYo2jzdE6IwNe9HxkLrh9EzlID5CnLRmN7U7VYHjleHWyTqTCkICrfkXunisR+IM9ilqw12Y
ufdTO8Awyu1H3VLwhdK5yqEE7WzFMqQi9rUbswaVr7KPAb5DA1UF0pt5rK0lvO9r0siFW66kx2oK
1u4+4ekWOdg9JqejZcj5StMuiJSah25REXXOKB094YUmO1peTL057dJkhBy18I3cTmCVJOPbzR6R
QsxKjL5wQxUQVguf8kGaMtpERgt/hCf8HoDMKhWJ3lRRjv7mA+2pParLudSw87n1Nbky8y7O5k3d
4mPV3NW3BiBwcFECM+OPf00D7INZu/d5Ie+TSo2XuhzGy6lwcao00I3AsZCBVNjyXSEM0mkkV3pW
mayi2hU0kPYmwJrUCpAERTBdTJUbrme8ixdUCo/A1AQmowV5xYuGodWYLrphXkcoKNhsuV1PU/1B
zJ5dMIV+wvYb2Nh9iYYhSiwzyWcDKu4xjXn6oR32cRTv/LY+tmJ2tn3j0eLh9cCv2P9nZzpm7I0x
yWW0ql6TTj6kus5X/rwQzXr90hbhgihtti1uMKJDxU3IunZbT/TEOITl/JEgfbFs4+S1q8VTVJrA
ahPWtZIyyisT5xMn63zdVpj2dIEKE0L9OCrD6FGxnXg9Kk7Wpu3eJGkK5izhZpLQrbdO0kFv7Eyx
RoRZbNY1knJ9YXFO8YNyDQknx1uOCdzqTCSuKdwakEuK0Uv2iO3JvhrRRtIZhNTMJhsi9LT4C4MG
tNgUoDeiIOzZlBPXoksaIYOiw9adzMupz14N39e4ZjGym0GPH6YKLiuSB9DuMW8pqj+hLL7jx3wF
WqtAith67YyeWmkYUcCRyAwmYH2OEx28ZyeBAM+zEgVuFjfGkgmm5K/bDH14aoXHhQ+NaOfSmZ2n
VrVOzJ48hyQON1mUKcr83OvyWfdWAHmGyFYZGc2p6HEIFt7VJKN5h7awyQhCbwqXZGcUR7vCdi69
cir3yjK37IBfJHs5qDxpv5HYAOui5GWv8M0P5nDRzQ45HDO6bVOX/sz03FhuBzNoLCE3Eb+LMnNr
1agMHg1NNVb2JOKrZlBY9wIdLqvq+JhFfoUDmXSOl4RPNkYqaySOhaZ0XUbUZ0al+9zIuLsdu63h
N0/WoK8URG9wX9ANa9ZqaEb+zqao5czb70sVYpZFHj6WUWScDGCLG13VxM1nJpVkCo9S21Tv4rNf
zyS5Lkt61zHEtgfKTxpG6pkkcxM8GnohxPRRiOrlrmtbHSxHUyOWxFCetedz196SbxrWi0BK5TCB
w5oa62pyCddkznvEsfUoujm5qal+4n6HN8n/orL+esh6mEPW+FKZ51xJcCbTIUnnamt6/RONRh1u
r/6eEXdgs6NJsUJ9jQuER21G0dbR5ouUITLkZGfsiUB2Rh7Dv21I5m2s9EXRoycbeMpFcKFKY0eo
6FQNkAV01BwiHLV0o+fkC+BWphX2FR9TjGLr3A0cB6pyiStQuc4msLGaL3VE8r/UsKSNzLmo5+yp
kWLrNbwwjDhPEd2r0Le3WZlM97GlPgOpape0c7n5/6d1+m3a6WGq3v/219dv+TIo67aJv7a/KErC
td0/1aI2r9+a17+gR/3l6hVF6i+H1/49i//nr/KbLmV/4tzuCaxjlLcIVtG/H91diyYYx/H5nuhP
HsLfP4/u4hMQMIQsFHhO90uboS67NvrbXy3xSdiYOHBdYJO36J34T3SpP9YSug56lHJRBnxsp/xF
hPjjuT1JWove1yxgJfh968ONI14rKBSmBhw5Oj/EyT8IBz8LBfby9X7SCfj5pfJN0+Obmjan4l++
X5hz0RMCCihWLukrpHKqk5tsfNbeVWTfRaa1WoISFf8Updx59GEMRbppL2JuEDl1MO3w7Nu7ZoI5
FWENih9C/IquO71F9ucsxFQS54Tmk42hlyreV1VYh5+0md+kj59/guU3/7//BLa1qB38KEr9onQE
VQywHufVtmJl3qY1kRpKOFI8Gsk1yd/75H6w3B3Itu0M99olcaka4gW0gvlhvxHMnRhkEzqwjU4S
vXsOwmov2wUKCjMNbyXghT//G9viF3Fm+aV7lo1KxPnE8aX45a9ME1pFbDkMthpz1p4H6LEPY3L0
o/8CsckHFX49cuZYcWTkhOjPyY5JhuBMemraIv1COQKUD0XPVEnqrMXRwJGnd45zVLwIaAWXnmpO
drVny5Gda4+4k2lg0SCvfazcArzZfGLjKFiIDi9W8DF46SYdom0PWW4YB9YVw0rpPSknnqX4Stmm
4uJAtlrBBtwM4UA6EOmonDfqM2U9jN+MEvJS1KRRKuxRTrEJ/H5nvFlL74CkKeA4pa9SZSS0+5Xi
jAZQcFW+h1oCBso3mGU2Tt0zM/VruNd3XHCbofMxdK+Bg66b8a2uhw1O2zWiDjDwcR9zpJpRGHwL
+V6xJyIbjJOiZS6qsqu0gbU52CfYH5nlYD7geRvqkyHdixAPPFXJ93C3rqvRPfbkmyrp7L2pX2cc
n0dvE9gF4ZYXYbO5qT0ST3S3c4IQkUTBkIAWpm3uBicZtezWWFUGGXUtOM/xatDkeGPb7m7U9kHr
fJNNJbzNnONv0hxGeekE3SVZj3Zllz/+tiVYroBvDcryXC5sb9xqvFcy3BCe0+Nh4uTIEysRV56X
r22egkYDEJvtJpUH7JvWmh1g316x1992VGN6+q0zOhb7zF+RsbImuU6mt2Hm9wmWqJpXiqsf5OPG
Dt5CuHpxzlwTYzSZcRubfCPDPjTYR4qKN6uk1UOTT/LeFDC3aOfzKyZXpml+lhBa+muzfhu9kxde
Ey+hlbTFbOEB46NunMF1rMAROtZG+7fGkLOMyWk2IjFfHozmiqF9ZyZYEbr1zE/SJ8HWcd58YOSR
A5ANUEwRfq0VlwT4ZsfBf4ppIqMdwaPobfmpPHTI3HN3cT6umyp/0fMyUA0cfwrjyTNcj/xa8JJX
DHLjhFhTh84GB9A1gc3oUpr1LYfoYm+mpHxXIW+fmXF1iS5lO8eWRNtnrKIczsD0Q4CEXU55Xd1r
7oX9B7n0JGJ37e1lVBylkadUUY9QFQ1+KG8MqoNREQhOlsnIcEz5aPP/UAtHDN2l08CadzQvHNzB
ua+TOnqs9E6lVs9UD0RmqmCChbLxmHF592EVbvmTwcs42bB82EGk2v2KvQjyXZA32CLzeqsqTNv+
YgAv5MZeDOGGhTUcqruNwajSx6RPwlOPg9xarOTeYio3F3t5shjNp8VyzrEepOZiQ5f40cfFmO7K
lINTpx5Rty6lrQuaGXmrUi6+eK7aLz0O92CxunfVc9RX8YXd2df9YoavbGzxIf547j79pcFCdd3i
nf/PB6L/93YTPAyW+y5Pg3+9nHhsySa+pssC7g8zzj//7I8hxzM/CcfyFdsJVgFonTyDflu+uZ+k
a/OfCe2Z3s+7N/OTo1zLYuuG+c5Xy87g9xnH+8QnPPXbRmP5U79sI/5sO+FYvzyyTds2BdPNMmsp
W7gs+X4utBuC0MlVGwfQCrzgjZLPuF3LNAT9xYkc/kkpCWoQbjAnUmTG8GFKmJCVE6QfiQHxnRZ1
jmgmxkosdsKn8o3WdqyySdl1yabw4/pp5kp+1m2lHpTrwyiiEm7gFIROmiyNofW9w5mOTYQVoy6M
ZnCorNG5oxuVBhXHrDmtC+9sz3H1UTaJegBCFx+lzKb7zKCHhKMUwSrSjDXVTWEyaO/Y+FN+kYxx
8+SEtoG1LLey559e6P9h0nF+ndVMxxI+sAzFa0f25ntP4E89gNzs8SzUQB4MDCwAv1okkzoDMzLX
ySOZmA4zPZxx9ihxeNlbrvkFYxyQ8wZl75uXhei+tpg2rWEmZ8Mz9Y3HZfA5YsmDp7/k1O9VF7GN
oq4SkwpSGy0YDxN5/AvqTklYTYUebmjnNjEbCzfC52S4p0RZE443OO7Pto9rDS/nXLwCnMnIx7cK
mgPNufJbOjZzukr6KFK72Wz8EHtahQcLj6Vz++e/J9tddrc/D7X8onzWzrbjO4j/TFp/vL6mGbGQ
TUt0KMG/5yxoqIX2s2uO1yXoTNjERseDRbf2cBHKoKZGLm7fZ12NBHJyoluDo0JiECEgRVgFI41z
hTTMtSjhz3ptEWyCZMgeHcMIqJQgRN61Ltn70PXFV9Y09qFL4KD4DpRlx6ZL2Rw8zuqy5yfH+Rdv
qjH1V3EG1D2wWi64UqmNTDzcowssLlFPk0C89NFfK12XZPQJD4t51rTeNMMd3ka8fXVaPcxswIDv
0D69qRWqLB2rxdr1Gc4Yh2Pi6yTenSxN6R+o5LDpJ51ccCtv16IL7xl50mMSGjylepOv76r7sqnv
+yF4GhOiRaWyqZLKeSTTZYJLc3mdulR9YELj8V4FVo0ImqWneV7q2L6/rtn311gsL7fV1rAQSFm2
43rKgYSSAeIKma08szZV7AHbbyKFaMdR4dh7Ee9T8nD4mS11m0a8YdMm7Vk5iGuFvn6ORid7rbqW
dmoaaHvR0hCU2vyOXYwv1Uh6lwIbhcepkhe6SIaLqvG6dVa3auWR+U6s8kue4LppTf6LEc/psey0
sxYLg7PpxbtWjCGV5dwPaXbC57TSZXNZDvFbaszpxoVzua9hNNMe5BKEwYZ4IGGK+mG1XCxVfOm0
HWhGEpG8mAG4VUDoe2OenwQs91U6EOZT6UsCsotGQzuBFgKtIPEkrrbGIT2ST1V+1oRsdr0eP1N3
G63E4FgQ0KHzO3MYMpZQgeBV4msP03CF/Z5CM4i4a2y/UNESShCi1vceAd5jchFo66GBV792QpMN
T1MyoQ/0mUsL93TWL2cJr3dWzIlqrYOUQqt4vISuR89MT7kx3THqpmHZu5MkhLYwE4z93MTBoWQb
trYmeIu0FbvkKcJub7NDfiiwpq/l1HW37WSIbR5RvdtqQ27jRtG25TfzSrRGdYP29SJGr925PqtP
MGz+OaVpjOp6qpn6rOuP2SAITYkZb5aXinRr2wFtahOIdSkrm9QfhD12XOZLjj7GL2IKjoBbAI0Y
pv/ZTWV3dg1b3dGExvwuA/d2wp6+ioww3GuLrF8dEUByVJJvZRO71/6MHUzQynFvNK61b8MxXvc2
mAyox8Yd8XbqB4nGQVkqK9zoPvz3hNKlrIfDIRLv3o4TujI5sq/nFnE+ExSD1BPYGaJvyJULVLAy
qPyjKH4wVyAa533fesE2rzznEVIvKmzNkQ98GM1sweChRI/ziZ2Kem6o4UwYK5Oj1+YXZt9ThcK7
HldeUgePTpjaN7RqladcQn8cMz2DhmRETuUI6iSg21pw3GXEfeylEpdMAxl7VkDK0xi8Ro1xLap2
w7kdq1YePFU0lODDzNxjOpgJXNBCX5eZsLaNCcKtdtMaO7UmFJXQJtmNhqyvpOss5gB+OJNB01Zf
CDhX+8mbCMJ2ZsF1TO3VW5xGFDCjrNNo0al11kzjprCaUrOVtpS3izz66FF5S+xycTCjndKv6T4J
7t97g/D7tTBUxEAOkiWr+VuxMHY0824zrYVfH0zLePJd7AQgignd0e+BSRlOXZlfk7pv1y2lX/FK
pX12aEksrsM5d9fgQJ5I5PCOFSPZORsPHKwWtfYn/kQ0agVgg4YGr7fxHPtBVSAEdA08S8dZd+k4
3zKYtFeZLkxUc9IyQ3Bu5/CKwpVxuQyqlfCMp8nn1tRAfNo2mI5PMC6rZxFX4UFFkb/XgLe2QDY/
QjtRF4M7wohYIgGBQ+CmnZq7OSO64RoUKaw6+qwf8rjsHiCmAjfJnGbvDKCC+5wJZ4VQ0LM2DFn/
cmxKLMKuZsNLqKprZ8gfwAiWuLZ1AV+hKMr8toafB5yCzJhi0XeMCI2vYoqpWa6U93/+JJbur0rH
r0/i5fM/jSwwFaoGFcTaE4SD4u5mim2MPwz1Uc2lgHsTWLfUaFNw2Gm/22rW6slWFbG7J5ciTr4m
Bq4lJBNh9TGLbVSNSNXZsV4gXlU9k9UZfKKFsbEUrhGHidf+XLDv7z0Jm3YiyLf23FjcwR1Ir3Kd
tRdgLJNDUnR8U0cZJPRLG0REkg0Eb1CsF2QFp0JWHsa1JLpzKdouviACYG4hP8egPGbz3mEbuMV9
6p0T2/Txl3A3wzLqf+POST5f1hOQXRNoUjhN6t6d4/g6rVS9Z8gmIslM4JKqGuZT45rjNs4yABdm
wYpKhnSSt0WBpiFqG/RD2eKVA6k2geJLfduhuo630kT5E/Z1ModvOqSRtyVVSTskt3RSdTYnTasm
9zl6d3Vrys9Rwt5oA0o+46CoHPNGGpEHsaCHHBMb7BOptO8DsZmyBccFAoD6qrY4Vtrvo03KVXnf
wsbjTN5Z5athG9MlLQHBi5+MePlnr7rJ+8butrVvo1DW7byhRkKTZzDEpRfXxYcVzmpXlfm4k2zs
wnVhuQS8nMy4D/sY5sWQzre9TSHrygJzlq4odCO/M1A+fCHTptNkDWv/XTEAtbx/AS6v4oZjNgu+
+lvl5nOxNpY3l+rJlWwdV3pEaaYyc7YhZKZXeqfL6ywx/RewcC0LsrzI8OWZ/XMyjkThE7pgdGb5
J1x9Vs9SGcvLemoKah2Ltj44QV8ievhDdIT1Ot2PBJSOOUvJm7mCOLAuv9/L8uW2lvNzru3lVpcs
N70yjtRbv9wINfcDEosytK+boIhfyu/3zCLyYx6kYR7rK1+keL6DIaeZAcKz98WcmvQDok/7FBlq
PDBX633qAnFhbCY01SsFd17kKCbgiZx+G39/dhjVpG4qi2qZjYdTpYVhY8VXlog0375hP94vT7DO
bSH8jhPwbElCB+hPIWhOXB6H5TzRK0j4J36ssgm+Xz4FGX4Nj7jvOl2ewo5lmZ/FVDK1aZNaNzSC
M6Phsmasqn4/izq+6QdpnlJjBFkkl1nDceBP6VnFB9Qz3WBjoGM4H8E48oqpC4NaylOMYr9P4W/w
6sIsezQkwWQuOTbk0GBN/Lx4dfTnhKDonmKt9hiHwMdWLTCIDXWoYuOwkd+5sYkrfRooIIq7NLqx
psK/naQcEKxKxBSM8i415ql3K0tgbsFSijqpgPu3a9QkWGPMZGHqPdu17T77oTS/GWrqH9yB21SY
AAsy06n6sCAM8ONb8snzWWWta1ekV6Gh+i+Qx+0PgCncySWAAt49U37fLCswYIMd+2u6MY6eMtND
Z3keKX3c5NTx6HVr1oQWNA27D4Mxqm1hthaHIyKUd5ioK7IuQCwOnt96WwC/86asU6wDdZfJE62a
3oWbBfZ1YTTB0YYX+CRoAT2YhvB3Ksup01W6u+rxxb1NbtvvHNPKX6wu9l9miQfGkzKhcdeINzH9
yCzf48giiQy4/kvCln5eZ0HfnB268U5R6SxyXRgcej+trtuBpYElmKTt2VI7fExy61gl4V6nhP6v
W49qFaoYL8gFevcdz6WPCm/vQ9tQ2cVDPwViBrrM36iJ5/Kqp2X7m5hmVCWZducmoXEP7HXxJYYQ
sGlEBdEytL2NsBAXS8/eTpM/XrGkyVZZE8OImtJpJ4o02zIzw5lN8vpQ9aQV8zigFX2YArqGuYmB
TRbSzk4wZ9gGq+ShImWXsOgozR1kYRWvragDqDVgUIcejoI1LxgZ4hoFSnpeUBKAUW1dq1yFTKlB
/NRUVXmFB7B64Vi9wIay2Hq2cTxizfcUR2A8EoC0On3DL6t6qzqbX09vPA86zR7GbmAqKGvcHIwh
N90kQvj+Wu1E1Dcra+g49VB/tW7dbL6YAeIfYQ5be2FZTA4zMZXccwq6mEeJCSjyzhV5jDPbJfxj
pmwg0ZriWgCGeCIl0xDZIop2HRoF/oY2KG2iXRFgG49s19kL4+pl7FP9YFpl84S7tL6wo6Y9WGTO
OGyJ8XPe5j15pco9tVY1v0Jw7B4RboL7SC7Ba8iX9Tm3mT4hH5EY1pCSaKZJNmQ/523fVdOV5YLx
yexCXGjSeZ+HXvQAT0JivsLo+2o3WIk+EDMgGDT5RhRw86U95WwNs1Xs8jKf72NhJ0s+jUO7GFzz
W1jWPjwcLBLZXoxuXu16Mr8AtUKDG93gtMGj7Bq5jogOAHLbOHIYq6tmLvBz4NO7DVo7fs9N5U8r
e6TNoFnIcbwp6gdA+9CKHIuuG9Sxe6kGEsQyfMkmYrHAjB2giqlrH/IAo4idcCZqfKfZWUPf7cHv
OngPh+qu8PILL/Rw5EBYHxt9lBz1DsNI/qOIBw4HzjSPEJcsomidT2FcKp34JpTxfOzmDg6ei1WX
l1vsmUXHF1dHJPv9Ef9ELWrQA5KQEnBzCMycIi1oy5RI2eMqL3r3ZOFHuMKSaOyDcjDu6ctrCUCY
au1YBTShsSDXZNBPnnQB6Q3KpFhvj8MdvRjpQ1RR8UoC2sRxGYdnjKEhG6t+gTQZ+EjQVR4pO2wu
PIPME71MA4mrmpWZpbjBrNwCiPc6lqX5SgZQbWXf+7cyHWmAjqgUb1zdrkqdSPaMYb6GxdVvO5/e
o3mekUeGyISICxKBmJRnov4ZLfk0Kx4gUgYi2iVFnGIWyqD8U3OandxpME6u1/RbsxmdQz4q8z5o
aeGoBwtyaFb6JzmR1U6nxeBIdQdRLtY0Xqf7R76VhkWlZmbIUBik1mOu+RrM8x1roJbkVTNcLU0f
jJKzA3TOsb/iWaR3BC/0UTHfb2gItLYOm7RTbObeAbBSt+3CqvjwitS7VFpmj0miiZSG1DRlFXVJ
6AnVKawYWdwkwKYGeYgJLGVwYo58Q1J89ztaRuPY8s9atLdS6F2A4AU51PJgfLBUGJsClkG5qep2
2FizQ605M9l2aBLzJBP6mCYrJ0XbmvMWgHVxqizaois2V1TxFoA6Ricetp1GOSXNYyzlQp3KEO0y
Xn+Acw+8UW2WST3T6Pdzwf/6w9r5hyL8taymJuaM/MuHf/8/SR8s3+jnL/zbN968tq9//6+fPth+
Nxncdu/NdPeuaRf8XbRe/s9/95N/ef+3rQqWzzr/X2v3D01cdc2vsQLhfv9j/4gV2Jx7TVN4S/rl
ezTmh2zvm59MbrgWORo+j3KPqPl7rMD5xOqb2AD6vOMp2/pJuMfRYPlEAaRN3sYjo/KfCPcQsP+o
rBIrsJVj8wURodm2i0V5/ek8F6adCRfJ7A7E2+5pxv3cY15MEvslFqQ+m0o8TMJZgQu6JKjJAtGY
qIECARjhOtwMUXWuq+g0nE2Xfr/E8z4nEznVXjuXg4mXLGwhLFYOpbRVLkDMiHNa2zRXdCye8FC1
Nvd6tJWiRiO0H9pRdRuTyf6cD6/hnY8wtfUUo0qpd4nfvHOSWdhM7Pv9cmuAAaLM+zqzxr0Lv3fJ
mHarGK1F5LvYGsVWe+1j3EGORB8hUPelksZRg2TeznK6TdxHAXx1LSb3aZrk2dflzjaKO62QdUyw
2D1FXNw8ql1pvYjQfmvGYEv04RvbgCs7a1hfRnJcTYqxcmj1Sro8EyOyd538JlWPoTQ/SBTDFc+i
AaEZv4UqjOJchj3w3wyDLLgTGTRnpvhpD5+oBmzA+HETmi/D7NS4kKmEsHp2tAm2yzYwr9qsVSfH
AylJ9WHEcvNAxwXNtzXYT5eOhZi47SGu040pAvBWEPZzECIQTgy6PHqHIHuLK9CPu2NCI99tY5ps
WLuDR9dk3gNd0T3NSy4nTn84B6q85IDNvjSaWc27PDL6vqWcMEhvOGYFfA/W0wUc/tpDrKB/sKEq
AgSG9OPjUPJ4U2546/uUcylB0aQC/ExRtGDZi/HNSlPy6fjWcH/YR0GfIE0d4cLT2vjAyyl5xj1M
SxepboqYfDVcQre/muVj5CUCF1hsXrZ+jADugQhBYWCXXVEygnBLFVgIoQiLNMAG4xhDtUIcdMR6
qcvsavRaPEvZOq7c9wIWYDXpjGAXoXVq1Li96r7Z0PuFDlnAQdZZlR0zFu59ZTr7BEswG4Sb2J1P
HOzOjcIgl+jsWrd5s6sq7B2ChRchsBD3SUo7IRDNfYFdkTIs6y5rQRr5OGpyuBpAg579LrnKjS2d
OiRavZhUmILwDqwrWzv1k9UaL+VM1CI3NQSLHNMCVTu8uvhRh4puKCtCH2my/YwfjjI7cP0klldm
C2s2yNTJhfpYYjFOzHbYh5Ubk/+dOCy7O2CqVA8q4yuBi3w9oFdxKU+06CEgmeTJ15ZEtewUyJ80
Ksgjt3PEFydigk8+YyKNH2MwsAOlyh49oulS4uIVI9MeDe7Y+oe1z5xLMMKOeEGjZ7fN7x1kyp7Z
DXoiRcBx4d0ovzvnWlw4dYrdk0w4yRMutMlAAu+zD5l0yTYpWFFlFHOW/ou5NHxCt0UORJ2vsag7
wJGjno1Dl2FM9dzuAhj/sNeaRH8aBW99LoifKPo1G9zSFKzgi55iqgKQ2OaSYkE3e4iVenD8BqND
1h5dKpVcg6iAg/VmakyOuEGjN0nD7c6v4ldLZRRWze+yjl4r12x2NU2BpQVbZGgjpvnB/yjJtzPs
2FsVYC4gZRyuMjDqyLfVuzsFEFKz+aEexnij3WSfJS3ELzFdETGr1/lMWpt4lnMAsHXqBsqwmRw2
s4QsT/9Z0Hdkg6npiTvqebIkeiKU3rPpa54DvaQWsLqio+hbcvpI9u5Z19PZplT0v9k7kx7JkWw7
/yJrcB42Wvg8h8eckRsiIyOC82CkkUby1+vz1tNDZqpflVoLAQK0KqC7opzuJM2u3XvOd/hre5Xf
bPa65FZl31jH3804zDeKFKoN9o1PoaiEg4dhCp/mMbtWtuBRC46TTRKpGWU78IXeAqMXXsaaeKzW
9cW+QHFCHBcOAICvtKbMbU5qF5rgZOt2LMMAqYMtWD77zuPYtWpJrnqeEs4oU+OVPxkOgQlXwOFu
wVQktz+0pKWiHurUJvYK8FfeLdpZ8PsbYiQdQty1PgI6bg0bEGdaRhAmh5P0Xgk6UEalh01+w2sH
TvdYO/HNGmKjoq0heVckbQR9kG5k5ppoF3hSY2NbtGO+TeeO6i1J2OjDbivTi0R9drYBQO7CVp/j
piDQkkdn3Spn6dlFD5wvipaj+ca2nW6aMB+WAkXzwiJGBjNY98Lo+TmGUb21zArPRSWKzaQwRGUZ
pnkV7KtxelGO91y0OTnXIRL4kQMjj8QFieNTDnRwWQt9dGmOLSMRv5F7qrYeNOxTO+GhUCZUjhgn
XAT0hiZlvdbWMgJJij6miw8ytnfCIdTFa2WyTrpCLBmMOqc0IV0w6FD6yxbez1Af4F58BmVs3x6K
i74hE2ogV0t+oFDa0F5auogkAlUMuyZ4HKMP9L5CoJSmkjy+9Am4wZvqvIM3R9NBFUxgHblv4nFD
Y4vYm4jsPnAtziY16+9GOt9rkyGjzQloUSbgWeII/bCvJraC2nsmSKcTu9mdXxPo8JfGwD5OBkEC
twoyjFlndwODy006zfecW951aX4Qx8k40rcD5E/G4bYgGiG0sA6oTG4yF8hEvKojkBuiAg+g4Z31
Ez4U8oCgTfXbaAgCjp2OXgOOJBktb7J9WaBCM1u2jubCcSgqrW3v2sSwdc516sduFdaDt2JY/tjH
vc8G38B9cYojcYLRojD8aGkketUmHTV2yb9k5hg3shDzY6quzjx0tP8Dc5k1egeRvzzEmDFiigjG
TZBEUvcd1Er34CTlYxRYNYGwfbUoZ/Iucr+8jvwoh2I8AcVKt3kKMCEe8FWAQy/XVpN8NBW2CWLv
Hdg6uBGN8YzUk9b3zDi1G69hkIutSom0YljqHG9Yd3xTcCRDphue1A8iycyN7wAZbog62pqm5ljW
f/Vl9joYTswQh8G1Fwg0SLGrL2F3EcLqjnk2u5x5kfOBEhO0/xh0Fki3qCcm+H91slUKBdNssqwG
Po1oJsybhhql9+W+d+c7KtZiJSyTFIXe+gQ9GFOHIFKLwmqfhBBGAgKLJ0HAls+pOCtZIyer+kaV
1l5knLGtopgvoUTRIKW8CVH+r2WdPNqD2aCIN2jITkG4GpNsP2RFuehwfW38GhFj3Hk8IkZ/EuGb
jCprM1UZ4RAGj4m8UeVHc3riGdgMFaHpWlfXborbvddUn5WO3kE4WmtMsTCMzqkTJxvZ2a9hFRFo
FtNeGrmKW8tqVJLq2Ym2aq6Ag2X9XSGodowZ211QmauYOf+qHb0fec5stcEFOVO7mZzpE/LJVw0j
vcZ1HzDz9LhKQwCFLs8s5Sf5zOqBcCvS3I01hChiVsl6TuMw3Spn+pE5PTPvbHgOSHla9SbOvKDp
nyEfnoKJ1o/JPHyPe51UzmZ+GYlN6ehmyoxiAKV9v9AIQJdAiKa5fgTAsZHF2+BTcVRd9hpmBAzk
PjwnEujQcAImZ+Lhb2sXQufghhgjJTJbocot77TVbZjKpLRCefMxJgbiTZQSOGQJPLHKDEGss7Wa
U/dzzhhr2yaYapKzP8rW+4lPAmBpiyqo02CP/NJ+Gm28Irb9mg+M67sIPpbVPsYrOULeKskQWNVV
9EL+Hc1DM32q3epgIZxb273zo3Wazxa5Kq3nwWO/CsnQnme4oRWbGY1N8hpBsXTuq0uWvVWOydHO
MhgjIVAQImKcY8IrNkIwWSK9CTZ2jQy3KedTRpRPRAGAC7c9qfAkCxtDLRmyp3qsDsiLaMYRHA3u
9lq0O+Uo0qWa4MvtsnNJt51yaPjErr0XUfOIhJ20Q9S09NUFABsPBEc0uOky8+ejkeBPmeBahPAT
OVGFn6Mvyavi3V64InvIvAp4+cwclSpRMiDVbk93Qc00jRcNHIY1WDIaBKIpF5NNwBIZtQw1Snws
4Y1b1Gar0NXg/3kjJjQytoRWnVpqL8PmI8rwHGv6yLF2HyXZapGPLcImNozZ02sQM7BqY/tMz3XT
1+TUBYOieJnSPQjXQ5mMHxmHoTm6EAhhLbsewFdjDUvQ6HdTQusTT2FzcEOxQ5aA12mILXIiU3TQ
cXAAc/+WlzFA0qHT67kEsOOK/tFsEI/OsdiyCt8L13wh3YRYri76nKy1WcHWn/uGuQhJwCapv3WI
nLzDhYidpPqMbesedODFHCdkmmwHhE8FFvBFFJUoSfCm3sb9EvsKUZgDq7N8cLGzX0iRVoRb8m7h
JTSr56wufhLqRqXj5Wg/LsIPsfpW1VvGlAa2qLzrdbYzbm0wTxBzXx5rATQT1bx23A90Uy6Z0O0K
bWW1HPoAjSDtiP9rfZlf2zL/7f895gl6u/+6ebP6LJL0N8nl/8Cd8Ef/YSvxcYiEN3NI4CFP4J//
qbj0IELQNUHweBOj/WYrCf4RQImgdWPSkTd+85UE/8BRwl/Rc6EfZLvWv9O6sYw/nSVGYNFpctAP
2o5LgNcfTo+0cpuS65PbPu+O4TDX1yz8oY0033Zz1Jyd8bl028eO9KvFDPGPmfrAtLGH5J/ZBYbe
UT8NdBxXrUzFphU41TOj15cKbNUiiqp2G2XpdXLw4jMU7J51lH3qxu+eYfg+geFZ1sMUX+n3kseR
o+AQ/YPVtgQD0fYxqfj78V57SOsqkgmWKirOTVGdEPqrDUKRaN/GcYVAhYzqebrnbEo3iKOaHMI7
4Kn0MKT2L4GDggDJYkvmJJeApEJPODShJcpM5StG5yj+O/d97okwtHznWZGt+N5ZR0WeqjS7V+0X
DEIdYa9nStN0zSSCUPpovKU7rPqke8P945ws36akkutomIj3hThY0cgPgv41zvD7E/wG+z2Q09qg
+Z0U68RqfxKwuY0JqFp5g72qfCbSQfmWed43hr320tS0o/c2M9w12pNI0mnR4AUMwAT0CFq+AW7Y
oh7RNz0NwwQvaqowf8Y/LJ+xdG8j3A5rhoXv7GPEMoqWUzj6t8Mws8sViUbWRWzMmo4w6ZqkynfQ
5mlZlGxm0V0a5XJrsSWkaMKQUSX2MbQQKLnoAIZWI3Xv0+TIsZ35XoAtxVbHodSPKpmPttuGdwHe
m4WJIfw46gzxU0qmsYz7A9YLZ5Ex09iamPUIyeBwUNv4VNEBoaL0c29Zijw/ZcbYn+CqXiJY8FTQ
YYATfWy2pjLQ2xMcsNYpQnUuQh66mIZXW74ABHnyHHarLHY6qCR3YWx8xgzxz0mgjbOVVEhd426P
OCB9bZL5YNmtB7LBm1bYMQim9tLX0ZSPcLHIZMwienLcDbAhSZOqJ3nTy8R1Swr2WK371uK85lO8
KllBmjOQJbJGH/vZrHbQG87lVCuspH2+aiNMh8w6Hhga6CuDzWelyW9F1FFsm1RaZ6fvsdVoZwXd
0yNjZSiAuUf3WWNs1ASZg6FFfvj/S/r/Tj8era1t2QjP/+sVfdtnSOnVr2v6f/7Vfyzpzj/Qi/iO
Z7qOH/y6pHvBP0zWelZRDHt01jH9/dKN900LizZa+n/+DfbF/ymjN/6B6N7GeniTSdxW/H9nSf/T
+AbbB4aVYd6sgpaP0+r3XjyZZAPiWEiDTH05Lc/zNL2GU0Ncu51kq19+mX+hPf9faFmUew5PuUcw
hsWX++OzOs/wMh1XCM61rN8FiKpNk84IRnNFslpcIv346w+E5vW7htvgEz1+e2YWWDQxKP7x7co5
D/ocUa9vkvCxYCBwa/OIpNSLyrcrToSD/5rFYblNbBo1VHY9Hc+K3KwttMR0PyI+PppysNZFFRsX
gfUIJfaYN+e/uVBu529i89uFcsNhaPIogI6/jUx+GYlkvmCmOFb+OvJFePawY2wDT1EcsjPStFeg
OKGV41rzjbb7PrTzyKCV2/kQ933+XNWjOsTjXH/99WVZt4/9VQP/z8uybcOn8rB5Em8ejF8ui7rS
aLKQkUhvNs5ZaUgQS23VyZenVXrUlggPdpUPRwK19XOJlA1nnx+QPOz4rxa5qXcTJxripfdGIu4z
E4s350lixqk62RPSMP8AHTLtbSuTu4K25nsfkyZQchB4+OtvAtnwX3wV0kWonGyIn/zz968SpLNG
hEebqemL5MR4Ot6IMTQPBbEPLzXoiHvPKCAv0AJpH0Td6Q9y3fGn0qAJc0bSxWOhk5PR1WvV+LdA
eURGTh8DKyjAEmXmLjayuxrIUYqNbG1U9gi1BN52qP30DLoA610yX0ksXs1JSS63az7ldrZTVboT
CGoWGfKwNQp74JOZPFDJL1VDUGHXo1AWDF/aOd30w9EN7wcZvObk/WBAgNECd/mxJ+8AVuoBg99j
NuNB70t8mwbDB3dTm2hEYU1PuXFx1PxYpQ9AuAl95UAWyeiIjspD2K3uVIqU0gSEC/SHhv/0M9Y5
eIZOk8FX0s0OuGmAcOeXuumPCdH0wPE2kBLfy6j4SIJ+xdzoKZPdsYNBjNIRSmMK+gn0gdcnm8bo
oBARuUrb8cNDq7rQNr0oaeaneY4elOAzAWx4JEv4/rqfONZbhbbPdg/Fnb4JEmCUlXZzJHZzPivg
JxA1bcs4mhAbx0WeNuDpq3hkvv/XT85tuf/zHfApnBmjmjiaQLL9/uA0PnGbbjcBiY7s8q42ctS+
GbQgSvStXYJ98v1YPIZ1GZBY73V5x25f6C8Epu37KMvhmS1afISGznc+GHIC/DCLououy5WI7OZa
J3W3GwZdf4vnigZyjHT0I+w13cMmqo9hMYpvpp3HJwLI2m3vIE2GtZ6QMeLEjEPyPtuo3jP+7oX5
F68+69Bt+2OC7LIA/PG1A6MZ/Nurb8twOqOhBDWTWcLZNwyUryT3hRtqTPD4ZjHfW2nbngjTHWn4
+6I5mLMTPBdD135hoTLf//qO/ItFPXBYmdALeZ6BW/z3KyviqRwKV6NRCGgY0cD8SqhnpTHgKx7j
v1mZ/8XPEDghfjbDwGvNzvX7h9WJxSgBvwgysc7/Fretv55so9j9H3ylXz7lj8UJoFnqdXbrrvGj
pJ9G3dWnrnPoQ6NoRWGsqmnz1x9o3vbaP1Z20JWY9akhAtv5pyH+l5WdJzRryEJz15VrW8cxyJna
uF2fHdppRpJYOwzetUZDm1il8c02jOpKp7Fd/fuXgccKFx/6QM6Tzp8/r9BuI5NbAkjMbD4avRfL
VT4J1MwF5tACb010OFGF/bCwSv2cq+HvruBPm5eLP40CzA3Y3xA3+H+IEYh8M8mOAgFcMKKHDN53
/VkqMARspwFVkJ5WYY9+2MsG+57gE8i3s9lFm7Bn9vk3a82fxZgbBK7jUAA4NPioB29Vwi83ZXbm
XBJmizopLvK1p8pkVQFjWUEGtf/mo/58if6JiLjZ7DzKMZN0it8/ihAD8Ly9QDN+Q/yoIvP3pTnq
s91FjOfpQfzd78x/+o9HDgcpKwp1H6soMS1//tLaUq5VmjpaF5Gcrl3sMLWNRv1NpPUMXxd55brU
ttyzlE5q4bf9MVaqXRFHGK3NafS31BbF2rBGyFhpq3cqbw2ILGG3REc6H82KPYHcVTjSLB/ZNiAj
eljjDvKWE4ibnxa9gNekK5HQwVZdm7PpHKI4nF4mTI8Mjky0gkFglxbRMrM8a45dH/xCyUU5bfNZ
Ktt5ixzpbSRtYzUY089Q0NjUVlQui9krt41gmN3WY42Cqox5alp/2GYqdYkrRGItE7tATuBUB8IQ
YcOOXoTWIpNcSebMxK0GyRMzaXJ9bcReZQnKKCXObqWaEtS8gq2+V7PEKlaNqGMXeTz5z3VHoM4i
p+s8ELOjgKjBLssORqHbU2N7cArx5Y8wLceQ/MmJcZLR2wEjDQrRl9Sq8412pulkgOre0Isfzhjy
zBfgmfb9kE6AObzI7n868Lr2YWAjpbsR+igY+k1lkigxwNkHrGPSPA1pxF8yuqc7E2DnVQ1B+VF1
c3c3dl2Mn5sQ60s8R90ObDVIEnTPBGAG5rdKNsVrZXV0vzUzhAdZ5MNV5EWPsCy+4RIALUyrBHvd
M8PG4d6Opv4ZcTp2CdOvnjhc17uGjOiLYIS0m8dWPBCbml56bPFYdCzylmTpbxHVN5doFgQLa1Q6
PZHYP0Rktnv8W/25mC21KkysfWjf7e8jkOelM/kIxWNRQGGb+7eW0eBaTHl0GDI/p6jK659tXw9P
VqiiL69FPVHAkiY845+GPvHae1qe8Rnkj6K2h7cWh9vPcerr28jHIjg8cklTx3CjIYYiuVprE3WI
jsQxwvm4iWJtLZD4JG+ji2Fx4fDYnhMoIs+kpaHLFwOhRcyPlg5k/JMeIbG1YevtjAEXMWkN4K7s
CSQn6K43ZqvzESjSvPCJdFwbZqI3PceNE7p9phDtTQzJXGCbF6AvMNKRnZEZs4Y70EQbi1HlI+mI
wXoYYS7ldhDcRV2DmPiG2RpNgBSKlucyJaAevyNx9OhT57uWcfihqxO43Nr106OEt/fC6bja+rNr
4ndFPpPg4KH9LOSlJkNoHbqkUAH14oOtsnkldWS4SqBS8AIr0vUcvFSTgHNF2Gf3nMRGfPASclyR
hRT3jl8WG+1148mKkbwgn3lIihSzhT3GSKRz8iirIt404FGZ643WT1vDRNGBzFYqtQqCozp1sQSh
qdAY88kj6s5zDoqALeh0nevisCwjUqyIfd826B8v6BLMZTGl1kdei+h+CiLgZ0UrY2TLpjeh55X+
nnz5epPkkCZgn2UrBFZkvCTEk0nDSncFSZaXLhmH81CWYbpqe7u7S1CB4ckpWuU+DY3o+DiVWLsR
0uklxsK1VRYO9ESjlMdE5sEc5EjLxE8KsTYGZGC1LXh/zFQSIOOqEwkVFok3zg+iLo23CkTmHQlc
7d6wTP+NAUy7MyM/fYkjgk97VGOM1E0EUb0lCJV3TbUJx2DGLNUkP0JTZIeiqJmiyTk6jLnCQ0E6
z8kyaj9b1qYojvAsxRLTrXFG15W2K5KDuqdAkbLiCbNY+lYdbFUW2w8e/ohj0xbTcRJl/MMY65K6
ckT42rjy2+gDHQytwnygV9wfRc4wDT9vtnValX4PatwEmdEikK8a8J1zEzJGd6JLB839bPnD8FpB
zfvmqna4IJjr3sTEqb23GVHhV7LqKxIEDf8zxdzjFxzYGEwiZi2KcyDR8gTmyEI/kFU+1YBijGZb
IuI6VgV1AocgfHqDGQAHSxI8pkVDaVgR440KDIgjWhvo91kMRMQtbHHKnbZed2GenmZzKk1WeS3W
ujesJwab8FAqt92JMWDULXN7W5YGBvmhrquD3xkDLBjfLsb9lJWc5eY4r94qRrp892L+4GbhK4+F
qUoIhE5zzmLwsFVgvFZVYK0TTuWvAr3zElOlfWaCSVQEEsLq0aO5sZZ9kn9D++5/DfZgPEmrVPuJ
lKyF1IG/lUWGvSHIM+O5hvRxUcg8njknYK4yvbbZ+rxC8cLvhvbCwCJ68VvffGjtYT6ZNZp+ktGi
8ziO3UfnpiTID1A/nnQ1x1dhOO6nPRrhTxgsTElH1Fl1iSDRRDWxar0KfU3sevOly/X8Rpz19MMe
o+qe8ExykpVHPM6IFWJvinHeFJjh12iAxlOhEXEuMls0xzghVMqBoPZV0XHZp2HQ7RxxMxz7s42C
MK7ic6yKdlMZffCNo0t0jkqH2ZpjaePIu2RgoII3snQ7Sy9aoDTbCW0KARI59cnCb2B3ZrAO3jK8
uS8DCfTxaqrJ2AA3Ibi3KmrdR90r+5gbqbhg4Ro2RqnLdTNFLdHYkXDfHByUBDub9bcpqvKDLmPn
qTPS4YrKJty6pUKEmQQlHwq0yV6zDkjKIynmuzGnwcbceiThs1VkEOLSOqgB5ZGySK9DVzNk+5ig
to0H1fuGX/Vp3tNpJvfF4oxBLkzBSMLVpAlTwx6cSpPP0FVCPoxjXv50yhatmuiTL+WV/YsfichF
FCNiARMiyNVK5Qkw2DCyv9ratett3okR25DFXhu41RkjVfKIVmxaEkbRHhCM0SQBfquRhTv9wKUE
QVbSUqEbEmirv/JZFa16PeYPI7qJetFqAyOEofVnLufuh0MuJXlGfb2pmsbfMRFBItTlMuOAbI2r
2qnqHYoCbpIL6mBdpJN+MamY1zYAqWXVQvGh7R7lD4xY2u+NYTV3hgVeTyl66+Q85eu+IYIafOes
P0YD2Nyij7z0y+z4Deeit77PToOm2AwRIy3dstcDqr4qfIitG1IbyO+1Ld2BYXc7yXnl2M68JwRU
IR3Gqk5KOMazUI/IVgWWEv47aekQGGq3L4XyjSN5OPhtKTJQDVD5InUeRn3z/URfysqb75KxynWO
pLOlyoCVOfZtvXdnwz7f7GhIOoTX49io1VdtFvU2FIpvTm33kOEY+jE5Ndm3iUweHcseyUkx2s8C
IApJr4N/lV1efnHMsi59blmsmwa4JrOIf2LMFt8J40oee11Klw3TtA6zJMy+yUT47M8g1RuYsjaL
+ihxp0HeKkTe7LD/js/amNJslWfQZIPUYDHQhDbpqZJ4yhCEJeAwTmQDxxdzjuV9HTYiW0DTCF4T
6hfi4/3ujdQh49Xpx+AnA36Qqf4w1qu8iYJiJQdHrANnIhFqwMJNdE2S3g1dPLzkDl2TEa/uoZs6
4xr0VgIWspX35sxO0UENBS+VD+GRdibpvkFYSVzgaPlsnqz7RPiOrvDiTAOmEsuRiDdbWL6LUfCK
LOFwwXHMHMNc20bvo1uTsxGuqN6y5950w9VMfbuv0G/yZcqS4tWU9nDHzQ5ftRVwD1H/3VZUzL/H
YDass66n2xIKC5jXAQT2WXs5vLAEp/kBQ1BGGJ+pMr1xU6d8qiFAjJvSt8vX0VMTKl8CzlfI9uRP
JGpRxTC0qowt4kfTXkV4QAYGiCTCrTGf3xL/EhKRC0nE7QpEci+Pg2VSXlpBJB9oDUQjoW9TSbjm
QoRTOx/CCR8KsgnTn6CI5a1e5TEFxh0QQBUcdTOM8Ym/y19SUhanRTnUkDRmT2Z4xaKEzHn6BDHv
M4JGJbVsVnKeKbyYPSZI3/wGKGooIxI8yejOr7QWIlIyUpcUWJcJqfT84TmKuvIiwmx6KoxRXZtC
Em8mDG+hpR8uUEXjs644ecWL2qvGU1tH7cPAnTqR1dxgeZ/8GfOzHuwTwXzzq8XU9isJXQwFAxhp
liTTPSecUw3O8nF/aruiQMcVd1jgpr4M2osbxNNF5tNIRWjU9WFwB+PU+lHp79hJoWxJ8onvROok
d0Noy7fA6KjkfS2D9yxrkcJYrE2vtUfYHAzXKtireojBFTvj3ZxwQuzGOW9IpfXD505iYEywvzzH
PU8cbax0bXhp/YhAci7Q90/uD5FZJsSDem1rlI7GkAIpdoZwg07xzZczGjdHjViykMsD/AqTOwhI
KHX6EaoKZ9hDf0tmyN1cVJgfC5eg9XYsdhO8tf1USgANU0daGH6A+cSEun72a2/YgR2xn2um3pS/
bGtfVeH88LXZHTJHuu8e4WPrLmgEbaJa7eokzXdTmvpXgBzdrTVOwg7W2yJ9wNnN1knZZ4Isbueh
xKI1s1iOw3xGOyffjcjWP4hIqXfQGYY1PiCoI/hvocQS2mdNUJ2xDTK9NtDBQgfkqrpJnoKwCU9W
5olPOdsoMz3LHHepDbzEB527qUqDMbWicP+piqY+TJ1VromrK9/ptMM+dOYOCwR6QfFeZCmLvMNQ
I3wwdDrMx5mf2F7A/zRYAyCbLUIn5KRNJtQC6z8suSQqX4PQ75e5rXvA2R7/R21VHKg8VT0EvUkY
l8tXRDBexxlMWTUgZhcKgEoB6zZaE0Xx5TtZsgSgXFwN6dvfAuqwQ4cYaRGYKa9RIbJ1oKc7J64/
yIPe9dC2VsaUd3tb1w6cqwg+jdH58hCXIQel6pZs5zfUEZGzimMVLsBdgiUQHf9aFUzf7WBCilBA
k2Yrw8xH2vZSjFglVFEhv9Zs3TzvfW5fiKwgMawN5k2kMFvzzFtP5FO6C93H1dLgf1uBram+h0bf
nIZRxfdGFhHN4TiDd2mDBL2YNQfPiR3xixHPTeshAWf+sx4JFFmYLhOeNUnowePg+cnecrKM3WXK
8OsEfrvVZs6tofO/Go2R5ocvbrV/2T0zg/A4Aaby22B62bEb0ZzHPDhrFU5MJzCgQLzDBMBwoDcF
brQhIOli4dtjuOUIjHe7iIh1Lazpou3I+mqV0TzGcT8/CBH7Lww/iTdvo7mfFnVQOPuA1DVyOXle
dxj5suLoDIXx4eT4F7dtl9Qu5pPOXlZk03crYQs6DbB+UGpg7HAJRztg8xivJf4PLIS2468EIbvX
nGHx0SrnacfwDu3c1Mmm3LSpHhDg+tZRIHf7GBIFXLGHKsXpwNXiPi2m7AIBOjoUaT4/GjnRsCbJ
hQeznS2SuxwrkkyKLPP5NidZNGlZb2Q9QdqMVeZcHYprBj35ZJziODEeGgo4IjiIWCXOpHjsmhor
R+MKeZdYzdVvHeepFArnRGWHaC3oBFnvlfasz0jM8aM3l+W2UzBQmW68B7E7H3Xl9NuBCczJmML0
IXL98dqostnifDQ2WaK+hDCxMdPYno7oLlsM0sBEDasu1pXRJNeurL3bbpgN5AZPzicU/xlauUvu
QhOy0QS9ankAvUBdQLU5O9G7ybmfwBt4aZjdF7puXltr4syjQZwxDKgJWeTcNxkHfspoa9dgGJsw
vDWVu/zM9cZk6MbGfSYAwTgwB+9UCaQJBES64UBJ8keSheMyU9gYRxO5sDJchmGxlb6VTuR88VwQ
ZjFgE6Owkx7O/CnVjy7JVAtjpD+6QeZJDDVnTqg+YVg1JGcHkM17ATWTXAoIhwlwrXmSl5ThyXc4
BzZM3IQOnh9DCy/QZ9fsGY/4pZP3KsV0wssgkLcnmMDqwX8u8HGeg5l5SI3wGKgQGIaUAoFYksCC
T1LqF45g4bLLkll9on8uGoJ0ZmqL99nuu+67b9H8pAEToEVGoKwRTcX5a9F6g7d24hLQ6yid9gNW
hvOG3d4+N9E4rXKfyWDrhD3gqpBjjZ2HGmJ4RITDquvsBBxe5tlvojY8uWlrunU9M5NVw8nwpa8c
1kewZuNiJgToKbyFAPlTV31zYx2/NzbBkzQdZhNoseTWj8Je9Xnp1Au62Vh2E6M+mHz3W6B2zOHa
GUBrBzL26nuF+ILu7jCDR3AGkm1Dg36EhwYzODKW9oFViTGnWC9bahUvlM1jmIXiYI6VPLPeO6Ch
6s7Z8NJm3/pMkFYgc0I1R9WgBs4hpFUtFW8/arkOJlT9pefsFGiANGnQbHZVAfjH8CDqukSCzzOo
VRIKGeMkqmJ9boyshddZirMsJsRaJo0BYPEhclzFgO/A5NMmgZFMj3NMJg1nntu6V3ZxdEe6fPcT
U7A+ciSMSEGKyUYYWwj34FeR6d4LMdYuvnCHZisY/Cnfe70WDxOjS+Y6A7s2rDNTHZJyKL+nYppf
MkRWVIJj9hNPd1kiGovEysAsfYg8Nj3U/PEd4r1oKzwi0mEHByjFXVXjI3IzS35kMU/lqiyB9bO5
BflmDqDFbJyS6lNO7Gvs8f7J5yD7bI1ex+SSs3C4REUcH3vF4r7xfDEgW7fMDOdRKV44R2WfXpEF
wDjIB3FZPKGb3Ssc+LTQ8q56FHIan+sqm0+cVtMf+MCpAzMdON+SipSGxRRkFa7vvIvuaqwByP/L
8SjjwkZQNSQPEiQt+VNBpNa9haqDgTPGc5wG82ccIPBTEl/Nzf6A5asheg3XYwT4qe+n6sxRG4TL
ZDfDzvAGjj3gMV/Yj6cQU4Ttnoi7yWAY9CBvmqFtyeDMi5e5Fe2D7edpvWBxdnbmMDXPUeDm951Z
otuOSPFcmzR373xIJmBRKh77UBtRsqS5QZKCk9nbmOSW5WSLbtPGJCNJc4wehFvWe7PQjANcDIl3
Q6sUTogAkcqiHhrrJILihiCsZfCjMEJGa70B/M4ZGXftQNAQJq6kBMITzjTgtw1lJf6UxJB0XyFu
EW5rdlfQYTw8Gu7e3sQq+exLg6Cbgk4FIcZhgUVHQEK5Eo8dniDmRzvHistPDQHqobZ88VDopkXK
fqMH9a1vX0vs4I9O4xtv2FPFqzP42cqJrHZlIFM+sOf7RwibtGrAVOE2w8e3nbwsexC+276mum43
TlBKGj0oS/dY7Mud8nrzMYyhMTQRmLfQm6dH9HUuh7yCgNGZLHRlh2inA7/YkH6kFxFVUYY/ttAH
lZvxMcYjswqFxWqXRaTdOzlY/9QZjkKFCgBny3sm0k6QmRoOl3Gwpv0cSHWCzGvcVb3fsHEO9TUs
i3dSUMxL3M7/nbrzWI4lSbPzCzHaQngI36bWSGixCQNwgRAewkOLp+eX1TU2guQYh8YFueiyqraL
CyAz0sX5z/nOn5rxE92cBlSUGPAoJcRVd3NyRLO/oZ0kWtp2PL16s6jfi9mwfqHNFJ9Fk5PLKqN2
4B4ftMVb0xvDRg8yTc6JFxTIJtrobws/QhWGeFgNGMLxh33H7g11GGQ31rRWJNVSV/CMIsou6ilx
twr712tfS2tr+yTPbHgoWbnLhVWumqHWxy6eeAtUhOpk4qg4m11ePkS0gV3BUqXcEzvIY/nAU7hO
mwqgID6ubGsJFmLGUgaoacqRbfTRhoBbFOfXvIiGrVlV+qvvw2ZTDXhZ6rxPNkyS9WHAKLwaOzPb
VHXMrWvsK3a1rho4+qK0HZXnGdcO5lfBBGhuNgas5JcyKbF3iKkEYKWhj9ZuO60isFL3jhXZRyGt
cVnkUbNpyJTsPRz+X61UlI3X8U1hoRJZ3GiIhcOMJU2OU9JM26lvpy1Kbs5CZGFr6M34rqihHlZ+
irxLWI5bDCCoT2MyCizBnXgfh3y8N9HXVqKWGFLcxPLvXZWI38rp5CsVlsmPHkyDZvdq8nY+a+ZW
VDLbTpbn3y4FYtcEYwo7p7VPvUyNJ5eIwdbocQGBxk/14xy2xn1h5c2rW8wMT5QN8kV43vq/gZkJ
uIsX0EI7mXwQELEvHN/MjeHP9qodPe//AI/8/5H9npm5Y9oecAMEbTgm+NX+jRfhxmr4m8Fw+cyp
izh9/gGA/O9sm/+zv+CfFs6A3gbkbcfDAIIRzr0RDf7mINv/YJ5N8xCZMf7lZqP4m6fg+P/AAGUx
1AoCHBZ/fc3fDk7HxuTvBwI/viMpHMD18C9Mies/PRr/GQiZ+jC+/b8xc5BUw0IB2sz6D34BkbWl
slQb77LBzzcdP/0t2ZM5d27BKYytwoPDDpJ2uBI/obSYP303mQbhSXdOvrWMKZLu9MSQYNIcdGvu
iJTg8fThc9P5H+6AUixnMZJZYlBVrW7gxh9TSf+VYuTm3mf8My59xEb4/f5cMvrQUWTUyzyIyK7X
t5Cq5ToJhe81x9hyVZVu9wDyyjk0IcPFMSSbNNdZ98f3BpmtIbBFR6UG82eKk2ZXORAELgOzLy6P
kwNuOJnTdpNrMbTLgoio3MTjrZUYcHvjETq1MM5Zfuo9oNAya4vZg/cjFMvdnI2WuYhNQ5E7LwER
LCKBo4AiwDK6k8WgT74bqT81eku2kZSU6ZUjajh9LGU5JxmSzA9AblhJXBDG36lrjAdJH80hI1j6
rKNOLKsgsR9zJzSfhEB1NPwiukLbopbbhgfZDMjHItOAO03s4ITuJ3nDt6e/U+lWDLdCvYmtIgLH
2NU5y4fdxd9ml1nR1mSzsjeZ7fUY8hmLHLXhOb9FINU6Jbi/cumagb3IEa5HTzKqb1s15lsedSnJ
7oFlnlSWnF8oz4medW3xp4gxq3t+/eS+HvrqfeBCYZOxZRoOm1nhRIz64TmeqJ9tCLESxErYarDs
mc+sYDGVU141qfVQ2S0DjNh7SK2h2uq8y1aB2bsbhL/xOFKWcM3iIKkZAKdkHFHbjJcU6/4pLeIa
alStyRjbeYHnw1UTd2BztIFJlsm7hAf0Hpd/wWF1qlcJ+uiSO234GuWUsrGg00PRAGRCUW2NYOmH
XXAudU3s3q96Bh4ut1zBmTqX7sWDKHg3ZVXF8W5KKZnHycYsCbuVYR6H+UZgwm5ainXaF4azycXs
/4h6hDIaxj6Dxj5PXU17HtNIjjs5MfjWrfXHTJvQUYHw29G5NhZ3Nmlfwo+4nkdeqiwfdjietL80
mI8BeTVvMb+OYXewbFhK4OcGeEzQ8y1M1lo62D7yxgl/k1T706HO7PCHob6+zFkCUjVIncg7k6JG
nNCdGaQ7HfvjM2RTh+cL2YfLie5+MqOZxm0cJ/0ro+IiXFgZzQNLovfFsItxaRo7F5T2xcJwo9Y9
8soHfQC5dUrLcfxkN5KPYgzdfS8sNksAbue04Gg3ExAnxGdWKyvzw03vIPmN7L20wZmxv4X1C9Ta
8QdOALTbAU9iK0vybJn24pvx332RV9d4ZAKLXOKtSzmWl1uy5YxFNLrJW5/8MjGyFLXFf/BkjKvY
5K5Y6YStrRqSlTBbaC3EjBdYNK5se/owUSRlLCy/P+OtiD8i3263Ze6+Dx2dZWySUNXzAbgXIPNl
RnXYYpRUg7RNVwFq7gtQbj5X9rZS65wI8YZ47EEbBsumKPVJxYR+Ktp7FhyR7qjSuMGLh3eClhWR
Sy02JV5TjmGQ0mwtjuCqsUAMOzQvvNE9PSe916MsuqP6iYwwP9E0uI1vn1G/ScA2THaCA915kEGI
nM0A8ZRzEMXGaOQrAjJXxyEAY3l05ybNfGxCSY1i4dKmx9ybCnQRN+fGUvZK2FRuxu0w7HOvGrea
CPh6gJ23qN2hPFL/Y63q2XL2pZ2LcRHAN15HufvbNfNz7WhsVcN46htxZ5FUdjtxmAGKLjzImVYS
XFECaeJstwYxUfTBcEE7GSSLmXIuah0m/8gBBrORrd9qGf+JDfviwXOegpHODtfajU186MP4qZcG
qwPupix9ExQuhi4cjIIY78ZO5Jsd2+c+KKq1yweoDcZ7i5kM7ZU7qyXWMiz0kOxqm9E/xCrQNKbc
FmDJUpMKx4rFFWuI2/kPVSXfhinfRFb4ofx4F/NxxA5cvzhBfBZyXN/G2nzccXYAKCGUA6GuULso
wnJhUV3/osFgM2zCzECg2Ue1mSPvj6U4dVcr1w05d3ftARMIUke1KgbjwM0PyuLAQ9oH7K/COrrU
2GQ3g1DEiKuBlA8MRH6sZyFBuby5PkR20+A6naNUAAKEYASs5T5uLvl0jGB5GDV2joHTc3WnZPBW
0cS3ECW1Oty3bK5py3rUzQNb9H1ZFw/1UO2g0OfgynPQ+kMCb8IHWERNL8Pa+NiBLVmEMyfepOh+
81Q93TgIo/uR+VykdY0k1YsBAzYRp4UJBvvOF2yMHiLbKufOtO1ynGsyL/FhQ8NY5hD+VmwktNa5
MIi6diA/XQE4LVzO4wN2j3XY1FjFg9A5JxKV1+MmeQxBJy0JfsOGqdLu7Aq7Y7aeRavEi8q9bxp/
WHd6gEV06Ro91hvevS8UqwmMZLdGdJ8qQBBavzVpyPvWCYme0oqm+7RbczqbeWucOz+OzrJxOYtP
ppV+NJqinxnSyoMIBn/r8trQwxaOx1gU1WsvuVqCmQ77fVR2xVtZxv7ad7S9YcnuHtuOPX4p234+
YAUm50uDQXT0rL5JOAQF6UeaCPOYIffd2PgtvrU4T58sNeM/N4CS1hsFTxMCpd1QT5Q4s5lzT0BH
WPHAUBznNzeOVB0re8GMpPpm9Ayrxbe64S1Fli32jmnV3m3LYDw+EVjB5RfnNCsHQz/8hJgyvoiV
e0+t6LA7dJz9oLn3dfNq4dZ9c6thkAzFJvUH0GiebILUr/HTxaJmqj4Zb7OkOXIz3rYzy3fSfZNa
qXqYbadNqJ6nypCinFGLJTBbE6VL4tyG6VtyF7TiYHpOc7BVG8gxjXOnaXM+Z6pw350szWjFqRWE
ZfTBc1yq5n2Mo/iXWYY+B6EsHzrw6DQ85P4q4r5Kq1Cmgi34cTSiLOIhCydL62VU+MlOYMuIVkZ6
G6yYqV0jxjOfEivTl6rapQHC7CgTcQJU44AI5ueqcUdrK0FX6PQ2Ebi8xrLme2Z29AJEFIC5duKt
qA3ms63v/Uwsb7/OWFinSc0ZbUWB00Qb9Pr50Jq3EEstYCmUogcPJmwYgjXlPcMWvcg9eRG+qSWb
fh6Avhk564TaLSF1jwF3Yeq7kz3DcUfcspjmvdN49muQDiFHicGf0S0g2l8pTs4+iiYRzaoX7rzV
XhVgsQ/4cBRzZ/5KFTRU1ypaM/Vg7TNBzXhVxOFWIUN9TPRVP0jQTnhTxtzbM1II35KoT0lhFtF0
pyNv3tNcAQlFCKGudV/csAItsPYS0BjmcqSpIUlZ+iPzlqhw+uRhIgBaMiUKjR9rjEqk8MDiCjvi
raFhYuqduxrU2l0rev3ujRyflxHmhPPMG4F40AXVQmR9cVckjX3fUPHQLmw76h89d4oeRZ4FDxjo
KVOAKMqbaiXNFd7nuDOygMwvUawCdyZiKzYazSJG1OneLMxkO3T4iYA2x29Wy1O4EI7dfUwkeLiy
dPGpUNL7tpKWKsVRuOYP5fDpFjusvK/spvnG1a2vXkszLG3o3AXUDKXIKpS1BbHRnyPPTYhsAIWf
7Ll+hhjhf+Szg3Gl7LLx2RMJnxoXZ85PiH/iLg8R5tOOKMgyRwg9FWyxPINYeBYtdTHvPW5RbApV
8GgI/FSLygyj91xPgg+shvwOfd74gECBTbeEoXbRMvW2caD9u8atQC9CWF5lgQtgOWEOfvGjZvqS
c4dsCJIPAI6a3QZbYB20T5K5KA4zKBroLlFCQozXeboPopowzuQOLzNqwcavivxT4vzmmDNm4wM8
ASYBTuE/hHVbMHmpnGgrI3s4WcwJKadIwvo+qR2vWnSNzfHc6phgMsQeqS3QHdPpA6JIV24ZwYAH
BtqEwZl++BHH0xT6T8roukcVzUR1nBngxzJq5/Lg+JjxlvCyarjwkpxSEvksbaUYm3bVMzkA2oPr
x1l2duXJZTgN9Tu5MrySbS9n5nR4Ew54EZxy5VICs2+sQhJNpmflM+IAjEMWc/+D6n1EwSboBNqt
q8HSBqxOQsTVw2BJ8QGceniwnaThaXLjE8QMKuoSqwrQz9ymYPjtDjQs+MBVO845cfOYq86OPl1t
DGTCDS7yV4aWfbgZepQ13E4wKBSU6QBTFDDtVdnjnD1zXOOclE4JzQdDP1MMXTTNvJ3lEMw0CQbJ
79AxglhNUR8+I3/bXzXG2Z+eL2t3Y52Qfa8F/kqGzBjKlsCb9Dox4gzLgo5PDQPOZ6PyahcM8jBe
CxOy9rE1G/PsMKnkrDri9OSQb3dLz2vCT8n97AHbXBmvuWRIAwVOujhdtccxD+89amnAoBuVnl9o
MfcVDGZLQDWnFEZGYKvM8tNhQmJf0z7K1grJ8rnLcr10QuF0y0KXWEhMjS+aqxzHlzCv4is9qWqN
07YKV5PX+NayThibLzPSU5TRRW0dn7AYVDy/ibhV2nAQfQmzcq7XdVCNlxLg8YOabRZgGNz0VtjZ
OF7T2R7uqiIEpOOVSn9CxIH87nXhQapaYsqF18+5hxEtCUIeKa5F4gVIGX+e0xtjRTcUBmiY3B/P
6NjGU2/0YPvd2KFjkOE7vQKtw99W8uR9T5kE/zILK3pgFyQD43BSRU52cnT6Nvgj5qE6mbeB+ljV
5Wc+p93JVIMB5Ec502sB5WATFa3A5G+bb1qPCguPS92LdesDYV7DrS+op/Es+4orks8pdKRp/sGj
ueoYltF0rh0bez9Sb7IFP+9eMEfR0o1Ww1GBlMYxKqxuHTVBARw/kFs4V9majtFmPTaq/uBdDj/H
IG3x3WWJIKViDs9RU/r3EamVEa6jER2zTPio0mN4neLWek/8br6GGEnXBXUh1B8HQX1F8gj2nqdp
BZls5zDinqDW00dPhoxiv1b1zOodeXpsFlXecc6tDHGHMcXgvRsm2C9WH0wb0mkzzN5B7hKjASpF
W3VzVtbMTGrI3bU9R8WO3UacSx5SzEaBWS+JGGb7ZJjTV69V3Q+dHgHdh6V39ejXeWQ7cjaz4U5P
ZYMtePCwgiyi1OufKkMz62ZFtPf2bFOayLEA9LeVAgjlwPIRyAjWYdP1MgEeb+aXgt304KBgXHsu
U7Akg4Bxt+OZ6uwaTsdNInYuiT3DMAixVtzVWcWq55q5wRW18/fYj6ZmFXZp++jgK32JU2O4k6Cq
vhmgtdcWXNNv1cTMbSSFAQu/pzeQ9/AGIx2E9apt+C1L3zRxu7hadHuR+/USo66+d7203WdFF9OB
CSZdSWPcc2iyVg4RoaNhGoKOcjrROb2U7jnIAZjPJa8MhlVmR1yWbXlNzDZ7JOQTPDGawjs4ddpu
FjoeSLAoLB9I/eO5LA3LWiqQnO6Sd1Ax5xd9ei2F/ev7tXO7s86RXIHBmneTGP0X1Yl63SsVFA/Z
KIYXj+2xBYNVoZvjoXE/lBinf0aV/i8AZW5/xf9jCF9SW9ST/Csv578CCf5P8cL/mwThvyv8/vkz
8PJEP+X/oH0f4s/6f1n+x1f+LXr7/5DQs1ywBLfUNN7BfxG9Awf92uQAeZPC/6IL/wtD2P2HHSB4
SwL3fyEN/hVaYP1D+qQopcvEBKOg91+CFtgkUP+d5O0LTzoBmnxg8vehfTv/IZVr5iYFAsyxt4m+
9NSSoCTJ6pWr0x0+5+4igECuMMuv61K4v40nd1Fj6J+0Cc63jmIdUNbeahluvckanku//QT7Vxws
cFurKqwoBSWNBJssnRa6cItLEEcfLZutNafT0U8/p4JTU85FmUu+M9+7mLH70acqSBfVR1E9oeE7
nxMU7DXuDPd2MXlwPfGrSSMtB0bTi7pw9ybRtdFEkZ1mH5+yAiY4iOGUGN0njDyU+M7ANGFJarA0
O47IwTIYb0Fdv/U1k9qQur2F6+dbL4AEahrjwgmGTZsZOQYDlSzaaLIWuR//sXw29KjjoHnrI0ZR
CamJWZPMphYufoephyoug/Rc2wThhkj+iSOCdGNyMHSCKY3NMqjzw21zX5Vt9CyCN8dW3yo0AYPe
ljAuKuuQGwvaTf5klz3837FPLrgsyDAZ4/qWl3zLumYrrGrcoDjUO+AKHz3x3S+8BOdRnyIjdR6J
p8znmTtyE1DM7pVmfUwqYgJcMu/iLOsvcb+D2LGM/Qz2TTiIexvR+Jx5xp7Lirj/6/8iOHQYGYkt
ulp4d07HLlSWubXBCQcNzhP5JkYBuMeDDmeMTrbXLKPpljFCvO+rKcKu0ud4W2LnWeFHWU++nDdm
3cERtSnpncUqDozkkBuRefCn8s4Avvxc9htKjr2nupEnEO/jiY6/t4h40eM057gvpwqzS3yb59fV
py9fHAffQkuK7Q+BSLRGdgeri6NjxdD5sVH3aSXpLSANvxVJGG+KOiGz1xneHdxI8iKXJmyTizvK
l9lyk3Psga8zjH5lREiUIyHXxz64HTmQH26QmXRyPGQft181uFKvf/1DTJQ4ZAohE0+vgr8052vD
Vu9kBK1NWXNUyifvRVkkIybHRI+ziIF41nRQgw+mMu0/deaXu9ovscL66X1Y+OMLMaXnrPbPIQ08
J+S0+ary6YAB75YtMT9a/Hy3gok7s4W16ZIXIQwEbhEPSrwrQWtsDTGvnNau0J0cb5WGCD400wUp
503f6PZItIcBZiFzri3nj1PToLn3DJEgIpmbIYVokFBMQBMAgq91zTqBpTsy6A9XFU0hE/44Wvig
PGelgXSKg1JbRr/L1fwmOufo07PDcwbQ1vNOZM184miIvGaD1Fm09o5HBK18uLloQA7VZqnohnLj
g4lZjaqMYkNrExU2tijXXFHzD5ncceGkyDjPXmraGLjHUxCcNlzXWlcvCzrCn82+56LQZgQ+4vY5
nNHdHKhRrl1IYmKzPpkxZXLYh7plnheYFmgXsDAG3wUiPwmGd0+wQR/Y4fO9FTL0gCy0zFTbPJpx
WDBfucWoaR9ZOCXg2cTfxYEH8kF7NYUJBmbaibNl3ZxiWcgtE87tZAbF4+xYL2ZBBgZv/4bKr3bR
GRAqy7CbD17e90caFWpyDVa5zSzxoinhOdOksGpo/12IkMkUgQz6shZzZpr71tf2o4WphCfNPMbQ
tDa9SP7Q0CLPvgtjibHBnohLffBK+2QyOtiJ1AUsAs047HvjhnuNeR+nAZd4XG2FR9VHwPPYY/e4
cccDunu0uCSKIIKV08Fe4Q5EtUQQiKwyeQbgtbdgYjmjFZ+yhJXUD5tmr3KfKjlF6UmrwvNc2bB7
4YAs7fdmrFE2QO+sW8sz4fjqpTsXxgUv+UWmqb8zwhAUaScufSjXLiXodN7Rw0lov+/BNescg2L+
a1X1t1Eb1LLb3wlWNi9rrlgecGCUR16FT12xDwSm8Tu3823AtrAjPIZThs291t4fRhifMzOfZdIa
T7cY4aI1sMY2KUU/rn4c6ZSgGhDIIrmy0EnxnhXqWziaa0Y1PuHLfeR7Brb60ENNy426xLm9Sw7p
NF9bGsvlcbJqTWlKvrsBPHXVP1QahBqyGMmWOnpywKzetQwPD/Pg8MMNVIcql0GJkofOM57zDqMy
PJ1tVAtMQDjMLKZ+2OXja2oztOjZ2ESY7Lvsyqg1UPJ84ymenQ11mOly8rh/A9phqFY2PF9edYjx
xyEzlOzlgvwZZ0qYIJT60ENRPFlYng7Sqa8cyH3mMMO2TNz7AWn4w+dIOsJaf0tzatOAAckN6QRz
Z1KGoVaatfgxVRE8EokMnhqNPs1NWyxllJsI/AyS5mLqdyG3ewiYEJ2rm+k/jO7nyXyphug4atk+
WRXdbZ2dkNxW3l2XGP6xdCn9Loxp56d0OY5iXwX82GHi+rfD9bCciPWoLtzVXeJu4ir4KUlyLeeY
ZYoyUw8COb0wsjbkrpLi1SWQfgb3ZXNrjeVZpqeGidM1n8tnsOPucqQYZuUBvV7VmAO3IJQXYxHE
9M6AKs1Ly12bkYoOEnmqeuk971DnBIrQ+kpUEdhHQRcQOAhxCrth+YHBkhe4XEmyLtxM0muXZRjD
5mUSgQX3o/TJjAYKAXi0Qf6tCQU03AKwbjul5HMQn6es3U3lTOjX9Z9apFK6aRm0iPmW88Q3hTnL
xoMbSncDhA1iCb4N7JepSxuAi1JuPgPaKa82JF0LxWHpx2petcGwxC5HaBtzEs8OM7sWY32Na3Vd
WiDx5rtsKMzl4GWnnk1NdV+pKGghIJ9FsQNYY+NOpq29tGxPrYVTTVuOMdiaPfMpcvs3GTZvnBbo
pmfkhnsn2TsMspYwfUHu2enXTdYrmL1U5DIXruJCNVU9CSfvyS3N3ehzkkIu6tVD7Yr7hv8N5hCs
Cte9tBMGMM5CY+0fylJgFY7TNwC0u14g96tUPVra23m4VbETN0z01C0xaE0bAorgQtNmW5s+fQe4
n5agriln7h1iydl3YcSPnIG/wIUucTGETKgYtKl8PfUzvFnKnBfK1im2qJBcS2SD/g4ZpxecGys6
ekeqCnOLPha/UBsj5F+skjqyPiJiUPxxCRZBZ4zig2VxLYwQCPAudyayeTVRE5BVb65mRoF770wL
2YEJ09Fs+4OXXfzQPjJ1PhQRozVcGL9Mvlem6a0HE89gkaTYCDj/eTJd193IaFxlv1jaCWQwTabw
lL3XkU+drN7aWj4pb3oNBmKPIw6J+TT5DmHhlzExPXyKFCgU4J2rMP4qfWOd0FpECW15Gm0GM1CA
NN/H95VelqAO/dJZd5wMZ6ozyIo+acel7lNEv6bw1lFp4AwGRWzUfI0b8jWmaT1VzIqjeFzX7Zs1
z7u6hd8UJ+8x/jHHkkz4nPTXDr09iJ9kORrBkx8593/9es4QAEYaaRtHONnBSfhJNa+H7XcrWzDU
TpvwKRxJ5RU5hRlzdPDH4pfSsWcPJiKEui8MjfFSXXzDu4wvVTx/KFtiGZmfKGS9hH5xiuuc2NBC
Ge4lSe17vzf4C+17t0t/6y7Ym131pnK+pYR7yKu4im6nbtH5F79Of1sr+wKF8UuS8c0km8XUcudo
h5F8+DSn6rfup8+SYSwrsfzyo/DJ7VwmEvIJky55s/wUZekXHmpqoGz3YjXikqfhU50z1O6NH01d
lpHfEeF7SormDa/MhknfV6ezr074DwnvY+vv+UxdVXBo+CLf4xfgN82G5Av+yX2oPeIysMi74Mc3
YeHjgIxUKln02SZv359mjmVgzAyXymAP2FZyji0x3PYBQgoFptr/KqOGz3tZvRVF8hUDns6SNyIF
J8fQb3q0MNMZa9rb70ufroysvd5+varKftssAH7QkZgxkq9Cyqdw4GeP4/tY0Vwkyou9vURTUJNt
zEm7j4su3RdISmQbpeazQlywK1390dgB4QjXRSdL7rkWwt5sXu1K43kaWEpKYkMkwdkp8zlaeqN+
aLgWVP0NEi5ugCgZM8oxIiI9yx4r9Kofian3UdwspvrLCopr2JbmMqLUcSFD/6pQcZZ+x1GnLruF
k5gf/Zhgh6bcBHMqITEz/sZsdJ1Hc+eNA0Jj0axTPDlbUujfopnFIbCHg2umO+wj3Day13jKOlyj
jbcl3saWUI/WOcNJ1iTxtiKWda4TdXE6VN+4tFNuYMhowdBWKzqugXDmqGgM9+vlqIvuWDJv3qpQ
lxyZAlKaHXYWh44aJ0wSUgFtsUJgIrydG1v2K5JTKW5aKIBXqx3DbZDQEQwkC9W3xCw74Tigzq26
IQC4z865eueiDOjh2zFc7062KSIy9R0Hb6zjTZ8Z8zLqVHWw1UpwjXhkuX2rRKfvE31Iecn5hMp+
Se+kf4y5HbUMmg4B1wcKr1mxZcYvLya5sE1m+Y6CK+DmybuTGv0J6gO3cHdiIECUiTqu6godfCf1
kL1jkD1kvmVcXZ1suxj8s3cr+NGJtfeshtFMOZxKDrrmUFM2zpt0HJmJMD/q9zbe7D2hLHWO842P
E+qCeF0tvN6ytjhrnc1oKapcWirIOpX0K0xv3E9kNezZnC5FAumzDrC8T+VW01bKMCZVd/xHMOTb
NpMMdvKqZ1Ru9mfoFtjE7C7cC5uHNAH1fqjSfSex2CjbMJfj+OK6tf8ieGsYPgXrMfHK3UDb9l0X
BS9EEur1NNvJQXfJqyRaeoEnMT1DKvtiKvSorKp7QBr6zuOwOhm4IFaTywnRU1GI8YJXTc2CzFCg
q23QoTeWQy3OjBj2aTwAwM6URYyOIiTGJqjzVFvtE69NdqUXGTttMZa0vGYfJGUCwo7hgZ8O6aXp
T56FBS00eawTbaxsQ13J1FIc4cb5ScfxQlrSXUu6Kw6cHNS2rLb5vKvSuFw2jdHdM3RcUfTYrBVy
ycWp6c1zlHnEs2geaWn8cfOUK0eTluS9YDAiXoB/ZZa6dhDDn5CgqIyxCLkQ4hhkQd10GWa7RhXn
+jZFr0PVXqPIX3imPZ9CRy7myrTg8wUWeLSkZtjvfaKtr/JKj8ep6XBRAPzZpJ7R3pt5nK3wH2Ff
SQRTM7j/88AxRLdyZUfxsgQ1shwsyombPmI3FD2cXnuTZ+0zrmhjyfc9Wy5Rw2bqsXHWU3CSVPdt
G8tUe6rnfkpnCj5u/9LkaoVEhQzDceoR4yZFKZX5mWTGc2ZCmt0WaTnfcUA5GyMpMWq0om0hY/My
mIhDY+y/sQDeQgPBMixG45j3FEsJmoI2ldPfd1OI/ObG1GJIEiGNIjsS3VkamkBU00UUkHIMqQYn
OgZjT1KWEWRyUaaxWnnOhpgy5g+SaPeGNbMPmOWaqpRu5U+snMLHMY7Ldsck4s6oGMNQ+h6smPDa
ZUGoPjB2t4JbJAqXaV1hWMdoovu8xjYQOHRbVqksd1BKrsFwqIKBO27vZ0tEIwyG6fiSzHreWLWJ
cqL0vG7TljhRVb27dYrr1J2WYaPUBssr95mA3HHDjBvYFK89cxAFf2A4ZFxtzvGrOeckOeximwuI
GMOg1daniTEkpN3N8TuXUnVEcXmVvZi5j6mFk9Mgkwc9zsmxDxl6ziW+CACAfTugPMlqUVBKvrPp
J+VUPxlsojFLyWDeueQEK6z/AjVyBHcfRBXhBwYBu1nDp++cjMmS6OXlr39QamEz06sDQByQoexm
aMgXE4zWAGOXAkgPJUGN2LlVxvUDJLKajh5mEapdKkZFSXqWZqN2XledKyMt1zEtnOimPvpWPMUH
L7owAvRO5LuXaRj0u9irP8ZB7KiY2jozOXtjwsfZR3eTnz4Vkf625iRazWBawVBoLMHK3QaNRcy8
mKYdgeBn0Q/RSpsGTWNmeW18/zM1cMmnsMn3PtGUGIrnMWFXwvY7fxtGLdmUej5TfCCPAlIPB6/p
pW49/WFNBSjyCcZMQD77qeZOJykoY+7LvgYcZGXdwlleW8Gtshpjk5ROS80SVsgBrC6Huuwr61yO
PUq+iSxUmwRDCjkuzbtW/WmCRpFfVy+2hU2yGcv710Tpnrs/PIi8zBBuJ3fah7YHj0jx2AEwA/qv
4SXMfH4g6LAGW+JJILetaJ3o9q7VH/xpaWRx92RZ3WfQSgJoLo3RdTzdJY3TH0ENWQdfZeeu9amX
GSfN2TiQV1+U91ZfC/Jk5VOVIdDVr3M/1LshnanvmDVr7jSHj17136k7jx3JtSzL/kvPmeCluCQH
1QMzo2nl2j0mhIsIaq359bVuVCErqwcNNNCTGqQD72WmCzMaec/Ze69NhBzHU3GsW0p/tZntkzsY
uyLDoWLXfeUrBWAvF21ThGw/WkMuG0/vwkdHe2qAE7BDLwwmhuYSB/awBepDH9CUCxJVUYUYeqzn
aJ/avARj0Z6BCi2c8Gqg5c2wY3mY7+yZvxYWMILTRuPFvs/sntDuHmrKpZHPbYM1S3uWlcMKe27P
c0Ou1pHH2iwfk84h4hl32LjM+DKw/CSB2tJJ2dhXL80/Ha4L4r9C26JRvuZzpe2ovKR4yio85AKj
27PesvnwsQ13NeldqFBaNd2XaPs3kRf5I0nmcJdM8oeW2/paFVw6auWyYhhrP+ueSuYpmv8Qd4af
UKyMQjY/He1lQH3EZip07ZwFwbTvsBhC9u2YFLJTLZP8MkbOuI1gjgFKtb8KvbTOXP+oBCZxQipm
y5za3nIkIF2GUJqyQQ8uJUciG48ILjR3X2TFcq1dkENVKw5410MWQ22/xeVTbGhFghplOA62eY0D
6kAhjumE59jQZyj1Zs8ZjVis8EbL76aIJcY016fULcOj+icUesha+FPoRcGN4jTBbUBzWPWGmW+i
WIUOdFscYhZGG9yeylRQMQwyu28J06/HpRxPRugFq7qrecgXxtdEnIsFN0yOXoUC84i7Zcwtkisp
29AslmOfNrZpHpCd1I15FybI+wPKQO+UwzmzCbp27NLPPQVNAfM8LWlggML6D4PAfDTGaD5SA/LD
Hjq9uvQur5BePeY4K9kvHgeNIGO5WIkw2GQZGZ2k856wkXTbzMzfsVrOyswTr6s8Z5LWc3np8oRl
VjzUvBlsBZBEKJM1MBNNi9hJNPc9eL89tbWOLy3j28aMeK8gD9xlgEOhi+BQyGLXVoVYdVk1bOw4
uvd003ODsaxdg8lnDYfN3AEu5pBF89aKmofyDHypVawREFT19Luys/DkjaQQBC2lOMGxQSEiuNTc
6rjIM5BobulygqjacG/As+ZnpTUt4GqPwkWyC2zu5uTHUlp/2vgA52PY5EwPgcM6pR3rk+nE49ox
Kf0iubUTob1x4ebv7aWJdw522qg33X1q9RnUV2ve9ktIb+DCiVNmwm+ruNwCe9PvSUWnWXA3oAq8
pUKcDXPO1w7ejb0XnMRiND7FRDNOrF2pEmnDGG+B9K3wrtgXO6jfqDYi5Jfb90HrCO93kIsdndRe
UO0BZ6a3apo2cNMpXsNYv2q0eqWXNhLCNH9RuOLt8SPssZARXagin0lDnuhclKc0nn5PJCgecwSC
bFh+hOlYL1Yc/a4jfS/KcrnaBYc2vFI3hyfyIc2sLYjbjG6GTm0OtR0VBdxP7czZy23+EmehuJj5
4EMxnE6qtOzUsBIkidAcws6cj6MLrQ2vJM9vWsyvLW4vgjK4GgfOUegbHCfSDsJSC/lsGe07uXVc
HglnggFMQZRYmiq3PAgr6M4DhvuYuCI7uRb7oUaDZhY9IJspY2P0FrZNsg0HZAVcuXtNVj+VSRlS
ToDsye60bYW3oNbD6tAVpbOuUHzviZh8IZJslyFA+VkbjtAZWQUjoEJBSadH2bY8z0kT4F15N3o6
UBNSeF0r8hcn6hb4PxiIyTKzEDe/umqetjO4ef4A9pOAsPZZwv2gM7nIovw4Ax47J173Z8Dl5FuW
G+4kOeUN9EgitZyt1yM3XUvM5i2PM56XVbSO9YIOugZLUz5EB0c1SlXAt30sF1A1E/132ZFBHqsg
P6D+XhBMDuFELlgEht/1OpEfdcG2KcqS4zxm4Fk2E31wq4FrLAoPNgSATTt4Hqgi5NWZhdocaScm
SvsaShcluHycZ+xR4/KA0Pm6lMbXUstTuyvNZtySFWhZRPIivJSWd5t0cYDUsabfsV7VHqDHvN+O
fYA0UrnMUUu6gri4lvqw6+LyqSJ1vnKVNha534ADvgwYn/SR58zn9Z8yuoAlZq2jDjopdm1u013L
sCcDkqWZ67eZAXkaOmWZZYhiWrwm1pSdM1WpBmPnb4pi2BRTle85gv4uVANYlEDuZvP45PYBfNR4
U3dVxwWsigfd+Zhp3mdjxv026OtDsVg8eQ1WRriN13JMxn0vikMDavA+a80z4G9tBwli6zAjH6Ku
YjbNmrMojkk3N6dcDhztEcNpyAbAsVR1jJLUJusi1pst1+/gSNDjzU0lYwNIIOdYzHedahgeBq74
wt7Z7jrv2jeNAzpVOwSIEJsptNQTxg7WjZU6R1PgWmkSuY/lkp1KqsMUVOzG+8giGth6Ggyvc2Yj
rcdVuvYcbT5pzWjs5oCSJ62xlks421RHuU38MNUVU5jlEIPObX2LuZzGtsj88CgKw1NTvutBj/iy
b7Ww/+ilcxkazz2nekQSWa3OS/MzgKkGdiQOrpIYd0lp03YBSL0a57Q7jgkeBIo8/M6S+G4te7p1
uhyfghacQUfsLq+q8hybhZ+mTb5lJUAE2gWLU3Q2JELSbPWoYT6Hq4+zeUxKClxlyk5CmvQO/rHD
5Soglx0y6zvtfwrE7c4KTomdgessxu1SMk5T47Ui8Z6f9beRI6Er3S0Wt8qHF7MeBL3s1PiRmBby
Azf1iHbfNKulMZ84X2/LnGj50DU24Rla0PDO7bXKu2e/5kjPj5YHBEQ1hEfNs0elzTaSqO24pbeU
SkBsGWLaaKQgNuN906lAJs0h/E2F427UGJZS0lFzlJ61oruVmdT3Q7G1IH+syhZvn1y+WYft7Elr
9yl36srD90BS6QZX5ebIgwyopLUN+dH3FT2/jfbTy+BrNul9FFpFyZbL1TXFT1UVJkyS+mcaIqdq
YUKOqH0i4v0krWnTFNUWq+Yaz92uwCjty8SKt+ninmDYEGSw+sfWdVg1No7BeYcImlmMDy1HTKPv
pnXttJC2ipIvvXfvhfZWzO5PFFh+DR6PDXQUETVgOM/cHR7cUzFNFJculdrJtr9HtCC/duR33hyw
e5LLgvS/2CfBXkPzpi8P4sZZi5PPIYTwz21w8XSyG3PEXD8w96tfPjLnzRAowKw3PsmgLjBnGKw3
kxF1boI2kDed8h6i4bgRhRZTNWM5g7goR5Obq+fuUVC7O6Z3VaunI/o2Ec8M6KT+yH733DlQS3qT
YKc23Bil+9PAtnOnW8ajZ53x8YrrWA+/xyZ0fYmj/2TDSNnAuboCNSdKxBYC64VhvoMiOKCSiacY
OCh+/4cgGNeG2dbEzzA7hEt9cT3XuMHeZXkU7rC2DFy3YXJ2CE+dgf7YJ94a+HHa2UinZDWZvX3V
sS88j5gqWam+hC4JdByyr5qcP6N0xWNCoMFvwG5lJzsLSICyL+tOGDt+CWnAkrEb81hH5aNL+HDT
NFXiEzjUr/RRH6XZFA+BV58nAuorvbb1p9B96Ba4thmcYSzjw/wkEl+WGTVTdv5kWvI5l96wo1GS
kyELQQsuBSwM6a6YYQqMF7O5jzr5qpfYEUILxBosNGttTSXSA07p/ZJHpOntYNjlOlEBYmB4VYk7
bXgTu2OAbL1L02QfzPGjNrv5zSjpOp9rwo8WQaRtzR8MJWX0DdyVTCgZM9CYjqsMIh3vRJtsEL9v
RUdGtK3MUmGEf4OAg/6g1zC0Jo0L2grPnOPdI75h/TwkwaWVUsfZw7wXjobFCpem1xTfyo05JsrY
SEDk7L9kBuG09WvE0ZfaLp2dF2CTJ0Ofrsqhs7gLAWqCBjDvmii/ReNS3arK9vtpMu6FkSKS6WSZ
bWxnv+z6W2sZxzAme9ybWqQYGG+aAgv/BFhx+CFNcZjC4bBYbOIh2XargmfcG6R6DqZxyImJTftW
xo33wgzr6HbLzp9iKuHmzrpMYVfFyHibobfTM2xM/p60XdYWNUxUDyYP4TjozwDQwPXZAoiQdx6n
CZvzjK24T6O3JPNtaDq3Ge7lLY3Dfmc7Ju5JXSWneC+yFBOZplntE64cAldNpo68OC5FjxgTVj3F
06Kpj3OamWtDI0wWZRgV2mpegBhkLH1ZJ27qXrf3g07mQ5QCz6ajP9R4SS/YydeVxx0im/ktq3I6
WgFwicjU92lRvQFviM5i0Vnv4qc62mir7Ai3XLY1n2XEQexLzs50huiaFz89T3BMrAS4hpokeD1K
pGCjPMY0EP7HF0z75TFXkxIhjB2QkegyBPu4CA46PobIdbVjUwztwyL3mWHrl79fHCrQ49EzTroX
rvMkDo4AtwiRxHzPnFvocIjkmB/wYc3valhxopE5ScYjmZiLNcjxJ8pKc0Uv6zIDSB0sn+KC7DiA
+17rTMcvmGjzY+w1WDRmPdk2roYqlXovZeble2BlcFhz78ynF2rZNIIyzNziKHXwO0XeXskiOsyB
gziUNe7adsxeOHCU90VYp9bh/OxBGtjUUxCsWoXilUttPjGp9YcY2jpHPW7bbPkI6xjz+DjX0UdU
eSFZF2DFNkH6bRnUH0uPN2teovQyIbYlmiyeh5GsgT6SInea4uy2WbJtew6mkzlgJkvB7HXTjWRv
+jZs3sf2XpJDP2oU5WIQc/nQJExpWX4jLLccWjPckuV6ynA2v8ARHjHTBd864JJuLsJvnDIvOp10
L5NwHGZVjuNkdN7qJf1sS4R/dtvU1bN4bvOkuKWtQewWY9HGzDXsIjpuAJto5XlJ6vERB5FFyKZC
qgpbvv+II5C9g806LIHkq9XZZrKs7iorLOzZZGq3HmFmrXM9H/s6AY49aPeq0IOdxyGjo8nbMsZE
KJfgezhw/J/C3KfuW9AhA1OAf9VeF9Ixq8VgBenlDHmRCYe+aEpcKQG5PdsJ2RG2xxayzarqnBNY
+G0zjuwaBuNXWpmbsaNe2jD3Xk1obmoq1EULd3yMiknAj7u2Elzda9UVf2aqXXIXZrnlFN8cD+9d
PYH/SqdmE7XepoFugiiGvkXZ8yfaH0dxK3oEk06+FiQvDhWsnJq550GQwRjjtKjnyTnKv7K2WHkJ
evbc3FCCaAYKdZ2tvak9a3LqeSGjkQXEe1ZFGWls726l48YYnYOALPHRSrS/Qe8+59qdTpoo5hsX
de5HciCYiD8M58wpCqfsPyob/j/4rv/Vdv2/L/F3QyHJn+5vReg/7dh/iRb/9U//g0gi4j891P9X
fsg6ij67Lm7Dz+a/UUT+5f/8nzZqiwZO3dLp9oD5oXo4/2mj1v9h2LbHpli3hC4wMf8THmJY/xCc
jnV6Oz1aM6Tgd2lJcUT/9r+E8w9lYYJeza5DUoZk/r/AQwwEkf/TSe3ajmXgv3EN+mAoouO//5fS
EZ3tcsp/pu3U27Rm24AOAJE2fhw18Mr78r2eGxMtT5SH6C6a2aa/sei3kTOEJxhHjyIZ4BlEInmx
vf6hAU5/YW407xaHiKVtqms/jsei5b41pgLXhmp9M4RJxRUIkHT840nmXLrbmRUclmiiKr4ynWN3
bEGGZsy9T1IlJLX2nI4mqFprIkeevEZ/1xyfWCbdTdi3yO33SAOQCCXPt5AzA0J6a/3PbCcAIRz3
pQmwXJkVMEvH1upd3C84X2D2OQtvdI7xN6LYupQPjg14HfTcwr7J/KjiFW3Fv/qJTsbMeiNfCvoo
wbJTFBc5cRyknYSNssH6HOLYitavzUgZEveL4eyK7jWC99fEy4T/5WDM0QKbokAB8AzfICOse3XM
RqN5HrL595Rk08rD72fgBBU8ivbg/4s6DHbxWL04VXyAZGDuiOrxHB/grgzopHHSdYDkEBZ1J/3M
Emi7EZqBb+TGyT43gRzWsI+jtTCpEZ6YQZKi/JOYwtgRBM2K6DdWFcMfTNJ2dmiyrx14Je1ee3Lb
+jnICveU0m+SwsU86wGDq+5XsXUrTTS5kp6DfqZXeiGBozfebmo4AIfEl9Qsu+1MThehSTUAaJyX
EuFx1VsZO/u0TPwZJ4dpc6GpJmTYNgtNogapefS+HlySAxJ5lbZQ1SP4jIRWvF8cyVdxmn7qxrCg
T7gFOL1+tyBDCC6hxLibHJxyK0tRd5YY6/x0YEkEXDuN33srSTdDSb8HKF6cjx4BN28gDYOyl/hT
XXiHPpfvUVwessjTj5MRbTpBeyy8NCwb9XTXW4SicjDFXuhV5xuRwz6uHL74fDybXnqwTb15qVNO
+mxDykcnxKhBxc+xUTMMpakm+aOWVzzCJLd2LBF8tuFDHdfPU9aHh6R/Rh9OvowyXut2WZ/0mkEv
sB6bkG45MzH/JtTSU9fmXzX+SlKzJrpRsExMq2DGh4UtWByFwZZQI/s3Uxt9NwzHEw0VD621cJGH
TvTQArxdVwVnGTMIlz3diNURfSdbZQ7cBiJOlB8gUwDirsiwF6/4ClIHcS7CwxXi2QYnXV4YOiiA
+Y7NxtgKPcPSMrpYXzOT4EDzp2/GK6m0s8crtGrscuMEcb4mk6WvU330C9nvS9xv4UxlTEdMbl2B
EeiHbi/FbXIzVkzhjkt/VeDBWvFcf2b3jTlfglPhyEg+EAWPC7TDJ8LPkB9Z2kAaZaJqIs/0ow5p
M6vx45pBXq763vGg/pZ3febnS4c0yBJX70PU92uqZt/JTpHHwnv7yzbwngWWvkshVPIT9OmWBN6T
V7zn2HJ7mjBxw7bgI+VCr7ZDYYFBdwFcVYbR4OzQBkNqs9m5jfZJAcdpkhP6EtZ5J1cbBy8/5z0I
9dS8JfGoAU0jJtvBiq08xHSN4nZEoWg9hzOs4bJ5XZLkUtBd4JSXCdl2hYsq2mkhuMJhfOUUQ2lH
3DpH6dSkD/TwTNBvRsHKqn0V7KAd2JfRGx/zOcg5F/ohWfpbMB5Nfrvd5NnfXpSEN5Ilp8G1xJfT
1HTujRwgrGnZmzJam3W7EHJgfAkBTh7KLHwkamec3Kl/SnSKh0VzrZz6yNE5v1YVNvkQTgz3ZYDW
GvwyJqzxbLKHAn13cHX7BXXlg0ZRAxFCnhy6j4BtZ+hYJRuK6MfEW7qKHBK4bgJOIhSjXwYGaWsY
KkChHOoSGYS7epuMAwR8L6BxqCGUijpYkp3fBsVyrLzs2+2Nx6KofgF4+TGm9FJfKjv97sNOXxlt
Rntz9K6bx3IxzSuuKtaV7DzXRtJZ/kj9GotXNhZuhZEd7OGpGwR/eaIqFMXSbpKet8FkZ73OEN8K
XDCHIAxe2yEnLy1mPjwhArPXhSyAY8zRocmWPPjBoP57nGBXzFT9sCbkf1wSJozSOl/NVUeMmglu
kKLZmLjJOvtnseXKg8e3cpfxTxdR7yIyQhjGo8mLv2tHUCEJ8QuCyV9WVpe+U6jA9twfPM7wQRpq
K7sMknVI/JCmDvclXBbTl/nCg4A+4RZwD6rxq+Z1eyOFyA7IdoWErJo10mSb9mwtKC08BpwyHa0m
9gf6aVPW4UMI8vHKNNKtWeZWfhHF1mVJ7AsoooZ+HRvNtUlPmajXrmdPP6kJiNpyKQyoSusVPRi3
RT+FH+i0UXLtioFKrTJ7bAhvrmBFTycapx/Zuoe4bcTJnRNzYwRmt9W17kiC2GR2IKwyauO96uIZ
dMvEVsFLmOVNjT85TIbd4rC8rzx7Y8jSvlrqi6gD62ry9s/Fe9C60TP8H3QtnvTkHLlLGnWwhyJ9
p1OC5XEAYsAcjIEamsL1hV2oFELhj0PmnVlepyzCbLknSg4Gyc7a11aSKUqId5IuggIrGwj1oal/
RbMonqfodwXXdmU3pSSnoxMAh8OxE249b0Ps7qTtqFYSaXrSSKKeC0dHlxvHfs+NihzKbO+J9XZb
e8ohIihgdOB5J3Ta38NibfuIWTbpB22v44nm7Z+Ni2Stk6B/eyJecH7eatH1p7GtfvrEo9KPUEgQ
13f8WsbWC9OvvPmYcaQ8lQNpWyO9yCa8AUey9wXukh2CJzgzyZIxKy48NMJHPaSxkteaVBxiKCx4
/W7b2YcZFZ9pHWU7Pal79MjR3QLadn3YxU+wB7QbwW9axXt8FFxX7JaaHmue/oMlXCwTeh0PP/jp
hCCEaN4zpLNQG3hNWLbQjBa+xwbmLMQYMrahC3SYtDcyq+GPlrNsyn6ucZPFzqpLsETy7mindu7S
Xc8e3mePdXb6FEp5w+p/8OblhF/pq4Wxgcjal6fOC7mVkaVI9GbCBu9Q1mKa91FjPTBXeXizJLUA
RuHHctj1/Bh2/SOdU2G4jblOfE9PptUM24MXEgO985Ug7ncZhrK5fKQVfZuFySV3nVeiPOuw+Uon
wDfWvAdZ+pEnkgSdkXLbQG7s2C8Mne9Yv+NU6D60imdTFCZymHTWcY87YTGb6tBGnXs3rNm3Wpmw
B8PUnSg/jmfl4g7BlMMfLrC8rNED8umpXjjs1SNBlSxwH5shKR+r3miPFNBiksJJvrVyy9qkWkrS
g39lx+OLbbS/FgcrVGAF0d0zvA+pm6QbRP7gLtRkFUGbbcC+B341IE807O79HCLr3tNiHPyF6yIX
Bk+DHcs7D/AjKOdrOerD8xCGV0zNLVqe3t8Srx/8ucXb6QwktGKY2JT19dV18ni9tQFRjvIN7d6V
2VdYz/q7hwpIZ0nLesBusRnF3aXUlh8zrT1/IkOhe079kJvUBGQKCMwJs17X3BofQ+CLzO/u9Brw
iWDjM4kjPVUv9dg/I8P3m76GhVHOj4Y0r4MnuD9qWbLuhvY3tvyOjetMd8gcF+zqsL8A2Obc7mx6
hVEa3vOJGBs2jxMJSpLVmnWOaQ2gmI41TEF/rcyjX0ZY0fW6dDgz9Y98qEbV2t6CEYTO1Oj2q+EO
T8sMfa5AzosiwQpID+56jLWuAxXszTvHti4gdtPXFMyTzmImhy9wctGx1oFDDMvOeK4UHKMHILTX
0Ck/PUdseCj9dhKM7P1g1KsIDkqh19tqyUkHWRaqTgiwYvxDAwAcaad/zfLp7LoW4DQGJLJqBkYH
87ulTQBbsbWLa/YmVlhzMFRUa/gwHPyEu4EY5KzNOXnXtDa+v3p2HJ5bN8E37PEZNtuhJ90nBn+B
/rKy20ZiF9FXrefOB6zWG7BRFi0GctMbi3sFy8ftC198JF7I5hdbQ+JdjeGdqQdmYJQXz8F30WE6
iUPGidHM3ruAJE84QGZmh7Iq0H3jOn80O7IUbRm8p1PP2Vee4zl/TgUsKCd9NszxiZNftAuweAwY
JrWg4mDESQ2c9NmW/a8uYG3keQsHT938aLgiNEMr3iTImTUzZvI44kayakQNAVFzz064UgZP7iUL
8a/MSnXu8oRt3R7dyet2vdM92yPAnpXIu3SbgN8DMcGW2+XmfpRVW99w7bO61wh5AIEEXF324X0u
dbhhgcEdpzZGJNWT3sUw+xPbWBcEzi7lWN8c26BfoQ2PDY+sXW6whu9DOdxyK7pjQsd7BbLiPlIh
xjHoT15M8lSEpEsB+R5tLXY3phDVo62+NMb0hafUw+ad45vFg07bQyTfKpWJiIP+6nqSqjC3vGVe
cktSPsVcgcOZQsqDWY/22RrmEamDoDGxVpZcfcO9qwrLPagJwL26vBCTQlcVbXGDxQ9ELv8yra5/
7XdO3YoLS4p5S5kEOZ/Bfm7wUoII/zWqJEir8tXMFGk5vyZ29FkZle8tOm1pkfUewNHG2u3scSbs
RjklFDcCdWNXHW0BL7G9b7qzW+46116Oy9RdA0CSO6ha5E+zmFyYakVxK/AUBV6OhkOzVY/XNO01
yjnY4tHakq0paM62lmiGQ4A1OUiHajOw01nz2CQHzaV+LkNBd2gRQNis9Oxg5E27dSPGHYbDeMOt
ZHpmRfgRUQS6q7XoPVZXJqCek+EI3HCZSA+tjgAEx5FlIk79VdsAphb1uGyriCSprlfaVx9WR1yf
ErO2cKD4Of1z0ShMs4E9UgPOT3nQeEwYcVt8RHtHmVPtwGhOIsSaGLC6YPU7r4xoMVfC1MR6yizq
PfG4UrsZPXXJRzGTsKTPD9fr7Fzd0KK7yS2CrQCHRqCsmy5ajU+lSpxGFbUdXWyHCQbCcwGNkB46
EwAOhDzNDuZz2faRr9sDJMyx6W6YLseTsDV8ycE9l3OBVE4JCAnsBqIFTdaVE33Gdmjfi3Cg8T7w
srdGaqQ5Od7vSDtlmJlHeTYEcy7bs8+KAzwpwy65m9WEQXKZeS4x8+8CWWubEn6yP6EEo0XCqdFV
wS/AT4C4DBpmF950s003sA5QRAxr4VFQd4dOkoTv4mMzBSsvhiopPRBVXCwRDZmXBakJ38NSwKsK
rFWTI9/EOAAOAOs/KS+rzhMK8Rr/euAXuGQQVncytLyXOGKzjpXTXdkdM3GCU+GtL/hYahrIgGwY
KatbigPtXRbQgugnV0oXkSwuTvFX/8oXWmjsb5HU8tecxMW2WVoJx9s1+KDbPsSU6tYiqRVKW0uU
yobUZB0aFdeIMlYhdQ4ST1Ke/TLO/lxBSktZYTC1kHUDaMg98VbF3HzGyrO2ONsXHqyh8GlIIAye
iPM0zu4RPNoZiAyrvW5GKTR4JYkn/nYn5pJS6YkFwiJWFRRGpTXGSnW0lf5oKiUS5oAvZZof2TXl
20XplaZSLsPFzW/sIh4z9gt56uW7Hq7xMSgqZ9Mp7bNQKmiu9FBc8VRd5Wa3D6mY9PPZAFmnFFSh
tNQYUTVX6mqrdFY3QnG1lfaKQLcJFQE1CGn4sBBodaXUOnymjQTCFQpurrTcXqm6kfsglMo7K71X
Q/h1lAI8jRnCayWuZszWqA20cCOT+rHRGSvpubH2rTv+6oypO3X9aEIfnd2MiNymV9ozkn3ozJ/E
oFt2guOuixyms3StL3X63BWpfTWVkq0rTduG3Sc9m/s0krfRVcm5UjZUjiFYT/m+dsEiIXDRx0RM
Ssuqn3owzCTEwoeZ0hb8Bk8DEjvqv/kedqjumdLfZ4R4qRR5R2nzk1Lpcc/+1tRfVA1nQgGPCV3Q
u0W2mIRibDTxaO0iEHmTUv8b5QMYlCOgUt4AW7kEEuUXQKrfO8pBYCsvAWciXAXKX+App0GvPAc2
tNUzppE7PhKSesqZABXraVRehU4sm6Ktt0XgDER58DOwEFf8TkCdWB3CJPkMlPeBhtIvA6mzK50T
ecLTYie/+uVQT953CSjH10tApQMANVC2yUFTBgvltHDNra6cFxB1YathxigxZeRx/I4mRyMObo3m
r29DOTigVZ8oRHyghYi0s3J5dMrv4WH8cNIOcG/A9kJ5QkrlDsm5DQyVvla/fIzzohqBt2MnCWlv
yZS/ZMBoIhiguSTDp470m6G8KBRVsb7EngLv9WdQfhXJGisOUhxvM0a+5mZjbBEdScy2E/uMUp59
hPnFWb4r5YWxlStmLLaVcsmEZUebWHpOlH+mxLcQDfauUc4atvz4OtqfSXluPOW+iZUPR2DIAWtK
x2WAR6dSZh1MOzbmnUW5ePJfTqXdnaTCxVxA9lRuH0YhnfShAQPDfJo6HEG28gaBzfpolVtoVL4h
XTkce1nSwOBuJ6xF4q1QPqNEOY50rEea8iBh+r71mJLYwaxhfkfVd4UF9SCxLqXanx4jU60cTZPy
NpmYnCg2eYuV6ymRJA3Mwt7woz+Xv84o5ZFqa1inFkmnWiPj1y6DuJA5udJo9xMnZO2TqhtX2KHT
AzNu7cc5zwEeK9FDWhABzcn8Jkwhpwh8wzppNVwWzjwfa/UlqcKDkTEhk/8LcqbUATPmCQ89s7jY
GPgaQCa8kYmoThgpdOZi7AdJRPLMGXg8u8aPNxBEbYYgPjUYQdzWfJgGk48rR7Oe1QqOGmTPyh18
i41LTaPURrhLs41nM1hjqUOVTsaTpLRnkQwGo/GCM/oTVvtRGsY5KKHtCsvaMyfhRp5nGCDzr8Cu
b4WB3V2Z0iRLFtN9XUTyNEwJKmbjXKZ+REPM8K+779Jy7hHo46W/VxUsF3VIAyYwmyacOy4eahYO
DkNebRvdGhfBN0Go1m8FKC+IbZy9YMuIOmLLnnD/oDmPshHmScAjRGdIIgvnCw+/w6SYyc3cE4Pn
vnSwSodVP0AIPy3jP7FWvqcDeoqD1/+111RlsvGQLRNhgJ67dB1arPr5hlYZPnmz8yyN9Ox21Tuc
hF8wp6wt+eWX2kMRh5kcVcbDErrPQEIkKBVr/Ops9y0fy/dmmSIYGpzEaPPRqcicXHbQTX+2uMNf
2R+2glbMYuR2EK7ZRwW+Dkplk8gXt0BdIvbX+VElNm4PGgbm9m0YtYK+m6E5gf5PV55eCbrHtPGq
E7pflRhF/DBrva2dGS27Pdc9gDY8s3qfnhv8E1amwXqgsbikA9bMbOMNiQ7mQNh+l3ZubeFx/YSZ
jLdajEhfFZ/SFenDRwdJf51AMidaPdKy1mOZlcanTu0xL9xeENogUI3Fr495D3DW7MaID43rUe0m
uKsesxo2VzRyWND66kd0Jap4qje+EHXiO1ncbzRcYUQUmebBrL2UTf/WZvkvkm7NGispqaTit1Zx
TOtatKA4ZV3paBX1cKzP9hOtnuu/39RMAAnMyVBfMzIMi+tOdIphAHXnmYAqdiNq0aH4lBouXaTJ
Pc0Be9pRjDOC567Rcutk6Y1G0HNSUwBZd8wHa/Qk8sgsYy3aiB/Y7PByzNcmZswceu0c/ztzZ7Yb
N7Nm2VepB2gWSAbH20wy50GzZN8Qli1xHiI48+l70X369KkCqtB918APA4Z/W1JmMuIb9l7bJmOt
jUoWYd3gnRP5Vvqw5Ys+tNNFPy5CuzU5bmAbYPCs5gtbEeQGM6gWbGsIO9mx2LWzw5DjnWVrX3o3
hdieuOOj74lbIU17P0WGETDFf0Nzkj3as0BCkzc3hF7x2XcQJ0qls9/rsDJM+FxREO0q6XPFUIEe
DN5vfuS5DxIHBHRkYUvX7F6gx4aLxIrl4FrO746k05YAKyLAS8arKwbXL1uD49/dTaI5yG40Puos
41LQ/ScoW6wP4VHeiO95VXXVnkYC4/Y6ugUGzPqVizcDcyr+FGIgpJSmGkl1/zYmefIW6G7RbEuD
hUQTA9VJwTfvEQfTsumc607kfeM3ZoZHJ9oO0fInz+mKVb413Hp+VR11HY5UiFCVVpCTxY8IaYuS
vWQFGonB4KrFkFou3YnhFIgA/PIHXrxdM8tnRvnYAxbbZ5xwalBC3xukxCeUXeUoiLJJ0jAhsSwc
PbWHDm0XdAxknz2a6GZOuU6DZngWj7Srfy9xXaO8Y1ngF+kdKW/+wJrxjTwW46LghWyGxvhum3g+
E9ay+mP7U8fKau/YnDhDV17qS6+a4ofe6K+F24ezsq134AZvjdsCIpn65tjUPe2VbPpTjnIgpFUM
gRVdrDhbgmloLtp0dLFJxXVWHgbVP9WJsVzR+r+2DnYXnfloxDz56jXVuamsz8mc65OfjsXDkp9I
lRYPfZ/dGCGKE668cVs4M+uF1oJ5jvIOGWrO/MQwEVWWUt+KRn579fRVlRbRUSJZnjHDv8MIe8Ob
vTxopzlx2fO0fRoI+Vo2+ma0Lp5Ljd/NVom0D9kSGnsBO8b+FQs6kakpvienolJKho3sa8gqovuO
eyTlhEbiWCx0O0gNw93OdIKM1eQOuQ+RbklLAnv15FSEZNtsRzbLVoqSyT/XGkxfYCvoCLaDFG3Q
rGENmklnDIMVyLj6yp3BDtl5ejk7cScVQYuDYTuS8LORzSgOURftdRT0F+YhNUORZlqjMXa5YctD
38lNVOhMxJHXmJ35p5PQWY0p7oPFrtLdaCI2I48ajpftVTubN3xjNm7Eemv4WpHwfuql4TKudHbf
PWrulXASqJ8xHDOmlIdO3AV26YMu5/Zp0SprX3T9ck613VJ8FTz3zyJ7t2PL3vqth5AtKvcwYUFe
RuKgsjXTiLSy7TxMx6XGkTFP2Tus1zlABGmHtucUO82UJqJOBbKN1XSqxXIP8G5E7MnAajZh/aBt
jjBJQk5ZoJANi6tO8IG7wNF1yOrraqxLnoyctt12CVQiG93aNJb/2afcOwZjKOxwCLod3aEt05Pt
MsfRJuKh9dFf7Qkb/l5WbUOUmTS7sclpRfE82bxSauy00PE3EgLguyjtE5Xc72bAOmogZTxNTvMe
+4TujqybRoNJUZUk42vhDddQL5HHtYbpnxA2TNumns/pbFHtdbrau710X7PC/kMiwyYDHrQzdbI3
WT+Viw4bKP9JautbtWRW2PfoFqDIjtj48LDJLaF4bPrEjHqgMs/dVLxmbVfsF0bfaAp2CPjN7TQb
w9Ys3F81UGcHXggqLjzQBXFaabolk2O4NgVZYLP87Bce4Yj+ZAI/HXRxBOQld3fQLEx4RMQquHWG
l0rhynLVsz3blA2Gj3jX8D+w1mNKk7h/+OxjuCbzwhpRbXifomKTl1UrRDOenxtdfPplHgqzr6nI
sHBOXfdYT627za1B28uo+O3O6IzzljjeNHqzvGx8jDN5dWoeAjvmTWn9jkqLoWCj3/8+ZgVlP990
e0zWFCzLpZ73CwKl6lzsc4yB13LQx8OoMMSQzwaS4c10KVDaZqm2LSlb1qCCOJVn+K+rUJ2v3rrW
0wgHJMh7YsDs5rtcGLNNY9JsJoG5W0vndzvHfSX1sQ/mZuAoX3yqpbTAqjCNZ3DG3jWvP9jNm/t2
SL4QHbrhpGFbgNSygoT3UTE7FJPjQS5tdPWGj3S23b1R2gIrIgUHkGL/kg+sY3XG5onHUdI1WADy
Gc2DAB+gxdYvYQCcNVHlntkGmSRa+kQxY/7faRXHszCaKKwZ45/tQeVXrZ3ScBiy4d1tkNwu2CfS
wvygoNF3kqix/dwI40Pz9Yd2ZGFVpuSmdb3WPoMw2/Fjf0YJHxeLIcDdmiYuC3FiXNi/mFhSCivR
2HjgAy3c6rmeRXvyyTsPCjNlGTm4y51K99ZaKXDePEvPDRU94KHpOdHKJPBqTNGiqK9NmQV4trqH
DnmTRDx8ZGr4wV/nQulwwscOH/+xRyjVt+SNAXo/KUDX14XzJTf1kRW+0MM5I1nUAmeHDXe6/v2F
LId+63nM8OY+op/kxfQ5subU9C7KA8yhtwl77ZEqqZmdveAYsAxzeZwj/VXP2zrQx6baw0RipUOv
IctUnFuTMDc7QmmYo/Bl8LjvBsu99rCe93LpGHsid9xMRbfXF2t8Qu6IlpZ9WKvf6AQSamxOedkF
eKThcOXNk584y9WOTXyBRdPjEiOpOtLFlweL6jrznLgzR7tBXk9Tx2NQdHYDVJHkJMNIr7Usr2lD
TVosRJ/5bT/tGXVPARF9J8NSRvjXvGTV2JhKnTIunQB0+WX6VWv+28Ak9WLHCc4vaQI0XxQkrAJA
TRd3xyn1HxPSgPaY56htbTmHsmatOZojltShxHXJBT8QmnBfiCcEToVLVFkYVjC0HId18BQNaBXK
PPYeNLeFsDOYQcqwhGAcb7XtgWKzKHCQMZdzUOcsQfJJqlBA+MhI/3nsfCDB5AGdsry1QpHpMekK
cX1a6j0e+vQ+Zibl9xrCXAx9SgJ5Pxx4s98zvUVSt/6Sxuooyck4eAJaQecOzEKxSfLJRFUiL6R3
tYcCFdMuGVEIJOa1tIgkiI6xqifQmrYXLuixnNKm6BFdfagihh8QrMCa+vkhn4nF9FYdTEYf4U4x
hCY+ejvFmtYhs+doRSUrXCJMTmQtJltbNby07keBlCpG/fTSpTwmE7KOOIo/Z3kFe/qK4iRnyp6B
mimhu2m+GsJMNY+Fl7j3abKth75sUR7DhlAFqNbWaa8VJp2gj+UXqYIlS63RD/IUHQpnSHPtuX7u
KifpJwek5niLvykc4nQIOlFHZ/IoTdyIni77m8gMTy4CNGTiWXwnITZGn4g5v+l0bAjx8lr32dnR
tfww6awN0nJ+MCM9PUhZs6TNscsLqTSqfGsGUNhfVW9azMOLpySlWm6NdsDdijrasedQ9JSYrcEU
DRoQc5PFYIetLddiLplxVQRZamaUh4XL4nto2ujkybh8IzktQ3vSWFmLKIuwMbpSllML303npycd
++jFF7x7pe02IWPHYqcTbPzgDgge0m64LiJ50tjMH+MUUDmYnANZZk+14SCdb5ePec0AnUWf7c2y
+MHkvApIJ6r2JtTDq8kAuzNGDO1DjWdDb8qgWWA8QIxXW6NZ5luloie0jt1Zzfg+UG/RYeoXqSsk
A4AKskV+249dtBAomdgPmXLWHkepF+CkvwlVOy6M/py6CmJ7arccovGur5tvjaK8M+13gc7pkEC5
AATeIWvT3niH6cMSZEtgi/fliDag1KJ3+rir9Hr3FDEMxkcpd21qzluPRCvJMnKuamA04AUPvaWu
igzlO1SQazbj0x/51IXtk5U6u7xuApjdt6hwzDOvMK6WcUbdZcFl65V37PJD0a0pYMPn6JfMOrk/
lzbj5WDpmRRDYLGE3HoGEi74DxSHKPiUvVxwKnMjuZhAWfSMGCxiI/DHyjz4LfJSzecyiPJ+A3+M
1C04Zibd9N2BKAGfeNcm6ak03A9r1t0grbsqbPri2/SpHLQIaaZmxg/5UqUXx6dKSpHeErlUEV5G
v/KUzBmIUaALjdbthqFBkeaWbxokYMgPv0mcrc9E58JASzfJ4rUHW0sOpJZg2LOzF1AVZBHMjPVJ
0aHoJCesyxBOFuOlYIs1lNHGrNs9gv917oATXxqwQ4YBLEE2a/u87M8pii0er3Mdgy2XlnE0+vrN
Vxa90h+rS/MdCW0/J6F2Ew0M0CHf3fERT/Q1jA1OnesN2DpswRkkJ3vbI8Yk4inoeYPJWG4pby3m
/nbOd8V0rJiVOivAuqA8wRUM1hfeB20H9eXdTjUVsMYHWhwBjkMCSUiXm5BBkhnfmO1Oy2LrWxCu
HpRaZwzD3uKlB+LobMxeLCdvvkkjs7YOFlmkfrydLUVVM7CDyauH0WzRiuD3lVChgOEgzKwDgMav
5NyIs192n1CIA3bmGGbrJ4ozkLxzWl7ZYVIZL/SwTdGEsO4vWRaZ19xmpqyn9qEofEYlvoT+J9cX
fkSTZreUlOwmwCsKtocrPNojLZ5NAyplCalgqecuMAYXQ7jzJCAtDxFA05Eqv2BFmROTFhYru6nw
AArGAxpdIgHRR/juQ+HgbVB19svN0dOIzn7vM/ULCtVOd2PzBoEmeu4XOGyNW78BumkqByRYooZz
1Om/xaq0NFJb/vAibrx+T11TfeDgxoS0NGi/Cv/g0QMEju1Ph2TwWImLrgtz3uDASIpzPmTTvrUH
m3E7gxSG+GLD/NIKLYVOctQTpu2xUzI/HmYCtLolRH5GeMr6WxB986OQOiOiqNRQqbFf8aq6oeXy
nlt/n/Te8Mdh9GfCHDrYwnxanYQaoAnyW7pn1+0YEoOcbqRxNhr/aczJpnHUiCWFwMZQgEZkKkpF
wwDdlnX+S9Bk6FYAi2z4tnHvcI3S/y9YvJLHsz156lBnURRG+LJNfagOCOVh9Sh1aGaK6qa+EZgC
3Yv54LZvnJNtaHU4dmxctCoOXSQKDDa4Xkr7FVSy4Rn0s1r7ndYKNUdzNYU4jqlhvkQM7E4IpTns
p6p57WMNPZj0znbHIzt3WUkcKJrseWlCqXveYc4BZkcCiZFHsOzooqiC2e7tkp5cbXxq96Woxxej
dPNtPFcmqZCE2rEe5Y2ZpQY5rekCjbEK2CBmvxpFHNFGAohMeUsy3Tr//QVNZbVP5PCcWmSPblrv
SssrznjsmBbNbE7/FaL/H1JR/+kp+V8hqf/87f+lEeWlLvnvv/Wq/JeOlv8P8wbwklo4Nggc+C9g
/69d90v924P69eer/Q9OlX/8zX+6VDzdMHWdt9zxfZQW/9ul4pJj6wvTQKVvcp/+jQGoEExgRRH6
v1tIHEyPIADTdO01+eAfLhVT/Dttms7f9H3LAFby/+RSEeZ/8qjgTrENy9VxmJo0tX///PevJzae
LY6Y/4FU3HdUbw97mTqgoGBfJ9wqfftG5elWE51YzFD+q7fyb4Zbj4g2sVSAdJyNU8OAk2jx48rE
TFhvpZN9bRtwYE7t66HRz6CnLOvuDkbx6sb6zcjxQctrhUpit6IPbGq9X5j+GyDLZHn8y1vxj0/t
v1V9+VCnVce3als6Jp9/ye5F6w/hha6FCb9nmI5nrz/6v/xofevkw2QPA/mDciHVkRlug/1xWBdE
JUE6zFPv47o6wiAIuHPaa32VnW29FwxBzT/GunDCfQc+mR1UPycGvJm+ORvyAwgz/HAHTpNuPSjZ
cgWgE9vSKEWVVj7n7LjUuuzq1l/ydQHGP2iRDWjM5x7hV86obONKJ3mcETMiS5WSxQzsOHAUBK2Q
g/agxuSrjtob7ibjOjeeFka2KBFqpNh36jCyKE7YnHB8+M0JTj1N8JzP98mA3RYXEFpXKgLTsu6E
GTJmclh1oA9g91dddCPCsKVOt3/V5CjQsiTHcWUuDMAXvKjvf4DkZa24zylMPyIwDbTW4kcFuEFb
CQ7VynKgsiVnbeU7JCvpgTUVAQMr/UGZDPyntFnOEZIsxOE+Tmi0RSDeH6RDphtejuGOcCjopVWc
m1o5hwVPLDY894REL9o6VvHUpOJg625KTquP4VXQOvOOdao0ETrHbtBYSGktzsNTA1AYULf1bE9f
KM9voFOWTcmdFsylY26HKkcFm1OyFBN+Rd1I01MTIzUW3otHbugBfQ4RTi1wjrrNCYtM9J9yMPJX
hgfp3i7ka4vLdmPNA8z/aaxPljfFB3hyun4ctYQIwRj/c9abFRVgRZVdhSbMz0ZWR+ThRjA4DBpR
sn7WPIGbUZ93IoIn2zZnpnbTBqkbxLKkZiKa3sSEydgu71Osv7hsmoBC60YOEmKqrppOBoafTfkm
syJmWL0EB2K90qqxQHbEZ57Cu0SQFta1t5xm5bwVRsvoRU+f/Ckfjob01AWcw3CqRqR88ZAh4I09
VoRj9YLE7DxbrTrHZvST+kNdBGmom8mL7bMz2dmtHMefRbd6dRd5nzqPXRJbgkzJEF/D0QQS1w+F
vbVaYtHyFSs41cuju3RHDTC86NhvwV58tJi3ZlpRA1e2d3WWv6ILeUiz4Z5nGlNlj2Krd3bmiLRm
QUA/uditGUMgnqI+GQk2GFB7mbp5RTq2YX5Zkt+ICdaV1I7+b81V2NIS782tK6plu4533UDAgA1t
bw6x70ZB7UcXltw/HPCeG78tjobDEdatzOac3pl6ku5LlHVYV4JxELgKZ4ZngJQcCjApksC6agD/
eM8PDK5CnScHtZOC+4ixO7qDB7w1Sl1oka6t+ZQY4rcwopPjwCVyaD80awgB+OGQiw4Z5JU2wZaB
WDgOxeDEmyxPX2cdfHVOR82CBJh6f1MRLdCsTxQz2edCiUMk03CssmUO7cCf0emxuaMDYP4cMyrj
+w0coIEVO7AcIUfcgicThPMaHr5XcoQ3UWm9g7v/kbduE9iaUzIidUkTb0/Yba/sF5807VzrvdrW
jEJsirqkjs5m5b3zfnL4sWrWXRZ4I1pJ3OZ7qIQvaYoX3mTjVGNaYRPPmNa9OPItLTuWzxynzkR0
HyYOvs+TDm0OUlyHNLU61ConCwXY7aLU1U5QXesFULCuCCyIfqg6l1vpbfCXI98ilcl0y8CumgcX
J37V3iuPpZZrzj9HEhY4jaIzHzH6iJEhu41JJqjA8XBC8ltkwe/FPF4V+XE1//xsmRfmgBdlEWYK
MV7DbEgPuIRgaPZzDpG+4k6yLe9nXsUdRq6fKk3e0EXdcQx8z7P/pfnMPvJEQMVLLiybJOyB+cNZ
7klb/AAU7qn3uirzrRhq5DppjMYs66+63u0TvSDnVfQ0zGQf0CdnmzIvXDw7rOTwgXzq5sek3A9t
Kg/eaD2QWshAgEmT4xD11aPE23rCv1P4PmNlvtWzSeh0xOgRWf0fDyHoxkvfybDpj8UA4dqP4NmJ
lDwQLNTWviYq8BmyZLkZiOqpE6jQpQFsdcGzuNSs4RyCv7OV22Wn72PCFgWX/XNloeG2pfbYL93v
skMSSiLrD0SVPxmyQXxwNR2zo7vHp4aS24vzjYeKNIghHAeOB9h8RC1tFr3HXJDLz2n5bZUB/6JQ
F6HfAeZB2w9/anlaQEXCBLNCoOsj4gO7CApml3lH4yN5qpnKPBLNDfkcYnVUMn0n+RUxziL7nd1O
MM0LLndgJHqLRmkc0MH/bpvMIQ0SEvMgMbAJDwelXHma2Iifx/qmJz4RJ/BeRlqfvQNXQzcG+6Rp
6jSNagxdrgYOHJTqMdEONWlArT/fkxi7yzD84Ifsr7mfIzBQI0JKgymBLvJPsnOMIGq899mwd7Kq
wE9X/UczKXtdf9xgMJ4yETWfdvvTKNTVSDGtpkpm26HLfk5Mr73WYWvrpV2ojd0xKdvhZCn70YKm
t7FW42cLon2r9yTPDmQaX/7+4gHJSFkswBNIjo7vCpxPfB8G8xziA/Bx1gnB0RaAsnDyRLuVqYZs
Du7ZRrVkbhQLoxEEtghDk41UIIVaYju2RbF+wPy7HMAQenH124zpmv20f0ClXMKX99E78clMXZkG
huLt9W2x50diudUi6HPltuQsrHr2X/Ck2t7yKQ4shMej/0aq52qdABCCxZfz7+aYdrSjv+FChG62
nUvdhnao35ntVgfmDu+1iconkcVT3NW/NK2hFnNOllG1u9klMaR1h+iOhfHiu9YhWTAroDnGaVtZ
Pbp+UVwMM8+DeGpQYXqltk366LEeoGCiy+83uOLabV8OLKi8l2QENtahLHbYu5MJ6n8n48p387Ln
NQZELM258cULYwszIG8ERWVUserHILLTfhU+N+7SjHhC6dV6MvOYiJbXWUObgILzKdf7DxMMJ2fQ
yGgjLm9tP4feSMJP3bApKlfZgDVawwEezIg3q38daA3RuMRb2QixJ5BEDoxfHNHif+zOSVNt01Ue
FI8LqgJ9eHREDaxysogfqLK3dDwSQOneqC3WzcLeBO3E7We6RwfqeU5yKP5lhvENKxCtrFGrzCeo
ltHREdpuHj2qHgZnW2dl3i8y9OymfFVcMnk2/25Wa5O/5HiVRz1o7fLDa8bnghhTnoY4CbuSDA6i
D8LB5iUnLrNgHq+Ve1DrWUHdmvfxyc5HNte2E3Bq95iluBxr4ZvPvicfPWvdHDX5IzmT4hYzQCa5
wnnoCQFEyeBXRxQbza6YIejgDlY5G9SREDOnEdcucsKoAB464ZmARNxuE8c+LBEwQHJt9qXnJUFm
Tztmmib6dboEvYfCOPq7DL1Vl1A84SW79GT0os/vrgDX4otVaebdNw+eNSZ3u2z5SVjTHVIHYnMy
6ftkcOpjNGJXbbwMONpMT9Ua8O30Ec9m7C1AnYtRD8XfGC62GOe8Nk6iG959BcY0rYhaya2NWQau
i05QQeZL3e5a/o2QAaPUpCwkreFJN+Phib2LvWl6heK8m0gwIdp450cmAvLmB0o6ARTelTfBiHwX
86o+ogFknJgNiPw8Hp1sMr8aUkRzk9yNXgg+IXLyIPkw1vo7F5mqZCKZWMWH0ht+Yvsgd+j//IGm
cwKNGUTFWcObyim9lPVumW3tCTIJpdtUE4jly+WcT1gB/JX3nBlGhUxqeU3nOWxJ4gXZEdk3gAnV
xm0iXNyReiqESjCRVXLVZJ56z8vRsLYPrKCtlzahs7GbJciMZvphe+ZpMNyfzDZLtlNSXEz/SSAP
uGE+mQZG17AA0JB5Jg9iN/7Ex/VEif4LBdCnaZshQXSKjBnvU3lUe+i2VUu6/KTjL27drzidKWGw
6Ux9zLGcnEFGsX0seBGZAx3nbEy2kd/vCOKGACV+Lo79qJYKVcDsQUCEn20adNI91UzqPKeIBIPO
rC6z8ddsqm8cwou7JhrDyFcEDpD1ohMIl/xor9F40PQp9ASYIljEvbXyMj8qYD1I1FlEDXP7gstc
sxi36yQobABkGUHeqa0TT6GswEPFVRQWSZ1gqAGbpHgMajd7j11xWAQrAqmy325U3ycBPobYONbL
2DLNqgR/qJDqJNa7rfVs+/UfNiOwJO38hzbHWzRgNm8rLLF4TO6j6xD2Iadsi0IwPnZjsQOWxCa2
SZElORhjKlJV06JhJ9cKYzs0Q33Lez3otEiGsqltZg7lU5Yn9ZUMbbpGraOE5yEk8YP4+NhfvgU7
y30B7h55lch2mp5/Vv07zPn2kvGT+YbUjsiAIeEDGHJlyeLayHcmDlLerZVB2TKt6/l/hv7O53Rk
fBraWkYdxeUggQNvlCRkjhtreC2kAdC6mMjVyRzJct9h1pkNzk5kPTbaPrMeYkJr2jRKb2PTvtqI
rHtiBgPe+gddDvEhH7BDzk6EKMn5AZXEGi+LQAJN/pMXpCNaHARfFhtltOdxnPyCFzG63qlok6tb
4eZWYqFRqJftsiBRGvwNZdXd0LB9ZACUOOlx+qNHyb5GEzRoNZ2jpOFlWwozcDqN1kRrNxUxO24V
/WHsvcD4RRLYL1+L3r1iRfiluzPqytUp9NtQaxZIjwCnpLYgk2uFEyPB8RkxSAIh6RuyGwPmwF/E
RQprl+H7jdhlb4XZPYK/vQ0e+/MxjhQ0dtYei3IeZzDVo78QDIESbduM6nFR0E2bEvhsxrpzW8mJ
vWKUl8RA0uk5rFzwCpX0xfvBq+edm5AhMbNkx/b21a9grLpgGyc6zdvqmuMc9CY/eHETRG4jQ05y
NPF66WJ/MxjHFESV1WQbDXn3m96OAB+zm3d8uXjTZ8CJpprCJUvJeHHM6b22JO6JRxTurJqGgb1W
3FY7wGm4Hfp2iwWnP2lO45/xhMQBfnwMfDAf0VBznpQVabEe+fRqiRCz5J+DMo4Z+DssE/aRJddH
qUEjoCHl8TNhYkHGtoW4WxIH3aT2UV1NCOqCYVgOyO2GdcR/9yMcthJ8ixzlOyLek9+uldasAyjj
EMOh99HpuHQqNCtbzYjfIv9bkuPjzzQ40PHZkaYJynaJDt6bn2eYdtspV3IzOjYxDyknIo+3yQRt
w/x5TfbQN65a2DYOtIj5tW/sXV9ySVuVhUS3ISSgjwI/rq6WpnYjWQPH2plgiPFEx5XEUDztGc6/
xFCuLlkriP6xol069ciDhaldDPc5q8gcqiv6H1qTC2WtUZoYdG08zPVD7DlEm/sl1Hel7sRk4TSD
gLBVE1p7K0l3cZyDZkU/EQ41/QYKV0L4Mv+R2kox6C9gASww08fUCV2tvRpzep1BgDJ5lA+2MMSF
m59tl8/tq6cpdpIa4X9lFNHdLScUgPOTjBvjURYO5VZUPyVT+eL55e+J6u3iK81bIdwvC5qrnVr1
onAlfzSsCE8myXMbywfauxQCUjBCVW82DtjK8kBRUSND0Y8V6u24kxAvMe7vzUod1486FJnsgKyI
AKkEdDYW0+xcuatFbZTPrdt/Uy0j/oyleoaMQFCABGpgWNXNdk5cie4Z88ObPc7tflY1+pDC3vku
RWdtjkuwDP4jj0aCt9ZezmzMxRHZ0M5R3lWtcmfVLJ+LNkVbQq7ikC9viPq1bCM+J11LDI0LESyi
qKus3OcWKft9hbVVxsWxkiIKYhJVCnO5+YY1QhdwnxeC8hKh52iaGFCQjPXHxybwhIPul97r+iv7
kXoXjazfHZktN4sfNkjVkoeJctD5uPqvIum6C3DOA3e6PEoUOhvAMdqRsc0Dks75HlvvxK8QC9EY
dBEjIS59acyHzEXrUeoETSkhnyhRHlTLIqzIvOHRHhdiYecWodhictKq/CD87AaqH0d9unomMAH1
XvU4Kzp0NG3P45iiY8adXPWILWFr5ltN5Rkk6pcye0jaMjmIVD3XNfuiFhkqktqdDbaDGcpQMF6t
Xgf+H6AoRK0PvfWj1azqizliqNAKnNn5jWE7ZbjFko6DIOTLUcn0ttjmpimOVUEFvqBeCZjwYmYG
umN0fmgBtNqpKl0CrzCBPyDSZ+QVOiDRGPEh19Jb955ro7cZMXMytmqQMoCLKzXhkzvovMSMtLck
tjrXyai3yA13UD3xdbYNU5R+rvepm+5joCpeYZ3JDW8CAsOJD2G2t0Hd+jYrNKgFC34yB1W0G6At
NqS713N29n15HXL3A8nQPrVMfnJn18TVvYubszL6J5yJTzlt1xRfBr84TIbZ4+8kwIWRojbstEX/
rN2pwfGGwJR1NBOt8jfqZtBvCkQp4UikzwooH/l5Rjqqhgev57Hgr1CxlF8USEgsfQ0KbnpG98ro
GQqg4E1hi1jUZFOZKBUtp/yF/+mFPhrRLmTuuiZLgbsd0EQZeIvV8AUkSlcTwEbk7Pljl7DcRMBA
ODh59WP1f2tM0fYpJh7NnDn58ovDwe4Z1t1qCTihaCZFIs1Z/go/DieHcxrFx86k38t4FVO7JDuE
eY9/zHV0QGLiQlpXAljFX3mN77S0Hv8AJTNQK+5TzbvOLBsm/GdC67f1lIoNuil0HYPLJqB600r9
BXqlsXG7s1k2J2Fi6rP9jjrP6H+4uvYn6+0vh+X95HWcQT8sjyM4b8eP1tH3ix35nEB9vEds9Tma
0DeMYzTw+izkEs/NToPuUbjaJvOM0O44h4fSuvY5wWZ7n6Yfe2zi9U/mtDc6Yxdb+OLz0nskFYTG
KiaqyiF1UWPy+d3qs2LI6269+s0ySI/yvfehcc5CmETS0RFuZac/crq9tIjdOqs5t516cCwB09Rp
kRbUA5weK6I7R+Tlr7euJHEvwt8YsIA/dZSMIZKcDYlPad8GczXezTa7+XWlDlbDXp4Fc5Skb1Iy
/PXYa226ymxDDRaWpTPiH4rpOfes3xl+lLT2L13XvGcMZvlMXABknHtTfblG/sfyBohVsnkc/Ojd
TZBVyuFBS8YvKeWVq+d7cPMUjAjNZ3VpFmTSIIWJ56jyPZ9C5idoTNYjUviAQfVkJFYGPn459YdC
q98AgvDh07SUYqUAlGGR9xe5P32MxkGpL08qz+NzpJxt1MRYf3MnBdQQEXkIh3oT9cyDoX999Hn0
VXRwv1j4I1quXRuyLAkXXad2OkUpsByIzy44qLZHBlBdU0RsZyEHK5B4bzT3R4vV8qxcPPiJlIHv
RguyKbLjitL52Y+UL7aXHVsPE3DTTadKrsdko+38TJMQKDR09snMUCNtQ2fu3lPdoCovWigyWR5K
PqbL/yTqPJrbVtIo+otQhRy2JJiDSGVpg5IsCRnoRmzg18/B28zi+c1MeWzaBLq/cO+5dJBLu/Le
d4290VyP4YOvlxsZqGHrkyyxQhyHhNdFfYos9DEr5aGF2gnujLyqCcukWlA8mmUck3bCqVwsbIAe
+aUjCPvOOpd4RkoOE6OhDCizSCKzj0IIfWf0uXYYHY4MEpOOvq7xVtUFwK9ID1UR21twZGRazZgg
I7jjS/rAxUiiULX1ydLa8qPK56cpeM4ycJuEWICsQ5q41WxNhnmgUSou+lvrSzO8lDFDxCjJgnxn
eCO4neI9wJkS4ZiIBSxNoee/oDROHbmlK+dtknUAUKZuVr2uTn1tvNoNxD0okXzDot2rIGT+gYkv
SsPZaLpwikawZ4BYQ6NP8xOjnets2Ba8KsWYwQXM2VfOZx1zyzT1+DUyE/ZszlFHDTgNVRpO47cp
kaa703el5mFnk/lmupq5ThvE5FVEevWo2b/O4O9Rg81ToF8baapQTB7Je5Zn0sKJpzSIf+rW5Iqu
9YdEIanLFemcc1kYWwFRADGLX+4qk8lI0iWYgad+5Xt5/DrY9t9QqhNtvXupsmTrTjZTQwJSyOXh
gwoKANTKeNv9qFSHOC+OPvHDN79Ov7wSMzNyUkBfdOCJmT6hl9V3LFnlcWQ86GBy4VJKpo2hRWdz
qJ/dJtK3te7nS/AR2YKkVQRpVIRJAsho6XSwUgerqJl+uSGuDJKIlM+ClgQoWaJj51igWDC0kfni
It0cWn1TaX2+0WwyQLQYpPOsM/hMNX+jKy0NW6/Rd3KkLjVmokfx+T10OYhfEw6LXojrGDffMf5Z
GkpYz+NP5ub+az7eGaPqIyNqBmsjPj+QxVBycIjC1yVq+Sil/VWw2VllFB97RzVHzJzituRRJpHx
XhWZi/WUwDdbUAHpPRYvote2/2gW5LkLmB8LHch0nnDhg9gaO0PtG+LgW0SHh9qq7GPrEZ1qV+0V
XwcuAbytCXU+brXp6nMMw9suPyi9XVRh0AyHwaOXKhYhmvKpgyP4X4wGLgWe0EtLnw9KvQw2aaGj
Hqy6axKl+2muiifQUFxkuMw2inC/lZyr3ZDr4LES/89FJtyb/muQioAsG4Q1vWhuNJy3PEc9Jm0l
dxTkgklJO9oPxO9lN4RGDGmIEF5eFhIcKlxcWlb+C9Djn8qadMlBC45Yt3qGa91jToAomVQW9YK7
6dlaOn73L20L94QzAAJkH3DURLa+LgyD6CJQKTUGkTBQ0ZLXl7wiNDI3Uzn9VBmLwJqz/ChorSm4
sFkFdfIEu4OfzsWyzvzxV09YVbgm+etxRBPgUL9EzKUA4LO8+y/4TMlNnRn2rpppOnWSizYz7/Fa
jssSeNmHSZh66wLQ5TFt0LkZaCmoDfP57lcjpT3gyyJlcNsBst+0OqF5GLEvBcBDPDkJKzpmRvDL
IzR0uFsddixrcik3SCugzHlNszMGCYTMbh2eKDvfkrEDDOJrtnljifrJet+6WHE/sxqq543oKDeJ
qrOtJN3TijHNtMCa9cBXN2W55HOtswKSXxRA2WsQJKxy1oKDojat8uEeQE55zIS3WEH056Gs9UPf
lKg1Eg7kxDReFnhSZHt/HvjUq6q0+1DjpugM/TVw82AX8Qv6XgFTaVbrIQe7XRbNO7iMSxun2Qtg
H5LoRP/UpFl0NJCWrgd4PonWa69wC/xTV7H+6rgp36EKswGGSm4g5dhpmi0fXTP2T7bjvCAuph6f
35bEWM93r7YSP4XSea2c+wTnyOtJAQQy4FAirHXbuvPvi55oYTL5zAUAwZOH4Ye1qeGP5S+9rus2
NJnqwtt7dGRwG6MdYKZ3Euh2GbxMiFry3bY7SlGLlAPoNavKHY+Nhit4cLyDvzCRl6RcVOzvafoT
9fVXGv/FHXRvmoyz3XhXbZrex2pD4h8MqBidBl/+m+kEj1lAfvI8IVBNaTIt4+4PxrFJwGLi9Fgj
wlVgYMQpXbBqVvrnz+I9YAtOh/PXzMmfxQETscsFipR9tC1lsfduZO7uL9UZ2Tr8bPBKfpg1+p+R
qYNO9o5HSkAg3ENuSVRFhn+lAXoeoYI0gXkw0+LcdupJfbY16WE9jJHV2NxMASsBNDUkuw+LHTm2
rbGGm8h9wv8atISt+iMWP528ThQTAx7gpJk2IE22Nqq6E5Jf+KfR3FxqvUpuQcOMSbuyqTK/2fKS
OJXYr9GU/U0dOpAgozYapNNditGByC3UNdUyZANy2o0FRiwHjc/TkGCTNCEjwNBp10SYu6Eubbrk
CiRcZrjGGZAUeVBo3RUN2pZ+uH1gQtHhrWaA68+nci7wQMjvLM/ka6I5t3H+cFqp48Cd6rBP0TuI
scYnYVRhj/v0ScAyZeuHzbkwc4eZqigucTpWexhD32BRJrj9OTmd8XD2mC1h6TDOqNTbZ4OTZ2UQ
vrTuRAphEZbuZq4b2rwAOI2WaxiSOn3jYLPburH/FZuCREvDxX/G6j1fIqK8nhmDgvLrYzNeK7QT
Wz63cySCcDVruYmHpdl2DQPI3Bb7DhHBzohYvE+1Ekc3wcsdD/7DPNrxrnfHeV3y9oayLXYma9SY
yUjY4ByAwSCv8M2QkdpUoSRJbdvIVEe9+9RM/R8hBk6ol112qvGArMo0Cm0Gh49DZr/G48Xr++Yo
ctQX+BRZbIrkUHotH4vzO7Q8J1oNerTlccWsG4wEE8QSAgHhh7QUX9II3QQXozcE7W6IQaw72kyp
V7LwscvRRetNZwqXeNiXnFzQkpxL55b5s2PJY6GKbO+WBXROlb674o8xLQEQS1QYimFeOdGzAFq6
lBHSXmnE+xifF6sU58HPOEayBZHf0ycPJHNFqfowI4VGaPITkPp2i4XxHCxKFzUT3psK/Wkh3NOs
kJKV+WgF3LLxDqM3gkubibZg474bgs449h7NZORi6dCs7gTGs9lKhZuiYlQPjcLYJDRyB5PEIMZq
NREwJBMAZSKuF1skaeVFEF3RKRgXCBlp262TNpg/zIpKyjb87koxQSSESS/oVDFTT0oVsoyns5lg
mbAny3slLbPaJ1IQIsSblZPs/qk6xuD9MP8O2XTvBmy5bB/OPRbL59YfyKFqvBz7DauirBehxMpp
DmkaDqND7FLsfvcj//+mWYo1cvf++2F2FevG4p5O/kuQYAYxU2Yf/rQfkcqtWV+9jA6gz4n0JqMn
sfQ/WTqUqKwQYSFjspbjANHu7D3Ax6gR2VOHRIpCKZeMHhjGYXpXH0wT6Df4BQPPG1H7BP3TJJ2z
5ZAuxpzzw12UEpP9V9C4emaDAMP4jJTlvo6uxU7QOmhOO2/dAFhcjTkFFUIjvb86AgSeDRQo7H0D
233MkgDp0FD/kM3LyEYGvPcQSwdfMDfIn2ovZag2HyLkNlsCg4y9E40RJIXmzo0Gtk8M9MJIqg4s
WC8Da8aj3XfvpQC5pC2CQs8Xz8JOiIv10ZDYNsiqTvzGljxolRvDuKfkNrvhliPWfiCv+4Q/B74v
KKoNoW9YH03YY/4v/joU0oiswdxGKAOSu47wiuUlGqSs7rneym/YoXelo5GfGJedVQEEbQr9KnPO
fjLc8dycDDd6h69drssq2fPEAGzl3lpxXbGtdez76AdHmxKTzUiEuRrDnCimirCF2ApBjkEg905G
OeGlMtghciEUq9lgDYVezTNZFCunJLQux0umeUize5slSeaxeJiOXAI1iT3JL9mQWNAcljAJjxA7
E50FDsL6tZPk321RkTwwa3U4C02FRlvbyHfIyOldCOJaT6yCroNiZWRMo5KbWzIx3qMsgrsQ07H3
YnjQ2wicdtakWzHyDol6+FL2VknxBkUDBaNjbQsdPxN8FHhyVmCvm8bi5HHZTjkFoQ987HXhVPe5
8P/hOHjt1Gocuxmrpwp288j5wuNHCTAhomiM4RPnxLSJYtzNucmiHavTo5Zxb2nk9NL0yXsAqGNl
ewQKlrP9ZyVMBBEyUh82GionaqyxMgm8fh+IdW5I0JbySYzTTOnI6CGjJcR9At+wwAHvTCj2e3pi
gydoZWvGl6fXb5b4KmreV7fETmIBBK4lBhGL7A53eM+cAVtFhoRCF+42aWIwl/GHcSGilBEGUdbC
qJ5Gi+hesC5oLbvmME7Gk6PH7yjjxhDfbJ9Xw6priMxjd3dvUDKujKopNqnDzZLGXGq5hyk4++iy
gDCyHQIatlKi+etG8Rfh8cOIT7jeZNUhgFm565X9OrY48QKT0FWdQVA5UTRXliV2BL5sjYJdTNM1
jKbdTxZyfxaLiVWWsWOIPe879ko2ZQQYzcOxd8Bsil7r1thsKOc7GoZ5fmqW9B9MXWuWLQCAmG3I
BPcW/p81oG57pcVUWpjxMcXrwYmIkX/aHLy39Ltz65NGHyOuHPr8sXDs91pnFtjXSDGmM6DVJ2/2
SY2rgxlTlPZmTtkzbIjOwo/FgAEhrxt/jYK3Bt/Gwc2f81q9I681tzxvYR51jBTnhgN4MEIdMUbK
JHqvGgrFfgYTRMLeO1vejPnwAx801OKAEpckziAW/6bYzzdAs9182iBj45J3K7TMqn0rLSzFXT+c
gmHCbMkmbsI+FnX2uUvajxG97uTMV14PIlU3U6zQ1aEKZBlDZLjXvbUJj7IJY9aYv/kuXzQn7a59
63yXzFQJP60pWjvgiWlnhQOy7pB1T5iDsMmtjjqm8K4MpunO5RA8tEhwc9bhZllP9ypiK4kTBgVM
dJjI+dvSpZ5b+PNl4TqYuCreSHXXdF8R0bMymgZWp9Y/5i6UgSZzNtUwxTdvLFkXQXTKxR+DeHjs
jAPOqHkd2YyYBQ0w/jXWVF9ht4nRCOVReukd/w87+ZpgursG3o2oFrAUlMTormt0YL6ZH42h+CTt
j0k9BXJnJBjJC9Ze86LxtG7kab6M8QCe03y2/DoLe8b/8wAag1feWHQMRyt1NpYGfX/oimGbC/Pf
iJqniN34rkAX5ALevBn390x3b0UHOpcx3yrPxt0sBm7IFESPsGxmTcWxtbG8dew4kJDCCKbijCg+
z2XYZM1fImim8tiUmwS1HhVHsi/7YZ3P2XxMUtrzNL2j+/pSzvBgl6B7WDSazBzw2gFNYpQPD4Cj
hf3OBoQnzjOUGPAlL/HPYNU/rWyzBzdJfryOaDOYWavWzj9w9T6PDSe/NuUPMh2nU8w4LRUGc8sM
mXS1z0kp3LGfeTRmtm8OcavxAOmYonOixkeI5MRrJILWytWhCMS+Ffr0Lg1pd7QWPuGezfymovY7
yW5aYDxPZoyVOuKkmhaVtkPkI2NMPD//wOr+1/NkJPmgACuTgZgZWYe8Sb8JKkIG5Q/44DQW5fp+
1NJPCVkql57a2gxqhym/1aMHEmIyt5kNcMfsRiSyDOo3IG+iTu3GHsUOTBNGWe3igBzZPg+9ftZN
IqC86j2J7YYn2hIUFGU4R7DP/FQdhyF4H/LNzL2PhcKZd0IdrRkEjmZbYZGDJeuS/A3vJUz46jKn
+N18QTDoTIoYTiGSflkv+iQ1bSfZbjMWMOsqKI8tnIk1PxsUSPSJZKdFbBH6yn7Q5Bxje6ofFtJI
497smNOPX+MiJFJPLJgL9L97zntkAo0wn4vmJWi70CefOOjiVysP1LEsLC+MW0TgcdlU4POzG3Uu
uMdZWW92y/aOhX0jiMVFy4ViQa/0YyPFY2pF08V3uk1ftu1X1euoftwGcSRHDeHgzbQtJfvVqjZZ
ZtuCZNEywExoV97J8ycVUnawnV90LZ7L3DWP4OPCG+g/2ZPuCXXc156bHONO0afDLdtETc7yG/jd
uq9rE7kcV65tkoVdOQh1ifLe6qQUkmhgv7bwYcGzK+PJaj51PaOvDzgTgkbn1oiJ5mafgvZXJHeX
hFgCGeZda8Wcd9VsnvpUJSciyM8WifZ2ql3qOj+mCCFCWyDHRGlkQ2f0IhwWdXxmGvWJxGd+HjIa
RoJjWvh8gPNMl7wD2mp5HSLzgKuIDqsUHYOrBIv9UOLsUU12hglFyV0WdqjrlCmTZn+AG4qIalNP
bWTMSBvE8Dhn1KigpTZNwH+KC4eQ+cmifTeTfDuxSNwx52j3idsQNBgzNZ2rvxxGcLqgA9tUgJH3
jPs4IhU3erJmpVadDUevD3xByaUUNQ8ticpz2T9aINf3+Iie3YTJROy3qKNK5AR4CNJT7QjiCkda
MPwd0CJHZslGHmyAD/tPXQLQGzXEyNKaS7MPA2fiVegJ1eDw3rrVUzURs5H2VN8zk+wYHXJFnxFY
6o1EwgspwZSwVy8qPyxFdzZ33Z9vIeLR/4ooOTY9pgC1pOji3HWXPIkLuiE0yjBXNB1zRVskp9Q4
8niy+EjpMRQy/1XX9+/0n+SuCypK2VxyLf5zLf+sfJinQ8wF6CkAq6lpv7T22UPg5LXUaU4OE9kc
wahzSYEgN68EgiG54FTwPXBw3scwIy5Ka4werXHEcJ+xzOkJEs9ilF9QZ6OFxzVWn/Wa3oeJ0aZz
MPxEr5lKjiKS735OHLIjuCCNOvT/xdgGrTo6FB2kpYVlasxfbh9sRS1+IRgclGgsdqAp0PfJNtYV
4St8HJy5BiW2j/GcER4SziwPDlBO201esB0g35Qta6tlYxjAVGWQWJKMpw3zyWn6bt0WrWBg2P6q
0hFhOsQ2HQse0E0X2+6lN6S+G5Pih0WXFbmHAMrvpSbpJXB6fLd9xvgyTYjn9aNLk4KHB4wUeuVg
Xgbd9re8bRAlJmfTytR4zp7pjvwFVcqQiE1jaGn6syn+w5lkyEsMePNRACGiEXoIVBANnHD6dWRo
z/lYxWcXii5Z65xzhJK5e5L6aFVo8nFzird8mK0tqIM3qTs/7qK16KDsQqoCL9ssLnOQqITR/nig
uT8cYyY4SKB6FjElRhl4H36nFUfTk2PY5wUiVGRASnk/uq0nZKqJf7WfjLfcz3+TeIh3/hAjmtTz
8eQcWinTOzOeXd4FxkVLYoMNTYcA1RsBC9TGWwpNdlWfbFVl1wo05HXUWu2CyBpzjCT3mK2TLk7M
crOLdOOG1zLlDcq6zeC6xKgEYi9s65E/Ll1Zw8S/9kbig41u7bbDu8WYs9Xyu3L0lzGHPZVpoEmq
nJMEccXBqVU4FVfP9/ZlFb8M1UM7RdtMjLRqLbnBmAk7HQdG4qFI8+W4dhO2g6AYXuKIgjuhHFzn
i4bVKY5LrFBcgfVAynozWKmwKeHNdrwTOsy1M6UshUX6HMMewl8fvMUI2rra+EdFVW5NLXjqEPzD
X64lF3l6MmqwFypILuPQEcUgaEz7GeqZl2Ka1stHiBGfuZQJYwWUdBPelETD1gSeYg+I9i82BpwA
UEBzidOJTQqOD/azNkwMOZLVKF1G8egD956sr2aJDh3nxqm4GwvqgcaTTHQ32ZRKww6WzlnoGACG
aEetIHp1XMcP/wtRpBDzmZOtLR1XhFGX2lZiNTZ1Nsw1CgEEoFgf9DVpGXJXxfWbFvk48Kox2lcM
f5YSd91pvxPm7jDGfceBgXxFFt3BT2ukXWSF2xUIrG75YWD/3CZ8HFyCa5u+CVk2XWKbovVxh5JL
BezjOAZit7j1Np1Ck+oE1Vc7AjkYK8RKsQ9gWXTNSzITlhWkzs7LkfijjYy3w1h8jIQ0Ie/jT8kw
4hOWIU3YHKzIdt0CBzqJqA6nxnuG2IbRqDBuk0sZ1eFQmFnjZNeZnmDV2Ym76+PiO51+sLfU61FS
F0JORy5HnlriHLqSOCuyQH+NvrlgrCvYdJXsT8b4UYNesZeGPA4KXWW6HZjtM+ULOh6yOsa4Y949
u0QEGIkN5xhlqjI4mPsZ/Wo8PQw4TFb0dPU2Z+gJmiHbyV58uAZPHOXZr6OcT9seKSfy+AVFFIIp
fIf6pCEeThDnY8o/Lv+wX8EGBZiDaGLk1COC2Pjix6QKRCRmA4xgx0jc61ZlV5XgneW07EKkgfrK
dv0z8ar5oZlgFDBuWqeFqs4Uy7ST3qK1tL1HOpCvAuv3Ni7HkAqSmTrVSt2h77LIjIRCgPsc1Wsx
wjUdrCe9r45YYkhiN796W7v2yxzSP5pZihhcWfse5suqzfu7QZvK5PDBIR6St2o9ufbW4PrquABb
rWbhbiMoYIMG+Rddim7Pp7HzDo35Gg0ERlbkua10bWYEUZj7PDsCPPk3OVF2UZGegTLXuFkxR6xF
erPaZWA41TC8QdngU5xCq8e/SRpQuu6ge7CA0Ukw8aZliOZMp46gs1UkD7puE1lkUouUDJp7961T
wYbN71a4PmTucgJ+iry5QuSLeG8pqQkyMmlL9Ja7wqMyTNOdY8c6Irb0EzHNY1D3NGBFv2Z/UYEl
Ma2Ni/qLLJ2N0TXzOgOcF6b+AQ0FE3//jkF73Wh5tSH5F5Gj7+y6ikg4rwJJ1f14koVf3dwtOG/U
yRK9WP1JbgEcF0tHtlkxlph7QNPgxYgzBfkggdcpAck8LUhU9Vvz26r5y6vlN3FhgISSad0AD1l3
A09Knwged3kuGvFmxuMjtPwxVA0A1kC/w1h78hgVmiUBQDXjyZQdSifp6wyBVlcvnr3Bwn9XkHvR
lvpGH4XcNyhGGNSB7pSTtuqkOAxZ6+/Q6cN4dxOk/3bcPWqSkXBj6PMeAuG8gnt7TEs/3oLZd9a+
B5mNaODXdvbPYwFBkGJ4q1mLKS1un+smekukecTYd6wa90xb+NYVNRlp1UZG7hHU2VPO0jyLBQ1Z
8UokMqr09yQR7aGQM5VVgQZFAzpEIwNyc3gG8PWSTMljUsafkycYAGbIzaT2bAXexrXVTwTEOjWC
I+KWAKQVK+FAG44Gq8gotpgFjtzlQLqQFn0XRbcRTHx439sTIB0mzkwIS+DxbknYjFnmztEu+1vA
t71jM04/pbfB2nBn78ga9oQJKj/21pitZ5uhCYEOWujWyIU8OWXbXurpjrwLtZGae+zIVLultdgo
1/lUQ+EdXQ89MIMe7gVRUkQPCEuqSZ3BZwtq/bTYGpZ2LDsXIjuNSag+pZ3cRYdqLgCiosm7jEHC
wYaHVKNBJGl+8bfgSYEpb+od33PNrEvJZkciFxNIbzoQcfIymHZ4rUEAPtXRAz6nAlGQVq7NCCXW
ZDASO03QyLaBZMJazgNqFu6slcBXNdcY3hYSYTfWa0k8bADujO6rDnCBay/KZqdfmZ8QoB9lab5l
Hk8CUYwIPjhtg34MZ8V6y4PdbXjlxh3rZJvWzkdKWARKOZSEWZIz6q+dreehoWVBwrQu4whqSR9y
Eu8gAv+IsRa3i96ELRXlWmZUaUk+vIml3u7EiFSattphAIuMLIrgWPv4HRbiKFowEp9Cn4ils5wI
XDZ17ylykkM/E9TZMcHNDafZxNoxSnpakoGXr8RphgVQnmfIAgBBx4OvtHNdRuLBQuu5S2bO9CA5
Gnac70aUGyETwotcsMX6hELaz2n0R2ZI+9oNlqugwBw5Rbs+H5gPBGm2Ga3aYuFFvIHtNRQmy8lT
YyWx6G4E6TE7vyrrXUN6EJkJFJXM9zZIJH/LZ5b++p1h8AMvi3ZOWMAaXQcTiFRkLmo7Z0M1/ePE
y+BLQqvuogROWQNfTFj5ptFGNH7VqB89gi6tMjYPFYqi/dgwiHL8+hxo4w1Zh+vZE6JOkxm3RtKh
kCQng/+etmCv0nMXM5u0jc5FLe/O57LH67w8F+gEh6PSAfmWXvU3dlNz9NP40pmgC1KC8TzpGif6
pzdZtZjyin9Bi8lQqu5J6/VfzfHtLUf7txGRdlEzTjeVNHYpYuOwRtYUnslgHO8Camgfg9pK5Nnp
CSCMhWIcvGQMZcibOdgY3ePYajBy4jxrYybAvfD0NQ7mY6+8ErKqcRi75sFg7EQgNQy3VG0zDRiY
0bjZurTP6N7Ha0bXFkBFiKhWUrIigWmxNXKaucaiBXNTpfoT/BwvRJ/OvIQCflU6xMXUDxMpB1jS
HHdN6ecjjnSvKQfvRu/bd9cdvvWke6L61/dN9STMcsPgo9wOCGRXCdIBk+AK9ChYuXoz6gFdIQWp
o7PuDC+oaroHfs1HMNwe1U2KXqzvoI57aYwGTc3ysCTW8D6hDxyZSwQGySpSpzhUlEtAl33HenFn
thCOpdZqcKr116Q3P5Yxv0PQe4hS6Evu4KJbsKwvxhPo06VIHhdFSGITv8Af80SCJmtcdC0bZr97
b9aYsyTps1PyZ+0VyHRUPDzl5s0PUMiP8m4v5nbEhOkmc4WkNY5+5oBv3ql/WT40GxlfAYoGAIin
ATYaynfWm1cqd5R/E039EBNzToALQEH3jd3C52BlXxlaMpTrcpXrrAytoiN2zDA/HV+RJpGy9K2y
1COctgdBNE6PTjZmV23etp3LiB1u0Do2W0HYEZ8j5Urdxga/76R5pyJGHmcYMfynlEWmpy/Wr46/
SO5um2UCAkShMsqnkaVIz/xtjfHZe+GqG9b2VKBkMsSpwjxwgCPJLAFq9jpzJvuEhxQ+QB3fbQUs
g/Pqqhi8bwuJUseZ5CUWOSk8olrCWvRP7EryISu0jZEr+ztmd+/I9t74xaH0q+lSD66GeRL02gi6
XLn9Xy2fJp0Ud8QGfoTy0nX/jYTKUFr5v1il7dB0+ze9L24y7z4qeVYdIsS7Meq8ECiIlNj0Zgob
1w2+Hcf/lFPlIVPiSWS/nnBUU9WxpLPx7rdXCWFeLMoM3z7hdf5U5i1KHe9aFRakYAitMC6+PWRp
7OBc+pXyBRBx75JqMQM8gNvL+ruyH+3IykLYpg7Tapa1bgXOraaR9kYCXq0pCTuOQS6ZZRrjiie8
BKfJaQG3c/pL05ahZHWyG31iWWcxd8Sam7+5znamdXBjlsPsXxQ7d2jdYT4geWAziAjVt9y7kTcl
nvOhfalL59bWbXnsXSe5JOwUaMezp8LqO5B3o7ZHmt4sO3Xg/Q1pZmkfw8e3y5xQvVFt08xd/CbT
P4usmFM7Vn/1PJq3GNElmCab6pJ7KaUkH4kzQfFXfA1mhvXKAKGod5iLKB63PlapVZHm+yy1T/gH
boQjkaYlumIzmR8EzhxsG4P27AqPrzO9+YOzbS20724jSBrS3b0NdvLQ5I+d8PowIrIe7A0IY6Ud
dZXUaxBkGZw3fpd0jtBpMHIjlP7bxwG9UXCvGQjD4YzSd/C/6oK5zawwdtBsTpt6jbDnnqc1iJ6i
WltmhJqyEDs3QBY7ea2z6iODFAuNPZrv3VIXT4VheZeGiYuXYpzjZoCuZtUnN6seElu05OAU+ZMp
1UePb3isifXB4pbFkGkyr10EUUWYIRpQ7HxWsd0Cnzf811GVd8ND5AoM2iJHBeznZiqix6LvgIlE
3rZyTGNnm92DllR/Ab3YlgHfBEqyzMglIPNF7quxfS90YpfZvp4tDcEQNYC5AY/TrcemezT0oT80
DyolUcPrKvsaj4a+83B/TQNZEX7ELkPhNhryGMIZnpRMifGGwrsERd+QQRdluIoCSRZs+dKb4jmP
u/Iux3pTxu1wKyuLGmZOfhzb4d1BgLeb7MBGacjEKkhogwhuHa6DQaIgMmOkMsa0GwwV3wuM85bB
VsktI8xqcZ+ea9iModBJMawSM98TQ4joqKyu//+hdeMbfOaJbLC+2TWeVpyTUe+A67vFkjVKo+Tk
Z0sEmyTKo0+PdzGzvSfHMZLHqNT6kw0jcsMGF9RTsYdSZjxgAxM3bU7xWdHfxw9IKPw3LlxmjQMf
jP5ZXUtn8Zd1ATlcI6y9gRb6mJjaLwM6HbdrVwLRrO4abOvjYLJ7DshH7UxI5kmLUyUbbq7Eyd4N
1k/gnYsUDE7pGOIQfcYy/yIb7UAzKy6uh4bPcexTPinc9LX5C94S8KWLko7vz7/j0TIj4+E/8zZ6
8H5jRdrdaEmntnkP1g6d79bQJMzPQHgncyBBNFNL5Ijs501KyOA6q6OvoZirKxA3AiIDZhvEybD4
xA4qHWPr22STJ7o2HgOw66zXAF5RFXBSVq2DAy8TWx2mChbxfK0AB14y+nzieyBxG1NtcKvo3jWI
OyCPya5V7s7jXvhJMG82c7lv3QKQcR+1p2jCIo90+Mqqo9vbmYcJri/lJmfMsa4rtAUimRd4s2oP
COw4+PDN4+pfFoBEYB5MrBO6UZGB3ZjRY6TolUctcn9m6xmJf9hyWpx0N+t3Vs/SbhhiJl++1m6L
zPyuYdO/106Mt72M9IfMnj9jrfW2bjFEx8nmUOF13eZRjpBh6QQD3QrtGKW3abAoZ8H6ZgfiREAs
waW6Jw9zsfhZmI/sRHoxM829z2N5GBzICH4bbSdiLTQzSfYxgSPGODgXyXF9WYZcIYmZdMM03buh
Na0XvfZLfIX8V/oSKBRz0e8jfQrCxDLbO7DHuggJFHd3xD1NN/JTnc1QEUK0pJ8RfMLazFzX2QAl
q8Jvl8h2r7PsfMlU96tPZ3dGcDyYcw/iecAtRQRwYjrW3uZkgLLRE/3OHC6ZflEaWyfXc39b47Ea
i/rGN30ccrRSTJnzPWp9mPuOCQaLl44jxbxYVcTCUv4wQJf/Y+48tiNH0iz9Kn1qjzowAwxiMb1w
rQV1cIPDiGBAK4PG08/nWTXd1bXtzWyYlRGVJN0dMPzi3u8u5yY2T1WYrKq+t1buWBCJ0cWPHEIa
EJTUWJhROLNSyzfd5GcbSIwYhQrzbsYRYz0m2hA24q1ELBOBFuya9jpWfrwlzIyhwxAHt06Um8xB
lh65OOPmdlEC16rRcT93TXbvBQdIVvfuoYmNS5Za96aLuB+dttgV5vwRdpyWmCCgNuWrXmXJ2ghz
brPi8tcbyZnC9M8lYBEyDBnifXiOk2jvKhKmKuYWojBhc3kZJ9XkBQfZzC8aUHXrM79NlCJwr22+
wmh4i1ujfqoY6i8TsfMKbd09FtG7qGngIKAgmlnwvpYDBCiPu4XBiNJ7gfVxz9agW+Zay4PhFtSW
An4tkr/fHmOceAjkjcUtT5HBTDdoeKt1Fcc2PU9DErFd78oB7UkWtzUcYhvoROptcTPaW2mTtcYU
QAezeu51W1ynWtxjwooYB/xgV+TvLKRWbOenANeRtYnTh4BZRStYMb+qelhzqtifphOTRaTtPfG5
ySZycDnqfF5ARVBPhotgngDncV05VJ2MzEgwrZDpUmVBrVwHAWYE1GwLgACvFWq5tRgA5jjxNSij
dzBg42KecmsNkehEpH141035x1OovaJGtuvMC0GdB1u7Kr2jJnTwVCGYQGSHYhI5frzTebZKC79e
J1nx6uUNXv/WBSI24tZovGVuEqnYTIg9ZJ2O9wr3+mpGa74Udfsnd+vsczTrY+WsedaPp8k6YJ5u
NgyCw1Ue+8kS3pf7cDJFB1Ih3hRx1GwgWrBGDa4RJ3HtUzEZ2R6tzJtubPfD8VjR2LWminn8qyvf
BghY73HcyOOgnQfZ6Rf5gePJipvlLHmOEoC0jWBAG+yF9jPYBjNF7PFc0J2gMPRanML9HVnqPoQ7
uEhE+e6bTrSytHhC6vLaSBxYZAv/SM35NfQyxj7GdMks4LXiGjbmNYTkEpgOwXsdVBj0pr+LLqce
VlnHWKR4Q9F61h4uJhPSbD+ZHSklFPgVWUdumK5JHuecnqD4m9o6lSSAumofYZ5fuz3wGz+m0tnn
k8vJKpgmNHNebXRZRoBKzpEH46hN+j+EN+yLfrh7QfCDaBbF3Fi+FsnwCTLVXheMCPPwIQqQH2mq
TmS6kjJNitGGOb5n42bnKR4Ca2BjPiDY01xwZX/HEfKb/xOBL1ikOVtALDGK4bc2knjvGD+9wmbk
i7sBUlZIa4iwhWlRY9sg7No+Wyld4ZJivBil7kvpdAZgKfVix3O2tutzXj84CODBEFJdowHYz2Sa
uIUSBB84LuV+lmBmMOVmK7KOjr3LlMIjY4CCG7/iaOb7emD6CiK6OeSmxewN6k9jo/mZukuRE6Pb
1WjiJ+AY2ulPI88SSEFtBI4pIIgqsU4uN+/OCBJj1fPzKI9Ut9K9IKC4PJlBdFdxMr+bUHegGwPv
AQe9qtAH1/1oL4jbydaaO2Wb5C/RXLir2oPnK8Nd2wy4rLSUm8513vokNYkD6+4VHxwjoHHR9ZIh
3ICVmnpzvvpZMq5ZhLV7wQOJ8fNDYd3bzdkUFs35jImVcCIKssAmYJeQo8koiPzxvjHfQLKtnX0Y
5jfXZmHQ4BPzBjdCge7NN4vAjk6e4nC89fNj3xhHap2X4D9KbYpDPtfRQjVq3HZsXZdNiSGCx4pz
kyiIwOdkC2D+3Xe44bigA9d+fNUOpOVCjv3W1yUDc2CWA9KwdTgBnBhClHdDhzaqbJkYc9wKFoKo
k7RGHzeR0QJTDlmG29ZyWbXML9wyDncVwLEl/u5umXZzuo01wYWVWRREZuLZ9AUCKDxaQ10POAj9
JY1s8WKPxled28bBoxZJScg5NWKIr49dlJyJPBBoRg3g+VMd+LfCYF0ctV74NAZqBZfT3zVDeDen
jHUQEuqBnJNT05lsEFq2ffFAhEHM3ToCtmL5QEa037cQ78kM2+nM+YGzWuy4+tAj5+2NKu5h82C6
12JoEx1mf6GNh+xGp5t0jiSiICStY+v4d9EG5E4mdffk2mymIiezmU2Jo+FhTpx77D+NzryXsEGz
jg4yhTDeSCq12r2ko3xlDEFodAeNsMeRldgN5iCz+pkElXlyStT2RZkTXJ0HxiokC3jXl+yfsnuj
73k7V89jQNZG/IgE635azWfUAxa3WtxIgjBvIdW1wBNr9FG9h1DMzLlHRzODT+mrcj4w+HyljyTY
LMD79UAP99UHSdrVl85pI8PqzWkT8UKB/2MsSQTSpTrKlraJGSYIKEiwu9IOmPF0uuamx76UMoxw
vFYdwwYHhdFgvLYfwCwo3DtraI4zSPeWjJC3vB5YLKqhv1e5+Ue6AQ91U3zOumZ9O0aYAWu1dnLL
2hjKSrdRATuVMTXACzUxdxdhvtfJbVbRzh3xsSQxztPGeTNhzVo6oFf2gIoV9jtJtfNyzEEdCMgm
zDDMTcQjmPaKsLRgN1joAWJCJDRRrouBxwud9kY4bbwy8DwkzI8ebuRXKRkHFMVsrECoM1gIlzBK
z2FBANFsPGw9BjwUiGCLMn2xivJmayH2tXY490K182IAFO00qHV3nBuSI9MMGDcVxE1ynmXMqSbd
/Zg7d60n1hLoUR5ZSNWHDSVwUW7QhuxbjZYO9dwXJk+TdEC8lHn84Y8mB5gBU8sxPWKskWZltRWe
Btpnc8hXoUAXpxNkjJ7b4IpLOJI8ph9ddDIaD/OznZRrU7zMUvEsqn56OeeXgGfxSDaZ9lMu7zFa
5lVVO3JtU0swaCCxHdZG5eiba074FSWK9El1ByDXiholwpzmTs9FSWmRk3mvEuqviRv4MBE0VNRk
ELRwoTCNpgw9PWDdmqqBBiSDrDK068T2EQ5YTJ6Ttr5PqWovWi9rzUI5Roxu2p9pybnv1NHNm4t+
gwedxY81InMbEFum058+s+cNDdq+dZthp5L47LlPIs98CFHtwivw/5SztK9DHH92NRyKGqd8LGV5
GEONeJPwFQbe1bE1StLHiMTZjqFaJqHPbHBmozJ7YblJcsVkihXzoWwfUNkScsYEnWJfE07OM05e
jNL4QxNIXAWpdRw5qD1G6TFlkRWVQkaJyKpgzXFNoywV9pWa4OuS/KFl64Lk8qbM+rSU/9K57bQv
yTZeZm0FSsWGUMrKYSuql7rokWc2yAy9LunXDq7rRYNFcote6Ft2HoYQOhLZd/riR8Ef93FSxTSW
R9IinntX9PTSQN2yXsvXvoM4b+IZIpzExXjZdeMpqWoWKwG8mol23q796BmT+by0QszJVYVJwqXw
WVk2ACM8BxGiUnLb7QklIq2JxUZpSFcDecqHcgy2Ug4QYzUScg2uhQQ/7R6sav7igC5PYccXzyEi
D2+BxVKYbtsL5iPMmGBdlZbBA3YULJ5hBDD6cFl1M760iMK6ZjHaibqNit3EQvA+1tK4B+Q8JI2N
OAXdzaIwWrG2kcYdswlLnChYpkWjZ679qlkjA104tecRC2XfyRO5jlHN+Zef+jiCfSAwwQvX/0wE
IXx9A7wDvys8Smcf5NTgZdB/mDWcZXtiGMtoG4cBW+xZOek6kA6w3/E9HoFVSVq3hVl7L0WfQ2xu
9xU7FWWVpJne0haZn2emTzkBIFUYUEhX5ocphrtmvHFRPkONDpTKIjOzUzrqn14JFocqcqqin9zI
VEEyXjs1VANAsQN4h0eX6/MLk1eCL97XyyZSb34Nl8HW9WY2aExUyxfc0EgUmF+zxTeRL0KfDchb
wVWzz0k6zye9syzzWJvJL7AF6SEU33RCNgoaLiVBFk9oE1whEmaoQ0oRA0RkSTblzXc/zDD6qWAe
cyxjJSAz+I/lJH+kTqIlgDbkZYZzyXqk5XBy7wOR3Do8YitYZ4iC0lLH+0ALeKh6kbn5KYOkgQcu
OJhJfisA97Ap6ykNC/ZS08NBTU712GT+hhE67j/6pMS6p3sM699yHjFya/8lJNuO3quh8gJS1yV/
hNF+PMyUYH0s9jnqLstnJFdMjnT3UbT5T3xoP82y/J1H3C6x85O0gCuqbihwnF+UJW1I1oUxGt92
ivbzYou8QZB56Nv25vsGbnq+V96z/LByPPySCslqwj+GRVPB9uJRUgIlCZ9LYIiV376Y4AaZnhOR
Yp3l/KBq8F1JDycMaqCZpnK8JxJJoNH4+JHDZ9XIcxJ506aj1l8BaLjb83Nh+tsktuSC0TsXbHpX
aLOWf71E8/GrhGmzziaq8pFLaQpeYtoSS7Uf5swCMaK9gMb5QuGMAS207nU5Up0FxbeTvM1sZAkj
zlij2oTS0DgHxrqyeed7C+Vh0HzgTL48/un3T67L8W/LIzVysCt7zHrZA1cpQvWTZ2bndYTS2pPN
y29sjnpxMR9ZuN4jFZcza61pdnfY7RG+Ep1bNxNmn4lPrzL3PeG6bKdI2R3ZfDXoGVr7Vzp3t78M
B+7NiJ2PkZBeitYvfGfn7pHeOxHj2xDnC/DvMmMhlOymO7+8ZtXwSZjEOY0RGZsEAvslChol5anF
TuQRGQx9/nVC6K2IEi4TIoUf2cLRI2XYfOQN/+2RLPCIPQi/mZBnnH/Fv8Uu/Nu//uf/Jl+Bn/Pf
cQ7b7/LylX83/x7V8P9hCINwpHD/eqv+8U6tvtqv//gu2phKgpfwf/52/NIFf5Z+/e2ff7z/TW7B
P/6rfwQwuN7flZKO70jpkXFAnfZfAQz2I4CBWAbTfXwhcOFv//HPAAbh/d1WwkdB5PELuPxX/xXA
IMTflSuF7/M3Nv/D8f72/yIi/sfn+N+f67/mFAjxbykF6Ps8VyrHgsroeJZH0sO/phQ4jTIqhuIY
WRq1m4rp6gRELUCN6RHyuamzZtayspxnUEwftY1/51/erX/+Pv/686Uv/j0CwiHkWAolPNNhfyf/
+vt/yUkII9CADlPSdVsC8rfARUAxcs5Y7+n2I9EgbePO0mn3OQVWtacYEywNnKOJ6YUBlGDamjQF
Sln1RfHjnl2M7hD4sjPPTXmuFMkHbp3mCFRDtY1IWGPHDLIvolBG2OF/UziQM1Vl1BaS7EfR/aAM
fE8Sx4UR0L57nZ53GMt/wltxr5FiYDTZ0ybUxA7yVItE+2xXAyHQ+XhwkTgeYuQbuRq8bePFvx1Q
QyiY7Qu7nGahSE+arTo6lFBbqCDUnkSdJ2n58yZ0gLTXYXh26OlmqxB7a+iz419fxKN9RWe6C2rB
6KXfMGj+XWa7B5prtLAN7uLM9tYq+vJs4u8qp8SV6EFt1l3yhFwGPecQbfQUJdsiwWeUzjnOQPXm
SNs9yIL9Y+BD5AtzyIMBgau6Ci+tgsjWCmZRI2Nn6TEOcAQlVgXWzzStcjNYjx2JDVhzNjISJuZo
J9CG4zIORIQbIHsQNUDqwlfE/Raa6xSmaxSyc8M8vrBzD2nmUMONImlknTSzQl8odyaQbT+tV1Rt
0OQvDtJmgMlDhieUYL5iib3hdIYFCfrP7WjdSdVVGWvIUdx65l9+rN9CD8TnSLFOAVWQDMLIBIrm
0dXFGlT0uKo7nvRW9Wm14cV09OYBq3rqUYTuqkKg8sU6yFKh+Bog0cZuY9IDiZssAePHAQQiBUp9
ySIDnQ+mGrBvLXpw687DAQNtNDT7MSRwFfshrq2+2nRNb5zsuAao0dN9ijI7aC2+UDxqRocWxoFo
gkdem9nScd4hBb5Fnbdr0Z5VjwVG029dx9Lr2dki3pmYs3l/ojg4WSJh0ZIGalmpVOxdTeSzE/eQ
Xizz4kQ+JH2fa43Aw6CUX/00HQ3H/MJpzw4LiKzct+rxLpHxw2tt14wwCB/vebPDzHknHCMqadbH
h5WfuOAbllEg+HqnxHrwG3MpW0XNl6njOJr9BgqbtTTzKzlGX3DtsdlP3Wde8Ii0MTEqkHTLKhOI
sxPU5Hm8yAOfdU7j/sIOwzZ5St46y2b+n2z9KeD3SQXyaOrs2vZ+h7axgQsDuwbckgtnfSUSiU49
mQrMxXqFkZSwpsiGT5x7wU9ldXhNCqbPnhse8/hd1Ko84TX3k3Sbzf7Lo62itcvZ5S5jiURV8noY
ci7yxG6XOmMG0R1qNBkrp7d/t01BjIhkyefDTaWpQtGMtasIPWNHtCTNMBNpw1bjakzd32M8vMpI
JPsxabArGGvSKvA456LbTFyCV/PxpZb1DlPoJtdzd9A+4ctEKo7ESVQXVC+bKNjLkTV84zJcIwIC
BMnY7Pz3h1BasyLg0R+fqrJp7hLh6T2JKT5wKpiLxPXCJT49QpSz2VqQiHC0sCI/0SlZOvYuWaz8
DdyGgXcRjF43dsPGctLxZDvjWzAgMY9U9ov1HSJXUbi4UGW8ckuz30ubgXGa9t/pI+TOT4iXanth
vD3yEAwch2p6ylzxC/mgvVK4lU7m+Egjl9YlwJtn5v15GqfphrnxG0k32twEH4zb1GpFVBjUSis5
s+TDDhkFbxbWkRdHPIwKEXynubEPea2eHZTeB8nJ7dnNdB5rOm/Df4qDbVUhcQ9ogbhJB6YxrBhw
n9RIFWNkhX4oUC6085GFBK2B+0njlO+wXdHcOF22cRHV73P74QYxiVS22+w+l4Dx24rpigvC+hgg
23U7Te4lRgAj6L2Nyo177c/ODj90vcTt/cz2crxH1VfX/qVRwnWTZI6/riojPBup3xzlYBwqDs9N
xK0GTBo9CL503FgahHKbV5j8kme/6cR5NMifkYV7CZFZInm1Cm5bi2NOhQ+TFSA+NL3VCcFNBXCY
eNuc/YqEhdoE+aU3uhj1PlQ/tOC4yKb3UpXTu4f3ZyXc7i1Me3JnTVkf8qeev1k0rYiRiARMkbhU
Fsypk11ltM8IB40nNSCSc1HU4qZuWCPl9l46g/vANEQgCnV5kEEVvMeF3kJkSnxV/lCMMfCU+PFa
GnQ6qbL1i+rYRvX5ZzM0PRHczKu1N68NtR+KIL1A8c5JhcCvktLznIltCkozOBm6ZBccN2V81IVz
zJFooiDqfxUTaR1h/6TNXLx7Q/3sV/KjcJJ5b4JJuJMEu8DGJ6+e627AB2Cy14m/Gl8kWdULpZx2
M8eje8oxE9Vh2h4JJGqPJjsVbKpuQgZfi3i4UsS5l2n2Gg341pCcISRpbAIW4RQc//oSZD/wrqqV
p8CukVfEOsaAYYa28j30CuelIqSpTOxXzhvxwhA5KY9V1vg/XETpW5VMsJrC9GVK9NlM3B9Rb/o/
NCtCJ9AGVkeiGsxY6rNtfEsfNBVzm4s3KlRkstgb7fxbsKRaj4VydkkS30MHwx1TxzWUfrASGGVo
MW2xrQFvkh5CWNZqxhB0DWzr2cr7+KZAIpKpiEBdZPE7o+EVVopVnk/DE9Nh9D9yPnbT+FTEJDID
jKx2QYM3Q7mTOLILnugxAGwiZu3OgsydAVL9FphJvTFbwretDqhcnmSnsju7qQ1Yoaidt9E38GZM
bbdxQO2w+OnivW2VX6nfHYVddS++22IIF3TYWV+rw19fJkuSEh7HR9VFxbkQTF+Y6w6V3RxGL72T
RRN8hI+bqc7DIyrw39441cfg8WVigmrNFegk26zPgAnqc5N/RZaY1jIeMWxW7jYVrbrWYFKZAyT5
cYwknsnJqc5kLP4qyjJYa4zEa5TlMXwJO+blGISMw+PBwhlSB1hxcc3Dn1WAWBlZzBpc8pU5FboX
G4NjhokTox85fRmCfXA4066BNgdpFkpCT5rpImuH7IAeiIYvjbpth9oPrYSO15Hd4TF/JJcMhkdJ
DPQX5V3lXWv0TYuqqL5BBaZ3ySVwqVMCmLMxFtvBQHxponTfywQnsazKu+xFi0ojsXbDPP3MEtM/
ZDx3FqhtSSPx0+8u8OqtZ74laZe/Gmc9+P5LYszRsvOQt3c+c66ZgTdORPU8RXN/Ku25omZFr0Cy
pbFMESbtYKddxiRSLwhNsmWdutBnx/69QBW+SYYSMZLQ46FM0yeZhxHU9rrezgpVajayXrQd92R6
0esUGO0RUYLeWj6LqMwMrCdkIQq5NS/OCTKQu2VM1Y+nIVVmsM+F83tQX5POmBtlDeus+oQ8ODpR
FQNRLVqqNJ45K0J6oo3l9Vg7WDRRpmYfhbL0nk69W5tApCoenII15Rn/DheDMexi6xE8NXnyMpgf
gTEPz8gAIN2X4dUwQAu0luu/JXOJlloDxCjU8FNxcePMlPInN98KVXH5QwzDvgj9/mS5sCgZLdoc
hH3/1BBymruZiTSrKjYuAJC121k9craUscMjWDUEbnxnhkRx5PEelYHoN9GMTTz0airgPj4W0m4P
hoWstkr3ZWa89K1nsiYyxdazxnbRRTo+t0PzbGa6u1U2+Sm2VOt4BJ2jreRiSR4TXe80T0Aet2n6
SHEpe7VKLTaGqofbmLQ5NhRrNl93gAFrCjXlpiVoaCgBeKLt+fthTAqjcn72++B1qKlcsBP2C6qh
4hFTYlzimR2fPSfFEYyUsRimMCdhwlu7PqsP24ZYxaAuXtkmOeFRHKbnNjWPdmm3+7hG6x+2fNpc
vWCVI0TEBDwfmZ7WxyRint+0DKUDkbO5cLjORDQ1pykdvlzcgsc48TdG6fqkkRgBWS5mcElyzpEA
/nDWSxcjCyqacbDp2orIXYLmSA5GP50gS+o3kZ5mhA7YvplDIxY/l82otskcitfZo1UchsikxG3r
p2iK0V/JY5656bkHlrMgSp06EQrixiS/Z2HrCKxpCUXRKyGbqA6gniTqaP4V2I5+DhFP4bO2h3Wd
I8rqo9lAZdOLnRww7EWNeql0JF/bxmQePXZgePxf1osGxrNl1Xkz6hATxCNB2c2m7DrKY1W/gEOC
wG5WeufPHjplSVw0y5NhPbozBV3PTN6NI/aqXQT+aeCRHyrm5QSQxPcAyactE5y4GupibsHd6DJV
YlQ3727l3KKyta5TS3xoEFGw5w+5XxN6Jg5x8Lx9YnTXxrSi3VBAuotrQhasfAyBd4jhuWBmgshz
HA6pkc3QVoZs22OgnmggwCoHJ5XG7tmaC5KC81pDoxHiwvMYWn9gsm9urQOTL6yMAHPXWMiHvete
gkdiIrcfVt+hOHSTwydQeYfeJpivqOKPHFNkXFd4nFQX7s0U3zA4C2+F9DPcOS6mnNktT3On6SAz
c95MXivey24mAM50F4NK861Jx7ZNXTxCnCP6PsbvuLvsc8NlNoYtapC4OkzoTn4zw362wmSti7lB
GCb1qemzD6GksTeG+m0yCCiHDEhaVNd5B8MD8UF9fA26cF6W1HarNHS+/TyX30b9Mk3WKZSGe4Uv
PD8T2PAZTVjxZj/+UeWZPMi8/TQMD8SU6MWjg/XWWQZWVrb2N8OBTzwFlN4JhCIResklyqCHjoN7
55dzYZkPVE7Dk80e/cmlC3Ez+4kuE1yG68DK1Gprm17yBGuLHBWFiiRHoFv3oiZrk8T6oC3PQVT7
UEyldyznhLV6bAGPcHGX2FZINZERsCt7erfUHuM1OLUjlPX0EsPfX6cQAJYRhJ3HSf01NiMpMzIg
KSnMjibusnPf1t9BUb73taHuBDSrO1wAD3+6QBbfsjlrOWsSDpIkKqtTBSKaPCLjHGeT5EPlBCrE
+OqUw7a03Xbbu3G3NWA/rYagi48532aD/vw3WqviNglWd9piLJ/21rZm+vqq2duuxEjAcU0AX5eK
t9DJWIqWBsN56Q8Ih8P8jcn7OpWlecPZnT2AOt5O9g+PX4HLuu54yOSj+9J2EZgVbV+JGh+PbdVv
yy5F1Cn9W4wL5+CwL2olnia3q91VZXD/odvPESLGjKZYflSPEU9iGlCGRdXsQib4NOKi2qXhvAJQ
+bvFxPLFTweOaYW/mig5JMRlXICyc3dTGG3LhLJx8iD4DbM6O418mcOxu6vC/RhFapOpXs7bFoD8
NhYeqpIgujEBLH6OFKM8m+CHirHY2IMX3bIEW5etrUMWjYdMDmjDKJpbf9hov7D2YOwuU/vQOw01
7kLaIaLKx/e0wS2p7GhetQBtYSY2qzRufzeW6RD0hSjTo7M1+CBDE9+dg49PVgWACQiU4TSv8qj+
9GwczmMIJWsUQDNF19+UH1+EwxK5juv3jKBOocIv4IUxY4mZ9G4gbobKgnO4HjhIQ4LScWBlMfvL
vs1ZALoZjBEL96MYlIPVoX/1DJtyVfkOnJYBDQWjIWPDOA21ZlP/KXXUbKPSuOJnsq88MHkVFr1y
DP4NrkX21Zl9fNLsJy42swGvKraDZScbi13Ash1stU741vicqHsqd0pOEJmeHeJF9u7j8ZSNxsbK
5RZEwXMUmcYZecCvmG3sayjOTijMlYP05VoaGuFloheRtou16g2MJGN4YQH+VgQWLvCBVilHAeUU
cbgXTcL2o3qx7ehCeP3vYUStjewQsYPtbFunSYC0ui7ea3gNQdBTW2CR2IceOlfs978MWATXur1x
6lY8VfZIzU7KxSdqmD3aqkfQlmVNyFHT6csjCH5lNfrJFfXvtiYslDB4rI6ud8H04p3CUXyHA4Qi
WLYQ3TOfxyGFdMVjBIWstxkFGsQmwahKFF56yxvZrsppdJdDLZsjslBox5oBNW7GQ9XTDUeVB9Ma
BNCH5YQnA8jCw0GNZcHXbNz06H8YQR6uWBCi20HmtwYPnR2yNsyXKkeIavLIXJVkT6zsCL80Dj8Q
AbFhbxmP8CxD0iOC3L6anaWW1KJYJJQLdS2sq3PidvTsZfLbexi57C69EejZ/qy5pMLWJ/aJDqvV
2OVFlh7qoJMv/YzXscWETk6LcTZxL1h2My5Lx2EmWTd03DbaJpbwsZfOh8F2kM9CT9p11cvQwb8w
NQ6H0knurni1zZ6lX5DCvKBGrzuKlJLqewcDH8MtL1062B+6bpl4kTr3gcXSak4ZoD+DSKKsisND
j+tno4Y/DRJBwOz+b48oL7ukYvanhIs3rjcyr7/RrY+nHAA2qqSfGdb0FTb+D+a65aYZtH9oYEYu
0qKI72IEVZyw/d40NcDmwEOOjhv5QfiZYK1BwEqYrIZugjYjYgNWDLRL7Ed5TV3Lb4Lp2x5xEWCo
DfewSMOV6ffQ3CAtL5NG37Tp43BibYmMpcIoB1ti4QzYjVNCctZBPXerMDIOpDqMO+CwyS5P5mfE
f9GRN43EpsLieysnP/31JYk4sfVY71uhxV76SF3jPl1x538OemZHbCabshbGkZiFA1nzAKWY1UXS
p+FBp4i8GY0d1vK0K9BglfDRDIz3t0b6H07BhAMVZ3uK6KE3fdXli9Twoks0VSZvQPeedPolmeYn
nGAg1HqWK0gI/Y0LCtqGW3+hUpYX3ycJowgA5P/1Z61mtYewjEcfqrctPrd1g0v0aurpnb1Itcus
5lqHhvUEVn6v6jtwZutIafCII3J+IUqeNgS11ftoQgOJ8GSBDiRHdGRgqxqtUzLLCbKviA41JI8j
KbrDznNEeJ5H/IyeQ2Rz39pk+nGqEJFAGk/dinw/KvcDM9RwLSewpMS14p3pOSUFoiYUYsMzQ/Jp
7YRnuxOKUNOmvFadWDJFNC9D1H35c6s2bQSnyrT7jQUrgM/Aya5N1hWrEU/yunFtYnk4tQxd+Bey
nQrukuozCrR/k1OcIXaCLJvKSUC0zAOose3eDPR8SpIcBrpl0T6CRIBugGUbLe18TRX7DRYhJA8e
sq7UvzTatUWVhWezaMSzUxjhSpdevK/SeVzEIpe7pOthA5h1d/RNVCQxj2ClwuB7cLsvGwTJq+zK
B1BTGJu8ItSEV63Ywdj4CfIJZww6OcT34lcyNtMNoJ1mapt+FDaGkx7fIqQuT91T7lpZTGTfTdbV
wlCCme6CyxOrFIJ+a4hfzQlgXlfSn1k4nTDl4rlpLkU7M7CdCLQiBmImspINtYZX47ALVnO9HrF/
4TBp5uXQFsmm7j3yHOXGksUneDE4MonFCtnnVgW4nyGiVyAB8mQlrOyr6q2QxqDYhqH/PAdTx6AJ
EmyKXeHYPJgCufadY6V7+yW17I+sjtwzo59ljyDgxcTX4GdEjegC8W+ShMkh7kxYCiFGkHjOYVN1
4XghTUA9tA9gbUklBGDB0j4ZcPU0XPzhzKYoN/N6oyPMYuCpi1vRZ9Xe6cjL8hR9iI9aE0RD+4Ku
UG1Gs0WN6Fq3AEzHfhhke8glHEvZWkfGmMQM9CSUhG9h4Lq3gpW+m7lHLGrNhZpjfJniQ2M43nbm
R7Jcq588L+yXvRYGUwS2TUlfJPsEp//ZLpgbeb2lnzLHJoIjnd975RQveREcoQc9kFHdxnfsemP0
JTO8oDMXXsAexxoGtQjNRB9M39SHxAhYAzEvXhkN4HnbJRASSYXHhoWMiDQpN6XTGuRip5gJWFBI
LzWRywDC4IK8NANSuf/L3nksV45sV/RfNEcHfAIDTa73hrw0xQmiWAYeSHjz9VpJtdT9JEUo3vxN
GF1VXSTrEhfIc/bea8sq2UO1o8YQkCgdFyihTe4xoNrDw8Od0U2s3tgyP8/E95eJX0LkqMG7VgKo
J+UzUzX3a6l13dOIzSAGQng186xZd2SGR8xpG9z16T7TzceUJvHRs8tdOtDoXWaYEThhGse2+SlH
8miNcZMVom2XGc6bz9OeKCo1gIkBC7oeOZBiFXTWAiJZAc/x5nOOIb863GK9eIsS3d2yf9U4tFPg
2iFPktBy2gVaSrYeQtrHKBzqBEsATzfio85xjptNfY0DxYEyx8vINW7hyeUG1xI2d1oEQ7+5JJwH
1rySQCrLmBLf1D/WAatzQ9XSR6VTHwjZfoQsdLdNgCvMaASaKrKO1AxAB2K4EGx8CgmavwuI2Pkh
AYl8p4GgvUNR99oRm3vptXAZDKGgzpeqamjVTipgjFPnbMNar2HdWPGyayIVLknoqB1ku4WiCr+n
aYtjpjPmzm2zGbTS23JFvzcChxHbnOEWmVxeUlhbHFrOuUjRuKFEHyw3HzlKyfK7W+/DfsDqTYCD
egPOUxPJrwubw2lpdu+gE5oHp+F+E2gOwnb6mc0EyT1UTuignr5MaejbDhPn1da5ZZ0haUE89GTu
NmE5t3SNY5lL4SPxcMfS2nfzRnhBhtM338hAUGc1zTjrLFokJHawJ79rfuRAoAjHtE/WiD0umPWU
7sbhpYkKjPK9YSPVm9ug6cxV5ssRmjDRDd7merQ1q+6D+EMA2owUCJBEEkRYkSbH9A80a6e70ijw
/8bWOuvH8ZZbZXXNuw9DUM0ZWd0Recc4jd0ruQBqeMwY+ZenzZa2SQ0AT8+eoIk+SjZxcKrNfcz5
B/No6K8FgzINzf0rJNYVdYvWq6UnhyEumx2LLZ0STZ9tZE0t7JR08SaffXNpwyiB8wZ1W9Ro2Rle
osPcoaDnpkN6IN9ngNiiFjAeWoO/0ttwKzTjnnjhd38ibZDC2E9icFGFoQKYj95hDrRIwLD7JH0W
mKzsgAQCWFpQ+CCfNe78+YTWMlAVnsLOChPknJ6+Rs17Qu6mGUy/NdOhyg10qVDCkMyR/RCZmJxB
wwGcAVSIEdMW+CRM4h42Fru2Hn6zEwLLp1NfL2Ps+lDhDmw57VVDYfhy8M138sjzUc8GwQuBrhCa
LHZTcsKBT83SMC6x6TJ4mWkoD2CofjsdgGDPBq7qpecKP9ohDK8E2g+tC56oC0DzcFJXSY5XPUqS
k1mC5HZntE/0xaqnBqvNfroa4ZhO+MVSBDGZM4NFs4w/6IYDqEkYnaL2dEEj49vs8vMGvhbV/bAb
Z9j7dXyVVvyjUWAzi+xE1ifWQgM9rReSgSnidh7zUJ2N4XdezDRrNC3VRRjytAEaVVx82vrwbbbY
ZeIuvrQuaUquLdti2B1j3ASQv6Z+WFkju216zeNtP48fduOczTTwAZKZDfvdHaAhgxy4Vi4I2b90
YcvL26r9HAw+YxxIce0Gj96OCNTOsnG5edvBObPh2/k5vpIhZjwzJGyQPNsbVV7Bg0sg5HqQHNL+
JJz0rg8wBCKeUmlA/KztODKiZE2he6t8h8Zn3TlKSzWIUe3DG/RQWN1idNiTBvpP2ATmMh2dekHe
Fctu/w7nhPs1a5wIZsXSc+2z0QU/hU7VWGgr7qjfLKLAskijXWVfc2CsGQxzUlRgSYWzmVo8vwYh
FafFqYHpIVMkbAez6rYvaCBryL1EOskFPSX8ktpVu5k4B1B5W9BmrnP+J586WSArg3HrVyUTczqH
ZOZQ62sWdx0gHzTKmmrHhN4E24hWAViDu6mxaGClFS91f0g3A5keN0q6c+64BkUe0G84oKQbeKb9
UfauZErqjG/5fImld3akKz5L+zejcr9Adusv7Zw/cIAY75kyAySy3aRUeFHD7ElSdVbPRq/Y5eWw
p9peXDMX2EBPkGo9eOnEWh4oYvvpTdCktMkmOlE1R920f+dh1n6be+gxdX0ZuYOeJk8jlmSQEaF6
WOwtGDYswZMrYaF+U1HQdWrjXrVwJNqW5eyV00r6URhsDamwXQ1jl7+KJr+12XTryxKCoiyLrQwM
fzWEJTzTgM6hzs1/ZJV0LmzQ6XpteHyVA5nAskan8emtVEcQQOQE+4qCdZ4K9ZRU73g9TZhM+dMK
5U8cyYkLxnWxcJtor/VJdQAE2K3HQIxEwbPq1NOQBQ+t4QrDllEjiHoDgFEjNezTMHHL8XXcBilW
0nPWWpdIs7qtZxKcyGq6++KpggSdcImhq7S/wvQk0kz+tCODt248Dk9dAbvPFJ61t+qGGz7+G+wz
b8Lw8qOuzzlALqvZN6l1qya88EPQf9NbmDGe5mmryyAasctYpp3HbC7XxTlq9HCfFBO0HlucIwiz
m3JofnPZb10eaFlTjSuWP+U5zK27Y9P/MZTTL06gy8AdQYBQl7b22LykNkEG7knTh7S/Azj6pRUT
EVsxlLcumtgv68ar71CnNzY6aFMTx3BRSHkfTeltMgBW25nU7saKydezld5Kk8ZySjif4i77ljW6
R3W9aK9kKOPngILAAV7GOCTZG5HBbRG7EnasgKYbEXSw8rpczlpHNM1XdpMoeSlIKmGkzdMTB/sX
MxisZTgnwcWajH4pkSJPMQz+XTiRjJxSgK8BJfdbJ/aOIoo5gGrW0ollecB8B/c4iXkeZ2F3wkpV
El3OfnFkMjdBzPbT4ZJdtmUar1UM7vz1Yapn/6wRYiF3t8JLBHlEwyCH6LpotZ99ojdPrLbdZylc
6tKCJZJJttNaW39y25tdWVzLumh2qf+wGlTYrzD9gGcHKb5j8UCkePTltWE7vLfoQt4lmh5v6qBn
udP3Z9pyJiY/dPKiriDQ2rbgU0HvNJRaP9l1vUfzfUOPLAFdSblCiMJBUk03x6y8vUjFqxaWA5xy
tY4JqAnJ5zVs4eYa1v0riQmYG5kzLnSh0wWbUr+AbJOj0C/aDg0dp3iDuWD8lHpY4EvS5DGUhFL7
Qt+mSt/2x/Yu6zr7yASpHTGF60qM3DJkOtFClv4cSVbkTmUTMIj0i17qzjJFC8H2ToIBVCJUqqbo
bqUwllVVqFhpAk+WiNmFqmqqpAbj3Djlyq2BFYUGFsqGDTnbmzJYaWVcAjftimVfoF3qo7B2bie1
3ZCPwHG18OgXZXSMGsNi9csVDrmAzMeJmTh6qRL3J6aceuGO9mtSOtmadbaBszLq78U03FMt6Wnu
XKRW5N2SqSvv/SCRp3xvRhxMyjuIhomVKwz1MdyjkravuTdHN6Olo49ICnd0UW9HO4kW/VR/oL3n
G35GGnUDKV0h9Lld0iJ/7saAdbsVJHvdUHAg1NDL7AykDoZfU9xCq7O7Y5JM9t7uh3Y7+fLio1ry
QKm7nWGzk4BidxFTcx4811lPfQShlYfYOvfnajmx2t5Lc1jBaXWPdGUZO542Oxd54fD1oZgxgyHD
uFu27Kj6RP0T1KrVjBSwkjhMdpMLn6KJc84fLPUM9z3Qh4h8vvWrnCqeh372BjmjP3eZfTDtzsLz
pR+aFhNb7fked4KyRhsdxVaT1HLkQPlXUR9LVG3xDbe+z1uRk6aQ+CIhHz7cRocvFbS/XNytixzg
+Y5Eps6RNoWNKvj501HF8rGdb6411Ys06/CYthoQmH0+dxSn1CCyI4BCU0TpONlz6I6t+z5N+oWF
dbueSPBVYctaJ6Dvzwn9T9crWCQMyWLCfjcMT0ms8xTm7bCyJoRjTLobtUKiL3BsDYA28rUsYkDx
gbYPIWn6OHAXUQYAPgHyouVI3YPnfOrsLFd52b4Gpn5zCqLAE7VWo129ulp70zyvR2TS9vwdAz7e
DJ+yAr6n3/xa1YzPHf80teef9Hk9R2Sr/TR5cnCvGWb70NgLkmAbyaziL8YIMEFLrFIIPdSMBlP9
inXNgJLlY0CtWXBE6VWwidyqDFvcrxyzDZ5Z3LXXzBGHWfo/2yJ8myNqs7NpN5b2d/YWz1PNu5i3
qIUXmLo5U4MoWTi89u1o3r6+QdvnxS09QUDWvnES+KyK+NUKw5PZjJegpwjA8L/1RIPPxmDOz1UW
vOUwdqB9BehPwbY3kVPUT9IvkFpwNtULUciDbfjFVctukqfG5AketFIS5mbA3RBFEudGzqxS08Dd
uFabEctKnxOXK0r3GHf1yr+z5TvMonMxl9Ftoc3VtkoHnl2Tprj1/CBLsGkLqkU3GqVvxK6ci6F8
JlM5xFu7L7ML25EVdQIOO1eQvIODVxw4ScVOnEVA12y8uIG4U3/Udix22PtWcQoVNq76H5Mx4QmC
xZS5hyKON0yEHPow4R/spixXhG9SKnVHNV9xsol4AdLc/4wkHtHIHtkdo8msZE2TjT3Q25VzxSHd
1mufuRRHVeytK4pyR6N65rsddv0M0Gj05zsNM6SK6nJf1/oecynROj0AdBFlI+1lQXthFe6g1/rj
CqeydsIKDsQ9RukQ3dAtKafyWeR3tMzUbzPwkD0pkmsipy3+JFpQOEl1JFqglIqJc8Y4nausHtd6
kjgLwYbyZE5Nfip45ILUEHjQifCfUltMSxhc/apOuFLk4OIRCcrqGJZYdExEM54380rjklkOdgbS
Fo8GKxduCoI7r2MpCqErdpadW4dc2fAgmh8kNysijlQ2emnCjytlV5KnIHfa7u7CRQDzQkkCFqvq
0nLS2dtlAp0OG2FRsmzOQozBVRkk168PlCym17Ybv8V5SzTP6X92UuJ2HvKIgosWCDyC/8FOLdwi
lccWkwoMSSnj1gNFQnn2qUBcPLl9/fBNx9uXhtsfGi7ITE9eCXPjDaxgiHG/gTGJrlgkfXK39R+R
3jbUBKMJdiZqNsryncX8axz13Tls5Nah5PWaR/OIWXij3yMIayvINCFJncA5znlBPbuRi1XGqZ46
A1tPllFZ1Rvry+c51bRbNa9C9sOWfmyBhaZCfcvFLfAtZ8t3MzN0GcThMmc4YioiZB7RP+Bo7njm
GIIlTq/rhZYbLy3sgCv+a6rTepZMVuHfiNPPp9lQGdSKu0xe5CthAfkMRMVbIawuwIPpFOlZo3ge
Gak4ldYxyrR2Z3X5B8o2aC2i/hRS/DShELB3omHRymJtMxe0Ucae+7sIcAcnonoBL8HXqmnmlU2X
HHFgUQTlFu2OHZbcI6DhZGp58VKjSEByeSilYlaLSuomeJocXHaSyzRqN6ajMVcICkSEBmVzpq2q
16DaJjzmDJqO8aVEl6y0eaaGHrDTGuakX/cbjJItdra5pg2gkFhVQpBOYr4HqWfdw7gJQfWm2iIc
a32tjaG/8zFxQZwZs4vjz/sWDX1pJWkLEbKpuhNvREqgqBQo5qTeSyg126xm8eC5MeUw+Oi3bNDp
j4iw5BtzOazLOC939P/CIZRsO/O6bQ+9kbbEaDH7GCEnAR6P42Zkkb2u2ajk7dRt9HEYdyxzMWnI
hKylMy04gWHhMnG14biOnwIPAI4yypsRjTtNjxWiUh++/ovuAH8vyw3LjAb7M9MdHwqxM/G8YlrN
fzE7V7hirOnQCb2+oBiSbLF1ih/yijoNl6wsUtTBCuCQ09k2er17GAcOJZBm3VWRAaprO/01xb8A
NCQP11Y1yfWsIcAaae7hMnvNW+rS03TS1hlghL3dDNkaYQlTmyp0MXj1J3phT0RN2lUwOp+lCH44
CSbWMpEQK7pppYOtePbZQC8Iy7f7zJ++d8wTde6m1JEklIe3hWJLiWGV58Yn7LiPkQzA2cNmqRip
hWEnV3/o6BeZrHAdDVFzTuiX4phW7sq4ShHSgZHIAMqSR8P9eb4NTm4/jAQj/xgX4GgH/QbWn3NR
TOzI9/ihEf1u0/7suUW+7mopd47HoiZmxXpsuvidt35PcObYqg9lA6P265ekTM6cc8KD0+PJDCh2
xvZKLXkU9JQEKGegp1gebPGFefgKNf0rLfeYJJm37z/zWKkIMGh/tH/PvQlft3DT/S0B9r/yctvy
H5Jy//03/szK2X+gjnOjNjBDuMJ3SaMNv5r23/9NWH+4jmWbwuDGbFq25f2VlXP+8Azb9clKmL6w
XMv6Kytn/+F57IUIJNlkoV3vn8vK8Ynkf0YjVapP2Oo7013Ts33HFQRpVJbub0k1Uwx9QRhpWINf
WNne9AhgWHR+dxgz6S/zXkOv1SG2+9r3Bv9KHUSfdhHDORnk+99etP8jNuf8n98J3wokOZ2X6n+k
9rIQhqyLYraebaKz7BF+9yr3Ow3a+P8E9GyHV/Z//qsdTxe+yXHJEY6u/vxv/+rOdUzLiqJhbRoA
42aS9dh5bEGcBiwxhH8WR1lubbrEhDvMLNMy1IAvYbphzCnUvNMy+ATCjS4jrljOvEhcbX51AWRX
alrSMFjB/GWQ1Me43NJcuzOmBuxcbA8LV3MZu9QHmVm7SE1jmprLKgY0hOlh3xXUA7NP4AEUFd4K
F5LL1N+deSY6jMPsDtTUh7WxWM8Mgo6aCFM1G3oMibOaFmfGRp3xUVNzpKEmSkPNlq2aMhPGzVzN
nYOaQDM1i3ZVgY6TIDvQvb7oACZtaSftKJZr3wo1zcZqrp3Cvanm3FBn4s3U7MtkN6NJMg8jDJX3
TM3IENi5rTIzMzxLu4GBNIXmqojYDQpGbEPN2jVDt1TTtz+deobxQE3lnKWtFSa56EidRHgcGd5x
pWg7Xl7c3mqyD9SMH0qm/ZDlMkgtYa0itQsQaiswmhpt82Dqnkg4QPphJvYtMgZu9VJCQTvB9gEK
6qZ73bW3DdCipU2k8fD1YeTUBiKRD+7gR9zMS31L7LgTIr1IEycovp0CMw/nSBbMIAJrf9iGPXi2
vKUWwx/IOFMhNh812s0htuOKF2ZirujvJKlf41wWIIsigxJ2uIj1tbcmoENFd9SQAbfV7LdPLo++
1mPFMcJrvKWjD+IR+T6PeJa6OHGpz9VHrAANnOJ0MNd+Qz3tEEQvBPjLbdKEM5eoM61lGn+Kxt0L
jMz4djGgMP8aWfUOtA0QmPugvAmLnsD750vtMRbFrsni+xBFv3saYWBksFXQpnAz5Pc0sYIDQuih
15PvfjcZy76y79hl96mEk+DWDqdWwu12qMbmHubMSi+yHV7+fhnG8r2X2qKf+UrEiO/86+kuCAIP
Vn92Ko7TyHCrKATJqH/0ePi9Mvyk4AakKaXIIreAZr2Wrv5ZpcsihBuiJYxJeiH2MixfG7J+pHWa
fQUANR0syLButg/MCooNkzyptvjT639lxvgjN3Hf+2y1A2oDBdYLXAlEOEGhWvaLNjXvsY8Sno/0
JXleuTej4BTl8uxzbhh7cZnN9OZE8ifetTcyL9D/UrlsRPSZSIIOgCHXnAmnLQy9e+fyM3SLy8Ts
zhyytLQaLDiFe+oLCJeXzPBzfYVWvYPVq6c7o06AOVt3b3J+FJoB8pRtbT2+6kb4W/TaQ3EIHPAJ
RUIH0dDcqhSCRmJIi7tyAfGIi7IWyduMMlqyBF65NnKU6fI1tjjg7nZMbtOOvuMKYWi363ezXIrC
/21KQOW8wKYbftJicOocc2sEytTYl6jZzmGkDluP9lKIs6euI60XD1pkWrYdtynlEmBhonpeT0NT
vGkaIU+x762XpOK0H1KGFYvgoW7hvp/8KH+Ojn7vU/+G4H1AQhpo3rVXLUGuzhN79UgxK5aVRduD
DdMpUYTnQZvYu0M5dh94F4vrgQjWqfeDfRzyIgZGcconD85Q57/aqJ+MnGHwUJQLN+BFU4wQENub
EQjtAgcsUhnyxW6kkG+ldSl5QdegP8+Zeu5lWNAcdIQ9pG74beHkqASwuZ0pg7qx4s+5+V4EfU9X
QKKLcqiHs+YCZEm8o0IwyOqX4Tv03oLAICebjDecq689rCCFwQCBtCVHtjQneqDCigcqaA4j4rGW
5lw7NTk2ZH0H0USjWRG6gyVvRtLei9zdBbbE1UhKOvZV0bftcSGiToQBLijdIRZl3KHOOSF+HBqg
cEUuAXTCpOPFajs+L5DQC+1gtDJR3NCFtzHsPwpXS7Eu5++eBV44Sz/ZknNb8+x7Iyja9vr0G27C
E9/6QadnzyA4SpLhLShmXNcIwkP8yeKf/ZGo+SoQJ2Fp1u/p9DyExiPX+T4xhORwbjcVCI8Mol4O
NsiHOKLp2q9urD5BQT5khzcHvybqmJGevcK89aK/oYHQIZPywxrVxcV7/BDp+R2f3KPP+PcUoEkI
/8wL2SH+DcQ022DdqoL1vihf/3Xa/SI8/D+nXcOFgfy3Y9v/Ousef9Xfs3847v75V/487Io/LN9E
BeK+xOzlqE/252FXHVstz9Nd4gGcdQXHv/8CQ5h/CN3jLGsLyxOu7/x12PX+MMEzA4YwOCX7wnTd
fw4MYYCf+IeDn/A5ixuOboKh4FTt8v39/eDHbVgb0tRg0RC0a7rXo5P1lltDcM7TGNKQ0UHWrgIq
A13DhYTHjjw1cPkMIsvXffuYI2bdOHrETlkiq2vNyhtdBNAWmaQuYLEHSskM8DPvKtd6I5ODebcc
qWZQZYJNTqlUnm2tqIrXYQBt2Z9Huivj4mDqDUcHdHjsG2HK6UUfq5AlhudstQmv3pS397ye7Cua
79oj7uHb1az4XRAZKI63HBdJqMAqHNr9rZVEaAhLV6AaefwHGI5n7SiTDCRMWp5IIoVLezi7c2yD
P24zNiZV/OJ6a6ze3WMKpx9jJPQrD1KRXjsxN281oKVlY/lXs2SOryInfSSS7XsUZ6e5GqjHS6W3
o7gPWCVbJYQM/wlfp7MhOWFvZYFD2c/pNmg08J5FWN1RVk1cSnPNBj+V99mqX8uxxFNKf8mh6LXd
l5uzrNllZ3q5SqMxu/k06y5yK5W7nhgAdpmh2PWGxOGLyLaAkGFtUiw3BxMAwlcqTbP1wzi92dCv
qDIobi5M0uUgCQ+UZUWenlX7pnFqFgdhRSbRA1CZYjCoOEVfLMxBcKuccS2IpA00InxDDt9kYWYe
sXNEm97Hqe+XicVUD+DfK6P33CRy3Pcj9MsManJHhMGHyPA+Tk4NJgElbzaKpa83I6kvjDu+rp2q
pNwqQtqLOXTK12DinR2xqPuU40yxdgQQHhz7YFz6QTQcE9vGh6nY3pmvX4yI68z0a5f4Cp1DWee9
6hh1r0w0No9tGFdd0Z9zPSnWtsjwpbqDJMISf/M9+r5SJ38KreBFa6Jxg7vhOur2On2iyLqAujsT
nPNgI5A1Z9uuWQuPkmFigeLs1JW7a/XseWRQWo5Y4dAM7QnQQLwvLZwXMMNLSKCfKTlsAF7ElcMx
1Q4TQb6umv9MwlqOd6b0sN71VTwTUrMnzBW8NXg8H2fqzFADZbI+4yUbH30/NE+NqWG5buLTyOi2
xM22LksrfLN7ntoUV6xJk1EuVDj1FjJ0etGq7JsTdgTDR94VVPHcyoQERBqjczUVP32DAow3i124
qIBpdwA4L4WNpz2SwbOnHvc6zUccUiLyP6n/s7HM8mMir+tkY2YtnK6l4rVWNRvKzGFn5i9hyDfd
Llh8j7p2oLsCD3ORuZu2TahG0FhUB457i9nJXywiZc9G1rhrh0JrUZH/cEdxJO1OjsdDRgprTG8F
Yco9jYnGseSwh9OwLdegxfFp12lxKDKBaTzm8zPt7H1pWiczL8ZN13x4Wjpex5ItGrlfHLxTS62N
EDoSKFLqkNYrpPhH5SUFO/IIECX4WxwlhWqBr6clwxtOKpfFHcPSuWX9fhbgY1HgR4xzJdPIOPov
xdyDLUeenWbAkl7FNwxnMt9HRGsaQduLya53qwN82tjJ9EROaTlYrrcPW8IxcDBR94BaHto07fZh
Gd11N0x2XrqyWlOcGRKuY6W1+0bvF33TRheNVfA1tZPvdjKaV63zK7DgBerNxFtKcuJdVDDh1+Gk
eqcJTK8yE9S4ZYBibOr+HGPn36VB88m+1V/1eBjAxhXasTYq4gAiAXIR988DpM1U2qSIHDgHet5e
2yBmOiI3lJpi2jiOY907TZnJIJ5aCnDPoVGyLBieSVyM+D9HHhYtB70oc4zlzDR7Z0tgUah3AoJO
mtJW9/aQR8pE5wjuuVEq0ZDhp7S9KypySLxmlLyjivyYR9JakcxYsLMkfZnTnNca3QCMPnkvyu7B
zpXcPTBymlLEoimE/QhSzFkmw8JyCoLpQtJkfYKgoZ3bqP9pdON8a2iu8GJUVuw5G0m37Ul1M9CS
iM2P6WaT9uoz9Paw5f8EG8vrvXZxgeBbmWPqo3Aoh+nw7srS+uYM0ylICP4baWecZEYtSFZG8tE2
aO9GqK0mVbElwLSgZFI5DtOkwNhLrio1230lg008cxofCnevW31AJU7OMkbPXmKfh9FvTtHZC1uJ
ZOX7Y3rNUxdlCbzMlFfcOOlqW1RYkQ+Gx1G/TBS+IuyPqjhGJFa3dBq5Y9WskR88l7zDdIoY46E3
H2UqAPLBU/MrjVYKhbptY0Jw7O0pvvXrYEtTVr3G9hSGAB20AOSpPtjnwJtY4nDFY46aiG2RqjKm
3FllwGvI4Ha7vrPkWXA4rnwDk6Xa6uT6SZJ+w+Bo8rCKeCGGilpieEn6EikSXqfx03ivSsLKnh62
z2Ei7zb/2j2ikLuoUbuvBfzBtG3O1B+BQWY7XbCljtW6mjqiZpOrFXajltk9W+2c7bZQa+5ALbwN
tfqe2IFLtQx31Vpcsh/X2JNHLgvzWa3OTXborVqmU7YegTNmwZ6rVXumlu6FWr/b4pUnm3fS1WI+
6any0TRg4OgpoIXSidi4B4EmqUBgWuys6C1yD2RGbLX216tc4gv3XVg4aAUT6kCiZIJeCQZTRuhu
zPj9RCa/EJzCQ6IEhkRJDdaX6sCDuQlmf4/OUhxi9eHrvzrdbZcJuoWmBIxKSRmlEjVcJW9MSuho
leTBHmaPMZEEjZJDGnSRSQkkppJKTCWaIOS5S5gpzaFTasrUUu5s5gTahi4osF7Gw7of5wHSK3KM
p4QZX0k0uRJrKiXbEBWt946ScjQ0nVSJOzStovN0SvIhx73ncZ9dEOPpfZ4QhiIlEY1KLIqUbKQp
AWlASUqVpDQocYlC0/piKcFpVNKTQIMylRiVK1mqUwIVatQiRbEalHQVOyZUpJh+0sIHxpmVzr7B
qV/VSbMEs3AIB0Sw0FNymBLGMiWRDUosw7sDO0kv4KiOfYvej6hWKXmN0S9e90py06byZU5cUp2R
/VsDMboBJhOwmFJSnRLtOiXf+eh4CXpeopUfvsi73dRM1tFXoh/RdBYQSggMlCSooQ16SiQsUAuh
lxMDUwKikZb6aS60W67ExVTJjJ0SHMPCeCmUBNkrMZKN6XielUBZKqnSV6IlR5QYNCxCJt0QZHwz
/wahPXvRHcLO3pfwiQJqChgMs5UdDTPhsKxk0vxLMY2UeKorGdVQgmqhpFUv1/QlwK5xmVpx+Zjp
yDz5jftbqwyi1tGUH4vSdZ5nOCa8oMuKG8GlmcvuEoz5TdfZiJk+lfcc5fy71bMaxfFmUV2LJG0+
miH3H2XlHlOzyC5EKpdTY+ISaF0e93RlNj+iSHbXSPe2gYR/5STWNqBG60jHQfGIeFwtUnDPtAz4
+YN4T7zRDQqi/Fa0OwOuBfdmU79qRb0J7YrGMSe25MrkeaPgbsHTbMn63vDw66sxePr6rSzV0zUX
prv++mXIlYr7YnDpTQGUqie+i08El5o1hx7ZNH0fQS5fZKQZCTz79Wom1WBZVfZZtOlNoXxWrPbd
vZzxL3deoR3CZmApYlPHU05+9KI5nCBoyoswV/flbcbdnczaOiI8vjf6MNgZlcd3YEY7d85N9mwY
nZ0xgZtXOx6G4c54EQ79hOAR+HnXNbXZtvutnrtnKzO/NXkwbb++BBPJCaN7vtK0kZ4nzzzMAw1m
RaRjMLWHk2zGej3kcl1XUHVLZyfTLeEWqjOtH7UdkoPo9LfKLzYh+9e4fC1JANBqZw3fDL16TiXy
NQtiy4ue+6heSSqEAhKZkUGBtF80h2zm05cuj9aktn5oNdpw35Gsa7e1CeY6YBU0RvvEqTgSQBGj
6zFYDGV+78cm4topW5XMqZ84dlRPVVM4ywjI//av39MYSBtt7rDuxP7Gq6PfoVn9wmb2xoJxj60Q
fMWE5UNBDdoofTgTd4GkZRUbWgDSRQzXKooufZc7xIvzA0+I6sWO6LvTq4pX3ahe4pIvi2uW2z14
Ae7mK0xEuGMiaH7jrwkEdbo0eBxHYzXRlBfnTxmgFOgJ+cvw9YceS30nphzWjsliGJE5LW2d1FA7
dP0r9DjTi882TjXqvXnvz14ZLGyP/S3GVlp8QomSrY7lRsR6T0oToHCb3diOxpSPaaGKA2U3XcO2
O3+5O6vEvFQ5bsKmooombzvjgnfHuIxUD+1wN1BN0mV0bfLInosmwe+Pi4OnMPAekir7yGZZ6LeW
8eioSl7GUkaHr18OOSl9LXYo7FR/yohe72n8aJZfv0TATi5uU71WgRM8TzZKbm1ebSP+GHPeo1kd
0voDCW3iEEb3ZP389YHSH0j0vT5Q2cHvcf/LD67C/xsTuGYDY9e2G83k5lJqfRWSJqEwuaEwsuOP
+5dYjvZNG9lB1K3RrF0339qwYKkc1T8Lz6A6RczfQjO4YzMZDgGi9LXNZHxl+DnW0UjXGxcLxIjo
QHORe+Yh/+60ib0Twn01yDFtnNaggFauGcfpYhWJt8JZScm161q3YerX3ptdAuGosY0Br7APtjq0
T6j+q0AKQvYN/3PCkP0f7J3XduTIeqVfRQ8g9AogYC8nvWNmkkVXvMFimQYC3runny94jkbn9Eij
0b1uuKq6ukwmkRG/2fvbu5rTCiR40pzRClD2Dy7EfP0F3e0Kb6+zxd9aX4LYJANnxA1e8/0jLj7f
2fq/Q+XpDpnvXn3aooevL3FMpkDoqgt6ruBUW1i3iM0Uq6mvP5Z0sY+zNNu7ZOrBeQ2FXkW47AQb
9k4UDpxp9r8yTp6/vtQkseHRsdeYFpM98tnm2WDLgkjCZEGnf6qgDuyqBZzJmBk5JslRj6HVeEKj
ykamwSfYOYBK0ljeXPYMz19fqnVBvBpNopudKkzlzyqLci3icteO+Fq3Jd2eaQSyWqLobxCgwxMe
vNvkjKAo/OEt4DU9TUX8oEbuoWiUEVMGeBdt2m0tD9FkPkoa+xXl53yNuijcRvljgUz7HA+mdzcx
NuM5LJYfE97THAbQq9UziPF0RxZx2prB3H3LtNXbdzL356R4+qaSiTuwhYiGT8+xsgtTpfTBKMFt
0ZgWDIasfR/Kh0FM0+/BYdOYI4MAkBzxdBGxbYAuuaYI8k6QNjSmffGeaQLA5Peh+m01NAeOvVym
tmo3zoLRO2tJP2vRTu6DnEqQ/YgNBpTzfnHrGxTAa+DAI2SQll06ltSAldk/oHNuLD/aTLPuRCu0
dHlsfo6G2kHHwuY2xW9daZAtBsTvbHLNXzPseZuhGqO9nGp/H0PhRHud3hT+73XgxOnaAAV/NeIx
2PwrMkwvTQXJEFNtMr+xo59RsrDPbbHmtHG/+lenCmbRV329Rab8Mw68S1b3086BzIkjp/PWST2w
qtToxU5+/5+59P/PXFoy+WVgDN75P2EWP3/mKvuX6+ev/h/FG3//bX+bTfviD+lI6SE5cthLf8kt
/j6bdv9gz49Kw5UCacU/zablH3aAbRW1RYBTAqrC/xFi+H8IDzg1jlfb8xwZiP/ebPr/nkyjmw4C
KFX8dZaw/iLEaGrp9+7kNluFj7QcvSu2gIP0ANZzSdmOsbWtkIzv7oq7gLwvw2HVEq/KWrzgCtpl
cjrTee//4T38DyQZgIr/SjL2hfAgW1m8XdLkxUKO/seBOet0kYweNurWwscMs29e2aBEWV2Bx/RR
5nLWP7al+Vi7CYgJSsvZ7+tN7OKhwxsYkgER/qqdxF9VflceQ+gRiznf6ygr9nZQ6gayP9lzkh/9
HAygsM6G3XmXFrcbeTgiOxaquFuwdHdCs9KH8DudDn8TEXYrApYRdUlrZrxZ/pASIrypcBi0Ybf3
k6Nq2uABqA3d/sA8BOtNnrbhFTL/ajKley/toKApNj9q9u8HOxsBDpJLtQESW6fBsVtc3mNWXg9t
0X1vPOntEVmTAZHOT6JSNmUMgak5c7I96972uTCA3rJwZfNtYTUKDLU8eXCfwNYat6A9ActEXMGR
wv2xTgUL4S7GTjFYyDddk+LCIbIhr0g3yPvuyq5zvqbNaypwiZtR5D23OsZXFqMOy+DFu0275XaY
10pbVaRo7qNJx1c63bLDuu8u4jTCePGj4yhj4+gVJ4IMPqo5ODug8XaRspxV42TOqdMEKS9rL0EI
hSpuphM5GiSdEwM2GmgDiAcjmVEy5OrazWgTrjMza2OuM8fDgjWTcx/zrU0ZZSnP2NbmJw4ac2/6
zSnDH5TI8Uc70o0pmX4IK3fvVVewQv1tqjygbLE/SMElSsMgp7qNCa5zUxy3v+zWurTK/0GcOSyd
vgvWXd9DUxsZe/ROvy5pwNH849oEY4ORLr2bkFN2WaBWCJ3IvbVPCwFpYBjQFga3mrh6DNsG7zyX
w3qqIuBKdg17q2t+LY03v/jeGGyrS1qo9KXME55AxWbZCzFOZUwvJgI2GWJNyTd2Bd/tGZuynJhp
giTy++CRLqrfZaPI9p43MIVPkA1kFjk7dMpA4wpAMJ3v7+XYIWVOi3QlMWntE1uBQopExyw7wblt
GreqCF4wECX7zhyw6NforzRpcqcKYlpsOd0NZNEnB6Inzsbh3PfsCGTOSdAUVru3SwIKYdr8MPo7
LyA613jytq2r0wp7CJuk7XKfzsV+kvM60wxJ0kvCzdcD1S1Ms8lTIXX91KAVIBUwTnZ2S0DYSOTs
WXXZUx2mh7oO7IeYAvLmVsz/0/Zvv8TB2u5rgGlwHOLqGLv59ySuUU/KUz+i2Q4Dvb/I0Zov09WI
BIxtmzw6mKnsugLE9S7aCXhemOElM/oiHNVukiWqUkiw+0REv6EWJyiC5M2eYHPEmfYW9+zkg6on
uqE3RiqI4Nr4fwbxEBL2go2LIu1Ky/FA46JlEbgqk4jwRNNo3ln4dTtvkS9FzOngYjo4igwnNg6e
aTfzJCKzwA9YJ99qyULJHOZyk8T9IylT7aPdEJAtZPIGPaJ4YYow4vF3VvGS0yEumTpMACWvHdld
6zZxj+kyzh8e4+ghoM+IBoJHhljCcEHtOZNKNEwk6MqZ8BejDc8UjS527HUvPKYcBsKPesr+9OMU
MUL4HqRsoDzx5hcVhpHgZz2m/rpjLMkQgLFkFC7F3lDDXcFvyKwuB3EuCshfFfFgEjJ4DVIzWpa3
xQ6ozCL7pho+Ra1KEAvZ6GaWvvXxCs7nucEmO3nmRXU2aEnczECi5Z1/2hYGIFzyFJlcp3KUrFF0
bSnhKdCIObF6o9lGskLpa+2w7Hyr0HgfoxG8lFOQIzLf8H7pcItqYRPKCAkO8WUWwAZZqGU5H1Fq
2G67sHPYJv54sGIopnNevdTRoySrYp1YCGwx/PlC66SyUy+yJxNGIohAtCGGI76nnoeHnAHioXJK
5yHu53c36o11s1xLkxiRlgjslXT7dGfwfD9Bq24o1pCIV3D8dvVrQoO6c9X06nTdtB5bVkxfl14b
IoWBrr0Z8wXKlbMoVBGEu1sjCyi3acxNg36rg8+zq51uD4z40cBUtpgA1EEe15M1rONlJDyMHh+s
DfQixGJmDfJL1Ddjaj/LoJWrdlCIy0iGJob0JjHg74gLwKm8kJYU+967bbmvxFk/eAOxd2BHt1JM
7aYe4js67d+uGP3vEuCADzoqjBqaWn9sN3EPjg3cqL0Ko3jvRnr5FEO1qWB1IWLzz4bvQi8zcHoX
AZjDEG4Cgjc3wv0cWae+RdxReXawVUtcXshlKy9TYqNBkiOmIqTewTggI2997+I6MZNWoX/YcWF2
hDYSS+uPD9VQckNlAE1kgbpPBc586fs6grYWtWLf52q4DEDrkbcQhus823H4c6S1OjoZIhy7q9nA
tdN+cm2dsSzeRqCQF0b51eXGyLg6mwUsDQZD9d+/6J+6IUaTXcCioMDJuEAJwUtDkHfVAFZsoFHn
XQQDtAxLFJd8NuzYx08ZZ4l/8oGw7SuV/qSGgBc9AudpR6jGXc1VNDtcNd6QdNcKXvJZuf4v8gUQ
5IBNxY78vU5eieS6sPh3HvJg/Ay0tTcukc4K5GLnmUcB5e+LQOt5ICwPqXc/6KDNELIAeA+2smjL
Cns6DpNjsYa1pksSfUYTu5KlHMjQYU+4DyNnvOaDvXbF0rMACH6Haf8yAFA7s2yMzl8/ilx+9O8/
DacRlC7OiM3X2zWzfzwvUoHjADLAXNC6TPoLr2/ZIBmqatxsM8/LNSwr+L/DAOaXMftZxFbN/KeI
NskMgqZ3oEYE3nCpmXi4MXYUaMjWbpqw2AnW09uuxAU0BNK/T8C40rI4yGiJnuw+eTWgM50MM8UC
ZO7Q5dqnqQx0Ugb4FdelGy1p4uUSxlQXWgPWtkekDfHDCFtgLZzO3nj5OjKs8KFy2pAshfFhcVgk
u3Xt0UiqzVyYMeZ+cQ2oWx/S3jMfOjRR66ozGgZzoJaa2enuraMI6SSfap+3Wz/j6UbV+mz5GGHy
tgb6BcyZzXdycIo4XIfTi2P7JGK25s6q00M4JuTv4hAA7iMMl/C2cWREMO6GiHiLOX9kJbS95Y4N
Yq8HPy2a9zaDKkeNyYxI8T+7DNPzNjd2Qe5jx+Qc2ThDYe5McnI8D2dayqfOaak4XScCX9ATbMqC
pd1NzfiN7c58ZncETEGR6qM0v2w0z/5Qh5TdeKBmNlScT9u6sx/dwMofePuBw3Qpl2UTsDVeEojD
eX4C8MHOnkLUB29FIXoxbdjaE6s6RLkK3HsMY4e7todwBnqKRLKNy1PRD8Z0bXVmohNTbCdBBM8l
KMJTL4294ZnkBnhptHPtF47v4xAQWAdgHyphOzMz95pyE3q/op5Eqrwg8mwBzTlxSiW0/h88epSX
xG+YbU2SbZFtwWzsy2FMv01pcygTwlzlsPhXJzV/kWBtAhfO1NNAhCVi5VcnRYDo19YNsMiRS4S7
d3Zeu2oUOCYMBDBJXO4htW3ifBIsrdNj09Zc1WNanpwAwSr/mQ5B4T81wShBwz5fF3PV85mGhXaZ
s3Gfg07uA0cLPKmSMTejEp6sfFOkH6lFnTjap2aC3yztVesywG8Kxo7FoWney2KGnzOV+TPmgdM4
gnK3myo/8PhD8geOlsUFMFdsjScDeWTPnqgcwWo15WRtrNJP1pk5zwegdUe4HvQaCyFwfc8VF/PI
TFRpLwNC8/3oU+96MZanorSND1nwG23UR2372lpAfU3sLyuK4m2cLPnPHsIRFddJ8i/9VuMQY31u
QrLM2+rD7EllNyw+YJUBmGvwrSfLCj+hlMHsiMJbggLkKG14oj3k36muwyeys0yCcaPul6iuLZT1
Q0i49SGfoGYZ3RLczRH+fqLh4DEw2pXlhPOZ3SyIawuutDMx3CnzPHkQLQtamDi0h57TfXMVwITO
31VCNacOVsJhoMgmNMUjtNMv0AIwOqN5W3UEGm/cSI1XfoBOoLQeHQbGRW8R5qt/5tF8PoL0YKkc
5ndV/+n2CFI55KOY4RZGunTHzHNi6xgZVDGWusRFsQomFEDIyMNzbWYRc2HviOgzulaB3T40wYG9
cLDpyzjbTODCr3iciRqjIk17/m+nGF+B9KJH9TuxZ1fGw26od9rgG5/UbjOo4s9xUUhqkzHmuARy
YBjwwvC9CT5Ty0K6Oe9g+9jAvNlHjg2QMHgfbLu+g/N+MYhk25quUXGcJd6GUE4aWu6h7eQ7rHYa
C0x5HYYbvq+AG1WY33DG/jIQoBIv0zMNbkqedYKQc1s8pJV5kzj3tg3Tfy+dvG0rDJYqfSlPXjk/
a5LxycPDSeEkDUCCvXEipN04eZQZJ5CxdqIbaz+8EWZhckSASlwa1b5UKKhSsVeD9TjH0CZwTUB6
d6MNMb4tS6K6OQuL/O6wdMdna1fk0v7ssFytG8/blotqHrOOTAeQZvH7wJHTV84lls74RmRvsvHn
rrlzuMCvKqxv3NLue2yw4wOHg7gfzRruNZ7S2jo6Eikp+jHrYSbOIayYgo5lxQym42kPiwDdn0md
Wh9blQ2H0cthnShnhgThwmYThE3wPfJCp0aMM7nnimUQ9fJDMVobj/ESSik6jykd8rNHczIfmSr0
d1MjPvK2XY4M+qlGNZUXNcueelZjit1HkdvYEGzCB9DPPSK24kawq1NIsuHGzdNyOxcxrnaosGHg
f58sl55ahdOuktayMpWJ25EF4TpILWC1xcSW0PCJHM7qO2MUonHGyWSPRO2DFBurc31ra/JTab6W
k4GTg5mQFna37R6uJBJ/Sb+VTFrHT5Yu56/Z6esmmNmW9ck2cYn/aJmO7oJieuzw4B+WzI3PDXRk
ZIz2yYHiyRRYuKeOJGo7BuMWyPQIGueQph4bTYjSp6pxfqMaGM9aWa+G5sLMPMbR7YDbcwaTS7u2
7zLIogPfFXmkfYDnWJjrIMlelTLnfef1P7gpF5ZDFP8l2TpVk/3IM6M9WlnBfGjyP8Og6U8sQc/9
kDqolb35JkqwE8S+2Iey+q4ZjoiTcnUwXYXrshZkkEAP3Cym/2LZUXkcy7G6OaFb3ZAbWZskp2YW
nOhVHHbHplBajJ8zEWIZdZ0nKEoj18RTliCLqazIuQvtN20IqSmGQV78gmkThwpJAI0wwPK2yK/n
4cgUe/gQrGxU31kU5U6/GnE7gERqyR1PfXT1C7eV8LEnlm18UriOibxF1C2X8tra6inVm2NGdhW6
RTZccW0Vz0XGPlNMunXKz9eYqItnt0zW/Yz5K59IkuiZgu80DMm3KQgmM7DuuclrKIPhu/JVsm/E
uC8gwHFZGVUSsfsfL6VorUOK7naDfHQAC0KHOS61/CSa8pmchB8LLkdG6uX4Qo7Hj3qG4OalxG6l
bBJzBECbgdnCbopCvpkloeth7JJ4AtAIEQebHeYjP7w5/UTGiGYihFdDJKVDvs/BDiiek2b2r6Xy
GPH4/RtufyuZ8ndY0PVWquEnkHWxm+iZ7hAj5w0qz+m5MhqSi0s7+g4V+ycQ0v656tp3Qk2eXYqj
d0IT2o0NoeiYYieBBJhzSsvoGhYC3k06DdcJdUKqs3G8oW405rs8KHJzGvJzWoJ0cp2oo2i2DgTA
Pzboe3lXeXp7lZ7zxlz5OpGnr8jmkUAUrgNny6MSxsZaBDsLY8Fx1ZbZblKyuCVfST/eh/hK/tEZ
QCFhQJYCa1bqfCCFppZ6kz22BZphhbyq2M/ZQdZN+IRalNn2DJ0jhlDcNaeidr75dkIWkRGQyJuS
p4ogDOqZ9zq3aGpt1ZNhhMHUb4mF8Rav2I0GeBhEIL8nnX205MNDQBhSrFORNIojM8LiolpyJoES
/RRpNz/1zhbWd1yUxiuzMgkSjBGn37S/TRuCRRG3w9HJJ7UZ3Mjb9XZORkaa/MQZMVAGDa8NG61L
6MPSMhSgC2HFPAwZVorFld61i9gbu+1THcfnvKcjsnySooAORGtTp0cpnSNlWiRKlSiJHj1CpmqF
n1wRO+W/BURQzTqLqvFIpcp7zm/TPPbEVellbajzqwouOT7SeCBwFe1UUx1E7Y63WX8plr4nnJzh
h4AJytBwExptcszc7iXr7F9NL8jP4rfbOlGriYRxQMbGPY6KJuC+zxW4Zfw059k2fwFFSDaD054M
YFYWGjqQIGEFW1eZWbbJdKxX5a5qyUHYeM9l4Cd7AEXuUF5C8WroULA+tbakoCDDJi/MNIChLvlm
SLcukJVBx4qBzY9pyogay3TomGD2WLJBr0gj62CFrEvyyXwdVFYweJRIBhISzNwkxodp2ZSCXrRq
Zxi7E3lnJblntg5AW2yi0DIy0Uyy0SYdksZM6rOdbo6hYErAp0Iw6Z5NHazG4EusbXNLdtRhqhyG
KOk9cJjcRiWhbAx1x8l/g1WH9S62Qiq9bjvqILfWweY1WrjQiXgjnSUk8W3Jxdny7M+ZJDhVB+T4
kA0nyIhzdFgcVxCvhzbgyCYSde9U1dvOMS4EXf1J2TKzxN6zCGq2CTl0JXl0rZW9ZrF3EGn96rhv
jo6t83WAnbIRN5iJavhQmZ+GgLWdehIWV84MYclgZyBOg9KSr7OUziTzCgxAIiXQLmLu08TdQ4e6
g28+Z17j2UB4/HRrGRF/Xrvc60LTkyePhjL97DhOV9k8gbQ22Wh3PLtPCHt2iQgf7Oqj0fF+S75M
GwPhu/QK55xF475uyuJqGswsfd6l2CmBRILLIDcw1wGCyIojX7ulcs84bFuii1mRrAd1c3X4IG5L
joKro0MJAx1PaIabhLRCKcgtMxjJbnuPfiAq+O6xI2fto4MOmWvH4Yx7otfpldGqrPCLGjocMXNu
VmuerCU+FE6EMcJmvT1IAhX9FA4UIfZrR4ctmjp2MQvHC8291jc5uP4HyheFGrQswSX5hBznrYmq
m6byxM3zyoAFXeiUc/i4au+gkQU7FK8AXz6R9tNucWC6qNV9Y90tH64/+Vs/2I/yB1uKFQ4J3Pm/
mgKE9zj/WSf+wbESkHxjnp2/vhSdIY4zJRBTD+OCiw45k475ceonx2mcI68Q9YNCDDISVq4jLxeb
8Mu67N7TPPpVUPxTLpMLoozuFIjhZNt5c2Hm+U2CHEKN8O6CzaaewOGWV97NJHcTYvJyCJPuLU2I
5NQ/SHRIJ9HgRUVoZ6XjO+Hp/FY60NMFLLSh72VcQUDuHnMsrAriv7AEdNZDbiYPcFeLzRAP3kM9
Wp8NfcnGNId8K8aofpG5c06XisAhZ6iOcmk+MptGAQ55u7ZSG29oXrgPUYfsx0mKXaDZAcEXRqBr
IAoozRbINGUgdDj/GTIzCgij6JQDIxg1n6DSfAKmeDAw9Jeu2sNtfIdo2J1dTTUYNN8g+CIdgDzo
YoNBgMyDE5GmqaYizOARsiJm+t/U6bYsXEjL90CTFGrNVKg0XYHeO/3T0sSFIsVpO8nmAfpBtI1M
czqOqngUo2i/KdwG6+q1WEzxy5Zr4uTIIVl6RDYseDeRGooDdgoO5NFfLsgdD8ZgotL9PWrh7pR0
hzgPgjX3q7MZTcqYBqTeGi+Mdw3RkKKeQQSMGtgwgvTa9md4ls0WbFC4R57DWaVFxCie56uvhcW2
lhgXaI1jLToWWn7MQD3UcuTMQ5hVHgwOznWAXjnVwmUYrQehpcz01OWp0vJmtofGJdeS5wzts69F
0KD1kg3TjvyF+eWM8KOY+TH6d95TFNQD40Hw7gyP+DgZCSpridw6E5Ig+4XplTGbYqOg0O7KmIVE
ZQQYUUX53Nl9t56G1LzkpBs94xS5uIVrfR+t7n0gLX0dY73Yu9mAdFArwhutDQ+hi+4hF+NXUAt2
ZQrTTYMqJctKeWmQ2HqKg4b/9Ul8Kc+RoHtqMR7ey05uUQouV4vIArzU/Anc9fazb1HSaT27q5Xt
AIme0zx/d0wNBdDq91Tr4JUWxGtlPDVJfra+1PJaN18goI+0kt79EtVPWl8vONhXY4K8M8kR33Mb
9SkZ9ZIO5jEYhckmJAPGVXYYomGn3gkt+0bobklrjZGomcQFxVyERRzdf6IdAI32AgBsPYQCd8Co
fQIJhoEB44CpHQSZ9hIgPGJ8iruAeRD78ATHQYL1INYehAYzgqVdCan2JxgQlDYGLtBNpd0L5kxM
5tBMBexASNJLZSO+LnPrlmB8CLUDotdeiAZTxKjdEQE2CUtLr2AmispRB7z89147KkbtrbC1yyKa
ZYDpafaP6AXWGLWfiNIGWKfdGY32aTBSJiwEwbenPRyInYfHFJF7rv0djnZ6KIQ2k/Z+uNoF0mo/
SIEwqChMBjYFN0+gPyYMLqZ1/+UkmfCUVNpdkmIzAe1EDUOgMRrFc9himlgVDTEkWdJzz+bUUl37
wRE07XztYWm1m8Ug5GhHAtV+1k4XoT0vtXa/FNoH42tHTK69MSjPEARpv0wi6ZfjzPOAaJMI2dFt
t7O7XURk8/1s06vl+PdMZCZwzw43Tty6u6rBIMBGjiwNQb7GELdvVmdavxl4UjvmahtUwmPeleNI
nXt702gHkNRWIO0JWrQ76MsWHGEY4kMzHzstVnS1mygpbTg46fAG0FduxcxoNxIVk06nne8ZhiRb
O5NCLEqD9irlTrO3vuxLkzYyaUdTob1NLFOofXA7LZZSoD+Js7XS9qkNGIRsfZhbsJ8dsSarOD1P
VIW1Iu+r0Vaqtm+aQxOBAhWYufMBPiPdD2J1Dzu/CNiALRa04PmTpTrjQO3aYnJDkyPmNfhVtWKv
R9U5Jt/sBrfXVwT1jP+LkhYvtd/sWnsxt8jMnE0pVPGd7fskgQ4Ot1C7yZjEvwTaXwbldW9iOKPw
r/ZSe9AAYhXbDluap/1ps/2QMBXWnjXMayF+402vpwPxYiWHVBTEZbGKkiVI2SptxnOPEQ5KbkiI
I4ZG7ZGT2i3nYJsztX+u0E66Cktdrr11VNq8TbjtZMB6IGeRgGewOTtZFL33ub/iXsKyHhXy2i8s
IrPai97Dlgl7D5qDA0di7Ew4j21PW7Cgh3dLwmYNUxZ05O1SUd/XY99fF6/WMcjBrp+g28MnJS1q
TuvdmPDdt0l+OKoFLYDZZncbFsRblr0RWnVKAPQ+WVR5KeWfxovInVNwGzRY89aOx4IkQZmLTTEo
D/Hi8vhEOTQ8yVAzMGALdG1+TVR4IM7MQusRRpgGqleGYVhItLNy1h7LHLNlo12XvvZfltqJaWlP
JqBsZ2di0xy1XxOYbrjJtYdTL0RX4WynF2OkJGI+9YyULWIl5924tEltHPL2zTMg0W+zYhS3KZp/
9to36rCB9vGR1guOUlajTM7Gh5iKYA0hubyU2E8H7UONkWYSzx4jJMajymfQi/CsDphXLe1ibbSf
VVG2OVa6bFvpbRD/MKErbOrWRrfQJO0OhG8IkUWbsSHGmX83rlkYaXFzzpkg4u6o10aAv9aKcdra
WG4n7b0NtAu3zaPpFHnLTvXmmzUVySEMjXIz9OiEoElbKxK/khXFHCtT7fJ1xbeh6mf0mc+lIpM0
dblSQlQlB5vJE8Gkwnjg9Se8faGxyrSX2HqLtLPYb4trGVMv9hOhIK0saVzJdVjXLZT9OpdPc5WI
YyaDbl3y4JCg635PFpResxzrNflr7F/dFGwo4vKt7DAWUuE9GYMOQUIj7PjRDQaLzm/p1iQp7YoU
YfKIRmmt8BZAlbGOE34BdAX21WXuT7ocfVyZqY/eCGBSJLW8qdIl6sHwup3JNvfB3Uqn8zfIoee1
dEtFKPEyb/8LUZmWjJXZHJXF35BDDBoCYbLakQjxTByr/ywpK5Ci9pmyUbKG2YekwMikge6gLC4B
1ln0Xt9qs3ofxwJMXshTYj8us/FZZVgXBUf6Be7amiydJ5NAoImiaIU794e/2Ae7965a8eGFCf1y
kf9Ja4eyA4vA//sV/JUepF+AK4RmJpnCxkn+zy8AG6GVp6PRbflk3g22hGEIaZKgT9o/3FBm8jg5
bfpfaPGA8vwH71tgaR2e4O91gr9I8eZ2GaxxsXtO/fDVLtDMmNMA1biUw7EP3HbvjP13I27DSwb/
epXi2sApY0UvCJfznNGDOxDrbt37riveybt6Zty+Ukbg7shoVuvBeMjHiHyrdLl7hYTdmIzddjiP
FnauvkW509OVoKeL0H+gvaHJN9mVFM4mt+gLUTIkgzHvWBdmLQLYUQHnGXwUfgF14poJ688yTwnr
Uv5DSLQwj9thjMITWgfUYNztcbmVcri3iAtL8xNFzGkSRbyKZfEtd0DbFs17LP3TQLORkWGIJbnP
8wMErWfI2X+2Y/TLnpxr0qTlqrE+3aS8q8a5p+Hw6DjlizVYv2Fq3qrWfW6j5ZXMa4if+TGp+Tvq
wHhe5vAsIoCEdku50yYPcOH3VSQwbIX3aiqYiyYv0eNYjAjtmm9xjp88Q+U1ph/4LKIgcXesNR+9
3pDHoRW7Ks1sUlfqelNNPjzN1LUOgZL9DgOTvUJ/jKukV/O7SmMERIlYmwXzOomcaouURs8U8Fr4
iWFsDSQJ5wJuh4Eo6etJ/h+q23/FuXA0Xuw/lxP/r+JX3Hz+y735/PW7jf9RUmx+/c6/K4rtPzzX
R/wbyABcso0C+N9oFy6/ItjPmOgZbM91+JV/o10Ef3D2eTLwXd90+T3/TrswrT9cyAhBQDiRa1si
+G/BLjzxV+2uyz/OdAPwGXDBfMf9y0ErnMFVxhxY29Jkx5v6BHOhtQyPPmzTowxLfJ9AKxgUDvJU
TgWkdIrdvTEySIEKlZHzjNd+rWo3f+18bBFmOCvwzSULU3ewzqm54EWmUbnUQfJLGnn7c+rIgQty
2DucDL29NmiE6SsjIE9d6yl4p/34bvWLA3HTR4qKBAurZmAN6ToxGkZnYz+ZEIHc6ZO6F03cGE8j
I6vCYDgBKgpjmENUOBBgnwERCenil4kv7BnydIohUNEFxoHcIRNt7ypLEVW2BFj8iT6X+OqCNIjO
89tjD6f11pD8c8MuJFYuip+dG9jdPXJluIExhofVmJp1XxjgtM0qyveqg0ZeusJ6iccAQqkr7cdK
+ARgTKbnvLYQ7S64MdPtOGQf+LIAkUkLlGc0RphGdBrBGEzrynaKe6/saFuNdQVgvbbY9xAW/z1y
3O6Z0WO1CVQpNx00lHNgc1xSYznvgozet5h0sB3QkPyU5439EvtSPeO9Nt7GsR52S2A3ByPzgxX6
HuxaJVSyBdvy93Fgiwve297JsOq2Uevnv0PXQBMJBGmVGFWzNjT/jjc23WHejB8iGB9XrOsJIp2g
efNDA1R30k3blu5u76XEKqRg9E9CRoq837DAOYgQxevJaRrzRh3mBa1dTjrJvUrT7l0lUbcv2g6a
fxR1a50xsk0oqY5LILhQ6ihmXhmQyomaeTUyMN/VQhTbSrY5tm6a9IWaa0NXnz1ETcdkb6qit8Uy
LPwWyDK5PchZSLMadL/MzF3aE6OzjPV4aTsJCT3qjJPoeElGkPSPdhZ6+8CyyntZNhLFsYFTacnB
iaPyfwJU1V08QmK20lLO1pgrWM9pB/WayPf1RIO1bvCivvWAWxiJezUBfdqJuTQAoXHXAo9P0H7D
2XUPbh6hOuA62dI828eqYVmQCwRLSSnBpMbM2xK2tDXZMxWEmNarttWEnNFLKQgbJLnbLulwvLQh
kCaEkYskKyPJCcw0WBXK0JdkyNGD6LHinLNfyORpZqgDH6khZYOHJCD7sG7OtmzYU03+sscNJrZW
St5s5UTNeZJFeFtENh0adlyXGSU1qR4TM6msK9ZmsBDpYVLiL56s3yPOusPct94+Ie4GXMRQsdu2
AarCJjsTgMIry8sUiRb969mC7oeDqnMOmP16DJVZTeVq+kdYE8QKhh0pg14SroPIzZn5K51hgEWt
70FoORRskNr6ee/HHZSbOTEw1RPIJ5j8DDmxhLbZk5Sp6lJhiTRMWbO3R6+DODL19ozt4zc7V+Wy
tpygtAj6zDB+uhTG/mswdvxZIBd1bGtie2S1AJGDT8eW/9kehuI1D/iGr0ybmKPNEhTAEIa4wmuJ
IIAZs7dsJens3rcmyOd76CQ4jWbSf6qTU/5v8s6kN3Mlzc5/xeh1s0AGGUEScHvxzZPmWRtCUkok
g/M8/Ho/VBXKVQXY7l54ZdTmXtTNlFLJLxjvec95jko/6CqTr54be4eirm1KTFvjSgBSXwdDmjms
N0fKExq4d8Y2s/zuUMnZSvaIGe2HbbBcdCcnfuN6J4iOR2GBNSgiNGpVDp7YmXvmQIvFlGX5kSXJ
kG6Ys8dmXRestQDpVUzjWTBgGVQ48vwLLdNW8q0M2XT3PDjOA1xi2qRFajDZtqWx7GqiEV1J5M8E
Cik/bHLjJdAgd3Hq9Dl9Fb7rfE9p2dP601CDEfZ06mS+cW5deMQc6ZWEC9wbPgJl4+FxUctD6FgQ
2oO2I4Ss09bfYf4Tz7Hw9BsOvoKCKSunC36Eyb1xq4hvpWmKIyde/FDP0vwKw2iCa2lFtDj2mV/9
hBnFuhgPW263cTl+x5kmTj7gXZtpwTzWkNKvk3gUf2ywFdA0qAc9hJY5Xcf81b4noG1eQaCzXA09
8QV4p3VuZ5jd+4ao9G3mqOreyZL8AaoEi+TOZyllOxAEqf9Q2GSCsTYPQTF6xzki29s7mfcS81sd
+eGQbnCdZn5qrMDVJ08o91hpqt7MyHivMc3RGDrasbrnGI3fBqmZLk3bk1+tIaARdH4jjm0D2fem
c2I9gtZmxVbRsWNDA/ExmoYkXG8I5jVbwzLCu2iQw2vm0QTtUHL7WLRWdvKtRhIOyId92UYxto+Q
a6Z0JwzZTf+heqNudnXHgjFpW+/ghHxP04R9zXId0tS+Z9zJSZBg4b5Mloef4s7rDYOetTDoGeWD
K4NEM71q3JNhDgy1uEZHQB8vHdIvFOT0GTu22Ul+UFOzW6mbaU+vFQjPYXBfXRu5wYhwhlOYSFdL
M7tfTjbLP11LPWBhedV2TnGB4DCihs8yCvZ3bMa5wq+ToGgRbhSRGWRfUY8fOEJy81jHuvefqXFS
jxVmzhGbYd4nfE0t7v26AUWf5/Ou9UB40COh4/hsz8pMCFdMYbapLdPHqAOAZdPZaU1UgcV1JJej
I6bRbF2ljocPPkzGdudHtv2m8k7fgZ8rh02ZNs2rMbk4vAzd+pAyBTIm14HqVHM9fDFiBvB11jmS
fGHSNAD88ICbU6uDGwrBRXGKgxxQVSx+QwttBpwqbpsvG3LRH9pdEEzQNqbvXqB8rvMkdF91JaBT
+GN1n7g+3EoNorFcT+4MYwREEa8JzSi2slqVPiYjiZ7tmDcmQ7Pkpc/eL5XpMfYifmFcsu1JitLc
uSWoxrmoy52q6vxiq4r6KGioK9oFJUjCPjIXqGpkfCLA8BlPHXAVWAv8rTX3znixSQw7O8Ak7Qab
SXYXJUxNq5G8K7JIiiXxyMc5onIz6jpKnewQ+yp0wBfKJ2DMKzs+zF45smU2xVcjNWwTe2SUnrqE
C0YBm2vuKNMw8ChsXZbLGyq55nkVmHWAM8ZzXqTM5nJTj47KV3bd+TuHpdomb2yiNE6kJ4piPUGL
ct1zJvkLzV4UlNZhi8ERkSXMVL0XXUacviA/3YVK5M3kxpB6ng01zw1Y7Xq5qnmUGVHM2/BdsAmc
B4WcNLZ4HerAZNQ1y3Arxokojk6Du8JI9a22QSPWDrUBKjSJwA1ef5ByxqxrBPbR9LqR4Rraylvh
YMVv/cIkZB5Sbh0HhKcjQrp1zS7e4aneEfYPdpZeYDbcJtsLHnzclklNFTwIHm7PujY3fhgteHs5
3TH5puzI6F0s0ifQYHjpA9O6EaHJ+rDi/VYUmfGKjByc4pprJJeY+kqnLkVQqh1IhPnJgUjXDFem
HV9xBU37AVHtOBFv4VmzjXk9DcJbOSosL2OwlDLUVYlYqC9USt4iniX3KmSkjnF4nHOPnbnSaAqB
5dHrqdCtLiRaZgS50sgOHKv+RjQ+mQaVsidc8bxk3Sr2BvvQWvDCXKgu+4CP+rmb3DFH9s6SvZ0V
4ugb3ltqDXTDOZQojpGtr7yxwzwGklf8lGFyxOxZbJHmiDHMM6aBmsDlhjeq9WYQcjsGncatrGb5
qA3WwP08OMlWZin6eh6QSWq9FkZtiyqYsPDyiN0/uQZp6RVPENfMzqqnAyQT/9WUpbO3tTaOsnQ1
rtyR+JMqePnSInqVdY31Es49tbZ5Bp7SHYT5YJOLOxp1C1uj7OtTllsB/oFyerL6Tt4nMxW5GhMi
uJO47mkO1dEVXvKZsody+MIRiI6s7fCznES0yzkJthLbyiU3gDn0SdwcxNSrVTlgsQDU4x7rCGc0
Ll0D0ufk3U9QDVDJEc9CkGQb5JvgMtIvRyY+n3CHKpisSWCPj+4Y6zfTjjPu9az6LL8dtq3fNmjJ
SUfhs/dqEervxuyLwHfwmlee2qHa82G30n6dpVh+1eg1m7AdWKNDjwbw26HUtKrm8GOvlmB6OrgA
Gi6BX1pXcZfbZ1Vjy3TJex/GJgyfI0jth5pZ8+QZNvVWasCFDm/3yZd0SU86yI9jAECj7FT7aQtN
IqVzSVvFsKQ2yTA02OQL9y5NZ3GEiJNid1k8WNbI/bgIcjzBxsxFUIfjeM0yutqWViyfAGtFF3z0
8oW7IR3KqvOWCJOXwejzjUGRzAFQt3ZEZvFSbYuXueNC5tkks8BzINcySJ0VzbSfeiKj2NiozzUa
Lal8L/0eSsIarmtoUiyJ2ONSE1B0Er6jsOgoLnHz0XlVvaZeAo/SHXIfXTX4mo+eZOCB/zfyMBv5
Vx9o7Ph818FF+1SuJwqs3gr4bc0KrAOGrNk3uz1xxlCEEYwTUeE7tqKtoIr8WgSqe5BcCwATTR2A
l2VPR+M5RvmygPXisDsnxs4mzqL4hzMcnAPojk1RDaRmjGy4RmYU1J+DCtrUohabqGo5z1X77VeB
f8Ufq9iOaRZ+EyDJ9xnxi9uxVyUe8jk6W6oEzkDw5yYN3QovJ0yslcoobLbhYq3Cli13nNwHcWNf
8NnIIwlABkrTH5+ddgB17pTxaaxt92HQBbf6ER+ezFxeGLHr7DMu6Xgko3RnziCMpqkdC4aCKr5j
zmh2VNU0j8ZEMRSorfCGZktxhf29p3tZJleOh2DZeGXzaJVODg3CCDZ1yS7DMUoj3zaD8Wp3SfSR
xqypCLi59m4gvbfkQcdX7UbBR0bnarX17Sy76dNkfhxCiGHmoqdWcx++1wr7ep/oY2CV/tfkxz0Q
wj444gZlEemGGU5CGstPMuyxKcFzx19DE054oqyx/uj65Y2lEEhwJNNpU7Xx9KQEo2BeVeVR45rb
QXuAXxoRLSKtykvNhlNpzBBCV0aFQFFOJjER07f5o6fdBZZutRVVnJ59u/SeXJVWRwuP6rawTarz
TC5rXWNPp7Y1aLst8/qAN6V8FJjAfnQBRJ4krbx4AQKyH9jqPdL2fEPoS+6HOF4qh6G+luulSBFf
GVV5epv0ARKm3Q0O+7XJMP8w31QAm2xgviFuCswmnXWTjyZcLaYZQftWO94YcrDbLSYYBxcwyk8E
2tjt9pUUwYuFPHM91LnaFgTJNxmBFB7hyMe4ZsXs7hqjZeHOhbgPL/FQpy9phZLdNRXTdmNY1qMv
JU1NdFBjK0mX3C9DUHh2g9I69Crwz2M5W3geLCeAwZzYvDIi+livs0EY2KRctoHreC7NF7dI7Kva
wBULcobgblRZPyniQrd2l0d4DY7c0ZSFIkubbYxLIbIB8vi1FA9dBveMJjbIdF2CzXO0ath78fDH
rKvFxJrZ1a4wsZfhQ1PFMTZc82HIKvhwbrh8aAreBx+WB5BS0yYPUt2VwGUScyTr1iVd+1kCYUkO
bZirF6MLivdS1N5REiZ+CqZpeFAlLkVAXPDnw5kVICchc/GQGDVAplq+TJh0roMQJIyYA33Ne7F9
MUnl7VPMbkvpWhjfV+BqBYXAtfzopV0mq1Cxs7VaO7wr9eAfbay4F0vW4VXSxqZe5SOTY995/qPF
UUFdey8VHG9dcJvt05LmhSj+cYyILt4gweURF/2jT+gBXu3oXAPgcp7xfkOXz4IU22VfQk9qx6FE
hQrmW2E1EH9cIzwlYQ6KLRrEQ6Pp1WTVbdnEsLE3JRsJHeSeut0SdvbiLR+YhtakpoY/81yWd/5c
eeuw7oJtyhb9ERpPzP0gsVx4At1sHlRetzT0uDj3stqLCb2xMRrXTZ75B7f0mbH7ZaRAVyLvbyA5
7C2/Lp+6IuOOgL96p8qRQj6qYDZsW+ojI2B9GDIDS79HR+JqmpOSeS7XWKaa4Lae5/nUgR55t42G
3XI+Bke3wwrZJ4Pczzb43sb2BtxYJdYZm6A2TNP6ZoJBsyZ/kBNS6aaDHPp4N0cBNVIMTs9Y4RTf
rDUu+0+Sq8VY76qodLaTS8BhBdVWkdK0qz95rstv3pbzfeqW+cVp6474Ez9ybgZDdZdlMrgvmio5
4qUeWFlW4BCrNsSS2iMKnZgSfRqgeoOXZIsmzSuP9I/PEqhVZ9HI5G6kpoHeBhv3Lkm8/lMz8VQr
x5gtDg/HtC8w4ow/vGChxxttAyKs7+lT3AI34AJpNjDxV5F0K6pru6b8dLIh+phzs7hUfZ/cRm5L
ZEN08sskyNdvMmwumpu0Q9cyr9gXbPwjF1BSNtd5a5dHFQX1g2nLIlnJKR+f06Eyu5XVZND3R7I6
f1jHTzRDt2lDpWRd9gQIC5HeENmW7tovbfWtk0iaq5nKZDbuicaaHZVMheuO0rsX2E4za3aQPuWG
x8o+F76D081wvHot7FneuCoQ3pZXrNtSe8DHtelM79yLNg74SvxvU6uxfMQXnd/ZtilfEYIwMfFX
2VFr4PQUj2BnZOyvytkgt+Q2j+gP+aWuMQej6vvdmjlRXHORUvdGOXUx91QJJm4UAAClSz4h15V5
6EzBgEl7qtobeiLe1oXKP3YM2mvW2PlnC5PvYUDGISBPq8oapEAAUGw2yi+f9immV0V2YZj9DON3
h9Jos/dgIqjrgGpnCt5/Ghw4f3pTEKFQldeco2Hihyw7Fvu7Cqo/wrIpnXQ9SGNcOJHY3FYER2MC
cXyxlTP0zN9C0LyrVcNzLbOEvguWCzI82uU876fOzG8wh8TP7O7iHZDO6o7wuUDOtt5g1hvX+JGy
5zz2HHzQnrmCIR7zRFPMt6n9KsI21sYEMHuh0jMtZ2zvgjaJXlmvjsVeZDGxrExgZZA+pq9VhoR8
agvw9bR2oNN3ZVrsZerIp+XvmObFiNVw5rfzYqbVGldV6KVvIMvg+heRvqQBaP6s4nGY4kydJRiy
dc9/hwwa9ldJbeUYn5voo2lbCmDLsj7zhopRvRvznnOu38+TYIrNsh7/vV3x8WnpW3+IYAxcF6GQ
kCJa37rlT0oNsAJkcWUFOH6RpQxcdnUEj7Y3J+tHgUlP9yEneAjDBTdZ4FojWTDRZ0/SQLnxMXvx
kLXq6KSu9kGOyII0jdOe46Y0bitTzjONd+Q/RajiZ5Wbwd2g0Jrcwu7+pJkydkQvsa8w3MVrrJ88
k0kvhbWNo75rtwrxD68z1kIqGj3704W4eJ3gaEWdBBrJhIkPF81KBAx4jsPFfBXM8bg1BoEtrLZ6
7HewCleFlO6rTLSGgSKbZtWaoBRWJu/yGbEtiu/byuPY8KlqSVZjZZKRmTGgPcpEznBAp6k5oCAh
3kfBQP9j6kX6RxQhvb0W+6UO4CCeZN5Nd1k6wBoZvGkJSgWyhR4d2WO69uuEbsLctsdjES1r+3Gc
xUeHmQfymvFWoeo9WRQV7Xr+ccNdJv5TOn1zCsCPQvaU8bwHPhTdlSU3HB3K5mF0BrWn0FsfCnN2
fkgWim/dqfqJs9a+ZIS6Xr06nfirDk3/oZ1IdiMSdRP9HhoqBrdMSfPFcgENtVQ/fTz1j1hz0sc5
T/oZJ6mHH6QJCwcD4HTDhM9d2klPbSj1J7NItK3jArSPDhs+0HmT3BGo8WzO9H7aV12ePuZWmYAn
aKm94Uy+DVwfNE2oHHvf2ykePsNw+j2SjA17i0f6WgsgCyQSM2RVCaQ0SHMqR3XhIwyxwFI8w9F8
FavaOtXKEo+1kQUaCSUruHMk2UlbxJJhyE2cw2FGS0Yd1Jpfao/JSomOCiW3zG6FnN3raYqH96r3
7HWf2lW/aqDK3QkzyaCvVuF4Z8ZWdg81zn8QhjPe1hx4n+A76re+aHNuTVFIXL8t/4ydB3FC9ins
yQi5oJ/QZmp83Vd179LyKJfuzChvyhWGdxQajuvnhsLPkeQRToIKWPftQLafoo4uTZ5TfJ7vqGj4
KjxObKKX82Ya2m6bCNCD7DCUc8vIyj6oszOPIHdGJqSv/Q7MjQ2VRNcEaUMkypMMjCWgVLOesW37
haSSdSiSNj2BsSNmVzfcN6ymvKo8nwqlMKgeJ126l9bNXK7AdWWecjdOuf1a2QG8DHB/xV70qszK
ns9gm5/zKkMkVYNK6Qy30veortxdk2ZYtrC+P1kdjaqgFgZ9TJx8uEbHmS6xJSpEEEUTbe7PB/xj
5Epnv3dQHHO8DbnBhpdgTboLKzjg/Jnz01CQ0OeALgmItaCWxm4S5qpGL93y/PrPnC+LHbkM50dd
pcY9RnEiLU0oD/4g0mLltKaJKEeYqVzGGASdkP+8DcdrpJ7h4HfefM8On1oqL7AeGDWGm2pK6nur
TBeo6GS52GcC70Gksf8SkZv9UaMdPPvLd4GWgn01g6DwwgtrRGYq7fYghRMs6Bf/hVXwdBpJCUHl
Kgyaqhj1ZS4hfg6yOFZJUmw4ewAJtCERpy7ojoXJPYKeo6Q49rhGQKwO5IS5M3VEkkJrujP8wbp0
SB1oBNP0gILpilU34z9f87oXV4x4CbUwdRQSyinh3ThCzO9x5+AprmfPP+VKjy8JBrmQmXiMX7nu
olLKcqSeyHflxqPcAR+0M4j7oKxIkgQa4oIuZcYSz2AXLU00UTgiKP6t191KdEvC2/ZknttIU4No
2f0DTPb+OIopuKkAbYGYKtPskLXaYdJU6hsq1KIYBDJ/EqPHlZJo68lBHWExzcVtiTwh0SLIOA9Z
5xkHp2JnvCHOW9+EkHY/IMiA7qf+rMEi21KT68YQrCGuwEeImzUfGExPHbvheIXO3fEztzXSYwo/
VmhC2uzNmIpKo2PLM6EU3DoyNo6OTIxrJxLvZZsBMiAB1pNqsSFRhX7S7FMrnO7pIn0Q5KjWvQzz
dT3Ew1FwUd3KIUrOkBTHpxioNzCETNFaS5mIdIfxE4tbvYHNkbz4uqS9k2w5KWUawfXKT/WwQwNp
1jTlIo0ZscECnta/c2/lzmc8W82hcALj7HP/IdxacTBH2fTQ5MCa+SikG42eDZHA7JqfJMFIT3+W
fJgraz72E0+ncCqIVqb0dnhus5t5cWlXGQFeICquyVDQsaBG/iDJWEtj5ykUuJqdIR5wymiRZ+u9
F8bGPkffemj6sTy57dyc48hmqkVwJA6a2JP4Acmsb7Ji9vGCRvGaD1y8p8oAJH+tu/rGzEr7Jvcx
gK1n5RlPfTA1dK9QU/faTjI4SeiX7erfsX1qrUU67aIeI9W6WuTsUQbpW9KZ4Q5dmCt0rlv4BgGv
QFUNoFQ8nqxnS0zVnSMjcVHUVLX/F7Of9a8uGiw0LmA+F3gg0VVk/392+6kmZXHd6RbFLxyah4ha
j0e3s2Y+O/GSLWdIgj5qReYmY4aicmtiO0+T+84xW71NeWlu/p+YtvbfxfVH9t3898UN9gUgo47D
qP0f//yvzV//Pfwulqqff/oX2O5xO9113/V0/910Kb/0f8EX/7P/53/7/s/gHS1FWZAAzvh/8mQ9
fqcfefiR/0v70N9/5d88WdZfbDBTNh1d/H7CtOEo/o3y6P5F0CqCvCWU5VroUP/oyfItR/jYUgmE
mhRv/p3yaNHESY8RCzzPAzwm1X+J8uh6//o0KaIiFiWXruUAQOdr/vPTFCce0qYeQmRlab96y2DV
6arh6uCDGGl1I2+RRO1Dh81qxXIEWKs5NeawKQbJGPM7udnaEDuH68glbIv2sVxGvMqZRjzIv5Pf
hPLa7hqODeqGCSwxcweUPa+oGWBw7P46RC7zpDvO3jEeGONxfSIMbx3E7+vqdwwNpsz+MttADwhq
NUdzkCSUxf3OsEKR6cMjDRRvTZU0KRPMX7W9x4di3ruZHgmKc9HrNgY9ROVpWiZmTvsUC/sw5lAW
GlU8OYE0uJ2lVfOgsUAd40pF123RIUrzQjVfaJeJX0STjNxa3SAxybyRTBpU0l/aUFXgdhyYtEDC
n824zUKo25jBKRq0UAKMzGfzIrVjjdvgVy3wJu6YnJW28QeahX1hpcVo1AzIFyuCIfqlJbkw4ERp
xgfBPy7MDW9RKPikg6UuwDDS1lQy/A2LoOEkAKxW7IX8Q/mreJSL+MEIHdx3iyBC3mncDkxsnKYV
zo1sdrw7XnHFD/606o8Vzupq/NVYgnaGjeSyeMcDgw/dVOPGn2tkGYaQ57Ip4O0kZbxzFvkGV3J+
qswghbmGuOMb0rgxE42p3k/oNAfmd1CLJuSAZz6KRSeCPmy+V4t2REFJcFssehLrk2LH3wciU7/o
TXhiqkNt1fOx1pm/5kYw0ILluSQmu/FIwVD5VJLB2EFBLRBPF1VL/QpcPjidBX75zFaMBBrpHjot
RuTtieySD1ahK9nNVcSt0EQc5LPEGPMX1ID4hoxseedqQQUThLt5a1WyOgnWzM+s6JsP51ehK37V
OitT7HZV2w+IwNN81eAqRBlG3RNg0w5W2/a3zDFsvDM7Rz9hg3DM/ioO/uqE2nOuZebZh2zC9Ixv
OzvLRVkM3CH+MRe1cQhthEffzd13gAjIkd2iTLpMMWv9K1dGYRxeuWaeEWNAzYwY5O+cKlGkVRax
c150z/JXAp0WNXT0PIRRa9FITadvX0BX6etOWRYlSLm8NhdVVVRpeWSqsrjYptI4NKODJN23kVoH
XG8fMbaLpy5zh4MaxumzWdTb1KtadL3Aaz/TX3l3jtqQO+Kv7CvxR+3yRQu2HX+RhWk4VxQWuO4N
Ls9sF/dRDd3qV07GGVntK6w8Vxn6FPmeINqXi/gcJdp+7BdBOlikaT4z/dLmUBAS6Gx5Vfyq2N6v
ot2FXOZARjTc9lUIk7Va1O8wt9vFM6nf1UQAfx1RVFJs/KDvrpy+wmgx/ErpqZWIdOWmBbjDRWvv
8qE/J0Nknq1fKZ6SYGT5elHoQe155TZbdPsCv9Wzm7TZncdke78ozxyMLdDUrWFO44+tccKutETf
X0vosrtEDxSzZsm4FIIYjDCEkfPsSOAj2cfZUJEd9odUr8bBpBWjtDlrIr8FWeRZoPjnmKHUmwx1
wtvC5y533J8xaP/q0Vwq1vFwEtcGglq3/dkPDNvDqDNOTPiVhTUFolZyNlRq2dtC0tvTTL53TIFP
wkhp3LdR5LBl5xAn1VBjBwS1UHf7wErzSzVBOEdRCctsX6jRxIZhTK/TkFGKrMz8nqUOTTLKXWif
Hcw1Ck65Fg9xf5OWrUXeLvbSc68XWgr3k+ynxhfwXlQyD0lC1vpkd9Inn+K1G5nXEgchTMBNRcy6
YRfvoZOr2kckaTE4b3F5JKcASfzcxL5D6rIqHwDXN/RipX3drSqXiMY2J/VDPWY3ZD/kTwEDRDw2
z05fiisvmarPwnXsJyCxcgAAKLDHjtq/4+1tu4c0Gsq3oWU9z8jW0zTEKk/FGzh+0Tdwvj7e5ib9
t5sMK9I5JFECH2joiPklYQmCjjc3a+lCZRM9wOOE0Gh0jneOZxn8Kfik9tuy6MV9A5dOreuMjNYa
JCYVnKHXhy/jlIQYK7rxNWpy/cQWxFpsjOQb6hGRszcqTv9gbo6DRuMj2l8RNXKhlXct8ejVPMmU
wvqo+3C9hPZ5XbnfMYPGwai84ka3JN4JwHY2DaujOpK3HMh1k/HGl6yYy+ChqO9q0u17Fsno7GGo
iQ9cGVkE5D6I176sS8jJeQ8By3HyW0SdYc/vFL8DfAZuBOp1T7Wu/sSfDO6zVDOHkT3oe7pGaGlw
Iqc/t4I8E0SQ9nMIiuRZ2/1TaI+ZwevJS9kjR3AeVkHn5y84BJ5GioN2BHLdG6fAAOIIGg1Y9kQI
X4zs9iYDK//aYzh60nmffjZD0lxJBTnOn8BPu13d3GWMCrR26cAc4RXTfMbgKOnQScY62E0cdoci
cKJF5p+upKzwbE2Fu8wrpTVfJdhtvtwpDu5yUD2LIRxibmcBv2gwRz6WUWwdA7/TH9iQ3swysTlI
pVeu8qZJ7we3Ce6yTiTPMgS5gaUqOtkiFyvRjM2p7NtgRZWVxL7d9SMNWXNwx3XBu2RmTn1SZCTc
COqYt24Pngbhtb5wJcTiJMWQrSMqptyVoRRzSIGR6w3FGKty63gfRBadYYVFLn4zQHRfpUZe0CXb
9WyCcp1uQkd3161jeW8eZgqWkoB2jtoi3LVmgeccMUkhOczATU++G+BWM2l828SIKzsEArGr/aK9
jAAXbIQSPz8ha03PWTM4Xw4ZnccWIe6eBThoOxnMfwoaE3HQ9pV1CbOlbSUs7PpJFRjgAeZn+ZWf
KudUdRUQnHkuXqM8lu9+nrKmiQzmwCFwdp7Vlvi5Yh9/b2rXdw2zxV2IdRSDm+rgZyXhq6PMhv2+
6cLaD4sLhWcG8BGeg53Z5N2wgIfwqrvVuAnqCr+Dk+evVuFRQgy7hlBn3R3buooAjvnZqSEqsy1D
h5S8OaT1l+HPdrRxMPHvdO/l+zxgzeMVnOn5PIRbSRXFldZ2zM9OeDdRrAXdfuW0trB1Py2L0+su
sfojP2nrPSbfc2jdqQXEaaKmV2X6ob2+Zqi23HsGuqUkOTc5YdhjfYaxBnklgbl2nuLdRulgdzeV
Ih5XwqysK+0OBmW0hfHuCyveu61SfCQnGNaxn5b+AqrIP1XrWbd1r0FSwGWOwfLG475IcPquQt7c
55m12KKrdxjDG6BfYMyKh57Z4WlOvO4uEUN1JapZrAl4uldECeZniszKvcLes+/anqXg7EXbLOni
Ayv3cEcHGfvoZtk62kV7hL3UvlVm0X/MvVVvrWkeb4LSQLhShcvrpclm6HLE8LmK+Hv4Ow6xjZ6v
NKflJZ898d5kdEPW2diwe+ayAMMRRTaOMqgzI63Oe3+WOJVyyxgvVU4enGAXCqDrWsmpKcrmfhoL
b4cK632Z/kTIMGh4B0+47999ipz4IJle8ow129rSp+Bf4xVKXz3arW+EbVukwUwP82XEaS6T3Lpl
nSN/ZF0XL3CJDAjQ2GXnoDW/RiO34Mo2HBV+5tcf4cRiKUXJugsjrqFTkI0XzwpGbk1V/Wgmovhg
gzlue7T6jTbxApusnbKVSWKRsCE62VNajZnE6uMsJ5shtoYwGSlS3rn3EO/jo9uIH4BJ/inEKU3O
LnfS4wDXbTPw3n2uY6w8tdl0ILsKp9zRCGE/pTIo+21EUPu5t7Lw0dVTfB+BUY5WHqfIshcYloIQ
0dwmbluiQ0o2pXZYTIdaCxgqVVb192GBNZF9hjmf00CF+7YM5H0HQfszVBqJKLPp4TJGkutW5V1E
CHGzwkL5pExc7G0WGWsjM/sn+ALGJkpVuPTP9vqIZUqsJrA2RxxznLO6r1/rxDYffBE4d50YXBpQ
tI070ZGIQVZ37RUu5tW8BYobDFAcwm8mI7adSWmGAHwHAdiF5XoFNCjJb8kAa8I6SSpvG3yIvEkq
AViGitYHRJ64WJuEsV+Jy/OuFDia8F93uX7pZOTQYuKDJtbg1nd24TFAUs4L3z7qkzvgh+HtFNju
U5N4C1kRKkORqWlnlnO5Hyqd3tKPy+LYs94H33U2Vl+lZ1lNTHy6bcjfiamGnB/Mw5XFp3hD3Xh0
Y7o2i6KIVTGXjES9zVZgUCVomqvOVAEdXwIyAScEHOhKukALMq87y8iT6YYpHXSeW7rZ8qTyGLqy
sAocCaw9Czi/XEwcMEzjrHvMAmnvvVu/29KxLF34hcsStVnWqeWyWHUzFewU/rK3/9/FIwqnEVn+
91k+DqWP+h8jfH/9BX+Ti7y/2OzxfeX4ROT+US7y7L+wOF/I1ahGtiT393e5SLh/kcKkQ8SjWlL5
riCJ2xRdG/3HvwnnL/wK5fm2yerAZVb9r2T4hHSXLPE/hqX5OgR+LcuRDCz8noue9PVxH+dh8x//
Zv171au0yflkk2C/8+Zh4IED/apDZ6a90aepqOgu9PMewToudCw08B4oXjFx088H95blaHIyY1ZF
aoJ/DkaO7qvFCo73ngVBVlyrZAjAFg8Wbw+2JEWt6mMFZVCz1jhnVTmeRcbRlYbWFb2ch95m7VxW
YcXdNDoA76LHzRLpOU2dnYEUfSyG6YZF8bBhCTBfTwxTg9LfpVnIpzITfwQYpzZcNi9q/k5JSJ7L
oXDPUxlvMzMej2nnH3L2toecofd/UncmS3YjWXN+IrRhHrYXuPOQcyYzNzAmWQwEZkRgfvr/u5TM
SpLJZKaFFtqwu7qqWck7BOL4cf+88IQ8kMRDpyHsJFmIbJp5ThwrKlCBW+QQHHF9Yd4Go5cbuVbe
oyN4lqfdR8Q3mJ0VEGYz3zUhEd0IqaKGpmuuttqyCqjRNQ5VClw+VNzP3aX+gKHA1Efh2GA+sh5v
ON6UtRVTRUCjKONUkW8ufEgoYnDYwZn5NWKduEdHsA8mOq8iVVKb2tqumrLnQU/dOQrKSznjLl7k
mHQQqfD+sAsCbETbbtbne2T58W8abGtP7MR8dxVIJihjpRWKE87oPJkXWoXLwMkubdD2MRy/ZmOB
r8YWZf4z9X67D8MZXDNukstcswBxwkBtx0C6e4NUUdy2wttXWnY4xvNHQla0/bY15VM+1k921Bcv
jXYNSgB4CtN69Fz7VyWjYOv37qEDm3mY5tXaN7a1XxYW8126EFBx6GBoTZB9imU0NO0OBAw2krhU
y7Jti/ZHIeWwcxbjZb6LDWQK0yQquTtzUwLy7bj5gYIreolXol+aMexG09Rvu+kWDJC0Anqe/sNT
cKEhm2qCVO+yFqyOR/3oZgya8TLNXMlzdokS78i+rFL2Nrh16fmsgPMQRcqw5lRlAVnSoEyBcEZ2
7Bvgx0zN334x8zMISC/z2kC1JtdHBRtMmHSYk0y52N1Xmrb9FIN9FMI9sxldk4HHP5Nx+uArUi9W
6N0jFet8mTJAjmpGMzFhqWcVmBl81e62c1j2L8IZTplNG6IdiEuEMXRXTQa7Whsj2crtJUaRgNfl
UVDa5aBG81ZbR3/Nrvk6r7eS0MOBLQizdbnJrDS9ApV1+W6z0aqrcgVCHD5QREUH+JARg2tcMJxc
YhcQQ2MWwBLz8+pq4Vy5kyhQG/xNkXIdIktjXIbGSnRPyMmqffV7ScG68jnq52z5gxp0GNYSJW7R
aKvKHM5YMbqbnP3fdT6LPRi46hkjwkcdfmOc2tDyG13tKiQ4bymPyXboDzRsRUnlEtUl32Psx8V/
X9E/IARXLfDS6qfQyrsh4MDImPJz6MhrI+HFyz6Au+Y0z76P2dfFnN4sOLpbJo1RX2bh2ZdWySBh
PYVxLOfc47M7w7FjR32gUTAhKFHtQS3tA6Obtua9h2Os9SX32Gq2S3bw5anrsxbG0J0j3ONxzlNv
3OlAXekWuatkwXCq9WvbeeLZlMLkCwMmHSbotsLrciC8026Z/clBVI69zzuwY7qS+0Gzt7YjmDos
VzHdeJo1tARaV5fEc7uPtpzpOdfNq4k1aD96HVNukz4OLhfMYcwpXwmrq2xM60RScKL3fX3wZteP
dcfUnDXzzxwbx+voUKuOIcduAD3V7Yjx3n0dLBlux5VmTFa68NThJG8Cq+HU0tEvb/EWfPBwE9BX
qJ8s2vFcYS0JmycbCdeLqncNM/G1937XGIcSOQfqRN662EVF9KMYPLGrqvJ7jPxg64HETDJO/m1j
ad7LHINM5iI1mplaExooS420YidOcaEge3zl+jycW4twsMNc+rU65nszowWDB5nOLsraLleknevA
+pWTLeND01VQ600siaN3rFH4N3oALi5E+xgBwcOIKpLB7N9wZiyHSKMTirrw9gqi4pZsTzzTH0jS
S/2CjPaaszhe2Wm6uDmhTvb7MvIOGLi/DKuYDowV8TLWwUWq24DedAKHgUSGYZYkSwtEv2YGqEzM
szLHMNG1cbe2K51IZ2nkcR+S4xlG0z24BCkZPaGVh3nAqtk1dexOCMkBT+utX/p2LDrKaf7+MjAQ
7seQVFMEufyAibfc6Xs1CNG/nhTPwqQbELtdhgyLZ7oYCeTuO8IDbQh+0YbHHGyyBmhUa68N79UI
Ibq2lmSdexU3A3DQO7fCTsOPTjvFOc2Kz6pRoOLCvTtNxZ5IF52X3Z1yxsVCfBSD4V+pLj+B5qN4
04Bvrlrfin0sQ8Sfc6L1ugAHTFm9AiSy9T39iRvPiDn+1y3iDtx8XpYdaZF3zDbTph5pfm5D+hCC
iZfUfFycAs6P4zbxpBZW3TNZwtqwzlx8IW+ZjFs1y36rqeXrPF4zudUW5bXD4qI3lDglccxE9E+w
uumXY025W6LL0Pmx+uN7SmZSVEN6Nu5FOnlhXqtyMK9pee/DonqnqMWDHPqnOkNd+vsL9qgnAlD4
l8YxOyFTHpvZI+VQuEUszeiwUgr9QM2M7NNDrlrJSpsRZtPbTREHxJ4f2WfA3GzUsTD0J9ZQEruY
z/jGTde/v1S0j+falwe7hPqcW1vzHpFz1pFCrwoeIFlHRNYfdoWdLAjb58munpWL+KRQdSnbXRmW
ihdT7tCez2a5ZrRq+ns6Nv0dvkg0JwtqW8vIjS50yqwF4I8nfywfUXRqrfcgMKnGcqeX1sR8BCIB
CszS792FMdKp2q8wpc5CvKw86Sr0RroPRPYXAsgZ6LzPyzxtJT/hZKqvAX/NzNOA/SFytBPYBmbM
6YjROYk6Y4t9D/F23mc+tvQgdd6cRb2xDiQ061JoPBYB3bgz85h41Wh7YPDFR2eSh1f+PdlAhqb2
XtrBeaO8cSqKp+UaLCxGVCdpBqeA0fLmbx7j/mbSbvXiGrjS6Cn3zlmniSEvEKumwXmEdxpuOAVB
6k3OxCLANU64D4BEkGh4U0M77rNuHeK+Knf24nTnqY3krSk4KR1c/JgL/W/Wo4mSPYGWxXkGRfkl
KbpIaCOBihrRJrBiIioXUC5mfSPIsLN75v4iP8EwhaVGG6XoU+Tyvi6fAjs6dyn9KUH+PdcSNbzJ
qPfyDOzgIMLVYB/vyTj2FcZjcac+kVG8Tk7+M2+RAOvgHHnV+xq4V1v7uOW8eSv54hAAZb3l6yLW
6AeHOgVbyHN13WE1AbM7gBxjgD4SrSRXW4GV5Di9kTCAcgA5Gff92TD5k+fcpWfZYs8iA34yzYlO
zqBeTijrVx8K9cW9/+JQlaMtO3qz1T9itssjR8k51OVyAcPf83l7yux2ecLlvCZ1qmAP+3LaoEKq
Z6xLMcF+7x+l1Jt4HiBjXarJbB///tJF5VeZj48Gxr+bgkfMpUUte5c9xZPMugbinCZ4S2T9uNif
KlvtXxkcwVhZXfpgT4nBKY4Pt5FXnrrNOffBhtg2N0IBbvBSWM7KfBCWe9InVCrNdXNwiAQ+KaeS
5zYf3/iuzg9ma6d7xLQ8tnpcpCKY4JhahgH1gLdDw9p4zKf7WsJnJfP3L2u8q4+1yaIQ22B74kCp
VABUAn4ETbS05HA+xHMh3iyI7xcMabAs6PFjXfIlq1rHFb7RGEACp5py466jYwqIwMY0VjBJWXGd
q/7THMnZShPrb8+Suy5Zd6s754qPYJ63YrdgUN8RWVPXas12Ew7O2LfRObBVPINZ+FKTR6kc21tU
+R/NqgUn7ZWS2lsplmOV3UHSFcABmF405gTzfCqU+9xUUU7QhyesP9GfBVCt43CfYccbcTuPDVdh
/v0od8wyAGQEEVi9LGwxpUp6v8hjeYf2l0vVnC2MxObQPmChD7c2+UW4UXQb8yUnB/zocTKwqEmv
XORSarjqInGq6YE7yzdb73td00DtFU2HZDK7nY6IO0xNlYTjIra6wA0UdcshzNPPSXA7obyOmxbL
PJJe1X7JGuaDDB5HaizFNuPKKWFcbDzD++1EeriWGP8SXD57uEp4QFO6Y4z5j+vUH7Uuf2AF3yKl
L++LBZDDm4Bs119jZ8zMWWhws2RpJBwOreVhHnf5pFGiwNjEZqkd6uepjvPr6ygpv1PVb9s78mZf
uex5bO3Xj1Glv91SPyD24PVay+d2ci4Z11YKppa3eVII+qbLeWnVelNE6wN1wOzOlfsLngWfl278
AZQw7gxmgEWGe/5cWAQyz0jcNfwl6dniIYYLHoPXBMSP52vhjBc+3CAr5TuYGELEztErRHWiGuMP
ex2W8o54YAVHvWPRXyT5QvxyJb50UMN76ohIhwT6Sbctx57Rf/eNymNwec8uM7fFnpNU5p0E5OoL
85WluKvgSvXifmz2MPomPhJ2mwjjH8/1uS6scDZmzAhxkAt5hR1cxMJs+2RZoyUJMMli44gtPp8b
2yi4so/OZbK9Mc6n9AciC090+qDtKPjwLLrwSljnuQfRb8m+nVQc84XaaOkJwMOZF9c9Tx5PFSdq
pS9dEDTvjJoTlfEe2cYho3HGHv2dO9JpLLLy4Dv9q+3k4Rl7OvZvXkF+X/1Z5zVO5jmY71/bVykA
BMOTGy59BPqjmQgk+UOzRftGTZn702IHRBm7SzMZT5M5pAwyIU8CykCTOvKp6Qp4foAhNY+kOBJK
QV0qwS6dWB3KaDqK7fwDTiHOrWJsdjhgjL1wnR9Rv8tIC536MPyE3z6dHJfaiEZTjNOQaoxT4SJh
a1JeMsNuP/aPMiySfPCgEjjcPnA/4LRl385r3PQ7eBtZAuqIhkLoCrRGL3qbidHdTkP+KsybHDJz
S+Brwh4rGWV7D7HFOrVyMeMCAZjOBv0p23LdC5C/8YQFmh9TiduIihq6eGZNr8t3a70+dDPP67Eb
eqYLCsW55Z1BONA9UVa3EJrU/T+zfJKfLo9cMktCsHogg0qUAIzPVrzhGj9FuvJ5aL+0ns1+ueMB
tQQ48ou0Zmq00LkyI9/LeiUV0hnLls6edAjFs/XdeIk3ue1BjbbYYxUtdr3gUB+r+U/ZWf84RAri
DEkjpnUsPE3iVwfx95iH5s/MNG/aR6jw+tokrddgxqLxzl6ZBktwrTsaKCg+01SNSek81lZ4c5nI
MVxRZND1JZoNXnOvpikgHShZUABf0IK98OAjdqvQT/gy12zr5z/a80BrzJimHVkcPeEVSdviFhia
/DEbeLuaDB1FuBzEmZYNhbglHRJlJPaj9H9SxkiReprH7CDrfTSmF44DesKIK4/T/KlY1m5F692g
IGGP9ccE0h/fEXIIvMv0Zw1ySxYNGQaCzqRxiI5N+KGy5XkOTEpaJVD88lIpG0qygxjA8JASbq+4
8PNeuET0kya7q9++ubWakSdRAa7T699qlXNi5OKTjOeU5O5R5AHmejrzuNC86FLfxx3WRgx32sFT
a07IR9m47UMJnzjM+LCs2Ejxwm7axrDiQAumJPyeu0wEXAFyKif4LIEDjCv//qBfWPksvrmf5vRr
4ighy1A/UP8R0jiA0YVBo+D+RHB31OmOa+M7OaKA9m//pQFdkihT2Iwnj+PodIcmQg6LMBawdX9c
vT67YqvguSrG1/KDmtKUVM5lYCYuOsFXEKX2GFFJjMMHR7lQr2LGM5HyPCbymH3BrdgRBXSSmV4x
Xl/3t6vTr6zxPvLZmDeNIIgRtXcvSJh45FRy9nsbZeYjsEo2NV7+0ldFzrcSXtfavDPM/WMJXqUC
VEqs0pHoIc/Fopp+q47Z0+hufjo6wEyGed9aFWs6HhBsn8kHRS5J2lWfIqM8YtuXiADDg2AC2Th1
T+tuZLjnei7Pk8YQbYmJpUide5RTVsQV/agmxEtQrvIpAZh6rNqmOV44RqtjNRtblEwIDkGZEmBE
gKptqmiLLtxaTDc8l8pDJLEi9D1xaRYs1WFGo+NeDQQn4ks+FMeOZRbZbVaNJVgqh8/t92SvPFBC
CcKlBKJE3h8KbSP942wM+tQDYnCq8f5ziBZwBsVqHTmidCYGnZX9heQd1B9Nw6uz0MOwflqO/ZmG
4L3swUaFmsUNR/92Fu2T0djpIfCG3wEOg92SjUccGLiijS8TysbBuHtnFkKjG3O8eo3b7Er3OlHh
dXL9LW5+Nt/T/DYb7ltaVs91xVNaBLNISEUVMQ6gqBL7CiZKjNDpwh0Or9hNwHYr24wn6pTjtZ1v
A+SFbQ20Ni07IMXlI+u4BwWaFwRs/SZ7zjRMGkz8BlaUyumjbdhWAKE0NOVu5orZR9mYBM5dsx34
2aOPwG2IWUO6S8a1ujhW8EmaOulV9DlK1unFQIltf4eGrtZFMTh6egr2do+bMyVE1fbdc9fRM6S7
VFEv5bxQ62Y8S45bYGHTDxExzbmcuCPyae9FbwIz6wavE+cyyoGwpq/U4XhqwV+r8IdvjiRubfuF
ddiTMuwnw2seahLIXAmG+2t/UZXzaHSePkRpfjD5FkREPgLffIOMw6N0SS+8j0Qh6JMgwwhWB19/
4b/4DZJHWUzPY8TT9W/rh+ifPW7s3ITQ4uQU8ByBSLEELUpmRB4rMrZMmmpb82AD3VxNHwt/M8Zq
TuQQXO8V3nOEz/O51SAOKhuicJWNJ8sOcMUGnCeFK42rP5aXurRq1se4NAY6fwHEF/SJ2ewuHT9N
0Bbsg5cNj9huHzHj6iTX+tau19CLRT3UsVEuKQyG8Jqb+XAiiIIIg3V/llUaC+dXAAbugq60r9wu
P8IoOlm16vYhropN27IiICFIc/TB1TSpTgZ3xCl8LyUeE5WmDyHNgpcGz4IrKhpYWFltcKcCBtZy
V+FIJJljIzyjAA5s9jdI3hNtleZNWBQeDPWjtSrKxrmI6Lx8G/KCJhITaXbxCaZgwsSc0r2yFxo3
fkEUlL66MVlJJKXYMIKsNje64ltXAspPZAmpyjmpqTj2dYQqCFMctIB/1CjZRYW9ykZOwle38eHK
bVh6u5vR7h9qRWVhxdqJlFRJ4QXSDxqkGQzXdqA30y/RpvjjctcMdL/3uLixujuEw/TZROtynrhL
R2ZbP1FDyMZj2nYdXaMTJbTaYxcvDerr1xQuo+E+Yc5Lhp6FxKxTf8Nmg9YdybJoKrl/hjmcXahN
Lunbhu9D4R+UdrliUUxTWZQPzvyra0ux4KCicuXox0EtcMHN9EcEkM0sSluVLqKEdQOFXNb4mtv6
t2Rwu9DJsqNn/hiCEd5qbjFbh5JQrubgZSpVIjT8CjgbF8aGZTCOwOpZsZHi/oudaMeCNiiw4GaT
M/uMCNAEWCTPwjbP9KUaPvAPfWM5hN5YrNQ7to3YEyn7Y7k1Zb+uOyVFR54iDx08GEI112Wunlvc
5u9AoAjRDjRMtmNzszXk9a7J1VZ6ZrRn+cY1BjXsBeR/oglqQQATRwCElJ4Gfrtha4HPlPO5H1Od
KLyxQvbRI/fW69wvn6UDC8uyPsZC+Vurrk7ZQiNMSAVj0vcRN5v6YbHFL6PhXTbwv9dB/sFdkmps
/miUuWWHKad7uOJyzcMORa2Lad2yQPJhk4OKeZ+kN7nuXmlpuKv5QXGQhvGDj1UUPpg19HTsaNto
Oqir9V5UKXo5N5NIdbFu0wmSTnNDPOfTCPNK2/WFvF2QZP7LgDdhY8/yAeM6XtBwQAGuJy4e3tOg
/S9CyMlAjmdm7mVkro8tq4iN1fExNQ2QZkN2T/NvsDibGzyf/0ymfWJ9NeENZSpBko5k+B12lD3c
PzCj4X6Dt/rZzcaTHfZfk4NCMCA8weNTdCRNl3UZs5sVPZdm51xKlwcxJIEvN7RP0mrnT+SbRN1H
YZj17muRPUKBpNpLOAo6Xd0daADPkpat5rPfpk8Sdv6G3Yl3UwVApIzFXVisb4DKabET95dxrgk4
Rd16dhkjNpQG33HivfFsZDUlcxypXOWObGJCTDENfebOdKWPcL7+/W8opPN1UP2X0Rfi8O/fFLCY
gX3qMEa2Cm7mfTAquTuM7voPRiTvlMum2qeDw/117sWTykYYcDiioG6szr4mzUvw6twzxe3mFaER
Hnp+bBqGIx2aw7OY9ficpuJg05BQKvEKirq/1usWQ6y9w4FBH0gGq+2AidjHGTl+5I11onSZUdAp
84eohJJpUMETr5NtIz7x7ZwxULFGzu19NNFpIkYUTyebicPdbx56zA5upeE3ulP2EFKiVBv2AxBp
ccENdO0bmmerwLy05EgvdMp99+tEWwA9icE0bemMtPeAqHZEKbLEZqFcr76KQYcehqDkmKeuOir5
LqCWbxFqrg21T/Cf8FVCavSUwwE5tvDqAESNEfQ33Ir+I92vbzmOpFsD9/RJC05Qtj3uONsvfsUe
izcBEYN9EW9F/81O8GjUfsYJ+5XTqoyjrSBIByWbIq9uq6vMxlhK8rdYuMQV5fCidfHDYEsTrkXJ
K4ManefLr05zc/fa6m3pth5ZN1BWGGrnCSuppHDMTvv0mLfmKadvqWnBOmKdjvNIZXuvGZBiaZu0
BqhdNVmr/Z3RaTY0Tk08RPJ3yB8YHpxm2I3m+GSMjNBZOwbcGutY92fP0ahWAA8Bbr+2LfRuS7h4
R6G1hNHwllvDRGbaHQ+sVDFHtBmwkKleHxXIYgSSm+tPtPcuS77PzeEH1b/PHTbgPVu2a6qi/ACj
kehcO3GpLsdT+hPHFMXpsKQ2S7/WJN0lkKTIeQ0crNLtCPAtfxETARSO2ztKCivQ2FPEIKZh5y7h
K1HDl8LryUUHFG3WI/tMYLpPMuQ1N6aWrYFdFIlbOuVlrV02CoPRXMTqeXEYgApU8sI9NX2YgwAT
E/rRrhIsgY02MXTzc8y68rlm8hwD42OslvowrubDXJnsrf2FAZL4BAKXx2RU3mDdcscsZwKGQAaL
wHhn+8/w1lKGBBQ26ejc21Q1WIiOUw0xzZSQl3Jv3zL2A1YdKSymwljMSCQVIFE8bTSbihx0g6h/
yWhg+4p6Rq1qrDOkUImhDr2HiUOKUu8sia2CtiqPXDreb2faYwakSN2y8m1794ClyEYbGzj9fcy3
koCs3ob6b2K0+CfM2d8GhaUvf3/REPT2RUUNlFBUejSSTVfTAboe8/GEn//I9V+jwzLelg7r5Eh8
kbTKaUGmqs0u1dXXXwWg5G9BUwrr4Fs3Ky+e6uEHBgIcnqO7GyKQOAQEwCsV371F01PJsE/TdeHu
tCyG60RFpkAF6aPlgSXYzhSq3bq6GrjL2HD01ITqoU/arzwQuSz2w6LfL8W4CZmUoZNdl7GPXqYx
/RMsPtVi/COUpPpESSIvkcG37vr7TcjUu/rcMHz5mrxVunYgRWn4oyabPZVeQU4bRkumfuTLDxhb
0+k9O9nVQshOaG/FPm+43CIiPiP5+rzWFaW3fbUzYTltmxxfTweRDhynT14L6Om+o0hzs6iBkxLV
uJi5KBC1YTisO3vLMYwi5KEJzGy4Crf5Ml3zcyBoisWm+xU10dPqzgayQf8yUW6UzIP4MFoP+waU
cF7WrTGmv3lp821TGCHAyikOAY1uXFg7L9KcXLRB14z5n9BO6eXimS+Go2m9E+HCjkvFW6BoJxH+
VHBB825alS+FH6DUDw3Ne5QWINBvDG7TMUzWx7wuD5MKfqz2D8uV3wTP+VO2NHuAwkP1UdEtyFkf
sBYgI0/77az0Faaxu3HHpsKQX7ETVR8h65BIoow9ZNn0A3pkR40yBLnMwaO+Eh5bon8GxrmNKdVD
J7P3IvgKIZCjD/pfI/2XOykBYLrGjlNyxdtN4Mj3t5BU9gsWFzoVLzUAsm5V+2KZrtjZP1ID5VbB
utuUngKYtfKX3iRcJJT0TJWLlxjl9NWg02wa/YB9Ha+CwmBQg353iB2wDcBMZFcrbYkFCjq/vdYu
DBDStKZSV3HP6LSIqEwIh6LRiWYpS02wPElhHGyyKJsR5rEMu3c/evPpWgZqKwYbMWuk0kaaMpky
8Vpm2X4ITDt2zMC/k8COGNrOVeB9lGt4LrXcoO/HtTkQwzLOslufmym83hdCYLI2GISp42EUSgZD
fRLn/EgLCbfVCgmmOR3sSGwzgSm+pEWZYrT3rebOM0xIz08bpqLzXLBhZhOW014ymf1xSclquCH5
xWCiqYrwhzHrWzRfytLX29VEFB1D4zU3sZk1811cWXL+wTk6ArvGggv02hlYxM1XOuRY7VtwNC3n
V28/0w917a32ApyMC+RDyO+fOWpvlRjNycttCxAZmGtuNj6hbKmOZSDhWa4AuoGH7ZvBYveH7hnl
/JvDMsWQdPfbZEaKb6M8BtIqSEyVny21Gq2TRsmScOuNB/RNHil8rR0W3JvQ9t5XTbtc+9MxUyeO
yBPFqUNiaoRmYgfmtbzvMxvds9FiwtamxWhsHjREUJag7jEa/F0BqWpj1mmc5+PDmHePU5C9mbaL
esxixp2MRLfVk92TdwsENl9gmhRKPxF2Ke4eF7Xhk86iCFyL6qmSUtwaaK6Ilz7cQxZ4aAf81fj0
cOOP+a1fybmvA0D/0p0VENGUBlGtzrTGnNm71K8DP81+EV1OGY21HaxwOM0et6e5C4ejNuUzRz6b
IOW/1024nhyqCHJJtwFk/u/KkfZO9u4bR0R3gnPJbAT+NSCaxntSXmFuUwdebe5by0mYrwOrDXem
NpbFc2VXh5ZNMK9uhybr1pTQs6Ec5p2ouJBSgvWtgCcwdq1WUrVdzX0lAZMAygd0RzrWO9Ou7b3A
+hJrfZz9D4ie4uDMU3NyFkziCs4YyanuTftATtvRKt76zPyCokLVvcYyF5ojZoRAy4PphK+N6BL4
PhJoZs9nviDkhJOY7pLZsmMbXkWy9CmUrUjd3PmfprLcF9pvWYj6K7wWllfW7PvJHEFnC0OkXA/7
ZL6a176f5S1iubHY+XM582RJpc0+ExfbUEyYFJoHLE/9njfL/g7dsY6B8j9GwqsvhInxrKkHOCf+
mdCENBXqgs6RvTq5a2xmcKuFXl3CP9oSMae/vT5NuMovJQsJpEV5TFdq4gPXIIQ3vLKqNh6HHOpW
o6aDOa0+bj2KU73cesTSf+wcXhXgCd9UqnDErPaB/tT+CvUU2FsOTqh/gfwynJVgOGxZuefFXB3w
+WBzJIuE+NBaO79Yy8tU51wMfFgoyKzmxCXbrelYqwO+d0QN9SkfXSrDWhNXgBuRVXSwMNV/ciqw
gSUSE1zk95yFv8jdUUbN8IQ8/+KZ494F4+uOlBtXEoAewchrl/U7Csp2eCOYmQTGF9M6TjyQWFq/
KR8ZiZzFfe5XBGj982iu35nhv48rhrYSZn3zbHj4CnAJeLc5Q1hd2HYEcqB/IIJ5XLsicTJxHLqP
ycHAVwTgcNMgeIadvf/rTp2la25Y0tJAJsufXW4dXUtT8wk8vhmXKilD+x+7Xb1t0wbl1rdoMPSq
MTuOxRgvJLsvQd9ziNwDiDPESACEkHZ7bD02+wQv4IPncKDu4XfQ65WrP0vRMpFm1cnsHQx4uYcn
qDsYcij3vufBpTXVTEHDd1suwYH8bb3xM2JAGj/Dm5fzhbMoee2dRfwQ4/gBqGk7g4R+DnK5bcpI
0iUouHp7KcqHlbPi52LdBE74qOsmiMkdtMcm4P1kX1DSdf+CP40Z0m9/AxGlaXNoY0PddZeeR2hO
5fz/E1f9Vf5SjW7+9P8zhOEvWOFfQsP/T+CGiIqZ/5P5/vrzd7b874t0/tv/9b/b8O3/hF7o+hjm
bdMzg/BfaoP7H9PCTG+6uHdDy/4X2mD7/wkp0oHM4YUcVJbzb5GObf2HawU8B5/nhRfStfN/48LH
af+/Nn4RCEWH9G3b41QiL0AW4H904UtibfNarHqH+bs7cZsQlN/NTGeNnz0H2fTQRMlaFNm58tpH
vPzTkx8uAtsvXwLfomtH0WLTmvvAs5dT5N/Zo7QOBoXAjmi5ce9iXmXjtDBHcS7QvdjuxL2ogoJY
8wy21DyrJXPAdk/0rLsDVz5CRwkBnHwPqd3fTqtER9DYxwMZPE5FjrbSDN+koY3nHPuELd/L8sc6
L81zkZP7mdEV9sVao3WllXcJp6FkjUgZjb2UPA7nY5rWWJFnNBoUTZr8Onr6VpuFp9Bm+sh3yo4r
DNax1WbeVrJPfAGJhwMbRTQzwuIL0CK8502YDfnHVYZj/RkZ1blzc3iSyJIH1+LeGdjvaXbQeg4P
tRf8stefjCTzzvEjLv/FQVO9EKN75BvrCIHKPA8aQkgKfWlJiz+rZswRYeKiwjOgLe+kuq5g8/rE
mLvhQtr+sTX24SSdRCz2u0HZSKnmgwmWYBG1HfvcuB6JVTYVOPW7jRtxEFul4E+xpidBWm3f1flF
OJjH83S6z9g4kVK6gOru6mllPc8F80kx0pcCzsg/hn7zrjsbBFAUbkKRqdiyBpFgDS2OFR/UZHAV
qMI6vUE5SJMSi+deCXh8C9NyJgexCzLx6Cv2bdQv/pkZ1mKWJTgw66VJWFmwxCyItEv1AxvfDxFi
7GIRK3XzXYv6kxC12KYlyEe93Nm/M3V+Ac6xWKvWTPz1wI5ZffOyPIRW5r5ZvfhNJiE9SMC3vTOw
ZhbtsCt7dldO6XIRMmxw3UQ1ts79Q8iCA5SYaVFTfCck43khBI0Xqg8+4J2E8HjSJ9o+n9A2g7Mx
GBZXHy6XA50HwJDlLrzj9qoAZ26TOXAKiBcYun5h3UdhCLcFaKVdkts85GpeP4yyVsXDrweCt1jn
xR5OrS8jwvndsu3YbmBR7JdbMQ4vTa2t3eRYn50bZnAgKBxO7Qj9FjyZjDob+cwJbyxMPwDmkzk8
LT5zj2UGEaRNAqzZ6B/mJVvfliC4YKaDC6t1ewvX4Fk40rnQ7ydotqucbaYX+6AqZhCCFmZsY317
aL3xEWdLvOq5vRgEY7WnTso07BPgc+xWOWQWP2JEqK3gmE/eNcXH8zKEqkJcs/Zd4Jhc4Vfrv4g6
kyVXkSyIfhFmzMNWIKE5pZxfbrB8QzIPAQQBfH0f1aZ7UdbVZl31UomIG9fdj18yyNV+XhpcE8d9
38yPTHGyd+ZJ3+RUrJ5tPtINrP+wN/vyANk5NkwKrPsVamM/49yYmU+3BDH37IKY+nA6bqmC8UJF
GCQiuoe2NqXByScdzCWVPguX7/nVYov00Du8wmh2DiHSq185Rz3oBILErOK2RyWWbdkcZqTfq+Nh
PVZeewJOnu8Z6cBh2TI/MrNQRJ0Oh2ms5V6rpx3ns3FzByzQemNpEX0f3OXTsbwulkGdqVFSrAmO
DS3tUq7yj0iX9ABgkdKVof8gcojbVD3xMACHO+sVm2tezsdS/K7Qp2mf4I6Nvu7libkHuSep1wKj
7sLpiu0SP5fZHatD7zbueU2pq8cteaP1Fapb77CAbbyRiob0iY/0jImjx5FroJb5WCTyxI0w2Gxb
//Hake4+85lkXUYHNC+cVe18T6jTbG3CsH4Fddow7xOngYVoOqn2umYmdwyPNYsH38LP3d8GUxoo
ApiGuYHjNOckgCnW7fHAmM8tlPK+tcxzqRczpifPi7ugyC5eUIb24H1ZcOi5h1nWLausFzI/+YFW
AAsrtXr2RzVcdFGAR+tqzFRy8a4Bm6GuW5ynnihSWBgovrZxQiwxT//9t//+MhCzZjr3ydektbnH
Mr0Zu754GhDH0t7yLz2xZ5aDhnpPxDN12EGcOl1LiwAbaW8qLlDlgxdPcM/kJkNe/wP2c0mpb461
BGZzCCGM8PTj1DIgJ9IW75bb2Vfp2WZP0QsIk3NXjNfWvFuBlx+KHG5ara+oKkmqduSORwpaAw89
YTkbOe7EyqqHyONBC2fi/DtLLldrNrdm3/7L18HetRPkTu4voV30cW8LPSwecGbSOJy4SOukUEMf
JYCXJ+9mu22OLeMI54AP5E7XqUllT0A17kvna2cj9Q9QXKCF2qcRuQUgY3CcHJwOz4NBh9n0yldI
2+AjnCNKPI5W1z78ifRg6kF1AnSoRetCH0Wee7xF0vfVaWJWxVlEUoGegMU8s/37xH6w8P+yVKg5
H/gWca+iQBluuve98YlsPM7O2Q2FU/623aHlUm6X9PL+qVhB6ZTBD4n6GMvyTU+/h2XHte+yNssT
2g+lG7VxlZX7x1ot1n+wKDVZEqBmaTpplKa0j9CGPf9MkG3dmv3znHSfjvTpt7OGfFs0M1CRzu7C
tAC4a2Xshl37SZvkF+vW7MFv6Rh+cDgwyj2APqSmHfFJJW1kDBxyDSimolwJ6JSXVOso29JPk/K+
TfIlmwa+32Zo9GBnds6Rl16HrSTA/6i3Sbz07e92XJZdUlpI2N5jS0+QLQLb+j5r+uvC/RKIhLvj
jS42Yn1YvH3vpjnspLBzpyFHeUVzWAD+H8jJdtDr59VusnCwu6tOjR/1WjQ4jXABN2NvvuYWu/Sg
cSVZb+e352QBvcPmSeuNN7xx8Uw0bjNn+rjV67+znbwaDb8yT0eJpxuOsFJ7hf0TRCTT8QN4atyA
js5DPUUKyfMsBhErQlxR7HUo8yapyeNLOx71QvovYCczgKkdKTOdjmCQ9uQtNgvbKyvAQ51Rkhy8
Nqv1lStB8sN8vPuTF9ucSfmluL59GdxpkHuxs9fEYU5kV/SeWajlk8HmvVAHiOEevpoV0y3bLGl3
Nj4Wa40pMfrIKrYJqsZJwyZiEdAeXQCvqFkfpNa6ndc02KCskfXIpPZZcZN4fYiD9snFtnw6qVI6
ecw3ANYVNuwEuZZ0JRZH/QIkYQhdbwUgpGZcZm5Yjt6+MVlJ1i3qlQg9pIdKeQ/1IEeSH88wefbo
oflmcrB38B1GmSMWosGMppExXPXc2oAtbTYTr6yOpCqE+l/OjCURVo0G5CLttx26JTTVUAKNaSqS
gn7zrn6TR+MZHYdsazjlCc/1b3Bxn/4D85qJSDfMvwE9hPwhWTYXy3vx+EBatiLHwfim5JZ1O/Nl
U5FPSRLj07KTNHab5MXJxr/AMQz6xJt3dkyvurrx5/8L/PeRa6+AU9KHoBkST7PDZFga5jZdfpYC
unGn+1A9GnhDnYRinEiIG4E7g6MpjbCws12Qogi77DIz/YCd6cMBfhavc/GcGoAA/HnbzOzzRADQ
RcvbW93XZ88GN1gpM4DPDVh7JjizkZb1TtTtyfbxARf9+DSX8Kt1m4UFjX2QLQnAsUpmQrqv7M6D
7tur/RPIMohMLSuqgPK4rJ7Yc3sOwxuXBKKjNJZ/erIA01K7d+Ltv7xHiqPwSISxVb9CgNp1foa5
nDRPbPcb30FCKubqT59h/Us68wt56ODoXXIsq/o02wwchs5GHfsVtAXqg/usD84a8BjW0zCJhJb6
sR585vQ8XCw17xOYH4dlMOIc2YoKdvKZ8LFwO5X/5oEUXgXKZMJZU83q1ObURY8w7iMBPg+zI1s6
l0OWL93yQZMgSp5CAKxl5aG8/5S61UeQyZfIT9znAsjN1vEI42S5QJaecLuX4dihqSQ+ydzgswuM
PoRg0Bxk46u9n/n2pSmtGCQ4BpI1wB2lOwsf5HioK5wiec0LodKesoK1csmcaMjKBBOKEQB8/UUN
k2Kzmn7QMrhpWLltxdr+GRic4lYww41yuhtZMfFHJFqYUDNKFcJvJKAXFHxeCRhRouC3o4I2dDT6
56KiafgpqrdAkYAejOCTtmmerAWQKN0uL+U0UTA8zAUGHfzbOmOcL/ydpPMtIjTXRBXhzs204pRb
xO8gl1FbKXJZEOnYmGHTtnFkrqaL1LqzKu8baBkOm8etClV/R7Tkpg16FQ9z9WaAvqVfZNkSKvF3
Xdgxre3ggc+hBAoWrryZtp7Vvw9m/UVL6SVLwTMk6asFEH2X+RhAfO8v7V7e20wmMS4WeuREu5wy
r55DtmPBcZCm9XJx9Bkyy6je7JkzJ7W0jVIz+/16+HDc1jlWOQ5NIoTs7twj5DPnw+VgQDvaQtHg
bYIFDKgLvxR2xuYFBjc2E4PwjtRjjdeyvnBr7kaW+tbiuBgDJYISdlIzWYJdMKR/IGQ4TNgOG9aR
xWO7Otnzw7GUd/z4K/GctS2HI322W7lyuslh5eqF1Z0MgwHBrdJUvOStiAuq6XzoRJuCLzUpq6ze
rRjbtqLKWHfPxQfCUBfO03xQSzmEUC565BpnLwWJEr7RlDbymQAlcnBvfLBKly+NQWViTK3betIo
wo2Hxh6eTRCJ+8F6MtZhvyBTb2ubGnlYMxzZ/mFKtUPmZgVC5bo13elf3RXk8wJ+N1ZbtDvf51ii
egGYTiXzHe1jMuoaM+HoJkFKkvVcu8YpwS4yiKzfU6u2A8g+7/oWNc4vlTzXLH/rhkIPOxsU1CWM
9UC/GOnB/xrF78KdnK3s5T8baSFa6QsXIynO/tErpRENzFYiC0oVKhYmas4UjYpXyX9fs8ezP2UD
O++CEbifxc6th4OQrheahgPmuMM+ls6PTfCsfpAHFTuUic4CiZEib3/SoKbrPIXqBKqRhTiR07lK
mz1cOmDy+cUM8KWINx6BPCIrocXr2fbkeqPW9h0x5COD6PhSiMTYDpn+D1f0j+tgztTASWxph8S7
lKYoGiliTld55oGJGc6YKO2jbKsrwQv71ozHufCqG0Wj7dHw3N9l0J7MpWgvSDCUkuG+HAzvDUci
tHGpnm1X1HtUrRB1b5m6s5MWa+RXgsosLKOaZ2+TdJHHEXrJRjfN7lDlKzJj57zjq3c+smCCTQdt
sLWqX+lVwkQ4L6X3PrjKj4cFn+JYmVs8JstpLeyfpvHIEAy2cZ7s6n3y+/KWVPmT10Ix1dO23SL8
/Zg+2g8aNU26k/KPNcAWF8zhBVFl9vuYbp51O/h1vtUBPW3WMw7Z9Cg6Y35S69HVSX6UKOA3sYgX
UP07yg/6Pdon2OeV20Evq61mTcZ2rq056mzmPlss1r4DGx9Xj0v8QAc0yldLyqYv8YrSqUya+m8t
U6yZnvbkJf6PrmN5aB9ukCL3k1ikpbNtDIXlxau6kNmvzN7xgrzrDd7J2pqCiM7sv4XXFy9rp1+M
8fHDyNmM0UiH4zzINwF56Oq5KCAESZ+7ouAuPyrjc7G6PRuFXVJzfBmBJ0ODGr+LrlMERMv9Q7z8
05JX3WeaiFNXWgfN5saRu+we8pbebpPsVQglwdq3ItAjrbCBwyy8qIeZmzSJHLxn4174dnqiK/sa
aFxxa1+U92Zy3lFSjagzAwwb9iMYUM93CVRzIwqPIsTFP7HG3KVWYsZYR/jzrdgVJM16iNNnb6Gz
x6is+2KByM5XHR6YxOzQbCvrfbBt/8QtK9i4E9ihorO1syDaTRnjch0U3DP6f7QFEdlqeaQKEVqr
qLe2TXnpamoeZ3xtn/TAjUvTR+teC6LVtrlPW7BLLdcAPvWWoXExotREW1rgXDyVcA5y6YirZzyM
Jf1g7Q34ryH3927fdGRq3QQK5NwFFEWZGDp76189o1oqL0f8N4ovpfUfzEhvvompnmtch5uCM043
REF8zAWd8fiHJrL7m6rO2ZLsWEI9QMTynRy6yDw4eCgZpmucYhuTvPXsyIYTiyVFiQwxOt8MvKGl
XPc6tUSCHE7ykImjzao7ova3p9ffLc2COyrZ/6pltBn8hj80JZCKDTTzQ7Hio1VCuw4WDUdW98p9
Z3ldaqqpkzI4cM3CDp2twQ4XR/BoB8Sm0Yn56sB+BMnNhEK/Qn8yrPo5WIYvIostDO6NI514Uetf
HFE7s9YPqaTlq9Zey1F9pqDYV3vbMgXQl3luZxzIbfPLqm2cFChhxmTdfS60rqe9wikhvZ3vLcCe
OYw/Kj7+1nRttUGFgci6rzOeuKo4G9of0/ultT4UBvc669VZn9x4njSSKtTmtdrIIFyR2OFgUsK+
+xMtIgHjZt6Ye7OkGoCgAr0iS/pTBfOp1+o/DfPdhpjZHQZtzspGfGYa7g26ZfyWS4XiKBjnhV2t
7WE+ynP2y2FV5T9AUNaHyGd09rVOcTPT31I/umUgtb4Gc/4tr4vPlczjI9Kkea9gKG50p2EH9Phz
eA3gD9nSwLUM5Q9IQ3IRvG0Fh1ZSuwdllD+8zjFUW84dD/YBqy1s8rX4nc6QEM36VPfFbyCH14zl
OK+M4C+EnR0pjH9DYkeJ4Boc6Oy8apX/rr2ay73F7b0kgIxFJM3ww+Eqzb8d6YakOSDileLSDXuN
jO9U5/XbbNtPulzSJ6cN9G1P6mhDkUs0gS4OXVufGJTSH1t0LB3zhECQy4/EQ7RJ1fCZpXxrkvo7
0NlxKT5am0BM6PBhLWlwnLP2Bv8ES0jNJ98UKT91l1ynauRNzO5Otsl+7PlggpWywIA6F5JxxUnN
enHyct3Y+qw4WSIU7RPA6cjQsvSZK6d2X3Dt7ZmKWWdU3fBUqzYAvmxiwOFRhjXdGQfRMsU5DuAC
skrrqX0gdYuJviVEzSiTVXvWYI4+IsvfPO7ecViMMVx6Jw8lHx5fd6Zn28K4gsYeWYlNy5IREI6h
GyJiVH74QL1kT8ZUj0TnNEx+pQjNltStI4LsRdGsQAagFJGm2gvG4Plc1oYi9IOtXlFAHuUPRO8k
sTwqD9bgUlYvoidMo43Yc+bG+wGZ3V9ht9wsUIIR4ah/oymT2DMLLhGymLbVoFwKMKYp7IKXImvX
mB6PQ0bsaWtjh4WAUC2HfvFe/cbiApWNfG1W1lvCc1n06ZN+4d8lWL02glsY1X0kz7t4Mf2w9zN1
G2k9DpeyoK6w0344+a/sH8rDWnji0LVlwESLtC7SNj3mNd6zxU8RGFYwipaxkkSvbDxBWG6zNjd2
QVN31DpTnxBk3a0wzfbYs5KfxAibMs+/utW0n4LGIQBeQFmxp4CejRc+isu86viuHfTvyl531fIj
lVkexSAf2JeUipM0m3buoD1VrTudDfurL1m75YuPp4gvGexMV9niTvaaFEZAuNpX4xZH/MUSeKz7
JKPQsS5rnr+COzzKO8VZ/k7gqztWFYIA8wwWQZzstbe8mIqoaA8Yelsgex2JBV18fYGJ6PY3asIX
dtwbsgLtXgjX3BKttqK1Nu/U7S0HU9e7U/DI+jAR/NZJ+5bdK/D4ZtvrS8BZCog7m9270gpKRSDw
DEV9TgcyMoaqo5kfqiZ9e0ZtynBH6CxTCuioyazvgjr/ZGV+6tKUAqos+wbNAtHQMw4dL2TmCXor
Pn2eMIyivEJ06W3XXv6qcxblcC9s4d/gdJahPkx4KanNVc42yMHR5RQG7fvefQJoiQWgaW9d+Zo1
+OVTCv5iXbPhf/ZEvmtuPRNLtMUJ22bVIjJpRGvs5K2E0LRhAYz5a8ToyX92XKyGEmJ2QdABp6rE
4As2I0tQLrHQJ4W+cwZs6oVLPEspZiz7Q/cxnNo9M/xQV99681HmBqWlj9yc7iACFjfdSCEz07QQ
LrACufqUtIM74Eq82rJ4aoSzVRRd0R+UXebK/jIDyByi1n+Eo6Z7ba509C6r+W6N8ggq9dSUwNkL
G1duOvYXCmXBA/ujcwKqv2cjrcJZosd1dlKGwDmdfUfx6MYaZ/5AOam4gKUXr5dfi2/qr7VVv4PV
jDSz6b5l95kVun0qEwgW1tgc57l7I9m3HFEuD6vVmztdEuZIWTQd2k7hRzSdp4Tl7tYeo3yq1Nke
vqrgt+wJv1ULqpzSuhffvBvVXbVUQ65duq/rhMQvZYGsCVibl0mHf1zvfnMeiS3vae69+MZaQU57
aPU3WzpX+uSHA1/rHQ3cwCjR3Bi0dKiHmxQx9pwL45S7lR37NjIbixgiU483VeWwTWxL7lhAVYzI
XPtyp/fafNQlDGGG9Hjl1RhTSI8duOlv48IHXwlHR2qyfsEN6vcOrT6Ru3TJbaSxJcz8iWL0udgG
XBxwK7J3mdgD0AKUxLoeePtBJTdQX8Genqzov5xbq0nyEAw1t5UCAIfeIEmW7Znr32Y0VP5UcZs7
B4WMe26OR2fWvq2gaV4BToW0jaqDzpsF/1D1VDVsayryCUVPX2ol1zI2dezTgnI1GlLydD+aBcRr
pzJx6pULFsxhxg7OzzStyRKNNHdG3ThQYgvMOpzTdOG5UsSEitnY9gyjoNH54M2ZBiuXOL7bg7Pn
E+fH3hVzIf+5UJUt6yEQzY17G1tIE1BjVOgOzoy1XzxGyN44Jo8sy+g/XkQmE3SeTWhU0jzbN+B8
6y3AfvdE+h4P2lxcs7S+uQKROV9cxOmfvJCcrSlXgRxc78Yh++itMEZKUNmbQMnhQWQjkWJNZuyM
YjxQk8n6sGhXCA28v6bJ7OOZ1LEY1jpWUt6Je+EK89x3VuMmT5DCkZPuO9/KvlOwJFFevwqznGPp
NgirFsEaAfOAdPVI0PzBGWCd5uZQqI0k4yk+D5NhXaFaSwonOpMlaqFFrk0XVV9Y595IVnIwI+mY
VnX7gdf+SlqHW/Dwyawa0IkFL3kKaDjoIrYEFjb+doBZPAKFGIf64HBEP3bOMYfV9G2O7alGg4y0
JggOpAlMmrKDic2Wrj/l0OtCUv39U+JyA3O7o61fbM+uttL3Xm2HzjCzwY5fLleDetRISgzSfoU0
tC4YHvrs2RXFX4j5eVj6no4x8I+WDvmhq0FmrAML5dlLoVcoMW2kW/xV3Xx/vF4IsimuRfxv5HHI
1QwhwfzVa5td6rOOLz33nFTOJ1HDzaogAFepsy305cuz7TfTmBwC4dlXy2LQHuSBYeEHz63cNe4F
iGoWjmvd7QTRFKDECUccx+lAtT1iDTzZfjsAUFP9njaMc52TBl0MZE4ymluvQ93UjDWkZlHSK2ct
0cC3tQgoBPOad/NBSCNbUISZmf/lFljF/42LGSNv25lPRnpzzCCSMFavGYJppa9vrtn88rUAottq
vNkYIyCKZBF61kfqPRIlmo5Nbb4vMpVhm+hW9GqUVEXqi75JDZsCkkfetWzzWCOOUwh8E8pTSK1/
IB7xvXBz86RWQ35Y3XuzCI8Uau4fhKIR5L+/HU3trV3IN3uFZ5+nwWZGsvB7V8TIHplCCFF9Bk+t
86ImDwrOfiRT3yd44ALmKxeWhFRngCioDYwr2Sx+mko14YhjITJdW92HsZpOCVAd1k8YI9cyfR9H
7zmoh+DWBEhwwmL6grmmQB9hZ6EZL2BE2TNyDudWS7xTwwgVmCMbAwaX0jHTUFuqn4Q5+KZZ4qxT
tbItgmTeaG324eWgbnDliwk91TbVm8sIQzSv5iAYt5QS15Aniu6oQSRzNe80Uzq/5ZECYThqzjOi
D5/ZwAQGSQb6MEl8g3OYLb/9JYDh5Vw1/dnJImp/f1Rh7lJqu/erxjWn4t3MKZ9J8gsnikPvoIcb
6v8a5wVTAHY/4+Q3pR07ovSRx+xLnY8CZg+ZQs2wSdHTWCXy3D5oCxqhnctyl1OgteEfZd7KBTi3
Kv5aTuUd04eqTu2meXTlhDCSOuuhM7LhUNa8tWhYsSHHG9Zb0ng+gp28+Bp3QjwA1h0UikEtXZjX
ff/c9su71OT3hIFjz/WjBqQ27qxhfRXcGY7Kr5bIWSYzrNCvNSIup6LIDkM2pRfqwykL1IhCNkDy
4Ni4Z+ow0qxOd8qpCrIQSR2twWsm3WVLzeKnlYpmj0tXuzm5cdfr4JohPxx7dLBNPRT3bm6rl6Y2
MeQCFRqmqHMeSqrR7haVJ7dMMUYphox4HEYi+EI7GXS3szeJ+S1Qe0w+e80bHeeYf5kWRExG7Hon
RsoClrxi72LygpU5dkpWPWELtyBq0yJaBrY0vcZupfT+8FMQ6wHZccEkfCrXuafqNqBixdDKvSoh
iy1JdWwVV5LRePY895/SAuuUddM/pw/CWlcyolz1mpqOtdegS7bLlMfeLORJSBASxnLGh/zPqOVE
3Rk3UApao3YuE1qh8SMv8+6/D7If2LWCLNxWTrPc+hJ6WS3aKtrlljnczYwoSkZye++WGNK9VW9i
XzKj96qz3v77274tkeVoroh6zbcuppqcSzZnJKSzbL+yF3L9B9Qhq+IpaQ61Jbx7NfArJRevV5N3
InUgDn1TyaMTdCdf5h/J+jCveb46Tbz0ooUYwqNq/q4WxVWB0UAAQD2mZe3tSnv9EtBQMffgUElx
SqErrb+Dzhl2a+6yUFp5o2NtkXFJw/fJHPuoKd9SKb2/ZqpN5FNy7dlnjxBLrpWNKIhHjkLFdWnC
OGgpFVG+w0o6W5NtB/8rZDEahJOsycyxXURhY5dnBtolKcnoQUccTgN1EueprXj2jX1T8G+iSCb2
E9gH6RjLQveuUGHBkCaoLJSvBQ+Yg3GBK8ydIOBR07tu5zYPklMBq45/QbnL+gmOrG+qY2D7LOgd
A3+EZ24NbWy2c5eLUKnu5tEMcW08ohNFzb1w0FeOD4oIpAbsRzZcEzNFmUI1GfgwhnwMue3pRxrV
7m3Xye1/ScjFTIwnD4Je798nlz0DHaJUurXmv4r08dV17BOGd4CYUnYXGAWH1s6+5afUx+5QP/z7
iXeWk/WXeni5U/nMcCR2hB/LB7jtrkzIduAMl6PKuzsk4/qwEIbkj8Tih1baIyAfPfRHrvONM+q0
9xbzFXBKs6P7peW8L/0P8KRXY+vNVndzp6HDc+PpTyLB/9T6yMIEL4FNyJPrGNlzaXsvj8MhT8rk
y+4CKDpOea7pohWK239O4CQcPK06W3VDEsRJ5hip9JYTS7v+/y8JbVr9BGW1WniBsPpY+DrL/OwR
KdzRW4WXnDCeMuaUu6eBr0mz0bSM9NUWmbrOWCTw6C9wXFqs1vmgDbFL/gqCfUZZt+VuyNtMN5Az
W5/WwHutmtdKlW8iBwNneUtBHIvrFbrBxoJVfOsoLigCE7Ppg67mZ0Z2yQtrP43dya7RwJrEt66B
bixX8YQRTB6mfnxu6pGFS4XCbWpcm2xp42PibVmzVrIb9qFE12h6MblMZUe/dttdkjU/ljk+1biL
YiPxdg51ibu5Sp6ZTs2JcHKDxMWa4ytd2vti+O8aT9xBOSz46S/CH+5X5K3ZR5GtpbcjItqv78xS
vhhi/kUyt3xJ7W44L0315GtMhb6cEXi93EQxjXTLu2R4HSBwebfJ0GiQTQinPnyzTqAnqLddDPAC
o1rVNPAfWX117r1hJ0RE1GjwCE1Q5CtSQG2Sf9ZsIFVrwrisHNY1qfG7mp3uwpca6xaLiDolheh3
AUG8JKAuxuEewus1gy0fWfbdwtZ8aHR37/RUA3CPJP46OTuiLTd4C/j2CsPg/k12qf01AITbYtng
PqP8G16z02wxaSQ5fIcBukDpIqzCzQeSYxJrMfPvqVz8ezZZLwXdir3rN2ELZwxpwTP5ocSPh9P2
xIXmj6Ak7VyX1gzEpy8jQSj32INwjtLKG7YJ5I7t3CiN5DjrAE2mZFrnjFyBk12wutdHu7Zuo8oH
imOQzXhKXIoXuNJMpU0DSsl+gLBMhZR86R2C04U+LrhgzH+WL8cwlS3MG2e243ymT3HCiLLJkS/E
NJ9Ws3kRJmrv7JSQlMw00tw6+W5NblyDZuz1weFOZqOgptpCSqik4gfKEBrBfB7djGeyPM9W+RYw
jSK+Tfs1Cb4flqoVUxo7F+ldx/7mmf0X4v2JrMtDQ9lyxzZQBgNLQwPkwAblkWA3DPul8bZj635x
5P+GS7ueCgWtSsyxiY33eRlZX7biLAzBL6u4JXL46A3bjmbP+Yd/G/Ncaf/hzUYz+LqddX5d4mVx
5c+s2EZwk910k6tFjd8sl8GvDhm1OHf6GhwqbH5PWbJNy0aQZVy+8OzaIVl1b2+4LVsN+uAXLUWD
FuPVmQMq4Nc2vQfWGpbOQsSqw1pSFZIO+FHvD3gQu5OzVO8EADF9+pP3BpCa75XS2w8xF7wczVIH
gy3wZRQjr7TKo/qAnoniyJiXkiAd45mhE5pkT3esjrhqocIot+7A3MoAcddsQ7x3lV8VV3dUzzS+
NXHfgtioNCi2Y84DRvXel12xOalgK29SUPQ0ODTMz8V33qdfvvshshLsZ2pNB3OBc6NPBFs1176K
lX9vUoF45pF6uJeuqdb229H+pz32pTDp/zUMpSgHSIvYGTgYzHuZw820ffs2lQkYztl/50nywyrL
X+laTmi/QjpzRLXtuZ3QCuFPJ4Aa3xOTxyg6DP7JYm8Wy/r2JjxnWi7avR1kT7axfope/uVD4jcY
IjywPKOaL3Cst1Yr7gHPNV5E7t58jrbS6cqVDbdzTQsfjzt3eYzDE8xQuBUwcfm++Njts+wlSazx
qcwX8ELaWcNTY5awoZwut2OoibhUIdT1HuE1y57qXQXjaiLwYnb63sjGF1bDvw05fBa64neCBmUH
/LAYKnETVigN9fqU6LDXiNqwWyBHOI4rV6M5118GR+F1fWzy6YzaP6ojf2mP1PXDwkUtlBpM6pyz
i9nTt1tSwR1n+QzW0AcUmloH6MNP2Wocphn4NiHQ49RRM4u7h6OBgtwNoh70vA5yB/5pzvSFJKQa
H05gqj42uaC43CjiiviXLUZ1/7QrBCbgVWBavNmIbcvZOQx2ISP6nxW7Bbw5619uTi+dxuNOjdof
5sloAYFiUfZ4goTAAqTpCVpnFxAQ/ZH6nh+MmuOetPx0FBUNh4304nZ017NjjG4oU9/F693mZ1ry
Fjw8hkbxebvuncbpNvS6r09NFmXacivpkjunvXNrAarBfkjNA3Roep7JEAwaBUEWjYzbivFmt44J
nIpUfft5ji8iA5Iw4uU0H15McxwNVhXzIc86DdmeiL4+6nf5XpXLP4TWmX/EGGwGfBKs39tYODZq
swXmsmPktYCdbhVrPNvoxgOLKgtqL/wnmT9oO73LicZxmfLAMqMb1n7gKr/RrUEAyEQ4NBcX8Km+
RuZjvZcAv15ZJ5AWK2LUnu6JDeh5hb2gCWYo9kXnpIb2CCphCXkyeibZ07BonA8TuapGkEptigPG
+hdWMskeUqU4S9Y1XYtwm2E/sJGlEN+0iz0LKkl9QZf52KlLi4U0LacPsWYUt+cT6FK9j2j3djdt
4LMnE96hIwsS6QM2X1qPQI6t26J1dnnG243DR3K95pvlWt6vnK3JbpqyBkNjNCEDRmlDe2r/UNOr
+Qenrbmjh+KDiel5LVG9HnUzWvbe2y1yyMSZ0hneLhsVlltsRkvLVAtuoV4TurU1ljhzmqRb4Y/V
Tjv1i9HF4KZfC1ocwszhitEyOwLeeflaYSoZY/O2eiSuOyQVpNi4LJnpLB3QcDFAGNWSPtaq/p9m
5Rpw2yBeOiPW0/FOgeuRm1/Y29l9+TLpcYpqS1NRJ7LTWHTVLiMCssF7N5/TBD70ShvCvpVduxGO
A6ZTekfgY18FbFOZ/Y+9M1mOG0m39KuU5bpRjckxLHIT80QyOImiNjCKlDA6Boc7pqfvL7Luom7d
smrrfS9KllYyiaGIgPs/nPMdXV3hFZyUX83bPPDyfUDi3E40A6kDEeHks0+6g2bjuY5xHp3sRp7d
YAlPvDcxwGvjrVHw5XshzdWTpTgJ6cLgy/BrhvO5UcgnpsycK81eoqz0FqXCzwDpwGPjjSy2vb3w
oksLcbblzGJEeDMx19Yprs1W+NNXkfFN7KwX6NlPs4v3OZfpj8omwq4vXwt7eJHtfMtwuK2Gqy2u
xuAGv++PcZW9h4SguBVg2valt3FTOP4z7dzJqulfIOdoa34jzwRvtg26yuMFJG99bV4Wz7G47Pkm
cCl82V1yCYQLNxtdXdsD1s2nPNvloTwt8Q0+zyNySJXrkAkPZcwEWXpwnRr5UdEzBvG7o2jBSBui
WrcdC0y7mrpD1DjbRndmMxRWfViC+mVivjhl/O2FxK0OS3zryeWJsLV1X7bPfjg/VhGz7mQYN24x
PwlXvbWBuqBLg9s1RMwXBUO5bF5bxNgdEVT7DQDqMhM/QYuMlKXY+hmZuhCZOxhZOH/uSJSQNWyR
dPTRRrGZWvl+98OE3XNYGKpcF3UIk8fYGb/ssCZYPFsXkdiHTJ5WvVXWW4E3zZ2iR8KSEAQB+PPk
RgBeYSmwDTPLpZyL8MUopwYT2pq1qMYHitcnMG0/fJ9NFt+DfRuG56WfWaU13iqc/KcpK4DJGESO
Nc1yLudDFxBaMrnOzkzxFkXum6z3HS3NobfZT8jlaBi/IiUTN90fzCsE+CDM7DQ/hjZ9kBqAn6pI
MetB4YQQcW52EBfXXX4Fm8lwJ7WwSSfEtWDEKO6Cpf6MwNBULuMcj7mmX4EGtBAx1+23SUOg8Rck
yGZdJZMPuIMCqCe/AX+7t3ZpmfOMoJAas6pgs1aXD67xbzOqxwFRxWqcyJllR7WCL0o7ux98i+G9
/cEGBhoUPmjvWY6ocfOMce1UxTvkpdXGl8mdO83uvd30x7SEzB5V1k6p8WPy8fSGiPxUz1a1qKaa
ChVT19xh09VVdSTw7NJp5tLpuHD7ZRyyc3Ff88eH0Kd0GNGYMhNJEX5diD/ZEAAf8c7wHUQI9A0D
8+n2vyQDlWP/JcCwUOC5N2Vfn78iJ+B6nsSPaXB+hQ5IU2Xadxpo7mkEkz6V7W6ckUl0BZ88wtU1
GnVgaiJFc5u028gnE67KEFSwY2YSHGuIrT3tAUw2AyDN6U7plEaHZkyfTCmplxJWU66Bcl36vyYA
oQA5vKNB5NQDltpPXfmOOJqzef4a0uqn8TOE2n0GhbYAJHU1mnJl7qxjKpdrUpdq3ZXipUuaTZrg
H0SBBYYq5kHuUIsHJKLytRpRKKzDrHgviEfdDQGRoq3w9lpzmlZV+4rKkIGeZAjbT3RgQDE/zAQ3
rGqhl7L4hDczILZnr4fgz8OkgYiKco/TcCyCeK0zZ7MM0AKDlJhSw2ZyJTQ77LzZNF2lj+OCFTpr
lzNxdlQ61i8fydC60c5prMfkkFooHpu0eVOD6PaOTWuS7loTttsEPjI1SXB2G2ntfBu3Qkyy25pn
3aLKWQcEXm2o/b41BJuu9IhbyhQ0zwHcgiADbgfIxGVetJePhDnIsyeDU9QBfoMacBi7IEA6YrHR
vQkyGQrv0GGUuNAR0eJLJ9DyBJj3t/FkcWBGcfRUqsHCMYFqZAbHlBk3QTgw9Jv46E+SFZVoSLRB
+DUl38abtaJxkRfM2fQAZvsG4PEf7TA/2cnt8ClR/cU0Onn8gNUNCRgdKmQc+pyO7yBjEkTPElNP
LRGDTaToEKDI2BXowpef5Y96rt9LL/zKIjZ+8WvdsCqJyDLAw8BtvzTkWfDc44NMz5Hl/yBWmCbZ
o/bTzOa6Sv0MJonc1813bcfXPMmzr95dfks5PMkHlCMNlTcJF5o3tR0bsBZJd4d8+6sVcl3QMNwm
QFLZzaZuEDc6UjwylOJjmWNYeIg9hTPeDR66KLqfOEUfzkG70QKqDSNxBNlQMxr8RBZAjlwOyHP4
+tAczesSACXKdTZmcmKdPQCIwp847zqblwO6ZeMnIaslw6leMnyBO+jvOipFkkkZhmf1prBFAACC
UNvUZevPkEGtxuqpcerhgPSYcKGo58tHfNdY2fvAQZzdIWGqAj6i6KaWWQBEjctvJpCvxYAQ13cG
bhArFsC0hnAd+uRFm7lbZwNAcNdFhuimrJQs0roKNmNrRGlEZaQAnXLzHQa93LjtO/cTzIcGGbqr
FCWqY+7ABAaokJCn45Sii7MAfNhNyrpcqPWyWJpvMrgdc0mrSW/sCDGTU4oVrgLM1eQYrhLhXm13
+CYH8R5qkmlEIuC+Fc4KDXm57du7oOvu8tD56ftwe8OW8QUr02tA/OhZyfTVW36kPNxjSbTNTKLr
YfaYfAye9VpD2+P1rLvUHrmS1R6cy7hJSl6/Cd1fOKwV9HlzXELzq8GFtZ+5egLKoZWcKSfJ+yrL
6M4e4nYTdZs+V/UpeUkl+gB6KthcM7GpOIkR6Ea/yZ949CpJMG21HHPtci57HpHWwUdgq/4RMdLO
gmXU3054iUWDTCJUXl5R7tykuPq6r1GVOXI7DudeqycBU+TQQuenH+VQzFDph5ZNADrgpdIq4Sm+
WL2ibaIC6kL9rG5hBjpkApPndYIYX1FlwPtS2V2rwE7Pzm2NKelFIcBditEeTpNGhTeWo94olPkb
j6FkY4cfwRwHD46ELKdpPEEZ8YGJd1lzHJEkjtc2/uV48Eqqwb8Pff1Y/Rwt56vTMSYpzswgsj5R
Dd5PniB9qEUbYnn6y47miuqqeglzv9ujNT+nOd+KXADvZZbvAyEPAagr6k7HJKSu+cDQmQMtjfg+
a1SZrpvx8rjm1mVuWAR7hJ00jKAAk/g/7ISaIBHpu02XnFrTdOjsayPdoyHN5HGA62lKvmlFxQK2
aOmIFGZv3DzI9VWXooq3h41Dp1u0UpA/6nxqcjtWDEWQBJpNHiG1mccbr6omR8gHjOrcloL4W92R
58HWUDOycLC2Hf3tMdwLDvtVWlGYmCT+5qbitwGUvmvG+0y13/oUvxJEx4Od8kAkISVWiBUPjl66
aZfmNe6IhyG8fMveIkFpEX4PfXjgHaQgTenfF8s11B7PQDzZ97E7ku0KHKT3K7Pjn7ydb2DbYoHU
OUX62HB2npvQvVY5t6RJgPSzUUm3Q44YLiEVF9cteSWhi7wu/FCjjNlIRwd7oedbdIX+O8AN1hrs
I3NMRmqwfKgKZJ4cko3r3J7giC+lOxMn+FLM6BFzB+RQlRJ+JwDhU7a2QJQIvKXavBNzDcnQxcXh
Ovq5z5iK+gUvgeYBWSX1HVyGZTH+ll0S7R2ybt5WbM2VwD7lyecu9yb26RbDVMY4Rab5kbiy+BCQ
RYVUuexdHut4KA4pURXYkX6kXaKPndvwcbS8K6tCsxAaOtKR0RogeH71Mxsog5zIJc+m09T01xi7
y6aUuBYyPOlLoZdjCZo2mF08emk6bq2gTNZuSPTtOMz3S0mNatEMTl9micl3SmuqNpA2SMhBQi18
dog1DZbZjMx3KpcdfvEMqBO3Ep82wKuMoVv5mNifqmBQk/ROvjVl8T0yAelOszceOlbfgDqLGV8Q
TpKGIdPOayrnOYChMFVdda8ou1q0u8e2SpAu1PQbLYJkoKAuHF9n5ouhS+x1qPIxfxDcXKU7ILXd
0WmS37cEzWePYs5anqte2s/yje3NdGWcW2zJmuHwKZadcGv/GbD6TauRZL9CjAhN/kK8OCYwDXQ3
VtbDSOrTkegDLq6xgbCtwVAaN293FGbMyPqtgwTgxWAEeUij6eo4qU1+ZmlOpSh/uQ0hAH2GsqAX
8ATjkjU+WidciwBEnm4iDMdTB6IyH8Za3RiKKcTTTH4AK3DxaZHdCmHMDUhamEZ1LouJDwnj/LqL
kvAhioEldLAhkqzPrsJwPxgsLnuTs/9mSMxcPzTdIU7nL6voy1NYWOu+Dv3ntgpW2ExArCPOVlkD
PNNFpeIZYgJ70R6TaFh2Uwz8gZVUCZS3WC2p7xySnK3cYMCYjj3dcBbM9m5W5pIQ3c5qEBM68tDp
7Kuo2o49uX8NIxNvii0UN+QmlDaXEct2cPpTRLq8zL3PyZ4P0mAQajLX3ZPvTC2Vxu6ztOxsmywY
rxHxMItlZnZoCEtd2b7Sj+E8obLsOgHHgoIWxRz7+2jcLohmV9zRhHP3T7iEKUZSPVwEg43VZJVI
Kz2EBkRFW5tRdZuIrvSau5IIv+jBaJCCKqd+dbDh4jyzt9E8f2Qm5opG1tpVSKhmqHGQs3ZV1Twb
TT2sFvHZWxTTUmIHHTwAVOM3JooH0JE3hzWUjFZO9ca25va2xEn39tFi9nHq8ujAwgZr6Xg7DBzJ
gIy7w6kbuZtzl3hK9wWsio/ZGY0ISWvTZRznaj1M9J0sZlYZvDBii2mTfWjpVpgPz8APaYobOzov
Y08MtH8jfmPasJaUc60CCFGFj8QJ0ke5ODpj54GGksCDZWbFgFmk67i4WmLdVlI775xU9S7zW1Dc
xFapcIJ+NT/1niPOjZsdUjHdtkzRVdFD7t3eeU2GN9dCW5y4I+YTqQ7Z+OVwn+oDDFk6MgxejXcm
B8g7SZrwjUEQEEuXEU2EYpDxFfoJGXwObU3NjyebIR3yLtYerwicswNGd1yBBbXqknvHeLAZbsrh
1GhLbjlogr5lXhv1zwB9Px3UAysTn/2EnFAzMtHEtsYgntYtYZaTlA1ql11ZFzcX3gBYEpEu6SSs
yi3Ueggzih3z+Ytt4W6WkCi5LAp2y6xM2DPdMY0pCa1yXpieT9u+JwZymMpdYEawJL3cWiwBqa26
dTS3wykvZ5ij6FDmoH7rx7Q6+Mr9bpesnx3m0h3aSdwm8lxaUG57UQ0biBNo9RMyJUJmGzzh/cpz
8ZSVSfjh1cnWyot+75Kex9zctoE1juooNfdqOLFRzix/eJrq6qr1U7f4xedIplPvcq+3no2IGKdw
nQ43gEq3yqx2R4o7MdGRo/fsu5wT9RHdAYZWTRQfJjhd7tnAqZWt/fnsY93fj53FomuSKcQU5pJ2
N/p3mcmttfENszIxfviMn4F0ZCOm+JB8BprSlaPAhndSvCZxP78wIzTH2unx+c9oVD38qgxwSQC2
XPoeunRSdwPRny0StNAY+/ljnBFg08zoStLF2sbN4H+jO3x2MiiJTmA/xQbFZ8sigBJG3BlM6/RZ
fGNyPnHcE1W5dStneiqj9DP+K0g0uh98lm1urOqtIdNl1wmbnQQP6r61UId5OHKOOYOc4vZ2DSSQ
raKRIFACB9DbtTNumgHufllkeFtp1IDrW0xmporhJnp7BzHxsyoALyDd03Ztv0YDAnp12x5DCrnX
wtzXdSQB9iT11gqbHxzx6o4h701pfUjHzmObqxi/GZb8l1DI/nnKaOiWIax2tGM3XYJgBLkE8x6h
QbOpwCbCoL6xje2ieh7CHHKo5Tx5lajYpZesmlqnPmvAZwfahiDyphcq2Ico+SVgShzrvicyWZET
w61J5Pztny1m785Dw3h0MvqHeF4eJKSVTV1DlBiXtGVRCnAXrsjz6GFJhqxvxGBvGxMO5xnR9bYI
C9ZFEVGwok8fBo3OSEagkgm1s05tkjGFH/XL5JldMPUAfnOIeaA9k25xVxZioHWc5YQ9peKlbJtL
mJfhlXEFc3DsvllTgXyIYXL0/PNBqiO26LxpK+GirEN295eiGn6BR5x4TE42AOdT62XUVxlRYCPx
MQk4u5VVpRernHAsZfR7qaVy7G/W66DH7o52r95ksSaFZ2hfxsJPTmwUNy6bp5OLM9i78UoKoLCM
ZNmR9wtj+gJYpEUiW8gYsc0gf4oKm1kTIbrvwmRntY6L6gLSJcOgiPFr8WjsKTxOCTxPFEaKKiFI
1pSVm8qY5dw3750bjx+WApZ88ywDnDjFHa2OHghaUUWcb6bahh+JvOl+Yag7EVKtJ987+u24Knnk
Tpj1rjxx1Z4Ek9ckmsyD3VPrtePYrzJt1K6eGWKBt6el7dSj0cQeDBk2kMGB1ec7PjplYVG829ly
ISUzaezkAk7JungCk+Ycy695Ev7VeOgFo5TSbKBmYJRUYNOBGliyWrRs8UJOIm7Fsd0Q6/WFJpC7
W6QaeWqHP2z+1TGMzRTJnn6DpiYJuRXQXx5pn33GLP4egsm+SCY6TJZ9sLSmty4eo5Uo+x/whWmA
7JDxJeuvv/5Wrabt3NvsR9ukp2kPPnw9/GAOXG7KmxzSNsLGA8RjbTqfPLzuC//i9F050VNO6zx3
GDgEGzTIy2TBkAeTD1bPgAUqz9Bw05EX0mBu7qOC3VDEjEQWtxyAHBM9si+MYhUrDjezWA7SGynV
DOSqzMcOBf6WM2fV6+KYO1m1c/rvXMr50WUh8dBRgEjXf0uaLaJDF1Xl3D0E7fjhCYZSHbOcJNH8
edQB8JmRvSe1Qo+sIdai2v2J3+1YmMaGstjHe+NG57avp7eslhyCvXnhB7f3feDJfUy+1nmc39no
T6exup1psKZL+JjP1o0ShSccZLjxjwWnAfd0BWaIlDREeB3+OossXzi6u8zetFntbMscLGcm1b2t
4CHY9k/0eZjyVfCDXDkIPw5XBqpLs0/Vl0BdHCCTak2svrXhBKggOAeI/lajq6qtfOxII3sh7eVl
aSFEsClWZzhhp7YUwWmx0m+W6cpzxn8BTe5xBZtCvqrQOwe+ZscVOudeWfHTmEgeEZghrBvNJQwV
JIOWPB/fcs+gd/rnmkNe+zH0z4yGlmVVGWTDpSup2SSz/lROHq4FNrds9T5kTGEW+TDJ+x4nnw1E
oghvx4we8TIX3X00uJSjiBs3IijuPOlPd4PJfhXEuxBP0CUUjt3PUfMCELvKuzmrKUGIXORRFZyE
xEVu2pt1N5CEZ1DcVXekLmGdKiI8616VHn3U0OyF0zu07NalYbrZOriFK9E794XEeSxk5q+HREj4
rwXP6chrLT3/cbYnefXKbI+wmaIwHL60UwDM7bv6GbaR2LNxsA7LCFRvGvCASyajIFsrkLaoc0aE
wUORJ8dIliEJvKikclS8x4YMapA92U8/UglGLf07XpCUmj5IjonloEmMi0sQf1kkvpBK6es705n/
+gX3wlpMkzyJwQ3PilHuwe3cC8erd9LAUSMeLGhVSgDSsrq3nG23NcKEwP5FDJkxdyrfupiSP/mJ
EKdw9ZelyK9lTIlv+IfWkVcj8GJS3yK6CufGPpdei7RR0YSFCdD/kOnQC+7uemCS2VYoaaI59hgZ
kh+0RG25dz5zx+93dmfs7+Rto1yvSg4nsCE49ftDqfSNWZvt4fZDC+rrZINviPVY14ZHToRvmMHe
WUTNDPhrMmeiCcHubNazcYG9Lot+dCcKzcJh+4z+sV3Psv4ZIVE3ZqwfOhEWW7eOu63bwr5jW44X
oD04sJOqnEyGtJyx6E/Oc503Nqely3TaAWMYM33j/Q8ZE5X80FTTDNoL/XFE7WZZtiYkMdJrO7hJ
PZn9OUuDrKjQJ9VmhIJZFRniBXIg3DnRvhgMot2+3Xv1zAMuN3m5RZBobYZhwoR1M0OTILevfhpk
hYfSLZA4pAvHqQ2IZzX2LAPHjHNJO+RrOXOGCrwb5+PAUvBkZ/cL1r7d5HrDKoRrthOOWPua4G6r
agFIeYn9j1/S2nd2ic7wzHAsrGUJQsKu2UFZ0Y0WFGF5UsuXdpPphaCXY8xHdN/X+OAp7YquIpOg
5Tkowa9tgsbMO96Oee22TzN0mUsKxu3Rz+UEFfMWn6Mm1AgLdqH0xvuJ259Ly5STA4783TcrFdiC
FP49O3fms23c54YDZY0DJ1kPaf7V4FQhBSuxjgvGwjVDJvsOyAYuRqNevdB9G43vYIuFeCNwmM+d
s5y95CYv68mOM3x7GYsPwz2zQqL4Ktntwl6DijZtef3r//vrv5jNnvJ6qC+z7sHqFHG6k0t748h0
FZxGPF0FKAyUddvJA9zEanB8dAIRrhOtZvo52Fj4LLGPtc15hkkkvE6fda7Pic0iJ9Wpw+iVLQb9
zjxV5nFh2eQacjrhlmKQqNPqAUd8+VD6ydvotMwv9dBfQC1dm3oeiNFyCbpYJuY6UInZ3Levmee8
ZnxdHocqfVW1mPChpgwgD0M+tPc82Pp96sP7ufyh8yS9xMN0pRNF6dpU23SYa4R084gtUYiLW2T2
pTLJK3Hr4okixn/ikBjWNW53Rpa3vZMEcETMM2p1qT4jU2N0k/lHQ/D8LTY+Z43suMxJVPbW21+i
k9ldkmL+CEXLmSwxGTvDtyqO3hIPcSbvxBM59TDTyX66qMFqthSP330zFmALCgKUjDvDuw6mq8pF
/NC0xUKKrH9kaO6f//plMnpY+7S55z7oiT3tsQ4uG1pq0FMpvY6YGrOJvLnamQiiA8hpdiJ0pg+Q
G/SxxSa+qZT3HNmheA3FcMHGj6MrsBA4CfxvAFN2sInR8ofMDADg7dp5W+GfPeS2/s6ajYauLIFH
teuiBMPdgVTKejxyNAd19t0Ug3UO9CEudbBtmTRimybB7BZaUrwgbUbfyLVQewAbuSALt7+4Xume
Edv9CKQfISWt7oYiQOCp76SDZq4NWFgFpxK610dDJkU1rZfOQ5y/pKRL+PYXmJmfQiGXtsBw74lt
ri79URZkgjoRuFZ9G3mxdZUcR9TIJIZmD2jKkt3IZBvAtQ+BwK0Jmyf+2O1QfjRL0oJAV+/02vm1
13ST0HZ+RuXon8Uwc83p8QQwlVBqwx07TIavkTl6Jqi+FTGD5sKPxx+Vbt6ZGq/EJJ1TmMjwMEzB
U1b581fGmG2xjD7g4U2IStMZVtvOQw8Uo8c1zg+mueG1yNt7TKn4ERrfPPA5kI/uVvVGRBMNsIqm
jRM309pHNrCdnGbPRNH5Sb/EjJO78UGRU3HRLggogndYYw6+uEuDfXI/mUW9ywjTXMxYmROBLWRW
qp9LOi93oLlfKCepEtBdPiUeaSV5n/YbBqwKUFPWPlg9IMhwjuo718JE1eUlAcfIMDej0+/bCDqh
SKcj4lw6lAGJrq6nYO1BqtlwvZDJN/YRWkfEjIGyTtiN3O3UJ5c5XZZDOQB5x5UD/KQI28NsRfkF
PtJDJJudpuD5MmX4UwvABMhABbkpqDoHxnHb4AuNHpG/uVjL3rOuqOOeZTl5W5oobHVjfuqYJCAQ
w5tmSuZmSUfTXHR6Oamq/XB9QKjoDXHtOmfT1NWzVTyrROf3vdPDPHPKeUu+9m0uq14qrmg5ARHJ
vds//3Ncyh63FCkTjeBplEznVxHZkEp/jHH3NsMvCTDmNMNv3wdD2c8N0zbYGyzfYlaV0n+6ndjs
PnGNwYUif3mko6UTjo4AtGYdPMbWaJ/tEflUPLCPz5vYvXp6E8Iafezb+DTXTEcH7qJ3J57XANHS
y5x4LSUf4s02LJpzgwtjtfTZC29w8MDdMGE36okg0znxFqiYuAIIA487+TJJ3pO6yC+RhgSr45KN
xyIP0bhglgq2gogrGBLaeV5KRo3zgsTbifUbttRjx8A7HWv9j0JNzrK8iP4aVVD78khMKD/bx0bV
/maOxPiSZ3w0iu/sNq5hJLISpBhoguQ8E1y4JnA43chimnYZyuYdg0piAyQ501U8uluCDljl1HW+
d/R9X1oQYBdpuBHJ9Etl9lmOJ9cV/ZozG0V1wHdKB6cJK/+G3iZAAmm3p44xYdHxRx3b86kMF7Nx
gi7CEYL4SGWYCfIOeoo33tcqprdJcbiWQbxyFZKZpU+XiwLFJ590gbairbGF1gki5QE1/KQwUbox
ccY1DRiTvjTnWMvokzkSp1IRh6Dx6PFhfC/RbvteCOQiz8IT0+PXso+6ZxRhFA5zovfSjDToQ3Bq
CHEh8+RhnjyUYYX1CAA226fYkqm16ulEXXDIktnZtwVGHqoKZtPzlJwXqzq7MUSEDjnZWidBfXDG
uDh1hS33aHAgTCjrOIR42+ra7ERdpkfhpa9ErMMLZHy+aVHrLZTiF/KVFmA3tGy58NO9080cGvT7
bdBdKiVPFql7u9liGx3E5smO8u28ePElb0KSWcnI4wFSR7dYpqPfW8iHlrTe6cR0q0K05UWlgJ7q
8goeTz7GQ3ejzJXhzlTjhxjMLQBsjpjN8NAp0sy3OV+JF0eQyOl3yOS7nHjFqE3DFf5RXGS5nlae
Lp0DGulbtF56m8K3/RrnCqU4G+CtFL1i39yBrkjRtRCzAiKlUvZHO9yl8pbq/E1nKK96z35UePlX
dmjGHRxRobb4naLTLH/5El19RJolhLqxZyE1/pioDUpErXZJidf0bzSq7dErW2s9RGbfDsAye+xi
NWQ12ap51bETAGMyhpuxNPMxEPFBtk51tMPvDFq4QkeS1RDLspySR9vNP0t0LX2rGuYsWfEseecA
cRT3JXq+tg/voOBch5ui0Ru0e7QBfLSu4zHUvuW4Zm5ymrrk3khmnURJwmNFu5Ybii6ba/ROZPDK
q/7TFIjgo3PB2q6hp2TvmnUsN+VYqgsQZoLpKrIgGtjH11i1DoQFkoJoLg8JwfcbH8mLwMl+bBH7
oZzHS2D5AAmHREVbMjeTXZ0pjhEbP3xsYztQIcpYwDM55v+w1kg1Fay2BU/gypIQHlAqvLc6WbOm
jraFk1jrVJTztSeONorD9OpOst1kbH2Zf+c7t5vHlySFRllH7qc3w8nAmg9tMyh3jRAZ1ifCY8J+
BpVZ9uJ7U4/1aen834jUnB1QVnSFkW1/jzFGbYKK1BMiT86DDoonxlvPYYWzfc6aZoM9VR9ypzok
dmJfl15/BJZO9oFW4oizZ96FE4NGspVe7P6Zp53k9Q4dKvjp9ZQlw/fZOOjqUgcDrDeY7ViI/M23
yZ1KluPY599hkB96x4I313Z7rGko7KJs2VQ38WCJDg/feNaxWXf4vNaeTJ+KfqayYMsY6G2Agb+I
rQ5pBYIcMK/pRqPvB1LVlJQuLHzQA44SODx4PAbOSsUWYTrsLwrLebajJD/HMf/GAC2RqTq0BHZ1
9mcInJkXY6zJwcbpiRqwLe+9Ub6OSKAUJ+uqIeq+F6lHzlS5tW/Pi8W6QXjFj8GurZUvcqwe6rNz
3Whr50wEuy7bmQLpEHnoXIQArDZMM2s4qbx6QCOvWICR+S35AcAV9Ujc6Ksnkm92lkwovIiDGsia
BOa+Zf5j7VB9tLvIEbsKBi8yRQUsvVAQhP3nhuS1PSzA8DTdfvFV0TJPw6HdcdoRnzR3+8Co36Sq
6nOkuLzL3r3MQfKRdQU27sV0e0Q3b6UDNiytEggnfX03Wuwk3SyxtkYyV4rd+V6ZQO24lp7nWuN6
bPiuj9l8qhQdPj6Iy9TLb1abk7U9p/u0YrEFsYVZT2a99mGiGdnhYYF6BHcxt/01Bv72SjgIj2KV
7NKJmEFZueFWRWX4kNqCxEZ8agS2hjTyrY7YzfwsTKSvumdAoPkLSwfxxgpD1JZYMmhq1SVWHWE4
SYTadOnkKTI+kaZtdgFC9hy2Hpr3YnjGVPpZ8/zYk6fu+F7lqkM3baMkuXmnR7YpTAYxjCmwbkis
/fulAyb+139N+fn/R5LUdMGAztpff/7x8SXzGl+jVvmn/uNvv/76rePXn394geMQEvK//wpVSX81
mw/98V+/ff8h+ZNvv3r9t9WvOv2o/s2f+0ceSWz/3Q78OPDd2Pc9T8T+H38b+XN//hGJv0du7KI2
CHDMROE/5ZGEf3c9OwQEF4rYvUUr/PG3nojl7M8/XOfvwrcdNwrtMIpE6Lv/L3kkjkvaSFPNaVPf
/oGhH8REmrhB7OGSxKMd3NJKPj/QNKT9n384/4vcpBTzShDt3bp4R7J/F/r2yxSIQ1y0PyyGowZT
1JrnyopZtk/Nc9PZ+396y67/+GF/q428NjkpIn/+Iez/+Rp8x3H9MIxuuYP+7ff/6TUgV0i8GJTL
nh4L8q+If+OYvav9aNh2qq438ecwsvbrmdFPQRDsevT1Cfr9GX37UJA/X3cRijqxtVwk5HoZKV9S
VD1hhqxnshVhiZF3DDrbWXtO+DC31W/RtNlaLPNBex4aFj0fIq70TVscRMe4cwn4bZ/Uutqh43Fy
ivlF8Qu7bC8ZL4DjJ3ZhCOFTxQWCj/Cv7dYOV8+VtQQM8knzio58tNT4vvXzP79hDrE4//qh+aSG
R74tXFCL4e1D/ac3LGZJ7RczOYoi8V+W4ZxZsExK+2BrGHdN7dO+Aa4TYwqZl0WhFaXtNht5/a5A
8h0z0AMvf4AGgMcn//F/eXHE6/yPF4dsAH6VGzieK/7lxZVRFySga6I9+bkWdH6CgKltIzf7dMbo
RRDVyWm+MOXp+hP4K7m2UuvlP7+G+N+8BN4gEYVA/2Mv/peInZBvBkzQItp7jTiIcnybqhKJirLf
fFXSoaIIyu1kWyMTX//nn/xvPhnBKtnjywxKi+fmv38yipm0PRVRvPdCMvvsm1C3n94m1Pn0mx0k
g8hb/eefyCHxr293zGkQE1BErhAAqf/+E12o4N3/Iew8mhtX0ij7ixABn8CWniIpUZYqbTIklQTv
gUwAv34O3qymu+PNojvalkokkPmZe8/VnkTSF2PjQYilV7AKntDjfP/7D/ofH2poub4lQn63gMLl
//1BnjHzSS9vqQjy79L1NoWR/vY8faoGaeOU1wTOnms//PtPtf7H4RAiXeLcdPCce+Z//NhxcKtK
dAT4GYX4toTzkE/5HTKD19Dy3oc2gBuPQBrd5npM/cO//3DBMftfH65tBY7jcka6TvAfX2digbdq
RST2bgxw0ejZwdRkRgY25Wvna6ggTG0N6Nt5yDgE2+Nh6utk35pns3tNEuyyAAFAa7rPKVaITZyN
N2U1iHm6ipjm5X8P5RWdpMk+Oc1g2aIQdFmIbWLIh9sQ3IrVwXFGKrsGIEy8a0QTlWik/W6+w1rj
rQWjBVpCfZsNxjm1736JgjGsa2W7vifFER78WkwW6lRfVifpxOcEifshChmmweLHmJJZJIxCJsDi
2+yBHLUrSvqvKncmbJXoV6Zmvo7WyIi7s6FmzC17VAKESFVG4OhgGGNYFi9dyCaqkVz4Dq90PDCf
kBgLukWF6HvWewDSdk8+o1jlFVX7v39Pzv84c0IvJKXLpvr579dOl2wFWXMKTOkZJSRZtSl7zSTy
QDn5h8JWV3/w/6DE+HDN/FfZ4561+gFK9R2woCuwl3OF2c4u2CGOPsD1piLJOiK6+AcHw29D0gjr
O8QhTK4aqdltwBydgT2uJtu9R3EFckmU13//pf7nkx9yv7uhJUy0bP/x8GHAd+lU83A/N5CbyZxS
CgqA3w4PcDvv0cYlk+S4Z6GP1tjb/PtPX/7w/7cuCE2TwoMDKfD8/3ry4zrumFSEwd6tmhdREY0R
Ztem9l/aqvjwS/MS11H3/zk8OUfIWfuvH0tis2k71ErCd/7j5G4KyzGE3fHChcredkV3KRO14y9i
rs2m+GhDfeswH7KYTwE4plaznhDLHWxHbwlSvTcjbOEyTvdsCKaVM4AbZpxnlGi/lrE/6Yj0fFzN
foAiyJhWnRMswjRsxKxaEDeqcW/AxABoVZMq63v3RoCeL/JjfmLpgHQpX/rO3mQKsQOAR9zs6FRW
fTTEa5PgiaEh7dJk/0fWwp8CicqqnqqzrI0Xx/deIJfv0yH5LRTOafTSrA9a9eQh3CpSlmEoC29z
g+mm6Z78PvxOVL/vcvM7NQ4gd3aeUe6GgRNCEKWY0VGMYXzs3arbm06PKRdVA4SQPKzeZ/YaTBVK
bC2YrWtCggLfOy9VjwXd1mpJtXA19jJfM6QWtotcjEuDpeei1/nKfTvbsDQ9lzZEYqiu6VLlPDba
vy2VTIvmGflD/lFELnd4qGmWopsNO2OdmMV9Xo/mVjqfVcd/YJXNR1UbX1GmnlrNNNNTR4guEO3G
HwzxKJ5BnRJygpciacE1qPcUfntmMBMc/OJcaNRtIzFedHjFhw6JQ2Bkk5BiRcTrRroghjt1K1RD
pjAQmb6sfpsAfTcGu99CTlDk0NyObMX7Q6/4PlHufM8w7NkOMhJj+Ken8QkrhUvKFz8Ezcva6olD
ZQvyNng8Wnl/0TbIWZSav7Mqb0io9tCot1Yd3uPSBxKYjOcBGCaqMJsPI6FFTSabIJDgRY6cJ7a/
DJYwTcIRnJDJbgaK37XOjXd8HQdM1iYXNj8fFawJogXNnkm8dxyJT6tpyHGnJF0Haf+FJnXHwZys
cJ4pun4MyPpl7PrHAsTJJregGtTsOMuEP7DFjUQ58OK4NvPVKKQZ1tl3J9I3GGP4YdzqOvasERxz
1DyA/D/6HGVPMv0FfQH5g0zukZBXYwZzUzWaJSRDCLd21+zo3FXQhNcIeDyYOfYCASG9OclJIHCR
x0e8CpW3uFewTzJbY30fd/6NgzTZ9vzbzciun0km4juw/CRaZL2zNT33Jy7wpVse9wbrKoxkLLGq
oYNl5ads3Yn61QQBYbSPD6STJhLBSdoHwaGpQuRAY8SF1UevyxPDzokZMsLLRIhbpSEB4G4z13Iw
kXyRGYg9JSTiBWW4JzGu176D7ggMg9f0N5NoF+bxiJOijKhzgCydQlTaonXPbQMtjSLWu7VB05Fa
89dwUlYCVC1rJwntlV9nJyNlbJyjRyXsQOyS5UblBIfNR1qGLijDAVCQzxFkz7pxv7oYaVAv/1lS
qR0RHvu0hHJPsCjtiBf8uOyp+pbWxcytxzblbcoL3hyLQTGMifTQSB5gSk2YeInmlSd3zawBDvVU
+YOLDgGN6SqVDgMfgW8L9S//Xys5RAm6PCLKmJ5CfkXnGhY8+7VRvyUL6C1z+Pkktl3NgCFwRoUH
7vwal/qG/OEbjPm1yPmIMrO4qg4dR2TilqVFQ/D+IHvIOi3xivVE3BZmIRVjNbFwGHl+ibutpPw1
Ga40i9ct1v2hMo1bwcx9041Ju+WvATlwZdc1zdZytxaG4gBiDc2vXp98XkhfEsddWO8g+7FHzMYX
FgKeQE3BVJHz2DYOG07+roNHTqUXMHae6myHkoDoj1Tf1eTy7JrWugxps+CQ2rexbJr9TMytU003
Z+RVLCO2SQYxvGpAyqyjiOOt+ifbnKAnm0D1WvF9u7Xa6az6DdsB40jSC2KfCKUz/TrYVMgMV2GX
v7cgWdG9zShKpvJjwTeaXscszy3AQKvsngfmqSgSi4CPTdOZyaEMSNk2UvsFJuRjyUZf6uWU6vin
KOQDSYL028cFu9VhR2Gjjqisv+uQbkaPWGdspsT/PCRcTJozwH2qO/OATwnZyPSgEn9vL8GJtVIB
nvH0kTaJLKZoStiGOPce+vAWjpNhFWc3BHAbHm2mSgSKX6Hw1itJkUXxs4QGjNCPzPsyGY521j74
PlFBqUfiIKfpgLoly1CumrN4C+viUSE3A0D3YGrLutQ2sh+UEi2CNhjrUTX4W8QFz0bO6WDV6B6Q
ZcC29PAMEkxxKytr4bsXf7N8ZFxdfk5O/KdM8/aQkNplpywWDLtwoBRVn2XIA9T3iB472d0RdPDk
KAb/joVayhCXWahv3eBmj0YLBpxxMzPMsJGvjqUDVyazoShwZWq7+bSiGcdCWG7GicBgvEJByZvX
ucV1bJxF4s1dAqKZozTduRGDfJ9vc6cXBNGIDMfkfWfseOnxl4yZ+TFkHCH/XLE4CiCdNjNfYDPv
NeNz4jHhABL0wwlC8nUVYcCLjLVppJz5rnsuy/ghC/PslNv6mKmASmc50YUhvbWyeMT6yVn1A9k+
WcsRURva2s2GOmco1LXuc5hDfniSWX525/vKJM+gEe6BVSVuY9x3ZR225wl33f+tYBR/0Rq/xnoe
+WXcqr1TZv3sRgwxvEmfZqSNqeKjSBN+D895zqWJYGuBufszCHQgjQ+VYZ3weaDcmCOx88kJ5bKX
S0ITlqFK/pigAmWQ/kYO3NE65aQN6v6GbGvV+O4D4IFznPHnJYmS67DFhoHrhJwcvIVUM8UzgqUz
66/PiOHZlZ8odbJ2pLMkYVloGA0LE1ND1E1g+CvlJ68kl8Of7+t4b68NHRDFWTu3ju9sw6KuW+dR
cdBGVDwNkf3SJ767yRL2DqITR1FXJpteq9xSTkV75uTV0UDguZnd1lgVwfilWpYV2gpawAj6Dswj
luqWcbOfZbdaMbsyygYBILJ5y8JZWLC7g8YgV1WafdT3aZbqnVFNb56iZvxnuGbmXPcdZhAaw4jX
TCPwAoNOz7YPtOGdmqp8txojvUaivs/dG3pyedcXIAwSPEgu69REd84myOj95rG5z60mPrpwHfzk
ebZimw8iNg+unQI57Ke71A4ueZTCs2zZESRj/2AXIPNlFR/5pmc2FlScgog8x1LTnp1gf6ckA8Ep
6wfaJQ5zEtIJQIXekB+TAEq+FEnLKjaw94YfgsQdawLDNbx0N/8LPxxxdlnk+ywN934z3LJ2esLF
vEqd8V4xjYnC8sobBxu6H3ZtpvfaFDt091fM7Bbe7+jHCMh5mcRqx2Cl3vuZcRfX0zVzq9uikYVI
acB/NpxtBw8SaQf7QlexK8DqE0bexrXxDzhFS7klFPZy2wGa0D/2bnmNnamndM3WTu3dZiIkas/5
kckyJrxUUPixfqJexupwnahsRnKUdEY+lQ97IexxSZjAWtHa7UMPHKw3LCM3GT671E9HMXHF448G
SwuIyWsollJOcNsIvK116svut6Ob2lglrV2VSdgMsQMiwEnjbTONj0Ub4dKNz06bkr1YEuM75cGL
zifMrSmum5SY5S4a1x10XQJc31rW3JfKaIgYC/UlLmuxtfUFh+Wh63kaWQnJXUtAU6/gk4VTv6ka
92Ck3ptPY70eW+t12am5AdvllFiAEAs0SGbEloDRz4M2f7SPo86RRz9x71022x6SckxKIdI0IMJl
3p9icllAUT5KHZIrX8RfeV/Ei77mFAqYB/AS3LXVIjZHX91HxpXgQ/Y7ULl20JHucIW9mSSErUTE
pzQnu7mJ36BoLl7Hpcse3pw4UTiB0XtgK0DvwUaIWQzaOCNOTjKyylWOZxcJonmZwfr+DUZCvAo7
vliqOZZ2+qhrDDA4cHeEORwk+B/HG9wT1CMtIAA4DpALFLXX2R/PUyezXdQZLxMoDFpiRL4e/tqw
tv82xEysMlsSXBQJnK7EC/TNFr2Id2ZaRRID4A+7qY5EbzWU2M+Bi2irjOWjUMmLTk5CKsbZ3XPd
2ES4Bam11cOHjhyLTBKxa2twL4PDgAFKow4U7gismhLDxHoIjB+vKb4Noz3HhENSez0FwVIl9Zj9
Gy/+tKrl6QkxAcgaMQ1Mr9LX3i4su3WG12GlWRzR9aIa72W1IpItWQUOQSxOV6KSm/ujPaIt82qY
xfVAcWsnhBQ03AnpgJGnToqt0o7aoGx4UdH47FrBo9fYxtbrQ8KWB6wziGHtBntDuZRlGofTOjKP
SRg9itDC0gVdzUkHaqwzi/J3T7FH5W1jIMWqj17K35WttjYygiTroyqAf8lqtRP2xi4X2oDDGL6W
aASt+HVg2aiXljXELVt24qfNYIKyobs0prnLpYfnsMWnR5bfFN0P0MBYv0L8tNjJin429xZGU6jw
LIQPWm8BYMa7dkixKEjoEMgLI+RiX9IC2TP8/PNftIz48GgE1s4qxFM+GgGZX8FEXUcbFssYfari
X1WIsGG5RyyXwzY6qgQlDm09QIXkN0XRS1Jk/2hIiSvzayTOcMtBwoiiPVGL4Gc36PDtbvrL6p1i
Kh0I1k6WEYYLO1BDeSk554CG2mjeTc0XOezRIY+8DfqsDNhOIFK62fnrViRYkCvwLmBPZFN8ytHU
csxtzIm6vCyLv1Z4RGWXYUWMz2YKkAXdszOre9xyOAJFfWpQNy1m/bfRww0dFjxWdhZJ7Mlvi+FG
YvknLhcyxfTjjuCNCwgapKE8NW75l2XP3lHWCwqxnryb9j0VxhfM0X3hD8egQr6fMpokli3ZNJKG
08RPrbr4OZzlQ0Pp3rampINivV3z99qEAGDGdiCwu4F3trZoUShp20Na8bom9YPbFMth7x/mEcdb
c/ElbgUrprGvRXJ12RARWyb3uqQ/yqaDDyJh0y52uMnCPkSOILoofw2WBlT49CtJcw0zR0HZXsJy
8vyObpkcC8tgFxX2MIaZDfT2CM0NPgZyTbZ+LVZ1bRGLEvMUOiNQ6mGYLkSkQRCqML81refQYI7A
sOwj78utqO38QB3wCH+Ky30x0LMmaNqziF2fV4+k0Madt15Rsnxn3sQ1EfVkxkwkRAXloer0YwQf
SwYBD+jUHHPTe2gh+Ix+/5A2kOPD9D1thleLwMVVf6gxNfexMtddTDE4uOnNARwseHzcyjv1VZlB
rxA0hIO1Fq71SSqeh/Q8Zxo2Fd/Smw+Vw9VejOP3EFc/cdAy4XC5dodvdgdkx1q8TT0KAy/d97zE
685PgN7O5HtMvnvQSEDwuhYX4LaEy0ucvJGEJEO+Uc4qu/gSNBKoJ5K1r6ufht5kF0pqMLQzp3EO
6XiJYV8FXQazBUhz56Z7QnwlRWQarRuxiPvDp2A2ceYhUoSXIDa1jWfR88ZdlWJuqwSR69qvb079
h2VDsstsD7NVGX2n5LOuYhdqnoVoqcMg56MiZ+K5I4gAhYPNlCkBe9UI724EosQXyHfdkNiyLpT7
PbScTJje7pMw39QqC++c2jc3djK2nJ3zseugvWAi5oaMV8zytrUILqPfreykf0wtwyOkxHiEJfAR
fk8Snqc773utII0M38OTlc9MkCLOdzR8qznJ3nMXMhDBKdx9sH1WnkZv3jslqd3lVVoAmIJQARV0
HxvvvipfzbIFQUj2AdaSAX17wGXbbITV8JH4nDuekTCTrOb3Ic8enZj4LkeQGDxX+7KcEaoAZhlH
+9PuAKCWJLhPAkaerLqDmECVxTH2ksIGekgmylA2xsbOwsdGQZMyVYsWTD6qEF9+DV9y70zJe85o
bC9bmJW9ad7S6l1KhEqayYLBBok15kXZuCK4Q7YplLn1FOC3crX8yXuPiyGsaZxJwkHJHh2rp6hy
LtAbcgoodHNRJj4SsokAj4QvwVh5Z11xY6WTeUDvanIJxnNAbHXHT+zh608spfezEO4JDwo4B4pm
Bbt5ZRjj41ADDpyz/N5PzG045i/gM9xHiD+rwdMGoeBVvWc6isbNkXtIvzEBXPkmZzaKXoq3TAfc
mKMeyaZIrXrVrQuXYw6zEM2vl34gSnSPWdlt4MbtWWGBlUpNZMhxXG3zMX+Nh2sau8nOQPm5zWao
onnoNzQjAE0ht4NZnhBfWWbwKzLzglCE2rcOvm0jGt/6Mh1XPsf8NmDyuFLYVeGMo+ZNXQ/TQxZf
GgNwaJVHH3iUiIugWS4Mez7bICbWrcuCWEYp5NZg2rgDGuNczvKE0ufsiQHvsEZj1okeZT4MKyIt
vbIOXnE3Iy2Lh0OOAnENolyTvBVwwmPvOgRYMeB67afCbdce7j4aCeYKCLV3KXncGwCuJkrmiBQ1
KT4is1vGkKSFZG2NoAlDJDnzwjwMI/DukXK3c7wL/MN74z5TRn2YTfU30QTmpCKQ27l8EPVApBkE
qSG1eTY6NNkJjS6NYIFpGwgR5zCNapl88z0y2cxvphyYFXuo3o0i3WQ5Poswsv92bD20O22yWAEN
4dPJxmJbud22dXCOo2ZaFxVab+GYSMUc+5Lrk6UkQAbZbWEn76qqf7Wjtr0TpHusUDnBy9PFUkLv
22EBqHQ+5heahWken/DcqFUQkoVnpII6Vzz9UxDMvULJNph3PDe//pxQwbZsHZhbsTAoBqYwHt5v
JnG5pwQWpv5sY3SfKnKlwth8csL5oIs42krXIzkKX0+Dw2kVtc5TmXkfFquvQ+TgqaRvjqGLlHYh
t2ZZqPXImJ+IlbW79H6GVf0Z/P4dceK2lBYJRF121qJ9t4MewKJXQ9DEYgoRZww5kLqRgayUCPWH
vmq2bh9xu+KK8wT7zrIycHFzgTAvfcZx/lrDj5q4Lo8jwRDrqR6e9OhiIB6y2+iX/XbykczFpXGg
1GxGtPYooEmkoUDV/oUFIIsMGPaz4/5KIaITI++zz+uwY1mSrYcMePIUvfgZ1YxInuKoQ1hSowvq
oEURsdhloPfDLP5imb4D2UWYdesY+GGYfaFmyMB3pM86Z94n5gx7bVr+yWX2lyw9Yz33BsD3pLw0
1UnZJv4IKsJDuSjJytbL1qwuP1G9v1o2ijLbNY/MoKMd8YQLWXXae+Q3bisexy74GL2HvKHa4LPf
xEV8aNz+dZ5Dc5+UNYpSe+OMul4bRkDB4XpHWcB6D7L2J2l54SwGrfAKKNC6nt+7Sv01LGhn15oT
dJ0Mx+9McosYuejwspFEC3Xcp+MIgucw0Q+L1K0zowH1HuiILFAmdixatiGBeg3rFeSPUxxBTq7l
bDw5Nlx5J5DXgZTcLekGiPt512RnbJhfXOM40GicqY54Ob6B11pPJSXURIIBtsLa2PXFcDd6HU1p
0t4Ka5uLhdpjtb8w63ZmZwxgGL+yJlXw+HmrG4Eq3Q/cL5eJydqF/aTEiO0AfbPdUc9N7FoGql4v
sG9zMc6bCYXo2m6Kextq+ByQGOyYzFdDr34fqABIfbFxdrg7jXJwLRjvI4VeatDRNncAtEhNjuSt
TQlCa0Esb/wUgDGe8FXU+8GGb42poHXme7w6CtSPA7rgFIR2QzSII/Yj5hKMcMsInSsWf3u+jxaX
ePieP4d2GJ14Q1+Eyl+5eL88F9MuPDxabXvZH1S+d4x0u41zE6BVz+mdM4plLGReinp8NZsagVRO
6ZBlGeg7l36HUhBg1HBootHcp3a799KXSmj3XZkzd6wFB0/aapd1OQRY54tVzch6JwVFEUZvdWk9
h2H00MY+6bBSb1OpmEQ2OXTDCOul577ozrV3wv4NQ/VaC2Nc9TUT+9GLYHvUybYZ/N/UtfqVU4Zi
Q073h3YJwK2x0YuCxWg8eLCRcy4MuWpZuxHmJVnOdUhW06lkdgpesJ1ZtU4S0LKZDeOhvrNLXpAw
MwWgKs/cWnO3FBq4BueK7NWpuiofd9GkCXBRqn22CeoCI67PCYpZTAz6Lsf3G9Jnr/DSi/23S5G8
o31FwGuCmDP1O7P5+yFJ7jwfpHigw8tsy2OCPnjX+nRoYd84e7Ppvt2KqnEUKeYtjpZVVqdXfGQr
/sBLN+VyG9bZRGY7IRctbiZ43DfJGbgPGCa1BgQJ8EZ+Y7H1GhinlC1wJMryrba7v34325vR7Mxd
Ri9iCSB8XQycKJCkpdnKWXe7VEPNrXP15f1DI2yLDWNzY4s7YptDWL9YmX3fF0m6B7QJIMB+yULm
ecu8/T6Cm9IjPgeiaRqIxMO/EJHgwfgvvla7OuYc8+PsZsTTdMQkQE6QnxN59TjEVOBZ2Y5nBqmc
r07ERTrsC6F8stj4DrXUR3LfbUpx9VvWJV9jXPCYhuY9j2L16gYsrUmWmT2H9LYkIRiqy3DC9Ty1
bWbSJ/vNrXS872nA9h+RTNIM5VtUK3LydPHAxZxtWWJdM0VnGQuP2nZJfKp9G7pWWyxebCYIRBK2
hfdNOmW2ha0Dk/DRsmkpBAMtqj9U7w3mFt9hw9MTvGaqlx5TP3Pl+akrGRj6SFysqZ0PgsH82pzh
8KKh2pNsBcGfDqOtGBzFOIhC5b54HirpWZD7EXtvwBo2ZUrAXWtarCCNszBcFginvmC178juw3O9
vxRTpBlm6k1a0xttZ6AKLHZpgCPJDgBTu+mnhcvOiuVtgX5TzXsPhhvfQVXF5VRsi4ZTcq44XJDy
d/tmxn8yHrF6ASoSyXtgNJuMAcDcINAEWHEc4hJtPlMPtybXlQVOyNS8IVwebswnlriXuuIXju35
VUY2nBDiIt3cxdsvx40y2dfVFYtNQafJQ3GFpfahE6g1wXDzIx7tMgCHOhO625l302zsB+WZa+GL
dzm0hGmwCagmzMaOfYZKhk3FAZybhn9jPezEwF7fS7n054iA+rClwaxHHBCdIP3PcF9zkrORVlFX
j13FLqBs3s0e9wt536weGKqXRgBCD/Z2N30Uuf7gskXfgJwDUzsLJhszK6l0fws5XFJR7kYLnK6v
H0rAi43COQQj4W6UzGTsNLH2SXffhgv0Om/dbWF0J5Ab3PIINjYDGIZVvdAzh/o58w1vZdSIK4vc
AcwwaH6NvjyRNEjVRonWpMgWAE/RhbGIFOB4DovwL/I8YO/wqteN+xh1ENTDtqIVTaZPM3qoO9mu
J4bkjeEejfSs0AisVOOxuC1+FR/J0Spx2mTocqnmgkuTSaZFSY6kijhdpk5gLa08/vZTIoAWv0NU
DiQieM1FcgcwOp8w2vbzDr8DMVkAS3n0y1fP5PzsxjLdqLL48YGSgPwYtgBiXFB77DN70BgMuoFi
sYFZaPrDX9hfd8JtpoVrcjfOpNDhK8CpU4zWStKxI7dYYxE7tylLmgpviVlTXWXKerJKcU/416YF
2zQO9mMNgillj+eR0xz36SPLHG81me1HR4Ydb5W1MhdsyJjIx7hmIAtnavJgaLyMnn9jGaR2ERhe
figPPyGFam2Pd92Q4UGwx1NkwgwoLjmwiMPAunQrM/QuKE5WXc8LIhXZ1GX5FStG5DHKn5BkQSaE
r5qa6ULaKFnhdMA645WGpq3cx6zrx+dh/IM7GGCu6q7+xAjc85iaZrLYswVc9PjGvSMxVsSGuius
B6MJBYQgULVd/FsDPN4QhLKeTZLDpfNi60LfiSJGqOHTG/IPqcxNQUyf64HfMxpAMUzJRaxfS9PL
OIMotu3x2cT4EfrqwdKUqa3K10YHrjrzDon/lje9WquW6cdEnS6XhVYLZ4scmHLXGCiUUCDlgBOy
FlT7jA0S6DcB1rx7AIVWoC48fKtMfhUleDm+xjKCZM5Ds4pqQR1Kbmo/E7c+9ygdjDzbcUpO+26o
Lo4LFywYmh+hsWYEg0PovSC3eSYUOi3me79q7+1BsQxkyNM3XPtxCw2sgYEX5JW3sqfoWPbMlRaU
sc0gZ9WRTY15+MXUXr/xS/XWpCI5W4adANRgRTDusa+d2iza6qz5tqOgPQYyrDD46tfM1AhrsDG5
hIEKuzoSVnfOHJnQ6GFEU4Sw8BqVb5htHyOJhHOx/GV9AHQNPS2fNCv20vk1muXRnKdntL0/iPwc
DoY62PajZlpfv5bsRnYEJX0Cr0SqAVsot2KASxQOxHpj0xmRfadh8QEtwMUkKd8kIMaqMk+2Nz4n
Ip338PoPBoAqYMHQOuFhILiSO7/wqkNS36XSf4ORtSomji4pP+bWZXRdx+iWE+zkCRbVaBAPrWW/
5WnSAKThqsmkAzMq9ZjLhgmA30HaCCCYQEccDbKpkA01QNVJUCx54R2H509QzJAskOO/CgvFa+Lx
PBrdMwm00Cm7ZVcwP+U2Kwc7c8+kgtrIa8S6VIG70WxtN6ENIbqP7+2OP9cRMLbTEm2GNaB244nP
AiPZWIb4JTP3bkpIfXUncpVaA/ZVioTAhgO3HgtUZKnbYqIMhqeSODzGMBB/G/7u2t9UVtOtZv4i
K0UsMg7aLYL398KIngh+ugkPhLnWGJqTXJETNEFU1GRnUXkT1BGDiIsE8VbTBFhMqF1pdme2W+Y9
I88TShPak6zaEm43XH/bMuThE4wCxmqLPHRaiRaLssn0L2WhvmkllxhedbQ7AO9awePOGBLVRA34
XBctOzs/QxFULC7vUL2HLJNXsXcGM/y3LUR2Es5n7457kBePYigfHa5ur7GI6eactKEhQ6NWW2La
RwbZY7IBbgR3a4DQ0/vTWrnDEloCddvrbKaPjG1cprYYEX4xUO7rqbj2Ywy1Epi844H/LRsSzzrc
s866NzZmeRpQshCl2eIMG+cWcAlXsFsgnqEDYUT7a87wL/3Ovqf02hvwQ1dcsAm5P/HFK/DaNjO5
ESmbI/HuhRAoQ5So2mTPWtd3U38358UH9J6K1O3qMzExm1tjs+3M1GNdM10H03qqoxYcMXvNxFAn
UjAeNSwxKA8xsKGlNuQ0zkFLsz2emMfJFrhyFJfPtWfstCxB1xACSaaqDTe6Hp/nSX9OgwHouUJJ
Iuv+WhftY2I7tyEK98XMpeL0irZ0ySqzrIfZhsGQd9Oq9/zryIhnxbxxZctFEKRJ6oxQIdhKJuwj
WLqAV24Ra9/pGJ2Zl5GEMHsQqfoE4zdquXUZhNRjMFPimqFYrvNjwTzyhHjrr9Atn10MfkbV0VNL
ss6qUEa4M/I/DLLYUnaX1PE+MyDwK6uxymPPpttKMiKk/fInqssTXeqnDOpLlYYbC+aEYXPlCp8i
P0j+9HDxxgZ8/HQSZs2e2Sv3uQmKfSjAxeR79BEk//X9zUPitJaMQKzCuJ9N91NQaLsEYsdmfzLj
/nfkPFz3Y/k9OF8BQ+1N0DoIomMSTwZlwaB3afpMkqAseukwNARQieJzcg9d1aIlcsSqUQXIqxqI
HDEZdIzu1nicWhrjisTEasYcm2biz2QR3IP8MNrMEIdhs+YktsMB5Mr4zFPKx8BERyH8kTnNo++S
RAwslrklm3NqR0KHd93srr3Wjl7sBuiYaYTXhOUq4c8MDVOYQwDYmCKySEVWuBtnH/Rl+JYV6ous
NqbaaXjCVB8BY/SunGI5p5/7NrJ/PEYpw3mb/jolZvGumeTWd5obOVDyUIXzzc3rP3aveWIjMkss
Xqe0p8jvJBCY0DnyoRrntF48RuDNOxuDpw1kCRtjSAupCIrKXzG8qBUohlcrTPjftaQ5hXBbUuM0
927zMiRMycewuG+NXeHm1qnk6K0a5xX9Trgm34iG1mYxWKd3U95kR2Rjz+ARGJa7vK6IUs4J08KV
20/mnTHfuqJYBNHrqiB0viPrcwkd8qeRlBO4cJvAa7bE9p6GetT7GDYimST5fdo5P01h/oxsLqWF
ppmUOkh7R6Iz4wkxYRYSWkzNtaSGgr/pjBkZg78oKGS1N+ArdkA4Hsk8eLI4LJqBbO4sYfrhd6Sq
iyvd3vuS5YOyPbwzyuqukNUbs2sWt2S3V7Vfna2+eZKxdTcSdABV5EG6MZWN1JKblTYPbSKfz/Se
L5lgjKpvcU9nEc4gBBJ4enTTaI6arVNl9xmdN9kxcoNQ8zIwyIHKGY+atj382w8/dRGKe0yuALrD
p8bvzq2eNzItn6ucKj6DQh97wBvCUoqVCuVFeS6zM/alqrdGXP5sMobkZMgSxMAEM6FUL0nDM6L+
D2Vnths5Em3XL6IdJIOTYdyHVM5zapZeCJVU4jwG56/3YnXDqK573baBhlDVKkkpJhlx4py917bp
L6lw50jLWfQTDMawHZkWOO2dE6HCTXLzw5WaDVaf7UGENO6F/UXSAn0sFuEFWne6F168TUOfWBBl
XWIFiQMvAH+hW18oY1gNlREhA1rXYMvmB+TOasfk2R/IBTdsJ9lmUEI5tr9S9ZcPdOCjsfaI+Yvm
NqDY0V2qIGBp1g5S1RotyYWWTHZII5juLFZiIwDFSrJ+78PCih4cPd6GkqNxiv6dYHvOTIy8V6Zm
OEy8U+ZoIZcs5ZfbByCaICw+TamnH10oAzi98h4hgwEGaf4wpE62K3z85q30Tm7ReqfYaPdFro2H
GOo/tsNoV5dEEnS9ASwr6Q8Ubv1Bav208qyIjb1H1xa4Oml9eNceB/qpFyZsJy9O5CwSXBENfE3Y
FtdVGcD6QEh0yGzrpUmTehNnxXQMZTEg2Cqjuzgt6Bia4U2kb1ObIJN2B42ZFSh/ZXhraUewRQ2S
BEoQt6PyaFPJ6cv2b5703xuDeDk7DVeYeG+B8DjZ/IIRcRISISKWjmFBFvdoYHxFypVOozXpTG4t
ojxKwjsQIMPvB6dWj8xKRUKCaGKZd6MM4juNLWRVBIR1EuF+N1I07UId9qKsnJXP20CrFWy5RgOU
FrlcRTxObv7oKVZnLsMbSBM89aDlp2goiacKFDr4/CUUV4Ax1I+Wa0LaG5eaO5izK+GD7C7m1Z0+
knJhfwwZyiD0uMNiLKEis1qdjDh2LrKz7huUiUHenHXxFlastZUwHFBFeMzqgnWnA+OR0HETSI7v
ak75DBPYGgtB+wpA67uk0I1CNmQE+s7KdhFPw6U8Zr69drLWXlYpAHRBigOezwcLPQledeO+16GD
J4OfHHQS7Ra4DkiEGptoA8D6yKLMidqjEDWgmVUZuC5q7/GucfhZocPYEcr4PLLynoDF6sfayptd
2mkgidGUGLJ/7qsEBbnBpFoEDuG6EyxVaXOaMTILYemoLqYyIHil1bJOUqBtk76Mp3ZY2xKjg7JI
+5Ut6vQwCXhFIgLn9SYH1GYG9VNe0CdvqA9Xg692NY6ku5Lk9MbKDuC8jp05TXtr7rkB5oUUntEF
HeiNzAIvz4/Jk3W0lZr8bO2gZbmWPvNN8O5pPPCK+taDzwuCml0Aig5Q6c47KrLBopBGpNFuw5Hf
HABEtkEZs03gLHHEHx5UDwUry6Htql1nUF2oXt7RP+x3cnIXwQA6ifldPA7a0uqxp+RGeavTkY23
zbaZBimixmC4SCeQpDnTLuhKTzjN6PPYCaiyHka8TWz9uq/alSaUz1mDTON+4OhjeiQFsmzR8lIW
0cJotbjSCKNAbdDm2dIGpsMzIMjBLhqjEhKUYm2GcjTSVnZK5AOIC3pZP30mSJtsnkUaUUsSYp9x
qxS8gzn0IYtViT0yWXZS5jtRhZ9WWGWnmQfftCOhTgZHiaiW8apuoMsxz91OZlBsoqL/UbdyWU7G
k9CT+5i5wMax6PhVcTEv2elBz236eCqgAJA/YnJ2YosQpFAY9EP8jkC5Kr7h97izEQWjS3qXvUXz
75ZoHvaT5BhqAYsfOkZf1vecXyhwZbYk/AMdOGAl2RlnX+abKevPGmfjtT5dOIoXqxqoO8Ip1lmx
o+GKYkhCMOxI5qaTdEx7yUlFTcnS9uo9YnV9Nw2f4cDArCpZUxSujsRJHlKog0iyTVJVEgrScro3
4LDeMbRD7qcxmbHGK/N7kDIRmi4ClzBZUh3ke8tNgXtMjG2MDmxhwQKnmaO1ogvbsyINyVKqYWNb
waEhIvTo4oyDtUerh+Tk76HG1eCbpMFALpVG/s2KGe1cLm2Mrs9yojXwXjRi6tkceMZyaT6Td3Ly
XF9cN4ZDdzXo7GfW9U3egrqxRwc+JQZJttFVH6FzDENZb2gAXRyte0mrcFgBKtlHlX2ue/eZBCfQ
edWsy52QSmYx5b0ckKFx3F/VpTt7ut8toq0ks5R1iwGMlsp3lmRqjYPQAlhEB6OHIb4cvHTHAB39
bgE9dxxnm2m7JRLgiBqSeUbipmsgkhWUUf8768PvuYLuU06KCK6DTWwh6vKhFKZjTNXe5hs7pk4m
a+ZcFMbrhJjfrb1x2yHXwCPKnIiZvkTYFV+sWV7UGjpJn311QG+N4zMsl9zTummN+6RPn3ChDMeM
fnuRJNGTZab0uQPyUEq1N6T3MgeTDiYRAAH4k7vJJiMUZ4cpapyozQAGdjRdTD4/XUG3wFJIyb3p
tVbMRWpF0WjbQA5RJF2wEft73zTvjSa6tjr2U5hAr6IzfnqSdoupELUaQabtTBPeny8rbqIRd5SG
kKqmY9ww/uyq5mbqXn8si+HWwJ9kFulO1wzN69WIk88GbeD+199cNFR3WjuZhNLMNV2B+LuVFgY/
pMeb2NS4R0uHpBVX7BNMSTc9rSaYN/0I25qnbPIQQRekUR8DjePDIifr02nIfIxdYkZbPSZhnLhX
YIgXe25pGti4P8NZpwl8WffSZl3OAbhKiAHpmh1scOLIfZdY9QlzxlPUxO/KpdqhoZSnaNx/5qJ5
7ttMfAVOQ5kmqnuWfiLom15bQRVACa0j4FXzB70ijM1Pj20VnClEnG2qUfCZpfckCzqP5QTRdv4Q
GKDNEpUfyrqJ71otNffkbUXYKxh0TWF5iNzmUBYgbX03YTYzPPSywfJUJzYq3XyDbBMkpRWlTNQ0
dx3T0wEjhUCucMmgcuYuaZ2m9FtGiovIYlExTzKLnkXuHApErrr9VXgyPyl0+Wmd03hjXgUUEeRt
SDhmQdRh6kXkfenuz8mJfxRusydM+OwwU752JjQpEYC6weG1dHW50SIGq1HECCY9hyhILBcuk0d8
+MLsTR6qMFoWYflejYgQbCheAgWWP1DZjEPL+D1BexPRsD5Pqd4ydg5vQcVEBRhSt3EdO30SHVge
aeUaBSXTsLim605lk1BvTeG1rVxCGtzytbCN+EDPyF83llHeK8uL78ilbz/iGB4XWJWzPVovwwlO
1cmZy0f9Ca/bwwRlyevobdpQWIbReW5AIBFB2l4RUm1jTT4YPkqR0qakmKryqVHyFhohgp5w2EC0
3JbA/UNruOs984CKRluEAdqHIs1p4QxkoEzZu6vHUJvZLSPffA7p8d2VgjiVIFcZKdQOg/kJUQPh
dkaGIIZ5Vzk2G8RsHB64mCwTS988Kx/ZF694jmxDTc+yYJ3n0wJcU4ThXrFHH8Uw0xC7GNTO2sLG
NKNaUb5i3gYxfajclZ4kD4Whc/0pOfOWpsJgZPe2i9Cq5yjsleZrFEdktIYOYp7ubGr294Bm2eSB
SND4bXMTpYcVzE9aoJ0mnyQP4tBgKzJ+iLv8MvURgc5dV15LCJYE48afXT1jZDEYVbuZJehB5ugZ
pGt4q4MWzpSVlW9mggZCdSZ4/LnubkcGeYrZNsoS7VxFyt4xYibcVuDpQgKlgImRosYJgySMNquf
FcL4Vy1PSsj6JUhbpoVunZ7BciF0GSUxJpJRYipvEClcxFuIJDMdTHJp7xHAWQDx6s+QR2VJzYsm
awaZB2FDgwel+DTdithlnuJgh8m45VYpeasrC/G57rnxSuhMxlV/5W292AqpCLPxIwO+h3YyvK2S
w20YuG1rSgIOn4N2MBPdxYP7Btn0s29ZqZtaibPe1UzIRwoOzhAn9rTpckDuNywtTb62cviognm6
4mvZQ8w876g19BEL940qz/2I+UPvVwZA+jzbhKzZ0PfRjA+97SFfsg49z8sSUeJT6CCXTt2O40xw
ZMzCU+T36LLL4K4BXrwUvdiWcnQ4o5hEe+Kb9lrhoW8RzW0E1bKemMdQB5XDYRwV96X9QcoXYSyt
qz/hYcKCQ4fEEijMYEwsRgDYtwA3/lK5TBSmXmx8MeJrZJRF7s06xV2xrDO08pXRDGydqHNUhNzM
dzjJml6JPFLzPzjldRWb2LQKOzc8g/3QVwGhxHDK2xuFKV0Jq6eupMNbsvn4pd/ufd1D7lbDRXAU
YMUi9JZtGF+dqKSvqSuQMFPzYGfQPZ3oXLQTpWbh5veJ4xy7rBnvhN6O235CMG5MTrAbJpx9kySu
MGopJCJYaCd2tEOamQUPAsdX1h6NGSjm8gHs57LPfHUQQW+S1UIObzKRo0IYK3xFvWrv7dg66hQ/
i4hD7ZM92eJkpeKnjUp/7092vJKp9mZxTDkTE2bgbO45R9TjXlo1S1QLppAesuHXTE6mrQyqYM8Y
u8C9m/kMCml3i8zvTm5WdSfpVdjm2128LX0ZX1RVIbIKN2GBbZWZfruvnWadOcQkDCNLDqYNd+lk
TBwgBvt3gBeTjUHcBepzJEdJrdKzKN/0vDXJt0gqQgKNjdem3dGaQcDNlB7iwLtptuggXalbhcR9
l2Y69QFxj0RJbDgMsOVQg4Zkm73VruBpyepL2TXU4wRapt6cCkj8zJGk77cBK9xO90OxMgVTeIWc
ahl0QbIUKFsHx5/2jaQy8gvngJKvo6SRyS75Sd83RI1avY5ZCGz0pLvQJRWWZo6d6DQwgyJSqr3v
X4AvAugDyl+k9FnyhnT7Q6ZmehzGkZaUkYIa0vtrSRDJsicpYAN7mdl3EsN6J0qvDti9xzHjHBIF
y1Cl9VoRGbBgejjuhS0OOQpqXP8xkSzF4B1MEyeRZhQdRQfLEFwmD1QzVD7daOOtbFlgVZScCZ4R
p8QB7oyWEGmnfipmnTCQ23pjtCMWNvmsJQx00iraeka/D7M2PfiNemvguG6GknYD45eT5ulbEsOw
Yamn3hj1JctydefM4NBheLeqbuWYBlrW0lCsBLjtOA0uaK0KtPTldap/UIXSzh0RfoU2KtTY4j6A
o9Q0Nmr9sn9FRs1xuIofqi6/17OJvc2ImTAyPvES7ABRyNYgOdmMwQ30tr2o9N460CxYdLjI33sh
v1vbstd11VMnUE51Zxtt6dwcPqBGeTMde8ckjDBaLl6YjWupGIwbLq+3dzCuquA7tNMtbh/2MsAH
ruJEzYzjrSztR6hB5yZOlmamo0pFgUa71h52SU3J0qrqy05wCOd68UVjMNFoMcE8hIXu1EekBSQU
R0uIshNJoxa9DZ0w4pbJNsy/mRFLJgSMf+6QlOhoMKD0jtGB6My+RNOdybZ4Cj13ThFlxJHgYtGA
Uy9SB3iAq3DzlBX3jhFeKxSqHSYcwunMr8mSFwigbx0WvcCMvmVp3nrC/0oyGcIU8YU3Oo82ZhXP
Ge7NwsezHv2YQv+jrpkpMtkqF7WOLqBRP3R58vz2EucYZ3OPz6qy/zGZxS2civcZe6HV9K5UdvTr
jmvDtH7RVM1u8ho6/HAizerVHWP4sYaToHnxH8FK91hMF12bqGWIRnAh7fHGccYFcM3zuRPCL5he
L60Z32ql8NeSdHbXsyqhTkemu8yi8Sgr3142uiYXsYZLwDRs2it98+r25PDOd40xoT0fyL3t60eX
Cc2EGrKUkHj0MdpjftkmOLRoGTlMY1BFV20DC5WYP83SOL4W04AiZoUgkf3Cj8AoVLQhNCSxIUcD
IOvjMjBsGLR4HToqoGsSPg/1hLuzxUheZhPqBIyZC+JJ14VIyVnucRh4D07RpAz1GMaqRM6YAfcB
xGG2GyvJ7aZjCcutG2yJs2tZKAEFXbkyt8oVxAedWKClZgePet1WzL4g5nbu3pi0i2vMIk4oNIIz
KuCed8mIH98ICZHWAE27mFGsbG+/AuA3WXQPKeYoNUff1VMcUnC3xsJz+/DW1N5dF0EXqHJ7RF/W
pJyDDQuQWfEEIiW70koSrpg3Ts6CTFHOdLGumjJRRYSttvT9qVoDzPiuBc19uB/3RlxRkTkaRWr8
YXdoCoxSzFVBqtPqG+SOygfbzpZj6TQfQ92DFY7I+blLpjAg1M/um8e8n7ZT2NyoKZ9bHhqyJZme
+xY1ci7TLSe7OaSZ7MmArhSnwrikrwrroEZzepL9gO8KnDWlKk+h2EIE8tDPMZxw/XZ45fhHuJfe
fsjAvFVheZdlibezjIbfi5SKxnmomMHuJ7PEEEIcDIIxhHIrJ0DxiP9AI8MAxHkkoRmU9BKZtG9j
otGImBmOZgyS9Welkh1tQbyCJr0ASPHGAPnIyhgrogC8OgiVJGmpmPacp0rDC+I6LuRj+dQOKIia
Lmz3Ag/LleHdtdfGHmo4SPEmb+7Bbm8aU6yjjIxakOAW3ZdxuIZ73qu1wKNBOpi5cgwsxB2o4OZB
DdOjpBe3RLj16ZmIcvTqqVO4Lno41bJPHwYVowUrrdXETo74RntkPSuY6ATPZgA+c0gFeveogvnc
4nVriA8T2rdXctijU/DRiuwQYvmL8uoaV6SfVNOn54wbE8UopLHkW5TZOcDKs1Gw7iuh4YNkXla1
7qFhQHty7ODi0lPetnpxdqs6POfot8MIOknrOxSh9IwO+hsDXWr/gcy9bmr9U0IUnjIYA4WWdGme
84Kn2m6OQ7d1kuaiQdt5Sufo8DFnTEgo2xy2OTtGZxIm6w2FCupPyArCv8QkrlacMjZtwKVGcPSa
uX1yNOj0Ynzw9hPYwy3olKOniXoPMzva5aRV0iXwTg6zXZ9zG6cmVxwsi9OHUxoPYyrEjjbiR0XC
0zh52SoYJDo9VM1D05+IE38ktxJfnjUgFijM8ihBce8HWYHjH9KvOMg5ejJyg17wo0xsJmHS2sR1
ZfDczFM6FHVQxZdhxQldF/1ATpm1NQqEQcrkXQpbyNTh3BZtveSeX3VNviyrFJ7FXVX3F/rExaME
HmB5UXyJu3vh2v7eURn35OiUjBZT6+A1U7F2zQDJWFqsbPISnnXf+BS1d8j8oHyyUOiZ8JV5ShGP
VImFfysy/UeK05UbXUg4z94FlJWlG1rk/wzZeoiTdN6bBbjVdNoOfXAtTRHt4yDUj9M47ifFewF5
xtpEFse8ET/rEZEvURLFxTPtQzDqr3QZum3QyAy7UMHV8ziTdOPE0ooibsZRUtO3EpevP9FzQG9B
e2jUh28zFrvWT+nxCBZPdExHXbWrDMBr3BqQBglR9uchJuSQFEJHY5k2T6lRrchCXPSiBo8RusGW
F4zeqaZyIBWoItW6s86jrLcDdLP3SUY7G/AP8VsTvjsHnGxjboGgfSKRGIg/im9VbX/Skxy3Xpq+
EPWOBc+Ikn2s9NuAW+Vgetr3IJuPvHaG0zAofR1M1gOneURJRpaeh1D8dCSnk8YoGG91nol0n/Bf
mn+YJ9AqHJROegvrBfY493F0dIPYmnKjV6FkM+mik5c5z1pnhWdy6YZZYqOX9oXzH7tcXAzoCdL4
zGazTfuCDLFSQJub62MwPT1ywgyhmdBskA007EViEshURwcoxIe26uRVcLevnNxxVm7jYBSPiANq
reSvD6SepszGNdJzHUjk6Kc+a8T5L3acQthl/I291oLUidu+QQKz6rIifTAi5nBleWiqdoSn95hk
SXgFPx5e6bYbWTUebe7RLSYuolp9n30icbJHr2H4C6SI+GiTsrFMFApxP29OicK2W9jNeujrLyOx
k30dnS3Nx1ZVqZ9h3tSYbmjU4MsxsVQRy5ZvCBBZ1ozrHomnYWo0mPu6Jqo+r6dhDdelOSdN8FFx
y7tdcGdKEyk2MAdY0vqd7vpPKo5XqcIxoExkEHQvEbW1LI5EEPVKewF/FMXiTXh1wjB9ekPW9onP
Mu9p7piN8NadpZCiUF8CnCcRPWwImfXjxaLJO3zPLSlawuBxENMSgZf+E5HMPBM4sMHPyl9z/Jl1
pnMwo4B46AT6cQqHAu++2V29OFY7gSmOEOH6mIbuTTMVx6o2tDcJ7QZ6z+pqoB3bZLF372u1RxqE
8TI/0LSuh+dW2cgmXbXpodifLCerNn1HdZxWKHf8N9LhbpOHLTNlKrfy9BLWg55GJ8mCl+GLbkPN
PRqeQNMnUpT2EFpCN6OjAejCMwZyiHJ29hyTD2SDjBhA3OJ2rE7DhC9P6fGnyJkLKninPLYHNFPu
wTMR4/aivOoFstwwgwNrYzsykWPS04aU05JpsyxJDF0znST3AGUqzrpPy0gePA4AeQ3vr5HJ0iKm
fkEZ/TT4A4kxfvXZlW6y03kb4TyqFcgSschtmylm4+4VU3tq7LZbg3Gw7iJlWjs32ZsaQP9bGN1T
U41LfiNUXeQ4HgzNPraclHEafRjht6qmB72uryE92lKff/mcD6Hy1oggJXaW3CvebYVc20XU8bQU
NA3aLCAawJxjq1FMOyuqNP8qYwRvQE03VUYTjRj1fi+QAzQjcbu5/UUGu2Co+VJgYlm5QikcnuIQ
SFTbak6pDumflK11xNjgX9k3yVdkjpSh427C9BgZOQ2cRwVZjVZifHYma+s4nBxC21xStV2rYEZZ
jTOM4qOomUmQ2FwmEdrjYKqQdvs85LpRXd2eDjUIgh63IrtfTuZH6My0mUdZ8hmhx+5WWq8Mlyk5
cmvF5Ps7DtGXIf5YxpWxboueAmzgl+jizmMtJ4vYMpajTcVZ4U5jTWYuEET0ES9ObiO6CeFQGQnw
Pb7XRgSkMyIM25b6/TgxUagGlwOesH7ci1UreCnJBBWEvjDQrGguqpTLMDTgmwrSdVQVbInQwt/a
Az6pR0TO1gAgIvU+OhcEz6AHr2rCd9TX3LRV5bxmOu5GfyC8S0s+i8hE8zkdUjJCFp3TAkRC8Rdr
o2JajElVH/IHJEgrr2q/4I0xenfhSoCisFXaM9nGhznW/ncRONdaTx/nHIaBVnHVmxF6RogQrU65
LTl8pSHBNoAbiNMmEojJXEoPC5Bf9G0ohvyODVMF23COobBx1Y+4pOaCtwV/18NqZzf0CuWt8TnP
+jkjlkAwcY7YxUuHkwuRqIu6AQA3TCjV3WxBS4AO6Wh/qWx4sIqRwyeH6rGuFlCHNMS2xUuvs8SN
DmllQRh+UCS2A59mEHwJNM1ZixA58GCweuFwuuvGEYFF+jwZY70e6mxDFzFZWxnnjBwK1EIZHaS/
ipNMY2SXxsBC4KAN9ZnQ4PzjQzbmZ+mFxyJAVBd0kBNjr1tnUffcAb/VAdKvmLinYxjvPPpctnoP
yL/YGNAKUDWX126av2SEhmxRdeOrpGptGgN7TSsQEci15DATFA0uYZCQOm3jrtV+hm181IG+Ai3u
jeybZ+aIOR+gWQ7Rhfrj9O8czl/Ey+IfgG5PSNoRtJsNiRNs5v/+xnqGLu+UZVi5m84nDNX3FEA3
QHudHnzylN+NHpMZxEqo9mYAlhLRsW/UNTftV+gWX7NS+c4ekED3tdw71N/I2DdG+Wg6xmnK0nKP
NZhkWiu6m4ofRdi/sVXeJwkBuFZW3ETTrKChUCQiZWBnIQnzR6cfYHOq/wvGWDf/M8OVX9S1DQEV
2zB09w/Q78Sa6Ube4G6otNMF+WZMOwJ8iKOFWAc5AEK9165W9sY1yMExO3IzHIWBXissmAEd93Zt
kcChtkyKmHjOIGSPFcykD8aBLr8VOeMR02dyDpONFqOxtKfyB7qKtCwAr9C1it19E+Cwrenn60md
swQVB7Ow92nDQ1MTDVMi+RhmGomyk1tnpm8gdF61tL/0mjbfRrRPmATihfCfJ77lgkHtIYqwhow9
gr0kJL/d1/B56H29QS9tVReqjb0sNoYArtia1n03Jfzw0Nxrpocwu5xXGBYMFLAHFIj4ObWYuUfD
/yUKnGrvCFNXIIoJPG5Zxvlu9PzrwSktQIxgi/bm6L5gXIA3tA7qtthJyLcgbZa1Zu8yxx4WRPpy
36TNQ9qYO4SeDuBGfCugtGwzfFF2c57i5BtwzndexZ+lwEEY8/iaGbm/rjPuRMCgotI2sMjgU9jc
iUacXlJvJMc3fm/KeQyLh6qaZ559N2wZaBLVZPKM6Ybx5OgAAdJHSfbp7K4h8AilkYZJYehufSRe
4OOhoKQVwromPgkVLlduZlPdGHIfCn6iyW8c6+t/f+p+waz/eOo8KTx4/fSZTKaJ/3zqslxJbkgJ
e9f1F9lEXVHS5IQTQpIDTQ0UBZUNKSP7KlTtEwnUYQtjS3fRZeOIrE7u0H5NTmYsa8e5/PKA+o72
zhEIX3P6rfRaYSqzX/Beg0CxMW540dau0W4YcWEsQ5BAGcZXpsh8hwKPrDYjD4aUT1nVdy7McdWQ
LYSJYtqKmgkFfu3ZJFU823HAD2dzGCz/1RnaR3+2opQghIkc0dgmoGyCapkDKdRezHA1v0Qj7hTZ
fGF3ngVcW9JvNfhN3Qzm0GjrAFMoTP/9Clv/xePuEQPpSZePYIZn9PZv6xqhhz4oReKdavUadtGL
PqeDNofRZtgWh7R+dN3uELmkO9iGoHVlu9SSgGG/PgqKR/nWKw7BTpcjf0yWTdeB3gtJA7do6rQa
E84ihuFQls/M9GijDVsn6j6DiCc0/bAUDFE9OJm13EKr25eqeckz7lxPd15co9/2NhcGYzAWMbAA
lvBRt6THX3snRT+GESdd0kXZ8Wo/0xKxWxW/RznVkRuRBQy36N8v1hw68ScWGVSO7bIwggvFLv7P
ixUQPGzrduZtBqN4H834k6xYF1Dt8/ug5pKCoTFs8PR97P1vl6xaxwIJDGx25ZMIsBRW9/LvL8j5
LzjNnicNMS/WuvD0P15QGfNw0PPxNg5CMIY30YebPqQJxCjZL6u+3+dCe5s6AJ5T6O5yf9+W9QNx
EpRZBiI+9POc7nk8RtP8BHJKEiRdACJoi9ZYJQOPABOu9ygr93KGckoDqqnvWq8m9A6hQe0H3f+V
/IyjnnIs7V4yt9gXSY/Pjv1u2SpP55aHCTVmj0bhg8qpMPXPBrrUIF+q6JceQMVFZ5AOcRqa+z5w
6tuk/FOfAfC0NQbkvVnfaV+5izkL4uzLVA3BCZ2g0Gfhd5BS2mTe0pxDfPP0OC90ZsX91snoLRg4
+zk6CQfhyKbEOwN97r0vrQeizl///X2Qf9LxHcFsy0J3CKYWXqT5R9gCuswJAjzrVMGrXGZjSTYF
eNuB9ljjJMcyuSeh6xZF0ScE2N0o8h+xT0WfEsIg+5hc8xmvzNAjX+ABXhgap4AYAmw0coOzHEct
eGiUC2bvInN3raVq5DgnGazMkZNINz51NuU0kRefGblBlGvFbaBFsISrukL/5t7ZUXBR88MJs4kL
QZL2ryvw3z+H/0HgyvWvNVn9CmD5LMqxjhiv//HX/3gsMv77n/PX/O9/88+v+I9T9Mk6WXw3//qv
Nj+LOddF/fmP/vGd+el/v7o5DuYff1n9So65AQIb73+qNm1+D475f/3k3wEzj/8eTcOupLOk/p+j
aa7tV/sZ/qzr8fdkmr+/7K9kGtf4b2TSgJyWwjIQKZhA4P9KpnEsQmZgaFqWTZLHX5/Ji3rOn9Ht
/waTnu4uahDCYwzJLfd3NI0uyLNxWdPZNA3HMj39/yea5j/lTdim40pbOBQ6gj/OS9BvG4RVgrxt
y5b7yLXefAQzykU5FGCCg/jbzf5YdLmoRo44vT9/u1J/31O/J9LMq9c/dv8/fvQfe5MRz0Z8oZjd
yARdc0iXHEHptkz8H32l/30L/+MO/v2nmX+mTDiGAINMBo0lbCkN4w/QP7SFmMNYPq47LYNBXaJN
0QPzYhreW+QEpxrA8WJwDY5WqnwFcR9vBBpUzSQfEOkL4h0GdoXS4rukFNays9tXgkzfIu21Ci9y
Cp6jKTq57XpsnJMVD3dmi84K8zc+82dWqKM5adeqbyiJcbUW8UFnlV39+wVlY/jjkjp0kXR3zivi
huKum9/t395Ng74iwa8VdutxNeEL3yQd+ABNT9qrbJn7FA3j5WAKniodBYjWTNZdXxI6qEDz6GH5
ajdWveux3KaatvELsiekbzF3qXAB9u2PFMoKpek6DN99vjTs9uPAWdk14h+aBCpryg3d8x+2yUgz
j/1HJpqzEXnXB8B4jKynX+EyXAssGOPCdfZZmHe7XAZgPsZqx//OtsGsVxsKsgcRfz6qNLVx/3gc
B74LLV2OHUKBOMDbCp08jFa+A4LUHTfSwt+Bb1bDk4LBf27vrVA5Lyl/6E17WCfk3r/qqKAtvV1L
SAgx/ewCg76ltrL6UjpAJgaHIDfeO4xpBz1Q2wJFyELi9d96E66DuCn2nKbVTi+THfnXnOVpGBuh
nW8U5QG6O67SkJvPstbNDY25Xe9WxsVOxE3J7jkeW2R9Vng/hjmC60T/MrrJPdMspgZK6m2OQf2B
8dtGorXiqYA0AFVpUcydsoAkAC6hjQarRMxBFGHY0hmtf2b0A5ZJQ39prB0KJg+5xGDpmGWehIN0
nO53cJeR2Md509t3Lka3piQwwXVpvFL0D+fIJiBAeMuAScraJtVy4UKNQD0TNWQ6YBcREoxRiy8g
IDj9IosFmQce7DUv3QNSjXc0796HxPfwiaAKIWcrO5WNvLW1VawA9bVbLzk7XeXvONHaEXzGDHvj
qmfHWna6MR6afnwQrlJrq4043Fmcc/QuKTl/0rNseZkC/qvsuGYFVffSZarEqJ/Y7SiKoY5yZshi
Gnli1BqsA69VwWjNqPRusZe2fkNYeiFQBcgSpdsY7ovQ36Rmto7ccB82cgubeNn0OsaedG0iB6yx
+m6y9ElXLhq32I+26IhwNhMfi4YFsllbPDop9/q/P7m/+gu/r4UumXIElBE/Yjk4iow/+g9egBm3
bMiMjxPvaORBsx9IpcB9NP/xrw9YjbBwtu+OQMOad6iHGdue4UWUm26Y16YEA5I5vEeRMRz7wSJE
lp7vzomwhQYycVdprnn70kXAWxXtgQtmbl2Hziz9uanzkVJBIborYWUfuDM/6OFbp9RIj2X8HBlv
urJomFs+XDfb/Sr8FnlIYgHiI5F2of4Xe2ey3UaSpelXqRfwOG7m87IxgwRBgYQoShs/pCj4PM/+
9P0ZIrNKoqLFk72uXESeUFCEwd3s2h3+ocJzoB7yahFi+wQi2sH8ovD/Nin63yTkgyQELyjlcPX/
TkIOL7QTX96GHz/Kn7OQf/29v7MQx/iLEsK2LCmQviLZ4Hr8VxYi/nIMPGBsagyPzWdxT/87C5F/
kbY42F5B1iETcf8nC3H/ktj24YdlCTphLq56/87Cfskm/ye7/Plulr+VqaalKi/JImxL4G/1670V
YQQyxpUfrDu66JvIiZpbq8Nxx5wR/S06Y6/5mgYBoYmXlu8WSDrA3i5BHCyrzMw3oUOPbi5R+A/V
DLRhFLFPTO9WyFpBTfhzb/C8O4GA9eqnB/0POYzKw35NYkzbdHDqEq5pmnimvktiIFyGKFyCaUS7
COmB9FQML43f6cfBdb5oUOaWgKFclC1DfF2tDH0g6InLdPIHFDMwWphb5MWEGd46Do2zzPVv9DGj
YTWVxb7G5tjH0mNrlyH9bRwxHhEAV9Ium6ACuKoh7f9V4dsWOe5TvfUZhHgOKt660zRgA6JEwjQi
aq5tGEIHCzTSPExU0Mij2a19asMyu5GBFnwQzORvOaVpk4Ag1ktC6fBG3/UYRy3GVsFBoSwtuVNT
IULUV4L7WeBIwQgEygq+6BOkignbxHstNpnSZcvWA3Vu48bbhbr3iEXsVzNE6WgOC33TwuU4QuIE
idtwCw9DvrF6uKO4lq1IIEt/bJ5rN6d1FKVPZqSUE8GT/PlVq8T//at2cWXDLhIDONuxlCvdT8lV
73gdsqRkFrpxLgc32ocTSl4DGPH9bLXpbQOHvtd151bMaXmgC4gK/dS5Nx8s47emgOkIYUj0M3Tc
91z93VWBaVwytDomv9yV342i4NB42YSunTwj5D0GVvSUjIO1D2W1G3L/3IeIx1NG3RWKOPPnxRjv
F+Mg3mEYlq3TYrIdx1XP7Kdn4viWPcew2Tl43Z2sc+PzUKBY7rorbnjjbvQGB62ped9Ww4RMDSJA
/ds8Nv792DGzt9CZ30xuOC3pP6BqXQzV1vLqAcgv3FC31J/CsB5A4Dhf8QfQNnVZ/fBNN2QcmEKH
bufmPqVPZdoG1XVsfMY/ASAYhKAphtf8n39VzzTBlNPc4n/vm5WThkYC4FW+ag1Lzg7D9r6jt1EN
PhTz0gS/57wCbBZbvJ1ezfAeYu2xzJmOxjFY11L3DnngFRsnVyqfIglu4rptVpXXZwiR2SCfzQmk
XQeRlSlLfAuHkKnh5Mb7Mk6BIxbOK/JN+k2FDFLp4N4tENQbkQQGq60Xj3/+svK3QsKmpcTpxf1S
OCYuRr++174ex54WDokeI9CDQLVxOZv4KTe182Die0lAbjaJb597/wSe/Zv042ira5mxFO0c7Zng
4UuRZm+Zg+g19Fi5tOw+W4DA+yZr2NB/Xq5QtdvP6RMCWMKhluY+EvzTfLcNs2iu3DpIgzXdSlRg
7VQc2k9YneiLGTHGGziM7tZmlH0cA8c/GAaGCMiMHmA+5VifoVptDLG1GnRtNWdtu0OjoAPPt/lg
le8DiFqlaypGA/evsN7fcl019qE0bG1lU4koT4BXhr8QVSHq3jPM3TaGc6PXWJmlZX7TIYPNZQfc
7s+r+Icj67gYSFINwwAQ0n5312qm7jtk0g7Mhta9nQwN9aGynFcjft5AKFoLcUJnOMis7lYJAtND
Pvk3cwmfZpKT/lT6C91CyQml8O5ZOvGXlBG17IsbqTUvrYVh0zhg31T3lv0N3NcecN+wZRbNrMVP
VyAJmi8m3oSLwv+cgjX6mvYgsEc8eBi7UuH9+csKdf2+2xiujSr3NU3RLfvd9dyikZmktQ33IB4u
AsrBNu1apakMvNPIZvwMYkfc9O2jqAr9IZ8HiAlTINZlBoQKEhGevAxF/rwo+duiHFCoDvm+J2nh
GLrazT8FzUFEhecAweTx9hAF1te4WWvZ3SygUcYYo68CPOzXZmiaD2GpPSIltQ61A3gT/1ZHUilB
YAKn7KaBO9AbOKY1+xl3JDK88UCkLReyz6ylbPvuYcbC58/LF+rs//JMXWnZ3IQqPtAsf7+NEfky
Gjos4IR6psj422u3nce02BsQpsKW9kZmGpOTSodwId1xR6uR4TqQb5lr80ctj9/OFLHD1ulfeYJ0
w/TUBfXTs6zpTxSTRIcnBwCDOvHbhDXVgYbNzvL84dZLuvI+i6W9oweHCo5nBju7yFGeNxvG2Y2h
PYmiELtID1cpM+9FjczS3QBVnwo92gWINq8JlH8/wv+tZD6oZNRLIj7/tN9+8/r+P/nbS/aS/9dL
/vZfx+h78fpS/9e+SfnX5ufa5r9/07/cv42/PDQXPVsY5JyMSjhyf1c3Ht1XXhAJKd6y5GwqQ/l3
dWP8xZ/QMWOzktZR3/x3j5XuKyAAGq8OfTSdn/iPeqzyXafTtXUUWFgZW9TTSdDeXU9Ng/Z0gUb9
1k21p1QMOyqBV5S8kzVHDOK8i9FCFXXtAv+I19JGPrq/Z7/eSG9WQ+5YZuD1Om/Z2QndPLsD0gkZ
ordOM1Z76NVgkyPYrS6uiOjE3Fpohv2Hh159BdegMLNoTlD00XT+5ZwZvW9B4A/4CpnP4dC8PX4R
r4ltnYIQSUGbEmwRorKLvR14MYATDCJA3MYfreNd7PzXOrjjJU/UwZX713XIRJTuYKYKXigfocAD
CyVmliIFTBPvC/xbw6oEyORpWAtamN94CDmTHKxS0/jkVc0HmYdKtn+KhdflkAHrAtdkG3jvu8u0
MSNZp1lasRympgw2z10IL7T6qEHkvaup/vVBNh8DTIV74933tme/aacJeLUZJa+i+lpZmb5MqwGA
vmnvPShpHiLksifKwqRkqOzx1Sf8FUErvZUZ/dSqX83wisLe+CQS9BnQM24AmFSRdaInjXDIZNkL
63mON02LuiC2ZslkPbv4rGoA0NcYkGlrE7xB5Nnfeuk2MHbZCXodLMxxQJozRrkAcQJkkWiRug9W
Tu8X8CO65lBq6SMD3cgm7dgUuruY0w6OuSPwIsFWrzJPhkS4xQUpW+XRa4tXWueBWEWncM/85HMY
x49RWdmwlUnTdA1ocNk/q+0W+nyFvm1PdobHonbWa4wOJaMTbDpPLqArGK3yFCBsio5pDuNGvSbp
ZIi2mPQJvsgeWOM8mPwSxEchl7iHGK7isgQpv3VN9PZp4aOCfmnQkE2cCY318jmdg7NG24RjkBw0
2BxWF188DQEFG4BgG73+FAA//b2bfu6OCHWH/brJrpk4M0ibdgwtwl/3vDPjjIebWrmtGOQXtOFK
4kXb8VQrl4c88y0p84++xD3DBJ/PlJEJoKHRJnb8858Xo6ZV7xZjgtlm3sgY9B+q4Kz0nLKBeAtk
z4QPi2yUkJxAytUnaWjQEQdtV3n1nYF5CiQq0JFJifV1p8NyCoCjtC6GH02HUnJsNTgxAK6F5SkB
iaf73uJFhI32Iw0D0Ln2axmUZ8shvhhCmQ+1wzZIx1dM22BG2LxDjFmZ2XjfihAt3Lyj5zkj114Y
4ENgtiGWm3z0MozfDyJ9Y1fhA3Tbo0p6d+L1zjN7BDPSbQeHhilHfbImYniWOtgPd9jOhAlA2R6c
L1qkM0eILAP0ew2aFLmVpcOkIsCgyIofAcuv3SLTgcnxFsvRhfUBd/JmoDbsUjikfmbvr5Ee/vEG
hw2n4cBZgsfR1N55Sh7AaL0OrnvuXKz04No5pnNO0CHCE+GDno54VxASf2jPkWoxwpS06t7nWa2M
oG30fO0rcc00WQlVBjraZb2RNWjD2i65inwNWUfOGcou8oMl/B75WYEpPbI9XMUs710E7PBKQJ+n
Trdgbcpl34ED8SIq6D/v73/Y3jbBxqOxwpckpv961nIQrRyclO/ZMloxZHE/PaF1FsKs7pEQ2NZ+
+MHxlr8fbzINzgfDYdvWiU2/fmScIuAU2MjR+iDbF5WsUcM19GeGBWjEcqnEbK98ZdiDXEwc9Vh/
wInrIC08y5OhwBpZbqEtXyIVCoWP9R9dR2heHerBR3UAxEBI+PNTet8LU9sBCTXbsU3BAJq05tc1
M2atrEgm3ZbF4eJlm2jwVNpaIqmxkpp2ywwJ/1oNJU/LjsINOnDg2trtB6v4h7PoAcqgpjYsjAXf
jztTaYguSrxu61JacygqmJFT98lvR/tmRtZt0GHcYrP1mLqu94nTSrAnEPnrqemfEEyGVWUXy77I
nqp+9Daimm6aytYfP1gmQKvfg6aNMK5qG7FK99ox/alKKTIAamHcp9tCppeqSi+2py/0gRksr76g
1oCX7hfz9xrva7vh6g6osfiBUQA43WF3B8Y8YxtoUfBaac46nf2t13Cp5YF/zqz04ukdo7xNMWIa
XSGZtIA7CJwffbxRe7HoEa/8cUKxNjG3IUL0i6xFxcOQ7fMkMEQNASfX4Ei4HomcYIwKQR1/vbeN
3D1rtjZtdBt5v6a7zMN8tiaWyEDYBUceQbu8q10CnwNR3ap3oQqAA4lsEqN2niLWkgozWycxzhff
MF9c6kiEM4elZV9M9XOlNUfkhh+KCH/sBg3WBWq3+I5ZZ1h6F+o+djy7+5r2TLS6Da18pm28sl0A
eyiko+k6gyunZXoKUhT7/cj7NNC7Qfp61ZYPOBvbK2SOSLBBI5EVZDsdnLeUzdMIXHshS6bS4Lde
sxmLiNg42T2hTXikALV1SazoNdPpuBX6fcPmqMXDgOYwPRMi/wO+f96i6UC06V6+C2s82WP+MvKy
13cSDM1aG2d8PqJLT1bYSMaiRWMsLPdGtCk2Ar1HFFXxHK8lboC+OPRl+npdgTlnh8DiZdbfWuUJ
bBQoQin4VuqdVcZ3vXS0NjmA7EDM231pXRRkmwJWldM8awLa8R2ZzLPIkdfMXR/R2Afb8gc4Se0+
wY3hSznyrE2tdlcljcWFGTa7BK8FVKLLL5XdoaDqBNQVdb7vHcqQwPmGhjBWQdBDFSp+4HHpLlZb
Q742KiTUQmW9aO2EDe3LVX7UNiqJezhHUHrRvlxkCE+H/Wqw9BN6ZXdtDvy0dtJXRW4m+XpVb9hJ
4wuaFXu7tG5Db1upJaYZjzPjSeHI9lDL5AdMQbx79Hw9oBJQIP5mxg3JhUvuYMF56yNSPJO4V03d
qhj2BQYQoPS3wOsw1PC9TYY6l9pFc5BcTB/qrtvzPqvki5HkR3qViAMbBjpGJimVImezj+FrSyze
2Q20INASqmBNhwHdQtC5fRJeEodvaQBe1OcIWL5FKggkskV5IFKnIRIsH+w0fvAlxnjSvamOgV9+
0WoOf2jCvkkNHqxjY2c3TMllNn94Tr2j6Nr6Tv7adcb2+kaHrGDk/9R0JRba3j3YABdHRn5HCq5y
gZb7rshAxJW6u1dBJmtwqwkd76Zzyfez5JI6OeDGBuGQwGRFjcBXqkifoznY+AZkEBzVCDiGf0/z
8DhBorIqg84Y1wfd9ZUVm+CztWTvOzAIEujEKNUSLkB/NCPb2phgY7UOcV9Fj6lPLgq+XzvjFp9c
jAmdAJtz63R93y3QxH5AChQqK+MJXCX1ZFxF1L1pXWwtY4LlOAX0BYNL4fG7c0VtUYEOq/GLFhaH
PKyP0VBuwkTVOHP2Ggc8vCx/wYyQvJPZGqAFQQfV449xlYGgHTsg7a3nRqYb6NuvTo7DUk1kHcmg
AL5AzwApF4LRt33nzNDuPPrGCdkfSixZ0GQzcMxQ23qML2XxNjP0Q07aOTKGRZTdDC5OwMYTSKtf
Y8o0cPAmqq+lX7CJGPE9zsGb63MwLRjTtkPs+HtLTumrPjjHog42CUFItMS0sieR4o1h10J4ysdN
23gw+11wM1DURWZv1QJLj08so5AfMcOHa9ywautQevkZDwk6W/szsPl1ZoDwaUkrrF7dITFBgugl
Q6qIoZoQXWfvAb6go4Ab2wKMskH60D+KqHxCVQwKvE6ISxp2TPqWTQla1rrSCYDqRMdcW4sBFXjQ
ZfQyB/cm9dudhpTe9SHAVARvnGBzHHSPCoZd2wXCBT7fHbbrDrerpyCVSj4yW02hsZn7Ac81k6c8
z/Q5BzAjHaPbjZWGj2M0vqF74yFZvAhrT0NIwIOdVTIrRKcAMRbY/Y2OfFlyaV0i+1w5exWKmypk
p7f4SH1G77QA2cp1kYANKYYiWPat9xV9buD0wIkgeY1IwGVc0qO0dlmbfVM3bu+fTWANTjmdZq4Z
QgbsBrX1M906dSOsKfHZsL0XpAy3anegTX+iA3/0q5htyfGsre8aECBk4Qyw93z5PEaUNFa8ijZF
K9+22SHnWrRUP2O6syZ5S0+q4XqjfB6rGqfc4QdyhsBZotdIr+ZNSXGV5AlynhXEBA1Nh9BCERWu
xbMli8M1SU9nlBubcXldpZNc6OqytzF1rOqSizll60s7vgxpsPSBB64G2JZVaUMXo+DFRhV7Qj8V
98V4pycI8DBuJL4yosraN3zADyWtafGpi7yzqzJUx3HOeVieSCy2UurEBb27Gwr1ysOtxZKNxjhV
bXoRU3CJ8+ZZxeocikVpeOckKjdjyKSPC7iEYVyk3SFMkUkIGrnEBNBbWjHsj+ZhjrrnIdig8fgc
dfYxjuyjymKu9QgTnRVQmQ26oIjsjZTH17jbaEcE+z9Pyh/XhVTH3g45ghhE5t1dqYtTFbH/zYnx
s86dZWhrlePbhXMcHX5RYiAsUTdHvwdHTQhT/RIViBh8n65XlsrLxlbZLPt7us232A7GyM9MFy0e
jmobNDquDSJXmUqBIE6rLewm564lUheifnaj/kfro6XKsWTEerbq+NI26aunKB+wjE+i2Xve8Fbr
HPbr3euadLis0D0Xk8V5dfDG9Aa6f0TCSaYlFITuTrdQ5w9BD/tZh6WfaZ9HjV1upuNBBui7Dbl5
ChD9RwYK0VitnO8hZvUlLDsg2algiF0hiiGj+/zvhky8CMS0q2X7iHz6wpqLQxI2z/iExpSyPCZb
1ab6uJJt+VlkxaVD+0fM3hkgYjTSBIhsCKOmn7HepW1xY2Q1otN4v+jHzM8QnQ0vfVB8qzvyIhGg
ZZsA88tAfySsmrQu7MSwRoVpkermk8MIYtGMLLyHxtrO5cLTebEt9F4uH2c5Zv6NJXieWjSLdWSe
r2lX4UFfbCDjZTCtyJJ/+DAesf6D5qL+9jUdvH5carMhmjzlHjZOovbXACAR3B+6HbLc7Agc8ZYm
4VIm+eM4E2rCUnKtuSTbLpVwue5ntsNQcNphnPA+Ss5y1nMpXvPDmelj71KjGR7lqzoGTVw/R0op
5kqmHVlMVR/bMvt+TcGrQN3pnJzW5jYxYkgZSMiheVkupSrtikZnuc56Hthi3YhHtdUTtau4adcq
q+X0xL3yRw+JPFY3NjRS8HNocAHnk2TFjolLkaw0fmBZ5OZXFDiu0TuxzokbPofwi5HdEC2TEPsH
GpH7JGStrTqWvgwOMgzuI4dUY3LR6QisVyMEjqaPyev1/HHGX4UHf6RMPue9fVYNOchkR6kzwy7N
FfaoKHRzfw4Bua9dfnZxvPM9nqZv21+lgWZ01dTPjWGsyzn86pisJhEnjw7h0kbnamHGb8YYz4vW
q79BSqP5mZinuEohf2+cHuFxt4PcK9XFrsiV0KmPafPY6ogaFUPyuYynI9rim7hCciWQsgSwIO46
JYWl1+aLYdhvvciA4Tsh+h8Tbj5GGXw2B7UFrcxGfSUc8b9NmWLO2inpBpc38WMUDmpNVWvCX/2R
Rqa7cHICdSoIhBUXNrM6vOtiR19hJv9s1RPMTKlXO03r90VebEOvMg9eLJ211ga3SSGsZXIaTXRy
JhboRs0WxwLl807VFI3Rxc79bdeYSCFW4XpUHm1o3++Dzp3prOmbsESGqWpxAAGcRGrUzQzLJjLd
kcdTxCv62B3ibe2jgSoBhj4otHatovMawQFRzW47JOJLJODJ6SY2dyQKlC+FwT8cI1rFHjLHXQ3V
x5j1XQBvHbvir8icLn2wP05f/iCej2PMDhq0Dk8F0oRKWSjo8hGh13ZdVmj+5GL6wjUKUjjpt6on
CPW6fM7q8LaWkE70FIENiLmxEUOIJdYl8UymR6o718ey6c5K7tKx5hbxQLTur79A94JXqNPHCnN3
9gcSFIxWyNh9Y+laVJng8pVma9Rv4fZsc3SR5xqV+JKY5xXIcejUH0jA7oGK6svCgWUXYicBpTEs
Vn067UOVtHaVt8Gr+9hryPkFWt8sQVhpyq56ja5mtKznHJ797H0aGw3tYOeu9/RL22dbTIYQ3SgB
ZIaYiuJbhw0NghDPvax/9MV43yqN+FlGMD8shpUWvjwalg1BQUNKR1htgf7DviXQplwTCAWWJEa2
3ixpC6IfHnbPaLz2CyD23mbobkqBkQpGXv4qdJnf5y0Ub1OwgnDOccbyPyFy7a9GOz33RnIWzX0k
4K8MUoA2g/VWxLBstP7ZLPNPocEviIsbTQvm1TBidkCr+HvpoA4aTN9tMTEIrrFWFSGMFwSr2Wba
1wJXXOx/4GVG8R0OijeyZWbUYiqN8CXkOFtkuxi3mkVIz2GVoZIl9EcsUDFtnbQzovX72Eo2BlXi
kMvTVNmnxBOnUnldwYVZ94G5op/3SQNwMpcImks3WvGEN8Il7cmb/lYOXzJqScLcnTbUt3bnfZOH
CRo1+qPHwglvheierhmRitwT2pi4Ld+XNrcGNr+HzAH2Y1Y9rxjv7wbV1KJ/SjrtBaWJdDHDT4tb
NRNo6YZ3hnfLonFLOIxF+imu9QMyxj/CLxRqZ5ki30Eip/zmVwF93kA2L7EDDAJZI0SRkQLwUuRZ
02oPZZIbD+8IHeUjfYZspTp9Hdk+59hbzT7NCyBSHkc3SJYcz5UVgUJvNO0O3T9/1ZrOZRibl0YX
DzjDfQM2RQ6AwPYqMFZBknT3ETu8C2LlcD/eZG3fHvNGW5deLZcS8bplRRlVPVc4FTItetUEd77p
I6Vl7kfQPjtPZaeorqpOFPVBgfc5BC9PTZ+ub1ajhTHZREFu2BWifzqimUSsVo9pbCacD2J/h4RS
n3KZB56J9RYhisHswhlhRXc6Df4Yi66Fmgio0ZoauYTJUUTN1ypQN2D8I5kdJO5i1ccpNXRVnG+q
64kQ3ch96pyvIyLLK4G5UGl5evas/j+hMvA7+fJV2sErHqMno6e7IiyErHSKQ+wiO/NL2lMKyYA3
IvwfAngDJmHPMWZoVyG4mmI6yftT6NJLC3tI63mDYHO8Q6/yop5U7wL9L0ZnwR5VZGZBS181IUC0
fpHodojwNZTbvgjPaTseycMumP2dwn4+VnO6aRHGXGoeCXAwYEmOdLlghVbnbXN9Vg00ChCmCa+u
IBtkbnsMxqFYB8GtLicq4Zi/eJ3Kihevq2d14T/HpNRuQL4aaOjwBzc9vTnGVbmwz0PNnq+SGg88
JJ2zaAUGAr8jNO6KhoZOmfTIvmZb9dhazd5pyU3rsb6CseDfmY47BBPm8M7d9fbPUSxaMIfeNion
w7uQ/NEz7vLmW6hkgr4GiF3grHQIhRbu8ipE1UwtGFuuPWCNTzIdNrWR7t0U2P7Qkz6q/KJV18AU
VhuXFMJy8WVDAOZ10P2ZgfpJq4xmZZd8u6bwzlFtH7uO79QYKg3DudWoQ/htzNyVdGs54ek+pPyn
Tvus0zBdsfcaPA4g5iQMU5z0oW3ACHUZyhheIrEIrZyaH3aLjUjSl7rpHjSLvHbK2gq+YvnoK2Fa
nilTESy+qx4vPTFudDUbG6bwtRrrT27kM98xWzIUrXqQanCNDvUzfcLnySWdsKavo1PfVjali2Mb
Rx2naTL2z1MXr3KNmgyt2OSmCRGMLb5aDucDdXoyOEWs6dFVWdnOOlbavTGy0mxZDmE8EJKiAH1N
py5qdUj3crbfYpilyzQQqMF2zT53cLKqkTPQwkvQgqSt+3bd5BbTA582sDDWfx+EPD31SfOgytq8
994mbUD22zB2Jb1BlLXoWlOSBdhf4ZQbfR7VAE6Vw9dR6ZeoIHwOcoz2ZTR8kcOYb1Xr0ktpT5nh
ziR3dRiCrIKMmrp9CMqXgmUrrY+D5nruFtkKZfh1NiXM5REx2za69VULPFDzz2sICmeHLIuQ3dfP
U8FpE+V8zo320H2y+vQLQmdEZhs8QJSKs57jCF8B88Mac092A52CS2h0Qm/jkCxHGkC4a87e571c
l7b4HJrTuknSHyK0D54Ja6rWh5XjcSMUsNaXbTTdTlEMy4cP4r70Gclj6dN7MRpC/Be/3rfoaaQR
fnd4HXvL2QcwHFfjzRySSU9xdXZ149BpHaDS0ibpAUlB1RFelDIA2RzzLrdCLqU7zaqtVNABs0Ok
TjVH243zcwCGLyjZD9fkqFMlyAjeNOSqXUSq1eDW/RfT3I4u125KXeD5475vNtd+j5bHr1WtyicO
eBUhNgQ1997pLBxZyLfy1H5wEfAB0XaiDXiUMl4jjHXXJdy+1xZZbN+ao/VVjcr7jtXprM634jsZ
jRtIUcgTaPZxjgSYX+POUqN4KFQYoiFzqxpl+HMA/C6gojiU5ItYYEKzrY2q3MRjPi3wiggEDUov
6GnkNUhFaiEKyBHPBOQHvrRp8NgN2ub6lJyhmrGFLHZNIOkhae5ZdXq1mHhJm3LXCHlPM0adurwC
bMAoFb7K1uq4qvzeOeMV4Lco/qjbWYdGTYeft2tnYlUE5voa3byR2yTkHvxoUPT7mMgTEmgg4BZd
0Ep+N1XLW53mEtm2a5wHcr41SjZYak36g8nMyovmtUiL89jUlKxqZhPPUslsIlEwWYiUjHLY9unt
nxf1DwNR4CYsi6HKFUX165oy7hqjzbUW4cFg5bwaCG4uE3rty6HLzpVZHrXs4f/jEznGNqyKf0BL
uS0yT4C12u0sInNplsJZSJ3+kCkvVYd7au9266lNo+WfP/YfUFpMfKHVMgu8UhfUEO+nIV2V14Ex
ulm7TR78MUM4MVLKRa17Tsc4WzrR63Xe03pckbNPrU4KV8z0swb3HBK/IcaRS6l0IsPNYlWgVgPX
A24WXXYUbRusrRY2CvwEf7H2s5P5wYsS/zCiVwA4G2CxazImfwcTQbpNq3y97LaBHnxLAuRIxTgo
86d2e83ztZLWX+lioxM5t/3kNx8wE/5hGsv8GiA2Sh4gQ99/fic7vQypqLemz1ELEJ9fqCmE2XLY
4x45NVPS0bDMU6Ra9X9+eWyM388OXARb6gJovq4rxtTPbw8JK6cP4gmZZ26xNpYbrchvE/QCyL7a
51mqWoOjLkfneI0iV5AIzJ0dyDqKJwEkOQKgTjMSoGhPpFlbaF1TWthb7FwvWSD2ZBA4PtLvuc5c
rqq+s1e+RnioqD5L5+hY6tDBI6f61MX+psrGJ7gwGL0D2e3KF7NnDIEtHbtEeXng9ZtfcD3d9yqK
Iq7V4y5TrVNzfurr7nTtb8k2+OwjI5eX4eU66gDR/UbR9sUJUKisOh8D8W7PCKiiWCHGK0Ae8KZn
tDaWhd5va6S0F5U57lzDeYNYc5+ZKFh5EGbo+KNoYiTlCdm9cunG+kYytHWtnOE9iU2XMKLWyhff
2iLUjc65oaI60xkQCmJfehQSjU7+dJ3MOCZTrgqxL9knywQ/Ws3Tv3Xum61u9LDXQS5o57yhxDED
moVjyJTMZ4y+iCo8ryUXAO5pjFeT74kACPbnvfEebw1YwbLYkiYgIWDLQD1/3Rqd5O7x86TZupFz
bFVxQf/jAL1CTMZJNfv1vF8Vvsn3o1hdmDot/Mq91zBi1qxj5lpHpfvsKeBjJ5O3KZM7PIWQ1IwO
ODU944aG4XD4EdLI/h01almA9izuAYAM8O9+XbbhjuWE/HizzVCCUoAXHpzy21WJfB/igZezFdVi
VYfDbHHUjClZtXra+JpN3cLWmWWNQl1trK6DdS3M6KloxTN9vwvGnH5kbJqh/5ZlpN5pTV1Wm6AB
FDmiji6hIKZFjJCvwU21QsGY71UXX3rxxcCWtjAeM0Q5w87dlKVJr2dAjYMqWRmMUoyRpKcKAdqb
zB60+cas8EWlVARmENsPUWg+2pj3gcTGvsvNdnIav2RD8dwwt8Xk806BKOFvk+DhGK/TXqvybI9w
y9bW5jOMdvnBNrlCKH+F2Sl8MDREmkyea79H6XqiHzEl0LGm9yll6y7S8fkA18QmHyK8swJjfnXE
uC11RKwkiV6HOgvykRCX8BJjBGicsBiDwQu8HJ9d6lmfxu01McZvjTYc6adflc85qPpFpxzgYxFy
nak6T8oMT2sgj3WWHWTq3E422pRWUXsLTUNxlSkL9hxPWuM9gG3/MHr+jq2CwqhLJmuoTcBXNH7d
al3fArCpexCGSlkKsXpSnyezQqR5ZhOo/UVbEAd4t16r6jhU0+MkIN54JVrldXb584n9PZY7Fkwe
G4EyA8LcezpPaJeFHdhBtcWz9yAHHqVk24mWZvefP+j6m969cwdks4fwhe5Ix3l354PKwbYjhW4+
lyeXBjVWmwVgDw60p+rkceCI1dZa0t7d6DqtldhyL1XfvjgIFKNezXPQVHFrDACgatbZIWWPk8kS
Rwu5HEo6CbQg46S9DRkc8QBLZIEzsIxaqT+GNcm7aA9ZOJ5VQ6hQLRQ1b2Hof7iOVrAM2iuYK8Jj
mMGp2aMwLq4fjx88h/c8GUIkXC8P/qqF8SX0pHfgurztXQl0HHM2h5IKGdJXMGv0x8H0qQCZNWom
rPowFb1xtK4fVRUwJaQ0XRVepsz9gG33e9bpOEicuNwBhvk7Yj6VXeOUQpRb5dsCjdJAf7A6W5LZ
cu7cdSntqWH66EPN3zMoxzGY16PyaQgd3vOvx8AoROvqNhaN0+A6q9QHUVNGvKNr+2KcXxGPOBoO
cyV9wuzZ81R3wfyco3uYOvWj3znfMeVkCtsNKFdsZqLdiOJYz+GNc5shy/xUZejg+sWurZ/MTGBx
oFpi1jx/n/vDtZ9QBqBoyHC/ubP1HZ8xkFAlmsl99sVrxq90auVSh4plhf0HT/wfUMZ8eaiNZCg2
t+R7KHttjcCiMS7eDhZTZ1iVnf6jBXy3QByJvvGlbQ82Mm2B39mA6KiumXnqq15PP8B5XoGc788k
WFP2I5hIy3p/+lMqEXT8ZLG9TsuuuZZZKDNEV66wcvN37H/OTLCJm+IuzrJ+U3rmukmjh0znugkV
FkcN41CH+9zhaOC2LetUnU/PoHxVA7ArVMLIvwlxHLqWDh4GS5Rl+8qD+WOhrzGrre13lHltQvtp
+GbBOKcF6p8hY7yOoH7C4EffgoOoMEC/wuEjAOBoI+B2YbXPWArutdI5Xxu4ucLpwG2TaXOP9KWL
VD4XbjvQ2I3ak2s9wqDMd6Yefk97VLYCmB6Tnr3pCb6POGQoMl2f0xGXn7AxEUsnfkp0tHXzhusl
E4yAhc/w1uz3aNpwXSaVsZhFcElD08KcELjF4G37MIwQmtrpbbHNzQGSnopsCl3iTcHncBbggpKL
+L/Undly3NjZZZ8IFQAOxpuO6MSQE8lMDiIp3SBIDZingxlP3wu0+3dJ5b/Ujr7o6Aj7wlaVSCaB
c75h77W52ZW4uxfTkzK5rZfDW8mw6nK+MRglqg7EYdxdkyq/riutzG9O479WPDx7wsAtg9IXSs8v
HUzjrGkiKSX3wjl2s8CyzjxO2CMpTMySpKAPLw35qptGz2nkfWxss9TQg2Hp9N0qe487js0nRQpT
bt7EWD6MOr+/AdlSwCdh2fhnAGn78Ct8MoxvNnnjSkrRqeqb6ywcptXmRLpIWWnBospPncoIgsXg
u+FSt2ZTysJ2WB/zQfM+ZIeVy1+8EmnKcDIkmRw4KbOg0K7Z2kTa8OnvP6B/c0w7XIcMB7CAqNAq
f7mnZWyIqWf5sK9spiLkHKAL7hySEEkjMiKXUaqhn2Pplh7oXFDoiNYMDcSqE9nEne+SFmfr339L
Hw7vn99W6FS2KfCl4BHSfjXkuGxrXYZ59V4tJsenLz1G+dYMqCI0JvQHJkFl89qflKR9BzBKZpVJ
gp2VZ2w2DdbIRCBMCOpetPXGJqhkJ1V+y9wKZAYq+ulDJbGxQL0BIZyakMMW57RrIGhiHetJaUZf
4rV295QvyFsZIqoZcaptbR0qW75mOZS1mshTuvI0Hl/7miEimgso0Du6yQNuYfRGxXz7sbohXVoP
aPaPqwUSnIg8ZH+F+rCYqBuR4iIpktY2i2IXWTIckjO6jgVLl2dB47FIA/MVDdo48KFjVyPraVvS
z1My2tDjn6qc3DnXXHgoxzRE7PQkBEIylb2HC4cdeSpxcMVaA71Nt+2hNVMfultOnIMVpWyMG3U0
9t20/mZsILY24tdf4MavAOaBV9P81SI7toyZsymp903Oon7kMd8kCfSJZMpqjNsyh/ChqLDbnUoO
JNl4O7th98ohteKc5mfPfki9xn1hIyAcrh9Cl5XNpgfvnk9rJtF3a7lWnUIShYCnbnPpui1Rdhb9
S/EpXqgjK8towpVs5t88nf/mZwNAYXDMqujVfx2oDT0zj7KKyVJ3jL0WUdFth/NaB6i0Od+3mXWB
+uTvv+hf+k2bF4KWjSGeQUVNZfVzGZFoXbTInEGIGhFYY6ypb7kMQ6bV+EbiCDIBjt7Scd5LQifz
gVobBTq63Un3WwDFvNZ0HNucpI3sL3q+oFrS7x27e/34A7eZ7xFOEuOl3bOb/d0Z/Jcp0sc3b3IM
c75s/p7tjP7TFGwjDmQK0rK9dKdHO7ZOeXtjAtgnuzp5L6f4LIb6Kgbjgrf6+Pcf3K/HP196O97w
FwnAxX9xpsu8MTtETzkVCI3VVvsvCrW/wQzdYwL5267n42z686MPZ8ngOMWTiq1OA3Lz88+akJRk
rZJMNCwThDmZBo2nMhfeUo8I6gxJHrvB9rtkg93gLVDVSb1hkIVDZ26JaoF3VeaOBfEXnWl9TM0p
OgCPoEZa9E3LSXOXpIiTlKHd+Ls2q6cuCZKOIQ8SqK9d7o5+a/VsknU2F7rWbcmWPk5CtB4WSpXa
ztidZQVCkXV86m19P1naly6H0q8dKgFzdO1rcneH8j1d+yokcGMvcSvu0pGMLjQa93IAascF/rlu
pisSt9dhnZJDKV4XxuEh/C3M/Absbzs2msMoV57Hsn+BAj76Nvo/j55QsjtHQxITQVSjsgi6ZQTm
P4UN4XPBYqItmLuvsf2+qO1nlXFOMIqVXhkgNkmFl8UlKKzBIefYYm/rRGhZNFyENGeeaqFkxdlx
slolY6XTEYq+mOwrSCwkyyOskvvS0hfED9FNUUEUSZzhfXbXl6TMXplooR3i6HTVV5V5I4NNgpDS
3ryZtIrRn3vbrckLkJpjSRmPGGasvMYg44EDv/eMLbDQ1CHN9GmIA5hYDEESbGqRLD2qx7Qh2UZR
qj0ql4Yyy31dt3Vi6pSgwQgPw3mz+AsZ8G1y7UfaJKtsq1CuGnGTttyvep0FbGfRqqg08VQQFZrV
BMcheRQTOWT7LGr0nWPONZ9TV57d+VFpohhhwSPotEtMbI9vJSEkl+jkMO1A2gGNYGh7zVdadQmE
qRz1koRqweyIrT8f39+/iNpf+mIbGKQpHHMbP+mu/avZipFoqatDb4dDPDy4bn4UaXIRkGAPeV+S
oSJL2GRR3CHJqjSy6uyI5y0Cf6rLw2D3b+1akygVo03VHYk5FBjdTikPQLaxO8vys7S5XOex5UB2
pght9vjC7ORmiq1byIJdqKXAGK2T0sjL2OSoWRZL8k/1r3mWXOelfGNCsPoti0B2iu2NJH7YB3KU
e9tsihP5x2xNZtjj3/L08c1MYejrdhOgkcmgsTI2zWbreW40ntLG1WkeeMz64yBYUDH8wciGvkgv
ZmTKnWqBXhIxIy4Aydki5E0zX/O+ya7ONicmHxMCrouiAqkjsxlcJ8UEjCjG+GeZd7mh4f4bMT4W
sJ/rFN+kko63ulFctIztG0Cu+96pugMQrmNDzoxvSSRohoXiLE/Ht6JPtIMm1Usy5fp56zEwNmYh
gEYLCQC48u0nZy7OD4DviNYzH4OyM4nEiL7qBVKtblSpDXUTbaxuE+CoilPKFiSUpZ1Roc17bRIs
e3n8SlJTjxqWrXUyy8BUqsVHkhf7maLi8xpGmwCIOQQ1vYSyUr+0RsosblCll6nmlmUPH8ZQiDJe
Sv6/cUjWYAZN6xbRPnaj790YK2Fr1Tht3QowkM0uFj3fjSWpXdsoQodmdPhMlFjsyR+Ddj7lkDcd
/Xdzvo853s+nvkOTr8MDoNpRWff8fOq7MTZapXAdsuD7GCC/7tLUMnmh77rn4GQE06lGQKmHO0vF
lrckuYfrlgxB4fAzjAXJUkN6L9bFCCz24LyipC/XuQGEMf3+4FBDnfV2SH2bUKiBRNm6yIn8wuWR
FslXZSI9rDCrd5CX1o7a2aKeojURJU9cmSAbIuwWmRRI/l74RkUs7ZoTVDqD2XDjbglUvmlH6+zT
yNu/M1zZBi0hkBTSk+FldX/pE/0p661PWjq+VkbPHzPq8NU9sVLdsaD9dM3pgRCfMVBrikwrLn+T
pvDrNBFnMLc3pQMuWSqgX5loUd/AIm9zJ0zkupdMqplc/aZV/IsB8eNr2DbgOXBcmvkrQ4VMegTO
VuyEUzfdlPyou3rk5V2QyuwK034AqfTd1KXfuMoXAbWTwTPCxt8ck1u79dOTRB+iM54E7EMvxoz+
5ycpVhwrsxJphy4RVLiuOSBQWIC0BiTDOtY6lKisTaV9cwRvqY51bo8ThpjN7ZUkp/03vZj+6/wK
lf42udEZUmEj/QtgaGnLYszKmlPbapSwKT/xZaOd7JXQXRFeMa3IMr50bDoFbb/FhmMZUfb2N/ns
PHRaTVNEkDknIOEKur0GZU7qvdU5AVusOfz7D8/6t98smzqd+R7ghF/RYbmySlsnHyG0MFHvGqV8
GZe2O0yKAt4cVZwd5RlKSpUeApTAWavhtwwVR0KrurspWbILVhRe3XvQMoSHRWYO7DxR9mKy0HoO
0eM/7owoM0huWR4FQS1Kbq9+ViCLlho6Q0AcbS+P2tiiC92c7FOYabgEyIs5YPESu1KJPw8aZQqK
IrLi4JYO87DHo9jeD9p12mCwJYOYMkmKA4gB8md11fEQy+20dm4OPKKn2lzWq75Wl7xhajsgdjiV
hWUAitUAZmUjw6C6usi00pA/MKL5+w/5g+//0xPKMAWuqCWEwFlMC/TzE7qkvWW0tCkMI/XsUPUK
6d+KSY4qXi21iQEw6AOTsuatiGAbfHw+dq35LYX4LZxaBwVdlO9sV/4A+6/hRVkjcmOa5yhhX8r1
ktEEGitl8PwpyceHvHB7sLhsWBOyAeuMqOe5o7gpfxgNXf+86j+I+HyTs1v5yojAtm6agz7qsadj
hBD9mXA2EaCtUT250KDZKFLWdXMmbgHHav3V4W7br7csIdjV9mng5LiBFHPbzjTxZ5xt466weti2
OhdNQ4Y4WRxtr0OdbfSV1GbrHgkYXkVHDYxaPi1D0R1Eo/S7TtcZ645fe0RHvrM9erPpPrUTfYG9
Rp+XtXk2U7gUKSFmJIGTdG5sdQ0Mwi3v70YayoKTpX7JS4C0qQHVwkmV35Rl5l9eGX6beK65qG3U
IeLXyWjjuhGU6d4Nh6q4Y0R4ygZFMg8cb9J4eixLA8VyJYirZ4CQt1RMKYwOTyfB0evzmCwfnv0d
XGUbI3HBT8i1UhH+7RUuY0WU7cjkze7buJDJWdS3OWSkoLY9t9bWo81QgwjuV3V113MeO9ph1psL
J7Dip4InoGpjE2z0eZzjKeSR/LFM5RsDXBUFBY7KShlJXrEuEdiKsNf51izY+e58UeooguNA2MuY
ii2CkJ/h79+Bv3a020ARih3SDo7Hv3S0y5wmaJf41MYCRy8y4UK18aUTfBqkOPHYDmk7TYXmXQt/
UaLfrZ9/XWVQSvNVGS1v7ILtZP75Fewsq8hLrMmhw1bUy2wjDuN7KmfGeAXVh1H75G5mv/mhnb/0
0obGpoI7QJgOV8LHtP9PbXyW9ovFZssMRx2q9jL1z7lLnaW7yTlKZ19t7AE0DFKjMs1lSKRgvSsN
XkjcokW1NAFZoqqvOPNtOa/gHKA54zNBYK64yv2ytsk5Bt+xq2VtYgTRNvf4ngR0gsiSiMVoM9WY
u/GHTw4oopT6z1+HOoT7JsO4mlPeVpyzCXgBHGfVV+3QHhfuoDBTaYmtCGnDx5Ml6vmKBGvY5bOZ
7KaNIZJk9q2rYUz8eKj3jpox9ivl27yQ0AT69nEaxWsj9B+ScGDXRpaZfmNkOiBSNcncHpx9hEOE
MaW9n5JCBOQx2twmhhlUrXPFDUghzXAniKz8KGP0725BTttY4C1uYJOuSnUlYlDDWjXQyzL4309a
fRjzisA8wWOlpkWEXKm8tiZjs1SZf8fv+xW/5lBvaCyoDKh2zFwByf38PLEzL6Wy1mZo5IbnLpLT
nA1mWI3cL3oWP3Xx+n1treO6rCXx1z260k47GfnvsmX0XzmvfCdCJSWFySFsAxtK8c/fiYMFqdVj
YlsHxMNBuriIV1xy6KY8d3bRCs8/Z3rhKZsMMXOsXTM4FP5GGpCtthulds7cugtlx9OxvaO+xqVM
/iQbjqnKvNvOnCNvZjjJMJnffNZHL+pIHaXWhvS0qHl0TEkIYVvyi2+M264c3gjeyUJmFrRAsgM2
T3g7fnTwrJEENcS/JqfQivlczKp+W7ZHpjU49XSrI5ePRk46SQhN9ZhtXRtxASy5dFyFUfng9tlA
QU8iI800Lwb6S6L/mBQ7QP8bEczySHJk4SRfdSYz3E3lowH5f6ioLXTMPIGC+dqbxPA6oMM85/es
aqB1DXPJ+Sqfuk0aWSusJ1zlyZaknEdj4zU5Zcc6JDpcbbDn8F+ysJwsljCiflTKAnxYMTMoG88z
yeeeLZVHc2KwmpcWsn9DY2WGn7+BE7RioRsrtszjt9LtG5APhXqu8rz23Ai6AAJW3FUltx4vJhNs
NP5e52AATHd64M76sdBiB8YqrlNm4J49N3OYbrbfUqde7BxMo6tR+flIH9rqVuQzL+MSUWSmbdkk
Es2eoUOfSBvfXpLYG9arKJYlJAya2JRcCVUhDyBZCJ2QXExDqSg7WyXGGqm730gHmRPbKBueF3J0
gXkxQ5NMbm1o5+dyKacwKcnxNaR4HctHm3ROj1xL1Ne84lw9gq626w6L5N8i3+3byvoXxxN7hBR0
1855H4OiYQrWWgS0zv28+qhD3DDamD1xM56stD/2Mr6nxLtwnO9S1UoOJs4e14qkryXdvWxtopTi
0vIi1FQYDd77HgXWgA+6s8TqK5OietTCN/rW1MX2ek5KguJXNIfeOJMWAISSXzbK7e2T/zhu2hp2
spR9S97xirK3HjqvHbsfhhvzq0pKA+WJbtAyprx6k8HAvtIDtO4FitjF8OaluMZxLAM9dX/ACHpW
rea2j7lt4rFYfZ3gBAYvWai2+hJmC/Y2osN8apYtS7I/DNZY+K4FZTvK7Q0npl4+hmENScceHzal
BWXiEk9WkCZ8Qx9X9n/ER/w/y5JBsc9/fk2S+Smi5r/9i7Zv52v9r7Sbf357/y/zZjSVNDZ7U1/8
97T327cqbQb5Zxriv/61f+IQDdJjKDi4/K1tnL7d/v+FQ8Q5DjfPApjD0W2zYv0nDlE3/0D7w1yE
A4zCASnAf+EQdfEH4l90QSpd5dZaWv8J7R1JFRfDn7sSWDEmFxc6Z5fNIeKTny8Os+2qBrOcexgc
4klcWTtehgNxN/W2x1KQfW1LGV0RSUa+q7UfzRk1o8iEx0/liyjqz5kMUDFgFYaSzDZu9mPAX54s
KFOijHD0QmjOMa9eIqV50kmq11qyLhJFaXalhvOD/KrdsmRTgIGAfbGRl+x9Df7uMb5A7wZIvil8
42nBvZenp8T4Nq8NHrPCVcPs1V0b5eSOtnJifXxTF6s8RKK4ymbkjDSeu2x4yNLV3DXWYqIMDZi5
Q8qhekEE0LxqUUfecBQ1Pk3UMc2X6WHUWRDAeNP8zGi9Iiu6a/Z5FZBrVodzt+mct6hPm4AO/ZPo
u0uVvtlVolzKnFOvKZVjp9mZR8ujPZrtkwbB1GzSezIziBdO5Q3+Qy9puAuXWsWELVTwPKzllhEg
rzSjH7kVDx6aT46waACJMLQ4WHAnsetDlbZaiepVUn3oZJIe+lF9thQjDlzRx6+C6D755ERDcgWU
W+7deurhGXP3FtRPlmznQytwGU3650rE7dUcmHK1rBCXZZbhlLazPzjUZPSOQN5NPr8YVUi43pSj
rZ17qR7mVLHPbNFsxX1ylY6c0zjn4Fzqp0SxqRXtzvQGuYUVmaSDlkSsj41EBJzIz8gmudpr1jtp
I1BljSa6PJuVtOVkJ/KIlXCp9d6HTdAwHXbBr+EVQsUIulok3UsRM7PGyDdeFQL8dpPBLllNNM7O
MvqaMwTYdXEd3bi5AxmQpfJR2ol1LvPmFk0meTG1ELumbx41QkzYFuCQJX+tO6Tk8vhuW10BHOYn
ReiPoLbrQ53jxJ0+TWwGznQSEWbU5IJhm5D3Do5fwcWaahmnd7qUYaSdG6LzuKTMU8yEmMHHFjA2
MaVeOLeB/1T7VfBzg0gHzMiMx65WUqvLuzirQS9b2B1iYhTi3h6CxlDZUzXKxPdQmrvJGs6DubbH
xpgO5HUSDqK1fZBgDyCbHByHk19L13h3puUZ8Vq1F1HD8h+gcYiXEolbTd6IiyAjwJuUX8zhpcjw
1jrTcFllRS4S6updSaeAl47Wmulg0ucnM5/vKuJeXmCfl+euRm1SbP8zspohNFvjs63YRVAvkXaE
8WEuZMYnkxbzhBIX507m84YjtzWL9BqgIHHGPsIxa9Z5/IhBXqhDoEcjI5aUZPc6mmKvSOZvEzW2
nyQ6YzGUbcuoOQezLHw1qlFz1kp+nvqbVh/PxTD6m/RsETgfje4UQSHCNdsfHMM+E37adfl9Df1m
c7HYO+bZT70q+t08sFTChfgcEeFLyviNNVt3dcPOu+rpA0txzJgcOHn9hNIHb4WrRMTeJ6GqfW8N
zEcYW2iwSphPlHFHhXBcJcWOyVYBL45AnL1eUjdbTtWIqiJHR5BrVXRudBLqXTJmH1323L3pfo2i
maOVXKVLFkPO65E73qxQ5Z5dUfN5xbdlviRnS9UI6jHHBWFbLcKh0NlJqPZ4SqJlPJn6kh8B/bMk
E5LabPEZwWhnPZmUszGgkdNK1TrUVVJ+6gAvE1bMLr+o2OIka57e1Fn/ptipDciFdRa5SiDMiD+/
FXzK644+FOFrziK0KQv9BD9fP+kG6eg7WXd39dqVnDYYg90gkRUqcVpKlINenasH6fDI5VKWXinM
g9phrXDLRxqJo5XhMm6TT3mhoH/pzsnAUkQp17MEEK8gZCp5FY4uRrkxKSviunxJehLZerlG9lD1
NibCBOmE88yVzudWmfsjugwrQJW4+Rrm5ZDSYAfxEP1YVPUkqYSPLR7pwYRrRaZj8bUD9dhwhkfb
Fmo145wv6Xzt1VHfsRh7UJ089mRjfW9IywUwqBBtzlYep+x8jq0pCiZEq4GA1+6JeNH2Wdsc6Xqi
l6VJ7aPEkgfdSkQvVgWcP5l8pYvFrdV80co8upULK0x9nplpptXXLFHrHyA7Zzl+W/TRfsDc3gWr
plXBOHNyZHIyb0SmFPsizoq9WRQVNrH6k531WqA3iu1J3Ipe1yN9IVlE+DIuz1gr+KTEhv3JuFuM
tRWPSo0MXNk24A42+JLmyVviCMOmRgKwMTnRWSHh2cdmypOUYDbFVvU0lVNHyW+VO7UfWPkZ68EY
Ha510GwenbBklqZto2s99mcWum7Hi2znLhon61p0DmFesTxwP/f3Qo2PTOf0nbRLHOA2nYdlDZ8Z
iX8vPtFY8wwt3AkgHaZCaXyzXxkFOuWpssc7VN3SxXOV9FDzFl2DAhDdwpr8khFrqhrVMR8XDyQo
DVuC3KdiAGpZ9DfsQJJAV5V3wMNHOAYcaODzc2VTwKQapn8GybK91ir9iHOI05SzML5IBQhEWRTB
CLVAbYsLM7uX7VdsCnmeiL6eGuOparhoAQdiOyuyb/ow77MxhAx4XNX0dm3KI5pMkzXQrjXrflev
sMpNLeyW9q3A5M4OKVTS+hvDm3vBdNu0eFealEgctdE+92K/slKEUAcndlZHnrLZKOnRGQrG3TiT
2jBX4TKMd8z3DJgyOeQTJfkOheY8d5tJFCNRxem0oujj+BkBjMwsHiMS+G5G6h/2efkQuik7GGle
1bl/5VJnvtrSQ0bDERx2cddrCtxendlplA1c3VkHvz7dmxq4SFN8K9I5yEYdThEr/TiBp2FUHvEb
YSksr3ey+BzHs2doyw3EsRrH8NgiTXVKisj1xciUW8McGMvGTCJmq74pq3sj1kHJkEea2P1lBVm4
00f3plDHN5ywnGudcq4wQHi9SgriMCaHYrtoy0reMmObvBb7y6BerYx80qweHqa2Hykak+tan4dB
rbzesB5Yu9JWJxnYAz5LM+My52n9GuUksnazzd8dIz4s6obqMzc3EshRtCScUMZAeR3fU5Yfoohv
Mn5XtNRG2KzN0whucYtIHgPHuVVK5WRWcVA34ztQWc3vM06XuV3CBrsK/klHmGlotPgc8/lgNO1z
1aiU0PwNY6N6WlUt4EwwN8l+uZptcx403lTGTtQOs+UXvXldR40poeBVsliqQ/SoRzQLsoqx6W4J
raNCSQuzpWfVYSfBJE2GKrlq7VZR3DGk55/VKfysdPraN8lTFVFolMp6tfWQclKUJ/4YSl7msCJF
RRbruf7QaMdKNDPzPYy/LVUQDhObLAYW0Ps+rfbMg6ZT7PIt1MpanlKsvIFtMFhWcbWd4wQojgtq
Y5mkxVwvd8Mi4XwmhHjV1xbHv3ke5mw4xe24hrhgt9izQnusXfOaa85zBcXqNq9X84EMV7fIjbts
jTcKhm2ESbH86Fclhk3hxHTqw7mPiWHB+O9PqfveriPwCIqCEThOWSQLLy3BN0P94iaVezKtwCbr
FXhEqwY0YA9ap0ofy1geuGn7StG8hDCEH41tFAPk4MCcNLrky2j4sr/YmtLeVrMDrineq+U0+l1W
SoZK0Yu7dOhdyjOjYDDMYgE4DH5/B95jCXX+iqosvw+G0odLGTR6D43QzZfwoy7O5zf0HTt8AVPQ
uiiRHVGXnmjTb3wXl03eYUZwsoD8gG90GPIMq3vJ0+Fbb8hAwYnQYq7dugfEm7QQM9Lg4da28pSz
aEUO30Lg5NbZTxRCqpOZt2XWVn6jkyrMWiEPqk0z22rGCwuKZMThA6tgr+RO61t59GYV5ln2vXGT
dOnLHKcRGyUlqKI2PWouHcaU3GqbMaCp2S04RXxwGBBRRmJL13ZTbPLauNy5ufFGDN0RV9N96qaf
2zG9GKxs2cNDghHlDRrH4sDbeKN21SktdFDfJdBIlTUdICTBpPE4js56XOPlm8KABB6h/igShtuU
OwgGCFyfW/2N/76UEtdAz31Ce8WBIdKHqpk5HwKd/mIHRbO6URaei9yJYXhSjEflP7a//9HQ5P9m
HPLnacj/+P8po1cz/nZe8j+77q3887QEUDD/wj8nJdYfLIe23RDNwZazx/bmH5MSx2Uc4jBQ4P1m
NPzxJ/97UmL/wT/OTocQH1aqjDL+NSkx/sCBq7Fp1SiYTUv/j3LxmOv/usdRYW0jS+e1ZSTDZOYX
E2DXk8NIVSIOalEYhxnY8y2DQffAy0nhbLA4qqZtsWwtOdtxsDE6MEO04PPExJmpd8JgBi2ihdB4
x4YDqU9paZypky2JLouKAyrm5DPOhOS2cAuCbUkfGDihKpvUnwLYlgcRPD1vO4+7VHciYA9tfshB
DAEuidwvpGJNhzkiSQee/4FUUC532973HBcPdCfWjdQU9zDXEIiJV2frKogOr5vECJ1Vj8CV1Ma5
54pnJa22D+NK3DsM8vEexdJySmzFfHZjvQ0MN2cw4oz1c64p3aHSJ9PT5oHiYS6cm2JW+/3SLj1r
K6Pbgzt1L2msGRfuIZ0JRAK+wy0RH5ZFml3Q2CkHy8gy9rwyuUl7h/BSAvcgYiIjcWF3BGpLJTEh
Cv1uyYSErS4HBmbk7aHnM322c2kATBqxtnYxogr8FZPvuGOHUAssRMUE6dSYyKcyfUQwaa84NJg0
X2eF9XRNXPouBwfBEN+c7ht9u3AT2JdqBV+s6wH9si9xdn2Tz+S+D4YnKd9RYBPa6Uc1S4olbenw
kiG7q6SYfSfjTAchIQkmK4BnjVoaOopwcXsgQa4YvwWRKM0LyjWkP6ta+l1Vx4960vuJqR/XSH3v
TDw9ZCu8z04r94rIFr8yWvk16vU5JC3L3mmTHEGbjF/BikP2nkGM3hFRxCoNiTPjmUgZ+2nHjyDS
YC6M5smN2vzRXt0y8eoO2Ig12+sRtdMUDv3aMWAfizDLMiBWcQsYrRkj+4ZCAOifoOF8cpNRIrU1
3O/OrGsvTEcyAtVq5CoZcJJ921KaNYapPABPr49zb9ozj4denkaHbmXmsD7FY5R7hgm6EsUU39sy
qdCIF+tMtR2xZ7CGK60/yNqcLajldkyBFjjRWDGJSZXIYr1smktYphPY3l7gPIuW7KDaghi0qTJv
zRkpXeRA7k4oFriPkcm6Qz4dXABXe9SAFXujzvHsfBiec2XkS4l8sPi+rCG0VJ2cVJNGAn40cj+Y
KPukLt42dk9gpirRQ13PLKJTzdoKBzQBgZLwuE+4dejPjdprQMkdlyijkCji1uR3CQcDQn+KqSEj
MzYtp4fYLHEHucD/uPIm7VqMU3s0VrP5oiPc8vuOeSAGbpXEPMRc9aGaEJPxeCmXUc+iT0Ps4M2I
jXm406difRTWCAPJWSuXlWhn2odNdIOCfu2JfUPAdmGNXPgpDqG9m6fE8SZ6g8vGgAI9qMCeRCNi
HjNZTV4z1xDfDNGQsqGvVJiMdGjxevjkrTCjELDFeF9ZheGJSVWeV713/dKpBwgf7F0dIgUfemWg
UJkVhYlqZtCTq4N1lzOiPejwaU84FsSFV7gxd7WdT3B7MQHdCzcdB29oo+xOsCk+lvo4PadmPgUr
Z8N5TDetqU2u81pR96PNJ3Vr7LMjI9nkfVSb1CdWGiW0QdDyaPXDM7l8+jPUM8UX2CEfGSyP34nA
M3F4DNZTXa9z4HbN9KLgJfssLKBiU6qLYyHshFheiyl1aSnYvJJhuCDOHg78pfU+HVPCrgtwL138
XWEq3gMNynUgdpjlsaMJcqBbNqkPRPL8iNelussdsk3JJpc7AcYChJ0y5kytqHyDvlrTK4dB/Yqp
jsdnVCcSiJyugQRqtY/90sMOaxrgyzDdJ5jtJu65aZdUGV+k0uFl2VYHhFG1C3Rk9XQ3LKN85OOf
kUK36vxgamTs1SK3XSCasJz8tBc/spFUSBzpaxBFaXY3JHHP1aAvz4vh4is2tC72kebXt0lpp/Ee
IfkcJhHrAEWdq2Oz1tFJzqN0NiRrtKd71nFWL4VvO33+MHZyDLPITo/VUCyvepNMAUXhdF761v5U
oc++c2ulhZRlNe+FTMqjwLB62wwxoDOJCagsBwYBC2FwO30SABCdGsSX7SzF91Svuh9TNDtf+pVA
wDqZG1LS09LdN6kSnRFaAYKuEpI/zW4N9aybgqmmFw2HiCqcQp0wPyhEvsiYASkdyzatT+WXqAUJ
5I+VSYMixHAkbUwgiADhi0MoDxssiDdWmYiDCe3wpPYuhLl41a8KwSCvbdFZ7xlvht8bavVWgIN4
apxoCrRUxCBamx75npWFpPdVd65RlS+mWIEaRm7+lRAGB3Fk2d7keaFhRjDc24Fobz9Roi9Ns+1m
C8g6KjY5M5fOGQsGCxiieo46ZLsfDZDyU9c0A/OPNQ8QeA+oruLuQdfbleN2qr4IK5PnWB+YV5Jy
3n1vjKZ8KYWCR2tMGRmllgZqYsHZHOLqpl2rAS3KnKwDd+gWyFqaHjLY0nloGZoMXdZ42tQSYOdS
3WtMu747dd76qyaEZzZ8oR0Z6Yu4aMo0dO89exf6NeRGSwMAS4hxudi9LC+RTcQonj70BH2ZPY7W
qthPchVYFqIR0wQpCC4HL0c38dhfUyVN7rHir/dMICCkK2OJCVok67UxtOEKmacn4N7MT9n/ou48
eiRH0iT6izigcNLJa2gdmRmpL0SKamrhJJ3q1++LHuxidoAFdo97SXR1dWdVRjBcfGb2DKGjX2Ai
xwgWsg8YtjPthixEDXKL6jLF5ms7Ow9aaKde8ePHXItk+8Ui5dXLNgoUeQHb4auP3mwskjKTn3kb
CQzYJm58sM5eaC0ZbLR7gba6JUSOEA9z3d+DNkmbg67g1CzlhBFkazfZbOONGE0bX+cU6XswxKSy
UI/5TIZlAL6wqN1YTeuqb+LmgO42ZsOyj8Y4vfik1YGolWjlT26eBPNuiuPqPhRuM/tah21jbNgE
x/SccLlM3lVi2tk3slz3odn3OXYaiqRc503AsiJzSstl1MqgXpuNd5ebWmJnaxunfngyR40TuoE5
mtDtVFR62SehFhssNNErcUkfDSENW2qLWu6cd7nK4hvjJntyHBhEi9bKSn9L7ptxpVeI+SGMQyj4
HN8DTg+VDKOdyAjMPDTRaG2jpstupB+9J2uQ0WcCPuIDoYbtyC3KBHhlbGmdEwKI3e+yCzuyClOB
B871U/vV1kL8lTs1ZxHBu/mrtT0XNwqo0caaOOyXmQlGbiF10+LGL0aQIV3pqYNhUUvsNwM17Zk3
PHRpED+1RqqJJ1flbz+2NYNPg7DBEAqCqnRqGUwjN83gz6e8UOFltrSESaZGHo6+jGikF24NAE93
mgS47x76vAg2DDz6JZ5DEyc4M+CmpmeYC3a0t+uqeMOCPl7aOeqWNfn2xZyM3n4YIwiGjsVjJD3D
2CPIQjtIZ72taUb7NcM+3Q9GrXZFbRj4JSQwmXD+M5RFgBcBCCvxP8pm4OTnu4Gz4jK16mLnDZz+
HNSnVWXghFeesnYhkIpL2TE1Nroau8voOmgRgX9FKLKX/kQqep5I2YSxarcirqiu95Jm25mGWjXS
ainZyH7KajZ2U4oezD1hfhWZU3xzZa5OCVOnhyafunPCNIESXdm9Ro3stxnxGfo6wvKEF6HfJZPV
rVoA9a94/2RMU6Yu3/xi9hiPJxzhUEeWBBC6VdCP6Vbno6cXcztPKM5BcY7iot1J1WYXAFXTjnn/
/BOEobHiFey8fTt15Y3FK/mas3w4UUvkM+nho//LjCt9tDO/Pk5mj5TXFhzHg9LvpqX2uvgz0Kl7
64bQ/fZNn2sOrjSuA67qt17pTjtZSQurbEl7cYTJFM+0v/TqKVxhHCoRrbBuBEgjT1JHSbvOU+0y
H44KRmZocBT57kHTTrtQBtFTJ3La22QY7908DteYb7AkVcTNblUfhx92GDjNShgtK1guyrd0lMGu
464BhWcuXpMujl+lU5Q3+qx6jqUG70RQ4H6re85ZicuHL5lXd5PWd9yhS/miUWePDZywb52fwVDx
KtYOlnjHzbsXi9l4lCbtsh2ERHWuBK1BwjjhZhfHqudHx72sN2E5ewxjMvpvI1+8hBafnJgughrY
ni02SdEQ6gYbvAVW7nwiWcmHHvwIpJSR/Vy09xyWrqdbRd3nduxN3EFwxJHZKf61lpzdUMH8OkDn
IaiHTUCr9MXoLcNdlL3O/mKAM528KPI4EPjlM1IWWKimttKn2ISRo13JEiem/tVpUX3dklYCo4Y1
jvv2Xbl998B4DmlAOuU5Jv0JeRuP89Dm/XZKanODXsMcyMBbechyka/htxlL9qIGWlfgvyJQI5VF
ONTSQAIbq+12Y2sO19zmrIU9DpTsgoq6WFWe36Qsxz3TpOxAnlbiU4jb9sk1+VmxUQShu/bzjB4P
yc2cDx/NSHmdJm/wm6LDgEP6KfdTD7U674+p5+CYmGcOLIsydOtfFVruCyUi7TkJTRfjT+mrXRlb
6SM6hnuiN8MiTNeynePu1utBcIRczZMysf7ZZT8vaamHJTSEXsNlKJL7wu3qj4Zmuo8uxI0Uhj5j
fOaHT4Y3+BuDbCZGL95e3VfGKpY2ZQ1c+L1rGwqxmXFfPthOER+K2gVEEWfZNvYi16MQQV7Leuq4
J5eT3oBcRPew0Tdkn75ZHl1qfRbYu3jCm0qxUrktSt1kywly7pLE2YyvoM9f6qCjNoNHc829EP9h
lJovauqdFZtnepY9qvAQGfFhsOtul1ZzwD03jQpiUWW2Z99NqSRPEpWsPewDuA+kecj6Gq5CniFe
dtIxbnLMFI1lvnssW3jdQkHsq8di+M6dUPEhnAzuOLXTd1wGgvRMLwEfKqMvN6muA441Zn0OSEdN
gLOEIvRbmyBQdVWfRjZk/qJopY+UzIlFS5aLjgpLY71sONDn3dCsWVOrL6PVzqNTVPOrKVpckUjB
uyhLfDyuRFJdEJ3LWZYJoQoWmksVGeAzTFmgPZvBlpWethyPv5AuPWtlCRWuKo4r56we1MkOh/Fo
zxZjniaungrFzpXP47Bq2yG6xK3TsvEnYbkUDK72HJ963vc6QQZG4K74XH/j4+2WmErkwtQ1cokN
gYV4eDUM+3hO3as5kpY3+yra2SCoSdWQ4v2y+uJniEiZGffV3yxMY99Yo/0+E0l7tMjqLLVRqU3B
5kBFAUd1xkX5OsJcc4iyIlubWqmrM9nsUGl97/0u0kM8ddn3DBmKg/vcbwqBfRPfRBHXG7fOox8O
fdU263lb7qFTdvaJzK45e1RIBxzH0orkpx2blLaaEqQ1ZSfkDRzumVGF0qPE2G6G3nSPPV5Ah41y
it56zVBlqnzM+hymNrxOY7PEsBwdQs5Ci4EGgbVBZ+INsSJ/wr004ix0xDUbPImd1YHe69DmsnaD
rlgFmXunnIzBuqjldCKEOG3ayMiPotf1apS23pRz7Z96q7YWCunrY3K8uw7FlL1UTcpoq08ublUl
Vwqw7WJh8Q4T2gycHc+Y+GZmZK/KPmlPegqn78pI553kVndoEdKvVTHcC0OZv9/yPrNZU5yK2T7w
9mrBIQD5tuJEINgqDMqbktYaHxrHC45lEMcvEGnchUB1Rt5sxYPRmeoxFT3O5mCachDd3bTKdGC/
WnEMlqOo7pzR6t4oJ5hfDLJzfyyVD7c7L/c49VC5CO22/a72Jygumecnx84u2hvOHuPN85tknVr5
+FCwQ34aRusc+zqNt1U0zg99OKinzHa9A/80PME+AFwOS1EswqSBxBa1xbtfllWwqB3193Xc5HHF
/U9ZoMnF8Zg4sfEw2pM4mpngFuAa5jETbvcInxyIs5l4OwU2r35l6VP6O5ude0Aw7qtlLlL92M/a
vkyz4Bb+Lx7Bh3+a6/61RFT42Pf+u+nu3ybJ99//l0SApwieR5GO9xGf7vG7E6Rm3udOEvqsxAAm
kCgvZBTh81G9Dr7knRNlrculNc1EXZTwq2Q5WLk97vKs94F4Cwvo6zwzKdN2xeqq7MQ4OlFrJXTF
jyXIcqcoMrA7ZuY2K84XNFPqOua243ZQ7A0iAJSckNuyi5ltpOkGjofYQk7MeO1TFzr0j9mNas8V
6iVJWeMuj40SvVriFaa/Ftn7G6y8QhGSEejvAorwU9TVBe4n4yFmDYEksJs6sWspSl0Vdt0c4pLW
Am3aT17NGRLM2HCeVF/dEt5btstivJUqZLjTkpwL/TLbFDqd11WAsdaRDrF4/1OLMlzxBb8Gpi3J
MRxrtIGc6vaSuFz6O5Xph+jqc9xYb8aMUmSP5W6cmCNYOoqh6Q7ig3al8gZyV5zqAbKflYtPJy//
DEIcRWoBp9aFc8W4zh2vJiGt5gnIsl1+EtnU4DPCvTW5hIqj8CCD/ifIFQWoBm0GpaMGPrXqxRhp
ApVOfHWtNF7NRfIFumhYWcPwm0YBdP3SODHE9jadhKVb2pR/2MbAjSYlzOz4fXEKPDWsw1lOHKzy
Z7K0B0nH2GoGcraMjfKpl8POdPSvMJubVWP/KYylYsbLUS6A0SLuoKimBojctnezDp5/syNqM2TD
ivWN4EgUvfNhf6m9+t3P7if6ytllQ3EdYvdB5aRArFmfPRvDyeAF1CB43XtVu7CAY6pX0/J+9fBZ
BRmoPpgFtjPB6HVVjjFqQuA/SzIFi8Gxx5XR3QVTVdw79NJvdjk2k/43yV1ahbkkqdzCYlDOv4zr
pgUmhJ3rd7fWrc55V14mUVksZ6O3MOlpWYyRPA6T/q2GYj2OmCAalT2rqPqYebn47+b7xklTDsrq
BjvqJ7eNFxGpAnwBLdR21+LYslXdj4fAtu2V7rB+sUPQBtuTX+MYg7yz0xo6oDl0hHJ69eE37lNK
28UyzrqdUvbPiBZr1/K3wbO6aFXqLhQG7bCvrp5H1MWhhAIGuPVJQLJctUzRmazYDEzrbx3iWKPL
NJntHXWmbOiYjRemc2+0miHVp07/BroOG19LTK5LEIZruz7lE/jWCvLZivvKByUIBGeMwV4lc69X
/RQ8+K3Jra7Ib7NnnwvL2A26rjET1B+20b+2Nf3IGtpdy/JB4qc2mXhjGPFj/9vt4kPX0t3V1La7
TDk9rO0hfCE//aLbEi5q2pzMEhtqKDcTbq+l3/qCH6qkZSA95cZ9opfA/4onDht4LV1ymjY7s8cH
Yta1/+J6nBJTMU2IH7a/bmuYUt7cfwBWaFaOpApLVYj1k5W90womV7Ktn0yaBWU98nOb3aLu6PPT
XDlBa5lbUdFZVUin5UTm35QZd1zTy3eE7Zts+6tr5Oe6Z9/OknGZ8cngCfSRrip/wufmwtnPeHSj
4sJ4AIW6dm+kYD+HYOQSn/RHRnxXxAxqdb0/yRy+cG1+j7sG25UOr2Thv5joYxYL7CdcJyYMfra5
NGHGnbgBpn9n+tNWGkgPRu9FCZcKDgCo1aSK/XURU4gRxnZ49H35Jyg6PqIRmHvnvtBLBeY1VNOT
YQU8cCF5PKYif5IwfU9IMy2ZObynTXLBv/Kl6uZHFxJGBZisBWQMkGka854nOFNyGPypBpSQOCjI
XMXzdpjybpVZRcgdW3H2ytLqZoZcDSAH0kEVJ/6B5i6kDRVfy3j+NSKKk0kFkp83jC31TzsTQQaB
5yHLQ7WVlbaf5rpT0WoqR6AwsxvgwjL9rgmXyUwuFL2jRbOrpLnJTWqTSjGDj/LR1BgT49smCYWJ
KVwU9fwaTOGt4HwWGxaT56r8LqL0PjDIB3Irg94XcVIuKSE9uoPB+z/DsI8mJL/CFgD9sGlZEE9c
mzRflSAleT3eLRyNIsfBElgpHhUytEy04NTpNwfNdmU0ms9BhAGrtie4AuJ1mMSL1xnPtsQC1081
F4Ta+FUFIdMsmaC0iHLXUJC0j2134D1Lf8jQMhY0cdh23kqZUfmBKOMvY83rW1ptck0Se3xNJjSc
VPr1RtgZ6GIXufM7d1MOV2Gr0CuMJ6wl7zDrx30yOJC1teIPcNIYZ5GV/wxeQyYmmf1z683JtArp
S8XPV5oGoxybipLVEBQ93YeJW860ZrTZU53Nw6tUAyPa2MGGs4T6lGDVh+u2UhHbgFGWVofAUMw3
4ZdccJpq/BjNAaSUmJJRs0IMAFoM4la4xmUznZXVmfCywYSmp960zN9KGRMVbUn5jGvWes+HCi9x
0iKl9bya67Zx7RedVNNVd2PukS110IXDyc1+/u8hlf+F3+L/k5MCGwRJkf85ekIOHTPFf/NS/PN/
+aeZwpf/EJ7JuML2vL/dD/8VO/Gtf4CBMB15Dyz6/CnYLP7TTGH/g9EJuFcYCmRW8Uz8l5nCkv/w
LRsjhQiIGGKACP4vsRO6yv+NUI6J4w46I8ni+FAGPevfjsBJ7ymf9XvesDZwV+5pCRqwjS7awn4x
Kvk2d80patpz08x7Qd0Ars9uL4twOybtn9kPlpWBDVmYxNB4/jaDGUGgS6CmYtQ8TLLT+y6z73ff
c/5ucqV39X384BvHukuIC9AAvRBGf46V6pbQauQWdOguus8VqEk5scQDHXfLJwuwMGRQnxUmTI9d
VZ45ub+QbwTUNIbIsCpZeLV3QCZeGL1JCck4f+jo3gtX9htFrBtwMgEvdzTCB8p9fqY84JKRqYz/
xfhjib/COoKvczMBLG6SSCdHWdAwNaT7aYwtIHMJG7gjHorZynHt71yrt28Ec1YRSbxUDu0+siTn
DMWInOEPylzaXkVQhRRxv0LVIs+5IbeRPIZ+8I3JXPnGy9RUBWcbAuhtPZaMJ5A/GVatopQXOvXI
VmQOmxSU3JVO3+VYbcIQSQhdzlkgp1HKoLKY1Kj5amXDi8Puwq31rfPKZ7cZft3cOhNBX5bCvfRI
6jtfibunpLO3wC6iDQVZMMRab3ifaxbrqd/62h5+0ii5mqboN+jI9S4Q+LejvB8vyvSujZjHfWk2
5Ii5Wt9jMHSgpv0TvRB/LG9gbc8oO0fSdR7qzDc3Qex7J2629+G8eqrp9Tozyzg4cZqd4yC9M7J9
f+nM3pvVo1nnRr9rXBekRMU1v5CNQtsrD+E4W3twjYKTNLUurWl9VkGZPk+w0ztwnJvcwoBaKfy6
phAtpT/jNQmBnjR9NK3Qz32oxPT52lP03EsvfuSIsVehDRJhEskhIuSUp0Z6aRyhFqr271rmXK7n
sapOXLXCnYwpwKgcCrs7aBFOQEBjVp2/g4/hPdKqG45fNRiNO4/KwivdK65sVb8embcuxv6bukks
qlqcnLF3N0PsPVj4/rTgAhg2M7bmkJsmDQi4yQvnWEfeux0Ux8aJcKqIb53GODrjWwxzGfkCGUzY
Vx1IDkrDrSG1tiEjS+zVu01SldtW4S4MZ8IgxINa0mEgQkqmCWvLwt1ZRZ0LRCvCjKvc3UwZGuOy
LFhNnvuJIldtbIITC2vCkWfZ2logWH4arftpFnxXQzWUtjXxTiuTtvQ633OC2eC/IVXJTRAO/sZo
/INr2itRy28OpltmM58qcj7pAeDUvHK1Q6pK6kvm8ASUTItQjf+4TvJBSfIhKO/+W5MXQ9fhI+Jd
iLMnxxHzUqe/Q5H++jCzHmot5qUfaGhMbXM1JzPdU2Aw7GJYS8FcdAeAnCVxGUdtmupJG625ymYU
MkdhAUAUQujLwugnCm9hWL1aOVExPMQnC/j4xja7k02N89IvPRS7uOJcWSTVU9M0v0H/HFYgOGcZ
hAdlcXCM5gTDiOeUxzwST0JjN0q03RwpMufKGFXTiQDWNq0IdA93a5VtJMEuMevfSGlGOpC1VqlJ
hWoGE+rU11UAc4Z/YlTEPA0hd63G9uCGY7DVBRSQpPgTNfq5ivRmLptbaUQ0YZv2lufhbcyemXPN
kEQgyYvsklSVOmIaI6s8xDOpKEecdDhhGMkZW7Z+7cOdCr7DPGsvc198jUJ1G86UCTKwx+JEry+B
DZzVJmnfw+zNHx7A6bNOBvCw00jogtHWxE36IkPyrkMhs0PB39hBEPzsZHZKyWotrbYzLvaERx8f
AFjMqexYVWsi327zAMiA4txKZFvMGgFI9y69mOG7O4fVQWPtqG3JZTzpzaPOra1q3fxYT+ZH3ens
pfWHlfcYRcr6ZtpKu7anxgf6IGviSTivbMsnnjDVaNUOF0fh03qa9eGajfa7bd2ZxLIC4AOKcj/i
UlhwZSVK5gyQaic3OAaG9WDXY38aOu85a7AG9k6ijh0BSV1X5kZ7mK9ZW47STI/o095WSaD9mal5
ypgVob261aalgqer/YuDtWOf+57AphX9So1MahM4QRy0iT37ItwmRf2W+c5P66TurgP7LxrzF2lO
bMthThfIJzS6mmBqO3ci/WIdAemV7z3MbCa0k9jGLhGRRBwjXkqX2UfvvOdQsVnvnHWYOuqCLzwe
ygtEmrXtzd5GIT+uqBD2XlsO/k3r/NDmMl762bm1bVRSBdizpRfMP4NSbSSL3sXs1a5vneQq1T0F
WuSSwLWmOToJ640pCYtCpKRmsfMxHJY8Jn9/aREqFuPY+jtKqoFe1O6XF8XdovEEC8eczPuiYVpc
d1OCqN6M2ygv96YRec8DB+pmCIxXKmA5d3Th2ovLehM0Sf/Sz4Aah1lhI7r/Ms68cdvJTq5YZ7MV
30wcm1m+0UuRnyMVjquQAl2KHax1YR5mtOVD5I7DMbHJQJgSJtvMu7ACjvZRZBwF6M46yZkwfTx/
eYLR5HdfZO561IjVKgA80PfmvA3ydJuZHNzpvacEOs++cWsAug4idkq32Gc+aRzoAY+ZGT5mG3NO
3lOP18EeY5KV5WqMjMeYELum6W+WwJsTpN6e5XClevlAmGXFILtfdfM0rlg9jJWHHsF4CGkgbhFn
4+HM68RVj34bDDnxK8O641BkLykwpm7XduGVsmvBsqeDdWsmTw08Wsfcaa89MoDN1zCEfsdg9MBJ
TEfP4Le5xN58K0431nuTkzpxw5cZ1g3617T+O2cQRMN4cLTDUc+hKB3jQXqicTDcsBJfcqwHpWEz
InFNQ+x0HGwTzziSaLIeLBOOFhafgjJZwfMbjXsbfOWjjbv9cRqFs4ZSMXAmqlljL1as4CExuqHS
qI0WpoUjVVkTsSKtkhXJf6C6YaZ3LseLDcMuypAxm+rGkNu2nZH6zCi/qKDbjHr+C39Utu8bJux+
BZGjAuuwzhweewa4wVkW/avXJzH2eXtJGMvf+0F9avz0cRZY/fmjgvfeuQUdhoLabPDfaEctSSAm
6zYpx2PCdP4hGBgOxSx4K7qO2y0PinHMsnjL4Ogj91ssTUOSb1WWcd13xMBkQYpjgjVyiE3jp2Q2
IdsO2Tf2CRc14ifxWMRzZo8JKeJToJxHW6fGIantal2Hk7XOsKyurSKY1nY8lgcr8B4c/h3vYrE3
vY4DeFqaj4jR/imOJTVusZafUTG/7DYxx6tvW3cf3F87uhILMm/1R1+709cnBsNzZ1v1RxsyALPT
xng2nCEjD8d3jqNH8mHRKufw/GYGOBUV4tTZavqe+yQtSuMQ/iEk98XF1351OxfTmkvTirora1U4
fsSgHLi31o80qF2ocdHnzmzVgnAwcoiRGqehiZ8sR36zQr4aODevcRvaEFNxGs6mfORZRXNP8vrX
MfKFT8L2O/Jow06JVhLdY8tpBucyFQ6jqDI1vppEn4O59190Guhd1QbxlhXX3KmyN9ZDcLO7bnjF
ezRfbJLqC6lm900kbrIl0sf03jcfOrPoXhj6l5tISCrQfSrXyhh5elQOQVA8SdheOuc57mb7VOOK
XuC8dZ752Un7MBIt+/hkNqXzghnRebj/yuo9+8VkFX9Q07SLO3RvfzjRMvN5T68+pkVorQUS+qoY
LHL2NcSdldczrfj7t4Mwn49uNTwbuLhWLTEOPMOTf0VV969TaSRHQKTXtC1eA0NY+5Hx3dXFDr+C
7STgs2h1EVVARLetvs0pU5e/v7hMckF6XXXacakigo4oXz109y8ex/CHCLtuICqCfU1OlmZ0SEoi
6EfkgMeCzJ6QE2AyQFIpBdRDxVaUD+3aCa16k7QZfSHUVu9j3+p2gEVoaeSmt8E9FO5mipMZUpDA
tCUpmFIsI2Ar3ELZ8oSBowaz07OccnszjRS7Jvy1r15F783EIWesuv53wJCe19EfmhA461nRohGj
d5a1bz3QTrusbfO1Cb3pB0XMysuLqxr9p5LtoUqIrfVd9eZ1AX3MrfcpB9Co9v29ivvh2x3s7MKO
FljqEcQR9FtxwKv8K+8zwF5XZA+znPY3j0aIPCLBOwZ66XiSq6xIrq3iWuSTbnnBlvnSYBrfFLmR
rkHq51+QV9N4dtDEhxlMSC8OQR0zlvHkAQMzXu+9QQnVSspUbgPAIuiH9neBuE3ctLoLL4HPSFPD
cJvlgcalR2BACgTfshWxv+ymAF6XFZkrajUxmGcD7SReBuqIDEKwH+qRlgjPkys0fjaVZtFoSEGj
QrWjAO2UDGRVQXHLXYHyi1vC3vlQca4dGahTM3AD92oIsXnxEZvhh8Fb8NTE83Bq7c5dmlNvfhJC
eIMdLJ881ZQnDzrbkqZKeq+i+qVIwuIWxWFwxAqXrP7+7314qblQ1e/9qlSXjH/dyH53poKlfFvl
XvCgM3LQE+49A7DE2eGYMjZpurNILlA7IjY0O2TYIEWMseQ1lAPHDQg+zCL5+4+53PAcL0SE7zix
om1Us4vY3ejtcoaaHCm6eNugmNKl2pabTjvzU679/JIG6tRmW3SN+4GzuPQ1h1wh/XSNr316TwjP
L8q0VRdPxs5TPWMSxH+l6wsOK31JGH9snFBILkl9d8GMiT+vgoIbZBJraTCPz3WSiMeKdlJgcKnS
1ltbdfbRTyKIRQEXDnbhxxyD7RL0/vCojSZHKMIEU5hRelReWBy7MhHbPoj5TMxjsu4tIFNO2s/Y
aaEaKjoTSUrU8YtdTK+2tLJbOJmXMS5mzMOzXitNchd+pMMMRZFHqC0u/LQQ7IvOWU9aFWQ5C45n
WZff6iblHjab9O9y2Fh0hlbbqfSNMxxT4+zA/xf+ICGFREADnZBGD8Zd+AlFP25qBUdH9ymOAc0L
YnH6xZ4b3LQZv/MZb+LsHe+hSfwPFSQp4N653D1ZeeMtkY+IGXFub4tx/Ogj80OSfyfp5z9rLI4n
NIgXdohkWzT2uUU3WbZeobcMqLIzg/3Hppm6Q0ogNmQUsw+d/qGwmnv5NyykjUgiKKDNKA4Y7BVn
jLK60WhW3ghqHF19KcNZ/QUiuSgQbgOLUPJ4b5nnRwZfnQ4oHNLCdB+4fzK33KVKBht60+kEz59t
w/5puvljGkCQjVn/cc1D+4tp0taim5dkPqYANcyLXo4jK9a8TJ3go6+wWnpUN2A9zf5q/CZaJt01
76KvwSu6S9XM4wbECHYpLqG0o5onALfxa8rCXBdou0anVok9+ZtWP4YGs3AzFZ+eESILJZdwGrND
4Fa/jTV3G4rAKRwou7Mn+hZTYukeU6tHB+lite4cXTxPIvu08MmvJ5GXO5P1+TRs0atJO+YEewHI
LOasqw59NdVHM7oORZXfKKH3OJyxJ5g0t7O6qwcxG/z5dju+ZU75OjHdWGdANRaun6Al3b8MFI+c
/v5lQFQq8fHnZNXd+DZ64kHJfF8zXjpiWtjrlE06AaR1HIcYk1A8Nqvchjata1OxX1b5tkvNjUvn
NX3OlktiJIw3c1F6kOxJQHbZY9MF3c3Gn3Eko1kgxFsrbafBL/krnMfBK5lI9WXG6RboKrSLmURx
7Kv0Vqftu5ua46ltg1NZuN5zTZMxg8yX3i6uGuftIW+c5DCB0IIpmp+sRr8wJpg3eTREa1ZmPmW4
zReDmqKNyqJ4X+TA+9Ixv9evzw4FdE5ItEMUG+EyW8G0am2EBipN3Me7TnLGB67iQxAOguOyL6DA
G3vHHO3z3/8qkXl1DU2+D0bPPO8vDtn4K+HSg6zM5tj5Tr40oaqhhc9n0OjObapPXmqfB992v90+
+bQ6q9mJKBuxITVbBnjBOx3X41pjVR9UnnCLr+O1IA73bCfT2qsHBl3gtoFZqoVtZz9R/y7y8Pm+
c65kUxwkjg5yUMm7G6Nlshf1UfCrbJTvLPDTM0AE3Jfxh1URHNUdGkUYrKkIBdsSaWwjkqGejH9b
IA+AXEjQtrlRnG1/2LQmhSYuU0MhsQEw9FjoRg080NX7/OqANEUnbPWyspiQgc/IV1WCAQuSz1eV
9BTWC3prHRolrILJM6jUpeE4e4AxxiLv4Ytbkf2Xh8ExY6y99boyZwrEbUQGtzghI9RkRJ2ACW24
k8+PYRHJNRkGZBbrc+y88djCiJVx9FmVhA7qFLEx7gSTr1DJTZ0Ba+jtqQSt0H25kzW8tHVAjsOX
A4CjcgPciHR+X/9pmS0aDBH+GgkpU5bOiEg43YXILR/AQb01MfFpLzwn0Ui2yDya8Zggq92ppWZR
rCO7nK6z8sfjYHZfHXe7+0TE+XAGiX0e6b/EjuOo/OT7767VDTdZ2RoSXRa92DNojUqrcTMlU3MN
09cC203yH9SdyXLlSJqdX0WmPcrgcIwLLfrOM29wCjI2MJIRgXke3IGn14fsklVWmqpbbaaFtAmz
qswkGbyA+z+c853is9PxZWiqjvIZlseyKk8XiI4ZJydQmwRSWMa3yIPzGBfGjy4BrDHWqE/7Du8f
0YcbvuRSo8x3u8i/wqiGMxfhVJyz39F08ywuq3SpkIqC2g8849TWCAsb+tzQkgeNWDWvQWyM1o9O
Kep9wcXee5w9+AijsjuRYhhtzdDaQd8MgLljqtJ02ofRzeyDWfMAxaPf3ZjHwIipYAVNUUE+PU+i
7o03x1KERfGs78mif8d7B2pIoqseGxjL9YSlQy+7wqkzHtyUeiLoBo5kBOAbVC/sJyh/Ns7Ik68i
wER9XKs1GTc2Z3CjHt1IhFRCM9v8VvJr05AOMgHbKdN2wYaAEBRJn2NWWXoHSPOR1O53QDgjdRym
UbT6+UsghpdhKqMvQQwXFpUv5v4QvocxeOlT8dTDOCrVNB95z4uHBELIEPT+Q6SMbV1GxUl39wsm
7MpNv0uZ6AcVxB/52L/0cFn4u+Tprm5FecmS+ZSGBpUNZshnQhx22MOyq0GzvKn6/r1P/WKX10G6
F6LAI+qk7yn0gccZlvDWtUuKCjbQayJ8xuNErsWTb/T6iESXyi4lp4wRTbE3hX3uWq+6253KX+oG
rrIYxbHKPG9VFd0tcdMK3WZWnTpPAHAJGvYiZhFc9BCd6zwoDsRlvZSOC/QaFdIuMcmGCwNcjubS
W7Gcaf5om06yk0QblOPd2+dDxsgqYyXiRextfYbxjMP2xRLWgSTwDWhCcSQqLHUgrLFlSU6ifirT
JWkC1pdbmta55OmtzdG8/vEH5hbDTrtvQTAbJxRz6G7CI0EnqrZi9DGD3GNQfpo6rsjU4a/y739E
Fn+pRrlrN8w14h/LwnNUIYj8oueJb0aO298Zih6wmIO8BAZKj7jThDXLSJ37OeXivlAEfudvZdJT
86NpQ53qdnpmlUaH4sOkGSdaM3f6FletvnqsnlGddc7BWko4LwD+0PM8HxO8U8z2JYvqLJfrXLTN
Ka4HPIcDUw98JjQFLVPXyUKoFUVO91RkHGOjg3OgtiEVuZ6852zJQJ3RvrgsWziZtmMWfx+mIr5r
reP70PCpVY44tWl/xXVjPht4EgmbyzaMnUmOW2Ki/igA0g6GHdrkD7IBs2NT8NNoxP2sMeZyg/LP
2Uf0W1djHPcUlkTWFs57gzqkDKKTkyTXIoFGGWcmpVTZUrlLQkV4nSLq0FatxW9tVxPaPHrHfGax
V3W02QM92WaMmQoEPUy0OcHNFRlJes9bBllm431YXkwYgVe4mMSmfBvq0tqPqPTXlany721IHTdp
Yd9FbfwYrDJd+Bk8UY0HYVdVtJuOf4+j8BqLSFFxRP2DifiWPOCKhU4OoCXKgDv7EwDkvlDXMY0q
vtNwzubh1NuqvbUqjlZRkuprvXgUU3onRq1sl7i1b1HnMniZAIZ16XuY5fGTj0VToZg8mtIQ+DlH
Qm8SVlVkPWFKHOsTL2B7Xvj8CGXN/JAEmOAZmpxyQ8NZavRhFgaclGgcnoNSeTDTUveVIOQTAbDG
ZxUjoDcpXHdta+Gf7mbm7kaXnkyJnAGaVXYcBhT7ZGedk0w6l2kyvjMPyfeMaZD2FXrJCUw2JKGx
lTCzbsf7nh+VDZo+mliDYGjF7kxe4QrEm7u2oqZGG2Ydq4EDBc1OvvOIOF9bNreQDyyRoJjhBleP
eyMox20V+fXWou/o0jy5eAonXcSaetL9zUn1fPLjvY3B++LPw5XXM94R1urBwNHpWy+KPfytgxEW
/kHF9pvOF4eAgL5TGj9wsWO2ZVvcU5VBqXptmuBHCfl9rORzu7RKQgTTzm06cV0C2qPhtXbTT9tF
RBsl5YOjG2PH/P8qYletjUW60g/ktIlC4CSH8QMtZ1J8AACnCm0fA4/VQ5KxM8wCnPmWXz1AaXhu
8IYB/poPVcikKja5XaHJ8T5KAfbJ0p8wDOpHaAn1I+Eb/qa1rRPpqZgeSu2eZfc7spNlM1ipe0NA
y5oS8iEsx3EZPoAQtKN8j5UlOhmZBbiqemj5HVybwWQERxjzOsRImvXq7M8q2uEWQXWDG+yewhJj
cOqSujgi42zmuHnwe8s+McUqdkaQZkDji2yHBQOfdGi2z6mGh9/4/nCJqw1RAVyE8+jSrJKKxLnB
4JFW6OA0SU//nXxLjDR9bLpFWtRN5fdyoMixC/leNYTvDqHcuC7BoC5z0hA5pGdV+xaREwfSOvLc
aC8lEHgvezYLLrepePYj9+KDS8lc7621pVilTfFYhdZ27lVMkUAAUsiyVzXpW8Pzs3KoIJ0gQS0T
FtcuLpkKNQ0HznBlClHCDBYvFgorOE+r0Zr9mwhpgpAXQlCLN5lpTkecz5SfrbsZx9xlVTyOW9K7
aH0DJm+9j8o6dJLocp/BYN29PH4D/cXQnZmYJ4wFC8zsgzeoJqmQmmiw7H1LnOcaze4XDnrr1HTt
yvNZIGSFvihveC2ipMHg0f+mjrk0KVBcC4pCO9a7nqVBWMzNyoDetI298CeiuI3hVh/YD0EUccjg
kmqAN4BPy2RrrQs/6OAqUrIg1NS6yF5lJK+hqfcqL1/McrrB77gHCY5/w0OpL1FBhrJ/wtb+GhTg
Ml1rINo9p4SI0+k9B4FoVdDDXSt8xznFTqzzXhIjUGvYkJcokh2JeuW5qNlfixgFIbBQEk55Jhm/
cLi0U1KuhDNNG5/J+qaW9S/TgI5M2LSxGgxxs3JyXDRVUtwMG7funvnHmHe0OBmopuj9ff2K5wIu
KvbER5kREl9o2r9Seu6WnqH5JoZwk/op7Uilf07cfVfAC911wO5+1VN6MfrWfOuq/DNtqaPD0V40
X1a59Zb5T9z43d4d7XKlMUPAFuItblpzAB4wdxdkM1c7qsbnOTFvjHVPs5bOHSjDk8s2ZOuzH17j
ehwOjTIMzKkk/oi+CLdFCEOAJjDfAlcrvjmmPCA2ew9YUdwnz1cn2+p+oAR+aeEyoN0wniI5caMi
R9jNIiTYxO670yhl+ahd9xHtdHgjZyjecig/5VUjyS4cIwYqJm2JZ95pzriUhol1ZseKSdiIy+Le
v0+yrY8T88VVlVoUGxH4WXjZz8wxzW1Zo86s+62G9DMoHl4IfoWQbyyr3pNOHzphwAf/CELmQdp5
zaL0Su+7K6fqscuHb4nJttezPxtmHDp0uaJSjWButLZORKytqaJTj7PrErsjy2B+39K96LqIHqBu
ladUyrvPwviWmK3eEOOEsy6INtIfqnNb4ur0Y/MTZ+98Fm2drd0hQ3thNgjqK8F4sc/2g8Oyqks5
hFq+zaocpobzkGwUN1/CsOQUAG8q/I024Eogmic7NHoLKW+YyIzZOUNmTtnUvpmRsbLdgUCiOGj1
AVZgrxkcJ8MpjmKI68O8yTqEt8INjAcjHZ/aGo2PmNjICyaB67yJ8703Zh95y72eI2xBj+1cWUft
IKpy5YYR/t8+v7a+m3GHMFEfewVcBj2H1zKLmaL8ylDJtYziiTqpNovPGbk42Lvm3jEvGdMA1GtX
Mwzqh7NPkyeSGUFG9ejZZOJOk3VlLqhWXEDGYYypv9Oe/7o0f/mTGZxtw7qLIWjO0Az7XVnYh9ky
5XlWcBrYrap1Sx7dxQK+e/YdEWLnJ1WmBMcSYOTeuxrfsttWLvs5PFVT/AtjavkcS/MTtQ88tIqN
a9Z08a4Hg7iznLyDqAoepx0dXCINaWYanMXFSUsoUmVOO1r6W3u0xqONwJTDOczOHkUZjU54iJYy
V2Er2g2k9BnMCJ/n8s3uTYTvoX1b4H83ufzRBA4zhzlfu1E67rHpA7AJGBpGcw23x3T1Qbemug+Y
37rElidh9CfJObcLmHpt+EnP1mREv0DOPvJNGAMoRBSDXeWP1Oo3UA8VY4k5jd71MnTPU0++KgJh
OxvtrK8b/dNBotDbyXlItXPsFoPh2MhrGko0F4FfbXWZoQDlNbuh6PrmNkGycY0m2AQ0+XmTt6Se
uM8dCbI7P+AqYnePVwkqSMi6xxTDa4oSY9WEw6NTzEC32G6brv9C1hE2kSpM1wEBiohjJBuE4cgW
t1lFbQYqtR0+E69iE0+3gRGR9whKJ4aX1y5Wx8ztfyNiJO49JRas+Tkjq8ZERbM/0YokNkCHssfz
V2kf+GUF+Y4Dv5o4F9LZ+hVn8a9CL52ZTk+1Fx+HkYqhF1O86iSCXxx739vAs470LyvLXkRcQ463
UYDKKdMeh3vZqyN9Znbu9HBFx1GfbaS8+CAZJ43BwnSkTARbLSWu/pM7f2fITPRLh9S+QvpaX4XO
rs04/vSs4ocJzbmv0i8+45MdIk0bjc7eJNGdSwGDrxpJbnD6ZifJtmS5h9IHcFEZWhfDVFvTpFPL
F2Q2Idk87/FPim4m4JA4gLg5yBwZW9bEthG58o4X7yVELzh77peOp0s4hz1lMJQVIwFJTL48S03P
K26V15wKT7QcahtPD08l6KYzPKtHA+TdMWIzyXPMGtlL43Uf1vPB8Kaz1AVMgUUZM3TZmTvWuKmA
2HS/NfaBOhm+Nzy06TafwmI3BuoRQYtzDay9mxLBHswhg8+ujS6NUT2YCYlqNUOAQ5ANryErdI0v
Zq8sPgaG9tfCPU4QZQUyKh1NTLl8N17P+CxR54H6Fe4+Ll2EDYky1lMmH9ipnsIyv2AVSxB1c1cF
ptpVSXgOWuPDj5u9C/yD0sy/qPSC4sxAbBW2Z9ed0wNQESoZlIPPuavw4L4lYfAkO1M/pAYVQ2Bj
Q7DgQZJ0lP/wKsarcTC8eXMNVUEUb1M8oOijn13rju3mQKZL6zBqiC0TxxBd7770Lbk1MP0WWZs8
hpb7Dlksvdh8+nTA45kK+VS56pDgveUxb569uOGjdgjWYrOk4AAky8AMw1RAdabZpBk67OC58G8P
WGV5TGKf72/YYb4e/RLzCz0FMLULP/YtKqvfAco3R/nkLZjkQSQUPbt6Sr5MD6RscVU4z7bgw7Zm
TmYhRkBlla/5ohXriR1g4THuNdDx1bxEGA2GV51Av0+HvnKxUWQVmajWGH9DiNuv4in6ZnpQnEtw
W9smSdwVes5gh+Kx2Dh2TSk1QDv17GE6TjEvZOykn7XMM9rY0SIAIk/WQxTaj3PzMTsozQQ2uAlJ
5mc2PAOQiY4JdnF0HzzQ4YeIBOHIQwM+xK9+JDErB6oUBMmnEk9TQOv8CGgi3vRG2b4wvj9OVfec
Zu7waTXORVtpv1XmKLgWknKT9Ia6K8l8wjHzq3DJF6tADTMiOg62fJsaBPTccuk2HAGohQE9rh9j
02c/4Kzob0C8ZMmbQRYWn4pm20UwGd5zNFlcFZAu7qb6LedwI9oeQiloVT8l/AMRw0eJKzwY3R+i
CeC4JmXLIBE+riWyfe7KXVzisJE5olJbkBA/E27RkGSGki3dFhpIMl4OfBim9VLNMLB1w7RnyKpd
LC0L92yc78zYJ3kI4d1A4m3pTttSkjMWQB0xN2ZscywmwP87htQ8vcw+i+qZadzTOCJjsiPOJdaX
hMB4g7XVY/iT9B3ZDdaeWuG3oSj2TEbIvo0sb+S6XIfnYTLByY/YhIys3vh18hGPyK4bWbPGalBl
5EWr12MZEKcaMvrw+Vir8qVollyjfG8ywDuIGIUEW9t+jjWoqvFXVbfPc4AYW7ASHqmcAtrWMw8L
Bg//gAAW9hYJ7H7bvgaiv0Q6aDZoMjeKhjLToHP9SteotBuS5koyzYiW5ZPL9okjvhccDODO3/vf
BMa+txXwAN9BfhtX7rcEXx39y65MjB9WgliVUNil126wCtIgNSHINxa4LxMxbCv/q7BNxe7eXE/4
Rbc5C47xZvT8IiPW2TmpTiQszyE3dfqqgO6l7XCQfQObuSsdFjpwf2UyHI1+fDETiC2FHj4iWDH0
PyZvXPeOchCDHkZbX17ZhI3rP1kM/jfOVYFr4M/GVRumMsldjkc6BRh5oPb/bFxl0NsUfE4ze9iu
205WbG1y7fk7oKE6YMlixxjTxzZgM2kae3fJLJRj9T0EFuv26fCfGGnFkq/0p/AKfhzPBEiB/Nh3
PQvm0D//OFZCgAQ0Hr0nhggrF9odjNrtFgZsv40Yy2/tJvvF4ovLQiQ/7N64Qlkhgbxzf3klTCTg
TXx0+sVtQx5JS/wnIXF/hE7+9efD2iD+cFsQePaXcI3acRijFx1Rk2XTrDMPGVAN0/VAnBP4sJY8
0Zhp3wr7671n+5BNdfc2eZ9WCmrGHzVg/ZgwLNUqJAM8kf9108y/DGT5JwLp/4G15l9+of8Hk12k
6Tv/Iab0KSH+6J84pX//T/7urfH/Flhk6wrHRL/suYtN5u+gUh+EqQuzJ3AF2S384394a3xopBS3
pkm8kkUL8g9vjeX9zcSWTnqqYzuuY8v/irVG2n/BlMKzJ8XTsyzp2p4jfP8v7+joySy0O2s6OBX4
absD3tQwDztOMznnKYGDU2ING6lCak3HuIR4/1bI0bJVa6EK8emszDL5MuZe46D0H2OreoMshCpe
pF/VOL9V2lSbwhxKHNuLudB+7P3oiwvyhRTtick1QYySke6KHCgkLDZZc5H+Zo/yscH3u1IIHSw6
O1vV19xur5G5REr1aA9bG2eOEBORiEGar4ZU5eu6YcsudVkRkRTf6m5yHnITolLoLGZjxabKm13O
uw7Jup48pJDFTOjiEt+ZdRDswoKCaPT9Q1+yr3DjqNs3zuBucJS2JzfywrVMcuoObVnPynGZowcC
y4ztWreSTmaVeDURGWSQsIRO5LGaM0nyiHznvswX08xXgeKLEUf5bDK7xow6tRdfO+F+Lo13Nkkg
yezqSPXrHCOTbkw2TnYMzarbInhJ9uVoPTCTdA6IwFlveohGKvtNAlN7JHOZG6MIf6VLcOTAXGOj
rO5r8ttmjTnmHpFttsmKcjp3pLqxfLKQD6cRW9Ng+J2J8ivvShalppPeOkiUuBZIU41hvDshpNJs
9LKrds1zgdKE5Td2+t4Nn5TlvZolrJtlBXKPkj7baJOAH1MsUw1bVJvBDCUdoexPDH2Gpy4pxp2X
4k7EA0tR3c1fUtbtoTfBlefoVzZJhXtDmCM2SRmSDWD01VWZPlsPd3R+Kp0Htzou7G3ioA9h1DpQ
1kTwB3UGuYpg613jFe9GaMhdgOH8rVQ8SDBaAVuTjwHjpuKKyevyG3+hgCu5ihHCzfyOSD3PMVIv
6ubS7J7zwh8wtDPlj83kGcDADF3ezJ8aG4IrkHOXuE7XeIyI7tuhEm+OAEKns4ogpE/DUO6nsUeW
MA7lA3kHTzFrlb2uI/3ixF21FTlcj8THAxYoTchPHV1GZWbMgsrwMREx+orQn9ZmJKhZydE9G5Gt
V3lpNDe2G80B/knzlEphbBpiioHfkNrDxNCApz0spLo6/e75ebkjG+G5dVo62lyclYH4vyn8R3e2
f5P00m9dp08fxsnv2KypfBfHWK57EGCbHhv0JqXw2UwWKRhxlIlLVTCunXz5WLhj/Q2iNoiktrmV
RcPbXSvM9DqkwHJUd4nm8XfWWvEhwFB7KMAgb1QYw58Ke28PdNgg/mFg0dplz2klP6eQygxrzHz2
YeS+NKJpv6cDUkDco8B5bUvvQ3eEtB94ZA/g4wGDMTUbu0/CNV2rgYEqSojD7RGe9b1hEoVmDucw
sDt8gtOn18jPMHTJR8hb4+6GyEXiyFk69Ho90rgwnLJpVEBNbDxy82ioOa8mDwqST9O9Lgc7O3RB
plmYo7GSIpougUgOZoZBPEMJd+iLmcUVo+I7io56p/PkKc3t/jJjatzjdsdMHouYnAksYEbue7Bc
g2ALpRTwqMG8MLSXwKYm9Z4qj+A8DiNEpY6t90FaQPO1NEajss12kd/fcPIluPCj96ZxWlhszsIt
CImQ9AVeHk9L5Ki+h6S7E3u3zlKk9hxtOkjkSngmJNAhi7Ct8UVyU9XncbDJEZFDetEBEy8Ov8+0
RsEQe0Tp2nbTbeaeX2NQoUywikA+OiVeHY1Fa2OzoQMuQRnSie5b3rTn1ktJcfR+UWAFG5xUbCV7
gzwETxHBRzR0FyMkq+T4DOCSPTIpk0csLLDXEzRL/3HhKf+at/vXWy34SynVkYbXSlOLQ5sgadC4
MZnss71DXvYjsih54wphYs2ztk1K40HXBj2Exq3PHOunNgqauYrrAR4e1XRlyX3eIR2cK+MLp0q9
cufswtFP29K5D4HkALIEhnYfBhz9TbpYsSe8hUlwNGnfnH6idMP0ssGUGK2d0iOfIbqpzMXLxS5p
xwrktzErFGqYO+zZ/VAkkjLtygxAp6Pzpur6nLeoW+d5zHYWkLLr2ID/o/XfgE3WBzYELVQm/ZBl
QGmKwbd35KjJl8gbGWaMY7oBZ/ulFf53q9DtIYkks7VpSY2ty+uY8+oCNcVdaxiod+fB/oZjkc4s
bWt0FhIRqAJhRMl+MolwPeix/w2nZWOz0dzEJoPlqKxPY5DMPKVz9ug3QfeKz9jE7U3wJnECb6Nb
f6V5wDhzlNMmrzR7+AJsP4vP+M1OZfQ5G4MHGCbBOtqP2E0I7MpvUVvm/NZ41shwAXjZCkYOLJsQ
g1MJd44sMaHZbrpxZ0cdy24wV3QACJgig4wKFb5TRACsSbdzxaSrj1jHZ6AR1qOM0odGYrVVWqIi
DNMtFmfAx2CkVlJnHwamJno7k9cFTdpBJ0hvUoPJamChAVFWNMImdZp1FAwQcQjEM0qI0QWT8J1P
XsU6kIy0SsLStrmRWE+h11bXofQwThJoh1bE+ZV3CWG5XFAsfnt9UMLFXeRVn56PAaSMEKVUpJvc
Js9+GV37yVMhuz5v3Fqe755SNOwrRY5b3wWcD711DTlZJBDYRiNenXUPNpR5x6qriaED+IZMIyLE
GMAHGxzQcy9ZYLgHILeMt1jCk681G0sHvSqMkLcA2g1LL6UvAvL5GvDVs7/oQFkVonMO1Qtyr3Qj
s4LlBmIaDTcQKUZzQ4RXbshl/R6YmH+nUGty8ORjpAouD7jObM4rMlCNbCuw4sEd5mPuzWrTLddO
tFxA2XIVwQQlZ8vw64MnkEQgzSLwefB+87++wcx5ZZMLH1GcOQSxZnDLkZuZ7pTbvomxtF9LzmLf
m7uzid6LfCj8G37ueQAcPDKvG1TGPSugQ7ZcqOFytaqeEYnD33kH3aY5q8WM2KAs3vn+HD6mws7W
ECAuceK1l8aVyLSauUbcyV2ullsdq2q/XzYZITJbctohoUw4uveWLi4TppQVAgMW06cmLNpjlKFb
M8sietJR7q7rpaIoltoiX6qMiHLDY2lBe1q1h2GpRdjC9w9Y/mzUIglpz24U0q8upcuSpcTaknIG
VQYawhqcGT4zHGRL2VMEmfvWkQSwq6mJwqU4ipYyidBAvWuX0qkBAojVgXIqijz/ZihX/ayIiN16
tUqezdwhes+n7q/q7OASqoS5KGLRHKK/gJ6HFBMj9rAUcshziY1ZijvZOv1TivLsNFB0A9pAOzQv
5SCDAsIA8KpurKkiijmNy5XdOq+O6T/lWsiNVaU4x4j5SpdiE9gIKG+Q/jt7KUWXAEO/G9NbHaLn
S6lXmZv+NgyfYdXQk+K+FLXpUt4aBYUuBOe7Xkpfxmtfc0vjkcr2NkaC0TdrplUW43KiV3qNDUcf
3Sr54fbJOYX+ngBhRelO7JrDCdLHyE2Sxb0jXqq28bCo2tWWgV92JMiZzmGp1MOlZidj6Cql/56l
U7gv8KhdsASpfx+o/N8OCvn/CFwhuASE6wKV+Nfsin9rh/LjC7Hff7u3Hz9/dfGfMRb/+AJ/jwWB
ZCEcKzB9aTkiAFD3v7rtQPzNIZEjQLAgPIBxf8pPDaBfLMkfji1ci0AR2n1gO338P/675f7NtWm2
GbGAvghc2/+vdNuO9ZcRlG86punaLpQzvhShIPwQf0a5VTxEMaEQMeKobuw3oVAF5uyFedJhIX1R
Cwel7qok22QLHYV4NvFWtmP5XP7BTolz8VP4bcBBblNGbsJauPku6x22KoQ3m6tWLBCWyhcAWdQf
cBb0Ez5ZNlCQcNjjmzwi3vPVg7bzBQyF9O6VmLPsMUjNFgMIwW0VK/YEdMw8DxkGK7gyCpp6S1ac
XFTFy754B1vSkBw1C2iUljdo1mXQofRVw3RI8z451gsDpwKG4/RQIHVLlz7LUR8cgLUn0NUMrCwi
iuVC2yFjvn9VhYoYP5izdRoEe/1pNm1c3jggS4G9rFpIQK4K5ungu61RgdsRamS8GyxCXyuapXeN
Ois6iChAuCHK2dh1nWUf84gB7NrIDe821QAxjAWjVEydvBNjlJz6hbnUKHJJJSU2wGRnFXkNBxGr
he7QG7lzAV9b3/1WoOc0qI3HBQrVRF6yURV0t8iEUWOZ7nT30VWSGdt7L0hr8RCIkO+OYG+tMuQp
6wRP+w8Z8QXboXIpLcPIeqTN8Z8LBGwHbN78/tA+IaidgPAkjY5ODfnZly6d3Ltd9O6dWY3xoayG
YytHuaeUMWyRjU/fcKu1v6UahpvTSgQbjW3LD9sNqwVniaS9/MkFWb/lNv4etiwY5faBPTqoK2pq
YlR+Xc1ZF1J6PnlTlFB0FFa7VcJaCGPmWPyonUGIkx4CPKim5xPoJpMaU248l4TselE27w0dzR9N
JRKPyMdGhtjN7MnZwnFGstV1zbK8K7L8mz0HULzrwutPjiFic9HMZ4+qbFjK84ChMYYChegxywuy
1P1YxuTOVpN+UcWI2BS/PaETup3hjnXhFN2KPgpO7oCIDmiXjz+hbuc3GwHvL37NwyFOu97C1Mtc
h3Utq7QMeR8aXsu5D5Oicdd+4uutGkT56jrgHtgM2rc4dIfHKA2Ct6GT4tklZ+A0QHS4zkaGTU/i
l3xCKQaCoPCns5ipnXwqVzyKTOtPrq/G82hPPY1C1gwXCFUwxwhp24PJA1NcT0oB7XSrsyiI9XBi
m5l8ZtfBOkKA/m20ESSMxPkxrxg6K90oJ3X2qDv1j1ZO+DdDvQzh2L8XH0Y9DOdyKtxglcc1ZYNV
jCFRyRPmr1VaUNoBvFJiZOGYpMwWwuCj7hr9LGxdXlIsBoTPlYvDfC6Fc9AqyFHwxoCA4XNyTzqA
E4l5dyBFSIfsCOR6boy+J0HJe7ApMn+YbGxvyuSBp5YNWTMWJq49dMfN1R48pNGuTH+mOCqStYnM
/jvzjJY4iZq14rPnmvHFAhWHnUjylWHdtS0CRkR2kPPa4qnWZvtitrYT71gRF/CHq7aEIk0sLGr/
Jv8t2OC9Y9HDYFCFDbkAA2kwzIXkYM5bbav4c0orEB1V7wU/YPo5X3nmUWWpnpSfM/CdpEYz4nn4
CubYf4cNN3AUYNEGQYobmfWQ6A5OpI0XttrxHWaN/1lp0T/5o1OTakuvm69lWzjWtokzYPtszhbv
SBwx3IvmcNoNRWMiDnCQHiYgUmnB62IG6toF7+R3Gr97WnB4mIlLGqfiLKHpyiWKRsgI73Ms5Sd0
zKnb2UTcBacSvs9jyRsV7LLYi45ZF6ACjosob6jqRO+uM4wpRyJ9snHlFYn/5RAek8Lu0sXWsOPx
UbQifoCnz7aU5lxzzZCGi9Q9DR5SPwwwSlrlzZ6Rqy7mhn5bMjeW25blSL0uYdgn28JHFgrTL0g/
WttQe1kIbL6p4/B9tODW4sBe1CY8nkw1DEkwQItbi/UV2GrckGnWQw2a3LLFJjgMazspoCGbc9GW
21QnaC+acnKnNR+NPlgFNd3GyobwuUTw+CNrFsZiEjf5vG/cyvBp3/h/cHog6N5YmGTefUwM77W2
urcB//NvzcC4ACPpobifEY6+Cg1eCsZik5LyMxiMtLthMAIAdPBO2LKkDGzQ0ybhdR5wdcDCJpII
nYmvbiBv2wcGcGhEFAyEEDt+F8drRF90jlZryhv5RDaLSC1z5pWqJmN7COgULUpe76ERORF1s12y
+VZS2WdU8O1xwIJ0I8GXLiTwCJiyW1sFDLdrWGm4uCELBI2h74W04r3QRffqyaj/Ca2dTIAs1FGL
95wR6JqQpPpDRXhkhwpMDbk8boPL0rCmlWavdAaAN71GCrgk0wsQKmxza1ZsErJetylGRJqrhjdo
WkcANjaG5zcY2of+GbpvKjbEklWIHnNZIlat+/zcTUOOFJAxFXZp1DF2m8hDOWOq3giL7NO+x823
CSBK1SSXmhOes9mQZ1jLZbVLilmR7pm13Ygl1KgSvOr2dChNj4R3iFf1Fh8XGAEuGbVpiYAgsbHp
Iyr5WZ4738/Mrd9oTDVB6Vb9mkZnPoQ6czJG1raJlAIOa7OWmjiTk5iGGp4z2vofNfHva3NIixfd
BM0vsoN8MB5B+d1xsviVLaz4kBZGFsYkeD2EvXinJxayQ1fvZqMcfvuirohC9HPMKMSqoiPxB+V9
MkErTlE8dGeSXPBH47dyvmwvgmXoBrXz7I3tfMKyJI+6V9DxRo3JNVeRveFtbR7wEyfJqsKafh/E
SERnNRPY2Xiyffyf5J1XbxtZmob/ijEXe1dE5YDdGWApBlEURSvYavmmQKXKOdev36couS3KYXu6
vACBnQtPd0sukocnfOf93mBYXDKMlJKPeI6iWmhuqj/CMcvue5pWi0DhHnlChlV7E1VtdaXVbv4l
D3V2erbZgKNV1OCyWNmtrNO/rE0PT3ttUHUmphFvE7wmsQ6qfa2EMyDDdwWB/wRObF2RfWpcpFmT
nvK+6ZNHGI1+cSslOdUJXgmWtadCTeylgJS4KHly6fcT6Y0gCL6BrrmbLjflT2qeW+dOrHkPWVA0
yzoIrS2VSnJftj0UkLDrkW+ThumdqqpqnVe60505Uht+IXYcL/4YvjVmhYO3rxlXpFHQ439zj/hh
g/q7ehyWnamYGquBxEBTfNf9EvtBdRMmxopsBiqIeCgmyNN0LuwikYnEVbhrnLT7ygNeV/vJ2tcj
4b42sfd1CpI3ahY6ttQvBPoJzjzb1zb7MscYKp5yX/zA3A0Msr+6bgW/w4NOPuwUqlASaGyIm7Jm
AEvMLEneUWEZwElxvgyM5KnmWzU6NCGNLnVW82dzqLZwYksu2ETsJWYQVkg8Xp6sNXxHP1q0jdck
OOjXpouVFsqQDsJg49nzNIj9eSITROxqinAfpnWFT08XomqUHW/VCE3xkGK7Oe2H6s8MspKivRcw
Qqi1jGDcDNMdk0gB4IAIxy4w5hlRm8G28qjiNwFW0Fjm2KkeP6YRy6Lm9BTB1adCTgzOF3JxfX/a
9hTcq7pLuHwErRihzyS0aIVttAqyQUQLqn8PYC04dVO6arTbYhJsmywDAcx78kfcPAbhz9rgIemM
dCWWUJCVzo+0udRIxb0aElMryko4L32slAzQiPCEVcX+PAwJbuHSWmQpXwLtJWtVxzbHIEZgqdDR
3DTUbBTGkXHT6Ha6TmlFLAsZkimB9tmG+UO6SlfFU9kU9Uc8sPXTvnNT2nWqNee+EgyW2tRTdeFO
GyG/sIW2gdRA01DSpAY7I+kZVop8a/CVrIW2VTZ5G8XVCaZy1syHr/Mxyu3sIVVDmVi7qsL5NUmk
FpxPzrUrcDyLy4GRYXODHa70nApZASsIc04NOi6kZGyHA2htLQGquDbDat0EXWWstBzW+f+ycBRJ
PeRSmOLhwpHeAexRCNSKaqHCY2uw1sjEMDtF9U8igaYJhEeHTUgQGSo1LBF0/HjqNIYyVjepfl5x
c9enXmXbdHWl4kvTGflHNBL95zyq6Z+2IcB6ESCuxx1UCzBe7Sxgc5AsipDBnRiFhk0K24nmudIf
QYVGFH9YpZEhT6otfl4yQYVzu+SkmSpozthbtR7GpaP41kVehECjklWJS6RCMD08zAFi07avEyVp
6IB2eI1VdpZ97NrEaOhT6v5HlwRSbnV2STx6EQmPgZXJZ5rblKtY98qbgm0d6XDiDy1JN+LL9D1v
iNwlqMhznOIuS3QI0gACZPbhPP2pa53mKTB8y6Tt3ESPcMOJxG0U3962XKzvCJ52d5HX0DCownge
qamiw+7SXHNWGFoN6b+FIISXR2ovaBq2z56d401rFnzzJAnktTmVHLW75MwWbi0QwM+EQtZb5otL
BB19+4XDgK2QVpmk+sHqncYkQ12rtGlw7hacfMX0ozfQazXxxll5V8uSdyO4hfy5t337c9ZHfNFN
GVv4FOhNfUMQnHRK99P4aJA48qkh89M7gRsdr820de98M3axF6FlfM4UiRegExC2HSC8K+oYdZMG
lrPWFFFaua1sftRak7hI+EjM6bYL8TPK9nNdMSPx2fXEpJ9n+9WgqoJ6Fbu2Gi5RZ8M1cAIBkBIy
GlXosJbQ1PcfUz+0Z8V+qZlQZVCODquQ2IkQTT/WQtgJ6x5ELd03ZxklojdTYtTCA8GA5RyKAsWL
RGUF34zg03Lqi3afE55tRtdQ2QKdxjV3ApBD20HTWrSDE10TlhcKXhvStdulYhKehJWaryAziCLm
SBikk15vUL762IJCGBUUMXwOHeyiV2aUSPU2ygQmHtQkhcwzWBiueSNUnX/NvQ4vRKd2Tugq4GvT
6h3NK8LTUsmOdm7f1qtUCdriPjLcWtqC6sKH7aBCnVDFxDPJjvEo9hLlWRoS2qoG+9+iUtF5CuS3
kcUEipsNmW5DultMZ3JZeED7guZQHBgO3XVtUBY7WgvwI/s6CBREiSsdniE1bWsRpC0PkXKIksyn
ABk77ESnuAr4womDJ4SOGVitah+nTKmH3wlXIhVWQQUbWx0S7ISI7CmEcTiF5BUZVUhtMJCsrA3m
r0jEhig8PLJM4giJxytpCy9Nlcg8bwjPw7zLX/T4alMGFc42GUL28O10booheM+1c+x7pDbb4aGT
/OHm4TZRWpuOk486VRvi+5IhyC/JHB3OvkRaPTGUC9ymK46f5j4v4uILnb4A0Q7ivy+5C6gc1UX9
KGp5N+sRhW95Qz06B9VzEEkQLpj4KEewvSxnqkL0YLYPIQwVExV5FJF0Aqw2czrf/EI/Jn92bNN/
rCrTfs7rvmhm5d5PxjfT8I9aqKx1lBOGmIh6eu9BOFiQ9eRsZULRbptcrddiiltArQX1sw0gz67c
1pSHbXwJOaaYOU0uzwnhQjFO/WcOvo3WUGoRl95nA+0FLkJSFwmmfjaNKlWN8egOM+4EYIPCJ16w
oU9uSARrOeW8IC5iiEHSHjLk67Q4zeysxU114UqNNS8lFRNFRbHP6t5oZ2TRkGlquv5jXfndAoIJ
9iuBHsT4fchYmtaiearChL4jFlX8lIWidJlS/Ijs8VnDJmx4tE36nkJdDc4rEsgXYSP3iwyCw3WI
a3DxwhL8/42xy7KhQPz6OcZ+sXN24S5+fAetv/69V2hdm8gyZDVDEqF1QkCjJnghslnKRFFkVYe8
qKmmKZuA7l9NonXYb+DuYOeySuGl8pe+YuvahIi/IaobEEGDgmb8O9j6/gO9pXdSdKmEXmkKhtTg
9TQYD7H1ICiNRAH+WRmDKqWUZnqH1s+BsHWrpCJpYnJmrFJoRbechqs+06Sl35NBiLxFnTe+Ys/Z
6tc21IUpSRf9LBTYzkhXesIOiDaZKF9B2Yam5JsPZJLCXnfQnEitgVY4PE0UP3qwddqpGY9UUjtC
IS6f4aPvQOttMKnxoblbIjSYTMCW0ov0cqUZ9l3fBBaparoGpxieupjj4mzJ4VQlptSNME/OCfjy
k3BFoQef15jFmgXkCE7C3F+HIUFWmfsJX4qNLOUkL10j+5Yx1DROi7bG/l9Cl9I0SFUVHWsHF/Je
Hp/RA1bww477AlzIqy7IBQNFSfGHPwudSkY11AyicttDByngih+Q7bIB2jTgtQk9kZaesUDdsnP6
wDsPYhrZhuSEKIVcYUp3MvrkBqZ+qlQeZnpuI6yH9LG1jsuxp+QEZzbqSajpwYr7J9nUedCcyYZV
nILxLeIs6AH3LAFrM99w18BuuG6nBDC3xmeQt/Q8Tpv0xInwyo8k+nRt7Ty6UjpPKyxC8E9TZyJd
/rVvkhlel8XMk4ruzLC3nEYiqtlQv2ohLYGNgjCFFqadUMijCJEaoUqzInzWcw+jSFhGkHvQxubZ
DVkJ5x5X21UQ43qQlrdaq1+kbXlu82UGYv3Zynps3BKRq85wTg+W3ao8RE4WwWWH3k011k5fntoF
ARAaHIpWsW9UmQZ0hX2GV+GIithERiDEDXMKf3uWtSUXLY9/wboKsatiztKseoztxjmB9uStJbuW
UNJWyMW4rmD4HJIsEyiQGyx61WQk6FMipwFlP2MpgP5O5Ki1MqAHMd3GnS2t9MGMmc7zHWBLtQji
KrjNExcD2iqO1lxKgls1aC+cEkOmgMj1UsRBojz3zEzhegwxvicUMtIyEqyMKy3pAnz7PjV81Wu1
rNe62ORTcGEsjXUrXySm99jJirlQaocUlty/0lvsDWh94N6MnzK1ctlBWi4KPIDo9Rjkg87wrnz2
oTBda0RZA2k9CwSkIR00nCWsRX3u96E0K8RgF+dkYeHl20JEugsaQ+d2iTesSXdNrWJavVm5TQp8
JfES9wVDwFrUVeeJpp+72ucurYWrJkJck4VkxHM53cDBIhjbiqVPGRbGfpdKCyPJkRe7ZN8gaguJ
vunjCNPpirQau8uvyf2qz+Scq3tRiuIsBzdHCTuNLEbBay2Vh+AimXOPJbr83ncFcyO3QO66FHkL
skufQ8OsllYe0z3KglNoj6j6MbSb1r2QLr2KfPFIjzeYugorBJiobRucRn20yMGQkqt+gRm4baVn
uTZnDeKQB1uziaeMl0aE9tGAEcQmWJZLUZScRYPJ3LQDbV76MW4qFTS5VZ0of1Ck2msENCQtJ/Yi
LkrnlHx5DwmRC7UjEO6jzoJl2PjdCcxRGgvCKbLcDipwbW/9uPro68GdmWIlhPOyNsUh87KWE0wv
8hOxgAtm55LG7MpdTnz3rG07fNAMQnRbr/tDDbiu9aAHQYdTZ/YQakNUrIIqqQjKaecI/rLrilMk
6qdou69DqvaV3Ysngxhsizn0nIi8q8DQ5aVkQB+ARzEV5Dg86WT/M3JkrGuCzpobmZHjPQcaEvs7
r3VuIaQGmGWV6VJCvApA0CbLCn5LYzpXOcILEDSc+BuhXHodHgyCb5KgZqF2yoVztY4fCgrOk0LL
nguCBXOU4VNJa9pLj1Nq6pX3AQoEdNKasewlFxQz1qlx6TTUrbtQXPdO6KMnMlTtuZoo3HBMBWP2
fk6yqH5SSBD+uWgR96ZEBv7ltAuTivms3Az/DzQDHRKbrBmONVMNH/7TsJPuTVX8aGmQWFrcu5dZ
3F6CsDwloWHReeMebnUSSJFvGitLN+hNdgjQC2RkfP8rS66auy6g3jKDT63VfenTRtpKmvKkxS4W
l42bPrhppjOFFfEcJyebBmxvncIAJAnElK87ciU2iUXglILvGv0fceeVcHe8ClNUP+ITGkERnDrW
NoSHt3V0h6BIPMMLwxAw0eGPXgsctm3AdeKqtQVoebbFZCKZOVwPcetq+Nfhjyo0bgMCxbeFQukq
67F4XStwdci1Cc49GSpu3EmrWkjbmen2wq63IVh58QPtcfasSi0vYsM3YYb0162smWdq4GIVIUUw
lrMcTpsXuJcETLXzxMzuelRQOJ93QTftYrfd7A1rIo/CgCYK8nmtg0lKj6Ln2Iu0TVLRF0uCSpiW
xSIPMuFRGDw6CKhXrwUBdqkmB8EaN49sA14RwCSRyJSysCJjn+KLb+x+QZ5Gfa8FhgeouLQyp7yO
O5RPctnpV0UdtDO1tqUzO639dUFRscU8s9TTepta5G0j+SIcO69POkiaUy3DAcotiYztlAb0xUvC
dW5l5Uwz2/xLFIpXYB7VNVaDFZbr/mZ/ttjEx69xBPHXMk72Z0jyMPdsr9Qk0qF/t0uEcvmwByn+
mYalYzpNukSFL5eIc7ULQlyrzXOgO3nO/lhuo8Sl4tFK2q96UcxQVaUbTZWZIvgIXzo41sA5b5+t
pYo/Iq4KEnvqoFm1M1SESHW4G8LNF0iEL7LoTi/EOdPYX2GBsyLNup2FlkIqhK9KV7SXZh6Flu+l
6k0iFjq2eA07gRTbMPaziuVpRdFpYUP9iUCxT9Qy7i7TpNgUiN5umcQbVYDW1bueskEr14L587Xb
PpGBVYiNV4bRMSbCqcBJZUiXkUsWiFDYHOyxZ669Pt+Y3GGXyEBTzuEE/z6uOUunCi87yuK1Y7jl
LDXQOIVO118WepRwIgKYJzF3fC2P/fM+ItwozhVtGmDctIlSd8EB424duFJlRBfIK3G6i2QjWypJ
t/TUQrmwbDm7MEpaa3KGjZCt2uJ1Uujs/j3df5x3CtQAQX+DO5kzK316fKmd041h9VySCTUTB3oc
ignnXJdnEd5YS9/CHkx2++6kyey1CBmNLbxD+W3pp3JgA3O7NYSP+FbvlQzHEfUcRxAMqTehS4+s
rzfyYNyihHDqRMiBXUl2kZ6eiUZF492UcpylGvh1GaYZCcqlpgWEqBVKOUsgXFxviASo2o01CNUA
Y3qcb2P87+BVYIXQXITVeV+LBBZLyVLBbXmqVdwgHVzvPdG57zSgkSQPibw34Vc3OzNXwCFpKYPc
Bdc0dpaRlEAa2FV1cFdreGrw/RDYpy+40VPGuuZHRTeucbLqz8q0dKkN6ZHYNL2NNn7EhoVWeWST
HtKql9i00q8LBBNjR2kh5rhFoXm8ppi5TTzlJoP5osYuGxsG56XfgY8KOCV1OHFB/DQVYepjOHyS
p3FEgLh9otGvXqUwhKEL1kh+1QjrdoSQNOfWoU4ynVg1zUwyxW6Wla0wI8wjPHWy/AHFWriUfSFc
ejnuPBWNZTAfKZ5jBV3MW7k2rpoc/TjsNldMnms2Q6lt+Qo625xhg2lvtPTL/vb4u2/RP9WBHQjK
/g/4bK8fZLYrd/O45CS6rJ4Aqp4oscviX//Fy+PHPPz0Y+LF5U3y937p1w/68LR/5ZsuffrnPx6S
KgbRuXpyUKce3MKHe+zBxX3/lvbv91dPCHd8rOqRR8vyREHZxbkBM1iXpaHJBT+Imm//Y8OaKDot
C5MLOJfnvQqN13szQj8bg19/vJfB/PXvHHyA3WM0SKMLUM6H8mAIaI3SX/grg/DuGd8GQZHAIRQN
qqGEQp4eGMy7t4NgTAAhqMh0qiT07QNt8MgGge/mL86Enw+CMtF0AwsTEbUHKtgBjHk7CAAyovGa
ACYzQEc2AtAw34NYP1kLPx0B2QJzMskk0xDZmqoE8fTtAOgTBZBKFdFYaxKanaMbAxkp9ehZIE5Q
TUmqZmEKYllwUg8HQYNBq5uyylDsV8LL6x3TfiBK7FUIX0duCeLEkOH2qqDECothiLY7nAwGYyNh
ykqW3dHNBEmHucBUfU+d/ndXhCKiNJZFWdcxodGVPXb7dhSsiSxqiOY1zGteNcpHti28zIaxB4Rs
wvRWhvNPg6s2fOmHs8GYSJJ2vPuCwXoduR7gumusApA4k+MRJQNn4NuZoExMDg4miKEMEP/xLQkF
78iXdfqufvu+WPr5ATF8SkUawiY5IGldHE4DgjIxczIZBoT5Fs0QTtDjWg4GB4SskI/J2xoxDPJE
R7+oUA3R2aEcYnK9nQtoKTg7FBGdxfDT45sLsq5ILzXc3x8ESZowA5CEKLI8nJMq7LG3g2BNyIyX
2TYtC17vvrV1ZHNBxURiaNkNO7uIx4PCJxg1LxRlYklDhcQmwGb5XQVpDFsIdwllvzg4NY5teXw9
NrkDjRoIWZng5CHJlqlgKoN66HCBmBqVNqM/1GsqrrvmyzF9TEXUa/0wdkbI0oTagc2QQ5MrJP98
sEhMeSKqtHE0Js1x1g/I/FB1jZwNQ5eb2yV361crl8NBEJkN9KZl1gt76r7GOq6dAhkdJfV3HIF/
t5ikhIA9T24O+w5/7tf/mx3TUhHasTtABZD1fV19fNsDnp8jJ4OkTqBIoCMEcBmmhPLufqVPoAsO
08HgFrbXIR7XXBgqCF0eW09LGrASlYiuMq9gi8rvUCd1IiKPFOFeH+kwcP8fe0gwBoamIVeiZmQT
/AHyBlWFfZh603x1hjquqSAhfn2pcEdUUeIEtEWz6MpqTAOynw/2RkMnYN7gekkNBQdob491ZIOA
RhmgYOy2QMVgMBCcE+AuRFkbhxUD8mQWAluwyaCLRwg9UcvoY29XVNQiiglMQl6Qp/cVtclcwGGD
slrk/nmMUDSnG/T0odpjko5YFMYEbzeOAQX3tb1Q/XBRWBMcE0HlZZbNKzR1XItCseTRd0xtAhg9
AK1kPwBlDQ98UyxQQnNzYRpYElOCk/LoSmjgY3ksIC3hPcCC4GPKElYX9EkPBoHdkc3HkgwAaXyn
93YGxzUR2MvM37A1agq4ElkzMvZ17IOHg2BO+M8WnGGuGJRWxwe6DC4UBl2lkbuCLE4oififqhls
DSCyh+OgsHuCNTBZ8IYc9sdjK5+ZqRLlzMhhkACfGARgNsXk2gi2cjAMljwxgZx0/sACk9l3fCDD
y21qbPkoAyLQnoArh5/Z3unz7f5IwYDVFB+f4uSlcXtss+H3rQpuDxTQXKhgnb+/VBoKWyQgCwxy
ka7WHpI6ri2SdzV6h6Qzqan0JuFGscLew9LDkmAScN00v47QcQ2BRPbTWJCF4lHGShotARUT2638
rnvNjXIPtR3lfjDcIMbWCtwguElrIAoG6Ds3pXc3iGFf1LlsDhdrZQAfjnBDGFCm0YsBgAXUbsC0
qaCBWA8BFtQoJnXl4Gb8ckK87MNHhL3K9N7HHpLUCtqAsoG50uoYlv3BIWkCtXGllnTqqv2ecHTV
86tJNvvU379G4YUNvAI7SMZU4rUF8/YKwX3SYOGR/HaMQNs377Jxg2BOFHgcw5f9wt55Vy6pE418
G2uorl9Pz796NvyFJfMnWe7E9cLHPU3Oeyp+xKb72S98/f6///krO2z1+M9/SDQgD35xYM29vPY3
Ft2/Drq6ewbbmx9+ZbTtX+f1r79+wO9f+uC1vn6qr//x1HvKd/mDS7bFQB18fZsXuwiy3X/Hj26+
+/Ajp7o9nvjtDf3zHwdv903N/Mvn/8oMj1Ysu8DolyBl+sDO/qV+GftYWKu7/Ou7G77TFwhh7GNP
d3m3i3dvHyy9EMVGP9mLfm47+EJJHPsSZ7soqj78xy5K//PDeoc3gHcwQiAjwzkx9lXWuzyGyhoc
DhJsRw7i0c9mKYTvHrzHjMc++HwXFO7usXl6Sr++y/1G8FJIjn36Zvfodj9epi94xtgX2OYey+jt
O3899Mc++GP1WD24T3neHTz8he4w/uFon+4PH7wnHI598NXO3xUl8UMHz34hLY199s/zN97wq//O
XnuDx0b44WL3WL191684+Nh3/aksd/mPzonXfvTY598+FeWH6VOMrvvg3b9wpMY+fbNjM2fDKvOD
Of6KiI59+rLCPG5Xvn3ff9KaRj87OXjHfzY7xz6Xg38X7eIPiOg/XHgPyT3f7qoYNPXF4ed4RchG
v96vCoFvleXYl9l4fZIflgN7WGd/mx378JucvPLDGfT68N9wMs12jxRi+68Dc4P8w+mufgq9t9/F
/rX2qO3YD/K/2CeM3Ic2u3gYp3dv/fUmPfatb54crJV33cGqYGSGx/+GYnL2FLrvB51Hq9ALxr7z
2Z/rjRjLr4/b1wj7dz/QV8e+xAkn1qPH7HG/PuvN839DZUbA867Eguq7V/hGzhr7EfbnzC4YPsjB
Z/hGHx/7CmccBT99/m+YQjdP7KLO+xr/WyN27Ps/3z0yPm8Hx/gRb/LXL/Ojm+SfIqrv75dfxVE/
+muHl+fhNx7Cp13+r/8BAAD//w==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2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96BB7C"/>
              </a:solidFill>
            </cx:spPr>
          </cx:dataPt>
          <cx:dataPt idx="2">
            <cx:spPr>
              <a:solidFill>
                <a:srgbClr val="184D47"/>
              </a:solidFill>
            </cx:spPr>
          </cx:dataPt>
          <cx:dataPt idx="5">
            <cx:spPr>
              <a:solidFill>
                <a:srgbClr val="96BB7C"/>
              </a:solidFill>
            </cx:spPr>
          </cx:dataPt>
          <cx:dataPt idx="9">
            <cx:spPr>
              <a:solidFill>
                <a:srgbClr val="184D47"/>
              </a:solidFill>
            </cx:spPr>
          </cx:dataPt>
          <cx:dataPt idx="12">
            <cx:spPr>
              <a:solidFill>
                <a:srgbClr val="96BB7C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1HzZcty4su2vOPxwny7VmIhh39MnokEWa9Qsjy+MsiVzBkdw+vqTZVt9pWr1bnW0dsSRH2SpWKhK
YiEzVy4k+F9fx399ze/2zZuxyE37r6/jr2/jrqv+9csv7df4rti3J0XytSnb8lt38rUsfim/fUu+
3v1y2+yHxES/EITZL1/jfdPdjW//+7/g06K7cld+3XdJaS7tXTNd3bU279p/c+3JS2++ltZ0h+ER
fNKvb9fmNtm/fXNnuqSbbqbq7te3j97x9s0vx5/zh+98k4NZnb2FsYScUBdLxaiQnBOM1Ns3eWmi
n5eFOqGcSCQJES5ViNP7rz7bFzD8L635bsv+9ra5a9s3P///fdgjw39/NWlL78c9e+XBxPXZ93v6
5fGc/vd/Hb0Ad3n0yoNpP56Sv7oEphaJ8ZO2a5KvHf717c1dvjfR3hxN/aO3/c2px+JEIsQFp8yV
xMXKPZ56hBRMPlGuVJJR+Xjqn2XR09P/YOijG4DbXL79kwX3vxKVVVLswenyNxfN/vauje9n6Idf
PLq3vwkOxSeKUJdziSWhgqIjcMQJAcfAlEsGzoEovv/qH37xdwx7GqM/fsKj2/n17eriVUF1nWRZ
UtzP0j8HiIgTVyBEEcGEIUIZe+Q9Up4wIYhiimApALwfAfMHOn9ty9OY3I87QuJ6+6qQeNd1kOZe
3GMI/+ExkEI4Vpgh/hgQdALeRF0iGSNUEnnkMc+26mlojoYfIfTudfnKZl8U9s3/2RfV/3uz3bdx
kTT3C/ifOw6lAIRQrouwQIfE8thxhHuCkeCcI+xycuQ4f9Owp6F68kOOANu8Lpc6v03a+AWpAQFn
wRRJoF2cYkndx6xMshNGlMKcQnaCi8fU4LxJ2vbfmvM0MvfjjsA4v3pV8e3CmnT/5QUdBp1IRjBz
FVZCKXlMBdwThrkkjP5kAkcU+a/NeRqM+3FHYFzofwrGYx79oBagcKNEUkoUwgi4pxCPIrggJxhY
KMECFh6SroLA8TCr3hv8sDR5ZPyPuugPxcD9uEfv/fXt/ctHRcLFPgNWvjdv3xwz0guIGVD7HBUB
f3jhP1snePEeCrRo37wkF0UnwGSoy6Qr6c9K4GGNxk8ELEosXCHxccR+nj1Pr8CHY4/A8Vb/dBUe
wfSfReVsH+2hfru9X7D/PIsC20EcgxMcwjRE4APFfICJggjNoWzmhBH+HZj7r/7BQJ9j0NOg/P+R
R5Cc7V4VJP5dHif3k/ICeMgTzuhBoXDdH67wCA8hTjB2mZDuE6zmL015Gomfw45g8F8XDN958z47
RK2XAwMSCaYEEc4FVMn0O9d/4BwgKhHkUvAZwtihUDjKmM+06WlUHg0+wubd62KVvwGJe8mKmYPU
x6BWdoHNYEZcEJQeoKIIZH8IVS7/TimPa+a/NOZpOH4OOwLit+tXFauu9um+7cBHXs5FIH+4oOlB
JSxBW+KcQTn8AAxBTyQUaOA54nutfJzWn2XR04g8GHqEytXmVaGy2jfTiwqyRJ1gJbFiLgI1nOHH
/iHAfcB5GPqTLPIMc54G5PeBR3CsXlfZtbTpvtl3L+gi5IQrDB7CENQkILFCmnjoIvjEhXqMIvVD
gD12kWfY8zQevw88wmP5utzjpkkq2/xbFeBvbhXREwGuAbI4FMJcCPEYD4XhMhGgiGMOOf0YjmeY
8zQcvw88guPmdbnHdt+YfbfPXhAQzE4EhnR+2LxzOUb0cQ0CAQvD7hJoroDLH0XwZxn0NCQPhh6B
sv3tVaWQ3f4WuO/LhSzQVhUgwkBapVCM/EFbhT0LyaAspExx9KNofKig/LU5T+NxP+4IjN3rAmMD
u+cvXIgQesLBM4iSVCDKMX0csqQLUjiDUoUrBIIql5DxH+LxLIuehuTB0CNUNqtX5SIgAnVd0r6s
okXwCRSHkiko1UHjht8fpXZJThDDUIyAKz1VIHrx84x6GprHo4/Q8W5eFTrL8iXziQvNHlCS8EMa
RwLc5hEqgp0gl4AfyacTyl/Y8jQY3wcdYbB8XXFre9eAuHgfOf65lIXRCdAsF7o+XBdAkAo/hoGf
MCRAO1EKCXAdF3znYdD6a3OeRuJ+3BEY29elZ93siyR/c7a/tfez8gKA4BPYDCXofv+HHe2LQKsB
4koJEHyhkP+DnPU8k54G5eHYI2BuoC3qaG/kZzfW8cbI/4oGqt/MbdzsX77tALsnAvwEESUI5Iwn
GtjUgQIw2EaVTPzBW55v1tMAHY8/Aum319V4oBPgYC/nOMQ9gU6Dg+ZOQViBrRDyKJIB/QIWDC4D
O9nq0KdzRL/+0pqnIfk57AgJ/brKRX8PnaVvQJWHWAbc681q39/lL7lfgk4glcM/5groQASh/hE0
oD8irNQBHPojqN2vih/7V3/fvKex+rPPOQLvz972iuLf6R5cC3p5upeUZLACqkAOABHsIinkEWMD
BQAJhQXse3HGwAsfo/hMm56G7tHgI7xOX1eNc7q/jaf/QG6C8tOFFh3IT9BX8Z01P3YyeQIvK04p
VEGg5Bw3VDzfrD9D6PFtHYP0unLTh7u2e6PvoAk7v1/F/5zaAUIS3OLQRgWtcOp4T0yKE6AVEjZi
EBSrkKzY/Vf/CIPPtOlpeB4NPsLmg35V5O70LoIu7P30glUQcAcXtisxBfESNvXZY+UGxGYCeUsK
KIF+HEx4DMyzDHoalgdDj0A5fV2lkL8v9uY7hfCTF6yGoDcRlAHg2iA7H3oPjzpfgDlA8xjsLgto
AMDsuwT6sDx9tlVPo3M0/Agh339VbnNhby0cLmqa6X71/vOIhvEJxDHMCSWgEEjYrXycc9QJuA2B
vgxgdz/b5h/C8zyTnsbm4dgjYC4+vSpgdvusjfe3w91d9aLIEMHhRAK09bpIUALJ5OF+Jshr30Xo
486LZxrzNCaPBh+Bsntd3gKl9u8R7Sz5Wn55yVIVw2YzVEOQ66kE1Rlc4xE4h+YYigm0xmDkQmff
MUZP2PZm3R5aDtt/t4CexuzfftgRhr+9LhXoNJnL5kWbmugJSNUubH4K6AYAeeeIJxxw4yAOHZRr
etgnvYfjB4F7hj1PY/T7wCM8Tj+/qkB3ujeHLoH7Sfnn6YfAnjRlICiAbCA4bKw93pNWwLdBEQLA
fnoSFKwP088z7PkTPO5v5BiP1+UfvzXW/IdONBJ5QuH4wuHYyI/zPUcRjp24Llw9FKs/Wd1DYP6W
YU9D9MRHHIH129U/dZ4/PdtAYOtdUSjyXIwxbMAr0BofJF/1XSmhAko8+b1hFcLIK7z9v9dUf/Tu
B2eifz8x7kPLyuL7UfNnX/0OPhx+Pxr6czqfjDA/Znp9++tbTF0J+1m/H2E/fMgjIH5vlvvDmDto
0fz1LTR6Qx6AwzoIjkR83415+2YA5QCuHFryIRfAVo6EvjLYp3n7xpRNF//69nDwRcGxl0PvhpCH
XrO3b9rSHi7BuuHQVQ6XDlsLh/xxf38XZT5Fpfl9qn7+/cbY4qJMTNfC3YCs8/ZN9eONh9sTDEPt
BGK4C0ESDt8BCYTrX/dX8AiBw/v/b4ZJTLIsNssEkXfVyBZisCsku+GmTJx2mYd5tRyauflM8k3X
p0QXsymCAmVfSpYNZyLuNCWRDt2PpOzqdyPZzYn02iwnXirbz7aSzg56s7QkabebstHjYckXBfkY
KouX/USY17QdX0UiukFTWix6MXAvUWV3gafBnrVF5s1ldmrG1l02DTb+SDovn3Li80r0a2QlnN7H
QxrImvZePYdi3SFW6TEucTDkPNR8bqZlO4/Gb5UoFsMofbg3etbaO0eNma5cw73WdkSLmLua8H7U
fJymIHMYCczYU91wd/Yt5e0eCbuoWTmfOm1zZbsBbarSzl5fTsmS8rnQA//owKd/6JqC6aLPLwaB
zXmEqtLLcyp8kqlxI7vofYscPdbWL5p3bUVucpvmvuy6m0HMsa7rGflW2FM3Ykabhl+Erp/U9XlY
z5EWIzsn3I8pbT3b7fsmanQbc+KJrtxkpRi9uW4DZTIRwGd8Y1PYajS0i7ammY8SRb3KnLoJz7WN
sw9FFnPfcRj12Rx59bhxqDsvUV9JPWSLoVcfVTJujIpSPXHjF1RVgapEo7EwHzEJ12lOdnbosW6m
ooS5qjsdVZjrkMC8Zx94pNSCdgPXGUtrb2A0YDZM9DBlF27DvbwWY9Dwxhud5PPU45Uz9o6u1Dl2
q2jDGnsXpn3pw3f3QctKnY5Fqls8jLqPnK+FQ9bMzXfjhKagc7ugztSkoxDfJOkF3PiXhuIPZZPl
a4dhR0sLFwXzBVKl1yYt1dBhGHm8qmLNzHKQ0gL4yY7MptQ2dS6zxrpLYouVTFOPy3kVi8RrkmHa
CpKcR/DABF818qZj2Sfuql6buNkmLL1tQ5Kep7a5Zd+a5tTE1aTdDEW6EGgxNXhbRUWhaVe0ME0R
1e1sE4+pDZbdeSrqfZ8kl0mi1vmczhtrBi/EyQr+YB7I7vVCVSTTjuy+GUBugOl3XG8yRLt1lfqt
01c6zMymrCjTc1KfObSZdMvtcsp7HVNnCnrELmhkL/OqqXQ3O/5Y5/Eli2otQ/Z16PI+YE7uapa4
i0qSTYNTrJ00nPywY0Gj0tQPe3QzRr3Oh/ndkLgXOJobjSJzLq0be8rKtRnBnfr88yBJtolFmWmE
wOHaJr1IaSc95vBLVTZe78pveZic5tFUajV2ixxiSVDPuPB43QxaID3authh3FG4seobG2z7jhXx
Xc7i9h2XPALbkgsnNM2yjEWtM2SHs9YJO206EQbCFsZPG3tDXadZhDNTXpL01JtAiV00tRNrgqrr
KH8nMapOByTSZW/3lS3Li3CotxPH2cZOU3OaVShw8vByCvt8PccT38ZmYL5r7bJOanLKIzdf2iFW
QZ/G7xis+otG2qs2ROGu6Wzmm6nsgrZ3T0OnM6uoN+nWlnZla9OvqCDttm9Iqmu3MQvWOPWmpqlO
qqS7yXhuvHD4FOZp+KHOossJ19dZkX8o3LkLEuxMvp0R36gJbcwQpR+qvluHWZN6sKuGToc6Ck9H
l9xF5UUPbhEkzLELWYkbhsr3bRhfEFLVm0i4DPwjRwvSIaLncqyWvaukDnGBlhWzZ30h7K6AW9nJ
ueIemcZWD7Lplkhio8fOpQHtVbF0rWTajSq74SoEHy+lN5qi30qIYrqB5Hc+YrQFKepa5ZHdtuZC
drEIhq6Jt7YZYp27o4S0ES6kE9NtPMpe48zRcZjVy6G6iNx69rJBpDqKFMxRoXQTQf7I4sFqOwuA
NM77Tdn2VjNezV7nfiEsv0ls/JGPGVr2bSy82JDr+swOdelVyKl14bKPg82uwojFHmploztGdYTU
xy7FX6H3e9tUA15EsRx1yS3T3Im9ZCoHjWJhdd7UXzrIBV6bCk3m+ZqYwxfbHGJlaj0bCpiiDOJ/
eFaqOvGGPvySpabxWCS5HoX8lvLP8AyY1Ce5GXUxoaCktFqaiaKFbGINUa5aQCqcdT+y98TN66Wd
KATHympHNJFnh+pbk9pvfWdSr1pXZZx7Kik+FbW6Nkk06dSdPWKafNHiWmoz2UsITe3CTjXMr/vN
LdjgcxR9HCd8DQ/tadbN6L6LBC3ganUNGa/0y6jzpjPaRZ+SJvJHVPEgr/rAtAh5k/poOJkXUdp5
Lc1DTxRpUJQuBLdqL1H5wXXwvqp4DZSBtRrPZjHv8GgujHWCbO6XZZnA+h+meTnV9XWLt0Nc7ET/
kSXsLJwK3fY5WUQ1yRbCuBCiO/GNRXnuue0MqaGpLyNaGh1lESwVM1/lJBTaiUarIYJNcNP9Z/Dj
2p+dcYScCHg4+aiW49DNSzvqJu3fo1x+LVxzWbiWebObZ37Oc69taKt7quCldqq1mytAGRZ7VJHQ
z0nzoXMCzMd9PbSdl6ZNEuA2rHRf9ed15CQBxM7SU475CBGNBLBJlwdZ13iNjdMlqatRz2Ey6Djt
mNejbPIZzSofpU2oc1x8cQtPGhN6iZi2aWIua+oOuoy7ZRLfhc1YwpRNmySFzN8NTrFsWHnuDHXn
daiKdN+G0cKO3c5Bwk8kyXWCTb8gxTR6CZXbsHTO4rigPhBH4/WsLf1+oKFmaj6LemeTcfcyxTjX
XT8MeuiF1GRMVrQfCy+u4k+p6sCtx0sUtu4uD2c/B6fvonzXJabXbFKXrKq+hGlpfScfXB83sWdk
fDkpNwxoOKUQDyD7ls4dkMUS9sfgRMQ8LoqmOmSDbNtyQ89JO17QtooDUYaRV+btOnbvmEwzrzZj
46m8zAOTtjeNldkaWPXslbL/CPwz3cw0Oo0zW66xg+JFldH2FCXdZcdx6PWFg1dhSd3AEesy68V1
PF6LqDNayRl+9M61UP0Eq6S5dcZ48kYpr1r5EVi3A6sszD2ahd9SNfealwtXgbo+zHNQFe46Yu55
yDLxXqR7x47ZIh6NN5WRnqxgCzp106eZgOvGYsfDqr+uUDquDtvnXlc567SH6zLLV2NmIw8eDTSu
wtZc84KUOhyAHB1Yw0gz6ylTV34aJn4SN7qyyk9IsWF1Pmk6yHesCrGXVmiVA1RBGOdX6STf5fkl
4iP2RJgAnTz8yIFc636IVk3EvwwDOGxhTeJPkFccM1f+ZKqAfoyTfNHnd3EOy6aUFdHJLNvTOqwW
9WStVyq4obE3QTzZadvWw8K4WbWmaZSsDJ93cuojn00y9fsSlafEsiBrovdAkeN1ZPJVNwfGJeX7
0pluZrekOzd2vyFVTF43Jmd5NqWrMpyIHxWRP1hlN5ayeEmyuAQClVc3TFvu1qeq3YXVKG/iaVpF
kzv5SVYPS8TzT8mQN1sZQf7PY6fzq5Qly47zTKvaDS86lPkidfKlgob5nWF2XI3ANrcsHOLNZJp5
rfIpDMY83MQtqS4Tdoma2yZ0yu3YN/muP/xITRAK3AZDEufrKYrwphXVx4LKZjFQnG8tpvHCsgEt
Sok/ITiV/KlN0GVYj4Pfzsz4KHSydVQB/U5wOl8KKG507MTzOoL1mk0KL2ucXRADlUiZUwQeFBvP
zF2iMxdNixrCuVdRVaziDOK9KAs/LcbubJAFCTICfm0zkS1JUSIgo3G2C/mQe3knh6BnOb1qffah
zsXHvJinmzq26Y11vNEd400fVb1O56IGctROHq6gPotwdRaR/NKOJN3WBQFy46AvJBfDxYxkpFGH
nNNSCAQRQa5G2yNvLqirB5s025nUiea2H9+rcbxpYrNi0nY3KEfJ2WwcWOcp8WPZxpALehJAwo39
YlDkzNpILGbpfJ5LdWHckFy4qZ2DmDkQo2O8Yn1b+DM8VcJvoJEyQGmdwip2b3NeyjUnEFvKoTp1
ElP4SdlATejO0aIs2otY8npZkoov4jgSXp+VnccGST8PNLsizhqoZnZu0xhyZeWQhZ2jaoshk2kO
IK+GnMRLxroFFWUUdB1Q0sz9vvyqVZkl8yocwvxmMVdRoqvWrb+20QzvUM17qERUMMMSW9uWNlfz
SGpNaOyVLhtu2IjJMhsxkBuE0iBRRi0KN1ZLNYSfx7ZnOsOlPE0KJH1hpg95j9QZrtUKS+MGomkv
nYifN60+1Jjnxok2eTWrnapjekpmnmgmMi0mRa/U4Ucy1GualLekckO/EdLsSFoKHckYwHVhDnLa
7SK8TfMsfo8THPthlrhrt0+LD70bBaZSW9S7ZKsmGXqk6aLVmKdA+qrSeG4n80C0M7+MIgSlP1/m
PZGXo9Bl2E8XNI+4bseZLcdUTMCdpR+GONrVSblHlZWnGR9OO9TT6y4vjJdElC97WBtLU2O6jjKc
wOp2riFMoX0nIAxSqJNgwz5czGTst1HO0pXbhp+bDAIcPGCwOyOs7M95MwdqBB2jaDn6VAvnI7BZ
cdumZuFkDKJDPvJlNVQk4BkkgxGOyvqJgoq6qudmYaPUeFWRk80YVskyZ0OhkUH1dnD6ctEnFfms
oM6rRld8UaV7KNPn1JNlbBa14ziXpXV81ozLEOf8puDzeFXLdwZvlFXjWSnNdFYmQ6YpENSzYbiU
Jio+p06yGBt4ciEAoD6QfLiMYlbduZPZKJinjzGPFm7Cdh1E/AGYJRAMVZokUElZnfZVJ4JiRLku
o6k6xVYBv8FhuYI8gc5i4Jmc1pdZz5x1Ndr349TKQLFSQLpAhd9lEQYHat7HlcM+RfQrKly0gZTN
/aIqOz9UUXEFys7WoDaF1DNLHxczWWQDjYDxTskFeFR8kfa0X2LIPktUTMzvIArdCCZSj/USfUyb
6q6o+PSVxGg1lTm+bVIoYXsnPStDUEqoIv3C4UmlU5xM7yOni31MGV6MzIIxlFWrEEzSOUl2HYoE
4JxoEnHrJwUvYcLC2BuBAYDeVdIVrYoPNmqas6kLoyvj1FfleOnONP5G7ejXd3mfsY+sNWMgyzGH
3FyCmJF17Xnn5MHcdNPOMlx7pmjxeSXnxHdIVJ+LvM70NKd5INX0ibjxWTSbdBmOab9ErRuMEMZ2
PMpqrx/KlVM00Ttbd1YbmX3qjcFLWku7TIc48ijpje7rTughZPV5Hop8W5vkWx0tgfUN7ymBFO64
3IEKX62m3E0WQzbhFTD5YUnKCmYkWk7Z4BWiy3a1odIDPePAzK9BNoivZiCFhHdAgHGZLJrMoUsI
wgikjRCCdp7sUNxmy5BWadDURa6jogbkaKo0KQe+plPF9EhY5VtbYuACZlyXKjrrRlDjgMnscpLl
C9VCPJQjKAuSzT4zY6zbpM5WbeLEF1QU26qI3yci50tB8pU7jcl5KGvg0VLsOsIan0i38Ks6xwFv
48xLuUPPs34F8+VeNHGT7uDM1UU7OdXFADKbN8yKruxAJo3KpFgCfUu0a0FCGFJTnQ081V2R1is5
E7VwGxsGchrTZR2aVJOJOu+yDr3jIRoWNaLdonKbEsje1K1koeJVB8xeRyBibp2UjiAD+DZyqAa2
VW5dninfsQWQxYl6peBsaXPW+jVoCN7QYnkGGi0BJaejQVtXLqg+yII6ljVbZwqbRdrWChJMujZT
I3emTvwqdHNI9DnRXZLoEHTMZWGT7p3T2nUdjR/nMEzf1yYDLaew7rphrfKnko+rmjnLsk3nhUwd
UANbHqRTmC1kERrgH17ZzNEaHtBQLkp7FhPyIc4o3kTxForn7kzVtQH9KDabGc5HXbX1p3IKiTck
3CwqxJzt9x/N4be5dIulGPpmST/hwc1OY1BsQFAtB8hCsBDcvryOBxAcI9BNpChOMZwm0YaAoEij
Kfbl7ILQVIE1fRdjD5aF1Yi2KCCmVoHTlmsrlQH5JE03IRAPnQverZqx11NR5JuJFgqM7NWGpujW
UXxalxZ9KAY7wZ0lFZSW8jrvk804j/jc0mKBSDR7cpSgWfGsLFYh7y5Y3g3A36g3g/Os65Z9lXU0
XVQOKIRGQeqdWlwGFovyjPbGo9cZE3brkMmDnvN8F3bqg8WNV1YkWjYdqr0GtXRXWbJlk5tsjVN0
OoF/uhoQ9Ylo0x2bumwRBans0G039Lqoqm47waN+FqlX6AxkaG0yQk4V5V9CEFf8ENQg383pOmc9
WVPei21aO/AuoOveOEUcyHH7mXR1H4iMcc90w5fIwWZZmtHPagcv3WmqtKih5BrgiW9rclg1Kq3R
e1DRqpxgnfEoDriDNWM21pEZmh3FvPugKpiZOfbytg5X0vRiadpY+jGuA5o3mXarvvQYmtCCFqBh
qwh9xlH1ZU779awMvTocIVoQkQNjF5vMdmNQ5xCxyrYBOUp1X+bWNNrhxu7UZMBLu7LbFfK6GrEf
2khzzMPzom/7DVNQiMW9qYOM1Q0ILDXQk7qcdn0MNXLTtUgnbMo2EPdbKGrxDJKJjQONdN3UHKqM
8iKypr9S0oDmXjfng7D9eQwrHRAjXtGAnjOI5CIOp9HnpI1PQTt1d7W7GkZQbW1aDsspoZ9dEAdO
p05117dRKIqVoQXdJPEYZKg2XsTNHJAo5LuKLtWcf4vSpDifescu3Wg0S0e54w0dIGaUQ3ld8+EG
5DxzPZVqA71sY1App/dHBYy5INW1mCNgT3EFTCONRm3HEeSBYiSfoYBYuGF8S4rU7jqVicsKnrbi
457gxfc/p7hUiw6eHQXLKYyDPgrrVVjF86du/qjGgZ5GB5MLvkxUFr/7/oMMckG2RdHPl1GaRQs8
VNSfBiDOUSM70FOm2eeO7XZVbodlBtKGHqOh8Ecsug3vK+GRDspxWCIL2A4Y/ErY7KwI14Uh6MyZ
8+ycHoj099865QL7KaOVSPlZhrJ2y6ecaslnscxm+15NHfJq2BC55l9wHHZQZEb2Aii6l7sAX0iZ
/JBXEdZAus1pNpWwjzNACTSaD0rk7Q500nZphvpmdpxpM6nknZhrdB7yqA54EqRwGuFdMV9NsLNz
lqelo3mataByFwAMEObA4DL23WwO17kMWy+1RRNQEbRyAHY8JJDx8LTtwgoDaSrPJ1M6EH75Dnrg
1UXUj9ILEVmVtik3oAxhXfaHQo1/Ti2vLmMjv+DKDOcoLf0wH7aiF9l5bKvmrOsbqS0L8cot22oJ
C6ZaxFjc0DT8H/K+bElSXNn2i3SNQYB4uQ8RQZDzVHO+YN1dVQwSIMQovv4sqmt3R2onwT3xes3a
yqyysiUkubtc7suXw2Jpx9+nQW3tic79Y+oSGdFpvp54MezIGIZf58p+7eosv6v0eDf3NLhLm/LL
nFcZHJHgqirnH5pU6TMdk+u+btN9OA7pTVlK92uYpjtkLGjXXAmXf3ARI7z99ceYEb7ruLCjXLJb
PsEXTDP+vSt1eTe746PPGvKlqPlRV7P6WeTyJuvdD20VfEI8e3jI6s67QkBXX9uc7Ya6mSO4pTAp
lBbXPWkOQ6P5Yzh5akeR4HtwpLiVtKFX3oRwYUc4wzPgK0vD/DYv+2LHZNXc0gzuE54XUQeY1F1N
mhZRKvd2oEpc+w0MgTUW5KqgHUVAp5z21ugevbHwbyfi9hGCI3zfNzDXcqqRv/JauEQ+JEjm7XOv
RfI498VX2yuyO6+odiVxccn1UuxtrcurCS7bQ1IN15Tes2CCX99799R5pYSPccCtj0mu6YvwIUk5
UgV3RM1LCq1AdtIiCONMUyuuaVdcY824fwZ1W7lpuys6Ye8z4uNRk8qjhd/fDeWkX3yrSI4pUnEN
Yl171+vGqPPJZ0JLcpW1lEfIG6WHzhnzCCH3/jor5M2kwvkPR9/NvsQlWTUPTfU84/76zOD8q1HU
j/4UJDuXt59LG14ATSk/5g5pDymdy+uxH+CDjPYd68mLVVf+dSNtclsmVrbLkVME/una7QWuagfJ
g7ANbn3C+I1v9f0xGdpg1zCJVIvD9RGG+8FKLfc57/1DoJx+P2dT+qke4fqxPEGIZqgR8K6ye2U7
T4z54kr0nO4U8h3XSdVEyAkceY8oNQnr12xuyL6uB/uah4gSS2s84G96XyVaR4j3NTvdZBX8bhaT
Mat2vFH64HQalsCtnaOLO7gYC+8q0OxRlpR8GTQbDlo5zgPxJnpNcJHGeDqJ49CF38P2SLhIPypb
HlzayOfep+QDnhbTHrFv5AKaKHAg05lOR5gKhDdr1dsHB57koZiq7JB1Lp92blsqRM9KZLMWT4XV
XQ0PySuvRNF/H6V3J7k1fAyKWSO+Wua4upmMA5TwXOU0vK0rL30IZg83MuqljwkZhmOte8yVjPK2
FZXelbDLz8FUw7KWc7ObkRmKedZ5uPfnGTKb4NIpis86YfqqtLy/Tvkrf8MJ/oYX/FVLrfI0+90+
4J+//t+PdYn/fnFe/vvDpfvAv3+7/0/bgrO/Ff+oF0Rca/7SghH5Z6x/SRoXXMY/zJoG0uPlV6OD
/8Ak/jf/+P+IEUE5hgMkxTmYiAETPwGL/PM//8aLOGDsALTDBrWNb8FmAZD2Gy8CUEgANhsLt3dA
/679+I0XAQQe/4LCEHAYgH78V4X2f/Ai1lJDD3A1Krh9xLpc+r8BjIQAnryBi3igB6MOGCxQwQqP
wcKiT+EiEinJkVY2jewi/9kH/kOgvFj64ccikcjuFnYkdIDEPEk+5qnzLGf/G7JScR++ZuOSBSPp
bZLNn3mPcEruHW1CouJuLtRNN3r7KRBRmgz32Wh9bhw35l16lLMXF7O6UkhjcRJRgXib2vs9O/oj
iRKRHkKItijUFSLe19x3n33lPQCWGY8Nfcb1+QDEgOOnf07wabUMIyaaD4zID/OURInv7mlW7zlU
UsD/FB902kRFOce4co4BHe8Dya77FJlnSR8qOn1GQn0vu+rJ96xIah2L0kfSqTtoJ/k4a8EOyJ5/
bH1E0cfisUyA3QiyEEkrT13NCdz7IhXPXRog4IDQSO4Nr50KP1pMfS0oti21aOwmMLJkeaF1f5HO
PTSyvKOFiE6k77eqvkH+LAd1ivv5dZABsgmAF9uQHGC/Tw9SlwpurUVoJJrmkFY+QsHlXTo2j3gd
PAYKcdQML2w+BxHpPcQnvP35D1hg/28/ANSYwP0tV0QAQq2FNeD0A/ImZMgW5ElE8MSUMscVo44I
SSEJofEU5JnzSBPux30yPxXN/HmocqQDbMQfS9/Nd8Huh3Y7dZx9IEgG7ubHwE7KKKnnu0ko5NM5
B1ojJddWx4FZaq09QCLlAY6gDndc2e2OjQIBeWBFJuHv6jrBFRy6t82kEG1HnCvqW+cvPSZ6N07z
c2/l8dzm9h7698VtnNskmO5Z0d9WTdbc1I1M35AB/z6h/3+N6ZtC2f9AG38B7hZWtXW43Zv+Lv/8
/t+mMwzAewA0JYq0ApAanZhOH4WNFlI2qLj/Td32L9Qu+D8WaIrBocf+5i6HIvw2naAx9i0KZCZK
usCojYrw/43pBM74RN4JSo+Wj4Idfivng8xtWwGgdgV1q2Iny+StJdpgH3qcxidb8VtkTpV60dl/
dfrfKQxdTvsmL2rYjyunz4tDpme+o0laHs6PvraA5Uo4QQj2TGd5b/PxqnOq7tntS+9bQQW5ZX0y
oez2n7N8ZwFrUxggRGKLvEj9YkS0ytYPfHaURrASmLuIFvPw9fwka7tkXF26bdtZdwKT4CEijjQv
smmfUkturWJtAuvtRklVoTzQd/XV2FUhQuuwWB/zzOfp7qIFLLXVpwcBYzn4rZgCPHUyke3mWesv
meNPQJyfO4S3hvkfKVrID06HLwLC9ThVeLG3lUhvWlF4NpBXqn0d1DyFu8oeE8Ra7C7INu6ClWP/
hU09kaywnDnreQI4qBrs4tERVoOwjrvM6wovUNfnF7ZyLgue93RhyOhAtHDFRZmWyJVJpKz7XYbU
O0onLtk4Q8ODsLFkEWo/6uEl3PshCdhLRypb32nWVVNMAlxSeNo0EnDzcxOuLWj5+cm+SWbJIVgm
HEQYTDd11if9niLClUfnJ1h25h2DwgyVZ/k8Wl3venCWdF18SvLM7YadFXKAUBWSEtrf0dYT04fz
09mLhrw3n6H/Mihb7rXaQyYtHRrcsSx2S4A6Bh0K8q3v/ak4aDpOzq7XAblzOAD1Yk9S5pQokT23
pWsrNowDgIeA6nqjFwGq6O1dVf/MBkSArUEcxim9Pz/J2rkZBqKGso5Md16kdRt8RbopiIDrEhtG
dGUJgWEeBCtyH7ljuE543f6w0Dnurm1pgCi659c72lX6eH4Za8cVGJaiJqMnmwxOGkmTbJdMPoBo
XYB4Z1ju59CRCPL3KUBT/bBzyhFplOFwfuaVDVz6QZwKvhJjIaXTeFFXk3mOlK2K9CBRZ5FeOMGy
tyea5UypzbQo/Ah5MzEhxcfLFNiHEvGJy1Zg2AqnQNAN4TwSV7UO/KeuZjMARoRa6YZNXbHiwbJ1
JytokUiyxsmDAgUJjYFB6cSODBlHcKBAqJyMU3aVFbO7Md3aiRiWIqw5Fb2jk7gmbC6PIyIkQzTl
ZT1s+DYrd8RCC3O6HpfWCRslCeKu650OIKK6siIEN8UUARU7bt3da9MY+t/UQ5O4U8li4Krnj1zp
7LGRnXpqizp7PH/0a1MY2j/yidkjaNZih0x5hHRxxm/DkeGy4B5DYcT5WVYOZAkfnO5XxlLJGV6t
sRJUXyMMZD2Gqa3EZT6Ib6o+IpoWdgjPsqBxAKAsJvrNn2sZnf/6lT3yDQXvh6BGaxEfmA6BY5g4
EBa4WasFsNjLC3fI0PE+Ryxb6ILFtB14jngFm8iutXQ+b+zR2iKWn5+oIA+J14TTcgSNcsPjAqGy
opzJvrvhRCCSedleGZoeIEXd2gS4FKBi53snnJuHFvCdez144jKXcKllPV1JGeLdXwBqFXfULvuD
l/qjfFatIvzWbebQuulIFgbPKEty/cucNd/Q90BjyyzLC+JB4ZjizNN2d6gmQdyNa3LFQPqGpuu0
SK1yxPF7JfJUR0SqyQh4gjMMwDUHuf3AvSGw7pjd2dO38ye16N477o1vaL6YkBys5zGJ8cTM7Ica
ofX2r9aZMxmRWdX+My8cgRSEI7Luzioc6XzVFP13ns9Pv2ISlt5dp6eoEx8eKSdJXAakP2QUyIPR
D+Th/Ohr3sDSxeF0eG8ANLNxmjB2LSwmmu1k6CKWFkLHaav79AtQQmN5RWeA0R4mMKtX94DnsuIr
447nbejcivPjGYZDKJDtArwRxNTNxzjVYxEpJqoXwuo5nsqk3/D11/bSMB6Nm1YFIUEYe2K0in1v
s3LeAcqo28vE0zOMB/Aw2nMmxeIOsSdUNgWd43xuEHbUV1XeyxJVBb5M/5IIaTkbBnHFXnmGIXHH
SuAolB/7LCn73QwEstzNPG1+DBoKv3FCa7MYtmSmM296Hy5vlgoe+V2ZHSqZAt5pA1VwXhTXDsew
HX4SWlXRTHPc9mkXO7k/HIT0guNloxuGA3znGZlg9uLCyUvkt21UQCHZvGHN177dsBF4GwANnENY
nRaYGyuzv1QpVZdtDDUsgO1LxK5FOsd5QObncagc94DaObrldK58PDVMQFb0nUSF2RyTpAyvieU2
R3i59LKt+RVJPrlPXTl4suMYvUtQLUrLge20xZMNuVyzX9RQaVY5MxsCnKuNtL+L6leXTPdlmX6l
If8wMRITjlyAnPZOGVyfF6WVO4guOnKyosIiyhqTFocti28WykV3aT/pnaASZTFz2uzDTmxMtaJ2
S3PN06mqxMvm2SZjPBLvBx5tHOi7jssq7sbA39jCteM3VNsdApSx8WSMXSj4S9jVRYRcMt/wmxch
euf2pIZWdxWM3zj7Y2zTpomggK+E87tR0mLn0uRrWyP9HCbFhrCtHY2h5XZXioTNRR+3nkd2tXK9
Qzo7V1z25SGpFZABk9hY2Nq2GSqPSzPh3Ha7uKkL1Ggoz2n3QTbx7HBeylaO3jW03kvSlpMZURXw
M8kbVDksOIJa3KIuuNq4rVaWsPT9PJUuhCPJYPdFd1R9OrYfgNTmKfBulfhxfgnLp75z9q5xrQPO
PTTpsMCOgBMMLIDxVaAOOmz29YQiJSs/cp0id5cEFwZZXcMaeAXw3owlQ4RyWIQh297ZNWHYb2jK
Msp761mO6kTxAZ+lTlKwIZIV+QZIT4barPARucCbTnrFZdYeGd83k3A5K0Ja//cSqNOgLHjwt5aw
duSmsnss6VlmD1E4htbOWUZvL98gQ9mBf5CJQJFe1MxtCkChfkql/4CSLlRl+yiMPS9Wa2swlDyj
Hqstx0Kkgjo/ardiUULJfOH2G2rNp1KwPMXgrGVlNNNMR+noZ2jmcy5QuWKfFkr8UwmaOsR1hOb4
dAcp71B9mDqK/DKdj4OkX9rA4ht7tDaRodplJp2qdq0+Qjw+HlvroeDNkzcVf4J14MrPy42Y6Nr1
6xgq3gI9jyLVsY/S3AbCebpjPLwiotn7nFylyoqygT6XuXdoEnrh0gwdtxJPuRrlX9HUa/gTRcwK
mqDqJP+DchvlftPx/FmtiNnSgej0rJo2nAo47X1U+CFKKooc8GflBBurWDHvC3vb6egA35M0J2EX
1SijP6bER6373AaPsIViQ9jWFmDo+tRTp6JB2MczUpjtjswlF/t5yoLgcH6H1oTMebsGp5nCspfp
EHtcy5dQeT4qJxnOgs72zlKhd19qVsbnJ1tbjaH1dp44qp7KPk6TVtyERWsfWo6a4POjrx2Hofa9
SiSA7F4fd6H72pLpdmrLHKUcZGOrVsa3TcVvQY6iNVkqfskDrO43N0mfuSyfz3/+ys209Jo7laYw
z0vwlARdjARfuctG3KpDnb0MLL0JeeFeJrO2oewVb4kKGcgSVO7dN8oC4s8ZHjt/+nJ+FWubZGg2
QACjbOGzR47Ko6pNPuTa/uJ45d/gjL/Jmp7+vqhPE+1rxspe5j25v1k+pgQugo5pMluxOyEhyhPe
7Wa7BnSpLvI4SBQwRaqr76d8Rq1rr8qNvVs7oUWsT+YeUg9kLRg5FnAXH7QWoGJBLeQV0Sw4Sib6
6/N7uDaPofR9IxxLJHUfI0P+yEuOCm4Ha5WOv/Ob8OdlkxiKn7C8CYZc9fE4SLmz1fwI6DFQPY58
Ap79spvYNhQ+rHyaS9RcxMwufgDAn9/A4ARP51ewJmqGvjud06lO5bAmw/hgt+mjOw+3sp9eLhre
MtR9pnVYJChaj62lCt6p6ygZ61fRsMs+3zL0nY50GnNUj8eMjE+8So5jUd/YDt24OVaEyDIUvR6T
JO3ctMPVR54Hq0HBApvw8qxzhNrdakMlltHecacXBq1TlbBtKYOZOATe4nDbgW8pHepPKL4+pE3z
0DvNho+yctSWofUkwxNE1dgr3sOhS+bIcdtjUmbR+aNeuZcsQ7GpHLU7IZQf1fMA3CCKhbyNU1j7
cEOVpfY6v5Z4zLp2dy3b+qqEuzDTfsMcrn24ocS56KYM1Q+wtvUH8Ezsp/DHZTtiKK4IUf05c5wr
ypr/cJLmgYfB1WVDG2oL/Dhqqka/i3Vb2IBsdk5c9G57OD/6+wLJQkNrUTNMC0uEXWwnjzyjMYBG
t8wBiNuynp3WuUjsgWF/K/ap06VEUotEsMdA89t7Yvl/NC3oKlKr2UmyBRZ9/3zBDmfMMzhNIyz4
BN48yj1yWg1qc4Nxwzr/uvT/W3vRd+Dt8Kwdgo56A4lQVRtP19lXSsGetUtfVbfTj0OEAkVyEM/q
U1IftiJv72sE2BffzpmlWUObTHdx1qSoI89fvbQFVIskf54XgLXxDV0ekS3TukrayM7kVY6sxCEh
xUueMb1x9msTGCqt+t5CEhETMOE9oQIGzDD5PfgFL7oWEBh6uz9oRaythoVtpEr3aXL4n8IR923g
bQy/JlGGYttjjj6Vk92BucClD37ttYD8Tf6G9r1/6bDQ0G3UwAwCHjiJ3LnvdmXf/xnM4NypyCc7
d9vLDsBE4U1hT0cewoCgRm/M9xYHoufgMTWLg2zqdsvbWzlnE40nx5KiThy6l4I3iYzDl9Grv1qJ
2HD314Y3VHtwXUv5LraqojmyJMuVTATccbefu43TWJvCUG+VDQGyARNeFE52p+bgtcjH+6Rin85r
2ooosWXaE3e4AI8eDTK3BTWIe68WOoScsjw+P/jaty+TngwOKgDggfsBjy2wd1BLXTOfReC520Cb
rX27qcQeqXTqlm3sOGCDcJT7Gk52c6GAGiqsM7tA4KlrY6qHWxD13KC69LEZyg0VXlEyZqiwg7Sn
6yCBEfMxeQFdyo0orI81Pn/fgJsyOr//a5MYmlx7YxWCfULFTZi7+ySUV4yl3/y6/E4qfjw/xwIw
f8d7ZCZgrpdOyzN7VLFv13HZAuLq2eAKoKX33UXJWzMk4aFKs2ska/h+BHD7kIMkkJKuiVEAt/VI
WRE1E0w3EhcWl/Y4LlQ8tJ33QmjwsQ3dz+dXuTa8oejd6LaZ9Os2TkDpkDre/STltVVuhe+WYd65
w4PlAE8UZUgY9wtBVTx2OWrgUM05JC0o2FS/c1h+j7qXDWuyojLBsr6TifKZJq2aeBuHmdxzqh9K
dpmXzEzI3EiUIwAFUXFWDh544gK/uG98EKaAfQgBwsvOwVB5j1dTxWsPG6W7JwIjKzL6hUj+8fzw
a9tjKP0EuKfwEXuARRnaK/AGdnugMd2NzV8TIkPnUyfz4Ms4CtQ29pexKF5Q7RBRIjdkdO3jDW3P
pkZyBYKR2HNyOkYOr8NunyKlzDe+f5HGd6TUBMXRLE1Zz4SK54k85yXIdhv5NFV1PFV9dP4AVrbI
BMaJ3GsQEcAULQrYGpbe1yAPA//dxrNlbXhDjQXTSdkMWsXKDf6yBgafnznds52O+cadtDaDoclO
MFjekENAexTP78Cxcps2UuyAbL9wCcvEJxpcTmA8ndoMS6CgK3Z95zHJrMdMhd8vO4FFuk7G7xTt
exriBGBQbxf6oYXVmiXOhTJkKHA4piADaFIVVzz/DEz1S6PkB39IH2WzlZdYE1NDiZH0VxZ8bhVb
yAV6XODZ3txNrLwbFYsu2yRDkxF27UD3Rpq49RmImf07DSiA4M3Xy4Y3NDmZaMlTWeBKxV6BUy8d
d6nHwEpK28vsqAlm61yQnRTgTo1Bo/1pQmWecvhzT8JP5xewCMs7lsIEs1kWHoeVZzUxYwLEaFnR
QNOmuvxwfnh7Ocr3xjf0uChCFDQVGp/fyE9zUD4p1tyDaP1PtyFjZNX+pzxAaXwFfs9dwcEoi4iN
vRNNceH6DC0fCs9PSuY28RwqZ2+39AGUj1vA17XNMzS8JxWrvalu4tSbsy4DP1RTyx8sHPhGPGtt
guXnJypOdQ2u7qlqYi3bTsa23YDuIQEh1lYSZ20CQ8k173umykTGnpda6YGDNw1kwmEwqt15AVhR
cc9Qcbt0LDqGRMZFMn5H5PJu8rt239jFg6UseTw/ybLf7wmZoeRBME3MGiwZu1x98nLtgaihVXs0
o7jwEewZet4JoC1bt0Jga56rH8M86Rt7dvgfXE/VFhJjZRUmaG3KQQk/TtiqOivqXeerg+TOyyTs
i+A3zAStCaceSwIyjxh1e/JKtxYoO0Wdbdx2K5JkgtbAbQdONDEuB+3NXyxw1l6hBhU18uePeG14
Q49dWFnPARd0HFYJqP6DHmX7Ow+tFbZekSuCakLUkB3ldSUHGbMAlHUtQppKsU91Vf2BjgQX+pUm
OC3gpdP4nYIY0e5DnrbPWTd/CVkbX7ZJhjaniR5dIdImDqrwtapHe5dRsHlfNrihyU2pAwaKNwls
PFGvBJQJ1z0vhwvFx1Bh2XVZEbheHSeWt0dEF0Smwvejyz7d0F6lCTAXAoODgQStGirvmleboLYl
1P2O8TFRZ00+Aa7JnDouCp0TMIfPdlPuilolLhhsehcUd1niWwsXOtNPbZAE8roJHV/ubdp7YFsA
tbfN0QohGXWMahZ3PIyjLtQfE/PL4lAh3o2LkoPe/Lock1TdpBPKwGIyF5kHgmiOzCtaq/jDKwr/
ef4hTGqvu/K9NmDon+GjR8Q4hTYYcjy3rb5NAaWg/aU+Kf60Up/330UVZIjk8a4pH3yECEAKBIJF
EDy5XTVGo1STPkiFhiov4VQ66Iagk0Yd7crV/RXCsHN6NYZDWQFrL33reqySIryuAzdMXsDYldm3
VoNWAAgy9C6rLjtOE4RXgvESX+7WMUHue1ePFcKRur7M3zIReEBYariHaAIj/OJ1mKrH0E5vkiC/
zGE04XYDUkiTcPDtXp/AyoiboA7jmYWH85K+coe4y89PHAZvANDHLgsZg3lu2iUk5CBdKr6j4n/j
ElmbYLHPJxMoK3V9jjwkQitFATbV9tkdyatfqI+XLcAwYQXqfIcKwMe4sKwQSGTQjaLoLb+q0Tnk
MlNjdgDK/NzqwcPYxgHSPNczyBLw+lP05fwCVgJES8fvNxtUpsMApkzYGhBrgEp5Lm7h8s4ReDac
a+3mzV1vWxflaZlr2DXwoXaoswmxWahNRreV5rMCLfBOJ/3GYlZO2wTfWTnYpCmTNcgdGw/MM9qr
rx2Ahb8hPrJZ5r82CXu7Y3aV2zNxIbN+WnpTlJFc/pB9Nn0PCJa0oRiLfL5jpU3UXVc2Y0KyDsdC
xU9gqW880jYbJmPFdXAM30T2oxoaHdR4Kdf+x0qW/Vc+k/p7SfX4Tddu/fMi0TLhdQMagLhDj+yq
aMKZ7dw0R9MP4OCcu4bPbrMbcuKB3QX68sf5Cdc2bfn5ibKPshK2NaVwV1j92tdgPgSX54U3vmNo
ugzGpJhTXMpoDIB2Br3t494frctcIcfwVkYLJedejohXVQtxk7GK33a8tT5ftjGGkoMmG50Q6hpW
vOqDm6xyrVc8cvWGWq9tu6HWwVQ2c9nCFUW3BXHdV6xAPr3bgiCuSKuJq3Nc0Yf5csGxkt2AXuoB
TtyrC0rpvgPV50X7Y4LrbGVP/YTHcUzAa/ojQ4HBj7nsy25D4VY2yETVgfSrKrKC49XqBwMBI15l
760EPRw2cB4rsDdmGxqNkt8k8QVDkzjVd/wpr7QGrWVQOfIwtjX5mLblA2EBKPr9DvfJDfO10jcZ
8bz6MhkwgXcK9GdWX8CrHMHrx/akLBBDLLNKiuNlR2Totm+5Mx4jMFqJq4ryjk8tQ5BkarqtdOja
IRn6PVs9SJkHp4pd187hhozFSBHioUO4IWQr98avkNOJdfLbuVSVgwnaNP/advwqm/svKND467IN
MnRcgOWzC/u5isFzA3LV1P05d97Wt69tjqHiaTPbbctBaj1Y9Aiu8BvHaTc8tBX9NoF0JSGgQAcP
SzyPALaCMiCuMufZz9J7kjqfLtobE0zXZUKlNsrq4tBjLkr7hxEUGKraUO+VgzWxdCAixrMbZxuj
z9R8l1r2dJi7sPhIWeZsSP/aFIaCtwWtatD6oXFQCY7JYb5NwD6a9Vu5hZXjNQF06YQMp69q7E9B
6BX6laCVnQSj8PndX/v4ZdYTwR+5nzMwwJUxrds81nRWH+uCDmjU11eXURWhKffbOWg4ocS9ssD+
6qGvFrjrrhIbncP0fKEEGfezklWaJmGOHaLZeMe60DrgHnKeLtshQ3dDsJkPo43bv3AzFBWHHvXm
66wrqD6MgtTBz/PTrB2zocWgBUrQzDaFkfYJQQfOKmTjnhN0WrzopNE8+O0plCRvmwHdzGJH9C+i
tg99Z72gK050/vt/AYP/2ytGX+i344MEpGOWwgI80R4YQQOVanhqKMjiQRLZ1NMR7VjutZv8tGq0
Z8m34jHvC3Bg4uyqgjHCgaWM2tm1r9yF9nJAE4MPVeZVFyl4YGLtRF7ZveW0Is77RKKjQi5iiTY8
cZd77MLDWVZ3ooZyJqWVlJWIh1n8VTfi1iFA++pk3gj+r+2Soea9BoNRr/HhcPpZtkdlunzNA089
ziKsh4suUbBjvl0ECICSBLwvIp5V8CfY3a/rLPsgC73hSb2vIYEJr6ODhVQ6SkxRKI0uJjsFEv6P
Qd9tIRnef2yjTv/t1+dOW1VZshwBWMJRewBOZp11X4vRrSPBCTqyViXdkKjlanhPVwxlr52in2aF
pcC7vS9yC4130MBkgdDIHehsth6TKztmwu1CsMBrr4XLb4+djUZePbCv4IZ3mvb6vNKviJUJtGPD
mEi4z1hH5uuDzV36iHa8CuzUtrzs1E2eO+3nyDSMDTmkdjrVNwX6Uj2g26a3VbHxK5jyzlmYDHc+
uhxNvt9DrFDlUKKetLE8EH2AKxOFKrY3HLNJ1u0B+XeLx2gpyFBXVbCs/mJ7qH6TIpXoC0PJS5BO
DKkuDWRgF4G4loivsnbs8TjKMWv2vVdMf7klpbeDLLobnWcDKvb6cRfOYZZnO6vM6fwxs1Gq9KxA
86sfMwuA2IdCZmQ+uCXJ2nu3dlWIdjZJPWw4pmsHaNgdb/YbZylzB3Uw0mhDyMM7tHYpr0ZqFV8u
kxHD9GTo8DLMw8DjrvDQK9U6QP6eOdEXiqBhdPCY1SXxRx67cyvRsYheN3P3NWy2Hk8rZoEZzgUY
bsp0bieOcEUlHNQPadVFoQYW44BmbmS+CVDDza7bkKDd2vkdW7EOJkoQzcc8nw4eR0ya+BE6hYsj
+g8cfR9J9Q4lUht3wto0hhHKENqzXeXyGAS8ORgxCQyQo29kVYEeut1K2q5ImAkUtK0079EGmse+
6PMPwKzTR5al0x9TYZONIOzaFIbnYaGjTwoKfR61aOnoH7SYOvazpXIG9/uIwsUNS7SyX/9FoOfw
tB98kaLYFtmRY+9NNlBuKBjIy5k5ezZsJrBWYgaBiQxMM8RtEiU4unv9TNhXwKSjbnZ/ysI9TEpe
c5tFwAA9dGorgPZ+4ikwEYJkkjZCEhWP0TnwKkNXOnDzLO0H0Qu92y3N8xzRHCd09D0v4WsnZtiE
wE04m0UQHkCUE3RoDImGXjULAUXw00FYGwK+NothGjyM7edgbTlMdS/vpjqn+6avqyf0zdkqLF25
YU2GPXCGNXmukULDlnboiGKn+xx9Uvfnt2ltdMMlGXIETN3ezmJfu+yocp3vC5H+vGxwQ/0tX9pC
BCJBs5v8xkpc9JD1NzZ+5btNyODCy9mieic5zDNFyRQ8crvZiMWunKkJFdTgy0O3R54ceO7cKnR3
CJsnVVx2G5oMesBRWtBF8FXKYmxuUJ9YHKecvKSiOJ7f87WvX0zLiZufeAGYUV0SHqYelLqsku3O
JZYXCZL9OD/Dmunwl6lPpgDPrEo80OLEVaV+OHnzFfWJD6BUeFaTi74X/uM0oAEnqnh+lHJLTlcs
o2+oc+oHKRnAnx0L7aDpR51MN3YD69i6qb1HIoZtGPoVK2VS6hE9IYVUKnSd7dxb5dL7ZEjuRneM
PNdFtbi8g9zNu6q/jA8yMPn0psJq0FG0Dg+IR5HxWC2VK2BUZPPh/GGt6Ymh32gt1TWCViES4f5d
OnhH7TXfLhva0G79P5yd2XLcuNasn4gRBAFwuOVUg6SSLNmS7BuEZVsESQCcAE5P/6f6qo/OlhXR
dzt2tKtUHICFtTLzk+sKzi8KO2UdnPTOYClX/P7vH/7BfXivI5zhkNi7qhNAVkaPYokyb36Opx8a
vQpqAuArXVbrz8Q0H1yk96rCHelV02yBBl2QVpNbwJFfxWiSz3R3H7yS78PvEsi9QXDlSR6zbgch
kMih9Dry6maxe59sdx/9hHevvQuNMGDGJfCc70DYfyHgWP/9TnygiYzeR96xcAcLEEaLA9k8Ol/p
ttH0ZxSuEIlAPzGe5cah6vUQ2I1A2331ky+LHTsgd2DMtT/lvozsYFGgj/9p1hC9z8NbvYEgHca+
HdfArj21s9FvmDDVe/9tT+TvNnVT1zaMiYxyl+weP8et2dYSWeFwqf/9kn5Q8L9XGY62dfssele4
DhmTrZjvaqEvrRj/cH8p3fCZhfODRZO/e/lRMnLaU43v6RuJGsu/aZvKpJPzjhrEsb//mI++5N0y
0EcA0oPG5orZAYLraXIJ9vq07eQpIdMnu+YH3/Fea8ikQzqLgxmgCUAgN/vdVM3PUcj/oJny8vef
8cEL9F5u2LVx7PtU2GIOpE5jz0Oizcr88r99+tuT8K8ts4q31mceKKUdDLppB6j6RUXUPv790z9Y
YN5H5DG02gCAHGxh/cmkdSigSbPg1MuYfWaD+ujyvNvz63EhHWbTthBIPfjW1yMSvUIfCMC//4K3
c9T/6JC8VxqCmrWArDsjTnjEA+omZLD7/Cao46Pp2dFU8ZOMPjMPfvRT3r3esH/TncZ8KuqE6JL7
xmTo736WV/jBu/0+Do8uAQU/0U7F0IHwTPiFUUitk2l4dQR+tWb7/fcr9tH3vHu33TIgQC7apgJU
6vs6rO7Air9S/XDLpu3hzRD0yfL/0fe8e705UFAeHXBnFkJuR4yQMYa6VwtIg5ER+VZ/Jg764K68
1yV6e68HocD8q+BlyhP4+TIs8p9lrn3whrzX4O2wnoh6HicQDYOXWoE8ZbvXrq8+qRo/+uPfLt6/
Xm+ppe66nrmCJzJKvYBBu7+Lrvj7rf5g9XsvwlOkheayw/GsE87JYhvdhlxWp2tdbmGgxpKNffBZ
oPsHhdd7SZ6YqWCkwU9Ry1jUHb9CTv0NeobP2PVB1xav8RyDOv6Z4eGjr3u7ov+6cr0UkbUhvs7W
43kb7HVC/Suz/eH8RwyZXtbK+Ahsz+G/Xcl3r37bYKEBTnos4n4dU5CvsWGNQBbGNribtPhkpP3R
wxb8v78pQfaD1ZyDJdi6udQyDtLai9R1tZHlv72V72V7m6ZhuI+4QwS9gRSGhV87a651JW+XcH4h
Q/dZWt4Hr/97zd4uNds7dL6KJFFD2nr9Wbd+A9dQdRtZ9WqG+ZMD/QcP+Xvtnom2yEax6AuAJmXa
M16lzd6bdAR3Mx1X/5N36YM3NXjXyBOMqZE0Ib7GDiAlVy3BXKRx2d+fL/LRx79bCICa3YUbK3RS
oDEGYvS+2mjZVt2SIUD4elngIm+99Ymz9QR78yWp2VAiIHVMycBLy1f/vz0f7zV+guKrHFTkhRzs
awiAJ+Lt+odqIDc9IgPD4b+5/KP3Gj+MMDAo2JKkZB5Pk9n71Snz9e/X8oOS4H1+XgsKo2jpEJVD
CFI7GxaTJgsXRzFpdzXvlXuEgjw4tBrM5L9/40c3793qQBS0jztS7cpdrIpnEyG2uwqJMvEnC8NH
X/BuYein2OHs0idlLOOim4ZU+f+xwAzelQOIthvsFuCj5yA47LXNE6C1/9tleVcBAIlSCxmB8r6/
RYDFFaxKenD/LSYxeq/vQxwPTCVbx/IV7gFu2msz9nd+GH3yRn5wyd9L+3wO4RjVmuXI6yhXDmih
qb/8/br88xn/o2j9/3R9SNGSIzUMQenxn0At/PcYxu7shEjuu2l+pkvz3fXjJRz37bDK2R0HY9v7
FuFJhdMSmNmt61Ki3Jwpyr7QJAzSJmk/y1P8YEV9rwo0PRka5boIoxbTPKtBYU64g7UuPTKcGQJG
Hv5+HT76nrdt8F9beO21PQNsOyx1701H2Hw38ydwcPIcK70v8saiEvqsGfHPOv2/rvnbff7Xl4Ub
M7ozkypsWR2xtB6TMnj0C+C2WREcSFqnQBIX5NDmcyaugqv4iLW1YL/6zE811JCfPFYfbPH/ZFb8
68/gis4rgHWqENUz8KBpJ69mTLj+fkGD4B+d9//6me9WCrhN5bbglhXjGvbJloXSQ92Vt5PjIYiX
ljG8inKAXzGTY5BELB0cECn4rSZZpZ+N+4Dnq1N9KHXZE0DiEUI7iIkcJ1WHww9KF+hR0dlogN/c
xmoZFxhpakquABRz4kbHzehFpxVhFwPEkHzp1TcGR1X3tSNmBEA2ABgJIU0+wlhpo/2hz2Zih7Uv
t70nUZVvw7yARseSDqcrUQPbvkZxc6YttRlEEP03HrEoVWofv4/dzl7BbICtHeR3L7pCTLkWKcDv
fE8Ts5LujAw2ee6X0L/ZTGLhv93qFSddnWgPxGguWP1jiUnvnY1pWOXSqBvrM3Rn4WExTB2cL8fb
YNowQm1rGA72WLaAX2iKmN4u2nSJlrarsmZdqpJ7O0trVp+UTPZnM5tK4PcHCc1UvaxrLgTVWdj4
cRo7P1MhK2iQ1Ceke82H2ExBCe1t3vb8dz9u1xI2qIwARUqXoeRvRHUxLweNdnnb23IeE5nZ6NRV
CZbVG4hZb6d2fVm9XxNpfgMq8UK9F1jNboJ11eCdMsDlkXsSwLRdhxm3rr1609RnFmqOJrY+EHCI
p9OpCLvjmsCmvHrzdCHWsiymorvIoBIHyLOpQrc2QWwhWh27j8fIh8W5alCkokc52i3Bnzz1+bYP
ycVuyk8XbIKp6zC97Tr2i27BaTLrQ9O4EIxyftajuhYby6KGXmapSn+LbwIxfx/n6lsj5z805AqJ
2n0OQ2ELu+4Cz64nn4Kt+ursdMd33JxhoGmMGVphlHzpdv6TGO+JJexl2pMbFdVZty1Xzl9z6QXf
FhoiGlpvme9Lv4gG+RwjTweO6bwN7EXVbZRNev7lLc2UAj9WsHrIhXvQcYVysqx6xELNHFdxo0e/
nh7bhDzQmuasH6N06/p7uiPnNllvePBEwqgE+qFYG35tgghzJpZ8mxd1k/jqvtqbH1uzXqsoLng/
A8ox5J5uMY840TApPUIuSuoeAdzTZUI6kZzGvJL+qfObI/IuitrFx4WsB4SZXFWgoA8NuRoqewsf
UZV3dVc4WZ1AE8zqtv6OBzPdQbyvqu1J+FMOmFy2k+9AAN9FsM15YZRCbpdt2P7Nmkko4gz+d5Mk
lxrJc348Y224ZV13tDselLYvIPO8c5NXurC/VFud1r0pgNkpFnAtyJQ0+ejUbVUD1qv+ROGvgLaP
cFEdTB3Du4MisuXnQExZOLKnoJY48MqU6lOf1A9BHJz8HnyZCqcsMBQOARsbUIz5dUD9sgXBJx1q
3NMYhPvraQEy3QXxy0aaMp67O+pgSOxn+oIkbfTg4peg7y/7G3pjnc8VMddbUpcjeAap9s3y9q59
BY3qziz7sRLBg8b6h+ETPIqwrqK6D5KqYH50h80JkTELp2lHeV+GzhfHSAKnmYSwcvSTBrtA7Xgo
XD7jaJ2v4VynlUX8nPMY+763wjyAm5b0qbHrLgrnAvPVNRhHpVDaRHcWEOeHZl2TOI0W4x4Mqbcc
LFPc/hZ0bFvDQ76J33wbx8wgjSTM8N+67mHWm3fHiEOscj10kJg2HoE7RvsTzPMybqNDzah8Yhr0
kSzgSQfGgVTRkIYcF+cxWQD8TOFZQMx4DUo1Xn/RC5vG1LqvbJ7No04qROAShsUo35G2hvde9rqY
EIicg0WGuMzYM9HDUm/bnUB6Li02cLv7M+9C9TPG3Pw5jtCI68aRXhizHpajjmViUaiq5mGtTDmt
bvQKTRJUOHwn7UF73P6kHgTj0cbq70j6DSrsYVX33Bnp3oIBWCbn3VyLpY6zTWtzkgE+MQ9W5ZsT
VYPjuRYIQT2FzTYn170WpP0Tenxy96TR7GGtEkhVAuUpmtre639Oq1x/ChGYxx5Lwwnbg/ckGg28
3oKLAFk8Nsk/m+pnkg9Tn9zA9/bc6sS7shFweIWdBo73bPYSl6sphscUei16ZqTjpbDOjGWjbFJa
0PQe6yBuvu9Cdl4ZwlkqvqyjlDmWIfwp09SdbETqh3Hn/q+qQlwFkEtypdezTobXSk/UL8Bkct/h
G1v/1LoZc7FUbb4rQ0+jF7JLW6/BbxrMrMdtpd2xIv52qXFTf7QQOSFkzo6XGWzNX8JHIXC3G5Uc
pjbw7zQLh3skfJiHTQ/DkblkxCvJwthktgvRERTr6B9Ft8anXVYAeTMdP9X4KLy00YgNl037twkq
jeYcB2F0GpqhzkHV+TESNpmiXWkd3nfJWH9/w44FqY8u6i/rBa6cXDIFJzuBBnHrkEu85mpu6nTY
WIfXjSVmwHvF1G24dlPhgTL/RS58edYxWb+xyY++dpboM+YFvKyNWQ69lXWJvO7gmPBou2D9nH+G
szdOAFksTd5aGx9Zhb9p26B2e8NNZ0kSe1/4BgvKFjaQ/0a4ilhOPG/LsO3N38aVmCbvmo3PGBxB
WXq9y1nzrLadel33Qd/xZtqQpD7LK7Ms0XNEK515UpIMokyaLZwYfMuADQ3nQxmDoDlGtVR/vNmz
DstfbMDVOfBh4T7LSDWhQ+rWGVL1FOVV/DwmCXtStfDlzQBUbwXbsQv5i0FedZ0DAUiiLPYrMp/a
tQ54sZrJb1B57ACQHFc4trdih3vLS/d57e84dMFTynbg/raM6iZkJeLTMYWVrV9VadTLRbwqp8zi
pb7a1VAhjzJysys23aNVecInottaJF4X/tJqQemKK+eze6tDCAbasMXulcQa0W5iHFC7tXbxaQZz
te4zxngQoCYy9L5umuCHotUDR3pQZqvBEzh4DuIB/Kt5TjkV4QXueJf8mDiUU2uKmLhqOFUCyt09
lFxmAmwrAxVkVZHcRxWqrqihY587LH/3ZqxEfb00Lc+SdV/HUm9rv2UA7PrezxA/aLvxdZUEhyTm
UdBkXeiJKU5t66/zr6X14MlAXibSXPo13ueT8qFAQ4biEusOUPpAJ/VVrVwbfekYmLVd2nfWTdfL
HGw3WFnirQzqhoBCX2svOQ9u4V4OuCL17xVASnPur9YlV4hSVnGx2M1/BkygmbOqpQs6/ko3P6v1
7Ti3REGcHJgeTJfWyNHaU98E5slvUU/kqxSgKmu17jyfGO9/aB91LiSbpk4uCXLsttyInu83zQgm
1101IXS64HrxZBkHY7Tieq/VWrQ63qJcLnRsj0Yg9zffOlP/gTXFNcdek2Z4wn3ZkCeDY4LLaC19
lwm81nPmDwvC1Sp/QlVFoJqEthbIxRZzzzkUJSzA0ZTBztzRKxbYWB0NzCgub0DJYxdQDaMXNRks
Mf3WyK4wfejpdO5hrC8XrLz87E0L2l8ccBiWI9Eybo7T2Lkh54Ncw7QOCI/TgMn9h4dUNJU26y5F
wffAvlYLJQnoOzxUv/ZO1k+wqvIuH5C2fRtPtNkhiFsmkyFmRgfpDGOYOTnrIj+Ll0T1GVB6kSzh
/+62G7h0pjjDP/XYL9syg8dYLjh992ycv4EAiQVaILroZe/Z+mpjuj+NNVE2c0mDcD7cmNgcAYLa
oizaGs8CtrxL3J5OHyxstFPez3EUl43slcz3t8iDdOcxcYek8lyYd7oV/hWFb5incLHhv6kAmqhP
HhKZxmJN+m3I3RoDPJPADdWWFIgSyCMnb5rJuRrGhv7m3AYDiCvR/EPoeuEppNDe7yYc6HboQz17
R1YDingEQmH9Iuqw7XOlgrp9i9kP/DTSARYxQNyFzoOwHtgtWVpxId3snaH/2n8liiAGYoFtekYY
RJJBeoiiDiH58XKu4oUF5WCJ4CmyVemzNF6lSxGECpnGKp4v3WCjnxtqIZNK3EyZr0SwPyZa1X6p
6n5wx4iFwdcR8Ii4qAkDymtZlZ0v2Gh2kZqkC9d8Iw7vpYe6QhzlpCsI3YiLgmyr5uhlH9uYw70v
hwhm+2Rq0xh3MThK6qG6qmCXnq+boInI1UxbPLGrYm1f7iOZcRquDEsu1Aq/K81cDWteCS/oCkIh
3Sy9fvPjXA74bBwbOsipm300qMgRmIm45rkNRIqxSLJd5OqPUwYTGduLbQrtjj1Tq+keSfDznrW7
P1eQa/qBLmlFBckjiLyiNPK8/alup0Tk2DEtVP4sJo9vT+UdzErIX2883ZMzemrhz7f6MkhRhTOb
TrUv3BHLGwTNUiZNnyVx20PmzQISpHAjhW26C07Eod3GPjpEUwLlwLLgwqW82dzLpPRkc7sgDjS3
k0FWxkQ15PmhQpV1bhs5+TnD1uPyKJSjvcarS+25cjAmQiTpvwH0Zu2+RnAmhJkUFkQv9BrEXWel
L8/mLYA1jQTUlNlk2PS6j06EOOZH/U08CoKSc53wyKpQrlh0IwyxMj9iG1LgK5O8OGo3kzIc3PSp
FRW49jved5Wxpo7uAN+0j9v6ZhjH7mGeFq/HvWfJfnBqBSppIAuP0F2o/DUjCE8PT6ZGLYQDL/hN
WGtiUn1F10/VEL+1O+QItAr3+ibyjDelG1Dso8Cx10arScnev60DSyjqvU0bod5W6cXNlKOQXEd0
GUDLbtv7xncTATq5t24snDdY35Uc98b+9D0bNGtqFza0V8s6VVKlK8jLyRFJImjwrkjoqC4cm7K6
Tyq3hDcLo+v0ZVJYPE+z3Zfk4DQyrvNhCcR2TUFuvUO8bTV97fpeYNqyYZpPETWDWu6XrJkOr/a5
i/0L2jKjKA3zguE8VI6pGAd0ZZcmXVYas19TXdXqllCEB5xWKFXHm24JbQ3rPfilOCMlWzosY0JO
hCaTveXT4JmfQb3G6jpUdELnx0it5O9+Gcfu2kFKomAZ2Kr9UXiksV9Uq7m8wM/a0BMSiUJ148YA
iOmidb4KYXDxqPizAx604iQ7zu5lBvsaTaomJqw5y8Zu/bHHXDGoUrgYZr+YeqTHpDOejODBoAA5
00DT4YTJ+Rzc+H0NcnU2Eq9FIQcPxZIPOkI6GrAryx80IzS2XfBEbZ9qmOcp9u06UL/aQHfLF9bH
IKxWca3IA8eMxn/1YYoITtxjOPnbEa/jSxVD5t2kUdu19csM7bqH6okO7bpk0xCx8US82d9fEIgt
7Un00ga3Zl8mcgBCeL2LOmtOE0Yt8zV6TqH8QecuFE/+yKl98tcNsm6sv57DRV9otaPf1O89MmxT
GZJ99NPBGE/fxpHd198eMJkUQh1i4CTNRWJqrrJoqVx4VQsTbC/tGPXV2dIYrhV0eReTICdI6rY0
qq7iP+gNCfIV52axljMq6vnOJ17sffWnIBbnQatmvElq3u55NEvffFEIaMDJETpHAGXSKYQPJb5p
dmylS4qsWLXn3eLvK8/iKcFmh8Xd809WTL5WmND6MQD2Md/sjB4KSIM4WlC0Ddmx4ktojitU1ywP
pfTa3PhxL15U2C/obtDV18Oll4MMkhR8kbWHgjS0WNYgterJFSc1m2+J8RE4v/cyTr6ufYAUtpi0
0n71aBfjsYt8DyLNOpQNEo853dFUxPK/X/Wq67w11QsfFeaJVdvgP+BsGm8wacbf8qaKbaubATDj
/iuq0qDqU9ZgDT0jgK+xkG2Yt5WgGtErDDMQOUNajL4I+gwQFNc+NS1EI/raODFuCdorePAee7xo
9HFsxo32ufSxe9MsUrTznxAttimaVzbiWBKjcFaw5fh+n6BhNI96PrQr3obvHA28uQyiVpEMpdy0
nr2usg3KocpdJ1Z4i00pMXo+x2qJ6y7TocZgeYE8z+Y0JsQdvWnb+RVm0BH/5tOkd37qlCDzPfKS
G6uzZUJkzTXzhjdAo576cHtqF5TZS6aFajCqphuY8QeUhwxyFYtJ2O0QhILeSFolyx0Jmq2BgolP
UkEBRJEBN6Wz6duqTFD9RAcYzyqLEkVNtim5NnVjsFeRGu2NuNOGd2j6tuNyPfdrUqWopmld+A0Z
fPwwa5MCFjiHJ/GtcwFUQjj1BV8T2x8VU57JNjrYCkVSj4APCch8Nk84xaVB1dXBl3rZ++lqtqHP
zgikcDs6A2ZAFWHaROdW8JqeIVKkY4E+wvhb7JrGZ5So2r8ACDXZst27tcE+jhzjs+h3OeRVAJ3j
A5mCir5smnsx2q6BFxz7uq/Zde/VqwfiyBZspyDhLboiNWmS24E6iv6a9RwvKKVVTgZCj0g6s225
4zVA6D3m2xg/a9LLY1Xzech44MsQ9ryprW86n9tHiDDQxxMNWhy5ltMQlhtm1qLQ1dLhbdcOZ0rI
sNiSek2o9y+icYwUgGbH6OijYzEUbhM0+Qq7qlOnaPdl/dvuGBykLYNPNxV4Re13H3aToOwaLux9
G+EQ8C0iJNwfJNk5KasZx+MT8GjwPcGi0YOBYhjVqOyZhfTeX0N0UJFt4WGXHxM/o9O82Ud0mnZ3
gdeNklwavxZlyNR8reN1nU4UaVjTsYa/Ut+iuzXedvVWtYVaOUnKqUIeXIkNzptyNiO9BfzvPfYz
jFq8SaZLp5Ilj8bYn38b14dtgakwtCOoDDqL01vMx1d0ntqmRBFj1xTmN2quhMXid5QmWshN13ix
/7h2XhI9trxNTqxzaI6ik1YVUVRB2rJutGLXFbYRkbWjqaO8WTsO29w67g26ACCfHTE78UyKKCNt
LmMdYnAxd16I9Xp0K5qHWDOewgVB5I/xgsXxGaGYOLimXRRLZG/g9NTm/Ubhw5SJYs+qxh5fCGSE
3Tskj6DeSNS8fIHuvO0e/ajmjzi04AyySosGZiKoCi7LoCvxCj7QKr7FSTX/HGuEbRRurRZ9cBjD
vGniMYy4smsUohk9h3F1LRzK7KuWx/GEMkF05tsaanQzWKCRtBAu1dazNGk3wXiqauq5n63c4u5Y
k74VsKb7cjkytPJfHd0o1jyyt5NAE2JcR3DCoFodU6hr1K1L5Hjj8G+XdFF0g47DNPxuMSEa9go5
c/fVqEFSnYU7mc1GFx/EsS8BcQv9EiwB5gABn2M0QMORt2f4ZfcBzZWI/pkSuR/izSXX2o/5jxCH
5ZLP61YyiSYdskDRCw4k+rM2mTAvIEgrGzjU+yxZpmv0BJG/so3tTQzXVhni/8ttuMd5PwFjTxcF
iuVO0bMxzUgPi6YJ2pJk/dJBY/DdMRpBfeAZ/ENoiC5SJQrdYqe/GrHBaQG/6x9WrfIc9Ispe7F/
F+s2F8BbmSXF/E78oS6uf9Rr2JZeNICSWi176ck6uA6lqU26Y+e9aeOE2nQcNaclIpPmK4/59GRM
gGCubWBA4sH8mlVJIn7idno/GpFokZkanOLFIHF6DXaIZmRPxlcuDSjMfHfmm++svu3UuB78KMSR
SnZMr6UXjHODjaHqg6yKOwyoWAWMK6TPbCuSiPtn6Lb5yQ/m+hjUtD/IcFCwPXL93A/7UtZLMhRN
jY9JGzh+a7SDGW3ScFv3k7fpuM3QM/aRBlq1Fz0pyLqCrjk2xqHLgjS/oVg6OuQMlUuVErfjpNFr
HAfcOHm3vG/9Gx+egms0OUmxBW8NMruTB2Z1XWBbia90QAiaXQ1Nfjc6xMGVD5tfEqJFCb5L+BDt
dX3b9iGiJTFzzTVd2yhldtnPY0TWolYqKYDTM8jkrDjNrDFhk/oDRZZvZ/0Ey+u8tchGSCgDgWNq
Dlun4VKb8ey8TJWFybBGKy7BMS1NEJxYdFUwHBaxxvc4JPNn2VR1kmNJUCpLQkbuuCfjOCVzH/2q
PQTGYTI741S3KaXSsV3jFOcJAwJUMsu8hYDowSYjxnnGBd1Pj3rbDYYG4kfSrPzU7HF/p+cRSskB
QYp5O9g9HxsA7tfQ828AbjOvQfU2wOpwn9d+wa4Zo3DGsZPT+YSmfgBV1YJWxIipIGLv095VO1pS
PRLdkVCk3AWbN0CPJA6qY0Ns9JUpP7iiup7gwVbVlkVkjskbNBM9SNNySFwVzIpwQ/Iln8Ftuh5l
FP3Y4q2/EQ1mZ7LV0TnwNtJhNKmXawHFX7EhxO5c7UhORoqpQ1WAHLqs7erqZg4i8h0teGmysYuq
37GqmgyywC23OHVceTGZ7mKcWJ4l6xB57yH3gcKYU1O15WFD3gxPwUJYqhHff90Cjjinm5lQujCK
WHzPj+S3xuvopa/jdkhHGc7XIoq2kxzMjA4+tvwvghLvwadLNJWx6DAvRXT/gBmOWuyRbc1bozXo
UMpM3XgzoQ47Wt0ulzmk3Zel4XW2rRiNkgCBNktf3zALwb3DXnDgZOWQHdb7lbfv0C+hwxtwPIWN
qlEBd7RBo16Rsol5M6cj+CmZ3np9NcWjK+dpfa4maIl9NGNwWujjUwjL9t2+Vz+rbV4hM5PI9G4G
fvAW+OXbJZ4zzOpt4TDEO/gJc1mP/fW6mRVmvbv3aPE1RYuTig+K1MuOovupg3woq2EOhsdQ6JLw
HRRWuFfSMZ7CI5IsMSX3FMDCvty6w6CisVQwxl7cvGg0VSZxJnylr6sw3gV22bdadwyXl22x/tmZ
xs9qyOyLpN3lYXRz8JbU4u62uJkvYZQE6OloFqvU7xqTh9wnKU6eNJ8i3V2vURc+DjWm2nDrjMc1
WpMjgkXHu9Ds6ynxkhpntV2jGErsQycBjB2rGSOivZbbHwR8ujKBZj3bYrNkBqfTLHKgYXCawIk+
Vt7Rm4c+9ZHZgC3Wl2iCbd0r6dxDDJY9nPWkKyU69V8rtcXpUKGjm2IhFJiUo5sajNV9gI229AOM
0NM9kqS+oIE3gLziN528MQjI4nfYuse+RK7p84QzcbXliMiT9sBGXeNHz3sD02/aOskqWqCS4sFp
ResufOZ+s+2HKvQ3d/FbtnrPq/K2rrRNOA8EA1axVvddZFdxQ0FU+j/qzqM7cuxM03+lT60HapgL
N6elBYDwQW+S5AaHSTLhgXvhgV8/T6Q0Iyl7SjXdu9lkVRq6CODi+17Lfo/RNhkPI+d9X0YQgYtO
O2wDBBWtNSJLgNNEuFMV4AGvCYR27aT49CTj5RuhsOOyaW2v4+RLzYW3yMvMhzYDm9i17gCAwdBO
K+iZRWbOrngNKnOzdlS2iqBfYs7goO3c3jh5M9l/T8ICSTouszYz4auxtrP9ouo0v3M0keQ/aFjH
m6g7dUsDVw//VH6wNZWdFRhL24xc4RmZpmOvlDEEaUL4y9PsydLZxagv1oOJNd89peRP5Dz8u84q
rmI39vLHVV+E/HLTIam+hD82ZRYYPnfZj1qMVsUUP9HqsvXH1jGjuV91i1YLk/aSSS2yyRENjEW5
d+gna/d1nsuC+EKgSBiGjEO9CemL7tb9yCZT3aVrPM27xtenGjGAmcanNkll+krObis+JiStUgOc
Lpv4vu4ytGBBXZeeYAVLJ1e7LNuF+1HBAszDnlFq6VHi6KR33+hihikLEtiMZt9RCyBB8cp4eNPM
uS+uuFYLtV8pDFhQs0soRxt01f/0pUU2blWbXM8VXQ5JaNl2rT8rratg+RZjGTSCEpq5eAfDUjwM
aDsi4V65pLXvTaFUfzB4kMsnf25pzD2WumDh7MpB1gfeAQpeIiPXZqvBqdQ06pNQu646zjFDZhZo
7Erqm1XWlXu2G0Nbn0kTNdors5n7csOFwdsaohjl6vd8flNHjWD1inJSB6ajo8+5eGpag5MpKBK7
NL4A2tvsiTuxGR8wlF2axpPYsdujSUwHkgOHai9QaW/x3dcFoqt6asYhKyK7Zwu7S9baUVlorg57
icZqI/eF608X5stZ6ttYUjZ9y5SjV2AEvjIRa1ijZ64MY95QwizSsXEzFpCQV+4sS0VqnjfIHops
tegDskp9SJ7NNa67TR3rRc0xP2rmrRhz0bgB/KblngjdWeR2skip36YNJbSc0rJwhivl2I1dBky7
q8Z4UsZFdsi73lk+xhF0lynd7WbjUeuSZtinYnIRK8O4OeuWZvok3qOFc3MAAY0M5ydCGP0ayYkt
imOTWvMI/zv005Pv6SWkneY7elIfqm5iZsyKxe+PcWa5VmCtNmEiKfuHvIOkkUCiyqtiawig+dxM
AS8WeW1uOlxjnX1dDvrkT1e8gWk3b7uUHHKxtd2snL9p1UIkSZAavdUMWyCpERSjWR2jeEvTrsxR
1I4Jd2i+wPbdMF1304LGxHKYdKw0cSqY1q7QZc5JvSbcsTY4C4snOopGondJZU5qFQDU4N2Uvg+0
fkBrJqEMVit32y5KRh8RXACx7g35ZnLF4D2Sc1JVYBOtGIpnqSFiugVRadVd3uax9wV07I8PdpFZ
9lNqcJs8ymUojHtPZ83nrk6JK/tOdns8z6g1qw6gi+iM2bMi3XZ67zTJcU7ORVp4ztkQa6budDmQ
rFk2czptyrIrFRS8rsd6WNRy6E5L5i35lWuiPLmLbTnN35ZBpjkMcCegs4fKa3ly9OQWVLbujo9r
iW0svEi57XOailX/9IyLk2UPYF+4kPnx0qLnKDU0Xp45yL2yMltsTSp7p+9+N4l829d+LE4qLsas
DKXV2dN4QKWS+NneLudhRYKq1dkiw1Z2yRy2JRswCN6KjOyI1EIMVwtNXHVyU+M/Kc6d3Q7es2pB
XwIxV0uzUUPfTxuCS+t6UxeLfkb2oN/nZYo0xm+Re0WZoc1vldajMpon4PdNPbEyxdqaPFgQ67SG
LRXqGD+71xIOGyBY05ygcGqDbRCtXY3QzR4Pglt0IUh2EMVu4hJXwdDjajwChVnlaTE9cJt+VFYD
phqbfeQsE2K82ZQaiHiZ2DbPCNCx29YkcOfaB/f3b+FsyxGtEGWspX/DBuW21Zm4SWehT0zqy6qH
tI452pM5JfN3WXKJQYb0yOuuxbJMKlyXwswiVFFTHGhuxkJlXi7RMhzp3jrbvq60i0ZKG57ntVcg
cLrPj8daUTuf8O92d6ehSfZ2MtGcBNqtiY27BNq5Ybn15RQh0KhVyIOBOZHyKNMkEj42UXkEDfZh
yTlpZwanVzlP7ptvp8X6BGcH8NstuMLsTHe0E83Uox+6NF6fysKKvbNEh04fvayztAhM6PP8ri/p
zg6JM576kNghiPC0NjSeyu7YalU426TdMl4S2lfyJV3r2REcumECU3LO66Ksz7adcwWMPV8xtH1L
Teeusld334DtUle+DlznbZc18rOgiASseCbPa9+orMB0rRRrDnSyLHdun9jOrTYjtwxt5U4Xzh5Q
XkaNTUFL2Fd2RaIMMzonbGE7D0K6+isEfpWDwEgnDsqpGAif03D7BEOdGFnU2ipmiXDW5UF4jWrC
1bXWIowB9pwA5Y6hHVgO6vfcFeS8pUID1dQwAGhbm5PaCNG21u91V83ATIkOVYHL0qvziicsIM4p
tyVqa1L0J79irxiEurVt2ykOLVqFbpe7mkIfVSv2rELTLsaTMh2hwElS0PdLlVFrl8GPikCTGVcv
hhGVbbsYRDYkpl9fX0Q82ODpBW3cV3HTNXKjLap65anWFZvY5t4o9aoWZ6S3OiJHKEdUiGk3rKEO
4eJveCrMbkSTxvDDiVUvrhIObraLPE8/RWlQ3oEqMEFG6tiFGU7tuNR8j10M6lEB7YVs0W1+XHx7
cH9Qh9zdSmL7xROKlSG5ywZaKcNlsd3n0U908DSV1jNxj04Oogkh+K1UYHNIODNxEtQ/waEWzcoD
UHWX4drSnQbxi1koLyzrtZr4pgtbHFyjdObAZXHqHnm2mHmUtk4pbmSLrCgsGX8gtis+QEcV01mP
k7VUWqgnxazt7EbTv3tl071y3FvGVvCKc+sRkFtsrD6Rp2EeuiFqem0uQzga/wZ5XKUFk7HmX4N0
myooUrn4tytCxU+6/9hvXKcjuzfs7QZNrF551BClvkvVQDN2OgI5oB393qrIJwCBtRWKWqPVaeYt
J+LezoPpLDo2BI65Dcqd8TKY94aIsszv3nio5PkWqFggmXM08zOdaWtE8Dl1Tr4bejD3kHQvLrWW
apeCjCi9oRe0HqdmU3k88ajOWNoT0TpjczASbfnegndDpttGvoQpCRDaPlusBnG86RjpsTFSnmGT
YVZuhCghH5ij4OO5ctx6vtHQAnphpRXI4KgYHq98NiSnito0b9e31C0wKxAa9uUkM7gaSodV7Kda
qTgN4Nt7jmUIUu8SMElfn9baso06ePHk0gWUtI9j4evOMQZthyNbecsYX0EHUK8kw8vSkMW88wnE
NpnZWaUm48Zm9JI9AtWCt8UtPG4ROm8FQLcP06yfZtkp+TwrXKMeSKQn+jvQXr1/bz1oX41rsHRo
fs0w4DFriJhJuA7G1hgwa0760Ch/U8/CSV87e1gwYzVGY2QKVRJnNOBKgq4tpv/RHTWDgaWp4cP+
B0n5Pty16+1QkJchj4gVCazpImBJKPRWvXqsLbqD7GUY7vpF0zdVmsFZd5q9oToH/TlTTqD3mryd
Fvmmz16/hZkZ7vXC8U8Au+PrFJv+bTnpRhHo6wiMU+jFJpGOsVXKXPa5mOu7RMvTvYHeJ0hkOQZA
7ijD7XJ5QCPSngfEKXdO29uh1iGUyfIKyr6Rg0Urh7xgt43YA0TJZ1zp8mEcETWlyeCeFPOMFZQo
JngLAD7KaZ7AwbP2eeCuoVVo6ugXdKq9Ncr4SaxJsvV0ow4In1uCkY0l6FsbpKMR6XF1bT5LIpvn
UvfVt0Qr5kCJxJBwa82CPtcCI22sIixHQwtnD0zNtVMn7OKiRQQ9X62YagLW4TVCz+ncCoo6HhXK
TTIgs/gPDLy/Z9z7GTn6D4aOhpYLP85cd2twRmwcpJRUZTYZ6kVKfoMUIuobKk7j4BkKa2zKHS5r
PLcT0Y1N4KK73fcFMieSbv/QBvJ7OTs///wfvif6EmgSX3DA+VNrdtuy90R62/CIA2s02TACQNjV
3hORTq7u2CfuEELjp34I8dkMf2BG+R13z6/5zAlDCwFFrbtteJqUUZY685Ubo2q2DC4eNJOOd/jX
tpff8dT8mtLcqm7phGU52xUgy30gTjKvIqOCmt8XWQNl+K+/zO84wn6Na4ZYVn41mfYWEN1EHWPU
GwWb99/8IS4v4z+8Z7K1x45kRns7uhUsvcH6m3BmyT8K2/+9F+kXs1WvElXJJCbHhz08SNvlEPv5
NcGrf5Sb9nsvzy8Gq94weuR9jr31hNrgfUQ1jJ34Dy6m3/vkvzgs4xk+0Wa13SaQ44HXjpwMKTDl
f++d/cU0ZRbSsheN18ZcK6a6HkiwW5s/cLn9jhFa/8Vg6bRGNWF757JJQSo/uzq7zCnOQhQpSDm4
gRwwS4PT9La8/u/9PL8YLz17VsPkVhiDjRlbxrCI0+AO1v2//uzG5UX/zx4z59e0ZjdfLGdcErEd
8li5m05XfhPSB2UXn05VMx7Eykt6BH+yM28gq9b81ehWPY4cM7eSUypymTwKodosgoGbtOSvb+O/
f8z/M/lqbv/6LXR/+Q9+/9HIpc0SGMx//u1fdl/N9Xv11f3H5aP+z7/6yz//lg/62yeN3vv3f/rN
pu6zfrkbvtrl/qsbyv7n5+fLX/7l/+tf/tvXz8/yuMivP//2/llldcQK3mYf/W9/+6vD559/M8Cb
XPOS3Pzv//hF/vYvLj/Fn3+7ytamfa/+7x/29d71f/7Nt/4Em2g7Bh2lhu2Y3ODT18+/MP9kAitb
wnVdjwrvi+e/bto+/fNvpuBjHFTPJNTotuFeAqy6Zvj5V8affOE4rJkeYJNwHee3//3d/dM78Pd3
5N/qobrFZ9J3/EzGz6SMv18trsdY5aBZQM4g2ILtX23ZFoJWxqMYeKmwnqWjP5vZAP5ONdEk5jZ0
sCwF4GxNVN33vujCdM2OmdfbQRejP8qrCn0FD9Ae4eg8npA22UE1YYlq5ze6I+Cwl/TbCueqOtvd
V/7W8Gn0MlyssYWz3KiZp7HZo4YWA4SDUd5qeqUfNQLZyVjJzG2cGsi5ICHCfEoAwutZPyTDRx63
Z+QbBs65cQoh6LfTCPVmXNxDfNN2ikKSBS7JsjflkDRTZUaEy+wK9dudWYhD0aewNJb+4WR5YOKA
wJ8EQuZOWQjO7wb60gRUUvQYAhktK2QzMCSwOxqr3y6dZqi8Ag46f7Pi+QWPQR+UnTsGFKfBQOnM
vnrVbnxebaSF9YdYGcUxBE371fW+K3s+F/5QhFWVricWhSDWRwBF89IkNlk3Thl/uUZ6YK+6rZbH
YjHtyIz9Ikrtp7xnzU/N3ggdxI8hY0sDKYWMqYgQPD0Ry//JSMxojSePofKtzyFAuq7NAvcGAaDa
QMLDpKEH9nFUBZPXzqGmq6ehxASuuc+0XqWRp/xPo29BBVDQciQm/OP5uquX/YiPLBBKO1WO9Tpl
8puf66+5MJagUtBk8QRhUZ0m17lPvfacdN0d7pN7Oyfn8l3v1o0gvmq3zM1Jgf9GOByJaHPM89As
RsjmcAJ8vOOhMu7G9iFdKpR1Q/9t1YujJcovBdizSRFjEj0GflGrj2Tye/DmiemU/Vhf2hfTF6du
SNF5QUHaQ0qPpbxTPpJHZO8hzABmqdj4NqKzT1ePUF6oal25XqBn82bWev1ubPUbImu2fT/bUW+b
XdgjY49Q5CbRmo0fKp9vKPaU26xatmUJSb5OCdbcVTRI9C9F0Txj92vqn5Gbo0e3YjcA3YHcZmyw
xX085x9tHGs7KzevB/4bi7g95dw27LIXKfRw9FxcnuTVoTq9dPki0EQ59WSlQxNiUP9RWwooy47P
asq29Txf1yhDNknzUGF3XcburmRo15aT6xNq3CF2xi52dt2JC6hrzzZ+42VtCGZS9Mb7IzB5i3jD
vCsSrhJhWo+WUz2n+om6y7MUkIaWj+DOX/LbznvRxjUy23pPp8pLlhVQG7bZbwfRpGGmmjtjzAd4
APSfWsOenNN3IOqonlCeEvv9PtTNVeyz07lm+aTc5LopuDSU4a0BTZokZVtriA/bDYlPBi4miiKs
/cQKFH/vJQc1escinp+W6ke2FJ+TQHm4ypumLb/SxnoY7PEhqSBaa3fdwkOuxNlVSTDo477Ay4el
ds3hWVUoxvW5BakUYjpordUFncjnoCSLO0rnu7w27HCMs6NZ+EdZLAnNBDYbw5pjiJ+jqipeF3ht
wES29OKi/v2h+rjeZOukNpm4xHTpwx7SYe/EXXsPbnFYS32fonCIMlih/Sq+sCKGq5NBHdniWmvH
M7aQErNP20RDqh6nDtJI+fmrTOwf5cVxpq6mtpbf1+3ak5LoYx11G7FNsVNYFQWP6RxkXv002Lzy
ejOgqEsra4dtKrLn7CkX+b2zcvOMmrpi/ziXBZWIQxdM5vKMzPp9LV67wr5ZLJT3JSbbDf2XtrHe
X+66lbM9UL2W4igyLv5tg7XfSt80Nd6jVdQ3S6ZygGN8eYN3FPkYGUMF3eygw2IzBeqbFRjLEh/w
rzyIRGBMxa/clNVx1MfnYoqkVyLVdHUjNBuj2OL6RbP/Y1qTTV+axo7dZL2FePaSmm+kMtoNKlu2
Xne10MXB5DUuatVhzjfO1A6R48afK6sTRpzGCxLxmLg8o7RukEdRE2sofXjNTJRI8N/atX1PjeHa
H610Nxju9YBmfKdwiMvJKbEqkujCVhGOCqyJkruNMHmbFsT7QI/5mwZl31e8HqikOlzF8jGX2tZV
8V0JYhv0vron3tfc6ql6EeuER6T5wkNT7DwHh8WSv7ssRtuizrZ4/pqgxlG1gcF79IGhD9LRbpqh
uLPT9Mc4SC/y0uO04GaESzMjhTkk0LXViGB15InGSIrXTHc7FDoafolCIkf1pRfWN3J4Dv2K9kLb
LMCc/YpGikv8y3UsYoyUASAnYowo+FeLNrnzGPwYfTFfjaVLR1fP3pBu3WxibaifSwKmgXYvrJo3
fQgnaOzhYlzlPKnNHjBq1RyeYWW6XVyahSDo2htJaOF1WR9KXOD3bN/dVWl4z9KHp4NQeljosQpT
Na7bcc6HIxPRiUx59V0A4gVgnFPhe1sHinhT0b0bpClOGen1J08ALOSQqBuprdUx6X1ecceYjrNT
7lSu6TtpucamNYUZxaRnho0l5ysDheAymffahMZJT+Mby1uRoI9HA74FS0ylrbd5MnGJ5Y9KLB9W
vFyaR3xktHN97RQ6hojWrrZpmmYbwOMi+WGMGm9OXgRdnSC+GfF74HfdykUgEnGmfLNMd87olh8Y
rNB52OZ2Bc5GCV96oSdiLEK2UZ5V25Xnn/+Xr2Z26DlQ61Uc4KjXb1qMXRW/lbGFoj/4NVCUN5YT
la6Tv3fRhjAqreux8MpqZ0g8V7PgCoBQu/aXJDu3bV2eyLAiBqDWZmyK6SkGhzkqwt9sheEZruHQ
L0sa8fAon2cXRhFHfDgrasbs+HpYugwMcvY3njLNU7JWa9hPyyvX2nrddJb71GvLY9ZJEkWRoaG8
MHADSaST6mV1h+zK7XUYO68iwuF2Rq50C3XfRhWWsLOlyzsHiG5fX+zYaD91xotZ8vz0Qqc2h0dc
vHI3ND59BkWZPmCgRZgEapj1XnLfDiq7s8zDRaBw+vmLDeKwHyvHQ8bmku1vN1Zkcry0ajkpo3VP
nEpp2921tYXUq8Mbrr5NI7KjJcA/8+wQUcvzHDP2ILtHPnoOF/tqIkOdrAF1nMz2WLeAo8RckCyA
yzQkd+DaXiROyJUupLljd4qnR0Bje4cL+ovmn2yXXMKvbLiJAC7Zginydt3k/xh7fsja5NKUVNo2
3CtbodJ3ff0ahtjeSaG9jUVOu4dVdRFZFW5g4Ms5gCaHaHxf0qzsD5bfwo05j8iU0S5qMBNINye3
3hVlawbawPFYA3OHA0O13rnfuwzJAAH+0y5Xy3AePHc4axBmZ4QQCPl+OAN6LUJIdAOz7Gg5byrW
ttY6YIRu8o1nZD8wZxQhksAAfXMf4qYYNqaxwIsNp7T2bqcKl31OTMmm0VWIe2bXm/6dgrBT1eSE
fubzWOizZ6UTXeHM4kLlM0DIPEwEE/hstVfG6BNusoodjRlDeBHmGoUMRlR8VY1eiav5B0sL0z5p
nsJY91DYd3FRQ6rO52ZJd7ozKxwH05Ns5merM69iFF5722jRzRbbyjDSc2oVe9Mr0x0Fk8gmV4Iw
YBwCkx0oAqb3SPa6tmR8CcfV96OZ7eGfHruMeA8mR5RcgLdZ5m1pJvhsjZW4EbHXkVvawvUR5LP1
OEscuG51Rlkg3BybvXGYJmRapiweRpOoDju/XfhiqC9e447eHtT8h6YHTp0hDzihAhNnyGCFAoIt
0mHNy3g5VQrRNDwXuQ3ZjhSINyXdK2g7+pDLN2FftoKZMi6cNoFq0/3aWR8YVMbQqrUnhfrKwQst
WkxURlE8c9o+tgZzVi8dnhmV9a2OyVKp3VtsDGaYu3a4rHU4NdqD0gnBcCsXyWGGlriVgN/WLe4u
SPS4vPe8+qXt50PGLFILfQ+Mvu5WOzuPuoPEJu4vdqGA1RjsSeUgwf74uHTdN6cwP5x4/uoL3JWI
1KAZCHiohbQI8CSuvVp86qlxH1VddV5kGjVufdQaApFRbFhRnhXkPAzjfp2cp4xNPipl7IcFxF8w
JzYcfFo9NmpaQ03FMpTVB1FD+GI9TNcDCLrRBSoFZ3MmHItahh907PaqXW9XIshzy3kcRfkw99or
zkkEcyDmeMmrgw45JxsuWEO4zDJWFg5r8bkWmiB4ZzoxoT8WnJxRu9ZGgKPsOkdgBPvx0iRP6Ncw
pT815lKFl1caNuN2MvzQs+2P1Gi+iGMwwoIUtLliQEzHl7wT7dFPkiSCI802uWyuKH40N7rh7vUa
bQfRKwxyjWaWUdeaY4QRIbCbogy4sDnCLfNMU8Kr06wtYxfGFzx+lxW3SreQbUOYqPK7N8dNoIvv
wtTOo50fjXTYsjPXYacl20si0dhgVTDvRpEfvAEGr6zzD5T9LAXW+jIWt4vNO5t5iMdnNLdBM2vn
xLVO3IcMyEb74UqcIeOIIp+oMXP2GIybF5sZaFy7syGtKYRovV1Mt7kSenzwuzYh5sAQu5ULo4md
JHLwKgRuuTwayJiZaaEO+6u1umiCPXsrB5tXkv2/zEdulsI7iyJzrxbNfsjL0gnwSHCi6c2eg7E7
mS4EYeeEaoj7E1vbYaULLgIm64LEq7eWK2/a0jtlNrEjnqMO2nwZYtEsE62xoqWJbwyKBBBGBA76
4rBc8KWkQ/zdor4HfwnU27A4QZ4u1sEwX8Zy2WOkyQ44kt4VJ4Y/BH5CeQ/T6bA1ljrZuYqh0iYm
yed7HRDQVumyTafnCkv+NiYTe5tWLoER42vRzdeOp852MnyZLQaZdhEQSMMtaTfWNekEmwmeZudZ
LEx1me8QFTHjtQanVffIA4p5SgUavgHOoS7bgsJcp/wcOX11YTHVPTtMudXwQOJMrT9hHp5Gb+dU
+hh1HsoFJx1ldKWXF1+VcZIJiXTKjL87JAKwB3oqlON6GBGNQV/NG54cX17uHnyf4FwibKAkBXxl
gr48wO3HPZG8EO3yuo5wclJv37k40nUlMIDpOdS9SmdjmyO8UIwy1Vfj+lezmfjbyY+0YjxWsX6u
FtsLjaFGeW2WRWit+l5aqbVv0CNla3wDyf8JOJNw0bFrNb7xQrXQppr4eWZUD17HIkl41gA+Fnr+
tMV6z8pQpc/pWDDb4ngIx9Q65D2bYYwgMJCtNgQW3g/EX6+EQN+sTnHlJ9LbqOIHfNdprnH+eVbn
E6mnZdiezDeEawUKVcxH5IXdlbmjA0z0TONaSrVa/H3Ed7ApRAGBae2lXhZ/xeb/S7DrY8NJV/0z
yvoLMnuVfbQIDX70//Jf/X+E3wKuCqDx3wdv799zENr0vf5H+PZvH/VX7Nb1gGgRKgtoKgQul4qb
v2K3jv8n4VmuedEsCx6wl3zrv2G3lv4nwzBJJyHdT+gmIMLfsVvrTzphGr5vW5buGTrJ+/8F7Fb8
J+xWEJmJH9LxaGZ0LddzfiEUGl3OOKD7bpswq2+yH0h7keQrg+wxyg9SMgceK/QRg0VLTpHPxESU
IrvOp4cezvuhJZ2KSuG9IRZzP1rtu5WZ67EiAyqoEiE3NBd5bNjxsPGS4ogujQFMWhZIk/9QmRm7
IhqQYcbTbX8OSY8/xlc8A2VhRzMPVmzx/ncbsvhTRyVNBspN1lf5eSK8a4+1kWQIbvzjjFeBAzK5
asm92yRC147umm/IdfGii8YxwhxvR0M9O2QCzNnOG23rhE7hoLxSnZK4Z0d1gMNWpbZxkYMEoAi/
SnqkavFkNjcU2PGER9eOLEJwUKOnvp/KieCUVHuscQBd9VPz3es4WGKs6tvau4jKh7V91a5TZ+eP
wr6yCWLACkVdXW3V7blM8+EGyhzEUdTmd8OXuwbJ9waZ2Bw2LWcW2os46ghPiHobsGNK8vGm8GBa
Rk9dQzO7GEisN93LQBibCXyb4LazjkOMdcDs9z1CuH6u18/c8O6duHL36PKMY7Pw/XvqdUSp+WZV
OoM8VQnPxnBA+2KfK9C1qLNt5Ou5OR3FuCCtmMSpyPTvej9Om0w62W089a+JyFVUce6QcThTD7U2
EWK4+MB1XgZQBfG2REpxI90uxhviVEE68sUkNtpvcSK6jXe8CDjOue8kO2pmlyNA03cWzE+sC4DR
yjLDag4lQtLSmvx3LXN4m6UTMA81FrkncR2uU3212L7HwT29mRjuT4XZnV10UHVtAcOZuJ8YNb28
ely067ESjFtNfWe3K04TYz+MQju5w4uRKDTeZdqF7Q3CHzPK0DzNuMJ2RXbpYpxe0tWFyhfU5bDI
eGW59yYyBnQ1pVu2lNfJ0ZIjRv6cEWw8+zom26q1HoCAumiYjP4wE6l4U/stokxPYdezlnJL6tEQ
rfhELlET1R7hEDrEt94BG7cr0zqV/jyGK9/j6ecv6JkPUpJu0mUXWZIz3+p4g9tgGnGdJWOdn9Tq
vnSj1mDeKJOzFbPz9Emd3VfI9W2pfXMRfzxnmCESz5b0KGc7R1UEceqfgy6gVzrbDHyhZUdQ1AFJ
UvFesHV9h6b5UO7I5IRBPLhI3kLyApi/bTmGRueKe1YV+74a4icrT/Wzl9r2GSvgxBu+1OeyIdEu
cdN7wjBu07FOz87yVjb+dYuu53WqdXmdFQcJbmC5zfKV99kTW+JyR+rkU79m8slNvFCs84JzxiQD
ql7GPX7zW2Q43bmRPQ/KIn3J6qS8wV5OrgGwXRB3FtlFLe/iXA53WR9KN83ukEwbW1+vtG2X9UjO
VH9aSvulSNbmVMayORmDcTbzhblJj91Q6vZ0V/a5GSzaph7o5EYR34SMnGU0DD30zpCnQKndGuYk
Qp7rTh3tQRa35hDntz//zwOCDbOyUtuff5YS4XFtlgnIJb0VN2sKBLEqYz2xjZOk78v3GbduJFzz
m2f2T7i4BdqR0rjShylhtoi1g0S7HpLM9Om2fhwCAeG+X8VDIVns+ja1wzgBSyi+NWnN5iUBKRpf
fh8Soch6A7muMGZGnpNsrKzCR86dezdL12aAvl8Bd0O7GRZCzRIVoTL1geNL55jlrMtmc+2lrXE9
9cvBrtrlkXP+0+q0Q9tbElWizRI+mkzbArzdLAhgE3FsbONSGtc/f1n11bhuvNSKDFZ4TcebRA3Y
GDAkESHfXhPpLY/AInx6vczCGcPrpYKwAlDQzWiVJgsniD4nvpm3xz4rqn3xnSib3fS/iDqv5riR
NYn+IkTAm9dGo33TNZ34gqBECd5UFYAC8Ov39GzE7gtj5sYdimoCZb7MPBmG8+M4ze6ulZ2xzauk
yrdlBZeDoVa/n8rhwGUn3DMOYWyT3w9MIsUE0JXDiXt3l9wXMp7mRHIUZ6A+DHsRussZqoPa1Nkw
UrpbdYwF0+Cpi4ihZxmExoybMPA92m7K2boZ5XKqilpxJzB28E+7AyO/KLGzMwuBSHovKJNh1O1j
kAHgbNrfc0E1p7NaKYG0ADRpYQzPgj+Ce/F0P7FGD9MdNFDagNzzdfoVDsO7dGfgqybHbNJC6dbx
Nay7gAXJb73t5HLvjPDhYs2PygOG3wTJx/z0i0Xt8m8O1AD48tZBhYucvagFPnZUEnr2buTI7Ncw
lQxioKAntdMjfi6dee6c4IpJHaBA6LR7zFW7qsAcZ1Zj8VTnHL4dJAOMV84fh3Gwra6uzLJ9qpnr
ALi8VIb4sPH5nYKutXy4RYCu3NShosu+CCHag0uo7+yCMT1hZYgHHOPX/76MvTtc08yuGQj9NFVU
XiI8doPy02O4WnOsav0PwS6NcaXlv7WFYtJ16iiw3W6DBs7nWBbpcUJunVzlXmq7AZnb1G5cz1P9
YAgnnt2A8Hc5evsUYONtThuJKiv1T8a3L++F5PQQPlW45p8bXgNDluuF54e28ibnnWwMknSe4nm2
tBFD19hGpWFc7rnmq+PU3J0i46AJ/sU5y2cyeFl99Rqn3HWkf7na3vdYrNOELcwWiYG4JatZc50w
kcaNEr99qLxxkZPWCuyUMOs4X+uyuOatrGFzoOSOpXjwB+0nbTOzuq9hzdYHLzZyoxjiG52dvfou
SEudMt06F0BiLHVYT02GoxeHDXLKo/fRjcg9LCbngVHdPMM+jz0/AEOMAJZtO148mLhooPWpgrf6
osIZEKlWe6OxzwaT57e0oGM5u/d3piOUm8XI3jus16ccxz0cV3le6JfeGOH82ldT91o/T7asEy+z
2ZMnnx1ObyOp5XvRMTr2XYZcf6qiHPd56ald1eMsZ234WgJwZNrEuLvmfy3ZP/DLFZD9Miuhl2vE
5rarjGYP0Q2Mls1cMWzoyixs5K1xRKQ3NMdZbylupddAYJTocvXsbObCnU8TdI3Sm9EBiMjnRdSx
VqlXyCrGBqyV/rDz4NwR7N63VWYepecfyeF5vy1bNAzhDXGkPh0Ui2S2OafUBFmR8J5d7xb0+rse
FvGYdUQn2ZNb2/0AxHnHBs2PfiqLY258MLypdqGRH+kV4xhW62R1wBETcUvyjpsocmGs64nUY9Rj
nIX2SBAd97UVmtBQgDFvezQYB9bippi6D6LNh3IyFCi8+sDRtzpA/dn57lqd/EL9dWb/JWTy8alI
lnV3di/m0I0yZ/NQpWq4Gqqsts4wfS2r/82GAi0L9w/m+Tlh9DzwfiDqCDNgxY8kS7P66iMdbtZo
/hjmQUJvmDm3LZq6L3evWMmZKRegWBTlbB0GiUzOBvOzhazsX7hPbBD379oAI9lQsfzDGRYvfz/t
g8F5pVw9bqw7kq4by0078cULs2U3OPptnj33aY6aH9vT4b4OWuMSdWZ6aYrXrpPrBUKbSFxpLDsw
Is12NTr6ifyi3jVyeF50JrGck4ktQDbthMbSzyHGSnhKx0f29rdpoqq+WM0nVcOpI9a0UbPrHIN5
hkW2vpiFA2mhNbNYlFGxxYFqbL08mk7O4psnuBaa7Mdu6dT8rexf+E7WszV1Wy8zUo4xrUzusJeX
NIekaVb1MwCbEEcBZ2RZRxBEePJ2LuNU637ww1VKH0k0tHs2BdtjXmHWsOI4fNSJAbCY/G0eXRv5
t/HEfAowQ1B8bpxmS77W64xMFGIGkdIXVyje711m8tSJFW9J52MWCHLgTSv+gGqiEdqR6bWOytdw
zInrisg82aQ2ovnvBGLi0uBCiVvhzMlk1d5JQbKxFckyiyTGtrakzUzeJFfMpYRo48Vsg9d+lZzF
+3oFj4lkBXPizUSn9WbFRN8Zd4MeXrsUWThcQXTXoTLicSjyravIFM0FNIK55S0NjYzDVzCdBw8U
FEY0FXcMdgLi8AtUayof+jPo7BzbOyJ7jRfjESQFapueEemcKxGl6UriEFQJF519o9RKMt00jgH+
mKV+9EJnfs3kXoEnOUBca8/jQO0TEcnmEBXuS3m/HGT2VN+quoIe6KCcO67RbY0A8ASALqzgBfYI
hznxLsL5sDFglt8+wYhHCRC8HhuC6VyDpTqkq/rUQLOuOE++gKugyLv3rqlUPVSdPT9MHQlCsNKx
MlvzTZYFj1i+NVNrvLldCC+wnWsOVKRPxJQTAcECwQe+biQUoefeYk0L9KKQYzgkcSCerjmPFYF8
gXRLJqIq/X6PewusVgCkNkWLTNYAFPlS1NEDx7RQl39S2LQvYyarpCiLjCiMxWdsGxYnwNK7isw5
pneRvLJ888XOo2PZVDccFu57zT6QpN1SMbsOt27vFs+ZyFimfE+dGSyAhOB92dmgV0+ySRdeQm6T
MiUJ4VjldBxHb3kVU/CW17JJVqrKN9rPMGBBCot5wapz6+nvycXxVIyFEVtCu1djgmCA8Jdts6ge
do7vzvt14OwGCZM3hzDcntlBlpQDOeU8YI0wRuuESWvY1xUD2cwA+Vwj9PzvU8JsjvCUeTQhcui1
fhVrW/3pvZeobp8sr9IvLaZXnCvIMmKE/LX6gbkfC1SEteUpkeCOseh/l9FdaqOFa6MLn6lpnnoJ
axIIX0k6w8iRStPmvKRknBvrPmSv7L+etD8HndUHufjtR4klq+ScFy39dIqEiDOPrCP+gCYJRnKW
01ztBlU8k7qak8xGVbKt6mQ0zXXxx39iLMHpi4roAQ/phoTBRRkl9gDS0sSwgmMRcAuETwmGry3z
ONvbJvb7KkXxAY7HEYSndtLjeycmcZqis22AwK5k+Ie8/w0IPA+/+acfjCYxyQCnkznvWBaPuiS4
IjqemBnn2QFs49sYdgO2M/geum8hLzX+Hx/Txs4P2RXIiDt7Yq7w5KgwhxzooMs453WIJwsdTR3M
yX3I9E9XNvIQ2folBaMOCOfDUtab4MC7r7PwyXBR0Fs7P0jH8s7F8iKCeT0NpcNgx+3fdF61mOSt
X3ANGLynK96qceTbYU5IhQo2ILweKTw+LKXTIFxFz7YaAFPC3MhW56DcsY1NrDRQKMzwvDSBzf25
mG4+hqutV+HYsUTxWbo8rnPGgN6265ho74xFKpgvbYd5ry7fCvN+JrfHhpuOJGc+Ogd6BUiqRKAE
xRQdSk7YJ3XyaqYh3Kn7pO5tjHw96bUIZka8BP6htfU7dBFn1zbE6VmC8Pn/GQaLFGmNbwvP/Y6V
Fk2IV8q1+71VZH+CZfnGQWkmpsuhzacSovFXc5u2TwLVPg5zlT+5ncS9K41thPyysXwyylYL9CRc
CPT3hiKA5ryglgRXh54XhNRQJ65ZGMeKm0svhEekEqDE6rK/tj6eTJJi6pAyatyMPgnc0ULIbbve
udUAJxEjYfOOU4/NIDMP3EedP4ZLhjdqiVFBlXT294hd7M6RcbE7kJ4zR2NPQsbvVzGf7XHgRLWs
iv90vBTEp3azquskaDJnZ6sGNT0wrIORcm4QUZUsEYuNEWINGbz+iDeAKaY9r5yuZMUMHUHeG9s9
uPeNCYjgNhkGAH3Mgmm2/KhgFAftrVNig9ygixxMOVJNvkmLPH8qsaqTEus3wliDxzRyGQnBVY3D
oZXnAm4MxAXmhqntMSjcuHnznWb+yEW/Urt18R57JQ5g7y+lMdovnU3C1XNGXlHSWclA9HnjEIDZ
1V71lyTleLL5uHBEzk8M7frHnJHOK/3oWZ8tbwSEO4DkWZ64usu2FQOurWtMwzEfo0dbh97BY5RC
8qbA85EQPM7/ToGcUFNb95bn5boL+nW7eFWZ8HLMT+0H2aj1BubsttIkMXThrSfjNzPJOIa5kQwN
VEwbWyPzvKHCYWVx5Gkn+yigGphtVZ44p4xxTYz7CMqaVJ5RPYgafBcgk1tvw+JiQ1S8KOUC6maZ
r2px9CGiVTDGrfBJyBKmT9mkexYa1VXPsLX3HFaQ2dDdfNPPtw37J9i06XFu79C8wAUKymq6kZE3
7QjHhlhBmZBYM3Faa08I/0+np+Xh7ubJgiplToJBJ1jslQYPsWOWth4LWKQ13l5uM1BZOcI99fl8
mhtEJ1KLfhIYb+5iPa+IMnE1zCAR4SrZB2l3PtzQdDiWnv2Vt4KBnVMeuPQ+D4GBjwcL9KZa/Bko
4vAqeMjHFVawLJwZ1k5z88aOhCaLwTBXNM9ZWBVbz0SSc4qz17ByzrBqOlnu2dcxAPvTzYR/AVWp
RXld/f5arV4sbU449dgw//CGWOQiu0xhwEnr3Y388WiCoIPMKxLTZ4BsrPq4Dva3LCuxgze6W7Bt
xtBH5X5dIRrJIDwI3WDVKdJvHhEipnbHwlvupa2tuAjcjIqbFL2xVXdyk/vkSj8nPBkOx2KN9mR0
7UPW40OTasSKRy9Hxuy3VNBJJzO4Jy6tJ5DtsZQ57qWcgGAefOqefZWBcgKjKD0NgXiz4R5vMTpw
v9QOGxbhbbbVg1mpKo5M+d5D14kUyGE/+Df22Ue3AtoeBo8h8bEgkXuEdWwkqot8NIcI2dqBPjhb
/1yigqk7BVu/s1kgVgcFopq2dFfze6TntTHpM6lH75Bn3AMLf9q2I2a0UPowAi08VQ01fg5kTZJ1
NibKsN6NAE2eteUc77UNjjcfQtgRY1f+UpNNsg0PDHlniQ2xXu6UHGwy4GCQ98iMFiWdHY4dfMo5
+52GKV5Ww0wTA2DFhiAdCiEEtgJcXdwpR4CfKsAuGWLvZN0rMO76wJHgp66xZWvHgxhdhHR7FD8C
PgTXtRSSm/tT/faJP1bspya4/tiwo79DZr2kJnMVtwp/LZhHmNRlm5m1cJm64LFr0285UgeAaLTN
lDVsLaVK3jGuOuAiLqlVa36qOuDyxbytldeZNo/AhTAmMkC6PcjGDdP0iWk6UtHSMSplPqbelRIW
duuUpQbGYFYE9V6bALxrQ59Bm4WHSg8v8PvTPmgSDolcdxmnDk5Z0dTF9I0s8KeZ4WamoueA5W8X
8JSx73xrBxOuP/rwmk3csgEWOjONnnE9/hu1thNZQi7gSI+32vKT6FUWsj1xI1EmRTDgva4607Ht
EqJyfYyzqr52ReBQYY23ZNTHSpWSJ8P7a3sgilpv1NuhV/tCu5p8A19KRKfs7kkyc2YDDRUNBlMv
IGv7svg2mGsvllefg658MibRxF3k9ltOMb/5/V/Vei0WlxxnaTE3xVzvD5JkYxr84tb7Tsr7Sfk8
aeBS+gRTOqZM7Pla8UI0D/bAUzEFFWbVCBc2fotYG57mMG5jqU01CXTJvH61xqvFZZBMLz8/Rjw/
tp1fagCC6QefadaxotMKjRm5n2MOxodx4AFKSwaW1kyBgu/aTCyr+WD0ZkCaNOfv5pOWJxTSxq0T
vRG8/hdhgoqC9ICaxuFCYCD0XS9xR2vfOalG7siG2HCaa2u1E6Scl6mEiY7ba97Q5JxuphrnZ2Y0
7XZxylOhomcz8Ham2Xc7805c0g7+mK5l7mGyDxDEXXb+VFVb2TDJnHV/gH2Es98h3Yyyj12+mQ6p
G/BDKG8LRprsv8APTxgjMr0tuzHqQQGd2wn3ACc4WA/81akW0gMaZN8FzytWO7YDHk99L5iS5Us9
t+A3yx+bcafQXQpsQm9d9/7jdCQG2kc4rC9K2/8ar/yh5P0eHigh4wmKXLzhtxfVG2PKAx4gbjiB
4X5xVM7OoQLsa69AcECTbHqMmVgPcfUuxluUbc0x/aE/7ZeHiEGm5Qef94D9nuhG13AYcRFiYx4w
duO62bQpKqQTcXf2jKGLi+4JfKQby0rcyJeDvgqKk1W4z8B0y5h6lMfWZjI6kWXBt2+8T370Gs3i
6vZ8BFkfHQuA2dulhEJBicQX8slLWESHaZ2q58CEFdwpyzvUVnnFKDfBfGIOWHdiNyq+vWNEN67O
3HGX5Y8r5ZvU0UdORwyQieLVB3uyyYslLvCtzBmuLRuHtje7TzS5h1v66bbCq08gOhhv8QG7wz0k
rNI3xBwFUYKoHeCNLSc6fe3m/QAzkwVTTImirTEIH2wjekX2Psz1g9vhI13UEeJ+T6NVpjduNCsK
hZe3yiieZe88CEN9Yq8f4gwjY4aLeuOS3d1Ahn3Bi9qD0GcaRKNJkt8HL34mLxPssmtu9ucIxGoW
SnH1gs1sKOPaGap98Oa2fOjPkHHRfUOAuh5co7Js2BoLUCoUx1hXP8DaKPCf+qAaKn2Opmw9F9mU
7WnA+NuHuX7ilf9jucDHaBX7aX3rMW0xCjZLrbckz+rTOHjcbcIGrICIOEOMPW1Tgfcr739aq8wT
o+9XLspOMnq5PAZBPZ2k6f0g7HwoWzk7NOL+o9YseRGsxaLhsNhj+94WnBTisEzhhIzRa99zniPS
SElUWuKUyTyOYJbKTuvMpX4VNgZw7u8OQkAFugHtrwoPxnPlWSa3ejdJyTMlUhvhbuo9+xoxwzb8
e/I9BE9WUHyJmFZsU2/kqMPYLbe0vEKUOY6QWvL6ZwIFvEfF8q9XykWaRCzCvdYy7bfKG//yOfSP
GBCGOwVkhXcgNVXnnpeEHYYjJiOMUhTtCds8JaKOIBIdYWHAj70/boQdVI3wHjhEFmn/sOIh7WEp
8JHFlTseh0z99a10Z7T2NwDBYwVZ0e7So67Tq/lPAYTBEP0YVITZcFl9FgA/5/TdSzn4hHNiYUWM
XSBgUT0mUhBtDwGrUhY1nj2FHlcq60Ts5Dcx0ZGp1i86NmDNjVi/YMx22n4YVoakjjZ/+1W0Yjbq
yNPPOUIM7Wz+myFRxCW4nU0doCUVgE1rI/vnC3k1I1S0AaTdOCJxawfrXoHNHv2Z7UmBQq7zc2b5
7ywOVIaNyFZRS1Ix9PcLZ/Nty1qNIy07kUn8Fzlvxir+uXNFi0ba3H/KK/bsqPKujJE+1qgBpVFu
3RXMYjG0SWmV0cYPXsCbyZ3hmff5e5WYKmSPwsA8gIfIjSUJp9v4HUUIZRTacD6Nev7ukZ4OPQI1
3pfiLPpcJnlIfUuQu9VWaOPVJdtymHr9Is0wO422+ORSnl/puuqOQGkvuR7yWHOyP+J3sJ/NQRzK
1Su/ajjwk/NvCRiA1blr3ULQVQfKO/z9WHYVFxJSWDmMy4uCCReD+pqTu/tR9v30MqSotKWab4rh
4GU13F+WyUpSIiptR+4eccvp5zJPhM0gvAQ7x6uwv7mgjsE1oNkJ8eD4JE9Ixxc736LvSCPt3VO0
66udul8uxoIzFoAUFzDnrU7VCuyTt2z7rjo1bmFcXX0yJg71PF/noV2B+FKEdA6sdR+0HcgnyBvP
WE/JEuT9jreNfZ4i+xgDZ/riyq8oQqUcvLaOMbe/W06rz6UYul1RRgFDIcM/WXgyYfjaD2kxMG2u
JfRcbKYJyGTG9nRBnDrmIb2tD42bj191Kl2cjeCN7AULrZ6bO2tqmfGOtqzmTTTuhdfit0lnbjbj
374wHArlgq15f3+ZqKBqcPNDUGN4Cg/L2uUD9Ae5ppj9hDPFvaXLHQVobGEFNT2wxO2tFSl8pPeh
dl17e7OrriA2oWzo8aEE9vykA6RlxR6bdFZ6a6faPwQB9vAo4gSC250wGHeRao4DuxxgFQKj6EPj
wtjjS1Y1nSL0jkXqgo9FvDXqc+VNDZlQ9+jQD61Z/U4rhrzePTHaEAEpa/nVQz0A8+cobme5fm1r
jDejkwhpvrWm92dNw4XbU/luL2mLLEicjJm8B/FeDXu2Y97Huase22xZQS21TAkyvz+760IH0mpP
O2jSwS68E4v61sseSjc6t2U/YFYuxR4GcsHwFEwQxy79qrPgkvv6xwDpdjBHVC9rdqMTFCLiEIok
aTFwfNtUYOK2Tsrm2nO+39YNs+QhYDcBHklLErYIgrhI3nfMeFVnr2xY/fNEFc0K1Ox1Xnd6iH6M
vK532Zr5AChn97hKG1FkCaetaFzjA/fUoxpbj/IZ1E6ns3fOsKh9LeSyBYjcMvIP9n5wR2M6mcCc
uyzcdik8Mg1O1WUkbm03WVwluWgTVfuqshafgCL+Ab9c1GV6rMbK3Six1gfDulecRTD7U4DTZR+B
2F0MYqpV9mZEuNX8kQqlsQMjbYqHhceRrH4dxbbJmGshG7ArRqY9VIufVZGLU8kquTGH2T9CdRtz
zm8iksY5DFLvGI3GC42T1mUewY6ZsjkWk6/QdlwqFiwXJ0Gl3oM5SDdK190jZZAb0wq6d9k+MyB+
MAkgIRNd8MCt30WJLh5Bu+4HuyDNMTHDVtwAUrcxOLEUHxD9mI9jn0FDRtzhPd7pZl5eLL/kDJxh
hjN8ez95d5s5gtz98C7pN3DxraK6jVVNMQW39pX/O1CV+17jQ8W7VH7jbCIuGy/kkF4zLwJX0n2F
o3fFt4qU7F5HbzgSHBcP6JuwXHpwxXaEPFrfZf3Bx1qU55/TQumkKO4Xr87eKE+VOzF3XBeFne29
Pq1iICUwUVqfz1UQEVIFGWGDmyzIqfQAz4r2IausjzkmYJexGd/D9S+kGxInr0QcwOg/5w26XwCS
7uybH3MbkDnsHZ4XV7gHq797fJf6IZw9uRnFUj0OhtjS/FYeebuoJWuwQHg0UpuDvRwHWXuHYsin
B5W6b8Xo3KqiP63tKv9R7MFpURgfpqMfx2ZpQOpVPzU1FFth+mcUNROUM1ghkJ/j+b8vxNdvncvO
orApsJvjaPxM9ZSdkHCgten0yOE8e+6a9a9DYN0s2vxXLpoPKiTDy9otl5mh8cVxna8AhPPnsDD7
A35zzFaky2wFhZEHWEvYxCDSDrlC7I3uec4+AQ9EkmnlEOlJrtrFSJN0yOXv0aj12SpRJ/pWPxZt
+Lu6sxtr/6vHq7/RUGqYQJrdacwZ5/Q2mSE256dpCi++rY2jMMVjD+yXFDlOoknBZAMXtyUMWIyN
3FUhcrBbrSmk6SHfRrNZ7oyBJynAaMMsjibfFU3uoV3pC/CdtwBXm58Jli5hPoq6fqOXYz2ttnoV
PmmefpgUPrmPEL0K7ztPkMu47ArDxGLW7IYfDTvV1ump4Iyy8Ql86hAHv6UQ6y1dqDOt1/EdbBvt
RvRnbDg5q3NY+g+e7LLDGHnbDAP0I8iC6vG/f4KWbj7YDaKAVz0gY2uktClInKHeYWwL4sUKhtOS
AfNibYHlSA3HPjDG4YIYtoIXC2ka0SRzbE05Zk6VCbaLaX12zo4OE7q5QUffv7Q+FoJ83qWzdq7j
+mn0+foLS6Q41DN19KMVehs8X1EyRrTL2RMYc2Ehmfz3r/T1jRc/zX+QaxILV8fXNM8MCErigGxt
bez4pJNsX94svBCxRT/fNrRRXtYuOjG1bG9Fvr7WMuxuAdBdYDDzKw7Xdk/qYSI8pprHfgBenO4b
NuhLp8d1V5uY+Up+4o6o2SlPg+bwd0VvvsHzr65r4XzR+qX3GHTQG7zDwFJ6CWyVX4uUjX4Oiicc
V3TBkDACNIeQRKrlMRLyMQ359eVjO70AknySUvgHa7OF1p3v+MNxJt2bSfw+uJP8cXkE8LpIb/Je
jOjJm9oVktLNlqADryNlgNZ0wkGaPhojXHhwael0c4MUFGFY8gQSDbpMJSEP0cvfnc9wXda+sa/H
AQR4cHICtrPIKNPE8VfnpV30kZzA7zQzv9wGVCyZLTOxcgC0LLYVlMB+V/pBgEmuDfb5AEwK1SOe
mZmw8Q4fmd3ISxfSoUkkYsP8LdsJAsYsU8xKhPnutMTMNF0ERzgAOVcCnJNV5lo4F+81xRZaPmOA
Sa1+7AxMr/JGfS1Ldm+DQ2mq4B0yUJ2Cc4M56kjf0hGMW7E1BsiIc+n+XnNlX5UxLpuPKl5N36Jb
rx/Oo56g3WLlzLlqM5F3AoDrQpv3fBN7cCCY6gLaK8/c/M+K5fGiBpJ1fc9qPVmS6UH08V9uNHOW
WK3LeF6fA6eBYT13hEXGjrjpCDQ09fAh1tZMzsb647ThfCQaF3v4TC6GPzxR2oErL0T6x5WJaoUY
lkRuYz3mGGTNwb91aUDZmh6XhAqaD5C9yxGIx49zP6gs5sQXF7uRIh3XBP7AqAkCBRnn8jSFUUtR
TnekgAf8h6PMHeLFSEKmgcPYB9lR+TDUgtTOt9Iz2m1PjG5juDWrytgcB2a1fRh0NzvM8DF2+lDM
XIZs7VVX91eoJ7mnE6bdw+nKLsP/fclod0iYQzixcn+1c2W/MAloTyypd5zHNDxk4myhL5wK2/7o
xwfH4xCQSZkdNf/Jnd1aLWmVTMrfYRCDliWihX7ndA9iZz60dRttc7/2jvL+0JhpWkIUgOc+0IEx
FgPnl4DiDn5/blrj5ki9eicbVmZYB5feqY5TP0YbqSt1RyjLcy5cji41cGYFR2YnOk60s7LCBwl8
FtOTSyFh4Lt79ERK/yYKy7lTbilq6HjaChf4yDZ4oZaR49fasVvSFOmplHnHMp27uwVjGo37pUcx
0JATZZKgxxkGI6ScpDEhBxQYtONFE7wJPNLIAb1al6WziMjl1GrtIu7ZHKl8WnOn5U8GAAUiByYs
yatx+u9f//snz55/jSoMk///n7op+9suCltU4+tT4cgnf/qVYXw6ri7YZqeTB2VMjBsooXCo67ng
qSgSPyt6jFTTrtRW8Ox1wS5VZfsIioCzkHab21jZ3Pg9XHmFt2doTHNfb+3pFubcZV66lsCkEvKt
j8r0QIyAIp+JLIEMPoMUPQDh8tKkU3nyCv3Q4JXbmDa6OjYwVIzaYFUrGeTmnhkL2b7WbUgKypL1
sRwpFYPYhVXZ6qEqoqGaZbm1NWYPmRY8ydTNUQlKui9YQntvzh4uLErljrNtpTQ3Zs427Nzupcyr
/mWS4l+QZR+lZcBH8eaGAyJdeU7/R1PQ0ZFnPlAuanP4JwK69v27Y90PdB4tOpEicTxwipF4Sw3/
unLWOw9lZt9HMBEJ/PExVNp8MprafCoQNC6LYoacFucuIpnhsjftGA33BCGLP7bHCUmszicogb07
ZuuVWe+uAUSCiyzDm8D3ACZ+jNhluMyuYitV5yUVTo/nsIA5Yqb1uB3uJ7eyEZQiSusaDnP9QegY
C0pDk9Xg7FB2ndhuG9ZbcN8Pk8cSO/RrjFCXaDzFuNVWeRKL0R/xK1ApS3nCiGH4hTDlKx/fRIrT
AZjVUc7ajzh9s/XD9JrmVx2a5bFJW05YRs8SYLY34d2ZdhQsqt4cLuswte89kt3U0lHu2sg762Ca
TB1tm7NSnj1NqPWsInN6RuP/YcziJRT00RZuscCOmdU8GO2w7uyGsSs1u7jo61sY9EZShtFxplz6
GYKg9YYh7wQroNwDJIf/TVJDLOtrlzV/7tjlLWeZKonU8F6kzfcK7zbmfHde/GnYyspZXphnAO5u
/5rTvXUorLLDDMI2LpZ1frEYJxcMKC/MnscDHn0W+NlnU0ifhjn6LSpdPEfiTzHhXxnZpnZCGM9y
+coVbfM688UhiB4GibM6kAjAqQ6NOLKj6YPRmbdFwqT9JR2/lydDYGPU2K01SvGR32K96bzwa/aR
Yhm+xpQq1Q9+ZH/ipYnL9CYKiKXKGf24VpjZF51e+snCSMCf75pD8SQrLiWG5M0ycDLNjbjn3X2F
6wlu+mSsD1r1K9q18dU7ZoH3AsaKEJnx5AFspwKmN67Cqiv2pgLcAt7xrec36XPJBQLepcXhrC2m
ndHk/ZOLB6KxDIuNi98ssTomeJw+Dsvs5cRj1KvUq//sMeMG28ElO4DbSZlY+81t5sAIlvpKPGGm
L5aHDN1gNsfxEddqs2uqUG0pE8pfKKLJ4AS15R79oBnd9YOxNfq7y2hOUwaNBU1XCVlIKDBWfc2M
WTJbQ30LF/wEZW9EOHIjkrNhRZEoAczfuMIOJrUE0SjlS55F4X6yf7mVFezMNfTeF8e9DlGHLR5l
4lGzAVGIMx+Idw9HHXLs7XC+NqseaO8K/tV+QNVX4a0H2xV6P7UTJT2sr2yCfAdbjUz4jTymEo7C
02wdjp5HsjTX5RWLc3XN4UZf3a7lgxCsoKOR/c0Nm64XJ71l3D5jFg/IvgYxsf9h7zyWHEfSLvsq
Y7NHGdzhUFtqTQYZMjewSAWtNZ5+DqLrH6tq6+l/ejWb2aR1VnZmkBGg+yfuPXfwx49ylP59MlS4
rQqe5q/fOuNobH3qsSUmArYPfLcXSD87xhOOe2+dbVxB/FUrvShCvCb3ynbS49dvbKZRJ7trF1Ou
M5cAPp0vRiXcBWEZyUojpHFWZqCsZ8CsVsKjuuauYH6aCtptGcxU6R4doRzrI2NpOOOtA0lWG87d
/Etgkizpp8MzTQGjKNSpW0kcD1qDPXYTca9Nu30kxSs39LicgNFvuaTiZxjy9Z7YTRAylixOVqN+
F+xqwLECksq6B5g8545CtdbQLRiq5xJKy/IRRPp4tvrsHpludjK64pPI4P7O+KoJED9InwXvMCww
+jNOsUDBm8DF3BhBrZsWP6KoLY9htPYGY1obggK5nUVRee/+spuIqYFfuZA7Md61xn0UQhxbfuZr
MbhH+MTREq5hshIp8y85lA9N62hqKwDUhfVbOBVzuPQzMBx7WROLu1F2sWtwK1IdZKA05DJPIpv+
Ga39aNWMs9NoWilyPA+cARCMAzfdaQEWvcF4zEfaN2a/y7JvrJProVayC2h07jR+qPzTD/kLtRY2
zwWJuuvQyd0FqmCuVa21712AVopMsKPTrknodQ9GyVhPQpxeFyUxFq5ZUuxhnVhnlkHobw9FhBBP
B7lbvLKzojzlATIaoxri7eSKHJFRnRw6r7hrhnPsxhZXBMkj7PwN0laUmZBPpb15hjNLgmv2yEyg
YS6xTRVp6rxHNH3LUecA45tFS50zaUKPQEPxaSAtetOMHob29A0tPTlu0Lln6NDWqVLnVhF5ttUU
T7caO/XiJsONDDHYFb3DfMoMzJsJhYYePr3Hzg8ts92HY/gQ86x+OH79Np1gKXQxMkYrLMpVODeD
VBvFowKfyv2KHcLPUOcbz1VHA1b5rB8Di+j5sCIRsLfaA1gLnzt5OGsTyncCSwwGhJaGAlvDP8++
C8WYlt2GdZVV3s+mo2oso9A8+eQKjIMNi6biH8kNce+ZUhVJc6tq138hE5TPLhzvpDQOXdyRPlTZ
cmVOUX0qu9a+IOXuligXnBvEcYzRZbGxm6x+OB3PLwh63BYU1STJ41LFWcO6smpWGoiyZ3L9eFGJ
Kt5jicGhxPfPJTJ9Z+TvM8Yady1YAacO232iaGgSm9fUjkfWvtsSjMkFh/7JVmH/KBDKAN5BPxYL
TC6zRJJZkonmcyp3ckDXBVJXrIp5ntgWvcKTYqpT3erJrm+BMKRNzQDGmTZqsn8MeLc96dlHsTaL
obrUfdte0Kq9A7sat31IS8DEzCQomkInsM+JKV5ygHF7MsNYnzBTqko2kAbTrnbSxRNBmdbCgRi+
R61IBqOOlrxBJ6RDh8/68bMOSMSWKZy5zKER1ntwRBIPe5pMyWPq6HJCu3xu2NSDD/K3QUmbXasQ
Yb5e302tOnBjo7QxokcjQW+QPrPJmzze5z2feC+qwJwT54kbii0eAavdJm4dLKIlRNjE8+bcnSvJ
qs22Do17WNJjUBV9N8uGZYfrg0Ookw8JYrB2baZ6bqfhAYt2cox/pyKqznaXT+umSLEGe3FzLH3F
8TGv66YIK6n/YvipvSFJ5a6bUI28NnlBg4WGcEbQQjvbEYzrPTtJu61HTW0IKvulO0R++E6zi9OS
NQ6FyiIa5jVFHIZIgrtuITNMngpNEyvTndd2NaGUsltiaQa9MMm1N8LzDmMpT8M3R2gDRwH0srrt
ujV07it8EXfBM64vrBJKkm8lILj6F4Nv7DUZRbQPHPENkAiofQsoVhtGq9aP3r0M0oTLjymM6D3o
K1iQICy+ourUVm2szckr2JdMscKgo15qzcDvXAd79nfNEg3xtJqMvj1R1q9k1+XfvJ4faUqbNZH9
uKOnCC34fpklfcxw9aLF8XUGb5gsGtwKGxwAuOuKfOsCBzwg7/hEEJVSmoUVexrrM0z17Nx0fHgp
kXYUlw7Bgl703eGgjlLoikmltMWAyHRFFjNZiDhtXpMA+hd2Dv3bIIbnSMx70JpKLcqqZofl7d1r
b7lsp5cW4h6RSzyCDHe3iGGR0JvuLWrnJJYI6Z3TZqsYjOkaz+xGr3V8CLHzpIHL2jchEuKMxcvN
YcQXZZqza2OmrF2cbh17uFsshBaiEy9cxqwqFU6zrtX5aTbaMhmYoXdDS1563o87mQ4nnOBIC6xp
58PTQQFO6iEdarHyMBFvxDQWCy0Ydg0kH8LRzFezrU664ArWq+TeMKPio9jJhdXxOdU1/2ZVZkm4
+7hJR0QmqMU/hkaUpIUlHBoZ4RTDi1JQY5Ke/Jp8nuLiMDrQnsuTrTkT/gY+536omTuvIKjcC2ma
0vIgtcLZZeRRnnD1Ag3y+Iy6NkxGmJnTcYAUhkAtO02WqW2YIL8mtn9P/C7+tLrfbRPIt8y00UvF
xsISwzxF0AiWMuJibbhjt2E9xVe244sVIv6ydWM4WKjbMUN/k0lafZCBjUpCt/yzRPxKHBTbRFKv
MG1kiuEdTdqTwSqILnuIFkkeFDsfI/iGoN4QPXBbLEOjmZZ0wI1nx2eSHGen5LOLSmSXGxQVmc5w
MmvQXZH+RcAb/RSKx61sHlUfdTc3tF0mGv1Nwke5JGN8i0qZUXy76TMl5SYtRbgz28hemCpAhpvW
1V4VKfnUYfqTMdRnFg0vfRkx6SIP4UQY4UQuMhRI4FbPSYPl0rLsBXcPgcI0cjx9DBZNwhK3teN7
69GoH2PhMD8gmKFlTbCMI+WtFEtE2ehnL6k+m8549QeVrlq2p4SJxsZVieJ7BESIVRfbI90mHcPE
k/EMSIZ5JBrxOeZ34wZJd1HCai9WJzZdmrpn5NIJE2Woq0x1BLparFH9zUuadd5lAkv7U9Xn9pHC
Qi1T7ko00ajSpDM9R4Hp3OdwG4P4G6n7xbWc20BcpR/Ir2yOZuqwdESLHfaZf1JzwEntp8UqLQsO
NbuuNgTvLVQYvH29LisgmTgDPom4vq53mMbi5TDJHXJo8tUgGy4yJ0NHq2FSX7i96a2gEIRL12/8
Q+8XVDrm8DI07qnS5V02KN/iAr9IXr9bs129wMyPrl//Wc522maygDYOZIt5qj1mhRBbV1ZE6erc
Zp1LhpRqb/4QRuevX7Coe6uhteuHPOalqLgpvGTbVpBjROY1T/kotRV+nfRahXhpejEGe7eC2jB1
6jw6Dk+AMLRL7GQ/9K4Yj7qdPiICqfDapAdb8TwMzDXXXcxXAS6PBhY2Utc48py6kGG6KjzhVxFX
iwfpPBruQ/eOLU6CQ8qbt5nMpV7uHLRqAHNElScTl9dtO2ipkMfbuDdXQyImNurA11joYV2BN7zT
kBEuvQGwTq/MegVCB/rhWDLZd9JlK9JpIyzLWdVxsS2s/sWalMaWkqWQydYYVG5JQDKVflk8tCFM
7zkS8RfAsaz08nXupiVnqpOfGa+v7SiQxH5EOZYEPq44HOd9e0ITp8jiIAJRmsIh5gFRrlmiYpqa
FwgdLdMO2um4cYfdIDvOA3STXnMZsqz9yOOcMyOLb8FA9qDQ3PqV/2ASUr0vE4BeVDfrgSk+c+g2
2GlktKzkvALpYsyfxBmppxpoGGO2SKzJfA7Ivw0o7ytPsgZA9lDGGrxCckxlU1KYlNFaiWA8FaSS
78rRuaWRMRxTG6PREM3NAziJDQfiiXIHUlkYtDtDVb+KsmZ4N8vgiO5iLIyretc1O8oZHCP5uHPI
6j355c2zCrU1qHAJvOAo8jL/OBvcLD2Mj133poYkOjmF+10rKwh3KMg28RxKHYyzrFHPgzUz+ICh
14jGm2ThiUf4qUTWh/4lELvaMFfpbPz/+oVkHKLU2Ybv86bSNww2qUcipzygqS2x7rXGNo2bVeBk
zPRZ/C9VdiPG0bkUZBKSmg5vw0v99Bgl0zPwZZYLXg4CSUp8San7BJnZYI+EMg1Wq/3AbfejZ/y5
6LWhfoqGlF8gTuCE7J91+8dkpMPTkKtlbCbqUBQUN7aVYFYsarVxm8rZisbztxh1tm6YRq+5of3M
fDZqegyVUMO+SkBtvCK/JziVIBfXXdI8j7kmjgQPIkrxSD82OlgFJuGqCHb7u5J8ilG/ov9bA//3
f0qrptMk9J2DlHT4eEDkjdjduuTcoAsQNp9eNHmPxENgHjVbtqKALd34o614xPPQVa9Eg5jrjrpi
4JrCKhoUj5DDM83EZaq16WjgpXfJEFriJzQuuvrlKrN4BG70ZhoM8oIO6Q+ABSO5iKD4nkLtiPy3
Cn7CDI2xgMvF0QpaQfaMw83iWSzXbuoUT1pZnEYFBgxUw5KoTS4jN+2WY0SuuzAiYogyplUcvN1K
TyN7N8XZEf+KWpuT1m3qSdhrL0rtbZPNRy0qIdxklJpe0xYPXy6F33wnAtrkFBEY/oxohfGv+Cnb
7N2xXmvUrBswyd/LrJ9WmbK4UrnHeuBnkSjqg88ncJd6RyjW7q86s1/YNORbJCAh8g9XP4aTuvll
C4KCnLMsynH06dZHM+rZzo7tAP+F1i20rreOrYWAKyqvZGOmvmswtbSbtYm3fhNWRrCEQA+ezfIj
QuWBlnmOYF2TtsBufJQaVf9ZWi3OgkTD65R+gidtiMZDJEmS7omcsBkvjr+2dx+RNiOmA+awHVhO
byBCbvR2vuQ7znaczyN5YdHob/E/WhTuRXFiX+igQ0nQ/nsj2hvFoqNu4KxkuYHRoQvMPYaMR6xg
WeCSSD3FIDz1r/FQYr+uwnYlY9VtdL98UoUu1xH1FW83/tATjQ2xlz8HzIL3Qw0rtvDLNfLA8Qz3
ZXatoNpTYe7Agdx0c9hPCF3xAuONRSVnwQ4H7q6fXguxK+YKv3GCq6exapSjirZG6bjQzswjTPiJ
MsXH463hFmBPCaM4MN/qUPvh0X4fG3sN/P/QNTpjhqJj8te2IC7Y3iS+Fxz8GvZ4kyFo9SOZ72cw
d29TEKuaz5Cja/3WNceEeycxOMZbABjVAETXYoquqguG3uzEC9p7iGx6j8jwgbVox5x8MeZ9/upH
LuByect6VilgTRd5yvINFINhLKYxxX9Kn1tYxTen0kIU7AFUySGDN2hgrSAXJ1O4KBj4v3xhtv4/
key/S5TABAGi6/9MJNuF6eeP4DP5H7fq8+evOvgrmAyh8PyX/zeYzHV1YZm20JVywYD9zz/JZLb5
h+kqRwldB5FouxZ/8l9kMuMPaZrOnyCzP/MkDP0Pw7YtougtYdpSWv9RnoTkX/9L9oit0OtKXpFu
CFO4vI75z/8Sl+PZkd3n9ehtw8qXwWJIfKyZ7BlYAqV5Wl+HJCeOjoRhOCjvkmXwcDEQV7wzO+p/
eymbySyAVmxVTvWiFTkKZtKhcY5qXnCCCp2RlBrBwLCMQKXrhtvXI6R4iu+h2XnB2QhqQ+0B3ipr
j0YyOQtCWKtl3xnsc1ulxd/+8tP5M07jr/EZ8u+5N7YSX7kZypHC1l3JlO/vb7cnSJUINDwI2jjW
4F8j68dfUqrjBnUPdo34w5RZ9auicMrBjhfaEzbJ5iMipMtZJ8oM1uz3J7Is9EKhtWfQiGNLb5nz
WhnwQrMhSI2w5MhhtmQ12X7MLecQmjnqMI5nU/tHTsvfYlr+9q7EnH3DWezn2Rx88s9vS/xzRlQg
MczEcrZWOFO5zSn15WJo4vJH2ei4PeuSGDTbwRXneP7aQozKPqOrD44baJs8rHvCjDiYcsPVVza4
1jPg7nE7BLV9HyhXvqmI3e+i8/tkN5Yi3Q0T4nwMecmLYeXt3qeLYspfhOPbTI/a6C3EuMAaHHIM
lX1AnOT+xGzaGiCBeNIqgJabFCExDsJahi+2ML0XYjCzdzoF7LEhLSLps5upysslUaj9u9G07X6U
eratB3hZ0GrOLvpR0n+9fj3KKN/lgS5WdkWZF1XmwN6/nm7mgENdYnF2oyFARkqi6NbDhc1I3AN2
1U05dHe/yy5Z3NcHqsDnqdbdNznVzo1SX+GRMLtwL63cM/Cu5CxYkqaqKCECQkwXI8kFW7Ynw9JC
P/OujT47dmdoDvAkljiVr1U+9e8yi3laUD2DU47k96Qogr0xkpigeZMOm8UTzhXZBvQ76fk0BCEQ
nYm0sYclOi4f0GJUoCG8kiXIEMwFs3Mhj2R6tmCt7KrJJqBWO8DvsDFk1eA4F56VZAeIBtlLWKfG
z7KCSyYEjLXFxNgHXYllL0UF4HSItPI7RnYwrJOHOsJp9XciKBnsWkm5c01QGrkY+x3El+7MjDab
fa7mFprms48/euXZ9YxgLgs8MCzoF2DuXiIdiIcZivRZ6XOaoeN+I2g0+0itWNu3EoVxp+z0Gias
LJaschmfk5sG3alCfRionymzA3SrbrdOzeCXHUr/JWjQTy2E6KI9k2lWSLRFRaOnpx7F7k+zUP7L
0An2M4WgY244r3ZO4FnPQ58P+mJ0yvoYI3xeGkaaPWU4xogcyFXFyLlqi5/kt17rSgtWAkTLBqy1
vEwsazd8mubhpFFtC4N3aZAd+WZJHmHs5cmL2VoTM7k0v5dywDXFOfiS2lHybKEw5cu5/d1wibOZ
FCBHF0YO/Ulavju5rb+2jTshNjbqTd2OfFZTujaPnxZrLPcSREheIFzVKzGK5r2ku6c8ifwLsbLm
lW84no9IwAH3R6avCfUFAVv9mQ8/eXjETUr2PstmDm3OXdBCSV6dsPHGC0Kssh9Nr/FG//2J+q8O
VFuXjm2Zusnkav7zv9wfUyHcacKKstW1AlH69M1tQWX9+6/xL443QxeCxtA1DGCczhyg9ZcvAgB4
KnqncbZsOBZOo2j+5LzP6wtt/5W/yPO4ZAgZ7lsTAk+bMByRgaX9N+/VEn/P4JvP2b+/kH96t6PW
KJ09v741vBhHMGqREwoyoIhOmX8wPfI+GjNuj26OFsr06/BbqHn4bvF1qH2CIlfQm6Qo6yxs++/8
/6vfUI/sR0/s/I3hDcZqT+XxrooESZLTOKzZojY7BHEueOBZHmhF2rWPiB53DVetTHJcDsEQlOh/
PIKQzYBevvW74CMMA6rbqFMx/2RPM+Wynt0aBLlecQ7or5bRWT+Jl+g2PcfFd5kaTMjiJuTHqLvg
K8puJ7NmeM21CrpXUKhrzLF40pom25VFyvB86GiCXLdx1sbkThCJerxafSnDeyoaiWOSBMc1wrfy
OQg9H8lckhIPkYQpuw/HOcIVjHfEHkz7xIjpVkomwQxXtJStCCN5jMwty5UkU7/RTPUfI63KJe4l
opC2luZrO1gdUJ+x+E1Bj2aPRfMTEvbu2fFJs558DQZPGaoP/rJ9VWVqX53YhOkzpWKn8qjf6Bgi
7hCkEP0S8bUsnXrAMjIzKbBkBLehT+NL12cI14JEgGZVoKEKPAWrofCL+8iPaoUEKd+apDL9SD3N
fM5LvWJDaxfG1cg6BNz0c5uhCxiEprVLHLcq+J8TeWJbVELDkR7EOnG59Ks4S8abbY41gFDbMeCa
WiXMYYWPJ8unBPu2KZDsleFNL3HIbAfhjzthGTSKNbnJ05iP+7yL5bsxP/Po9di0R4nOyBnRRLGy
odCtnLZq7g6ZEpdSgoha9TERYdiHfXvd+VUNO9TAja9Ez6UjPccC/16n7gepCv1vkxQDxjQJejd+
MKjIes/Nofn0JV9bqSczrv0to3qBDaQgM2sIPbJY/nFEQhWb0dl0wdgAJ766H4fazpZTFi5zGQaE
nsdj9iTZIWCj43u7HvXcvNao670V/BPVLHW9amgSqS4xvDaskDSkLLg6Cx/lNWsqPC1DR4Nl6M1I
FLqyRhxpablLm0zf+gTao/WabzQHQFK/dBn1zZ5iNCh1kxWoJ4VXHyx29v2C9Yd70Ob7c4wJAlnm
MTD/RZ7rcHXxb6s1BzDbACnxcrgkcwBG83Zx5+o4WZL8gM1B3czUBulX4GbLoI4Oi9rOxNnDc7Uz
iAI7R34q3wLStAsOs6DetG0ofpfKbW5D0ps/wkjrrxOx7K8aZJmH5FVYnGzJcOcg0YYVdvnwaokZ
BsZH3LhYmtHuKq1k6UgVP481kS0vqPnNGxSN4FCwDLg0beeGi6K3q+96EXlbevvyOCJmeY9Js9uE
fl/0iGqRAUaORFGAKguiaGR1z6hb6nFR1CYhGH06PU+dgTAMG8oDHboFGQygcNL1OuJQ4njfcpY2
ewbgerUsWgH+3/dxraV5BgOmNte1g4AN1mpUn60ioxDtiEPRQxaSsnPGDZWSRbK5rDwft76mrj7R
TbtwqPBLWpbPpA5hl3wbbRSELjpgbwGk3zjYVhEfY20k2sdxqpudaJBDXdGkcGej6Rb6mv5BUxE9
SJPqDx0SmGMwiXrge+VYT16r9y+JRzbT6ESseY0qbb43uW6+p40uGMrFMDx1JiJB7WQ7AtlbaAG1
fZSFS86eZoMHk+MswxbzgMmQ2EDSXA7nEWQEQ/rIfhpDw182PWJfdt39hckoWLBawC9cAVrvtuwG
4o1pSP0dAIs65JGRbBr2Cm8i7jXcuxNi9T5zSsYS2OTqTmcxSVjUqsUss8vdkRzP2DWgFUF0Pw6V
4Bxrwyq5to3y98GIvo+RMlWzUIV89ypUsQHjxB89F8IbYoHqV9yUaJdLF6wMVRo3kDAXVmSzXomA
8DUWAzKca8C2eLSvjOCJlzaJVArXcEVd1K2mZ04br+z6b6iohmfdi81D4zrBNoMFhefGNLZho3nn
XDnmIWHZvpOWL95HivpnckJzeMt9BBNDFC9mYznoMS0j/VlngAbNxE3vqsibJ7IjMiobt/cA+2Va
fre0Tj5T29RHzFgoKUo9YWHqh71xycqMn2SQZBUxd/rMeEpjyBV8ezehTg9jjIB8V+SUWmQECLc7
GXYwvLMLwm5uFxWSwCzlo1DPl1yC+7R1omMmek6i0mJ9o+kz6YnAcNCe1awMnvqt5J7Zgo7Wd61t
4YrwYsn4PFLtI6VJDoFvDT60hWDAjjJW85C5Pet64izIJ6RyDjVn/s6wXJFeH6CoGk217ZKWJ6Xs
jHIH5SF89RnogXAL6yzdG1YAOCpmibaNJsIGBBzCjdZWzmqSmcDcC38kK1PGQoExbPXWilbhkOiv
Y5oyWWulgoNgpfnJZ9/whI0FvmjihyYm9SxQ5K2h3eYryfFZWDZLBrtJ2UtGcd4+wPU5cAPG/BEU
HZtiyr0GAg5za4hvutc83JLLUNdlecX4wL+Fla9GcOdbRJSXVDLAuiWtf5lr+AcjvT4neZa/DU5Y
PKWNhJ2VYtBcZ85ovwlzaC+B0uqthkPr3OWFsycXzb1Dh3RRhjBCQIMzA3Jqs6p2hTU2136y/WMS
ZMX7UHIBj1B8j2FSaOSHxFpFRI2uOLOKSn20Yxm9ZoNPQJbOgLvWdDgIQw01OfE0xDdIr1svSdeZ
VkOcQOISZu1z4mXc0owwzrjKrDtFWVguATBCAuegwXIbsJNNJzO8q8TWiPKLAv1bSGomTDw9Pne6
OfMk06n7NY5tu6YdLLiSiuAxjawxS2mbwG3DfqtPrXNqDDDBeYNoAVMFdmBrnKeesxRjVAaEyDZM
+nsJLfE4WC2ecc+sfuts5DdZXdXLGHE73vY8OJsiJlUy0EsiHbQqhpadTuuuaKL3shtZKvgdUoF8
/ggvGuhiV/imxH9pY3GIFWnjRpQb1yaHiLp0UyPZBXbJrtGcIFjUY8KKvTcw2AKvkXtHAnJdhVoE
4ylHpoJi1M+AZ1YKvv0QtdFxzMJ6qc3CnSYTlBx1w32twVGFuYU/PNNLzFigfcWCuVGx6vuyB5Nq
lBc3NpprPI4NNnw9vHKW6uvEnMYDrm13GVjUnLr0u+cicrKbpXnpOYhlsyQ8AoMJutV1iKp0WMrQ
7hahFzU7XcJWCfKipqyqaFo0ETF1KjUPb6w2eVm2FHDhX6HqwbeKNN15aMjcDznpUS+qYQmhQhPc
D5q7YmFatfEqLH9EAuGYbywt2eDz4thrhtPKtItoB2PV2ZVtDWi+6EN3k2KbXCWAbglZ9bxHU6bp
rSFMnoSa1N2hOyLPyQ5eS1IJNqprkocYufhU1Wsnpoz5qwwqQVc7e3dqFivfv3qu/2jk+3+XMPH8
L6Mq5i/04y+hwn9+4Tn19/9VPrC0XP3f5kvcENV98n36R9rwPFn786/8OcO1/mDoSsIwXnJhyq+g
iH+kS9jGH0QnGC67S8XuWnfpC/9rhiv/MIW0lWNDbLCEPQ9+/5zkSvcPVIRC52+aKCAsXf4n6RJM
xf5pCKjbpsXLkq5E96+ICf57l0zmUGyFmcy2Xon1jZsPKq3vGN6N26Pfc6Ba69DMglsmHXkYO689
EiRonCF56eBDsE8vzE5H9hEANcWDZnpIM8uIlTYmhtr3UI6kg7ZjWVpuWyDDi4DAjGPcVNoNETOR
s1YVfG+Sut+SrqitusyYAGkgPtvCjIsOBNLkt0ALh4tHFmK/YKNds5EMjZ3oSOaawJ5ffVpFZMC1
+62wlP+K9z/YOjE2ygUiM3dntMrdlIK8n0ml+q/RrWG3+LZf/RwdAIkOmm58/mPQHCIxpnvFpvu5
J4JsnQcm86m6zpFPAV5Rh6QfmKWxXzzmft/eQzzLH17Sk/JDv0WQbxLkLzIWRH0SH7BiUcTbBYk2
z8aSsHoPrV495bikV+Cik3NqCrZrvMyZDyreEWAXmxSjxprQqfFuxKW5H0y9YM8W5gQdFDTpQ+3T
g1W++uH6eYSxVsqZpK/o3qrxUoYCGXUO+eOhutY7Cxg8q0RX+CNaq5w54x5H6Fj8sCbvt03L80nR
8A0qQ1rBqmklNWUKpSR0IqQ8du++K5KdiEiby+3cH89tOyU/HYkTVvIYvNYmKsmRBe+1FKV2y6YC
Xb6uXBMgZ1tuVYYEfDHCqb00sTls69jTiTJUPkNY19sUnFB75s8IwZBdeHsPlN1KuqI+VTX4wMoh
wQRpdwE4XFrRnMgTrFNtRlSOyHhvvpXHl8Ab8KGVqpzeCClDCqfy8k2DNnOemjLZhl0dn0pP2Mey
aag5uAKHS0kQB1g0Rpk7PK5qlQL5qJelxLNWCfByfWzke183gkuiGmtrt7LfhKHtbOqxsp/dmHod
XXjyaQUaiZioKUPyBrixReHaD9bCMHJLuOu5AvRVaA5709hGsKn3Gv8YOr+7wqR7FYUiga7PqkOg
W7cyB90QjDq7VqqmItSLlelJAL1aXVHM5u5sS7K2gx+hPYiIUIrDYezgnk2I77CxfOuCVF/wXGCv
7zLrNnmxsyuQcvCW2CwXYYQXJkdVvCntPF4VrBgWaYI+t8u06ACzs94Ysoz5fHqk2TYUtNpYEuzL
KMS9s/k0WTMquaFETNEjZOKoR35zSCHYQ8xtuHMhSGdnhqDeIjYSF4VI66w95GEPg/dOrlvqH1Vt
UpSY+bThKcqIGBz7jFfLXBeNEgEm7FQNc80lJreTM7DuZATynqke5ZUzISGy4vgJl0i7wuIWbEJB
hsRYmCFhq3zzCewNtjSqqBJSq3UPKk2IpypZPxwK6uhHSmDDpnG9YcuhJZZ6nHtvWNORzIwGa32A
Jgf0GdkhS3pnN1QK0y0rhmYjwz648dkpuF4DoAG5PvHN6An0LtCzBWQUNHMl41tzUePWTvDpzZWO
7QIsWJad71yx9LXb9KsmspJ8z7DRuPZEwMzZG1RP1VchBdIleq/m6qqEofJIOORo9TwDr3daxWeZ
dTw7zWiSLMJQiRRw63dFLwp8trcv6Di6K9W+x8g3iyjyGE/gXGXISIHZkGFB1QC3hrS02ra6LYw+
8iJyPg5uFssHJMtpOXggJdq5upz6nEKzQ5d1qg1b54PeW59JxISIjpLqdPwqVKH2ksBuR82ypSFv
yM9wzXvT1PW5y+KRTMLoUxeg27OaQG1tjE7mXBoHc5FczeUyQA21z+cSWo5u+BrPZXXHiNRY2jGa
wZHINnPJIoN1GPJYSvK5OAcMQjXUltUtp3/+ZUcaYSf1XNHbc20fToO/h1g4XWj+mq2ce4B87gb0
r8bADTpzPkgB1cP1Gk7kUGBlYiXDkBswV/zEwqg8Fc4vrK8I+EgdfdHwGRFcT7RmT2N0NL96le6r
bwm/ephgbmeiubGJ5xaH/DS8l1Ak0QDbUTc9663Omn786o2IrSP6AwlIDi8+LJ9iyGSnglTFM1R5
kGk0TfqrmBuusuAxzecmjMVHudbnxoz0AGfV9hWzpbLJTszM1MMDzvIzaIvUOKGCskBRiy47VnPf
h/MO0Jah8mbn6YNDWi2GrWgRlqo7cC6Rp1zH+a1IRmeTuPy3em4z2yQuy1WpfI7UrLfs75gP5Skg
rzlhIYGOicTFPF2nQ6TvM03oaxNp1KocevNS+IAEwiRyNrFBFlPXxcFG18LRXfhj7X8TIkLo5gaq
vTAALQ5N0IrXzIM5AUHF/27YkXOCFgtMsemYljGjzvZChBdDBRcIMuERQZS2Crve+F/Unclu5Mia
pV+lVrWzBI2D0YgCauHz7C6XQkNsCEWEgvM88+n788zbF9lAVwN30UDVJhYZKaXSRZr9wznf2VXs
2p6GWk/PnhUOWzbj4tZh7duMdl8du95gJpt2ZxKdiwNrWby5XuO/u6nDlFP0xnLCo0qSjGASHir3
QvSe2gVZ0X7zjJrYY2FXh8T0i6Ppdr9MYrm2Nt4j/AJGeEQRK+5eayMdrRvsS6nNSgjWj3MyHQxq
nF82+EE0jJBqTKd9RxyX3JSiGOL5MatPF+lYywgEZD7JiRGnjjcdKCh8oLXaug1YzJHrQzFCT2T6
94Sokb30iuHU5r46+vD+biJt0o3V5t1bGbbEA0a6/vDrGqLkZPkQ0VVFX18lMGujSWzD1LJPAwZp
5NNVOy3yKayejABu20hVAQwumJ5cI4PM5rjRfipxeFI5WT9nfpPoz0c4Qy25e7kh/XPiZ9UzDEhg
K75fJfcCaTbKlsA/m4TW8ICIPPucMjeJt+TwGXdcpZrchBwGTBvj8bVDiO1F0FSvXIzeG9VG8FRh
AIOQw2hdFZ64RODotuBo4brCKfmReRkePoJM7qIl5910Mm/ZQonc+7T3q0T6wyGp4vS5gGR6IGCm
IoiMefO3klJrHUiCpJoG/VeZh09NbG9KNzZ2aewFL9Dz7Z1oxuHiEsu3VJ5PozQPzgvkSHcN54gc
UYPtPRMtM+BGmKJNOVr+RopE/jAwIB4CnEZ3LIbNem6Yg7RlOXzzHB83uDm058ysQMwEmJ085NSM
0nQBLb/pj5rkgc8cGzjTudpCoe1Hdfds1PFwDzvu32WQpD4G9AcIIIih6qGY4DR3pXVyhjoh9Q3r
xDzImMCcpmM43f+JuWMU6+FG5UY1jGvIIX6I3YCKtaERJnkz6L57DF/WsaXGXdo040pGES4nl1VS
+zC0U3xaUKsYcC+G3EENbpHii0yuDr33spj9+6QtDo827YD567IJC0b/I+Cv1FffMpdVd54YI84x
jdM9Ned30GCQd62av/H7ibxRv2kuiNfGs1d61bGctTzOUTEsAyDc2wqlH8iGB1YShBd3c0FwCt/C
Wc++5XE6DwbQSHor5h81NmWoABL2J/V5usF/NsBxI6N9XeURHX/mx3icU9yYXGJRPV7cAnzKbIXx
sxVK/yeRZDOjytAlxp6kxhH/AYXhx2g7WZvtaxtei9BtDU04hwyIlS+/RCak3iXy0QRESxmsYjHO
O6bajzVtJMdgiaL2fSSk6FtCb5XwlarbRrRc9cJTrGGhIeDXQpGNYdBrt24ZqDt2PJhhQSj3LSzh
a2MM+a4rrfGL55CM0rKQ9ecQp+4P9PnlK//D3tGvZPGImhmeBkrOeGmo2sfpJIIdEFoIxVGOB1sh
gqCcSpVk51uMa5Vm4mCEFqZnxKYrKSouc9upT0MjiU1L4uRuuDFhtRbYlVdnyIIXI3KCnSMg+o+S
AwmIB8d/Y8fFpsSIdCykVGdw+t13gDI4XNij4/SChp1o1WiIx31yoH5nVEm7eC0Z2XWscRr15AW1
YreWC7KqwvDpX586/N/nCX8fJ/zn/6BQS8lY4P85dDh8Zln3b//+mZX/8W9HzGNIHf4+gfjH1/9z
AuG6WiMdkAiZtDT/mW/JBAJxDhsAZVqGDWmTv/nfEwjnD2l5ymE6IR0PhZn7zwmEZT7iMk2J+sy2
DKVs+a9MILiT/48JhOCGcG1+QOcxmfjbfp7Y90CSajzDrB7hT2WufK0e9QGz0J5KIVHgupj5f9ep
QynR/VVVPHZQ4yNE+1FzTKHrXNSjDskeFUn+qE3SR5ViaB9ueWzqzF1Bqxgfka+gkUMYpVZFTvzg
o3muCpLSMpNJOj1m/kwAjbEzGxzBM6xNKkgpT7IzkzdUwALRE3BHq6HmTbXboZ30vH0+A722HmP/
LA/rQxY95KdFJD+8x3oAGYpLTPyfW4MoGb2NZpe7TR5LhfyxXhhg2OGo9YPkJ+Jl6wISilUEuXao
EChArY3z2FW0j63FWGTUiOiWWGYo3yheSIIbrwkIuK1b0zFNDw3M0CQXNCnpOxCDeEGGdo3U5LEn
UXhUX3jNxxssN/KUZ4IGSHacLh7Y/z1xE9a21HG0lY8VDJLi6aVLyCM9NkGD3dv+c2kz4lkmoC41
20teAzEJTVx4hRjQLT92PvS0SFNDLrHosRGCjGutvMeWqACM/ybzPvvptzFYocc2aUpl9qrNlIPH
TTNm2DBi26XuA9SDNBR+AFtLJ8YC6zguJKVblokCYup4bh3fFiuiMsMbk6aEoDcKslf43QMkf0M6
T0OhWYTqcfxm2r0HRFDUR57f4jPD+yrBi9ftuqmZRyWxbz5Zbu8DdYs6896XcryIlPxsjA+p9STS
nKmI9qoygDM4AUpoaIaB3amG71MQv+fDcZeAHrIqvDkYO5H9PsjARQkTdDGDle8AumTl0oy1c6wG
zznafDfzVsdG8dnFnOqUKQHc065R00sekN82O7PxHkYlDMIWYt16QsHMkoJon3Tdy5D/PCBTPAw+
gom7qxr/E/kg/UkHSfU4ZxFZ6CqbVHwS+GJujtsODeFPEBjoubGLT52SZwQT7YagwugnceAl/Peq
JFBMWvj307rGddUXkJgWEVgcsYVAGn35jpg+QQkkr6C4oMd2VWx+USjygoXwE8CEjKEgXUs9Ipwx
LlXTj6zPNb7kxC71QqcmQ42xd2zEYVnvb0zhavumSjEk9DR6Dj67JGye87F1CV0ukZYtWrQDqLx5
ZMjAAt/wm4CMAlxTJI3HFiSoV6CA8IVBYXcOcnIDQjFSz7v3qu+B2NVzA5DNH8MnskHaO4EDNP1S
l+PrKOLgE6NN9539T0amol8+dTbz+7TuATeOWfErLZtMYPIMTeuxBeBDB7gjjz4aFCTcscD8Dakz
oNHzmE6llCZPTtnl51RU8NRTS8DMFQwOf3mjqb9wPWCAEwlVMGvfqL6p2OyIVHUcSBlFghE+gM8A
BVxluKOiQF2YRGKpYyKwpoDHDjbUECUocqJdUo1Ixcw2YenisrcovQEeZVd2EGtKEkqXblp0071V
VKnbogb2uBBdOH8Kl8HJIxQ9ogzDZ7jMQrf/6WWRewxMcwCpP8fm79ppK6TvSJJItRgBn4WVWFe6
z3+BmHFe0qKxr7hPmw9g1uZ+ADe0Fu4wE7MtUFkWYHxx3Aff2ige1rkn6589xtQd1Fy9nqnoA/az
RZIznmzHgzelJIqiUltrKqmdwGC043byb/PUFKeu0MZ2Mu3hp+7k9IY/zsCAMJQkpxvqp93b/meF
L5XvxSKH3jtG6AeqY2Ymo+TgsNxQYDvn0c2hsPkETto1jprewlAu3ZpdX2FPN5ZT47lA9pmv8sZh
eUqwp/XCNTqe5Wza3ynWi2+zAS6XqR3Ny1gp420i+Sg91eNQQf8ei/B3GjvS2pqwNK7wesZmARmC
DVtSBgXmkale5TX5oobVjmfHJLaeoYsUm5yUF4k8c3CfstGCmViTBqKaBJd9PYu7n44YbbDBZJfR
k8MV30vz1KjI/xXVNMJ+9vDrh62zkRXLqAVrwPrLcGA0X0y3nz8NpA/7rqsc5q6zAWI/KTDUxGG7
q8smWAe82GgzuvzSNG3/ZjYBYEgTiNBIIMNHOQ3G1fcbZx8PVrg2vBmpQWKVF6OzAvp5vuTZ6ov8
EoL+QSkk2S0a/N3Caazg2cZPHtIZF813E2PFfvJCAlQ71Cfu8pE19UmjYteL3DOD61yhJVrU+K5P
leMgCKiVta/h4oKA0ACrDI3rrM8MEggFXsd6joa9Kqvsp0jraM8AMDllpQCCxjBu086MlYjXqQ5B
0FbffCaryyaM5gNJVOXGeowJIMsOW6F996XBUUjQLeOEOZswdefgeYqzFuqCHDjfN48hxPjnPILi
mPSEx5Di/0vB+l9u0v4brsno70x0j/+16eH8GX7WVKpt/fn3SvUfX/dXpaqNPyhSEWtSWhKdjsPh
n34H8w9lI+J0XBYI8q+F2D8qVdP8wzCRkWp2aJblag+Z+z92ZdL5A7sDSezKwvJAv2z/S5Wq86ev
4e+K+T8z4Om4kaYqg7r1ofT8W8lqdhNSbVPQWk1hxHw18g5EIHuHAbjWX380cZywAba3M6DDfVK2
T4HOshOd2Tfga8WBZyueNSg3LGp3gERyxQxhZQauPJtMyXQ86IuKi3wV8UatBmlSGE3djQ9ALnEm
0Iy1dbJidOIsC+Trl9Sp7PXwKGTj5NefvqfSHYuNOZAAEwInbUcn/e5M/RMsXgQ2dmdsw7I65lqU
xwoOMQKm+Qftb3Ms404i4qaMs7PDrOEbPdwQRAc58C1DsOxh3b/mDLSvdUnOn9NcfNnOh9gYB8g3
3qtMZnQWjI5v4HYXRQLmvlN5sXPj7G2263pvdl2OkIsLYSSOYedmo94wEHTWXYvkRmZOf7asgQwH
2KQx0Ri7BE4TZ0h5JadTHHuSvg4jDj4G99nFbuS0Tr2XynCbHTNNKuH2FnS2cY9oWXejv6yQeJEn
odXzgF7k3olfqWS0IkhVLi2kgXm1CmynI+tv9s4F8TN//dExcVwrH5OgiMADh1NkkvCUfjErLLZl
GnB7x1G6chwu0rbnN5qlFrIPuNQq0kdfNQ7tvz1hOY0f04Jc7cC8O6c5VD3+hM6/dAaEtAoXRDxl
nGGP8NwxjL+lnuw2k+gIZs3wn/WuCM6BFaQ44Yrqe076vFRD+ja04su08pUp2+iZqec19DKPTZTO
P/y4uxP+nb+D4d/WKZspC1/8ZmQLChp4YFtKTsdTaT4CPRpjPmqHnRnP1WsbTsx/cfTc/HxKD9Jo
vwqWgzgzvsc2zFWNrTEruplIIYsrDZh6BNjli3L2MTJ6MixZnEezH1eKfijNjG05NL8jQiU3GDnO
Vm6iZMOzvy/OIDu4GIXjMnQ03N13ZmIBl0xanux2+lA6Q+IbOze8zc2e/2p2zK00P2JcfQMmtySQ
qbqSqIcRroPJE3p6uJPXS2fUGeWvAV54VXdfWVkClyg6cxHWbnyEOAgvOxXddiycC4uq7jxCLt+M
U0yeCtvakzfAaedCXBTWlO9R2R4GOxRwrtLqNPkuBL4Kk1wwsH1zIX20gX5M+d2j8fijnilBpsKF
6eGSbWyP8cXJc2/rqgAibNHUh8l1n8ICFQyqH2ujCoCNqRFSzZXc0Cr7WTGOPvEg8c740mP+X+Tb
riiQFqHvRU57g4yRvRKUvWLnTiIX0uHvLjZFAnfEljaOnUPqJ0QBqx7US3KtARet9Oi6e9TI1BUS
MRKyEHGy5KXvGfh1Ymoharq/KbCP/gQQkwy6YtP8yMy2O0Kkm46dUVtrB0Hjoo4nktPMce8kGNLn
FFsNR8ciaXqODnirG7a8G2UN8r2ZM9KOguEyKlbEBbJbmZf6xxQxJCYse9LyA7s/KoDO6I8kTkDk
DpFHw/OXxEfGHSon4zp7A/8czB1zNRSDnj2lT1wW4SoiAryWdXdqmVYQxALTiYUeihs3QMveOWvB
qHar8slCjERi9YKQ5GEzR0CCcJ/CDEkwN0VGkGxp4gXRJf4m7cpw6wwVzvDCEafGaa9TsZ7bHptq
RqpNDrN94dVosqu+nvaDBEwZ2eC+kKlDyVjkCQov9otfCIAJMDWjpaFVC2kDulXZv0PL3aYjc0BS
/szl7Bu/JqcBA9Pzb4jwoFBOtJNemprWMKpwHQeKWBV8V20Xbb3EJ8W6uhsTPNpcZU9oek8K8AMP
N+HYCOSXkYEBWtSnMWritWPwmYczQVwBtRqshSXjYIZ42giXcLW1HAc2GNit5ualhVxBosv0TdWs
idJGSfjQ+7h2GehFSCmsxgGOPH6nWMNiPxb+EtX+CsjtyxCNW8uKse90R6qtZlMq8zJZTo+Kevhg
EvJDCsK4ASh+sVVbmAFZuH0//56IA9WhFCvgfi4O6YQAyxjIeS9JKDCcK3uNn1WECI8+Laj7YddD
MZoU+ZZm+DZjRFEeaGXUjNaCU4l190g0UYZROI6KJeMNgrzSX3WPUc7zsbQwV9qQ4MCZG8enOBOv
BPrRD6aEZ3kuL+9Diy6RS4Sk4Onk7NqoFbrHIxMCTkuC8jCZebR4ppX0vAzQcQL6JNDGRtOFLpLQ
YMba2/NxqJ132qVu6UbaXgkvPEhuhsUEvnpJAmm4RDn+u59jWp/MrNdD9aPSxGM6KcKVjg8xpHNj
1KNRt5fTpmSkzJcd0ti4DV7/MrrqXnjqMI4+efNk2ciSmw8ukg8TdPDr8jkj2iGxCXmYfHPJM/jk
VujOZ/CPyyyQL10x35igkzRUojSLofXr4BO229PcBtsywJoctAReJI8AEhdtaGY6R3CxIAL69IAz
MyZrk4lCwbux6YoITFxvRBsLztWqHEr7HvjMaAabIMk4TR+IWPs1G+0VruX+VeFMs+zAW6N/Ntae
IuoDRceGb/rdreSwHuxKbIgKTgjujXJ22NCsiTMNvEye2tDqAH+0h5QMC6uorkk/jtBmEJPLnP0/
k5GdIjkIwkW9KtwaMzOh5StAWrA+3OH7w6y19ULJHoXoasYBTWeS6mNuSSywV3D5uouvBxhERrK1
Rwt0Wm219xzdpt81PyvHq+/oqrEf4NJeVXTasJPyTS8AFNPvzIB8YnrxhEj41KY+gMFxGVyS46GC
Zp0sXzvnNk5lvk2xw7Csh/6vLcE7W0IkK63sB6r1D9L6+o0vx+al0+/FyM6Jk3G8wA9tF32dzQgY
mdpHxj6kmfqc3YZeixC5Q2y5n0aXqTPBLluiN6gjHTHcjEyRWdpY72CI9HZqoV4YxG6UWBWOaGTm
RTiULWVJjK9d5djUkgch1bBquA/S2SJ/btfK4bEF3XexwaygMdftwW1HvYiJOgtV+xRFpfHEgwHg
VpS9eCeUje3BcAEhQc7aiG1zJCwKZ2JC1VpWW2VU36PCQRdN7OrCyoReJ3YLMShIzkj0U6xJk8Z6
3l3IO4mujI9Y9lA0HdrMWFIqTxflBCv24DXeIxywBCQeTX7lR8RDgZfrQ6tHMkVTxM1m0DrLwOqj
Va9bwQbSJSJHlG/WGIy30QTISQrPTdMncqUCoGhKd5HDh8V2M9YPM/24MAkRfJO+byyM4AkBpwGD
7JdqS3kMGOWdDKvp955dgIaIo2NmmC+i08leEoC2ySSCLiwf66gx6+tgk+9AROcdGUDPk0/gQSK3
0PRJBWK/tMkRnS3dYSqffRjqCSWqGaXjy+TgUzMwvKwQRy1tERjfPPjRjHj9E5KxizNAwDTRCPGO
dXCaSrbImSWOgUHyGizFQ+FC7wPE0SzrAE0EYUBqRYQXiqzJqw905PUB+LnDAWnV6Mo7mO7EDvF+
CpLANCGQc613mRbMEXPwS4N8cyYeL9BAzT1I/hTAZME56vOY4D5m6TWfy8rVQb8EIXmfDJwzEIr1
dowOpqPIOhn4qfORuaTHKSEH91aob32WlwfvEYNmttYxNfXPIRMoiRIUsUKxBDda+nH88Js5iNoX
z/ONDTy2ZOl045s7t+VeFUVxy0u4o/Dsqw1hIlC8IvPUziccYavBFdO1Myh4ghDRVTgSXFSJvU7k
cGO5OW3cpguWboUIbZ7VfWx3qovLq1WazAuKrxrp9HVkrLAMXmmXrAuhOYe2StzzFFCJQ45HmBPA
2zGRAOBJxRZtkO6KsfW5rnpjM011urMJZllPTidOkJfjI4DiDKeZsYkdnipC1IpVVtPMxQW9Voj8
b4kt55vFghsumePtBva2iyjgDRpdorfZIxSVvvYCY5ZINjFi52EKt2EIOCP7bTTEuVYzgmfX7feS
lOblmDu/hf17Jgvu1I/JdG108SsI3w0jeW19PgwnnCawHKNLLrX11kvvBaaauY35fO7+WRsFAQSV
S2nuzNuomwGGiuS5FcMbBtVkyfof50XssVF2210ps2MZtCPOmi0f5DLIEvlEdMZXrJwfys7C1RS5
H6XF6RuF2bRDW71zyM5bY3M9hR6B5HEQs2PN+8s0IZbJApRgmop1h0exXQ+zY1+sVk/gSPGomdXw
pNJZIx75mN/Id41vsp3UqndyApBiGFVgJgklM85e2Hk3TPWMiPk9rnjN+XEz6DFZgltkyM6+7g+k
jsEDbsNkA3bAx15H1Gepvdd8KK2nyo+3uLSzdd95FKNkg+zHETlEKNWnQfd/VS3lpT36JCA/Eo2x
BxKnHqEGtNftoKyT2VRyPTTFJQzS5JRWpEHUj2cSI+++bggAIo/0M4KYsi9kNR3iHof6CIrKjC3v
hJxi4YxC7HI6snUKzG6r7c7c2HZ0boP4UKKzO/ams1VdmKzLwq1uTT5vxYgz0sHrlxEdss2I70mh
ZF1IVcgXXOHplo0fbi/2xT1BC6kDjpOjRi2TofKuo9PLpaVBD5duKS5FI46xyusd/BeQkHXMU58E
CQ5rNz0avfugNDfZrpDiUtlldUgJ09n1o+uQ9sFJEpDNjomMhrnnhKUvRGCyJIzKeszrkf2bXYow
sOPMf4TUexZ5XT1A8VyG3a3MyNWxWhj9eJOK8oHKCtW74+bzgdtuCbWqS8jmMa3hEyCBXramn+6M
qXjj/xayvIESwSjbW47Id+GgYLpGPhkP1OT5prFnggQanZ7GTMl9AAKIbX6+jTtw9H5k589DwFFv
mSnc1yKMz1JXzq6S7Zc5znSpNBvK6deOP5hH5UYVUqhw23uee+hVfgrLBvcHGuyl14q94uctdHmS
DvZV9BTEyeThNpsY4sgpIXyLDJ4wsPZ9lJ3K7ofn62d4hCeDD27RSfcrwTnKNGZ4muksZ0zZhBbF
7GeQO+V+rRZuv2MgDSexj26pj0pBKPkNEi5th60uyiJVBiPoM5Nz99ZhI9I05xUJJ8WElDE0WBax
fdkgVTkjNDc2QhaPvNtDlfYNlkUkjm3/oSEmLBwLyUP/HGTOQVG/px5HC96yj8mElliGwS+RomdK
Mp9xAFAb3av9SJG9H9Lg2JJCJzLD23fkaeEudhdDAaktivOlY05fUoNwJqsb5mTCNEInTIcUBKrG
tMgyVnm8yIboElFdrmYbiFEeKcR1xnckLnopo/E1jqetoeZozTJGdLhGGVE8+xku9qi2f+ixfIK7
3s/leyWtbtWAw+z7/ps57ZjvmY8cbvqjVBxBRP1uxLAJ4sRaNUQvr6giz9IIs62fW79F2F6dsVxI
jYCw7wJvx/Djt2tl89bE4rnIWGOt3aBKj4jBthjpgz3+ozMCcL3zM+NH0Y7+pReuf0G5pFdlriI0
UaBNk6mZVo8zAfeUE9FhcNh0ndueHQQpzAnTjzxlwycgkGAcx4ljp3Nz8Irlw2x7UITo4A+9SAyX
59gxrk3gEfIWo9FR4E9XEgnLpcFouLfS+III5cHaxi9zTDowC3J2+qNLeAFGERq1AZYG/Wb1pQzS
/0TiD1ej8u21+LBcVl887Sc5jM9VU2h4blClYo1z2Roogco25R328eAkrQ1GLe7bZYnbYJOJUd7c
6RgEors+3EQdcZXM2eBOIn1p11ky2TDQvHZlNwUnYRfdmY5+Wkman1rfSAnhw/mCBS+l7ye9uObV
IDHZe2Guf6PGPcL06z9GHUAYRmG95HJiCxQV4X0OEzKl3bJ94SIBzUdsk5agPDAcUw6N/crrSGft
Ij7+mPqL5LVN2djue9CGd7MW99CkFW9jv97VCm+WzK1t78sPVDnjmV5gYSpOQEzB2B+Aby2SBG1i
veHnI98CQDw+43GG4qVYmguO2Yn+hwIQbH/dEqPWE9m06A7Isz4aFpPL3sDThCSRqwjW3EL4zPXM
0kFg0/4IovLm172LqpGXaP6lRy5a1LLeMu3iN9mEP3vHHVbatz4ShzFugI6WBYtHhmJ6zJFVrjWO
+R2/D8KKXLDHTgfOMJ/sAJeheM/8btlqIt2d3rlXhGKh/ozznbauDgkcl7pp50XeIXuHDM3N0Dxy
kVlSDc1SBSnSJnRYPVDLTZ0XTxkwiWuEKX41q2VhDPZKW+oJiTu6BsfBsqab6mgpfexr6nsdVnuK
Z5DPbR2s+zB9qbBtEFPVxQj0fphKcH1TedZZH710DTOePIEZOET21Z1c4wZhcYfvNty6+K4XmEZT
uiI8va1cDrkN+K/oQfKF87bS6qivU92pt8gzuBPA02wQyRO1iJv6Q2CVci3rJGvjk1cvX6N4R8lZ
Ce8CMID0AVa37Rxfw3Cfcy5tCWVZJ1bTUMIhpqxRgBPtptD8074C0JDbiMghjA0gDKbgnCfRYgzy
4dQjqV84MB52PN4cqlSBuE1xGLa4bzdD59kcIxoinaN+W4zdNm2bfievRe+xul80sGqGatrbFfPF
rd1LHdQT1M7EYBful+A/GtQJBJSTCjVNqwnq51S0l6yc7YXjue8tyuCFspM3qveEICUB2jLG+Gr8
dAmQXrc2c0GLzzWgDo7MVQ4LZYsfosSNDZrZGJKD8xAvJ92tII6UuHrJnIftu1sCv01aKKkk55DP
kAHGpYZLp/qYomHfBoX5KJw3vlN+G0UlyLkgvq8YNFzmvn8Oe+SXlfmU96QCMrIDqO3ExJVUellG
LhPEmv17q/ZZ1zssEt11M8BsITcB2p+LukEGDLPD6mWamMowqXjlToByJyO8SKFzB7h0Qp3PZNor
K8b4ODK7jhcnZ/BETz4VoHf9rP1R+7F1FA44Frbb+GBhTnRVsYs39jDla5M3sC57tavxBUQk0bKT
6LZTDY2x4RnJA+MwiZTjptXD5szBNq552zT3HgeBl7qHIJG/lRtWCxGgk4mJvsFxgp5GRaJmUdC/
0R+Jje7tL7sgb40F5a9sqqGnTgdFxOeitPH8tnODqT+DpSjDiOSQ8ZZWo0OwgdbLvsQC281krreK
U9djcIUaWwLKWEvGdCg/vtus3zHh/0LsuJvm8rW2JShF1lFZVx6jHmAlt0Gvg51roAWZStT/HTLN
haqcZJGNLWMFErKzFFHIcEKZ0SyCwfisPXJmQmIpYccibRcplHpfrpQId9Gsm11EXbWYzQWmwwIE
fvqzllT55C/MHahLmRD9YzvhTjrJNmYVdA9DY+kI9vlWdHO9TQrw4cQW5OYSM3oyKWV4JIrfVTTn
RDkyp+A+eTfG+KAyPvqq3nRQbq/WYNR4peQZ9Dg4HhHBK/RiQlJ6c9c/EPGF5EmocZ0CJ+fXKXp5
qtwyWrph2h4MgGIB4ybGr1VP6xBR36GnEuo+ZP20L/0fIwifBYePq9l4GRHJAskwQXZC6o340jzW
YXOhi1sVjLyaWyAal0hjH4yx65zRcTK6t2tqLgBUY06+SOngoCG8ssYEsIz5BW+8eiBrhGg0mHBn
UDDvaDz1ithFa5tbaoE5EGxVIF7zIGyJg0B/nRrVDsLJm1+mH21R/pZEaG+ETei6wy4RvjJC2mFf
JPNPtk810wtRrKzAvYWF8G/4dJr292Me8BKR8zj4kTxF0EDE3K4TBCfHuA+eS5jUl1oC70cPwSVh
dpDxe2bc6HEhHbne1nLmnMaKGFWhqnxlZelHZSFXHll2bcNmfs+lyg5hX9wbKkKoi9kCroW3542/
Y6voz7rv1hJB3A2/Q7qBjV2ufbQoS9mMyYk27FDNmc8YT88cs9g0KjtuXhObJVax8nAnvw5l4x+4
9OtVAGoHYsGsISuzZWvF/Pju1Tbz6SNbwuQgy7sYqZUzrWtYSpSpPT6vGoawzO+QIO1j5fZnEXnT
shaDWBUYNrBBkzNh+UYEIXO6MfTwt64hEmwp8ZHh/Pytag1OsxTkuRiDjdX69ZvwVQ67Xbi7qAT0
jI1o7Y4MlLWd1PtMNfORxwhQz2MP2CT5qhut4ZpZU3kGxjUvRixQ0C97INZF/lXk+KSNRuHDT9vP
1qP3zRp7O42Ofct06F6tun6aPWLe88R1KV1aSeyqSnZ+K75Nxjm3mvBHCjoqRONkW2n1MtbWsm3d
d1WXB0Hxw/w94az3s+TIG2HgbydMgRN0o0ci8BJ02cQ6xjtiefpFjb1tx9qHLeFjkVFLgMyeNheT
QwTLAxMvKn57HrkOcfpdBOY5YNKR0JptIEM0u0zBQaKu6UwCnycEN9jXgxVrU6icXbPvO2kd/vyj
Kb23GbLZzomc6FpKdgFcIPEGhlt8tWiNcb4d7NgIEAM19poq69B5oGOSKC6fbC9cp2NVr8skRCc6
QDp2NB9BK1hxJY9jekoQn+dhRUpUVP3Ok0DfRN9WmwF3GNLzWO9lGshd6LFRZcuzHWbTupJAee81
uyNG4dkuSizwooz1eBspGVrZ2zRE4knPRbuPic4DoDAvADQXW+mlAbiFVp6KKnhDTRB9TSNtNVPd
RdCZ1b5mVn8rNRKsuRsPHNUEOWKn2mYzVP+4JAkAFcwZTVeE5S5fj15UnTgDIKulzbikXohPkfOk
TTJ+zFZ9me2I4C/FOacCM1v6oZrPNrFk5dwxay86WLbGItVpBC7aZAKtBI4TegN7+F/UnceO5Eia
dZ+IDaM049bpdBkuQmSoDREZUUmtNZ9+DrMHg/n/xQCznF4kutBdVRHupNkn7j33ac66fdWzBMNI
Rg5bFWg7G73+xcWMiKmnfVxg8Zw6o/rNKWqeocA8NCEwfX1k/J2WE+Pzwvxl5bF4bJg7IJzd53ie
z62WCWTj5CA4jqYeojjtnx2LWz9obq5yaK/RdHlAVqfL3z+gW5FemoTeoJm49w0x3gpkRKYj+sto
pIDsOKhDsolOcOj4CPrJBq9Ku17K6b0GAH0AnUOtZLVcmfFWIna8kLV0inFzbBE70dSYLMzW0W5n
xe4e2vbVrXLBo8ZrUonS2lr43E6TxtSWF5uAzkhDsQ+oHJ/Hi9PYJ4vWgr5WvxnROFyaEmZOi4J3
brrnvKvmrbIS129c4x7HAOqdhuk+QmEBOHw23hFHeASGY3wchzeZmDFyRJ0puZZY54TcPpSQE1Fb
mYrw7GfqQMqm4Zk8mWfE1vBtIutrdpejVhmfJlsf+O/xdxqYa6vNEEPjUTTczJPhsguN4kr8q4TL
wzs3SPlhYrNRPYYP5kfvXVxvyUX2XUve4nwgKm9g9lJy+AwTLh+6HQxm7RcNL+zpR1LV38L4ULIt
3+gWIHbK8MUj9wXIEyQVQNX4Es3XuYUME6arAXcEvD9oPftRPX0Ik/IOY4qrdeICKZzRDyv2ekNE
7vGU7OOs458ujpJ6LKxJA7KindRTanvXYanTp6e6X2V4BTbAGonDdkncHnr4H3w6BjlRNqQ11pQG
wT9EERBzibmTTyP+YRScdNaLNVSv8H4QVEfdjyyCZ4tx7h6MwzuyQkUOfOrBKHX2nf5FqiiQRnpJ
UPOCWFs2tzjSfNXaP1DUtkiAN7IS7/U0/jbIOQrIA/GRk1Wb6bdyfkmSCnYD0BhIgogKZsqNEJVx
3mqbLF4wgi7VRz0GHjsx7NNlsRGYRJHT0snXgPdi/Lak0zK2s+VWoiVZ57GHzu4eZsTD+cgDsKZF
1hKSGx8p9/w267hsCC4Z83HypQTAVBFooofiwtiaDPkSlgUXa3ZJE/GrNDTPYggz1FEAdanTNnFy
l4gToQSZgGNICWu7Ne1H799Yc8RYbcTTAtpKpEm3oZ066Xb1pvJx2fdhbq2Ud6biEEj02ZaMS/sj
ocL32KwQcbfZK9oP8qyiF/Zdzzj0Hq2aqXzY9sRLz89GqNBFdgw/k1j/1Fv5MuK8w4S80FLUwLqq
aE2hWCwB8nDXa2gzwhwLPo1iB7jNazu6u9VDsxkNwmM4XfAhUuUt9RJ7y9ChqtTWyrFi+Snc/Jr3
nFoCU5tRUHqBCH9pze8s6Tt/Tjs2gJziYav/ShDMKztyd91g/w4w+GwS07a9vjFQyiNaVnOog5qs
wn1nsX2n5/Q6Qcxj0iRoZN2M3a6dYcIEdxA6k9gESt6RfPJZ6cSKZJOzm2ueId1CB+4arwmE+K0V
sss3csH3bjbzLray32TF0E/xJG1ceFG+YZonXjZ3l4Rk5PEb8Hu61lcsztHaNdc4h9N0YQ7NAroC
tqNID2V48y7CPiCZgMF+pJcbCy6Jn04hg7Ox/5TWzYronaJkAmHHcsnTijreh/0c++4UlfSV1btE
LeaNQBNQu/ypWm3H5KXg3y1NkDDpXYlwhAdrbYbM+dZy/dpGSKXMVNz63rmk9i4dvqo2/4Ug7Q2D
n/PAQ6PN36R3sBt3WlJ+7fS3ZUxESzf9HvrObcmW8KCc/Lq4dAPOW1AjEwsrvrIobN/jmfUPdvLd
FATg9exi7wJCm3P7WqDW8upw0raiTs+2E9lbq2LI2bsl8ots2lYZR5kYXjq99OTTktNQ1urUzwP5
CgUVYMjNQc48YowH4h2fZ4JnCLtayL3HAlEpW+2ork9Z7CoK/ybcAY4HoA8DvV2q/SDSbodMQXij
rMgbgdtdor6JFoD9elP+kwykNC7jtStH1ssGj68NaHE7DcaysccRRRShcXlkdKe6RtpD8wNMt3EQ
VaklPlr1YxZYrNigH6yrQC9bw0MyJEK+sdCNDASknpPI1LexRRQg6YkxKAVEfQgGrLcImd9oeDki
zGf0XJcFcN4hhNrsRSTZ7d0a+r8+vtZOGrPT6dSlZUc6YVeg3ILAkAU6uL76j7A7HuDQ7VmTrn+I
NjL+/d/MYavhPWW0U9i3oBsIUZuJIKyovnRSSbcu3oQLxsKnnp/xADUVSW9mPk/MYe5WnADEa1lB
sW+q3SS6pKy39pngbm9L03iomJ4Oi6E/TSOipGbJR68vKbsGByCAEZEqFju/DYkGAfXFRfAReuNY
0pKZTEgiv9KNR/o0v7IgZ2mBdU3q5TGW44Ns4MnGqiB2uHcQzBM6tMy4WThLt0a5Kg9drp+larzc
MB/IdL0tdEfgm4fmIQtYUue5vJuBOftFEtgP9r4H74duypegF/dyZOw+NAu+EJhFh2Ju8MjYZ7vi
KGvlV0rxd2odoMRFgSwQ6914C+AhTTA634C6oenowyO56t+5XlykCNkiuJg6iI87sBZKYb3C4FYz
T3sdKw4/cjHvS8Ril635oWmt5ki0gi+LPGZXgV+FMSmXd1mQOD2JE2mZwxVuBACUuoYdjJ1yr0gT
ICDePLmD6V5N0a/PqRh4Qc9ztEwoBRIwlEYoiCwx1VnDjbKZCBzcTtYkPcMA9W/pBZNARJBziKO9
nTRAD7M9+rYyFgil5b4QSXpU3HW4kMkDcer4wXWZjPFGBweE31+OQXQwasEbXqw14F6/NNIUu8HW
94NqGFRjqWbHgWSp0OWxcVxq40TbaWnbH4jZMk48Zc0pHLiToJmkIaMXe7ibbFBuWVoJr2VysGUM
bIBk5EcM7SL0IjM20X3LJ6dtq2vFdGS7SPkw81v/ipkDmaZo94aQLn4gcqHtHAGMoLyL38Iidq8O
7zAnvZP5dWCwzEMUVBGfdB9M/aMoWn3Hso/oyG7G5Rayqw7oGzrwTRunGNmeS/2sw6uKYGZvS8tV
19RYyMcK661dFVDdJmWemql6XtDXjMqVu9yCKUMltVAjxrshDorb7MDWCgdNP6pylGe4eqiDgkcy
jdRz2ck3lU3VyXAKLBBV+1IKoZ8Jxniz5p5TA4Wj3+tEhDdBF1+jnOVZGFX9rqe6PNcTvqjFcQ+T
6X4LW5i/cne5udhtf8cty8JEbJU0Lc+YEuvSoUUhBXCEIzdWoV+GxcfMTQaBpXSZii92/s7C+T01
CV0SJLBGxQw+ug+4jCe2PdQ/fyRhUxss/vfOLDhh4/7ehjYzJDmKPfILuFgFqxWrqU95qcutOUXp
UYBl5hsDbmsVatMurObTKX+luIE5E3U9AadkLQI2Fk/ExOQMn2SvAc4a2OqXigEhOTcPVjLPe1M/
DdkaO6jNpxS0rc+yez5YtFhZG97jNkZ5ZWIv14bDQpLkWFAf4tDd4sQHLnoPYVk8NFbckSMzXEp3
eB3B+3mjsR3KlMMti/9w+IjN0GZfIF/F2cAwXsG1WDoECahIawZVqpqnHciZJrG/m3ZSsAsOahSv
5ERvYbBYhwogPf6F/IzorPjwWytM3nh1nU32ldl9+qnGejdV/BazMYL8SKTlkxCEvWkmxWmMq+Cu
CfZ2jcFpWui6deh4ffvAjKhA+vFIBfES2kaKbKXH/RLk9kNCYgotVtYS8hFC1CRa6CnN3vX4VWPk
GbFbeTJE8xuElPTmxXR49C0SJtTgTw6AXwqIBECQhYzaqZl95C2MIpiDu2m9tYz1IYw66sSESSFN
VFE99L2kb8eDtJ0QmXkmIqB0dI2rjWbejPr51IT4SAcSkrpy1o9IkuKuDk922Y+PhV3dRZpGZzZi
WtrfwqWPnmxAamht85BhrkLxF7OXWKzruvG6/v1vquEgoEclC5qtim7hWmcx9onYMt6bM2OPrrlI
pMX5or7rORmeVWU+K71/zs2KEIPe+miXOj81gYq9oKm7faBlD+EYXLs287EEOIgN5HBDQUmrOxX9
vTN+R1WnXoJUkj6Ino8dLYPolgjhW5EZ0o8mut8wh50kSRNjZVTdmdDQJaCo2DYwm71OBt0tj7Rf
7Nht0Lt5cxgJYllKLd24cbrq86YHYnm29prqHujUO+TvYV0TzyCiml1gzNchDxukosAUQU6kLK7i
4mIZ8p1cLHEkUPMtGot6D5kTyn6hvuJVfeM29VuIs+ss++ZPMM31vomy7GpGSJysIiixAhIvTKCi
PI1umu3z0ICVZNfXck4aME5q3w6wDURf7fTRIFxACH+0Dd+t8+aug3k6weF4Tdyyu8M6oMGdl/iA
EZAnIv1lMobZ5DN9ilprOkyyvMlJTA9Q19FOjzu4/gQwGE7zbRNkN4pCY4gcfYICpekI2RdSpqua
tNMwVu/tbBFfTfEPKelXWqWsgIANszYCsOemLFXobI0oPec5owF4LRhP3XLLahNMib08d9Qz3tDY
zCsaiZlXHacIZz7UAq9K9Z5ZomSszqEHxzXITAG5kJ8+HoAP263Pc6WlnLbgVp6GxIu+9IlFGptg
IKXXPC0TAhiiBWzTgq4LhZDQzObAuX6Y2vgdxftyHLv9lNjxW2syS00h33qMeeDZR8HwzpHjqXrh
O3AW/aC3zzRa6Yua2ofeBKQLmcI+IttFCdN2X1grxT3BSdFrdneADIemPIsGENftMwuZ5MlS05kD
oD0GqYXJWgnxvlQ1kT4qYxk06n9KURSnNDDeNUQHCkAbiUZhIlaemUghv3LfNVPtl8r41kLaebOe
xxfq13gXA1E2kWEBCpec+5I20k7nO6tzVPn6ovy6w94xm9NHWJR3USKKtYWMfbNJ5Skmm2+E2IOs
ht1dPJS+IUoy1wi8DPioAIUiO0w01WxzxYldgynfOUaujqQ2oADuTfhYcX/gpuW1rXSvmk39zn4b
h/ok1yzXtHmIa57UMMnDTUrJD0rpPGBC9Cr5nZGHBJB8ri+MFXhmKPU20KEQCOXWK1TdK77S4MRA
gcOfXJSTjhMBTCOGyhzsFgfZHbKkvGSIUVdlVFGlD3EHvqKrGgy6uXPiJvwerfSYw/zadZXa1eTJ
+6p77/MOfHarqFuz+WiMpKLNcDpZTWISdeeFhWCr8NJNHwjpOBJSzUOWUx0nVb21roZsoN+7Qvs0
lu5zqOqWYg0XSxjK3IvNH4uM45PLPj7z+IXZca8qltSYH/sI60CcvEZ5fq2Hi56xRGXPl2wCZIg8
8wXLoyZqHiudziRznGKLeuqRk2k8AgvaNN0XSKh+Y2jw2Kc8hAGEeNvuETNOIfLakbrBS6Fuj5C7
ngD6KEN0LzZZFxhnreHMc9m9wFlZU1mMeqcX59Fyeyg42qdtshgxU9mcBE4Lt0dR1To0Hm6/LqAq
D9x6esic8lwOOCCLZDsydCeLbcK5HANB4qRF5mjAVOenJhgyoXdLs8/Udnh9R2AAwwip0LlbKO9W
H6HbN14gumNDbW0UUBDtV9uaXuppQFPdM2RNqCDItccafWVt+9IEGQKL4SfNCIvPCUyLQ4GvR5kX
Roj86wLtM4678xSIW9pgR4A6Jg4kykhvMbKXsWfBx94+95elhk9aKefWFNUuYmnlCwSdjMiQpq/b
uEMdoIEB6Y2uUOXY1nSwpU1kDkdi4uN3Tdr7sbiIoHKQZAtAsrOB5QWm0mR2yDIZHrvhLgUPuYEi
6ct+jH5hgann+D7JYSdrPGBZ+Yi7Fam8RvIwjpFnNXSnEvH0UbbjlvwPQj5VW28tscxbuueVGQX0
ylLVU221zOXCKPxttHjoEsvaR4SE7Ze0xFJFG+7Zq3jWsJr+5qK3yqnip570wnQYTy28nqtEuMO+
AS2TMvXwOoGGK+daP0dYni/CRKbX0bMrY6a1mMSLOXJOcu3lh8Eic1Wvx83Y95rfONEB6ScwQJGJ
k0PCEEZbdFRGuW0dM/hQHTDcfFubk40IRitfzKHaLtoMZsBNO0gyentZ+qa9FC4Ll3TWfyMxotRs
B83vzeHDJetwU0tYsEqvPoPWbbcEyJHMitwVM8pIIEtBFHI+wMI2Z+IzUXiWTv4V9jnz52r8QP/E
RL0qcb8jCd6wxPyIUW49uDXgqcIC22WE4ePfP/j++bFS+8flP15rpf2O8+hYJY1zLdyHHCeeP5Ha
DcC7Wohto9xD6eXTNMxvyVJ+cA3sMMNPr7Ztn1yqsvOYRbSCwjqJoHyuDLQg0aTfAlaIKcLWK5p4
Y4OB0by4BgNytYysj0MXVdmYrMka+U1jBLHjbj7M3bCOGaA3LFFsbzUL5I1R2yVVhKF825c2WZEW
sQcEp2PNQAKpM3xFJ7moZoIKGr64vbC2LGW1Z4Pg3609Dc1+xN1wlxMPpl4GKP9tozzYK+YsWFf1
xlL7Y8oBgaTvQ4dciZIDgk9dEkIdu6V8mAAQPUwdk7sUcvpGG7v+wVlwAg0T0F13PEWY9qQau1uW
mT/g4J1LJvQcc3hWbDUyieCIJwzwNcMr+/Qjrxss2/TdjrnkdyNjO5MPXe9T/dzmN3B6Rzxn8ksH
rLqxKqCLFG5HZ7LjpxySgC2Ae0wgFOckOGaQTDeDkYcPRQshVNqrm0PLJGcI0wE3WAV3cDx9SILT
GdIGYhTEmqyYl2tHJMBpMuNncpurPfz/fCecDNx0XLmbwSI8Vs/QipiNuW/ieFdiUj2GcCXXE1iP
9RdIaHJvrOGxqoigIWbRP+x57grc3DHTZbRrqoVYQ8D8BcEYfFSMVAeTy7hhCGVox4GxLVr9xHhA
UDRgSXsh80PybbRbe1WWtRUfoysdFDqyEQ/AWnV2jfZRx3l2//sH2roPyI8BR140gbwyMibJ/GVs
j86h1lLm6MlyIpYhusVje0MeNJ/p2RlRud/GUiGFMFuqLzGTwmmhFiqlB7HRepwqlsyL3h2zQX3n
faedmLm+dhJPKQ3azTJzCfRumFAlWYBEE/dzDDrjK+t/R1bt6wC+3zrcb6j5eX2IbSvfJ+Q1kWXO
n3qGdVEU1ja1I5bBFnUtwNmHtHUQhbtYMll0Q0eC5RFRskROPl0zVVun1ZW0NEl21UKz9ON8TWzM
uvgBTcIutfiqyY5dNgBT95WiIpJ2fJmpmqFdNFD+QOc4/d3uTaoWjPeF/CBqHmdg2F+iScAJXNCK
FjE9QXHsrAzMNCUj/jMA4xYY8PhWkL/J9CgD/aGZWzONur0WM9KyJODo2en2ONFyb0r/dJG+N4oZ
dmOuWr/iDCxRs5s01VVbJj579y+rloW35OJPNQ97bXyJxvCOJf+KZBEPzTBzN1VJeO8bS7uNWhhd
Jhsk9dgl9HohZL0e1I5tR9UNZputOZ+NsDQsiXDCBQLaXlWff6c0CL0GaN31HZXBfBhHRGANZxIJ
C/HDUL1pokWm6qpjUtrdR0BN2USc37wFhT8ONRa3CEdCmjzMzqQenUD7IOJjJg5H2NifFbe1bljo
/FrcMOnc70zG+RdG3S9m0IQnVnKUvpnNzNsM1BXSScYIa7tyGbirkl25xMUWESczUbb1K9dgm+MT
I+HdKi5h2SJvMvJjnWPw7ppmupP9jB/F4OAnBPJCfkfmdVkaHXVCyLBHEi4vgyI7VjUrqToVoZ9V
I2jUGoKdhuoVFdq9qhKONNk9V/lQe1odvC8BkrM6tIFBxsVqDPUHjUW9UeB/CdpXmcY/TZei2oys
E9EcTBMn/r8sbG3kLc5DCqLBT+M8wSBmkgZmtX7iVl/lGPwZzPG9b46arp7nCZ9IbM7PoYl4h27t
20a7K2FbQmtOq61I+d8Ld7iMLbE92XDW0VyHt06zTLZ+vMyjmpGGLM/lDdX+uHfhMK3qDG6CkDKs
N8VHWPErVlO/YZQybeD3T5vSmmo+F50fGU1ovGbz1oaGj8pNngHEVZ2ttt3g2hBaJoRJqwMwH5lU
Nm37OCa7oZ+eYrf5nfXOP3kyvoUSHUIUo6cnnBWGU7GhP5eKzDHhMB1Qhu4VBTCaWL/GFh/6oi8/
bUTGaZX9CZJmQuBUvgl0btBzrqIdHlwhdU6f+GkIltQH9TvuxwDPg4p5YUrT3QTGBgdFjRmFwtLC
NrVfPwMx8GuVckRN7ACCItqUUB4ANn4W/dErtvWKnUgzDuM5LNJ9piHzdLPgOi4xsUkdddJYJmoj
Z03iMtmIkL9dorzflvmYMp3qoOjMtZ+Q8yDjXvNMcrH9cpI/Y2rTX1TLSVsyiSA7dfy2cc6Flfxy
rbFggs1WSEFFOnV6fuwTk1G2VYutKWlKGxnmx9QAvaKn9XszeZVoa69LIN9NQVKDklvegUxzTK09
XRJVW87IVoEUlkJ+VdNzYpwnSCP0v9FAA5AiTEw1yi/KpxymXgR86tLqf6wCjy1qI7HV86becIbc
8jT8caw28MCrfnelRL+isIE6Od/RYDGId1HdjdH8LMLE5nEzn7umQKDMLWiUPTm8y0jQVuxwVBJO
VKqXvMleV5QLuzfegt6Jf0YdrKtuICRmVDLx/jBlZBrVMWTgfIzG5Mea4xdktNhfJuy2/URITVrf
2Mj9hi4ttm3d597MK8XcyZtb6xlFcH4Eo0nHWGSfeK2eFEm/h7T9YPoBCQVR8yZu0wl9XFJtYwFt
iLHqjniKmzHpz1GqiYMZTpFnYqVAjqu/AcjAAb3QUIVFe9cY6m6x52LuVXqyMUImMMrWbpEYrxUr
hq2kOvJnjfGywVLbpRPx+G6hnHOhToIUb70Aefg+4/f1SBlgfjNMbK8iuZfxIjcsAPd9FPJdpqj5
WK08MBj0K9eG/RuvAZlcHB7jLRZUkIusXypJvqe64CUr6pMaqXl5J2ENdd9aULzI9esrJ/LNp769
dc6fAOuHX08KNjs6x8heao/MB0hbAf/8qGFoFXCSWWmyq0z7sgSsK+Eb7/W2IIeyfgyntnqxRuey
ZIm3uLn8TNzjIIMPzXDEQ10zfEYd4O7HJrpouSPPkD03uVnLxzI/DXmZULRhC8zT5JZVIXY1QsGF
XnberMN6pjHCnFLtApPHwxaWOKCUg6/M/hY3REsoMor5JEK8T1EkUW3pEKTyntSXpgx9W0LY6iFP
FCluX2z3oDUCi3iwMP5hksYS50/vGPSnU73reoUkpHKeCtwFnmQgsrE6uSOFuPMtwdNRNYQVhey9
eE9ITMWFXVP2btg5IIFp9E3aO+1mGiuk6Ub8jnw38sqFPl+EzuM4yy3I5dRLp2odTsQbyAX80nGC
YrViTkBsBxZ63vDeRRQWtN05rNiWzK0SB93hk6a2pv3p2gfo0IdolifwztXWXLhnGRl6vSHsA+bE
xhNGDqXeyQPklYg5VjhdjhN1N6m2o27QXntoTj5rx3RPqq2+4yKsT07xFLMn2pHwiL5LJL/Yfa8i
Eaw9xZxMm1p3W39KYwuRo/M0uMUBeQ9jfMnNZ7oow+Cd4fD8iWzAeYJqb5yibz4KsSXziRMJvh0h
KxXuxYAJauWg/Fhfmibvf+twgobFc8l42ejJvMr2A8I/m+ixBrrvLbXOsQcvBbxXul/GfkLUbUKF
YOra6Y0fuWerj5xHwcOLYNvdwIZGcu5oMzVX3WxVl9jsvv0orz87pzfvlKu7ubRtKmEb3RW+4sqp
UHVjTd+rsoUar73gC2FDPcUP2WB8AMTFc0RRSoITMVO4veahPKIneYZbSKZswgszBzDMM74h3TXV
KRXWa590n1rV7PDqkErQ1F/EXf4CI2MeTd386m33PkFn89T6uv99nNfnuk5ZhUMMHXY9KXSRFc4b
dtutXzb7hFZqbW4Zd2JU87D6vlGCfpDN8N2I5GeZuNlz/J7b5Nfi9pd1kkkxBTRX9imL+4U71O75
Y5sutYtrsUXKyKyJ+jqjkuRTl8rDUxB6Uz0CWFVIuqLgPRhHi8lMaKNeFM/0oz3xXsUWKW/ouz1f
fjdpJ2ZTH1rB/WtFbO7caVJojJZiV6A4cIfuowym9ynCcQFr+x8QpRguTLYNYcWPXLN/24DwJ+q3
Bi1u3ao5mgkcDzZyCSgvRixJcCGgB1hUvT1whNCggrJjHuuuRsOfpTmrcryHcH6w3UFhu4/Yc8Gp
bboJVTHEK543/pYphxkjavHytyZgS5vRj9K6Ni7XCj01RZvNPyojF9iTHZ5cVBc6lF+y7lntZbyH
qaY9TTplLxBPryucac/wnkymBt3o4gS2r4TDtZDxaYUs5gBIYj3wh3+iZhL7trdCZBqE2663MvED
9WZuIGPMSDmWIthjOE08vTRfNFVe0ANRWto5tt9TUrHU+Xs7hvnAjNuh2GfIbfu60Xy2KuJ75XjI
KfQAcZzmKcFLhUAnjvOfOIi4BikVB8D6yHrFJ0SEvY7uwu1NTH6sQv5+GNCsf2hK/97LWtJIXvKt
CxjGD5XBYpsSrVQQMNgWHgHG76N0lSFPS+MB3ns3tPEiel09JSLb9vagXVKL82hpsfeuta7G8RGB
i040ziVojO/OxCXfRwa7Bzr06jA5+GMCJwScvXbkxtAFD12m3/7+FVIieAAUugpMi+NM7Y64DnuT
+GS6CWIUoHGrDjD+XJ+Cuk9BK/LvDOzxZQbJ++86b04N4t6X6sjIFlUmkFBplztVV3wpoB0BSfZP
6VLcxzL8QXUNbCUnBTdiogITiEuHlTS2eHjE4AuhgFjXDhPcphn101phJvPyvjSCZUJTnkeKyK0d
Mu2Ii2OtcH3HJq9EW4blrofxxs38Nztpi9yMxj8iDdjh47HWqg7vecRYKeUOIWR+I6R2S8vsR9M5
nLJhnYYClhw03GPYOXEByVqiveSM8/6WeKkQxy7g6DMRe5Odi07EBAc+Nuj1zCI/qUKAy0s9Sl90
dTgcYARsC1iUVq32QIftEMh6wPeZVvhNcNv7g8Wb2lmPyp2A+SAWpV/Vtq2ge+joCIombEFWdKDi
8h/LrqXn/nLC5T0E+L3JAw6qOXSfsLveItgjfV/OHj5BbzKos3tzLfsD9qqGhYlMviYgm1LFtMDF
p6i0Z7OmbtdsShc74rOxU3XWsUl2IzUuzKfIQ6fNGNF84u24diBdfAMzEjczYHWG+Sjuti3gCORW
iP0pCneiVOVWS0g3bV35VNuZtTa/Ewdj4t7tkomLQyhimn6Gen9i6fwOWBS1GzFOZmlHO6JKvXSY
ur+no7J5ELrmno7FBHSUVrMxPxpNRWy0NsM8MD1tKMg1lfxoIZZnyVsQUNT+fb8MDgYmHeccFhJL
LwoCIIHrK2FTN27cdPrVJujKLbWP8u4BLxvPidvzJXd8bgMphh7BY6uckJlEMxzyyPluUyrrZezu
gqBsnioe2qyKf/7esLXGp8DmHaqEvdbVUw0nZVi+ZWV5E2cookLKQyxyVmw9u/lAnQ5zfNUR0u4V
HIpwt34Y1IAQwApfDVyXRcu6eigRxMwW15niafCAM4KeaXME9NLXWGp53Lt8fgTZ+Oj2dk484GjL
FXfE2mk2KUABVyvQdusmRaZEa2HaBZcl9Kc0vpbkYW/GLv+TM2dF8Fmh4gTLvzFcnCAKAN2GHUZu
ze+kwJwDyyIulfK8kRKWKZujpaGQSvmfh8VqfFPFL0QqYVLo38FQPAQ9W+ixm/8p3OzaEGXCxJvl
YU4yeMLTRt8woDeluALV0vpWnu+0CBANYivAcYyR/RJSkmWVSAUdtgPQxBnM46ibh+XXRAj4JZYX
Mli+7E4wMS9YZaLMm15c+xoPttiNHIT+GEZf0uVpjHVwZjUGqoOdpj4P0Xex9LR4aUs7j8+smHmb
3NE+9132vFg8VsQQgufoEuffLWtKK8kcRqHPHtNrPS2/cshym6Xmcq6CGVcxzAmPuwJQSUr0CNYx
Mx0KZLjY6qZetFukH8YNKza3Jh0xL+tbbpcMdwm4oQSxh4MWDeIa1kDK0+VV2YZLvqxJudPTThNt
cOat+nf9IRWfO/pHmJR/GvPM6ZcivUX+n2wmm1/WrDIKCeOoaNwjp1mOE8xhD5g7isQ20raZaPhL
Idv9HPMljIF6RWMwcQHMz3az7n9nuVuWZNjV8kWM3KO5KvgM2w6O0QBvqjb/1CpMIVFwNsXGbwB9
vFzY+JieHeNY3yij6l8woLhPAQWWxcvz95JicMBX2s8FQ1fJopixlIUMoAGPJsfvVklxmErYntDv
/kHoRT5D0O+AjWxSs2cUFmsuI+xmi7xvzQGhZYrbkDVN2ZR7LMG/qljTOUcMwycQoPdiqaYjbFGe
uapC96lb+nNqsZNAIHrHI1bSg9YsXbmXmj5Xe2DM/bk356No3eYWElOwRaW1n5omvshg5rQ3uPSl
tCxQxfgByNyBNjdyzWcddbnG877rGkY9o92wEgcIf5ygtW6wU+o+6970SvB6GRAP8b/Hbv5fgsDj
QDek9T9y4NEAFD9x+NVE/x2qqf/X3/lfBHilBBF0ErSmAPROyNt/ZtA5/5I6O1PhKNN2zf8OgBf/
kq4uYG5ayiSkzoLF+Z9YTVP8y1Fk0inHhLbJFsv532A1zf8/Hl3A7GQcZrv8FMJCWPr/QjVplmQu
cnz8ugOjbUhtqGRhTYgRAAc6oggirIPebBSpflIL/nEhFGVFJsd7p4nf7FvR2U5GcgZK/hjp1dWo
xv469mjQIZvEu84gPQcPeerHehw92lJANW9HPPLsaPHiP/8He2eyXDeSbdlfScs5VI7GHYDZyxzc
vmHfSpzASIlE3zr6r38LUkSmQvUyLNNqVGU1iDBjMESKvLjA8X32XhuInrmnELPeSUxce07Suz6n
6yGgiOSaoO8T3FHCq2m359iutv/5RflvlBf8Sxbs/7UVB9+vUZtiwz9hxr7z2Mlepz8QY39c3Msf
/HFx+9YnVwrLVnBhv9cY8JkfF7fnf6K8gI5ELlV3KTjgM79DY9UnDiaQZn2Xq3gp1/3H1W1JeLJC
mj6cot+aD/7+X/yWw/fy5gcLVv/y8V+KLr9BE2713/7qOnyT6idmLGcswTtICl95vP/IN/1yebMS
8Cg3UIfR8h+aLE4w6PUmq1CcC2ONI9GiunVdt/VH1XfY1L02vJkqk/AeLtaANI3VQ/pzymaG4szy
18SRw1bN7EEHttEOthjSdRp7l3NvvzS2ALVD1AIS6kVMBdNFrqcHKtfkVT1j+QhYePDYZ3XFr3IE
2TV8YYGESpOF7slIKLb3KlJiadliO0+S/OjO/SZv8VikRXjnUA9y3XegHVXJmt+fSaCS1CxLguCd
HKFfNeW8DrCpNUZkPXh0oq99RzmUvhTqWQfFuujadhPpuML6Vd/7wooOrtYEx2kgWZNmBVMwEvYy
vFfSf+O1I0x5Y3qhugkLZu9ZRU9YR/Q55t24b9mlXIoZE/bJZogj3cowLhY7r8K5s3NTS1wJXAkk
50BOff+w5oEFN7Rgm7bYhttu3KpwDPGY9d0deVx6jiApdKPDZkP7N1Duv8betslK52vZRRUqbqlv
KFLcmw2GEbjWOVgx5uB8IECTjeLDKQG8dhxzPJFegKXbwj27gpaUHOsOQOpsO2+iUm8ymL9NzSUP
dXuF+ZH1SPpsRLjLcVV9JtJ012IRP7qR+BpPbIxdu0HSqq/qqgmPpMNh74zWwRSAVOrCo4tozNZz
+uy3d8GcbBIC+y5eZuyexiFrbblGJoZLOUbsItm5c/PT8ES95DrsSJ+j6cscI8ScxOqW/+kxbib6
CN3au5Jtx35LgxpyuBunSbK1eu2fJxUBIElSRJpQjlwxzNpYxSbsHX7IJjx0d4G++9wko/uURqQ8
HNrlC284sUZaDlDka4xm/HAXkCGELvzmjO7N8GwU6K6GEkdyhY9ewye8r5MNrHISUbNzl8ip9onj
VEZxDGzYprUtUHuq9gK8PsRkp9BHOiHaUG3D3pjJ+QbxevCb7FQWOExjwh5l089H+nLhQfqQwFqc
yb05noVkt9SDh2243JKk2yQpSszwalnLSQftzYCtyAkhto9yGkm+dHNwUwNZYveoPXJU5a7NpXsz
rts4z+8ajO1YgcyDFVvzyfnHv/75Ie6D9IhmRP+pC4p4Qqrjmccaoqrtio0yHVrWYELm7TBiBbD9
+485MpwvdRaKgzP63lbUt1bby9u+X7auEbyOYcT3HmthXdhFRp1RF1zYc10AoLZfzXjg/ta2uyy2
xYufRtniOxjWs6YQiXwO2aFScYoJJM1SmRKPaVMzv7rtSx4M9lUtuW1VnTE+DD0SczO7+nUUORCl
lgh5kN9rG4qoUQ0CBlKUXZkORD5qVpO0a59h9NXkAvx4BbGvPzrE0o5N1rxk+LVfjNr5CrSzuV4e
166S+i7JsFNQZIzrY8ZHP8qWPuTGu416v76HD/A1MSZ9kK71oWxV2KvZrutVYEzQfbKIv6BHVsan
r6gzLVrW7f5Eeglz+GfiZDk5sayXmFCx045V8g6LUp7Lgu1P0w6n7x/RSy/PqpyWPWigiNe6Ne7j
rAEkule1bd1U5mSusgIIzeCbX7re34ZdZT9jS0CxMotp38p2vhyF/FYqkzIL6jzIW9fk6eBLneBK
RGBNSOGcvn/8z399/28sfmPaNt3wMHHAvqHmOl4Jq4lAiNh6C0kgpMDMQYfE8LiJ8f3GnMWvvntp
Z40f0SE9DSWmADTQlVzFFjpQhheidtSuK/zHLh65Zbl4pUPTegjUsHZLN9tDs9RbgnD5wZhRvJ1i
6s6TtBAAYybyKR/W0g67q6nAVuTXyt5TaOJR6Zc2O8wQG863/Rc8tWQ78uq1tsthO7pJdMLrOD50
vrqBMiyOTh87+6ApL5ayrkfeH/kxH/NvfdvsbRL/Z1FYw5FKWzat03jRhAaJnKe8bG511LtXvt+9
G1TMnYo2jzdE6IwNe9HxkLrh9EzlID5CnLRmN7U7VYHjleHWyTqTCkICrfkXunisR+IM9ilqw12Y
ufdTO8Awyu1H3VLwhdK5yqEE7WzFMqQi9rUbswaVr7KPAb5DA1UF0pt5rK0lvO9r0siFW66kx2oK
1u4+4ekWOdg9JqejZcj5StMuiJSah25REXXOKB094YUmO1peTL057dJkhBy18I3cTmCVJOPbzR6R
QsxKjL5wQxUQVguf8kGaMtpERgt/hCf8HoDMKhWJ3lRRjv7mA+2pParLudSw87n1Nbky8y7O5k3d
4mPV3NW3BiBwcFECM+OPf00D7INZu/d5Ie+TSo2XuhzGy6lwcao00I3AsZCBVNjyXSEM0mkkV3pW
mayi2hU0kPYmwJrUCpAERTBdTJUbrme8ixdUCo/A1AQmowV5xYuGodWYLrphXkcoKNhsuV1PU/1B
zJ5dMIV+wvYb2Nh9iYYhSiwzyWcDKu4xjXn6oR32cRTv/LY+tmJ2tn3j0eLh9cCv2P9nZzpm7I0x
yWW0ql6TTj6kus5X/rwQzXr90hbhgihtti1uMKJDxU3IunZbT/TEOITl/JEgfbFs4+S1q8VTVJrA
ahPWtZIyyisT5xMn63zdVpj2dIEKE0L9OCrD6FGxnXg9Kk7Wpu3eJGkK5izhZpLQrbdO0kFv7Eyx
RoRZbNY1knJ9YXFO8YNyDQknx1uOCdzqTCSuKdwakEuK0Uv2iO3JvhrRRtIZhNTMJhsi9LT4C4MG
tNgUoDeiIOzZlBPXoksaIYOiw9adzMupz14N39e4ZjGym0GPH6YKLiuSB9DuMW8pqj+hLL7jx3wF
WqtAith67YyeWmkYUcCRyAwmYH2OEx28ZyeBAM+zEgVuFjfGkgmm5K/bDH14aoXHhQ+NaOfSmZ2n
VrVOzJ48hyQON1mUKcr83OvyWfdWAHmGyFYZGc2p6HEIFt7VJKN5h7awyQhCbwqXZGcUR7vCdi69
cir3yjK37IBfJHs5qDxpv5HYAOui5GWv8M0P5nDRzQ45HDO6bVOX/sz03FhuBzNoLCE3Eb+LMnNr
1agMHg1NNVb2JOKrZlBY9wIdLqvq+JhFfoUDmXSOl4RPNkYqaySOhaZ0XUbUZ0al+9zIuLsdu63h
N0/WoK8URG9wX9ANa9ZqaEb+zqao5czb70sVYpZFHj6WUWScDGCLG13VxM1nJpVkCo9S21Tv4rNf
zyS5Lkt61zHEtgfKTxpG6pkkcxM8GnohxPRRiOrlrmtbHSxHUyOWxFCetedz196SbxrWi0BK5TCB
w5oa62pyCddkznvEsfUoujm5qal+4n6HN8n/orL+esh6mEPW+FKZ51xJcCbTIUnnamt6/RONRh1u
r/6eEXdgs6NJsUJ9jQuER21G0dbR5ouUITLkZGfsiUB2Rh7Dv21I5m2s9EXRoycbeMpFcKFKY0eo
6FQNkAV01BwiHLV0o+fkC+BWphX2FR9TjGLr3A0cB6pyiStQuc4msLGaL3VE8r/UsKSNzLmo5+yp
kWLrNbwwjDhPEd2r0Le3WZlM97GlPgOpape0c7n5/6d1+m3a6WGq3v/219dv+TIo67aJv7a/KErC
td0/1aI2r9+a17+gR/3l6hVF6i+H1/49i//nr/KbLmV/4tzuCaxjlLcIVtG/H91diyYYx/H5nuhP
HsLfP4/u4hMQMIQsFHhO90uboS67NvrbXy3xSdiYOHBdYJO36J34T3SpP9YSug56lHJRBnxsp/xF
hPjjuT1JWove1yxgJfh968ONI14rKBSmBhw5Oj/EyT8IBz8LBfby9X7SCfj5pfJN0+Obmjan4l++
X5hz0RMCCihWLukrpHKqk5tsfNbeVWTfRaa1WoISFf8Updx59GEMRbppL2JuEDl1MO3w7Nu7ZoI5
FWENih9C/IquO71F9ucsxFQS54Tmk42hlyreV1VYh5+0md+kj59/guU3/7//BLa1qB38KEr9onQE
VQywHufVtmJl3qY1kRpKOFI8Gsk1yd/75H6w3B3Itu0M99olcaka4gW0gvlhvxHMnRhkEzqwjU4S
vXsOwmov2wUKCjMNbyXghT//G9viF3Fm+aV7lo1KxPnE8aX45a9ME1pFbDkMthpz1p4H6LEPY3L0
o/8CsckHFX49cuZYcWTkhOjPyY5JhuBMemraIv1COQKUD0XPVEnqrMXRwJGnd45zVLwIaAWXnmpO
drVny5Gda4+4k2lg0SCvfazcArzZfGLjKFiIDi9W8DF46SYdom0PWW4YB9YVw0rpPSknnqX4Stmm
4uJAtlrBBtwM4UA6EOmonDfqM2U9jN+MEvJS1KRRKuxRTrEJ/H5nvFlL74CkKeA4pa9SZSS0+5Xi
jAZQcFW+h1oCBso3mGU2Tt0zM/VruNd3XHCbofMxdK+Bg66b8a2uhw1O2zWiDjDwcR9zpJpRGHwL
+V6xJyIbjJOiZS6qsqu0gbU52CfYH5nlYD7geRvqkyHdixAPPFXJ93C3rqvRPfbkmyrp7L2pX2cc
n0dvE9gF4ZYXYbO5qT0ST3S3c4IQkUTBkIAWpm3uBicZtezWWFUGGXUtOM/xatDkeGPb7m7U9kHr
fJNNJbzNnONv0hxGeekE3SVZj3Zllz/+tiVYroBvDcryXC5sb9xqvFcy3BCe0+Nh4uTIEysRV56X
r22egkYDEJvtJpUH7JvWmh1g316x1992VGN6+q0zOhb7zF+RsbImuU6mt2Hm9wmWqJpXiqsf5OPG
Dt5CuHpxzlwTYzSZcRubfCPDPjTYR4qKN6uk1UOTT/LeFDC3aOfzKyZXpml+lhBa+muzfhu9kxde
Ey+hlbTFbOEB46NunMF1rMAROtZG+7fGkLOMyWk2IjFfHozmiqF9ZyZYEbr1zE/SJ8HWcd58YOSR
A5ANUEwRfq0VlwT4ZsfBf4ppIqMdwaPobfmpPHTI3HN3cT6umyp/0fMyUA0cfwrjyTNcj/xa8JJX
DHLjhFhTh84GB9A1gc3oUpr1LYfoYm+mpHxXIW+fmXF1iS5lO8eWRNtnrKIczsD0Q4CEXU55Xd1r
7oX9B7n0JGJ37e1lVBylkadUUY9QFQ1+KG8MqoNREQhOlsnIcEz5aPP/UAtHDN2l08CadzQvHNzB
ua+TOnqs9E6lVs9UD0RmqmCChbLxmHF592EVbvmTwcs42bB82EGk2v2KvQjyXZA32CLzeqsqTNv+
YgAv5MZeDOGGhTUcqruNwajSx6RPwlOPg9xarOTeYio3F3t5shjNp8VyzrEepOZiQ5f40cfFmO7K
lINTpx5Rty6lrQuaGXmrUi6+eK7aLz0O92CxunfVc9RX8YXd2df9YoavbGzxIf547j79pcFCdd3i
nf/PB6L/93YTPAyW+y5Pg3+9nHhsySa+pssC7g8zzj//7I8hxzM/CcfyFdsJVgFonTyDflu+uZ+k
a/OfCe2Z3s+7N/OTo1zLYuuG+c5Xy87g9xnH+8QnPPXbRmP5U79sI/5sO+FYvzyyTds2BdPNMmsp
W7gs+X4utBuC0MlVGwfQCrzgjZLPuF3LNAT9xYkc/kkpCWoQbjAnUmTG8GFKmJCVE6QfiQHxnRZ1
jmgmxkosdsKn8o3WdqyySdl1yabw4/pp5kp+1m2lHpTrwyiiEm7gFIROmiyNofW9w5mOTYQVoy6M
ZnCorNG5oxuVBhXHrDmtC+9sz3H1UTaJegBCFx+lzKb7zKCHhKMUwSrSjDXVTWEyaO/Y+FN+kYxx
8+SEtoG1LLey559e6P9h0nF+ndVMxxI+sAzFa0f25ntP4E89gNzs8SzUQB4MDCwAv1okkzoDMzLX
ySOZmA4zPZxx9ihxeNlbrvkFYxyQ8wZl75uXhei+tpg2rWEmZ8Mz9Y3HZfA5YsmDp7/k1O9VF7GN
oq4SkwpSGy0YDxN5/AvqTklYTYUebmjnNjEbCzfC52S4p0RZE443OO7Pto9rDS/nXLwCnMnIx7cK
mgPNufJbOjZzukr6KFK72Wz8EHtahQcLj6Vz++e/J9tddrc/D7X8onzWzrbjO4j/TFp/vL6mGbGQ
TUt0KMG/5yxoqIX2s2uO1yXoTNjERseDRbf2cBHKoKZGLm7fZ12NBHJyoluDo0JiECEgRVgFI41z
hTTMtSjhz3ptEWyCZMgeHcMIqJQgRN61Ltn70PXFV9Y09qFL4KD4DpRlx6ZL2Rw8zuqy5yfH+Rdv
qjH1V3EG1D2wWi64UqmNTDzcowssLlFPk0C89NFfK12XZPQJD4t51rTeNMMd3ka8fXVaPcxswIDv
0D69qRWqLB2rxdr1Gc4Yh2Pi6yTenSxN6R+o5LDpJ51ccCtv16IL7xl50mMSGjylepOv76r7sqnv
+yF4GhOiRaWyqZLKeSTTZYJLc3mdulR9YELj8V4FVo0ImqWneV7q2L6/rtn311gsL7fV1rAQSFm2
43rKgYSSAeIKma08szZV7AHbbyKFaMdR4dh7Ee9T8nD4mS11m0a8YdMm7Vk5iGuFvn6ORid7rbqW
dmoaaHvR0hCU2vyOXYwv1Uh6lwIbhcepkhe6SIaLqvG6dVa3auWR+U6s8kue4LppTf6LEc/psey0
sxYLg7PpxbtWjCGV5dwPaXbC57TSZXNZDvFbaszpxoVzua9hNNMe5BKEwYZ4IGGK+mG1XCxVfOm0
HWhGEpG8mAG4VUDoe2OenwQs91U6EOZT6UsCsotGQzuBFgKtIPEkrrbGIT2ST1V+1oRsdr0eP1N3
G63E4FgQ0KHzO3MYMpZQgeBV4msP03CF/Z5CM4i4a2y/UNESShCi1vceAd5jchFo66GBV792QpMN
T1MyoQ/0mUsL93TWL2cJr3dWzIlqrYOUQqt4vISuR89MT7kx3THqpmHZu5MkhLYwE4z93MTBoWQb
trYmeIu0FbvkKcJub7NDfiiwpq/l1HW37WSIbR5RvdtqQ27jRtG25TfzSrRGdYP29SJGr925PqtP
MGz+OaVpjOp6qpn6rOuP2SAITYkZb5aXinRr2wFtahOIdSkrm9QfhD12XOZLjj7GL2IKjoBbAI0Y
pv/ZTWV3dg1b3dGExvwuA/d2wp6+ioww3GuLrF8dEUByVJJvZRO71/6MHUzQynFvNK61b8MxXvc2
mAyox8Yd8XbqB4nGQVkqK9zoPvz3hNKlrIfDIRLv3o4TujI5sq/nFnE+ExSD1BPYGaJvyJULVLAy
qPyjKH4wVyAa533fesE2rzznEVIvKmzNkQ98GM1sweChRI/ziZ2Kem6o4UwYK5Oj1+YXZt9ThcK7
HldeUgePTpjaN7RqladcQn8cMz2DhmRETuUI6iSg21pw3GXEfeylEpdMAxl7VkDK0xi8Ro1xLap2
w7kdq1YePFU0lODDzNxjOpgJXNBCX5eZsLaNCcKtdtMaO7UmFJXQJtmNhqyvpOss5gB+OJNB01Zf
CDhX+8mbCMJ2ZsF1TO3VW5xGFDCjrNNo0al11kzjprCaUrOVtpS3izz66FF5S+xycTCjndKv6T4J
7t97g/D7tTBUxEAOkiWr+VuxMHY0824zrYVfH0zLePJd7AQgignd0e+BSRlOXZlfk7pv1y2lX/FK
pX12aEksrsM5d9fgQJ5I5PCOFSPZORsPHKwWtfYn/kQ0agVgg4YGr7fxHPtBVSAEdA08S8dZd+k4
3zKYtFeZLkxUc9IyQ3Bu5/CKwpVxuQyqlfCMp8nn1tRAfNo2mI5PMC6rZxFX4UFFkb/XgLe2QDY/
QjtRF4M7wohYIgGBQ+CmnZq7OSO64RoUKaw6+qwf8rjsHiCmAjfJnGbvDKCC+5wJZ4VQ0LM2DFn/
cmxKLMKuZsNLqKprZ8gfwAiWuLZ1AV+hKMr8toafB5yCzJhi0XeMCI2vYoqpWa6U93/+JJbur0rH
r0/i5fM/jSwwFaoGFcTaE4SD4u5mim2MPwz1Uc2lgHsTWLfUaFNw2Gm/22rW6slWFbG7J5ciTr4m
Bq4lJBNh9TGLbVSNSNXZsV4gXlU9k9UZfKKFsbEUrhGHidf+XLDv7z0Jm3YiyLf23FjcwR1Ir3Kd
tRdgLJNDUnR8U0cZJPRLG0REkg0Eb1CsF2QFp0JWHsa1JLpzKdouviACYG4hP8egPGbz3mEbuMV9
6p0T2/Txl3A3wzLqf+POST5f1hOQXRNoUjhN6t6d4/g6rVS9Z8gmIslM4JKqGuZT45rjNs4yABdm
wYpKhnSSt0WBpiFqG/RD2eKVA6k2geJLfduhuo630kT5E/Z1ModvOqSRtyVVSTskt3RSdTYnTasm
9zl6d3Vrys9Rwt5oA0o+46CoHPNGGpEHsaCHHBMb7BOptO8DsZmyBccFAoD6qrY4Vtrvo03KVXnf
wsbjTN5Z5athG9MlLQHBi5+MePlnr7rJ+8butrVvo1DW7byhRkKTZzDEpRfXxYcVzmpXlfm4k2zs
wnVhuQS8nMy4D/sY5sWQzre9TSHrygJzlq4odCO/M1A+fCHTptNkDWv/XTEAtbx/AS6v4oZjNgu+
+lvl5nOxNpY3l+rJlWwdV3pEaaYyc7YhZKZXeqfL6ywx/RewcC0LsrzI8OWZ/XMyjkThE7pgdGb5
J1x9Vs9SGcvLemoKah2Ltj44QV8ievhDdIT1Ot2PBJSOOUvJm7mCOLAuv9/L8uW2lvNzru3lVpcs
N70yjtRbv9wINfcDEosytK+boIhfyu/3zCLyYx6kYR7rK1+keL6DIaeZAcKz98WcmvQDok/7FBlq
PDBX633qAnFhbCY01SsFd17kKCbgiZx+G39/dhjVpG4qi2qZjYdTpYVhY8VXlog0375hP94vT7DO
bSH8jhPwbElCB+hPIWhOXB6H5TzRK0j4J36ssgm+Xz4FGX4Nj7jvOl2ewo5lmZ/FVDK1aZNaNzSC
M6Phsmasqn4/izq+6QdpnlJjBFkkl1nDceBP6VnFB9Qz3WBjoGM4H8E48oqpC4NaylOMYr9P4W/w
6sIsezQkwWQuOTbk0GBN/Lx4dfTnhKDonmKt9hiHwMdWLTCIDXWoYuOwkd+5sYkrfRooIIq7NLqx
psK/naQcEKxKxBSM8i415ql3K0tgbsFSijqpgPu3a9QkWGPMZGHqPdu17T77oTS/GWrqH9yB21SY
AAsy06n6sCAM8ONb8snzWWWta1ekV6Gh+i+Qx+0PgCncySWAAt49U37fLCswYIMd+2u6MY6eMtND
Z3keKX3c5NTx6HVr1oQWNA27D4Mxqm1hthaHIyKUd5ioK7IuQCwOnt96WwC/86asU6wDdZfJE62a
3oWbBfZ1YTTB0YYX+CRoAT2YhvB3Ksup01W6u+rxxb1NbtvvHNPKX6wu9l9miQfGkzKhcdeINzH9
yCzf48giiQy4/kvCln5eZ0HfnB268U5R6SxyXRgcej+trtuBpYElmKTt2VI7fExy61gl4V6nhP6v
W49qFaoYL8gFevcdz6WPCm/vQ9tQ2cVDPwViBrrM36iJ5/Kqp2X7m5hmVCWZducmoXEP7HXxJYYQ
sGlEBdEytL2NsBAXS8/eTpM/XrGkyVZZE8OImtJpJ4o02zIzw5lN8vpQ9aQV8zigFX2YArqGuYmB
TRbSzk4wZ9gGq+ShImWXsOgozR1kYRWvragDqDVgUIcejoI1LxgZ4hoFSnpeUBKAUW1dq1yFTKlB
/NRUVXmFB7B64Vi9wIay2Hq2cTxizfcUR2A8EoC0On3DL6t6qzqbX09vPA86zR7GbmAqKGvcHIwh
N90kQvj+Wu1E1Dcra+g49VB/tW7dbL6YAeIfYQ5be2FZTA4zMZXccwq6mEeJCSjyzhV5jDPbJfxj
pmwg0ZriWgCGeCIl0xDZIop2HRoF/oY2KG2iXRFgG49s19kL4+pl7FP9YFpl84S7tL6wo6Y9WGTO
OGyJ8XPe5j15pco9tVY1v0Jw7B4RboL7SC7Ba8iX9Tm3mT4hH5EY1pCSaKZJNmQ/523fVdOV5YLx
yexCXGjSeZ+HXvQAT0JivsLo+2o3WIk+EDMgGDT5RhRw86U95WwNs1Xs8jKf72NhJ0s+jUO7GFzz
W1jWPjwcLBLZXoxuXu16Mr8AtUKDG93gtMGj7Bq5jogOAHLbOHIYq6tmLvBz4NO7DVo7fs9N5U8r
e6TNoFnIcbwp6gdA+9CKHIuuG9Sxe6kGEsQyfMkmYrHAjB2giqlrH/IAo4idcCZqfKfZWUPf7cHv
OngPh+qu8PILL/Rw5EBYHxt9lBz1DsNI/qOIBw4HzjSPEJcsomidT2FcKp34JpTxfOzmDg6ei1WX
l1vsmUXHF1dHJPv9Ef9ELWrQA5KQEnBzCMycIi1oy5RI2eMqL3r3ZOFHuMKSaOyDcjDu6ctrCUCY
au1YBTShsSDXZNBPnnQB6Q3KpFhvj8MdvRjpQ1RR8UoC2sRxGYdnjKEhG6t+gTQZ+EjQVR4pO2wu
PIPME71MA4mrmpWZpbjBrNwCiPc6lqX5SgZQbWXf+7cyHWmAjqgUb1zdrkqdSPaMYb6GxdVvO5/e
o3mekUeGyISICxKBmJRnov4ZLfk0Kx4gUgYi2iVFnGIWyqD8U3OandxpME6u1/RbsxmdQz4q8z5o
aeGoBwtyaFb6JzmR1U6nxeBIdQdRLtY0Xqf7R76VhkWlZmbIUBik1mOu+RrM8x1roJbkVTNcLU0f
jJKzA3TOsb/iWaR3BC/0UTHfb2gItLYOm7RTbObeAbBSt+3CqvjwitS7VFpmj0miiZSG1DRlFXVJ
6AnVKawYWdwkwKYGeYgJLGVwYo58Q1J89ztaRuPY8s9atLdS6F2A4AU51PJgfLBUGJsClkG5qep2
2FizQ605M9l2aBLzJBP6mCYrJ0XbmvMWgHVxqizaois2V1TxFoA6Ricetp1GOSXNYyzlQp3KEO0y
Xn+Acw+8UW2WST3T6Pdzwf/6w9r5hyL8taymJuaM/MuHf/8/SR8s3+jnL/zbN968tq9//6+fPth+
Nxncdu/NdPeuaRf8XbRe/s9/95N/ef+3rQqWzzr/X2v3D01cdc2vsQLhfv9j/4gV2Jx7TVN4S/rl
ezTmh2zvm59MbrgWORo+j3KPqPl7rMD5xOqb2AD6vOMp2/pJuMfRYPlEAaRN3sYjo/KfCPcQsP+o
rBIrsJVj8wURodm2i0V5/ek8F6adCRfJ7A7E2+5pxv3cY15MEvslFqQ+m0o8TMJZgQu6JKjJAtGY
qIECARjhOtwMUXWuq+g0nE2Xfr/E8z4nEznVXjuXg4mXLGwhLFYOpbRVLkDMiHNa2zRXdCye8FC1
Nvd6tJWiRiO0H9pRdRuTyf6cD6/hnY8wtfUUo0qpd4nfvHOSWdhM7Pv9cmuAAaLM+zqzxr0Lv3fJ
mHarGK1F5LvYGsVWe+1j3EGORB8hUPelksZRg2TeznK6TdxHAXx1LSb3aZrk2dflzjaKO62QdUyw
2D1FXNw8ql1pvYjQfmvGYEv04RvbgCs7a1hfRnJcTYqxcmj1Sro8EyOyd538JlWPoTQ/SBTDFc+i
AaEZv4UqjOJchj3w3wyDLLgTGTRnpvhpD5+oBmzA+HETmi/D7NS4kKmEsHp2tAm2yzYwr9qsVSfH
AylJ9WHEcvNAxwXNtzXYT5eOhZi47SGu040pAvBWEPZzECIQTgy6PHqHIHuLK9CPu2NCI99tY5ps
WLuDR9dk3gNd0T3NSy4nTn84B6q85IDNvjSaWc27PDL6vqWcMEhvOGYFfA/W0wUc/tpDrKB/sKEq
AgSG9OPjUPJ4U2546/uUcylB0aQC/ExRtGDZi/HNSlPy6fjWcH/YR0GfIE0d4cLT2vjAyyl5xj1M
SxepboqYfDVcQre/muVj5CUCF1hsXrZ+jADugQhBYWCXXVEygnBLFVgIoQiLNMAG4xhDtUIcdMR6
qcvsavRaPEvZOq7c9wIWYDXpjGAXoXVq1Li96r7Z0PuFDlnAQdZZlR0zFu59ZTr7BEswG4Sb2J1P
HOzOjcIgl+jsWrd5s6sq7B2ChRchsBD3SUo7IRDNfYFdkTIs6y5rQRr5OGpyuBpAg579LrnKjS2d
OiRavZhUmILwDqwrWzv1k9UaL+VM1CI3NQSLHNMCVTu8uvhRh4puKCtCH2my/YwfjjI7cP0klldm
C2s2yNTJhfpYYjFOzHbYh5Ubk/+dOCy7O2CqVA8q4yuBi3w9oFdxKU+06CEgmeTJ15ZEtewUyJ80
Ksgjt3PEFydigk8+YyKNH2MwsAOlyh49oulS4uIVI9MeDe7Y+oe1z5xLMMKOeEGjZ7fN7x1kyp7Z
DXoiRcBx4d0ovzvnWlw4dYrdk0w4yRMutMlAAu+zD5l0yTYpWFFlFHOW/ou5NHxCt0UORJ2vsag7
wJGjno1Dl2FM9dzuAhj/sNeaRH8aBW99LoifKPo1G9zSFKzgi55iqgKQ2OaSYkE3e4iVenD8BqND
1h5dKpVcg6iAg/VmakyOuEGjN0nD7c6v4ldLZRRWze+yjl4r12x2NU2BpQVbZGgjpvnB/yjJtzPs
2FsVYC4gZRyuMjDqyLfVuzsFEFKz+aEexnij3WSfJS3ELzFdETGr1/lMWpt4lnMAsHXqBsqwmRw2
s4QsT/9Z0Hdkg6npiTvqebIkeiKU3rPpa54DvaQWsLqio+hbcvpI9u5Z19PZplT0v9k7kx7JkWw7
/yJrcB42Wvg8h8eckRsiIyOC82CkkUby1+vz1tNDZqpflVoLAQK0KqC7opzuJM2u3XvOd/hre5Xf
bPa65FZl31jH3804zDeKFKoN9o1PoaiEg4dhCp/mMbtWtuBRC46TTRKpGWU78IXeAqMXXsaaeKzW
9cW+QHFCHBcOAICvtKbMbU5qF5rgZOt2LMMAqYMtWD77zuPYtWpJrnqeEs4oU+OVPxkOgQlXwOFu
wVQktz+0pKWiHurUJvYK8FfeLdpZ8PsbYiQdQty1PgI6bg0bEGdaRhAmh5P0Xgk6UEalh01+w2sH
TvdYO/HNGmKjoq0heVckbQR9kG5k5ppoF3hSY2NbtGO+TeeO6i1J2OjDbivTi0R9drYBQO7CVp/j
piDQkkdn3Spn6dlFD5wvipaj+ca2nW6aMB+WAkXzwiJGBjNY98Lo+TmGUb21zArPRSWKzaQwRGUZ
pnkV7KtxelGO91y0OTnXIRL4kQMjj8QFieNTDnRwWQt9dGmOLSMRv5F7qrYeNOxTO+GhUCZUjhgn
XAT0hiZlvdbWMgJJij6miw8ytnfCIdTFa2WyTrpCLBmMOqc0IV0w6FD6yxbez1Af4F58BmVs3x6K
i74hE2ogV0t+oFDa0F5auogkAlUMuyZ4HKMP9L5CoJSmkjy+9Am4wZvqvIM3R9NBFUxgHblv4nFD
Y4vYm4jsPnAtziY16+9GOt9rkyGjzQloUSbgWeII/bCvJraC2nsmSKcTu9mdXxPo8JfGwD5OBkEC
twoyjFlndwODy006zfecW951aX4Qx8k40rcD5E/G4bYgGiG0sA6oTG4yF8hEvKojkBuiAg+g4Z31
Ez4U8oCgTfXbaAgCjp2OXgOOJBktb7J9WaBCM1u2jubCcSgqrW3v2sSwdc516sduFdaDt2JY/tjH
vc8G38B9cYojcYLRojD8aGkketUmHTV2yb9k5hg3shDzY6quzjx0tP8Dc5k1egeRvzzEmDFiigjG
TZBEUvcd1Er34CTlYxRYNYGwfbUoZ/Iucr+8jvwoh2I8AcVKt3kKMCEe8FWAQy/XVpN8NBW2CWLv
Hdg6uBGN8YzUk9b3zDi1G69hkIutSom0YljqHG9Yd3xTcCRDphue1A8iycyN7wAZbog62pqm5ljW
f/Vl9joYTswQh8G1Fwg0SLGrL2F3EcLqjnk2u5x5kfOBEhO0/xh0Fki3qCcm+H91slUKBdNssqwG
Po1oJsybhhql9+W+d+c7KtZiJSyTFIXe+gQ9GFOHIFKLwmqfhBBGAgKLJ0HAls+pOCtZIyer+kaV
1l5knLGtopgvoUTRIKW8CVH+r2WdPNqD2aCIN2jITkG4GpNsP2RFuehwfW38GhFj3Hk8IkZ/EuGb
jCprM1UZ4RAGj4m8UeVHc3riGdgMFaHpWlfXborbvddUn5WO3kE4WmtMsTCMzqkTJxvZ2a9hFRFo
FtNeGrmKW8tqVJLq2Ym2aq6Ag2X9XSGodowZ211QmauYOf+qHb0fec5stcEFOVO7mZzpE/LJVw0j
vcZ1HzDz9LhKQwCFLs8s5Sf5zOqBcCvS3I01hChiVsl6TuMw3Spn+pE5PTPvbHgOSHla9SbOvKDp
nyEfnoKJ1o/JPHyPe51UzmZ+GYlN6ehmyoxiAKV9v9AIQJdAiKa5fgTAsZHF2+BTcVRd9hpmBAzk
PjwnEujQcAImZ+Lhb2sXQufghhgjJTJbocot77TVbZjKpLRCefMxJgbiTZQSOGQJPLHKDEGss7Wa
U/dzzhhr2yaYapKzP8rW+4lPAmBpiyqo02CP/NJ+Gm28Irb9mg+M67sIPpbVPsYrOULeKskQWNVV
9EL+Hc1DM32q3epgIZxb273zo3Wazxa5Kq3nwWO/CsnQnme4oRWbGY1N8hpBsXTuq0uWvVWOydHO
MhgjIVAQImKcY8IrNkIwWSK9CTZ2jQy3KedTRpRPRAGAC7c9qfAkCxtDLRmyp3qsDsiLaMYRHA3u
9lq0O+Uo0qWa4MvtsnNJt51yaPjErr0XUfOIhJ20Q9S09NUFABsPBEc0uOky8+ejkeBPmeBahPAT
OVGFn6Mvyavi3V64InvIvAp4+cwclSpRMiDVbk93Qc00jRcNHIY1WDIaBKIpF5NNwBIZtQw1Snws
4Y1b1Gar0NXg/3kjJjQytoRWnVpqL8PmI8rwHGv6yLF2HyXZapGPLcImNozZ02sQM7BqY/tMz3XT
1+TUBYOieJnSPQjXQ5mMHxmHoTm6EAhhLbsewFdjDUvQ6HdTQusTT2FzcEOxQ5aA12mILXIiU3TQ
cXAAc/+WlzFA0qHT67kEsOOK/tFsEI/OsdiyCt8L13wh3YRYri76nKy1WcHWn/uGuQhJwCapv3WI
nLzDhYidpPqMbesedODFHCdkmmwHhE8FFvBFFJUoSfCm3sb9EvsKUZgDq7N8cLGzX0iRVoRb8m7h
JTSr56wufhLqRqXj5Wg/LsIPsfpW1VvGlAa2qLzrdbYzbm0wTxBzXx5rATQT1bx23A90Uy6Z0O0K
bWW1HPoAjSDtiP9rfZlf2zL/7f895gl6u/+6ebP6LJL0N8nl/8Cd8Ef/YSvxcYiEN3NI4CFP4J//
qbj0IELQNUHweBOj/WYrCf4RQImgdWPSkTd+85UE/8BRwl/Rc6EfZLvWv9O6sYw/nSVGYNFpctAP
2o5LgNcfTo+0cpuS65PbPu+O4TDX1yz8oY0033Zz1Jyd8bl028eO9KvFDPGPmfrAtLGH5J/ZBYbe
UT8NdBxXrUzFphU41TOj15cKbNUiiqp2G2XpdXLw4jMU7J51lH3qxu+eYfg+geFZ1sMUX+n3kseR
o+AQ/YPVtgQD0fYxqfj78V57SOsqkgmWKirOTVGdEPqrDUKRaN/GcYVAhYzqebrnbEo3iKOaHMI7
4Kn0MKT2L4GDggDJYkvmJJeApEJPODShJcpM5StG5yj+O/d97okwtHznWZGt+N5ZR0WeqjS7V+0X
DEIdYa9nStN0zSSCUPpovKU7rPqke8P945ws36akkutomIj3hThY0cgPgv41zvD7E/wG+z2Q09qg
+Z0U68RqfxKwuY0JqFp5g72qfCbSQfmWed43hr320tS0o/c2M9w12pNI0mnR4AUMwAT0CFq+AW7Y
oh7RNz0NwwQvaqowf8Y/LJ+xdG8j3A5rhoXv7GPEMoqWUzj6t8Mws8sViUbWRWzMmo4w6ZqkynfQ
5mlZlGxm0V0a5XJrsSWkaMKQUSX2MbQQKLnoAIZWI3Xv0+TIsZ35XoAtxVbHodSPKpmPttuGdwHe
m4WJIfw46gzxU0qmsYz7A9YLZ5Ex09iamPUIyeBwUNv4VNEBoaL0c29Zijw/ZcbYn+CqXiJY8FTQ
YYATfWy2pjLQ2xMcsNYpQnUuQh66mIZXW74ABHnyHHarLHY6qCR3YWx8xgzxz0mgjbOVVEhd426P
OCB9bZL5YNmtB7LBm1bYMQim9tLX0ZSPcLHIZMwienLcDbAhSZOqJ3nTy8R1Swr2WK371uK85lO8
KllBmjOQJbJGH/vZrHbQG87lVCuspH2+aiNMh8w6Hhga6CuDzWelyW9F1FFsm1RaZ6fvsdVoZwXd
0yNjZSiAuUf3WWNs1ASZg6FFfvj/S/r/Tj8era1t2QjP/+sVfdtnSOnVr2v6f/7Vfyzpzj/Qi/iO
Z7qOH/y6pHvBP0zWelZRDHt01jH9/dKN900LizZa+n/+DfbF/ymjN/6B6N7GeniTSdxW/H9nSf/T
+AbbB4aVYd6sgpaP0+r3XjyZZAPiWEiDTH05Lc/zNL2GU0Ncu51kq19+mX+hPf9faFmUew5PuUcw
hsWX++OzOs/wMh1XCM61rN8FiKpNk84IRnNFslpcIv346w+E5vW7htvgEz1+e2YWWDQxKP7x7co5
D/ocUa9vkvCxYCBwa/OIpNSLyrcrToSD/5rFYblNbBo1VHY9Hc+K3KwttMR0PyI+PppysNZFFRsX
gfUIJfaYN+e/uVBu529i89uFcsNhaPIogI6/jUx+GYlkvmCmOFb+OvJFePawY2wDT1EcsjPStFeg
OKGV41rzjbb7PrTzyKCV2/kQ933+XNWjOsTjXH/99WVZt4/9VQP/z8uybcOn8rB5Em8ejF8ui7rS
aLKQkUhvNs5ZaUgQS23VyZenVXrUlggPdpUPRwK19XOJlA1nnx+QPOz4rxa5qXcTJxripfdGIu4z
E4s350lixqk62RPSMP8AHTLtbSuTu4K25nsfkyZQchB4+OtvAtnwX3wV0kWonGyIn/zz968SpLNG
hEebqemL5MR4Ot6IMTQPBbEPLzXoiHvPKCAv0AJpH0Td6Q9y3fGn0qAJc0bSxWOhk5PR1WvV+LdA
eURGTh8DKyjAEmXmLjayuxrIUYqNbG1U9gi1BN52qP30DLoA610yX0ksXs1JSS63az7ldrZTVboT
CGoWGfKwNQp74JOZPFDJL1VDUGHXo1AWDF/aOd30w9EN7wcZvObk/WBAgNECd/mxJ+8AVuoBg99j
NuNB70t8mwbDB3dTm2hEYU1PuXFx1PxYpQ9AuAl95UAWyeiIjspD2K3uVIqU0gSEC/SHhv/0M9Y5
eIZOk8FX0s0OuGmAcOeXuumPCdH0wPE2kBLfy6j4SIJ+xdzoKZPdsYNBjNIRSmMK+gn0gdcnm8bo
oBARuUrb8cNDq7rQNr0oaeaneY4elOAzAWx4JEv4/rqfONZbhbbPdg/Fnb4JEmCUlXZzJHZzPivg
JxA1bcs4mhAbx0WeNuDpq3hkvv/XT85tuf/zHfApnBmjmjiaQLL9/uA0PnGbbjcBiY7s8q42ctS+
GbQgSvStXYJ98v1YPIZ1GZBY73V5x25f6C8Epu37KMvhmS1afISGznc+GHIC/DCLououy5WI7OZa
J3W3GwZdf4vnigZyjHT0I+w13cMmqo9hMYpvpp3HJwLI2m3vIE2GtZ6QMeLEjEPyPtuo3jP+7oX5
F68+69Bt+2OC7LIA/PG1A6MZ/Nurb8twOqOhBDWTWcLZNwyUryT3hRtqTPD4ZjHfW2nbngjTHWn4
+6I5mLMTPBdD135hoTLf//qO/ItFPXBYmdALeZ6BW/z3KyviqRwKV6NRCGgY0cD8SqhnpTHgKx7j
v1mZ/8XPEDghfjbDwGvNzvX7h9WJxSgBvwgysc7/Fretv55so9j9H3ylXz7lj8UJoFnqdXbrrvGj
pJ9G3dWnrnPoQ6NoRWGsqmnz1x9o3vbaP1Z20JWY9akhAtv5pyH+l5WdJzRryEJz15VrW8cxyJna
uF2fHdppRpJYOwzetUZDm1il8c02jOpKp7Fd/fuXgccKFx/6QM6Tzp8/r9BuI5NbAkjMbD4avRfL
VT4J1MwF5tACb010OFGF/bCwSv2cq+HvruBPm5eLP40CzA3Y3xA3+H+IEYh8M8mOAgFcMKKHDN53
/VkqMARspwFVkJ5WYY9+2MsG+57gE8i3s9lFm7Bn9vk3a82fxZgbBK7jUAA4NPioB29Vwi83ZXbm
XBJmizopLvK1p8pkVQFjWUEGtf/mo/58if6JiLjZ7DzKMZN0it8/ihAD8Ly9QDN+Q/yoIvP3pTnq
s91FjOfpQfzd78x/+o9HDgcpKwp1H6soMS1//tLaUq5VmjpaF5Gcrl3sMLWNRv1NpPUMXxd55brU
ttyzlE5q4bf9MVaqXRFHGK3NafS31BbF2rBGyFhpq3cqbw2ILGG3REc6H82KPYHcVTjSLB/ZNiAj
eljjDvKWE4ibnxa9gNekK5HQwVZdm7PpHKI4nF4mTI8Mjky0gkFglxbRMrM8a45dH/xCyUU5bfNZ
Ktt5ixzpbSRtYzUY089Q0NjUVlQui9krt41gmN3WY42Cqox5alp/2GYqdYkrRGItE7tATuBUB8IQ
YcOOXoTWIpNcSebMxK0GyRMzaXJ9bcReZQnKKCXObqWaEtS8gq2+V7PEKlaNqGMXeTz5z3VHoM4i
p+s8ELOjgKjBLssORqHbU2N7cArx5Y8wLceQ/MmJcZLR2wEjDQrRl9Sq8412pulkgOre0Isfzhjy
zBfgmfb9kE6AObzI7n868Lr2YWAjpbsR+igY+k1lkigxwNkHrGPSPA1pxF8yuqc7E2DnVQ1B+VF1
c3c3dl2Mn5sQ60s8R90ObDVIEnTPBGAG5rdKNsVrZXV0vzUzhAdZ5MNV5EWPsCy+4RIALUyrBHvd
M8PG4d6Opv4ZcTp2CdOvnjhc17uGjOiLYIS0m8dWPBCbml56bPFYdCzylmTpbxHVN5doFgQLa1Q6
PZHYP0Rktnv8W/25mC21KkysfWjf7e8jkOelM/kIxWNRQGGb+7eW0eBaTHl0GDI/p6jK659tXw9P
VqiiL69FPVHAkiY845+GPvHae1qe8Rnkj6K2h7cWh9vPcerr28jHIjg8cklTx3CjIYYiuVprE3WI
jsQxwvm4iWJtLZD4JG+ji2Fx4fDYnhMoIs+kpaHLFwOhRcyPlg5k/JMeIbG1YevtjAEXMWkN4K7s
CSQn6K43ZqvzESjSvPCJdFwbZqI3PceNE7p9phDtTQzJXGCbF6AvMNKRnZEZs4Y70EQbi1HlI+mI
wXoYYS7ldhDcRV2DmPiG2RpNgBSKlucyJaAevyNx9OhT57uWcfihqxO43Nr106OEt/fC6bja+rNr
4ndFPpPg4KH9LOSlJkNoHbqkUAH14oOtsnkldWS4SqBS8AIr0vUcvFSTgHNF2Gf3nMRGfPASclyR
hRT3jl8WG+1148mKkbwgn3lIihSzhT3GSKRz8iirIt404FGZ643WT1vDRNGBzFYqtQqCozp1sQSh
qdAY88kj6s5zDoqALeh0nevisCwjUqyIfd826B8v6BLMZTGl1kdei+h+CiLgZ0UrY2TLpjeh55X+
nnz5epPkkCZgn2UrBFZkvCTEk0nDSncFSZaXLhmH81CWYbpqe7u7S1CB4ckpWuU+DY3o+DiVWLsR
0uklxsK1VRYO9ESjlMdE5sEc5EjLxE8KsTYGZGC1LXh/zFQSIOOqEwkVFok3zg+iLo23CkTmHQlc
7d6wTP+NAUy7MyM/fYkjgk97VGOM1E0EUb0lCJV3TbUJx2DGLNUkP0JTZIeiqJmiyTk6jLnCQ0E6
z8kyaj9b1qYojvAsxRLTrXFG15W2K5KDuqdAkbLiCbNY+lYdbFUW2w8e/ohj0xbTcRJl/MMY65K6
ckT42rjy2+gDHQytwnygV9wfRc4wDT9vtnValX4PatwEmdEikK8a8J1zEzJGd6JLB839bPnD8FpB
zfvmqna4IJjr3sTEqb23GVHhV7LqKxIEDf8zxdzjFxzYGEwiZi2KcyDR8gTmyEI/kFU+1YBijGZb
IuI6VgV1AocgfHqDGQAHSxI8pkVDaVgR440KDIgjWhvo91kMRMQtbHHKnbZed2GenmZzKk1WeS3W
ujesJwab8FAqt92JMWDULXN7W5YGBvmhrquD3xkDLBjfLsb9lJWc5eY4r94qRrp892L+4GbhK4+F
qUoIhE5zzmLwsFVgvFZVYK0TTuWvAr3zElOlfWaCSVQEEsLq0aO5sZZ9kn9D++5/DfZgPEmrVPuJ
lKyF1IG/lUWGvSHIM+O5hvRxUcg8njknYK4yvbbZ+rxC8cLvhvbCwCJ68VvffGjtYT6ZNZp+ktGi
8ziO3UfnpiTID1A/nnQ1x1dhOO6nPRrhTxgsTElH1Fl1iSDRRDWxar0KfU3sevOly/X8Rpz19MMe
o+qe8ExykpVHPM6IFWJvinHeFJjh12iAxlOhEXEuMls0xzghVMqBoPZV0XHZp2HQ7RxxMxz7s42C
MK7ic6yKdlMZffCNo0t0jkqH2ZpjaePIu2RgoII3snQ7Sy9aoDTbCW0KARI59cnCb2B3ZrAO3jK8
uS8DCfTxaqrJ2AA3Ibi3KmrdR90r+5gbqbhg4Ro2RqnLdTNFLdHYkXDfHByUBDub9bcpqvKDLmPn
qTPS4YrKJty6pUKEmQQlHwq0yV6zDkjKIynmuzGnwcbceiThs1VkEOLSOqgB5ZGySK9DVzNk+5ig
to0H1fuGX/Vp3tNpJvfF4oxBLkzBSMLVpAlTwx6cSpPP0FVCPoxjXv50yhatmuiTL+WV/YsfichF
FCNiARMiyNVK5Qkw2DCyv9ratett3okR25DFXhu41RkjVfKIVmxaEkbRHhCM0SQBfquRhTv9wKUE
QVbSUqEbEmirv/JZFa16PeYPI7qJetFqAyOEofVnLufuh0MuJXlGfb2pmsbfMRFBItTlMuOAbI2r
2qnqHYoCbpIL6mBdpJN+MamY1zYAqWXVQvGh7R7lD4xY2u+NYTV3hgVeTyl66+Q85eu+IYIafOes
P0YD2Nyij7z0y+z4Deeit77PToOm2AwRIy3dstcDqr4qfIitG1IbyO+1Ld2BYXc7yXnl2M68JwRU
IR3Gqk5KOMazUI/IVgWWEv47aekQGGq3L4XyjSN5OPhtKTJQDVD5InUeRn3z/URfysqb75KxynWO
pLOlyoCVOfZtvXdnwz7f7GhIOoTX49io1VdtFvU2FIpvTm33kOEY+jE5Ndm3iUweHcseyUkx2s8C
IApJr4N/lV1efnHMsi59blmsmwa4JrOIf2LMFt8J40oee11Klw3TtA6zJMy+yUT47M8g1RuYsjaL
+ihxp0HeKkTe7LD/js/amNJslWfQZIPUYDHQhDbpqZJ4yhCEJeAwTmQDxxdzjuV9HTYiW0DTCF4T
6hfi4/3ujdQh49Xpx+AnA36Qqf4w1qu8iYJiJQdHrANnIhFqwMJNdE2S3g1dPLzkDl2TEa/uoZs6
4xr0VgIWspX35sxO0UENBS+VD+GRdibpvkFYSVzgaPlsnqz7RPiOrvDiTAOmEsuRiDdbWL6LUfCK
LOFwwXHMHMNc20bvo1uTsxGuqN6y5950w9VMfbuv0G/yZcqS4tWU9nDHzQ5ftRVwD1H/3VZUzL/H
YDass66n2xIKC5jXAQT2WXs5vLAEp/kBQ1BGGJ+pMr1xU6d8qiFAjJvSt8vX0VMTKl8CzlfI9uRP
JGpRxTC0qowt4kfTXkV4QAYGiCTCrTGf3xL/EhKRC0nE7QpEci+Pg2VSXlpBJB9oDUQjoW9TSbjm
QoRTOx/CCR8KsgnTn6CI5a1e5TEFxh0QQBUcdTOM8Ym/y19SUhanRTnUkDRmT2Z4xaKEzHn6BDHv
M4JGJbVsVnKeKbyYPSZI3/wGKGooIxI8yejOr7QWIlIyUpcUWJcJqfT84TmKuvIiwmx6KoxRXZtC
Em8mDG+hpR8uUEXjs644ecWL2qvGU1tH7cPAnTqR1dxgeZ/8GfOzHuwTwXzzq8XU9isJXQwFAxhp
liTTPSecUw3O8nF/aruiQMcVd1jgpr4M2osbxNNF5tNIRWjU9WFwB+PU+lHp79hJoWxJ8onvROok
d0Noy7fA6KjkfS2D9yxrkcJYrE2vtUfYHAzXKtireojBFTvj3ZxwQuzGOW9IpfXD505iYEywvzzH
PU8cbax0bXhp/YhAci7Q90/uD5FZJsSDem1rlI7GkAIpdoZwg07xzZczGjdHjViykMsD/AqTOwhI
KHX6EaoKZ9hDf0tmyN1cVJgfC5eg9XYsdhO8tf1USgANU0daGH6A+cSEun72a2/YgR2xn2um3pS/
bGtfVeH88LXZHTJHuu8e4WPrLmgEbaJa7eokzXdTmvpXgBzdrTVOwg7W2yJ9wNnN1knZZ4Isbueh
xKI1s1iOw3xGOyffjcjWP4hIqXfQGYY1PiCoI/hvocQS2mdNUJ2xDTK9NtDBQgfkqrpJnoKwCU9W
5olPOdsoMz3LHHepDbzEB527qUqDMbWicP+piqY+TJ1VromrK9/ptMM+dOYOCwR6QfFeZCmLvMNQ
I3wwdDrMx5mf2F7A/zRYAyCbLUIn5KRNJtQC6z8suSQqX4PQ75e5rXvA2R7/R21VHKg8VT0EvUkY
l8tXRDBexxlMWTUgZhcKgEoB6zZaE0Xx5TtZsgSgXFwN6dvfAuqwQ4cYaRGYKa9RIbJ1oKc7J64/
yIPe9dC2VsaUd3tb1w6cqwg+jdH58hCXIQel6pZs5zfUEZGzimMVLsBdgiUQHf9aFUzf7WBCilBA
k2Yrw8xH2vZSjFglVFEhv9Zs3TzvfW5fiKwgMawN5k2kMFvzzFtP5FO6C93H1dLgf1uBram+h0bf
nIZRxfdGFhHN4TiDd2mDBL2YNQfPiR3xixHPTeshAWf+sx4JFFmYLhOeNUnowePg+cnecrKM3WXK
8OsEfrvVZs6tofO/Go2R5ocvbrV/2T0zg/A4Aaby22B62bEb0ZzHPDhrFU5MJzCgQLzDBMBwoDcF
brQhIOli4dtjuOUIjHe7iIh1Lazpou3I+mqV0TzGcT8/CBH7Lww/iTdvo7mfFnVQOPuA1DVyOXle
dxj5suLoDIXx4eT4F7dtl9Qu5pPOXlZk03crYQs6DbB+UGpg7HAJRztg8xivJf4PLIS2468EIbvX
nGHx0SrnacfwDu3c1Mmm3LSpHhDg+tZRIHf7GBIFXLGHKsXpwNXiPi2m7AIBOjoUaT4/GjnRsCbJ
hQeznS2SuxwrkkyKLPP5NidZNGlZb2Q9QdqMVeZcHYprBj35ZJziODEeGgo4IjiIWCXOpHjsmhor
R+MKeZdYzdVvHeepFArnRGWHaC3oBFnvlfasz0jM8aM3l+W2UzBQmW68B7E7H3Xl9NuBCczJmML0
IXL98dqostnifDQ2WaK+hDCxMdPYno7oLlsM0sBEDasu1pXRJNeurL3bbpgN5AZPzicU/xlauUvu
QhOy0QS9ankAvUBdQLU5O9G7ybmfwBt4aZjdF7puXltr4syjQZwxDKgJWeTcNxkHfspoa9dgGJsw
vDWVu/zM9cZk6MbGfSYAwTgwB+9UCaQJBES64UBJ8keSheMyU9gYRxO5sDJchmGxlb6VTuR88VwQ
ZjFgE6Owkx7O/CnVjy7JVAtjpD+6QeZJDDVnTqg+YVg1JGcHkM17ATWTXAoIhwlwrXmSl5ThyXc4
BzZM3IQOnh9DCy/QZ9fsGY/4pZP3KsV0wssgkLcnmMDqwX8u8HGeg5l5SI3wGKgQGIaUAoFYksCC
T1LqF45g4bLLkll9on8uGoJ0ZmqL99nuu+67b9H8pAEToEVGoKwRTcX5a9F6g7d24hLQ6yid9gNW
hvOG3d4+N9E4rXKfyWDrhD3gqpBjjZ2HGmJ4RITDquvsBBxe5tlvojY8uWlrunU9M5NVw8nwpa8c
1kewZuNiJgToKbyFAPlTV31zYx2/NzbBkzQdZhNoseTWj8Je9Xnp1Au62Vh2E6M+mHz3W6B2zOHa
GUBrBzL26nuF+ILu7jCDR3AGkm1Dg36EhwYzODKW9oFViTGnWC9bahUvlM1jmIXiYI6VPLPeO6Ch
6s7Z8NJm3/pMkFYgc0I1R9WgBs4hpFUtFW8/arkOJlT9pefsFGiANGnQbHZVAfjH8CDqukSCzzOo
VRIKGeMkqmJ9boyshddZirMsJsRaJo0BYPEhclzFgO/A5NMmgZFMj3NMJg1nntu6V3ZxdEe6fPcT
U7A+ciSMSEGKyUYYWwj34FeR6d4LMdYuvnCHZisY/Cnfe70WDxOjS+Y6A7s2rDNTHZJyKL+nYppf
MkRWVIJj9hNPd1kiGovEysAsfYg8Nj3U/PEd4r1oKzwi0mEHByjFXVXjI3IzS35kMU/lqiyB9bO5
BflmDqDFbJyS6lNO7Gvs8f7J5yD7bI1ex+SSs3C4REUcH3vF4r7xfDEgW7fMDOdRKV44R2WfXpEF
wDjIB3FZPKGb3Ssc+LTQ8q56FHIan+sqm0+cVtMf+MCpAzMdON+SipSGxRRkFa7vvIvuaqwByP/L
8SjjwkZQNSQPEiQt+VNBpNa9haqDgTPGc5wG82ccIPBTEl/Nzf6A5asheg3XYwT4qe+n6sxRG4TL
ZDfDzvAGjj3gMV/Yj6cQU4Ttnoi7yWAY9CBvmqFtyeDMi5e5Fe2D7edpvWBxdnbmMDXPUeDm951Z
otuOSPFcmzR373xIJmBRKh77UBtRsqS5QZKCk9nbmOSW5WSLbtPGJCNJc4wehFvWe7PQjANcDIl3
Q6sUTogAkcqiHhrrJILihiCsZfCjMEJGa70B/M4ZGXftQNAQJq6kBMITzjTgtw1lJf6UxJB0XyFu
EW5rdlfQYTw8Gu7e3sQq+exLg6Cbgk4FIcZhgUVHQEK5Eo8dniDmRzvHistPDQHqobZ88VDopkXK
fqMH9a1vX0vs4I9O4xtv2FPFqzP42cqJrHZlIFM+sOf7RwibtGrAVOE2w8e3nbwsexC+276mum43
TlBKGj0oS/dY7Mud8nrzMYyhMTQRmLfQm6dH9HUuh7yCgNGZLHRlh2inA7/YkH6kFxFVUYY/ttAH
lZvxMcYjswqFxWqXRaTdOzlY/9QZjkKFCgBny3sm0k6QmRoOl3Gwpv0cSHWCzGvcVb3fsHEO9TUs
i3dSUMxL3M7/nbrzWI4lSbPzCzHaQngI36bWSGixCQNwgRAewkOLp+eX1TU2guQYh8YFueiyqraL
CyAz0sX5z/nOn5rxE92cBlSUGPAoJcRVd3NyRLO/oZ0kWtp2PL16s6jfi9mwfqHNFJ9Fk5PLKqN2
4B4ftMVb0xvDRg8yTc6JFxTIJtrobws/QhWGeFgNGMLxh33H7g11GGQ31rRWJNVSV/CMIsou6ilx
twr712tfS2tr+yTPbHgoWbnLhVWumqHWxy6eeAtUhOpk4qg4m11ePkS0gV3BUqXcEzvIY/nAU7hO
mwqgID6ubGsJFmLGUgaoacqRbfTRhoBbFOfXvIiGrVlV+qvvw2ZTDXhZ6rxPNkyS9WHAKLwaOzPb
VHXMrWvsK3a1rho4+qK0HZXnGdcO5lfBBGhuNgas5JcyKbF3iKkEYKWhj9ZuO60isFL3jhXZRyGt
cVnkUbNpyJTsPRz+X61UlI3X8U1hoRJZ3GiIhcOMJU2OU9JM26lvpy1Kbs5CZGFr6M34rqihHlZ+
irxLWI5bDCCoT2MyCizBnXgfh3y8N9HXVqKWGFLcxPLvXZWI38rp5CsVlsmPHkyDZvdq8nY+a+ZW
VDLbTpbn3y4FYtcEYwo7p7VPvUyNJ5eIwdbocQGBxk/14xy2xn1h5c2rW8wMT5QN8kV43vq/gZkJ
uIsX0EI7mXwQELEvHN/MjeHP9qodPe//AI/8/5H9npm5Y9oecAMEbTgm+NX+jRfhxmr4m8Fw+cyp
izh9/gGA/O9sm/+zv+CfFs6A3gbkbcfDAIIRzr0RDf7mINv/YJ5N8xCZMf7lZqP4m6fg+P/AAGUx
1AoCHBZ/fc3fDk7HxuTvBwI/viMpHMD18C9Mies/PRr/GQiZ+jC+/b8xc5BUw0IB2sz6D34BkbWl
slQb77LBzzcdP/0t2ZM5d27BKYytwoPDDpJ2uBI/obSYP303mQbhSXdOvrWMKZLu9MSQYNIcdGvu
iJTg8fThc9P5H+6AUixnMZJZYlBVrW7gxh9TSf+VYuTm3mf8My59xEb4/f5cMvrQUWTUyzyIyK7X
t5Cq5ToJhe81x9hyVZVu9wDyyjk0IcPFMSSbNNdZ98f3BpmtIbBFR6UG82eKk2ZXORAELgOzLy6P
kwNuOJnTdpNrMbTLgoio3MTjrZUYcHvjETq1MM5Zfuo9oNAya4vZg/cjFMvdnI2WuYhNQ5E7LwER
LCKBo4AiwDK6k8WgT74bqT81eku2kZSU6ZUjajh9LGU5JxmSzA9AblhJXBDG36lrjAdJH80hI1j6
rKNOLKsgsR9zJzSfhEB1NPwiukLbopbbhgfZDMjHItOAO03s4ITuJ3nDt6e/U+lWDLdCvYmtIgLH
2NU5y4fdxd9ml1nR1mSzsjeZ7fUY8hmLHLXhOb9FINU6Jbi/cumagb3IEa5HTzKqb1s15lsedSnJ
7oFlnlSWnF8oz4medW3xp4gxq3t+/eS+HvrqfeBCYZOxZRoOm1nhRIz64TmeqJ9tCLESxErYarDs
mc+sYDGVU141qfVQ2S0DjNh7SK2h2uq8y1aB2bsbhL/xOFKWcM3iIKkZAKdkHFHbjJcU6/4pLeIa
alStyRjbeYHnw1UTd2BztIFJlsm7hAf0Hpd/wWF1qlcJ+uiSO234GuWUsrGg00PRAGRCUW2NYOmH
XXAudU3s3q96Bh4ut1zBmTqX7sWDKHg3ZVXF8W5KKZnHycYsCbuVYR6H+UZgwm5ainXaF4azycXs
/4h6hDIaxj6Dxj5PXU17HtNIjjs5MfjWrfXHTJvQUYHw29G5NhZ3Nmlfwo+4nkdeqiwfdjietL80
mI8BeTVvMb+OYXewbFhK4OcGeEzQ8y1M1lo62D7yxgl/k1T706HO7PCHob6+zFkCUjVIncg7k6JG
nNCdGaQ7HfvjM2RTh+cL2YfLie5+MqOZxm0cJ/0ro+IiXFgZzQNLovfFsItxaRo7F5T2xcJwo9Y9
8soHfQC5dUrLcfxkN5KPYgzdfS8sNksAbue04Gg3ExAnxGdWKyvzw03vIPmN7L20wZmxv4X1C9Ta
8QdOALTbAU9iK0vybJn24pvx332RV9d4ZAKLXOKtSzmWl1uy5YxFNLrJW5/8MjGyFLXFf/BkjKvY
5K5Y6YStrRqSlTBbaC3EjBdYNK5se/owUSRlLCy/P+OtiD8i3263Ze6+Dx2dZWySUNXzAbgXIPNl
RnXYYpRUg7RNVwFq7gtQbj5X9rZS65wI8YZ47EEbBsumKPVJxYR+Ktp7FhyR7qjSuMGLh3eClhWR
Sy02JV5TjmGQ0mwtjuCqsUAMOzQvvNE9PSe916MsuqP6iYwwP9E0uI1vn1G/ScA2THaCA915kEGI
nM0A8ZRzEMXGaOQrAjJXxyEAY3l05ybNfGxCSY1i4dKmx9ybCnQRN+fGUvZK2FRuxu0w7HOvGrea
CPh6gJ23qN2hPFL/Y63q2XL2pZ2LcRHAN15HufvbNfNz7WhsVcN46htxZ5FUdjtxmAGKLjzImVYS
XFECaeJstwYxUfTBcEE7GSSLmXIuah0m/8gBBrORrd9qGf+JDfviwXOegpHODtfajU186MP4qZcG
qwPupix9ExQuhi4cjIIY78ZO5Jsd2+c+KKq1yweoDcZ7i5kM7ZU7qyXWMiz0kOxqm9E/xCrQNKbc
FmDJUpMKx4rFFWuI2/kPVSXfhinfRFb4ofx4F/NxxA5cvzhBfBZyXN/G2nzccXYAKCGUA6GuULso
wnJhUV3/osFgM2zCzECg2Ue1mSPvj6U4dVcr1w05d3ftARMIUke1KgbjwM0PyuLAQ9oH7K/COrrU
2GQ3g1DEiKuBlA8MRH6sZyFBuby5PkR20+A6naNUAAKEYASs5T5uLvl0jGB5GDV2joHTc3WnZPBW
0cS3ECW1Oty3bK5py3rUzQNb9H1ZFw/1UO2g0OfgynPQ+kMCb8IHWERNL8Pa+NiBLVmEMyfepOh+
81Q93TgIo/uR+VykdY0k1YsBAzYRp4UJBvvOF2yMHiLbKufOtO1ynGsyL/FhQ8NY5hD+VmwktNa5
MIi6diA/XQE4LVzO4wN2j3XY1FjFg9A5JxKV1+MmeQxBJy0JfsOGqdLu7Aq7Y7aeRavEi8q9bxp/
WHd6gEV06Ro91hvevS8UqwmMZLdGdJ8qQBBavzVpyPvWCYme0oqm+7RbczqbeWucOz+OzrJxOYtP
ppV+NJqinxnSyoMIBn/r8trQwxaOx1gU1WsvuVqCmQ77fVR2xVtZxv7ad7S9YcnuHtuOPX4p234+
YAUm50uDQXT0rL5JOAQF6UeaCPOYIffd2PgtvrU4T58sNeM/N4CS1hsFTxMCpd1QT5Q4s5lzT0BH
WPHAUBznNzeOVB0re8GMpPpm9Ayrxbe64S1Fli32jmnV3m3LYDw+EVjB5RfnNCsHQz/8hJgyvoiV
e0+t6LA7dJz9oLn3dfNq4dZ9c6thkAzFJvUH0GiebILUr/HTxaJmqj4Zb7OkOXIz3rYzy3fSfZNa
qXqYbadNqJ6nypCinFGLJTBbE6VL4tyG6VtyF7TiYHpOc7BVG8gxjXOnaXM+Z6pw350szWjFqRWE
ZfTBc1yq5n2Mo/iXWYY+B6EsHzrw6DQ85P4q4r5Kq1Cmgi34cTSiLOIhCydL62VU+MlOYMuIVkZ6
G6yYqV0jxjOfEivTl6rapQHC7CgTcQJU44AI5ueqcUdrK0FX6PQ2Ebi8xrLme2Z29AJEFIC5duKt
qA3ms63v/Uwsb7/OWFinSc0ZbUWB00Qb9Pr50Jq3EEstYCmUogcPJmwYgjXlPcMWvcg9eRG+qSWb
fh6Avhk564TaLSF1jwF3Yeq7kz3DcUfcspjmvdN49muQDiFHicGf0S0g2l8pTs4+iiYRzaoX7rzV
XhVgsQ/4cBRzZ/5KFTRU1ypaM/Vg7TNBzXhVxOFWIUN9TPRVP0jQTnhTxtzbM1II35KoT0lhFtF0
pyNv3tNcAQlFCKGudV/csAItsPYS0BjmcqSpIUlZ+iPzlqhw+uRhIgBaMiUKjR9rjEqk8MDiCjvi
raFhYuqduxrU2l0rev3ujRyflxHmhPPMG4F40AXVQmR9cVckjX3fUPHQLmw76h89d4oeRZ4FDxjo
KVOAKMqbaiXNFd7nuDOygMwvUawCdyZiKzYazSJG1OneLMxkO3T4iYA2x29Wy1O4EI7dfUwkeLiy
dPGpUNL7tpKWKsVRuOYP5fDpFjusvK/spvnG1a2vXkszLG3o3AXUDKXIKpS1BbHRnyPPTYhsAIWf
7Ll+hhjhf+Szg3Gl7LLx2RMJnxoXZ85PiH/iLg8R5tOOKMgyRwg9FWyxPINYeBYtdTHvPW5RbApV
8GgI/FSLygyj91xPgg+shvwOfd74gECBTbeEoXbRMvW2caD9u8atQC9CWF5lgQtgOWEOfvGjZvqS
c4dsCJIPAI6a3QZbYB20T5K5KA4zKBroLlFCQozXeboPopowzuQOLzNqwcavivxT4vzmmDNm4wM8
ASYBTuE/hHVbMHmpnGgrI3s4WcwJKadIwvo+qR2vWnSNzfHc6phgMsQeqS3QHdPpA6JIV24ZwYAH
BtqEwZl++BHH0xT6T8roukcVzUR1nBngxzJq5/Lg+JjxlvCyarjwkpxSEvksbaUYm3bVMzkA2oPr
x1l2duXJZTgN9Tu5MrySbS9n5nR4Ew54EZxy5VICs2+sQhJNpmflM+IAjEMWc/+D6n1EwSboBNqt
q8HSBqxOQsTVw2BJ8QGceniwnaThaXLjE8QMKuoSqwrQz9ymYPjtDjQs+MBVO845cfOYq86OPl1t
DGTCDS7yV4aWfbgZepQ13E4wKBSU6QBTFDDtVdnjnD1zXOOclE4JzQdDP1MMXTTNvJ3lEMw0CQbJ
79AxglhNUR8+I3/bXzXG2Z+eL2t3Y52Qfa8F/kqGzBjKlsCb9Dox4gzLgo5PDQPOZ6PyahcM8jBe
CxOy9rE1G/PsMKnkrDri9OSQb3dLz2vCT8n97AHbXBmvuWRIAwVOujhdtccxD+89amnAoBuVnl9o
MfcVDGZLQDWnFEZGYKvM8tNhQmJf0z7K1grJ8rnLcr10QuF0y0KXWEhMjS+aqxzHlzCv4is9qWqN
07YKV5PX+NayThibLzPSU5TRRW0dn7AYVDy/ibhV2nAQfQmzcq7XdVCNlxLg8YOabRZgGNz0VtjZ
OF7T2R7uqiIEpOOVSn9CxIH87nXhQapaYsqF18+5hxEtCUIeKa5F4gVIGX+e0xtjRTcUBmiY3B/P
6NjGU2/0YPvd2KFjkOE7vQKtw99W8uR9T5kE/zILK3pgFyQD43BSRU52cnT6Nvgj5qE6mbeB+ljV
5Wc+p93JVIMB5Ec502sB5WATFa3A5G+bb1qPCguPS92LdesDYV7DrS+op/Es+4orks8pdKRp/sGj
ueoYltF0rh0bez9Sb7IFP+9eMEfR0o1Ww1GBlMYxKqxuHTVBARw/kFs4V9majtFmPTaq/uBdDj/H
IG3x3WWJIKViDs9RU/r3EamVEa6jER2zTPio0mN4neLWek/8br6GGEnXBXUh1B8HQX1F8gj2nqdp
BZls5zDinqDW00dPhoxiv1b1zOodeXpsFlXecc6tDHGHMcXgvRsm2C9WH0wb0mkzzN5B7hKjASpF
W3VzVtbMTGrI3bU9R8WO3UacSx5SzEaBWS+JGGb7ZJjTV69V3Q+dHgHdh6V39ejXeWQ7cjaz4U5P
ZYMtePCwgiyi1OufKkMz62ZFtPf2bFOayLEA9LeVAgjlwPIRyAjWYdP1MgEeb+aXgt304KBgXHsu
U7Akg4Bxt+OZ6uwaTsdNInYuiT3DMAixVtzVWcWq55q5wRW18/fYj6ZmFXZp++jgK32JU2O4k6Cq
vhmgtdcWXNNv1cTMbSSFAQu/pzeQ9/AGIx2E9apt+C1L3zRxu7hadHuR+/USo66+d7203WdFF9OB
CSZdSWPcc2iyVg4RoaNhGoKOcjrROb2U7jnIAZjPJa8MhlVmR1yWbXlNzDZ7JOQTPDGawjs4ddpu
FjoeSLAoLB9I/eO5LA3LWiqQnO6Sd1Ax5xd9ei2F/ev7tXO7s86RXIHBmneTGP0X1Yl63SsVFA/Z
KIYXj+2xBYNVoZvjoXE/lBinf0aV/i8AZW5/xf9jCF9SW9ST/Csv578CCf5P8cL/mwThvyv8/vkz
8PJEP+X/oH0f4s/6f1n+x1f+LXr7/5DQs1ywBLfUNN7BfxG9Awf92uQAeZPC/6IL/wtD2P2HHSB4
SwL3fyEN/hVaYP1D+qQopcvEBKOg91+CFtgkUP+d5O0LTzoBmnxg8vehfTv/IZVr5iYFAsyxt4m+
9NSSoCTJ6pWr0x0+5+4igECuMMuv61K4v40nd1Fj6J+0Cc63jmIdUNbeahluvckanku//QT7Vxws
cFurKqwoBSWNBJssnRa6cItLEEcfLZutNafT0U8/p4JTU85FmUu+M9+7mLH70acqSBfVR1E9oeE7
nxMU7DXuDPd2MXlwPfGrSSMtB0bTi7pw9ybRtdFEkZ1mH5+yAiY4iOGUGN0njDyU+M7ANGFJarA0
O47IwTIYb0Fdv/U1k9qQur2F6+dbL4AEahrjwgmGTZsZOQYDlSzaaLIWuR//sXw29KjjoHnrI0ZR
CamJWZPMphYufoephyoug/Rc2wThhkj+iSOCdGNyMHSCKY3NMqjzw21zX5Vt9CyCN8dW3yo0AYPe
ljAuKuuQGwvaTf5klz3837FPLrgsyDAZ4/qWl3zLumYrrGrcoDjUO+AKHz3x3S+8BOdRnyIjdR6J
p8znmTtyE1DM7pVmfUwqYgJcMu/iLOsvcb+D2LGM/Qz2TTiIexvR+Jx5xp7Lirj/6/8iOHQYGYkt
ulp4d07HLlSWubXBCQcNzhP5JkYBuMeDDmeMTrbXLKPpljFCvO+rKcKu0ud4W2LnWeFHWU++nDdm
3cERtSnpncUqDozkkBuRefCn8s4Avvxc9htKjr2nupEnEO/jiY6/t4h40eM057gvpwqzS3yb59fV
py9fHAffQkuK7Q+BSLRGdgeri6NjxdD5sVH3aSXpLSANvxVJGG+KOiGz1xneHdxI8iKXJmyTizvK
l9lyk3Psga8zjH5lREiUIyHXxz64HTmQH26QmXRyPGQft181uFKvf/1DTJQ4ZAohE0+vgr8052vD
Vu9kBK1NWXNUyifvRVkkIybHRI+ziIF41nRQgw+mMu0/deaXu9ovscL66X1Y+OMLMaXnrPbPIQ08
J+S0+ary6YAB75YtMT9a/Hy3gok7s4W16ZIXIQwEbhEPSrwrQWtsDTGvnNau0J0cb5WGCD400wUp
503f6PZItIcBZiFzri3nj1PToLn3DJEgIpmbIYVokFBMQBMAgq91zTqBpTsy6A9XFU0hE/44Wvig
PGelgXSKg1JbRr/L1fwmOufo07PDcwbQ1vNOZM184miIvGaD1Fm09o5HBK18uLloQA7VZqnohnLj
g4lZjaqMYkNrExU2tijXXFHzD5ncceGkyDjPXmraGLjHUxCcNlzXWlcvCzrCn82+56LQZgQ+4vY5
nNHdHKhRrl1IYmKzPpkxZXLYh7plnheYFmgXsDAG3wUiPwmGd0+wQR/Y4fO9FTL0gCy0zFTbPJpx
WDBfucWoaR9ZOCXg2cTfxYEH8kF7NYUJBmbaibNl3ZxiWcgtE87tZAbF4+xYL2ZBBgZv/4bKr3bR
GRAqy7CbD17e90caFWpyDVa5zSzxoinhOdOksGpo/12IkMkUgQz6shZzZpr71tf2o4WphCfNPMbQ
tDa9SP7Q0CLPvgtjibHBnohLffBK+2QyOtiJ1AUsAs047HvjhnuNeR+nAZd4XG2FR9VHwPPYY/e4
cccDunu0uCSKIIKV08Fe4Q5EtUQQiKwyeQbgtbdgYjmjFZ+yhJXUD5tmr3KfKjlF6UmrwvNc2bB7
4YAs7fdmrFE2QO+sW8sz4fjqpTsXxgUv+UWmqb8zwhAUaScufSjXLiXodN7Rw0lov+/BNescg2L+
a1X1t1Eb1LLb3wlWNi9rrlgecGCUR16FT12xDwSm8Tu3823AtrAjPIZThs291t4fRhifMzOfZdIa
T7cY4aI1sMY2KUU/rn4c6ZSgGhDIIrmy0EnxnhXqWziaa0Y1PuHLfeR7Brb60ENNy426xLm9Sw7p
NF9bGsvlcbJqTWlKvrsBPHXVP1QahBqyGMmWOnpywKzetQwPD/Pg8MMNVIcql0GJkofOM57zDqMy
PJ1tVAtMQDjMLKZ+2OXja2oztOjZ2ESY7Lvsyqg1UPJ84ymenQ11mOly8rh/A9phqFY2PF9edYjx
xyEzlOzlgvwZZ0qYIJT60ENRPFlYng7Sqa8cyH3mMMO2TNz7AWn4w+dIOsJaf0tzatOAAckN6QRz
Z1KGoVaatfgxVRE8EokMnhqNPs1NWyxllJsI/AyS5mLqdyG3ewiYEJ2rm+k/jO7nyXyphug4atk+
WRXdbZ2dkNxW3l2XGP6xdCn9Loxp56d0OY5iXwX82GHi+rfD9bCciPWoLtzVXeJu4ir4KUlyLeeY
ZYoyUw8COb0wsjbkrpLi1SWQfgb3ZXNrjeVZpqeGidM1n8tnsOPucqQYZuUBvV7VmAO3IJQXYxHE
9M6AKs1Ly12bkYoOEnmqeuk971DnBIrQ+kpUEdhHQRcQOAhxCrth+YHBkhe4XEmyLtxM0muXZRjD
5mUSgQX3o/TJjAYKAXi0Qf6tCQU03AKwbjul5HMQn6es3U3lTOjX9Z9apFK6aRm0iPmW88Q3hTnL
xoMbSncDhA1iCb4N7JepSxuAi1JuPgPaKa82JF0LxWHpx2petcGwxC5HaBtzEs8OM7sWY32Na3Vd
WiDx5rtsKMzl4GWnnk1NdV+pKGghIJ9FsQNYY+NOpq29tGxPrYVTTVuOMdiaPfMpcvs3GTZvnBbo
pmfkhnsn2TsMspYwfUHu2enXTdYrmL1U5DIXruJCNVU9CSfvyS3N3ehzkkIu6tVD7Yr7hv8N5hCs
Cte9tBMGMM5CY+0fylJgFY7TNwC0u14g96tUPVra23m4VbETN0z01C0xaE0bAorgQtNmW5s+fQe4
n5agriln7h1iydl3YcSPnIG/wIUucTGETKgYtKl8PfUzvFnKnBfK1im2qJBcS2SD/g4ZpxecGys6
ekeqCnOLPha/UBsj5F+skjqyPiJiUPxxCRZBZ4zig2VxLYwQCPAudyayeTVRE5BVb65mRoF770wL
2YEJ09Fs+4OXXfzQPjJ1PhQRozVcGL9Mvlem6a0HE89gkaTYCDj/eTJd193IaFxlv1jaCWQwTabw
lL3XkU+drN7aWj4pb3oNBmKPIw6J+TT5DmHhlzExPXyKFCgU4J2rMP4qfWOd0FpECW15Gm0GM1CA
NN/H95VelqAO/dJZd5wMZ6ozyIo+acel7lNEv6bw1lFp4AwGRWzUfI0b8jWmaT1VzIqjeFzX7Zs1
z7u6hd8UJ+8x/jHHkkz4nPTXDr09iJ9kORrBkx8593/9es4QAEYaaRtHONnBSfhJNa+H7XcrWzDU
TpvwKRxJ5RU5hRlzdPDH4pfSsWcPJiKEui8MjfFSXXzDu4wvVTx/KFtiGZmfKGS9hH5xiuuc2NBC
Ge4lSe17vzf4C+17t0t/6y7Ym131pnK+pYR7yKu4im6nbtH5F79Of1sr+wKF8UuS8c0km8XUcudo
h5F8+DSn6rfup8+SYSwrsfzyo/DJ7VwmEvIJky55s/wUZekXHmpqoGz3YjXikqfhU50z1O6NH01d
lpHfEeF7SormDa/MhknfV6ezr074DwnvY+vv+UxdVXBo+CLf4xfgN82G5Av+yX2oPeIysMi74Mc3
YeHjgIxUKln02SZv359mjmVgzAyXymAP2FZyji0x3PYBQgoFptr/KqOGz3tZvRVF8hUDns6SNyIF
J8fQb3q0MNMZa9rb70ufroysvd5+varKftssAH7QkZgxkq9Cyqdw4GeP4/tY0Vwkyou9vURTUJNt
zEm7j4su3RdISmQbpeazQlywK1390dgB4QjXRSdL7rkWwt5sXu1K43kaWEpKYkMkwdkp8zlaeqN+
aLgWVP0NEi5ugCgZM8oxIiI9yx4r9Kofian3UdwspvrLCopr2JbmMqLUcSFD/6pQcZZ+x1GnLruF
k5gf/Zhgh6bcBHMqITEz/sZsdJ1Hc+eNA0Jj0axTPDlbUujfopnFIbCHg2umO+wj3Day13jKOlyj
jbcl3saWUI/WOcNJ1iTxtiKWda4TdXE6VN+4tFNuYMhowdBWKzqugXDmqGgM9+vlqIvuWDJv3qpQ
lxyZAlKaHXYWh44aJ0wSUgFtsUJgIrydG1v2K5JTKW5aKIBXqx3DbZDQEQwkC9W3xCw74Tigzq26
IQC4z865eueiDOjh2zFc7062KSIy9R0Hb6zjTZ8Z8zLqVHWw1UpwjXhkuX2rRKfvE31Iecn5hMp+
Se+kf4y5HbUMmg4B1wcKr1mxZcYvLya5sE1m+Y6CK+DmybuTGv0J6gO3cHdiIECUiTqu6godfCf1
kL1jkD1kvmVcXZ1suxj8s3cr+NGJtfeshtFMOZxKDrrmUFM2zpt0HJmJMD/q9zbe7D2hLHWO842P
E+qCeF0tvN6ytjhrnc1oKapcWirIOpX0K0xv3E9kNezZnC5FAumzDrC8T+VW01bKMCZVd/xHMOTb
NpMMdvKqZ1Ru9mfoFtjE7C7cC5uHNAH1fqjSfSex2CjbMJfj+OK6tf8ieGsYPgXrMfHK3UDb9l0X
BS9EEur1NNvJQXfJqyRaeoEnMT1DKvtiKvSorKp7QBr6zuOwOhm4IFaTywnRU1GI8YJXTc2CzFCg
q23QoTeWQy3OjBj2aTwAwM6URYyOIiTGJqjzVFvtE69NdqUXGTttMZa0vGYfJGUCwo7hgZ8O6aXp
T56FBS00eawTbaxsQ13J1FIc4cb5ScfxQlrSXUu6Kw6cHNS2rLb5vKvSuFw2jdHdM3RcUfTYrBVy
ycWp6c1zlHnEs2geaWn8cfOUK0eTluS9YDAiXoB/ZZa6dhDDn5CgqIyxCLkQ4hhkQd10GWa7RhXn
+jZFr0PVXqPIX3imPZ9CRy7myrTg8wUWeLSkZtjvfaKtr/JKj8ep6XBRAPzZpJ7R3pt5nK3wH2Ff
SQRTM7j/88AxRLdyZUfxsgQ1shwsyombPmI3FD2cXnuTZ+0zrmhjyfc9Wy5Rw2bqsXHWU3CSVPdt
G8tUe6rnfkpnCj5u/9LkaoVEhQzDceoR4yZFKZX5mWTGc2ZCmt0WaTnfcUA5GyMpMWq0om0hY/My
mIhDY+y/sQDeQgPBMixG45j3FEsJmoI2ldPfd1OI/ObG1GJIEiGNIjsS3VkamkBU00UUkHIMqQYn
OgZjT1KWEWRyUaaxWnnOhpgy5g+SaPeGNbMPmOWaqpRu5U+snMLHMY7Ldsck4s6oGMNQ+h6smPDa
ZUGoPjB2t4JbJAqXaV1hWMdoovu8xjYQOHRbVqksd1BKrsFwqIKBO27vZ0tEIwyG6fiSzHreWLWJ
cqL0vG7TljhRVb27dYrr1J2WYaPUBssr95mA3HHDjBvYFK89cxAFf2A4ZFxtzvGrOeckOeximwuI
GMOg1daniTEkpN3N8TuXUnVEcXmVvZi5j6mFk9Mgkwc9zsmxDxl6ziW+CACAfTugPMlqUVBKvrPp
J+VUPxlsojFLyWDeueQEK6z/AjVyBHcfRBXhBwYBu1nDp++cjMmS6OXlr39QamEz06sDQByQoexm
aMgXE4zWAGOXAkgPJUGN2LlVxvUDJLKajh5mEapdKkZFSXqWZqN2XledKyMt1zEtnOimPvpWPMUH
L7owAvRO5LuXaRj0u9irP8ZB7KiY2jozOXtjwsfZR3eTnz4Vkf625iRazWBawVBoLMHK3QaNRcy8
mKYdgeBn0Q/RSpsGTWNmeW18/zM1cMmnsMn3PtGUGIrnMWFXwvY7fxtGLdmUej5TfCCPAlIPB6/p
pW49/WFNBSjyCcZMQD77qeZOJykoY+7LvgYcZGXdwlleW8Gtshpjk5ROS80SVsgBrC6Huuwr61yO
PUq+iSxUmwRDCjkuzbtW/WmCRpFfVy+2hU2yGcv710Tpnrs/PIi8zBBuJ3fah7YHj0jx2AEwA/qv
4SXMfH4g6LAGW+JJILetaJ3o9q7VH/xpaWRx92RZ3WfQSgJoLo3RdTzdJY3TH0ENWQdfZeeu9amX
GSfN2TiQV1+U91ZfC/Jk5VOVIdDVr3M/1LshnanvmDVr7jSHj17136k7jx3JtSzL/kvPmeCluCQH
1QMzo2nl2j0mhIsIaq359bVuVCErqwcNNNCTGqQD72WmCzMaec/Ze69NhBzHU3GsW0p/tZntkzsY
uyLDoWLXfeUrBWAvF21ThGw/WkMuG0/vwkdHe2qAE7BDLwwmhuYSB/awBepDH9CUCxJVUYUYeqzn
aJ/avARj0Z6BCi2c8Gqg5c2wY3mY7+yZvxYWMILTRuPFvs/sntDuHmrKpZHPbYM1S3uWlcMKe27P
c0Ou1pHH2iwfk84h4hl32LjM+DKw/CSB2tJJ2dhXL80/Ha4L4r9C26JRvuZzpe2ovKR4yio85AKj
27PesvnwsQ13NeldqFBaNd2XaPs3kRf5I0nmcJdM8oeW2/paFVw6auWyYhhrP+ueSuYpmv8Qd4af
UKyMQjY/He1lQH3EZip07ZwFwbTvsBhC9u2YFLJTLZP8MkbOuI1gjgFKtb8KvbTOXP+oBCZxQipm
y5za3nIkIF2GUJqyQQ8uJUciG48ILjR3X2TFcq1dkENVKw5410MWQ22/xeVTbGhFghplOA62eY0D
6kAhjumE59jQZyj1Zs8ZjVis8EbL76aIJcY016fULcOj+icUesha+FPoRcGN4jTBbUBzWPWGmW+i
WIUOdFscYhZGG9yeylRQMQwyu28J06/HpRxPRugFq7qrecgXxtdEnIsFN0yOXoUC84i7Zcwtkisp
29AslmOfNrZpHpCd1I15FybI+wPKQO+UwzmzCbp27NLPPQVNAfM8LWlggML6D4PAfDTGaD5SA/LD
Hjq9uvQur5BePeY4K9kvHgeNIGO5WIkw2GQZGZ2k856wkXTbzMzfsVrOyswTr6s8Z5LWc3np8oRl
VjzUvBlsBZBEKJM1MBNNi9hJNPc9eL89tbWOLy3j28aMeK8gD9xlgEOhi+BQyGLXVoVYdVk1bOw4
uvd003ODsaxdg8lnDYfN3AEu5pBF89aKmofyDHypVawREFT19Luys/DkjaQQBC2lOMGxQSEiuNTc
6rjIM5BobulygqjacG/As+ZnpTUt4GqPwkWyC2zu5uTHUlp/2vgA52PY5EwPgcM6pR3rk+nE49ox
Kf0iubUTob1x4ebv7aWJdw522qg33X1q9RnUV2ve9ktIb+DCiVNmwm+ruNwCe9PvSUWnWXA3oAq8
pUKcDXPO1w7ejb0XnMRiND7FRDNOrF2pEmnDGG+B9K3wrtgXO6jfqDYi5Jfb90HrCO93kIsdndRe
UO0BZ6a3apo2cNMpXsNYv2q0eqWXNhLCNH9RuOLt8SPssZARXagin0lDnuhclKc0nn5PJCgecwSC
bFh+hOlYL1Yc/a4jfS/KcrnaBYc2vFI3hyfyIc2sLYjbjG6GTm0OtR0VBdxP7czZy23+EmehuJj5
4EMxnE6qtOzUsBIkidAcws6cj6MLrQ2vJM9vWsyvLW4vgjK4GgfOUegbHCfSDsJSC/lsGe07uXVc
HglnggFMQZRYmiq3PAgr6M4DhvuYuCI7uRb7oUaDZhY9IJspY2P0FrZNsg0HZAVcuXtNVj+VSRlS
ToDsye60bYW3oNbD6tAVpbOuUHzviZh8IZJslyFA+VkbjtAZWQUjoEJBSadH2bY8z0kT4F15N3o6
UBNSeF0r8hcn6hb4PxiIyTKzEDe/umqetjO4ef4A9pOAsPZZwv2gM7nIovw4Ax47J173Z8Dl5FuW
G+4kOeUN9EgitZyt1yM3XUvM5i2PM56XVbSO9YIOugZLUz5EB0c1SlXAt30sF1A1E/132ZFBHqsg
P6D+XhBMDuFELlgEht/1OpEfdcG2KcqS4zxm4Fk2E31wq4FrLAoPNgSATTt4Hqgi5NWZhdocaScm
SvsaShcluHycZ+xR4/KA0Pm6lMbXUstTuyvNZtySFWhZRPIivJSWd5t0cYDUsabfsV7VHqDHvN+O
fYA0UrnMUUu6gri4lvqw6+LyqSJ1vnKVNha534ADvgwYn/SR58zn9Z8yuoAlZq2jDjopdm1u013L
sCcDkqWZ67eZAXkaOmWZZYhiWrwm1pSdM1WpBmPnb4pi2BRTle85gv4uVANYlEDuZvP45PYBfNR4
U3dVxwWsigfd+Zhp3mdjxv026OtDsVg8eQ1WRriN13JMxn0vikMDavA+a80z4G9tBwli6zAjH6Ku
YjbNmrMojkk3N6dcDhztEcNpyAbAsVR1jJLUJusi1pst1+/gSNDjzU0lYwNIIOdYzHedahgeBq74
wt7Z7jrv2jeNAzpVOwSIEJsptNQTxg7WjZU6R1PgWmkSuY/lkp1KqsMUVOzG+8giGth6Ggyvc2Yj
rcdVuvYcbT5pzWjs5oCSJ62xlks421RHuU38MNUVU5jlEIPObX2LuZzGtsj88CgKw1NTvutBj/iy
b7Ww/+ilcxkazz2nekQSWa3OS/MzgKkGdiQOrpIYd0lp03YBSL0a57Q7jgkeBIo8/M6S+G4te7p1
uhyfghacQUfsLq+q8hybhZ+mTb5lJUAE2gWLU3Q2JELSbPWoYT6Hq4+zeUxKClxlyk5CmvQO/rHD
5Soglx0y6zvtfwrE7c4KTomdgessxu1SMk5T47Ui8Z6f9beRI6Er3S0Wt8qHF7MeBL3s1PiRmBby
Azf1iHbfNKulMZ84X2/LnGj50DU24Rla0PDO7bXKu2e/5kjPj5YHBEQ1hEfNs0elzTaSqO24pbeU
SkBsGWLaaKQgNuN906lAJs0h/E2F427UGJZS0lFzlJ61oruVmdT3Q7G1IH+syhZvn1y+WYft7Elr
9yl36srD90BS6QZX5ebIgwyopLUN+dH3FT2/jfbTy+BrNul9FFpFyZbL1TXFT1UVJkyS+mcaIqdq
YUKOqH0i4v0krWnTFNUWq+Yaz92uwCjty8SKt+ninmDYEGSw+sfWdVg1No7BeYcImlmMDy1HTKPv
pnXttJC2ipIvvXfvhfZWzO5PFFh+DR6PDXQUETVgOM/cHR7cUzFNFJculdrJtr9HtCC/duR33hyw
e5LLgvS/2CfBXkPzpi8P4sZZi5PPIYTwz21w8XSyG3PEXD8w96tfPjLnzRAowKw3PsmgLjBnGKw3
kxF1boI2kDed8h6i4bgRhRZTNWM5g7goR5Obq+fuUVC7O6Z3VaunI/o2Ec8M6KT+yH733DlQS3qT
YKc23Bil+9PAtnOnW8ajZ53x8YrrWA+/xyZ0fYmj/2TDSNnAuboCNSdKxBYC64VhvoMiOKCSiacY
OCh+/4cgGNeG2dbEzzA7hEt9cT3XuMHeZXkU7rC2DFy3YXJ2CE+dgf7YJ94a+HHa2UinZDWZvX3V
sS88j5gqWam+hC4JdByyr5qcP6N0xWNCoMFvwG5lJzsLSICyL+tOGDt+CWnAkrEb81hH5aNL+HDT
NFXiEzjUr/RRH6XZFA+BV58nAuorvbb1p9B96Ba4thmcYSzjw/wkEl+WGTVTdv5kWvI5l96wo1GS
kyELQQsuBSwM6a6YYQqMF7O5jzr5qpfYEUILxBosNGttTSXSA07p/ZJHpOntYNjlOlEBYmB4VYk7
bXgTu2OAbL1L02QfzPGjNrv5zSjpOp9rwo8WQaRtzR8MJWX0DdyVTCgZM9CYjqsMIh3vRJtsEL9v
RUdGtK3MUmGEf4OAg/6g1zC0Jo0L2grPnOPdI75h/TwkwaWVUsfZw7wXjobFCpem1xTfyo05JsrY
SEDk7L9kBuG09WvE0ZfaLp2dF2CTJ0Ofrsqhs7gLAWqCBjDvmii/ReNS3arK9vtpMu6FkSKS6WSZ
bWxnv+z6W2sZxzAme9ybWqQYGG+aAgv/BFhx+CFNcZjC4bBYbOIh2XargmfcG6R6DqZxyImJTftW
xo33wgzr6HbLzp9iKuHmzrpMYVfFyHibobfTM2xM/p60XdYWNUxUDyYP4TjozwDQwPXZAoiQdx6n
CZvzjK24T6O3JPNtaDq3Ge7lLY3Dfmc7Ju5JXSWneC+yFBOZplntE64cAldNpo68OC5FjxgTVj3F
06Kpj3OamWtDI0wWZRgV2mpegBhkLH1ZJ27qXrf3g07mQ5QCz6ajP9R4SS/YydeVxx0im/ktq3I6
WgFwicjU92lRvQFviM5i0Vnv4qc62mir7Ai3XLY1n2XEQexLzs50huiaFz89T3BMrAS4hpokeD1K
pGCjPMY0EP7HF0z75TFXkxIhjB2QkegyBPu4CA46PobIdbVjUwztwyL3mWHrl79fHCrQ49EzTroX
rvMkDo4AtwiRxHzPnFvocIjkmB/wYc3valhxopE5ScYjmZiLNcjxJ8pKc0Uv6zIDSB0sn+KC7DiA
+17rTMcvmGjzY+w1WDRmPdk2roYqlXovZeble2BlcFhz78ynF2rZNIIyzNziKHXwO0XeXskiOsyB
gziUNe7adsxeOHCU90VYp9bh/OxBGtjUUxCsWoXilUttPjGp9YcY2jpHPW7bbPkI6xjz+DjX0UdU
eSFZF2DFNkH6bRnUH0uPN2teovQyIbYlmiyeh5GsgT6SInea4uy2WbJtew6mkzlgJkvB7HXTjWRv
+jZs3sf2XpJDP2oU5WIQc/nQJExpWX4jLLccWjPckuV6ynA2v8ARHjHTBd864JJuLsJvnDIvOp10
L5NwHGZVjuNkdN7qJf1sS4R/dtvU1bN4bvOkuKWtQewWY9HGzDXsIjpuAJto5XlJ6vERB5FFyKZC
qgpbvv+II5C9g806LIHkq9XZZrKs7iorLOzZZGq3HmFmrXM9H/s6AY49aPeq0IOdxyGjo8nbMsZE
KJfgezhw/J/C3KfuW9AhA1OAf9VeF9Ixq8VgBenlDHmRCYe+aEpcKQG5PdsJ2RG2xxayzarqnBNY
+G0zjuwaBuNXWpmbsaNe2jD3Xk1obmoq1EULd3yMiknAj7u2Elzda9UVf2aqXXIXZrnlFN8cD+9d
PYH/SqdmE7XepoFugiiGvkXZ8yfaH0dxK3oEk06+FiQvDhWsnJq550GQwRjjtKjnyTnKv7K2WHkJ
evbc3FCCaAYKdZ2tvak9a3LqeSGjkQXEe1ZFGWls726l48YYnYOALPHRSrS/Qe8+59qdTpoo5hsX
de5HciCYiD8M58wpCqfsPyob/j/4rv/Vdv2/L/F3QyHJn+5vReg/7dh/iRb/9U//g0gi4j891P9X
fsg6ij67Lm7Dz+a/UUT+5f/8nzZqiwZO3dLp9oD5oXo4/2mj1v9h2LbHpli3hC4wMf8THmJY/xCc
jnV6Oz1aM6Tgd2lJcUT/9r+E8w9lYYJeza5DUoZk/r/AQwwEkf/TSe3ajmXgv3EN+mAoouO//5fS
EZ3tcsp/pu3U27Rm24AOAJE2fhw18Mr78r2eGxMtT5SH6C6a2aa/sei3kTOEJxhHjyIZ4BlEInmx
vf6hAU5/YW407xaHiKVtqms/jsei5b41pgLXhmp9M4RJxRUIkHT840nmXLrbmRUclmiiKr4ynWN3
bEGGZsy9T1IlJLX2nI4mqFprIkeevEZ/1xyfWCbdTdi3yO33SAOQCCXPt5AzA0J6a/3PbCcAIRz3
pQmwXJkVMEvH1upd3C84X2D2OQtvdI7xN6LYupQPjg14HfTcwr7J/KjiFW3Fv/qJTsbMeiNfCvoo
wbJTFBc5cRyknYSNssH6HOLYitavzUgZEveL4eyK7jWC99fEy4T/5WDM0QKbokAB8AzfICOse3XM
RqN5HrL595Rk08rD72fgBBU8ivbg/4s6DHbxWL04VXyAZGDuiOrxHB/grgzopHHSdYDkEBZ1J/3M
Emi7EZqBb+TGyT43gRzWsI+jtTCpEZ6YQZKi/JOYwtgRBM2K6DdWFcMfTNJ2dmiyrx14Je1ee3Lb
+jnICveU0m+SwsU86wGDq+5XsXUrTTS5kp6DfqZXeiGBozfebmo4AIfEl9Qsu+1MThehSTUAaJyX
EuFx1VsZO/u0TPwZJ4dpc6GpJmTYNgtNogapefS+HlySAxJ5lbZQ1SP4jIRWvF8cyVdxmn7qxrCg
T7gFOL1+tyBDCC6hxLibHJxyK0tRd5YY6/x0YEkEXDuN33srSTdDSb8HKF6cjx4BN28gDYOyl/hT
XXiHPpfvUVwessjTj5MRbTpBeyy8NCwb9XTXW4SicjDFXuhV5xuRwz6uHL74fDybXnqwTb15qVNO
+mxDykcnxKhBxc+xUTMMpakm+aOWVzzCJLd2LBF8tuFDHdfPU9aHh6R/Rh9OvowyXut2WZ/0mkEv
sB6bkG45MzH/JtTSU9fmXzX+SlKzJrpRsExMq2DGh4UtWByFwZZQI/s3Uxt9NwzHEw0VD621cJGH
TvTQArxdVwVnGTMIlz3diNURfSdbZQ7cBiJOlB8gUwDirsiwF6/4ClIHcS7CwxXi2QYnXV4YOiiA
+Y7NxtgKPcPSMrpYXzOT4EDzp2/GK6m0s8crtGrscuMEcb4mk6WvU330C9nvS9xv4UxlTEdMbl2B
EeiHbi/FbXIzVkzhjkt/VeDBWvFcf2b3jTlfglPhyEg+EAWPC7TDJ8LPkB9Z2kAaZaJqIs/0ow5p
M6vx45pBXq763vGg/pZ3febnS4c0yBJX70PU92uqZt/JTpHHwnv7yzbwngWWvkshVPIT9OmWBN6T
V7zn2HJ7mjBxw7bgI+VCr7ZDYYFBdwFcVYbR4OzQBkNqs9m5jfZJAcdpkhP6EtZ5J1cbBy8/5z0I
9dS8JfGoAU0jJtvBiq08xHSN4nZEoWg9hzOs4bJ5XZLkUtBd4JSXCdl2hYsq2mkhuMJhfOUUQ2lH
3DpH6dSkD/TwTNBvRsHKqn0V7KAd2JfRGx/zOcg5F/ohWfpbMB5Nfrvd5NnfXpSEN5Ilp8G1xJfT
1HTujRwgrGnZmzJam3W7EHJgfAkBTh7KLHwkamec3Kl/SnSKh0VzrZz6yNE5v1YVNvkQTgz3ZYDW
GvwyJqzxbLKHAn13cHX7BXXlg0ZRAxFCnhy6j4BtZ+hYJRuK6MfEW7qKHBK4bgJOIhSjXwYGaWsY
KkChHOoSGYS7epuMAwR8L6BxqCGUijpYkp3fBsVyrLzs2+2Nx6KofgF4+TGm9FJfKjv97sNOXxlt
Rntz9K6bx3IxzSuuKtaV7DzXRtJZ/kj9GotXNhZuhZEd7OGpGwR/eaIqFMXSbpKet8FkZ73OEN8K
XDCHIAxe2yEnLy1mPjwhArPXhSyAY8zRocmWPPjBoP57nGBXzFT9sCbkf1wSJozSOl/NVUeMmglu
kKLZmLjJOvtnseXKg8e3cpfxTxdR7yIyQhjGo8mLv2tHUCEJ8QuCyV9WVpe+U6jA9twfPM7wQRpq
K7sMknVI/JCmDvclXBbTl/nCg4A+4RZwD6rxq+Z1eyOFyA7IdoWErJo10mSb9mwtKC08BpwyHa0m
9gf6aVPW4UMI8vHKNNKtWeZWfhHF1mVJ7AsoooZ+HRvNtUlPmajXrmdPP6kJiNpyKQyoSusVPRi3
RT+FH+i0UXLtioFKrTJ7bAhvrmBFTycapx/Zuoe4bcTJnRNzYwRmt9W17kiC2GR2IKwyauO96uIZ
dMvEVsFLmOVNjT85TIbd4rC8rzx7Y8jSvlrqi6gD62ry9s/Fe9C60TP8H3QtnvTkHLlLGnWwhyJ9
p1OC5XEAYsAcjIEamsL1hV2oFELhj0PmnVlepyzCbLknSg4Gyc7a11aSKUqId5IuggIrGwj1oal/
RbMonqfodwXXdmU3pSSnoxMAh8OxE249b0Ps7qTtqFYSaXrSSKKeC0dHlxvHfs+NihzKbO+J9XZb
e8ohIihgdOB5J3Ta38NibfuIWTbpB22v44nm7Z+Ni2Stk6B/eyJecH7eatH1p7GtfvrEo9KPUEgQ
13f8WsbWC9OvvPmYcaQ8lQNpWyO9yCa8AUey9wXukh2CJzgzyZIxKy48NMJHPaSxkteaVBxiKCx4
/W7b2YcZFZ9pHWU7Pal79MjR3QLadn3YxU+wB7QbwW9axXt8FFxX7JaaHmue/oMlXCwTeh0PP/jp
hCCEaN4zpLNQG3hNWLbQjBa+xwbmLMQYMrahC3SYtDcyq+GPlrNsyn6ucZPFzqpLsETy7mindu7S
Xc8e3mePdXb6FEp5w+p/8OblhF/pq4Wxgcjal6fOC7mVkaVI9GbCBu9Q1mKa91FjPTBXeXizJLUA
RuHHctj1/Bh2/SOdU2G4jblOfE9PptUM24MXEgO985Ug7ncZhrK5fKQVfZuFySV3nVeiPOuw+Uon
wDfWvAdZ+pEnkgSdkXLbQG7s2C8Mne9Yv+NU6D60imdTFCZymHTWcY87YTGb6tBGnXs3rNm3Wpmw
B8PUnSg/jmfl4g7BlMMfLrC8rNED8umpXjjs1SNBlSxwH5shKR+r3miPFNBiksJJvrVyy9qkWkrS
g39lx+OLbbS/FgcrVGAF0d0zvA+pm6QbRP7gLtRkFUGbbcC+B341IE807O79HCLr3tNiHPyF6yIX
Bk+DHcs7D/AjKOdrOerD8xCGV0zNLVqe3t8Srx/8ucXb6QwktGKY2JT19dV18ni9tQFRjvIN7d6V
2VdYz/q7hwpIZ0nLesBusRnF3aXUlh8zrT1/IkOhe079kJvUBGQKCMwJs17X3BofQ+CLzO/u9Brw
iWDjM4kjPVUv9dg/I8P3m76GhVHOj4Y0r4MnuD9qWbLuhvY3tvyOjetMd8gcF+zqsL8A2Obc7mx6
hVEa3vOJGBs2jxMJSpLVmnWOaQ2gmI41TEF/rcyjX0ZY0fW6dDgz9Y98qEbV2t6CEYTO1Oj2q+EO
T8sMfa5AzosiwQpID+56jLWuAxXszTvHti4gdtPXFMyTzmImhy9wctGx1oFDDMvOeK4UHKMHILTX
0Ck/PUdseCj9dhKM7P1g1KsIDkqh19tqyUkHWRaqTgiwYvxDAwAcaad/zfLp7LoW4DQGJLJqBkYH
87ulTQBbsbWLa/YmVlhzMFRUa/gwHPyEu4EY5KzNOXnXtDa+v3p2HJ5bN8E37PEZNtuhJ90nBn+B
/rKy20ZiF9FXrefOB6zWG7BRFi0GctMbi3sFy8ftC198JF7I5hdbQ+JdjeGdqQdmYJQXz8F30WE6
iUPGidHM3ruAJE84QGZmh7Iq0H3jOn80O7IUbRm8p1PP2Vee4zl/TgUsKCd9NszxiZNftAuweAwY
JrWg4mDESQ2c9NmW/a8uYG3keQsHT938aLgiNEMr3iTImTUzZvI44kayakQNAVFzz064UgZP7iUL
8a/MSnXu8oRt3R7dyet2vdM92yPAnpXIu3SbgN8DMcGW2+XmfpRVW99w7bO61wh5AIEEXF324X0u
dbhhgcEdpzZGJNWT3sUw+xPbWBcEzi7lWN8c26BfoQ2PDY+sXW6whu9DOdxyK7pjQsd7BbLiPlIh
xjHoT15M8lSEpEsB+R5tLXY3phDVo62+NMb0hafUw+ad45vFg07bQyTfKpWJiIP+6nqSqjC3vGVe
cktSPsVcgcOZQsqDWY/22RrmEamDoDGxVpZcfcO9qwrLPagJwL26vBCTQlcVbXGDxQ9ELv8yra5/
7XdO3YoLS4p5S5kEOZ/Bfm7wUoII/zWqJEir8tXMFGk5vyZ29FkZle8tOm1pkfUewNHG2u3scSbs
RjklFDcCdWNXHW0BL7G9b7qzW+46116Oy9RdA0CSO6ha5E+zmFyYakVxK/AUBV6OhkOzVY/XNO01
yjnY4tHakq0paM62lmiGQ4A1OUiHajOw01nz2CQHzaV+LkNBd2gRQNis9Oxg5E27dSPGHYbDeMOt
ZHpmRfgRUQS6q7XoPVZXJqCek+EI3HCZSA+tjgAEx5FlIk79VdsAphb1uGyriCSprlfaVx9WR1yf
ErO2cKD4Of1z0ShMs4E9UgPOT3nQeEwYcVt8RHtHmVPtwGhOIsSaGLC6YPU7r4xoMVfC1MR6yizq
PfG4UrsZPXXJRzGTsKTPD9fr7Fzd0KK7yS2CrQCHRqCsmy5ajU+lSpxGFbUdXWyHCQbCcwGNkB46
EwAOhDzNDuZz2faRr9sDJMyx6W6YLseTsDV8ycE9l3OBVE4JCAnsBqIFTdaVE33Gdmjfi3Cg8T7w
srdGaqQ5Od7vSDtlmJlHeTYEcy7bs8+KAzwpwy65m9WEQXKZeS4x8+8CWWubEn6yP6EEo0XCqdFV
wS/AT4C4DBpmF950s003sA5QRAxr4VFQd4dOkoTv4mMzBSsvhiopPRBVXCwRDZmXBakJ38NSwKsK
rFWTI9/EOAAOAOs/KS+rzhMK8Rr/euAXuGQQVncytLyXOGKzjpXTXdkdM3GCU+GtL/hYahrIgGwY
KatbigPtXRbQgugnV0oXkSwuTvFX/8oXWmjsb5HU8tecxMW2WVoJx9s1+KDbPsSU6tYiqRVKW0uU
yobUZB0aFdeIMlYhdQ4ST1Ke/TLO/lxBSktZYTC1kHUDaMg98VbF3HzGyrO2ONsXHqyh8GlIIAye
iPM0zu4RPNoZiAyrvW5GKTR4JYkn/nYn5pJS6YkFwiJWFRRGpTXGSnW0lf5oKiUS5oAvZZof2TXl
20XplaZSLsPFzW/sIh4z9gt56uW7Hq7xMSgqZ9Mp7bNQKmiu9FBc8VRd5Wa3D6mY9PPZAFmnFFSh
tNQYUTVX6mqrdFY3QnG1lfaKQLcJFQE1CGn4sBBodaXUOnymjQTCFQpurrTcXqm6kfsglMo7K71X
Q/h1lAI8jRnCayWuZszWqA20cCOT+rHRGSvpubH2rTv+6oypO3X9aEIfnd2MiNymV9ozkn3ozJ/E
oFt2guOuixyms3StL3X63BWpfTWVkq0rTduG3Sc9m/s0krfRVcm5UjZUjiFYT/m+dsEiIXDRx0RM
Ssuqn3owzCTEwoeZ0hb8Bk8DEjvqv/kedqjumdLfZ4R4qRR5R2nzk1Lpcc/+1tRfVA1nQgGPCV3Q
u0W2mIRibDTxaO0iEHmTUv8b5QMYlCOgUt4AW7kEEuUXQKrfO8pBYCsvAWciXAXKX+App0GvPAc2
tNUzppE7PhKSesqZABXraVRehU4sm6Ktt0XgDER58DOwEFf8TkCdWB3CJPkMlPeBhtIvA6mzK50T
ecLTYie/+uVQT953CSjH10tApQMANVC2yUFTBgvltHDNra6cFxB1YathxigxZeRx/I4mRyMObo3m
r29DOTigVZ8oRHyghYi0s3J5dMrv4WH8cNIOcG/A9kJ5QkrlDsm5DQyVvla/fIzzohqBt2MnCWlv
yZS/ZMBoIhiguSTDp470m6G8KBRVsb7EngLv9WdQfhXJGisOUhxvM0a+5mZjbBEdScy2E/uMUp59
hPnFWb4r5YWxlStmLLaVcsmEZUebWHpOlH+mxLcQDfauUc4atvz4OtqfSXluPOW+iZUPR2DIAWtK
x2WAR6dSZh1MOzbmnUW5ePJfTqXdnaTCxVxA9lRuH0YhnfShAQPDfJo6HEG28gaBzfpolVtoVL4h
XTkce1nSwOBuJ6xF4q1QPqNEOY50rEea8iBh+r71mJLYwaxhfkfVd4UF9SCxLqXanx4jU60cTZPy
NpmYnCg2eYuV6ymRJA3Mwt7woz+Xv84o5ZFqa1inFkmnWiPj1y6DuJA5udJo9xMnZO2TqhtX2KHT
AzNu7cc5zwEeK9FDWhABzcn8Jkwhpwh8wzppNVwWzjwfa/UlqcKDkTEhk/8LcqbUATPmCQ89s7jY
GPgaQCa8kYmoThgpdOZi7AdJRPLMGXg8u8aPNxBEbYYgPjUYQdzWfJgGk48rR7Oe1QqOGmTPyh18
i41LTaPURrhLs41nM1hjqUOVTsaTpLRnkQwGo/GCM/oTVvtRGsY5KKHtCsvaMyfhRp5nGCDzr8Cu
b4WB3V2Z0iRLFtN9XUTyNEwJKmbjXKZ+REPM8K+779Jy7hHo46W/VxUsF3VIAyYwmyacOy4eahYO
DkNebRvdGhfBN0Go1m8FKC+IbZy9YMuIOmLLnnD/oDmPshHmScAjRGdIIgvnCw+/w6SYyc3cE4Pn
vnSwSodVP0AIPy3jP7FWvqcDeoqD1/+111RlsvGQLRNhgJ67dB1arPr5hlYZPnmz8yyN9Ox21Tuc
hF8wp6wt+eWX2kMRh5kcVcbDErrPQEIkKBVr/Ops9y0fy/dmmSIYGpzEaPPRqcicXHbQTX+2uMNf
2R+2glbMYuR2EK7ZRwW+Dkplk8gXt0BdIvbX+VElNm4PGgbm9m0YtYK+m6E5gf5PV55eCbrHtPGq
E7pflRhF/DBrva2dGS27Pdc9gDY8s3qfnhv8E1amwXqgsbikA9bMbOMNiQ7mQNh+l3ZubeFx/YSZ
jLdajEhfFZ/SFenDRwdJf51AMidaPdKy1mOZlcanTu0xL9xeENogUI3Fr495D3DW7MaID43rUe0m
uKsesxo2VzRyWND66kd0Jap4qje+EHXiO1ncbzRcYUQUmebBrL2UTf/WZvkvkm7NGispqaTit1Zx
TOtatKA4ZV3paBX1cKzP9hOtnuu/39RMAAnMyVBfMzIMi+tOdIphAHXnmYAqdiNq0aH4lBouXaTJ
Pc0Be9pRjDOC567Rcutk6Y1G0HNSUwBZd8wHa/Qk8sgsYy3aiB/Y7PByzNcmZswceu0c/ztzZ7Yb
N7Nm2VepB2gWSAbH20wy50GzZN8Qli1xHiI48+l70X369KkCqtB918APA4Z/W1JmMuIb9l7bJmOt
jUoWYd3gnRP5Vvqw5Ys+tNNFPy5CuzU5bmAbYPCs5gtbEeQGM6gWbGsIO9mx2LWzw5DjnWVrX3o3
hdieuOOj74lbIU17P0WGETDFf0Nzkj3as0BCkzc3hF7x2XcQJ0qls9/rsDJM+FxREO0q6XPFUIEe
DN5vfuS5DxIHBHRkYUvX7F6gx4aLxIrl4FrO746k05YAKyLAS8arKwbXL1uD49/dTaI5yG40Puos
41LQ/ScoW6wP4VHeiO95VXXVnkYC4/Y6ugUGzPqVizcDcyr+FGIgpJSmGkl1/zYmefIW6G7RbEuD
hUQTA9VJwTfvEQfTsumc607kfeM3ZoZHJ9oO0fInz+mKVb413Hp+VR11HY5UiFCVVpCTxY8IaYuS
vWQFGonB4KrFkFou3YnhFIgA/PIHXrxdM8tnRvnYAxbbZ5xwalBC3xukxCeUXeUoiLJJ0jAhsSwc
PbWHDm0XdAxknz2a6GZOuU6DZngWj7Srfy9xXaO8Y1ngF+kdKW/+wJrxjTwW46LghWyGxvhum3g+
E9ay+mP7U8fKau/YnDhDV17qS6+a4ofe6K+F24ezsq134AZvjdsCIpn65tjUPe2VbPpTjnIgpFUM
gRVdrDhbgmloLtp0dLFJxXVWHgbVP9WJsVzR+r+2DnYXnfloxDz56jXVuamsz8mc65OfjsXDkp9I
lRYPfZ/dGCGKE668cVs4M+uF1oJ5jvIOGWrO/MQwEVWWUt+KRn579fRVlRbRUSJZnjHDv8MIe8Ob
vTxopzlx2fO0fRoI+Vo2+ma0Lp5Ljd/NVom0D9kSGnsBO8b+FQs6kakpvienolJKho3sa8gqovuO
eyTlhEbiWCx0O0gNw93OdIKM1eQOuQ+RbklLAnv15FSEZNtsRzbLVoqSyT/XGkxfYCvoCLaDFG3Q
rGENmklnDIMVyLj6yp3BDtl5ejk7cScVQYuDYTuS8LORzSgOURftdRT0F+YhNUORZlqjMXa5YctD
38lNVOhMxJHXmJ35p5PQWY0p7oPFrtLdaCI2I48ajpftVTubN3xjNm7Eemv4WpHwfuql4TKudHbf
PWrulXASqJ8xHDOmlIdO3AV26YMu5/Zp0SprX3T9ck613VJ8FTz3zyJ7t2PL3vqth5AtKvcwYUFe
RuKgsjXTiLSy7TxMx6XGkTFP2Tus1zlABGmHtucUO82UJqJOBbKN1XSqxXIP8G5E7MnAajZh/aBt
jjBJQk5ZoJANi6tO8IG7wNF1yOrraqxLnoyctt12CVQiG93aNJb/2afcOwZjKOxwCLod3aEt05Pt
MsfRJuKh9dFf7Qkb/l5WbUOUmTS7sclpRfE82bxSauy00PE3EgLguyjtE5Xc72bAOmogZTxNTvMe
+4TujqybRoNJUZUk42vhDddQL5HHtYbpnxA2TNumns/pbFHtdbrau710X7PC/kMiwyYDHrQzdbI3
WT+Viw4bKP9JautbtWRW2PfoFqDIjtj48LDJLaF4bPrEjHqgMs/dVLxmbVfsF0bfaAp2CPjN7TQb
w9Ys3F81UGcHXggqLjzQBXFaabolk2O4NgVZYLP87Bce4Yj+ZAI/HXRxBOQld3fQLEx4RMQquHWG
l0rhynLVsz3blA2Gj3jX8D+w1mNKk7h/+OxjuCbzwhpRbXifomKTl1UrRDOenxtdfPplHgqzr6nI
sHBOXfdYT627za1B28uo+O3O6IzzljjeNHqzvGx8jDN5dWoeAjvmTWn9jkqLoWCj3/8+ZgVlP990
e0zWFCzLpZ73CwKl6lzsc4yB13LQx8OoMMSQzwaS4c10KVDaZqm2LSlb1qCCOJVn+K+rUJ2v3rrW
0wgHJMh7YsDs5rtcGLNNY9JsJoG5W0vndzvHfSX1sQ/mZuAoX3yqpbTAqjCNZ3DG3jWvP9jNm/t2
SL4QHbrhpGFbgNSygoT3UTE7FJPjQS5tdPWGj3S23b1R2gIrIgUHkGL/kg+sY3XG5onHUdI1WADy
Gc2DAB+gxdYvYQCcNVHlntkGmSRa+kQxY/7faRXHszCaKKwZ45/tQeVXrZ3ScBiy4d1tkNwu2CfS
wvygoNF3kqix/dwI40Pz9Yd2ZGFVpuSmdb3WPoMw2/Fjf0YJHxeLIcDdmiYuC3FiXNi/mFhSCivR
2HjgAy3c6rmeRXvyyTsPCjNlGTm4y51K99ZaKXDePEvPDRU94KHpOdHKJPBqTNGiqK9NmQV4trqH
DnmTRDx8ZGr4wV/nQulwwscOH/+xRyjVt+SNAXo/KUDX14XzJTf1kRW+0MM5I1nUAmeHDXe6/v2F
LId+63nM8OY+op/kxfQ5subU9C7KA8yhtwl77ZEqqZmdveAYsAxzeZwj/VXP2zrQx6baw0RipUOv
IctUnFuTMDc7QmmYo/Bl8LjvBsu99rCe93LpGHsid9xMRbfXF2t8Qu6IlpZ9WKvf6AQSamxOedkF
eKThcOXNk584y9WOTXyBRdPjEiOpOtLFlweL6jrznLgzR7tBXk9Tx2NQdHYDVJHkJMNIr7Usr2lD
TVosRJ/5bT/tGXVPARF9J8NSRvjXvGTV2JhKnTIunQB0+WX6VWv+28Ak9WLHCc4vaQI0XxQkrAJA
TRd3xyn1HxPSgPaY56htbTmHsmatOZojltShxHXJBT8QmnBfiCcEToVLVFkYVjC0HId18BQNaBXK
PPYeNLeFsDOYQcqwhGAcb7XtgWKzKHCQMZdzUOcsQfJJqlBA+MhI/3nsfCDB5AGdsry1QpHpMekK
cX1a6j0e+vQ+Zibl9xrCXAx9SgJ5Pxx4s98zvUVSt/6Sxuooyck4eAJaQecOzEKxSfLJRFUiL6R3
tYcCFdMuGVEIJOa1tIgkiI6xqifQmrYXLuixnNKm6BFdfagihh8QrMCa+vkhn4nF9FYdTEYf4U4x
hCY+ejvFmtYhs+doRSUrXCJMTmQtJltbNby07keBlCpG/fTSpTwmE7KOOIo/Z3kFe/qK4iRnyp6B
mimhu2m+GsJMNY+Fl7j3abKth75sUR7DhlAFqNbWaa8VJp2gj+UXqYIlS63RD/IUHQpnSHPtuX7u
KifpJwek5niLvykc4nQIOlFHZ/IoTdyIni77m8gMTy4CNGTiWXwnITZGn4g5v+l0bAjx8lr32dnR
tfww6awN0nJ+MCM9PUhZs6TNscsLqTSqfGsGUNhfVW9azMOLpySlWm6NdsDdijrasedQ9JSYrcEU
DRoQc5PFYIetLddiLplxVQRZamaUh4XL4nto2ujkybh8IzktQ3vSWFmLKIuwMbpSllML303npycd
++jFF7x7pe02IWPHYqcTbPzgDgge0m64LiJ50tjMH+MUUDmYnANZZk+14SCdb5ePec0AnUWf7c2y
+MHkvApIJ6r2JtTDq8kAuzNGDO1DjWdDb8qgWWA8QIxXW6NZ5luloie0jt1Zzfg+UG/RYeoXqSsk
A4AKskV+249dtBAomdgPmXLWHkepF+CkvwlVOy6M/py6CmJ7arccovGur5tvjaK8M+13gc7pkEC5
AATeIWvT3niH6cMSZEtgi/fliDag1KJ3+rir9Hr3FDEMxkcpd21qzluPRCvJMnKuamA04AUPvaWu
igzlO1SQazbj0x/51IXtk5U6u7xuApjdt6hwzDOvMK6WcUbdZcFl65V37PJD0a0pYMPn6JfMOrk/
lzbj5WDpmRRDYLGE3HoGEi74DxSHKPiUvVxwKnMjuZhAWfSMGCxiI/DHyjz4LfJSzecyiPJ+A3+M
1C04Zibd9N2BKAGfeNcm6ak03A9r1t0grbsqbPri2/SpHLQIaaZmxg/5UqUXx6dKSpHeErlUEV5G
v/KUzBmIUaALjdbthqFBkeaWbxokYMgPv0mcrc9E58JASzfJ4rUHW0sOpJZg2LOzF1AVZBHMjPVJ
0aHoJCesyxBOFuOlYIs1lNHGrNs9gv917oATXxqwQ4YBLEE2a/u87M8pii0er3Mdgy2XlnE0+vrN
Vxa90h+rS/MdCW0/J6F2Ew0M0CHf3fERT/Q1jA1OnesN2DpswRkkJ3vbI8Yk4inoeYPJWG4pby3m
/nbOd8V0rJiVOivAuqA8wRUM1hfeB20H9eXdTjUVsMYHWhwBjkMCSUiXm5BBkhnfmO1Oy2LrWxCu
HpRaZwzD3uKlB+LobMxeLCdvvkkjs7YOFlmkfrydLUVVM7CDyauH0WzRiuD3lVChgOEgzKwDgMav
5NyIs192n1CIA3bmGGbrJ4ozkLxzWl7ZYVIZL/SwTdGEsO4vWRaZ19xmpqyn9qEofEYlvoT+J9cX
fkSTZreUlOwmwCsKtocrPNojLZ5NAyplCalgqecuMAYXQ7jzJCAtDxFA05Eqv2BFmROTFhYru6nw
AArGAxpdIgHRR/juQ+HgbVB19svN0dOIzn7vM/ULCtVOd2PzBoEmeu4XOGyNW78BumkqByRYooZz
1Om/xaq0NFJb/vAibrx+T11TfeDgxoS0NGi/Cv/g0QMEju1Ph2TwWImLrgtz3uDASIpzPmTTvrUH
m3E7gxSG+GLD/NIKLYVOctQTpu2xUzI/HmYCtLolRH5GeMr6WxB986OQOiOiqNRQqbFf8aq6oeXy
nlt/n/Te8Mdh9GfCHDrYwnxanYQaoAnyW7pn1+0YEoOcbqRxNhr/aczJpnHUiCWFwMZQgEZkKkpF
wwDdlnX+S9Bk6FYAi2z4tnHvcI3S/y9YvJLHsz156lBnURRG+LJNfagOCOVh9Sh1aGaK6qa+EZgC
3Yv54LZvnJNtaHU4dmxctCoOXSQKDDa4Xkr7FVSy4Rn0s1r7ndYKNUdzNYU4jqlhvkQM7E4IpTns
p6p57WMNPZj0znbHIzt3WUkcKJrseWlCqXveYc4BZkcCiZFHsOzooqiC2e7tkp5cbXxq96Woxxej
dPNtPFcmqZCE2rEe5Y2ZpQY5rekCjbEK2CBmvxpFHNFGAohMeUsy3Tr//QVNZbVP5PCcWmSPblrv
SssrznjsmBbNbE7/FaL/H1JR/+kp+V8hqf/87f+lEeWlLvnvv/Wq/JeOlv8P8wbwklo4Nggc+C9g
/69d90v924P69eer/Q9OlX/8zX+6VDzdMHWdt9zxfZQW/9ul4pJj6wvTQKVvcp/+jQGoEExgRRH6
v1tIHEyPIADTdO01+eAfLhVT/Dttms7f9H3LAFby/+RSEeZ/8qjgTrENy9VxmJo0tX///PevJzae
LY6Y/4FU3HdUbw97mTqgoGBfJ9wqfftG5elWE51YzFD+q7fyb4Zbj4g2sVSAdJyNU8OAk2jx48rE
TFhvpZN9bRtwYE7t66HRz6CnLOvuDkbx6sb6zcjxQctrhUpit6IPbGq9X5j+GyDLZHn8y1vxj0/t
v1V9+VCnVce3als6Jp9/ye5F6w/hha6FCb9nmI5nrz/6v/xofevkw2QPA/mDciHVkRlug/1xWBdE
JUE6zFPv47o6wiAIuHPaa32VnW29FwxBzT/GunDCfQc+mR1UPycGvJm+ORvyAwgz/HAHTpNuPSjZ
cgWgE9vSKEWVVj7n7LjUuuzq1l/ydQHGP2iRDWjM5x7hV86obONKJ3mcETMiS5WSxQzsOHAUBK2Q
g/agxuSrjtob7ibjOjeeFka2KBFqpNh36jCyKE7YnHB8+M0JTj1N8JzP98mA3RYXEFpXKgLTsu6E
GTJmclh1oA9g91dddCPCsKVOt3/V5CjQsiTHcWUuDMAXvKjvf4DkZa24zylMPyIwDbTW4kcFuEFb
CQ7VynKgsiVnbeU7JCvpgTUVAQMr/UGZDPyntFnOEZIsxOE+Tmi0RSDeH6RDphtejuGOcCjopVWc
m1o5hwVPLDY894REL9o6VvHUpOJg625KTquP4VXQOvOOdao0ETrHbtBYSGktzsNTA1AYULf1bE9f
KM9voFOWTcmdFsylY26HKkcFm1OyFBN+Rd1I01MTIzUW3otHbugBfQ4RTi1wjrrNCYtM9J9yMPJX
hgfp3i7ka4vLdmPNA8z/aaxPljfFB3hyun4ctYQIwRj/c9abFRVgRZVdhSbMz0ZWR+ThRjA4DBpR
sn7WPIGbUZ93IoIn2zZnpnbTBqkbxLKkZiKa3sSEydgu71Osv7hsmoBC60YOEmKqrppOBoafTfkm
syJmWL0EB2K90qqxQHbEZ57Cu0SQFta1t5xm5bwVRsvoRU+f/Ckfjob01AWcw3CqRqR88ZAh4I09
VoRj9YLE7DxbrTrHZvST+kNdBGmom8mL7bMz2dmtHMefRbd6dRd5nzqPXRJbgkzJEF/D0QQS1w+F
vbVaYtHyFSs41cuju3RHDTC86NhvwV58tJi3ZlpRA1e2d3WWv6ILeUiz4Z5nGlNlj2Krd3bmiLRm
QUA/uditGUMgnqI+GQk2GFB7mbp5RTq2YX5Zkt+ICdaV1I7+b81V2NIS782tK6plu4533UDAgA1t
bw6x70ZB7UcXltw/HPCeG78tjobDEdatzOac3pl6ku5LlHVYV4JxELgKZ4ZngJQcCjApksC6agD/
eM8PDK5CnScHtZOC+4ixO7qDB7w1Sl1oka6t+ZQY4rcwopPjwCVyaD80awgB+OGQiw4Z5JU2wZaB
WDgOxeDEmyxPX2cdfHVOR82CBJh6f1MRLdCsTxQz2edCiUMk03CssmUO7cCf0emxuaMDYP4cMyrj
+w0coIEVO7AcIUfcgicThPMaHr5XcoQ3UWm9g7v/kbduE9iaUzIidUkTb0/Yba/sF5807VzrvdrW
jEJsirqkjs5m5b3zfnL4sWrWXRZ4I1pJ3OZ7qIQvaYoX3mTjVGNaYRPPmNa9OPItLTuWzxynzkR0
HyYOvs+TDm0OUlyHNLU61ConCwXY7aLU1U5QXesFULCuCCyIfqg6l1vpbfCXI98ilcl0y8CumgcX
J37V3iuPpZZrzj9HEhY4jaIzHzH6iJEhu41JJqjA8XBC8ltkwe/FPF4V+XE1//xsmRfmgBdlEWYK
MV7DbEgPuIRgaPZzDpG+4k6yLe9nXsUdRq6fKk3e0EXdcQx8z7P/pfnMPvJEQMVLLiybJOyB+cNZ
7klb/AAU7qn3uirzrRhq5DppjMYs66+63u0TvSDnVfQ0zGQf0CdnmzIvXDw7rOTwgXzq5sek3A9t
Kg/eaD2QWshAgEmT4xD11aPE23rCv1P4PmNlvtWzSeh0xOgRWf0fDyHoxkvfybDpj8UA4dqP4NmJ
lDwQLNTWviYq8BmyZLkZiOqpE6jQpQFsdcGzuNSs4RyCv7OV22Wn72PCFgWX/XNloeG2pfbYL93v
skMSSiLrD0SVPxmyQXxwNR2zo7vHp4aS24vzjYeKNIghHAeOB9h8RC1tFr3HXJDLz2n5bZUB/6JQ
F6HfAeZB2w9/anlaQEXCBLNCoOsj4gO7CApml3lH4yN5qpnKPBLNDfkcYnVUMn0n+RUxziL7nd1O
MM0LLndgJHqLRmkc0MH/bpvMIQ0SEvMgMbAJDwelXHma2Iifx/qmJz4RJ/BeRlqfvQNXQzcG+6Rp
6jSNagxdrgYOHJTqMdEONWlArT/fkxi7yzD84Ifsr7mfIzBQI0JKgymBLvJPsnOMIGq899mwd7Kq
wE9X/UczKXtdf9xgMJ4yETWfdvvTKNTVSDGtpkpm26HLfk5Mr73WYWvrpV2ojd0xKdvhZCn70YKm
t7FW42cLon2r9yTPDmQaX/7+4gHJSFkswBNIjo7vCpxPfB8G8xziA/Bx1gnB0RaAsnDyRLuVqYZs
Du7ZRrVkbhQLoxEEtghDk41UIIVaYju2RbF+wPy7HMAQenH124zpmv20f0ClXMKX99E78clMXZkG
huLt9W2x50diudUi6HPltuQsrHr2X/Ck2t7yKQ4shMej/0aq52qdABCCxZfz7+aYdrSjv+FChG62
nUvdhnao35ntVgfmDu+1iconkcVT3NW/NK2hFnNOllG1u9klMaR1h+iOhfHiu9YhWTAroDnGaVtZ
Pbp+UVwMM8+DeGpQYXqltk366LEeoGCiy+83uOLabV8OLKi8l2QENtahLHbYu5MJ6n8n48p387Ln
NQZELM258cULYwszIG8ERWVUserHILLTfhU+N+7SjHhC6dV6MvOYiJbXWUObgILzKdf7DxMMJ2fQ
yGgjLm9tP4feSMJP3bApKlfZgDVawwEezIg3q38daA3RuMRb2QixJ5BEDoxfHNHif+zOSVNt01Ue
FI8LqgJ9eHREDaxysogfqLK3dDwSQOneqC3WzcLeBO3E7We6RwfqeU5yKP5lhvENKxCtrFGrzCeo
ltHREdpuHj2qHgZnW2dl3i8y9OymfFVcMnk2/25Wa5O/5HiVRz1o7fLDa8bnghhTnoY4CbuSDA6i
D8LB5iUnLrNgHq+Ve1DrWUHdmvfxyc5HNte2E3Bq95iluBxr4ZvPvicfPWvdHDX5IzmT4hYzQCa5
wnnoCQFEyeBXRxQbza6YIejgDlY5G9SREDOnEdcucsKoAB464ZmARNxuE8c+LBEwQHJt9qXnJUFm
Tztmmib6dboEvYfCOPq7DL1Vl1A84SW79GT0os/vrgDX4otVaebdNw+eNSZ3u2z5SVjTHVIHYnMy
6ftkcOpjNGJXbbwMONpMT9Ua8O30Ec9m7C1AnYtRD8XfGC62GOe8Nk6iG959BcY0rYhaya2NWQau
i05QQeZL3e5a/o2QAaPUpCwkreFJN+Phib2LvWl6heK8m0gwIdp450cmAvLmB0o6ARTelTfBiHwX
86o+ogFknJgNiPw8Hp1sMr8aUkRzk9yNXgg+IXLyIPkw1vo7F5mqZCKZWMWH0ht+Yvsgd+j//IGm
cwKNGUTFWcObyim9lPVumW3tCTIJpdtUE4jly+WcT1gB/JX3nBlGhUxqeU3nOWxJ4gXZEdk3gAnV
xm0iXNyReiqESjCRVXLVZJ56z8vRsLYPrKCtlzahs7GbJciMZvphe+ZpMNyfzDZLtlNSXEz/SSAP
uGE+mQZG17AA0JB5Jg9iN/7Ex/VEif4LBdCnaZshQXSKjBnvU3lUe+i2VUu6/KTjL27drzidKWGw
6Ux9zLGcnEFGsX0seBGZAx3nbEy2kd/vCOKGACV+Lo79qJYKVcDsQUCEn20adNI91UzqPKeIBIPO
rC6z8ddsqm8cwou7JhrDyFcEDpD1ohMIl/xor9F40PQp9ASYIljEvbXyMj8qYD1I1FlEDXP7gstc
sxi36yQobABkGUHeqa0TT6GswEPFVRQWSZ1gqAGbpHgMajd7j11xWAQrAqmy325U3ycBPobYONbL
2DLNqgR/qJDqJNa7rfVs+/UfNiOwJO38hzbHWzRgNm8rLLF4TO6j6xD2Iadsi0IwPnZjsQOWxCa2
SZElORhjKlJV06JhJ9cKYzs0Q33Lez3otEiGsqltZg7lU5Yn9ZUMbbpGraOE5yEk8YP4+NhfvgU7
y30B7h55lch2mp5/Vv07zPn2kvGT+YbUjsiAIeEDGHJlyeLayHcmDlLerZVB2TKt6/l/hv7O53Rk
fBraWkYdxeUggQNvlCRkjhtreC2kAdC6mMjVyRzJct9h1pkNzk5kPTbaPrMeYkJr2jRKb2PTvtqI
rHtiBgPe+gddDvEhH7BDzk6EKMn5AZXEGi+LQAJN/pMXpCNaHARfFhtltOdxnPyCFzG63qlok6tb
4eZWYqFRqJftsiBRGvwNZdXd0LB9ZACUOOlx+qNHyb5GEzRoNZ2jpOFlWwozcDqN1kRrNxUxO24V
/WHsvcD4RRLYL1+L3r1iRfiluzPqytUp9NtQaxZIjwCnpLYgk2uFEyPB8RkxSAIh6RuyGwPmwF/E
RQprl+H7jdhlb4XZPYK/vQ0e+/MxjhQ0dtYei3IeZzDVo78QDIESbduM6nFR0E2bEvhsxrpzW8mJ
vWKUl8RA0uk5rFzwCpX0xfvBq+edm5AhMbNkx/b21a9grLpgGyc6zdvqmuMc9CY/eHETRG4jQ05y
NPF66WJ/MxjHFESV1WQbDXn3m96OAB+zm3d8uXjTZ8CJpprCJUvJeHHM6b22JO6JRxTurJqGgb1W
3FY7wGm4Hfp2iwWnP2lO45/xhMQBfnwMfDAf0VBznpQVabEe+fRqiRCz5J+DMo4Z+DssE/aRJddH
qUEjoCHl8TNhYkHGtoW4WxIH3aT2UV1NCOqCYVgOyO2GdcR/9yMcthJ8ixzlOyLek9+uldasAyjj
EMOh99HpuHQqNCtbzYjfIv9bkuPjzzQ40PHZkaYJynaJDt6bn2eYdtspV3IzOjYxDyknIo+3yQRt
w/x5TfbQN65a2DYOtIj5tW/sXV9ySVuVhUS3ISSgjwI/rq6WpnYjWQPH2plgiPFEx5XEUDztGc6/
xFCuLlkriP6xol069ciDhaldDPc5q8gcqiv6H1qTC2WtUZoYdG08zPVD7DlEm/sl1Hel7sRk4TSD
gLBVE1p7K0l3cZyDZkU/EQ41/QYKV0L4Mv+R2kox6C9gASww08fUCV2tvRpzep1BgDJ5lA+2MMSF
m59tl8/tq6cpdpIa4X9lFNHdLScUgPOTjBvjURYO5VZUPyVT+eL55e+J6u3iK81bIdwvC5qrnVr1
onAlfzSsCE8myXMbywfauxQCUjBCVW82DtjK8kBRUSND0Y8V6u24kxAvMe7vzUod1486FJnsgKyI
AKkEdDYW0+xcuatFbZTPrdt/Uy0j/oyleoaMQFCABGpgWNXNdk5cie4Z88ObPc7tflY1+pDC3vku
RWdtjkuwDP4jj0aCt9ZezmzMxRHZ0M5R3lWtcmfVLJ+LNkVbQq7ikC9viPq1bCM+J11LDI0LESyi
qKus3OcWKft9hbVVxsWxkiIKYhJVCnO5+YY1QhdwnxeC8hKh52iaGFCQjPXHxybwhIPul97r+iv7
kXoXjazfHZktN4sfNkjVkoeJctD5uPqvIum6C3DOA3e6PEoUOhvAMdqRsc0Dks75HlvvxK8QC9EY
dBEjIS59acyHzEXrUeoETSkhnyhRHlTLIqzIvOHRHhdiYecWodhictKq/CD87AaqH0d9unomMAH1
XvU4Kzp0NG3P45iiY8adXPWILWFr5ltN5Rkk6pcye0jaMjmIVD3XNfuiFhkqktqdDbaDGcpQMF6t
Xgf+H6AoRK0PvfWj1azqizliqNAKnNn5jWE7ZbjFko6DIOTLUcn0ttjmpimOVUEFvqBeCZjwYmYG
umN0fmgBtNqpKl0CrzCBPyDSZ+QVOiDRGPEh19Jb955ro7cZMXMytmqQMoCLKzXhkzvovMSMtLck
tjrXyai3yA13UD3xdbYNU5R+rvepm+5joCpeYZ3JDW8CAsOJD2G2t0Hd+jYrNKgFC34yB1W0G6At
NqS713N29n15HXL3A8nQPrVMfnJn18TVvYubszL6J5yJTzlt1xRfBr84TIbZ4+8kwIWRojbstEX/
rN2pwfGGwJR1NBOt8jfqZtBvCkQp4UikzwooH/l5Rjqqhgev57Hgr1CxlF8USEgsfQ0KbnpG98ro
GQqg4E1hi1jUZFOZKBUtp/yF/+mFPhrRLmTuuiZLgbsd0EQZeIvV8AUkSlcTwEbk7Pljl7DcRMBA
ODh59WP1f2tM0fYpJh7NnDn58ovDwe4Z1t1qCTihaCZFIs1Z/go/DieHcxrFx86k38t4FVO7JDuE
eY9/zHV0QGLiQlpXAljFX3mN77S0Hv8AJTNQK+5TzbvOLBsm/GdC67f1lIoNuil0HYPLJqB600r9
BXqlsXG7s1k2J2Fi6rP9jjrP6H+4uvYn6+0vh+X95HWcQT8sjyM4b8eP1tH3ix35nEB9vEds9Tma
0DeMYzTw+izkEs/NToPuUbjaJvOM0O44h4fSuvY5wWZ7n6Yfe2zi9U/mtDc6Yxdb+OLz0nskFYTG
KiaqyiF1UWPy+d3qs2LI6269+s0ySI/yvfehcc5CmETS0RFuZac/crq9tIjdOqs5t516cCwB09Rp
kRbUA5weK6I7R+Tlr7euJHEvwt8YsIA/dZSMIZKcDYlPad8GczXezTa7+XWlDlbDXp4Fc5Skb1Iy
/PXYa226ymxDDRaWpTPiH4rpOfes3xl+lLT2L13XvGcMZvlMXABknHtTfblG/sfyBohVsnkc/Ojd
TZBVyuFBS8YvKeWVq+d7cPMUjAjNZ3VpFmTSIIWJ56jyPZ9C5idoTNYjUviAQfVkJFYGPn459YdC
q98AgvDh07SUYqUAlGGR9xe5P32MxkGpL08qz+NzpJxt1MRYf3MnBdQQEXkIh3oT9cyDoX999Hn0
VXRwv1j4I1quXRuyLAkXXad2OkUpsByIzy44qLZHBlBdU0RsZyEHK5B4bzT3R4vV8qxcPPiJlIHv
RguyKbLjitL52Y+UL7aXHVsPE3DTTadKrsdko+38TJMQKDR09snMUCNtQ2fu3lPdoCovWigyWR5K
PqbL/yTqPJrbVtIo+otQhRy2JJiDSGVpg5IsCRnoRmzg18/B28zi+c1MeWzaBLq/cO+5dJBLu/Le
d4290VyP4YOvlxsZqGHrkyyxQhyHhNdFfYos9DEr5aGF2gnujLyqCcukWlA8mmUck3bCqVwsbIAe
+aUjCPvOOpd4RkoOE6OhDCizSCKzj0IIfWf0uXYYHY4MEpOOvq7xVtUFwK9ID1UR21twZGRazZgg
I7jjS/rAxUiiULX1ydLa8qPK56cpeM4ycJuEWICsQ5q41WxNhnmgUSou+lvrSzO8lDFDxCjJgnxn
eCO4neI9wJkS4ZiIBSxNoee/oDROHbmlK+dtknUAUKZuVr2uTn1tvNoNxD0okXzDot2rIGT+gYkv
SsPZaLpwikawZ4BYQ6NP8xOjnets2Ba8KsWYwQXM2VfOZx1zyzT1+DUyE/ZszlFHDTgNVRpO47cp
kaa703el5mFnk/lmupq5ThvE5FVEevWo2b/O4O9Rg81ToF8baapQTB7Je5Zn0sKJpzSIf+rW5Iqu
9YdEIanLFemcc1kYWwFRADGLX+4qk8lI0iWYgad+5Xt5/DrY9t9QqhNtvXupsmTrTjZTQwJSyOXh
gwoKANTKeNv9qFSHOC+OPvHDN79Ov7wSMzNyUkBfdOCJmT6hl9V3LFnlcWQ86GBy4VJKpo2hRWdz
qJ/dJtK3te7nS/AR2YKkVQRpVIRJAsho6XSwUgerqJl+uSGuDJKIlM+ClgQoWaJj51igWDC0kfni
It0cWn1TaX2+0WwyQLQYpPOsM/hMNX+jKy0NW6/Rd3KkLjVmokfx+T10OYhfEw6LXojrGDffMf5Z
GkpYz+NP5ub+az7eGaPqIyNqBmsjPj+QxVBycIjC1yVq+Sil/VWw2VllFB97RzVHzJzituRRJpHx
XhWZi/WUwDdbUAHpPRYvote2/2gW5LkLmB8LHch0nnDhg9gaO0PtG+LgW0SHh9qq7GPrEZ1qV+0V
XwcuAbytCXU+brXp6nMMw9suPyi9XVRh0AyHwaOXKhYhmvKpgyP4X4wGLgWe0EtLnw9KvQw2aaGj
Hqy6axKl+2muiifQUFxkuMw2inC/lZyr3ZDr4LES/89FJtyb/muQioAsG4Q1vWhuNJy3PEc9Jm0l
dxTkgklJO9oPxO9lN4RGDGmIEF5eFhIcKlxcWlb+C9Djn8qadMlBC45Yt3qGa91jToAomVQW9YK7
6dlaOn73L20L94QzAAJkH3DURLa+LgyD6CJQKTUGkTBQ0ZLXl7wiNDI3Uzn9VBmLwJqz/ChorSm4
sFkFdfIEu4OfzsWyzvzxV09YVbgm+etxRBPgUL9EzKUA4LO8+y/4TMlNnRn2rpppOnWSizYz7/Fa
jssSeNmHSZh66wLQ5TFt0LkZaCmoDfP57lcjpT3gyyJlcNsBst+0OqF5GLEvBcBDPDkJKzpmRvDL
IzR0uFsddixrcik3SCugzHlNszMGCYTMbh2eKDvfkrEDDOJrtnljifrJet+6WHE/sxqq543oKDeJ
qrOtJN3TijHNtMCa9cBXN2W55HOtswKSXxRA2WsQJKxy1oKDojat8uEeQE55zIS3WEH056Gs9UPf
lKg1Eg7kxDReFnhSZHt/HvjUq6q0+1DjpugM/TVw82AX8Qv6XgFTaVbrIQe7XRbNO7iMSxun2Qtg
H5LoRP/UpFl0NJCWrgd4PonWa69wC/xTV7H+6rgp36EKswGGSm4g5dhpmi0fXTP2T7bjvCAuph6f
35bEWM93r7YSP4XSea2c+wTnyOtJAQQy4FAirHXbuvPvi55oYTL5zAUAwZOH4Ye1qeGP5S+9rus2
NJnqwtt7dGRwG6MdYKZ3Euh2GbxMiFry3bY7SlGLlAPoNavKHY+Nhit4cLyDvzCRl6RcVOzvafoT
9fVXGv/FHXRvmoyz3XhXbZrex2pD4h8MqBidBl/+m+kEj1lAfvI8IVBNaTIt4+4PxrFJwGLi9Fgj
wlVgYMQpXbBqVvrnz+I9YAtOh/PXzMmfxQETscsFipR9tC1lsfduZO7uL9UZ2Tr8bPBKfpg1+p+R
qYNO9o5HSkAg3ENuSVRFhn+lAXoeoYI0gXkw0+LcdupJfbY16WE9jJHV2NxMASsBNDUkuw+LHTm2
rbGGm8h9wv8atISt+iMWP528ThQTAx7gpJk2IE22Nqq6E5Jf+KfR3FxqvUpuQcOMSbuyqTK/2fKS
OJXYr9GU/U0dOpAgozYapNNditGByC3UNdUyZANy2o0FRiwHjc/TkGCTNCEjwNBp10SYu6Eubbrk
CiRcZrjGGZAUeVBo3RUN2pZ+uH1gQtHhrWaA68+nci7wQMjvLM/ka6I5t3H+cFqp48Cd6rBP0TuI
scYnYVRhj/v0ScAyZeuHzbkwc4eZqigucTpWexhD32BRJrj9OTmd8XD2mC1h6TDOqNTbZ4OTZ2UQ
vrTuRAphEZbuZq4b2rwAOI2WaxiSOn3jYLPburH/FZuCREvDxX/G6j1fIqK8nhmDgvLrYzNeK7QT
Wz63cySCcDVruYmHpdl2DQPI3Bb7DhHBzohYvE+1Ekc3wcsdD/7DPNrxrnfHeV3y9oayLXYma9SY
yUjY4ByAwSCv8M2QkdpUoSRJbdvIVEe9+9RM/R8hBk6ol112qvGArMo0Cm0Gh49DZr/G48Xr++Yo
ctQX+BRZbIrkUHotH4vzO7Q8J1oNerTlccWsG4wEE8QSAgHhh7QUX9II3QQXozcE7W6IQaw72kyp
V7LwscvRRetNZwqXeNiXnFzQkpxL55b5s2PJY6GKbO+WBXROlb674o8xLQEQS1QYimFeOdGzAFq6
lBHSXmnE+xifF6sU58HPOEayBZHf0ycPJHNFqfowI4VGaPITkPp2i4XxHCxKFzUT3psK/Wkh3NOs
kJKV+WgF3LLxDqM3gkubibZg474bgs449h7NZORi6dCs7gTGs9lKhZuiYlQPjcLYJDRyB5PEIMZq
NREwJBMAZSKuF1skaeVFEF3RKRgXCBlp262TNpg/zIpKyjb87koxQSSESS/oVDFTT0oVsoyns5lg
mbAny3slLbPaJ1IQIsSblZPs/qk6xuD9MP8O2XTvBmy5bB/OPRbL59YfyKFqvBz7DauirBehxMpp
DmkaDqND7FLsfvcj//+mWYo1cvf++2F2FevG4p5O/kuQYAYxU2Yf/rQfkcqtWV+9jA6gz4n0JqMn
sfQ/WTqUqKwQYSFjspbjANHu7D3Ax6gR2VOHRIpCKZeMHhjGYXpXH0wT6Df4BQPPG1H7BP3TJJ2z
5ZAuxpzzw12UEpP9V9C4emaDAMP4jJTlvo6uxU7QOmhOO2/dAFhcjTkFFUIjvb86AgSeDRQo7H0D
233MkgDp0FD/kM3LyEYGvPcQSwdfMDfIn2ovZag2HyLkNlsCg4y9E40RJIXmzo0Gtk8M9MJIqg4s
WC8Da8aj3XfvpQC5pC2CQs8Xz8JOiIv10ZDYNsiqTvzGljxolRvDuKfkNrvhliPWfiCv+4Q/B74v
KKoNoW9YH03YY/4v/joU0oiswdxGKAOSu47wiuUlGqSs7rneym/YoXelo5GfGJedVQEEbQr9KnPO
fjLc8dycDDd6h69drssq2fPEAGzl3lpxXbGtdez76AdHmxKTzUiEuRrDnCimirCF2ApBjkEg905G
OeGlMtghciEUq9lgDYVezTNZFCunJLQux0umeUize5slSeaxeJiOXAI1iT3JL9mQWNAcljAJjxA7
E50FDsL6tZPk321RkTwwa3U4C02FRlvbyHfIyOldCOJaT6yCroNiZWRMo5KbWzIx3qMsgrsQ07H3
YnjQ2wicdtakWzHyDol6+FL2VknxBkUDBaNjbQsdPxN8FHhyVmCvm8bi5HHZTjkFoQ987HXhVPe5
8P/hOHjt1Gocuxmrpwp288j5wuNHCTAhomiM4RPnxLSJYtzNucmiHavTo5Zxb2nk9NL0yXsAqGNl
ewQKlrP9ZyVMBBEyUh82GionaqyxMgm8fh+IdW5I0JbySYzTTOnI6CGjJcR9At+wwAHvTCj2e3pi
gydoZWvGl6fXb5b4KmreV7fETmIBBK4lBhGL7A53eM+cAVtFhoRCF+42aWIwl/GHcSGilBEGUdbC
qJ5Gi+hesC5oLbvmME7Gk6PH7yjjxhDfbJ9Xw6priMxjd3dvUDKujKopNqnDzZLGXGq5hyk4++iy
gDCyHQIatlKi+etG8Rfh8cOIT7jeZNUhgFm565X9OrY48QKT0FWdQVA5UTRXliV2BL5sjYJdTNM1
jKbdTxZyfxaLiVWWsWOIPe879ko2ZQQYzcOxd8Bsil7r1thsKOc7GoZ5fmqW9B9MXWuWLQCAmG3I
BPcW/p81oG57pcVUWpjxMcXrwYmIkX/aHLy39Ltz65NGHyOuHPr8sXDs91pnFtjXSDGmM6DVJ2/2
SY2rgxlTlPZmTtkzbIjOwo/FgAEhrxt/jYK3Bt/Gwc2f81q9I681tzxvYR51jBTnhgN4MEIdMUbK
JHqvGgrFfgYTRMLeO1vejPnwAx801OKAEpckziAW/6bYzzdAs9182iBj45J3K7TMqn0rLSzFXT+c
gmHCbMkmbsI+FnX2uUvajxG97uTMV14PIlU3U6zQ1aEKZBlDZLjXvbUJj7IJY9aYv/kuXzQn7a59
63yXzFQJP60pWjvgiWlnhQOy7pB1T5iDsMmtjjqm8K4MpunO5RA8tEhwc9bhZllP9ypiK4kTBgVM
dJjI+dvSpZ5b+PNl4TqYuCreSHXXdF8R0bMymgZWp9Y/5i6UgSZzNtUwxTdvLFkXQXTKxR+DeHjs
jAPOqHkd2YyYBQ0w/jXWVF9ht4nRCOVReukd/w87+ZpgursG3o2oFrAUlMTormt0YL6ZH42h+CTt
j0k9BXJnJBjJC9Ze86LxtG7kab6M8QCe03y2/DoLe8b/8wAag1feWHQMRyt1NpYGfX/oimGbC/Pf
iJqniN34rkAX5ALevBn390x3b0UHOpcx3yrPxt0sBm7IFESPsGxmTcWxtbG8dew4kJDCCKbijCg+
z2XYZM1fImim8tiUmwS1HhVHsi/7YZ3P2XxMUtrzNL2j+/pSzvBgl6B7WDSazBzw2gFNYpQPD4Cj
hf3OBoQnzjOUGPAlL/HPYNU/rWyzBzdJfryOaDOYWavWzj9w9T6PDSe/NuUPMh2nU8w4LRUGc8sM
mXS1z0kp3LGfeTRmtm8OcavxAOmYonOixkeI5MRrJILWytWhCMS+Ffr0Lg1pd7QWPuGezfymovY7
yW5aYDxPZoyVOuKkmhaVtkPkI2NMPD//wOr+1/NkJPmgACuTgZgZWYe8Sb8JKkIG5Q/44DQW5fp+
1NJPCVkql57a2gxqhym/1aMHEmIyt5kNcMfsRiSyDOo3IG+iTu3GHsUOTBNGWe3igBzZPg+9ftZN
IqC86j2J7YYn2hIUFGU4R7DP/FQdhyF4H/LNzL2PhcKZd0IdrRkEjmZbYZGDJeuS/A3vJUz46jKn
+N18QTDoTIoYTiGSflkv+iQ1bSfZbjMWMOsqKI8tnIk1PxsUSPSJZKdFbBH6yn7Q5Bxje6ofFtJI
497smNOPX+MiJFJPLJgL9L97zntkAo0wn4vmJWi70CefOOjiVysP1LEsLC+MW0TgcdlU4POzG3Uu
uMdZWW92y/aOhX0jiMVFy4ViQa/0YyPFY2pF08V3uk1ftu1X1euoftwGcSRHDeHgzbQtJfvVqjZZ
ZtuCZNEywExoV97J8ycVUnawnV90LZ7L3DWP4OPCG+g/2ZPuCXXc156bHONO0afDLdtETc7yG/jd
uq9rE7kcV65tkoVdOQh1ifLe6qQUkmhgv7bwYcGzK+PJaj51PaOvDzgTgkbn1oiJ5mafgvZXJHeX
hFgCGeZda8Wcd9VsnvpUJSciyM8WifZ2ql3qOj+mCCFCWyDHRGlkQ2f0IhwWdXxmGvWJxGd+HjIa
RoJjWvh8gPNMl7wD2mp5HSLzgKuIDqsUHYOrBIv9UOLsUU12hglFyV0WdqjrlCmTZn+AG4qIalNP
bWTMSBvE8Dhn1KigpTZNwH+KC4eQ+cmifTeTfDuxSNwx52j3idsQNBgzNZ2rvxxGcLqgA9tUgJH3
jPs4IhU3erJmpVadDUevD3xByaUUNQ8ticpz2T9aINf3+Iie3YTJROy3qKNK5AR4CNJT7QjiCkda
MPwd0CJHZslGHmyAD/tPXQLQGzXEyNKaS7MPA2fiVegJ1eDw3rrVUzURs5H2VN8zk+wYHXJFnxFY
6o1EwgspwZSwVy8qPyxFdzZ33Z9vIeLR/4ooOTY9pgC1pOji3HWXPIkLuiE0yjBXNB1zRVskp9Q4
8niy+EjpMRQy/1XX9+/0n+SuCypK2VxyLf5zLf+sfJinQ8wF6CkAq6lpv7T22UPg5LXUaU4OE9kc
wahzSYEgN68EgiG54FTwPXBw3scwIy5Ka4werXHEcJ+xzOkJEs9ilF9QZ6OFxzVWn/Wa3oeJ0aZz
MPxEr5lKjiKS735OHLIjuCCNOvT/xdgGrTo6FB2kpYVlasxfbh9sRS1+IRgclGgsdqAp0PfJNtYV
4St8HJy5BiW2j/GcER4SziwPDlBO201esB0g35Qta6tlYxjAVGWQWJKMpw3zyWn6bt0WrWBg2P6q
0hFhOsQ2HQse0E0X2+6lN6S+G5Pih0WXFbmHAMrvpSbpJXB6fLd9xvgyTYjn9aNLk4KHB4wUeuVg
Xgbd9re8bRAlJmfTytR4zp7pjvwFVcqQiE1jaGn6syn+w5lkyEsMePNRACGiEXoIVBANnHD6dWRo
z/lYxWcXii5Z65xzhJK5e5L6aFVo8nFzird8mK0tqIM3qTs/7qK16KDsQqoCL9ssLnOQqITR/nig
uT8cYyY4SKB6FjElRhl4H36nFUfTk2PY5wUiVGRASnk/uq0nZKqJf7WfjLfcz3+TeIh3/hAjmtTz
8eQcWinTOzOeXd4FxkVLYoMNTYcA1RsBC9TGWwpNdlWfbFVl1wo05HXUWu2CyBpzjCT3mK2TLk7M
crOLdOOG1zLlDcq6zeC6xKgEYi9s65E/Ll1Zw8S/9kbig41u7bbDu8WYs9Xyu3L0lzGHPZVpoEmq
nJMEccXBqVU4FVfP9/ZlFb8M1UM7RdtMjLRqLbnBmAk7HQdG4qFI8+W4dhO2g6AYXuKIgjuhHFzn
i4bVKY5LrFBcgfVAynozWKmwKeHNdrwTOsy1M6UshUX6HMMewl8fvMUI2rra+EdFVW5NLXjqEPzD
X64lF3l6MmqwFypILuPQEcUgaEz7GeqZl2Ka1stHiBGfuZQJYwWUdBPelETD1gSeYg+I9i82BpwA
UEBzidOJTQqOD/azNkwMOZLVKF1G8egD956sr2aJDh3nxqm4GwvqgcaTTHQ32ZRKww6WzlnoGACG
aEetIHp1XMcP/wtRpBDzmZOtLR1XhFGX2lZiNTZ1Nsw1CgEEoFgf9DVpGXJXxfWbFvk48Kox2lcM
f5YSd91pvxPm7jDGfceBgXxFFt3BT2ukXWSF2xUIrG75YWD/3CZ8HFyCa5u+CVk2XWKbovVxh5JL
BezjOAZit7j1Np1Ck+oE1Vc7AjkYK8RKsQ9gWXTNSzITlhWkzs7LkfijjYy3w1h8jIQ0Ie/jT8kw
4hOWIU3YHKzIdt0CBzqJqA6nxnuG2IbRqDBuk0sZ1eFQmFnjZNeZnmDV2Ym76+PiO51+sLfU61FS
F0JORy5HnlriHLqSOCuyQH+NvrlgrCvYdJXsT8b4UYNesZeGPA4KXWW6HZjtM+ULOh6yOsa4Y949
u0QEGIkN5xhlqjI4mPsZ/Wo8PQw4TFb0dPU2Z+gJmiHbyV58uAZPHOXZr6OcT9seKSfy+AVFFIIp
fIf6pCEeThDnY8o/Lv+wX8EGBZiDaGLk1COC2Pjix6QKRCRmA4xgx0jc61ZlV5XgneW07EKkgfrK
dv0z8ar5oZlgFDBuWqeFqs4Uy7ST3qK1tL1HOpCvAuv3Ni7HkAqSmTrVSt2h77LIjIRCgPsc1Wsx
wjUdrCe9r45YYkhiN796W7v2yxzSP5pZihhcWfse5suqzfu7QZvK5PDBIR6St2o9ufbW4PrquABb
rWbhbiMoYIMG+Rddim7Pp7HzDo35Gg0ERlbkua10bWYEUZj7PDsCPPk3OVF2UZGegTLXuFkxR6xF
erPaZWA41TC8QdngU5xCq8e/SRpQuu6ge7CA0Ukw8aZliOZMp46gs1UkD7puE1lkUouUDJp7961T
wYbN71a4PmTucgJ+iry5QuSLeG8pqQkyMmlL9Ja7wqMyTNOdY8c6Irb0EzHNY1D3NGBFv2Z/UYEl
Ma2Ni/qLLJ2N0TXzOgOcF6b+AQ0FE3//jkF73Wh5tSH5F5Gj7+y6ikg4rwJJ1f14koVf3dwtOG/U
yRK9WP1JbgEcF0tHtlkxlph7QNPgxYgzBfkggdcpAck8LUhU9Vvz26r5y6vlN3FhgISSad0AD1l3
A09Knwged3kuGvFmxuMjtPwxVA0A1kC/w1h78hgVmiUBQDXjyZQdSifp6wyBVlcvnr3Bwn9XkHvR
lvpGH4XcNyhGGNSB7pSTtuqkOAxZ6+/Q6cN4dxOk/3bcPWqSkXBj6PMeAuG8gnt7TEs/3oLZd9a+
B5mNaODXdvbPYwFBkGJ4q1mLKS1un+smekukecTYd6wa90xb+NYVNRlp1UZG7hHU2VPO0jyLBQ1Z
8UokMqr09yQR7aGQM5VVgQZFAzpEIwNyc3gG8PWSTMljUsafkycYAGbIzaT2bAXexrXVTwTEOjWC
I+KWAKQVK+FAG44Gq8gotpgFjtzlQLqQFn0XRbcRTHx439sTIB0mzkwIS+DxbknYjFnmztEu+1vA
t71jM04/pbfB2nBn78ga9oQJKj/21pitZ5uhCYEOWujWyIU8OWXbXurpjrwLtZGae+zIVLultdgo
1/lUQ+EdXQ89MIMe7gVRUkQPCEuqSZ3BZwtq/bTYGpZ2LDsXIjuNSag+pZ3cRYdqLgCiosm7jEHC
wYaHVKNBJGl+8bfgSYEpb+od33PNrEvJZkciFxNIbzoQcfIymHZ4rUEAPtXRAz6nAlGQVq7NCCXW
ZDASO03QyLaBZMJazgNqFu6slcBXNdcY3hYSYTfWa0k8bADujO6rDnCBay/KZqdfmZ8QoB9lab5l
Hk8CUYwIPjhtg34MZ8V6y4PdbXjlxh3rZJvWzkdKWARKOZSEWZIz6q+dreehoWVBwrQu4whqSR9y
Eu8gAv+IsRa3i96ELRXlWmZUaUk+vIml3u7EiFSattphAIuMLIrgWPv4HRbiKFowEp9Cn4ils5wI
XDZ17ylykkM/E9TZMcHNDafZxNoxSnpakoGXr8RphgVQnmfIAgBBx4OvtHNdRuLBQuu5S2bO9CA5
Gnac70aUGyETwotcsMX6hELaz2n0R2ZI+9oNlqugwBw5Rbs+H5gPBGm2Ga3aYuFFvIHtNRQmy8lT
YyWx6G4E6TE7vyrrXUN6EJkJFJXM9zZIJH/LZ5b++p1h8AMvi3ZOWMAaXQcTiFRkLmo7Z0M1/ePE
y+BLQqvuogROWQNfTFj5ptFGNH7VqB89gi6tMjYPFYqi/dgwiHL8+hxo4w1Zh+vZE6JOkxm3RtKh
kCQng/+etmCv0nMXM5u0jc5FLe/O57LH67w8F+gEh6PSAfmWXvU3dlNz9NP40pmgC1KC8TzpGif6
pzdZtZjyin9Bi8lQqu5J6/VfzfHtLUf7txGRdlEzTjeVNHYpYuOwRtYUnslgHO8Camgfg9pK5Nnp
CSCMhWIcvGQMZcibOdgY3ePYajBy4jxrYybAvfD0NQ7mY6+8ErKqcRi75sFg7EQgNQy3VG0zDRiY
0bjZurTP6N7Ha0bXFkBFiKhWUrIigWmxNXKaucaiBXNTpfoT/BwvRJ/OvIQCflU6xMXUDxMpB1jS
HHdN6ecjjnSvKQfvRu/bd9cdvvWke6L61/dN9STMcsPgo9wOCGRXCdIBk+AK9ChYuXoz6gFdIQWp
o7PuDC+oaroHfs1HMNwe1U2KXqzvoI57aYwGTc3ysCTW8D6hDxyZSwQGySpSpzhUlEtAl33HenFn
thCOpdZqcKr116Q3P5Yxv0PQe4hS6Evu4KJbsKwvxhPo06VIHhdFSGITv8Af80SCJmtcdC0bZr97
b9aYsyTps1PyZ+0VyHRUPDzl5s0PUMiP8m4v5nbEhOkmc4WkNY5+5oBv3ql/WT40GxlfAYoGAIin
ATYaynfWm1cqd5R/E039EBNzToALQEH3jd3C52BlXxlaMpTrcpXrrAytoiN2zDA/HV+RJpGy9K2y
1COctgdBNE6PTjZmV23etp3LiB1u0Do2W0HYEZ8j5Urdxga/76R5pyJGHmcYMfynlEWmpy/Wr46/
SO5um2UCAkShMsqnkaVIz/xtjfHZe+GqG9b2VKBkMsSpwjxwgCPJLAFq9jpzJvuEhxQ+QB3fbQUs
g/Pqqhi8bwuJUseZ5CUWOSk8olrCWvRP7EryISu0jZEr+ztmd+/I9t74xaH0q+lSD66GeRL02gi6
XLn9Xy2fJp0Ud8QGfoTy0nX/jYTKUFr5v1il7dB0+ze9L24y7z4qeVYdIsS7Meq8ECiIlNj0Zgob
1w2+Hcf/lFPlIVPiSWS/nnBUU9WxpLPx7rdXCWFeLMoM3z7hdf5U5i1KHe9aFRakYAitMC6+PWRp
7OBc+pXyBRBx75JqMQM8gNvL+ruyH+3IykLYpg7Tapa1bgXOraaR9kYCXq0pCTuOQS6ZZRrjiie8
BKfJaQG3c/pL05ahZHWyG31iWWcxd8Sam7+5znamdXBjlsPsXxQ7d2jdYT4geWAziAjVt9y7kTcl
nvOhfalL59bWbXnsXSe5JOwUaMezp8LqO5B3o7ZHmt4sO3Xg/Q1pZmkfw8e3y5xQvVFt08xd/CbT
P4usmFM7Vn/1PJq3GNElmCab6pJ7KaUkH4kzQfFXfA1mhvXKAKGod5iLKB63PlapVZHm+yy1T/gH
boQjkaYlumIzmR8EzhxsG4P27AqPrzO9+YOzbS20724jSBrS3b0NdvLQ5I+d8PowIrIe7A0IY6Ud
dZXUaxBkGZw3fpd0jtBpMHIjlP7bxwG9UXCvGQjD4YzSd/C/6oK5zawwdtBsTpt6jbDnnqc1iJ6i
WltmhJqyEDs3QBY7ea2z6iODFAuNPZrv3VIXT4VheZeGiYuXYpzjZoCuZtUnN6seElu05OAU+ZMp
1UePb3isifXB4pbFkGkyr10EUUWYIRpQ7HxWsd0Cnzf811GVd8ND5AoM2iJHBeznZiqix6LvgIlE
3rZyTGNnm92DllR/Ab3YlgHfBEqyzMglIPNF7quxfS90YpfZvp4tDcEQNYC5AY/TrcemezT0oT80
DyolUcPrKvsaj4a+83B/TQNZEX7ELkPhNhryGMIZnpRMifGGwrsERd+QQRdluIoCSRZs+dKb4jmP
u/Iux3pTxu1wKyuLGmZOfhzb4d1BgLeb7MBGacjEKkhogwhuHa6DQaIgMmOkMsa0GwwV3wuM85bB
VsktI8xqcZ+ea9iModBJMawSM98TQ4joqKyu//+hdeMbfOaJbLC+2TWeVpyTUe+A67vFkjVKo+Tk
Z0sEmyTKo0+PdzGzvSfHMZLHqNT6kw0jcsMGF9RTsYdSZjxgAxM3bU7xWdHfxw9IKPw3LlxmjQMf
jP5ZXUtn8Zd1ATlcI6y9gRb6mJjaLwM6HbdrVwLRrO4abOvjYLJ7DshH7UxI5kmLUyUbbq7Eyd4N
1k/gnYsUDE7pGOIQfcYy/yIb7UAzKy6uh4bPcexTPinc9LX5C94S8KWLko7vz7/j0TIj4+E/8zZ6
8H5jRdrdaEmntnkP1g6d79bQJMzPQHgncyBBNFNL5Ijs501KyOA6q6OvoZirKxA3AiIDZhvEybD4
xA4qHWPr22STJ7o2HgOw66zXAF5RFXBSVq2DAy8TWx2mChbxfK0AB14y+nzieyBxG1NtcKvo3jWI
OyCPya5V7s7jXvhJMG82c7lv3QKQcR+1p2jCIo90+Mqqo9vbmYcJri/lJmfMsa4rtAUimRd4s2oP
COw4+PDN4+pfFoBEYB5MrBO6UZGB3ZjRY6TolUctcn9m6xmJf9hyWpx0N+t3Vs/SbhhiJl++1m6L
zPyuYdO/106Mt72M9IfMnj9jrfW2bjFEx8nmUOF13eZRjpBh6QQD3QrtGKW3abAoZ8H6ZgfiREAs
waW6Jw9zsfhZmI/sRHoxM829z2N5GBzICH4bbSdiLTQzSfYxgSPGODgXyXF9WYZcIYmZdMM03buh
Na0XvfZLfIX8V/oSKBRz0e8jfQrCxDLbO7DHuggJFHd3xD1NN/JTnc1QEUK0pJ8RfMLazFzX2QAl
q8Jvl8h2r7PsfMlU96tPZ3dGcDyYcw/iecAtRQRwYjrW3uZkgLLRE/3OHC6ZflEaWyfXc39b47Ea
i/rGN30ccrRSTJnzPWp9mPuOCQaLl44jxbxYVcTCUv4wQJf/Y+48tiNH0iz9Kn1qjzowAwxiMb1w
rQV1cIPDiGBAK4PG08/nWTXd1bXtzWyYlRGVJN0dMPzi3u8u5yY2T1WYrKq+t1buWBCJ0cWPHEIa
EJTUWJhROLNSyzfd5GcbSIwYhQrzbsYRYz0m2hA24q1ELBOBFuya9jpWfrwlzIyhwxAHt06Um8xB
lh65OOPmdlEC16rRcT93TXbvBQdIVvfuoYmNS5Za96aLuB+dttgV5vwRdpyWmCCgNuWrXmXJ2ghz
brPi8tcbyZnC9M8lYBEyDBnifXiOk2jvKhKmKuYWojBhc3kZJ9XkBQfZzC8aUHXrM79NlCJwr22+
wmh4i1ujfqoY6i8TsfMKbd09FtG7qGngIKAgmlnwvpYDBCiPu4XBiNJ7gfVxz9agW+Zay4PhFtSW
An4tkr/fHmOceAjkjcUtT5HBTDdoeKt1Fcc2PU9DErFd78oB7UkWtzUcYhvoROptcTPaW2mTtcYU
QAezeu51W1ynWtxjwooYB/xgV+TvLKRWbOenANeRtYnTh4BZRStYMb+qelhzqtifphOTRaTtPfG5
ySZycDnqfF5ARVBPhotgngDncV05VJ2MzEgwrZDpUmVBrVwHAWYE1GwLgACvFWq5tRgA5jjxNSij
dzBg42KecmsNkehEpH141035x1OovaJGtuvMC0GdB1u7Kr2jJnTwVCGYQGSHYhI5frzTebZKC79e
J1nx6uUNXv/WBSI24tZovGVuEqnYTIg9ZJ2O9wr3+mpGa74Udfsnd+vsczTrY+WsedaPp8k6YJ5u
NgyCw1Ue+8kS3pf7cDJFB1Ih3hRx1GwgWrBGDa4RJ3HtUzEZ2R6tzJtubPfD8VjR2LWminn8qyvf
BghY73HcyOOgnQfZ6Rf5gePJipvlLHmOEoC0jWBAG+yF9jPYBjNF7PFc0J2gMPRanML9HVnqPoQ7
uEhE+e6bTrSytHhC6vLaSBxYZAv/SM35NfQyxj7GdMks4LXiGjbmNYTkEpgOwXsdVBj0pr+LLqce
VlnHWKR4Q9F61h4uJhPSbD+ZHSklFPgVWUdumK5JHuecnqD4m9o6lSSAumofYZ5fuz3wGz+m0tnn
k8vJKpgmNHNebXRZRoBKzpEH46hN+j+EN+yLfrh7QfCDaBbF3Fi+FsnwCTLVXheMCPPwIQqQH2mq
TmS6kjJNitGGOb5n42bnKR4Ca2BjPiDY01xwZX/HEfKb/xOBL1ikOVtALDGK4bc2knjvGD+9wmbk
i7sBUlZIa4iwhWlRY9sg7No+Wyld4ZJivBil7kvpdAZgKfVix3O2tutzXj84CODBEFJdowHYz2Sa
uIUSBB84LuV+lmBmMOVmK7KOjr3LlMIjY4CCG7/iaOb7emD6CiK6OeSmxewN6k9jo/mZukuRE6Pb
1WjiJ+AY2ulPI88SSEFtBI4pIIgqsU4uN+/OCBJj1fPzKI9Ut9K9IKC4PJlBdFdxMr+bUHegGwPv
AQe9qtAH1/1oL4jbydaaO2Wb5C/RXLir2oPnK8Nd2wy4rLSUm8513vokNYkD6+4VHxwjoHHR9ZIh
3ICVmnpzvvpZMq5ZhLV7wQOJ8fNDYd3bzdkUFs35jImVcCIKssAmYJeQo8koiPzxvjHfQLKtnX0Y
5jfXZmHQ4BPzBjdCge7NN4vAjk6e4nC89fNj3xhHap2X4D9KbYpDPtfRQjVq3HZsXZdNiSGCx4pz
kyiIwOdkC2D+3Xe44bigA9d+fNUOpOVCjv3W1yUDc2CWA9KwdTgBnBhClHdDhzaqbJkYc9wKFoKo
k7RGHzeR0QJTDlmG29ZyWbXML9wyDncVwLEl/u5umXZzuo01wYWVWRREZuLZ9AUCKDxaQ10POAj9
JY1s8WKPxled28bBoxZJScg5NWKIr49dlJyJPBBoRg3g+VMd+LfCYF0ctV74NAZqBZfT3zVDeDen
jHUQEuqBnJNT05lsEFq2ffFAhEHM3ToCtmL5QEa037cQ78kM2+nM+YGzWuy4+tAj5+2NKu5h82C6
12JoEx1mf6GNh+xGp5t0jiSiICStY+v4d9EG5E4mdffk2mymIiezmU2Jo+FhTpx77D+NzryXsEGz
jg4yhTDeSCq12r2ko3xlDEFodAeNsMeRldgN5iCz+pkElXlyStT2RZkTXJ0HxiokC3jXl+yfsnuj
73k7V89jQNZG/IgE635azWfUAxa3WtxIgjBvIdW1wBNr9FG9h1DMzLlHRzODT+mrcj4w+HyljyTY
LMD79UAP99UHSdrVl85pI8PqzWkT8UKB/2MsSQTSpTrKlraJGSYIKEiwu9IOmPF0uuamx76UMoxw
vFYdwwYHhdFgvLYfwCwo3DtraI4zSPeWjJC3vB5YLKqhv1e5+Ue6AQ91U3zOumZ9O0aYAWu1dnLL
2hjKSrdRATuVMTXACzUxdxdhvtfJbVbRzh3xsSQxztPGeTNhzVo6oFf2gIoV9jtJtfNyzEEdCMgm
zDDMTcQjmPaKsLRgN1joAWJCJDRRrouBxwud9kY4bbwy8DwkzI8ebuRXKRkHFMVsrECoM1gIlzBK
z2FBANFsPGw9BjwUiGCLMn2xivJmayH2tXY490K182IAFO00qHV3nBuSI9MMGDcVxE1ynmXMqSbd
/Zg7d60n1hLoUR5ZSNWHDSVwUW7QhuxbjZYO9dwXJk+TdEC8lHn84Y8mB5gBU8sxPWKskWZltRWe
Btpnc8hXoUAXpxNkjJ7b4IpLOJI8ph9ddDIaD/OznZRrU7zMUvEsqn56OeeXgGfxSDaZ9lMu7zFa
5lVVO3JtU0swaCCxHdZG5eiba074FSWK9El1ByDXiholwpzmTs9FSWmRk3mvEuqviRv4MBE0VNRk
ELRwoTCNpgw9PWDdmqqBBiSDrDK068T2EQ5YTJ6Ttr5PqWovWi9rzUI5Roxu2p9pybnv1NHNm4t+
gwedxY81InMbEFum058+s+cNDdq+dZthp5L47LlPIs98CFHtwivw/5SztK9DHH92NRyKGqd8LGV5
GEONeJPwFQbe1bE1StLHiMTZjqFaJqHPbHBmozJ7YblJcsVkihXzoWwfUNkScsYEnWJfE07OM05e
jNL4QxNIXAWpdRw5qD1G6TFlkRWVQkaJyKpgzXFNoywV9pWa4OuS/KFl64Lk8qbM+rSU/9K57bQv
yTZeZm0FSsWGUMrKYSuql7rokWc2yAy9LunXDq7rRYNFcote6Ft2HoYQOhLZd/riR8Ef93FSxTSW
R9IinntX9PTSQN2yXsvXvoM4b+IZIpzExXjZdeMpqWoWKwG8mol23q796BmT+by0QszJVYVJwqXw
WVk2ACM8BxGiUnLb7QklIq2JxUZpSFcDecqHcgy2Ug4QYzUScg2uhQQ/7R6sav7igC5PYccXzyEi
D2+BxVKYbtsL5iPMmGBdlZbBA3YULJ5hBDD6cFl1M760iMK6ZjHaibqNit3EQvA+1tK4B+Q8JI2N
OAXdzaIwWrG2kcYdswlLnChYpkWjZ679qlkjA104tecRC2XfyRO5jlHN+Zef+jiCfSAwwQvX/0wE
IXx9A7wDvys8Smcf5NTgZdB/mDWcZXtiGMtoG4cBW+xZOek6kA6w3/E9HoFVSVq3hVl7L0WfQ2xu
9xU7FWWVpJne0haZn2emTzkBIFUYUEhX5ocphrtmvHFRPkONDpTKIjOzUzrqn14JFocqcqqin9zI
VEEyXjs1VANAsQN4h0eX6/MLk1eCL97XyyZSb34Nl8HW9WY2aExUyxfc0EgUmF+zxTeRL0KfDchb
wVWzz0k6zye9syzzWJvJL7AF6SEU33RCNgoaLiVBFk9oE1whEmaoQ0oRA0RkSTblzXc/zDD6qWAe
cyxjJSAz+I/lJH+kTqIlgDbkZYZzyXqk5XBy7wOR3Do8YitYZ4iC0lLH+0ALeKh6kbn5KYOkgQcu
OJhJfisA97Ap6ykNC/ZS08NBTU712GT+hhE67j/6pMS6p3sM699yHjFya/8lJNuO3quh8gJS1yV/
hNF+PMyUYH0s9jnqLstnJFdMjnT3UbT5T3xoP82y/J1H3C6x85O0gCuqbihwnF+UJW1I1oUxGt92
ivbzYou8QZB56Nv25vsGbnq+V96z/LByPPySCslqwj+GRVPB9uJRUgIlCZ9LYIiV376Y4AaZnhOR
Yp3l/KBq8F1JDycMaqCZpnK8JxJJoNH4+JHDZ9XIcxJ506aj1l8BaLjb83Nh+tsktuSC0TsXbHpX
aLOWf71E8/GrhGmzziaq8pFLaQpeYtoSS7Uf5swCMaK9gMb5QuGMAS207nU5Up0FxbeTvM1sZAkj
zlij2oTS0DgHxrqyeed7C+Vh0HzgTL48/un3T67L8W/LIzVysCt7zHrZA1cpQvWTZ2bndYTS2pPN
y29sjnpxMR9ZuN4jFZcza61pdnfY7RG+Ep1bNxNmn4lPrzL3PeG6bKdI2R3ZfDXoGVr7Vzp3t78M
B+7NiJ2PkZBeitYvfGfn7pHeOxHj2xDnC/DvMmMhlOymO7+8ZtXwSZjEOY0RGZsEAvslChol5anF
TuQRGQx9/nVC6K2IEi4TIoUf2cLRI2XYfOQN/+2RLPCIPQi/mZBnnH/Fv8Uu/Nu//uf/Jl+Bn/Pf
cQ7b7/LylX83/x7V8P9hCINwpHD/eqv+8U6tvtqv//gu2phKgpfwf/52/NIFf5Z+/e2ff7z/TW7B
P/6rfwQwuN7flZKO70jpkXFAnfZfAQz2I4CBWAbTfXwhcOFv//HPAAbh/d1WwkdB5PELuPxX/xXA
IMTflSuF7/M3Nv/D8f72/yIi/sfn+N+f67/mFAjxbykF6Ps8VyrHgsroeJZH0sO/phQ4jTIqhuIY
WRq1m4rp6gRELUCN6RHyuamzZtayspxnUEwftY1/51/erX/+Pv/686Uv/j0CwiHkWAolPNNhfyf/
+vt/yUkII9CADlPSdVsC8rfARUAxcs5Y7+n2I9EgbePO0mn3OQVWtacYEywNnKOJ6YUBlGDamjQF
Sln1RfHjnl2M7hD4sjPPTXmuFMkHbp3mCFRDtY1IWGPHDLIvolBG2OF/UziQM1Vl1BaS7EfR/aAM
fE8Sx4UR0L57nZ53GMt/wltxr5FiYDTZ0ybUxA7yVItE+2xXAyHQ+XhwkTgeYuQbuRq8bePFvx1Q
QyiY7Qu7nGahSE+arTo6lFBbqCDUnkSdJ2n58yZ0gLTXYXh26OlmqxB7a+iz419fxKN9RWe6C2rB
6KXfMGj+XWa7B5prtLAN7uLM9tYq+vJs4u8qp8SV6EFt1l3yhFwGPecQbfQUJdsiwWeUzjnOQPXm
SNs9yIL9Y+BD5AtzyIMBgau6Ci+tgsjWCmZRI2Nn6TEOcAQlVgXWzzStcjNYjx2JDVhzNjISJuZo
J9CG4zIORIQbIHsQNUDqwlfE/Raa6xSmaxSyc8M8vrBzD2nmUMONImlknTSzQl8odyaQbT+tV1Rt
0OQvDtJmgMlDhieUYL5iib3hdIYFCfrP7WjdSdVVGWvIUdx65l9+rN9CD8TnSLFOAVWQDMLIBIrm
0dXFGlT0uKo7nvRW9Wm14cV09OYBq3rqUYTuqkKg8sU6yFKh+Bog0cZuY9IDiZssAePHAQQiBUp9
ySIDnQ+mGrBvLXpw687DAQNtNDT7MSRwFfshrq2+2nRNb5zsuAao0dN9ijI7aC2+UDxqRocWxoFo
gkdem9nScd4hBb5Fnbdr0Z5VjwVG029dx9Lr2dki3pmYs3l/ojg4WSJh0ZIGalmpVOxdTeSzE/eQ
Xizz4kQ+JH2fa43Aw6CUX/00HQ3H/MJpzw4LiKzct+rxLpHxw2tt14wwCB/vebPDzHknHCMqadbH
h5WfuOAbllEg+HqnxHrwG3MpW0XNl6njOJr9BgqbtTTzKzlGX3DtsdlP3Wde8Ii0MTEqkHTLKhOI
sxPU5Hm8yAOfdU7j/sIOwzZ5St46y2b+n2z9KeD3SQXyaOrs2vZ+h7axgQsDuwbckgtnfSUSiU49
mQrMxXqFkZSwpsiGT5x7wU9ldXhNCqbPnhse8/hd1Ko84TX3k3Sbzf7Lo62itcvZ5S5jiURV8noY
ci7yxG6XOmMG0R1qNBkrp7d/t01BjIhkyefDTaWpQtGMtasIPWNHtCTNMBNpw1bjakzd32M8vMpI
JPsxabArGGvSKvA456LbTFyCV/PxpZb1DlPoJtdzd9A+4ctEKo7ESVQXVC+bKNjLkTV84zJcIwIC
BMnY7Pz3h1BasyLg0R+fqrJp7hLh6T2JKT5wKpiLxPXCJT49QpSz2VqQiHC0sCI/0SlZOvYuWaz8
DdyGgXcRjF43dsPGctLxZDvjWzAgMY9U9ov1HSJXUbi4UGW8ckuz30ubgXGa9t/pI+TOT4iXanth
vD3yEAwch2p6ylzxC/mgvVK4lU7m+Egjl9YlwJtn5v15GqfphrnxG0k32twEH4zb1GpFVBjUSis5
s+TDDhkFbxbWkRdHPIwKEXynubEPea2eHZTeB8nJ7dnNdB5rOm/Df4qDbVUhcQ9ogbhJB6YxrBhw
n9RIFWNkhX4oUC6085GFBK2B+0njlO+wXdHcOF22cRHV73P74QYxiVS22+w+l4Dx24rpigvC+hgg
23U7Te4lRgAj6L2Nyo177c/ODj90vcTt/cz2crxH1VfX/qVRwnWTZI6/riojPBup3xzlYBwqDs9N
xK0GTBo9CL503FgahHKbV5j8kme/6cR5NMifkYV7CZFZInm1Cm5bi2NOhQ+TFSA+NL3VCcFNBXCY
eNuc/YqEhdoE+aU3uhj1PlQ/tOC4yKb3UpXTu4f3ZyXc7i1Me3JnTVkf8qeev1k0rYiRiARMkbhU
Fsypk11ltM8IB40nNSCSc1HU4qZuWCPl9l46g/vANEQgCnV5kEEVvMeF3kJkSnxV/lCMMfCU+PFa
GnQ6qbL1i+rYRvX5ZzM0PRHczKu1N68NtR+KIL1A8c5JhcCvktLznIltCkozOBm6ZBccN2V81IVz
zJFooiDqfxUTaR1h/6TNXLx7Q/3sV/KjcJJ5b4JJuJMEu8DGJ6+e627AB2Cy14m/Gl8kWdULpZx2
M8eje8oxE9Vh2h4JJGqPJjsVbKpuQgZfi3i4UsS5l2n2Gg341pCcISRpbAIW4RQc//oSZD/wrqqV
p8CukVfEOsaAYYa28j30CuelIqSpTOxXzhvxwhA5KY9V1vg/XETpW5VMsJrC9GVK9NlM3B9Rb/o/
NCtCJ9AGVkeiGsxY6rNtfEsfNBVzm4s3KlRkstgb7fxbsKRaj4VydkkS30MHwx1TxzWUfrASGGVo
MW2xrQFvkh5CWNZqxhB0DWzr2cr7+KZAIpKpiEBdZPE7o+EVVopVnk/DE9Nh9D9yPnbT+FTEJDID
jKx2QYM3Q7mTOLILnugxAGwiZu3OgsydAVL9FphJvTFbwretDqhcnmSnsju7qQ1Yoaidt9E38GZM
bbdxQO2w+OnivW2VX6nfHYVddS++22IIF3TYWV+rw19fJkuSEh7HR9VFxbkQTF+Y6w6V3RxGL72T
RRN8hI+bqc7DIyrw39441cfg8WVigmrNFegk26zPgAnqc5N/RZaY1jIeMWxW7jYVrbrWYFKZAyT5
cYwknsnJqc5kLP4qyjJYa4zEa5TlMXwJO+blGISMw+PBwhlSB1hxcc3Dn1WAWBlZzBpc8pU5FboX
G4NjhokTox85fRmCfXA4066BNgdpFkpCT5rpImuH7IAeiIYvjbpth9oPrYSO15Hd4TF/JJcMhkdJ
DPQX5V3lXWv0TYuqqL5BBaZ3ySVwqVMCmLMxFtvBQHxponTfywQnsazKu+xFi0ojsXbDPP3MEtM/
ZDx3FqhtSSPx0+8u8OqtZ74laZe/Gmc9+P5LYszRsvOQt3c+c66ZgTdORPU8RXN/Ku25omZFr0Cy
pbFMESbtYKddxiRSLwhNsmWdutBnx/69QBW+SYYSMZLQ46FM0yeZhxHU9rrezgpVajayXrQd92R6
0esUGO0RUYLeWj6LqMwMrCdkIQq5NS/OCTKQu2VM1Y+nIVVmsM+F83tQX5POmBtlDeus+oQ8ODpR
FQNRLVqqNJ45K0J6oo3l9Vg7WDRRpmYfhbL0nk69W5tApCoenII15Rn/DheDMexi6xE8NXnyMpgf
gTEPz8gAIN2X4dUwQAu0luu/JXOJlloDxCjU8FNxcePMlPInN98KVXH5QwzDvgj9/mS5sCgZLdoc
hH3/1BBymruZiTSrKjYuAJC121k9craUscMjWDUEbnxnhkRx5PEelYHoN9GMTTz0airgPj4W0m4P
hoWstkr3ZWa89K1nsiYyxdazxnbRRTo+t0PzbGa6u1U2+Sm2VOt4BJ2jreRiSR4TXe80T0Aet2n6
SHEpe7VKLTaGqofbmLQ5NhRrNl93gAFrCjXlpiVoaCgBeKLt+fthTAqjcn72++B1qKlcsBP2C6qh
4hFTYlzimR2fPSfFEYyUsRimMCdhwlu7PqsP24ZYxaAuXtkmOeFRHKbnNjWPdmm3+7hG6x+2fNpc
vWCVI0TEBDwfmZ7WxyRint+0DKUDkbO5cLjORDQ1pykdvlzcgsc48TdG6fqkkRgBWS5mcElyzpEA
/nDWSxcjCyqacbDp2orIXYLmSA5GP50gS+o3kZ5mhA7YvplDIxY/l82otskcitfZo1UchsikxG3r
p2iK0V/JY5656bkHlrMgSp06EQrixiS/Z2HrCKxpCUXRKyGbqA6gniTqaP4V2I5+DhFP4bO2h3Wd
I8rqo9lAZdOLnRww7EWNeql0JF/bxmQePXZgePxf1osGxrNl1Xkz6hATxCNB2c2m7DrKY1W/gEOC
wG5WeufPHjplSVw0y5NhPbozBV3PTN6NI/aqXQT+aeCRHyrm5QSQxPcAyactE5y4GupibsHd6DJV
YlQ3727l3KKyta5TS3xoEFGw5w+5XxN6Jg5x8Lx9YnTXxrSi3VBAuotrQhasfAyBd4jhuWBmgshz
HA6pkc3QVoZs22OgnmggwCoHJ5XG7tmaC5KC81pDoxHiwvMYWn9gsm9urQOTL6yMAHPXWMiHvete
gkdiIrcfVt+hOHSTwydQeYfeJpivqOKPHFNkXFd4nFQX7s0U3zA4C2+F9DPcOS6mnNktT3On6SAz
c95MXivey24mAM50F4NK861Jx7ZNXTxCnCP6PsbvuLvsc8NlNoYtapC4OkzoTn4zw362wmSti7lB
GCb1qemzD6GksTeG+m0yCCiHDEhaVNd5B8MD8UF9fA26cF6W1HarNHS+/TyX30b9Mk3WKZSGe4Uv
PD8T2PAZTVjxZj/+UeWZPMi8/TQMD8SU6MWjg/XWWQZWVrb2N8OBTzwFlN4JhCIResklyqCHjoN7
55dzYZkPVE7Dk80e/cmlC3Ez+4kuE1yG68DK1Gprm17yBGuLHBWFiiRHoFv3oiZrk8T6oC3PQVT7
UEyldyznhLV6bAGPcHGX2FZINZERsCt7erfUHuM1OLUjlPX0EsPfX6cQAJYRhJ3HSf01NiMpMzIg
KSnMjibusnPf1t9BUb73taHuBDSrO1wAD3+6QBbfsjlrOWsSDpIkKqtTBSKaPCLjHGeT5EPlBCrE
+OqUw7a03Xbbu3G3NWA/rYagi48532aD/vw3WqviNglWd9piLJ/21rZm+vqq2duuxEjAcU0AX5eK
t9DJWIqWBsN56Q8Ih8P8jcn7OpWlecPZnT2AOt5O9g+PX4HLuu54yOSj+9J2EZgVbV+JGh+PbdVv
yy5F1Cn9W4wL5+CwL2olnia3q91VZXD/odvPESLGjKZYflSPEU9iGlCGRdXsQib4NOKi2qXhvAJQ
+bvFxPLFTweOaYW/mig5JMRlXICyc3dTGG3LhLJx8iD4DbM6O418mcOxu6vC/RhFapOpXs7bFoD8
NhYeqpIgujEBLH6OFKM8m+CHirHY2IMX3bIEW5etrUMWjYdMDmjDKJpbf9hov7D2YOwuU/vQOw01
7kLaIaLKx/e0wS2p7GhetQBtYSY2qzRufzeW6RD0hSjTo7M1+CBDE9+dg49PVgWACQiU4TSv8qj+
9GwczmMIJWsUQDNF19+UH1+EwxK5juv3jKBOocIv4IUxY4mZ9G4gbobKgnO4HjhIQ4LScWBlMfvL
vs1ZALoZjBEL96MYlIPVoX/1DJtyVfkOnJYBDQWjIWPDOA21ZlP/KXXUbKPSuOJnsq88MHkVFr1y
DP4NrkX21Zl9fNLsJy42swGvKraDZScbi13Ash1stU741vicqHsqd0pOEJmeHeJF9u7j8ZSNxsbK
5RZEwXMUmcYZecCvmG3sayjOTijMlYP05VoaGuFloheRtou16g2MJGN4YQH+VgQWLvCBVilHAeUU
cbgXTcL2o3qx7ehCeP3vYUStjewQsYPtbFunSYC0ui7ea3gNQdBTW2CR2IceOlfs978MWATXur1x
6lY8VfZIzU7KxSdqmD3aqkfQlmVNyFHT6csjCH5lNfrJFfXvtiYslDB4rI6ud8H04p3CUXyHA4Qi
WLYQ3TOfxyGFdMVjBIWstxkFGsQmwahKFF56yxvZrsppdJdDLZsjslBox5oBNW7GQ9XTDUeVB9Ma
BNCH5YQnA8jCw0GNZcHXbNz06H8YQR6uWBCi20HmtwYPnR2yNsyXKkeIavLIXJVkT6zsCL80Dj8Q
AbFhbxmP8CxD0iOC3L6anaWW1KJYJJQLdS2sq3PidvTsZfLbexi57C69EejZ/qy5pMLWJ/aJDqvV
2OVFlh7qoJMv/YzXscWETk6LcTZxL1h2My5Lx2EmWTd03DbaJpbwsZfOh8F2kM9CT9p11cvQwb8w
NQ6H0knurni1zZ6lX5DCvKBGrzuKlJLqewcDH8MtL1062B+6bpl4kTr3gcXSak4ZoD+DSKKsisND
j+tno4Y/DRJBwOz+b48oL7ukYvanhIs3rjcyr7/RrY+nHAA2qqSfGdb0FTb+D+a65aYZtH9oYEYu
0qKI72IEVZyw/d40NcDmwEOOjhv5QfiZYK1BwEqYrIZugjYjYgNWDLRL7Ed5TV3Lb4Lp2x5xEWCo
DfewSMOV6ffQ3CAtL5NG37Tp43BibYmMpcIoB1ti4QzYjVNCctZBPXerMDIOpDqMO+CwyS5P5mfE
f9GRN43EpsLieysnP/31JYk4sfVY71uhxV76SF3jPl1x538OemZHbCabshbGkZiFA1nzAKWY1UXS
p+FBp4i8GY0d1vK0K9BglfDRDIz3t0b6H07BhAMVZ3uK6KE3fdXli9Twoks0VSZvQPeedPolmeYn
nGAg1HqWK0gI/Y0LCtqGW3+hUpYX3ycJowgA5P/1Z61mtYewjEcfqrctPrd1g0v0aurpnb1Itcus
5lqHhvUEVn6v6jtwZutIafCII3J+IUqeNgS11ftoQgOJ8GSBDiRHdGRgqxqtUzLLCbKviA41JI8j
KbrDznNEeJ5H/IyeQ2Rz39pk+nGqEJFAGk/dinw/KvcDM9RwLSewpMS14p3pOSUFoiYUYsMzQ/Jp
7YRnuxOKUNOmvFadWDJFNC9D1H35c6s2bQSnyrT7jQUrgM/Aya5N1hWrEU/yunFtYnk4tQxd+Bey
nQrukuozCrR/k1OcIXaCLJvKSUC0zAOose3eDPR8SpIcBrpl0T6CRIBugGUbLe18TRX7DRYhJA8e
sq7UvzTatUWVhWezaMSzUxjhSpdevK/SeVzEIpe7pOthA5h1d/RNVCQxj2ClwuB7cLsvGwTJq+zK
B1BTGJu8ItSEV63Ywdj4CfIJZww6OcT34lcyNtMNoJ1mapt+FDaGkx7fIqQuT91T7lpZTGTfTdbV
wlCCme6CyxOrFIJ+a4hfzQlgXlfSn1k4nTDl4rlpLkU7M7CdCLQiBmImspINtYZX47ALVnO9HrF/
4TBp5uXQFsmm7j3yHOXGksUneDE4MonFCtnnVgW4nyGiVyAB8mQlrOyr6q2QxqDYhqH/PAdTx6AJ
EmyKXeHYPJgCufadY6V7+yW17I+sjtwzo59ljyDgxcTX4GdEjegC8W+ShMkh7kxYCiFGkHjOYVN1
4XghTUA9tA9gbUklBGDB0j4ZcPU0XPzhzKYoN/N6oyPMYuCpi1vRZ9Xe6cjL8hR9iI9aE0RD+4Ku
UG1Gs0WN6Fq3AEzHfhhke8glHEvZWkfGmMQM9CSUhG9h4Lq3gpW+m7lHLGrNhZpjfJniQ2M43nbm
R7Jcq588L+yXvRYGUwS2TUlfJPsEp//ZLpgbeb2lnzLHJoIjnd975RQveREcoQc9kFHdxnfsemP0
JTO8oDMXXsAexxoGtQjNRB9M39SHxAhYAzEvXhkN4HnbJRASSYXHhoWMiDQpN6XTGuRip5gJWFBI
LzWRywDC4IK8NANSuf/L3nksV45sV/RfNEcHfAIDTa73hrw0xQmiWAYeSHjz9VpJtdT9JEUo3vxN
GF1VXSTrEhfIc/bea8sq2UO1o8YQkCgdFyihTe4xoNrDw8Od0U2s3tgyP8/E95eJX0LkqMG7VgKo
J+UzUzX3a6l13dOIzSAGQng186xZd2SGR8xpG9z16T7TzceUJvHRs8tdOtDoXWaYEThhGse2+SlH
8miNcZMVom2XGc6bz9OeKCo1gIkBC7oeOZBiFXTWAiJZAc/x5nOOIb863GK9eIsS3d2yf9U4tFPg
2iFPktBy2gVaSrYeQtrHKBzqBEsATzfio85xjptNfY0DxYEyx8vINW7hyeUG1xI2d1oEQ7+5JJwH
1rySQCrLmBLf1D/WAatzQ9XSR6VTHwjZfoQsdLdNgCvMaASaKrKO1AxAB2K4EGx8CgmavwuI2Pkh
AYl8p4GgvUNR99oRm3vptXAZDKGgzpeqamjVTipgjFPnbMNar2HdWPGyayIVLknoqB1ku4WiCr+n
aYtjpjPmzm2zGbTS23JFvzcChxHbnOEWmVxeUlhbHFrOuUjRuKFEHyw3HzlKyfK7W+/DfsDqTYCD
egPOUxPJrwubw2lpdu+gE5oHp+F+E2gOwnb6mc0EyT1UTuignr5MaejbDhPn1da5ZZ0haUE89GTu
NmE5t3SNY5lL4SPxcMfS2nfzRnhBhtM338hAUGc1zTjrLFokJHawJ79rfuRAoAjHtE/WiD0umPWU
7sbhpYkKjPK9YSPVm9ug6cxV5ssRmjDRDd7merQ1q+6D+EMA2owUCJBEEkRYkSbH9A80a6e70ijw
/8bWOuvH8ZZbZXXNuw9DUM0ZWd0Recc4jd0ruQBqeMwY+ZenzZa2SQ0AT8+eoIk+SjZxcKrNfcz5
B/No6K8FgzINzf0rJNYVdYvWq6UnhyEumx2LLZ0STZ9tZE0t7JR08SaffXNpwyiB8wZ1W9Ro2Rle
osPcoaDnpkN6IN9ngNiiFjAeWoO/0ttwKzTjnnjhd38ibZDC2E9icFGFoQKYj95hDrRIwLD7JH0W
mKzsgAQCWFpQ+CCfNe78+YTWMlAVnsLOChPknJ6+Rs17Qu6mGUy/NdOhyg10qVDCkMyR/RCZmJxB
wwGcAVSIEdMW+CRM4h42Fru2Hn6zEwLLp1NfL2Ps+lDhDmw57VVDYfhy8M138sjzUc8GwQuBrhCa
LHZTcsKBT83SMC6x6TJ4mWkoD2CofjsdgGDPBq7qpecKP9ohDK8E2g+tC56oC0DzcFJXSY5XPUqS
k1mC5HZntE/0xaqnBqvNfroa4ZhO+MVSBDGZM4NFs4w/6IYDqEkYnaL2dEEj49vs8vMGvhbV/bAb
Z9j7dXyVVvyjUWAzi+xE1ifWQgM9rReSgSnidh7zUJ2N4XdezDRrNC3VRRjytAEaVVx82vrwbbbY
ZeIuvrQuaUquLdti2B1j3ASQv6Z+WFkju216zeNtP48fduOczTTwAZKZDfvdHaAhgxy4Vi4I2b90
YcvL26r9HAw+YxxIce0Gj96OCNTOsnG5edvBObPh2/k5vpIhZjwzJGyQPNsbVV7Bg0sg5HqQHNL+
JJz0rg8wBCKeUmlA/KztODKiZE2he6t8h8Zn3TlKSzWIUe3DG/RQWN1idNiTBvpP2ATmMh2dekHe
Fctu/w7nhPs1a5wIZsXSc+2z0QU/hU7VWGgr7qjfLKLAskijXWVfc2CsGQxzUlRgSYWzmVo8vwYh
FafFqYHpIVMkbAez6rYvaCBryL1EOskFPSX8ktpVu5k4B1B5W9BmrnP+J586WSArg3HrVyUTczqH
ZOZQ62sWdx0gHzTKmmrHhN4E24hWAViDu6mxaGClFS91f0g3A5keN0q6c+64BkUe0G84oKQbeKb9
UfauZErqjG/5fImld3akKz5L+zejcr9Adusv7Zw/cIAY75kyAySy3aRUeFHD7ElSdVbPRq/Y5eWw
p9peXDMX2EBPkGo9eOnEWh4oYvvpTdCktMkmOlE1R920f+dh1n6be+gxdX0ZuYOeJk8jlmSQEaF6
WOwtGDYswZMrYaF+U1HQdWrjXrVwJNqW5eyV00r6URhsDamwXQ1jl7+KJr+12XTryxKCoiyLrQwM
fzWEJTzTgM6hzs1/ZJV0LmzQ6XpteHyVA5nAskan8emtVEcQQOQE+4qCdZ4K9ZRU73g9TZhM+dMK
5U8cyYkLxnWxcJtor/VJdQAE2K3HQIxEwbPq1NOQBQ+t4QrDllEjiHoDgFEjNezTMHHL8XXcBilW
0nPWWpdIs7qtZxKcyGq6++KpggSdcImhq7S/wvQk0kz+tCODt248Dk9dAbvPFJ61t+qGGz7+G+wz
b8Lw8qOuzzlALqvZN6l1qya88EPQf9NbmDGe5mmryyAasctYpp3HbC7XxTlq9HCfFBO0HlucIwiz
m3JofnPZb10eaFlTjSuWP+U5zK27Y9P/MZTTL06gy8AdQYBQl7b22LykNkEG7knTh7S/Azj6pRUT
EVsxlLcumtgv68ar71CnNzY6aFMTx3BRSHkfTeltMgBW25nU7saKydezld5Kk8ZySjif4i77ljW6
R3W9aK9kKOPngILAAV7GOCTZG5HBbRG7EnasgKYbEXSw8rpczlpHNM1XdpMoeSlIKmGkzdMTB/sX
MxisZTgnwcWajH4pkSJPMQz+XTiRjJxSgK8BJfdbJ/aOIoo5gGrW0ollecB8B/c4iXkeZ2F3wkpV
El3OfnFkMjdBzPbT4ZJdtmUar1UM7vz1Yapn/6wRYiF3t8JLBHlEwyCH6LpotZ99ojdPrLbdZylc
6tKCJZJJttNaW39y25tdWVzLumh2qf+wGlTYrzD9gGcHKb5j8UCkePTltWE7vLfoQt4lmh5v6qBn
udP3Z9pyJiY/dPKiriDQ2rbgU0HvNJRaP9l1vUfzfUOPLAFdSblCiMJBUk03x6y8vUjFqxaWA5xy
tY4JqAnJ5zVs4eYa1v0riQmYG5kzLnSh0wWbUr+AbJOj0C/aDg0dp3iDuWD8lHpY4EvS5DGUhFL7
Qt+mSt/2x/Yu6zr7yASpHTGF60qM3DJkOtFClv4cSVbkTmUTMIj0i17qzjJFC8H2ToIBVCJUqqbo
bqUwllVVqFhpAk+WiNmFqmqqpAbj3Djlyq2BFYUGFsqGDTnbmzJYaWVcAjftimVfoF3qo7B2bie1
3ZCPwHG18OgXZXSMGsNi9csVDrmAzMeJmTh6qRL3J6aceuGO9mtSOtmadbaBszLq78U03FMt6Wnu
XKRW5N2SqSvv/SCRp3xvRhxMyjuIhomVKwz1MdyjkravuTdHN6Olo49ICnd0UW9HO4kW/VR/oL3n
G35GGnUDKV0h9Lld0iJ/7saAdbsVJHvdUHAg1NDL7AykDoZfU9xCq7O7Y5JM9t7uh3Y7+fLio1ry
QKm7nWGzk4BidxFTcx4811lPfQShlYfYOvfnajmx2t5Lc1jBaXWPdGUZO542Oxd54fD1oZgxgyHD
uFu27Kj6RP0T1KrVjBSwkjhMdpMLn6KJc84fLPUM9z3Qh4h8vvWrnCqeh372BjmjP3eZfTDtzsLz
pR+aFhNb7fked4KyRhsdxVaT1HLkQPlXUR9LVG3xDbe+z1uRk6aQ+CIhHz7cRocvFbS/XNytixzg
+Y5Eps6RNoWNKvj501HF8rGdb6411Ys06/CYthoQmH0+dxSn1CCyI4BCU0TpONlz6I6t+z5N+oWF
dbueSPBVYctaJ6Dvzwn9T9crWCQMyWLCfjcMT0ms8xTm7bCyJoRjTLobtUKiL3BsDYA28rUsYkDx
gbYPIWn6OHAXUQYAPgHyouVI3YPnfOrsLFd52b4Gpn5zCqLAE7VWo129ulp70zyvR2TS9vwdAz7e
DJ+yAr6n3/xa1YzPHf80teef9Hk9R2Sr/TR5cnCvGWb70NgLkmAbyaziL8YIMEFLrFIIPdSMBlP9
inXNgJLlY0CtWXBE6VWwidyqDFvcrxyzDZ5Z3LXXzBGHWfo/2yJ8myNqs7NpN5b2d/YWz1PNu5i3
qIUXmLo5U4MoWTi89u1o3r6+QdvnxS09QUDWvnES+KyK+NUKw5PZjJegpwjA8L/1RIPPxmDOz1UW
vOUwdqB9BehPwbY3kVPUT9IvkFpwNtULUciDbfjFVctukqfG5AketFIS5mbA3RBFEudGzqxS08Dd
uFabEctKnxOXK0r3GHf1yr+z5TvMonMxl9Ftoc3VtkoHnl2Tprj1/CBLsGkLqkU3GqVvxK6ci6F8
JlM5xFu7L7ML25EVdQIOO1eQvIODVxw4ScVOnEVA12y8uIG4U3/Udix22PtWcQoVNq76H5Mx4QmC
xZS5hyKON0yEHPow4R/spixXhG9SKnVHNV9xsol4AdLc/4wkHtHIHtkdo8msZE2TjT3Q25VzxSHd
1mufuRRHVeytK4pyR6N65rsddv0M0Gj05zsNM6SK6nJf1/oecynROj0AdBFlI+1lQXthFe6g1/rj
CqeydsIKDsQ9RukQ3dAtKafyWeR3tMzUbzPwkD0pkmsipy3+JFpQOEl1JFqglIqJc8Y4nausHtd6
kjgLwYbyZE5Nfip45ILUEHjQifCfUltMSxhc/apOuFLk4OIRCcrqGJZYdExEM54380rjklkOdgbS
Fo8GKxduCoI7r2MpCqErdpadW4dc2fAgmh8kNysijlQ2emnCjytlV5KnIHfa7u7CRQDzQkkCFqvq
0nLS2dtlAp0OG2FRsmzOQozBVRkk168PlCym17Ybv8V5SzTP6X92UuJ2HvKIgosWCDyC/8FOLdwi
lccWkwoMSSnj1gNFQnn2qUBcPLl9/fBNx9uXhtsfGi7ITE9eCXPjDaxgiHG/gTGJrlgkfXK39R+R
3jbUBKMJdiZqNsryncX8axz13Tls5Nah5PWaR/OIWXij3yMIayvINCFJncA5znlBPbuRi1XGqZ46
A1tPllFZ1Rvry+c51bRbNa9C9sOWfmyBhaZCfcvFLfAtZ8t3MzN0GcThMmc4YioiZB7RP+Bo7njm
GIIlTq/rhZYbLy3sgCv+a6rTepZMVuHfiNPPp9lQGdSKu0xe5CthAfkMRMVbIawuwIPpFOlZo3ge
Gak4ldYxyrR2Z3X5B8o2aC2i/hRS/DShELB3omHRymJtMxe0Ucae+7sIcAcnonoBL8HXqmnmlU2X
HHFgUQTlFu2OHZbcI6DhZGp58VKjSEByeSilYlaLSuomeJocXHaSyzRqN6ajMVcICkSEBmVzpq2q
16DaJjzmDJqO8aVEl6y0eaaGHrDTGuakX/cbjJItdra5pg2gkFhVQpBOYr4HqWfdw7gJQfWm2iIc
a32tjaG/8zFxQZwZs4vjz/sWDX1pJWkLEbKpuhNvREqgqBQo5qTeSyg126xm8eC5MeUw+Oi3bNDp
j4iw5BtzOazLOC939P/CIZRsO/O6bQ+9kbbEaDH7GCEnAR6P42Zkkb2u2ajk7dRt9HEYdyxzMWnI
hKylMy04gWHhMnG14biOnwIPAI4yypsRjTtNjxWiUh++/ovuAH8vyw3LjAb7M9MdHwqxM/G8YlrN
fzE7V7hirOnQCb2+oBiSbLF1ih/yijoNl6wsUtTBCuCQ09k2er17GAcOJZBm3VWRAaprO/01xb8A
NCQP11Y1yfWsIcAaae7hMnvNW+rS03TS1hlghL3dDNkaYQlTmyp0MXj1J3phT0RN2lUwOp+lCH44
CSbWMpEQK7pppYOtePbZQC8Iy7f7zJ++d8wTde6m1JEklIe3hWJLiWGV58Yn7LiPkQzA2cNmqRip
hWEnV3/o6BeZrHAdDVFzTuiX4phW7sq4ShHSgZHIAMqSR8P9eb4NTm4/jAQj/xgX4GgH/QbWn3NR
TOzI9/ihEf1u0/7suUW+7mopd47HoiZmxXpsuvidt35PcObYqg9lA6P265ekTM6cc8KD0+PJDCh2
xvZKLXkU9JQEKGegp1gebPGFefgKNf0rLfeYJJm37z/zWKkIMGh/tH/PvQlft3DT/S0B9r/yctvy
H5Jy//03/szK2X+gjnOjNjBDuMJ3SaMNv5r23/9NWH+4jmWbwuDGbFq25f2VlXP+8Azb9clKmL6w
XMv6Kytn/+F57IUIJNlkoV3vn8vK8Ynkf0YjVapP2Oo7013Ts33HFQRpVJbub0k1Uwx9QRhpWINf
WNne9AhgWHR+dxgz6S/zXkOv1SG2+9r3Bv9KHUSfdhHDORnk+99etP8jNuf8n98J3wokOZ2X6n+k
9rIQhqyLYraebaKz7BF+9yr3Ow3a+P8E9GyHV/Z//qsdTxe+yXHJEY6u/vxv/+rOdUzLiqJhbRoA
42aS9dh5bEGcBiwxhH8WR1lubbrEhDvMLNMy1IAvYbphzCnUvNMy+ATCjS4jrljOvEhcbX51AWRX
alrSMFjB/GWQ1Me43NJcuzOmBuxcbA8LV3MZu9QHmVm7SE1jmprLKgY0hOlh3xXUA7NP4AEUFd4K
F5LL1N+deSY6jMPsDtTUh7WxWM8Mgo6aCFM1G3oMibOaFmfGRp3xUVNzpKEmSkPNlq2aMhPGzVzN
nYOaQDM1i3ZVgY6TIDvQvb7oACZtaSftKJZr3wo1zcZqrp3Cvanm3FBn4s3U7MtkN6NJMg8jDJX3
TM3IENi5rTIzMzxLu4GBNIXmqojYDQpGbEPN2jVDt1TTtz+deobxQE3lnKWtFSa56EidRHgcGd5x
pWg7Xl7c3mqyD9SMH0qm/ZDlMkgtYa0itQsQaiswmhpt82Dqnkg4QPphJvYtMgZu9VJCQTvB9gEK
6qZ73bW3DdCipU2k8fD1YeTUBiKRD+7gR9zMS31L7LgTIr1IEycovp0CMw/nSBbMIAJrf9iGPXi2
vKUWwx/IOFMhNh812s0htuOKF2ZirujvJKlf41wWIIsigxJ2uIj1tbcmoENFd9SQAbfV7LdPLo++
1mPFMcJrvKWjD+IR+T6PeJa6OHGpz9VHrAANnOJ0MNd+Qz3tEEQvBPjLbdKEM5eoM61lGn+Kxt0L
jMz4djGgMP8aWfUOtA0QmPugvAmLnsD750vtMRbFrsni+xBFv3saYWBksFXQpnAz5Pc0sYIDQuih
15PvfjcZy76y79hl96mEk+DWDqdWwu12qMbmHubMSi+yHV7+fhnG8r2X2qKf+UrEiO/86+kuCAIP
Vn92Ko7TyHCrKATJqH/0ePi9Mvyk4AakKaXIIreAZr2Wrv5ZpcsihBuiJYxJeiH2MixfG7J+pHWa
fQUANR0syLButg/MCooNkzyptvjT639lxvgjN3Hf+2y1A2oDBdYLXAlEOEGhWvaLNjXvsY8Sno/0
JXleuTej4BTl8uxzbhh7cZnN9OZE8ifetTcyL9D/UrlsRPSZSIIOgCHXnAmnLQy9e+fyM3SLy8Ts
zhyytLQaLDiFe+oLCJeXzPBzfYVWvYPVq6c7o06AOVt3b3J+FJoB8pRtbT2+6kb4W/TaQ3EIHPAJ
RUIH0dDcqhSCRmJIi7tyAfGIi7IWyduMMlqyBF65NnKU6fI1tjjg7nZMbtOOvuMKYWi363ezXIrC
/21KQOW8wKYbftJicOocc2sEytTYl6jZzmGkDluP9lKIs6euI60XD1pkWrYdtynlEmBhonpeT0NT
vGkaIU+x762XpOK0H1KGFYvgoW7hvp/8KH+Ojn7vU/+G4H1AQhpo3rVXLUGuzhN79UgxK5aVRduD
DdMpUYTnQZvYu0M5dh94F4vrgQjWqfeDfRzyIgZGcconD85Q57/aqJ+MnGHwUJQLN+BFU4wQENub
EQjtAgcsUhnyxW6kkG+ldSl5QdegP8+Zeu5lWNAcdIQ9pG74beHkqASwuZ0pg7qx4s+5+V4EfU9X
QKKLcqiHs+YCZEm8o0IwyOqX4Tv03oLAICebjDecq689rCCFwQCBtCVHtjQneqDCigcqaA4j4rGW
5lw7NTk2ZH0H0USjWRG6gyVvRtLei9zdBbbE1UhKOvZV0bftcSGiToQBLijdIRZl3KHOOSF+HBqg
cEUuAXTCpOPFajs+L5DQC+1gtDJR3NCFtzHsPwpXS7Eu5++eBV44Sz/ZknNb8+x7Iyja9vr0G27C
E9/6QadnzyA4SpLhLShmXNcIwkP8yeKf/ZGo+SoQJ2Fp1u/p9DyExiPX+T4xhORwbjcVCI8Mol4O
NsiHOKLp2q9urD5BQT5khzcHvybqmJGevcK89aK/oYHQIZPywxrVxcV7/BDp+R2f3KPP+PcUoEkI
/8wL2SH+DcQ022DdqoL1vihf/3Xa/SI8/D+nXcOFgfy3Y9v/Ousef9Xfs3847v75V/487Io/LN9E
BeK+xOzlqE/252FXHVstz9Nd4gGcdQXHv/8CQ5h/CN3jLGsLyxOu7/x12PX+MMEzA4YwOCX7wnTd
fw4MYYCf+IeDn/A5ixuOboKh4FTt8v39/eDHbVgb0tRg0RC0a7rXo5P1lltDcM7TGNKQ0UHWrgIq
A13DhYTHjjw1cPkMIsvXffuYI2bdOHrETlkiq2vNyhtdBNAWmaQuYLEHSskM8DPvKtd6I5ODebcc
qWZQZYJNTqlUnm2tqIrXYQBt2Z9Huivj4mDqDUcHdHjsG2HK6UUfq5AlhudstQmv3pS397ye7Cua
79oj7uHb1az4XRAZKI63HBdJqMAqHNr9rZVEaAhLV6AaefwHGI5n7SiTDCRMWp5IIoVLezi7c2yD
P24zNiZV/OJ6a6ze3WMKpx9jJPQrD1KRXjsxN281oKVlY/lXs2SOryInfSSS7XsUZ6e5GqjHS6W3
o7gPWCVbJYQM/wlfp7MhOWFvZYFD2c/pNmg08J5FWN1RVk1cSnPNBj+V99mqX8uxxFNKf8mh6LXd
l5uzrNllZ3q5SqMxu/k06y5yK5W7nhgAdpmh2PWGxOGLyLaAkGFtUiw3BxMAwlcqTbP1wzi92dCv
qDIobi5M0uUgCQ+UZUWenlX7pnFqFgdhRSbRA1CZYjCoOEVfLMxBcKuccS2IpA00InxDDt9kYWYe
sXNEm97Hqe+XicVUD+DfK6P33CRy3Pcj9MsManJHhMGHyPA+Tk4NJgElbzaKpa83I6kvjDu+rp2q
pNwqQtqLOXTK12DinR2xqPuU40yxdgQQHhz7YFz6QTQcE9vGh6nY3pmvX4yI68z0a5f4Cp1DWee9
6hh1r0w0No9tGFdd0Z9zPSnWtsjwpbqDJMISf/M9+r5SJ38KreBFa6Jxg7vhOur2On2iyLqAujsT
nPNgI5A1Z9uuWQuPkmFigeLs1JW7a/XseWRQWo5Y4dAM7QnQQLwvLZwXMMNLSKCfKTlsAF7ElcMx
1Q4TQb6umv9MwlqOd6b0sN71VTwTUrMnzBW8NXg8H2fqzFADZbI+4yUbH30/NE+NqWG5buLTyOi2
xM22LksrfLN7ntoUV6xJk1EuVDj1FjJ0etGq7JsTdgTDR94VVPHcyoQERBqjczUVP32DAow3i124
qIBpdwA4L4WNpz2SwbOnHvc6zUccUiLyP6n/s7HM8mMir+tkY2YtnK6l4rVWNRvKzGFn5i9hyDfd
Llh8j7p2oLsCD3ORuZu2TahG0FhUB457i9nJXywiZc9G1rhrh0JrUZH/cEdxJO1OjsdDRgprTG8F
Yco9jYnGseSwh9OwLdegxfFp12lxKDKBaTzm8zPt7H1pWiczL8ZN13x4Wjpex5ItGrlfHLxTS62N
EDoSKFLqkNYrpPhH5SUFO/IIECX4WxwlhWqBr6clwxtOKpfFHcPSuWX9fhbgY1HgR4xzJdPIOPov
xdyDLUeenWbAkl7FNwxnMt9HRGsaQduLya53qwN82tjJ9EROaTlYrrcPW8IxcDBR94BaHto07fZh
Gd11N0x2XrqyWlOcGRKuY6W1+0bvF33TRheNVfA1tZPvdjKaV63zK7DgBerNxFtKcuJdVDDh1+Gk
eqcJTK8yE9S4ZYBibOr+HGPn36VB88m+1V/1eBjAxhXasTYq4gAiAXIR988DpM1U2qSIHDgHet5e
2yBmOiI3lJpi2jiOY907TZnJIJ5aCnDPoVGyLBieSVyM+D9HHhYtB70oc4zlzDR7Z0tgUah3AoJO
mtJW9/aQR8pE5wjuuVEq0ZDhp7S9KypySLxmlLyjivyYR9JakcxYsLMkfZnTnNca3QCMPnkvyu7B
zpXcPTBymlLEoimE/QhSzFkmw8JyCoLpQtJkfYKgoZ3bqP9pdON8a2iu8GJUVuw5G0m37Ul1M9CS
iM2P6WaT9uoz9Paw5f8EG8vrvXZxgeBbmWPqo3Aoh+nw7srS+uYM0ylICP4baWecZEYtSFZG8tE2
aO9GqK0mVbElwLSgZFI5DtOkwNhLrio1230lg008cxofCnevW31AJU7OMkbPXmKfh9FvTtHZC1uJ
ZOX7Y3rNUxdlCbzMlFfcOOlqW1RYkQ+Gx1G/TBS+IuyPqjhGJFa3dBq5Y9WskR88l7zDdIoY46E3
H2UqAPLBU/MrjVYKhbptY0Jw7O0pvvXrYEtTVr3G9hSGAB20AOSpPtjnwJtY4nDFY46aiG2RqjKm
3FllwGvI4Ha7vrPkWXA4rnwDk6Xa6uT6SZJ+w+Bo8rCKeCGGilpieEn6EikSXqfx03ivSsLKnh62
z2Ei7zb/2j2ikLuoUbuvBfzBtG3O1B+BQWY7XbCljtW6mjqiZpOrFXajltk9W+2c7bZQa+5ALbwN
tfqe2IFLtQx31Vpcsh/X2JNHLgvzWa3OTXborVqmU7YegTNmwZ6rVXumlu6FWr/b4pUnm3fS1WI+
6any0TRg4OgpoIXSidi4B4EmqUBgWuys6C1yD2RGbLX216tc4gv3XVg4aAUT6kCiZIJeCQZTRuhu
zPj9RCa/EJzCQ6IEhkRJDdaX6sCDuQlmf4/OUhxi9eHrvzrdbZcJuoWmBIxKSRmlEjVcJW9MSuho
leTBHmaPMZEEjZJDGnSRSQkkppJKTCWaIOS5S5gpzaFTasrUUu5s5gTahi4osF7Gw7of5wHSK3KM
p4QZX0k0uRJrKiXbEBWt946ScjQ0nVSJOzStovN0SvIhx73ncZ9dEOPpfZ4QhiIlEY1KLIqUbKQp
AWlASUqVpDQocYlC0/piKcFpVNKTQIMylRiVK1mqUwIVatQiRbEalHQVOyZUpJh+0sIHxpmVzr7B
qV/VSbMEs3AIB0Sw0FNymBLGMiWRDUosw7sDO0kv4KiOfYvej6hWKXmN0S9e90py06byZU5cUp2R
/VsDMboBJhOwmFJSnRLtOiXf+eh4CXpeopUfvsi73dRM1tFXoh/RdBYQSggMlCSooQ16SiQsUAuh
lxMDUwKikZb6aS60W67ExVTJjJ0SHMPCeCmUBNkrMZKN6XielUBZKqnSV6IlR5QYNCxCJt0QZHwz
/wahPXvRHcLO3pfwiQJqChgMs5UdDTPhsKxk0vxLMY2UeKorGdVQgmqhpFUv1/QlwK5xmVpx+Zjp
yDz5jftbqwyi1tGUH4vSdZ5nOCa8oMuKG8GlmcvuEoz5TdfZiJk+lfcc5fy71bMaxfFmUV2LJG0+
miH3H2XlHlOzyC5EKpdTY+ISaF0e93RlNj+iSHbXSPe2gYR/5STWNqBG60jHQfGIeFwtUnDPtAz4
+YN4T7zRDQqi/Fa0OwOuBfdmU79qRb0J7YrGMSe25MrkeaPgbsHTbMn63vDw66sxePr6rSzV0zUX
prv++mXIlYr7YnDpTQGUqie+i08El5o1hx7ZNH0fQS5fZKQZCTz79Wom1WBZVfZZtOlNoXxWrPbd
vZzxL3deoR3CZmApYlPHU05+9KI5nCBoyoswV/flbcbdnczaOiI8vjf6MNgZlcd3YEY7d85N9mwY
nZ0xgZtXOx6G4c54EQ79hOAR+HnXNbXZtvutnrtnKzO/NXkwbb++BBPJCaN7vtK0kZ4nzzzMAw1m
RaRjMLWHk2zGej3kcl1XUHVLZyfTLeEWqjOtH7UdkoPo9LfKLzYh+9e4fC1JANBqZw3fDL16TiXy
NQtiy4ue+6heSSqEAhKZkUGBtF80h2zm05cuj9aktn5oNdpw35Gsa7e1CeY6YBU0RvvEqTgSQBGj
6zFYDGV+78cm4topW5XMqZ84dlRPVVM4ywjI//av39MYSBtt7rDuxP7Gq6PfoVn9wmb2xoJxj60Q
fMWE5UNBDdoofTgTd4GkZRUbWgDSRQzXKooufZc7xIvzA0+I6sWO6LvTq4pX3ahe4pIvi2uW2z14
Ae7mK0xEuGMiaH7jrwkEdbo0eBxHYzXRlBfnTxmgFOgJ+cvw9YceS30nphzWjsliGJE5LW2d1FA7
dP0r9DjTi882TjXqvXnvz14ZLGyP/S3GVlp8QomSrY7lRsR6T0oToHCb3diOxpSPaaGKA2U3XcO2
O3+5O6vEvFQ5bsKmooombzvjgnfHuIxUD+1wN1BN0mV0bfLInosmwe+Pi4OnMPAekir7yGZZ6LeW
8eioSl7GUkaHr18OOSl9LXYo7FR/yohe72n8aJZfv0TATi5uU71WgRM8TzZKbm1ebSP+GHPeo1kd
0voDCW3iEEb3ZP389YHSH0j0vT5Q2cHvcf/LD67C/xsTuGYDY9e2G83k5lJqfRWSJqEwuaEwsuOP
+5dYjvZNG9lB1K3RrF0339qwYKkc1T8Lz6A6RczfQjO4YzMZDgGi9LXNZHxl+DnW0UjXGxcLxIjo
QHORe+Yh/+60ib0Twn01yDFtnNaggFauGcfpYhWJt8JZScm161q3YerX3ptdAuGosY0Br7APtjq0
T6j+q0AKQvYN/3PCkP0f7J3XduTIeqVfRQ8g9AogYC8nvWNmkkVXvMFimQYC3runny94jkbn9Eij
0b1uuKq6ukwmkRG/2fvbu5rTCiR40pzRClD2Dy7EfP0F3e0Kb6+zxd9aX4LYJANnxA1e8/0jLj7f
2fq/Q+XpDpnvXn3aooevL3FMpkDoqgt6ruBUW1i3iM0Uq6mvP5Z0sY+zNNu7ZOrBeQ2FXkW47AQb
9k4UDpxp9r8yTp6/vtQkseHRsdeYFpM98tnm2WDLgkjCZEGnf6qgDuyqBZzJmBk5JslRj6HVeEKj
ykamwSfYOYBK0ljeXPYMz19fqnVBvBpNopudKkzlzyqLci3icteO+Fq3Jd2eaQSyWqLobxCgwxMe
vNvkjKAo/OEt4DU9TUX8oEbuoWiUEVMGeBdt2m0tD9FkPkoa+xXl53yNuijcRvljgUz7HA+mdzcx
NuM5LJYfE97THAbQq9UziPF0RxZx2prB3H3LtNXbdzL356R4+qaSiTuwhYiGT8+xsgtTpfTBKMFt
0ZgWDIasfR/Kh0FM0+/BYdOYI4MAkBzxdBGxbYAuuaYI8k6QNjSmffGeaQLA5Peh+m01NAeOvVym
tmo3zoLRO2tJP2vRTu6DnEqQ/YgNBpTzfnHrGxTAa+DAI2SQll06ltSAldk/oHNuLD/aTLPuRCu0
dHlsfo6G2kHHwuY2xW9daZAtBsTvbHLNXzPseZuhGqO9nGp/H0PhRHud3hT+73XgxOnaAAV/NeIx
2PwrMkwvTQXJEFNtMr+xo59RsrDPbbHmtHG/+lenCmbRV329Rab8Mw68S1b3086BzIkjp/PWST2w
qtToxU5+/5+59P/PXFoy+WVgDN75P2EWP3/mKvuX6+ev/h/FG3//bX+bTfviD+lI6SE5cthLf8kt
/j6bdv9gz49Kw5UCacU/zablH3aAbRW1RYBTAqrC/xFi+H8IDzg1jlfb8xwZiP/ebPr/nkyjmw4C
KFX8dZaw/iLEaGrp9+7kNluFj7QcvSu2gIP0ANZzSdmOsbWtkIzv7oq7gLwvw2HVEq/KWrzgCtpl
cjrTee//4T38DyQZgIr/SjL2hfAgW1m8XdLkxUKO/seBOet0kYweNurWwscMs29e2aBEWV2Bx/RR
5nLWP7al+Vi7CYgJSsvZ7+tN7OKhwxsYkgER/qqdxF9VflceQ+gRiznf6ygr9nZQ6gayP9lzkh/9
HAygsM6G3XmXFrcbeTgiOxaquFuwdHdCs9KH8DudDn8TEXYrApYRdUlrZrxZ/pASIrypcBi0Ybf3
k6Nq2uABqA3d/sA8BOtNnrbhFTL/ajKley/toKApNj9q9u8HOxsBDpJLtQESW6fBsVtc3mNWXg9t
0X1vPOntEVmTAZHOT6JSNmUMgak5c7I96972uTCA3rJwZfNtYTUKDLU8eXCfwNYat6A9ActEXMGR
wv2xTgUL4S7GTjFYyDddk+LCIbIhr0g3yPvuyq5zvqbNaypwiZtR5D23OsZXFqMOy+DFu0275XaY
10pbVaRo7qNJx1c63bLDuu8u4jTCePGj4yhj4+gVJ4IMPqo5ODug8XaRspxV42TOqdMEKS9rL0EI
hSpuphM5GiSdEwM2GmgDiAcjmVEy5OrazWgTrjMza2OuM8fDgjWTcx/zrU0ZZSnP2NbmJw4ac2/6
zSnDH5TI8Uc70o0pmX4IK3fvVVewQv1tqjygbLE/SMElSsMgp7qNCa5zUxy3v+zWurTK/0GcOSyd
vgvWXd9DUxsZe/ROvy5pwNH849oEY4ORLr2bkFN2WaBWCJ3IvbVPCwFpYBjQFga3mrh6DNsG7zyX
w3qqIuBKdg17q2t+LY03v/jeGGyrS1qo9KXME55AxWbZCzFOZUwvJgI2GWJNyTd2Bd/tGZuynJhp
giTy++CRLqrfZaPI9p43MIVPkA1kFjk7dMpA4wpAMJ3v7+XYIWVOi3QlMWntE1uBQopExyw7wblt
GreqCF4wECX7zhyw6NforzRpcqcKYlpsOd0NZNEnB6Inzsbh3PfsCGTOSdAUVru3SwIKYdr8MPo7
LyA613jytq2r0wp7CJuk7XKfzsV+kvM60wxJ0kvCzdcD1S1Ms8lTIXX91KAVIBUwTnZ2S0DYSOTs
WXXZUx2mh7oO7IeYAvLmVsz/0/Zvv8TB2u5rgGlwHOLqGLv59ySuUU/KUz+i2Q4Dvb/I0Zov09WI
BIxtmzw6mKnsugLE9S7aCXhemOElM/oiHNVukiWqUkiw+0REv6EWJyiC5M2eYHPEmfYW9+zkg6on
uqE3RiqI4Nr4fwbxEBL2go2LIu1Ky/FA46JlEbgqk4jwRNNo3ln4dTtvkS9FzOngYjo4igwnNg6e
aTfzJCKzwA9YJ99qyULJHOZyk8T9IylT7aPdEJAtZPIGPaJ4YYow4vF3VvGS0yEumTpMACWvHdld
6zZxj+kyzh8e4+ghoM+IBoJHhljCcEHtOZNKNEwk6MqZ8BejDc8UjS527HUvPKYcBsKPesr+9OMU
MUL4HqRsoDzx5hcVhpHgZz2m/rpjLMkQgLFkFC7F3lDDXcFvyKwuB3EuCshfFfFgEjJ4DVIzWpa3
xQ6ozCL7pho+Ra1KEAvZ6GaWvvXxCs7nucEmO3nmRXU2aEnczECi5Z1/2hYGIFzyFJlcp3KUrFF0
bSnhKdCIObF6o9lGskLpa+2w7Hyr0HgfoxG8lFOQIzLf8H7pcItqYRPKCAkO8WUWwAZZqGU5H1Fq
2G67sHPYJv54sGIopnNevdTRoySrYp1YCGwx/PlC66SyUy+yJxNGIohAtCGGI76nnoeHnAHioXJK
5yHu53c36o11s1xLkxiRlgjslXT7dGfwfD9Bq24o1pCIV3D8dvVrQoO6c9X06nTdtB5bVkxfl14b
IoWBrr0Z8wXKlbMoVBGEu1sjCyi3acxNg36rg8+zq51uD4z40cBUtpgA1EEe15M1rONlJDyMHh+s
DfQixGJmDfJL1Ddjaj/LoJWrdlCIy0iGJob0JjHg74gLwKm8kJYU+967bbmvxFk/eAOxd2BHt1JM
7aYe4js67d+uGP3vEuCADzoqjBqaWn9sN3EPjg3cqL0Ko3jvRnr5FEO1qWB1IWLzz4bvQi8zcHoX
AZjDEG4Cgjc3wv0cWae+RdxReXawVUtcXshlKy9TYqNBkiOmIqTewTggI2997+I6MZNWoX/YcWF2
hDYSS+uPD9VQckNlAE1kgbpPBc586fs6grYWtWLf52q4DEDrkbcQhus823H4c6S1OjoZIhy7q9nA
tdN+cm2dsSzeRqCQF0b51eXGyLg6mwUsDQZD9d+/6J+6IUaTXcCioMDJuEAJwUtDkHfVAFZsoFHn
XQQDtAxLFJd8NuzYx08ZZ4l/8oGw7SuV/qSGgBc9AudpR6jGXc1VNDtcNd6QdNcKXvJZuf4v8gUQ
5IBNxY78vU5eieS6sPh3HvJg/Ay0tTcukc4K5GLnmUcB5e+LQOt5ICwPqXc/6KDNELIAeA+2smjL
Cns6DpNjsYa1pksSfUYTu5KlHMjQYU+4DyNnvOaDvXbF0rMACH6Haf8yAFA7s2yMzl8/ilx+9O8/
DacRlC7OiM3X2zWzfzwvUoHjADLAXNC6TPoLr2/ZIBmqatxsM8/LNSwr+L/DAOaXMftZxFbN/KeI
NskMgqZ3oEYE3nCpmXi4MXYUaMjWbpqw2AnW09uuxAU0BNK/T8C40rI4yGiJnuw+eTWgM50MM8UC
ZO7Q5dqnqQx0Ugb4FdelGy1p4uUSxlQXWgPWtkekDfHDCFtgLZzO3nj5OjKs8KFy2pAshfFhcVgk
u3Xt0UiqzVyYMeZ+cQ2oWx/S3jMfOjRR66ozGgZzoJaa2enuraMI6SSfap+3Wz/j6UbV+mz5GGHy
tgb6BcyZzXdycIo4XIfTi2P7JGK25s6q00M4JuTv4hAA7iMMl/C2cWREMO6GiHiLOX9kJbS95Y4N
Yq8HPy2a9zaDKkeNyYxI8T+7DNPzNjd2Qe5jx+Qc2ThDYe5McnI8D2dayqfOaak4XScCX9ATbMqC
pd1NzfiN7c58ZncETEGR6qM0v2w0z/5Qh5TdeKBmNlScT9u6sx/dwMofePuBw3Qpl2UTsDVeEojD
eX4C8MHOnkLUB29FIXoxbdjaE6s6RLkK3HsMY4e7todwBnqKRLKNy1PRD8Z0bXVmohNTbCdBBM8l
KMJTL4294ZnkBnhptHPtF47v4xAQWAdgHyphOzMz95pyE3q/op5Eqrwg8mwBzTlxSiW0/h88epSX
xG+YbU2SbZFtwWzsy2FMv01pcygTwlzlsPhXJzV/kWBtAhfO1NNAhCVi5VcnRYDo19YNsMiRS4S7
d3Zeu2oUOCYMBDBJXO4htW3ifBIsrdNj09Zc1WNanpwAwSr/mQ5B4T81wShBwz5fF3PV85mGhXaZ
s3Gfg07uA0cLPKmSMTejEp6sfFOkH6lFnTjap2aC3yztVesywG8Kxo7FoWney2KGnzOV+TPmgdM4
gnK3myo/8PhD8geOlsUFMFdsjScDeWTPnqgcwWo15WRtrNJP1pk5zwegdUe4HvQaCyFwfc8VF/PI
TFRpLwNC8/3oU+96MZanorSND1nwG23UR2372lpAfU3sLyuK4m2cLPnPHsIRFddJ8i/9VuMQY31u
QrLM2+rD7EllNyw+YJUBmGvwrSfLCj+hlMHsiMJbggLkKG14oj3k36muwyeys0yCcaPul6iuLZT1
Q0i49SGfoGYZ3RLczRH+fqLh4DEw2pXlhPOZ3SyIawuutDMx3CnzPHkQLQtamDi0h57TfXMVwITO
31VCNacOVsJhoMgmNMUjtNMv0AIwOqN5W3UEGm/cSI1XfoBOoLQeHQbGRW8R5qt/5tF8PoL0YKkc
5ndV/+n2CFI55KOY4RZGunTHzHNi6xgZVDGWusRFsQomFEDIyMNzbWYRc2HviOgzulaB3T40wYG9
cLDpyzjbTODCr3iciRqjIk17/m+nGF+B9KJH9TuxZ1fGw26od9rgG5/UbjOo4s9xUUhqkzHmuARy
YBjwwvC9CT5Ty0K6Oe9g+9jAvNlHjg2QMHgfbLu+g/N+MYhk25quUXGcJd6GUE4aWu6h7eQ7rHYa
C0x5HYYbvq+AG1WY33DG/jIQoBIv0zMNbkqedYKQc1s8pJV5kzj3tg3Tfy+dvG0rDJYqfSlPXjk/
a5LxycPDSeEkDUCCvXEipN04eZQZJ5CxdqIbaz+8EWZhckSASlwa1b5UKKhSsVeD9TjH0CZwTUB6
d6MNMb4tS6K6OQuL/O6wdMdna1fk0v7ssFytG8/blotqHrOOTAeQZvH7wJHTV84lls74RmRvsvHn
rrlzuMCvKqxv3NLue2yw4wOHg7gfzRruNZ7S2jo6Eikp+jHrYSbOIayYgo5lxQym42kPiwDdn0md
Wh9blQ2H0cthnShnhgThwmYThE3wPfJCp0aMM7nnimUQ9fJDMVobj/ESSik6jykd8rNHczIfmSr0
d1MjPvK2XY4M+qlGNZUXNcueelZjit1HkdvYEGzCB9DPPSK24kawq1NIsuHGzdNyOxcxrnaosGHg
f58sl55ahdOuktayMpWJ25EF4TpILWC1xcSW0PCJHM7qO2MUonHGyWSPRO2DFBurc31ra/JTab6W
k4GTg5mQFna37R6uJBJ/Sb+VTFrHT5Yu56/Z6esmmNmW9ck2cYn/aJmO7oJieuzw4B+WzI3PDXRk
ZIz2yYHiyRRYuKeOJGo7BuMWyPQIGueQph4bTYjSp6pxfqMaGM9aWa+G5sLMPMbR7YDbcwaTS7u2
7zLIogPfFXmkfYDnWJjrIMlelTLnfef1P7gpF5ZDFP8l2TpVk/3IM6M9WlnBfGjyP8Og6U8sQc/9
kDqolb35JkqwE8S+2Iey+q4ZjoiTcnUwXYXrshZkkEAP3Cym/2LZUXkcy7G6OaFb3ZAbWZskp2YW
nOhVHHbHplBajJ8zEWIZdZ0nKEoj18RTliCLqazIuQvtN20IqSmGQV78gmkThwpJAI0wwPK2yK/n
4cgUe/gQrGxU31kU5U6/GnE7gERqyR1PfXT1C7eV8LEnlm18UriOibxF1C2X8tra6inVm2NGdhW6
RTZccW0Vz0XGPlNMunXKz9eYqItnt0zW/Yz5K59IkuiZgu80DMm3KQgmM7DuuclrKIPhu/JVsm/E
uC8gwHFZGVUSsfsfL6VorUOK7naDfHQAC0KHOS61/CSa8pmchB8LLkdG6uX4Qo7Hj3qG4OalxG6l
bBJzBECbgdnCbopCvpkloeth7JJ4AtAIEQebHeYjP7w5/UTGiGYihFdDJKVDvs/BDiiek2b2r6Xy
GPH4/RtufyuZ8ndY0PVWquEnkHWxm+iZ7hAj5w0qz+m5MhqSi0s7+g4V+ycQ0v656tp3Qk2eXYqj
d0IT2o0NoeiYYieBBJhzSsvoGhYC3k06DdcJdUKqs3G8oW405rs8KHJzGvJzWoJ0cp2oo2i2DgTA
Pzboe3lXeXp7lZ7zxlz5OpGnr8jmkUAUrgNny6MSxsZaBDsLY8Fx1ZbZblKyuCVfST/eh/hK/tEZ
QCFhQJYCa1bqfCCFppZ6kz22BZphhbyq2M/ZQdZN+IRalNn2DJ0jhlDcNaeidr75dkIWkRGQyJuS
p4ogDOqZ9zq3aGpt1ZNhhMHUb4mF8Rav2I0GeBhEIL8nnX205MNDQBhSrFORNIojM8LiolpyJoES
/RRpNz/1zhbWd1yUxiuzMgkSjBGn37S/TRuCRRG3w9HJJ7UZ3Mjb9XZORkaa/MQZMVAGDa8NG61L
6MPSMhSgC2HFPAwZVorFld61i9gbu+1THcfnvKcjsnySooAORGtTp0cpnSNlWiRKlSiJHj1CpmqF
n1wRO+W/BURQzTqLqvFIpcp7zm/TPPbEVellbajzqwouOT7SeCBwFe1UUx1E7Y63WX8plr4nnJzh
h4AJytBwExptcszc7iXr7F9NL8jP4rfbOlGriYRxQMbGPY6KJuC+zxW4Zfw059k2fwFFSDaD054M
YFYWGjqQIGEFW1eZWbbJdKxX5a5qyUHYeM9l4Cd7AEXuUF5C8WroULA+tbakoCDDJi/MNIChLvlm
SLcukJVBx4qBzY9pyogay3TomGD2WLJBr0gj62CFrEvyyXwdVFYweJRIBhISzNwkxodp2ZSCXrRq
Zxi7E3lnJblntg5AW2yi0DIy0Uyy0SYdksZM6rOdbo6hYErAp0Iw6Z5NHazG4EusbXNLdtRhqhyG
KOk9cJjcRiWhbAx1x8l/g1WH9S62Qiq9bjvqILfWweY1WrjQiXgjnSUk8W3Jxdny7M+ZJDhVB+T4
kA0nyIhzdFgcVxCvhzbgyCYSde9U1dvOMS4EXf1J2TKzxN6zCGq2CTl0JXl0rZW9ZrF3EGn96rhv
jo6t83WAnbIRN5iJavhQmZ+GgLWdehIWV84MYclgZyBOg9KSr7OUziTzCgxAIiXQLmLu08TdQ4e6
g28+Z17j2UB4/HRrGRF/Xrvc60LTkyePhjL97DhOV9k8gbQ22Wh3PLtPCHt2iQgf7Oqj0fF+S75M
GwPhu/QK55xF475uyuJqGswsfd6l2CmBRILLIDcw1wGCyIojX7ulcs84bFuii1mRrAd1c3X4IG5L
joKro0MJAx1PaIabhLRCKcgtMxjJbnuPfiAq+O6xI2fto4MOmWvH4Yx7otfpldGqrPCLGjocMXNu
VmuerCU+FE6EMcJmvT1IAhX9FA4UIfZrR4ctmjp2MQvHC8291jc5uP4HyheFGrQswSX5hBznrYmq
m6byxM3zyoAFXeiUc/i4au+gkQU7FK8AXz6R9tNucWC6qNV9Y90tH64/+Vs/2I/yB1uKFQ4J3Pm/
mgKE9zj/WSf+wbESkHxjnp2/vhSdIY4zJRBTD+OCiw45k475ceonx2mcI68Q9YNCDDISVq4jLxeb
8Mu67N7TPPpVUPxTLpMLoozuFIjhZNt5c2Hm+U2CHEKN8O6CzaaewOGWV97NJHcTYvJyCJPuLU2I
5NQ/SHRIJ9HgRUVoZ6XjO+Hp/FY60NMFLLSh72VcQUDuHnMsrAriv7AEdNZDbiYPcFeLzRAP3kM9
Wp8NfcnGNId8K8aofpG5c06XisAhZ6iOcmk+MptGAQ55u7ZSG29oXrgPUYfsx0mKXaDZAcEXRqBr
IAoozRbINGUgdDj/GTIzCgij6JQDIxg1n6DSfAKmeDAw9Jeu2sNtfIdo2J1dTTUYNN8g+CIdgDzo
YoNBgMyDE5GmqaYizOARsiJm+t/U6bYsXEjL90CTFGrNVKg0XYHeO/3T0sSFIsVpO8nmAfpBtI1M
czqOqngUo2i/KdwG6+q1WEzxy5Zr4uTIIVl6RDYseDeRGooDdgoO5NFfLsgdD8ZgotL9PWrh7pR0
hzgPgjX3q7MZTcqYBqTeGi+Mdw3RkKKeQQSMGtgwgvTa9md4ls0WbFC4R57DWaVFxCie56uvhcW2
lhgXaI1jLToWWn7MQD3UcuTMQ5hVHgwOznWAXjnVwmUYrQehpcz01OWp0vJmtofGJdeS5wzts69F
0KD1kg3TjvyF+eWM8KOY+TH6d95TFNQD40Hw7gyP+DgZCSpridw6E5Ig+4XplTGbYqOg0O7KmIVE
ZQQYUUX53Nl9t56G1LzkpBs94xS5uIVrfR+t7n0gLX0dY73Yu9mAdFArwhutDQ+hi+4hF+NXUAt2
ZQrTTYMqJctKeWmQ2HqKg4b/9Ul8Kc+RoHtqMR7ey05uUQouV4vIArzU/Anc9fazb1HSaT27q5Xt
AIme0zx/d0wNBdDq91Tr4JUWxGtlPDVJfra+1PJaN18goI+0kt79EtVPWl8vONhXY4K8M8kR33Mb
9SkZ9ZIO5jEYhckmJAPGVXYYomGn3gkt+0bobklrjZGomcQFxVyERRzdf6IdAI32AgBsPYQCd8Co
fQIJhoEB44CpHQSZ9hIgPGJ8iruAeRD78ATHQYL1INYehAYzgqVdCan2JxgQlDYGLtBNpd0L5kxM
5tBMBexASNJLZSO+LnPrlmB8CLUDotdeiAZTxKjdEQE2CUtLr2AmispRB7z89147KkbtrbC1yyKa
ZYDpafaP6AXWGLWfiNIGWKfdGY32aTBSJiwEwbenPRyInYfHFJF7rv0djnZ6KIQ2k/Z+uNoF0mo/
SIEwqChMBjYFN0+gPyYMLqZ1/+UkmfCUVNpdkmIzAe1EDUOgMRrFc9himlgVDTEkWdJzz+bUUl37
wRE07XztYWm1m8Ug5GhHAtV+1k4XoT0vtXa/FNoH42tHTK69MSjPEARpv0wi6ZfjzPOAaJMI2dFt
t7O7XURk8/1s06vl+PdMZCZwzw43Tty6u6rBIMBGjiwNQb7GELdvVmdavxl4UjvmahtUwmPeleNI
nXt702gHkNRWIO0JWrQ76MsWHGEY4kMzHzstVnS1mygpbTg46fAG0FduxcxoNxIVk06nne8ZhiRb
O5NCLEqD9irlTrO3vuxLkzYyaUdTob1NLFOofXA7LZZSoD+Js7XS9qkNGIRsfZhbsJ8dsSarOD1P
VIW1Iu+r0Vaqtm+aQxOBAhWYufMBPiPdD2J1Dzu/CNiALRa04PmTpTrjQO3aYnJDkyPmNfhVtWKv
R9U5Jt/sBrfXVwT1jP+LkhYvtd/sWnsxt8jMnE0pVPGd7fskgQ4Ot1C7yZjEvwTaXwbldW9iOKPw
r/ZSe9AAYhXbDluap/1ps/2QMBXWnjXMayF+402vpwPxYiWHVBTEZbGKkiVI2SptxnOPEQ5KbkiI
I4ZG7ZGT2i3nYJsztX+u0E66Cktdrr11VNq8TbjtZMB6IGeRgGewOTtZFL33ub/iXsKyHhXy2i8s
IrPai97Dlgl7D5qDA0di7Ew4j21PW7Cgh3dLwmYNUxZ05O1SUd/XY99fF6/WMcjBrp+g28MnJS1q
TuvdmPDdt0l+OKoFLYDZZncbFsRblr0RWnVKAPQ+WVR5KeWfxovInVNwGzRY89aOx4IkQZmLTTEo
D/Hi8vhEOTQ8yVAzMGALdG1+TVR4IM7MQusRRpgGqleGYVhItLNy1h7LHLNlo12XvvZfltqJaWlP
JqBsZ2di0xy1XxOYbrjJtYdTL0RX4WynF2OkJGI+9YyULWIl5924tEltHPL2zTMg0W+zYhS3KZp/
9to36rCB9vGR1guOUlajTM7Gh5iKYA0hubyU2E8H7UONkWYSzx4jJMajymfQi/CsDphXLe1ibbSf
VVG2OVa6bFvpbRD/MKErbOrWRrfQJO0OhG8IkUWbsSHGmX83rlkYaXFzzpkg4u6o10aAv9aKcdra
WG4n7b0NtAu3zaPpFHnLTvXmmzUVySEMjXIz9OiEoElbKxK/khXFHCtT7fJ1xbeh6mf0mc+lIpM0
dblSQlQlB5vJE8Gkwnjg9Se8faGxyrSX2HqLtLPYb4trGVMv9hOhIK0saVzJdVjXLZT9OpdPc5WI
YyaDbl3y4JCg635PFpResxzrNflr7F/dFGwo4vKt7DAWUuE9GYMOQUIj7PjRDQaLzm/p1iQp7YoU
YfKIRmmt8BZAlbGOE34BdAX21WXuT7ocfVyZqY/eCGBSJLW8qdIl6sHwup3JNvfB3Uqn8zfIoee1
dEtFKPEyb/8LUZmWjJXZHJXF35BDDBoCYbLakQjxTByr/ywpK5Ci9pmyUbKG2YekwMikge6gLC4B
1ln0Xt9qs3ofxwJMXshTYj8us/FZZVgXBUf6Be7amiydJ5NAoImiaIU794e/2Ae7965a8eGFCf1y
kf9Ja4eyA4vA//sV/JUepF+AK4RmJpnCxkn+zy8AG6GVp6PRbflk3g22hGEIaZKgT9o/3FBm8jg5
bfpfaPGA8vwH71tgaR2e4O91gr9I8eZ2GaxxsXtO/fDVLtDMmNMA1biUw7EP3HbvjP13I27DSwb/
epXi2sApY0UvCJfznNGDOxDrbt37riveybt6Zty+Ukbg7shoVuvBeMjHiHyrdLl7hYTdmIzddjiP
FnauvkW509OVoKeL0H+gvaHJN9mVFM4mt+gLUTIkgzHvWBdmLQLYUQHnGXwUfgF14poJ688yTwnr
Uv5DSLQwj9thjMITWgfUYNztcbmVcri3iAtL8xNFzGkSRbyKZfEtd0DbFs17LP3TQLORkWGIJbnP
8wMErWfI2X+2Y/TLnpxr0qTlqrE+3aS8q8a5p+Hw6DjlizVYv2Fq3qrWfW6j5ZXMa4if+TGp+Tvq
wHhe5vAsIoCEdku50yYPcOH3VSQwbIX3aiqYiyYv0eNYjAjtmm9xjp88Q+U1ph/4LKIgcXesNR+9
3pDHoRW7Ks1sUlfqelNNPjzN1LUOgZL9DgOTvUJ/jKukV/O7SmMERIlYmwXzOomcaouURs8U8Fr4
iWFsDSQJ5wJuh4Eo6etJ/h+q23/FuXA0Xuw/lxP/r+JX3Hz+y735/PW7jf9RUmx+/c6/K4rtPzzX
R/wbyABcso0C+N9oFy6/ItjPmOgZbM91+JV/o10Ef3D2eTLwXd90+T3/TrswrT9cyAhBQDiRa1si
+G/BLjzxV+2uyz/OdAPwGXDBfMf9y0ErnMFVxhxY29Jkx5v6BHOhtQyPPmzTowxLfJ9AKxgUDvJU
TgWkdIrdvTEySIEKlZHzjNd+rWo3f+18bBFmOCvwzSULU3ewzqm54EWmUbnUQfJLGnn7c+rIgQty
2DucDL29NmiE6SsjIE9d6yl4p/34bvWLA3HTR4qKBAurZmAN6ToxGkZnYz+ZEIHc6ZO6F03cGE8j
I6vCYDgBKgpjmENUOBBgnwERCenil4kv7BnydIohUNEFxoHcIRNt7ypLEVW2BFj8iT6X+OqCNIjO
89tjD6f11pD8c8MuJFYuip+dG9jdPXJluIExhofVmJp1XxjgtM0qyveqg0ZeusJ6iccAQqkr7cdK
+ARgTKbnvLYQ7S64MdPtOGQf+LIAkUkLlGc0RphGdBrBGEzrynaKe6/saFuNdQVgvbbY9xAW/z1y
3O6Z0WO1CVQpNx00lHNgc1xSYznvgozet5h0sB3QkPyU5439EvtSPeO9Nt7GsR52S2A3ByPzgxX6
HuxaJVSyBdvy93Fgiwve297JsOq2Uevnv0PXQBMJBGmVGFWzNjT/jjc23WHejB8iGB9XrOsJIp2g
efNDA1R30k3blu5u76XEKqRg9E9CRoq837DAOYgQxevJaRrzRh3mBa1dTjrJvUrT7l0lUbcv2g6a
fxR1a50xsk0oqY5LILhQ6ihmXhmQyomaeTUyMN/VQhTbSrY5tm6a9IWaa0NXnz1ETcdkb6qit8Uy
LPwWyDK5PchZSLMadL/MzF3aE6OzjPV4aTsJCT3qjJPoeElGkPSPdhZ6+8CyyntZNhLFsYFTacnB
iaPyfwJU1V08QmK20lLO1pgrWM9pB/WayPf1RIO1bvCivvWAWxiJezUBfdqJuTQAoXHXAo9P0H7D
2XUPbh6hOuA62dI828eqYVmQCwRLSSnBpMbM2xK2tDXZMxWEmNarttWEnNFLKQgbJLnbLulwvLQh
kCaEkYskKyPJCcw0WBXK0JdkyNGD6LHinLNfyORpZqgDH6khZYOHJCD7sG7OtmzYU03+sscNJrZW
St5s5UTNeZJFeFtENh0adlyXGSU1qR4TM6msK9ZmsBDpYVLiL56s3yPOusPct94+Ie4GXMRQsdu2
AarCJjsTgMIry8sUiRb969mC7oeDqnMOmP16DJVZTeVq+kdYE8QKhh0pg14SroPIzZn5K51hgEWt
70FoORRskNr6ee/HHZSbOTEw1RPIJ5j8DDmxhLbZk5Sp6lJhiTRMWbO3R6+DODL19ozt4zc7V+Wy
tpygtAj6zDB+uhTG/mswdvxZIBd1bGtie2S1AJGDT8eW/9kehuI1D/iGr0ybmKPNEhTAEIa4wmuJ
IIAZs7dsJens3rcmyOd76CQ4jWbSf6qTU/5v8s6kN3Mlzc5/xeh1s0AGGUEScHvxzZPmWRtCUkok
g/M8/Ho/VBXKVQXY7l54ZdTmXtTNlFLJLxjvec95jko/6CqTr54be4eirm1KTFvjSgBSXwdDmjms
N0fKExq4d8Y2s/zuUMnZSvaIGe2HbbBcdCcnfuN6J4iOR2GBNSgiNGpVDp7YmXvmQIvFlGX5kSXJ
kG6Ys8dmXRestQDpVUzjWTBgGVQ48vwLLdNW8q0M2XT3PDjOA1xi2qRFajDZtqWx7GqiEV1J5M8E
Cik/bHLjJdAgd3Hq9Dl9Fb7rfE9p2dP601CDEfZ06mS+cW5deMQc6ZWEC9wbPgJl4+FxUctD6FgQ
2oO2I4Ss09bfYf4Tz7Hw9BsOvoKCKSunC36Eyb1xq4hvpWmKIyde/FDP0vwKw2iCa2lFtDj2mV/9
hBnFuhgPW263cTl+x5kmTj7gXZtpwTzWkNKvk3gUf2ywFdA0qAc9hJY5Xcf81b4noG1eQaCzXA09
8QV4p3VuZ5jd+4ao9G3mqOreyZL8AaoEi+TOZyllOxAEqf9Q2GSCsTYPQTF6xzki29s7mfcS81sd
+eGQbnCdZn5qrMDVJ08o91hpqt7MyHivMc3RGDrasbrnGI3fBqmZLk3bk1+tIaARdH4jjm0D2fem
c2I9gtZmxVbRsWNDA/ExmoYkXG8I5jVbwzLCu2iQw2vm0QTtUHL7WLRWdvKtRhIOyId92UYxto+Q
a6Z0JwzZTf+heqNudnXHgjFpW+/ghHxP04R9zXId0tS+Z9zJSZBg4b5Mloef4s7rDYOetTDoGeWD
K4NEM71q3JNhDgy1uEZHQB8vHdIvFOT0GTu22Ul+UFOzW6mbaU+vFQjPYXBfXRu5wYhwhlOYSFdL
M7tfTjbLP11LPWBhedV2TnGB4DCihs8yCvZ3bMa5wq+ToGgRbhSRGWRfUY8fOEJy81jHuvefqXFS
jxVmzhGbYd4nfE0t7v26AUWf5/Ou9UB40COh4/hsz8pMCFdMYbapLdPHqAOAZdPZaU1UgcV1JJej
I6bRbF2ljocPPkzGdudHtv2m8k7fgZ8rh02ZNs2rMbk4vAzd+pAyBTIm14HqVHM9fDFiBvB11jmS
fGHSNAD88ICbU6uDGwrBRXGKgxxQVSx+QwttBpwqbpsvG3LRH9pdEEzQNqbvXqB8rvMkdF91JaBT
+GN1n7g+3EoNorFcT+4MYwREEa8JzSi2slqVPiYjiZ7tmDcmQ7Pkpc/eL5XpMfYifmFcsu1JitLc
uSWoxrmoy52q6vxiq4r6KGioK9oFJUjCPjIXqGpkfCLA8BlPHXAVWAv8rTX3znixSQw7O8Ak7Qab
SXYXJUxNq5G8K7JIiiXxyMc5onIz6jpKnewQ+yp0wBfKJ2DMKzs+zF45smU2xVcjNWwTe2SUnrqE
C0YBm2vuKNMw8ChsXZbLGyq55nkVmHWAM8ZzXqTM5nJTj47KV3bd+TuHpdomb2yiNE6kJ4piPUGL
ct1zJvkLzV4UlNZhi8ERkSXMVL0XXUacviA/3YVK5M3kxpB6ng01zw1Y7Xq5qnmUGVHM2/BdsAmc
B4WcNLZ4HerAZNQ1y3Arxokojk6Du8JI9a22QSPWDrUBKjSJwA1ef5ByxqxrBPbR9LqR4Rraylvh
YMVv/cIkZB5Sbh0HhKcjQrp1zS7e4aneEfYPdpZeYDbcJtsLHnzclklNFTwIHm7PujY3fhgteHs5
3TH5puzI6F0s0ifQYHjpA9O6EaHJ+rDi/VYUmfGKjByc4pprJJeY+kqnLkVQqh1IhPnJgUjXDFem
HV9xBU37AVHtOBFv4VmzjXk9DcJbOSosL2OwlDLUVYlYqC9USt4iniX3KmSkjnF4nHOPnbnSaAqB
5dHrqdCtLiRaZgS50sgOHKv+RjQ+mQaVsidc8bxk3Sr2BvvQWvDCXKgu+4CP+rmb3DFH9s6SvZ0V
4ugb3ltqDXTDOZQojpGtr7yxwzwGklf8lGFyxOxZbJHmiDHMM6aBmsDlhjeq9WYQcjsGncatrGb5
qA3WwP08OMlWZin6eh6QSWq9FkZtiyqYsPDyiN0/uQZp6RVPENfMzqqnAyQT/9WUpbO3tTaOsnQ1
rtyR+JMqePnSInqVdY31Es49tbZ5Bp7SHYT5YJOLOxp1C1uj7OtTllsB/oFyerL6Tt4nMxW5GhMi
uJO47mkO1dEVXvKZsody+MIRiI6s7fCznES0yzkJthLbyiU3gDn0SdwcxNSrVTlgsQDU4x7rCGc0
Ll0D0ufk3U9QDVDJEc9CkGQb5JvgMtIvRyY+n3CHKpisSWCPj+4Y6zfTjjPu9az6LL8dtq3fNmjJ
SUfhs/dqEervxuyLwHfwmlee2qHa82G30n6dpVh+1eg1m7AdWKNDjwbw26HUtKrm8GOvlmB6OrgA
Gi6BX1pXcZfbZ1Vjy3TJex/GJgyfI0jth5pZ8+QZNvVWasCFDm/3yZd0SU86yI9jAECj7FT7aQtN
IqVzSVvFsKQ2yTA02OQL9y5NZ3GEiJNid1k8WNbI/bgIcjzBxsxFUIfjeM0yutqWViyfAGtFF3z0
8oW7IR3KqvOWCJOXwejzjUGRzAFQt3ZEZvFSbYuXueNC5tkks8BzINcySJ0VzbSfeiKj2NiozzUa
Lal8L/0eSsIarmtoUiyJ2ONSE1B0Er6jsOgoLnHz0XlVvaZeAo/SHXIfXTX4mo+eZOCB/zfyMBv5
Vx9o7Ph818FF+1SuJwqs3gr4bc0KrAOGrNk3uz1xxlCEEYwTUeE7tqKtoIr8WgSqe5BcCwATTR2A
l2VPR+M5RvmygPXisDsnxs4mzqL4hzMcnAPojk1RDaRmjGy4RmYU1J+DCtrUohabqGo5z1X77VeB
f8Ufq9iOaRZ+EyDJ9xnxi9uxVyUe8jk6W6oEzkDw5yYN3QovJ0yslcoobLbhYq3Cli13nNwHcWNf
8NnIIwlABkrTH5+ddgB17pTxaaxt92HQBbf6ER+ezFxeGLHr7DMu6Xgko3RnziCMpqkdC4aCKr5j
zmh2VNU0j8ZEMRSorfCGZktxhf29p3tZJleOh2DZeGXzaJVODg3CCDZ1yS7DMUoj3zaD8Wp3SfSR
xqypCLi59m4gvbfkQcdX7UbBR0bnarX17Sy76dNkfhxCiGHmoqdWcx++1wr7ep/oY2CV/tfkxz0Q
wj444gZlEemGGU5CGstPMuyxKcFzx19DE054oqyx/uj65Y2lEEhwJNNpU7Xx9KQEo2BeVeVR45rb
QXuAXxoRLSKtykvNhlNpzBBCV0aFQFFOJjER07f5o6fdBZZutRVVnJ59u/SeXJVWRwuP6rawTarz
TC5rXWNPp7Y1aLst8/qAN6V8FJjAfnQBRJ4krbx4AQKyH9jqPdL2fEPoS+6HOF4qh6G+luulSBFf
GVV5epv0ARKm3Q0O+7XJMP8w31QAm2xgviFuCswmnXWTjyZcLaYZQftWO94YcrDbLSYYBxcwyk8E
2tjt9pUUwYuFPHM91LnaFgTJNxmBFB7hyMe4ZsXs7hqjZeHOhbgPL/FQpy9phZLdNRXTdmNY1qMv
JU1NdFBjK0mX3C9DUHh2g9I69Crwz2M5W3geLCeAwZzYvDIi+livs0EY2KRctoHreC7NF7dI7Kva
wBULcobgblRZPyniQrd2l0d4DY7c0ZSFIkubbYxLIbIB8vi1FA9dBveMJjbIdF2CzXO0ath78fDH
rKvFxJrZ1a4wsZfhQ1PFMTZc82HIKvhwbrh8aAreBx+WB5BS0yYPUt2VwGUScyTr1iVd+1kCYUkO
bZirF6MLivdS1N5REiZ+CqZpeFAlLkVAXPDnw5kVICchc/GQGDVAplq+TJh0roMQJIyYA33Ne7F9
MUnl7VPMbkvpWhjfV+BqBYXAtfzopV0mq1Cxs7VaO7wr9eAfbay4F0vW4VXSxqZe5SOTY995/qPF
UUFdey8VHG9dcJvt05LmhSj+cYyILt4gweURF/2jT+gBXu3oXAPgcp7xfkOXz4IU22VfQk9qx6FE
hQrmW2E1EH9cIzwlYQ6KLRrEQ6Pp1WTVbdnEsLE3JRsJHeSeut0SdvbiLR+YhtakpoY/81yWd/5c
eeuw7oJtyhb9ERpPzP0gsVx4At1sHlRetzT0uDj3stqLCb2xMRrXTZ75B7f0mbH7ZaRAVyLvbyA5
7C2/Lp+6IuOOgL96p8qRQj6qYDZsW+ojI2B9GDIDS79HR+JqmpOSeS7XWKaa4Lae5/nUgR55t42G
3XI+Bke3wwrZJ4Pczzb43sb2BtxYJdYZm6A2TNP6ZoJBsyZ/kBNS6aaDHPp4N0cBNVIMTs9Y4RTf
rDUu+0+Sq8VY76qodLaTS8BhBdVWkdK0qz95rstv3pbzfeqW+cVp6474Ez9ybgZDdZdlMrgvmio5
4qUeWFlW4BCrNsSS2iMKnZgSfRqgeoOXZIsmzSuP9I/PEqhVZ9HI5G6kpoHeBhv3Lkm8/lMz8VQr
x5gtDg/HtC8w4ow/vGChxxttAyKs7+lT3AI34AJpNjDxV5F0K6pru6b8dLIh+phzs7hUfZ/cRm5L
ZEN08sskyNdvMmwumpu0Q9cyr9gXbPwjF1BSNtd5a5dHFQX1g2nLIlnJKR+f06Eyu5XVZND3R7I6
f1jHTzRDt2lDpWRd9gQIC5HeENmW7tovbfWtk0iaq5nKZDbuicaaHZVMheuO0rsX2E4za3aQPuWG
x8o+F76D081wvHot7FneuCoQ3pZXrNtSe8DHtelM79yLNg74SvxvU6uxfMQXnd/ZtilfEYIwMfFX
2VFr4PQUj2BnZOyvytkgt+Q2j+gP+aWuMQej6vvdmjlRXHORUvdGOXUx91QJJm4UAAClSz4h15V5
6EzBgEl7qtobeiLe1oXKP3YM2mvW2PlnC5PvYUDGISBPq8oapEAAUGw2yi+f9immV0V2YZj9DON3
h9Jos/dgIqjrgGpnCt5/Ghw4f3pTEKFQldeco2Hihyw7Fvu7Cqo/wrIpnXQ9SGNcOJHY3FYER2MC
cXyxlTP0zN9C0LyrVcNzLbOEvguWCzI82uU876fOzG8wh8TP7O7iHZDO6o7wuUDOtt5g1hvX+JGy
5zz2HHzQnrmCIR7zRFPMt6n9KsI21sYEMHuh0jMtZ2zvgjaJXlmvjsVeZDGxrExgZZA+pq9VhoR8
agvw9bR2oNN3ZVrsZerIp+XvmObFiNVw5rfzYqbVGldV6KVvIMvg+heRvqQBaP6s4nGY4kydJRiy
dc9/hwwa9ldJbeUYn5voo2lbCmDLsj7zhopRvRvznnOu38+TYIrNsh7/vV3x8WnpW3+IYAxcF6GQ
kCJa37rlT0oNsAJkcWUFOH6RpQxcdnUEj7Y3J+tHgUlP9yEneAjDBTdZ4FojWTDRZ0/SQLnxMXvx
kLXq6KSu9kGOyII0jdOe46Y0bitTzjONd+Q/RajiZ5Wbwd2g0Jrcwu7+pJkydkQvsa8w3MVrrJ88
k0kvhbWNo75rtwrxD68z1kIqGj3704W4eJ3gaEWdBBrJhIkPF81KBAx4jsPFfBXM8bg1BoEtrLZ6
7HewCleFlO6rTLSGgSKbZtWaoBRWJu/yGbEtiu/byuPY8KlqSVZjZZKRmTGgPcpEznBAp6k5oCAh
3kfBQP9j6kX6RxQhvb0W+6UO4CCeZN5Nd1k6wBoZvGkJSgWyhR4d2WO69uuEbsLctsdjES1r+3Gc
xUeHmQfymvFWoeo9WRQV7Xr+ccNdJv5TOn1zCsCPQvaU8bwHPhTdlSU3HB3K5mF0BrWn0FsfCnN2
fkgWim/dqfqJs9a+ZIS6Xr06nfirDk3/oZ1IdiMSdRP9HhoqBrdMSfPFcgENtVQ/fTz1j1hz0sc5
T/oZJ6mHH6QJCwcD4HTDhM9d2klPbSj1J7NItK3jArSPDhs+0HmT3BGo8WzO9H7aV12ePuZWmYAn
aKm94Uy+DVwfNE2oHHvf2ykePsNw+j2SjA17i0f6WgsgCyQSM2RVCaQ0SHMqR3XhIwyxwFI8w9F8
FavaOtXKEo+1kQUaCSUruHMk2UlbxJJhyE2cw2FGS0Yd1Jpfao/JSomOCiW3zG6FnN3raYqH96r3
7HWf2lW/aqDK3QkzyaCvVuF4Z8ZWdg81zn8QhjPe1hx4n+A76re+aHNuTVFIXL8t/4ydB3FC9ins
yQi5oJ/QZmp83Vd179LyKJfuzChvyhWGdxQajuvnhsLPkeQRToIKWPftQLafoo4uTZ5TfJ7vqGj4
KjxObKKX82Ya2m6bCNCD7DCUc8vIyj6oszOPIHdGJqSv/Q7MjQ2VRNcEaUMkypMMjCWgVLOesW37
haSSdSiSNj2BsSNmVzfcN6ymvKo8nwqlMKgeJ126l9bNXK7AdWWecjdOuf1a2QG8DHB/xV70qszK
ns9gm5/zKkMkVYNK6Qy30veortxdk2ZYtrC+P1kdjaqgFgZ9TJx8uEbHmS6xJSpEEEUTbe7PB/xj
5Epnv3dQHHO8DbnBhpdgTboLKzjg/Jnz01CQ0OeALgmItaCWxm4S5qpGL93y/PrPnC+LHbkM50dd
pcY9RnEiLU0oD/4g0mLltKaJKEeYqVzGGASdkP+8DcdrpJ7h4HfefM8On1oqL7AeGDWGm2pK6nur
TBeo6GS52GcC70Gksf8SkZv9UaMdPPvLd4GWgn01g6DwwgtrRGYq7fYghRMs6Bf/hVXwdBpJCUHl
Kgyaqhj1ZS4hfg6yOFZJUmw4ewAJtCERpy7ojoXJPYKeo6Q49rhGQKwO5IS5M3VEkkJrujP8wbp0
SB1oBNP0gILpilU34z9f87oXV4x4CbUwdRQSyinh3ThCzO9x5+AprmfPP+VKjy8JBrmQmXiMX7nu
olLKcqSeyHflxqPcAR+0M4j7oKxIkgQa4oIuZcYSz2AXLU00UTgiKP6t191KdEvC2/ZknttIU4No
2f0DTPb+OIopuKkAbYGYKtPskLXaYdJU6hsq1KIYBDJ/EqPHlZJo68lBHWExzcVtiTwh0SLIOA9Z
5xkHp2JnvCHOW9+EkHY/IMiA7qf+rMEi21KT68YQrCGuwEeImzUfGExPHbvheIXO3fEztzXSYwo/
VmhC2uzNmIpKo2PLM6EU3DoyNo6OTIxrJxLvZZsBMiAB1pNqsSFRhX7S7FMrnO7pIn0Q5KjWvQzz
dT3Ew1FwUd3KIUrOkBTHpxioNzCETNFaS5mIdIfxE4tbvYHNkbz4uqS9k2w5KWUawfXKT/WwQwNp
1jTlIo0ZscECnta/c2/lzmc8W82hcALj7HP/IdxacTBH2fTQ5MCa+SikG42eDZHA7JqfJMFIT3+W
fJgraz72E0+ncCqIVqb0dnhus5t5cWlXGQFeICquyVDQsaBG/iDJWEtj5ykUuJqdIR5wymiRZ+u9
F8bGPkffemj6sTy57dyc48hmqkVwJA6a2JP4Acmsb7Ji9vGCRvGaD1y8p8oAJH+tu/rGzEr7Jvcx
gK1n5RlPfTA1dK9QU/faTjI4SeiX7erfsX1qrUU67aIeI9W6WuTsUQbpW9KZ4Q5dmCt0rlv4BgGv
QFUNoFQ8nqxnS0zVnSMjcVHUVLX/F7Of9a8uGiw0LmA+F3gg0VVk/392+6kmZXHd6RbFLxyah4ha
j0e3s2Y+O/GSLWdIgj5qReYmY4aicmtiO0+T+84xW71NeWlu/p+YtvbfxfVH9t3898UN9gUgo47D
qP0f//yvzV//Pfwulqqff/oX2O5xO9113/V0/910Kb/0f8EX/7P/53/7/s/gHS1FWZAAzvh/8mQ9
fqcfefiR/0v70N9/5d88WdZfbDBTNh1d/H7CtOEo/o3y6P5F0CqCvCWU5VroUP/oyfItR/jYUgmE
mhRv/p3yaNHESY8RCzzPAzwm1X+J8uh6//o0KaIiFiWXruUAQOdr/vPTFCce0qYeQmRlab96y2DV
6arh6uCDGGl1I2+RRO1Dh81qxXIEWKs5NeawKQbJGPM7udnaEDuH68glbIv2sVxGvMqZRjzIv5Pf
hPLa7hqODeqGCSwxcweUPa+oGWBw7P46RC7zpDvO3jEeGONxfSIMbx3E7+vqdwwNpsz+MttADwhq
NUdzkCSUxf3OsEKR6cMjDRRvTZU0KRPMX7W9x4di3ruZHgmKc9HrNgY9ROVpWiZmTvsUC/sw5lAW
GlU8OYE0uJ2lVfOgsUAd40pF123RIUrzQjVfaJeJX0STjNxa3SAxybyRTBpU0l/aUFXgdhyYtEDC
n824zUKo25jBKRq0UAKMzGfzIrVjjdvgVy3wJu6YnJW28QeahX1hpcVo1AzIFyuCIfqlJbkw4ERp
xgfBPy7MDW9RKPikg6UuwDDS1lQy/A2LoOEkAKxW7IX8Q/mreJSL+MEIHdx3iyBC3mncDkxsnKYV
zo1sdrw7XnHFD/606o8Vzupq/NVYgnaGjeSyeMcDgw/dVOPGn2tkGYaQ57Ip4O0kZbxzFvkGV3J+
qswghbmGuOMb0rgxE42p3k/oNAfmd1CLJuSAZz6KRSeCPmy+V4t2REFJcFssehLrk2LH3wciU7/o
TXhiqkNt1fOx1pm/5kYw0ILluSQmu/FIwVD5VJLB2EFBLRBPF1VL/QpcPjidBX75zFaMBBrpHjot
RuTtieySD1ahK9nNVcSt0EQc5LPEGPMX1ID4hoxseedqQQUThLt5a1WyOgnWzM+s6JsP51ehK37V
OitT7HZV2w+IwNN81eAqRBlG3RNg0w5W2/a3zDFsvDM7Rz9hg3DM/ioO/uqE2nOuZebZh2zC9Ixv
OzvLRVkM3CH+MRe1cQhthEffzd13gAjIkd2iTLpMMWv9K1dGYRxeuWaeEWNAzYwY5O+cKlGkVRax
c150z/JXAp0WNXT0PIRRa9FITadvX0BX6etOWRYlSLm8NhdVVVRpeWSqsrjYptI4NKODJN23kVoH
XG8fMbaLpy5zh4MaxumzWdTb1KtadL3Aaz/TX3l3jtqQO+Kv7CvxR+3yRQu2HX+RhWk4VxQWuO4N
Ls9sF/dRDd3qV07GGVntK6w8Vxn6FPmeINqXi/gcJdp+7BdBOlikaT4z/dLmUBAS6Gx5Vfyq2N6v
ot2FXOZARjTc9lUIk7Va1O8wt9vFM6nf1UQAfx1RVFJs/KDvrpy+wmgx/ErpqZWIdOWmBbjDRWvv
8qE/J0Nknq1fKZ6SYGT5elHoQe155TZbdPsCv9Wzm7TZncdke78ozxyMLdDUrWFO44+tccKutETf
X0vosrtEDxSzZsm4FIIYjDCEkfPsSOAj2cfZUJEd9odUr8bBpBWjtDlrIr8FWeRZoPjnmKHUmwx1
wtvC5y533J8xaP/q0Vwq1vFwEtcGglq3/dkPDNvDqDNOTPiVhTUFolZyNlRq2dtC0tvTTL53TIFP
wkhp3LdR5LBl5xAn1VBjBwS1UHf7wErzSzVBOEdRCctsX6jRxIZhTK/TkFGKrMz8nqUOTTLKXWif
Hcw1Ck65Fg9xf5OWrUXeLvbSc68XWgr3k+ynxhfwXlQyD0lC1vpkd9Inn+K1G5nXEgchTMBNRcy6
YRfvoZOr2kckaTE4b3F5JKcASfzcxL5D6rIqHwDXN/RipX3drSqXiMY2J/VDPWY3ZD/kTwEDRDw2
z05fiisvmarPwnXsJyCxcgAAKLDHjtq/4+1tu4c0Gsq3oWU9z8jW0zTEKk/FGzh+0Tdwvj7e5ib9
t5sMK9I5JFECH2joiPklYQmCjjc3a+lCZRM9wOOE0Gh0jneOZxn8Kfik9tuy6MV9A5dOreuMjNYa
JCYVnKHXhy/jlIQYK7rxNWpy/cQWxFpsjOQb6hGRszcqTv9gbo6DRuMj2l8RNXKhlXct8ejVPMmU
wvqo+3C9hPZ5XbnfMYPGwai84ka3JN4JwHY2DaujOpK3HMh1k/HGl6yYy+ChqO9q0u17Fsno7GGo
iQ9cGVkE5D6I176sS8jJeQ8By3HyW0SdYc/vFL8DfAZuBOp1T7Wu/sSfDO6zVDOHkT3oe7pGaGlw
Iqc/t4I8E0SQ9nMIiuRZ2/1TaI+ZwevJS9kjR3AeVkHn5y84BJ5GioN2BHLdG6fAAOIIGg1Y9kQI
X4zs9iYDK//aYzh60nmffjZD0lxJBTnOn8BPu13d3GWMCrR26cAc4RXTfMbgKOnQScY62E0cdoci
cKJF5p+upKzwbE2Fu8wrpTVfJdhtvtwpDu5yUD2LIRxibmcBv2gwRz6WUWwdA7/TH9iQ3swysTlI
pVeu8qZJ7we3Ce6yTiTPMgS5gaUqOtkiFyvRjM2p7NtgRZWVxL7d9SMNWXNwx3XBu2RmTn1SZCTc
COqYt24Pngbhtb5wJcTiJMWQrSMqptyVoRRzSIGR6w3FGKty63gfRBadYYVFLn4zQHRfpUZe0CXb
9WyCcp1uQkd3161jeW8eZgqWkoB2jtoi3LVmgeccMUkhOczATU++G+BWM2l828SIKzsEArGr/aK9
jAAXbIQSPz8ha03PWTM4Xw4ZnccWIe6eBThoOxnMfwoaE3HQ9pV1CbOlbSUs7PpJFRjgAeZn+ZWf
KudUdRUQnHkuXqM8lu9+nrKmiQzmwCFwdp7Vlvi5Yh9/b2rXdw2zxV2IdRSDm+rgZyXhq6PMhv2+
6cLaD4sLhWcG8BGeg53Z5N2wgIfwqrvVuAnqCr+Dk+evVuFRQgy7hlBn3R3buooAjvnZqSEqsy1D
h5S8OaT1l+HPdrRxMPHvdO/l+zxgzeMVnOn5PIRbSRXFldZ2zM9OeDdRrAXdfuW0trB1Py2L0+su
sfojP2nrPSbfc2jdqQXEaaKmV2X6ob2+Zqi23HsGuqUkOTc5YdhjfYaxBnklgbl2nuLdRulgdzeV
Ih5XwqysK+0OBmW0hfHuCyveu61SfCQnGNaxn5b+AqrIP1XrWbd1r0FSwGWOwfLG475IcPquQt7c
55m12KKrdxjDG6BfYMyKh57Z4WlOvO4uEUN1JapZrAl4uldECeZniszKvcLes+/anqXg7EXbLOni
Ayv3cEcHGfvoZtk62kV7hL3UvlVm0X/MvVVvrWkeb4LSQLhShcvrpclm6HLE8LmK+Hv4Ow6xjZ6v
NKflJZ898d5kdEPW2diwe+ayAMMRRTaOMqgzI63Oe3+WOJVyyxgvVU4enGAXCqDrWsmpKcrmfhoL
b4cK632Z/kTIMGh4B0+47999ipz4IJle8ow129rSp+Bf4xVKXz3arW+EbVukwUwP82XEaS6T3Lpl
nSN/ZF0XL3CJDAjQ2GXnoDW/RiO34Mo2HBV+5tcf4cRiKUXJugsjrqFTkI0XzwpGbk1V/Wgmovhg
gzlue7T6jTbxApusnbKVSWKRsCE62VNajZnE6uMsJ5shtoYwGSlS3rn3EO/jo9uIH4BJ/inEKU3O
LnfS4wDXbTPw3n2uY6w8tdl0ILsKp9zRCGE/pTIo+21EUPu5t7Lw0dVTfB+BUY5WHqfIshcYloIQ
0dwmbluiQ0o2pXZYTIdaCxgqVVb192GBNZF9hjmf00CF+7YM5H0HQfszVBqJKLPp4TJGkutW5V1E
CHGzwkL5pExc7G0WGWsjM/sn+ALGJkpVuPTP9vqIZUqsJrA2RxxznLO6r1/rxDYffBE4d50YXBpQ
tI070ZGIQVZ37RUu5tW8BYobDFAcwm8mI7adSWmGAHwHAdiF5XoFNCjJb8kAa8I6SSpvG3yIvEkq
AViGitYHRJ64WJuEsV+Jy/OuFDia8F93uX7pZOTQYuKDJtbg1nd24TFAUs4L3z7qkzvgh+HtFNju
U5N4C1kRKkORqWlnlnO5Hyqd3tKPy+LYs94H33U2Vl+lZ1lNTHy6bcjfiamGnB/Mw5XFp3hD3Xh0
Y7o2i6KIVTGXjES9zVZgUCVomqvOVAEdXwIyAScEHOhKukALMq87y8iT6YYpHXSeW7rZ8qTyGLqy
sAocCaw9Czi/XEwcMEzjrHvMAmnvvVu/29KxLF34hcsStVnWqeWyWHUzFewU/rK3/9/FIwqnEVn+
91k+DqWP+h8jfH/9BX+Ti7y/2OzxfeX4ROT+US7y7L+wOF/I1ahGtiT393e5SLh/kcKkQ8SjWlL5
riCJ2xRdG/3HvwnnL/wK5fm2yerAZVb9r2T4hHSXLPE/hqX5OgR+LcuRDCz8noue9PVxH+dh8x//
Zv171au0yflkk2C/8+Zh4IED/apDZ6a90aepqOgu9PMewToudCw08B4oXjFx088H95blaHIyY1ZF
aoJ/DkaO7qvFCo73ngVBVlyrZAjAFg8Wbw+2JEWt6mMFZVCz1jhnVTmeRcbRlYbWFb2ch95m7VxW
YcXdNDoA76LHzRLpOU2dnYEUfSyG6YZF8bBhCTBfTwxTg9LfpVnIpzITfwQYpzZcNi9q/k5JSJ7L
oXDPUxlvMzMej2nnH3L2toecofd/UncmS3YjWXN+IrRhHrYXuPOQcyYzNzAmWQwEZkRgfvr/u5TM
SpLJZKaFFtqwu7qqWck7BOL4cf+88IQ8kMRDpyHsJFmIbJp5ThwrKlCBW+QQHHF9Yd4Go5cbuVbe
oyN4lqfdR8Q3mJ0VEGYz3zUhEd0IqaKGpmuuttqyCqjRNQ5VClw+VNzP3aX+gKHA1Efh2GA+sh5v
ON6UtRVTRUCjKONUkW8ufEgoYnDYwZn5NWKduEdHsA8mOq8iVVKb2tqumrLnQU/dOQrKSznjLl7k
mHQQqfD+sAsCbETbbtbne2T58W8abGtP7MR8dxVIJihjpRWKE87oPJkXWoXLwMkubdD2MRy/ZmOB
r8YWZf4z9X67D8MZXDNukstcswBxwkBtx0C6e4NUUdy2wttXWnY4xvNHQla0/bY15VM+1k921Bcv
jXYNSgB4CtN69Fz7VyWjYOv37qEDm3mY5tXaN7a1XxYW8126EFBx6GBoTZB9imU0NO0OBAw2krhU
y7Jti/ZHIeWwcxbjZb6LDWQK0yQquTtzUwLy7bj5gYIreolXol+aMexG09Rvu+kWDJC0Anqe/sNT
cKEhm2qCVO+yFqyOR/3oZgya8TLNXMlzdokS78i+rFL2Nrh16fmsgPMQRcqw5lRlAVnSoEyBcEZ2
7Bvgx0zN334x8zMISC/z2kC1JtdHBRtMmHSYk0y52N1Xmrb9FIN9FMI9sxldk4HHP5Nx+uArUi9W
6N0jFet8mTJAjmpGMzFhqWcVmBl81e62c1j2L8IZTplNG6IdiEuEMXRXTQa7Whsj2crtJUaRgNfl
UVDa5aBG81ZbR3/Nrvk6r7eS0MOBLQizdbnJrDS9ApV1+W6z0aqrcgVCHD5QREUH+JARg2tcMJxc
YhcQQ2MWwBLz8+pq4Vy5kyhQG/xNkXIdIktjXIbGSnRPyMmqffV7ScG68jnq52z5gxp0GNYSJW7R
aKvKHM5YMbqbnP3fdT6LPRi46hkjwkcdfmOc2tDyG13tKiQ4bymPyXboDzRsRUnlEtUl32Psx8V/
X9E/IARXLfDS6qfQyrsh4MDImPJz6MhrI+HFyz6Au+Y0z76P2dfFnN4sOLpbJo1RX2bh2ZdWySBh
PYVxLOfc47M7w7FjR32gUTAhKFHtQS3tA6Obtua9h2Os9SX32Gq2S3bw5anrsxbG0J0j3ONxzlNv
3OlAXekWuatkwXCq9WvbeeLZlMLkCwMmHSbotsLrciC8026Z/clBVI69zzuwY7qS+0Gzt7YjmDos
VzHdeJo1tARaV5fEc7uPtpzpOdfNq4k1aD96HVNukz4OLhfMYcwpXwmrq2xM60RScKL3fX3wZteP
dcfUnDXzzxwbx+voUKuOIcduAD3V7Yjx3n0dLBlux5VmTFa68NThJG8Cq+HU0tEvb/EWfPBwE9BX
qJ8s2vFcYS0JmycbCdeLqncNM/G1937XGIcSOQfqRN662EVF9KMYPLGrqvJ7jPxg64HETDJO/m1j
ad7LHINM5iI1mplaExooS420YidOcaEge3zl+jycW4twsMNc+rU65nszowWDB5nOLsraLleknevA
+pWTLeND01VQ600siaN3rFH4N3oALi5E+xgBwcOIKpLB7N9wZiyHSKMTirrw9gqi4pZsTzzTH0jS
S/2CjPaaszhe2Wm6uDmhTvb7MvIOGLi/DKuYDowV8TLWwUWq24DedAKHgUSGYZYkSwtEv2YGqEzM
szLHMNG1cbe2K51IZ2nkcR+S4xlG0z24BCkZPaGVh3nAqtk1dexOCMkBT+utX/p2LDrKaf7+MjAQ
7seQVFMEufyAibfc6Xs1CNG/nhTPwqQbELtdhgyLZ7oYCeTuO8IDbQh+0YbHHGyyBmhUa68N79UI
Ibq2lmSdexU3A3DQO7fCTsOPTjvFOc2Kz6pRoOLCvTtNxZ5IF52X3Z1yxsVCfBSD4V+pLj+B5qN4
04Bvrlrfin0sQ8Sfc6L1ugAHTFm9AiSy9T39iRvPiDn+1y3iDtx8XpYdaZF3zDbTph5pfm5D+hCC
iZfUfFycAs6P4zbxpBZW3TNZwtqwzlx8IW+ZjFs1y36rqeXrPF4zudUW5bXD4qI3lDglccxE9E+w
uumXY025W6LL0Pmx+uN7SmZSVEN6Nu5FOnlhXqtyMK9pee/DonqnqMWDHPqnOkNd+vsL9qgnAlD4
l8YxOyFTHpvZI+VQuEUszeiwUgr9QM2M7NNDrlrJSpsRZtPbTREHxJ4f2WfA3GzUsTD0J9ZQEruY
z/jGTde/v1S0j+falwe7hPqcW1vzHpFz1pFCrwoeIFlHRNYfdoWdLAjb58munpWL+KRQdSnbXRmW
ihdT7tCez2a5ZrRq+ns6Nv0dvkg0JwtqW8vIjS50yqwF4I8nfywfUXRqrfcgMKnGcqeX1sR8BCIB
CszS792FMdKp2q8wpc5CvKw86Sr0RroPRPYXAsgZ6LzPyzxtJT/hZKqvAX/NzNOA/SFytBPYBmbM
6YjROYk6Y4t9D/F23mc+tvQgdd6cRb2xDiQ061JoPBYB3bgz85h41Wh7YPDFR2eSh1f+PdlAhqb2
XtrBeaO8cSqKp+UaLCxGVCdpBqeA0fLmbx7j/mbSbvXiGrjS6Cn3zlmniSEvEKumwXmEdxpuOAVB
6k3OxCLANU64D4BEkGh4U0M77rNuHeK+Knf24nTnqY3krSk4KR1c/JgL/W/Wo4mSPYGWxXkGRfkl
KbpIaCOBihrRJrBiIioXUC5mfSPIsLN75v4iP8EwhaVGG6XoU+Tyvi6fAjs6dyn9KUH+PdcSNbzJ
qPfyDOzgIMLVYB/vyTj2FcZjcac+kVG8Tk7+M2+RAOvgHHnV+xq4V1v7uOW8eSv54hAAZb3l6yLW
6AeHOgVbyHN13WE1AbM7gBxjgD4SrSRXW4GV5Di9kTCAcgA5Gff92TD5k+fcpWfZYs8iA34yzYlO
zqBeTijrVx8K9cW9/+JQlaMtO3qz1T9itssjR8k51OVyAcPf83l7yux2ecLlvCZ1qmAP+3LaoEKq
Z6xLMcF+7x+l1Jt4HiBjXarJbB///tJF5VeZj48Gxr+bgkfMpUUte5c9xZPMugbinCZ4S2T9uNif
KlvtXxkcwVhZXfpgT4nBKY4Pt5FXnrrNOffBhtg2N0IBbvBSWM7KfBCWe9InVCrNdXNwiAQ+KaeS
5zYf3/iuzg9ma6d7xLQ8tnpcpCKY4JhahgH1gLdDw9p4zKf7WsJnJfP3L2u8q4+1yaIQ22B74kCp
VABUAn4ETbS05HA+xHMh3iyI7xcMabAs6PFjXfIlq1rHFb7RGEACp5py466jYwqIwMY0VjBJWXGd
q/7THMnZShPrb8+Suy5Zd6s754qPYJ63YrdgUN8RWVPXas12Ew7O2LfRObBVPINZ+FKTR6kc21tU
+R/NqgUn7ZWS2lsplmOV3UHSFcABmF405gTzfCqU+9xUUU7QhyesP9GfBVCt43CfYccbcTuPDVdh
/v0od8wyAGQEEVi9LGwxpUp6v8hjeYf2l0vVnC2MxObQPmChD7c2+UW4UXQb8yUnB/zocTKwqEmv
XORSarjqInGq6YE7yzdb73td00DtFU2HZDK7nY6IO0xNlYTjIra6wA0UdcshzNPPSXA7obyOmxbL
PJJe1X7JGuaDDB5HaizFNuPKKWFcbDzD++1EeriWGP8SXD57uEp4QFO6Y4z5j+vUH7Uuf2AF3yKl
L++LBZDDm4Bs119jZ8zMWWhws2RpJBwOreVhHnf5pFGiwNjEZqkd6uepjvPr6ygpv1PVb9s78mZf
uex5bO3Xj1Glv91SPyD24PVay+d2ci4Z11YKppa3eVII+qbLeWnVelNE6wN1wOzOlfsLngWfl278
AZQw7gxmgEWGe/5cWAQyz0jcNfwl6dniIYYLHoPXBMSP52vhjBc+3CAr5TuYGELEztErRHWiGuMP
ex2W8o54YAVHvWPRXyT5QvxyJb50UMN76ohIhwT6Sbctx57Rf/eNymNwec8uM7fFnpNU5p0E5OoL
85WluKvgSvXifmz2MPomPhJ2mwjjH8/1uS6scDZmzAhxkAt5hR1cxMJs+2RZoyUJMMli44gtPp8b
2yi4so/OZbK9Mc6n9AciC090+qDtKPjwLLrwSljnuQfRb8m+nVQc84XaaOkJwMOZF9c9Tx5PFSdq
pS9dEDTvjJoTlfEe2cYho3HGHv2dO9JpLLLy4Dv9q+3k4Rl7OvZvXkF+X/1Z5zVO5jmY71/bVykA
BMOTGy59BPqjmQgk+UOzRftGTZn702IHRBm7SzMZT5M5pAwyIU8CykCTOvKp6Qp4foAhNY+kOBJK
QV0qwS6dWB3KaDqK7fwDTiHOrWJsdjhgjL1wnR9Rv8tIC536MPyE3z6dHJfaiEZTjNOQaoxT4SJh
a1JeMsNuP/aPMiySfPCgEjjcPnA/4LRl385r3PQ7eBtZAuqIhkLoCrRGL3qbidHdTkP+KsybHDJz
S+Brwh4rGWV7D7HFOrVyMeMCAZjOBv0p23LdC5C/8YQFmh9TiduIihq6eGZNr8t3a70+dDPP67Eb
eqYLCsW55Z1BONA9UVa3EJrU/T+zfJKfLo9cMktCsHogg0qUAIzPVrzhGj9FuvJ5aL+0ns1+ueMB
tQQ48ou0Zmq00LkyI9/LeiUV0hnLls6edAjFs/XdeIk3ue1BjbbYYxUtdr3gUB+r+U/ZWf84RAri
DEkjpnUsPE3iVwfx95iH5s/MNG/aR6jw+tokrddgxqLxzl6ZBktwrTsaKCg+01SNSek81lZ4c5nI
MVxRZND1JZoNXnOvpikgHShZUABf0IK98OAjdqvQT/gy12zr5z/a80BrzJimHVkcPeEVSdviFhia
/DEbeLuaDB1FuBzEmZYNhbglHRJlJPaj9H9SxkiReprH7CDrfTSmF44DesKIK4/T/KlY1m5F692g
IGGP9ccE0h/fEXIIvMv0Zw1ySxYNGQaCzqRxiI5N+KGy5XkOTEpaJVD88lIpG0qygxjA8JASbq+4
8PNeuET0kya7q9++ubWakSdRAa7T699qlXNi5OKTjOeU5O5R5AHmejrzuNC86FLfxx3WRgx32sFT
a07IR9m47UMJnzjM+LCs2Ejxwm7axrDiQAumJPyeu0wEXAFyKif4LIEDjCv//qBfWPksvrmf5vRr
4ighy1A/UP8R0jiA0YVBo+D+RHB31OmOa+M7OaKA9m//pQFdkihT2Iwnj+PodIcmQg6LMBawdX9c
vT67YqvguSrG1/KDmtKUVM5lYCYuOsFXEKX2GFFJjMMHR7lQr2LGM5HyPCbymH3BrdgRBXSSmV4x
Xl/3t6vTr6zxPvLZmDeNIIgRtXcvSJh45FRy9nsbZeYjsEo2NV7+0ldFzrcSXtfavDPM/WMJXqUC
VEqs0pHoIc/Fopp+q47Z0+hufjo6wEyGed9aFWs6HhBsn8kHRS5J2lWfIqM8YtuXiADDg2AC2Th1
T+tuZLjnei7Pk8YQbYmJpUide5RTVsQV/agmxEtQrvIpAZh6rNqmOV44RqtjNRtblEwIDkGZEmBE
gKptqmiLLtxaTDc8l8pDJLEi9D1xaRYs1WFGo+NeDQQn4ks+FMeOZRbZbVaNJVgqh8/t92SvPFBC
CcKlBKJE3h8KbSP942wM+tQDYnCq8f5ziBZwBsVqHTmidCYGnZX9heQd1B9Nw6uz0MOwflqO/ZmG
4L3swUaFmsUNR/92Fu2T0djpIfCG3wEOg92SjUccGLiijS8TysbBuHtnFkKjG3O8eo3b7Er3OlHh
dXL9LW5+Nt/T/DYb7ltaVs91xVNaBLNISEUVMQ6gqBL7CiZKjNDpwh0Or9hNwHYr24wn6pTjtZ1v
A+SFbQ20Ni07IMXlI+u4BwWaFwRs/SZ7zjRMGkz8BlaUyumjbdhWAKE0NOVu5orZR9mYBM5dsx34
2aOPwG2IWUO6S8a1ujhW8EmaOulV9DlK1unFQIltf4eGrtZFMTh6egr2do+bMyVE1fbdc9fRM6S7
VFEv5bxQ62Y8S45bYGHTDxExzbmcuCPyae9FbwIz6wavE+cyyoGwpq/U4XhqwV+r8IdvjiRubfuF
ddiTMuwnw2seahLIXAmG+2t/UZXzaHSePkRpfjD5FkREPgLffIOMw6N0SS+8j0Qh6JMgwwhWB19/
4b/4DZJHWUzPY8TT9W/rh+ifPW7s3ITQ4uQU8ByBSLEELUpmRB4rMrZMmmpb82AD3VxNHwt/M8Zq
TuQQXO8V3nOEz/O51SAOKhuicJWNJ8sOcMUGnCeFK42rP5aXurRq1se4NAY6fwHEF/SJ2ewuHT9N
0Bbsg5cNj9huHzHj6iTX+tau19CLRT3UsVEuKQyG8Jqb+XAiiIIIg3V/llUaC+dXAAbugq60r9wu
P8IoOlm16vYhropN27IiICFIc/TB1TSpTgZ3xCl8LyUeE5WmDyHNgpcGz4IrKhpYWFltcKcCBtZy
V+FIJJljIzyjAA5s9jdI3hNtleZNWBQeDPWjtSrKxrmI6Lx8G/KCJhITaXbxCaZgwsSc0r2yFxo3
fkEUlL66MVlJJKXYMIKsNje64ltXAspPZAmpyjmpqTj2dYQqCFMctIB/1CjZRYW9ykZOwle38eHK
bVh6u5vR7h9qRWVhxdqJlFRJ4QXSDxqkGQzXdqA30y/RpvjjctcMdL/3uLixujuEw/TZROtynrhL
R2ZbP1FDyMZj2nYdXaMTJbTaYxcvDerr1xQuo+E+Yc5Lhp6FxKxTf8Nmg9YdybJoKrl/hjmcXahN
Lunbhu9D4R+UdrliUUxTWZQPzvyra0ux4KCicuXox0EtcMHN9EcEkM0sSluVLqKEdQOFXNb4mtv6
t2Rwu9DJsqNn/hiCEd5qbjFbh5JQrubgZSpVIjT8CjgbF8aGZTCOwOpZsZHi/oudaMeCNiiw4GaT
M/uMCNAEWCTPwjbP9KUaPvAPfWM5hN5YrNQ7to3YEyn7Y7k1Zb+uOyVFR54iDx08GEI112Wunlvc
5u9AoAjRDjRMtmNzszXk9a7J1VZ6ZrRn+cY1BjXsBeR/oglqQQATRwCElJ4Gfrtha4HPlPO5H1Od
KLyxQvbRI/fW69wvn6UDC8uyPsZC+Vurrk7ZQiNMSAVj0vcRN5v6YbHFL6PhXTbwv9dB/sFdkmps
/miUuWWHKad7uOJyzcMORa2Lad2yQPJhk4OKeZ+kN7nuXmlpuKv5QXGQhvGDj1UUPpg19HTsaNto
Oqir9V5UKXo5N5NIdbFu0wmSTnNDPOfTCPNK2/WFvF2QZP7LgDdhY8/yAeM6XtBwQAGuJy4e3tOg
/S9CyMlAjmdm7mVkro8tq4iN1fExNQ2QZkN2T/NvsDibGzyf/0ymfWJ9NeENZSpBko5k+B12lD3c
PzCj4X6Dt/rZzcaTHfZfk4NCMCA8weNTdCRNl3UZs5sVPZdm51xKlwcxJIEvN7RP0mrnT+SbRN1H
YZj17muRPUKBpNpLOAo6Xd0daADPkpat5rPfpk8Sdv6G3Yl3UwVApIzFXVisb4DKabET95dxrgk4
Rd16dhkjNpQG33HivfFsZDUlcxypXOWObGJCTDENfebOdKWPcL7+/W8opPN1UP2X0Rfi8O/fFLCY
gX3qMEa2Cm7mfTAquTuM7voPRiTvlMum2qeDw/117sWTykYYcDiioG6szr4mzUvw6twzxe3mFaER
Hnp+bBqGIx2aw7OY9ficpuJg05BQKvEKirq/1usWQ6y9w4FBH0gGq+2AidjHGTl+5I11onSZUdAp
84eohJJpUMETr5NtIz7x7ZwxULFGzu19NNFpIkYUTyebicPdbx56zA5upeE3ulP2EFKiVBv2AxBp
ccENdO0bmmerwLy05EgvdMp99+tEWwA9icE0bemMtPeAqHZEKbLEZqFcr76KQYcehqDkmKeuOir5
LqCWbxFqrg21T/Cf8FVCavSUwwE5tvDqAESNEfQ33Ir+I92vbzmOpFsD9/RJC05Qtj3uONsvfsUe
izcBEYN9EW9F/81O8GjUfsYJ+5XTqoyjrSBIByWbIq9uq6vMxlhK8rdYuMQV5fCidfHDYEsTrkXJ
K4ManefLr05zc/fa6m3pth5ZN1BWGGrnCSuppHDMTvv0mLfmKadvqWnBOmKdjvNIZXuvGZBiaZu0
BqhdNVmr/Z3RaTY0Tk08RPJ3yB8YHpxm2I3m+GSMjNBZOwbcGutY92fP0ahWAA8Bbr+2LfRuS7h4
R6G1hNHwllvDRGbaHQ+sVDFHtBmwkKleHxXIYgSSm+tPtPcuS77PzeEH1b/PHTbgPVu2a6qi/ACj
kehcO3GpLsdT+hPHFMXpsKQ2S7/WJN0lkKTIeQ0crNLtCPAtfxETARSO2ztKCivQ2FPEIKZh5y7h
K1HDl8LryUUHFG3WI/tMYLpPMuQ1N6aWrYFdFIlbOuVlrV02CoPRXMTqeXEYgApU8sI9NX2YgwAT
E/rRrhIsgY02MXTzc8y68rlm8hwD42OslvowrubDXJnsrf2FAZL4BAKXx2RU3mDdcscsZwKGQAaL
wHhn+8/w1lKGBBQ26ejc21Q1WIiOUw0xzZSQl3Jv3zL2A1YdKSymwljMSCQVIFE8bTSbihx0g6h/
yWhg+4p6Rq1qrDOkUImhDr2HiUOKUu8sia2CtiqPXDreb2faYwakSN2y8m1794ClyEYbGzj9fcy3
koCs3ob6b2K0+CfM2d8GhaUvf3/REPT2RUUNlFBUejSSTVfTAboe8/GEn//I9V+jwzLelg7r5Eh8
kbTKaUGmqs0u1dXXXwWg5G9BUwrr4Fs3Ky+e6uEHBgIcnqO7GyKQOAQEwCsV371F01PJsE/TdeHu
tCyG60RFpkAF6aPlgSXYzhSq3bq6GrjL2HD01ITqoU/arzwQuSz2w6LfL8W4CZmUoZNdl7GPXqYx
/RMsPtVi/COUpPpESSIvkcG37vr7TcjUu/rcMHz5mrxVunYgRWn4oyabPZVeQU4bRkumfuTLDxhb
0+k9O9nVQshOaG/FPm+43CIiPiP5+rzWFaW3fbUzYTltmxxfTweRDhynT14L6Om+o0hzs6iBkxLV
uJi5KBC1YTisO3vLMYwi5KEJzGy4Crf5Ml3zcyBoisWm+xU10dPqzgayQf8yUW6UzIP4MFoP+waU
cF7WrTGmv3lp821TGCHAyikOAY1uXFg7L9KcXLRB14z5n9BO6eXimS+Go2m9E+HCjkvFW6BoJxH+
VHBB825alS+FH6DUDw3Ne5QWINBvDG7TMUzWx7wuD5MKfqz2D8uV3wTP+VO2NHuAwkP1UdEtyFkf
sBYgI0/77az0Faaxu3HHpsKQX7ETVR8h65BIoow9ZNn0A3pkR40yBLnMwaO+Eh5bon8GxrmNKdVD
J7P3IvgKIZCjD/pfI/2XOykBYLrGjlNyxdtN4Mj3t5BU9gsWFzoVLzUAsm5V+2KZrtjZP1ID5VbB
utuUngKYtfKX3iRcJJT0TJWLlxjl9NWg02wa/YB9Ha+CwmBQg353iB2wDcBMZFcrbYkFCjq/vdYu
DBDStKZSV3HP6LSIqEwIh6LRiWYpS02wPElhHGyyKJsR5rEMu3c/evPpWgZqKwYbMWuk0kaaMpky
8Vpm2X4ITDt2zMC/k8COGNrOVeB9lGt4LrXcoO/HtTkQwzLOslufmym83hdCYLI2GISp42EUSgZD
fRLn/EgLCbfVCgmmOR3sSGwzgSm+pEWZYrT3rebOM0xIz08bpqLzXLBhZhOW014ymf1xSclquCH5
xWCiqYrwhzHrWzRfytLX29VEFB1D4zU3sZk1811cWXL+wTk6ArvGggv02hlYxM1XOuRY7VtwNC3n
V28/0w917a32ApyMC+RDyO+fOWpvlRjNycttCxAZmGtuNj6hbKmOZSDhWa4AuoGH7ZvBYveH7hnl
/JvDMsWQdPfbZEaKb6M8BtIqSEyVny21Gq2TRsmScOuNB/RNHil8rR0W3JvQ9t5XTbtc+9MxUyeO
yBPFqUNiaoRmYgfmtbzvMxvds9FiwtamxWhsHjREUJag7jEa/F0BqWpj1mmc5+PDmHePU5C9mbaL
esxixp2MRLfVk92TdwsENl9gmhRKPxF2Ke4eF7Xhk86iCFyL6qmSUtwaaK6Ilz7cQxZ4aAf81fj0
cOOP+a1fybmvA0D/0p0VENGUBlGtzrTGnNm71K8DP81+EV1OGY21HaxwOM0et6e5C4ejNuUzRz6b
IOW/1024nhyqCHJJtwFk/u/KkfZO9u4bR0R3gnPJbAT+NSCaxntSXmFuUwdebe5by0mYrwOrDXem
NpbFc2VXh5ZNMK9uhybr1pTQs6Ec5p2ouJBSgvWtgCcwdq1WUrVdzX0lAZMAygd0RzrWO9Ou7b3A
+hJrfZz9D4ie4uDMU3NyFkziCs4YyanuTftATtvRKt76zPyCokLVvcYyF5ojZoRAy4PphK+N6BL4
PhJoZs9nviDkhJOY7pLZsmMbXkWy9CmUrUjd3PmfprLcF9pvWYj6K7wWllfW7PvJHEFnC0OkXA/7
ZL6a176f5S1iubHY+XM582RJpc0+ExfbUEyYFJoHLE/9njfL/g7dsY6B8j9GwqsvhInxrKkHOCf+
mdCENBXqgs6RvTq5a2xmcKuFXl3CP9oSMae/vT5NuMovJQsJpEV5TFdq4gPXIIQ3vLKqNh6HHOpW
o6aDOa0+bj2KU73cesTSf+wcXhXgCd9UqnDErPaB/tT+CvUU2FsOTqh/gfwynJVgOGxZuefFXB3w
+WBzJIuE+NBaO79Yy8tU51wMfFgoyKzmxCXbrelYqwO+d0QN9SkfXSrDWhNXgBuRVXSwMNV/ciqw
gSUSE1zk95yFv8jdUUbN8IQ8/+KZ494F4+uOlBtXEoAewchrl/U7Csp2eCOYmQTGF9M6TjyQWFq/
KR8ZiZzFfe5XBGj982iu35nhv48rhrYSZn3zbHj4CnAJeLc5Q1hd2HYEcqB/IIJ5XLsicTJxHLqP
ycHAVwTgcNMgeIadvf/rTp2la25Y0tJAJsufXW4dXUtT8wk8vhmXKilD+x+7Xb1t0wbl1rdoMPSq
MTuOxRgvJLsvQd9ziNwDiDPESACEkHZ7bD02+wQv4IPncKDu4XfQ65WrP0vRMpFm1cnsHQx4uYcn
qDsYcij3vufBpTXVTEHDd1suwYH8bb3xM2JAGj/Dm5fzhbMoee2dRfwQ4/gBqGk7g4R+DnK5bcpI
0iUouHp7KcqHlbPi52LdBE74qOsmiMkdtMcm4P1kX1DSdf+CP40Z0m9/AxGlaXNoY0PddZeeR2hO
5fz/E1f9Vf5SjW7+9P8zhOEvWOFfQsP/T+CGiIqZ/5P5/vrzd7b874t0/tv/9b/b8O3/hF7o+hjm
bdMzg/BfaoP7H9PCTG+6uHdDy/4X2mD7/wkp0oHM4YUcVJbzb5GObf2HawU8B5/nhRfStfN/48LH
af+/Nn4RCEWH9G3b41QiL0AW4H904UtibfNarHqH+bs7cZsQlN/NTGeNnz0H2fTQRMlaFNm58tpH
vPzTkx8uAtsvXwLfomtH0WLTmvvAs5dT5N/Zo7QOBoXAjmi5ce9iXmXjtDBHcS7QvdjuxL2ogoJY
8wy21DyrJXPAdk/0rLsDVz5CRwkBnHwPqd3fTqtER9DYxwMZPE5FjrbSDN+koY3nHPuELd/L8sc6
L81zkZP7mdEV9sVao3WllXcJp6FkjUgZjb2UPA7nY5rWWJFnNBoUTZr8Onr6VpuFp9Bm+sh3yo4r
DNax1WbeVrJPfAGJhwMbRTQzwuIL0CK8502YDfnHVYZj/RkZ1blzc3iSyJIH1+LeGdjvaXbQeg4P
tRf8stefjCTzzvEjLv/FQVO9EKN75BvrCIHKPA8aQkgKfWlJiz+rZswRYeKiwjOgLe+kuq5g8/rE
mLvhQtr+sTX24SSdRCz2u0HZSKnmgwmWYBG1HfvcuB6JVTYVOPW7jRtxEFul4E+xpidBWm3f1flF
OJjH83S6z9g4kVK6gOru6mllPc8F80kx0pcCzsg/hn7zrjsbBFAUbkKRqdiyBpFgDS2OFR/UZHAV
qMI6vUE5SJMSi+deCXh8C9NyJgexCzLx6Cv2bdQv/pkZ1mKWJTgw66VJWFmwxCyItEv1AxvfDxFi
7GIRK3XzXYv6kxC12KYlyEe93Nm/M3V+Ac6xWKvWTPz1wI5ZffOyPIRW5r5ZvfhNJiE9SMC3vTOw
ZhbtsCt7dldO6XIRMmxw3UQ1ts79Q8iCA5SYaVFTfCck43khBI0Xqg8+4J2E8HjSJ9o+n9A2g7Mx
GBZXHy6XA50HwJDlLrzj9qoAZ26TOXAKiBcYun5h3UdhCLcFaKVdkts85GpeP4yyVsXDrweCt1jn
xR5OrS8jwvndsu3YbmBR7JdbMQ4vTa2t3eRYn50bZnAgKBxO7Qj9FjyZjDob+cwJbyxMPwDmkzk8
LT5zj2UGEaRNAqzZ6B/mJVvfliC4YKaDC6t1ewvX4Fk40rnQ7ydotqucbaYX+6AqZhCCFmZsY317
aL3xEWdLvOq5vRgEY7WnTso07BPgc+xWOWQWP2JEqK3gmE/eNcXH8zKEqkJcs/Zd4Jhc4Vfrv4g6
kyVXkSyIfhFmzMNWIKE5pZxfbrB8QzIPAQQBfH0f1aZ7UdbVZl31UomIG9fdj18yyNV+XhpcE8d9
38yPTHGyd+ZJ3+RUrJ5tPtINrP+wN/vyANk5NkwKrPsVamM/49yYmU+3BDH37IKY+nA6bqmC8UJF
GCQiuoe2NqXByScdzCWVPguX7/nVYov00Du8wmh2DiHSq185Rz3oBILErOK2RyWWbdkcZqTfq+Nh
PVZeewJOnu8Z6cBh2TI/MrNQRJ0Oh2ms5V6rpx3ns3FzByzQemNpEX0f3OXTsbwulkGdqVFSrAmO
DS3tUq7yj0iX9ABgkdKVof8gcojbVD3xMACHO+sVm2tezsdS/K7Qp2mf4I6Nvu7libkHuSep1wKj
7sLpiu0SP5fZHatD7zbueU2pq8cteaP1Fapb77CAbbyRiob0iY/0jImjx5FroJb5WCTyxI0w2Gxb
//Hake4+85lkXUYHNC+cVe18T6jTbG3CsH4Fddow7xOngYVoOqn2umYmdwyPNYsH38LP3d8GUxoo
ApiGuYHjNOckgCnW7fHAmM8tlPK+tcxzqRczpifPi7ugyC5eUIb24H1ZcOi5h1nWLausFzI/+YFW
AAsrtXr2RzVcdFGAR+tqzFRy8a4Bm6GuW5ynnihSWBgovrZxQiwxT//9t//+MhCzZjr3ydektbnH
Mr0Zu754GhDH0t7yLz2xZ5aDhnpPxDN12EGcOl1LiwAbaW8qLlDlgxdPcM/kJkNe/wP2c0mpb461
BGZzCCGM8PTj1DIgJ9IW75bb2Vfp2WZP0QsIk3NXjNfWvFuBlx+KHG5ara+oKkmqduSORwpaAw89
YTkbOe7EyqqHyONBC2fi/DtLLldrNrdm3/7L18HetRPkTu4voV30cW8LPSwecGbSOJy4SOukUEMf
JYCXJ+9mu22OLeMI54AP5E7XqUllT0A17kvna2cj9Q9QXKCF2qcRuQUgY3CcHJwOz4NBh9n0yldI
2+AjnCNKPI5W1z78ifRg6kF1AnSoRetCH0Wee7xF0vfVaWJWxVlEUoGegMU8s/37xH6w8P+yVKg5
H/gWca+iQBluuve98YlsPM7O2Q2FU/623aHlUm6X9PL+qVhB6ZTBD4n6GMvyTU+/h2XHte+yNssT
2g+lG7VxlZX7x1ot1n+wKDVZEqBmaTpplKa0j9CGPf9MkG3dmv3znHSfjvTpt7OGfFs0M1CRzu7C
tAC4a2Xshl37SZvkF+vW7MFv6Rh+cDgwyj2APqSmHfFJJW1kDBxyDSimolwJ6JSXVOso29JPk/K+
TfIlmwa+32Zo9GBnds6Rl16HrSTA/6i3Sbz07e92XJZdUlpI2N5jS0+QLQLb+j5r+uvC/RKIhLvj
jS42Yn1YvH3vpjnspLBzpyFHeUVzWAD+H8jJdtDr59VusnCwu6tOjR/1WjQ4jXABN2NvvuYWu/Sg
cSVZb+e352QBvcPmSeuNN7xx8Uw0bjNn+rjV67+znbwaDb8yT0eJpxuOsFJ7hf0TRCTT8QN4atyA
js5DPUUKyfMsBhErQlxR7HUo8yapyeNLOx71QvovYCczgKkdKTOdjmCQ9uQtNgvbKyvAQ51Rkhy8
Nqv1lStB8sN8vPuTF9ucSfmluL59GdxpkHuxs9fEYU5kV/SeWajlk8HmvVAHiOEevpoV0y3bLGl3
Nj4Wa40pMfrIKrYJqsZJwyZiEdAeXQCvqFkfpNa6ndc02KCskfXIpPZZcZN4fYiD9snFtnw6qVI6
ecw3ANYVNuwEuZZ0JRZH/QIkYQhdbwUgpGZcZm5Yjt6+MVlJ1i3qlQg9pIdKeQ/1IEeSH88wefbo
oflmcrB38B1GmSMWosGMppExXPXc2oAtbTYTr6yOpCqE+l/OjCURVo0G5CLttx26JTTVUAKNaSqS
gn7zrn6TR+MZHYdsazjlCc/1b3Bxn/4D85qJSDfMvwE9hPwhWTYXy3vx+EBatiLHwfim5JZ1O/Nl
U5FPSRLj07KTNHab5MXJxr/AMQz6xJt3dkyvurrx5/8L/PeRa6+AU9KHoBkST7PDZFga5jZdfpYC
unGn+1A9GnhDnYRinEiIG4E7g6MpjbCws12Qogi77DIz/YCd6cMBfhavc/GcGoAA/HnbzOzzRADQ
RcvbW93XZ88GN1gpM4DPDVh7JjizkZb1TtTtyfbxARf9+DSX8Kt1m4UFjX2QLQnAsUpmQrqv7M6D
7tur/RPIMohMLSuqgPK4rJ7Yc3sOwxuXBKKjNJZ/erIA01K7d+Ltv7xHiqPwSISxVb9CgNp1foa5
nDRPbPcb30FCKubqT59h/Us68wt56ODoXXIsq/o02wwchs5GHfsVtAXqg/usD84a8BjW0zCJhJb6
sR585vQ8XCw17xOYH4dlMOIc2YoKdvKZ8LFwO5X/5oEUXgXKZMJZU83q1ObURY8w7iMBPg+zI1s6
l0OWL93yQZMgSp5CAKxl5aG8/5S61UeQyZfIT9znAsjN1vEI42S5QJaecLuX4dihqSQ+ydzgswuM
PoRg0Bxk46u9n/n2pSmtGCQ4BpI1wB2lOwsf5HioK5wiec0LodKesoK1csmcaMjKBBOKEQB8/UUN
k2Kzmn7QMrhpWLltxdr+GRic4lYww41yuhtZMfFHJFqYUDNKFcJvJKAXFHxeCRhRouC3o4I2dDT6
56KiafgpqrdAkYAejOCTtmmerAWQKN0uL+U0UTA8zAUGHfzbOmOcL/ydpPMtIjTXRBXhzs204pRb
xO8gl1FbKXJZEOnYmGHTtnFkrqaL1LqzKu8baBkOm8etClV/R7Tkpg16FQ9z9WaAvqVfZNkSKvF3
Xdgxre3ggc+hBAoWrryZtp7Vvw9m/UVL6SVLwTMk6asFEH2X+RhAfO8v7V7e20wmMS4WeuREu5wy
r55DtmPBcZCm9XJx9Bkyy6je7JkzJ7W0jVIz+/16+HDc1jlWOQ5NIoTs7twj5DPnw+VgQDvaQtHg
bYIFDKgLvxR2xuYFBjc2E4PwjtRjjdeyvnBr7kaW+tbiuBgDJYISdlIzWYJdMKR/IGQ4TNgOG9aR
xWO7Otnzw7GUd/z4K/GctS2HI322W7lyuslh5eqF1Z0MgwHBrdJUvOStiAuq6XzoRJuCLzUpq6ze
rRjbtqLKWHfPxQfCUBfO03xQSzmEUC565BpnLwWJEr7RlDbymQAlcnBvfLBKly+NQWViTK3betIo
wo2Hxh6eTRCJ+8F6MtZhvyBTb2ubGnlYMxzZ/mFKtUPmZgVC5bo13elf3RXk8wJ+N1ZbtDvf51ii
egGYTiXzHe1jMuoaM+HoJkFKkvVcu8YpwS4yiKzfU6u2A8g+7/oWNc4vlTzXLH/rhkIPOxsU1CWM
9UC/GOnB/xrF78KdnK3s5T8baSFa6QsXIynO/tErpRENzFYiC0oVKhYmas4UjYpXyX9fs8ezP2UD
O++CEbifxc6th4OQrheahgPmuMM+ls6PTfCsfpAHFTuUic4CiZEib3/SoKbrPIXqBKqRhTiR07lK
mz1cOmDy+cUM8KWINx6BPCIrocXr2fbkeqPW9h0x5COD6PhSiMTYDpn+D1f0j+tgztTASWxph8S7
lKYoGiliTld55oGJGc6YKO2jbKsrwQv71ozHufCqG0Wj7dHw3N9l0J7MpWgvSDCUkuG+HAzvDUci
tHGpnm1X1HtUrRB1b5m6s5MWa+RXgsosLKOaZ2+TdJHHEXrJRjfN7lDlKzJj57zjq3c+smCCTQdt
sLWqX+lVwkQ4L6X3PrjKj4cFn+JYmVs8JstpLeyfpvHIEAy2cZ7s6n3y+/KWVPmT10Ix1dO23SL8
/Zg+2g8aNU26k/KPNcAWF8zhBVFl9vuYbp51O/h1vtUBPW3WMw7Z9Cg6Y35S69HVSX6UKOA3sYgX
UP07yg/6Pdon2OeV20Evq61mTcZ2rq056mzmPlss1r4DGx9Xj0v8QAc0yldLyqYv8YrSqUya+m8t
U6yZnvbkJf6PrmN5aB9ukCL3k1ikpbNtDIXlxau6kNmvzN7xgrzrDd7J2pqCiM7sv4XXFy9rp1+M
8fHDyNmM0UiH4zzINwF56Oq5KCAESZ+7ouAuPyrjc7G6PRuFXVJzfBmBJ0ODGr+LrlMERMv9Q7z8
05JX3WeaiFNXWgfN5saRu+we8pbebpPsVQglwdq3ItAjrbCBwyy8qIeZmzSJHLxn4174dnqiK/sa
aFxxa1+U92Zy3lFSjagzAwwb9iMYUM93CVRzIwqPIsTFP7HG3KVWYsZYR/jzrdgVJM16iNNnb6Gz
x6is+2KByM5XHR6YxOzQbCvrfbBt/8QtK9i4E9ihorO1syDaTRnjch0U3DP6f7QFEdlqeaQKEVqr
qLe2TXnpamoeZ3xtn/TAjUvTR+teC6LVtrlPW7BLLdcAPvWWoXExotREW1rgXDyVcA5y6YirZzyM
Jf1g7Q34ryH3927fdGRq3QQK5NwFFEWZGDp76189o1oqL0f8N4ovpfUfzEhvvompnmtch5uCM043
REF8zAWd8fiHJrL7m6rO2ZLsWEI9QMTynRy6yDw4eCgZpmucYhuTvPXsyIYTiyVFiQwxOt8MvKGl
XPc6tUSCHE7ykImjzao7ova3p9ffLc2COyrZ/6pltBn8hj80JZCKDTTzQ7Hio1VCuw4WDUdW98p9
Z3ldaqqpkzI4cM3CDp2twQ4XR/BoB8Sm0Yn56sB+BMnNhEK/Qn8yrPo5WIYvIostDO6NI514Uetf
HFE7s9YPqaTlq9Zey1F9pqDYV3vbMgXQl3luZxzIbfPLqm2cFChhxmTdfS60rqe9wikhvZ3vLcCe
OYw/Kj7+1nRttUGFgci6rzOeuKo4G9of0/ultT4UBvc669VZn9x4njSSKtTmtdrIIFyR2OFgUsK+
+xMtIgHjZt6Ye7OkGoCgAr0iS/pTBfOp1+o/DfPdhpjZHQZtzspGfGYa7g26ZfyWS4XiKBjnhV2t
7WE+ynP2y2FV5T9AUNaHyGd09rVOcTPT31I/umUgtb4Gc/4tr4vPlczjI9Kkea9gKG50p2EH9Phz
eA3gD9nSwLUM5Q9IQ3IRvG0Fh1ZSuwdllD+8zjFUW84dD/YBqy1s8rX4nc6QEM36VPfFbyCH14zl
OK+M4C+EnR0pjH9DYkeJ4Boc6Oy8apX/rr2ay73F7b0kgIxFJM3ww+Eqzb8d6YakOSDileLSDXuN
jO9U5/XbbNtPulzSJ6cN9G1P6mhDkUs0gS4OXVufGJTSH1t0LB3zhECQy4/EQ7RJ1fCZpXxrkvo7
0NlxKT5am0BM6PBhLWlwnLP2Bv8ES0jNJ98UKT91l1ynauRNzO5Otsl+7PlggpWywIA6F5JxxUnN
enHyct3Y+qw4WSIU7RPA6cjQsvSZK6d2X3Dt7ZmKWWdU3fBUqzYAvmxiwOFRhjXdGQfRMsU5DuAC
skrrqX0gdYuJviVEzSiTVXvWYI4+IsvfPO7ecViMMVx6Jw8lHx5fd6Zn28K4gsYeWYlNy5IREI6h
GyJiVH74QL1kT8ZUj0TnNEx+pQjNltStI4LsRdGsQAagFJGm2gvG4Plc1oYi9IOtXlFAHuUPRO8k
sTwqD9bgUlYvoidMo43Yc+bG+wGZ3V9ht9wsUIIR4ah/oymT2DMLLhGymLbVoFwKMKYp7IKXImvX
mB6PQ0bsaWtjh4WAUC2HfvFe/cbiApWNfG1W1lvCc1n06ZN+4d8lWL02glsY1X0kz7t4Mf2w9zN1
G2k9DpeyoK6w0344+a/sH8rDWnji0LVlwESLtC7SNj3mNd6zxU8RGFYwipaxkkSvbDxBWG6zNjd2
QVN31DpTnxBk3a0wzfbYs5KfxAibMs+/utW0n4LGIQBeQFmxp4CejRc+isu86viuHfTvyl531fIj
lVkexSAf2JeUipM0m3buoD1VrTudDfurL1m75YuPp4gvGexMV9niTvaaFEZAuNpX4xZH/MUSeKz7
JKPQsS5rnr+COzzKO8VZ/k7gqztWFYIA8wwWQZzstbe8mIqoaA8Yelsgex2JBV18fYGJ6PY3asIX
dtwbsgLtXgjX3BKttqK1Nu/U7S0HU9e7U/DI+jAR/NZJ+5bdK/D4ZtvrS8BZCog7m9270gpKRSDw
DEV9TgcyMoaqo5kfqiZ9e0ZtynBH6CxTCuioyazvgjr/ZGV+6tKUAqos+wbNAtHQMw4dL2TmCXor
Pn2eMIyivEJ06W3XXv6qcxblcC9s4d/gdJahPkx4KanNVc42yMHR5RQG7fvefQJoiQWgaW9d+Zo1
+OVTCv5iXbPhf/ZEvmtuPRNLtMUJ22bVIjJpRGvs5K2E0LRhAYz5a8ToyX92XKyGEmJ2QdABp6rE
4As2I0tQLrHQJ4W+cwZs6oVLPEspZiz7Q/cxnNo9M/xQV99681HmBqWlj9yc7iACFjfdSCEz07QQ
LrACufqUtIM74Eq82rJ4aoSzVRRd0R+UXebK/jIDyByi1n+Eo6Z7ba509C6r+W6N8ggq9dSUwNkL
G1duOvYXCmXBA/ujcwKqv2cjrcJZosd1dlKGwDmdfUfx6MYaZ/5AOam4gKUXr5dfi2/qr7VVv4PV
jDSz6b5l95kVun0qEwgW1tgc57l7I9m3HFEuD6vVmztdEuZIWTQd2k7hRzSdp4Tl7tYeo3yq1Nke
vqrgt+wJv1ULqpzSuhffvBvVXbVUQ65duq/rhMQvZYGsCVibl0mHf1zvfnMeiS3vae69+MZaQU57
aPU3WzpX+uSHA1/rHQ3cwCjR3Bi0dKiHmxQx9pwL45S7lR37NjIbixgiU483VeWwTWxL7lhAVYzI
XPtyp/fafNQlDGGG9Hjl1RhTSI8duOlv48IHXwlHR2qyfsEN6vcOrT6Ru3TJbaSxJcz8iWL0udgG
XBxwK7J3mdgD0AKUxLoeePtBJTdQX8Genqzov5xbq0nyEAw1t5UCAIfeIEmW7Znr32Y0VP5UcZs7
B4WMe26OR2fWvq2gaV4BToW0jaqDzpsF/1D1VDVsayryCUVPX2ol1zI2dezTgnI1GlLydD+aBcRr
pzJx6pULFsxhxg7OzzStyRKNNHdG3ThQYgvMOpzTdOG5UsSEitnY9gyjoNH54M2ZBiuXOL7bg7Pn
E+fH3hVzIf+5UJUt6yEQzY17G1tIE1BjVOgOzoy1XzxGyN44Jo8sy+g/XkQmE3SeTWhU0jzbN+B8
6y3AfvdE+h4P2lxcs7S+uQKROV9cxOmfvJCcrSlXgRxc78Yh++itMEZKUNmbQMnhQWQjkWJNZuyM
YjxQk8n6sGhXCA28v6bJ7OOZ1LEY1jpWUt6Je+EK89x3VuMmT5DCkZPuO9/KvlOwJFFevwqznGPp
NgirFsEaAfOAdPVI0PzBGWCd5uZQqI0k4yk+D5NhXaFaSwonOpMlaqFFrk0XVV9Y595IVnIwI+mY
VnX7gdf+SlqHW/Dwyawa0IkFL3kKaDjoIrYEFjb+doBZPAKFGIf64HBEP3bOMYfV9G2O7alGg4y0
JggOpAlMmrKDic2Wrj/l0OtCUv39U+JyA3O7o61fbM+uttL3Xm2HzjCzwY5fLleDetRISgzSfoU0
tC4YHvrs2RXFX4j5eVj6no4x8I+WDvmhq0FmrAML5dlLoVcoMW2kW/xV3Xx/vF4IsimuRfxv5HHI
1QwhwfzVa5td6rOOLz33nFTOJ1HDzaogAFepsy305cuz7TfTmBwC4dlXy2LQHuSBYeEHz63cNe4F
iGoWjmvd7QTRFKDECUccx+lAtT1iDTzZfjsAUFP9njaMc52TBl0MZE4ymluvQ93UjDWkZlHSK2ct
0cC3tQgoBPOad/NBSCNbUISZmf/lFljF/42LGSNv25lPRnpzzCCSMFavGYJppa9vrtn88rUAottq
vNkYIyCKZBF61kfqPRIlmo5Nbb4vMpVhm+hW9GqUVEXqi75JDZsCkkfetWzzWCOOUwh8E8pTSK1/
IB7xvXBz86RWQ35Y3XuzCI8Uau4fhKIR5L+/HU3trV3IN3uFZ5+nwWZGsvB7V8TIHplCCFF9Bk+t
86ImDwrOfiRT3yd44ALmKxeWhFRngCioDYwr2Sx+mko14YhjITJdW92HsZpOCVAd1k8YI9cyfR9H
7zmoh+DWBEhwwmL6grmmQB9hZ6EZL2BE2TNyDudWS7xTwwgVmCMbAwaX0jHTUFuqn4Q5+KZZ4qxT
tbItgmTeaG324eWgbnDliwk91TbVm8sIQzSv5iAYt5QS15Aniu6oQSRzNe80Uzq/5ZECYThqzjOi
D5/ZwAQGSQb6MEl8g3OYLb/9JYDh5Vw1/dnJImp/f1Rh7lJqu/erxjWn4t3MKZ9J8gsnikPvoIcb
6v8a5wVTAHY/4+Q3pR07ovSRx+xLnY8CZg+ZQs2wSdHTWCXy3D5oCxqhnctyl1OgteEfZd7KBTi3
Kv5aTuUd04eqTu2meXTlhDCSOuuhM7LhUNa8tWhYsSHHG9Zb0ng+gp28+Bp3QjwA1h0UikEtXZjX
ff/c9su71OT3hIFjz/WjBqQ27qxhfRXcGY7Kr5bIWSYzrNCvNSIup6LIDkM2pRfqwykL1IhCNkDy
4Ni4Z+ow0qxOd8qpCrIQSR2twWsm3WVLzeKnlYpmj0tXuzm5cdfr4JohPxx7dLBNPRT3bm6rl6Y2
MeQCFRqmqHMeSqrR7haVJ7dMMUYphox4HEYi+EI7GXS3szeJ+S1Qe0w+e80bHeeYf5kWRExG7Hon
RsoClrxi72LygpU5dkpWPWELtyBq0yJaBrY0vcZupfT+8FMQ6wHZccEkfCrXuafqNqBixdDKvSoh
iy1JdWwVV5LRePY895/SAuuUddM/pw/CWlcyolz1mpqOtdegS7bLlMfeLORJSBASxnLGh/zPqOVE
3Rk3UApao3YuE1qh8SMv8+6/D7If2LWCLNxWTrPc+hJ6WS3aKtrlljnczYwoSkZye++WGNK9VW9i
XzKj96qz3v77274tkeVoroh6zbcuppqcSzZnJKSzbL+yF3L9B9Qhq+IpaQ61Jbx7NfArJRevV5N3
InUgDn1TyaMTdCdf5h/J+jCveb46Tbz0ooUYwqNq/q4WxVWB0UAAQD2mZe3tSnv9EtBQMffgUElx
SqErrb+Dzhl2a+6yUFp5o2NtkXFJw/fJHPuoKd9SKb2/ZqpN5FNy7dlnjxBLrpWNKIhHjkLFdWnC
OGgpFVG+w0o6W5NtB/8rZDEahJOsycyxXURhY5dnBtolKcnoQUccTgN1EueprXj2jX1T8G+iSCb2
E9gH6RjLQveuUGHBkCaoLJSvBQ+Yg3GBK8ydIOBR07tu5zYPklMBq45/QbnL+gmOrG+qY2D7LOgd
A3+EZ24NbWy2c5eLUKnu5tEMcW08ohNFzb1w0FeOD4oIpAbsRzZcEzNFmUI1GfgwhnwMue3pRxrV
7m3Xye1/ScjFTIwnD4Je798nlz0DHaJUurXmv4r08dV17BOGd4CYUnYXGAWH1s6+5afUx+5QP/z7
iXeWk/WXeni5U/nMcCR2hB/LB7jtrkzIduAMl6PKuzsk4/qwEIbkj8Tih1baIyAfPfRHrvONM+q0
9xbzFXBKs6P7peW8L/0P8KRXY+vNVndzp6HDc+PpTyLB/9T6yMIEL4FNyJPrGNlzaXsvj8MhT8rk
y+4CKDpOea7pohWK239O4CQcPK06W3VDEsRJ5hip9JYTS7v+/y8JbVr9BGW1WniBsPpY+DrL/OwR
KdzRW4WXnDCeMuaUu6eBr0mz0bSM9NUWmbrOWCTw6C9wXFqs1vmgDbFL/gqCfUZZt+VuyNtMN5Az
W5/WwHutmtdKlW8iBwNneUtBHIvrFbrBxoJVfOsoLigCE7Ppg67mZ0Z2yQtrP43dya7RwJrEt66B
bixX8YQRTB6mfnxu6pGFS4XCbWpcm2xp42PibVmzVrIb9qFE12h6MblMZUe/dttdkjU/ljk+1biL
YiPxdg51ibu5Sp6ZTs2JcHKDxMWa4ytd2vti+O8aT9xBOSz46S/CH+5X5K3ZR5GtpbcjItqv78xS
vhhi/kUyt3xJ7W44L0315GtMhb6cEXi93EQxjXTLu2R4HSBwebfJ0GiQTQinPnyzTqAnqLddDPAC
o1rVNPAfWX117r1hJ0RE1GjwCE1Q5CtSQG2Sf9ZsIFVrwrisHNY1qfG7mp3uwpca6xaLiDolheh3
AUG8JKAuxuEewus1gy0fWfbdwtZ8aHR37/RUA3CPJP46OTuiLTd4C/j2CsPg/k12qf01AITbYtng
PqP8G16z02wxaSQ5fIcBukDpIqzCzQeSYxJrMfPvqVz8ezZZLwXdir3rN2ELZwxpwTP5ocSPh9P2
xIXmj6Ak7VyX1gzEpy8jQSj32INwjtLKG7YJ5I7t3CiN5DjrAE2mZFrnjFyBk12wutdHu7Zuo8oH
imOQzXhKXIoXuNJMpU0DSsl+gLBMhZR86R2C04U+LrhgzH+WL8cwlS3MG2e243ymT3HCiLLJkS/E
NJ9Ws3kRJmrv7JSQlMw00tw6+W5NblyDZuz1weFOZqOgptpCSqik4gfKEBrBfB7djGeyPM9W+RYw
jSK+Tfs1Cb4flqoVUxo7F+ldx/7mmf0X4v2JrMtDQ9lyxzZQBgNLQwPkwAblkWA3DPul8bZj635x
5P+GS7ueCgWtSsyxiY33eRlZX7biLAzBL6u4JXL46A3bjmbP+Yd/G/Ncaf/hzUYz+LqddX5d4mVx
5c+s2EZwk910k6tFjd8sl8GvDhm1OHf6GhwqbH5PWbJNy0aQZVy+8OzaIVl1b2+4LVsN+uAXLUWD
FuPVmQMq4Nc2vQfWGpbOQsSqw1pSFZIO+FHvD3gQu5OzVO8EADF9+pP3BpCa75XS2w8xF7wczVIH
gy3wZRQjr7TKo/qAnoniyJiXkiAd45mhE5pkT3esjrhqocIot+7A3MoAcddsQ7x3lV8VV3dUzzS+
NXHfgtioNCi2Y84DRvXel12xOalgK29SUPQ0ODTMz8V33qdfvvshshLsZ2pNB3OBc6NPBFs1176K
lX9vUoF45pF6uJeuqdb229H+pz32pTDp/zUMpSgHSIvYGTgYzHuZw820ffs2lQkYztl/50nywyrL
X+laTmi/QjpzRLXtuZ3QCuFPJ4Aa3xOTxyg6DP7JYm8Wy/r2JjxnWi7avR1kT7axfope/uVD4jcY
IjywPKOaL3Cst1Yr7gHPNV5E7t58jrbS6cqVDbdzTQsfjzt3eYzDE8xQuBUwcfm++Njts+wlSazx
qcwX8ELaWcNTY5awoZwut2OoibhUIdT1HuE1y57qXQXjaiLwYnb63sjGF1bDvw05fBa64neCBmUH
/LAYKnETVigN9fqU6LDXiNqwWyBHOI4rV6M5118GR+F1fWzy6YzaP6ojf2mP1PXDwkUtlBpM6pyz
i9nTt1tSwR1n+QzW0AcUmloH6MNP2Wocphn4NiHQ49RRM4u7h6OBgtwNoh70vA5yB/5pzvSFJKQa
H05gqj42uaC43CjiiviXLUZ1/7QrBCbgVWBavNmIbcvZOQx2ISP6nxW7Bbw5619uTi+dxuNOjdof
5sloAYFiUfZ4goTAAqTpCVpnFxAQ/ZH6nh+MmuOetPx0FBUNh4304nZ017NjjG4oU9/F693mZ1ry
Fjw8hkbxebvuncbpNvS6r09NFmXacivpkjunvXNrAarBfkjNA3Roep7JEAwaBUEWjYzbivFmt44J
nIpUfft5ji8iA5Iw4uU0H15McxwNVhXzIc86DdmeiL4+6nf5XpXLP4TWmX/EGGwGfBKs39tYODZq
swXmsmPktYCdbhVrPNvoxgOLKgtqL/wnmT9oO73LicZxmfLAMqMb1n7gKr/RrUEAyEQ4NBcX8Km+
RuZjvZcAv15ZJ5AWK2LUnu6JDeh5hb2gCWYo9kXnpIb2CCphCXkyeibZ07BonA8TuapGkEptigPG
+hdWMskeUqU4S9Y1XYtwm2E/sJGlEN+0iz0LKkl9QZf52KlLi4U0LacPsWYUt+cT6FK9j2j3djdt
4LMnE96hIwsS6QM2X1qPQI6t26J1dnnG243DR3K95pvlWt6vnK3JbpqyBkNjNCEDRmlDe2r/UNOr
+Qenrbmjh+KDiel5LVG9HnUzWvbe2y1yyMSZ0hneLhsVlltsRkvLVAtuoV4TurU1ljhzmqRb4Y/V
Tjv1i9HF4KZfC1ocwszhitEyOwLeeflaYSoZY/O2eiSuOyQVpNi4LJnpLB3QcDFAGNWSPtaq/p9m
5Rpw2yBeOiPW0/FOgeuRm1/Y29l9+TLpcYpqS1NRJ7LTWHTVLiMCssF7N5/TBD70ShvCvpVduxGO
A6ZTekfgY18FbFOZ/Y+9M1mOG0m39KuU5bpRjckxLHIT80QyOImiNjCKlDA6Boc7pqfvL7Luom7d
smrrfS9KllYyiaGIgPs/nPMdXV3hFZyUX83bPPDyfUDi3E40A6kDEeHks0+6g2bjuY5xHp3sRp7d
YAlPvDcxwGvjrVHw5XshzdWTpTgJ6cLgy/BrhvO5UcgnpsycK81eoqz0FqXCzwDpwGPjjSy2vb3w
oksLcbblzGJEeDMx19Yprs1W+NNXkfFN7KwX6NlPs4v3OZfpj8omwq4vXwt7eJHtfMtwuK2Gqy2u
xuAGv++PcZW9h4SguBVg2valt3FTOP4z7dzJqulfIOdoa34jzwRvtg26yuMFJG99bV4Wz7G47Pkm
cCl82V1yCYQLNxtdXdsD1s2nPNvloTwt8Q0+zyNySJXrkAkPZcwEWXpwnRr5UdEzBvG7o2jBSBui
WrcdC0y7mrpD1DjbRndmMxRWfViC+mVivjhl/O2FxK0OS3zryeWJsLV1X7bPfjg/VhGz7mQYN24x
PwlXvbWBuqBLg9s1RMwXBUO5bF5bxNgdEVT7DQDqMhM/QYuMlKXY+hmZuhCZOxhZOH/uSJSQNWyR
dPTRRrGZWvl+98OE3XNYGKpcF3UIk8fYGb/ssCZYPFsXkdiHTJ5WvVXWW4E3zZ2iR8KSEAQB+PPk
RgBeYSmwDTPLpZyL8MUopwYT2pq1qMYHitcnMG0/fJ9NFt+DfRuG56WfWaU13iqc/KcpK4DJGESO
Nc1yLudDFxBaMrnOzkzxFkXum6z3HS3NobfZT8jlaBi/IiUTN90fzCsE+CDM7DQ/hjZ9kBqAn6pI
MetB4YQQcW52EBfXXX4Fm8lwJ7WwSSfEtWDEKO6Cpf6MwNBULuMcj7mmX4EGtBAx1+23SUOg8Rck
yGZdJZMPuIMCqCe/AX+7t3ZpmfOMoJAas6pgs1aXD67xbzOqxwFRxWqcyJllR7WCL0o7ux98i+G9
/cEGBhoUPmjvWY6ocfOMce1UxTvkpdXGl8mdO83uvd30x7SEzB5V1k6p8WPy8fSGiPxUz1a1qKaa
ChVT19xh09VVdSTw7NJp5tLpuHD7ZRyyc3Ff88eH0Kd0GNGYMhNJEX5diD/ZEAAf8c7wHUQI9A0D
8+n2vyQDlWP/JcCwUOC5N2Vfn78iJ+B6nsSPaXB+hQ5IU2Xadxpo7mkEkz6V7W6ckUl0BZ88wtU1
GnVgaiJFc5u028gnE67KEFSwY2YSHGuIrT3tAUw2AyDN6U7plEaHZkyfTCmplxJWU66Bcl36vyYA
oQA5vKNB5NQDltpPXfmOOJqzef4a0uqn8TOE2n0GhbYAJHU1mnJl7qxjKpdrUpdq3ZXipUuaTZrg
H0SBBYYq5kHuUIsHJKLytRpRKKzDrHgviEfdDQGRoq3w9lpzmlZV+4rKkIGeZAjbT3RgQDE/zAQ3
rGqhl7L4hDczILZnr4fgz8OkgYiKco/TcCyCeK0zZ7MM0AKDlJhSw2ZyJTQ77LzZNF2lj+OCFTpr
lzNxdlQ61i8fydC60c5prMfkkFooHpu0eVOD6PaOTWuS7loTttsEPjI1SXB2G2ntfBu3Qkyy25pn
3aLKWQcEXm2o/b41BJuu9IhbyhQ0zwHcgiADbgfIxGVetJePhDnIsyeDU9QBfoMacBi7IEA6YrHR
vQkyGQrv0GGUuNAR0eJLJ9DyBJj3t/FkcWBGcfRUqsHCMYFqZAbHlBk3QTgw9Jv46E+SFZVoSLRB
+DUl38abtaJxkRfM2fQAZvsG4PEf7TA/2cnt8ClR/cU0Onn8gNUNCRgdKmQc+pyO7yBjEkTPElNP
LRGDTaToEKDI2BXowpef5Y96rt9LL/zKIjZ+8WvdsCqJyDLAw8BtvzTkWfDc44NMz5Hl/yBWmCbZ
o/bTzOa6Sv0MJonc1813bcfXPMmzr95dfks5PMkHlCMNlTcJF5o3tR0bsBZJd4d8+6sVcl3QMNwm
QFLZzaZuEDc6UjwylOJjmWNYeIg9hTPeDR66KLqfOEUfzkG70QKqDSNxBNlQMxr8RBZAjlwOyHP4
+tAczesSACXKdTZmcmKdPQCIwp847zqblwO6ZeMnIaslw6leMnyBO+jvOipFkkkZhmf1prBFAACC
UNvUZevPkEGtxuqpcerhgPSYcKGo58tHfNdY2fvAQZzdIWGqAj6i6KaWWQBEjctvJpCvxYAQ13cG
bhArFsC0hnAd+uRFm7lbZwNAcNdFhuimrJQs0roKNmNrRGlEZaQAnXLzHQa93LjtO/cTzIcGGbqr
FCWqY+7ABAaokJCn45Sii7MAfNhNyrpcqPWyWJpvMrgdc0mrSW/sCDGTU4oVrgLM1eQYrhLhXm13
+CYH8R5qkmlEIuC+Fc4KDXm57du7oOvu8tD56ftwe8OW8QUr02tA/OhZyfTVW36kPNxjSbTNTKLr
YfaYfAye9VpD2+P1rLvUHrmS1R6cy7hJSl6/Cd1fOKwV9HlzXELzq8GFtZ+5egLKoZWcKSfJ+yrL
6M4e4nYTdZs+V/UpeUkl+gB6KthcM7GpOIkR6Ea/yZ949CpJMG21HHPtci57HpHWwUdgq/4RMdLO
gmXU3054iUWDTCJUXl5R7tykuPq6r1GVOXI7DudeqycBU+TQQuenH+VQzFDph5ZNADrgpdIq4Sm+
WL2ibaIC6kL9rG5hBjpkApPndYIYX1FlwPtS2V2rwE7Pzm2NKelFIcBditEeTpNGhTeWo94olPkb
j6FkY4cfwRwHD46ELKdpPEEZ8YGJd1lzHJEkjtc2/uV48Eqqwb8Pff1Y/Rwt56vTMSYpzswgsj5R
Dd5PniB9qEUbYnn6y47miuqqeglzv9ujNT+nOd+KXADvZZbvAyEPAagr6k7HJKSu+cDQmQMtjfg+
a1SZrpvx8rjm1mVuWAR7hJ00jKAAk/g/7ISaIBHpu02XnFrTdOjsayPdoyHN5HGA62lKvmlFxQK2
aOmIFGZv3DzI9VWXooq3h41Dp1u0UpA/6nxqcjtWDEWQBJpNHiG1mccbr6omR8gHjOrcloL4W92R
58HWUDOycLC2Hf3tMdwLDvtVWlGYmCT+5qbitwGUvmvG+0y13/oUvxJEx4Od8kAkISVWiBUPjl66
aZfmNe6IhyG8fMveIkFpEX4PfXjgHaQgTenfF8s11B7PQDzZ97E7ku0KHKT3K7Pjn7ydb2DbYoHU
OUX62HB2npvQvVY5t6RJgPSzUUm3Q44YLiEVF9cteSWhi7wu/FCjjNlIRwd7oedbdIX+O8AN1hrs
I3NMRmqwfKgKZJ4cko3r3J7giC+lOxMn+FLM6BFzB+RQlRJ+JwDhU7a2QJQIvKXavBNzDcnQxcXh
Ovq5z5iK+gUvgeYBWSX1HVyGZTH+ll0S7R2ybt5WbM2VwD7lyecu9yb26RbDVMY4Rab5kbiy+BCQ
RYVUuexdHut4KA4pURXYkX6kXaKPndvwcbS8K6tCsxAaOtKR0RogeH71Mxsog5zIJc+m09T01xi7
y6aUuBYyPOlLoZdjCZo2mF08emk6bq2gTNZuSPTtOMz3S0mNatEMTl9micl3SmuqNpA2SMhBQi18
dog1DZbZjMx3KpcdfvEMqBO3Ep82wKuMoVv5mNifqmBQk/ROvjVl8T0yAelOszceOlbfgDqLGV8Q
TpKGIdPOayrnOYChMFVdda8ou1q0u8e2SpAu1PQbLYJkoKAuHF9n5ouhS+x1qPIxfxDcXKU7ILXd
0WmS37cEzWePYs5anqte2s/yje3NdGWcW2zJmuHwKZadcGv/GbD6TauRZL9CjAhN/kK8OCYwDXQ3
VtbDSOrTkegDLq6xgbCtwVAaN293FGbMyPqtgwTgxWAEeUij6eo4qU1+ZmlOpSh/uQ0hAH2GsqAX
8ATjkjU+WidciwBEnm4iDMdTB6IyH8Za3RiKKcTTTH4AK3DxaZHdCmHMDUhamEZ1LouJDwnj/LqL
kvAhioEldLAhkqzPrsJwPxgsLnuTs/9mSMxcPzTdIU7nL6voy1NYWOu+Dv3ntgpW2ExArCPOVlkD
PNNFpeIZYgJ70R6TaFh2Uwz8gZVUCZS3WC2p7xySnK3cYMCYjj3dcBbM9m5W5pIQ3c5qEBM68tDp
7Kuo2o49uX8NIxNvii0UN+QmlDaXEct2cPpTRLq8zL3PyZ4P0mAQajLX3ZPvTC2Vxu6ztOxsmywY
rxHxMItlZnZoCEtd2b7Sj+E8obLsOgHHgoIWxRz7+2jcLohmV9zRhHP3T7iEKUZSPVwEg43VZJVI
Kz2EBkRFW5tRdZuIrvSau5IIv+jBaJCCKqd+dbDh4jyzt9E8f2Qm5opG1tpVSKhmqHGQs3ZV1Twb
TT2sFvHZWxTTUmIHHTwAVOM3JooH0JE3hzWUjFZO9ca25va2xEn39tFi9nHq8ujAwgZr6Xg7DBzJ
gIy7w6kbuZtzl3hK9wWsio/ZGY0ISWvTZRznaj1M9J0sZlYZvDBii2mTfWjpVpgPz8APaYobOzov
Y08MtH8jfmPasJaUc60CCFGFj8QJ0ke5ODpj54GGksCDZWbFgFmk67i4WmLdVlI775xU9S7zW1Dc
xFapcIJ+NT/1niPOjZsdUjHdtkzRVdFD7t3eeU2GN9dCW5y4I+YTqQ7Z+OVwn+oDDFk6MgxejXcm
B8g7SZrwjUEQEEuXEU2EYpDxFfoJGXwObU3NjyebIR3yLtYerwicswNGd1yBBbXqknvHeLAZbsrh
1GhLbjlogr5lXhv1zwB9Px3UAysTn/2EnFAzMtHEtsYgntYtYZaTlA1ql11ZFzcX3gBYEpEu6SSs
yi3Ueggzih3z+Ytt4W6WkCi5LAp2y6xM2DPdMY0pCa1yXpieT9u+JwZymMpdYEawJL3cWiwBqa26
dTS3wykvZ5ij6FDmoH7rx7Q6+Mr9bpesnx3m0h3aSdwm8lxaUG57UQ0biBNo9RMyJUJmGzzh/cpz
8ZSVSfjh1cnWyot+75Kex9zctoE1juooNfdqOLFRzix/eJrq6qr1U7f4xedIplPvcq+3no2IGKdw
nQ43gEq3yqx2R4o7MdGRo/fsu5wT9RHdAYZWTRQfJjhd7tnAqZWt/fnsY93fj53FomuSKcQU5pJ2
N/p3mcmttfENszIxfviMn4F0ZCOm+JB8BprSlaPAhndSvCZxP78wIzTH2unx+c9oVD38qgxwSQC2
XPoeunRSdwPRny0StNAY+/ljnBFg08zoStLF2sbN4H+jO3x2MiiJTmA/xQbFZ8sigBJG3BlM6/RZ
fGNyPnHcE1W5dStneiqj9DP+K0g0uh98lm1urOqtIdNl1wmbnQQP6r61UId5OHKOOYOc4vZ2DSSQ
raKRIFACB9DbtTNumgHufllkeFtp1IDrW0xmporhJnp7BzHxsyoALyDd03Ztv0YDAnp12x5DCrnX
wtzXdSQB9iT11gqbHxzx6o4h701pfUjHzmObqxi/GZb8l1DI/nnKaOiWIax2tGM3XYJgBLkE8x6h
QbOpwCbCoL6xje2ieh7CHHKo5Tx5lajYpZesmlqnPmvAZwfahiDyphcq2Ico+SVgShzrvicyWZET
w61J5Pztny1m785Dw3h0MvqHeF4eJKSVTV1DlBiXtGVRCnAXrsjz6GFJhqxvxGBvGxMO5xnR9bYI
C9ZFEVGwok8fBo3OSEagkgm1s05tkjGFH/XL5JldMPUAfnOIeaA9k25xVxZioHWc5YQ9peKlbJtL
mJfhlXEFc3DsvllTgXyIYXL0/PNBqiO26LxpK+GirEN295eiGn6BR5x4TE42AOdT62XUVxlRYCPx
MQk4u5VVpRernHAsZfR7qaVy7G/W66DH7o52r95ksSaFZ2hfxsJPTmwUNy6bp5OLM9i78UoKoLCM
ZNmR9wtj+gJYpEUiW8gYsc0gf4oKm1kTIbrvwmRntY6L6gLSJcOgiPFr8WjsKTxOCTxPFEaKKiFI
1pSVm8qY5dw3750bjx+WApZ88ywDnDjFHa2OHghaUUWcb6bahh+JvOl+Yag7EVKtJ987+u24Knnk
Tpj1rjxx1Z4Ek9ckmsyD3VPrtePYrzJt1K6eGWKBt6el7dSj0cQeDBk2kMGB1ec7PjplYVG829ly
ISUzaezkAk7JungCk+Ycy695Ev7VeOgFo5TSbKBmYJRUYNOBGliyWrRs8UJOIm7Fsd0Q6/WFJpC7
W6QaeWqHP2z+1TGMzRTJnn6DpiYJuRXQXx5pn33GLP4egsm+SCY6TJZ9sLSmty4eo5Uo+x/whWmA
7JDxJeuvv/5Wrabt3NvsR9ukp2kPPnw9/GAOXG7KmxzSNsLGA8RjbTqfPLzuC//i9F050VNO6zx3
GDgEGzTIy2TBkAeTD1bPgAUqz9Bw05EX0mBu7qOC3VDEjEQWtxyAHBM9si+MYhUrDjezWA7SGynV
DOSqzMcOBf6WM2fV6+KYO1m1c/rvXMr50WUh8dBRgEjXf0uaLaJDF1Xl3D0E7fjhCYZSHbOcJNH8
edQB8JmRvSe1Qo+sIdai2v2J3+1YmMaGstjHe+NG57avp7eslhyCvXnhB7f3feDJfUy+1nmc39no
T6exup1psKZL+JjP1o0ShSccZLjxjwWnAfd0BWaIlDREeB3+OossXzi6u8zetFntbMscLGcm1b2t
4CHY9k/0eZjyVfCDXDkIPw5XBqpLs0/Vl0BdHCCTak2svrXhBKggOAeI/lajq6qtfOxII3sh7eVl
aSFEsClWZzhhp7YUwWmx0m+W6cpzxn8BTe5xBZtCvqrQOwe+ZscVOudeWfHTmEgeEZghrBvNJQwV
JIOWPB/fcs+gd/rnmkNe+zH0z4yGlmVVGWTDpSup2SSz/lROHq4FNrds9T5kTGEW+TDJ+x4nnw1E
oghvx4we8TIX3X00uJSjiBs3IijuPOlPd4PJfhXEuxBP0CUUjt3PUfMCELvKuzmrKUGIXORRFZyE
xEVu2pt1N5CEZ1DcVXekLmGdKiI8616VHn3U0OyF0zu07NalYbrZOriFK9E794XEeSxk5q+HREj4
rwXP6chrLT3/cbYnefXKbI+wmaIwHL60UwDM7bv6GbaR2LNxsA7LCFRvGvCASyajIFsrkLaoc0aE
wUORJ8dIliEJvKikclS8x4YMapA92U8/UglGLf07XpCUmj5IjonloEmMi0sQf1kkvpBK6es705n/
+gX3wlpMkzyJwQ3PilHuwe3cC8erd9LAUSMeLGhVSgDSsrq3nG23NcKEwP5FDJkxdyrfupiSP/mJ
EKdw9ZelyK9lTIlv+IfWkVcj8GJS3yK6CufGPpdei7RR0YSFCdD/kOnQC+7uemCS2VYoaaI59hgZ
kh+0RG25dz5zx+93dmfs7+Rto1yvSg4nsCE49ftDqfSNWZvt4fZDC+rrZINviPVY14ZHToRvmMHe
WUTNDPhrMmeiCcHubNazcYG9Lot+dCcKzcJh+4z+sV3Psv4ZIVE3ZqwfOhEWW7eOu63bwr5jW44X
oD04sJOqnEyGtJyx6E/Oc503Nqely3TaAWMYM33j/Q8ZE5X80FTTDNoL/XFE7WZZtiYkMdJrO7hJ
PZn9OUuDrKjQJ9VmhIJZFRniBXIg3DnRvhgMot2+3Xv1zAMuN3m5RZBobYZhwoR1M0OTILevfhpk
hYfSLZA4pAvHqQ2IZzX2LAPHjHNJO+RrOXOGCrwb5+PAUvBkZ/cL1r7d5HrDKoRrthOOWPua4G6r
agFIeYn9j1/S2nd2ic7wzHAsrGUJQsKu2UFZ0Y0WFGF5UsuXdpPphaCXY8xHdN/X+OAp7YquIpOg
5Tkowa9tgsbMO96Oee22TzN0mUsKxu3Rz+UEFfMWn6Mm1AgLdqH0xvuJ259Ly5STA4783TcrFdiC
FP49O3fms23c54YDZY0DJ1kPaf7V4FQhBSuxjgvGwjVDJvsOyAYuRqNevdB9G43vYIuFeCNwmM+d
s5y95CYv68mOM3x7GYsPwz2zQqL4Ktntwl6DijZtef3r//vrv5jNnvJ6qC+z7sHqFHG6k0t748h0
FZxGPF0FKAyUddvJA9zEanB8dAIRrhOtZvo52Fj4LLGPtc15hkkkvE6fda7Pic0iJ9Wpw+iVLQb9
zjxV5nFh2eQacjrhlmKQqNPqAUd8+VD6ydvotMwv9dBfQC1dm3oeiNFyCbpYJuY6UInZ3Levmee8
ZnxdHocqfVW1mPChpgwgD0M+tPc82Pp96sP7ufyh8yS9xMN0pRNF6dpU23SYa4R084gtUYiLW2T2
pTLJK3Hr4okixn/ikBjWNW53Rpa3vZMEcETMM2p1qT4jU2N0k/lHQ/D8LTY+Z43suMxJVPbW21+i
k9ldkmL+CEXLmSwxGTvDtyqO3hIPcSbvxBM59TDTyX66qMFqthSP330zFmALCgKUjDvDuw6mq8pF
/NC0xUKKrH9kaO6f//plMnpY+7S55z7oiT3tsQ4uG1pq0FMpvY6YGrOJvLnamQiiA8hpdiJ0pg+Q
G/SxxSa+qZT3HNmheA3FcMHGj6MrsBA4CfxvAFN2sInR8ofMDADg7dp5W+GfPeS2/s6ajYauLIFH
teuiBMPdgVTKejxyNAd19t0Ug3UO9CEudbBtmTRimybB7BZaUrwgbUbfyLVQewAbuSALt7+4Xume
Edv9CKQfISWt7oYiQOCp76SDZq4NWFgFpxK610dDJkU1rZfOQ5y/pKRL+PYXmJmfQiGXtsBw74lt
ri79URZkgjoRuFZ9G3mxdZUcR9TIJIZmD2jKkt3IZBvAtQ+BwK0Jmyf+2O1QfjRL0oJAV+/02vm1
13ST0HZ+RuXon8Uwc83p8QQwlVBqwx07TIavkTl6Jqi+FTGD5sKPxx+Vbt6ZGq/EJJ1TmMjwMEzB
U1b581fGmG2xjD7g4U2IStMZVtvOQw8Uo8c1zg+mueG1yNt7TKn4ERrfPPA5kI/uVvVGRBMNsIqm
jRM309pHNrCdnGbPRNH5Sb/EjJO78UGRU3HRLggogndYYw6+uEuDfXI/mUW9ywjTXMxYmROBLWRW
qp9LOi93oLlfKCepEtBdPiUeaSV5n/YbBqwKUFPWPlg9IMhwjuo718JE1eUlAcfIMDej0+/bCDqh
SKcj4lw6lAGJrq6nYO1BqtlwvZDJN/YRWkfEjIGyTtiN3O3UJ5c5XZZDOQB5x5UD/KQI28NsRfkF
PtJDJJudpuD5MmX4UwvABMhABbkpqDoHxnHb4AuNHpG/uVjL3rOuqOOeZTl5W5oobHVjfuqYJCAQ
w5tmSuZmSUfTXHR6Oamq/XB9QKjoDXHtOmfT1NWzVTyrROf3vdPDPHPKeUu+9m0uq14qrmg5ARHJ
vds//3Ncyh63FCkTjeBplEznVxHZkEp/jHH3NsMvCTDmNMNv3wdD2c8N0zbYGyzfYlaV0n+6ndjs
PnGNwYUif3mko6UTjo4AtGYdPMbWaJ/tEflUPLCPz5vYvXp6E8Iafezb+DTXTEcH7qJ3J57XANHS
y5x4LSUf4s02LJpzgwtjtfTZC29w8MDdMGE36okg0znxFqiYuAIIA487+TJJ3pO6yC+RhgSr45KN
xyIP0bhglgq2gogrGBLaeV5KRo3zgsTbifUbttRjx8A7HWv9j0JNzrK8iP4aVVD78khMKD/bx0bV
/maOxPiSZ3w0iu/sNq5hJLISpBhoguQ8E1y4JnA43chimnYZyuYdg0piAyQ501U8uluCDljl1HW+
d/R9X1oQYBdpuBHJ9Etl9lmOJ9cV/ZozG0V1wHdKB6cJK/+G3iZAAmm3p44xYdHxRx3b86kMF7Nx
gi7CEYL4SGWYCfIOeoo33tcqprdJcbiWQbxyFZKZpU+XiwLFJ590gbairbGF1gki5QE1/KQwUbox
ccY1DRiTvjTnWMvokzkSp1IRh6Dx6PFhfC/RbvteCOQiz8IT0+PXso+6ZxRhFA5zovfSjDToQ3Bq
CHEh8+RhnjyUYYX1CAA226fYkqm16ulEXXDIktnZtwVGHqoKZtPzlJwXqzq7MUSEDjnZWidBfXDG
uDh1hS33aHAgTCjrOIR42+ra7ERdpkfhpa9ErMMLZHy+aVHrLZTiF/KVFmA3tGy58NO9080cGvT7
bdBdKiVPFql7u9liGx3E5smO8u28ePElb0KSWcnI4wFSR7dYpqPfW8iHlrTe6cR0q0K05UWlgJ7q
8goeTz7GQ3ejzJXhzlTjhxjMLQBsjpjN8NAp0sy3OV+JF0eQyOl3yOS7nHjFqE3DFf5RXGS5nlae
Lp0DGulbtF56m8K3/RrnCqU4G+CtFL1i39yBrkjRtRCzAiKlUvZHO9yl8pbq/E1nKK96z35UePlX
dmjGHRxRobb4naLTLH/5El19RJolhLqxZyE1/pioDUpErXZJidf0bzSq7dErW2s9RGbfDsAye+xi
NWQ12ap51bETAGMyhpuxNPMxEPFBtk51tMPvDFq4QkeS1RDLspySR9vNP0t0LX2rGuYsWfEseecA
cRT3JXq+tg/voOBch5ui0Ru0e7QBfLSu4zHUvuW4Zm5ymrrk3khmnURJwmNFu5Ybii6ba/ROZPDK
q/7TFIjgo3PB2q6hp2TvmnUsN+VYqgsQZoLpKrIgGtjH11i1DoQFkoJoLg8JwfcbH8mLwMl+bBH7
oZzHS2D5AAmHREVbMjeTXZ0pjhEbP3xsYztQIcpYwDM55v+w1kg1Fay2BU/gypIQHlAqvLc6WbOm
jraFk1jrVJTztSeONorD9OpOst1kbH2Zf+c7t5vHlySFRllH7qc3w8nAmg9tMyh3jRAZ1ifCY8J+
BpVZ9uJ7U4/1aen834jUnB1QVnSFkW1/jzFGbYKK1BMiT86DDoonxlvPYYWzfc6aZoM9VR9ypzok
dmJfl15/BJZO9oFW4oizZ96FE4NGspVe7P6Zp53k9Q4dKvjp9ZQlw/fZOOjqUgcDrDeY7ViI/M23
yZ1KluPY599hkB96x4I313Z7rGko7KJs2VQ38WCJDg/feNaxWXf4vNaeTJ+KfqayYMsY6G2Agb+I
rQ5pBYIcMK/pRqPvB1LVlJQuLHzQA44SODx4PAbOSsUWYTrsLwrLebajJD/HMf/GAC2RqTq0BHZ1
9mcInJkXY6zJwcbpiRqwLe+9Ub6OSKAUJ+uqIeq+F6lHzlS5tW/Pi8W6QXjFj8GurZUvcqwe6rNz
3Whr50wEuy7bmQLpEHnoXIQArDZMM2s4qbx6QCOvWICR+S35AcAV9Ujc6Ksnkm92lkwovIiDGsia
BOa+Zf5j7VB9tLvIEbsKBi8yRQUsvVAQhP3nhuS1PSzA8DTdfvFV0TJPw6HdcdoRnzR3+8Co36Sq
6nOkuLzL3r3MQfKRdQU27sV0e0Q3b6UDNiytEggnfX03Wuwk3SyxtkYyV4rd+V6ZQO24lp7nWuN6
bPiuj9l8qhQdPj6Iy9TLb1abk7U9p/u0YrEFsYVZT2a99mGiGdnhYYF6BHcxt/01Bv72SjgIj2KV
7NKJmEFZueFWRWX4kNqCxEZ8agS2hjTyrY7YzfwsTKSvumdAoPkLSwfxxgpD1JZYMmhq1SVWHWE4
SYTadOnkKTI+kaZtdgFC9hy2Hpr3YnjGVPpZ8/zYk6fu+F7lqkM3baMkuXmnR7YpTAYxjCmwbkis
/fulAyb+139N+fn/R5LUdMGAztpff/7x8SXzGl+jVvmn/uNvv/76rePXn394geMQEvK//wpVSX81
mw/98V+/ff8h+ZNvv3r9t9WvOv2o/s2f+0ceSWz/3Q78OPDd2Pc9T8T+H38b+XN//hGJv0du7KI2
CHDMROE/5ZGEf3c9OwQEF4rYvUUr/PG3nojl7M8/XOfvwrcdNwrtMIpE6Lv/L3kkjkvaSFPNaVPf
/oGhH8REmrhB7OGSxKMd3NJKPj/QNKT9n384/4vcpBTzShDt3bp4R7J/F/r2yxSIQ1y0PyyGowZT
1JrnyopZtk/Nc9PZ+396y67/+GF/q428NjkpIn/+Iez/+Rp8x3H9MIxuuYP+7ff/6TUgV0i8GJTL
nh4L8q+If+OYvav9aNh2qq438ecwsvbrmdFPQRDsevT1Cfr9GX37UJA/X3cRijqxtVwk5HoZKV9S
VD1hhqxnshVhiZF3DDrbWXtO+DC31W/RtNlaLPNBex4aFj0fIq70TVscRMe4cwn4bZ/Uutqh43Fy
ivlF8Qu7bC8ZL4DjJ3ZhCOFTxQWCj/Cv7dYOV8+VtQQM8knzio58tNT4vvXzP79hDrE4//qh+aSG
R74tXFCL4e1D/ac3LGZJ7RczOYoi8V+W4ZxZsExK+2BrGHdN7dO+Aa4TYwqZl0WhFaXtNht5/a5A
8h0z0AMvf4AGgMcn//F/eXHE6/yPF4dsAH6VGzieK/7lxZVRFySga6I9+bkWdH6CgKltIzf7dMbo
RRDVyWm+MOXp+hP4K7m2UuvlP7+G+N+8BN4gEYVA/2Mv/peInZBvBkzQItp7jTiIcnybqhKJirLf
fFXSoaIIyu1kWyMTX//nn/xvPhnBKtnjywxKi+fmv38yipm0PRVRvPdCMvvsm1C3n94m1Pn0mx0k
g8hb/eefyCHxr293zGkQE1BErhAAqf/+E12o4N3/Iew8mhtX0ij7ixABn8CWniIpUZYqbTIklQTv
gUwAv34O3qymu+PNojvalkokkPmZe8/VnkTSF2PjQYilV7AKntDjfP/7D/ofH2poub4lQn63gMLl
//1BnjHzSS9vqQjy79L1NoWR/vY8faoGaeOU1wTOnms//PtPtf7H4RAiXeLcdPCce+Z//NhxcKtK
dAT4GYX4toTzkE/5HTKD19Dy3oc2gBuPQBrd5npM/cO//3DBMftfH65tBY7jcka6TvAfX2digbdq
RST2bgxw0ejZwdRkRgY25Wvna6ggTG0N6Nt5yDgE2+Nh6utk35pns3tNEuyyAAFAa7rPKVaITZyN
N2U1iHm6ipjm5X8P5RWdpMk+Oc1g2aIQdFmIbWLIh9sQ3IrVwXFGKrsGIEy8a0QTlWik/W6+w1rj
rQWjBVpCfZsNxjm1736JgjGsa2W7vifFER78WkwW6lRfVifpxOcEifshChmmweLHmJJZJIxCJsDi
2+yBHLUrSvqvKncmbJXoV6Zmvo7WyIi7s6FmzC17VAKESFVG4OhgGGNYFi9dyCaqkVz4Dq90PDCf
kBgLukWF6HvWewDSdk8+o1jlFVX7v39Pzv84c0IvJKXLpvr579dOl2wFWXMKTOkZJSRZtSl7zSTy
QDn5h8JWV3/w/6DE+HDN/FfZ4561+gFK9R2woCuwl3OF2c4u2CGOPsD1piLJOiK6+AcHw29D0gjr
O8QhTK4aqdltwBydgT2uJtu9R3EFckmU13//pf7nkx9yv7uhJUy0bP/x8GHAd+lU83A/N5CbyZxS
CgqA3w4PcDvv0cYlk+S4Z6GP1tjb/PtPX/7w/7cuCE2TwoMDKfD8/3ry4zrumFSEwd6tmhdREY0R
Ztem9l/aqvjwS/MS11H3/zk8OUfIWfuvH0tis2k71ErCd/7j5G4KyzGE3fHChcredkV3KRO14y9i
rs2m+GhDfeswH7KYTwE4plaznhDLHWxHbwlSvTcjbOEyTvdsCKaVM4AbZpxnlGi/lrE/6Yj0fFzN
foAiyJhWnRMswjRsxKxaEDeqcW/AxABoVZMq63v3RoCeL/JjfmLpgHQpX/rO3mQKsQOAR9zs6FRW
fTTEa5PgiaEh7dJk/0fWwp8CicqqnqqzrI0Xx/deIJfv0yH5LRTOafTSrA9a9eQh3CpSlmEoC29z
g+mm6Z78PvxOVL/vcvM7NQ4gd3aeUe6GgRNCEKWY0VGMYXzs3arbm06PKRdVA4SQPKzeZ/YaTBVK
bC2YrWtCggLfOy9VjwXd1mpJtXA19jJfM6QWtotcjEuDpeei1/nKfTvbsDQ9lzZEYqiu6VLlPDba
vy2VTIvmGflD/lFELnd4qGmWopsNO2OdmMV9Xo/mVjqfVcd/YJXNR1UbX1GmnlrNNNNTR4guEO3G
HwzxKJ5BnRJygpciacE1qPcUfntmMBMc/OJcaNRtIzFedHjFhw6JQ2Bkk5BiRcTrRroghjt1K1RD
pjAQmb6sfpsAfTcGu99CTlDk0NyObMX7Q6/4PlHufM8w7NkOMhJj+Ken8QkrhUvKFz8Ezcva6olD
ZQvyNng8Wnl/0TbIWZSav7Mqb0io9tCot1Yd3uPSBxKYjOcBGCaqMJsPI6FFTSabIJDgRY6cJ7a/
DJYwTcIRnJDJbgaK37XOjXd8HQdM1iYXNj8fFawJogXNnkm8dxyJT6tpyHGnJF0Haf+FJnXHwZys
cJ4pun4MyPpl7PrHAsTJJregGtTsOMuEP7DFjUQ58OK4NvPVKKQZ1tl3J9I3GGP4YdzqOvasERxz
1DyA/D/6HGVPMv0FfQH5g0zukZBXYwZzUzWaJSRDCLd21+zo3FXQhNcIeDyYOfYCASG9OclJIHCR
x0e8CpW3uFewTzJbY30fd/6NgzTZ9vzbzciun0km4juw/CRaZL2zNT33Jy7wpVse9wbrKoxkLLGq
oYNl5ads3Yn61QQBYbSPD6STJhLBSdoHwaGpQuRAY8SF1UevyxPDzokZMsLLRIhbpSEB4G4z13Iw
kXyRGYg9JSTiBWW4JzGu176D7ggMg9f0N5NoF+bxiJOijKhzgCydQlTaonXPbQMtjSLWu7VB05Fa
89dwUlYCVC1rJwntlV9nJyNlbJyjRyXsQOyS5UblBIfNR1qGLijDAVCQzxFkz7pxv7oYaVAv/1lS
qR0RHvu0hHJPsCjtiBf8uOyp+pbWxcytxzblbcoL3hyLQTGMifTQSB5gSk2YeInmlSd3zawBDvVU
+YOLDgGN6SqVDgMfgW8L9S//Xys5RAm6PCLKmJ5CfkXnGhY8+7VRvyUL6C1z+Pkktl3NgCFwRoUH
7vwal/qG/OEbjPm1yPmIMrO4qg4dR2TilqVFQ/D+IHvIOi3xivVE3BZmIRVjNbFwGHl+ibutpPw1
Ga40i9ct1v2hMo1bwcx9041Ju+WvATlwZdc1zdZytxaG4gBiDc2vXp98XkhfEsddWO8g+7FHzMYX
FgKeQE3BVJHz2DYOG07+roNHTqUXMHae6myHkoDoj1Tf1eTy7JrWugxps+CQ2rexbJr9TMytU003
Z+RVLCO2SQYxvGpAyqyjiOOt+ifbnKAnm0D1WvF9u7Xa6az6DdsB40jSC2KfCKUz/TrYVMgMV2GX
v7cgWdG9zShKpvJjwTeaXscszy3AQKvsngfmqSgSi4CPTdOZyaEMSNk2UvsFJuRjyUZf6uWU6vin
KOQDSYL028cFu9VhR2Gjjqisv+uQbkaPWGdspsT/PCRcTJozwH2qO/OATwnZyPSgEn9vL8GJtVIB
nvH0kTaJLKZoStiGOPce+vAWjpNhFWc3BHAbHm2mSgSKX6Hw1itJkUXxs4QGjNCPzPsyGY521j74
PlFBqUfiIKfpgLoly1CumrN4C+viUSE3A0D3YGrLutQ2sh+UEi2CNhjrUTX4W8QFz0bO6WDV6B6Q
ZcC29PAMEkxxKytr4bsXf7N8ZFxdfk5O/KdM8/aQkNplpywWDLtwoBRVn2XIA9T3iB472d0RdPDk
KAb/joVayhCXWahv3eBmj0YLBpxxMzPMsJGvjqUDVyazoShwZWq7+bSiGcdCWG7GicBgvEJByZvX
ucV1bJxF4s1dAqKZozTduRGDfJ9vc6cXBNGIDMfkfWfseOnxl4yZ+TFkHCH/XLE4CiCdNjNfYDPv
NeNz4jHhABL0wwlC8nUVYcCLjLVppJz5rnsuy/ghC/PslNv6mKmASmc50YUhvbWyeMT6yVn1A9k+
WcsRURva2s2GOmco1LXuc5hDfniSWX525/vKJM+gEe6BVSVuY9x3ZR225wl33f+tYBR/0Rq/xnoe
+WXcqr1TZv3sRgwxvEmfZqSNqeKjSBN+D895zqWJYGuBufszCHQgjQ+VYZ3weaDcmCOx88kJ5bKX
S0ITlqFK/pigAmWQ/kYO3NE65aQN6v6GbGvV+O4D4IFznPHnJYmS67DFhoHrhJwcvIVUM8UzgqUz
66/PiOHZlZ8odbJ2pLMkYVloGA0LE1ND1E1g+CvlJ68kl8Of7+t4b68NHRDFWTu3ju9sw6KuW+dR
cdBGVDwNkf3SJ767yRL2DqITR1FXJpteq9xSTkV75uTV0UDguZnd1lgVwfilWpYV2gpawAj6Dswj
luqWcbOfZbdaMbsyygYBILJ5y8JZWLC7g8YgV1WafdT3aZbqnVFNb56iZvxnuGbmXPcdZhAaw4jX
TCPwAoNOz7YPtOGdmqp8txojvUaivs/dG3pyedcXIAwSPEgu69REd84myOj95rG5z60mPrpwHfzk
ebZimw8iNg+unQI57Ke71A4ueZTCs2zZESRj/2AXIPNlFR/5pmc2FlScgog8x1LTnp1gf6ckA8Ep
6wfaJQ5zEtIJQIXekB+TAEq+FEnLKjaw94YfgsQdawLDNbx0N/8LPxxxdlnk+ywN934z3LJ2esLF
vEqd8V4xjYnC8sobBxu6H3ZtpvfaFDt091fM7Bbe7+jHCMh5mcRqx2Cl3vuZcRfX0zVzq9uikYVI
acB/NpxtBw8SaQf7QlexK8DqE0bexrXxDzhFS7klFPZy2wGa0D/2bnmNnamndM3WTu3dZiIkas/5
kckyJrxUUPixfqJexupwnahsRnKUdEY+lQ97IexxSZjAWtHa7UMPHKw3LCM3GT671E9HMXHF448G
SwuIyWsollJOcNsIvK116svut6Ob2lglrV2VSdgMsQMiwEnjbTONj0Ub4dKNz06bkr1YEuM75cGL
zifMrSmum5SY5S4a1x10XQJc31rW3JfKaIgYC/UlLmuxtfUFh+Wh63kaWQnJXUtAU6/gk4VTv6ka
92Ck3ptPY70eW+t12am5AdvllFiAEAs0SGbEloDRz4M2f7SPo86RRz9x71022x6SckxKIdI0IMJl
3p9icllAUT5KHZIrX8RfeV/Ei77mFAqYB/AS3LXVIjZHX91HxpXgQ/Y7ULl20JHucIW9mSSErUTE
pzQnu7mJ36BoLl7Hpcse3pw4UTiB0XtgK0DvwUaIWQzaOCNOTjKyylWOZxcJonmZwfr+DUZCvAo7
vliqOZZ2+qhrDDA4cHeEORwk+B/HG9wT1CMtIAA4DpALFLXX2R/PUyezXdQZLxMoDFpiRL4e/tqw
tv82xEysMlsSXBQJnK7EC/TNFr2Id2ZaRRID4A+7qY5EbzWU2M+Bi2irjOWjUMmLTk5CKsbZ3XPd
2ES4Bam11cOHjhyLTBKxa2twL4PDgAFKow4U7gismhLDxHoIjB+vKb4Noz3HhENSez0FwVIl9Zj9
Gy/+tKrl6QkxAcgaMQ1Mr9LX3i4su3WG12GlWRzR9aIa72W1IpItWQUOQSxOV6KSm/ujPaIt82qY
xfVAcWsnhBQ03AnpgJGnToqt0o7aoGx4UdH47FrBo9fYxtbrQ8KWB6wziGHtBntDuZRlGofTOjKP
SRg9itDC0gVdzUkHaqwzi/J3T7FH5W1jIMWqj17K35WttjYygiTroyqAf8lqtRP2xi4X2oDDGL6W
aASt+HVg2aiXljXELVt24qfNYIKyobs0prnLpYfnsMWnR5bfFN0P0MBYv0L8tNjJin429xZGU6jw
LIQPWm8BYMa7dkixKEjoEMgLI+RiX9IC2TP8/PNftIz48GgE1s4qxFM+GgGZX8FEXUcbFssYfari
X1WIsGG5RyyXwzY6qgQlDm09QIXkN0XRS1Jk/2hIiSvzayTOcMtBwoiiPVGL4Gc36PDtbvrL6p1i
Kh0I1k6WEYYLO1BDeSk554CG2mjeTc0XOezRIY+8DfqsDNhOIFK62fnrViRYkCvwLmBPZFN8ytHU
csxtzIm6vCyLv1Z4RGWXYUWMz2YKkAXdszOre9xyOAJFfWpQNy1m/bfRww0dFjxWdhZJ7Mlvi+FG
YvknLhcyxfTjjuCNCwgapKE8NW75l2XP3lHWCwqxnryb9j0VxhfM0X3hD8egQr6fMpokli3ZNJKG
08RPrbr4OZzlQ0Pp3rampINivV3z99qEAGDGdiCwu4F3trZoUShp20Na8bom9YPbFMth7x/mEcdb
c/ElbgUrprGvRXJ12RARWyb3uqQ/yqaDDyJh0y52uMnCPkSOILoofw2WBlT49CtJcw0zR0HZXsJy
8vyObpkcC8tgFxX2MIaZDfT2CM0NPgZyTbZ+LVZ1bRGLEvMUOiNQ6mGYLkSkQRCqML81refQYI7A
sOwj78utqO38QB3wCH+Ky30x0LMmaNqziF2fV4+k0Madt15Rsnxn3sQ1EfVkxkwkRAXloer0YwQf
SwYBD+jUHHPTe2gh+Ix+/5A2kOPD9D1thleLwMVVf6gxNfexMtddTDE4uOnNARwseHzcyjv1VZlB
rxA0hIO1Fq71SSqeh/Q8Zxo2Fd/Smw+Vw9VejOP3EFc/cdAy4XC5dodvdgdkx1q8TT0KAy/d97zE
685PgN7O5HtMvnvQSEDwuhYX4LaEy0ucvJGEJEO+Uc4qu/gSNBKoJ5K1r6ufht5kF0pqMLQzp3EO
6XiJYV8FXQazBUhz56Z7QnwlRWQarRuxiPvDp2A2ceYhUoSXIDa1jWfR88ZdlWJuqwSR69qvb079
h2VDsstsD7NVGX2n5LOuYhdqnoVoqcMg56MiZ+K5I4gAhYPNlCkBe9UI724EosQXyHfdkNiyLpT7
PbScTJje7pMw39QqC++c2jc3djK2nJ3zseugvWAi5oaMV8zytrUILqPfreykf0wtwyOkxHiEJfAR
fk8Snqc773utII0M38OTlc9MkCLOdzR8qznJ3nMXMhDBKdx9sH1WnkZv3jslqd3lVVoAmIJQARV0
HxvvvipfzbIFQUj2AdaSAX17wGXbbITV8JH4nDuekTCTrOb3Ic8enZj4LkeQGDxX+7KcEaoAZhlH
+9PuAKCWJLhPAkaerLqDmECVxTH2ksIGekgmylA2xsbOwsdGQZMyVYsWTD6qEF9+DV9y70zJe85o
bC9bmJW9ad7S6l1KhEqayYLBBok15kXZuCK4Q7YplLn1FOC3crX8yXuPiyGsaZxJwkHJHh2rp6hy
LtAbcgoodHNRJj4SsokAj4QvwVh5Z11xY6WTeUDvanIJxnNAbHXHT+zh608spfezEO4JDwo4B4pm
Bbt5ZRjj41ADDpyz/N5PzG045i/gM9xHiD+rwdMGoeBVvWc6isbNkXtIvzEBXPkmZzaKXoq3TAfc
mKMeyaZIrXrVrQuXYw6zEM2vl34gSnSPWdlt4MbtWWGBlUpNZMhxXG3zMX+Nh2sau8nOQPm5zWao
onnoNzQjAE0ht4NZnhBfWWbwKzLzglCE2rcOvm0jGt/6Mh1XPsf8NmDyuFLYVeGMo+ZNXQ/TQxZf
GgNwaJVHH3iUiIugWS4Mez7bICbWrcuCWEYp5NZg2rgDGuNczvKE0ufsiQHvsEZj1okeZT4MKyIt
vbIOXnE3Iy2Lh0OOAnENolyTvBVwwmPvOgRYMeB67afCbdce7j4aCeYKCLV3KXncGwCuJkrmiBQ1
KT4is1vGkKSFZG2NoAlDJDnzwjwMI/DukXK3c7wL/MN74z5TRn2YTfU30QTmpCKQ27l8EPVApBkE
qSG1eTY6NNkJjS6NYIFpGwgR5zCNapl88z0y2cxvphyYFXuo3o0i3WQ5Poswsv92bD20O22yWAEN
4dPJxmJbud22dXCOo2ZaFxVab+GYSMUc+5Lrk6UkQAbZbWEn76qqf7Wjtr0TpHusUDnBy9PFUkLv
22EBqHQ+5heahWken/DcqFUQkoVnpII6Vzz9UxDMvULJNph3PDe//pxQwbZsHZhbsTAoBqYwHt5v
JnG5pwQWpv5sY3SfKnKlwth8csL5oIs42krXIzkKX0+Dw2kVtc5TmXkfFquvQ+TgqaRvjqGLlHYh
t2ZZqPXImJ+IlbW79H6GVf0Z/P4dceK2lBYJRF121qJ9t4MewKJXQ9DEYgoRZww5kLqRgayUCPWH
vmq2bh9xu+KK8wT7zrIycHFzgTAvfcZx/lrDj5q4Lo8jwRDrqR6e9OhiIB6y2+iX/XbykczFpXGg
1GxGtPYooEmkoUDV/oUFIIsMGPaz4/5KIaITI++zz+uwY1mSrYcMePIUvfgZ1YxInuKoQ1hSowvq
oEURsdhloPfDLP5imb4D2UWYdesY+GGYfaFmyMB3pM86Z94n5gx7bVr+yWX2lyw9Yz33BsD3pLw0
1UnZJv4IKsJDuSjJytbL1qwuP1G9v1o2ijLbNY/MoKMd8YQLWXXae+Q3bisexy74GL2HvKHa4LPf
xEV8aNz+dZ5Dc5+UNYpSe+OMul4bRkDB4XpHWcB6D7L2J2l54SwGrfAKKNC6nt+7Sv01LGhn15oT
dJ0Mx+9McosYuejwspFEC3Xcp+MIgucw0Q+L1K0zowH1HuiILFAmdixatiGBeg3rFeSPUxxBTq7l
bDw5Nlx5J5DXgZTcLekGiPt512RnbJhfXOM40GicqY54Ob6B11pPJSXURIIBtsLa2PXFcDd6HU1p
0t4Ka5uLhdpjtb8w63ZmZwxgGL+yJlXw+HmrG4Eq3Q/cL5eJydqF/aTEiO0AfbPdUc9N7FoGql4v
sG9zMc6bCYXo2m6Kextq+ByQGOyYzFdDr34fqABIfbFxdrg7jXJwLRjvI4VeatDRNncAtEhNjuSt
TQlCa0Esb/wUgDGe8FXU+8GGb42poHXme7w6CtSPA7rgFIR2QzSII/Yj5hKMcMsInSsWf3u+jxaX
ePieP4d2GJ14Q1+Eyl+5eL88F9MuPDxabXvZH1S+d4x0u41zE6BVz+mdM4plLGReinp8NZsagVRO
6ZBlGeg7l36HUhBg1HBootHcp3a799KXSmj3XZkzd6wFB0/aapd1OQRY54tVzch6JwVFEUZvdWk9
h2H00MY+6bBSb1OpmEQ2OXTDCOul577ozrV3wv4NQ/VaC2Nc9TUT+9GLYHvUybYZ/N/UtfqVU4Zi
Q073h3YJwK2x0YuCxWg8eLCRcy4MuWpZuxHmJVnOdUhW06lkdgpesJ1ZtU4S0LKZDeOhvrNLXpAw
MwWgKs/cWnO3FBq4BueK7NWpuiofd9GkCXBRqn22CeoCI67PCYpZTAz6Lsf3G9Jnr/DSi/23S5G8
o31FwGuCmDP1O7P5+yFJ7jwfpHigw8tsy2OCPnjX+nRoYd84e7Ppvt2KqnEUKeYtjpZVVqdXfGQr
/sBLN+VyG9bZRGY7IRctbiZ43DfJGbgPGCa1BgQJ8EZ+Y7H1GhinlC1wJMryrba7v34325vR7Mxd
Ri9iCSB8XQycKJCkpdnKWXe7VEPNrXP15f1DI2yLDWNzY4s7YptDWL9YmX3fF0m6B7QJIMB+yULm
ecu8/T6Cm9IjPgeiaRqIxMO/EJHgwfgvvla7OuYc8+PsZsTTdMQkQE6QnxN59TjEVOBZ2Y5nBqmc
r07ERTrsC6F8stj4DrXUR3LfbUpx9VvWJV9jXPCYhuY9j2L16gYsrUmWmT2H9LYkIRiqy3DC9Ty1
bWbSJ/vNrXS872nA9h+RTNIM5VtUK3LydPHAxZxtWWJdM0VnGQuP2nZJfKp9G7pWWyxebCYIRBK2
hfdNOmW2ha0Dk/DRsmkpBAMtqj9U7w3mFt9hw9MTvGaqlx5TP3Pl+akrGRj6SFysqZ0PgsH82pzh
8KKh2pNsBcGfDqOtGBzFOIhC5b54HirpWZD7EXtvwBo2ZUrAXWtarCCNszBcFginvmC178juw3O9
vxRTpBlm6k1a0xttZ6AKLHZpgCPJDgBTu+mnhcvOiuVtgX5TzXsPhhvfQVXF5VRsi4ZTcq44XJDy
d/tmxn8yHrF6ASoSyXtgNJuMAcDcINAEWHEc4hJtPlMPtybXlQVOyNS8IVwebswnlriXuuIXju35
VUY2nBDiIt3cxdsvx40y2dfVFYtNQafJQ3GFpfahE6g1wXDzIx7tMgCHOhO625l302zsB+WZa+GL
dzm0hGmwCagmzMaOfYZKhk3FAZybhn9jPezEwF7fS7n054iA+rClwaxHHBCdIP3PcF9zkrORVlFX
j13FLqBs3s0e9wt536weGKqXRgBCD/Z2N30Uuf7gskXfgJwDUzsLJhszK6l0fws5XFJR7kYLnK6v
H0rAi43COQQj4W6UzGTsNLH2SXffhgv0Om/dbWF0J5Ab3PIINjYDGIZVvdAzh/o58w1vZdSIK4vc
AcwwaH6NvjyRNEjVRonWpMgWAE/RhbGIFOB4DovwL/I8YO/wqteN+xh1ENTDtqIVTaZPM3qoO9mu
J4bkjeEejfSs0AisVOOxuC1+FR/J0Spx2mTocqnmgkuTSaZFSY6kijhdpk5gLa08/vZTIoAWv0NU
DiQieM1FcgcwOp8w2vbzDr8DMVkAS3n0y1fP5PzsxjLdqLL48YGSgPwYtgBiXFB77DN70BgMuoFi
sYFZaPrDX9hfd8JtpoVrcjfOpNDhK8CpU4zWStKxI7dYYxE7tylLmgpviVlTXWXKerJKcU/416YF
2zQO9mMNgillj+eR0xz36SPLHG81me1HR4Ydb5W1MhdsyJjIx7hmIAtnavJgaLyMnn9jGaR2ERhe
figPPyGFam2Pd92Q4UGwx1NkwgwoLjmwiMPAunQrM/QuKE5WXc8LIhXZ1GX5FStG5DHKn5BkQSaE
r5qa6ULaKFnhdMA645WGpq3cx6zrx+dh/IM7GGCu6q7+xAjc85iaZrLYswVc9PjGvSMxVsSGuius
B6MJBYQgULVd/FsDPN4QhLKeTZLDpfNi60LfiSJGqOHTG/IPqcxNQUyf64HfMxpAMUzJRaxfS9PL
OIMotu3x2cT4EfrqwdKUqa3K10YHrjrzDon/lje9WquW6cdEnS6XhVYLZ4scmHLXGCiUUCDlgBOy
FlT7jA0S6DcB1rx7AIVWoC48fKtMfhUleDm+xjKCZM5Ds4pqQR1Kbmo/E7c+9ygdjDzbcUpO+26o
Lo4LFywYmh+hsWYEg0PovSC3eSYUOi3me79q7+1BsQxkyNM3XPtxCw2sgYEX5JW3sqfoWPbMlRaU
sc0gZ9WRTY15+MXUXr/xS/XWpCI5W4adANRgRTDusa+d2iza6qz5tqOgPQYyrDD46tfM1AhrsDG5
hIEKuzoSVnfOHJnQ6GFEU4Sw8BqVb5htHyOJhHOx/GV9AHQNPS2fNCv20vk1muXRnKdntL0/iPwc
DoY62PajZlpfv5bsRnYEJX0Cr0SqAVsot2KASxQOxHpj0xmRfadh8QEtwMUkKd8kIMaqMk+2Nz4n
Ip338PoPBoAqYMHQOuFhILiSO7/wqkNS36XSf4ORtSomji4pP+bWZXRdx+iWE+zkCRbVaBAPrWW/
5WnSAKThqsmkAzMq9ZjLhgmA30HaCCCYQEccDbKpkA01QNVJUCx54R2H509QzJAskOO/CgvFa+Lx
PBrdMwm00Cm7ZVcwP+U2Kwc7c8+kgtrIa8S6VIG70WxtN6ENIbqP7+2OP9cRMLbTEm2GNaB244nP
AiPZWIb4JTP3bkpIfXUncpVaA/ZVioTAhgO3HgtUZKnbYqIMhqeSODzGMBB/G/7u2t9UVtOtZv4i
K0UsMg7aLYL398KIngh+ugkPhLnWGJqTXJETNEFU1GRnUXkT1BGDiIsE8VbTBFhMqF1pdme2W+Y9
I88TShPak6zaEm43XH/bMuThE4wCxmqLPHRaiRaLssn0L2WhvmkllxhedbQ7AO9awePOGBLVRA34
XBctOzs/QxFULC7vUL2HLJNXsXcGM/y3LUR2Es5n7457kBePYigfHa5ur7GI6eactKEhQ6NWW2La
RwbZY7IBbgR3a4DQ0/vTWrnDEloCddvrbKaPjG1cprYYEX4xUO7rqbj2Ywy1Epi844H/LRsSzzrc
s866NzZmeRpQshCl2eIMG+cWcAlXsFsgnqEDYUT7a87wL/3Ovqf02hvwQ1dcsAm5P/HFK/DaNjO5
ESmbI/HuhRAoQ5So2mTPWtd3U38358UH9J6K1O3qMzExm1tjs+3M1GNdM10H03qqoxYcMXvNxFAn
UjAeNSwxKA8xsKGlNuQ0zkFLsz2emMfJFrhyFJfPtWfstCxB1xACSaaqDTe6Hp/nSX9OgwHouUJJ
Iuv+WhftY2I7tyEK98XMpeL0irZ0ySqzrIfZhsGQd9Oq9/zryIhnxbxxZctFEKRJ6oxQIdhKJuwj
WLqAV24Ra9/pGJ2Zl5GEMHsQqfoE4zdquXUZhNRjMFPimqFYrvNjwTzyhHjrr9Atn10MfkbV0VNL
ss6qUEa4M/I/DLLYUnaX1PE+MyDwK6uxymPPpttKMiKk/fInqssTXeqnDOpLlYYbC+aEYXPlCp8i
P0j+9HDxxgZ8/HQSZs2e2Sv3uQmKfSjAxeR79BEk//X9zUPitJaMQKzCuJ9N91NQaLsEYsdmfzLj
/nfkPFz3Y/k9OF8BQ+1N0DoIomMSTwZlwaB3afpMkqAseukwNARQieJzcg9d1aIlcsSqUQXIqxqI
HDEZdIzu1nicWhrjisTEasYcm2biz2QR3IP8MNrMEIdhs+YktsMB5Mr4zFPKx8BERyH8kTnNo++S
RAwslrklm3NqR0KHd93srr3Wjl7sBuiYaYTXhOUq4c8MDVOYQwDYmCKySEVWuBtnH/Rl+JYV6ous
NqbaaXjCVB8BY/SunGI5p5/7NrJ/PEYpw3mb/jolZvGumeTWd5obOVDyUIXzzc3rP3aveWIjMkss
Xqe0p8jvJBCY0DnyoRrntF48RuDNOxuDpw1kCRtjSAupCIrKXzG8qBUohlcrTPjftaQ5hXBbUuM0
927zMiRMycewuG+NXeHm1qnk6K0a5xX9Trgm34iG1mYxWKd3U95kR2Rjz+ARGJa7vK6IUs4J08KV
20/mnTHfuqJYBNHrqiB0viPrcwkd8qeRlBO4cJvAa7bE9p6GetT7GDYimST5fdo5P01h/oxsLqWF
ppmUOkh7R6Iz4wkxYRYSWkzNtaSGgr/pjBkZg78oKGS1N+ArdkA4Hsk8eLI4LJqBbO4sYfrhd6Sq
iyvd3vuS5YOyPbwzyuqukNUbs2sWt2S3V7Vfna2+eZKxdTcSdABV5EG6MZWN1JKblTYPbSKfz/Se
L5lgjKpvcU9nEc4gBBJ4enTTaI6arVNl9xmdN9kxcoNQ8zIwyIHKGY+atj382w8/dRGKe0yuALrD
p8bvzq2eNzItn6ucKj6DQh97wBvCUoqVCuVFeS6zM/alqrdGXP5sMobkZMgSxMAEM6FUL0nDM6L+
D2Vnths5Em3XL6IdJIOTYdyHVM5zapZeCJVU4jwG56/3YnXDqK573baBhlDVKkkpJhlx4py917bp
L6lw50jLWfQTDMawHZkWOO2dE6HCTXLzw5WaDVaf7UGENO6F/UXSAn0sFuEFWne6F168TUOfWBBl
XWIFiQMvAH+hW18oY1gNlREhA1rXYMvmB+TOasfk2R/IBTdsJ9lmUEI5tr9S9ZcPdOCjsfaI+Yvm
NqDY0V2qIGBp1g5S1RotyYWWTHZII5juLFZiIwDFSrJ+78PCih4cPd6GkqNxiv6dYHvOTIy8V6Zm
OEy8U+ZoIZcs5ZfbByCaICw+TamnH10oAzi98h4hgwEGaf4wpE62K3z85q30Tm7ReqfYaPdFro2H
GOo/tsNoV5dEEnS9ASwr6Q8Ubv1Bav208qyIjb1H1xa4Oml9eNceB/qpFyZsJy9O5CwSXBENfE3Y
FtdVGcD6QEh0yGzrpUmTehNnxXQMZTEg2Cqjuzgt6Bia4U2kb1ObIJN2B42ZFSh/ZXhraUewRQ2S
BEoQt6PyaFPJ6cv2b5703xuDeDk7DVeYeG+B8DjZ/IIRcRISISKWjmFBFvdoYHxFypVOozXpTG4t
ojxKwjsQIMPvB6dWj8xKRUKCaGKZd6MM4juNLWRVBIR1EuF+N1I07UId9qKsnJXP20CrFWy5RgOU
FrlcRTxObv7oKVZnLsMbSBM89aDlp2goiacKFDr4/CUUV4Ax1I+Wa0LaG5eaO5izK+GD7C7m1Z0+
knJhfwwZyiD0uMNiLKEis1qdjDh2LrKz7huUiUHenHXxFlastZUwHFBFeMzqgnWnA+OR0HETSI7v
ak75DBPYGgtB+wpA67uk0I1CNmQE+s7KdhFPw6U8Zr69drLWXlYpAHRBigOezwcLPQledeO+16GD
J4OfHHQS7Ra4DkiEGptoA8D6yKLMidqjEDWgmVUZuC5q7/GucfhZocPYEcr4PLLynoDF6sfayptd
2mkgidGUGLJ/7qsEBbnBpFoEDuG6EyxVaXOaMTILYemoLqYyIHil1bJOUqBtk76Mp3ZY2xKjg7JI
+5Ut6vQwCXhFIgLn9SYH1GYG9VNe0CdvqA9Xg692NY6ku5Lk9MbKDuC8jp05TXtr7rkB5oUUntEF
HeiNzAIvz4/Jk3W0lZr8bO2gZbmWPvNN8O5pPPCK+taDzwuCml0Aig5Q6c47KrLBopBGpNFuw5Hf
HABEtkEZs03gLHHEHx5UDwUry6Htql1nUF2oXt7RP+x3cnIXwQA6ifldPA7a0uqxp+RGeavTkY23
zbaZBimixmC4SCeQpDnTLuhKTzjN6PPYCaiyHka8TWz9uq/alSaUz1mDTON+4OhjeiQFsmzR8lIW
0cJotbjSCKNAbdDm2dIGpsMzIMjBLhqjEhKUYm2GcjTSVnZK5AOIC3pZP30mSJtsnkUaUUsSYp9x
qxS8gzn0IYtViT0yWXZS5jtRhZ9WWGWnmQfftCOhTgZHiaiW8apuoMsxz91OZlBsoqL/UbdyWU7G
k9CT+5i5wMax6PhVcTEv2elBz236eCqgAJA/YnJ2YosQpFAY9EP8jkC5Kr7h97izEQWjS3qXvUXz
75ZoHvaT5BhqAYsfOkZf1vecXyhwZbYk/AMdOGAl2RlnX+abKevPGmfjtT5dOIoXqxqoO8Ip1lmx
o+GKYkhCMOxI5qaTdEx7yUlFTcnS9uo9YnV9Nw2f4cDArCpZUxSujsRJHlKog0iyTVJVEgrScro3
4LDeMbRD7qcxmbHGK/N7kDIRmi4ClzBZUh3ke8tNgXtMjG2MDmxhwQKnmaO1ogvbsyINyVKqYWNb
waEhIvTo4oyDtUerh+Tk76HG1eCbpMFALpVG/s2KGe1cLm2Mrs9yojXwXjRi6tkceMZyaT6Td3Ly
XF9cN4ZDdzXo7GfW9U3egrqxRwc+JQZJttFVH6FzDENZb2gAXRyte0mrcFgBKtlHlX2ue/eZBCfQ
edWsy52QSmYx5b0ckKFx3F/VpTt7ut8toq0ks5R1iwGMlsp3lmRqjYPQAlhEB6OHIb4cvHTHAB39
bgE9dxxnm2m7JRLgiBqSeUbipmsgkhWUUf8768PvuYLuU06KCK6DTWwh6vKhFKZjTNXe5hs7pk4m
a+ZcFMbrhJjfrb1x2yHXwCPKnIiZvkTYFV+sWV7UGjpJn311QG+N4zMsl9zTummN+6RPn3ChDMeM
fnuRJNGTZab0uQPyUEq1N6T3MgeTDiYRAAH4k7vJJiMUZ4cpapyozQAGdjRdTD4/XUG3wFJIyb3p
tVbMRWpF0WjbQA5RJF2wEft73zTvjSa6tjr2U5hAr6IzfnqSdoupELUaQabtTBPeny8rbqIRd5SG
kKqmY9ww/uyq5mbqXn8si+HWwJ9kFulO1wzN69WIk88GbeD+199cNFR3WjuZhNLMNV2B+LuVFgY/
pMeb2NS4R0uHpBVX7BNMSTc9rSaYN/0I25qnbPIQQRekUR8DjePDIifr02nIfIxdYkZbPSZhnLhX
YIgXe25pGti4P8NZpwl8WffSZl3OAbhKiAHpmh1scOLIfZdY9QlzxlPUxO/KpdqhoZSnaNx/5qJ5
7ttMfAVOQ5kmqnuWfiLom15bQRVACa0j4FXzB70ijM1Pj20VnClEnG2qUfCZpfckCzqP5QTRdv4Q
GKDNEpUfyrqJ71otNffkbUXYKxh0TWF5iNzmUBYgbX03YTYzPPSywfJUJzYq3XyDbBMkpRWlTNQ0
dx3T0wEjhUCucMmgcuYuaZ2m9FtGiovIYlExTzKLnkXuHApErrr9VXgyPyl0+Wmd03hjXgUUEeRt
SDhmQdRh6kXkfenuz8mJfxRusydM+OwwU752JjQpEYC6weG1dHW50SIGq1HECCY9hyhILBcuk0d8
+MLsTR6qMFoWYflejYgQbCheAgWWP1DZjEPL+D1BexPRsD5Pqd4ydg5vQcVEBRhSt3EdO30SHVge
aeUaBSXTsLim605lk1BvTeG1rVxCGtzytbCN+EDPyF83llHeK8uL78ilbz/iGB4XWJWzPVovwwlO
1cmZy0f9Ca/bwwRlyevobdpQWIbReW5AIBFB2l4RUm1jTT4YPkqR0qakmKryqVHyFhohgp5w2EC0
3JbA/UNruOs984CKRluEAdqHIs1p4QxkoEzZu6vHUJvZLSPffA7p8d2VgjiVIFcZKdQOg/kJUQPh
dkaGIIZ5Vzk2G8RsHB64mCwTS988Kx/ZF694jmxDTc+yYJ3n0wJcU4ThXrFHH8Uw0xC7GNTO2sLG
NKNaUb5i3gYxfajclZ4kD4Whc/0pOfOWpsJgZPe2i9Cq5yjsleZrFEdktIYOYp7ubGr294Bm2eSB
SND4bXMTpYcVzE9aoJ0mnyQP4tBgKzJ+iLv8MvURgc5dV15LCJYE48afXT1jZDEYVbuZJehB5ugZ
pGt4q4MWzpSVlW9mggZCdSZ4/LnubkcGeYrZNsoS7VxFyt4xYibcVuDpQgKlgImRosYJgySMNquf
FcL4Vy1PSsj6JUhbpoVunZ7BciF0GSUxJpJRYipvEClcxFuIJDMdTHJp7xHAWQDx6s+QR2VJzYsm
awaZB2FDgwel+DTdithlnuJgh8m45VYpeasrC/G57rnxSuhMxlV/5W292AqpCLPxIwO+h3YyvK2S
w20YuG1rSgIOn4N2MBPdxYP7Btn0s29ZqZtaibPe1UzIRwoOzhAn9rTpckDuNywtTb62cviognm6
4mvZQ8w876g19BEL940qz/2I+UPvVwZA+jzbhKzZ0PfRjA+97SFfsg49z8sSUeJT6CCXTt2O40xw
ZMzCU+T36LLL4K4BXrwUvdiWcnQ4o5hEe+Kb9lrhoW8RzW0E1bKemMdQB5XDYRwV96X9QcoXYSyt
qz/hYcKCQ4fEEijMYEwsRgDYtwA3/lK5TBSmXmx8MeJrZJRF7s06xV2xrDO08pXRDGydqHNUhNzM
dzjJml6JPFLzPzjldRWb2LQKOzc8g/3QVwGhxHDK2xuFKV0Jq6eupMNbsvn4pd/ufd1D7lbDRXAU
YMUi9JZtGF+dqKSvqSuQMFPzYGfQPZ3oXLQTpWbh5veJ4xy7rBnvhN6O235CMG5MTrAbJpx9kySu
MGopJCJYaCd2tEOamQUPAsdX1h6NGSjm8gHs57LPfHUQQW+S1UIObzKRo0IYK3xFvWrv7dg66hQ/
i4hD7ZM92eJkpeKnjUp/7092vJKp9mZxTDkTE2bgbO45R9TjXlo1S1QLppAesuHXTE6mrQyqYM8Y
u8C9m/kMCml3i8zvTm5WdSfpVdjm2128LX0ZX1RVIbIKN2GBbZWZfruvnWadOcQkDCNLDqYNd+lk
TBwgBvt3gBeTjUHcBepzJEdJrdKzKN/0vDXJt0gqQgKNjdem3dGaQcDNlB7iwLtptuggXalbhcR9
l2Y69QFxj0RJbDgMsOVQg4Zkm73VruBpyepL2TXU4wRapt6cCkj8zJGk77cBK9xO90OxMgVTeIWc
ahl0QbIUKFsHx5/2jaQy8gvngJKvo6SRyS75Sd83RI1avY5ZCGz0pLvQJRWWZo6d6DQwgyJSqr3v
X4AvAugDyl+k9FnyhnT7Q6ZmehzGkZaUkYIa0vtrSRDJsicpYAN7mdl3EsN6J0qvDti9xzHjHBIF
y1Cl9VoRGbBgejjuhS0OOQpqXP8xkSzF4B1MEyeRZhQdRQfLEFwmD1QzVD7daOOtbFlgVZScCZ4R
p8QB7oyWEGmnfipmnTCQ23pjtCMWNvmsJQx00iraeka/D7M2PfiNemvguG6GknYD45eT5ulbEsOw
Yamn3hj1JctydefM4NBheLeqbuWYBlrW0lCsBLjtOA0uaK0KtPTldap/UIXSzh0RfoU2KtTY4j6A
o9Q0Nmr9sn9FRs1xuIofqi6/17OJvc2ImTAyPvES7ABRyNYgOdmMwQ30tr2o9N460CxYdLjI33sh
v1vbstd11VMnUE51Zxtt6dwcPqBGeTMde8ckjDBaLl6YjWupGIwbLq+3dzCuquA7tNMtbh/2MsAH
ruJEzYzjrSztR6hB5yZOlmamo0pFgUa71h52SU3J0qrqy05wCOd68UVjMNFoMcE8hIXu1EekBSQU
R0uIshNJoxa9DZ0w4pbJNsy/mRFLJgSMf+6QlOhoMKD0jtGB6My+RNOdybZ4Cj13ThFlxJHgYtGA
Uy9SB3iAq3DzlBX3jhFeKxSqHSYcwunMr8mSFwigbx0WvcCMvmVp3nrC/0oyGcIU8YU3Oo82ZhXP
Ge7NwsezHv2YQv+jrpkpMtkqF7WOLqBRP3R58vz2EucYZ3OPz6qy/zGZxS2civcZe6HV9K5UdvTr
jmvDtH7RVM1u8ho6/HAizerVHWP4sYaToHnxH8FK91hMF12bqGWIRnAh7fHGccYFcM3zuRPCL5he
L60Z32ql8NeSdHbXsyqhTkemu8yi8Sgr3142uiYXsYZLwDRs2it98+r25PDOd40xoT0fyL3t60eX
Cc2EGrKUkHj0MdpjftkmOLRoGTlMY1BFV20DC5WYP83SOL4W04AiZoUgkf3Cj8AoVLQhNCSxIUcD
IOvjMjBsGLR4HToqoGsSPg/1hLuzxUheZhPqBIyZC+JJ14VIyVnucRh4D07RpAz1GMaqRM6YAfcB
xGG2GyvJ7aZjCcutG2yJs2tZKAEFXbkyt8oVxAedWKClZgePet1WzL4g5nbu3pi0i2vMIk4oNIIz
KuCed8mIH98ICZHWAE27mFGsbG+/AuA3WXQPKeYoNUff1VMcUnC3xsJz+/DW1N5dF0EXqHJ7RF/W
pJyDDQuQWfEEIiW70koSrpg3Ts6CTFHOdLGumjJRRYSttvT9qVoDzPiuBc19uB/3RlxRkTkaRWr8
YXdoCoxSzFVBqtPqG+SOygfbzpZj6TQfQ92DFY7I+blLpjAg1M/um8e8n7ZT2NyoKZ9bHhqyJZme
+xY1ci7TLSe7OaSZ7MmArhSnwrikrwrroEZzepL9gO8KnDWlKk+h2EIE8tDPMZxw/XZ45fhHuJfe
fsjAvFVheZdlibezjIbfi5SKxnmomMHuJ7PEEEIcDIIxhHIrJ0DxiP9AI8MAxHkkoRmU9BKZtG9j
otGImBmOZgyS9Welkh1tQbyCJr0ASPHGAPnIyhgrogC8OgiVJGmpmPacp0rDC+I6LuRj+dQOKIia
Lmz3Ag/LleHdtdfGHmo4SPEmb+7Bbm8aU6yjjIxakOAW3ZdxuIZ73qu1wKNBOpi5cgwsxB2o4OZB
DdOjpBe3RLj16ZmIcvTqqVO4Lno41bJPHwYVowUrrdXETo74RntkPSuY6ATPZgA+c0gFeveogvnc
4nVriA8T2rdXctijU/DRiuwQYvmL8uoaV6SfVNOn54wbE8UopLHkW5TZOcDKs1Gw7iuh4YNkXla1
7qFhQHty7ODi0lPetnpxdqs6POfot8MIOknrOxSh9IwO+hsDXWr/gcy9bmr9U0IUnjIYA4WWdGme
84Kn2m6OQ7d1kuaiQdt5Sufo8DFnTEgo2xy2OTtGZxIm6w2FCupPyArCv8QkrlacMjZtwKVGcPSa
uX1yNOj0Ynzw9hPYwy3olKOniXoPMzva5aRV0iXwTg6zXZ9zG6cmVxwsi9OHUxoPYyrEjjbiR0XC
0zh52SoYJDo9VM1D05+IE38ktxJfnjUgFijM8ihBce8HWYHjH9KvOMg5ejJyg17wo0xsJmHS2sR1
ZfDczFM6FHVQxZdhxQldF/1ATpm1NQqEQcrkXQpbyNTh3BZtveSeX3VNviyrFJ7FXVX3F/rExaME
HmB5UXyJu3vh2v7eURn35OiUjBZT6+A1U7F2zQDJWFqsbPISnnXf+BS1d8j8oHyyUOiZ8JV5ShGP
VImFfysy/UeK05UbXUg4z94FlJWlG1rk/wzZeoiTdN6bBbjVdNoOfXAtTRHt4yDUj9M47ifFewF5
xtpEFse8ET/rEZEvURLFxTPtQzDqr3QZum3QyAy7UMHV8ziTdOPE0ooibsZRUtO3EpevP9FzQG9B
e2jUh28zFrvWT+nxCBZPdExHXbWrDMBr3BqQBglR9uchJuSQFEJHY5k2T6lRrchCXPSiBo8RusGW
F4zeqaZyIBWoItW6s86jrLcDdLP3SUY7G/AP8VsTvjsHnGxjboGgfSKRGIg/im9VbX/Skxy3Xpq+
EPWOBc+Ikn2s9NuAW+Vgetr3IJuPvHaG0zAofR1M1gOneURJRpaeh1D8dCSnk8YoGG91nol0n/Bf
mn+YJ9AqHJROegvrBfY493F0dIPYmnKjV6FkM+mik5c5z1pnhWdy6YZZYqOX9oXzH7tcXAzoCdL4
zGazTfuCDLFSQJub62MwPT1ywgyhmdBskA007EViEshURwcoxIe26uRVcLevnNxxVm7jYBSPiANq
reSvD6SepszGNdJzHUjk6Kc+a8T5L3acQthl/I291oLUidu+QQKz6rIifTAi5nBleWiqdoSn95hk
SXgFPx5e6bYbWTUebe7RLSYuolp9n30icbJHr2H4C6SI+GiTsrFMFApxP29OicK2W9jNeujrLyOx
k30dnS3Nx1ZVqZ9h3tSYbmjU4MsxsVQRy5ZvCBBZ1ozrHomnYWo0mPu6Jqo+r6dhDdelOSdN8FFx
y7tdcGdKEyk2MAdY0vqd7vpPKo5XqcIxoExkEHQvEbW1LI5EEPVKewF/FMXiTXh1wjB9ekPW9onP
Mu9p7piN8NadpZCiUF8CnCcRPWwImfXjxaLJO3zPLSlawuBxENMSgZf+E5HMPBM4sMHPyl9z/Jl1
pnMwo4B46AT6cQqHAu++2V29OFY7gSmOEOH6mIbuTTMVx6o2tDcJ7QZ6z+pqoB3bZLF372u1RxqE
8TI/0LSuh+dW2cgmXbXpodifLCerNn1HdZxWKHf8N9LhbpOHLTNlKrfy9BLWg55GJ8mCl+GLbkPN
PRqeQNMnUpT2EFpCN6OjAejCMwZyiHJ29hyTD2SDjBhA3OJ2rE7DhC9P6fGnyJkLKninPLYHNFPu
wTMR4/aivOoFstwwgwNrYzsykWPS04aU05JpsyxJDF0znST3AGUqzrpPy0gePA4AeQ3vr5HJ0iKm
fkEZ/TT4A4kxfvXZlW6y03kb4TyqFcgSschtmylm4+4VU3tq7LZbg3Gw7iJlWjs32ZsaQP9bGN1T
U41LfiNUXeQ4HgzNPraclHEafRjht6qmB72uryE92lKff/mcD6Hy1oggJXaW3CvebYVc20XU8bQU
NA3aLCAawJxjq1FMOyuqNP8qYwRvQE03VUYTjRj1fi+QAzQjcbu5/UUGu2Co+VJgYlm5QikcnuIQ
SFTbak6pDumflK11xNjgX9k3yVdkjpSh427C9BgZOQ2cRwVZjVZifHYma+s4nBxC21xStV2rYEZZ
jTOM4qOomUmQ2FwmEdrjYKqQdvs85LpRXd2eDjUIgh63IrtfTuZH6My0mUdZ8hmhx+5WWq8Mlyk5
cmvF5Ps7DtGXIf5YxpWxboueAmzgl+jizmMtJ4vYMpajTcVZ4U5jTWYuEET0ES9ObiO6CeFQGQnw
Pb7XRgSkMyIM25b6/TgxUagGlwOesH7ci1UreCnJBBWEvjDQrGguqpTLMDTgmwrSdVQVbInQwt/a
Az6pR0TO1gAgIvU+OhcEz6AHr2rCd9TX3LRV5bxmOu5GfyC8S0s+i8hE8zkdUjJCFp3TAkRC8Rdr
o2JajElVH/IHJEgrr2q/4I0xenfhSoCisFXaM9nGhznW/ncRONdaTx/nHIaBVnHVmxF6RogQrU65
LTl8pSHBNoAbiNMmEojJXEoPC5Bf9G0ohvyODVMF23COobBx1Y+4pOaCtwV/18NqZzf0CuWt8TnP
+jkjlkAwcY7YxUuHkwuRqIu6AQA3TCjV3WxBS4AO6Wh/qWx4sIqRwyeH6rGuFlCHNMS2xUuvs8SN
DmllQRh+UCS2A59mEHwJNM1ZixA58GCweuFwuuvGEYFF+jwZY70e6mxDFzFZWxnnjBwK1EIZHaS/
ipNMY2SXxsBC4KAN9ZnQ4PzjQzbmZ+mFxyJAVBd0kBNjr1tnUffcAb/VAdKvmLinYxjvPPpctnoP
yL/YGNAKUDWX126av2SEhmxRdeOrpGptGgN7TSsQEci15DATFA0uYZCQOm3jrtV+hm181IG+Ai3u
jeybZ+aIOR+gWQ7Rhfrj9O8czl/Ey+IfgG5PSNoRtJsNiRNs5v/+xnqGLu+UZVi5m84nDNX3FEA3
QHudHnzylN+NHpMZxEqo9mYAlhLRsW/UNTftV+gWX7NS+c4ekED3tdw71N/I2DdG+Wg6xmnK0nKP
NZhkWiu6m4ofRdi/sVXeJwkBuFZW3ETTrKChUCQiZWBnIQnzR6cfYHOq/wvGWDf/M8OVX9S1DQEV
2zB09w/Q78Sa6Ube4G6otNMF+WZMOwJ8iKOFWAc5AEK9165W9sY1yMExO3IzHIWBXissmAEd93Zt
kcChtkyKmHjOIGSPFcykD8aBLr8VOeMR02dyDpONFqOxtKfyB7qKtCwAr9C1it19E+Cwrenn60md
swQVB7Ow92nDQ1MTDVMi+RhmGomyk1tnpm8gdF61tL/0mjbfRrRPmATihfCfJ77lgkHtIYqwhow9
gr0kJL/d1/B56H29QS9tVReqjb0sNoYArtia1n03Jfzw0Nxrpocwu5xXGBYMFLAHFIj4ObWYuUfD
/yUKnGrvCFNXIIoJPG5Zxvlu9PzrwSktQIxgi/bm6L5gXIA3tA7qtthJyLcgbZa1Zu8yxx4WRPpy
36TNQ9qYO4SeDuBGfCugtGwzfFF2c57i5BtwzndexZ+lwEEY8/iaGbm/rjPuRMCgotI2sMjgU9jc
iUacXlJvJMc3fm/KeQyLh6qaZ559N2wZaBLVZPKM6Ybx5OgAAdJHSfbp7K4h8AilkYZJYehufSRe
4OOhoKQVwromPgkVLlduZlPdGHIfCn6iyW8c6+t/f+p+waz/eOo8KTx4/fSZTKaJ/3zqslxJbkgJ
e9f1F9lEXVHS5IQTQpIDTQ0UBZUNKSP7KlTtEwnUYQtjS3fRZeOIrE7u0H5NTmYsa8e5/PKA+o72
zhEIX3P6rfRaYSqzX/Beg0CxMW540dau0W4YcWEsQ5BAGcZXpsh8hwKPrDYjD4aUT1nVdy7McdWQ
LYSJYtqKmgkFfu3ZJFU823HAD2dzGCz/1RnaR3+2opQghIkc0dgmoGyCapkDKdRezHA1v0Qj7hTZ
fGF3ngVcW9JvNfhN3Qzm0GjrAFMoTP/9Clv/xePuEQPpSZePYIZn9PZv6xqhhz4oReKdavUadtGL
PqeDNofRZtgWh7R+dN3uELmkO9iGoHVlu9SSgGG/PgqKR/nWKw7BTpcjf0yWTdeB3gtJA7do6rQa
E84ihuFQls/M9GijDVsn6j6DiCc0/bAUDFE9OJm13EKr25eqeckz7lxPd15co9/2NhcGYzAWMbAA
lvBRt6THX3snRT+GESdd0kXZ8Wo/0xKxWxW/RznVkRuRBQy36N8v1hw68ScWGVSO7bIwggvFLv7P
ixUQPGzrduZtBqN4H834k6xYF1Dt8/ug5pKCoTFs8PR97P1vl6xaxwIJDGx25ZMIsBRW9/LvL8j5
LzjNnicNMS/WuvD0P15QGfNw0PPxNg5CMIY30YebPqQJxCjZL6u+3+dCe5s6AJ5T6O5yf9+W9QNx
EpRZBiI+9POc7nk8RtP8BHJKEiRdACJoi9ZYJQOPABOu9ygr93KGckoDqqnvWq8m9A6hQe0H3f+V
/IyjnnIs7V4yt9gXSY/Pjv1u2SpP55aHCTVmj0bhg8qpMPXPBrrUIF+q6JceQMVFZ5AOcRqa+z5w
6tuk/FOfAfC0NQbkvVnfaV+5izkL4uzLVA3BCZ2g0Gfhd5BS2mTe0pxDfPP0OC90ZsX91snoLRg4
+zk6CQfhyKbEOwN97r0vrQeizl///X2Qf9LxHcFsy0J3CKYWXqT5R9gCuswJAjzrVMGrXGZjSTYF
eNuB9ljjJMcyuSeh6xZF0ScE2N0o8h+xT0WfEsIg+5hc8xmvzNAjX+ABXhgap4AYAmw0coOzHEct
eGiUC2bvInN3raVq5DgnGazMkZNINz51NuU0kRefGblBlGvFbaBFsISrukL/5t7ZUXBR88MJs4kL
QZL2ryvw3z+H/0HgyvWvNVn9CmD5LMqxjhiv//HX/3gsMv77n/PX/O9/88+v+I9T9Mk6WXw3//qv
Nj+LOddF/fmP/vGd+el/v7o5DuYff1n9So65AQIb73+qNm1+D475f/3k3wEzj/8eTcOupLOk/p+j
aa7tV/sZ/qzr8fdkmr+/7K9kGtf4b2TSgJyWwjIQKZhA4P9KpnEsQmZgaFqWTZLHX5/Ji3rOn9Ht
/waTnu4uahDCYwzJLfd3NI0uyLNxWdPZNA3HMj39/yea5j/lTdim40pbOBQ6gj/OS9BvG4RVgrxt
y5b7yLXefAQzykU5FGCCg/jbzf5YdLmoRo44vT9/u1J/31O/J9LMq9c/dv8/fvQfe5MRz0Z8oZjd
yARdc0iXHEHptkz8H32l/30L/+MO/v2nmX+mTDiGAINMBo0lbCkN4w/QP7SFmMNYPq47LYNBXaJN
0QPzYhreW+QEpxrA8WJwDY5WqnwFcR9vBBpUzSQfEOkL4h0GdoXS4rukFNays9tXgkzfIu21Ci9y
Cp6jKTq57XpsnJMVD3dmi84K8zc+82dWqKM5adeqbyiJcbUW8UFnlV39+wVlY/jjkjp0kXR3zivi
huKum9/t395Ng74iwa8VdutxNeEL3yQd+ABNT9qrbJn7FA3j5WAKniodBYjWTNZdXxI6qEDz6GH5
ajdWveux3KaatvELsiekbzF3qXAB9u2PFMoKpek6DN99vjTs9uPAWdk14h+aBCpryg3d8x+2yUgz
j/1HJpqzEXnXB8B4jKynX+EyXAssGOPCdfZZmHe7XAZgPsZqx//OtsGsVxsKsgcRfz6qNLVx/3gc
B74LLV2OHUKBOMDbCp08jFa+A4LUHTfSwt+Bb1bDk4LBf27vrVA5Lyl/6E17WCfk3r/qqKAtvV1L
SAgx/ewCg76ltrL6UjpAJgaHIDfeO4xpBz1Q2wJFyELi9d96E66DuCn2nKbVTi+THfnXnOVpGBuh
nW8U5QG6O67SkJvPstbNDY25Xe9WxsVOxE3J7jkeW2R9Vng/hjmC60T/MrrJPdMspgZK6m2OQf2B
8dtGorXiqYA0AFVpUcydsoAkAC6hjQarRMxBFGHY0hmtf2b0A5ZJQ39prB0KJg+5xGDpmGWehIN0
nO53cJeR2Md509t3Lka3piQwwXVpvFL0D+fIJiBAeMuAScraJtVy4UKNQD0TNWQ6YBcREoxRiy8g
IDj9IosFmQce7DUv3QNSjXc0796HxPfwiaAKIWcrO5WNvLW1VawA9bVbLzk7XeXvONHaEXzGDHvj
qmfHWna6MR6afnwQrlJrq4043Fmcc/QuKTl/0rNseZkC/qvsuGYFVffSZarEqJ/Y7SiKoY5yZshi
Gnli1BqsA69VwWjNqPRusZe2fkNYeiFQBcgSpdsY7ovQ36Rmto7ccB82cgubeNn0OsaedG0iB6yx
+m6y9ElXLhq32I+26IhwNhMfi4YFsllbPDop9/q/P7m/+gu/r4UumXIElBE/Yjk4iow/+g9egBm3
bMiMjxPvaORBsx9IpcB9NP/xrw9YjbBwtu+OQMOad6iHGdue4UWUm26Y16YEA5I5vEeRMRz7wSJE
lp7vzomwhQYycVdprnn70kXAWxXtgQtmbl2Hziz9uanzkVJBIborYWUfuDM/6OFbp9RIj2X8HBlv
urJomFs+XDfb/Sr8FnlIYgHiI5F2of4Xe2ey3UaSpelXqRfwOG7m87IxgwRBgYQoShs/pCj4PM/+
9P0ZIrNKoqLFk72uXESeUFCEwd3s2h3+ocJzoB7yahFi+wQi2sH8ovD/Nin63yTkgyQELyjlcPX/
TkIOL7QTX96GHz/Kn7OQf/29v7MQx/iLEsK2LCmQviLZ4Hr8VxYi/nIMPGBsagyPzWdxT/87C5F/
kbY42F5B1iETcf8nC3H/ktj24YdlCTphLq56/87Cfskm/ye7/Plulr+VqaalKi/JImxL4G/1670V
YQQyxpUfrDu66JvIiZpbq8Nxx5wR/S06Y6/5mgYBoYmXlu8WSDrA3i5BHCyrzMw3oUOPbi5R+A/V
DLRhFLFPTO9WyFpBTfhzb/C8O4GA9eqnB/0POYzKw35NYkzbdHDqEq5pmnimvktiIFyGKFyCaUS7
COmB9FQML43f6cfBdb5oUOaWgKFclC1DfF2tDH0g6InLdPIHFDMwWphb5MWEGd46Do2zzPVv9DGj
YTWVxb7G5tjH0mNrlyH9bRwxHhEAV9Ium6ACuKoh7f9V4dsWOe5TvfUZhHgOKt660zRgA6JEwjQi
aq5tGEIHCzTSPExU0Mij2a19asMyu5GBFnwQzORvOaVpk4Ag1ktC6fBG3/UYRy3GVsFBoSwtuVNT
IULUV4L7WeBIwQgEygq+6BOkignbxHstNpnSZcvWA3Vu48bbhbr3iEXsVzNE6WgOC33TwuU4QuIE
idtwCw9DvrF6uKO4lq1IIEt/bJ5rN6d1FKVPZqSUE8GT/PlVq8T//at2cWXDLhIDONuxlCvdT8lV
73gdsqRkFrpxLgc32ocTSl4DGPH9bLXpbQOHvtd151bMaXmgC4gK/dS5Nx8s47emgOkIYUj0M3Tc
91z93VWBaVwytDomv9yV342i4NB42YSunTwj5D0GVvSUjIO1D2W1G3L/3IeIx1NG3RWKOPPnxRjv
F+Mg3mEYlq3TYrIdx1XP7Kdn4viWPcew2Tl43Z2sc+PzUKBY7rorbnjjbvQGB62ped9Ww4RMDSJA
/ds8Nv792DGzt9CZ30xuOC3pP6BqXQzV1vLqAcgv3FC31J/CsB5A4Dhf8QfQNnVZ/fBNN2QcmEKH
bufmPqVPZdoG1XVsfMY/ASAYhKAphtf8n39VzzTBlNPc4n/vm5WThkYC4FW+ag1Lzg7D9r6jt1EN
PhTz0gS/57wCbBZbvJ1ezfAeYu2xzJmOxjFY11L3DnngFRsnVyqfIglu4rptVpXXZwiR2SCfzQmk
XQeRlSlLfAuHkKnh5Mb7Mk6BIxbOK/JN+k2FDFLp4N4tENQbkQQGq60Xj3/+svK3QsKmpcTpxf1S
OCYuRr++174ex54WDokeI9CDQLVxOZv4KTe182Die0lAbjaJb597/wSe/Zv042ira5mxFO0c7Zng
4UuRZm+Zg+g19Fi5tOw+W4DA+yZr2NB/Xq5QtdvP6RMCWMKhluY+EvzTfLcNs2iu3DpIgzXdSlRg
7VQc2k9YneiLGTHGGziM7tZmlH0cA8c/GAaGCMiMHmA+5VifoVptDLG1GnRtNWdtu0OjoAPPt/lg
le8DiFqlaypGA/evsN7fcl019qE0bG1lU4koT4BXhr8QVSHq3jPM3TaGc6PXWJmlZX7TIYPNZQfc
7s+r+Icj67gYSFINwwAQ0n5312qm7jtk0g7Mhta9nQwN9aGynFcjft5AKFoLcUJnOMis7lYJAtND
Pvk3cwmfZpKT/lT6C91CyQml8O5ZOvGXlBG17IsbqTUvrYVh0zhg31T3lv0N3NcecN+wZRbNrMVP
VyAJmi8m3oSLwv+cgjX6mvYgsEc8eBi7UuH9+csKdf2+2xiujSr3NU3RLfvd9dyikZmktQ33IB4u
AsrBNu1apakMvNPIZvwMYkfc9O2jqAr9IZ8HiAlTINZlBoQKEhGevAxF/rwo+duiHFCoDvm+J2nh
GLrazT8FzUFEhecAweTx9hAF1te4WWvZ3SygUcYYo68CPOzXZmiaD2GpPSIltQ61A3gT/1ZHUilB
YAKn7KaBO9AbOKY1+xl3JDK88UCkLReyz6ylbPvuYcbC58/LF+rs//JMXWnZ3IQqPtAsf7+NEfky
Gjos4IR6psj422u3nce02BsQpsKW9kZmGpOTSodwId1xR6uR4TqQb5lr80ctj9/OFLHD1ulfeYJ0
w/TUBfXTs6zpTxSTRIcnBwCDOvHbhDXVgYbNzvL84dZLuvI+i6W9oweHCo5nBju7yFGeNxvG2Y2h
PYmiELtID1cpM+9FjczS3QBVnwo92gWINq8JlH8/wv+tZD6oZNRLIj7/tN9+8/r+P/nbS/aS/9dL
/vZfx+h78fpS/9e+SfnX5ufa5r9/07/cv42/PDQXPVsY5JyMSjhyf1c3Ht1XXhAJKd6y5GwqQ/l3
dWP8xZ/QMWOzktZR3/x3j5XuKyAAGq8OfTSdn/iPeqzyXafTtXUUWFgZW9TTSdDeXU9Ng/Z0gUb9
1k21p1QMOyqBV5S8kzVHDOK8i9FCFXXtAv+I19JGPrq/Z7/eSG9WQ+5YZuD1Om/Z2QndPLsD0gkZ
ordOM1Z76NVgkyPYrS6uiOjE3Fpohv2Hh159BdegMLNoTlD00XT+5ZwZvW9B4A/4CpnP4dC8PX4R
r4ltnYIQSUGbEmwRorKLvR14MYATDCJA3MYfreNd7PzXOrjjJU/UwZX713XIRJTuYKYKXigfocAD
CyVmliIFTBPvC/xbw6oEyORpWAtamN94CDmTHKxS0/jkVc0HmYdKtn+KhdflkAHrAtdkG3jvu8u0
MSNZp1lasRympgw2z10IL7T6qEHkvaup/vVBNh8DTIV74933tme/aacJeLUZJa+i+lpZmb5MqwGA
vmnvPShpHiLksifKwqRkqOzx1Sf8FUErvZUZ/dSqX83wisLe+CQS9BnQM24AmFSRdaInjXDIZNkL
63mON02LuiC2ZslkPbv4rGoA0NcYkGlrE7xB5Nnfeuk2MHbZCXodLMxxQJozRrkAcQJkkWiRug9W
Tu8X8CO65lBq6SMD3cgm7dgUuruY0w6OuSPwIsFWrzJPhkS4xQUpW+XRa4tXWueBWEWncM/85HMY
x49RWdmwlUnTdA1ocNk/q+0W+nyFvm1PdobHonbWa4wOJaMTbDpPLqArGK3yFCBsio5pDuNGvSbp
ZIi2mPQJvsgeWOM8mPwSxEchl7iHGK7isgQpv3VN9PZp4aOCfmnQkE2cCY318jmdg7NG24RjkBw0
2BxWF188DQEFG4BgG73+FAA//b2bfu6OCHWH/brJrpk4M0ibdgwtwl/3vDPjjIebWrmtGOQXtOFK
4kXb8VQrl4c88y0p84++xD3DBJ/PlJEJoKHRJnb8858Xo6ZV7xZjgtlm3sgY9B+q4Kz0nLKBeAtk
z4QPi2yUkJxAytUnaWjQEQdtV3n1nYF5CiQq0JFJifV1p8NyCoCjtC6GH02HUnJsNTgxAK6F5SkB
iaf73uJFhI32Iw0D0Ln2axmUZ8shvhhCmQ+1wzZIx1dM22BG2LxDjFmZ2XjfihAt3Lyj5zkj114Y
4ENgtiGWm3z0MozfDyJ9Y1fhA3Tbo0p6d+L1zjN7BDPSbQeHhilHfbImYniWOtgPd9jOhAlA2R6c
L1qkM0eILAP0ew2aFLmVpcOkIsCgyIofAcuv3SLTgcnxFsvRhfUBd/JmoDbsUjikfmbvr5Ee/vEG
hw2n4cBZgsfR1N55Sh7AaL0OrnvuXKz04No5pnNO0CHCE+GDno54VxASf2jPkWoxwpS06t7nWa2M
oG30fO0rcc00WQlVBjraZb2RNWjD2i65inwNWUfOGcou8oMl/B75WYEpPbI9XMUs710E7PBKQJ+n
Trdgbcpl34ED8SIq6D/v73/Y3jbBxqOxwpckpv961nIQrRyclO/ZMloxZHE/PaF1FsKs7pEQ2NZ+
+MHxlr8fbzINzgfDYdvWiU2/fmScIuAU2MjR+iDbF5WsUcM19GeGBWjEcqnEbK98ZdiDXEwc9Vh/
wInrIC08y5OhwBpZbqEtXyIVCoWP9R9dR2heHerBR3UAxEBI+PNTet8LU9sBCTXbsU3BAJq05tc1
M2atrEgm3ZbF4eJlm2jwVNpaIqmxkpp2ywwJ/1oNJU/LjsINOnDg2trtB6v4h7PoAcqgpjYsjAXf
jztTaYguSrxu61JacygqmJFT98lvR/tmRtZt0GHcYrP1mLqu94nTSrAnEPnrqemfEEyGVWUXy77I
nqp+9Daimm6aytYfP1gmQKvfg6aNMK5qG7FK99ox/alKKTIAamHcp9tCppeqSi+2py/0gRksr76g
1oCX7hfz9xrva7vh6g6osfiBUQA43WF3B8Y8YxtoUfBaac46nf2t13Cp5YF/zqz04ukdo7xNMWIa
XSGZtIA7CJwffbxRe7HoEa/8cUKxNjG3IUL0i6xFxcOQ7fMkMEQNASfX4Ei4HomcYIwKQR1/vbeN
3D1rtjZtdBt5v6a7zMN8tiaWyEDYBUceQbu8q10CnwNR3ap3oQqAA4lsEqN2niLWkgozWycxzhff
MF9c6kiEM4elZV9M9XOlNUfkhh+KCH/sBg3WBWq3+I5ZZ1h6F+o+djy7+5r2TLS6Da18pm28sl0A
eyiko+k6gyunZXoKUhT7/cj7NNC7Qfp61ZYPOBvbK2SOSLBBI5EVZDsdnLeUzdMIXHshS6bS4Lde
sxmLiNg42T2hTXikALV1SazoNdPpuBX6fcPmqMXDgOYwPRMi/wO+f96i6UC06V6+C2s82WP+MvKy
13cSDM1aG2d8PqJLT1bYSMaiRWMsLPdGtCk2Ar1HFFXxHK8lboC+OPRl+npdgTlnh8DiZdbfWuUJ
bBQoQin4VuqdVcZ3vXS0NjmA7EDM231pXRRkmwJWldM8awLa8R2ZzLPIkdfMXR/R2Afb8gc4Se0+
wY3hSznyrE2tdlcljcWFGTa7BK8FVKLLL5XdoaDqBNQVdb7vHcqQwPmGhjBWQdBDFSp+4HHpLlZb
Q742KiTUQmW9aO2EDe3LVX7UNiqJezhHUHrRvlxkCE+H/Wqw9BN6ZXdtDvy0dtJXRW4m+XpVb9hJ
4wuaFXu7tG5Db1upJaYZjzPjSeHI9lDL5AdMQbx79Hw9oBJQIP5mxg3JhUvuYMF56yNSPJO4V03d
qhj2BQYQoPS3wOsw1PC9TYY6l9pFc5BcTB/qrtvzPqvki5HkR3qViAMbBjpGJimVImezj+FrSyze
2Q20INASqmBNhwHdQtC5fRJeEodvaQBe1OcIWL5FKggkskV5IFKnIRIsH+w0fvAlxnjSvamOgV9+
0WoOf2jCvkkNHqxjY2c3TMllNn94Tr2j6Nr6Tv7adcb2+kaHrGDk/9R0JRba3j3YABdHRn5HCq5y
gZb7rshAxJW6u1dBJmtwqwkd76Zzyfez5JI6OeDGBuGQwGRFjcBXqkifoznY+AZkEBzVCDiGf0/z
8DhBorIqg84Y1wfd9ZUVm+CztWTvOzAIEujEKNUSLkB/NCPb2phgY7UOcV9Fj6lPLgq+XzvjFp9c
jAmdAJtz63R93y3QxH5AChQqK+MJXCX1ZFxF1L1pXWwtY4LlOAX0BYNL4fG7c0VtUYEOq/GLFhaH
PKyP0VBuwkTVOHP2Ggc8vCx/wYyQvJPZGqAFQQfV449xlYGgHTsg7a3nRqYb6NuvTo7DUk1kHcmg
AL5AzwApF4LRt33nzNDuPPrGCdkfSixZ0GQzcMxQ23qML2XxNjP0Q07aOTKGRZTdDC5OwMYTSKtf
Y8o0cPAmqq+lX7CJGPE9zsGb63MwLRjTtkPs+HtLTumrPjjHog42CUFItMS0sieR4o1h10J4ysdN
23gw+11wM1DURWZv1QJLj08so5AfMcOHa9ywautQevkZDwk6W/szsPl1ZoDwaUkrrF7dITFBgugl
Q6qIoZoQXWfvAb6go4Ab2wKMskH60D+KqHxCVQwKvE6ISxp2TPqWTQla1rrSCYDqRMdcW4sBFXjQ
ZfQyB/cm9dudhpTe9SHAVARvnGBzHHSPCoZd2wXCBT7fHbbrDrerpyCVSj4yW02hsZn7Ac81k6c8
z/Q5BzAjHaPbjZWGj2M0vqF74yFZvAhrT0NIwIOdVTIrRKcAMRbY/Y2OfFlyaV0i+1w5exWKmypk
p7f4SH1G77QA2cp1kYANKYYiWPat9xV9buD0wIkgeY1IwGVc0qO0dlmbfVM3bu+fTWANTjmdZq4Z
QgbsBrX1M906dSOsKfHZsL0XpAy3anegTX+iA3/0q5htyfGsre8aECBk4Qyw93z5PEaUNFa8ijZF
K9+22SHnWrRUP2O6syZ5S0+q4XqjfB6rGqfc4QdyhsBZotdIr+ZNSXGV5AlynhXEBA1Nh9BCERWu
xbMli8M1SU9nlBubcXldpZNc6OqytzF1rOqSizll60s7vgxpsPSBB64G2JZVaUMXo+DFRhV7Qj8V
98V4pycI8DBuJL4yosraN3zADyWtafGpi7yzqzJUx3HOeVieSCy2UurEBb27Gwr1ysOtxZKNxjhV
bXoRU3CJ8+ZZxeocikVpeOckKjdjyKSPC7iEYVyk3SFMkUkIGrnEBNBbWjHsj+ZhjrrnIdig8fgc
dfYxjuyjymKu9QgTnRVQmQ26oIjsjZTH17jbaEcE+z9Pyh/XhVTH3g45ghhE5t1dqYtTFbH/zYnx
s86dZWhrlePbhXMcHX5RYiAsUTdHvwdHTQhT/RIViBh8n65XlsrLxlbZLPt7us232A7GyM9MFy0e
jmobNDquDSJXmUqBIE6rLewm564lUheifnaj/kfro6XKsWTEerbq+NI26aunKB+wjE+i2Xve8Fbr
HPbr3euadLis0D0Xk8V5dfDG9Aa6f0TCSaYlFITuTrdQ5w9BD/tZh6WfaZ9HjV1upuNBBui7Dbl5
ChD9RwYK0VitnO8hZvUlLDsg2algiF0hiiGj+/zvhky8CMS0q2X7iHz6wpqLQxI2z/iExpSyPCZb
1ab6uJJt+VlkxaVD+0fM3hkgYjTSBIhsCKOmn7HepW1xY2Q1otN4v+jHzM8QnQ0vfVB8qzvyIhGg
ZZsA88tAfySsmrQu7MSwRoVpkermk8MIYtGMLLyHxtrO5cLTebEt9F4uH2c5Zv6NJXieWjSLdWSe
r2lX4UFfbCDjZTCtyJJ/+DAesf6D5qL+9jUdvH5carMhmjzlHjZOovbXACAR3B+6HbLc7Agc8ZYm
4VIm+eM4E2rCUnKtuSTbLpVwue5ntsNQcNphnPA+Ss5y1nMpXvPDmelj71KjGR7lqzoGTVw/R0op
5kqmHVlMVR/bMvt+TcGrQN3pnJzW5jYxYkgZSMiheVkupSrtikZnuc56Hthi3YhHtdUTtau4adcq
q+X0xL3yRw+JPFY3NjRS8HNocAHnk2TFjolLkaw0fmBZ5OZXFDiu0TuxzokbPofwi5HdEC2TEPsH
GpH7JGStrTqWvgwOMgzuI4dUY3LR6QisVyMEjqaPyev1/HHGX4UHf6RMPue9fVYNOchkR6kzwy7N
FfaoKHRzfw4Bua9dfnZxvPM9nqZv21+lgWZ01dTPjWGsyzn86pisJhEnjw7h0kbnamHGb8YYz4vW
q79BSqP5mZinuEohf2+cHuFxt4PcK9XFrsiV0KmPafPY6ogaFUPyuYynI9rim7hCciWQsgSwIO46
JYWl1+aLYdhvvciA4Tsh+h8Tbj5GGXw2B7UFrcxGfSUc8b9NmWLO2inpBpc38WMUDmpNVWvCX/2R
Rqa7cHICdSoIhBUXNrM6vOtiR19hJv9s1RPMTKlXO03r90VebEOvMg9eLJ211ga3SSGsZXIaTXRy
JhboRs0WxwLl807VFI3Rxc79bdeYSCFW4XpUHm1o3++Dzp3prOmbsESGqWpxAAGcRGrUzQzLJjLd
kcdTxCv62B3ibe2jgSoBhj4otHatovMawQFRzW47JOJLJODJ6SY2dyQKlC+FwT8cI1rFHjLHXQ3V
x5j1XQBvHbvir8icLn2wP05f/iCej2PMDhq0Dk8F0oRKWSjo8hGh13ZdVmj+5GL6wjUKUjjpt6on
CPW6fM7q8LaWkE70FIENiLmxEUOIJdYl8UymR6o718ey6c5K7tKx5hbxQLTur79A94JXqNPHCnN3
9gcSFIxWyNh9Y+laVJng8pVma9Rv4fZsc3SR5xqV+JKY5xXIcejUH0jA7oGK6svCgWUXYicBpTEs
Vn067UOVtHaVt8Gr+9hryPkFWt8sQVhpyq56ja5mtKznHJ797H0aGw3tYOeu9/RL22dbTIYQ3SgB
ZIaYiuJbhw0NghDPvax/9MV43yqN+FlGMD8shpUWvjwalg1BQUNKR1htgf7DviXQplwTCAWWJEa2
3ixpC6IfHnbPaLz2CyD23mbobkqBkQpGXv4qdJnf5y0Ub1OwgnDOccbyPyFy7a9GOz33RnIWzX0k
4K8MUoA2g/VWxLBstP7ZLPNPocEviIsbTQvm1TBidkCr+HvpoA4aTN9tMTEIrrFWFSGMFwSr2Wba
1wJXXOx/4GVG8R0OijeyZWbUYiqN8CXkOFtkuxi3mkVIz2GVoZIl9EcsUDFtnbQzovX72Eo2BlXi
kMvTVNmnxBOnUnldwYVZ94G5op/3SQNwMpcImks3WvGEN8Il7cmb/lYOXzJqScLcnTbUt3bnfZOH
CRo1+qPHwglvheierhmRitwT2pi4Ld+XNrcGNr+HzAH2Y1Y9rxjv7wbV1KJ/SjrtBaWJdDHDT4tb
NRNo6YZ3hnfLonFLOIxF+imu9QMyxj/CLxRqZ5ki30Eip/zmVwF93kA2L7EDDAJZI0SRkQLwUuRZ
02oPZZIbD+8IHeUjfYZspTp9Hdk+59hbzT7NCyBSHkc3SJYcz5UVgUJvNO0O3T9/1ZrOZRibl0YX
DzjDfQM2RQ6AwPYqMFZBknT3ETu8C2LlcD/eZG3fHvNGW5deLZcS8bplRRlVPVc4FTItetUEd77p
I6Vl7kfQPjtPZaeorqpOFPVBgfc5BC9PTZ+ub1ajhTHZREFu2BWifzqimUSsVo9pbCacD2J/h4RS
n3KZB56J9RYhisHswhlhRXc6Df4Yi66Fmgio0ZoauYTJUUTN1ypQN2D8I5kdJO5i1ccpNXRVnG+q
64kQ3ch96pyvIyLLK4G5UGl5evas/j+hMvA7+fJV2sErHqMno6e7IiyErHSKQ+wiO/NL2lMKyYA3
IvwfAngDJmHPMWZoVyG4mmI6yftT6NJLC3tI63mDYHO8Q6/yop5U7wL9L0ZnwR5VZGZBS181IUC0
fpHodojwNZTbvgjPaTseycMumP2dwn4+VnO6aRHGXGoeCXAwYEmOdLlghVbnbXN9Vg00ChCmCa+u
IBtkbnsMxqFYB8GtLicq4Zi/eJ3Kihevq2d14T/HpNRuQL4aaOjwBzc9vTnGVbmwz0PNnq+SGg88
JJ2zaAUGAr8jNO6KhoZOmfTIvmZb9dhazd5pyU3rsb6CseDfmY47BBPm8M7d9fbPUSxaMIfeNion
w7uQ/NEz7vLmW6hkgr4GiF3grHQIhRbu8ipE1UwtGFuuPWCNTzIdNrWR7t0U2P7Qkz6q/KJV18AU
VhuXFMJy8WVDAOZ10P2ZgfpJq4xmZZd8u6bwzlFtH7uO79QYKg3DudWoQ/htzNyVdGs54ek+pPyn
Tvus0zBdsfcaPA4g5iQMU5z0oW3ACHUZyhheIrEIrZyaH3aLjUjSl7rpHjSLvHbK2gq+YvnoK2Fa
nilTESy+qx4vPTFudDUbG6bwtRrrT27kM98xWzIUrXqQanCNDvUzfcLnySWdsKavo1PfVjali2Mb
Rx2naTL2z1MXr3KNmgyt2OSmCRGMLb5aDucDdXoyOEWs6dFVWdnOOlbavTGy0mxZDmE8EJKiAH1N
py5qdUj3crbfYpilyzQQqMF2zT53cLKqkTPQwkvQgqSt+3bd5BbTA582sDDWfx+EPD31SfOgytq8
994mbUD22zB2Jb1BlLXoWlOSBdhf4ZQbfR7VAE6Vw9dR6ZeoIHwOcoz2ZTR8kcOYb1Xr0ktpT5nh
ziR3dRiCrIKMmrp9CMqXgmUrrY+D5nruFtkKZfh1NiXM5REx2za69VULPFDzz2sICmeHLIuQ3dfP
U8FpE+V8zo320H2y+vQLQmdEZhs8QJSKs57jCF8B88Mac092A52CS2h0Qm/jkCxHGkC4a87e571c
l7b4HJrTuknSHyK0D54Ja6rWh5XjcSMUsNaXbTTdTlEMy4cP4r70Gclj6dN7MRpC/Be/3rfoaaQR
fnd4HXvL2QcwHFfjzRySSU9xdXZ149BpHaDS0ibpAUlB1RFelDIA2RzzLrdCLqU7zaqtVNABs0Ok
TjVH243zcwCGLyjZD9fkqFMlyAjeNOSqXUSq1eDW/RfT3I4u125KXeD5475vNtd+j5bHr1WtyicO
eBUhNgQ1997pLBxZyLfy1H5wEfAB0XaiDXiUMl4jjHXXJdy+1xZZbN+ao/VVjcr7jtXprM634jsZ
jRtIUcgTaPZxjgSYX+POUqN4KFQYoiFzqxpl+HMA/C6gojiU5ItYYEKzrY2q3MRjPi3wiggEDUov
6GnkNUhFaiEKyBHPBOQHvrRp8NgN2ub6lJyhmrGFLHZNIOkhae5ZdXq1mHhJm3LXCHlPM0adurwC
bMAoFb7K1uq4qvzeOeMV4Lco/qjbWYdGTYeft2tnYlUE5voa3byR2yTkHvxoUPT7mMgTEmgg4BZd
0Ep+N1XLW53mEtm2a5wHcr41SjZYak36g8nMyovmtUiL89jUlKxqZhPPUslsIlEwWYiUjHLY9unt
nxf1DwNR4CYsi6HKFUX165oy7hqjzbUW4cFg5bwaCG4uE3rty6HLzpVZHrXs4f/jEznGNqyKf0BL
uS0yT4C12u0sInNplsJZSJ3+kCkvVYd7au9266lNo+WfP/YfUFpMfKHVMgu8UhfUEO+nIV2V14Ex
ulm7TR78MUM4MVLKRa17Tsc4WzrR63Xe03pckbNPrU4KV8z0swb3HBK/IcaRS6l0IsPNYlWgVgPX
A24WXXYUbRusrRY2CvwEf7H2s5P5wYsS/zCiVwA4G2CxazImfwcTQbpNq3y97LaBHnxLAuRIxTgo
86d2e83ztZLWX+lioxM5t/3kNx8wE/5hGsv8GiA2Sh4gQ99/fic7vQypqLemz1ELEJ9fqCmE2XLY
4x45NVPS0bDMU6Ra9X9+eWyM388OXARb6gJovq4rxtTPbw8JK6cP4gmZZ26xNpYbrchvE/QCyL7a
51mqWoOjLkfneI0iV5AIzJ0dyDqKJwEkOQKgTjMSoGhPpFlbaF1TWthb7FwvWSD2ZBA4PtLvuc5c
rqq+s1e+RnioqD5L5+hY6tDBI6f61MX+psrGJ7gwGL0D2e3KF7NnDIEtHbtEeXng9ZtfcD3d9yqK
Iq7V4y5TrVNzfurr7nTtb8k2+OwjI5eX4eU66gDR/UbR9sUJUKisOh8D8W7PCKiiWCHGK0Ae8KZn
tDaWhd5va6S0F5U57lzDeYNYc5+ZKFh5EGbo+KNoYiTlCdm9cunG+kYytHWtnOE9iU2XMKLWyhff
2iLUjc65oaI60xkQCmJfehQSjU7+dJ3MOCZTrgqxL9knywQ/Ws3Tv3Xum61u9LDXQS5o57yhxDED
moVjyJTMZ4y+iCo8ryUXAO5pjFeT74kACPbnvfEebw1YwbLYkiYgIWDLQD1/3Rqd5O7x86TZupFz
bFVxQf/jAL1CTMZJNfv1vF8Vvsn3o1hdmDot/Mq91zBi1qxj5lpHpfvsKeBjJ5O3KZM7PIWQ1IwO
ODU944aG4XD4EdLI/h01almA9izuAYAM8O9+XbbhjuWE/HizzVCCUoAXHpzy21WJfB/igZezFdVi
VYfDbHHUjClZtXra+JpN3cLWmWWNQl1trK6DdS3M6KloxTN9vwvGnH5kbJqh/5ZlpN5pTV1Wm6AB
FDmiji6hIKZFjJCvwU21QsGY71UXX3rxxcCWtjAeM0Q5w87dlKVJr2dAjYMqWRmMUoyRpKcKAdqb
zB60+cas8EWlVARmENsPUWg+2pj3gcTGvsvNdnIav2RD8dwwt8Xk806BKOFvk+DhGK/TXqvybI9w
y9bW5jOMdvnBNrlCKH+F2Sl8MDREmkyea79H6XqiHzEl0LGm9yll6y7S8fkA18QmHyK8swJjfnXE
uC11RKwkiV6HOgvykRCX8BJjBGicsBiDwQu8HJ9d6lmfxu01McZvjTYc6adflc85qPpFpxzgYxFy
nak6T8oMT2sgj3WWHWTq3E422pRWUXsLTUNxlSkL9hxPWuM9gG3/MHr+jq2CwqhLJmuoTcBXNH7d
al3fArCpexCGSlkKsXpSnyezQqR5ZhOo/UVbEAd4t16r6jhU0+MkIN54JVrldXb584n9PZY7Fkwe
G4EyA8LcezpPaJeFHdhBtcWz9yAHHqVk24mWZvefP+j6m969cwdks4fwhe5Ix3l354PKwbYjhW4+
lyeXBjVWmwVgDw60p+rkceCI1dZa0t7d6DqtldhyL1XfvjgIFKNezXPQVHFrDACgatbZIWWPk8kS
Rwu5HEo6CbQg46S9DRkc8QBLZIEzsIxaqT+GNcm7aA9ZOJ5VQ6hQLRQ1b2Hof7iOVrAM2iuYK8Jj
mMGp2aMwLq4fjx88h/c8GUIkXC8P/qqF8SX0pHfgurztXQl0HHM2h5IKGdJXMGv0x8H0qQCZNWom
rPowFb1xtK4fVRUwJaQ0XRVepsz9gG33e9bpOEicuNwBhvk7Yj6VXeOUQpRb5dsCjdJAf7A6W5LZ
cu7cdSntqWH66EPN3zMoxzGY16PyaQgd3vOvx8AoROvqNhaN0+A6q9QHUVNGvKNr+2KcXxGPOBoO
cyV9wuzZ81R3wfyco3uYOvWj3znfMeVkCtsNKFdsZqLdiOJYz+GNc5shy/xUZejg+sWurZ/MTGBx
oFpi1jx/n/vDtZ9QBqBoyHC/ubP1HZ8xkFAlmsl99sVrxq90auVSh4plhf0HT/wfUMZ8eaiNZCg2
t+R7KHttjcCiMS7eDhZTZ1iVnf6jBXy3QByJvvGlbQ82Mm2B39mA6KiumXnqq15PP8B5XoGc788k
WFP2I5hIy3p/+lMqEXT8ZLG9TsuuuZZZKDNEV66wcvN37H/OTLCJm+IuzrJ+U3rmukmjh0znugkV
FkcN41CH+9zhaOC2LetUnU/PoHxVA7ArVMLIvwlxHLqWDh4GS5Rl+8qD+WOhrzGrre13lHltQvtp
+GbBOKcF6p8hY7yOoH7C4EffgoOoMEC/wuEjAOBoI+B2YbXPWArutdI5Xxu4ucLpwG2TaXOP9KWL
VD4XbjvQ2I3ak2s9wqDMd6Yefk97VLYCmB6Tnr3pCb6POGQoMl2f0xGXn7AxEUsnfkp0tHXzhusl
E4yAhc/w1uz3aNpwXSaVsZhFcElD08KcELjF4G37MIwQmtrpbbHNzQGSnopsCl3iTcHncBbggpKL
+L/Undly3NjZZZ8IFQAOxpuO6MSQE8lMDiIp3SBIDZingxlP3wu0+3dJ5b/Ujr7o6Aj7wlaVSCaB
c75h77W52ZW4uxfTkzK5rZfDW8mw6nK+MRglqg7EYdxdkyq/riutzG9O479WPDx7wsAtg9IXSs8v
HUzjrGkiKSX3wjl2s8CyzjxO2CMpTMySpKAPLw35qptGz2nkfWxss9TQg2Hp9N0qe487js0nRQpT
bt7EWD6MOr+/AdlSwCdh2fhnAGn78Ct8MoxvNnnjSkrRqeqb6ywcptXmRLpIWWnBospPncoIgsXg
u+FSt2ZTysJ2WB/zQfM+ZIeVy1+8EmnKcDIkmRw4KbOg0K7Z2kTa8OnvP6B/c0w7XIcMB7CAqNAq
f7mnZWyIqWf5sK9spiLkHKAL7hySEEkjMiKXUaqhn2Pplh7oXFDoiNYMDcSqE9nEne+SFmfr339L
Hw7vn99W6FS2KfCl4BHSfjXkuGxrXYZ59V4tJsenLz1G+dYMqCI0JvQHJkFl89qflKR9BzBKZpVJ
gp2VZ2w2DdbIRCBMCOpetPXGJqhkJ1V+y9wKZAYq+ulDJbGxQL0BIZyakMMW57RrIGhiHetJaUZf
4rV295QvyFsZIqoZcaptbR0qW75mOZS1mshTuvI0Hl/7miEimgso0Du6yQNuYfRGxXz7sbohXVoP
aPaPqwUSnIg8ZH+F+rCYqBuR4iIpktY2i2IXWTIckjO6jgVLl2dB47FIA/MVDdo48KFjVyPraVvS
z1My2tDjn6qc3DnXXHgoxzRE7PQkBEIylb2HC4cdeSpxcMVaA71Nt+2hNVMfultOnIMVpWyMG3U0
9t20/mZsILY24tdf4MavAOaBV9P81SI7toyZsymp903Oon7kMd8kCfSJZMpqjNsyh/ChqLDbnUoO
JNl4O7th98ohteKc5mfPfki9xn1hIyAcrh9Cl5XNpgfvnk9rJtF3a7lWnUIShYCnbnPpui1Rdhb9
S/EpXqgjK8towpVs5t88nf/mZwNAYXDMqujVfx2oDT0zj7KKyVJ3jL0WUdFth/NaB6i0Od+3mXWB
+uTvv+hf+k2bF4KWjSGeQUVNZfVzGZFoXbTInEGIGhFYY6ypb7kMQ6bV+EbiCDIBjt7Scd5LQifz
gVobBTq63Un3WwDFvNZ0HNucpI3sL3q+oFrS7x27e/34A7eZ7xFOEuOl3bOb/d0Z/Jcp0sc3b3IM
c75s/p7tjP7TFGwjDmQK0rK9dKdHO7ZOeXtjAtgnuzp5L6f4LIb6Kgbjgrf6+Pcf3K/HP196O97w
FwnAxX9xpsu8MTtETzkVCI3VVvsvCrW/wQzdYwL5267n42z686MPZ8ngOMWTiq1OA3Lz88+akJRk
rZJMNCwThDmZBo2nMhfeUo8I6gxJHrvB9rtkg93gLVDVSb1hkIVDZ26JaoF3VeaOBfEXnWl9TM0p
OgCPoEZa9E3LSXOXpIiTlKHd+Ls2q6cuCZKOIQ8SqK9d7o5+a/VsknU2F7rWbcmWPk5CtB4WSpXa
ztidZQVCkXV86m19P1naly6H0q8dKgFzdO1rcneH8j1d+yokcGMvcSvu0pGMLjQa93IAascF/rlu
pisSt9dhnZJDKV4XxuEh/C3M/Absbzs2msMoV57Hsn+BAj76Nvo/j55QsjtHQxITQVSjsgi6ZQTm
P4UN4XPBYqItmLuvsf2+qO1nlXFOMIqVXhkgNkmFl8UlKKzBIefYYm/rRGhZNFyENGeeaqFkxdlx
slolY6XTEYq+mOwrSCwkyyOskvvS0hfED9FNUUEUSZzhfXbXl6TMXplooR3i6HTVV5V5I4NNgpDS
3ryZtIrRn3vbrckLkJpjSRmPGGasvMYg44EDv/eMLbDQ1CHN9GmIA5hYDEESbGqRLD2qx7Qh2UZR
qj0ql4Yyy31dt3Vi6pSgwQgPw3mz+AsZ8G1y7UfaJKtsq1CuGnGTttyvep0FbGfRqqg08VQQFZrV
BMcheRQTOWT7LGr0nWPONZ9TV57d+VFpohhhwSPotEtMbI9vJSEkl+jkMO1A2gGNYGh7zVdadQmE
qRz1koRqweyIrT8f39+/iNpf+mIbGKQpHHMbP+mu/avZipFoqatDb4dDPDy4bn4UaXIRkGAPeV+S
oSJL2GRR3CHJqjSy6uyI5y0Cf6rLw2D3b+1akygVo03VHYk5FBjdTikPQLaxO8vys7S5XOex5UB2
pght9vjC7ORmiq1byIJdqKXAGK2T0sjL2OSoWRZL8k/1r3mWXOelfGNCsPoti0B2iu2NJH7YB3KU
e9tsihP5x2xNZtjj3/L08c1MYejrdhOgkcmgsTI2zWbreW40ntLG1WkeeMz64yBYUDH8wciGvkgv
ZmTKnWqBXhIxIy4Aydki5E0zX/O+ya7ONicmHxMCrouiAqkjsxlcJ8UEjCjG+GeZd7mh4f4bMT4W
sJ/rFN+kko63ulFctIztG0Cu+96pugMQrmNDzoxvSSRohoXiLE/Ht6JPtIMm1Usy5fp56zEwNmYh
gEYLCQC48u0nZy7OD4DviNYzH4OyM4nEiL7qBVKtblSpDXUTbaxuE+CoilPKFiSUpZ1Roc17bRIs
e3n8SlJTjxqWrXUyy8BUqsVHkhf7maLi8xpGmwCIOQQ1vYSyUr+0RsosblCll6nmlmUPH8ZQiDJe
Sv6/cUjWYAZN6xbRPnaj790YK2Fr1Tht3QowkM0uFj3fjSWpXdsoQodmdPhMlFjsyR+Ddj7lkDcd
/Xdzvo853s+nvkOTr8MDoNpRWff8fOq7MTZapXAdsuD7GCC/7tLUMnmh77rn4GQE06lGQKmHO0vF
lrckuYfrlgxB4fAzjAXJUkN6L9bFCCz24LyipC/XuQGEMf3+4FBDnfV2SH2bUKiBRNm6yIn8wuWR
FslXZSI9rDCrd5CX1o7a2aKeojURJU9cmSAbIuwWmRRI/l74RkUs7ZoTVDqD2XDjbglUvmlH6+zT
yNu/M1zZBi0hkBTSk+FldX/pE/0p661PWjq+VkbPHzPq8NU9sVLdsaD9dM3pgRCfMVBrikwrLn+T
pvDrNBFnMLc3pQMuWSqgX5loUd/AIm9zJ0zkupdMqplc/aZV/IsB8eNr2DbgOXBcmvkrQ4VMegTO
VuyEUzfdlPyou3rk5V2QyuwK034AqfTd1KXfuMoXAbWTwTPCxt8ck1u79dOTRB+iM54E7EMvxoz+
5ycpVhwrsxJphy4RVLiuOSBQWIC0BiTDOtY6lKisTaV9cwRvqY51bo8ThpjN7ZUkp/03vZj+6/wK
lf42udEZUmEj/QtgaGnLYszKmlPbapSwKT/xZaOd7JXQXRFeMa3IMr50bDoFbb/FhmMZUfb2N/ns
PHRaTVNEkDknIOEKur0GZU7qvdU5AVusOfz7D8/6t98smzqd+R7ghF/RYbmySlsnHyG0MFHvGqV8
GZe2O0yKAt4cVZwd5RlKSpUeApTAWavhtwwVR0KrurspWbILVhRe3XvQMoSHRWYO7DxR9mKy0HoO
0eM/7owoM0huWR4FQS1Kbq9+ViCLlho6Q0AcbS+P2tiiC92c7FOYabgEyIs5YPESu1KJPw8aZQqK
IrLi4JYO87DHo9jeD9p12mCwJYOYMkmKA4gB8md11fEQy+20dm4OPKKn2lzWq75Wl7xhajsgdjiV
hWUAitUAZmUjw6C6usi00pA/MKL5+w/5g+//0xPKMAWuqCWEwFlMC/TzE7qkvWW0tCkMI/XsUPUK
6d+KSY4qXi21iQEw6AOTsuatiGAbfHw+dq35LYX4LZxaBwVdlO9sV/4A+6/hRVkjcmOa5yhhX8r1
ktEEGitl8PwpyceHvHB7sLhsWBOyAeuMqOe5o7gpfxgNXf+86j+I+HyTs1v5yojAtm6agz7qsadj
hBD9mXA2EaCtUT250KDZKFLWdXMmbgHHav3V4W7br7csIdjV9mng5LiBFHPbzjTxZ5xt466weti2
OhdNQ4Y4WRxtr0OdbfSV1GbrHgkYXkVHDYxaPi1D0R1Eo/S7TtcZ645fe0RHvrM9erPpPrUTfYG9
Rp+XtXk2U7gUKSFmJIGTdG5sdQ0Mwi3v70YayoKTpX7JS4C0qQHVwkmV35Rl5l9eGX6beK65qG3U
IeLXyWjjuhGU6d4Nh6q4Y0R4ygZFMg8cb9J4eixLA8VyJYirZ4CQt1RMKYwOTyfB0evzmCwfnv0d
XGUbI3HBT8i1UhH+7RUuY0WU7cjkze7buJDJWdS3OWSkoLY9t9bWo81QgwjuV3V113MeO9ph1psL
J7Dip4InoGpjE2z0eZzjKeSR/LFM5RsDXBUFBY7KShlJXrEuEdiKsNf51izY+e58UeooguNA2MuY
ii2CkJ/h79+Bv3a020ARih3SDo7Hv3S0y5wmaJf41MYCRy8y4UK18aUTfBqkOPHYDmk7TYXmXQt/
UaLfrZ9/XWVQSvNVGS1v7ILtZP75Fewsq8hLrMmhw1bUy2wjDuN7KmfGeAXVh1H75G5mv/mhnb/0
0obGpoI7QJgOV8LHtP9PbXyW9ovFZssMRx2q9jL1z7lLnaW7yTlKZ19t7AE0DFKjMs1lSKRgvSsN
XkjcokW1NAFZoqqvOPNtOa/gHKA54zNBYK64yv2ytsk5Bt+xq2VtYgTRNvf4ngR0gsiSiMVoM9WY
u/GHTw4oopT6z1+HOoT7JsO4mlPeVpyzCXgBHGfVV+3QHhfuoDBTaYmtCGnDx5Ml6vmKBGvY5bOZ
7KaNIZJk9q2rYUz8eKj3jpox9ivl27yQ0AT69nEaxWsj9B+ScGDXRpaZfmNkOiBSNcncHpx9hEOE
MaW9n5JCBOQx2twmhhlUrXPFDUghzXAniKz8KGP0725BTttY4C1uYJOuSnUlYlDDWjXQyzL4309a
fRjzisA8wWOlpkWEXKm8tiZjs1SZf8fv+xW/5lBvaCyoDKh2zFwByf38PLEzL6Wy1mZo5IbnLpLT
nA1mWI3cL3oWP3Xx+n1treO6rCXx1z260k47GfnvsmX0XzmvfCdCJSWFySFsAxtK8c/fiYMFqdVj
YlsHxMNBuriIV1xy6KY8d3bRCs8/Z3rhKZsMMXOsXTM4FP5GGpCtthulds7cugtlx9OxvaO+xqVM
/iQbjqnKvNvOnCNvZjjJMJnffNZHL+pIHaXWhvS0qHl0TEkIYVvyi2+M264c3gjeyUJmFrRAsgM2
T3g7fnTwrJEENcS/JqfQivlczKp+W7ZHpjU49XSrI5ePRk46SQhN9ZhtXRtxASy5dFyFUfng9tlA
QU8iI800Lwb6S6L/mBQ7QP8bEczySHJk4SRfdSYz3E3lowH5f6ioLXTMPIGC+dqbxPA6oMM85/es
aqB1DXPJ+Sqfuk0aWSusJ1zlyZaknEdj4zU5Zcc6JDpcbbDn8F+ysJwsljCiflTKAnxYMTMoG88z
yeeeLZVHc2KwmpcWsn9DY2WGn7+BE7RioRsrtszjt9LtG5APhXqu8rz23Ai6AAJW3FUltx4vJhNs
NP5e52AATHd64M76sdBiB8YqrlNm4J49N3OYbrbfUqde7BxMo6tR+flIH9rqVuQzL+MSUWSmbdkk
Es2eoUOfSBvfXpLYG9arKJYlJAya2JRcCVUhDyBZCJ2QXExDqSg7WyXGGqm730gHmRPbKBueF3J0
gXkxQ5NMbm1o5+dyKacwKcnxNaR4HctHm3ROj1xL1Ne84lw9gq626w6L5N8i3+3byvoXxxN7hBR0
1855H4OiYQrWWgS0zv28+qhD3DDamD1xM56stD/2Mr6nxLtwnO9S1UoOJs4e14qkryXdvWxtopTi
0vIi1FQYDd77HgXWgA+6s8TqK5OietTCN/rW1MX2ek5KguJXNIfeOJMWAISSXzbK7e2T/zhu2hp2
spR9S97xirK3HjqvHbsfhhvzq0pKA+WJbtAyprx6k8HAvtIDtO4FitjF8OaluMZxLAM9dX/ACHpW
rea2j7lt4rFYfZ3gBAYvWai2+hJmC/Y2osN8apYtS7I/DNZY+K4FZTvK7Q0npl4+hmENScceHzal
BWXiEk9WkCZ8Qx9X9n/ER/w/y5JBsc9/fk2S+Smi5r/9i7Zv52v9r7Sbf357/y/zZjSVNDZ7U1/8
97T327cqbQb5Zxriv/61f+IQDdJjKDi4/K1tnL7d/v+FQ8Q5DjfPApjD0W2zYv0nDlE3/0D7w1yE
A4zCASnAf+EQdfEH4l90QSpd5dZaWv8J7R1JFRfDn7sSWDEmFxc6Z5fNIeKTny8Os+2qBrOcexgc
4klcWTtehgNxN/W2x1KQfW1LGV0RSUa+q7UfzRk1o8iEx0/liyjqz5kMUDFgFYaSzDZu9mPAX54s
KFOijHD0QmjOMa9eIqV50kmq11qyLhJFaXalhvOD/KrdsmRTgIGAfbGRl+x9Df7uMb5A7wZIvil8
42nBvZenp8T4Nq8NHrPCVcPs1V0b5eSOtnJifXxTF6s8RKK4ymbkjDSeu2x4yNLV3DXWYqIMDZi5
Q8qhekEE0LxqUUfecBQ1Pk3UMc2X6WHUWRDAeNP8zGi9Iiu6a/Z5FZBrVodzt+mct6hPm4AO/ZPo
u0uVvtlVolzKnFOvKZVjp9mZR8ujPZrtkwbB1GzSezIziBdO5Q3+Qy9puAuXWsWELVTwPKzllhEg
rzSjH7kVDx6aT46waACJMLQ4WHAnsetDlbZaiepVUn3oZJIe+lF9thQjDlzRx6+C6D755ERDcgWU
W+7deurhGXP3FtRPlmznQytwGU3650rE7dUcmHK1rBCXZZbhlLazPzjUZPSOQN5NPr8YVUi43pSj
rZ17qR7mVLHPbNFsxX1ylY6c0zjn4Fzqp0SxqRXtzvQGuYUVmaSDlkSsj41EBJzIz8gmudpr1jtp
I1BljSa6PJuVtOVkJ/KIlXCp9d6HTdAwHXbBr+EVQsUIulok3UsRM7PGyDdeFQL8dpPBLllNNM7O
MvqaMwTYdXEd3bi5AxmQpfJR2ol1LvPmFk0meTG1ELumbx41QkzYFuCQJX+tO6Tk8vhuW10BHOYn
ReiPoLbrQ53jxJ0+TWwGznQSEWbU5IJhm5D3Do5fwcWaahmnd7qUYaSdG6LzuKTMU8yEmMHHFjA2
MaVeOLeB/1T7VfBzg0gHzMiMx65WUqvLuzirQS9b2B1iYhTi3h6CxlDZUzXKxPdQmrvJGs6DubbH
xpgO5HUSDqK1fZBgDyCbHByHk19L13h3puUZ8Vq1F1HD8h+gcYiXEolbTd6IiyAjwJuUX8zhpcjw
1jrTcFllRS4S6updSaeAl47Wmulg0ucnM5/vKuJeXmCfl+euRm1SbP8zspohNFvjs63YRVAvkXaE
8WEuZMYnkxbzhBIX507m84YjtzWL9BqgIHHGPsIxa9Z5/IhBXqhDoEcjI5aUZPc6mmKvSOZvEzW2
nyQ6YzGUbcuoOQezLHw1qlFz1kp+nvqbVh/PxTD6m/RsETgfje4UQSHCNdsfHMM+E37adfl9Df1m
c7HYO+bZT70q+t08sFTChfgcEeFLyviNNVt3dcPOu+rpA0txzJgcOHn9hNIHb4WrRMTeJ6GqfW8N
zEcYW2iwSphPlHFHhXBcJcWOyVYBL45AnL1eUjdbTtWIqiJHR5BrVXRudBLqXTJmH1323L3pfo2i
maOVXKVLFkPO65E73qxQ5Z5dUfN5xbdlviRnS9UI6jHHBWFbLcKh0NlJqPZ4SqJlPJn6kh8B/bMk
E5LabPEZwWhnPZmUszGgkdNK1TrUVVJ+6gAvE1bMLr+o2OIka57e1Fn/ptipDciFdRa5SiDMiD+/
FXzK644+FOFrziK0KQv9BD9fP+kG6eg7WXd39dqVnDYYg90gkRUqcVpKlINenasH6fDI5VKWXinM
g9phrXDLRxqJo5XhMm6TT3mhoH/pzsnAUkQp17MEEK8gZCp5FY4uRrkxKSviunxJehLZerlG9lD1
NibCBOmE88yVzudWmfsjugwrQJW4+Rrm5ZDSYAfxEP1YVPUkqYSPLR7pwYRrRaZj8bUD9dhwhkfb
Fmo145wv6Xzt1VHfsRh7UJ089mRjfW9IywUwqBBtzlYep+x8jq0pCiZEq4GA1+6JeNH2Wdsc6Xqi
l6VJ7aPEkgfdSkQvVgWcP5l8pYvFrdV80co8upULK0x9nplpptXXLFHrHyA7Zzl+W/TRfsDc3gWr
plXBOHNyZHIyb0SmFPsizoq9WRQVNrH6k531WqA3iu1J3Ipe1yN9IVlE+DIuz1gr+KTEhv3JuFuM
tRWPSo0MXNk24A42+JLmyVviCMOmRgKwMTnRWSHh2cdmypOUYDbFVvU0lVNHyW+VO7UfWPkZ68EY
Ha510GwenbBklqZto2s99mcWum7Hi2znLhon61p0DmFesTxwP/f3Qo2PTOf0nbRLHOA2nYdlDZ8Z
iX8vPtFY8wwt3AkgHaZCaXyzXxkFOuWpssc7VN3SxXOV9FDzFl2DAhDdwpr8khFrqhrVMR8XDyQo
DVuC3KdiAGpZ9DfsQJJAV5V3wMNHOAYcaODzc2VTwKQapn8GybK91ir9iHOI05SzML5IBQhEWRTB
CLVAbYsLM7uX7VdsCnmeiL6eGuOparhoAQdiOyuyb/ow77MxhAx4XNX0dm3KI5pMkzXQrjXrflev
sMpNLeyW9q3A5M4OKVTS+hvDm3vBdNu0eFealEgctdE+92K/slKEUAcndlZHnrLZKOnRGQrG3TiT
2jBX4TKMd8z3DJgyOeQTJfkOheY8d5tJFCNRxem0oujj+BkBjMwsHiMS+G5G6h/2efkQuik7GGle
1bl/5VJnvtrSQ0bDERx2cddrCtxendlplA1c3VkHvz7dmxq4SFN8K9I5yEYdThEr/TiBp2FUHvEb
YSksr3ey+BzHs2doyw3EsRrH8NgiTXVKisj1xciUW8McGMvGTCJmq74pq3sj1kHJkEea2P1lBVm4
00f3plDHN5ywnGudcq4wQHi9SgriMCaHYrtoy0reMmObvBb7y6BerYx80qweHqa2Hykak+tan4dB
rbzesB5Yu9JWJxnYAz5LM+My52n9GuUksnazzd8dIz4s6obqMzc3EshRtCScUMZAeR3fU5Yfoohv
Mn5XtNRG2KzN0whucYtIHgPHuVVK5WRWcVA34ztQWc3vM06XuV3CBrsK/klHmGlotPgc8/lgNO1z
1aiU0PwNY6N6WlUt4EwwN8l+uZptcx403lTGTtQOs+UXvXldR40poeBVsliqQ/SoRzQLsoqx6W4J
raNCSQuzpWfVYSfBJE2GKrlq7VZR3DGk55/VKfysdPraN8lTFVFolMp6tfWQclKUJ/4YSl7msCJF
RRbruf7QaMdKNDPzPYy/LVUQDhObLAYW0Ps+rfbMg6ZT7PIt1MpanlKsvIFtMFhWcbWd4wQojgtq
Y5mkxVwvd8Mi4XwmhHjV1xbHv3ke5mw4xe24hrhgt9izQnusXfOaa85zBcXqNq9X84EMV7fIjbts
jTcKhm2ESbH86Fclhk3hxHTqw7mPiWHB+O9PqfveriPwCIqCEThOWSQLLy3BN0P94iaVezKtwCbr
FXhEqwY0YA9ap0ofy1geuGn7StG8hDCEH41tFAPk4MCcNLrky2j4sr/YmtLeVrMDrineq+U0+l1W
SoZK0Yu7dOhdyjOjYDDMYgE4DH5/B95jCXX+iqosvw+G0odLGTR6D43QzZfwoy7O5zf0HTt8AVPQ
uiiRHVGXnmjTb3wXl03eYUZwsoD8gG90GPIMq3vJ0+Fbb8hAwYnQYq7dugfEm7QQM9Lg4da28pSz
aEUO30Lg5NbZTxRCqpOZt2XWVn6jkyrMWiEPqk0z22rGCwuKZMThA6tgr+RO61t59GYV5ln2vXGT
dOnLHKcRGyUlqKI2PWouHcaU3GqbMaCp2S04RXxwGBBRRmJL13ZTbPLauNy5ufFGDN0RV9N96qaf
2zG9GKxs2cNDghHlDRrH4sDbeKN21SktdFDfJdBIlTUdICTBpPE4js56XOPlm8KABB6h/igShtuU
OwgGCFyfW/2N/76UEtdAz31Ce8WBIdKHqpk5HwKd/mIHRbO6URaei9yJYXhSjEflP7a//9HQ5P9m
HPLnacj/+P8po1cz/nZe8j+77q3887QEUDD/wj8nJdYfLIe23RDNwZazx/bmH5MSx2Uc4jBQ4P1m
NPzxJ/97UmL/wT/OTocQH1aqjDL+NSkx/sCBq7Fp1SiYTUv/j3LxmOv/usdRYW0jS+e1ZSTDZOYX
E2DXk8NIVSIOalEYhxnY8y2DQffAy0nhbLA4qqZtsWwtOdtxsDE6MEO04PPExJmpd8JgBi2ihdB4
x4YDqU9paZypky2JLouKAyrm5DPOhOS2cAuCbUkfGDihKpvUnwLYlgcRPD1vO4+7VHciYA9tfshB
DAEuidwvpGJNhzkiSQee/4FUUC532973HBcPdCfWjdQU9zDXEIiJV2frKogOr5vECJ1Vj8CV1Ma5
54pnJa22D+NK3DsM8vEexdJySmzFfHZjvQ0MN2cw4oz1c64p3aHSJ9PT5oHiYS6cm2JW+/3SLj1r
K6Pbgzt1L2msGRfuIZ0JRAK+wy0RH5ZFml3Q2CkHy8gy9rwyuUl7h/BSAvcgYiIjcWF3BGpLJTEh
Cv1uyYSErS4HBmbk7aHnM322c2kATBqxtnYxogr8FZPvuGOHUAssRMUE6dSYyKcyfUQwaa84NJg0
X2eF9XRNXPouBwfBEN+c7ht9u3AT2JdqBV+s6wH9si9xdn2Tz+S+D4YnKd9RYBPa6Uc1S4olbenw
kiG7q6SYfSfjTAchIQkmK4BnjVoaOopwcXsgQa4YvwWRKM0LyjWkP6ta+l1Vx4960vuJqR/XSH3v
TDw9ZCu8z04r94rIFr8yWvk16vU5JC3L3mmTHEGbjF/BikP2nkGM3hFRxCoNiTPjmUgZ+2nHjyDS
YC6M5smN2vzRXt0y8eoO2Ig12+sRtdMUDv3aMWAfizDLMiBWcQsYrRkj+4ZCAOifoOF8cpNRIrU1
3O/OrGsvTEcyAtVq5CoZcJJ921KaNYapPABPr49zb9ozj4denkaHbmXmsD7FY5R7hgm6EsUU39sy
qdCIF+tMtR2xZ7CGK60/yNqcLajldkyBFjjRWDGJSZXIYr1smktYphPY3l7gPIuW7KDaghi0qTJv
zRkpXeRA7k4oFriPkcm6Qz4dXABXe9SAFXujzvHsfBiec2XkS4l8sPi+rCG0VJ2cVJNGAn40cj+Y
KPukLt42dk9gpirRQ13PLKJTzdoKBzQBgZLwuE+4dejPjdprQMkdlyijkCji1uR3CQcDQn+KqSEj
MzYtp4fYLHEHucD/uPIm7VqMU3s0VrP5oiPc8vuOeSAGbpXEPMRc9aGaEJPxeCmXUc+iT0Ps4M2I
jXm406difRTWCAPJWSuXlWhn2odNdIOCfu2JfUPAdmGNXPgpDqG9m6fE8SZ6g8vGgAI9qMCeRCNi
HjNZTV4z1xDfDNGQsqGvVJiMdGjxevjkrTCjELDFeF9ZheGJSVWeV713/dKpBwgf7F0dIgUfemWg
UJkVhYlqZtCTq4N1lzOiPejwaU84FsSFV7gxd7WdT3B7MQHdCzcdB29oo+xOsCk+lvo4PadmPgUr
Z8N5TDetqU2u81pR96PNJ3Vr7LMjI9nkfVSb1CdWGiW0QdDyaPXDM7l8+jPUM8UX2CEfGSyP34nA
M3F4DNZTXa9z4HbN9KLgJfssLKBiU6qLYyHshFheiyl1aSnYvJJhuCDOHg78pfU+HVPCrgtwL138
XWEq3gMNynUgdpjlsaMJcqBbNqkPRPL8iNelussdsk3JJpc7AcYChJ0y5kytqHyDvlrTK4dB/Yqp
jsdnVCcSiJyugQRqtY/90sMOaxrgyzDdJ5jtJu65aZdUGV+k0uFl2VYHhFG1C3Rk9XQ3LKN85OOf
kUK36vxgamTs1SK3XSCasJz8tBc/spFUSBzpaxBFaXY3JHHP1aAvz4vh4is2tC72kebXt0lpp/Ee
IfkcJhHrAEWdq2Oz1tFJzqN0NiRrtKd71nFWL4VvO33+MHZyDLPITo/VUCyvepNMAUXhdF761v5U
oc++c2ulhZRlNe+FTMqjwLB62wwxoDOJCagsBwYBC2FwO30SABCdGsSX7SzF91Svuh9TNDtf+pVA
wDqZG1LS09LdN6kSnRFaAYKuEpI/zW4N9aybgqmmFw2HiCqcQp0wPyhEvsiYASkdyzatT+WXqAUJ
5I+VSYMixHAkbUwgiADhi0MoDxssiDdWmYiDCe3wpPYuhLl41a8KwSCvbdFZ7xlvht8bavVWgIN4
apxoCrRUxCBamx75npWFpPdVd65RlS+mWIEaRm7+lRAGB3Fk2d7keaFhRjDc24Fobz9Roi9Ns+1m
C8g6KjY5M5fOGQsGCxiieo46ZLsfDZDyU9c0A/OPNQ8QeA+oruLuQdfbleN2qr4IK5PnWB+YV5Jy
3n1vjKZ8KYWCR2tMGRmllgZqYsHZHOLqpl2rAS3KnKwDd+gWyFqaHjLY0nloGZoMXdZ42tQSYOdS
3WtMu747dd76qyaEZzZ8oR0Z6Yu4aMo0dO89exf6NeRGSwMAS4hxudi9LC+RTcQonj70BH2ZPY7W
qthPchVYFqIR0wQpCC4HL0c38dhfUyVN7rHir/dMICCkK2OJCVok67UxtOEKmacn4N7MT9n/ou48
eiRH0iT6izigcNLJa2gdmRmpL0SKamrhJJ3q1++LHuxidoAFdo97SXR1dWdVRjBcfGb2DKGjX2Ai
xwgWsg8YtjPthixEDXKL6jLF5ms7Ow9aaKde8ePHXItk+8Ui5dXLNgoUeQHb4auP3mwskjKTn3kb
CQzYJm58sM5eaC0ZbLR7gba6JUSOEA9z3d+DNkmbg67g1CzlhBFkazfZbOONGE0bX+cU6XswxKSy
UI/5TIZlAL6wqN1YTeuqb+LmgO42ZsOyj8Y4vfik1YGolWjlT26eBPNuiuPqPhRuM/tah21jbNgE
x/SccLlM3lVi2tk3slz3odn3OXYaiqRc503AsiJzSstl1MqgXpuNd5ebWmJnaxunfngyR40TuoE5
mtDtVFR62SehFhssNNErcUkfDSENW2qLWu6cd7nK4hvjJntyHBhEi9bKSn9L7ptxpVeI+SGMQyj4
HN8DTg+VDKOdyAjMPDTRaG2jpstupB+9J2uQ0WcCPuIDoYbtyC3KBHhlbGmdEwKI3e+yCzuyClOB
B871U/vV1kL8lTs1ZxHBu/mrtT0XNwqo0caaOOyXmQlGbiF10+LGL0aQIV3pqYNhUUvsNwM17Zk3
PHRpED+1RqqJJ1flbz+2NYNPg7DBEAqCqnRqGUwjN83gz6e8UOFltrSESaZGHo6+jGikF24NAE93
mgS47x76vAg2DDz6JZ5DEyc4M+CmpmeYC3a0t+uqeMOCPl7aOeqWNfn2xZyM3n4YIwiGjsVjJD3D
2CPIQjtIZ72taUb7NcM+3Q9GrXZFbRj4JSQwmXD+M5RFgBcBCCvxP8pm4OTnu4Gz4jK16mLnDZz+
HNSnVWXghFeesnYhkIpL2TE1Nroau8voOmgRgX9FKLKX/kQqep5I2YSxarcirqiu95Jm25mGWjXS
ainZyH7KajZ2U4oezD1hfhWZU3xzZa5OCVOnhyafunPCNIESXdm9Ro3stxnxGfo6wvKEF6HfJZPV
rVoA9a94/2RMU6Yu3/xi9hiPJxzhUEeWBBC6VdCP6Vbno6cXcztPKM5BcY7iot1J1WYXAFXTjnn/
/BOEobHiFey8fTt15Y3FK/mas3w4UUvkM+nho//LjCt9tDO/Pk5mj5TXFhzHg9LvpqX2uvgz0Kl7
64bQ/fZNn2sOrjSuA67qt17pTjtZSQurbEl7cYTJFM+0v/TqKVxhHCoRrbBuBEgjT1JHSbvOU+0y
H44KRmZocBT57kHTTrtQBtFTJ3La22QY7908DteYb7AkVcTNblUfhx92GDjNShgtK1guyrd0lMGu
464BhWcuXpMujl+lU5Q3+qx6jqUG70RQ4H6re85ZicuHL5lXd5PWd9yhS/miUWePDZywb52fwVDx
KtYOlnjHzbsXi9l4lCbtsh2ERHWuBK1BwjjhZhfHqudHx72sN2E5ewxjMvpvI1+8hBafnJgughrY
ni02SdEQ6gYbvAVW7nwiWcmHHvwIpJSR/Vy09xyWrqdbRd3nduxN3EFwxJHZKf61lpzdUMH8OkDn
IaiHTUCr9MXoLcNdlL3O/mKAM528KPI4EPjlM1IWWKimttKn2ISRo13JEiem/tVpUX3dklYCo4Y1
jvv2Xbl998B4DmlAOuU5Jv0JeRuP89Dm/XZKanODXsMcyMBbechyka/htxlL9qIGWlfgvyJQI5VF
ONTSQAIbq+12Y2sO19zmrIU9DpTsgoq6WFWe36Qsxz3TpOxAnlbiU4jb9sk1+VmxUQShu/bzjB4P
yc2cDx/NSHmdJm/wm6LDgEP6KfdTD7U674+p5+CYmGcOLIsydOtfFVruCyUi7TkJTRfjT+mrXRlb
6SM6hnuiN8MiTNeynePu1utBcIRczZMysf7ZZT8vaamHJTSEXsNlKJL7wu3qj4Zmuo8uxI0Uhj5j
fOaHT4Y3+BuDbCZGL95e3VfGKpY2ZQ1c+L1rGwqxmXFfPthOER+K2gVEEWfZNvYi16MQQV7Leuq4
J5eT3oBcRPew0Tdkn75ZHl1qfRbYu3jCm0qxUrktSt1kywly7pLE2YyvoM9f6qCjNoNHc829EP9h
lJovauqdFZtnepY9qvAQGfFhsOtul1ZzwD03jQpiUWW2Z99NqSRPEpWsPewDuA+kecj6Gq5CniFe
dtIxbnLMFI1lvnssW3jdQkHsq8di+M6dUPEhnAzuOLXTd1wGgvRMLwEfKqMvN6muA441Zn0OSEdN
gLOEIvRbmyBQdVWfRjZk/qJopY+UzIlFS5aLjgpLY71sONDn3dCsWVOrL6PVzqNTVPOrKVpckUjB
uyhLfDyuRFJdEJ3LWZYJoQoWmksVGeAzTFmgPZvBlpWethyPv5AuPWtlCRWuKo4r56we1MkOh/Fo
zxZjniaungrFzpXP47Bq2yG6xK3TsvEnYbkUDK72HJ963vc6QQZG4K74XH/j4+2WmErkwtQ1cokN
gYV4eDUM+3hO3as5kpY3+yra2SCoSdWQ4v2y+uJniEiZGffV3yxMY99Yo/0+E0l7tMjqLLVRqU3B
5kBFAUd1xkX5OsJcc4iyIlubWqmrM9nsUGl97/0u0kM8ddn3DBmKg/vcbwqBfRPfRBHXG7fOox8O
fdU263lb7qFTdvaJzK45e1RIBxzH0orkpx2blLaaEqQ1ZSfkDRzumVGF0qPE2G6G3nSPPV5Ah41y
it56zVBlqnzM+hymNrxOY7PEsBwdQs5Ci4EGgbVBZ+INsSJ/wr004ix0xDUbPImd1YHe69DmsnaD
rlgFmXunnIzBuqjldCKEOG3ayMiPotf1apS23pRz7Z96q7YWCunrY3K8uw7FlL1UTcpoq08ublUl
Vwqw7WJh8Q4T2gycHc+Y+GZmZK/KPmlPegqn78pI553kVndoEdKvVTHcC0OZv9/yPrNZU5yK2T7w
9mrBIQD5tuJEINgqDMqbktYaHxrHC45lEMcvEGnchUB1Rt5sxYPRmeoxFT3O5mCachDd3bTKdGC/
WnEMlqOo7pzR6t4oJ5hfDLJzfyyVD7c7L/c49VC5CO22/a72Jygumecnx84u2hvOHuPN85tknVr5
+FCwQ34aRusc+zqNt1U0zg99OKinzHa9A/80PME+AFwOS1EswqSBxBa1xbtfllWwqB3193Xc5HHF
/U9ZoMnF8Zg4sfEw2pM4mpngFuAa5jETbvcInxyIs5l4OwU2r35l6VP6O5ude0Aw7qtlLlL92M/a
vkyz4Bb+Lx7Bh3+a6/61RFT42Pf+u+nu3ybJ99//l0SApwieR5GO9xGf7vG7E6Rm3udOEvqsxAAm
kCgvZBTh81G9Dr7knRNlrculNc1EXZTwq2Q5WLk97vKs94F4Cwvo6zwzKdN2xeqq7MQ4OlFrJXTF
jyXIcqcoMrA7ZuY2K84XNFPqOua243ZQ7A0iAJSckNuyi5ltpOkGjofYQk7MeO1TFzr0j9mNas8V
6iVJWeMuj40SvVriFaa/Ftn7G6y8QhGSEejvAorwU9TVBe4n4yFmDYEksJs6sWspSl0Vdt0c4pLW
Am3aT17NGRLM2HCeVF/dEt5btstivJUqZLjTkpwL/TLbFDqd11WAsdaRDrF4/1OLMlzxBb8Gpi3J
MRxrtIGc6vaSuFz6O5Xph+jqc9xYb8aMUmSP5W6cmCNYOoqh6Q7ig3al8gZyV5zqAbKflYtPJy//
DEIcRWoBp9aFc8W4zh2vJiGt5gnIsl1+EtnU4DPCvTW5hIqj8CCD/ifIFQWoBm0GpaMGPrXqxRhp
ApVOfHWtNF7NRfIFumhYWcPwm0YBdP3SODHE9jadhKVb2pR/2MbAjSYlzOz4fXEKPDWsw1lOHKzy
Z7K0B0nH2GoGcraMjfKpl8POdPSvMJubVWP/KYylYsbLUS6A0SLuoKimBojctnezDp5/syNqM2TD
ivWN4EgUvfNhf6m9+t3P7if6ytllQ3EdYvdB5aRArFmfPRvDyeAF1CB43XtVu7CAY6pX0/J+9fBZ
BRmoPpgFtjPB6HVVjjFqQuA/SzIFi8Gxx5XR3QVTVdw79NJvdjk2k/43yV1ahbkkqdzCYlDOv4zr
pgUmhJ3rd7fWrc55V14mUVksZ6O3MOlpWYyRPA6T/q2GYj2OmCAalT2rqPqYebn47+b7xklTDsrq
BjvqJ7eNFxGpAnwBLdR21+LYslXdj4fAtu2V7rB+sUPQBtuTX+MYg7yz0xo6oDl0hHJ69eE37lNK
28UyzrqdUvbPiBZr1/K3wbO6aFXqLhQG7bCvrp5H1MWhhAIGuPVJQLJctUzRmazYDEzrbx3iWKPL
NJntHXWmbOiYjRemc2+0miHVp07/BroOG19LTK5LEIZruz7lE/jWCvLZivvKByUIBGeMwV4lc69X
/RQ8+K3Jra7Ib7NnnwvL2A26rjET1B+20b+2Nf3IGtpdy/JB4qc2mXhjGPFj/9vt4kPX0t3V1La7
TDk9rO0hfCE//aLbEi5q2pzMEhtqKDcTbq+l3/qCH6qkZSA95cZ9opfA/4onDht4LV1ymjY7s8cH
Yta1/+J6nBJTMU2IH7a/bmuYUt7cfwBWaFaOpApLVYj1k5W90womV7Ktn0yaBWU98nOb3aLu6PPT
XDlBa5lbUdFZVUin5UTm35QZd1zTy3eE7Zts+6tr5Oe6Z9/OknGZ8cngCfSRrip/wufmwtnPeHSj
4sJ4AIW6dm+kYD+HYOQSn/RHRnxXxAxqdb0/yRy+cG1+j7sG25UOr2Thv5joYxYL7CdcJyYMfra5
NGHGnbgBpn9n+tNWGkgPRu9FCZcKDgCo1aSK/XURU4gRxnZ49H35Jyg6PqIRmHvnvtBLBeY1VNOT
YQU8cCF5PKYif5IwfU9IMy2ZObynTXLBv/Kl6uZHFxJGBZisBWQMkGka854nOFNyGPypBpSQOCjI
XMXzdpjybpVZRcgdW3H2ytLqZoZcDSAH0kEVJ/6B5i6kDRVfy3j+NSKKk0kFkp83jC31TzsTQQaB
5yHLQ7WVlbaf5rpT0WoqR6AwsxvgwjL9rgmXyUwuFL2jRbOrpLnJTWqTSjGDj/LR1BgT49smCYWJ
KVwU9fwaTOGt4HwWGxaT56r8LqL0PjDIB3Irg94XcVIuKSE9uoPB+z/DsI8mJL/CFgD9sGlZEE9c
mzRflSAleT3eLRyNIsfBElgpHhUytEy04NTpNwfNdmU0ms9BhAGrtie4AuJ1mMSL1xnPtsQC1081
F4Ta+FUFIdMsmaC0iHLXUJC0j2134D1Lf8jQMhY0cdh23kqZUfmBKOMvY83rW1ptck0Se3xNJjSc
VPr1RtgZ6GIXufM7d1MOV2Gr0CuMJ6wl7zDrx30yOJC1teIPcNIYZ5GV/wxeQyYmmf1z683JtArp
S8XPV5oGoxybipLVEBQ93YeJW860ZrTZU53Nw6tUAyPa2MGGs4T6lGDVh+u2UhHbgFGWVofAUMw3
4ZdccJpq/BjNAaSUmJJRs0IMAFoM4la4xmUznZXVmfCywYSmp960zN9KGRMVbUn5jGvWes+HCi9x
0iKl9bya67Zx7RedVNNVd2PukS110IXDyc1+/u8hlf+F3+L/k5MCGwRJkf85ekIOHTPFf/NS/PN/
+aeZwpf/EJ7JuML2vL/dD/8VO/Gtf4CBMB15Dyz6/CnYLP7TTGH/g9EJuFcYCmRW8Uz8l5nCkv/w
LRsjhQiIGGKACP4vsRO6yv+NUI6J4w46I8ni+FAGPevfjsBJ7ymf9XvesDZwV+5pCRqwjS7awn4x
Kvk2d80patpz08x7Qd0Ars9uL4twOybtn9kPlpWBDVmYxNB4/jaDGUGgS6CmYtQ8TLLT+y6z73ff
c/5ucqV39X384BvHukuIC9AAvRBGf46V6pbQauQWdOguus8VqEk5scQDHXfLJwuwMGRQnxUmTI9d
VZ45ub+QbwTUNIbIsCpZeLV3QCZeGL1JCck4f+jo3gtX9htFrBtwMgEvdzTCB8p9fqY84JKRqYz/
xfhjib/COoKvczMBLG6SSCdHWdAwNaT7aYwtIHMJG7gjHorZynHt71yrt28Ec1YRSbxUDu0+siTn
DMWInOEPylzaXkVQhRRxv0LVIs+5IbeRPIZ+8I3JXPnGy9RUBWcbAuhtPZaMJ5A/GVatopQXOvXI
VmQOmxSU3JVO3+VYbcIQSQhdzlkgp1HKoLKY1Kj5amXDi8Puwq31rfPKZ7cZft3cOhNBX5bCvfRI
6jtfibunpLO3wC6iDQVZMMRab3ifaxbrqd/62h5+0ii5mqboN+jI9S4Q+LejvB8vyvSujZjHfWk2
5Ii5Wt9jMHSgpv0TvRB/LG9gbc8oO0fSdR7qzDc3Qex7J2629+G8eqrp9Tozyzg4cZqd4yC9M7J9
f+nM3pvVo1nnRr9rXBekRMU1v5CNQtsrD+E4W3twjYKTNLUurWl9VkGZPk+w0ztwnJvcwoBaKfy6
phAtpT/jNQmBnjR9NK3Qz32oxPT52lP03EsvfuSIsVehDRJhEskhIuSUp0Z6aRyhFqr271rmXK7n
sapOXLXCnYwpwKgcCrs7aBFOQEBjVp2/g4/hPdKqG45fNRiNO4/KwivdK65sVb8embcuxv6bukks
qlqcnLF3N0PsPVj4/rTgAhg2M7bmkJsmDQi4yQvnWEfeux0Ux8aJcKqIb53GODrjWwxzGfkCGUzY
Vx1IDkrDrSG1tiEjS+zVu01SldtW4S4MZ8IgxINa0mEgQkqmCWvLwt1ZRZ0LRCvCjKvc3UwZGuOy
LFhNnvuJIldtbIITC2vCkWfZ2logWH4arftpFnxXQzWUtjXxTiuTtvQ633OC2eC/IVXJTRAO/sZo
/INr2itRy28OpltmM58qcj7pAeDUvHK1Q6pK6kvm8ASUTItQjf+4TvJBSfIhKO/+W5MXQ9fhI+Jd
iLMnxxHzUqe/Q5H++jCzHmot5qUfaGhMbXM1JzPdU2Aw7GJYS8FcdAeAnCVxGUdtmupJG625ymYU
MkdhAUAUQujLwugnCm9hWL1aOVExPMQnC/j4xja7k02N89IvPRS7uOJcWSTVU9M0v0H/HFYgOGcZ
hAdlcXCM5gTDiOeUxzwST0JjN0q03RwpMufKGFXTiQDWNq0IdA93a5VtJMEuMevfSGlGOpC1VqlJ
hWoGE+rU11UAc4Z/YlTEPA0hd63G9uCGY7DVBRSQpPgTNfq5ivRmLptbaUQ0YZv2lufhbcyemXPN
kEQgyYvsklSVOmIaI6s8xDOpKEecdDhhGMkZW7Z+7cOdCr7DPGsvc198jUJ1G86UCTKwx+JEry+B
DZzVJmnfw+zNHx7A6bNOBvCw00jogtHWxE36IkPyrkMhs0PB39hBEPzsZHZKyWotrbYzLvaERx8f
AFjMqexYVWsi327zAMiA4txKZFvMGgFI9y69mOG7O4fVQWPtqG3JZTzpzaPOra1q3fxYT+ZH3ens
pfWHlfcYRcr6ZtpKu7anxgf6IGviSTivbMsnnjDVaNUOF0fh03qa9eGajfa7bd2ZxLIC4AOKcj/i
UlhwZSVK5gyQaic3OAaG9WDXY38aOu85a7AG9k6ijh0BSV1X5kZ7mK9ZW47STI/o095WSaD9mal5
ypgVob261aalgqer/YuDtWOf+57AphX9So1MahM4QRy0iT37ItwmRf2W+c5P66TurgP7LxrzF2lO
bMthThfIJzS6mmBqO3ci/WIdAemV7z3MbCa0k9jGLhGRRBwjXkqX2UfvvOdQsVnvnHWYOuqCLzwe
ygtEmrXtzd5GIT+uqBD2XlsO/k3r/NDmMl762bm1bVRSBdizpRfMP4NSbSSL3sXs1a5vneQq1T0F
WuSSwLWmOToJ640pCYtCpKRmsfMxHJY8Jn9/aREqFuPY+jtKqoFe1O6XF8XdovEEC8eczPuiYVpc
d1OCqN6M2ygv96YRec8DB+pmCIxXKmA5d3Th2ovLehM0Sf/Sz4Aah1lhI7r/Ms68cdvJTq5YZ7MV
30wcm1m+0UuRnyMVjquQAl2KHax1YR5mtOVD5I7DMbHJQJgSJtvMu7ACjvZRZBwF6M46yZkwfTx/
eYLR5HdfZO561IjVKgA80PfmvA3ydJuZHNzpvacEOs++cWsAug4idkq32Gc+aRzoAY+ZGT5mG3NO
3lOP18EeY5KV5WqMjMeYELum6W+WwJsTpN6e5XClevlAmGXFILtfdfM0rlg9jJWHHsF4CGkgbhFn
4+HM68RVj34bDDnxK8O641BkLykwpm7XduGVsmvBsqeDdWsmTw08Wsfcaa89MoDN1zCEfsdg9MBJ
TEfP4Le5xN58K0431nuTkzpxw5cZ1g3617T+O2cQRMN4cLTDUc+hKB3jQXqicTDcsBJfcqwHpWEz
InFNQ+x0HGwTzziSaLIeLBOOFhafgjJZwfMbjXsbfOWjjbv9cRqFs4ZSMXAmqlljL1as4CExuqHS
qI0WpoUjVVkTsSKtkhXJf6C6YaZ3LseLDcMuypAxm+rGkNu2nZH6zCi/qKDbjHr+C39Utu8bJux+
BZGjAuuwzhweewa4wVkW/avXJzH2eXtJGMvf+0F9avz0cRZY/fmjgvfeuQUdhoLabPDfaEctSSAm
6zYpx2PCdP4hGBgOxSx4K7qO2y0PinHMsnjL4Ogj91ssTUOSb1WWcd13xMBkQYpjgjVyiE3jp2Q2
IdsO2Tf2CRc14ifxWMRzZo8JKeJToJxHW6fGIantal2Hk7XOsKyurSKY1nY8lgcr8B4c/h3vYrE3
vY4DeFqaj4jR/imOJTVusZafUTG/7DYxx6tvW3cf3F87uhILMm/1R1+709cnBsNzZ1v1RxsyALPT
xng2nCEjD8d3jqNH8mHRKufw/GYGOBUV4tTZavqe+yQtSuMQ/iEk98XF1351OxfTmkvTirora1U4
fsSgHLi31o80qF2ocdHnzmzVgnAwcoiRGqehiZ8sR36zQr4aODevcRvaEFNxGs6mfORZRXNP8vrX
MfKFT8L2O/Jow06JVhLdY8tpBucyFQ6jqDI1vppEn4O59190Guhd1QbxlhXX3KmyN9ZDcLO7bnjF
ezRfbJLqC6lm900kbrIl0sf03jcfOrPoXhj6l5tISCrQfSrXyhh5elQOQVA8SdheOuc57mb7VOOK
XuC8dZ752Un7MBIt+/hkNqXzghnRebj/yuo9+8VkFX9Q07SLO3RvfzjRMvN5T68+pkVorQUS+qoY
LHL2NcSdldczrfj7t4Mwn49uNTwbuLhWLTEOPMOTf0VV969TaSRHQKTXtC1eA0NY+5Hx3dXFDr+C
7STgs2h1EVVARLetvs0pU5e/v7hMckF6XXXacakigo4oXz109y8ex/CHCLtuICqCfU1OlmZ0SEoi
6EfkgMeCzJ6QE2AyQFIpBdRDxVaUD+3aCa16k7QZfSHUVu9j3+p2gEVoaeSmt8E9FO5mipMZUpDA
tCUpmFIsI2Ar3ELZ8oSBowaz07OccnszjRS7Jvy1r15F783EIWesuv53wJCe19EfmhA461nRohGj
d5a1bz3QTrusbfO1Cb3pB0XMysuLqxr9p5LtoUqIrfVd9eZ1AX3MrfcpB9Co9v29ivvh2x3s7MKO
FljqEcQR9FtxwKv8K+8zwF5XZA+znPY3j0aIPCLBOwZ66XiSq6xIrq3iWuSTbnnBlvnSYBrfFLmR
rkHq51+QV9N4dtDEhxlMSC8OQR0zlvHkAQMzXu+9QQnVSspUbgPAIuiH9neBuE3ctLoLL4HPSFPD
cJvlgcalR2BACgTfshWxv+ymAF6XFZkrajUxmGcD7SReBuqIDEKwH+qRlgjPkys0fjaVZtFoSEGj
QrWjAO2UDGRVQXHLXYHyi1vC3vlQca4dGahTM3AD92oIsXnxEZvhh8Fb8NTE83Bq7c5dmlNvfhJC
eIMdLJ881ZQnDzrbkqZKeq+i+qVIwuIWxWFwxAqXrP7+7314qblQ1e/9qlSXjH/dyH53poKlfFvl
XvCgM3LQE+49A7DE2eGYMjZpurNILlA7IjY0O2TYIEWMseQ1lAPHDQg+zCL5+4+53PAcL0SE7zix
om1Us4vY3ejtcoaaHCm6eNugmNKl2pabTjvzU679/JIG6tRmW3SN+4GzuPQ1h1wh/XSNr316TwjP
L8q0VRdPxs5TPWMSxH+l6wsOK31JGH9snFBILkl9d8GMiT+vgoIbZBJraTCPz3WSiMeKdlJgcKnS
1ltbdfbRTyKIRQEXDnbhxxyD7RL0/vCojSZHKMIEU5hRelReWBy7MhHbPoj5TMxjsu4tIFNO2s/Y
aaEaKjoTSUrU8YtdTK+2tLJbOJmXMS5mzMOzXitNchd+pMMMRZFHqC0u/LQQ7IvOWU9aFWQ5C45n
WZff6iblHjab9O9y2Fh0hlbbqfSNMxxT4+zA/xf+ICGFREADnZBGD8Zd+AlFP25qBUdH9ymOAc0L
YnH6xZ4b3LQZv/MZb+LsHe+hSfwPFSQp4N653D1ZeeMtkY+IGXFub4tx/Ogj80OSfyfp5z9rLI4n
NIgXdohkWzT2uUU3WbZeobcMqLIzg/3Hppm6Q0ogNmQUsw+d/qGwmnv5NyykjUgiKKDNKA4Y7BVn
jLK60WhW3ghqHF19KcNZ/QUiuSgQbgOLUPJ4b5nnRwZfnQ4oHNLCdB+4fzK33KVKBht60+kEz59t
w/5puvljGkCQjVn/cc1D+4tp0taim5dkPqYANcyLXo4jK9a8TJ3go6+wWnpUN2A9zf5q/CZaJt01
76KvwSu6S9XM4wbECHYpLqG0o5onALfxa8rCXBdou0anVok9+ZtWP4YGs3AzFZ+eESILJZdwGrND
4Fa/jTV3G4rAKRwou7Mn+hZTYukeU6tHB+lite4cXTxPIvu08MmvJ5GXO5P1+TRs0atJO+YEewHI
LOasqw59NdVHM7oORZXfKKH3OJyxJ5g0t7O6qwcxG/z5dju+ZU75OjHdWGdANRaun6Al3b8MFI+c
/v5lQFQq8fHnZNXd+DZ64kHJfF8zXjpiWtjrlE06AaR1HIcYk1A8Nqvchjata1OxX1b5tkvNjUvn
NX3OlktiJIw3c1F6kOxJQHbZY9MF3c3Gn3Eko1kgxFsrbafBL/krnMfBK5lI9WXG6RboKrSLmURx
7Kv0Vqftu5ua46ltg1NZuN5zTZMxg8yX3i6uGuftIW+c5DCB0IIpmp+sRr8wJpg3eTREa1ZmPmW4
zReDmqKNyqJ4X+TA+9Ixv9evzw4FdE5ItEMUG+EyW8G0am2EBipN3Me7TnLGB67iQxAOguOyL6DA
G3vHHO3z3/8qkXl1DU2+D0bPPO8vDtn4K+HSg6zM5tj5Tr40oaqhhc9n0OjObapPXmqfB992v90+
+bQ6q9mJKBuxITVbBnjBOx3X41pjVR9UnnCLr+O1IA73bCfT2qsHBl3gtoFZqoVtZz9R/y7y8Pm+
c65kUxwkjg5yUMm7G6Nlshf1UfCrbJTvLPDTM0AE3Jfxh1URHNUdGkUYrKkIBdsSaWwjkqGejH9b
IA+AXEjQtrlRnG1/2LQmhSYuU0MhsQEw9FjoRg080NX7/OqANEUnbPWyspiQgc/IV1WCAQuSz1eV
9BTWC3prHRolrILJM6jUpeE4e4AxxiLv4Ytbkf2Xh8ExY6y99boyZwrEbUQGtzghI9RkRJ2ACW24
k8+PYRHJNRkGZBbrc+y88djCiJVx9FmVhA7qFLEx7gSTr1DJTZ0Ba+jtqQSt0H25kzW8tHVAjsOX
A4CjcgPciHR+X/9pmS0aDBH+GgkpU5bOiEg43YXILR/AQb01MfFpLzwn0Ui2yDya8Zggq92ppWZR
rCO7nK6z8sfjYHZfHXe7+0TE+XAGiX0e6b/EjuOo/OT7767VDTdZ2RoSXRa92DNojUqrcTMlU3MN
09cC203yH9SdyXLlSJqdX0WmPcrgcIwLLfrOM29wCjI2MJIRgXke3IGn14fsklVWmqpbbaaFtAmz
qswkGbyA+z+c853is9PxZWiqjvIZlseyKk8XiI4ZJydQmwRSWMa3yIPzGBfGjy4BrDHWqE/7Du8f
0YcbvuRSo8x3u8i/wqiGMxfhVJyz39F08ywuq3SpkIqC2g8849TWCAsb+tzQkgeNWDWvQWyM1o9O
Kep9wcXee5w9+AijsjuRYhhtzdDaQd8MgLljqtJ02ofRzeyDWfMAxaPf3ZjHwIipYAVNUUE+PU+i
7o03x1KERfGs78mif8d7B2pIoqseGxjL9YSlQy+7wqkzHtyUeiLoBo5kBOAbVC/sJyh/Ns7Ik68i
wER9XKs1GTc2Z3CjHt1IhFRCM9v8VvJr05AOMgHbKdN2wYaAEBRJn2NWWXoHSPOR1O53QDgjdRym
UbT6+UsghpdhKqMvQQwXFpUv5v4QvocxeOlT8dTDOCrVNB95z4uHBELIEPT+Q6SMbV1GxUl39wsm
7MpNv0uZ6AcVxB/52L/0cFn4u+Tprm5FecmS+ZSGBpUNZshnQhx22MOyq0GzvKn6/r1P/WKX10G6
F6LAI+qk7yn0gccZlvDWtUuKCjbQayJ8xuNErsWTb/T6iESXyi4lp4wRTbE3hX3uWq+6253KX+oG
rrIYxbHKPG9VFd0tcdMK3WZWnTpPAHAJGvYiZhFc9BCd6zwoDsRlvZSOC/QaFdIuMcmGCwNcjubS
W7Gcaf5om06yk0QblOPd2+dDxsgqYyXiRextfYbxjMP2xRLWgSTwDWhCcSQqLHUgrLFlSU6ifirT
JWkC1pdbmta55OmtzdG8/vEH5hbDTrtvQTAbJxRz6G7CI0EnqrZi9DGD3GNQfpo6rsjU4a/y739E
Fn+pRrlrN8w14h/LwnNUIYj8oueJb0aO298Zih6wmIO8BAZKj7jThDXLSJ37OeXivlAEfudvZdJT
86NpQ53qdnpmlUaH4sOkGSdaM3f6FletvnqsnlGddc7BWko4LwD+0PM8HxO8U8z2JYvqLJfrXLTN
Ka4HPIcDUw98JjQFLVPXyUKoFUVO91RkHGOjg3OgtiEVuZ6852zJQJ3RvrgsWziZtmMWfx+mIr5r
reP70PCpVY44tWl/xXVjPht4EgmbyzaMnUmOW2Ki/igA0g6GHdrkD7IBs2NT8NNoxP2sMeZyg/LP
2Uf0W1djHPcUlkTWFs57gzqkDKKTkyTXIoFGGWcmpVTZUrlLQkV4nSLq0FatxW9tVxPaPHrHfGax
V3W02QM92WaMmQoEPUy0OcHNFRlJes9bBllm431YXkwYgVe4mMSmfBvq0tqPqPTXlany721IHTdp
Yd9FbfwYrDJd+Bk8UY0HYVdVtJuOf4+j8BqLSFFxRP2DifiWPOCKhU4OoCXKgDv7EwDkvlDXMY0q
vtNwzubh1NuqvbUqjlZRkuprvXgUU3onRq1sl7i1b1HnMniZAIZ16XuY5fGTj0VToZg8mtIQ+DlH
Qm8SVlVkPWFKHOsTL2B7Xvj8CGXN/JAEmOAZmpxyQ8NZavRhFgaclGgcnoNSeTDTUveVIOQTAbDG
ZxUjoDcpXHdta+Gf7mbm7kaXnkyJnAGaVXYcBhT7ZGedk0w6l2kyvjMPyfeMaZD2FXrJCUw2JKGx
lTCzbsf7nh+VDZo+mliDYGjF7kxe4QrEm7u2oqZGG2Ydq4EDBc1OvvOIOF9bNreQDyyRoJjhBleP
eyMox20V+fXWou/o0jy5eAonXcSaetL9zUn1fPLjvY3B++LPw5XXM94R1urBwNHpWy+KPfytgxEW
/kHF9pvOF4eAgL5TGj9wsWO2ZVvcU5VBqXptmuBHCfl9rORzu7RKQgTTzm06cV0C2qPhtXbTT9tF
RBsl5YOjG2PH/P8qYletjUW60g/ktIlC4CSH8QMtZ1J8AACnCm0fA4/VQ5KxM8wCnPmWXz1AaXhu
8IYB/poPVcikKja5XaHJ8T5KAfbJ0p8wDOpHaAn1I+Eb/qa1rRPpqZgeSu2eZfc7spNlM1ipe0NA
y5oS8iEsx3EZPoAQtKN8j5UlOhmZBbiqemj5HVybwWQERxjzOsRImvXq7M8q2uEWQXWDG+yewhJj
cOqSujgi42zmuHnwe8s+McUqdkaQZkDji2yHBQOfdGi2z6mGh9/4/nCJqw1RAVyE8+jSrJKKxLnB
4JFW6OA0SU//nXxLjDR9bLpFWtRN5fdyoMixC/leNYTvDqHcuC7BoC5z0hA5pGdV+xaREwfSOvLc
aC8lEHgvezYLLrepePYj9+KDS8lc7621pVilTfFYhdZ27lVMkUAAUsiyVzXpW8Pzs3KoIJ0gQS0T
FtcuLpkKNQ0HznBlClHCDBYvFgorOE+r0Zr9mwhpgpAXQlCLN5lpTkecz5SfrbsZx9xlVTyOW9K7
aH0DJm+9j8o6dJLocp/BYN29PH4D/cXQnZmYJ4wFC8zsgzeoJqmQmmiw7H1LnOcaze4XDnrr1HTt
yvNZIGSFvihveC2ipMHg0f+mjrk0KVBcC4pCO9a7nqVBWMzNyoDetI298CeiuI3hVh/YD0EUccjg
kmqAN4BPy2RrrQs/6OAqUrIg1NS6yF5lJK+hqfcqL1/McrrB77gHCY5/w0OpL1FBhrJ/wtb+GhTg
Ml1rINo9p4SI0+k9B4FoVdDDXSt8xznFTqzzXhIjUGvYkJcokh2JeuW5qNlfixgFIbBQEk55Jhm/
cLi0U1KuhDNNG5/J+qaW9S/TgI5M2LSxGgxxs3JyXDRVUtwMG7funvnHmHe0OBmopuj9ff2K5wIu
KvbER5kREl9o2r9Seu6WnqH5JoZwk/op7Uilf07cfVfAC911wO5+1VN6MfrWfOuq/DNtqaPD0V40
X1a59Zb5T9z43d4d7XKlMUPAFuItblpzAB4wdxdkM1c7qsbnOTFvjHVPs5bOHSjDk8s2ZOuzH17j
ehwOjTIMzKkk/oi+CLdFCEOAJjDfAlcrvjmmPCA2ew9YUdwnz1cn2+p+oAR+aeEyoN0wniI5caMi
R9jNIiTYxO670yhl+ahd9xHtdHgjZyjecig/5VUjyS4cIwYqJm2JZ95pzriUhol1ZseKSdiIy+Le
v0+yrY8T88VVlVoUGxH4WXjZz8wxzW1Zo86s+62G9DMoHl4IfoWQbyyr3pNOHzphwAf/CELmQdp5
zaL0Su+7K6fqscuHb4nJttezPxtmHDp0uaJSjWButLZORKytqaJTj7PrErsjy2B+39K96LqIHqBu
ladUyrvPwviWmK3eEOOEsy6INtIfqnNb4ur0Y/MTZ+98Fm2drd0hQ3thNgjqK8F4sc/2g8Oyqks5
hFq+zaocpobzkGwUN1/CsOQUAG8q/I024Eogmic7NHoLKW+YyIzZOUNmTtnUvpmRsbLdgUCiOGj1
AVZgrxkcJ8MpjmKI68O8yTqEt8INjAcjHZ/aGo2PmNjICyaB67yJ8703Zh95y72eI2xBj+1cWUft
IKpy5YYR/t8+v7a+m3GHMFEfewVcBj2H1zKLmaL8ylDJtYziiTqpNovPGbk42Lvm3jEvGdMA1GtX
Mwzqh7NPkyeSGUFG9ejZZOJOk3VlLqhWXEDGYYypv9Oe/7o0f/mTGZxtw7qLIWjO0Az7XVnYh9ky
5XlWcBrYrap1Sx7dxQK+e/YdEWLnJ1WmBMcSYOTeuxrfsttWLvs5PFVT/AtjavkcS/MTtQ88tIqN
a9Z08a4Hg7iznLyDqAoepx0dXCINaWYanMXFSUsoUmVOO1r6W3u0xqONwJTDOczOHkUZjU54iJYy
V2Er2g2k9BnMCJ/n8s3uTYTvoX1b4H83ufzRBA4zhzlfu1E67rHpA7AJGBpGcw23x3T1Qbemug+Y
37rElidh9CfJObcLmHpt+EnP1mREv0DOPvJNGAMoRBSDXeWP1Oo3UA8VY4k5jd71MnTPU0++KgJh
OxvtrK8b/dNBotDbyXlItXPsFoPh2MhrGko0F4FfbXWZoQDlNbuh6PrmNkGycY0m2AQ0+XmTt6Se
uM8dCbI7P+AqYnePVwkqSMi6xxTDa4oSY9WEw6NTzEC32G6brv9C1hE2kSpM1wEBiohjJBuE4cgW
t1lFbQYqtR0+E69iE0+3gRGR9whKJ4aX1y5Wx8ztfyNiJO49JRas+Tkjq8ZERbM/0YokNkCHssfz
V2kf+GUF+Y4Dv5o4F9LZ+hVn8a9CL52ZTk+1Fx+HkYqhF1O86iSCXxx739vAs470LyvLXkRcQ463
UYDKKdMeh3vZqyN9Znbu9HBFx1GfbaS8+CAZJ43BwnSkTARbLSWu/pM7f2fITPRLh9S+QvpaX4XO
rs04/vSs4ocJzbmv0i8+45MdIk0bjc7eJNGdSwGDrxpJbnD6ZifJtmS5h9IHcFEZWhfDVFvTpFPL
F2Q2Idk87/FPim4m4JA4gLg5yBwZW9bEthG58o4X7yVELzh77peOp0s4hz1lMJQVIwFJTL48S03P
K26V15wKT7QcahtPD08l6KYzPKtHA+TdMWIzyXPMGtlL43Uf1vPB8Kaz1AVMgUUZM3TZmTvWuKmA
2HS/NfaBOhm+Nzy06TafwmI3BuoRQYtzDay9mxLBHswhg8+ujS6NUT2YCYlqNUOAQ5ANryErdI0v
Zq8sPgaG9tfCPU4QZQUyKh1NTLl8N17P+CxR54H6Fe4+Ll2EDYky1lMmH9ipnsIyv2AVSxB1c1cF
ptpVSXgOWuPDj5u9C/yD0sy/qPSC4sxAbBW2Z9ed0wNQESoZlIPPuavw4L4lYfAkO1M/pAYVQ2Bj
Q7DgQZJ0lP/wKsarcTC8eXMNVUEUb1M8oOijn13rju3mQKZL6zBqiC0TxxBd7770Lbk1MP0WWZs8
hpb7Dlksvdh8+nTA45kK+VS56pDgveUxb569uOGjdgjWYrOk4AAky8AMw1RAdabZpBk67OC58G8P
WGV5TGKf72/YYb4e/RLzCz0FMLULP/YtKqvfAco3R/nkLZjkQSQUPbt6Sr5MD6RscVU4z7bgw7Zm
TmYhRkBlla/5ohXriR1g4THuNdDx1bxEGA2GV51Av0+HvnKxUWQVmajWGH9DiNuv4in6ZnpQnEtw
W9smSdwVes5gh+Kx2Dh2TSk1QDv17GE6TjEvZOykn7XMM9rY0SIAIk/WQxTaj3PzMTsozQQ2uAlJ
5mc2PAOQiY4JdnF0HzzQ4YeIBOHIQwM+xK9+JDErB6oUBMmnEk9TQOv8CGgi3vRG2b4wvj9OVfec
Zu7waTXORVtpv1XmKLgWknKT9Ia6K8l8wjHzq3DJF6tADTMiOg62fJsaBPTccuk2HAGohQE9rh9j
02c/4Kzob0C8ZMmbQRYWn4pm20UwGd5zNFlcFZAu7qb6LedwI9oeQiloVT8l/AMRw0eJKzwY3R+i
CeC4JmXLIBE+riWyfe7KXVzisJE5olJbkBA/E27RkGSGki3dFhpIMl4OfBim9VLNMLB1w7RnyKpd
LC0L92yc78zYJ3kI4d1A4m3pTttSkjMWQB0xN2ZscywmwP87htQ8vcw+i+qZadzTOCJjsiPOJdaX
hMB4g7XVY/iT9B3ZDdaeWuG3oSj2TEbIvo0sb+S6XIfnYTLByY/YhIys3vh18hGPyK4bWbPGalBl
5EWr12MZEKcaMvrw+Vir8qVollyjfG8ywDuIGIUEW9t+jjWoqvFXVbfPc4AYW7ASHqmcAtrWMw8L
Bg//gAAW9hYJ7H7bvgaiv0Q6aDZoMjeKhjLToHP9SteotBuS5koyzYiW5ZPL9okjvhccDODO3/vf
BMa+txXwAN9BfhtX7rcEXx39y65MjB9WgliVUNil126wCtIgNSHINxa4LxMxbCv/q7BNxe7eXE/4
Rbc5C47xZvT8IiPW2TmpTiQszyE3dfqqgO6l7XCQfQObuSsdFjpwf2UyHI1+fDETiC2FHj4iWDH0
PyZvXPeOchCDHkZbX17ZhI3rP1kM/jfOVYFr4M/GVRumMsldjkc6BRh5oPb/bFxl0NsUfE4ze9iu
205WbG1y7fk7oKE6YMlixxjTxzZgM2kae3fJLJRj9T0EFuv26fCfGGnFkq/0p/AKfhzPBEiB/Nh3
PQvm0D//OFZCgAQ0Hr0nhggrF9odjNrtFgZsv40Yy2/tJvvF4ovLQiQ/7N64Qlkhgbxzf3klTCTg
TXx0+sVtQx5JS/wnIXF/hE7+9efD2iD+cFsQePaXcI3acRijFx1Rk2XTrDMPGVAN0/VAnBP4sJY8
0Zhp3wr7671n+5BNdfc2eZ9WCmrGHzVg/ZgwLNUqJAM8kf9108y/DGT5JwLp/4G15l9+of8Hk12k
6Tv/Iab0KSH+6J84pX//T/7urfH/Flhk6wrHRL/suYtN5u+gUh+EqQuzJ3AF2S384394a3xopBS3
pkm8kkUL8g9vjeX9zcSWTnqqYzuuY8v/irVG2n/BlMKzJ8XTsyzp2p4jfP8v7+joySy0O2s6OBX4
absD3tQwDztOMznnKYGDU2ING6lCak3HuIR4/1bI0bJVa6EK8emszDL5MuZe46D0H2OreoMshCpe
pF/VOL9V2lSbwhxKHNuLudB+7P3oiwvyhRTtick1QYySke6KHCgkLDZZc5H+Zo/yscH3u1IIHSw6
O1vV19xur5G5REr1aA9bG2eOEBORiEGar4ZU5eu6YcsudVkRkRTf6m5yHnITolLoLGZjxabKm13O
uw7Jup48pJDFTOjiEt+ZdRDswoKCaPT9Q1+yr3DjqNs3zuBucJS2JzfywrVMcuoObVnPynGZowcC
y4ztWreSTmaVeDURGWSQsIRO5LGaM0nyiHznvswX08xXgeKLEUf5bDK7xow6tRdfO+F+Lo13Nkkg
yezqSPXrHCOTbkw2TnYMzarbInhJ9uVoPTCTdA6IwFlveohGKvtNAlN7JHOZG6MIf6VLcOTAXGOj
rO5r8ttmjTnmHpFttsmKcjp3pLqxfLKQD6cRW9Ng+J2J8ivvShalppPeOkiUuBZIU41hvDshpNJs
9LKrds1zgdKE5Td2+t4Nn5TlvZolrJtlBXKPkj7baJOAH1MsUw1bVJvBDCUdoexPDH2Gpy4pxp2X
4k7EA0tR3c1fUtbtoTfBlefoVzZJhXtDmCM2SRmSDWD01VWZPlsPd3R+Kp0Htzou7G3ioA9h1DpQ
1kTwB3UGuYpg613jFe9GaMhdgOH8rVQ8SDBaAVuTjwHjpuKKyevyG3+hgCu5ihHCzfyOSD3PMVIv
6ubS7J7zwh8wtDPlj83kGcDADF3ezJ8aG4IrkHOXuE7XeIyI7tuhEm+OAEKns4ogpE/DUO6nsUeW
MA7lA3kHTzFrlb2uI/3ixF21FTlcj8THAxYoTchPHV1GZWbMgsrwMREx+orQn9ZmJKhZydE9G5Gt
V3lpNDe2G80B/knzlEphbBpiioHfkNrDxNCApz0spLo6/e75ebkjG+G5dVo62lyclYH4vyn8R3e2
f5P00m9dp08fxsnv2KypfBfHWK57EGCbHhv0JqXw2UwWKRhxlIlLVTCunXz5WLhj/Q2iNoiktrmV
RcPbXSvM9DqkwHJUd4nm8XfWWvEhwFB7KMAgb1QYw58Ke28PdNgg/mFg0dplz2klP6eQygxrzHz2
YeS+NKJpv6cDUkDco8B5bUvvQ3eEtB94ZA/g4wGDMTUbu0/CNV2rgYEqSojD7RGe9b1hEoVmDucw
sDt8gtOn18jPMHTJR8hb4+6GyEXiyFk69Ho90rgwnLJpVEBNbDxy82ioOa8mDwqST9O9Lgc7O3RB
plmYo7GSIpougUgOZoZBPEMJd+iLmcUVo+I7io56p/PkKc3t/jJjatzjdsdMHouYnAksYEbue7Bc
g2ALpRTwqMG8MLSXwKYm9Z4qj+A8DiNEpY6t90FaQPO1NEajss12kd/fcPIluPCj96ZxWlhszsIt
CImQ9AVeHk9L5Ki+h6S7E3u3zlKk9hxtOkjkSngmJNAhi7Ct8UVyU9XncbDJEZFDetEBEy8Ov8+0
RsEQe0Tp2nbTbeaeX2NQoUywikA+OiVeHY1Fa2OzoQMuQRnSie5b3rTn1ktJcfR+UWAFG5xUbCV7
gzwETxHBRzR0FyMkq+T4DOCSPTIpk0csLLDXEzRL/3HhKf+at/vXWy34SynVkYbXSlOLQ5sgadC4
MZnss71DXvYjsih54wphYs2ztk1K40HXBj2Exq3PHOunNgqauYrrAR4e1XRlyX3eIR2cK+MLp0q9
cufswtFP29K5D4HkALIEhnYfBhz9TbpYsSe8hUlwNGnfnH6idMP0ssGUGK2d0iOfIbqpzMXLxS5p
xwrktzErFGqYO+zZ/VAkkjLtygxAp6Pzpur6nLeoW+d5zHYWkLLr2ID/o/XfgE3WBzYELVQm/ZBl
QGmKwbd35KjJl8gbGWaMY7oBZ/ulFf53q9DtIYkks7VpSY2ty+uY8+oCNcVdaxiod+fB/oZjkc4s
bWt0FhIRqAJhRMl+MolwPeix/w2nZWOz0dzEJoPlqKxPY5DMPKVz9ug3QfeKz9jE7U3wJnECb6Nb
f6V5wDhzlNMmrzR7+AJsP4vP+M1OZfQ5G4MHGCbBOtqP2E0I7MpvUVvm/NZ41shwAXjZCkYOLJsQ
g1MJd44sMaHZbrpxZ0cdy24wV3QACJgig4wKFb5TRACsSbdzxaSrj1jHZ6AR1qOM0odGYrVVWqIi
DNMtFmfAx2CkVlJnHwamJno7k9cFTdpBJ0hvUoPJamChAVFWNMImdZp1FAwQcQjEM0qI0QWT8J1P
XsU6kIy0SsLStrmRWE+h11bXofQwThJoh1bE+ZV3CWG5XFAsfnt9UMLFXeRVn56PAaSMEKVUpJvc
Js9+GV37yVMhuz5v3Fqe755SNOwrRY5b3wWcD711DTlZJBDYRiNenXUPNpR5x6qriaED+IZMIyLE
GMAHGxzQcy9ZYLgHILeMt1jCk681G0sHvSqMkLcA2g1LL6UvAvL5GvDVs7/oQFkVonMO1Qtyr3Qj
s4LlBmIaDTcQKUZzQ4RXbshl/R6YmH+nUGty8ORjpAouD7jObM4rMlCNbCuw4sEd5mPuzWrTLddO
tFxA2XIVwQQlZ8vw64MnkEQgzSLwefB+87++wcx5ZZMLH1GcOQSxZnDLkZuZ7pTbvomxtF9LzmLf
m7uzid6LfCj8G37ueQAcPDKvG1TGPSugQ7ZcqOFytaqeEYnD33kH3aY5q8WM2KAs3vn+HD6mws7W
ECAuceK1l8aVyLSauUbcyV2ullsdq2q/XzYZITJbctohoUw4uveWLi4TppQVAgMW06cmLNpjlKFb
M8sietJR7q7rpaIoltoiX6qMiHLDY2lBe1q1h2GpRdjC9w9Y/mzUIglpz24U0q8upcuSpcTaknIG
VQYawhqcGT4zHGRL2VMEmfvWkQSwq6mJwqU4ipYyidBAvWuX0qkBAojVgXIqijz/ZihX/ayIiN16
tUqezdwhes+n7q/q7OASqoS5KGLRHKK/gJ6HFBMj9rAUcshziY1ZijvZOv1TivLsNFB0A9pAOzQv
5SCDAsIA8KpurKkiijmNy5XdOq+O6T/lWsiNVaU4x4j5SpdiE9gIKG+Q/jt7KUWXAEO/G9NbHaLn
S6lXmZv+NgyfYdXQk+K+FLXpUt4aBYUuBOe7Xkpfxmtfc0vjkcr2NkaC0TdrplUW43KiV3qNDUcf
3Sr54fbJOYX+ngBhRelO7JrDCdLHyE2Sxb0jXqq28bCo2tWWgV92JMiZzmGp1MOlZidj6Cql/56l
U7gv8KhdsASpfx+o/N8OCvn/CFwhuASE6wKV+Nfsin9rh/LjC7Hff7u3Hz9/dfGfMRb/+AJ/jwWB
ZCEcKzB9aTkiAFD3v7rtQPzNIZEjQLAgPIBxf8pPDaBfLMkfji1ci0AR2n1gO338P/675f7NtWm2
GbGAvghc2/+vdNuO9ZcRlG86punaLpQzvhShIPwQf0a5VTxEMaEQMeKobuw3oVAF5uyFedJhIX1R
Cwel7qok22QLHYV4NvFWtmP5XP7BTolz8VP4bcBBblNGbsJauPku6x22KoQ3m6tWLBCWyhcAWdQf
cBb0Ez5ZNlCQcNjjmzwi3vPVg7bzBQyF9O6VmLPsMUjNFgMIwW0VK/YEdMw8DxkGK7gyCpp6S1ac
XFTFy754B1vSkBw1C2iUljdo1mXQofRVw3RI8z451gsDpwKG4/RQIHVLlz7LUR8cgLUn0NUMrCwi
iuVC2yFjvn9VhYoYP5izdRoEe/1pNm1c3jggS4G9rFpIQK4K5ungu61RgdsRamS8GyxCXyuapXeN
Ois6iChAuCHK2dh1nWUf84gB7NrIDe821QAxjAWjVEydvBNjlJz6hbnUKHJJJSU2wGRnFXkNBxGr
he7QG7lzAV9b3/1WoOc0qI3HBQrVRF6yURV0t8iEUWOZ7nT30VWSGdt7L0hr8RCIkO+OYG+tMuQp
6wRP+w8Z8QXboXIpLcPIeqTN8Z8LBGwHbN78/tA+IaidgPAkjY5ODfnZly6d3Ltd9O6dWY3xoayG
YytHuaeUMWyRjU/fcKu1v6UahpvTSgQbjW3LD9sNqwVniaS9/MkFWb/lNv4etiwY5faBPTqoK2pq
YlR+Xc1ZF1J6PnlTlFB0FFa7VcJaCGPmWPyonUGIkx4CPKim5xPoJpMaU248l4TselE27w0dzR9N
JRKPyMdGhtjN7MnZwnFGstV1zbK8K7L8mz0HULzrwutPjiFic9HMZ4+qbFjK84ChMYYChegxywuy
1P1YxuTOVpN+UcWI2BS/PaETup3hjnXhFN2KPgpO7oCIDmiXjz+hbuc3GwHvL37NwyFOu97C1Mtc
h3Utq7QMeR8aXsu5D5Oicdd+4uutGkT56jrgHtgM2rc4dIfHKA2Ct6GT4tklZ+A0QHS4zkaGTU/i
l3xCKQaCoPCns5ipnXwqVzyKTOtPrq/G82hPPY1C1gwXCFUwxwhp24PJA1NcT0oB7XSrsyiI9XBi
m5l8ZtfBOkKA/m20ESSMxPkxrxg6K90oJ3X2qDv1j1ZO+DdDvQzh2L8XH0Y9DOdyKtxglcc1ZYNV
jCFRyRPmr1VaUNoBvFJiZOGYpMwWwuCj7hr9LGxdXlIsBoTPlYvDfC6Fc9AqyFHwxoCA4XNyTzqA
E4l5dyBFSIfsCOR6boy+J0HJe7ApMn+YbGxvyuSBp5YNWTMWJq49dMfN1R48pNGuTH+mOCqStYnM
/jvzjJY4iZq14rPnmvHFAhWHnUjylWHdtS0CRkR2kPPa4qnWZvtitrYT71gRF/CHq7aEIk0sLGr/
Jv8t2OC9Y9HDYFCFDbkAA2kwzIXkYM5bbav4c0orEB1V7wU/YPo5X3nmUWWpnpSfM/CdpEYz4nn4
CubYf4cNN3AUYNEGQYobmfWQ6A5OpI0XttrxHWaN/1lp0T/5o1OTakuvm69lWzjWtokzYPtszhbv
SBwx3IvmcNoNRWMiDnCQHiYgUmnB62IG6toF7+R3Gr97WnB4mIlLGqfiLKHpyiWKRsgI73Ms5Sd0
zKnb2UTcBacSvs9jyRsV7LLYi45ZF6ACjosob6jqRO+uM4wpRyJ9snHlFYn/5RAek8Lu0sXWsOPx
UbQifoCnz7aU5lxzzZCGi9Q9DR5SPwwwSlrlzZ6Rqy7mhn5bMjeW25blSL0uYdgn28JHFgrTL0g/
WttQe1kIbL6p4/B9tODW4sBe1CY8nkw1DEkwQItbi/UV2GrckGnWQw2a3LLFJjgMazspoCGbc9GW
21QnaC+acnKnNR+NPlgFNd3GyobwuUTw+CNrFsZiEjf5vG/cyvBp3/h/cHog6N5YmGTefUwM77W2
urcB//NvzcC4ACPpobifEY6+Cg1eCsZik5LyMxiMtLthMAIAdPBO2LKkDGzQ0ybhdR5wdcDCJpII
nYmvbiBv2wcGcGhEFAyEEDt+F8drRF90jlZryhv5RDaLSC1z5pWqJmN7COgULUpe76ERORF1s12y
+VZS2WdU8O1xwIJ0I8GXLiTwCJiyW1sFDLdrWGm4uCELBI2h74W04r3QRffqyaj/Ca2dTIAs1FGL
95wR6JqQpPpDRXhkhwpMDbk8boPL0rCmlWavdAaAN71GCrgk0wsQKmxza1ZsErJetylGRJqrhjdo
WkcANjaG5zcY2of+GbpvKjbEklWIHnNZIlat+/zcTUOOFJAxFXZp1DF2m8hDOWOq3giL7NO+x823
CSBK1SSXmhOes9mQZ1jLZbVLilmR7pm13Ygl1KgSvOr2dChNj4R3iFf1Fh8XGAEuGbVpiYAgsbHp
Iyr5WZ4738/Mrd9oTDVB6Vb9mkZnPoQ6czJG1raJlAIOa7OWmjiTk5iGGp4z2vofNfHva3NIixfd
BM0vsoN8MB5B+d1xsviVLaz4kBZGFsYkeD2EvXinJxayQ1fvZqMcfvuirohC9HPMKMSqoiPxB+V9
MkErTlE8dGeSXPBH47dyvmwvgmXoBrXz7I3tfMKyJI+6V9DxRo3JNVeRveFtbR7wEyfJqsKafh/E
SERnNRPY2Xiyffyf5J1XbxtZmob/ijEXe1dE5YDdGWApBlEURSvYavmmQKXKOdev36couS3KYXu6
vACBnQtPd0sukocnfOf93mBYXDKMlJKPeI6iWmhuqj/CMcvue5pWi0DhHnlChlV7E1VtdaXVbv4l
D3V2erbZgKNV1OCyWNmtrNO/rE0PT3ttUHUmphFvE7wmsQ6qfa2EMyDDdwWB/wRObF2RfWpcpFmT
nvK+6ZNHGI1+cSslOdUJXgmWtadCTeylgJS4KHly6fcT6Y0gCL6BrrmbLjflT2qeW+dOrHkPWVA0
yzoIrS2VSnJftj0UkLDrkW+ThumdqqpqnVe60505Uht+IXYcL/4YvjVmhYO3rxlXpFHQ439zj/hh
g/q7ehyWnamYGquBxEBTfNf9EvtBdRMmxopsBiqIeCgmyNN0LuwikYnEVbhrnLT7ygNeV/vJ2tcj
4b42sfd1CpI3ahY6ttQvBPoJzjzb1zb7MscYKp5yX/zA3A0Msr+6bgW/w4NOPuwUqlASaGyIm7Jm
AEvMLEneUWEZwElxvgyM5KnmWzU6NCGNLnVW82dzqLZwYksu2ETsJWYQVkg8Xp6sNXxHP1q0jdck
OOjXpouVFsqQDsJg49nzNIj9eSITROxqinAfpnWFT08XomqUHW/VCE3xkGK7Oe2H6s8MspKivRcw
Qqi1jGDcDNMdk0gB4IAIxy4w5hlRm8G28qjiNwFW0Fjm2KkeP6YRy6Lm9BTB1adCTgzOF3JxfX/a
9hTcq7pLuHwErRihzyS0aIVttAqyQUQLqn8PYC04dVO6arTbYhJsmywDAcx78kfcPAbhz9rgIemM
dCWWUJCVzo+0udRIxb0aElMryko4L32slAzQiPCEVcX+PAwJbuHSWmQpXwLtJWtVxzbHIEZgqdDR
3DTUbBTGkXHT6Ha6TmlFLAsZkimB9tmG+UO6SlfFU9kU9Uc8sPXTvnNT2nWqNee+EgyW2tRTdeFO
GyG/sIW2gdRA01DSpAY7I+kZVop8a/CVrIW2VTZ5G8XVCaZy1syHr/Mxyu3sIVVDmVi7qsL5NUmk
FpxPzrUrcDyLy4GRYXODHa70nApZASsIc04NOi6kZGyHA2htLQGquDbDat0EXWWstBzW+f+ycBRJ
PeRSmOLhwpHeAexRCNSKaqHCY2uw1sjEMDtF9U8igaYJhEeHTUgQGSo1LBF0/HjqNIYyVjepfl5x
c9enXmXbdHWl4kvTGflHNBL95zyq6Z+2IcB6ESCuxx1UCzBe7Sxgc5AsipDBnRiFhk0K24nmudIf
QYVGFH9YpZEhT6otfl4yQYVzu+SkmSpozthbtR7GpaP41kVehECjklWJS6RCMD08zAFi07avEyVp
6IB2eI1VdpZ97NrEaOhT6v5HlwRSbnV2STx6EQmPgZXJZ5rblKtY98qbgm0d6XDiDy1JN+LL9D1v
iNwlqMhznOIuS3QI0gACZPbhPP2pa53mKTB8y6Tt3ESPcMOJxG0U3962XKzvCJ52d5HX0DCownge
qamiw+7SXHNWGFoN6b+FIISXR2ovaBq2z56d401rFnzzJAnktTmVHLW75MwWbi0QwM+EQtZb5otL
BB19+4XDgK2QVpmk+sHqncYkQ12rtGlw7hacfMX0ozfQazXxxll5V8uSdyO4hfy5t337c9ZHfNFN
GVv4FOhNfUMQnHRK99P4aJA48qkh89M7gRsdr820de98M3axF6FlfM4UiRegExC2HSC8K+oYdZMG
lrPWFFFaua1sftRak7hI+EjM6bYL8TPK9nNdMSPx2fXEpJ9n+9WgqoJ6Fbu2Gi5RZ8M1cAIBkBIy
GlXosJbQ1PcfUz+0Z8V+qZlQZVCODquQ2IkQTT/WQtgJ6x5ELd03ZxklojdTYtTCA8GA5RyKAsWL
RGUF34zg03Lqi3afE55tRtdQ2QKdxjV3ApBD20HTWrSDE10TlhcKXhvStdulYhKehJWaryAziCLm
SBikk15vUL762IJCGBUUMXwOHeyiV2aUSPU2ygQmHtQkhcwzWBiueSNUnX/NvQ4vRKd2Tugq4GvT
6h3NK8LTUsmOdm7f1qtUCdriPjLcWtqC6sKH7aBCnVDFxDPJjvEo9hLlWRoS2qoG+9+iUtF5CuS3
kcUEipsNmW5DultMZ3JZeED7guZQHBgO3XVtUBY7WgvwI/s6CBREiSsdniE1bWsRpC0PkXKIksyn
ABk77ESnuAr4womDJ4SOGVitah+nTKmH3wlXIhVWQQUbWx0S7ISI7CmEcTiF5BUZVUhtMJCsrA3m
r0jEhig8PLJM4giJxytpCy9Nlcg8bwjPw7zLX/T4alMGFc42GUL28O10booheM+1c+x7pDbb4aGT
/OHm4TZRWpuOk486VRvi+5IhyC/JHB3OvkRaPTGUC9ymK46f5j4v4uILnb4A0Q7ivy+5C6gc1UX9
KGp5N+sRhW95Qz06B9VzEEkQLpj4KEewvSxnqkL0YLYPIQwVExV5FJF0Aqw2czrf/EI/Jn92bNN/
rCrTfs7rvmhm5d5PxjfT8I9aqKx1lBOGmIh6eu9BOFiQ9eRsZULRbptcrddiiltArQX1sw0gz67c
1pSHbXwJOaaYOU0uzwnhQjFO/WcOvo3WUGoRl95nA+0FLkJSFwmmfjaNKlWN8egOM+4EYIPCJ16w
oU9uSARrOeW8IC5iiEHSHjLk67Q4zeysxU114UqNNS8lFRNFRbHP6t5oZ2TRkGlquv5jXfndAoIJ
9iuBHsT4fchYmtaiearChL4jFlX8lIWidJlS/Ijs8VnDJmx4tE36nkJdDc4rEsgXYSP3iwyCw3WI
a3DxwhL8/42xy7KhQPz6OcZ+sXN24S5+fAetv/69V2hdm8gyZDVDEqF1QkCjJnghslnKRFFkVYe8
qKmmKZuA7l9NonXYb+DuYOeySuGl8pe+YuvahIi/IaobEEGDgmb8O9j6/gO9pXdSdKmEXmkKhtTg
9TQYD7H1ICiNRAH+WRmDKqWUZnqH1s+BsHWrpCJpYnJmrFJoRbechqs+06Sl35NBiLxFnTe+Ys/Z
6tc21IUpSRf9LBTYzkhXesIOiDaZKF9B2Yam5JsPZJLCXnfQnEitgVY4PE0UP3qwddqpGY9UUjtC
IS6f4aPvQOttMKnxoblbIjSYTMCW0ov0cqUZ9l3fBBaparoGpxieupjj4mzJ4VQlptSNME/OCfjy
k3BFoQef15jFmgXkCE7C3F+HIUFWmfsJX4qNLOUkL10j+5Yx1DROi7bG/l9Cl9I0SFUVHWsHF/Je
Hp/RA1bww477AlzIqy7IBQNFSfGHPwudSkY11AyicttDByngih+Q7bIB2jTgtQk9kZaesUDdsnP6
wDsPYhrZhuSEKIVcYUp3MvrkBqZ+qlQeZnpuI6yH9LG1jsuxp+QEZzbqSajpwYr7J9nUedCcyYZV
nILxLeIs6AH3LAFrM99w18BuuG6nBDC3xmeQt/Q8Tpv0xInwyo8k+nRt7Ty6UjpPKyxC8E9TZyJd
/rVvkhlel8XMk4ruzLC3nEYiqtlQv2ohLYGNgjCFFqadUMijCJEaoUqzInzWcw+jSFhGkHvQxubZ
DVkJ5x5X21UQ43qQlrdaq1+kbXlu82UGYv3Zynps3BKRq85wTg+W3ao8RE4WwWWH3k011k5fntoF
ARAaHIpWsW9UmQZ0hX2GV+GIithERiDEDXMKf3uWtSUXLY9/wboKsatiztKseoztxjmB9uStJbuW
UNJWyMW4rmD4HJIsEyiQGyx61WQk6FMipwFlP2MpgP5O5Ki1MqAHMd3GnS2t9MGMmc7zHWBLtQji
KrjNExcD2iqO1lxKgls1aC+cEkOmgMj1UsRBojz3zEzhegwxvicUMtIyEqyMKy3pAnz7PjV81Wu1
rNe62ORTcGEsjXUrXySm99jJirlQaocUlty/0lvsDWh94N6MnzK1ctlBWi4KPIDo9Rjkg87wrnz2
oTBda0RZA2k9CwSkIR00nCWsRX3u96E0K8RgF+dkYeHl20JEugsaQ+d2iTesSXdNrWJavVm5TQp8
JfES9wVDwFrUVeeJpp+72ucurYWrJkJck4VkxHM53cDBIhjbiqVPGRbGfpdKCyPJkRe7ZN8gaguJ
vunjCNPpirQau8uvyf2qz+Scq3tRiuIsBzdHCTuNLEbBay2Vh+AimXOPJbr83ncFcyO3QO66FHkL
skufQ8OsllYe0z3KglNoj6j6MbSb1r2QLr2KfPFIjzeYugorBJiobRucRn20yMGQkqt+gRm4baVn
uTZnDeKQB1uziaeMl0aE9tGAEcQmWJZLUZScRYPJ3LQDbV76MW4qFTS5VZ0of1Ck2msENCQtJ/Yi
LkrnlHx5DwmRC7UjEO6jzoJl2PjdCcxRGgvCKbLcDipwbW/9uPro68GdmWIlhPOyNsUh87KWE0wv
8hOxgAtm55LG7MpdTnz3rG07fNAMQnRbr/tDDbiu9aAHQYdTZ/YQakNUrIIqqQjKaecI/rLrilMk
6qdou69DqvaV3Ysngxhsizn0nIi8q8DQ5aVkQB+ARzEV5Dg86WT/M3JkrGuCzpobmZHjPQcaEvs7
r3VuIaQGmGWV6VJCvApA0CbLCn5LYzpXOcILEDSc+BuhXHodHgyCb5KgZqF2yoVztY4fCgrOk0LL
nguCBXOU4VNJa9pLj1Nq6pX3AQoEdNKasewlFxQz1qlx6TTUrbtQXPdO6KMnMlTtuZoo3HBMBWP2
fk6yqH5SSBD+uWgR96ZEBv7ltAuTivms3Az/DzQDHRKbrBmONVMNH/7TsJPuTVX8aGmQWFrcu5dZ
3F6CsDwloWHReeMebnUSSJFvGitLN+hNdgjQC2RkfP8rS66auy6g3jKDT63VfenTRtpKmvKkxS4W
l42bPrhppjOFFfEcJyebBmxvncIAJAnElK87ciU2iUXglILvGv0fceeVcHe8ClNUP+ITGkERnDrW
NoSHt3V0h6BIPMMLwxAw0eGPXgsctm3AdeKqtQVoebbFZCKZOVwPcetq+Nfhjyo0bgMCxbeFQukq
67F4XStwdci1Cc49GSpu3EmrWkjbmen2wq63IVh58QPtcfasSi0vYsM3YYb0162smWdq4GIVIUUw
lrMcTpsXuJcETLXzxMzuelRQOJ93QTftYrfd7A1rIo/CgCYK8nmtg0lKj6Ln2Iu0TVLRF0uCSpiW
xSIPMuFRGDw6CKhXrwUBdqkmB8EaN49sA14RwCSRyJSysCJjn+KLb+x+QZ5Gfa8FhgeouLQyp7yO
O5RPctnpV0UdtDO1tqUzO639dUFRscU8s9TTepta5G0j+SIcO69POkiaUy3DAcotiYztlAb0xUvC
dW5l5Uwz2/xLFIpXYB7VNVaDFZbr/mZ/ttjEx69xBPHXMk72Z0jyMPdsr9Qk0qF/t0uEcvmwByn+
mYalYzpNukSFL5eIc7ULQlyrzXOgO3nO/lhuo8Sl4tFK2q96UcxQVaUbTZWZIvgIXzo41sA5b5+t
pYo/Iq4KEnvqoFm1M1SESHW4G8LNF0iEL7LoTi/EOdPYX2GBsyLNup2FlkIqhK9KV7SXZh6Flu+l
6k0iFjq2eA07gRTbMPaziuVpRdFpYUP9iUCxT9Qy7i7TpNgUiN5umcQbVYDW1bueskEr14L587Xb
PpGBVYiNV4bRMSbCqcBJZUiXkUsWiFDYHOyxZ669Pt+Y3GGXyEBTzuEE/z6uOUunCi87yuK1Y7jl
LDXQOIVO118WepRwIgKYJzF3fC2P/fM+ItwozhVtGmDctIlSd8EB424duFJlRBfIK3G6i2QjWypJ
t/TUQrmwbDm7MEpaa3KGjZCt2uJ1Uujs/j3df5x3CtQAQX+DO5kzK316fKmd041h9VySCTUTB3oc
ignnXJdnEd5YS9/CHkx2++6kyey1CBmNLbxD+W3pp3JgA3O7NYSP+FbvlQzHEfUcRxAMqTehS4+s
rzfyYNyihHDqRMiBXUl2kZ6eiUZF492UcpylGvh1GaYZCcqlpgWEqBVKOUsgXFxviASo2o01CNUA
Y3qcb2P87+BVYIXQXITVeV+LBBZLyVLBbXmqVdwgHVzvPdG57zSgkSQPibw34Vc3OzNXwCFpKYPc
Bdc0dpaRlEAa2FV1cFdreGrw/RDYpy+40VPGuuZHRTeucbLqz8q0dKkN6ZHYNL2NNn7EhoVWeWST
HtKql9i00q8LBBNjR2kh5rhFoXm8ppi5TTzlJoP5osYuGxsG56XfgY8KOCV1OHFB/DQVYepjOHyS
p3FEgLh9otGvXqUwhKEL1kh+1QjrdoSQNOfWoU4ynVg1zUwyxW6Wla0wI8wjPHWy/AHFWriUfSFc
ejnuPBWNZTAfKZ5jBV3MW7k2rpoc/TjsNldMnms2Q6lt+Qo625xhg2lvtPTL/vb4u2/RP9WBHQjK
/g/4bK8fZLYrd/O45CS6rJ4Aqp4oscviX//Fy+PHPPz0Y+LF5U3y937p1w/68LR/5ZsuffrnPx6S
KgbRuXpyUKce3MKHe+zBxX3/lvbv91dPCHd8rOqRR8vyREHZxbkBM1iXpaHJBT+Imm//Y8OaKDot
C5MLOJfnvQqN13szQj8bg19/vJfB/PXvHHyA3WM0SKMLUM6H8mAIaI3SX/grg/DuGd8GQZHAIRQN
qqGEQp4eGMy7t4NgTAAhqMh0qiT07QNt8MgGge/mL86Enw+CMtF0AwsTEbUHKtgBjHk7CAAyovGa
ACYzQEc2AtAw34NYP1kLPx0B2QJzMskk0xDZmqoE8fTtAOgTBZBKFdFYaxKanaMbAxkp9ehZIE5Q
TUmqZmEKYllwUg8HQYNBq5uyylDsV8LL6x3TfiBK7FUIX0duCeLEkOH2qqDECothiLY7nAwGYyNh
ykqW3dHNBEmHucBUfU+d/ndXhCKiNJZFWdcxodGVPXb7dhSsiSxqiOY1zGteNcpHti28zIaxB4Rs
wvRWhvNPg6s2fOmHs8GYSJJ2vPuCwXoduR7gumusApA4k+MRJQNn4NuZoExMDg4miKEMEP/xLQkF
78iXdfqufvu+WPr5ATF8SkUawiY5IGldHE4DgjIxczIZBoT5Fs0QTtDjWg4GB4SskI/J2xoxDPJE
R7+oUA3R2aEcYnK9nQtoKTg7FBGdxfDT45sLsq5ILzXc3x8ESZowA5CEKLI8nJMq7LG3g2BNyIyX
2TYtC17vvrV1ZHNBxURiaNkNO7uIx4PCJxg1LxRlYklDhcQmwGb5XQVpDFsIdwllvzg4NY5teXw9
NrkDjRoIWZng5CHJlqlgKoN66HCBmBqVNqM/1GsqrrvmyzF9TEXUa/0wdkbI0oTagc2QQ5MrJP98
sEhMeSKqtHE0Js1x1g/I/FB1jZwNQ5eb2yV361crl8NBEJkN9KZl1gt76r7GOq6dAhkdJfV3HIF/
t5ikhIA9T24O+w5/7tf/mx3TUhHasTtABZD1fV19fNsDnp8jJ4OkTqBIoCMEcBmmhPLufqVPoAsO
08HgFrbXIR7XXBgqCF0eW09LGrASlYiuMq9gi8rvUCd1IiKPFOFeH+kwcP8fe0gwBoamIVeiZmQT
/AHyBlWFfZh603x1hjquqSAhfn2pcEdUUeIEtEWz6MpqTAOynw/2RkMnYN7gekkNBQdob491ZIOA
RhmgYOy2QMVgMBCcE+AuRFkbhxUD8mQWAluwyaCLRwg9UcvoY29XVNQiiglMQl6Qp/cVtclcwGGD
slrk/nmMUDSnG/T0odpjko5YFMYEbzeOAQX3tb1Q/XBRWBMcE0HlZZbNKzR1XItCseTRd0xtAhg9
AK1kPwBlDQ98UyxQQnNzYRpYElOCk/LoSmjgY3ksIC3hPcCC4GPKElYX9EkPBoHdkc3HkgwAaXyn
93YGxzUR2MvM37A1agq4ElkzMvZ17IOHg2BO+M8WnGGuGJRWxwe6DC4UBl2lkbuCLE4oififqhls
DSCyh+OgsHuCNTBZ8IYc9sdjK5+ZqRLlzMhhkACfGARgNsXk2gi2cjAMljwxgZx0/sACk9l3fCDD
y21qbPkoAyLQnoArh5/Z3unz7f5IwYDVFB+f4uSlcXtss+H3rQpuDxTQXKhgnb+/VBoKWyQgCwxy
ka7WHpI6ri2SdzV6h6Qzqan0JuFGscLew9LDkmAScN00v47QcQ2BRPbTWJCF4lHGShotARUT2638
rnvNjXIPtR3lfjDcIMbWCtwguElrIAoG6Ds3pXc3iGFf1LlsDhdrZQAfjnBDGFCm0YsBgAXUbsC0
qaCBWA8BFtQoJnXl4Gb8ckK87MNHhL3K9N7HHpLUCtqAsoG50uoYlv3BIWkCtXGllnTqqv2ecHTV
86tJNvvU379G4YUNvAI7SMZU4rUF8/YKwX3SYOGR/HaMQNs377Jxg2BOFHgcw5f9wt55Vy6pE418
G2uorl9Pz796NvyFJfMnWe7E9cLHPU3Oeyp+xKb72S98/f6///krO2z1+M9/SDQgD35xYM29vPY3
Ft2/Drq6ewbbmx9+ZbTtX+f1r79+wO9f+uC1vn6qr//x1HvKd/mDS7bFQB18fZsXuwiy3X/Hj26+
+/Ajp7o9nvjtDf3zHwdv903N/Mvn/8oMj1Ysu8DolyBl+sDO/qV+GftYWKu7/Ou7G77TFwhh7GNP
d3m3i3dvHyy9EMVGP9mLfm47+EJJHPsSZ7soqj78xy5K//PDeoc3gHcwQiAjwzkx9lXWuzyGyhoc
DhJsRw7i0c9mKYTvHrzHjMc++HwXFO7usXl6Sr++y/1G8FJIjn36Zvfodj9epi94xtgX2OYey+jt
O3899Mc++GP1WD24T3neHTz8he4w/uFon+4PH7wnHI598NXO3xUl8UMHz34hLY199s/zN97wq//O
XnuDx0b44WL3WL191684+Nh3/aksd/mPzonXfvTY598+FeWH6VOMrvvg3b9wpMY+fbNjM2fDKvOD
Of6KiI59+rLCPG5Xvn3ff9KaRj87OXjHfzY7xz6Xg38X7eIPiOg/XHgPyT3f7qoYNPXF4ed4RchG
v96vCoFvleXYl9l4fZIflgN7WGd/mx378JucvPLDGfT68N9wMs12jxRi+68Dc4P8w+mufgq9t9/F
/rX2qO3YD/K/2CeM3Ic2u3gYp3dv/fUmPfatb54crJV33cGqYGSGx/+GYnL2FLrvB51Hq9ALxr7z
2Z/rjRjLr4/b1wj7dz/QV8e+xAkn1qPH7HG/PuvN839DZUbA867Eguq7V/hGzhr7EfbnzC4YPsjB
Z/hGHx/7CmccBT99/m+YQjdP7KLO+xr/WyN27Ps/3z0yPm8Hx/gRb/LXL/Ojm+SfIqrv75dfxVE/
+muHl+fhNx7Cp13+r/8BAAD//w==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2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184D47"/>
              </a:solidFill>
            </cx:spPr>
          </cx:dataPt>
          <cx:dataPt idx="2">
            <cx:spPr>
              <a:solidFill>
                <a:srgbClr val="184D47"/>
              </a:solidFill>
            </cx:spPr>
          </cx:dataPt>
          <cx:dataPt idx="5">
            <cx:spPr>
              <a:solidFill>
                <a:srgbClr val="96BB7C"/>
              </a:solidFill>
            </cx:spPr>
          </cx:dataPt>
          <cx:dataPt idx="9">
            <cx:spPr>
              <a:solidFill>
                <a:srgbClr val="184D47"/>
              </a:solidFill>
            </cx:spPr>
          </cx:dataPt>
          <cx:dataPt idx="12">
            <cx:spPr>
              <a:solidFill>
                <a:srgbClr val="184D47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1HzZcty4su2vOPxwny7VmIhh39MnokEWa9Qsjy+MsiVzBkdw+vqTZVt9pWr1bnW0dsSRH2SpWKhK
YiEzVy4k+F9fx399ze/2zZuxyE37r6/jr2/jrqv+9csv7df4rti3J0XytSnb8lt38rUsfim/fUu+
3v1y2+yHxES/EITZL1/jfdPdjW//+7/g06K7cld+3XdJaS7tXTNd3bU279p/c+3JS2++ltZ0h+ER
fNKvb9fmNtm/fXNnuqSbbqbq7te3j97x9s0vx5/zh+98k4NZnb2FsYScUBdLxaiQnBOM1Ns3eWmi
n5eFOqGcSCQJES5ViNP7rz7bFzD8L635bsv+9ra5a9s3P///fdgjw39/NWlL78c9e+XBxPXZ93v6
5fGc/vd/Hb0Ad3n0yoNpP56Sv7oEphaJ8ZO2a5KvHf717c1dvjfR3hxN/aO3/c2px+JEIsQFp8yV
xMXKPZ56hBRMPlGuVJJR+Xjqn2XR09P/YOijG4DbXL79kwX3vxKVVVLswenyNxfN/vauje9n6Idf
PLq3vwkOxSeKUJdziSWhgqIjcMQJAcfAlEsGzoEovv/qH37xdwx7GqM/fsKj2/n17eriVUF1nWRZ
UtzP0j8HiIgTVyBEEcGEIUIZe+Q9Up4wIYhiimApALwfAfMHOn9ty9OY3I87QuJ6+6qQeNd1kOZe
3GMI/+ExkEI4Vpgh/hgQdALeRF0iGSNUEnnkMc+26mlojoYfIfTudfnKZl8U9s3/2RfV/3uz3bdx
kTT3C/ifOw6lAIRQrouwQIfE8thxhHuCkeCcI+xycuQ4f9Owp6F68kOOANu8Lpc6v03a+AWpAQFn
wRRJoF2cYkndx6xMshNGlMKcQnaCi8fU4LxJ2vbfmvM0MvfjjsA4v3pV8e3CmnT/5QUdBp1IRjBz
FVZCKXlMBdwThrkkjP5kAkcU+a/NeRqM+3FHYFzofwrGYx79oBagcKNEUkoUwgi4pxCPIrggJxhY
KMECFh6SroLA8TCr3hv8sDR5ZPyPuugPxcD9uEfv/fXt/ctHRcLFPgNWvjdv3xwz0guIGVD7HBUB
f3jhP1snePEeCrRo37wkF0UnwGSoy6Qr6c9K4GGNxk8ELEosXCHxccR+nj1Pr8CHY4/A8Vb/dBUe
wfSfReVsH+2hfru9X7D/PIsC20EcgxMcwjRE4APFfICJggjNoWzmhBH+HZj7r/7BQJ9j0NOg/P+R
R5Cc7V4VJP5dHif3k/ICeMgTzuhBoXDdH67wCA8hTjB2mZDuE6zmL015Gomfw45g8F8XDN958z47
RK2XAwMSCaYEEc4FVMn0O9d/4BwgKhHkUvAZwtihUDjKmM+06WlUHg0+wubd62KVvwGJe8mKmYPU
x6BWdoHNYEZcEJQeoKIIZH8IVS7/TimPa+a/NOZpOH4OOwLit+tXFauu9um+7cBHXs5FIH+4oOlB
JSxBW+KcQTn8AAxBTyQUaOA54nutfJzWn2XR04g8GHqEytXmVaGy2jfTiwqyRJ1gJbFiLgI1nOHH
/iHAfcB5GPqTLPIMc54G5PeBR3CsXlfZtbTpvtl3L+gi5IQrDB7CENQkILFCmnjoIvjEhXqMIvVD
gD12kWfY8zQevw88wmP5utzjpkkq2/xbFeBvbhXREwGuAbI4FMJcCPEYD4XhMhGgiGMOOf0YjmeY
8zQcvw88guPmdbnHdt+YfbfPXhAQzE4EhnR+2LxzOUb0cQ0CAQvD7hJoroDLH0XwZxn0NCQPhh6B
sv3tVaWQ3f4WuO/LhSzQVhUgwkBapVCM/EFbhT0LyaAspExx9KNofKig/LU5T+NxP+4IjN3rAmMD
u+cvXIgQesLBM4iSVCDKMX0csqQLUjiDUoUrBIIql5DxH+LxLIuehuTB0CNUNqtX5SIgAnVd0r6s
okXwCRSHkiko1UHjht8fpXZJThDDUIyAKz1VIHrx84x6GprHo4/Q8W5eFTrL8iXziQvNHlCS8EMa
RwLc5hEqgp0gl4AfyacTyl/Y8jQY3wcdYbB8XXFre9eAuHgfOf65lIXRCdAsF7o+XBdAkAo/hoGf
MCRAO1EKCXAdF3znYdD6a3OeRuJ+3BEY29elZ93siyR/c7a/tfez8gKA4BPYDCXofv+HHe2LQKsB
4koJEHyhkP+DnPU8k54G5eHYI2BuoC3qaG/kZzfW8cbI/4oGqt/MbdzsX77tALsnAvwEESUI5Iwn
GtjUgQIw2EaVTPzBW55v1tMAHY8/Aum319V4oBPgYC/nOMQ9gU6Dg+ZOQViBrRDyKJIB/QIWDC4D
O9nq0KdzRL/+0pqnIfk57AgJ/brKRX8PnaVvQJWHWAbc681q39/lL7lfgk4glcM/5groQASh/hE0
oD8irNQBHPojqN2vih/7V3/fvKex+rPPOQLvz972iuLf6R5cC3p5upeUZLACqkAOABHsIinkEWMD
BQAJhQXse3HGwAsfo/hMm56G7tHgI7xOX1eNc7q/jaf/QG6C8tOFFh3IT9BX8Z01P3YyeQIvK04p
VEGg5Bw3VDzfrD9D6PFtHYP0unLTh7u2e6PvoAk7v1/F/5zaAUIS3OLQRgWtcOp4T0yKE6AVEjZi
EBSrkKzY/Vf/CIPPtOlpeB4NPsLmg35V5O70LoIu7P30glUQcAcXtisxBfESNvXZY+UGxGYCeUsK
KIF+HEx4DMyzDHoalgdDj0A5fV2lkL8v9uY7hfCTF6yGoDcRlAHg2iA7H3oPjzpfgDlA8xjsLgto
AMDsuwT6sDx9tlVPo3M0/Agh339VbnNhby0cLmqa6X71/vOIhvEJxDHMCSWgEEjYrXycc9QJuA2B
vgxgdz/b5h/C8zyTnsbm4dgjYC4+vSpgdvusjfe3w91d9aLIEMHhRAK09bpIUALJ5OF+Jshr30Xo
486LZxrzNCaPBh+Bsntd3gKl9u8R7Sz5Wn55yVIVw2YzVEOQ66kE1Rlc4xE4h+YYigm0xmDkQmff
MUZP2PZm3R5aDtt/t4CexuzfftgRhr+9LhXoNJnL5kWbmugJSNUubH4K6AYAeeeIJxxw4yAOHZRr
etgnvYfjB4F7hj1PY/T7wCM8Tj+/qkB3ujeHLoH7Sfnn6YfAnjRlICiAbCA4bKw93pNWwLdBEQLA
fnoSFKwP088z7PkTPO5v5BiP1+UfvzXW/IdONBJ5QuH4wuHYyI/zPUcRjp24Llw9FKs/Wd1DYP6W
YU9D9MRHHIH129U/dZ4/PdtAYOtdUSjyXIwxbMAr0BofJF/1XSmhAko8+b1hFcLIK7z9v9dUf/Tu
B2eifz8x7kPLyuL7UfNnX/0OPhx+Pxr6czqfjDA/Znp9++tbTF0J+1m/H2E/fMgjIH5vlvvDmDto
0fz1LTR6Qx6AwzoIjkR83415+2YA5QCuHFryIRfAVo6EvjLYp3n7xpRNF//69nDwRcGxl0PvhpCH
XrO3b9rSHi7BuuHQVQ6XDlsLh/xxf38XZT5Fpfl9qn7+/cbY4qJMTNfC3YCs8/ZN9eONh9sTDEPt
BGK4C0ESDt8BCYTrX/dX8AiBw/v/b4ZJTLIsNssEkXfVyBZisCsku+GmTJx2mYd5tRyauflM8k3X
p0QXsymCAmVfSpYNZyLuNCWRDt2PpOzqdyPZzYn02iwnXirbz7aSzg56s7QkabebstHjYckXBfkY
KouX/USY17QdX0UiukFTWix6MXAvUWV3gafBnrVF5s1ldmrG1l02DTb+SDovn3Li80r0a2QlnN7H
QxrImvZePYdi3SFW6TEucTDkPNR8bqZlO4/Gb5UoFsMofbg3etbaO0eNma5cw73WdkSLmLua8H7U
fJymIHMYCczYU91wd/Yt5e0eCbuoWTmfOm1zZbsBbarSzl5fTsmS8rnQA//owKd/6JqC6aLPLwaB
zXmEqtLLcyp8kqlxI7vofYscPdbWL5p3bUVucpvmvuy6m0HMsa7rGflW2FM3Ykabhl+Erp/U9XlY
z5EWIzsn3I8pbT3b7fsmanQbc+KJrtxkpRi9uW4DZTIRwGd8Y1PYajS0i7ammY8SRb3KnLoJz7WN
sw9FFnPfcRj12Rx59bhxqDsvUV9JPWSLoVcfVTJujIpSPXHjF1RVgapEo7EwHzEJ12lOdnbosW6m
ooS5qjsdVZjrkMC8Zx94pNSCdgPXGUtrb2A0YDZM9DBlF27DvbwWY9Dwxhud5PPU45Uz9o6u1Dl2
q2jDGnsXpn3pw3f3QctKnY5Fqls8jLqPnK+FQ9bMzXfjhKagc7ugztSkoxDfJOkF3PiXhuIPZZPl
a4dhR0sLFwXzBVKl1yYt1dBhGHm8qmLNzHKQ0gL4yY7MptQ2dS6zxrpLYouVTFOPy3kVi8RrkmHa
CpKcR/DABF818qZj2Sfuql6buNkmLL1tQ5Kep7a5Zd+a5tTE1aTdDEW6EGgxNXhbRUWhaVe0ME0R
1e1sE4+pDZbdeSrqfZ8kl0mi1vmczhtrBi/EyQr+YB7I7vVCVSTTjuy+GUBugOl3XG8yRLt1lfqt
01c6zMymrCjTc1KfObSZdMvtcsp7HVNnCnrELmhkL/OqqXQ3O/5Y5/Eli2otQ/Z16PI+YE7uapa4
i0qSTYNTrJ00nPywY0Gj0tQPe3QzRr3Oh/ndkLgXOJobjSJzLq0be8rKtRnBnfr88yBJtolFmWmE
wOHaJr1IaSc95vBLVTZe78pveZic5tFUajV2ixxiSVDPuPB43QxaID3authh3FG4seobG2z7jhXx
Xc7i9h2XPALbkgsnNM2yjEWtM2SHs9YJO206EQbCFsZPG3tDXadZhDNTXpL01JtAiV00tRNrgqrr
KH8nMapOByTSZW/3lS3Li3CotxPH2cZOU3OaVShw8vByCvt8PccT38ZmYL5r7bJOanLKIzdf2iFW
QZ/G7xis+otG2qs2ROGu6Wzmm6nsgrZ3T0OnM6uoN+nWlnZla9OvqCDttm9Iqmu3MQvWOPWmpqlO
qqS7yXhuvHD4FOZp+KHOossJ19dZkX8o3LkLEuxMvp0R36gJbcwQpR+qvluHWZN6sKuGToc6Ck9H
l9xF5UUPbhEkzLELWYkbhsr3bRhfEFLVm0i4DPwjRwvSIaLncqyWvaukDnGBlhWzZ30h7K6AW9nJ
ueIemcZWD7Lplkhio8fOpQHtVbF0rWTajSq74SoEHy+lN5qi30qIYrqB5Hc+YrQFKepa5ZHdtuZC
drEIhq6Jt7YZYp27o4S0ES6kE9NtPMpe48zRcZjVy6G6iNx69rJBpDqKFMxRoXQTQf7I4sFqOwuA
NM77Tdn2VjNezV7nfiEsv0ls/JGPGVr2bSy82JDr+swOdelVyKl14bKPg82uwojFHmploztGdYTU
xy7FX6H3e9tUA15EsRx1yS3T3Im9ZCoHjWJhdd7UXzrIBV6bCk3m+ZqYwxfbHGJlaj0bCpiiDOJ/
eFaqOvGGPvySpabxWCS5HoX8lvLP8AyY1Ce5GXUxoaCktFqaiaKFbGINUa5aQCqcdT+y98TN66Wd
KATHympHNJFnh+pbk9pvfWdSr1pXZZx7Kik+FbW6Nkk06dSdPWKafNHiWmoz2UsITe3CTjXMr/vN
LdjgcxR9HCd8DQ/tadbN6L6LBC3ganUNGa/0y6jzpjPaRZ+SJvJHVPEgr/rAtAh5k/poOJkXUdp5
Lc1DTxRpUJQuBLdqL1H5wXXwvqp4DZSBtRrPZjHv8GgujHWCbO6XZZnA+h+meTnV9XWLt0Nc7ET/
kSXsLJwK3fY5WUQ1yRbCuBCiO/GNRXnuue0MqaGpLyNaGh1lESwVM1/lJBTaiUarIYJNcNP9Z/Dj
2p+dcYScCHg4+aiW49DNSzvqJu3fo1x+LVxzWbiWebObZ37Oc69taKt7quCldqq1mytAGRZ7VJHQ
z0nzoXMCzMd9PbSdl6ZNEuA2rHRf9ed15CQBxM7SU475CBGNBLBJlwdZ13iNjdMlqatRz2Ey6Djt
mNejbPIZzSofpU2oc1x8cQtPGhN6iZi2aWIua+oOuoy7ZRLfhc1YwpRNmySFzN8NTrFsWHnuDHXn
daiKdN+G0cKO3c5Bwk8kyXWCTb8gxTR6CZXbsHTO4rigPhBH4/WsLf1+oKFmaj6LemeTcfcyxTjX
XT8MeuiF1GRMVrQfCy+u4k+p6sCtx0sUtu4uD2c/B6fvonzXJabXbFKXrKq+hGlpfScfXB83sWdk
fDkpNwxoOKUQDyD7ls4dkMUS9sfgRMQ8LoqmOmSDbNtyQ89JO17QtooDUYaRV+btOnbvmEwzrzZj
46m8zAOTtjeNldkaWPXslbL/CPwz3cw0Oo0zW66xg+JFldH2FCXdZcdx6PWFg1dhSd3AEesy68V1
PF6LqDNayRl+9M61UP0Eq6S5dcZ48kYpr1r5EVi3A6sszD2ahd9SNfealwtXgbo+zHNQFe46Yu55
yDLxXqR7x47ZIh6NN5WRnqxgCzp106eZgOvGYsfDqr+uUDquDtvnXlc567SH6zLLV2NmIw8eDTSu
wtZc84KUOhyAHB1Yw0gz6ylTV34aJn4SN7qyyk9IsWF1Pmk6yHesCrGXVmiVA1RBGOdX6STf5fkl
4iP2RJgAnTz8yIFc636IVk3EvwwDOGxhTeJPkFccM1f+ZKqAfoyTfNHnd3EOy6aUFdHJLNvTOqwW
9WStVyq4obE3QTzZadvWw8K4WbWmaZSsDJ93cuojn00y9fsSlafEsiBrovdAkeN1ZPJVNwfGJeX7
0pluZrekOzd2vyFVTF43Jmd5NqWrMpyIHxWRP1hlN5ayeEmyuAQClVc3TFvu1qeq3YXVKG/iaVpF
kzv5SVYPS8TzT8mQN1sZQf7PY6fzq5Qly47zTKvaDS86lPkidfKlgob5nWF2XI3ANrcsHOLNZJp5
rfIpDMY83MQtqS4Tdoma2yZ0yu3YN/muP/xITRAK3AZDEufrKYrwphXVx4LKZjFQnG8tpvHCsgEt
Sok/ITiV/KlN0GVYj4Pfzsz4KHSydVQB/U5wOl8KKG507MTzOoL1mk0KL2ucXRADlUiZUwQeFBvP
zF2iMxdNixrCuVdRVaziDOK9KAs/LcbubJAFCTICfm0zkS1JUSIgo3G2C/mQe3knh6BnOb1qffah
zsXHvJinmzq26Y11vNEd400fVb1O56IGctROHq6gPotwdRaR/NKOJN3WBQFy46AvJBfDxYxkpFGH
nNNSCAQRQa5G2yNvLqirB5s025nUiea2H9+rcbxpYrNi0nY3KEfJ2WwcWOcp8WPZxpALehJAwo39
YlDkzNpILGbpfJ5LdWHckFy4qZ2DmDkQo2O8Yn1b+DM8VcJvoJEyQGmdwip2b3NeyjUnEFvKoTp1
ElP4SdlATejO0aIs2otY8npZkoov4jgSXp+VnccGST8PNLsizhqoZnZu0xhyZeWQhZ2jaoshk2kO
IK+GnMRLxroFFWUUdB1Q0sz9vvyqVZkl8yocwvxmMVdRoqvWrb+20QzvUM17qERUMMMSW9uWNlfz
SGpNaOyVLhtu2IjJMhsxkBuE0iBRRi0KN1ZLNYSfx7ZnOsOlPE0KJH1hpg95j9QZrtUKS+MGomkv
nYifN60+1Jjnxok2eTWrnapjekpmnmgmMi0mRa/U4Ucy1GualLekckO/EdLsSFoKHckYwHVhDnLa
7SK8TfMsfo8THPthlrhrt0+LD70bBaZSW9S7ZKsmGXqk6aLVmKdA+qrSeG4n80C0M7+MIgSlP1/m
PZGXo9Bl2E8XNI+4bseZLcdUTMCdpR+GONrVSblHlZWnGR9OO9TT6y4vjJdElC97WBtLU2O6jjKc
wOp2riFMoX0nIAxSqJNgwz5czGTst1HO0pXbhp+bDAIcPGCwOyOs7M95MwdqBB2jaDn6VAvnI7BZ
cdumZuFkDKJDPvJlNVQk4BkkgxGOyvqJgoq6qudmYaPUeFWRk80YVskyZ0OhkUH1dnD6ctEnFfms
oM6rRld8UaV7KNPn1JNlbBa14ziXpXV81ozLEOf8puDzeFXLdwZvlFXjWSnNdFYmQ6YpENSzYbiU
Jio+p06yGBt4ciEAoD6QfLiMYlbduZPZKJinjzGPFm7Cdh1E/AGYJRAMVZokUElZnfZVJ4JiRLku
o6k6xVYBv8FhuYI8gc5i4Jmc1pdZz5x1Ndr349TKQLFSQLpAhd9lEQYHat7HlcM+RfQrKly0gZTN
/aIqOz9UUXEFys7WoDaF1DNLHxczWWQDjYDxTskFeFR8kfa0X2LIPktUTMzvIArdCCZSj/USfUyb
6q6o+PSVxGg1lTm+bVIoYXsnPStDUEqoIv3C4UmlU5xM7yOni31MGV6MzIIxlFWrEEzSOUl2HYoE
4JxoEnHrJwUvYcLC2BuBAYDeVdIVrYoPNmqas6kLoyvj1FfleOnONP5G7ejXd3mfsY+sNWMgyzGH
3FyCmJF17Xnn5MHcdNPOMlx7pmjxeSXnxHdIVJ+LvM70NKd5INX0ibjxWTSbdBmOab9ErRuMEMZ2
PMpqrx/KlVM00Ttbd1YbmX3qjcFLWku7TIc48ijpje7rTughZPV5Hop8W5vkWx0tgfUN7ymBFO64
3IEKX62m3E0WQzbhFTD5YUnKCmYkWk7Z4BWiy3a1odIDPePAzK9BNoivZiCFhHdAgHGZLJrMoUsI
wgikjRCCdp7sUNxmy5BWadDURa6jogbkaKo0KQe+plPF9EhY5VtbYuACZlyXKjrrRlDjgMnscpLl
C9VCPJQjKAuSzT4zY6zbpM5WbeLEF1QU26qI3yci50tB8pU7jcl5KGvg0VLsOsIan0i38Ks6xwFv
48xLuUPPs34F8+VeNHGT7uDM1UU7OdXFADKbN8yKruxAJo3KpFgCfUu0a0FCGFJTnQ081V2R1is5
E7VwGxsGchrTZR2aVJOJOu+yDr3jIRoWNaLdonKbEsje1K1koeJVB8xeRyBibp2UjiAD+DZyqAa2
VW5dninfsQWQxYl6peBsaXPW+jVoCN7QYnkGGi0BJaejQVtXLqg+yII6ljVbZwqbRdrWChJMujZT
I3emTvwqdHNI9DnRXZLoEHTMZWGT7p3T2nUdjR/nMEzf1yYDLaew7rphrfKnko+rmjnLsk3nhUwd
UANbHqRTmC1kERrgH17ZzNEaHtBQLkp7FhPyIc4o3kTxForn7kzVtQH9KDabGc5HXbX1p3IKiTck
3CwqxJzt9x/N4be5dIulGPpmST/hwc1OY1BsQFAtB8hCsBDcvryOBxAcI9BNpChOMZwm0YaAoEij
Kfbl7ILQVIE1fRdjD5aF1Yi2KCCmVoHTlmsrlQH5JE03IRAPnQverZqx11NR5JuJFgqM7NWGpujW
UXxalxZ9KAY7wZ0lFZSW8jrvk804j/jc0mKBSDR7cpSgWfGsLFYh7y5Y3g3A36g3g/Os65Z9lXU0
XVQOKIRGQeqdWlwGFovyjPbGo9cZE3brkMmDnvN8F3bqg8WNV1YkWjYdqr0GtXRXWbJlk5tsjVN0
OoF/uhoQ9Ylo0x2bumwRBans0G039Lqoqm47waN+FqlX6AxkaG0yQk4V5V9CEFf8ENQg383pOmc9
WVPei21aO/AuoOveOEUcyHH7mXR1H4iMcc90w5fIwWZZmtHPagcv3WmqtKih5BrgiW9rclg1Kq3R
e1DRqpxgnfEoDriDNWM21pEZmh3FvPugKpiZOfbytg5X0vRiadpY+jGuA5o3mXarvvQYmtCCFqBh
qwh9xlH1ZU779awMvTocIVoQkQNjF5vMdmNQ5xCxyrYBOUp1X+bWNNrhxu7UZMBLu7LbFfK6GrEf
2khzzMPzom/7DVNQiMW9qYOM1Q0ILDXQk7qcdn0MNXLTtUgnbMo2EPdbKGrxDJKJjQONdN3UHKqM
8iKypr9S0oDmXjfng7D9eQwrHRAjXtGAnjOI5CIOp9HnpI1PQTt1d7W7GkZQbW1aDsspoZ9dEAdO
p05117dRKIqVoQXdJPEYZKg2XsTNHJAo5LuKLtWcf4vSpDifescu3Wg0S0e54w0dIGaUQ3ld8+EG
5DxzPZVqA71sY1App/dHBYy5INW1mCNgT3EFTCONRm3HEeSBYiSfoYBYuGF8S4rU7jqVicsKnrbi
457gxfc/p7hUiw6eHQXLKYyDPgrrVVjF86du/qjGgZ5GB5MLvkxUFr/7/oMMckG2RdHPl1GaRQs8
VNSfBiDOUSM70FOm2eeO7XZVbodlBtKGHqOh8Ecsug3vK+GRDspxWCIL2A4Y/ErY7KwI14Uh6MyZ
8+ycHoj099865QL7KaOVSPlZhrJ2y6ecaslnscxm+15NHfJq2BC55l9wHHZQZEb2Aii6l7sAX0iZ
/JBXEdZAus1pNpWwjzNACTSaD0rk7Q500nZphvpmdpxpM6nknZhrdB7yqA54EqRwGuFdMV9NsLNz
lqelo3mataByFwAMEObA4DL23WwO17kMWy+1RRNQEbRyAHY8JJDx8LTtwgoDaSrPJ1M6EH75Dnrg
1UXUj9ILEVmVtik3oAxhXfaHQo1/Ti2vLmMjv+DKDOcoLf0wH7aiF9l5bKvmrOsbqS0L8cot22oJ
C6ZaxFjc0DT8H/K+bElSXNn2i3SNQYB4uQ8RQZDzVHO+YN1dVQwSIMQovv4sqmt3R2onwT3xes3a
yqyysiUkubtc7suXw2Jpx9+nQW3tic79Y+oSGdFpvp54MezIGIZf58p+7eosv6v0eDf3NLhLm/LL
nFcZHJHgqirnH5pU6TMdk+u+btN9OA7pTVlK92uYpjtkLGjXXAmXf3ARI7z99ceYEb7ruLCjXLJb
PsEXTDP+vSt1eTe746PPGvKlqPlRV7P6WeTyJuvdD20VfEI8e3jI6s67QkBXX9uc7Ya6mSO4pTAp
lBbXPWkOQ6P5Yzh5akeR4HtwpLiVtKFX3oRwYUc4wzPgK0vD/DYv+2LHZNXc0gzuE54XUQeY1F1N
mhZRKvd2oEpc+w0MgTUW5KqgHUVAp5z21ugevbHwbyfi9hGCI3zfNzDXcqqRv/JauEQ+JEjm7XOv
RfI498VX2yuyO6+odiVxccn1UuxtrcurCS7bQ1IN15Tes2CCX99799R5pYSPccCtj0mu6YvwIUk5
UgV3RM1LCq1AdtIiCONMUyuuaVdcY824fwZ1W7lpuys6Ye8z4uNRk8qjhd/fDeWkX3yrSI4pUnEN
Yl171+vGqPPJZ0JLcpW1lEfIG6WHzhnzCCH3/jor5M2kwvkPR9/NvsQlWTUPTfU84/76zOD8q1HU
j/4UJDuXt59LG14ATSk/5g5pDymdy+uxH+CDjPYd68mLVVf+dSNtclsmVrbLkVME/una7QWuagfJ
g7ANbn3C+I1v9f0xGdpg1zCJVIvD9RGG+8FKLfc57/1DoJx+P2dT+qke4fqxPEGIZqgR8K6ye2U7
T4z54kr0nO4U8h3XSdVEyAkceY8oNQnr12xuyL6uB/uah4gSS2s84G96XyVaR4j3NTvdZBX8bhaT
Mat2vFH64HQalsCtnaOLO7gYC+8q0OxRlpR8GTQbDlo5zgPxJnpNcJHGeDqJ49CF38P2SLhIPypb
HlzayOfep+QDnhbTHrFv5AKaKHAg05lOR5gKhDdr1dsHB57koZiq7JB1Lp92blsqRM9KZLMWT4XV
XQ0PySuvRNF/H6V3J7k1fAyKWSO+Wua4upmMA5TwXOU0vK0rL30IZg83MuqljwkZhmOte8yVjPK2
FZXelbDLz8FUw7KWc7ObkRmKedZ5uPfnGTKb4NIpis86YfqqtLy/Tvkrf8MJ/oYX/FVLrfI0+90+
4J+//t+PdYn/fnFe/vvDpfvAv3+7/0/bgrO/Ff+oF0Rca/7SghH5Z6x/SRoXXMY/zJoG0uPlV6OD
/8Ak/jf/+P+IEUE5hgMkxTmYiAETPwGL/PM//8aLOGDsALTDBrWNb8FmAZD2Gy8CUEgANhsLt3dA
/679+I0XAQQe/4LCEHAYgH78V4X2f/Ai1lJDD3A1Krh9xLpc+r8BjIQAnryBi3igB6MOGCxQwQqP
wcKiT+EiEinJkVY2jewi/9kH/kOgvFj64ccikcjuFnYkdIDEPEk+5qnzLGf/G7JScR++ZuOSBSPp
bZLNn3mPcEruHW1CouJuLtRNN3r7KRBRmgz32Wh9bhw35l16lLMXF7O6UkhjcRJRgXib2vs9O/oj
iRKRHkKItijUFSLe19x3n33lPQCWGY8Nfcb1+QDEgOOnf07wabUMIyaaD4zID/OURInv7mlW7zlU
UsD/FB902kRFOce4co4BHe8Dya77FJlnSR8qOn1GQn0vu+rJ96xIah2L0kfSqTtoJ/k4a8EOyJ5/
bH1E0cfisUyA3QiyEEkrT13NCdz7IhXPXRog4IDQSO4Nr50KP1pMfS0oti21aOwmMLJkeaF1f5HO
PTSyvKOFiE6k77eqvkH+LAd1ivv5dZABsgmAF9uQHGC/Tw9SlwpurUVoJJrmkFY+QsHlXTo2j3gd
PAYKcdQML2w+BxHpPcQnvP35D1hg/28/ANSYwP0tV0QAQq2FNeD0A/ImZMgW5ElE8MSUMscVo44I
SSEJofEU5JnzSBPux30yPxXN/HmocqQDbMQfS9/Nd8Huh3Y7dZx9IEgG7ubHwE7KKKnnu0ko5NM5
B1ojJddWx4FZaq09QCLlAY6gDndc2e2OjQIBeWBFJuHv6jrBFRy6t82kEG1HnCvqW+cvPSZ6N07z
c2/l8dzm9h7698VtnNskmO5Z0d9WTdbc1I1M35AB/z6h/3+N6ZtC2f9AG38B7hZWtXW43Zv+Lv/8
/t+mMwzAewA0JYq0ApAanZhOH4WNFlI2qLj/Td32L9Qu+D8WaIrBocf+5i6HIvw2naAx9i0KZCZK
usCojYrw/43pBM74RN4JSo+Wj4Idfivng8xtWwGgdgV1q2Iny+StJdpgH3qcxidb8VtkTpV60dl/
dfrfKQxdTvsmL2rYjyunz4tDpme+o0laHs6PvraA5Uo4QQj2TGd5b/PxqnOq7tntS+9bQQW5ZX0y
oez2n7N8ZwFrUxggRGKLvEj9YkS0ytYPfHaURrASmLuIFvPw9fwka7tkXF26bdtZdwKT4CEijjQv
smmfUkturWJtAuvtRklVoTzQd/XV2FUhQuuwWB/zzOfp7qIFLLXVpwcBYzn4rZgCPHUyke3mWesv
meNPQJyfO4S3hvkfKVrID06HLwLC9ThVeLG3lUhvWlF4NpBXqn0d1DyFu8oeE8Ra7C7INu6ClWP/
hU09kaywnDnreQI4qBrs4tERVoOwjrvM6wovUNfnF7ZyLgue93RhyOhAtHDFRZmWyJVJpKz7XYbU
O0onLtk4Q8ODsLFkEWo/6uEl3PshCdhLRypb32nWVVNMAlxSeNo0EnDzcxOuLWj5+cm+SWbJIVgm
HEQYTDd11if9niLClUfnJ1h25h2DwgyVZ/k8Wl3venCWdF18SvLM7YadFXKAUBWSEtrf0dYT04fz
09mLhrw3n6H/Mihb7rXaQyYtHRrcsSx2S4A6Bh0K8q3v/ak4aDpOzq7XAblzOAD1Yk9S5pQokT23
pWsrNowDgIeA6nqjFwGq6O1dVf/MBkSArUEcxim9Pz/J2rkZBqKGso5Md16kdRt8RbopiIDrEhtG
dGUJgWEeBCtyH7ljuE543f6w0Dnurm1pgCi659c72lX6eH4Za8cVGJaiJqMnmwxOGkmTbJdMPoBo
XYB4Z1ju59CRCPL3KUBT/bBzyhFplOFwfuaVDVz6QZwKvhJjIaXTeFFXk3mOlK2K9CBRZ5FeOMGy
tyea5UypzbQo/Ah5MzEhxcfLFNiHEvGJy1Zg2AqnQNAN4TwSV7UO/KeuZjMARoRa6YZNXbHiwbJ1
JytokUiyxsmDAgUJjYFB6cSODBlHcKBAqJyMU3aVFbO7Md3aiRiWIqw5Fb2jk7gmbC6PIyIkQzTl
ZT1s+DYrd8RCC3O6HpfWCRslCeKu650OIKK6siIEN8UUARU7bt3da9MY+t/UQ5O4U8li4Krnj1zp
7LGRnXpqizp7PH/0a1MY2j/yidkjaNZih0x5hHRxxm/DkeGy4B5DYcT5WVYOZAkfnO5XxlLJGV6t
sRJUXyMMZD2Gqa3EZT6Ib6o+IpoWdgjPsqBxAKAsJvrNn2sZnf/6lT3yDQXvh6BGaxEfmA6BY5g4
EBa4WasFsNjLC3fI0PE+Ryxb6ILFtB14jngFm8iutXQ+b+zR2iKWn5+oIA+J14TTcgSNcsPjAqGy
opzJvrvhRCCSedleGZoeIEXd2gS4FKBi53snnJuHFvCdez144jKXcKllPV1JGeLdXwBqFXfULvuD
l/qjfFatIvzWbebQuulIFgbPKEty/cucNd/Q90BjyyzLC+JB4ZjizNN2d6gmQdyNa3LFQPqGpuu0
SK1yxPF7JfJUR0SqyQh4gjMMwDUHuf3AvSGw7pjd2dO38ye16N477o1vaL6YkBys5zGJ8cTM7Ica
ofX2r9aZMxmRWdX+My8cgRSEI7Luzioc6XzVFP13ns9Pv2ISlt5dp6eoEx8eKSdJXAakP2QUyIPR
D+Th/Ohr3sDSxeF0eG8ANLNxmjB2LSwmmu1k6CKWFkLHaav79AtQQmN5RWeA0R4mMKtX94DnsuIr
447nbejcivPjGYZDKJDtArwRxNTNxzjVYxEpJqoXwuo5nsqk3/D11/bSMB6Nm1YFIUEYe2K0in1v
s3LeAcqo28vE0zOMB/Aw2nMmxeIOsSdUNgWd43xuEHbUV1XeyxJVBb5M/5IIaTkbBnHFXnmGIXHH
SuAolB/7LCn73QwEstzNPG1+DBoKv3FCa7MYtmSmM296Hy5vlgoe+V2ZHSqZAt5pA1VwXhTXDsew
HX4SWlXRTHPc9mkXO7k/HIT0guNloxuGA3znGZlg9uLCyUvkt21UQCHZvGHN177dsBF4GwANnENY
nRaYGyuzv1QpVZdtDDUsgO1LxK5FOsd5QObncagc94DaObrldK58PDVMQFb0nUSF2RyTpAyvieU2
R3i59LKt+RVJPrlPXTl4suMYvUtQLUrLge20xZMNuVyzX9RQaVY5MxsCnKuNtL+L6leXTPdlmX6l
If8wMRITjlyAnPZOGVyfF6WVO4guOnKyosIiyhqTFocti28WykV3aT/pnaASZTFz2uzDTmxMtaJ2
S3PN06mqxMvm2SZjPBLvBx5tHOi7jssq7sbA39jCteM3VNsdApSx8WSMXSj4S9jVRYRcMt/wmxch
euf2pIZWdxWM3zj7Y2zTpomggK+E87tR0mLn0uRrWyP9HCbFhrCtHY2h5XZXioTNRR+3nkd2tXK9
Qzo7V1z25SGpFZABk9hY2Nq2GSqPSzPh3Ha7uKkL1Ggoz2n3QTbx7HBeylaO3jW03kvSlpMZURXw
M8kbVDksOIJa3KIuuNq4rVaWsPT9PJUuhCPJYPdFd1R9OrYfgNTmKfBulfhxfgnLp75z9q5xrQPO
PTTpsMCOgBMMLIDxVaAOOmz29YQiJSs/cp0id5cEFwZZXcMaeAXw3owlQ4RyWIQh297ZNWHYb2jK
Msp761mO6kTxAZ+lTlKwIZIV+QZIT4barPARucCbTnrFZdYeGd83k3A5K0Ja//cSqNOgLHjwt5aw
duSmsnss6VlmD1E4htbOWUZvL98gQ9mBf5CJQJFe1MxtCkChfkql/4CSLlRl+yiMPS9Wa2swlDyj
Hqstx0Kkgjo/ardiUULJfOH2G2rNp1KwPMXgrGVlNNNMR+noZ2jmcy5QuWKfFkr8UwmaOsR1hOb4
dAcp71B9mDqK/DKdj4OkX9rA4ht7tDaRodplJp2qdq0+Qjw+HlvroeDNkzcVf4J14MrPy42Y6Nr1
6xgq3gI9jyLVsY/S3AbCebpjPLwiotn7nFylyoqygT6XuXdoEnrh0gwdtxJPuRrlX9HUa/gTRcwK
mqDqJP+DchvlftPx/FmtiNnSgej0rJo2nAo47X1U+CFKKooc8GflBBurWDHvC3vb6egA35M0J2EX
1SijP6bER6373AaPsIViQ9jWFmDo+tRTp6JB2MczUpjtjswlF/t5yoLgcH6H1oTMebsGp5nCspfp
EHtcy5dQeT4qJxnOgs72zlKhd19qVsbnJ1tbjaH1dp44qp7KPk6TVtyERWsfWo6a4POjrx2Hofa9
SiSA7F4fd6H72pLpdmrLHKUcZGOrVsa3TcVvQY6iNVkqfskDrO43N0mfuSyfz3/+ys209Jo7laYw
z0vwlARdjARfuctG3KpDnb0MLL0JeeFeJrO2oewVb4kKGcgSVO7dN8oC4s8ZHjt/+nJ+FWubZGg2
QACjbOGzR47Ko6pNPuTa/uJ45d/gjL/Jmp7+vqhPE+1rxspe5j25v1k+pgQugo5pMluxOyEhyhPe
7Wa7BnSpLvI4SBQwRaqr76d8Rq1rr8qNvVs7oUWsT+YeUg9kLRg5FnAXH7QWoGJBLeQV0Sw4Sib6
6/N7uDaPofR9IxxLJHUfI0P+yEuOCm4Ha5WOv/Ob8OdlkxiKn7C8CYZc9fE4SLmz1fwI6DFQPY58
Ap79spvYNhQ+rHyaS9RcxMwufgDAn9/A4ARP51ewJmqGvjud06lO5bAmw/hgt+mjOw+3sp9eLhre
MtR9pnVYJChaj62lCt6p6ygZ61fRsMs+3zL0nY50GnNUj8eMjE+8So5jUd/YDt24OVaEyDIUvR6T
JO3ctMPVR54Hq0HBApvw8qxzhNrdakMlltHecacXBq1TlbBtKYOZOATe4nDbgW8pHepPKL4+pE3z
0DvNho+yctSWofUkwxNE1dgr3sOhS+bIcdtjUmbR+aNeuZcsQ7GpHLU7IZQf1fMA3CCKhbyNU1j7
cEOVpfY6v5Z4zLp2dy3b+qqEuzDTfsMcrn24ocS56KYM1Q+wtvUH8Ezsp/DHZTtiKK4IUf05c5wr
ypr/cJLmgYfB1WVDG2oL/Dhqqka/i3Vb2IBsdk5c9G57OD/6+wLJQkNrUTNMC0uEXWwnjzyjMYBG
t8wBiNuynp3WuUjsgWF/K/ap06VEUotEsMdA89t7Yvl/NC3oKlKr2UmyBRZ9/3zBDmfMMzhNIyz4
BN48yj1yWg1qc4Nxwzr/uvT/W3vRd+Dt8Kwdgo56A4lQVRtP19lXSsGetUtfVbfTj0OEAkVyEM/q
U1IftiJv72sE2BffzpmlWUObTHdx1qSoI89fvbQFVIskf54XgLXxDV0ekS3TukrayM7kVY6sxCEh
xUueMb1x9msTGCqt+t5CEhETMOE9oQIGzDD5PfgFL7oWEBh6uz9oRaythoVtpEr3aXL4n8IR923g
bQy/JlGGYttjjj6Vk92BucClD37ttYD8Tf6G9r1/6bDQ0G3UwAwCHjiJ3LnvdmXf/xnM4NypyCc7
d9vLDsBE4U1hT0cewoCgRm/M9xYHoufgMTWLg2zqdsvbWzlnE40nx5KiThy6l4I3iYzDl9Grv1qJ
2HD314Y3VHtwXUv5LraqojmyJMuVTATccbefu43TWJvCUG+VDQGyARNeFE52p+bgtcjH+6Rin85r
2ooosWXaE3e4AI8eDTK3BTWIe68WOoScsjw+P/jaty+TngwOKgDggfsBjy2wd1BLXTOfReC520Cb
rX27qcQeqXTqlm3sOGCDcJT7Gk52c6GAGiqsM7tA4KlrY6qHWxD13KC69LEZyg0VXlEyZqiwg7Sn
6yCBEfMxeQFdyo0orI81Pn/fgJsyOr//a5MYmlx7YxWCfULFTZi7+ySUV4yl3/y6/E4qfjw/xwIw
f8d7ZCZgrpdOyzN7VLFv13HZAuLq2eAKoKX33UXJWzMk4aFKs2ska/h+BHD7kIMkkJKuiVEAt/VI
WRE1E0w3EhcWl/Y4LlQ8tJ33QmjwsQ3dz+dXuTa8oejd6LaZ9Os2TkDpkDre/STltVVuhe+WYd65
w4PlAE8UZUgY9wtBVTx2OWrgUM05JC0o2FS/c1h+j7qXDWuyojLBsr6TifKZJq2aeBuHmdxzqh9K
dpmXzEzI3EiUIwAFUXFWDh544gK/uG98EKaAfQgBwsvOwVB5j1dTxWsPG6W7JwIjKzL6hUj+8fzw
a9tjKP0EuKfwEXuARRnaK/AGdnugMd2NzV8TIkPnUyfz4Ms4CtQ29pexKF5Q7RBRIjdkdO3jDW3P
pkZyBYKR2HNyOkYOr8NunyKlzDe+f5HGd6TUBMXRLE1Zz4SK54k85yXIdhv5NFV1PFV9dP4AVrbI
BMaJ3GsQEcAULQrYGpbe1yAPA//dxrNlbXhDjQXTSdkMWsXKDf6yBgafnznds52O+cadtDaDoclO
MFjekENAexTP78Cxcps2UuyAbL9wCcvEJxpcTmA8ndoMS6CgK3Z95zHJrMdMhd8vO4FFuk7G7xTt
exriBGBQbxf6oYXVmiXOhTJkKHA4piADaFIVVzz/DEz1S6PkB39IH2WzlZdYE1NDiZH0VxZ8bhVb
yAV6XODZ3txNrLwbFYsu2yRDkxF27UD3Rpq49RmImf07DSiA4M3Xy4Y3NDmZaMlTWeBKxV6BUy8d
d6nHwEpK28vsqAlm61yQnRTgTo1Bo/1pQmWecvhzT8JP5xewCMs7lsIEs1kWHoeVZzUxYwLEaFnR
QNOmuvxwfnh7Ocr3xjf0uChCFDQVGp/fyE9zUD4p1tyDaP1PtyFjZNX+pzxAaXwFfs9dwcEoi4iN
vRNNceH6DC0fCs9PSuY28RwqZ2+39AGUj1vA17XNMzS8JxWrvalu4tSbsy4DP1RTyx8sHPhGPGtt
guXnJypOdQ2u7qlqYi3bTsa23YDuIQEh1lYSZ20CQ8k173umykTGnpda6YGDNw1kwmEwqt15AVhR
cc9Qcbt0LDqGRMZFMn5H5PJu8rt239jFg6UseTw/ybLf7wmZoeRBME3MGiwZu1x98nLtgaihVXs0
o7jwEewZet4JoC1bt0Jga56rH8M86Rt7dvgfXE/VFhJjZRUmaG3KQQk/TtiqOivqXeerg+TOyyTs
i+A3zAStCaceSwIyjxh1e/JKtxYoO0Wdbdx2K5JkgtbAbQdONDEuB+3NXyxw1l6hBhU18uePeG14
Q49dWFnPARd0HFYJqP6DHmX7Ow+tFbZekSuCakLUkB3ldSUHGbMAlHUtQppKsU91Vf2BjgQX+pUm
OC3gpdP4nYIY0e5DnrbPWTd/CVkbX7ZJhjaniR5dIdImDqrwtapHe5dRsHlfNrihyU2pAwaKNwls
PFGvBJQJ1z0vhwvFx1Bh2XVZEbheHSeWt0dEF0Smwvejyz7d0F6lCTAXAoODgQStGirvmleboLYl
1P2O8TFRZ00+Aa7JnDouCp0TMIfPdlPuilolLhhsehcUd1niWwsXOtNPbZAE8roJHV/ubdp7YFsA
tbfN0QohGXWMahZ3PIyjLtQfE/PL4lAh3o2LkoPe/Lock1TdpBPKwGIyF5kHgmiOzCtaq/jDKwr/
ef4hTGqvu/K9NmDon+GjR8Q4hTYYcjy3rb5NAaWg/aU+Kf60Up/330UVZIjk8a4pH3yECEAKBIJF
EDy5XTVGo1STPkiFhiov4VQ66Iagk0Yd7crV/RXCsHN6NYZDWQFrL33reqySIryuAzdMXsDYldm3
VoNWAAgy9C6rLjtOE4RXgvESX+7WMUHue1ePFcKRur7M3zIReEBYariHaAIj/OJ1mKrH0E5vkiC/
zGE04XYDUkiTcPDtXp/AyoiboA7jmYWH85K+coe4y89PHAZvANDHLgsZg3lu2iUk5CBdKr6j4n/j
ElmbYLHPJxMoK3V9jjwkQitFATbV9tkdyatfqI+XLcAwYQXqfIcKwMe4sKwQSGTQjaLoLb+q0Tnk
MlNjdgDK/NzqwcPYxgHSPNczyBLw+lP05fwCVgJES8fvNxtUpsMApkzYGhBrgEp5Lm7h8s4ReDac
a+3mzV1vWxflaZlr2DXwoXaoswmxWahNRreV5rMCLfBOJ/3GYlZO2wTfWTnYpCmTNcgdGw/MM9qr
rx2Ahb8hPrJZ5r82CXu7Y3aV2zNxIbN+WnpTlJFc/pB9Nn0PCJa0oRiLfL5jpU3UXVc2Y0KyDsdC
xU9gqW880jYbJmPFdXAM30T2oxoaHdR4Kdf+x0qW/Vc+k/p7SfX4Tddu/fMi0TLhdQMagLhDj+yq
aMKZ7dw0R9MP4OCcu4bPbrMbcuKB3QX68sf5Cdc2bfn5ibKPshK2NaVwV1j92tdgPgSX54U3vmNo
ugzGpJhTXMpoDIB2Br3t494frctcIcfwVkYLJedejohXVQtxk7GK33a8tT5ftjGGkoMmG50Q6hpW
vOqDm6xyrVc8cvWGWq9tu6HWwVQ2c9nCFUW3BXHdV6xAPr3bgiCuSKuJq3Nc0Yf5csGxkt2AXuoB
TtyrC0rpvgPV50X7Y4LrbGVP/YTHcUzAa/ojQ4HBj7nsy25D4VY2yETVgfSrKrKC49XqBwMBI15l
760EPRw2cB4rsDdmGxqNkt8k8QVDkzjVd/wpr7QGrWVQOfIwtjX5mLblA2EBKPr9DvfJDfO10jcZ
8bz6MhkwgXcK9GdWX8CrHMHrx/akLBBDLLNKiuNlR2Totm+5Mx4jMFqJq4ryjk8tQ5BkarqtdOja
IRn6PVs9SJkHp4pd187hhozFSBHioUO4IWQr98avkNOJdfLbuVSVgwnaNP/advwqm/svKND467IN
MnRcgOWzC/u5isFzA3LV1P05d97Wt69tjqHiaTPbbctBaj1Y9Aiu8BvHaTc8tBX9NoF0JSGgQAcP
SzyPALaCMiCuMufZz9J7kjqfLtobE0zXZUKlNsrq4tBjLkr7hxEUGKraUO+VgzWxdCAixrMbZxuj
z9R8l1r2dJi7sPhIWeZsSP/aFIaCtwWtatD6oXFQCY7JYb5NwD6a9Vu5hZXjNQF06YQMp69q7E9B
6BX6laCVnQSj8PndX/v4ZdYTwR+5nzMwwJUxrds81nRWH+uCDmjU11eXURWhKffbOWg4ocS9ssD+
6qGvFrjrrhIbncP0fKEEGfezklWaJmGOHaLZeMe60DrgHnKeLtshQ3dDsJkPo43bv3AzFBWHHvXm
66wrqD6MgtTBz/PTrB2zocWgBUrQzDaFkfYJQQfOKmTjnhN0WrzopNE8+O0plCRvmwHdzGJH9C+i
tg99Z72gK050/vt/AYP/2ytGX+i344MEpGOWwgI80R4YQQOVanhqKMjiQRLZ1NMR7VjutZv8tGq0
Z8m34jHvC3Bg4uyqgjHCgaWM2tm1r9yF9nJAE4MPVeZVFyl4YGLtRF7ZveW0Is77RKKjQi5iiTY8
cZd77MLDWVZ3ooZyJqWVlJWIh1n8VTfi1iFA++pk3gj+r+2Soea9BoNRr/HhcPpZtkdlunzNA089
ziKsh4suUbBjvl0ECICSBLwvIp5V8CfY3a/rLPsgC73hSb2vIYEJr6ODhVQ6SkxRKI0uJjsFEv6P
Qd9tIRnef2yjTv/t1+dOW1VZshwBWMJRewBOZp11X4vRrSPBCTqyViXdkKjlanhPVwxlr52in2aF
pcC7vS9yC4130MBkgdDIHehsth6TKztmwu1CsMBrr4XLb4+djUZePbCv4IZ3mvb6vNKviJUJtGPD
mEi4z1hH5uuDzV36iHa8CuzUtrzs1E2eO+3nyDSMDTmkdjrVNwX6Uj2g26a3VbHxK5jyzlmYDHc+
uhxNvt9DrFDlUKKetLE8EH2AKxOFKrY3HLNJ1u0B+XeLx2gpyFBXVbCs/mJ7qH6TIpXoC0PJS5BO
DKkuDWRgF4G4loivsnbs8TjKMWv2vVdMf7klpbeDLLobnWcDKvb6cRfOYZZnO6vM6fwxs1Gq9KxA
86sfMwuA2IdCZmQ+uCXJ2nu3dlWIdjZJPWw4pmsHaNgdb/YbZylzB3Uw0mhDyMM7tHYpr0ZqFV8u
kxHD9GTo8DLMw8DjrvDQK9U6QP6eOdEXiqBhdPCY1SXxRx67cyvRsYheN3P3NWy2Hk8rZoEZzgUY
bsp0bieOcEUlHNQPadVFoQYW44BmbmS+CVDDza7bkKDd2vkdW7EOJkoQzcc8nw4eR0ya+BE6hYsj
+g8cfR9J9Q4lUht3wto0hhHKENqzXeXyGAS8ORgxCQyQo29kVYEeut1K2q5ImAkUtK0079EGmse+
6PMPwKzTR5al0x9TYZONIOzaFIbnYaGjTwoKfR61aOnoH7SYOvazpXIG9/uIwsUNS7SyX/9FoOfw
tB98kaLYFtmRY+9NNlBuKBjIy5k5ezZsJrBWYgaBiQxMM8RtEiU4unv9TNhXwKSjbnZ/ysI9TEpe
c5tFwAA9dGorgPZ+4ikwEYJkkjZCEhWP0TnwKkNXOnDzLO0H0Qu92y3N8xzRHCd09D0v4WsnZtiE
wE04m0UQHkCUE3RoDImGXjULAUXw00FYGwK+NothGjyM7edgbTlMdS/vpjqn+6avqyf0zdkqLF25
YU2GPXCGNXmukULDlnboiGKn+xx9Uvfnt2ltdMMlGXIETN3ezmJfu+yocp3vC5H+vGxwQ/0tX9pC
BCJBs5v8xkpc9JD1NzZ+5btNyODCy9mieic5zDNFyRQ8crvZiMWunKkJFdTgy0O3R54ceO7cKnR3
CJsnVVx2G5oMesBRWtBF8FXKYmxuUJ9YHKecvKSiOJ7f87WvX0zLiZufeAGYUV0SHqYelLqsku3O
JZYXCZL9OD/Dmunwl6lPpgDPrEo80OLEVaV+OHnzFfWJD6BUeFaTi74X/uM0oAEnqnh+lHJLTlcs
o2+oc+oHKRnAnx0L7aDpR51MN3YD69i6qb1HIoZtGPoVK2VS6hE9IYVUKnSd7dxb5dL7ZEjuRneM
PNdFtbi8g9zNu6q/jA8yMPn0psJq0FG0Dg+IR5HxWC2VK2BUZPPh/GGt6Ymh32gt1TWCViES4f5d
OnhH7TXfLhva0G79P5yd2XLcuNasn4gRBAFwuOVUg6SSLNmS7BuEZVsESQCcAE5P/6f6qo/OlhXR
dzt2tKtUHICFtTLzk+sKzi8KO2UdnPTOYClX/P7vH/7BfXivI5zhkNi7qhNAVkaPYokyb36Opx8a
vQpqAuArXVbrz8Q0H1yk96rCHelV02yBBl2QVpNbwJFfxWiSz3R3H7yS78PvEsi9QXDlSR6zbgch
kMih9Dry6maxe59sdx/9hHevvQuNMGDGJfCc70DYfyHgWP/9TnygiYzeR96xcAcLEEaLA9k8Ol/p
ttH0ZxSuEIlAPzGe5cah6vUQ2I1A2331ky+LHTsgd2DMtT/lvozsYFGgj/9p1hC9z8NbvYEgHca+
HdfArj21s9FvmDDVe/9tT+TvNnVT1zaMiYxyl+weP8et2dYSWeFwqf/9kn5Q8L9XGY62dfssele4
DhmTrZjvaqEvrRj/cH8p3fCZhfODRZO/e/lRMnLaU43v6RuJGsu/aZvKpJPzjhrEsb//mI++5N0y
0EcA0oPG5orZAYLraXIJ9vq07eQpIdMnu+YH3/Fea8ikQzqLgxmgCUAgN/vdVM3PUcj/oJny8vef
8cEL9F5u2LVx7PtU2GIOpE5jz0Oizcr88r99+tuT8K8ts4q31mceKKUdDLppB6j6RUXUPv790z9Y
YN5H5DG02gCAHGxh/cmkdSigSbPg1MuYfWaD+ujyvNvz63EhHWbTthBIPfjW1yMSvUIfCMC//4K3
c9T/6JC8VxqCmrWArDsjTnjEA+omZLD7/Cao46Pp2dFU8ZOMPjMPfvRT3r3esH/TncZ8KuqE6JL7
xmTo736WV/jBu/0+Do8uAQU/0U7F0IHwTPiFUUitk2l4dQR+tWb7/fcr9tH3vHu33TIgQC7apgJU
6vs6rO7Air9S/XDLpu3hzRD0yfL/0fe8e705UFAeHXBnFkJuR4yQMYa6VwtIg5ER+VZ/Jg764K68
1yV6e68HocD8q+BlyhP4+TIs8p9lrn3whrzX4O2wnoh6HicQDYOXWoE8ZbvXrq8+qRo/+uPfLt6/
Xm+ppe66nrmCJzJKvYBBu7+Lrvj7rf5g9XsvwlOkheayw/GsE87JYhvdhlxWp2tdbmGgxpKNffBZ
oPsHhdd7SZ6YqWCkwU9Ry1jUHb9CTv0NeobP2PVB1xav8RyDOv6Z4eGjr3u7ov+6cr0UkbUhvs7W
43kb7HVC/Suz/eH8RwyZXtbK+Ahsz+G/Xcl3r37bYKEBTnos4n4dU5CvsWGNQBbGNribtPhkpP3R
wxb8v78pQfaD1ZyDJdi6udQyDtLai9R1tZHlv72V72V7m6ZhuI+4QwS9gRSGhV87a651JW+XcH4h
Q/dZWt4Hr/97zd4uNds7dL6KJFFD2nr9Wbd+A9dQdRtZ9WqG+ZMD/QcP+Xvtnom2yEax6AuAJmXa
M16lzd6bdAR3Mx1X/5N36YM3NXjXyBOMqZE0Ib7GDiAlVy3BXKRx2d+fL/LRx79bCICa3YUbK3RS
oDEGYvS+2mjZVt2SIUD4elngIm+99Ymz9QR78yWp2VAiIHVMycBLy1f/vz0f7zV+guKrHFTkhRzs
awiAJ+Lt+odqIDc9IgPD4b+5/KP3Gj+MMDAo2JKkZB5Pk9n71Snz9e/X8oOS4H1+XgsKo2jpEJVD
CFI7GxaTJgsXRzFpdzXvlXuEgjw4tBrM5L9/40c3793qQBS0jztS7cpdrIpnEyG2uwqJMvEnC8NH
X/BuYein2OHs0idlLOOim4ZU+f+xwAzelQOIthvsFuCj5yA47LXNE6C1/9tleVcBAIlSCxmB8r6/
RYDFFaxKenD/LSYxeq/vQxwPTCVbx/IV7gFu2msz9nd+GH3yRn5wyd9L+3wO4RjVmuXI6yhXDmih
qb/8/br88xn/o2j9/3R9SNGSIzUMQenxn0At/PcYxu7shEjuu2l+pkvz3fXjJRz37bDK2R0HY9v7
FuFJhdMSmNmt61Ki3Jwpyr7QJAzSJmk/y1P8YEV9rwo0PRka5boIoxbTPKtBYU64g7UuPTKcGQJG
Hv5+HT76nrdt8F9beO21PQNsOyx1701H2Hw38ydwcPIcK70v8saiEvqsGfHPOv2/rvnbff7Xl4Ub
M7ozkypsWR2xtB6TMnj0C+C2WREcSFqnQBIX5NDmcyaugqv4iLW1YL/6zE811JCfPFYfbPH/ZFb8
68/gis4rgHWqENUz8KBpJ69mTLj+fkGD4B+d9//6me9WCrhN5bbglhXjGvbJloXSQ92Vt5PjIYiX
ljG8inKAXzGTY5BELB0cECn4rSZZpZ+N+4Dnq1N9KHXZE0DiEUI7iIkcJ1WHww9KF+hR0dlogN/c
xmoZFxhpakquABRz4kbHzehFpxVhFwPEkHzp1TcGR1X3tSNmBEA2ABgJIU0+wlhpo/2hz2Zih7Uv
t70nUZVvw7yARseSDqcrUQPbvkZxc6YttRlEEP03HrEoVWofv4/dzl7BbICtHeR3L7pCTLkWKcDv
fE8Ts5LujAw2ee6X0L/ZTGLhv93qFSddnWgPxGguWP1jiUnvnY1pWOXSqBvrM3Rn4WExTB2cL8fb
YNowQm1rGA72WLaAX2iKmN4u2nSJlrarsmZdqpJ7O0trVp+UTPZnM5tK4PcHCc1UvaxrLgTVWdj4
cRo7P1MhK2iQ1Ceke82H2ExBCe1t3vb8dz9u1xI2qIwARUqXoeRvRHUxLweNdnnb23IeE5nZ6NRV
CZbVG4hZb6d2fVm9XxNpfgMq8UK9F1jNboJ11eCdMsDlkXsSwLRdhxm3rr1609RnFmqOJrY+EHCI
p9OpCLvjmsCmvHrzdCHWsiymorvIoBIHyLOpQrc2QWwhWh27j8fIh8W5alCkokc52i3Bnzz1+bYP
ycVuyk8XbIKp6zC97Tr2i27BaTLrQ9O4EIxyftajuhYby6KGXmapSn+LbwIxfx/n6lsj5z805AqJ
2n0OQ2ELu+4Cz64nn4Kt+ursdMd33JxhoGmMGVphlHzpdv6TGO+JJexl2pMbFdVZty1Xzl9z6QXf
FhoiGlpvme9Lv4gG+RwjTweO6bwN7EXVbZRNev7lLc2UAj9WsHrIhXvQcYVysqx6xELNHFdxo0e/
nh7bhDzQmuasH6N06/p7uiPnNllvePBEwqgE+qFYG35tgghzJpZ8mxd1k/jqvtqbH1uzXqsoLng/
A8ox5J5uMY840TApPUIuSuoeAdzTZUI6kZzGvJL+qfObI/IuitrFx4WsB4SZXFWgoA8NuRoqewsf
UZV3dVc4WZ1AE8zqtv6OBzPdQbyvqu1J+FMOmFy2k+9AAN9FsM15YZRCbpdt2P7Nmkko4gz+d5Mk
lxrJc348Y224ZV13tDselLYvIPO8c5NXurC/VFud1r0pgNkpFnAtyJQ0+ejUbVUD1qv+ROGvgLaP
cFEdTB3Du4MisuXnQExZOLKnoJY48MqU6lOf1A9BHJz8HnyZCqcsMBQOARsbUIz5dUD9sgXBJx1q
3NMYhPvraQEy3QXxy0aaMp67O+pgSOxn+oIkbfTg4peg7y/7G3pjnc8VMddbUpcjeAap9s3y9q59
BY3qziz7sRLBg8b6h+ETPIqwrqK6D5KqYH50h80JkTELp2lHeV+GzhfHSAKnmYSwcvSTBrtA7Xgo
XD7jaJ2v4VynlUX8nPMY+763wjyAm5b0qbHrLgrnAvPVNRhHpVDaRHcWEOeHZl2TOI0W4x4Mqbcc
LFPc/hZ0bFvDQ76J33wbx8wgjSTM8N+67mHWm3fHiEOscj10kJg2HoE7RvsTzPMybqNDzah8Yhr0
kSzgSQfGgVTRkIYcF+cxWQD8TOFZQMx4DUo1Xn/RC5vG1LqvbJ7No04qROAShsUo35G2hvde9rqY
EIicg0WGuMzYM9HDUm/bnUB6Li02cLv7M+9C9TPG3Pw5jtCI68aRXhizHpajjmViUaiq5mGtTDmt
bvQKTRJUOHwn7UF73P6kHgTj0cbq70j6DSrsYVX33Bnp3oIBWCbn3VyLpY6zTWtzkgE+MQ9W5ZsT
VYPjuRYIQT2FzTYn170WpP0Tenxy96TR7GGtEkhVAuUpmtre639Oq1x/ChGYxx5Lwwnbg/ckGg28
3oKLAFk8Nsk/m+pnkg9Tn9zA9/bc6sS7shFweIWdBo73bPYSl6sphscUei16ZqTjpbDOjGWjbFJa
0PQe6yBuvu9Cdl4ZwlkqvqyjlDmWIfwp09SdbETqh3Hn/q+qQlwFkEtypdezTobXSk/UL8Bkct/h
G1v/1LoZc7FUbb4rQ0+jF7JLW6/BbxrMrMdtpd2xIv52qXFTf7QQOSFkzo6XGWzNX8JHIXC3G5Uc
pjbw7zQLh3skfJiHTQ/DkblkxCvJwthktgvRERTr6B9Ft8anXVYAeTMdP9X4KLy00YgNl037twkq
jeYcB2F0GpqhzkHV+TESNpmiXWkd3nfJWH9/w44FqY8u6i/rBa6cXDIFJzuBBnHrkEu85mpu6nTY
WIfXjSVmwHvF1G24dlPhgTL/RS58edYxWb+xyY++dpboM+YFvKyNWQ69lXWJvO7gmPBou2D9nH+G
szdOAFksTd5aGx9Zhb9p26B2e8NNZ0kSe1/4BgvKFjaQ/0a4ilhOPG/LsO3N38aVmCbvmo3PGBxB
WXq9y1nzrLadel33Qd/xZtqQpD7LK7Ms0XNEK515UpIMokyaLZwYfMuADQ3nQxmDoDlGtVR/vNmz
DstfbMDVOfBh4T7LSDWhQ+rWGVL1FOVV/DwmCXtStfDlzQBUbwXbsQv5i0FedZ0DAUiiLPYrMp/a
tQ54sZrJb1B57ACQHFc4trdih3vLS/d57e84dMFTynbg/raM6iZkJeLTMYWVrV9VadTLRbwqp8zi
pb7a1VAhjzJysys23aNVecInottaJF4X/tJqQemKK+eze6tDCAbasMXulcQa0W5iHFC7tXbxaQZz
te4zxngQoCYy9L5umuCHotUDR3pQZqvBEzh4DuIB/Kt5TjkV4QXueJf8mDiUU2uKmLhqOFUCyt09
lFxmAmwrAxVkVZHcRxWqrqihY587LH/3ZqxEfb00Lc+SdV/HUm9rv2UA7PrezxA/aLvxdZUEhyTm
UdBkXeiJKU5t66/zr6X14MlAXibSXPo13ueT8qFAQ4biEusOUPpAJ/VVrVwbfekYmLVd2nfWTdfL
HGw3WFnirQzqhoBCX2svOQ9u4V4OuCL17xVASnPur9YlV4hSVnGx2M1/BkygmbOqpQs6/ko3P6v1
7Ti3REGcHJgeTJfWyNHaU98E5slvUU/kqxSgKmu17jyfGO9/aB91LiSbpk4uCXLsttyInu83zQgm
1101IXS64HrxZBkHY7Tieq/VWrQ63qJcLnRsj0Yg9zffOlP/gTXFNcdek2Z4wn3ZkCeDY4LLaC19
lwm81nPmDwvC1Sp/QlVFoJqEthbIxRZzzzkUJSzA0ZTBztzRKxbYWB0NzCgub0DJYxdQDaMXNRks
Mf3WyK4wfejpdO5hrC8XrLz87E0L2l8ccBiWI9Eybo7T2Lkh54Ncw7QOCI/TgMn9h4dUNJU26y5F
wffAvlYLJQnoOzxUv/ZO1k+wqvIuH5C2fRtPtNkhiFsmkyFmRgfpDGOYOTnrIj+Ll0T1GVB6kSzh
/+62G7h0pjjDP/XYL9syg8dYLjh992ycv4EAiQVaILroZe/Z+mpjuj+NNVE2c0mDcD7cmNgcAYLa
oizaGs8CtrxL3J5OHyxstFPez3EUl43slcz3t8iDdOcxcYek8lyYd7oV/hWFb5incLHhv6kAmqhP
HhKZxmJN+m3I3RoDPJPADdWWFIgSyCMnb5rJuRrGhv7m3AYDiCvR/EPoeuEppNDe7yYc6HboQz17
R1YDingEQmH9Iuqw7XOlgrp9i9kP/DTSARYxQNyFzoOwHtgtWVpxId3snaH/2n8liiAGYoFtekYY
RJJBeoiiDiH58XKu4oUF5WCJ4CmyVemzNF6lSxGECpnGKp4v3WCjnxtqIZNK3EyZr0SwPyZa1X6p
6n5wx4iFwdcR8Ii4qAkDymtZlZ0v2Gh2kZqkC9d8Iw7vpYe6QhzlpCsI3YiLgmyr5uhlH9uYw70v
hwhm+2Rq0xh3MThK6qG6qmCXnq+boInI1UxbPLGrYm1f7iOZcRquDEsu1Aq/K81cDWteCS/oCkIh
3Sy9fvPjXA74bBwbOsipm300qMgRmIm45rkNRIqxSLJd5OqPUwYTGduLbQrtjj1Tq+keSfDznrW7
P1eQa/qBLmlFBckjiLyiNPK8/alup0Tk2DEtVP4sJo9vT+UdzErIX2883ZMzemrhz7f6MkhRhTOb
TrUv3BHLGwTNUiZNnyVx20PmzQISpHAjhW26C07Eod3GPjpEUwLlwLLgwqW82dzLpPRkc7sgDjS3
k0FWxkQ15PmhQpV1bhs5+TnD1uPyKJSjvcarS+25cjAmQiTpvwH0Zu2+RnAmhJkUFkQv9BrEXWel
L8/mLYA1jQTUlNlk2PS6j06EOOZH/U08CoKSc53wyKpQrlh0IwyxMj9iG1LgK5O8OGo3kzIc3PSp
FRW49jved5Wxpo7uAN+0j9v6ZhjH7mGeFq/HvWfJfnBqBSppIAuP0F2o/DUjCE8PT6ZGLYQDL/hN
WGtiUn1F10/VEL+1O+QItAr3+ibyjDelG1Dso8Cx10arScnev60DSyjqvU0bod5W6cXNlKOQXEd0
GUDLbtv7xncTATq5t24snDdY35Uc98b+9D0bNGtqFza0V8s6VVKlK8jLyRFJImjwrkjoqC4cm7K6
Tyq3hDcLo+v0ZVJYPE+z3Zfk4DQyrvNhCcR2TUFuvUO8bTV97fpeYNqyYZpPETWDWu6XrJkOr/a5
i/0L2jKjKA3zguE8VI6pGAd0ZZcmXVYas19TXdXqllCEB5xWKFXHm24JbQ3rPfilOCMlWzosY0JO
hCaTveXT4JmfQb3G6jpUdELnx0it5O9+Gcfu2kFKomAZ2Kr9UXiksV9Uq7m8wM/a0BMSiUJ148YA
iOmidb4KYXDxqPizAx604iQ7zu5lBvsaTaomJqw5y8Zu/bHHXDGoUrgYZr+YeqTHpDOejODBoAA5
00DT4YTJ+Rzc+H0NcnU2Eq9FIQcPxZIPOkI6GrAryx80IzS2XfBEbZ9qmOcp9u06UL/aQHfLF9bH
IKxWca3IA8eMxn/1YYoITtxjOPnbEa/jSxVD5t2kUdu19csM7bqH6okO7bpk0xCx8US82d9fEIgt
7Un00ga3Zl8mcgBCeL2LOmtOE0Yt8zV6TqH8QecuFE/+yKl98tcNsm6sv57DRV9otaPf1O89MmxT
GZJ99NPBGE/fxpHd198eMJkUQh1i4CTNRWJqrrJoqVx4VQsTbC/tGPXV2dIYrhV0eReTICdI6rY0
qq7iP+gNCfIV52axljMq6vnOJ17sffWnIBbnQatmvElq3u55NEvffFEIaMDJETpHAGXSKYQPJb5p
dmylS4qsWLXn3eLvK8/iKcFmh8Xd809WTL5WmND6MQD2Md/sjB4KSIM4WlC0Ddmx4ktojitU1ywP
pfTa3PhxL15U2C/obtDV18Oll4MMkhR8kbWHgjS0WNYgterJFSc1m2+J8RE4v/cyTr6ufYAUtpi0
0n71aBfjsYt8DyLNOpQNEo853dFUxPK/X/Wq67w11QsfFeaJVdvgP+BsGm8wacbf8qaKbaubATDj
/iuq0qDqU9ZgDT0jgK+xkG2Yt5WgGtErDDMQOUNajL4I+gwQFNc+NS1EI/raODFuCdorePAee7xo
9HFsxo32ufSxe9MsUrTznxAttimaVzbiWBKjcFaw5fh+n6BhNI96PrQr3obvHA28uQyiVpEMpdy0
nr2usg3KocpdJ1Z4i00pMXo+x2qJ6y7TocZgeYE8z+Y0JsQdvWnb+RVm0BH/5tOkd37qlCDzPfKS
G6uzZUJkzTXzhjdAo576cHtqF5TZS6aFajCqphuY8QeUhwxyFYtJ2O0QhILeSFolyx0Jmq2BgolP
UkEBRJEBN6Wz6duqTFD9RAcYzyqLEkVNtim5NnVjsFeRGu2NuNOGd2j6tuNyPfdrUqWopmld+A0Z
fPwwa5MCFjiHJ/GtcwFUQjj1BV8T2x8VU57JNjrYCkVSj4APCch8Nk84xaVB1dXBl3rZ++lqtqHP
zgikcDs6A2ZAFWHaROdW8JqeIVKkY4E+wvhb7JrGZ5So2r8ACDXZst27tcE+jhzjs+h3OeRVAJ3j
A5mCir5smnsx2q6BFxz7uq/Zde/VqwfiyBZspyDhLboiNWmS24E6iv6a9RwvKKVVTgZCj0g6s225
4zVA6D3m2xg/a9LLY1Xzech44MsQ9ryprW86n9tHiDDQxxMNWhy5ltMQlhtm1qLQ1dLhbdcOZ0rI
sNiSek2o9y+icYwUgGbH6OijYzEUbhM0+Qq7qlOnaPdl/dvuGBykLYNPNxV4Re13H3aToOwaLux9
G+EQ8C0iJNwfJNk5KasZx+MT8GjwPcGi0YOBYhjVqOyZhfTeX0N0UJFt4WGXHxM/o9O82Ud0mnZ3
gdeNklwavxZlyNR8reN1nU4UaVjTsYa/Ut+iuzXedvVWtYVaOUnKqUIeXIkNzptyNiO9BfzvPfYz
jFq8SaZLp5Ilj8bYn38b14dtgakwtCOoDDqL01vMx1d0ntqmRBFj1xTmN2quhMXid5QmWshN13ix
/7h2XhI9trxNTqxzaI6ik1YVUVRB2rJutGLXFbYRkbWjqaO8WTsO29w67g26ACCfHTE78UyKKCNt
LmMdYnAxd16I9Xp0K5qHWDOewgVB5I/xgsXxGaGYOLimXRRLZG/g9NTm/Ubhw5SJYs+qxh5fCGSE
3Tskj6DeSNS8fIHuvO0e/ajmjzi04AyySosGZiKoCi7LoCvxCj7QKr7FSTX/HGuEbRRurRZ9cBjD
vGniMYy4smsUohk9h3F1LRzK7KuWx/GEMkF05tsaanQzWKCRtBAu1dazNGk3wXiqauq5n63c4u5Y
k74VsKb7cjkytPJfHd0o1jyyt5NAE2JcR3DCoFodU6hr1K1L5Hjj8G+XdFF0g47DNPxuMSEa9go5
c/fVqEFSnYU7mc1GFx/EsS8BcQv9EiwB5gABn2M0QMORt2f4ZfcBzZWI/pkSuR/izSXX2o/5jxCH
5ZLP61YyiSYdskDRCw4k+rM2mTAvIEgrGzjU+yxZpmv0BJG/so3tTQzXVhni/8ttuMd5PwFjTxcF
iuVO0bMxzUgPi6YJ2pJk/dJBY/DdMRpBfeAZ/ENoiC5SJQrdYqe/GrHBaQG/6x9WrfIc9Ispe7F/
F+s2F8BbmSXF/E78oS6uf9Rr2JZeNICSWi176ck6uA6lqU26Y+e9aeOE2nQcNaclIpPmK4/59GRM
gGCubWBA4sH8mlVJIn7idno/GpFokZkanOLFIHF6DXaIZmRPxlcuDSjMfHfmm++svu3UuB78KMSR
SnZMr6UXjHODjaHqg6yKOwyoWAWMK6TPbCuSiPtn6Lb5yQ/m+hjUtD/IcFCwPXL93A/7UtZLMhRN
jY9JGzh+a7SDGW3ScFv3k7fpuM3QM/aRBlq1Fz0pyLqCrjk2xqHLgjS/oVg6OuQMlUuVErfjpNFr
HAfcOHm3vG/9Gx+egms0OUmxBW8NMruTB2Z1XWBbia90QAiaXQ1Nfjc6xMGVD5tfEqJFCb5L+BDt
dX3b9iGiJTFzzTVd2yhldtnPY0TWolYqKYDTM8jkrDjNrDFhk/oDRZZvZ/0Ey+u8tchGSCgDgWNq
Dlun4VKb8ey8TJWFybBGKy7BMS1NEJxYdFUwHBaxxvc4JPNn2VR1kmNJUCpLQkbuuCfjOCVzH/2q
PQTGYTI741S3KaXSsV3jFOcJAwJUMsu8hYDowSYjxnnGBd1Pj3rbDYYG4kfSrPzU7HF/p+cRSskB
QYp5O9g9HxsA7tfQ828AbjOvQfU2wOpwn9d+wa4Zo3DGsZPT+YSmfgBV1YJWxIipIGLv095VO1pS
PRLdkVCk3AWbN0CPJA6qY0Ns9JUpP7iiup7gwVbVlkVkjskbNBM9SNNySFwVzIpwQ/Iln8Ftuh5l
FP3Y4q2/EQ1mZ7LV0TnwNtJhNKmXawHFX7EhxO5c7UhORoqpQ1WAHLqs7erqZg4i8h0teGmysYuq
37GqmgyywC23OHVceTGZ7mKcWJ4l6xB57yH3gcKYU1O15WFD3gxPwUJYqhHff90Cjjinm5lQujCK
WHzPj+S3xuvopa/jdkhHGc7XIoq2kxzMjA4+tvwvghLvwadLNJWx6DAvRXT/gBmOWuyRbc1bozXo
UMpM3XgzoQ47Wt0ulzmk3Zel4XW2rRiNkgCBNktf3zALwb3DXnDgZOWQHdb7lbfv0C+hwxtwPIWN
qlEBd7RBo16Rsol5M6cj+CmZ3np9NcWjK+dpfa4maIl9NGNwWujjUwjL9t2+Vz+rbV4hM5PI9G4G
fvAW+OXbJZ4zzOpt4TDEO/gJc1mP/fW6mRVmvbv3aPE1RYuTig+K1MuOovupg3woq2EOhsdQ6JLw
HRRWuFfSMZ7CI5IsMSX3FMDCvty6w6CisVQwxl7cvGg0VSZxJnylr6sw3gV22bdadwyXl22x/tmZ
xs9qyOyLpN3lYXRz8JbU4u62uJkvYZQE6OloFqvU7xqTh9wnKU6eNJ8i3V2vURc+DjWm2nDrjMc1
WpMjgkXHu9Ds6ynxkhpntV2jGErsQycBjB2rGSOivZbbHwR8ujKBZj3bYrNkBqfTLHKgYXCawIk+
Vt7Rm4c+9ZHZgC3Wl2iCbd0r6dxDDJY9nPWkKyU69V8rtcXpUKGjm2IhFJiUo5sajNV9gI229AOM
0NM9kqS+oIE3gLziN528MQjI4nfYuse+RK7p84QzcbXliMiT9sBGXeNHz3sD02/aOskqWqCS4sFp
ResufOZ+s+2HKvQ3d/FbtnrPq/K2rrRNOA8EA1axVvddZFdxQ0FU+j/qzqM7cuxM03+lT60HapgL
N6elBYDwQW+S5AaHSTLhgXvhgV8/T6Q0Iyl7SjXdu9lkVRq6CODi+17Lfo/RNhkPI+d9X0YQgYtO
O2wDBBWtNSJLgNNEuFMV4AGvCYR27aT49CTj5RuhsOOyaW2v4+RLzYW3yMvMhzYDm9i17gCAwdBO
K+iZRWbOrngNKnOzdlS2iqBfYs7goO3c3jh5M9l/T8ICSTouszYz4auxtrP9ouo0v3M0keQ/aFjH
m6g7dUsDVw//VH6wNZWdFRhL24xc4RmZpmOvlDEEaUL4y9PsydLZxagv1oOJNd89peRP5Dz8u84q
rmI39vLHVV+E/HLTIam+hD82ZRYYPnfZj1qMVsUUP9HqsvXH1jGjuV91i1YLk/aSSS2yyRENjEW5
d+gna/d1nsuC+EKgSBiGjEO9CemL7tb9yCZT3aVrPM27xtenGjGAmcanNkll+krObis+JiStUgOc
Lpv4vu4ytGBBXZeeYAVLJ1e7LNuF+1HBAszDnlFq6VHi6KR33+hihikLEtiMZt9RCyBB8cp4eNPM
uS+uuFYLtV8pDFhQs0soRxt01f/0pUU2blWbXM8VXQ5JaNl2rT8rratg+RZjGTSCEpq5eAfDUjwM
aDsi4V65pLXvTaFUfzB4kMsnf25pzD2WumDh7MpB1gfeAQpeIiPXZqvBqdQ06pNQu646zjFDZhZo
7Erqm1XWlXu2G0Nbn0kTNdors5n7csOFwdsaohjl6vd8flNHjWD1inJSB6ajo8+5eGpag5MpKBK7
NL4A2tvsiTuxGR8wlF2axpPYsdujSUwHkgOHai9QaW/x3dcFoqt6asYhKyK7Zwu7S9baUVlorg57
icZqI/eF608X5stZ6ttYUjZ9y5SjV2AEvjIRa1ijZ64MY95QwizSsXEzFpCQV+4sS0VqnjfIHops
tegDskp9SJ7NNa67TR3rRc0xP2rmrRhz0bgB/KblngjdWeR2skip36YNJbSc0rJwhivl2I1dBky7
q8Z4UsZFdsi73lk+xhF0lynd7WbjUeuSZtinYnIRK8O4OeuWZvok3qOFc3MAAY0M5ydCGP0ayYkt
imOTWvMI/zv005Pv6SWkneY7elIfqm5iZsyKxe+PcWa5VmCtNmEiKfuHvIOkkUCiyqtiawig+dxM
AS8WeW1uOlxjnX1dDvrkT1e8gWk3b7uUHHKxtd2snL9p1UIkSZAavdUMWyCpERSjWR2jeEvTrsxR
1I4Jd2i+wPbdMF1304LGxHKYdKw0cSqY1q7QZc5JvSbcsTY4C4snOopGondJZU5qFQDU4N2Uvg+0
fkBrJqEMVit32y5KRh8RXACx7g35ZnLF4D2Sc1JVYBOtGIpnqSFiugVRadVd3uax9wV07I8PdpFZ
9lNqcJs8ymUojHtPZ83nrk6JK/tOdns8z6g1qw6gi+iM2bMi3XZ67zTJcU7ORVp4ztkQa6budDmQ
rFk2czptyrIrFRS8rsd6WNRy6E5L5i35lWuiPLmLbTnN35ZBpjkMcCegs4fKa3ly9OQWVLbujo9r
iW0svEi57XOailX/9IyLk2UPYF+4kPnx0qLnKDU0Xp45yL2yMltsTSp7p+9+N4l829d+LE4qLsas
DKXV2dN4QKWS+NneLudhRYKq1dkiw1Z2yRy2JRswCN6KjOyI1EIMVwtNXHVyU+M/Kc6d3Q7es2pB
XwIxV0uzUUPfTxuCS+t6UxeLfkb2oN/nZYo0xm+Re0WZoc1vldajMpon4PdNPbEyxdqaPFgQ67SG
LRXqGD+71xIOGyBY05ygcGqDbRCtXY3QzR4Pglt0IUh2EMVu4hJXwdDjajwChVnlaTE9cJt+VFYD
phqbfeQsE2K82ZQaiHiZ2DbPCNCx29YkcOfaB/f3b+FsyxGtEGWspX/DBuW21Zm4SWehT0zqy6qH
tI452pM5JfN3WXKJQYb0yOuuxbJMKlyXwswiVFFTHGhuxkJlXi7RMhzp3jrbvq60i0ZKG57ntVcg
cLrPj8daUTuf8O92d6ehSfZ2MtGcBNqtiY27BNq5Ybn15RQh0KhVyIOBOZHyKNMkEj42UXkEDfZh
yTlpZwanVzlP7ptvp8X6BGcH8NstuMLsTHe0E83Uox+6NF6fysKKvbNEh04fvayztAhM6PP8ri/p
zg6JM576kNghiPC0NjSeyu7YalU426TdMl4S2lfyJV3r2REcumECU3LO66Ksz7adcwWMPV8xtH1L
Teeusld334DtUle+DlznbZc18rOgiASseCbPa9+orMB0rRRrDnSyLHdun9jOrTYjtwxt5U4Xzh5Q
XkaNTUFL2Fd2RaIMMzonbGE7D0K6+isEfpWDwEgnDsqpGAif03D7BEOdGFnU2ipmiXDW5UF4jWrC
1bXWIowB9pwA5Y6hHVgO6vfcFeS8pUID1dQwAGhbm5PaCNG21u91V83ATIkOVYHL0qvziicsIM4p
tyVqa1L0J79irxiEurVt2ykOLVqFbpe7mkIfVSv2rELTLsaTMh2hwElS0PdLlVFrl8GPikCTGVcv
hhGVbbsYRDYkpl9fX0Q82ODpBW3cV3HTNXKjLap65anWFZvY5t4o9aoWZ6S3OiJHKEdUiGk3rKEO
4eJveCrMbkSTxvDDiVUvrhIObraLPE8/RWlQ3oEqMEFG6tiFGU7tuNR8j10M6lEB7YVs0W1+XHx7
cH9Qh9zdSmL7xROKlSG5ywZaKcNlsd3n0U908DSV1jNxj04Oogkh+K1UYHNIODNxEtQ/waEWzcoD
UHWX4drSnQbxi1koLyzrtZr4pgtbHFyjdObAZXHqHnm2mHmUtk4pbmSLrCgsGX8gtis+QEcV01mP
k7VUWqgnxazt7EbTv3tl071y3FvGVvCKc+sRkFtsrD6Rp2EeuiFqem0uQzga/wZ5XKUFk7HmX4N0
myooUrn4tytCxU+6/9hvXKcjuzfs7QZNrF551BClvkvVQDN2OgI5oB393qrIJwCBtRWKWqPVaeYt
J+LezoPpLDo2BI65Dcqd8TKY94aIsszv3nio5PkWqFggmXM08zOdaWtE8Dl1Tr4bejD3kHQvLrWW
apeCjCi9oRe0HqdmU3k88ajOWNoT0TpjczASbfnegndDpttGvoQpCRDaPlusBnG86RjpsTFSnmGT
YVZuhCghH5ij4OO5ctx6vtHQAnphpRXI4KgYHq98NiSnito0b9e31C0wKxAa9uUkM7gaSodV7Kda
qTgN4Nt7jmUIUu8SMElfn9baso06ePHk0gWUtI9j4evOMQZthyNbecsYX0EHUK8kw8vSkMW88wnE
NpnZWaUm48Zm9JI9AtWCt8UtPG4ROm8FQLcP06yfZtkp+TwrXKMeSKQn+jvQXr1/bz1oX41rsHRo
fs0w4DFriJhJuA7G1hgwa0760Ch/U8/CSV87e1gwYzVGY2QKVRJnNOBKgq4tpv/RHTWDgaWp4cP+
B0n5Pty16+1QkJchj4gVCazpImBJKPRWvXqsLbqD7GUY7vpF0zdVmsFZd5q9oToH/TlTTqD3mryd
Fvmmz16/hZkZ7vXC8U8Au+PrFJv+bTnpRhHo6wiMU+jFJpGOsVXKXPa5mOu7RMvTvYHeJ0hkOQZA
7ijD7XJ5QCPSngfEKXdO29uh1iGUyfIKyr6Rg0Urh7xgt43YA0TJZ1zp8mEcETWlyeCeFPOMFZQo
JngLAD7KaZ7AwbP2eeCuoVVo6ugXdKq9Ncr4SaxJsvV0ow4In1uCkY0l6FsbpKMR6XF1bT5LIpvn
UvfVt0Qr5kCJxJBwa82CPtcCI22sIixHQwtnD0zNtVMn7OKiRQQ9X62YagLW4TVCz+ncCoo6HhXK
TTIgs/gPDLy/Z9z7GTn6D4aOhpYLP85cd2twRmwcpJRUZTYZ6kVKfoMUIuobKk7j4BkKa2zKHS5r
PLcT0Y1N4KK73fcFMieSbv/QBvJ7OTs///wfvif6EmgSX3DA+VNrdtuy90R62/CIA2s02TACQNjV
3hORTq7u2CfuEELjp34I8dkMf2BG+R13z6/5zAlDCwFFrbtteJqUUZY685Ubo2q2DC4eNJOOd/jX
tpff8dT8mtLcqm7phGU52xUgy30gTjKvIqOCmt8XWQNl+K+/zO84wn6Na4ZYVn41mfYWEN1EHWPU
GwWb99/8IS4v4z+8Z7K1x45kRns7uhUsvcH6m3BmyT8K2/+9F+kXs1WvElXJJCbHhz08SNvlEPv5
NcGrf5Sb9nsvzy8Gq94weuR9jr31hNrgfUQ1jJ34Dy6m3/vkvzgs4xk+0Wa13SaQ44HXjpwMKTDl
f++d/cU0ZRbSsheN18ZcK6a6HkiwW5s/cLn9jhFa/8Vg6bRGNWF757JJQSo/uzq7zCnOQhQpSDm4
gRwwS4PT9La8/u/9PL8YLz17VsPkVhiDjRlbxrCI0+AO1v2//uzG5UX/zx4z59e0ZjdfLGdcErEd
8li5m05XfhPSB2UXn05VMx7Eykt6BH+yM28gq9b81ehWPY4cM7eSUypymTwKodosgoGbtOSvb+O/
f8z/M/lqbv/6LXR/+Q9+/9HIpc0SGMx//u1fdl/N9Xv11f3H5aP+z7/6yz//lg/62yeN3vv3f/rN
pu6zfrkbvtrl/qsbyv7n5+fLX/7l/+tf/tvXz8/yuMivP//2/llldcQK3mYf/W9/+6vD559/M8Cb
XPOS3Pzv//hF/vYvLj/Fn3+7ytamfa/+7x/29d71f/7Nt/4Em2g7Bh2lhu2Y3ODT18+/MP9kAitb
wnVdjwrvi+e/bto+/fNvpuBjHFTPJNTotuFeAqy6Zvj5V8affOE4rJkeYJNwHee3//3d/dM78Pd3
5N/qobrFZ9J3/EzGz6SMv18trsdY5aBZQM4g2ILtX23ZFoJWxqMYeKmwnqWjP5vZAP5ONdEk5jZ0
sCwF4GxNVN33vujCdM2OmdfbQRejP8qrCn0FD9Ae4eg8npA22UE1YYlq5ze6I+Cwl/TbCueqOtvd
V/7W8Gn0MlyssYWz3KiZp7HZo4YWA4SDUd5qeqUfNQLZyVjJzG2cGsi5ICHCfEoAwutZPyTDRx63
Z+QbBs65cQoh6LfTCPVmXNxDfNN2ikKSBS7JsjflkDRTZUaEy+wK9dudWYhD0aewNJb+4WR5YOKA
wJ8EQuZOWQjO7wb60gRUUvQYAhktK2QzMCSwOxqr3y6dZqi8Ag46f7Pi+QWPQR+UnTsGFKfBQOnM
vnrVbnxebaSF9YdYGcUxBE371fW+K3s+F/5QhFWVricWhSDWRwBF89IkNlk3Thl/uUZ6YK+6rZbH
YjHtyIz9Ikrtp7xnzU/N3ggdxI8hY0sDKYWMqYgQPD0Ry//JSMxojSePofKtzyFAuq7NAvcGAaDa
QMLDpKEH9nFUBZPXzqGmq6ehxASuuc+0XqWRp/xPo29BBVDQciQm/OP5uquX/YiPLBBKO1WO9Tpl
8puf66+5MJagUtBk8QRhUZ0m17lPvfacdN0d7pN7Oyfn8l3v1o0gvmq3zM1Jgf9GOByJaHPM89As
RsjmcAJ8vOOhMu7G9iFdKpR1Q/9t1YujJcovBdizSRFjEj0GflGrj2Tye/DmiemU/Vhf2hfTF6du
SNF5QUHaQ0qPpbxTPpJHZO8hzABmqdj4NqKzT1ePUF6oal25XqBn82bWev1ubPUbImu2fT/bUW+b
XdgjY49Q5CbRmo0fKp9vKPaU26xatmUJSb5OCdbcVTRI9C9F0Txj92vqn5Gbo0e3YjcA3YHcZmyw
xX085x9tHGs7KzevB/4bi7g95dw27LIXKfRw9FxcnuTVoTq9dPki0EQ59WSlQxNiUP9RWwooy47P
asq29Txf1yhDNknzUGF3XcburmRo15aT6xNq3CF2xi52dt2JC6hrzzZ+42VtCGZS9Mb7IzB5i3jD
vCsSrhJhWo+WUz2n+om6y7MUkIaWj+DOX/LbznvRxjUy23pPp8pLlhVQG7bZbwfRpGGmmjtjzAd4
APSfWsOenNN3IOqonlCeEvv9PtTNVeyz07lm+aTc5LopuDSU4a0BTZokZVtriA/bDYlPBi4miiKs
/cQKFH/vJQc1escinp+W6ke2FJ+TQHm4ypumLb/SxnoY7PEhqSBaa3fdwkOuxNlVSTDo477Ay4el
ds3hWVUoxvW5BakUYjpordUFncjnoCSLO0rnu7w27HCMs6NZ+EdZLAnNBDYbw5pjiJ+jqipeF3ht
wES29OKi/v2h+rjeZOukNpm4xHTpwx7SYe/EXXsPbnFYS32fonCIMlih/Sq+sCKGq5NBHdniWmvH
M7aQErNP20RDqh6nDtJI+fmrTOwf5cVxpq6mtpbf1+3ak5LoYx11G7FNsVNYFQWP6RxkXv002Lzy
ejOgqEsra4dtKrLn7CkX+b2zcvOMmrpi/ziXBZWIQxdM5vKMzPp9LV67wr5ZLJT3JSbbDf2XtrHe
X+66lbM9UL2W4igyLv5tg7XfSt80Nd6jVdQ3S6ZygGN8eYN3FPkYGUMF3eygw2IzBeqbFRjLEh/w
rzyIRGBMxa/clNVx1MfnYoqkVyLVdHUjNBuj2OL6RbP/Y1qTTV+axo7dZL2FePaSmm+kMtoNKlu2
Xne10MXB5DUuatVhzjfO1A6R48afK6sTRpzGCxLxmLg8o7RukEdRE2sofXjNTJRI8N/atX1PjeHa
H610Nxju9YBmfKdwiMvJKbEqkujCVhGOCqyJkruNMHmbFsT7QI/5mwZl31e8HqikOlzF8jGX2tZV
8V0JYhv0vron3tfc6ql6EeuER6T5wkNT7DwHh8WSv7ssRtuizrZ4/pqgxlG1gcF79IGhD9LRbpqh
uLPT9Mc4SC/y0uO04GaESzMjhTkk0LXViGB15InGSIrXTHc7FDoafolCIkf1pRfWN3J4Dv2K9kLb
LMCc/YpGikv8y3UsYoyUASAnYowo+FeLNrnzGPwYfTFfjaVLR1fP3pBu3WxibaifSwKmgXYvrJo3
fQgnaOzhYlzlPKnNHjBq1RyeYWW6XVyahSDo2htJaOF1WR9KXOD3bN/dVWl4z9KHp4NQeljosQpT
Na7bcc6HIxPRiUx59V0A4gVgnFPhe1sHinhT0b0bpClOGen1J08ALOSQqBuprdUx6X1ecceYjrNT
7lSu6TtpucamNYUZxaRnho0l5ysDheAymffahMZJT+Mby1uRoI9HA74FS0ylrbd5MnGJ5Y9KLB9W
vFyaR3xktHN97RQ6hojWrrZpmmYbwOMi+WGMGm9OXgRdnSC+GfF74HfdykUgEnGmfLNMd87olh8Y
rNB52OZ2Bc5GCV96oSdiLEK2UZ5V25Xnn/+Xr2Z26DlQ61Uc4KjXb1qMXRW/lbGFoj/4NVCUN5YT
la6Tv3fRhjAqreux8MpqZ0g8V7PgCoBQu/aXJDu3bV2eyLAiBqDWZmyK6SkGhzkqwt9sheEZruHQ
L0sa8fAon2cXRhFHfDgrasbs+HpYugwMcvY3njLNU7JWa9hPyyvX2nrddJb71GvLY9ZJEkWRoaG8
MHADSaST6mV1h+zK7XUYO68iwuF2Rq50C3XfRhWWsLOlyzsHiG5fX+zYaD91xotZ8vz0Qqc2h0dc
vHI3ND59BkWZPmCgRZgEapj1XnLfDiq7s8zDRaBw+vmLDeKwHyvHQ8bmku1vN1Zkcry0ajkpo3VP
nEpp2921tYXUq8Mbrr5NI7KjJcA/8+wQUcvzHDP2ILtHPnoOF/tqIkOdrAF1nMz2WLeAo8RckCyA
yzQkd+DaXiROyJUupLljd4qnR0Bje4cL+ovmn2yXXMKvbLiJAC7Zginydt3k/xh7fsja5NKUVNo2
3CtbodJ3ff0ahtjeSaG9jUVOu4dVdRFZFW5g4Ms5gCaHaHxf0qzsD5bfwo05j8iU0S5qMBNINye3
3hVlawbawPFYA3OHA0O13rnfuwzJAAH+0y5Xy3AePHc4axBmZ4QQCPl+OAN6LUJIdAOz7Gg5byrW
ttY6YIRu8o1nZD8wZxQhksAAfXMf4qYYNqaxwIsNp7T2bqcKl31OTMmm0VWIe2bXm/6dgrBT1eSE
fubzWOizZ6UTXeHM4kLlM0DIPEwEE/hstVfG6BNusoodjRlDeBHmGoUMRlR8VY1eiav5B0sL0z5p
nsJY91DYd3FRQ6rO52ZJd7ozKxwH05Ns5merM69iFF5722jRzRbbyjDSc2oVe9Mr0x0Fk8gmV4Iw
YBwCkx0oAqb3SPa6tmR8CcfV96OZ7eGfHruMeA8mR5RcgLdZ5m1pJvhsjZW4EbHXkVvawvUR5LP1
OEscuG51Rlkg3BybvXGYJmRapiweRpOoDju/XfhiqC9e447eHtT8h6YHTp0hDzihAhNnyGCFAoIt
0mHNy3g5VQrRNDwXuQ3ZjhSINyXdK2g7+pDLN2FftoKZMi6cNoFq0/3aWR8YVMbQqrUnhfrKwQst
WkxURlE8c9o+tgZzVi8dnhmV9a2OyVKp3VtsDGaYu3a4rHU4NdqD0gnBcCsXyWGGlriVgN/WLe4u
SPS4vPe8+qXt50PGLFILfQ+Mvu5WOzuPuoPEJu4vdqGA1RjsSeUgwf74uHTdN6cwP5x4/uoL3JWI
1KAZCHiohbQI8CSuvVp86qlxH1VddV5kGjVufdQaApFRbFhRnhXkPAzjfp2cp4xNPipl7IcFxF8w
JzYcfFo9NmpaQ03FMpTVB1FD+GI9TNcDCLrRBSoFZ3MmHItahh907PaqXW9XIshzy3kcRfkw99or
zkkEcyDmeMmrgw45JxsuWEO4zDJWFg5r8bkWmiB4ZzoxoT8WnJxRu9ZGgKPsOkdgBPvx0iRP6Ncw
pT815lKFl1caNuN2MvzQs+2P1Gi+iGMwwoIUtLliQEzHl7wT7dFPkiSCI802uWyuKH40N7rh7vUa
bQfRKwxyjWaWUdeaY4QRIbCbogy4sDnCLfNMU8Kr06wtYxfGFzx+lxW3SreQbUOYqPK7N8dNoIvv
wtTOo50fjXTYsjPXYacl20si0dhgVTDvRpEfvAEGr6zzD5T9LAXW+jIWt4vNO5t5iMdnNLdBM2vn
xLVO3IcMyEb74UqcIeOIIp+oMXP2GIybF5sZaFy7syGtKYRovV1Mt7kSenzwuzYh5sAQu5ULo4md
JHLwKgRuuTwayJiZaaEO+6u1umiCPXsrB5tXkv2/zEdulsI7iyJzrxbNfsjL0gnwSHCi6c2eg7E7
mS4EYeeEaoj7E1vbYaULLgIm64LEq7eWK2/a0jtlNrEjnqMO2nwZYtEsE62xoqWJbwyKBBBGBA76
4rBc8KWkQ/zdor4HfwnU27A4QZ4u1sEwX8Zy2WOkyQ44kt4VJ4Y/BH5CeQ/T6bA1ljrZuYqh0iYm
yed7HRDQVumyTafnCkv+NiYTe5tWLoER42vRzdeOp852MnyZLQaZdhEQSMMtaTfWNekEmwmeZudZ
LEx1me8QFTHjtQanVffIA4p5SgUavgHOoS7bgsJcp/wcOX11YTHVPTtMudXwQOJMrT9hHp5Gb+dU
+hh1HsoFJx1ldKWXF1+VcZIJiXTKjL87JAKwB3oqlON6GBGNQV/NG54cX17uHnyf4FwibKAkBXxl
gr48wO3HPZG8EO3yuo5wclJv37k40nUlMIDpOdS9SmdjmyO8UIwy1Vfj+lezmfjbyY+0YjxWsX6u
FtsLjaFGeW2WRWit+l5aqbVv0CNla3wDyf8JOJNw0bFrNb7xQrXQppr4eWZUD17HIkl41gA+Fnr+
tMV6z8pQpc/pWDDb4ngIx9Q65D2bYYwgMJCtNgQW3g/EX6+EQN+sTnHlJ9LbqOIHfNdprnH+eVbn
E6mnZdiezDeEawUKVcxH5IXdlbmjA0z0TONaSrVa/H3Ed7ApRAGBae2lXhZ/xeb/S7DrY8NJV/0z
yvoLMnuVfbQIDX70//Jf/X+E3wKuCqDx3wdv799zENr0vf5H+PZvH/VX7Nb1gGgRKgtoKgQul4qb
v2K3jv8n4VmuedEsCx6wl3zrv2G3lv4nwzBJJyHdT+gmIMLfsVvrTzphGr5vW5buGTrJ+/8F7Fb8
J+xWEJmJH9LxaGZ0LddzfiEUGl3OOKD7bpswq2+yH0h7keQrg+wxyg9SMgceK/QRg0VLTpHPxESU
IrvOp4cezvuhJZ2KSuG9IRZzP1rtu5WZ67EiAyqoEiE3NBd5bNjxsPGS4ogujQFMWhZIk/9QmRm7
IhqQYcbTbX8OSY8/xlc8A2VhRzMPVmzx/ncbsvhTRyVNBspN1lf5eSK8a4+1kWQIbvzjjFeBAzK5
asm92yRC147umm/IdfGii8YxwhxvR0M9O2QCzNnOG23rhE7hoLxSnZK4Z0d1gMNWpbZxkYMEoAi/
SnqkavFkNjcU2PGER9eOLEJwUKOnvp/KieCUVHuscQBd9VPz3es4WGKs6tvau4jKh7V91a5TZ+eP
wr6yCWLACkVdXW3V7blM8+EGyhzEUdTmd8OXuwbJ9waZ2Bw2LWcW2os46ghPiHobsGNK8vGm8GBa
Rk9dQzO7GEisN93LQBibCXyb4LazjkOMdcDs9z1CuH6u18/c8O6duHL36PKMY7Pw/XvqdUSp+WZV
OoM8VQnPxnBA+2KfK9C1qLNt5Ou5OR3FuCCtmMSpyPTvej9Om0w62W089a+JyFVUce6QcThTD7U2
EWK4+MB1XgZQBfG2REpxI90uxhviVEE68sUkNtpvcSK6jXe8CDjOue8kO2pmlyNA03cWzE+sC4DR
yjLDag4lQtLSmvx3LXN4m6UTMA81FrkncR2uU3212L7HwT29mRjuT4XZnV10UHVtAcOZuJ8YNb28
ely067ESjFtNfWe3K04TYz+MQju5w4uRKDTeZdqF7Q3CHzPK0DzNuMJ2RXbpYpxe0tWFyhfU5bDI
eGW59yYyBnQ1pVu2lNfJ0ZIjRv6cEWw8+zom26q1HoCAumiYjP4wE6l4U/stokxPYdezlnJL6tEQ
rfhELlET1R7hEDrEt94BG7cr0zqV/jyGK9/j6ecv6JkPUpJu0mUXWZIz3+p4g9tgGnGdJWOdn9Tq
vnSj1mDeKJOzFbPz9Emd3VfI9W2pfXMRfzxnmCESz5b0KGc7R1UEceqfgy6gVzrbDHyhZUdQ1AFJ
UvFesHV9h6b5UO7I5IRBPLhI3kLyApi/bTmGRueKe1YV+74a4icrT/Wzl9r2GSvgxBu+1OeyIdEu
cdN7wjBu07FOz87yVjb+dYuu53WqdXmdFQcJbmC5zfKV99kTW+JyR+rkU79m8slNvFCs84JzxiQD
ql7GPX7zW2Q43bmRPQ/KIn3J6qS8wV5OrgGwXRB3FtlFLe/iXA53WR9KN83ukEwbW1+vtG2X9UjO
VH9aSvulSNbmVMayORmDcTbzhblJj91Q6vZ0V/a5GSzaph7o5EYR34SMnGU0DD30zpCnQKndGuYk
Qp7rTh3tQRa35hDntz//zwOCDbOyUtuff5YS4XFtlgnIJb0VN2sKBLEqYz2xjZOk78v3GbduJFzz
m2f2T7i4BdqR0rjShylhtoi1g0S7HpLM9Om2fhwCAeG+X8VDIVns+ja1wzgBSyi+NWnN5iUBKRpf
fh8Soch6A7muMGZGnpNsrKzCR86dezdL12aAvl8Bd0O7GRZCzRIVoTL1geNL55jlrMtmc+2lrXE9
9cvBrtrlkXP+0+q0Q9tbElWizRI+mkzbArzdLAhgE3FsbONSGtc/f1n11bhuvNSKDFZ4TcebRA3Y
GDAkESHfXhPpLY/AInx6vczCGcPrpYKwAlDQzWiVJgsniD4nvpm3xz4rqn3xnSib3fS/iDqv5riR
NYn+IkTAm9dGo33TNZ34gqBECd5UFYAC8Ov39GzE7gtj5sYdimoCZb7MPBmG8+M4ze6ulZ2xzauk
yrdlBZeDoVa/n8rhwGUn3DMOYWyT3w9MIsUE0JXDiXt3l9wXMp7mRHIUZ6A+DHsRussZqoPa1Nkw
UrpbdYwF0+Cpi4ihZxmExoybMPA92m7K2boZ5XKqilpxJzB28E+7AyO/KLGzMwuBSHovKJNh1O1j
kAHgbNrfc0E1p7NaKYG0ADRpYQzPgj+Ce/F0P7FGD9MdNFDagNzzdfoVDsO7dGfgqybHbNJC6dbx
Nay7gAXJb73t5HLvjPDhYs2PygOG3wTJx/z0i0Xt8m8O1AD48tZBhYucvagFPnZUEnr2buTI7Ncw
lQxioKAntdMjfi6dee6c4IpJHaBA6LR7zFW7qsAcZ1Zj8VTnHL4dJAOMV84fh3Gwra6uzLJ9qpnr
ALi8VIb4sPH5nYKutXy4RYCu3NShosu+CCHag0uo7+yCMT1hZYgHHOPX/76MvTtc08yuGQj9NFVU
XiI8doPy02O4WnOsav0PwS6NcaXlv7WFYtJ16iiw3W6DBs7nWBbpcUJunVzlXmq7AZnb1G5cz1P9
YAgnnt2A8Hc5evsUYONtThuJKiv1T8a3L++F5PQQPlW45p8bXgNDluuF54e28ibnnWwMknSe4nm2
tBFD19hGpWFc7rnmq+PU3J0i46AJ/sU5y2cyeFl99Rqn3HWkf7na3vdYrNOELcwWiYG4JatZc50w
kcaNEr99qLxxkZPWCuyUMOs4X+uyuOatrGFzoOSOpXjwB+0nbTOzuq9hzdYHLzZyoxjiG52dvfou
SEudMt06F0BiLHVYT02GoxeHDXLKo/fRjcg9LCbngVHdPMM+jz0/AEOMAJZtO148mLhooPWpgrf6
osIZEKlWe6OxzwaT57e0oGM5u/d3piOUm8XI3jus16ccxz0cV3le6JfeGOH82ldT91o/T7asEy+z
2ZMnnx1ObyOp5XvRMTr2XYZcf6qiHPd56ald1eMsZ234WgJwZNrEuLvmfy3ZP/DLFZD9Miuhl2vE
5rarjGYP0Q2Mls1cMWzoyixs5K1xRKQ3NMdZbylupddAYJTocvXsbObCnU8TdI3Sm9EBiMjnRdSx
VqlXyCrGBqyV/rDz4NwR7N63VWYepecfyeF5vy1bNAzhDXGkPh0Ui2S2OafUBFmR8J5d7xb0+rse
FvGYdUQn2ZNb2/0AxHnHBs2PfiqLY258MLypdqGRH+kV4xhW62R1wBETcUvyjpsocmGs64nUY9Rj
nIX2SBAd97UVmtBQgDFvezQYB9bippi6D6LNh3IyFCi8+sDRtzpA/dn57lqd/EL9dWb/JWTy8alI
lnV3di/m0I0yZ/NQpWq4Gqqsts4wfS2r/82GAi0L9w/m+Tlh9DzwfiDqCDNgxY8kS7P66iMdbtZo
/hjmQUJvmDm3LZq6L3evWMmZKRegWBTlbB0GiUzOBvOzhazsX7hPbBD379oAI9lQsfzDGRYvfz/t
g8F5pVw9bqw7kq4by0078cULs2U3OPptnj33aY6aH9vT4b4OWuMSdWZ6aYrXrpPrBUKbSFxpLDsw
Is12NTr6ifyi3jVyeF50JrGck4ktQDbthMbSzyHGSnhKx0f29rdpoqq+WM0nVcOpI9a0UbPrHIN5
hkW2vpiFA2mhNbNYlFGxxYFqbL08mk7O4psnuBaa7Mdu6dT8rexf+E7WszV1Wy8zUo4xrUzusJeX
NIekaVb1MwCbEEcBZ2RZRxBEePJ2LuNU637ww1VKH0k0tHs2BdtjXmHWsOI4fNSJAbCY/G0eXRv5
t/HEfAowQ1B8bpxmS77W64xMFGIGkdIXVyje711m8tSJFW9J52MWCHLgTSv+gGqiEdqR6bWOytdw
zInrisg82aQ2ovnvBGLi0uBCiVvhzMlk1d5JQbKxFckyiyTGtrakzUzeJFfMpYRo48Vsg9d+lZzF
+3oFj4lkBXPizUSn9WbFRN8Zd4MeXrsUWThcQXTXoTLicSjyravIFM0FNIK55S0NjYzDVzCdBw8U
FEY0FXcMdgLi8AtUayof+jPo7BzbOyJ7jRfjESQFapueEemcKxGl6UriEFQJF519o9RKMt00jgH+
mKV+9EJnfs3kXoEnOUBca8/jQO0TEcnmEBXuS3m/HGT2VN+quoIe6KCcO67RbY0A8ASALqzgBfYI
hznxLsL5sDFglt8+wYhHCRC8HhuC6VyDpTqkq/rUQLOuOE++gKugyLv3rqlUPVSdPT9MHQlCsNKx
MlvzTZYFj1i+NVNrvLldCC+wnWsOVKRPxJQTAcECwQe+biQUoefeYk0L9KKQYzgkcSCerjmPFYF8
gXRLJqIq/X6PewusVgCkNkWLTNYAFPlS1NEDx7RQl39S2LQvYyarpCiLjCiMxWdsGxYnwNK7isw5
pneRvLJ888XOo2PZVDccFu57zT6QpN1SMbsOt27vFs+ZyFimfE+dGSyAhOB92dmgV0+ySRdeQm6T
MiUJ4VjldBxHb3kVU/CW17JJVqrKN9rPMGBBCot5wapz6+nvycXxVIyFEVtCu1djgmCA8Jdts6ge
do7vzvt14OwGCZM3hzDcntlBlpQDOeU8YI0wRuuESWvY1xUD2cwA+Vwj9PzvU8JsjvCUeTQhcui1
fhVrW/3pvZeobp8sr9IvLaZXnCvIMmKE/LX6gbkfC1SEteUpkeCOseh/l9FdaqOFa6MLn6lpnnoJ
axIIX0k6w8iRStPmvKRknBvrPmSv7L+etD8HndUHufjtR4klq+ScFy39dIqEiDOPrCP+gCYJRnKW
01ztBlU8k7qak8xGVbKt6mQ0zXXxx39iLMHpi4roAQ/phoTBRRkl9gDS0sSwgmMRcAuETwmGry3z
ONvbJvb7KkXxAY7HEYSndtLjeycmcZqis22AwK5k+Ie8/w0IPA+/+acfjCYxyQCnkznvWBaPuiS4
IjqemBnn2QFs49sYdgO2M/geum8hLzX+Hx/Txs4P2RXIiDt7Yq7w5KgwhxzooMs453WIJwsdTR3M
yX3I9E9XNvIQ2folBaMOCOfDUtab4MC7r7PwyXBR0Fs7P0jH8s7F8iKCeT0NpcNgx+3fdF61mOSt
X3ANGLynK96qceTbYU5IhQo2ILweKTw+LKXTIFxFz7YaAFPC3MhW56DcsY1NrDRQKMzwvDSBzf25
mG4+hqutV+HYsUTxWbo8rnPGgN6265ho74xFKpgvbYd5ry7fCvN+JrfHhpuOJGc+Ogd6BUiqRKAE
xRQdSk7YJ3XyaqYh3Kn7pO5tjHw96bUIZka8BP6htfU7dBFn1zbE6VmC8Pn/GQaLFGmNbwvP/Y6V
Fk2IV8q1+71VZH+CZfnGQWkmpsuhzacSovFXc5u2TwLVPg5zlT+5ncS9K41thPyysXwyylYL9CRc
CPT3hiKA5ryglgRXh54XhNRQJ65ZGMeKm0svhEekEqDE6rK/tj6eTJJi6pAyatyMPgnc0ULIbbve
udUAJxEjYfOOU4/NIDMP3EedP4ZLhjdqiVFBlXT294hd7M6RcbE7kJ4zR2NPQsbvVzGf7XHgRLWs
iv90vBTEp3azquskaDJnZ6sGNT0wrIORcm4QUZUsEYuNEWINGbz+iDeAKaY9r5yuZMUMHUHeG9s9
uPeNCYjgNhkGAH3Mgmm2/KhgFAftrVNig9ygixxMOVJNvkmLPH8qsaqTEus3wliDxzRyGQnBVY3D
oZXnAm4MxAXmhqntMSjcuHnznWb+yEW/Urt18R57JQ5g7y+lMdovnU3C1XNGXlHSWclA9HnjEIDZ
1V71lyTleLL5uHBEzk8M7frHnJHOK/3oWZ8tbwSEO4DkWZ64usu2FQOurWtMwzEfo0dbh97BY5RC
8qbA85EQPM7/ToGcUFNb95bn5boL+nW7eFWZ8HLMT+0H2aj1BubsttIkMXThrSfjNzPJOIa5kQwN
VEwbWyPzvKHCYWVx5Gkn+yigGphtVZ44p4xxTYz7CMqaVJ5RPYgafBcgk1tvw+JiQ1S8KOUC6maZ
r2px9CGiVTDGrfBJyBKmT9mkexYa1VXPsLX3HFaQ2dDdfNPPtw37J9i06XFu79C8wAUKymq6kZE3
7QjHhlhBmZBYM3Faa08I/0+np+Xh7ubJgiplToJBJ1jslQYPsWOWth4LWKQ13l5uM1BZOcI99fl8
mhtEJ1KLfhIYb+5iPa+IMnE1zCAR4SrZB2l3PtzQdDiWnv2Vt4KBnVMeuPQ+D4GBjwcL9KZa/Bko
4vAqeMjHFVawLJwZ1k5z88aOhCaLwTBXNM9ZWBVbz0SSc4qz17ByzrBqOlnu2dcxAPvTzYR/AVWp
RXld/f5arV4sbU449dgw//CGWOQiu0xhwEnr3Y388WiCoIPMKxLTZ4BsrPq4Dva3LCuxgze6W7Bt
xtBH5X5dIRrJIDwI3WDVKdJvHhEipnbHwlvupa2tuAjcjIqbFL2xVXdyk/vkSj8nPBkOx2KN9mR0
7UPW40OTasSKRy9Hxuy3VNBJJzO4Jy6tJ5DtsZQ57qWcgGAefOqefZWBcgKjKD0NgXiz4R5vMTpw
v9QOGxbhbbbVg1mpKo5M+d5D14kUyGE/+Df22Ue3AtoeBo8h8bEgkXuEdWwkqot8NIcI2dqBPjhb
/1yigqk7BVu/s1kgVgcFopq2dFfze6TntTHpM6lH75Bn3AMLf9q2I2a0UPowAi08VQ01fg5kTZJ1
NibKsN6NAE2eteUc77UNjjcfQtgRY1f+UpNNsg0PDHlniQ2xXu6UHGwy4GCQ98iMFiWdHY4dfMo5
+52GKV5Ww0wTA2DFhiAdCiEEtgJcXdwpR4CfKsAuGWLvZN0rMO76wJHgp66xZWvHgxhdhHR7FD8C
PgTXtRSSm/tT/faJP1bspya4/tiwo79DZr2kJnMVtwp/LZhHmNRlm5m1cJm64LFr0285UgeAaLTN
lDVsLaVK3jGuOuAiLqlVa36qOuDyxbytldeZNo/AhTAmMkC6PcjGDdP0iWk6UtHSMSplPqbelRIW
duuUpQbGYFYE9V6bALxrQ59Bm4WHSg8v8PvTPmgSDolcdxmnDk5Z0dTF9I0s8KeZ4WamoueA5W8X
8JSx73xrBxOuP/rwmk3csgEWOjONnnE9/hu1thNZQi7gSI+32vKT6FUWsj1xI1EmRTDgva4607Ht
EqJyfYyzqr52ReBQYY23ZNTHSpWSJ8P7a3sgilpv1NuhV/tCu5p8A19KRKfs7kkyc2YDDRUNBlMv
IGv7svg2mGsvllefg658MibRxF3k9ltOMb/5/V/Vei0WlxxnaTE3xVzvD5JkYxr84tb7Tsr7Sfk8
aeBS+gRTOqZM7Pla8UI0D/bAUzEFFWbVCBc2fotYG57mMG5jqU01CXTJvH61xqvFZZBMLz8/Rjw/
tp1fagCC6QefadaxotMKjRm5n2MOxodx4AFKSwaW1kyBgu/aTCyr+WD0ZkCaNOfv5pOWJxTSxq0T
vRG8/hdhgoqC9ICaxuFCYCD0XS9xR2vfOalG7siG2HCaa2u1E6Scl6mEiY7ba97Q5JxuphrnZ2Y0
7XZxylOhomcz8Ham2Xc7805c0g7+mK5l7mGyDxDEXXb+VFVb2TDJnHV/gH2Es98h3Yyyj12+mQ6p
G/BDKG8LRprsv8APTxgjMr0tuzHqQQGd2wn3ACc4WA/81akW0gMaZN8FzytWO7YDHk99L5iS5Us9
t+A3yx+bcafQXQpsQm9d9/7jdCQG2kc4rC9K2/8ar/yh5P0eHigh4wmKXLzhtxfVG2PKAx4gbjiB
4X5xVM7OoQLsa69AcECTbHqMmVgPcfUuxluUbc0x/aE/7ZeHiEGm5Qef94D9nuhG13AYcRFiYx4w
duO62bQpKqQTcXf2jKGLi+4JfKQby0rcyJeDvgqKk1W4z8B0y5h6lMfWZjI6kWXBt2+8T370Gs3i
6vZ8BFkfHQuA2dulhEJBicQX8slLWESHaZ2q58CEFdwpyzvUVnnFKDfBfGIOWHdiNyq+vWNEN67O
3HGX5Y8r5ZvU0UdORwyQieLVB3uyyYslLvCtzBmuLRuHtje7TzS5h1v66bbCq08gOhhv8QG7wz0k
rNI3xBwFUYKoHeCNLSc6fe3m/QAzkwVTTImirTEIH2wjekX2Psz1g9vhI13UEeJ+T6NVpjduNCsK
hZe3yiieZe88CEN9Yq8f4gwjY4aLeuOS3d1Ahn3Bi9qD0GcaRKNJkt8HL34mLxPssmtu9ucIxGoW
SnH1gs1sKOPaGap98Oa2fOjPkHHRfUOAuh5co7Js2BoLUCoUx1hXP8DaKPCf+qAaKn2Opmw9F9mU
7WnA+NuHuX7ilf9jucDHaBX7aX3rMW0xCjZLrbckz+rTOHjcbcIGrICIOEOMPW1Tgfcr739aq8wT
o+9XLspOMnq5PAZBPZ2k6f0g7HwoWzk7NOL+o9YseRGsxaLhsNhj+94WnBTisEzhhIzRa99zniPS
SElUWuKUyTyOYJbKTuvMpX4VNgZw7u8OQkAFugHtrwoPxnPlWSa3ejdJyTMlUhvhbuo9+xoxwzb8
e/I9BE9WUHyJmFZsU2/kqMPYLbe0vEKUOY6QWvL6ZwIFvEfF8q9XykWaRCzCvdYy7bfKG//yOfSP
GBCGOwVkhXcgNVXnnpeEHYYjJiOMUhTtCds8JaKOIBIdYWHAj70/boQdVI3wHjhEFmn/sOIh7WEp
8JHFlTseh0z99a10Z7T2NwDBYwVZ0e7So67Tq/lPAYTBEP0YVITZcFl9FgA/5/TdSzn4hHNiYUWM
XSBgUT0mUhBtDwGrUhY1nj2FHlcq60Ts5Dcx0ZGp1i86NmDNjVi/YMx22n4YVoakjjZ/+1W0Yjbq
yNPPOUIM7Wz+myFRxCW4nU0doCUVgE1rI/vnC3k1I1S0AaTdOCJxawfrXoHNHv2Z7UmBQq7zc2b5
7ywOVIaNyFZRS1Ix9PcLZ/Nty1qNIy07kUn8Fzlvxir+uXNFi0ba3H/KK/bsqPKujJE+1qgBpVFu
3RXMYjG0SWmV0cYPXsCbyZ3hmff5e5WYKmSPwsA8gIfIjSUJp9v4HUUIZRTacD6Nev7ukZ4OPQI1
3pfiLPpcJnlIfUuQu9VWaOPVJdtymHr9Is0wO422+ORSnl/puuqOQGkvuR7yWHOyP+J3sJ/NQRzK
1Su/ajjwk/NvCRiA1blr3ULQVQfKO/z9WHYVFxJSWDmMy4uCCReD+pqTu/tR9v30MqSotKWab4rh
4GU13F+WyUpSIiptR+4eccvp5zJPhM0gvAQ7x6uwv7mgjsE1oNkJ8eD4JE9Ixxc736LvSCPt3VO0
66udul8uxoIzFoAUFzDnrU7VCuyTt2z7rjo1bmFcXX0yJg71PF/noV2B+FKEdA6sdR+0HcgnyBvP
WE/JEuT9jreNfZ4i+xgDZ/riyq8oQqUcvLaOMbe/W06rz6UYul1RRgFDIcM/WXgyYfjaD2kxMG2u
JfRcbKYJyGTG9nRBnDrmIb2tD42bj191Kl2cjeCN7AULrZ6bO2tqmfGOtqzmTTTuhdfit0lnbjbj
374wHArlgq15f3+ZqKBqcPNDUGN4Cg/L2uUD9Ae5ppj9hDPFvaXLHQVobGEFNT2wxO2tFSl8pPeh
dl17e7OrriA2oWzo8aEE9vykA6RlxR6bdFZ6a6faPwQB9vAo4gSC250wGHeRao4DuxxgFQKj6EPj
wtjjS1Y1nSL0jkXqgo9FvDXqc+VNDZlQ9+jQD61Z/U4rhrzePTHaEAEpa/nVQz0A8+cobme5fm1r
jDejkwhpvrWm92dNw4XbU/luL2mLLEicjJm8B/FeDXu2Y97Huase22xZQS21TAkyvz+760IH0mpP
O2jSwS68E4v61sseSjc6t2U/YFYuxR4GcsHwFEwQxy79qrPgkvv6xwDpdjBHVC9rdqMTFCLiEIok
aTFwfNtUYOK2Tsrm2nO+39YNs+QhYDcBHklLErYIgrhI3nfMeFVnr2xY/fNEFc0K1Ox1Xnd6iH6M
vK532Zr5AChn97hKG1FkCaetaFzjA/fUoxpbj/IZ1E6ns3fOsKh9LeSyBYjcMvIP9n5wR2M6mcCc
uyzcdik8Mg1O1WUkbm03WVwluWgTVfuqshafgCL+Ab9c1GV6rMbK3Six1gfDulecRTD7U4DTZR+B
2F0MYqpV9mZEuNX8kQqlsQMjbYqHhceRrH4dxbbJmGshG7ArRqY9VIufVZGLU8kquTGH2T9CdRtz
zm8iksY5DFLvGI3GC42T1mUewY6ZsjkWk6/QdlwqFiwXJ0Gl3oM5SDdK190jZZAb0wq6d9k+MyB+
MAkgIRNd8MCt30WJLh5Bu+4HuyDNMTHDVtwAUrcxOLEUHxD9mI9jn0FDRtzhPd7pZl5eLL/kDJxh
hjN8ez95d5s5gtz98C7pN3DxraK6jVVNMQW39pX/O1CV+17jQ8W7VH7jbCIuGy/kkF4zLwJX0n2F
o3fFt4qU7F5HbzgSHBcP6JuwXHpwxXaEPFrfZf3Bx1qU55/TQumkKO4Xr87eKE+VOzF3XBeFne29
Pq1iICUwUVqfz1UQEVIFGWGDmyzIqfQAz4r2IausjzkmYJexGd/D9S+kGxInr0QcwOg/5w26XwCS
7uybH3MbkDnsHZ4XV7gHq797fJf6IZw9uRnFUj0OhtjS/FYeebuoJWuwQHg0UpuDvRwHWXuHYsin
B5W6b8Xo3KqiP63tKv9R7MFpURgfpqMfx2ZpQOpVPzU1FFth+mcUNROUM1ghkJ/j+b8vxNdvncvO
orApsJvjaPxM9ZSdkHCgten0yOE8e+6a9a9DYN0s2vxXLpoPKiTDy9otl5mh8cVxna8AhPPnsDD7
A35zzFaky2wFhZEHWEvYxCDSDrlC7I3uec4+AQ9EkmnlEOlJrtrFSJN0yOXv0aj12SpRJ/pWPxZt
+Lu6sxtr/6vHq7/RUGqYQJrdacwZ5/Q2mSE256dpCi++rY2jMMVjD+yXFDlOoknBZAMXtyUMWIyN
3FUhcrBbrSmk6SHfRrNZ7oyBJynAaMMsjibfFU3uoV3pC/CdtwBXm58Jli5hPoq6fqOXYz2ttnoV
PmmefpgUPrmPEL0K7ztPkMu47ArDxGLW7IYfDTvV1ump4Iyy8Ql86hAHv6UQ6y1dqDOt1/EdbBvt
RvRnbDg5q3NY+g+e7LLDGHnbDAP0I8iC6vG/f4KWbj7YDaKAVz0gY2uktClInKHeYWwL4sUKhtOS
AfNibYHlSA3HPjDG4YIYtoIXC2ka0SRzbE05Zk6VCbaLaX12zo4OE7q5QUffv7Q+FoJ83qWzdq7j
+mn0+foLS6Q41DN19KMVehs8X1EyRrTL2RMYc2Ehmfz3r/T1jRc/zX+QaxILV8fXNM8MCErigGxt
bez4pJNsX94svBCxRT/fNrRRXtYuOjG1bG9Fvr7WMuxuAdBdYDDzKw7Xdk/qYSI8pprHfgBenO4b
NuhLp8d1V5uY+Up+4o6o2SlPg+bwd0VvvsHzr65r4XzR+qX3GHTQG7zDwFJ6CWyVX4uUjX4Oiicc
V3TBkDACNIeQRKrlMRLyMQ359eVjO70AknySUvgHa7OF1p3v+MNxJt2bSfw+uJP8cXkE8LpIb/Je
jOjJm9oVktLNlqADryNlgNZ0wkGaPhojXHhwael0c4MUFGFY8gQSDbpMJSEP0cvfnc9wXda+sa/H
AQR4cHICtrPIKNPE8VfnpV30kZzA7zQzv9wGVCyZLTOxcgC0LLYVlMB+V/pBgEmuDfb5AEwK1SOe
mZmw8Q4fmd3ISxfSoUkkYsP8LdsJAsYsU8xKhPnutMTMNF0ERzgAOVcCnJNV5lo4F+81xRZaPmOA
Sa1+7AxMr/JGfS1Ldm+DQ2mq4B0yUJ2Cc4M56kjf0hGMW7E1BsiIc+n+XnNlX5UxLpuPKl5N36Jb
rx/Oo56g3WLlzLlqM5F3AoDrQpv3fBN7cCCY6gLaK8/c/M+K5fGiBpJ1fc9qPVmS6UH08V9uNHOW
WK3LeF6fA6eBYT13hEXGjrjpCDQ09fAh1tZMzsb647ThfCQaF3v4TC6GPzxR2oErL0T6x5WJaoUY
lkRuYz3mGGTNwb91aUDZmh6XhAqaD5C9yxGIx49zP6gs5sQXF7uRIh3XBP7AqAkCBRnn8jSFUUtR
TnekgAf8h6PMHeLFSEKmgcPYB9lR+TDUgtTOt9Iz2m1PjG5juDWrytgcB2a1fRh0NzvM8DF2+lDM
XIZs7VVX91eoJ7mnE6bdw+nKLsP/fclod0iYQzixcn+1c2W/MAloTyypd5zHNDxk4myhL5wK2/7o
xwfH4xCQSZkdNf/Jnd1aLWmVTMrfYRCDliWihX7ndA9iZz60dRttc7/2jvL+0JhpWkIUgOc+0IEx
FgPnl4DiDn5/blrj5ki9eicbVmZYB5feqY5TP0YbqSt1RyjLcy5cji41cGYFR2YnOk60s7LCBwl8
FtOTSyFh4Lt79ERK/yYKy7lTbilq6HjaChf4yDZ4oZaR49fasVvSFOmplHnHMp27uwVjGo37pUcx
0JATZZKgxxkGI6ScpDEhBxQYtONFE7wJPNLIAb1al6WziMjl1GrtIu7ZHKl8WnOn5U8GAAUiByYs
yatx+u9f//snz55/jSoMk///n7op+9suCltU4+tT4cgnf/qVYXw6ri7YZqeTB2VMjBsooXCo67ng
qSgSPyt6jFTTrtRW8Ox1wS5VZfsIioCzkHab21jZ3Pg9XHmFt2doTHNfb+3pFubcZV66lsCkEvKt
j8r0QIyAIp+JLIEMPoMUPQDh8tKkU3nyCv3Q4JXbmDa6OjYwVIzaYFUrGeTmnhkL2b7WbUgKypL1
sRwpFYPYhVXZ6qEqoqGaZbm1NWYPmRY8ydTNUQlKui9YQntvzh4uLErljrNtpTQ3Zs427Nzupcyr
/mWS4l+QZR+lZcBH8eaGAyJdeU7/R1PQ0ZFnPlAuanP4JwK69v27Y90PdB4tOpEicTxwipF4Sw3/
unLWOw9lZt9HMBEJ/PExVNp8MprafCoQNC6LYoacFucuIpnhsjftGA33BCGLP7bHCUmszicogb07
ZuuVWe+uAUSCiyzDm8D3ACZ+jNhluMyuYitV5yUVTo/nsIA5Yqb1uB3uJ7eyEZQiSusaDnP9QegY
C0pDk9Xg7FB2ndhuG9ZbcN8Pk8cSO/RrjFCXaDzFuNVWeRKL0R/xK1ApS3nCiGH4hTDlKx/fRIrT
AZjVUc7ajzh9s/XD9JrmVx2a5bFJW05YRs8SYLY34d2ZdhQsqt4cLuswte89kt3U0lHu2sg762Ca
TB1tm7NSnj1NqPWsInN6RuP/YcziJRT00RZuscCOmdU8GO2w7uyGsSs1u7jo61sY9EZShtFxplz6
GYKg9YYh7wQroNwDJIf/TVJDLOtrlzV/7tjlLWeZKonU8F6kzfcK7zbmfHde/GnYyspZXphnAO5u
/5rTvXUorLLDDMI2LpZ1frEYJxcMKC/MnscDHn0W+NlnU0ifhjn6LSpdPEfiTzHhXxnZpnZCGM9y
+coVbfM688UhiB4GibM6kAjAqQ6NOLKj6YPRmbdFwqT9JR2/lydDYGPU2K01SvGR32K96bzwa/aR
Yhm+xpQq1Q9+ZH/ipYnL9CYKiKXKGf24VpjZF51e+snCSMCf75pD8SQrLiWG5M0ycDLNjbjn3X2F
6wlu+mSsD1r1K9q18dU7ZoH3AsaKEJnx5AFspwKmN67Cqiv2pgLcAt7xrec36XPJBQLepcXhrC2m
ndHk/ZOLB6KxDIuNi98ssTomeJw+Dsvs5cRj1KvUq//sMeMG28ElO4DbSZlY+81t5sAIlvpKPGGm
L5aHDN1gNsfxEddqs2uqUG0pE8pfKKLJ4AS15R79oBnd9YOxNfq7y2hOUwaNBU1XCVlIKDBWfc2M
WTJbQ30LF/wEZW9EOHIjkrNhRZEoAczfuMIOJrUE0SjlS55F4X6yf7mVFezMNfTeF8e9DlGHLR5l
4lGzAVGIMx+Idw9HHXLs7XC+NqseaO8K/tV+QNVX4a0H2xV6P7UTJT2sr2yCfAdbjUz4jTymEo7C
02wdjp5HsjTX5RWLc3XN4UZf3a7lgxCsoKOR/c0Nm64XJ71l3D5jFg/IvgYxsf9h7zyWHEfSLvsq
Y7NHGdzhUFtqTQYZMjewSAWtNZ5+DqLrH6tq6+l/ejWb2aR1VnZmkBGg+yfuPXfwx49ylP59MlS4
rQqe5q/fOuNobH3qsSUmArYPfLcXSD87xhOOe2+dbVxB/FUrvShCvCb3ynbS49dvbKZRJ7trF1Ou
M5cAPp0vRiXcBWEZyUojpHFWZqCsZ8CsVsKjuuauYH6aCtptGcxU6R4doRzrI2NpOOOtA0lWG87d
/Etgkizpp8MzTQGjKNSpW0kcD1qDPXYTca9Nu30kxSs39LicgNFvuaTiZxjy9Z7YTRAylixOVqN+
F+xqwLECksq6B5g8545CtdbQLRiq5xJKy/IRRPp4tvrsHpludjK64pPI4P7O+KoJED9InwXvMCww
+jNOsUDBm8DF3BhBrZsWP6KoLY9htPYGY1obggK5nUVRee/+spuIqYFfuZA7Md61xn0UQhxbfuZr
MbhH+MTREq5hshIp8y85lA9N62hqKwDUhfVbOBVzuPQzMBx7WROLu1F2sWtwK1IdZKA05DJPIpv+
Ga39aNWMs9NoWilyPA+cARCMAzfdaQEWvcF4zEfaN2a/y7JvrJProVayC2h07jR+qPzTD/kLtRY2
zwWJuuvQyd0FqmCuVa21712AVopMsKPTrknodQ9GyVhPQpxeFyUxFq5ZUuxhnVhnlkHobw9FhBBP
B7lbvLKzojzlATIaoxri7eSKHJFRnRw6r7hrhnPsxhZXBMkj7PwN0laUmZBPpb15hjNLgmv2yEyg
YS6xTRVp6rxHNH3LUecA45tFS50zaUKPQEPxaSAtetOMHob29A0tPTlu0Lln6NDWqVLnVhF5ttUU
T7caO/XiJsONDDHYFb3DfMoMzJsJhYYePr3Hzg8ts92HY/gQ86x+OH79Np1gKXQxMkYrLMpVODeD
VBvFowKfyv2KHcLPUOcbz1VHA1b5rB8Di+j5sCIRsLfaA1gLnzt5OGsTyncCSwwGhJaGAlvDP8++
C8WYlt2GdZVV3s+mo2oso9A8+eQKjIMNi6biH8kNce+ZUhVJc6tq138hE5TPLhzvpDQOXdyRPlTZ
cmVOUX0qu9a+IOXuligXnBvEcYzRZbGxm6x+OB3PLwh63BYU1STJ41LFWcO6smpWGoiyZ3L9eFGJ
Kt5jicGhxPfPJTJ9Z+TvM8Yady1YAacO232iaGgSm9fUjkfWvtsSjMkFh/7JVmH/KBDKAN5BPxYL
TC6zRJJZkonmcyp3ckDXBVJXrIp5ntgWvcKTYqpT3erJrm+BMKRNzQDGmTZqsn8MeLc96dlHsTaL
obrUfdte0Kq9A7sat31IS8DEzCQomkInsM+JKV5ygHF7MsNYnzBTqko2kAbTrnbSxRNBmdbCgRi+
R61IBqOOlrxBJ6RDh8/68bMOSMSWKZy5zKER1ntwRBIPe5pMyWPq6HJCu3xu2NSDD/K3QUmbXasQ
Yb5e302tOnBjo7QxokcjQW+QPrPJmzze5z2feC+qwJwT54kbii0eAavdJm4dLKIlRNjE8+bcnSvJ
qs22Do17WNJjUBV9N8uGZYfrg0Ookw8JYrB2baZ6bqfhAYt2cox/pyKqznaXT+umSLEGe3FzLH3F
8TGv66YIK6n/YvipvSFJ5a6bUI28NnlBg4WGcEbQQjvbEYzrPTtJu61HTW0IKvulO0R++E6zi9OS
NQ6FyiIa5jVFHIZIgrtuITNMngpNEyvTndd2NaGUsltiaQa9MMm1N8LzDmMpT8M3R2gDRwH0srrt
ujV07it8EXfBM64vrBJKkm8lILj6F4Nv7DUZRbQPHPENkAiofQsoVhtGq9aP3r0M0oTLjymM6D3o
K1iQICy+ourUVm2szckr2JdMscKgo15qzcDvXAd79nfNEg3xtJqMvj1R1q9k1+XfvJ4faUqbNZH9
uKOnCC34fpklfcxw9aLF8XUGb5gsGtwKGxwAuOuKfOsCBzwg7/hEEJVSmoUVexrrM0z17Nx0fHgp
kXYUlw7Bgl703eGgjlLoikmltMWAyHRFFjNZiDhtXpMA+hd2Dv3bIIbnSMx70JpKLcqqZofl7d1r
b7lsp5cW4h6RSzyCDHe3iGGR0JvuLWrnJJYI6Z3TZqsYjOkaz+xGr3V8CLHzpIHL2jchEuKMxcvN
YcQXZZqza2OmrF2cbh17uFsshBaiEy9cxqwqFU6zrtX5aTbaMhmYoXdDS1563o87mQ4nnOBIC6xp
58PTQQFO6iEdarHyMBFvxDQWCy0Ydg0kH8LRzFezrU664ArWq+TeMKPio9jJhdXxOdU1/2ZVZkm4
+7hJR0QmqMU/hkaUpIUlHBoZ4RTDi1JQY5Ke/Jp8nuLiMDrQnsuTrTkT/gY+536omTuvIKjcC2ma
0vIgtcLZZeRRnnD1Ag3y+Iy6NkxGmJnTcYAUhkAtO02WqW2YIL8mtn9P/C7+tLrfbRPIt8y00UvF
xsISwzxF0AiWMuJibbhjt2E9xVe244sVIv6ydWM4WKjbMUN/k0lafZCBjUpCt/yzRPxKHBTbRFKv
MG1kiuEdTdqTwSqILnuIFkkeFDsfI/iGoN4QPXBbLEOjmZZ0wI1nx2eSHGen5LOLSmSXGxQVmc5w
MmvQXZH+RcAb/RSKx61sHlUfdTc3tF0mGv1Nwke5JGN8i0qZUXy76TMl5SYtRbgz28hemCpAhpvW
1V4VKfnUYfqTMdRnFg0vfRkx6SIP4UQY4UQuMhRI4FbPSYPl0rLsBXcPgcI0cjx9DBZNwhK3teN7
69GoH2PhMD8gmKFlTbCMI+WtFEtE2ehnL6k+m8549QeVrlq2p4SJxsZVieJ7BESIVRfbI90mHcPE
k/EMSIZ5JBrxOeZ34wZJd1HCai9WJzZdmrpn5NIJE2Woq0x1BLparFH9zUuadd5lAkv7U9Xn9pHC
Qi1T7ko00ajSpDM9R4Hp3OdwG4P4G6n7xbWc20BcpR/Ir2yOZuqwdESLHfaZf1JzwEntp8UqLQsO
NbuuNgTvLVQYvH29LisgmTgDPom4vq53mMbi5TDJHXJo8tUgGy4yJ0NHq2FSX7i96a2gEIRL12/8
Q+8XVDrm8DI07qnS5V02KN/iAr9IXr9bs129wMyPrl//Wc522maygDYOZIt5qj1mhRBbV1ZE6erc
Zp1LhpRqb/4QRuevX7Coe6uhteuHPOalqLgpvGTbVpBjROY1T/kotRV+nfRahXhpejEGe7eC2jB1
6jw6Dk+AMLRL7GQ/9K4Yj7qdPiICqfDapAdb8TwMzDXXXcxXAS6PBhY2Utc48py6kGG6KjzhVxFX
iwfpPBruQ/eOLU6CQ8qbt5nMpV7uHLRqAHNElScTl9dtO2ipkMfbuDdXQyImNurA11joYV2BN7zT
kBEuvQGwTq/MegVCB/rhWDLZd9JlK9JpIyzLWdVxsS2s/sWalMaWkqWQydYYVG5JQDKVflk8tCFM
7zkS8RfAsaz08nXupiVnqpOfGa+v7SiQxH5EOZYEPq44HOd9e0ITp8jiIAJRmsIh5gFRrlmiYpqa
FwgdLdMO2um4cYfdIDvOA3STXnMZsqz9yOOcMyOLb8FA9qDQ3PqV/2ASUr0vE4BeVDfrgSk+c+g2
2GlktKzkvALpYsyfxBmppxpoGGO2SKzJfA7Ivw0o7ytPsgZA9lDGGrxCckxlU1KYlNFaiWA8FaSS
78rRuaWRMRxTG6PREM3NAziJDQfiiXIHUlkYtDtDVb+KsmZ4N8vgiO5iLIyretc1O8oZHCP5uHPI
6j355c2zCrU1qHAJvOAo8jL/OBvcLD2Mj133poYkOjmF+10rKwh3KMg28RxKHYyzrFHPgzUz+ICh
14jGm2ThiUf4qUTWh/4lELvaMFfpbPz/+oVkHKLU2Ybv86bSNww2qUcipzygqS2x7rXGNo2bVeBk
zPRZ/C9VdiPG0bkUZBKSmg5vw0v99Bgl0zPwZZYLXg4CSUp8San7BJnZYI+EMg1Wq/3AbfejZ/y5
6LWhfoqGlF8gTuCE7J91+8dkpMPTkKtlbCbqUBQUN7aVYFYsarVxm8rZisbztxh1tm6YRq+5of3M
fDZqegyVUMO+SkBtvCK/JziVIBfXXdI8j7kmjgQPIkrxSD82OlgFJuGqCHb7u5J8ilG/ov9bA//3
f0qrptMk9J2DlHT4eEDkjdjduuTcoAsQNp9eNHmPxENgHjVbtqKALd34o614xPPQVa9Eg5jrjrpi
4JrCKhoUj5DDM83EZaq16WjgpXfJEFriJzQuuvrlKrN4BG70ZhoM8oIO6Q+ABSO5iKD4nkLtiPy3
Cn7CDI2xgMvF0QpaQfaMw83iWSzXbuoUT1pZnEYFBgxUw5KoTS4jN+2WY0SuuzAiYogyplUcvN1K
TyN7N8XZEf+KWpuT1m3qSdhrL0rtbZPNRy0qIdxklJpe0xYPXy6F33wnAtrkFBEY/oxohfGv+Cnb
7N2xXmvUrBswyd/LrJ9WmbK4UrnHeuBnkSjqg88ncJd6RyjW7q86s1/YNORbJCAh8g9XP4aTuvll
C4KCnLMsynH06dZHM+rZzo7tAP+F1i20rreOrYWAKyqvZGOmvmswtbSbtYm3fhNWRrCEQA+ezfIj
QuWBlnmOYF2TtsBufJQaVf9ZWi3OgkTD65R+gidtiMZDJEmS7omcsBkvjr+2dx+RNiOmA+awHVhO
byBCbvR2vuQ7znaczyN5YdHob/E/WhTuRXFiX+igQ0nQ/nsj2hvFoqNu4KxkuYHRoQvMPYaMR6xg
WeCSSD3FIDz1r/FQYr+uwnYlY9VtdL98UoUu1xH1FW83/tATjQ2xlz8HzIL3Qw0rtvDLNfLA8Qz3
ZXatoNpTYe7Agdx0c9hPCF3xAuONRSVnwQ4H7q6fXguxK+YKv3GCq6exapSjirZG6bjQzswjTPiJ
MsXH463hFmBPCaM4MN/qUPvh0X4fG3sN/P/QNTpjhqJj8te2IC7Y3iS+Fxz8GvZ4kyFo9SOZ72cw
d29TEKuaz5Cja/3WNceEeycxOMZbABjVAETXYoquqguG3uzEC9p7iGx6j8jwgbVox5x8MeZ9/upH
LuByect6VilgTRd5yvINFINhLKYxxX9Kn1tYxTen0kIU7AFUySGDN2hgrSAXJ1O4KBj4v3xhtv4/
key/S5TABAGi6/9MJNuF6eeP4DP5H7fq8+evOvgrmAyh8PyX/zeYzHV1YZm20JVywYD9zz/JZLb5
h+kqRwldB5FouxZ/8l9kMuMPaZrOnyCzP/MkDP0Pw7YtougtYdpSWv9RnoTkX/9L9oit0OtKXpFu
CFO4vI75z/8Sl+PZkd3n9ehtw8qXwWJIfKyZ7BlYAqV5Wl+HJCeOjoRhOCjvkmXwcDEQV7wzO+p/
eymbySyAVmxVTvWiFTkKZtKhcY5qXnCCCp2RlBrBwLCMQKXrhtvXI6R4iu+h2XnB2QhqQ+0B3ipr
j0YyOQtCWKtl3xnsc1ulxd/+8tP5M07jr/EZ8u+5N7YSX7kZypHC1l3JlO/vb7cnSJUINDwI2jjW
4F8j68dfUqrjBnUPdo34w5RZ9auicMrBjhfaEzbJ5iMipMtZJ8oM1uz3J7Is9EKhtWfQiGNLb5nz
WhnwQrMhSI2w5MhhtmQ12X7MLecQmjnqMI5nU/tHTsvfYlr+9q7EnH3DWezn2Rx88s9vS/xzRlQg
MczEcrZWOFO5zSn15WJo4vJH2ei4PeuSGDTbwRXneP7aQozKPqOrD44baJs8rHvCjDiYcsPVVza4
1jPg7nE7BLV9HyhXvqmI3e+i8/tkN5Yi3Q0T4nwMecmLYeXt3qeLYspfhOPbTI/a6C3EuMAaHHIM
lX1AnOT+xGzaGiCBeNIqgJabFCExDsJahi+2ML0XYjCzdzoF7LEhLSLps5upysslUaj9u9G07X6U
eratB3hZ0GrOLvpR0n+9fj3KKN/lgS5WdkWZF1XmwN6/nm7mgENdYnF2oyFARkqi6NbDhc1I3AN2
1U05dHe/yy5Z3NcHqsDnqdbdNznVzo1SX+GRMLtwL63cM/Cu5CxYkqaqKCECQkwXI8kFW7Ynw9JC
P/OujT47dmdoDvAkljiVr1U+9e8yi3laUD2DU47k96Qogr0xkpigeZMOm8UTzhXZBvQ76fk0BCEQ
nYm0sYclOi4f0GJUoCG8kiXIEMwFs3Mhj2R6tmCt7KrJJqBWO8DvsDFk1eA4F56VZAeIBtlLWKfG
z7KCSyYEjLXFxNgHXYllL0UF4HSItPI7RnYwrJOHOsJp9XciKBnsWkm5c01QGrkY+x3El+7MjDab
fa7mFprms48/euXZ9YxgLgs8MCzoF2DuXiIdiIcZivRZ6XOaoeN+I2g0+0itWNu3EoVxp+z0Gias
LJaschmfk5sG3alCfRionymzA3SrbrdOzeCXHUr/JWjQTy2E6KI9k2lWSLRFRaOnpx7F7k+zUP7L
0An2M4WgY244r3ZO4FnPQ58P+mJ0yvoYI3xeGkaaPWU4xogcyFXFyLlqi5/kt17rSgtWAkTLBqy1
vEwsazd8mubhpFFtC4N3aZAd+WZJHmHs5cmL2VoTM7k0v5dywDXFOfiS2lHybKEw5cu5/d1wibOZ
FCBHF0YO/Ulavju5rb+2jTshNjbqTd2OfFZTujaPnxZrLPcSREheIFzVKzGK5r2ku6c8ifwLsbLm
lW84no9IwAH3R6avCfUFAVv9mQ8/eXjETUr2PstmDm3OXdBCSV6dsPHGC0Kssh9Nr/FG//2J+q8O
VFuXjm2Zusnkav7zv9wfUyHcacKKstW1AlH69M1tQWX9+6/xL443QxeCxtA1DGCczhyg9ZcvAgB4
KnqncbZsOBZOo2j+5LzP6wtt/5W/yPO4ZAgZ7lsTAk+bMByRgaX9N+/VEn/P4JvP2b+/kH96t6PW
KJ09v741vBhHMGqREwoyoIhOmX8wPfI+GjNuj26OFsr06/BbqHn4bvF1qH2CIlfQm6Qo6yxs++/8
/6vfUI/sR0/s/I3hDcZqT+XxrooESZLTOKzZojY7BHEueOBZHmhF2rWPiB53DVetTHJcDsEQlOh/
PIKQzYBevvW74CMMA6rbqFMx/2RPM+Wynt0aBLlecQ7or5bRWT+Jl+g2PcfFd5kaTMjiJuTHqLvg
K8puJ7NmeM21CrpXUKhrzLF40pom25VFyvB86GiCXLdx1sbkThCJerxafSnDeyoaiWOSBMc1wrfy
OQg9H8lckhIPkYQpuw/HOcIVjHfEHkz7xIjpVkomwQxXtJStCCN5jMwty5UkU7/RTPUfI63KJe4l
opC2luZrO1gdUJ+x+E1Bj2aPRfMTEvbu2fFJs558DQZPGaoP/rJ9VWVqX53YhOkzpWKn8qjf6Bgi
7hCkEP0S8bUsnXrAMjIzKbBkBLehT+NL12cI14JEgGZVoKEKPAWrofCL+8iPaoUEKd+apDL9SD3N
fM5LvWJDaxfG1cg6BNz0c5uhCxiEprVLHLcq+J8TeWJbVELDkR7EOnG59Ks4S8abbY41gFDbMeCa
WiXMYYWPJ8unBPu2KZDsleFNL3HIbAfhjzthGTSKNbnJ05iP+7yL5bsxP/Po9di0R4nOyBnRRLGy
odCtnLZq7g6ZEpdSgoha9TERYdiHfXvd+VUNO9TAja9Ez6UjPccC/16n7gepCv1vkxQDxjQJejd+
MKjIes/Nofn0JV9bqSczrv0to3qBDaQgM2sIPbJY/nFEQhWb0dl0wdgAJ766H4fazpZTFi5zGQaE
nsdj9iTZIWCj43u7HvXcvNao670V/BPVLHW9amgSqS4xvDaskDSkLLg6Cx/lNWsqPC1DR4Nl6M1I
FLqyRhxpablLm0zf+gTao/WabzQHQFK/dBn1zZ5iNCh1kxWoJ4VXHyx29v2C9Yd70Ob7c4wJAlnm
MTD/RZ7rcHXxb6s1BzDbACnxcrgkcwBG83Zx5+o4WZL8gM1B3czUBulX4GbLoI4Oi9rOxNnDc7Uz
iAI7R34q3wLStAsOs6DetG0ofpfKbW5D0ps/wkjrrxOx7K8aZJmH5FVYnGzJcOcg0YYVdvnwaokZ
BsZH3LhYmtHuKq1k6UgVP481kS0vqPnNGxSN4FCwDLg0beeGi6K3q+96EXlbevvyOCJmeY9Js9uE
fl/0iGqRAUaORFGAKguiaGR1z6hb6nFR1CYhGH06PU+dgTAMG8oDHboFGQygcNL1OuJQ4njfcpY2
ewbgerUsWgH+3/dxraV5BgOmNte1g4AN1mpUn60ioxDtiEPRQxaSsnPGDZWSRbK5rDwft76mrj7R
TbtwqPBLWpbPpA5hl3wbbRSELjpgbwGk3zjYVhEfY20k2sdxqpudaJBDXdGkcGej6Rb6mv5BUxE9
SJPqDx0SmGMwiXrge+VYT16r9y+JRzbT6ESseY0qbb43uW6+p40uGMrFMDx1JiJB7WQ7AtlbaAG1
fZSFS86eZoMHk+MswxbzgMmQ2EDSXA7nEWQEQ/rIfhpDw182PWJfdt39hckoWLBawC9cAVrvtuwG
4o1pSP0dAIs65JGRbBr2Cm8i7jXcuxNi9T5zSsYS2OTqTmcxSVjUqsUss8vdkRzP2DWgFUF0Pw6V
4Bxrwyq5to3y98GIvo+RMlWzUIV89ypUsQHjxB89F8IbYoHqV9yUaJdLF6wMVRo3kDAXVmSzXomA
8DUWAzKca8C2eLSvjOCJlzaJVArXcEVd1K2mZ04br+z6b6iohmfdi81D4zrBNoMFhefGNLZho3nn
XDnmIWHZvpOWL95HivpnckJzeMt9BBNDFC9mYznoMS0j/VlngAbNxE3vqsibJ7IjMiobt/cA+2Va
fre0Tj5T29RHzFgoKUo9YWHqh71xycqMn2SQZBUxd/rMeEpjyBV8ezehTg9jjIB8V+SUWmQECLc7
GXYwvLMLwm5uFxWSwCzlo1DPl1yC+7R1omMmek6i0mJ9o+kz6YnAcNCe1awMnvqt5J7Zgo7Wd61t
4YrwYsn4PFLtI6VJDoFvDT60hWDAjjJW85C5Pet64izIJ6RyDjVn/s6wXJFeH6CoGk217ZKWJ6Xs
jHIH5SF89RnogXAL6yzdG1YAOCpmibaNJsIGBBzCjdZWzmqSmcDcC38kK1PGQoExbPXWilbhkOiv
Y5oyWWulgoNgpfnJZ9/whI0FvmjihyYm9SxQ5K2h3eYryfFZWDZLBrtJ2UtGcd4+wPU5cAPG/BEU
HZtiyr0GAg5za4hvutc83JLLUNdlecX4wL+Fla9GcOdbRJSXVDLAuiWtf5lr+AcjvT4neZa/DU5Y
PKWNhJ2VYtBcZ85ovwlzaC+B0uqthkPr3OWFsycXzb1Dh3RRhjBCQIMzA3Jqs6p2hTU2136y/WMS
ZMX7UHIBj1B8j2FSaOSHxFpFRI2uOLOKSn20Yxm9ZoNPQJbOgLvWdDgIQw01OfE0xDdIr1svSdeZ
VkOcQOISZu1z4mXc0owwzrjKrDtFWVguATBCAuegwXIbsJNNJzO8q8TWiPKLAv1bSGomTDw9Pne6
OfMk06n7NY5tu6YdLLiSiuAxjawxS2mbwG3DfqtPrXNqDDDBeYNoAVMFdmBrnKeesxRjVAaEyDZM
+nsJLfE4WC2ecc+sfuts5DdZXdXLGHE73vY8OJsiJlUy0EsiHbQqhpadTuuuaKL3shtZKvgdUoF8
/ggvGuhiV/imxH9pY3GIFWnjRpQb1yaHiLp0UyPZBXbJrtGcIFjUY8KKvTcw2AKvkXtHAnJdhVoE
4ylHpoJi1M+AZ1YKvv0QtdFxzMJ6qc3CnSYTlBx1w32twVGFuYU/PNNLzFigfcWCuVGx6vuyB5Nq
lBc3NpprPI4NNnw9vHKW6uvEnMYDrm13GVjUnLr0u+cicrKbpXnpOYhlsyQ8AoMJutV1iKp0WMrQ
7hahFzU7XcJWCfKipqyqaFo0ETF1KjUPb6w2eVm2FHDhX6HqwbeKNN15aMjcDznpUS+qYQmhQhPc
D5q7YmFatfEqLH9EAuGYbywt2eDz4thrhtPKtItoB2PV2ZVtDWi+6EN3k2KbXCWAbglZ9bxHU6bp
rSFMnoSa1N2hOyLPyQ5eS1IJNqprkocYufhU1Wsnpoz5qwwqQVc7e3dqFivfv3qu/2jk+3+XMPH8
L6Mq5i/04y+hwn9+4Tn19/9VPrC0XP3f5kvcENV98n36R9rwPFn786/8OcO1/mDoSsIwXnJhyq+g
iH+kS9jGH0QnGC67S8XuWnfpC/9rhiv/MIW0lWNDbLCEPQ9+/5zkSvcPVIRC52+aKCAsXf4n6RJM
xf5pCKjbpsXLkq5E96+ICf57l0zmUGyFmcy2Xon1jZsPKq3vGN6N26Pfc6Ba69DMglsmHXkYO689
EiRonCF56eBDsE8vzE5H9hEANcWDZnpIM8uIlTYmhtr3UI6kg7ZjWVpuWyDDi4DAjGPcVNoNETOR
s1YVfG+Sut+SrqitusyYAGkgPtvCjIsOBNLkt0ALh4tHFmK/YKNds5EMjZ3oSOaawJ5ffVpFZMC1
+62wlP+K9z/YOjE2ygUiM3dntMrdlIK8n0ml+q/RrWG3+LZf/RwdAIkOmm58/mPQHCIxpnvFpvu5
J4JsnQcm86m6zpFPAV5Rh6QfmKWxXzzmft/eQzzLH17Sk/JDv0WQbxLkLzIWRH0SH7BiUcTbBYk2
z8aSsHoPrV495bikV+Cik3NqCrZrvMyZDyreEWAXmxSjxprQqfFuxKW5H0y9YM8W5gQdFDTpQ+3T
g1W++uH6eYSxVsqZpK/o3qrxUoYCGXUO+eOhutY7Cxg8q0RX+CNaq5w54x5H6Fj8sCbvt03L80nR
8A0qQ1rBqmklNWUKpSR0IqQ8du++K5KdiEiby+3cH89tOyU/HYkTVvIYvNYmKsmRBe+1FKV2y6YC
Xb6uXBMgZ1tuVYYEfDHCqb00sTls69jTiTJUPkNY19sUnFB75s8IwZBdeHsPlN1KuqI+VTX4wMoh
wQRpdwE4XFrRnMgTrFNtRlSOyHhvvpXHl8Ab8KGVqpzeCClDCqfy8k2DNnOemjLZhl0dn0pP2Mey
aag5uAKHS0kQB1g0Rpk7PK5qlQL5qJelxLNWCfByfWzke183gkuiGmtrt7LfhKHtbOqxsp/dmHod
XXjyaQUaiZioKUPyBrixReHaD9bCMHJLuOu5AvRVaA5709hGsKn3Gv8YOr+7wqR7FYUiga7PqkOg
W7cyB90QjDq7VqqmItSLlelJAL1aXVHM5u5sS7K2gx+hPYiIUIrDYezgnk2I77CxfOuCVF/wXGCv
7zLrNnmxsyuQcvCW2CwXYYQXJkdVvCntPF4VrBgWaYI+t8u06ACzs94Ysoz5fHqk2TYUtNpYEuzL
KMS9s/k0WTMquaFETNEjZOKoR35zSCHYQ8xtuHMhSGdnhqDeIjYSF4VI66w95GEPg/dOrlvqH1Vt
UpSY+bThKcqIGBz7jFfLXBeNEgEm7FQNc80lJreTM7DuZATynqke5ZUzISGy4vgJl0i7wuIWbEJB
hsRYmCFhq3zzCewNtjSqqBJSq3UPKk2IpypZPxwK6uhHSmDDpnG9YcuhJZZ6nHtvWNORzIwGa32A
Jgf0GdkhS3pnN1QK0y0rhmYjwz648dkpuF4DoAG5PvHN6An0LtCzBWQUNHMl41tzUePWTvDpzZWO
7QIsWJad71yx9LXb9KsmspJ8z7DRuPZEwMzZG1RP1VchBdIleq/m6qqEofJIOORo9TwDr3daxWeZ
dTw7zWiSLMJQiRRw63dFLwp8trcv6Di6K9W+x8g3iyjyGE/gXGXISIHZkGFB1QC3hrS02ra6LYw+
8iJyPg5uFssHJMtpOXggJdq5upz6nEKzQ5d1qg1b54PeW59JxISIjpLqdPwqVKH2ksBuR82ypSFv
yM9wzXvT1PW5y+KRTMLoUxeg27OaQG1tjE7mXBoHc5FczeUyQA21z+cSWo5u+BrPZXXHiNRY2jGa
wZHINnPJIoN1GPJYSvK5OAcMQjXUltUtp3/+ZUcaYSf1XNHbc20fToO/h1g4XWj+mq2ce4B87gb0
r8bADTpzPkgB1cP1Gk7kUGBlYiXDkBswV/zEwqg8Fc4vrK8I+EgdfdHwGRFcT7RmT2N0NL96le6r
bwm/ephgbmeiubGJ5xaH/DS8l1Ak0QDbUTc9663Omn786o2IrSP6AwlIDi8+LJ9iyGSnglTFM1R5
kGk0TfqrmBuusuAxzecmjMVHudbnxoz0AGfV9hWzpbLJTszM1MMDzvIzaIvUOKGCskBRiy47VnPf
h/MO0Jah8mbn6YNDWi2GrWgRlqo7cC6Rp1zH+a1IRmeTuPy3em4z2yQuy1WpfI7UrLfs75gP5Skg
rzlhIYGOicTFPF2nQ6TvM03oaxNp1KocevNS+IAEwiRyNrFBFlPXxcFG18LRXfhj7X8TIkLo5gaq
vTAALQ5N0IrXzIM5AUHF/27YkXOCFgtMsemYljGjzvZChBdDBRcIMuERQZS2Crve+F/Unclu5Mia
pV+lVrWzBI2D0YgCauHz7C6XQkNsCEWEgvM88+n788zbF9lAVwN30UDVJhYZKaXSRZr9wznf2VXs
2p6GWk/PnhUOWzbj4tZh7duMdl8du95gJpt2ZxKdiwNrWby5XuO/u6nDlFP0xnLCo0qSjGASHir3
QvSe2gVZ0X7zjJrYY2FXh8T0i6Ppdr9MYrm2Nt4j/AJGeEQRK+5eayMdrRvsS6nNSgjWj3MyHQxq
nF82+EE0jJBqTKd9RxyX3JSiGOL5MatPF+lYywgEZD7JiRGnjjcdKCh8oLXaug1YzJHrQzFCT2T6
94Sokb30iuHU5r46+vD+biJt0o3V5t1bGbbEA0a6/vDrGqLkZPkQ0VVFX18lMGujSWzD1LJPAwZp
5NNVOy3yKayejABu20hVAQwumJ5cI4PM5rjRfipxeFI5WT9nfpPoz0c4Qy25e7kh/XPiZ9UzDEhg
K75fJfcCaTbKlsA/m4TW8ICIPPucMjeJt+TwGXdcpZrchBwGTBvj8bVDiO1F0FSvXIzeG9VG8FRh
AIOQw2hdFZ64RODotuBo4brCKfmReRkePoJM7qIl5910Mm/ZQonc+7T3q0T6wyGp4vS5gGR6IGCm
IoiMefO3klJrHUiCpJoG/VeZh09NbG9KNzZ2aewFL9Dz7Z1oxuHiEsu3VJ5PozQPzgvkSHcN54gc
UYPtPRMtM+BGmKJNOVr+RopE/jAwIB4CnEZ3LIbNem6Yg7RlOXzzHB83uDm058ysQMwEmJ085NSM
0nQBLb/pj5rkgc8cGzjTudpCoe1Hdfds1PFwDzvu32WQpD4G9AcIIIih6qGY4DR3pXVyhjoh9Q3r
xDzImMCcpmM43f+JuWMU6+FG5UY1jGvIIX6I3YCKtaERJnkz6L57DF/WsaXGXdo040pGES4nl1VS
+zC0U3xaUKsYcC+G3EENbpHii0yuDr33spj9+6QtDo827YD567IJC0b/I+Cv1FffMpdVd54YI84x
jdM9Ned30GCQd62av/H7ibxRv2kuiNfGs1d61bGctTzOUTEsAyDc2wqlH8iGB1YShBd3c0FwCt/C
Wc++5XE6DwbQSHor5h81NmWoABL2J/V5usF/NsBxI6N9XeURHX/mx3icU9yYXGJRPV7cAnzKbIXx
sxVK/yeRZDOjytAlxp6kxhH/AYXhx2g7WZvtaxtei9BtDU04hwyIlS+/RCak3iXy0QRESxmsYjHO
O6bajzVtJMdgiaL2fSSk6FtCb5XwlarbRrRc9cJTrGGhIeDXQpGNYdBrt24ZqDt2PJhhQSj3LSzh
a2MM+a4rrfGL55CM0rKQ9ecQp+4P9PnlK//D3tGvZPGImhmeBkrOeGmo2sfpJIIdEFoIxVGOB1sh
gqCcSpVk51uMa5Vm4mCEFqZnxKYrKSouc9upT0MjiU1L4uRuuDFhtRbYlVdnyIIXI3KCnSMg+o+S
AwmIB8d/Y8fFpsSIdCykVGdw+t13gDI4XNij4/SChp1o1WiIx31yoH5nVEm7eC0Z2XWscRr15AW1
YreWC7KqwvDpX586/N/nCX8fJ/zn/6BQS8lY4P85dDh8Zln3b//+mZX/8W9HzGNIHf4+gfjH1/9z
AuG6WiMdkAiZtDT/mW/JBAJxDhsAZVqGDWmTv/nfEwjnD2l5ymE6IR0PhZn7zwmEZT7iMk2J+sy2
DKVs+a9MILiT/48JhOCGcG1+QOcxmfjbfp7Y90CSajzDrB7hT2WufK0e9QGz0J5KIVHgupj5f9ep
QynR/VVVPHZQ4yNE+1FzTKHrXNSjDskeFUn+qE3SR5ViaB9ueWzqzF1Bqxgfka+gkUMYpVZFTvzg
o3muCpLSMpNJOj1m/kwAjbEzGxzBM6xNKkgpT7IzkzdUwALRE3BHq6HmTbXboZ30vH0+A722HmP/
LA/rQxY95KdFJD+8x3oAGYpLTPyfW4MoGb2NZpe7TR5LhfyxXhhg2OGo9YPkJ+Jl6wISilUEuXao
EChArY3z2FW0j63FWGTUiOiWWGYo3yheSIIbrwkIuK1b0zFNDw3M0CQXNCnpOxCDeEGGdo3U5LEn
UXhUX3jNxxssN/KUZ4IGSHacLh7Y/z1xE9a21HG0lY8VDJLi6aVLyCM9NkGD3dv+c2kz4lkmoC41
20teAzEJTVx4hRjQLT92PvS0SFNDLrHosRGCjGutvMeWqACM/ybzPvvptzFYocc2aUpl9qrNlIPH
TTNm2DBi26XuA9SDNBR+AFtLJ8YC6zguJKVblokCYup4bh3fFiuiMsMbk6aEoDcKslf43QMkf0M6
T0OhWYTqcfxm2r0HRFDUR57f4jPD+yrBi9ftuqmZRyWxbz5Zbu8DdYs6896XcryIlPxsjA+p9STS
nKmI9qoygDM4AUpoaIaB3amG71MQv+fDcZeAHrIqvDkYO5H9PsjARQkTdDGDle8AumTl0oy1c6wG
zznafDfzVsdG8dnFnOqUKQHc065R00sekN82O7PxHkYlDMIWYt16QsHMkoJon3Tdy5D/PCBTPAw+
gom7qxr/E/kg/UkHSfU4ZxFZ6CqbVHwS+GJujtsODeFPEBjoubGLT52SZwQT7YagwugnceAl/Peq
JFBMWvj307rGddUXkJgWEVgcsYVAGn35jpg+QQkkr6C4oMd2VWx+USjygoXwE8CEjKEgXUs9Ipwx
LlXTj6zPNb7kxC71QqcmQ42xd2zEYVnvb0zhavumSjEk9DR6Dj67JGye87F1CV0ukZYtWrQDqLx5
ZMjAAt/wm4CMAlxTJI3HFiSoV6CA8IVBYXcOcnIDQjFSz7v3qu+B2NVzA5DNH8MnskHaO4EDNP1S
l+PrKOLgE6NN9539T0amol8+dTbz+7TuATeOWfErLZtMYPIMTeuxBeBDB7gjjz4aFCTcscD8Dakz
oNHzmE6llCZPTtnl51RU8NRTS8DMFQwOf3mjqb9wPWCAEwlVMGvfqL6p2OyIVHUcSBlFghE+gM8A
BVxluKOiQF2YRGKpYyKwpoDHDjbUECUocqJdUo1Ixcw2YenisrcovQEeZVd2EGtKEkqXblp0071V
VKnbogb2uBBdOH8Kl8HJIxQ9ogzDZ7jMQrf/6WWRewxMcwCpP8fm79ppK6TvSJJItRgBn4WVWFe6
z3+BmHFe0qKxr7hPmw9g1uZ+ADe0Fu4wE7MtUFkWYHxx3Aff2ige1rkn6589xtQd1Fy9nqnoA/az
RZIznmzHgzelJIqiUltrKqmdwGC043byb/PUFKeu0MZ2Mu3hp+7k9IY/zsCAMJQkpxvqp93b/meF
L5XvxSKH3jtG6AeqY2Ymo+TgsNxQYDvn0c2hsPkETto1jprewlAu3ZpdX2FPN5ZT47lA9pmv8sZh
eUqwp/XCNTqe5Wza3ynWi2+zAS6XqR3Ny1gp420i+Sg91eNQQf8ei/B3GjvS2pqwNK7wesZmARmC
DVtSBgXmkale5TX5oobVjmfHJLaeoYsUm5yUF4k8c3CfstGCmViTBqKaBJd9PYu7n44YbbDBZJfR
k8MV30vz1KjI/xXVNMJ+9vDrh62zkRXLqAVrwPrLcGA0X0y3nz8NpA/7rqsc5q6zAWI/KTDUxGG7
q8smWAe82GgzuvzSNG3/ZjYBYEgTiNBIIMNHOQ3G1fcbZx8PVrg2vBmpQWKVF6OzAvp5vuTZ6ov8
EoL+QSkk2S0a/N3Caazg2cZPHtIZF813E2PFfvJCAlQ71Cfu8pE19UmjYteL3DOD61yhJVrU+K5P
leMgCKiVta/h4oKA0ACrDI3rrM8MEggFXsd6joa9Kqvsp0jraM8AMDllpQCCxjBu086MlYjXqQ5B
0FbffCaryyaM5gNJVOXGeowJIMsOW6F996XBUUjQLeOEOZswdefgeYqzFuqCHDjfN48hxPjnPILi
mPSEx5Di/0vB+l9u0v4brsno70x0j/+16eH8GX7WVKpt/fn3SvUfX/dXpaqNPyhSEWtSWhKdjsPh
n34H8w9lI+J0XBYI8q+F2D8qVdP8wzCRkWp2aJblag+Z+z92ZdL5A7sDSezKwvJAv2z/S5Wq86ev
4e+K+T8z4Om4kaYqg7r1ofT8W8lqdhNSbVPQWk1hxHw18g5EIHuHAbjWX380cZywAba3M6DDfVK2
T4HOshOd2Tfga8WBZyueNSg3LGp3gERyxQxhZQauPJtMyXQ86IuKi3wV8UatBmlSGE3djQ9ALnEm
0Iy1dbJidOIsC+Trl9Sp7PXwKGTj5NefvqfSHYuNOZAAEwInbUcn/e5M/RMsXgQ2dmdsw7I65lqU
xwoOMQKm+Qftb3Ms404i4qaMs7PDrOEbPdwQRAc58C1DsOxh3b/mDLSvdUnOn9NcfNnOh9gYB8g3
3qtMZnQWjI5v4HYXRQLmvlN5sXPj7G2263pvdl2OkIsLYSSOYedmo94wEHTWXYvkRmZOf7asgQwH
2KQx0Ri7BE4TZ0h5JadTHHuSvg4jDj4G99nFbuS0Tr2XynCbHTNNKuH2FnS2cY9oWXejv6yQeJEn
odXzgF7k3olfqWS0IkhVLi2kgXm1CmynI+tv9s4F8TN//dExcVwrH5OgiMADh1NkkvCUfjErLLZl
GnB7x1G6chwu0rbnN5qlFrIPuNQq0kdfNQ7tvz1hOY0f04Jc7cC8O6c5VD3+hM6/dAaEtAoXRDxl
nGGP8NwxjL+lnuw2k+gIZs3wn/WuCM6BFaQ44Yrqe076vFRD+ja04su08pUp2+iZqec19DKPTZTO
P/y4uxP+nb+D4d/WKZspC1/8ZmQLChp4YFtKTsdTaT4CPRpjPmqHnRnP1WsbTsx/cfTc/HxKD9Jo
vwqWgzgzvsc2zFWNrTEruplIIYsrDZh6BNjli3L2MTJ6MixZnEezH1eKfijNjG05NL8jQiU3GDnO
Vm6iZMOzvy/OIDu4GIXjMnQ03N13ZmIBl0xanux2+lA6Q+IbOze8zc2e/2p2zK00P2JcfQMmtySQ
qbqSqIcRroPJE3p6uJPXS2fUGeWvAV54VXdfWVkClyg6cxHWbnyEOAgvOxXddiycC4uq7jxCLt+M
U0yeCtvakzfAaedCXBTWlO9R2R4GOxRwrtLqNPkuBL4Kk1wwsH1zIX20gX5M+d2j8fijnilBpsKF
6eGSbWyP8cXJc2/rqgAibNHUh8l1n8ICFQyqH2ujCoCNqRFSzZXc0Cr7WTGOPvEg8c740mP+X+Tb
riiQFqHvRU57g4yRvRKUvWLnTiIX0uHvLjZFAnfEljaOnUPqJ0QBqx7US3KtARet9Oi6e9TI1BUS
MRKyEHGy5KXvGfh1Ymoharq/KbCP/gQQkwy6YtP8yMy2O0Kkm46dUVtrB0Hjoo4nktPMce8kGNLn
FFsNR8ciaXqODnirG7a8G2UN8r2ZM9KOguEyKlbEBbJbmZf6xxQxJCYse9LyA7s/KoDO6I8kTkDk
DpFHw/OXxEfGHSon4zp7A/8czB1zNRSDnj2lT1wW4SoiAryWdXdqmVYQxALTiYUeihs3QMveOWvB
qHar8slCjERi9YKQ5GEzR0CCcJ/CDEkwN0VGkGxp4gXRJf4m7cpw6wwVzvDCEafGaa9TsZ7bHptq
RqpNDrN94dVosqu+nvaDBEwZ2eC+kKlDyVjkCQov9otfCIAJMDWjpaFVC2kDulXZv0PL3aYjc0BS
/szl7Bu/JqcBA9Pzb4jwoFBOtJNemprWMKpwHQeKWBV8V20Xbb3EJ8W6uhsTPNpcZU9oek8K8AMP
N+HYCOSXkYEBWtSnMWritWPwmYczQVwBtRqshSXjYIZ42giXcLW1HAc2GNit5ualhVxBosv0TdWs
idJGSfjQ+7h2GehFSCmsxgGOPH6nWMNiPxb+EtX+CsjtyxCNW8uKse90R6qtZlMq8zJZTo+Kevhg
EvJDCsK4ASh+sVVbmAFZuH0//56IA9WhFCvgfi4O6YQAyxjIeS9JKDCcK3uNn1WECI8+Laj7YddD
MZoU+ZZm+DZjRFEeaGXUjNaCU4l190g0UYZROI6KJeMNgrzSX3WPUc7zsbQwV9qQ4MCZG8enOBOv
BPrRD6aEZ3kuL+9Diy6RS4Sk4Onk7NqoFbrHIxMCTkuC8jCZebR4ppX0vAzQcQL6JNDGRtOFLpLQ
YMba2/NxqJ132qVu6UbaXgkvPEhuhsUEvnpJAmm4RDn+u59jWp/MrNdD9aPSxGM6KcKVjg8xpHNj
1KNRt5fTpmSkzJcd0ti4DV7/MrrqXnjqMI4+efNk2ciSmw8ukg8TdPDr8jkj2iGxCXmYfHPJM/jk
VujOZ/CPyyyQL10x35igkzRUojSLofXr4BO229PcBtsywJoctAReJI8AEhdtaGY6R3CxIAL69IAz
MyZrk4lCwbux6YoITFxvRBsLztWqHEr7HvjMaAabIMk4TR+IWPs1G+0VruX+VeFMs+zAW6N/Ntae
IuoDRceGb/rdreSwHuxKbIgKTgjujXJ22NCsiTMNvEye2tDqAH+0h5QMC6uorkk/jtBmEJPLnP0/
k5GdIjkIwkW9KtwaMzOh5StAWrA+3OH7w6y19ULJHoXoasYBTWeS6mNuSSywV3D5uouvBxhERrK1
Rwt0Wm219xzdpt81PyvHq+/oqrEf4NJeVXTasJPyTS8AFNPvzIB8YnrxhEj41KY+gMFxGVyS46GC
Zp0sXzvnNk5lvk2xw7Csh/6vLcE7W0IkK63sB6r1D9L6+o0vx+al0+/FyM6Jk3G8wA9tF32dzQgY
mdpHxj6kmfqc3YZeixC5Q2y5n0aXqTPBLluiN6gjHTHcjEyRWdpY72CI9HZqoV4YxG6UWBWOaGTm
RTiULWVJjK9d5djUkgch1bBquA/S2SJ/btfK4bEF3XexwaygMdftwW1HvYiJOgtV+xRFpfHEgwHg
VpS9eCeUje3BcAEhQc7aiG1zJCwKZ2JC1VpWW2VU36PCQRdN7OrCyoReJ3YLMShIzkj0U6xJk8Z6
3l3IO4mujI9Y9lA0HdrMWFIqTxflBCv24DXeIxywBCQeTX7lR8RDgZfrQ6tHMkVTxM1m0DrLwOqj
Va9bwQbSJSJHlG/WGIy30QTISQrPTdMncqUCoGhKd5HDh8V2M9YPM/24MAkRfJO+byyM4AkBpwGD
7JdqS3kMGOWdDKvp955dgIaIo2NmmC+i08leEoC2ySSCLiwf66gx6+tgk+9AROcdGUDPk0/gQSK3
0PRJBWK/tMkRnS3dYSqffRjqCSWqGaXjy+TgUzMwvKwQRy1tERjfPPjRjHj9E5KxizNAwDTRCPGO
dXCaSrbImSWOgUHyGizFQ+FC7wPE0SzrAE0EYUBqRYQXiqzJqw905PUB+LnDAWnV6Mo7mO7EDvF+
CpLANCGQc613mRbMEXPwS4N8cyYeL9BAzT1I/hTAZME56vOY4D5m6TWfy8rVQb8EIXmfDJwzEIr1
dowOpqPIOhn4qfORuaTHKSEH91aob32WlwfvEYNmttYxNfXPIRMoiRIUsUKxBDda+nH88Js5iNoX
z/ONDTy2ZOl045s7t+VeFUVxy0u4o/Dsqw1hIlC8IvPUziccYavBFdO1Myh4ghDRVTgSXFSJvU7k
cGO5OW3cpguWboUIbZ7VfWx3qovLq1WazAuKrxrp9HVkrLAMXmmXrAuhOYe2StzzFFCJQ45HmBPA
2zGRAOBJxRZtkO6KsfW5rnpjM011urMJZllPTidOkJfjI4DiDKeZsYkdnipC1IpVVtPMxQW9Voj8
b4kt55vFghsumePtBva2iyjgDRpdorfZIxSVvvYCY5ZINjFi52EKt2EIOCP7bTTEuVYzgmfX7feS
lOblmDu/hf17Jgvu1I/JdG108SsI3w0jeW19PgwnnCawHKNLLrX11kvvBaaauY35fO7+WRsFAQSV
S2nuzNuomwGGiuS5FcMbBtVkyfof50XssVF2210ps2MZtCPOmi0f5DLIEvlEdMZXrJwfys7C1RS5
H6XF6RuF2bRDW71zyM5bY3M9hR6B5HEQs2PN+8s0IZbJApRgmop1h0exXQ+zY1+sVk/gSPGomdXw
pNJZIx75mN/Id41vsp3UqndyApBiGFVgJgklM85e2Hk3TPWMiPk9rnjN+XEz6DFZgltkyM6+7g+k
jsEDbsNkA3bAx15H1Gepvdd8KK2nyo+3uLSzdd95FKNkg+zHETlEKNWnQfd/VS3lpT36JCA/Eo2x
BxKnHqEGtNftoKyT2VRyPTTFJQzS5JRWpEHUj2cSI+++bggAIo/0M4KYsi9kNR3iHof6CIrKjC3v
hJxi4YxC7HI6snUKzG6r7c7c2HZ0boP4UKKzO/ams1VdmKzLwq1uTT5vxYgz0sHrlxEdss2I70mh
ZF1IVcgXXOHplo0fbi/2xT1BC6kDjpOjRi2TofKuo9PLpaVBD5duKS5FI46xyusd/BeQkHXMU58E
CQ5rNz0avfugNDfZrpDiUtlldUgJ09n1o+uQ9sFJEpDNjomMhrnnhKUvRGCyJIzKeszrkf2bXYow
sOPMf4TUexZ5XT1A8VyG3a3MyNWxWhj9eJOK8oHKCtW74+bzgdtuCbWqS8jmMa3hEyCBXramn+6M
qXjj/xayvIESwSjbW47Id+GgYLpGPhkP1OT5prFnggQanZ7GTMl9AAKIbX6+jTtw9H5k589DwFFv
mSnc1yKMz1JXzq6S7Zc5znSpNBvK6deOP5hH5UYVUqhw23uee+hVfgrLBvcHGuyl14q94uctdHmS
DvZV9BTEyeThNpsY4sgpIXyLDJ4wsPZ9lJ3K7ofn62d4hCeDD27RSfcrwTnKNGZ4muksZ0zZhBbF
7GeQO+V+rRZuv2MgDSexj26pj0pBKPkNEi5th60uyiJVBiPoM5Nz99ZhI9I05xUJJ8WElDE0WBax
fdkgVTkjNDc2QhaPvNtDlfYNlkUkjm3/oSEmLBwLyUP/HGTOQVG/px5HC96yj8mElliGwS+RomdK
Mp9xAFAb3av9SJG9H9Lg2JJCJzLD23fkaeEudhdDAaktivOlY05fUoNwJqsb5mTCNEInTIcUBKrG
tMgyVnm8yIboElFdrmYbiFEeKcR1xnckLnopo/E1jqetoeZozTJGdLhGGVE8+xku9qi2f+ixfIK7
3s/leyWtbtWAw+z7/ps57ZjvmY8cbvqjVBxBRP1uxLAJ4sRaNUQvr6giz9IIs62fW79F2F6dsVxI
jYCw7wJvx/Djt2tl89bE4rnIWGOt3aBKj4jBthjpgz3+ozMCcL3zM+NH0Y7+pReuf0G5pFdlriI0
UaBNk6mZVo8zAfeUE9FhcNh0ndueHQQpzAnTjzxlwycgkGAcx4ljp3Nz8Irlw2x7UITo4A+9SAyX
59gxrk3gEfIWo9FR4E9XEgnLpcFouLfS+III5cHaxi9zTDowC3J2+qNLeAFGERq1AZYG/Wb1pQzS
/0TiD1ej8u21+LBcVl887Sc5jM9VU2h4blClYo1z2Roogco25R328eAkrQ1GLe7bZYnbYJOJUd7c
6RgEors+3EQdcZXM2eBOIn1p11ky2TDQvHZlNwUnYRfdmY5+Wkman1rfSAnhw/mCBS+l7ye9uObV
IDHZe2Guf6PGPcL06z9GHUAYRmG95HJiCxQV4X0OEzKl3bJ94SIBzUdsk5agPDAcUw6N/crrSGft
Ij7+mPqL5LVN2djue9CGd7MW99CkFW9jv97VCm+WzK1t78sPVDnjmV5gYSpOQEzB2B+Aby2SBG1i
veHnI98CQDw+43GG4qVYmguO2Yn+hwIQbH/dEqPWE9m06A7Isz4aFpPL3sDThCSRqwjW3EL4zPXM
0kFg0/4IovLm172LqpGXaP6lRy5a1LLeMu3iN9mEP3vHHVbatz4ShzFugI6WBYtHhmJ6zJFVrjWO
+R2/D8KKXLDHTgfOMJ/sAJeheM/8btlqIt2d3rlXhGKh/ozznbauDgkcl7pp50XeIXuHDM3N0Dxy
kVlSDc1SBSnSJnRYPVDLTZ0XTxkwiWuEKX41q2VhDPZKW+oJiTu6BsfBsqab6mgpfexr6nsdVnuK
Z5DPbR2s+zB9qbBtEFPVxQj0fphKcH1TedZZH710DTOePIEZOET21Z1c4wZhcYfvNty6+K4XmEZT
uiI8va1cDrkN+K/oQfKF87bS6qivU92pt8gzuBPA02wQyRO1iJv6Q2CVci3rJGvjk1cvX6N4R8lZ
Ce8CMID0AVa37Rxfw3Cfcy5tCWVZJ1bTUMIhpqxRgBPtptD8074C0JDbiMghjA0gDKbgnCfRYgzy
4dQjqV84MB52PN4cqlSBuE1xGLa4bzdD59kcIxoinaN+W4zdNm2bfievRe+xul80sGqGatrbFfPF
rd1LHdQT1M7EYBful+A/GtQJBJSTCjVNqwnq51S0l6yc7YXjue8tyuCFspM3qveEICUB2jLG+Gr8
dAmQXrc2c0GLzzWgDo7MVQ4LZYsfosSNDZrZGJKD8xAvJ92tII6UuHrJnIftu1sCv01aKKkk55DP
kAHGpYZLp/qYomHfBoX5KJw3vlN+G0UlyLkgvq8YNFzmvn8Oe+SXlfmU96QCMrIDqO3ExJVUellG
LhPEmv17q/ZZ1zssEt11M8BsITcB2p+LukEGDLPD6mWamMowqXjlToByJyO8SKFzB7h0Qp3PZNor
K8b4ODK7jhcnZ/BETz4VoHf9rP1R+7F1FA44Frbb+GBhTnRVsYs39jDla5M3sC57tavxBUQk0bKT
6LZTDY2x4RnJA+MwiZTjptXD5szBNq552zT3HgeBl7qHIJG/lRtWCxGgk4mJvsFxgp5GRaJmUdC/
0R+Jje7tL7sgb40F5a9sqqGnTgdFxOeitPH8tnODqT+DpSjDiOSQ8ZZWo0OwgdbLvsQC281krreK
U9djcIUaWwLKWEvGdCg/vtus3zHh/0LsuJvm8rW2JShF1lFZVx6jHmAlt0Gvg51roAWZStT/HTLN
haqcZJGNLWMFErKzFFHIcEKZ0SyCwfisPXJmQmIpYccibRcplHpfrpQId9Gsm11EXbWYzQWmwwIE
fvqzllT55C/MHahLmRD9YzvhTjrJNmYVdA9DY+kI9vlWdHO9TQrw4cQW5OYSM3oyKWV4JIrfVTTn
RDkyp+A+eTfG+KAyPvqq3nRQbq/WYNR4peQZ9Dg4HhHBK/RiQlJ6c9c/EPGF5EmocZ0CJ+fXKXp5
qtwyWrph2h4MgGIB4ybGr1VP6xBR36GnEuo+ZP20L/0fIwifBYePq9l4GRHJAskwQXZC6o340jzW
YXOhi1sVjLyaWyAal0hjH4yx65zRcTK6t2tqLgBUY06+SOngoCG8ssYEsIz5BW+8eiBrhGg0mHBn
UDDvaDz1ithFa5tbaoE5EGxVIF7zIGyJg0B/nRrVDsLJm1+mH21R/pZEaG+ETei6wy4RvjJC2mFf
JPNPtk810wtRrKzAvYWF8G/4dJr292Me8BKR8zj4kTxF0EDE3K4TBCfHuA+eS5jUl1oC70cPwSVh
dpDxe2bc6HEhHbne1nLmnMaKGFWhqnxlZelHZSFXHll2bcNmfs+lyg5hX9wbKkKoi9kCroW3542/
Y6voz7rv1hJB3A2/Q7qBjV2ufbQoS9mMyYk27FDNmc8YT88cs9g0KjtuXhObJVax8nAnvw5l4x+4
9OtVAGoHYsGsISuzZWvF/Pju1Tbz6SNbwuQgy7sYqZUzrWtYSpSpPT6vGoawzO+QIO1j5fZnEXnT
shaDWBUYNrBBkzNh+UYEIXO6MfTwt64hEmwp8ZHh/Pytag1OsxTkuRiDjdX69ZvwVQ67Xbi7qAT0
jI1o7Y4MlLWd1PtMNfORxwhQz2MP2CT5qhut4ZpZU3kGxjUvRixQ0C97INZF/lXk+KSNRuHDT9vP
1qP3zRp7O42Ofct06F6tun6aPWLe88R1KV1aSeyqSnZ+K75Nxjm3mvBHCjoqRONkW2n1MtbWsm3d
d1WXB0Hxw/w94az3s+TIG2HgbydMgRN0o0ci8BJ02cQ6xjtiefpFjb1tx9qHLeFjkVFLgMyeNheT
QwTLAxMvKn57HrkOcfpdBOY5YNKR0JptIEM0u0zBQaKu6UwCnycEN9jXgxVrU6icXbPvO2kd/vyj
Kb23GbLZzomc6FpKdgFcIPEGhlt8tWiNcb4d7NgIEAM19poq69B5oGOSKC6fbC9cp2NVr8skRCc6
QDp2NB9BK1hxJY9jekoQn+dhRUpUVP3Ok0DfRN9WmwF3GNLzWO9lGshd6LFRZcuzHWbTupJAee81
uyNG4dkuSizwooz1eBspGVrZ2zRE4knPRbuPic4DoDAvADQXW+mlAbiFVp6KKnhDTRB9TSNtNVPd
RdCZ1b5mVn8rNRKsuRsPHNUEOWKn2mYzVP+4JAkAFcwZTVeE5S5fj15UnTgDIKulzbikXohPkfOk
TTJ+zFZ9me2I4C/FOacCM1v6oZrPNrFk5dwxay86WLbGItVpBC7aZAKtBI4TegN7+F/UnceO5Eia
dZ+IDaM049bpdBkuQmSoDREZUUmtNZ9+DrMHg/n/xQCznF4kutBdVRHupNkn7j33ac66fdWzBMNI
Rg5bFWg7G73+xcWMiKmnfVxg8Zw6o/rNKWqeocA8NCEwfX1k/J2WE+Pzwvxl5bF4bJg7IJzd53ie
z62WCWTj5CA4jqYeojjtnx2LWz9obq5yaK/RdHlAVqfL3z+gW5FemoTeoJm49w0x3gpkRKYj+sto
pIDsOKhDsolOcOj4CPrJBq9Ku17K6b0GAH0AnUOtZLVcmfFWIna8kLV0inFzbBE70dSYLMzW0W5n
xe4e2vbVrXLBo8ZrUonS2lr43E6TxtSWF5uAzkhDsQ+oHJ/Hi9PYJ4vWgr5WvxnROFyaEmZOi4J3
brrnvKvmrbIS129c4x7HAOqdhuk+QmEBOHw23hFHeASGY3wchzeZmDFyRJ0puZZY54TcPpSQE1Fb
mYrw7GfqQMqm4Zk8mWfE1vBtIutrdpejVhmfJlsf+O/xdxqYa6vNEEPjUTTczJPhsguN4kr8q4TL
wzs3SPlhYrNRPYYP5kfvXVxvyUX2XUve4nwgKm9g9lJy+AwTLh+6HQxm7RcNL+zpR1LV38L4ULIt
3+gWIHbK8MUj9wXIEyQVQNX4Es3XuYUME6arAXcEvD9oPftRPX0Ik/IOY4qrdeICKZzRDyv2ekNE
7vGU7OOs458ujpJ6LKxJA7KindRTanvXYanTp6e6X2V4BTbAGonDdkncHnr4H3w6BjlRNqQ11pQG
wT9EERBzibmTTyP+YRScdNaLNVSv8H4QVEfdjyyCZ4tx7h6MwzuyQkUOfOrBKHX2nf5FqiiQRnpJ
UPOCWFs2tzjSfNXaP1DUtkiAN7IS7/U0/jbIOQrIA/GRk1Wb6bdyfkmSCnYD0BhIgogKZsqNEJVx
3mqbLF4wgi7VRz0GHjsx7NNlsRGYRJHT0snXgPdi/Lak0zK2s+VWoiVZ57GHzu4eZsTD+cgDsKZF
1hKSGx8p9/w267hsCC4Z83HypQTAVBFooofiwtiaDPkSlgUXa3ZJE/GrNDTPYggz1FEAdanTNnFy
l4gToQSZgGNICWu7Ne1H799Yc8RYbcTTAtpKpEm3oZ066Xb1pvJx2fdhbq2Ud6biEEj02ZaMS/sj
ocL32KwQcbfZK9oP8qyiF/Zdzzj0Hq2aqXzY9sRLz89GqNBFdgw/k1j/1Fv5MuK8w4S80FLUwLqq
aE2hWCwB8nDXa2gzwhwLPo1iB7jNazu6u9VDsxkNwmM4XfAhUuUt9RJ7y9ChqtTWyrFi+Snc/Jr3
nFoCU5tRUHqBCH9pze8s6Tt/Tjs2gJziYav/ShDMKztyd91g/w4w+GwS07a9vjFQyiNaVnOog5qs
wn1nsX2n5/Q6Qcxj0iRoZN2M3a6dYcIEdxA6k9gESt6RfPJZ6cSKZJOzm2ueId1CB+4arwmE+K0V
sss3csH3bjbzLray32TF0E/xJG1ceFG+YZonXjZ3l4Rk5PEb8Hu61lcsztHaNdc4h9N0YQ7NAroC
tqNID2V48y7CPiCZgMF+pJcbCy6Jn04hg7Ox/5TWzYronaJkAmHHcsnTijreh/0c++4UlfSV1btE
LeaNQBNQu/ypWm3H5KXg3y1NkDDpXYlwhAdrbYbM+dZy/dpGSKXMVNz63rmk9i4dvqo2/4Ug7Q2D
n/PAQ6PN36R3sBt3WlJ+7fS3ZUxESzf9HvrObcmW8KCc/Lq4dAPOW1AjEwsrvrIobN/jmfUPdvLd
FATg9exi7wJCm3P7WqDW8upw0raiTs+2E9lbq2LI2bsl8ots2lYZR5kYXjq99OTTktNQ1urUzwP5
CgUVYMjNQc48YowH4h2fZ4JnCLtayL3HAlEpW+2ork9Z7CoK/ybcAY4HoA8DvV2q/SDSbodMQXij
rMgbgdtdor6JFoD9elP+kwykNC7jtStH1ssGj68NaHE7DcaysccRRRShcXlkdKe6RtpD8wNMt3EQ
VaklPlr1YxZYrNigH6yrQC9bw0MyJEK+sdCNDASknpPI1LexRRQg6YkxKAVEfQgGrLcImd9oeDki
zGf0XJcFcN4hhNrsRSTZ7d0a+r8+vtZOGrPT6dSlZUc6YVeg3ILAkAU6uL76j7A7HuDQ7VmTrn+I
NjL+/d/MYavhPWW0U9i3oBsIUZuJIKyovnRSSbcu3oQLxsKnnp/xADUVSW9mPk/MYe5WnADEa1lB
sW+q3SS6pKy39pngbm9L03iomJ4Oi6E/TSOipGbJR68vKbsGByCAEZEqFju/DYkGAfXFRfAReuNY
0pKZTEgiv9KNR/o0v7IgZ2mBdU3q5TGW44Ns4MnGqiB2uHcQzBM6tMy4WThLt0a5Kg9drp+larzc
MB/IdL0tdEfgm4fmIQtYUue5vJuBOftFEtgP9r4H74duypegF/dyZOw+NAu+EJhFh2Ju8MjYZ7vi
KGvlV0rxd2odoMRFgSwQ6914C+AhTTA634C6oenowyO56t+5XlykCNkiuJg6iI87sBZKYb3C4FYz
T3sdKw4/cjHvS8Ril635oWmt5ki0gi+LPGZXgV+FMSmXd1mQOD2JE2mZwxVuBACUuoYdjJ1yr0gT
ICDePLmD6V5N0a/PqRh4Qc9ztEwoBRIwlEYoiCwx1VnDjbKZCBzcTtYkPcMA9W/pBZNARJBziKO9
nTRAD7M9+rYyFgil5b4QSXpU3HW4kMkDcer4wXWZjPFGBweE31+OQXQwasEbXqw14F6/NNIUu8HW
94NqGFRjqWbHgWSp0OWxcVxq40TbaWnbH4jZMk48Zc0pHLiToJmkIaMXe7ibbFBuWVoJr2VysGUM
bIBk5EcM7SL0IjM20X3LJ6dtq2vFdGS7SPkw81v/ipkDmaZo94aQLn4gcqHtHAGMoLyL38Iidq8O
7zAnvZP5dWCwzEMUVBGfdB9M/aMoWn3Hso/oyG7G5Rayqw7oGzrwTRunGNmeS/2sw6uKYGZvS8tV
19RYyMcK661dFVDdJmWemql6XtDXjMqVu9yCKUMltVAjxrshDorb7MDWCgdNP6pylGe4eqiDgkcy
jdRz2ck3lU3VyXAKLBBV+1IKoZ8Jxniz5p5TA4Wj3+tEhDdBF1+jnOVZGFX9rqe6PNcTvqjFcQ+T
6X4LW5i/cne5udhtf8cty8JEbJU0Lc+YEuvSoUUhBXCEIzdWoV+GxcfMTQaBpXSZii92/s7C+T01
CV0SJLBGxQw+ug+4jCe2PdQ/fyRhUxss/vfOLDhh4/7ehjYzJDmKPfILuFgFqxWrqU95qcutOUXp
UYBl5hsDbmsVatMurObTKX+luIE5E3U9AadkLQI2Fk/ExOQMn2SvAc4a2OqXigEhOTcPVjLPe1M/
DdkaO6jNpxS0rc+yez5YtFhZG97jNkZ5ZWIv14bDQpLkWFAf4tDd4sQHLnoPYVk8NFbckSMzXEp3
eB3B+3mjsR3KlMMti/9w+IjN0GZfIF/F2cAwXsG1WDoECahIawZVqpqnHciZJrG/m3ZSsAsOahSv
5ERvYbBYhwogPf6F/IzorPjwWytM3nh1nU32ldl9+qnGejdV/BazMYL8SKTlkxCEvWkmxWmMq+Cu
CfZ2jcFpWui6deh4ffvAjKhA+vFIBfES2kaKbKXH/RLk9kNCYgotVtYS8hFC1CRa6CnN3vX4VWPk
GbFbeTJE8xuElPTmxXR49C0SJtTgTw6AXwqIBECQhYzaqZl95C2MIpiDu2m9tYz1IYw66sSESSFN
VFE99L2kb8eDtJ0QmXkmIqB0dI2rjWbejPr51IT4SAcSkrpy1o9IkuKuDk922Y+PhV3dRZpGZzZi
WtrfwqWPnmxAamht85BhrkLxF7OXWKzruvG6/v1vquEgoEclC5qtim7hWmcx9onYMt6bM2OPrrlI
pMX5or7rORmeVWU+K71/zs2KEIPe+miXOj81gYq9oKm7faBlD+EYXLs287EEOIgN5HBDQUmrOxX9
vTN+R1WnXoJUkj6Ino8dLYPolgjhW5EZ0o8mut8wh50kSRNjZVTdmdDQJaCo2DYwm71OBt0tj7Rf
7Nht0Lt5cxgJYllKLd24cbrq86YHYnm29prqHujUO+TvYV0TzyCiml1gzNchDxukosAUQU6kLK7i
4mIZ8p1cLHEkUPMtGot6D5kTyn6hvuJVfeM29VuIs+ss++ZPMM31vomy7GpGSJysIiixAhIvTKCi
PI1umu3z0ICVZNfXck4aME5q3w6wDURf7fTRIFxACH+0Dd+t8+aug3k6weF4Tdyyu8M6oMGdl/iA
EZAnIv1lMobZ5DN9ilprOkyyvMlJTA9Q19FOjzu4/gQwGE7zbRNkN4pCY4gcfYICpekI2RdSpqua
tNMwVu/tbBFfTfEPKelXWqWsgIANszYCsOemLFXobI0oPec5owF4LRhP3XLLahNMib08d9Qz3tDY
zCsaiZlXHacIZz7UAq9K9Z5ZomSszqEHxzXITAG5kJ8+HoAP263Pc6WlnLbgVp6GxIu+9IlFGptg
IKXXPC0TAhiiBWzTgq4LhZDQzObAuX6Y2vgdxftyHLv9lNjxW2syS00h33qMeeDZR8HwzpHjqXrh
O3AW/aC3zzRa6Yua2ofeBKQLmcI+IttFCdN2X1grxT3BSdFrdneADIemPIsGENftMwuZ5MlS05kD
oD0GqYXJWgnxvlQ1kT4qYxk06n9KURSnNDDeNUQHCkAbiUZhIlaemUghv3LfNVPtl8r41kLaebOe
xxfq13gXA1E2kWEBCpec+5I20k7nO6tzVPn6ovy6w94xm9NHWJR3USKKtYWMfbNJ5Skmm2+E2IOs
ht1dPJS+IUoy1wi8DPioAIUiO0w01WxzxYldgynfOUaujqQ2oADuTfhYcX/gpuW1rXSvmk39zn4b
h/ok1yzXtHmIa57UMMnDTUrJD0rpPGBC9Cr5nZGHBJB8ri+MFXhmKPU20KEQCOXWK1TdK77S4MRA
gcOfXJSTjhMBTCOGyhzsFgfZHbKkvGSIUVdlVFGlD3EHvqKrGgy6uXPiJvwerfSYw/zadZXa1eTJ
+6p77/MOfHarqFuz+WiMpKLNcDpZTWISdeeFhWCr8NJNHwjpOBJSzUOWUx0nVb21roZsoN+7Qvs0
lu5zqOqWYg0XSxjK3IvNH4uM45PLPj7z+IXZca8qltSYH/sI60CcvEZ5fq2Hi56xRGXPl2wCZIg8
8wXLoyZqHiudziRznGKLeuqRk2k8AgvaNN0XSKh+Y2jw2Kc8hAGEeNvuETNOIfLakbrBS6Fuj5C7
ngD6KEN0LzZZFxhnreHMc9m9wFlZU1mMeqcX59Fyeyg42qdtshgxU9mcBE4Lt0dR1To0Hm6/LqAq
D9x6esic8lwOOCCLZDsydCeLbcK5HANB4qRF5mjAVOenJhgyoXdLs8/Udnh9R2AAwwip0LlbKO9W
H6HbN14gumNDbW0UUBDtV9uaXuppQFPdM2RNqCDItccafWVt+9IEGQKL4SfNCIvPCUyLQ4GvR5kX
Roj86wLtM4678xSIW9pgR4A6Jg4kykhvMbKXsWfBx94+95elhk9aKefWFNUuYmnlCwSdjMiQpq/b
uEMdoIEB6Y2uUOXY1nSwpU1kDkdi4uN3Tdr7sbiIoHKQZAtAsrOB5QWm0mR2yDIZHrvhLgUPuYEi
6ct+jH5hgann+D7JYSdrPGBZ+Yi7Fam8RvIwjpFnNXSnEvH0UbbjlvwPQj5VW28tscxbuueVGQX0
ylLVU221zOXCKPxttHjoEsvaR4SE7Ze0xFJFG+7Zq3jWsJr+5qK3yqnip570wnQYTy28nqtEuMO+
AS2TMvXwOoGGK+daP0dYni/CRKbX0bMrY6a1mMSLOXJOcu3lh8Eic1Wvx83Y95rfONEB6ScwQJGJ
k0PCEEZbdFRGuW0dM/hQHTDcfFubk40IRitfzKHaLtoMZsBNO0gyentZ+qa9FC4Ll3TWfyMxotRs
B83vzeHDJetwU0tYsEqvPoPWbbcEyJHMitwVM8pIIEtBFHI+wMI2Z+IzUXiWTv4V9jnz52r8QP/E
RL0qcb8jCd6wxPyIUW49uDXgqcIC22WE4ePfP/j++bFS+8flP15rpf2O8+hYJY1zLdyHHCeeP5Ha
DcC7Wohto9xD6eXTNMxvyVJ+cA3sMMNPr7Ztn1yqsvOYRbSCwjqJoHyuDLQg0aTfAlaIKcLWK5p4
Y4OB0by4BgNytYysj0MXVdmYrMka+U1jBLHjbj7M3bCOGaA3LFFsbzUL5I1R2yVVhKF825c2WZEW
sQcEp2PNQAKpM3xFJ7moZoIKGr64vbC2LGW1Z4Pg3609Dc1+xN1wlxMPpl4GKP9tozzYK+YsWFf1
xlL7Y8oBgaTvQ4dciZIDgk9dEkIdu6V8mAAQPUwdk7sUcvpGG7v+wVlwAg0T0F13PEWY9qQau1uW
mT/g4J1LJvQcc3hWbDUyieCIJwzwNcMr+/Qjrxss2/TdjrnkdyNjO5MPXe9T/dzmN3B6Rzxn8ksH
rLqxKqCLFG5HZ7LjpxySgC2Ae0wgFOckOGaQTDeDkYcPRQshVNqrm0PLJGcI0wE3WAV3cDx9SILT
GdIGYhTEmqyYl2tHJMBpMuNncpurPfz/fCecDNx0XLmbwSI8Vs/QipiNuW/ieFdiUj2GcCXXE1iP
9RdIaHJvrOGxqoigIWbRP+x57grc3DHTZbRrqoVYQ8D8BcEYfFSMVAeTy7hhCGVox4GxLVr9xHhA
UDRgSXsh80PybbRbe1WWtRUfoysdFDqyEQ/AWnV2jfZRx3l2//sH2roPyI8BR140gbwyMibJ/GVs
j86h1lLm6MlyIpYhusVje0MeNJ/p2RlRud/GUiGFMFuqLzGTwmmhFiqlB7HRepwqlsyL3h2zQX3n
faedmLm+dhJPKQ3azTJzCfRumFAlWYBEE/dzDDrjK+t/R1bt6wC+3zrcb6j5eX2IbSvfJ+Q1kWXO
n3qGdVEU1ja1I5bBFnUtwNmHtHUQhbtYMll0Q0eC5RFRskROPl0zVVun1ZW0NEl21UKz9ON8TWzM
uvgBTcIutfiqyY5dNgBT95WiIpJ2fJmpmqFdNFD+QOc4/d3uTaoWjPeF/CBqHmdg2F+iScAJXNCK
FjE9QXHsrAzMNCUj/jMA4xYY8PhWkL/J9CgD/aGZWzONur0WM9KyJODo2en2ONFyb0r/dJG+N4oZ
dmOuWr/iDCxRs5s01VVbJj579y+rloW35OJPNQ97bXyJxvCOJf+KZBEPzTBzN1VJeO8bS7uNWhhd
Jhsk9dgl9HohZL0e1I5tR9UNZputOZ+NsDQsiXDCBQLaXlWff6c0CL0GaN31HZXBfBhHRGANZxIJ
C/HDUL1pokWm6qpjUtrdR0BN2USc37wFhT8ONRa3CEdCmjzMzqQenUD7IOJjJg5H2NifFbe1bljo
/FrcMOnc70zG+RdG3S9m0IQnVnKUvpnNzNsM1BXSScYIa7tyGbirkl25xMUWESczUbb1K9dgm+MT
I+HdKi5h2SJvMvJjnWPw7ppmupP9jB/F4OAnBPJCfkfmdVkaHXVCyLBHEi4vgyI7VjUrqToVoZ9V
I2jUGoKdhuoVFdq9qhKONNk9V/lQe1odvC8BkrM6tIFBxsVqDPUHjUW9UeB/CdpXmcY/TZei2oys
E9EcTBMn/r8sbG3kLc5DCqLBT+M8wSBmkgZmtX7iVl/lGPwZzPG9b46arp7nCZ9IbM7PoYl4h27t
20a7K2FbQmtOq61I+d8Ld7iMLbE92XDW0VyHt06zTLZ+vMyjmpGGLM/lDdX+uHfhMK3qDG6CkDKs
N8VHWPErVlO/YZQybeD3T5vSmmo+F50fGU1ovGbz1oaGj8pNngHEVZ2ttt3g2hBaJoRJqwMwH5lU
Nm37OCa7oZ+eYrf5nfXOP3kyvoUSHUIUo6cnnBWGU7GhP5eKzDHhMB1Qhu4VBTCaWL/GFh/6oi8/
bUTGaZX9CZJmQuBUvgl0btBzrqIdHlwhdU6f+GkIltQH9TvuxwDPg4p5YUrT3QTGBgdFjRmFwtLC
NrVfPwMx8GuVckRN7ACCItqUUB4ANn4W/dErtvWKnUgzDuM5LNJ9piHzdLPgOi4xsUkdddJYJmoj
Z03iMtmIkL9dorzflvmYMp3qoOjMtZ+Q8yDjXvNMcrH9cpI/Y2rTX1TLSVsyiSA7dfy2cc6Flfxy
rbFggs1WSEFFOnV6fuwTk1G2VYutKWlKGxnmx9QAvaKn9XszeZVoa69LIN9NQVKDklvegUxzTK09
XRJVW87IVoEUlkJ+VdNzYpwnSCP0v9FAA5AiTEw1yi/KpxymXgR86tLqf6wCjy1qI7HV86becIbc
8jT8caw28MCrfnelRL+isIE6Od/RYDGId1HdjdH8LMLE5nEzn7umQKDMLWiUPTm8y0jQVuxwVBJO
VKqXvMleV5QLuzfegt6Jf0YdrKtuICRmVDLx/jBlZBrVMWTgfIzG5Mea4xdktNhfJuy2/URITVrf
2Mj9hi4ttm3d597MK8XcyZtb6xlFcH4Eo0nHWGSfeK2eFEm/h7T9YPoBCQVR8yZu0wl9XFJtYwFt
iLHqjniKmzHpz1GqiYMZTpFnYqVAjqu/AcjAAb3QUIVFe9cY6m6x52LuVXqyMUImMMrWbpEYrxUr
hq2kOvJnjfGywVLbpRPx+G6hnHOhToIUb70Aefg+4/f1SBlgfjNMbK8iuZfxIjcsAPd9FPJdpqj5
WK08MBj0K9eG/RuvAZlcHB7jLRZUkIusXypJvqe64CUr6pMaqXl5J2ENdd9aULzI9esrJ/LNp769
dc6fAOuHX08KNjs6x8heao/MB0hbAf/8qGFoFXCSWWmyq0z7sgSsK+Eb7/W2IIeyfgyntnqxRuey
ZIm3uLn8TNzjIIMPzXDEQ10zfEYd4O7HJrpouSPPkD03uVnLxzI/DXmZULRhC8zT5JZVIXY1QsGF
XnberMN6pjHCnFLtApPHwxaWOKCUg6/M/hY3REsoMor5JEK8T1EkUW3pEKTyntSXpgx9W0LY6iFP
FCluX2z3oDUCi3iwMP5hksYS50/vGPSnU73reoUkpHKeCtwFnmQgsrE6uSOFuPMtwdNRNYQVhey9
eE9ITMWFXVP2btg5IIFp9E3aO+1mGiuk6Ub8jnw38sqFPl+EzuM4yy3I5dRLp2odTsQbyAX80nGC
YrViTkBsBxZ63vDeRRQWtN05rNiWzK0SB93hk6a2pv3p2gfo0IdolifwztXWXLhnGRl6vSHsA+bE
xhNGDqXeyQPklYg5VjhdjhN1N6m2o27QXntoTj5rx3RPqq2+4yKsT07xFLMn2pHwiL5LJL/Yfa8i
Eaw9xZxMm1p3W39KYwuRo/M0uMUBeQ9jfMnNZ7oow+Cd4fD8iWzAeYJqb5yibz4KsSXziRMJvh0h
KxXuxYAJauWg/Fhfmibvf+twgobFc8l42ejJvMr2A8I/m+ixBrrvLbXOsQcvBbxXul/GfkLUbUKF
YOra6Y0fuWerj5xHwcOLYNvdwIZGcu5oMzVX3WxVl9jsvv0orz87pzfvlKu7ubRtKmEb3RW+4sqp
UHVjTd+rsoUar73gC2FDPcUP2WB8AMTFc0RRSoITMVO4veahPKIneYZbSKZswgszBzDMM74h3TXV
KRXWa590n1rV7PDqkErQ1F/EXf4CI2MeTd386m33PkFn89T6uv99nNfnuk5ZhUMMHXY9KXSRFc4b
dtutXzb7hFZqbW4Zd2JU87D6vlGCfpDN8N2I5GeZuNlz/J7b5Nfi9pd1kkkxBTRX9imL+4U71O75
Y5sutYtrsUXKyKyJ+jqjkuRTl8rDUxB6Uz0CWFVIuqLgPRhHi8lMaKNeFM/0oz3xXsUWKW/ouz1f
fjdpJ2ZTH1rB/WtFbO7caVJojJZiV6A4cIfuowym9ynCcQFr+x8QpRguTLYNYcWPXLN/24DwJ+q3
Bi1u3ao5mgkcDzZyCSgvRixJcCGgB1hUvT1whNCggrJjHuuuRsOfpTmrcryHcH6w3UFhu4/Yc8Gp
bboJVTHEK543/pYphxkjavHytyZgS5vRj9K6Ni7XCj01RZvNPyojF9iTHZ5cVBc6lF+y7lntZbyH
qaY9TTplLxBPryucac/wnkymBt3o4gS2r4TDtZDxaYUs5gBIYj3wh3+iZhL7trdCZBqE2663MvED
9WZuIGPMSDmWIthjOE08vTRfNFVe0ANRWto5tt9TUrHU+Xs7hvnAjNuh2GfIbfu60Xy2KuJ75XjI
KfQAcZzmKcFLhUAnjvOfOIi4BikVB8D6yHrFJ0SEvY7uwu1NTH6sQv5+GNCsf2hK/97LWtJIXvKt
CxjGD5XBYpsSrVQQMNgWHgHG76N0lSFPS+MB3ns3tPEiel09JSLb9vagXVKL82hpsfeuta7G8RGB
i040ziVojO/OxCXfRwa7Bzr06jA5+GMCJwScvXbkxtAFD12m3/7+FVIieAAUugpMi+NM7Y64DnuT
+GS6CWIUoHGrDjD+XJ+Cuk9BK/LvDOzxZQbJ++86b04N4t6X6sjIFlUmkFBplztVV3wpoB0BSfZP
6VLcxzL8QXUNbCUnBTdiogITiEuHlTS2eHjE4AuhgFjXDhPcphn101phJvPyvjSCZUJTnkeKyK0d
Mu2Ii2OtcH3HJq9EW4blrofxxs38Nztpi9yMxj8iDdjh47HWqg7vecRYKeUOIWR+I6R2S8vsR9M5
nLJhnYYClhw03GPYOXEByVqiveSM8/6WeKkQxy7g6DMRe5Odi07EBAc+Nuj1zCI/qUKAy0s9Sl90
dTgcYARsC1iUVq32QIftEMh6wPeZVvhNcNv7g8Wb2lmPyp2A+SAWpV/Vtq2ge+joCIombEFWdKDi
8h/LrqXn/nLC5T0E+L3JAw6qOXSfsLveItgjfV/OHj5BbzKos3tzLfsD9qqGhYlMviYgm1LFtMDF
p6i0Z7OmbtdsShc74rOxU3XWsUl2IzUuzKfIQ6fNGNF84u24diBdfAMzEjczYHWG+Sjuti3gCORW
iP0pCneiVOVWS0g3bV35VNuZtTa/Ewdj4t7tkomLQyhimn6Gen9i6fwOWBS1GzFOZmlHO6JKvXSY
ur+no7J5ELrmno7FBHSUVrMxPxpNRWy0NsM8MD1tKMg1lfxoIZZnyVsQUNT+fb8MDgYmHeccFhJL
LwoCIIHrK2FTN27cdPrVJujKLbWP8u4BLxvPidvzJXd8bgMphh7BY6uckJlEMxzyyPluUyrrZezu
gqBsnioe2qyKf/7esLXGp8DmHaqEvdbVUw0nZVi+ZWV5E2cookLKQyxyVmw9u/lAnQ5zfNUR0u4V
HIpwt34Y1IAQwApfDVyXRcu6eigRxMwW15niafCAM4KeaXME9NLXWGp53Lt8fgTZ+Oj2dk484GjL
FXfE2mk2KUABVyvQdusmRaZEa2HaBZcl9Kc0vpbkYW/GLv+TM2dF8Fmh4gTLvzFcnCAKAN2GHUZu
ze+kwJwDyyIulfK8kRKWKZujpaGQSvmfh8VqfFPFL0QqYVLo38FQPAQ9W+ixm/8p3OzaEGXCxJvl
YU4yeMLTRt8woDeluALV0vpWnu+0CBANYivAcYyR/RJSkmWVSAUdtgPQxBnM46ibh+XXRAj4JZYX
Mli+7E4wMS9YZaLMm15c+xoPttiNHIT+GEZf0uVpjHVwZjUGqoOdpj4P0Xex9LR4aUs7j8+smHmb
3NE+9132vFg8VsQQgufoEuffLWtKK8kcRqHPHtNrPS2/cshym6Xmcq6CGVcxzAmPuwJQSUr0CNYx
Mx0KZLjY6qZetFukH8YNKza3Jh0xL+tbbpcMdwm4oQSxh4MWDeIa1kDK0+VV2YZLvqxJudPTThNt
cOat+nf9IRWfO/pHmJR/GvPM6ZcivUX+n2wmm1/WrDIKCeOoaNwjp1mOE8xhD5g7isQ20raZaPhL
Idv9HPMljIF6RWMwcQHMz3az7n9nuVuWZNjV8kWM3KO5KvgM2w6O0QBvqjb/1CpMIVFwNsXGbwB9
vFzY+JieHeNY3yij6l8woLhPAQWWxcvz95JicMBX2s8FQ1fJopixlIUMoAGPJsfvVklxmErYntDv
/kHoRT5D0O+AjWxSs2cUFmsuI+xmi7xvzQGhZYrbkDVN2ZR7LMG/qljTOUcMwycQoPdiqaYjbFGe
uapC96lb+nNqsZNAIHrHI1bSg9YsXbmXmj5Xe2DM/bk356No3eYWElOwRaW1n5omvshg5rQ3uPSl
tCxQxfgByNyBNjdyzWcddbnG877rGkY9o92wEgcIf5ygtW6wU+o+6970SvB6GRAP8b/Hbv5fgsDj
QDek9T9y4NEAFD9x+NVE/x2qqf/X3/lfBHilBBF0ErSmAPROyNt/ZtA5/5I6O1PhKNN2zf8OgBf/
kq4uYG5ayiSkzoLF+Z9YTVP8y1Fk0inHhLbJFsv532A1zf8/Hl3A7GQcZrv8FMJCWPr/QjVplmQu
cnz8ugOjbUhtqGRhTYgRAAc6oggirIPebBSpflIL/nEhFGVFJsd7p4nf7FvR2U5GcgZK/hjp1dWo
xv469mjQIZvEu84gPQcPeerHehw92lJANW9HPPLsaPHiP/8He2eyXDeSbdlfScs5VI7GHYDZyxzc
vmHfSpzASIlE3zr6r38LUkSmQvUyLNNqVGU1iDBjMESKvLjA8X32XhuInrmnELPeSUxce07Suz6n
6yGgiOSaoO8T3FHCq2m359iutv/5RflvlBf8Sxbs/7UVB9+vUZtiwz9hxr7z2Mlepz8QY39c3Msf
/HFx+9YnVwrLVnBhv9cY8JkfF7fnf6K8gI5ELlV3KTjgM79DY9UnDiaQZn2Xq3gp1/3H1W1JeLJC
mj6cot+aD/7+X/yWw/fy5gcLVv/y8V+KLr9BE2713/7qOnyT6idmLGcswTtICl95vP/IN/1yebMS
8Cg3UIfR8h+aLE4w6PUmq1CcC2ONI9GiunVdt/VH1XfY1L02vJkqk/AeLtaANI3VQ/pzymaG4szy
18SRw1bN7EEHttEOthjSdRp7l3NvvzS2ALVD1AIS6kVMBdNFrqcHKtfkVT1j+QhYePDYZ3XFr3IE
2TV8YYGESpOF7slIKLb3KlJiadliO0+S/OjO/SZv8VikRXjnUA9y3XegHVXJmt+fSaCS1CxLguCd
HKFfNeW8DrCpNUZkPXh0oq99RzmUvhTqWQfFuujadhPpuML6Vd/7wooOrtYEx2kgWZNmBVMwEvYy
vFfSf+O1I0x5Y3qhugkLZu9ZRU9YR/Q55t24b9mlXIoZE/bJZogj3cowLhY7r8K5s3NTS1wJXAkk
50BOff+w5oEFN7Rgm7bYhttu3KpwDPGY9d0deVx6jiApdKPDZkP7N1Duv8betslK52vZRRUqbqlv
KFLcmw2GEbjWOVgx5uB8IECTjeLDKQG8dhxzPJFegKXbwj27gpaUHOsOQOpsO2+iUm8ymL9NzSUP
dXuF+ZH1SPpsRLjLcVV9JtJ012IRP7qR+BpPbIxdu0HSqq/qqgmPpMNh74zWwRSAVOrCo4tozNZz
+uy3d8GcbBIC+y5eZuyexiFrbblGJoZLOUbsItm5c/PT8ES95DrsSJ+j6cscI8ScxOqW/+kxbib6
CN3au5Jtx35LgxpyuBunSbK1eu2fJxUBIElSRJpQjlwxzNpYxSbsHX7IJjx0d4G++9wko/uURqQ8
HNrlC284sUZaDlDka4xm/HAXkCGELvzmjO7N8GwU6K6GEkdyhY9ewye8r5MNrHISUbNzl8ip9onj
VEZxDGzYprUtUHuq9gK8PsRkp9BHOiHaUG3D3pjJ+QbxevCb7FQWOExjwh5l089H+nLhQfqQwFqc
yb05noVkt9SDh2243JKk2yQpSszwalnLSQftzYCtyAkhto9yGkm+dHNwUwNZYveoPXJU5a7NpXsz
rts4z+8ajO1YgcyDFVvzyfnHv/75Ie6D9IhmRP+pC4p4Qqrjmccaoqrtio0yHVrWYELm7TBiBbD9
+485MpwvdRaKgzP63lbUt1bby9u+X7auEbyOYcT3HmthXdhFRp1RF1zYc10AoLZfzXjg/ta2uyy2
xYufRtniOxjWs6YQiXwO2aFScYoJJM1SmRKPaVMzv7rtSx4M9lUtuW1VnTE+DD0SczO7+nUUORCl
lgh5kN9rG4qoUQ0CBlKUXZkORD5qVpO0a59h9NXkAvx4BbGvPzrE0o5N1rxk+LVfjNr5CrSzuV4e
166S+i7JsFNQZIzrY8ZHP8qWPuTGu416v76HD/A1MSZ9kK71oWxV2KvZrutVYEzQfbKIv6BHVsan
r6gzLVrW7f5Eeglz+GfiZDk5sayXmFCx045V8g6LUp7Lgu1P0w6n7x/RSy/PqpyWPWigiNe6Ne7j
rAEkule1bd1U5mSusgIIzeCbX7re34ZdZT9jS0CxMotp38p2vhyF/FYqkzIL6jzIW9fk6eBLneBK
RGBNSOGcvn/8z399/28sfmPaNt3wMHHAvqHmOl4Jq4lAiNh6C0kgpMDMQYfE8LiJ8f3GnMWvvntp
Z40f0SE9DSWmADTQlVzFFjpQhheidtSuK/zHLh65Zbl4pUPTegjUsHZLN9tDs9RbgnD5wZhRvJ1i
6s6TtBAAYybyKR/W0g67q6nAVuTXyt5TaOJR6Zc2O8wQG863/Rc8tWQ78uq1tsthO7pJdMLrOD50
vrqBMiyOTh87+6ApL5ayrkfeH/kxH/NvfdvsbRL/Z1FYw5FKWzat03jRhAaJnKe8bG511LtXvt+9
G1TMnYo2jzdE6IwNe9HxkLrh9EzlID5CnLRmN7U7VYHjleHWyTqTCkICrfkXunisR+IM9ilqw12Y
ufdTO8Awyu1H3VLwhdK5yqEE7WzFMqQi9rUbswaVr7KPAb5DA1UF0pt5rK0lvO9r0siFW66kx2oK
1u4+4ekWOdg9JqejZcj5StMuiJSah25REXXOKB094YUmO1peTL057dJkhBy18I3cTmCVJOPbzR6R
QsxKjL5wQxUQVguf8kGaMtpERgt/hCf8HoDMKhWJ3lRRjv7mA+2pParLudSw87n1Nbky8y7O5k3d
4mPV3NW3BiBwcFECM+OPf00D7INZu/d5Ie+TSo2XuhzGy6lwcao00I3AsZCBVNjyXSEM0mkkV3pW
mayi2hU0kPYmwJrUCpAERTBdTJUbrme8ixdUCo/A1AQmowV5xYuGodWYLrphXkcoKNhsuV1PU/1B
zJ5dMIV+wvYb2Nh9iYYhSiwzyWcDKu4xjXn6oR32cRTv/LY+tmJ2tn3j0eLh9cCv2P9nZzpm7I0x
yWW0ql6TTj6kus5X/rwQzXr90hbhgihtti1uMKJDxU3IunZbT/TEOITl/JEgfbFs4+S1q8VTVJrA
ahPWtZIyyisT5xMn63zdVpj2dIEKE0L9OCrD6FGxnXg9Kk7Wpu3eJGkK5izhZpLQrbdO0kFv7Eyx
RoRZbNY1knJ9YXFO8YNyDQknx1uOCdzqTCSuKdwakEuK0Uv2iO3JvhrRRtIZhNTMJhsi9LT4C4MG
tNgUoDeiIOzZlBPXoksaIYOiw9adzMupz14N39e4ZjGym0GPH6YKLiuSB9DuMW8pqj+hLL7jx3wF
WqtAith67YyeWmkYUcCRyAwmYH2OEx28ZyeBAM+zEgVuFjfGkgmm5K/bDH14aoXHhQ+NaOfSmZ2n
VrVOzJ48hyQON1mUKcr83OvyWfdWAHmGyFYZGc2p6HEIFt7VJKN5h7awyQhCbwqXZGcUR7vCdi69
cir3yjK37IBfJHs5qDxpv5HYAOui5GWv8M0P5nDRzQ45HDO6bVOX/sz03FhuBzNoLCE3Eb+LMnNr
1agMHg1NNVb2JOKrZlBY9wIdLqvq+JhFfoUDmXSOl4RPNkYqaySOhaZ0XUbUZ0al+9zIuLsdu63h
N0/WoK8URG9wX9ANa9ZqaEb+zqao5czb70sVYpZFHj6WUWScDGCLG13VxM1nJpVkCo9S21Tv4rNf
zyS5Lkt61zHEtgfKTxpG6pkkcxM8GnohxPRRiOrlrmtbHSxHUyOWxFCetedz196SbxrWi0BK5TCB
w5oa62pyCddkznvEsfUoujm5qal+4n6HN8n/orL+esh6mEPW+FKZ51xJcCbTIUnnamt6/RONRh1u
r/6eEXdgs6NJsUJ9jQuER21G0dbR5ouUITLkZGfsiUB2Rh7Dv21I5m2s9EXRoycbeMpFcKFKY0eo
6FQNkAV01BwiHLV0o+fkC+BWphX2FR9TjGLr3A0cB6pyiStQuc4msLGaL3VE8r/UsKSNzLmo5+yp
kWLrNbwwjDhPEd2r0Le3WZlM97GlPgOpape0c7n5/6d1+m3a6WGq3v/219dv+TIo67aJv7a/KErC
td0/1aI2r9+a17+gR/3l6hVF6i+H1/49i//nr/KbLmV/4tzuCaxjlLcIVtG/H91diyYYx/H5nuhP
HsLfP4/u4hMQMIQsFHhO90uboS67NvrbXy3xSdiYOHBdYJO36J34T3SpP9YSug56lHJRBnxsp/xF
hPjjuT1JWove1yxgJfh968ONI14rKBSmBhw5Oj/EyT8IBz8LBfby9X7SCfj5pfJN0+Obmjan4l++
X5hz0RMCCihWLukrpHKqk5tsfNbeVWTfRaa1WoISFf8Updx59GEMRbppL2JuEDl1MO3w7Nu7ZoI5
FWENih9C/IquO71F9ucsxFQS54Tmk42hlyreV1VYh5+0md+kj59/guU3/7//BLa1qB38KEr9onQE
VQywHufVtmJl3qY1kRpKOFI8Gsk1yd/75H6w3B3Itu0M99olcaka4gW0gvlhvxHMnRhkEzqwjU4S
vXsOwmov2wUKCjMNbyXghT//G9viF3Fm+aV7lo1KxPnE8aX45a9ME1pFbDkMthpz1p4H6LEPY3L0
o/8CsckHFX49cuZYcWTkhOjPyY5JhuBMemraIv1COQKUD0XPVEnqrMXRwJGnd45zVLwIaAWXnmpO
drVny5Gda4+4k2lg0SCvfazcArzZfGLjKFiIDi9W8DF46SYdom0PWW4YB9YVw0rpPSknnqX4Stmm
4uJAtlrBBtwM4UA6EOmonDfqM2U9jN+MEvJS1KRRKuxRTrEJ/H5nvFlL74CkKeA4pa9SZSS0+5Xi
jAZQcFW+h1oCBso3mGU2Tt0zM/VruNd3XHCbofMxdK+Bg66b8a2uhw1O2zWiDjDwcR9zpJpRGHwL
+V6xJyIbjJOiZS6qsqu0gbU52CfYH5nlYD7geRvqkyHdixAPPFXJ93C3rqvRPfbkmyrp7L2pX2cc
n0dvE9gF4ZYXYbO5qT0ST3S3c4IQkUTBkIAWpm3uBicZtezWWFUGGXUtOM/xatDkeGPb7m7U9kHr
fJNNJbzNnONv0hxGeekE3SVZj3Zllz/+tiVYroBvDcryXC5sb9xqvFcy3BCe0+Nh4uTIEysRV56X
r22egkYDEJvtJpUH7JvWmh1g316x1992VGN6+q0zOhb7zF+RsbImuU6mt2Hm9wmWqJpXiqsf5OPG
Dt5CuHpxzlwTYzSZcRubfCPDPjTYR4qKN6uk1UOTT/LeFDC3aOfzKyZXpml+lhBa+muzfhu9kxde
Ey+hlbTFbOEB46NunMF1rMAROtZG+7fGkLOMyWk2IjFfHozmiqF9ZyZYEbr1zE/SJ8HWcd58YOSR
A5ANUEwRfq0VlwT4ZsfBf4ppIqMdwaPobfmpPHTI3HN3cT6umyp/0fMyUA0cfwrjyTNcj/xa8JJX
DHLjhFhTh84GB9A1gc3oUpr1LYfoYm+mpHxXIW+fmXF1iS5lO8eWRNtnrKIczsD0Q4CEXU55Xd1r
7oX9B7n0JGJ37e1lVBylkadUUY9QFQ1+KG8MqoNREQhOlsnIcEz5aPP/UAtHDN2l08CadzQvHNzB
ua+TOnqs9E6lVs9UD0RmqmCChbLxmHF592EVbvmTwcs42bB82EGk2v2KvQjyXZA32CLzeqsqTNv+
YgAv5MZeDOGGhTUcqruNwajSx6RPwlOPg9xarOTeYio3F3t5shjNp8VyzrEepOZiQ5f40cfFmO7K
lINTpx5Rty6lrQuaGXmrUi6+eK7aLz0O92CxunfVc9RX8YXd2df9YoavbGzxIf547j79pcFCdd3i
nf/PB6L/93YTPAyW+y5Pg3+9nHhsySa+pssC7g8zzj//7I8hxzM/CcfyFdsJVgFonTyDflu+uZ+k
a/OfCe2Z3s+7N/OTo1zLYuuG+c5Xy87g9xnH+8QnPPXbRmP5U79sI/5sO+FYvzyyTds2BdPNMmsp
W7gs+X4utBuC0MlVGwfQCrzgjZLPuF3LNAT9xYkc/kkpCWoQbjAnUmTG8GFKmJCVE6QfiQHxnRZ1
jmgmxkosdsKn8o3WdqyySdl1yabw4/pp5kp+1m2lHpTrwyiiEm7gFIROmiyNofW9w5mOTYQVoy6M
ZnCorNG5oxuVBhXHrDmtC+9sz3H1UTaJegBCFx+lzKb7zKCHhKMUwSrSjDXVTWEyaO/Y+FN+kYxx
8+SEtoG1LLey559e6P9h0nF+ndVMxxI+sAzFa0f25ntP4E89gNzs8SzUQB4MDCwAv1okkzoDMzLX
ySOZmA4zPZxx9ihxeNlbrvkFYxyQ8wZl75uXhei+tpg2rWEmZ8Mz9Y3HZfA5YsmDp7/k1O9VF7GN
oq4SkwpSGy0YDxN5/AvqTklYTYUebmjnNjEbCzfC52S4p0RZE443OO7Pto9rDS/nXLwCnMnIx7cK
mgPNufJbOjZzukr6KFK72Wz8EHtahQcLj6Vz++e/J9tddrc/D7X8onzWzrbjO4j/TFp/vL6mGbGQ
TUt0KMG/5yxoqIX2s2uO1yXoTNjERseDRbf2cBHKoKZGLm7fZ12NBHJyoluDo0JiECEgRVgFI41z
hTTMtSjhz3ptEWyCZMgeHcMIqJQgRN61Ltn70PXFV9Y09qFL4KD4DpRlx6ZL2Rw8zuqy5yfH+Rdv
qjH1V3EG1D2wWi64UqmNTDzcowssLlFPk0C89NFfK12XZPQJD4t51rTeNMMd3ka8fXVaPcxswIDv
0D69qRWqLB2rxdr1Gc4Yh2Pi6yTenSxN6R+o5LDpJ51ccCtv16IL7xl50mMSGjylepOv76r7sqnv
+yF4GhOiRaWyqZLKeSTTZYJLc3mdulR9YELj8V4FVo0ImqWneV7q2L6/rtn311gsL7fV1rAQSFm2
43rKgYSSAeIKma08szZV7AHbbyKFaMdR4dh7Ee9T8nD4mS11m0a8YdMm7Vk5iGuFvn6ORid7rbqW
dmoaaHvR0hCU2vyOXYwv1Uh6lwIbhcepkhe6SIaLqvG6dVa3auWR+U6s8kue4LppTf6LEc/psey0
sxYLg7PpxbtWjCGV5dwPaXbC57TSZXNZDvFbaszpxoVzua9hNNMe5BKEwYZ4IGGK+mG1XCxVfOm0
HWhGEpG8mAG4VUDoe2OenwQs91U6EOZT6UsCsotGQzuBFgKtIPEkrrbGIT2ST1V+1oRsdr0eP1N3
G63E4FgQ0KHzO3MYMpZQgeBV4msP03CF/Z5CM4i4a2y/UNESShCi1vceAd5jchFo66GBV792QpMN
T1MyoQ/0mUsL93TWL2cJr3dWzIlqrYOUQqt4vISuR89MT7kx3THqpmHZu5MkhLYwE4z93MTBoWQb
trYmeIu0FbvkKcJub7NDfiiwpq/l1HW37WSIbR5RvdtqQ27jRtG25TfzSrRGdYP29SJGr925PqtP
MGz+OaVpjOp6qpn6rOuP2SAITYkZb5aXinRr2wFtahOIdSkrm9QfhD12XOZLjj7GL2IKjoBbAI0Y
pv/ZTWV3dg1b3dGExvwuA/d2wp6+ioww3GuLrF8dEUByVJJvZRO71/6MHUzQynFvNK61b8MxXvc2
mAyox8Yd8XbqB4nGQVkqK9zoPvz3hNKlrIfDIRLv3o4TujI5sq/nFnE+ExSD1BPYGaJvyJULVLAy
qPyjKH4wVyAa533fesE2rzznEVIvKmzNkQ98GM1sweChRI/ziZ2Kem6o4UwYK5Oj1+YXZt9ThcK7
HldeUgePTpjaN7RqladcQn8cMz2DhmRETuUI6iSg21pw3GXEfeylEpdMAxl7VkDK0xi8Ro1xLap2
w7kdq1YePFU0lODDzNxjOpgJXNBCX5eZsLaNCcKtdtMaO7UmFJXQJtmNhqyvpOss5gB+OJNB01Zf
CDhX+8mbCMJ2ZsF1TO3VW5xGFDCjrNNo0al11kzjprCaUrOVtpS3izz66FF5S+xycTCjndKv6T4J
7t97g/D7tTBUxEAOkiWr+VuxMHY0824zrYVfH0zLePJd7AQgignd0e+BSRlOXZlfk7pv1y2lX/FK
pX12aEksrsM5d9fgQJ5I5PCOFSPZORsPHKwWtfYn/kQ0agVgg4YGr7fxHPtBVSAEdA08S8dZd+k4
3zKYtFeZLkxUc9IyQ3Bu5/CKwpVxuQyqlfCMp8nn1tRAfNo2mI5PMC6rZxFX4UFFkb/XgLe2QDY/
QjtRF4M7wohYIgGBQ+CmnZq7OSO64RoUKaw6+qwf8rjsHiCmAjfJnGbvDKCC+5wJZ4VQ0LM2DFn/
cmxKLMKuZsNLqKprZ8gfwAiWuLZ1AV+hKMr8toafB5yCzJhi0XeMCI2vYoqpWa6U93/+JJbur0rH
r0/i5fM/jSwwFaoGFcTaE4SD4u5mim2MPwz1Uc2lgHsTWLfUaFNw2Gm/22rW6slWFbG7J5ciTr4m
Bq4lJBNh9TGLbVSNSNXZsV4gXlU9k9UZfKKFsbEUrhGHidf+XLDv7z0Jm3YiyLf23FjcwR1Ir3Kd
tRdgLJNDUnR8U0cZJPRLG0REkg0Eb1CsF2QFp0JWHsa1JLpzKdouviACYG4hP8egPGbz3mEbuMV9
6p0T2/Txl3A3wzLqf+POST5f1hOQXRNoUjhN6t6d4/g6rVS9Z8gmIslM4JKqGuZT45rjNs4yABdm
wYpKhnSSt0WBpiFqG/RD2eKVA6k2geJLfduhuo630kT5E/Z1ModvOqSRtyVVSTskt3RSdTYnTasm
9zl6d3Vrys9Rwt5oA0o+46CoHPNGGpEHsaCHHBMb7BOptO8DsZmyBccFAoD6qrY4Vtrvo03KVXnf
wsbjTN5Z5athG9MlLQHBi5+MePlnr7rJ+8butrVvo1DW7byhRkKTZzDEpRfXxYcVzmpXlfm4k2zs
wnVhuQS8nMy4D/sY5sWQzre9TSHrygJzlq4odCO/M1A+fCHTptNkDWv/XTEAtbx/AS6v4oZjNgu+
+lvl5nOxNpY3l+rJlWwdV3pEaaYyc7YhZKZXeqfL6ywx/RewcC0LsrzI8OWZ/XMyjkThE7pgdGb5
J1x9Vs9SGcvLemoKah2Ltj44QV8ievhDdIT1Ot2PBJSOOUvJm7mCOLAuv9/L8uW2lvNzru3lVpcs
N70yjtRbv9wINfcDEosytK+boIhfyu/3zCLyYx6kYR7rK1+keL6DIaeZAcKz98WcmvQDok/7FBlq
PDBX633qAnFhbCY01SsFd17kKCbgiZx+G39/dhjVpG4qi2qZjYdTpYVhY8VXlog0375hP94vT7DO
bSH8jhPwbElCB+hPIWhOXB6H5TzRK0j4J36ssgm+Xz4FGX4Nj7jvOl2ewo5lmZ/FVDK1aZNaNzSC
M6Phsmasqn4/izq+6QdpnlJjBFkkl1nDceBP6VnFB9Qz3WBjoGM4H8E48oqpC4NaylOMYr9P4W/w
6sIsezQkwWQuOTbk0GBN/Lx4dfTnhKDonmKt9hiHwMdWLTCIDXWoYuOwkd+5sYkrfRooIIq7NLqx
psK/naQcEKxKxBSM8i415ql3K0tgbsFSijqpgPu3a9QkWGPMZGHqPdu17T77oTS/GWrqH9yB21SY
AAsy06n6sCAM8ONb8snzWWWta1ekV6Gh+i+Qx+0PgCncySWAAt49U37fLCswYIMd+2u6MY6eMtND
Z3keKX3c5NTx6HVr1oQWNA27D4Mxqm1hthaHIyKUd5ioK7IuQCwOnt96WwC/86asU6wDdZfJE62a
3oWbBfZ1YTTB0YYX+CRoAT2YhvB3Ksup01W6u+rxxb1NbtvvHNPKX6wu9l9miQfGkzKhcdeINzH9
yCzf48giiQy4/kvCln5eZ0HfnB268U5R6SxyXRgcej+trtuBpYElmKTt2VI7fExy61gl4V6nhP6v
W49qFaoYL8gFevcdz6WPCm/vQ9tQ2cVDPwViBrrM36iJ5/Kqp2X7m5hmVCWZducmoXEP7HXxJYYQ
sGlEBdEytL2NsBAXS8/eTpM/XrGkyVZZE8OImtJpJ4o02zIzw5lN8vpQ9aQV8zigFX2YArqGuYmB
TRbSzk4wZ9gGq+ShImWXsOgozR1kYRWvragDqDVgUIcejoI1LxgZ4hoFSnpeUBKAUW1dq1yFTKlB
/NRUVXmFB7B64Vi9wIay2Hq2cTxizfcUR2A8EoC0On3DL6t6qzqbX09vPA86zR7GbmAqKGvcHIwh
N90kQvj+Wu1E1Dcra+g49VB/tW7dbL6YAeIfYQ5be2FZTA4zMZXccwq6mEeJCSjyzhV5jDPbJfxj
pmwg0ZriWgCGeCIl0xDZIop2HRoF/oY2KG2iXRFgG49s19kL4+pl7FP9YFpl84S7tL6wo6Y9WGTO
OGyJ8XPe5j15pco9tVY1v0Jw7B4RboL7SC7Ba8iX9Tm3mT4hH5EY1pCSaKZJNmQ/523fVdOV5YLx
yexCXGjSeZ+HXvQAT0JivsLo+2o3WIk+EDMgGDT5RhRw86U95WwNs1Xs8jKf72NhJ0s+jUO7GFzz
W1jWPjwcLBLZXoxuXu16Mr8AtUKDG93gtMGj7Bq5jogOAHLbOHIYq6tmLvBz4NO7DVo7fs9N5U8r
e6TNoFnIcbwp6gdA+9CKHIuuG9Sxe6kGEsQyfMkmYrHAjB2giqlrH/IAo4idcCZqfKfZWUPf7cHv
OngPh+qu8PILL/Rw5EBYHxt9lBz1DsNI/qOIBw4HzjSPEJcsomidT2FcKp34JpTxfOzmDg6ei1WX
l1vsmUXHF1dHJPv9Ef9ELWrQA5KQEnBzCMycIi1oy5RI2eMqL3r3ZOFHuMKSaOyDcjDu6ctrCUCY
au1YBTShsSDXZNBPnnQB6Q3KpFhvj8MdvRjpQ1RR8UoC2sRxGYdnjKEhG6t+gTQZ+EjQVR4pO2wu
PIPME71MA4mrmpWZpbjBrNwCiPc6lqX5SgZQbWXf+7cyHWmAjqgUb1zdrkqdSPaMYb6GxdVvO5/e
o3mekUeGyISICxKBmJRnov4ZLfk0Kx4gUgYi2iVFnGIWyqD8U3OandxpME6u1/RbsxmdQz4q8z5o
aeGoBwtyaFb6JzmR1U6nxeBIdQdRLtY0Xqf7R76VhkWlZmbIUBik1mOu+RrM8x1roJbkVTNcLU0f
jJKzA3TOsb/iWaR3BC/0UTHfb2gItLYOm7RTbObeAbBSt+3CqvjwitS7VFpmj0miiZSG1DRlFXVJ
6AnVKawYWdwkwKYGeYgJLGVwYo58Q1J89ztaRuPY8s9atLdS6F2A4AU51PJgfLBUGJsClkG5qep2
2FizQ605M9l2aBLzJBP6mCYrJ0XbmvMWgHVxqizaois2V1TxFoA6Ricetp1GOSXNYyzlQp3KEO0y
Xn+Acw+8UW2WST3T6Pdzwf/6w9r5hyL8taymJuaM/MuHf/8/SR8s3+jnL/zbN968tq9//6+fPth+
Nxncdu/NdPeuaRf8XbRe/s9/95N/ef+3rQqWzzr/X2v3D01cdc2vsQLhfv9j/4gV2Jx7TVN4S/rl
ezTmh2zvm59MbrgWORo+j3KPqPl7rMD5xOqb2AD6vOMp2/pJuMfRYPlEAaRN3sYjo/KfCPcQsP+o
rBIrsJVj8wURodm2i0V5/ek8F6adCRfJ7A7E2+5pxv3cY15MEvslFqQ+m0o8TMJZgQu6JKjJAtGY
qIECARjhOtwMUXWuq+g0nE2Xfr/E8z4nEznVXjuXg4mXLGwhLFYOpbRVLkDMiHNa2zRXdCye8FC1
Nvd6tJWiRiO0H9pRdRuTyf6cD6/hnY8wtfUUo0qpd4nfvHOSWdhM7Pv9cmuAAaLM+zqzxr0Lv3fJ
mHarGK1F5LvYGsVWe+1j3EGORB8hUPelksZRg2TeznK6TdxHAXx1LSb3aZrk2dflzjaKO62QdUyw
2D1FXNw8ql1pvYjQfmvGYEv04RvbgCs7a1hfRnJcTYqxcmj1Sro8EyOyd538JlWPoTQ/SBTDFc+i
AaEZv4UqjOJchj3w3wyDLLgTGTRnpvhpD5+oBmzA+HETmi/D7NS4kKmEsHp2tAm2yzYwr9qsVSfH
AylJ9WHEcvNAxwXNtzXYT5eOhZi47SGu040pAvBWEPZzECIQTgy6PHqHIHuLK9CPu2NCI99tY5ps
WLuDR9dk3gNd0T3NSy4nTn84B6q85IDNvjSaWc27PDL6vqWcMEhvOGYFfA/W0wUc/tpDrKB/sKEq
AgSG9OPjUPJ4U2546/uUcylB0aQC/ExRtGDZi/HNSlPy6fjWcH/YR0GfIE0d4cLT2vjAyyl5xj1M
SxepboqYfDVcQre/muVj5CUCF1hsXrZ+jADugQhBYWCXXVEygnBLFVgIoQiLNMAG4xhDtUIcdMR6
qcvsavRaPEvZOq7c9wIWYDXpjGAXoXVq1Li96r7Z0PuFDlnAQdZZlR0zFu59ZTr7BEswG4Sb2J1P
HOzOjcIgl+jsWrd5s6sq7B2ChRchsBD3SUo7IRDNfYFdkTIs6y5rQRr5OGpyuBpAg579LrnKjS2d
OiRavZhUmILwDqwrWzv1k9UaL+VM1CI3NQSLHNMCVTu8uvhRh4puKCtCH2my/YwfjjI7cP0klldm
C2s2yNTJhfpYYjFOzHbYh5Ubk/+dOCy7O2CqVA8q4yuBi3w9oFdxKU+06CEgmeTJ15ZEtewUyJ80
Ksgjt3PEFydigk8+YyKNH2MwsAOlyh49oulS4uIVI9MeDe7Y+oe1z5xLMMKOeEGjZ7fN7x1kyp7Z
DXoiRcBx4d0ovzvnWlw4dYrdk0w4yRMutMlAAu+zD5l0yTYpWFFlFHOW/ou5NHxCt0UORJ2vsag7
wJGjno1Dl2FM9dzuAhj/sNeaRH8aBW99LoifKPo1G9zSFKzgi55iqgKQ2OaSYkE3e4iVenD8BqND
1h5dKpVcg6iAg/VmakyOuEGjN0nD7c6v4ldLZRRWze+yjl4r12x2NU2BpQVbZGgjpvnB/yjJtzPs
2FsVYC4gZRyuMjDqyLfVuzsFEFKz+aEexnij3WSfJS3ELzFdETGr1/lMWpt4lnMAsHXqBsqwmRw2
s4QsT/9Z0Hdkg6npiTvqebIkeiKU3rPpa54DvaQWsLqio+hbcvpI9u5Z19PZplT0v9k7kx7JkWw7
/yJrcB42Wvg8h8eckRsiIyOC82CkkUby1+vz1tNDZqpflVoLAQK0KqC7opzuJM2u3XvOd/hre5Xf
bPa65FZl31jH3804zDeKFKoN9o1PoaiEg4dhCp/mMbtWtuBRC46TTRKpGWU78IXeAqMXXsaaeKzW
9cW+QHFCHBcOAICvtKbMbU5qF5rgZOt2LMMAqYMtWD77zuPYtWpJrnqeEs4oU+OVPxkOgQlXwOFu
wVQktz+0pKWiHurUJvYK8FfeLdpZ8PsbYiQdQty1PgI6bg0bEGdaRhAmh5P0Xgk6UEalh01+w2sH
TvdYO/HNGmKjoq0heVckbQR9kG5k5ppoF3hSY2NbtGO+TeeO6i1J2OjDbivTi0R9drYBQO7CVp/j
piDQkkdn3Spn6dlFD5wvipaj+ca2nW6aMB+WAkXzwiJGBjNY98Lo+TmGUb21zArPRSWKzaQwRGUZ
pnkV7KtxelGO91y0OTnXIRL4kQMjj8QFieNTDnRwWQt9dGmOLSMRv5F7qrYeNOxTO+GhUCZUjhgn
XAT0hiZlvdbWMgJJij6miw8ytnfCIdTFa2WyTrpCLBmMOqc0IV0w6FD6yxbez1Af4F58BmVs3x6K
i74hE2ogV0t+oFDa0F5auogkAlUMuyZ4HKMP9L5CoJSmkjy+9Am4wZvqvIM3R9NBFUxgHblv4nFD
Y4vYm4jsPnAtziY16+9GOt9rkyGjzQloUSbgWeII/bCvJraC2nsmSKcTu9mdXxPo8JfGwD5OBkEC
twoyjFlndwODy006zfecW951aX4Qx8k40rcD5E/G4bYgGiG0sA6oTG4yF8hEvKojkBuiAg+g4Z31
Ez4U8oCgTfXbaAgCjp2OXgOOJBktb7J9WaBCM1u2jubCcSgqrW3v2sSwdc516sduFdaDt2JY/tjH
vc8G38B9cYojcYLRojD8aGkketUmHTV2yb9k5hg3shDzY6quzjx0tP8Dc5k1egeRvzzEmDFiigjG
TZBEUvcd1Er34CTlYxRYNYGwfbUoZ/Iucr+8jvwoh2I8AcVKt3kKMCEe8FWAQy/XVpN8NBW2CWLv
Hdg6uBGN8YzUk9b3zDi1G69hkIutSom0YljqHG9Yd3xTcCRDphue1A8iycyN7wAZbog62pqm5ljW
f/Vl9joYTswQh8G1Fwg0SLGrL2F3EcLqjnk2u5x5kfOBEhO0/xh0Fki3qCcm+H91slUKBdNssqwG
Po1oJsybhhql9+W+d+c7KtZiJSyTFIXe+gQ9GFOHIFKLwmqfhBBGAgKLJ0HAls+pOCtZIyer+kaV
1l5knLGtopgvoUTRIKW8CVH+r2WdPNqD2aCIN2jITkG4GpNsP2RFuehwfW38GhFj3Hk8IkZ/EuGb
jCprM1UZ4RAGj4m8UeVHc3riGdgMFaHpWlfXborbvddUn5WO3kE4WmtMsTCMzqkTJxvZ2a9hFRFo
FtNeGrmKW8tqVJLq2Ym2aq6Ag2X9XSGodowZ211QmauYOf+qHb0fec5stcEFOVO7mZzpE/LJVw0j
vcZ1HzDz9LhKQwCFLs8s5Sf5zOqBcCvS3I01hChiVsl6TuMw3Spn+pE5PTPvbHgOSHla9SbOvKDp
nyEfnoKJ1o/JPHyPe51UzmZ+GYlN6ehmyoxiAKV9v9AIQJdAiKa5fgTAsZHF2+BTcVRd9hpmBAzk
PjwnEujQcAImZ+Lhb2sXQufghhgjJTJbocot77TVbZjKpLRCefMxJgbiTZQSOGQJPLHKDEGss7Wa
U/dzzhhr2yaYapKzP8rW+4lPAmBpiyqo02CP/NJ+Gm28Irb9mg+M67sIPpbVPsYrOULeKskQWNVV
9EL+Hc1DM32q3epgIZxb273zo3Wazxa5Kq3nwWO/CsnQnme4oRWbGY1N8hpBsXTuq0uWvVWOydHO
MhgjIVAQImKcY8IrNkIwWSK9CTZ2jQy3KedTRpRPRAGAC7c9qfAkCxtDLRmyp3qsDsiLaMYRHA3u
9lq0O+Uo0qWa4MvtsnNJt51yaPjErr0XUfOIhJ20Q9S09NUFABsPBEc0uOky8+ejkeBPmeBahPAT
OVGFn6Mvyavi3V64InvIvAp4+cwclSpRMiDVbk93Qc00jRcNHIY1WDIaBKIpF5NNwBIZtQw1Snws
4Y1b1Gar0NXg/3kjJjQytoRWnVpqL8PmI8rwHGv6yLF2HyXZapGPLcImNozZ02sQM7BqY/tMz3XT
1+TUBYOieJnSPQjXQ5mMHxmHoTm6EAhhLbsewFdjDUvQ6HdTQusTT2FzcEOxQ5aA12mILXIiU3TQ
cXAAc/+WlzFA0qHT67kEsOOK/tFsEI/OsdiyCt8L13wh3YRYri76nKy1WcHWn/uGuQhJwCapv3WI
nLzDhYidpPqMbesedODFHCdkmmwHhE8FFvBFFJUoSfCm3sb9EvsKUZgDq7N8cLGzX0iRVoRb8m7h
JTSr56wufhLqRqXj5Wg/LsIPsfpW1VvGlAa2qLzrdbYzbm0wTxBzXx5rATQT1bx23A90Uy6Z0O0K
bWW1HPoAjSDtiP9rfZlf2zL/7f895gl6u/+6ebP6LJL0N8nl/8Cd8Ef/YSvxcYiEN3NI4CFP4J//
qbj0IELQNUHweBOj/WYrCf4RQImgdWPSkTd+85UE/8BRwl/Rc6EfZLvWv9O6sYw/nSVGYNFpctAP
2o5LgNcfTo+0cpuS65PbPu+O4TDX1yz8oY0033Zz1Jyd8bl028eO9KvFDPGPmfrAtLGH5J/ZBYbe
UT8NdBxXrUzFphU41TOj15cKbNUiiqp2G2XpdXLw4jMU7J51lH3qxu+eYfg+geFZ1sMUX+n3kseR
o+AQ/YPVtgQD0fYxqfj78V57SOsqkgmWKirOTVGdEPqrDUKRaN/GcYVAhYzqebrnbEo3iKOaHMI7
4Kn0MKT2L4GDggDJYkvmJJeApEJPODShJcpM5StG5yj+O/d97okwtHznWZGt+N5ZR0WeqjS7V+0X
DEIdYa9nStN0zSSCUPpovKU7rPqke8P945ws36akkutomIj3hThY0cgPgv41zvD7E/wG+z2Q09qg
+Z0U68RqfxKwuY0JqFp5g72qfCbSQfmWed43hr320tS0o/c2M9w12pNI0mnR4AUMwAT0CFq+AW7Y
oh7RNz0NwwQvaqowf8Y/LJ+xdG8j3A5rhoXv7GPEMoqWUzj6t8Mws8sViUbWRWzMmo4w6ZqkynfQ
5mlZlGxm0V0a5XJrsSWkaMKQUSX2MbQQKLnoAIZWI3Xv0+TIsZ35XoAtxVbHodSPKpmPttuGdwHe
m4WJIfw46gzxU0qmsYz7A9YLZ5Ex09iamPUIyeBwUNv4VNEBoaL0c29Zijw/ZcbYn+CqXiJY8FTQ
YYATfWy2pjLQ2xMcsNYpQnUuQh66mIZXW74ABHnyHHarLHY6qCR3YWx8xgzxz0mgjbOVVEhd426P
OCB9bZL5YNmtB7LBm1bYMQim9tLX0ZSPcLHIZMwienLcDbAhSZOqJ3nTy8R1Swr2WK371uK85lO8
KllBmjOQJbJGH/vZrHbQG87lVCuspH2+aiNMh8w6Hhga6CuDzWelyW9F1FFsm1RaZ6fvsdVoZwXd
0yNjZSiAuUf3WWNs1ASZg6FFfvj/S/r/Tj8era1t2QjP/+sVfdtnSOnVr2v6f/7Vfyzpzj/Qi/iO
Z7qOH/y6pHvBP0zWelZRDHt01jH9/dKN900LizZa+n/+DfbF/ymjN/6B6N7GeniTSdxW/H9nSf/T
+AbbB4aVYd6sgpaP0+r3XjyZZAPiWEiDTH05Lc/zNL2GU0Ncu51kq19+mX+hPf9faFmUew5PuUcw
hsWX++OzOs/wMh1XCM61rN8FiKpNk84IRnNFslpcIv346w+E5vW7htvgEz1+e2YWWDQxKP7x7co5
D/ocUa9vkvCxYCBwa/OIpNSLyrcrToSD/5rFYblNbBo1VHY9Hc+K3KwttMR0PyI+PppysNZFFRsX
gfUIJfaYN+e/uVBu529i89uFcsNhaPIogI6/jUx+GYlkvmCmOFb+OvJFePawY2wDT1EcsjPStFeg
OKGV41rzjbb7PrTzyKCV2/kQ933+XNWjOsTjXH/99WVZt4/9VQP/z8uybcOn8rB5Em8ejF8ui7rS
aLKQkUhvNs5ZaUgQS23VyZenVXrUlggPdpUPRwK19XOJlA1nnx+QPOz4rxa5qXcTJxripfdGIu4z
E4s350lixqk62RPSMP8AHTLtbSuTu4K25nsfkyZQchB4+OtvAtnwX3wV0kWonGyIn/zz968SpLNG
hEebqemL5MR4Ot6IMTQPBbEPLzXoiHvPKCAv0AJpH0Td6Q9y3fGn0qAJc0bSxWOhk5PR1WvV+LdA
eURGTh8DKyjAEmXmLjayuxrIUYqNbG1U9gi1BN52qP30DLoA610yX0ksXs1JSS63az7ldrZTVboT
CGoWGfKwNQp74JOZPFDJL1VDUGHXo1AWDF/aOd30w9EN7wcZvObk/WBAgNECd/mxJ+8AVuoBg99j
NuNB70t8mwbDB3dTm2hEYU1PuXFx1PxYpQ9AuAl95UAWyeiIjspD2K3uVIqU0gSEC/SHhv/0M9Y5
eIZOk8FX0s0OuGmAcOeXuumPCdH0wPE2kBLfy6j4SIJ+xdzoKZPdsYNBjNIRSmMK+gn0gdcnm8bo
oBARuUrb8cNDq7rQNr0oaeaneY4elOAzAWx4JEv4/rqfONZbhbbPdg/Fnb4JEmCUlXZzJHZzPivg
JxA1bcs4mhAbx0WeNuDpq3hkvv/XT85tuf/zHfApnBmjmjiaQLL9/uA0PnGbbjcBiY7s8q42ctS+
GbQgSvStXYJ98v1YPIZ1GZBY73V5x25f6C8Epu37KMvhmS1afISGznc+GHIC/DCLououy5WI7OZa
J3W3GwZdf4vnigZyjHT0I+w13cMmqo9hMYpvpp3HJwLI2m3vIE2GtZ6QMeLEjEPyPtuo3jP+7oX5
F68+69Bt+2OC7LIA/PG1A6MZ/Nurb8twOqOhBDWTWcLZNwyUryT3hRtqTPD4ZjHfW2nbngjTHWn4
+6I5mLMTPBdD135hoTLf//qO/ItFPXBYmdALeZ6BW/z3KyviqRwKV6NRCGgY0cD8SqhnpTHgKx7j
v1mZ/8XPEDghfjbDwGvNzvX7h9WJxSgBvwgysc7/Fretv55so9j9H3ylXz7lj8UJoFnqdXbrrvGj
pJ9G3dWnrnPoQ6NoRWGsqmnz1x9o3vbaP1Z20JWY9akhAtv5pyH+l5WdJzRryEJz15VrW8cxyJna
uF2fHdppRpJYOwzetUZDm1il8c02jOpKp7Fd/fuXgccKFx/6QM6Tzp8/r9BuI5NbAkjMbD4avRfL
VT4J1MwF5tACb010OFGF/bCwSv2cq+HvruBPm5eLP40CzA3Y3xA3+H+IEYh8M8mOAgFcMKKHDN53
/VkqMARspwFVkJ5WYY9+2MsG+57gE8i3s9lFm7Bn9vk3a82fxZgbBK7jUAA4NPioB29Vwi83ZXbm
XBJmizopLvK1p8pkVQFjWUEGtf/mo/58if6JiLjZ7DzKMZN0it8/ihAD8Ly9QDN+Q/yoIvP3pTnq
s91FjOfpQfzd78x/+o9HDgcpKwp1H6soMS1//tLaUq5VmjpaF5Gcrl3sMLWNRv1NpPUMXxd55brU
ttyzlE5q4bf9MVaqXRFHGK3NafS31BbF2rBGyFhpq3cqbw2ILGG3REc6H82KPYHcVTjSLB/ZNiAj
eljjDvKWE4ibnxa9gNekK5HQwVZdm7PpHKI4nF4mTI8Mjky0gkFglxbRMrM8a45dH/xCyUU5bfNZ
Ktt5ixzpbSRtYzUY089Q0NjUVlQui9krt41gmN3WY42Cqox5alp/2GYqdYkrRGItE7tATuBUB8IQ
YcOOXoTWIpNcSebMxK0GyRMzaXJ9bcReZQnKKCXObqWaEtS8gq2+V7PEKlaNqGMXeTz5z3VHoM4i
p+s8ELOjgKjBLssORqHbU2N7cArx5Y8wLceQ/MmJcZLR2wEjDQrRl9Sq8412pulkgOre0Isfzhjy
zBfgmfb9kE6AObzI7n868Lr2YWAjpbsR+igY+k1lkigxwNkHrGPSPA1pxF8yuqc7E2DnVQ1B+VF1
c3c3dl2Mn5sQ60s8R90ObDVIEnTPBGAG5rdKNsVrZXV0vzUzhAdZ5MNV5EWPsCy+4RIALUyrBHvd
M8PG4d6Opv4ZcTp2CdOvnjhc17uGjOiLYIS0m8dWPBCbml56bPFYdCzylmTpbxHVN5doFgQLa1Q6
PZHYP0Rktnv8W/25mC21KkysfWjf7e8jkOelM/kIxWNRQGGb+7eW0eBaTHl0GDI/p6jK659tXw9P
VqiiL69FPVHAkiY845+GPvHae1qe8Rnkj6K2h7cWh9vPcerr28jHIjg8cklTx3CjIYYiuVprE3WI
jsQxwvm4iWJtLZD4JG+ji2Fx4fDYnhMoIs+kpaHLFwOhRcyPlg5k/JMeIbG1YevtjAEXMWkN4K7s
CSQn6K43ZqvzESjSvPCJdFwbZqI3PceNE7p9phDtTQzJXGCbF6AvMNKRnZEZs4Y70EQbi1HlI+mI
wXoYYS7ldhDcRV2DmPiG2RpNgBSKlucyJaAevyNx9OhT57uWcfihqxO43Nr106OEt/fC6bja+rNr
4ndFPpPg4KH9LOSlJkNoHbqkUAH14oOtsnkldWS4SqBS8AIr0vUcvFSTgHNF2Gf3nMRGfPASclyR
hRT3jl8WG+1148mKkbwgn3lIihSzhT3GSKRz8iirIt404FGZ643WT1vDRNGBzFYqtQqCozp1sQSh
qdAY88kj6s5zDoqALeh0nevisCwjUqyIfd826B8v6BLMZTGl1kdei+h+CiLgZ0UrY2TLpjeh55X+
nnz5epPkkCZgn2UrBFZkvCTEk0nDSncFSZaXLhmH81CWYbpqe7u7S1CB4ckpWuU+DY3o+DiVWLsR
0uklxsK1VRYO9ESjlMdE5sEc5EjLxE8KsTYGZGC1LXh/zFQSIOOqEwkVFok3zg+iLo23CkTmHQlc
7d6wTP+NAUy7MyM/fYkjgk97VGOM1E0EUb0lCJV3TbUJx2DGLNUkP0JTZIeiqJmiyTk6jLnCQ0E6
z8kyaj9b1qYojvAsxRLTrXFG15W2K5KDuqdAkbLiCbNY+lYdbFUW2w8e/ohj0xbTcRJl/MMY65K6
ckT42rjy2+gDHQytwnygV9wfRc4wDT9vtnValX4PatwEmdEikK8a8J1zEzJGd6JLB839bPnD8FpB
zfvmqna4IJjr3sTEqb23GVHhV7LqKxIEDf8zxdzjFxzYGEwiZi2KcyDR8gTmyEI/kFU+1YBijGZb
IuI6VgV1AocgfHqDGQAHSxI8pkVDaVgR440KDIgjWhvo91kMRMQtbHHKnbZed2GenmZzKk1WeS3W
ujesJwab8FAqt92JMWDULXN7W5YGBvmhrquD3xkDLBjfLsb9lJWc5eY4r94qRrp892L+4GbhK4+F
qUoIhE5zzmLwsFVgvFZVYK0TTuWvAr3zElOlfWaCSVQEEsLq0aO5sZZ9kn9D++5/DfZgPEmrVPuJ
lKyF1IG/lUWGvSHIM+O5hvRxUcg8njknYK4yvbbZ+rxC8cLvhvbCwCJ68VvffGjtYT6ZNZp+ktGi
8ziO3UfnpiTID1A/nnQ1x1dhOO6nPRrhTxgsTElH1Fl1iSDRRDWxar0KfU3sevOly/X8Rpz19MMe
o+qe8ExykpVHPM6IFWJvinHeFJjh12iAxlOhEXEuMls0xzghVMqBoPZV0XHZp2HQ7RxxMxz7s42C
MK7ic6yKdlMZffCNo0t0jkqH2ZpjaePIu2RgoII3snQ7Sy9aoDTbCW0KARI59cnCb2B3ZrAO3jK8
uS8DCfTxaqrJ2AA3Ibi3KmrdR90r+5gbqbhg4Ro2RqnLdTNFLdHYkXDfHByUBDub9bcpqvKDLmPn
qTPS4YrKJty6pUKEmQQlHwq0yV6zDkjKIynmuzGnwcbceiThs1VkEOLSOqgB5ZGySK9DVzNk+5ig
to0H1fuGX/Vp3tNpJvfF4oxBLkzBSMLVpAlTwx6cSpPP0FVCPoxjXv50yhatmuiTL+WV/YsfichF
FCNiARMiyNVK5Qkw2DCyv9ratett3okR25DFXhu41RkjVfKIVmxaEkbRHhCM0SQBfquRhTv9wKUE
QVbSUqEbEmirv/JZFa16PeYPI7qJetFqAyOEofVnLufuh0MuJXlGfb2pmsbfMRFBItTlMuOAbI2r
2qnqHYoCbpIL6mBdpJN+MamY1zYAqWXVQvGh7R7lD4xY2u+NYTV3hgVeTyl66+Q85eu+IYIafOes
P0YD2Nyij7z0y+z4Deeit77PToOm2AwRIy3dstcDqr4qfIitG1IbyO+1Ld2BYXc7yXnl2M68JwRU
IR3Gqk5KOMazUI/IVgWWEv47aekQGGq3L4XyjSN5OPhtKTJQDVD5InUeRn3z/URfysqb75KxynWO
pLOlyoCVOfZtvXdnwz7f7GhIOoTX49io1VdtFvU2FIpvTm33kOEY+jE5Ndm3iUweHcseyUkx2s8C
IApJr4N/lV1efnHMsi59blmsmwa4JrOIf2LMFt8J40oee11Klw3TtA6zJMy+yUT47M8g1RuYsjaL
+ihxp0HeKkTe7LD/js/amNJslWfQZIPUYDHQhDbpqZJ4yhCEJeAwTmQDxxdzjuV9HTYiW0DTCF4T
6hfi4/3ujdQh49Xpx+AnA36Qqf4w1qu8iYJiJQdHrANnIhFqwMJNdE2S3g1dPLzkDl2TEa/uoZs6
4xr0VgIWspX35sxO0UENBS+VD+GRdibpvkFYSVzgaPlsnqz7RPiOrvDiTAOmEsuRiDdbWL6LUfCK
LOFwwXHMHMNc20bvo1uTsxGuqN6y5950w9VMfbuv0G/yZcqS4tWU9nDHzQ5ftRVwD1H/3VZUzL/H
YDass66n2xIKC5jXAQT2WXs5vLAEp/kBQ1BGGJ+pMr1xU6d8qiFAjJvSt8vX0VMTKl8CzlfI9uRP
JGpRxTC0qowt4kfTXkV4QAYGiCTCrTGf3xL/EhKRC0nE7QpEci+Pg2VSXlpBJB9oDUQjoW9TSbjm
QoRTOx/CCR8KsgnTn6CI5a1e5TEFxh0QQBUcdTOM8Ym/y19SUhanRTnUkDRmT2Z4xaKEzHn6BDHv
M4JGJbVsVnKeKbyYPSZI3/wGKGooIxI8yejOr7QWIlIyUpcUWJcJqfT84TmKuvIiwmx6KoxRXZtC
Em8mDG+hpR8uUEXjs644ecWL2qvGU1tH7cPAnTqR1dxgeZ/8GfOzHuwTwXzzq8XU9isJXQwFAxhp
liTTPSecUw3O8nF/aruiQMcVd1jgpr4M2osbxNNF5tNIRWjU9WFwB+PU+lHp79hJoWxJ8onvROok
d0Noy7fA6KjkfS2D9yxrkcJYrE2vtUfYHAzXKtireojBFTvj3ZxwQuzGOW9IpfXD505iYEywvzzH
PU8cbax0bXhp/YhAci7Q90/uD5FZJsSDem1rlI7GkAIpdoZwg07xzZczGjdHjViykMsD/AqTOwhI
KHX6EaoKZ9hDf0tmyN1cVJgfC5eg9XYsdhO8tf1USgANU0daGH6A+cSEun72a2/YgR2xn2um3pS/
bGtfVeH88LXZHTJHuu8e4WPrLmgEbaJa7eokzXdTmvpXgBzdrTVOwg7W2yJ9wNnN1knZZ4Isbueh
xKI1s1iOw3xGOyffjcjWP4hIqXfQGYY1PiCoI/hvocQS2mdNUJ2xDTK9NtDBQgfkqrpJnoKwCU9W
5olPOdsoMz3LHHepDbzEB527qUqDMbWicP+piqY+TJ1VromrK9/ptMM+dOYOCwR6QfFeZCmLvMNQ
I3wwdDrMx5mf2F7A/zRYAyCbLUIn5KRNJtQC6z8suSQqX4PQ75e5rXvA2R7/R21VHKg8VT0EvUkY
l8tXRDBexxlMWTUgZhcKgEoB6zZaE0Xx5TtZsgSgXFwN6dvfAuqwQ4cYaRGYKa9RIbJ1oKc7J64/
yIPe9dC2VsaUd3tb1w6cqwg+jdH58hCXIQel6pZs5zfUEZGzimMVLsBdgiUQHf9aFUzf7WBCilBA
k2Yrw8xH2vZSjFglVFEhv9Zs3TzvfW5fiKwgMawN5k2kMFvzzFtP5FO6C93H1dLgf1uBram+h0bf
nIZRxfdGFhHN4TiDd2mDBL2YNQfPiR3xixHPTeshAWf+sx4JFFmYLhOeNUnowePg+cnecrKM3WXK
8OsEfrvVZs6tofO/Go2R5ocvbrV/2T0zg/A4Aaby22B62bEb0ZzHPDhrFU5MJzCgQLzDBMBwoDcF
brQhIOli4dtjuOUIjHe7iIh1Lazpou3I+mqV0TzGcT8/CBH7Lww/iTdvo7mfFnVQOPuA1DVyOXle
dxj5suLoDIXx4eT4F7dtl9Qu5pPOXlZk03crYQs6DbB+UGpg7HAJRztg8xivJf4PLIS2468EIbvX
nGHx0SrnacfwDu3c1Mmm3LSpHhDg+tZRIHf7GBIFXLGHKsXpwNXiPi2m7AIBOjoUaT4/GjnRsCbJ
hQeznS2SuxwrkkyKLPP5NidZNGlZb2Q9QdqMVeZcHYprBj35ZJziODEeGgo4IjiIWCXOpHjsmhor
R+MKeZdYzdVvHeepFArnRGWHaC3oBFnvlfasz0jM8aM3l+W2UzBQmW68B7E7H3Xl9NuBCczJmML0
IXL98dqostnifDQ2WaK+hDCxMdPYno7oLlsM0sBEDasu1pXRJNeurL3bbpgN5AZPzicU/xlauUvu
QhOy0QS9ankAvUBdQLU5O9G7ybmfwBt4aZjdF7puXltr4syjQZwxDKgJWeTcNxkHfspoa9dgGJsw
vDWVu/zM9cZk6MbGfSYAwTgwB+9UCaQJBES64UBJ8keSheMyU9gYRxO5sDJchmGxlb6VTuR88VwQ
ZjFgE6Owkx7O/CnVjy7JVAtjpD+6QeZJDDVnTqg+YVg1JGcHkM17ATWTXAoIhwlwrXmSl5ThyXc4
BzZM3IQOnh9DCy/QZ9fsGY/4pZP3KsV0wssgkLcnmMDqwX8u8HGeg5l5SI3wGKgQGIaUAoFYksCC
T1LqF45g4bLLkll9on8uGoJ0ZmqL99nuu+67b9H8pAEToEVGoKwRTcX5a9F6g7d24hLQ6yid9gNW
hvOG3d4+N9E4rXKfyWDrhD3gqpBjjZ2HGmJ4RITDquvsBBxe5tlvojY8uWlrunU9M5NVw8nwpa8c
1kewZuNiJgToKbyFAPlTV31zYx2/NzbBkzQdZhNoseTWj8Je9Xnp1Au62Vh2E6M+mHz3W6B2zOHa
GUBrBzL26nuF+ILu7jCDR3AGkm1Dg36EhwYzODKW9oFViTGnWC9bahUvlM1jmIXiYI6VPLPeO6Ch
6s7Z8NJm3/pMkFYgc0I1R9WgBs4hpFUtFW8/arkOJlT9pefsFGiANGnQbHZVAfjH8CDqukSCzzOo
VRIKGeMkqmJ9boyshddZirMsJsRaJo0BYPEhclzFgO/A5NMmgZFMj3NMJg1nntu6V3ZxdEe6fPcT
U7A+ciSMSEGKyUYYWwj34FeR6d4LMdYuvnCHZisY/Cnfe70WDxOjS+Y6A7s2rDNTHZJyKL+nYppf
MkRWVIJj9hNPd1kiGovEysAsfYg8Nj3U/PEd4r1oKzwi0mEHByjFXVXjI3IzS35kMU/lqiyB9bO5
BflmDqDFbJyS6lNO7Gvs8f7J5yD7bI1ex+SSs3C4REUcH3vF4r7xfDEgW7fMDOdRKV44R2WfXpEF
wDjIB3FZPKGb3Ssc+LTQ8q56FHIan+sqm0+cVtMf+MCpAzMdON+SipSGxRRkFa7vvIvuaqwByP/L
8SjjwkZQNSQPEiQt+VNBpNa9haqDgTPGc5wG82ccIPBTEl/Nzf6A5asheg3XYwT4qe+n6sxRG4TL
ZDfDzvAGjj3gMV/Yj6cQU4Ttnoi7yWAY9CBvmqFtyeDMi5e5Fe2D7edpvWBxdnbmMDXPUeDm951Z
otuOSPFcmzR373xIJmBRKh77UBtRsqS5QZKCk9nbmOSW5WSLbtPGJCNJc4wehFvWe7PQjANcDIl3
Q6sUTogAkcqiHhrrJILihiCsZfCjMEJGa70B/M4ZGXftQNAQJq6kBMITzjTgtw1lJf6UxJB0XyFu
EW5rdlfQYTw8Gu7e3sQq+exLg6Cbgk4FIcZhgUVHQEK5Eo8dniDmRzvHistPDQHqobZ88VDopkXK
fqMH9a1vX0vs4I9O4xtv2FPFqzP42cqJrHZlIFM+sOf7RwibtGrAVOE2w8e3nbwsexC+276mum43
TlBKGj0oS/dY7Mud8nrzMYyhMTQRmLfQm6dH9HUuh7yCgNGZLHRlh2inA7/YkH6kFxFVUYY/ttAH
lZvxMcYjswqFxWqXRaTdOzlY/9QZjkKFCgBny3sm0k6QmRoOl3Gwpv0cSHWCzGvcVb3fsHEO9TUs
i3dSUMxL3M7/nbrzWI4lSbPzCzHaQngI36bWSGixCQNwgRAewkOLp+eX1TU2guQYh8YFueiyqraL
CyAz0sX5z/nOn5rxE92cBlSUGPAoJcRVd3NyRLO/oZ0kWtp2PL16s6jfi9mwfqHNFJ9Fk5PLKqN2
4B4ftMVb0xvDRg8yTc6JFxTIJtrobws/QhWGeFgNGMLxh33H7g11GGQ31rRWJNVSV/CMIsou6ilx
twr712tfS2tr+yTPbHgoWbnLhVWumqHWxy6eeAtUhOpk4qg4m11ePkS0gV3BUqXcEzvIY/nAU7hO
mwqgID6ubGsJFmLGUgaoacqRbfTRhoBbFOfXvIiGrVlV+qvvw2ZTDXhZ6rxPNkyS9WHAKLwaOzPb
VHXMrWvsK3a1rho4+qK0HZXnGdcO5lfBBGhuNgas5JcyKbF3iKkEYKWhj9ZuO60isFL3jhXZRyGt
cVnkUbNpyJTsPRz+X61UlI3X8U1hoRJZ3GiIhcOMJU2OU9JM26lvpy1Kbs5CZGFr6M34rqihHlZ+
irxLWI5bDCCoT2MyCizBnXgfh3y8N9HXVqKWGFLcxPLvXZWI38rp5CsVlsmPHkyDZvdq8nY+a+ZW
VDLbTpbn3y4FYtcEYwo7p7VPvUyNJ5eIwdbocQGBxk/14xy2xn1h5c2rW8wMT5QN8kV43vq/gZkJ
uIsX0EI7mXwQELEvHN/MjeHP9qodPe//AI/8/5H9npm5Y9oecAMEbTgm+NX+jRfhxmr4m8Fw+cyp
izh9/gGA/O9sm/+zv+CfFs6A3gbkbcfDAIIRzr0RDf7mINv/YJ5N8xCZMf7lZqP4m6fg+P/AAGUx
1AoCHBZ/fc3fDk7HxuTvBwI/viMpHMD18C9Mies/PRr/GQiZ+jC+/b8xc5BUw0IB2sz6D34BkbWl
slQb77LBzzcdP/0t2ZM5d27BKYytwoPDDpJ2uBI/obSYP303mQbhSXdOvrWMKZLu9MSQYNIcdGvu
iJTg8fThc9P5H+6AUixnMZJZYlBVrW7gxh9TSf+VYuTm3mf8My59xEb4/f5cMvrQUWTUyzyIyK7X
t5Cq5ToJhe81x9hyVZVu9wDyyjk0IcPFMSSbNNdZ98f3BpmtIbBFR6UG82eKk2ZXORAELgOzLy6P
kwNuOJnTdpNrMbTLgoio3MTjrZUYcHvjETq1MM5Zfuo9oNAya4vZg/cjFMvdnI2WuYhNQ5E7LwER
LCKBo4AiwDK6k8WgT74bqT81eku2kZSU6ZUjajh9LGU5JxmSzA9AblhJXBDG36lrjAdJH80hI1j6
rKNOLKsgsR9zJzSfhEB1NPwiukLbopbbhgfZDMjHItOAO03s4ITuJ3nDt6e/U+lWDLdCvYmtIgLH
2NU5y4fdxd9ml1nR1mSzsjeZ7fUY8hmLHLXhOb9FINU6Jbi/cumagb3IEa5HTzKqb1s15lsedSnJ
7oFlnlSWnF8oz4medW3xp4gxq3t+/eS+HvrqfeBCYZOxZRoOm1nhRIz64TmeqJ9tCLESxErYarDs
mc+sYDGVU141qfVQ2S0DjNh7SK2h2uq8y1aB2bsbhL/xOFKWcM3iIKkZAKdkHFHbjJcU6/4pLeIa
alStyRjbeYHnw1UTd2BztIFJlsm7hAf0Hpd/wWF1qlcJ+uiSO234GuWUsrGg00PRAGRCUW2NYOmH
XXAudU3s3q96Bh4ut1zBmTqX7sWDKHg3ZVXF8W5KKZnHycYsCbuVYR6H+UZgwm5ainXaF4azycXs
/4h6hDIaxj6Dxj5PXU17HtNIjjs5MfjWrfXHTJvQUYHw29G5NhZ3Nmlfwo+4nkdeqiwfdjietL80
mI8BeTVvMb+OYXewbFhK4OcGeEzQ8y1M1lo62D7yxgl/k1T706HO7PCHob6+zFkCUjVIncg7k6JG
nNCdGaQ7HfvjM2RTh+cL2YfLie5+MqOZxm0cJ/0ro+IiXFgZzQNLovfFsItxaRo7F5T2xcJwo9Y9
8soHfQC5dUrLcfxkN5KPYgzdfS8sNksAbue04Gg3ExAnxGdWKyvzw03vIPmN7L20wZmxv4X1C9Ta
8QdOALTbAU9iK0vybJn24pvx332RV9d4ZAKLXOKtSzmWl1uy5YxFNLrJW5/8MjGyFLXFf/BkjKvY
5K5Y6YStrRqSlTBbaC3EjBdYNK5se/owUSRlLCy/P+OtiD8i3263Ze6+Dx2dZWySUNXzAbgXIPNl
RnXYYpRUg7RNVwFq7gtQbj5X9rZS65wI8YZ47EEbBsumKPVJxYR+Ktp7FhyR7qjSuMGLh3eClhWR
Sy02JV5TjmGQ0mwtjuCqsUAMOzQvvNE9PSe916MsuqP6iYwwP9E0uI1vn1G/ScA2THaCA915kEGI
nM0A8ZRzEMXGaOQrAjJXxyEAY3l05ybNfGxCSY1i4dKmx9ybCnQRN+fGUvZK2FRuxu0w7HOvGrea
CPh6gJ23qN2hPFL/Y63q2XL2pZ2LcRHAN15HufvbNfNz7WhsVcN46htxZ5FUdjtxmAGKLjzImVYS
XFECaeJstwYxUfTBcEE7GSSLmXIuah0m/8gBBrORrd9qGf+JDfviwXOegpHODtfajU186MP4qZcG
qwPupix9ExQuhi4cjIIY78ZO5Jsd2+c+KKq1yweoDcZ7i5kM7ZU7qyXWMiz0kOxqm9E/xCrQNKbc
FmDJUpMKx4rFFWuI2/kPVSXfhinfRFb4ofx4F/NxxA5cvzhBfBZyXN/G2nzccXYAKCGUA6GuULso
wnJhUV3/osFgM2zCzECg2Ue1mSPvj6U4dVcr1w05d3ftARMIUke1KgbjwM0PyuLAQ9oH7K/COrrU
2GQ3g1DEiKuBlA8MRH6sZyFBuby5PkR20+A6naNUAAKEYASs5T5uLvl0jGB5GDV2joHTc3WnZPBW
0cS3ECW1Oty3bK5py3rUzQNb9H1ZFw/1UO2g0OfgynPQ+kMCb8IHWERNL8Pa+NiBLVmEMyfepOh+
81Q93TgIo/uR+VykdY0k1YsBAzYRp4UJBvvOF2yMHiLbKufOtO1ynGsyL/FhQ8NY5hD+VmwktNa5
MIi6diA/XQE4LVzO4wN2j3XY1FjFg9A5JxKV1+MmeQxBJy0JfsOGqdLu7Aq7Y7aeRavEi8q9bxp/
WHd6gEV06Ro91hvevS8UqwmMZLdGdJ8qQBBavzVpyPvWCYme0oqm+7RbczqbeWucOz+OzrJxOYtP
ppV+NJqinxnSyoMIBn/r8trQwxaOx1gU1WsvuVqCmQ77fVR2xVtZxv7ad7S9YcnuHtuOPX4p234+
YAUm50uDQXT0rL5JOAQF6UeaCPOYIffd2PgtvrU4T58sNeM/N4CS1hsFTxMCpd1QT5Q4s5lzT0BH
WPHAUBznNzeOVB0re8GMpPpm9Ayrxbe64S1Fli32jmnV3m3LYDw+EVjB5RfnNCsHQz/8hJgyvoiV
e0+t6LA7dJz9oLn3dfNq4dZ9c6thkAzFJvUH0GiebILUr/HTxaJmqj4Zb7OkOXIz3rYzy3fSfZNa
qXqYbadNqJ6nypCinFGLJTBbE6VL4tyG6VtyF7TiYHpOc7BVG8gxjXOnaXM+Z6pw350szWjFqRWE
ZfTBc1yq5n2Mo/iXWYY+B6EsHzrw6DQ85P4q4r5Kq1Cmgi34cTSiLOIhCydL62VU+MlOYMuIVkZ6
G6yYqV0jxjOfEivTl6rapQHC7CgTcQJU44AI5ueqcUdrK0FX6PQ2Ebi8xrLme2Z29AJEFIC5duKt
qA3ms63v/Uwsb7/OWFinSc0ZbUWB00Qb9Pr50Jq3EEstYCmUogcPJmwYgjXlPcMWvcg9eRG+qSWb
fh6Avhk564TaLSF1jwF3Yeq7kz3DcUfcspjmvdN49muQDiFHicGf0S0g2l8pTs4+iiYRzaoX7rzV
XhVgsQ/4cBRzZ/5KFTRU1ypaM/Vg7TNBzXhVxOFWIUN9TPRVP0jQTnhTxtzbM1II35KoT0lhFtF0
pyNv3tNcAQlFCKGudV/csAItsPYS0BjmcqSpIUlZ+iPzlqhw+uRhIgBaMiUKjR9rjEqk8MDiCjvi
raFhYuqduxrU2l0rev3ujRyflxHmhPPMG4F40AXVQmR9cVckjX3fUPHQLmw76h89d4oeRZ4FDxjo
KVOAKMqbaiXNFd7nuDOygMwvUawCdyZiKzYazSJG1OneLMxkO3T4iYA2x29Wy1O4EI7dfUwkeLiy
dPGpUNL7tpKWKsVRuOYP5fDpFjusvK/spvnG1a2vXkszLG3o3AXUDKXIKpS1BbHRnyPPTYhsAIWf
7Ll+hhjhf+Szg3Gl7LLx2RMJnxoXZ85PiH/iLg8R5tOOKMgyRwg9FWyxPINYeBYtdTHvPW5RbApV
8GgI/FSLygyj91xPgg+shvwOfd74gECBTbeEoXbRMvW2caD9u8atQC9CWF5lgQtgOWEOfvGjZvqS
c4dsCJIPAI6a3QZbYB20T5K5KA4zKBroLlFCQozXeboPopowzuQOLzNqwcavivxT4vzmmDNm4wM8
ASYBTuE/hHVbMHmpnGgrI3s4WcwJKadIwvo+qR2vWnSNzfHc6phgMsQeqS3QHdPpA6JIV24ZwYAH
BtqEwZl++BHH0xT6T8roukcVzUR1nBngxzJq5/Lg+JjxlvCyarjwkpxSEvksbaUYm3bVMzkA2oPr
x1l2duXJZTgN9Tu5MrySbS9n5nR4Ew54EZxy5VICs2+sQhJNpmflM+IAjEMWc/+D6n1EwSboBNqt
q8HSBqxOQsTVw2BJ8QGceniwnaThaXLjE8QMKuoSqwrQz9ymYPjtDjQs+MBVO845cfOYq86OPl1t
DGTCDS7yV4aWfbgZepQ13E4wKBSU6QBTFDDtVdnjnD1zXOOclE4JzQdDP1MMXTTNvJ3lEMw0CQbJ
79AxglhNUR8+I3/bXzXG2Z+eL2t3Y52Qfa8F/kqGzBjKlsCb9Dox4gzLgo5PDQPOZ6PyahcM8jBe
CxOy9rE1G/PsMKnkrDri9OSQb3dLz2vCT8n97AHbXBmvuWRIAwVOujhdtccxD+89amnAoBuVnl9o
MfcVDGZLQDWnFEZGYKvM8tNhQmJf0z7K1grJ8rnLcr10QuF0y0KXWEhMjS+aqxzHlzCv4is9qWqN
07YKV5PX+NayThibLzPSU5TRRW0dn7AYVDy/ibhV2nAQfQmzcq7XdVCNlxLg8YOabRZgGNz0VtjZ
OF7T2R7uqiIEpOOVSn9CxIH87nXhQapaYsqF18+5hxEtCUIeKa5F4gVIGX+e0xtjRTcUBmiY3B/P
6NjGU2/0YPvd2KFjkOE7vQKtw99W8uR9T5kE/zILK3pgFyQD43BSRU52cnT6Nvgj5qE6mbeB+ljV
5Wc+p93JVIMB5Ec502sB5WATFa3A5G+bb1qPCguPS92LdesDYV7DrS+op/Es+4orks8pdKRp/sGj
ueoYltF0rh0bez9Sb7IFP+9eMEfR0o1Ww1GBlMYxKqxuHTVBARw/kFs4V9majtFmPTaq/uBdDj/H
IG3x3WWJIKViDs9RU/r3EamVEa6jER2zTPio0mN4neLWek/8br6GGEnXBXUh1B8HQX1F8gj2nqdp
BZls5zDinqDW00dPhoxiv1b1zOodeXpsFlXecc6tDHGHMcXgvRsm2C9WH0wb0mkzzN5B7hKjASpF
W3VzVtbMTGrI3bU9R8WO3UacSx5SzEaBWS+JGGb7ZJjTV69V3Q+dHgHdh6V39ejXeWQ7cjaz4U5P
ZYMtePCwgiyi1OufKkMz62ZFtPf2bFOayLEA9LeVAgjlwPIRyAjWYdP1MgEeb+aXgt304KBgXHsu
U7Akg4Bxt+OZ6uwaTsdNInYuiT3DMAixVtzVWcWq55q5wRW18/fYj6ZmFXZp++jgK32JU2O4k6Cq
vhmgtdcWXNNv1cTMbSSFAQu/pzeQ9/AGIx2E9apt+C1L3zRxu7hadHuR+/USo66+d7203WdFF9OB
CSZdSWPcc2iyVg4RoaNhGoKOcjrROb2U7jnIAZjPJa8MhlVmR1yWbXlNzDZ7JOQTPDGawjs4ddpu
FjoeSLAoLB9I/eO5LA3LWiqQnO6Sd1Ax5xd9ei2F/ev7tXO7s86RXIHBmneTGP0X1Yl63SsVFA/Z
KIYXj+2xBYNVoZvjoXE/lBinf0aV/i8AZW5/xf9jCF9SW9ST/Csv578CCf5P8cL/mwThvyv8/vkz
8PJEP+X/oH0f4s/6f1n+x1f+LXr7/5DQs1ywBLfUNN7BfxG9Awf92uQAeZPC/6IL/wtD2P2HHSB4
SwL3fyEN/hVaYP1D+qQopcvEBKOg91+CFtgkUP+d5O0LTzoBmnxg8vehfTv/IZVr5iYFAsyxt4m+
9NSSoCTJ6pWr0x0+5+4igECuMMuv61K4v40nd1Fj6J+0Cc63jmIdUNbeahluvckanku//QT7Vxws
cFurKqwoBSWNBJssnRa6cItLEEcfLZutNafT0U8/p4JTU85FmUu+M9+7mLH70acqSBfVR1E9oeE7
nxMU7DXuDPd2MXlwPfGrSSMtB0bTi7pw9ybRtdFEkZ1mH5+yAiY4iOGUGN0njDyU+M7ANGFJarA0
O47IwTIYb0Fdv/U1k9qQur2F6+dbL4AEahrjwgmGTZsZOQYDlSzaaLIWuR//sXw29KjjoHnrI0ZR
CamJWZPMphYufoephyoug/Rc2wThhkj+iSOCdGNyMHSCKY3NMqjzw21zX5Vt9CyCN8dW3yo0AYPe
ljAuKuuQGwvaTf5klz3837FPLrgsyDAZ4/qWl3zLumYrrGrcoDjUO+AKHz3x3S+8BOdRnyIjdR6J
p8znmTtyE1DM7pVmfUwqYgJcMu/iLOsvcb+D2LGM/Qz2TTiIexvR+Jx5xp7Lirj/6/8iOHQYGYkt
ulp4d07HLlSWubXBCQcNzhP5JkYBuMeDDmeMTrbXLKPpljFCvO+rKcKu0ud4W2LnWeFHWU++nDdm
3cERtSnpncUqDozkkBuRefCn8s4Avvxc9htKjr2nupEnEO/jiY6/t4h40eM057gvpwqzS3yb59fV
py9fHAffQkuK7Q+BSLRGdgeri6NjxdD5sVH3aSXpLSANvxVJGG+KOiGz1xneHdxI8iKXJmyTizvK
l9lyk3Psga8zjH5lREiUIyHXxz64HTmQH26QmXRyPGQft181uFKvf/1DTJQ4ZAohE0+vgr8052vD
Vu9kBK1NWXNUyifvRVkkIybHRI+ziIF41nRQgw+mMu0/deaXu9ovscL66X1Y+OMLMaXnrPbPIQ08
J+S0+ary6YAB75YtMT9a/Hy3gok7s4W16ZIXIQwEbhEPSrwrQWtsDTGvnNau0J0cb5WGCD400wUp
503f6PZItIcBZiFzri3nj1PToLn3DJEgIpmbIYVokFBMQBMAgq91zTqBpTsy6A9XFU0hE/44Wvig
PGelgXSKg1JbRr/L1fwmOufo07PDcwbQ1vNOZM184miIvGaD1Fm09o5HBK18uLloQA7VZqnohnLj
g4lZjaqMYkNrExU2tijXXFHzD5ncceGkyDjPXmraGLjHUxCcNlzXWlcvCzrCn82+56LQZgQ+4vY5
nNHdHKhRrl1IYmKzPpkxZXLYh7plnheYFmgXsDAG3wUiPwmGd0+wQR/Y4fO9FTL0gCy0zFTbPJpx
WDBfucWoaR9ZOCXg2cTfxYEH8kF7NYUJBmbaibNl3ZxiWcgtE87tZAbF4+xYL2ZBBgZv/4bKr3bR
GRAqy7CbD17e90caFWpyDVa5zSzxoinhOdOksGpo/12IkMkUgQz6shZzZpr71tf2o4WphCfNPMbQ
tDa9SP7Q0CLPvgtjibHBnohLffBK+2QyOtiJ1AUsAs047HvjhnuNeR+nAZd4XG2FR9VHwPPYY/e4
cccDunu0uCSKIIKV08Fe4Q5EtUQQiKwyeQbgtbdgYjmjFZ+yhJXUD5tmr3KfKjlF6UmrwvNc2bB7
4YAs7fdmrFE2QO+sW8sz4fjqpTsXxgUv+UWmqb8zwhAUaScufSjXLiXodN7Rw0lov+/BNescg2L+
a1X1t1Eb1LLb3wlWNi9rrlgecGCUR16FT12xDwSm8Tu3823AtrAjPIZThs291t4fRhifMzOfZdIa
T7cY4aI1sMY2KUU/rn4c6ZSgGhDIIrmy0EnxnhXqWziaa0Y1PuHLfeR7Brb60ENNy426xLm9Sw7p
NF9bGsvlcbJqTWlKvrsBPHXVP1QahBqyGMmWOnpywKzetQwPD/Pg8MMNVIcql0GJkofOM57zDqMy
PJ1tVAtMQDjMLKZ+2OXja2oztOjZ2ESY7Lvsyqg1UPJ84ymenQ11mOly8rh/A9phqFY2PF9edYjx
xyEzlOzlgvwZZ0qYIJT60ENRPFlYng7Sqa8cyH3mMMO2TNz7AWn4w+dIOsJaf0tzatOAAckN6QRz
Z1KGoVaatfgxVRE8EokMnhqNPs1NWyxllJsI/AyS5mLqdyG3ewiYEJ2rm+k/jO7nyXyphug4atk+
WRXdbZ2dkNxW3l2XGP6xdCn9Loxp56d0OY5iXwX82GHi+rfD9bCciPWoLtzVXeJu4ir4KUlyLeeY
ZYoyUw8COb0wsjbkrpLi1SWQfgb3ZXNrjeVZpqeGidM1n8tnsOPucqQYZuUBvV7VmAO3IJQXYxHE
9M6AKs1Ly12bkYoOEnmqeuk971DnBIrQ+kpUEdhHQRcQOAhxCrth+YHBkhe4XEmyLtxM0muXZRjD
5mUSgQX3o/TJjAYKAXi0Qf6tCQU03AKwbjul5HMQn6es3U3lTOjX9Z9apFK6aRm0iPmW88Q3hTnL
xoMbSncDhA1iCb4N7JepSxuAi1JuPgPaKa82JF0LxWHpx2petcGwxC5HaBtzEs8OM7sWY32Na3Vd
WiDx5rtsKMzl4GWnnk1NdV+pKGghIJ9FsQNYY+NOpq29tGxPrYVTTVuOMdiaPfMpcvs3GTZvnBbo
pmfkhnsn2TsMspYwfUHu2enXTdYrmL1U5DIXruJCNVU9CSfvyS3N3ehzkkIu6tVD7Yr7hv8N5hCs
Cte9tBMGMM5CY+0fylJgFY7TNwC0u14g96tUPVra23m4VbETN0z01C0xaE0bAorgQtNmW5s+fQe4
n5agriln7h1iydl3YcSPnIG/wIUucTGETKgYtKl8PfUzvFnKnBfK1im2qJBcS2SD/g4ZpxecGys6
ekeqCnOLPha/UBsj5F+skjqyPiJiUPxxCRZBZ4zig2VxLYwQCPAudyayeTVRE5BVb65mRoF770wL
2YEJ09Fs+4OXXfzQPjJ1PhQRozVcGL9Mvlem6a0HE89gkaTYCDj/eTJd193IaFxlv1jaCWQwTabw
lL3XkU+drN7aWj4pb3oNBmKPIw6J+TT5DmHhlzExPXyKFCgU4J2rMP4qfWOd0FpECW15Gm0GM1CA
NN/H95VelqAO/dJZd5wMZ6ozyIo+acel7lNEv6bw1lFp4AwGRWzUfI0b8jWmaT1VzIqjeFzX7Zs1
z7u6hd8UJ+8x/jHHkkz4nPTXDr09iJ9kORrBkx8593/9es4QAEYaaRtHONnBSfhJNa+H7XcrWzDU
TpvwKRxJ5RU5hRlzdPDH4pfSsWcPJiKEui8MjfFSXXzDu4wvVTx/KFtiGZmfKGS9hH5xiuuc2NBC
Ge4lSe17vzf4C+17t0t/6y7Ym131pnK+pYR7yKu4im6nbtH5F79Of1sr+wKF8UuS8c0km8XUcudo
h5F8+DSn6rfup8+SYSwrsfzyo/DJ7VwmEvIJky55s/wUZekXHmpqoGz3YjXikqfhU50z1O6NH01d
lpHfEeF7SormDa/MhknfV6ezr074DwnvY+vv+UxdVXBo+CLf4xfgN82G5Av+yX2oPeIysMi74Mc3
YeHjgIxUKln02SZv359mjmVgzAyXymAP2FZyji0x3PYBQgoFptr/KqOGz3tZvRVF8hUDns6SNyIF
J8fQb3q0MNMZa9rb70ufroysvd5+varKftssAH7QkZgxkq9Cyqdw4GeP4/tY0Vwkyou9vURTUJNt
zEm7j4su3RdISmQbpeazQlywK1390dgB4QjXRSdL7rkWwt5sXu1K43kaWEpKYkMkwdkp8zlaeqN+
aLgWVP0NEi5ugCgZM8oxIiI9yx4r9Kofian3UdwspvrLCopr2JbmMqLUcSFD/6pQcZZ+x1GnLruF
k5gf/Zhgh6bcBHMqITEz/sZsdJ1Hc+eNA0Jj0axTPDlbUujfopnFIbCHg2umO+wj3Day13jKOlyj
jbcl3saWUI/WOcNJ1iTxtiKWda4TdXE6VN+4tFNuYMhowdBWKzqugXDmqGgM9+vlqIvuWDJv3qpQ
lxyZAlKaHXYWh44aJ0wSUgFtsUJgIrydG1v2K5JTKW5aKIBXqx3DbZDQEQwkC9W3xCw74Tigzq26
IQC4z865eueiDOjh2zFc7062KSIy9R0Hb6zjTZ8Z8zLqVHWw1UpwjXhkuX2rRKfvE31Iecn5hMp+
Se+kf4y5HbUMmg4B1wcKr1mxZcYvLya5sE1m+Y6CK+DmybuTGv0J6gO3cHdiIECUiTqu6godfCf1
kL1jkD1kvmVcXZ1suxj8s3cr+NGJtfeshtFMOZxKDrrmUFM2zpt0HJmJMD/q9zbe7D2hLHWO842P
E+qCeF0tvN6ytjhrnc1oKapcWirIOpX0K0xv3E9kNezZnC5FAumzDrC8T+VW01bKMCZVd/xHMOTb
NpMMdvKqZ1Ru9mfoFtjE7C7cC5uHNAH1fqjSfSex2CjbMJfj+OK6tf8ieGsYPgXrMfHK3UDb9l0X
BS9EEur1NNvJQXfJqyRaeoEnMT1DKvtiKvSorKp7QBr6zuOwOhm4IFaTywnRU1GI8YJXTc2CzFCg
q23QoTeWQy3OjBj2aTwAwM6URYyOIiTGJqjzVFvtE69NdqUXGTttMZa0vGYfJGUCwo7hgZ8O6aXp
T56FBS00eawTbaxsQ13J1FIc4cb5ScfxQlrSXUu6Kw6cHNS2rLb5vKvSuFw2jdHdM3RcUfTYrBVy
ycWp6c1zlHnEs2geaWn8cfOUK0eTluS9YDAiXoB/ZZa6dhDDn5CgqIyxCLkQ4hhkQd10GWa7RhXn
+jZFr0PVXqPIX3imPZ9CRy7myrTg8wUWeLSkZtjvfaKtr/JKj8ep6XBRAPzZpJ7R3pt5nK3wH2Ff
SQRTM7j/88AxRLdyZUfxsgQ1shwsyombPmI3FD2cXnuTZ+0zrmhjyfc9Wy5Rw2bqsXHWU3CSVPdt
G8tUe6rnfkpnCj5u/9LkaoVEhQzDceoR4yZFKZX5mWTGc2ZCmt0WaTnfcUA5GyMpMWq0om0hY/My
mIhDY+y/sQDeQgPBMixG45j3FEsJmoI2ldPfd1OI/ObG1GJIEiGNIjsS3VkamkBU00UUkHIMqQYn
OgZjT1KWEWRyUaaxWnnOhpgy5g+SaPeGNbMPmOWaqpRu5U+snMLHMY7Ldsck4s6oGMNQ+h6smPDa
ZUGoPjB2t4JbJAqXaV1hWMdoovu8xjYQOHRbVqksd1BKrsFwqIKBO27vZ0tEIwyG6fiSzHreWLWJ
cqL0vG7TljhRVb27dYrr1J2WYaPUBssr95mA3HHDjBvYFK89cxAFf2A4ZFxtzvGrOeckOeximwuI
GMOg1daniTEkpN3N8TuXUnVEcXmVvZi5j6mFk9Mgkwc9zsmxDxl6ziW+CACAfTugPMlqUVBKvrPp
J+VUPxlsojFLyWDeueQEK6z/AjVyBHcfRBXhBwYBu1nDp++cjMmS6OXlr39QamEz06sDQByQoexm
aMgXE4zWAGOXAkgPJUGN2LlVxvUDJLKajh5mEapdKkZFSXqWZqN2XledKyMt1zEtnOimPvpWPMUH
L7owAvRO5LuXaRj0u9irP8ZB7KiY2jozOXtjwsfZR3eTnz4Vkf625iRazWBawVBoLMHK3QaNRcy8
mKYdgeBn0Q/RSpsGTWNmeW18/zM1cMmnsMn3PtGUGIrnMWFXwvY7fxtGLdmUej5TfCCPAlIPB6/p
pW49/WFNBSjyCcZMQD77qeZOJykoY+7LvgYcZGXdwlleW8Gtshpjk5ROS80SVsgBrC6Huuwr61yO
PUq+iSxUmwRDCjkuzbtW/WmCRpFfVy+2hU2yGcv710Tpnrs/PIi8zBBuJ3fah7YHj0jx2AEwA/qv
4SXMfH4g6LAGW+JJILetaJ3o9q7VH/xpaWRx92RZ3WfQSgJoLo3RdTzdJY3TH0ENWQdfZeeu9amX
GSfN2TiQV1+U91ZfC/Jk5VOVIdDVr3M/1LshnanvmDVr7jSHj17136k7jx3JtSzL/kvPmeCluCQH
1QMzo2nl2j0mhIsIaq359bVuVCErqwcNNNCTGqQD72WmCzMaec/Ze69NhBzHU3GsW0p/tZntkzsY
uyLDoWLXfeUrBWAvF21ThGw/WkMuG0/vwkdHe2qAE7BDLwwmhuYSB/awBepDH9CUCxJVUYUYeqzn
aJ/avARj0Z6BCi2c8Gqg5c2wY3mY7+yZvxYWMILTRuPFvs/sntDuHmrKpZHPbYM1S3uWlcMKe27P
c0Ou1pHH2iwfk84h4hl32LjM+DKw/CSB2tJJ2dhXL80/Ha4L4r9C26JRvuZzpe2ovKR4yio85AKj
27PesvnwsQ13NeldqFBaNd2XaPs3kRf5I0nmcJdM8oeW2/paFVw6auWyYhhrP+ueSuYpmv8Qd4af
UKyMQjY/He1lQH3EZip07ZwFwbTvsBhC9u2YFLJTLZP8MkbOuI1gjgFKtb8KvbTOXP+oBCZxQipm
y5za3nIkIF2GUJqyQQ8uJUciG48ILjR3X2TFcq1dkENVKw5410MWQ22/xeVTbGhFghplOA62eY0D
6kAhjumE59jQZyj1Zs8ZjVis8EbL76aIJcY016fULcOj+icUesha+FPoRcGN4jTBbUBzWPWGmW+i
WIUOdFscYhZGG9yeylRQMQwyu28J06/HpRxPRugFq7qrecgXxtdEnIsFN0yOXoUC84i7Zcwtkisp
29AslmOfNrZpHpCd1I15FybI+wPKQO+UwzmzCbp27NLPPQVNAfM8LWlggML6D4PAfDTGaD5SA/LD
Hjq9uvQur5BePeY4K9kvHgeNIGO5WIkw2GQZGZ2k856wkXTbzMzfsVrOyswTr6s8Z5LWc3np8oRl
VjzUvBlsBZBEKJM1MBNNi9hJNPc9eL89tbWOLy3j28aMeK8gD9xlgEOhi+BQyGLXVoVYdVk1bOw4
uvd003ODsaxdg8lnDYfN3AEu5pBF89aKmofyDHypVawREFT19Luys/DkjaQQBC2lOMGxQSEiuNTc
6rjIM5BobulygqjacG/As+ZnpTUt4GqPwkWyC2zu5uTHUlp/2vgA52PY5EwPgcM6pR3rk+nE49ox
Kf0iubUTob1x4ebv7aWJdw522qg33X1q9RnUV2ve9ktIb+DCiVNmwm+ruNwCe9PvSUWnWXA3oAq8
pUKcDXPO1w7ejb0XnMRiND7FRDNOrF2pEmnDGG+B9K3wrtgXO6jfqDYi5Jfb90HrCO93kIsdndRe
UO0BZ6a3apo2cNMpXsNYv2q0eqWXNhLCNH9RuOLt8SPssZARXagin0lDnuhclKc0nn5PJCgecwSC
bFh+hOlYL1Yc/a4jfS/KcrnaBYc2vFI3hyfyIc2sLYjbjG6GTm0OtR0VBdxP7czZy23+EmehuJj5
4EMxnE6qtOzUsBIkidAcws6cj6MLrQ2vJM9vWsyvLW4vgjK4GgfOUegbHCfSDsJSC/lsGe07uXVc
HglnggFMQZRYmiq3PAgr6M4DhvuYuCI7uRb7oUaDZhY9IJspY2P0FrZNsg0HZAVcuXtNVj+VSRlS
ToDsye60bYW3oNbD6tAVpbOuUHzviZh8IZJslyFA+VkbjtAZWQUjoEJBSadH2bY8z0kT4F15N3o6
UBNSeF0r8hcn6hb4PxiIyTKzEDe/umqetjO4ef4A9pOAsPZZwv2gM7nIovw4Ax47J173Z8Dl5FuW
G+4kOeUN9EgitZyt1yM3XUvM5i2PM56XVbSO9YIOugZLUz5EB0c1SlXAt30sF1A1E/132ZFBHqsg
P6D+XhBMDuFELlgEht/1OpEfdcG2KcqS4zxm4Fk2E31wq4FrLAoPNgSATTt4Hqgi5NWZhdocaScm
SvsaShcluHycZ+xR4/KA0Pm6lMbXUstTuyvNZtySFWhZRPIivJSWd5t0cYDUsabfsV7VHqDHvN+O
fYA0UrnMUUu6gri4lvqw6+LyqSJ1vnKVNha534ADvgwYn/SR58zn9Z8yuoAlZq2jDjopdm1u013L
sCcDkqWZ67eZAXkaOmWZZYhiWrwm1pSdM1WpBmPnb4pi2BRTle85gv4uVANYlEDuZvP45PYBfNR4
U3dVxwWsigfd+Zhp3mdjxv026OtDsVg8eQ1WRriN13JMxn0vikMDavA+a80z4G9tBwli6zAjH6Ku
YjbNmrMojkk3N6dcDhztEcNpyAbAsVR1jJLUJusi1pst1+/gSNDjzU0lYwNIIOdYzHedahgeBq74
wt7Z7jrv2jeNAzpVOwSIEJsptNQTxg7WjZU6R1PgWmkSuY/lkp1KqsMUVOzG+8giGth6Ggyvc2Yj
rcdVuvYcbT5pzWjs5oCSJ62xlks421RHuU38MNUVU5jlEIPObX2LuZzGtsj88CgKw1NTvutBj/iy
b7Ww/+ilcxkazz2nekQSWa3OS/MzgKkGdiQOrpIYd0lp03YBSL0a57Q7jgkeBIo8/M6S+G4te7p1
uhyfghacQUfsLq+q8hybhZ+mTb5lJUAE2gWLU3Q2JELSbPWoYT6Hq4+zeUxKClxlyk5CmvQO/rHD
5Soglx0y6zvtfwrE7c4KTomdgessxu1SMk5T47Ui8Z6f9beRI6Er3S0Wt8qHF7MeBL3s1PiRmBby
Azf1iHbfNKulMZ84X2/LnGj50DU24Rla0PDO7bXKu2e/5kjPj5YHBEQ1hEfNs0elzTaSqO24pbeU
SkBsGWLaaKQgNuN906lAJs0h/E2F427UGJZS0lFzlJ61oruVmdT3Q7G1IH+syhZvn1y+WYft7Elr
9yl36srD90BS6QZX5ebIgwyopLUN+dH3FT2/jfbTy+BrNul9FFpFyZbL1TXFT1UVJkyS+mcaIqdq
YUKOqH0i4v0krWnTFNUWq+Yaz92uwCjty8SKt+ninmDYEGSw+sfWdVg1No7BeYcImlmMDy1HTKPv
pnXttJC2ipIvvXfvhfZWzO5PFFh+DR6PDXQUETVgOM/cHR7cUzFNFJculdrJtr9HtCC/duR33hyw
e5LLgvS/2CfBXkPzpi8P4sZZi5PPIYTwz21w8XSyG3PEXD8w96tfPjLnzRAowKw3PsmgLjBnGKw3
kxF1boI2kDed8h6i4bgRhRZTNWM5g7goR5Obq+fuUVC7O6Z3VaunI/o2Ec8M6KT+yH733DlQS3qT
YKc23Bil+9PAtnOnW8ajZ53x8YrrWA+/xyZ0fYmj/2TDSNnAuboCNSdKxBYC64VhvoMiOKCSiacY
OCh+/4cgGNeG2dbEzzA7hEt9cT3XuMHeZXkU7rC2DFy3YXJ2CE+dgf7YJ94a+HHa2UinZDWZvX3V
sS88j5gqWam+hC4JdByyr5qcP6N0xWNCoMFvwG5lJzsLSICyL+tOGDt+CWnAkrEb81hH5aNL+HDT
NFXiEzjUr/RRH6XZFA+BV58nAuorvbb1p9B96Ba4thmcYSzjw/wkEl+WGTVTdv5kWvI5l96wo1GS
kyELQQsuBSwM6a6YYQqMF7O5jzr5qpfYEUILxBosNGttTSXSA07p/ZJHpOntYNjlOlEBYmB4VYk7
bXgTu2OAbL1L02QfzPGjNrv5zSjpOp9rwo8WQaRtzR8MJWX0DdyVTCgZM9CYjqsMIh3vRJtsEL9v
RUdGtK3MUmGEf4OAg/6g1zC0Jo0L2grPnOPdI75h/TwkwaWVUsfZw7wXjobFCpem1xTfyo05JsrY
SEDk7L9kBuG09WvE0ZfaLp2dF2CTJ0Ofrsqhs7gLAWqCBjDvmii/ReNS3arK9vtpMu6FkSKS6WSZ
bWxnv+z6W2sZxzAme9ybWqQYGG+aAgv/BFhx+CFNcZjC4bBYbOIh2XargmfcG6R6DqZxyImJTftW
xo33wgzr6HbLzp9iKuHmzrpMYVfFyHibobfTM2xM/p60XdYWNUxUDyYP4TjozwDQwPXZAoiQdx6n
CZvzjK24T6O3JPNtaDq3Ge7lLY3Dfmc7Ju5JXSWneC+yFBOZplntE64cAldNpo68OC5FjxgTVj3F
06Kpj3OamWtDI0wWZRgV2mpegBhkLH1ZJ27qXrf3g07mQ5QCz6ajP9R4SS/YydeVxx0im/ktq3I6
WgFwicjU92lRvQFviM5i0Vnv4qc62mir7Ai3XLY1n2XEQexLzs50huiaFz89T3BMrAS4hpokeD1K
pGCjPMY0EP7HF0z75TFXkxIhjB2QkegyBPu4CA46PobIdbVjUwztwyL3mWHrl79fHCrQ49EzTroX
rvMkDo4AtwiRxHzPnFvocIjkmB/wYc3valhxopE5ScYjmZiLNcjxJ8pKc0Uv6zIDSB0sn+KC7DiA
+17rTMcvmGjzY+w1WDRmPdk2roYqlXovZeble2BlcFhz78ynF2rZNIIyzNziKHXwO0XeXskiOsyB
gziUNe7adsxeOHCU90VYp9bh/OxBGtjUUxCsWoXilUttPjGp9YcY2jpHPW7bbPkI6xjz+DjX0UdU
eSFZF2DFNkH6bRnUH0uPN2teovQyIbYlmiyeh5GsgT6SInea4uy2WbJtew6mkzlgJkvB7HXTjWRv
+jZs3sf2XpJDP2oU5WIQc/nQJExpWX4jLLccWjPckuV6ynA2v8ARHjHTBd864JJuLsJvnDIvOp10
L5NwHGZVjuNkdN7qJf1sS4R/dtvU1bN4bvOkuKWtQewWY9HGzDXsIjpuAJto5XlJ6vERB5FFyKZC
qgpbvv+II5C9g806LIHkq9XZZrKs7iorLOzZZGq3HmFmrXM9H/s6AY49aPeq0IOdxyGjo8nbMsZE
KJfgezhw/J/C3KfuW9AhA1OAf9VeF9Ixq8VgBenlDHmRCYe+aEpcKQG5PdsJ2RG2xxayzarqnBNY
+G0zjuwaBuNXWpmbsaNe2jD3Xk1obmoq1EULd3yMiknAj7u2Elzda9UVf2aqXXIXZrnlFN8cD+9d
PYH/SqdmE7XepoFugiiGvkXZ8yfaH0dxK3oEk06+FiQvDhWsnJq550GQwRjjtKjnyTnKv7K2WHkJ
evbc3FCCaAYKdZ2tvak9a3LqeSGjkQXEe1ZFGWls726l48YYnYOALPHRSrS/Qe8+59qdTpoo5hsX
de5HciCYiD8M58wpCqfsPyob/j/4rv/Vdv2/L/F3QyHJn+5vReg/7dh/iRb/9U//g0gi4j891P9X
fsg6ij67Lm7Dz+a/UUT+5f/8nzZqiwZO3dLp9oD5oXo4/2mj1v9h2LbHpli3hC4wMf8THmJY/xCc
jnV6Oz1aM6Tgd2lJcUT/9r+E8w9lYYJeza5DUoZk/r/AQwwEkf/TSe3ajmXgv3EN+mAoouO//5fS
EZ3tcsp/pu3U27Rm24AOAJE2fhw18Mr78r2eGxMtT5SH6C6a2aa/sei3kTOEJxhHjyIZ4BlEInmx
vf6hAU5/YW407xaHiKVtqms/jsei5b41pgLXhmp9M4RJxRUIkHT840nmXLrbmRUclmiiKr4ynWN3
bEGGZsy9T1IlJLX2nI4mqFprIkeevEZ/1xyfWCbdTdi3yO33SAOQCCXPt5AzA0J6a/3PbCcAIRz3
pQmwXJkVMEvH1upd3C84X2D2OQtvdI7xN6LYupQPjg14HfTcwr7J/KjiFW3Fv/qJTsbMeiNfCvoo
wbJTFBc5cRyknYSNssH6HOLYitavzUgZEveL4eyK7jWC99fEy4T/5WDM0QKbokAB8AzfICOse3XM
RqN5HrL595Rk08rD72fgBBU8ivbg/4s6DHbxWL04VXyAZGDuiOrxHB/grgzopHHSdYDkEBZ1J/3M
Emi7EZqBb+TGyT43gRzWsI+jtTCpEZ6YQZKi/JOYwtgRBM2K6DdWFcMfTNJ2dmiyrx14Je1ee3Lb
+jnICveU0m+SwsU86wGDq+5XsXUrTTS5kp6DfqZXeiGBozfebmo4AIfEl9Qsu+1MThehSTUAaJyX
EuFx1VsZO/u0TPwZJ4dpc6GpJmTYNgtNogapefS+HlySAxJ5lbZQ1SP4jIRWvF8cyVdxmn7qxrCg
T7gFOL1+tyBDCC6hxLibHJxyK0tRd5YY6/x0YEkEXDuN33srSTdDSb8HKF6cjx4BN28gDYOyl/hT
XXiHPpfvUVwessjTj5MRbTpBeyy8NCwb9XTXW4SicjDFXuhV5xuRwz6uHL74fDybXnqwTb15qVNO
+mxDykcnxKhBxc+xUTMMpakm+aOWVzzCJLd2LBF8tuFDHdfPU9aHh6R/Rh9OvowyXut2WZ/0mkEv
sB6bkG45MzH/JtTSU9fmXzX+SlKzJrpRsExMq2DGh4UtWByFwZZQI/s3Uxt9NwzHEw0VD621cJGH
TvTQArxdVwVnGTMIlz3diNURfSdbZQ7cBiJOlB8gUwDirsiwF6/4ClIHcS7CwxXi2QYnXV4YOiiA
+Y7NxtgKPcPSMrpYXzOT4EDzp2/GK6m0s8crtGrscuMEcb4mk6WvU330C9nvS9xv4UxlTEdMbl2B
EeiHbi/FbXIzVkzhjkt/VeDBWvFcf2b3jTlfglPhyEg+EAWPC7TDJ8LPkB9Z2kAaZaJqIs/0ow5p
M6vx45pBXq763vGg/pZ3febnS4c0yBJX70PU92uqZt/JTpHHwnv7yzbwngWWvkshVPIT9OmWBN6T
V7zn2HJ7mjBxw7bgI+VCr7ZDYYFBdwFcVYbR4OzQBkNqs9m5jfZJAcdpkhP6EtZ5J1cbBy8/5z0I
9dS8JfGoAU0jJtvBiq08xHSN4nZEoWg9hzOs4bJ5XZLkUtBd4JSXCdl2hYsq2mkhuMJhfOUUQ2lH
3DpH6dSkD/TwTNBvRsHKqn0V7KAd2JfRGx/zOcg5F/ohWfpbMB5Nfrvd5NnfXpSEN5Ilp8G1xJfT
1HTujRwgrGnZmzJam3W7EHJgfAkBTh7KLHwkamec3Kl/SnSKh0VzrZz6yNE5v1YVNvkQTgz3ZYDW
GvwyJqzxbLKHAn13cHX7BXXlg0ZRAxFCnhy6j4BtZ+hYJRuK6MfEW7qKHBK4bgJOIhSjXwYGaWsY
KkChHOoSGYS7epuMAwR8L6BxqCGUijpYkp3fBsVyrLzs2+2Nx6KofgF4+TGm9FJfKjv97sNOXxlt
Rntz9K6bx3IxzSuuKtaV7DzXRtJZ/kj9GotXNhZuhZEd7OGpGwR/eaIqFMXSbpKet8FkZ73OEN8K
XDCHIAxe2yEnLy1mPjwhArPXhSyAY8zRocmWPPjBoP57nGBXzFT9sCbkf1wSJozSOl/NVUeMmglu
kKLZmLjJOvtnseXKg8e3cpfxTxdR7yIyQhjGo8mLv2tHUCEJ8QuCyV9WVpe+U6jA9twfPM7wQRpq
K7sMknVI/JCmDvclXBbTl/nCg4A+4RZwD6rxq+Z1eyOFyA7IdoWErJo10mSb9mwtKC08BpwyHa0m
9gf6aVPW4UMI8vHKNNKtWeZWfhHF1mVJ7AsoooZ+HRvNtUlPmajXrmdPP6kJiNpyKQyoSusVPRi3
RT+FH+i0UXLtioFKrTJ7bAhvrmBFTycapx/Zuoe4bcTJnRNzYwRmt9W17kiC2GR2IKwyauO96uIZ
dMvEVsFLmOVNjT85TIbd4rC8rzx7Y8jSvlrqi6gD62ry9s/Fe9C60TP8H3QtnvTkHLlLGnWwhyJ9
p1OC5XEAYsAcjIEamsL1hV2oFELhj0PmnVlepyzCbLknSg4Gyc7a11aSKUqId5IuggIrGwj1oal/
RbMonqfodwXXdmU3pSSnoxMAh8OxE249b0Ps7qTtqFYSaXrSSKKeC0dHlxvHfs+NihzKbO+J9XZb
e8ohIihgdOB5J3Ta38NibfuIWTbpB22v44nm7Z+Ni2Stk6B/eyJecH7eatH1p7GtfvrEo9KPUEgQ
13f8WsbWC9OvvPmYcaQ8lQNpWyO9yCa8AUey9wXukh2CJzgzyZIxKy48NMJHPaSxkteaVBxiKCx4
/W7b2YcZFZ9pHWU7Pal79MjR3QLadn3YxU+wB7QbwW9axXt8FFxX7JaaHmue/oMlXCwTeh0PP/jp
hCCEaN4zpLNQG3hNWLbQjBa+xwbmLMQYMrahC3SYtDcyq+GPlrNsyn6ucZPFzqpLsETy7mindu7S
Xc8e3mePdXb6FEp5w+p/8OblhF/pq4Wxgcjal6fOC7mVkaVI9GbCBu9Q1mKa91FjPTBXeXizJLUA
RuHHctj1/Bh2/SOdU2G4jblOfE9PptUM24MXEgO985Ug7ncZhrK5fKQVfZuFySV3nVeiPOuw+Uon
wDfWvAdZ+pEnkgSdkXLbQG7s2C8Mne9Yv+NU6D60imdTFCZymHTWcY87YTGb6tBGnXs3rNm3Wpmw
B8PUnSg/jmfl4g7BlMMfLrC8rNED8umpXjjs1SNBlSxwH5shKR+r3miPFNBiksJJvrVyy9qkWkrS
g39lx+OLbbS/FgcrVGAF0d0zvA+pm6QbRP7gLtRkFUGbbcC+B341IE807O79HCLr3tNiHPyF6yIX
Bk+DHcs7D/AjKOdrOerD8xCGV0zNLVqe3t8Srx/8ucXb6QwktGKY2JT19dV18ni9tQFRjvIN7d6V
2VdYz/q7hwpIZ0nLesBusRnF3aXUlh8zrT1/IkOhe079kJvUBGQKCMwJs17X3BofQ+CLzO/u9Brw
iWDjM4kjPVUv9dg/I8P3m76GhVHOj4Y0r4MnuD9qWbLuhvY3tvyOjetMd8gcF+zqsL8A2Obc7mx6
hVEa3vOJGBs2jxMJSpLVmnWOaQ2gmI41TEF/rcyjX0ZY0fW6dDgz9Y98qEbV2t6CEYTO1Oj2q+EO
T8sMfa5AzosiwQpID+56jLWuAxXszTvHti4gdtPXFMyTzmImhy9wctGx1oFDDMvOeK4UHKMHILTX
0Ck/PUdseCj9dhKM7P1g1KsIDkqh19tqyUkHWRaqTgiwYvxDAwAcaad/zfLp7LoW4DQGJLJqBkYH
87ulTQBbsbWLa/YmVlhzMFRUa/gwHPyEu4EY5KzNOXnXtDa+v3p2HJ5bN8E37PEZNtuhJ90nBn+B
/rKy20ZiF9FXrefOB6zWG7BRFi0GctMbi3sFy8ftC198JF7I5hdbQ+JdjeGdqQdmYJQXz8F30WE6
iUPGidHM3ruAJE84QGZmh7Iq0H3jOn80O7IUbRm8p1PP2Vee4zl/TgUsKCd9NszxiZNftAuweAwY
JrWg4mDESQ2c9NmW/a8uYG3keQsHT938aLgiNEMr3iTImTUzZvI44kayakQNAVFzz064UgZP7iUL
8a/MSnXu8oRt3R7dyet2vdM92yPAnpXIu3SbgN8DMcGW2+XmfpRVW99w7bO61wh5AIEEXF324X0u
dbhhgcEdpzZGJNWT3sUw+xPbWBcEzi7lWN8c26BfoQ2PDY+sXW6whu9DOdxyK7pjQsd7BbLiPlIh
xjHoT15M8lSEpEsB+R5tLXY3phDVo62+NMb0hafUw+ad45vFg07bQyTfKpWJiIP+6nqSqjC3vGVe
cktSPsVcgcOZQsqDWY/22RrmEamDoDGxVpZcfcO9qwrLPagJwL26vBCTQlcVbXGDxQ9ELv8yra5/
7XdO3YoLS4p5S5kEOZ/Bfm7wUoII/zWqJEir8tXMFGk5vyZ29FkZle8tOm1pkfUewNHG2u3scSbs
RjklFDcCdWNXHW0BL7G9b7qzW+46116Oy9RdA0CSO6ha5E+zmFyYakVxK/AUBV6OhkOzVY/XNO01
yjnY4tHakq0paM62lmiGQ4A1OUiHajOw01nz2CQHzaV+LkNBd2gRQNis9Oxg5E27dSPGHYbDeMOt
ZHpmRfgRUQS6q7XoPVZXJqCek+EI3HCZSA+tjgAEx5FlIk79VdsAphb1uGyriCSprlfaVx9WR1yf
ErO2cKD4Of1z0ShMs4E9UgPOT3nQeEwYcVt8RHtHmVPtwGhOIsSaGLC6YPU7r4xoMVfC1MR6yizq
PfG4UrsZPXXJRzGTsKTPD9fr7Fzd0KK7yS2CrQCHRqCsmy5ajU+lSpxGFbUdXWyHCQbCcwGNkB46
EwAOhDzNDuZz2faRr9sDJMyx6W6YLseTsDV8ycE9l3OBVE4JCAnsBqIFTdaVE33Gdmjfi3Cg8T7w
srdGaqQ5Od7vSDtlmJlHeTYEcy7bs8+KAzwpwy65m9WEQXKZeS4x8+8CWWubEn6yP6EEo0XCqdFV
wS/AT4C4DBpmF950s003sA5QRAxr4VFQd4dOkoTv4mMzBSsvhiopPRBVXCwRDZmXBakJ38NSwKsK
rFWTI9/EOAAOAOs/KS+rzhMK8Rr/euAXuGQQVncytLyXOGKzjpXTXdkdM3GCU+GtL/hYahrIgGwY
KatbigPtXRbQgugnV0oXkSwuTvFX/8oXWmjsb5HU8tecxMW2WVoJx9s1+KDbPsSU6tYiqRVKW0uU
yobUZB0aFdeIMlYhdQ4ST1Ke/TLO/lxBSktZYTC1kHUDaMg98VbF3HzGyrO2ONsXHqyh8GlIIAye
iPM0zu4RPNoZiAyrvW5GKTR4JYkn/nYn5pJS6YkFwiJWFRRGpTXGSnW0lf5oKiUS5oAvZZof2TXl
20XplaZSLsPFzW/sIh4z9gt56uW7Hq7xMSgqZ9Mp7bNQKmiu9FBc8VRd5Wa3D6mY9PPZAFmnFFSh
tNQYUTVX6mqrdFY3QnG1lfaKQLcJFQE1CGn4sBBodaXUOnymjQTCFQpurrTcXqm6kfsglMo7K71X
Q/h1lAI8jRnCayWuZszWqA20cCOT+rHRGSvpubH2rTv+6oypO3X9aEIfnd2MiNymV9ozkn3ozJ/E
oFt2guOuixyms3StL3X63BWpfTWVkq0rTduG3Sc9m/s0krfRVcm5UjZUjiFYT/m+dsEiIXDRx0RM
Ssuqn3owzCTEwoeZ0hb8Bk8DEjvqv/kedqjumdLfZ4R4qRR5R2nzk1Lpcc/+1tRfVA1nQgGPCV3Q
u0W2mIRibDTxaO0iEHmTUv8b5QMYlCOgUt4AW7kEEuUXQKrfO8pBYCsvAWciXAXKX+App0GvPAc2
tNUzppE7PhKSesqZABXraVRehU4sm6Ktt0XgDER58DOwEFf8TkCdWB3CJPkMlPeBhtIvA6mzK50T
ecLTYie/+uVQT953CSjH10tApQMANVC2yUFTBgvltHDNra6cFxB1YathxigxZeRx/I4mRyMObo3m
r29DOTigVZ8oRHyghYi0s3J5dMrv4WH8cNIOcG/A9kJ5QkrlDsm5DQyVvla/fIzzohqBt2MnCWlv
yZS/ZMBoIhiguSTDp470m6G8KBRVsb7EngLv9WdQfhXJGisOUhxvM0a+5mZjbBEdScy2E/uMUp59
hPnFWb4r5YWxlStmLLaVcsmEZUebWHpOlH+mxLcQDfauUc4atvz4OtqfSXluPOW+iZUPR2DIAWtK
x2WAR6dSZh1MOzbmnUW5ePJfTqXdnaTCxVxA9lRuH0YhnfShAQPDfJo6HEG28gaBzfpolVtoVL4h
XTkce1nSwOBuJ6xF4q1QPqNEOY50rEea8iBh+r71mJLYwaxhfkfVd4UF9SCxLqXanx4jU60cTZPy
NpmYnCg2eYuV6ymRJA3Mwt7woz+Xv84o5ZFqa1inFkmnWiPj1y6DuJA5udJo9xMnZO2TqhtX2KHT
AzNu7cc5zwEeK9FDWhABzcn8Jkwhpwh8wzppNVwWzjwfa/UlqcKDkTEhk/8LcqbUATPmCQ89s7jY
GPgaQCa8kYmoThgpdOZi7AdJRPLMGXg8u8aPNxBEbYYgPjUYQdzWfJgGk48rR7Oe1QqOGmTPyh18
i41LTaPURrhLs41nM1hjqUOVTsaTpLRnkQwGo/GCM/oTVvtRGsY5KKHtCsvaMyfhRp5nGCDzr8Cu
b4WB3V2Z0iRLFtN9XUTyNEwJKmbjXKZ+REPM8K+779Jy7hHo46W/VxUsF3VIAyYwmyacOy4eahYO
DkNebRvdGhfBN0Go1m8FKC+IbZy9YMuIOmLLnnD/oDmPshHmScAjRGdIIgvnCw+/w6SYyc3cE4Pn
vnSwSodVP0AIPy3jP7FWvqcDeoqD1/+111RlsvGQLRNhgJ67dB1arPr5hlYZPnmz8yyN9Ox21Tuc
hF8wp6wt+eWX2kMRh5kcVcbDErrPQEIkKBVr/Ops9y0fy/dmmSIYGpzEaPPRqcicXHbQTX+2uMNf
2R+2glbMYuR2EK7ZRwW+Dkplk8gXt0BdIvbX+VElNm4PGgbm9m0YtYK+m6E5gf5PV55eCbrHtPGq
E7pflRhF/DBrva2dGS27Pdc9gDY8s3qfnhv8E1amwXqgsbikA9bMbOMNiQ7mQNh+l3ZubeFx/YSZ
jLdajEhfFZ/SFenDRwdJf51AMidaPdKy1mOZlcanTu0xL9xeENogUI3Fr495D3DW7MaID43rUe0m
uKsesxo2VzRyWND66kd0Jap4qje+EHXiO1ncbzRcYUQUmebBrL2UTf/WZvkvkm7NGispqaTit1Zx
TOtatKA4ZV3paBX1cKzP9hOtnuu/39RMAAnMyVBfMzIMi+tOdIphAHXnmYAqdiNq0aH4lBouXaTJ
Pc0Be9pRjDOC567Rcutk6Y1G0HNSUwBZd8wHa/Qk8sgsYy3aiB/Y7PByzNcmZswceu0c/ztzZ7Yb
N7Nm2VepB2gWSAbH20wy50GzZN8Qli1xHiI48+l70X369KkCqtB918APA4Z/W1JmMuIb9l7bJmOt
jUoWYd3gnRP5Vvqw5Ys+tNNFPy5CuzU5bmAbYPCs5gtbEeQGM6gWbGsIO9mx2LWzw5DjnWVrX3o3
hdieuOOj74lbIU17P0WGETDFf0Nzkj3as0BCkzc3hF7x2XcQJ0qls9/rsDJM+FxREO0q6XPFUIEe
DN5vfuS5DxIHBHRkYUvX7F6gx4aLxIrl4FrO746k05YAKyLAS8arKwbXL1uD49/dTaI5yG40Puos
41LQ/ScoW6wP4VHeiO95VXXVnkYC4/Y6ugUGzPqVizcDcyr+FGIgpJSmGkl1/zYmefIW6G7RbEuD
hUQTA9VJwTfvEQfTsumc607kfeM3ZoZHJ9oO0fInz+mKVb413Hp+VR11HY5UiFCVVpCTxY8IaYuS
vWQFGonB4KrFkFou3YnhFIgA/PIHXrxdM8tnRvnYAxbbZ5xwalBC3xukxCeUXeUoiLJJ0jAhsSwc
PbWHDm0XdAxknz2a6GZOuU6DZngWj7Srfy9xXaO8Y1ngF+kdKW/+wJrxjTwW46LghWyGxvhum3g+
E9ay+mP7U8fKau/YnDhDV17qS6+a4ofe6K+F24ezsq134AZvjdsCIpn65tjUPe2VbPpTjnIgpFUM
gRVdrDhbgmloLtp0dLFJxXVWHgbVP9WJsVzR+r+2DnYXnfloxDz56jXVuamsz8mc65OfjsXDkp9I
lRYPfZ/dGCGKE668cVs4M+uF1oJ5jvIOGWrO/MQwEVWWUt+KRn579fRVlRbRUSJZnjHDv8MIe8Ob
vTxopzlx2fO0fRoI+Vo2+ma0Lp5Ljd/NVom0D9kSGnsBO8b+FQs6kakpvienolJKho3sa8gqovuO
eyTlhEbiWCx0O0gNw93OdIKM1eQOuQ+RbklLAnv15FSEZNtsRzbLVoqSyT/XGkxfYCvoCLaDFG3Q
rGENmklnDIMVyLj6yp3BDtl5ejk7cScVQYuDYTuS8LORzSgOURftdRT0F+YhNUORZlqjMXa5YctD
38lNVOhMxJHXmJ35p5PQWY0p7oPFrtLdaCI2I48ajpftVTubN3xjNm7Eemv4WpHwfuql4TKudHbf
PWrulXASqJ8xHDOmlIdO3AV26YMu5/Zp0SprX3T9ck613VJ8FTz3zyJ7t2PL3vqth5AtKvcwYUFe
RuKgsjXTiLSy7TxMx6XGkTFP2Tus1zlABGmHtucUO82UJqJOBbKN1XSqxXIP8G5E7MnAajZh/aBt
jjBJQk5ZoJANi6tO8IG7wNF1yOrraqxLnoyctt12CVQiG93aNJb/2afcOwZjKOxwCLod3aEt05Pt
MsfRJuKh9dFf7Qkb/l5WbUOUmTS7sclpRfE82bxSauy00PE3EgLguyjtE5Xc72bAOmogZTxNTvMe
+4TujqybRoNJUZUk42vhDddQL5HHtYbpnxA2TNumns/pbFHtdbrau710X7PC/kMiwyYDHrQzdbI3
WT+Viw4bKP9JautbtWRW2PfoFqDIjtj48LDJLaF4bPrEjHqgMs/dVLxmbVfsF0bfaAp2CPjN7TQb
w9Ys3F81UGcHXggqLjzQBXFaabolk2O4NgVZYLP87Bce4Yj+ZAI/HXRxBOQld3fQLEx4RMQquHWG
l0rhynLVsz3blA2Gj3jX8D+w1mNKk7h/+OxjuCbzwhpRbXifomKTl1UrRDOenxtdfPplHgqzr6nI
sHBOXfdYT627za1B28uo+O3O6IzzljjeNHqzvGx8jDN5dWoeAjvmTWn9jkqLoWCj3/8+ZgVlP990
e0zWFCzLpZ73CwKl6lzsc4yB13LQx8OoMMSQzwaS4c10KVDaZqm2LSlb1qCCOJVn+K+rUJ2v3rrW
0wgHJMh7YsDs5rtcGLNNY9JsJoG5W0vndzvHfSX1sQ/mZuAoX3yqpbTAqjCNZ3DG3jWvP9jNm/t2
SL4QHbrhpGFbgNSygoT3UTE7FJPjQS5tdPWGj3S23b1R2gIrIgUHkGL/kg+sY3XG5onHUdI1WADy
Gc2DAB+gxdYvYQCcNVHlntkGmSRa+kQxY/7faRXHszCaKKwZ45/tQeVXrZ3ScBiy4d1tkNwu2CfS
wvygoNF3kqix/dwI40Pz9Yd2ZGFVpuSmdb3WPoMw2/Fjf0YJHxeLIcDdmiYuC3FiXNi/mFhSCivR
2HjgAy3c6rmeRXvyyTsPCjNlGTm4y51K99ZaKXDePEvPDRU94KHpOdHKJPBqTNGiqK9NmQV4trqH
DnmTRDx8ZGr4wV/nQulwwscOH/+xRyjVt+SNAXo/KUDX14XzJTf1kRW+0MM5I1nUAmeHDXe6/v2F
LId+63nM8OY+op/kxfQ5subU9C7KA8yhtwl77ZEqqZmdveAYsAxzeZwj/VXP2zrQx6baw0RipUOv
IctUnFuTMDc7QmmYo/Bl8LjvBsu99rCe93LpGHsid9xMRbfXF2t8Qu6IlpZ9WKvf6AQSamxOedkF
eKThcOXNk584y9WOTXyBRdPjEiOpOtLFlweL6jrznLgzR7tBXk9Tx2NQdHYDVJHkJMNIr7Usr2lD
TVosRJ/5bT/tGXVPARF9J8NSRvjXvGTV2JhKnTIunQB0+WX6VWv+28Ak9WLHCc4vaQI0XxQkrAJA
TRd3xyn1HxPSgPaY56htbTmHsmatOZojltShxHXJBT8QmnBfiCcEToVLVFkYVjC0HId18BQNaBXK
PPYeNLeFsDOYQcqwhGAcb7XtgWKzKHCQMZdzUOcsQfJJqlBA+MhI/3nsfCDB5AGdsry1QpHpMekK
cX1a6j0e+vQ+Zibl9xrCXAx9SgJ5Pxx4s98zvUVSt/6Sxuooyck4eAJaQecOzEKxSfLJRFUiL6R3
tYcCFdMuGVEIJOa1tIgkiI6xqifQmrYXLuixnNKm6BFdfagihh8QrMCa+vkhn4nF9FYdTEYf4U4x
hCY+ejvFmtYhs+doRSUrXCJMTmQtJltbNby07keBlCpG/fTSpTwmE7KOOIo/Z3kFe/qK4iRnyp6B
mimhu2m+GsJMNY+Fl7j3abKth75sUR7DhlAFqNbWaa8VJp2gj+UXqYIlS63RD/IUHQpnSHPtuX7u
KifpJwek5niLvykc4nQIOlFHZ/IoTdyIni77m8gMTy4CNGTiWXwnITZGn4g5v+l0bAjx8lr32dnR
tfww6awN0nJ+MCM9PUhZs6TNscsLqTSqfGsGUNhfVW9azMOLpySlWm6NdsDdijrasedQ9JSYrcEU
DRoQc5PFYIetLddiLplxVQRZamaUh4XL4nto2ujkybh8IzktQ3vSWFmLKIuwMbpSllML303npycd
++jFF7x7pe02IWPHYqcTbPzgDgge0m64LiJ50tjMH+MUUDmYnANZZk+14SCdb5ePec0AnUWf7c2y
+MHkvApIJ6r2JtTDq8kAuzNGDO1DjWdDb8qgWWA8QIxXW6NZ5luloie0jt1Zzfg+UG/RYeoXqSsk
A4AKskV+249dtBAomdgPmXLWHkepF+CkvwlVOy6M/py6CmJ7arccovGur5tvjaK8M+13gc7pkEC5
AATeIWvT3niH6cMSZEtgi/fliDag1KJ3+rir9Hr3FDEMxkcpd21qzluPRCvJMnKuamA04AUPvaWu
igzlO1SQazbj0x/51IXtk5U6u7xuApjdt6hwzDOvMK6WcUbdZcFl65V37PJD0a0pYMPn6JfMOrk/
lzbj5WDpmRRDYLGE3HoGEi74DxSHKPiUvVxwKnMjuZhAWfSMGCxiI/DHyjz4LfJSzecyiPJ+A3+M
1C04Zibd9N2BKAGfeNcm6ak03A9r1t0grbsqbPri2/SpHLQIaaZmxg/5UqUXx6dKSpHeErlUEV5G
v/KUzBmIUaALjdbthqFBkeaWbxokYMgPv0mcrc9E58JASzfJ4rUHW0sOpJZg2LOzF1AVZBHMjPVJ
0aHoJCesyxBOFuOlYIs1lNHGrNs9gv917oATXxqwQ4YBLEE2a/u87M8pii0er3Mdgy2XlnE0+vrN
Vxa90h+rS/MdCW0/J6F2Ew0M0CHf3fERT/Q1jA1OnesN2DpswRkkJ3vbI8Yk4inoeYPJWG4pby3m
/nbOd8V0rJiVOivAuqA8wRUM1hfeB20H9eXdTjUVsMYHWhwBjkMCSUiXm5BBkhnfmO1Oy2LrWxCu
HpRaZwzD3uKlB+LobMxeLCdvvkkjs7YOFlmkfrydLUVVM7CDyauH0WzRiuD3lVChgOEgzKwDgMav
5NyIs192n1CIA3bmGGbrJ4ozkLxzWl7ZYVIZL/SwTdGEsO4vWRaZ19xmpqyn9qEofEYlvoT+J9cX
fkSTZreUlOwmwCsKtocrPNojLZ5NAyplCalgqecuMAYXQ7jzJCAtDxFA05Eqv2BFmROTFhYru6nw
AArGAxpdIgHRR/juQ+HgbVB19svN0dOIzn7vM/ULCtVOd2PzBoEmeu4XOGyNW78BumkqByRYooZz
1Om/xaq0NFJb/vAibrx+T11TfeDgxoS0NGi/Cv/g0QMEju1Ph2TwWImLrgtz3uDASIpzPmTTvrUH
m3E7gxSG+GLD/NIKLYVOctQTpu2xUzI/HmYCtLolRH5GeMr6WxB986OQOiOiqNRQqbFf8aq6oeXy
nlt/n/Te8Mdh9GfCHDrYwnxanYQaoAnyW7pn1+0YEoOcbqRxNhr/aczJpnHUiCWFwMZQgEZkKkpF
wwDdlnX+S9Bk6FYAi2z4tnHvcI3S/y9YvJLHsz156lBnURRG+LJNfagOCOVh9Sh1aGaK6qa+EZgC
3Yv54LZvnJNtaHU4dmxctCoOXSQKDDa4Xkr7FVSy4Rn0s1r7ndYKNUdzNYU4jqlhvkQM7E4IpTns
p6p57WMNPZj0znbHIzt3WUkcKJrseWlCqXveYc4BZkcCiZFHsOzooqiC2e7tkp5cbXxq96Woxxej
dPNtPFcmqZCE2rEe5Y2ZpQY5rekCjbEK2CBmvxpFHNFGAohMeUsy3Tr//QVNZbVP5PCcWmSPblrv
SssrznjsmBbNbE7/FaL/H1JR/+kp+V8hqf/87f+lEeWlLvnvv/Wq/JeOlv8P8wbwklo4Nggc+C9g
/69d90v924P69eer/Q9OlX/8zX+6VDzdMHWdt9zxfZQW/9ul4pJj6wvTQKVvcp/+jQGoEExgRRH6
v1tIHEyPIADTdO01+eAfLhVT/Dttms7f9H3LAFby/+RSEeZ/8qjgTrENy9VxmJo0tX///PevJzae
LY6Y/4FU3HdUbw97mTqgoGBfJ9wqfftG5elWE51YzFD+q7fyb4Zbj4g2sVSAdJyNU8OAk2jx48rE
TFhvpZN9bRtwYE7t66HRz6CnLOvuDkbx6sb6zcjxQctrhUpit6IPbGq9X5j+GyDLZHn8y1vxj0/t
v1V9+VCnVce3als6Jp9/ye5F6w/hha6FCb9nmI5nrz/6v/xofevkw2QPA/mDciHVkRlug/1xWBdE
JUE6zFPv47o6wiAIuHPaa32VnW29FwxBzT/GunDCfQc+mR1UPycGvJm+ORvyAwgz/HAHTpNuPSjZ
cgWgE9vSKEWVVj7n7LjUuuzq1l/ydQHGP2iRDWjM5x7hV86obONKJ3mcETMiS5WSxQzsOHAUBK2Q
g/agxuSrjtob7ibjOjeeFka2KBFqpNh36jCyKE7YnHB8+M0JTj1N8JzP98mA3RYXEFpXKgLTsu6E
GTJmclh1oA9g91dddCPCsKVOt3/V5CjQsiTHcWUuDMAXvKjvf4DkZa24zylMPyIwDbTW4kcFuEFb
CQ7VynKgsiVnbeU7JCvpgTUVAQMr/UGZDPyntFnOEZIsxOE+Tmi0RSDeH6RDphtejuGOcCjopVWc
m1o5hwVPLDY894REL9o6VvHUpOJg625KTquP4VXQOvOOdao0ETrHbtBYSGktzsNTA1AYULf1bE9f
KM9voFOWTcmdFsylY26HKkcFm1OyFBN+Rd1I01MTIzUW3otHbugBfQ4RTi1wjrrNCYtM9J9yMPJX
hgfp3i7ka4vLdmPNA8z/aaxPljfFB3hyun4ctYQIwRj/c9abFRVgRZVdhSbMz0ZWR+ThRjA4DBpR
sn7WPIGbUZ93IoIn2zZnpnbTBqkbxLKkZiKa3sSEydgu71Osv7hsmoBC60YOEmKqrppOBoafTfkm
syJmWL0EB2K90qqxQHbEZ57Cu0SQFta1t5xm5bwVRsvoRU+f/Ckfjob01AWcw3CqRqR88ZAh4I09
VoRj9YLE7DxbrTrHZvST+kNdBGmom8mL7bMz2dmtHMefRbd6dRd5nzqPXRJbgkzJEF/D0QQS1w+F
vbVaYtHyFSs41cuju3RHDTC86NhvwV58tJi3ZlpRA1e2d3WWv6ILeUiz4Z5nGlNlj2Krd3bmiLRm
QUA/uditGUMgnqI+GQk2GFB7mbp5RTq2YX5Zkt+ICdaV1I7+b81V2NIS782tK6plu4533UDAgA1t
bw6x70ZB7UcXltw/HPCeG78tjobDEdatzOac3pl6ku5LlHVYV4JxELgKZ4ZngJQcCjApksC6agD/
eM8PDK5CnScHtZOC+4ixO7qDB7w1Sl1oka6t+ZQY4rcwopPjwCVyaD80awgB+OGQiw4Z5JU2wZaB
WDgOxeDEmyxPX2cdfHVOR82CBJh6f1MRLdCsTxQz2edCiUMk03CssmUO7cCf0emxuaMDYP4cMyrj
+w0coIEVO7AcIUfcgicThPMaHr5XcoQ3UWm9g7v/kbduE9iaUzIidUkTb0/Yba/sF5807VzrvdrW
jEJsirqkjs5m5b3zfnL4sWrWXRZ4I1pJ3OZ7qIQvaYoX3mTjVGNaYRPPmNa9OPItLTuWzxynzkR0
HyYOvs+TDm0OUlyHNLU61ConCwXY7aLU1U5QXesFULCuCCyIfqg6l1vpbfCXI98ilcl0y8CumgcX
J37V3iuPpZZrzj9HEhY4jaIzHzH6iJEhu41JJqjA8XBC8ltkwe/FPF4V+XE1//xsmRfmgBdlEWYK
MV7DbEgPuIRgaPZzDpG+4k6yLe9nXsUdRq6fKk3e0EXdcQx8z7P/pfnMPvJEQMVLLiybJOyB+cNZ
7klb/AAU7qn3uirzrRhq5DppjMYs66+63u0TvSDnVfQ0zGQf0CdnmzIvXDw7rOTwgXzq5sek3A9t
Kg/eaD2QWshAgEmT4xD11aPE23rCv1P4PmNlvtWzSeh0xOgRWf0fDyHoxkvfybDpj8UA4dqP4NmJ
lDwQLNTWviYq8BmyZLkZiOqpE6jQpQFsdcGzuNSs4RyCv7OV22Wn72PCFgWX/XNloeG2pfbYL93v
skMSSiLrD0SVPxmyQXxwNR2zo7vHp4aS24vzjYeKNIghHAeOB9h8RC1tFr3HXJDLz2n5bZUB/6JQ
F6HfAeZB2w9/anlaQEXCBLNCoOsj4gO7CApml3lH4yN5qpnKPBLNDfkcYnVUMn0n+RUxziL7nd1O
MM0LLndgJHqLRmkc0MH/bpvMIQ0SEvMgMbAJDwelXHma2Iifx/qmJz4RJ/BeRlqfvQNXQzcG+6Rp
6jSNagxdrgYOHJTqMdEONWlArT/fkxi7yzD84Ifsr7mfIzBQI0JKgymBLvJPsnOMIGq899mwd7Kq
wE9X/UczKXtdf9xgMJ4yETWfdvvTKNTVSDGtpkpm26HLfk5Mr73WYWvrpV2ojd0xKdvhZCn70YKm
t7FW42cLon2r9yTPDmQaX/7+4gHJSFkswBNIjo7vCpxPfB8G8xziA/Bx1gnB0RaAsnDyRLuVqYZs
Du7ZRrVkbhQLoxEEtghDk41UIIVaYju2RbF+wPy7HMAQenH124zpmv20f0ClXMKX99E78clMXZkG
huLt9W2x50diudUi6HPltuQsrHr2X/Ck2t7yKQ4shMej/0aq52qdABCCxZfz7+aYdrSjv+FChG62
nUvdhnao35ntVgfmDu+1iconkcVT3NW/NK2hFnNOllG1u9klMaR1h+iOhfHiu9YhWTAroDnGaVtZ
Pbp+UVwMM8+DeGpQYXqltk366LEeoGCiy+83uOLabV8OLKi8l2QENtahLHbYu5MJ6n8n48p387Ln
NQZELM258cULYwszIG8ERWVUserHILLTfhU+N+7SjHhC6dV6MvOYiJbXWUObgILzKdf7DxMMJ2fQ
yGgjLm9tP4feSMJP3bApKlfZgDVawwEezIg3q38daA3RuMRb2QixJ5BEDoxfHNHif+zOSVNt01Ue
FI8LqgJ9eHREDaxysogfqLK3dDwSQOneqC3WzcLeBO3E7We6RwfqeU5yKP5lhvENKxCtrFGrzCeo
ltHREdpuHj2qHgZnW2dl3i8y9OymfFVcMnk2/25Wa5O/5HiVRz1o7fLDa8bnghhTnoY4CbuSDA6i
D8LB5iUnLrNgHq+Ve1DrWUHdmvfxyc5HNte2E3Bq95iluBxr4ZvPvicfPWvdHDX5IzmT4hYzQCa5
wnnoCQFEyeBXRxQbza6YIejgDlY5G9SREDOnEdcucsKoAB464ZmARNxuE8c+LBEwQHJt9qXnJUFm
Tztmmib6dboEvYfCOPq7DL1Vl1A84SW79GT0os/vrgDX4otVaebdNw+eNSZ3u2z5SVjTHVIHYnMy
6ftkcOpjNGJXbbwMONpMT9Ua8O30Ec9m7C1AnYtRD8XfGC62GOe8Nk6iG959BcY0rYhaya2NWQau
i05QQeZL3e5a/o2QAaPUpCwkreFJN+Phib2LvWl6heK8m0gwIdp450cmAvLmB0o6ARTelTfBiHwX
86o+ogFknJgNiPw8Hp1sMr8aUkRzk9yNXgg+IXLyIPkw1vo7F5mqZCKZWMWH0ht+Yvsgd+j//IGm
cwKNGUTFWcObyim9lPVumW3tCTIJpdtUE4jly+WcT1gB/JX3nBlGhUxqeU3nOWxJ4gXZEdk3gAnV
xm0iXNyReiqESjCRVXLVZJ56z8vRsLYPrKCtlzahs7GbJciMZvphe+ZpMNyfzDZLtlNSXEz/SSAP
uGE+mQZG17AA0JB5Jg9iN/7Ex/VEif4LBdCnaZshQXSKjBnvU3lUe+i2VUu6/KTjL27drzidKWGw
6Ux9zLGcnEFGsX0seBGZAx3nbEy2kd/vCOKGACV+Lo79qJYKVcDsQUCEn20adNI91UzqPKeIBIPO
rC6z8ddsqm8cwou7JhrDyFcEDpD1ohMIl/xor9F40PQp9ASYIljEvbXyMj8qYD1I1FlEDXP7gstc
sxi36yQobABkGUHeqa0TT6GswEPFVRQWSZ1gqAGbpHgMajd7j11xWAQrAqmy325U3ycBPobYONbL
2DLNqgR/qJDqJNa7rfVs+/UfNiOwJO38hzbHWzRgNm8rLLF4TO6j6xD2Iadsi0IwPnZjsQOWxCa2
SZElORhjKlJV06JhJ9cKYzs0Q33Lez3otEiGsqltZg7lU5Yn9ZUMbbpGraOE5yEk8YP4+NhfvgU7
y30B7h55lch2mp5/Vv07zPn2kvGT+YbUjsiAIeEDGHJlyeLayHcmDlLerZVB2TKt6/l/hv7O53Rk
fBraWkYdxeUggQNvlCRkjhtreC2kAdC6mMjVyRzJct9h1pkNzk5kPTbaPrMeYkJr2jRKb2PTvtqI
rHtiBgPe+gddDvEhH7BDzk6EKMn5AZXEGi+LQAJN/pMXpCNaHARfFhtltOdxnPyCFzG63qlok6tb
4eZWYqFRqJftsiBRGvwNZdXd0LB9ZACUOOlx+qNHyb5GEzRoNZ2jpOFlWwozcDqN1kRrNxUxO24V
/WHsvcD4RRLYL1+L3r1iRfiluzPqytUp9NtQaxZIjwCnpLYgk2uFEyPB8RkxSAIh6RuyGwPmwF/E
RQprl+H7jdhlb4XZPYK/vQ0e+/MxjhQ0dtYei3IeZzDVo78QDIESbduM6nFR0E2bEvhsxrpzW8mJ
vWKUl8RA0uk5rFzwCpX0xfvBq+edm5AhMbNkx/b21a9grLpgGyc6zdvqmuMc9CY/eHETRG4jQ05y
NPF66WJ/MxjHFESV1WQbDXn3m96OAB+zm3d8uXjTZ8CJpprCJUvJeHHM6b22JO6JRxTurJqGgb1W
3FY7wGm4Hfp2iwWnP2lO45/xhMQBfnwMfDAf0VBznpQVabEe+fRqiRCz5J+DMo4Z+DssE/aRJddH
qUEjoCHl8TNhYkHGtoW4WxIH3aT2UV1NCOqCYVgOyO2GdcR/9yMcthJ8ixzlOyLek9+uldasAyjj
EMOh99HpuHQqNCtbzYjfIv9bkuPjzzQ40PHZkaYJynaJDt6bn2eYdtspV3IzOjYxDyknIo+3yQRt
w/x5TfbQN65a2DYOtIj5tW/sXV9ySVuVhUS3ISSgjwI/rq6WpnYjWQPH2plgiPFEx5XEUDztGc6/
xFCuLlkriP6xol069ciDhaldDPc5q8gcqiv6H1qTC2WtUZoYdG08zPVD7DlEm/sl1Hel7sRk4TSD
gLBVE1p7K0l3cZyDZkU/EQ41/QYKV0L4Mv+R2kox6C9gASww08fUCV2tvRpzep1BgDJ5lA+2MMSF
m59tl8/tq6cpdpIa4X9lFNHdLScUgPOTjBvjURYO5VZUPyVT+eL55e+J6u3iK81bIdwvC5qrnVr1
onAlfzSsCE8myXMbywfauxQCUjBCVW82DtjK8kBRUSND0Y8V6u24kxAvMe7vzUod1486FJnsgKyI
AKkEdDYW0+xcuatFbZTPrdt/Uy0j/oyleoaMQFCABGpgWNXNdk5cie4Z88ObPc7tflY1+pDC3vku
RWdtjkuwDP4jj0aCt9ZezmzMxRHZ0M5R3lWtcmfVLJ+LNkVbQq7ikC9viPq1bCM+J11LDI0LESyi
qKus3OcWKft9hbVVxsWxkiIKYhJVCnO5+YY1QhdwnxeC8hKh52iaGFCQjPXHxybwhIPul97r+iv7
kXoXjazfHZktN4sfNkjVkoeJctD5uPqvIum6C3DOA3e6PEoUOhvAMdqRsc0Dks75HlvvxK8QC9EY
dBEjIS59acyHzEXrUeoETSkhnyhRHlTLIqzIvOHRHhdiYecWodhictKq/CD87AaqH0d9unomMAH1
XvU4Kzp0NG3P45iiY8adXPWILWFr5ltN5Rkk6pcye0jaMjmIVD3XNfuiFhkqktqdDbaDGcpQMF6t
Xgf+H6AoRK0PvfWj1azqizliqNAKnNn5jWE7ZbjFko6DIOTLUcn0ttjmpimOVUEFvqBeCZjwYmYG
umN0fmgBtNqpKl0CrzCBPyDSZ+QVOiDRGPEh19Jb955ro7cZMXMytmqQMoCLKzXhkzvovMSMtLck
tjrXyai3yA13UD3xdbYNU5R+rvepm+5joCpeYZ3JDW8CAsOJD2G2t0Hd+jYrNKgFC34yB1W0G6At
NqS713N29n15HXL3A8nQPrVMfnJn18TVvYubszL6J5yJTzlt1xRfBr84TIbZ4+8kwIWRojbstEX/
rN2pwfGGwJR1NBOt8jfqZtBvCkQp4UikzwooH/l5Rjqqhgev57Hgr1CxlF8USEgsfQ0KbnpG98ro
GQqg4E1hi1jUZFOZKBUtp/yF/+mFPhrRLmTuuiZLgbsd0EQZeIvV8AUkSlcTwEbk7Pljl7DcRMBA
ODh59WP1f2tM0fYpJh7NnDn58ovDwe4Z1t1qCTihaCZFIs1Z/go/DieHcxrFx86k38t4FVO7JDuE
eY9/zHV0QGLiQlpXAljFX3mN77S0Hv8AJTNQK+5TzbvOLBsm/GdC67f1lIoNuil0HYPLJqB600r9
BXqlsXG7s1k2J2Fi6rP9jjrP6H+4uvYn6+0vh+X95HWcQT8sjyM4b8eP1tH3ix35nEB9vEds9Tma
0DeMYzTw+izkEs/NToPuUbjaJvOM0O44h4fSuvY5wWZ7n6Yfe2zi9U/mtDc6Yxdb+OLz0nskFYTG
KiaqyiF1UWPy+d3qs2LI6269+s0ySI/yvfehcc5CmETS0RFuZac/crq9tIjdOqs5t516cCwB09Rp
kRbUA5weK6I7R+Tlr7euJHEvwt8YsIA/dZSMIZKcDYlPad8GczXezTa7+XWlDlbDXp4Fc5Skb1Iy
/PXYa226ymxDDRaWpTPiH4rpOfes3xl+lLT2L13XvGcMZvlMXABknHtTfblG/sfyBohVsnkc/Ojd
TZBVyuFBS8YvKeWVq+d7cPMUjAjNZ3VpFmTSIIWJ56jyPZ9C5idoTNYjUviAQfVkJFYGPn459YdC
q98AgvDh07SUYqUAlGGR9xe5P32MxkGpL08qz+NzpJxt1MRYf3MnBdQQEXkIh3oT9cyDoX999Hn0
VXRwv1j4I1quXRuyLAkXXad2OkUpsByIzy44qLZHBlBdU0RsZyEHK5B4bzT3R4vV8qxcPPiJlIHv
RguyKbLjitL52Y+UL7aXHVsPE3DTTadKrsdko+38TJMQKDR09snMUCNtQ2fu3lPdoCovWigyWR5K
PqbL/yTqPJrbVtIo+otQhRy2JJiDSGVpg5IsCRnoRmzg18/B28zi+c1MeWzaBLq/cO+5dJBLu/Le
d4290VyP4YOvlxsZqGHrkyyxQhyHhNdFfYos9DEr5aGF2gnujLyqCcukWlA8mmUck3bCqVwsbIAe
+aUjCPvOOpd4RkoOE6OhDCizSCKzj0IIfWf0uXYYHY4MEpOOvq7xVtUFwK9ID1UR21twZGRazZgg
I7jjS/rAxUiiULX1ydLa8qPK56cpeM4ycJuEWICsQ5q41WxNhnmgUSou+lvrSzO8lDFDxCjJgnxn
eCO4neI9wJkS4ZiIBSxNoee/oDROHbmlK+dtknUAUKZuVr2uTn1tvNoNxD0okXzDot2rIGT+gYkv
SsPZaLpwikawZ4BYQ6NP8xOjnets2Ba8KsWYwQXM2VfOZx1zyzT1+DUyE/ZszlFHDTgNVRpO47cp
kaa703el5mFnk/lmupq5ThvE5FVEevWo2b/O4O9Rg81ToF8baapQTB7Je5Zn0sKJpzSIf+rW5Iqu
9YdEIanLFemcc1kYWwFRADGLX+4qk8lI0iWYgad+5Xt5/DrY9t9QqhNtvXupsmTrTjZTQwJSyOXh
gwoKANTKeNv9qFSHOC+OPvHDN79Ov7wSMzNyUkBfdOCJmT6hl9V3LFnlcWQ86GBy4VJKpo2hRWdz
qJ/dJtK3te7nS/AR2YKkVQRpVIRJAsho6XSwUgerqJl+uSGuDJKIlM+ClgQoWaJj51igWDC0kfni
It0cWn1TaX2+0WwyQLQYpPOsM/hMNX+jKy0NW6/Rd3KkLjVmokfx+T10OYhfEw6LXojrGDffMf5Z
GkpYz+NP5ub+az7eGaPqIyNqBmsjPj+QxVBycIjC1yVq+Sil/VWw2VllFB97RzVHzJzituRRJpHx
XhWZi/WUwDdbUAHpPRYvote2/2gW5LkLmB8LHch0nnDhg9gaO0PtG+LgW0SHh9qq7GPrEZ1qV+0V
XwcuAbytCXU+brXp6nMMw9suPyi9XVRh0AyHwaOXKhYhmvKpgyP4X4wGLgWe0EtLnw9KvQw2aaGj
Hqy6axKl+2muiifQUFxkuMw2inC/lZyr3ZDr4LES/89FJtyb/muQioAsG4Q1vWhuNJy3PEc9Jm0l
dxTkgklJO9oPxO9lN4RGDGmIEF5eFhIcKlxcWlb+C9Djn8qadMlBC45Yt3qGa91jToAomVQW9YK7
6dlaOn73L20L94QzAAJkH3DURLa+LgyD6CJQKTUGkTBQ0ZLXl7wiNDI3Uzn9VBmLwJqz/ChorSm4
sFkFdfIEu4OfzsWyzvzxV09YVbgm+etxRBPgUL9EzKUA4LO8+y/4TMlNnRn2rpppOnWSizYz7/Fa
jssSeNmHSZh66wLQ5TFt0LkZaCmoDfP57lcjpT3gyyJlcNsBst+0OqF5GLEvBcBDPDkJKzpmRvDL
IzR0uFsddixrcik3SCugzHlNszMGCYTMbh2eKDvfkrEDDOJrtnljifrJet+6WHE/sxqq543oKDeJ
qrOtJN3TijHNtMCa9cBXN2W55HOtswKSXxRA2WsQJKxy1oKDojat8uEeQE55zIS3WEH056Gs9UPf
lKg1Eg7kxDReFnhSZHt/HvjUq6q0+1DjpugM/TVw82AX8Qv6XgFTaVbrIQe7XRbNO7iMSxun2Qtg
H5LoRP/UpFl0NJCWrgd4PonWa69wC/xTV7H+6rgp36EKswGGSm4g5dhpmi0fXTP2T7bjvCAuph6f
35bEWM93r7YSP4XSea2c+wTnyOtJAQQy4FAirHXbuvPvi55oYTL5zAUAwZOH4Ye1qeGP5S+9rus2
NJnqwtt7dGRwG6MdYKZ3Euh2GbxMiFry3bY7SlGLlAPoNavKHY+Nhit4cLyDvzCRl6RcVOzvafoT
9fVXGv/FHXRvmoyz3XhXbZrex2pD4h8MqBidBl/+m+kEj1lAfvI8IVBNaTIt4+4PxrFJwGLi9Fgj
wlVgYMQpXbBqVvrnz+I9YAtOh/PXzMmfxQETscsFipR9tC1lsfduZO7uL9UZ2Tr8bPBKfpg1+p+R
qYNO9o5HSkAg3ENuSVRFhn+lAXoeoYI0gXkw0+LcdupJfbY16WE9jJHV2NxMASsBNDUkuw+LHTm2
rbGGm8h9wv8atISt+iMWP528ThQTAx7gpJk2IE22Nqq6E5Jf+KfR3FxqvUpuQcOMSbuyqTK/2fKS
OJXYr9GU/U0dOpAgozYapNNditGByC3UNdUyZANy2o0FRiwHjc/TkGCTNCEjwNBp10SYu6Eubbrk
CiRcZrjGGZAUeVBo3RUN2pZ+uH1gQtHhrWaA68+nci7wQMjvLM/ka6I5t3H+cFqp48Cd6rBP0TuI
scYnYVRhj/v0ScAyZeuHzbkwc4eZqigucTpWexhD32BRJrj9OTmd8XD2mC1h6TDOqNTbZ4OTZ2UQ
vrTuRAphEZbuZq4b2rwAOI2WaxiSOn3jYLPburH/FZuCREvDxX/G6j1fIqK8nhmDgvLrYzNeK7QT
Wz63cySCcDVruYmHpdl2DQPI3Bb7DhHBzohYvE+1Ekc3wcsdD/7DPNrxrnfHeV3y9oayLXYma9SY
yUjY4ByAwSCv8M2QkdpUoSRJbdvIVEe9+9RM/R8hBk6ol112qvGArMo0Cm0Gh49DZr/G48Xr++Yo
ctQX+BRZbIrkUHotH4vzO7Q8J1oNerTlccWsG4wEE8QSAgHhh7QUX9II3QQXozcE7W6IQaw72kyp
V7LwscvRRetNZwqXeNiXnFzQkpxL55b5s2PJY6GKbO+WBXROlb674o8xLQEQS1QYimFeOdGzAFq6
lBHSXmnE+xifF6sU58HPOEayBZHf0ycPJHNFqfowI4VGaPITkPp2i4XxHCxKFzUT3psK/Wkh3NOs
kJKV+WgF3LLxDqM3gkubibZg474bgs449h7NZORi6dCs7gTGs9lKhZuiYlQPjcLYJDRyB5PEIMZq
NREwJBMAZSKuF1skaeVFEF3RKRgXCBlp262TNpg/zIpKyjb87koxQSSESS/oVDFTT0oVsoyns5lg
mbAny3slLbPaJ1IQIsSblZPs/qk6xuD9MP8O2XTvBmy5bB/OPRbL59YfyKFqvBz7DauirBehxMpp
DmkaDqND7FLsfvcj//+mWYo1cvf++2F2FevG4p5O/kuQYAYxU2Yf/rQfkcqtWV+9jA6gz4n0JqMn
sfQ/WTqUqKwQYSFjspbjANHu7D3Ax6gR2VOHRIpCKZeMHhjGYXpXH0wT6Df4BQPPG1H7BP3TJJ2z
5ZAuxpzzw12UEpP9V9C4emaDAMP4jJTlvo6uxU7QOmhOO2/dAFhcjTkFFUIjvb86AgSeDRQo7H0D
233MkgDp0FD/kM3LyEYGvPcQSwdfMDfIn2ovZag2HyLkNlsCg4y9E40RJIXmzo0Gtk8M9MJIqg4s
WC8Da8aj3XfvpQC5pC2CQs8Xz8JOiIv10ZDYNsiqTvzGljxolRvDuKfkNrvhliPWfiCv+4Q/B74v
KKoNoW9YH03YY/4v/joU0oiswdxGKAOSu47wiuUlGqSs7rneym/YoXelo5GfGJedVQEEbQr9KnPO
fjLc8dycDDd6h69drssq2fPEAGzl3lpxXbGtdez76AdHmxKTzUiEuRrDnCimirCF2ApBjkEg905G
OeGlMtghciEUq9lgDYVezTNZFCunJLQux0umeUize5slSeaxeJiOXAI1iT3JL9mQWNAcljAJjxA7
E50FDsL6tZPk321RkTwwa3U4C02FRlvbyHfIyOldCOJaT6yCroNiZWRMo5KbWzIx3qMsgrsQ07H3
YnjQ2wicdtakWzHyDol6+FL2VknxBkUDBaNjbQsdPxN8FHhyVmCvm8bi5HHZTjkFoQ987HXhVPe5
8P/hOHjt1Gocuxmrpwp288j5wuNHCTAhomiM4RPnxLSJYtzNucmiHavTo5Zxb2nk9NL0yXsAqGNl
ewQKlrP9ZyVMBBEyUh82GionaqyxMgm8fh+IdW5I0JbySYzTTOnI6CGjJcR9At+wwAHvTCj2e3pi
gydoZWvGl6fXb5b4KmreV7fETmIBBK4lBhGL7A53eM+cAVtFhoRCF+42aWIwl/GHcSGilBEGUdbC
qJ5Gi+hesC5oLbvmME7Gk6PH7yjjxhDfbJ9Xw6priMxjd3dvUDKujKopNqnDzZLGXGq5hyk4++iy
gDCyHQIatlKi+etG8Rfh8cOIT7jeZNUhgFm565X9OrY48QKT0FWdQVA5UTRXliV2BL5sjYJdTNM1
jKbdTxZyfxaLiVWWsWOIPe879ko2ZQQYzcOxd8Bsil7r1thsKOc7GoZ5fmqW9B9MXWuWLQCAmG3I
BPcW/p81oG57pcVUWpjxMcXrwYmIkX/aHLy39Ltz65NGHyOuHPr8sXDs91pnFtjXSDGmM6DVJ2/2
SY2rgxlTlPZmTtkzbIjOwo/FgAEhrxt/jYK3Bt/Gwc2f81q9I681tzxvYR51jBTnhgN4MEIdMUbK
JHqvGgrFfgYTRMLeO1vejPnwAx801OKAEpckziAW/6bYzzdAs9182iBj45J3K7TMqn0rLSzFXT+c
gmHCbMkmbsI+FnX2uUvajxG97uTMV14PIlU3U6zQ1aEKZBlDZLjXvbUJj7IJY9aYv/kuXzQn7a59
63yXzFQJP60pWjvgiWlnhQOy7pB1T5iDsMmtjjqm8K4MpunO5RA8tEhwc9bhZllP9ypiK4kTBgVM
dJjI+dvSpZ5b+PNl4TqYuCreSHXXdF8R0bMymgZWp9Y/5i6UgSZzNtUwxTdvLFkXQXTKxR+DeHjs
jAPOqHkd2YyYBQ0w/jXWVF9ht4nRCOVReukd/w87+ZpgursG3o2oFrAUlMTormt0YL6ZH42h+CTt
j0k9BXJnJBjJC9Ze86LxtG7kab6M8QCe03y2/DoLe8b/8wAag1feWHQMRyt1NpYGfX/oimGbC/Pf
iJqniN34rkAX5ALevBn390x3b0UHOpcx3yrPxt0sBm7IFESPsGxmTcWxtbG8dew4kJDCCKbijCg+
z2XYZM1fImim8tiUmwS1HhVHsi/7YZ3P2XxMUtrzNL2j+/pSzvBgl6B7WDSazBzw2gFNYpQPD4Cj
hf3OBoQnzjOUGPAlL/HPYNU/rWyzBzdJfryOaDOYWavWzj9w9T6PDSe/NuUPMh2nU8w4LRUGc8sM
mXS1z0kp3LGfeTRmtm8OcavxAOmYonOixkeI5MRrJILWytWhCMS+Ffr0Lg1pd7QWPuGezfymovY7
yW5aYDxPZoyVOuKkmhaVtkPkI2NMPD//wOr+1/NkJPmgACuTgZgZWYe8Sb8JKkIG5Q/44DQW5fp+
1NJPCVkql57a2gxqhym/1aMHEmIyt5kNcMfsRiSyDOo3IG+iTu3GHsUOTBNGWe3igBzZPg+9ftZN
IqC86j2J7YYn2hIUFGU4R7DP/FQdhyF4H/LNzL2PhcKZd0IdrRkEjmZbYZGDJeuS/A3vJUz46jKn
+N18QTDoTIoYTiGSflkv+iQ1bSfZbjMWMOsqKI8tnIk1PxsUSPSJZKdFbBH6yn7Q5Bxje6ofFtJI
497smNOPX+MiJFJPLJgL9L97zntkAo0wn4vmJWi70CefOOjiVysP1LEsLC+MW0TgcdlU4POzG3Uu
uMdZWW92y/aOhX0jiMVFy4ViQa/0YyPFY2pF08V3uk1ftu1X1euoftwGcSRHDeHgzbQtJfvVqjZZ
ZtuCZNEywExoV97J8ycVUnawnV90LZ7L3DWP4OPCG+g/2ZPuCXXc156bHONO0afDLdtETc7yG/jd
uq9rE7kcV65tkoVdOQh1ifLe6qQUkmhgv7bwYcGzK+PJaj51PaOvDzgTgkbn1oiJ5mafgvZXJHeX
hFgCGeZda8Wcd9VsnvpUJSciyM8WifZ2ql3qOj+mCCFCWyDHRGlkQ2f0IhwWdXxmGvWJxGd+HjIa
RoJjWvh8gPNMl7wD2mp5HSLzgKuIDqsUHYOrBIv9UOLsUU12hglFyV0WdqjrlCmTZn+AG4qIalNP
bWTMSBvE8Dhn1KigpTZNwH+KC4eQ+cmifTeTfDuxSNwx52j3idsQNBgzNZ2rvxxGcLqgA9tUgJH3
jPs4IhU3erJmpVadDUevD3xByaUUNQ8ticpz2T9aINf3+Iie3YTJROy3qKNK5AR4CNJT7QjiCkda
MPwd0CJHZslGHmyAD/tPXQLQGzXEyNKaS7MPA2fiVegJ1eDw3rrVUzURs5H2VN8zk+wYHXJFnxFY
6o1EwgspwZSwVy8qPyxFdzZ33Z9vIeLR/4ooOTY9pgC1pOji3HWXPIkLuiE0yjBXNB1zRVskp9Q4
8niy+EjpMRQy/1XX9+/0n+SuCypK2VxyLf5zLf+sfJinQ8wF6CkAq6lpv7T22UPg5LXUaU4OE9kc
wahzSYEgN68EgiG54FTwPXBw3scwIy5Ka4werXHEcJ+xzOkJEs9ilF9QZ6OFxzVWn/Wa3oeJ0aZz
MPxEr5lKjiKS735OHLIjuCCNOvT/xdgGrTo6FB2kpYVlasxfbh9sRS1+IRgclGgsdqAp0PfJNtYV
4St8HJy5BiW2j/GcER4SziwPDlBO201esB0g35Qta6tlYxjAVGWQWJKMpw3zyWn6bt0WrWBg2P6q
0hFhOsQ2HQse0E0X2+6lN6S+G5Pih0WXFbmHAMrvpSbpJXB6fLd9xvgyTYjn9aNLk4KHB4wUeuVg
Xgbd9re8bRAlJmfTytR4zp7pjvwFVcqQiE1jaGn6syn+w5lkyEsMePNRACGiEXoIVBANnHD6dWRo
z/lYxWcXii5Z65xzhJK5e5L6aFVo8nFzird8mK0tqIM3qTs/7qK16KDsQqoCL9ssLnOQqITR/nig
uT8cYyY4SKB6FjElRhl4H36nFUfTk2PY5wUiVGRASnk/uq0nZKqJf7WfjLfcz3+TeIh3/hAjmtTz
8eQcWinTOzOeXd4FxkVLYoMNTYcA1RsBC9TGWwpNdlWfbFVl1wo05HXUWu2CyBpzjCT3mK2TLk7M
crOLdOOG1zLlDcq6zeC6xKgEYi9s65E/Ll1Zw8S/9kbig41u7bbDu8WYs9Xyu3L0lzGHPZVpoEmq
nJMEccXBqVU4FVfP9/ZlFb8M1UM7RdtMjLRqLbnBmAk7HQdG4qFI8+W4dhO2g6AYXuKIgjuhHFzn
i4bVKY5LrFBcgfVAynozWKmwKeHNdrwTOsy1M6UshUX6HMMewl8fvMUI2rra+EdFVW5NLXjqEPzD
X64lF3l6MmqwFypILuPQEcUgaEz7GeqZl2Ka1stHiBGfuZQJYwWUdBPelETD1gSeYg+I9i82BpwA
UEBzidOJTQqOD/azNkwMOZLVKF1G8egD956sr2aJDh3nxqm4GwvqgcaTTHQ32ZRKww6WzlnoGACG
aEetIHp1XMcP/wtRpBDzmZOtLR1XhFGX2lZiNTZ1Nsw1CgEEoFgf9DVpGXJXxfWbFvk48Kox2lcM
f5YSd91pvxPm7jDGfceBgXxFFt3BT2ukXWSF2xUIrG75YWD/3CZ8HFyCa5u+CVk2XWKbovVxh5JL
BezjOAZit7j1Np1Ck+oE1Vc7AjkYK8RKsQ9gWXTNSzITlhWkzs7LkfijjYy3w1h8jIQ0Ie/jT8kw
4hOWIU3YHKzIdt0CBzqJqA6nxnuG2IbRqDBuk0sZ1eFQmFnjZNeZnmDV2Ym76+PiO51+sLfU61FS
F0JORy5HnlriHLqSOCuyQH+NvrlgrCvYdJXsT8b4UYNesZeGPA4KXWW6HZjtM+ULOh6yOsa4Y949
u0QEGIkN5xhlqjI4mPsZ/Wo8PQw4TFb0dPU2Z+gJmiHbyV58uAZPHOXZr6OcT9seKSfy+AVFFIIp
fIf6pCEeThDnY8o/Lv+wX8EGBZiDaGLk1COC2Pjix6QKRCRmA4xgx0jc61ZlV5XgneW07EKkgfrK
dv0z8ar5oZlgFDBuWqeFqs4Uy7ST3qK1tL1HOpCvAuv3Ni7HkAqSmTrVSt2h77LIjIRCgPsc1Wsx
wjUdrCe9r45YYkhiN796W7v2yxzSP5pZihhcWfse5suqzfu7QZvK5PDBIR6St2o9ufbW4PrquABb
rWbhbiMoYIMG+Rddim7Pp7HzDo35Gg0ERlbkua10bWYEUZj7PDsCPPk3OVF2UZGegTLXuFkxR6xF
erPaZWA41TC8QdngU5xCq8e/SRpQuu6ge7CA0Ukw8aZliOZMp46gs1UkD7puE1lkUouUDJp7961T
wYbN71a4PmTucgJ+iry5QuSLeG8pqQkyMmlL9Ja7wqMyTNOdY8c6Irb0EzHNY1D3NGBFv2Z/UYEl
Ma2Ni/qLLJ2N0TXzOgOcF6b+AQ0FE3//jkF73Wh5tSH5F5Gj7+y6ikg4rwJJ1f14koVf3dwtOG/U
yRK9WP1JbgEcF0tHtlkxlph7QNPgxYgzBfkggdcpAck8LUhU9Vvz26r5y6vlN3FhgISSad0AD1l3
A09Knwged3kuGvFmxuMjtPwxVA0A1kC/w1h78hgVmiUBQDXjyZQdSifp6wyBVlcvnr3Bwn9XkHvR
lvpGH4XcNyhGGNSB7pSTtuqkOAxZ6+/Q6cN4dxOk/3bcPWqSkXBj6PMeAuG8gnt7TEs/3oLZd9a+
B5mNaODXdvbPYwFBkGJ4q1mLKS1un+smekukecTYd6wa90xb+NYVNRlp1UZG7hHU2VPO0jyLBQ1Z
8UokMqr09yQR7aGQM5VVgQZFAzpEIwNyc3gG8PWSTMljUsafkycYAGbIzaT2bAXexrXVTwTEOjWC
I+KWAKQVK+FAG44Gq8gotpgFjtzlQLqQFn0XRbcRTHx439sTIB0mzkwIS+DxbknYjFnmztEu+1vA
t71jM04/pbfB2nBn78ga9oQJKj/21pitZ5uhCYEOWujWyIU8OWXbXurpjrwLtZGae+zIVLultdgo
1/lUQ+EdXQ89MIMe7gVRUkQPCEuqSZ3BZwtq/bTYGpZ2LDsXIjuNSag+pZ3cRYdqLgCiosm7jEHC
wYaHVKNBJGl+8bfgSYEpb+od33PNrEvJZkciFxNIbzoQcfIymHZ4rUEAPtXRAz6nAlGQVq7NCCXW
ZDASO03QyLaBZMJazgNqFu6slcBXNdcY3hYSYTfWa0k8bADujO6rDnCBay/KZqdfmZ8QoB9lab5l
Hk8CUYwIPjhtg34MZ8V6y4PdbXjlxh3rZJvWzkdKWARKOZSEWZIz6q+dreehoWVBwrQu4whqSR9y
Eu8gAv+IsRa3i96ELRXlWmZUaUk+vIml3u7EiFSattphAIuMLIrgWPv4HRbiKFowEp9Cn4ils5wI
XDZ17ylykkM/E9TZMcHNDafZxNoxSnpakoGXr8RphgVQnmfIAgBBx4OvtHNdRuLBQuu5S2bO9CA5
Gnac70aUGyETwotcsMX6hELaz2n0R2ZI+9oNlqugwBw5Rbs+H5gPBGm2Ga3aYuFFvIHtNRQmy8lT
YyWx6G4E6TE7vyrrXUN6EJkJFJXM9zZIJH/LZ5b++p1h8AMvi3ZOWMAaXQcTiFRkLmo7Z0M1/ePE
y+BLQqvuogROWQNfTFj5ptFGNH7VqB89gi6tMjYPFYqi/dgwiHL8+hxo4w1Zh+vZE6JOkxm3RtKh
kCQng/+etmCv0nMXM5u0jc5FLe/O57LH67w8F+gEh6PSAfmWXvU3dlNz9NP40pmgC1KC8TzpGif6
pzdZtZjyin9Bi8lQqu5J6/VfzfHtLUf7txGRdlEzTjeVNHYpYuOwRtYUnslgHO8Camgfg9pK5Nnp
CSCMhWIcvGQMZcibOdgY3ePYajBy4jxrYybAvfD0NQ7mY6+8ErKqcRi75sFg7EQgNQy3VG0zDRiY
0bjZurTP6N7Ha0bXFkBFiKhWUrIigWmxNXKaucaiBXNTpfoT/BwvRJ/OvIQCflU6xMXUDxMpB1jS
HHdN6ecjjnSvKQfvRu/bd9cdvvWke6L61/dN9STMcsPgo9wOCGRXCdIBk+AK9ChYuXoz6gFdIQWp
o7PuDC+oaroHfs1HMNwe1U2KXqzvoI57aYwGTc3ysCTW8D6hDxyZSwQGySpSpzhUlEtAl33HenFn
thCOpdZqcKr116Q3P5Yxv0PQe4hS6Evu4KJbsKwvxhPo06VIHhdFSGITv8Af80SCJmtcdC0bZr97
b9aYsyTps1PyZ+0VyHRUPDzl5s0PUMiP8m4v5nbEhOkmc4WkNY5+5oBv3ql/WT40GxlfAYoGAIin
ATYaynfWm1cqd5R/E039EBNzToALQEH3jd3C52BlXxlaMpTrcpXrrAytoiN2zDA/HV+RJpGy9K2y
1COctgdBNE6PTjZmV23etp3LiB1u0Do2W0HYEZ8j5Urdxga/76R5pyJGHmcYMfynlEWmpy/Wr46/
SO5um2UCAkShMsqnkaVIz/xtjfHZe+GqG9b2VKBkMsSpwjxwgCPJLAFq9jpzJvuEhxQ+QB3fbQUs
g/Pqqhi8bwuJUseZ5CUWOSk8olrCWvRP7EryISu0jZEr+ztmd+/I9t74xaH0q+lSD66GeRL02gi6
XLn9Xy2fJp0Ud8QGfoTy0nX/jYTKUFr5v1il7dB0+ze9L24y7z4qeVYdIsS7Meq8ECiIlNj0Zgob
1w2+Hcf/lFPlIVPiSWS/nnBUU9WxpLPx7rdXCWFeLMoM3z7hdf5U5i1KHe9aFRakYAitMC6+PWRp
7OBc+pXyBRBx75JqMQM8gNvL+ruyH+3IykLYpg7Tapa1bgXOraaR9kYCXq0pCTuOQS6ZZRrjiie8
BKfJaQG3c/pL05ahZHWyG31iWWcxd8Sam7+5znamdXBjlsPsXxQ7d2jdYT4geWAziAjVt9y7kTcl
nvOhfalL59bWbXnsXSe5JOwUaMezp8LqO5B3o7ZHmt4sO3Xg/Q1pZmkfw8e3y5xQvVFt08xd/CbT
P4usmFM7Vn/1PJq3GNElmCab6pJ7KaUkH4kzQfFXfA1mhvXKAKGod5iLKB63PlapVZHm+yy1T/gH
boQjkaYlumIzmR8EzhxsG4P27AqPrzO9+YOzbS20724jSBrS3b0NdvLQ5I+d8PowIrIe7A0IY6Ud
dZXUaxBkGZw3fpd0jtBpMHIjlP7bxwG9UXCvGQjD4YzSd/C/6oK5zawwdtBsTpt6jbDnnqc1iJ6i
WltmhJqyEDs3QBY7ea2z6iODFAuNPZrv3VIXT4VheZeGiYuXYpzjZoCuZtUnN6seElu05OAU+ZMp
1UePb3isifXB4pbFkGkyr10EUUWYIRpQ7HxWsd0Cnzf811GVd8ND5AoM2iJHBeznZiqix6LvgIlE
3rZyTGNnm92DllR/Ab3YlgHfBEqyzMglIPNF7quxfS90YpfZvp4tDcEQNYC5AY/TrcemezT0oT80
DyolUcPrKvsaj4a+83B/TQNZEX7ELkPhNhryGMIZnpRMifGGwrsERd+QQRdluIoCSRZs+dKb4jmP
u/Iux3pTxu1wKyuLGmZOfhzb4d1BgLeb7MBGacjEKkhogwhuHa6DQaIgMmOkMsa0GwwV3wuM85bB
VsktI8xqcZ+ea9iModBJMawSM98TQ4joqKyu//+hdeMbfOaJbLC+2TWeVpyTUe+A67vFkjVKo+Tk
Z0sEmyTKo0+PdzGzvSfHMZLHqNT6kw0jcsMGF9RTsYdSZjxgAxM3bU7xWdHfxw9IKPw3LlxmjQMf
jP5ZXUtn8Zd1ATlcI6y9gRb6mJjaLwM6HbdrVwLRrO4abOvjYLJ7DshH7UxI5kmLUyUbbq7Eyd4N
1k/gnYsUDE7pGOIQfcYy/yIb7UAzKy6uh4bPcexTPinc9LX5C94S8KWLko7vz7/j0TIj4+E/8zZ6
8H5jRdrdaEmntnkP1g6d79bQJMzPQHgncyBBNFNL5Ijs501KyOA6q6OvoZirKxA3AiIDZhvEybD4
xA4qHWPr22STJ7o2HgOw66zXAF5RFXBSVq2DAy8TWx2mChbxfK0AB14y+nzieyBxG1NtcKvo3jWI
OyCPya5V7s7jXvhJMG82c7lv3QKQcR+1p2jCIo90+Mqqo9vbmYcJri/lJmfMsa4rtAUimRd4s2oP
COw4+PDN4+pfFoBEYB5MrBO6UZGB3ZjRY6TolUctcn9m6xmJf9hyWpx0N+t3Vs/SbhhiJl++1m6L
zPyuYdO/106Mt72M9IfMnj9jrfW2bjFEx8nmUOF13eZRjpBh6QQD3QrtGKW3abAoZ8H6ZgfiREAs
waW6Jw9zsfhZmI/sRHoxM829z2N5GBzICH4bbSdiLTQzSfYxgSPGODgXyXF9WYZcIYmZdMM03buh
Na0XvfZLfIX8V/oSKBRz0e8jfQrCxDLbO7DHuggJFHd3xD1NN/JTnc1QEUK0pJ8RfMLazFzX2QAl
q8Jvl8h2r7PsfMlU96tPZ3dGcDyYcw/iecAtRQRwYjrW3uZkgLLRE/3OHC6ZflEaWyfXc39b47Ea
i/rGN30ccrRSTJnzPWp9mPuOCQaLl44jxbxYVcTCUv4wQJf/Y+48tiNH0iz9Kn1qjzowAwxiMb1w
rQV1cIPDiGBAK4PG08/nWTXd1bXtzWyYlRGVJN0dMPzi3u8u5yY2T1WYrKq+t1buWBCJ0cWPHEIa
EJTUWJhROLNSyzfd5GcbSIwYhQrzbsYRYz0m2hA24q1ELBOBFuya9jpWfrwlzIyhwxAHt06Um8xB
lh65OOPmdlEC16rRcT93TXbvBQdIVvfuoYmNS5Za96aLuB+dttgV5vwRdpyWmCCgNuWrXmXJ2ghz
brPi8tcbyZnC9M8lYBEyDBnifXiOk2jvKhKmKuYWojBhc3kZJ9XkBQfZzC8aUHXrM79NlCJwr22+
wmh4i1ujfqoY6i8TsfMKbd09FtG7qGngIKAgmlnwvpYDBCiPu4XBiNJ7gfVxz9agW+Zay4PhFtSW
An4tkr/fHmOceAjkjcUtT5HBTDdoeKt1Fcc2PU9DErFd78oB7UkWtzUcYhvoROptcTPaW2mTtcYU
QAezeu51W1ynWtxjwooYB/xgV+TvLKRWbOenANeRtYnTh4BZRStYMb+qelhzqtifphOTRaTtPfG5
ySZycDnqfF5ARVBPhotgngDncV05VJ2MzEgwrZDpUmVBrVwHAWYE1GwLgACvFWq5tRgA5jjxNSij
dzBg42KecmsNkehEpH141035x1OovaJGtuvMC0GdB1u7Kr2jJnTwVCGYQGSHYhI5frzTebZKC79e
J1nx6uUNXv/WBSI24tZovGVuEqnYTIg9ZJ2O9wr3+mpGa74Udfsnd+vsczTrY+WsedaPp8k6YJ5u
NgyCw1Ue+8kS3pf7cDJFB1Ih3hRx1GwgWrBGDa4RJ3HtUzEZ2R6tzJtubPfD8VjR2LWminn8qyvf
BghY73HcyOOgnQfZ6Rf5gePJipvlLHmOEoC0jWBAG+yF9jPYBjNF7PFc0J2gMPRanML9HVnqPoQ7
uEhE+e6bTrSytHhC6vLaSBxYZAv/SM35NfQyxj7GdMks4LXiGjbmNYTkEpgOwXsdVBj0pr+LLqce
VlnHWKR4Q9F61h4uJhPSbD+ZHSklFPgVWUdumK5JHuecnqD4m9o6lSSAumofYZ5fuz3wGz+m0tnn
k8vJKpgmNHNebXRZRoBKzpEH46hN+j+EN+yLfrh7QfCDaBbF3Fi+FsnwCTLVXheMCPPwIQqQH2mq
TmS6kjJNitGGOb5n42bnKR4Ca2BjPiDY01xwZX/HEfKb/xOBL1ikOVtALDGK4bc2knjvGD+9wmbk
i7sBUlZIa4iwhWlRY9sg7No+Wyld4ZJivBil7kvpdAZgKfVix3O2tutzXj84CODBEFJdowHYz2Sa
uIUSBB84LuV+lmBmMOVmK7KOjr3LlMIjY4CCG7/iaOb7emD6CiK6OeSmxewN6k9jo/mZukuRE6Pb
1WjiJ+AY2ulPI88SSEFtBI4pIIgqsU4uN+/OCBJj1fPzKI9Ut9K9IKC4PJlBdFdxMr+bUHegGwPv
AQe9qtAH1/1oL4jbydaaO2Wb5C/RXLir2oPnK8Nd2wy4rLSUm8513vokNYkD6+4VHxwjoHHR9ZIh
3ICVmnpzvvpZMq5ZhLV7wQOJ8fNDYd3bzdkUFs35jImVcCIKssAmYJeQo8koiPzxvjHfQLKtnX0Y
5jfXZmHQ4BPzBjdCge7NN4vAjk6e4nC89fNj3xhHap2X4D9KbYpDPtfRQjVq3HZsXZdNiSGCx4pz
kyiIwOdkC2D+3Xe44bigA9d+fNUOpOVCjv3W1yUDc2CWA9KwdTgBnBhClHdDhzaqbJkYc9wKFoKo
k7RGHzeR0QJTDlmG29ZyWbXML9wyDncVwLEl/u5umXZzuo01wYWVWRREZuLZ9AUCKDxaQ10POAj9
JY1s8WKPxled28bBoxZJScg5NWKIr49dlJyJPBBoRg3g+VMd+LfCYF0ctV74NAZqBZfT3zVDeDen
jHUQEuqBnJNT05lsEFq2ffFAhEHM3ToCtmL5QEa037cQ78kM2+nM+YGzWuy4+tAj5+2NKu5h82C6
12JoEx1mf6GNh+xGp5t0jiSiICStY+v4d9EG5E4mdffk2mymIiezmU2Jo+FhTpx77D+NzryXsEGz
jg4yhTDeSCq12r2ko3xlDEFodAeNsMeRldgN5iCz+pkElXlyStT2RZkTXJ0HxiokC3jXl+yfsnuj
73k7V89jQNZG/IgE635azWfUAxa3WtxIgjBvIdW1wBNr9FG9h1DMzLlHRzODT+mrcj4w+HyljyTY
LMD79UAP99UHSdrVl85pI8PqzWkT8UKB/2MsSQTSpTrKlraJGSYIKEiwu9IOmPF0uuamx76UMoxw
vFYdwwYHhdFgvLYfwCwo3DtraI4zSPeWjJC3vB5YLKqhv1e5+Ue6AQ91U3zOumZ9O0aYAWu1dnLL
2hjKSrdRATuVMTXACzUxdxdhvtfJbVbRzh3xsSQxztPGeTNhzVo6oFf2gIoV9jtJtfNyzEEdCMgm
zDDMTcQjmPaKsLRgN1joAWJCJDRRrouBxwud9kY4bbwy8DwkzI8ebuRXKRkHFMVsrECoM1gIlzBK
z2FBANFsPGw9BjwUiGCLMn2xivJmayH2tXY490K182IAFO00qHV3nBuSI9MMGDcVxE1ynmXMqSbd
/Zg7d60n1hLoUR5ZSNWHDSVwUW7QhuxbjZYO9dwXJk+TdEC8lHn84Y8mB5gBU8sxPWKskWZltRWe
Btpnc8hXoUAXpxNkjJ7b4IpLOJI8ph9ddDIaD/OznZRrU7zMUvEsqn56OeeXgGfxSDaZ9lMu7zFa
5lVVO3JtU0swaCCxHdZG5eiba074FSWK9El1ByDXiholwpzmTs9FSWmRk3mvEuqviRv4MBE0VNRk
ELRwoTCNpgw9PWDdmqqBBiSDrDK068T2EQ5YTJ6Ttr5PqWovWi9rzUI5Roxu2p9pybnv1NHNm4t+
gwedxY81InMbEFum058+s+cNDdq+dZthp5L47LlPIs98CFHtwivw/5SztK9DHH92NRyKGqd8LGV5
GEONeJPwFQbe1bE1StLHiMTZjqFaJqHPbHBmozJ7YblJcsVkihXzoWwfUNkScsYEnWJfE07OM05e
jNL4QxNIXAWpdRw5qD1G6TFlkRWVQkaJyKpgzXFNoywV9pWa4OuS/KFl64Lk8qbM+rSU/9K57bQv
yTZeZm0FSsWGUMrKYSuql7rokWc2yAy9LunXDq7rRYNFcote6Ft2HoYQOhLZd/riR8Ef93FSxTSW
R9IinntX9PTSQN2yXsvXvoM4b+IZIpzExXjZdeMpqWoWKwG8mol23q796BmT+by0QszJVYVJwqXw
WVk2ACM8BxGiUnLb7QklIq2JxUZpSFcDecqHcgy2Ug4QYzUScg2uhQQ/7R6sav7igC5PYccXzyEi
D2+BxVKYbtsL5iPMmGBdlZbBA3YULJ5hBDD6cFl1M760iMK6ZjHaibqNit3EQvA+1tK4B+Q8JI2N
OAXdzaIwWrG2kcYdswlLnChYpkWjZ679qlkjA104tecRC2XfyRO5jlHN+Zef+jiCfSAwwQvX/0wE
IXx9A7wDvys8Smcf5NTgZdB/mDWcZXtiGMtoG4cBW+xZOek6kA6w3/E9HoFVSVq3hVl7L0WfQ2xu
9xU7FWWVpJne0haZn2emTzkBIFUYUEhX5ocphrtmvHFRPkONDpTKIjOzUzrqn14JFocqcqqin9zI
VEEyXjs1VANAsQN4h0eX6/MLk1eCL97XyyZSb34Nl8HW9WY2aExUyxfc0EgUmF+zxTeRL0KfDchb
wVWzz0k6zye9syzzWJvJL7AF6SEU33RCNgoaLiVBFk9oE1whEmaoQ0oRA0RkSTblzXc/zDD6qWAe
cyxjJSAz+I/lJH+kTqIlgDbkZYZzyXqk5XBy7wOR3Do8YitYZ4iC0lLH+0ALeKh6kbn5KYOkgQcu
OJhJfisA97Ap6ykNC/ZS08NBTU712GT+hhE67j/6pMS6p3sM699yHjFya/8lJNuO3quh8gJS1yV/
hNF+PMyUYH0s9jnqLstnJFdMjnT3UbT5T3xoP82y/J1H3C6x85O0gCuqbihwnF+UJW1I1oUxGt92
ivbzYou8QZB56Nv25vsGbnq+V96z/LByPPySCslqwj+GRVPB9uJRUgIlCZ9LYIiV376Y4AaZnhOR
Yp3l/KBq8F1JDycMaqCZpnK8JxJJoNH4+JHDZ9XIcxJ506aj1l8BaLjb83Nh+tsktuSC0TsXbHpX
aLOWf71E8/GrhGmzziaq8pFLaQpeYtoSS7Uf5swCMaK9gMb5QuGMAS207nU5Up0FxbeTvM1sZAkj
zlij2oTS0DgHxrqyeed7C+Vh0HzgTL48/un3T67L8W/LIzVysCt7zHrZA1cpQvWTZ2bndYTS2pPN
y29sjnpxMR9ZuN4jFZcza61pdnfY7RG+Ep1bNxNmn4lPrzL3PeG6bKdI2R3ZfDXoGVr7Vzp3t78M
B+7NiJ2PkZBeitYvfGfn7pHeOxHj2xDnC/DvMmMhlOymO7+8ZtXwSZjEOY0RGZsEAvslChol5anF
TuQRGQx9/nVC6K2IEi4TIoUf2cLRI2XYfOQN/+2RLPCIPQi/mZBnnH/Fv8Uu/Nu//uf/Jl+Bn/Pf
cQ7b7/LylX83/x7V8P9hCINwpHD/eqv+8U6tvtqv//gu2phKgpfwf/52/NIFf5Z+/e2ff7z/TW7B
P/6rfwQwuN7flZKO70jpkXFAnfZfAQz2I4CBWAbTfXwhcOFv//HPAAbh/d1WwkdB5PELuPxX/xXA
IMTflSuF7/M3Nv/D8f72/yIi/sfn+N+f67/mFAjxbykF6Ps8VyrHgsroeJZH0sO/phQ4jTIqhuIY
WRq1m4rp6gRELUCN6RHyuamzZtayspxnUEwftY1/51/erX/+Pv/686Uv/j0CwiHkWAolPNNhfyf/
+vt/yUkII9CADlPSdVsC8rfARUAxcs5Y7+n2I9EgbePO0mn3OQVWtacYEywNnKOJ6YUBlGDamjQF
Sln1RfHjnl2M7hD4sjPPTXmuFMkHbp3mCFRDtY1IWGPHDLIvolBG2OF/UziQM1Vl1BaS7EfR/aAM
fE8Sx4UR0L57nZ53GMt/wltxr5FiYDTZ0ybUxA7yVItE+2xXAyHQ+XhwkTgeYuQbuRq8bePFvx1Q
QyiY7Qu7nGahSE+arTo6lFBbqCDUnkSdJ2n58yZ0gLTXYXh26OlmqxB7a+iz419fxKN9RWe6C2rB
6KXfMGj+XWa7B5prtLAN7uLM9tYq+vJs4u8qp8SV6EFt1l3yhFwGPecQbfQUJdsiwWeUzjnOQPXm
SNs9yIL9Y+BD5AtzyIMBgau6Ci+tgsjWCmZRI2Nn6TEOcAQlVgXWzzStcjNYjx2JDVhzNjISJuZo
J9CG4zIORIQbIHsQNUDqwlfE/Raa6xSmaxSyc8M8vrBzD2nmUMONImlknTSzQl8odyaQbT+tV1Rt
0OQvDtJmgMlDhieUYL5iib3hdIYFCfrP7WjdSdVVGWvIUdx65l9+rN9CD8TnSLFOAVWQDMLIBIrm
0dXFGlT0uKo7nvRW9Wm14cV09OYBq3rqUYTuqkKg8sU6yFKh+Bog0cZuY9IDiZssAePHAQQiBUp9
ySIDnQ+mGrBvLXpw687DAQNtNDT7MSRwFfshrq2+2nRNb5zsuAao0dN9ijI7aC2+UDxqRocWxoFo
gkdem9nScd4hBb5Fnbdr0Z5VjwVG029dx9Lr2dki3pmYs3l/ojg4WSJh0ZIGalmpVOxdTeSzE/eQ
Xizz4kQ+JH2fa43Aw6CUX/00HQ3H/MJpzw4LiKzct+rxLpHxw2tt14wwCB/vebPDzHknHCMqadbH
h5WfuOAbllEg+HqnxHrwG3MpW0XNl6njOJr9BgqbtTTzKzlGX3DtsdlP3Wde8Ii0MTEqkHTLKhOI
sxPU5Hm8yAOfdU7j/sIOwzZ5St46y2b+n2z9KeD3SQXyaOrs2vZ+h7axgQsDuwbckgtnfSUSiU49
mQrMxXqFkZSwpsiGT5x7wU9ldXhNCqbPnhse8/hd1Ko84TX3k3Sbzf7Lo62itcvZ5S5jiURV8noY
ci7yxG6XOmMG0R1qNBkrp7d/t01BjIhkyefDTaWpQtGMtasIPWNHtCTNMBNpw1bjakzd32M8vMpI
JPsxabArGGvSKvA456LbTFyCV/PxpZb1DlPoJtdzd9A+4ctEKo7ESVQXVC+bKNjLkTV84zJcIwIC
BMnY7Pz3h1BasyLg0R+fqrJp7hLh6T2JKT5wKpiLxPXCJT49QpSz2VqQiHC0sCI/0SlZOvYuWaz8
DdyGgXcRjF43dsPGctLxZDvjWzAgMY9U9ov1HSJXUbi4UGW8ckuz30ubgXGa9t/pI+TOT4iXanth
vD3yEAwch2p6ylzxC/mgvVK4lU7m+Egjl9YlwJtn5v15GqfphrnxG0k32twEH4zb1GpFVBjUSis5
s+TDDhkFbxbWkRdHPIwKEXynubEPea2eHZTeB8nJ7dnNdB5rOm/Df4qDbVUhcQ9ogbhJB6YxrBhw
n9RIFWNkhX4oUC6085GFBK2B+0njlO+wXdHcOF22cRHV73P74QYxiVS22+w+l4Dx24rpigvC+hgg
23U7Te4lRgAj6L2Nyo177c/ODj90vcTt/cz2crxH1VfX/qVRwnWTZI6/riojPBup3xzlYBwqDs9N
xK0GTBo9CL503FgahHKbV5j8kme/6cR5NMifkYV7CZFZInm1Cm5bi2NOhQ+TFSA+NL3VCcFNBXCY
eNuc/YqEhdoE+aU3uhj1PlQ/tOC4yKb3UpXTu4f3ZyXc7i1Me3JnTVkf8qeev1k0rYiRiARMkbhU
Fsypk11ltM8IB40nNSCSc1HU4qZuWCPl9l46g/vANEQgCnV5kEEVvMeF3kJkSnxV/lCMMfCU+PFa
GnQ6qbL1i+rYRvX5ZzM0PRHczKu1N68NtR+KIL1A8c5JhcCvktLznIltCkozOBm6ZBccN2V81IVz
zJFooiDqfxUTaR1h/6TNXLx7Q/3sV/KjcJJ5b4JJuJMEu8DGJ6+e627AB2Cy14m/Gl8kWdULpZx2
M8eje8oxE9Vh2h4JJGqPJjsVbKpuQgZfi3i4UsS5l2n2Gg341pCcISRpbAIW4RQc//oSZD/wrqqV
p8CukVfEOsaAYYa28j30CuelIqSpTOxXzhvxwhA5KY9V1vg/XETpW5VMsJrC9GVK9NlM3B9Rb/o/
NCtCJ9AGVkeiGsxY6rNtfEsfNBVzm4s3KlRkstgb7fxbsKRaj4VydkkS30MHwx1TxzWUfrASGGVo
MW2xrQFvkh5CWNZqxhB0DWzr2cr7+KZAIpKpiEBdZPE7o+EVVopVnk/DE9Nh9D9yPnbT+FTEJDID
jKx2QYM3Q7mTOLILnugxAGwiZu3OgsydAVL9FphJvTFbwretDqhcnmSnsju7qQ1Yoaidt9E38GZM
bbdxQO2w+OnivW2VX6nfHYVddS++22IIF3TYWV+rw19fJkuSEh7HR9VFxbkQTF+Y6w6V3RxGL72T
RRN8hI+bqc7DIyrw39441cfg8WVigmrNFegk26zPgAnqc5N/RZaY1jIeMWxW7jYVrbrWYFKZAyT5
cYwknsnJqc5kLP4qyjJYa4zEa5TlMXwJO+blGISMw+PBwhlSB1hxcc3Dn1WAWBlZzBpc8pU5FboX
G4NjhokTox85fRmCfXA4066BNgdpFkpCT5rpImuH7IAeiIYvjbpth9oPrYSO15Hd4TF/JJcMhkdJ
DPQX5V3lXWv0TYuqqL5BBaZ3ySVwqVMCmLMxFtvBQHxponTfywQnsazKu+xFi0ojsXbDPP3MEtM/
ZDx3FqhtSSPx0+8u8OqtZ74laZe/Gmc9+P5LYszRsvOQt3c+c66ZgTdORPU8RXN/Ku25omZFr0Cy
pbFMESbtYKddxiRSLwhNsmWdutBnx/69QBW+SYYSMZLQ46FM0yeZhxHU9rrezgpVajayXrQd92R6
0esUGO0RUYLeWj6LqMwMrCdkIQq5NS/OCTKQu2VM1Y+nIVVmsM+F83tQX5POmBtlDeus+oQ8ODpR
FQNRLVqqNJ45K0J6oo3l9Vg7WDRRpmYfhbL0nk69W5tApCoenII15Rn/DheDMexi6xE8NXnyMpgf
gTEPz8gAIN2X4dUwQAu0luu/JXOJlloDxCjU8FNxcePMlPInN98KVXH5QwzDvgj9/mS5sCgZLdoc
hH3/1BBymruZiTSrKjYuAJC121k9craUscMjWDUEbnxnhkRx5PEelYHoN9GMTTz0airgPj4W0m4P
hoWstkr3ZWa89K1nsiYyxdazxnbRRTo+t0PzbGa6u1U2+Sm2VOt4BJ2jreRiSR4TXe80T0Aet2n6
SHEpe7VKLTaGqofbmLQ5NhRrNl93gAFrCjXlpiVoaCgBeKLt+fthTAqjcn72++B1qKlcsBP2C6qh
4hFTYlzimR2fPSfFEYyUsRimMCdhwlu7PqsP24ZYxaAuXtkmOeFRHKbnNjWPdmm3+7hG6x+2fNpc
vWCVI0TEBDwfmZ7WxyRint+0DKUDkbO5cLjORDQ1pykdvlzcgsc48TdG6fqkkRgBWS5mcElyzpEA
/nDWSxcjCyqacbDp2orIXYLmSA5GP50gS+o3kZ5mhA7YvplDIxY/l82otskcitfZo1UchsikxG3r
p2iK0V/JY5656bkHlrMgSp06EQrixiS/Z2HrCKxpCUXRKyGbqA6gniTqaP4V2I5+DhFP4bO2h3Wd
I8rqo9lAZdOLnRww7EWNeql0JF/bxmQePXZgePxf1osGxrNl1Xkz6hATxCNB2c2m7DrKY1W/gEOC
wG5WeufPHjplSVw0y5NhPbozBV3PTN6NI/aqXQT+aeCRHyrm5QSQxPcAyactE5y4GupibsHd6DJV
YlQ3727l3KKyta5TS3xoEFGw5w+5XxN6Jg5x8Lx9YnTXxrSi3VBAuotrQhasfAyBd4jhuWBmgshz
HA6pkc3QVoZs22OgnmggwCoHJ5XG7tmaC5KC81pDoxHiwvMYWn9gsm9urQOTL6yMAHPXWMiHvete
gkdiIrcfVt+hOHSTwydQeYfeJpivqOKPHFNkXFd4nFQX7s0U3zA4C2+F9DPcOS6mnNktT3On6SAz
c95MXivey24mAM50F4NK861Jx7ZNXTxCnCP6PsbvuLvsc8NlNoYtapC4OkzoTn4zw362wmSti7lB
GCb1qemzD6GksTeG+m0yCCiHDEhaVNd5B8MD8UF9fA26cF6W1HarNHS+/TyX30b9Mk3WKZSGe4Uv
PD8T2PAZTVjxZj/+UeWZPMi8/TQMD8SU6MWjg/XWWQZWVrb2N8OBTzwFlN4JhCIResklyqCHjoN7
55dzYZkPVE7Dk80e/cmlC3Ez+4kuE1yG68DK1Gprm17yBGuLHBWFiiRHoFv3oiZrk8T6oC3PQVT7
UEyldyznhLV6bAGPcHGX2FZINZERsCt7erfUHuM1OLUjlPX0EsPfX6cQAJYRhJ3HSf01NiMpMzIg
KSnMjibusnPf1t9BUb73taHuBDSrO1wAD3+6QBbfsjlrOWsSDpIkKqtTBSKaPCLjHGeT5EPlBCrE
+OqUw7a03Xbbu3G3NWA/rYagi48532aD/vw3WqviNglWd9piLJ/21rZm+vqq2duuxEjAcU0AX5eK
t9DJWIqWBsN56Q8Ih8P8jcn7OpWlecPZnT2AOt5O9g+PX4HLuu54yOSj+9J2EZgVbV+JGh+PbdVv
yy5F1Cn9W4wL5+CwL2olnia3q91VZXD/odvPESLGjKZYflSPEU9iGlCGRdXsQib4NOKi2qXhvAJQ
+bvFxPLFTweOaYW/mig5JMRlXICyc3dTGG3LhLJx8iD4DbM6O418mcOxu6vC/RhFapOpXs7bFoD8
NhYeqpIgujEBLH6OFKM8m+CHirHY2IMX3bIEW5etrUMWjYdMDmjDKJpbf9hov7D2YOwuU/vQOw01
7kLaIaLKx/e0wS2p7GhetQBtYSY2qzRufzeW6RD0hSjTo7M1+CBDE9+dg49PVgWACQiU4TSv8qj+
9GwczmMIJWsUQDNF19+UH1+EwxK5juv3jKBOocIv4IUxY4mZ9G4gbobKgnO4HjhIQ4LScWBlMfvL
vs1ZALoZjBEL96MYlIPVoX/1DJtyVfkOnJYBDQWjIWPDOA21ZlP/KXXUbKPSuOJnsq88MHkVFr1y
DP4NrkX21Zl9fNLsJy42swGvKraDZScbi13Ash1stU741vicqHsqd0pOEJmeHeJF9u7j8ZSNxsbK
5RZEwXMUmcYZecCvmG3sayjOTijMlYP05VoaGuFloheRtou16g2MJGN4YQH+VgQWLvCBVilHAeUU
cbgXTcL2o3qx7ehCeP3vYUStjewQsYPtbFunSYC0ui7ea3gNQdBTW2CR2IceOlfs978MWATXur1x
6lY8VfZIzU7KxSdqmD3aqkfQlmVNyFHT6csjCH5lNfrJFfXvtiYslDB4rI6ud8H04p3CUXyHA4Qi
WLYQ3TOfxyGFdMVjBIWstxkFGsQmwahKFF56yxvZrsppdJdDLZsjslBox5oBNW7GQ9XTDUeVB9Ma
BNCH5YQnA8jCw0GNZcHXbNz06H8YQR6uWBCi20HmtwYPnR2yNsyXKkeIavLIXJVkT6zsCL80Dj8Q
AbFhbxmP8CxD0iOC3L6anaWW1KJYJJQLdS2sq3PidvTsZfLbexi57C69EejZ/qy5pMLWJ/aJDqvV
2OVFlh7qoJMv/YzXscWETk6LcTZxL1h2My5Lx2EmWTd03DbaJpbwsZfOh8F2kM9CT9p11cvQwb8w
NQ6H0knurni1zZ6lX5DCvKBGrzuKlJLqewcDH8MtL1062B+6bpl4kTr3gcXSak4ZoD+DSKKsisND
j+tno4Y/DRJBwOz+b48oL7ukYvanhIs3rjcyr7/RrY+nHAA2qqSfGdb0FTb+D+a65aYZtH9oYEYu
0qKI72IEVZyw/d40NcDmwEOOjhv5QfiZYK1BwEqYrIZugjYjYgNWDLRL7Ed5TV3Lb4Lp2x5xEWCo
DfewSMOV6ffQ3CAtL5NG37Tp43BibYmMpcIoB1ti4QzYjVNCctZBPXerMDIOpDqMO+CwyS5P5mfE
f9GRN43EpsLieysnP/31JYk4sfVY71uhxV76SF3jPl1x538OemZHbCabshbGkZiFA1nzAKWY1UXS
p+FBp4i8GY0d1vK0K9BglfDRDIz3t0b6H07BhAMVZ3uK6KE3fdXli9Twoks0VSZvQPeedPolmeYn
nGAg1HqWK0gI/Y0LCtqGW3+hUpYX3ycJowgA5P/1Z61mtYewjEcfqrctPrd1g0v0aurpnb1Itcus
5lqHhvUEVn6v6jtwZutIafCII3J+IUqeNgS11ftoQgOJ8GSBDiRHdGRgqxqtUzLLCbKviA41JI8j
KbrDznNEeJ5H/IyeQ2Rz39pk+nGqEJFAGk/dinw/KvcDM9RwLSewpMS14p3pOSUFoiYUYsMzQ/Jp
7YRnuxOKUNOmvFadWDJFNC9D1H35c6s2bQSnyrT7jQUrgM/Aya5N1hWrEU/yunFtYnk4tQxd+Bey
nQrukuozCrR/k1OcIXaCLJvKSUC0zAOose3eDPR8SpIcBrpl0T6CRIBugGUbLe18TRX7DRYhJA8e
sq7UvzTatUWVhWezaMSzUxjhSpdevK/SeVzEIpe7pOthA5h1d/RNVCQxj2ClwuB7cLsvGwTJq+zK
B1BTGJu8ItSEV63Ywdj4CfIJZww6OcT34lcyNtMNoJ1mapt+FDaGkx7fIqQuT91T7lpZTGTfTdbV
wlCCme6CyxOrFIJ+a4hfzQlgXlfSn1k4nTDl4rlpLkU7M7CdCLQiBmImspINtYZX47ALVnO9HrF/
4TBp5uXQFsmm7j3yHOXGksUneDE4MonFCtnnVgW4nyGiVyAB8mQlrOyr6q2QxqDYhqH/PAdTx6AJ
EmyKXeHYPJgCufadY6V7+yW17I+sjtwzo59ljyDgxcTX4GdEjegC8W+ShMkh7kxYCiFGkHjOYVN1
4XghTUA9tA9gbUklBGDB0j4ZcPU0XPzhzKYoN/N6oyPMYuCpi1vRZ9Xe6cjL8hR9iI9aE0RD+4Ku
UG1Gs0WN6Fq3AEzHfhhke8glHEvZWkfGmMQM9CSUhG9h4Lq3gpW+m7lHLGrNhZpjfJniQ2M43nbm
R7Jcq588L+yXvRYGUwS2TUlfJPsEp//ZLpgbeb2lnzLHJoIjnd975RQveREcoQc9kFHdxnfsemP0
JTO8oDMXXsAexxoGtQjNRB9M39SHxAhYAzEvXhkN4HnbJRASSYXHhoWMiDQpN6XTGuRip5gJWFBI
LzWRywDC4IK8NANSuf/L3nksV45sV/RfNEcHfAIDTa73hrw0xQmiWAYeSHjz9VpJtdT9JEUo3vxN
GF1VXSTrEhfIc/bea8sq2UO1o8YQkCgdFyihTe4xoNrDw8Od0U2s3tgyP8/E95eJX0LkqMG7VgKo
J+UzUzX3a6l13dOIzSAGQng186xZd2SGR8xpG9z16T7TzceUJvHRs8tdOtDoXWaYEThhGse2+SlH
8miNcZMVom2XGc6bz9OeKCo1gIkBC7oeOZBiFXTWAiJZAc/x5nOOIb863GK9eIsS3d2yf9U4tFPg
2iFPktBy2gVaSrYeQtrHKBzqBEsATzfio85xjptNfY0DxYEyx8vINW7hyeUG1xI2d1oEQ7+5JJwH
1rySQCrLmBLf1D/WAatzQ9XSR6VTHwjZfoQsdLdNgCvMaASaKrKO1AxAB2K4EGx8CgmavwuI2Pkh
AYl8p4GgvUNR99oRm3vptXAZDKGgzpeqamjVTipgjFPnbMNar2HdWPGyayIVLknoqB1ku4WiCr+n
aYtjpjPmzm2zGbTS23JFvzcChxHbnOEWmVxeUlhbHFrOuUjRuKFEHyw3HzlKyfK7W+/DfsDqTYCD
egPOUxPJrwubw2lpdu+gE5oHp+F+E2gOwnb6mc0EyT1UTuignr5MaejbDhPn1da5ZZ0haUE89GTu
NmE5t3SNY5lL4SPxcMfS2nfzRnhBhtM338hAUGc1zTjrLFokJHawJ79rfuRAoAjHtE/WiD0umPWU
7sbhpYkKjPK9YSPVm9ug6cxV5ssRmjDRDd7merQ1q+6D+EMA2owUCJBEEkRYkSbH9A80a6e70ijw
/8bWOuvH8ZZbZXXNuw9DUM0ZWd0Recc4jd0ruQBqeMwY+ZenzZa2SQ0AT8+eoIk+SjZxcKrNfcz5
B/No6K8FgzINzf0rJNYVdYvWq6UnhyEumx2LLZ0STZ9tZE0t7JR08SaffXNpwyiB8wZ1W9Ro2Rle
osPcoaDnpkN6IN9ngNiiFjAeWoO/0ttwKzTjnnjhd38ibZDC2E9icFGFoQKYj95hDrRIwLD7JH0W
mKzsgAQCWFpQ+CCfNe78+YTWMlAVnsLOChPknJ6+Rs17Qu6mGUy/NdOhyg10qVDCkMyR/RCZmJxB
wwGcAVSIEdMW+CRM4h42Fru2Hn6zEwLLp1NfL2Ps+lDhDmw57VVDYfhy8M138sjzUc8GwQuBrhCa
LHZTcsKBT83SMC6x6TJ4mWkoD2CofjsdgGDPBq7qpecKP9ohDK8E2g+tC56oC0DzcFJXSY5XPUqS
k1mC5HZntE/0xaqnBqvNfroa4ZhO+MVSBDGZM4NFs4w/6IYDqEkYnaL2dEEj49vs8vMGvhbV/bAb
Z9j7dXyVVvyjUWAzi+xE1ifWQgM9rReSgSnidh7zUJ2N4XdezDRrNC3VRRjytAEaVVx82vrwbbbY
ZeIuvrQuaUquLdti2B1j3ASQv6Z+WFkju216zeNtP48fduOczTTwAZKZDfvdHaAhgxy4Vi4I2b90
YcvL26r9HAw+YxxIce0Gj96OCNTOsnG5edvBObPh2/k5vpIhZjwzJGyQPNsbVV7Bg0sg5HqQHNL+
JJz0rg8wBCKeUmlA/KztODKiZE2he6t8h8Zn3TlKSzWIUe3DG/RQWN1idNiTBvpP2ATmMh2dekHe
Fctu/w7nhPs1a5wIZsXSc+2z0QU/hU7VWGgr7qjfLKLAskijXWVfc2CsGQxzUlRgSYWzmVo8vwYh
FafFqYHpIVMkbAez6rYvaCBryL1EOskFPSX8ktpVu5k4B1B5W9BmrnP+J586WSArg3HrVyUTczqH
ZOZQ62sWdx0gHzTKmmrHhN4E24hWAViDu6mxaGClFS91f0g3A5keN0q6c+64BkUe0G84oKQbeKb9
UfauZErqjG/5fImld3akKz5L+zejcr9Adusv7Zw/cIAY75kyAySy3aRUeFHD7ElSdVbPRq/Y5eWw
p9peXDMX2EBPkGo9eOnEWh4oYvvpTdCktMkmOlE1R920f+dh1n6be+gxdX0ZuYOeJk8jlmSQEaF6
WOwtGDYswZMrYaF+U1HQdWrjXrVwJNqW5eyV00r6URhsDamwXQ1jl7+KJr+12XTryxKCoiyLrQwM
fzWEJTzTgM6hzs1/ZJV0LmzQ6XpteHyVA5nAskan8emtVEcQQOQE+4qCdZ4K9ZRU73g9TZhM+dMK
5U8cyYkLxnWxcJtor/VJdQAE2K3HQIxEwbPq1NOQBQ+t4QrDllEjiHoDgFEjNezTMHHL8XXcBilW
0nPWWpdIs7qtZxKcyGq6++KpggSdcImhq7S/wvQk0kz+tCODt248Dk9dAbvPFJ61t+qGGz7+G+wz
b8Lw8qOuzzlALqvZN6l1qya88EPQf9NbmDGe5mmryyAasctYpp3HbC7XxTlq9HCfFBO0HlucIwiz
m3JofnPZb10eaFlTjSuWP+U5zK27Y9P/MZTTL06gy8AdQYBQl7b22LykNkEG7knTh7S/Azj6pRUT
EVsxlLcumtgv68ar71CnNzY6aFMTx3BRSHkfTeltMgBW25nU7saKydezld5Kk8ZySjif4i77ljW6
R3W9aK9kKOPngILAAV7GOCTZG5HBbRG7EnasgKYbEXSw8rpczlpHNM1XdpMoeSlIKmGkzdMTB/sX
MxisZTgnwcWajH4pkSJPMQz+XTiRjJxSgK8BJfdbJ/aOIoo5gGrW0ollecB8B/c4iXkeZ2F3wkpV
El3OfnFkMjdBzPbT4ZJdtmUar1UM7vz1Yapn/6wRYiF3t8JLBHlEwyCH6LpotZ99ojdPrLbdZylc
6tKCJZJJttNaW39y25tdWVzLumh2qf+wGlTYrzD9gGcHKb5j8UCkePTltWE7vLfoQt4lmh5v6qBn
udP3Z9pyJiY/dPKiriDQ2rbgU0HvNJRaP9l1vUfzfUOPLAFdSblCiMJBUk03x6y8vUjFqxaWA5xy
tY4JqAnJ5zVs4eYa1v0riQmYG5kzLnSh0wWbUr+AbJOj0C/aDg0dp3iDuWD8lHpY4EvS5DGUhFL7
Qt+mSt/2x/Yu6zr7yASpHTGF60qM3DJkOtFClv4cSVbkTmUTMIj0i17qzjJFC8H2ToIBVCJUqqbo
bqUwllVVqFhpAk+WiNmFqmqqpAbj3Djlyq2BFYUGFsqGDTnbmzJYaWVcAjftimVfoF3qo7B2bie1
3ZCPwHG18OgXZXSMGsNi9csVDrmAzMeJmTh6qRL3J6aceuGO9mtSOtmadbaBszLq78U03FMt6Wnu
XKRW5N2SqSvv/SCRp3xvRhxMyjuIhomVKwz1MdyjkravuTdHN6Olo49ICnd0UW9HO4kW/VR/oL3n
G35GGnUDKV0h9Lld0iJ/7saAdbsVJHvdUHAg1NDL7AykDoZfU9xCq7O7Y5JM9t7uh3Y7+fLio1ry
QKm7nWGzk4BidxFTcx4811lPfQShlYfYOvfnajmx2t5Lc1jBaXWPdGUZO542Oxd54fD1oZgxgyHD
uFu27Kj6RP0T1KrVjBSwkjhMdpMLn6KJc84fLPUM9z3Qh4h8vvWrnCqeh372BjmjP3eZfTDtzsLz
pR+aFhNb7fked4KyRhsdxVaT1HLkQPlXUR9LVG3xDbe+z1uRk6aQ+CIhHz7cRocvFbS/XNytixzg
+Y5Eps6RNoWNKvj501HF8rGdb6411Ys06/CYthoQmH0+dxSn1CCyI4BCU0TpONlz6I6t+z5N+oWF
dbueSPBVYctaJ6Dvzwn9T9crWCQMyWLCfjcMT0ms8xTm7bCyJoRjTLobtUKiL3BsDYA28rUsYkDx
gbYPIWn6OHAXUQYAPgHyouVI3YPnfOrsLFd52b4Gpn5zCqLAE7VWo129ulp70zyvR2TS9vwdAz7e
DJ+yAr6n3/xa1YzPHf80teef9Hk9R2Sr/TR5cnCvGWb70NgLkmAbyaziL8YIMEFLrFIIPdSMBlP9
inXNgJLlY0CtWXBE6VWwidyqDFvcrxyzDZ5Z3LXXzBGHWfo/2yJ8myNqs7NpN5b2d/YWz1PNu5i3
qIUXmLo5U4MoWTi89u1o3r6+QdvnxS09QUDWvnES+KyK+NUKw5PZjJegpwjA8L/1RIPPxmDOz1UW
vOUwdqB9BehPwbY3kVPUT9IvkFpwNtULUciDbfjFVctukqfG5AketFIS5mbA3RBFEudGzqxS08Dd
uFabEctKnxOXK0r3GHf1yr+z5TvMonMxl9Ftoc3VtkoHnl2Tprj1/CBLsGkLqkU3GqVvxK6ci6F8
JlM5xFu7L7ML25EVdQIOO1eQvIODVxw4ScVOnEVA12y8uIG4U3/Udix22PtWcQoVNq76H5Mx4QmC
xZS5hyKON0yEHPow4R/spixXhG9SKnVHNV9xsol4AdLc/4wkHtHIHtkdo8msZE2TjT3Q25VzxSHd
1mufuRRHVeytK4pyR6N65rsddv0M0Gj05zsNM6SK6nJf1/oecynROj0AdBFlI+1lQXthFe6g1/rj
CqeydsIKDsQ9RukQ3dAtKafyWeR3tMzUbzPwkD0pkmsipy3+JFpQOEl1JFqglIqJc8Y4nausHtd6
kjgLwYbyZE5Nfip45ILUEHjQifCfUltMSxhc/apOuFLk4OIRCcrqGJZYdExEM54380rjklkOdgbS
Fo8GKxduCoI7r2MpCqErdpadW4dc2fAgmh8kNysijlQ2emnCjytlV5KnIHfa7u7CRQDzQkkCFqvq
0nLS2dtlAp0OG2FRsmzOQozBVRkk168PlCym17Ybv8V5SzTP6X92UuJ2HvKIgosWCDyC/8FOLdwi
lccWkwoMSSnj1gNFQnn2qUBcPLl9/fBNx9uXhtsfGi7ITE9eCXPjDaxgiHG/gTGJrlgkfXK39R+R
3jbUBKMJdiZqNsryncX8axz13Tls5Nah5PWaR/OIWXij3yMIayvINCFJncA5znlBPbuRi1XGqZ46
A1tPllFZ1Rvry+c51bRbNa9C9sOWfmyBhaZCfcvFLfAtZ8t3MzN0GcThMmc4YioiZB7RP+Bo7njm
GIIlTq/rhZYbLy3sgCv+a6rTepZMVuHfiNPPp9lQGdSKu0xe5CthAfkMRMVbIawuwIPpFOlZo3ge
Gak4ldYxyrR2Z3X5B8o2aC2i/hRS/DShELB3omHRymJtMxe0Ucae+7sIcAcnonoBL8HXqmnmlU2X
HHFgUQTlFu2OHZbcI6DhZGp58VKjSEByeSilYlaLSuomeJocXHaSyzRqN6ajMVcICkSEBmVzpq2q
16DaJjzmDJqO8aVEl6y0eaaGHrDTGuakX/cbjJItdra5pg2gkFhVQpBOYr4HqWfdw7gJQfWm2iIc
a32tjaG/8zFxQZwZs4vjz/sWDX1pJWkLEbKpuhNvREqgqBQo5qTeSyg126xm8eC5MeUw+Oi3bNDp
j4iw5BtzOazLOC939P/CIZRsO/O6bQ+9kbbEaDH7GCEnAR6P42Zkkb2u2ajk7dRt9HEYdyxzMWnI
hKylMy04gWHhMnG14biOnwIPAI4yypsRjTtNjxWiUh++/ovuAH8vyw3LjAb7M9MdHwqxM/G8YlrN
fzE7V7hirOnQCb2+oBiSbLF1ih/yijoNl6wsUtTBCuCQ09k2er17GAcOJZBm3VWRAaprO/01xb8A
NCQP11Y1yfWsIcAaae7hMnvNW+rS03TS1hlghL3dDNkaYQlTmyp0MXj1J3phT0RN2lUwOp+lCH44
CSbWMpEQK7pppYOtePbZQC8Iy7f7zJ++d8wTde6m1JEklIe3hWJLiWGV58Yn7LiPkQzA2cNmqRip
hWEnV3/o6BeZrHAdDVFzTuiX4phW7sq4ShHSgZHIAMqSR8P9eb4NTm4/jAQj/xgX4GgH/QbWn3NR
TOzI9/ihEf1u0/7suUW+7mopd47HoiZmxXpsuvidt35PcObYqg9lA6P265ekTM6cc8KD0+PJDCh2
xvZKLXkU9JQEKGegp1gebPGFefgKNf0rLfeYJJm37z/zWKkIMGh/tH/PvQlft3DT/S0B9r/yctvy
H5Jy//03/szK2X+gjnOjNjBDuMJ3SaMNv5r23/9NWH+4jmWbwuDGbFq25f2VlXP+8Azb9clKmL6w
XMv6Kytn/+F57IUIJNlkoV3vn8vK8Ynkf0YjVapP2Oo7013Ts33HFQRpVJbub0k1Uwx9QRhpWINf
WNne9AhgWHR+dxgz6S/zXkOv1SG2+9r3Bv9KHUSfdhHDORnk+99etP8jNuf8n98J3wokOZ2X6n+k
9rIQhqyLYraebaKz7BF+9yr3Ow3a+P8E9GyHV/Z//qsdTxe+yXHJEY6u/vxv/+rOdUzLiqJhbRoA
42aS9dh5bEGcBiwxhH8WR1lubbrEhDvMLNMy1IAvYbphzCnUvNMy+ATCjS4jrljOvEhcbX51AWRX
alrSMFjB/GWQ1Me43NJcuzOmBuxcbA8LV3MZu9QHmVm7SE1jmprLKgY0hOlh3xXUA7NP4AEUFd4K
F5LL1N+deSY6jMPsDtTUh7WxWM8Mgo6aCFM1G3oMibOaFmfGRp3xUVNzpKEmSkPNlq2aMhPGzVzN
nYOaQDM1i3ZVgY6TIDvQvb7oACZtaSftKJZr3wo1zcZqrp3Cvanm3FBn4s3U7MtkN6NJMg8jDJX3
TM3IENi5rTIzMzxLu4GBNIXmqojYDQpGbEPN2jVDt1TTtz+deobxQE3lnKWtFSa56EidRHgcGd5x
pWg7Xl7c3mqyD9SMH0qm/ZDlMkgtYa0itQsQaiswmhpt82Dqnkg4QPphJvYtMgZu9VJCQTvB9gEK
6qZ73bW3DdCipU2k8fD1YeTUBiKRD+7gR9zMS31L7LgTIr1IEycovp0CMw/nSBbMIAJrf9iGPXi2
vKUWwx/IOFMhNh812s0htuOKF2ZirujvJKlf41wWIIsigxJ2uIj1tbcmoENFd9SQAbfV7LdPLo++
1mPFMcJrvKWjD+IR+T6PeJa6OHGpz9VHrAANnOJ0MNd+Qz3tEEQvBPjLbdKEM5eoM61lGn+Kxt0L
jMz4djGgMP8aWfUOtA0QmPugvAmLnsD750vtMRbFrsni+xBFv3saYWBksFXQpnAz5Pc0sYIDQuih
15PvfjcZy76y79hl96mEk+DWDqdWwu12qMbmHubMSi+yHV7+fhnG8r2X2qKf+UrEiO/86+kuCAIP
Vn92Ko7TyHCrKATJqH/0ePi9Mvyk4AakKaXIIreAZr2Wrv5ZpcsihBuiJYxJeiH2MixfG7J+pHWa
fQUANR0syLButg/MCooNkzyptvjT639lxvgjN3Hf+2y1A2oDBdYLXAlEOEGhWvaLNjXvsY8Sno/0
JXleuTej4BTl8uxzbhh7cZnN9OZE8ifetTcyL9D/UrlsRPSZSIIOgCHXnAmnLQy9e+fyM3SLy8Ts
zhyytLQaLDiFe+oLCJeXzPBzfYVWvYPVq6c7o06AOVt3b3J+FJoB8pRtbT2+6kb4W/TaQ3EIHPAJ
RUIH0dDcqhSCRmJIi7tyAfGIi7IWyduMMlqyBF65NnKU6fI1tjjg7nZMbtOOvuMKYWi363ezXIrC
/21KQOW8wKYbftJicOocc2sEytTYl6jZzmGkDluP9lKIs6euI60XD1pkWrYdtynlEmBhonpeT0NT
vGkaIU+x762XpOK0H1KGFYvgoW7hvp/8KH+Ojn7vU/+G4H1AQhpo3rVXLUGuzhN79UgxK5aVRduD
DdMpUYTnQZvYu0M5dh94F4vrgQjWqfeDfRzyIgZGcconD85Q57/aqJ+MnGHwUJQLN+BFU4wQENub
EQjtAgcsUhnyxW6kkG+ldSl5QdegP8+Zeu5lWNAcdIQ9pG74beHkqASwuZ0pg7qx4s+5+V4EfU9X
QKKLcqiHs+YCZEm8o0IwyOqX4Tv03oLAICebjDecq689rCCFwQCBtCVHtjQneqDCigcqaA4j4rGW
5lw7NTk2ZH0H0USjWRG6gyVvRtLei9zdBbbE1UhKOvZV0bftcSGiToQBLijdIRZl3KHOOSF+HBqg
cEUuAXTCpOPFajs+L5DQC+1gtDJR3NCFtzHsPwpXS7Eu5++eBV44Sz/ZknNb8+x7Iyja9vr0G27C
E9/6QadnzyA4SpLhLShmXNcIwkP8yeKf/ZGo+SoQJ2Fp1u/p9DyExiPX+T4xhORwbjcVCI8Mol4O
NsiHOKLp2q9urD5BQT5khzcHvybqmJGevcK89aK/oYHQIZPywxrVxcV7/BDp+R2f3KPP+PcUoEkI
/8wL2SH+DcQ022DdqoL1vihf/3Xa/SI8/D+nXcOFgfy3Y9v/Ousef9Xfs3847v75V/487Io/LN9E
BeK+xOzlqE/252FXHVstz9Nd4gGcdQXHv/8CQ5h/CN3jLGsLyxOu7/x12PX+MMEzA4YwOCX7wnTd
fw4MYYCf+IeDn/A5ixuOboKh4FTt8v39/eDHbVgb0tRg0RC0a7rXo5P1lltDcM7TGNKQ0UHWrgIq
A13DhYTHjjw1cPkMIsvXffuYI2bdOHrETlkiq2vNyhtdBNAWmaQuYLEHSskM8DPvKtd6I5ODebcc
qWZQZYJNTqlUnm2tqIrXYQBt2Z9Huivj4mDqDUcHdHjsG2HK6UUfq5AlhudstQmv3pS397ye7Cua
79oj7uHb1az4XRAZKI63HBdJqMAqHNr9rZVEaAhLV6AaefwHGI5n7SiTDCRMWp5IIoVLezi7c2yD
P24zNiZV/OJ6a6ze3WMKpx9jJPQrD1KRXjsxN281oKVlY/lXs2SOryInfSSS7XsUZ6e5GqjHS6W3
o7gPWCVbJYQM/wlfp7MhOWFvZYFD2c/pNmg08J5FWN1RVk1cSnPNBj+V99mqX8uxxFNKf8mh6LXd
l5uzrNllZ3q5SqMxu/k06y5yK5W7nhgAdpmh2PWGxOGLyLaAkGFtUiw3BxMAwlcqTbP1wzi92dCv
qDIobi5M0uUgCQ+UZUWenlX7pnFqFgdhRSbRA1CZYjCoOEVfLMxBcKuccS2IpA00InxDDt9kYWYe
sXNEm97Hqe+XicVUD+DfK6P33CRy3Pcj9MsManJHhMGHyPA+Tk4NJgElbzaKpa83I6kvjDu+rp2q
pNwqQtqLOXTK12DinR2xqPuU40yxdgQQHhz7YFz6QTQcE9vGh6nY3pmvX4yI68z0a5f4Cp1DWee9
6hh1r0w0No9tGFdd0Z9zPSnWtsjwpbqDJMISf/M9+r5SJ38KreBFa6Jxg7vhOur2On2iyLqAujsT
nPNgI5A1Z9uuWQuPkmFigeLs1JW7a/XseWRQWo5Y4dAM7QnQQLwvLZwXMMNLSKCfKTlsAF7ElcMx
1Q4TQb6umv9MwlqOd6b0sN71VTwTUrMnzBW8NXg8H2fqzFADZbI+4yUbH30/NE+NqWG5buLTyOi2
xM22LksrfLN7ntoUV6xJk1EuVDj1FjJ0etGq7JsTdgTDR94VVPHcyoQERBqjczUVP32DAow3i124
qIBpdwA4L4WNpz2SwbOnHvc6zUccUiLyP6n/s7HM8mMir+tkY2YtnK6l4rVWNRvKzGFn5i9hyDfd
Llh8j7p2oLsCD3ORuZu2TahG0FhUB457i9nJXywiZc9G1rhrh0JrUZH/cEdxJO1OjsdDRgprTG8F
Yco9jYnGseSwh9OwLdegxfFp12lxKDKBaTzm8zPt7H1pWiczL8ZN13x4Wjpex5ItGrlfHLxTS62N
EDoSKFLqkNYrpPhH5SUFO/IIECX4WxwlhWqBr6clwxtOKpfFHcPSuWX9fhbgY1HgR4xzJdPIOPov
xdyDLUeenWbAkl7FNwxnMt9HRGsaQduLya53qwN82tjJ9EROaTlYrrcPW8IxcDBR94BaHto07fZh
Gd11N0x2XrqyWlOcGRKuY6W1+0bvF33TRheNVfA1tZPvdjKaV63zK7DgBerNxFtKcuJdVDDh1+Gk
eqcJTK8yE9S4ZYBibOr+HGPn36VB88m+1V/1eBjAxhXasTYq4gAiAXIR988DpM1U2qSIHDgHet5e
2yBmOiI3lJpi2jiOY907TZnJIJ5aCnDPoVGyLBieSVyM+D9HHhYtB70oc4zlzDR7Z0tgUah3AoJO
mtJW9/aQR8pE5wjuuVEq0ZDhp7S9KypySLxmlLyjivyYR9JakcxYsLMkfZnTnNca3QCMPnkvyu7B
zpXcPTBymlLEoimE/QhSzFkmw8JyCoLpQtJkfYKgoZ3bqP9pdON8a2iu8GJUVuw5G0m37Ul1M9CS
iM2P6WaT9uoz9Paw5f8EG8vrvXZxgeBbmWPqo3Aoh+nw7srS+uYM0ylICP4baWecZEYtSFZG8tE2
aO9GqK0mVbElwLSgZFI5DtOkwNhLrio1230lg008cxofCnevW31AJU7OMkbPXmKfh9FvTtHZC1uJ
ZOX7Y3rNUxdlCbzMlFfcOOlqW1RYkQ+Gx1G/TBS+IuyPqjhGJFa3dBq5Y9WskR88l7zDdIoY46E3
H2UqAPLBU/MrjVYKhbptY0Jw7O0pvvXrYEtTVr3G9hSGAB20AOSpPtjnwJtY4nDFY46aiG2RqjKm
3FllwGvI4Ha7vrPkWXA4rnwDk6Xa6uT6SZJ+w+Bo8rCKeCGGilpieEn6EikSXqfx03ivSsLKnh62
z2Ei7zb/2j2ikLuoUbuvBfzBtG3O1B+BQWY7XbCljtW6mjqiZpOrFXajltk9W+2c7bZQa+5ALbwN
tfqe2IFLtQx31Vpcsh/X2JNHLgvzWa3OTXborVqmU7YegTNmwZ6rVXumlu6FWr/b4pUnm3fS1WI+
6any0TRg4OgpoIXSidi4B4EmqUBgWuys6C1yD2RGbLX216tc4gv3XVg4aAUT6kCiZIJeCQZTRuhu
zPj9RCa/EJzCQ6IEhkRJDdaX6sCDuQlmf4/OUhxi9eHrvzrdbZcJuoWmBIxKSRmlEjVcJW9MSuho
leTBHmaPMZEEjZJDGnSRSQkkppJKTCWaIOS5S5gpzaFTasrUUu5s5gTahi4osF7Gw7of5wHSK3KM
p4QZX0k0uRJrKiXbEBWt946ScjQ0nVSJOzStovN0SvIhx73ncZ9dEOPpfZ4QhiIlEY1KLIqUbKQp
AWlASUqVpDQocYlC0/piKcFpVNKTQIMylRiVK1mqUwIVatQiRbEalHQVOyZUpJh+0sIHxpmVzr7B
qV/VSbMEs3AIB0Sw0FNymBLGMiWRDUosw7sDO0kv4KiOfYvej6hWKXmN0S9e90py06byZU5cUp2R
/VsDMboBJhOwmFJSnRLtOiXf+eh4CXpeopUfvsi73dRM1tFXoh/RdBYQSggMlCSooQ16SiQsUAuh
lxMDUwKikZb6aS60W67ExVTJjJ0SHMPCeCmUBNkrMZKN6XielUBZKqnSV6IlR5QYNCxCJt0QZHwz
/wahPXvRHcLO3pfwiQJqChgMs5UdDTPhsKxk0vxLMY2UeKorGdVQgmqhpFUv1/QlwK5xmVpx+Zjp
yDz5jftbqwyi1tGUH4vSdZ5nOCa8oMuKG8GlmcvuEoz5TdfZiJk+lfcc5fy71bMaxfFmUV2LJG0+
miH3H2XlHlOzyC5EKpdTY+ISaF0e93RlNj+iSHbXSPe2gYR/5STWNqBG60jHQfGIeFwtUnDPtAz4
+YN4T7zRDQqi/Fa0OwOuBfdmU79qRb0J7YrGMSe25MrkeaPgbsHTbMn63vDw66sxePr6rSzV0zUX
prv++mXIlYr7YnDpTQGUqie+i08El5o1hx7ZNH0fQS5fZKQZCTz79Wom1WBZVfZZtOlNoXxWrPbd
vZzxL3deoR3CZmApYlPHU05+9KI5nCBoyoswV/flbcbdnczaOiI8vjf6MNgZlcd3YEY7d85N9mwY
nZ0xgZtXOx6G4c54EQ79hOAR+HnXNbXZtvutnrtnKzO/NXkwbb++BBPJCaN7vtK0kZ4nzzzMAw1m
RaRjMLWHk2zGej3kcl1XUHVLZyfTLeEWqjOtH7UdkoPo9LfKLzYh+9e4fC1JANBqZw3fDL16TiXy
NQtiy4ue+6heSSqEAhKZkUGBtF80h2zm05cuj9aktn5oNdpw35Gsa7e1CeY6YBU0RvvEqTgSQBGj
6zFYDGV+78cm4topW5XMqZ84dlRPVVM4ywjI//av39MYSBtt7rDuxP7Gq6PfoVn9wmb2xoJxj60Q
fMWE5UNBDdoofTgTd4GkZRUbWgDSRQzXKooufZc7xIvzA0+I6sWO6LvTq4pX3ahe4pIvi2uW2z14
Ae7mK0xEuGMiaH7jrwkEdbo0eBxHYzXRlBfnTxmgFOgJ+cvw9YceS30nphzWjsliGJE5LW2d1FA7
dP0r9DjTi882TjXqvXnvz14ZLGyP/S3GVlp8QomSrY7lRsR6T0oToHCb3diOxpSPaaGKA2U3XcO2
O3+5O6vEvFQ5bsKmooombzvjgnfHuIxUD+1wN1BN0mV0bfLInosmwe+Pi4OnMPAekir7yGZZ6LeW
8eioSl7GUkaHr18OOSl9LXYo7FR/yohe72n8aJZfv0TATi5uU71WgRM8TzZKbm1ebSP+GHPeo1kd
0voDCW3iEEb3ZP389YHSH0j0vT5Q2cHvcf/LD67C/xsTuGYDY9e2G83k5lJqfRWSJqEwuaEwsuOP
+5dYjvZNG9lB1K3RrF0339qwYKkc1T8Lz6A6RczfQjO4YzMZDgGi9LXNZHxl+DnW0UjXGxcLxIjo
QHORe+Yh/+60ib0Twn01yDFtnNaggFauGcfpYhWJt8JZScm161q3YerX3ptdAuGosY0Br7APtjq0
T6j+q0AKQvYN/3PCkP0f7J3XduTIeqVfRQ8g9AogYC8nvWNmkkVXvMFimQYC3runny94jkbn9Eij
0b1uuKq6ukwmkRG/2fvbu5rTCiR40pzRClD2Dy7EfP0F3e0Kb6+zxd9aX4LYJANnxA1e8/0jLj7f
2fq/Q+XpDpnvXn3aooevL3FMpkDoqgt6ruBUW1i3iM0Uq6mvP5Z0sY+zNNu7ZOrBeQ2FXkW47AQb
9k4UDpxp9r8yTp6/vtQkseHRsdeYFpM98tnm2WDLgkjCZEGnf6qgDuyqBZzJmBk5JslRj6HVeEKj
ykamwSfYOYBK0ljeXPYMz19fqnVBvBpNopudKkzlzyqLci3icteO+Fq3Jd2eaQSyWqLobxCgwxMe
vNvkjKAo/OEt4DU9TUX8oEbuoWiUEVMGeBdt2m0tD9FkPkoa+xXl53yNuijcRvljgUz7HA+mdzcx
NuM5LJYfE97THAbQq9UziPF0RxZx2prB3H3LtNXbdzL356R4+qaSiTuwhYiGT8+xsgtTpfTBKMFt
0ZgWDIasfR/Kh0FM0+/BYdOYI4MAkBzxdBGxbYAuuaYI8k6QNjSmffGeaQLA5Peh+m01NAeOvVym
tmo3zoLRO2tJP2vRTu6DnEqQ/YgNBpTzfnHrGxTAa+DAI2SQll06ltSAldk/oHNuLD/aTLPuRCu0
dHlsfo6G2kHHwuY2xW9daZAtBsTvbHLNXzPseZuhGqO9nGp/H0PhRHud3hT+73XgxOnaAAV/NeIx
2PwrMkwvTQXJEFNtMr+xo59RsrDPbbHmtHG/+lenCmbRV329Rab8Mw68S1b3086BzIkjp/PWST2w
qtToxU5+/5+59P/PXFoy+WVgDN75P2EWP3/mKvuX6+ev/h/FG3//bX+bTfviD+lI6SE5cthLf8kt
/j6bdv9gz49Kw5UCacU/zablH3aAbRW1RYBTAqrC/xFi+H8IDzg1jlfb8xwZiP/ebPr/nkyjmw4C
KFX8dZaw/iLEaGrp9+7kNluFj7QcvSu2gIP0ANZzSdmOsbWtkIzv7oq7gLwvw2HVEq/KWrzgCtpl
cjrTee//4T38DyQZgIr/SjL2hfAgW1m8XdLkxUKO/seBOet0kYweNurWwscMs29e2aBEWV2Bx/RR
5nLWP7al+Vi7CYgJSsvZ7+tN7OKhwxsYkgER/qqdxF9VflceQ+gRiznf6ygr9nZQ6gayP9lzkh/9
HAygsM6G3XmXFrcbeTgiOxaquFuwdHdCs9KH8DudDn8TEXYrApYRdUlrZrxZ/pASIrypcBi0Ybf3
k6Nq2uABqA3d/sA8BOtNnrbhFTL/ajKley/toKApNj9q9u8HOxsBDpJLtQESW6fBsVtc3mNWXg9t
0X1vPOntEVmTAZHOT6JSNmUMgak5c7I96972uTCA3rJwZfNtYTUKDLU8eXCfwNYat6A9ActEXMGR
wv2xTgUL4S7GTjFYyDddk+LCIbIhr0g3yPvuyq5zvqbNaypwiZtR5D23OsZXFqMOy+DFu0275XaY
10pbVaRo7qNJx1c63bLDuu8u4jTCePGj4yhj4+gVJ4IMPqo5ODug8XaRspxV42TOqdMEKS9rL0EI
hSpuphM5GiSdEwM2GmgDiAcjmVEy5OrazWgTrjMza2OuM8fDgjWTcx/zrU0ZZSnP2NbmJw4ac2/6
zSnDH5TI8Uc70o0pmX4IK3fvVVewQv1tqjygbLE/SMElSsMgp7qNCa5zUxy3v+zWurTK/0GcOSyd
vgvWXd9DUxsZe/ROvy5pwNH849oEY4ORLr2bkFN2WaBWCJ3IvbVPCwFpYBjQFga3mrh6DNsG7zyX
w3qqIuBKdg17q2t+LY03v/jeGGyrS1qo9KXME55AxWbZCzFOZUwvJgI2GWJNyTd2Bd/tGZuynJhp
giTy++CRLqrfZaPI9p43MIVPkA1kFjk7dMpA4wpAMJ3v7+XYIWVOi3QlMWntE1uBQopExyw7wblt
GreqCF4wECX7zhyw6NforzRpcqcKYlpsOd0NZNEnB6Inzsbh3PfsCGTOSdAUVru3SwIKYdr8MPo7
LyA613jytq2r0wp7CJuk7XKfzsV+kvM60wxJ0kvCzdcD1S1Ms8lTIXX91KAVIBUwTnZ2S0DYSOTs
WXXZUx2mh7oO7IeYAvLmVsz/0/Zvv8TB2u5rgGlwHOLqGLv59ySuUU/KUz+i2Q4Dvb/I0Zov09WI
BIxtmzw6mKnsugLE9S7aCXhemOElM/oiHNVukiWqUkiw+0REv6EWJyiC5M2eYHPEmfYW9+zkg6on
uqE3RiqI4Nr4fwbxEBL2go2LIu1Ky/FA46JlEbgqk4jwRNNo3ln4dTtvkS9FzOngYjo4igwnNg6e
aTfzJCKzwA9YJ99qyULJHOZyk8T9IylT7aPdEJAtZPIGPaJ4YYow4vF3VvGS0yEumTpMACWvHdld
6zZxj+kyzh8e4+ghoM+IBoJHhljCcEHtOZNKNEwk6MqZ8BejDc8UjS527HUvPKYcBsKPesr+9OMU
MUL4HqRsoDzx5hcVhpHgZz2m/rpjLMkQgLFkFC7F3lDDXcFvyKwuB3EuCshfFfFgEjJ4DVIzWpa3
xQ6ozCL7pho+Ra1KEAvZ6GaWvvXxCs7nucEmO3nmRXU2aEnczECi5Z1/2hYGIFzyFJlcp3KUrFF0
bSnhKdCIObF6o9lGskLpa+2w7Hyr0HgfoxG8lFOQIzLf8H7pcItqYRPKCAkO8WUWwAZZqGU5H1Fq
2G67sHPYJv54sGIopnNevdTRoySrYp1YCGwx/PlC66SyUy+yJxNGIohAtCGGI76nnoeHnAHioXJK
5yHu53c36o11s1xLkxiRlgjslXT7dGfwfD9Bq24o1pCIV3D8dvVrQoO6c9X06nTdtB5bVkxfl14b
IoWBrr0Z8wXKlbMoVBGEu1sjCyi3acxNg36rg8+zq51uD4z40cBUtpgA1EEe15M1rONlJDyMHh+s
DfQixGJmDfJL1Ddjaj/LoJWrdlCIy0iGJob0JjHg74gLwKm8kJYU+967bbmvxFk/eAOxd2BHt1JM
7aYe4js67d+uGP3vEuCADzoqjBqaWn9sN3EPjg3cqL0Ko3jvRnr5FEO1qWB1IWLzz4bvQi8zcHoX
AZjDEG4Cgjc3wv0cWae+RdxReXawVUtcXshlKy9TYqNBkiOmIqTewTggI2997+I6MZNWoX/YcWF2
hDYSS+uPD9VQckNlAE1kgbpPBc586fs6grYWtWLf52q4DEDrkbcQhus823H4c6S1OjoZIhy7q9nA
tdN+cm2dsSzeRqCQF0b51eXGyLg6mwUsDQZD9d+/6J+6IUaTXcCioMDJuEAJwUtDkHfVAFZsoFHn
XQQDtAxLFJd8NuzYx08ZZ4l/8oGw7SuV/qSGgBc9AudpR6jGXc1VNDtcNd6QdNcKXvJZuf4v8gUQ
5IBNxY78vU5eieS6sPh3HvJg/Ay0tTcukc4K5GLnmUcB5e+LQOt5ICwPqXc/6KDNELIAeA+2smjL
Cns6DpNjsYa1pksSfUYTu5KlHMjQYU+4DyNnvOaDvXbF0rMACH6Haf8yAFA7s2yMzl8/ilx+9O8/
DacRlC7OiM3X2zWzfzwvUoHjADLAXNC6TPoLr2/ZIBmqatxsM8/LNSwr+L/DAOaXMftZxFbN/KeI
NskMgqZ3oEYE3nCpmXi4MXYUaMjWbpqw2AnW09uuxAU0BNK/T8C40rI4yGiJnuw+eTWgM50MM8UC
ZO7Q5dqnqQx0Ugb4FdelGy1p4uUSxlQXWgPWtkekDfHDCFtgLZzO3nj5OjKs8KFy2pAshfFhcVgk
u3Xt0UiqzVyYMeZ+cQ2oWx/S3jMfOjRR66ozGgZzoJaa2enuraMI6SSfap+3Wz/j6UbV+mz5GGHy
tgb6BcyZzXdycIo4XIfTi2P7JGK25s6q00M4JuTv4hAA7iMMl/C2cWREMO6GiHiLOX9kJbS95Y4N
Yq8HPy2a9zaDKkeNyYxI8T+7DNPzNjd2Qe5jx+Qc2ThDYe5McnI8D2dayqfOaak4XScCX9ATbMqC
pd1NzfiN7c58ZncETEGR6qM0v2w0z/5Qh5TdeKBmNlScT9u6sx/dwMofePuBw3Qpl2UTsDVeEojD
eX4C8MHOnkLUB29FIXoxbdjaE6s6RLkK3HsMY4e7todwBnqKRLKNy1PRD8Z0bXVmohNTbCdBBM8l
KMJTL4294ZnkBnhptHPtF47v4xAQWAdgHyphOzMz95pyE3q/op5Eqrwg8mwBzTlxSiW0/h88epSX
xG+YbU2SbZFtwWzsy2FMv01pcygTwlzlsPhXJzV/kWBtAhfO1NNAhCVi5VcnRYDo19YNsMiRS4S7
d3Zeu2oUOCYMBDBJXO4htW3ifBIsrdNj09Zc1WNanpwAwSr/mQ5B4T81wShBwz5fF3PV85mGhXaZ
s3Gfg07uA0cLPKmSMTejEp6sfFOkH6lFnTjap2aC3yztVesywG8Kxo7FoWney2KGnzOV+TPmgdM4
gnK3myo/8PhD8geOlsUFMFdsjScDeWTPnqgcwWo15WRtrNJP1pk5zwegdUe4HvQaCyFwfc8VF/PI
TFRpLwNC8/3oU+96MZanorSND1nwG23UR2372lpAfU3sLyuK4m2cLPnPHsIRFddJ8i/9VuMQY31u
QrLM2+rD7EllNyw+YJUBmGvwrSfLCj+hlMHsiMJbggLkKG14oj3k36muwyeys0yCcaPul6iuLZT1
Q0i49SGfoGYZ3RLczRH+fqLh4DEw2pXlhPOZ3SyIawuutDMx3CnzPHkQLQtamDi0h57TfXMVwITO
31VCNacOVsJhoMgmNMUjtNMv0AIwOqN5W3UEGm/cSI1XfoBOoLQeHQbGRW8R5qt/5tF8PoL0YKkc
5ndV/+n2CFI55KOY4RZGunTHzHNi6xgZVDGWusRFsQomFEDIyMNzbWYRc2HviOgzulaB3T40wYG9
cLDpyzjbTODCr3iciRqjIk17/m+nGF+B9KJH9TuxZ1fGw26od9rgG5/UbjOo4s9xUUhqkzHmuARy
YBjwwvC9CT5Ty0K6Oe9g+9jAvNlHjg2QMHgfbLu+g/N+MYhk25quUXGcJd6GUE4aWu6h7eQ7rHYa
C0x5HYYbvq+AG1WY33DG/jIQoBIv0zMNbkqedYKQc1s8pJV5kzj3tg3Tfy+dvG0rDJYqfSlPXjk/
a5LxycPDSeEkDUCCvXEipN04eZQZJ5CxdqIbaz+8EWZhckSASlwa1b5UKKhSsVeD9TjH0CZwTUB6
d6MNMb4tS6K6OQuL/O6wdMdna1fk0v7ssFytG8/blotqHrOOTAeQZvH7wJHTV84lls74RmRvsvHn
rrlzuMCvKqxv3NLue2yw4wOHg7gfzRruNZ7S2jo6Eikp+jHrYSbOIayYgo5lxQym42kPiwDdn0md
Wh9blQ2H0cthnShnhgThwmYThE3wPfJCp0aMM7nnimUQ9fJDMVobj/ESSik6jykd8rNHczIfmSr0
d1MjPvK2XY4M+qlGNZUXNcueelZjit1HkdvYEGzCB9DPPSK24kawq1NIsuHGzdNyOxcxrnaosGHg
f58sl55ahdOuktayMpWJ25EF4TpILWC1xcSW0PCJHM7qO2MUonHGyWSPRO2DFBurc31ra/JTab6W
k4GTg5mQFna37R6uJBJ/Sb+VTFrHT5Yu56/Z6esmmNmW9ck2cYn/aJmO7oJieuzw4B+WzI3PDXRk
ZIz2yYHiyRRYuKeOJGo7BuMWyPQIGueQph4bTYjSp6pxfqMaGM9aWa+G5sLMPMbR7YDbcwaTS7u2
7zLIogPfFXmkfYDnWJjrIMlelTLnfef1P7gpF5ZDFP8l2TpVk/3IM6M9WlnBfGjyP8Og6U8sQc/9
kDqolb35JkqwE8S+2Iey+q4ZjoiTcnUwXYXrshZkkEAP3Cym/2LZUXkcy7G6OaFb3ZAbWZskp2YW
nOhVHHbHplBajJ8zEWIZdZ0nKEoj18RTliCLqazIuQvtN20IqSmGQV78gmkThwpJAI0wwPK2yK/n
4cgUe/gQrGxU31kU5U6/GnE7gERqyR1PfXT1C7eV8LEnlm18UriOibxF1C2X8tra6inVm2NGdhW6
RTZccW0Vz0XGPlNMunXKz9eYqItnt0zW/Yz5K59IkuiZgu80DMm3KQgmM7DuuclrKIPhu/JVsm/E
uC8gwHFZGVUSsfsfL6VorUOK7naDfHQAC0KHOS61/CSa8pmchB8LLkdG6uX4Qo7Hj3qG4OalxG6l
bBJzBECbgdnCbopCvpkloeth7JJ4AtAIEQebHeYjP7w5/UTGiGYihFdDJKVDvs/BDiiek2b2r6Xy
GPH4/RtufyuZ8ndY0PVWquEnkHWxm+iZ7hAj5w0qz+m5MhqSi0s7+g4V+ycQ0v656tp3Qk2eXYqj
d0IT2o0NoeiYYieBBJhzSsvoGhYC3k06DdcJdUKqs3G8oW405rs8KHJzGvJzWoJ0cp2oo2i2DgTA
Pzboe3lXeXp7lZ7zxlz5OpGnr8jmkUAUrgNny6MSxsZaBDsLY8Fx1ZbZblKyuCVfST/eh/hK/tEZ
QCFhQJYCa1bqfCCFppZ6kz22BZphhbyq2M/ZQdZN+IRalNn2DJ0jhlDcNaeidr75dkIWkRGQyJuS
p4ogDOqZ9zq3aGpt1ZNhhMHUb4mF8Rav2I0GeBhEIL8nnX205MNDQBhSrFORNIojM8LiolpyJoES
/RRpNz/1zhbWd1yUxiuzMgkSjBGn37S/TRuCRRG3w9HJJ7UZ3Mjb9XZORkaa/MQZMVAGDa8NG61L
6MPSMhSgC2HFPAwZVorFld61i9gbu+1THcfnvKcjsnySooAORGtTp0cpnSNlWiRKlSiJHj1CpmqF
n1wRO+W/BURQzTqLqvFIpcp7zm/TPPbEVellbajzqwouOT7SeCBwFe1UUx1E7Y63WX8plr4nnJzh
h4AJytBwExptcszc7iXr7F9NL8jP4rfbOlGriYRxQMbGPY6KJuC+zxW4Zfw059k2fwFFSDaD054M
YFYWGjqQIGEFW1eZWbbJdKxX5a5qyUHYeM9l4Cd7AEXuUF5C8WroULA+tbakoCDDJi/MNIChLvlm
SLcukJVBx4qBzY9pyogay3TomGD2WLJBr0gj62CFrEvyyXwdVFYweJRIBhISzNwkxodp2ZSCXrRq
Zxi7E3lnJblntg5AW2yi0DIy0Uyy0SYdksZM6rOdbo6hYErAp0Iw6Z5NHazG4EusbXNLdtRhqhyG
KOk9cJjcRiWhbAx1x8l/g1WH9S62Qiq9bjvqILfWweY1WrjQiXgjnSUk8W3Jxdny7M+ZJDhVB+T4
kA0nyIhzdFgcVxCvhzbgyCYSde9U1dvOMS4EXf1J2TKzxN6zCGq2CTl0JXl0rZW9ZrF3EGn96rhv
jo6t83WAnbIRN5iJavhQmZ+GgLWdehIWV84MYclgZyBOg9KSr7OUziTzCgxAIiXQLmLu08TdQ4e6
g28+Z17j2UB4/HRrGRF/Xrvc60LTkyePhjL97DhOV9k8gbQ22Wh3PLtPCHt2iQgf7Oqj0fF+S75M
GwPhu/QK55xF475uyuJqGswsfd6l2CmBRILLIDcw1wGCyIojX7ulcs84bFuii1mRrAd1c3X4IG5L
joKro0MJAx1PaIabhLRCKcgtMxjJbnuPfiAq+O6xI2fto4MOmWvH4Yx7otfpldGqrPCLGjocMXNu
VmuerCU+FE6EMcJmvT1IAhX9FA4UIfZrR4ctmjp2MQvHC8291jc5uP4HyheFGrQswSX5hBznrYmq
m6byxM3zyoAFXeiUc/i4au+gkQU7FK8AXz6R9tNucWC6qNV9Y90tH64/+Vs/2I/yB1uKFQ4J3Pm/
mgKE9zj/WSf+wbESkHxjnp2/vhSdIY4zJRBTD+OCiw45k475ceonx2mcI68Q9YNCDDISVq4jLxeb
8Mu67N7TPPpVUPxTLpMLoozuFIjhZNt5c2Hm+U2CHEKN8O6CzaaewOGWV97NJHcTYvJyCJPuLU2I
5NQ/SHRIJ9HgRUVoZ6XjO+Hp/FY60NMFLLSh72VcQUDuHnMsrAriv7AEdNZDbiYPcFeLzRAP3kM9
Wp8NfcnGNId8K8aofpG5c06XisAhZ6iOcmk+MptGAQ55u7ZSG29oXrgPUYfsx0mKXaDZAcEXRqBr
IAoozRbINGUgdDj/GTIzCgij6JQDIxg1n6DSfAKmeDAw9Jeu2sNtfIdo2J1dTTUYNN8g+CIdgDzo
YoNBgMyDE5GmqaYizOARsiJm+t/U6bYsXEjL90CTFGrNVKg0XYHeO/3T0sSFIsVpO8nmAfpBtI1M
czqOqngUo2i/KdwG6+q1WEzxy5Zr4uTIIVl6RDYseDeRGooDdgoO5NFfLsgdD8ZgotL9PWrh7pR0
hzgPgjX3q7MZTcqYBqTeGi+Mdw3RkKKeQQSMGtgwgvTa9md4ls0WbFC4R57DWaVFxCie56uvhcW2
lhgXaI1jLToWWn7MQD3UcuTMQ5hVHgwOznWAXjnVwmUYrQehpcz01OWp0vJmtofGJdeS5wzts69F
0KD1kg3TjvyF+eWM8KOY+TH6d95TFNQD40Hw7gyP+DgZCSpridw6E5Ig+4XplTGbYqOg0O7KmIVE
ZQQYUUX53Nl9t56G1LzkpBs94xS5uIVrfR+t7n0gLX0dY73Yu9mAdFArwhutDQ+hi+4hF+NXUAt2
ZQrTTYMqJctKeWmQ2HqKg4b/9Ul8Kc+RoHtqMR7ey05uUQouV4vIArzU/Anc9fazb1HSaT27q5Xt
AIme0zx/d0wNBdDq91Tr4JUWxGtlPDVJfra+1PJaN18goI+0kt79EtVPWl8vONhXY4K8M8kR33Mb
9SkZ9ZIO5jEYhckmJAPGVXYYomGn3gkt+0bobklrjZGomcQFxVyERRzdf6IdAI32AgBsPYQCd8Co
fQIJhoEB44CpHQSZ9hIgPGJ8iruAeRD78ATHQYL1INYehAYzgqVdCan2JxgQlDYGLtBNpd0L5kxM
5tBMBexASNJLZSO+LnPrlmB8CLUDotdeiAZTxKjdEQE2CUtLr2AmispRB7z89147KkbtrbC1yyKa
ZYDpafaP6AXWGLWfiNIGWKfdGY32aTBSJiwEwbenPRyInYfHFJF7rv0djnZ6KIQ2k/Z+uNoF0mo/
SIEwqChMBjYFN0+gPyYMLqZ1/+UkmfCUVNpdkmIzAe1EDUOgMRrFc9himlgVDTEkWdJzz+bUUl37
wRE07XztYWm1m8Ug5GhHAtV+1k4XoT0vtXa/FNoH42tHTK69MSjPEARpv0wi6ZfjzPOAaJMI2dFt
t7O7XURk8/1s06vl+PdMZCZwzw43Tty6u6rBIMBGjiwNQb7GELdvVmdavxl4UjvmahtUwmPeleNI
nXt702gHkNRWIO0JWrQ76MsWHGEY4kMzHzstVnS1mygpbTg46fAG0FduxcxoNxIVk06nne8ZhiRb
O5NCLEqD9irlTrO3vuxLkzYyaUdTob1NLFOofXA7LZZSoD+Js7XS9qkNGIRsfZhbsJ8dsSarOD1P
VIW1Iu+r0Vaqtm+aQxOBAhWYufMBPiPdD2J1Dzu/CNiALRa04PmTpTrjQO3aYnJDkyPmNfhVtWKv
R9U5Jt/sBrfXVwT1jP+LkhYvtd/sWnsxt8jMnE0pVPGd7fskgQ4Ot1C7yZjEvwTaXwbldW9iOKPw
r/ZSe9AAYhXbDluap/1ps/2QMBXWnjXMayF+402vpwPxYiWHVBTEZbGKkiVI2SptxnOPEQ5KbkiI
I4ZG7ZGT2i3nYJsztX+u0E66Cktdrr11VNq8TbjtZMB6IGeRgGewOTtZFL33ub/iXsKyHhXy2i8s
IrPai97Dlgl7D5qDA0di7Ew4j21PW7Cgh3dLwmYNUxZ05O1SUd/XY99fF6/WMcjBrp+g28MnJS1q
TuvdmPDdt0l+OKoFLYDZZncbFsRblr0RWnVKAPQ+WVR5KeWfxovInVNwGzRY89aOx4IkQZmLTTEo
D/Hi8vhEOTQ8yVAzMGALdG1+TVR4IM7MQusRRpgGqleGYVhItLNy1h7LHLNlo12XvvZfltqJaWlP
JqBsZ2di0xy1XxOYbrjJtYdTL0RX4WynF2OkJGI+9YyULWIl5924tEltHPL2zTMg0W+zYhS3KZp/
9to36rCB9vGR1guOUlajTM7Gh5iKYA0hubyU2E8H7UONkWYSzx4jJMajymfQi/CsDphXLe1ibbSf
VVG2OVa6bFvpbRD/MKErbOrWRrfQJO0OhG8IkUWbsSHGmX83rlkYaXFzzpkg4u6o10aAv9aKcdra
WG4n7b0NtAu3zaPpFHnLTvXmmzUVySEMjXIz9OiEoElbKxK/khXFHCtT7fJ1xbeh6mf0mc+lIpM0
dblSQlQlB5vJE8Gkwnjg9Se8faGxyrSX2HqLtLPYb4trGVMv9hOhIK0saVzJdVjXLZT9OpdPc5WI
YyaDbl3y4JCg635PFpResxzrNflr7F/dFGwo4vKt7DAWUuE9GYMOQUIj7PjRDQaLzm/p1iQp7YoU
YfKIRmmt8BZAlbGOE34BdAX21WXuT7ocfVyZqY/eCGBSJLW8qdIl6sHwup3JNvfB3Uqn8zfIoee1
dEtFKPEyb/8LUZmWjJXZHJXF35BDDBoCYbLakQjxTByr/ywpK5Ci9pmyUbKG2YekwMikge6gLC4B
1ln0Xt9qs3ofxwJMXshTYj8us/FZZVgXBUf6Be7amiydJ5NAoImiaIU794e/2Ae7965a8eGFCf1y
kf9Ja4eyA4vA//sV/JUepF+AK4RmJpnCxkn+zy8AG6GVp6PRbflk3g22hGEIaZKgT9o/3FBm8jg5
bfpfaPGA8vwH71tgaR2e4O91gr9I8eZ2GaxxsXtO/fDVLtDMmNMA1biUw7EP3HbvjP13I27DSwb/
epXi2sApY0UvCJfznNGDOxDrbt37riveybt6Zty+Ukbg7shoVuvBeMjHiHyrdLl7hYTdmIzddjiP
FnauvkW509OVoKeL0H+gvaHJN9mVFM4mt+gLUTIkgzHvWBdmLQLYUQHnGXwUfgF14poJ688yTwnr
Uv5DSLQwj9thjMITWgfUYNztcbmVcri3iAtL8xNFzGkSRbyKZfEtd0DbFs17LP3TQLORkWGIJbnP
8wMErWfI2X+2Y/TLnpxr0qTlqrE+3aS8q8a5p+Hw6DjlizVYv2Fq3qrWfW6j5ZXMa4if+TGp+Tvq
wHhe5vAsIoCEdku50yYPcOH3VSQwbIX3aiqYiyYv0eNYjAjtmm9xjp88Q+U1ph/4LKIgcXesNR+9
3pDHoRW7Ks1sUlfqelNNPjzN1LUOgZL9DgOTvUJ/jKukV/O7SmMERIlYmwXzOomcaouURs8U8Fr4
iWFsDSQJ5wJuh4Eo6etJ/h+q23/FuXA0Xuw/lxP/r+JX3Hz+y735/PW7jf9RUmx+/c6/K4rtPzzX
R/wbyABcso0C+N9oFy6/ItjPmOgZbM91+JV/o10Ef3D2eTLwXd90+T3/TrswrT9cyAhBQDiRa1si
+G/BLjzxV+2uyz/OdAPwGXDBfMf9y0ErnMFVxhxY29Jkx5v6BHOhtQyPPmzTowxLfJ9AKxgUDvJU
TgWkdIrdvTEySIEKlZHzjNd+rWo3f+18bBFmOCvwzSULU3ewzqm54EWmUbnUQfJLGnn7c+rIgQty
2DucDL29NmiE6SsjIE9d6yl4p/34bvWLA3HTR4qKBAurZmAN6ToxGkZnYz+ZEIHc6ZO6F03cGE8j
I6vCYDgBKgpjmENUOBBgnwERCenil4kv7BnydIohUNEFxoHcIRNt7ypLEVW2BFj8iT6X+OqCNIjO
89tjD6f11pD8c8MuJFYuip+dG9jdPXJluIExhofVmJp1XxjgtM0qyveqg0ZeusJ6iccAQqkr7cdK
+ARgTKbnvLYQ7S64MdPtOGQf+LIAkUkLlGc0RphGdBrBGEzrynaKe6/saFuNdQVgvbbY9xAW/z1y
3O6Z0WO1CVQpNx00lHNgc1xSYznvgozet5h0sB3QkPyU5439EvtSPeO9Nt7GsR52S2A3ByPzgxX6
HuxaJVSyBdvy93Fgiwve297JsOq2Uevnv0PXQBMJBGmVGFWzNjT/jjc23WHejB8iGB9XrOsJIp2g
efNDA1R30k3blu5u76XEKqRg9E9CRoq837DAOYgQxevJaRrzRh3mBa1dTjrJvUrT7l0lUbcv2g6a
fxR1a50xsk0oqY5LILhQ6ihmXhmQyomaeTUyMN/VQhTbSrY5tm6a9IWaa0NXnz1ETcdkb6qit8Uy
LPwWyDK5PchZSLMadL/MzF3aE6OzjPV4aTsJCT3qjJPoeElGkPSPdhZ6+8CyyntZNhLFsYFTacnB
iaPyfwJU1V08QmK20lLO1pgrWM9pB/WayPf1RIO1bvCivvWAWxiJezUBfdqJuTQAoXHXAo9P0H7D
2XUPbh6hOuA62dI828eqYVmQCwRLSSnBpMbM2xK2tDXZMxWEmNarttWEnNFLKQgbJLnbLulwvLQh
kCaEkYskKyPJCcw0WBXK0JdkyNGD6LHinLNfyORpZqgDH6khZYOHJCD7sG7OtmzYU03+sscNJrZW
St5s5UTNeZJFeFtENh0adlyXGSU1qR4TM6msK9ZmsBDpYVLiL56s3yPOusPct94+Ie4GXMRQsdu2
AarCJjsTgMIry8sUiRb969mC7oeDqnMOmP16DJVZTeVq+kdYE8QKhh0pg14SroPIzZn5K51hgEWt
70FoORRskNr6ee/HHZSbOTEw1RPIJ5j8DDmxhLbZk5Sp6lJhiTRMWbO3R6+DODL19ozt4zc7V+Wy
tpygtAj6zDB+uhTG/mswdvxZIBd1bGtie2S1AJGDT8eW/9kehuI1D/iGr0ybmKPNEhTAEIa4wmuJ
IIAZs7dsJens3rcmyOd76CQ4jWbSf6qTU/5v8s6kN3Mlzc5/xeh1s0AGGUEScHvxzZPmWRtCUkok
g/M8/Ho/VBXKVQXY7l54ZdTmXtTNlFLJLxjvec95jko/6CqTr54be4eirm1KTFvjSgBSXwdDmjms
N0fKExq4d8Y2s/zuUMnZSvaIGe2HbbBcdCcnfuN6J4iOR2GBNSgiNGpVDp7YmXvmQIvFlGX5kSXJ
kG6Ys8dmXRestQDpVUzjWTBgGVQ48vwLLdNW8q0M2XT3PDjOA1xi2qRFajDZtqWx7GqiEV1J5M8E
Cik/bHLjJdAgd3Hq9Dl9Fb7rfE9p2dP601CDEfZ06mS+cW5deMQc6ZWEC9wbPgJl4+FxUctD6FgQ
2oO2I4Ss09bfYf4Tz7Hw9BsOvoKCKSunC36Eyb1xq4hvpWmKIyde/FDP0vwKw2iCa2lFtDj2mV/9
hBnFuhgPW263cTl+x5kmTj7gXZtpwTzWkNKvk3gUf2ywFdA0qAc9hJY5Xcf81b4noG1eQaCzXA09
8QV4p3VuZ5jd+4ao9G3mqOreyZL8AaoEi+TOZyllOxAEqf9Q2GSCsTYPQTF6xzki29s7mfcS81sd
+eGQbnCdZn5qrMDVJ08o91hpqt7MyHivMc3RGDrasbrnGI3fBqmZLk3bk1+tIaARdH4jjm0D2fem
c2I9gtZmxVbRsWNDA/ExmoYkXG8I5jVbwzLCu2iQw2vm0QTtUHL7WLRWdvKtRhIOyId92UYxto+Q
a6Z0JwzZTf+heqNudnXHgjFpW+/ghHxP04R9zXId0tS+Z9zJSZBg4b5Mloef4s7rDYOetTDoGeWD
K4NEM71q3JNhDgy1uEZHQB8vHdIvFOT0GTu22Ul+UFOzW6mbaU+vFQjPYXBfXRu5wYhwhlOYSFdL
M7tfTjbLP11LPWBhedV2TnGB4DCihs8yCvZ3bMa5wq+ToGgRbhSRGWRfUY8fOEJy81jHuvefqXFS
jxVmzhGbYd4nfE0t7v26AUWf5/Ou9UB40COh4/hsz8pMCFdMYbapLdPHqAOAZdPZaU1UgcV1JJej
I6bRbF2ljocPPkzGdudHtv2m8k7fgZ8rh02ZNs2rMbk4vAzd+pAyBTIm14HqVHM9fDFiBvB11jmS
fGHSNAD88ICbU6uDGwrBRXGKgxxQVSx+QwttBpwqbpsvG3LRH9pdEEzQNqbvXqB8rvMkdF91JaBT
+GN1n7g+3EoNorFcT+4MYwREEa8JzSi2slqVPiYjiZ7tmDcmQ7Pkpc/eL5XpMfYifmFcsu1JitLc
uSWoxrmoy52q6vxiq4r6KGioK9oFJUjCPjIXqGpkfCLA8BlPHXAVWAv8rTX3znixSQw7O8Ak7Qab
SXYXJUxNq5G8K7JIiiXxyMc5onIz6jpKnewQ+yp0wBfKJ2DMKzs+zF45smU2xVcjNWwTe2SUnrqE
C0YBm2vuKNMw8ChsXZbLGyq55nkVmHWAM8ZzXqTM5nJTj47KV3bd+TuHpdomb2yiNE6kJ4piPUGL
ct1zJvkLzV4UlNZhi8ERkSXMVL0XXUacviA/3YVK5M3kxpB6ng01zw1Y7Xq5qnmUGVHM2/BdsAmc
B4WcNLZ4HerAZNQ1y3Arxokojk6Du8JI9a22QSPWDrUBKjSJwA1ef5ByxqxrBPbR9LqR4Rraylvh
YMVv/cIkZB5Sbh0HhKcjQrp1zS7e4aneEfYPdpZeYDbcJtsLHnzclklNFTwIHm7PujY3fhgteHs5
3TH5puzI6F0s0ifQYHjpA9O6EaHJ+rDi/VYUmfGKjByc4pprJJeY+kqnLkVQqh1IhPnJgUjXDFem
HV9xBU37AVHtOBFv4VmzjXk9DcJbOSosL2OwlDLUVYlYqC9USt4iniX3KmSkjnF4nHOPnbnSaAqB
5dHrqdCtLiRaZgS50sgOHKv+RjQ+mQaVsidc8bxk3Sr2BvvQWvDCXKgu+4CP+rmb3DFH9s6SvZ0V
4ugb3ltqDXTDOZQojpGtr7yxwzwGklf8lGFyxOxZbJHmiDHMM6aBmsDlhjeq9WYQcjsGncatrGb5
qA3WwP08OMlWZin6eh6QSWq9FkZtiyqYsPDyiN0/uQZp6RVPENfMzqqnAyQT/9WUpbO3tTaOsnQ1
rtyR+JMqePnSInqVdY31Es49tbZ5Bp7SHYT5YJOLOxp1C1uj7OtTllsB/oFyerL6Tt4nMxW5GhMi
uJO47mkO1dEVXvKZsody+MIRiI6s7fCznES0yzkJthLbyiU3gDn0SdwcxNSrVTlgsQDU4x7rCGc0
Ll0D0ufk3U9QDVDJEc9CkGQb5JvgMtIvRyY+n3CHKpisSWCPj+4Y6zfTjjPu9az6LL8dtq3fNmjJ
SUfhs/dqEervxuyLwHfwmlee2qHa82G30n6dpVh+1eg1m7AdWKNDjwbw26HUtKrm8GOvlmB6OrgA
Gi6BX1pXcZfbZ1Vjy3TJex/GJgyfI0jth5pZ8+QZNvVWasCFDm/3yZd0SU86yI9jAECj7FT7aQtN
IqVzSVvFsKQ2yTA02OQL9y5NZ3GEiJNid1k8WNbI/bgIcjzBxsxFUIfjeM0yutqWViyfAGtFF3z0
8oW7IR3KqvOWCJOXwejzjUGRzAFQt3ZEZvFSbYuXueNC5tkks8BzINcySJ0VzbSfeiKj2NiozzUa
Lal8L/0eSsIarmtoUiyJ2ONSE1B0Er6jsOgoLnHz0XlVvaZeAo/SHXIfXTX4mo+eZOCB/zfyMBv5
Vx9o7Ph818FF+1SuJwqs3gr4bc0KrAOGrNk3uz1xxlCEEYwTUeE7tqKtoIr8WgSqe5BcCwATTR2A
l2VPR+M5RvmygPXisDsnxs4mzqL4hzMcnAPojk1RDaRmjGy4RmYU1J+DCtrUohabqGo5z1X77VeB
f8Ufq9iOaRZ+EyDJ9xnxi9uxVyUe8jk6W6oEzkDw5yYN3QovJ0yslcoobLbhYq3Cli13nNwHcWNf
8NnIIwlABkrTH5+ddgB17pTxaaxt92HQBbf6ER+ezFxeGLHr7DMu6Xgko3RnziCMpqkdC4aCKr5j
zmh2VNU0j8ZEMRSorfCGZktxhf29p3tZJleOh2DZeGXzaJVODg3CCDZ1yS7DMUoj3zaD8Wp3SfSR
xqypCLi59m4gvbfkQcdX7UbBR0bnarX17Sy76dNkfhxCiGHmoqdWcx++1wr7ep/oY2CV/tfkxz0Q
wj444gZlEemGGU5CGstPMuyxKcFzx19DE054oqyx/uj65Y2lEEhwJNNpU7Xx9KQEo2BeVeVR45rb
QXuAXxoRLSKtykvNhlNpzBBCV0aFQFFOJjER07f5o6fdBZZutRVVnJ59u/SeXJVWRwuP6rawTarz
TC5rXWNPp7Y1aLst8/qAN6V8FJjAfnQBRJ4krbx4AQKyH9jqPdL2fEPoS+6HOF4qh6G+luulSBFf
GVV5epv0ARKm3Q0O+7XJMP8w31QAm2xgviFuCswmnXWTjyZcLaYZQftWO94YcrDbLSYYBxcwyk8E
2tjt9pUUwYuFPHM91LnaFgTJNxmBFB7hyMe4ZsXs7hqjZeHOhbgPL/FQpy9phZLdNRXTdmNY1qMv
JU1NdFBjK0mX3C9DUHh2g9I69Crwz2M5W3geLCeAwZzYvDIi+livs0EY2KRctoHreC7NF7dI7Kva
wBULcobgblRZPyniQrd2l0d4DY7c0ZSFIkubbYxLIbIB8vi1FA9dBveMJjbIdF2CzXO0ath78fDH
rKvFxJrZ1a4wsZfhQ1PFMTZc82HIKvhwbrh8aAreBx+WB5BS0yYPUt2VwGUScyTr1iVd+1kCYUkO
bZirF6MLivdS1N5REiZ+CqZpeFAlLkVAXPDnw5kVICchc/GQGDVAplq+TJh0roMQJIyYA33Ne7F9
MUnl7VPMbkvpWhjfV+BqBYXAtfzopV0mq1Cxs7VaO7wr9eAfbay4F0vW4VXSxqZe5SOTY995/qPF
UUFdey8VHG9dcJvt05LmhSj+cYyILt4gweURF/2jT+gBXu3oXAPgcp7xfkOXz4IU22VfQk9qx6FE
hQrmW2E1EH9cIzwlYQ6KLRrEQ6Pp1WTVbdnEsLE3JRsJHeSeut0SdvbiLR+YhtakpoY/81yWd/5c
eeuw7oJtyhb9ERpPzP0gsVx4At1sHlRetzT0uDj3stqLCb2xMRrXTZ75B7f0mbH7ZaRAVyLvbyA5
7C2/Lp+6IuOOgL96p8qRQj6qYDZsW+ojI2B9GDIDS79HR+JqmpOSeS7XWKaa4Lae5/nUgR55t42G
3XI+Bke3wwrZJ4Pczzb43sb2BtxYJdYZm6A2TNP6ZoJBsyZ/kBNS6aaDHPp4N0cBNVIMTs9Y4RTf
rDUu+0+Sq8VY76qodLaTS8BhBdVWkdK0qz95rstv3pbzfeqW+cVp6474Ez9ybgZDdZdlMrgvmio5
4qUeWFlW4BCrNsSS2iMKnZgSfRqgeoOXZIsmzSuP9I/PEqhVZ9HI5G6kpoHeBhv3Lkm8/lMz8VQr
x5gtDg/HtC8w4ow/vGChxxttAyKs7+lT3AI34AJpNjDxV5F0K6pru6b8dLIh+phzs7hUfZ/cRm5L
ZEN08sskyNdvMmwumpu0Q9cyr9gXbPwjF1BSNtd5a5dHFQX1g2nLIlnJKR+f06Eyu5XVZND3R7I6
f1jHTzRDt2lDpWRd9gQIC5HeENmW7tovbfWtk0iaq5nKZDbuicaaHZVMheuO0rsX2E4za3aQPuWG
x8o+F76D081wvHot7FneuCoQ3pZXrNtSe8DHtelM79yLNg74SvxvU6uxfMQXnd/ZtilfEYIwMfFX
2VFr4PQUj2BnZOyvytkgt+Q2j+gP+aWuMQej6vvdmjlRXHORUvdGOXUx91QJJm4UAAClSz4h15V5
6EzBgEl7qtobeiLe1oXKP3YM2mvW2PlnC5PvYUDGISBPq8oapEAAUGw2yi+f9immV0V2YZj9DON3
h9Jos/dgIqjrgGpnCt5/Ghw4f3pTEKFQldeco2Hihyw7Fvu7Cqo/wrIpnXQ9SGNcOJHY3FYER2MC
cXyxlTP0zN9C0LyrVcNzLbOEvguWCzI82uU876fOzG8wh8TP7O7iHZDO6o7wuUDOtt5g1hvX+JGy
5zz2HHzQnrmCIR7zRFPMt6n9KsI21sYEMHuh0jMtZ2zvgjaJXlmvjsVeZDGxrExgZZA+pq9VhoR8
agvw9bR2oNN3ZVrsZerIp+XvmObFiNVw5rfzYqbVGldV6KVvIMvg+heRvqQBaP6s4nGY4kydJRiy
dc9/hwwa9ldJbeUYn5voo2lbCmDLsj7zhopRvRvznnOu38+TYIrNsh7/vV3x8WnpW3+IYAxcF6GQ
kCJa37rlT0oNsAJkcWUFOH6RpQxcdnUEj7Y3J+tHgUlP9yEneAjDBTdZ4FojWTDRZ0/SQLnxMXvx
kLXq6KSu9kGOyII0jdOe46Y0bitTzjONd+Q/RajiZ5Wbwd2g0Jrcwu7+pJkydkQvsa8w3MVrrJ88
k0kvhbWNo75rtwrxD68z1kIqGj3704W4eJ3gaEWdBBrJhIkPF81KBAx4jsPFfBXM8bg1BoEtrLZ6
7HewCleFlO6rTLSGgSKbZtWaoBRWJu/yGbEtiu/byuPY8KlqSVZjZZKRmTGgPcpEznBAp6k5oCAh
3kfBQP9j6kX6RxQhvb0W+6UO4CCeZN5Nd1k6wBoZvGkJSgWyhR4d2WO69uuEbsLctsdjES1r+3Gc
xUeHmQfymvFWoeo9WRQV7Xr+ccNdJv5TOn1zCsCPQvaU8bwHPhTdlSU3HB3K5mF0BrWn0FsfCnN2
fkgWim/dqfqJs9a+ZIS6Xr06nfirDk3/oZ1IdiMSdRP9HhoqBrdMSfPFcgENtVQ/fTz1j1hz0sc5
T/oZJ6mHH6QJCwcD4HTDhM9d2klPbSj1J7NItK3jArSPDhs+0HmT3BGo8WzO9H7aV12ePuZWmYAn
aKm94Uy+DVwfNE2oHHvf2ykePsNw+j2SjA17i0f6WgsgCyQSM2RVCaQ0SHMqR3XhIwyxwFI8w9F8
FavaOtXKEo+1kQUaCSUruHMk2UlbxJJhyE2cw2FGS0Yd1Jpfao/JSomOCiW3zG6FnN3raYqH96r3
7HWf2lW/aqDK3QkzyaCvVuF4Z8ZWdg81zn8QhjPe1hx4n+A76re+aHNuTVFIXL8t/4ydB3FC9ins
yQi5oJ/QZmp83Vd179LyKJfuzChvyhWGdxQajuvnhsLPkeQRToIKWPftQLafoo4uTZ5TfJ7vqGj4
KjxObKKX82Ya2m6bCNCD7DCUc8vIyj6oszOPIHdGJqSv/Q7MjQ2VRNcEaUMkypMMjCWgVLOesW37
haSSdSiSNj2BsSNmVzfcN6ymvKo8nwqlMKgeJ126l9bNXK7AdWWecjdOuf1a2QG8DHB/xV70qszK
ns9gm5/zKkMkVYNK6Qy30veortxdk2ZYtrC+P1kdjaqgFgZ9TJx8uEbHmS6xJSpEEEUTbe7PB/xj
5Epnv3dQHHO8DbnBhpdgTboLKzjg/Jnz01CQ0OeALgmItaCWxm4S5qpGL93y/PrPnC+LHbkM50dd
pcY9RnEiLU0oD/4g0mLltKaJKEeYqVzGGASdkP+8DcdrpJ7h4HfefM8On1oqL7AeGDWGm2pK6nur
TBeo6GS52GcC70Gksf8SkZv9UaMdPPvLd4GWgn01g6DwwgtrRGYq7fYghRMs6Bf/hVXwdBpJCUHl
Kgyaqhj1ZS4hfg6yOFZJUmw4ewAJtCERpy7ojoXJPYKeo6Q49rhGQKwO5IS5M3VEkkJrujP8wbp0
SB1oBNP0gILpilU34z9f87oXV4x4CbUwdRQSyinh3ThCzO9x5+AprmfPP+VKjy8JBrmQmXiMX7nu
olLKcqSeyHflxqPcAR+0M4j7oKxIkgQa4oIuZcYSz2AXLU00UTgiKP6t191KdEvC2/ZknttIU4No
2f0DTPb+OIopuKkAbYGYKtPskLXaYdJU6hsq1KIYBDJ/EqPHlZJo68lBHWExzcVtiTwh0SLIOA9Z
5xkHp2JnvCHOW9+EkHY/IMiA7qf+rMEi21KT68YQrCGuwEeImzUfGExPHbvheIXO3fEztzXSYwo/
VmhC2uzNmIpKo2PLM6EU3DoyNo6OTIxrJxLvZZsBMiAB1pNqsSFRhX7S7FMrnO7pIn0Q5KjWvQzz
dT3Ew1FwUd3KIUrOkBTHpxioNzCETNFaS5mIdIfxE4tbvYHNkbz4uqS9k2w5KWUawfXKT/WwQwNp
1jTlIo0ZscECnta/c2/lzmc8W82hcALj7HP/IdxacTBH2fTQ5MCa+SikG42eDZHA7JqfJMFIT3+W
fJgraz72E0+ncCqIVqb0dnhus5t5cWlXGQFeICquyVDQsaBG/iDJWEtj5ykUuJqdIR5wymiRZ+u9
F8bGPkffemj6sTy57dyc48hmqkVwJA6a2JP4Acmsb7Ji9vGCRvGaD1y8p8oAJH+tu/rGzEr7Jvcx
gK1n5RlPfTA1dK9QU/faTjI4SeiX7erfsX1qrUU67aIeI9W6WuTsUQbpW9KZ4Q5dmCt0rlv4BgGv
QFUNoFQ8nqxnS0zVnSMjcVHUVLX/F7Of9a8uGiw0LmA+F3gg0VVk/392+6kmZXHd6RbFLxyah4ha
j0e3s2Y+O/GSLWdIgj5qReYmY4aicmtiO0+T+84xW71NeWlu/p+YtvbfxfVH9t3898UN9gUgo47D
qP0f//yvzV//Pfwulqqff/oX2O5xO9113/V0/910Kb/0f8EX/7P/53/7/s/gHS1FWZAAzvh/8mQ9
fqcfefiR/0v70N9/5d88WdZfbDBTNh1d/H7CtOEo/o3y6P5F0CqCvCWU5VroUP/oyfItR/jYUgmE
mhRv/p3yaNHESY8RCzzPAzwm1X+J8uh6//o0KaIiFiWXruUAQOdr/vPTFCce0qYeQmRlab96y2DV
6arh6uCDGGl1I2+RRO1Dh81qxXIEWKs5NeawKQbJGPM7udnaEDuH68glbIv2sVxGvMqZRjzIv5Pf
hPLa7hqODeqGCSwxcweUPa+oGWBw7P46RC7zpDvO3jEeGONxfSIMbx3E7+vqdwwNpsz+MttADwhq
NUdzkCSUxf3OsEKR6cMjDRRvTZU0KRPMX7W9x4di3ruZHgmKc9HrNgY9ROVpWiZmTvsUC/sw5lAW
GlU8OYE0uJ2lVfOgsUAd40pF123RIUrzQjVfaJeJX0STjNxa3SAxybyRTBpU0l/aUFXgdhyYtEDC
n824zUKo25jBKRq0UAKMzGfzIrVjjdvgVy3wJu6YnJW28QeahX1hpcVo1AzIFyuCIfqlJbkw4ERp
xgfBPy7MDW9RKPikg6UuwDDS1lQy/A2LoOEkAKxW7IX8Q/mreJSL+MEIHdx3iyBC3mncDkxsnKYV
zo1sdrw7XnHFD/606o8Vzupq/NVYgnaGjeSyeMcDgw/dVOPGn2tkGYaQ57Ip4O0kZbxzFvkGV3J+
qswghbmGuOMb0rgxE42p3k/oNAfmd1CLJuSAZz6KRSeCPmy+V4t2REFJcFssehLrk2LH3wciU7/o
TXhiqkNt1fOx1pm/5kYw0ILluSQmu/FIwVD5VJLB2EFBLRBPF1VL/QpcPjidBX75zFaMBBrpHjot
RuTtieySD1ahK9nNVcSt0EQc5LPEGPMX1ID4hoxseedqQQUThLt5a1WyOgnWzM+s6JsP51ehK37V
OitT7HZV2w+IwNN81eAqRBlG3RNg0w5W2/a3zDFsvDM7Rz9hg3DM/ioO/uqE2nOuZebZh2zC9Ixv
OzvLRVkM3CH+MRe1cQhthEffzd13gAjIkd2iTLpMMWv9K1dGYRxeuWaeEWNAzYwY5O+cKlGkVRax
c150z/JXAp0WNXT0PIRRa9FITadvX0BX6etOWRYlSLm8NhdVVVRpeWSqsrjYptI4NKODJN23kVoH
XG8fMbaLpy5zh4MaxumzWdTb1KtadL3Aaz/TX3l3jtqQO+Kv7CvxR+3yRQu2HX+RhWk4VxQWuO4N
Ls9sF/dRDd3qV07GGVntK6w8Vxn6FPmeINqXi/gcJdp+7BdBOlikaT4z/dLmUBAS6Gx5Vfyq2N6v
ot2FXOZARjTc9lUIk7Va1O8wt9vFM6nf1UQAfx1RVFJs/KDvrpy+wmgx/ErpqZWIdOWmBbjDRWvv
8qE/J0Nknq1fKZ6SYGT5elHoQe155TZbdPsCv9Wzm7TZncdke78ozxyMLdDUrWFO44+tccKutETf
X0vosrtEDxSzZsm4FIIYjDCEkfPsSOAj2cfZUJEd9odUr8bBpBWjtDlrIr8FWeRZoPjnmKHUmwx1
wtvC5y533J8xaP/q0Vwq1vFwEtcGglq3/dkPDNvDqDNOTPiVhTUFolZyNlRq2dtC0tvTTL53TIFP
wkhp3LdR5LBl5xAn1VBjBwS1UHf7wErzSzVBOEdRCctsX6jRxIZhTK/TkFGKrMz8nqUOTTLKXWif
Hcw1Ck65Fg9xf5OWrUXeLvbSc68XWgr3k+ynxhfwXlQyD0lC1vpkd9Inn+K1G5nXEgchTMBNRcy6
YRfvoZOr2kckaTE4b3F5JKcASfzcxL5D6rIqHwDXN/RipX3drSqXiMY2J/VDPWY3ZD/kTwEDRDw2
z05fiisvmarPwnXsJyCxcgAAKLDHjtq/4+1tu4c0Gsq3oWU9z8jW0zTEKk/FGzh+0Tdwvj7e5ib9
t5sMK9I5JFECH2joiPklYQmCjjc3a+lCZRM9wOOE0Gh0jneOZxn8Kfik9tuy6MV9A5dOreuMjNYa
JCYVnKHXhy/jlIQYK7rxNWpy/cQWxFpsjOQb6hGRszcqTv9gbo6DRuMj2l8RNXKhlXct8ejVPMmU
wvqo+3C9hPZ5XbnfMYPGwai84ka3JN4JwHY2DaujOpK3HMh1k/HGl6yYy+ChqO9q0u17Fsno7GGo
iQ9cGVkE5D6I176sS8jJeQ8By3HyW0SdYc/vFL8DfAZuBOp1T7Wu/sSfDO6zVDOHkT3oe7pGaGlw
Iqc/t4I8E0SQ9nMIiuRZ2/1TaI+ZwevJS9kjR3AeVkHn5y84BJ5GioN2BHLdG6fAAOIIGg1Y9kQI
X4zs9iYDK//aYzh60nmffjZD0lxJBTnOn8BPu13d3GWMCrR26cAc4RXTfMbgKOnQScY62E0cdoci
cKJF5p+upKzwbE2Fu8wrpTVfJdhtvtwpDu5yUD2LIRxibmcBv2gwRz6WUWwdA7/TH9iQ3swysTlI
pVeu8qZJ7we3Ce6yTiTPMgS5gaUqOtkiFyvRjM2p7NtgRZWVxL7d9SMNWXNwx3XBu2RmTn1SZCTc
COqYt24Pngbhtb5wJcTiJMWQrSMqptyVoRRzSIGR6w3FGKty63gfRBadYYVFLn4zQHRfpUZe0CXb
9WyCcp1uQkd3161jeW8eZgqWkoB2jtoi3LVmgeccMUkhOczATU++G+BWM2l828SIKzsEArGr/aK9
jAAXbIQSPz8ha03PWTM4Xw4ZnccWIe6eBThoOxnMfwoaE3HQ9pV1CbOlbSUs7PpJFRjgAeZn+ZWf
KudUdRUQnHkuXqM8lu9+nrKmiQzmwCFwdp7Vlvi5Yh9/b2rXdw2zxV2IdRSDm+rgZyXhq6PMhv2+
6cLaD4sLhWcG8BGeg53Z5N2wgIfwqrvVuAnqCr+Dk+evVuFRQgy7hlBn3R3buooAjvnZqSEqsy1D
h5S8OaT1l+HPdrRxMPHvdO/l+zxgzeMVnOn5PIRbSRXFldZ2zM9OeDdRrAXdfuW0trB1Py2L0+su
sfojP2nrPSbfc2jdqQXEaaKmV2X6ob2+Zqi23HsGuqUkOTc5YdhjfYaxBnklgbl2nuLdRulgdzeV
Ih5XwqysK+0OBmW0hfHuCyveu61SfCQnGNaxn5b+AqrIP1XrWbd1r0FSwGWOwfLG475IcPquQt7c
55m12KKrdxjDG6BfYMyKh57Z4WlOvO4uEUN1JapZrAl4uldECeZniszKvcLes+/anqXg7EXbLOni
Ayv3cEcHGfvoZtk62kV7hL3UvlVm0X/MvVVvrWkeb4LSQLhShcvrpclm6HLE8LmK+Hv4Ow6xjZ6v
NKflJZ898d5kdEPW2diwe+ayAMMRRTaOMqgzI63Oe3+WOJVyyxgvVU4enGAXCqDrWsmpKcrmfhoL
b4cK632Z/kTIMGh4B0+47999ipz4IJle8ow129rSp+Bf4xVKXz3arW+EbVukwUwP82XEaS6T3Lpl
nSN/ZF0XL3CJDAjQ2GXnoDW/RiO34Mo2HBV+5tcf4cRiKUXJugsjrqFTkI0XzwpGbk1V/Wgmovhg
gzlue7T6jTbxApusnbKVSWKRsCE62VNajZnE6uMsJ5shtoYwGSlS3rn3EO/jo9uIH4BJ/inEKU3O
LnfS4wDXbTPw3n2uY6w8tdl0ILsKp9zRCGE/pTIo+21EUPu5t7Lw0dVTfB+BUY5WHqfIshcYloIQ
0dwmbluiQ0o2pXZYTIdaCxgqVVb192GBNZF9hjmf00CF+7YM5H0HQfszVBqJKLPp4TJGkutW5V1E
CHGzwkL5pExc7G0WGWsjM/sn+ALGJkpVuPTP9vqIZUqsJrA2RxxznLO6r1/rxDYffBE4d50YXBpQ
tI070ZGIQVZ37RUu5tW8BYobDFAcwm8mI7adSWmGAHwHAdiF5XoFNCjJb8kAa8I6SSpvG3yIvEkq
AViGitYHRJ64WJuEsV+Jy/OuFDia8F93uX7pZOTQYuKDJtbg1nd24TFAUs4L3z7qkzvgh+HtFNju
U5N4C1kRKkORqWlnlnO5Hyqd3tKPy+LYs94H33U2Vl+lZ1lNTHy6bcjfiamGnB/Mw5XFp3hD3Xh0
Y7o2i6KIVTGXjES9zVZgUCVomqvOVAEdXwIyAScEHOhKukALMq87y8iT6YYpHXSeW7rZ8qTyGLqy
sAocCaw9Czi/XEwcMEzjrHvMAmnvvVu/29KxLF34hcsStVnWqeWyWHUzFewU/rK3/9/FIwqnEVn+
91k+DqWP+h8jfH/9BX+Ti7y/2OzxfeX4ROT+US7y7L+wOF/I1ahGtiT393e5SLh/kcKkQ8SjWlL5
riCJ2xRdG/3HvwnnL/wK5fm2yerAZVb9r2T4hHSXLPE/hqX5OgR+LcuRDCz8noue9PVxH+dh8x//
Zv171au0yflkk2C/8+Zh4IED/apDZ6a90aepqOgu9PMewToudCw08B4oXjFx088H95blaHIyY1ZF
aoJ/DkaO7qvFCo73ngVBVlyrZAjAFg8Wbw+2JEWt6mMFZVCz1jhnVTmeRcbRlYbWFb2ch95m7VxW
YcXdNDoA76LHzRLpOU2dnYEUfSyG6YZF8bBhCTBfTwxTg9LfpVnIpzITfwQYpzZcNi9q/k5JSJ7L
oXDPUxlvMzMej2nnH3L2toecofd/UncmS3YjWXN+IrRhHrYXuPOQcyYzNzAmWQwEZkRgfvr/u5TM
SpLJZKaFFtqwu7qqWck7BOL4cf+88IQ8kMRDpyHsJFmIbJp5ThwrKlCBW+QQHHF9Yd4Go5cbuVbe
oyN4lqfdR8Q3mJ0VEGYz3zUhEd0IqaKGpmuuttqyCqjRNQ5VClw+VNzP3aX+gKHA1Efh2GA+sh5v
ON6UtRVTRUCjKONUkW8ufEgoYnDYwZn5NWKduEdHsA8mOq8iVVKb2tqumrLnQU/dOQrKSznjLl7k
mHQQqfD+sAsCbETbbtbne2T58W8abGtP7MR8dxVIJihjpRWKE87oPJkXWoXLwMkubdD2MRy/ZmOB
r8YWZf4z9X67D8MZXDNukstcswBxwkBtx0C6e4NUUdy2wttXWnY4xvNHQla0/bY15VM+1k921Bcv
jXYNSgB4CtN69Fz7VyWjYOv37qEDm3mY5tXaN7a1XxYW8126EFBx6GBoTZB9imU0NO0OBAw2krhU
y7Jti/ZHIeWwcxbjZb6LDWQK0yQquTtzUwLy7bj5gYIreolXol+aMexG09Rvu+kWDJC0Anqe/sNT
cKEhm2qCVO+yFqyOR/3oZgya8TLNXMlzdokS78i+rFL2Nrh16fmsgPMQRcqw5lRlAVnSoEyBcEZ2
7Bvgx0zN334x8zMISC/z2kC1JtdHBRtMmHSYk0y52N1Xmrb9FIN9FMI9sxldk4HHP5Nx+uArUi9W
6N0jFet8mTJAjmpGMzFhqWcVmBl81e62c1j2L8IZTplNG6IdiEuEMXRXTQa7Whsj2crtJUaRgNfl
UVDa5aBG81ZbR3/Nrvk6r7eS0MOBLQizdbnJrDS9ApV1+W6z0aqrcgVCHD5QREUH+JARg2tcMJxc
YhcQQ2MWwBLz8+pq4Vy5kyhQG/xNkXIdIktjXIbGSnRPyMmqffV7ScG68jnq52z5gxp0GNYSJW7R
aKvKHM5YMbqbnP3fdT6LPRi46hkjwkcdfmOc2tDyG13tKiQ4bymPyXboDzRsRUnlEtUl32Psx8V/
X9E/IARXLfDS6qfQyrsh4MDImPJz6MhrI+HFyz6Au+Y0z76P2dfFnN4sOLpbJo1RX2bh2ZdWySBh
PYVxLOfc47M7w7FjR32gUTAhKFHtQS3tA6Obtua9h2Os9SX32Gq2S3bw5anrsxbG0J0j3ONxzlNv
3OlAXekWuatkwXCq9WvbeeLZlMLkCwMmHSbotsLrciC8026Z/clBVI69zzuwY7qS+0Gzt7YjmDos
VzHdeJo1tARaV5fEc7uPtpzpOdfNq4k1aD96HVNukz4OLhfMYcwpXwmrq2xM60RScKL3fX3wZteP
dcfUnDXzzxwbx+voUKuOIcduAD3V7Yjx3n0dLBlux5VmTFa68NThJG8Cq+HU0tEvb/EWfPBwE9BX
qJ8s2vFcYS0JmycbCdeLqncNM/G1937XGIcSOQfqRN662EVF9KMYPLGrqvJ7jPxg64HETDJO/m1j
ad7LHINM5iI1mplaExooS420YidOcaEge3zl+jycW4twsMNc+rU65nszowWDB5nOLsraLleknevA
+pWTLeND01VQ600siaN3rFH4N3oALi5E+xgBwcOIKpLB7N9wZiyHSKMTirrw9gqi4pZsTzzTH0jS
S/2CjPaaszhe2Wm6uDmhTvb7MvIOGLi/DKuYDowV8TLWwUWq24DedAKHgUSGYZYkSwtEv2YGqEzM
szLHMNG1cbe2K51IZ2nkcR+S4xlG0z24BCkZPaGVh3nAqtk1dexOCMkBT+utX/p2LDrKaf7+MjAQ
7seQVFMEufyAibfc6Xs1CNG/nhTPwqQbELtdhgyLZ7oYCeTuO8IDbQh+0YbHHGyyBmhUa68N79UI
Ibq2lmSdexU3A3DQO7fCTsOPTjvFOc2Kz6pRoOLCvTtNxZ5IF52X3Z1yxsVCfBSD4V+pLj+B5qN4
04Bvrlrfin0sQ8Sfc6L1ugAHTFm9AiSy9T39iRvPiDn+1y3iDtx8XpYdaZF3zDbTph5pfm5D+hCC
iZfUfFycAs6P4zbxpBZW3TNZwtqwzlx8IW+ZjFs1y36rqeXrPF4zudUW5bXD4qI3lDglccxE9E+w
uumXY025W6LL0Pmx+uN7SmZSVEN6Nu5FOnlhXqtyMK9pee/DonqnqMWDHPqnOkNd+vsL9qgnAlD4
l8YxOyFTHpvZI+VQuEUszeiwUgr9QM2M7NNDrlrJSpsRZtPbTREHxJ4f2WfA3GzUsTD0J9ZQEruY
z/jGTde/v1S0j+falwe7hPqcW1vzHpFz1pFCrwoeIFlHRNYfdoWdLAjb58munpWL+KRQdSnbXRmW
ihdT7tCez2a5ZrRq+ns6Nv0dvkg0JwtqW8vIjS50yqwF4I8nfywfUXRqrfcgMKnGcqeX1sR8BCIB
CszS792FMdKp2q8wpc5CvKw86Sr0RroPRPYXAsgZ6LzPyzxtJT/hZKqvAX/NzNOA/SFytBPYBmbM
6YjROYk6Y4t9D/F23mc+tvQgdd6cRb2xDiQ061JoPBYB3bgz85h41Wh7YPDFR2eSh1f+PdlAhqb2
XtrBeaO8cSqKp+UaLCxGVCdpBqeA0fLmbx7j/mbSbvXiGrjS6Cn3zlmniSEvEKumwXmEdxpuOAVB
6k3OxCLANU64D4BEkGh4U0M77rNuHeK+Knf24nTnqY3krSk4KR1c/JgL/W/Wo4mSPYGWxXkGRfkl
KbpIaCOBihrRJrBiIioXUC5mfSPIsLN75v4iP8EwhaVGG6XoU+Tyvi6fAjs6dyn9KUH+PdcSNbzJ
qPfyDOzgIMLVYB/vyTj2FcZjcac+kVG8Tk7+M2+RAOvgHHnV+xq4V1v7uOW8eSv54hAAZb3l6yLW
6AeHOgVbyHN13WE1AbM7gBxjgD4SrSRXW4GV5Di9kTCAcgA5Gff92TD5k+fcpWfZYs8iA34yzYlO
zqBeTijrVx8K9cW9/+JQlaMtO3qz1T9itssjR8k51OVyAcPf83l7yux2ecLlvCZ1qmAP+3LaoEKq
Z6xLMcF+7x+l1Jt4HiBjXarJbB///tJF5VeZj48Gxr+bgkfMpUUte5c9xZPMugbinCZ4S2T9uNif
KlvtXxkcwVhZXfpgT4nBKY4Pt5FXnrrNOffBhtg2N0IBbvBSWM7KfBCWe9InVCrNdXNwiAQ+KaeS
5zYf3/iuzg9ma6d7xLQ8tnpcpCKY4JhahgH1gLdDw9p4zKf7WsJnJfP3L2u8q4+1yaIQ22B74kCp
VABUAn4ETbS05HA+xHMh3iyI7xcMabAs6PFjXfIlq1rHFb7RGEACp5py466jYwqIwMY0VjBJWXGd
q/7THMnZShPrb8+Suy5Zd6s754qPYJ63YrdgUN8RWVPXas12Ew7O2LfRObBVPINZ+FKTR6kc21tU
+R/NqgUn7ZWS2lsplmOV3UHSFcABmF405gTzfCqU+9xUUU7QhyesP9GfBVCt43CfYccbcTuPDVdh
/v0od8wyAGQEEVi9LGwxpUp6v8hjeYf2l0vVnC2MxObQPmChD7c2+UW4UXQb8yUnB/zocTKwqEmv
XORSarjqInGq6YE7yzdb73td00DtFU2HZDK7nY6IO0xNlYTjIra6wA0UdcshzNPPSXA7obyOmxbL
PJJe1X7JGuaDDB5HaizFNuPKKWFcbDzD++1EeriWGP8SXD57uEp4QFO6Y4z5j+vUH7Uuf2AF3yKl
L++LBZDDm4Bs119jZ8zMWWhws2RpJBwOreVhHnf5pFGiwNjEZqkd6uepjvPr6ygpv1PVb9s78mZf
uex5bO3Xj1Glv91SPyD24PVay+d2ci4Z11YKppa3eVII+qbLeWnVelNE6wN1wOzOlfsLngWfl278
AZQw7gxmgEWGe/5cWAQyz0jcNfwl6dniIYYLHoPXBMSP52vhjBc+3CAr5TuYGELEztErRHWiGuMP
ex2W8o54YAVHvWPRXyT5QvxyJb50UMN76ohIhwT6Sbctx57Rf/eNymNwec8uM7fFnpNU5p0E5OoL
85WluKvgSvXifmz2MPomPhJ2mwjjH8/1uS6scDZmzAhxkAt5hR1cxMJs+2RZoyUJMMli44gtPp8b
2yi4so/OZbK9Mc6n9AciC090+qDtKPjwLLrwSljnuQfRb8m+nVQc84XaaOkJwMOZF9c9Tx5PFSdq
pS9dEDTvjJoTlfEe2cYho3HGHv2dO9JpLLLy4Dv9q+3k4Rl7OvZvXkF+X/1Z5zVO5jmY71/bVykA
BMOTGy59BPqjmQgk+UOzRftGTZn702IHRBm7SzMZT5M5pAwyIU8CykCTOvKp6Qp4foAhNY+kOBJK
QV0qwS6dWB3KaDqK7fwDTiHOrWJsdjhgjL1wnR9Rv8tIC536MPyE3z6dHJfaiEZTjNOQaoxT4SJh
a1JeMsNuP/aPMiySfPCgEjjcPnA/4LRl385r3PQ7eBtZAuqIhkLoCrRGL3qbidHdTkP+KsybHDJz
S+Brwh4rGWV7D7HFOrVyMeMCAZjOBv0p23LdC5C/8YQFmh9TiduIihq6eGZNr8t3a70+dDPP67Eb
eqYLCsW55Z1BONA9UVa3EJrU/T+zfJKfLo9cMktCsHogg0qUAIzPVrzhGj9FuvJ5aL+0ns1+ueMB
tQQ48ou0Zmq00LkyI9/LeiUV0hnLls6edAjFs/XdeIk3ue1BjbbYYxUtdr3gUB+r+U/ZWf84RAri
DEkjpnUsPE3iVwfx95iH5s/MNG/aR6jw+tokrddgxqLxzl6ZBktwrTsaKCg+01SNSek81lZ4c5nI
MVxRZND1JZoNXnOvpikgHShZUABf0IK98OAjdqvQT/gy12zr5z/a80BrzJimHVkcPeEVSdviFhia
/DEbeLuaDB1FuBzEmZYNhbglHRJlJPaj9H9SxkiReprH7CDrfTSmF44DesKIK4/T/KlY1m5F692g
IGGP9ccE0h/fEXIIvMv0Zw1ySxYNGQaCzqRxiI5N+KGy5XkOTEpaJVD88lIpG0qygxjA8JASbq+4
8PNeuET0kya7q9++ubWakSdRAa7T699qlXNi5OKTjOeU5O5R5AHmejrzuNC86FLfxx3WRgx32sFT
a07IR9m47UMJnzjM+LCs2Ejxwm7axrDiQAumJPyeu0wEXAFyKif4LIEDjCv//qBfWPksvrmf5vRr
4ighy1A/UP8R0jiA0YVBo+D+RHB31OmOa+M7OaKA9m//pQFdkihT2Iwnj+PodIcmQg6LMBawdX9c
vT67YqvguSrG1/KDmtKUVM5lYCYuOsFXEKX2GFFJjMMHR7lQr2LGM5HyPCbymH3BrdgRBXSSmV4x
Xl/3t6vTr6zxPvLZmDeNIIgRtXcvSJh45FRy9nsbZeYjsEo2NV7+0ldFzrcSXtfavDPM/WMJXqUC
VEqs0pHoIc/Fopp+q47Z0+hufjo6wEyGed9aFWs6HhBsn8kHRS5J2lWfIqM8YtuXiADDg2AC2Th1
T+tuZLjnei7Pk8YQbYmJpUide5RTVsQV/agmxEtQrvIpAZh6rNqmOV44RqtjNRtblEwIDkGZEmBE
gKptqmiLLtxaTDc8l8pDJLEi9D1xaRYs1WFGo+NeDQQn4ks+FMeOZRbZbVaNJVgqh8/t92SvPFBC
CcKlBKJE3h8KbSP942wM+tQDYnCq8f5ziBZwBsVqHTmidCYGnZX9heQd1B9Nw6uz0MOwflqO/ZmG
4L3swUaFmsUNR/92Fu2T0djpIfCG3wEOg92SjUccGLiijS8TysbBuHtnFkKjG3O8eo3b7Er3OlHh
dXL9LW5+Nt/T/DYb7ltaVs91xVNaBLNISEUVMQ6gqBL7CiZKjNDpwh0Or9hNwHYr24wn6pTjtZ1v
A+SFbQ20Ni07IMXlI+u4BwWaFwRs/SZ7zjRMGkz8BlaUyumjbdhWAKE0NOVu5orZR9mYBM5dsx34
2aOPwG2IWUO6S8a1ujhW8EmaOulV9DlK1unFQIltf4eGrtZFMTh6egr2do+bMyVE1fbdc9fRM6S7
VFEv5bxQ62Y8S45bYGHTDxExzbmcuCPyae9FbwIz6wavE+cyyoGwpq/U4XhqwV+r8IdvjiRubfuF
ddiTMuwnw2seahLIXAmG+2t/UZXzaHSePkRpfjD5FkREPgLffIOMw6N0SS+8j0Qh6JMgwwhWB19/
4b/4DZJHWUzPY8TT9W/rh+ifPW7s3ITQ4uQU8ByBSLEELUpmRB4rMrZMmmpb82AD3VxNHwt/M8Zq
TuQQXO8V3nOEz/O51SAOKhuicJWNJ8sOcMUGnCeFK42rP5aXurRq1se4NAY6fwHEF/SJ2ewuHT9N
0Bbsg5cNj9huHzHj6iTX+tau19CLRT3UsVEuKQyG8Jqb+XAiiIIIg3V/llUaC+dXAAbugq60r9wu
P8IoOlm16vYhropN27IiICFIc/TB1TSpTgZ3xCl8LyUeE5WmDyHNgpcGz4IrKhpYWFltcKcCBtZy
V+FIJJljIzyjAA5s9jdI3hNtleZNWBQeDPWjtSrKxrmI6Lx8G/KCJhITaXbxCaZgwsSc0r2yFxo3
fkEUlL66MVlJJKXYMIKsNje64ltXAspPZAmpyjmpqTj2dYQqCFMctIB/1CjZRYW9ykZOwle38eHK
bVh6u5vR7h9qRWVhxdqJlFRJ4QXSDxqkGQzXdqA30y/RpvjjctcMdL/3uLixujuEw/TZROtynrhL
R2ZbP1FDyMZj2nYdXaMTJbTaYxcvDerr1xQuo+E+Yc5Lhp6FxKxTf8Nmg9YdybJoKrl/hjmcXahN
Lunbhu9D4R+UdrliUUxTWZQPzvyra0ux4KCicuXox0EtcMHN9EcEkM0sSluVLqKEdQOFXNb4mtv6
t2Rwu9DJsqNn/hiCEd5qbjFbh5JQrubgZSpVIjT8CjgbF8aGZTCOwOpZsZHi/oudaMeCNiiw4GaT
M/uMCNAEWCTPwjbP9KUaPvAPfWM5hN5YrNQ7to3YEyn7Y7k1Zb+uOyVFR54iDx08GEI112Wunlvc
5u9AoAjRDjRMtmNzszXk9a7J1VZ6ZrRn+cY1BjXsBeR/oglqQQATRwCElJ4Gfrtha4HPlPO5H1Od
KLyxQvbRI/fW69wvn6UDC8uyPsZC+Vurrk7ZQiNMSAVj0vcRN5v6YbHFL6PhXTbwv9dB/sFdkmps
/miUuWWHKad7uOJyzcMORa2Lad2yQPJhk4OKeZ+kN7nuXmlpuKv5QXGQhvGDj1UUPpg19HTsaNto
Oqir9V5UKXo5N5NIdbFu0wmSTnNDPOfTCPNK2/WFvF2QZP7LgDdhY8/yAeM6XtBwQAGuJy4e3tOg
/S9CyMlAjmdm7mVkro8tq4iN1fExNQ2QZkN2T/NvsDibGzyf/0ymfWJ9NeENZSpBko5k+B12lD3c
PzCj4X6Dt/rZzcaTHfZfk4NCMCA8weNTdCRNl3UZs5sVPZdm51xKlwcxJIEvN7RP0mrnT+SbRN1H
YZj17muRPUKBpNpLOAo6Xd0daADPkpat5rPfpk8Sdv6G3Yl3UwVApIzFXVisb4DKabET95dxrgk4
Rd16dhkjNpQG33HivfFsZDUlcxypXOWObGJCTDENfebOdKWPcL7+/W8opPN1UP2X0Rfi8O/fFLCY
gX3qMEa2Cm7mfTAquTuM7voPRiTvlMum2qeDw/117sWTykYYcDiioG6szr4mzUvw6twzxe3mFaER
Hnp+bBqGIx2aw7OY9ficpuJg05BQKvEKirq/1usWQ6y9w4FBH0gGq+2AidjHGTl+5I11onSZUdAp
84eohJJpUMETr5NtIz7x7ZwxULFGzu19NNFpIkYUTyebicPdbx56zA5upeE3ulP2EFKiVBv2AxBp
ccENdO0bmmerwLy05EgvdMp99+tEWwA9icE0bemMtPeAqHZEKbLEZqFcr76KQYcehqDkmKeuOir5
LqCWbxFqrg21T/Cf8FVCavSUwwE5tvDqAESNEfQ33Ir+I92vbzmOpFsD9/RJC05Qtj3uONsvfsUe
izcBEYN9EW9F/81O8GjUfsYJ+5XTqoyjrSBIByWbIq9uq6vMxlhK8rdYuMQV5fCidfHDYEsTrkXJ
K4ManefLr05zc/fa6m3pth5ZN1BWGGrnCSuppHDMTvv0mLfmKadvqWnBOmKdjvNIZXuvGZBiaZu0
BqhdNVmr/Z3RaTY0Tk08RPJ3yB8YHpxm2I3m+GSMjNBZOwbcGutY92fP0ahWAA8Bbr+2LfRuS7h4
R6G1hNHwllvDRGbaHQ+sVDFHtBmwkKleHxXIYgSSm+tPtPcuS77PzeEH1b/PHTbgPVu2a6qi/ACj
kehcO3GpLsdT+hPHFMXpsKQ2S7/WJN0lkKTIeQ0crNLtCPAtfxETARSO2ztKCivQ2FPEIKZh5y7h
K1HDl8LryUUHFG3WI/tMYLpPMuQ1N6aWrYFdFIlbOuVlrV02CoPRXMTqeXEYgApU8sI9NX2YgwAT
E/rRrhIsgY02MXTzc8y68rlm8hwD42OslvowrubDXJnsrf2FAZL4BAKXx2RU3mDdcscsZwKGQAaL
wHhn+8/w1lKGBBQ26ejc21Q1WIiOUw0xzZSQl3Jv3zL2A1YdKSymwljMSCQVIFE8bTSbihx0g6h/
yWhg+4p6Rq1qrDOkUImhDr2HiUOKUu8sia2CtiqPXDreb2faYwakSN2y8m1794ClyEYbGzj9fcy3
koCs3ob6b2K0+CfM2d8GhaUvf3/REPT2RUUNlFBUejSSTVfTAboe8/GEn//I9V+jwzLelg7r5Eh8
kbTKaUGmqs0u1dXXXwWg5G9BUwrr4Fs3Ky+e6uEHBgIcnqO7GyKQOAQEwCsV371F01PJsE/TdeHu
tCyG60RFpkAF6aPlgSXYzhSq3bq6GrjL2HD01ITqoU/arzwQuSz2w6LfL8W4CZmUoZNdl7GPXqYx
/RMsPtVi/COUpPpESSIvkcG37vr7TcjUu/rcMHz5mrxVunYgRWn4oyabPZVeQU4bRkumfuTLDxhb
0+k9O9nVQshOaG/FPm+43CIiPiP5+rzWFaW3fbUzYTltmxxfTweRDhynT14L6Om+o0hzs6iBkxLV
uJi5KBC1YTisO3vLMYwi5KEJzGy4Crf5Ml3zcyBoisWm+xU10dPqzgayQf8yUW6UzIP4MFoP+waU
cF7WrTGmv3lp821TGCHAyikOAY1uXFg7L9KcXLRB14z5n9BO6eXimS+Go2m9E+HCjkvFW6BoJxH+
VHBB825alS+FH6DUDw3Ne5QWINBvDG7TMUzWx7wuD5MKfqz2D8uV3wTP+VO2NHuAwkP1UdEtyFkf
sBYgI0/77az0Faaxu3HHpsKQX7ETVR8h65BIoow9ZNn0A3pkR40yBLnMwaO+Eh5bon8GxrmNKdVD
J7P3IvgKIZCjD/pfI/2XOykBYLrGjlNyxdtN4Mj3t5BU9gsWFzoVLzUAsm5V+2KZrtjZP1ID5VbB
utuUngKYtfKX3iRcJJT0TJWLlxjl9NWg02wa/YB9Ha+CwmBQg353iB2wDcBMZFcrbYkFCjq/vdYu
DBDStKZSV3HP6LSIqEwIh6LRiWYpS02wPElhHGyyKJsR5rEMu3c/evPpWgZqKwYbMWuk0kaaMpky
8Vpm2X4ITDt2zMC/k8COGNrOVeB9lGt4LrXcoO/HtTkQwzLOslufmym83hdCYLI2GISp42EUSgZD
fRLn/EgLCbfVCgmmOR3sSGwzgSm+pEWZYrT3rebOM0xIz08bpqLzXLBhZhOW014ymf1xSclquCH5
xWCiqYrwhzHrWzRfytLX29VEFB1D4zU3sZk1811cWXL+wTk6ArvGggv02hlYxM1XOuRY7VtwNC3n
V28/0w917a32ApyMC+RDyO+fOWpvlRjNycttCxAZmGtuNj6hbKmOZSDhWa4AuoGH7ZvBYveH7hnl
/JvDMsWQdPfbZEaKb6M8BtIqSEyVny21Gq2TRsmScOuNB/RNHil8rR0W3JvQ9t5XTbtc+9MxUyeO
yBPFqUNiaoRmYgfmtbzvMxvds9FiwtamxWhsHjREUJag7jEa/F0BqWpj1mmc5+PDmHePU5C9mbaL
esxixp2MRLfVk92TdwsENl9gmhRKPxF2Ke4eF7Xhk86iCFyL6qmSUtwaaK6Ilz7cQxZ4aAf81fj0
cOOP+a1fybmvA0D/0p0VENGUBlGtzrTGnNm71K8DP81+EV1OGY21HaxwOM0et6e5C4ejNuUzRz6b
IOW/1024nhyqCHJJtwFk/u/KkfZO9u4bR0R3gnPJbAT+NSCaxntSXmFuUwdebe5by0mYrwOrDXem
NpbFc2VXh5ZNMK9uhybr1pTQs6Ec5p2ouJBSgvWtgCcwdq1WUrVdzX0lAZMAygd0RzrWO9Ou7b3A
+hJrfZz9D4ie4uDMU3NyFkziCs4YyanuTftATtvRKt76zPyCokLVvcYyF5ojZoRAy4PphK+N6BL4
PhJoZs9nviDkhJOY7pLZsmMbXkWy9CmUrUjd3PmfprLcF9pvWYj6K7wWllfW7PvJHEFnC0OkXA/7
ZL6a176f5S1iubHY+XM582RJpc0+ExfbUEyYFJoHLE/9njfL/g7dsY6B8j9GwqsvhInxrKkHOCf+
mdCENBXqgs6RvTq5a2xmcKuFXl3CP9oSMae/vT5NuMovJQsJpEV5TFdq4gPXIIQ3vLKqNh6HHOpW
o6aDOa0+bj2KU73cesTSf+wcXhXgCd9UqnDErPaB/tT+CvUU2FsOTqh/gfwynJVgOGxZuefFXB3w
+WBzJIuE+NBaO79Yy8tU51wMfFgoyKzmxCXbrelYqwO+d0QN9SkfXSrDWhNXgBuRVXSwMNV/ciqw
gSUSE1zk95yFv8jdUUbN8IQ8/+KZ494F4+uOlBtXEoAewchrl/U7Csp2eCOYmQTGF9M6TjyQWFq/
KR8ZiZzFfe5XBGj982iu35nhv48rhrYSZn3zbHj4CnAJeLc5Q1hd2HYEcqB/IIJ5XLsicTJxHLqP
ycHAVwTgcNMgeIadvf/rTp2la25Y0tJAJsufXW4dXUtT8wk8vhmXKilD+x+7Xb1t0wbl1rdoMPSq
MTuOxRgvJLsvQd9ziNwDiDPESACEkHZ7bD02+wQv4IPncKDu4XfQ65WrP0vRMpFm1cnsHQx4uYcn
qDsYcij3vufBpTXVTEHDd1suwYH8bb3xM2JAGj/Dm5fzhbMoee2dRfwQ4/gBqGk7g4R+DnK5bcpI
0iUouHp7KcqHlbPi52LdBE74qOsmiMkdtMcm4P1kX1DSdf+CP40Z0m9/AxGlaXNoY0PddZeeR2hO
5fz/E1f9Vf5SjW7+9P8zhOEvWOFfQsP/T+CGiIqZ/5P5/vrzd7b874t0/tv/9b/b8O3/hF7o+hjm
bdMzg/BfaoP7H9PCTG+6uHdDy/4X2mD7/wkp0oHM4YUcVJbzb5GObf2HawU8B5/nhRfStfN/48LH
af+/Nn4RCEWH9G3b41QiL0AW4H904UtibfNarHqH+bs7cZsQlN/NTGeNnz0H2fTQRMlaFNm58tpH
vPzTkx8uAtsvXwLfomtH0WLTmvvAs5dT5N/Zo7QOBoXAjmi5ce9iXmXjtDBHcS7QvdjuxL2ogoJY
8wy21DyrJXPAdk/0rLsDVz5CRwkBnHwPqd3fTqtER9DYxwMZPE5FjrbSDN+koY3nHPuELd/L8sc6
L81zkZP7mdEV9sVao3WllXcJp6FkjUgZjb2UPA7nY5rWWJFnNBoUTZr8Onr6VpuFp9Bm+sh3yo4r
DNax1WbeVrJPfAGJhwMbRTQzwuIL0CK8502YDfnHVYZj/RkZ1blzc3iSyJIH1+LeGdjvaXbQeg4P
tRf8stefjCTzzvEjLv/FQVO9EKN75BvrCIHKPA8aQkgKfWlJiz+rZswRYeKiwjOgLe+kuq5g8/rE
mLvhQtr+sTX24SSdRCz2u0HZSKnmgwmWYBG1HfvcuB6JVTYVOPW7jRtxEFul4E+xpidBWm3f1flF
OJjH83S6z9g4kVK6gOru6mllPc8F80kx0pcCzsg/hn7zrjsbBFAUbkKRqdiyBpFgDS2OFR/UZHAV
qMI6vUE5SJMSi+deCXh8C9NyJgexCzLx6Cv2bdQv/pkZ1mKWJTgw66VJWFmwxCyItEv1AxvfDxFi
7GIRK3XzXYv6kxC12KYlyEe93Nm/M3V+Ac6xWKvWTPz1wI5ZffOyPIRW5r5ZvfhNJiE9SMC3vTOw
ZhbtsCt7dldO6XIRMmxw3UQ1ts79Q8iCA5SYaVFTfCck43khBI0Xqg8+4J2E8HjSJ9o+n9A2g7Mx
GBZXHy6XA50HwJDlLrzj9qoAZ26TOXAKiBcYun5h3UdhCLcFaKVdkts85GpeP4yyVsXDrweCt1jn
xR5OrS8jwvndsu3YbmBR7JdbMQ4vTa2t3eRYn50bZnAgKBxO7Qj9FjyZjDob+cwJbyxMPwDmkzk8
LT5zj2UGEaRNAqzZ6B/mJVvfliC4YKaDC6t1ewvX4Fk40rnQ7ydotqucbaYX+6AqZhCCFmZsY317
aL3xEWdLvOq5vRgEY7WnTso07BPgc+xWOWQWP2JEqK3gmE/eNcXH8zKEqkJcs/Zd4Jhc4Vfrv4g6
kyVXkSyIfhFmzMNWIKE5pZxfbrB8QzIPAQQBfH0f1aZ7UdbVZl31UomIG9fdj18yyNV+XhpcE8d9
38yPTHGyd+ZJ3+RUrJ5tPtINrP+wN/vyANk5NkwKrPsVamM/49yYmU+3BDH37IKY+nA6bqmC8UJF
GCQiuoe2NqXByScdzCWVPguX7/nVYov00Du8wmh2DiHSq185Rz3oBILErOK2RyWWbdkcZqTfq+Nh
PVZeewJOnu8Z6cBh2TI/MrNQRJ0Oh2ms5V6rpx3ns3FzByzQemNpEX0f3OXTsbwulkGdqVFSrAmO
DS3tUq7yj0iX9ABgkdKVof8gcojbVD3xMACHO+sVm2tezsdS/K7Qp2mf4I6Nvu7libkHuSep1wKj
7sLpiu0SP5fZHatD7zbueU2pq8cteaP1Fapb77CAbbyRiob0iY/0jImjx5FroJb5WCTyxI0w2Gxb
//Hake4+85lkXUYHNC+cVe18T6jTbG3CsH4Fddow7xOngYVoOqn2umYmdwyPNYsH38LP3d8GUxoo
ApiGuYHjNOckgCnW7fHAmM8tlPK+tcxzqRczpifPi7ugyC5eUIb24H1ZcOi5h1nWLausFzI/+YFW
AAsrtXr2RzVcdFGAR+tqzFRy8a4Bm6GuW5ynnihSWBgovrZxQiwxT//9t//+MhCzZjr3ydektbnH
Mr0Zu754GhDH0t7yLz2xZ5aDhnpPxDN12EGcOl1LiwAbaW8qLlDlgxdPcM/kJkNe/wP2c0mpb461
BGZzCCGM8PTj1DIgJ9IW75bb2Vfp2WZP0QsIk3NXjNfWvFuBlx+KHG5ara+oKkmqduSORwpaAw89
YTkbOe7EyqqHyONBC2fi/DtLLldrNrdm3/7L18HetRPkTu4voV30cW8LPSwecGbSOJy4SOukUEMf
JYCXJ+9mu22OLeMI54AP5E7XqUllT0A17kvna2cj9Q9QXKCF2qcRuQUgY3CcHJwOz4NBh9n0yldI
2+AjnCNKPI5W1z78ifRg6kF1AnSoRetCH0Wee7xF0vfVaWJWxVlEUoGegMU8s/37xH6w8P+yVKg5
H/gWca+iQBluuve98YlsPM7O2Q2FU/623aHlUm6X9PL+qVhB6ZTBD4n6GMvyTU+/h2XHte+yNssT
2g+lG7VxlZX7x1ot1n+wKDVZEqBmaTpplKa0j9CGPf9MkG3dmv3znHSfjvTpt7OGfFs0M1CRzu7C
tAC4a2Xshl37SZvkF+vW7MFv6Rh+cDgwyj2APqSmHfFJJW1kDBxyDSimolwJ6JSXVOso29JPk/K+
TfIlmwa+32Zo9GBnds6Rl16HrSTA/6i3Sbz07e92XJZdUlpI2N5jS0+QLQLb+j5r+uvC/RKIhLvj
jS42Yn1YvH3vpjnspLBzpyFHeUVzWAD+H8jJdtDr59VusnCwu6tOjR/1WjQ4jXABN2NvvuYWu/Sg
cSVZb+e352QBvcPmSeuNN7xx8Uw0bjNn+rjV67+znbwaDb8yT0eJpxuOsFJ7hf0TRCTT8QN4atyA
js5DPUUKyfMsBhErQlxR7HUo8yapyeNLOx71QvovYCczgKkdKTOdjmCQ9uQtNgvbKyvAQ51Rkhy8
Nqv1lStB8sN8vPuTF9ucSfmluL59GdxpkHuxs9fEYU5kV/SeWajlk8HmvVAHiOEevpoV0y3bLGl3
Nj4Wa40pMfrIKrYJqsZJwyZiEdAeXQCvqFkfpNa6ndc02KCskfXIpPZZcZN4fYiD9snFtnw6qVI6
ecw3ANYVNuwEuZZ0JRZH/QIkYQhdbwUgpGZcZm5Yjt6+MVlJ1i3qlQg9pIdKeQ/1IEeSH88wefbo
oflmcrB38B1GmSMWosGMppExXPXc2oAtbTYTr6yOpCqE+l/OjCURVo0G5CLttx26JTTVUAKNaSqS
gn7zrn6TR+MZHYdsazjlCc/1b3Bxn/4D85qJSDfMvwE9hPwhWTYXy3vx+EBatiLHwfim5JZ1O/Nl
U5FPSRLj07KTNHab5MXJxr/AMQz6xJt3dkyvurrx5/8L/PeRa6+AU9KHoBkST7PDZFga5jZdfpYC
unGn+1A9GnhDnYRinEiIG4E7g6MpjbCws12Qogi77DIz/YCd6cMBfhavc/GcGoAA/HnbzOzzRADQ
RcvbW93XZ88GN1gpM4DPDVh7JjizkZb1TtTtyfbxARf9+DSX8Kt1m4UFjX2QLQnAsUpmQrqv7M6D
7tur/RPIMohMLSuqgPK4rJ7Yc3sOwxuXBKKjNJZ/erIA01K7d+Ltv7xHiqPwSISxVb9CgNp1foa5
nDRPbPcb30FCKubqT59h/Us68wt56ODoXXIsq/o02wwchs5GHfsVtAXqg/usD84a8BjW0zCJhJb6
sR585vQ8XCw17xOYH4dlMOIc2YoKdvKZ8LFwO5X/5oEUXgXKZMJZU83q1ObURY8w7iMBPg+zI1s6
l0OWL93yQZMgSp5CAKxl5aG8/5S61UeQyZfIT9znAsjN1vEI42S5QJaecLuX4dihqSQ+ydzgswuM
PoRg0Bxk46u9n/n2pSmtGCQ4BpI1wB2lOwsf5HioK5wiec0LodKesoK1csmcaMjKBBOKEQB8/UUN
k2Kzmn7QMrhpWLltxdr+GRic4lYww41yuhtZMfFHJFqYUDNKFcJvJKAXFHxeCRhRouC3o4I2dDT6
56KiafgpqrdAkYAejOCTtmmerAWQKN0uL+U0UTA8zAUGHfzbOmOcL/ydpPMtIjTXRBXhzs204pRb
xO8gl1FbKXJZEOnYmGHTtnFkrqaL1LqzKu8baBkOm8etClV/R7Tkpg16FQ9z9WaAvqVfZNkSKvF3
Xdgxre3ggc+hBAoWrryZtp7Vvw9m/UVL6SVLwTMk6asFEH2X+RhAfO8v7V7e20wmMS4WeuREu5wy
r55DtmPBcZCm9XJx9Bkyy6je7JkzJ7W0jVIz+/16+HDc1jlWOQ5NIoTs7twj5DPnw+VgQDvaQtHg
bYIFDKgLvxR2xuYFBjc2E4PwjtRjjdeyvnBr7kaW+tbiuBgDJYISdlIzWYJdMKR/IGQ4TNgOG9aR
xWO7Otnzw7GUd/z4K/GctS2HI322W7lyuslh5eqF1Z0MgwHBrdJUvOStiAuq6XzoRJuCLzUpq6ze
rRjbtqLKWHfPxQfCUBfO03xQSzmEUC565BpnLwWJEr7RlDbymQAlcnBvfLBKly+NQWViTK3betIo
wo2Hxh6eTRCJ+8F6MtZhvyBTb2ubGnlYMxzZ/mFKtUPmZgVC5bo13elf3RXk8wJ+N1ZbtDvf51ii
egGYTiXzHe1jMuoaM+HoJkFKkvVcu8YpwS4yiKzfU6u2A8g+7/oWNc4vlTzXLH/rhkIPOxsU1CWM
9UC/GOnB/xrF78KdnK3s5T8baSFa6QsXIynO/tErpRENzFYiC0oVKhYmas4UjYpXyX9fs8ezP2UD
O++CEbifxc6th4OQrheahgPmuMM+ls6PTfCsfpAHFTuUic4CiZEib3/SoKbrPIXqBKqRhTiR07lK
mz1cOmDy+cUM8KWINx6BPCIrocXr2fbkeqPW9h0x5COD6PhSiMTYDpn+D1f0j+tgztTASWxph8S7
lKYoGiliTld55oGJGc6YKO2jbKsrwQv71ozHufCqG0Wj7dHw3N9l0J7MpWgvSDCUkuG+HAzvDUci
tHGpnm1X1HtUrRB1b5m6s5MWa+RXgsosLKOaZ2+TdJHHEXrJRjfN7lDlKzJj57zjq3c+smCCTQdt
sLWqX+lVwkQ4L6X3PrjKj4cFn+JYmVs8JstpLeyfpvHIEAy2cZ7s6n3y+/KWVPmT10Ix1dO23SL8
/Zg+2g8aNU26k/KPNcAWF8zhBVFl9vuYbp51O/h1vtUBPW3WMw7Z9Cg6Y35S69HVSX6UKOA3sYgX
UP07yg/6Pdon2OeV20Evq61mTcZ2rq056mzmPlss1r4DGx9Xj0v8QAc0yldLyqYv8YrSqUya+m8t
U6yZnvbkJf6PrmN5aB9ukCL3k1ikpbNtDIXlxau6kNmvzN7xgrzrDd7J2pqCiM7sv4XXFy9rp1+M
8fHDyNmM0UiH4zzINwF56Oq5KCAESZ+7ouAuPyrjc7G6PRuFXVJzfBmBJ0ODGr+LrlMERMv9Q7z8
05JX3WeaiFNXWgfN5saRu+we8pbebpPsVQglwdq3ItAjrbCBwyy8qIeZmzSJHLxn4174dnqiK/sa
aFxxa1+U92Zy3lFSjagzAwwb9iMYUM93CVRzIwqPIsTFP7HG3KVWYsZYR/jzrdgVJM16iNNnb6Gz
x6is+2KByM5XHR6YxOzQbCvrfbBt/8QtK9i4E9ihorO1syDaTRnjch0U3DP6f7QFEdlqeaQKEVqr
qLe2TXnpamoeZ3xtn/TAjUvTR+teC6LVtrlPW7BLLdcAPvWWoXExotREW1rgXDyVcA5y6YirZzyM
Jf1g7Q34ryH3927fdGRq3QQK5NwFFEWZGDp76189o1oqL0f8N4ovpfUfzEhvvompnmtch5uCM043
REF8zAWd8fiHJrL7m6rO2ZLsWEI9QMTynRy6yDw4eCgZpmucYhuTvPXsyIYTiyVFiQwxOt8MvKGl
XPc6tUSCHE7ykImjzao7ova3p9ffLc2COyrZ/6pltBn8hj80JZCKDTTzQ7Hio1VCuw4WDUdW98p9
Z3ldaqqpkzI4cM3CDp2twQ4XR/BoB8Sm0Yn56sB+BMnNhEK/Qn8yrPo5WIYvIostDO6NI514Uetf
HFE7s9YPqaTlq9Zey1F9pqDYV3vbMgXQl3luZxzIbfPLqm2cFChhxmTdfS60rqe9wikhvZ3vLcCe
OYw/Kj7+1nRttUGFgci6rzOeuKo4G9of0/ultT4UBvc669VZn9x4njSSKtTmtdrIIFyR2OFgUsK+
+xMtIgHjZt6Ye7OkGoCgAr0iS/pTBfOp1+o/DfPdhpjZHQZtzspGfGYa7g26ZfyWS4XiKBjnhV2t
7WE+ynP2y2FV5T9AUNaHyGd09rVOcTPT31I/umUgtb4Gc/4tr4vPlczjI9Kkea9gKG50p2EH9Phz
eA3gD9nSwLUM5Q9IQ3IRvG0Fh1ZSuwdllD+8zjFUW84dD/YBqy1s8rX4nc6QEM36VPfFbyCH14zl
OK+M4C+EnR0pjH9DYkeJ4Boc6Oy8apX/rr2ay73F7b0kgIxFJM3ww+Eqzb8d6YakOSDileLSDXuN
jO9U5/XbbNtPulzSJ6cN9G1P6mhDkUs0gS4OXVufGJTSH1t0LB3zhECQy4/EQ7RJ1fCZpXxrkvo7
0NlxKT5am0BM6PBhLWlwnLP2Bv8ES0jNJ98UKT91l1ynauRNzO5Otsl+7PlggpWywIA6F5JxxUnN
enHyct3Y+qw4WSIU7RPA6cjQsvSZK6d2X3Dt7ZmKWWdU3fBUqzYAvmxiwOFRhjXdGQfRMsU5DuAC
skrrqX0gdYuJviVEzSiTVXvWYI4+IsvfPO7ecViMMVx6Jw8lHx5fd6Zn28K4gsYeWYlNy5IREI6h
GyJiVH74QL1kT8ZUj0TnNEx+pQjNltStI4LsRdGsQAagFJGm2gvG4Plc1oYi9IOtXlFAHuUPRO8k
sTwqD9bgUlYvoidMo43Yc+bG+wGZ3V9ht9wsUIIR4ah/oymT2DMLLhGymLbVoFwKMKYp7IKXImvX
mB6PQ0bsaWtjh4WAUC2HfvFe/cbiApWNfG1W1lvCc1n06ZN+4d8lWL02glsY1X0kz7t4Mf2w9zN1
G2k9DpeyoK6w0344+a/sH8rDWnji0LVlwESLtC7SNj3mNd6zxU8RGFYwipaxkkSvbDxBWG6zNjd2
QVN31DpTnxBk3a0wzfbYs5KfxAibMs+/utW0n4LGIQBeQFmxp4CejRc+isu86viuHfTvyl531fIj
lVkexSAf2JeUipM0m3buoD1VrTudDfurL1m75YuPp4gvGexMV9niTvaaFEZAuNpX4xZH/MUSeKz7
JKPQsS5rnr+COzzKO8VZ/k7gqztWFYIA8wwWQZzstbe8mIqoaA8Yelsgex2JBV18fYGJ6PY3asIX
dtwbsgLtXgjX3BKttqK1Nu/U7S0HU9e7U/DI+jAR/NZJ+5bdK/D4ZtvrS8BZCog7m9270gpKRSDw
DEV9TgcyMoaqo5kfqiZ9e0ZtynBH6CxTCuioyazvgjr/ZGV+6tKUAqos+wbNAtHQMw4dL2TmCXor
Pn2eMIyivEJ06W3XXv6qcxblcC9s4d/gdJahPkx4KanNVc42yMHR5RQG7fvefQJoiQWgaW9d+Zo1
+OVTCv5iXbPhf/ZEvmtuPRNLtMUJ22bVIjJpRGvs5K2E0LRhAYz5a8ToyX92XKyGEmJ2QdABp6rE
4As2I0tQLrHQJ4W+cwZs6oVLPEspZiz7Q/cxnNo9M/xQV99681HmBqWlj9yc7iACFjfdSCEz07QQ
LrACufqUtIM74Eq82rJ4aoSzVRRd0R+UXebK/jIDyByi1n+Eo6Z7ba509C6r+W6N8ggq9dSUwNkL
G1duOvYXCmXBA/ujcwKqv2cjrcJZosd1dlKGwDmdfUfx6MYaZ/5AOam4gKUXr5dfi2/qr7VVv4PV
jDSz6b5l95kVun0qEwgW1tgc57l7I9m3HFEuD6vVmztdEuZIWTQd2k7hRzSdp4Tl7tYeo3yq1Nke
vqrgt+wJv1ULqpzSuhffvBvVXbVUQ65duq/rhMQvZYGsCVibl0mHf1zvfnMeiS3vae69+MZaQU57
aPU3WzpX+uSHA1/rHQ3cwCjR3Bi0dKiHmxQx9pwL45S7lR37NjIbixgiU483VeWwTWxL7lhAVYzI
XPtyp/fafNQlDGGG9Hjl1RhTSI8duOlv48IHXwlHR2qyfsEN6vcOrT6Ru3TJbaSxJcz8iWL0udgG
XBxwK7J3mdgD0AKUxLoeePtBJTdQX8Genqzov5xbq0nyEAw1t5UCAIfeIEmW7Znr32Y0VP5UcZs7
B4WMe26OR2fWvq2gaV4BToW0jaqDzpsF/1D1VDVsayryCUVPX2ol1zI2dezTgnI1GlLydD+aBcRr
pzJx6pULFsxhxg7OzzStyRKNNHdG3ThQYgvMOpzTdOG5UsSEitnY9gyjoNH54M2ZBiuXOL7bg7Pn
E+fH3hVzIf+5UJUt6yEQzY17G1tIE1BjVOgOzoy1XzxGyN44Jo8sy+g/XkQmE3SeTWhU0jzbN+B8
6y3AfvdE+h4P2lxcs7S+uQKROV9cxOmfvJCcrSlXgRxc78Yh++itMEZKUNmbQMnhQWQjkWJNZuyM
YjxQk8n6sGhXCA28v6bJ7OOZ1LEY1jpWUt6Je+EK89x3VuMmT5DCkZPuO9/KvlOwJFFevwqznGPp
NgirFsEaAfOAdPVI0PzBGWCd5uZQqI0k4yk+D5NhXaFaSwonOpMlaqFFrk0XVV9Y595IVnIwI+mY
VnX7gdf+SlqHW/Dwyawa0IkFL3kKaDjoIrYEFjb+doBZPAKFGIf64HBEP3bOMYfV9G2O7alGg4y0
JggOpAlMmrKDic2Wrj/l0OtCUv39U+JyA3O7o61fbM+uttL3Xm2HzjCzwY5fLleDetRISgzSfoU0
tC4YHvrs2RXFX4j5eVj6no4x8I+WDvmhq0FmrAML5dlLoVcoMW2kW/xV3Xx/vF4IsimuRfxv5HHI
1QwhwfzVa5td6rOOLz33nFTOJ1HDzaogAFepsy305cuz7TfTmBwC4dlXy2LQHuSBYeEHz63cNe4F
iGoWjmvd7QTRFKDECUccx+lAtT1iDTzZfjsAUFP9njaMc52TBl0MZE4ymluvQ93UjDWkZlHSK2ct
0cC3tQgoBPOad/NBSCNbUISZmf/lFljF/42LGSNv25lPRnpzzCCSMFavGYJppa9vrtn88rUAottq
vNkYIyCKZBF61kfqPRIlmo5Nbb4vMpVhm+hW9GqUVEXqi75JDZsCkkfetWzzWCOOUwh8E8pTSK1/
IB7xvXBz86RWQ35Y3XuzCI8Uau4fhKIR5L+/HU3trV3IN3uFZ5+nwWZGsvB7V8TIHplCCFF9Bk+t
86ImDwrOfiRT3yd44ALmKxeWhFRngCioDYwr2Sx+mko14YhjITJdW92HsZpOCVAd1k8YI9cyfR9H
7zmoh+DWBEhwwmL6grmmQB9hZ6EZL2BE2TNyDudWS7xTwwgVmCMbAwaX0jHTUFuqn4Q5+KZZ4qxT
tbItgmTeaG324eWgbnDliwk91TbVm8sIQzSv5iAYt5QS15Aniu6oQSRzNe80Uzq/5ZECYThqzjOi
D5/ZwAQGSQb6MEl8g3OYLb/9JYDh5Vw1/dnJImp/f1Rh7lJqu/erxjWn4t3MKZ9J8gsnikPvoIcb
6v8a5wVTAHY/4+Q3pR07ovSRx+xLnY8CZg+ZQs2wSdHTWCXy3D5oCxqhnctyl1OgteEfZd7KBTi3
Kv5aTuUd04eqTu2meXTlhDCSOuuhM7LhUNa8tWhYsSHHG9Zb0ng+gp28+Bp3QjwA1h0UikEtXZjX
ff/c9su71OT3hIFjz/WjBqQ27qxhfRXcGY7Kr5bIWSYzrNCvNSIup6LIDkM2pRfqwykL1IhCNkDy
4Ni4Z+ow0qxOd8qpCrIQSR2twWsm3WVLzeKnlYpmj0tXuzm5cdfr4JohPxx7dLBNPRT3bm6rl6Y2
MeQCFRqmqHMeSqrR7haVJ7dMMUYphox4HEYi+EI7GXS3szeJ+S1Qe0w+e80bHeeYf5kWRExG7Hon
RsoClrxi72LygpU5dkpWPWELtyBq0yJaBrY0vcZupfT+8FMQ6wHZccEkfCrXuafqNqBixdDKvSoh
iy1JdWwVV5LRePY895/SAuuUddM/pw/CWlcyolz1mpqOtdegS7bLlMfeLORJSBASxnLGh/zPqOVE
3Rk3UApao3YuE1qh8SMv8+6/D7If2LWCLNxWTrPc+hJ6WS3aKtrlljnczYwoSkZye++WGNK9VW9i
XzKj96qz3v77274tkeVoroh6zbcuppqcSzZnJKSzbL+yF3L9B9Qhq+IpaQ61Jbx7NfArJRevV5N3
InUgDn1TyaMTdCdf5h/J+jCveb46Tbz0ooUYwqNq/q4WxVWB0UAAQD2mZe3tSnv9EtBQMffgUElx
SqErrb+Dzhl2a+6yUFp5o2NtkXFJw/fJHPuoKd9SKb2/ZqpN5FNy7dlnjxBLrpWNKIhHjkLFdWnC
OGgpFVG+w0o6W5NtB/8rZDEahJOsycyxXURhY5dnBtolKcnoQUccTgN1EueprXj2jX1T8G+iSCb2
E9gH6RjLQveuUGHBkCaoLJSvBQ+Yg3GBK8ydIOBR07tu5zYPklMBq45/QbnL+gmOrG+qY2D7LOgd
A3+EZ24NbWy2c5eLUKnu5tEMcW08ohNFzb1w0FeOD4oIpAbsRzZcEzNFmUI1GfgwhnwMue3pRxrV
7m3Xye1/ScjFTIwnD4Je798nlz0DHaJUurXmv4r08dV17BOGd4CYUnYXGAWH1s6+5afUx+5QP/z7
iXeWk/WXeni5U/nMcCR2hB/LB7jtrkzIduAMl6PKuzsk4/qwEIbkj8Tih1baIyAfPfRHrvONM+q0
9xbzFXBKs6P7peW8L/0P8KRXY+vNVndzp6HDc+PpTyLB/9T6yMIEL4FNyJPrGNlzaXsvj8MhT8rk
y+4CKDpOea7pohWK239O4CQcPK06W3VDEsRJ5hip9JYTS7v+/y8JbVr9BGW1WniBsPpY+DrL/OwR
KdzRW4WXnDCeMuaUu6eBr0mz0bSM9NUWmbrOWCTw6C9wXFqs1vmgDbFL/gqCfUZZt+VuyNtMN5Az
W5/WwHutmtdKlW8iBwNneUtBHIvrFbrBxoJVfOsoLigCE7Ppg67mZ0Z2yQtrP43dya7RwJrEt66B
bixX8YQRTB6mfnxu6pGFS4XCbWpcm2xp42PibVmzVrIb9qFE12h6MblMZUe/dttdkjU/ljk+1biL
YiPxdg51ibu5Sp6ZTs2JcHKDxMWa4ytd2vti+O8aT9xBOSz46S/CH+5X5K3ZR5GtpbcjItqv78xS
vhhi/kUyt3xJ7W44L0315GtMhb6cEXi93EQxjXTLu2R4HSBwebfJ0GiQTQinPnyzTqAnqLddDPAC
o1rVNPAfWX117r1hJ0RE1GjwCE1Q5CtSQG2Sf9ZsIFVrwrisHNY1qfG7mp3uwpca6xaLiDolheh3
AUG8JKAuxuEewus1gy0fWfbdwtZ8aHR37/RUA3CPJP46OTuiLTd4C/j2CsPg/k12qf01AITbYtng
PqP8G16z02wxaSQ5fIcBukDpIqzCzQeSYxJrMfPvqVz8ezZZLwXdir3rN2ELZwxpwTP5ocSPh9P2
xIXmj6Ak7VyX1gzEpy8jQSj32INwjtLKG7YJ5I7t3CiN5DjrAE2mZFrnjFyBk12wutdHu7Zuo8oH
imOQzXhKXIoXuNJMpU0DSsl+gLBMhZR86R2C04U+LrhgzH+WL8cwlS3MG2e243ymT3HCiLLJkS/E
NJ9Ws3kRJmrv7JSQlMw00tw6+W5NblyDZuz1weFOZqOgptpCSqik4gfKEBrBfB7djGeyPM9W+RYw
jSK+Tfs1Cb4flqoVUxo7F+ldx/7mmf0X4v2JrMtDQ9lyxzZQBgNLQwPkwAblkWA3DPul8bZj635x
5P+GS7ueCgWtSsyxiY33eRlZX7biLAzBL6u4JXL46A3bjmbP+Yd/G/Ncaf/hzUYz+LqddX5d4mVx
5c+s2EZwk910k6tFjd8sl8GvDhm1OHf6GhwqbH5PWbJNy0aQZVy+8OzaIVl1b2+4LVsN+uAXLUWD
FuPVmQMq4Nc2vQfWGpbOQsSqw1pSFZIO+FHvD3gQu5OzVO8EADF9+pP3BpCa75XS2w8xF7wczVIH
gy3wZRQjr7TKo/qAnoniyJiXkiAd45mhE5pkT3esjrhqocIot+7A3MoAcddsQ7x3lV8VV3dUzzS+
NXHfgtioNCi2Y84DRvXel12xOalgK29SUPQ0ODTMz8V33qdfvvshshLsZ2pNB3OBc6NPBFs1176K
lX9vUoF45pF6uJeuqdb229H+pz32pTDp/zUMpSgHSIvYGTgYzHuZw820ffs2lQkYztl/50nywyrL
X+laTmi/QjpzRLXtuZ3QCuFPJ4Aa3xOTxyg6DP7JYm8Wy/r2JjxnWi7avR1kT7axfope/uVD4jcY
IjywPKOaL3Cst1Yr7gHPNV5E7t58jrbS6cqVDbdzTQsfjzt3eYzDE8xQuBUwcfm++Njts+wlSazx
qcwX8ELaWcNTY5awoZwut2OoibhUIdT1HuE1y57qXQXjaiLwYnb63sjGF1bDvw05fBa64neCBmUH
/LAYKnETVigN9fqU6LDXiNqwWyBHOI4rV6M5118GR+F1fWzy6YzaP6ojf2mP1PXDwkUtlBpM6pyz
i9nTt1tSwR1n+QzW0AcUmloH6MNP2Wocphn4NiHQ49RRM4u7h6OBgtwNoh70vA5yB/5pzvSFJKQa
H05gqj42uaC43CjiiviXLUZ1/7QrBCbgVWBavNmIbcvZOQx2ISP6nxW7Bbw5619uTi+dxuNOjdof
5sloAYFiUfZ4goTAAqTpCVpnFxAQ/ZH6nh+MmuOetPx0FBUNh4304nZ017NjjG4oU9/F693mZ1ry
Fjw8hkbxebvuncbpNvS6r09NFmXacivpkjunvXNrAarBfkjNA3Roep7JEAwaBUEWjYzbivFmt44J
nIpUfft5ji8iA5Iw4uU0H15McxwNVhXzIc86DdmeiL4+6nf5XpXLP4TWmX/EGGwGfBKs39tYODZq
swXmsmPktYCdbhVrPNvoxgOLKgtqL/wnmT9oO73LicZxmfLAMqMb1n7gKr/RrUEAyEQ4NBcX8Km+
RuZjvZcAv15ZJ5AWK2LUnu6JDeh5hb2gCWYo9kXnpIb2CCphCXkyeibZ07BonA8TuapGkEptigPG
+hdWMskeUqU4S9Y1XYtwm2E/sJGlEN+0iz0LKkl9QZf52KlLi4U0LacPsWYUt+cT6FK9j2j3djdt
4LMnE96hIwsS6QM2X1qPQI6t26J1dnnG243DR3K95pvlWt6vnK3JbpqyBkNjNCEDRmlDe2r/UNOr
+Qenrbmjh+KDiel5LVG9HnUzWvbe2y1yyMSZ0hneLhsVlltsRkvLVAtuoV4TurU1ljhzmqRb4Y/V
Tjv1i9HF4KZfC1ocwszhitEyOwLeeflaYSoZY/O2eiSuOyQVpNi4LJnpLB3QcDFAGNWSPtaq/p9m
5Rpw2yBeOiPW0/FOgeuRm1/Y29l9+TLpcYpqS1NRJ7LTWHTVLiMCssF7N5/TBD70ShvCvpVduxGO
A6ZTekfgY18FbFOZ/Y+9M1mOG0m39KuU5bpRjckxLHIT80QyOImiNjCKlDA6Boc7pqfvL7Luom7d
smrrfS9KllYyiaGIgPs/nPMdXV3hFZyUX83bPPDyfUDi3E40A6kDEeHks0+6g2bjuY5xHp3sRp7d
YAlPvDcxwGvjrVHw5XshzdWTpTgJ6cLgy/BrhvO5UcgnpsycK81eoqz0FqXCzwDpwGPjjSy2vb3w
oksLcbblzGJEeDMx19Yprs1W+NNXkfFN7KwX6NlPs4v3OZfpj8omwq4vXwt7eJHtfMtwuK2Gqy2u
xuAGv++PcZW9h4SguBVg2valt3FTOP4z7dzJqulfIOdoa34jzwRvtg26yuMFJG99bV4Wz7G47Pkm
cCl82V1yCYQLNxtdXdsD1s2nPNvloTwt8Q0+zyNySJXrkAkPZcwEWXpwnRr5UdEzBvG7o2jBSBui
WrcdC0y7mrpD1DjbRndmMxRWfViC+mVivjhl/O2FxK0OS3zryeWJsLV1X7bPfjg/VhGz7mQYN24x
PwlXvbWBuqBLg9s1RMwXBUO5bF5bxNgdEVT7DQDqMhM/QYuMlKXY+hmZuhCZOxhZOH/uSJSQNWyR
dPTRRrGZWvl+98OE3XNYGKpcF3UIk8fYGb/ssCZYPFsXkdiHTJ5WvVXWW4E3zZ2iR8KSEAQB+PPk
RgBeYSmwDTPLpZyL8MUopwYT2pq1qMYHitcnMG0/fJ9NFt+DfRuG56WfWaU13iqc/KcpK4DJGESO
Nc1yLudDFxBaMrnOzkzxFkXum6z3HS3NobfZT8jlaBi/IiUTN90fzCsE+CDM7DQ/hjZ9kBqAn6pI
MetB4YQQcW52EBfXXX4Fm8lwJ7WwSSfEtWDEKO6Cpf6MwNBULuMcj7mmX4EGtBAx1+23SUOg8Rck
yGZdJZMPuIMCqCe/AX+7t3ZpmfOMoJAas6pgs1aXD67xbzOqxwFRxWqcyJllR7WCL0o7ux98i+G9
/cEGBhoUPmjvWY6ocfOMce1UxTvkpdXGl8mdO83uvd30x7SEzB5V1k6p8WPy8fSGiPxUz1a1qKaa
ChVT19xh09VVdSTw7NJp5tLpuHD7ZRyyc3Ff88eH0Kd0GNGYMhNJEX5diD/ZEAAf8c7wHUQI9A0D
8+n2vyQDlWP/JcCwUOC5N2Vfn78iJ+B6nsSPaXB+hQ5IU2Xadxpo7mkEkz6V7W6ckUl0BZ88wtU1
GnVgaiJFc5u028gnE67KEFSwY2YSHGuIrT3tAUw2AyDN6U7plEaHZkyfTCmplxJWU66Bcl36vyYA
oQA5vKNB5NQDltpPXfmOOJqzef4a0uqn8TOE2n0GhbYAJHU1mnJl7qxjKpdrUpdq3ZXipUuaTZrg
H0SBBYYq5kHuUIsHJKLytRpRKKzDrHgviEfdDQGRoq3w9lpzmlZV+4rKkIGeZAjbT3RgQDE/zAQ3
rGqhl7L4hDczILZnr4fgz8OkgYiKco/TcCyCeK0zZ7MM0AKDlJhSw2ZyJTQ77LzZNF2lj+OCFTpr
lzNxdlQ61i8fydC60c5prMfkkFooHpu0eVOD6PaOTWuS7loTttsEPjI1SXB2G2ntfBu3Qkyy25pn
3aLKWQcEXm2o/b41BJuu9IhbyhQ0zwHcgiADbgfIxGVetJePhDnIsyeDU9QBfoMacBi7IEA6YrHR
vQkyGQrv0GGUuNAR0eJLJ9DyBJj3t/FkcWBGcfRUqsHCMYFqZAbHlBk3QTgw9Jv46E+SFZVoSLRB
+DUl38abtaJxkRfM2fQAZvsG4PEf7TA/2cnt8ClR/cU0Onn8gNUNCRgdKmQc+pyO7yBjEkTPElNP
LRGDTaToEKDI2BXowpef5Y96rt9LL/zKIjZ+8WvdsCqJyDLAw8BtvzTkWfDc44NMz5Hl/yBWmCbZ
o/bTzOa6Sv0MJonc1813bcfXPMmzr95dfks5PMkHlCMNlTcJF5o3tR0bsBZJd4d8+6sVcl3QMNwm
QFLZzaZuEDc6UjwylOJjmWNYeIg9hTPeDR66KLqfOEUfzkG70QKqDSNxBNlQMxr8RBZAjlwOyHP4
+tAczesSACXKdTZmcmKdPQCIwp847zqblwO6ZeMnIaslw6leMnyBO+jvOipFkkkZhmf1prBFAACC
UNvUZevPkEGtxuqpcerhgPSYcKGo58tHfNdY2fvAQZzdIWGqAj6i6KaWWQBEjctvJpCvxYAQ13cG
bhArFsC0hnAd+uRFm7lbZwNAcNdFhuimrJQs0roKNmNrRGlEZaQAnXLzHQa93LjtO/cTzIcGGbqr
FCWqY+7ABAaokJCn45Sii7MAfNhNyrpcqPWyWJpvMrgdc0mrSW/sCDGTU4oVrgLM1eQYrhLhXm13
+CYH8R5qkmlEIuC+Fc4KDXm57du7oOvu8tD56ftwe8OW8QUr02tA/OhZyfTVW36kPNxjSbTNTKLr
YfaYfAye9VpD2+P1rLvUHrmS1R6cy7hJSl6/Cd1fOKwV9HlzXELzq8GFtZ+5egLKoZWcKSfJ+yrL
6M4e4nYTdZs+V/UpeUkl+gB6KthcM7GpOIkR6Ea/yZ949CpJMG21HHPtci57HpHWwUdgq/4RMdLO
gmXU3054iUWDTCJUXl5R7tykuPq6r1GVOXI7DudeqycBU+TQQuenH+VQzFDph5ZNADrgpdIq4Sm+
WL2ibaIC6kL9rG5hBjpkApPndYIYX1FlwPtS2V2rwE7Pzm2NKelFIcBditEeTpNGhTeWo94olPkb
j6FkY4cfwRwHD46ELKdpPEEZ8YGJd1lzHJEkjtc2/uV48Eqqwb8Pff1Y/Rwt56vTMSYpzswgsj5R
Dd5PniB9qEUbYnn6y47miuqqeglzv9ujNT+nOd+KXADvZZbvAyEPAagr6k7HJKSu+cDQmQMtjfg+
a1SZrpvx8rjm1mVuWAR7hJ00jKAAk/g/7ISaIBHpu02XnFrTdOjsayPdoyHN5HGA62lKvmlFxQK2
aOmIFGZv3DzI9VWXooq3h41Dp1u0UpA/6nxqcjtWDEWQBJpNHiG1mccbr6omR8gHjOrcloL4W92R
58HWUDOycLC2Hf3tMdwLDvtVWlGYmCT+5qbitwGUvmvG+0y13/oUvxJEx4Od8kAkISVWiBUPjl66
aZfmNe6IhyG8fMveIkFpEX4PfXjgHaQgTenfF8s11B7PQDzZ97E7ku0KHKT3K7Pjn7ydb2DbYoHU
OUX62HB2npvQvVY5t6RJgPSzUUm3Q44YLiEVF9cteSWhi7wu/FCjjNlIRwd7oedbdIX+O8AN1hrs
I3NMRmqwfKgKZJ4cko3r3J7giC+lOxMn+FLM6BFzB+RQlRJ+JwDhU7a2QJQIvKXavBNzDcnQxcXh
Ovq5z5iK+gUvgeYBWSX1HVyGZTH+ll0S7R2ybt5WbM2VwD7lyecu9yb26RbDVMY4Rab5kbiy+BCQ
RYVUuexdHut4KA4pURXYkX6kXaKPndvwcbS8K6tCsxAaOtKR0RogeH71Mxsog5zIJc+m09T01xi7
y6aUuBYyPOlLoZdjCZo2mF08emk6bq2gTNZuSPTtOMz3S0mNatEMTl9micl3SmuqNpA2SMhBQi18
dog1DZbZjMx3KpcdfvEMqBO3Ep82wKuMoVv5mNifqmBQk/ROvjVl8T0yAelOszceOlbfgDqLGV8Q
TpKGIdPOayrnOYChMFVdda8ou1q0u8e2SpAu1PQbLYJkoKAuHF9n5ouhS+x1qPIxfxDcXKU7ILXd
0WmS37cEzWePYs5anqte2s/yje3NdGWcW2zJmuHwKZadcGv/GbD6TauRZL9CjAhN/kK8OCYwDXQ3
VtbDSOrTkegDLq6xgbCtwVAaN293FGbMyPqtgwTgxWAEeUij6eo4qU1+ZmlOpSh/uQ0hAH2GsqAX
8ATjkjU+WidciwBEnm4iDMdTB6IyH8Za3RiKKcTTTH4AK3DxaZHdCmHMDUhamEZ1LouJDwnj/LqL
kvAhioEldLAhkqzPrsJwPxgsLnuTs/9mSMxcPzTdIU7nL6voy1NYWOu+Dv3ntgpW2ExArCPOVlkD
PNNFpeIZYgJ70R6TaFh2Uwz8gZVUCZS3WC2p7xySnK3cYMCYjj3dcBbM9m5W5pIQ3c5qEBM68tDp
7Kuo2o49uX8NIxNvii0UN+QmlDaXEct2cPpTRLq8zL3PyZ4P0mAQajLX3ZPvTC2Vxu6ztOxsmywY
rxHxMItlZnZoCEtd2b7Sj+E8obLsOgHHgoIWxRz7+2jcLohmV9zRhHP3T7iEKUZSPVwEg43VZJVI
Kz2EBkRFW5tRdZuIrvSau5IIv+jBaJCCKqd+dbDh4jyzt9E8f2Qm5opG1tpVSKhmqHGQs3ZV1Twb
TT2sFvHZWxTTUmIHHTwAVOM3JooH0JE3hzWUjFZO9ca25va2xEn39tFi9nHq8ujAwgZr6Xg7DBzJ
gIy7w6kbuZtzl3hK9wWsio/ZGY0ISWvTZRznaj1M9J0sZlYZvDBii2mTfWjpVpgPz8APaYobOzov
Y08MtH8jfmPasJaUc60CCFGFj8QJ0ke5ODpj54GGksCDZWbFgFmk67i4WmLdVlI775xU9S7zW1Dc
xFapcIJ+NT/1niPOjZsdUjHdtkzRVdFD7t3eeU2GN9dCW5y4I+YTqQ7Z+OVwn+oDDFk6MgxejXcm
B8g7SZrwjUEQEEuXEU2EYpDxFfoJGXwObU3NjyebIR3yLtYerwicswNGd1yBBbXqknvHeLAZbsrh
1GhLbjlogr5lXhv1zwB9Px3UAysTn/2EnFAzMtHEtsYgntYtYZaTlA1ql11ZFzcX3gBYEpEu6SSs
yi3Ueggzih3z+Ytt4W6WkCi5LAp2y6xM2DPdMY0pCa1yXpieT9u+JwZymMpdYEawJL3cWiwBqa26
dTS3wykvZ5ij6FDmoH7rx7Q6+Mr9bpesnx3m0h3aSdwm8lxaUG57UQ0biBNo9RMyJUJmGzzh/cpz
8ZSVSfjh1cnWyot+75Kex9zctoE1juooNfdqOLFRzix/eJrq6qr1U7f4xedIplPvcq+3no2IGKdw
nQ43gEq3yqx2R4o7MdGRo/fsu5wT9RHdAYZWTRQfJjhd7tnAqZWt/fnsY93fj53FomuSKcQU5pJ2
N/p3mcmttfENszIxfviMn4F0ZCOm+JB8BprSlaPAhndSvCZxP78wIzTH2unx+c9oVD38qgxwSQC2
XPoeunRSdwPRny0StNAY+/ljnBFg08zoStLF2sbN4H+jO3x2MiiJTmA/xQbFZ8sigBJG3BlM6/RZ
fGNyPnHcE1W5dStneiqj9DP+K0g0uh98lm1urOqtIdNl1wmbnQQP6r61UId5OHKOOYOc4vZ2DSSQ
raKRIFACB9DbtTNumgHufllkeFtp1IDrW0xmporhJnp7BzHxsyoALyDd03Ztv0YDAnp12x5DCrnX
wtzXdSQB9iT11gqbHxzx6o4h701pfUjHzmObqxi/GZb8l1DI/nnKaOiWIax2tGM3XYJgBLkE8x6h
QbOpwCbCoL6xje2ieh7CHHKo5Tx5lajYpZesmlqnPmvAZwfahiDyphcq2Ico+SVgShzrvicyWZET
w61J5Pztny1m785Dw3h0MvqHeF4eJKSVTV1DlBiXtGVRCnAXrsjz6GFJhqxvxGBvGxMO5xnR9bYI
C9ZFEVGwok8fBo3OSEagkgm1s05tkjGFH/XL5JldMPUAfnOIeaA9k25xVxZioHWc5YQ9peKlbJtL
mJfhlXEFc3DsvllTgXyIYXL0/PNBqiO26LxpK+GirEN295eiGn6BR5x4TE42AOdT62XUVxlRYCPx
MQk4u5VVpRernHAsZfR7qaVy7G/W66DH7o52r95ksSaFZ2hfxsJPTmwUNy6bp5OLM9i78UoKoLCM
ZNmR9wtj+gJYpEUiW8gYsc0gf4oKm1kTIbrvwmRntY6L6gLSJcOgiPFr8WjsKTxOCTxPFEaKKiFI
1pSVm8qY5dw3750bjx+WApZ88ywDnDjFHa2OHghaUUWcb6bahh+JvOl+Yag7EVKtJ987+u24Knnk
Tpj1rjxx1Z4Ek9ckmsyD3VPrtePYrzJt1K6eGWKBt6el7dSj0cQeDBk2kMGB1ec7PjplYVG829ly
ISUzaezkAk7JungCk+Ycy695Ev7VeOgFo5TSbKBmYJRUYNOBGliyWrRs8UJOIm7Fsd0Q6/WFJpC7
W6QaeWqHP2z+1TGMzRTJnn6DpiYJuRXQXx5pn33GLP4egsm+SCY6TJZ9sLSmty4eo5Uo+x/whWmA
7JDxJeuvv/5Wrabt3NvsR9ukp2kPPnw9/GAOXG7KmxzSNsLGA8RjbTqfPLzuC//i9F050VNO6zx3
GDgEGzTIy2TBkAeTD1bPgAUqz9Bw05EX0mBu7qOC3VDEjEQWtxyAHBM9si+MYhUrDjezWA7SGynV
DOSqzMcOBf6WM2fV6+KYO1m1c/rvXMr50WUh8dBRgEjXf0uaLaJDF1Xl3D0E7fjhCYZSHbOcJNH8
edQB8JmRvSe1Qo+sIdai2v2J3+1YmMaGstjHe+NG57avp7eslhyCvXnhB7f3feDJfUy+1nmc39no
T6exup1psKZL+JjP1o0ShSccZLjxjwWnAfd0BWaIlDREeB3+OossXzi6u8zetFntbMscLGcm1b2t
4CHY9k/0eZjyVfCDXDkIPw5XBqpLs0/Vl0BdHCCTak2svrXhBKggOAeI/lajq6qtfOxII3sh7eVl
aSFEsClWZzhhp7YUwWmx0m+W6cpzxn8BTe5xBZtCvqrQOwe+ZscVOudeWfHTmEgeEZghrBvNJQwV
JIOWPB/fcs+gd/rnmkNe+zH0z4yGlmVVGWTDpSup2SSz/lROHq4FNrds9T5kTGEW+TDJ+x4nnw1E
oghvx4we8TIX3X00uJSjiBs3IijuPOlPd4PJfhXEuxBP0CUUjt3PUfMCELvKuzmrKUGIXORRFZyE
xEVu2pt1N5CEZ1DcVXekLmGdKiI8616VHn3U0OyF0zu07NalYbrZOriFK9E794XEeSxk5q+HREj4
rwXP6chrLT3/cbYnefXKbI+wmaIwHL60UwDM7bv6GbaR2LNxsA7LCFRvGvCASyajIFsrkLaoc0aE
wUORJ8dIliEJvKikclS8x4YMapA92U8/UglGLf07XpCUmj5IjonloEmMi0sQf1kkvpBK6es705n/
+gX3wlpMkzyJwQ3PilHuwe3cC8erd9LAUSMeLGhVSgDSsrq3nG23NcKEwP5FDJkxdyrfupiSP/mJ
EKdw9ZelyK9lTIlv+IfWkVcj8GJS3yK6CufGPpdei7RR0YSFCdD/kOnQC+7uemCS2VYoaaI59hgZ
kh+0RG25dz5zx+93dmfs7+Rto1yvSg4nsCE49ftDqfSNWZvt4fZDC+rrZINviPVY14ZHToRvmMHe
WUTNDPhrMmeiCcHubNazcYG9Lot+dCcKzcJh+4z+sV3Psv4ZIVE3ZqwfOhEWW7eOu63bwr5jW44X
oD04sJOqnEyGtJyx6E/Oc503Nqely3TaAWMYM33j/Q8ZE5X80FTTDNoL/XFE7WZZtiYkMdJrO7hJ
PZn9OUuDrKjQJ9VmhIJZFRniBXIg3DnRvhgMot2+3Xv1zAMuN3m5RZBobYZhwoR1M0OTILevfhpk
hYfSLZA4pAvHqQ2IZzX2LAPHjHNJO+RrOXOGCrwb5+PAUvBkZ/cL1r7d5HrDKoRrthOOWPua4G6r
agFIeYn9j1/S2nd2ic7wzHAsrGUJQsKu2UFZ0Y0WFGF5UsuXdpPphaCXY8xHdN/X+OAp7YquIpOg
5Tkowa9tgsbMO96Oee22TzN0mUsKxu3Rz+UEFfMWn6Mm1AgLdqH0xvuJ259Ly5STA4783TcrFdiC
FP49O3fms23c54YDZY0DJ1kPaf7V4FQhBSuxjgvGwjVDJvsOyAYuRqNevdB9G43vYIuFeCNwmM+d
s5y95CYv68mOM3x7GYsPwz2zQqL4Ktntwl6DijZtef3r//vrv5jNnvJ6qC+z7sHqFHG6k0t748h0
FZxGPF0FKAyUddvJA9zEanB8dAIRrhOtZvo52Fj4LLGPtc15hkkkvE6fda7Pic0iJ9Wpw+iVLQb9
zjxV5nFh2eQacjrhlmKQqNPqAUd8+VD6ydvotMwv9dBfQC1dm3oeiNFyCbpYJuY6UInZ3Levmee8
ZnxdHocqfVW1mPChpgwgD0M+tPc82Pp96sP7ufyh8yS9xMN0pRNF6dpU23SYa4R084gtUYiLW2T2
pTLJK3Hr4okixn/ikBjWNW53Rpa3vZMEcETMM2p1qT4jU2N0k/lHQ/D8LTY+Z43suMxJVPbW21+i
k9ldkmL+CEXLmSwxGTvDtyqO3hIPcSbvxBM59TDTyX66qMFqthSP330zFmALCgKUjDvDuw6mq8pF
/NC0xUKKrH9kaO6f//plMnpY+7S55z7oiT3tsQ4uG1pq0FMpvY6YGrOJvLnamQiiA8hpdiJ0pg+Q
G/SxxSa+qZT3HNmheA3FcMHGj6MrsBA4CfxvAFN2sInR8ofMDADg7dp5W+GfPeS2/s6ajYauLIFH
teuiBMPdgVTKejxyNAd19t0Ug3UO9CEudbBtmTRimybB7BZaUrwgbUbfyLVQewAbuSALt7+4Xume
Edv9CKQfISWt7oYiQOCp76SDZq4NWFgFpxK610dDJkU1rZfOQ5y/pKRL+PYXmJmfQiGXtsBw74lt
ri79URZkgjoRuFZ9G3mxdZUcR9TIJIZmD2jKkt3IZBvAtQ+BwK0Jmyf+2O1QfjRL0oJAV+/02vm1
13ST0HZ+RuXon8Uwc83p8QQwlVBqwx07TIavkTl6Jqi+FTGD5sKPxx+Vbt6ZGq/EJJ1TmMjwMEzB
U1b581fGmG2xjD7g4U2IStMZVtvOQw8Uo8c1zg+mueG1yNt7TKn4ERrfPPA5kI/uVvVGRBMNsIqm
jRM309pHNrCdnGbPRNH5Sb/EjJO78UGRU3HRLggogndYYw6+uEuDfXI/mUW9ywjTXMxYmROBLWRW
qp9LOi93oLlfKCepEtBdPiUeaSV5n/YbBqwKUFPWPlg9IMhwjuo718JE1eUlAcfIMDej0+/bCDqh
SKcj4lw6lAGJrq6nYO1BqtlwvZDJN/YRWkfEjIGyTtiN3O3UJ5c5XZZDOQB5x5UD/KQI28NsRfkF
PtJDJJudpuD5MmX4UwvABMhABbkpqDoHxnHb4AuNHpG/uVjL3rOuqOOeZTl5W5oobHVjfuqYJCAQ
w5tmSuZmSUfTXHR6Oamq/XB9QKjoDXHtOmfT1NWzVTyrROf3vdPDPHPKeUu+9m0uq14qrmg5ARHJ
vds//3Ncyh63FCkTjeBplEznVxHZkEp/jHH3NsMvCTDmNMNv3wdD2c8N0zbYGyzfYlaV0n+6ndjs
PnGNwYUif3mko6UTjo4AtGYdPMbWaJ/tEflUPLCPz5vYvXp6E8Iafezb+DTXTEcH7qJ3J57XANHS
y5x4LSUf4s02LJpzgwtjtfTZC29w8MDdMGE36okg0znxFqiYuAIIA487+TJJ3pO6yC+RhgSr45KN
xyIP0bhglgq2gogrGBLaeV5KRo3zgsTbifUbttRjx8A7HWv9j0JNzrK8iP4aVVD78khMKD/bx0bV
/maOxPiSZ3w0iu/sNq5hJLISpBhoguQ8E1y4JnA43chimnYZyuYdg0piAyQ501U8uluCDljl1HW+
d/R9X1oQYBdpuBHJ9Etl9lmOJ9cV/ZozG0V1wHdKB6cJK/+G3iZAAmm3p44xYdHxRx3b86kMF7Nx
gi7CEYL4SGWYCfIOeoo33tcqprdJcbiWQbxyFZKZpU+XiwLFJ590gbairbGF1gki5QE1/KQwUbox
ccY1DRiTvjTnWMvokzkSp1IRh6Dx6PFhfC/RbvteCOQiz8IT0+PXso+6ZxRhFA5zovfSjDToQ3Bq
CHEh8+RhnjyUYYX1CAA226fYkqm16ulEXXDIktnZtwVGHqoKZtPzlJwXqzq7MUSEDjnZWidBfXDG
uDh1hS33aHAgTCjrOIR42+ra7ERdpkfhpa9ErMMLZHy+aVHrLZTiF/KVFmA3tGy58NO9080cGvT7
bdBdKiVPFql7u9liGx3E5smO8u28ePElb0KSWcnI4wFSR7dYpqPfW8iHlrTe6cR0q0K05UWlgJ7q
8goeTz7GQ3ejzJXhzlTjhxjMLQBsjpjN8NAp0sy3OV+JF0eQyOl3yOS7nHjFqE3DFf5RXGS5nlae
Lp0DGulbtF56m8K3/RrnCqU4G+CtFL1i39yBrkjRtRCzAiKlUvZHO9yl8pbq/E1nKK96z35UePlX
dmjGHRxRobb4naLTLH/5El19RJolhLqxZyE1/pioDUpErXZJidf0bzSq7dErW2s9RGbfDsAye+xi
NWQ12ap51bETAGMyhpuxNPMxEPFBtk51tMPvDFq4QkeS1RDLspySR9vNP0t0LX2rGuYsWfEseecA
cRT3JXq+tg/voOBch5ui0Ru0e7QBfLSu4zHUvuW4Zm5ymrrk3khmnURJwmNFu5Ybii6ba/ROZPDK
q/7TFIjgo3PB2q6hp2TvmnUsN+VYqgsQZoLpKrIgGtjH11i1DoQFkoJoLg8JwfcbH8mLwMl+bBH7
oZzHS2D5AAmHREVbMjeTXZ0pjhEbP3xsYztQIcpYwDM55v+w1kg1Fay2BU/gypIQHlAqvLc6WbOm
jraFk1jrVJTztSeONorD9OpOst1kbH2Zf+c7t5vHlySFRllH7qc3w8nAmg9tMyh3jRAZ1ifCY8J+
BpVZ9uJ7U4/1aen834jUnB1QVnSFkW1/jzFGbYKK1BMiT86DDoonxlvPYYWzfc6aZoM9VR9ypzok
dmJfl15/BJZO9oFW4oizZ96FE4NGspVe7P6Zp53k9Q4dKvjp9ZQlw/fZOOjqUgcDrDeY7ViI/M23
yZ1KluPY599hkB96x4I313Z7rGko7KJs2VQ38WCJDg/feNaxWXf4vNaeTJ+KfqayYMsY6G2Agb+I
rQ5pBYIcMK/pRqPvB1LVlJQuLHzQA44SODx4PAbOSsUWYTrsLwrLebajJD/HMf/GAC2RqTq0BHZ1
9mcInJkXY6zJwcbpiRqwLe+9Ub6OSKAUJ+uqIeq+F6lHzlS5tW/Pi8W6QXjFj8GurZUvcqwe6rNz
3Whr50wEuy7bmQLpEHnoXIQArDZMM2s4qbx6QCOvWICR+S35AcAV9Ujc6Ksnkm92lkwovIiDGsia
BOa+Zf5j7VB9tLvIEbsKBi8yRQUsvVAQhP3nhuS1PSzA8DTdfvFV0TJPw6HdcdoRnzR3+8Co36Sq
6nOkuLzL3r3MQfKRdQU27sV0e0Q3b6UDNiytEggnfX03Wuwk3SyxtkYyV4rd+V6ZQO24lp7nWuN6
bPiuj9l8qhQdPj6Iy9TLb1abk7U9p/u0YrEFsYVZT2a99mGiGdnhYYF6BHcxt/01Bv72SjgIj2KV
7NKJmEFZueFWRWX4kNqCxEZ8agS2hjTyrY7YzfwsTKSvumdAoPkLSwfxxgpD1JZYMmhq1SVWHWE4
SYTadOnkKTI+kaZtdgFC9hy2Hpr3YnjGVPpZ8/zYk6fu+F7lqkM3baMkuXmnR7YpTAYxjCmwbkis
/fulAyb+139N+fn/R5LUdMGAztpff/7x8SXzGl+jVvmn/uNvv/76rePXn394geMQEvK//wpVSX81
mw/98V+/ff8h+ZNvv3r9t9WvOv2o/s2f+0ceSWz/3Q78OPDd2Pc9T8T+H38b+XN//hGJv0du7KI2
CHDMROE/5ZGEf3c9OwQEF4rYvUUr/PG3nojl7M8/XOfvwrcdNwrtMIpE6Lv/L3kkjkvaSFPNaVPf
/oGhH8REmrhB7OGSxKMd3NJKPj/QNKT9n384/4vcpBTzShDt3bp4R7J/F/r2yxSIQ1y0PyyGowZT
1JrnyopZtk/Nc9PZ+396y67/+GF/q428NjkpIn/+Iez/+Rp8x3H9MIxuuYP+7ff/6TUgV0i8GJTL
nh4L8q+If+OYvav9aNh2qq438ecwsvbrmdFPQRDsevT1Cfr9GX37UJA/X3cRijqxtVwk5HoZKV9S
VD1hhqxnshVhiZF3DDrbWXtO+DC31W/RtNlaLPNBex4aFj0fIq70TVscRMe4cwn4bZ/Uutqh43Fy
ivlF8Qu7bC8ZL4DjJ3ZhCOFTxQWCj/Cv7dYOV8+VtQQM8knzio58tNT4vvXzP79hDrE4//qh+aSG
R74tXFCL4e1D/ac3LGZJ7RczOYoi8V+W4ZxZsExK+2BrGHdN7dO+Aa4TYwqZl0WhFaXtNht5/a5A
8h0z0AMvf4AGgMcn//F/eXHE6/yPF4dsAH6VGzieK/7lxZVRFySga6I9+bkWdH6CgKltIzf7dMbo
RRDVyWm+MOXp+hP4K7m2UuvlP7+G+N+8BN4gEYVA/2Mv/peInZBvBkzQItp7jTiIcnybqhKJirLf
fFXSoaIIyu1kWyMTX//nn/xvPhnBKtnjywxKi+fmv38yipm0PRVRvPdCMvvsm1C3n94m1Pn0mx0k
g8hb/eefyCHxr293zGkQE1BErhAAqf/+E12o4N3/Iew8mhtX0ij7ixABn8CWniIpUZYqbTIklQTv
gUwAv34O3qymu+PNojvalkokkPmZe8/VnkTSF2PjQYilV7AKntDjfP/7D/ofH2poub4lQn63gMLl
//1BnjHzSS9vqQjy79L1NoWR/vY8faoGaeOU1wTOnms//PtPtf7H4RAiXeLcdPCce+Z//NhxcKtK
dAT4GYX4toTzkE/5HTKD19Dy3oc2gBuPQBrd5npM/cO//3DBMftfH65tBY7jcka6TvAfX2digbdq
RST2bgxw0ejZwdRkRgY25Wvna6ggTG0N6Nt5yDgE2+Nh6utk35pns3tNEuyyAAFAa7rPKVaITZyN
N2U1iHm6ipjm5X8P5RWdpMk+Oc1g2aIQdFmIbWLIh9sQ3IrVwXFGKrsGIEy8a0QTlWik/W6+w1rj
rQWjBVpCfZsNxjm1736JgjGsa2W7vifFER78WkwW6lRfVifpxOcEifshChmmweLHmJJZJIxCJsDi
2+yBHLUrSvqvKncmbJXoV6Zmvo7WyIi7s6FmzC17VAKESFVG4OhgGGNYFi9dyCaqkVz4Dq90PDCf
kBgLukWF6HvWewDSdk8+o1jlFVX7v39Pzv84c0IvJKXLpvr579dOl2wFWXMKTOkZJSRZtSl7zSTy
QDn5h8JWV3/w/6DE+HDN/FfZ4561+gFK9R2woCuwl3OF2c4u2CGOPsD1piLJOiK6+AcHw29D0gjr
O8QhTK4aqdltwBydgT2uJtu9R3EFckmU13//pf7nkx9yv7uhJUy0bP/x8GHAd+lU83A/N5CbyZxS
CgqA3w4PcDvv0cYlk+S4Z6GP1tjb/PtPX/7w/7cuCE2TwoMDKfD8/3ry4zrumFSEwd6tmhdREY0R
Ztem9l/aqvjwS/MS11H3/zk8OUfIWfuvH0tis2k71ErCd/7j5G4KyzGE3fHChcredkV3KRO14y9i
rs2m+GhDfeswH7KYTwE4plaznhDLHWxHbwlSvTcjbOEyTvdsCKaVM4AbZpxnlGi/lrE/6Yj0fFzN
foAiyJhWnRMswjRsxKxaEDeqcW/AxABoVZMq63v3RoCeL/JjfmLpgHQpX/rO3mQKsQOAR9zs6FRW
fTTEa5PgiaEh7dJk/0fWwp8CicqqnqqzrI0Xx/deIJfv0yH5LRTOafTSrA9a9eQh3CpSlmEoC29z
g+mm6Z78PvxOVL/vcvM7NQ4gd3aeUe6GgRNCEKWY0VGMYXzs3arbm06PKRdVA4SQPKzeZ/YaTBVK
bC2YrWtCggLfOy9VjwXd1mpJtXA19jJfM6QWtotcjEuDpeei1/nKfTvbsDQ9lzZEYqiu6VLlPDba
vy2VTIvmGflD/lFELnd4qGmWopsNO2OdmMV9Xo/mVjqfVcd/YJXNR1UbX1GmnlrNNNNTR4guEO3G
HwzxKJ5BnRJygpciacE1qPcUfntmMBMc/OJcaNRtIzFedHjFhw6JQ2Bkk5BiRcTrRroghjt1K1RD
pjAQmb6sfpsAfTcGu99CTlDk0NyObMX7Q6/4PlHufM8w7NkOMhJj+Ken8QkrhUvKFz8Ezcva6olD
ZQvyNng8Wnl/0TbIWZSav7Mqb0io9tCot1Yd3uPSBxKYjOcBGCaqMJsPI6FFTSabIJDgRY6cJ7a/
DJYwTcIRnJDJbgaK37XOjXd8HQdM1iYXNj8fFawJogXNnkm8dxyJT6tpyHGnJF0Haf+FJnXHwZys
cJ4pun4MyPpl7PrHAsTJJregGtTsOMuEP7DFjUQ58OK4NvPVKKQZ1tl3J9I3GGP4YdzqOvasERxz
1DyA/D/6HGVPMv0FfQH5g0zukZBXYwZzUzWaJSRDCLd21+zo3FXQhNcIeDyYOfYCASG9OclJIHCR
x0e8CpW3uFewTzJbY30fd/6NgzTZ9vzbzciun0km4juw/CRaZL2zNT33Jy7wpVse9wbrKoxkLLGq
oYNl5ads3Yn61QQBYbSPD6STJhLBSdoHwaGpQuRAY8SF1UevyxPDzokZMsLLRIhbpSEB4G4z13Iw
kXyRGYg9JSTiBWW4JzGu176D7ggMg9f0N5NoF+bxiJOijKhzgCydQlTaonXPbQMtjSLWu7VB05Fa
89dwUlYCVC1rJwntlV9nJyNlbJyjRyXsQOyS5UblBIfNR1qGLijDAVCQzxFkz7pxv7oYaVAv/1lS
qR0RHvu0hHJPsCjtiBf8uOyp+pbWxcytxzblbcoL3hyLQTGMifTQSB5gSk2YeInmlSd3zawBDvVU
+YOLDgGN6SqVDgMfgW8L9S//Xys5RAm6PCLKmJ5CfkXnGhY8+7VRvyUL6C1z+Pkktl3NgCFwRoUH
7vwal/qG/OEbjPm1yPmIMrO4qg4dR2TilqVFQ/D+IHvIOi3xivVE3BZmIRVjNbFwGHl+ibutpPw1
Ga40i9ct1v2hMo1bwcx9041Ju+WvATlwZdc1zdZytxaG4gBiDc2vXp98XkhfEsddWO8g+7FHzMYX
FgKeQE3BVJHz2DYOG07+roNHTqUXMHae6myHkoDoj1Tf1eTy7JrWugxps+CQ2rexbJr9TMytU003
Z+RVLCO2SQYxvGpAyqyjiOOt+ifbnKAnm0D1WvF9u7Xa6az6DdsB40jSC2KfCKUz/TrYVMgMV2GX
v7cgWdG9zShKpvJjwTeaXscszy3AQKvsngfmqSgSi4CPTdOZyaEMSNk2UvsFJuRjyUZf6uWU6vin
KOQDSYL028cFu9VhR2Gjjqisv+uQbkaPWGdspsT/PCRcTJozwH2qO/OATwnZyPSgEn9vL8GJtVIB
nvH0kTaJLKZoStiGOPce+vAWjpNhFWc3BHAbHm2mSgSKX6Hw1itJkUXxs4QGjNCPzPsyGY521j74
PlFBqUfiIKfpgLoly1CumrN4C+viUSE3A0D3YGrLutQ2sh+UEi2CNhjrUTX4W8QFz0bO6WDV6B6Q
ZcC29PAMEkxxKytr4bsXf7N8ZFxdfk5O/KdM8/aQkNplpywWDLtwoBRVn2XIA9T3iB472d0RdPDk
KAb/joVayhCXWahv3eBmj0YLBpxxMzPMsJGvjqUDVyazoShwZWq7+bSiGcdCWG7GicBgvEJByZvX
ucV1bJxF4s1dAqKZozTduRGDfJ9vc6cXBNGIDMfkfWfseOnxl4yZ+TFkHCH/XLE4CiCdNjNfYDPv
NeNz4jHhABL0wwlC8nUVYcCLjLVppJz5rnsuy/ghC/PslNv6mKmASmc50YUhvbWyeMT6yVn1A9k+
WcsRURva2s2GOmco1LXuc5hDfniSWX525/vKJM+gEe6BVSVuY9x3ZR225wl33f+tYBR/0Rq/xnoe
+WXcqr1TZv3sRgwxvEmfZqSNqeKjSBN+D895zqWJYGuBufszCHQgjQ+VYZ3weaDcmCOx88kJ5bKX
S0ITlqFK/pigAmWQ/kYO3NE65aQN6v6GbGvV+O4D4IFznPHnJYmS67DFhoHrhJwcvIVUM8UzgqUz
66/PiOHZlZ8odbJ2pLMkYVloGA0LE1ND1E1g+CvlJ68kl8Of7+t4b68NHRDFWTu3ju9sw6KuW+dR
cdBGVDwNkf3SJ767yRL2DqITR1FXJpteq9xSTkV75uTV0UDguZnd1lgVwfilWpYV2gpawAj6Dswj
luqWcbOfZbdaMbsyygYBILJ5y8JZWLC7g8YgV1WafdT3aZbqnVFNb56iZvxnuGbmXPcdZhAaw4jX
TCPwAoNOz7YPtOGdmqp8txojvUaivs/dG3pyedcXIAwSPEgu69REd84myOj95rG5z60mPrpwHfzk
ebZimw8iNg+unQI57Ke71A4ueZTCs2zZESRj/2AXIPNlFR/5pmc2FlScgog8x1LTnp1gf6ckA8Ep
6wfaJQ5zEtIJQIXekB+TAEq+FEnLKjaw94YfgsQdawLDNbx0N/8LPxxxdlnk+ywN934z3LJ2esLF
vEqd8V4xjYnC8sobBxu6H3ZtpvfaFDt091fM7Bbe7+jHCMh5mcRqx2Cl3vuZcRfX0zVzq9uikYVI
acB/NpxtBw8SaQf7QlexK8DqE0bexrXxDzhFS7klFPZy2wGa0D/2bnmNnamndM3WTu3dZiIkas/5
kckyJrxUUPixfqJexupwnahsRnKUdEY+lQ97IexxSZjAWtHa7UMPHKw3LCM3GT671E9HMXHF448G
SwuIyWsollJOcNsIvK116svut6Ob2lglrV2VSdgMsQMiwEnjbTONj0Ub4dKNz06bkr1YEuM75cGL
zifMrSmum5SY5S4a1x10XQJc31rW3JfKaIgYC/UlLmuxtfUFh+Wh63kaWQnJXUtAU6/gk4VTv6ka
92Ck3ptPY70eW+t12am5AdvllFiAEAs0SGbEloDRz4M2f7SPo86RRz9x71022x6SckxKIdI0IMJl
3p9icllAUT5KHZIrX8RfeV/Ei77mFAqYB/AS3LXVIjZHX91HxpXgQ/Y7ULl20JHucIW9mSSErUTE
pzQnu7mJ36BoLl7Hpcse3pw4UTiB0XtgK0DvwUaIWQzaOCNOTjKyylWOZxcJonmZwfr+DUZCvAo7
vliqOZZ2+qhrDDA4cHeEORwk+B/HG9wT1CMtIAA4DpALFLXX2R/PUyezXdQZLxMoDFpiRL4e/tqw
tv82xEysMlsSXBQJnK7EC/TNFr2Id2ZaRRID4A+7qY5EbzWU2M+Bi2irjOWjUMmLTk5CKsbZ3XPd
2ES4Bam11cOHjhyLTBKxa2twL4PDgAFKow4U7gismhLDxHoIjB+vKb4Noz3HhENSez0FwVIl9Zj9
Gy/+tKrl6QkxAcgaMQ1Mr9LX3i4su3WG12GlWRzR9aIa72W1IpItWQUOQSxOV6KSm/ujPaIt82qY
xfVAcWsnhBQ03AnpgJGnToqt0o7aoGx4UdH47FrBo9fYxtbrQ8KWB6wziGHtBntDuZRlGofTOjKP
SRg9itDC0gVdzUkHaqwzi/J3T7FH5W1jIMWqj17K35WttjYygiTroyqAf8lqtRP2xi4X2oDDGL6W
aASt+HVg2aiXljXELVt24qfNYIKyobs0prnLpYfnsMWnR5bfFN0P0MBYv0L8tNjJin429xZGU6jw
LIQPWm8BYMa7dkixKEjoEMgLI+RiX9IC2TP8/PNftIz48GgE1s4qxFM+GgGZX8FEXUcbFssYfari
X1WIsGG5RyyXwzY6qgQlDm09QIXkN0XRS1Jk/2hIiSvzayTOcMtBwoiiPVGL4Gc36PDtbvrL6p1i
Kh0I1k6WEYYLO1BDeSk554CG2mjeTc0XOezRIY+8DfqsDNhOIFK62fnrViRYkCvwLmBPZFN8ytHU
csxtzIm6vCyLv1Z4RGWXYUWMz2YKkAXdszOre9xyOAJFfWpQNy1m/bfRww0dFjxWdhZJ7Mlvi+FG
YvknLhcyxfTjjuCNCwgapKE8NW75l2XP3lHWCwqxnryb9j0VxhfM0X3hD8egQr6fMpokli3ZNJKG
08RPrbr4OZzlQ0Pp3rampINivV3z99qEAGDGdiCwu4F3trZoUShp20Na8bom9YPbFMth7x/mEcdb
c/ElbgUrprGvRXJ12RARWyb3uqQ/yqaDDyJh0y52uMnCPkSOILoofw2WBlT49CtJcw0zR0HZXsJy
8vyObpkcC8tgFxX2MIaZDfT2CM0NPgZyTbZ+LVZ1bRGLEvMUOiNQ6mGYLkSkQRCqML81refQYI7A
sOwj78utqO38QB3wCH+Ky30x0LMmaNqziF2fV4+k0Madt15Rsnxn3sQ1EfVkxkwkRAXloer0YwQf
SwYBD+jUHHPTe2gh+Ix+/5A2kOPD9D1thleLwMVVf6gxNfexMtddTDE4uOnNARwseHzcyjv1VZlB
rxA0hIO1Fq71SSqeh/Q8Zxo2Fd/Smw+Vw9VejOP3EFc/cdAy4XC5dodvdgdkx1q8TT0KAy/d97zE
685PgN7O5HtMvnvQSEDwuhYX4LaEy0ucvJGEJEO+Uc4qu/gSNBKoJ5K1r6ufht5kF0pqMLQzp3EO
6XiJYV8FXQazBUhz56Z7QnwlRWQarRuxiPvDp2A2ceYhUoSXIDa1jWfR88ZdlWJuqwSR69qvb079
h2VDsstsD7NVGX2n5LOuYhdqnoVoqcMg56MiZ+K5I4gAhYPNlCkBe9UI724EosQXyHfdkNiyLpT7
PbScTJje7pMw39QqC++c2jc3djK2nJ3zseugvWAi5oaMV8zytrUILqPfreykf0wtwyOkxHiEJfAR
fk8Snqc773utII0M38OTlc9MkCLOdzR8qznJ3nMXMhDBKdx9sH1WnkZv3jslqd3lVVoAmIJQARV0
HxvvvipfzbIFQUj2AdaSAX17wGXbbITV8JH4nDuekTCTrOb3Ic8enZj4LkeQGDxX+7KcEaoAZhlH
+9PuAKCWJLhPAkaerLqDmECVxTH2ksIGekgmylA2xsbOwsdGQZMyVYsWTD6qEF9+DV9y70zJe85o
bC9bmJW9ad7S6l1KhEqayYLBBok15kXZuCK4Q7YplLn1FOC3crX8yXuPiyGsaZxJwkHJHh2rp6hy
LtAbcgoodHNRJj4SsokAj4QvwVh5Z11xY6WTeUDvanIJxnNAbHXHT+zh608spfezEO4JDwo4B4pm
Bbt5ZRjj41ADDpyz/N5PzG045i/gM9xHiD+rwdMGoeBVvWc6isbNkXtIvzEBXPkmZzaKXoq3TAfc
mKMeyaZIrXrVrQuXYw6zEM2vl34gSnSPWdlt4MbtWWGBlUpNZMhxXG3zMX+Nh2sau8nOQPm5zWao
onnoNzQjAE0ht4NZnhBfWWbwKzLzglCE2rcOvm0jGt/6Mh1XPsf8NmDyuFLYVeGMo+ZNXQ/TQxZf
GgNwaJVHH3iUiIugWS4Mez7bICbWrcuCWEYp5NZg2rgDGuNczvKE0ufsiQHvsEZj1okeZT4MKyIt
vbIOXnE3Iy2Lh0OOAnENolyTvBVwwmPvOgRYMeB67afCbdce7j4aCeYKCLV3KXncGwCuJkrmiBQ1
KT4is1vGkKSFZG2NoAlDJDnzwjwMI/DukXK3c7wL/MN74z5TRn2YTfU30QTmpCKQ27l8EPVApBkE
qSG1eTY6NNkJjS6NYIFpGwgR5zCNapl88z0y2cxvphyYFXuo3o0i3WQ5Poswsv92bD20O22yWAEN
4dPJxmJbud22dXCOo2ZaFxVab+GYSMUc+5Lrk6UkQAbZbWEn76qqf7Wjtr0TpHusUDnBy9PFUkLv
22EBqHQ+5heahWken/DcqFUQkoVnpII6Vzz9UxDMvULJNph3PDe//pxQwbZsHZhbsTAoBqYwHt5v
JnG5pwQWpv5sY3SfKnKlwth8csL5oIs42krXIzkKX0+Dw2kVtc5TmXkfFquvQ+TgqaRvjqGLlHYh
t2ZZqPXImJ+IlbW79H6GVf0Z/P4dceK2lBYJRF121qJ9t4MewKJXQ9DEYgoRZww5kLqRgayUCPWH
vmq2bh9xu+KK8wT7zrIycHFzgTAvfcZx/lrDj5q4Lo8jwRDrqR6e9OhiIB6y2+iX/XbykczFpXGg
1GxGtPYooEmkoUDV/oUFIIsMGPaz4/5KIaITI++zz+uwY1mSrYcMePIUvfgZ1YxInuKoQ1hSowvq
oEURsdhloPfDLP5imb4D2UWYdesY+GGYfaFmyMB3pM86Z94n5gx7bVr+yWX2lyw9Yz33BsD3pLw0
1UnZJv4IKsJDuSjJytbL1qwuP1G9v1o2ijLbNY/MoKMd8YQLWXXae+Q3bisexy74GL2HvKHa4LPf
xEV8aNz+dZ5Dc5+UNYpSe+OMul4bRkDB4XpHWcB6D7L2J2l54SwGrfAKKNC6nt+7Sv01LGhn15oT
dJ0Mx+9McosYuejwspFEC3Xcp+MIgucw0Q+L1K0zowH1HuiILFAmdixatiGBeg3rFeSPUxxBTq7l
bDw5Nlx5J5DXgZTcLekGiPt512RnbJhfXOM40GicqY54Ob6B11pPJSXURIIBtsLa2PXFcDd6HU1p
0t4Ka5uLhdpjtb8w63ZmZwxgGL+yJlXw+HmrG4Eq3Q/cL5eJydqF/aTEiO0AfbPdUc9N7FoGql4v
sG9zMc6bCYXo2m6Kextq+ByQGOyYzFdDr34fqABIfbFxdrg7jXJwLRjvI4VeatDRNncAtEhNjuSt
TQlCa0Esb/wUgDGe8FXU+8GGb42poHXme7w6CtSPA7rgFIR2QzSII/Yj5hKMcMsInSsWf3u+jxaX
ePieP4d2GJ14Q1+Eyl+5eL88F9MuPDxabXvZH1S+d4x0u41zE6BVz+mdM4plLGReinp8NZsagVRO
6ZBlGeg7l36HUhBg1HBootHcp3a799KXSmj3XZkzd6wFB0/aapd1OQRY54tVzch6JwVFEUZvdWk9
h2H00MY+6bBSb1OpmEQ2OXTDCOul577ozrV3wv4NQ/VaC2Nc9TUT+9GLYHvUybYZ/N/UtfqVU4Zi
Q073h3YJwK2x0YuCxWg8eLCRcy4MuWpZuxHmJVnOdUhW06lkdgpesJ1ZtU4S0LKZDeOhvrNLXpAw
MwWgKs/cWnO3FBq4BueK7NWpuiofd9GkCXBRqn22CeoCI67PCYpZTAz6Lsf3G9Jnr/DSi/23S5G8
o31FwGuCmDP1O7P5+yFJ7jwfpHigw8tsy2OCPnjX+nRoYd84e7Ppvt2KqnEUKeYtjpZVVqdXfGQr
/sBLN+VyG9bZRGY7IRctbiZ43DfJGbgPGCa1BgQJ8EZ+Y7H1GhinlC1wJMryrba7v34325vR7Mxd
Ri9iCSB8XQycKJCkpdnKWXe7VEPNrXP15f1DI2yLDWNzY4s7YptDWL9YmX3fF0m6B7QJIMB+yULm
ecu8/T6Cm9IjPgeiaRqIxMO/EJHgwfgvvla7OuYc8+PsZsTTdMQkQE6QnxN59TjEVOBZ2Y5nBqmc
r07ERTrsC6F8stj4DrXUR3LfbUpx9VvWJV9jXPCYhuY9j2L16gYsrUmWmT2H9LYkIRiqy3DC9Ty1
bWbSJ/vNrXS872nA9h+RTNIM5VtUK3LydPHAxZxtWWJdM0VnGQuP2nZJfKp9G7pWWyxebCYIRBK2
hfdNOmW2ha0Dk/DRsmkpBAMtqj9U7w3mFt9hw9MTvGaqlx5TP3Pl+akrGRj6SFysqZ0PgsH82pzh
8KKh2pNsBcGfDqOtGBzFOIhC5b54HirpWZD7EXtvwBo2ZUrAXWtarCCNszBcFginvmC178juw3O9
vxRTpBlm6k1a0xttZ6AKLHZpgCPJDgBTu+mnhcvOiuVtgX5TzXsPhhvfQVXF5VRsi4ZTcq44XJDy
d/tmxn8yHrF6ASoSyXtgNJuMAcDcINAEWHEc4hJtPlMPtybXlQVOyNS8IVwebswnlriXuuIXju35
VUY2nBDiIt3cxdsvx40y2dfVFYtNQafJQ3GFpfahE6g1wXDzIx7tMgCHOhO625l302zsB+WZa+GL
dzm0hGmwCagmzMaOfYZKhk3FAZybhn9jPezEwF7fS7n054iA+rClwaxHHBCdIP3PcF9zkrORVlFX
j13FLqBs3s0e9wt536weGKqXRgBCD/Z2N30Uuf7gskXfgJwDUzsLJhszK6l0fws5XFJR7kYLnK6v
H0rAi43COQQj4W6UzGTsNLH2SXffhgv0Om/dbWF0J5Ab3PIINjYDGIZVvdAzh/o58w1vZdSIK4vc
AcwwaH6NvjyRNEjVRonWpMgWAE/RhbGIFOB4DovwL/I8YO/wqteN+xh1ENTDtqIVTaZPM3qoO9mu
J4bkjeEejfSs0AisVOOxuC1+FR/J0Spx2mTocqnmgkuTSaZFSY6kijhdpk5gLa08/vZTIoAWv0NU
DiQieM1FcgcwOp8w2vbzDr8DMVkAS3n0y1fP5PzsxjLdqLL48YGSgPwYtgBiXFB77DN70BgMuoFi
sYFZaPrDX9hfd8JtpoVrcjfOpNDhK8CpU4zWStKxI7dYYxE7tylLmgpviVlTXWXKerJKcU/416YF
2zQO9mMNgillj+eR0xz36SPLHG81me1HR4Ydb5W1MhdsyJjIx7hmIAtnavJgaLyMnn9jGaR2ERhe
figPPyGFam2Pd92Q4UGwx1NkwgwoLjmwiMPAunQrM/QuKE5WXc8LIhXZ1GX5FStG5DHKn5BkQSaE
r5qa6ULaKFnhdMA645WGpq3cx6zrx+dh/IM7GGCu6q7+xAjc85iaZrLYswVc9PjGvSMxVsSGuius
B6MJBYQgULVd/FsDPN4QhLKeTZLDpfNi60LfiSJGqOHTG/IPqcxNQUyf64HfMxpAMUzJRaxfS9PL
OIMotu3x2cT4EfrqwdKUqa3K10YHrjrzDon/lje9WquW6cdEnS6XhVYLZ4scmHLXGCiUUCDlgBOy
FlT7jA0S6DcB1rx7AIVWoC48fKtMfhUleDm+xjKCZM5Ds4pqQR1Kbmo/E7c+9ygdjDzbcUpO+26o
Lo4LFywYmh+hsWYEg0PovSC3eSYUOi3me79q7+1BsQxkyNM3XPtxCw2sgYEX5JW3sqfoWPbMlRaU
sc0gZ9WRTY15+MXUXr/xS/XWpCI5W4adANRgRTDusa+d2iza6qz5tqOgPQYyrDD46tfM1AhrsDG5
hIEKuzoSVnfOHJnQ6GFEU4Sw8BqVb5htHyOJhHOx/GV9AHQNPS2fNCv20vk1muXRnKdntL0/iPwc
DoY62PajZlpfv5bsRnYEJX0Cr0SqAVsot2KASxQOxHpj0xmRfadh8QEtwMUkKd8kIMaqMk+2Nz4n
Ip338PoPBoAqYMHQOuFhILiSO7/wqkNS36XSf4ORtSomji4pP+bWZXRdx+iWE+zkCRbVaBAPrWW/
5WnSAKThqsmkAzMq9ZjLhgmA30HaCCCYQEccDbKpkA01QNVJUCx54R2H509QzJAskOO/CgvFa+Lx
PBrdMwm00Cm7ZVcwP+U2Kwc7c8+kgtrIa8S6VIG70WxtN6ENIbqP7+2OP9cRMLbTEm2GNaB244nP
AiPZWIb4JTP3bkpIfXUncpVaA/ZVioTAhgO3HgtUZKnbYqIMhqeSODzGMBB/G/7u2t9UVtOtZv4i
K0UsMg7aLYL398KIngh+ugkPhLnWGJqTXJETNEFU1GRnUXkT1BGDiIsE8VbTBFhMqF1pdme2W+Y9
I88TShPak6zaEm43XH/bMuThE4wCxmqLPHRaiRaLssn0L2WhvmkllxhedbQ7AO9awePOGBLVRA34
XBctOzs/QxFULC7vUL2HLJNXsXcGM/y3LUR2Es5n7457kBePYigfHa5ur7GI6eactKEhQ6NWW2La
RwbZY7IBbgR3a4DQ0/vTWrnDEloCddvrbKaPjG1cprYYEX4xUO7rqbj2Ywy1Epi844H/LRsSzzrc
s866NzZmeRpQshCl2eIMG+cWcAlXsFsgnqEDYUT7a87wL/3Ovqf02hvwQ1dcsAm5P/HFK/DaNjO5
ESmbI/HuhRAoQ5So2mTPWtd3U38358UH9J6K1O3qMzExm1tjs+3M1GNdM10H03qqoxYcMXvNxFAn
UjAeNSwxKA8xsKGlNuQ0zkFLsz2emMfJFrhyFJfPtWfstCxB1xACSaaqDTe6Hp/nSX9OgwHouUJJ
Iuv+WhftY2I7tyEK98XMpeL0irZ0ySqzrIfZhsGQd9Oq9/zryIhnxbxxZctFEKRJ6oxQIdhKJuwj
WLqAV24Ra9/pGJ2Zl5GEMHsQqfoE4zdquXUZhNRjMFPimqFYrvNjwTzyhHjrr9Atn10MfkbV0VNL
ss6qUEa4M/I/DLLYUnaX1PE+MyDwK6uxymPPpttKMiKk/fInqssTXeqnDOpLlYYbC+aEYXPlCp8i
P0j+9HDxxgZ8/HQSZs2e2Sv3uQmKfSjAxeR79BEk//X9zUPitJaMQKzCuJ9N91NQaLsEYsdmfzLj
/nfkPFz3Y/k9OF8BQ+1N0DoIomMSTwZlwaB3afpMkqAseukwNARQieJzcg9d1aIlcsSqUQXIqxqI
HDEZdIzu1nicWhrjisTEasYcm2biz2QR3IP8MNrMEIdhs+YktsMB5Mr4zFPKx8BERyH8kTnNo++S
RAwslrklm3NqR0KHd93srr3Wjl7sBuiYaYTXhOUq4c8MDVOYQwDYmCKySEVWuBtnH/Rl+JYV6ous
NqbaaXjCVB8BY/SunGI5p5/7NrJ/PEYpw3mb/jolZvGumeTWd5obOVDyUIXzzc3rP3aveWIjMkss
Xqe0p8jvJBCY0DnyoRrntF48RuDNOxuDpw1kCRtjSAupCIrKXzG8qBUohlcrTPjftaQ5hXBbUuM0
927zMiRMycewuG+NXeHm1qnk6K0a5xX9Trgm34iG1mYxWKd3U95kR2Rjz+ARGJa7vK6IUs4J08KV
20/mnTHfuqJYBNHrqiB0viPrcwkd8qeRlBO4cJvAa7bE9p6GetT7GDYimST5fdo5P01h/oxsLqWF
ppmUOkh7R6Iz4wkxYRYSWkzNtaSGgr/pjBkZg78oKGS1N+ArdkA4Hsk8eLI4LJqBbO4sYfrhd6Sq
iyvd3vuS5YOyPbwzyuqukNUbs2sWt2S3V7Vfna2+eZKxdTcSdABV5EG6MZWN1JKblTYPbSKfz/Se
L5lgjKpvcU9nEc4gBBJ4enTTaI6arVNl9xmdN9kxcoNQ8zIwyIHKGY+atj382w8/dRGKe0yuALrD
p8bvzq2eNzItn6ucKj6DQh97wBvCUoqVCuVFeS6zM/alqrdGXP5sMobkZMgSxMAEM6FUL0nDM6L+
D2Vnths5Em3XL6IdJIOTYdyHVM5zapZeCJVU4jwG56/3YnXDqK573baBhlDVKkkpJhlx4py917bp
L6lw50jLWfQTDMawHZkWOO2dE6HCTXLzw5WaDVaf7UGENO6F/UXSAn0sFuEFWne6F168TUOfWBBl
XWIFiQMvAH+hW18oY1gNlREhA1rXYMvmB+TOasfk2R/IBTdsJ9lmUEI5tr9S9ZcPdOCjsfaI+Yvm
NqDY0V2qIGBp1g5S1RotyYWWTHZII5juLFZiIwDFSrJ+78PCih4cPd6GkqNxiv6dYHvOTIy8V6Zm
OEy8U+ZoIZcs5ZfbByCaICw+TamnH10oAzi98h4hgwEGaf4wpE62K3z85q30Tm7ReqfYaPdFro2H
GOo/tsNoV5dEEnS9ASwr6Q8Ubv1Bav208qyIjb1H1xa4Oml9eNceB/qpFyZsJy9O5CwSXBENfE3Y
FtdVGcD6QEh0yGzrpUmTehNnxXQMZTEg2Cqjuzgt6Bia4U2kb1ObIJN2B42ZFSh/ZXhraUewRQ2S
BEoQt6PyaFPJ6cv2b5703xuDeDk7DVeYeG+B8DjZ/IIRcRISISKWjmFBFvdoYHxFypVOozXpTG4t
ojxKwjsQIMPvB6dWj8xKRUKCaGKZd6MM4juNLWRVBIR1EuF+N1I07UId9qKsnJXP20CrFWy5RgOU
FrlcRTxObv7oKVZnLsMbSBM89aDlp2goiacKFDr4/CUUV4Ax1I+Wa0LaG5eaO5izK+GD7C7m1Z0+
knJhfwwZyiD0uMNiLKEis1qdjDh2LrKz7huUiUHenHXxFlastZUwHFBFeMzqgnWnA+OR0HETSI7v
ak75DBPYGgtB+wpA67uk0I1CNmQE+s7KdhFPw6U8Zr69drLWXlYpAHRBigOezwcLPQledeO+16GD
J4OfHHQS7Ra4DkiEGptoA8D6yKLMidqjEDWgmVUZuC5q7/GucfhZocPYEcr4PLLynoDF6sfayptd
2mkgidGUGLJ/7qsEBbnBpFoEDuG6EyxVaXOaMTILYemoLqYyIHil1bJOUqBtk76Mp3ZY2xKjg7JI
+5Ut6vQwCXhFIgLn9SYH1GYG9VNe0CdvqA9Xg692NY6ku5Lk9MbKDuC8jp05TXtr7rkB5oUUntEF
HeiNzAIvz4/Jk3W0lZr8bO2gZbmWPvNN8O5pPPCK+taDzwuCml0Aig5Q6c47KrLBopBGpNFuw5Hf
HABEtkEZs03gLHHEHx5UDwUry6Htql1nUF2oXt7RP+x3cnIXwQA6ifldPA7a0uqxp+RGeavTkY23
zbaZBimixmC4SCeQpDnTLuhKTzjN6PPYCaiyHka8TWz9uq/alSaUz1mDTON+4OhjeiQFsmzR8lIW
0cJotbjSCKNAbdDm2dIGpsMzIMjBLhqjEhKUYm2GcjTSVnZK5AOIC3pZP30mSJtsnkUaUUsSYp9x
qxS8gzn0IYtViT0yWXZS5jtRhZ9WWGWnmQfftCOhTgZHiaiW8apuoMsxz91OZlBsoqL/UbdyWU7G
k9CT+5i5wMax6PhVcTEv2elBz236eCqgAJA/YnJ2YosQpFAY9EP8jkC5Kr7h97izEQWjS3qXvUXz
75ZoHvaT5BhqAYsfOkZf1vecXyhwZbYk/AMdOGAl2RlnX+abKevPGmfjtT5dOIoXqxqoO8Ip1lmx
o+GKYkhCMOxI5qaTdEx7yUlFTcnS9uo9YnV9Nw2f4cDArCpZUxSujsRJHlKog0iyTVJVEgrScro3
4LDeMbRD7qcxmbHGK/N7kDIRmi4ClzBZUh3ke8tNgXtMjG2MDmxhwQKnmaO1ogvbsyINyVKqYWNb
waEhIvTo4oyDtUerh+Tk76HG1eCbpMFALpVG/s2KGe1cLm2Mrs9yojXwXjRi6tkceMZyaT6Td3Ly
XF9cN4ZDdzXo7GfW9U3egrqxRwc+JQZJttFVH6FzDENZb2gAXRyte0mrcFgBKtlHlX2ue/eZBCfQ
edWsy52QSmYx5b0ckKFx3F/VpTt7ut8toq0ks5R1iwGMlsp3lmRqjYPQAlhEB6OHIb4cvHTHAB39
bgE9dxxnm2m7JRLgiBqSeUbipmsgkhWUUf8768PvuYLuU06KCK6DTWwh6vKhFKZjTNXe5hs7pk4m
a+ZcFMbrhJjfrb1x2yHXwCPKnIiZvkTYFV+sWV7UGjpJn311QG+N4zMsl9zTummN+6RPn3ChDMeM
fnuRJNGTZab0uQPyUEq1N6T3MgeTDiYRAAH4k7vJJiMUZ4cpapyozQAGdjRdTD4/XUG3wFJIyb3p
tVbMRWpF0WjbQA5RJF2wEft73zTvjSa6tjr2U5hAr6IzfnqSdoupELUaQabtTBPeny8rbqIRd5SG
kKqmY9ww/uyq5mbqXn8si+HWwJ9kFulO1wzN69WIk88GbeD+199cNFR3WjuZhNLMNV2B+LuVFgY/
pMeb2NS4R0uHpBVX7BNMSTc9rSaYN/0I25qnbPIQQRekUR8DjePDIifr02nIfIxdYkZbPSZhnLhX
YIgXe25pGti4P8NZpwl8WffSZl3OAbhKiAHpmh1scOLIfZdY9QlzxlPUxO/KpdqhoZSnaNx/5qJ5
7ttMfAVOQ5kmqnuWfiLom15bQRVACa0j4FXzB70ijM1Pj20VnClEnG2qUfCZpfckCzqP5QTRdv4Q
GKDNEpUfyrqJ71otNffkbUXYKxh0TWF5iNzmUBYgbX03YTYzPPSywfJUJzYq3XyDbBMkpRWlTNQ0
dx3T0wEjhUCucMmgcuYuaZ2m9FtGiovIYlExTzKLnkXuHApErrr9VXgyPyl0+Wmd03hjXgUUEeRt
SDhmQdRh6kXkfenuz8mJfxRusydM+OwwU752JjQpEYC6weG1dHW50SIGq1HECCY9hyhILBcuk0d8
+MLsTR6qMFoWYflejYgQbCheAgWWP1DZjEPL+D1BexPRsD5Pqd4ydg5vQcVEBRhSt3EdO30SHVge
aeUaBSXTsLim605lk1BvTeG1rVxCGtzytbCN+EDPyF83llHeK8uL78ilbz/iGB4XWJWzPVovwwlO
1cmZy0f9Ca/bwwRlyevobdpQWIbReW5AIBFB2l4RUm1jTT4YPkqR0qakmKryqVHyFhohgp5w2EC0
3JbA/UNruOs984CKRluEAdqHIs1p4QxkoEzZu6vHUJvZLSPffA7p8d2VgjiVIFcZKdQOg/kJUQPh
dkaGIIZ5Vzk2G8RsHB64mCwTS988Kx/ZF694jmxDTc+yYJ3n0wJcU4ThXrFHH8Uw0xC7GNTO2sLG
NKNaUb5i3gYxfajclZ4kD4Whc/0pOfOWpsJgZPe2i9Cq5yjsleZrFEdktIYOYp7ubGr294Bm2eSB
SND4bXMTpYcVzE9aoJ0mnyQP4tBgKzJ+iLv8MvURgc5dV15LCJYE48afXT1jZDEYVbuZJehB5ugZ
pGt4q4MWzpSVlW9mggZCdSZ4/LnubkcGeYrZNsoS7VxFyt4xYibcVuDpQgKlgImRosYJgySMNquf
FcL4Vy1PSsj6JUhbpoVunZ7BciF0GSUxJpJRYipvEClcxFuIJDMdTHJp7xHAWQDx6s+QR2VJzYsm
awaZB2FDgwel+DTdithlnuJgh8m45VYpeasrC/G57rnxSuhMxlV/5W292AqpCLPxIwO+h3YyvK2S
w20YuG1rSgIOn4N2MBPdxYP7Btn0s29ZqZtaibPe1UzIRwoOzhAn9rTpckDuNywtTb62cviognm6
4mvZQ8w876g19BEL940qz/2I+UPvVwZA+jzbhKzZ0PfRjA+97SFfsg49z8sSUeJT6CCXTt2O40xw
ZMzCU+T36LLL4K4BXrwUvdiWcnQ4o5hEe+Kb9lrhoW8RzW0E1bKemMdQB5XDYRwV96X9QcoXYSyt
qz/hYcKCQ4fEEijMYEwsRgDYtwA3/lK5TBSmXmx8MeJrZJRF7s06xV2xrDO08pXRDGydqHNUhNzM
dzjJml6JPFLzPzjldRWb2LQKOzc8g/3QVwGhxHDK2xuFKV0Jq6eupMNbsvn4pd/ufd1D7lbDRXAU
YMUi9JZtGF+dqKSvqSuQMFPzYGfQPZ3oXLQTpWbh5veJ4xy7rBnvhN6O235CMG5MTrAbJpx9kySu
MGopJCJYaCd2tEOamQUPAsdX1h6NGSjm8gHs57LPfHUQQW+S1UIObzKRo0IYK3xFvWrv7dg66hQ/
i4hD7ZM92eJkpeKnjUp/7092vJKp9mZxTDkTE2bgbO45R9TjXlo1S1QLppAesuHXTE6mrQyqYM8Y
u8C9m/kMCml3i8zvTm5WdSfpVdjm2128LX0ZX1RVIbIKN2GBbZWZfruvnWadOcQkDCNLDqYNd+lk
TBwgBvt3gBeTjUHcBepzJEdJrdKzKN/0vDXJt0gqQgKNjdem3dGaQcDNlB7iwLtptuggXalbhcR9
l2Y69QFxj0RJbDgMsOVQg4Zkm73VruBpyepL2TXU4wRapt6cCkj8zJGk77cBK9xO90OxMgVTeIWc
ahl0QbIUKFsHx5/2jaQy8gvngJKvo6SRyS75Sd83RI1avY5ZCGz0pLvQJRWWZo6d6DQwgyJSqr3v
X4AvAugDyl+k9FnyhnT7Q6ZmehzGkZaUkYIa0vtrSRDJsicpYAN7mdl3EsN6J0qvDti9xzHjHBIF
y1Cl9VoRGbBgejjuhS0OOQpqXP8xkSzF4B1MEyeRZhQdRQfLEFwmD1QzVD7daOOtbFlgVZScCZ4R
p8QB7oyWEGmnfipmnTCQ23pjtCMWNvmsJQx00iraeka/D7M2PfiNemvguG6GknYD45eT5ulbEsOw
Yamn3hj1JctydefM4NBheLeqbuWYBlrW0lCsBLjtOA0uaK0KtPTldap/UIXSzh0RfoU2KtTY4j6A
o9Q0Nmr9sn9FRs1xuIofqi6/17OJvc2ImTAyPvES7ABRyNYgOdmMwQ30tr2o9N460CxYdLjI33sh
v1vbstd11VMnUE51Zxtt6dwcPqBGeTMde8ckjDBaLl6YjWupGIwbLq+3dzCuquA7tNMtbh/2MsAH
ruJEzYzjrSztR6hB5yZOlmamo0pFgUa71h52SU3J0qrqy05wCOd68UVjMNFoMcE8hIXu1EekBSQU
R0uIshNJoxa9DZ0w4pbJNsy/mRFLJgSMf+6QlOhoMKD0jtGB6My+RNOdybZ4Cj13ThFlxJHgYtGA
Uy9SB3iAq3DzlBX3jhFeKxSqHSYcwunMr8mSFwigbx0WvcCMvmVp3nrC/0oyGcIU8YU3Oo82ZhXP
Ge7NwsezHv2YQv+jrpkpMtkqF7WOLqBRP3R58vz2EucYZ3OPz6qy/zGZxS2civcZe6HV9K5UdvTr
jmvDtH7RVM1u8ho6/HAizerVHWP4sYaToHnxH8FK91hMF12bqGWIRnAh7fHGccYFcM3zuRPCL5he
L60Z32ql8NeSdHbXsyqhTkemu8yi8Sgr3142uiYXsYZLwDRs2it98+r25PDOd40xoT0fyL3t60eX
Cc2EGrKUkHj0MdpjftkmOLRoGTlMY1BFV20DC5WYP83SOL4W04AiZoUgkf3Cj8AoVLQhNCSxIUcD
IOvjMjBsGLR4HToqoGsSPg/1hLuzxUheZhPqBIyZC+JJ14VIyVnucRh4D07RpAz1GMaqRM6YAfcB
xGG2GyvJ7aZjCcutG2yJs2tZKAEFXbkyt8oVxAedWKClZgePet1WzL4g5nbu3pi0i2vMIk4oNIIz
KuCed8mIH98ICZHWAE27mFGsbG+/AuA3WXQPKeYoNUff1VMcUnC3xsJz+/DW1N5dF0EXqHJ7RF/W
pJyDDQuQWfEEIiW70koSrpg3Ts6CTFHOdLGumjJRRYSttvT9qVoDzPiuBc19uB/3RlxRkTkaRWr8
YXdoCoxSzFVBqtPqG+SOygfbzpZj6TQfQ92DFY7I+blLpjAg1M/um8e8n7ZT2NyoKZ9bHhqyJZme
+xY1ci7TLSe7OaSZ7MmArhSnwrikrwrroEZzepL9gO8KnDWlKk+h2EIE8tDPMZxw/XZ45fhHuJfe
fsjAvFVheZdlibezjIbfi5SKxnmomMHuJ7PEEEIcDIIxhHIrJ0DxiP9AI8MAxHkkoRmU9BKZtG9j
otGImBmOZgyS9Welkh1tQbyCJr0ASPHGAPnIyhgrogC8OgiVJGmpmPacp0rDC+I6LuRj+dQOKIia
Lmz3Ag/LleHdtdfGHmo4SPEmb+7Bbm8aU6yjjIxakOAW3ZdxuIZ73qu1wKNBOpi5cgwsxB2o4OZB
DdOjpBe3RLj16ZmIcvTqqVO4Lno41bJPHwYVowUrrdXETo74RntkPSuY6ATPZgA+c0gFeveogvnc
4nVriA8T2rdXctijU/DRiuwQYvmL8uoaV6SfVNOn54wbE8UopLHkW5TZOcDKs1Gw7iuh4YNkXla1
7qFhQHty7ODi0lPetnpxdqs6POfot8MIOknrOxSh9IwO+hsDXWr/gcy9bmr9U0IUnjIYA4WWdGme
84Kn2m6OQ7d1kuaiQdt5Sufo8DFnTEgo2xy2OTtGZxIm6w2FCupPyArCv8QkrlacMjZtwKVGcPSa
uX1yNOj0Ynzw9hPYwy3olKOniXoPMzva5aRV0iXwTg6zXZ9zG6cmVxwsi9OHUxoPYyrEjjbiR0XC
0zh52SoYJDo9VM1D05+IE38ktxJfnjUgFijM8ihBce8HWYHjH9KvOMg5ejJyg17wo0xsJmHS2sR1
ZfDczFM6FHVQxZdhxQldF/1ATpm1NQqEQcrkXQpbyNTh3BZtveSeX3VNviyrFJ7FXVX3F/rExaME
HmB5UXyJu3vh2v7eURn35OiUjBZT6+A1U7F2zQDJWFqsbPISnnXf+BS1d8j8oHyyUOiZ8JV5ShGP
VImFfysy/UeK05UbXUg4z94FlJWlG1rk/wzZeoiTdN6bBbjVdNoOfXAtTRHt4yDUj9M47ifFewF5
xtpEFse8ET/rEZEvURLFxTPtQzDqr3QZum3QyAy7UMHV8ziTdOPE0ooibsZRUtO3EpevP9FzQG9B
e2jUh28zFrvWT+nxCBZPdExHXbWrDMBr3BqQBglR9uchJuSQFEJHY5k2T6lRrchCXPSiBo8RusGW
F4zeqaZyIBWoItW6s86jrLcDdLP3SUY7G/AP8VsTvjsHnGxjboGgfSKRGIg/im9VbX/Skxy3Xpq+
EPWOBc+Ikn2s9NuAW+Vgetr3IJuPvHaG0zAofR1M1gOneURJRpaeh1D8dCSnk8YoGG91nol0n/Bf
mn+YJ9AqHJROegvrBfY493F0dIPYmnKjV6FkM+mik5c5z1pnhWdy6YZZYqOX9oXzH7tcXAzoCdL4
zGazTfuCDLFSQJub62MwPT1ywgyhmdBskA007EViEshURwcoxIe26uRVcLevnNxxVm7jYBSPiANq
reSvD6SepszGNdJzHUjk6Kc+a8T5L3acQthl/I291oLUidu+QQKz6rIifTAi5nBleWiqdoSn95hk
SXgFPx5e6bYbWTUebe7RLSYuolp9n30icbJHr2H4C6SI+GiTsrFMFApxP29OicK2W9jNeujrLyOx
k30dnS3Nx1ZVqZ9h3tSYbmjU4MsxsVQRy5ZvCBBZ1ozrHomnYWo0mPu6Jqo+r6dhDdelOSdN8FFx
y7tdcGdKEyk2MAdY0vqd7vpPKo5XqcIxoExkEHQvEbW1LI5EEPVKewF/FMXiTXh1wjB9ekPW9onP
Mu9p7piN8NadpZCiUF8CnCcRPWwImfXjxaLJO3zPLSlawuBxENMSgZf+E5HMPBM4sMHPyl9z/Jl1
pnMwo4B46AT6cQqHAu++2V29OFY7gSmOEOH6mIbuTTMVx6o2tDcJ7QZ6z+pqoB3bZLF372u1RxqE
8TI/0LSuh+dW2cgmXbXpodifLCerNn1HdZxWKHf8N9LhbpOHLTNlKrfy9BLWg55GJ8mCl+GLbkPN
PRqeQNMnUpT2EFpCN6OjAejCMwZyiHJ29hyTD2SDjBhA3OJ2rE7DhC9P6fGnyJkLKninPLYHNFPu
wTMR4/aivOoFstwwgwNrYzsykWPS04aU05JpsyxJDF0znST3AGUqzrpPy0gePA4AeQ3vr5HJ0iKm
fkEZ/TT4A4kxfvXZlW6y03kb4TyqFcgSschtmylm4+4VU3tq7LZbg3Gw7iJlWjs32ZsaQP9bGN1T
U41LfiNUXeQ4HgzNPraclHEafRjht6qmB72uryE92lKff/mcD6Hy1oggJXaW3CvebYVc20XU8bQU
NA3aLCAawJxjq1FMOyuqNP8qYwRvQE03VUYTjRj1fi+QAzQjcbu5/UUGu2Co+VJgYlm5QikcnuIQ
SFTbak6pDumflK11xNjgX9k3yVdkjpSh427C9BgZOQ2cRwVZjVZifHYma+s4nBxC21xStV2rYEZZ
jTOM4qOomUmQ2FwmEdrjYKqQdvs85LpRXd2eDjUIgh63IrtfTuZH6My0mUdZ8hmhx+5WWq8Mlyk5
cmvF5Ps7DtGXIf5YxpWxboueAmzgl+jizmMtJ4vYMpajTcVZ4U5jTWYuEET0ES9ObiO6CeFQGQnw
Pb7XRgSkMyIM25b6/TgxUagGlwOesH7ci1UreCnJBBWEvjDQrGguqpTLMDTgmwrSdVQVbInQwt/a
Az6pR0TO1gAgIvU+OhcEz6AHr2rCd9TX3LRV5bxmOu5GfyC8S0s+i8hE8zkdUjJCFp3TAkRC8Rdr
o2JajElVH/IHJEgrr2q/4I0xenfhSoCisFXaM9nGhznW/ncRONdaTx/nHIaBVnHVmxF6RogQrU65
LTl8pSHBNoAbiNMmEojJXEoPC5Bf9G0ohvyODVMF23COobBx1Y+4pOaCtwV/18NqZzf0CuWt8TnP
+jkjlkAwcY7YxUuHkwuRqIu6AQA3TCjV3WxBS4AO6Wh/qWx4sIqRwyeH6rGuFlCHNMS2xUuvs8SN
DmllQRh+UCS2A59mEHwJNM1ZixA58GCweuFwuuvGEYFF+jwZY70e6mxDFzFZWxnnjBwK1EIZHaS/
ipNMY2SXxsBC4KAN9ZnQ4PzjQzbmZ+mFxyJAVBd0kBNjr1tnUffcAb/VAdKvmLinYxjvPPpctnoP
yL/YGNAKUDWX126av2SEhmxRdeOrpGptGgN7TSsQEci15DATFA0uYZCQOm3jrtV+hm181IG+Ai3u
jeybZ+aIOR+gWQ7Rhfrj9O8czl/Ey+IfgG5PSNoRtJsNiRNs5v/+xnqGLu+UZVi5m84nDNX3FEA3
QHudHnzylN+NHpMZxEqo9mYAlhLRsW/UNTftV+gWX7NS+c4ekED3tdw71N/I2DdG+Wg6xmnK0nKP
NZhkWiu6m4ofRdi/sVXeJwkBuFZW3ETTrKChUCQiZWBnIQnzR6cfYHOq/wvGWDf/M8OVX9S1DQEV
2zB09w/Q78Sa6Ube4G6otNMF+WZMOwJ8iKOFWAc5AEK9165W9sY1yMExO3IzHIWBXissmAEd93Zt
kcChtkyKmHjOIGSPFcykD8aBLr8VOeMR02dyDpONFqOxtKfyB7qKtCwAr9C1it19E+Cwrenn60md
swQVB7Ow92nDQ1MTDVMi+RhmGomyk1tnpm8gdF61tL/0mjbfRrRPmATihfCfJ77lgkHtIYqwhow9
gr0kJL/d1/B56H29QS9tVReqjb0sNoYArtia1n03Jfzw0Nxrpocwu5xXGBYMFLAHFIj4ObWYuUfD
/yUKnGrvCFNXIIoJPG5Zxvlu9PzrwSktQIxgi/bm6L5gXIA3tA7qtthJyLcgbZa1Zu8yxx4WRPpy
36TNQ9qYO4SeDuBGfCugtGwzfFF2c57i5BtwzndexZ+lwEEY8/iaGbm/rjPuRMCgotI2sMjgU9jc
iUacXlJvJMc3fm/KeQyLh6qaZ559N2wZaBLVZPKM6Ybx5OgAAdJHSfbp7K4h8AilkYZJYehufSRe
4OOhoKQVwromPgkVLlduZlPdGHIfCn6iyW8c6+t/f+p+waz/eOo8KTx4/fSZTKaJ/3zqslxJbkgJ
e9f1F9lEXVHS5IQTQpIDTQ0UBZUNKSP7KlTtEwnUYQtjS3fRZeOIrE7u0H5NTmYsa8e5/PKA+o72
zhEIX3P6rfRaYSqzX/Beg0CxMW540dau0W4YcWEsQ5BAGcZXpsh8hwKPrDYjD4aUT1nVdy7McdWQ
LYSJYtqKmgkFfu3ZJFU823HAD2dzGCz/1RnaR3+2opQghIkc0dgmoGyCapkDKdRezHA1v0Qj7hTZ
fGF3ngVcW9JvNfhN3Qzm0GjrAFMoTP/9Clv/xePuEQPpSZePYIZn9PZv6xqhhz4oReKdavUadtGL
PqeDNofRZtgWh7R+dN3uELmkO9iGoHVlu9SSgGG/PgqKR/nWKw7BTpcjf0yWTdeB3gtJA7do6rQa
E84ihuFQls/M9GijDVsn6j6DiCc0/bAUDFE9OJm13EKr25eqeckz7lxPd15co9/2NhcGYzAWMbAA
lvBRt6THX3snRT+GESdd0kXZ8Wo/0xKxWxW/RznVkRuRBQy36N8v1hw68ScWGVSO7bIwggvFLv7P
ixUQPGzrduZtBqN4H834k6xYF1Dt8/ug5pKCoTFs8PR97P1vl6xaxwIJDGx25ZMIsBRW9/LvL8j5
LzjNnicNMS/WuvD0P15QGfNw0PPxNg5CMIY30YebPqQJxCjZL6u+3+dCe5s6AJ5T6O5yf9+W9QNx
EpRZBiI+9POc7nk8RtP8BHJKEiRdACJoi9ZYJQOPABOu9ygr93KGckoDqqnvWq8m9A6hQe0H3f+V
/IyjnnIs7V4yt9gXSY/Pjv1u2SpP55aHCTVmj0bhg8qpMPXPBrrUIF+q6JceQMVFZ5AOcRqa+z5w
6tuk/FOfAfC0NQbkvVnfaV+5izkL4uzLVA3BCZ2g0Gfhd5BS2mTe0pxDfPP0OC90ZsX91snoLRg4
+zk6CQfhyKbEOwN97r0vrQeizl///X2Qf9LxHcFsy0J3CKYWXqT5R9gCuswJAjzrVMGrXGZjSTYF
eNuB9ljjJMcyuSeh6xZF0ScE2N0o8h+xT0WfEsIg+5hc8xmvzNAjX+ABXhgap4AYAmw0coOzHEct
eGiUC2bvInN3raVq5DgnGazMkZNINz51NuU0kRefGblBlGvFbaBFsISrukL/5t7ZUXBR88MJs4kL
QZL2ryvw3z+H/0HgyvWvNVn9CmD5LMqxjhiv//HX/3gsMv77n/PX/O9/88+v+I9T9Mk6WXw3//qv
Nj+LOddF/fmP/vGd+el/v7o5DuYff1n9So65AQIb73+qNm1+D475f/3k3wEzj/8eTcOupLOk/p+j
aa7tV/sZ/qzr8fdkmr+/7K9kGtf4b2TSgJyWwjIQKZhA4P9KpnEsQmZgaFqWTZLHX5/Ji3rOn9Ht
/waTnu4uahDCYwzJLfd3NI0uyLNxWdPZNA3HMj39/yea5j/lTdim40pbOBQ6gj/OS9BvG4RVgrxt
y5b7yLXefAQzykU5FGCCg/jbzf5YdLmoRo44vT9/u1J/31O/J9LMq9c/dv8/fvQfe5MRz0Z8oZjd
yARdc0iXHEHptkz8H32l/30L/+MO/v2nmX+mTDiGAINMBo0lbCkN4w/QP7SFmMNYPq47LYNBXaJN
0QPzYhreW+QEpxrA8WJwDY5WqnwFcR9vBBpUzSQfEOkL4h0GdoXS4rukFNays9tXgkzfIu21Ci9y
Cp6jKTq57XpsnJMVD3dmi84K8zc+82dWqKM5adeqbyiJcbUW8UFnlV39+wVlY/jjkjp0kXR3zivi
huKum9/t395Ng74iwa8VdutxNeEL3yQd+ABNT9qrbJn7FA3j5WAKniodBYjWTNZdXxI6qEDz6GH5
ajdWveux3KaatvELsiekbzF3qXAB9u2PFMoKpek6DN99vjTs9uPAWdk14h+aBCpryg3d8x+2yUgz
j/1HJpqzEXnXB8B4jKynX+EyXAssGOPCdfZZmHe7XAZgPsZqx//OtsGsVxsKsgcRfz6qNLVx/3gc
B74LLV2OHUKBOMDbCp08jFa+A4LUHTfSwt+Bb1bDk4LBf27vrVA5Lyl/6E17WCfk3r/qqKAtvV1L
SAgx/ewCg76ltrL6UjpAJgaHIDfeO4xpBz1Q2wJFyELi9d96E66DuCn2nKbVTi+THfnXnOVpGBuh
nW8U5QG6O67SkJvPstbNDY25Xe9WxsVOxE3J7jkeW2R9Vng/hjmC60T/MrrJPdMspgZK6m2OQf2B
8dtGorXiqYA0AFVpUcydsoAkAC6hjQarRMxBFGHY0hmtf2b0A5ZJQ39prB0KJg+5xGDpmGWehIN0
nO53cJeR2Md509t3Lka3piQwwXVpvFL0D+fIJiBAeMuAScraJtVy4UKNQD0TNWQ6YBcREoxRiy8g
IDj9IosFmQce7DUv3QNSjXc0796HxPfwiaAKIWcrO5WNvLW1VawA9bVbLzk7XeXvONHaEXzGDHvj
qmfHWna6MR6afnwQrlJrq4043Fmcc/QuKTl/0rNseZkC/qvsuGYFVffSZarEqJ/Y7SiKoY5yZshi
Gnli1BqsA69VwWjNqPRusZe2fkNYeiFQBcgSpdsY7ovQ36Rmto7ccB82cgubeNn0OsaedG0iB6yx
+m6y9ElXLhq32I+26IhwNhMfi4YFsllbPDop9/q/P7m/+gu/r4UumXIElBE/Yjk4iow/+g9egBm3
bMiMjxPvaORBsx9IpcB9NP/xrw9YjbBwtu+OQMOad6iHGdue4UWUm26Y16YEA5I5vEeRMRz7wSJE
lp7vzomwhQYycVdprnn70kXAWxXtgQtmbl2Hziz9uanzkVJBIborYWUfuDM/6OFbp9RIj2X8HBlv
urJomFs+XDfb/Sr8FnlIYgHiI5F2of4Xe2ey3UaSpelXqRfwOG7m87IxgwRBgYQoShs/pCj4PM/+
9P0ZIrNKoqLFk72uXESeUFCEwd3s2h3+ocJzoB7yahFi+wQi2sH8ovD/Nin63yTkgyQELyjlcPX/
TkIOL7QTX96GHz/Kn7OQf/29v7MQx/iLEsK2LCmQviLZ4Hr8VxYi/nIMPGBsagyPzWdxT/87C5F/
kbY42F5B1iETcf8nC3H/ktj24YdlCTphLq56/87Cfskm/ye7/Plulr+VqaalKi/JImxL4G/1670V
YQQyxpUfrDu66JvIiZpbq8Nxx5wR/S06Y6/5mgYBoYmXlu8WSDrA3i5BHCyrzMw3oUOPbi5R+A/V
DLRhFLFPTO9WyFpBTfhzb/C8O4GA9eqnB/0POYzKw35NYkzbdHDqEq5pmnimvktiIFyGKFyCaUS7
COmB9FQML43f6cfBdb5oUOaWgKFclC1DfF2tDH0g6InLdPIHFDMwWphb5MWEGd46Do2zzPVv9DGj
YTWVxb7G5tjH0mNrlyH9bRwxHhEAV9Ium6ACuKoh7f9V4dsWOe5TvfUZhHgOKt660zRgA6JEwjQi
aq5tGEIHCzTSPExU0Mij2a19asMyu5GBFnwQzORvOaVpk4Ag1ktC6fBG3/UYRy3GVsFBoSwtuVNT
IULUV4L7WeBIwQgEygq+6BOkignbxHstNpnSZcvWA3Vu48bbhbr3iEXsVzNE6WgOC33TwuU4QuIE
idtwCw9DvrF6uKO4lq1IIEt/bJ5rN6d1FKVPZqSUE8GT/PlVq8T//at2cWXDLhIDONuxlCvdT8lV
73gdsqRkFrpxLgc32ocTSl4DGPH9bLXpbQOHvtd151bMaXmgC4gK/dS5Nx8s47emgOkIYUj0M3Tc
91z93VWBaVwytDomv9yV342i4NB42YSunTwj5D0GVvSUjIO1D2W1G3L/3IeIx1NG3RWKOPPnxRjv
F+Mg3mEYlq3TYrIdx1XP7Kdn4viWPcew2Tl43Z2sc+PzUKBY7rorbnjjbvQGB62ped9Ww4RMDSJA
/ds8Nv792DGzt9CZ30xuOC3pP6BqXQzV1vLqAcgv3FC31J/CsB5A4Dhf8QfQNnVZ/fBNN2QcmEKH
bufmPqVPZdoG1XVsfMY/ASAYhKAphtf8n39VzzTBlNPc4n/vm5WThkYC4FW+ag1Lzg7D9r6jt1EN
PhTz0gS/57wCbBZbvJ1ezfAeYu2xzJmOxjFY11L3DnngFRsnVyqfIglu4rptVpXXZwiR2SCfzQmk
XQeRlSlLfAuHkKnh5Mb7Mk6BIxbOK/JN+k2FDFLp4N4tENQbkQQGq60Xj3/+svK3QsKmpcTpxf1S
OCYuRr++174ex54WDokeI9CDQLVxOZv4KTe182Die0lAbjaJb597/wSe/Zv042ira5mxFO0c7Zng
4UuRZm+Zg+g19Fi5tOw+W4DA+yZr2NB/Xq5QtdvP6RMCWMKhluY+EvzTfLcNs2iu3DpIgzXdSlRg
7VQc2k9YneiLGTHGGziM7tZmlH0cA8c/GAaGCMiMHmA+5VifoVptDLG1GnRtNWdtu0OjoAPPt/lg
le8DiFqlaypGA/evsN7fcl019qE0bG1lU4koT4BXhr8QVSHq3jPM3TaGc6PXWJmlZX7TIYPNZQfc
7s+r+Icj67gYSFINwwAQ0n5312qm7jtk0g7Mhta9nQwN9aGynFcjft5AKFoLcUJnOMis7lYJAtND
Pvk3cwmfZpKT/lT6C91CyQml8O5ZOvGXlBG17IsbqTUvrYVh0zhg31T3lv0N3NcecN+wZRbNrMVP
VyAJmi8m3oSLwv+cgjX6mvYgsEc8eBi7UuH9+csKdf2+2xiujSr3NU3RLfvd9dyikZmktQ33IB4u
AsrBNu1apakMvNPIZvwMYkfc9O2jqAr9IZ8HiAlTINZlBoQKEhGevAxF/rwo+duiHFCoDvm+J2nh
GLrazT8FzUFEhecAweTx9hAF1te4WWvZ3SygUcYYo68CPOzXZmiaD2GpPSIltQ61A3gT/1ZHUilB
YAKn7KaBO9AbOKY1+xl3JDK88UCkLReyz6ylbPvuYcbC58/LF+rs//JMXWnZ3IQqPtAsf7+NEfky
Gjos4IR6psj422u3nce02BsQpsKW9kZmGpOTSodwId1xR6uR4TqQb5lr80ctj9/OFLHD1ulfeYJ0
w/TUBfXTs6zpTxSTRIcnBwCDOvHbhDXVgYbNzvL84dZLuvI+i6W9oweHCo5nBju7yFGeNxvG2Y2h
PYmiELtID1cpM+9FjczS3QBVnwo92gWINq8JlH8/wv+tZD6oZNRLIj7/tN9+8/r+P/nbS/aS/9dL
/vZfx+h78fpS/9e+SfnX5ufa5r9/07/cv42/PDQXPVsY5JyMSjhyf1c3Ht1XXhAJKd6y5GwqQ/l3
dWP8xZ/QMWOzktZR3/x3j5XuKyAAGq8OfTSdn/iPeqzyXafTtXUUWFgZW9TTSdDeXU9Ng/Z0gUb9
1k21p1QMOyqBV5S8kzVHDOK8i9FCFXXtAv+I19JGPrq/Z7/eSG9WQ+5YZuD1Om/Z2QndPLsD0gkZ
ordOM1Z76NVgkyPYrS6uiOjE3Fpohv2Hh159BdegMLNoTlD00XT+5ZwZvW9B4A/4CpnP4dC8PX4R
r4ltnYIQSUGbEmwRorKLvR14MYATDCJA3MYfreNd7PzXOrjjJU/UwZX713XIRJTuYKYKXigfocAD
CyVmliIFTBPvC/xbw6oEyORpWAtamN94CDmTHKxS0/jkVc0HmYdKtn+KhdflkAHrAtdkG3jvu8u0
MSNZp1lasRympgw2z10IL7T6qEHkvaup/vVBNh8DTIV74933tme/aacJeLUZJa+i+lpZmb5MqwGA
vmnvPShpHiLksifKwqRkqOzx1Sf8FUErvZUZ/dSqX83wisLe+CQS9BnQM24AmFSRdaInjXDIZNkL
63mON02LuiC2ZslkPbv4rGoA0NcYkGlrE7xB5Nnfeuk2MHbZCXodLMxxQJozRrkAcQJkkWiRug9W
Tu8X8CO65lBq6SMD3cgm7dgUuruY0w6OuSPwIsFWrzJPhkS4xQUpW+XRa4tXWueBWEWncM/85HMY
x49RWdmwlUnTdA1ocNk/q+0W+nyFvm1PdobHonbWa4wOJaMTbDpPLqArGK3yFCBsio5pDuNGvSbp
ZIi2mPQJvsgeWOM8mPwSxEchl7iHGK7isgQpv3VN9PZp4aOCfmnQkE2cCY318jmdg7NG24RjkBw0
2BxWF188DQEFG4BgG73+FAA//b2bfu6OCHWH/brJrpk4M0ibdgwtwl/3vDPjjIebWrmtGOQXtOFK
4kXb8VQrl4c88y0p84++xD3DBJ/PlJEJoKHRJnb8858Xo6ZV7xZjgtlm3sgY9B+q4Kz0nLKBeAtk
z4QPi2yUkJxAytUnaWjQEQdtV3n1nYF5CiQq0JFJifV1p8NyCoCjtC6GH02HUnJsNTgxAK6F5SkB
iaf73uJFhI32Iw0D0Ln2axmUZ8shvhhCmQ+1wzZIx1dM22BG2LxDjFmZ2XjfihAt3Lyj5zkj114Y
4ENgtiGWm3z0MozfDyJ9Y1fhA3Tbo0p6d+L1zjN7BDPSbQeHhilHfbImYniWOtgPd9jOhAlA2R6c
L1qkM0eILAP0ew2aFLmVpcOkIsCgyIofAcuv3SLTgcnxFsvRhfUBd/JmoDbsUjikfmbvr5Ee/vEG
hw2n4cBZgsfR1N55Sh7AaL0OrnvuXKz04No5pnNO0CHCE+GDno54VxASf2jPkWoxwpS06t7nWa2M
oG30fO0rcc00WQlVBjraZb2RNWjD2i65inwNWUfOGcou8oMl/B75WYEpPbI9XMUs710E7PBKQJ+n
Trdgbcpl34ED8SIq6D/v73/Y3jbBxqOxwpckpv961nIQrRyclO/ZMloxZHE/PaF1FsKs7pEQ2NZ+
+MHxlr8fbzINzgfDYdvWiU2/fmScIuAU2MjR+iDbF5WsUcM19GeGBWjEcqnEbK98ZdiDXEwc9Vh/
wInrIC08y5OhwBpZbqEtXyIVCoWP9R9dR2heHerBR3UAxEBI+PNTet8LU9sBCTXbsU3BAJq05tc1
M2atrEgm3ZbF4eJlm2jwVNpaIqmxkpp2ywwJ/1oNJU/LjsINOnDg2trtB6v4h7PoAcqgpjYsjAXf
jztTaYguSrxu61JacygqmJFT98lvR/tmRtZt0GHcYrP1mLqu94nTSrAnEPnrqemfEEyGVWUXy77I
nqp+9Daimm6aytYfP1gmQKvfg6aNMK5qG7FK99ox/alKKTIAamHcp9tCppeqSi+2py/0gRksr76g
1oCX7hfz9xrva7vh6g6osfiBUQA43WF3B8Y8YxtoUfBaac46nf2t13Cp5YF/zqz04ukdo7xNMWIa
XSGZtIA7CJwffbxRe7HoEa/8cUKxNjG3IUL0i6xFxcOQ7fMkMEQNASfX4Ei4HomcYIwKQR1/vbeN
3D1rtjZtdBt5v6a7zMN8tiaWyEDYBUceQbu8q10CnwNR3ap3oQqAA4lsEqN2niLWkgozWycxzhff
MF9c6kiEM4elZV9M9XOlNUfkhh+KCH/sBg3WBWq3+I5ZZ1h6F+o+djy7+5r2TLS6Da18pm28sl0A
eyiko+k6gyunZXoKUhT7/cj7NNC7Qfp61ZYPOBvbK2SOSLBBI5EVZDsdnLeUzdMIXHshS6bS4Lde
sxmLiNg42T2hTXikALV1SazoNdPpuBX6fcPmqMXDgOYwPRMi/wO+f96i6UC06V6+C2s82WP+MvKy
13cSDM1aG2d8PqJLT1bYSMaiRWMsLPdGtCk2Ar1HFFXxHK8lboC+OPRl+npdgTlnh8DiZdbfWuUJ
bBQoQin4VuqdVcZ3vXS0NjmA7EDM231pXRRkmwJWldM8awLa8R2ZzLPIkdfMXR/R2Afb8gc4Se0+
wY3hSznyrE2tdlcljcWFGTa7BK8FVKLLL5XdoaDqBNQVdb7vHcqQwPmGhjBWQdBDFSp+4HHpLlZb
Q742KiTUQmW9aO2EDe3LVX7UNiqJezhHUHrRvlxkCE+H/Wqw9BN6ZXdtDvy0dtJXRW4m+XpVb9hJ
4wuaFXu7tG5Db1upJaYZjzPjSeHI9lDL5AdMQbx79Hw9oBJQIP5mxg3JhUvuYMF56yNSPJO4V03d
qhj2BQYQoPS3wOsw1PC9TYY6l9pFc5BcTB/qrtvzPqvki5HkR3qViAMbBjpGJimVImezj+FrSyze
2Q20INASqmBNhwHdQtC5fRJeEodvaQBe1OcIWL5FKggkskV5IFKnIRIsH+w0fvAlxnjSvamOgV9+
0WoOf2jCvkkNHqxjY2c3TMllNn94Tr2j6Nr6Tv7adcb2+kaHrGDk/9R0JRba3j3YABdHRn5HCq5y
gZb7rshAxJW6u1dBJmtwqwkd76Zzyfez5JI6OeDGBuGQwGRFjcBXqkifoznY+AZkEBzVCDiGf0/z
8DhBorIqg84Y1wfd9ZUVm+CztWTvOzAIEujEKNUSLkB/NCPb2phgY7UOcV9Fj6lPLgq+XzvjFp9c
jAmdAJtz63R93y3QxH5AChQqK+MJXCX1ZFxF1L1pXWwtY4LlOAX0BYNL4fG7c0VtUYEOq/GLFhaH
PKyP0VBuwkTVOHP2Ggc8vCx/wYyQvJPZGqAFQQfV449xlYGgHTsg7a3nRqYb6NuvTo7DUk1kHcmg
AL5AzwApF4LRt33nzNDuPPrGCdkfSixZ0GQzcMxQ23qML2XxNjP0Q07aOTKGRZTdDC5OwMYTSKtf
Y8o0cPAmqq+lX7CJGPE9zsGb63MwLRjTtkPs+HtLTumrPjjHog42CUFItMS0sieR4o1h10J4ysdN
23gw+11wM1DURWZv1QJLj08so5AfMcOHa9ywautQevkZDwk6W/szsPl1ZoDwaUkrrF7dITFBgugl
Q6qIoZoQXWfvAb6go4Ab2wKMskH60D+KqHxCVQwKvE6ISxp2TPqWTQla1rrSCYDqRMdcW4sBFXjQ
ZfQyB/cm9dudhpTe9SHAVARvnGBzHHSPCoZd2wXCBT7fHbbrDrerpyCVSj4yW02hsZn7Ac81k6c8
z/Q5BzAjHaPbjZWGj2M0vqF74yFZvAhrT0NIwIOdVTIrRKcAMRbY/Y2OfFlyaV0i+1w5exWKmypk
p7f4SH1G77QA2cp1kYANKYYiWPat9xV9buD0wIkgeY1IwGVc0qO0dlmbfVM3bu+fTWANTjmdZq4Z
QgbsBrX1M906dSOsKfHZsL0XpAy3anegTX+iA3/0q5htyfGsre8aECBk4Qyw93z5PEaUNFa8ijZF
K9+22SHnWrRUP2O6syZ5S0+q4XqjfB6rGqfc4QdyhsBZotdIr+ZNSXGV5AlynhXEBA1Nh9BCERWu
xbMli8M1SU9nlBubcXldpZNc6OqytzF1rOqSizll60s7vgxpsPSBB64G2JZVaUMXo+DFRhV7Qj8V
98V4pycI8DBuJL4yosraN3zADyWtafGpi7yzqzJUx3HOeVieSCy2UurEBb27Gwr1ysOtxZKNxjhV
bXoRU3CJ8+ZZxeocikVpeOckKjdjyKSPC7iEYVyk3SFMkUkIGrnEBNBbWjHsj+ZhjrrnIdig8fgc
dfYxjuyjymKu9QgTnRVQmQ26oIjsjZTH17jbaEcE+z9Pyh/XhVTH3g45ghhE5t1dqYtTFbH/zYnx
s86dZWhrlePbhXMcHX5RYiAsUTdHvwdHTQhT/RIViBh8n65XlsrLxlbZLPt7us232A7GyM9MFy0e
jmobNDquDSJXmUqBIE6rLewm564lUheifnaj/kfro6XKsWTEerbq+NI26aunKB+wjE+i2Xve8Fbr
HPbr3euadLis0D0Xk8V5dfDG9Aa6f0TCSaYlFITuTrdQ5w9BD/tZh6WfaZ9HjV1upuNBBui7Dbl5
ChD9RwYK0VitnO8hZvUlLDsg2algiF0hiiGj+/zvhky8CMS0q2X7iHz6wpqLQxI2z/iExpSyPCZb
1ab6uJJt+VlkxaVD+0fM3hkgYjTSBIhsCKOmn7HepW1xY2Q1otN4v+jHzM8QnQ0vfVB8qzvyIhGg
ZZsA88tAfySsmrQu7MSwRoVpkermk8MIYtGMLLyHxtrO5cLTebEt9F4uH2c5Zv6NJXieWjSLdWSe
r2lX4UFfbCDjZTCtyJJ/+DAesf6D5qL+9jUdvH5carMhmjzlHjZOovbXACAR3B+6HbLc7Agc8ZYm
4VIm+eM4E2rCUnKtuSTbLpVwue5ntsNQcNphnPA+Ss5y1nMpXvPDmelj71KjGR7lqzoGTVw/R0op
5kqmHVlMVR/bMvt+TcGrQN3pnJzW5jYxYkgZSMiheVkupSrtikZnuc56Hthi3YhHtdUTtau4adcq
q+X0xL3yRw+JPFY3NjRS8HNocAHnk2TFjolLkaw0fmBZ5OZXFDiu0TuxzokbPofwi5HdEC2TEPsH
GpH7JGStrTqWvgwOMgzuI4dUY3LR6QisVyMEjqaPyev1/HHGX4UHf6RMPue9fVYNOchkR6kzwy7N
FfaoKHRzfw4Bua9dfnZxvPM9nqZv21+lgWZ01dTPjWGsyzn86pisJhEnjw7h0kbnamHGb8YYz4vW
q79BSqP5mZinuEohf2+cHuFxt4PcK9XFrsiV0KmPafPY6ogaFUPyuYynI9rim7hCciWQsgSwIO46
JYWl1+aLYdhvvciA4Tsh+h8Tbj5GGXw2B7UFrcxGfSUc8b9NmWLO2inpBpc38WMUDmpNVWvCX/2R
Rqa7cHICdSoIhBUXNrM6vOtiR19hJv9s1RPMTKlXO03r90VebEOvMg9eLJ211ga3SSGsZXIaTXRy
JhboRs0WxwLl807VFI3Rxc79bdeYSCFW4XpUHm1o3++Dzp3prOmbsESGqWpxAAGcRGrUzQzLJjLd
kcdTxCv62B3ibe2jgSoBhj4otHatovMawQFRzW47JOJLJODJ6SY2dyQKlC+FwT8cI1rFHjLHXQ3V
x5j1XQBvHbvir8icLn2wP05f/iCej2PMDhq0Dk8F0oRKWSjo8hGh13ZdVmj+5GL6wjUKUjjpt6on
CPW6fM7q8LaWkE70FIENiLmxEUOIJdYl8UymR6o718ey6c5K7tKx5hbxQLTur79A94JXqNPHCnN3
9gcSFIxWyNh9Y+laVJng8pVma9Rv4fZsc3SR5xqV+JKY5xXIcejUH0jA7oGK6svCgWUXYicBpTEs
Vn067UOVtHaVt8Gr+9hryPkFWt8sQVhpyq56ja5mtKznHJ797H0aGw3tYOeu9/RL22dbTIYQ3SgB
ZIaYiuJbhw0NghDPvax/9MV43yqN+FlGMD8shpUWvjwalg1BQUNKR1htgf7DviXQplwTCAWWJEa2
3ixpC6IfHnbPaLz2CyD23mbobkqBkQpGXv4qdJnf5y0Ub1OwgnDOccbyPyFy7a9GOz33RnIWzX0k
4K8MUoA2g/VWxLBstP7ZLPNPocEviIsbTQvm1TBidkCr+HvpoA4aTN9tMTEIrrFWFSGMFwSr2Wba
1wJXXOx/4GVG8R0OijeyZWbUYiqN8CXkOFtkuxi3mkVIz2GVoZIl9EcsUDFtnbQzovX72Eo2BlXi
kMvTVNmnxBOnUnldwYVZ94G5op/3SQNwMpcImks3WvGEN8Il7cmb/lYOXzJqScLcnTbUt3bnfZOH
CRo1+qPHwglvheierhmRitwT2pi4Ld+XNrcGNr+HzAH2Y1Y9rxjv7wbV1KJ/SjrtBaWJdDHDT4tb
NRNo6YZ3hnfLonFLOIxF+imu9QMyxj/CLxRqZ5ki30Eip/zmVwF93kA2L7EDDAJZI0SRkQLwUuRZ
02oPZZIbD+8IHeUjfYZspTp9Hdk+59hbzT7NCyBSHkc3SJYcz5UVgUJvNO0O3T9/1ZrOZRibl0YX
DzjDfQM2RQ6AwPYqMFZBknT3ETu8C2LlcD/eZG3fHvNGW5deLZcS8bplRRlVPVc4FTItetUEd77p
I6Vl7kfQPjtPZaeorqpOFPVBgfc5BC9PTZ+ub1ajhTHZREFu2BWifzqimUSsVo9pbCacD2J/h4RS
n3KZB56J9RYhisHswhlhRXc6Df4Yi66Fmgio0ZoauYTJUUTN1ypQN2D8I5kdJO5i1ccpNXRVnG+q
64kQ3ch96pyvIyLLK4G5UGl5evas/j+hMvA7+fJV2sErHqMno6e7IiyErHSKQ+wiO/NL2lMKyYA3
IvwfAngDJmHPMWZoVyG4mmI6yftT6NJLC3tI63mDYHO8Q6/yop5U7wL9L0ZnwR5VZGZBS181IUC0
fpHodojwNZTbvgjPaTseycMumP2dwn4+VnO6aRHGXGoeCXAwYEmOdLlghVbnbXN9Vg00ChCmCa+u
IBtkbnsMxqFYB8GtLicq4Zi/eJ3Kihevq2d14T/HpNRuQL4aaOjwBzc9vTnGVbmwz0PNnq+SGg88
JJ2zaAUGAr8jNO6KhoZOmfTIvmZb9dhazd5pyU3rsb6CseDfmY47BBPm8M7d9fbPUSxaMIfeNion
w7uQ/NEz7vLmW6hkgr4GiF3grHQIhRbu8ipE1UwtGFuuPWCNTzIdNrWR7t0U2P7Qkz6q/KJV18AU
VhuXFMJy8WVDAOZ10P2ZgfpJq4xmZZd8u6bwzlFtH7uO79QYKg3DudWoQ/htzNyVdGs54ek+pPyn
Tvus0zBdsfcaPA4g5iQMU5z0oW3ACHUZyhheIrEIrZyaH3aLjUjSl7rpHjSLvHbK2gq+YvnoK2Fa
nilTESy+qx4vPTFudDUbG6bwtRrrT27kM98xWzIUrXqQanCNDvUzfcLnySWdsKavo1PfVjali2Mb
Rx2naTL2z1MXr3KNmgyt2OSmCRGMLb5aDucDdXoyOEWs6dFVWdnOOlbavTGy0mxZDmE8EJKiAH1N
py5qdUj3crbfYpilyzQQqMF2zT53cLKqkTPQwkvQgqSt+3bd5BbTA582sDDWfx+EPD31SfOgytq8
994mbUD22zB2Jb1BlLXoWlOSBdhf4ZQbfR7VAE6Vw9dR6ZeoIHwOcoz2ZTR8kcOYb1Xr0ktpT5nh
ziR3dRiCrIKMmrp9CMqXgmUrrY+D5nruFtkKZfh1NiXM5REx2za69VULPFDzz2sICmeHLIuQ3dfP
U8FpE+V8zo320H2y+vQLQmdEZhs8QJSKs57jCF8B88Mac092A52CS2h0Qm/jkCxHGkC4a87e571c
l7b4HJrTuknSHyK0D54Ja6rWh5XjcSMUsNaXbTTdTlEMy4cP4r70Gclj6dN7MRpC/Be/3rfoaaQR
fnd4HXvL2QcwHFfjzRySSU9xdXZ149BpHaDS0ibpAUlB1RFelDIA2RzzLrdCLqU7zaqtVNABs0Ok
TjVH243zcwCGLyjZD9fkqFMlyAjeNOSqXUSq1eDW/RfT3I4u125KXeD5475vNtd+j5bHr1WtyicO
eBUhNgQ1997pLBxZyLfy1H5wEfAB0XaiDXiUMl4jjHXXJdy+1xZZbN+ao/VVjcr7jtXprM634jsZ
jRtIUcgTaPZxjgSYX+POUqN4KFQYoiFzqxpl+HMA/C6gojiU5ItYYEKzrY2q3MRjPi3wiggEDUov
6GnkNUhFaiEKyBHPBOQHvrRp8NgN2ub6lJyhmrGFLHZNIOkhae5ZdXq1mHhJm3LXCHlPM0adurwC
bMAoFb7K1uq4qvzeOeMV4Lco/qjbWYdGTYeft2tnYlUE5voa3byR2yTkHvxoUPT7mMgTEmgg4BZd
0Ep+N1XLW53mEtm2a5wHcr41SjZYak36g8nMyovmtUiL89jUlKxqZhPPUslsIlEwWYiUjHLY9unt
nxf1DwNR4CYsi6HKFUX165oy7hqjzbUW4cFg5bwaCG4uE3rty6HLzpVZHrXs4f/jEznGNqyKf0BL
uS0yT4C12u0sInNplsJZSJ3+kCkvVYd7au9266lNo+WfP/YfUFpMfKHVMgu8UhfUEO+nIV2V14Ex
ulm7TR78MUM4MVLKRa17Tsc4WzrR63Xe03pckbNPrU4KV8z0swb3HBK/IcaRS6l0IsPNYlWgVgPX
A24WXXYUbRusrRY2CvwEf7H2s5P5wYsS/zCiVwA4G2CxazImfwcTQbpNq3y97LaBHnxLAuRIxTgo
86d2e83ztZLWX+lioxM5t/3kNx8wE/5hGsv8GiA2Sh4gQ99/fic7vQypqLemz1ELEJ9fqCmE2XLY
4x45NVPS0bDMU6Ra9X9+eWyM388OXARb6gJovq4rxtTPbw8JK6cP4gmZZ26xNpYbrchvE/QCyL7a
51mqWoOjLkfneI0iV5AIzJ0dyDqKJwEkOQKgTjMSoGhPpFlbaF1TWthb7FwvWSD2ZBA4PtLvuc5c
rqq+s1e+RnioqD5L5+hY6tDBI6f61MX+psrGJ7gwGL0D2e3KF7NnDIEtHbtEeXng9ZtfcD3d9yqK
Iq7V4y5TrVNzfurr7nTtb8k2+OwjI5eX4eU66gDR/UbR9sUJUKisOh8D8W7PCKiiWCHGK0Ae8KZn
tDaWhd5va6S0F5U57lzDeYNYc5+ZKFh5EGbo+KNoYiTlCdm9cunG+kYytHWtnOE9iU2XMKLWyhff
2iLUjc65oaI60xkQCmJfehQSjU7+dJ3MOCZTrgqxL9knywQ/Ws3Tv3Xum61u9LDXQS5o57yhxDED
moVjyJTMZ4y+iCo8ryUXAO5pjFeT74kACPbnvfEebw1YwbLYkiYgIWDLQD1/3Rqd5O7x86TZupFz
bFVxQf/jAL1CTMZJNfv1vF8Vvsn3o1hdmDot/Mq91zBi1qxj5lpHpfvsKeBjJ5O3KZM7PIWQ1IwO
ODU944aG4XD4EdLI/h01almA9izuAYAM8O9+XbbhjuWE/HizzVCCUoAXHpzy21WJfB/igZezFdVi
VYfDbHHUjClZtXra+JpN3cLWmWWNQl1trK6DdS3M6KloxTN9vwvGnH5kbJqh/5ZlpN5pTV1Wm6AB
FDmiji6hIKZFjJCvwU21QsGY71UXX3rxxcCWtjAeM0Q5w87dlKVJr2dAjYMqWRmMUoyRpKcKAdqb
zB60+cas8EWlVARmENsPUWg+2pj3gcTGvsvNdnIav2RD8dwwt8Xk806BKOFvk+DhGK/TXqvybI9w
y9bW5jOMdvnBNrlCKH+F2Sl8MDREmkyea79H6XqiHzEl0LGm9yll6y7S8fkA18QmHyK8swJjfnXE
uC11RKwkiV6HOgvykRCX8BJjBGicsBiDwQu8HJ9d6lmfxu01McZvjTYc6adflc85qPpFpxzgYxFy
nak6T8oMT2sgj3WWHWTq3E422pRWUXsLTUNxlSkL9hxPWuM9gG3/MHr+jq2CwqhLJmuoTcBXNH7d
al3fArCpexCGSlkKsXpSnyezQqR5ZhOo/UVbEAd4t16r6jhU0+MkIN54JVrldXb584n9PZY7Fkwe
G4EyA8LcezpPaJeFHdhBtcWz9yAHHqVk24mWZvefP+j6m969cwdks4fwhe5Ix3l354PKwbYjhW4+
lyeXBjVWmwVgDw60p+rkceCI1dZa0t7d6DqtldhyL1XfvjgIFKNezXPQVHFrDACgatbZIWWPk8kS
Rwu5HEo6CbQg46S9DRkc8QBLZIEzsIxaqT+GNcm7aA9ZOJ5VQ6hQLRQ1b2Hof7iOVrAM2iuYK8Jj
mMGp2aMwLq4fjx88h/c8GUIkXC8P/qqF8SX0pHfgurztXQl0HHM2h5IKGdJXMGv0x8H0qQCZNWom
rPowFb1xtK4fVRUwJaQ0XRVepsz9gG33e9bpOEicuNwBhvk7Yj6VXeOUQpRb5dsCjdJAf7A6W5LZ
cu7cdSntqWH66EPN3zMoxzGY16PyaQgd3vOvx8AoROvqNhaN0+A6q9QHUVNGvKNr+2KcXxGPOBoO
cyV9wuzZ81R3wfyco3uYOvWj3znfMeVkCtsNKFdsZqLdiOJYz+GNc5shy/xUZejg+sWurZ/MTGBx
oFpi1jx/n/vDtZ9QBqBoyHC/ubP1HZ8xkFAlmsl99sVrxq90auVSh4plhf0HT/wfUMZ8eaiNZCg2
t+R7KHttjcCiMS7eDhZTZ1iVnf6jBXy3QByJvvGlbQ82Mm2B39mA6KiumXnqq15PP8B5XoGc788k
WFP2I5hIy3p/+lMqEXT8ZLG9TsuuuZZZKDNEV66wcvN37H/OTLCJm+IuzrJ+U3rmukmjh0znugkV
FkcN41CH+9zhaOC2LetUnU/PoHxVA7ArVMLIvwlxHLqWDh4GS5Rl+8qD+WOhrzGrre13lHltQvtp
+GbBOKcF6p8hY7yOoH7C4EffgoOoMEC/wuEjAOBoI+B2YbXPWArutdI5Xxu4ucLpwG2TaXOP9KWL
VD4XbjvQ2I3ak2s9wqDMd6Yefk97VLYCmB6Tnr3pCb6POGQoMl2f0xGXn7AxEUsnfkp0tHXzhusl
E4yAhc/w1uz3aNpwXSaVsZhFcElD08KcELjF4G37MIwQmtrpbbHNzQGSnopsCl3iTcHncBbggpKL
+L/Undly3NjZZZ8IFQAOxpuO6MSQE8lMDiIp3SBIDZingxlP3wu0+3dJ5b/Ujr7o6Aj7wlaVSCaB
c75h77W52ZW4uxfTkzK5rZfDW8mw6nK+MRglqg7EYdxdkyq/riutzG9O479WPDx7wsAtg9IXSs8v
HUzjrGkiKSX3wjl2s8CyzjxO2CMpTMySpKAPLw35qptGz2nkfWxss9TQg2Hp9N0qe487js0nRQpT
bt7EWD6MOr+/AdlSwCdh2fhnAGn78Ct8MoxvNnnjSkrRqeqb6ywcptXmRLpIWWnBospPncoIgsXg
u+FSt2ZTysJ2WB/zQfM+ZIeVy1+8EmnKcDIkmRw4KbOg0K7Z2kTa8OnvP6B/c0w7XIcMB7CAqNAq
f7mnZWyIqWf5sK9spiLkHKAL7hySEEkjMiKXUaqhn2Pplh7oXFDoiNYMDcSqE9nEne+SFmfr339L
Hw7vn99W6FS2KfCl4BHSfjXkuGxrXYZ59V4tJsenLz1G+dYMqCI0JvQHJkFl89qflKR9BzBKZpVJ
gp2VZ2w2DdbIRCBMCOpetPXGJqhkJ1V+y9wKZAYq+ulDJbGxQL0BIZyakMMW57RrIGhiHetJaUZf
4rV295QvyFsZIqoZcaptbR0qW75mOZS1mshTuvI0Hl/7miEimgso0Du6yQNuYfRGxXz7sbohXVoP
aPaPqwUSnIg8ZH+F+rCYqBuR4iIpktY2i2IXWTIckjO6jgVLl2dB47FIA/MVDdo48KFjVyPraVvS
z1My2tDjn6qc3DnXXHgoxzRE7PQkBEIylb2HC4cdeSpxcMVaA71Nt+2hNVMfultOnIMVpWyMG3U0
9t20/mZsILY24tdf4MavAOaBV9P81SI7toyZsymp903Oon7kMd8kCfSJZMpqjNsyh/ChqLDbnUoO
JNl4O7th98ohteKc5mfPfki9xn1hIyAcrh9Cl5XNpgfvnk9rJtF3a7lWnUIShYCnbnPpui1Rdhb9
S/EpXqgjK8towpVs5t88nf/mZwNAYXDMqujVfx2oDT0zj7KKyVJ3jL0WUdFth/NaB6i0Od+3mXWB
+uTvv+hf+k2bF4KWjSGeQUVNZfVzGZFoXbTInEGIGhFYY6ypb7kMQ6bV+EbiCDIBjt7Scd5LQifz
gVobBTq63Un3WwDFvNZ0HNucpI3sL3q+oFrS7x27e/34A7eZ7xFOEuOl3bOb/d0Z/Jcp0sc3b3IM
c75s/p7tjP7TFGwjDmQK0rK9dKdHO7ZOeXtjAtgnuzp5L6f4LIb6Kgbjgrf6+Pcf3K/HP196O97w
FwnAxX9xpsu8MTtETzkVCI3VVvsvCrW/wQzdYwL5267n42z686MPZ8ngOMWTiq1OA3Lz88+akJRk
rZJMNCwThDmZBo2nMhfeUo8I6gxJHrvB9rtkg93gLVDVSb1hkIVDZ26JaoF3VeaOBfEXnWl9TM0p
OgCPoEZa9E3LSXOXpIiTlKHd+Ls2q6cuCZKOIQ8SqK9d7o5+a/VsknU2F7rWbcmWPk5CtB4WSpXa
ztidZQVCkXV86m19P1naly6H0q8dKgFzdO1rcneH8j1d+yokcGMvcSvu0pGMLjQa93IAascF/rlu
pisSt9dhnZJDKV4XxuEh/C3M/Absbzs2msMoV57Hsn+BAj76Nvo/j55QsjtHQxITQVSjsgi6ZQTm
P4UN4XPBYqItmLuvsf2+qO1nlXFOMIqVXhkgNkmFl8UlKKzBIefYYm/rRGhZNFyENGeeaqFkxdlx
slolY6XTEYq+mOwrSCwkyyOskvvS0hfED9FNUUEUSZzhfXbXl6TMXplooR3i6HTVV5V5I4NNgpDS
3ryZtIrRn3vbrckLkJpjSRmPGGasvMYg44EDv/eMLbDQ1CHN9GmIA5hYDEESbGqRLD2qx7Qh2UZR
qj0ql4Yyy31dt3Vi6pSgwQgPw3mz+AsZ8G1y7UfaJKtsq1CuGnGTttyvep0FbGfRqqg08VQQFZrV
BMcheRQTOWT7LGr0nWPONZ9TV57d+VFpohhhwSPotEtMbI9vJSEkl+jkMO1A2gGNYGh7zVdadQmE
qRz1koRqweyIrT8f39+/iNpf+mIbGKQpHHMbP+mu/avZipFoqatDb4dDPDy4bn4UaXIRkGAPeV+S
oSJL2GRR3CHJqjSy6uyI5y0Cf6rLw2D3b+1akygVo03VHYk5FBjdTikPQLaxO8vys7S5XOex5UB2
pght9vjC7ORmiq1byIJdqKXAGK2T0sjL2OSoWRZL8k/1r3mWXOelfGNCsPoti0B2iu2NJH7YB3KU
e9tsihP5x2xNZtjj3/L08c1MYejrdhOgkcmgsTI2zWbreW40ntLG1WkeeMz64yBYUDH8wciGvkgv
ZmTKnWqBXhIxIy4Aydki5E0zX/O+ya7ONicmHxMCrouiAqkjsxlcJ8UEjCjG+GeZd7mh4f4bMT4W
sJ/rFN+kko63ulFctIztG0Cu+96pugMQrmNDzoxvSSRohoXiLE/Ht6JPtIMm1Usy5fp56zEwNmYh
gEYLCQC48u0nZy7OD4DviNYzH4OyM4nEiL7qBVKtblSpDXUTbaxuE+CoilPKFiSUpZ1Roc17bRIs
e3n8SlJTjxqWrXUyy8BUqsVHkhf7maLi8xpGmwCIOQQ1vYSyUr+0RsosblCll6nmlmUPH8ZQiDJe
Sv6/cUjWYAZN6xbRPnaj790YK2Fr1Tht3QowkM0uFj3fjSWpXdsoQodmdPhMlFjsyR+Ddj7lkDcd
/Xdzvo853s+nvkOTr8MDoNpRWff8fOq7MTZapXAdsuD7GCC/7tLUMnmh77rn4GQE06lGQKmHO0vF
lrckuYfrlgxB4fAzjAXJUkN6L9bFCCz24LyipC/XuQGEMf3+4FBDnfV2SH2bUKiBRNm6yIn8wuWR
FslXZSI9rDCrd5CX1o7a2aKeojURJU9cmSAbIuwWmRRI/l74RkUs7ZoTVDqD2XDjbglUvmlH6+zT
yNu/M1zZBi0hkBTSk+FldX/pE/0p661PWjq+VkbPHzPq8NU9sVLdsaD9dM3pgRCfMVBrikwrLn+T
pvDrNBFnMLc3pQMuWSqgX5loUd/AIm9zJ0zkupdMqplc/aZV/IsB8eNr2DbgOXBcmvkrQ4VMegTO
VuyEUzfdlPyou3rk5V2QyuwK034AqfTd1KXfuMoXAbWTwTPCxt8ck1u79dOTRB+iM54E7EMvxoz+
5ycpVhwrsxJphy4RVLiuOSBQWIC0BiTDOtY6lKisTaV9cwRvqY51bo8ThpjN7ZUkp/03vZj+6/wK
lf42udEZUmEj/QtgaGnLYszKmlPbapSwKT/xZaOd7JXQXRFeMa3IMr50bDoFbb/FhmMZUfb2N/ns
PHRaTVNEkDknIOEKur0GZU7qvdU5AVusOfz7D8/6t98smzqd+R7ghF/RYbmySlsnHyG0MFHvGqV8
GZe2O0yKAt4cVZwd5RlKSpUeApTAWavhtwwVR0KrurspWbILVhRe3XvQMoSHRWYO7DxR9mKy0HoO
0eM/7owoM0huWR4FQS1Kbq9+ViCLlho6Q0AcbS+P2tiiC92c7FOYabgEyIs5YPESu1KJPw8aZQqK
IrLi4JYO87DHo9jeD9p12mCwJYOYMkmKA4gB8md11fEQy+20dm4OPKKn2lzWq75Wl7xhajsgdjiV
hWUAitUAZmUjw6C6usi00pA/MKL5+w/5g+//0xPKMAWuqCWEwFlMC/TzE7qkvWW0tCkMI/XsUPUK
6d+KSY4qXi21iQEw6AOTsuatiGAbfHw+dq35LYX4LZxaBwVdlO9sV/4A+6/hRVkjcmOa5yhhX8r1
ktEEGitl8PwpyceHvHB7sLhsWBOyAeuMqOe5o7gpfxgNXf+86j+I+HyTs1v5yojAtm6agz7qsadj
hBD9mXA2EaCtUT250KDZKFLWdXMmbgHHav3V4W7br7csIdjV9mng5LiBFHPbzjTxZ5xt466weti2
OhdNQ4Y4WRxtr0OdbfSV1GbrHgkYXkVHDYxaPi1D0R1Eo/S7TtcZ645fe0RHvrM9erPpPrUTfYG9
Rp+XtXk2U7gUKSFmJIGTdG5sdQ0Mwi3v70YayoKTpX7JS4C0qQHVwkmV35Rl5l9eGX6beK65qG3U
IeLXyWjjuhGU6d4Nh6q4Y0R4ygZFMg8cb9J4eixLA8VyJYirZ4CQt1RMKYwOTyfB0evzmCwfnv0d
XGUbI3HBT8i1UhH+7RUuY0WU7cjkze7buJDJWdS3OWSkoLY9t9bWo81QgwjuV3V113MeO9ph1psL
J7Dip4InoGpjE2z0eZzjKeSR/LFM5RsDXBUFBY7KShlJXrEuEdiKsNf51izY+e58UeooguNA2MuY
ii2CkJ/h79+Bv3a020ARih3SDo7Hv3S0y5wmaJf41MYCRy8y4UK18aUTfBqkOPHYDmk7TYXmXQt/
UaLfrZ9/XWVQSvNVGS1v7ILtZP75Fewsq8hLrMmhw1bUy2wjDuN7KmfGeAXVh1H75G5mv/mhnb/0
0obGpoI7QJgOV8LHtP9PbXyW9ovFZssMRx2q9jL1z7lLnaW7yTlKZ19t7AE0DFKjMs1lSKRgvSsN
XkjcokW1NAFZoqqvOPNtOa/gHKA54zNBYK64yv2ytsk5Bt+xq2VtYgTRNvf4ngR0gsiSiMVoM9WY
u/GHTw4oopT6z1+HOoT7JsO4mlPeVpyzCXgBHGfVV+3QHhfuoDBTaYmtCGnDx5Ml6vmKBGvY5bOZ
7KaNIZJk9q2rYUz8eKj3jpox9ivl27yQ0AT69nEaxWsj9B+ScGDXRpaZfmNkOiBSNcncHpx9hEOE
MaW9n5JCBOQx2twmhhlUrXPFDUghzXAniKz8KGP0725BTttY4C1uYJOuSnUlYlDDWjXQyzL4309a
fRjzisA8wWOlpkWEXKm8tiZjs1SZf8fv+xW/5lBvaCyoDKh2zFwByf38PLEzL6Wy1mZo5IbnLpLT
nA1mWI3cL3oWP3Xx+n1treO6rCXx1z260k47GfnvsmX0XzmvfCdCJSWFySFsAxtK8c/fiYMFqdVj
YlsHxMNBuriIV1xy6KY8d3bRCs8/Z3rhKZsMMXOsXTM4FP5GGpCtthulds7cugtlx9OxvaO+xqVM
/iQbjqnKvNvOnCNvZjjJMJnffNZHL+pIHaXWhvS0qHl0TEkIYVvyi2+M264c3gjeyUJmFrRAsgM2
T3g7fnTwrJEENcS/JqfQivlczKp+W7ZHpjU49XSrI5ePRk46SQhN9ZhtXRtxASy5dFyFUfng9tlA
QU8iI800Lwb6S6L/mBQ7QP8bEczySHJk4SRfdSYz3E3lowH5f6ioLXTMPIGC+dqbxPA6oMM85/es
aqB1DXPJ+Sqfuk0aWSusJ1zlyZaknEdj4zU5Zcc6JDpcbbDn8F+ysJwsljCiflTKAnxYMTMoG88z
yeeeLZVHc2KwmpcWsn9DY2WGn7+BE7RioRsrtszjt9LtG5APhXqu8rz23Ai6AAJW3FUltx4vJhNs
NP5e52AATHd64M76sdBiB8YqrlNm4J49N3OYbrbfUqde7BxMo6tR+flIH9rqVuQzL+MSUWSmbdkk
Es2eoUOfSBvfXpLYG9arKJYlJAya2JRcCVUhDyBZCJ2QXExDqSg7WyXGGqm730gHmRPbKBueF3J0
gXkxQ5NMbm1o5+dyKacwKcnxNaR4HctHm3ROj1xL1Ne84lw9gq626w6L5N8i3+3byvoXxxN7hBR0
1855H4OiYQrWWgS0zv28+qhD3DDamD1xM56stD/2Mr6nxLtwnO9S1UoOJs4e14qkryXdvWxtopTi
0vIi1FQYDd77HgXWgA+6s8TqK5OietTCN/rW1MX2ek5KguJXNIfeOJMWAISSXzbK7e2T/zhu2hp2
spR9S97xirK3HjqvHbsfhhvzq0pKA+WJbtAyprx6k8HAvtIDtO4FitjF8OaluMZxLAM9dX/ACHpW
rea2j7lt4rFYfZ3gBAYvWai2+hJmC/Y2osN8apYtS7I/DNZY+K4FZTvK7Q0npl4+hmENScceHzal
BWXiEk9WkCZ8Qx9X9n/ER/w/y5JBsc9/fk2S+Smi5r/9i7Zv52v9r7Sbf357/y/zZjSVNDZ7U1/8
97T327cqbQb5Zxriv/61f+IQDdJjKDi4/K1tnL7d/v+FQ8Q5DjfPApjD0W2zYv0nDlE3/0D7w1yE
A4zCASnAf+EQdfEH4l90QSpd5dZaWv8J7R1JFRfDn7sSWDEmFxc6Z5fNIeKTny8Os+2qBrOcexgc
4klcWTtehgNxN/W2x1KQfW1LGV0RSUa+q7UfzRk1o8iEx0/liyjqz5kMUDFgFYaSzDZu9mPAX54s
KFOijHD0QmjOMa9eIqV50kmq11qyLhJFaXalhvOD/KrdsmRTgIGAfbGRl+x9Df7uMb5A7wZIvil8
42nBvZenp8T4Nq8NHrPCVcPs1V0b5eSOtnJifXxTF6s8RKK4ymbkjDSeu2x4yNLV3DXWYqIMDZi5
Q8qhekEE0LxqUUfecBQ1Pk3UMc2X6WHUWRDAeNP8zGi9Iiu6a/Z5FZBrVodzt+mct6hPm4AO/ZPo
u0uVvtlVolzKnFOvKZVjp9mZR8ujPZrtkwbB1GzSezIziBdO5Q3+Qy9puAuXWsWELVTwPKzllhEg
rzSjH7kVDx6aT46waACJMLQ4WHAnsetDlbZaiepVUn3oZJIe+lF9thQjDlzRx6+C6D755ERDcgWU
W+7deurhGXP3FtRPlmznQytwGU3650rE7dUcmHK1rBCXZZbhlLazPzjUZPSOQN5NPr8YVUi43pSj
rZ17qR7mVLHPbNFsxX1ylY6c0zjn4Fzqp0SxqRXtzvQGuYUVmaSDlkSsj41EBJzIz8gmudpr1jtp
I1BljSa6PJuVtOVkJ/KIlXCp9d6HTdAwHXbBr+EVQsUIulok3UsRM7PGyDdeFQL8dpPBLllNNM7O
MvqaMwTYdXEd3bi5AxmQpfJR2ol1LvPmFk0meTG1ELumbx41QkzYFuCQJX+tO6Tk8vhuW10BHOYn
ReiPoLbrQ53jxJ0+TWwGznQSEWbU5IJhm5D3Do5fwcWaahmnd7qUYaSdG6LzuKTMU8yEmMHHFjA2
MaVeOLeB/1T7VfBzg0gHzMiMx65WUqvLuzirQS9b2B1iYhTi3h6CxlDZUzXKxPdQmrvJGs6DubbH
xpgO5HUSDqK1fZBgDyCbHByHk19L13h3puUZ8Vq1F1HD8h+gcYiXEolbTd6IiyAjwJuUX8zhpcjw
1jrTcFllRS4S6updSaeAl47Wmulg0ucnM5/vKuJeXmCfl+euRm1SbP8zspohNFvjs63YRVAvkXaE
8WEuZMYnkxbzhBIX507m84YjtzWL9BqgIHHGPsIxa9Z5/IhBXqhDoEcjI5aUZPc6mmKvSOZvEzW2
nyQ6YzGUbcuoOQezLHw1qlFz1kp+nvqbVh/PxTD6m/RsETgfje4UQSHCNdsfHMM+E37adfl9Df1m
c7HYO+bZT70q+t08sFTChfgcEeFLyviNNVt3dcPOu+rpA0txzJgcOHn9hNIHb4WrRMTeJ6GqfW8N
zEcYW2iwSphPlHFHhXBcJcWOyVYBL45AnL1eUjdbTtWIqiJHR5BrVXRudBLqXTJmH1323L3pfo2i
maOVXKVLFkPO65E73qxQ5Z5dUfN5xbdlviRnS9UI6jHHBWFbLcKh0NlJqPZ4SqJlPJn6kh8B/bMk
E5LabPEZwWhnPZmUszGgkdNK1TrUVVJ+6gAvE1bMLr+o2OIka57e1Fn/ptipDciFdRa5SiDMiD+/
FXzK644+FOFrziK0KQv9BD9fP+kG6eg7WXd39dqVnDYYg90gkRUqcVpKlINenasH6fDI5VKWXinM
g9phrXDLRxqJo5XhMm6TT3mhoH/pzsnAUkQp17MEEK8gZCp5FY4uRrkxKSviunxJehLZerlG9lD1
NibCBOmE88yVzudWmfsjugwrQJW4+Rrm5ZDSYAfxEP1YVPUkqYSPLR7pwYRrRaZj8bUD9dhwhkfb
Fmo145wv6Xzt1VHfsRh7UJ089mRjfW9IywUwqBBtzlYep+x8jq0pCiZEq4GA1+6JeNH2Wdsc6Xqi
l6VJ7aPEkgfdSkQvVgWcP5l8pYvFrdV80co8upULK0x9nplpptXXLFHrHyA7Zzl+W/TRfsDc3gWr
plXBOHNyZHIyb0SmFPsizoq9WRQVNrH6k531WqA3iu1J3Ipe1yN9IVlE+DIuz1gr+KTEhv3JuFuM
tRWPSo0MXNk24A42+JLmyVviCMOmRgKwMTnRWSHh2cdmypOUYDbFVvU0lVNHyW+VO7UfWPkZ68EY
Ha510GwenbBklqZto2s99mcWum7Hi2znLhon61p0DmFesTxwP/f3Qo2PTOf0nbRLHOA2nYdlDZ8Z
iX8vPtFY8wwt3AkgHaZCaXyzXxkFOuWpssc7VN3SxXOV9FDzFl2DAhDdwpr8khFrqhrVMR8XDyQo
DVuC3KdiAGpZ9DfsQJJAV5V3wMNHOAYcaODzc2VTwKQapn8GybK91ir9iHOI05SzML5IBQhEWRTB
CLVAbYsLM7uX7VdsCnmeiL6eGuOparhoAQdiOyuyb/ow77MxhAx4XNX0dm3KI5pMkzXQrjXrflev
sMpNLeyW9q3A5M4OKVTS+hvDm3vBdNu0eFealEgctdE+92K/slKEUAcndlZHnrLZKOnRGQrG3TiT
2jBX4TKMd8z3DJgyOeQTJfkOheY8d5tJFCNRxem0oujj+BkBjMwsHiMS+G5G6h/2efkQuik7GGle
1bl/5VJnvtrSQ0bDERx2cddrCtxendlplA1c3VkHvz7dmxq4SFN8K9I5yEYdThEr/TiBp2FUHvEb
YSksr3ey+BzHs2doyw3EsRrH8NgiTXVKisj1xciUW8McGMvGTCJmq74pq3sj1kHJkEea2P1lBVm4
00f3plDHN5ywnGudcq4wQHi9SgriMCaHYrtoy0reMmObvBb7y6BerYx80qweHqa2Hykak+tan4dB
rbzesB5Yu9JWJxnYAz5LM+My52n9GuUksnazzd8dIz4s6obqMzc3EshRtCScUMZAeR3fU5Yfoohv
Mn5XtNRG2KzN0whucYtIHgPHuVVK5WRWcVA34ztQWc3vM06XuV3CBrsK/klHmGlotPgc8/lgNO1z
1aiU0PwNY6N6WlUt4EwwN8l+uZptcx403lTGTtQOs+UXvXldR40poeBVsliqQ/SoRzQLsoqx6W4J
raNCSQuzpWfVYSfBJE2GKrlq7VZR3DGk55/VKfysdPraN8lTFVFolMp6tfWQclKUJ/4YSl7msCJF
RRbruf7QaMdKNDPzPYy/LVUQDhObLAYW0Ps+rfbMg6ZT7PIt1MpanlKsvIFtMFhWcbWd4wQojgtq
Y5mkxVwvd8Mi4XwmhHjV1xbHv3ke5mw4xe24hrhgt9izQnusXfOaa85zBcXqNq9X84EMV7fIjbts
jTcKhm2ESbH86Fclhk3hxHTqw7mPiWHB+O9PqfveriPwCIqCEThOWSQLLy3BN0P94iaVezKtwCbr
FXhEqwY0YA9ap0ofy1geuGn7StG8hDCEH41tFAPk4MCcNLrky2j4sr/YmtLeVrMDrineq+U0+l1W
SoZK0Yu7dOhdyjOjYDDMYgE4DH5/B95jCXX+iqosvw+G0odLGTR6D43QzZfwoy7O5zf0HTt8AVPQ
uiiRHVGXnmjTb3wXl03eYUZwsoD8gG90GPIMq3vJ0+Fbb8hAwYnQYq7dugfEm7QQM9Lg4da28pSz
aEUO30Lg5NbZTxRCqpOZt2XWVn6jkyrMWiEPqk0z22rGCwuKZMThA6tgr+RO61t59GYV5ln2vXGT
dOnLHKcRGyUlqKI2PWouHcaU3GqbMaCp2S04RXxwGBBRRmJL13ZTbPLauNy5ufFGDN0RV9N96qaf
2zG9GKxs2cNDghHlDRrH4sDbeKN21SktdFDfJdBIlTUdICTBpPE4js56XOPlm8KABB6h/igShtuU
OwgGCFyfW/2N/76UEtdAz31Ce8WBIdKHqpk5HwKd/mIHRbO6URaei9yJYXhSjEflP7a//9HQ5P9m
HPLnacj/+P8po1cz/nZe8j+77q3887QEUDD/wj8nJdYfLIe23RDNwZazx/bmH5MSx2Uc4jBQ4P1m
NPzxJ/97UmL/wT/OTocQH1aqjDL+NSkx/sCBq7Fp1SiYTUv/j3LxmOv/usdRYW0jS+e1ZSTDZOYX
E2DXk8NIVSIOalEYhxnY8y2DQffAy0nhbLA4qqZtsWwtOdtxsDE6MEO04PPExJmpd8JgBi2ihdB4
x4YDqU9paZypky2JLouKAyrm5DPOhOS2cAuCbUkfGDihKpvUnwLYlgcRPD1vO4+7VHciYA9tfshB
DAEuidwvpGJNhzkiSQee/4FUUC532973HBcPdCfWjdQU9zDXEIiJV2frKogOr5vECJ1Vj8CV1Ma5
54pnJa22D+NK3DsM8vEexdJySmzFfHZjvQ0MN2cw4oz1c64p3aHSJ9PT5oHiYS6cm2JW+/3SLj1r
K6Pbgzt1L2msGRfuIZ0JRAK+wy0RH5ZFml3Q2CkHy8gy9rwyuUl7h/BSAvcgYiIjcWF3BGpLJTEh
Cv1uyYSErS4HBmbk7aHnM322c2kATBqxtnYxogr8FZPvuGOHUAssRMUE6dSYyKcyfUQwaa84NJg0
X2eF9XRNXPouBwfBEN+c7ht9u3AT2JdqBV+s6wH9si9xdn2Tz+S+D4YnKd9RYBPa6Uc1S4olbenw
kiG7q6SYfSfjTAchIQkmK4BnjVoaOopwcXsgQa4YvwWRKM0LyjWkP6ta+l1Vx4960vuJqR/XSH3v
TDw9ZCu8z04r94rIFr8yWvk16vU5JC3L3mmTHEGbjF/BikP2nkGM3hFRxCoNiTPjmUgZ+2nHjyDS
YC6M5smN2vzRXt0y8eoO2Ig12+sRtdMUDv3aMWAfizDLMiBWcQsYrRkj+4ZCAOifoOF8cpNRIrU1
3O/OrGsvTEcyAtVq5CoZcJJ921KaNYapPABPr49zb9ozj4denkaHbmXmsD7FY5R7hgm6EsUU39sy
qdCIF+tMtR2xZ7CGK60/yNqcLajldkyBFjjRWDGJSZXIYr1smktYphPY3l7gPIuW7KDaghi0qTJv
zRkpXeRA7k4oFriPkcm6Qz4dXABXe9SAFXujzvHsfBiec2XkS4l8sPi+rCG0VJ2cVJNGAn40cj+Y
KPukLt42dk9gpirRQ13PLKJTzdoKBzQBgZLwuE+4dejPjdprQMkdlyijkCji1uR3CQcDQn+KqSEj
MzYtp4fYLHEHucD/uPIm7VqMU3s0VrP5oiPc8vuOeSAGbpXEPMRc9aGaEJPxeCmXUc+iT0Ps4M2I
jXm406difRTWCAPJWSuXlWhn2odNdIOCfu2JfUPAdmGNXPgpDqG9m6fE8SZ6g8vGgAI9qMCeRCNi
HjNZTV4z1xDfDNGQsqGvVJiMdGjxevjkrTCjELDFeF9ZheGJSVWeV713/dKpBwgf7F0dIgUfemWg
UJkVhYlqZtCTq4N1lzOiPejwaU84FsSFV7gxd7WdT3B7MQHdCzcdB29oo+xOsCk+lvo4PadmPgUr
Z8N5TDetqU2u81pR96PNJ3Vr7LMjI9nkfVSb1CdWGiW0QdDyaPXDM7l8+jPUM8UX2CEfGSyP34nA
M3F4DNZTXa9z4HbN9KLgJfssLKBiU6qLYyHshFheiyl1aSnYvJJhuCDOHg78pfU+HVPCrgtwL138
XWEq3gMNynUgdpjlsaMJcqBbNqkPRPL8iNelussdsk3JJpc7AcYChJ0y5kytqHyDvlrTK4dB/Yqp
jsdnVCcSiJyugQRqtY/90sMOaxrgyzDdJ5jtJu65aZdUGV+k0uFl2VYHhFG1C3Rk9XQ3LKN85OOf
kUK36vxgamTs1SK3XSCasJz8tBc/spFUSBzpaxBFaXY3JHHP1aAvz4vh4is2tC72kebXt0lpp/Ee
IfkcJhHrAEWdq2Oz1tFJzqN0NiRrtKd71nFWL4VvO33+MHZyDLPITo/VUCyvepNMAUXhdF761v5U
oc++c2ulhZRlNe+FTMqjwLB62wwxoDOJCagsBwYBC2FwO30SABCdGsSX7SzF91Svuh9TNDtf+pVA
wDqZG1LS09LdN6kSnRFaAYKuEpI/zW4N9aybgqmmFw2HiCqcQp0wPyhEvsiYASkdyzatT+WXqAUJ
5I+VSYMixHAkbUwgiADhi0MoDxssiDdWmYiDCe3wpPYuhLl41a8KwSCvbdFZ7xlvht8bavVWgIN4
apxoCrRUxCBamx75npWFpPdVd65RlS+mWIEaRm7+lRAGB3Fk2d7keaFhRjDc24Fobz9Roi9Ns+1m
C8g6KjY5M5fOGQsGCxiieo46ZLsfDZDyU9c0A/OPNQ8QeA+oruLuQdfbleN2qr4IK5PnWB+YV5Jy
3n1vjKZ8KYWCR2tMGRmllgZqYsHZHOLqpl2rAS3KnKwDd+gWyFqaHjLY0nloGZoMXdZ42tQSYOdS
3WtMu747dd76qyaEZzZ8oR0Z6Yu4aMo0dO89exf6NeRGSwMAS4hxudi9LC+RTcQonj70BH2ZPY7W
qthPchVYFqIR0wQpCC4HL0c38dhfUyVN7rHir/dMICCkK2OJCVok67UxtOEKmacn4N7MT9n/ou48
eiRH0iT6izigcNLJa2gdmRmpL0SKamrhJJ3q1++LHuxidoAFdo97SXR1dWdVRjBcfGb2DKGjX2Ai
xwgWsg8YtjPthixEDXKL6jLF5ms7Ow9aaKde8ePHXItk+8Ui5dXLNgoUeQHb4auP3mwskjKTn3kb
CQzYJm58sM5eaC0ZbLR7gba6JUSOEA9z3d+DNkmbg67g1CzlhBFkazfZbOONGE0bX+cU6XswxKSy
UI/5TIZlAL6wqN1YTeuqb+LmgO42ZsOyj8Y4vfik1YGolWjlT26eBPNuiuPqPhRuM/tah21jbNgE
x/SccLlM3lVi2tk3slz3odn3OXYaiqRc503AsiJzSstl1MqgXpuNd5ebWmJnaxunfngyR40TuoE5
mtDtVFR62SehFhssNNErcUkfDSENW2qLWu6cd7nK4hvjJntyHBhEi9bKSn9L7ptxpVeI+SGMQyj4
HN8DTg+VDKOdyAjMPDTRaG2jpstupB+9J2uQ0WcCPuIDoYbtyC3KBHhlbGmdEwKI3e+yCzuyClOB
B871U/vV1kL8lTs1ZxHBu/mrtT0XNwqo0caaOOyXmQlGbiF10+LGL0aQIV3pqYNhUUvsNwM17Zk3
PHRpED+1RqqJJ1flbz+2NYNPg7DBEAqCqnRqGUwjN83gz6e8UOFltrSESaZGHo6+jGikF24NAE93
mgS47x76vAg2DDz6JZ5DEyc4M+CmpmeYC3a0t+uqeMOCPl7aOeqWNfn2xZyM3n4YIwiGjsVjJD3D
2CPIQjtIZ72taUb7NcM+3Q9GrXZFbRj4JSQwmXD+M5RFgBcBCCvxP8pm4OTnu4Gz4jK16mLnDZz+
HNSnVWXghFeesnYhkIpL2TE1Nroau8voOmgRgX9FKLKX/kQqep5I2YSxarcirqiu95Jm25mGWjXS
ainZyH7KajZ2U4oezD1hfhWZU3xzZa5OCVOnhyafunPCNIESXdm9Ro3stxnxGfo6wvKEF6HfJZPV
rVoA9a94/2RMU6Yu3/xi9hiPJxzhUEeWBBC6VdCP6Vbno6cXcztPKM5BcY7iot1J1WYXAFXTjnn/
/BOEobHiFey8fTt15Y3FK/mas3w4UUvkM+nho//LjCt9tDO/Pk5mj5TXFhzHg9LvpqX2uvgz0Kl7
64bQ/fZNn2sOrjSuA67qt17pTjtZSQurbEl7cYTJFM+0v/TqKVxhHCoRrbBuBEgjT1JHSbvOU+0y
H44KRmZocBT57kHTTrtQBtFTJ3La22QY7908DteYb7AkVcTNblUfhx92GDjNShgtK1guyrd0lMGu
464BhWcuXpMujl+lU5Q3+qx6jqUG70RQ4H6re85ZicuHL5lXd5PWd9yhS/miUWePDZywb52fwVDx
KtYOlnjHzbsXi9l4lCbtsh2ERHWuBK1BwjjhZhfHqudHx72sN2E5ewxjMvpvI1+8hBafnJgughrY
ni02SdEQ6gYbvAVW7nwiWcmHHvwIpJSR/Vy09xyWrqdbRd3nduxN3EFwxJHZKf61lpzdUMH8OkDn
IaiHTUCr9MXoLcNdlL3O/mKAM528KPI4EPjlM1IWWKimttKn2ISRo13JEiem/tVpUX3dklYCo4Y1
jvv2Xbl998B4DmlAOuU5Jv0JeRuP89Dm/XZKanODXsMcyMBbechyka/htxlL9qIGWlfgvyJQI5VF
ONTSQAIbq+12Y2sO19zmrIU9DpTsgoq6WFWe36Qsxz3TpOxAnlbiU4jb9sk1+VmxUQShu/bzjB4P
yc2cDx/NSHmdJm/wm6LDgEP6KfdTD7U674+p5+CYmGcOLIsydOtfFVruCyUi7TkJTRfjT+mrXRlb
6SM6hnuiN8MiTNeynePu1utBcIRczZMysf7ZZT8vaamHJTSEXsNlKJL7wu3qj4Zmuo8uxI0Uhj5j
fOaHT4Y3+BuDbCZGL95e3VfGKpY2ZQ1c+L1rGwqxmXFfPthOER+K2gVEEWfZNvYi16MQQV7Leuq4
J5eT3oBcRPew0Tdkn75ZHl1qfRbYu3jCm0qxUrktSt1kywly7pLE2YyvoM9f6qCjNoNHc829EP9h
lJovauqdFZtnepY9qvAQGfFhsOtul1ZzwD03jQpiUWW2Z99NqSRPEpWsPewDuA+kecj6Gq5CniFe
dtIxbnLMFI1lvnssW3jdQkHsq8di+M6dUPEhnAzuOLXTd1wGgvRMLwEfKqMvN6muA441Zn0OSEdN
gLOEIvRbmyBQdVWfRjZk/qJopY+UzIlFS5aLjgpLY71sONDn3dCsWVOrL6PVzqNTVPOrKVpckUjB
uyhLfDyuRFJdEJ3LWZYJoQoWmksVGeAzTFmgPZvBlpWethyPv5AuPWtlCRWuKo4r56we1MkOh/Fo
zxZjniaungrFzpXP47Bq2yG6xK3TsvEnYbkUDK72HJ963vc6QQZG4K74XH/j4+2WmErkwtQ1cokN
gYV4eDUM+3hO3as5kpY3+yra2SCoSdWQ4v2y+uJniEiZGffV3yxMY99Yo/0+E0l7tMjqLLVRqU3B
5kBFAUd1xkX5OsJcc4iyIlubWqmrM9nsUGl97/0u0kM8ddn3DBmKg/vcbwqBfRPfRBHXG7fOox8O
fdU263lb7qFTdvaJzK45e1RIBxzH0orkpx2blLaaEqQ1ZSfkDRzumVGF0qPE2G6G3nSPPV5Ah41y
it56zVBlqnzM+hymNrxOY7PEsBwdQs5Ci4EGgbVBZ+INsSJ/wr004ix0xDUbPImd1YHe69DmsnaD
rlgFmXunnIzBuqjldCKEOG3ayMiPotf1apS23pRz7Z96q7YWCunrY3K8uw7FlL1UTcpoq08ublUl
Vwqw7WJh8Q4T2gycHc+Y+GZmZK/KPmlPegqn78pI553kVndoEdKvVTHcC0OZv9/yPrNZU5yK2T7w
9mrBIQD5tuJEINgqDMqbktYaHxrHC45lEMcvEGnchUB1Rt5sxYPRmeoxFT3O5mCachDd3bTKdGC/
WnEMlqOo7pzR6t4oJ5hfDLJzfyyVD7c7L/c49VC5CO22/a72Jygumecnx84u2hvOHuPN85tknVr5
+FCwQ34aRusc+zqNt1U0zg99OKinzHa9A/80PME+AFwOS1EswqSBxBa1xbtfllWwqB3193Xc5HHF
/U9ZoMnF8Zg4sfEw2pM4mpngFuAa5jETbvcInxyIs5l4OwU2r35l6VP6O5ude0Aw7qtlLlL92M/a
vkyz4Bb+Lx7Bh3+a6/61RFT42Pf+u+nu3ybJ99//l0SApwieR5GO9xGf7vG7E6Rm3udOEvqsxAAm
kCgvZBTh81G9Dr7knRNlrculNc1EXZTwq2Q5WLk97vKs94F4Cwvo6zwzKdN2xeqq7MQ4OlFrJXTF
jyXIcqcoMrA7ZuY2K84XNFPqOua243ZQ7A0iAJSckNuyi5ltpOkGjofYQk7MeO1TFzr0j9mNas8V
6iVJWeMuj40SvVriFaa/Ftn7G6y8QhGSEejvAorwU9TVBe4n4yFmDYEksJs6sWspSl0Vdt0c4pLW
Am3aT17NGRLM2HCeVF/dEt5btstivJUqZLjTkpwL/TLbFDqd11WAsdaRDrF4/1OLMlzxBb8Gpi3J
MRxrtIGc6vaSuFz6O5Xph+jqc9xYb8aMUmSP5W6cmCNYOoqh6Q7ig3al8gZyV5zqAbKflYtPJy//
DEIcRWoBp9aFc8W4zh2vJiGt5gnIsl1+EtnU4DPCvTW5hIqj8CCD/ifIFQWoBm0GpaMGPrXqxRhp
ApVOfHWtNF7NRfIFumhYWcPwm0YBdP3SODHE9jadhKVb2pR/2MbAjSYlzOz4fXEKPDWsw1lOHKzy
Z7K0B0nH2GoGcraMjfKpl8POdPSvMJubVWP/KYylYsbLUS6A0SLuoKimBojctnezDp5/syNqM2TD
ivWN4EgUvfNhf6m9+t3P7if6ytllQ3EdYvdB5aRArFmfPRvDyeAF1CB43XtVu7CAY6pX0/J+9fBZ
BRmoPpgFtjPB6HVVjjFqQuA/SzIFi8Gxx5XR3QVTVdw79NJvdjk2k/43yV1ahbkkqdzCYlDOv4zr
pgUmhJ3rd7fWrc55V14mUVksZ6O3MOlpWYyRPA6T/q2GYj2OmCAalT2rqPqYebn47+b7xklTDsrq
BjvqJ7eNFxGpAnwBLdR21+LYslXdj4fAtu2V7rB+sUPQBtuTX+MYg7yz0xo6oDl0hHJ69eE37lNK
28UyzrqdUvbPiBZr1/K3wbO6aFXqLhQG7bCvrp5H1MWhhAIGuPVJQLJctUzRmazYDEzrbx3iWKPL
NJntHXWmbOiYjRemc2+0miHVp07/BroOG19LTK5LEIZruz7lE/jWCvLZivvKByUIBGeMwV4lc69X
/RQ8+K3Jra7Ib7NnnwvL2A26rjET1B+20b+2Nf3IGtpdy/JB4qc2mXhjGPFj/9vt4kPX0t3V1La7
TDk9rO0hfCE//aLbEi5q2pzMEhtqKDcTbq+l3/qCH6qkZSA95cZ9opfA/4onDht4LV1ymjY7s8cH
Yta1/+J6nBJTMU2IH7a/bmuYUt7cfwBWaFaOpApLVYj1k5W90womV7Ktn0yaBWU98nOb3aLu6PPT
XDlBa5lbUdFZVUin5UTm35QZd1zTy3eE7Zts+6tr5Oe6Z9/OknGZ8cngCfSRrip/wufmwtnPeHSj
4sJ4AIW6dm+kYD+HYOQSn/RHRnxXxAxqdb0/yRy+cG1+j7sG25UOr2Thv5joYxYL7CdcJyYMfra5
NGHGnbgBpn9n+tNWGkgPRu9FCZcKDgCo1aSK/XURU4gRxnZ49H35Jyg6PqIRmHvnvtBLBeY1VNOT
YQU8cCF5PKYif5IwfU9IMy2ZObynTXLBv/Kl6uZHFxJGBZisBWQMkGka854nOFNyGPypBpSQOCjI
XMXzdpjybpVZRcgdW3H2ytLqZoZcDSAH0kEVJ/6B5i6kDRVfy3j+NSKKk0kFkp83jC31TzsTQQaB
5yHLQ7WVlbaf5rpT0WoqR6AwsxvgwjL9rgmXyUwuFL2jRbOrpLnJTWqTSjGDj/LR1BgT49smCYWJ
KVwU9fwaTOGt4HwWGxaT56r8LqL0PjDIB3Irg94XcVIuKSE9uoPB+z/DsI8mJL/CFgD9sGlZEE9c
mzRflSAleT3eLRyNIsfBElgpHhUytEy04NTpNwfNdmU0ms9BhAGrtie4AuJ1mMSL1xnPtsQC1081
F4Ta+FUFIdMsmaC0iHLXUJC0j2134D1Lf8jQMhY0cdh23kqZUfmBKOMvY83rW1ptck0Se3xNJjSc
VPr1RtgZ6GIXufM7d1MOV2Gr0CuMJ6wl7zDrx30yOJC1teIPcNIYZ5GV/wxeQyYmmf1z683JtArp
S8XPV5oGoxybipLVEBQ93YeJW860ZrTZU53Nw6tUAyPa2MGGs4T6lGDVh+u2UhHbgFGWVofAUMw3
4ZdccJpq/BjNAaSUmJJRs0IMAFoM4la4xmUznZXVmfCywYSmp960zN9KGRMVbUn5jGvWes+HCi9x
0iKl9bya67Zx7RedVNNVd2PukS110IXDyc1+/u8hlf+F3+L/k5MCGwRJkf85ekIOHTPFf/NS/PN/
+aeZwpf/EJ7JuML2vL/dD/8VO/Gtf4CBMB15Dyz6/CnYLP7TTGH/g9EJuFcYCmRW8Uz8l5nCkv/w
LRsjhQiIGGKACP4vsRO6yv+NUI6J4w46I8ni+FAGPevfjsBJ7ymf9XvesDZwV+5pCRqwjS7awn4x
Kvk2d80patpz08x7Qd0Ars9uL4twOybtn9kPlpWBDVmYxNB4/jaDGUGgS6CmYtQ8TLLT+y6z73ff
c/5ucqV39X384BvHukuIC9AAvRBGf46V6pbQauQWdOguus8VqEk5scQDHXfLJwuwMGRQnxUmTI9d
VZ45ub+QbwTUNIbIsCpZeLV3QCZeGL1JCck4f+jo3gtX9htFrBtwMgEvdzTCB8p9fqY84JKRqYz/
xfhjib/COoKvczMBLG6SSCdHWdAwNaT7aYwtIHMJG7gjHorZynHt71yrt28Ec1YRSbxUDu0+siTn
DMWInOEPylzaXkVQhRRxv0LVIs+5IbeRPIZ+8I3JXPnGy9RUBWcbAuhtPZaMJ5A/GVatopQXOvXI
VmQOmxSU3JVO3+VYbcIQSQhdzlkgp1HKoLKY1Kj5amXDi8Puwq31rfPKZ7cZft3cOhNBX5bCvfRI
6jtfibunpLO3wC6iDQVZMMRab3ifaxbrqd/62h5+0ii5mqboN+jI9S4Q+LejvB8vyvSujZjHfWk2
5Ii5Wt9jMHSgpv0TvRB/LG9gbc8oO0fSdR7qzDc3Qex7J2629+G8eqrp9Tozyzg4cZqd4yC9M7J9
f+nM3pvVo1nnRr9rXBekRMU1v5CNQtsrD+E4W3twjYKTNLUurWl9VkGZPk+w0ztwnJvcwoBaKfy6
phAtpT/jNQmBnjR9NK3Qz32oxPT52lP03EsvfuSIsVehDRJhEskhIuSUp0Z6aRyhFqr271rmXK7n
sapOXLXCnYwpwKgcCrs7aBFOQEBjVp2/g4/hPdKqG45fNRiNO4/KwivdK65sVb8embcuxv6bukks
qlqcnLF3N0PsPVj4/rTgAhg2M7bmkJsmDQi4yQvnWEfeux0Ux8aJcKqIb53GODrjWwxzGfkCGUzY
Vx1IDkrDrSG1tiEjS+zVu01SldtW4S4MZ8IgxINa0mEgQkqmCWvLwt1ZRZ0LRCvCjKvc3UwZGuOy
LFhNnvuJIldtbIITC2vCkWfZ2logWH4arftpFnxXQzWUtjXxTiuTtvQ633OC2eC/IVXJTRAO/sZo
/INr2itRy28OpltmM58qcj7pAeDUvHK1Q6pK6kvm8ASUTItQjf+4TvJBSfIhKO/+W5MXQ9fhI+Jd
iLMnxxHzUqe/Q5H++jCzHmot5qUfaGhMbXM1JzPdU2Aw7GJYS8FcdAeAnCVxGUdtmupJG625ymYU
MkdhAUAUQujLwugnCm9hWL1aOVExPMQnC/j4xja7k02N89IvPRS7uOJcWSTVU9M0v0H/HFYgOGcZ
hAdlcXCM5gTDiOeUxzwST0JjN0q03RwpMufKGFXTiQDWNq0IdA93a5VtJMEuMevfSGlGOpC1VqlJ
hWoGE+rU11UAc4Z/YlTEPA0hd63G9uCGY7DVBRSQpPgTNfq5ivRmLptbaUQ0YZv2lufhbcyemXPN
kEQgyYvsklSVOmIaI6s8xDOpKEecdDhhGMkZW7Z+7cOdCr7DPGsvc198jUJ1G86UCTKwx+JEry+B
DZzVJmnfw+zNHx7A6bNOBvCw00jogtHWxE36IkPyrkMhs0PB39hBEPzsZHZKyWotrbYzLvaERx8f
AFjMqexYVWsi327zAMiA4txKZFvMGgFI9y69mOG7O4fVQWPtqG3JZTzpzaPOra1q3fxYT+ZH3ens
pfWHlfcYRcr6ZtpKu7anxgf6IGviSTivbMsnnjDVaNUOF0fh03qa9eGajfa7bd2ZxLIC4AOKcj/i
UlhwZSVK5gyQaic3OAaG9WDXY38aOu85a7AG9k6ijh0BSV1X5kZ7mK9ZW47STI/o095WSaD9mal5
ypgVob261aalgqer/YuDtWOf+57AphX9So1MahM4QRy0iT37ItwmRf2W+c5P66TurgP7LxrzF2lO
bMthThfIJzS6mmBqO3ci/WIdAemV7z3MbCa0k9jGLhGRRBwjXkqX2UfvvOdQsVnvnHWYOuqCLzwe
ygtEmrXtzd5GIT+uqBD2XlsO/k3r/NDmMl762bm1bVRSBdizpRfMP4NSbSSL3sXs1a5vneQq1T0F
WuSSwLWmOToJ640pCYtCpKRmsfMxHJY8Jn9/aREqFuPY+jtKqoFe1O6XF8XdovEEC8eczPuiYVpc
d1OCqN6M2ygv96YRec8DB+pmCIxXKmA5d3Th2ovLehM0Sf/Sz4Aah1lhI7r/Ms68cdvJTq5YZ7MV
30wcm1m+0UuRnyMVjquQAl2KHax1YR5mtOVD5I7DMbHJQJgSJtvMu7ACjvZRZBwF6M46yZkwfTx/
eYLR5HdfZO561IjVKgA80PfmvA3ydJuZHNzpvacEOs++cWsAug4idkq32Gc+aRzoAY+ZGT5mG3NO
3lOP18EeY5KV5WqMjMeYELum6W+WwJsTpN6e5XClevlAmGXFILtfdfM0rlg9jJWHHsF4CGkgbhFn
4+HM68RVj34bDDnxK8O641BkLykwpm7XduGVsmvBsqeDdWsmTw08Wsfcaa89MoDN1zCEfsdg9MBJ
TEfP4Le5xN58K0431nuTkzpxw5cZ1g3617T+O2cQRMN4cLTDUc+hKB3jQXqicTDcsBJfcqwHpWEz
InFNQ+x0HGwTzziSaLIeLBOOFhafgjJZwfMbjXsbfOWjjbv9cRqFs4ZSMXAmqlljL1as4CExuqHS
qI0WpoUjVVkTsSKtkhXJf6C6YaZ3LseLDcMuypAxm+rGkNu2nZH6zCi/qKDbjHr+C39Utu8bJux+
BZGjAuuwzhweewa4wVkW/avXJzH2eXtJGMvf+0F9avz0cRZY/fmjgvfeuQUdhoLabPDfaEctSSAm
6zYpx2PCdP4hGBgOxSx4K7qO2y0PinHMsnjL4Ogj91ssTUOSb1WWcd13xMBkQYpjgjVyiE3jp2Q2
IdsO2Tf2CRc14ifxWMRzZo8JKeJToJxHW6fGIantal2Hk7XOsKyurSKY1nY8lgcr8B4c/h3vYrE3
vY4DeFqaj4jR/imOJTVusZafUTG/7DYxx6tvW3cf3F87uhILMm/1R1+709cnBsNzZ1v1RxsyALPT
xng2nCEjD8d3jqNH8mHRKufw/GYGOBUV4tTZavqe+yQtSuMQ/iEk98XF1351OxfTmkvTirora1U4
fsSgHLi31o80qF2ocdHnzmzVgnAwcoiRGqehiZ8sR36zQr4aODevcRvaEFNxGs6mfORZRXNP8vrX
MfKFT8L2O/Jow06JVhLdY8tpBucyFQ6jqDI1vppEn4O59190Guhd1QbxlhXX3KmyN9ZDcLO7bnjF
ezRfbJLqC6lm900kbrIl0sf03jcfOrPoXhj6l5tISCrQfSrXyhh5elQOQVA8SdheOuc57mb7VOOK
XuC8dZ752Un7MBIt+/hkNqXzghnRebj/yuo9+8VkFX9Q07SLO3RvfzjRMvN5T68+pkVorQUS+qoY
LHL2NcSdldczrfj7t4Mwn49uNTwbuLhWLTEOPMOTf0VV969TaSRHQKTXtC1eA0NY+5Hx3dXFDr+C
7STgs2h1EVVARLetvs0pU5e/v7hMckF6XXXacakigo4oXz109y8ex/CHCLtuICqCfU1OlmZ0SEoi
6EfkgMeCzJ6QE2AyQFIpBdRDxVaUD+3aCa16k7QZfSHUVu9j3+p2gEVoaeSmt8E9FO5mipMZUpDA
tCUpmFIsI2Ar3ELZ8oSBowaz07OccnszjRS7Jvy1r15F783EIWesuv53wJCe19EfmhA461nRohGj
d5a1bz3QTrusbfO1Cb3pB0XMysuLqxr9p5LtoUqIrfVd9eZ1AX3MrfcpB9Co9v29ivvh2x3s7MKO
FljqEcQR9FtxwKv8K+8zwF5XZA+znPY3j0aIPCLBOwZ66XiSq6xIrq3iWuSTbnnBlvnSYBrfFLmR
rkHq51+QV9N4dtDEhxlMSC8OQR0zlvHkAQMzXu+9QQnVSspUbgPAIuiH9neBuE3ctLoLL4HPSFPD
cJvlgcalR2BACgTfshWxv+ymAF6XFZkrajUxmGcD7SReBuqIDEKwH+qRlgjPkys0fjaVZtFoSEGj
QrWjAO2UDGRVQXHLXYHyi1vC3vlQca4dGahTM3AD92oIsXnxEZvhh8Fb8NTE83Bq7c5dmlNvfhJC
eIMdLJ881ZQnDzrbkqZKeq+i+qVIwuIWxWFwxAqXrP7+7314qblQ1e/9qlSXjH/dyH53poKlfFvl
XvCgM3LQE+49A7DE2eGYMjZpurNILlA7IjY0O2TYIEWMseQ1lAPHDQg+zCL5+4+53PAcL0SE7zix
om1Us4vY3ejtcoaaHCm6eNugmNKl2pabTjvzU679/JIG6tRmW3SN+4GzuPQ1h1wh/XSNr316TwjP
L8q0VRdPxs5TPWMSxH+l6wsOK31JGH9snFBILkl9d8GMiT+vgoIbZBJraTCPz3WSiMeKdlJgcKnS
1ltbdfbRTyKIRQEXDnbhxxyD7RL0/vCojSZHKMIEU5hRelReWBy7MhHbPoj5TMxjsu4tIFNO2s/Y
aaEaKjoTSUrU8YtdTK+2tLJbOJmXMS5mzMOzXitNchd+pMMMRZFHqC0u/LQQ7IvOWU9aFWQ5C45n
WZff6iblHjab9O9y2Fh0hlbbqfSNMxxT4+zA/xf+ICGFREADnZBGD8Zd+AlFP25qBUdH9ymOAc0L
YnH6xZ4b3LQZv/MZb+LsHe+hSfwPFSQp4N653D1ZeeMtkY+IGXFub4tx/Ogj80OSfyfp5z9rLI4n
NIgXdohkWzT2uUU3WbZeobcMqLIzg/3Hppm6Q0ogNmQUsw+d/qGwmnv5NyykjUgiKKDNKA4Y7BVn
jLK60WhW3ghqHF19KcNZ/QUiuSgQbgOLUPJ4b5nnRwZfnQ4oHNLCdB+4fzK33KVKBht60+kEz59t
w/5puvljGkCQjVn/cc1D+4tp0taim5dkPqYANcyLXo4jK9a8TJ3go6+wWnpUN2A9zf5q/CZaJt01
76KvwSu6S9XM4wbECHYpLqG0o5onALfxa8rCXBdou0anVok9+ZtWP4YGs3AzFZ+eESILJZdwGrND
4Fa/jTV3G4rAKRwou7Mn+hZTYukeU6tHB+lite4cXTxPIvu08MmvJ5GXO5P1+TRs0atJO+YEewHI
LOasqw59NdVHM7oORZXfKKH3OJyxJ5g0t7O6qwcxG/z5dju+ZU75OjHdWGdANRaun6Al3b8MFI+c
/v5lQFQq8fHnZNXd+DZ64kHJfF8zXjpiWtjrlE06AaR1HIcYk1A8Nqvchjata1OxX1b5tkvNjUvn
NX3OlktiJIw3c1F6kOxJQHbZY9MF3c3Gn3Eko1kgxFsrbafBL/krnMfBK5lI9WXG6RboKrSLmURx
7Kv0Vqftu5ua46ltg1NZuN5zTZMxg8yX3i6uGuftIW+c5DCB0IIpmp+sRr8wJpg3eTREa1ZmPmW4
zReDmqKNyqJ4X+TA+9Ixv9evzw4FdE5ItEMUG+EyW8G0am2EBipN3Me7TnLGB67iQxAOguOyL6DA
G3vHHO3z3/8qkXl1DU2+D0bPPO8vDtn4K+HSg6zM5tj5Tr40oaqhhc9n0OjObapPXmqfB992v90+
+bQ6q9mJKBuxITVbBnjBOx3X41pjVR9UnnCLr+O1IA73bCfT2qsHBl3gtoFZqoVtZz9R/y7y8Pm+
c65kUxwkjg5yUMm7G6Nlshf1UfCrbJTvLPDTM0AE3Jfxh1URHNUdGkUYrKkIBdsSaWwjkqGejH9b
IA+AXEjQtrlRnG1/2LQmhSYuU0MhsQEw9FjoRg080NX7/OqANEUnbPWyspiQgc/IV1WCAQuSz1eV
9BTWC3prHRolrILJM6jUpeE4e4AxxiLv4Ytbkf2Xh8ExY6y99boyZwrEbUQGtzghI9RkRJ2ACW24
k8+PYRHJNRkGZBbrc+y88djCiJVx9FmVhA7qFLEx7gSTr1DJTZ0Ba+jtqQSt0H25kzW8tHVAjsOX
A4CjcgPciHR+X/9pmS0aDBH+GgkpU5bOiEg43YXILR/AQb01MfFpLzwn0Ui2yDya8Zggq92ppWZR
rCO7nK6z8sfjYHZfHXe7+0TE+XAGiX0e6b/EjuOo/OT7767VDTdZ2RoSXRa92DNojUqrcTMlU3MN
09cC203yH9SdyXLlSJqdX0WmPcrgcIwLLfrOM29wCjI2MJIRgXke3IGn14fsklVWmqpbbaaFtAmz
qswkGbyA+z+c853is9PxZWiqjvIZlseyKk8XiI4ZJydQmwRSWMa3yIPzGBfGjy4BrDHWqE/7Du8f
0YcbvuRSo8x3u8i/wqiGMxfhVJyz39F08ywuq3SpkIqC2g8849TWCAsb+tzQkgeNWDWvQWyM1o9O
Kep9wcXee5w9+AijsjuRYhhtzdDaQd8MgLljqtJ02ofRzeyDWfMAxaPf3ZjHwIipYAVNUUE+PU+i
7o03x1KERfGs78mif8d7B2pIoqseGxjL9YSlQy+7wqkzHtyUeiLoBo5kBOAbVC/sJyh/Ns7Ik68i
wER9XKs1GTc2Z3CjHt1IhFRCM9v8VvJr05AOMgHbKdN2wYaAEBRJn2NWWXoHSPOR1O53QDgjdRym
UbT6+UsghpdhKqMvQQwXFpUv5v4QvocxeOlT8dTDOCrVNB95z4uHBELIEPT+Q6SMbV1GxUl39wsm
7MpNv0uZ6AcVxB/52L/0cFn4u+Tprm5FecmS+ZSGBpUNZshnQhx22MOyq0GzvKn6/r1P/WKX10G6
F6LAI+qk7yn0gccZlvDWtUuKCjbQayJ8xuNErsWTb/T6iESXyi4lp4wRTbE3hX3uWq+6253KX+oG
rrIYxbHKPG9VFd0tcdMK3WZWnTpPAHAJGvYiZhFc9BCd6zwoDsRlvZSOC/QaFdIuMcmGCwNcjubS
W7Gcaf5om06yk0QblOPd2+dDxsgqYyXiRextfYbxjMP2xRLWgSTwDWhCcSQqLHUgrLFlSU6ifirT
JWkC1pdbmta55OmtzdG8/vEH5hbDTrtvQTAbJxRz6G7CI0EnqrZi9DGD3GNQfpo6rsjU4a/y739E
Fn+pRrlrN8w14h/LwnNUIYj8oueJb0aO298Zih6wmIO8BAZKj7jThDXLSJ37OeXivlAEfudvZdJT
86NpQ53qdnpmlUaH4sOkGSdaM3f6FletvnqsnlGddc7BWko4LwD+0PM8HxO8U8z2JYvqLJfrXLTN
Ka4HPIcDUw98JjQFLVPXyUKoFUVO91RkHGOjg3OgtiEVuZ6852zJQJ3RvrgsWziZtmMWfx+mIr5r
reP70PCpVY44tWl/xXVjPht4EgmbyzaMnUmOW2Ki/igA0g6GHdrkD7IBs2NT8NNoxP2sMeZyg/LP
2Uf0W1djHPcUlkTWFs57gzqkDKKTkyTXIoFGGWcmpVTZUrlLQkV4nSLq0FatxW9tVxPaPHrHfGax
V3W02QM92WaMmQoEPUy0OcHNFRlJes9bBllm431YXkwYgVe4mMSmfBvq0tqPqPTXlany721IHTdp
Yd9FbfwYrDJd+Bk8UY0HYVdVtJuOf4+j8BqLSFFxRP2DifiWPOCKhU4OoCXKgDv7EwDkvlDXMY0q
vtNwzubh1NuqvbUqjlZRkuprvXgUU3onRq1sl7i1b1HnMniZAIZ16XuY5fGTj0VToZg8mtIQ+DlH
Qm8SVlVkPWFKHOsTL2B7Xvj8CGXN/JAEmOAZmpxyQ8NZavRhFgaclGgcnoNSeTDTUveVIOQTAbDG
ZxUjoDcpXHdta+Gf7mbm7kaXnkyJnAGaVXYcBhT7ZGedk0w6l2kyvjMPyfeMaZD2FXrJCUw2JKGx
lTCzbsf7nh+VDZo+mliDYGjF7kxe4QrEm7u2oqZGG2Ydq4EDBc1OvvOIOF9bNreQDyyRoJjhBleP
eyMox20V+fXWou/o0jy5eAonXcSaetL9zUn1fPLjvY3B++LPw5XXM94R1urBwNHpWy+KPfytgxEW
/kHF9pvOF4eAgL5TGj9wsWO2ZVvcU5VBqXptmuBHCfl9rORzu7RKQgTTzm06cV0C2qPhtXbTT9tF
RBsl5YOjG2PH/P8qYletjUW60g/ktIlC4CSH8QMtZ1J8AACnCm0fA4/VQ5KxM8wCnPmWXz1AaXhu
8IYB/poPVcikKja5XaHJ8T5KAfbJ0p8wDOpHaAn1I+Eb/qa1rRPpqZgeSu2eZfc7spNlM1ipe0NA
y5oS8iEsx3EZPoAQtKN8j5UlOhmZBbiqemj5HVybwWQERxjzOsRImvXq7M8q2uEWQXWDG+yewhJj
cOqSujgi42zmuHnwe8s+McUqdkaQZkDji2yHBQOfdGi2z6mGh9/4/nCJqw1RAVyE8+jSrJKKxLnB
4JFW6OA0SU//nXxLjDR9bLpFWtRN5fdyoMixC/leNYTvDqHcuC7BoC5z0hA5pGdV+xaREwfSOvLc
aC8lEHgvezYLLrepePYj9+KDS8lc7621pVilTfFYhdZ27lVMkUAAUsiyVzXpW8Pzs3KoIJ0gQS0T
FtcuLpkKNQ0HznBlClHCDBYvFgorOE+r0Zr9mwhpgpAXQlCLN5lpTkecz5SfrbsZx9xlVTyOW9K7
aH0DJm+9j8o6dJLocp/BYN29PH4D/cXQnZmYJ4wFC8zsgzeoJqmQmmiw7H1LnOcaze4XDnrr1HTt
yvNZIGSFvihveC2ipMHg0f+mjrk0KVBcC4pCO9a7nqVBWMzNyoDetI298CeiuI3hVh/YD0EUccjg
kmqAN4BPy2RrrQs/6OAqUrIg1NS6yF5lJK+hqfcqL1/McrrB77gHCY5/w0OpL1FBhrJ/wtb+GhTg
Ml1rINo9p4SI0+k9B4FoVdDDXSt8xznFTqzzXhIjUGvYkJcokh2JeuW5qNlfixgFIbBQEk55Jhm/
cLi0U1KuhDNNG5/J+qaW9S/TgI5M2LSxGgxxs3JyXDRVUtwMG7funvnHmHe0OBmopuj9ff2K5wIu
KvbER5kREl9o2r9Seu6WnqH5JoZwk/op7Uilf07cfVfAC911wO5+1VN6MfrWfOuq/DNtqaPD0V40
X1a59Zb5T9z43d4d7XKlMUPAFuItblpzAB4wdxdkM1c7qsbnOTFvjHVPs5bOHSjDk8s2ZOuzH17j
ehwOjTIMzKkk/oi+CLdFCEOAJjDfAlcrvjmmPCA2ew9YUdwnz1cn2+p+oAR+aeEyoN0wniI5caMi
R9jNIiTYxO670yhl+ahd9xHtdHgjZyjecig/5VUjyS4cIwYqJm2JZ95pzriUhol1ZseKSdiIy+Le
v0+yrY8T88VVlVoUGxH4WXjZz8wxzW1Zo86s+62G9DMoHl4IfoWQbyyr3pNOHzphwAf/CELmQdp5
zaL0Su+7K6fqscuHb4nJttezPxtmHDp0uaJSjWButLZORKytqaJTj7PrErsjy2B+39K96LqIHqBu
ladUyrvPwviWmK3eEOOEsy6INtIfqnNb4ur0Y/MTZ+98Fm2drd0hQ3thNgjqK8F4sc/2g8Oyqks5
hFq+zaocpobzkGwUN1/CsOQUAG8q/I024Eogmic7NHoLKW+YyIzZOUNmTtnUvpmRsbLdgUCiOGj1
AVZgrxkcJ8MpjmKI68O8yTqEt8INjAcjHZ/aGo2PmNjICyaB67yJ8703Zh95y72eI2xBj+1cWUft
IKpy5YYR/t8+v7a+m3GHMFEfewVcBj2H1zKLmaL8ylDJtYziiTqpNovPGbk42Lvm3jEvGdMA1GtX
Mwzqh7NPkyeSGUFG9ejZZOJOk3VlLqhWXEDGYYypv9Oe/7o0f/mTGZxtw7qLIWjO0Az7XVnYh9ky
5XlWcBrYrap1Sx7dxQK+e/YdEWLnJ1WmBMcSYOTeuxrfsttWLvs5PFVT/AtjavkcS/MTtQ88tIqN
a9Z08a4Hg7iznLyDqAoepx0dXCINaWYanMXFSUsoUmVOO1r6W3u0xqONwJTDOczOHkUZjU54iJYy
V2Er2g2k9BnMCJ/n8s3uTYTvoX1b4H83ufzRBA4zhzlfu1E67rHpA7AJGBpGcw23x3T1Qbemug+Y
37rElidh9CfJObcLmHpt+EnP1mREv0DOPvJNGAMoRBSDXeWP1Oo3UA8VY4k5jd71MnTPU0++KgJh
OxvtrK8b/dNBotDbyXlItXPsFoPh2MhrGko0F4FfbXWZoQDlNbuh6PrmNkGycY0m2AQ0+XmTt6Se
uM8dCbI7P+AqYnePVwkqSMi6xxTDa4oSY9WEw6NTzEC32G6brv9C1hE2kSpM1wEBiohjJBuE4cgW
t1lFbQYqtR0+E69iE0+3gRGR9whKJ4aX1y5Wx8ztfyNiJO49JRas+Tkjq8ZERbM/0YokNkCHssfz
V2kf+GUF+Y4Dv5o4F9LZ+hVn8a9CL52ZTk+1Fx+HkYqhF1O86iSCXxx739vAs470LyvLXkRcQ463
UYDKKdMeh3vZqyN9Znbu9HBFx1GfbaS8+CAZJ43BwnSkTARbLSWu/pM7f2fITPRLh9S+QvpaX4XO
rs04/vSs4ocJzbmv0i8+45MdIk0bjc7eJNGdSwGDrxpJbnD6ZifJtmS5h9IHcFEZWhfDVFvTpFPL
F2Q2Idk87/FPim4m4JA4gLg5yBwZW9bEthG58o4X7yVELzh77peOp0s4hz1lMJQVIwFJTL48S03P
K26V15wKT7QcahtPD08l6KYzPKtHA+TdMWIzyXPMGtlL43Uf1vPB8Kaz1AVMgUUZM3TZmTvWuKmA
2HS/NfaBOhm+Nzy06TafwmI3BuoRQYtzDay9mxLBHswhg8+ujS6NUT2YCYlqNUOAQ5ANryErdI0v
Zq8sPgaG9tfCPU4QZQUyKh1NTLl8N17P+CxR54H6Fe4+Ll2EDYky1lMmH9ipnsIyv2AVSxB1c1cF
ptpVSXgOWuPDj5u9C/yD0sy/qPSC4sxAbBW2Z9ed0wNQESoZlIPPuavw4L4lYfAkO1M/pAYVQ2Bj
Q7DgQZJ0lP/wKsarcTC8eXMNVUEUb1M8oOijn13rju3mQKZL6zBqiC0TxxBd7770Lbk1MP0WWZs8
hpb7Dlksvdh8+nTA45kK+VS56pDgveUxb569uOGjdgjWYrOk4AAky8AMw1RAdabZpBk67OC58G8P
WGV5TGKf72/YYb4e/RLzCz0FMLULP/YtKqvfAco3R/nkLZjkQSQUPbt6Sr5MD6RscVU4z7bgw7Zm
TmYhRkBlla/5ohXriR1g4THuNdDx1bxEGA2GV51Av0+HvnKxUWQVmajWGH9DiNuv4in6ZnpQnEtw
W9smSdwVes5gh+Kx2Dh2TSk1QDv17GE6TjEvZOykn7XMM9rY0SIAIk/WQxTaj3PzMTsozQQ2uAlJ
5mc2PAOQiY4JdnF0HzzQ4YeIBOHIQwM+xK9+JDErB6oUBMmnEk9TQOv8CGgi3vRG2b4wvj9OVfec
Zu7waTXORVtpv1XmKLgWknKT9Ia6K8l8wjHzq3DJF6tADTMiOg62fJsaBPTccuk2HAGohQE9rh9j
02c/4Kzob0C8ZMmbQRYWn4pm20UwGd5zNFlcFZAu7qb6LedwI9oeQiloVT8l/AMRw0eJKzwY3R+i
CeC4JmXLIBE+riWyfe7KXVzisJE5olJbkBA/E27RkGSGki3dFhpIMl4OfBim9VLNMLB1w7RnyKpd
LC0L92yc78zYJ3kI4d1A4m3pTttSkjMWQB0xN2ZscywmwP87htQ8vcw+i+qZadzTOCJjsiPOJdaX
hMB4g7XVY/iT9B3ZDdaeWuG3oSj2TEbIvo0sb+S6XIfnYTLByY/YhIys3vh18hGPyK4bWbPGalBl
5EWr12MZEKcaMvrw+Vir8qVollyjfG8ywDuIGIUEW9t+jjWoqvFXVbfPc4AYW7ASHqmcAtrWMw8L
Bg//gAAW9hYJ7H7bvgaiv0Q6aDZoMjeKhjLToHP9SteotBuS5koyzYiW5ZPL9okjvhccDODO3/vf
BMa+txXwAN9BfhtX7rcEXx39y65MjB9WgliVUNil126wCtIgNSHINxa4LxMxbCv/q7BNxe7eXE/4
Rbc5C47xZvT8IiPW2TmpTiQszyE3dfqqgO6l7XCQfQObuSsdFjpwf2UyHI1+fDETiC2FHj4iWDH0
PyZvXPeOchCDHkZbX17ZhI3rP1kM/jfOVYFr4M/GVRumMsldjkc6BRh5oPb/bFxl0NsUfE4ze9iu
205WbG1y7fk7oKE6YMlixxjTxzZgM2kae3fJLJRj9T0EFuv26fCfGGnFkq/0p/AKfhzPBEiB/Nh3
PQvm0D//OFZCgAQ0Hr0nhggrF9odjNrtFgZsv40Yy2/tJvvF4ovLQiQ/7N64Qlkhgbxzf3klTCTg
TXx0+sVtQx5JS/wnIXF/hE7+9efD2iD+cFsQePaXcI3acRijFx1Rk2XTrDMPGVAN0/VAnBP4sJY8
0Zhp3wr7671n+5BNdfc2eZ9WCmrGHzVg/ZgwLNUqJAM8kf9108y/DGT5JwLp/4G15l9+of8Hk12k
6Tv/Iab0KSH+6J84pX//T/7urfH/Flhk6wrHRL/suYtN5u+gUh+EqQuzJ3AF2S384394a3xopBS3
pkm8kkUL8g9vjeX9zcSWTnqqYzuuY8v/irVG2n/BlMKzJ8XTsyzp2p4jfP8v7+joySy0O2s6OBX4
absD3tQwDztOMznnKYGDU2ING6lCak3HuIR4/1bI0bJVa6EK8emszDL5MuZe46D0H2OreoMshCpe
pF/VOL9V2lSbwhxKHNuLudB+7P3oiwvyhRTtick1QYySke6KHCgkLDZZc5H+Zo/yscH3u1IIHSw6
O1vV19xur5G5REr1aA9bG2eOEBORiEGar4ZU5eu6YcsudVkRkRTf6m5yHnITolLoLGZjxabKm13O
uw7Jup48pJDFTOjiEt+ZdRDswoKCaPT9Q1+yr3DjqNs3zuBucJS2JzfywrVMcuoObVnPynGZowcC
y4ztWreSTmaVeDURGWSQsIRO5LGaM0nyiHznvswX08xXgeKLEUf5bDK7xow6tRdfO+F+Lo13Nkkg
yezqSPXrHCOTbkw2TnYMzarbInhJ9uVoPTCTdA6IwFlveohGKvtNAlN7JHOZG6MIf6VLcOTAXGOj
rO5r8ttmjTnmHpFttsmKcjp3pLqxfLKQD6cRW9Ng+J2J8ivvShalppPeOkiUuBZIU41hvDshpNJs
9LKrds1zgdKE5Td2+t4Nn5TlvZolrJtlBXKPkj7baJOAH1MsUw1bVJvBDCUdoexPDH2Gpy4pxp2X
4k7EA0tR3c1fUtbtoTfBlefoVzZJhXtDmCM2SRmSDWD01VWZPlsPd3R+Kp0Htzou7G3ioA9h1DpQ
1kTwB3UGuYpg613jFe9GaMhdgOH8rVQ8SDBaAVuTjwHjpuKKyevyG3+hgCu5ihHCzfyOSD3PMVIv
6ubS7J7zwh8wtDPlj83kGcDADF3ezJ8aG4IrkHOXuE7XeIyI7tuhEm+OAEKns4ogpE/DUO6nsUeW
MA7lA3kHTzFrlb2uI/3ixF21FTlcj8THAxYoTchPHV1GZWbMgsrwMREx+orQn9ZmJKhZydE9G5Gt
V3lpNDe2G80B/knzlEphbBpiioHfkNrDxNCApz0spLo6/e75ebkjG+G5dVo62lyclYH4vyn8R3e2
f5P00m9dp08fxsnv2KypfBfHWK57EGCbHhv0JqXw2UwWKRhxlIlLVTCunXz5WLhj/Q2iNoiktrmV
RcPbXSvM9DqkwHJUd4nm8XfWWvEhwFB7KMAgb1QYw58Ke28PdNgg/mFg0dplz2klP6eQygxrzHz2
YeS+NKJpv6cDUkDco8B5bUvvQ3eEtB94ZA/g4wGDMTUbu0/CNV2rgYEqSojD7RGe9b1hEoVmDucw
sDt8gtOn18jPMHTJR8hb4+6GyEXiyFk69Ho90rgwnLJpVEBNbDxy82ioOa8mDwqST9O9Lgc7O3RB
plmYo7GSIpougUgOZoZBPEMJd+iLmcUVo+I7io56p/PkKc3t/jJjatzjdsdMHouYnAksYEbue7Bc
g2ALpRTwqMG8MLSXwKYm9Z4qj+A8DiNEpY6t90FaQPO1NEajss12kd/fcPIluPCj96ZxWlhszsIt
CImQ9AVeHk9L5Ki+h6S7E3u3zlKk9hxtOkjkSngmJNAhi7Ct8UVyU9XncbDJEZFDetEBEy8Ov8+0
RsEQe0Tp2nbTbeaeX2NQoUywikA+OiVeHY1Fa2OzoQMuQRnSie5b3rTn1ktJcfR+UWAFG5xUbCV7
gzwETxHBRzR0FyMkq+T4DOCSPTIpk0csLLDXEzRL/3HhKf+at/vXWy34SynVkYbXSlOLQ5sgadC4
MZnss71DXvYjsih54wphYs2ztk1K40HXBj2Exq3PHOunNgqauYrrAR4e1XRlyX3eIR2cK+MLp0q9
cufswtFP29K5D4HkALIEhnYfBhz9TbpYsSe8hUlwNGnfnH6idMP0ssGUGK2d0iOfIbqpzMXLxS5p
xwrktzErFGqYO+zZ/VAkkjLtygxAp6Pzpur6nLeoW+d5zHYWkLLr2ID/o/XfgE3WBzYELVQm/ZBl
QGmKwbd35KjJl8gbGWaMY7oBZ/ulFf53q9DtIYkks7VpSY2ty+uY8+oCNcVdaxiod+fB/oZjkc4s
bWt0FhIRqAJhRMl+MolwPeix/w2nZWOz0dzEJoPlqKxPY5DMPKVz9ug3QfeKz9jE7U3wJnECb6Nb
f6V5wDhzlNMmrzR7+AJsP4vP+M1OZfQ5G4MHGCbBOtqP2E0I7MpvUVvm/NZ41shwAXjZCkYOLJsQ
g1MJd44sMaHZbrpxZ0cdy24wV3QACJgig4wKFb5TRACsSbdzxaSrj1jHZ6AR1qOM0odGYrVVWqIi
DNMtFmfAx2CkVlJnHwamJno7k9cFTdpBJ0hvUoPJamChAVFWNMImdZp1FAwQcQjEM0qI0QWT8J1P
XsU6kIy0SsLStrmRWE+h11bXofQwThJoh1bE+ZV3CWG5XFAsfnt9UMLFXeRVn56PAaSMEKVUpJvc
Js9+GV37yVMhuz5v3Fqe755SNOwrRY5b3wWcD711DTlZJBDYRiNenXUPNpR5x6qriaED+IZMIyLE
GMAHGxzQcy9ZYLgHILeMt1jCk681G0sHvSqMkLcA2g1LL6UvAvL5GvDVs7/oQFkVonMO1Qtyr3Qj
s4LlBmIaDTcQKUZzQ4RXbshl/R6YmH+nUGty8ORjpAouD7jObM4rMlCNbCuw4sEd5mPuzWrTLddO
tFxA2XIVwQQlZ8vw64MnkEQgzSLwefB+87++wcx5ZZMLH1GcOQSxZnDLkZuZ7pTbvomxtF9LzmLf
m7uzid6LfCj8G37ueQAcPDKvG1TGPSugQ7ZcqOFytaqeEYnD33kH3aY5q8WM2KAs3vn+HD6mws7W
ECAuceK1l8aVyLSauUbcyV2ullsdq2q/XzYZITJbctohoUw4uveWLi4TppQVAgMW06cmLNpjlKFb
M8sietJR7q7rpaIoltoiX6qMiHLDY2lBe1q1h2GpRdjC9w9Y/mzUIglpz24U0q8upcuSpcTaknIG
VQYawhqcGT4zHGRL2VMEmfvWkQSwq6mJwqU4ipYyidBAvWuX0qkBAojVgXIqijz/ZihX/ayIiN16
tUqezdwhes+n7q/q7OASqoS5KGLRHKK/gJ6HFBMj9rAUcshziY1ZijvZOv1TivLsNFB0A9pAOzQv
5SCDAsIA8KpurKkiijmNy5XdOq+O6T/lWsiNVaU4x4j5SpdiE9gIKG+Q/jt7KUWXAEO/G9NbHaLn
S6lXmZv+NgyfYdXQk+K+FLXpUt4aBYUuBOe7Xkpfxmtfc0vjkcr2NkaC0TdrplUW43KiV3qNDUcf
3Sr54fbJOYX+ngBhRelO7JrDCdLHyE2Sxb0jXqq28bCo2tWWgV92JMiZzmGp1MOlZidj6Cql/56l
U7gv8KhdsASpfx+o/N8OCvn/CFwhuASE6wKV+Nfsin9rh/LjC7Hff7u3Hz9/dfGfMRb/+AJ/jwWB
ZCEcKzB9aTkiAFD3v7rtQPzNIZEjQLAgPIBxf8pPDaBfLMkfji1ci0AR2n1gO338P/675f7NtWm2
GbGAvghc2/+vdNuO9ZcRlG86punaLpQzvhShIPwQf0a5VTxEMaEQMeKobuw3oVAF5uyFedJhIX1R
Cwel7qok22QLHYV4NvFWtmP5XP7BTolz8VP4bcBBblNGbsJauPku6x22KoQ3m6tWLBCWyhcAWdQf
cBb0Ez5ZNlCQcNjjmzwi3vPVg7bzBQyF9O6VmLPsMUjNFgMIwW0VK/YEdMw8DxkGK7gyCpp6S1ac
XFTFy754B1vSkBw1C2iUljdo1mXQofRVw3RI8z451gsDpwKG4/RQIHVLlz7LUR8cgLUn0NUMrCwi
iuVC2yFjvn9VhYoYP5izdRoEe/1pNm1c3jggS4G9rFpIQK4K5ungu61RgdsRamS8GyxCXyuapXeN
Ois6iChAuCHK2dh1nWUf84gB7NrIDe821QAxjAWjVEydvBNjlJz6hbnUKHJJJSU2wGRnFXkNBxGr
he7QG7lzAV9b3/1WoOc0qI3HBQrVRF6yURV0t8iEUWOZ7nT30VWSGdt7L0hr8RCIkO+OYG+tMuQp
6wRP+w8Z8QXboXIpLcPIeqTN8Z8LBGwHbN78/tA+IaidgPAkjY5ODfnZly6d3Ltd9O6dWY3xoayG
YytHuaeUMWyRjU/fcKu1v6UahpvTSgQbjW3LD9sNqwVniaS9/MkFWb/lNv4etiwY5faBPTqoK2pq
YlR+Xc1ZF1J6PnlTlFB0FFa7VcJaCGPmWPyonUGIkx4CPKim5xPoJpMaU248l4TselE27w0dzR9N
JRKPyMdGhtjN7MnZwnFGstV1zbK8K7L8mz0HULzrwutPjiFic9HMZ4+qbFjK84ChMYYChegxywuy
1P1YxuTOVpN+UcWI2BS/PaETup3hjnXhFN2KPgpO7oCIDmiXjz+hbuc3GwHvL37NwyFOu97C1Mtc
h3Utq7QMeR8aXsu5D5Oicdd+4uutGkT56jrgHtgM2rc4dIfHKA2Ct6GT4tklZ+A0QHS4zkaGTU/i
l3xCKQaCoPCns5ipnXwqVzyKTOtPrq/G82hPPY1C1gwXCFUwxwhp24PJA1NcT0oB7XSrsyiI9XBi
m5l8ZtfBOkKA/m20ESSMxPkxrxg6K90oJ3X2qDv1j1ZO+DdDvQzh2L8XH0Y9DOdyKtxglcc1ZYNV
jCFRyRPmr1VaUNoBvFJiZOGYpMwWwuCj7hr9LGxdXlIsBoTPlYvDfC6Fc9AqyFHwxoCA4XNyTzqA
E4l5dyBFSIfsCOR6boy+J0HJe7ApMn+YbGxvyuSBp5YNWTMWJq49dMfN1R48pNGuTH+mOCqStYnM
/jvzjJY4iZq14rPnmvHFAhWHnUjylWHdtS0CRkR2kPPa4qnWZvtitrYT71gRF/CHq7aEIk0sLGr/
Jv8t2OC9Y9HDYFCFDbkAA2kwzIXkYM5bbav4c0orEB1V7wU/YPo5X3nmUWWpnpSfM/CdpEYz4nn4
CubYf4cNN3AUYNEGQYobmfWQ6A5OpI0XttrxHWaN/1lp0T/5o1OTakuvm69lWzjWtokzYPtszhbv
SBwx3IvmcNoNRWMiDnCQHiYgUmnB62IG6toF7+R3Gr97WnB4mIlLGqfiLKHpyiWKRsgI73Ms5Sd0
zKnb2UTcBacSvs9jyRsV7LLYi45ZF6ACjosob6jqRO+uM4wpRyJ9snHlFYn/5RAek8Lu0sXWsOPx
UbQifoCnz7aU5lxzzZCGi9Q9DR5SPwwwSlrlzZ6Rqy7mhn5bMjeW25blSL0uYdgn28JHFgrTL0g/
WttQe1kIbL6p4/B9tODW4sBe1CY8nkw1DEkwQItbi/UV2GrckGnWQw2a3LLFJjgMazspoCGbc9GW
21QnaC+acnKnNR+NPlgFNd3GyobwuUTw+CNrFsZiEjf5vG/cyvBp3/h/cHog6N5YmGTefUwM77W2
urcB//NvzcC4ACPpobifEY6+Cg1eCsZik5LyMxiMtLthMAIAdPBO2LKkDGzQ0ybhdR5wdcDCJpII
nYmvbiBv2wcGcGhEFAyEEDt+F8drRF90jlZryhv5RDaLSC1z5pWqJmN7COgULUpe76ERORF1s12y
+VZS2WdU8O1xwIJ0I8GXLiTwCJiyW1sFDLdrWGm4uCELBI2h74W04r3QRffqyaj/Ca2dTIAs1FGL
95wR6JqQpPpDRXhkhwpMDbk8boPL0rCmlWavdAaAN71GCrgk0wsQKmxza1ZsErJetylGRJqrhjdo
WkcANjaG5zcY2of+GbpvKjbEklWIHnNZIlat+/zcTUOOFJAxFXZp1DF2m8hDOWOq3giL7NO+x823
CSBK1SSXmhOes9mQZ1jLZbVLilmR7pm13Ygl1KgSvOr2dChNj4R3iFf1Fh8XGAEuGbVpiYAgsbHp
Iyr5WZ4738/Mrd9oTDVB6Vb9mkZnPoQ6czJG1raJlAIOa7OWmjiTk5iGGp4z2vofNfHva3NIixfd
BM0vsoN8MB5B+d1xsviVLaz4kBZGFsYkeD2EvXinJxayQ1fvZqMcfvuirohC9HPMKMSqoiPxB+V9
MkErTlE8dGeSXPBH47dyvmwvgmXoBrXz7I3tfMKyJI+6V9DxRo3JNVeRveFtbR7wEyfJqsKafh/E
SERnNRPY2Xiyffyf5J1XbxtZmob/ijEXe1dE5YDdGWApBlEURSvYavmmQKXKOdev36couS3KYXu6
vACBnQtPd0sukocnfOf93mBYXDKMlJKPeI6iWmhuqj/CMcvue5pWi0DhHnlChlV7E1VtdaXVbv4l
D3V2erbZgKNV1OCyWNmtrNO/rE0PT3ttUHUmphFvE7wmsQ6qfa2EMyDDdwWB/wRObF2RfWpcpFmT
nvK+6ZNHGI1+cSslOdUJXgmWtadCTeylgJS4KHly6fcT6Y0gCL6BrrmbLjflT2qeW+dOrHkPWVA0
yzoIrS2VSnJftj0UkLDrkW+ThumdqqpqnVe60505Uht+IXYcL/4YvjVmhYO3rxlXpFHQ439zj/hh
g/q7ehyWnamYGquBxEBTfNf9EvtBdRMmxopsBiqIeCgmyNN0LuwikYnEVbhrnLT7ygNeV/vJ2tcj
4b42sfd1CpI3ahY6ttQvBPoJzjzb1zb7MscYKp5yX/zA3A0Msr+6bgW/w4NOPuwUqlASaGyIm7Jm
AEvMLEneUWEZwElxvgyM5KnmWzU6NCGNLnVW82dzqLZwYksu2ETsJWYQVkg8Xp6sNXxHP1q0jdck
OOjXpouVFsqQDsJg49nzNIj9eSITROxqinAfpnWFT08XomqUHW/VCE3xkGK7Oe2H6s8MspKivRcw
Qqi1jGDcDNMdk0gB4IAIxy4w5hlRm8G28qjiNwFW0Fjm2KkeP6YRy6Lm9BTB1adCTgzOF3JxfX/a
9hTcq7pLuHwErRihzyS0aIVttAqyQUQLqn8PYC04dVO6arTbYhJsmywDAcx78kfcPAbhz9rgIemM
dCWWUJCVzo+0udRIxb0aElMryko4L32slAzQiPCEVcX+PAwJbuHSWmQpXwLtJWtVxzbHIEZgqdDR
3DTUbBTGkXHT6Ha6TmlFLAsZkimB9tmG+UO6SlfFU9kU9Uc8sPXTvnNT2nWqNee+EgyW2tRTdeFO
GyG/sIW2gdRA01DSpAY7I+kZVop8a/CVrIW2VTZ5G8XVCaZy1syHr/Mxyu3sIVVDmVi7qsL5NUmk
FpxPzrUrcDyLy4GRYXODHa70nApZASsIc04NOi6kZGyHA2htLQGquDbDat0EXWWstBzW+f+ycBRJ
PeRSmOLhwpHeAexRCNSKaqHCY2uw1sjEMDtF9U8igaYJhEeHTUgQGSo1LBF0/HjqNIYyVjepfl5x
c9enXmXbdHWl4kvTGflHNBL95zyq6Z+2IcB6ESCuxx1UCzBe7Sxgc5AsipDBnRiFhk0K24nmudIf
QYVGFH9YpZEhT6otfl4yQYVzu+SkmSpozthbtR7GpaP41kVehECjklWJS6RCMD08zAFi07avEyVp
6IB2eI1VdpZ97NrEaOhT6v5HlwRSbnV2STx6EQmPgZXJZ5rblKtY98qbgm0d6XDiDy1JN+LL9D1v
iNwlqMhznOIuS3QI0gACZPbhPP2pa53mKTB8y6Tt3ESPcMOJxG0U3962XKzvCJ52d5HX0DCownge
qamiw+7SXHNWGFoN6b+FIISXR2ovaBq2z56d401rFnzzJAnktTmVHLW75MwWbi0QwM+EQtZb5otL
BB19+4XDgK2QVpmk+sHqncYkQ12rtGlw7hacfMX0ozfQazXxxll5V8uSdyO4hfy5t337c9ZHfNFN
GVv4FOhNfUMQnHRK99P4aJA48qkh89M7gRsdr820de98M3axF6FlfM4UiRegExC2HSC8K+oYdZMG
lrPWFFFaua1sftRak7hI+EjM6bYL8TPK9nNdMSPx2fXEpJ9n+9WgqoJ6Fbu2Gi5RZ8M1cAIBkBIy
GlXosJbQ1PcfUz+0Z8V+qZlQZVCODquQ2IkQTT/WQtgJ6x5ELd03ZxklojdTYtTCA8GA5RyKAsWL
RGUF34zg03Lqi3afE55tRtdQ2QKdxjV3ApBD20HTWrSDE10TlhcKXhvStdulYhKehJWaryAziCLm
SBikk15vUL762IJCGBUUMXwOHeyiV2aUSPU2ygQmHtQkhcwzWBiueSNUnX/NvQ4vRKd2Tugq4GvT
6h3NK8LTUsmOdm7f1qtUCdriPjLcWtqC6sKH7aBCnVDFxDPJjvEo9hLlWRoS2qoG+9+iUtF5CuS3
kcUEipsNmW5DultMZ3JZeED7guZQHBgO3XVtUBY7WgvwI/s6CBREiSsdniE1bWsRpC0PkXKIksyn
ABk77ESnuAr4womDJ4SOGVitah+nTKmH3wlXIhVWQQUbWx0S7ISI7CmEcTiF5BUZVUhtMJCsrA3m
r0jEhig8PLJM4giJxytpCy9Nlcg8bwjPw7zLX/T4alMGFc42GUL28O10booheM+1c+x7pDbb4aGT
/OHm4TZRWpuOk486VRvi+5IhyC/JHB3OvkRaPTGUC9ymK46f5j4v4uILnb4A0Q7ivy+5C6gc1UX9
KGp5N+sRhW95Qz06B9VzEEkQLpj4KEewvSxnqkL0YLYPIQwVExV5FJF0Aqw2czrf/EI/Jn92bNN/
rCrTfs7rvmhm5d5PxjfT8I9aqKx1lBOGmIh6eu9BOFiQ9eRsZULRbptcrddiiltArQX1sw0gz67c
1pSHbXwJOaaYOU0uzwnhQjFO/WcOvo3WUGoRl95nA+0FLkJSFwmmfjaNKlWN8egOM+4EYIPCJ16w
oU9uSARrOeW8IC5iiEHSHjLk67Q4zeysxU114UqNNS8lFRNFRbHP6t5oZ2TRkGlquv5jXfndAoIJ
9iuBHsT4fchYmtaiearChL4jFlX8lIWidJlS/Ijs8VnDJmx4tE36nkJdDc4rEsgXYSP3iwyCw3WI
a3DxwhL8/42xy7KhQPz6OcZ+sXN24S5+fAetv/69V2hdm8gyZDVDEqF1QkCjJnghslnKRFFkVYe8
qKmmKZuA7l9NonXYb+DuYOeySuGl8pe+YuvahIi/IaobEEGDgmb8O9j6/gO9pXdSdKmEXmkKhtTg
9TQYD7H1ICiNRAH+WRmDKqWUZnqH1s+BsHWrpCJpYnJmrFJoRbechqs+06Sl35NBiLxFnTe+Ys/Z
6tc21IUpSRf9LBTYzkhXesIOiDaZKF9B2Yam5JsPZJLCXnfQnEitgVY4PE0UP3qwddqpGY9UUjtC
IS6f4aPvQOttMKnxoblbIjSYTMCW0ov0cqUZ9l3fBBaparoGpxieupjj4mzJ4VQlptSNME/OCfjy
k3BFoQef15jFmgXkCE7C3F+HIUFWmfsJX4qNLOUkL10j+5Yx1DROi7bG/l9Cl9I0SFUVHWsHF/Je
Hp/RA1bww477AlzIqy7IBQNFSfGHPwudSkY11AyicttDByngih+Q7bIB2jTgtQk9kZaesUDdsnP6
wDsPYhrZhuSEKIVcYUp3MvrkBqZ+qlQeZnpuI6yH9LG1jsuxp+QEZzbqSajpwYr7J9nUedCcyYZV
nILxLeIs6AH3LAFrM99w18BuuG6nBDC3xmeQt/Q8Tpv0xInwyo8k+nRt7Ty6UjpPKyxC8E9TZyJd
/rVvkhlel8XMk4ruzLC3nEYiqtlQv2ohLYGNgjCFFqadUMijCJEaoUqzInzWcw+jSFhGkHvQxubZ
DVkJ5x5X21UQ43qQlrdaq1+kbXlu82UGYv3Zynps3BKRq85wTg+W3ao8RE4WwWWH3k011k5fntoF
ARAaHIpWsW9UmQZ0hX2GV+GIithERiDEDXMKf3uWtSUXLY9/wboKsatiztKseoztxjmB9uStJbuW
UNJWyMW4rmD4HJIsEyiQGyx61WQk6FMipwFlP2MpgP5O5Ki1MqAHMd3GnS2t9MGMmc7zHWBLtQji
KrjNExcD2iqO1lxKgls1aC+cEkOmgMj1UsRBojz3zEzhegwxvicUMtIyEqyMKy3pAnz7PjV81Wu1
rNe62ORTcGEsjXUrXySm99jJirlQaocUlty/0lvsDWh94N6MnzK1ctlBWi4KPIDo9Rjkg87wrnz2
oTBda0RZA2k9CwSkIR00nCWsRX3u96E0K8RgF+dkYeHl20JEugsaQ+d2iTesSXdNrWJavVm5TQp8
JfES9wVDwFrUVeeJpp+72ucurYWrJkJck4VkxHM53cDBIhjbiqVPGRbGfpdKCyPJkRe7ZN8gaguJ
vunjCNPpirQau8uvyf2qz+Scq3tRiuIsBzdHCTuNLEbBay2Vh+AimXOPJbr83ncFcyO3QO66FHkL
skufQ8OsllYe0z3KglNoj6j6MbSb1r2QLr2KfPFIjzeYugorBJiobRucRn20yMGQkqt+gRm4baVn
uTZnDeKQB1uziaeMl0aE9tGAEcQmWJZLUZScRYPJ3LQDbV76MW4qFTS5VZ0of1Ck2msENCQtJ/Yi
LkrnlHx5DwmRC7UjEO6jzoJl2PjdCcxRGgvCKbLcDipwbW/9uPro68GdmWIlhPOyNsUh87KWE0wv
8hOxgAtm55LG7MpdTnz3rG07fNAMQnRbr/tDDbiu9aAHQYdTZ/YQakNUrIIqqQjKaecI/rLrilMk
6qdou69DqvaV3Ysngxhsizn0nIi8q8DQ5aVkQB+ARzEV5Dg86WT/M3JkrGuCzpobmZHjPQcaEvs7
r3VuIaQGmGWV6VJCvApA0CbLCn5LYzpXOcILEDSc+BuhXHodHgyCb5KgZqF2yoVztY4fCgrOk0LL
nguCBXOU4VNJa9pLj1Nq6pX3AQoEdNKasewlFxQz1qlx6TTUrbtQXPdO6KMnMlTtuZoo3HBMBWP2
fk6yqH5SSBD+uWgR96ZEBv7ltAuTivms3Az/DzQDHRKbrBmONVMNH/7TsJPuTVX8aGmQWFrcu5dZ
3F6CsDwloWHReeMebnUSSJFvGitLN+hNdgjQC2RkfP8rS66auy6g3jKDT63VfenTRtpKmvKkxS4W
l42bPrhppjOFFfEcJyebBmxvncIAJAnElK87ciU2iUXglILvGv0fceeVcHe8ClNUP+ITGkERnDrW
NoSHt3V0h6BIPMMLwxAw0eGPXgsctm3AdeKqtQVoebbFZCKZOVwPcetq+Nfhjyo0bgMCxbeFQukq
67F4XStwdci1Cc49GSpu3EmrWkjbmen2wq63IVh58QPtcfasSi0vYsM3YYb0162smWdq4GIVIUUw
lrMcTpsXuJcETLXzxMzuelRQOJ93QTftYrfd7A1rIo/CgCYK8nmtg0lKj6Ln2Iu0TVLRF0uCSpiW
xSIPMuFRGDw6CKhXrwUBdqkmB8EaN49sA14RwCSRyJSysCJjn+KLb+x+QZ5Gfa8FhgeouLQyp7yO
O5RPctnpV0UdtDO1tqUzO639dUFRscU8s9TTepta5G0j+SIcO69POkiaUy3DAcotiYztlAb0xUvC
dW5l5Uwz2/xLFIpXYB7VNVaDFZbr/mZ/ttjEx69xBPHXMk72Z0jyMPdsr9Qk0qF/t0uEcvmwByn+
mYalYzpNukSFL5eIc7ULQlyrzXOgO3nO/lhuo8Sl4tFK2q96UcxQVaUbTZWZIvgIXzo41sA5b5+t
pYo/Iq4KEnvqoFm1M1SESHW4G8LNF0iEL7LoTi/EOdPYX2GBsyLNup2FlkIqhK9KV7SXZh6Flu+l
6k0iFjq2eA07gRTbMPaziuVpRdFpYUP9iUCxT9Qy7i7TpNgUiN5umcQbVYDW1bueskEr14L587Xb
PpGBVYiNV4bRMSbCqcBJZUiXkUsWiFDYHOyxZ669Pt+Y3GGXyEBTzuEE/z6uOUunCi87yuK1Y7jl
LDXQOIVO118WepRwIgKYJzF3fC2P/fM+ItwozhVtGmDctIlSd8EB424duFJlRBfIK3G6i2QjWypJ
t/TUQrmwbDm7MEpaa3KGjZCt2uJ1Uujs/j3df5x3CtQAQX+DO5kzK316fKmd041h9VySCTUTB3oc
ignnXJdnEd5YS9/CHkx2++6kyey1CBmNLbxD+W3pp3JgA3O7NYSP+FbvlQzHEfUcRxAMqTehS4+s
rzfyYNyihHDqRMiBXUl2kZ6eiUZF492UcpylGvh1GaYZCcqlpgWEqBVKOUsgXFxviASo2o01CNUA
Y3qcb2P87+BVYIXQXITVeV+LBBZLyVLBbXmqVdwgHVzvPdG57zSgkSQPibw34Vc3OzNXwCFpKYPc
Bdc0dpaRlEAa2FV1cFdreGrw/RDYpy+40VPGuuZHRTeucbLqz8q0dKkN6ZHYNL2NNn7EhoVWeWST
HtKql9i00q8LBBNjR2kh5rhFoXm8ppi5TTzlJoP5osYuGxsG56XfgY8KOCV1OHFB/DQVYepjOHyS
p3FEgLh9otGvXqUwhKEL1kh+1QjrdoSQNOfWoU4ynVg1zUwyxW6Wla0wI8wjPHWy/AHFWriUfSFc
ejnuPBWNZTAfKZ5jBV3MW7k2rpoc/TjsNldMnms2Q6lt+Qo625xhg2lvtPTL/vb4u2/RP9WBHQjK
/g/4bK8fZLYrd/O45CS6rJ4Aqp4oscviX//Fy+PHPPz0Y+LF5U3y937p1w/68LR/5ZsuffrnPx6S
KgbRuXpyUKce3MKHe+zBxX3/lvbv91dPCHd8rOqRR8vyREHZxbkBM1iXpaHJBT+Imm//Y8OaKDot
C5MLOJfnvQqN13szQj8bg19/vJfB/PXvHHyA3WM0SKMLUM6H8mAIaI3SX/grg/DuGd8GQZHAIRQN
qqGEQp4eGMy7t4NgTAAhqMh0qiT07QNt8MgGge/mL86Enw+CMtF0AwsTEbUHKtgBjHk7CAAyovGa
ACYzQEc2AtAw34NYP1kLPx0B2QJzMskk0xDZmqoE8fTtAOgTBZBKFdFYaxKanaMbAxkp9ehZIE5Q
TUmqZmEKYllwUg8HQYNBq5uyylDsV8LL6x3TfiBK7FUIX0duCeLEkOH2qqDECothiLY7nAwGYyNh
ykqW3dHNBEmHucBUfU+d/ndXhCKiNJZFWdcxodGVPXb7dhSsiSxqiOY1zGteNcpHti28zIaxB4Rs
wvRWhvNPg6s2fOmHs8GYSJJ2vPuCwXoduR7gumusApA4k+MRJQNn4NuZoExMDg4miKEMEP/xLQkF
78iXdfqufvu+WPr5ATF8SkUawiY5IGldHE4DgjIxczIZBoT5Fs0QTtDjWg4GB4SskI/J2xoxDPJE
R7+oUA3R2aEcYnK9nQtoKTg7FBGdxfDT45sLsq5ILzXc3x8ESZowA5CEKLI8nJMq7LG3g2BNyIyX
2TYtC17vvrV1ZHNBxURiaNkNO7uIx4PCJxg1LxRlYklDhcQmwGb5XQVpDFsIdwllvzg4NY5teXw9
NrkDjRoIWZng5CHJlqlgKoN66HCBmBqVNqM/1GsqrrvmyzF9TEXUa/0wdkbI0oTagc2QQ5MrJP98
sEhMeSKqtHE0Js1x1g/I/FB1jZwNQ5eb2yV361crl8NBEJkN9KZl1gt76r7GOq6dAhkdJfV3HIF/
t5ikhIA9T24O+w5/7tf/mx3TUhHasTtABZD1fV19fNsDnp8jJ4OkTqBIoCMEcBmmhPLufqVPoAsO
08HgFrbXIR7XXBgqCF0eW09LGrASlYiuMq9gi8rvUCd1IiKPFOFeH+kwcP8fe0gwBoamIVeiZmQT
/AHyBlWFfZh603x1hjquqSAhfn2pcEdUUeIEtEWz6MpqTAOynw/2RkMnYN7gekkNBQdob491ZIOA
RhmgYOy2QMVgMBCcE+AuRFkbhxUD8mQWAluwyaCLRwg9UcvoY29XVNQiiglMQl6Qp/cVtclcwGGD
slrk/nmMUDSnG/T0odpjko5YFMYEbzeOAQX3tb1Q/XBRWBMcE0HlZZbNKzR1XItCseTRd0xtAhg9
AK1kPwBlDQ98UyxQQnNzYRpYElOCk/LoSmjgY3ksIC3hPcCC4GPKElYX9EkPBoHdkc3HkgwAaXyn
93YGxzUR2MvM37A1agq4ElkzMvZ17IOHg2BO+M8WnGGuGJRWxwe6DC4UBl2lkbuCLE4oififqhls
DSCyh+OgsHuCNTBZ8IYc9sdjK5+ZqRLlzMhhkACfGARgNsXk2gi2cjAMljwxgZx0/sACk9l3fCDD
y21qbPkoAyLQnoArh5/Z3unz7f5IwYDVFB+f4uSlcXtss+H3rQpuDxTQXKhgnb+/VBoKWyQgCwxy
ka7WHpI6ri2SdzV6h6Qzqan0JuFGscLew9LDkmAScN00v47QcQ2BRPbTWJCF4lHGShotARUT2638
rnvNjXIPtR3lfjDcIMbWCtwguElrIAoG6Ds3pXc3iGFf1LlsDhdrZQAfjnBDGFCm0YsBgAXUbsC0
qaCBWA8BFtQoJnXl4Gb8ckK87MNHhL3K9N7HHpLUCtqAsoG50uoYlv3BIWkCtXGllnTqqv2ecHTV
86tJNvvU379G4YUNvAI7SMZU4rUF8/YKwX3SYOGR/HaMQNs377Jxg2BOFHgcw5f9wt55Vy6pE418
G2uorl9Pz796NvyFJfMnWe7E9cLHPU3Oeyp+xKb72S98/f6///krO2z1+M9/SDQgD35xYM29vPY3
Ft2/Drq6ewbbmx9+ZbTtX+f1r79+wO9f+uC1vn6qr//x1HvKd/mDS7bFQB18fZsXuwiy3X/Hj26+
+/Ajp7o9nvjtDf3zHwdv903N/Mvn/8oMj1Ysu8DolyBl+sDO/qV+GftYWKu7/Ou7G77TFwhh7GNP
d3m3i3dvHyy9EMVGP9mLfm47+EJJHPsSZ7soqj78xy5K//PDeoc3gHcwQiAjwzkx9lXWuzyGyhoc
DhJsRw7i0c9mKYTvHrzHjMc++HwXFO7usXl6Sr++y/1G8FJIjn36Zvfodj9epi94xtgX2OYey+jt
O3899Mc++GP1WD24T3neHTz8he4w/uFon+4PH7wnHI598NXO3xUl8UMHz34hLY199s/zN97wq//O
XnuDx0b44WL3WL191684+Nh3/aksd/mPzonXfvTY598+FeWH6VOMrvvg3b9wpMY+fbNjM2fDKvOD
Of6KiI59+rLCPG5Xvn3ff9KaRj87OXjHfzY7xz6Xg38X7eIPiOg/XHgPyT3f7qoYNPXF4ed4RchG
v96vCoFvleXYl9l4fZIflgN7WGd/mx378JucvPLDGfT68N9wMs12jxRi+68Dc4P8w+mufgq9t9/F
/rX2qO3YD/K/2CeM3Ic2u3gYp3dv/fUmPfatb54crJV33cGqYGSGx/+GYnL2FLrvB51Hq9ALxr7z
2Z/rjRjLr4/b1wj7dz/QV8e+xAkn1qPH7HG/PuvN839DZUbA867Eguq7V/hGzhr7EfbnzC4YPsjB
Z/hGHx/7CmccBT99/m+YQjdP7KLO+xr/WyN27Ps/3z0yPm8Hx/gRb/LXL/Ojm+SfIqrv75dfxVE/
+muHl+fhNx7Cp13+r/8BAAD//w==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2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C64756"/>
              </a:solidFill>
            </cx:spPr>
          </cx:dataPt>
          <cx:dataPt idx="2">
            <cx:spPr>
              <a:solidFill>
                <a:srgbClr val="184D47"/>
              </a:solidFill>
            </cx:spPr>
          </cx:dataPt>
          <cx:dataPt idx="5">
            <cx:spPr>
              <a:solidFill>
                <a:srgbClr val="96BB7C"/>
              </a:solidFill>
            </cx:spPr>
          </cx:dataPt>
          <cx:dataPt idx="9">
            <cx:spPr>
              <a:solidFill>
                <a:srgbClr val="184D47"/>
              </a:solidFill>
            </cx:spPr>
          </cx:dataPt>
          <cx:dataPt idx="12">
            <cx:spPr>
              <a:solidFill>
                <a:srgbClr val="184D47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1HzZcty4su2vOPxwny7VmIhh39MnokEWa9Qsjy+MsiVzBkdw+vqTZVt9pWr1bnW0dsSRH2SpWKhK
YiEzVy4k+F9fx399ze/2zZuxyE37r6/jr2/jrqv+9csv7df4rti3J0XytSnb8lt38rUsfim/fUu+
3v1y2+yHxES/EITZL1/jfdPdjW//+7/g06K7cld+3XdJaS7tXTNd3bU279p/c+3JS2++ltZ0h+ER
fNKvb9fmNtm/fXNnuqSbbqbq7te3j97x9s0vx5/zh+98k4NZnb2FsYScUBdLxaiQnBOM1Ns3eWmi
n5eFOqGcSCQJES5ViNP7rz7bFzD8L635bsv+9ra5a9s3P///fdgjw39/NWlL78c9e+XBxPXZ93v6
5fGc/vd/Hb0Ad3n0yoNpP56Sv7oEphaJ8ZO2a5KvHf717c1dvjfR3hxN/aO3/c2px+JEIsQFp8yV
xMXKPZ56hBRMPlGuVJJR+Xjqn2XR09P/YOijG4DbXL79kwX3vxKVVVLswenyNxfN/vauje9n6Idf
PLq3vwkOxSeKUJdziSWhgqIjcMQJAcfAlEsGzoEovv/qH37xdwx7GqM/fsKj2/n17eriVUF1nWRZ
UtzP0j8HiIgTVyBEEcGEIUIZe+Q9Up4wIYhiimApALwfAfMHOn9ty9OY3I87QuJ6+6qQeNd1kOZe
3GMI/+ExkEI4Vpgh/hgQdALeRF0iGSNUEnnkMc+26mlojoYfIfTudfnKZl8U9s3/2RfV/3uz3bdx
kTT3C/ifOw6lAIRQrouwQIfE8thxhHuCkeCcI+xycuQ4f9Owp6F68kOOANu8Lpc6v03a+AWpAQFn
wRRJoF2cYkndx6xMshNGlMKcQnaCi8fU4LxJ2vbfmvM0MvfjjsA4v3pV8e3CmnT/5QUdBp1IRjBz
FVZCKXlMBdwThrkkjP5kAkcU+a/NeRqM+3FHYFzofwrGYx79oBagcKNEUkoUwgi4pxCPIrggJxhY
KMECFh6SroLA8TCr3hv8sDR5ZPyPuugPxcD9uEfv/fXt/ctHRcLFPgNWvjdv3xwz0guIGVD7HBUB
f3jhP1snePEeCrRo37wkF0UnwGSoy6Qr6c9K4GGNxk8ELEosXCHxccR+nj1Pr8CHY4/A8Vb/dBUe
wfSfReVsH+2hfru9X7D/PIsC20EcgxMcwjRE4APFfICJggjNoWzmhBH+HZj7r/7BQJ9j0NOg/P+R
R5Cc7V4VJP5dHif3k/ICeMgTzuhBoXDdH67wCA8hTjB2mZDuE6zmL015Gomfw45g8F8XDN958z47
RK2XAwMSCaYEEc4FVMn0O9d/4BwgKhHkUvAZwtihUDjKmM+06WlUHg0+wubd62KVvwGJe8mKmYPU
x6BWdoHNYEZcEJQeoKIIZH8IVS7/TimPa+a/NOZpOH4OOwLit+tXFauu9um+7cBHXs5FIH+4oOlB
JSxBW+KcQTn8AAxBTyQUaOA54nutfJzWn2XR04g8GHqEytXmVaGy2jfTiwqyRJ1gJbFiLgI1nOHH
/iHAfcB5GPqTLPIMc54G5PeBR3CsXlfZtbTpvtl3L+gi5IQrDB7CENQkILFCmnjoIvjEhXqMIvVD
gD12kWfY8zQevw88wmP5utzjpkkq2/xbFeBvbhXREwGuAbI4FMJcCPEYD4XhMhGgiGMOOf0YjmeY
8zQcvw88guPmdbnHdt+YfbfPXhAQzE4EhnR+2LxzOUb0cQ0CAQvD7hJoroDLH0XwZxn0NCQPhh6B
sv3tVaWQ3f4WuO/LhSzQVhUgwkBapVCM/EFbhT0LyaAspExx9KNofKig/LU5T+NxP+4IjN3rAmMD
u+cvXIgQesLBM4iSVCDKMX0csqQLUjiDUoUrBIIql5DxH+LxLIuehuTB0CNUNqtX5SIgAnVd0r6s
okXwCRSHkiko1UHjht8fpXZJThDDUIyAKz1VIHrx84x6GprHo4/Q8W5eFTrL8iXziQvNHlCS8EMa
RwLc5hEqgp0gl4AfyacTyl/Y8jQY3wcdYbB8XXFre9eAuHgfOf65lIXRCdAsF7o+XBdAkAo/hoGf
MCRAO1EKCXAdF3znYdD6a3OeRuJ+3BEY29elZ93siyR/c7a/tfez8gKA4BPYDCXofv+HHe2LQKsB
4koJEHyhkP+DnPU8k54G5eHYI2BuoC3qaG/kZzfW8cbI/4oGqt/MbdzsX77tALsnAvwEESUI5Iwn
GtjUgQIw2EaVTPzBW55v1tMAHY8/Aum319V4oBPgYC/nOMQ9gU6Dg+ZOQViBrRDyKJIB/QIWDC4D
O9nq0KdzRL/+0pqnIfk57AgJ/brKRX8PnaVvQJWHWAbc681q39/lL7lfgk4glcM/5groQASh/hE0
oD8irNQBHPojqN2vih/7V3/fvKex+rPPOQLvz972iuLf6R5cC3p5upeUZLACqkAOABHsIinkEWMD
BQAJhQXse3HGwAsfo/hMm56G7tHgI7xOX1eNc7q/jaf/QG6C8tOFFh3IT9BX8Z01P3YyeQIvK04p
VEGg5Bw3VDzfrD9D6PFtHYP0unLTh7u2e6PvoAk7v1/F/5zaAUIS3OLQRgWtcOp4T0yKE6AVEjZi
EBSrkKzY/Vf/CIPPtOlpeB4NPsLmg35V5O70LoIu7P30glUQcAcXtisxBfESNvXZY+UGxGYCeUsK
KIF+HEx4DMyzDHoalgdDj0A5fV2lkL8v9uY7hfCTF6yGoDcRlAHg2iA7H3oPjzpfgDlA8xjsLgto
AMDsuwT6sDx9tlVPo3M0/Agh339VbnNhby0cLmqa6X71/vOIhvEJxDHMCSWgEEjYrXycc9QJuA2B
vgxgdz/b5h/C8zyTnsbm4dgjYC4+vSpgdvusjfe3w91d9aLIEMHhRAK09bpIUALJ5OF+Jshr30Xo
486LZxrzNCaPBh+Bsntd3gKl9u8R7Sz5Wn55yVIVw2YzVEOQ66kE1Rlc4xE4h+YYigm0xmDkQmff
MUZP2PZm3R5aDtt/t4CexuzfftgRhr+9LhXoNJnL5kWbmugJSNUubH4K6AYAeeeIJxxw4yAOHZRr
etgnvYfjB4F7hj1PY/T7wCM8Tj+/qkB3ujeHLoH7Sfnn6YfAnjRlICiAbCA4bKw93pNWwLdBEQLA
fnoSFKwP088z7PkTPO5v5BiP1+UfvzXW/IdONBJ5QuH4wuHYyI/zPUcRjp24Llw9FKs/Wd1DYP6W
YU9D9MRHHIH129U/dZ4/PdtAYOtdUSjyXIwxbMAr0BofJF/1XSmhAko8+b1hFcLIK7z9v9dUf/Tu
B2eifz8x7kPLyuL7UfNnX/0OPhx+Pxr6czqfjDA/Znp9++tbTF0J+1m/H2E/fMgjIH5vlvvDmDto
0fz1LTR6Qx6AwzoIjkR83415+2YA5QCuHFryIRfAVo6EvjLYp3n7xpRNF//69nDwRcGxl0PvhpCH
XrO3b9rSHi7BuuHQVQ6XDlsLh/xxf38XZT5Fpfl9qn7+/cbY4qJMTNfC3YCs8/ZN9eONh9sTDEPt
BGK4C0ESDt8BCYTrX/dX8AiBw/v/b4ZJTLIsNssEkXfVyBZisCsku+GmTJx2mYd5tRyauflM8k3X
p0QXsymCAmVfSpYNZyLuNCWRDt2PpOzqdyPZzYn02iwnXirbz7aSzg56s7QkabebstHjYckXBfkY
KouX/USY17QdX0UiukFTWix6MXAvUWV3gafBnrVF5s1ldmrG1l02DTb+SDovn3Li80r0a2QlnN7H
QxrImvZePYdi3SFW6TEucTDkPNR8bqZlO4/Gb5UoFsMofbg3etbaO0eNma5cw73WdkSLmLua8H7U
fJymIHMYCczYU91wd/Yt5e0eCbuoWTmfOm1zZbsBbarSzl5fTsmS8rnQA//owKd/6JqC6aLPLwaB
zXmEqtLLcyp8kqlxI7vofYscPdbWL5p3bUVucpvmvuy6m0HMsa7rGflW2FM3Ykabhl+Erp/U9XlY
z5EWIzsn3I8pbT3b7fsmanQbc+KJrtxkpRi9uW4DZTIRwGd8Y1PYajS0i7ammY8SRb3KnLoJz7WN
sw9FFnPfcRj12Rx59bhxqDsvUV9JPWSLoVcfVTJujIpSPXHjF1RVgapEo7EwHzEJ12lOdnbosW6m
ooS5qjsdVZjrkMC8Zx94pNSCdgPXGUtrb2A0YDZM9DBlF27DvbwWY9Dwxhud5PPU45Uz9o6u1Dl2
q2jDGnsXpn3pw3f3QctKnY5Fqls8jLqPnK+FQ9bMzXfjhKagc7ugztSkoxDfJOkF3PiXhuIPZZPl
a4dhR0sLFwXzBVKl1yYt1dBhGHm8qmLNzHKQ0gL4yY7MptQ2dS6zxrpLYouVTFOPy3kVi8RrkmHa
CpKcR/DABF818qZj2Sfuql6buNkmLL1tQ5Kep7a5Zd+a5tTE1aTdDEW6EGgxNXhbRUWhaVe0ME0R
1e1sE4+pDZbdeSrqfZ8kl0mi1vmczhtrBi/EyQr+YB7I7vVCVSTTjuy+GUBugOl3XG8yRLt1lfqt
01c6zMymrCjTc1KfObSZdMvtcsp7HVNnCnrELmhkL/OqqXQ3O/5Y5/Eli2otQ/Z16PI+YE7uapa4
i0qSTYNTrJ00nPywY0Gj0tQPe3QzRr3Oh/ndkLgXOJobjSJzLq0be8rKtRnBnfr88yBJtolFmWmE
wOHaJr1IaSc95vBLVTZe78pveZic5tFUajV2ixxiSVDPuPB43QxaID3authh3FG4seobG2z7jhXx
Xc7i9h2XPALbkgsnNM2yjEWtM2SHs9YJO206EQbCFsZPG3tDXadZhDNTXpL01JtAiV00tRNrgqrr
KH8nMapOByTSZW/3lS3Li3CotxPH2cZOU3OaVShw8vByCvt8PccT38ZmYL5r7bJOanLKIzdf2iFW
QZ/G7xis+otG2qs2ROGu6Wzmm6nsgrZ3T0OnM6uoN+nWlnZla9OvqCDttm9Iqmu3MQvWOPWmpqlO
qqS7yXhuvHD4FOZp+KHOossJ19dZkX8o3LkLEuxMvp0R36gJbcwQpR+qvluHWZN6sKuGToc6Ck9H
l9xF5UUPbhEkzLELWYkbhsr3bRhfEFLVm0i4DPwjRwvSIaLncqyWvaukDnGBlhWzZ30h7K6AW9nJ
ueIemcZWD7Lplkhio8fOpQHtVbF0rWTajSq74SoEHy+lN5qi30qIYrqB5Hc+YrQFKepa5ZHdtuZC
drEIhq6Jt7YZYp27o4S0ES6kE9NtPMpe48zRcZjVy6G6iNx69rJBpDqKFMxRoXQTQf7I4sFqOwuA
NM77Tdn2VjNezV7nfiEsv0ls/JGPGVr2bSy82JDr+swOdelVyKl14bKPg82uwojFHmploztGdYTU
xy7FX6H3e9tUA15EsRx1yS3T3Im9ZCoHjWJhdd7UXzrIBV6bCk3m+ZqYwxfbHGJlaj0bCpiiDOJ/
eFaqOvGGPvySpabxWCS5HoX8lvLP8AyY1Ce5GXUxoaCktFqaiaKFbGINUa5aQCqcdT+y98TN66Wd
KATHympHNJFnh+pbk9pvfWdSr1pXZZx7Kik+FbW6Nkk06dSdPWKafNHiWmoz2UsITe3CTjXMr/vN
LdjgcxR9HCd8DQ/tadbN6L6LBC3ganUNGa/0y6jzpjPaRZ+SJvJHVPEgr/rAtAh5k/poOJkXUdp5
Lc1DTxRpUJQuBLdqL1H5wXXwvqp4DZSBtRrPZjHv8GgujHWCbO6XZZnA+h+meTnV9XWLt0Nc7ET/
kSXsLJwK3fY5WUQ1yRbCuBCiO/GNRXnuue0MqaGpLyNaGh1lESwVM1/lJBTaiUarIYJNcNP9Z/Dj
2p+dcYScCHg4+aiW49DNSzvqJu3fo1x+LVxzWbiWebObZ37Oc69taKt7quCldqq1mytAGRZ7VJHQ
z0nzoXMCzMd9PbSdl6ZNEuA2rHRf9ed15CQBxM7SU475CBGNBLBJlwdZ13iNjdMlqatRz2Ey6Djt
mNejbPIZzSofpU2oc1x8cQtPGhN6iZi2aWIua+oOuoy7ZRLfhc1YwpRNmySFzN8NTrFsWHnuDHXn
daiKdN+G0cKO3c5Bwk8kyXWCTb8gxTR6CZXbsHTO4rigPhBH4/WsLf1+oKFmaj6LemeTcfcyxTjX
XT8MeuiF1GRMVrQfCy+u4k+p6sCtx0sUtu4uD2c/B6fvonzXJabXbFKXrKq+hGlpfScfXB83sWdk
fDkpNwxoOKUQDyD7ls4dkMUS9sfgRMQ8LoqmOmSDbNtyQ89JO17QtooDUYaRV+btOnbvmEwzrzZj
46m8zAOTtjeNldkaWPXslbL/CPwz3cw0Oo0zW66xg+JFldH2FCXdZcdx6PWFg1dhSd3AEesy68V1
PF6LqDNayRl+9M61UP0Eq6S5dcZ48kYpr1r5EVi3A6sszD2ahd9SNfealwtXgbo+zHNQFe46Yu55
yDLxXqR7x47ZIh6NN5WRnqxgCzp106eZgOvGYsfDqr+uUDquDtvnXlc567SH6zLLV2NmIw8eDTSu
wtZc84KUOhyAHB1Yw0gz6ylTV34aJn4SN7qyyk9IsWF1Pmk6yHesCrGXVmiVA1RBGOdX6STf5fkl
4iP2RJgAnTz8yIFc636IVk3EvwwDOGxhTeJPkFccM1f+ZKqAfoyTfNHnd3EOy6aUFdHJLNvTOqwW
9WStVyq4obE3QTzZadvWw8K4WbWmaZSsDJ93cuojn00y9fsSlafEsiBrovdAkeN1ZPJVNwfGJeX7
0pluZrekOzd2vyFVTF43Jmd5NqWrMpyIHxWRP1hlN5ayeEmyuAQClVc3TFvu1qeq3YXVKG/iaVpF
kzv5SVYPS8TzT8mQN1sZQf7PY6fzq5Qly47zTKvaDS86lPkidfKlgob5nWF2XI3ANrcsHOLNZJp5
rfIpDMY83MQtqS4Tdoma2yZ0yu3YN/muP/xITRAK3AZDEufrKYrwphXVx4LKZjFQnG8tpvHCsgEt
Sok/ITiV/KlN0GVYj4Pfzsz4KHSydVQB/U5wOl8KKG507MTzOoL1mk0KL2ucXRADlUiZUwQeFBvP
zF2iMxdNixrCuVdRVaziDOK9KAs/LcbubJAFCTICfm0zkS1JUSIgo3G2C/mQe3knh6BnOb1qffah
zsXHvJinmzq26Y11vNEd400fVb1O56IGctROHq6gPotwdRaR/NKOJN3WBQFy46AvJBfDxYxkpFGH
nNNSCAQRQa5G2yNvLqirB5s025nUiea2H9+rcbxpYrNi0nY3KEfJ2WwcWOcp8WPZxpALehJAwo39
YlDkzNpILGbpfJ5LdWHckFy4qZ2DmDkQo2O8Yn1b+DM8VcJvoJEyQGmdwip2b3NeyjUnEFvKoTp1
ElP4SdlATejO0aIs2otY8npZkoov4jgSXp+VnccGST8PNLsizhqoZnZu0xhyZeWQhZ2jaoshk2kO
IK+GnMRLxroFFWUUdB1Q0sz9vvyqVZkl8yocwvxmMVdRoqvWrb+20QzvUM17qERUMMMSW9uWNlfz
SGpNaOyVLhtu2IjJMhsxkBuE0iBRRi0KN1ZLNYSfx7ZnOsOlPE0KJH1hpg95j9QZrtUKS+MGomkv
nYifN60+1Jjnxok2eTWrnapjekpmnmgmMi0mRa/U4Ucy1GualLekckO/EdLsSFoKHckYwHVhDnLa
7SK8TfMsfo8THPthlrhrt0+LD70bBaZSW9S7ZKsmGXqk6aLVmKdA+qrSeG4n80C0M7+MIgSlP1/m
PZGXo9Bl2E8XNI+4bseZLcdUTMCdpR+GONrVSblHlZWnGR9OO9TT6y4vjJdElC97WBtLU2O6jjKc
wOp2riFMoX0nIAxSqJNgwz5czGTst1HO0pXbhp+bDAIcPGCwOyOs7M95MwdqBB2jaDn6VAvnI7BZ
cdumZuFkDKJDPvJlNVQk4BkkgxGOyvqJgoq6qudmYaPUeFWRk80YVskyZ0OhkUH1dnD6ctEnFfms
oM6rRld8UaV7KNPn1JNlbBa14ziXpXV81ozLEOf8puDzeFXLdwZvlFXjWSnNdFYmQ6YpENSzYbiU
Jio+p06yGBt4ciEAoD6QfLiMYlbduZPZKJinjzGPFm7Cdh1E/AGYJRAMVZokUElZnfZVJ4JiRLku
o6k6xVYBv8FhuYI8gc5i4Jmc1pdZz5x1Ndr349TKQLFSQLpAhd9lEQYHat7HlcM+RfQrKly0gZTN
/aIqOz9UUXEFys7WoDaF1DNLHxczWWQDjYDxTskFeFR8kfa0X2LIPktUTMzvIArdCCZSj/USfUyb
6q6o+PSVxGg1lTm+bVIoYXsnPStDUEqoIv3C4UmlU5xM7yOni31MGV6MzIIxlFWrEEzSOUl2HYoE
4JxoEnHrJwUvYcLC2BuBAYDeVdIVrYoPNmqas6kLoyvj1FfleOnONP5G7ejXd3mfsY+sNWMgyzGH
3FyCmJF17Xnn5MHcdNPOMlx7pmjxeSXnxHdIVJ+LvM70NKd5INX0ibjxWTSbdBmOab9ErRuMEMZ2
PMpqrx/KlVM00Ttbd1YbmX3qjcFLWku7TIc48ijpje7rTughZPV5Hop8W5vkWx0tgfUN7ymBFO64
3IEKX62m3E0WQzbhFTD5YUnKCmYkWk7Z4BWiy3a1odIDPePAzK9BNoivZiCFhHdAgHGZLJrMoUsI
wgikjRCCdp7sUNxmy5BWadDURa6jogbkaKo0KQe+plPF9EhY5VtbYuACZlyXKjrrRlDjgMnscpLl
C9VCPJQjKAuSzT4zY6zbpM5WbeLEF1QU26qI3yci50tB8pU7jcl5KGvg0VLsOsIan0i38Ks6xwFv
48xLuUPPs34F8+VeNHGT7uDM1UU7OdXFADKbN8yKruxAJo3KpFgCfUu0a0FCGFJTnQ081V2R1is5
E7VwGxsGchrTZR2aVJOJOu+yDr3jIRoWNaLdonKbEsje1K1koeJVB8xeRyBibp2UjiAD+DZyqAa2
VW5dninfsQWQxYl6peBsaXPW+jVoCN7QYnkGGi0BJaejQVtXLqg+yII6ljVbZwqbRdrWChJMujZT
I3emTvwqdHNI9DnRXZLoEHTMZWGT7p3T2nUdjR/nMEzf1yYDLaew7rphrfKnko+rmjnLsk3nhUwd
UANbHqRTmC1kERrgH17ZzNEaHtBQLkp7FhPyIc4o3kTxForn7kzVtQH9KDabGc5HXbX1p3IKiTck
3CwqxJzt9x/N4be5dIulGPpmST/hwc1OY1BsQFAtB8hCsBDcvryOBxAcI9BNpChOMZwm0YaAoEij
Kfbl7ILQVIE1fRdjD5aF1Yi2KCCmVoHTlmsrlQH5JE03IRAPnQverZqx11NR5JuJFgqM7NWGpujW
UXxalxZ9KAY7wZ0lFZSW8jrvk804j/jc0mKBSDR7cpSgWfGsLFYh7y5Y3g3A36g3g/Os65Z9lXU0
XVQOKIRGQeqdWlwGFovyjPbGo9cZE3brkMmDnvN8F3bqg8WNV1YkWjYdqr0GtXRXWbJlk5tsjVN0
OoF/uhoQ9Ylo0x2bumwRBans0G039Lqoqm47waN+FqlX6AxkaG0yQk4V5V9CEFf8ENQg383pOmc9
WVPei21aO/AuoOveOEUcyHH7mXR1H4iMcc90w5fIwWZZmtHPagcv3WmqtKih5BrgiW9rclg1Kq3R
e1DRqpxgnfEoDriDNWM21pEZmh3FvPugKpiZOfbytg5X0vRiadpY+jGuA5o3mXarvvQYmtCCFqBh
qwh9xlH1ZU779awMvTocIVoQkQNjF5vMdmNQ5xCxyrYBOUp1X+bWNNrhxu7UZMBLu7LbFfK6GrEf
2khzzMPzom/7DVNQiMW9qYOM1Q0ILDXQk7qcdn0MNXLTtUgnbMo2EPdbKGrxDJKJjQONdN3UHKqM
8iKypr9S0oDmXjfng7D9eQwrHRAjXtGAnjOI5CIOp9HnpI1PQTt1d7W7GkZQbW1aDsspoZ9dEAdO
p05117dRKIqVoQXdJPEYZKg2XsTNHJAo5LuKLtWcf4vSpDifescu3Wg0S0e54w0dIGaUQ3ld8+EG
5DxzPZVqA71sY1App/dHBYy5INW1mCNgT3EFTCONRm3HEeSBYiSfoYBYuGF8S4rU7jqVicsKnrbi
457gxfc/p7hUiw6eHQXLKYyDPgrrVVjF86du/qjGgZ5GB5MLvkxUFr/7/oMMckG2RdHPl1GaRQs8
VNSfBiDOUSM70FOm2eeO7XZVbodlBtKGHqOh8Ecsug3vK+GRDspxWCIL2A4Y/ErY7KwI14Uh6MyZ
8+ycHoj099865QL7KaOVSPlZhrJ2y6ecaslnscxm+15NHfJq2BC55l9wHHZQZEb2Aii6l7sAX0iZ
/JBXEdZAus1pNpWwjzNACTSaD0rk7Q500nZphvpmdpxpM6nknZhrdB7yqA54EqRwGuFdMV9NsLNz
lqelo3mataByFwAMEObA4DL23WwO17kMWy+1RRNQEbRyAHY8JJDx8LTtwgoDaSrPJ1M6EH75Dnrg
1UXUj9ILEVmVtik3oAxhXfaHQo1/Ti2vLmMjv+DKDOcoLf0wH7aiF9l5bKvmrOsbqS0L8cot22oJ
C6ZaxFjc0DT8H/K+bElSXNn2i3SNQYB4uQ8RQZDzVHO+YN1dVQwSIMQovv4sqmt3R2onwT3xes3a
yqyysiUkubtc7suXw2Jpx9+nQW3tic79Y+oSGdFpvp54MezIGIZf58p+7eosv6v0eDf3NLhLm/LL
nFcZHJHgqirnH5pU6TMdk+u+btN9OA7pTVlK92uYpjtkLGjXXAmXf3ARI7z99ceYEb7ruLCjXLJb
PsEXTDP+vSt1eTe746PPGvKlqPlRV7P6WeTyJuvdD20VfEI8e3jI6s67QkBXX9uc7Ya6mSO4pTAp
lBbXPWkOQ6P5Yzh5akeR4HtwpLiVtKFX3oRwYUc4wzPgK0vD/DYv+2LHZNXc0gzuE54XUQeY1F1N
mhZRKvd2oEpc+w0MgTUW5KqgHUVAp5z21ugevbHwbyfi9hGCI3zfNzDXcqqRv/JauEQ+JEjm7XOv
RfI498VX2yuyO6+odiVxccn1UuxtrcurCS7bQ1IN15Tes2CCX99799R5pYSPccCtj0mu6YvwIUk5
UgV3RM1LCq1AdtIiCONMUyuuaVdcY824fwZ1W7lpuys6Ye8z4uNRk8qjhd/fDeWkX3yrSI4pUnEN
Yl171+vGqPPJZ0JLcpW1lEfIG6WHzhnzCCH3/jor5M2kwvkPR9/NvsQlWTUPTfU84/76zOD8q1HU
j/4UJDuXt59LG14ATSk/5g5pDymdy+uxH+CDjPYd68mLVVf+dSNtclsmVrbLkVME/una7QWuagfJ
g7ANbn3C+I1v9f0xGdpg1zCJVIvD9RGG+8FKLfc57/1DoJx+P2dT+qke4fqxPEGIZqgR8K6ye2U7
T4z54kr0nO4U8h3XSdVEyAkceY8oNQnr12xuyL6uB/uah4gSS2s84G96XyVaR4j3NTvdZBX8bhaT
Mat2vFH64HQalsCtnaOLO7gYC+8q0OxRlpR8GTQbDlo5zgPxJnpNcJHGeDqJ49CF38P2SLhIPypb
HlzayOfep+QDnhbTHrFv5AKaKHAg05lOR5gKhDdr1dsHB57koZiq7JB1Lp92blsqRM9KZLMWT4XV
XQ0PySuvRNF/H6V3J7k1fAyKWSO+Wua4upmMA5TwXOU0vK0rL30IZg83MuqljwkZhmOte8yVjPK2
FZXelbDLz8FUw7KWc7ObkRmKedZ5uPfnGTKb4NIpis86YfqqtLy/Tvkrf8MJ/oYX/FVLrfI0+90+
4J+//t+PdYn/fnFe/vvDpfvAv3+7/0/bgrO/Ff+oF0Rca/7SghH5Z6x/SRoXXMY/zJoG0uPlV6OD
/8Ak/jf/+P+IEUE5hgMkxTmYiAETPwGL/PM//8aLOGDsALTDBrWNb8FmAZD2Gy8CUEgANhsLt3dA
/679+I0XAQQe/4LCEHAYgH78V4X2f/Ai1lJDD3A1Krh9xLpc+r8BjIQAnryBi3igB6MOGCxQwQqP
wcKiT+EiEinJkVY2jewi/9kH/kOgvFj64ccikcjuFnYkdIDEPEk+5qnzLGf/G7JScR++ZuOSBSPp
bZLNn3mPcEruHW1CouJuLtRNN3r7KRBRmgz32Wh9bhw35l16lLMXF7O6UkhjcRJRgXib2vs9O/oj
iRKRHkKItijUFSLe19x3n33lPQCWGY8Nfcb1+QDEgOOnf07wabUMIyaaD4zID/OURInv7mlW7zlU
UsD/FB902kRFOce4co4BHe8Dya77FJlnSR8qOn1GQn0vu+rJ96xIah2L0kfSqTtoJ/k4a8EOyJ5/
bH1E0cfisUyA3QiyEEkrT13NCdz7IhXPXRog4IDQSO4Nr50KP1pMfS0oti21aOwmMLJkeaF1f5HO
PTSyvKOFiE6k77eqvkH+LAd1ivv5dZABsgmAF9uQHGC/Tw9SlwpurUVoJJrmkFY+QsHlXTo2j3gd
PAYKcdQML2w+BxHpPcQnvP35D1hg/28/ANSYwP0tV0QAQq2FNeD0A/ImZMgW5ElE8MSUMscVo44I
SSEJofEU5JnzSBPux30yPxXN/HmocqQDbMQfS9/Nd8Huh3Y7dZx9IEgG7ubHwE7KKKnnu0ko5NM5
B1ojJddWx4FZaq09QCLlAY6gDndc2e2OjQIBeWBFJuHv6jrBFRy6t82kEG1HnCvqW+cvPSZ6N07z
c2/l8dzm9h7698VtnNskmO5Z0d9WTdbc1I1M35AB/z6h/3+N6ZtC2f9AG38B7hZWtXW43Zv+Lv/8
/t+mMwzAewA0JYq0ApAanZhOH4WNFlI2qLj/Td32L9Qu+D8WaIrBocf+5i6HIvw2naAx9i0KZCZK
usCojYrw/43pBM74RN4JSo+Wj4Idfivng8xtWwGgdgV1q2Iny+StJdpgH3qcxidb8VtkTpV60dl/
dfrfKQxdTvsmL2rYjyunz4tDpme+o0laHs6PvraA5Uo4QQj2TGd5b/PxqnOq7tntS+9bQQW5ZX0y
oez2n7N8ZwFrUxggRGKLvEj9YkS0ytYPfHaURrASmLuIFvPw9fwka7tkXF26bdtZdwKT4CEijjQv
smmfUkturWJtAuvtRklVoTzQd/XV2FUhQuuwWB/zzOfp7qIFLLXVpwcBYzn4rZgCPHUyke3mWesv
meNPQJyfO4S3hvkfKVrID06HLwLC9ThVeLG3lUhvWlF4NpBXqn0d1DyFu8oeE8Ra7C7INu6ClWP/
hU09kaywnDnreQI4qBrs4tERVoOwjrvM6wovUNfnF7ZyLgue93RhyOhAtHDFRZmWyJVJpKz7XYbU
O0onLtk4Q8ODsLFkEWo/6uEl3PshCdhLRypb32nWVVNMAlxSeNo0EnDzcxOuLWj5+cm+SWbJIVgm
HEQYTDd11if9niLClUfnJ1h25h2DwgyVZ/k8Wl3venCWdF18SvLM7YadFXKAUBWSEtrf0dYT04fz
09mLhrw3n6H/Mihb7rXaQyYtHRrcsSx2S4A6Bh0K8q3v/ak4aDpOzq7XAblzOAD1Yk9S5pQokT23
pWsrNowDgIeA6nqjFwGq6O1dVf/MBkSArUEcxim9Pz/J2rkZBqKGso5Md16kdRt8RbopiIDrEhtG
dGUJgWEeBCtyH7ljuE543f6w0Dnurm1pgCi659c72lX6eH4Za8cVGJaiJqMnmwxOGkmTbJdMPoBo
XYB4Z1ju59CRCPL3KUBT/bBzyhFplOFwfuaVDVz6QZwKvhJjIaXTeFFXk3mOlK2K9CBRZ5FeOMGy
tyea5UypzbQo/Ah5MzEhxcfLFNiHEvGJy1Zg2AqnQNAN4TwSV7UO/KeuZjMARoRa6YZNXbHiwbJ1
JytokUiyxsmDAgUJjYFB6cSODBlHcKBAqJyMU3aVFbO7Md3aiRiWIqw5Fb2jk7gmbC6PIyIkQzTl
ZT1s+DYrd8RCC3O6HpfWCRslCeKu650OIKK6siIEN8UUARU7bt3da9MY+t/UQ5O4U8li4Krnj1zp
7LGRnXpqizp7PH/0a1MY2j/yidkjaNZih0x5hHRxxm/DkeGy4B5DYcT5WVYOZAkfnO5XxlLJGV6t
sRJUXyMMZD2Gqa3EZT6Ib6o+IpoWdgjPsqBxAKAsJvrNn2sZnf/6lT3yDQXvh6BGaxEfmA6BY5g4
EBa4WasFsNjLC3fI0PE+Ryxb6ILFtB14jngFm8iutXQ+b+zR2iKWn5+oIA+J14TTcgSNcsPjAqGy
opzJvrvhRCCSedleGZoeIEXd2gS4FKBi53snnJuHFvCdez144jKXcKllPV1JGeLdXwBqFXfULvuD
l/qjfFatIvzWbebQuulIFgbPKEty/cucNd/Q90BjyyzLC+JB4ZjizNN2d6gmQdyNa3LFQPqGpuu0
SK1yxPF7JfJUR0SqyQh4gjMMwDUHuf3AvSGw7pjd2dO38ye16N477o1vaL6YkBys5zGJ8cTM7Ica
ofX2r9aZMxmRWdX+My8cgRSEI7Luzioc6XzVFP13ns9Pv2ISlt5dp6eoEx8eKSdJXAakP2QUyIPR
D+Th/Ohr3sDSxeF0eG8ANLNxmjB2LSwmmu1k6CKWFkLHaav79AtQQmN5RWeA0R4mMKtX94DnsuIr
447nbejcivPjGYZDKJDtArwRxNTNxzjVYxEpJqoXwuo5nsqk3/D11/bSMB6Nm1YFIUEYe2K0in1v
s3LeAcqo28vE0zOMB/Aw2nMmxeIOsSdUNgWd43xuEHbUV1XeyxJVBb5M/5IIaTkbBnHFXnmGIXHH
SuAolB/7LCn73QwEstzNPG1+DBoKv3FCa7MYtmSmM296Hy5vlgoe+V2ZHSqZAt5pA1VwXhTXDsew
HX4SWlXRTHPc9mkXO7k/HIT0guNloxuGA3znGZlg9uLCyUvkt21UQCHZvGHN177dsBF4GwANnENY
nRaYGyuzv1QpVZdtDDUsgO1LxK5FOsd5QObncagc94DaObrldK58PDVMQFb0nUSF2RyTpAyvieU2
R3i59LKt+RVJPrlPXTl4suMYvUtQLUrLge20xZMNuVyzX9RQaVY5MxsCnKuNtL+L6leXTPdlmX6l
If8wMRITjlyAnPZOGVyfF6WVO4guOnKyosIiyhqTFocti28WykV3aT/pnaASZTFz2uzDTmxMtaJ2
S3PN06mqxMvm2SZjPBLvBx5tHOi7jssq7sbA39jCteM3VNsdApSx8WSMXSj4S9jVRYRcMt/wmxch
euf2pIZWdxWM3zj7Y2zTpomggK+E87tR0mLn0uRrWyP9HCbFhrCtHY2h5XZXioTNRR+3nkd2tXK9
Qzo7V1z25SGpFZABk9hY2Nq2GSqPSzPh3Ha7uKkL1Ggoz2n3QTbx7HBeylaO3jW03kvSlpMZURXw
M8kbVDksOIJa3KIuuNq4rVaWsPT9PJUuhCPJYPdFd1R9OrYfgNTmKfBulfhxfgnLp75z9q5xrQPO
PTTpsMCOgBMMLIDxVaAOOmz29YQiJSs/cp0id5cEFwZZXcMaeAXw3owlQ4RyWIQh297ZNWHYb2jK
Msp761mO6kTxAZ+lTlKwIZIV+QZIT4barPARucCbTnrFZdYeGd83k3A5K0Ja//cSqNOgLHjwt5aw
duSmsnss6VlmD1E4htbOWUZvL98gQ9mBf5CJQJFe1MxtCkChfkql/4CSLlRl+yiMPS9Wa2swlDyj
Hqstx0Kkgjo/ardiUULJfOH2G2rNp1KwPMXgrGVlNNNMR+noZ2jmcy5QuWKfFkr8UwmaOsR1hOb4
dAcp71B9mDqK/DKdj4OkX9rA4ht7tDaRodplJp2qdq0+Qjw+HlvroeDNkzcVf4J14MrPy42Y6Nr1
6xgq3gI9jyLVsY/S3AbCebpjPLwiotn7nFylyoqygT6XuXdoEnrh0gwdtxJPuRrlX9HUa/gTRcwK
mqDqJP+DchvlftPx/FmtiNnSgej0rJo2nAo47X1U+CFKKooc8GflBBurWDHvC3vb6egA35M0J2EX
1SijP6bER6373AaPsIViQ9jWFmDo+tRTp6JB2MczUpjtjswlF/t5yoLgcH6H1oTMebsGp5nCspfp
EHtcy5dQeT4qJxnOgs72zlKhd19qVsbnJ1tbjaH1dp44qp7KPk6TVtyERWsfWo6a4POjrx2Hofa9
SiSA7F4fd6H72pLpdmrLHKUcZGOrVsa3TcVvQY6iNVkqfskDrO43N0mfuSyfz3/+ys209Jo7laYw
z0vwlARdjARfuctG3KpDnb0MLL0JeeFeJrO2oewVb4kKGcgSVO7dN8oC4s8ZHjt/+nJ+FWubZGg2
QACjbOGzR47Ko6pNPuTa/uJ45d/gjL/Jmp7+vqhPE+1rxspe5j25v1k+pgQugo5pMluxOyEhyhPe
7Wa7BnSpLvI4SBQwRaqr76d8Rq1rr8qNvVs7oUWsT+YeUg9kLRg5FnAXH7QWoGJBLeQV0Sw4Sib6
6/N7uDaPofR9IxxLJHUfI0P+yEuOCm4Ha5WOv/Ob8OdlkxiKn7C8CYZc9fE4SLmz1fwI6DFQPY58
Ap79spvYNhQ+rHyaS9RcxMwufgDAn9/A4ARP51ewJmqGvjud06lO5bAmw/hgt+mjOw+3sp9eLhre
MtR9pnVYJChaj62lCt6p6ygZ61fRsMs+3zL0nY50GnNUj8eMjE+8So5jUd/YDt24OVaEyDIUvR6T
JO3ctMPVR54Hq0HBApvw8qxzhNrdakMlltHecacXBq1TlbBtKYOZOATe4nDbgW8pHepPKL4+pE3z
0DvNho+yctSWofUkwxNE1dgr3sOhS+bIcdtjUmbR+aNeuZcsQ7GpHLU7IZQf1fMA3CCKhbyNU1j7
cEOVpfY6v5Z4zLp2dy3b+qqEuzDTfsMcrn24ocS56KYM1Q+wtvUH8Ezsp/DHZTtiKK4IUf05c5wr
ypr/cJLmgYfB1WVDG2oL/Dhqqka/i3Vb2IBsdk5c9G57OD/6+wLJQkNrUTNMC0uEXWwnjzyjMYBG
t8wBiNuynp3WuUjsgWF/K/ap06VEUotEsMdA89t7Yvl/NC3oKlKr2UmyBRZ9/3zBDmfMMzhNIyz4
BN48yj1yWg1qc4Nxwzr/uvT/W3vRd+Dt8Kwdgo56A4lQVRtP19lXSsGetUtfVbfTj0OEAkVyEM/q
U1IftiJv72sE2BffzpmlWUObTHdx1qSoI89fvbQFVIskf54XgLXxDV0ekS3TukrayM7kVY6sxCEh
xUueMb1x9msTGCqt+t5CEhETMOE9oQIGzDD5PfgFL7oWEBh6uz9oRaythoVtpEr3aXL4n8IR923g
bQy/JlGGYttjjj6Vk92BucClD37ttYD8Tf6G9r1/6bDQ0G3UwAwCHjiJ3LnvdmXf/xnM4NypyCc7
d9vLDsBE4U1hT0cewoCgRm/M9xYHoufgMTWLg2zqdsvbWzlnE40nx5KiThy6l4I3iYzDl9Grv1qJ
2HD314Y3VHtwXUv5LraqojmyJMuVTATccbefu43TWJvCUG+VDQGyARNeFE52p+bgtcjH+6Rin85r
2ooosWXaE3e4AI8eDTK3BTWIe68WOoScsjw+P/jaty+TngwOKgDggfsBjy2wd1BLXTOfReC520Cb
rX27qcQeqXTqlm3sOGCDcJT7Gk52c6GAGiqsM7tA4KlrY6qHWxD13KC69LEZyg0VXlEyZqiwg7Sn
6yCBEfMxeQFdyo0orI81Pn/fgJsyOr//a5MYmlx7YxWCfULFTZi7+ySUV4yl3/y6/E4qfjw/xwIw
f8d7ZCZgrpdOyzN7VLFv13HZAuLq2eAKoKX33UXJWzMk4aFKs2ska/h+BHD7kIMkkJKuiVEAt/VI
WRE1E0w3EhcWl/Y4LlQ8tJ33QmjwsQ3dz+dXuTa8oejd6LaZ9Os2TkDpkDre/STltVVuhe+WYd65
w4PlAE8UZUgY9wtBVTx2OWrgUM05JC0o2FS/c1h+j7qXDWuyojLBsr6TifKZJq2aeBuHmdxzqh9K
dpmXzEzI3EiUIwAFUXFWDh544gK/uG98EKaAfQgBwsvOwVB5j1dTxWsPG6W7JwIjKzL6hUj+8fzw
a9tjKP0EuKfwEXuARRnaK/AGdnugMd2NzV8TIkPnUyfz4Ms4CtQ29pexKF5Q7RBRIjdkdO3jDW3P
pkZyBYKR2HNyOkYOr8NunyKlzDe+f5HGd6TUBMXRLE1Zz4SK54k85yXIdhv5NFV1PFV9dP4AVrbI
BMaJ3GsQEcAULQrYGpbe1yAPA//dxrNlbXhDjQXTSdkMWsXKDf6yBgafnznds52O+cadtDaDoclO
MFjekENAexTP78Cxcps2UuyAbL9wCcvEJxpcTmA8ndoMS6CgK3Z95zHJrMdMhd8vO4FFuk7G7xTt
exriBGBQbxf6oYXVmiXOhTJkKHA4piADaFIVVzz/DEz1S6PkB39IH2WzlZdYE1NDiZH0VxZ8bhVb
yAV6XODZ3txNrLwbFYsu2yRDkxF27UD3Rpq49RmImf07DSiA4M3Xy4Y3NDmZaMlTWeBKxV6BUy8d
d6nHwEpK28vsqAlm61yQnRTgTo1Bo/1pQmWecvhzT8JP5xewCMs7lsIEs1kWHoeVZzUxYwLEaFnR
QNOmuvxwfnh7Ocr3xjf0uChCFDQVGp/fyE9zUD4p1tyDaP1PtyFjZNX+pzxAaXwFfs9dwcEoi4iN
vRNNceH6DC0fCs9PSuY28RwqZ2+39AGUj1vA17XNMzS8JxWrvalu4tSbsy4DP1RTyx8sHPhGPGtt
guXnJypOdQ2u7qlqYi3bTsa23YDuIQEh1lYSZ20CQ8k173umykTGnpda6YGDNw1kwmEwqt15AVhR
cc9Qcbt0LDqGRMZFMn5H5PJu8rt239jFg6UseTw/ybLf7wmZoeRBME3MGiwZu1x98nLtgaihVXs0
o7jwEewZet4JoC1bt0Jga56rH8M86Rt7dvgfXE/VFhJjZRUmaG3KQQk/TtiqOivqXeerg+TOyyTs
i+A3zAStCaceSwIyjxh1e/JKtxYoO0Wdbdx2K5JkgtbAbQdONDEuB+3NXyxw1l6hBhU18uePeG14
Q49dWFnPARd0HFYJqP6DHmX7Ow+tFbZekSuCakLUkB3ldSUHGbMAlHUtQppKsU91Vf2BjgQX+pUm
OC3gpdP4nYIY0e5DnrbPWTd/CVkbX7ZJhjaniR5dIdImDqrwtapHe5dRsHlfNrihyU2pAwaKNwls
PFGvBJQJ1z0vhwvFx1Bh2XVZEbheHSeWt0dEF0Smwvejyz7d0F6lCTAXAoODgQStGirvmleboLYl
1P2O8TFRZ00+Aa7JnDouCp0TMIfPdlPuilolLhhsehcUd1niWwsXOtNPbZAE8roJHV/ubdp7YFsA
tbfN0QohGXWMahZ3PIyjLtQfE/PL4lAh3o2LkoPe/Lock1TdpBPKwGIyF5kHgmiOzCtaq/jDKwr/
ef4hTGqvu/K9NmDon+GjR8Q4hTYYcjy3rb5NAaWg/aU+Kf60Up/330UVZIjk8a4pH3yECEAKBIJF
EDy5XTVGo1STPkiFhiov4VQ66Iagk0Yd7crV/RXCsHN6NYZDWQFrL33reqySIryuAzdMXsDYldm3
VoNWAAgy9C6rLjtOE4RXgvESX+7WMUHue1ePFcKRur7M3zIReEBYariHaAIj/OJ1mKrH0E5vkiC/
zGE04XYDUkiTcPDtXp/AyoiboA7jmYWH85K+coe4y89PHAZvANDHLgsZg3lu2iUk5CBdKr6j4n/j
ElmbYLHPJxMoK3V9jjwkQitFATbV9tkdyatfqI+XLcAwYQXqfIcKwMe4sKwQSGTQjaLoLb+q0Tnk
MlNjdgDK/NzqwcPYxgHSPNczyBLw+lP05fwCVgJES8fvNxtUpsMApkzYGhBrgEp5Lm7h8s4ReDac
a+3mzV1vWxflaZlr2DXwoXaoswmxWahNRreV5rMCLfBOJ/3GYlZO2wTfWTnYpCmTNcgdGw/MM9qr
rx2Ahb8hPrJZ5r82CXu7Y3aV2zNxIbN+WnpTlJFc/pB9Nn0PCJa0oRiLfL5jpU3UXVc2Y0KyDsdC
xU9gqW880jYbJmPFdXAM30T2oxoaHdR4Kdf+x0qW/Vc+k/p7SfX4Tddu/fMi0TLhdQMagLhDj+yq
aMKZ7dw0R9MP4OCcu4bPbrMbcuKB3QX68sf5Cdc2bfn5ibKPshK2NaVwV1j92tdgPgSX54U3vmNo
ugzGpJhTXMpoDIB2Br3t494frctcIcfwVkYLJedejohXVQtxk7GK33a8tT5ftjGGkoMmG50Q6hpW
vOqDm6xyrVc8cvWGWq9tu6HWwVQ2c9nCFUW3BXHdV6xAPr3bgiCuSKuJq3Nc0Yf5csGxkt2AXuoB
TtyrC0rpvgPV50X7Y4LrbGVP/YTHcUzAa/ojQ4HBj7nsy25D4VY2yETVgfSrKrKC49XqBwMBI15l
760EPRw2cB4rsDdmGxqNkt8k8QVDkzjVd/wpr7QGrWVQOfIwtjX5mLblA2EBKPr9DvfJDfO10jcZ
8bz6MhkwgXcK9GdWX8CrHMHrx/akLBBDLLNKiuNlR2Totm+5Mx4jMFqJq4ryjk8tQ5BkarqtdOja
IRn6PVs9SJkHp4pd187hhozFSBHioUO4IWQr98avkNOJdfLbuVSVgwnaNP/advwqm/svKND467IN
MnRcgOWzC/u5isFzA3LV1P05d97Wt69tjqHiaTPbbctBaj1Y9Aiu8BvHaTc8tBX9NoF0JSGgQAcP
SzyPALaCMiCuMufZz9J7kjqfLtobE0zXZUKlNsrq4tBjLkr7hxEUGKraUO+VgzWxdCAixrMbZxuj
z9R8l1r2dJi7sPhIWeZsSP/aFIaCtwWtatD6oXFQCY7JYb5NwD6a9Vu5hZXjNQF06YQMp69q7E9B
6BX6laCVnQSj8PndX/v4ZdYTwR+5nzMwwJUxrds81nRWH+uCDmjU11eXURWhKffbOWg4ocS9ssD+
6qGvFrjrrhIbncP0fKEEGfezklWaJmGOHaLZeMe60DrgHnKeLtshQ3dDsJkPo43bv3AzFBWHHvXm
66wrqD6MgtTBz/PTrB2zocWgBUrQzDaFkfYJQQfOKmTjnhN0WrzopNE8+O0plCRvmwHdzGJH9C+i
tg99Z72gK050/vt/AYP/2ytGX+i344MEpGOWwgI80R4YQQOVanhqKMjiQRLZ1NMR7VjutZv8tGq0
Z8m34jHvC3Bg4uyqgjHCgaWM2tm1r9yF9nJAE4MPVeZVFyl4YGLtRF7ZveW0Is77RKKjQi5iiTY8
cZd77MLDWVZ3ooZyJqWVlJWIh1n8VTfi1iFA++pk3gj+r+2Soea9BoNRr/HhcPpZtkdlunzNA089
ziKsh4suUbBjvl0ECICSBLwvIp5V8CfY3a/rLPsgC73hSb2vIYEJr6ODhVQ6SkxRKI0uJjsFEv6P
Qd9tIRnef2yjTv/t1+dOW1VZshwBWMJRewBOZp11X4vRrSPBCTqyViXdkKjlanhPVwxlr52in2aF
pcC7vS9yC4130MBkgdDIHehsth6TKztmwu1CsMBrr4XLb4+djUZePbCv4IZ3mvb6vNKviJUJtGPD
mEi4z1hH5uuDzV36iHa8CuzUtrzs1E2eO+3nyDSMDTmkdjrVNwX6Uj2g26a3VbHxK5jyzlmYDHc+
uhxNvt9DrFDlUKKetLE8EH2AKxOFKrY3HLNJ1u0B+XeLx2gpyFBXVbCs/mJ7qH6TIpXoC0PJS5BO
DKkuDWRgF4G4loivsnbs8TjKMWv2vVdMf7klpbeDLLobnWcDKvb6cRfOYZZnO6vM6fwxs1Gq9KxA
86sfMwuA2IdCZmQ+uCXJ2nu3dlWIdjZJPWw4pmsHaNgdb/YbZylzB3Uw0mhDyMM7tHYpr0ZqFV8u
kxHD9GTo8DLMw8DjrvDQK9U6QP6eOdEXiqBhdPCY1SXxRx67cyvRsYheN3P3NWy2Hk8rZoEZzgUY
bsp0bieOcEUlHNQPadVFoQYW44BmbmS+CVDDza7bkKDd2vkdW7EOJkoQzcc8nw4eR0ya+BE6hYsj
+g8cfR9J9Q4lUht3wto0hhHKENqzXeXyGAS8ORgxCQyQo29kVYEeut1K2q5ImAkUtK0079EGmse+
6PMPwKzTR5al0x9TYZONIOzaFIbnYaGjTwoKfR61aOnoH7SYOvazpXIG9/uIwsUNS7SyX/9FoOfw
tB98kaLYFtmRY+9NNlBuKBjIy5k5ezZsJrBWYgaBiQxMM8RtEiU4unv9TNhXwKSjbnZ/ysI9TEpe
c5tFwAA9dGorgPZ+4ikwEYJkkjZCEhWP0TnwKkNXOnDzLO0H0Qu92y3N8xzRHCd09D0v4WsnZtiE
wE04m0UQHkCUE3RoDImGXjULAUXw00FYGwK+NothGjyM7edgbTlMdS/vpjqn+6avqyf0zdkqLF25
YU2GPXCGNXmukULDlnboiGKn+xx9Uvfnt2ltdMMlGXIETN3ezmJfu+yocp3vC5H+vGxwQ/0tX9pC
BCJBs5v8xkpc9JD1NzZ+5btNyODCy9mieic5zDNFyRQ8crvZiMWunKkJFdTgy0O3R54ceO7cKnR3
CJsnVVx2G5oMesBRWtBF8FXKYmxuUJ9YHKecvKSiOJ7f87WvX0zLiZufeAGYUV0SHqYelLqsku3O
JZYXCZL9OD/Dmunwl6lPpgDPrEo80OLEVaV+OHnzFfWJD6BUeFaTi74X/uM0oAEnqnh+lHJLTlcs
o2+oc+oHKRnAnx0L7aDpR51MN3YD69i6qb1HIoZtGPoVK2VS6hE9IYVUKnSd7dxb5dL7ZEjuRneM
PNdFtbi8g9zNu6q/jA8yMPn0psJq0FG0Dg+IR5HxWC2VK2BUZPPh/GGt6Ymh32gt1TWCViES4f5d
OnhH7TXfLhva0G79P5yd2XLcuNasn4gRBAFwuOVUg6SSLNmS7BuEZVsESQCcAE5P/6f6qo/OlhXR
dzt2tKtUHICFtTLzk+sKzi8KO2UdnPTOYClX/P7vH/7BfXivI5zhkNi7qhNAVkaPYokyb36Opx8a
vQpqAuArXVbrz8Q0H1yk96rCHelV02yBBl2QVpNbwJFfxWiSz3R3H7yS78PvEsi9QXDlSR6zbgch
kMih9Dry6maxe59sdx/9hHevvQuNMGDGJfCc70DYfyHgWP/9TnygiYzeR96xcAcLEEaLA9k8Ol/p
ttH0ZxSuEIlAPzGe5cah6vUQ2I1A2331ky+LHTsgd2DMtT/lvozsYFGgj/9p1hC9z8NbvYEgHca+
HdfArj21s9FvmDDVe/9tT+TvNnVT1zaMiYxyl+weP8et2dYSWeFwqf/9kn5Q8L9XGY62dfssele4
DhmTrZjvaqEvrRj/cH8p3fCZhfODRZO/e/lRMnLaU43v6RuJGsu/aZvKpJPzjhrEsb//mI++5N0y
0EcA0oPG5orZAYLraXIJ9vq07eQpIdMnu+YH3/Fea8ikQzqLgxmgCUAgN/vdVM3PUcj/oJny8vef
8cEL9F5u2LVx7PtU2GIOpE5jz0Oizcr88r99+tuT8K8ts4q31mceKKUdDLppB6j6RUXUPv790z9Y
YN5H5DG02gCAHGxh/cmkdSigSbPg1MuYfWaD+ujyvNvz63EhHWbTthBIPfjW1yMSvUIfCMC//4K3
c9T/6JC8VxqCmrWArDsjTnjEA+omZLD7/Cao46Pp2dFU8ZOMPjMPfvRT3r3esH/TncZ8KuqE6JL7
xmTo736WV/jBu/0+Do8uAQU/0U7F0IHwTPiFUUitk2l4dQR+tWb7/fcr9tH3vHu33TIgQC7apgJU
6vs6rO7Air9S/XDLpu3hzRD0yfL/0fe8e705UFAeHXBnFkJuR4yQMYa6VwtIg5ER+VZ/Jg764K68
1yV6e68HocD8q+BlyhP4+TIs8p9lrn3whrzX4O2wnoh6HicQDYOXWoE8ZbvXrq8+qRo/+uPfLt6/
Xm+ppe66nrmCJzJKvYBBu7+Lrvj7rf5g9XsvwlOkheayw/GsE87JYhvdhlxWp2tdbmGgxpKNffBZ
oPsHhdd7SZ6YqWCkwU9Ry1jUHb9CTv0NeobP2PVB1xav8RyDOv6Z4eGjr3u7ov+6cr0UkbUhvs7W
43kb7HVC/Suz/eH8RwyZXtbK+Ahsz+G/Xcl3r37bYKEBTnos4n4dU5CvsWGNQBbGNribtPhkpP3R
wxb8v78pQfaD1ZyDJdi6udQyDtLai9R1tZHlv72V72V7m6ZhuI+4QwS9gRSGhV87a651JW+XcH4h
Q/dZWt4Hr/97zd4uNds7dL6KJFFD2nr9Wbd+A9dQdRtZ9WqG+ZMD/QcP+Xvtnom2yEax6AuAJmXa
M16lzd6bdAR3Mx1X/5N36YM3NXjXyBOMqZE0Ib7GDiAlVy3BXKRx2d+fL/LRx79bCICa3YUbK3RS
oDEGYvS+2mjZVt2SIUD4elngIm+99Ymz9QR78yWp2VAiIHVMycBLy1f/vz0f7zV+guKrHFTkhRzs
awiAJ+Lt+odqIDc9IgPD4b+5/KP3Gj+MMDAo2JKkZB5Pk9n71Snz9e/X8oOS4H1+XgsKo2jpEJVD
CFI7GxaTJgsXRzFpdzXvlXuEgjw4tBrM5L9/40c3793qQBS0jztS7cpdrIpnEyG2uwqJMvEnC8NH
X/BuYein2OHs0idlLOOim4ZU+f+xwAzelQOIthvsFuCj5yA47LXNE6C1/9tleVcBAIlSCxmB8r6/
RYDFFaxKenD/LSYxeq/vQxwPTCVbx/IV7gFu2msz9nd+GH3yRn5wyd9L+3wO4RjVmuXI6yhXDmih
qb/8/br88xn/o2j9/3R9SNGSIzUMQenxn0At/PcYxu7shEjuu2l+pkvz3fXjJRz37bDK2R0HY9v7
FuFJhdMSmNmt61Ki3Jwpyr7QJAzSJmk/y1P8YEV9rwo0PRka5boIoxbTPKtBYU64g7UuPTKcGQJG
Hv5+HT76nrdt8F9beO21PQNsOyx1701H2Hw38ydwcPIcK70v8saiEvqsGfHPOv2/rvnbff7Xl4Ub
M7ozkypsWR2xtB6TMnj0C+C2WREcSFqnQBIX5NDmcyaugqv4iLW1YL/6zE811JCfPFYfbPH/ZFb8
68/gis4rgHWqENUz8KBpJ69mTLj+fkGD4B+d9//6me9WCrhN5bbglhXjGvbJloXSQ92Vt5PjIYiX
ljG8inKAXzGTY5BELB0cECn4rSZZpZ+N+4Dnq1N9KHXZE0DiEUI7iIkcJ1WHww9KF+hR0dlogN/c
xmoZFxhpakquABRz4kbHzehFpxVhFwPEkHzp1TcGR1X3tSNmBEA2ABgJIU0+wlhpo/2hz2Zih7Uv
t70nUZVvw7yARseSDqcrUQPbvkZxc6YttRlEEP03HrEoVWofv4/dzl7BbICtHeR3L7pCTLkWKcDv
fE8Ts5LujAw2ee6X0L/ZTGLhv93qFSddnWgPxGguWP1jiUnvnY1pWOXSqBvrM3Rn4WExTB2cL8fb
YNowQm1rGA72WLaAX2iKmN4u2nSJlrarsmZdqpJ7O0trVp+UTPZnM5tK4PcHCc1UvaxrLgTVWdj4
cRo7P1MhK2iQ1Ceke82H2ExBCe1t3vb8dz9u1xI2qIwARUqXoeRvRHUxLweNdnnb23IeE5nZ6NRV
CZbVG4hZb6d2fVm9XxNpfgMq8UK9F1jNboJ11eCdMsDlkXsSwLRdhxm3rr1609RnFmqOJrY+EHCI
p9OpCLvjmsCmvHrzdCHWsiymorvIoBIHyLOpQrc2QWwhWh27j8fIh8W5alCkokc52i3Bnzz1+bYP
ycVuyk8XbIKp6zC97Tr2i27BaTLrQ9O4EIxyftajuhYby6KGXmapSn+LbwIxfx/n6lsj5z805AqJ
2n0OQ2ELu+4Cz64nn4Kt+ursdMd33JxhoGmMGVphlHzpdv6TGO+JJexl2pMbFdVZty1Xzl9z6QXf
FhoiGlpvme9Lv4gG+RwjTweO6bwN7EXVbZRNev7lLc2UAj9WsHrIhXvQcYVysqx6xELNHFdxo0e/
nh7bhDzQmuasH6N06/p7uiPnNllvePBEwqgE+qFYG35tgghzJpZ8mxd1k/jqvtqbH1uzXqsoLng/
A8ox5J5uMY840TApPUIuSuoeAdzTZUI6kZzGvJL+qfObI/IuitrFx4WsB4SZXFWgoA8NuRoqewsf
UZV3dVc4WZ1AE8zqtv6OBzPdQbyvqu1J+FMOmFy2k+9AAN9FsM15YZRCbpdt2P7Nmkko4gz+d5Mk
lxrJc348Y224ZV13tDselLYvIPO8c5NXurC/VFud1r0pgNkpFnAtyJQ0+ejUbVUD1qv+ROGvgLaP
cFEdTB3Du4MisuXnQExZOLKnoJY48MqU6lOf1A9BHJz8HnyZCqcsMBQOARsbUIz5dUD9sgXBJx1q
3NMYhPvraQEy3QXxy0aaMp67O+pgSOxn+oIkbfTg4peg7y/7G3pjnc8VMddbUpcjeAap9s3y9q59
BY3qziz7sRLBg8b6h+ETPIqwrqK6D5KqYH50h80JkTELp2lHeV+GzhfHSAKnmYSwcvSTBrtA7Xgo
XD7jaJ2v4VynlUX8nPMY+763wjyAm5b0qbHrLgrnAvPVNRhHpVDaRHcWEOeHZl2TOI0W4x4Mqbcc
LFPc/hZ0bFvDQ76J33wbx8wgjSTM8N+67mHWm3fHiEOscj10kJg2HoE7RvsTzPMybqNDzah8Yhr0
kSzgSQfGgVTRkIYcF+cxWQD8TOFZQMx4DUo1Xn/RC5vG1LqvbJ7No04qROAShsUo35G2hvde9rqY
EIicg0WGuMzYM9HDUm/bnUB6Li02cLv7M+9C9TPG3Pw5jtCI68aRXhizHpajjmViUaiq5mGtTDmt
bvQKTRJUOHwn7UF73P6kHgTj0cbq70j6DSrsYVX33Bnp3oIBWCbn3VyLpY6zTWtzkgE+MQ9W5ZsT
VYPjuRYIQT2FzTYn170WpP0Tenxy96TR7GGtEkhVAuUpmtre639Oq1x/ChGYxx5Lwwnbg/ckGg28
3oKLAFk8Nsk/m+pnkg9Tn9zA9/bc6sS7shFweIWdBo73bPYSl6sphscUei16ZqTjpbDOjGWjbFJa
0PQe6yBuvu9Cdl4ZwlkqvqyjlDmWIfwp09SdbETqh3Hn/q+qQlwFkEtypdezTobXSk/UL8Bkct/h
G1v/1LoZc7FUbb4rQ0+jF7JLW6/BbxrMrMdtpd2xIv52qXFTf7QQOSFkzo6XGWzNX8JHIXC3G5Uc
pjbw7zQLh3skfJiHTQ/DkblkxCvJwthktgvRERTr6B9Ft8anXVYAeTMdP9X4KLy00YgNl037twkq
jeYcB2F0GpqhzkHV+TESNpmiXWkd3nfJWH9/w44FqY8u6i/rBa6cXDIFJzuBBnHrkEu85mpu6nTY
WIfXjSVmwHvF1G24dlPhgTL/RS58edYxWb+xyY++dpboM+YFvKyNWQ69lXWJvO7gmPBou2D9nH+G
szdOAFksTd5aGx9Zhb9p26B2e8NNZ0kSe1/4BgvKFjaQ/0a4ilhOPG/LsO3N38aVmCbvmo3PGBxB
WXq9y1nzrLadel33Qd/xZtqQpD7LK7Ms0XNEK515UpIMokyaLZwYfMuADQ3nQxmDoDlGtVR/vNmz
DstfbMDVOfBh4T7LSDWhQ+rWGVL1FOVV/DwmCXtStfDlzQBUbwXbsQv5i0FedZ0DAUiiLPYrMp/a
tQ54sZrJb1B57ACQHFc4trdih3vLS/d57e84dMFTynbg/raM6iZkJeLTMYWVrV9VadTLRbwqp8zi
pb7a1VAhjzJysys23aNVecInottaJF4X/tJqQemKK+eze6tDCAbasMXulcQa0W5iHFC7tXbxaQZz
te4zxngQoCYy9L5umuCHotUDR3pQZqvBEzh4DuIB/Kt5TjkV4QXueJf8mDiUU2uKmLhqOFUCyt09
lFxmAmwrAxVkVZHcRxWqrqihY587LH/3ZqxEfb00Lc+SdV/HUm9rv2UA7PrezxA/aLvxdZUEhyTm
UdBkXeiJKU5t66/zr6X14MlAXibSXPo13ueT8qFAQ4biEusOUPpAJ/VVrVwbfekYmLVd2nfWTdfL
HGw3WFnirQzqhoBCX2svOQ9u4V4OuCL17xVASnPur9YlV4hSVnGx2M1/BkygmbOqpQs6/ko3P6v1
7Ti3REGcHJgeTJfWyNHaU98E5slvUU/kqxSgKmu17jyfGO9/aB91LiSbpk4uCXLsttyInu83zQgm
1101IXS64HrxZBkHY7Tieq/VWrQ63qJcLnRsj0Yg9zffOlP/gTXFNcdek2Z4wn3ZkCeDY4LLaC19
lwm81nPmDwvC1Sp/QlVFoJqEthbIxRZzzzkUJSzA0ZTBztzRKxbYWB0NzCgub0DJYxdQDaMXNRks
Mf3WyK4wfejpdO5hrC8XrLz87E0L2l8ccBiWI9Eybo7T2Lkh54Ncw7QOCI/TgMn9h4dUNJU26y5F
wffAvlYLJQnoOzxUv/ZO1k+wqvIuH5C2fRtPtNkhiFsmkyFmRgfpDGOYOTnrIj+Ll0T1GVB6kSzh
/+62G7h0pjjDP/XYL9syg8dYLjh992ycv4EAiQVaILroZe/Z+mpjuj+NNVE2c0mDcD7cmNgcAYLa
oizaGs8CtrxL3J5OHyxstFPez3EUl43slcz3t8iDdOcxcYek8lyYd7oV/hWFb5incLHhv6kAmqhP
HhKZxmJN+m3I3RoDPJPADdWWFIgSyCMnb5rJuRrGhv7m3AYDiCvR/EPoeuEppNDe7yYc6HboQz17
R1YDingEQmH9Iuqw7XOlgrp9i9kP/DTSARYxQNyFzoOwHtgtWVpxId3snaH/2n8liiAGYoFtekYY
RJJBeoiiDiH58XKu4oUF5WCJ4CmyVemzNF6lSxGECpnGKp4v3WCjnxtqIZNK3EyZr0SwPyZa1X6p
6n5wx4iFwdcR8Ii4qAkDymtZlZ0v2Gh2kZqkC9d8Iw7vpYe6QhzlpCsI3YiLgmyr5uhlH9uYw70v
hwhm+2Rq0xh3MThK6qG6qmCXnq+boInI1UxbPLGrYm1f7iOZcRquDEsu1Aq/K81cDWteCS/oCkIh
3Sy9fvPjXA74bBwbOsipm300qMgRmIm45rkNRIqxSLJd5OqPUwYTGduLbQrtjj1Tq+keSfDznrW7
P1eQa/qBLmlFBckjiLyiNPK8/alup0Tk2DEtVP4sJo9vT+UdzErIX2883ZMzemrhz7f6MkhRhTOb
TrUv3BHLGwTNUiZNnyVx20PmzQISpHAjhW26C07Eod3GPjpEUwLlwLLgwqW82dzLpPRkc7sgDjS3
k0FWxkQ15PmhQpV1bhs5+TnD1uPyKJSjvcarS+25cjAmQiTpvwH0Zu2+RnAmhJkUFkQv9BrEXWel
L8/mLYA1jQTUlNlk2PS6j06EOOZH/U08CoKSc53wyKpQrlh0IwyxMj9iG1LgK5O8OGo3kzIc3PSp
FRW49jved5Wxpo7uAN+0j9v6ZhjH7mGeFq/HvWfJfnBqBSppIAuP0F2o/DUjCE8PT6ZGLYQDL/hN
WGtiUn1F10/VEL+1O+QItAr3+ibyjDelG1Dso8Cx10arScnev60DSyjqvU0bod5W6cXNlKOQXEd0
GUDLbtv7xncTATq5t24snDdY35Uc98b+9D0bNGtqFza0V8s6VVKlK8jLyRFJImjwrkjoqC4cm7K6
Tyq3hDcLo+v0ZVJYPE+z3Zfk4DQyrvNhCcR2TUFuvUO8bTV97fpeYNqyYZpPETWDWu6XrJkOr/a5
i/0L2jKjKA3zguE8VI6pGAd0ZZcmXVYas19TXdXqllCEB5xWKFXHm24JbQ3rPfilOCMlWzosY0JO
hCaTveXT4JmfQb3G6jpUdELnx0it5O9+Gcfu2kFKomAZ2Kr9UXiksV9Uq7m8wM/a0BMSiUJ148YA
iOmidb4KYXDxqPizAx604iQ7zu5lBvsaTaomJqw5y8Zu/bHHXDGoUrgYZr+YeqTHpDOejODBoAA5
00DT4YTJ+Rzc+H0NcnU2Eq9FIQcPxZIPOkI6GrAryx80IzS2XfBEbZ9qmOcp9u06UL/aQHfLF9bH
IKxWca3IA8eMxn/1YYoITtxjOPnbEa/jSxVD5t2kUdu19csM7bqH6okO7bpk0xCx8US82d9fEIgt
7Un00ga3Zl8mcgBCeL2LOmtOE0Yt8zV6TqH8QecuFE/+yKl98tcNsm6sv57DRV9otaPf1O89MmxT
GZJ99NPBGE/fxpHd198eMJkUQh1i4CTNRWJqrrJoqVx4VQsTbC/tGPXV2dIYrhV0eReTICdI6rY0
qq7iP+gNCfIV52axljMq6vnOJ17sffWnIBbnQatmvElq3u55NEvffFEIaMDJETpHAGXSKYQPJb5p
dmylS4qsWLXn3eLvK8/iKcFmh8Xd809WTL5WmND6MQD2Md/sjB4KSIM4WlC0Ddmx4ktojitU1ywP
pfTa3PhxL15U2C/obtDV18Oll4MMkhR8kbWHgjS0WNYgterJFSc1m2+J8RE4v/cyTr6ufYAUtpi0
0n71aBfjsYt8DyLNOpQNEo853dFUxPK/X/Wq67w11QsfFeaJVdvgP+BsGm8wacbf8qaKbaubATDj
/iuq0qDqU9ZgDT0jgK+xkG2Yt5WgGtErDDMQOUNajL4I+gwQFNc+NS1EI/raODFuCdorePAee7xo
9HFsxo32ufSxe9MsUrTznxAttimaVzbiWBKjcFaw5fh+n6BhNI96PrQr3obvHA28uQyiVpEMpdy0
nr2usg3KocpdJ1Z4i00pMXo+x2qJ6y7TocZgeYE8z+Y0JsQdvWnb+RVm0BH/5tOkd37qlCDzPfKS
G6uzZUJkzTXzhjdAo576cHtqF5TZS6aFajCqphuY8QeUhwxyFYtJ2O0QhILeSFolyx0Jmq2BgolP
UkEBRJEBN6Wz6duqTFD9RAcYzyqLEkVNtim5NnVjsFeRGu2NuNOGd2j6tuNyPfdrUqWopmld+A0Z
fPwwa5MCFjiHJ/GtcwFUQjj1BV8T2x8VU57JNjrYCkVSj4APCch8Nk84xaVB1dXBl3rZ++lqtqHP
zgikcDs6A2ZAFWHaROdW8JqeIVKkY4E+wvhb7JrGZ5So2r8ACDXZst27tcE+jhzjs+h3OeRVAJ3j
A5mCir5smnsx2q6BFxz7uq/Zde/VqwfiyBZspyDhLboiNWmS24E6iv6a9RwvKKVVTgZCj0g6s225
4zVA6D3m2xg/a9LLY1Xzech44MsQ9ryprW86n9tHiDDQxxMNWhy5ltMQlhtm1qLQ1dLhbdcOZ0rI
sNiSek2o9y+icYwUgGbH6OijYzEUbhM0+Qq7qlOnaPdl/dvuGBykLYNPNxV4Re13H3aToOwaLux9
G+EQ8C0iJNwfJNk5KasZx+MT8GjwPcGi0YOBYhjVqOyZhfTeX0N0UJFt4WGXHxM/o9O82Ud0mnZ3
gdeNklwavxZlyNR8reN1nU4UaVjTsYa/Ut+iuzXedvVWtYVaOUnKqUIeXIkNzptyNiO9BfzvPfYz
jFq8SaZLp5Ilj8bYn38b14dtgakwtCOoDDqL01vMx1d0ntqmRBFj1xTmN2quhMXid5QmWshN13ix
/7h2XhI9trxNTqxzaI6ik1YVUVRB2rJutGLXFbYRkbWjqaO8WTsO29w67g26ACCfHTE78UyKKCNt
LmMdYnAxd16I9Xp0K5qHWDOewgVB5I/xgsXxGaGYOLimXRRLZG/g9NTm/Ubhw5SJYs+qxh5fCGSE
3Tskj6DeSNS8fIHuvO0e/ajmjzi04AyySosGZiKoCi7LoCvxCj7QKr7FSTX/HGuEbRRurRZ9cBjD
vGniMYy4smsUohk9h3F1LRzK7KuWx/GEMkF05tsaanQzWKCRtBAu1dazNGk3wXiqauq5n63c4u5Y
k74VsKb7cjkytPJfHd0o1jyyt5NAE2JcR3DCoFodU6hr1K1L5Hjj8G+XdFF0g47DNPxuMSEa9go5
c/fVqEFSnYU7mc1GFx/EsS8BcQv9EiwB5gABn2M0QMORt2f4ZfcBzZWI/pkSuR/izSXX2o/5jxCH
5ZLP61YyiSYdskDRCw4k+rM2mTAvIEgrGzjU+yxZpmv0BJG/so3tTQzXVhni/8ttuMd5PwFjTxcF
iuVO0bMxzUgPi6YJ2pJk/dJBY/DdMRpBfeAZ/ENoiC5SJQrdYqe/GrHBaQG/6x9WrfIc9Ispe7F/
F+s2F8BbmSXF/E78oS6uf9Rr2JZeNICSWi176ck6uA6lqU26Y+e9aeOE2nQcNaclIpPmK4/59GRM
gGCubWBA4sH8mlVJIn7idno/GpFokZkanOLFIHF6DXaIZmRPxlcuDSjMfHfmm++svu3UuB78KMSR
SnZMr6UXjHODjaHqg6yKOwyoWAWMK6TPbCuSiPtn6Lb5yQ/m+hjUtD/IcFCwPXL93A/7UtZLMhRN
jY9JGzh+a7SDGW3ScFv3k7fpuM3QM/aRBlq1Fz0pyLqCrjk2xqHLgjS/oVg6OuQMlUuVErfjpNFr
HAfcOHm3vG/9Gx+egms0OUmxBW8NMruTB2Z1XWBbia90QAiaXQ1Nfjc6xMGVD5tfEqJFCb5L+BDt
dX3b9iGiJTFzzTVd2yhldtnPY0TWolYqKYDTM8jkrDjNrDFhk/oDRZZvZ/0Ey+u8tchGSCgDgWNq
Dlun4VKb8ey8TJWFybBGKy7BMS1NEJxYdFUwHBaxxvc4JPNn2VR1kmNJUCpLQkbuuCfjOCVzH/2q
PQTGYTI741S3KaXSsV3jFOcJAwJUMsu8hYDowSYjxnnGBd1Pj3rbDYYG4kfSrPzU7HF/p+cRSskB
QYp5O9g9HxsA7tfQ828AbjOvQfU2wOpwn9d+wa4Zo3DGsZPT+YSmfgBV1YJWxIipIGLv095VO1pS
PRLdkVCk3AWbN0CPJA6qY0Ns9JUpP7iiup7gwVbVlkVkjskbNBM9SNNySFwVzIpwQ/Iln8Ftuh5l
FP3Y4q2/EQ1mZ7LV0TnwNtJhNKmXawHFX7EhxO5c7UhORoqpQ1WAHLqs7erqZg4i8h0teGmysYuq
37GqmgyywC23OHVceTGZ7mKcWJ4l6xB57yH3gcKYU1O15WFD3gxPwUJYqhHff90Cjjinm5lQujCK
WHzPj+S3xuvopa/jdkhHGc7XIoq2kxzMjA4+tvwvghLvwadLNJWx6DAvRXT/gBmOWuyRbc1bozXo
UMpM3XgzoQ47Wt0ulzmk3Zel4XW2rRiNkgCBNktf3zALwb3DXnDgZOWQHdb7lbfv0C+hwxtwPIWN
qlEBd7RBo16Rsol5M6cj+CmZ3np9NcWjK+dpfa4maIl9NGNwWujjUwjL9t2+Vz+rbV4hM5PI9G4G
fvAW+OXbJZ4zzOpt4TDEO/gJc1mP/fW6mRVmvbv3aPE1RYuTig+K1MuOovupg3woq2EOhsdQ6JLw
HRRWuFfSMZ7CI5IsMSX3FMDCvty6w6CisVQwxl7cvGg0VSZxJnylr6sw3gV22bdadwyXl22x/tmZ
xs9qyOyLpN3lYXRz8JbU4u62uJkvYZQE6OloFqvU7xqTh9wnKU6eNJ8i3V2vURc+DjWm2nDrjMc1
WpMjgkXHu9Ds6ynxkhpntV2jGErsQycBjB2rGSOivZbbHwR8ujKBZj3bYrNkBqfTLHKgYXCawIk+
Vt7Rm4c+9ZHZgC3Wl2iCbd0r6dxDDJY9nPWkKyU69V8rtcXpUKGjm2IhFJiUo5sajNV9gI229AOM
0NM9kqS+oIE3gLziN528MQjI4nfYuse+RK7p84QzcbXliMiT9sBGXeNHz3sD02/aOskqWqCS4sFp
ResufOZ+s+2HKvQ3d/FbtnrPq/K2rrRNOA8EA1axVvddZFdxQ0FU+j/qzqM7cuxM03+lT60HapgL
N6elBYDwQW+S5AaHSTLhgXvhgV8/T6Q0Iyl7SjXdu9lkVRq6CODi+17Lfo/RNhkPI+d9X0YQgYtO
O2wDBBWtNSJLgNNEuFMV4AGvCYR27aT49CTj5RuhsOOyaW2v4+RLzYW3yMvMhzYDm9i17gCAwdBO
K+iZRWbOrngNKnOzdlS2iqBfYs7goO3c3jh5M9l/T8ICSTouszYz4auxtrP9ouo0v3M0keQ/aFjH
m6g7dUsDVw//VH6wNZWdFRhL24xc4RmZpmOvlDEEaUL4y9PsydLZxagv1oOJNd89peRP5Dz8u84q
rmI39vLHVV+E/HLTIam+hD82ZRYYPnfZj1qMVsUUP9HqsvXH1jGjuV91i1YLk/aSSS2yyRENjEW5
d+gna/d1nsuC+EKgSBiGjEO9CemL7tb9yCZT3aVrPM27xtenGjGAmcanNkll+krObis+JiStUgOc
Lpv4vu4ytGBBXZeeYAVLJ1e7LNuF+1HBAszDnlFq6VHi6KR33+hihikLEtiMZt9RCyBB8cp4eNPM
uS+uuFYLtV8pDFhQs0soRxt01f/0pUU2blWbXM8VXQ5JaNl2rT8rratg+RZjGTSCEpq5eAfDUjwM
aDsi4V65pLXvTaFUfzB4kMsnf25pzD2WumDh7MpB1gfeAQpeIiPXZqvBqdQ06pNQu646zjFDZhZo
7Erqm1XWlXu2G0Nbn0kTNdors5n7csOFwdsaohjl6vd8flNHjWD1inJSB6ajo8+5eGpag5MpKBK7
NL4A2tvsiTuxGR8wlF2axpPYsdujSUwHkgOHai9QaW/x3dcFoqt6asYhKyK7Zwu7S9baUVlorg57
icZqI/eF608X5stZ6ttYUjZ9y5SjV2AEvjIRa1ijZ64MY95QwizSsXEzFpCQV+4sS0VqnjfIHops
tegDskp9SJ7NNa67TR3rRc0xP2rmrRhz0bgB/KblngjdWeR2skip36YNJbSc0rJwhivl2I1dBky7
q8Z4UsZFdsi73lk+xhF0lynd7WbjUeuSZtinYnIRK8O4OeuWZvok3qOFc3MAAY0M5ydCGP0ayYkt
imOTWvMI/zv005Pv6SWkneY7elIfqm5iZsyKxe+PcWa5VmCtNmEiKfuHvIOkkUCiyqtiawig+dxM
AS8WeW1uOlxjnX1dDvrkT1e8gWk3b7uUHHKxtd2snL9p1UIkSZAavdUMWyCpERSjWR2jeEvTrsxR
1I4Jd2i+wPbdMF1304LGxHKYdKw0cSqY1q7QZc5JvSbcsTY4C4snOopGondJZU5qFQDU4N2Uvg+0
fkBrJqEMVit32y5KRh8RXACx7g35ZnLF4D2Sc1JVYBOtGIpnqSFiugVRadVd3uax9wV07I8PdpFZ
9lNqcJs8ymUojHtPZ83nrk6JK/tOdns8z6g1qw6gi+iM2bMi3XZ67zTJcU7ORVp4ztkQa6budDmQ
rFk2czptyrIrFRS8rsd6WNRy6E5L5i35lWuiPLmLbTnN35ZBpjkMcCegs4fKa3ly9OQWVLbujo9r
iW0svEi57XOailX/9IyLk2UPYF+4kPnx0qLnKDU0Xp45yL2yMltsTSp7p+9+N4l829d+LE4qLsas
DKXV2dN4QKWS+NneLudhRYKq1dkiw1Z2yRy2JRswCN6KjOyI1EIMVwtNXHVyU+M/Kc6d3Q7es2pB
XwIxV0uzUUPfTxuCS+t6UxeLfkb2oN/nZYo0xm+Re0WZoc1vldajMpon4PdNPbEyxdqaPFgQ67SG
LRXqGD+71xIOGyBY05ygcGqDbRCtXY3QzR4Pglt0IUh2EMVu4hJXwdDjajwChVnlaTE9cJt+VFYD
phqbfeQsE2K82ZQaiHiZ2DbPCNCx29YkcOfaB/f3b+FsyxGtEGWspX/DBuW21Zm4SWehT0zqy6qH
tI452pM5JfN3WXKJQYb0yOuuxbJMKlyXwswiVFFTHGhuxkJlXi7RMhzp3jrbvq60i0ZKG57ntVcg
cLrPj8daUTuf8O92d6ehSfZ2MtGcBNqtiY27BNq5Ybn15RQh0KhVyIOBOZHyKNMkEj42UXkEDfZh
yTlpZwanVzlP7ptvp8X6BGcH8NstuMLsTHe0E83Uox+6NF6fysKKvbNEh04fvayztAhM6PP8ri/p
zg6JM576kNghiPC0NjSeyu7YalU426TdMl4S2lfyJV3r2REcumECU3LO66Ksz7adcwWMPV8xtH1L
Teeusld334DtUle+DlznbZc18rOgiASseCbPa9+orMB0rRRrDnSyLHdun9jOrTYjtwxt5U4Xzh5Q
XkaNTUFL2Fd2RaIMMzonbGE7D0K6+isEfpWDwEgnDsqpGAif03D7BEOdGFnU2ipmiXDW5UF4jWrC
1bXWIowB9pwA5Y6hHVgO6vfcFeS8pUID1dQwAGhbm5PaCNG21u91V83ATIkOVYHL0qvziicsIM4p
tyVqa1L0J79irxiEurVt2ykOLVqFbpe7mkIfVSv2rELTLsaTMh2hwElS0PdLlVFrl8GPikCTGVcv
hhGVbbsYRDYkpl9fX0Q82ODpBW3cV3HTNXKjLap65anWFZvY5t4o9aoWZ6S3OiJHKEdUiGk3rKEO
4eJveCrMbkSTxvDDiVUvrhIObraLPE8/RWlQ3oEqMEFG6tiFGU7tuNR8j10M6lEB7YVs0W1+XHx7
cH9Qh9zdSmL7xROKlSG5ywZaKcNlsd3n0U908DSV1jNxj04Oogkh+K1UYHNIODNxEtQ/waEWzcoD
UHWX4drSnQbxi1koLyzrtZr4pgtbHFyjdObAZXHqHnm2mHmUtk4pbmSLrCgsGX8gtis+QEcV01mP
k7VUWqgnxazt7EbTv3tl071y3FvGVvCKc+sRkFtsrD6Rp2EeuiFqem0uQzga/wZ5XKUFk7HmX4N0
myooUrn4tytCxU+6/9hvXKcjuzfs7QZNrF551BClvkvVQDN2OgI5oB393qrIJwCBtRWKWqPVaeYt
J+LezoPpLDo2BI65Dcqd8TKY94aIsszv3nio5PkWqFggmXM08zOdaWtE8Dl1Tr4bejD3kHQvLrWW
apeCjCi9oRe0HqdmU3k88ajOWNoT0TpjczASbfnegndDpttGvoQpCRDaPlusBnG86RjpsTFSnmGT
YVZuhCghH5ij4OO5ctx6vtHQAnphpRXI4KgYHq98NiSnito0b9e31C0wKxAa9uUkM7gaSodV7Kda
qTgN4Nt7jmUIUu8SMElfn9baso06ePHk0gWUtI9j4evOMQZthyNbecsYX0EHUK8kw8vSkMW88wnE
NpnZWaUm48Zm9JI9AtWCt8UtPG4ROm8FQLcP06yfZtkp+TwrXKMeSKQn+jvQXr1/bz1oX41rsHRo
fs0w4DFriJhJuA7G1hgwa0760Ch/U8/CSV87e1gwYzVGY2QKVRJnNOBKgq4tpv/RHTWDgaWp4cP+
B0n5Pty16+1QkJchj4gVCazpImBJKPRWvXqsLbqD7GUY7vpF0zdVmsFZd5q9oToH/TlTTqD3mryd
Fvmmz16/hZkZ7vXC8U8Au+PrFJv+bTnpRhHo6wiMU+jFJpGOsVXKXPa5mOu7RMvTvYHeJ0hkOQZA
7ijD7XJ5QCPSngfEKXdO29uh1iGUyfIKyr6Rg0Urh7xgt43YA0TJZ1zp8mEcETWlyeCeFPOMFZQo
JngLAD7KaZ7AwbP2eeCuoVVo6ugXdKq9Ncr4SaxJsvV0ow4In1uCkY0l6FsbpKMR6XF1bT5LIpvn
UvfVt0Qr5kCJxJBwa82CPtcCI22sIixHQwtnD0zNtVMn7OKiRQQ9X62YagLW4TVCz+ncCoo6HhXK
TTIgs/gPDLy/Z9z7GTn6D4aOhpYLP85cd2twRmwcpJRUZTYZ6kVKfoMUIuobKk7j4BkKa2zKHS5r
PLcT0Y1N4KK73fcFMieSbv/QBvJ7OTs///wfvif6EmgSX3DA+VNrdtuy90R62/CIA2s02TACQNjV
3hORTq7u2CfuEELjp34I8dkMf2BG+R13z6/5zAlDCwFFrbtteJqUUZY685Ubo2q2DC4eNJOOd/jX
tpff8dT8mtLcqm7phGU52xUgy30gTjKvIqOCmt8XWQNl+K+/zO84wn6Na4ZYVn41mfYWEN1EHWPU
GwWb99/8IS4v4z+8Z7K1x45kRns7uhUsvcH6m3BmyT8K2/+9F+kXs1WvElXJJCbHhz08SNvlEPv5
NcGrf5Sb9nsvzy8Gq94weuR9jr31hNrgfUQ1jJ34Dy6m3/vkvzgs4xk+0Wa13SaQ44HXjpwMKTDl
f++d/cU0ZRbSsheN18ZcK6a6HkiwW5s/cLn9jhFa/8Vg6bRGNWF757JJQSo/uzq7zCnOQhQpSDm4
gRwwS4PT9La8/u/9PL8YLz17VsPkVhiDjRlbxrCI0+AO1v2//uzG5UX/zx4z59e0ZjdfLGdcErEd
8li5m05XfhPSB2UXn05VMx7Eykt6BH+yM28gq9b81ehWPY4cM7eSUypymTwKodosgoGbtOSvb+O/
f8z/M/lqbv/6LXR/+Q9+/9HIpc0SGMx//u1fdl/N9Xv11f3H5aP+z7/6yz//lg/62yeN3vv3f/rN
pu6zfrkbvtrl/qsbyv7n5+fLX/7l/+tf/tvXz8/yuMivP//2/llldcQK3mYf/W9/+6vD559/M8Cb
XPOS3Pzv//hF/vYvLj/Fn3+7ytamfa/+7x/29d71f/7Nt/4Em2g7Bh2lhu2Y3ODT18+/MP9kAitb
wnVdjwrvi+e/bto+/fNvpuBjHFTPJNTotuFeAqy6Zvj5V8affOE4rJkeYJNwHee3//3d/dM78Pd3
5N/qobrFZ9J3/EzGz6SMv18trsdY5aBZQM4g2ILtX23ZFoJWxqMYeKmwnqWjP5vZAP5ONdEk5jZ0
sCwF4GxNVN33vujCdM2OmdfbQRejP8qrCn0FD9Ae4eg8npA22UE1YYlq5ze6I+Cwl/TbCueqOtvd
V/7W8Gn0MlyssYWz3KiZp7HZo4YWA4SDUd5qeqUfNQLZyVjJzG2cGsi5ICHCfEoAwutZPyTDRx63
Z+QbBs65cQoh6LfTCPVmXNxDfNN2ikKSBS7JsjflkDRTZUaEy+wK9dudWYhD0aewNJb+4WR5YOKA
wJ8EQuZOWQjO7wb60gRUUvQYAhktK2QzMCSwOxqr3y6dZqi8Ag46f7Pi+QWPQR+UnTsGFKfBQOnM
vnrVbnxebaSF9YdYGcUxBE371fW+K3s+F/5QhFWVricWhSDWRwBF89IkNlk3Thl/uUZ6YK+6rZbH
YjHtyIz9Ikrtp7xnzU/N3ggdxI8hY0sDKYWMqYgQPD0Ry//JSMxojSePofKtzyFAuq7NAvcGAaDa
QMLDpKEH9nFUBZPXzqGmq6ehxASuuc+0XqWRp/xPo29BBVDQciQm/OP5uquX/YiPLBBKO1WO9Tpl
8puf66+5MJagUtBk8QRhUZ0m17lPvfacdN0d7pN7Oyfn8l3v1o0gvmq3zM1Jgf9GOByJaHPM89As
RsjmcAJ8vOOhMu7G9iFdKpR1Q/9t1YujJcovBdizSRFjEj0GflGrj2Tye/DmiemU/Vhf2hfTF6du
SNF5QUHaQ0qPpbxTPpJHZO8hzABmqdj4NqKzT1ePUF6oal25XqBn82bWev1ubPUbImu2fT/bUW+b
XdgjY49Q5CbRmo0fKp9vKPaU26xatmUJSb5OCdbcVTRI9C9F0Txj92vqn5Gbo0e3YjcA3YHcZmyw
xX085x9tHGs7KzevB/4bi7g95dw27LIXKfRw9FxcnuTVoTq9dPki0EQ59WSlQxNiUP9RWwooy47P
asq29Txf1yhDNknzUGF3XcburmRo15aT6xNq3CF2xi52dt2JC6hrzzZ+42VtCGZS9Mb7IzB5i3jD
vCsSrhJhWo+WUz2n+om6y7MUkIaWj+DOX/LbznvRxjUy23pPp8pLlhVQG7bZbwfRpGGmmjtjzAd4
APSfWsOenNN3IOqonlCeEvv9PtTNVeyz07lm+aTc5LopuDSU4a0BTZokZVtriA/bDYlPBi4miiKs
/cQKFH/vJQc1escinp+W6ke2FJ+TQHm4ypumLb/SxnoY7PEhqSBaa3fdwkOuxNlVSTDo477Ay4el
ds3hWVUoxvW5BakUYjpordUFncjnoCSLO0rnu7w27HCMs6NZ+EdZLAnNBDYbw5pjiJ+jqipeF3ht
wES29OKi/v2h+rjeZOukNpm4xHTpwx7SYe/EXXsPbnFYS32fonCIMlih/Sq+sCKGq5NBHdniWmvH
M7aQErNP20RDqh6nDtJI+fmrTOwf5cVxpq6mtpbf1+3ak5LoYx11G7FNsVNYFQWP6RxkXv002Lzy
ejOgqEsra4dtKrLn7CkX+b2zcvOMmrpi/ziXBZWIQxdM5vKMzPp9LV67wr5ZLJT3JSbbDf2XtrHe
X+66lbM9UL2W4igyLv5tg7XfSt80Nd6jVdQ3S6ZygGN8eYN3FPkYGUMF3eygw2IzBeqbFRjLEh/w
rzyIRGBMxa/clNVx1MfnYoqkVyLVdHUjNBuj2OL6RbP/Y1qTTV+axo7dZL2FePaSmm+kMtoNKlu2
Xne10MXB5DUuatVhzjfO1A6R48afK6sTRpzGCxLxmLg8o7RukEdRE2sofXjNTJRI8N/atX1PjeHa
H610Nxju9YBmfKdwiMvJKbEqkujCVhGOCqyJkruNMHmbFsT7QI/5mwZl31e8HqikOlzF8jGX2tZV
8V0JYhv0vron3tfc6ql6EeuER6T5wkNT7DwHh8WSv7ssRtuizrZ4/pqgxlG1gcF79IGhD9LRbpqh
uLPT9Mc4SC/y0uO04GaESzMjhTkk0LXViGB15InGSIrXTHc7FDoafolCIkf1pRfWN3J4Dv2K9kLb
LMCc/YpGikv8y3UsYoyUASAnYowo+FeLNrnzGPwYfTFfjaVLR1fP3pBu3WxibaifSwKmgXYvrJo3
fQgnaOzhYlzlPKnNHjBq1RyeYWW6XVyahSDo2htJaOF1WR9KXOD3bN/dVWl4z9KHp4NQeljosQpT
Na7bcc6HIxPRiUx59V0A4gVgnFPhe1sHinhT0b0bpClOGen1J08ALOSQqBuprdUx6X1ecceYjrNT
7lSu6TtpucamNYUZxaRnho0l5ysDheAymffahMZJT+Mby1uRoI9HA74FS0ylrbd5MnGJ5Y9KLB9W
vFyaR3xktHN97RQ6hojWrrZpmmYbwOMi+WGMGm9OXgRdnSC+GfF74HfdykUgEnGmfLNMd87olh8Y
rNB52OZ2Bc5GCV96oSdiLEK2UZ5V25Xnn/+Xr2Z26DlQ61Uc4KjXb1qMXRW/lbGFoj/4NVCUN5YT
la6Tv3fRhjAqreux8MpqZ0g8V7PgCoBQu/aXJDu3bV2eyLAiBqDWZmyK6SkGhzkqwt9sheEZruHQ
L0sa8fAon2cXRhFHfDgrasbs+HpYugwMcvY3njLNU7JWa9hPyyvX2nrddJb71GvLY9ZJEkWRoaG8
MHADSaST6mV1h+zK7XUYO68iwuF2Rq50C3XfRhWWsLOlyzsHiG5fX+zYaD91xotZ8vz0Qqc2h0dc
vHI3ND59BkWZPmCgRZgEapj1XnLfDiq7s8zDRaBw+vmLDeKwHyvHQ8bmku1vN1Zkcry0ajkpo3VP
nEpp2921tYXUq8Mbrr5NI7KjJcA/8+wQUcvzHDP2ILtHPnoOF/tqIkOdrAF1nMz2WLeAo8RckCyA
yzQkd+DaXiROyJUupLljd4qnR0Bje4cL+ovmn2yXXMKvbLiJAC7Zginydt3k/xh7fsja5NKUVNo2
3CtbodJ3ff0ahtjeSaG9jUVOu4dVdRFZFW5g4Ms5gCaHaHxf0qzsD5bfwo05j8iU0S5qMBNINye3
3hVlawbawPFYA3OHA0O13rnfuwzJAAH+0y5Xy3AePHc4axBmZ4QQCPl+OAN6LUJIdAOz7Gg5byrW
ttY6YIRu8o1nZD8wZxQhksAAfXMf4qYYNqaxwIsNp7T2bqcKl31OTMmm0VWIe2bXm/6dgrBT1eSE
fubzWOizZ6UTXeHM4kLlM0DIPEwEE/hstVfG6BNusoodjRlDeBHmGoUMRlR8VY1eiav5B0sL0z5p
nsJY91DYd3FRQ6rO52ZJd7ozKxwH05Ns5merM69iFF5722jRzRbbyjDSc2oVe9Mr0x0Fk8gmV4Iw
YBwCkx0oAqb3SPa6tmR8CcfV96OZ7eGfHruMeA8mR5RcgLdZ5m1pJvhsjZW4EbHXkVvawvUR5LP1
OEscuG51Rlkg3BybvXGYJmRapiweRpOoDju/XfhiqC9e447eHtT8h6YHTp0hDzihAhNnyGCFAoIt
0mHNy3g5VQrRNDwXuQ3ZjhSINyXdK2g7+pDLN2FftoKZMi6cNoFq0/3aWR8YVMbQqrUnhfrKwQst
WkxURlE8c9o+tgZzVi8dnhmV9a2OyVKp3VtsDGaYu3a4rHU4NdqD0gnBcCsXyWGGlriVgN/WLe4u
SPS4vPe8+qXt50PGLFILfQ+Mvu5WOzuPuoPEJu4vdqGA1RjsSeUgwf74uHTdN6cwP5x4/uoL3JWI
1KAZCHiohbQI8CSuvVp86qlxH1VddV5kGjVufdQaApFRbFhRnhXkPAzjfp2cp4xNPipl7IcFxF8w
JzYcfFo9NmpaQ03FMpTVB1FD+GI9TNcDCLrRBSoFZ3MmHItahh907PaqXW9XIshzy3kcRfkw99or
zkkEcyDmeMmrgw45JxsuWEO4zDJWFg5r8bkWmiB4ZzoxoT8WnJxRu9ZGgKPsOkdgBPvx0iRP6Ncw
pT815lKFl1caNuN2MvzQs+2P1Gi+iGMwwoIUtLliQEzHl7wT7dFPkiSCI802uWyuKH40N7rh7vUa
bQfRKwxyjWaWUdeaY4QRIbCbogy4sDnCLfNMU8Kr06wtYxfGFzx+lxW3SreQbUOYqPK7N8dNoIvv
wtTOo50fjXTYsjPXYacl20si0dhgVTDvRpEfvAEGr6zzD5T9LAXW+jIWt4vNO5t5iMdnNLdBM2vn
xLVO3IcMyEb74UqcIeOIIp+oMXP2GIybF5sZaFy7syGtKYRovV1Mt7kSenzwuzYh5sAQu5ULo4md
JHLwKgRuuTwayJiZaaEO+6u1umiCPXsrB5tXkv2/zEdulsI7iyJzrxbNfsjL0gnwSHCi6c2eg7E7
mS4EYeeEaoj7E1vbYaULLgIm64LEq7eWK2/a0jtlNrEjnqMO2nwZYtEsE62xoqWJbwyKBBBGBA76
4rBc8KWkQ/zdor4HfwnU27A4QZ4u1sEwX8Zy2WOkyQ44kt4VJ4Y/BH5CeQ/T6bA1ljrZuYqh0iYm
yed7HRDQVumyTafnCkv+NiYTe5tWLoER42vRzdeOp852MnyZLQaZdhEQSMMtaTfWNekEmwmeZudZ
LEx1me8QFTHjtQanVffIA4p5SgUavgHOoS7bgsJcp/wcOX11YTHVPTtMudXwQOJMrT9hHp5Gb+dU
+hh1HsoFJx1ldKWXF1+VcZIJiXTKjL87JAKwB3oqlON6GBGNQV/NG54cX17uHnyf4FwibKAkBXxl
gr48wO3HPZG8EO3yuo5wclJv37k40nUlMIDpOdS9SmdjmyO8UIwy1Vfj+lezmfjbyY+0YjxWsX6u
FtsLjaFGeW2WRWit+l5aqbVv0CNla3wDyf8JOJNw0bFrNb7xQrXQppr4eWZUD17HIkl41gA+Fnr+
tMV6z8pQpc/pWDDb4ngIx9Q65D2bYYwgMJCtNgQW3g/EX6+EQN+sTnHlJ9LbqOIHfNdprnH+eVbn
E6mnZdiezDeEawUKVcxH5IXdlbmjA0z0TONaSrVa/H3Ed7ApRAGBae2lXhZ/xeb/S7DrY8NJV/0z
yvoLMnuVfbQIDX70//Jf/X+E3wKuCqDx3wdv799zENr0vf5H+PZvH/VX7Nb1gGgRKgtoKgQul4qb
v2K3jv8n4VmuedEsCx6wl3zrv2G3lv4nwzBJJyHdT+gmIMLfsVvrTzphGr5vW5buGTrJ+/8F7Fb8
J+xWEJmJH9LxaGZ0LddzfiEUGl3OOKD7bpswq2+yH0h7keQrg+wxyg9SMgceK/QRg0VLTpHPxESU
IrvOp4cezvuhJZ2KSuG9IRZzP1rtu5WZ67EiAyqoEiE3NBd5bNjxsPGS4ogujQFMWhZIk/9QmRm7
IhqQYcbTbX8OSY8/xlc8A2VhRzMPVmzx/ncbsvhTRyVNBspN1lf5eSK8a4+1kWQIbvzjjFeBAzK5
asm92yRC147umm/IdfGii8YxwhxvR0M9O2QCzNnOG23rhE7hoLxSnZK4Z0d1gMNWpbZxkYMEoAi/
SnqkavFkNjcU2PGER9eOLEJwUKOnvp/KieCUVHuscQBd9VPz3es4WGKs6tvau4jKh7V91a5TZ+eP
wr6yCWLACkVdXW3V7blM8+EGyhzEUdTmd8OXuwbJ9waZ2Bw2LWcW2os46ghPiHobsGNK8vGm8GBa
Rk9dQzO7GEisN93LQBibCXyb4LazjkOMdcDs9z1CuH6u18/c8O6duHL36PKMY7Pw/XvqdUSp+WZV
OoM8VQnPxnBA+2KfK9C1qLNt5Ou5OR3FuCCtmMSpyPTvej9Om0w62W089a+JyFVUce6QcThTD7U2
EWK4+MB1XgZQBfG2REpxI90uxhviVEE68sUkNtpvcSK6jXe8CDjOue8kO2pmlyNA03cWzE+sC4DR
yjLDag4lQtLSmvx3LXN4m6UTMA81FrkncR2uU3212L7HwT29mRjuT4XZnV10UHVtAcOZuJ8YNb28
ely067ESjFtNfWe3K04TYz+MQju5w4uRKDTeZdqF7Q3CHzPK0DzNuMJ2RXbpYpxe0tWFyhfU5bDI
eGW59yYyBnQ1pVu2lNfJ0ZIjRv6cEWw8+zom26q1HoCAumiYjP4wE6l4U/stokxPYdezlnJL6tEQ
rfhELlET1R7hEDrEt94BG7cr0zqV/jyGK9/j6ecv6JkPUpJu0mUXWZIz3+p4g9tgGnGdJWOdn9Tq
vnSj1mDeKJOzFbPz9Emd3VfI9W2pfXMRfzxnmCESz5b0KGc7R1UEceqfgy6gVzrbDHyhZUdQ1AFJ
UvFesHV9h6b5UO7I5IRBPLhI3kLyApi/bTmGRueKe1YV+74a4icrT/Wzl9r2GSvgxBu+1OeyIdEu
cdN7wjBu07FOz87yVjb+dYuu53WqdXmdFQcJbmC5zfKV99kTW+JyR+rkU79m8slNvFCs84JzxiQD
ql7GPX7zW2Q43bmRPQ/KIn3J6qS8wV5OrgGwXRB3FtlFLe/iXA53WR9KN83ukEwbW1+vtG2X9UjO
VH9aSvulSNbmVMayORmDcTbzhblJj91Q6vZ0V/a5GSzaph7o5EYR34SMnGU0DD30zpCnQKndGuYk
Qp7rTh3tQRa35hDntz//zwOCDbOyUtuff5YS4XFtlgnIJb0VN2sKBLEqYz2xjZOk78v3GbduJFzz
m2f2T7i4BdqR0rjShylhtoi1g0S7HpLM9Om2fhwCAeG+X8VDIVns+ja1wzgBSyi+NWnN5iUBKRpf
fh8Soch6A7muMGZGnpNsrKzCR86dezdL12aAvl8Bd0O7GRZCzRIVoTL1geNL55jlrMtmc+2lrXE9
9cvBrtrlkXP+0+q0Q9tbElWizRI+mkzbArzdLAhgE3FsbONSGtc/f1n11bhuvNSKDFZ4TcebRA3Y
GDAkESHfXhPpLY/AInx6vczCGcPrpYKwAlDQzWiVJgsniD4nvpm3xz4rqn3xnSib3fS/iDqv5riR
NYn+IkTAm9dGo33TNZ34gqBECd5UFYAC8Ov39GzE7gtj5sYdimoCZb7MPBmG8+M4ze6ulZ2xzauk
yrdlBZeDoVa/n8rhwGUn3DMOYWyT3w9MIsUE0JXDiXt3l9wXMp7mRHIUZ6A+DHsRussZqoPa1Nkw
UrpbdYwF0+Cpi4ihZxmExoybMPA92m7K2boZ5XKqilpxJzB28E+7AyO/KLGzMwuBSHovKJNh1O1j
kAHgbNrfc0E1p7NaKYG0ADRpYQzPgj+Ce/F0P7FGD9MdNFDagNzzdfoVDsO7dGfgqybHbNJC6dbx
Nay7gAXJb73t5HLvjPDhYs2PygOG3wTJx/z0i0Xt8m8O1AD48tZBhYucvagFPnZUEnr2buTI7Ncw
lQxioKAntdMjfi6dee6c4IpJHaBA6LR7zFW7qsAcZ1Zj8VTnHL4dJAOMV84fh3Gwra6uzLJ9qpnr
ALi8VIb4sPH5nYKutXy4RYCu3NShosu+CCHag0uo7+yCMT1hZYgHHOPX/76MvTtc08yuGQj9NFVU
XiI8doPy02O4WnOsav0PwS6NcaXlv7WFYtJ16iiw3W6DBs7nWBbpcUJunVzlXmq7AZnb1G5cz1P9
YAgnnt2A8Hc5evsUYONtThuJKiv1T8a3L++F5PQQPlW45p8bXgNDluuF54e28ibnnWwMknSe4nm2
tBFD19hGpWFc7rnmq+PU3J0i46AJ/sU5y2cyeFl99Rqn3HWkf7na3vdYrNOELcwWiYG4JatZc50w
kcaNEr99qLxxkZPWCuyUMOs4X+uyuOatrGFzoOSOpXjwB+0nbTOzuq9hzdYHLzZyoxjiG52dvfou
SEudMt06F0BiLHVYT02GoxeHDXLKo/fRjcg9LCbngVHdPMM+jz0/AEOMAJZtO148mLhooPWpgrf6
osIZEKlWe6OxzwaT57e0oGM5u/d3piOUm8XI3jus16ccxz0cV3le6JfeGOH82ldT91o/T7asEy+z
2ZMnnx1ObyOp5XvRMTr2XYZcf6qiHPd56ald1eMsZ234WgJwZNrEuLvmfy3ZP/DLFZD9Miuhl2vE
5rarjGYP0Q2Mls1cMWzoyixs5K1xRKQ3NMdZbylupddAYJTocvXsbObCnU8TdI3Sm9EBiMjnRdSx
VqlXyCrGBqyV/rDz4NwR7N63VWYepecfyeF5vy1bNAzhDXGkPh0Ui2S2OafUBFmR8J5d7xb0+rse
FvGYdUQn2ZNb2/0AxHnHBs2PfiqLY258MLypdqGRH+kV4xhW62R1wBETcUvyjpsocmGs64nUY9Rj
nIX2SBAd97UVmtBQgDFvezQYB9bippi6D6LNh3IyFCi8+sDRtzpA/dn57lqd/EL9dWb/JWTy8alI
lnV3di/m0I0yZ/NQpWq4Gqqsts4wfS2r/82GAi0L9w/m+Tlh9DzwfiDqCDNgxY8kS7P66iMdbtZo
/hjmQUJvmDm3LZq6L3evWMmZKRegWBTlbB0GiUzOBvOzhazsX7hPbBD379oAI9lQsfzDGRYvfz/t
g8F5pVw9bqw7kq4by0078cULs2U3OPptnj33aY6aH9vT4b4OWuMSdWZ6aYrXrpPrBUKbSFxpLDsw
Is12NTr6ifyi3jVyeF50JrGck4ktQDbthMbSzyHGSnhKx0f29rdpoqq+WM0nVcOpI9a0UbPrHIN5
hkW2vpiFA2mhNbNYlFGxxYFqbL08mk7O4psnuBaa7Mdu6dT8rexf+E7WszV1Wy8zUo4xrUzusJeX
NIekaVb1MwCbEEcBZ2RZRxBEePJ2LuNU637ww1VKH0k0tHs2BdtjXmHWsOI4fNSJAbCY/G0eXRv5
t/HEfAowQ1B8bpxmS77W64xMFGIGkdIXVyje711m8tSJFW9J52MWCHLgTSv+gGqiEdqR6bWOytdw
zInrisg82aQ2ovnvBGLi0uBCiVvhzMlk1d5JQbKxFckyiyTGtrakzUzeJFfMpYRo48Vsg9d+lZzF
+3oFj4lkBXPizUSn9WbFRN8Zd4MeXrsUWThcQXTXoTLicSjyravIFM0FNIK55S0NjYzDVzCdBw8U
FEY0FXcMdgLi8AtUayof+jPo7BzbOyJ7jRfjESQFapueEemcKxGl6UriEFQJF519o9RKMt00jgH+
mKV+9EJnfs3kXoEnOUBca8/jQO0TEcnmEBXuS3m/HGT2VN+quoIe6KCcO67RbY0A8ASALqzgBfYI
hznxLsL5sDFglt8+wYhHCRC8HhuC6VyDpTqkq/rUQLOuOE++gKugyLv3rqlUPVSdPT9MHQlCsNKx
MlvzTZYFj1i+NVNrvLldCC+wnWsOVKRPxJQTAcECwQe+biQUoefeYk0L9KKQYzgkcSCerjmPFYF8
gXRLJqIq/X6PewusVgCkNkWLTNYAFPlS1NEDx7RQl39S2LQvYyarpCiLjCiMxWdsGxYnwNK7isw5
pneRvLJ888XOo2PZVDccFu57zT6QpN1SMbsOt27vFs+ZyFimfE+dGSyAhOB92dmgV0+ySRdeQm6T
MiUJ4VjldBxHb3kVU/CW17JJVqrKN9rPMGBBCot5wapz6+nvycXxVIyFEVtCu1djgmCA8Jdts6ge
do7vzvt14OwGCZM3hzDcntlBlpQDOeU8YI0wRuuESWvY1xUD2cwA+Vwj9PzvU8JsjvCUeTQhcui1
fhVrW/3pvZeobp8sr9IvLaZXnCvIMmKE/LX6gbkfC1SEteUpkeCOseh/l9FdaqOFa6MLn6lpnnoJ
axIIX0k6w8iRStPmvKRknBvrPmSv7L+etD8HndUHufjtR4klq+ScFy39dIqEiDOPrCP+gCYJRnKW
01ztBlU8k7qak8xGVbKt6mQ0zXXxx39iLMHpi4roAQ/phoTBRRkl9gDS0sSwgmMRcAuETwmGry3z
ONvbJvb7KkXxAY7HEYSndtLjeycmcZqis22AwK5k+Ie8/w0IPA+/+acfjCYxyQCnkznvWBaPuiS4
IjqemBnn2QFs49sYdgO2M/geum8hLzX+Hx/Txs4P2RXIiDt7Yq7w5KgwhxzooMs453WIJwsdTR3M
yX3I9E9XNvIQ2folBaMOCOfDUtab4MC7r7PwyXBR0Fs7P0jH8s7F8iKCeT0NpcNgx+3fdF61mOSt
X3ANGLynK96qceTbYU5IhQo2ILweKTw+LKXTIFxFz7YaAFPC3MhW56DcsY1NrDRQKMzwvDSBzf25
mG4+hqutV+HYsUTxWbo8rnPGgN6265ho74xFKpgvbYd5ry7fCvN+JrfHhpuOJGc+Ogd6BUiqRKAE
xRQdSk7YJ3XyaqYh3Kn7pO5tjHw96bUIZka8BP6htfU7dBFn1zbE6VmC8Pn/GQaLFGmNbwvP/Y6V
Fk2IV8q1+71VZH+CZfnGQWkmpsuhzacSovFXc5u2TwLVPg5zlT+5ncS9K41thPyysXwyylYL9CRc
CPT3hiKA5ryglgRXh54XhNRQJ65ZGMeKm0svhEekEqDE6rK/tj6eTJJi6pAyatyMPgnc0ULIbbve
udUAJxEjYfOOU4/NIDMP3EedP4ZLhjdqiVFBlXT294hd7M6RcbE7kJ4zR2NPQsbvVzGf7XHgRLWs
iv90vBTEp3azquskaDJnZ6sGNT0wrIORcm4QUZUsEYuNEWINGbz+iDeAKaY9r5yuZMUMHUHeG9s9
uPeNCYjgNhkGAH3Mgmm2/KhgFAftrVNig9ygixxMOVJNvkmLPH8qsaqTEus3wliDxzRyGQnBVY3D
oZXnAm4MxAXmhqntMSjcuHnznWb+yEW/Urt18R57JQ5g7y+lMdovnU3C1XNGXlHSWclA9HnjEIDZ
1V71lyTleLL5uHBEzk8M7frHnJHOK/3oWZ8tbwSEO4DkWZ64usu2FQOurWtMwzEfo0dbh97BY5RC
8qbA85EQPM7/ToGcUFNb95bn5boL+nW7eFWZ8HLMT+0H2aj1BubsttIkMXThrSfjNzPJOIa5kQwN
VEwbWyPzvKHCYWVx5Gkn+yigGphtVZ44p4xxTYz7CMqaVJ5RPYgafBcgk1tvw+JiQ1S8KOUC6maZ
r2px9CGiVTDGrfBJyBKmT9mkexYa1VXPsLX3HFaQ2dDdfNPPtw37J9i06XFu79C8wAUKymq6kZE3
7QjHhlhBmZBYM3Faa08I/0+np+Xh7ubJgiplToJBJ1jslQYPsWOWth4LWKQ13l5uM1BZOcI99fl8
mhtEJ1KLfhIYb+5iPa+IMnE1zCAR4SrZB2l3PtzQdDiWnv2Vt4KBnVMeuPQ+D4GBjwcL9KZa/Bko
4vAqeMjHFVawLJwZ1k5z88aOhCaLwTBXNM9ZWBVbz0SSc4qz17ByzrBqOlnu2dcxAPvTzYR/AVWp
RXld/f5arV4sbU449dgw//CGWOQiu0xhwEnr3Y388WiCoIPMKxLTZ4BsrPq4Dva3LCuxgze6W7Bt
xtBH5X5dIRrJIDwI3WDVKdJvHhEipnbHwlvupa2tuAjcjIqbFL2xVXdyk/vkSj8nPBkOx2KN9mR0
7UPW40OTasSKRy9Hxuy3VNBJJzO4Jy6tJ5DtsZQ57qWcgGAefOqefZWBcgKjKD0NgXiz4R5vMTpw
v9QOGxbhbbbVg1mpKo5M+d5D14kUyGE/+Df22Ue3AtoeBo8h8bEgkXuEdWwkqot8NIcI2dqBPjhb
/1yigqk7BVu/s1kgVgcFopq2dFfze6TntTHpM6lH75Bn3AMLf9q2I2a0UPowAi08VQ01fg5kTZJ1
NibKsN6NAE2eteUc77UNjjcfQtgRY1f+UpNNsg0PDHlniQ2xXu6UHGwy4GCQ98iMFiWdHY4dfMo5
+52GKV5Ww0wTA2DFhiAdCiEEtgJcXdwpR4CfKsAuGWLvZN0rMO76wJHgp66xZWvHgxhdhHR7FD8C
PgTXtRSSm/tT/faJP1bspya4/tiwo79DZr2kJnMVtwp/LZhHmNRlm5m1cJm64LFr0285UgeAaLTN
lDVsLaVK3jGuOuAiLqlVa36qOuDyxbytldeZNo/AhTAmMkC6PcjGDdP0iWk6UtHSMSplPqbelRIW
duuUpQbGYFYE9V6bALxrQ59Bm4WHSg8v8PvTPmgSDolcdxmnDk5Z0dTF9I0s8KeZ4WamoueA5W8X
8JSx73xrBxOuP/rwmk3csgEWOjONnnE9/hu1thNZQi7gSI+32vKT6FUWsj1xI1EmRTDgva4607Ht
EqJyfYyzqr52ReBQYY23ZNTHSpWSJ8P7a3sgilpv1NuhV/tCu5p8A19KRKfs7kkyc2YDDRUNBlMv
IGv7svg2mGsvllefg658MibRxF3k9ltOMb/5/V/Vei0WlxxnaTE3xVzvD5JkYxr84tb7Tsr7Sfk8
aeBS+gRTOqZM7Pla8UI0D/bAUzEFFWbVCBc2fotYG57mMG5jqU01CXTJvH61xqvFZZBMLz8/Rjw/
tp1fagCC6QefadaxotMKjRm5n2MOxodx4AFKSwaW1kyBgu/aTCyr+WD0ZkCaNOfv5pOWJxTSxq0T
vRG8/hdhgoqC9ICaxuFCYCD0XS9xR2vfOalG7siG2HCaa2u1E6Scl6mEiY7ba97Q5JxuphrnZ2Y0
7XZxylOhomcz8Ham2Xc7805c0g7+mK5l7mGyDxDEXXb+VFVb2TDJnHV/gH2Es98h3Yyyj12+mQ6p
G/BDKG8LRprsv8APTxgjMr0tuzHqQQGd2wn3ACc4WA/81akW0gMaZN8FzytWO7YDHk99L5iS5Us9
t+A3yx+bcafQXQpsQm9d9/7jdCQG2kc4rC9K2/8ar/yh5P0eHigh4wmKXLzhtxfVG2PKAx4gbjiB
4X5xVM7OoQLsa69AcECTbHqMmVgPcfUuxluUbc0x/aE/7ZeHiEGm5Qef94D9nuhG13AYcRFiYx4w
duO62bQpKqQTcXf2jKGLi+4JfKQby0rcyJeDvgqKk1W4z8B0y5h6lMfWZjI6kWXBt2+8T370Gs3i
6vZ8BFkfHQuA2dulhEJBicQX8slLWESHaZ2q58CEFdwpyzvUVnnFKDfBfGIOWHdiNyq+vWNEN67O
3HGX5Y8r5ZvU0UdORwyQieLVB3uyyYslLvCtzBmuLRuHtje7TzS5h1v66bbCq08gOhhv8QG7wz0k
rNI3xBwFUYKoHeCNLSc6fe3m/QAzkwVTTImirTEIH2wjekX2Psz1g9vhI13UEeJ+T6NVpjduNCsK
hZe3yiieZe88CEN9Yq8f4gwjY4aLeuOS3d1Ahn3Bi9qD0GcaRKNJkt8HL34mLxPssmtu9ucIxGoW
SnH1gs1sKOPaGap98Oa2fOjPkHHRfUOAuh5co7Js2BoLUCoUx1hXP8DaKPCf+qAaKn2Opmw9F9mU
7WnA+NuHuX7ilf9jucDHaBX7aX3rMW0xCjZLrbckz+rTOHjcbcIGrICIOEOMPW1Tgfcr739aq8wT
o+9XLspOMnq5PAZBPZ2k6f0g7HwoWzk7NOL+o9YseRGsxaLhsNhj+94WnBTisEzhhIzRa99zniPS
SElUWuKUyTyOYJbKTuvMpX4VNgZw7u8OQkAFugHtrwoPxnPlWSa3ejdJyTMlUhvhbuo9+xoxwzb8
e/I9BE9WUHyJmFZsU2/kqMPYLbe0vEKUOY6QWvL6ZwIFvEfF8q9XykWaRCzCvdYy7bfKG//yOfSP
GBCGOwVkhXcgNVXnnpeEHYYjJiOMUhTtCds8JaKOIBIdYWHAj70/boQdVI3wHjhEFmn/sOIh7WEp
8JHFlTseh0z99a10Z7T2NwDBYwVZ0e7So67Tq/lPAYTBEP0YVITZcFl9FgA/5/TdSzn4hHNiYUWM
XSBgUT0mUhBtDwGrUhY1nj2FHlcq60Ts5Dcx0ZGp1i86NmDNjVi/YMx22n4YVoakjjZ/+1W0Yjbq
yNPPOUIM7Wz+myFRxCW4nU0doCUVgE1rI/vnC3k1I1S0AaTdOCJxawfrXoHNHv2Z7UmBQq7zc2b5
7ywOVIaNyFZRS1Ix9PcLZ/Nty1qNIy07kUn8Fzlvxir+uXNFi0ba3H/KK/bsqPKujJE+1qgBpVFu
3RXMYjG0SWmV0cYPXsCbyZ3hmff5e5WYKmSPwsA8gIfIjSUJp9v4HUUIZRTacD6Nev7ukZ4OPQI1
3pfiLPpcJnlIfUuQu9VWaOPVJdtymHr9Is0wO422+ORSnl/puuqOQGkvuR7yWHOyP+J3sJ/NQRzK
1Su/ajjwk/NvCRiA1blr3ULQVQfKO/z9WHYVFxJSWDmMy4uCCReD+pqTu/tR9v30MqSotKWab4rh
4GU13F+WyUpSIiptR+4eccvp5zJPhM0gvAQ7x6uwv7mgjsE1oNkJ8eD4JE9Ixxc736LvSCPt3VO0
66udul8uxoIzFoAUFzDnrU7VCuyTt2z7rjo1bmFcXX0yJg71PF/noV2B+FKEdA6sdR+0HcgnyBvP
WE/JEuT9jreNfZ4i+xgDZ/riyq8oQqUcvLaOMbe/W06rz6UYul1RRgFDIcM/WXgyYfjaD2kxMG2u
JfRcbKYJyGTG9nRBnDrmIb2tD42bj191Kl2cjeCN7AULrZ6bO2tqmfGOtqzmTTTuhdfit0lnbjbj
374wHArlgq15f3+ZqKBqcPNDUGN4Cg/L2uUD9Ae5ppj9hDPFvaXLHQVobGEFNT2wxO2tFSl8pPeh
dl17e7OrriA2oWzo8aEE9vykA6RlxR6bdFZ6a6faPwQB9vAo4gSC250wGHeRao4DuxxgFQKj6EPj
wtjjS1Y1nSL0jkXqgo9FvDXqc+VNDZlQ9+jQD61Z/U4rhrzePTHaEAEpa/nVQz0A8+cobme5fm1r
jDejkwhpvrWm92dNw4XbU/luL2mLLEicjJm8B/FeDXu2Y97Huase22xZQS21TAkyvz+760IH0mpP
O2jSwS68E4v61sseSjc6t2U/YFYuxR4GcsHwFEwQxy79qrPgkvv6xwDpdjBHVC9rdqMTFCLiEIok
aTFwfNtUYOK2Tsrm2nO+39YNs+QhYDcBHklLErYIgrhI3nfMeFVnr2xY/fNEFc0K1Ox1Xnd6iH6M
vK532Zr5AChn97hKG1FkCaetaFzjA/fUoxpbj/IZ1E6ns3fOsKh9LeSyBYjcMvIP9n5wR2M6mcCc
uyzcdik8Mg1O1WUkbm03WVwluWgTVfuqshafgCL+Ab9c1GV6rMbK3Six1gfDulecRTD7U4DTZR+B
2F0MYqpV9mZEuNX8kQqlsQMjbYqHhceRrH4dxbbJmGshG7ArRqY9VIufVZGLU8kquTGH2T9CdRtz
zm8iksY5DFLvGI3GC42T1mUewY6ZsjkWk6/QdlwqFiwXJ0Gl3oM5SDdK190jZZAb0wq6d9k+MyB+
MAkgIRNd8MCt30WJLh5Bu+4HuyDNMTHDVtwAUrcxOLEUHxD9mI9jn0FDRtzhPd7pZl5eLL/kDJxh
hjN8ez95d5s5gtz98C7pN3DxraK6jVVNMQW39pX/O1CV+17jQ8W7VH7jbCIuGy/kkF4zLwJX0n2F
o3fFt4qU7F5HbzgSHBcP6JuwXHpwxXaEPFrfZf3Bx1qU55/TQumkKO4Xr87eKE+VOzF3XBeFne29
Pq1iICUwUVqfz1UQEVIFGWGDmyzIqfQAz4r2IausjzkmYJexGd/D9S+kGxInr0QcwOg/5w26XwCS
7uybH3MbkDnsHZ4XV7gHq797fJf6IZw9uRnFUj0OhtjS/FYeebuoJWuwQHg0UpuDvRwHWXuHYsin
B5W6b8Xo3KqiP63tKv9R7MFpURgfpqMfx2ZpQOpVPzU1FFth+mcUNROUM1ghkJ/j+b8vxNdvncvO
orApsJvjaPxM9ZSdkHCgten0yOE8e+6a9a9DYN0s2vxXLpoPKiTDy9otl5mh8cVxna8AhPPnsDD7
A35zzFaky2wFhZEHWEvYxCDSDrlC7I3uec4+AQ9EkmnlEOlJrtrFSJN0yOXv0aj12SpRJ/pWPxZt
+Lu6sxtr/6vHq7/RUGqYQJrdacwZ5/Q2mSE256dpCi++rY2jMMVjD+yXFDlOoknBZAMXtyUMWIyN
3FUhcrBbrSmk6SHfRrNZ7oyBJynAaMMsjibfFU3uoV3pC/CdtwBXm58Jli5hPoq6fqOXYz2ttnoV
PmmefpgUPrmPEL0K7ztPkMu47ArDxGLW7IYfDTvV1ump4Iyy8Ql86hAHv6UQ6y1dqDOt1/EdbBvt
RvRnbDg5q3NY+g+e7LLDGHnbDAP0I8iC6vG/f4KWbj7YDaKAVz0gY2uktClInKHeYWwL4sUKhtOS
AfNibYHlSA3HPjDG4YIYtoIXC2ka0SRzbE05Zk6VCbaLaX12zo4OE7q5QUffv7Q+FoJ83qWzdq7j
+mn0+foLS6Q41DN19KMVehs8X1EyRrTL2RMYc2Ehmfz3r/T1jRc/zX+QaxILV8fXNM8MCErigGxt
bez4pJNsX94svBCxRT/fNrRRXtYuOjG1bG9Fvr7WMuxuAdBdYDDzKw7Xdk/qYSI8pprHfgBenO4b
NuhLp8d1V5uY+Up+4o6o2SlPg+bwd0VvvsHzr65r4XzR+qX3GHTQG7zDwFJ6CWyVX4uUjX4Oiicc
V3TBkDACNIeQRKrlMRLyMQ359eVjO70AknySUvgHa7OF1p3v+MNxJt2bSfw+uJP8cXkE8LpIb/Je
jOjJm9oVktLNlqADryNlgNZ0wkGaPhojXHhwael0c4MUFGFY8gQSDbpMJSEP0cvfnc9wXda+sa/H
AQR4cHICtrPIKNPE8VfnpV30kZzA7zQzv9wGVCyZLTOxcgC0LLYVlMB+V/pBgEmuDfb5AEwK1SOe
mZmw8Q4fmd3ISxfSoUkkYsP8LdsJAsYsU8xKhPnutMTMNF0ERzgAOVcCnJNV5lo4F+81xRZaPmOA
Sa1+7AxMr/JGfS1Ldm+DQ2mq4B0yUJ2Cc4M56kjf0hGMW7E1BsiIc+n+XnNlX5UxLpuPKl5N36Jb
rx/Oo56g3WLlzLlqM5F3AoDrQpv3fBN7cCCY6gLaK8/c/M+K5fGiBpJ1fc9qPVmS6UH08V9uNHOW
WK3LeF6fA6eBYT13hEXGjrjpCDQ09fAh1tZMzsb647ThfCQaF3v4TC6GPzxR2oErL0T6x5WJaoUY
lkRuYz3mGGTNwb91aUDZmh6XhAqaD5C9yxGIx49zP6gs5sQXF7uRIh3XBP7AqAkCBRnn8jSFUUtR
TnekgAf8h6PMHeLFSEKmgcPYB9lR+TDUgtTOt9Iz2m1PjG5juDWrytgcB2a1fRh0NzvM8DF2+lDM
XIZs7VVX91eoJ7mnE6bdw+nKLsP/fclod0iYQzixcn+1c2W/MAloTyypd5zHNDxk4myhL5wK2/7o
xwfH4xCQSZkdNf/Jnd1aLWmVTMrfYRCDliWihX7ndA9iZz60dRttc7/2jvL+0JhpWkIUgOc+0IEx
FgPnl4DiDn5/blrj5ki9eicbVmZYB5feqY5TP0YbqSt1RyjLcy5cji41cGYFR2YnOk60s7LCBwl8
FtOTSyFh4Lt79ERK/yYKy7lTbilq6HjaChf4yDZ4oZaR49fasVvSFOmplHnHMp27uwVjGo37pUcx
0JATZZKgxxkGI6ScpDEhBxQYtONFE7wJPNLIAb1al6WziMjl1GrtIu7ZHKl8WnOn5U8GAAUiByYs
yatx+u9f//snz55/jSoMk///n7op+9suCltU4+tT4cgnf/qVYXw6ri7YZqeTB2VMjBsooXCo67ng
qSgSPyt6jFTTrtRW8Ox1wS5VZfsIioCzkHab21jZ3Pg9XHmFt2doTHNfb+3pFubcZV66lsCkEvKt
j8r0QIyAIp+JLIEMPoMUPQDh8tKkU3nyCv3Q4JXbmDa6OjYwVIzaYFUrGeTmnhkL2b7WbUgKypL1
sRwpFYPYhVXZ6qEqoqGaZbm1NWYPmRY8ydTNUQlKui9YQntvzh4uLErljrNtpTQ3Zs427Nzupcyr
/mWS4l+QZR+lZcBH8eaGAyJdeU7/R1PQ0ZFnPlAuanP4JwK69v27Y90PdB4tOpEicTxwipF4Sw3/
unLWOw9lZt9HMBEJ/PExVNp8MprafCoQNC6LYoacFucuIpnhsjftGA33BCGLP7bHCUmszicogb07
ZuuVWe+uAUSCiyzDm8D3ACZ+jNhluMyuYitV5yUVTo/nsIA5Yqb1uB3uJ7eyEZQiSusaDnP9QegY
C0pDk9Xg7FB2ndhuG9ZbcN8Pk8cSO/RrjFCXaDzFuNVWeRKL0R/xK1ApS3nCiGH4hTDlKx/fRIrT
AZjVUc7ajzh9s/XD9JrmVx2a5bFJW05YRs8SYLY34d2ZdhQsqt4cLuswte89kt3U0lHu2sg762Ca
TB1tm7NSnj1NqPWsInN6RuP/YcziJRT00RZuscCOmdU8GO2w7uyGsSs1u7jo61sY9EZShtFxplz6
GYKg9YYh7wQroNwDJIf/TVJDLOtrlzV/7tjlLWeZKonU8F6kzfcK7zbmfHde/GnYyspZXphnAO5u
/5rTvXUorLLDDMI2LpZ1frEYJxcMKC/MnscDHn0W+NlnU0ifhjn6LSpdPEfiTzHhXxnZpnZCGM9y
+coVbfM688UhiB4GibM6kAjAqQ6NOLKj6YPRmbdFwqT9JR2/lydDYGPU2K01SvGR32K96bzwa/aR
Yhm+xpQq1Q9+ZH/ipYnL9CYKiKXKGf24VpjZF51e+snCSMCf75pD8SQrLiWG5M0ycDLNjbjn3X2F
6wlu+mSsD1r1K9q18dU7ZoH3AsaKEJnx5AFspwKmN67Cqiv2pgLcAt7xrec36XPJBQLepcXhrC2m
ndHk/ZOLB6KxDIuNi98ssTomeJw+Dsvs5cRj1KvUq//sMeMG28ElO4DbSZlY+81t5sAIlvpKPGGm
L5aHDN1gNsfxEddqs2uqUG0pE8pfKKLJ4AS15R79oBnd9YOxNfq7y2hOUwaNBU1XCVlIKDBWfc2M
WTJbQ30LF/wEZW9EOHIjkrNhRZEoAczfuMIOJrUE0SjlS55F4X6yf7mVFezMNfTeF8e9DlGHLR5l
4lGzAVGIMx+Idw9HHXLs7XC+NqseaO8K/tV+QNVX4a0H2xV6P7UTJT2sr2yCfAdbjUz4jTymEo7C
02wdjp5HsjTX5RWLc3XN4UZf3a7lgxCsoKOR/c0Nm64XJ71l3D5jFg/IvgYxsf9h7zyWHEfSLvsq
Y7NHGdzhUFtqTQYZMjewSAWtNZ5+DqLrH6tq6+l/ejWb2aR1VnZmkBGg+yfuPXfwx49ylP59MlS4
rQqe5q/fOuNobH3qsSUmArYPfLcXSD87xhOOe2+dbVxB/FUrvShCvCb3ynbS49dvbKZRJ7trF1Ou
M5cAPp0vRiXcBWEZyUojpHFWZqCsZ8CsVsKjuuauYH6aCtptGcxU6R4doRzrI2NpOOOtA0lWG87d
/Etgkizpp8MzTQGjKNSpW0kcD1qDPXYTca9Nu30kxSs39LicgNFvuaTiZxjy9Z7YTRAylixOVqN+
F+xqwLECksq6B5g8545CtdbQLRiq5xJKy/IRRPp4tvrsHpludjK64pPI4P7O+KoJED9InwXvMCww
+jNOsUDBm8DF3BhBrZsWP6KoLY9htPYGY1obggK5nUVRee/+spuIqYFfuZA7Md61xn0UQhxbfuZr
MbhH+MTREq5hshIp8y85lA9N62hqKwDUhfVbOBVzuPQzMBx7WROLu1F2sWtwK1IdZKA05DJPIpv+
Ga39aNWMs9NoWilyPA+cARCMAzfdaQEWvcF4zEfaN2a/y7JvrJProVayC2h07jR+qPzTD/kLtRY2
zwWJuuvQyd0FqmCuVa21712AVopMsKPTrknodQ9GyVhPQpxeFyUxFq5ZUuxhnVhnlkHobw9FhBBP
B7lbvLKzojzlATIaoxri7eSKHJFRnRw6r7hrhnPsxhZXBMkj7PwN0laUmZBPpb15hjNLgmv2yEyg
YS6xTRVp6rxHNH3LUecA45tFS50zaUKPQEPxaSAtetOMHob29A0tPTlu0Lln6NDWqVLnVhF5ttUU
T7caO/XiJsONDDHYFb3DfMoMzJsJhYYePr3Hzg8ts92HY/gQ86x+OH79Np1gKXQxMkYrLMpVODeD
VBvFowKfyv2KHcLPUOcbz1VHA1b5rB8Di+j5sCIRsLfaA1gLnzt5OGsTyncCSwwGhJaGAlvDP8++
C8WYlt2GdZVV3s+mo2oso9A8+eQKjIMNi6biH8kNce+ZUhVJc6tq138hE5TPLhzvpDQOXdyRPlTZ
cmVOUX0qu9a+IOXuligXnBvEcYzRZbGxm6x+OB3PLwh63BYU1STJ41LFWcO6smpWGoiyZ3L9eFGJ
Kt5jicGhxPfPJTJ9Z+TvM8Yady1YAacO232iaGgSm9fUjkfWvtsSjMkFh/7JVmH/KBDKAN5BPxYL
TC6zRJJZkonmcyp3ckDXBVJXrIp5ntgWvcKTYqpT3erJrm+BMKRNzQDGmTZqsn8MeLc96dlHsTaL
obrUfdte0Kq9A7sat31IS8DEzCQomkInsM+JKV5ygHF7MsNYnzBTqko2kAbTrnbSxRNBmdbCgRi+
R61IBqOOlrxBJ6RDh8/68bMOSMSWKZy5zKER1ntwRBIPe5pMyWPq6HJCu3xu2NSDD/K3QUmbXasQ
Yb5e302tOnBjo7QxokcjQW+QPrPJmzze5z2feC+qwJwT54kbii0eAavdJm4dLKIlRNjE8+bcnSvJ
qs22Do17WNJjUBV9N8uGZYfrg0Ookw8JYrB2baZ6bqfhAYt2cox/pyKqznaXT+umSLEGe3FzLH3F
8TGv66YIK6n/YvipvSFJ5a6bUI28NnlBg4WGcEbQQjvbEYzrPTtJu61HTW0IKvulO0R++E6zi9OS
NQ6FyiIa5jVFHIZIgrtuITNMngpNEyvTndd2NaGUsltiaQa9MMm1N8LzDmMpT8M3R2gDRwH0srrt
ujV07it8EXfBM64vrBJKkm8lILj6F4Nv7DUZRbQPHPENkAiofQsoVhtGq9aP3r0M0oTLjymM6D3o
K1iQICy+ourUVm2szckr2JdMscKgo15qzcDvXAd79nfNEg3xtJqMvj1R1q9k1+XfvJ4faUqbNZH9
uKOnCC34fpklfcxw9aLF8XUGb5gsGtwKGxwAuOuKfOsCBzwg7/hEEJVSmoUVexrrM0z17Nx0fHgp
kXYUlw7Bgl703eGgjlLoikmltMWAyHRFFjNZiDhtXpMA+hd2Dv3bIIbnSMx70JpKLcqqZofl7d1r
b7lsp5cW4h6RSzyCDHe3iGGR0JvuLWrnJJYI6Z3TZqsYjOkaz+xGr3V8CLHzpIHL2jchEuKMxcvN
YcQXZZqza2OmrF2cbh17uFsshBaiEy9cxqwqFU6zrtX5aTbaMhmYoXdDS1563o87mQ4nnOBIC6xp
58PTQQFO6iEdarHyMBFvxDQWCy0Ydg0kH8LRzFezrU664ArWq+TeMKPio9jJhdXxOdU1/2ZVZkm4
+7hJR0QmqMU/hkaUpIUlHBoZ4RTDi1JQY5Ke/Jp8nuLiMDrQnsuTrTkT/gY+536omTuvIKjcC2ma
0vIgtcLZZeRRnnD1Ag3y+Iy6NkxGmJnTcYAUhkAtO02WqW2YIL8mtn9P/C7+tLrfbRPIt8y00UvF
xsISwzxF0AiWMuJibbhjt2E9xVe244sVIv6ydWM4WKjbMUN/k0lafZCBjUpCt/yzRPxKHBTbRFKv
MG1kiuEdTdqTwSqILnuIFkkeFDsfI/iGoN4QPXBbLEOjmZZ0wI1nx2eSHGen5LOLSmSXGxQVmc5w
MmvQXZH+RcAb/RSKx61sHlUfdTc3tF0mGv1Nwke5JGN8i0qZUXy76TMl5SYtRbgz28hemCpAhpvW
1V4VKfnUYfqTMdRnFg0vfRkx6SIP4UQY4UQuMhRI4FbPSYPl0rLsBXcPgcI0cjx9DBZNwhK3teN7
69GoH2PhMD8gmKFlTbCMI+WtFEtE2ehnL6k+m8549QeVrlq2p4SJxsZVieJ7BESIVRfbI90mHcPE
k/EMSIZ5JBrxOeZ34wZJd1HCai9WJzZdmrpn5NIJE2Woq0x1BLparFH9zUuadd5lAkv7U9Xn9pHC
Qi1T7ko00ajSpDM9R4Hp3OdwG4P4G6n7xbWc20BcpR/Ir2yOZuqwdESLHfaZf1JzwEntp8UqLQsO
NbuuNgTvLVQYvH29LisgmTgDPom4vq53mMbi5TDJHXJo8tUgGy4yJ0NHq2FSX7i96a2gEIRL12/8
Q+8XVDrm8DI07qnS5V02KN/iAr9IXr9bs129wMyPrl//Wc522maygDYOZIt5qj1mhRBbV1ZE6erc
Zp1LhpRqb/4QRuevX7Coe6uhteuHPOalqLgpvGTbVpBjROY1T/kotRV+nfRahXhpejEGe7eC2jB1
6jw6Dk+AMLRL7GQ/9K4Yj7qdPiICqfDapAdb8TwMzDXXXcxXAS6PBhY2Utc48py6kGG6KjzhVxFX
iwfpPBruQ/eOLU6CQ8qbt5nMpV7uHLRqAHNElScTl9dtO2ipkMfbuDdXQyImNurA11joYV2BN7zT
kBEuvQGwTq/MegVCB/rhWDLZd9JlK9JpIyzLWdVxsS2s/sWalMaWkqWQydYYVG5JQDKVflk8tCFM
7zkS8RfAsaz08nXupiVnqpOfGa+v7SiQxH5EOZYEPq44HOd9e0ITp8jiIAJRmsIh5gFRrlmiYpqa
FwgdLdMO2um4cYfdIDvOA3STXnMZsqz9yOOcMyOLb8FA9qDQ3PqV/2ASUr0vE4BeVDfrgSk+c+g2
2GlktKzkvALpYsyfxBmppxpoGGO2SKzJfA7Ivw0o7ytPsgZA9lDGGrxCckxlU1KYlNFaiWA8FaSS
78rRuaWRMRxTG6PREM3NAziJDQfiiXIHUlkYtDtDVb+KsmZ4N8vgiO5iLIyretc1O8oZHCP5uHPI
6j355c2zCrU1qHAJvOAo8jL/OBvcLD2Mj133poYkOjmF+10rKwh3KMg28RxKHYyzrFHPgzUz+ICh
14jGm2ThiUf4qUTWh/4lELvaMFfpbPz/+oVkHKLU2Ybv86bSNww2qUcipzygqS2x7rXGNo2bVeBk
zPRZ/C9VdiPG0bkUZBKSmg5vw0v99Bgl0zPwZZYLXg4CSUp8San7BJnZYI+EMg1Wq/3AbfejZ/y5
6LWhfoqGlF8gTuCE7J91+8dkpMPTkKtlbCbqUBQUN7aVYFYsarVxm8rZisbztxh1tm6YRq+5of3M
fDZqegyVUMO+SkBtvCK/JziVIBfXXdI8j7kmjgQPIkrxSD82OlgFJuGqCHb7u5J8ilG/ov9bA//3
f0qrptMk9J2DlHT4eEDkjdjduuTcoAsQNp9eNHmPxENgHjVbtqKALd34o614xPPQVa9Eg5jrjrpi
4JrCKhoUj5DDM83EZaq16WjgpXfJEFriJzQuuvrlKrN4BG70ZhoM8oIO6Q+ABSO5iKD4nkLtiPy3
Cn7CDI2xgMvF0QpaQfaMw83iWSzXbuoUT1pZnEYFBgxUw5KoTS4jN+2WY0SuuzAiYogyplUcvN1K
TyN7N8XZEf+KWpuT1m3qSdhrL0rtbZPNRy0qIdxklJpe0xYPXy6F33wnAtrkFBEY/oxohfGv+Cnb
7N2xXmvUrBswyd/LrJ9WmbK4UrnHeuBnkSjqg88ncJd6RyjW7q86s1/YNORbJCAh8g9XP4aTuvll
C4KCnLMsynH06dZHM+rZzo7tAP+F1i20rreOrYWAKyqvZGOmvmswtbSbtYm3fhNWRrCEQA+ezfIj
QuWBlnmOYF2TtsBufJQaVf9ZWi3OgkTD65R+gidtiMZDJEmS7omcsBkvjr+2dx+RNiOmA+awHVhO
byBCbvR2vuQ7znaczyN5YdHob/E/WhTuRXFiX+igQ0nQ/nsj2hvFoqNu4KxkuYHRoQvMPYaMR6xg
WeCSSD3FIDz1r/FQYr+uwnYlY9VtdL98UoUu1xH1FW83/tATjQ2xlz8HzIL3Qw0rtvDLNfLA8Qz3
ZXatoNpTYe7Agdx0c9hPCF3xAuONRSVnwQ4H7q6fXguxK+YKv3GCq6exapSjirZG6bjQzswjTPiJ
MsXH463hFmBPCaM4MN/qUPvh0X4fG3sN/P/QNTpjhqJj8te2IC7Y3iS+Fxz8GvZ4kyFo9SOZ72cw
d29TEKuaz5Cja/3WNceEeycxOMZbABjVAETXYoquqguG3uzEC9p7iGx6j8jwgbVox5x8MeZ9/upH
LuByect6VilgTRd5yvINFINhLKYxxX9Kn1tYxTen0kIU7AFUySGDN2hgrSAXJ1O4KBj4v3xhtv4/
key/S5TABAGi6/9MJNuF6eeP4DP5H7fq8+evOvgrmAyh8PyX/zeYzHV1YZm20JVywYD9zz/JZLb5
h+kqRwldB5FouxZ/8l9kMuMPaZrOnyCzP/MkDP0Pw7YtougtYdpSWv9RnoTkX/9L9oit0OtKXpFu
CFO4vI75z/8Sl+PZkd3n9ehtw8qXwWJIfKyZ7BlYAqV5Wl+HJCeOjoRhOCjvkmXwcDEQV7wzO+p/
eymbySyAVmxVTvWiFTkKZtKhcY5qXnCCCp2RlBrBwLCMQKXrhtvXI6R4iu+h2XnB2QhqQ+0B3ipr
j0YyOQtCWKtl3xnsc1ulxd/+8tP5M07jr/EZ8u+5N7YSX7kZypHC1l3JlO/vb7cnSJUINDwI2jjW
4F8j68dfUqrjBnUPdo34w5RZ9auicMrBjhfaEzbJ5iMipMtZJ8oM1uz3J7Is9EKhtWfQiGNLb5nz
WhnwQrMhSI2w5MhhtmQ12X7MLecQmjnqMI5nU/tHTsvfYlr+9q7EnH3DWezn2Rx88s9vS/xzRlQg
MczEcrZWOFO5zSn15WJo4vJH2ei4PeuSGDTbwRXneP7aQozKPqOrD44baJs8rHvCjDiYcsPVVza4
1jPg7nE7BLV9HyhXvqmI3e+i8/tkN5Yi3Q0T4nwMecmLYeXt3qeLYspfhOPbTI/a6C3EuMAaHHIM
lX1AnOT+xGzaGiCBeNIqgJabFCExDsJahi+2ML0XYjCzdzoF7LEhLSLps5upysslUaj9u9G07X6U
eratB3hZ0GrOLvpR0n+9fj3KKN/lgS5WdkWZF1XmwN6/nm7mgENdYnF2oyFARkqi6NbDhc1I3AN2
1U05dHe/yy5Z3NcHqsDnqdbdNznVzo1SX+GRMLtwL63cM/Cu5CxYkqaqKCECQkwXI8kFW7Ynw9JC
P/OujT47dmdoDvAkljiVr1U+9e8yi3laUD2DU47k96Qogr0xkpigeZMOm8UTzhXZBvQ76fk0BCEQ
nYm0sYclOi4f0GJUoCG8kiXIEMwFs3Mhj2R6tmCt7KrJJqBWO8DvsDFk1eA4F56VZAeIBtlLWKfG
z7KCSyYEjLXFxNgHXYllL0UF4HSItPI7RnYwrJOHOsJp9XciKBnsWkm5c01QGrkY+x3El+7MjDab
fa7mFprms48/euXZ9YxgLgs8MCzoF2DuXiIdiIcZivRZ6XOaoeN+I2g0+0itWNu3EoVxp+z0Gias
LJaschmfk5sG3alCfRionymzA3SrbrdOzeCXHUr/JWjQTy2E6KI9k2lWSLRFRaOnpx7F7k+zUP7L
0An2M4WgY244r3ZO4FnPQ58P+mJ0yvoYI3xeGkaaPWU4xogcyFXFyLlqi5/kt17rSgtWAkTLBqy1
vEwsazd8mubhpFFtC4N3aZAd+WZJHmHs5cmL2VoTM7k0v5dywDXFOfiS2lHybKEw5cu5/d1wibOZ
FCBHF0YO/Ulavju5rb+2jTshNjbqTd2OfFZTujaPnxZrLPcSREheIFzVKzGK5r2ku6c8ifwLsbLm
lW84no9IwAH3R6avCfUFAVv9mQ8/eXjETUr2PstmDm3OXdBCSV6dsPHGC0Kssh9Nr/FG//2J+q8O
VFuXjm2Zusnkav7zv9wfUyHcacKKstW1AlH69M1tQWX9+6/xL443QxeCxtA1DGCczhyg9ZcvAgB4
KnqncbZsOBZOo2j+5LzP6wtt/5W/yPO4ZAgZ7lsTAk+bMByRgaX9N+/VEn/P4JvP2b+/kH96t6PW
KJ09v741vBhHMGqREwoyoIhOmX8wPfI+GjNuj26OFsr06/BbqHn4bvF1qH2CIlfQm6Qo6yxs++/8
/6vfUI/sR0/s/I3hDcZqT+XxrooESZLTOKzZojY7BHEueOBZHmhF2rWPiB53DVetTHJcDsEQlOh/
PIKQzYBevvW74CMMA6rbqFMx/2RPM+Wynt0aBLlecQ7or5bRWT+Jl+g2PcfFd5kaTMjiJuTHqLvg
K8puJ7NmeM21CrpXUKhrzLF40pom25VFyvB86GiCXLdx1sbkThCJerxafSnDeyoaiWOSBMc1wrfy
OQg9H8lckhIPkYQpuw/HOcIVjHfEHkz7xIjpVkomwQxXtJStCCN5jMwty5UkU7/RTPUfI63KJe4l
opC2luZrO1gdUJ+x+E1Bj2aPRfMTEvbu2fFJs558DQZPGaoP/rJ9VWVqX53YhOkzpWKn8qjf6Bgi
7hCkEP0S8bUsnXrAMjIzKbBkBLehT+NL12cI14JEgGZVoKEKPAWrofCL+8iPaoUEKd+apDL9SD3N
fM5LvWJDaxfG1cg6BNz0c5uhCxiEprVLHLcq+J8TeWJbVELDkR7EOnG59Ks4S8abbY41gFDbMeCa
WiXMYYWPJ8unBPu2KZDsleFNL3HIbAfhjzthGTSKNbnJ05iP+7yL5bsxP/Po9di0R4nOyBnRRLGy
odCtnLZq7g6ZEpdSgoha9TERYdiHfXvd+VUNO9TAja9Ez6UjPccC/16n7gepCv1vkxQDxjQJejd+
MKjIes/Nofn0JV9bqSczrv0to3qBDaQgM2sIPbJY/nFEQhWb0dl0wdgAJ766H4fazpZTFi5zGQaE
nsdj9iTZIWCj43u7HvXcvNao670V/BPVLHW9amgSqS4xvDaskDSkLLg6Cx/lNWsqPC1DR4Nl6M1I
FLqyRhxpablLm0zf+gTao/WabzQHQFK/dBn1zZ5iNCh1kxWoJ4VXHyx29v2C9Yd70Ob7c4wJAlnm
MTD/RZ7rcHXxb6s1BzDbACnxcrgkcwBG83Zx5+o4WZL8gM1B3czUBulX4GbLoI4Oi9rOxNnDc7Uz
iAI7R34q3wLStAsOs6DetG0ofpfKbW5D0ps/wkjrrxOx7K8aZJmH5FVYnGzJcOcg0YYVdvnwaokZ
BsZH3LhYmtHuKq1k6UgVP481kS0vqPnNGxSN4FCwDLg0beeGi6K3q+96EXlbevvyOCJmeY9Js9uE
fl/0iGqRAUaORFGAKguiaGR1z6hb6nFR1CYhGH06PU+dgTAMG8oDHboFGQygcNL1OuJQ4njfcpY2
ewbgerUsWgH+3/dxraV5BgOmNte1g4AN1mpUn60ioxDtiEPRQxaSsnPGDZWSRbK5rDwft76mrj7R
TbtwqPBLWpbPpA5hl3wbbRSELjpgbwGk3zjYVhEfY20k2sdxqpudaJBDXdGkcGej6Rb6mv5BUxE9
SJPqDx0SmGMwiXrge+VYT16r9y+JRzbT6ESseY0qbb43uW6+p40uGMrFMDx1JiJB7WQ7AtlbaAG1
fZSFS86eZoMHk+MswxbzgMmQ2EDSXA7nEWQEQ/rIfhpDw182PWJfdt39hckoWLBawC9cAVrvtuwG
4o1pSP0dAIs65JGRbBr2Cm8i7jXcuxNi9T5zSsYS2OTqTmcxSVjUqsUss8vdkRzP2DWgFUF0Pw6V
4Bxrwyq5to3y98GIvo+RMlWzUIV89ypUsQHjxB89F8IbYoHqV9yUaJdLF6wMVRo3kDAXVmSzXomA
8DUWAzKca8C2eLSvjOCJlzaJVArXcEVd1K2mZ04br+z6b6iohmfdi81D4zrBNoMFhefGNLZho3nn
XDnmIWHZvpOWL95HivpnckJzeMt9BBNDFC9mYznoMS0j/VlngAbNxE3vqsibJ7IjMiobt/cA+2Va
fre0Tj5T29RHzFgoKUo9YWHqh71xycqMn2SQZBUxd/rMeEpjyBV8ezehTg9jjIB8V+SUWmQECLc7
GXYwvLMLwm5uFxWSwCzlo1DPl1yC+7R1omMmek6i0mJ9o+kz6YnAcNCe1awMnvqt5J7Zgo7Wd61t
4YrwYsn4PFLtI6VJDoFvDT60hWDAjjJW85C5Pet64izIJ6RyDjVn/s6wXJFeH6CoGk217ZKWJ6Xs
jHIH5SF89RnogXAL6yzdG1YAOCpmibaNJsIGBBzCjdZWzmqSmcDcC38kK1PGQoExbPXWilbhkOiv
Y5oyWWulgoNgpfnJZ9/whI0FvmjihyYm9SxQ5K2h3eYryfFZWDZLBrtJ2UtGcd4+wPU5cAPG/BEU
HZtiyr0GAg5za4hvutc83JLLUNdlecX4wL+Fla9GcOdbRJSXVDLAuiWtf5lr+AcjvT4neZa/DU5Y
PKWNhJ2VYtBcZ85ovwlzaC+B0uqthkPr3OWFsycXzb1Dh3RRhjBCQIMzA3Jqs6p2hTU2136y/WMS
ZMX7UHIBj1B8j2FSaOSHxFpFRI2uOLOKSn20Yxm9ZoNPQJbOgLvWdDgIQw01OfE0xDdIr1svSdeZ
VkOcQOISZu1z4mXc0owwzrjKrDtFWVguATBCAuegwXIbsJNNJzO8q8TWiPKLAv1bSGomTDw9Pne6
OfMk06n7NY5tu6YdLLiSiuAxjawxS2mbwG3DfqtPrXNqDDDBeYNoAVMFdmBrnKeesxRjVAaEyDZM
+nsJLfE4WC2ecc+sfuts5DdZXdXLGHE73vY8OJsiJlUy0EsiHbQqhpadTuuuaKL3shtZKvgdUoF8
/ggvGuhiV/imxH9pY3GIFWnjRpQb1yaHiLp0UyPZBXbJrtGcIFjUY8KKvTcw2AKvkXtHAnJdhVoE
4ylHpoJi1M+AZ1YKvv0QtdFxzMJ6qc3CnSYTlBx1w32twVGFuYU/PNNLzFigfcWCuVGx6vuyB5Nq
lBc3NpprPI4NNnw9vHKW6uvEnMYDrm13GVjUnLr0u+cicrKbpXnpOYhlsyQ8AoMJutV1iKp0WMrQ
7hahFzU7XcJWCfKipqyqaFo0ETF1KjUPb6w2eVm2FHDhX6HqwbeKNN15aMjcDznpUS+qYQmhQhPc
D5q7YmFatfEqLH9EAuGYbywt2eDz4thrhtPKtItoB2PV2ZVtDWi+6EN3k2KbXCWAbglZ9bxHU6bp
rSFMnoSa1N2hOyLPyQ5eS1IJNqprkocYufhU1Wsnpoz5qwwqQVc7e3dqFivfv3qu/2jk+3+XMPH8
L6Mq5i/04y+hwn9+4Tn19/9VPrC0XP3f5kvcENV98n36R9rwPFn786/8OcO1/mDoSsIwXnJhyq+g
iH+kS9jGH0QnGC67S8XuWnfpC/9rhiv/MIW0lWNDbLCEPQ9+/5zkSvcPVIRC52+aKCAsXf4n6RJM
xf5pCKjbpsXLkq5E96+ICf57l0zmUGyFmcy2Xon1jZsPKq3vGN6N26Pfc6Ba69DMglsmHXkYO689
EiRonCF56eBDsE8vzE5H9hEANcWDZnpIM8uIlTYmhtr3UI6kg7ZjWVpuWyDDi4DAjGPcVNoNETOR
s1YVfG+Sut+SrqitusyYAGkgPtvCjIsOBNLkt0ALh4tHFmK/YKNds5EMjZ3oSOaawJ5ffVpFZMC1
+62wlP+K9z/YOjE2ygUiM3dntMrdlIK8n0ml+q/RrWG3+LZf/RwdAIkOmm58/mPQHCIxpnvFpvu5
J4JsnQcm86m6zpFPAV5Rh6QfmKWxXzzmft/eQzzLH17Sk/JDv0WQbxLkLzIWRH0SH7BiUcTbBYk2
z8aSsHoPrV495bikV+Cik3NqCrZrvMyZDyreEWAXmxSjxprQqfFuxKW5H0y9YM8W5gQdFDTpQ+3T
g1W++uH6eYSxVsqZpK/o3qrxUoYCGXUO+eOhutY7Cxg8q0RX+CNaq5w54x5H6Fj8sCbvt03L80nR
8A0qQ1rBqmklNWUKpSR0IqQ8du++K5KdiEiby+3cH89tOyU/HYkTVvIYvNYmKsmRBe+1FKV2y6YC
Xb6uXBMgZ1tuVYYEfDHCqb00sTls69jTiTJUPkNY19sUnFB75s8IwZBdeHsPlN1KuqI+VTX4wMoh
wQRpdwE4XFrRnMgTrFNtRlSOyHhvvpXHl8Ab8KGVqpzeCClDCqfy8k2DNnOemjLZhl0dn0pP2Mey
aag5uAKHS0kQB1g0Rpk7PK5qlQL5qJelxLNWCfByfWzke183gkuiGmtrt7LfhKHtbOqxsp/dmHod
XXjyaQUaiZioKUPyBrixReHaD9bCMHJLuOu5AvRVaA5709hGsKn3Gv8YOr+7wqR7FYUiga7PqkOg
W7cyB90QjDq7VqqmItSLlelJAL1aXVHM5u5sS7K2gx+hPYiIUIrDYezgnk2I77CxfOuCVF/wXGCv
7zLrNnmxsyuQcvCW2CwXYYQXJkdVvCntPF4VrBgWaYI+t8u06ACzs94Ysoz5fHqk2TYUtNpYEuzL
KMS9s/k0WTMquaFETNEjZOKoR35zSCHYQ8xtuHMhSGdnhqDeIjYSF4VI66w95GEPg/dOrlvqH1Vt
UpSY+bThKcqIGBz7jFfLXBeNEgEm7FQNc80lJreTM7DuZATynqke5ZUzISGy4vgJl0i7wuIWbEJB
hsRYmCFhq3zzCewNtjSqqBJSq3UPKk2IpypZPxwK6uhHSmDDpnG9YcuhJZZ6nHtvWNORzIwGa32A
Jgf0GdkhS3pnN1QK0y0rhmYjwz648dkpuF4DoAG5PvHN6An0LtCzBWQUNHMl41tzUePWTvDpzZWO
7QIsWJad71yx9LXb9KsmspJ8z7DRuPZEwMzZG1RP1VchBdIleq/m6qqEofJIOORo9TwDr3daxWeZ
dTw7zWiSLMJQiRRw63dFLwp8trcv6Di6K9W+x8g3iyjyGE/gXGXISIHZkGFB1QC3hrS02ra6LYw+
8iJyPg5uFssHJMtpOXggJdq5upz6nEKzQ5d1qg1b54PeW59JxISIjpLqdPwqVKH2ksBuR82ypSFv
yM9wzXvT1PW5y+KRTMLoUxeg27OaQG1tjE7mXBoHc5FczeUyQA21z+cSWo5u+BrPZXXHiNRY2jGa
wZHINnPJIoN1GPJYSvK5OAcMQjXUltUtp3/+ZUcaYSf1XNHbc20fToO/h1g4XWj+mq2ce4B87gb0
r8bADTpzPkgB1cP1Gk7kUGBlYiXDkBswV/zEwqg8Fc4vrK8I+EgdfdHwGRFcT7RmT2N0NL96le6r
bwm/ephgbmeiubGJ5xaH/DS8l1Ak0QDbUTc9663Omn786o2IrSP6AwlIDi8+LJ9iyGSnglTFM1R5
kGk0TfqrmBuusuAxzecmjMVHudbnxoz0AGfV9hWzpbLJTszM1MMDzvIzaIvUOKGCskBRiy47VnPf
h/MO0Jah8mbn6YNDWi2GrWgRlqo7cC6Rp1zH+a1IRmeTuPy3em4z2yQuy1WpfI7UrLfs75gP5Skg
rzlhIYGOicTFPF2nQ6TvM03oaxNp1KocevNS+IAEwiRyNrFBFlPXxcFG18LRXfhj7X8TIkLo5gaq
vTAALQ5N0IrXzIM5AUHF/27YkXOCFgtMsemYljGjzvZChBdDBRcIMuERQZS2Crve+F/Unclu5Mia
pV+lVrWzBI2D0YgCauHz7C6XQkNsCEWEgvM88+n788zbF9lAVwN30UDVJhYZKaXSRZr9wznf2VXs
2p6GWk/PnhUOWzbj4tZh7duMdl8du95gJpt2ZxKdiwNrWby5XuO/u6nDlFP0xnLCo0qSjGASHir3
QvSe2gVZ0X7zjJrYY2FXh8T0i6Ppdr9MYrm2Nt4j/AJGeEQRK+5eayMdrRvsS6nNSgjWj3MyHQxq
nF82+EE0jJBqTKd9RxyX3JSiGOL5MatPF+lYywgEZD7JiRGnjjcdKCh8oLXaug1YzJHrQzFCT2T6
94Sokb30iuHU5r46+vD+biJt0o3V5t1bGbbEA0a6/vDrGqLkZPkQ0VVFX18lMGujSWzD1LJPAwZp
5NNVOy3yKayejABu20hVAQwumJ5cI4PM5rjRfipxeFI5WT9nfpPoz0c4Qy25e7kh/XPiZ9UzDEhg
K75fJfcCaTbKlsA/m4TW8ICIPPucMjeJt+TwGXdcpZrchBwGTBvj8bVDiO1F0FSvXIzeG9VG8FRh
AIOQw2hdFZ64RODotuBo4brCKfmReRkePoJM7qIl5910Mm/ZQonc+7T3q0T6wyGp4vS5gGR6IGCm
IoiMefO3klJrHUiCpJoG/VeZh09NbG9KNzZ2aewFL9Dz7Z1oxuHiEsu3VJ5PozQPzgvkSHcN54gc
UYPtPRMtM+BGmKJNOVr+RopE/jAwIB4CnEZ3LIbNem6Yg7RlOXzzHB83uDm058ysQMwEmJ085NSM
0nQBLb/pj5rkgc8cGzjTudpCoe1Hdfds1PFwDzvu32WQpD4G9AcIIIih6qGY4DR3pXVyhjoh9Q3r
xDzImMCcpmM43f+JuWMU6+FG5UY1jGvIIX6I3YCKtaERJnkz6L57DF/WsaXGXdo040pGES4nl1VS
+zC0U3xaUKsYcC+G3EENbpHii0yuDr33spj9+6QtDo827YD567IJC0b/I+Cv1FffMpdVd54YI84x
jdM9Ned30GCQd62av/H7ibxRv2kuiNfGs1d61bGctTzOUTEsAyDc2wqlH8iGB1YShBd3c0FwCt/C
Wc++5XE6DwbQSHor5h81NmWoABL2J/V5usF/NsBxI6N9XeURHX/mx3icU9yYXGJRPV7cAnzKbIXx
sxVK/yeRZDOjytAlxp6kxhH/AYXhx2g7WZvtaxtei9BtDU04hwyIlS+/RCak3iXy0QRESxmsYjHO
O6bajzVtJMdgiaL2fSSk6FtCb5XwlarbRrRc9cJTrGGhIeDXQpGNYdBrt24ZqDt2PJhhQSj3LSzh
a2MM+a4rrfGL55CM0rKQ9ecQp+4P9PnlK//D3tGvZPGImhmeBkrOeGmo2sfpJIIdEFoIxVGOB1sh
gqCcSpVk51uMa5Vm4mCEFqZnxKYrKSouc9upT0MjiU1L4uRuuDFhtRbYlVdnyIIXI3KCnSMg+o+S
AwmIB8d/Y8fFpsSIdCykVGdw+t13gDI4XNij4/SChp1o1WiIx31yoH5nVEm7eC0Z2XWscRr15AW1
YreWC7KqwvDpX586/N/nCX8fJ/zn/6BQS8lY4P85dDh8Zln3b//+mZX/8W9HzGNIHf4+gfjH1/9z
AuG6WiMdkAiZtDT/mW/JBAJxDhsAZVqGDWmTv/nfEwjnD2l5ymE6IR0PhZn7zwmEZT7iMk2J+sy2
DKVs+a9MILiT/48JhOCGcG1+QOcxmfjbfp7Y90CSajzDrB7hT2WufK0e9QGz0J5KIVHgupj5f9ep
QynR/VVVPHZQ4yNE+1FzTKHrXNSjDskeFUn+qE3SR5ViaB9ueWzqzF1Bqxgfka+gkUMYpVZFTvzg
o3muCpLSMpNJOj1m/kwAjbEzGxzBM6xNKkgpT7IzkzdUwALRE3BHq6HmTbXboZ30vH0+A722HmP/
LA/rQxY95KdFJD+8x3oAGYpLTPyfW4MoGb2NZpe7TR5LhfyxXhhg2OGo9YPkJ+Jl6wISilUEuXao
EChArY3z2FW0j63FWGTUiOiWWGYo3yheSIIbrwkIuK1b0zFNDw3M0CQXNCnpOxCDeEGGdo3U5LEn
UXhUX3jNxxssN/KUZ4IGSHacLh7Y/z1xE9a21HG0lY8VDJLi6aVLyCM9NkGD3dv+c2kz4lkmoC41
20teAzEJTVx4hRjQLT92PvS0SFNDLrHosRGCjGutvMeWqACM/ybzPvvptzFYocc2aUpl9qrNlIPH
TTNm2DBi26XuA9SDNBR+AFtLJ8YC6zguJKVblokCYup4bh3fFiuiMsMbk6aEoDcKslf43QMkf0M6
T0OhWYTqcfxm2r0HRFDUR57f4jPD+yrBi9ftuqmZRyWxbz5Zbu8DdYs6896XcryIlPxsjA+p9STS
nKmI9qoygDM4AUpoaIaB3amG71MQv+fDcZeAHrIqvDkYO5H9PsjARQkTdDGDle8AumTl0oy1c6wG
zznafDfzVsdG8dnFnOqUKQHc065R00sekN82O7PxHkYlDMIWYt16QsHMkoJon3Tdy5D/PCBTPAw+
gom7qxr/E/kg/UkHSfU4ZxFZ6CqbVHwS+GJujtsODeFPEBjoubGLT52SZwQT7YagwugnceAl/Peq
JFBMWvj307rGddUXkJgWEVgcsYVAGn35jpg+QQkkr6C4oMd2VWx+USjygoXwE8CEjKEgXUs9Ipwx
LlXTj6zPNb7kxC71QqcmQ42xd2zEYVnvb0zhavumSjEk9DR6Dj67JGye87F1CV0ukZYtWrQDqLx5
ZMjAAt/wm4CMAlxTJI3HFiSoV6CA8IVBYXcOcnIDQjFSz7v3qu+B2NVzA5DNH8MnskHaO4EDNP1S
l+PrKOLgE6NN9539T0amol8+dTbz+7TuATeOWfErLZtMYPIMTeuxBeBDB7gjjz4aFCTcscD8Dakz
oNHzmE6llCZPTtnl51RU8NRTS8DMFQwOf3mjqb9wPWCAEwlVMGvfqL6p2OyIVHUcSBlFghE+gM8A
BVxluKOiQF2YRGKpYyKwpoDHDjbUECUocqJdUo1Ixcw2YenisrcovQEeZVd2EGtKEkqXblp0071V
VKnbogb2uBBdOH8Kl8HJIxQ9ogzDZ7jMQrf/6WWRewxMcwCpP8fm79ppK6TvSJJItRgBn4WVWFe6
z3+BmHFe0qKxr7hPmw9g1uZ+ADe0Fu4wE7MtUFkWYHxx3Aff2ige1rkn6589xtQd1Fy9nqnoA/az
RZIznmzHgzelJIqiUltrKqmdwGC043byb/PUFKeu0MZ2Mu3hp+7k9IY/zsCAMJQkpxvqp93b/meF
L5XvxSKH3jtG6AeqY2Ymo+TgsNxQYDvn0c2hsPkETto1jprewlAu3ZpdX2FPN5ZT47lA9pmv8sZh
eUqwp/XCNTqe5Wza3ynWi2+zAS6XqR3Ny1gp420i+Sg91eNQQf8ei/B3GjvS2pqwNK7wesZmARmC
DVtSBgXmkale5TX5oobVjmfHJLaeoYsUm5yUF4k8c3CfstGCmViTBqKaBJd9PYu7n44YbbDBZJfR
k8MV30vz1KjI/xXVNMJ+9vDrh62zkRXLqAVrwPrLcGA0X0y3nz8NpA/7rqsc5q6zAWI/KTDUxGG7
q8smWAe82GgzuvzSNG3/ZjYBYEgTiNBIIMNHOQ3G1fcbZx8PVrg2vBmpQWKVF6OzAvp5vuTZ6ov8
EoL+QSkk2S0a/N3Caazg2cZPHtIZF813E2PFfvJCAlQ71Cfu8pE19UmjYteL3DOD61yhJVrU+K5P
leMgCKiVta/h4oKA0ACrDI3rrM8MEggFXsd6joa9Kqvsp0jraM8AMDllpQCCxjBu086MlYjXqQ5B
0FbffCaryyaM5gNJVOXGeowJIMsOW6F996XBUUjQLeOEOZswdefgeYqzFuqCHDjfN48hxPjnPILi
mPSEx5Di/0vB+l9u0v4brsno70x0j/+16eH8GX7WVKpt/fn3SvUfX/dXpaqNPyhSEWtSWhKdjsPh
n34H8w9lI+J0XBYI8q+F2D8qVdP8wzCRkWp2aJblag+Z+z92ZdL5A7sDSezKwvJAv2z/S5Wq86ev
4e+K+T8z4Om4kaYqg7r1ofT8W8lqdhNSbVPQWk1hxHw18g5EIHuHAbjWX380cZywAba3M6DDfVK2
T4HOshOd2Tfga8WBZyueNSg3LGp3gERyxQxhZQauPJtMyXQ86IuKi3wV8UatBmlSGE3djQ9ALnEm
0Iy1dbJidOIsC+Trl9Sp7PXwKGTj5NefvqfSHYuNOZAAEwInbUcn/e5M/RMsXgQ2dmdsw7I65lqU
xwoOMQKm+Qftb3Ms404i4qaMs7PDrOEbPdwQRAc58C1DsOxh3b/mDLSvdUnOn9NcfNnOh9gYB8g3
3qtMZnQWjI5v4HYXRQLmvlN5sXPj7G2263pvdl2OkIsLYSSOYedmo94wEHTWXYvkRmZOf7asgQwH
2KQx0Ri7BE4TZ0h5JadTHHuSvg4jDj4G99nFbuS0Tr2XynCbHTNNKuH2FnS2cY9oWXejv6yQeJEn
odXzgF7k3olfqWS0IkhVLi2kgXm1CmynI+tv9s4F8TN//dExcVwrH5OgiMADh1NkkvCUfjErLLZl
GnB7x1G6chwu0rbnN5qlFrIPuNQq0kdfNQ7tvz1hOY0f04Jc7cC8O6c5VD3+hM6/dAaEtAoXRDxl
nGGP8NwxjL+lnuw2k+gIZs3wn/WuCM6BFaQ44Yrqe076vFRD+ja04su08pUp2+iZqec19DKPTZTO
P/y4uxP+nb+D4d/WKZspC1/8ZmQLChp4YFtKTsdTaT4CPRpjPmqHnRnP1WsbTsx/cfTc/HxKD9Jo
vwqWgzgzvsc2zFWNrTEruplIIYsrDZh6BNjli3L2MTJ6MixZnEezH1eKfijNjG05NL8jQiU3GDnO
Vm6iZMOzvy/OIDu4GIXjMnQ03N13ZmIBl0xanux2+lA6Q+IbOze8zc2e/2p2zK00P2JcfQMmtySQ
qbqSqIcRroPJE3p6uJPXS2fUGeWvAV54VXdfWVkClyg6cxHWbnyEOAgvOxXddiycC4uq7jxCLt+M
U0yeCtvakzfAaedCXBTWlO9R2R4GOxRwrtLqNPkuBL4Kk1wwsH1zIX20gX5M+d2j8fijnilBpsKF
6eGSbWyP8cXJc2/rqgAibNHUh8l1n8ICFQyqH2ujCoCNqRFSzZXc0Cr7WTGOPvEg8c740mP+X+Tb
riiQFqHvRU57g4yRvRKUvWLnTiIX0uHvLjZFAnfEljaOnUPqJ0QBqx7US3KtARet9Oi6e9TI1BUS
MRKyEHGy5KXvGfh1Ymoharq/KbCP/gQQkwy6YtP8yMy2O0Kkm46dUVtrB0Hjoo4nktPMce8kGNLn
FFsNR8ciaXqODnirG7a8G2UN8r2ZM9KOguEyKlbEBbJbmZf6xxQxJCYse9LyA7s/KoDO6I8kTkDk
DpFHw/OXxEfGHSon4zp7A/8czB1zNRSDnj2lT1wW4SoiAryWdXdqmVYQxALTiYUeihs3QMveOWvB
qHar8slCjERi9YKQ5GEzR0CCcJ/CDEkwN0VGkGxp4gXRJf4m7cpw6wwVzvDCEafGaa9TsZ7bHptq
RqpNDrN94dVosqu+nvaDBEwZ2eC+kKlDyVjkCQov9otfCIAJMDWjpaFVC2kDulXZv0PL3aYjc0BS
/szl7Bu/JqcBA9Pzb4jwoFBOtJNemprWMKpwHQeKWBV8V20Xbb3EJ8W6uhsTPNpcZU9oek8K8AMP
N+HYCOSXkYEBWtSnMWritWPwmYczQVwBtRqshSXjYIZ42giXcLW1HAc2GNit5ualhVxBosv0TdWs
idJGSfjQ+7h2GehFSCmsxgGOPH6nWMNiPxb+EtX+CsjtyxCNW8uKse90R6qtZlMq8zJZTo+Kevhg
EvJDCsK4ASh+sVVbmAFZuH0//56IA9WhFCvgfi4O6YQAyxjIeS9JKDCcK3uNn1WECI8+Laj7YddD
MZoU+ZZm+DZjRFEeaGXUjNaCU4l190g0UYZROI6KJeMNgrzSX3WPUc7zsbQwV9qQ4MCZG8enOBOv
BPrRD6aEZ3kuL+9Diy6RS4Sk4Onk7NqoFbrHIxMCTkuC8jCZebR4ppX0vAzQcQL6JNDGRtOFLpLQ
YMba2/NxqJ132qVu6UbaXgkvPEhuhsUEvnpJAmm4RDn+u59jWp/MrNdD9aPSxGM6KcKVjg8xpHNj
1KNRt5fTpmSkzJcd0ti4DV7/MrrqXnjqMI4+efNk2ciSmw8ukg8TdPDr8jkj2iGxCXmYfHPJM/jk
VujOZ/CPyyyQL10x35igkzRUojSLofXr4BO229PcBtsywJoctAReJI8AEhdtaGY6R3CxIAL69IAz
MyZrk4lCwbux6YoITFxvRBsLztWqHEr7HvjMaAabIMk4TR+IWPs1G+0VruX+VeFMs+zAW6N/Ntae
IuoDRceGb/rdreSwHuxKbIgKTgjujXJ22NCsiTMNvEye2tDqAH+0h5QMC6uorkk/jtBmEJPLnP0/
k5GdIjkIwkW9KtwaMzOh5StAWrA+3OH7w6y19ULJHoXoasYBTWeS6mNuSSywV3D5uouvBxhERrK1
Rwt0Wm219xzdpt81PyvHq+/oqrEf4NJeVXTasJPyTS8AFNPvzIB8YnrxhEj41KY+gMFxGVyS46GC
Zp0sXzvnNk5lvk2xw7Csh/6vLcE7W0IkK63sB6r1D9L6+o0vx+al0+/FyM6Jk3G8wA9tF32dzQgY
mdpHxj6kmfqc3YZeixC5Q2y5n0aXqTPBLluiN6gjHTHcjEyRWdpY72CI9HZqoV4YxG6UWBWOaGTm
RTiULWVJjK9d5djUkgch1bBquA/S2SJ/btfK4bEF3XexwaygMdftwW1HvYiJOgtV+xRFpfHEgwHg
VpS9eCeUje3BcAEhQc7aiG1zJCwKZ2JC1VpWW2VU36PCQRdN7OrCyoReJ3YLMShIzkj0U6xJk8Z6
3l3IO4mujI9Y9lA0HdrMWFIqTxflBCv24DXeIxywBCQeTX7lR8RDgZfrQ6tHMkVTxM1m0DrLwOqj
Va9bwQbSJSJHlG/WGIy30QTISQrPTdMncqUCoGhKd5HDh8V2M9YPM/24MAkRfJO+byyM4AkBpwGD
7JdqS3kMGOWdDKvp955dgIaIo2NmmC+i08leEoC2ySSCLiwf66gx6+tgk+9AROcdGUDPk0/gQSK3
0PRJBWK/tMkRnS3dYSqffRjqCSWqGaXjy+TgUzMwvKwQRy1tERjfPPjRjHj9E5KxizNAwDTRCPGO
dXCaSrbImSWOgUHyGizFQ+FC7wPE0SzrAE0EYUBqRYQXiqzJqw905PUB+LnDAWnV6Mo7mO7EDvF+
CpLANCGQc613mRbMEXPwS4N8cyYeL9BAzT1I/hTAZME56vOY4D5m6TWfy8rVQb8EIXmfDJwzEIr1
dowOpqPIOhn4qfORuaTHKSEH91aob32WlwfvEYNmttYxNfXPIRMoiRIUsUKxBDda+nH88Js5iNoX
z/ONDTy2ZOl045s7t+VeFUVxy0u4o/Dsqw1hIlC8IvPUziccYavBFdO1Myh4ghDRVTgSXFSJvU7k
cGO5OW3cpguWboUIbZ7VfWx3qovLq1WazAuKrxrp9HVkrLAMXmmXrAuhOYe2StzzFFCJQ45HmBPA
2zGRAOBJxRZtkO6KsfW5rnpjM011urMJZllPTidOkJfjI4DiDKeZsYkdnipC1IpVVtPMxQW9Voj8
b4kt55vFghsumePtBva2iyjgDRpdorfZIxSVvvYCY5ZINjFi52EKt2EIOCP7bTTEuVYzgmfX7feS
lOblmDu/hf17Jgvu1I/JdG108SsI3w0jeW19PgwnnCawHKNLLrX11kvvBaaauY35fO7+WRsFAQSV
S2nuzNuomwGGiuS5FcMbBtVkyfof50XssVF2210ps2MZtCPOmi0f5DLIEvlEdMZXrJwfys7C1RS5
H6XF6RuF2bRDW71zyM5bY3M9hR6B5HEQs2PN+8s0IZbJApRgmop1h0exXQ+zY1+sVk/gSPGomdXw
pNJZIx75mN/Id41vsp3UqndyApBiGFVgJgklM85e2Hk3TPWMiPk9rnjN+XEz6DFZgltkyM6+7g+k
jsEDbsNkA3bAx15H1Gepvdd8KK2nyo+3uLSzdd95FKNkg+zHETlEKNWnQfd/VS3lpT36JCA/Eo2x
BxKnHqEGtNftoKyT2VRyPTTFJQzS5JRWpEHUj2cSI+++bggAIo/0M4KYsi9kNR3iHof6CIrKjC3v
hJxi4YxC7HI6snUKzG6r7c7c2HZ0boP4UKKzO/ams1VdmKzLwq1uTT5vxYgz0sHrlxEdss2I70mh
ZF1IVcgXXOHplo0fbi/2xT1BC6kDjpOjRi2TofKuo9PLpaVBD5duKS5FI46xyusd/BeQkHXMU58E
CQ5rNz0avfugNDfZrpDiUtlldUgJ09n1o+uQ9sFJEpDNjomMhrnnhKUvRGCyJIzKeszrkf2bXYow
sOPMf4TUexZ5XT1A8VyG3a3MyNWxWhj9eJOK8oHKCtW74+bzgdtuCbWqS8jmMa3hEyCBXramn+6M
qXjj/xayvIESwSjbW47Id+GgYLpGPhkP1OT5prFnggQanZ7GTMl9AAKIbX6+jTtw9H5k589DwFFv
mSnc1yKMz1JXzq6S7Zc5znSpNBvK6deOP5hH5UYVUqhw23uee+hVfgrLBvcHGuyl14q94uctdHmS
DvZV9BTEyeThNpsY4sgpIXyLDJ4wsPZ9lJ3K7ofn62d4hCeDD27RSfcrwTnKNGZ4muksZ0zZhBbF
7GeQO+V+rRZuv2MgDSexj26pj0pBKPkNEi5th60uyiJVBiPoM5Nz99ZhI9I05xUJJ8WElDE0WBax
fdkgVTkjNDc2QhaPvNtDlfYNlkUkjm3/oSEmLBwLyUP/HGTOQVG/px5HC96yj8mElliGwS+RomdK
Mp9xAFAb3av9SJG9H9Lg2JJCJzLD23fkaeEudhdDAaktivOlY05fUoNwJqsb5mTCNEInTIcUBKrG
tMgyVnm8yIboElFdrmYbiFEeKcR1xnckLnopo/E1jqetoeZozTJGdLhGGVE8+xku9qi2f+ixfIK7
3s/leyWtbtWAw+z7/ps57ZjvmY8cbvqjVBxBRP1uxLAJ4sRaNUQvr6giz9IIs62fW79F2F6dsVxI
jYCw7wJvx/Djt2tl89bE4rnIWGOt3aBKj4jBthjpgz3+ozMCcL3zM+NH0Y7+pReuf0G5pFdlriI0
UaBNk6mZVo8zAfeUE9FhcNh0ndueHQQpzAnTjzxlwycgkGAcx4ljp3Nz8Irlw2x7UITo4A+9SAyX
59gxrk3gEfIWo9FR4E9XEgnLpcFouLfS+III5cHaxi9zTDowC3J2+qNLeAFGERq1AZYG/Wb1pQzS
/0TiD1ej8u21+LBcVl887Sc5jM9VU2h4blClYo1z2Roogco25R328eAkrQ1GLe7bZYnbYJOJUd7c
6RgEors+3EQdcZXM2eBOIn1p11ky2TDQvHZlNwUnYRfdmY5+Wkman1rfSAnhw/mCBS+l7ye9uObV
IDHZe2Guf6PGPcL06z9GHUAYRmG95HJiCxQV4X0OEzKl3bJ94SIBzUdsk5agPDAcUw6N/crrSGft
Ij7+mPqL5LVN2djue9CGd7MW99CkFW9jv97VCm+WzK1t78sPVDnjmV5gYSpOQEzB2B+Aby2SBG1i
veHnI98CQDw+43GG4qVYmguO2Yn+hwIQbH/dEqPWE9m06A7Isz4aFpPL3sDThCSRqwjW3EL4zPXM
0kFg0/4IovLm172LqpGXaP6lRy5a1LLeMu3iN9mEP3vHHVbatz4ShzFugI6WBYtHhmJ6zJFVrjWO
+R2/D8KKXLDHTgfOMJ/sAJeheM/8btlqIt2d3rlXhGKh/ozznbauDgkcl7pp50XeIXuHDM3N0Dxy
kVlSDc1SBSnSJnRYPVDLTZ0XTxkwiWuEKX41q2VhDPZKW+oJiTu6BsfBsqab6mgpfexr6nsdVnuK
Z5DPbR2s+zB9qbBtEFPVxQj0fphKcH1TedZZH710DTOePIEZOET21Z1c4wZhcYfvNty6+K4XmEZT
uiI8va1cDrkN+K/oQfKF87bS6qivU92pt8gzuBPA02wQyRO1iJv6Q2CVci3rJGvjk1cvX6N4R8lZ
Ce8CMID0AVa37Rxfw3Cfcy5tCWVZJ1bTUMIhpqxRgBPtptD8074C0JDbiMghjA0gDKbgnCfRYgzy
4dQjqV84MB52PN4cqlSBuE1xGLa4bzdD59kcIxoinaN+W4zdNm2bfievRe+xul80sGqGatrbFfPF
rd1LHdQT1M7EYBful+A/GtQJBJSTCjVNqwnq51S0l6yc7YXjue8tyuCFspM3qveEICUB2jLG+Gr8
dAmQXrc2c0GLzzWgDo7MVQ4LZYsfosSNDZrZGJKD8xAvJ92tII6UuHrJnIftu1sCv01aKKkk55DP
kAHGpYZLp/qYomHfBoX5KJw3vlN+G0UlyLkgvq8YNFzmvn8Oe+SXlfmU96QCMrIDqO3ExJVUellG
LhPEmv17q/ZZ1zssEt11M8BsITcB2p+LukEGDLPD6mWamMowqXjlToByJyO8SKFzB7h0Qp3PZNor
K8b4ODK7jhcnZ/BETz4VoHf9rP1R+7F1FA44Frbb+GBhTnRVsYs39jDla5M3sC57tavxBUQk0bKT
6LZTDY2x4RnJA+MwiZTjptXD5szBNq552zT3HgeBl7qHIJG/lRtWCxGgk4mJvsFxgp5GRaJmUdC/
0R+Jje7tL7sgb40F5a9sqqGnTgdFxOeitPH8tnODqT+DpSjDiOSQ8ZZWo0OwgdbLvsQC281krreK
U9djcIUaWwLKWEvGdCg/vtus3zHh/0LsuJvm8rW2JShF1lFZVx6jHmAlt0Gvg51roAWZStT/HTLN
haqcZJGNLWMFErKzFFHIcEKZ0SyCwfisPXJmQmIpYccibRcplHpfrpQId9Gsm11EXbWYzQWmwwIE
fvqzllT55C/MHahLmRD9YzvhTjrJNmYVdA9DY+kI9vlWdHO9TQrw4cQW5OYSM3oyKWV4JIrfVTTn
RDkyp+A+eTfG+KAyPvqq3nRQbq/WYNR4peQZ9Dg4HhHBK/RiQlJ6c9c/EPGF5EmocZ0CJ+fXKXp5
qtwyWrph2h4MgGIB4ybGr1VP6xBR36GnEuo+ZP20L/0fIwifBYePq9l4GRHJAskwQXZC6o340jzW
YXOhi1sVjLyaWyAal0hjH4yx65zRcTK6t2tqLgBUY06+SOngoCG8ssYEsIz5BW+8eiBrhGg0mHBn
UDDvaDz1ithFa5tbaoE5EGxVIF7zIGyJg0B/nRrVDsLJm1+mH21R/pZEaG+ETei6wy4RvjJC2mFf
JPNPtk810wtRrKzAvYWF8G/4dJr292Me8BKR8zj4kTxF0EDE3K4TBCfHuA+eS5jUl1oC70cPwSVh
dpDxe2bc6HEhHbne1nLmnMaKGFWhqnxlZelHZSFXHll2bcNmfs+lyg5hX9wbKkKoi9kCroW3542/
Y6voz7rv1hJB3A2/Q7qBjV2ufbQoS9mMyYk27FDNmc8YT88cs9g0KjtuXhObJVax8nAnvw5l4x+4
9OtVAGoHYsGsISuzZWvF/Pju1Tbz6SNbwuQgy7sYqZUzrWtYSpSpPT6vGoawzO+QIO1j5fZnEXnT
shaDWBUYNrBBkzNh+UYEIXO6MfTwt64hEmwp8ZHh/Pytag1OsxTkuRiDjdX69ZvwVQ67Xbi7qAT0
jI1o7Y4MlLWd1PtMNfORxwhQz2MP2CT5qhut4ZpZU3kGxjUvRixQ0C97INZF/lXk+KSNRuHDT9vP
1qP3zRp7O42Ofct06F6tun6aPWLe88R1KV1aSeyqSnZ+K75Nxjm3mvBHCjoqRONkW2n1MtbWsm3d
d1WXB0Hxw/w94az3s+TIG2HgbydMgRN0o0ci8BJ02cQ6xjtiefpFjb1tx9qHLeFjkVFLgMyeNheT
QwTLAxMvKn57HrkOcfpdBOY5YNKR0JptIEM0u0zBQaKu6UwCnycEN9jXgxVrU6icXbPvO2kd/vyj
Kb23GbLZzomc6FpKdgFcIPEGhlt8tWiNcb4d7NgIEAM19poq69B5oGOSKC6fbC9cp2NVr8skRCc6
QDp2NB9BK1hxJY9jekoQn+dhRUpUVP3Ok0DfRN9WmwF3GNLzWO9lGshd6LFRZcuzHWbTupJAee81
uyNG4dkuSizwooz1eBspGVrZ2zRE4knPRbuPic4DoDAvADQXW+mlAbiFVp6KKnhDTRB9TSNtNVPd
RdCZ1b5mVn8rNRKsuRsPHNUEOWKn2mYzVP+4JAkAFcwZTVeE5S5fj15UnTgDIKulzbikXohPkfOk
TTJ+zFZ9me2I4C/FOacCM1v6oZrPNrFk5dwxay86WLbGItVpBC7aZAKtBI4TegN7+F/UnceO5Eia
dZ+IDaM049bpdBkuQmSoDREZUUmtNZ9+DrMHg/n/xQCznF4kutBdVRHupNkn7j33ac66fdWzBMNI
Rg5bFWg7G73+xcWMiKmnfVxg8Zw6o/rNKWqeocA8NCEwfX1k/J2WE+Pzwvxl5bF4bJg7IJzd53ie
z62WCWTj5CA4jqYeojjtnx2LWz9obq5yaK/RdHlAVqfL3z+gW5FemoTeoJm49w0x3gpkRKYj+sto
pIDsOKhDsolOcOj4CPrJBq9Ku17K6b0GAH0AnUOtZLVcmfFWIna8kLV0inFzbBE70dSYLMzW0W5n
xe4e2vbVrXLBo8ZrUonS2lr43E6TxtSWF5uAzkhDsQ+oHJ/Hi9PYJ4vWgr5WvxnROFyaEmZOi4J3
brrnvKvmrbIS129c4x7HAOqdhuk+QmEBOHw23hFHeASGY3wchzeZmDFyRJ0puZZY54TcPpSQE1Fb
mYrw7GfqQMqm4Zk8mWfE1vBtIutrdpejVhmfJlsf+O/xdxqYa6vNEEPjUTTczJPhsguN4kr8q4TL
wzs3SPlhYrNRPYYP5kfvXVxvyUX2XUve4nwgKm9g9lJy+AwTLh+6HQxm7RcNL+zpR1LV38L4ULIt
3+gWIHbK8MUj9wXIEyQVQNX4Es3XuYUME6arAXcEvD9oPftRPX0Ik/IOY4qrdeICKZzRDyv2ekNE
7vGU7OOs458ujpJ6LKxJA7KindRTanvXYanTp6e6X2V4BTbAGonDdkncHnr4H3w6BjlRNqQ11pQG
wT9EERBzibmTTyP+YRScdNaLNVSv8H4QVEfdjyyCZ4tx7h6MwzuyQkUOfOrBKHX2nf5FqiiQRnpJ
UPOCWFs2tzjSfNXaP1DUtkiAN7IS7/U0/jbIOQrIA/GRk1Wb6bdyfkmSCnYD0BhIgogKZsqNEJVx
3mqbLF4wgi7VRz0GHjsx7NNlsRGYRJHT0snXgPdi/Lak0zK2s+VWoiVZ57GHzu4eZsTD+cgDsKZF
1hKSGx8p9/w267hsCC4Z83HypQTAVBFooofiwtiaDPkSlgUXa3ZJE/GrNDTPYggz1FEAdanTNnFy
l4gToQSZgGNICWu7Ne1H799Yc8RYbcTTAtpKpEm3oZ066Xb1pvJx2fdhbq2Ud6biEEj02ZaMS/sj
ocL32KwQcbfZK9oP8qyiF/Zdzzj0Hq2aqXzY9sRLz89GqNBFdgw/k1j/1Fv5MuK8w4S80FLUwLqq
aE2hWCwB8nDXa2gzwhwLPo1iB7jNazu6u9VDsxkNwmM4XfAhUuUt9RJ7y9ChqtTWyrFi+Snc/Jr3
nFoCU5tRUHqBCH9pze8s6Tt/Tjs2gJziYav/ShDMKztyd91g/w4w+GwS07a9vjFQyiNaVnOog5qs
wn1nsX2n5/Q6Qcxj0iRoZN2M3a6dYcIEdxA6k9gESt6RfPJZ6cSKZJOzm2ueId1CB+4arwmE+K0V
sss3csH3bjbzLray32TF0E/xJG1ceFG+YZonXjZ3l4Rk5PEb8Hu61lcsztHaNdc4h9N0YQ7NAroC
tqNID2V48y7CPiCZgMF+pJcbCy6Jn04hg7Ox/5TWzYronaJkAmHHcsnTijreh/0c++4UlfSV1btE
LeaNQBNQu/ypWm3H5KXg3y1NkDDpXYlwhAdrbYbM+dZy/dpGSKXMVNz63rmk9i4dvqo2/4Ug7Q2D
n/PAQ6PN36R3sBt3WlJ+7fS3ZUxESzf9HvrObcmW8KCc/Lq4dAPOW1AjEwsrvrIobN/jmfUPdvLd
FATg9exi7wJCm3P7WqDW8upw0raiTs+2E9lbq2LI2bsl8ots2lYZR5kYXjq99OTTktNQ1urUzwP5
CgUVYMjNQc48YowH4h2fZ4JnCLtayL3HAlEpW+2ork9Z7CoK/ybcAY4HoA8DvV2q/SDSbodMQXij
rMgbgdtdor6JFoD9elP+kwykNC7jtStH1ssGj68NaHE7DcaysccRRRShcXlkdKe6RtpD8wNMt3EQ
VaklPlr1YxZYrNigH6yrQC9bw0MyJEK+sdCNDASknpPI1LexRRQg6YkxKAVEfQgGrLcImd9oeDki
zGf0XJcFcN4hhNrsRSTZ7d0a+r8+vtZOGrPT6dSlZUc6YVeg3ILAkAU6uL76j7A7HuDQ7VmTrn+I
NjL+/d/MYavhPWW0U9i3oBsIUZuJIKyovnRSSbcu3oQLxsKnnp/xADUVSW9mPk/MYe5WnADEa1lB
sW+q3SS6pKy39pngbm9L03iomJ4Oi6E/TSOipGbJR68vKbsGByCAEZEqFju/DYkGAfXFRfAReuNY
0pKZTEgiv9KNR/o0v7IgZ2mBdU3q5TGW44Ns4MnGqiB2uHcQzBM6tMy4WThLt0a5Kg9drp+larzc
MB/IdL0tdEfgm4fmIQtYUue5vJuBOftFEtgP9r4H74duypegF/dyZOw+NAu+EJhFh2Ju8MjYZ7vi
KGvlV0rxd2odoMRFgSwQ6914C+AhTTA634C6oenowyO56t+5XlykCNkiuJg6iI87sBZKYb3C4FYz
T3sdKw4/cjHvS8Ril635oWmt5ki0gi+LPGZXgV+FMSmXd1mQOD2JE2mZwxVuBACUuoYdjJ1yr0gT
ICDePLmD6V5N0a/PqRh4Qc9ztEwoBRIwlEYoiCwx1VnDjbKZCBzcTtYkPcMA9W/pBZNARJBziKO9
nTRAD7M9+rYyFgil5b4QSXpU3HW4kMkDcer4wXWZjPFGBweE31+OQXQwasEbXqw14F6/NNIUu8HW
94NqGFRjqWbHgWSp0OWxcVxq40TbaWnbH4jZMk48Zc0pHLiToJmkIaMXe7ibbFBuWVoJr2VysGUM
bIBk5EcM7SL0IjM20X3LJ6dtq2vFdGS7SPkw81v/ipkDmaZo94aQLn4gcqHtHAGMoLyL38Iidq8O
7zAnvZP5dWCwzEMUVBGfdB9M/aMoWn3Hso/oyG7G5Rayqw7oGzrwTRunGNmeS/2sw6uKYGZvS8tV
19RYyMcK661dFVDdJmWemql6XtDXjMqVu9yCKUMltVAjxrshDorb7MDWCgdNP6pylGe4eqiDgkcy
jdRz2ck3lU3VyXAKLBBV+1IKoZ8Jxniz5p5TA4Wj3+tEhDdBF1+jnOVZGFX9rqe6PNcTvqjFcQ+T
6X4LW5i/cne5udhtf8cty8JEbJU0Lc+YEuvSoUUhBXCEIzdWoV+GxcfMTQaBpXSZii92/s7C+T01
CV0SJLBGxQw+ug+4jCe2PdQ/fyRhUxss/vfOLDhh4/7ehjYzJDmKPfILuFgFqxWrqU95qcutOUXp
UYBl5hsDbmsVatMurObTKX+luIE5E3U9AadkLQI2Fk/ExOQMn2SvAc4a2OqXigEhOTcPVjLPe1M/
DdkaO6jNpxS0rc+yez5YtFhZG97jNkZ5ZWIv14bDQpLkWFAf4tDd4sQHLnoPYVk8NFbckSMzXEp3
eB3B+3mjsR3KlMMti/9w+IjN0GZfIF/F2cAwXsG1WDoECahIawZVqpqnHciZJrG/m3ZSsAsOahSv
5ERvYbBYhwogPf6F/IzorPjwWytM3nh1nU32ldl9+qnGejdV/BazMYL8SKTlkxCEvWkmxWmMq+Cu
CfZ2jcFpWui6deh4ffvAjKhA+vFIBfES2kaKbKXH/RLk9kNCYgotVtYS8hFC1CRa6CnN3vX4VWPk
GbFbeTJE8xuElPTmxXR49C0SJtTgTw6AXwqIBECQhYzaqZl95C2MIpiDu2m9tYz1IYw66sSESSFN
VFE99L2kb8eDtJ0QmXkmIqB0dI2rjWbejPr51IT4SAcSkrpy1o9IkuKuDk922Y+PhV3dRZpGZzZi
WtrfwqWPnmxAamht85BhrkLxF7OXWKzruvG6/v1vquEgoEclC5qtim7hWmcx9onYMt6bM2OPrrlI
pMX5or7rORmeVWU+K71/zs2KEIPe+miXOj81gYq9oKm7faBlD+EYXLs287EEOIgN5HBDQUmrOxX9
vTN+R1WnXoJUkj6Ino8dLYPolgjhW5EZ0o8mut8wh50kSRNjZVTdmdDQJaCo2DYwm71OBt0tj7Rf
7Nht0Lt5cxgJYllKLd24cbrq86YHYnm29prqHujUO+TvYV0TzyCiml1gzNchDxukosAUQU6kLK7i
4mIZ8p1cLHEkUPMtGot6D5kTyn6hvuJVfeM29VuIs+ss++ZPMM31vomy7GpGSJysIiixAhIvTKCi
PI1umu3z0ICVZNfXck4aME5q3w6wDURf7fTRIFxACH+0Dd+t8+aug3k6weF4Tdyyu8M6oMGdl/iA
EZAnIv1lMobZ5DN9ilprOkyyvMlJTA9Q19FOjzu4/gQwGE7zbRNkN4pCY4gcfYICpekI2RdSpqua
tNMwVu/tbBFfTfEPKelXWqWsgIANszYCsOemLFXobI0oPec5owF4LRhP3XLLahNMib08d9Qz3tDY
zCsaiZlXHacIZz7UAq9K9Z5ZomSszqEHxzXITAG5kJ8+HoAP263Pc6WlnLbgVp6GxIu+9IlFGptg
IKXXPC0TAhiiBWzTgq4LhZDQzObAuX6Y2vgdxftyHLv9lNjxW2syS00h33qMeeDZR8HwzpHjqXrh
O3AW/aC3zzRa6Yua2ofeBKQLmcI+IttFCdN2X1grxT3BSdFrdneADIemPIsGENftMwuZ5MlS05kD
oD0GqYXJWgnxvlQ1kT4qYxk06n9KURSnNDDeNUQHCkAbiUZhIlaemUghv3LfNVPtl8r41kLaebOe
xxfq13gXA1E2kWEBCpec+5I20k7nO6tzVPn6ovy6w94xm9NHWJR3USKKtYWMfbNJ5Skmm2+E2IOs
ht1dPJS+IUoy1wi8DPioAIUiO0w01WxzxYldgynfOUaujqQ2oADuTfhYcX/gpuW1rXSvmk39zn4b
h/ok1yzXtHmIa57UMMnDTUrJD0rpPGBC9Cr5nZGHBJB8ri+MFXhmKPU20KEQCOXWK1TdK77S4MRA
gcOfXJSTjhMBTCOGyhzsFgfZHbKkvGSIUVdlVFGlD3EHvqKrGgy6uXPiJvwerfSYw/zadZXa1eTJ
+6p77/MOfHarqFuz+WiMpKLNcDpZTWISdeeFhWCr8NJNHwjpOBJSzUOWUx0nVb21roZsoN+7Qvs0
lu5zqOqWYg0XSxjK3IvNH4uM45PLPj7z+IXZca8qltSYH/sI60CcvEZ5fq2Hi56xRGXPl2wCZIg8
8wXLoyZqHiudziRznGKLeuqRk2k8AgvaNN0XSKh+Y2jw2Kc8hAGEeNvuETNOIfLakbrBS6Fuj5C7
ngD6KEN0LzZZFxhnreHMc9m9wFlZU1mMeqcX59Fyeyg42qdtshgxU9mcBE4Lt0dR1To0Hm6/LqAq
D9x6esic8lwOOCCLZDsydCeLbcK5HANB4qRF5mjAVOenJhgyoXdLs8/Udnh9R2AAwwip0LlbKO9W
H6HbN14gumNDbW0UUBDtV9uaXuppQFPdM2RNqCDItccafWVt+9IEGQKL4SfNCIvPCUyLQ4GvR5kX
Roj86wLtM4678xSIW9pgR4A6Jg4kykhvMbKXsWfBx94+95elhk9aKefWFNUuYmnlCwSdjMiQpq/b
uEMdoIEB6Y2uUOXY1nSwpU1kDkdi4uN3Tdr7sbiIoHKQZAtAsrOB5QWm0mR2yDIZHrvhLgUPuYEi
6ct+jH5hgann+D7JYSdrPGBZ+Yi7Fam8RvIwjpFnNXSnEvH0UbbjlvwPQj5VW28tscxbuueVGQX0
ylLVU221zOXCKPxttHjoEsvaR4SE7Ze0xFJFG+7Zq3jWsJr+5qK3yqnip570wnQYTy28nqtEuMO+
AS2TMvXwOoGGK+daP0dYni/CRKbX0bMrY6a1mMSLOXJOcu3lh8Eic1Wvx83Y95rfONEB6ScwQJGJ
k0PCEEZbdFRGuW0dM/hQHTDcfFubk40IRitfzKHaLtoMZsBNO0gyentZ+qa9FC4Ll3TWfyMxotRs
B83vzeHDJetwU0tYsEqvPoPWbbcEyJHMitwVM8pIIEtBFHI+wMI2Z+IzUXiWTv4V9jnz52r8QP/E
RL0qcb8jCd6wxPyIUW49uDXgqcIC22WE4ePfP/j++bFS+8flP15rpf2O8+hYJY1zLdyHHCeeP5Ha
DcC7Wohto9xD6eXTNMxvyVJ+cA3sMMNPr7Ztn1yqsvOYRbSCwjqJoHyuDLQg0aTfAlaIKcLWK5p4
Y4OB0by4BgNytYysj0MXVdmYrMka+U1jBLHjbj7M3bCOGaA3LFFsbzUL5I1R2yVVhKF825c2WZEW
sQcEp2PNQAKpM3xFJ7moZoIKGr64vbC2LGW1Z4Pg3609Dc1+xN1wlxMPpl4GKP9tozzYK+YsWFf1
xlL7Y8oBgaTvQ4dciZIDgk9dEkIdu6V8mAAQPUwdk7sUcvpGG7v+wVlwAg0T0F13PEWY9qQau1uW
mT/g4J1LJvQcc3hWbDUyieCIJwzwNcMr+/Qjrxss2/TdjrnkdyNjO5MPXe9T/dzmN3B6Rzxn8ksH
rLqxKqCLFG5HZ7LjpxySgC2Ae0wgFOckOGaQTDeDkYcPRQshVNqrm0PLJGcI0wE3WAV3cDx9SILT
GdIGYhTEmqyYl2tHJMBpMuNncpurPfz/fCecDNx0XLmbwSI8Vs/QipiNuW/ieFdiUj2GcCXXE1iP
9RdIaHJvrOGxqoigIWbRP+x57grc3DHTZbRrqoVYQ8D8BcEYfFSMVAeTy7hhCGVox4GxLVr9xHhA
UDRgSXsh80PybbRbe1WWtRUfoysdFDqyEQ/AWnV2jfZRx3l2//sH2roPyI8BR140gbwyMibJ/GVs
j86h1lLm6MlyIpYhusVje0MeNJ/p2RlRud/GUiGFMFuqLzGTwmmhFiqlB7HRepwqlsyL3h2zQX3n
faedmLm+dhJPKQ3azTJzCfRumFAlWYBEE/dzDDrjK+t/R1bt6wC+3zrcb6j5eX2IbSvfJ+Q1kWXO
n3qGdVEU1ja1I5bBFnUtwNmHtHUQhbtYMll0Q0eC5RFRskROPl0zVVun1ZW0NEl21UKz9ON8TWzM
uvgBTcIutfiqyY5dNgBT95WiIpJ2fJmpmqFdNFD+QOc4/d3uTaoWjPeF/CBqHmdg2F+iScAJXNCK
FjE9QXHsrAzMNCUj/jMA4xYY8PhWkL/J9CgD/aGZWzONur0WM9KyJODo2en2ONFyb0r/dJG+N4oZ
dmOuWr/iDCxRs5s01VVbJj579y+rloW35OJPNQ97bXyJxvCOJf+KZBEPzTBzN1VJeO8bS7uNWhhd
Jhsk9dgl9HohZL0e1I5tR9UNZputOZ+NsDQsiXDCBQLaXlWff6c0CL0GaN31HZXBfBhHRGANZxIJ
C/HDUL1pokWm6qpjUtrdR0BN2USc37wFhT8ONRa3CEdCmjzMzqQenUD7IOJjJg5H2NifFbe1bljo
/FrcMOnc70zG+RdG3S9m0IQnVnKUvpnNzNsM1BXSScYIa7tyGbirkl25xMUWESczUbb1K9dgm+MT
I+HdKi5h2SJvMvJjnWPw7ppmupP9jB/F4OAnBPJCfkfmdVkaHXVCyLBHEi4vgyI7VjUrqToVoZ9V
I2jUGoKdhuoVFdq9qhKONNk9V/lQe1odvC8BkrM6tIFBxsVqDPUHjUW9UeB/CdpXmcY/TZei2oys
E9EcTBMn/r8sbG3kLc5DCqLBT+M8wSBmkgZmtX7iVl/lGPwZzPG9b46arp7nCZ9IbM7PoYl4h27t
20a7K2FbQmtOq61I+d8Ld7iMLbE92XDW0VyHt06zTLZ+vMyjmpGGLM/lDdX+uHfhMK3qDG6CkDKs
N8VHWPErVlO/YZQybeD3T5vSmmo+F50fGU1ovGbz1oaGj8pNngHEVZ2ttt3g2hBaJoRJqwMwH5lU
Nm37OCa7oZ+eYrf5nfXOP3kyvoUSHUIUo6cnnBWGU7GhP5eKzDHhMB1Qhu4VBTCaWL/GFh/6oi8/
bUTGaZX9CZJmQuBUvgl0btBzrqIdHlwhdU6f+GkIltQH9TvuxwDPg4p5YUrT3QTGBgdFjRmFwtLC
NrVfPwMx8GuVckRN7ACCItqUUB4ANn4W/dErtvWKnUgzDuM5LNJ9piHzdLPgOi4xsUkdddJYJmoj
Z03iMtmIkL9dorzflvmYMp3qoOjMtZ+Q8yDjXvNMcrH9cpI/Y2rTX1TLSVsyiSA7dfy2cc6Flfxy
rbFggs1WSEFFOnV6fuwTk1G2VYutKWlKGxnmx9QAvaKn9XszeZVoa69LIN9NQVKDklvegUxzTK09
XRJVW87IVoEUlkJ+VdNzYpwnSCP0v9FAA5AiTEw1yi/KpxymXgR86tLqf6wCjy1qI7HV86becIbc
8jT8caw28MCrfnelRL+isIE6Od/RYDGId1HdjdH8LMLE5nEzn7umQKDMLWiUPTm8y0jQVuxwVBJO
VKqXvMleV5QLuzfegt6Jf0YdrKtuICRmVDLx/jBlZBrVMWTgfIzG5Mea4xdktNhfJuy2/URITVrf
2Mj9hi4ttm3d597MK8XcyZtb6xlFcH4Eo0nHWGSfeK2eFEm/h7T9YPoBCQVR8yZu0wl9XFJtYwFt
iLHqjniKmzHpz1GqiYMZTpFnYqVAjqu/AcjAAb3QUIVFe9cY6m6x52LuVXqyMUImMMrWbpEYrxUr
hq2kOvJnjfGywVLbpRPx+G6hnHOhToIUb70Aefg+4/f1SBlgfjNMbK8iuZfxIjcsAPd9FPJdpqj5
WK08MBj0K9eG/RuvAZlcHB7jLRZUkIusXypJvqe64CUr6pMaqXl5J2ENdd9aULzI9esrJ/LNp769
dc6fAOuHX08KNjs6x8heao/MB0hbAf/8qGFoFXCSWWmyq0z7sgSsK+Eb7/W2IIeyfgyntnqxRuey
ZIm3uLn8TNzjIIMPzXDEQ10zfEYd4O7HJrpouSPPkD03uVnLxzI/DXmZULRhC8zT5JZVIXY1QsGF
XnberMN6pjHCnFLtApPHwxaWOKCUg6/M/hY3REsoMor5JEK8T1EkUW3pEKTyntSXpgx9W0LY6iFP
FCluX2z3oDUCi3iwMP5hksYS50/vGPSnU73reoUkpHKeCtwFnmQgsrE6uSOFuPMtwdNRNYQVhey9
eE9ITMWFXVP2btg5IIFp9E3aO+1mGiuk6Ub8jnw38sqFPl+EzuM4yy3I5dRLp2odTsQbyAX80nGC
YrViTkBsBxZ63vDeRRQWtN05rNiWzK0SB93hk6a2pv3p2gfo0IdolifwztXWXLhnGRl6vSHsA+bE
xhNGDqXeyQPklYg5VjhdjhN1N6m2o27QXntoTj5rx3RPqq2+4yKsT07xFLMn2pHwiL5LJL/Yfa8i
Eaw9xZxMm1p3W39KYwuRo/M0uMUBeQ9jfMnNZ7oow+Cd4fD8iWzAeYJqb5yibz4KsSXziRMJvh0h
KxXuxYAJauWg/Fhfmibvf+twgobFc8l42ejJvMr2A8I/m+ixBrrvLbXOsQcvBbxXul/GfkLUbUKF
YOra6Y0fuWerj5xHwcOLYNvdwIZGcu5oMzVX3WxVl9jsvv0orz87pzfvlKu7ubRtKmEb3RW+4sqp
UHVjTd+rsoUar73gC2FDPcUP2WB8AMTFc0RRSoITMVO4veahPKIneYZbSKZswgszBzDMM74h3TXV
KRXWa590n1rV7PDqkErQ1F/EXf4CI2MeTd386m33PkFn89T6uv99nNfnuk5ZhUMMHXY9KXSRFc4b
dtutXzb7hFZqbW4Zd2JU87D6vlGCfpDN8N2I5GeZuNlz/J7b5Nfi9pd1kkkxBTRX9imL+4U71O75
Y5sutYtrsUXKyKyJ+jqjkuRTl8rDUxB6Uz0CWFVIuqLgPRhHi8lMaKNeFM/0oz3xXsUWKW/ouz1f
fjdpJ2ZTH1rB/WtFbO7caVJojJZiV6A4cIfuowym9ynCcQFr+x8QpRguTLYNYcWPXLN/24DwJ+q3
Bi1u3ao5mgkcDzZyCSgvRixJcCGgB1hUvT1whNCggrJjHuuuRsOfpTmrcryHcH6w3UFhu4/Yc8Gp
bboJVTHEK543/pYphxkjavHytyZgS5vRj9K6Ni7XCj01RZvNPyojF9iTHZ5cVBc6lF+y7lntZbyH
qaY9TTplLxBPryucac/wnkymBt3o4gS2r4TDtZDxaYUs5gBIYj3wh3+iZhL7trdCZBqE2663MvED
9WZuIGPMSDmWIthjOE08vTRfNFVe0ANRWto5tt9TUrHU+Xs7hvnAjNuh2GfIbfu60Xy2KuJ75XjI
KfQAcZzmKcFLhUAnjvOfOIi4BikVB8D6yHrFJ0SEvY7uwu1NTH6sQv5+GNCsf2hK/97LWtJIXvKt
CxjGD5XBYpsSrVQQMNgWHgHG76N0lSFPS+MB3ns3tPEiel09JSLb9vagXVKL82hpsfeuta7G8RGB
i040ziVojO/OxCXfRwa7Bzr06jA5+GMCJwScvXbkxtAFD12m3/7+FVIieAAUugpMi+NM7Y64DnuT
+GS6CWIUoHGrDjD+XJ+Cuk9BK/LvDOzxZQbJ++86b04N4t6X6sjIFlUmkFBplztVV3wpoB0BSfZP
6VLcxzL8QXUNbCUnBTdiogITiEuHlTS2eHjE4AuhgFjXDhPcphn101phJvPyvjSCZUJTnkeKyK0d
Mu2Ii2OtcH3HJq9EW4blrofxxs38Nztpi9yMxj8iDdjh47HWqg7vecRYKeUOIWR+I6R2S8vsR9M5
nLJhnYYClhw03GPYOXEByVqiveSM8/6WeKkQxy7g6DMRe5Odi07EBAc+Nuj1zCI/qUKAy0s9Sl90
dTgcYARsC1iUVq32QIftEMh6wPeZVvhNcNv7g8Wb2lmPyp2A+SAWpV/Vtq2ge+joCIombEFWdKDi
8h/LrqXn/nLC5T0E+L3JAw6qOXSfsLveItgjfV/OHj5BbzKos3tzLfsD9qqGhYlMviYgm1LFtMDF
p6i0Z7OmbtdsShc74rOxU3XWsUl2IzUuzKfIQ6fNGNF84u24diBdfAMzEjczYHWG+Sjuti3gCORW
iP0pCneiVOVWS0g3bV35VNuZtTa/Ewdj4t7tkomLQyhimn6Gen9i6fwOWBS1GzFOZmlHO6JKvXSY
ur+no7J5ELrmno7FBHSUVrMxPxpNRWy0NsM8MD1tKMg1lfxoIZZnyVsQUNT+fb8MDgYmHeccFhJL
LwoCIIHrK2FTN27cdPrVJujKLbWP8u4BLxvPidvzJXd8bgMphh7BY6uckJlEMxzyyPluUyrrZezu
gqBsnioe2qyKf/7esLXGp8DmHaqEvdbVUw0nZVi+ZWV5E2cookLKQyxyVmw9u/lAnQ5zfNUR0u4V
HIpwt34Y1IAQwApfDVyXRcu6eigRxMwW15niafCAM4KeaXME9NLXWGp53Lt8fgTZ+Oj2dk484GjL
FXfE2mk2KUABVyvQdusmRaZEa2HaBZcl9Kc0vpbkYW/GLv+TM2dF8Fmh4gTLvzFcnCAKAN2GHUZu
ze+kwJwDyyIulfK8kRKWKZujpaGQSvmfh8VqfFPFL0QqYVLo38FQPAQ9W+ixm/8p3OzaEGXCxJvl
YU4yeMLTRt8woDeluALV0vpWnu+0CBANYivAcYyR/RJSkmWVSAUdtgPQxBnM46ibh+XXRAj4JZYX
Mli+7E4wMS9YZaLMm15c+xoPttiNHIT+GEZf0uVpjHVwZjUGqoOdpj4P0Xex9LR4aUs7j8+smHmb
3NE+9132vFg8VsQQgufoEuffLWtKK8kcRqHPHtNrPS2/cshym6Xmcq6CGVcxzAmPuwJQSUr0CNYx
Mx0KZLjY6qZetFukH8YNKza3Jh0xL+tbbpcMdwm4oQSxh4MWDeIa1kDK0+VV2YZLvqxJudPTThNt
cOat+nf9IRWfO/pHmJR/GvPM6ZcivUX+n2wmm1/WrDIKCeOoaNwjp1mOE8xhD5g7isQ20raZaPhL
Idv9HPMljIF6RWMwcQHMz3az7n9nuVuWZNjV8kWM3KO5KvgM2w6O0QBvqjb/1CpMIVFwNsXGbwB9
vFzY+JieHeNY3yij6l8woLhPAQWWxcvz95JicMBX2s8FQ1fJopixlIUMoAGPJsfvVklxmErYntDv
/kHoRT5D0O+AjWxSs2cUFmsuI+xmi7xvzQGhZYrbkDVN2ZR7LMG/qljTOUcMwycQoPdiqaYjbFGe
uapC96lb+nNqsZNAIHrHI1bSg9YsXbmXmj5Xe2DM/bk356No3eYWElOwRaW1n5omvshg5rQ3uPSl
tCxQxfgByNyBNjdyzWcddbnG877rGkY9o92wEgcIf5ygtW6wU+o+6970SvB6GRAP8b/Hbv5fgsDj
QDek9T9y4NEAFD9x+NVE/x2qqf/X3/lfBHilBBF0ErSmAPROyNt/ZtA5/5I6O1PhKNN2zf8OgBf/
kq4uYG5ayiSkzoLF+Z9YTVP8y1Fk0inHhLbJFsv532A1zf8/Hl3A7GQcZrv8FMJCWPr/QjVplmQu
cnz8ugOjbUhtqGRhTYgRAAc6oggirIPebBSpflIL/nEhFGVFJsd7p4nf7FvR2U5GcgZK/hjp1dWo
xv469mjQIZvEu84gPQcPeerHehw92lJANW9HPPLsaPHiP/8He2eyXDeSbdlfScs5VI7GHYDZyxzc
vmHfSpzASIlE3zr6r38LUkSmQvUyLNNqVGU1iDBjMESKvLjA8X32XhuInrmnELPeSUxce07Suz6n
6yGgiOSaoO8T3FHCq2m359iutv/5RflvlBf8Sxbs/7UVB9+vUZtiwz9hxr7z2Mlepz8QY39c3Msf
/HFx+9YnVwrLVnBhv9cY8JkfF7fnf6K8gI5ELlV3KTjgM79DY9UnDiaQZn2Xq3gp1/3H1W1JeLJC
mj6cot+aD/7+X/yWw/fy5gcLVv/y8V+KLr9BE2713/7qOnyT6idmLGcswTtICl95vP/IN/1yebMS
8Cg3UIfR8h+aLE4w6PUmq1CcC2ONI9GiunVdt/VH1XfY1L02vJkqk/AeLtaANI3VQ/pzymaG4szy
18SRw1bN7EEHttEOthjSdRp7l3NvvzS2ALVD1AIS6kVMBdNFrqcHKtfkVT1j+QhYePDYZ3XFr3IE
2TV8YYGESpOF7slIKLb3KlJiadliO0+S/OjO/SZv8VikRXjnUA9y3XegHVXJmt+fSaCS1CxLguCd
HKFfNeW8DrCpNUZkPXh0oq99RzmUvhTqWQfFuujadhPpuML6Vd/7wooOrtYEx2kgWZNmBVMwEvYy
vFfSf+O1I0x5Y3qhugkLZu9ZRU9YR/Q55t24b9mlXIoZE/bJZogj3cowLhY7r8K5s3NTS1wJXAkk
50BOff+w5oEFN7Rgm7bYhttu3KpwDPGY9d0deVx6jiApdKPDZkP7N1Duv8betslK52vZRRUqbqlv
KFLcmw2GEbjWOVgx5uB8IECTjeLDKQG8dhxzPJFegKXbwj27gpaUHOsOQOpsO2+iUm8ymL9NzSUP
dXuF+ZH1SPpsRLjLcVV9JtJ012IRP7qR+BpPbIxdu0HSqq/qqgmPpMNh74zWwRSAVOrCo4tozNZz
+uy3d8GcbBIC+y5eZuyexiFrbblGJoZLOUbsItm5c/PT8ES95DrsSJ+j6cscI8ScxOqW/+kxbib6
CN3au5Jtx35LgxpyuBunSbK1eu2fJxUBIElSRJpQjlwxzNpYxSbsHX7IJjx0d4G++9wko/uURqQ8
HNrlC284sUZaDlDka4xm/HAXkCGELvzmjO7N8GwU6K6GEkdyhY9ewye8r5MNrHISUbNzl8ip9onj
VEZxDGzYprUtUHuq9gK8PsRkp9BHOiHaUG3D3pjJ+QbxevCb7FQWOExjwh5l089H+nLhQfqQwFqc
yb05noVkt9SDh2243JKk2yQpSszwalnLSQftzYCtyAkhto9yGkm+dHNwUwNZYveoPXJU5a7NpXsz
rts4z+8ajO1YgcyDFVvzyfnHv/75Ie6D9IhmRP+pC4p4Qqrjmccaoqrtio0yHVrWYELm7TBiBbD9
+485MpwvdRaKgzP63lbUt1bby9u+X7auEbyOYcT3HmthXdhFRp1RF1zYc10AoLZfzXjg/ta2uyy2
xYufRtniOxjWs6YQiXwO2aFScYoJJM1SmRKPaVMzv7rtSx4M9lUtuW1VnTE+DD0SczO7+nUUORCl
lgh5kN9rG4qoUQ0CBlKUXZkORD5qVpO0a59h9NXkAvx4BbGvPzrE0o5N1rxk+LVfjNr5CrSzuV4e
166S+i7JsFNQZIzrY8ZHP8qWPuTGu416v76HD/A1MSZ9kK71oWxV2KvZrutVYEzQfbKIv6BHVsan
r6gzLVrW7f5Eeglz+GfiZDk5sayXmFCx045V8g6LUp7Lgu1P0w6n7x/RSy/PqpyWPWigiNe6Ne7j
rAEkule1bd1U5mSusgIIzeCbX7re34ZdZT9jS0CxMotp38p2vhyF/FYqkzIL6jzIW9fk6eBLneBK
RGBNSOGcvn/8z399/28sfmPaNt3wMHHAvqHmOl4Jq4lAiNh6C0kgpMDMQYfE8LiJ8f3GnMWvvntp
Z40f0SE9DSWmADTQlVzFFjpQhheidtSuK/zHLh65Zbl4pUPTegjUsHZLN9tDs9RbgnD5wZhRvJ1i
6s6TtBAAYybyKR/W0g67q6nAVuTXyt5TaOJR6Zc2O8wQG863/Rc8tWQ78uq1tsthO7pJdMLrOD50
vrqBMiyOTh87+6ApL5ayrkfeH/kxH/NvfdvsbRL/Z1FYw5FKWzat03jRhAaJnKe8bG511LtXvt+9
G1TMnYo2jzdE6IwNe9HxkLrh9EzlID5CnLRmN7U7VYHjleHWyTqTCkICrfkXunisR+IM9ilqw12Y
ufdTO8Awyu1H3VLwhdK5yqEE7WzFMqQi9rUbswaVr7KPAb5DA1UF0pt5rK0lvO9r0siFW66kx2oK
1u4+4ekWOdg9JqejZcj5StMuiJSah25REXXOKB094YUmO1peTL057dJkhBy18I3cTmCVJOPbzR6R
QsxKjL5wQxUQVguf8kGaMtpERgt/hCf8HoDMKhWJ3lRRjv7mA+2pParLudSw87n1Nbky8y7O5k3d
4mPV3NW3BiBwcFECM+OPf00D7INZu/d5Ie+TSo2XuhzGy6lwcao00I3AsZCBVNjyXSEM0mkkV3pW
mayi2hU0kPYmwJrUCpAERTBdTJUbrme8ixdUCo/A1AQmowV5xYuGodWYLrphXkcoKNhsuV1PU/1B
zJ5dMIV+wvYb2Nh9iYYhSiwzyWcDKu4xjXn6oR32cRTv/LY+tmJ2tn3j0eLh9cCv2P9nZzpm7I0x
yWW0ql6TTj6kus5X/rwQzXr90hbhgihtti1uMKJDxU3IunZbT/TEOITl/JEgfbFs4+S1q8VTVJrA
ahPWtZIyyisT5xMn63zdVpj2dIEKE0L9OCrD6FGxnXg9Kk7Wpu3eJGkK5izhZpLQrbdO0kFv7Eyx
RoRZbNY1knJ9YXFO8YNyDQknx1uOCdzqTCSuKdwakEuK0Uv2iO3JvhrRRtIZhNTMJhsi9LT4C4MG
tNgUoDeiIOzZlBPXoksaIYOiw9adzMupz14N39e4ZjGym0GPH6YKLiuSB9DuMW8pqj+hLL7jx3wF
WqtAith67YyeWmkYUcCRyAwmYH2OEx28ZyeBAM+zEgVuFjfGkgmm5K/bDH14aoXHhQ+NaOfSmZ2n
VrVOzJ48hyQON1mUKcr83OvyWfdWAHmGyFYZGc2p6HEIFt7VJKN5h7awyQhCbwqXZGcUR7vCdi69
cir3yjK37IBfJHs5qDxpv5HYAOui5GWv8M0P5nDRzQ45HDO6bVOX/sz03FhuBzNoLCE3Eb+LMnNr
1agMHg1NNVb2JOKrZlBY9wIdLqvq+JhFfoUDmXSOl4RPNkYqaySOhaZ0XUbUZ0al+9zIuLsdu63h
N0/WoK8URG9wX9ANa9ZqaEb+zqao5czb70sVYpZFHj6WUWScDGCLG13VxM1nJpVkCo9S21Tv4rNf
zyS5Lkt61zHEtgfKTxpG6pkkcxM8GnohxPRRiOrlrmtbHSxHUyOWxFCetedz196SbxrWi0BK5TCB
w5oa62pyCddkznvEsfUoujm5qal+4n6HN8n/orL+esh6mEPW+FKZ51xJcCbTIUnnamt6/RONRh1u
r/6eEXdgs6NJsUJ9jQuER21G0dbR5ouUITLkZGfsiUB2Rh7Dv21I5m2s9EXRoycbeMpFcKFKY0eo
6FQNkAV01BwiHLV0o+fkC+BWphX2FR9TjGLr3A0cB6pyiStQuc4msLGaL3VE8r/UsKSNzLmo5+yp
kWLrNbwwjDhPEd2r0Le3WZlM97GlPgOpape0c7n5/6d1+m3a6WGq3v/219dv+TIo67aJv7a/KErC
td0/1aI2r9+a17+gR/3l6hVF6i+H1/49i//nr/KbLmV/4tzuCaxjlLcIVtG/H91diyYYx/H5nuhP
HsLfP4/u4hMQMIQsFHhO90uboS67NvrbXy3xSdiYOHBdYJO36J34T3SpP9YSug56lHJRBnxsp/xF
hPjjuT1JWove1yxgJfh968ONI14rKBSmBhw5Oj/EyT8IBz8LBfby9X7SCfj5pfJN0+Obmjan4l++
X5hz0RMCCihWLukrpHKqk5tsfNbeVWTfRaa1WoISFf8Updx59GEMRbppL2JuEDl1MO3w7Nu7ZoI5
FWENih9C/IquO71F9ucsxFQS54Tmk42hlyreV1VYh5+0md+kj59/guU3/7//BLa1qB38KEr9onQE
VQywHufVtmJl3qY1kRpKOFI8Gsk1yd/75H6w3B3Itu0M99olcaka4gW0gvlhvxHMnRhkEzqwjU4S
vXsOwmov2wUKCjMNbyXghT//G9viF3Fm+aV7lo1KxPnE8aX45a9ME1pFbDkMthpz1p4H6LEPY3L0
o/8CsckHFX49cuZYcWTkhOjPyY5JhuBMemraIv1COQKUD0XPVEnqrMXRwJGnd45zVLwIaAWXnmpO
drVny5Gda4+4k2lg0SCvfazcArzZfGLjKFiIDi9W8DF46SYdom0PWW4YB9YVw0rpPSknnqX4Stmm
4uJAtlrBBtwM4UA6EOmonDfqM2U9jN+MEvJS1KRRKuxRTrEJ/H5nvFlL74CkKeA4pa9SZSS0+5Xi
jAZQcFW+h1oCBso3mGU2Tt0zM/VruNd3XHCbofMxdK+Bg66b8a2uhw1O2zWiDjDwcR9zpJpRGHwL
+V6xJyIbjJOiZS6qsqu0gbU52CfYH5nlYD7geRvqkyHdixAPPFXJ93C3rqvRPfbkmyrp7L2pX2cc
n0dvE9gF4ZYXYbO5qT0ST3S3c4IQkUTBkIAWpm3uBicZtezWWFUGGXUtOM/xatDkeGPb7m7U9kHr
fJNNJbzNnONv0hxGeekE3SVZj3Zllz/+tiVYroBvDcryXC5sb9xqvFcy3BCe0+Nh4uTIEysRV56X
r22egkYDEJvtJpUH7JvWmh1g316x1992VGN6+q0zOhb7zF+RsbImuU6mt2Hm9wmWqJpXiqsf5OPG
Dt5CuHpxzlwTYzSZcRubfCPDPjTYR4qKN6uk1UOTT/LeFDC3aOfzKyZXpml+lhBa+muzfhu9kxde
Ey+hlbTFbOEB46NunMF1rMAROtZG+7fGkLOMyWk2IjFfHozmiqF9ZyZYEbr1zE/SJ8HWcd58YOSR
A5ANUEwRfq0VlwT4ZsfBf4ppIqMdwaPobfmpPHTI3HN3cT6umyp/0fMyUA0cfwrjyTNcj/xa8JJX
DHLjhFhTh84GB9A1gc3oUpr1LYfoYm+mpHxXIW+fmXF1iS5lO8eWRNtnrKIczsD0Q4CEXU55Xd1r
7oX9B7n0JGJ37e1lVBylkadUUY9QFQ1+KG8MqoNREQhOlsnIcEz5aPP/UAtHDN2l08CadzQvHNzB
ua+TOnqs9E6lVs9UD0RmqmCChbLxmHF592EVbvmTwcs42bB82EGk2v2KvQjyXZA32CLzeqsqTNv+
YgAv5MZeDOGGhTUcqruNwajSx6RPwlOPg9xarOTeYio3F3t5shjNp8VyzrEepOZiQ5f40cfFmO7K
lINTpx5Rty6lrQuaGXmrUi6+eK7aLz0O92CxunfVc9RX8YXd2df9YoavbGzxIf547j79pcFCdd3i
nf/PB6L/93YTPAyW+y5Pg3+9nHhsySa+pssC7g8zzj//7I8hxzM/CcfyFdsJVgFonTyDflu+uZ+k
a/OfCe2Z3s+7N/OTo1zLYuuG+c5Xy87g9xnH+8QnPPXbRmP5U79sI/5sO+FYvzyyTds2BdPNMmsp
W7gs+X4utBuC0MlVGwfQCrzgjZLPuF3LNAT9xYkc/kkpCWoQbjAnUmTG8GFKmJCVE6QfiQHxnRZ1
jmgmxkosdsKn8o3WdqyySdl1yabw4/pp5kp+1m2lHpTrwyiiEm7gFIROmiyNofW9w5mOTYQVoy6M
ZnCorNG5oxuVBhXHrDmtC+9sz3H1UTaJegBCFx+lzKb7zKCHhKMUwSrSjDXVTWEyaO/Y+FN+kYxx
8+SEtoG1LLey559e6P9h0nF+ndVMxxI+sAzFa0f25ntP4E89gNzs8SzUQB4MDCwAv1okkzoDMzLX
ySOZmA4zPZxx9ihxeNlbrvkFYxyQ8wZl75uXhei+tpg2rWEmZ8Mz9Y3HZfA5YsmDp7/k1O9VF7GN
oq4SkwpSGy0YDxN5/AvqTklYTYUebmjnNjEbCzfC52S4p0RZE443OO7Pto9rDS/nXLwCnMnIx7cK
mgPNufJbOjZzukr6KFK72Wz8EHtahQcLj6Vz++e/J9tddrc/D7X8onzWzrbjO4j/TFp/vL6mGbGQ
TUt0KMG/5yxoqIX2s2uO1yXoTNjERseDRbf2cBHKoKZGLm7fZ12NBHJyoluDo0JiECEgRVgFI41z
hTTMtSjhz3ptEWyCZMgeHcMIqJQgRN61Ltn70PXFV9Y09qFL4KD4DpRlx6ZL2Rw8zuqy5yfH+Rdv
qjH1V3EG1D2wWi64UqmNTDzcowssLlFPk0C89NFfK12XZPQJD4t51rTeNMMd3ka8fXVaPcxswIDv
0D69qRWqLB2rxdr1Gc4Yh2Pi6yTenSxN6R+o5LDpJ51ccCtv16IL7xl50mMSGjylepOv76r7sqnv
+yF4GhOiRaWyqZLKeSTTZYJLc3mdulR9YELj8V4FVo0ImqWneV7q2L6/rtn311gsL7fV1rAQSFm2
43rKgYSSAeIKma08szZV7AHbbyKFaMdR4dh7Ee9T8nD4mS11m0a8YdMm7Vk5iGuFvn6ORid7rbqW
dmoaaHvR0hCU2vyOXYwv1Uh6lwIbhcepkhe6SIaLqvG6dVa3auWR+U6s8kue4LppTf6LEc/psey0
sxYLg7PpxbtWjCGV5dwPaXbC57TSZXNZDvFbaszpxoVzua9hNNMe5BKEwYZ4IGGK+mG1XCxVfOm0
HWhGEpG8mAG4VUDoe2OenwQs91U6EOZT6UsCsotGQzuBFgKtIPEkrrbGIT2ST1V+1oRsdr0eP1N3
G63E4FgQ0KHzO3MYMpZQgeBV4msP03CF/Z5CM4i4a2y/UNESShCi1vceAd5jchFo66GBV792QpMN
T1MyoQ/0mUsL93TWL2cJr3dWzIlqrYOUQqt4vISuR89MT7kx3THqpmHZu5MkhLYwE4z93MTBoWQb
trYmeIu0FbvkKcJub7NDfiiwpq/l1HW37WSIbR5RvdtqQ27jRtG25TfzSrRGdYP29SJGr925PqtP
MGz+OaVpjOp6qpn6rOuP2SAITYkZb5aXinRr2wFtahOIdSkrm9QfhD12XOZLjj7GL2IKjoBbAI0Y
pv/ZTWV3dg1b3dGExvwuA/d2wp6+ioww3GuLrF8dEUByVJJvZRO71/6MHUzQynFvNK61b8MxXvc2
mAyox8Yd8XbqB4nGQVkqK9zoPvz3hNKlrIfDIRLv3o4TujI5sq/nFnE+ExSD1BPYGaJvyJULVLAy
qPyjKH4wVyAa533fesE2rzznEVIvKmzNkQ98GM1sweChRI/ziZ2Kem6o4UwYK5Oj1+YXZt9ThcK7
HldeUgePTpjaN7RqladcQn8cMz2DhmRETuUI6iSg21pw3GXEfeylEpdMAxl7VkDK0xi8Ro1xLap2
w7kdq1YePFU0lODDzNxjOpgJXNBCX5eZsLaNCcKtdtMaO7UmFJXQJtmNhqyvpOss5gB+OJNB01Zf
CDhX+8mbCMJ2ZsF1TO3VW5xGFDCjrNNo0al11kzjprCaUrOVtpS3izz66FF5S+xycTCjndKv6T4J
7t97g/D7tTBUxEAOkiWr+VuxMHY0824zrYVfH0zLePJd7AQgignd0e+BSRlOXZlfk7pv1y2lX/FK
pX12aEksrsM5d9fgQJ5I5PCOFSPZORsPHKwWtfYn/kQ0agVgg4YGr7fxHPtBVSAEdA08S8dZd+k4
3zKYtFeZLkxUc9IyQ3Bu5/CKwpVxuQyqlfCMp8nn1tRAfNo2mI5PMC6rZxFX4UFFkb/XgLe2QDY/
QjtRF4M7wohYIgGBQ+CmnZq7OSO64RoUKaw6+qwf8rjsHiCmAjfJnGbvDKCC+5wJZ4VQ0LM2DFn/
cmxKLMKuZsNLqKprZ8gfwAiWuLZ1AV+hKMr8toafB5yCzJhi0XeMCI2vYoqpWa6U93/+JJbur0rH
r0/i5fM/jSwwFaoGFcTaE4SD4u5mim2MPwz1Uc2lgHsTWLfUaFNw2Gm/22rW6slWFbG7J5ciTr4m
Bq4lJBNh9TGLbVSNSNXZsV4gXlU9k9UZfKKFsbEUrhGHidf+XLDv7z0Jm3YiyLf23FjcwR1Ir3Kd
tRdgLJNDUnR8U0cZJPRLG0REkg0Eb1CsF2QFp0JWHsa1JLpzKdouviACYG4hP8egPGbz3mEbuMV9
6p0T2/Txl3A3wzLqf+POST5f1hOQXRNoUjhN6t6d4/g6rVS9Z8gmIslM4JKqGuZT45rjNs4yABdm
wYpKhnSSt0WBpiFqG/RD2eKVA6k2geJLfduhuo630kT5E/Z1ModvOqSRtyVVSTskt3RSdTYnTasm
9zl6d3Vrys9Rwt5oA0o+46CoHPNGGpEHsaCHHBMb7BOptO8DsZmyBccFAoD6qrY4Vtrvo03KVXnf
wsbjTN5Z5athG9MlLQHBi5+MePlnr7rJ+8butrVvo1DW7byhRkKTZzDEpRfXxYcVzmpXlfm4k2zs
wnVhuQS8nMy4D/sY5sWQzre9TSHrygJzlq4odCO/M1A+fCHTptNkDWv/XTEAtbx/AS6v4oZjNgu+
+lvl5nOxNpY3l+rJlWwdV3pEaaYyc7YhZKZXeqfL6ywx/RewcC0LsrzI8OWZ/XMyjkThE7pgdGb5
J1x9Vs9SGcvLemoKah2Ltj44QV8ievhDdIT1Ot2PBJSOOUvJm7mCOLAuv9/L8uW2lvNzru3lVpcs
N70yjtRbv9wINfcDEosytK+boIhfyu/3zCLyYx6kYR7rK1+keL6DIaeZAcKz98WcmvQDok/7FBlq
PDBX633qAnFhbCY01SsFd17kKCbgiZx+G39/dhjVpG4qi2qZjYdTpYVhY8VXlog0375hP94vT7DO
bSH8jhPwbElCB+hPIWhOXB6H5TzRK0j4J36ssgm+Xz4FGX4Nj7jvOl2ewo5lmZ/FVDK1aZNaNzSC
M6Phsmasqn4/izq+6QdpnlJjBFkkl1nDceBP6VnFB9Qz3WBjoGM4H8E48oqpC4NaylOMYr9P4W/w
6sIsezQkwWQuOTbk0GBN/Lx4dfTnhKDonmKt9hiHwMdWLTCIDXWoYuOwkd+5sYkrfRooIIq7NLqx
psK/naQcEKxKxBSM8i415ql3K0tgbsFSijqpgPu3a9QkWGPMZGHqPdu17T77oTS/GWrqH9yB21SY
AAsy06n6sCAM8ONb8snzWWWta1ekV6Gh+i+Qx+0PgCncySWAAt49U37fLCswYIMd+2u6MY6eMtND
Z3keKX3c5NTx6HVr1oQWNA27D4Mxqm1hthaHIyKUd5ioK7IuQCwOnt96WwC/86asU6wDdZfJE62a
3oWbBfZ1YTTB0YYX+CRoAT2YhvB3Ksup01W6u+rxxb1NbtvvHNPKX6wu9l9miQfGkzKhcdeINzH9
yCzf48giiQy4/kvCln5eZ0HfnB268U5R6SxyXRgcej+trtuBpYElmKTt2VI7fExy61gl4V6nhP6v
W49qFaoYL8gFevcdz6WPCm/vQ9tQ2cVDPwViBrrM36iJ5/Kqp2X7m5hmVCWZducmoXEP7HXxJYYQ
sGlEBdEytL2NsBAXS8/eTpM/XrGkyVZZE8OImtJpJ4o02zIzw5lN8vpQ9aQV8zigFX2YArqGuYmB
TRbSzk4wZ9gGq+ShImWXsOgozR1kYRWvragDqDVgUIcejoI1LxgZ4hoFSnpeUBKAUW1dq1yFTKlB
/NRUVXmFB7B64Vi9wIay2Hq2cTxizfcUR2A8EoC0On3DL6t6qzqbX09vPA86zR7GbmAqKGvcHIwh
N90kQvj+Wu1E1Dcra+g49VB/tW7dbL6YAeIfYQ5be2FZTA4zMZXccwq6mEeJCSjyzhV5jDPbJfxj
pmwg0ZriWgCGeCIl0xDZIop2HRoF/oY2KG2iXRFgG49s19kL4+pl7FP9YFpl84S7tL6wo6Y9WGTO
OGyJ8XPe5j15pco9tVY1v0Jw7B4RboL7SC7Ba8iX9Tm3mT4hH5EY1pCSaKZJNmQ/523fVdOV5YLx
yexCXGjSeZ+HXvQAT0JivsLo+2o3WIk+EDMgGDT5RhRw86U95WwNs1Xs8jKf72NhJ0s+jUO7GFzz
W1jWPjwcLBLZXoxuXu16Mr8AtUKDG93gtMGj7Bq5jogOAHLbOHIYq6tmLvBz4NO7DVo7fs9N5U8r
e6TNoFnIcbwp6gdA+9CKHIuuG9Sxe6kGEsQyfMkmYrHAjB2giqlrH/IAo4idcCZqfKfZWUPf7cHv
OngPh+qu8PILL/Rw5EBYHxt9lBz1DsNI/qOIBw4HzjSPEJcsomidT2FcKp34JpTxfOzmDg6ei1WX
l1vsmUXHF1dHJPv9Ef9ELWrQA5KQEnBzCMycIi1oy5RI2eMqL3r3ZOFHuMKSaOyDcjDu6ctrCUCY
au1YBTShsSDXZNBPnnQB6Q3KpFhvj8MdvRjpQ1RR8UoC2sRxGYdnjKEhG6t+gTQZ+EjQVR4pO2wu
PIPME71MA4mrmpWZpbjBrNwCiPc6lqX5SgZQbWXf+7cyHWmAjqgUb1zdrkqdSPaMYb6GxdVvO5/e
o3mekUeGyISICxKBmJRnov4ZLfk0Kx4gUgYi2iVFnGIWyqD8U3OandxpME6u1/RbsxmdQz4q8z5o
aeGoBwtyaFb6JzmR1U6nxeBIdQdRLtY0Xqf7R76VhkWlZmbIUBik1mOu+RrM8x1roJbkVTNcLU0f
jJKzA3TOsb/iWaR3BC/0UTHfb2gItLYOm7RTbObeAbBSt+3CqvjwitS7VFpmj0miiZSG1DRlFXVJ
6AnVKawYWdwkwKYGeYgJLGVwYo58Q1J89ztaRuPY8s9atLdS6F2A4AU51PJgfLBUGJsClkG5qep2
2FizQ605M9l2aBLzJBP6mCYrJ0XbmvMWgHVxqizaois2V1TxFoA6Ricetp1GOSXNYyzlQp3KEO0y
Xn+Acw+8UW2WST3T6Pdzwf/6w9r5hyL8taymJuaM/MuHf/8/SR8s3+jnL/zbN968tq9//6+fPth+
Nxncdu/NdPeuaRf8XbRe/s9/95N/ef+3rQqWzzr/X2v3D01cdc2vsQLhfv9j/4gV2Jx7TVN4S/rl
ezTmh2zvm59MbrgWORo+j3KPqPl7rMD5xOqb2AD6vOMp2/pJuMfRYPlEAaRN3sYjo/KfCPcQsP+o
rBIrsJVj8wURodm2i0V5/ek8F6adCRfJ7A7E2+5pxv3cY15MEvslFqQ+m0o8TMJZgQu6JKjJAtGY
qIECARjhOtwMUXWuq+g0nE2Xfr/E8z4nEznVXjuXg4mXLGwhLFYOpbRVLkDMiHNa2zRXdCye8FC1
Nvd6tJWiRiO0H9pRdRuTyf6cD6/hnY8wtfUUo0qpd4nfvHOSWdhM7Pv9cmuAAaLM+zqzxr0Lv3fJ
mHarGK1F5LvYGsVWe+1j3EGORB8hUPelksZRg2TeznK6TdxHAXx1LSb3aZrk2dflzjaKO62QdUyw
2D1FXNw8ql1pvYjQfmvGYEv04RvbgCs7a1hfRnJcTYqxcmj1Sro8EyOyd538JlWPoTQ/SBTDFc+i
AaEZv4UqjOJchj3w3wyDLLgTGTRnpvhpD5+oBmzA+HETmi/D7NS4kKmEsHp2tAm2yzYwr9qsVSfH
AylJ9WHEcvNAxwXNtzXYT5eOhZi47SGu040pAvBWEPZzECIQTgy6PHqHIHuLK9CPu2NCI99tY5ps
WLuDR9dk3gNd0T3NSy4nTn84B6q85IDNvjSaWc27PDL6vqWcMEhvOGYFfA/W0wUc/tpDrKB/sKEq
AgSG9OPjUPJ4U2546/uUcylB0aQC/ExRtGDZi/HNSlPy6fjWcH/YR0GfIE0d4cLT2vjAyyl5xj1M
SxepboqYfDVcQre/muVj5CUCF1hsXrZ+jADugQhBYWCXXVEygnBLFVgIoQiLNMAG4xhDtUIcdMR6
qcvsavRaPEvZOq7c9wIWYDXpjGAXoXVq1Li96r7Z0PuFDlnAQdZZlR0zFu59ZTr7BEswG4Sb2J1P
HOzOjcIgl+jsWrd5s6sq7B2ChRchsBD3SUo7IRDNfYFdkTIs6y5rQRr5OGpyuBpAg579LrnKjS2d
OiRavZhUmILwDqwrWzv1k9UaL+VM1CI3NQSLHNMCVTu8uvhRh4puKCtCH2my/YwfjjI7cP0klldm
C2s2yNTJhfpYYjFOzHbYh5Ubk/+dOCy7O2CqVA8q4yuBi3w9oFdxKU+06CEgmeTJ15ZEtewUyJ80
Ksgjt3PEFydigk8+YyKNH2MwsAOlyh49oulS4uIVI9MeDe7Y+oe1z5xLMMKOeEGjZ7fN7x1kyp7Z
DXoiRcBx4d0ovzvnWlw4dYrdk0w4yRMutMlAAu+zD5l0yTYpWFFlFHOW/ou5NHxCt0UORJ2vsag7
wJGjno1Dl2FM9dzuAhj/sNeaRH8aBW99LoifKPo1G9zSFKzgi55iqgKQ2OaSYkE3e4iVenD8BqND
1h5dKpVcg6iAg/VmakyOuEGjN0nD7c6v4ldLZRRWze+yjl4r12x2NU2BpQVbZGgjpvnB/yjJtzPs
2FsVYC4gZRyuMjDqyLfVuzsFEFKz+aEexnij3WSfJS3ELzFdETGr1/lMWpt4lnMAsHXqBsqwmRw2
s4QsT/9Z0Hdkg6npiTvqebIkeiKU3rPpa54DvaQWsLqio+hbcvpI9u5Z19PZplT0v9k7kx7JkWw7
/yJrcB42Wvg8h8eckRsiIyOC82CkkUby1+vz1tNDZqpflVoLAQK0KqC7opzuJM2u3XvOd/hre5Xf
bPa65FZl31jH3804zDeKFKoN9o1PoaiEg4dhCp/mMbtWtuBRC46TTRKpGWU78IXeAqMXXsaaeKzW
9cW+QHFCHBcOAICvtKbMbU5qF5rgZOt2LMMAqYMtWD77zuPYtWpJrnqeEs4oU+OVPxkOgQlXwOFu
wVQktz+0pKWiHurUJvYK8FfeLdpZ8PsbYiQdQty1PgI6bg0bEGdaRhAmh5P0Xgk6UEalh01+w2sH
TvdYO/HNGmKjoq0heVckbQR9kG5k5ppoF3hSY2NbtGO+TeeO6i1J2OjDbivTi0R9drYBQO7CVp/j
piDQkkdn3Spn6dlFD5wvipaj+ca2nW6aMB+WAkXzwiJGBjNY98Lo+TmGUb21zArPRSWKzaQwRGUZ
pnkV7KtxelGO91y0OTnXIRL4kQMjj8QFieNTDnRwWQt9dGmOLSMRv5F7qrYeNOxTO+GhUCZUjhgn
XAT0hiZlvdbWMgJJij6miw8ytnfCIdTFa2WyTrpCLBmMOqc0IV0w6FD6yxbez1Af4F58BmVs3x6K
i74hE2ogV0t+oFDa0F5auogkAlUMuyZ4HKMP9L5CoJSmkjy+9Am4wZvqvIM3R9NBFUxgHblv4nFD
Y4vYm4jsPnAtziY16+9GOt9rkyGjzQloUSbgWeII/bCvJraC2nsmSKcTu9mdXxPo8JfGwD5OBkEC
twoyjFlndwODy006zfecW951aX4Qx8k40rcD5E/G4bYgGiG0sA6oTG4yF8hEvKojkBuiAg+g4Z31
Ez4U8oCgTfXbaAgCjp2OXgOOJBktb7J9WaBCM1u2jubCcSgqrW3v2sSwdc516sduFdaDt2JY/tjH
vc8G38B9cYojcYLRojD8aGkketUmHTV2yb9k5hg3shDzY6quzjx0tP8Dc5k1egeRvzzEmDFiigjG
TZBEUvcd1Er34CTlYxRYNYGwfbUoZ/Iucr+8jvwoh2I8AcVKt3kKMCEe8FWAQy/XVpN8NBW2CWLv
Hdg6uBGN8YzUk9b3zDi1G69hkIutSom0YljqHG9Yd3xTcCRDphue1A8iycyN7wAZbog62pqm5ljW
f/Vl9joYTswQh8G1Fwg0SLGrL2F3EcLqjnk2u5x5kfOBEhO0/xh0Fki3qCcm+H91slUKBdNssqwG
Po1oJsybhhql9+W+d+c7KtZiJSyTFIXe+gQ9GFOHIFKLwmqfhBBGAgKLJ0HAls+pOCtZIyer+kaV
1l5knLGtopgvoUTRIKW8CVH+r2WdPNqD2aCIN2jITkG4GpNsP2RFuehwfW38GhFj3Hk8IkZ/EuGb
jCprM1UZ4RAGj4m8UeVHc3riGdgMFaHpWlfXborbvddUn5WO3kE4WmtMsTCMzqkTJxvZ2a9hFRFo
FtNeGrmKW8tqVJLq2Ym2aq6Ag2X9XSGodowZ211QmauYOf+qHb0fec5stcEFOVO7mZzpE/LJVw0j
vcZ1HzDz9LhKQwCFLs8s5Sf5zOqBcCvS3I01hChiVsl6TuMw3Spn+pE5PTPvbHgOSHla9SbOvKDp
nyEfnoKJ1o/JPHyPe51UzmZ+GYlN6ehmyoxiAKV9v9AIQJdAiKa5fgTAsZHF2+BTcVRd9hpmBAzk
PjwnEujQcAImZ+Lhb2sXQufghhgjJTJbocot77TVbZjKpLRCefMxJgbiTZQSOGQJPLHKDEGss7Wa
U/dzzhhr2yaYapKzP8rW+4lPAmBpiyqo02CP/NJ+Gm28Irb9mg+M67sIPpbVPsYrOULeKskQWNVV
9EL+Hc1DM32q3epgIZxb273zo3Wazxa5Kq3nwWO/CsnQnme4oRWbGY1N8hpBsXTuq0uWvVWOydHO
MhgjIVAQImKcY8IrNkIwWSK9CTZ2jQy3KedTRpRPRAGAC7c9qfAkCxtDLRmyp3qsDsiLaMYRHA3u
9lq0O+Uo0qWa4MvtsnNJt51yaPjErr0XUfOIhJ20Q9S09NUFABsPBEc0uOky8+ejkeBPmeBahPAT
OVGFn6Mvyavi3V64InvIvAp4+cwclSpRMiDVbk93Qc00jRcNHIY1WDIaBKIpF5NNwBIZtQw1Snws
4Y1b1Gar0NXg/3kjJjQytoRWnVpqL8PmI8rwHGv6yLF2HyXZapGPLcImNozZ02sQM7BqY/tMz3XT
1+TUBYOieJnSPQjXQ5mMHxmHoTm6EAhhLbsewFdjDUvQ6HdTQusTT2FzcEOxQ5aA12mILXIiU3TQ
cXAAc/+WlzFA0qHT67kEsOOK/tFsEI/OsdiyCt8L13wh3YRYri76nKy1WcHWn/uGuQhJwCapv3WI
nLzDhYidpPqMbesedODFHCdkmmwHhE8FFvBFFJUoSfCm3sb9EvsKUZgDq7N8cLGzX0iRVoRb8m7h
JTSr56wufhLqRqXj5Wg/LsIPsfpW1VvGlAa2qLzrdbYzbm0wTxBzXx5rATQT1bx23A90Uy6Z0O0K
bWW1HPoAjSDtiP9rfZlf2zL/7f895gl6u/+6ebP6LJL0N8nl/8Cd8Ef/YSvxcYiEN3NI4CFP4J//
qbj0IELQNUHweBOj/WYrCf4RQImgdWPSkTd+85UE/8BRwl/Rc6EfZLvWv9O6sYw/nSVGYNFpctAP
2o5LgNcfTo+0cpuS65PbPu+O4TDX1yz8oY0033Zz1Jyd8bl028eO9KvFDPGPmfrAtLGH5J/ZBYbe
UT8NdBxXrUzFphU41TOj15cKbNUiiqp2G2XpdXLw4jMU7J51lH3qxu+eYfg+geFZ1sMUX+n3kseR
o+AQ/YPVtgQD0fYxqfj78V57SOsqkgmWKirOTVGdEPqrDUKRaN/GcYVAhYzqebrnbEo3iKOaHMI7
4Kn0MKT2L4GDggDJYkvmJJeApEJPODShJcpM5StG5yj+O/d97okwtHznWZGt+N5ZR0WeqjS7V+0X
DEIdYa9nStN0zSSCUPpovKU7rPqke8P945ws36akkutomIj3hThY0cgPgv41zvD7E/wG+z2Q09qg
+Z0U68RqfxKwuY0JqFp5g72qfCbSQfmWed43hr320tS0o/c2M9w12pNI0mnR4AUMwAT0CFq+AW7Y
oh7RNz0NwwQvaqowf8Y/LJ+xdG8j3A5rhoXv7GPEMoqWUzj6t8Mws8sViUbWRWzMmo4w6ZqkynfQ
5mlZlGxm0V0a5XJrsSWkaMKQUSX2MbQQKLnoAIZWI3Xv0+TIsZ35XoAtxVbHodSPKpmPttuGdwHe
m4WJIfw46gzxU0qmsYz7A9YLZ5Ex09iamPUIyeBwUNv4VNEBoaL0c29Zijw/ZcbYn+CqXiJY8FTQ
YYATfWy2pjLQ2xMcsNYpQnUuQh66mIZXW74ABHnyHHarLHY6qCR3YWx8xgzxz0mgjbOVVEhd426P
OCB9bZL5YNmtB7LBm1bYMQim9tLX0ZSPcLHIZMwienLcDbAhSZOqJ3nTy8R1Swr2WK371uK85lO8
KllBmjOQJbJGH/vZrHbQG87lVCuspH2+aiNMh8w6Hhga6CuDzWelyW9F1FFsm1RaZ6fvsdVoZwXd
0yNjZSiAuUf3WWNs1ASZg6FFfvj/S/r/Tj8era1t2QjP/+sVfdtnSOnVr2v6f/7Vfyzpzj/Qi/iO
Z7qOH/y6pHvBP0zWelZRDHt01jH9/dKN900LizZa+n/+DfbF/ymjN/6B6N7GeniTSdxW/H9nSf/T
+AbbB4aVYd6sgpaP0+r3XjyZZAPiWEiDTH05Lc/zNL2GU0Ncu51kq19+mX+hPf9faFmUew5PuUcw
hsWX++OzOs/wMh1XCM61rN8FiKpNk84IRnNFslpcIv346w+E5vW7htvgEz1+e2YWWDQxKP7x7co5
D/ocUa9vkvCxYCBwa/OIpNSLyrcrToSD/5rFYblNbBo1VHY9Hc+K3KwttMR0PyI+PppysNZFFRsX
gfUIJfaYN+e/uVBu529i89uFcsNhaPIogI6/jUx+GYlkvmCmOFb+OvJFePawY2wDT1EcsjPStFeg
OKGV41rzjbb7PrTzyKCV2/kQ933+XNWjOsTjXH/99WVZt4/9VQP/z8uybcOn8rB5Em8ejF8ui7rS
aLKQkUhvNs5ZaUgQS23VyZenVXrUlggPdpUPRwK19XOJlA1nnx+QPOz4rxa5qXcTJxripfdGIu4z
E4s350lixqk62RPSMP8AHTLtbSuTu4K25nsfkyZQchB4+OtvAtnwX3wV0kWonGyIn/zz968SpLNG
hEebqemL5MR4Ot6IMTQPBbEPLzXoiHvPKCAv0AJpH0Td6Q9y3fGn0qAJc0bSxWOhk5PR1WvV+LdA
eURGTh8DKyjAEmXmLjayuxrIUYqNbG1U9gi1BN52qP30DLoA610yX0ksXs1JSS63az7ldrZTVboT
CGoWGfKwNQp74JOZPFDJL1VDUGHXo1AWDF/aOd30w9EN7wcZvObk/WBAgNECd/mxJ+8AVuoBg99j
NuNB70t8mwbDB3dTm2hEYU1PuXFx1PxYpQ9AuAl95UAWyeiIjspD2K3uVIqU0gSEC/SHhv/0M9Y5
eIZOk8FX0s0OuGmAcOeXuumPCdH0wPE2kBLfy6j4SIJ+xdzoKZPdsYNBjNIRSmMK+gn0gdcnm8bo
oBARuUrb8cNDq7rQNr0oaeaneY4elOAzAWx4JEv4/rqfONZbhbbPdg/Fnb4JEmCUlXZzJHZzPivg
JxA1bcs4mhAbx0WeNuDpq3hkvv/XT85tuf/zHfApnBmjmjiaQLL9/uA0PnGbbjcBiY7s8q42ctS+
GbQgSvStXYJ98v1YPIZ1GZBY73V5x25f6C8Epu37KMvhmS1afISGznc+GHIC/DCLououy5WI7OZa
J3W3GwZdf4vnigZyjHT0I+w13cMmqo9hMYpvpp3HJwLI2m3vIE2GtZ6QMeLEjEPyPtuo3jP+7oX5
F68+69Bt+2OC7LIA/PG1A6MZ/Nurb8twOqOhBDWTWcLZNwyUryT3hRtqTPD4ZjHfW2nbngjTHWn4
+6I5mLMTPBdD135hoTLf//qO/ItFPXBYmdALeZ6BW/z3KyviqRwKV6NRCGgY0cD8SqhnpTHgKx7j
v1mZ/8XPEDghfjbDwGvNzvX7h9WJxSgBvwgysc7/Fretv55so9j9H3ylXz7lj8UJoFnqdXbrrvGj
pJ9G3dWnrnPoQ6NoRWGsqmnz1x9o3vbaP1Z20JWY9akhAtv5pyH+l5WdJzRryEJz15VrW8cxyJna
uF2fHdppRpJYOwzetUZDm1il8c02jOpKp7Fd/fuXgccKFx/6QM6Tzp8/r9BuI5NbAkjMbD4avRfL
VT4J1MwF5tACb010OFGF/bCwSv2cq+HvruBPm5eLP40CzA3Y3xA3+H+IEYh8M8mOAgFcMKKHDN53
/VkqMARspwFVkJ5WYY9+2MsG+57gE8i3s9lFm7Bn9vk3a82fxZgbBK7jUAA4NPioB29Vwi83ZXbm
XBJmizopLvK1p8pkVQFjWUEGtf/mo/58if6JiLjZ7DzKMZN0it8/ihAD8Ly9QDN+Q/yoIvP3pTnq
s91FjOfpQfzd78x/+o9HDgcpKwp1H6soMS1//tLaUq5VmjpaF5Gcrl3sMLWNRv1NpPUMXxd55brU
ttyzlE5q4bf9MVaqXRFHGK3NafS31BbF2rBGyFhpq3cqbw2ILGG3REc6H82KPYHcVTjSLB/ZNiAj
eljjDvKWE4ibnxa9gNekK5HQwVZdm7PpHKI4nF4mTI8Mjky0gkFglxbRMrM8a45dH/xCyUU5bfNZ
Ktt5ixzpbSRtYzUY089Q0NjUVlQui9krt41gmN3WY42Cqox5alp/2GYqdYkrRGItE7tATuBUB8IQ
YcOOXoTWIpNcSebMxK0GyRMzaXJ9bcReZQnKKCXObqWaEtS8gq2+V7PEKlaNqGMXeTz5z3VHoM4i
p+s8ELOjgKjBLssORqHbU2N7cArx5Y8wLceQ/MmJcZLR2wEjDQrRl9Sq8412pulkgOre0Isfzhjy
zBfgmfb9kE6AObzI7n868Lr2YWAjpbsR+igY+k1lkigxwNkHrGPSPA1pxF8yuqc7E2DnVQ1B+VF1
c3c3dl2Mn5sQ60s8R90ObDVIEnTPBGAG5rdKNsVrZXV0vzUzhAdZ5MNV5EWPsCy+4RIALUyrBHvd
M8PG4d6Opv4ZcTp2CdOvnjhc17uGjOiLYIS0m8dWPBCbml56bPFYdCzylmTpbxHVN5doFgQLa1Q6
PZHYP0Rktnv8W/25mC21KkysfWjf7e8jkOelM/kIxWNRQGGb+7eW0eBaTHl0GDI/p6jK659tXw9P
VqiiL69FPVHAkiY845+GPvHae1qe8Rnkj6K2h7cWh9vPcerr28jHIjg8cklTx3CjIYYiuVprE3WI
jsQxwvm4iWJtLZD4JG+ji2Fx4fDYnhMoIs+kpaHLFwOhRcyPlg5k/JMeIbG1YevtjAEXMWkN4K7s
CSQn6K43ZqvzESjSvPCJdFwbZqI3PceNE7p9phDtTQzJXGCbF6AvMNKRnZEZs4Y70EQbi1HlI+mI
wXoYYS7ldhDcRV2DmPiG2RpNgBSKlucyJaAevyNx9OhT57uWcfihqxO43Nr106OEt/fC6bja+rNr
4ndFPpPg4KH9LOSlJkNoHbqkUAH14oOtsnkldWS4SqBS8AIr0vUcvFSTgHNF2Gf3nMRGfPASclyR
hRT3jl8WG+1148mKkbwgn3lIihSzhT3GSKRz8iirIt404FGZ643WT1vDRNGBzFYqtQqCozp1sQSh
qdAY88kj6s5zDoqALeh0nevisCwjUqyIfd826B8v6BLMZTGl1kdei+h+CiLgZ0UrY2TLpjeh55X+
nnz5epPkkCZgn2UrBFZkvCTEk0nDSncFSZaXLhmH81CWYbpqe7u7S1CB4ckpWuU+DY3o+DiVWLsR
0uklxsK1VRYO9ESjlMdE5sEc5EjLxE8KsTYGZGC1LXh/zFQSIOOqEwkVFok3zg+iLo23CkTmHQlc
7d6wTP+NAUy7MyM/fYkjgk97VGOM1E0EUb0lCJV3TbUJx2DGLNUkP0JTZIeiqJmiyTk6jLnCQ0E6
z8kyaj9b1qYojvAsxRLTrXFG15W2K5KDuqdAkbLiCbNY+lYdbFUW2w8e/ohj0xbTcRJl/MMY65K6
ckT42rjy2+gDHQytwnygV9wfRc4wDT9vtnValX4PatwEmdEikK8a8J1zEzJGd6JLB839bPnD8FpB
zfvmqna4IJjr3sTEqb23GVHhV7LqKxIEDf8zxdzjFxzYGEwiZi2KcyDR8gTmyEI/kFU+1YBijGZb
IuI6VgV1AocgfHqDGQAHSxI8pkVDaVgR440KDIgjWhvo91kMRMQtbHHKnbZed2GenmZzKk1WeS3W
ujesJwab8FAqt92JMWDULXN7W5YGBvmhrquD3xkDLBjfLsb9lJWc5eY4r94qRrp892L+4GbhK4+F
qUoIhE5zzmLwsFVgvFZVYK0TTuWvAr3zElOlfWaCSVQEEsLq0aO5sZZ9kn9D++5/DfZgPEmrVPuJ
lKyF1IG/lUWGvSHIM+O5hvRxUcg8njknYK4yvbbZ+rxC8cLvhvbCwCJ68VvffGjtYT6ZNZp+ktGi
8ziO3UfnpiTID1A/nnQ1x1dhOO6nPRrhTxgsTElH1Fl1iSDRRDWxar0KfU3sevOly/X8Rpz19MMe
o+qe8ExykpVHPM6IFWJvinHeFJjh12iAxlOhEXEuMls0xzghVMqBoPZV0XHZp2HQ7RxxMxz7s42C
MK7ic6yKdlMZffCNo0t0jkqH2ZpjaePIu2RgoII3snQ7Sy9aoDTbCW0KARI59cnCb2B3ZrAO3jK8
uS8DCfTxaqrJ2AA3Ibi3KmrdR90r+5gbqbhg4Ro2RqnLdTNFLdHYkXDfHByUBDub9bcpqvKDLmPn
qTPS4YrKJty6pUKEmQQlHwq0yV6zDkjKIynmuzGnwcbceiThs1VkEOLSOqgB5ZGySK9DVzNk+5ig
to0H1fuGX/Vp3tNpJvfF4oxBLkzBSMLVpAlTwx6cSpPP0FVCPoxjXv50yhatmuiTL+WV/YsfichF
FCNiARMiyNVK5Qkw2DCyv9ratett3okR25DFXhu41RkjVfKIVmxaEkbRHhCM0SQBfquRhTv9wKUE
QVbSUqEbEmirv/JZFa16PeYPI7qJetFqAyOEofVnLufuh0MuJXlGfb2pmsbfMRFBItTlMuOAbI2r
2qnqHYoCbpIL6mBdpJN+MamY1zYAqWXVQvGh7R7lD4xY2u+NYTV3hgVeTyl66+Q85eu+IYIafOes
P0YD2Nyij7z0y+z4Deeit77PToOm2AwRIy3dstcDqr4qfIitG1IbyO+1Ld2BYXc7yXnl2M68JwRU
IR3Gqk5KOMazUI/IVgWWEv47aekQGGq3L4XyjSN5OPhtKTJQDVD5InUeRn3z/URfysqb75KxynWO
pLOlyoCVOfZtvXdnwz7f7GhIOoTX49io1VdtFvU2FIpvTm33kOEY+jE5Ndm3iUweHcseyUkx2s8C
IApJr4N/lV1efnHMsi59blmsmwa4JrOIf2LMFt8J40oee11Klw3TtA6zJMy+yUT47M8g1RuYsjaL
+ihxp0HeKkTe7LD/js/amNJslWfQZIPUYDHQhDbpqZJ4yhCEJeAwTmQDxxdzjuV9HTYiW0DTCF4T
6hfi4/3ujdQh49Xpx+AnA36Qqf4w1qu8iYJiJQdHrANnIhFqwMJNdE2S3g1dPLzkDl2TEa/uoZs6
4xr0VgIWspX35sxO0UENBS+VD+GRdibpvkFYSVzgaPlsnqz7RPiOrvDiTAOmEsuRiDdbWL6LUfCK
LOFwwXHMHMNc20bvo1uTsxGuqN6y5950w9VMfbuv0G/yZcqS4tWU9nDHzQ5ftRVwD1H/3VZUzL/H
YDass66n2xIKC5jXAQT2WXs5vLAEp/kBQ1BGGJ+pMr1xU6d8qiFAjJvSt8vX0VMTKl8CzlfI9uRP
JGpRxTC0qowt4kfTXkV4QAYGiCTCrTGf3xL/EhKRC0nE7QpEci+Pg2VSXlpBJB9oDUQjoW9TSbjm
QoRTOx/CCR8KsgnTn6CI5a1e5TEFxh0QQBUcdTOM8Ym/y19SUhanRTnUkDRmT2Z4xaKEzHn6BDHv
M4JGJbVsVnKeKbyYPSZI3/wGKGooIxI8yejOr7QWIlIyUpcUWJcJqfT84TmKuvIiwmx6KoxRXZtC
Em8mDG+hpR8uUEXjs644ecWL2qvGU1tH7cPAnTqR1dxgeZ/8GfOzHuwTwXzzq8XU9isJXQwFAxhp
liTTPSecUw3O8nF/aruiQMcVd1jgpr4M2osbxNNF5tNIRWjU9WFwB+PU+lHp79hJoWxJ8onvROok
d0Noy7fA6KjkfS2D9yxrkcJYrE2vtUfYHAzXKtireojBFTvj3ZxwQuzGOW9IpfXD505iYEywvzzH
PU8cbax0bXhp/YhAci7Q90/uD5FZJsSDem1rlI7GkAIpdoZwg07xzZczGjdHjViykMsD/AqTOwhI
KHX6EaoKZ9hDf0tmyN1cVJgfC5eg9XYsdhO8tf1USgANU0daGH6A+cSEun72a2/YgR2xn2um3pS/
bGtfVeH88LXZHTJHuu8e4WPrLmgEbaJa7eokzXdTmvpXgBzdrTVOwg7W2yJ9wNnN1knZZ4Isbueh
xKI1s1iOw3xGOyffjcjWP4hIqXfQGYY1PiCoI/hvocQS2mdNUJ2xDTK9NtDBQgfkqrpJnoKwCU9W
5olPOdsoMz3LHHepDbzEB527qUqDMbWicP+piqY+TJ1VromrK9/ptMM+dOYOCwR6QfFeZCmLvMNQ
I3wwdDrMx5mf2F7A/zRYAyCbLUIn5KRNJtQC6z8suSQqX4PQ75e5rXvA2R7/R21VHKg8VT0EvUkY
l8tXRDBexxlMWTUgZhcKgEoB6zZaE0Xx5TtZsgSgXFwN6dvfAuqwQ4cYaRGYKa9RIbJ1oKc7J64/
yIPe9dC2VsaUd3tb1w6cqwg+jdH58hCXIQel6pZs5zfUEZGzimMVLsBdgiUQHf9aFUzf7WBCilBA
k2Yrw8xH2vZSjFglVFEhv9Zs3TzvfW5fiKwgMawN5k2kMFvzzFtP5FO6C93H1dLgf1uBram+h0bf
nIZRxfdGFhHN4TiDd2mDBL2YNQfPiR3xixHPTeshAWf+sx4JFFmYLhOeNUnowePg+cnecrKM3WXK
8OsEfrvVZs6tofO/Go2R5ocvbrV/2T0zg/A4Aaby22B62bEb0ZzHPDhrFU5MJzCgQLzDBMBwoDcF
brQhIOli4dtjuOUIjHe7iIh1Lazpou3I+mqV0TzGcT8/CBH7Lww/iTdvo7mfFnVQOPuA1DVyOXle
dxj5suLoDIXx4eT4F7dtl9Qu5pPOXlZk03crYQs6DbB+UGpg7HAJRztg8xivJf4PLIS2468EIbvX
nGHx0SrnacfwDu3c1Mmm3LSpHhDg+tZRIHf7GBIFXLGHKsXpwNXiPi2m7AIBOjoUaT4/GjnRsCbJ
hQeznS2SuxwrkkyKLPP5NidZNGlZb2Q9QdqMVeZcHYprBj35ZJziODEeGgo4IjiIWCXOpHjsmhor
R+MKeZdYzdVvHeepFArnRGWHaC3oBFnvlfasz0jM8aM3l+W2UzBQmW68B7E7H3Xl9NuBCczJmML0
IXL98dqostnifDQ2WaK+hDCxMdPYno7oLlsM0sBEDasu1pXRJNeurL3bbpgN5AZPzicU/xlauUvu
QhOy0QS9ankAvUBdQLU5O9G7ybmfwBt4aZjdF7puXltr4syjQZwxDKgJWeTcNxkHfspoa9dgGJsw
vDWVu/zM9cZk6MbGfSYAwTgwB+9UCaQJBES64UBJ8keSheMyU9gYRxO5sDJchmGxlb6VTuR88VwQ
ZjFgE6Owkx7O/CnVjy7JVAtjpD+6QeZJDDVnTqg+YVg1JGcHkM17ATWTXAoIhwlwrXmSl5ThyXc4
BzZM3IQOnh9DCy/QZ9fsGY/4pZP3KsV0wssgkLcnmMDqwX8u8HGeg5l5SI3wGKgQGIaUAoFYksCC
T1LqF45g4bLLkll9on8uGoJ0ZmqL99nuu+67b9H8pAEToEVGoKwRTcX5a9F6g7d24hLQ6yid9gNW
hvOG3d4+N9E4rXKfyWDrhD3gqpBjjZ2HGmJ4RITDquvsBBxe5tlvojY8uWlrunU9M5NVw8nwpa8c
1kewZuNiJgToKbyFAPlTV31zYx2/NzbBkzQdZhNoseTWj8Je9Xnp1Au62Vh2E6M+mHz3W6B2zOHa
GUBrBzL26nuF+ILu7jCDR3AGkm1Dg36EhwYzODKW9oFViTGnWC9bahUvlM1jmIXiYI6VPLPeO6Ch
6s7Z8NJm3/pMkFYgc0I1R9WgBs4hpFUtFW8/arkOJlT9pefsFGiANGnQbHZVAfjH8CDqukSCzzOo
VRIKGeMkqmJ9boyshddZirMsJsRaJo0BYPEhclzFgO/A5NMmgZFMj3NMJg1nntu6V3ZxdEe6fPcT
U7A+ciSMSEGKyUYYWwj34FeR6d4LMdYuvnCHZisY/Cnfe70WDxOjS+Y6A7s2rDNTHZJyKL+nYppf
MkRWVIJj9hNPd1kiGovEysAsfYg8Nj3U/PEd4r1oKzwi0mEHByjFXVXjI3IzS35kMU/lqiyB9bO5
BflmDqDFbJyS6lNO7Gvs8f7J5yD7bI1ex+SSs3C4REUcH3vF4r7xfDEgW7fMDOdRKV44R2WfXpEF
wDjIB3FZPKGb3Ssc+LTQ8q56FHIan+sqm0+cVtMf+MCpAzMdON+SipSGxRRkFa7vvIvuaqwByP/L
8SjjwkZQNSQPEiQt+VNBpNa9haqDgTPGc5wG82ccIPBTEl/Nzf6A5asheg3XYwT4qe+n6sxRG4TL
ZDfDzvAGjj3gMV/Yj6cQU4Ttnoi7yWAY9CBvmqFtyeDMi5e5Fe2D7edpvWBxdnbmMDXPUeDm951Z
otuOSPFcmzR373xIJmBRKh77UBtRsqS5QZKCk9nbmOSW5WSLbtPGJCNJc4wehFvWe7PQjANcDIl3
Q6sUTogAkcqiHhrrJILihiCsZfCjMEJGa70B/M4ZGXftQNAQJq6kBMITzjTgtw1lJf6UxJB0XyFu
EW5rdlfQYTw8Gu7e3sQq+exLg6Cbgk4FIcZhgUVHQEK5Eo8dniDmRzvHistPDQHqobZ88VDopkXK
fqMH9a1vX0vs4I9O4xtv2FPFqzP42cqJrHZlIFM+sOf7RwibtGrAVOE2w8e3nbwsexC+276mum43
TlBKGj0oS/dY7Mud8nrzMYyhMTQRmLfQm6dH9HUuh7yCgNGZLHRlh2inA7/YkH6kFxFVUYY/ttAH
lZvxMcYjswqFxWqXRaTdOzlY/9QZjkKFCgBny3sm0k6QmRoOl3Gwpv0cSHWCzGvcVb3fsHEO9TUs
i3dSUMxL3M7/nbrzWI4lSbPzCzHaQngI36bWSGixCQNwgRAewkOLp+eX1TU2guQYh8YFueiyqraL
CyAz0sX5z/nOn5rxE92cBlSUGPAoJcRVd3NyRLO/oZ0kWtp2PL16s6jfi9mwfqHNFJ9Fk5PLKqN2
4B4ftMVb0xvDRg8yTc6JFxTIJtrobws/QhWGeFgNGMLxh33H7g11GGQ31rRWJNVSV/CMIsou6ilx
twr712tfS2tr+yTPbHgoWbnLhVWumqHWxy6eeAtUhOpk4qg4m11ePkS0gV3BUqXcEzvIY/nAU7hO
mwqgID6ubGsJFmLGUgaoacqRbfTRhoBbFOfXvIiGrVlV+qvvw2ZTDXhZ6rxPNkyS9WHAKLwaOzPb
VHXMrWvsK3a1rho4+qK0HZXnGdcO5lfBBGhuNgas5JcyKbF3iKkEYKWhj9ZuO60isFL3jhXZRyGt
cVnkUbNpyJTsPRz+X61UlI3X8U1hoRJZ3GiIhcOMJU2OU9JM26lvpy1Kbs5CZGFr6M34rqihHlZ+
irxLWI5bDCCoT2MyCizBnXgfh3y8N9HXVqKWGFLcxPLvXZWI38rp5CsVlsmPHkyDZvdq8nY+a+ZW
VDLbTpbn3y4FYtcEYwo7p7VPvUyNJ5eIwdbocQGBxk/14xy2xn1h5c2rW8wMT5QN8kV43vq/gZkJ
uIsX0EI7mXwQELEvHN/MjeHP9qodPe//AI/8/5H9npm5Y9oecAMEbTgm+NX+jRfhxmr4m8Fw+cyp
izh9/gGA/O9sm/+zv+CfFs6A3gbkbcfDAIIRzr0RDf7mINv/YJ5N8xCZMf7lZqP4m6fg+P/AAGUx
1AoCHBZ/fc3fDk7HxuTvBwI/viMpHMD18C9Mies/PRr/GQiZ+jC+/b8xc5BUw0IB2sz6D34BkbWl
slQb77LBzzcdP/0t2ZM5d27BKYytwoPDDpJ2uBI/obSYP303mQbhSXdOvrWMKZLu9MSQYNIcdGvu
iJTg8fThc9P5H+6AUixnMZJZYlBVrW7gxh9TSf+VYuTm3mf8My59xEb4/f5cMvrQUWTUyzyIyK7X
t5Cq5ToJhe81x9hyVZVu9wDyyjk0IcPFMSSbNNdZ98f3BpmtIbBFR6UG82eKk2ZXORAELgOzLy6P
kwNuOJnTdpNrMbTLgoio3MTjrZUYcHvjETq1MM5Zfuo9oNAya4vZg/cjFMvdnI2WuYhNQ5E7LwER
LCKBo4AiwDK6k8WgT74bqT81eku2kZSU6ZUjajh9LGU5JxmSzA9AblhJXBDG36lrjAdJH80hI1j6
rKNOLKsgsR9zJzSfhEB1NPwiukLbopbbhgfZDMjHItOAO03s4ITuJ3nDt6e/U+lWDLdCvYmtIgLH
2NU5y4fdxd9ml1nR1mSzsjeZ7fUY8hmLHLXhOb9FINU6Jbi/cumagb3IEa5HTzKqb1s15lsedSnJ
7oFlnlSWnF8oz4medW3xp4gxq3t+/eS+HvrqfeBCYZOxZRoOm1nhRIz64TmeqJ9tCLESxErYarDs
mc+sYDGVU141qfVQ2S0DjNh7SK2h2uq8y1aB2bsbhL/xOFKWcM3iIKkZAKdkHFHbjJcU6/4pLeIa
alStyRjbeYHnw1UTd2BztIFJlsm7hAf0Hpd/wWF1qlcJ+uiSO234GuWUsrGg00PRAGRCUW2NYOmH
XXAudU3s3q96Bh4ut1zBmTqX7sWDKHg3ZVXF8W5KKZnHycYsCbuVYR6H+UZgwm5ainXaF4azycXs
/4h6hDIaxj6Dxj5PXU17HtNIjjs5MfjWrfXHTJvQUYHw29G5NhZ3Nmlfwo+4nkdeqiwfdjietL80
mI8BeTVvMb+OYXewbFhK4OcGeEzQ8y1M1lo62D7yxgl/k1T706HO7PCHob6+zFkCUjVIncg7k6JG
nNCdGaQ7HfvjM2RTh+cL2YfLie5+MqOZxm0cJ/0ro+IiXFgZzQNLovfFsItxaRo7F5T2xcJwo9Y9
8soHfQC5dUrLcfxkN5KPYgzdfS8sNksAbue04Gg3ExAnxGdWKyvzw03vIPmN7L20wZmxv4X1C9Ta
8QdOALTbAU9iK0vybJn24pvx332RV9d4ZAKLXOKtSzmWl1uy5YxFNLrJW5/8MjGyFLXFf/BkjKvY
5K5Y6YStrRqSlTBbaC3EjBdYNK5se/owUSRlLCy/P+OtiD8i3263Ze6+Dx2dZWySUNXzAbgXIPNl
RnXYYpRUg7RNVwFq7gtQbj5X9rZS65wI8YZ47EEbBsumKPVJxYR+Ktp7FhyR7qjSuMGLh3eClhWR
Sy02JV5TjmGQ0mwtjuCqsUAMOzQvvNE9PSe916MsuqP6iYwwP9E0uI1vn1G/ScA2THaCA915kEGI
nM0A8ZRzEMXGaOQrAjJXxyEAY3l05ybNfGxCSY1i4dKmx9ybCnQRN+fGUvZK2FRuxu0w7HOvGrea
CPh6gJ23qN2hPFL/Y63q2XL2pZ2LcRHAN15HufvbNfNz7WhsVcN46htxZ5FUdjtxmAGKLjzImVYS
XFECaeJstwYxUfTBcEE7GSSLmXIuah0m/8gBBrORrd9qGf+JDfviwXOegpHODtfajU186MP4qZcG
qwPupix9ExQuhi4cjIIY78ZO5Jsd2+c+KKq1yweoDcZ7i5kM7ZU7qyXWMiz0kOxqm9E/xCrQNKbc
FmDJUpMKx4rFFWuI2/kPVSXfhinfRFb4ofx4F/NxxA5cvzhBfBZyXN/G2nzccXYAKCGUA6GuULso
wnJhUV3/osFgM2zCzECg2Ue1mSPvj6U4dVcr1w05d3ftARMIUke1KgbjwM0PyuLAQ9oH7K/COrrU
2GQ3g1DEiKuBlA8MRH6sZyFBuby5PkR20+A6naNUAAKEYASs5T5uLvl0jGB5GDV2joHTc3WnZPBW
0cS3ECW1Oty3bK5py3rUzQNb9H1ZFw/1UO2g0OfgynPQ+kMCb8IHWERNL8Pa+NiBLVmEMyfepOh+
81Q93TgIo/uR+VykdY0k1YsBAzYRp4UJBvvOF2yMHiLbKufOtO1ynGsyL/FhQ8NY5hD+VmwktNa5
MIi6diA/XQE4LVzO4wN2j3XY1FjFg9A5JxKV1+MmeQxBJy0JfsOGqdLu7Aq7Y7aeRavEi8q9bxp/
WHd6gEV06Ro91hvevS8UqwmMZLdGdJ8qQBBavzVpyPvWCYme0oqm+7RbczqbeWucOz+OzrJxOYtP
ppV+NJqinxnSyoMIBn/r8trQwxaOx1gU1WsvuVqCmQ77fVR2xVtZxv7ad7S9YcnuHtuOPX4p234+
YAUm50uDQXT0rL5JOAQF6UeaCPOYIffd2PgtvrU4T58sNeM/N4CS1hsFTxMCpd1QT5Q4s5lzT0BH
WPHAUBznNzeOVB0re8GMpPpm9Ayrxbe64S1Fli32jmnV3m3LYDw+EVjB5RfnNCsHQz/8hJgyvoiV
e0+t6LA7dJz9oLn3dfNq4dZ9c6thkAzFJvUH0GiebILUr/HTxaJmqj4Zb7OkOXIz3rYzy3fSfZNa
qXqYbadNqJ6nypCinFGLJTBbE6VL4tyG6VtyF7TiYHpOc7BVG8gxjXOnaXM+Z6pw350szWjFqRWE
ZfTBc1yq5n2Mo/iXWYY+B6EsHzrw6DQ85P4q4r5Kq1Cmgi34cTSiLOIhCydL62VU+MlOYMuIVkZ6
G6yYqV0jxjOfEivTl6rapQHC7CgTcQJU44AI5ueqcUdrK0FX6PQ2Ebi8xrLme2Z29AJEFIC5duKt
qA3ms63v/Uwsb7/OWFinSc0ZbUWB00Qb9Pr50Jq3EEstYCmUogcPJmwYgjXlPcMWvcg9eRG+qSWb
fh6Avhk564TaLSF1jwF3Yeq7kz3DcUfcspjmvdN49muQDiFHicGf0S0g2l8pTs4+iiYRzaoX7rzV
XhVgsQ/4cBRzZ/5KFTRU1ypaM/Vg7TNBzXhVxOFWIUN9TPRVP0jQTnhTxtzbM1II35KoT0lhFtF0
pyNv3tNcAQlFCKGudV/csAItsPYS0BjmcqSpIUlZ+iPzlqhw+uRhIgBaMiUKjR9rjEqk8MDiCjvi
raFhYuqduxrU2l0rev3ujRyflxHmhPPMG4F40AXVQmR9cVckjX3fUPHQLmw76h89d4oeRZ4FDxjo
KVOAKMqbaiXNFd7nuDOygMwvUawCdyZiKzYazSJG1OneLMxkO3T4iYA2x29Wy1O4EI7dfUwkeLiy
dPGpUNL7tpKWKsVRuOYP5fDpFjusvK/spvnG1a2vXkszLG3o3AXUDKXIKpS1BbHRnyPPTYhsAIWf
7Ll+hhjhf+Szg3Gl7LLx2RMJnxoXZ85PiH/iLg8R5tOOKMgyRwg9FWyxPINYeBYtdTHvPW5RbApV
8GgI/FSLygyj91xPgg+shvwOfd74gECBTbeEoXbRMvW2caD9u8atQC9CWF5lgQtgOWEOfvGjZvqS
c4dsCJIPAI6a3QZbYB20T5K5KA4zKBroLlFCQozXeboPopowzuQOLzNqwcavivxT4vzmmDNm4wM8
ASYBTuE/hHVbMHmpnGgrI3s4WcwJKadIwvo+qR2vWnSNzfHc6phgMsQeqS3QHdPpA6JIV24ZwYAH
BtqEwZl++BHH0xT6T8roukcVzUR1nBngxzJq5/Lg+JjxlvCyarjwkpxSEvksbaUYm3bVMzkA2oPr
x1l2duXJZTgN9Tu5MrySbS9n5nR4Ew54EZxy5VICs2+sQhJNpmflM+IAjEMWc/+D6n1EwSboBNqt
q8HSBqxOQsTVw2BJ8QGceniwnaThaXLjE8QMKuoSqwrQz9ymYPjtDjQs+MBVO845cfOYq86OPl1t
DGTCDS7yV4aWfbgZepQ13E4wKBSU6QBTFDDtVdnjnD1zXOOclE4JzQdDP1MMXTTNvJ3lEMw0CQbJ
79AxglhNUR8+I3/bXzXG2Z+eL2t3Y52Qfa8F/kqGzBjKlsCb9Dox4gzLgo5PDQPOZ6PyahcM8jBe
CxOy9rE1G/PsMKnkrDri9OSQb3dLz2vCT8n97AHbXBmvuWRIAwVOujhdtccxD+89amnAoBuVnl9o
MfcVDGZLQDWnFEZGYKvM8tNhQmJf0z7K1grJ8rnLcr10QuF0y0KXWEhMjS+aqxzHlzCv4is9qWqN
07YKV5PX+NayThibLzPSU5TRRW0dn7AYVDy/ibhV2nAQfQmzcq7XdVCNlxLg8YOabRZgGNz0VtjZ
OF7T2R7uqiIEpOOVSn9CxIH87nXhQapaYsqF18+5hxEtCUIeKa5F4gVIGX+e0xtjRTcUBmiY3B/P
6NjGU2/0YPvd2KFjkOE7vQKtw99W8uR9T5kE/zILK3pgFyQD43BSRU52cnT6Nvgj5qE6mbeB+ljV
5Wc+p93JVIMB5Ec502sB5WATFa3A5G+bb1qPCguPS92LdesDYV7DrS+op/Es+4orks8pdKRp/sGj
ueoYltF0rh0bez9Sb7IFP+9eMEfR0o1Ww1GBlMYxKqxuHTVBARw/kFs4V9majtFmPTaq/uBdDj/H
IG3x3WWJIKViDs9RU/r3EamVEa6jER2zTPio0mN4neLWek/8br6GGEnXBXUh1B8HQX1F8gj2nqdp
BZls5zDinqDW00dPhoxiv1b1zOodeXpsFlXecc6tDHGHMcXgvRsm2C9WH0wb0mkzzN5B7hKjASpF
W3VzVtbMTGrI3bU9R8WO3UacSx5SzEaBWS+JGGb7ZJjTV69V3Q+dHgHdh6V39ejXeWQ7cjaz4U5P
ZYMtePCwgiyi1OufKkMz62ZFtPf2bFOayLEA9LeVAgjlwPIRyAjWYdP1MgEeb+aXgt304KBgXHsu
U7Akg4Bxt+OZ6uwaTsdNInYuiT3DMAixVtzVWcWq55q5wRW18/fYj6ZmFXZp++jgK32JU2O4k6Cq
vhmgtdcWXNNv1cTMbSSFAQu/pzeQ9/AGIx2E9apt+C1L3zRxu7hadHuR+/USo66+d7203WdFF9OB
CSZdSWPcc2iyVg4RoaNhGoKOcjrROb2U7jnIAZjPJa8MhlVmR1yWbXlNzDZ7JOQTPDGawjs4ddpu
FjoeSLAoLB9I/eO5LA3LWiqQnO6Sd1Ax5xd9ei2F/ev7tXO7s86RXIHBmneTGP0X1Yl63SsVFA/Z
KIYXj+2xBYNVoZvjoXE/lBinf0aV/i8AZW5/xf9jCF9SW9ST/Csv578CCf5P8cL/mwThvyv8/vkz
8PJEP+X/oH0f4s/6f1n+x1f+LXr7/5DQs1ywBLfUNN7BfxG9Awf92uQAeZPC/6IL/wtD2P2HHSB4
SwL3fyEN/hVaYP1D+qQopcvEBKOg91+CFtgkUP+d5O0LTzoBmnxg8vehfTv/IZVr5iYFAsyxt4m+
9NSSoCTJ6pWr0x0+5+4igECuMMuv61K4v40nd1Fj6J+0Cc63jmIdUNbeahluvckanku//QT7Vxws
cFurKqwoBSWNBJssnRa6cItLEEcfLZutNafT0U8/p4JTU85FmUu+M9+7mLH70acqSBfVR1E9oeE7
nxMU7DXuDPd2MXlwPfGrSSMtB0bTi7pw9ybRtdFEkZ1mH5+yAiY4iOGUGN0njDyU+M7ANGFJarA0
O47IwTIYb0Fdv/U1k9qQur2F6+dbL4AEahrjwgmGTZsZOQYDlSzaaLIWuR//sXw29KjjoHnrI0ZR
CamJWZPMphYufoephyoug/Rc2wThhkj+iSOCdGNyMHSCKY3NMqjzw21zX5Vt9CyCN8dW3yo0AYPe
ljAuKuuQGwvaTf5klz3837FPLrgsyDAZ4/qWl3zLumYrrGrcoDjUO+AKHz3x3S+8BOdRnyIjdR6J
p8znmTtyE1DM7pVmfUwqYgJcMu/iLOsvcb+D2LGM/Qz2TTiIexvR+Jx5xp7Lirj/6/8iOHQYGYkt
ulp4d07HLlSWubXBCQcNzhP5JkYBuMeDDmeMTrbXLKPpljFCvO+rKcKu0ud4W2LnWeFHWU++nDdm
3cERtSnpncUqDozkkBuRefCn8s4Avvxc9htKjr2nupEnEO/jiY6/t4h40eM057gvpwqzS3yb59fV
py9fHAffQkuK7Q+BSLRGdgeri6NjxdD5sVH3aSXpLSANvxVJGG+KOiGz1xneHdxI8iKXJmyTizvK
l9lyk3Psga8zjH5lREiUIyHXxz64HTmQH26QmXRyPGQft181uFKvf/1DTJQ4ZAohE0+vgr8052vD
Vu9kBK1NWXNUyifvRVkkIybHRI+ziIF41nRQgw+mMu0/deaXu9ovscL66X1Y+OMLMaXnrPbPIQ08
J+S0+ary6YAB75YtMT9a/Hy3gok7s4W16ZIXIQwEbhEPSrwrQWtsDTGvnNau0J0cb5WGCD400wUp
503f6PZItIcBZiFzri3nj1PToLn3DJEgIpmbIYVokFBMQBMAgq91zTqBpTsy6A9XFU0hE/44Wvig
PGelgXSKg1JbRr/L1fwmOufo07PDcwbQ1vNOZM184miIvGaD1Fm09o5HBK18uLloQA7VZqnohnLj
g4lZjaqMYkNrExU2tijXXFHzD5ncceGkyDjPXmraGLjHUxCcNlzXWlcvCzrCn82+56LQZgQ+4vY5
nNHdHKhRrl1IYmKzPpkxZXLYh7plnheYFmgXsDAG3wUiPwmGd0+wQR/Y4fO9FTL0gCy0zFTbPJpx
WDBfucWoaR9ZOCXg2cTfxYEH8kF7NYUJBmbaibNl3ZxiWcgtE87tZAbF4+xYL2ZBBgZv/4bKr3bR
GRAqy7CbD17e90caFWpyDVa5zSzxoinhOdOksGpo/12IkMkUgQz6shZzZpr71tf2o4WphCfNPMbQ
tDa9SP7Q0CLPvgtjibHBnohLffBK+2QyOtiJ1AUsAs047HvjhnuNeR+nAZd4XG2FR9VHwPPYY/e4
cccDunu0uCSKIIKV08Fe4Q5EtUQQiKwyeQbgtbdgYjmjFZ+yhJXUD5tmr3KfKjlF6UmrwvNc2bB7
4YAs7fdmrFE2QO+sW8sz4fjqpTsXxgUv+UWmqb8zwhAUaScufSjXLiXodN7Rw0lov+/BNescg2L+
a1X1t1Eb1LLb3wlWNi9rrlgecGCUR16FT12xDwSm8Tu3823AtrAjPIZThs291t4fRhifMzOfZdIa
T7cY4aI1sMY2KUU/rn4c6ZSgGhDIIrmy0EnxnhXqWziaa0Y1PuHLfeR7Brb60ENNy426xLm9Sw7p
NF9bGsvlcbJqTWlKvrsBPHXVP1QahBqyGMmWOnpywKzetQwPD/Pg8MMNVIcql0GJkofOM57zDqMy
PJ1tVAtMQDjMLKZ+2OXja2oztOjZ2ESY7Lvsyqg1UPJ84ymenQ11mOly8rh/A9phqFY2PF9edYjx
xyEzlOzlgvwZZ0qYIJT60ENRPFlYng7Sqa8cyH3mMMO2TNz7AWn4w+dIOsJaf0tzatOAAckN6QRz
Z1KGoVaatfgxVRE8EokMnhqNPs1NWyxllJsI/AyS5mLqdyG3ewiYEJ2rm+k/jO7nyXyphug4atk+
WRXdbZ2dkNxW3l2XGP6xdCn9Loxp56d0OY5iXwX82GHi+rfD9bCciPWoLtzVXeJu4ir4KUlyLeeY
ZYoyUw8COb0wsjbkrpLi1SWQfgb3ZXNrjeVZpqeGidM1n8tnsOPucqQYZuUBvV7VmAO3IJQXYxHE
9M6AKs1Ly12bkYoOEnmqeuk971DnBIrQ+kpUEdhHQRcQOAhxCrth+YHBkhe4XEmyLtxM0muXZRjD
5mUSgQX3o/TJjAYKAXi0Qf6tCQU03AKwbjul5HMQn6es3U3lTOjX9Z9apFK6aRm0iPmW88Q3hTnL
xoMbSncDhA1iCb4N7JepSxuAi1JuPgPaKa82JF0LxWHpx2petcGwxC5HaBtzEs8OM7sWY32Na3Vd
WiDx5rtsKMzl4GWnnk1NdV+pKGghIJ9FsQNYY+NOpq29tGxPrYVTTVuOMdiaPfMpcvs3GTZvnBbo
pmfkhnsn2TsMspYwfUHu2enXTdYrmL1U5DIXruJCNVU9CSfvyS3N3ehzkkIu6tVD7Yr7hv8N5hCs
Cte9tBMGMM5CY+0fylJgFY7TNwC0u14g96tUPVra23m4VbETN0z01C0xaE0bAorgQtNmW5s+fQe4
n5agriln7h1iydl3YcSPnIG/wIUucTGETKgYtKl8PfUzvFnKnBfK1im2qJBcS2SD/g4ZpxecGys6
ekeqCnOLPha/UBsj5F+skjqyPiJiUPxxCRZBZ4zig2VxLYwQCPAudyayeTVRE5BVb65mRoF770wL
2YEJ09Fs+4OXXfzQPjJ1PhQRozVcGL9Mvlem6a0HE89gkaTYCDj/eTJd193IaFxlv1jaCWQwTabw
lL3XkU+drN7aWj4pb3oNBmKPIw6J+TT5DmHhlzExPXyKFCgU4J2rMP4qfWOd0FpECW15Gm0GM1CA
NN/H95VelqAO/dJZd5wMZ6ozyIo+acel7lNEv6bw1lFp4AwGRWzUfI0b8jWmaT1VzIqjeFzX7Zs1
z7u6hd8UJ+8x/jHHkkz4nPTXDr09iJ9kORrBkx8593/9es4QAEYaaRtHONnBSfhJNa+H7XcrWzDU
TpvwKRxJ5RU5hRlzdPDH4pfSsWcPJiKEui8MjfFSXXzDu4wvVTx/KFtiGZmfKGS9hH5xiuuc2NBC
Ge4lSe17vzf4C+17t0t/6y7Ym131pnK+pYR7yKu4im6nbtH5F79Of1sr+wKF8UuS8c0km8XUcudo
h5F8+DSn6rfup8+SYSwrsfzyo/DJ7VwmEvIJky55s/wUZekXHmpqoGz3YjXikqfhU50z1O6NH01d
lpHfEeF7SormDa/MhknfV6ezr074DwnvY+vv+UxdVXBo+CLf4xfgN82G5Av+yX2oPeIysMi74Mc3
YeHjgIxUKln02SZv359mjmVgzAyXymAP2FZyji0x3PYBQgoFptr/KqOGz3tZvRVF8hUDns6SNyIF
J8fQb3q0MNMZa9rb70ufroysvd5+varKftssAH7QkZgxkq9Cyqdw4GeP4/tY0Vwkyou9vURTUJNt
zEm7j4su3RdISmQbpeazQlywK1390dgB4QjXRSdL7rkWwt5sXu1K43kaWEpKYkMkwdkp8zlaeqN+
aLgWVP0NEi5ugCgZM8oxIiI9yx4r9Kofian3UdwspvrLCopr2JbmMqLUcSFD/6pQcZZ+x1GnLruF
k5gf/Zhgh6bcBHMqITEz/sZsdJ1Hc+eNA0Jj0axTPDlbUujfopnFIbCHg2umO+wj3Day13jKOlyj
jbcl3saWUI/WOcNJ1iTxtiKWda4TdXE6VN+4tFNuYMhowdBWKzqugXDmqGgM9+vlqIvuWDJv3qpQ
lxyZAlKaHXYWh44aJ0wSUgFtsUJgIrydG1v2K5JTKW5aKIBXqx3DbZDQEQwkC9W3xCw74Tigzq26
IQC4z865eueiDOjh2zFc7062KSIy9R0Hb6zjTZ8Z8zLqVHWw1UpwjXhkuX2rRKfvE31Iecn5hMp+
Se+kf4y5HbUMmg4B1wcKr1mxZcYvLya5sE1m+Y6CK+DmybuTGv0J6gO3cHdiIECUiTqu6godfCf1
kL1jkD1kvmVcXZ1suxj8s3cr+NGJtfeshtFMOZxKDrrmUFM2zpt0HJmJMD/q9zbe7D2hLHWO842P
E+qCeF0tvN6ytjhrnc1oKapcWirIOpX0K0xv3E9kNezZnC5FAumzDrC8T+VW01bKMCZVd/xHMOTb
NpMMdvKqZ1Ru9mfoFtjE7C7cC5uHNAH1fqjSfSex2CjbMJfj+OK6tf8ieGsYPgXrMfHK3UDb9l0X
BS9EEur1NNvJQXfJqyRaeoEnMT1DKvtiKvSorKp7QBr6zuOwOhm4IFaTywnRU1GI8YJXTc2CzFCg
q23QoTeWQy3OjBj2aTwAwM6URYyOIiTGJqjzVFvtE69NdqUXGTttMZa0vGYfJGUCwo7hgZ8O6aXp
T56FBS00eawTbaxsQ13J1FIc4cb5ScfxQlrSXUu6Kw6cHNS2rLb5vKvSuFw2jdHdM3RcUfTYrBVy
ycWp6c1zlHnEs2geaWn8cfOUK0eTluS9YDAiXoB/ZZa6dhDDn5CgqIyxCLkQ4hhkQd10GWa7RhXn
+jZFr0PVXqPIX3imPZ9CRy7myrTg8wUWeLSkZtjvfaKtr/JKj8ep6XBRAPzZpJ7R3pt5nK3wH2Ff
SQRTM7j/88AxRLdyZUfxsgQ1shwsyombPmI3FD2cXnuTZ+0zrmhjyfc9Wy5Rw2bqsXHWU3CSVPdt
G8tUe6rnfkpnCj5u/9LkaoVEhQzDceoR4yZFKZX5mWTGc2ZCmt0WaTnfcUA5GyMpMWq0om0hY/My
mIhDY+y/sQDeQgPBMixG45j3FEsJmoI2ldPfd1OI/ObG1GJIEiGNIjsS3VkamkBU00UUkHIMqQYn
OgZjT1KWEWRyUaaxWnnOhpgy5g+SaPeGNbMPmOWaqpRu5U+snMLHMY7Ldsck4s6oGMNQ+h6smPDa
ZUGoPjB2t4JbJAqXaV1hWMdoovu8xjYQOHRbVqksd1BKrsFwqIKBO27vZ0tEIwyG6fiSzHreWLWJ
cqL0vG7TljhRVb27dYrr1J2WYaPUBssr95mA3HHDjBvYFK89cxAFf2A4ZFxtzvGrOeckOeximwuI
GMOg1daniTEkpN3N8TuXUnVEcXmVvZi5j6mFk9Mgkwc9zsmxDxl6ziW+CACAfTugPMlqUVBKvrPp
J+VUPxlsojFLyWDeueQEK6z/AjVyBHcfRBXhBwYBu1nDp++cjMmS6OXlr39QamEz06sDQByQoexm
aMgXE4zWAGOXAkgPJUGN2LlVxvUDJLKajh5mEapdKkZFSXqWZqN2XledKyMt1zEtnOimPvpWPMUH
L7owAvRO5LuXaRj0u9irP8ZB7KiY2jozOXtjwsfZR3eTnz4Vkf625iRazWBawVBoLMHK3QaNRcy8
mKYdgeBn0Q/RSpsGTWNmeW18/zM1cMmnsMn3PtGUGIrnMWFXwvY7fxtGLdmUej5TfCCPAlIPB6/p
pW49/WFNBSjyCcZMQD77qeZOJykoY+7LvgYcZGXdwlleW8Gtshpjk5ROS80SVsgBrC6Huuwr61yO
PUq+iSxUmwRDCjkuzbtW/WmCRpFfVy+2hU2yGcv710Tpnrs/PIi8zBBuJ3fah7YHj0jx2AEwA/qv
4SXMfH4g6LAGW+JJILetaJ3o9q7VH/xpaWRx92RZ3WfQSgJoLo3RdTzdJY3TH0ENWQdfZeeu9amX
GSfN2TiQV1+U91ZfC/Jk5VOVIdDVr3M/1LshnanvmDVr7jSHj17136k7jx3JtSzL/kvPmeCluCQH
1QMzo2nl2j0mhIsIaq359bVuVCErqwcNNNCTGqQD72WmCzMaec/Ze69NhBzHU3GsW0p/tZntkzsY
uyLDoWLXfeUrBWAvF21ThGw/WkMuG0/vwkdHe2qAE7BDLwwmhuYSB/awBepDH9CUCxJVUYUYeqzn
aJ/avARj0Z6BCi2c8Gqg5c2wY3mY7+yZvxYWMILTRuPFvs/sntDuHmrKpZHPbYM1S3uWlcMKe27P
c0Ou1pHH2iwfk84h4hl32LjM+DKw/CSB2tJJ2dhXL80/Ha4L4r9C26JRvuZzpe2ovKR4yio85AKj
27PesvnwsQ13NeldqFBaNd2XaPs3kRf5I0nmcJdM8oeW2/paFVw6auWyYhhrP+ueSuYpmv8Qd4af
UKyMQjY/He1lQH3EZip07ZwFwbTvsBhC9u2YFLJTLZP8MkbOuI1gjgFKtb8KvbTOXP+oBCZxQipm
y5za3nIkIF2GUJqyQQ8uJUciG48ILjR3X2TFcq1dkENVKw5410MWQ22/xeVTbGhFghplOA62eY0D
6kAhjumE59jQZyj1Zs8ZjVis8EbL76aIJcY016fULcOj+icUesha+FPoRcGN4jTBbUBzWPWGmW+i
WIUOdFscYhZGG9yeylRQMQwyu28J06/HpRxPRugFq7qrecgXxtdEnIsFN0yOXoUC84i7Zcwtkisp
29AslmOfNrZpHpCd1I15FybI+wPKQO+UwzmzCbp27NLPPQVNAfM8LWlggML6D4PAfDTGaD5SA/LD
Hjq9uvQur5BePeY4K9kvHgeNIGO5WIkw2GQZGZ2k856wkXTbzMzfsVrOyswTr6s8Z5LWc3np8oRl
VjzUvBlsBZBEKJM1MBNNi9hJNPc9eL89tbWOLy3j28aMeK8gD9xlgEOhi+BQyGLXVoVYdVk1bOw4
uvd003ODsaxdg8lnDYfN3AEu5pBF89aKmofyDHypVawREFT19Luys/DkjaQQBC2lOMGxQSEiuNTc
6rjIM5BobulygqjacG/As+ZnpTUt4GqPwkWyC2zu5uTHUlp/2vgA52PY5EwPgcM6pR3rk+nE49ox
Kf0iubUTob1x4ebv7aWJdw522qg33X1q9RnUV2ve9ktIb+DCiVNmwm+ruNwCe9PvSUWnWXA3oAq8
pUKcDXPO1w7ejb0XnMRiND7FRDNOrF2pEmnDGG+B9K3wrtgXO6jfqDYi5Jfb90HrCO93kIsdndRe
UO0BZ6a3apo2cNMpXsNYv2q0eqWXNhLCNH9RuOLt8SPssZARXagin0lDnuhclKc0nn5PJCgecwSC
bFh+hOlYL1Yc/a4jfS/KcrnaBYc2vFI3hyfyIc2sLYjbjG6GTm0OtR0VBdxP7czZy23+EmehuJj5
4EMxnE6qtOzUsBIkidAcws6cj6MLrQ2vJM9vWsyvLW4vgjK4GgfOUegbHCfSDsJSC/lsGe07uXVc
HglnggFMQZRYmiq3PAgr6M4DhvuYuCI7uRb7oUaDZhY9IJspY2P0FrZNsg0HZAVcuXtNVj+VSRlS
ToDsye60bYW3oNbD6tAVpbOuUHzviZh8IZJslyFA+VkbjtAZWQUjoEJBSadH2bY8z0kT4F15N3o6
UBNSeF0r8hcn6hb4PxiIyTKzEDe/umqetjO4ef4A9pOAsPZZwv2gM7nIovw4Ax47J173Z8Dl5FuW
G+4kOeUN9EgitZyt1yM3XUvM5i2PM56XVbSO9YIOugZLUz5EB0c1SlXAt30sF1A1E/132ZFBHqsg
P6D+XhBMDuFELlgEht/1OpEfdcG2KcqS4zxm4Fk2E31wq4FrLAoPNgSATTt4Hqgi5NWZhdocaScm
SvsaShcluHycZ+xR4/KA0Pm6lMbXUstTuyvNZtySFWhZRPIivJSWd5t0cYDUsabfsV7VHqDHvN+O
fYA0UrnMUUu6gri4lvqw6+LyqSJ1vnKVNha534ADvgwYn/SR58zn9Z8yuoAlZq2jDjopdm1u013L
sCcDkqWZ67eZAXkaOmWZZYhiWrwm1pSdM1WpBmPnb4pi2BRTle85gv4uVANYlEDuZvP45PYBfNR4
U3dVxwWsigfd+Zhp3mdjxv026OtDsVg8eQ1WRriN13JMxn0vikMDavA+a80z4G9tBwli6zAjH6Ku
YjbNmrMojkk3N6dcDhztEcNpyAbAsVR1jJLUJusi1pst1+/gSNDjzU0lYwNIIOdYzHedahgeBq74
wt7Z7jrv2jeNAzpVOwSIEJsptNQTxg7WjZU6R1PgWmkSuY/lkp1KqsMUVOzG+8giGth6Ggyvc2Yj
rcdVuvYcbT5pzWjs5oCSJ62xlks421RHuU38MNUVU5jlEIPObX2LuZzGtsj88CgKw1NTvutBj/iy
b7Ww/+ilcxkazz2nekQSWa3OS/MzgKkGdiQOrpIYd0lp03YBSL0a57Q7jgkeBIo8/M6S+G4te7p1
uhyfghacQUfsLq+q8hybhZ+mTb5lJUAE2gWLU3Q2JELSbPWoYT6Hq4+zeUxKClxlyk5CmvQO/rHD
5Soglx0y6zvtfwrE7c4KTomdgessxu1SMk5T47Ui8Z6f9beRI6Er3S0Wt8qHF7MeBL3s1PiRmBby
Azf1iHbfNKulMZ84X2/LnGj50DU24Rla0PDO7bXKu2e/5kjPj5YHBEQ1hEfNs0elzTaSqO24pbeU
SkBsGWLaaKQgNuN906lAJs0h/E2F427UGJZS0lFzlJ61oruVmdT3Q7G1IH+syhZvn1y+WYft7Elr
9yl36srD90BS6QZX5ebIgwyopLUN+dH3FT2/jfbTy+BrNul9FFpFyZbL1TXFT1UVJkyS+mcaIqdq
YUKOqH0i4v0krWnTFNUWq+Yaz92uwCjty8SKt+ninmDYEGSw+sfWdVg1No7BeYcImlmMDy1HTKPv
pnXttJC2ipIvvXfvhfZWzO5PFFh+DR6PDXQUETVgOM/cHR7cUzFNFJculdrJtr9HtCC/duR33hyw
e5LLgvS/2CfBXkPzpi8P4sZZi5PPIYTwz21w8XSyG3PEXD8w96tfPjLnzRAowKw3PsmgLjBnGKw3
kxF1boI2kDed8h6i4bgRhRZTNWM5g7goR5Obq+fuUVC7O6Z3VaunI/o2Ec8M6KT+yH733DlQS3qT
YKc23Bil+9PAtnOnW8ajZ53x8YrrWA+/xyZ0fYmj/2TDSNnAuboCNSdKxBYC64VhvoMiOKCSiacY
OCh+/4cgGNeG2dbEzzA7hEt9cT3XuMHeZXkU7rC2DFy3YXJ2CE+dgf7YJ94a+HHa2UinZDWZvX3V
sS88j5gqWam+hC4JdByyr5qcP6N0xWNCoMFvwG5lJzsLSICyL+tOGDt+CWnAkrEb81hH5aNL+HDT
NFXiEzjUr/RRH6XZFA+BV58nAuorvbb1p9B96Ba4thmcYSzjw/wkEl+WGTVTdv5kWvI5l96wo1GS
kyELQQsuBSwM6a6YYQqMF7O5jzr5qpfYEUILxBosNGttTSXSA07p/ZJHpOntYNjlOlEBYmB4VYk7
bXgTu2OAbL1L02QfzPGjNrv5zSjpOp9rwo8WQaRtzR8MJWX0DdyVTCgZM9CYjqsMIh3vRJtsEL9v
RUdGtK3MUmGEf4OAg/6g1zC0Jo0L2grPnOPdI75h/TwkwaWVUsfZw7wXjobFCpem1xTfyo05JsrY
SEDk7L9kBuG09WvE0ZfaLp2dF2CTJ0Ofrsqhs7gLAWqCBjDvmii/ReNS3arK9vtpMu6FkSKS6WSZ
bWxnv+z6W2sZxzAme9ybWqQYGG+aAgv/BFhx+CFNcZjC4bBYbOIh2XargmfcG6R6DqZxyImJTftW
xo33wgzr6HbLzp9iKuHmzrpMYVfFyHibobfTM2xM/p60XdYWNUxUDyYP4TjozwDQwPXZAoiQdx6n
CZvzjK24T6O3JPNtaDq3Ge7lLY3Dfmc7Ju5JXSWneC+yFBOZplntE64cAldNpo68OC5FjxgTVj3F
06Kpj3OamWtDI0wWZRgV2mpegBhkLH1ZJ27qXrf3g07mQ5QCz6ajP9R4SS/YydeVxx0im/ktq3I6
WgFwicjU92lRvQFviM5i0Vnv4qc62mir7Ai3XLY1n2XEQexLzs50huiaFz89T3BMrAS4hpokeD1K
pGCjPMY0EP7HF0z75TFXkxIhjB2QkegyBPu4CA46PobIdbVjUwztwyL3mWHrl79fHCrQ49EzTroX
rvMkDo4AtwiRxHzPnFvocIjkmB/wYc3valhxopE5ScYjmZiLNcjxJ8pKc0Uv6zIDSB0sn+KC7DiA
+17rTMcvmGjzY+w1WDRmPdk2roYqlXovZeble2BlcFhz78ynF2rZNIIyzNziKHXwO0XeXskiOsyB
gziUNe7adsxeOHCU90VYp9bh/OxBGtjUUxCsWoXilUttPjGp9YcY2jpHPW7bbPkI6xjz+DjX0UdU
eSFZF2DFNkH6bRnUH0uPN2teovQyIbYlmiyeh5GsgT6SInea4uy2WbJtew6mkzlgJkvB7HXTjWRv
+jZs3sf2XpJDP2oU5WIQc/nQJExpWX4jLLccWjPckuV6ynA2v8ARHjHTBd864JJuLsJvnDIvOp10
L5NwHGZVjuNkdN7qJf1sS4R/dtvU1bN4bvOkuKWtQewWY9HGzDXsIjpuAJto5XlJ6vERB5FFyKZC
qgpbvv+II5C9g806LIHkq9XZZrKs7iorLOzZZGq3HmFmrXM9H/s6AY49aPeq0IOdxyGjo8nbMsZE
KJfgezhw/J/C3KfuW9AhA1OAf9VeF9Ixq8VgBenlDHmRCYe+aEpcKQG5PdsJ2RG2xxayzarqnBNY
+G0zjuwaBuNXWpmbsaNe2jD3Xk1obmoq1EULd3yMiknAj7u2Elzda9UVf2aqXXIXZrnlFN8cD+9d
PYH/SqdmE7XepoFugiiGvkXZ8yfaH0dxK3oEk06+FiQvDhWsnJq550GQwRjjtKjnyTnKv7K2WHkJ
evbc3FCCaAYKdZ2tvak9a3LqeSGjkQXEe1ZFGWls726l48YYnYOALPHRSrS/Qe8+59qdTpoo5hsX
de5HciCYiD8M58wpCqfsPyob/j/4rv/Vdv2/L/F3QyHJn+5vReg/7dh/iRb/9U//g0gi4j891P9X
fsg6ij67Lm7Dz+a/UUT+5f/8nzZqiwZO3dLp9oD5oXo4/2mj1v9h2LbHpli3hC4wMf8THmJY/xCc
jnV6Oz1aM6Tgd2lJcUT/9r+E8w9lYYJeza5DUoZk/r/AQwwEkf/TSe3ajmXgv3EN+mAoouO//5fS
EZ3tcsp/pu3U27Rm24AOAJE2fhw18Mr78r2eGxMtT5SH6C6a2aa/sei3kTOEJxhHjyIZ4BlEInmx
vf6hAU5/YW407xaHiKVtqms/jsei5b41pgLXhmp9M4RJxRUIkHT840nmXLrbmRUclmiiKr4ynWN3
bEGGZsy9T1IlJLX2nI4mqFprIkeevEZ/1xyfWCbdTdi3yO33SAOQCCXPt5AzA0J6a/3PbCcAIRz3
pQmwXJkVMEvH1upd3C84X2D2OQtvdI7xN6LYupQPjg14HfTcwr7J/KjiFW3Fv/qJTsbMeiNfCvoo
wbJTFBc5cRyknYSNssH6HOLYitavzUgZEveL4eyK7jWC99fEy4T/5WDM0QKbokAB8AzfICOse3XM
RqN5HrL595Rk08rD72fgBBU8ivbg/4s6DHbxWL04VXyAZGDuiOrxHB/grgzopHHSdYDkEBZ1J/3M
Emi7EZqBb+TGyT43gRzWsI+jtTCpEZ6YQZKi/JOYwtgRBM2K6DdWFcMfTNJ2dmiyrx14Je1ee3Lb
+jnICveU0m+SwsU86wGDq+5XsXUrTTS5kp6DfqZXeiGBozfebmo4AIfEl9Qsu+1MThehSTUAaJyX
EuFx1VsZO/u0TPwZJ4dpc6GpJmTYNgtNogapefS+HlySAxJ5lbZQ1SP4jIRWvF8cyVdxmn7qxrCg
T7gFOL1+tyBDCC6hxLibHJxyK0tRd5YY6/x0YEkEXDuN33srSTdDSb8HKF6cjx4BN28gDYOyl/hT
XXiHPpfvUVwessjTj5MRbTpBeyy8NCwb9XTXW4SicjDFXuhV5xuRwz6uHL74fDybXnqwTb15qVNO
+mxDykcnxKhBxc+xUTMMpakm+aOWVzzCJLd2LBF8tuFDHdfPU9aHh6R/Rh9OvowyXut2WZ/0mkEv
sB6bkG45MzH/JtTSU9fmXzX+SlKzJrpRsExMq2DGh4UtWByFwZZQI/s3Uxt9NwzHEw0VD621cJGH
TvTQArxdVwVnGTMIlz3diNURfSdbZQ7cBiJOlB8gUwDirsiwF6/4ClIHcS7CwxXi2QYnXV4YOiiA
+Y7NxtgKPcPSMrpYXzOT4EDzp2/GK6m0s8crtGrscuMEcb4mk6WvU330C9nvS9xv4UxlTEdMbl2B
EeiHbi/FbXIzVkzhjkt/VeDBWvFcf2b3jTlfglPhyEg+EAWPC7TDJ8LPkB9Z2kAaZaJqIs/0ow5p
M6vx45pBXq763vGg/pZ3febnS4c0yBJX70PU92uqZt/JTpHHwnv7yzbwngWWvkshVPIT9OmWBN6T
V7zn2HJ7mjBxw7bgI+VCr7ZDYYFBdwFcVYbR4OzQBkNqs9m5jfZJAcdpkhP6EtZ5J1cbBy8/5z0I
9dS8JfGoAU0jJtvBiq08xHSN4nZEoWg9hzOs4bJ5XZLkUtBd4JSXCdl2hYsq2mkhuMJhfOUUQ2lH
3DpH6dSkD/TwTNBvRsHKqn0V7KAd2JfRGx/zOcg5F/ohWfpbMB5Nfrvd5NnfXpSEN5Ilp8G1xJfT
1HTujRwgrGnZmzJam3W7EHJgfAkBTh7KLHwkamec3Kl/SnSKh0VzrZz6yNE5v1YVNvkQTgz3ZYDW
GvwyJqzxbLKHAn13cHX7BXXlg0ZRAxFCnhy6j4BtZ+hYJRuK6MfEW7qKHBK4bgJOIhSjXwYGaWsY
KkChHOoSGYS7epuMAwR8L6BxqCGUijpYkp3fBsVyrLzs2+2Nx6KofgF4+TGm9FJfKjv97sNOXxlt
Rntz9K6bx3IxzSuuKtaV7DzXRtJZ/kj9GotXNhZuhZEd7OGpGwR/eaIqFMXSbpKet8FkZ73OEN8K
XDCHIAxe2yEnLy1mPjwhArPXhSyAY8zRocmWPPjBoP57nGBXzFT9sCbkf1wSJozSOl/NVUeMmglu
kKLZmLjJOvtnseXKg8e3cpfxTxdR7yIyQhjGo8mLv2tHUCEJ8QuCyV9WVpe+U6jA9twfPM7wQRpq
K7sMknVI/JCmDvclXBbTl/nCg4A+4RZwD6rxq+Z1eyOFyA7IdoWErJo10mSb9mwtKC08BpwyHa0m
9gf6aVPW4UMI8vHKNNKtWeZWfhHF1mVJ7AsoooZ+HRvNtUlPmajXrmdPP6kJiNpyKQyoSusVPRi3
RT+FH+i0UXLtioFKrTJ7bAhvrmBFTycapx/Zuoe4bcTJnRNzYwRmt9W17kiC2GR2IKwyauO96uIZ
dMvEVsFLmOVNjT85TIbd4rC8rzx7Y8jSvlrqi6gD62ry9s/Fe9C60TP8H3QtnvTkHLlLGnWwhyJ9
p1OC5XEAYsAcjIEamsL1hV2oFELhj0PmnVlepyzCbLknSg4Gyc7a11aSKUqId5IuggIrGwj1oal/
RbMonqfodwXXdmU3pSSnoxMAh8OxE249b0Ps7qTtqFYSaXrSSKKeC0dHlxvHfs+NihzKbO+J9XZb
e8ohIihgdOB5J3Ta38NibfuIWTbpB22v44nm7Z+Ni2Stk6B/eyJecH7eatH1p7GtfvrEo9KPUEgQ
13f8WsbWC9OvvPmYcaQ8lQNpWyO9yCa8AUey9wXukh2CJzgzyZIxKy48NMJHPaSxkteaVBxiKCx4
/W7b2YcZFZ9pHWU7Pal79MjR3QLadn3YxU+wB7QbwW9axXt8FFxX7JaaHmue/oMlXCwTeh0PP/jp
hCCEaN4zpLNQG3hNWLbQjBa+xwbmLMQYMrahC3SYtDcyq+GPlrNsyn6ucZPFzqpLsETy7mindu7S
Xc8e3mePdXb6FEp5w+p/8OblhF/pq4Wxgcjal6fOC7mVkaVI9GbCBu9Q1mKa91FjPTBXeXizJLUA
RuHHctj1/Bh2/SOdU2G4jblOfE9PptUM24MXEgO985Ug7ncZhrK5fKQVfZuFySV3nVeiPOuw+Uon
wDfWvAdZ+pEnkgSdkXLbQG7s2C8Mne9Yv+NU6D60imdTFCZymHTWcY87YTGb6tBGnXs3rNm3Wpmw
B8PUnSg/jmfl4g7BlMMfLrC8rNED8umpXjjs1SNBlSxwH5shKR+r3miPFNBiksJJvrVyy9qkWkrS
g39lx+OLbbS/FgcrVGAF0d0zvA+pm6QbRP7gLtRkFUGbbcC+B341IE807O79HCLr3tNiHPyF6yIX
Bk+DHcs7D/AjKOdrOerD8xCGV0zNLVqe3t8Srx/8ucXb6QwktGKY2JT19dV18ni9tQFRjvIN7d6V
2VdYz/q7hwpIZ0nLesBusRnF3aXUlh8zrT1/IkOhe079kJvUBGQKCMwJs17X3BofQ+CLzO/u9Brw
iWDjM4kjPVUv9dg/I8P3m76GhVHOj4Y0r4MnuD9qWbLuhvY3tvyOjetMd8gcF+zqsL8A2Obc7mx6
hVEa3vOJGBs2jxMJSpLVmnWOaQ2gmI41TEF/rcyjX0ZY0fW6dDgz9Y98qEbV2t6CEYTO1Oj2q+EO
T8sMfa5AzosiwQpID+56jLWuAxXszTvHti4gdtPXFMyTzmImhy9wctGx1oFDDMvOeK4UHKMHILTX
0Ck/PUdseCj9dhKM7P1g1KsIDkqh19tqyUkHWRaqTgiwYvxDAwAcaad/zfLp7LoW4DQGJLJqBkYH
87ulTQBbsbWLa/YmVlhzMFRUa/gwHPyEu4EY5KzNOXnXtDa+v3p2HJ5bN8E37PEZNtuhJ90nBn+B
/rKy20ZiF9FXrefOB6zWG7BRFi0GctMbi3sFy8ftC198JF7I5hdbQ+JdjeGdqQdmYJQXz8F30WE6
iUPGidHM3ruAJE84QGZmh7Iq0H3jOn80O7IUbRm8p1PP2Vee4zl/TgUsKCd9NszxiZNftAuweAwY
JrWg4mDESQ2c9NmW/a8uYG3keQsHT938aLgiNEMr3iTImTUzZvI44kayakQNAVFzz064UgZP7iUL
8a/MSnXu8oRt3R7dyet2vdM92yPAnpXIu3SbgN8DMcGW2+XmfpRVW99w7bO61wh5AIEEXF324X0u
dbhhgcEdpzZGJNWT3sUw+xPbWBcEzi7lWN8c26BfoQ2PDY+sXW6whu9DOdxyK7pjQsd7BbLiPlIh
xjHoT15M8lSEpEsB+R5tLXY3phDVo62+NMb0hafUw+ad45vFg07bQyTfKpWJiIP+6nqSqjC3vGVe
cktSPsVcgcOZQsqDWY/22RrmEamDoDGxVpZcfcO9qwrLPagJwL26vBCTQlcVbXGDxQ9ELv8yra5/
7XdO3YoLS4p5S5kEOZ/Bfm7wUoII/zWqJEir8tXMFGk5vyZ29FkZle8tOm1pkfUewNHG2u3scSbs
RjklFDcCdWNXHW0BL7G9b7qzW+46116Oy9RdA0CSO6ha5E+zmFyYakVxK/AUBV6OhkOzVY/XNO01
yjnY4tHakq0paM62lmiGQ4A1OUiHajOw01nz2CQHzaV+LkNBd2gRQNis9Oxg5E27dSPGHYbDeMOt
ZHpmRfgRUQS6q7XoPVZXJqCek+EI3HCZSA+tjgAEx5FlIk79VdsAphb1uGyriCSprlfaVx9WR1yf
ErO2cKD4Of1z0ShMs4E9UgPOT3nQeEwYcVt8RHtHmVPtwGhOIsSaGLC6YPU7r4xoMVfC1MR6yizq
PfG4UrsZPXXJRzGTsKTPD9fr7Fzd0KK7yS2CrQCHRqCsmy5ajU+lSpxGFbUdXWyHCQbCcwGNkB46
EwAOhDzNDuZz2faRr9sDJMyx6W6YLseTsDV8ycE9l3OBVE4JCAnsBqIFTdaVE33Gdmjfi3Cg8T7w
srdGaqQ5Od7vSDtlmJlHeTYEcy7bs8+KAzwpwy65m9WEQXKZeS4x8+8CWWubEn6yP6EEo0XCqdFV
wS/AT4C4DBpmF950s003sA5QRAxr4VFQd4dOkoTv4mMzBSsvhiopPRBVXCwRDZmXBakJ38NSwKsK
rFWTI9/EOAAOAOs/KS+rzhMK8Rr/euAXuGQQVncytLyXOGKzjpXTXdkdM3GCU+GtL/hYahrIgGwY
KatbigPtXRbQgugnV0oXkSwuTvFX/8oXWmjsb5HU8tecxMW2WVoJx9s1+KDbPsSU6tYiqRVKW0uU
yobUZB0aFdeIMlYhdQ4ST1Ke/TLO/lxBSktZYTC1kHUDaMg98VbF3HzGyrO2ONsXHqyh8GlIIAye
iPM0zu4RPNoZiAyrvW5GKTR4JYkn/nYn5pJS6YkFwiJWFRRGpTXGSnW0lf5oKiUS5oAvZZof2TXl
20XplaZSLsPFzW/sIh4z9gt56uW7Hq7xMSgqZ9Mp7bNQKmiu9FBc8VRd5Wa3D6mY9PPZAFmnFFSh
tNQYUTVX6mqrdFY3QnG1lfaKQLcJFQE1CGn4sBBodaXUOnymjQTCFQpurrTcXqm6kfsglMo7K71X
Q/h1lAI8jRnCayWuZszWqA20cCOT+rHRGSvpubH2rTv+6oypO3X9aEIfnd2MiNymV9ozkn3ozJ/E
oFt2guOuixyms3StL3X63BWpfTWVkq0rTduG3Sc9m/s0krfRVcm5UjZUjiFYT/m+dsEiIXDRx0RM
Ssuqn3owzCTEwoeZ0hb8Bk8DEjvqv/kedqjumdLfZ4R4qRR5R2nzk1Lpcc/+1tRfVA1nQgGPCV3Q
u0W2mIRibDTxaO0iEHmTUv8b5QMYlCOgUt4AW7kEEuUXQKrfO8pBYCsvAWciXAXKX+App0GvPAc2
tNUzppE7PhKSesqZABXraVRehU4sm6Ktt0XgDER58DOwEFf8TkCdWB3CJPkMlPeBhtIvA6mzK50T
ecLTYie/+uVQT953CSjH10tApQMANVC2yUFTBgvltHDNra6cFxB1YathxigxZeRx/I4mRyMObo3m
r29DOTigVZ8oRHyghYi0s3J5dMrv4WH8cNIOcG/A9kJ5QkrlDsm5DQyVvla/fIzzohqBt2MnCWlv
yZS/ZMBoIhiguSTDp470m6G8KBRVsb7EngLv9WdQfhXJGisOUhxvM0a+5mZjbBEdScy2E/uMUp59
hPnFWb4r5YWxlStmLLaVcsmEZUebWHpOlH+mxLcQDfauUc4atvz4OtqfSXluPOW+iZUPR2DIAWtK
x2WAR6dSZh1MOzbmnUW5ePJfTqXdnaTCxVxA9lRuH0YhnfShAQPDfJo6HEG28gaBzfpolVtoVL4h
XTkce1nSwOBuJ6xF4q1QPqNEOY50rEea8iBh+r71mJLYwaxhfkfVd4UF9SCxLqXanx4jU60cTZPy
NpmYnCg2eYuV6ymRJA3Mwt7woz+Xv84o5ZFqa1inFkmnWiPj1y6DuJA5udJo9xMnZO2TqhtX2KHT
AzNu7cc5zwEeK9FDWhABzcn8Jkwhpwh8wzppNVwWzjwfa/UlqcKDkTEhk/8LcqbUATPmCQ89s7jY
GPgaQCa8kYmoThgpdOZi7AdJRPLMGXg8u8aPNxBEbYYgPjUYQdzWfJgGk48rR7Oe1QqOGmTPyh18
i41LTaPURrhLs41nM1hjqUOVTsaTpLRnkQwGo/GCM/oTVvtRGsY5KKHtCsvaMyfhRp5nGCDzr8Cu
b4WB3V2Z0iRLFtN9XUTyNEwJKmbjXKZ+REPM8K+779Jy7hHo46W/VxUsF3VIAyYwmyacOy4eahYO
DkNebRvdGhfBN0Go1m8FKC+IbZy9YMuIOmLLnnD/oDmPshHmScAjRGdIIgvnCw+/w6SYyc3cE4Pn
vnSwSodVP0AIPy3jP7FWvqcDeoqD1/+111RlsvGQLRNhgJ67dB1arPr5hlYZPnmz8yyN9Ox21Tuc
hF8wp6wt+eWX2kMRh5kcVcbDErrPQEIkKBVr/Ops9y0fy/dmmSIYGpzEaPPRqcicXHbQTX+2uMNf
2R+2glbMYuR2EK7ZRwW+Dkplk8gXt0BdIvbX+VElNm4PGgbm9m0YtYK+m6E5gf5PV55eCbrHtPGq
E7pflRhF/DBrva2dGS27Pdc9gDY8s3qfnhv8E1amwXqgsbikA9bMbOMNiQ7mQNh+l3ZubeFx/YSZ
jLdajEhfFZ/SFenDRwdJf51AMidaPdKy1mOZlcanTu0xL9xeENogUI3Fr495D3DW7MaID43rUe0m
uKsesxo2VzRyWND66kd0Jap4qje+EHXiO1ncbzRcYUQUmebBrL2UTf/WZvkvkm7NGispqaTit1Zx
TOtatKA4ZV3paBX1cKzP9hOtnuu/39RMAAnMyVBfMzIMi+tOdIphAHXnmYAqdiNq0aH4lBouXaTJ
Pc0Be9pRjDOC567Rcutk6Y1G0HNSUwBZd8wHa/Qk8sgsYy3aiB/Y7PByzNcmZswceu0c/ztzZ7Yb
N7Nm2VepB2gWSAbH20wy50GzZN8Qli1xHiI48+l70X369KkCqtB918APA4Z/W1JmMuIb9l7bJmOt
jUoWYd3gnRP5Vvqw5Ys+tNNFPy5CuzU5bmAbYPCs5gtbEeQGM6gWbGsIO9mx2LWzw5DjnWVrX3o3
hdieuOOj74lbIU17P0WGETDFf0Nzkj3as0BCkzc3hF7x2XcQJ0qls9/rsDJM+FxREO0q6XPFUIEe
DN5vfuS5DxIHBHRkYUvX7F6gx4aLxIrl4FrO746k05YAKyLAS8arKwbXL1uD49/dTaI5yG40Puos
41LQ/ScoW6wP4VHeiO95VXXVnkYC4/Y6ugUGzPqVizcDcyr+FGIgpJSmGkl1/zYmefIW6G7RbEuD
hUQTA9VJwTfvEQfTsumc607kfeM3ZoZHJ9oO0fInz+mKVb413Hp+VR11HY5UiFCVVpCTxY8IaYuS
vWQFGonB4KrFkFou3YnhFIgA/PIHXrxdM8tnRvnYAxbbZ5xwalBC3xukxCeUXeUoiLJJ0jAhsSwc
PbWHDm0XdAxknz2a6GZOuU6DZngWj7Srfy9xXaO8Y1ngF+kdKW/+wJrxjTwW46LghWyGxvhum3g+
E9ay+mP7U8fKau/YnDhDV17qS6+a4ofe6K+F24ezsq134AZvjdsCIpn65tjUPe2VbPpTjnIgpFUM
gRVdrDhbgmloLtp0dLFJxXVWHgbVP9WJsVzR+r+2DnYXnfloxDz56jXVuamsz8mc65OfjsXDkp9I
lRYPfZ/dGCGKE668cVs4M+uF1oJ5jvIOGWrO/MQwEVWWUt+KRn579fRVlRbRUSJZnjHDv8MIe8Ob
vTxopzlx2fO0fRoI+Vo2+ma0Lp5Ljd/NVom0D9kSGnsBO8b+FQs6kakpvienolJKho3sa8gqovuO
eyTlhEbiWCx0O0gNw93OdIKM1eQOuQ+RbklLAnv15FSEZNtsRzbLVoqSyT/XGkxfYCvoCLaDFG3Q
rGENmklnDIMVyLj6yp3BDtl5ejk7cScVQYuDYTuS8LORzSgOURftdRT0F+YhNUORZlqjMXa5YctD
38lNVOhMxJHXmJ35p5PQWY0p7oPFrtLdaCI2I48ajpftVTubN3xjNm7Eemv4WpHwfuql4TKudHbf
PWrulXASqJ8xHDOmlIdO3AV26YMu5/Zp0SprX3T9ck613VJ8FTz3zyJ7t2PL3vqth5AtKvcwYUFe
RuKgsjXTiLSy7TxMx6XGkTFP2Tus1zlABGmHtucUO82UJqJOBbKN1XSqxXIP8G5E7MnAajZh/aBt
jjBJQk5ZoJANi6tO8IG7wNF1yOrraqxLnoyctt12CVQiG93aNJb/2afcOwZjKOxwCLod3aEt05Pt
MsfRJuKh9dFf7Qkb/l5WbUOUmTS7sclpRfE82bxSauy00PE3EgLguyjtE5Xc72bAOmogZTxNTvMe
+4TujqybRoNJUZUk42vhDddQL5HHtYbpnxA2TNumns/pbFHtdbrau710X7PC/kMiwyYDHrQzdbI3
WT+Viw4bKP9JautbtWRW2PfoFqDIjtj48LDJLaF4bPrEjHqgMs/dVLxmbVfsF0bfaAp2CPjN7TQb
w9Ys3F81UGcHXggqLjzQBXFaabolk2O4NgVZYLP87Bce4Yj+ZAI/HXRxBOQld3fQLEx4RMQquHWG
l0rhynLVsz3blA2Gj3jX8D+w1mNKk7h/+OxjuCbzwhpRbXifomKTl1UrRDOenxtdfPplHgqzr6nI
sHBOXfdYT627za1B28uo+O3O6IzzljjeNHqzvGx8jDN5dWoeAjvmTWn9jkqLoWCj3/8+ZgVlP990
e0zWFCzLpZ73CwKl6lzsc4yB13LQx8OoMMSQzwaS4c10KVDaZqm2LSlb1qCCOJVn+K+rUJ2v3rrW
0wgHJMh7YsDs5rtcGLNNY9JsJoG5W0vndzvHfSX1sQ/mZuAoX3yqpbTAqjCNZ3DG3jWvP9jNm/t2
SL4QHbrhpGFbgNSygoT3UTE7FJPjQS5tdPWGj3S23b1R2gIrIgUHkGL/kg+sY3XG5onHUdI1WADy
Gc2DAB+gxdYvYQCcNVHlntkGmSRa+kQxY/7faRXHszCaKKwZ45/tQeVXrZ3ScBiy4d1tkNwu2CfS
wvygoNF3kqix/dwI40Pz9Yd2ZGFVpuSmdb3WPoMw2/Fjf0YJHxeLIcDdmiYuC3FiXNi/mFhSCivR
2HjgAy3c6rmeRXvyyTsPCjNlGTm4y51K99ZaKXDePEvPDRU94KHpOdHKJPBqTNGiqK9NmQV4trqH
DnmTRDx8ZGr4wV/nQulwwscOH/+xRyjVt+SNAXo/KUDX14XzJTf1kRW+0MM5I1nUAmeHDXe6/v2F
LId+63nM8OY+op/kxfQ5subU9C7KA8yhtwl77ZEqqZmdveAYsAxzeZwj/VXP2zrQx6baw0RipUOv
IctUnFuTMDc7QmmYo/Bl8LjvBsu99rCe93LpGHsid9xMRbfXF2t8Qu6IlpZ9WKvf6AQSamxOedkF
eKThcOXNk584y9WOTXyBRdPjEiOpOtLFlweL6jrznLgzR7tBXk9Tx2NQdHYDVJHkJMNIr7Usr2lD
TVosRJ/5bT/tGXVPARF9J8NSRvjXvGTV2JhKnTIunQB0+WX6VWv+28Ak9WLHCc4vaQI0XxQkrAJA
TRd3xyn1HxPSgPaY56htbTmHsmatOZojltShxHXJBT8QmnBfiCcEToVLVFkYVjC0HId18BQNaBXK
PPYeNLeFsDOYQcqwhGAcb7XtgWKzKHCQMZdzUOcsQfJJqlBA+MhI/3nsfCDB5AGdsry1QpHpMekK
cX1a6j0e+vQ+Zibl9xrCXAx9SgJ5Pxx4s98zvUVSt/6Sxuooyck4eAJaQecOzEKxSfLJRFUiL6R3
tYcCFdMuGVEIJOa1tIgkiI6xqifQmrYXLuixnNKm6BFdfagihh8QrMCa+vkhn4nF9FYdTEYf4U4x
hCY+ejvFmtYhs+doRSUrXCJMTmQtJltbNby07keBlCpG/fTSpTwmE7KOOIo/Z3kFe/qK4iRnyp6B
mimhu2m+GsJMNY+Fl7j3abKth75sUR7DhlAFqNbWaa8VJp2gj+UXqYIlS63RD/IUHQpnSHPtuX7u
KifpJwek5niLvykc4nQIOlFHZ/IoTdyIni77m8gMTy4CNGTiWXwnITZGn4g5v+l0bAjx8lr32dnR
tfww6awN0nJ+MCM9PUhZs6TNscsLqTSqfGsGUNhfVW9azMOLpySlWm6NdsDdijrasedQ9JSYrcEU
DRoQc5PFYIetLddiLplxVQRZamaUh4XL4nto2ujkybh8IzktQ3vSWFmLKIuwMbpSllML303npycd
++jFF7x7pe02IWPHYqcTbPzgDgge0m64LiJ50tjMH+MUUDmYnANZZk+14SCdb5ePec0AnUWf7c2y
+MHkvApIJ6r2JtTDq8kAuzNGDO1DjWdDb8qgWWA8QIxXW6NZ5luloie0jt1Zzfg+UG/RYeoXqSsk
A4AKskV+249dtBAomdgPmXLWHkepF+CkvwlVOy6M/py6CmJ7arccovGur5tvjaK8M+13gc7pkEC5
AATeIWvT3niH6cMSZEtgi/fliDag1KJ3+rir9Hr3FDEMxkcpd21qzluPRCvJMnKuamA04AUPvaWu
igzlO1SQazbj0x/51IXtk5U6u7xuApjdt6hwzDOvMK6WcUbdZcFl65V37PJD0a0pYMPn6JfMOrk/
lzbj5WDpmRRDYLGE3HoGEi74DxSHKPiUvVxwKnMjuZhAWfSMGCxiI/DHyjz4LfJSzecyiPJ+A3+M
1C04Zibd9N2BKAGfeNcm6ak03A9r1t0grbsqbPri2/SpHLQIaaZmxg/5UqUXx6dKSpHeErlUEV5G
v/KUzBmIUaALjdbthqFBkeaWbxokYMgPv0mcrc9E58JASzfJ4rUHW0sOpJZg2LOzF1AVZBHMjPVJ
0aHoJCesyxBOFuOlYIs1lNHGrNs9gv917oATXxqwQ4YBLEE2a/u87M8pii0er3Mdgy2XlnE0+vrN
Vxa90h+rS/MdCW0/J6F2Ew0M0CHf3fERT/Q1jA1OnesN2DpswRkkJ3vbI8Yk4inoeYPJWG4pby3m
/nbOd8V0rJiVOivAuqA8wRUM1hfeB20H9eXdTjUVsMYHWhwBjkMCSUiXm5BBkhnfmO1Oy2LrWxCu
HpRaZwzD3uKlB+LobMxeLCdvvkkjs7YOFlmkfrydLUVVM7CDyauH0WzRiuD3lVChgOEgzKwDgMav
5NyIs192n1CIA3bmGGbrJ4ozkLxzWl7ZYVIZL/SwTdGEsO4vWRaZ19xmpqyn9qEofEYlvoT+J9cX
fkSTZreUlOwmwCsKtocrPNojLZ5NAyplCalgqecuMAYXQ7jzJCAtDxFA05Eqv2BFmROTFhYru6nw
AArGAxpdIgHRR/juQ+HgbVB19svN0dOIzn7vM/ULCtVOd2PzBoEmeu4XOGyNW78BumkqByRYooZz
1Om/xaq0NFJb/vAibrx+T11TfeDgxoS0NGi/Cv/g0QMEju1Ph2TwWImLrgtz3uDASIpzPmTTvrUH
m3E7gxSG+GLD/NIKLYVOctQTpu2xUzI/HmYCtLolRH5GeMr6WxB986OQOiOiqNRQqbFf8aq6oeXy
nlt/n/Te8Mdh9GfCHDrYwnxanYQaoAnyW7pn1+0YEoOcbqRxNhr/aczJpnHUiCWFwMZQgEZkKkpF
wwDdlnX+S9Bk6FYAi2z4tnHvcI3S/y9YvJLHsz156lBnURRG+LJNfagOCOVh9Sh1aGaK6qa+EZgC
3Yv54LZvnJNtaHU4dmxctCoOXSQKDDa4Xkr7FVSy4Rn0s1r7ndYKNUdzNYU4jqlhvkQM7E4IpTns
p6p57WMNPZj0znbHIzt3WUkcKJrseWlCqXveYc4BZkcCiZFHsOzooqiC2e7tkp5cbXxq96Woxxej
dPNtPFcmqZCE2rEe5Y2ZpQY5rekCjbEK2CBmvxpFHNFGAohMeUsy3Tr//QVNZbVP5PCcWmSPblrv
SssrznjsmBbNbE7/FaL/H1JR/+kp+V8hqf/87f+lEeWlLvnvv/Wq/JeOlv8P8wbwklo4Nggc+C9g
/69d90v924P69eer/Q9OlX/8zX+6VDzdMHWdt9zxfZQW/9ul4pJj6wvTQKVvcp/+jQGoEExgRRH6
v1tIHEyPIADTdO01+eAfLhVT/Dttms7f9H3LAFby/+RSEeZ/8qjgTrENy9VxmJo0tX///PevJzae
LY6Y/4FU3HdUbw97mTqgoGBfJ9wqfftG5elWE51YzFD+q7fyb4Zbj4g2sVSAdJyNU8OAk2jx48rE
TFhvpZN9bRtwYE7t66HRz6CnLOvuDkbx6sb6zcjxQctrhUpit6IPbGq9X5j+GyDLZHn8y1vxj0/t
v1V9+VCnVce3als6Jp9/ye5F6w/hha6FCb9nmI5nrz/6v/xofevkw2QPA/mDciHVkRlug/1xWBdE
JUE6zFPv47o6wiAIuHPaa32VnW29FwxBzT/GunDCfQc+mR1UPycGvJm+ORvyAwgz/HAHTpNuPSjZ
cgWgE9vSKEWVVj7n7LjUuuzq1l/ydQHGP2iRDWjM5x7hV86obONKJ3mcETMiS5WSxQzsOHAUBK2Q
g/agxuSrjtob7ibjOjeeFka2KBFqpNh36jCyKE7YnHB8+M0JTj1N8JzP98mA3RYXEFpXKgLTsu6E
GTJmclh1oA9g91dddCPCsKVOt3/V5CjQsiTHcWUuDMAXvKjvf4DkZa24zylMPyIwDbTW4kcFuEFb
CQ7VynKgsiVnbeU7JCvpgTUVAQMr/UGZDPyntFnOEZIsxOE+Tmi0RSDeH6RDphtejuGOcCjopVWc
m1o5hwVPLDY894REL9o6VvHUpOJg625KTquP4VXQOvOOdao0ETrHbtBYSGktzsNTA1AYULf1bE9f
KM9voFOWTcmdFsylY26HKkcFm1OyFBN+Rd1I01MTIzUW3otHbugBfQ4RTi1wjrrNCYtM9J9yMPJX
hgfp3i7ka4vLdmPNA8z/aaxPljfFB3hyun4ctYQIwRj/c9abFRVgRZVdhSbMz0ZWR+ThRjA4DBpR
sn7WPIGbUZ93IoIn2zZnpnbTBqkbxLKkZiKa3sSEydgu71Osv7hsmoBC60YOEmKqrppOBoafTfkm
syJmWL0EB2K90qqxQHbEZ57Cu0SQFta1t5xm5bwVRsvoRU+f/Ckfjob01AWcw3CqRqR88ZAh4I09
VoRj9YLE7DxbrTrHZvST+kNdBGmom8mL7bMz2dmtHMefRbd6dRd5nzqPXRJbgkzJEF/D0QQS1w+F
vbVaYtHyFSs41cuju3RHDTC86NhvwV58tJi3ZlpRA1e2d3WWv6ILeUiz4Z5nGlNlj2Krd3bmiLRm
QUA/uditGUMgnqI+GQk2GFB7mbp5RTq2YX5Zkt+ICdaV1I7+b81V2NIS782tK6plu4533UDAgA1t
bw6x70ZB7UcXltw/HPCeG78tjobDEdatzOac3pl6ku5LlHVYV4JxELgKZ4ZngJQcCjApksC6agD/
eM8PDK5CnScHtZOC+4ixO7qDB7w1Sl1oka6t+ZQY4rcwopPjwCVyaD80awgB+OGQiw4Z5JU2wZaB
WDgOxeDEmyxPX2cdfHVOR82CBJh6f1MRLdCsTxQz2edCiUMk03CssmUO7cCf0emxuaMDYP4cMyrj
+w0coIEVO7AcIUfcgicThPMaHr5XcoQ3UWm9g7v/kbduE9iaUzIidUkTb0/Yba/sF5807VzrvdrW
jEJsirqkjs5m5b3zfnL4sWrWXRZ4I1pJ3OZ7qIQvaYoX3mTjVGNaYRPPmNa9OPItLTuWzxynzkR0
HyYOvs+TDm0OUlyHNLU61ConCwXY7aLU1U5QXesFULCuCCyIfqg6l1vpbfCXI98ilcl0y8CumgcX
J37V3iuPpZZrzj9HEhY4jaIzHzH6iJEhu41JJqjA8XBC8ltkwe/FPF4V+XE1//xsmRfmgBdlEWYK
MV7DbEgPuIRgaPZzDpG+4k6yLe9nXsUdRq6fKk3e0EXdcQx8z7P/pfnMPvJEQMVLLiybJOyB+cNZ
7klb/AAU7qn3uirzrRhq5DppjMYs66+63u0TvSDnVfQ0zGQf0CdnmzIvXDw7rOTwgXzq5sek3A9t
Kg/eaD2QWshAgEmT4xD11aPE23rCv1P4PmNlvtWzSeh0xOgRWf0fDyHoxkvfybDpj8UA4dqP4NmJ
lDwQLNTWviYq8BmyZLkZiOqpE6jQpQFsdcGzuNSs4RyCv7OV22Wn72PCFgWX/XNloeG2pfbYL93v
skMSSiLrD0SVPxmyQXxwNR2zo7vHp4aS24vzjYeKNIghHAeOB9h8RC1tFr3HXJDLz2n5bZUB/6JQ
F6HfAeZB2w9/anlaQEXCBLNCoOsj4gO7CApml3lH4yN5qpnKPBLNDfkcYnVUMn0n+RUxziL7nd1O
MM0LLndgJHqLRmkc0MH/bpvMIQ0SEvMgMbAJDwelXHma2Iifx/qmJz4RJ/BeRlqfvQNXQzcG+6Rp
6jSNagxdrgYOHJTqMdEONWlArT/fkxi7yzD84Ifsr7mfIzBQI0JKgymBLvJPsnOMIGq899mwd7Kq
wE9X/UczKXtdf9xgMJ4yETWfdvvTKNTVSDGtpkpm26HLfk5Mr73WYWvrpV2ojd0xKdvhZCn70YKm
t7FW42cLon2r9yTPDmQaX/7+4gHJSFkswBNIjo7vCpxPfB8G8xziA/Bx1gnB0RaAsnDyRLuVqYZs
Du7ZRrVkbhQLoxEEtghDk41UIIVaYju2RbF+wPy7HMAQenH124zpmv20f0ClXMKX99E78clMXZkG
huLt9W2x50diudUi6HPltuQsrHr2X/Ck2t7yKQ4shMej/0aq52qdABCCxZfz7+aYdrSjv+FChG62
nUvdhnao35ntVgfmDu+1iconkcVT3NW/NK2hFnNOllG1u9klMaR1h+iOhfHiu9YhWTAroDnGaVtZ
Pbp+UVwMM8+DeGpQYXqltk366LEeoGCiy+83uOLabV8OLKi8l2QENtahLHbYu5MJ6n8n48p387Ln
NQZELM258cULYwszIG8ERWVUserHILLTfhU+N+7SjHhC6dV6MvOYiJbXWUObgILzKdf7DxMMJ2fQ
yGgjLm9tP4feSMJP3bApKlfZgDVawwEezIg3q38daA3RuMRb2QixJ5BEDoxfHNHif+zOSVNt01Ue
FI8LqgJ9eHREDaxysogfqLK3dDwSQOneqC3WzcLeBO3E7We6RwfqeU5yKP5lhvENKxCtrFGrzCeo
ltHREdpuHj2qHgZnW2dl3i8y9OymfFVcMnk2/25Wa5O/5HiVRz1o7fLDa8bnghhTnoY4CbuSDA6i
D8LB5iUnLrNgHq+Ve1DrWUHdmvfxyc5HNte2E3Bq95iluBxr4ZvPvicfPWvdHDX5IzmT4hYzQCa5
wnnoCQFEyeBXRxQbza6YIejgDlY5G9SREDOnEdcucsKoAB464ZmARNxuE8c+LBEwQHJt9qXnJUFm
Tztmmib6dboEvYfCOPq7DL1Vl1A84SW79GT0os/vrgDX4otVaebdNw+eNSZ3u2z5SVjTHVIHYnMy
6ftkcOpjNGJXbbwMONpMT9Ua8O30Ec9m7C1AnYtRD8XfGC62GOe8Nk6iG959BcY0rYhaya2NWQau
i05QQeZL3e5a/o2QAaPUpCwkreFJN+Phib2LvWl6heK8m0gwIdp450cmAvLmB0o6ARTelTfBiHwX
86o+ogFknJgNiPw8Hp1sMr8aUkRzk9yNXgg+IXLyIPkw1vo7F5mqZCKZWMWH0ht+Yvsgd+j//IGm
cwKNGUTFWcObyim9lPVumW3tCTIJpdtUE4jly+WcT1gB/JX3nBlGhUxqeU3nOWxJ4gXZEdk3gAnV
xm0iXNyReiqESjCRVXLVZJ56z8vRsLYPrKCtlzahs7GbJciMZvphe+ZpMNyfzDZLtlNSXEz/SSAP
uGE+mQZG17AA0JB5Jg9iN/7Ex/VEif4LBdCnaZshQXSKjBnvU3lUe+i2VUu6/KTjL27drzidKWGw
6Ux9zLGcnEFGsX0seBGZAx3nbEy2kd/vCOKGACV+Lo79qJYKVcDsQUCEn20adNI91UzqPKeIBIPO
rC6z8ddsqm8cwou7JhrDyFcEDpD1ohMIl/xor9F40PQp9ASYIljEvbXyMj8qYD1I1FlEDXP7gstc
sxi36yQobABkGUHeqa0TT6GswEPFVRQWSZ1gqAGbpHgMajd7j11xWAQrAqmy325U3ycBPobYONbL
2DLNqgR/qJDqJNa7rfVs+/UfNiOwJO38hzbHWzRgNm8rLLF4TO6j6xD2Iadsi0IwPnZjsQOWxCa2
SZElORhjKlJV06JhJ9cKYzs0Q33Lez3otEiGsqltZg7lU5Yn9ZUMbbpGraOE5yEk8YP4+NhfvgU7
y30B7h55lch2mp5/Vv07zPn2kvGT+YbUjsiAIeEDGHJlyeLayHcmDlLerZVB2TKt6/l/hv7O53Rk
fBraWkYdxeUggQNvlCRkjhtreC2kAdC6mMjVyRzJct9h1pkNzk5kPTbaPrMeYkJr2jRKb2PTvtqI
rHtiBgPe+gddDvEhH7BDzk6EKMn5AZXEGi+LQAJN/pMXpCNaHARfFhtltOdxnPyCFzG63qlok6tb
4eZWYqFRqJftsiBRGvwNZdXd0LB9ZACUOOlx+qNHyb5GEzRoNZ2jpOFlWwozcDqN1kRrNxUxO24V
/WHsvcD4RRLYL1+L3r1iRfiluzPqytUp9NtQaxZIjwCnpLYgk2uFEyPB8RkxSAIh6RuyGwPmwF/E
RQprl+H7jdhlb4XZPYK/vQ0e+/MxjhQ0dtYei3IeZzDVo78QDIESbduM6nFR0E2bEvhsxrpzW8mJ
vWKUl8RA0uk5rFzwCpX0xfvBq+edm5AhMbNkx/b21a9grLpgGyc6zdvqmuMc9CY/eHETRG4jQ05y
NPF66WJ/MxjHFESV1WQbDXn3m96OAB+zm3d8uXjTZ8CJpprCJUvJeHHM6b22JO6JRxTurJqGgb1W
3FY7wGm4Hfp2iwWnP2lO45/xhMQBfnwMfDAf0VBznpQVabEe+fRqiRCz5J+DMo4Z+DssE/aRJddH
qUEjoCHl8TNhYkHGtoW4WxIH3aT2UV1NCOqCYVgOyO2GdcR/9yMcthJ8ixzlOyLek9+uldasAyjj
EMOh99HpuHQqNCtbzYjfIv9bkuPjzzQ40PHZkaYJynaJDt6bn2eYdtspV3IzOjYxDyknIo+3yQRt
w/x5TfbQN65a2DYOtIj5tW/sXV9ySVuVhUS3ISSgjwI/rq6WpnYjWQPH2plgiPFEx5XEUDztGc6/
xFCuLlkriP6xol069ciDhaldDPc5q8gcqiv6H1qTC2WtUZoYdG08zPVD7DlEm/sl1Hel7sRk4TSD
gLBVE1p7K0l3cZyDZkU/EQ41/QYKV0L4Mv+R2kox6C9gASww08fUCV2tvRpzep1BgDJ5lA+2MMSF
m59tl8/tq6cpdpIa4X9lFNHdLScUgPOTjBvjURYO5VZUPyVT+eL55e+J6u3iK81bIdwvC5qrnVr1
onAlfzSsCE8myXMbywfauxQCUjBCVW82DtjK8kBRUSND0Y8V6u24kxAvMe7vzUod1486FJnsgKyI
AKkEdDYW0+xcuatFbZTPrdt/Uy0j/oyleoaMQFCABGpgWNXNdk5cie4Z88ObPc7tflY1+pDC3vku
RWdtjkuwDP4jj0aCt9ZezmzMxRHZ0M5R3lWtcmfVLJ+LNkVbQq7ikC9viPq1bCM+J11LDI0LESyi
qKus3OcWKft9hbVVxsWxkiIKYhJVCnO5+YY1QhdwnxeC8hKh52iaGFCQjPXHxybwhIPul97r+iv7
kXoXjazfHZktN4sfNkjVkoeJctD5uPqvIum6C3DOA3e6PEoUOhvAMdqRsc0Dks75HlvvxK8QC9EY
dBEjIS59acyHzEXrUeoETSkhnyhRHlTLIqzIvOHRHhdiYecWodhictKq/CD87AaqH0d9unomMAH1
XvU4Kzp0NG3P45iiY8adXPWILWFr5ltN5Rkk6pcye0jaMjmIVD3XNfuiFhkqktqdDbaDGcpQMF6t
Xgf+H6AoRK0PvfWj1azqizliqNAKnNn5jWE7ZbjFko6DIOTLUcn0ttjmpimOVUEFvqBeCZjwYmYG
umN0fmgBtNqpKl0CrzCBPyDSZ+QVOiDRGPEh19Jb955ro7cZMXMytmqQMoCLKzXhkzvovMSMtLck
tjrXyai3yA13UD3xdbYNU5R+rvepm+5joCpeYZ3JDW8CAsOJD2G2t0Hd+jYrNKgFC34yB1W0G6At
NqS713N29n15HXL3A8nQPrVMfnJn18TVvYubszL6J5yJTzlt1xRfBr84TIbZ4+8kwIWRojbstEX/
rN2pwfGGwJR1NBOt8jfqZtBvCkQp4UikzwooH/l5Rjqqhgev57Hgr1CxlF8USEgsfQ0KbnpG98ro
GQqg4E1hi1jUZFOZKBUtp/yF/+mFPhrRLmTuuiZLgbsd0EQZeIvV8AUkSlcTwEbk7Pljl7DcRMBA
ODh59WP1f2tM0fYpJh7NnDn58ovDwe4Z1t1qCTihaCZFIs1Z/go/DieHcxrFx86k38t4FVO7JDuE
eY9/zHV0QGLiQlpXAljFX3mN77S0Hv8AJTNQK+5TzbvOLBsm/GdC67f1lIoNuil0HYPLJqB600r9
BXqlsXG7s1k2J2Fi6rP9jjrP6H+4uvYn6+0vh+X95HWcQT8sjyM4b8eP1tH3ix35nEB9vEds9Tma
0DeMYzTw+izkEs/NToPuUbjaJvOM0O44h4fSuvY5wWZ7n6Yfe2zi9U/mtDc6Yxdb+OLz0nskFYTG
KiaqyiF1UWPy+d3qs2LI6269+s0ySI/yvfehcc5CmETS0RFuZac/crq9tIjdOqs5t516cCwB09Rp
kRbUA5weK6I7R+Tlr7euJHEvwt8YsIA/dZSMIZKcDYlPad8GczXezTa7+XWlDlbDXp4Fc5Skb1Iy
/PXYa226ymxDDRaWpTPiH4rpOfes3xl+lLT2L13XvGcMZvlMXABknHtTfblG/sfyBohVsnkc/Ojd
TZBVyuFBS8YvKeWVq+d7cPMUjAjNZ3VpFmTSIIWJ56jyPZ9C5idoTNYjUviAQfVkJFYGPn459YdC
q98AgvDh07SUYqUAlGGR9xe5P32MxkGpL08qz+NzpJxt1MRYf3MnBdQQEXkIh3oT9cyDoX999Hn0
VXRwv1j4I1quXRuyLAkXXad2OkUpsByIzy44qLZHBlBdU0RsZyEHK5B4bzT3R4vV8qxcPPiJlIHv
RguyKbLjitL52Y+UL7aXHVsPE3DTTadKrsdko+38TJMQKDR09snMUCNtQ2fu3lPdoCovWigyWR5K
PqbL/yTqPJrbVtIo+otQhRy2JJiDSGVpg5IsCRnoRmzg18/B28zi+c1MeWzaBLq/cO+5dJBLu/Le
d4290VyP4YOvlxsZqGHrkyyxQhyHhNdFfYos9DEr5aGF2gnujLyqCcukWlA8mmUck3bCqVwsbIAe
+aUjCPvOOpd4RkoOE6OhDCizSCKzj0IIfWf0uXYYHY4MEpOOvq7xVtUFwK9ID1UR21twZGRazZgg
I7jjS/rAxUiiULX1ydLa8qPK56cpeM4ycJuEWICsQ5q41WxNhnmgUSou+lvrSzO8lDFDxCjJgnxn
eCO4neI9wJkS4ZiIBSxNoee/oDROHbmlK+dtknUAUKZuVr2uTn1tvNoNxD0okXzDot2rIGT+gYkv
SsPZaLpwikawZ4BYQ6NP8xOjnets2Ba8KsWYwQXM2VfOZx1zyzT1+DUyE/ZszlFHDTgNVRpO47cp
kaa703el5mFnk/lmupq5ThvE5FVEevWo2b/O4O9Rg81ToF8baapQTB7Je5Zn0sKJpzSIf+rW5Iqu
9YdEIanLFemcc1kYWwFRADGLX+4qk8lI0iWYgad+5Xt5/DrY9t9QqhNtvXupsmTrTjZTQwJSyOXh
gwoKANTKeNv9qFSHOC+OPvHDN79Ov7wSMzNyUkBfdOCJmT6hl9V3LFnlcWQ86GBy4VJKpo2hRWdz
qJ/dJtK3te7nS/AR2YKkVQRpVIRJAsho6XSwUgerqJl+uSGuDJKIlM+ClgQoWaJj51igWDC0kfni
It0cWn1TaX2+0WwyQLQYpPOsM/hMNX+jKy0NW6/Rd3KkLjVmokfx+T10OYhfEw6LXojrGDffMf5Z
GkpYz+NP5ub+az7eGaPqIyNqBmsjPj+QxVBycIjC1yVq+Sil/VWw2VllFB97RzVHzJzituRRJpHx
XhWZi/WUwDdbUAHpPRYvote2/2gW5LkLmB8LHch0nnDhg9gaO0PtG+LgW0SHh9qq7GPrEZ1qV+0V
XwcuAbytCXU+brXp6nMMw9suPyi9XVRh0AyHwaOXKhYhmvKpgyP4X4wGLgWe0EtLnw9KvQw2aaGj
Hqy6axKl+2muiifQUFxkuMw2inC/lZyr3ZDr4LES/89FJtyb/muQioAsG4Q1vWhuNJy3PEc9Jm0l
dxTkgklJO9oPxO9lN4RGDGmIEF5eFhIcKlxcWlb+C9Djn8qadMlBC45Yt3qGa91jToAomVQW9YK7
6dlaOn73L20L94QzAAJkH3DURLa+LgyD6CJQKTUGkTBQ0ZLXl7wiNDI3Uzn9VBmLwJqz/ChorSm4
sFkFdfIEu4OfzsWyzvzxV09YVbgm+etxRBPgUL9EzKUA4LO8+y/4TMlNnRn2rpppOnWSizYz7/Fa
jssSeNmHSZh66wLQ5TFt0LkZaCmoDfP57lcjpT3gyyJlcNsBst+0OqF5GLEvBcBDPDkJKzpmRvDL
IzR0uFsddixrcik3SCugzHlNszMGCYTMbh2eKDvfkrEDDOJrtnljifrJet+6WHE/sxqq543oKDeJ
qrOtJN3TijHNtMCa9cBXN2W55HOtswKSXxRA2WsQJKxy1oKDojat8uEeQE55zIS3WEH056Gs9UPf
lKg1Eg7kxDReFnhSZHt/HvjUq6q0+1DjpugM/TVw82AX8Qv6XgFTaVbrIQe7XRbNO7iMSxun2Qtg
H5LoRP/UpFl0NJCWrgd4PonWa69wC/xTV7H+6rgp36EKswGGSm4g5dhpmi0fXTP2T7bjvCAuph6f
35bEWM93r7YSP4XSea2c+wTnyOtJAQQy4FAirHXbuvPvi55oYTL5zAUAwZOH4Ye1qeGP5S+9rus2
NJnqwtt7dGRwG6MdYKZ3Euh2GbxMiFry3bY7SlGLlAPoNavKHY+Nhit4cLyDvzCRl6RcVOzvafoT
9fVXGv/FHXRvmoyz3XhXbZrex2pD4h8MqBidBl/+m+kEj1lAfvI8IVBNaTIt4+4PxrFJwGLi9Fgj
wlVgYMQpXbBqVvrnz+I9YAtOh/PXzMmfxQETscsFipR9tC1lsfduZO7uL9UZ2Tr8bPBKfpg1+p+R
qYNO9o5HSkAg3ENuSVRFhn+lAXoeoYI0gXkw0+LcdupJfbY16WE9jJHV2NxMASsBNDUkuw+LHTm2
rbGGm8h9wv8atISt+iMWP528ThQTAx7gpJk2IE22Nqq6E5Jf+KfR3FxqvUpuQcOMSbuyqTK/2fKS
OJXYr9GU/U0dOpAgozYapNNditGByC3UNdUyZANy2o0FRiwHjc/TkGCTNCEjwNBp10SYu6Eubbrk
CiRcZrjGGZAUeVBo3RUN2pZ+uH1gQtHhrWaA68+nci7wQMjvLM/ka6I5t3H+cFqp48Cd6rBP0TuI
scYnYVRhj/v0ScAyZeuHzbkwc4eZqigucTpWexhD32BRJrj9OTmd8XD2mC1h6TDOqNTbZ4OTZ2UQ
vrTuRAphEZbuZq4b2rwAOI2WaxiSOn3jYLPburH/FZuCREvDxX/G6j1fIqK8nhmDgvLrYzNeK7QT
Wz63cySCcDVruYmHpdl2DQPI3Bb7DhHBzohYvE+1Ekc3wcsdD/7DPNrxrnfHeV3y9oayLXYma9SY
yUjY4ByAwSCv8M2QkdpUoSRJbdvIVEe9+9RM/R8hBk6ol112qvGArMo0Cm0Gh49DZr/G48Xr++Yo
ctQX+BRZbIrkUHotH4vzO7Q8J1oNerTlccWsG4wEE8QSAgHhh7QUX9II3QQXozcE7W6IQaw72kyp
V7LwscvRRetNZwqXeNiXnFzQkpxL55b5s2PJY6GKbO+WBXROlb674o8xLQEQS1QYimFeOdGzAFq6
lBHSXmnE+xifF6sU58HPOEayBZHf0ycPJHNFqfowI4VGaPITkPp2i4XxHCxKFzUT3psK/Wkh3NOs
kJKV+WgF3LLxDqM3gkubibZg474bgs449h7NZORi6dCs7gTGs9lKhZuiYlQPjcLYJDRyB5PEIMZq
NREwJBMAZSKuF1skaeVFEF3RKRgXCBlp262TNpg/zIpKyjb87koxQSSESS/oVDFTT0oVsoyns5lg
mbAny3slLbPaJ1IQIsSblZPs/qk6xuD9MP8O2XTvBmy5bB/OPRbL59YfyKFqvBz7DauirBehxMpp
DmkaDqND7FLsfvcj//+mWYo1cvf++2F2FevG4p5O/kuQYAYxU2Yf/rQfkcqtWV+9jA6gz4n0JqMn
sfQ/WTqUqKwQYSFjspbjANHu7D3Ax6gR2VOHRIpCKZeMHhjGYXpXH0wT6Df4BQPPG1H7BP3TJJ2z
5ZAuxpzzw12UEpP9V9C4emaDAMP4jJTlvo6uxU7QOmhOO2/dAFhcjTkFFUIjvb86AgSeDRQo7H0D
233MkgDp0FD/kM3LyEYGvPcQSwdfMDfIn2ovZag2HyLkNlsCg4y9E40RJIXmzo0Gtk8M9MJIqg4s
WC8Da8aj3XfvpQC5pC2CQs8Xz8JOiIv10ZDYNsiqTvzGljxolRvDuKfkNrvhliPWfiCv+4Q/B74v
KKoNoW9YH03YY/4v/joU0oiswdxGKAOSu47wiuUlGqSs7rneym/YoXelo5GfGJedVQEEbQr9KnPO
fjLc8dycDDd6h69drssq2fPEAGzl3lpxXbGtdez76AdHmxKTzUiEuRrDnCimirCF2ApBjkEg905G
OeGlMtghciEUq9lgDYVezTNZFCunJLQux0umeUize5slSeaxeJiOXAI1iT3JL9mQWNAcljAJjxA7
E50FDsL6tZPk321RkTwwa3U4C02FRlvbyHfIyOldCOJaT6yCroNiZWRMo5KbWzIx3qMsgrsQ07H3
YnjQ2wicdtakWzHyDol6+FL2VknxBkUDBaNjbQsdPxN8FHhyVmCvm8bi5HHZTjkFoQ987HXhVPe5
8P/hOHjt1Gocuxmrpwp288j5wuNHCTAhomiM4RPnxLSJYtzNucmiHavTo5Zxb2nk9NL0yXsAqGNl
ewQKlrP9ZyVMBBEyUh82GionaqyxMgm8fh+IdW5I0JbySYzTTOnI6CGjJcR9At+wwAHvTCj2e3pi
gydoZWvGl6fXb5b4KmreV7fETmIBBK4lBhGL7A53eM+cAVtFhoRCF+42aWIwl/GHcSGilBEGUdbC
qJ5Gi+hesC5oLbvmME7Gk6PH7yjjxhDfbJ9Xw6priMxjd3dvUDKujKopNqnDzZLGXGq5hyk4++iy
gDCyHQIatlKi+etG8Rfh8cOIT7jeZNUhgFm565X9OrY48QKT0FWdQVA5UTRXliV2BL5sjYJdTNM1
jKbdTxZyfxaLiVWWsWOIPe879ko2ZQQYzcOxd8Bsil7r1thsKOc7GoZ5fmqW9B9MXWuWLQCAmG3I
BPcW/p81oG57pcVUWpjxMcXrwYmIkX/aHLy39Ltz65NGHyOuHPr8sXDs91pnFtjXSDGmM6DVJ2/2
SY2rgxlTlPZmTtkzbIjOwo/FgAEhrxt/jYK3Bt/Gwc2f81q9I681tzxvYR51jBTnhgN4MEIdMUbK
JHqvGgrFfgYTRMLeO1vejPnwAx801OKAEpckziAW/6bYzzdAs9182iBj45J3K7TMqn0rLSzFXT+c
gmHCbMkmbsI+FnX2uUvajxG97uTMV14PIlU3U6zQ1aEKZBlDZLjXvbUJj7IJY9aYv/kuXzQn7a59
63yXzFQJP60pWjvgiWlnhQOy7pB1T5iDsMmtjjqm8K4MpunO5RA8tEhwc9bhZllP9ypiK4kTBgVM
dJjI+dvSpZ5b+PNl4TqYuCreSHXXdF8R0bMymgZWp9Y/5i6UgSZzNtUwxTdvLFkXQXTKxR+DeHjs
jAPOqHkd2YyYBQ0w/jXWVF9ht4nRCOVReukd/w87+ZpgursG3o2oFrAUlMTormt0YL6ZH42h+CTt
j0k9BXJnJBjJC9Ze86LxtG7kab6M8QCe03y2/DoLe8b/8wAag1feWHQMRyt1NpYGfX/oimGbC/Pf
iJqniN34rkAX5ALevBn390x3b0UHOpcx3yrPxt0sBm7IFESPsGxmTcWxtbG8dew4kJDCCKbijCg+
z2XYZM1fImim8tiUmwS1HhVHsi/7YZ3P2XxMUtrzNL2j+/pSzvBgl6B7WDSazBzw2gFNYpQPD4Cj
hf3OBoQnzjOUGPAlL/HPYNU/rWyzBzdJfryOaDOYWavWzj9w9T6PDSe/NuUPMh2nU8w4LRUGc8sM
mXS1z0kp3LGfeTRmtm8OcavxAOmYonOixkeI5MRrJILWytWhCMS+Ffr0Lg1pd7QWPuGezfymovY7
yW5aYDxPZoyVOuKkmhaVtkPkI2NMPD//wOr+1/NkJPmgACuTgZgZWYe8Sb8JKkIG5Q/44DQW5fp+
1NJPCVkql57a2gxqhym/1aMHEmIyt5kNcMfsRiSyDOo3IG+iTu3GHsUOTBNGWe3igBzZPg+9ftZN
IqC86j2J7YYn2hIUFGU4R7DP/FQdhyF4H/LNzL2PhcKZd0IdrRkEjmZbYZGDJeuS/A3vJUz46jKn
+N18QTDoTIoYTiGSflkv+iQ1bSfZbjMWMOsqKI8tnIk1PxsUSPSJZKdFbBH6yn7Q5Bxje6ofFtJI
497smNOPX+MiJFJPLJgL9L97zntkAo0wn4vmJWi70CefOOjiVysP1LEsLC+MW0TgcdlU4POzG3Uu
uMdZWW92y/aOhX0jiMVFy4ViQa/0YyPFY2pF08V3uk1ftu1X1euoftwGcSRHDeHgzbQtJfvVqjZZ
ZtuCZNEywExoV97J8ycVUnawnV90LZ7L3DWP4OPCG+g/2ZPuCXXc156bHONO0afDLdtETc7yG/jd
uq9rE7kcV65tkoVdOQh1ifLe6qQUkmhgv7bwYcGzK+PJaj51PaOvDzgTgkbn1oiJ5mafgvZXJHeX
hFgCGeZda8Wcd9VsnvpUJSciyM8WifZ2ql3qOj+mCCFCWyDHRGlkQ2f0IhwWdXxmGvWJxGd+HjIa
RoJjWvh8gPNMl7wD2mp5HSLzgKuIDqsUHYOrBIv9UOLsUU12hglFyV0WdqjrlCmTZn+AG4qIalNP
bWTMSBvE8Dhn1KigpTZNwH+KC4eQ+cmifTeTfDuxSNwx52j3idsQNBgzNZ2rvxxGcLqgA9tUgJH3
jPs4IhU3erJmpVadDUevD3xByaUUNQ8ticpz2T9aINf3+Iie3YTJROy3qKNK5AR4CNJT7QjiCkda
MPwd0CJHZslGHmyAD/tPXQLQGzXEyNKaS7MPA2fiVegJ1eDw3rrVUzURs5H2VN8zk+wYHXJFnxFY
6o1EwgspwZSwVy8qPyxFdzZ33Z9vIeLR/4ooOTY9pgC1pOji3HWXPIkLuiE0yjBXNB1zRVskp9Q4
8niy+EjpMRQy/1XX9+/0n+SuCypK2VxyLf5zLf+sfJinQ8wF6CkAq6lpv7T22UPg5LXUaU4OE9kc
wahzSYEgN68EgiG54FTwPXBw3scwIy5Ka4werXHEcJ+xzOkJEs9ilF9QZ6OFxzVWn/Wa3oeJ0aZz
MPxEr5lKjiKS735OHLIjuCCNOvT/xdgGrTo6FB2kpYVlasxfbh9sRS1+IRgclGgsdqAp0PfJNtYV
4St8HJy5BiW2j/GcER4SziwPDlBO201esB0g35Qta6tlYxjAVGWQWJKMpw3zyWn6bt0WrWBg2P6q
0hFhOsQ2HQse0E0X2+6lN6S+G5Pih0WXFbmHAMrvpSbpJXB6fLd9xvgyTYjn9aNLk4KHB4wUeuVg
Xgbd9re8bRAlJmfTytR4zp7pjvwFVcqQiE1jaGn6syn+w5lkyEsMePNRACGiEXoIVBANnHD6dWRo
z/lYxWcXii5Z65xzhJK5e5L6aFVo8nFzird8mK0tqIM3qTs/7qK16KDsQqoCL9ssLnOQqITR/nig
uT8cYyY4SKB6FjElRhl4H36nFUfTk2PY5wUiVGRASnk/uq0nZKqJf7WfjLfcz3+TeIh3/hAjmtTz
8eQcWinTOzOeXd4FxkVLYoMNTYcA1RsBC9TGWwpNdlWfbFVl1wo05HXUWu2CyBpzjCT3mK2TLk7M
crOLdOOG1zLlDcq6zeC6xKgEYi9s65E/Ll1Zw8S/9kbig41u7bbDu8WYs9Xyu3L0lzGHPZVpoEmq
nJMEccXBqVU4FVfP9/ZlFb8M1UM7RdtMjLRqLbnBmAk7HQdG4qFI8+W4dhO2g6AYXuKIgjuhHFzn
i4bVKY5LrFBcgfVAynozWKmwKeHNdrwTOsy1M6UshUX6HMMewl8fvMUI2rra+EdFVW5NLXjqEPzD
X64lF3l6MmqwFypILuPQEcUgaEz7GeqZl2Ka1stHiBGfuZQJYwWUdBPelETD1gSeYg+I9i82BpwA
UEBzidOJTQqOD/azNkwMOZLVKF1G8egD956sr2aJDh3nxqm4GwvqgcaTTHQ32ZRKww6WzlnoGACG
aEetIHp1XMcP/wtRpBDzmZOtLR1XhFGX2lZiNTZ1Nsw1CgEEoFgf9DVpGXJXxfWbFvk48Kox2lcM
f5YSd91pvxPm7jDGfceBgXxFFt3BT2ukXWSF2xUIrG75YWD/3CZ8HFyCa5u+CVk2XWKbovVxh5JL
BezjOAZit7j1Np1Ck+oE1Vc7AjkYK8RKsQ9gWXTNSzITlhWkzs7LkfijjYy3w1h8jIQ0Ie/jT8kw
4hOWIU3YHKzIdt0CBzqJqA6nxnuG2IbRqDBuk0sZ1eFQmFnjZNeZnmDV2Ym76+PiO51+sLfU61FS
F0JORy5HnlriHLqSOCuyQH+NvrlgrCvYdJXsT8b4UYNesZeGPA4KXWW6HZjtM+ULOh6yOsa4Y949
u0QEGIkN5xhlqjI4mPsZ/Wo8PQw4TFb0dPU2Z+gJmiHbyV58uAZPHOXZr6OcT9seKSfy+AVFFIIp
fIf6pCEeThDnY8o/Lv+wX8EGBZiDaGLk1COC2Pjix6QKRCRmA4xgx0jc61ZlV5XgneW07EKkgfrK
dv0z8ar5oZlgFDBuWqeFqs4Uy7ST3qK1tL1HOpCvAuv3Ni7HkAqSmTrVSt2h77LIjIRCgPsc1Wsx
wjUdrCe9r45YYkhiN796W7v2yxzSP5pZihhcWfse5suqzfu7QZvK5PDBIR6St2o9ufbW4PrquABb
rWbhbiMoYIMG+Rddim7Pp7HzDo35Gg0ERlbkua10bWYEUZj7PDsCPPk3OVF2UZGegTLXuFkxR6xF
erPaZWA41TC8QdngU5xCq8e/SRpQuu6ge7CA0Ukw8aZliOZMp46gs1UkD7puE1lkUouUDJp7961T
wYbN71a4PmTucgJ+iry5QuSLeG8pqQkyMmlL9Ja7wqMyTNOdY8c6Irb0EzHNY1D3NGBFv2Z/UYEl
Ma2Ni/qLLJ2N0TXzOgOcF6b+AQ0FE3//jkF73Wh5tSH5F5Gj7+y6ikg4rwJJ1f14koVf3dwtOG/U
yRK9WP1JbgEcF0tHtlkxlph7QNPgxYgzBfkggdcpAck8LUhU9Vvz26r5y6vlN3FhgISSad0AD1l3
A09Knwged3kuGvFmxuMjtPwxVA0A1kC/w1h78hgVmiUBQDXjyZQdSifp6wyBVlcvnr3Bwn9XkHvR
lvpGH4XcNyhGGNSB7pSTtuqkOAxZ6+/Q6cN4dxOk/3bcPWqSkXBj6PMeAuG8gnt7TEs/3oLZd9a+
B5mNaODXdvbPYwFBkGJ4q1mLKS1un+smekukecTYd6wa90xb+NYVNRlp1UZG7hHU2VPO0jyLBQ1Z
8UokMqr09yQR7aGQM5VVgQZFAzpEIwNyc3gG8PWSTMljUsafkycYAGbIzaT2bAXexrXVTwTEOjWC
I+KWAKQVK+FAG44Gq8gotpgFjtzlQLqQFn0XRbcRTHx439sTIB0mzkwIS+DxbknYjFnmztEu+1vA
t71jM04/pbfB2nBn78ga9oQJKj/21pitZ5uhCYEOWujWyIU8OWXbXurpjrwLtZGae+zIVLultdgo
1/lUQ+EdXQ89MIMe7gVRUkQPCEuqSZ3BZwtq/bTYGpZ2LDsXIjuNSag+pZ3cRYdqLgCiosm7jEHC
wYaHVKNBJGl+8bfgSYEpb+od33PNrEvJZkciFxNIbzoQcfIymHZ4rUEAPtXRAz6nAlGQVq7NCCXW
ZDASO03QyLaBZMJazgNqFu6slcBXNdcY3hYSYTfWa0k8bADujO6rDnCBay/KZqdfmZ8QoB9lab5l
Hk8CUYwIPjhtg34MZ8V6y4PdbXjlxh3rZJvWzkdKWARKOZSEWZIz6q+dreehoWVBwrQu4whqSR9y
Eu8gAv+IsRa3i96ELRXlWmZUaUk+vIml3u7EiFSattphAIuMLIrgWPv4HRbiKFowEp9Cn4ils5wI
XDZ17ylykkM/E9TZMcHNDafZxNoxSnpakoGXr8RphgVQnmfIAgBBx4OvtHNdRuLBQuu5S2bO9CA5
Gnac70aUGyETwotcsMX6hELaz2n0R2ZI+9oNlqugwBw5Rbs+H5gPBGm2Ga3aYuFFvIHtNRQmy8lT
YyWx6G4E6TE7vyrrXUN6EJkJFJXM9zZIJH/LZ5b++p1h8AMvi3ZOWMAaXQcTiFRkLmo7Z0M1/ePE
y+BLQqvuogROWQNfTFj5ptFGNH7VqB89gi6tMjYPFYqi/dgwiHL8+hxo4w1Zh+vZE6JOkxm3RtKh
kCQng/+etmCv0nMXM5u0jc5FLe/O57LH67w8F+gEh6PSAfmWXvU3dlNz9NP40pmgC1KC8TzpGif6
pzdZtZjyin9Bi8lQqu5J6/VfzfHtLUf7txGRdlEzTjeVNHYpYuOwRtYUnslgHO8Camgfg9pK5Nnp
CSCMhWIcvGQMZcibOdgY3ePYajBy4jxrYybAvfD0NQ7mY6+8ErKqcRi75sFg7EQgNQy3VG0zDRiY
0bjZurTP6N7Ha0bXFkBFiKhWUrIigWmxNXKaucaiBXNTpfoT/BwvRJ/OvIQCflU6xMXUDxMpB1jS
HHdN6ecjjnSvKQfvRu/bd9cdvvWke6L61/dN9STMcsPgo9wOCGRXCdIBk+AK9ChYuXoz6gFdIQWp
o7PuDC+oaroHfs1HMNwe1U2KXqzvoI57aYwGTc3ysCTW8D6hDxyZSwQGySpSpzhUlEtAl33HenFn
thCOpdZqcKr116Q3P5Yxv0PQe4hS6Evu4KJbsKwvxhPo06VIHhdFSGITv8Af80SCJmtcdC0bZr97
b9aYsyTps1PyZ+0VyHRUPDzl5s0PUMiP8m4v5nbEhOkmc4WkNY5+5oBv3ql/WT40GxlfAYoGAIin
ATYaynfWm1cqd5R/E039EBNzToALQEH3jd3C52BlXxlaMpTrcpXrrAytoiN2zDA/HV+RJpGy9K2y
1COctgdBNE6PTjZmV23etp3LiB1u0Do2W0HYEZ8j5Urdxga/76R5pyJGHmcYMfynlEWmpy/Wr46/
SO5um2UCAkShMsqnkaVIz/xtjfHZe+GqG9b2VKBkMsSpwjxwgCPJLAFq9jpzJvuEhxQ+QB3fbQUs
g/Pqqhi8bwuJUseZ5CUWOSk8olrCWvRP7EryISu0jZEr+ztmd+/I9t74xaH0q+lSD66GeRL02gi6
XLn9Xy2fJp0Ud8QGfoTy0nX/jYTKUFr5v1il7dB0+ze9L24y7z4qeVYdIsS7Meq8ECiIlNj0Zgob
1w2+Hcf/lFPlIVPiSWS/nnBUU9WxpLPx7rdXCWFeLMoM3z7hdf5U5i1KHe9aFRakYAitMC6+PWRp
7OBc+pXyBRBx75JqMQM8gNvL+ruyH+3IykLYpg7Tapa1bgXOraaR9kYCXq0pCTuOQS6ZZRrjiie8
BKfJaQG3c/pL05ahZHWyG31iWWcxd8Sam7+5znamdXBjlsPsXxQ7d2jdYT4geWAziAjVt9y7kTcl
nvOhfalL59bWbXnsXSe5JOwUaMezp8LqO5B3o7ZHmt4sO3Xg/Q1pZmkfw8e3y5xQvVFt08xd/CbT
P4usmFM7Vn/1PJq3GNElmCab6pJ7KaUkH4kzQfFXfA1mhvXKAKGod5iLKB63PlapVZHm+yy1T/gH
boQjkaYlumIzmR8EzhxsG4P27AqPrzO9+YOzbS20724jSBrS3b0NdvLQ5I+d8PowIrIe7A0IY6Ud
dZXUaxBkGZw3fpd0jtBpMHIjlP7bxwG9UXCvGQjD4YzSd/C/6oK5zawwdtBsTpt6jbDnnqc1iJ6i
WltmhJqyEDs3QBY7ea2z6iODFAuNPZrv3VIXT4VheZeGiYuXYpzjZoCuZtUnN6seElu05OAU+ZMp
1UePb3isifXB4pbFkGkyr10EUUWYIRpQ7HxWsd0Cnzf811GVd8ND5AoM2iJHBeznZiqix6LvgIlE
3rZyTGNnm92DllR/Ab3YlgHfBEqyzMglIPNF7quxfS90YpfZvp4tDcEQNYC5AY/TrcemezT0oT80
DyolUcPrKvsaj4a+83B/TQNZEX7ELkPhNhryGMIZnpRMifGGwrsERd+QQRdluIoCSRZs+dKb4jmP
u/Iux3pTxu1wKyuLGmZOfhzb4d1BgLeb7MBGacjEKkhogwhuHa6DQaIgMmOkMsa0GwwV3wuM85bB
VsktI8xqcZ+ea9iModBJMawSM98TQ4joqKyu//+hdeMbfOaJbLC+2TWeVpyTUe+A67vFkjVKo+Tk
Z0sEmyTKo0+PdzGzvSfHMZLHqNT6kw0jcsMGF9RTsYdSZjxgAxM3bU7xWdHfxw9IKPw3LlxmjQMf
jP5ZXUtn8Zd1ATlcI6y9gRb6mJjaLwM6HbdrVwLRrO4abOvjYLJ7DshH7UxI5kmLUyUbbq7Eyd4N
1k/gnYsUDE7pGOIQfcYy/yIb7UAzKy6uh4bPcexTPinc9LX5C94S8KWLko7vz7/j0TIj4+E/8zZ6
8H5jRdrdaEmntnkP1g6d79bQJMzPQHgncyBBNFNL5Ijs501KyOA6q6OvoZirKxA3AiIDZhvEybD4
xA4qHWPr22STJ7o2HgOw66zXAF5RFXBSVq2DAy8TWx2mChbxfK0AB14y+nzieyBxG1NtcKvo3jWI
OyCPya5V7s7jXvhJMG82c7lv3QKQcR+1p2jCIo90+Mqqo9vbmYcJri/lJmfMsa4rtAUimRd4s2oP
COw4+PDN4+pfFoBEYB5MrBO6UZGB3ZjRY6TolUctcn9m6xmJf9hyWpx0N+t3Vs/SbhhiJl++1m6L
zPyuYdO/106Mt72M9IfMnj9jrfW2bjFEx8nmUOF13eZRjpBh6QQD3QrtGKW3abAoZ8H6ZgfiREAs
waW6Jw9zsfhZmI/sRHoxM829z2N5GBzICH4bbSdiLTQzSfYxgSPGODgXyXF9WYZcIYmZdMM03buh
Na0XvfZLfIX8V/oSKBRz0e8jfQrCxDLbO7DHuggJFHd3xD1NN/JTnc1QEUK0pJ8RfMLazFzX2QAl
q8Jvl8h2r7PsfMlU96tPZ3dGcDyYcw/iecAtRQRwYjrW3uZkgLLRE/3OHC6ZflEaWyfXc39b47Ea
i/rGN30ccrRSTJnzPWp9mPuOCQaLl44jxbxYVcTCUv4wQJf/Y+48tiNH0iz9Kn1qjzowAwxiMb1w
rQV1cIPDiGBAK4PG08/nWTXd1bXtzWyYlRGVJN0dMPzi3u8u5yY2T1WYrKq+t1buWBCJ0cWPHEIa
EJTUWJhROLNSyzfd5GcbSIwYhQrzbsYRYz0m2hA24q1ELBOBFuya9jpWfrwlzIyhwxAHt06Um8xB
lh65OOPmdlEC16rRcT93TXbvBQdIVvfuoYmNS5Za96aLuB+dttgV5vwRdpyWmCCgNuWrXmXJ2ghz
brPi8tcbyZnC9M8lYBEyDBnifXiOk2jvKhKmKuYWojBhc3kZJ9XkBQfZzC8aUHXrM79NlCJwr22+
wmh4i1ujfqoY6i8TsfMKbd09FtG7qGngIKAgmlnwvpYDBCiPu4XBiNJ7gfVxz9agW+Zay4PhFtSW
An4tkr/fHmOceAjkjcUtT5HBTDdoeKt1Fcc2PU9DErFd78oB7UkWtzUcYhvoROptcTPaW2mTtcYU
QAezeu51W1ynWtxjwooYB/xgV+TvLKRWbOenANeRtYnTh4BZRStYMb+qelhzqtifphOTRaTtPfG5
ySZycDnqfF5ARVBPhotgngDncV05VJ2MzEgwrZDpUmVBrVwHAWYE1GwLgACvFWq5tRgA5jjxNSij
dzBg42KecmsNkehEpH141035x1OovaJGtuvMC0GdB1u7Kr2jJnTwVCGYQGSHYhI5frzTebZKC79e
J1nx6uUNXv/WBSI24tZovGVuEqnYTIg9ZJ2O9wr3+mpGa74Udfsnd+vsczTrY+WsedaPp8k6YJ5u
NgyCw1Ue+8kS3pf7cDJFB1Ih3hRx1GwgWrBGDa4RJ3HtUzEZ2R6tzJtubPfD8VjR2LWminn8qyvf
BghY73HcyOOgnQfZ6Rf5gePJipvlLHmOEoC0jWBAG+yF9jPYBjNF7PFc0J2gMPRanML9HVnqPoQ7
uEhE+e6bTrSytHhC6vLaSBxYZAv/SM35NfQyxj7GdMks4LXiGjbmNYTkEpgOwXsdVBj0pr+LLqce
VlnHWKR4Q9F61h4uJhPSbD+ZHSklFPgVWUdumK5JHuecnqD4m9o6lSSAumofYZ5fuz3wGz+m0tnn
k8vJKpgmNHNebXRZRoBKzpEH46hN+j+EN+yLfrh7QfCDaBbF3Fi+FsnwCTLVXheMCPPwIQqQH2mq
TmS6kjJNitGGOb5n42bnKR4Ca2BjPiDY01xwZX/HEfKb/xOBL1ikOVtALDGK4bc2knjvGD+9wmbk
i7sBUlZIa4iwhWlRY9sg7No+Wyld4ZJivBil7kvpdAZgKfVix3O2tutzXj84CODBEFJdowHYz2Sa
uIUSBB84LuV+lmBmMOVmK7KOjr3LlMIjY4CCG7/iaOb7emD6CiK6OeSmxewN6k9jo/mZukuRE6Pb
1WjiJ+AY2ulPI88SSEFtBI4pIIgqsU4uN+/OCBJj1fPzKI9Ut9K9IKC4PJlBdFdxMr+bUHegGwPv
AQe9qtAH1/1oL4jbydaaO2Wb5C/RXLir2oPnK8Nd2wy4rLSUm8513vokNYkD6+4VHxwjoHHR9ZIh
3ICVmnpzvvpZMq5ZhLV7wQOJ8fNDYd3bzdkUFs35jImVcCIKssAmYJeQo8koiPzxvjHfQLKtnX0Y
5jfXZmHQ4BPzBjdCge7NN4vAjk6e4nC89fNj3xhHap2X4D9KbYpDPtfRQjVq3HZsXZdNiSGCx4pz
kyiIwOdkC2D+3Xe44bigA9d+fNUOpOVCjv3W1yUDc2CWA9KwdTgBnBhClHdDhzaqbJkYc9wKFoKo
k7RGHzeR0QJTDlmG29ZyWbXML9wyDncVwLEl/u5umXZzuo01wYWVWRREZuLZ9AUCKDxaQ10POAj9
JY1s8WKPxled28bBoxZJScg5NWKIr49dlJyJPBBoRg3g+VMd+LfCYF0ctV74NAZqBZfT3zVDeDen
jHUQEuqBnJNT05lsEFq2ffFAhEHM3ToCtmL5QEa037cQ78kM2+nM+YGzWuy4+tAj5+2NKu5h82C6
12JoEx1mf6GNh+xGp5t0jiSiICStY+v4d9EG5E4mdffk2mymIiezmU2Jo+FhTpx77D+NzryXsEGz
jg4yhTDeSCq12r2ko3xlDEFodAeNsMeRldgN5iCz+pkElXlyStT2RZkTXJ0HxiokC3jXl+yfsnuj
73k7V89jQNZG/IgE635azWfUAxa3WtxIgjBvIdW1wBNr9FG9h1DMzLlHRzODT+mrcj4w+HyljyTY
LMD79UAP99UHSdrVl85pI8PqzWkT8UKB/2MsSQTSpTrKlraJGSYIKEiwu9IOmPF0uuamx76UMoxw
vFYdwwYHhdFgvLYfwCwo3DtraI4zSPeWjJC3vB5YLKqhv1e5+Ue6AQ91U3zOumZ9O0aYAWu1dnLL
2hjKSrdRATuVMTXACzUxdxdhvtfJbVbRzh3xsSQxztPGeTNhzVo6oFf2gIoV9jtJtfNyzEEdCMgm
zDDMTcQjmPaKsLRgN1joAWJCJDRRrouBxwud9kY4bbwy8DwkzI8ebuRXKRkHFMVsrECoM1gIlzBK
z2FBANFsPGw9BjwUiGCLMn2xivJmayH2tXY490K182IAFO00qHV3nBuSI9MMGDcVxE1ynmXMqSbd
/Zg7d60n1hLoUR5ZSNWHDSVwUW7QhuxbjZYO9dwXJk+TdEC8lHn84Y8mB5gBU8sxPWKskWZltRWe
Btpnc8hXoUAXpxNkjJ7b4IpLOJI8ph9ddDIaD/OznZRrU7zMUvEsqn56OeeXgGfxSDaZ9lMu7zFa
5lVVO3JtU0swaCCxHdZG5eiba074FSWK9El1ByDXiholwpzmTs9FSWmRk3mvEuqviRv4MBE0VNRk
ELRwoTCNpgw9PWDdmqqBBiSDrDK068T2EQ5YTJ6Ttr5PqWovWi9rzUI5Roxu2p9pybnv1NHNm4t+
gwedxY81InMbEFum058+s+cNDdq+dZthp5L47LlPIs98CFHtwivw/5SztK9DHH92NRyKGqd8LGV5
GEONeJPwFQbe1bE1StLHiMTZjqFaJqHPbHBmozJ7YblJcsVkihXzoWwfUNkScsYEnWJfE07OM05e
jNL4QxNIXAWpdRw5qD1G6TFlkRWVQkaJyKpgzXFNoywV9pWa4OuS/KFl64Lk8qbM+rSU/9K57bQv
yTZeZm0FSsWGUMrKYSuql7rokWc2yAy9LunXDq7rRYNFcote6Ft2HoYQOhLZd/riR8Ef93FSxTSW
R9IinntX9PTSQN2yXsvXvoM4b+IZIpzExXjZdeMpqWoWKwG8mol23q796BmT+by0QszJVYVJwqXw
WVk2ACM8BxGiUnLb7QklIq2JxUZpSFcDecqHcgy2Ug4QYzUScg2uhQQ/7R6sav7igC5PYccXzyEi
D2+BxVKYbtsL5iPMmGBdlZbBA3YULJ5hBDD6cFl1M760iMK6ZjHaibqNit3EQvA+1tK4B+Q8JI2N
OAXdzaIwWrG2kcYdswlLnChYpkWjZ679qlkjA104tecRC2XfyRO5jlHN+Zef+jiCfSAwwQvX/0wE
IXx9A7wDvys8Smcf5NTgZdB/mDWcZXtiGMtoG4cBW+xZOek6kA6w3/E9HoFVSVq3hVl7L0WfQ2xu
9xU7FWWVpJne0haZn2emTzkBIFUYUEhX5ocphrtmvHFRPkONDpTKIjOzUzrqn14JFocqcqqin9zI
VEEyXjs1VANAsQN4h0eX6/MLk1eCL97XyyZSb34Nl8HW9WY2aExUyxfc0EgUmF+zxTeRL0KfDchb
wVWzz0k6zye9syzzWJvJL7AF6SEU33RCNgoaLiVBFk9oE1whEmaoQ0oRA0RkSTblzXc/zDD6qWAe
cyxjJSAz+I/lJH+kTqIlgDbkZYZzyXqk5XBy7wOR3Do8YitYZ4iC0lLH+0ALeKh6kbn5KYOkgQcu
OJhJfisA97Ap6ykNC/ZS08NBTU712GT+hhE67j/6pMS6p3sM699yHjFya/8lJNuO3quh8gJS1yV/
hNF+PMyUYH0s9jnqLstnJFdMjnT3UbT5T3xoP82y/J1H3C6x85O0gCuqbihwnF+UJW1I1oUxGt92
ivbzYou8QZB56Nv25vsGbnq+V96z/LByPPySCslqwj+GRVPB9uJRUgIlCZ9LYIiV376Y4AaZnhOR
Yp3l/KBq8F1JDycMaqCZpnK8JxJJoNH4+JHDZ9XIcxJ506aj1l8BaLjb83Nh+tsktuSC0TsXbHpX
aLOWf71E8/GrhGmzziaq8pFLaQpeYtoSS7Uf5swCMaK9gMb5QuGMAS207nU5Up0FxbeTvM1sZAkj
zlij2oTS0DgHxrqyeed7C+Vh0HzgTL48/un3T67L8W/LIzVysCt7zHrZA1cpQvWTZ2bndYTS2pPN
y29sjnpxMR9ZuN4jFZcza61pdnfY7RG+Ep1bNxNmn4lPrzL3PeG6bKdI2R3ZfDXoGVr7Vzp3t78M
B+7NiJ2PkZBeitYvfGfn7pHeOxHj2xDnC/DvMmMhlOymO7+8ZtXwSZjEOY0RGZsEAvslChol5anF
TuQRGQx9/nVC6K2IEi4TIoUf2cLRI2XYfOQN/+2RLPCIPQi/mZBnnH/Fv8Uu/Nu//uf/Jl+Bn/Pf
cQ7b7/LylX83/x7V8P9hCINwpHD/eqv+8U6tvtqv//gu2phKgpfwf/52/NIFf5Z+/e2ff7z/TW7B
P/6rfwQwuN7flZKO70jpkXFAnfZfAQz2I4CBWAbTfXwhcOFv//HPAAbh/d1WwkdB5PELuPxX/xXA
IMTflSuF7/M3Nv/D8f72/yIi/sfn+N+f67/mFAjxbykF6Ps8VyrHgsroeJZH0sO/phQ4jTIqhuIY
WRq1m4rp6gRELUCN6RHyuamzZtayspxnUEwftY1/51/erX/+Pv/686Uv/j0CwiHkWAolPNNhfyf/
+vt/yUkII9CADlPSdVsC8rfARUAxcs5Y7+n2I9EgbePO0mn3OQVWtacYEywNnKOJ6YUBlGDamjQF
Sln1RfHjnl2M7hD4sjPPTXmuFMkHbp3mCFRDtY1IWGPHDLIvolBG2OF/UziQM1Vl1BaS7EfR/aAM
fE8Sx4UR0L57nZ53GMt/wltxr5FiYDTZ0ybUxA7yVItE+2xXAyHQ+XhwkTgeYuQbuRq8bePFvx1Q
QyiY7Qu7nGahSE+arTo6lFBbqCDUnkSdJ2n58yZ0gLTXYXh26OlmqxB7a+iz419fxKN9RWe6C2rB
6KXfMGj+XWa7B5prtLAN7uLM9tYq+vJs4u8qp8SV6EFt1l3yhFwGPecQbfQUJdsiwWeUzjnOQPXm
SNs9yIL9Y+BD5AtzyIMBgau6Ci+tgsjWCmZRI2Nn6TEOcAQlVgXWzzStcjNYjx2JDVhzNjISJuZo
J9CG4zIORIQbIHsQNUDqwlfE/Raa6xSmaxSyc8M8vrBzD2nmUMONImlknTSzQl8odyaQbT+tV1Rt
0OQvDtJmgMlDhieUYL5iib3hdIYFCfrP7WjdSdVVGWvIUdx65l9+rN9CD8TnSLFOAVWQDMLIBIrm
0dXFGlT0uKo7nvRW9Wm14cV09OYBq3rqUYTuqkKg8sU6yFKh+Bog0cZuY9IDiZssAePHAQQiBUp9
ySIDnQ+mGrBvLXpw687DAQNtNDT7MSRwFfshrq2+2nRNb5zsuAao0dN9ijI7aC2+UDxqRocWxoFo
gkdem9nScd4hBb5Fnbdr0Z5VjwVG029dx9Lr2dki3pmYs3l/ojg4WSJh0ZIGalmpVOxdTeSzE/eQ
Xizz4kQ+JH2fa43Aw6CUX/00HQ3H/MJpzw4LiKzct+rxLpHxw2tt14wwCB/vebPDzHknHCMqadbH
h5WfuOAbllEg+HqnxHrwG3MpW0XNl6njOJr9BgqbtTTzKzlGX3DtsdlP3Wde8Ii0MTEqkHTLKhOI
sxPU5Hm8yAOfdU7j/sIOwzZ5St46y2b+n2z9KeD3SQXyaOrs2vZ+h7axgQsDuwbckgtnfSUSiU49
mQrMxXqFkZSwpsiGT5x7wU9ldXhNCqbPnhse8/hd1Ko84TX3k3Sbzf7Lo62itcvZ5S5jiURV8noY
ci7yxG6XOmMG0R1qNBkrp7d/t01BjIhkyefDTaWpQtGMtasIPWNHtCTNMBNpw1bjakzd32M8vMpI
JPsxabArGGvSKvA456LbTFyCV/PxpZb1DlPoJtdzd9A+4ctEKo7ESVQXVC+bKNjLkTV84zJcIwIC
BMnY7Pz3h1BasyLg0R+fqrJp7hLh6T2JKT5wKpiLxPXCJT49QpSz2VqQiHC0sCI/0SlZOvYuWaz8
DdyGgXcRjF43dsPGctLxZDvjWzAgMY9U9ov1HSJXUbi4UGW8ckuz30ubgXGa9t/pI+TOT4iXanth
vD3yEAwch2p6ylzxC/mgvVK4lU7m+Egjl9YlwJtn5v15GqfphrnxG0k32twEH4zb1GpFVBjUSis5
s+TDDhkFbxbWkRdHPIwKEXynubEPea2eHZTeB8nJ7dnNdB5rOm/Df4qDbVUhcQ9ogbhJB6YxrBhw
n9RIFWNkhX4oUC6085GFBK2B+0njlO+wXdHcOF22cRHV73P74QYxiVS22+w+l4Dx24rpigvC+hgg
23U7Te4lRgAj6L2Nyo177c/ODj90vcTt/cz2crxH1VfX/qVRwnWTZI6/riojPBup3xzlYBwqDs9N
xK0GTBo9CL503FgahHKbV5j8kme/6cR5NMifkYV7CZFZInm1Cm5bi2NOhQ+TFSA+NL3VCcFNBXCY
eNuc/YqEhdoE+aU3uhj1PlQ/tOC4yKb3UpXTu4f3ZyXc7i1Me3JnTVkf8qeev1k0rYiRiARMkbhU
Fsypk11ltM8IB40nNSCSc1HU4qZuWCPl9l46g/vANEQgCnV5kEEVvMeF3kJkSnxV/lCMMfCU+PFa
GnQ6qbL1i+rYRvX5ZzM0PRHczKu1N68NtR+KIL1A8c5JhcCvktLznIltCkozOBm6ZBccN2V81IVz
zJFooiDqfxUTaR1h/6TNXLx7Q/3sV/KjcJJ5b4JJuJMEu8DGJ6+e627AB2Cy14m/Gl8kWdULpZx2
M8eje8oxE9Vh2h4JJGqPJjsVbKpuQgZfi3i4UsS5l2n2Gg341pCcISRpbAIW4RQc//oSZD/wrqqV
p8CukVfEOsaAYYa28j30CuelIqSpTOxXzhvxwhA5KY9V1vg/XETpW5VMsJrC9GVK9NlM3B9Rb/o/
NCtCJ9AGVkeiGsxY6rNtfEsfNBVzm4s3KlRkstgb7fxbsKRaj4VydkkS30MHwx1TxzWUfrASGGVo
MW2xrQFvkh5CWNZqxhB0DWzr2cr7+KZAIpKpiEBdZPE7o+EVVopVnk/DE9Nh9D9yPnbT+FTEJDID
jKx2QYM3Q7mTOLILnugxAGwiZu3OgsydAVL9FphJvTFbwretDqhcnmSnsju7qQ1Yoaidt9E38GZM
bbdxQO2w+OnivW2VX6nfHYVddS++22IIF3TYWV+rw19fJkuSEh7HR9VFxbkQTF+Y6w6V3RxGL72T
RRN8hI+bqc7DIyrw39441cfg8WVigmrNFegk26zPgAnqc5N/RZaY1jIeMWxW7jYVrbrWYFKZAyT5
cYwknsnJqc5kLP4qyjJYa4zEa5TlMXwJO+blGISMw+PBwhlSB1hxcc3Dn1WAWBlZzBpc8pU5FboX
G4NjhokTox85fRmCfXA4066BNgdpFkpCT5rpImuH7IAeiIYvjbpth9oPrYSO15Hd4TF/JJcMhkdJ
DPQX5V3lXWv0TYuqqL5BBaZ3ySVwqVMCmLMxFtvBQHxponTfywQnsazKu+xFi0ojsXbDPP3MEtM/
ZDx3FqhtSSPx0+8u8OqtZ74laZe/Gmc9+P5LYszRsvOQt3c+c66ZgTdORPU8RXN/Ku25omZFr0Cy
pbFMESbtYKddxiRSLwhNsmWdutBnx/69QBW+SYYSMZLQ46FM0yeZhxHU9rrezgpVajayXrQd92R6
0esUGO0RUYLeWj6LqMwMrCdkIQq5NS/OCTKQu2VM1Y+nIVVmsM+F83tQX5POmBtlDeus+oQ8ODpR
FQNRLVqqNJ45K0J6oo3l9Vg7WDRRpmYfhbL0nk69W5tApCoenII15Rn/DheDMexi6xE8NXnyMpgf
gTEPz8gAIN2X4dUwQAu0luu/JXOJlloDxCjU8FNxcePMlPInN98KVXH5QwzDvgj9/mS5sCgZLdoc
hH3/1BBymruZiTSrKjYuAJC121k9craUscMjWDUEbnxnhkRx5PEelYHoN9GMTTz0airgPj4W0m4P
hoWstkr3ZWa89K1nsiYyxdazxnbRRTo+t0PzbGa6u1U2+Sm2VOt4BJ2jreRiSR4TXe80T0Aet2n6
SHEpe7VKLTaGqofbmLQ5NhRrNl93gAFrCjXlpiVoaCgBeKLt+fthTAqjcn72++B1qKlcsBP2C6qh
4hFTYlzimR2fPSfFEYyUsRimMCdhwlu7PqsP24ZYxaAuXtkmOeFRHKbnNjWPdmm3+7hG6x+2fNpc
vWCVI0TEBDwfmZ7WxyRint+0DKUDkbO5cLjORDQ1pykdvlzcgsc48TdG6fqkkRgBWS5mcElyzpEA
/nDWSxcjCyqacbDp2orIXYLmSA5GP50gS+o3kZ5mhA7YvplDIxY/l82otskcitfZo1UchsikxG3r
p2iK0V/JY5656bkHlrMgSp06EQrixiS/Z2HrCKxpCUXRKyGbqA6gniTqaP4V2I5+DhFP4bO2h3Wd
I8rqo9lAZdOLnRww7EWNeql0JF/bxmQePXZgePxf1osGxrNl1Xkz6hATxCNB2c2m7DrKY1W/gEOC
wG5WeufPHjplSVw0y5NhPbozBV3PTN6NI/aqXQT+aeCRHyrm5QSQxPcAyactE5y4GupibsHd6DJV
YlQ3727l3KKyta5TS3xoEFGw5w+5XxN6Jg5x8Lx9YnTXxrSi3VBAuotrQhasfAyBd4jhuWBmgshz
HA6pkc3QVoZs22OgnmggwCoHJ5XG7tmaC5KC81pDoxHiwvMYWn9gsm9urQOTL6yMAHPXWMiHvete
gkdiIrcfVt+hOHSTwydQeYfeJpivqOKPHFNkXFd4nFQX7s0U3zA4C2+F9DPcOS6mnNktT3On6SAz
c95MXivey24mAM50F4NK861Jx7ZNXTxCnCP6PsbvuLvsc8NlNoYtapC4OkzoTn4zw362wmSti7lB
GCb1qemzD6GksTeG+m0yCCiHDEhaVNd5B8MD8UF9fA26cF6W1HarNHS+/TyX30b9Mk3WKZSGe4Uv
PD8T2PAZTVjxZj/+UeWZPMi8/TQMD8SU6MWjg/XWWQZWVrb2N8OBTzwFlN4JhCIResklyqCHjoN7
55dzYZkPVE7Dk80e/cmlC3Ez+4kuE1yG68DK1Gprm17yBGuLHBWFiiRHoFv3oiZrk8T6oC3PQVT7
UEyldyznhLV6bAGPcHGX2FZINZERsCt7erfUHuM1OLUjlPX0EsPfX6cQAJYRhJ3HSf01NiMpMzIg
KSnMjibusnPf1t9BUb73taHuBDSrO1wAD3+6QBbfsjlrOWsSDpIkKqtTBSKaPCLjHGeT5EPlBCrE
+OqUw7a03Xbbu3G3NWA/rYagi48532aD/vw3WqviNglWd9piLJ/21rZm+vqq2duuxEjAcU0AX5eK
t9DJWIqWBsN56Q8Ih8P8jcn7OpWlecPZnT2AOt5O9g+PX4HLuu54yOSj+9J2EZgVbV+JGh+PbdVv
yy5F1Cn9W4wL5+CwL2olnia3q91VZXD/odvPESLGjKZYflSPEU9iGlCGRdXsQib4NOKi2qXhvAJQ
+bvFxPLFTweOaYW/mig5JMRlXICyc3dTGG3LhLJx8iD4DbM6O418mcOxu6vC/RhFapOpXs7bFoD8
NhYeqpIgujEBLH6OFKM8m+CHirHY2IMX3bIEW5etrUMWjYdMDmjDKJpbf9hov7D2YOwuU/vQOw01
7kLaIaLKx/e0wS2p7GhetQBtYSY2qzRufzeW6RD0hSjTo7M1+CBDE9+dg49PVgWACQiU4TSv8qj+
9GwczmMIJWsUQDNF19+UH1+EwxK5juv3jKBOocIv4IUxY4mZ9G4gbobKgnO4HjhIQ4LScWBlMfvL
vs1ZALoZjBEL96MYlIPVoX/1DJtyVfkOnJYBDQWjIWPDOA21ZlP/KXXUbKPSuOJnsq88MHkVFr1y
DP4NrkX21Zl9fNLsJy42swGvKraDZScbi13Ash1stU741vicqHsqd0pOEJmeHeJF9u7j8ZSNxsbK
5RZEwXMUmcYZecCvmG3sayjOTijMlYP05VoaGuFloheRtou16g2MJGN4YQH+VgQWLvCBVilHAeUU
cbgXTcL2o3qx7ehCeP3vYUStjewQsYPtbFunSYC0ui7ea3gNQdBTW2CR2IceOlfs978MWATXur1x
6lY8VfZIzU7KxSdqmD3aqkfQlmVNyFHT6csjCH5lNfrJFfXvtiYslDB4rI6ud8H04p3CUXyHA4Qi
WLYQ3TOfxyGFdMVjBIWstxkFGsQmwahKFF56yxvZrsppdJdDLZsjslBox5oBNW7GQ9XTDUeVB9Ma
BNCH5YQnA8jCw0GNZcHXbNz06H8YQR6uWBCi20HmtwYPnR2yNsyXKkeIavLIXJVkT6zsCL80Dj8Q
AbFhbxmP8CxD0iOC3L6anaWW1KJYJJQLdS2sq3PidvTsZfLbexi57C69EejZ/qy5pMLWJ/aJDqvV
2OVFlh7qoJMv/YzXscWETk6LcTZxL1h2My5Lx2EmWTd03DbaJpbwsZfOh8F2kM9CT9p11cvQwb8w
NQ6H0knurni1zZ6lX5DCvKBGrzuKlJLqewcDH8MtL1062B+6bpl4kTr3gcXSak4ZoD+DSKKsisND
j+tno4Y/DRJBwOz+b48oL7ukYvanhIs3rjcyr7/RrY+nHAA2qqSfGdb0FTb+D+a65aYZtH9oYEYu
0qKI72IEVZyw/d40NcDmwEOOjhv5QfiZYK1BwEqYrIZugjYjYgNWDLRL7Ed5TV3Lb4Lp2x5xEWCo
DfewSMOV6ffQ3CAtL5NG37Tp43BibYmMpcIoB1ti4QzYjVNCctZBPXerMDIOpDqMO+CwyS5P5mfE
f9GRN43EpsLieysnP/31JYk4sfVY71uhxV76SF3jPl1x538OemZHbCabshbGkZiFA1nzAKWY1UXS
p+FBp4i8GY0d1vK0K9BglfDRDIz3t0b6H07BhAMVZ3uK6KE3fdXli9Twoks0VSZvQPeedPolmeYn
nGAg1HqWK0gI/Y0LCtqGW3+hUpYX3ycJowgA5P/1Z61mtYewjEcfqrctPrd1g0v0aurpnb1Itcus
5lqHhvUEVn6v6jtwZutIafCII3J+IUqeNgS11ftoQgOJ8GSBDiRHdGRgqxqtUzLLCbKviA41JI8j
KbrDznNEeJ5H/IyeQ2Rz39pk+nGqEJFAGk/dinw/KvcDM9RwLSewpMS14p3pOSUFoiYUYsMzQ/Jp
7YRnuxOKUNOmvFadWDJFNC9D1H35c6s2bQSnyrT7jQUrgM/Aya5N1hWrEU/yunFtYnk4tQxd+Bey
nQrukuozCrR/k1OcIXaCLJvKSUC0zAOose3eDPR8SpIcBrpl0T6CRIBugGUbLe18TRX7DRYhJA8e
sq7UvzTatUWVhWezaMSzUxjhSpdevK/SeVzEIpe7pOthA5h1d/RNVCQxj2ClwuB7cLsvGwTJq+zK
B1BTGJu8ItSEV63Ywdj4CfIJZww6OcT34lcyNtMNoJ1mapt+FDaGkx7fIqQuT91T7lpZTGTfTdbV
wlCCme6CyxOrFIJ+a4hfzQlgXlfSn1k4nTDl4rlpLkU7M7CdCLQiBmImspINtYZX47ALVnO9HrF/
4TBp5uXQFsmm7j3yHOXGksUneDE4MonFCtnnVgW4nyGiVyAB8mQlrOyr6q2QxqDYhqH/PAdTx6AJ
EmyKXeHYPJgCufadY6V7+yW17I+sjtwzo59ljyDgxcTX4GdEjegC8W+ShMkh7kxYCiFGkHjOYVN1
4XghTUA9tA9gbUklBGDB0j4ZcPU0XPzhzKYoN/N6oyPMYuCpi1vRZ9Xe6cjL8hR9iI9aE0RD+4Ku
UG1Gs0WN6Fq3AEzHfhhke8glHEvZWkfGmMQM9CSUhG9h4Lq3gpW+m7lHLGrNhZpjfJniQ2M43nbm
R7Jcq588L+yXvRYGUwS2TUlfJPsEp//ZLpgbeb2lnzLHJoIjnd975RQveREcoQc9kFHdxnfsemP0
JTO8oDMXXsAexxoGtQjNRB9M39SHxAhYAzEvXhkN4HnbJRASSYXHhoWMiDQpN6XTGuRip5gJWFBI
LzWRywDC4IK8NANSuf/L3nksV45sV/RfNEcHfAIDTa73hrw0xQmiWAYeSHjz9VpJtdT9JEUo3vxN
GF1VXSTrEhfIc/bea8sq2UO1o8YQkCgdFyihTe4xoNrDw8Od0U2s3tgyP8/E95eJX0LkqMG7VgKo
J+UzUzX3a6l13dOIzSAGQng186xZd2SGR8xpG9z16T7TzceUJvHRs8tdOtDoXWaYEThhGse2+SlH
8miNcZMVom2XGc6bz9OeKCo1gIkBC7oeOZBiFXTWAiJZAc/x5nOOIb863GK9eIsS3d2yf9U4tFPg
2iFPktBy2gVaSrYeQtrHKBzqBEsATzfio85xjptNfY0DxYEyx8vINW7hyeUG1xI2d1oEQ7+5JJwH
1rySQCrLmBLf1D/WAatzQ9XSR6VTHwjZfoQsdLdNgCvMaASaKrKO1AxAB2K4EGx8CgmavwuI2Pkh
AYl8p4GgvUNR99oRm3vptXAZDKGgzpeqamjVTipgjFPnbMNar2HdWPGyayIVLknoqB1ku4WiCr+n
aYtjpjPmzm2zGbTS23JFvzcChxHbnOEWmVxeUlhbHFrOuUjRuKFEHyw3HzlKyfK7W+/DfsDqTYCD
egPOUxPJrwubw2lpdu+gE5oHp+F+E2gOwnb6mc0EyT1UTuignr5MaejbDhPn1da5ZZ0haUE89GTu
NmE5t3SNY5lL4SPxcMfS2nfzRnhBhtM338hAUGc1zTjrLFokJHawJ79rfuRAoAjHtE/WiD0umPWU
7sbhpYkKjPK9YSPVm9ug6cxV5ssRmjDRDd7merQ1q+6D+EMA2owUCJBEEkRYkSbH9A80a6e70ijw
/8bWOuvH8ZZbZXXNuw9DUM0ZWd0Recc4jd0ruQBqeMwY+ZenzZa2SQ0AT8+eoIk+SjZxcKrNfcz5
B/No6K8FgzINzf0rJNYVdYvWq6UnhyEumx2LLZ0STZ9tZE0t7JR08SaffXNpwyiB8wZ1W9Ro2Rle
osPcoaDnpkN6IN9ngNiiFjAeWoO/0ttwKzTjnnjhd38ibZDC2E9icFGFoQKYj95hDrRIwLD7JH0W
mKzsgAQCWFpQ+CCfNe78+YTWMlAVnsLOChPknJ6+Rs17Qu6mGUy/NdOhyg10qVDCkMyR/RCZmJxB
wwGcAVSIEdMW+CRM4h42Fru2Hn6zEwLLp1NfL2Ps+lDhDmw57VVDYfhy8M138sjzUc8GwQuBrhCa
LHZTcsKBT83SMC6x6TJ4mWkoD2CofjsdgGDPBq7qpecKP9ohDK8E2g+tC56oC0DzcFJXSY5XPUqS
k1mC5HZntE/0xaqnBqvNfroa4ZhO+MVSBDGZM4NFs4w/6IYDqEkYnaL2dEEj49vs8vMGvhbV/bAb
Z9j7dXyVVvyjUWAzi+xE1ifWQgM9rReSgSnidh7zUJ2N4XdezDRrNC3VRRjytAEaVVx82vrwbbbY
ZeIuvrQuaUquLdti2B1j3ASQv6Z+WFkju216zeNtP48fduOczTTwAZKZDfvdHaAhgxy4Vi4I2b90
YcvL26r9HAw+YxxIce0Gj96OCNTOsnG5edvBObPh2/k5vpIhZjwzJGyQPNsbVV7Bg0sg5HqQHNL+
JJz0rg8wBCKeUmlA/KztODKiZE2he6t8h8Zn3TlKSzWIUe3DG/RQWN1idNiTBvpP2ATmMh2dekHe
Fctu/w7nhPs1a5wIZsXSc+2z0QU/hU7VWGgr7qjfLKLAskijXWVfc2CsGQxzUlRgSYWzmVo8vwYh
FafFqYHpIVMkbAez6rYvaCBryL1EOskFPSX8ktpVu5k4B1B5W9BmrnP+J586WSArg3HrVyUTczqH
ZOZQ62sWdx0gHzTKmmrHhN4E24hWAViDu6mxaGClFS91f0g3A5keN0q6c+64BkUe0G84oKQbeKb9
UfauZErqjG/5fImld3akKz5L+zejcr9Adusv7Zw/cIAY75kyAySy3aRUeFHD7ElSdVbPRq/Y5eWw
p9peXDMX2EBPkGo9eOnEWh4oYvvpTdCktMkmOlE1R920f+dh1n6be+gxdX0ZuYOeJk8jlmSQEaF6
WOwtGDYswZMrYaF+U1HQdWrjXrVwJNqW5eyV00r6URhsDamwXQ1jl7+KJr+12XTryxKCoiyLrQwM
fzWEJTzTgM6hzs1/ZJV0LmzQ6XpteHyVA5nAskan8emtVEcQQOQE+4qCdZ4K9ZRU73g9TZhM+dMK
5U8cyYkLxnWxcJtor/VJdQAE2K3HQIxEwbPq1NOQBQ+t4QrDllEjiHoDgFEjNezTMHHL8XXcBilW
0nPWWpdIs7qtZxKcyGq6++KpggSdcImhq7S/wvQk0kz+tCODt248Dk9dAbvPFJ61t+qGGz7+G+wz
b8Lw8qOuzzlALqvZN6l1qya88EPQf9NbmDGe5mmryyAasctYpp3HbC7XxTlq9HCfFBO0HlucIwiz
m3JofnPZb10eaFlTjSuWP+U5zK27Y9P/MZTTL06gy8AdQYBQl7b22LykNkEG7knTh7S/Azj6pRUT
EVsxlLcumtgv68ar71CnNzY6aFMTx3BRSHkfTeltMgBW25nU7saKydezld5Kk8ZySjif4i77ljW6
R3W9aK9kKOPngILAAV7GOCTZG5HBbRG7EnasgKYbEXSw8rpczlpHNM1XdpMoeSlIKmGkzdMTB/sX
MxisZTgnwcWajH4pkSJPMQz+XTiRjJxSgK8BJfdbJ/aOIoo5gGrW0ollecB8B/c4iXkeZ2F3wkpV
El3OfnFkMjdBzPbT4ZJdtmUar1UM7vz1Yapn/6wRYiF3t8JLBHlEwyCH6LpotZ99ojdPrLbdZylc
6tKCJZJJttNaW39y25tdWVzLumh2qf+wGlTYrzD9gGcHKb5j8UCkePTltWE7vLfoQt4lmh5v6qBn
udP3Z9pyJiY/dPKiriDQ2rbgU0HvNJRaP9l1vUfzfUOPLAFdSblCiMJBUk03x6y8vUjFqxaWA5xy
tY4JqAnJ5zVs4eYa1v0riQmYG5kzLnSh0wWbUr+AbJOj0C/aDg0dp3iDuWD8lHpY4EvS5DGUhFL7
Qt+mSt/2x/Yu6zr7yASpHTGF60qM3DJkOtFClv4cSVbkTmUTMIj0i17qzjJFC8H2ToIBVCJUqqbo
bqUwllVVqFhpAk+WiNmFqmqqpAbj3Djlyq2BFYUGFsqGDTnbmzJYaWVcAjftimVfoF3qo7B2bie1
3ZCPwHG18OgXZXSMGsNi9csVDrmAzMeJmTh6qRL3J6aceuGO9mtSOtmadbaBszLq78U03FMt6Wnu
XKRW5N2SqSvv/SCRp3xvRhxMyjuIhomVKwz1MdyjkravuTdHN6Olo49ICnd0UW9HO4kW/VR/oL3n
G35GGnUDKV0h9Lld0iJ/7saAdbsVJHvdUHAg1NDL7AykDoZfU9xCq7O7Y5JM9t7uh3Y7+fLio1ry
QKm7nWGzk4BidxFTcx4811lPfQShlYfYOvfnajmx2t5Lc1jBaXWPdGUZO542Oxd54fD1oZgxgyHD
uFu27Kj6RP0T1KrVjBSwkjhMdpMLn6KJc84fLPUM9z3Qh4h8vvWrnCqeh372BjmjP3eZfTDtzsLz
pR+aFhNb7fked4KyRhsdxVaT1HLkQPlXUR9LVG3xDbe+z1uRk6aQ+CIhHz7cRocvFbS/XNytixzg
+Y5Eps6RNoWNKvj501HF8rGdb6411Ys06/CYthoQmH0+dxSn1CCyI4BCU0TpONlz6I6t+z5N+oWF
dbueSPBVYctaJ6Dvzwn9T9crWCQMyWLCfjcMT0ms8xTm7bCyJoRjTLobtUKiL3BsDYA28rUsYkDx
gbYPIWn6OHAXUQYAPgHyouVI3YPnfOrsLFd52b4Gpn5zCqLAE7VWo129ulp70zyvR2TS9vwdAz7e
DJ+yAr6n3/xa1YzPHf80teef9Hk9R2Sr/TR5cnCvGWb70NgLkmAbyaziL8YIMEFLrFIIPdSMBlP9
inXNgJLlY0CtWXBE6VWwidyqDFvcrxyzDZ5Z3LXXzBGHWfo/2yJ8myNqs7NpN5b2d/YWz1PNu5i3
qIUXmLo5U4MoWTi89u1o3r6+QdvnxS09QUDWvnES+KyK+NUKw5PZjJegpwjA8L/1RIPPxmDOz1UW
vOUwdqB9BehPwbY3kVPUT9IvkFpwNtULUciDbfjFVctukqfG5AketFIS5mbA3RBFEudGzqxS08Dd
uFabEctKnxOXK0r3GHf1yr+z5TvMonMxl9Ftoc3VtkoHnl2Tprj1/CBLsGkLqkU3GqVvxK6ci6F8
JlM5xFu7L7ML25EVdQIOO1eQvIODVxw4ScVOnEVA12y8uIG4U3/Udix22PtWcQoVNq76H5Mx4QmC
xZS5hyKON0yEHPow4R/spixXhG9SKnVHNV9xsol4AdLc/4wkHtHIHtkdo8msZE2TjT3Q25VzxSHd
1mufuRRHVeytK4pyR6N65rsddv0M0Gj05zsNM6SK6nJf1/oecynROj0AdBFlI+1lQXthFe6g1/rj
CqeydsIKDsQ9RukQ3dAtKafyWeR3tMzUbzPwkD0pkmsipy3+JFpQOEl1JFqglIqJc8Y4nausHtd6
kjgLwYbyZE5Nfip45ILUEHjQifCfUltMSxhc/apOuFLk4OIRCcrqGJZYdExEM54380rjklkOdgbS
Fo8GKxduCoI7r2MpCqErdpadW4dc2fAgmh8kNysijlQ2emnCjytlV5KnIHfa7u7CRQDzQkkCFqvq
0nLS2dtlAp0OG2FRsmzOQozBVRkk168PlCym17Ybv8V5SzTP6X92UuJ2HvKIgosWCDyC/8FOLdwi
lccWkwoMSSnj1gNFQnn2qUBcPLl9/fBNx9uXhtsfGi7ITE9eCXPjDaxgiHG/gTGJrlgkfXK39R+R
3jbUBKMJdiZqNsryncX8axz13Tls5Nah5PWaR/OIWXij3yMIayvINCFJncA5znlBPbuRi1XGqZ46
A1tPllFZ1Rvry+c51bRbNa9C9sOWfmyBhaZCfcvFLfAtZ8t3MzN0GcThMmc4YioiZB7RP+Bo7njm
GIIlTq/rhZYbLy3sgCv+a6rTepZMVuHfiNPPp9lQGdSKu0xe5CthAfkMRMVbIawuwIPpFOlZo3ge
Gak4ldYxyrR2Z3X5B8o2aC2i/hRS/DShELB3omHRymJtMxe0Ucae+7sIcAcnonoBL8HXqmnmlU2X
HHFgUQTlFu2OHZbcI6DhZGp58VKjSEByeSilYlaLSuomeJocXHaSyzRqN6ajMVcICkSEBmVzpq2q
16DaJjzmDJqO8aVEl6y0eaaGHrDTGuakX/cbjJItdra5pg2gkFhVQpBOYr4HqWfdw7gJQfWm2iIc
a32tjaG/8zFxQZwZs4vjz/sWDX1pJWkLEbKpuhNvREqgqBQo5qTeSyg126xm8eC5MeUw+Oi3bNDp
j4iw5BtzOazLOC939P/CIZRsO/O6bQ+9kbbEaDH7GCEnAR6P42Zkkb2u2ajk7dRt9HEYdyxzMWnI
hKylMy04gWHhMnG14biOnwIPAI4yypsRjTtNjxWiUh++/ovuAH8vyw3LjAb7M9MdHwqxM/G8YlrN
fzE7V7hirOnQCb2+oBiSbLF1ih/yijoNl6wsUtTBCuCQ09k2er17GAcOJZBm3VWRAaprO/01xb8A
NCQP11Y1yfWsIcAaae7hMnvNW+rS03TS1hlghL3dDNkaYQlTmyp0MXj1J3phT0RN2lUwOp+lCH44
CSbWMpEQK7pppYOtePbZQC8Iy7f7zJ++d8wTde6m1JEklIe3hWJLiWGV58Yn7LiPkQzA2cNmqRip
hWEnV3/o6BeZrHAdDVFzTuiX4phW7sq4ShHSgZHIAMqSR8P9eb4NTm4/jAQj/xgX4GgH/QbWn3NR
TOzI9/ihEf1u0/7suUW+7mopd47HoiZmxXpsuvidt35PcObYqg9lA6P265ekTM6cc8KD0+PJDCh2
xvZKLXkU9JQEKGegp1gebPGFefgKNf0rLfeYJJm37z/zWKkIMGh/tH/PvQlft3DT/S0B9r/yctvy
H5Jy//03/szK2X+gjnOjNjBDuMJ3SaMNv5r23/9NWH+4jmWbwuDGbFq25f2VlXP+8Azb9clKmL6w
XMv6Kytn/+F57IUIJNlkoV3vn8vK8Ynkf0YjVapP2Oo7013Ts33HFQRpVJbub0k1Uwx9QRhpWINf
WNne9AhgWHR+dxgz6S/zXkOv1SG2+9r3Bv9KHUSfdhHDORnk+99etP8jNuf8n98J3wokOZ2X6n+k
9rIQhqyLYraebaKz7BF+9yr3Ow3a+P8E9GyHV/Z//qsdTxe+yXHJEY6u/vxv/+rOdUzLiqJhbRoA
42aS9dh5bEGcBiwxhH8WR1lubbrEhDvMLNMy1IAvYbphzCnUvNMy+ATCjS4jrljOvEhcbX51AWRX
alrSMFjB/GWQ1Me43NJcuzOmBuxcbA8LV3MZu9QHmVm7SE1jmprLKgY0hOlh3xXUA7NP4AEUFd4K
F5LL1N+deSY6jMPsDtTUh7WxWM8Mgo6aCFM1G3oMibOaFmfGRp3xUVNzpKEmSkPNlq2aMhPGzVzN
nYOaQDM1i3ZVgY6TIDvQvb7oACZtaSftKJZr3wo1zcZqrp3Cvanm3FBn4s3U7MtkN6NJMg8jDJX3
TM3IENi5rTIzMzxLu4GBNIXmqojYDQpGbEPN2jVDt1TTtz+deobxQE3lnKWtFSa56EidRHgcGd5x
pWg7Xl7c3mqyD9SMH0qm/ZDlMkgtYa0itQsQaiswmhpt82Dqnkg4QPphJvYtMgZu9VJCQTvB9gEK
6qZ73bW3DdCipU2k8fD1YeTUBiKRD+7gR9zMS31L7LgTIr1IEycovp0CMw/nSBbMIAJrf9iGPXi2
vKUWwx/IOFMhNh812s0htuOKF2ZirujvJKlf41wWIIsigxJ2uIj1tbcmoENFd9SQAbfV7LdPLo++
1mPFMcJrvKWjD+IR+T6PeJa6OHGpz9VHrAANnOJ0MNd+Qz3tEEQvBPjLbdKEM5eoM61lGn+Kxt0L
jMz4djGgMP8aWfUOtA0QmPugvAmLnsD750vtMRbFrsni+xBFv3saYWBksFXQpnAz5Pc0sYIDQuih
15PvfjcZy76y79hl96mEk+DWDqdWwu12qMbmHubMSi+yHV7+fhnG8r2X2qKf+UrEiO/86+kuCAIP
Vn92Ko7TyHCrKATJqH/0ePi9Mvyk4AakKaXIIreAZr2Wrv5ZpcsihBuiJYxJeiH2MixfG7J+pHWa
fQUANR0syLButg/MCooNkzyptvjT639lxvgjN3Hf+2y1A2oDBdYLXAlEOEGhWvaLNjXvsY8Sno/0
JXleuTej4BTl8uxzbhh7cZnN9OZE8ifetTcyL9D/UrlsRPSZSIIOgCHXnAmnLQy9e+fyM3SLy8Ts
zhyytLQaLDiFe+oLCJeXzPBzfYVWvYPVq6c7o06AOVt3b3J+FJoB8pRtbT2+6kb4W/TaQ3EIHPAJ
RUIH0dDcqhSCRmJIi7tyAfGIi7IWyduMMlqyBF65NnKU6fI1tjjg7nZMbtOOvuMKYWi363ezXIrC
/21KQOW8wKYbftJicOocc2sEytTYl6jZzmGkDluP9lKIs6euI60XD1pkWrYdtynlEmBhonpeT0NT
vGkaIU+x762XpOK0H1KGFYvgoW7hvp/8KH+Ojn7vU/+G4H1AQhpo3rVXLUGuzhN79UgxK5aVRduD
DdMpUYTnQZvYu0M5dh94F4vrgQjWqfeDfRzyIgZGcconD85Q57/aqJ+MnGHwUJQLN+BFU4wQENub
EQjtAgcsUhnyxW6kkG+ldSl5QdegP8+Zeu5lWNAcdIQ9pG74beHkqASwuZ0pg7qx4s+5+V4EfU9X
QKKLcqiHs+YCZEm8o0IwyOqX4Tv03oLAICebjDecq689rCCFwQCBtCVHtjQneqDCigcqaA4j4rGW
5lw7NTk2ZH0H0USjWRG6gyVvRtLei9zdBbbE1UhKOvZV0bftcSGiToQBLijdIRZl3KHOOSF+HBqg
cEUuAXTCpOPFajs+L5DQC+1gtDJR3NCFtzHsPwpXS7Eu5++eBV44Sz/ZknNb8+x7Iyja9vr0G27C
E9/6QadnzyA4SpLhLShmXNcIwkP8yeKf/ZGo+SoQJ2Fp1u/p9DyExiPX+T4xhORwbjcVCI8Mol4O
NsiHOKLp2q9urD5BQT5khzcHvybqmJGevcK89aK/oYHQIZPywxrVxcV7/BDp+R2f3KPP+PcUoEkI
/8wL2SH+DcQ022DdqoL1vihf/3Xa/SI8/D+nXcOFgfy3Y9v/Ousef9Xfs3847v75V/487Io/LN9E
BeK+xOzlqE/252FXHVstz9Nd4gGcdQXHv/8CQ5h/CN3jLGsLyxOu7/x12PX+MMEzA4YwOCX7wnTd
fw4MYYCf+IeDn/A5ixuOboKh4FTt8v39/eDHbVgb0tRg0RC0a7rXo5P1lltDcM7TGNKQ0UHWrgIq
A13DhYTHjjw1cPkMIsvXffuYI2bdOHrETlkiq2vNyhtdBNAWmaQuYLEHSskM8DPvKtd6I5ODebcc
qWZQZYJNTqlUnm2tqIrXYQBt2Z9Huivj4mDqDUcHdHjsG2HK6UUfq5AlhudstQmv3pS397ye7Cua
79oj7uHb1az4XRAZKI63HBdJqMAqHNr9rZVEaAhLV6AaefwHGI5n7SiTDCRMWp5IIoVLezi7c2yD
P24zNiZV/OJ6a6ze3WMKpx9jJPQrD1KRXjsxN281oKVlY/lXs2SOryInfSSS7XsUZ6e5GqjHS6W3
o7gPWCVbJYQM/wlfp7MhOWFvZYFD2c/pNmg08J5FWN1RVk1cSnPNBj+V99mqX8uxxFNKf8mh6LXd
l5uzrNllZ3q5SqMxu/k06y5yK5W7nhgAdpmh2PWGxOGLyLaAkGFtUiw3BxMAwlcqTbP1wzi92dCv
qDIobi5M0uUgCQ+UZUWenlX7pnFqFgdhRSbRA1CZYjCoOEVfLMxBcKuccS2IpA00InxDDt9kYWYe
sXNEm97Hqe+XicVUD+DfK6P33CRy3Pcj9MsManJHhMGHyPA+Tk4NJgElbzaKpa83I6kvjDu+rp2q
pNwqQtqLOXTK12DinR2xqPuU40yxdgQQHhz7YFz6QTQcE9vGh6nY3pmvX4yI68z0a5f4Cp1DWee9
6hh1r0w0No9tGFdd0Z9zPSnWtsjwpbqDJMISf/M9+r5SJ38KreBFa6Jxg7vhOur2On2iyLqAujsT
nPNgI5A1Z9uuWQuPkmFigeLs1JW7a/XseWRQWo5Y4dAM7QnQQLwvLZwXMMNLSKCfKTlsAF7ElcMx
1Q4TQb6umv9MwlqOd6b0sN71VTwTUrMnzBW8NXg8H2fqzFADZbI+4yUbH30/NE+NqWG5buLTyOi2
xM22LksrfLN7ntoUV6xJk1EuVDj1FjJ0etGq7JsTdgTDR94VVPHcyoQERBqjczUVP32DAow3i124
qIBpdwA4L4WNpz2SwbOnHvc6zUccUiLyP6n/s7HM8mMir+tkY2YtnK6l4rVWNRvKzGFn5i9hyDfd
Llh8j7p2oLsCD3ORuZu2TahG0FhUB457i9nJXywiZc9G1rhrh0JrUZH/cEdxJO1OjsdDRgprTG8F
Yco9jYnGseSwh9OwLdegxfFp12lxKDKBaTzm8zPt7H1pWiczL8ZN13x4Wjpex5ItGrlfHLxTS62N
EDoSKFLqkNYrpPhH5SUFO/IIECX4WxwlhWqBr6clwxtOKpfFHcPSuWX9fhbgY1HgR4xzJdPIOPov
xdyDLUeenWbAkl7FNwxnMt9HRGsaQduLya53qwN82tjJ9EROaTlYrrcPW8IxcDBR94BaHto07fZh
Gd11N0x2XrqyWlOcGRKuY6W1+0bvF33TRheNVfA1tZPvdjKaV63zK7DgBerNxFtKcuJdVDDh1+Gk
eqcJTK8yE9S4ZYBibOr+HGPn36VB88m+1V/1eBjAxhXasTYq4gAiAXIR988DpM1U2qSIHDgHet5e
2yBmOiI3lJpi2jiOY907TZnJIJ5aCnDPoVGyLBieSVyM+D9HHhYtB70oc4zlzDR7Z0tgUah3AoJO
mtJW9/aQR8pE5wjuuVEq0ZDhp7S9KypySLxmlLyjivyYR9JakcxYsLMkfZnTnNca3QCMPnkvyu7B
zpXcPTBymlLEoimE/QhSzFkmw8JyCoLpQtJkfYKgoZ3bqP9pdON8a2iu8GJUVuw5G0m37Ul1M9CS
iM2P6WaT9uoz9Paw5f8EG8vrvXZxgeBbmWPqo3Aoh+nw7srS+uYM0ylICP4baWecZEYtSFZG8tE2
aO9GqK0mVbElwLSgZFI5DtOkwNhLrio1230lg008cxofCnevW31AJU7OMkbPXmKfh9FvTtHZC1uJ
ZOX7Y3rNUxdlCbzMlFfcOOlqW1RYkQ+Gx1G/TBS+IuyPqjhGJFa3dBq5Y9WskR88l7zDdIoY46E3
H2UqAPLBU/MrjVYKhbptY0Jw7O0pvvXrYEtTVr3G9hSGAB20AOSpPtjnwJtY4nDFY46aiG2RqjKm
3FllwGvI4Ha7vrPkWXA4rnwDk6Xa6uT6SZJ+w+Bo8rCKeCGGilpieEn6EikSXqfx03ivSsLKnh62
z2Ei7zb/2j2ikLuoUbuvBfzBtG3O1B+BQWY7XbCljtW6mjqiZpOrFXajltk9W+2c7bZQa+5ALbwN
tfqe2IFLtQx31Vpcsh/X2JNHLgvzWa3OTXborVqmU7YegTNmwZ6rVXumlu6FWr/b4pUnm3fS1WI+
6any0TRg4OgpoIXSidi4B4EmqUBgWuys6C1yD2RGbLX216tc4gv3XVg4aAUT6kCiZIJeCQZTRuhu
zPj9RCa/EJzCQ6IEhkRJDdaX6sCDuQlmf4/OUhxi9eHrvzrdbZcJuoWmBIxKSRmlEjVcJW9MSuho
leTBHmaPMZEEjZJDGnSRSQkkppJKTCWaIOS5S5gpzaFTasrUUu5s5gTahi4osF7Gw7of5wHSK3KM
p4QZX0k0uRJrKiXbEBWt946ScjQ0nVSJOzStovN0SvIhx73ncZ9dEOPpfZ4QhiIlEY1KLIqUbKQp
AWlASUqVpDQocYlC0/piKcFpVNKTQIMylRiVK1mqUwIVatQiRbEalHQVOyZUpJh+0sIHxpmVzr7B
qV/VSbMEs3AIB0Sw0FNymBLGMiWRDUosw7sDO0kv4KiOfYvej6hWKXmN0S9e90py06byZU5cUp2R
/VsDMboBJhOwmFJSnRLtOiXf+eh4CXpeopUfvsi73dRM1tFXoh/RdBYQSggMlCSooQ16SiQsUAuh
lxMDUwKikZb6aS60W67ExVTJjJ0SHMPCeCmUBNkrMZKN6XielUBZKqnSV6IlR5QYNCxCJt0QZHwz
/wahPXvRHcLO3pfwiQJqChgMs5UdDTPhsKxk0vxLMY2UeKorGdVQgmqhpFUv1/QlwK5xmVpx+Zjp
yDz5jftbqwyi1tGUH4vSdZ5nOCa8oMuKG8GlmcvuEoz5TdfZiJk+lfcc5fy71bMaxfFmUV2LJG0+
miH3H2XlHlOzyC5EKpdTY+ISaF0e93RlNj+iSHbXSPe2gYR/5STWNqBG60jHQfGIeFwtUnDPtAz4
+YN4T7zRDQqi/Fa0OwOuBfdmU79qRb0J7YrGMSe25MrkeaPgbsHTbMn63vDw66sxePr6rSzV0zUX
prv++mXIlYr7YnDpTQGUqie+i08El5o1hx7ZNH0fQS5fZKQZCTz79Wom1WBZVfZZtOlNoXxWrPbd
vZzxL3deoR3CZmApYlPHU05+9KI5nCBoyoswV/flbcbdnczaOiI8vjf6MNgZlcd3YEY7d85N9mwY
nZ0xgZtXOx6G4c54EQ79hOAR+HnXNbXZtvutnrtnKzO/NXkwbb++BBPJCaN7vtK0kZ4nzzzMAw1m
RaRjMLWHk2zGej3kcl1XUHVLZyfTLeEWqjOtH7UdkoPo9LfKLzYh+9e4fC1JANBqZw3fDL16TiXy
NQtiy4ue+6heSSqEAhKZkUGBtF80h2zm05cuj9aktn5oNdpw35Gsa7e1CeY6YBU0RvvEqTgSQBGj
6zFYDGV+78cm4topW5XMqZ84dlRPVVM4ywjI//av39MYSBtt7rDuxP7Gq6PfoVn9wmb2xoJxj60Q
fMWE5UNBDdoofTgTd4GkZRUbWgDSRQzXKooufZc7xIvzA0+I6sWO6LvTq4pX3ahe4pIvi2uW2z14
Ae7mK0xEuGMiaH7jrwkEdbo0eBxHYzXRlBfnTxmgFOgJ+cvw9YceS30nphzWjsliGJE5LW2d1FA7
dP0r9DjTi882TjXqvXnvz14ZLGyP/S3GVlp8QomSrY7lRsR6T0oToHCb3diOxpSPaaGKA2U3XcO2
O3+5O6vEvFQ5bsKmooombzvjgnfHuIxUD+1wN1BN0mV0bfLInosmwe+Pi4OnMPAekir7yGZZ6LeW
8eioSl7GUkaHr18OOSl9LXYo7FR/yohe72n8aJZfv0TATi5uU71WgRM8TzZKbm1ebSP+GHPeo1kd
0voDCW3iEEb3ZP389YHSH0j0vT5Q2cHvcf/LD67C/xsTuGYDY9e2G83k5lJqfRWSJqEwuaEwsuOP
+5dYjvZNG9lB1K3RrF0339qwYKkc1T8Lz6A6RczfQjO4YzMZDgGi9LXNZHxl+DnW0UjXGxcLxIjo
QHORe+Yh/+60ib0Twn01yDFtnNaggFauGcfpYhWJt8JZScm161q3YerX3ptdAuGosY0Br7APtjq0
T6j+q0AKQvYN/3PCkP0f7J3XduTIeqVfRQ8g9AogYC8nvWNmkkVXvMFimQYC3runny94jkbn9Eij
0b1uuKq6ukwmkRG/2fvbu5rTCiR40pzRClD2Dy7EfP0F3e0Kb6+zxd9aX4LYJANnxA1e8/0jLj7f
2fq/Q+XpDpnvXn3aooevL3FMpkDoqgt6ruBUW1i3iM0Uq6mvP5Z0sY+zNNu7ZOrBeQ2FXkW47AQb
9k4UDpxp9r8yTp6/vtQkseHRsdeYFpM98tnm2WDLgkjCZEGnf6qgDuyqBZzJmBk5JslRj6HVeEKj
ykamwSfYOYBK0ljeXPYMz19fqnVBvBpNopudKkzlzyqLci3icteO+Fq3Jd2eaQSyWqLobxCgwxMe
vNvkjKAo/OEt4DU9TUX8oEbuoWiUEVMGeBdt2m0tD9FkPkoa+xXl53yNuijcRvljgUz7HA+mdzcx
NuM5LJYfE97THAbQq9UziPF0RxZx2prB3H3LtNXbdzL356R4+qaSiTuwhYiGT8+xsgtTpfTBKMFt
0ZgWDIasfR/Kh0FM0+/BYdOYI4MAkBzxdBGxbYAuuaYI8k6QNjSmffGeaQLA5Peh+m01NAeOvVym
tmo3zoLRO2tJP2vRTu6DnEqQ/YgNBpTzfnHrGxTAa+DAI2SQll06ltSAldk/oHNuLD/aTLPuRCu0
dHlsfo6G2kHHwuY2xW9daZAtBsTvbHLNXzPseZuhGqO9nGp/H0PhRHud3hT+73XgxOnaAAV/NeIx
2PwrMkwvTQXJEFNtMr+xo59RsrDPbbHmtHG/+lenCmbRV329Rab8Mw68S1b3086BzIkjp/PWST2w
qtToxU5+/5+59P/PXFoy+WVgDN75P2EWP3/mKvuX6+ev/h/FG3//bX+bTfviD+lI6SE5cthLf8kt
/j6bdv9gz49Kw5UCacU/zablH3aAbRW1RYBTAqrC/xFi+H8IDzg1jlfb8xwZiP/ebPr/nkyjmw4C
KFX8dZaw/iLEaGrp9+7kNluFj7QcvSu2gIP0ANZzSdmOsbWtkIzv7oq7gLwvw2HVEq/KWrzgCtpl
cjrTee//4T38DyQZgIr/SjL2hfAgW1m8XdLkxUKO/seBOet0kYweNurWwscMs29e2aBEWV2Bx/RR
5nLWP7al+Vi7CYgJSsvZ7+tN7OKhwxsYkgER/qqdxF9VflceQ+gRiznf6ygr9nZQ6gayP9lzkh/9
HAygsM6G3XmXFrcbeTgiOxaquFuwdHdCs9KH8DudDn8TEXYrApYRdUlrZrxZ/pASIrypcBi0Ybf3
k6Nq2uABqA3d/sA8BOtNnrbhFTL/ajKley/toKApNj9q9u8HOxsBDpJLtQESW6fBsVtc3mNWXg9t
0X1vPOntEVmTAZHOT6JSNmUMgak5c7I96972uTCA3rJwZfNtYTUKDLU8eXCfwNYat6A9ActEXMGR
wv2xTgUL4S7GTjFYyDddk+LCIbIhr0g3yPvuyq5zvqbNaypwiZtR5D23OsZXFqMOy+DFu0275XaY
10pbVaRo7qNJx1c63bLDuu8u4jTCePGj4yhj4+gVJ4IMPqo5ODug8XaRspxV42TOqdMEKS9rL0EI
hSpuphM5GiSdEwM2GmgDiAcjmVEy5OrazWgTrjMza2OuM8fDgjWTcx/zrU0ZZSnP2NbmJw4ac2/6
zSnDH5TI8Uc70o0pmX4IK3fvVVewQv1tqjygbLE/SMElSsMgp7qNCa5zUxy3v+zWurTK/0GcOSyd
vgvWXd9DUxsZe/ROvy5pwNH849oEY4ORLr2bkFN2WaBWCJ3IvbVPCwFpYBjQFga3mrh6DNsG7zyX
w3qqIuBKdg17q2t+LY03v/jeGGyrS1qo9KXME55AxWbZCzFOZUwvJgI2GWJNyTd2Bd/tGZuynJhp
giTy++CRLqrfZaPI9p43MIVPkA1kFjk7dMpA4wpAMJ3v7+XYIWVOi3QlMWntE1uBQopExyw7wblt
GreqCF4wECX7zhyw6NforzRpcqcKYlpsOd0NZNEnB6Inzsbh3PfsCGTOSdAUVru3SwIKYdr8MPo7
LyA613jytq2r0wp7CJuk7XKfzsV+kvM60wxJ0kvCzdcD1S1Ms8lTIXX91KAVIBUwTnZ2S0DYSOTs
WXXZUx2mh7oO7IeYAvLmVsz/0/Zvv8TB2u5rgGlwHOLqGLv59ySuUU/KUz+i2Q4Dvb/I0Zov09WI
BIxtmzw6mKnsugLE9S7aCXhemOElM/oiHNVukiWqUkiw+0REv6EWJyiC5M2eYHPEmfYW9+zkg6on
uqE3RiqI4Nr4fwbxEBL2go2LIu1Ky/FA46JlEbgqk4jwRNNo3ln4dTtvkS9FzOngYjo4igwnNg6e
aTfzJCKzwA9YJ99qyULJHOZyk8T9IylT7aPdEJAtZPIGPaJ4YYow4vF3VvGS0yEumTpMACWvHdld
6zZxj+kyzh8e4+ghoM+IBoJHhljCcEHtOZNKNEwk6MqZ8BejDc8UjS527HUvPKYcBsKPesr+9OMU
MUL4HqRsoDzx5hcVhpHgZz2m/rpjLMkQgLFkFC7F3lDDXcFvyKwuB3EuCshfFfFgEjJ4DVIzWpa3
xQ6ozCL7pho+Ra1KEAvZ6GaWvvXxCs7nucEmO3nmRXU2aEnczECi5Z1/2hYGIFzyFJlcp3KUrFF0
bSnhKdCIObF6o9lGskLpa+2w7Hyr0HgfoxG8lFOQIzLf8H7pcItqYRPKCAkO8WUWwAZZqGU5H1Fq
2G67sHPYJv54sGIopnNevdTRoySrYp1YCGwx/PlC66SyUy+yJxNGIohAtCGGI76nnoeHnAHioXJK
5yHu53c36o11s1xLkxiRlgjslXT7dGfwfD9Bq24o1pCIV3D8dvVrQoO6c9X06nTdtB5bVkxfl14b
IoWBrr0Z8wXKlbMoVBGEu1sjCyi3acxNg36rg8+zq51uD4z40cBUtpgA1EEe15M1rONlJDyMHh+s
DfQixGJmDfJL1Ddjaj/LoJWrdlCIy0iGJob0JjHg74gLwKm8kJYU+967bbmvxFk/eAOxd2BHt1JM
7aYe4js67d+uGP3vEuCADzoqjBqaWn9sN3EPjg3cqL0Ko3jvRnr5FEO1qWB1IWLzz4bvQi8zcHoX
AZjDEG4Cgjc3wv0cWae+RdxReXawVUtcXshlKy9TYqNBkiOmIqTewTggI2997+I6MZNWoX/YcWF2
hDYSS+uPD9VQckNlAE1kgbpPBc586fs6grYWtWLf52q4DEDrkbcQhus823H4c6S1OjoZIhy7q9nA
tdN+cm2dsSzeRqCQF0b51eXGyLg6mwUsDQZD9d+/6J+6IUaTXcCioMDJuEAJwUtDkHfVAFZsoFHn
XQQDtAxLFJd8NuzYx08ZZ4l/8oGw7SuV/qSGgBc9AudpR6jGXc1VNDtcNd6QdNcKXvJZuf4v8gUQ
5IBNxY78vU5eieS6sPh3HvJg/Ay0tTcukc4K5GLnmUcB5e+LQOt5ICwPqXc/6KDNELIAeA+2smjL
Cns6DpNjsYa1pksSfUYTu5KlHMjQYU+4DyNnvOaDvXbF0rMACH6Haf8yAFA7s2yMzl8/ilx+9O8/
DacRlC7OiM3X2zWzfzwvUoHjADLAXNC6TPoLr2/ZIBmqatxsM8/LNSwr+L/DAOaXMftZxFbN/KeI
NskMgqZ3oEYE3nCpmXi4MXYUaMjWbpqw2AnW09uuxAU0BNK/T8C40rI4yGiJnuw+eTWgM50MM8UC
ZO7Q5dqnqQx0Ugb4FdelGy1p4uUSxlQXWgPWtkekDfHDCFtgLZzO3nj5OjKs8KFy2pAshfFhcVgk
u3Xt0UiqzVyYMeZ+cQ2oWx/S3jMfOjRR66ozGgZzoJaa2enuraMI6SSfap+3Wz/j6UbV+mz5GGHy
tgb6BcyZzXdycIo4XIfTi2P7JGK25s6q00M4JuTv4hAA7iMMl/C2cWREMO6GiHiLOX9kJbS95Y4N
Yq8HPy2a9zaDKkeNyYxI8T+7DNPzNjd2Qe5jx+Qc2ThDYe5McnI8D2dayqfOaak4XScCX9ATbMqC
pd1NzfiN7c58ZncETEGR6qM0v2w0z/5Qh5TdeKBmNlScT9u6sx/dwMofePuBw3Qpl2UTsDVeEojD
eX4C8MHOnkLUB29FIXoxbdjaE6s6RLkK3HsMY4e7todwBnqKRLKNy1PRD8Z0bXVmohNTbCdBBM8l
KMJTL4294ZnkBnhptHPtF47v4xAQWAdgHyphOzMz95pyE3q/op5Eqrwg8mwBzTlxSiW0/h88epSX
xG+YbU2SbZFtwWzsy2FMv01pcygTwlzlsPhXJzV/kWBtAhfO1NNAhCVi5VcnRYDo19YNsMiRS4S7
d3Zeu2oUOCYMBDBJXO4htW3ifBIsrdNj09Zc1WNanpwAwSr/mQ5B4T81wShBwz5fF3PV85mGhXaZ
s3Gfg07uA0cLPKmSMTejEp6sfFOkH6lFnTjap2aC3yztVesywG8Kxo7FoWney2KGnzOV+TPmgdM4
gnK3myo/8PhD8geOlsUFMFdsjScDeWTPnqgcwWo15WRtrNJP1pk5zwegdUe4HvQaCyFwfc8VF/PI
TFRpLwNC8/3oU+96MZanorSND1nwG23UR2372lpAfU3sLyuK4m2cLPnPHsIRFddJ8i/9VuMQY31u
QrLM2+rD7EllNyw+YJUBmGvwrSfLCj+hlMHsiMJbggLkKG14oj3k36muwyeys0yCcaPul6iuLZT1
Q0i49SGfoGYZ3RLczRH+fqLh4DEw2pXlhPOZ3SyIawuutDMx3CnzPHkQLQtamDi0h57TfXMVwITO
31VCNacOVsJhoMgmNMUjtNMv0AIwOqN5W3UEGm/cSI1XfoBOoLQeHQbGRW8R5qt/5tF8PoL0YKkc
5ndV/+n2CFI55KOY4RZGunTHzHNi6xgZVDGWusRFsQomFEDIyMNzbWYRc2HviOgzulaB3T40wYG9
cLDpyzjbTODCr3iciRqjIk17/m+nGF+B9KJH9TuxZ1fGw26od9rgG5/UbjOo4s9xUUhqkzHmuARy
YBjwwvC9CT5Ty0K6Oe9g+9jAvNlHjg2QMHgfbLu+g/N+MYhk25quUXGcJd6GUE4aWu6h7eQ7rHYa
C0x5HYYbvq+AG1WY33DG/jIQoBIv0zMNbkqedYKQc1s8pJV5kzj3tg3Tfy+dvG0rDJYqfSlPXjk/
a5LxycPDSeEkDUCCvXEipN04eZQZJ5CxdqIbaz+8EWZhckSASlwa1b5UKKhSsVeD9TjH0CZwTUB6
d6MNMb4tS6K6OQuL/O6wdMdna1fk0v7ssFytG8/blotqHrOOTAeQZvH7wJHTV84lls74RmRvsvHn
rrlzuMCvKqxv3NLue2yw4wOHg7gfzRruNZ7S2jo6Eikp+jHrYSbOIayYgo5lxQym42kPiwDdn0md
Wh9blQ2H0cthnShnhgThwmYThE3wPfJCp0aMM7nnimUQ9fJDMVobj/ESSik6jykd8rNHczIfmSr0
d1MjPvK2XY4M+qlGNZUXNcueelZjit1HkdvYEGzCB9DPPSK24kawq1NIsuHGzdNyOxcxrnaosGHg
f58sl55ahdOuktayMpWJ25EF4TpILWC1xcSW0PCJHM7qO2MUonHGyWSPRO2DFBurc31ra/JTab6W
k4GTg5mQFna37R6uJBJ/Sb+VTFrHT5Yu56/Z6esmmNmW9ck2cYn/aJmO7oJieuzw4B+WzI3PDXRk
ZIz2yYHiyRRYuKeOJGo7BuMWyPQIGueQph4bTYjSp6pxfqMaGM9aWa+G5sLMPMbR7YDbcwaTS7u2
7zLIogPfFXmkfYDnWJjrIMlelTLnfef1P7gpF5ZDFP8l2TpVk/3IM6M9WlnBfGjyP8Og6U8sQc/9
kDqolb35JkqwE8S+2Iey+q4ZjoiTcnUwXYXrshZkkEAP3Cym/2LZUXkcy7G6OaFb3ZAbWZskp2YW
nOhVHHbHplBajJ8zEWIZdZ0nKEoj18RTliCLqazIuQvtN20IqSmGQV78gmkThwpJAI0wwPK2yK/n
4cgUe/gQrGxU31kU5U6/GnE7gERqyR1PfXT1C7eV8LEnlm18UriOibxF1C2X8tra6inVm2NGdhW6
RTZccW0Vz0XGPlNMunXKz9eYqItnt0zW/Yz5K59IkuiZgu80DMm3KQgmM7DuuclrKIPhu/JVsm/E
uC8gwHFZGVUSsfsfL6VorUOK7naDfHQAC0KHOS61/CSa8pmchB8LLkdG6uX4Qo7Hj3qG4OalxG6l
bBJzBECbgdnCbopCvpkloeth7JJ4AtAIEQebHeYjP7w5/UTGiGYihFdDJKVDvs/BDiiek2b2r6Xy
GPH4/RtufyuZ8ndY0PVWquEnkHWxm+iZ7hAj5w0qz+m5MhqSi0s7+g4V+ycQ0v656tp3Qk2eXYqj
d0IT2o0NoeiYYieBBJhzSsvoGhYC3k06DdcJdUKqs3G8oW405rs8KHJzGvJzWoJ0cp2oo2i2DgTA
Pzboe3lXeXp7lZ7zxlz5OpGnr8jmkUAUrgNny6MSxsZaBDsLY8Fx1ZbZblKyuCVfST/eh/hK/tEZ
QCFhQJYCa1bqfCCFppZ6kz22BZphhbyq2M/ZQdZN+IRalNn2DJ0jhlDcNaeidr75dkIWkRGQyJuS
p4ogDOqZ9zq3aGpt1ZNhhMHUb4mF8Rav2I0GeBhEIL8nnX205MNDQBhSrFORNIojM8LiolpyJoES
/RRpNz/1zhbWd1yUxiuzMgkSjBGn37S/TRuCRRG3w9HJJ7UZ3Mjb9XZORkaa/MQZMVAGDa8NG61L
6MPSMhSgC2HFPAwZVorFld61i9gbu+1THcfnvKcjsnySooAORGtTp0cpnSNlWiRKlSiJHj1CpmqF
n1wRO+W/BURQzTqLqvFIpcp7zm/TPPbEVellbajzqwouOT7SeCBwFe1UUx1E7Y63WX8plr4nnJzh
h4AJytBwExptcszc7iXr7F9NL8jP4rfbOlGriYRxQMbGPY6KJuC+zxW4Zfw059k2fwFFSDaD054M
YFYWGjqQIGEFW1eZWbbJdKxX5a5qyUHYeM9l4Cd7AEXuUF5C8WroULA+tbakoCDDJi/MNIChLvlm
SLcukJVBx4qBzY9pyogay3TomGD2WLJBr0gj62CFrEvyyXwdVFYweJRIBhISzNwkxodp2ZSCXrRq
Zxi7E3lnJblntg5AW2yi0DIy0Uyy0SYdksZM6rOdbo6hYErAp0Iw6Z5NHazG4EusbXNLdtRhqhyG
KOk9cJjcRiWhbAx1x8l/g1WH9S62Qiq9bjvqILfWweY1WrjQiXgjnSUk8W3Jxdny7M+ZJDhVB+T4
kA0nyIhzdFgcVxCvhzbgyCYSde9U1dvOMS4EXf1J2TKzxN6zCGq2CTl0JXl0rZW9ZrF3EGn96rhv
jo6t83WAnbIRN5iJavhQmZ+GgLWdehIWV84MYclgZyBOg9KSr7OUziTzCgxAIiXQLmLu08TdQ4e6
g28+Z17j2UB4/HRrGRF/Xrvc60LTkyePhjL97DhOV9k8gbQ22Wh3PLtPCHt2iQgf7Oqj0fF+S75M
GwPhu/QK55xF475uyuJqGswsfd6l2CmBRILLIDcw1wGCyIojX7ulcs84bFuii1mRrAd1c3X4IG5L
joKro0MJAx1PaIabhLRCKcgtMxjJbnuPfiAq+O6xI2fto4MOmWvH4Yx7otfpldGqrPCLGjocMXNu
VmuerCU+FE6EMcJmvT1IAhX9FA4UIfZrR4ctmjp2MQvHC8291jc5uP4HyheFGrQswSX5hBznrYmq
m6byxM3zyoAFXeiUc/i4au+gkQU7FK8AXz6R9tNucWC6qNV9Y90tH64/+Vs/2I/yB1uKFQ4J3Pm/
mgKE9zj/WSf+wbESkHxjnp2/vhSdIY4zJRBTD+OCiw45k475ceonx2mcI68Q9YNCDDISVq4jLxeb
8Mu67N7TPPpVUPxTLpMLoozuFIjhZNt5c2Hm+U2CHEKN8O6CzaaewOGWV97NJHcTYvJyCJPuLU2I
5NQ/SHRIJ9HgRUVoZ6XjO+Hp/FY60NMFLLSh72VcQUDuHnMsrAriv7AEdNZDbiYPcFeLzRAP3kM9
Wp8NfcnGNId8K8aofpG5c06XisAhZ6iOcmk+MptGAQ55u7ZSG29oXrgPUYfsx0mKXaDZAcEXRqBr
IAoozRbINGUgdDj/GTIzCgij6JQDIxg1n6DSfAKmeDAw9Jeu2sNtfIdo2J1dTTUYNN8g+CIdgDzo
YoNBgMyDE5GmqaYizOARsiJm+t/U6bYsXEjL90CTFGrNVKg0XYHeO/3T0sSFIsVpO8nmAfpBtI1M
czqOqngUo2i/KdwG6+q1WEzxy5Zr4uTIIVl6RDYseDeRGooDdgoO5NFfLsgdD8ZgotL9PWrh7pR0
hzgPgjX3q7MZTcqYBqTeGi+Mdw3RkKKeQQSMGtgwgvTa9md4ls0WbFC4R57DWaVFxCie56uvhcW2
lhgXaI1jLToWWn7MQD3UcuTMQ5hVHgwOznWAXjnVwmUYrQehpcz01OWp0vJmtofGJdeS5wzts69F
0KD1kg3TjvyF+eWM8KOY+TH6d95TFNQD40Hw7gyP+DgZCSpridw6E5Ig+4XplTGbYqOg0O7KmIVE
ZQQYUUX53Nl9t56G1LzkpBs94xS5uIVrfR+t7n0gLX0dY73Yu9mAdFArwhutDQ+hi+4hF+NXUAt2
ZQrTTYMqJctKeWmQ2HqKg4b/9Ul8Kc+RoHtqMR7ey05uUQouV4vIArzU/Anc9fazb1HSaT27q5Xt
AIme0zx/d0wNBdDq91Tr4JUWxGtlPDVJfra+1PJaN18goI+0kt79EtVPWl8vONhXY4K8M8kR33Mb
9SkZ9ZIO5jEYhckmJAPGVXYYomGn3gkt+0bobklrjZGomcQFxVyERRzdf6IdAI32AgBsPYQCd8Co
fQIJhoEB44CpHQSZ9hIgPGJ8iruAeRD78ATHQYL1INYehAYzgqVdCan2JxgQlDYGLtBNpd0L5kxM
5tBMBexASNJLZSO+LnPrlmB8CLUDotdeiAZTxKjdEQE2CUtLr2AmispRB7z89147KkbtrbC1yyKa
ZYDpafaP6AXWGLWfiNIGWKfdGY32aTBSJiwEwbenPRyInYfHFJF7rv0djnZ6KIQ2k/Z+uNoF0mo/
SIEwqChMBjYFN0+gPyYMLqZ1/+UkmfCUVNpdkmIzAe1EDUOgMRrFc9himlgVDTEkWdJzz+bUUl37
wRE07XztYWm1m8Ug5GhHAtV+1k4XoT0vtXa/FNoH42tHTK69MSjPEARpv0wi6ZfjzPOAaJMI2dFt
t7O7XURk8/1s06vl+PdMZCZwzw43Tty6u6rBIMBGjiwNQb7GELdvVmdavxl4UjvmahtUwmPeleNI
nXt702gHkNRWIO0JWrQ76MsWHGEY4kMzHzstVnS1mygpbTg46fAG0FduxcxoNxIVk06nne8ZhiRb
O5NCLEqD9irlTrO3vuxLkzYyaUdTob1NLFOofXA7LZZSoD+Js7XS9qkNGIRsfZhbsJ8dsSarOD1P
VIW1Iu+r0Vaqtm+aQxOBAhWYufMBPiPdD2J1Dzu/CNiALRa04PmTpTrjQO3aYnJDkyPmNfhVtWKv
R9U5Jt/sBrfXVwT1jP+LkhYvtd/sWnsxt8jMnE0pVPGd7fskgQ4Ot1C7yZjEvwTaXwbldW9iOKPw
r/ZSe9AAYhXbDluap/1ps/2QMBXWnjXMayF+402vpwPxYiWHVBTEZbGKkiVI2SptxnOPEQ5KbkiI
I4ZG7ZGT2i3nYJsztX+u0E66Cktdrr11VNq8TbjtZMB6IGeRgGewOTtZFL33ub/iXsKyHhXy2i8s
IrPai97Dlgl7D5qDA0di7Ew4j21PW7Cgh3dLwmYNUxZ05O1SUd/XY99fF6/WMcjBrp+g28MnJS1q
TuvdmPDdt0l+OKoFLYDZZncbFsRblr0RWnVKAPQ+WVR5KeWfxovInVNwGzRY89aOx4IkQZmLTTEo
D/Hi8vhEOTQ8yVAzMGALdG1+TVR4IM7MQusRRpgGqleGYVhItLNy1h7LHLNlo12XvvZfltqJaWlP
JqBsZ2di0xy1XxOYbrjJtYdTL0RX4WynF2OkJGI+9YyULWIl5924tEltHPL2zTMg0W+zYhS3KZp/
9to36rCB9vGR1guOUlajTM7Gh5iKYA0hubyU2E8H7UONkWYSzx4jJMajymfQi/CsDphXLe1ibbSf
VVG2OVa6bFvpbRD/MKErbOrWRrfQJO0OhG8IkUWbsSHGmX83rlkYaXFzzpkg4u6o10aAv9aKcdra
WG4n7b0NtAu3zaPpFHnLTvXmmzUVySEMjXIz9OiEoElbKxK/khXFHCtT7fJ1xbeh6mf0mc+lIpM0
dblSQlQlB5vJE8Gkwnjg9Se8faGxyrSX2HqLtLPYb4trGVMv9hOhIK0saVzJdVjXLZT9OpdPc5WI
YyaDbl3y4JCg635PFpResxzrNflr7F/dFGwo4vKt7DAWUuE9GYMOQUIj7PjRDQaLzm/p1iQp7YoU
YfKIRmmt8BZAlbGOE34BdAX21WXuT7ocfVyZqY/eCGBSJLW8qdIl6sHwup3JNvfB3Uqn8zfIoee1
dEtFKPEyb/8LUZmWjJXZHJXF35BDDBoCYbLakQjxTByr/ywpK5Ci9pmyUbKG2YekwMikge6gLC4B
1ln0Xt9qs3ofxwJMXshTYj8us/FZZVgXBUf6Be7amiydJ5NAoImiaIU794e/2Ae7965a8eGFCf1y
kf9Ja4eyA4vA//sV/JUepF+AK4RmJpnCxkn+zy8AG6GVp6PRbflk3g22hGEIaZKgT9o/3FBm8jg5
bfpfaPGA8vwH71tgaR2e4O91gr9I8eZ2GaxxsXtO/fDVLtDMmNMA1biUw7EP3HbvjP13I27DSwb/
epXi2sApY0UvCJfznNGDOxDrbt37riveybt6Zty+Ukbg7shoVuvBeMjHiHyrdLl7hYTdmIzddjiP
FnauvkW509OVoKeL0H+gvaHJN9mVFM4mt+gLUTIkgzHvWBdmLQLYUQHnGXwUfgF14poJ688yTwnr
Uv5DSLQwj9thjMITWgfUYNztcbmVcri3iAtL8xNFzGkSRbyKZfEtd0DbFs17LP3TQLORkWGIJbnP
8wMErWfI2X+2Y/TLnpxr0qTlqrE+3aS8q8a5p+Hw6DjlizVYv2Fq3qrWfW6j5ZXMa4if+TGp+Tvq
wHhe5vAsIoCEdku50yYPcOH3VSQwbIX3aiqYiyYv0eNYjAjtmm9xjp88Q+U1ph/4LKIgcXesNR+9
3pDHoRW7Ks1sUlfqelNNPjzN1LUOgZL9DgOTvUJ/jKukV/O7SmMERIlYmwXzOomcaouURs8U8Fr4
iWFsDSQJ5wJuh4Eo6etJ/h+q23/FuXA0Xuw/lxP/r+JX3Hz+y735/PW7jf9RUmx+/c6/K4rtPzzX
R/wbyABcso0C+N9oFy6/ItjPmOgZbM91+JV/o10Ef3D2eTLwXd90+T3/TrswrT9cyAhBQDiRa1si
+G/BLjzxV+2uyz/OdAPwGXDBfMf9y0ErnMFVxhxY29Jkx5v6BHOhtQyPPmzTowxLfJ9AKxgUDvJU
TgWkdIrdvTEySIEKlZHzjNd+rWo3f+18bBFmOCvwzSULU3ewzqm54EWmUbnUQfJLGnn7c+rIgQty
2DucDL29NmiE6SsjIE9d6yl4p/34bvWLA3HTR4qKBAurZmAN6ToxGkZnYz+ZEIHc6ZO6F03cGE8j
I6vCYDgBKgpjmENUOBBgnwERCenil4kv7BnydIohUNEFxoHcIRNt7ypLEVW2BFj8iT6X+OqCNIjO
89tjD6f11pD8c8MuJFYuip+dG9jdPXJluIExhofVmJp1XxjgtM0qyveqg0ZeusJ6iccAQqkr7cdK
+ARgTKbnvLYQ7S64MdPtOGQf+LIAkUkLlGc0RphGdBrBGEzrynaKe6/saFuNdQVgvbbY9xAW/z1y
3O6Z0WO1CVQpNx00lHNgc1xSYznvgozet5h0sB3QkPyU5439EvtSPeO9Nt7GsR52S2A3ByPzgxX6
HuxaJVSyBdvy93Fgiwve297JsOq2Uevnv0PXQBMJBGmVGFWzNjT/jjc23WHejB8iGB9XrOsJIp2g
efNDA1R30k3blu5u76XEKqRg9E9CRoq837DAOYgQxevJaRrzRh3mBa1dTjrJvUrT7l0lUbcv2g6a
fxR1a50xsk0oqY5LILhQ6ihmXhmQyomaeTUyMN/VQhTbSrY5tm6a9IWaa0NXnz1ETcdkb6qit8Uy
LPwWyDK5PchZSLMadL/MzF3aE6OzjPV4aTsJCT3qjJPoeElGkPSPdhZ6+8CyyntZNhLFsYFTacnB
iaPyfwJU1V08QmK20lLO1pgrWM9pB/WayPf1RIO1bvCivvWAWxiJezUBfdqJuTQAoXHXAo9P0H7D
2XUPbh6hOuA62dI828eqYVmQCwRLSSnBpMbM2xK2tDXZMxWEmNarttWEnNFLKQgbJLnbLulwvLQh
kCaEkYskKyPJCcw0WBXK0JdkyNGD6LHinLNfyORpZqgDH6khZYOHJCD7sG7OtmzYU03+sscNJrZW
St5s5UTNeZJFeFtENh0adlyXGSU1qR4TM6msK9ZmsBDpYVLiL56s3yPOusPct94+Ie4GXMRQsdu2
AarCJjsTgMIry8sUiRb969mC7oeDqnMOmP16DJVZTeVq+kdYE8QKhh0pg14SroPIzZn5K51hgEWt
70FoORRskNr6ee/HHZSbOTEw1RPIJ5j8DDmxhLbZk5Sp6lJhiTRMWbO3R6+DODL19ozt4zc7V+Wy
tpygtAj6zDB+uhTG/mswdvxZIBd1bGtie2S1AJGDT8eW/9kehuI1D/iGr0ybmKPNEhTAEIa4wmuJ
IIAZs7dsJens3rcmyOd76CQ4jWbSf6qTU/5v8s6kN3Mlzc5/xeh1s0AGGUEScHvxzZPmWRtCUkok
g/M8/Ho/VBXKVQXY7l54ZdTmXtTNlFLJLxjvec95jko/6CqTr54be4eirm1KTFvjSgBSXwdDmjms
N0fKExq4d8Y2s/zuUMnZSvaIGe2HbbBcdCcnfuN6J4iOR2GBNSgiNGpVDp7YmXvmQIvFlGX5kSXJ
kG6Ys8dmXRestQDpVUzjWTBgGVQ48vwLLdNW8q0M2XT3PDjOA1xi2qRFajDZtqWx7GqiEV1J5M8E
Cik/bHLjJdAgd3Hq9Dl9Fb7rfE9p2dP601CDEfZ06mS+cW5deMQc6ZWEC9wbPgJl4+FxUctD6FgQ
2oO2I4Ss09bfYf4Tz7Hw9BsOvoKCKSunC36Eyb1xq4hvpWmKIyde/FDP0vwKw2iCa2lFtDj2mV/9
hBnFuhgPW263cTl+x5kmTj7gXZtpwTzWkNKvk3gUf2ywFdA0qAc9hJY5Xcf81b4noG1eQaCzXA09
8QV4p3VuZ5jd+4ao9G3mqOreyZL8AaoEi+TOZyllOxAEqf9Q2GSCsTYPQTF6xzki29s7mfcS81sd
+eGQbnCdZn5qrMDVJ08o91hpqt7MyHivMc3RGDrasbrnGI3fBqmZLk3bk1+tIaARdH4jjm0D2fem
c2I9gtZmxVbRsWNDA/ExmoYkXG8I5jVbwzLCu2iQw2vm0QTtUHL7WLRWdvKtRhIOyId92UYxto+Q
a6Z0JwzZTf+heqNudnXHgjFpW+/ghHxP04R9zXId0tS+Z9zJSZBg4b5Mloef4s7rDYOetTDoGeWD
K4NEM71q3JNhDgy1uEZHQB8vHdIvFOT0GTu22Ul+UFOzW6mbaU+vFQjPYXBfXRu5wYhwhlOYSFdL
M7tfTjbLP11LPWBhedV2TnGB4DCihs8yCvZ3bMa5wq+ToGgRbhSRGWRfUY8fOEJy81jHuvefqXFS
jxVmzhGbYd4nfE0t7v26AUWf5/Ou9UB40COh4/hsz8pMCFdMYbapLdPHqAOAZdPZaU1UgcV1JJej
I6bRbF2ljocPPkzGdudHtv2m8k7fgZ8rh02ZNs2rMbk4vAzd+pAyBTIm14HqVHM9fDFiBvB11jmS
fGHSNAD88ICbU6uDGwrBRXGKgxxQVSx+QwttBpwqbpsvG3LRH9pdEEzQNqbvXqB8rvMkdF91JaBT
+GN1n7g+3EoNorFcT+4MYwREEa8JzSi2slqVPiYjiZ7tmDcmQ7Pkpc/eL5XpMfYifmFcsu1JitLc
uSWoxrmoy52q6vxiq4r6KGioK9oFJUjCPjIXqGpkfCLA8BlPHXAVWAv8rTX3znixSQw7O8Ak7Qab
SXYXJUxNq5G8K7JIiiXxyMc5onIz6jpKnewQ+yp0wBfKJ2DMKzs+zF45smU2xVcjNWwTe2SUnrqE
C0YBm2vuKNMw8ChsXZbLGyq55nkVmHWAM8ZzXqTM5nJTj47KV3bd+TuHpdomb2yiNE6kJ4piPUGL
ct1zJvkLzV4UlNZhi8ERkSXMVL0XXUacviA/3YVK5M3kxpB6ng01zw1Y7Xq5qnmUGVHM2/BdsAmc
B4WcNLZ4HerAZNQ1y3Arxokojk6Du8JI9a22QSPWDrUBKjSJwA1ef5ByxqxrBPbR9LqR4Rraylvh
YMVv/cIkZB5Sbh0HhKcjQrp1zS7e4aneEfYPdpZeYDbcJtsLHnzclklNFTwIHm7PujY3fhgteHs5
3TH5puzI6F0s0ifQYHjpA9O6EaHJ+rDi/VYUmfGKjByc4pprJJeY+kqnLkVQqh1IhPnJgUjXDFem
HV9xBU37AVHtOBFv4VmzjXk9DcJbOSosL2OwlDLUVYlYqC9USt4iniX3KmSkjnF4nHOPnbnSaAqB
5dHrqdCtLiRaZgS50sgOHKv+RjQ+mQaVsidc8bxk3Sr2BvvQWvDCXKgu+4CP+rmb3DFH9s6SvZ0V
4ugb3ltqDXTDOZQojpGtr7yxwzwGklf8lGFyxOxZbJHmiDHMM6aBmsDlhjeq9WYQcjsGncatrGb5
qA3WwP08OMlWZin6eh6QSWq9FkZtiyqYsPDyiN0/uQZp6RVPENfMzqqnAyQT/9WUpbO3tTaOsnQ1
rtyR+JMqePnSInqVdY31Es49tbZ5Bp7SHYT5YJOLOxp1C1uj7OtTllsB/oFyerL6Tt4nMxW5GhMi
uJO47mkO1dEVXvKZsody+MIRiI6s7fCznES0yzkJthLbyiU3gDn0SdwcxNSrVTlgsQDU4x7rCGc0
Ll0D0ufk3U9QDVDJEc9CkGQb5JvgMtIvRyY+n3CHKpisSWCPj+4Y6zfTjjPu9az6LL8dtq3fNmjJ
SUfhs/dqEervxuyLwHfwmlee2qHa82G30n6dpVh+1eg1m7AdWKNDjwbw26HUtKrm8GOvlmB6OrgA
Gi6BX1pXcZfbZ1Vjy3TJex/GJgyfI0jth5pZ8+QZNvVWasCFDm/3yZd0SU86yI9jAECj7FT7aQtN
IqVzSVvFsKQ2yTA02OQL9y5NZ3GEiJNid1k8WNbI/bgIcjzBxsxFUIfjeM0yutqWViyfAGtFF3z0
8oW7IR3KqvOWCJOXwejzjUGRzAFQt3ZEZvFSbYuXueNC5tkks8BzINcySJ0VzbSfeiKj2NiozzUa
Lal8L/0eSsIarmtoUiyJ2ONSE1B0Er6jsOgoLnHz0XlVvaZeAo/SHXIfXTX4mo+eZOCB/zfyMBv5
Vx9o7Ph818FF+1SuJwqs3gr4bc0KrAOGrNk3uz1xxlCEEYwTUeE7tqKtoIr8WgSqe5BcCwATTR2A
l2VPR+M5RvmygPXisDsnxs4mzqL4hzMcnAPojk1RDaRmjGy4RmYU1J+DCtrUohabqGo5z1X77VeB
f8Ufq9iOaRZ+EyDJ9xnxi9uxVyUe8jk6W6oEzkDw5yYN3QovJ0yslcoobLbhYq3Cli13nNwHcWNf
8NnIIwlABkrTH5+ddgB17pTxaaxt92HQBbf6ER+ezFxeGLHr7DMu6Xgko3RnziCMpqkdC4aCKr5j
zmh2VNU0j8ZEMRSorfCGZktxhf29p3tZJleOh2DZeGXzaJVODg3CCDZ1yS7DMUoj3zaD8Wp3SfSR
xqypCLi59m4gvbfkQcdX7UbBR0bnarX17Sy76dNkfhxCiGHmoqdWcx++1wr7ep/oY2CV/tfkxz0Q
wj444gZlEemGGU5CGstPMuyxKcFzx19DE054oqyx/uj65Y2lEEhwJNNpU7Xx9KQEo2BeVeVR45rb
QXuAXxoRLSKtykvNhlNpzBBCV0aFQFFOJjER07f5o6fdBZZutRVVnJ59u/SeXJVWRwuP6rawTarz
TC5rXWNPp7Y1aLst8/qAN6V8FJjAfnQBRJ4krbx4AQKyH9jqPdL2fEPoS+6HOF4qh6G+luulSBFf
GVV5epv0ARKm3Q0O+7XJMP8w31QAm2xgviFuCswmnXWTjyZcLaYZQftWO94YcrDbLSYYBxcwyk8E
2tjt9pUUwYuFPHM91LnaFgTJNxmBFB7hyMe4ZsXs7hqjZeHOhbgPL/FQpy9phZLdNRXTdmNY1qMv
JU1NdFBjK0mX3C9DUHh2g9I69Crwz2M5W3geLCeAwZzYvDIi+livs0EY2KRctoHreC7NF7dI7Kva
wBULcobgblRZPyniQrd2l0d4DY7c0ZSFIkubbYxLIbIB8vi1FA9dBveMJjbIdF2CzXO0ath78fDH
rKvFxJrZ1a4wsZfhQ1PFMTZc82HIKvhwbrh8aAreBx+WB5BS0yYPUt2VwGUScyTr1iVd+1kCYUkO
bZirF6MLivdS1N5REiZ+CqZpeFAlLkVAXPDnw5kVICchc/GQGDVAplq+TJh0roMQJIyYA33Ne7F9
MUnl7VPMbkvpWhjfV+BqBYXAtfzopV0mq1Cxs7VaO7wr9eAfbay4F0vW4VXSxqZe5SOTY995/qPF
UUFdey8VHG9dcJvt05LmhSj+cYyILt4gweURF/2jT+gBXu3oXAPgcp7xfkOXz4IU22VfQk9qx6FE
hQrmW2E1EH9cIzwlYQ6KLRrEQ6Pp1WTVbdnEsLE3JRsJHeSeut0SdvbiLR+YhtakpoY/81yWd/5c
eeuw7oJtyhb9ERpPzP0gsVx4At1sHlRetzT0uDj3stqLCb2xMRrXTZ75B7f0mbH7ZaRAVyLvbyA5
7C2/Lp+6IuOOgL96p8qRQj6qYDZsW+ojI2B9GDIDS79HR+JqmpOSeS7XWKaa4Lae5/nUgR55t42G
3XI+Bke3wwrZJ4Pczzb43sb2BtxYJdYZm6A2TNP6ZoJBsyZ/kBNS6aaDHPp4N0cBNVIMTs9Y4RTf
rDUu+0+Sq8VY76qodLaTS8BhBdVWkdK0qz95rstv3pbzfeqW+cVp6474Ez9ybgZDdZdlMrgvmio5
4qUeWFlW4BCrNsSS2iMKnZgSfRqgeoOXZIsmzSuP9I/PEqhVZ9HI5G6kpoHeBhv3Lkm8/lMz8VQr
x5gtDg/HtC8w4ow/vGChxxttAyKs7+lT3AI34AJpNjDxV5F0K6pru6b8dLIh+phzs7hUfZ/cRm5L
ZEN08sskyNdvMmwumpu0Q9cyr9gXbPwjF1BSNtd5a5dHFQX1g2nLIlnJKR+f06Eyu5XVZND3R7I6
f1jHTzRDt2lDpWRd9gQIC5HeENmW7tovbfWtk0iaq5nKZDbuicaaHZVMheuO0rsX2E4za3aQPuWG
x8o+F76D081wvHot7FneuCoQ3pZXrNtSe8DHtelM79yLNg74SvxvU6uxfMQXnd/ZtilfEYIwMfFX
2VFr4PQUj2BnZOyvytkgt+Q2j+gP+aWuMQej6vvdmjlRXHORUvdGOXUx91QJJm4UAAClSz4h15V5
6EzBgEl7qtobeiLe1oXKP3YM2mvW2PlnC5PvYUDGISBPq8oapEAAUGw2yi+f9immV0V2YZj9DON3
h9Jos/dgIqjrgGpnCt5/Ghw4f3pTEKFQldeco2Hihyw7Fvu7Cqo/wrIpnXQ9SGNcOJHY3FYER2MC
cXyxlTP0zN9C0LyrVcNzLbOEvguWCzI82uU876fOzG8wh8TP7O7iHZDO6o7wuUDOtt5g1hvX+JGy
5zz2HHzQnrmCIR7zRFPMt6n9KsI21sYEMHuh0jMtZ2zvgjaJXlmvjsVeZDGxrExgZZA+pq9VhoR8
agvw9bR2oNN3ZVrsZerIp+XvmObFiNVw5rfzYqbVGldV6KVvIMvg+heRvqQBaP6s4nGY4kydJRiy
dc9/hwwa9ldJbeUYn5voo2lbCmDLsj7zhopRvRvznnOu38+TYIrNsh7/vV3x8WnpW3+IYAxcF6GQ
kCJa37rlT0oNsAJkcWUFOH6RpQxcdnUEj7Y3J+tHgUlP9yEneAjDBTdZ4FojWTDRZ0/SQLnxMXvx
kLXq6KSu9kGOyII0jdOe46Y0bitTzjONd+Q/RajiZ5Wbwd2g0Jrcwu7+pJkydkQvsa8w3MVrrJ88
k0kvhbWNo75rtwrxD68z1kIqGj3704W4eJ3gaEWdBBrJhIkPF81KBAx4jsPFfBXM8bg1BoEtrLZ6
7HewCleFlO6rTLSGgSKbZtWaoBRWJu/yGbEtiu/byuPY8KlqSVZjZZKRmTGgPcpEznBAp6k5oCAh
3kfBQP9j6kX6RxQhvb0W+6UO4CCeZN5Nd1k6wBoZvGkJSgWyhR4d2WO69uuEbsLctsdjES1r+3Gc
xUeHmQfymvFWoeo9WRQV7Xr+ccNdJv5TOn1zCsCPQvaU8bwHPhTdlSU3HB3K5mF0BrWn0FsfCnN2
fkgWim/dqfqJs9a+ZIS6Xr06nfirDk3/oZ1IdiMSdRP9HhoqBrdMSfPFcgENtVQ/fTz1j1hz0sc5
T/oZJ6mHH6QJCwcD4HTDhM9d2klPbSj1J7NItK3jArSPDhs+0HmT3BGo8WzO9H7aV12ePuZWmYAn
aKm94Uy+DVwfNE2oHHvf2ykePsNw+j2SjA17i0f6WgsgCyQSM2RVCaQ0SHMqR3XhIwyxwFI8w9F8
FavaOtXKEo+1kQUaCSUruHMk2UlbxJJhyE2cw2FGS0Yd1Jpfao/JSomOCiW3zG6FnN3raYqH96r3
7HWf2lW/aqDK3QkzyaCvVuF4Z8ZWdg81zn8QhjPe1hx4n+A76re+aHNuTVFIXL8t/4ydB3FC9ins
yQi5oJ/QZmp83Vd179LyKJfuzChvyhWGdxQajuvnhsLPkeQRToIKWPftQLafoo4uTZ5TfJ7vqGj4
KjxObKKX82Ya2m6bCNCD7DCUc8vIyj6oszOPIHdGJqSv/Q7MjQ2VRNcEaUMkypMMjCWgVLOesW37
haSSdSiSNj2BsSNmVzfcN6ymvKo8nwqlMKgeJ126l9bNXK7AdWWecjdOuf1a2QG8DHB/xV70qszK
ns9gm5/zKkMkVYNK6Qy30veortxdk2ZYtrC+P1kdjaqgFgZ9TJx8uEbHmS6xJSpEEEUTbe7PB/xj
5Epnv3dQHHO8DbnBhpdgTboLKzjg/Jnz01CQ0OeALgmItaCWxm4S5qpGL93y/PrPnC+LHbkM50dd
pcY9RnEiLU0oD/4g0mLltKaJKEeYqVzGGASdkP+8DcdrpJ7h4HfefM8On1oqL7AeGDWGm2pK6nur
TBeo6GS52GcC70Gksf8SkZv9UaMdPPvLd4GWgn01g6DwwgtrRGYq7fYghRMs6Bf/hVXwdBpJCUHl
Kgyaqhj1ZS4hfg6yOFZJUmw4ewAJtCERpy7ojoXJPYKeo6Q49rhGQKwO5IS5M3VEkkJrujP8wbp0
SB1oBNP0gILpilU34z9f87oXV4x4CbUwdRQSyinh3ThCzO9x5+AprmfPP+VKjy8JBrmQmXiMX7nu
olLKcqSeyHflxqPcAR+0M4j7oKxIkgQa4oIuZcYSz2AXLU00UTgiKP6t191KdEvC2/ZknttIU4No
2f0DTPb+OIopuKkAbYGYKtPskLXaYdJU6hsq1KIYBDJ/EqPHlZJo68lBHWExzcVtiTwh0SLIOA9Z
5xkHp2JnvCHOW9+EkHY/IMiA7qf+rMEi21KT68YQrCGuwEeImzUfGExPHbvheIXO3fEztzXSYwo/
VmhC2uzNmIpKo2PLM6EU3DoyNo6OTIxrJxLvZZsBMiAB1pNqsSFRhX7S7FMrnO7pIn0Q5KjWvQzz
dT3Ew1FwUd3KIUrOkBTHpxioNzCETNFaS5mIdIfxE4tbvYHNkbz4uqS9k2w5KWUawfXKT/WwQwNp
1jTlIo0ZscECnta/c2/lzmc8W82hcALj7HP/IdxacTBH2fTQ5MCa+SikG42eDZHA7JqfJMFIT3+W
fJgraz72E0+ncCqIVqb0dnhus5t5cWlXGQFeICquyVDQsaBG/iDJWEtj5ykUuJqdIR5wymiRZ+u9
F8bGPkffemj6sTy57dyc48hmqkVwJA6a2JP4Acmsb7Ji9vGCRvGaD1y8p8oAJH+tu/rGzEr7Jvcx
gK1n5RlPfTA1dK9QU/faTjI4SeiX7erfsX1qrUU67aIeI9W6WuTsUQbpW9KZ4Q5dmCt0rlv4BgGv
QFUNoFQ8nqxnS0zVnSMjcVHUVLX/F7Of9a8uGiw0LmA+F3gg0VVk/392+6kmZXHd6RbFLxyah4ha
j0e3s2Y+O/GSLWdIgj5qReYmY4aicmtiO0+T+84xW71NeWlu/p+YtvbfxfVH9t3898UN9gUgo47D
qP0f//yvzV//Pfwulqqff/oX2O5xO9113/V0/910Kb/0f8EX/7P/53/7/s/gHS1FWZAAzvh/8mQ9
fqcfefiR/0v70N9/5d88WdZfbDBTNh1d/H7CtOEo/o3y6P5F0CqCvCWU5VroUP/oyfItR/jYUgmE
mhRv/p3yaNHESY8RCzzPAzwm1X+J8uh6//o0KaIiFiWXruUAQOdr/vPTFCce0qYeQmRlab96y2DV
6arh6uCDGGl1I2+RRO1Dh81qxXIEWKs5NeawKQbJGPM7udnaEDuH68glbIv2sVxGvMqZRjzIv5Pf
hPLa7hqODeqGCSwxcweUPa+oGWBw7P46RC7zpDvO3jEeGONxfSIMbx3E7+vqdwwNpsz+MttADwhq
NUdzkCSUxf3OsEKR6cMjDRRvTZU0KRPMX7W9x4di3ruZHgmKc9HrNgY9ROVpWiZmTvsUC/sw5lAW
GlU8OYE0uJ2lVfOgsUAd40pF123RIUrzQjVfaJeJX0STjNxa3SAxybyRTBpU0l/aUFXgdhyYtEDC
n824zUKo25jBKRq0UAKMzGfzIrVjjdvgVy3wJu6YnJW28QeahX1hpcVo1AzIFyuCIfqlJbkw4ERp
xgfBPy7MDW9RKPikg6UuwDDS1lQy/A2LoOEkAKxW7IX8Q/mreJSL+MEIHdx3iyBC3mncDkxsnKYV
zo1sdrw7XnHFD/606o8Vzupq/NVYgnaGjeSyeMcDgw/dVOPGn2tkGYaQ57Ip4O0kZbxzFvkGV3J+
qswghbmGuOMb0rgxE42p3k/oNAfmd1CLJuSAZz6KRSeCPmy+V4t2REFJcFssehLrk2LH3wciU7/o
TXhiqkNt1fOx1pm/5kYw0ILluSQmu/FIwVD5VJLB2EFBLRBPF1VL/QpcPjidBX75zFaMBBrpHjot
RuTtieySD1ahK9nNVcSt0EQc5LPEGPMX1ID4hoxseedqQQUThLt5a1WyOgnWzM+s6JsP51ehK37V
OitT7HZV2w+IwNN81eAqRBlG3RNg0w5W2/a3zDFsvDM7Rz9hg3DM/ioO/uqE2nOuZebZh2zC9Ixv
OzvLRVkM3CH+MRe1cQhthEffzd13gAjIkd2iTLpMMWv9K1dGYRxeuWaeEWNAzYwY5O+cKlGkVRax
c150z/JXAp0WNXT0PIRRa9FITadvX0BX6etOWRYlSLm8NhdVVVRpeWSqsrjYptI4NKODJN23kVoH
XG8fMbaLpy5zh4MaxumzWdTb1KtadL3Aaz/TX3l3jtqQO+Kv7CvxR+3yRQu2HX+RhWk4VxQWuO4N
Ls9sF/dRDd3qV07GGVntK6w8Vxn6FPmeINqXi/gcJdp+7BdBOlikaT4z/dLmUBAS6Gx5Vfyq2N6v
ot2FXOZARjTc9lUIk7Va1O8wt9vFM6nf1UQAfx1RVFJs/KDvrpy+wmgx/ErpqZWIdOWmBbjDRWvv
8qE/J0Nknq1fKZ6SYGT5elHoQe155TZbdPsCv9Wzm7TZncdke78ozxyMLdDUrWFO44+tccKutETf
X0vosrtEDxSzZsm4FIIYjDCEkfPsSOAj2cfZUJEd9odUr8bBpBWjtDlrIr8FWeRZoPjnmKHUmwx1
wtvC5y533J8xaP/q0Vwq1vFwEtcGglq3/dkPDNvDqDNOTPiVhTUFolZyNlRq2dtC0tvTTL53TIFP
wkhp3LdR5LBl5xAn1VBjBwS1UHf7wErzSzVBOEdRCctsX6jRxIZhTK/TkFGKrMz8nqUOTTLKXWif
Hcw1Ck65Fg9xf5OWrUXeLvbSc68XWgr3k+ynxhfwXlQyD0lC1vpkd9Inn+K1G5nXEgchTMBNRcy6
YRfvoZOr2kckaTE4b3F5JKcASfzcxL5D6rIqHwDXN/RipX3drSqXiMY2J/VDPWY3ZD/kTwEDRDw2
z05fiisvmarPwnXsJyCxcgAAKLDHjtq/4+1tu4c0Gsq3oWU9z8jW0zTEKk/FGzh+0Tdwvj7e5ib9
t5sMK9I5JFECH2joiPklYQmCjjc3a+lCZRM9wOOE0Gh0jneOZxn8Kfik9tuy6MV9A5dOreuMjNYa
JCYVnKHXhy/jlIQYK7rxNWpy/cQWxFpsjOQb6hGRszcqTv9gbo6DRuMj2l8RNXKhlXct8ejVPMmU
wvqo+3C9hPZ5XbnfMYPGwai84ka3JN4JwHY2DaujOpK3HMh1k/HGl6yYy+ChqO9q0u17Fsno7GGo
iQ9cGVkE5D6I176sS8jJeQ8By3HyW0SdYc/vFL8DfAZuBOp1T7Wu/sSfDO6zVDOHkT3oe7pGaGlw
Iqc/t4I8E0SQ9nMIiuRZ2/1TaI+ZwevJS9kjR3AeVkHn5y84BJ5GioN2BHLdG6fAAOIIGg1Y9kQI
X4zs9iYDK//aYzh60nmffjZD0lxJBTnOn8BPu13d3GWMCrR26cAc4RXTfMbgKOnQScY62E0cdoci
cKJF5p+upKzwbE2Fu8wrpTVfJdhtvtwpDu5yUD2LIRxibmcBv2gwRz6WUWwdA7/TH9iQ3swysTlI
pVeu8qZJ7we3Ce6yTiTPMgS5gaUqOtkiFyvRjM2p7NtgRZWVxL7d9SMNWXNwx3XBu2RmTn1SZCTc
COqYt24Pngbhtb5wJcTiJMWQrSMqptyVoRRzSIGR6w3FGKty63gfRBadYYVFLn4zQHRfpUZe0CXb
9WyCcp1uQkd3161jeW8eZgqWkoB2jtoi3LVmgeccMUkhOczATU++G+BWM2l828SIKzsEArGr/aK9
jAAXbIQSPz8ha03PWTM4Xw4ZnccWIe6eBThoOxnMfwoaE3HQ9pV1CbOlbSUs7PpJFRjgAeZn+ZWf
KudUdRUQnHkuXqM8lu9+nrKmiQzmwCFwdp7Vlvi5Yh9/b2rXdw2zxV2IdRSDm+rgZyXhq6PMhv2+
6cLaD4sLhWcG8BGeg53Z5N2wgIfwqrvVuAnqCr+Dk+evVuFRQgy7hlBn3R3buooAjvnZqSEqsy1D
h5S8OaT1l+HPdrRxMPHvdO/l+zxgzeMVnOn5PIRbSRXFldZ2zM9OeDdRrAXdfuW0trB1Py2L0+su
sfojP2nrPSbfc2jdqQXEaaKmV2X6ob2+Zqi23HsGuqUkOTc5YdhjfYaxBnklgbl2nuLdRulgdzeV
Ih5XwqysK+0OBmW0hfHuCyveu61SfCQnGNaxn5b+AqrIP1XrWbd1r0FSwGWOwfLG475IcPquQt7c
55m12KKrdxjDG6BfYMyKh57Z4WlOvO4uEUN1JapZrAl4uldECeZniszKvcLes+/anqXg7EXbLOni
Ayv3cEcHGfvoZtk62kV7hL3UvlVm0X/MvVVvrWkeb4LSQLhShcvrpclm6HLE8LmK+Hv4Ow6xjZ6v
NKflJZ898d5kdEPW2diwe+ayAMMRRTaOMqgzI63Oe3+WOJVyyxgvVU4enGAXCqDrWsmpKcrmfhoL
b4cK632Z/kTIMGh4B0+47999ipz4IJle8ow129rSp+Bf4xVKXz3arW+EbVukwUwP82XEaS6T3Lpl
nSN/ZF0XL3CJDAjQ2GXnoDW/RiO34Mo2HBV+5tcf4cRiKUXJugsjrqFTkI0XzwpGbk1V/Wgmovhg
gzlue7T6jTbxApusnbKVSWKRsCE62VNajZnE6uMsJ5shtoYwGSlS3rn3EO/jo9uIH4BJ/inEKU3O
LnfS4wDXbTPw3n2uY6w8tdl0ILsKp9zRCGE/pTIo+21EUPu5t7Lw0dVTfB+BUY5WHqfIshcYloIQ
0dwmbluiQ0o2pXZYTIdaCxgqVVb192GBNZF9hjmf00CF+7YM5H0HQfszVBqJKLPp4TJGkutW5V1E
CHGzwkL5pExc7G0WGWsjM/sn+ALGJkpVuPTP9vqIZUqsJrA2RxxznLO6r1/rxDYffBE4d50YXBpQ
tI070ZGIQVZ37RUu5tW8BYobDFAcwm8mI7adSWmGAHwHAdiF5XoFNCjJb8kAa8I6SSpvG3yIvEkq
AViGitYHRJ64WJuEsV+Jy/OuFDia8F93uX7pZOTQYuKDJtbg1nd24TFAUs4L3z7qkzvgh+HtFNju
U5N4C1kRKkORqWlnlnO5Hyqd3tKPy+LYs94H33U2Vl+lZ1lNTHy6bcjfiamGnB/Mw5XFp3hD3Xh0
Y7o2i6KIVTGXjES9zVZgUCVomqvOVAEdXwIyAScEHOhKukALMq87y8iT6YYpHXSeW7rZ8qTyGLqy
sAocCaw9Czi/XEwcMEzjrHvMAmnvvVu/29KxLF34hcsStVnWqeWyWHUzFewU/rK3/9/FIwqnEVn+
91k+DqWP+h8jfH/9BX+Ti7y/2OzxfeX4ROT+US7y7L+wOF/I1ahGtiT393e5SLh/kcKkQ8SjWlL5
riCJ2xRdG/3HvwnnL/wK5fm2yerAZVb9r2T4hHSXLPE/hqX5OgR+LcuRDCz8noue9PVxH+dh8x//
Zv171au0yflkk2C/8+Zh4IED/apDZ6a90aepqOgu9PMewToudCw08B4oXjFx088H95blaHIyY1ZF
aoJ/DkaO7qvFCo73ngVBVlyrZAjAFg8Wbw+2JEWt6mMFZVCz1jhnVTmeRcbRlYbWFb2ch95m7VxW
YcXdNDoA76LHzRLpOU2dnYEUfSyG6YZF8bBhCTBfTwxTg9LfpVnIpzITfwQYpzZcNi9q/k5JSJ7L
oXDPUxlvMzMej2nnH3L2toecofd/UncmS3YjWXN+IrRhHrYXuPOQcyYzNzAmWQwEZkRgfvr/u5TM
SpLJZKaFFtqwu7qqWck7BOL4cf+88IQ8kMRDpyHsJFmIbJp5ThwrKlCBW+QQHHF9Yd4Go5cbuVbe
oyN4lqfdR8Q3mJ0VEGYz3zUhEd0IqaKGpmuuttqyCqjRNQ5VClw+VNzP3aX+gKHA1Efh2GA+sh5v
ON6UtRVTRUCjKONUkW8ufEgoYnDYwZn5NWKduEdHsA8mOq8iVVKb2tqumrLnQU/dOQrKSznjLl7k
mHQQqfD+sAsCbETbbtbne2T58W8abGtP7MR8dxVIJihjpRWKE87oPJkXWoXLwMkubdD2MRy/ZmOB
r8YWZf4z9X67D8MZXDNukstcswBxwkBtx0C6e4NUUdy2wttXWnY4xvNHQla0/bY15VM+1k921Bcv
jXYNSgB4CtN69Fz7VyWjYOv37qEDm3mY5tXaN7a1XxYW8126EFBx6GBoTZB9imU0NO0OBAw2krhU
y7Jti/ZHIeWwcxbjZb6LDWQK0yQquTtzUwLy7bj5gYIreolXol+aMexG09Rvu+kWDJC0Anqe/sNT
cKEhm2qCVO+yFqyOR/3oZgya8TLNXMlzdokS78i+rFL2Nrh16fmsgPMQRcqw5lRlAVnSoEyBcEZ2
7Bvgx0zN334x8zMISC/z2kC1JtdHBRtMmHSYk0y52N1Xmrb9FIN9FMI9sxldk4HHP5Nx+uArUi9W
6N0jFet8mTJAjmpGMzFhqWcVmBl81e62c1j2L8IZTplNG6IdiEuEMXRXTQa7Whsj2crtJUaRgNfl
UVDa5aBG81ZbR3/Nrvk6r7eS0MOBLQizdbnJrDS9ApV1+W6z0aqrcgVCHD5QREUH+JARg2tcMJxc
YhcQQ2MWwBLz8+pq4Vy5kyhQG/xNkXIdIktjXIbGSnRPyMmqffV7ScG68jnq52z5gxp0GNYSJW7R
aKvKHM5YMbqbnP3fdT6LPRi46hkjwkcdfmOc2tDyG13tKiQ4bymPyXboDzRsRUnlEtUl32Psx8V/
X9E/IARXLfDS6qfQyrsh4MDImPJz6MhrI+HFyz6Au+Y0z76P2dfFnN4sOLpbJo1RX2bh2ZdWySBh
PYVxLOfc47M7w7FjR32gUTAhKFHtQS3tA6Obtua9h2Os9SX32Gq2S3bw5anrsxbG0J0j3ONxzlNv
3OlAXekWuatkwXCq9WvbeeLZlMLkCwMmHSbotsLrciC8026Z/clBVI69zzuwY7qS+0Gzt7YjmDos
VzHdeJo1tARaV5fEc7uPtpzpOdfNq4k1aD96HVNukz4OLhfMYcwpXwmrq2xM60RScKL3fX3wZteP
dcfUnDXzzxwbx+voUKuOIcduAD3V7Yjx3n0dLBlux5VmTFa68NThJG8Cq+HU0tEvb/EWfPBwE9BX
qJ8s2vFcYS0JmycbCdeLqncNM/G1937XGIcSOQfqRN662EVF9KMYPLGrqvJ7jPxg64HETDJO/m1j
ad7LHINM5iI1mplaExooS420YidOcaEge3zl+jycW4twsMNc+rU65nszowWDB5nOLsraLleknevA
+pWTLeND01VQ600siaN3rFH4N3oALi5E+xgBwcOIKpLB7N9wZiyHSKMTirrw9gqi4pZsTzzTH0jS
S/2CjPaaszhe2Wm6uDmhTvb7MvIOGLi/DKuYDowV8TLWwUWq24DedAKHgUSGYZYkSwtEv2YGqEzM
szLHMNG1cbe2K51IZ2nkcR+S4xlG0z24BCkZPaGVh3nAqtk1dexOCMkBT+utX/p2LDrKaf7+MjAQ
7seQVFMEufyAibfc6Xs1CNG/nhTPwqQbELtdhgyLZ7oYCeTuO8IDbQh+0YbHHGyyBmhUa68N79UI
Ibq2lmSdexU3A3DQO7fCTsOPTjvFOc2Kz6pRoOLCvTtNxZ5IF52X3Z1yxsVCfBSD4V+pLj+B5qN4
04Bvrlrfin0sQ8Sfc6L1ugAHTFm9AiSy9T39iRvPiDn+1y3iDtx8XpYdaZF3zDbTph5pfm5D+hCC
iZfUfFycAs6P4zbxpBZW3TNZwtqwzlx8IW+ZjFs1y36rqeXrPF4zudUW5bXD4qI3lDglccxE9E+w
uumXY025W6LL0Pmx+uN7SmZSVEN6Nu5FOnlhXqtyMK9pee/DonqnqMWDHPqnOkNd+vsL9qgnAlD4
l8YxOyFTHpvZI+VQuEUszeiwUgr9QM2M7NNDrlrJSpsRZtPbTREHxJ4f2WfA3GzUsTD0J9ZQEruY
z/jGTde/v1S0j+falwe7hPqcW1vzHpFz1pFCrwoeIFlHRNYfdoWdLAjb58munpWL+KRQdSnbXRmW
ihdT7tCez2a5ZrRq+ns6Nv0dvkg0JwtqW8vIjS50yqwF4I8nfywfUXRqrfcgMKnGcqeX1sR8BCIB
CszS792FMdKp2q8wpc5CvKw86Sr0RroPRPYXAsgZ6LzPyzxtJT/hZKqvAX/NzNOA/SFytBPYBmbM
6YjROYk6Y4t9D/F23mc+tvQgdd6cRb2xDiQ061JoPBYB3bgz85h41Wh7YPDFR2eSh1f+PdlAhqb2
XtrBeaO8cSqKp+UaLCxGVCdpBqeA0fLmbx7j/mbSbvXiGrjS6Cn3zlmniSEvEKumwXmEdxpuOAVB
6k3OxCLANU64D4BEkGh4U0M77rNuHeK+Knf24nTnqY3krSk4KR1c/JgL/W/Wo4mSPYGWxXkGRfkl
KbpIaCOBihrRJrBiIioXUC5mfSPIsLN75v4iP8EwhaVGG6XoU+Tyvi6fAjs6dyn9KUH+PdcSNbzJ
qPfyDOzgIMLVYB/vyTj2FcZjcac+kVG8Tk7+M2+RAOvgHHnV+xq4V1v7uOW8eSv54hAAZb3l6yLW
6AeHOgVbyHN13WE1AbM7gBxjgD4SrSRXW4GV5Di9kTCAcgA5Gff92TD5k+fcpWfZYs8iA34yzYlO
zqBeTijrVx8K9cW9/+JQlaMtO3qz1T9itssjR8k51OVyAcPf83l7yux2ecLlvCZ1qmAP+3LaoEKq
Z6xLMcF+7x+l1Jt4HiBjXarJbB///tJF5VeZj48Gxr+bgkfMpUUte5c9xZPMugbinCZ4S2T9uNif
KlvtXxkcwVhZXfpgT4nBKY4Pt5FXnrrNOffBhtg2N0IBbvBSWM7KfBCWe9InVCrNdXNwiAQ+KaeS
5zYf3/iuzg9ma6d7xLQ8tnpcpCKY4JhahgH1gLdDw9p4zKf7WsJnJfP3L2u8q4+1yaIQ22B74kCp
VABUAn4ETbS05HA+xHMh3iyI7xcMabAs6PFjXfIlq1rHFb7RGEACp5py466jYwqIwMY0VjBJWXGd
q/7THMnZShPrb8+Suy5Zd6s754qPYJ63YrdgUN8RWVPXas12Ew7O2LfRObBVPINZ+FKTR6kc21tU
+R/NqgUn7ZWS2lsplmOV3UHSFcABmF405gTzfCqU+9xUUU7QhyesP9GfBVCt43CfYccbcTuPDVdh
/v0od8wyAGQEEVi9LGwxpUp6v8hjeYf2l0vVnC2MxObQPmChD7c2+UW4UXQb8yUnB/zocTKwqEmv
XORSarjqInGq6YE7yzdb73td00DtFU2HZDK7nY6IO0xNlYTjIra6wA0UdcshzNPPSXA7obyOmxbL
PJJe1X7JGuaDDB5HaizFNuPKKWFcbDzD++1EeriWGP8SXD57uEp4QFO6Y4z5j+vUH7Uuf2AF3yKl
L++LBZDDm4Bs119jZ8zMWWhws2RpJBwOreVhHnf5pFGiwNjEZqkd6uepjvPr6ygpv1PVb9s78mZf
uex5bO3Xj1Glv91SPyD24PVay+d2ci4Z11YKppa3eVII+qbLeWnVelNE6wN1wOzOlfsLngWfl278
AZQw7gxmgEWGe/5cWAQyz0jcNfwl6dniIYYLHoPXBMSP52vhjBc+3CAr5TuYGELEztErRHWiGuMP
ex2W8o54YAVHvWPRXyT5QvxyJb50UMN76ohIhwT6Sbctx57Rf/eNymNwec8uM7fFnpNU5p0E5OoL
85WluKvgSvXifmz2MPomPhJ2mwjjH8/1uS6scDZmzAhxkAt5hR1cxMJs+2RZoyUJMMli44gtPp8b
2yi4so/OZbK9Mc6n9AciC090+qDtKPjwLLrwSljnuQfRb8m+nVQc84XaaOkJwMOZF9c9Tx5PFSdq
pS9dEDTvjJoTlfEe2cYho3HGHv2dO9JpLLLy4Dv9q+3k4Rl7OvZvXkF+X/1Z5zVO5jmY71/bVykA
BMOTGy59BPqjmQgk+UOzRftGTZn702IHRBm7SzMZT5M5pAwyIU8CykCTOvKp6Qp4foAhNY+kOBJK
QV0qwS6dWB3KaDqK7fwDTiHOrWJsdjhgjL1wnR9Rv8tIC536MPyE3z6dHJfaiEZTjNOQaoxT4SJh
a1JeMsNuP/aPMiySfPCgEjjcPnA/4LRl385r3PQ7eBtZAuqIhkLoCrRGL3qbidHdTkP+KsybHDJz
S+Brwh4rGWV7D7HFOrVyMeMCAZjOBv0p23LdC5C/8YQFmh9TiduIihq6eGZNr8t3a70+dDPP67Eb
eqYLCsW55Z1BONA9UVa3EJrU/T+zfJKfLo9cMktCsHogg0qUAIzPVrzhGj9FuvJ5aL+0ns1+ueMB
tQQ48ou0Zmq00LkyI9/LeiUV0hnLls6edAjFs/XdeIk3ue1BjbbYYxUtdr3gUB+r+U/ZWf84RAri
DEkjpnUsPE3iVwfx95iH5s/MNG/aR6jw+tokrddgxqLxzl6ZBktwrTsaKCg+01SNSek81lZ4c5nI
MVxRZND1JZoNXnOvpikgHShZUABf0IK98OAjdqvQT/gy12zr5z/a80BrzJimHVkcPeEVSdviFhia
/DEbeLuaDB1FuBzEmZYNhbglHRJlJPaj9H9SxkiReprH7CDrfTSmF44DesKIK4/T/KlY1m5F692g
IGGP9ccE0h/fEXIIvMv0Zw1ySxYNGQaCzqRxiI5N+KGy5XkOTEpaJVD88lIpG0qygxjA8JASbq+4
8PNeuET0kya7q9++ubWakSdRAa7T699qlXNi5OKTjOeU5O5R5AHmejrzuNC86FLfxx3WRgx32sFT
a07IR9m47UMJnzjM+LCs2Ejxwm7axrDiQAumJPyeu0wEXAFyKif4LIEDjCv//qBfWPksvrmf5vRr
4ighy1A/UP8R0jiA0YVBo+D+RHB31OmOa+M7OaKA9m//pQFdkihT2Iwnj+PodIcmQg6LMBawdX9c
vT67YqvguSrG1/KDmtKUVM5lYCYuOsFXEKX2GFFJjMMHR7lQr2LGM5HyPCbymH3BrdgRBXSSmV4x
Xl/3t6vTr6zxPvLZmDeNIIgRtXcvSJh45FRy9nsbZeYjsEo2NV7+0ldFzrcSXtfavDPM/WMJXqUC
VEqs0pHoIc/Fopp+q47Z0+hufjo6wEyGed9aFWs6HhBsn8kHRS5J2lWfIqM8YtuXiADDg2AC2Th1
T+tuZLjnei7Pk8YQbYmJpUide5RTVsQV/agmxEtQrvIpAZh6rNqmOV44RqtjNRtblEwIDkGZEmBE
gKptqmiLLtxaTDc8l8pDJLEi9D1xaRYs1WFGo+NeDQQn4ks+FMeOZRbZbVaNJVgqh8/t92SvPFBC
CcKlBKJE3h8KbSP942wM+tQDYnCq8f5ziBZwBsVqHTmidCYGnZX9heQd1B9Nw6uz0MOwflqO/ZmG
4L3swUaFmsUNR/92Fu2T0djpIfCG3wEOg92SjUccGLiijS8TysbBuHtnFkKjG3O8eo3b7Er3OlHh
dXL9LW5+Nt/T/DYb7ltaVs91xVNaBLNISEUVMQ6gqBL7CiZKjNDpwh0Or9hNwHYr24wn6pTjtZ1v
A+SFbQ20Ni07IMXlI+u4BwWaFwRs/SZ7zjRMGkz8BlaUyumjbdhWAKE0NOVu5orZR9mYBM5dsx34
2aOPwG2IWUO6S8a1ujhW8EmaOulV9DlK1unFQIltf4eGrtZFMTh6egr2do+bMyVE1fbdc9fRM6S7
VFEv5bxQ62Y8S45bYGHTDxExzbmcuCPyae9FbwIz6wavE+cyyoGwpq/U4XhqwV+r8IdvjiRubfuF
ddiTMuwnw2seahLIXAmG+2t/UZXzaHSePkRpfjD5FkREPgLffIOMw6N0SS+8j0Qh6JMgwwhWB19/
4b/4DZJHWUzPY8TT9W/rh+ifPW7s3ITQ4uQU8ByBSLEELUpmRB4rMrZMmmpb82AD3VxNHwt/M8Zq
TuQQXO8V3nOEz/O51SAOKhuicJWNJ8sOcMUGnCeFK42rP5aXurRq1se4NAY6fwHEF/SJ2ewuHT9N
0Bbsg5cNj9huHzHj6iTX+tau19CLRT3UsVEuKQyG8Jqb+XAiiIIIg3V/llUaC+dXAAbugq60r9wu
P8IoOlm16vYhropN27IiICFIc/TB1TSpTgZ3xCl8LyUeE5WmDyHNgpcGz4IrKhpYWFltcKcCBtZy
V+FIJJljIzyjAA5s9jdI3hNtleZNWBQeDPWjtSrKxrmI6Lx8G/KCJhITaXbxCaZgwsSc0r2yFxo3
fkEUlL66MVlJJKXYMIKsNje64ltXAspPZAmpyjmpqTj2dYQqCFMctIB/1CjZRYW9ykZOwle38eHK
bVh6u5vR7h9qRWVhxdqJlFRJ4QXSDxqkGQzXdqA30y/RpvjjctcMdL/3uLixujuEw/TZROtynrhL
R2ZbP1FDyMZj2nYdXaMTJbTaYxcvDerr1xQuo+E+Yc5Lhp6FxKxTf8Nmg9YdybJoKrl/hjmcXahN
Lunbhu9D4R+UdrliUUxTWZQPzvyra0ux4KCicuXox0EtcMHN9EcEkM0sSluVLqKEdQOFXNb4mtv6
t2Rwu9DJsqNn/hiCEd5qbjFbh5JQrubgZSpVIjT8CjgbF8aGZTCOwOpZsZHi/oudaMeCNiiw4GaT
M/uMCNAEWCTPwjbP9KUaPvAPfWM5hN5YrNQ7to3YEyn7Y7k1Zb+uOyVFR54iDx08GEI112Wunlvc
5u9AoAjRDjRMtmNzszXk9a7J1VZ6ZrRn+cY1BjXsBeR/oglqQQATRwCElJ4Gfrtha4HPlPO5H1Od
KLyxQvbRI/fW69wvn6UDC8uyPsZC+Vurrk7ZQiNMSAVj0vcRN5v6YbHFL6PhXTbwv9dB/sFdkmps
/miUuWWHKad7uOJyzcMORa2Lad2yQPJhk4OKeZ+kN7nuXmlpuKv5QXGQhvGDj1UUPpg19HTsaNto
Oqir9V5UKXo5N5NIdbFu0wmSTnNDPOfTCPNK2/WFvF2QZP7LgDdhY8/yAeM6XtBwQAGuJy4e3tOg
/S9CyMlAjmdm7mVkro8tq4iN1fExNQ2QZkN2T/NvsDibGzyf/0ymfWJ9NeENZSpBko5k+B12lD3c
PzCj4X6Dt/rZzcaTHfZfk4NCMCA8weNTdCRNl3UZs5sVPZdm51xKlwcxJIEvN7RP0mrnT+SbRN1H
YZj17muRPUKBpNpLOAo6Xd0daADPkpat5rPfpk8Sdv6G3Yl3UwVApIzFXVisb4DKabET95dxrgk4
Rd16dhkjNpQG33HivfFsZDUlcxypXOWObGJCTDENfebOdKWPcL7+/W8opPN1UP2X0Rfi8O/fFLCY
gX3qMEa2Cm7mfTAquTuM7voPRiTvlMum2qeDw/117sWTykYYcDiioG6szr4mzUvw6twzxe3mFaER
Hnp+bBqGIx2aw7OY9ficpuJg05BQKvEKirq/1usWQ6y9w4FBH0gGq+2AidjHGTl+5I11onSZUdAp
84eohJJpUMETr5NtIz7x7ZwxULFGzu19NNFpIkYUTyebicPdbx56zA5upeE3ulP2EFKiVBv2AxBp
ccENdO0bmmerwLy05EgvdMp99+tEWwA9icE0bemMtPeAqHZEKbLEZqFcr76KQYcehqDkmKeuOir5
LqCWbxFqrg21T/Cf8FVCavSUwwE5tvDqAESNEfQ33Ir+I92vbzmOpFsD9/RJC05Qtj3uONsvfsUe
izcBEYN9EW9F/81O8GjUfsYJ+5XTqoyjrSBIByWbIq9uq6vMxlhK8rdYuMQV5fCidfHDYEsTrkXJ
K4ManefLr05zc/fa6m3pth5ZN1BWGGrnCSuppHDMTvv0mLfmKadvqWnBOmKdjvNIZXuvGZBiaZu0
BqhdNVmr/Z3RaTY0Tk08RPJ3yB8YHpxm2I3m+GSMjNBZOwbcGutY92fP0ahWAA8Bbr+2LfRuS7h4
R6G1hNHwllvDRGbaHQ+sVDFHtBmwkKleHxXIYgSSm+tPtPcuS77PzeEH1b/PHTbgPVu2a6qi/ACj
kehcO3GpLsdT+hPHFMXpsKQ2S7/WJN0lkKTIeQ0crNLtCPAtfxETARSO2ztKCivQ2FPEIKZh5y7h
K1HDl8LryUUHFG3WI/tMYLpPMuQ1N6aWrYFdFIlbOuVlrV02CoPRXMTqeXEYgApU8sI9NX2YgwAT
E/rRrhIsgY02MXTzc8y68rlm8hwD42OslvowrubDXJnsrf2FAZL4BAKXx2RU3mDdcscsZwKGQAaL
wHhn+8/w1lKGBBQ26ejc21Q1WIiOUw0xzZSQl3Jv3zL2A1YdKSymwljMSCQVIFE8bTSbihx0g6h/
yWhg+4p6Rq1qrDOkUImhDr2HiUOKUu8sia2CtiqPXDreb2faYwakSN2y8m1794ClyEYbGzj9fcy3
koCs3ob6b2K0+CfM2d8GhaUvf3/REPT2RUUNlFBUejSSTVfTAboe8/GEn//I9V+jwzLelg7r5Eh8
kbTKaUGmqs0u1dXXXwWg5G9BUwrr4Fs3Ky+e6uEHBgIcnqO7GyKQOAQEwCsV371F01PJsE/TdeHu
tCyG60RFpkAF6aPlgSXYzhSq3bq6GrjL2HD01ITqoU/arzwQuSz2w6LfL8W4CZmUoZNdl7GPXqYx
/RMsPtVi/COUpPpESSIvkcG37vr7TcjUu/rcMHz5mrxVunYgRWn4oyabPZVeQU4bRkumfuTLDxhb
0+k9O9nVQshOaG/FPm+43CIiPiP5+rzWFaW3fbUzYTltmxxfTweRDhynT14L6Om+o0hzs6iBkxLV
uJi5KBC1YTisO3vLMYwi5KEJzGy4Crf5Ml3zcyBoisWm+xU10dPqzgayQf8yUW6UzIP4MFoP+waU
cF7WrTGmv3lp821TGCHAyikOAY1uXFg7L9KcXLRB14z5n9BO6eXimS+Go2m9E+HCjkvFW6BoJxH+
VHBB825alS+FH6DUDw3Ne5QWINBvDG7TMUzWx7wuD5MKfqz2D8uV3wTP+VO2NHuAwkP1UdEtyFkf
sBYgI0/77az0Faaxu3HHpsKQX7ETVR8h65BIoow9ZNn0A3pkR40yBLnMwaO+Eh5bon8GxrmNKdVD
J7P3IvgKIZCjD/pfI/2XOykBYLrGjlNyxdtN4Mj3t5BU9gsWFzoVLzUAsm5V+2KZrtjZP1ID5VbB
utuUngKYtfKX3iRcJJT0TJWLlxjl9NWg02wa/YB9Ha+CwmBQg353iB2wDcBMZFcrbYkFCjq/vdYu
DBDStKZSV3HP6LSIqEwIh6LRiWYpS02wPElhHGyyKJsR5rEMu3c/evPpWgZqKwYbMWuk0kaaMpky
8Vpm2X4ITDt2zMC/k8COGNrOVeB9lGt4LrXcoO/HtTkQwzLOslufmym83hdCYLI2GISp42EUSgZD
fRLn/EgLCbfVCgmmOR3sSGwzgSm+pEWZYrT3rebOM0xIz08bpqLzXLBhZhOW014ymf1xSclquCH5
xWCiqYrwhzHrWzRfytLX29VEFB1D4zU3sZk1811cWXL+wTk6ArvGggv02hlYxM1XOuRY7VtwNC3n
V28/0w917a32ApyMC+RDyO+fOWpvlRjNycttCxAZmGtuNj6hbKmOZSDhWa4AuoGH7ZvBYveH7hnl
/JvDMsWQdPfbZEaKb6M8BtIqSEyVny21Gq2TRsmScOuNB/RNHil8rR0W3JvQ9t5XTbtc+9MxUyeO
yBPFqUNiaoRmYgfmtbzvMxvds9FiwtamxWhsHjREUJag7jEa/F0BqWpj1mmc5+PDmHePU5C9mbaL
esxixp2MRLfVk92TdwsENl9gmhRKPxF2Ke4eF7Xhk86iCFyL6qmSUtwaaK6Ilz7cQxZ4aAf81fj0
cOOP+a1fybmvA0D/0p0VENGUBlGtzrTGnNm71K8DP81+EV1OGY21HaxwOM0et6e5C4ejNuUzRz6b
IOW/1024nhyqCHJJtwFk/u/KkfZO9u4bR0R3gnPJbAT+NSCaxntSXmFuUwdebe5by0mYrwOrDXem
NpbFc2VXh5ZNMK9uhybr1pTQs6Ec5p2ouJBSgvWtgCcwdq1WUrVdzX0lAZMAygd0RzrWO9Ou7b3A
+hJrfZz9D4ie4uDMU3NyFkziCs4YyanuTftATtvRKt76zPyCokLVvcYyF5ojZoRAy4PphK+N6BL4
PhJoZs9nviDkhJOY7pLZsmMbXkWy9CmUrUjd3PmfprLcF9pvWYj6K7wWllfW7PvJHEFnC0OkXA/7
ZL6a176f5S1iubHY+XM582RJpc0+ExfbUEyYFJoHLE/9njfL/g7dsY6B8j9GwqsvhInxrKkHOCf+
mdCENBXqgs6RvTq5a2xmcKuFXl3CP9oSMae/vT5NuMovJQsJpEV5TFdq4gPXIIQ3vLKqNh6HHOpW
o6aDOa0+bj2KU73cesTSf+wcXhXgCd9UqnDErPaB/tT+CvUU2FsOTqh/gfwynJVgOGxZuefFXB3w
+WBzJIuE+NBaO79Yy8tU51wMfFgoyKzmxCXbrelYqwO+d0QN9SkfXSrDWhNXgBuRVXSwMNV/ciqw
gSUSE1zk95yFv8jdUUbN8IQ8/+KZ494F4+uOlBtXEoAewchrl/U7Csp2eCOYmQTGF9M6TjyQWFq/
KR8ZiZzFfe5XBGj982iu35nhv48rhrYSZn3zbHj4CnAJeLc5Q1hd2HYEcqB/IIJ5XLsicTJxHLqP
ycHAVwTgcNMgeIadvf/rTp2la25Y0tJAJsufXW4dXUtT8wk8vhmXKilD+x+7Xb1t0wbl1rdoMPSq
MTuOxRgvJLsvQd9ziNwDiDPESACEkHZ7bD02+wQv4IPncKDu4XfQ65WrP0vRMpFm1cnsHQx4uYcn
qDsYcij3vufBpTXVTEHDd1suwYH8bb3xM2JAGj/Dm5fzhbMoee2dRfwQ4/gBqGk7g4R+DnK5bcpI
0iUouHp7KcqHlbPi52LdBE74qOsmiMkdtMcm4P1kX1DSdf+CP40Z0m9/AxGlaXNoY0PddZeeR2hO
5fz/E1f9Vf5SjW7+9P8zhOEvWOFfQsP/T+CGiIqZ/5P5/vrzd7b874t0/tv/9b/b8O3/hF7o+hjm
bdMzg/BfaoP7H9PCTG+6uHdDy/4X2mD7/wkp0oHM4YUcVJbzb5GObf2HawU8B5/nhRfStfN/48LH
af+/Nn4RCEWH9G3b41QiL0AW4H904UtibfNarHqH+bs7cZsQlN/NTGeNnz0H2fTQRMlaFNm58tpH
vPzTkx8uAtsvXwLfomtH0WLTmvvAs5dT5N/Zo7QOBoXAjmi5ce9iXmXjtDBHcS7QvdjuxL2ogoJY
8wy21DyrJXPAdk/0rLsDVz5CRwkBnHwPqd3fTqtER9DYxwMZPE5FjrbSDN+koY3nHPuELd/L8sc6
L81zkZP7mdEV9sVao3WllXcJp6FkjUgZjb2UPA7nY5rWWJFnNBoUTZr8Onr6VpuFp9Bm+sh3yo4r
DNax1WbeVrJPfAGJhwMbRTQzwuIL0CK8502YDfnHVYZj/RkZ1blzc3iSyJIH1+LeGdjvaXbQeg4P
tRf8stefjCTzzvEjLv/FQVO9EKN75BvrCIHKPA8aQkgKfWlJiz+rZswRYeKiwjOgLe+kuq5g8/rE
mLvhQtr+sTX24SSdRCz2u0HZSKnmgwmWYBG1HfvcuB6JVTYVOPW7jRtxEFul4E+xpidBWm3f1flF
OJjH83S6z9g4kVK6gOru6mllPc8F80kx0pcCzsg/hn7zrjsbBFAUbkKRqdiyBpFgDS2OFR/UZHAV
qMI6vUE5SJMSi+deCXh8C9NyJgexCzLx6Cv2bdQv/pkZ1mKWJTgw66VJWFmwxCyItEv1AxvfDxFi
7GIRK3XzXYv6kxC12KYlyEe93Nm/M3V+Ac6xWKvWTPz1wI5ZffOyPIRW5r5ZvfhNJiE9SMC3vTOw
ZhbtsCt7dldO6XIRMmxw3UQ1ts79Q8iCA5SYaVFTfCck43khBI0Xqg8+4J2E8HjSJ9o+n9A2g7Mx
GBZXHy6XA50HwJDlLrzj9qoAZ26TOXAKiBcYun5h3UdhCLcFaKVdkts85GpeP4yyVsXDrweCt1jn
xR5OrS8jwvndsu3YbmBR7JdbMQ4vTa2t3eRYn50bZnAgKBxO7Qj9FjyZjDob+cwJbyxMPwDmkzk8
LT5zj2UGEaRNAqzZ6B/mJVvfliC4YKaDC6t1ewvX4Fk40rnQ7ydotqucbaYX+6AqZhCCFmZsY317
aL3xEWdLvOq5vRgEY7WnTso07BPgc+xWOWQWP2JEqK3gmE/eNcXH8zKEqkJcs/Zd4Jhc4Vfrv4g6
kyVXkSyIfhFmzMNWIKE5pZxfbrB8QzIPAQQBfH0f1aZ7UdbVZl31UomIG9fdj18yyNV+XhpcE8d9
38yPTHGyd+ZJ3+RUrJ5tPtINrP+wN/vyANk5NkwKrPsVamM/49yYmU+3BDH37IKY+nA6bqmC8UJF
GCQiuoe2NqXByScdzCWVPguX7/nVYov00Du8wmh2DiHSq185Rz3oBILErOK2RyWWbdkcZqTfq+Nh
PVZeewJOnu8Z6cBh2TI/MrNQRJ0Oh2ms5V6rpx3ns3FzByzQemNpEX0f3OXTsbwulkGdqVFSrAmO
DS3tUq7yj0iX9ABgkdKVof8gcojbVD3xMACHO+sVm2tezsdS/K7Qp2mf4I6Nvu7libkHuSep1wKj
7sLpiu0SP5fZHatD7zbueU2pq8cteaP1Fapb77CAbbyRiob0iY/0jImjx5FroJb5WCTyxI0w2Gxb
//Hake4+85lkXUYHNC+cVe18T6jTbG3CsH4Fddow7xOngYVoOqn2umYmdwyPNYsH38LP3d8GUxoo
ApiGuYHjNOckgCnW7fHAmM8tlPK+tcxzqRczpifPi7ugyC5eUIb24H1ZcOi5h1nWLausFzI/+YFW
AAsrtXr2RzVcdFGAR+tqzFRy8a4Bm6GuW5ynnihSWBgovrZxQiwxT//9t//+MhCzZjr3ydektbnH
Mr0Zu754GhDH0t7yLz2xZ5aDhnpPxDN12EGcOl1LiwAbaW8qLlDlgxdPcM/kJkNe/wP2c0mpb461
BGZzCCGM8PTj1DIgJ9IW75bb2Vfp2WZP0QsIk3NXjNfWvFuBlx+KHG5ara+oKkmqduSORwpaAw89
YTkbOe7EyqqHyONBC2fi/DtLLldrNrdm3/7L18HetRPkTu4voV30cW8LPSwecGbSOJy4SOukUEMf
JYCXJ+9mu22OLeMI54AP5E7XqUllT0A17kvna2cj9Q9QXKCF2qcRuQUgY3CcHJwOz4NBh9n0yldI
2+AjnCNKPI5W1z78ifRg6kF1AnSoRetCH0Wee7xF0vfVaWJWxVlEUoGegMU8s/37xH6w8P+yVKg5
H/gWca+iQBluuve98YlsPM7O2Q2FU/623aHlUm6X9PL+qVhB6ZTBD4n6GMvyTU+/h2XHte+yNssT
2g+lG7VxlZX7x1ot1n+wKDVZEqBmaTpplKa0j9CGPf9MkG3dmv3znHSfjvTpt7OGfFs0M1CRzu7C
tAC4a2Xshl37SZvkF+vW7MFv6Rh+cDgwyj2APqSmHfFJJW1kDBxyDSimolwJ6JSXVOso29JPk/K+
TfIlmwa+32Zo9GBnds6Rl16HrSTA/6i3Sbz07e92XJZdUlpI2N5jS0+QLQLb+j5r+uvC/RKIhLvj
jS42Yn1YvH3vpjnspLBzpyFHeUVzWAD+H8jJdtDr59VusnCwu6tOjR/1WjQ4jXABN2NvvuYWu/Sg
cSVZb+e352QBvcPmSeuNN7xx8Uw0bjNn+rjV67+znbwaDb8yT0eJpxuOsFJ7hf0TRCTT8QN4atyA
js5DPUUKyfMsBhErQlxR7HUo8yapyeNLOx71QvovYCczgKkdKTOdjmCQ9uQtNgvbKyvAQ51Rkhy8
Nqv1lStB8sN8vPuTF9ucSfmluL59GdxpkHuxs9fEYU5kV/SeWajlk8HmvVAHiOEevpoV0y3bLGl3
Nj4Wa40pMfrIKrYJqsZJwyZiEdAeXQCvqFkfpNa6ndc02KCskfXIpPZZcZN4fYiD9snFtnw6qVI6
ecw3ANYVNuwEuZZ0JRZH/QIkYQhdbwUgpGZcZm5Yjt6+MVlJ1i3qlQg9pIdKeQ/1IEeSH88wefbo
oflmcrB38B1GmSMWosGMppExXPXc2oAtbTYTr6yOpCqE+l/OjCURVo0G5CLttx26JTTVUAKNaSqS
gn7zrn6TR+MZHYdsazjlCc/1b3Bxn/4D85qJSDfMvwE9hPwhWTYXy3vx+EBatiLHwfim5JZ1O/Nl
U5FPSRLj07KTNHab5MXJxr/AMQz6xJt3dkyvurrx5/8L/PeRa6+AU9KHoBkST7PDZFga5jZdfpYC
unGn+1A9GnhDnYRinEiIG4E7g6MpjbCws12Qogi77DIz/YCd6cMBfhavc/GcGoAA/HnbzOzzRADQ
RcvbW93XZ88GN1gpM4DPDVh7JjizkZb1TtTtyfbxARf9+DSX8Kt1m4UFjX2QLQnAsUpmQrqv7M6D
7tur/RPIMohMLSuqgPK4rJ7Yc3sOwxuXBKKjNJZ/erIA01K7d+Ltv7xHiqPwSISxVb9CgNp1foa5
nDRPbPcb30FCKubqT59h/Us68wt56ODoXXIsq/o02wwchs5GHfsVtAXqg/usD84a8BjW0zCJhJb6
sR585vQ8XCw17xOYH4dlMOIc2YoKdvKZ8LFwO5X/5oEUXgXKZMJZU83q1ObURY8w7iMBPg+zI1s6
l0OWL93yQZMgSp5CAKxl5aG8/5S61UeQyZfIT9znAsjN1vEI42S5QJaecLuX4dihqSQ+ydzgswuM
PoRg0Bxk46u9n/n2pSmtGCQ4BpI1wB2lOwsf5HioK5wiec0LodKesoK1csmcaMjKBBOKEQB8/UUN
k2Kzmn7QMrhpWLltxdr+GRic4lYww41yuhtZMfFHJFqYUDNKFcJvJKAXFHxeCRhRouC3o4I2dDT6
56KiafgpqrdAkYAejOCTtmmerAWQKN0uL+U0UTA8zAUGHfzbOmOcL/ydpPMtIjTXRBXhzs204pRb
xO8gl1FbKXJZEOnYmGHTtnFkrqaL1LqzKu8baBkOm8etClV/R7Tkpg16FQ9z9WaAvqVfZNkSKvF3
Xdgxre3ggc+hBAoWrryZtp7Vvw9m/UVL6SVLwTMk6asFEH2X+RhAfO8v7V7e20wmMS4WeuREu5wy
r55DtmPBcZCm9XJx9Bkyy6je7JkzJ7W0jVIz+/16+HDc1jlWOQ5NIoTs7twj5DPnw+VgQDvaQtHg
bYIFDKgLvxR2xuYFBjc2E4PwjtRjjdeyvnBr7kaW+tbiuBgDJYISdlIzWYJdMKR/IGQ4TNgOG9aR
xWO7Otnzw7GUd/z4K/GctS2HI322W7lyuslh5eqF1Z0MgwHBrdJUvOStiAuq6XzoRJuCLzUpq6ze
rRjbtqLKWHfPxQfCUBfO03xQSzmEUC565BpnLwWJEr7RlDbymQAlcnBvfLBKly+NQWViTK3betIo
wo2Hxh6eTRCJ+8F6MtZhvyBTb2ubGnlYMxzZ/mFKtUPmZgVC5bo13elf3RXk8wJ+N1ZbtDvf51ii
egGYTiXzHe1jMuoaM+HoJkFKkvVcu8YpwS4yiKzfU6u2A8g+7/oWNc4vlTzXLH/rhkIPOxsU1CWM
9UC/GOnB/xrF78KdnK3s5T8baSFa6QsXIynO/tErpRENzFYiC0oVKhYmas4UjYpXyX9fs8ezP2UD
O++CEbifxc6th4OQrheahgPmuMM+ls6PTfCsfpAHFTuUic4CiZEib3/SoKbrPIXqBKqRhTiR07lK
mz1cOmDy+cUM8KWINx6BPCIrocXr2fbkeqPW9h0x5COD6PhSiMTYDpn+D1f0j+tgztTASWxph8S7
lKYoGiliTld55oGJGc6YKO2jbKsrwQv71ozHufCqG0Wj7dHw3N9l0J7MpWgvSDCUkuG+HAzvDUci
tHGpnm1X1HtUrRB1b5m6s5MWa+RXgsosLKOaZ2+TdJHHEXrJRjfN7lDlKzJj57zjq3c+smCCTQdt
sLWqX+lVwkQ4L6X3PrjKj4cFn+JYmVs8JstpLeyfpvHIEAy2cZ7s6n3y+/KWVPmT10Ix1dO23SL8
/Zg+2g8aNU26k/KPNcAWF8zhBVFl9vuYbp51O/h1vtUBPW3WMw7Z9Cg6Y35S69HVSX6UKOA3sYgX
UP07yg/6Pdon2OeV20Evq61mTcZ2rq056mzmPlss1r4DGx9Xj0v8QAc0yldLyqYv8YrSqUya+m8t
U6yZnvbkJf6PrmN5aB9ukCL3k1ikpbNtDIXlxau6kNmvzN7xgrzrDd7J2pqCiM7sv4XXFy9rp1+M
8fHDyNmM0UiH4zzINwF56Oq5KCAESZ+7ouAuPyrjc7G6PRuFXVJzfBmBJ0ODGr+LrlMERMv9Q7z8
05JX3WeaiFNXWgfN5saRu+we8pbebpPsVQglwdq3ItAjrbCBwyy8qIeZmzSJHLxn4174dnqiK/sa
aFxxa1+U92Zy3lFSjagzAwwb9iMYUM93CVRzIwqPIsTFP7HG3KVWYsZYR/jzrdgVJM16iNNnb6Gz
x6is+2KByM5XHR6YxOzQbCvrfbBt/8QtK9i4E9ihorO1syDaTRnjch0U3DP6f7QFEdlqeaQKEVqr
qLe2TXnpamoeZ3xtn/TAjUvTR+teC6LVtrlPW7BLLdcAPvWWoXExotREW1rgXDyVcA5y6YirZzyM
Jf1g7Q34ryH3927fdGRq3QQK5NwFFEWZGDp76189o1oqL0f8N4ovpfUfzEhvvompnmtch5uCM043
REF8zAWd8fiHJrL7m6rO2ZLsWEI9QMTynRy6yDw4eCgZpmucYhuTvPXsyIYTiyVFiQwxOt8MvKGl
XPc6tUSCHE7ykImjzao7ova3p9ffLc2COyrZ/6pltBn8hj80JZCKDTTzQ7Hio1VCuw4WDUdW98p9
Z3ldaqqpkzI4cM3CDp2twQ4XR/BoB8Sm0Yn56sB+BMnNhEK/Qn8yrPo5WIYvIostDO6NI514Uetf
HFE7s9YPqaTlq9Zey1F9pqDYV3vbMgXQl3luZxzIbfPLqm2cFChhxmTdfS60rqe9wikhvZ3vLcCe
OYw/Kj7+1nRttUGFgci6rzOeuKo4G9of0/ultT4UBvc669VZn9x4njSSKtTmtdrIIFyR2OFgUsK+
+xMtIgHjZt6Ye7OkGoCgAr0iS/pTBfOp1+o/DfPdhpjZHQZtzspGfGYa7g26ZfyWS4XiKBjnhV2t
7WE+ynP2y2FV5T9AUNaHyGd09rVOcTPT31I/umUgtb4Gc/4tr4vPlczjI9Kkea9gKG50p2EH9Phz
eA3gD9nSwLUM5Q9IQ3IRvG0Fh1ZSuwdllD+8zjFUW84dD/YBqy1s8rX4nc6QEM36VPfFbyCH14zl
OK+M4C+EnR0pjH9DYkeJ4Boc6Oy8apX/rr2ay73F7b0kgIxFJM3ww+Eqzb8d6YakOSDileLSDXuN
jO9U5/XbbNtPulzSJ6cN9G1P6mhDkUs0gS4OXVufGJTSH1t0LB3zhECQy4/EQ7RJ1fCZpXxrkvo7
0NlxKT5am0BM6PBhLWlwnLP2Bv8ES0jNJ98UKT91l1ynauRNzO5Otsl+7PlggpWywIA6F5JxxUnN
enHyct3Y+qw4WSIU7RPA6cjQsvSZK6d2X3Dt7ZmKWWdU3fBUqzYAvmxiwOFRhjXdGQfRMsU5DuAC
skrrqX0gdYuJviVEzSiTVXvWYI4+IsvfPO7ecViMMVx6Jw8lHx5fd6Zn28K4gsYeWYlNy5IREI6h
GyJiVH74QL1kT8ZUj0TnNEx+pQjNltStI4LsRdGsQAagFJGm2gvG4Plc1oYi9IOtXlFAHuUPRO8k
sTwqD9bgUlYvoidMo43Yc+bG+wGZ3V9ht9wsUIIR4ah/oymT2DMLLhGymLbVoFwKMKYp7IKXImvX
mB6PQ0bsaWtjh4WAUC2HfvFe/cbiApWNfG1W1lvCc1n06ZN+4d8lWL02glsY1X0kz7t4Mf2w9zN1
G2k9DpeyoK6w0344+a/sH8rDWnji0LVlwESLtC7SNj3mNd6zxU8RGFYwipaxkkSvbDxBWG6zNjd2
QVN31DpTnxBk3a0wzfbYs5KfxAibMs+/utW0n4LGIQBeQFmxp4CejRc+isu86viuHfTvyl531fIj
lVkexSAf2JeUipM0m3buoD1VrTudDfurL1m75YuPp4gvGexMV9niTvaaFEZAuNpX4xZH/MUSeKz7
JKPQsS5rnr+COzzKO8VZ/k7gqztWFYIA8wwWQZzstbe8mIqoaA8Yelsgex2JBV18fYGJ6PY3asIX
dtwbsgLtXgjX3BKttqK1Nu/U7S0HU9e7U/DI+jAR/NZJ+5bdK/D4ZtvrS8BZCog7m9270gpKRSDw
DEV9TgcyMoaqo5kfqiZ9e0ZtynBH6CxTCuioyazvgjr/ZGV+6tKUAqos+wbNAtHQMw4dL2TmCXor
Pn2eMIyivEJ06W3XXv6qcxblcC9s4d/gdJahPkx4KanNVc42yMHR5RQG7fvefQJoiQWgaW9d+Zo1
+OVTCv5iXbPhf/ZEvmtuPRNLtMUJ22bVIjJpRGvs5K2E0LRhAYz5a8ToyX92XKyGEmJ2QdABp6rE
4As2I0tQLrHQJ4W+cwZs6oVLPEspZiz7Q/cxnNo9M/xQV99681HmBqWlj9yc7iACFjfdSCEz07QQ
LrACufqUtIM74Eq82rJ4aoSzVRRd0R+UXebK/jIDyByi1n+Eo6Z7ba509C6r+W6N8ggq9dSUwNkL
G1duOvYXCmXBA/ujcwKqv2cjrcJZosd1dlKGwDmdfUfx6MYaZ/5AOam4gKUXr5dfi2/qr7VVv4PV
jDSz6b5l95kVun0qEwgW1tgc57l7I9m3HFEuD6vVmztdEuZIWTQd2k7hRzSdp4Tl7tYeo3yq1Nke
vqrgt+wJv1ULqpzSuhffvBvVXbVUQ65duq/rhMQvZYGsCVibl0mHf1zvfnMeiS3vae69+MZaQU57
aPU3WzpX+uSHA1/rHQ3cwCjR3Bi0dKiHmxQx9pwL45S7lR37NjIbixgiU483VeWwTWxL7lhAVYzI
XPtyp/fafNQlDGGG9Hjl1RhTSI8duOlv48IHXwlHR2qyfsEN6vcOrT6Ru3TJbaSxJcz8iWL0udgG
XBxwK7J3mdgD0AKUxLoeePtBJTdQX8Genqzov5xbq0nyEAw1t5UCAIfeIEmW7Znr32Y0VP5UcZs7
B4WMe26OR2fWvq2gaV4BToW0jaqDzpsF/1D1VDVsayryCUVPX2ol1zI2dezTgnI1GlLydD+aBcRr
pzJx6pULFsxhxg7OzzStyRKNNHdG3ThQYgvMOpzTdOG5UsSEitnY9gyjoNH54M2ZBiuXOL7bg7Pn
E+fH3hVzIf+5UJUt6yEQzY17G1tIE1BjVOgOzoy1XzxGyN44Jo8sy+g/XkQmE3SeTWhU0jzbN+B8
6y3AfvdE+h4P2lxcs7S+uQKROV9cxOmfvJCcrSlXgRxc78Yh++itMEZKUNmbQMnhQWQjkWJNZuyM
YjxQk8n6sGhXCA28v6bJ7OOZ1LEY1jpWUt6Je+EK89x3VuMmT5DCkZPuO9/KvlOwJFFevwqznGPp
NgirFsEaAfOAdPVI0PzBGWCd5uZQqI0k4yk+D5NhXaFaSwonOpMlaqFFrk0XVV9Y595IVnIwI+mY
VnX7gdf+SlqHW/Dwyawa0IkFL3kKaDjoIrYEFjb+doBZPAKFGIf64HBEP3bOMYfV9G2O7alGg4y0
JggOpAlMmrKDic2Wrj/l0OtCUv39U+JyA3O7o61fbM+uttL3Xm2HzjCzwY5fLleDetRISgzSfoU0
tC4YHvrs2RXFX4j5eVj6no4x8I+WDvmhq0FmrAML5dlLoVcoMW2kW/xV3Xx/vF4IsimuRfxv5HHI
1QwhwfzVa5td6rOOLz33nFTOJ1HDzaogAFepsy305cuz7TfTmBwC4dlXy2LQHuSBYeEHz63cNe4F
iGoWjmvd7QTRFKDECUccx+lAtT1iDTzZfjsAUFP9njaMc52TBl0MZE4ymluvQ93UjDWkZlHSK2ct
0cC3tQgoBPOad/NBSCNbUISZmf/lFljF/42LGSNv25lPRnpzzCCSMFavGYJppa9vrtn88rUAottq
vNkYIyCKZBF61kfqPRIlmo5Nbb4vMpVhm+hW9GqUVEXqi75JDZsCkkfetWzzWCOOUwh8E8pTSK1/
IB7xvXBz86RWQ35Y3XuzCI8Uau4fhKIR5L+/HU3trV3IN3uFZ5+nwWZGsvB7V8TIHplCCFF9Bk+t
86ImDwrOfiRT3yd44ALmKxeWhFRngCioDYwr2Sx+mko14YhjITJdW92HsZpOCVAd1k8YI9cyfR9H
7zmoh+DWBEhwwmL6grmmQB9hZ6EZL2BE2TNyDudWS7xTwwgVmCMbAwaX0jHTUFuqn4Q5+KZZ4qxT
tbItgmTeaG324eWgbnDliwk91TbVm8sIQzSv5iAYt5QS15Aniu6oQSRzNe80Uzq/5ZECYThqzjOi
D5/ZwAQGSQb6MEl8g3OYLb/9JYDh5Vw1/dnJImp/f1Rh7lJqu/erxjWn4t3MKZ9J8gsnikPvoIcb
6v8a5wVTAHY/4+Q3pR07ovSRx+xLnY8CZg+ZQs2wSdHTWCXy3D5oCxqhnctyl1OgteEfZd7KBTi3
Kv5aTuUd04eqTu2meXTlhDCSOuuhM7LhUNa8tWhYsSHHG9Zb0ng+gp28+Bp3QjwA1h0UikEtXZjX
ff/c9su71OT3hIFjz/WjBqQ27qxhfRXcGY7Kr5bIWSYzrNCvNSIup6LIDkM2pRfqwykL1IhCNkDy
4Ni4Z+ow0qxOd8qpCrIQSR2twWsm3WVLzeKnlYpmj0tXuzm5cdfr4JohPxx7dLBNPRT3bm6rl6Y2
MeQCFRqmqHMeSqrR7haVJ7dMMUYphox4HEYi+EI7GXS3szeJ+S1Qe0w+e80bHeeYf5kWRExG7Hon
RsoClrxi72LygpU5dkpWPWELtyBq0yJaBrY0vcZupfT+8FMQ6wHZccEkfCrXuafqNqBixdDKvSoh
iy1JdWwVV5LRePY895/SAuuUddM/pw/CWlcyolz1mpqOtdegS7bLlMfeLORJSBASxnLGh/zPqOVE
3Rk3UApao3YuE1qh8SMv8+6/D7If2LWCLNxWTrPc+hJ6WS3aKtrlljnczYwoSkZye++WGNK9VW9i
XzKj96qz3v77274tkeVoroh6zbcuppqcSzZnJKSzbL+yF3L9B9Qhq+IpaQ61Jbx7NfArJRevV5N3
InUgDn1TyaMTdCdf5h/J+jCveb46Tbz0ooUYwqNq/q4WxVWB0UAAQD2mZe3tSnv9EtBQMffgUElx
SqErrb+Dzhl2a+6yUFp5o2NtkXFJw/fJHPuoKd9SKb2/ZqpN5FNy7dlnjxBLrpWNKIhHjkLFdWnC
OGgpFVG+w0o6W5NtB/8rZDEahJOsycyxXURhY5dnBtolKcnoQUccTgN1EueprXj2jX1T8G+iSCb2
E9gH6RjLQveuUGHBkCaoLJSvBQ+Yg3GBK8ydIOBR07tu5zYPklMBq45/QbnL+gmOrG+qY2D7LOgd
A3+EZ24NbWy2c5eLUKnu5tEMcW08ohNFzb1w0FeOD4oIpAbsRzZcEzNFmUI1GfgwhnwMue3pRxrV
7m3Xye1/ScjFTIwnD4Je798nlz0DHaJUurXmv4r08dV17BOGd4CYUnYXGAWH1s6+5afUx+5QP/z7
iXeWk/WXeni5U/nMcCR2hB/LB7jtrkzIduAMl6PKuzsk4/qwEIbkj8Tih1baIyAfPfRHrvONM+q0
9xbzFXBKs6P7peW8L/0P8KRXY+vNVndzp6HDc+PpTyLB/9T6yMIEL4FNyJPrGNlzaXsvj8MhT8rk
y+4CKDpOea7pohWK239O4CQcPK06W3VDEsRJ5hip9JYTS7v+/y8JbVr9BGW1WniBsPpY+DrL/OwR
KdzRW4WXnDCeMuaUu6eBr0mz0bSM9NUWmbrOWCTw6C9wXFqs1vmgDbFL/gqCfUZZt+VuyNtMN5Az
W5/WwHutmtdKlW8iBwNneUtBHIvrFbrBxoJVfOsoLigCE7Ppg67mZ0Z2yQtrP43dya7RwJrEt66B
bixX8YQRTB6mfnxu6pGFS4XCbWpcm2xp42PibVmzVrIb9qFE12h6MblMZUe/dttdkjU/ljk+1biL
YiPxdg51ibu5Sp6ZTs2JcHKDxMWa4ytd2vti+O8aT9xBOSz46S/CH+5X5K3ZR5GtpbcjItqv78xS
vhhi/kUyt3xJ7W44L0315GtMhb6cEXi93EQxjXTLu2R4HSBwebfJ0GiQTQinPnyzTqAnqLddDPAC
o1rVNPAfWX117r1hJ0RE1GjwCE1Q5CtSQG2Sf9ZsIFVrwrisHNY1qfG7mp3uwpca6xaLiDolheh3
AUG8JKAuxuEewus1gy0fWfbdwtZ8aHR37/RUA3CPJP46OTuiLTd4C/j2CsPg/k12qf01AITbYtng
PqP8G16z02wxaSQ5fIcBukDpIqzCzQeSYxJrMfPvqVz8ezZZLwXdir3rN2ELZwxpwTP5ocSPh9P2
xIXmj6Ak7VyX1gzEpy8jQSj32INwjtLKG7YJ5I7t3CiN5DjrAE2mZFrnjFyBk12wutdHu7Zuo8oH
imOQzXhKXIoXuNJMpU0DSsl+gLBMhZR86R2C04U+LrhgzH+WL8cwlS3MG2e243ymT3HCiLLJkS/E
NJ9Ws3kRJmrv7JSQlMw00tw6+W5NblyDZuz1weFOZqOgptpCSqik4gfKEBrBfB7djGeyPM9W+RYw
jSK+Tfs1Cb4flqoVUxo7F+ldx/7mmf0X4v2JrMtDQ9lyxzZQBgNLQwPkwAblkWA3DPul8bZj635x
5P+GS7ueCgWtSsyxiY33eRlZX7biLAzBL6u4JXL46A3bjmbP+Yd/G/Ncaf/hzUYz+LqddX5d4mVx
5c+s2EZwk910k6tFjd8sl8GvDhm1OHf6GhwqbH5PWbJNy0aQZVy+8OzaIVl1b2+4LVsN+uAXLUWD
FuPVmQMq4Nc2vQfWGpbOQsSqw1pSFZIO+FHvD3gQu5OzVO8EADF9+pP3BpCa75XS2w8xF7wczVIH
gy3wZRQjr7TKo/qAnoniyJiXkiAd45mhE5pkT3esjrhqocIot+7A3MoAcddsQ7x3lV8VV3dUzzS+
NXHfgtioNCi2Y84DRvXel12xOalgK29SUPQ0ODTMz8V33qdfvvshshLsZ2pNB3OBc6NPBFs1176K
lX9vUoF45pF6uJeuqdb229H+pz32pTDp/zUMpSgHSIvYGTgYzHuZw820ffs2lQkYztl/50nywyrL
X+laTmi/QjpzRLXtuZ3QCuFPJ4Aa3xOTxyg6DP7JYm8Wy/r2JjxnWi7avR1kT7axfope/uVD4jcY
IjywPKOaL3Cst1Yr7gHPNV5E7t58jrbS6cqVDbdzTQsfjzt3eYzDE8xQuBUwcfm++Njts+wlSazx
qcwX8ELaWcNTY5awoZwut2OoibhUIdT1HuE1y57qXQXjaiLwYnb63sjGF1bDvw05fBa64neCBmUH
/LAYKnETVigN9fqU6LDXiNqwWyBHOI4rV6M5118GR+F1fWzy6YzaP6ojf2mP1PXDwkUtlBpM6pyz
i9nTt1tSwR1n+QzW0AcUmloH6MNP2Wocphn4NiHQ49RRM4u7h6OBgtwNoh70vA5yB/5pzvSFJKQa
H05gqj42uaC43CjiiviXLUZ1/7QrBCbgVWBavNmIbcvZOQx2ISP6nxW7Bbw5619uTi+dxuNOjdof
5sloAYFiUfZ4goTAAqTpCVpnFxAQ/ZH6nh+MmuOetPx0FBUNh4304nZ017NjjG4oU9/F693mZ1ry
Fjw8hkbxebvuncbpNvS6r09NFmXacivpkjunvXNrAarBfkjNA3Roep7JEAwaBUEWjYzbivFmt44J
nIpUfft5ji8iA5Iw4uU0H15McxwNVhXzIc86DdmeiL4+6nf5XpXLP4TWmX/EGGwGfBKs39tYODZq
swXmsmPktYCdbhVrPNvoxgOLKgtqL/wnmT9oO73LicZxmfLAMqMb1n7gKr/RrUEAyEQ4NBcX8Km+
RuZjvZcAv15ZJ5AWK2LUnu6JDeh5hb2gCWYo9kXnpIb2CCphCXkyeibZ07BonA8TuapGkEptigPG
+hdWMskeUqU4S9Y1XYtwm2E/sJGlEN+0iz0LKkl9QZf52KlLi4U0LacPsWYUt+cT6FK9j2j3djdt
4LMnE96hIwsS6QM2X1qPQI6t26J1dnnG243DR3K95pvlWt6vnK3JbpqyBkNjNCEDRmlDe2r/UNOr
+Qenrbmjh+KDiel5LVG9HnUzWvbe2y1yyMSZ0hneLhsVlltsRkvLVAtuoV4TurU1ljhzmqRb4Y/V
Tjv1i9HF4KZfC1ocwszhitEyOwLeeflaYSoZY/O2eiSuOyQVpNi4LJnpLB3QcDFAGNWSPtaq/p9m
5Rpw2yBeOiPW0/FOgeuRm1/Y29l9+TLpcYpqS1NRJ7LTWHTVLiMCssF7N5/TBD70ShvCvpVduxGO
A6ZTekfgY18FbFOZ/Y+9M1mOG0m39KuU5bpRjckxLHIT80QyOImiNjCKlDA6Boc7pqfvL7Luom7d
smrrfS9KllYyiaGIgPs/nPMdXV3hFZyUX83bPPDyfUDi3E40A6kDEeHks0+6g2bjuY5xHp3sRp7d
YAlPvDcxwGvjrVHw5XshzdWTpTgJ6cLgy/BrhvO5UcgnpsycK81eoqz0FqXCzwDpwGPjjSy2vb3w
oksLcbblzGJEeDMx19Yprs1W+NNXkfFN7KwX6NlPs4v3OZfpj8omwq4vXwt7eJHtfMtwuK2Gqy2u
xuAGv++PcZW9h4SguBVg2valt3FTOP4z7dzJqulfIOdoa34jzwRvtg26yuMFJG99bV4Wz7G47Pkm
cCl82V1yCYQLNxtdXdsD1s2nPNvloTwt8Q0+zyNySJXrkAkPZcwEWXpwnRr5UdEzBvG7o2jBSBui
WrcdC0y7mrpD1DjbRndmMxRWfViC+mVivjhl/O2FxK0OS3zryeWJsLV1X7bPfjg/VhGz7mQYN24x
PwlXvbWBuqBLg9s1RMwXBUO5bF5bxNgdEVT7DQDqMhM/QYuMlKXY+hmZuhCZOxhZOH/uSJSQNWyR
dPTRRrGZWvl+98OE3XNYGKpcF3UIk8fYGb/ssCZYPFsXkdiHTJ5WvVXWW4E3zZ2iR8KSEAQB+PPk
RgBeYSmwDTPLpZyL8MUopwYT2pq1qMYHitcnMG0/fJ9NFt+DfRuG56WfWaU13iqc/KcpK4DJGESO
Nc1yLudDFxBaMrnOzkzxFkXum6z3HS3NobfZT8jlaBi/IiUTN90fzCsE+CDM7DQ/hjZ9kBqAn6pI
MetB4YQQcW52EBfXXX4Fm8lwJ7WwSSfEtWDEKO6Cpf6MwNBULuMcj7mmX4EGtBAx1+23SUOg8Rck
yGZdJZMPuIMCqCe/AX+7t3ZpmfOMoJAas6pgs1aXD67xbzOqxwFRxWqcyJllR7WCL0o7ux98i+G9
/cEGBhoUPmjvWY6ocfOMce1UxTvkpdXGl8mdO83uvd30x7SEzB5V1k6p8WPy8fSGiPxUz1a1qKaa
ChVT19xh09VVdSTw7NJp5tLpuHD7ZRyyc3Ff88eH0Kd0GNGYMhNJEX5diD/ZEAAf8c7wHUQI9A0D
8+n2vyQDlWP/JcCwUOC5N2Vfn78iJ+B6nsSPaXB+hQ5IU2Xadxpo7mkEkz6V7W6ckUl0BZ88wtU1
GnVgaiJFc5u028gnE67KEFSwY2YSHGuIrT3tAUw2AyDN6U7plEaHZkyfTCmplxJWU66Bcl36vyYA
oQA5vKNB5NQDltpPXfmOOJqzef4a0uqn8TOE2n0GhbYAJHU1mnJl7qxjKpdrUpdq3ZXipUuaTZrg
H0SBBYYq5kHuUIsHJKLytRpRKKzDrHgviEfdDQGRoq3w9lpzmlZV+4rKkIGeZAjbT3RgQDE/zAQ3
rGqhl7L4hDczILZnr4fgz8OkgYiKco/TcCyCeK0zZ7MM0AKDlJhSw2ZyJTQ77LzZNF2lj+OCFTpr
lzNxdlQ61i8fydC60c5prMfkkFooHpu0eVOD6PaOTWuS7loTttsEPjI1SXB2G2ntfBu3Qkyy25pn
3aLKWQcEXm2o/b41BJuu9IhbyhQ0zwHcgiADbgfIxGVetJePhDnIsyeDU9QBfoMacBi7IEA6YrHR
vQkyGQrv0GGUuNAR0eJLJ9DyBJj3t/FkcWBGcfRUqsHCMYFqZAbHlBk3QTgw9Jv46E+SFZVoSLRB
+DUl38abtaJxkRfM2fQAZvsG4PEf7TA/2cnt8ClR/cU0Onn8gNUNCRgdKmQc+pyO7yBjEkTPElNP
LRGDTaToEKDI2BXowpef5Y96rt9LL/zKIjZ+8WvdsCqJyDLAw8BtvzTkWfDc44NMz5Hl/yBWmCbZ
o/bTzOa6Sv0MJonc1813bcfXPMmzr95dfks5PMkHlCMNlTcJF5o3tR0bsBZJd4d8+6sVcl3QMNwm
QFLZzaZuEDc6UjwylOJjmWNYeIg9hTPeDR66KLqfOEUfzkG70QKqDSNxBNlQMxr8RBZAjlwOyHP4
+tAczesSACXKdTZmcmKdPQCIwp847zqblwO6ZeMnIaslw6leMnyBO+jvOipFkkkZhmf1prBFAACC
UNvUZevPkEGtxuqpcerhgPSYcKGo58tHfNdY2fvAQZzdIWGqAj6i6KaWWQBEjctvJpCvxYAQ13cG
bhArFsC0hnAd+uRFm7lbZwNAcNdFhuimrJQs0roKNmNrRGlEZaQAnXLzHQa93LjtO/cTzIcGGbqr
FCWqY+7ABAaokJCn45Sii7MAfNhNyrpcqPWyWJpvMrgdc0mrSW/sCDGTU4oVrgLM1eQYrhLhXm13
+CYH8R5qkmlEIuC+Fc4KDXm57du7oOvu8tD56ftwe8OW8QUr02tA/OhZyfTVW36kPNxjSbTNTKLr
YfaYfAye9VpD2+P1rLvUHrmS1R6cy7hJSl6/Cd1fOKwV9HlzXELzq8GFtZ+5egLKoZWcKSfJ+yrL
6M4e4nYTdZs+V/UpeUkl+gB6KthcM7GpOIkR6Ea/yZ949CpJMG21HHPtci57HpHWwUdgq/4RMdLO
gmXU3054iUWDTCJUXl5R7tykuPq6r1GVOXI7DudeqycBU+TQQuenH+VQzFDph5ZNADrgpdIq4Sm+
WL2ibaIC6kL9rG5hBjpkApPndYIYX1FlwPtS2V2rwE7Pzm2NKelFIcBditEeTpNGhTeWo94olPkb
j6FkY4cfwRwHD46ELKdpPEEZ8YGJd1lzHJEkjtc2/uV48Eqqwb8Pff1Y/Rwt56vTMSYpzswgsj5R
Dd5PniB9qEUbYnn6y47miuqqeglzv9ujNT+nOd+KXADvZZbvAyEPAagr6k7HJKSu+cDQmQMtjfg+
a1SZrpvx8rjm1mVuWAR7hJ00jKAAk/g/7ISaIBHpu02XnFrTdOjsayPdoyHN5HGA62lKvmlFxQK2
aOmIFGZv3DzI9VWXooq3h41Dp1u0UpA/6nxqcjtWDEWQBJpNHiG1mccbr6omR8gHjOrcloL4W92R
58HWUDOycLC2Hf3tMdwLDvtVWlGYmCT+5qbitwGUvmvG+0y13/oUvxJEx4Od8kAkISVWiBUPjl66
aZfmNe6IhyG8fMveIkFpEX4PfXjgHaQgTenfF8s11B7PQDzZ97E7ku0KHKT3K7Pjn7ydb2DbYoHU
OUX62HB2npvQvVY5t6RJgPSzUUm3Q44YLiEVF9cteSWhi7wu/FCjjNlIRwd7oedbdIX+O8AN1hrs
I3NMRmqwfKgKZJ4cko3r3J7giC+lOxMn+FLM6BFzB+RQlRJ+JwDhU7a2QJQIvKXavBNzDcnQxcXh
Ovq5z5iK+gUvgeYBWSX1HVyGZTH+ll0S7R2ybt5WbM2VwD7lyecu9yb26RbDVMY4Rab5kbiy+BCQ
RYVUuexdHut4KA4pURXYkX6kXaKPndvwcbS8K6tCsxAaOtKR0RogeH71Mxsog5zIJc+m09T01xi7
y6aUuBYyPOlLoZdjCZo2mF08emk6bq2gTNZuSPTtOMz3S0mNatEMTl9micl3SmuqNpA2SMhBQi18
dog1DZbZjMx3KpcdfvEMqBO3Ep82wKuMoVv5mNifqmBQk/ROvjVl8T0yAelOszceOlbfgDqLGV8Q
TpKGIdPOayrnOYChMFVdda8ou1q0u8e2SpAu1PQbLYJkoKAuHF9n5ouhS+x1qPIxfxDcXKU7ILXd
0WmS37cEzWePYs5anqte2s/yje3NdGWcW2zJmuHwKZadcGv/GbD6TauRZL9CjAhN/kK8OCYwDXQ3
VtbDSOrTkegDLq6xgbCtwVAaN293FGbMyPqtgwTgxWAEeUij6eo4qU1+ZmlOpSh/uQ0hAH2GsqAX
8ATjkjU+WidciwBEnm4iDMdTB6IyH8Za3RiKKcTTTH4AK3DxaZHdCmHMDUhamEZ1LouJDwnj/LqL
kvAhioEldLAhkqzPrsJwPxgsLnuTs/9mSMxcPzTdIU7nL6voy1NYWOu+Dv3ntgpW2ExArCPOVlkD
PNNFpeIZYgJ70R6TaFh2Uwz8gZVUCZS3WC2p7xySnK3cYMCYjj3dcBbM9m5W5pIQ3c5qEBM68tDp
7Kuo2o49uX8NIxNvii0UN+QmlDaXEct2cPpTRLq8zL3PyZ4P0mAQajLX3ZPvTC2Vxu6ztOxsmywY
rxHxMItlZnZoCEtd2b7Sj+E8obLsOgHHgoIWxRz7+2jcLohmV9zRhHP3T7iEKUZSPVwEg43VZJVI
Kz2EBkRFW5tRdZuIrvSau5IIv+jBaJCCKqd+dbDh4jyzt9E8f2Qm5opG1tpVSKhmqHGQs3ZV1Twb
TT2sFvHZWxTTUmIHHTwAVOM3JooH0JE3hzWUjFZO9ca25va2xEn39tFi9nHq8ujAwgZr6Xg7DBzJ
gIy7w6kbuZtzl3hK9wWsio/ZGY0ISWvTZRznaj1M9J0sZlYZvDBii2mTfWjpVpgPz8APaYobOzov
Y08MtH8jfmPasJaUc60CCFGFj8QJ0ke5ODpj54GGksCDZWbFgFmk67i4WmLdVlI775xU9S7zW1Dc
xFapcIJ+NT/1niPOjZsdUjHdtkzRVdFD7t3eeU2GN9dCW5y4I+YTqQ7Z+OVwn+oDDFk6MgxejXcm
B8g7SZrwjUEQEEuXEU2EYpDxFfoJGXwObU3NjyebIR3yLtYerwicswNGd1yBBbXqknvHeLAZbsrh
1GhLbjlogr5lXhv1zwB9Px3UAysTn/2EnFAzMtHEtsYgntYtYZaTlA1ql11ZFzcX3gBYEpEu6SSs
yi3Ueggzih3z+Ytt4W6WkCi5LAp2y6xM2DPdMY0pCa1yXpieT9u+JwZymMpdYEawJL3cWiwBqa26
dTS3wykvZ5ij6FDmoH7rx7Q6+Mr9bpesnx3m0h3aSdwm8lxaUG57UQ0biBNo9RMyJUJmGzzh/cpz
8ZSVSfjh1cnWyot+75Kex9zctoE1juooNfdqOLFRzix/eJrq6qr1U7f4xedIplPvcq+3no2IGKdw
nQ43gEq3yqx2R4o7MdGRo/fsu5wT9RHdAYZWTRQfJjhd7tnAqZWt/fnsY93fj53FomuSKcQU5pJ2
N/p3mcmttfENszIxfviMn4F0ZCOm+JB8BprSlaPAhndSvCZxP78wIzTH2unx+c9oVD38qgxwSQC2
XPoeunRSdwPRny0StNAY+/ljnBFg08zoStLF2sbN4H+jO3x2MiiJTmA/xQbFZ8sigBJG3BlM6/RZ
fGNyPnHcE1W5dStneiqj9DP+K0g0uh98lm1urOqtIdNl1wmbnQQP6r61UId5OHKOOYOc4vZ2DSSQ
raKRIFACB9DbtTNumgHufllkeFtp1IDrW0xmporhJnp7BzHxsyoALyDd03Ztv0YDAnp12x5DCrnX
wtzXdSQB9iT11gqbHxzx6o4h701pfUjHzmObqxi/GZb8l1DI/nnKaOiWIax2tGM3XYJgBLkE8x6h
QbOpwCbCoL6xje2ieh7CHHKo5Tx5lajYpZesmlqnPmvAZwfahiDyphcq2Ico+SVgShzrvicyWZET
w61J5Pztny1m785Dw3h0MvqHeF4eJKSVTV1DlBiXtGVRCnAXrsjz6GFJhqxvxGBvGxMO5xnR9bYI
C9ZFEVGwok8fBo3OSEagkgm1s05tkjGFH/XL5JldMPUAfnOIeaA9k25xVxZioHWc5YQ9peKlbJtL
mJfhlXEFc3DsvllTgXyIYXL0/PNBqiO26LxpK+GirEN295eiGn6BR5x4TE42AOdT62XUVxlRYCPx
MQk4u5VVpRernHAsZfR7qaVy7G/W66DH7o52r95ksSaFZ2hfxsJPTmwUNy6bp5OLM9i78UoKoLCM
ZNmR9wtj+gJYpEUiW8gYsc0gf4oKm1kTIbrvwmRntY6L6gLSJcOgiPFr8WjsKTxOCTxPFEaKKiFI
1pSVm8qY5dw3750bjx+WApZ88ywDnDjFHa2OHghaUUWcb6bahh+JvOl+Yag7EVKtJ987+u24Knnk
Tpj1rjxx1Z4Ek9ckmsyD3VPrtePYrzJt1K6eGWKBt6el7dSj0cQeDBk2kMGB1ec7PjplYVG829ly
ISUzaezkAk7JungCk+Ycy695Ev7VeOgFo5TSbKBmYJRUYNOBGliyWrRs8UJOIm7Fsd0Q6/WFJpC7
W6QaeWqHP2z+1TGMzRTJnn6DpiYJuRXQXx5pn33GLP4egsm+SCY6TJZ9sLSmty4eo5Uo+x/whWmA
7JDxJeuvv/5Wrabt3NvsR9ukp2kPPnw9/GAOXG7KmxzSNsLGA8RjbTqfPLzuC//i9F050VNO6zx3
GDgEGzTIy2TBkAeTD1bPgAUqz9Bw05EX0mBu7qOC3VDEjEQWtxyAHBM9si+MYhUrDjezWA7SGynV
DOSqzMcOBf6WM2fV6+KYO1m1c/rvXMr50WUh8dBRgEjXf0uaLaJDF1Xl3D0E7fjhCYZSHbOcJNH8
edQB8JmRvSe1Qo+sIdai2v2J3+1YmMaGstjHe+NG57avp7eslhyCvXnhB7f3feDJfUy+1nmc39no
T6exup1psKZL+JjP1o0ShSccZLjxjwWnAfd0BWaIlDREeB3+OossXzi6u8zetFntbMscLGcm1b2t
4CHY9k/0eZjyVfCDXDkIPw5XBqpLs0/Vl0BdHCCTak2svrXhBKggOAeI/lajq6qtfOxII3sh7eVl
aSFEsClWZzhhp7YUwWmx0m+W6cpzxn8BTe5xBZtCvqrQOwe+ZscVOudeWfHTmEgeEZghrBvNJQwV
JIOWPB/fcs+gd/rnmkNe+zH0z4yGlmVVGWTDpSup2SSz/lROHq4FNrds9T5kTGEW+TDJ+x4nnw1E
oghvx4we8TIX3X00uJSjiBs3IijuPOlPd4PJfhXEuxBP0CUUjt3PUfMCELvKuzmrKUGIXORRFZyE
xEVu2pt1N5CEZ1DcVXekLmGdKiI8616VHn3U0OyF0zu07NalYbrZOriFK9E794XEeSxk5q+HREj4
rwXP6chrLT3/cbYnefXKbI+wmaIwHL60UwDM7bv6GbaR2LNxsA7LCFRvGvCASyajIFsrkLaoc0aE
wUORJ8dIliEJvKikclS8x4YMapA92U8/UglGLf07XpCUmj5IjonloEmMi0sQf1kkvpBK6es705n/
+gX3wlpMkzyJwQ3PilHuwe3cC8erd9LAUSMeLGhVSgDSsrq3nG23NcKEwP5FDJkxdyrfupiSP/mJ
EKdw9ZelyK9lTIlv+IfWkVcj8GJS3yK6CufGPpdei7RR0YSFCdD/kOnQC+7uemCS2VYoaaI59hgZ
kh+0RG25dz5zx+93dmfs7+Rto1yvSg4nsCE49ftDqfSNWZvt4fZDC+rrZINviPVY14ZHToRvmMHe
WUTNDPhrMmeiCcHubNazcYG9Lot+dCcKzcJh+4z+sV3Psv4ZIVE3ZqwfOhEWW7eOu63bwr5jW44X
oD04sJOqnEyGtJyx6E/Oc503Nqely3TaAWMYM33j/Q8ZE5X80FTTDNoL/XFE7WZZtiYkMdJrO7hJ
PZn9OUuDrKjQJ9VmhIJZFRniBXIg3DnRvhgMot2+3Xv1zAMuN3m5RZBobYZhwoR1M0OTILevfhpk
hYfSLZA4pAvHqQ2IZzX2LAPHjHNJO+RrOXOGCrwb5+PAUvBkZ/cL1r7d5HrDKoRrthOOWPua4G6r
agFIeYn9j1/S2nd2ic7wzHAsrGUJQsKu2UFZ0Y0WFGF5UsuXdpPphaCXY8xHdN/X+OAp7YquIpOg
5Tkowa9tgsbMO96Oee22TzN0mUsKxu3Rz+UEFfMWn6Mm1AgLdqH0xvuJ259Ly5STA4783TcrFdiC
FP49O3fms23c54YDZY0DJ1kPaf7V4FQhBSuxjgvGwjVDJvsOyAYuRqNevdB9G43vYIuFeCNwmM+d
s5y95CYv68mOM3x7GYsPwz2zQqL4Ktntwl6DijZtef3r//vrv5jNnvJ6qC+z7sHqFHG6k0t748h0
FZxGPF0FKAyUddvJA9zEanB8dAIRrhOtZvo52Fj4LLGPtc15hkkkvE6fda7Pic0iJ9Wpw+iVLQb9
zjxV5nFh2eQacjrhlmKQqNPqAUd8+VD6ydvotMwv9dBfQC1dm3oeiNFyCbpYJuY6UInZ3Levmee8
ZnxdHocqfVW1mPChpgwgD0M+tPc82Pp96sP7ufyh8yS9xMN0pRNF6dpU23SYa4R084gtUYiLW2T2
pTLJK3Hr4okixn/ikBjWNW53Rpa3vZMEcETMM2p1qT4jU2N0k/lHQ/D8LTY+Z43suMxJVPbW21+i
k9ldkmL+CEXLmSwxGTvDtyqO3hIPcSbvxBM59TDTyX66qMFqthSP330zFmALCgKUjDvDuw6mq8pF
/NC0xUKKrH9kaO6f//plMnpY+7S55z7oiT3tsQ4uG1pq0FMpvY6YGrOJvLnamQiiA8hpdiJ0pg+Q
G/SxxSa+qZT3HNmheA3FcMHGj6MrsBA4CfxvAFN2sInR8ofMDADg7dp5W+GfPeS2/s6ajYauLIFH
teuiBMPdgVTKejxyNAd19t0Ug3UO9CEudbBtmTRimybB7BZaUrwgbUbfyLVQewAbuSALt7+4Xume
Edv9CKQfISWt7oYiQOCp76SDZq4NWFgFpxK610dDJkU1rZfOQ5y/pKRL+PYXmJmfQiGXtsBw74lt
ri79URZkgjoRuFZ9G3mxdZUcR9TIJIZmD2jKkt3IZBvAtQ+BwK0Jmyf+2O1QfjRL0oJAV+/02vm1
13ST0HZ+RuXon8Uwc83p8QQwlVBqwx07TIavkTl6Jqi+FTGD5sKPxx+Vbt6ZGq/EJJ1TmMjwMEzB
U1b581fGmG2xjD7g4U2IStMZVtvOQw8Uo8c1zg+mueG1yNt7TKn4ERrfPPA5kI/uVvVGRBMNsIqm
jRM309pHNrCdnGbPRNH5Sb/EjJO78UGRU3HRLggogndYYw6+uEuDfXI/mUW9ywjTXMxYmROBLWRW
qp9LOi93oLlfKCepEtBdPiUeaSV5n/YbBqwKUFPWPlg9IMhwjuo718JE1eUlAcfIMDej0+/bCDqh
SKcj4lw6lAGJrq6nYO1BqtlwvZDJN/YRWkfEjIGyTtiN3O3UJ5c5XZZDOQB5x5UD/KQI28NsRfkF
PtJDJJudpuD5MmX4UwvABMhABbkpqDoHxnHb4AuNHpG/uVjL3rOuqOOeZTl5W5oobHVjfuqYJCAQ
w5tmSuZmSUfTXHR6Oamq/XB9QKjoDXHtOmfT1NWzVTyrROf3vdPDPHPKeUu+9m0uq14qrmg5ARHJ
vds//3Ncyh63FCkTjeBplEznVxHZkEp/jHH3NsMvCTDmNMNv3wdD2c8N0zbYGyzfYlaV0n+6ndjs
PnGNwYUif3mko6UTjo4AtGYdPMbWaJ/tEflUPLCPz5vYvXp6E8Iafezb+DTXTEcH7qJ3J57XANHS
y5x4LSUf4s02LJpzgwtjtfTZC29w8MDdMGE36okg0znxFqiYuAIIA487+TJJ3pO6yC+RhgSr45KN
xyIP0bhglgq2gogrGBLaeV5KRo3zgsTbifUbttRjx8A7HWv9j0JNzrK8iP4aVVD78khMKD/bx0bV
/maOxPiSZ3w0iu/sNq5hJLISpBhoguQ8E1y4JnA43chimnYZyuYdg0piAyQ501U8uluCDljl1HW+
d/R9X1oQYBdpuBHJ9Etl9lmOJ9cV/ZozG0V1wHdKB6cJK/+G3iZAAmm3p44xYdHxRx3b86kMF7Nx
gi7CEYL4SGWYCfIOeoo33tcqprdJcbiWQbxyFZKZpU+XiwLFJ590gbairbGF1gki5QE1/KQwUbox
ccY1DRiTvjTnWMvokzkSp1IRh6Dx6PFhfC/RbvteCOQiz8IT0+PXso+6ZxRhFA5zovfSjDToQ3Bq
CHEh8+RhnjyUYYX1CAA226fYkqm16ulEXXDIktnZtwVGHqoKZtPzlJwXqzq7MUSEDjnZWidBfXDG
uDh1hS33aHAgTCjrOIR42+ra7ERdpkfhpa9ErMMLZHy+aVHrLZTiF/KVFmA3tGy58NO9080cGvT7
bdBdKiVPFql7u9liGx3E5smO8u28ePElb0KSWcnI4wFSR7dYpqPfW8iHlrTe6cR0q0K05UWlgJ7q
8goeTz7GQ3ejzJXhzlTjhxjMLQBsjpjN8NAp0sy3OV+JF0eQyOl3yOS7nHjFqE3DFf5RXGS5nlae
Lp0DGulbtF56m8K3/RrnCqU4G+CtFL1i39yBrkjRtRCzAiKlUvZHO9yl8pbq/E1nKK96z35UePlX
dmjGHRxRobb4naLTLH/5El19RJolhLqxZyE1/pioDUpErXZJidf0bzSq7dErW2s9RGbfDsAye+xi
NWQ12ap51bETAGMyhpuxNPMxEPFBtk51tMPvDFq4QkeS1RDLspySR9vNP0t0LX2rGuYsWfEseecA
cRT3JXq+tg/voOBch5ui0Ru0e7QBfLSu4zHUvuW4Zm5ymrrk3khmnURJwmNFu5Ybii6ba/ROZPDK
q/7TFIjgo3PB2q6hp2TvmnUsN+VYqgsQZoLpKrIgGtjH11i1DoQFkoJoLg8JwfcbH8mLwMl+bBH7
oZzHS2D5AAmHREVbMjeTXZ0pjhEbP3xsYztQIcpYwDM55v+w1kg1Fay2BU/gypIQHlAqvLc6WbOm
jraFk1jrVJTztSeONorD9OpOst1kbH2Zf+c7t5vHlySFRllH7qc3w8nAmg9tMyh3jRAZ1ifCY8J+
BpVZ9uJ7U4/1aen834jUnB1QVnSFkW1/jzFGbYKK1BMiT86DDoonxlvPYYWzfc6aZoM9VR9ypzok
dmJfl15/BJZO9oFW4oizZ96FE4NGspVe7P6Zp53k9Q4dKvjp9ZQlw/fZOOjqUgcDrDeY7ViI/M23
yZ1KluPY599hkB96x4I313Z7rGko7KJs2VQ38WCJDg/feNaxWXf4vNaeTJ+KfqayYMsY6G2Agb+I
rQ5pBYIcMK/pRqPvB1LVlJQuLHzQA44SODx4PAbOSsUWYTrsLwrLebajJD/HMf/GAC2RqTq0BHZ1
9mcInJkXY6zJwcbpiRqwLe+9Ub6OSKAUJ+uqIeq+F6lHzlS5tW/Pi8W6QXjFj8GurZUvcqwe6rNz
3Whr50wEuy7bmQLpEHnoXIQArDZMM2s4qbx6QCOvWICR+S35AcAV9Ujc6Ksnkm92lkwovIiDGsia
BOa+Zf5j7VB9tLvIEbsKBi8yRQUsvVAQhP3nhuS1PSzA8DTdfvFV0TJPw6HdcdoRnzR3+8Co36Sq
6nOkuLzL3r3MQfKRdQU27sV0e0Q3b6UDNiytEggnfX03Wuwk3SyxtkYyV4rd+V6ZQO24lp7nWuN6
bPiuj9l8qhQdPj6Iy9TLb1abk7U9p/u0YrEFsYVZT2a99mGiGdnhYYF6BHcxt/01Bv72SjgIj2KV
7NKJmEFZueFWRWX4kNqCxEZ8agS2hjTyrY7YzfwsTKSvumdAoPkLSwfxxgpD1JZYMmhq1SVWHWE4
SYTadOnkKTI+kaZtdgFC9hy2Hpr3YnjGVPpZ8/zYk6fu+F7lqkM3baMkuXmnR7YpTAYxjCmwbkis
/fulAyb+139N+fn/R5LUdMGAztpff/7x8SXzGl+jVvmn/uNvv/76rePXn394geMQEvK//wpVSX81
mw/98V+/ff8h+ZNvv3r9t9WvOv2o/s2f+0ceSWz/3Q78OPDd2Pc9T8T+H38b+XN//hGJv0du7KI2
CHDMROE/5ZGEf3c9OwQEF4rYvUUr/PG3nojl7M8/XOfvwrcdNwrtMIpE6Lv/L3kkjkvaSFPNaVPf
/oGhH8REmrhB7OGSxKMd3NJKPj/QNKT9n384/4vcpBTzShDt3bp4R7J/F/r2yxSIQ1y0PyyGowZT
1JrnyopZtk/Nc9PZ+396y67/+GF/q428NjkpIn/+Iez/+Rp8x3H9MIxuuYP+7ff/6TUgV0i8GJTL
nh4L8q+If+OYvav9aNh2qq438ecwsvbrmdFPQRDsevT1Cfr9GX37UJA/X3cRijqxtVwk5HoZKV9S
VD1hhqxnshVhiZF3DDrbWXtO+DC31W/RtNlaLPNBex4aFj0fIq70TVscRMe4cwn4bZ/Uutqh43Fy
ivlF8Qu7bC8ZL4DjJ3ZhCOFTxQWCj/Cv7dYOV8+VtQQM8knzio58tNT4vvXzP79hDrE4//qh+aSG
R74tXFCL4e1D/ac3LGZJ7RczOYoi8V+W4ZxZsExK+2BrGHdN7dO+Aa4TYwqZl0WhFaXtNht5/a5A
8h0z0AMvf4AGgMcn//F/eXHE6/yPF4dsAH6VGzieK/7lxZVRFySga6I9+bkWdH6CgKltIzf7dMbo
RRDVyWm+MOXp+hP4K7m2UuvlP7+G+N+8BN4gEYVA/2Mv/peInZBvBkzQItp7jTiIcnybqhKJirLf
fFXSoaIIyu1kWyMTX//nn/xvPhnBKtnjywxKi+fmv38yipm0PRVRvPdCMvvsm1C3n94m1Pn0mx0k
g8hb/eefyCHxr293zGkQE1BErhAAqf/+E12o4N3/Iew8mhtX0ij7ixABn8CWniIpUZYqbTIklQTv
gUwAv34O3qymu+PNojvalkokkPmZe8/VnkTSF2PjQYilV7AKntDjfP/7D/ofH2poub4lQn63gMLl
//1BnjHzSS9vqQjy79L1NoWR/vY8faoGaeOU1wTOnms//PtPtf7H4RAiXeLcdPCce+Z//NhxcKtK
dAT4GYX4toTzkE/5HTKD19Dy3oc2gBuPQBrd5npM/cO//3DBMftfH65tBY7jcka6TvAfX2digbdq
RST2bgxw0ejZwdRkRgY25Wvna6ggTG0N6Nt5yDgE2+Nh6utk35pns3tNEuyyAAFAa7rPKVaITZyN
N2U1iHm6ipjm5X8P5RWdpMk+Oc1g2aIQdFmIbWLIh9sQ3IrVwXFGKrsGIEy8a0QTlWik/W6+w1rj
rQWjBVpCfZsNxjm1736JgjGsa2W7vifFER78WkwW6lRfVifpxOcEifshChmmweLHmJJZJIxCJsDi
2+yBHLUrSvqvKncmbJXoV6Zmvo7WyIi7s6FmzC17VAKESFVG4OhgGGNYFi9dyCaqkVz4Dq90PDCf
kBgLukWF6HvWewDSdk8+o1jlFVX7v39Pzv84c0IvJKXLpvr579dOl2wFWXMKTOkZJSRZtSl7zSTy
QDn5h8JWV3/w/6DE+HDN/FfZ4561+gFK9R2woCuwl3OF2c4u2CGOPsD1piLJOiK6+AcHw29D0gjr
O8QhTK4aqdltwBydgT2uJtu9R3EFckmU13//pf7nkx9yv7uhJUy0bP/x8GHAd+lU83A/N5CbyZxS
CgqA3w4PcDvv0cYlk+S4Z6GP1tjb/PtPX/7w/7cuCE2TwoMDKfD8/3ry4zrumFSEwd6tmhdREY0R
Ztem9l/aqvjwS/MS11H3/zk8OUfIWfuvH0tis2k71ErCd/7j5G4KyzGE3fHChcredkV3KRO14y9i
rs2m+GhDfeswH7KYTwE4plaznhDLHWxHbwlSvTcjbOEyTvdsCKaVM4AbZpxnlGi/lrE/6Yj0fFzN
foAiyJhWnRMswjRsxKxaEDeqcW/AxABoVZMq63v3RoCeL/JjfmLpgHQpX/rO3mQKsQOAR9zs6FRW
fTTEa5PgiaEh7dJk/0fWwp8CicqqnqqzrI0Xx/deIJfv0yH5LRTOafTSrA9a9eQh3CpSlmEoC29z
g+mm6Z78PvxOVL/vcvM7NQ4gd3aeUe6GgRNCEKWY0VGMYXzs3arbm06PKRdVA4SQPKzeZ/YaTBVK
bC2YrWtCggLfOy9VjwXd1mpJtXA19jJfM6QWtotcjEuDpeei1/nKfTvbsDQ9lzZEYqiu6VLlPDba
vy2VTIvmGflD/lFELnd4qGmWopsNO2OdmMV9Xo/mVjqfVcd/YJXNR1UbX1GmnlrNNNNTR4guEO3G
HwzxKJ5BnRJygpciacE1qPcUfntmMBMc/OJcaNRtIzFedHjFhw6JQ2Bkk5BiRcTrRroghjt1K1RD
pjAQmb6sfpsAfTcGu99CTlDk0NyObMX7Q6/4PlHufM8w7NkOMhJj+Ken8QkrhUvKFz8Ezcva6olD
ZQvyNng8Wnl/0TbIWZSav7Mqb0io9tCot1Yd3uPSBxKYjOcBGCaqMJsPI6FFTSabIJDgRY6cJ7a/
DJYwTcIRnJDJbgaK37XOjXd8HQdM1iYXNj8fFawJogXNnkm8dxyJT6tpyHGnJF0Haf+FJnXHwZys
cJ4pun4MyPpl7PrHAsTJJregGtTsOMuEP7DFjUQ58OK4NvPVKKQZ1tl3J9I3GGP4YdzqOvasERxz
1DyA/D/6HGVPMv0FfQH5g0zukZBXYwZzUzWaJSRDCLd21+zo3FXQhNcIeDyYOfYCASG9OclJIHCR
x0e8CpW3uFewTzJbY30fd/6NgzTZ9vzbzciun0km4juw/CRaZL2zNT33Jy7wpVse9wbrKoxkLLGq
oYNl5ads3Yn61QQBYbSPD6STJhLBSdoHwaGpQuRAY8SF1UevyxPDzokZMsLLRIhbpSEB4G4z13Iw
kXyRGYg9JSTiBWW4JzGu176D7ggMg9f0N5NoF+bxiJOijKhzgCydQlTaonXPbQMtjSLWu7VB05Fa
89dwUlYCVC1rJwntlV9nJyNlbJyjRyXsQOyS5UblBIfNR1qGLijDAVCQzxFkz7pxv7oYaVAv/1lS
qR0RHvu0hHJPsCjtiBf8uOyp+pbWxcytxzblbcoL3hyLQTGMifTQSB5gSk2YeInmlSd3zawBDvVU
+YOLDgGN6SqVDgMfgW8L9S//Xys5RAm6PCLKmJ5CfkXnGhY8+7VRvyUL6C1z+Pkktl3NgCFwRoUH
7vwal/qG/OEbjPm1yPmIMrO4qg4dR2TilqVFQ/D+IHvIOi3xivVE3BZmIRVjNbFwGHl+ibutpPw1
Ga40i9ct1v2hMo1bwcx9041Ju+WvATlwZdc1zdZytxaG4gBiDc2vXp98XkhfEsddWO8g+7FHzMYX
FgKeQE3BVJHz2DYOG07+roNHTqUXMHae6myHkoDoj1Tf1eTy7JrWugxps+CQ2rexbJr9TMytU003
Z+RVLCO2SQYxvGpAyqyjiOOt+ifbnKAnm0D1WvF9u7Xa6az6DdsB40jSC2KfCKUz/TrYVMgMV2GX
v7cgWdG9zShKpvJjwTeaXscszy3AQKvsngfmqSgSi4CPTdOZyaEMSNk2UvsFJuRjyUZf6uWU6vin
KOQDSYL028cFu9VhR2Gjjqisv+uQbkaPWGdspsT/PCRcTJozwH2qO/OATwnZyPSgEn9vL8GJtVIB
nvH0kTaJLKZoStiGOPce+vAWjpNhFWc3BHAbHm2mSgSKX6Hw1itJkUXxs4QGjNCPzPsyGY521j74
PlFBqUfiIKfpgLoly1CumrN4C+viUSE3A0D3YGrLutQ2sh+UEi2CNhjrUTX4W8QFz0bO6WDV6B6Q
ZcC29PAMEkxxKytr4bsXf7N8ZFxdfk5O/KdM8/aQkNplpywWDLtwoBRVn2XIA9T3iB472d0RdPDk
KAb/joVayhCXWahv3eBmj0YLBpxxMzPMsJGvjqUDVyazoShwZWq7+bSiGcdCWG7GicBgvEJByZvX
ucV1bJxF4s1dAqKZozTduRGDfJ9vc6cXBNGIDMfkfWfseOnxl4yZ+TFkHCH/XLE4CiCdNjNfYDPv
NeNz4jHhABL0wwlC8nUVYcCLjLVppJz5rnsuy/ghC/PslNv6mKmASmc50YUhvbWyeMT6yVn1A9k+
WcsRURva2s2GOmco1LXuc5hDfniSWX525/vKJM+gEe6BVSVuY9x3ZR225wl33f+tYBR/0Rq/xnoe
+WXcqr1TZv3sRgwxvEmfZqSNqeKjSBN+D895zqWJYGuBufszCHQgjQ+VYZ3weaDcmCOx88kJ5bKX
S0ITlqFK/pigAmWQ/kYO3NE65aQN6v6GbGvV+O4D4IFznPHnJYmS67DFhoHrhJwcvIVUM8UzgqUz
66/PiOHZlZ8odbJ2pLMkYVloGA0LE1ND1E1g+CvlJ68kl8Of7+t4b68NHRDFWTu3ju9sw6KuW+dR
cdBGVDwNkf3SJ767yRL2DqITR1FXJpteq9xSTkV75uTV0UDguZnd1lgVwfilWpYV2gpawAj6Dswj
luqWcbOfZbdaMbsyygYBILJ5y8JZWLC7g8YgV1WafdT3aZbqnVFNb56iZvxnuGbmXPcdZhAaw4jX
TCPwAoNOz7YPtOGdmqp8txojvUaivs/dG3pyedcXIAwSPEgu69REd84myOj95rG5z60mPrpwHfzk
ebZimw8iNg+unQI57Ke71A4ueZTCs2zZESRj/2AXIPNlFR/5pmc2FlScgog8x1LTnp1gf6ckA8Ep
6wfaJQ5zEtIJQIXekB+TAEq+FEnLKjaw94YfgsQdawLDNbx0N/8LPxxxdlnk+ywN934z3LJ2esLF
vEqd8V4xjYnC8sobBxu6H3ZtpvfaFDt091fM7Bbe7+jHCMh5mcRqx2Cl3vuZcRfX0zVzq9uikYVI
acB/NpxtBw8SaQf7QlexK8DqE0bexrXxDzhFS7klFPZy2wGa0D/2bnmNnamndM3WTu3dZiIkas/5
kckyJrxUUPixfqJexupwnahsRnKUdEY+lQ97IexxSZjAWtHa7UMPHKw3LCM3GT671E9HMXHF448G
SwuIyWsollJOcNsIvK116svut6Ob2lglrV2VSdgMsQMiwEnjbTONj0Ub4dKNz06bkr1YEuM75cGL
zifMrSmum5SY5S4a1x10XQJc31rW3JfKaIgYC/UlLmuxtfUFh+Wh63kaWQnJXUtAU6/gk4VTv6ka
92Ck3ptPY70eW+t12am5AdvllFiAEAs0SGbEloDRz4M2f7SPo86RRz9x71022x6SckxKIdI0IMJl
3p9icllAUT5KHZIrX8RfeV/Ei77mFAqYB/AS3LXVIjZHX91HxpXgQ/Y7ULl20JHucIW9mSSErUTE
pzQnu7mJ36BoLl7Hpcse3pw4UTiB0XtgK0DvwUaIWQzaOCNOTjKyylWOZxcJonmZwfr+DUZCvAo7
vliqOZZ2+qhrDDA4cHeEORwk+B/HG9wT1CMtIAA4DpALFLXX2R/PUyezXdQZLxMoDFpiRL4e/tqw
tv82xEysMlsSXBQJnK7EC/TNFr2Id2ZaRRID4A+7qY5EbzWU2M+Bi2irjOWjUMmLTk5CKsbZ3XPd
2ES4Bam11cOHjhyLTBKxa2twL4PDgAFKow4U7gismhLDxHoIjB+vKb4Noz3HhENSez0FwVIl9Zj9
Gy/+tKrl6QkxAcgaMQ1Mr9LX3i4su3WG12GlWRzR9aIa72W1IpItWQUOQSxOV6KSm/ujPaIt82qY
xfVAcWsnhBQ03AnpgJGnToqt0o7aoGx4UdH47FrBo9fYxtbrQ8KWB6wziGHtBntDuZRlGofTOjKP
SRg9itDC0gVdzUkHaqwzi/J3T7FH5W1jIMWqj17K35WttjYygiTroyqAf8lqtRP2xi4X2oDDGL6W
aASt+HVg2aiXljXELVt24qfNYIKyobs0prnLpYfnsMWnR5bfFN0P0MBYv0L8tNjJin429xZGU6jw
LIQPWm8BYMa7dkixKEjoEMgLI+RiX9IC2TP8/PNftIz48GgE1s4qxFM+GgGZX8FEXUcbFssYfari
X1WIsGG5RyyXwzY6qgQlDm09QIXkN0XRS1Jk/2hIiSvzayTOcMtBwoiiPVGL4Gc36PDtbvrL6p1i
Kh0I1k6WEYYLO1BDeSk554CG2mjeTc0XOezRIY+8DfqsDNhOIFK62fnrViRYkCvwLmBPZFN8ytHU
csxtzIm6vCyLv1Z4RGWXYUWMz2YKkAXdszOre9xyOAJFfWpQNy1m/bfRww0dFjxWdhZJ7Mlvi+FG
YvknLhcyxfTjjuCNCwgapKE8NW75l2XP3lHWCwqxnryb9j0VxhfM0X3hD8egQr6fMpokli3ZNJKG
08RPrbr4OZzlQ0Pp3rampINivV3z99qEAGDGdiCwu4F3trZoUShp20Na8bom9YPbFMth7x/mEcdb
c/ElbgUrprGvRXJ12RARWyb3uqQ/yqaDDyJh0y52uMnCPkSOILoofw2WBlT49CtJcw0zR0HZXsJy
8vyObpkcC8tgFxX2MIaZDfT2CM0NPgZyTbZ+LVZ1bRGLEvMUOiNQ6mGYLkSkQRCqML81refQYI7A
sOwj78utqO38QB3wCH+Ky30x0LMmaNqziF2fV4+k0Madt15Rsnxn3sQ1EfVkxkwkRAXloer0YwQf
SwYBD+jUHHPTe2gh+Ix+/5A2kOPD9D1thleLwMVVf6gxNfexMtddTDE4uOnNARwseHzcyjv1VZlB
rxA0hIO1Fq71SSqeh/Q8Zxo2Fd/Smw+Vw9VejOP3EFc/cdAy4XC5dodvdgdkx1q8TT0KAy/d97zE
685PgN7O5HtMvnvQSEDwuhYX4LaEy0ucvJGEJEO+Uc4qu/gSNBKoJ5K1r6ufht5kF0pqMLQzp3EO
6XiJYV8FXQazBUhz56Z7QnwlRWQarRuxiPvDp2A2ceYhUoSXIDa1jWfR88ZdlWJuqwSR69qvb079
h2VDsstsD7NVGX2n5LOuYhdqnoVoqcMg56MiZ+K5I4gAhYPNlCkBe9UI724EosQXyHfdkNiyLpT7
PbScTJje7pMw39QqC++c2jc3djK2nJ3zseugvWAi5oaMV8zytrUILqPfreykf0wtwyOkxHiEJfAR
fk8Snqc773utII0M38OTlc9MkCLOdzR8qznJ3nMXMhDBKdx9sH1WnkZv3jslqd3lVVoAmIJQARV0
HxvvvipfzbIFQUj2AdaSAX17wGXbbITV8JH4nDuekTCTrOb3Ic8enZj4LkeQGDxX+7KcEaoAZhlH
+9PuAKCWJLhPAkaerLqDmECVxTH2ksIGekgmylA2xsbOwsdGQZMyVYsWTD6qEF9+DV9y70zJe85o
bC9bmJW9ad7S6l1KhEqayYLBBok15kXZuCK4Q7YplLn1FOC3crX8yXuPiyGsaZxJwkHJHh2rp6hy
LtAbcgoodHNRJj4SsokAj4QvwVh5Z11xY6WTeUDvanIJxnNAbHXHT+zh608spfezEO4JDwo4B4pm
Bbt5ZRjj41ADDpyz/N5PzG045i/gM9xHiD+rwdMGoeBVvWc6isbNkXtIvzEBXPkmZzaKXoq3TAfc
mKMeyaZIrXrVrQuXYw6zEM2vl34gSnSPWdlt4MbtWWGBlUpNZMhxXG3zMX+Nh2sau8nOQPm5zWao
onnoNzQjAE0ht4NZnhBfWWbwKzLzglCE2rcOvm0jGt/6Mh1XPsf8NmDyuFLYVeGMo+ZNXQ/TQxZf
GgNwaJVHH3iUiIugWS4Mez7bICbWrcuCWEYp5NZg2rgDGuNczvKE0ufsiQHvsEZj1okeZT4MKyIt
vbIOXnE3Iy2Lh0OOAnENolyTvBVwwmPvOgRYMeB67afCbdce7j4aCeYKCLV3KXncGwCuJkrmiBQ1
KT4is1vGkKSFZG2NoAlDJDnzwjwMI/DukXK3c7wL/MN74z5TRn2YTfU30QTmpCKQ27l8EPVApBkE
qSG1eTY6NNkJjS6NYIFpGwgR5zCNapl88z0y2cxvphyYFXuo3o0i3WQ5Poswsv92bD20O22yWAEN
4dPJxmJbud22dXCOo2ZaFxVab+GYSMUc+5Lrk6UkQAbZbWEn76qqf7Wjtr0TpHusUDnBy9PFUkLv
22EBqHQ+5heahWken/DcqFUQkoVnpII6Vzz9UxDMvULJNph3PDe//pxQwbZsHZhbsTAoBqYwHt5v
JnG5pwQWpv5sY3SfKnKlwth8csL5oIs42krXIzkKX0+Dw2kVtc5TmXkfFquvQ+TgqaRvjqGLlHYh
t2ZZqPXImJ+IlbW79H6GVf0Z/P4dceK2lBYJRF121qJ9t4MewKJXQ9DEYgoRZww5kLqRgayUCPWH
vmq2bh9xu+KK8wT7zrIycHFzgTAvfcZx/lrDj5q4Lo8jwRDrqR6e9OhiIB6y2+iX/XbykczFpXGg
1GxGtPYooEmkoUDV/oUFIIsMGPaz4/5KIaITI++zz+uwY1mSrYcMePIUvfgZ1YxInuKoQ1hSowvq
oEURsdhloPfDLP5imb4D2UWYdesY+GGYfaFmyMB3pM86Z94n5gx7bVr+yWX2lyw9Yz33BsD3pLw0
1UnZJv4IKsJDuSjJytbL1qwuP1G9v1o2ijLbNY/MoKMd8YQLWXXae+Q3bisexy74GL2HvKHa4LPf
xEV8aNz+dZ5Dc5+UNYpSe+OMul4bRkDB4XpHWcB6D7L2J2l54SwGrfAKKNC6nt+7Sv01LGhn15oT
dJ0Mx+9McosYuejwspFEC3Xcp+MIgucw0Q+L1K0zowH1HuiILFAmdixatiGBeg3rFeSPUxxBTq7l
bDw5Nlx5J5DXgZTcLekGiPt512RnbJhfXOM40GicqY54Ob6B11pPJSXURIIBtsLa2PXFcDd6HU1p
0t4Ka5uLhdpjtb8w63ZmZwxgGL+yJlXw+HmrG4Eq3Q/cL5eJydqF/aTEiO0AfbPdUc9N7FoGql4v
sG9zMc6bCYXo2m6Kextq+ByQGOyYzFdDr34fqABIfbFxdrg7jXJwLRjvI4VeatDRNncAtEhNjuSt
TQlCa0Esb/wUgDGe8FXU+8GGb42poHXme7w6CtSPA7rgFIR2QzSII/Yj5hKMcMsInSsWf3u+jxaX
ePieP4d2GJ14Q1+Eyl+5eL88F9MuPDxabXvZH1S+d4x0u41zE6BVz+mdM4plLGReinp8NZsagVRO
6ZBlGeg7l36HUhBg1HBootHcp3a799KXSmj3XZkzd6wFB0/aapd1OQRY54tVzch6JwVFEUZvdWk9
h2H00MY+6bBSb1OpmEQ2OXTDCOul577ozrV3wv4NQ/VaC2Nc9TUT+9GLYHvUybYZ/N/UtfqVU4Zi
Q073h3YJwK2x0YuCxWg8eLCRcy4MuWpZuxHmJVnOdUhW06lkdgpesJ1ZtU4S0LKZDeOhvrNLXpAw
MwWgKs/cWnO3FBq4BueK7NWpuiofd9GkCXBRqn22CeoCI67PCYpZTAz6Lsf3G9Jnr/DSi/23S5G8
o31FwGuCmDP1O7P5+yFJ7jwfpHigw8tsy2OCPnjX+nRoYd84e7Ppvt2KqnEUKeYtjpZVVqdXfGQr
/sBLN+VyG9bZRGY7IRctbiZ43DfJGbgPGCa1BgQJ8EZ+Y7H1GhinlC1wJMryrba7v34325vR7Mxd
Ri9iCSB8XQycKJCkpdnKWXe7VEPNrXP15f1DI2yLDWNzY4s7YptDWL9YmX3fF0m6B7QJIMB+yULm
ecu8/T6Cm9IjPgeiaRqIxMO/EJHgwfgvvla7OuYc8+PsZsTTdMQkQE6QnxN59TjEVOBZ2Y5nBqmc
r07ERTrsC6F8stj4DrXUR3LfbUpx9VvWJV9jXPCYhuY9j2L16gYsrUmWmT2H9LYkIRiqy3DC9Ty1
bWbSJ/vNrXS872nA9h+RTNIM5VtUK3LydPHAxZxtWWJdM0VnGQuP2nZJfKp9G7pWWyxebCYIRBK2
hfdNOmW2ha0Dk/DRsmkpBAMtqj9U7w3mFt9hw9MTvGaqlx5TP3Pl+akrGRj6SFysqZ0PgsH82pzh
8KKh2pNsBcGfDqOtGBzFOIhC5b54HirpWZD7EXtvwBo2ZUrAXWtarCCNszBcFginvmC178juw3O9
vxRTpBlm6k1a0xttZ6AKLHZpgCPJDgBTu+mnhcvOiuVtgX5TzXsPhhvfQVXF5VRsi4ZTcq44XJDy
d/tmxn8yHrF6ASoSyXtgNJuMAcDcINAEWHEc4hJtPlMPtybXlQVOyNS8IVwebswnlriXuuIXju35
VUY2nBDiIt3cxdsvx40y2dfVFYtNQafJQ3GFpfahE6g1wXDzIx7tMgCHOhO625l302zsB+WZa+GL
dzm0hGmwCagmzMaOfYZKhk3FAZybhn9jPezEwF7fS7n054iA+rClwaxHHBCdIP3PcF9zkrORVlFX
j13FLqBs3s0e9wt536weGKqXRgBCD/Z2N30Uuf7gskXfgJwDUzsLJhszK6l0fws5XFJR7kYLnK6v
H0rAi43COQQj4W6UzGTsNLH2SXffhgv0Om/dbWF0J5Ab3PIINjYDGIZVvdAzh/o58w1vZdSIK4vc
AcwwaH6NvjyRNEjVRonWpMgWAE/RhbGIFOB4DovwL/I8YO/wqteN+xh1ENTDtqIVTaZPM3qoO9mu
J4bkjeEejfSs0AisVOOxuC1+FR/J0Spx2mTocqnmgkuTSaZFSY6kijhdpk5gLa08/vZTIoAWv0NU
DiQieM1FcgcwOp8w2vbzDr8DMVkAS3n0y1fP5PzsxjLdqLL48YGSgPwYtgBiXFB77DN70BgMuoFi
sYFZaPrDX9hfd8JtpoVrcjfOpNDhK8CpU4zWStKxI7dYYxE7tylLmgpviVlTXWXKerJKcU/416YF
2zQO9mMNgillj+eR0xz36SPLHG81me1HR4Ydb5W1MhdsyJjIx7hmIAtnavJgaLyMnn9jGaR2ERhe
figPPyGFam2Pd92Q4UGwx1NkwgwoLjmwiMPAunQrM/QuKE5WXc8LIhXZ1GX5FStG5DHKn5BkQSaE
r5qa6ULaKFnhdMA645WGpq3cx6zrx+dh/IM7GGCu6q7+xAjc85iaZrLYswVc9PjGvSMxVsSGuius
B6MJBYQgULVd/FsDPN4QhLKeTZLDpfNi60LfiSJGqOHTG/IPqcxNQUyf64HfMxpAMUzJRaxfS9PL
OIMotu3x2cT4EfrqwdKUqa3K10YHrjrzDon/lje9WquW6cdEnS6XhVYLZ4scmHLXGCiUUCDlgBOy
FlT7jA0S6DcB1rx7AIVWoC48fKtMfhUleDm+xjKCZM5Ds4pqQR1Kbmo/E7c+9ygdjDzbcUpO+26o
Lo4LFywYmh+hsWYEg0PovSC3eSYUOi3me79q7+1BsQxkyNM3XPtxCw2sgYEX5JW3sqfoWPbMlRaU
sc0gZ9WRTY15+MXUXr/xS/XWpCI5W4adANRgRTDusa+d2iza6qz5tqOgPQYyrDD46tfM1AhrsDG5
hIEKuzoSVnfOHJnQ6GFEU4Sw8BqVb5htHyOJhHOx/GV9AHQNPS2fNCv20vk1muXRnKdntL0/iPwc
DoY62PajZlpfv5bsRnYEJX0Cr0SqAVsot2KASxQOxHpj0xmRfadh8QEtwMUkKd8kIMaqMk+2Nz4n
Ip338PoPBoAqYMHQOuFhILiSO7/wqkNS36XSf4ORtSomji4pP+bWZXRdx+iWE+zkCRbVaBAPrWW/
5WnSAKThqsmkAzMq9ZjLhgmA30HaCCCYQEccDbKpkA01QNVJUCx54R2H509QzJAskOO/CgvFa+Lx
PBrdMwm00Cm7ZVcwP+U2Kwc7c8+kgtrIa8S6VIG70WxtN6ENIbqP7+2OP9cRMLbTEm2GNaB244nP
AiPZWIb4JTP3bkpIfXUncpVaA/ZVioTAhgO3HgtUZKnbYqIMhqeSODzGMBB/G/7u2t9UVtOtZv4i
K0UsMg7aLYL398KIngh+ugkPhLnWGJqTXJETNEFU1GRnUXkT1BGDiIsE8VbTBFhMqF1pdme2W+Y9
I88TShPak6zaEm43XH/bMuThE4wCxmqLPHRaiRaLssn0L2WhvmkllxhedbQ7AO9awePOGBLVRA34
XBctOzs/QxFULC7vUL2HLJNXsXcGM/y3LUR2Es5n7457kBePYigfHa5ur7GI6eactKEhQ6NWW2La
RwbZY7IBbgR3a4DQ0/vTWrnDEloCddvrbKaPjG1cprYYEX4xUO7rqbj2Ywy1Epi844H/LRsSzzrc
s866NzZmeRpQshCl2eIMG+cWcAlXsFsgnqEDYUT7a87wL/3Ovqf02hvwQ1dcsAm5P/HFK/DaNjO5
ESmbI/HuhRAoQ5So2mTPWtd3U38358UH9J6K1O3qMzExm1tjs+3M1GNdM10H03qqoxYcMXvNxFAn
UjAeNSwxKA8xsKGlNuQ0zkFLsz2emMfJFrhyFJfPtWfstCxB1xACSaaqDTe6Hp/nSX9OgwHouUJJ
Iuv+WhftY2I7tyEK98XMpeL0irZ0ySqzrIfZhsGQd9Oq9/zryIhnxbxxZctFEKRJ6oxQIdhKJuwj
WLqAV24Ra9/pGJ2Zl5GEMHsQqfoE4zdquXUZhNRjMFPimqFYrvNjwTzyhHjrr9Atn10MfkbV0VNL
ss6qUEa4M/I/DLLYUnaX1PE+MyDwK6uxymPPpttKMiKk/fInqssTXeqnDOpLlYYbC+aEYXPlCp8i
P0j+9HDxxgZ8/HQSZs2e2Sv3uQmKfSjAxeR79BEk//X9zUPitJaMQKzCuJ9N91NQaLsEYsdmfzLj
/nfkPFz3Y/k9OF8BQ+1N0DoIomMSTwZlwaB3afpMkqAseukwNARQieJzcg9d1aIlcsSqUQXIqxqI
HDEZdIzu1nicWhrjisTEasYcm2biz2QR3IP8MNrMEIdhs+YktsMB5Mr4zFPKx8BERyH8kTnNo++S
RAwslrklm3NqR0KHd93srr3Wjl7sBuiYaYTXhOUq4c8MDVOYQwDYmCKySEVWuBtnH/Rl+JYV6ous
NqbaaXjCVB8BY/SunGI5p5/7NrJ/PEYpw3mb/jolZvGumeTWd5obOVDyUIXzzc3rP3aveWIjMkss
Xqe0p8jvJBCY0DnyoRrntF48RuDNOxuDpw1kCRtjSAupCIrKXzG8qBUohlcrTPjftaQ5hXBbUuM0
927zMiRMycewuG+NXeHm1qnk6K0a5xX9Trgm34iG1mYxWKd3U95kR2Rjz+ARGJa7vK6IUs4J08KV
20/mnTHfuqJYBNHrqiB0viPrcwkd8qeRlBO4cJvAa7bE9p6GetT7GDYimST5fdo5P01h/oxsLqWF
ppmUOkh7R6Iz4wkxYRYSWkzNtaSGgr/pjBkZg78oKGS1N+ArdkA4Hsk8eLI4LJqBbO4sYfrhd6Sq
iyvd3vuS5YOyPbwzyuqukNUbs2sWt2S3V7Vfna2+eZKxdTcSdABV5EG6MZWN1JKblTYPbSKfz/Se
L5lgjKpvcU9nEc4gBBJ4enTTaI6arVNl9xmdN9kxcoNQ8zIwyIHKGY+atj382w8/dRGKe0yuALrD
p8bvzq2eNzItn6ucKj6DQh97wBvCUoqVCuVFeS6zM/alqrdGXP5sMobkZMgSxMAEM6FUL0nDM6L+
D2Vnths5Em3XL6IdJIOTYdyHVM5zapZeCJVU4jwG56/3YnXDqK573baBhlDVKkkpJhlx4py917bp
L6lw50jLWfQTDMawHZkWOO2dE6HCTXLzw5WaDVaf7UGENO6F/UXSAn0sFuEFWne6F168TUOfWBBl
XWIFiQMvAH+hW18oY1gNlREhA1rXYMvmB+TOasfk2R/IBTdsJ9lmUEI5tr9S9ZcPdOCjsfaI+Yvm
NqDY0V2qIGBp1g5S1RotyYWWTHZII5juLFZiIwDFSrJ+78PCih4cPd6GkqNxiv6dYHvOTIy8V6Zm
OEy8U+ZoIZcs5ZfbByCaICw+TamnH10oAzi98h4hgwEGaf4wpE62K3z85q30Tm7ReqfYaPdFro2H
GOo/tsNoV5dEEnS9ASwr6Q8Ubv1Bav208qyIjb1H1xa4Oml9eNceB/qpFyZsJy9O5CwSXBENfE3Y
FtdVGcD6QEh0yGzrpUmTehNnxXQMZTEg2Cqjuzgt6Bia4U2kb1ObIJN2B42ZFSh/ZXhraUewRQ2S
BEoQt6PyaFPJ6cv2b5703xuDeDk7DVeYeG+B8DjZ/IIRcRISISKWjmFBFvdoYHxFypVOozXpTG4t
ojxKwjsQIMPvB6dWj8xKRUKCaGKZd6MM4juNLWRVBIR1EuF+N1I07UId9qKsnJXP20CrFWy5RgOU
FrlcRTxObv7oKVZnLsMbSBM89aDlp2goiacKFDr4/CUUV4Ax1I+Wa0LaG5eaO5izK+GD7C7m1Z0+
knJhfwwZyiD0uMNiLKEis1qdjDh2LrKz7huUiUHenHXxFlastZUwHFBFeMzqgnWnA+OR0HETSI7v
ak75DBPYGgtB+wpA67uk0I1CNmQE+s7KdhFPw6U8Zr69drLWXlYpAHRBigOezwcLPQledeO+16GD
J4OfHHQS7Ra4DkiEGptoA8D6yKLMidqjEDWgmVUZuC5q7/GucfhZocPYEcr4PLLynoDF6sfayptd
2mkgidGUGLJ/7qsEBbnBpFoEDuG6EyxVaXOaMTILYemoLqYyIHil1bJOUqBtk76Mp3ZY2xKjg7JI
+5Ut6vQwCXhFIgLn9SYH1GYG9VNe0CdvqA9Xg692NY6ku5Lk9MbKDuC8jp05TXtr7rkB5oUUntEF
HeiNzAIvz4/Jk3W0lZr8bO2gZbmWPvNN8O5pPPCK+taDzwuCml0Aig5Q6c47KrLBopBGpNFuw5Hf
HABEtkEZs03gLHHEHx5UDwUry6Htql1nUF2oXt7RP+x3cnIXwQA6ifldPA7a0uqxp+RGeavTkY23
zbaZBimixmC4SCeQpDnTLuhKTzjN6PPYCaiyHka8TWz9uq/alSaUz1mDTON+4OhjeiQFsmzR8lIW
0cJotbjSCKNAbdDm2dIGpsMzIMjBLhqjEhKUYm2GcjTSVnZK5AOIC3pZP30mSJtsnkUaUUsSYp9x
qxS8gzn0IYtViT0yWXZS5jtRhZ9WWGWnmQfftCOhTgZHiaiW8apuoMsxz91OZlBsoqL/UbdyWU7G
k9CT+5i5wMax6PhVcTEv2elBz236eCqgAJA/YnJ2YosQpFAY9EP8jkC5Kr7h97izEQWjS3qXvUXz
75ZoHvaT5BhqAYsfOkZf1vecXyhwZbYk/AMdOGAl2RlnX+abKevPGmfjtT5dOIoXqxqoO8Ip1lmx
o+GKYkhCMOxI5qaTdEx7yUlFTcnS9uo9YnV9Nw2f4cDArCpZUxSujsRJHlKog0iyTVJVEgrScro3
4LDeMbRD7qcxmbHGK/N7kDIRmi4ClzBZUh3ke8tNgXtMjG2MDmxhwQKnmaO1ogvbsyINyVKqYWNb
waEhIvTo4oyDtUerh+Tk76HG1eCbpMFALpVG/s2KGe1cLm2Mrs9yojXwXjRi6tkceMZyaT6Td3Ly
XF9cN4ZDdzXo7GfW9U3egrqxRwc+JQZJttFVH6FzDENZb2gAXRyte0mrcFgBKtlHlX2ue/eZBCfQ
edWsy52QSmYx5b0ckKFx3F/VpTt7ut8toq0ks5R1iwGMlsp3lmRqjYPQAlhEB6OHIb4cvHTHAB39
bgE9dxxnm2m7JRLgiBqSeUbipmsgkhWUUf8768PvuYLuU06KCK6DTWwh6vKhFKZjTNXe5hs7pk4m
a+ZcFMbrhJjfrb1x2yHXwCPKnIiZvkTYFV+sWV7UGjpJn311QG+N4zMsl9zTummN+6RPn3ChDMeM
fnuRJNGTZab0uQPyUEq1N6T3MgeTDiYRAAH4k7vJJiMUZ4cpapyozQAGdjRdTD4/XUG3wFJIyb3p
tVbMRWpF0WjbQA5RJF2wEft73zTvjSa6tjr2U5hAr6IzfnqSdoupELUaQabtTBPeny8rbqIRd5SG
kKqmY9ww/uyq5mbqXn8si+HWwJ9kFulO1wzN69WIk88GbeD+199cNFR3WjuZhNLMNV2B+LuVFgY/
pMeb2NS4R0uHpBVX7BNMSTc9rSaYN/0I25qnbPIQQRekUR8DjePDIifr02nIfIxdYkZbPSZhnLhX
YIgXe25pGti4P8NZpwl8WffSZl3OAbhKiAHpmh1scOLIfZdY9QlzxlPUxO/KpdqhoZSnaNx/5qJ5
7ttMfAVOQ5kmqnuWfiLom15bQRVACa0j4FXzB70ijM1Pj20VnClEnG2qUfCZpfckCzqP5QTRdv4Q
GKDNEpUfyrqJ71otNffkbUXYKxh0TWF5iNzmUBYgbX03YTYzPPSywfJUJzYq3XyDbBMkpRWlTNQ0
dx3T0wEjhUCucMmgcuYuaZ2m9FtGiovIYlExTzKLnkXuHApErrr9VXgyPyl0+Wmd03hjXgUUEeRt
SDhmQdRh6kXkfenuz8mJfxRusydM+OwwU752JjQpEYC6weG1dHW50SIGq1HECCY9hyhILBcuk0d8
+MLsTR6qMFoWYflejYgQbCheAgWWP1DZjEPL+D1BexPRsD5Pqd4ydg5vQcVEBRhSt3EdO30SHVge
aeUaBSXTsLim605lk1BvTeG1rVxCGtzytbCN+EDPyF83llHeK8uL78ilbz/iGB4XWJWzPVovwwlO
1cmZy0f9Ca/bwwRlyevobdpQWIbReW5AIBFB2l4RUm1jTT4YPkqR0qakmKryqVHyFhohgp5w2EC0
3JbA/UNruOs984CKRluEAdqHIs1p4QxkoEzZu6vHUJvZLSPffA7p8d2VgjiVIFcZKdQOg/kJUQPh
dkaGIIZ5Vzk2G8RsHB64mCwTS988Kx/ZF694jmxDTc+yYJ3n0wJcU4ThXrFHH8Uw0xC7GNTO2sLG
NKNaUb5i3gYxfajclZ4kD4Whc/0pOfOWpsJgZPe2i9Cq5yjsleZrFEdktIYOYp7ubGr294Bm2eSB
SND4bXMTpYcVzE9aoJ0mnyQP4tBgKzJ+iLv8MvURgc5dV15LCJYE48afXT1jZDEYVbuZJehB5ugZ
pGt4q4MWzpSVlW9mggZCdSZ4/LnubkcGeYrZNsoS7VxFyt4xYibcVuDpQgKlgImRosYJgySMNquf
FcL4Vy1PSsj6JUhbpoVunZ7BciF0GSUxJpJRYipvEClcxFuIJDMdTHJp7xHAWQDx6s+QR2VJzYsm
awaZB2FDgwel+DTdithlnuJgh8m45VYpeasrC/G57rnxSuhMxlV/5W292AqpCLPxIwO+h3YyvK2S
w20YuG1rSgIOn4N2MBPdxYP7Btn0s29ZqZtaibPe1UzIRwoOzhAn9rTpckDuNywtTb62cviognm6
4mvZQ8w876g19BEL940qz/2I+UPvVwZA+jzbhKzZ0PfRjA+97SFfsg49z8sSUeJT6CCXTt2O40xw
ZMzCU+T36LLL4K4BXrwUvdiWcnQ4o5hEe+Kb9lrhoW8RzW0E1bKemMdQB5XDYRwV96X9QcoXYSyt
qz/hYcKCQ4fEEijMYEwsRgDYtwA3/lK5TBSmXmx8MeJrZJRF7s06xV2xrDO08pXRDGydqHNUhNzM
dzjJml6JPFLzPzjldRWb2LQKOzc8g/3QVwGhxHDK2xuFKV0Jq6eupMNbsvn4pd/ufd1D7lbDRXAU
YMUi9JZtGF+dqKSvqSuQMFPzYGfQPZ3oXLQTpWbh5veJ4xy7rBnvhN6O235CMG5MTrAbJpx9kySu
MGopJCJYaCd2tEOamQUPAsdX1h6NGSjm8gHs57LPfHUQQW+S1UIObzKRo0IYK3xFvWrv7dg66hQ/
i4hD7ZM92eJkpeKnjUp/7092vJKp9mZxTDkTE2bgbO45R9TjXlo1S1QLppAesuHXTE6mrQyqYM8Y
u8C9m/kMCml3i8zvTm5WdSfpVdjm2128LX0ZX1RVIbIKN2GBbZWZfruvnWadOcQkDCNLDqYNd+lk
TBwgBvt3gBeTjUHcBepzJEdJrdKzKN/0vDXJt0gqQgKNjdem3dGaQcDNlB7iwLtptuggXalbhcR9
l2Y69QFxj0RJbDgMsOVQg4Zkm73VruBpyepL2TXU4wRapt6cCkj8zJGk77cBK9xO90OxMgVTeIWc
ahl0QbIUKFsHx5/2jaQy8gvngJKvo6SRyS75Sd83RI1avY5ZCGz0pLvQJRWWZo6d6DQwgyJSqr3v
X4AvAugDyl+k9FnyhnT7Q6ZmehzGkZaUkYIa0vtrSRDJsicpYAN7mdl3EsN6J0qvDti9xzHjHBIF
y1Cl9VoRGbBgejjuhS0OOQpqXP8xkSzF4B1MEyeRZhQdRQfLEFwmD1QzVD7daOOtbFlgVZScCZ4R
p8QB7oyWEGmnfipmnTCQ23pjtCMWNvmsJQx00iraeka/D7M2PfiNemvguG6GknYD45eT5ulbEsOw
Yamn3hj1JctydefM4NBheLeqbuWYBlrW0lCsBLjtOA0uaK0KtPTldap/UIXSzh0RfoU2KtTY4j6A
o9Q0Nmr9sn9FRs1xuIofqi6/17OJvc2ImTAyPvES7ABRyNYgOdmMwQ30tr2o9N460CxYdLjI33sh
v1vbstd11VMnUE51Zxtt6dwcPqBGeTMde8ckjDBaLl6YjWupGIwbLq+3dzCuquA7tNMtbh/2MsAH
ruJEzYzjrSztR6hB5yZOlmamo0pFgUa71h52SU3J0qrqy05wCOd68UVjMNFoMcE8hIXu1EekBSQU
R0uIshNJoxa9DZ0w4pbJNsy/mRFLJgSMf+6QlOhoMKD0jtGB6My+RNOdybZ4Cj13ThFlxJHgYtGA
Uy9SB3iAq3DzlBX3jhFeKxSqHSYcwunMr8mSFwigbx0WvcCMvmVp3nrC/0oyGcIU8YU3Oo82ZhXP
Ge7NwsezHv2YQv+jrpkpMtkqF7WOLqBRP3R58vz2EucYZ3OPz6qy/zGZxS2civcZe6HV9K5UdvTr
jmvDtH7RVM1u8ho6/HAizerVHWP4sYaToHnxH8FK91hMF12bqGWIRnAh7fHGccYFcM3zuRPCL5he
L60Z32ql8NeSdHbXsyqhTkemu8yi8Sgr3142uiYXsYZLwDRs2it98+r25PDOd40xoT0fyL3t60eX
Cc2EGrKUkHj0MdpjftkmOLRoGTlMY1BFV20DC5WYP83SOL4W04AiZoUgkf3Cj8AoVLQhNCSxIUcD
IOvjMjBsGLR4HToqoGsSPg/1hLuzxUheZhPqBIyZC+JJ14VIyVnucRh4D07RpAz1GMaqRM6YAfcB
xGG2GyvJ7aZjCcutG2yJs2tZKAEFXbkyt8oVxAedWKClZgePet1WzL4g5nbu3pi0i2vMIk4oNIIz
KuCed8mIH98ICZHWAE27mFGsbG+/AuA3WXQPKeYoNUff1VMcUnC3xsJz+/DW1N5dF0EXqHJ7RF/W
pJyDDQuQWfEEIiW70koSrpg3Ts6CTFHOdLGumjJRRYSttvT9qVoDzPiuBc19uB/3RlxRkTkaRWr8
YXdoCoxSzFVBqtPqG+SOygfbzpZj6TQfQ92DFY7I+blLpjAg1M/um8e8n7ZT2NyoKZ9bHhqyJZme
+xY1ci7TLSe7OaSZ7MmArhSnwrikrwrroEZzepL9gO8KnDWlKk+h2EIE8tDPMZxw/XZ45fhHuJfe
fsjAvFVheZdlibezjIbfi5SKxnmomMHuJ7PEEEIcDIIxhHIrJ0DxiP9AI8MAxHkkoRmU9BKZtG9j
otGImBmOZgyS9Welkh1tQbyCJr0ASPHGAPnIyhgrogC8OgiVJGmpmPacp0rDC+I6LuRj+dQOKIia
Lmz3Ag/LleHdtdfGHmo4SPEmb+7Bbm8aU6yjjIxakOAW3ZdxuIZ73qu1wKNBOpi5cgwsxB2o4OZB
DdOjpBe3RLj16ZmIcvTqqVO4Lno41bJPHwYVowUrrdXETo74RntkPSuY6ATPZgA+c0gFeveogvnc
4nVriA8T2rdXctijU/DRiuwQYvmL8uoaV6SfVNOn54wbE8UopLHkW5TZOcDKs1Gw7iuh4YNkXla1
7qFhQHty7ODi0lPetnpxdqs6POfot8MIOknrOxSh9IwO+hsDXWr/gcy9bmr9U0IUnjIYA4WWdGme
84Kn2m6OQ7d1kuaiQdt5Sufo8DFnTEgo2xy2OTtGZxIm6w2FCupPyArCv8QkrlacMjZtwKVGcPSa
uX1yNOj0Ynzw9hPYwy3olKOniXoPMzva5aRV0iXwTg6zXZ9zG6cmVxwsi9OHUxoPYyrEjjbiR0XC
0zh52SoYJDo9VM1D05+IE38ktxJfnjUgFijM8ihBce8HWYHjH9KvOMg5ejJyg17wo0xsJmHS2sR1
ZfDczFM6FHVQxZdhxQldF/1ATpm1NQqEQcrkXQpbyNTh3BZtveSeX3VNviyrFJ7FXVX3F/rExaME
HmB5UXyJu3vh2v7eURn35OiUjBZT6+A1U7F2zQDJWFqsbPISnnXf+BS1d8j8oHyyUOiZ8JV5ShGP
VImFfysy/UeK05UbXUg4z94FlJWlG1rk/wzZeoiTdN6bBbjVdNoOfXAtTRHt4yDUj9M47ifFewF5
xtpEFse8ET/rEZEvURLFxTPtQzDqr3QZum3QyAy7UMHV8ziTdOPE0ooibsZRUtO3EpevP9FzQG9B
e2jUh28zFrvWT+nxCBZPdExHXbWrDMBr3BqQBglR9uchJuSQFEJHY5k2T6lRrchCXPSiBo8RusGW
F4zeqaZyIBWoItW6s86jrLcDdLP3SUY7G/AP8VsTvjsHnGxjboGgfSKRGIg/im9VbX/Skxy3Xpq+
EPWOBc+Ikn2s9NuAW+Vgetr3IJuPvHaG0zAofR1M1gOneURJRpaeh1D8dCSnk8YoGG91nol0n/Bf
mn+YJ9AqHJROegvrBfY493F0dIPYmnKjV6FkM+mik5c5z1pnhWdy6YZZYqOX9oXzH7tcXAzoCdL4
zGazTfuCDLFSQJub62MwPT1ywgyhmdBskA007EViEshURwcoxIe26uRVcLevnNxxVm7jYBSPiANq
reSvD6SepszGNdJzHUjk6Kc+a8T5L3acQthl/I291oLUidu+QQKz6rIifTAi5nBleWiqdoSn95hk
SXgFPx5e6bYbWTUebe7RLSYuolp9n30icbJHr2H4C6SI+GiTsrFMFApxP29OicK2W9jNeujrLyOx
k30dnS3Nx1ZVqZ9h3tSYbmjU4MsxsVQRy5ZvCBBZ1ozrHomnYWo0mPu6Jqo+r6dhDdelOSdN8FFx
y7tdcGdKEyk2MAdY0vqd7vpPKo5XqcIxoExkEHQvEbW1LI5EEPVKewF/FMXiTXh1wjB9ekPW9onP
Mu9p7piN8NadpZCiUF8CnCcRPWwImfXjxaLJO3zPLSlawuBxENMSgZf+E5HMPBM4sMHPyl9z/Jl1
pnMwo4B46AT6cQqHAu++2V29OFY7gSmOEOH6mIbuTTMVx6o2tDcJ7QZ6z+pqoB3bZLF372u1RxqE
8TI/0LSuh+dW2cgmXbXpodifLCerNn1HdZxWKHf8N9LhbpOHLTNlKrfy9BLWg55GJ8mCl+GLbkPN
PRqeQNMnUpT2EFpCN6OjAejCMwZyiHJ29hyTD2SDjBhA3OJ2rE7DhC9P6fGnyJkLKninPLYHNFPu
wTMR4/aivOoFstwwgwNrYzsykWPS04aU05JpsyxJDF0znST3AGUqzrpPy0gePA4AeQ3vr5HJ0iKm
fkEZ/TT4A4kxfvXZlW6y03kb4TyqFcgSschtmylm4+4VU3tq7LZbg3Gw7iJlWjs32ZsaQP9bGN1T
U41LfiNUXeQ4HgzNPraclHEafRjht6qmB72uryE92lKff/mcD6Hy1oggJXaW3CvebYVc20XU8bQU
NA3aLCAawJxjq1FMOyuqNP8qYwRvQE03VUYTjRj1fi+QAzQjcbu5/UUGu2Co+VJgYlm5QikcnuIQ
SFTbak6pDumflK11xNjgX9k3yVdkjpSh427C9BgZOQ2cRwVZjVZifHYma+s4nBxC21xStV2rYEZZ
jTOM4qOomUmQ2FwmEdrjYKqQdvs85LpRXd2eDjUIgh63IrtfTuZH6My0mUdZ8hmhx+5WWq8Mlyk5
cmvF5Ps7DtGXIf5YxpWxboueAmzgl+jizmMtJ4vYMpajTcVZ4U5jTWYuEET0ES9ObiO6CeFQGQnw
Pb7XRgSkMyIM25b6/TgxUagGlwOesH7ci1UreCnJBBWEvjDQrGguqpTLMDTgmwrSdVQVbInQwt/a
Az6pR0TO1gAgIvU+OhcEz6AHr2rCd9TX3LRV5bxmOu5GfyC8S0s+i8hE8zkdUjJCFp3TAkRC8Rdr
o2JajElVH/IHJEgrr2q/4I0xenfhSoCisFXaM9nGhznW/ncRONdaTx/nHIaBVnHVmxF6RogQrU65
LTl8pSHBNoAbiNMmEojJXEoPC5Bf9G0ohvyODVMF23COobBx1Y+4pOaCtwV/18NqZzf0CuWt8TnP
+jkjlkAwcY7YxUuHkwuRqIu6AQA3TCjV3WxBS4AO6Wh/qWx4sIqRwyeH6rGuFlCHNMS2xUuvs8SN
DmllQRh+UCS2A59mEHwJNM1ZixA58GCweuFwuuvGEYFF+jwZY70e6mxDFzFZWxnnjBwK1EIZHaS/
ipNMY2SXxsBC4KAN9ZnQ4PzjQzbmZ+mFxyJAVBd0kBNjr1tnUffcAb/VAdKvmLinYxjvPPpctnoP
yL/YGNAKUDWX126av2SEhmxRdeOrpGptGgN7TSsQEci15DATFA0uYZCQOm3jrtV+hm181IG+Ai3u
jeybZ+aIOR+gWQ7Rhfrj9O8czl/Ey+IfgG5PSNoRtJsNiRNs5v/+xnqGLu+UZVi5m84nDNX3FEA3
QHudHnzylN+NHpMZxEqo9mYAlhLRsW/UNTftV+gWX7NS+c4ekED3tdw71N/I2DdG+Wg6xmnK0nKP
NZhkWiu6m4ofRdi/sVXeJwkBuFZW3ETTrKChUCQiZWBnIQnzR6cfYHOq/wvGWDf/M8OVX9S1DQEV
2zB09w/Q78Sa6Ube4G6otNMF+WZMOwJ8iKOFWAc5AEK9165W9sY1yMExO3IzHIWBXissmAEd93Zt
kcChtkyKmHjOIGSPFcykD8aBLr8VOeMR02dyDpONFqOxtKfyB7qKtCwAr9C1it19E+Cwrenn60md
swQVB7Ow92nDQ1MTDVMi+RhmGomyk1tnpm8gdF61tL/0mjbfRrRPmATihfCfJ77lgkHtIYqwhow9
gr0kJL/d1/B56H29QS9tVReqjb0sNoYArtia1n03Jfzw0Nxrpocwu5xXGBYMFLAHFIj4ObWYuUfD
/yUKnGrvCFNXIIoJPG5Zxvlu9PzrwSktQIxgi/bm6L5gXIA3tA7qtthJyLcgbZa1Zu8yxx4WRPpy
36TNQ9qYO4SeDuBGfCugtGwzfFF2c57i5BtwzndexZ+lwEEY8/iaGbm/rjPuRMCgotI2sMjgU9jc
iUacXlJvJMc3fm/KeQyLh6qaZ559N2wZaBLVZPKM6Ybx5OgAAdJHSfbp7K4h8AilkYZJYehufSRe
4OOhoKQVwromPgkVLlduZlPdGHIfCn6iyW8c6+t/f+p+waz/eOo8KTx4/fSZTKaJ/3zqslxJbkgJ
e9f1F9lEXVHS5IQTQpIDTQ0UBZUNKSP7KlTtEwnUYQtjS3fRZeOIrE7u0H5NTmYsa8e5/PKA+o72
zhEIX3P6rfRaYSqzX/Beg0CxMW540dau0W4YcWEsQ5BAGcZXpsh8hwKPrDYjD4aUT1nVdy7McdWQ
LYSJYtqKmgkFfu3ZJFU823HAD2dzGCz/1RnaR3+2opQghIkc0dgmoGyCapkDKdRezHA1v0Qj7hTZ
fGF3ngVcW9JvNfhN3Qzm0GjrAFMoTP/9Clv/xePuEQPpSZePYIZn9PZv6xqhhz4oReKdavUadtGL
PqeDNofRZtgWh7R+dN3uELmkO9iGoHVlu9SSgGG/PgqKR/nWKw7BTpcjf0yWTdeB3gtJA7do6rQa
E84ihuFQls/M9GijDVsn6j6DiCc0/bAUDFE9OJm13EKr25eqeckz7lxPd15co9/2NhcGYzAWMbAA
lvBRt6THX3snRT+GESdd0kXZ8Wo/0xKxWxW/RznVkRuRBQy36N8v1hw68ScWGVSO7bIwggvFLv7P
ixUQPGzrduZtBqN4H834k6xYF1Dt8/ug5pKCoTFs8PR97P1vl6xaxwIJDGx25ZMIsBRW9/LvL8j5
LzjNnicNMS/WuvD0P15QGfNw0PPxNg5CMIY30YebPqQJxCjZL6u+3+dCe5s6AJ5T6O5yf9+W9QNx
EpRZBiI+9POc7nk8RtP8BHJKEiRdACJoi9ZYJQOPABOu9ygr93KGckoDqqnvWq8m9A6hQe0H3f+V
/IyjnnIs7V4yt9gXSY/Pjv1u2SpP55aHCTVmj0bhg8qpMPXPBrrUIF+q6JceQMVFZ5AOcRqa+z5w
6tuk/FOfAfC0NQbkvVnfaV+5izkL4uzLVA3BCZ2g0Gfhd5BS2mTe0pxDfPP0OC90ZsX91snoLRg4
+zk6CQfhyKbEOwN97r0vrQeizl///X2Qf9LxHcFsy0J3CKYWXqT5R9gCuswJAjzrVMGrXGZjSTYF
eNuB9ljjJMcyuSeh6xZF0ScE2N0o8h+xT0WfEsIg+5hc8xmvzNAjX+ABXhgap4AYAmw0coOzHEct
eGiUC2bvInN3raVq5DgnGazMkZNINz51NuU0kRefGblBlGvFbaBFsISrukL/5t7ZUXBR88MJs4kL
QZL2ryvw3z+H/0HgyvWvNVn9CmD5LMqxjhiv//HX/3gsMv77n/PX/O9/88+v+I9T9Mk6WXw3//qv
Nj+LOddF/fmP/vGd+el/v7o5DuYff1n9So65AQIb73+qNm1+D475f/3k3wEzj/8eTcOupLOk/p+j
aa7tV/sZ/qzr8fdkmr+/7K9kGtf4b2TSgJyWwjIQKZhA4P9KpnEsQmZgaFqWTZLHX5/Ji3rOn9Ht
/waTnu4uahDCYwzJLfd3NI0uyLNxWdPZNA3HMj39/yea5j/lTdim40pbOBQ6gj/OS9BvG4RVgrxt
y5b7yLXefAQzykU5FGCCg/jbzf5YdLmoRo44vT9/u1J/31O/J9LMq9c/dv8/fvQfe5MRz0Z8oZjd
yARdc0iXHEHptkz8H32l/30L/+MO/v2nmX+mTDiGAINMBo0lbCkN4w/QP7SFmMNYPq47LYNBXaJN
0QPzYhreW+QEpxrA8WJwDY5WqnwFcR9vBBpUzSQfEOkL4h0GdoXS4rukFNays9tXgkzfIu21Ci9y
Cp6jKTq57XpsnJMVD3dmi84K8zc+82dWqKM5adeqbyiJcbUW8UFnlV39+wVlY/jjkjp0kXR3zivi
huKum9/t395Ng74iwa8VdutxNeEL3yQd+ABNT9qrbJn7FA3j5WAKniodBYjWTNZdXxI6qEDz6GH5
ajdWveux3KaatvELsiekbzF3qXAB9u2PFMoKpek6DN99vjTs9uPAWdk14h+aBCpryg3d8x+2yUgz
j/1HJpqzEXnXB8B4jKynX+EyXAssGOPCdfZZmHe7XAZgPsZqx//OtsGsVxsKsgcRfz6qNLVx/3gc
B74LLV2OHUKBOMDbCp08jFa+A4LUHTfSwt+Bb1bDk4LBf27vrVA5Lyl/6E17WCfk3r/qqKAtvV1L
SAgx/ewCg76ltrL6UjpAJgaHIDfeO4xpBz1Q2wJFyELi9d96E66DuCn2nKbVTi+THfnXnOVpGBuh
nW8U5QG6O67SkJvPstbNDY25Xe9WxsVOxE3J7jkeW2R9Vng/hjmC60T/MrrJPdMspgZK6m2OQf2B
8dtGorXiqYA0AFVpUcydsoAkAC6hjQarRMxBFGHY0hmtf2b0A5ZJQ39prB0KJg+5xGDpmGWehIN0
nO53cJeR2Md509t3Lka3piQwwXVpvFL0D+fIJiBAeMuAScraJtVy4UKNQD0TNWQ6YBcREoxRiy8g
IDj9IosFmQce7DUv3QNSjXc0796HxPfwiaAKIWcrO5WNvLW1VawA9bVbLzk7XeXvONHaEXzGDHvj
qmfHWna6MR6afnwQrlJrq4043Fmcc/QuKTl/0rNseZkC/qvsuGYFVffSZarEqJ/Y7SiKoY5yZshi
Gnli1BqsA69VwWjNqPRusZe2fkNYeiFQBcgSpdsY7ovQ36Rmto7ccB82cgubeNn0OsaedG0iB6yx
+m6y9ElXLhq32I+26IhwNhMfi4YFsllbPDop9/q/P7m/+gu/r4UumXIElBE/Yjk4iow/+g9egBm3
bMiMjxPvaORBsx9IpcB9NP/xrw9YjbBwtu+OQMOad6iHGdue4UWUm26Y16YEA5I5vEeRMRz7wSJE
lp7vzomwhQYycVdprnn70kXAWxXtgQtmbl2Hziz9uanzkVJBIborYWUfuDM/6OFbp9RIj2X8HBlv
urJomFs+XDfb/Sr8FnlIYgHiI5F2of4Xe2ey3UaSpelXqRfwOG7m87IxgwRBgYQoShs/pCj4PM/+
9P0ZIrNKoqLFk72uXESeUFCEwd3s2h3+ocJzoB7yahFi+wQi2sH8ovD/Nin63yTkgyQELyjlcPX/
TkIOL7QTX96GHz/Kn7OQf/29v7MQx/iLEsK2LCmQviLZ4Hr8VxYi/nIMPGBsagyPzWdxT/87C5F/
kbY42F5B1iETcf8nC3H/ktj24YdlCTphLq56/87Cfskm/ye7/Plulr+VqaalKi/JImxL4G/1670V
YQQyxpUfrDu66JvIiZpbq8Nxx5wR/S06Y6/5mgYBoYmXlu8WSDrA3i5BHCyrzMw3oUOPbi5R+A/V
DLRhFLFPTO9WyFpBTfhzb/C8O4GA9eqnB/0POYzKw35NYkzbdHDqEq5pmnimvktiIFyGKFyCaUS7
COmB9FQML43f6cfBdb5oUOaWgKFclC1DfF2tDH0g6InLdPIHFDMwWphb5MWEGd46Do2zzPVv9DGj
YTWVxb7G5tjH0mNrlyH9bRwxHhEAV9Ium6ACuKoh7f9V4dsWOe5TvfUZhHgOKt660zRgA6JEwjQi
aq5tGEIHCzTSPExU0Mij2a19asMyu5GBFnwQzORvOaVpk4Ag1ktC6fBG3/UYRy3GVsFBoSwtuVNT
IULUV4L7WeBIwQgEygq+6BOkignbxHstNpnSZcvWA3Vu48bbhbr3iEXsVzNE6WgOC33TwuU4QuIE
idtwCw9DvrF6uKO4lq1IIEt/bJ5rN6d1FKVPZqSUE8GT/PlVq8T//at2cWXDLhIDONuxlCvdT8lV
73gdsqRkFrpxLgc32ocTSl4DGPH9bLXpbQOHvtd151bMaXmgC4gK/dS5Nx8s47emgOkIYUj0M3Tc
91z93VWBaVwytDomv9yV342i4NB42YSunTwj5D0GVvSUjIO1D2W1G3L/3IeIx1NG3RWKOPPnxRjv
F+Mg3mEYlq3TYrIdx1XP7Kdn4viWPcew2Tl43Z2sc+PzUKBY7rorbnjjbvQGB62ped9Ww4RMDSJA
/ds8Nv792DGzt9CZ30xuOC3pP6BqXQzV1vLqAcgv3FC31J/CsB5A4Dhf8QfQNnVZ/fBNN2QcmEKH
bufmPqVPZdoG1XVsfMY/ASAYhKAphtf8n39VzzTBlNPc4n/vm5WThkYC4FW+ag1Lzg7D9r6jt1EN
PhTz0gS/57wCbBZbvJ1ezfAeYu2xzJmOxjFY11L3DnngFRsnVyqfIglu4rptVpXXZwiR2SCfzQmk
XQeRlSlLfAuHkKnh5Mb7Mk6BIxbOK/JN+k2FDFLp4N4tENQbkQQGq60Xj3/+svK3QsKmpcTpxf1S
OCYuRr++174ex54WDokeI9CDQLVxOZv4KTe182Die0lAbjaJb597/wSe/Zv042ira5mxFO0c7Zng
4UuRZm+Zg+g19Fi5tOw+W4DA+yZr2NB/Xq5QtdvP6RMCWMKhluY+EvzTfLcNs2iu3DpIgzXdSlRg
7VQc2k9YneiLGTHGGziM7tZmlH0cA8c/GAaGCMiMHmA+5VifoVptDLG1GnRtNWdtu0OjoAPPt/lg
le8DiFqlaypGA/evsN7fcl019qE0bG1lU4koT4BXhr8QVSHq3jPM3TaGc6PXWJmlZX7TIYPNZQfc
7s+r+Icj67gYSFINwwAQ0n5312qm7jtk0g7Mhta9nQwN9aGynFcjft5AKFoLcUJnOMis7lYJAtND
Pvk3cwmfZpKT/lT6C91CyQml8O5ZOvGXlBG17IsbqTUvrYVh0zhg31T3lv0N3NcecN+wZRbNrMVP
VyAJmi8m3oSLwv+cgjX6mvYgsEc8eBi7UuH9+csKdf2+2xiujSr3NU3RLfvd9dyikZmktQ33IB4u
AsrBNu1apakMvNPIZvwMYkfc9O2jqAr9IZ8HiAlTINZlBoQKEhGevAxF/rwo+duiHFCoDvm+J2nh
GLrazT8FzUFEhecAweTx9hAF1te4WWvZ3SygUcYYo68CPOzXZmiaD2GpPSIltQ61A3gT/1ZHUilB
YAKn7KaBO9AbOKY1+xl3JDK88UCkLReyz6ylbPvuYcbC58/LF+rs//JMXWnZ3IQqPtAsf7+NEfky
Gjos4IR6psj422u3nce02BsQpsKW9kZmGpOTSodwId1xR6uR4TqQb5lr80ctj9/OFLHD1ulfeYJ0
w/TUBfXTs6zpTxSTRIcnBwCDOvHbhDXVgYbNzvL84dZLuvI+i6W9oweHCo5nBju7yFGeNxvG2Y2h
PYmiELtID1cpM+9FjczS3QBVnwo92gWINq8JlH8/wv+tZD6oZNRLIj7/tN9+8/r+P/nbS/aS/9dL
/vZfx+h78fpS/9e+SfnX5ufa5r9/07/cv42/PDQXPVsY5JyMSjhyf1c3Ht1XXhAJKd6y5GwqQ/l3
dWP8xZ/QMWOzktZR3/x3j5XuKyAAGq8OfTSdn/iPeqzyXafTtXUUWFgZW9TTSdDeXU9Ng/Z0gUb9
1k21p1QMOyqBV5S8kzVHDOK8i9FCFXXtAv+I19JGPrq/Z7/eSG9WQ+5YZuD1Om/Z2QndPLsD0gkZ
ordOM1Z76NVgkyPYrS6uiOjE3Fpohv2Hh159BdegMLNoTlD00XT+5ZwZvW9B4A/4CpnP4dC8PX4R
r4ltnYIQSUGbEmwRorKLvR14MYATDCJA3MYfreNd7PzXOrjjJU/UwZX713XIRJTuYKYKXigfocAD
CyVmliIFTBPvC/xbw6oEyORpWAtamN94CDmTHKxS0/jkVc0HmYdKtn+KhdflkAHrAtdkG3jvu8u0
MSNZp1lasRympgw2z10IL7T6qEHkvaup/vVBNh8DTIV74933tme/aacJeLUZJa+i+lpZmb5MqwGA
vmnvPShpHiLksifKwqRkqOzx1Sf8FUErvZUZ/dSqX83wisLe+CQS9BnQM24AmFSRdaInjXDIZNkL
63mON02LuiC2ZslkPbv4rGoA0NcYkGlrE7xB5Nnfeuk2MHbZCXodLMxxQJozRrkAcQJkkWiRug9W
Tu8X8CO65lBq6SMD3cgm7dgUuruY0w6OuSPwIsFWrzJPhkS4xQUpW+XRa4tXWueBWEWncM/85HMY
x49RWdmwlUnTdA1ocNk/q+0W+nyFvm1PdobHonbWa4wOJaMTbDpPLqArGK3yFCBsio5pDuNGvSbp
ZIi2mPQJvsgeWOM8mPwSxEchl7iHGK7isgQpv3VN9PZp4aOCfmnQkE2cCY318jmdg7NG24RjkBw0
2BxWF188DQEFG4BgG73+FAA//b2bfu6OCHWH/brJrpk4M0ibdgwtwl/3vDPjjIebWrmtGOQXtOFK
4kXb8VQrl4c88y0p84++xD3DBJ/PlJEJoKHRJnb8858Xo6ZV7xZjgtlm3sgY9B+q4Kz0nLKBeAtk
z4QPi2yUkJxAytUnaWjQEQdtV3n1nYF5CiQq0JFJifV1p8NyCoCjtC6GH02HUnJsNTgxAK6F5SkB
iaf73uJFhI32Iw0D0Ln2axmUZ8shvhhCmQ+1wzZIx1dM22BG2LxDjFmZ2XjfihAt3Lyj5zkj114Y
4ENgtiGWm3z0MozfDyJ9Y1fhA3Tbo0p6d+L1zjN7BDPSbQeHhilHfbImYniWOtgPd9jOhAlA2R6c
L1qkM0eILAP0ew2aFLmVpcOkIsCgyIofAcuv3SLTgcnxFsvRhfUBd/JmoDbsUjikfmbvr5Ee/vEG
hw2n4cBZgsfR1N55Sh7AaL0OrnvuXKz04No5pnNO0CHCE+GDno54VxASf2jPkWoxwpS06t7nWa2M
oG30fO0rcc00WQlVBjraZb2RNWjD2i65inwNWUfOGcou8oMl/B75WYEpPbI9XMUs710E7PBKQJ+n
Trdgbcpl34ED8SIq6D/v73/Y3jbBxqOxwpckpv961nIQrRyclO/ZMloxZHE/PaF1FsKs7pEQ2NZ+
+MHxlr8fbzINzgfDYdvWiU2/fmScIuAU2MjR+iDbF5WsUcM19GeGBWjEcqnEbK98ZdiDXEwc9Vh/
wInrIC08y5OhwBpZbqEtXyIVCoWP9R9dR2heHerBR3UAxEBI+PNTet8LU9sBCTXbsU3BAJq05tc1
M2atrEgm3ZbF4eJlm2jwVNpaIqmxkpp2ywwJ/1oNJU/LjsINOnDg2trtB6v4h7PoAcqgpjYsjAXf
jztTaYguSrxu61JacygqmJFT98lvR/tmRtZt0GHcYrP1mLqu94nTSrAnEPnrqemfEEyGVWUXy77I
nqp+9Daimm6aytYfP1gmQKvfg6aNMK5qG7FK99ox/alKKTIAamHcp9tCppeqSi+2py/0gRksr76g
1oCX7hfz9xrva7vh6g6osfiBUQA43WF3B8Y8YxtoUfBaac46nf2t13Cp5YF/zqz04ukdo7xNMWIa
XSGZtIA7CJwffbxRe7HoEa/8cUKxNjG3IUL0i6xFxcOQ7fMkMEQNASfX4Ei4HomcYIwKQR1/vbeN
3D1rtjZtdBt5v6a7zMN8tiaWyEDYBUceQbu8q10CnwNR3ap3oQqAA4lsEqN2niLWkgozWycxzhff
MF9c6kiEM4elZV9M9XOlNUfkhh+KCH/sBg3WBWq3+I5ZZ1h6F+o+djy7+5r2TLS6Da18pm28sl0A
eyiko+k6gyunZXoKUhT7/cj7NNC7Qfp61ZYPOBvbK2SOSLBBI5EVZDsdnLeUzdMIXHshS6bS4Lde
sxmLiNg42T2hTXikALV1SazoNdPpuBX6fcPmqMXDgOYwPRMi/wO+f96i6UC06V6+C2s82WP+MvKy
13cSDM1aG2d8PqJLT1bYSMaiRWMsLPdGtCk2Ar1HFFXxHK8lboC+OPRl+npdgTlnh8DiZdbfWuUJ
bBQoQin4VuqdVcZ3vXS0NjmA7EDM231pXRRkmwJWldM8awLa8R2ZzLPIkdfMXR/R2Afb8gc4Se0+
wY3hSznyrE2tdlcljcWFGTa7BK8FVKLLL5XdoaDqBNQVdb7vHcqQwPmGhjBWQdBDFSp+4HHpLlZb
Q742KiTUQmW9aO2EDe3LVX7UNiqJezhHUHrRvlxkCE+H/Wqw9BN6ZXdtDvy0dtJXRW4m+XpVb9hJ
4wuaFXu7tG5Db1upJaYZjzPjSeHI9lDL5AdMQbx79Hw9oBJQIP5mxg3JhUvuYMF56yNSPJO4V03d
qhj2BQYQoPS3wOsw1PC9TYY6l9pFc5BcTB/qrtvzPqvki5HkR3qViAMbBjpGJimVImezj+FrSyze
2Q20INASqmBNhwHdQtC5fRJeEodvaQBe1OcIWL5FKggkskV5IFKnIRIsH+w0fvAlxnjSvamOgV9+
0WoOf2jCvkkNHqxjY2c3TMllNn94Tr2j6Nr6Tv7adcb2+kaHrGDk/9R0JRba3j3YABdHRn5HCq5y
gZb7rshAxJW6u1dBJmtwqwkd76Zzyfez5JI6OeDGBuGQwGRFjcBXqkifoznY+AZkEBzVCDiGf0/z
8DhBorIqg84Y1wfd9ZUVm+CztWTvOzAIEujEKNUSLkB/NCPb2phgY7UOcV9Fj6lPLgq+XzvjFp9c
jAmdAJtz63R93y3QxH5AChQqK+MJXCX1ZFxF1L1pXWwtY4LlOAX0BYNL4fG7c0VtUYEOq/GLFhaH
PKyP0VBuwkTVOHP2Ggc8vCx/wYyQvJPZGqAFQQfV449xlYGgHTsg7a3nRqYb6NuvTo7DUk1kHcmg
AL5AzwApF4LRt33nzNDuPPrGCdkfSixZ0GQzcMxQ23qML2XxNjP0Q07aOTKGRZTdDC5OwMYTSKtf
Y8o0cPAmqq+lX7CJGPE9zsGb63MwLRjTtkPs+HtLTumrPjjHog42CUFItMS0sieR4o1h10J4ysdN
23gw+11wM1DURWZv1QJLj08so5AfMcOHa9ywautQevkZDwk6W/szsPl1ZoDwaUkrrF7dITFBgugl
Q6qIoZoQXWfvAb6go4Ab2wKMskH60D+KqHxCVQwKvE6ISxp2TPqWTQla1rrSCYDqRMdcW4sBFXjQ
ZfQyB/cm9dudhpTe9SHAVARvnGBzHHSPCoZd2wXCBT7fHbbrDrerpyCVSj4yW02hsZn7Ac81k6c8
z/Q5BzAjHaPbjZWGj2M0vqF74yFZvAhrT0NIwIOdVTIrRKcAMRbY/Y2OfFlyaV0i+1w5exWKmypk
p7f4SH1G77QA2cp1kYANKYYiWPat9xV9buD0wIkgeY1IwGVc0qO0dlmbfVM3bu+fTWANTjmdZq4Z
QgbsBrX1M906dSOsKfHZsL0XpAy3anegTX+iA3/0q5htyfGsre8aECBk4Qyw93z5PEaUNFa8ijZF
K9+22SHnWrRUP2O6syZ5S0+q4XqjfB6rGqfc4QdyhsBZotdIr+ZNSXGV5AlynhXEBA1Nh9BCERWu
xbMli8M1SU9nlBubcXldpZNc6OqytzF1rOqSizll60s7vgxpsPSBB64G2JZVaUMXo+DFRhV7Qj8V
98V4pycI8DBuJL4yosraN3zADyWtafGpi7yzqzJUx3HOeVieSCy2UurEBb27Gwr1ysOtxZKNxjhV
bXoRU3CJ8+ZZxeocikVpeOckKjdjyKSPC7iEYVyk3SFMkUkIGrnEBNBbWjHsj+ZhjrrnIdig8fgc
dfYxjuyjymKu9QgTnRVQmQ26oIjsjZTH17jbaEcE+z9Pyh/XhVTH3g45ghhE5t1dqYtTFbH/zYnx
s86dZWhrlePbhXMcHX5RYiAsUTdHvwdHTQhT/RIViBh8n65XlsrLxlbZLPt7us232A7GyM9MFy0e
jmobNDquDSJXmUqBIE6rLewm564lUheifnaj/kfro6XKsWTEerbq+NI26aunKB+wjE+i2Xve8Fbr
HPbr3euadLis0D0Xk8V5dfDG9Aa6f0TCSaYlFITuTrdQ5w9BD/tZh6WfaZ9HjV1upuNBBui7Dbl5
ChD9RwYK0VitnO8hZvUlLDsg2algiF0hiiGj+/zvhky8CMS0q2X7iHz6wpqLQxI2z/iExpSyPCZb
1ab6uJJt+VlkxaVD+0fM3hkgYjTSBIhsCKOmn7HepW1xY2Q1otN4v+jHzM8QnQ0vfVB8qzvyIhGg
ZZsA88tAfySsmrQu7MSwRoVpkermk8MIYtGMLLyHxtrO5cLTebEt9F4uH2c5Zv6NJXieWjSLdWSe
r2lX4UFfbCDjZTCtyJJ/+DAesf6D5qL+9jUdvH5carMhmjzlHjZOovbXACAR3B+6HbLc7Agc8ZYm
4VIm+eM4E2rCUnKtuSTbLpVwue5ntsNQcNphnPA+Ss5y1nMpXvPDmelj71KjGR7lqzoGTVw/R0op
5kqmHVlMVR/bMvt+TcGrQN3pnJzW5jYxYkgZSMiheVkupSrtikZnuc56Hthi3YhHtdUTtau4adcq
q+X0xL3yRw+JPFY3NjRS8HNocAHnk2TFjolLkaw0fmBZ5OZXFDiu0TuxzokbPofwi5HdEC2TEPsH
GpH7JGStrTqWvgwOMgzuI4dUY3LR6QisVyMEjqaPyev1/HHGX4UHf6RMPue9fVYNOchkR6kzwy7N
FfaoKHRzfw4Bua9dfnZxvPM9nqZv21+lgWZ01dTPjWGsyzn86pisJhEnjw7h0kbnamHGb8YYz4vW
q79BSqP5mZinuEohf2+cHuFxt4PcK9XFrsiV0KmPafPY6ogaFUPyuYynI9rim7hCciWQsgSwIO46
JYWl1+aLYdhvvciA4Tsh+h8Tbj5GGXw2B7UFrcxGfSUc8b9NmWLO2inpBpc38WMUDmpNVWvCX/2R
Rqa7cHICdSoIhBUXNrM6vOtiR19hJv9s1RPMTKlXO03r90VebEOvMg9eLJ211ga3SSGsZXIaTXRy
JhboRs0WxwLl807VFI3Rxc79bdeYSCFW4XpUHm1o3++Dzp3prOmbsESGqWpxAAGcRGrUzQzLJjLd
kcdTxCv62B3ibe2jgSoBhj4otHatovMawQFRzW47JOJLJODJ6SY2dyQKlC+FwT8cI1rFHjLHXQ3V
x5j1XQBvHbvir8icLn2wP05f/iCej2PMDhq0Dk8F0oRKWSjo8hGh13ZdVmj+5GL6wjUKUjjpt6on
CPW6fM7q8LaWkE70FIENiLmxEUOIJdYl8UymR6o718ey6c5K7tKx5hbxQLTur79A94JXqNPHCnN3
9gcSFIxWyNh9Y+laVJng8pVma9Rv4fZsc3SR5xqV+JKY5xXIcejUH0jA7oGK6svCgWUXYicBpTEs
Vn067UOVtHaVt8Gr+9hryPkFWt8sQVhpyq56ja5mtKznHJ797H0aGw3tYOeu9/RL22dbTIYQ3SgB
ZIaYiuJbhw0NghDPvax/9MV43yqN+FlGMD8shpUWvjwalg1BQUNKR1htgf7DviXQplwTCAWWJEa2
3ixpC6IfHnbPaLz2CyD23mbobkqBkQpGXv4qdJnf5y0Ub1OwgnDOccbyPyFy7a9GOz33RnIWzX0k
4K8MUoA2g/VWxLBstP7ZLPNPocEviIsbTQvm1TBidkCr+HvpoA4aTN9tMTEIrrFWFSGMFwSr2Wba
1wJXXOx/4GVG8R0OijeyZWbUYiqN8CXkOFtkuxi3mkVIz2GVoZIl9EcsUDFtnbQzovX72Eo2BlXi
kMvTVNmnxBOnUnldwYVZ94G5op/3SQNwMpcImks3WvGEN8Il7cmb/lYOXzJqScLcnTbUt3bnfZOH
CRo1+qPHwglvheierhmRitwT2pi4Ld+XNrcGNr+HzAH2Y1Y9rxjv7wbV1KJ/SjrtBaWJdDHDT4tb
NRNo6YZ3hnfLonFLOIxF+imu9QMyxj/CLxRqZ5ki30Eip/zmVwF93kA2L7EDDAJZI0SRkQLwUuRZ
02oPZZIbD+8IHeUjfYZspTp9Hdk+59hbzT7NCyBSHkc3SJYcz5UVgUJvNO0O3T9/1ZrOZRibl0YX
DzjDfQM2RQ6AwPYqMFZBknT3ETu8C2LlcD/eZG3fHvNGW5deLZcS8bplRRlVPVc4FTItetUEd77p
I6Vl7kfQPjtPZaeorqpOFPVBgfc5BC9PTZ+ub1ajhTHZREFu2BWifzqimUSsVo9pbCacD2J/h4RS
n3KZB56J9RYhisHswhlhRXc6Df4Yi66Fmgio0ZoauYTJUUTN1ypQN2D8I5kdJO5i1ccpNXRVnG+q
64kQ3ch96pyvIyLLK4G5UGl5evas/j+hMvA7+fJV2sErHqMno6e7IiyErHSKQ+wiO/NL2lMKyYA3
IvwfAngDJmHPMWZoVyG4mmI6yftT6NJLC3tI63mDYHO8Q6/yop5U7wL9L0ZnwR5VZGZBS181IUC0
fpHodojwNZTbvgjPaTseycMumP2dwn4+VnO6aRHGXGoeCXAwYEmOdLlghVbnbXN9Vg00ChCmCa+u
IBtkbnsMxqFYB8GtLicq4Zi/eJ3Kihevq2d14T/HpNRuQL4aaOjwBzc9vTnGVbmwz0PNnq+SGg88
JJ2zaAUGAr8jNO6KhoZOmfTIvmZb9dhazd5pyU3rsb6CseDfmY47BBPm8M7d9fbPUSxaMIfeNion
w7uQ/NEz7vLmW6hkgr4GiF3grHQIhRbu8ipE1UwtGFuuPWCNTzIdNrWR7t0U2P7Qkz6q/KJV18AU
VhuXFMJy8WVDAOZ10P2ZgfpJq4xmZZd8u6bwzlFtH7uO79QYKg3DudWoQ/htzNyVdGs54ek+pPyn
Tvus0zBdsfcaPA4g5iQMU5z0oW3ACHUZyhheIrEIrZyaH3aLjUjSl7rpHjSLvHbK2gq+YvnoK2Fa
nilTESy+qx4vPTFudDUbG6bwtRrrT27kM98xWzIUrXqQanCNDvUzfcLnySWdsKavo1PfVjali2Mb
Rx2naTL2z1MXr3KNmgyt2OSmCRGMLb5aDucDdXoyOEWs6dFVWdnOOlbavTGy0mxZDmE8EJKiAH1N
py5qdUj3crbfYpilyzQQqMF2zT53cLKqkTPQwkvQgqSt+3bd5BbTA582sDDWfx+EPD31SfOgytq8
994mbUD22zB2Jb1BlLXoWlOSBdhf4ZQbfR7VAE6Vw9dR6ZeoIHwOcoz2ZTR8kcOYb1Xr0ktpT5nh
ziR3dRiCrIKMmrp9CMqXgmUrrY+D5nruFtkKZfh1NiXM5REx2za69VULPFDzz2sICmeHLIuQ3dfP
U8FpE+V8zo320H2y+vQLQmdEZhs8QJSKs57jCF8B88Mac092A52CS2h0Qm/jkCxHGkC4a87e571c
l7b4HJrTuknSHyK0D54Ja6rWh5XjcSMUsNaXbTTdTlEMy4cP4r70Gclj6dN7MRpC/Be/3rfoaaQR
fnd4HXvL2QcwHFfjzRySSU9xdXZ149BpHaDS0ibpAUlB1RFelDIA2RzzLrdCLqU7zaqtVNABs0Ok
TjVH243zcwCGLyjZD9fkqFMlyAjeNOSqXUSq1eDW/RfT3I4u125KXeD5475vNtd+j5bHr1WtyicO
eBUhNgQ1997pLBxZyLfy1H5wEfAB0XaiDXiUMl4jjHXXJdy+1xZZbN+ao/VVjcr7jtXprM634jsZ
jRtIUcgTaPZxjgSYX+POUqN4KFQYoiFzqxpl+HMA/C6gojiU5ItYYEKzrY2q3MRjPi3wiggEDUov
6GnkNUhFaiEKyBHPBOQHvrRp8NgN2ub6lJyhmrGFLHZNIOkhae5ZdXq1mHhJm3LXCHlPM0adurwC
bMAoFb7K1uq4qvzeOeMV4Lco/qjbWYdGTYeft2tnYlUE5voa3byR2yTkHvxoUPT7mMgTEmgg4BZd
0Ep+N1XLW53mEtm2a5wHcr41SjZYak36g8nMyovmtUiL89jUlKxqZhPPUslsIlEwWYiUjHLY9unt
nxf1DwNR4CYsi6HKFUX165oy7hqjzbUW4cFg5bwaCG4uE3rty6HLzpVZHrXs4f/jEznGNqyKf0BL
uS0yT4C12u0sInNplsJZSJ3+kCkvVYd7au9266lNo+WfP/YfUFpMfKHVMgu8UhfUEO+nIV2V14Ex
ulm7TR78MUM4MVLKRa17Tsc4WzrR63Xe03pckbNPrU4KV8z0swb3HBK/IcaRS6l0IsPNYlWgVgPX
A24WXXYUbRusrRY2CvwEf7H2s5P5wYsS/zCiVwA4G2CxazImfwcTQbpNq3y97LaBHnxLAuRIxTgo
86d2e83ztZLWX+lioxM5t/3kNx8wE/5hGsv8GiA2Sh4gQ99/fic7vQypqLemz1ELEJ9fqCmE2XLY
4x45NVPS0bDMU6Ra9X9+eWyM388OXARb6gJovq4rxtTPbw8JK6cP4gmZZ26xNpYbrchvE/QCyL7a
51mqWoOjLkfneI0iV5AIzJ0dyDqKJwEkOQKgTjMSoGhPpFlbaF1TWthb7FwvWSD2ZBA4PtLvuc5c
rqq+s1e+RnioqD5L5+hY6tDBI6f61MX+psrGJ7gwGL0D2e3KF7NnDIEtHbtEeXng9ZtfcD3d9yqK
Iq7V4y5TrVNzfurr7nTtb8k2+OwjI5eX4eU66gDR/UbR9sUJUKisOh8D8W7PCKiiWCHGK0Ae8KZn
tDaWhd5va6S0F5U57lzDeYNYc5+ZKFh5EGbo+KNoYiTlCdm9cunG+kYytHWtnOE9iU2XMKLWyhff
2iLUjc65oaI60xkQCmJfehQSjU7+dJ3MOCZTrgqxL9knywQ/Ws3Tv3Xum61u9LDXQS5o57yhxDED
moVjyJTMZ4y+iCo8ryUXAO5pjFeT74kACPbnvfEebw1YwbLYkiYgIWDLQD1/3Rqd5O7x86TZupFz
bFVxQf/jAL1CTMZJNfv1vF8Vvsn3o1hdmDot/Mq91zBi1qxj5lpHpfvsKeBjJ5O3KZM7PIWQ1IwO
ODU944aG4XD4EdLI/h01almA9izuAYAM8O9+XbbhjuWE/HizzVCCUoAXHpzy21WJfB/igZezFdVi
VYfDbHHUjClZtXra+JpN3cLWmWWNQl1trK6DdS3M6KloxTN9vwvGnH5kbJqh/5ZlpN5pTV1Wm6AB
FDmiji6hIKZFjJCvwU21QsGY71UXX3rxxcCWtjAeM0Q5w87dlKVJr2dAjYMqWRmMUoyRpKcKAdqb
zB60+cas8EWlVARmENsPUWg+2pj3gcTGvsvNdnIav2RD8dwwt8Xk806BKOFvk+DhGK/TXqvybI9w
y9bW5jOMdvnBNrlCKH+F2Sl8MDREmkyea79H6XqiHzEl0LGm9yll6y7S8fkA18QmHyK8swJjfnXE
uC11RKwkiV6HOgvykRCX8BJjBGicsBiDwQu8HJ9d6lmfxu01McZvjTYc6adflc85qPpFpxzgYxFy
nak6T8oMT2sgj3WWHWTq3E422pRWUXsLTUNxlSkL9hxPWuM9gG3/MHr+jq2CwqhLJmuoTcBXNH7d
al3fArCpexCGSlkKsXpSnyezQqR5ZhOo/UVbEAd4t16r6jhU0+MkIN54JVrldXb584n9PZY7Fkwe
G4EyA8LcezpPaJeFHdhBtcWz9yAHHqVk24mWZvefP+j6m969cwdks4fwhe5Ix3l354PKwbYjhW4+
lyeXBjVWmwVgDw60p+rkceCI1dZa0t7d6DqtldhyL1XfvjgIFKNezXPQVHFrDACgatbZIWWPk8kS
Rwu5HEo6CbQg46S9DRkc8QBLZIEzsIxaqT+GNcm7aA9ZOJ5VQ6hQLRQ1b2Hof7iOVrAM2iuYK8Jj
mMGp2aMwLq4fjx88h/c8GUIkXC8P/qqF8SX0pHfgurztXQl0HHM2h5IKGdJXMGv0x8H0qQCZNWom
rPowFb1xtK4fVRUwJaQ0XRVepsz9gG33e9bpOEicuNwBhvk7Yj6VXeOUQpRb5dsCjdJAf7A6W5LZ
cu7cdSntqWH66EPN3zMoxzGY16PyaQgd3vOvx8AoROvqNhaN0+A6q9QHUVNGvKNr+2KcXxGPOBoO
cyV9wuzZ81R3wfyco3uYOvWj3znfMeVkCtsNKFdsZqLdiOJYz+GNc5shy/xUZejg+sWurZ/MTGBx
oFpi1jx/n/vDtZ9QBqBoyHC/ubP1HZ8xkFAlmsl99sVrxq90auVSh4plhf0HT/wfUMZ8eaiNZCg2
t+R7KHttjcCiMS7eDhZTZ1iVnf6jBXy3QByJvvGlbQ82Mm2B39mA6KiumXnqq15PP8B5XoGc788k
WFP2I5hIy3p/+lMqEXT8ZLG9TsuuuZZZKDNEV66wcvN37H/OTLCJm+IuzrJ+U3rmukmjh0znugkV
FkcN41CH+9zhaOC2LetUnU/PoHxVA7ArVMLIvwlxHLqWDh4GS5Rl+8qD+WOhrzGrre13lHltQvtp
+GbBOKcF6p8hY7yOoH7C4EffgoOoMEC/wuEjAOBoI+B2YbXPWArutdI5Xxu4ucLpwG2TaXOP9KWL
VD4XbjvQ2I3ak2s9wqDMd6Yefk97VLYCmB6Tnr3pCb6POGQoMl2f0xGXn7AxEUsnfkp0tHXzhusl
E4yAhc/w1uz3aNpwXSaVsZhFcElD08KcELjF4G37MIwQmtrpbbHNzQGSnopsCl3iTcHncBbggpKL
+L/Undly3NjZZZ8IFQAOxpuO6MSQE8lMDiIp3SBIDZingxlP3wu0+3dJ5b/Ujr7o6Aj7wlaVSCaB
c75h77W52ZW4uxfTkzK5rZfDW8mw6nK+MRglqg7EYdxdkyq/riutzG9O479WPDx7wsAtg9IXSs8v
HUzjrGkiKSX3wjl2s8CyzjxO2CMpTMySpKAPLw35qptGz2nkfWxss9TQg2Hp9N0qe487js0nRQpT
bt7EWD6MOr+/AdlSwCdh2fhnAGn78Ct8MoxvNnnjSkrRqeqb6ywcptXmRLpIWWnBospPncoIgsXg
u+FSt2ZTysJ2WB/zQfM+ZIeVy1+8EmnKcDIkmRw4KbOg0K7Z2kTa8OnvP6B/c0w7XIcMB7CAqNAq
f7mnZWyIqWf5sK9spiLkHKAL7hySEEkjMiKXUaqhn2Pplh7oXFDoiNYMDcSqE9nEne+SFmfr339L
Hw7vn99W6FS2KfCl4BHSfjXkuGxrXYZ59V4tJsenLz1G+dYMqCI0JvQHJkFl89qflKR9BzBKZpVJ
gp2VZ2w2DdbIRCBMCOpetPXGJqhkJ1V+y9wKZAYq+ulDJbGxQL0BIZyakMMW57RrIGhiHetJaUZf
4rV295QvyFsZIqoZcaptbR0qW75mOZS1mshTuvI0Hl/7miEimgso0Du6yQNuYfRGxXz7sbohXVoP
aPaPqwUSnIg8ZH+F+rCYqBuR4iIpktY2i2IXWTIckjO6jgVLl2dB47FIA/MVDdo48KFjVyPraVvS
z1My2tDjn6qc3DnXXHgoxzRE7PQkBEIylb2HC4cdeSpxcMVaA71Nt+2hNVMfultOnIMVpWyMG3U0
9t20/mZsILY24tdf4MavAOaBV9P81SI7toyZsymp903Oon7kMd8kCfSJZMpqjNsyh/ChqLDbnUoO
JNl4O7th98ohteKc5mfPfki9xn1hIyAcrh9Cl5XNpgfvnk9rJtF3a7lWnUIShYCnbnPpui1Rdhb9
S/EpXqgjK8towpVs5t88nf/mZwNAYXDMqujVfx2oDT0zj7KKyVJ3jL0WUdFth/NaB6i0Od+3mXWB
+uTvv+hf+k2bF4KWjSGeQUVNZfVzGZFoXbTInEGIGhFYY6ypb7kMQ6bV+EbiCDIBjt7Scd5LQifz
gVobBTq63Un3WwDFvNZ0HNucpI3sL3q+oFrS7x27e/34A7eZ7xFOEuOl3bOb/d0Z/Jcp0sc3b3IM
c75s/p7tjP7TFGwjDmQK0rK9dKdHO7ZOeXtjAtgnuzp5L6f4LIb6Kgbjgrf6+Pcf3K/HP196O97w
FwnAxX9xpsu8MTtETzkVCI3VVvsvCrW/wQzdYwL5267n42z686MPZ8ngOMWTiq1OA3Lz88+akJRk
rZJMNCwThDmZBo2nMhfeUo8I6gxJHrvB9rtkg93gLVDVSb1hkIVDZ26JaoF3VeaOBfEXnWl9TM0p
OgCPoEZa9E3LSXOXpIiTlKHd+Ls2q6cuCZKOIQ8SqK9d7o5+a/VsknU2F7rWbcmWPk5CtB4WSpXa
ztidZQVCkXV86m19P1naly6H0q8dKgFzdO1rcneH8j1d+yokcGMvcSvu0pGMLjQa93IAascF/rlu
pisSt9dhnZJDKV4XxuEh/C3M/Absbzs2msMoV57Hsn+BAj76Nvo/j55QsjtHQxITQVSjsgi6ZQTm
P4UN4XPBYqItmLuvsf2+qO1nlXFOMIqVXhkgNkmFl8UlKKzBIefYYm/rRGhZNFyENGeeaqFkxdlx
slolY6XTEYq+mOwrSCwkyyOskvvS0hfED9FNUUEUSZzhfXbXl6TMXplooR3i6HTVV5V5I4NNgpDS
3ryZtIrRn3vbrckLkJpjSRmPGGasvMYg44EDv/eMLbDQ1CHN9GmIA5hYDEESbGqRLD2qx7Qh2UZR
qj0ql4Yyy31dt3Vi6pSgwQgPw3mz+AsZ8G1y7UfaJKtsq1CuGnGTttyvep0FbGfRqqg08VQQFZrV
BMcheRQTOWT7LGr0nWPONZ9TV57d+VFpohhhwSPotEtMbI9vJSEkl+jkMO1A2gGNYGh7zVdadQmE
qRz1koRqweyIrT8f39+/iNpf+mIbGKQpHHMbP+mu/avZipFoqatDb4dDPDy4bn4UaXIRkGAPeV+S
oSJL2GRR3CHJqjSy6uyI5y0Cf6rLw2D3b+1akygVo03VHYk5FBjdTikPQLaxO8vys7S5XOex5UB2
pght9vjC7ORmiq1byIJdqKXAGK2T0sjL2OSoWRZL8k/1r3mWXOelfGNCsPoti0B2iu2NJH7YB3KU
e9tsihP5x2xNZtjj3/L08c1MYejrdhOgkcmgsTI2zWbreW40ntLG1WkeeMz64yBYUDH8wciGvkgv
ZmTKnWqBXhIxIy4Aydki5E0zX/O+ya7ONicmHxMCrouiAqkjsxlcJ8UEjCjG+GeZd7mh4f4bMT4W
sJ/rFN+kko63ulFctIztG0Cu+96pugMQrmNDzoxvSSRohoXiLE/Ht6JPtIMm1Usy5fp56zEwNmYh
gEYLCQC48u0nZy7OD4DviNYzH4OyM4nEiL7qBVKtblSpDXUTbaxuE+CoilPKFiSUpZ1Roc17bRIs
e3n8SlJTjxqWrXUyy8BUqsVHkhf7maLi8xpGmwCIOQQ1vYSyUr+0RsosblCll6nmlmUPH8ZQiDJe
Sv6/cUjWYAZN6xbRPnaj790YK2Fr1Tht3QowkM0uFj3fjSWpXdsoQodmdPhMlFjsyR+Ddj7lkDcd
/Xdzvo853s+nvkOTr8MDoNpRWff8fOq7MTZapXAdsuD7GCC/7tLUMnmh77rn4GQE06lGQKmHO0vF
lrckuYfrlgxB4fAzjAXJUkN6L9bFCCz24LyipC/XuQGEMf3+4FBDnfV2SH2bUKiBRNm6yIn8wuWR
FslXZSI9rDCrd5CX1o7a2aKeojURJU9cmSAbIuwWmRRI/l74RkUs7ZoTVDqD2XDjbglUvmlH6+zT
yNu/M1zZBi0hkBTSk+FldX/pE/0p661PWjq+VkbPHzPq8NU9sVLdsaD9dM3pgRCfMVBrikwrLn+T
pvDrNBFnMLc3pQMuWSqgX5loUd/AIm9zJ0zkupdMqplc/aZV/IsB8eNr2DbgOXBcmvkrQ4VMegTO
VuyEUzfdlPyou3rk5V2QyuwK034AqfTd1KXfuMoXAbWTwTPCxt8ck1u79dOTRB+iM54E7EMvxoz+
5ycpVhwrsxJphy4RVLiuOSBQWIC0BiTDOtY6lKisTaV9cwRvqY51bo8ThpjN7ZUkp/03vZj+6/wK
lf42udEZUmEj/QtgaGnLYszKmlPbapSwKT/xZaOd7JXQXRFeMa3IMr50bDoFbb/FhmMZUfb2N/ns
PHRaTVNEkDknIOEKur0GZU7qvdU5AVusOfz7D8/6t98smzqd+R7ghF/RYbmySlsnHyG0MFHvGqV8
GZe2O0yKAt4cVZwd5RlKSpUeApTAWavhtwwVR0KrurspWbILVhRe3XvQMoSHRWYO7DxR9mKy0HoO
0eM/7owoM0huWR4FQS1Kbq9+ViCLlho6Q0AcbS+P2tiiC92c7FOYabgEyIs5YPESu1KJPw8aZQqK
IrLi4JYO87DHo9jeD9p12mCwJYOYMkmKA4gB8md11fEQy+20dm4OPKKn2lzWq75Wl7xhajsgdjiV
hWUAitUAZmUjw6C6usi00pA/MKL5+w/5g+//0xPKMAWuqCWEwFlMC/TzE7qkvWW0tCkMI/XsUPUK
6d+KSY4qXi21iQEw6AOTsuatiGAbfHw+dq35LYX4LZxaBwVdlO9sV/4A+6/hRVkjcmOa5yhhX8r1
ktEEGitl8PwpyceHvHB7sLhsWBOyAeuMqOe5o7gpfxgNXf+86j+I+HyTs1v5yojAtm6agz7qsadj
hBD9mXA2EaCtUT250KDZKFLWdXMmbgHHav3V4W7br7csIdjV9mng5LiBFHPbzjTxZ5xt466weti2
OhdNQ4Y4WRxtr0OdbfSV1GbrHgkYXkVHDYxaPi1D0R1Eo/S7TtcZ645fe0RHvrM9erPpPrUTfYG9
Rp+XtXk2U7gUKSFmJIGTdG5sdQ0Mwi3v70YayoKTpX7JS4C0qQHVwkmV35Rl5l9eGX6beK65qG3U
IeLXyWjjuhGU6d4Nh6q4Y0R4ygZFMg8cb9J4eixLA8VyJYirZ4CQt1RMKYwOTyfB0evzmCwfnv0d
XGUbI3HBT8i1UhH+7RUuY0WU7cjkze7buJDJWdS3OWSkoLY9t9bWo81QgwjuV3V113MeO9ph1psL
J7Dip4InoGpjE2z0eZzjKeSR/LFM5RsDXBUFBY7KShlJXrEuEdiKsNf51izY+e58UeooguNA2MuY
ii2CkJ/h79+Bv3a020ARih3SDo7Hv3S0y5wmaJf41MYCRy8y4UK18aUTfBqkOPHYDmk7TYXmXQt/
UaLfrZ9/XWVQSvNVGS1v7ILtZP75Fewsq8hLrMmhw1bUy2wjDuN7KmfGeAXVh1H75G5mv/mhnb/0
0obGpoI7QJgOV8LHtP9PbXyW9ovFZssMRx2q9jL1z7lLnaW7yTlKZ19t7AE0DFKjMs1lSKRgvSsN
XkjcokW1NAFZoqqvOPNtOa/gHKA54zNBYK64yv2ytsk5Bt+xq2VtYgTRNvf4ngR0gsiSiMVoM9WY
u/GHTw4oopT6z1+HOoT7JsO4mlPeVpyzCXgBHGfVV+3QHhfuoDBTaYmtCGnDx5Ml6vmKBGvY5bOZ
7KaNIZJk9q2rYUz8eKj3jpox9ivl27yQ0AT69nEaxWsj9B+ScGDXRpaZfmNkOiBSNcncHpx9hEOE
MaW9n5JCBOQx2twmhhlUrXPFDUghzXAniKz8KGP0725BTttY4C1uYJOuSnUlYlDDWjXQyzL4309a
fRjzisA8wWOlpkWEXKm8tiZjs1SZf8fv+xW/5lBvaCyoDKh2zFwByf38PLEzL6Wy1mZo5IbnLpLT
nA1mWI3cL3oWP3Xx+n1treO6rCXx1z260k47GfnvsmX0XzmvfCdCJSWFySFsAxtK8c/fiYMFqdVj
YlsHxMNBuriIV1xy6KY8d3bRCs8/Z3rhKZsMMXOsXTM4FP5GGpCtthulds7cugtlx9OxvaO+xqVM
/iQbjqnKvNvOnCNvZjjJMJnffNZHL+pIHaXWhvS0qHl0TEkIYVvyi2+M264c3gjeyUJmFrRAsgM2
T3g7fnTwrJEENcS/JqfQivlczKp+W7ZHpjU49XSrI5ePRk46SQhN9ZhtXRtxASy5dFyFUfng9tlA
QU8iI800Lwb6S6L/mBQ7QP8bEczySHJk4SRfdSYz3E3lowH5f6ioLXTMPIGC+dqbxPA6oMM85/es
aqB1DXPJ+Sqfuk0aWSusJ1zlyZaknEdj4zU5Zcc6JDpcbbDn8F+ysJwsljCiflTKAnxYMTMoG88z
yeeeLZVHc2KwmpcWsn9DY2WGn7+BE7RioRsrtszjt9LtG5APhXqu8rz23Ai6AAJW3FUltx4vJhNs
NP5e52AATHd64M76sdBiB8YqrlNm4J49N3OYbrbfUqde7BxMo6tR+flIH9rqVuQzL+MSUWSmbdkk
Es2eoUOfSBvfXpLYG9arKJYlJAya2JRcCVUhDyBZCJ2QXExDqSg7WyXGGqm730gHmRPbKBueF3J0
gXkxQ5NMbm1o5+dyKacwKcnxNaR4HctHm3ROj1xL1Ne84lw9gq626w6L5N8i3+3byvoXxxN7hBR0
1855H4OiYQrWWgS0zv28+qhD3DDamD1xM56stD/2Mr6nxLtwnO9S1UoOJs4e14qkryXdvWxtopTi
0vIi1FQYDd77HgXWgA+6s8TqK5OietTCN/rW1MX2ek5KguJXNIfeOJMWAISSXzbK7e2T/zhu2hp2
spR9S97xirK3HjqvHbsfhhvzq0pKA+WJbtAyprx6k8HAvtIDtO4FitjF8OaluMZxLAM9dX/ACHpW
rea2j7lt4rFYfZ3gBAYvWai2+hJmC/Y2osN8apYtS7I/DNZY+K4FZTvK7Q0npl4+hmENScceHzal
BWXiEk9WkCZ8Qx9X9n/ER/w/y5JBsc9/fk2S+Smi5r/9i7Zv52v9r7Sbf357/y/zZjSVNDZ7U1/8
97T327cqbQb5Zxriv/61f+IQDdJjKDi4/K1tnL7d/v+FQ8Q5DjfPApjD0W2zYv0nDlE3/0D7w1yE
A4zCASnAf+EQdfEH4l90QSpd5dZaWv8J7R1JFRfDn7sSWDEmFxc6Z5fNIeKTny8Os+2qBrOcexgc
4klcWTtehgNxN/W2x1KQfW1LGV0RSUa+q7UfzRk1o8iEx0/liyjqz5kMUDFgFYaSzDZu9mPAX54s
KFOijHD0QmjOMa9eIqV50kmq11qyLhJFaXalhvOD/KrdsmRTgIGAfbGRl+x9Df7uMb5A7wZIvil8
42nBvZenp8T4Nq8NHrPCVcPs1V0b5eSOtnJifXxTF6s8RKK4ymbkjDSeu2x4yNLV3DXWYqIMDZi5
Q8qhekEE0LxqUUfecBQ1Pk3UMc2X6WHUWRDAeNP8zGi9Iiu6a/Z5FZBrVodzt+mct6hPm4AO/ZPo
u0uVvtlVolzKnFOvKZVjp9mZR8ujPZrtkwbB1GzSezIziBdO5Q3+Qy9puAuXWsWELVTwPKzllhEg
rzSjH7kVDx6aT46waACJMLQ4WHAnsetDlbZaiepVUn3oZJIe+lF9thQjDlzRx6+C6D755ERDcgWU
W+7deurhGXP3FtRPlmznQytwGU3650rE7dUcmHK1rBCXZZbhlLazPzjUZPSOQN5NPr8YVUi43pSj
rZ17qR7mVLHPbNFsxX1ylY6c0zjn4Fzqp0SxqRXtzvQGuYUVmaSDlkSsj41EBJzIz8gmudpr1jtp
I1BljSa6PJuVtOVkJ/KIlXCp9d6HTdAwHXbBr+EVQsUIulok3UsRM7PGyDdeFQL8dpPBLllNNM7O
MvqaMwTYdXEd3bi5AxmQpfJR2ol1LvPmFk0meTG1ELumbx41QkzYFuCQJX+tO6Tk8vhuW10BHOYn
ReiPoLbrQ53jxJ0+TWwGznQSEWbU5IJhm5D3Do5fwcWaahmnd7qUYaSdG6LzuKTMU8yEmMHHFjA2
MaVeOLeB/1T7VfBzg0gHzMiMx65WUqvLuzirQS9b2B1iYhTi3h6CxlDZUzXKxPdQmrvJGs6DubbH
xpgO5HUSDqK1fZBgDyCbHByHk19L13h3puUZ8Vq1F1HD8h+gcYiXEolbTd6IiyAjwJuUX8zhpcjw
1jrTcFllRS4S6updSaeAl47Wmulg0ucnM5/vKuJeXmCfl+euRm1SbP8zspohNFvjs63YRVAvkXaE
8WEuZMYnkxbzhBIX507m84YjtzWL9BqgIHHGPsIxa9Z5/IhBXqhDoEcjI5aUZPc6mmKvSOZvEzW2
nyQ6YzGUbcuoOQezLHw1qlFz1kp+nvqbVh/PxTD6m/RsETgfje4UQSHCNdsfHMM+E37adfl9Df1m
c7HYO+bZT70q+t08sFTChfgcEeFLyviNNVt3dcPOu+rpA0txzJgcOHn9hNIHb4WrRMTeJ6GqfW8N
zEcYW2iwSphPlHFHhXBcJcWOyVYBL45AnL1eUjdbTtWIqiJHR5BrVXRudBLqXTJmH1323L3pfo2i
maOVXKVLFkPO65E73qxQ5Z5dUfN5xbdlviRnS9UI6jHHBWFbLcKh0NlJqPZ4SqJlPJn6kh8B/bMk
E5LabPEZwWhnPZmUszGgkdNK1TrUVVJ+6gAvE1bMLr+o2OIka57e1Fn/ptipDciFdRa5SiDMiD+/
FXzK644+FOFrziK0KQv9BD9fP+kG6eg7WXd39dqVnDYYg90gkRUqcVpKlINenasH6fDI5VKWXinM
g9phrXDLRxqJo5XhMm6TT3mhoH/pzsnAUkQp17MEEK8gZCp5FY4uRrkxKSviunxJehLZerlG9lD1
NibCBOmE88yVzudWmfsjugwrQJW4+Rrm5ZDSYAfxEP1YVPUkqYSPLR7pwYRrRaZj8bUD9dhwhkfb
Fmo145wv6Xzt1VHfsRh7UJ089mRjfW9IywUwqBBtzlYep+x8jq0pCiZEq4GA1+6JeNH2Wdsc6Xqi
l6VJ7aPEkgfdSkQvVgWcP5l8pYvFrdV80co8upULK0x9nplpptXXLFHrHyA7Zzl+W/TRfsDc3gWr
plXBOHNyZHIyb0SmFPsizoq9WRQVNrH6k531WqA3iu1J3Ipe1yN9IVlE+DIuz1gr+KTEhv3JuFuM
tRWPSo0MXNk24A42+JLmyVviCMOmRgKwMTnRWSHh2cdmypOUYDbFVvU0lVNHyW+VO7UfWPkZ68EY
Ha510GwenbBklqZto2s99mcWum7Hi2znLhon61p0DmFesTxwP/f3Qo2PTOf0nbRLHOA2nYdlDZ8Z
iX8vPtFY8wwt3AkgHaZCaXyzXxkFOuWpssc7VN3SxXOV9FDzFl2DAhDdwpr8khFrqhrVMR8XDyQo
DVuC3KdiAGpZ9DfsQJJAV5V3wMNHOAYcaODzc2VTwKQapn8GybK91ir9iHOI05SzML5IBQhEWRTB
CLVAbYsLM7uX7VdsCnmeiL6eGuOparhoAQdiOyuyb/ow77MxhAx4XNX0dm3KI5pMkzXQrjXrflev
sMpNLeyW9q3A5M4OKVTS+hvDm3vBdNu0eFealEgctdE+92K/slKEUAcndlZHnrLZKOnRGQrG3TiT
2jBX4TKMd8z3DJgyOeQTJfkOheY8d5tJFCNRxem0oujj+BkBjMwsHiMS+G5G6h/2efkQuik7GGle
1bl/5VJnvtrSQ0bDERx2cddrCtxendlplA1c3VkHvz7dmxq4SFN8K9I5yEYdThEr/TiBp2FUHvEb
YSksr3ey+BzHs2doyw3EsRrH8NgiTXVKisj1xciUW8McGMvGTCJmq74pq3sj1kHJkEea2P1lBVm4
00f3plDHN5ywnGudcq4wQHi9SgriMCaHYrtoy0reMmObvBb7y6BerYx80qweHqa2Hykak+tan4dB
rbzesB5Yu9JWJxnYAz5LM+My52n9GuUksnazzd8dIz4s6obqMzc3EshRtCScUMZAeR3fU5Yfoohv
Mn5XtNRG2KzN0whucYtIHgPHuVVK5WRWcVA34ztQWc3vM06XuV3CBrsK/klHmGlotPgc8/lgNO1z
1aiU0PwNY6N6WlUt4EwwN8l+uZptcx403lTGTtQOs+UXvXldR40poeBVsliqQ/SoRzQLsoqx6W4J
raNCSQuzpWfVYSfBJE2GKrlq7VZR3DGk55/VKfysdPraN8lTFVFolMp6tfWQclKUJ/4YSl7msCJF
RRbruf7QaMdKNDPzPYy/LVUQDhObLAYW0Ps+rfbMg6ZT7PIt1MpanlKsvIFtMFhWcbWd4wQojgtq
Y5mkxVwvd8Mi4XwmhHjV1xbHv3ke5mw4xe24hrhgt9izQnusXfOaa85zBcXqNq9X84EMV7fIjbts
jTcKhm2ESbH86Fclhk3hxHTqw7mPiWHB+O9PqfveriPwCIqCEThOWSQLLy3BN0P94iaVezKtwCbr
FXhEqwY0YA9ap0ofy1geuGn7StG8hDCEH41tFAPk4MCcNLrky2j4sr/YmtLeVrMDrineq+U0+l1W
SoZK0Yu7dOhdyjOjYDDMYgE4DH5/B95jCXX+iqosvw+G0odLGTR6D43QzZfwoy7O5zf0HTt8AVPQ
uiiRHVGXnmjTb3wXl03eYUZwsoD8gG90GPIMq3vJ0+Fbb8hAwYnQYq7dugfEm7QQM9Lg4da28pSz
aEUO30Lg5NbZTxRCqpOZt2XWVn6jkyrMWiEPqk0z22rGCwuKZMThA6tgr+RO61t59GYV5ln2vXGT
dOnLHKcRGyUlqKI2PWouHcaU3GqbMaCp2S04RXxwGBBRRmJL13ZTbPLauNy5ufFGDN0RV9N96qaf
2zG9GKxs2cNDghHlDRrH4sDbeKN21SktdFDfJdBIlTUdICTBpPE4js56XOPlm8KABB6h/igShtuU
OwgGCFyfW/2N/76UEtdAz31Ce8WBIdKHqpk5HwKd/mIHRbO6URaei9yJYXhSjEflP7a//9HQ5P9m
HPLnacj/+P8po1cz/nZe8j+77q3887QEUDD/wj8nJdYfLIe23RDNwZazx/bmH5MSx2Uc4jBQ4P1m
NPzxJ/97UmL/wT/OTocQH1aqjDL+NSkx/sCBq7Fp1SiYTUv/j3LxmOv/usdRYW0jS+e1ZSTDZOYX
E2DXk8NIVSIOalEYhxnY8y2DQffAy0nhbLA4qqZtsWwtOdtxsDE6MEO04PPExJmpd8JgBi2ihdB4
x4YDqU9paZypky2JLouKAyrm5DPOhOS2cAuCbUkfGDihKpvUnwLYlgcRPD1vO4+7VHciYA9tfshB
DAEuidwvpGJNhzkiSQee/4FUUC532973HBcPdCfWjdQU9zDXEIiJV2frKogOr5vECJ1Vj8CV1Ma5
54pnJa22D+NK3DsM8vEexdJySmzFfHZjvQ0MN2cw4oz1c64p3aHSJ9PT5oHiYS6cm2JW+/3SLj1r
K6Pbgzt1L2msGRfuIZ0JRAK+wy0RH5ZFml3Q2CkHy8gy9rwyuUl7h/BSAvcgYiIjcWF3BGpLJTEh
Cv1uyYSErS4HBmbk7aHnM322c2kATBqxtnYxogr8FZPvuGOHUAssRMUE6dSYyKcyfUQwaa84NJg0
X2eF9XRNXPouBwfBEN+c7ht9u3AT2JdqBV+s6wH9si9xdn2Tz+S+D4YnKd9RYBPa6Uc1S4olbenw
kiG7q6SYfSfjTAchIQkmK4BnjVoaOopwcXsgQa4YvwWRKM0LyjWkP6ta+l1Vx4960vuJqR/XSH3v
TDw9ZCu8z04r94rIFr8yWvk16vU5JC3L3mmTHEGbjF/BikP2nkGM3hFRxCoNiTPjmUgZ+2nHjyDS
YC6M5smN2vzRXt0y8eoO2Ig12+sRtdMUDv3aMWAfizDLMiBWcQsYrRkj+4ZCAOifoOF8cpNRIrU1
3O/OrGsvTEcyAtVq5CoZcJJ921KaNYapPABPr49zb9ozj4denkaHbmXmsD7FY5R7hgm6EsUU39sy
qdCIF+tMtR2xZ7CGK60/yNqcLajldkyBFjjRWDGJSZXIYr1smktYphPY3l7gPIuW7KDaghi0qTJv
zRkpXeRA7k4oFriPkcm6Qz4dXABXe9SAFXujzvHsfBiec2XkS4l8sPi+rCG0VJ2cVJNGAn40cj+Y
KPukLt42dk9gpirRQ13PLKJTzdoKBzQBgZLwuE+4dejPjdprQMkdlyijkCji1uR3CQcDQn+KqSEj
MzYtp4fYLHEHucD/uPIm7VqMU3s0VrP5oiPc8vuOeSAGbpXEPMRc9aGaEJPxeCmXUc+iT0Ps4M2I
jXm406difRTWCAPJWSuXlWhn2odNdIOCfu2JfUPAdmGNXPgpDqG9m6fE8SZ6g8vGgAI9qMCeRCNi
HjNZTV4z1xDfDNGQsqGvVJiMdGjxevjkrTCjELDFeF9ZheGJSVWeV713/dKpBwgf7F0dIgUfemWg
UJkVhYlqZtCTq4N1lzOiPejwaU84FsSFV7gxd7WdT3B7MQHdCzcdB29oo+xOsCk+lvo4PadmPgUr
Z8N5TDetqU2u81pR96PNJ3Vr7LMjI9nkfVSb1CdWGiW0QdDyaPXDM7l8+jPUM8UX2CEfGSyP34nA
M3F4DNZTXa9z4HbN9KLgJfssLKBiU6qLYyHshFheiyl1aSnYvJJhuCDOHg78pfU+HVPCrgtwL138
XWEq3gMNynUgdpjlsaMJcqBbNqkPRPL8iNelussdsk3JJpc7AcYChJ0y5kytqHyDvlrTK4dB/Yqp
jsdnVCcSiJyugQRqtY/90sMOaxrgyzDdJ5jtJu65aZdUGV+k0uFl2VYHhFG1C3Rk9XQ3LKN85OOf
kUK36vxgamTs1SK3XSCasJz8tBc/spFUSBzpaxBFaXY3JHHP1aAvz4vh4is2tC72kebXt0lpp/Ee
IfkcJhHrAEWdq2Oz1tFJzqN0NiRrtKd71nFWL4VvO33+MHZyDLPITo/VUCyvepNMAUXhdF761v5U
oc++c2ulhZRlNe+FTMqjwLB62wwxoDOJCagsBwYBC2FwO30SABCdGsSX7SzF91Svuh9TNDtf+pVA
wDqZG1LS09LdN6kSnRFaAYKuEpI/zW4N9aybgqmmFw2HiCqcQp0wPyhEvsiYASkdyzatT+WXqAUJ
5I+VSYMixHAkbUwgiADhi0MoDxssiDdWmYiDCe3wpPYuhLl41a8KwSCvbdFZ7xlvht8bavVWgIN4
apxoCrRUxCBamx75npWFpPdVd65RlS+mWIEaRm7+lRAGB3Fk2d7keaFhRjDc24Fobz9Roi9Ns+1m
C8g6KjY5M5fOGQsGCxiieo46ZLsfDZDyU9c0A/OPNQ8QeA+oruLuQdfbleN2qr4IK5PnWB+YV5Jy
3n1vjKZ8KYWCR2tMGRmllgZqYsHZHOLqpl2rAS3KnKwDd+gWyFqaHjLY0nloGZoMXdZ42tQSYOdS
3WtMu747dd76qyaEZzZ8oR0Z6Yu4aMo0dO89exf6NeRGSwMAS4hxudi9LC+RTcQonj70BH2ZPY7W
qthPchVYFqIR0wQpCC4HL0c38dhfUyVN7rHir/dMICCkK2OJCVok67UxtOEKmacn4N7MT9n/ou48
eiRH0iT6izigcNLJa2gdmRmpL0SKamrhJJ3q1++LHuxidoAFdo97SXR1dWdVRjBcfGb2DKGjX2Ai
xwgWsg8YtjPthixEDXKL6jLF5ms7Ow9aaKde8ePHXItk+8Ui5dXLNgoUeQHb4auP3mwskjKTn3kb
CQzYJm58sM5eaC0ZbLR7gba6JUSOEA9z3d+DNkmbg67g1CzlhBFkazfZbOONGE0bX+cU6XswxKSy
UI/5TIZlAL6wqN1YTeuqb+LmgO42ZsOyj8Y4vfik1YGolWjlT26eBPNuiuPqPhRuM/tah21jbNgE
x/SccLlM3lVi2tk3slz3odn3OXYaiqRc503AsiJzSstl1MqgXpuNd5ebWmJnaxunfngyR40TuoE5
mtDtVFR62SehFhssNNErcUkfDSENW2qLWu6cd7nK4hvjJntyHBhEi9bKSn9L7ptxpVeI+SGMQyj4
HN8DTg+VDKOdyAjMPDTRaG2jpstupB+9J2uQ0WcCPuIDoYbtyC3KBHhlbGmdEwKI3e+yCzuyClOB
B871U/vV1kL8lTs1ZxHBu/mrtT0XNwqo0caaOOyXmQlGbiF10+LGL0aQIV3pqYNhUUvsNwM17Zk3
PHRpED+1RqqJJ1flbz+2NYNPg7DBEAqCqnRqGUwjN83gz6e8UOFltrSESaZGHo6+jGikF24NAE93
mgS47x76vAg2DDz6JZ5DEyc4M+CmpmeYC3a0t+uqeMOCPl7aOeqWNfn2xZyM3n4YIwiGjsVjJD3D
2CPIQjtIZ72taUb7NcM+3Q9GrXZFbRj4JSQwmXD+M5RFgBcBCCvxP8pm4OTnu4Gz4jK16mLnDZz+
HNSnVWXghFeesnYhkIpL2TE1Nroau8voOmgRgX9FKLKX/kQqep5I2YSxarcirqiu95Jm25mGWjXS
ainZyH7KajZ2U4oezD1hfhWZU3xzZa5OCVOnhyafunPCNIESXdm9Ro3stxnxGfo6wvKEF6HfJZPV
rVoA9a94/2RMU6Yu3/xi9hiPJxzhUEeWBBC6VdCP6Vbno6cXcztPKM5BcY7iot1J1WYXAFXTjnn/
/BOEobHiFey8fTt15Y3FK/mas3w4UUvkM+nho//LjCt9tDO/Pk5mj5TXFhzHg9LvpqX2uvgz0Kl7
64bQ/fZNn2sOrjSuA67qt17pTjtZSQurbEl7cYTJFM+0v/TqKVxhHCoRrbBuBEgjT1JHSbvOU+0y
H44KRmZocBT57kHTTrtQBtFTJ3La22QY7908DteYb7AkVcTNblUfhx92GDjNShgtK1guyrd0lMGu
464BhWcuXpMujl+lU5Q3+qx6jqUG70RQ4H6re85ZicuHL5lXd5PWd9yhS/miUWePDZywb52fwVDx
KtYOlnjHzbsXi9l4lCbtsh2ERHWuBK1BwjjhZhfHqudHx72sN2E5ewxjMvpvI1+8hBafnJgughrY
ni02SdEQ6gYbvAVW7nwiWcmHHvwIpJSR/Vy09xyWrqdbRd3nduxN3EFwxJHZKf61lpzdUMH8OkDn
IaiHTUCr9MXoLcNdlL3O/mKAM528KPI4EPjlM1IWWKimttKn2ISRo13JEiem/tVpUX3dklYCo4Y1
jvv2Xbl998B4DmlAOuU5Jv0JeRuP89Dm/XZKanODXsMcyMBbechyka/htxlL9qIGWlfgvyJQI5VF
ONTSQAIbq+12Y2sO19zmrIU9DpTsgoq6WFWe36Qsxz3TpOxAnlbiU4jb9sk1+VmxUQShu/bzjB4P
yc2cDx/NSHmdJm/wm6LDgEP6KfdTD7U674+p5+CYmGcOLIsydOtfFVruCyUi7TkJTRfjT+mrXRlb
6SM6hnuiN8MiTNeynePu1utBcIRczZMysf7ZZT8vaamHJTSEXsNlKJL7wu3qj4Zmuo8uxI0Uhj5j
fOaHT4Y3+BuDbCZGL95e3VfGKpY2ZQ1c+L1rGwqxmXFfPthOER+K2gVEEWfZNvYi16MQQV7Leuq4
J5eT3oBcRPew0Tdkn75ZHl1qfRbYu3jCm0qxUrktSt1kywly7pLE2YyvoM9f6qCjNoNHc829EP9h
lJovauqdFZtnepY9qvAQGfFhsOtul1ZzwD03jQpiUWW2Z99NqSRPEpWsPewDuA+kecj6Gq5CniFe
dtIxbnLMFI1lvnssW3jdQkHsq8di+M6dUPEhnAzuOLXTd1wGgvRMLwEfKqMvN6muA441Zn0OSEdN
gLOEIvRbmyBQdVWfRjZk/qJopY+UzIlFS5aLjgpLY71sONDn3dCsWVOrL6PVzqNTVPOrKVpckUjB
uyhLfDyuRFJdEJ3LWZYJoQoWmksVGeAzTFmgPZvBlpWethyPv5AuPWtlCRWuKo4r56we1MkOh/Fo
zxZjniaungrFzpXP47Bq2yG6xK3TsvEnYbkUDK72HJ963vc6QQZG4K74XH/j4+2WmErkwtQ1cokN
gYV4eDUM+3hO3as5kpY3+yra2SCoSdWQ4v2y+uJniEiZGffV3yxMY99Yo/0+E0l7tMjqLLVRqU3B
5kBFAUd1xkX5OsJcc4iyIlubWqmrM9nsUGl97/0u0kM8ddn3DBmKg/vcbwqBfRPfRBHXG7fOox8O
fdU263lb7qFTdvaJzK45e1RIBxzH0orkpx2blLaaEqQ1ZSfkDRzumVGF0qPE2G6G3nSPPV5Ah41y
it56zVBlqnzM+hymNrxOY7PEsBwdQs5Ci4EGgbVBZ+INsSJ/wr004ix0xDUbPImd1YHe69DmsnaD
rlgFmXunnIzBuqjldCKEOG3ayMiPotf1apS23pRz7Z96q7YWCunrY3K8uw7FlL1UTcpoq08ublUl
Vwqw7WJh8Q4T2gycHc+Y+GZmZK/KPmlPegqn78pI553kVndoEdKvVTHcC0OZv9/yPrNZU5yK2T7w
9mrBIQD5tuJEINgqDMqbktYaHxrHC45lEMcvEGnchUB1Rt5sxYPRmeoxFT3O5mCachDd3bTKdGC/
WnEMlqOo7pzR6t4oJ5hfDLJzfyyVD7c7L/c49VC5CO22/a72Jygumecnx84u2hvOHuPN85tknVr5
+FCwQ34aRusc+zqNt1U0zg99OKinzHa9A/80PME+AFwOS1EswqSBxBa1xbtfllWwqB3193Xc5HHF
/U9ZoMnF8Zg4sfEw2pM4mpngFuAa5jETbvcInxyIs5l4OwU2r35l6VP6O5ude0Aw7qtlLlL92M/a
vkyz4Bb+Lx7Bh3+a6/61RFT42Pf+u+nu3ybJ99//l0SApwieR5GO9xGf7vG7E6Rm3udOEvqsxAAm
kCgvZBTh81G9Dr7knRNlrculNc1EXZTwq2Q5WLk97vKs94F4Cwvo6zwzKdN2xeqq7MQ4OlFrJXTF
jyXIcqcoMrA7ZuY2K84XNFPqOua243ZQ7A0iAJSckNuyi5ltpOkGjofYQk7MeO1TFzr0j9mNas8V
6iVJWeMuj40SvVriFaa/Ftn7G6y8QhGSEejvAorwU9TVBe4n4yFmDYEksJs6sWspSl0Vdt0c4pLW
Am3aT17NGRLM2HCeVF/dEt5btstivJUqZLjTkpwL/TLbFDqd11WAsdaRDrF4/1OLMlzxBb8Gpi3J
MRxrtIGc6vaSuFz6O5Xph+jqc9xYb8aMUmSP5W6cmCNYOoqh6Q7ig3al8gZyV5zqAbKflYtPJy//
DEIcRWoBp9aFc8W4zh2vJiGt5gnIsl1+EtnU4DPCvTW5hIqj8CCD/ifIFQWoBm0GpaMGPrXqxRhp
ApVOfHWtNF7NRfIFumhYWcPwm0YBdP3SODHE9jadhKVb2pR/2MbAjSYlzOz4fXEKPDWsw1lOHKzy
Z7K0B0nH2GoGcraMjfKpl8POdPSvMJubVWP/KYylYsbLUS6A0SLuoKimBojctnezDp5/syNqM2TD
ivWN4EgUvfNhf6m9+t3P7if6ytllQ3EdYvdB5aRArFmfPRvDyeAF1CB43XtVu7CAY6pX0/J+9fBZ
BRmoPpgFtjPB6HVVjjFqQuA/SzIFi8Gxx5XR3QVTVdw79NJvdjk2k/43yV1ahbkkqdzCYlDOv4zr
pgUmhJ3rd7fWrc55V14mUVksZ6O3MOlpWYyRPA6T/q2GYj2OmCAalT2rqPqYebn47+b7xklTDsrq
BjvqJ7eNFxGpAnwBLdR21+LYslXdj4fAtu2V7rB+sUPQBtuTX+MYg7yz0xo6oDl0hHJ69eE37lNK
28UyzrqdUvbPiBZr1/K3wbO6aFXqLhQG7bCvrp5H1MWhhAIGuPVJQLJctUzRmazYDEzrbx3iWKPL
NJntHXWmbOiYjRemc2+0miHVp07/BroOG19LTK5LEIZruz7lE/jWCvLZivvKByUIBGeMwV4lc69X
/RQ8+K3Jra7Ib7NnnwvL2A26rjET1B+20b+2Nf3IGtpdy/JB4qc2mXhjGPFj/9vt4kPX0t3V1La7
TDk9rO0hfCE//aLbEi5q2pzMEhtqKDcTbq+l3/qCH6qkZSA95cZ9opfA/4onDht4LV1ymjY7s8cH
Yta1/+J6nBJTMU2IH7a/bmuYUt7cfwBWaFaOpApLVYj1k5W90womV7Ktn0yaBWU98nOb3aLu6PPT
XDlBa5lbUdFZVUin5UTm35QZd1zTy3eE7Zts+6tr5Oe6Z9/OknGZ8cngCfSRrip/wufmwtnPeHSj
4sJ4AIW6dm+kYD+HYOQSn/RHRnxXxAxqdb0/yRy+cG1+j7sG25UOr2Thv5joYxYL7CdcJyYMfra5
NGHGnbgBpn9n+tNWGkgPRu9FCZcKDgCo1aSK/XURU4gRxnZ49H35Jyg6PqIRmHvnvtBLBeY1VNOT
YQU8cCF5PKYif5IwfU9IMy2ZObynTXLBv/Kl6uZHFxJGBZisBWQMkGka854nOFNyGPypBpSQOCjI
XMXzdpjybpVZRcgdW3H2ytLqZoZcDSAH0kEVJ/6B5i6kDRVfy3j+NSKKk0kFkp83jC31TzsTQQaB
5yHLQ7WVlbaf5rpT0WoqR6AwsxvgwjL9rgmXyUwuFL2jRbOrpLnJTWqTSjGDj/LR1BgT49smCYWJ
KVwU9fwaTOGt4HwWGxaT56r8LqL0PjDIB3Irg94XcVIuKSE9uoPB+z/DsI8mJL/CFgD9sGlZEE9c
mzRflSAleT3eLRyNIsfBElgpHhUytEy04NTpNwfNdmU0ms9BhAGrtie4AuJ1mMSL1xnPtsQC1081
F4Ta+FUFIdMsmaC0iHLXUJC0j2134D1Lf8jQMhY0cdh23kqZUfmBKOMvY83rW1ptck0Se3xNJjSc
VPr1RtgZ6GIXufM7d1MOV2Gr0CuMJ6wl7zDrx30yOJC1teIPcNIYZ5GV/wxeQyYmmf1z683JtArp
S8XPV5oGoxybipLVEBQ93YeJW860ZrTZU53Nw6tUAyPa2MGGs4T6lGDVh+u2UhHbgFGWVofAUMw3
4ZdccJpq/BjNAaSUmJJRs0IMAFoM4la4xmUznZXVmfCywYSmp960zN9KGRMVbUn5jGvWes+HCi9x
0iKl9bya67Zx7RedVNNVd2PukS110IXDyc1+/u8hlf+F3+L/k5MCGwRJkf85ekIOHTPFf/NS/PN/
+aeZwpf/EJ7JuML2vL/dD/8VO/Gtf4CBMB15Dyz6/CnYLP7TTGH/g9EJuFcYCmRW8Uz8l5nCkv/w
LRsjhQiIGGKACP4vsRO6yv+NUI6J4w46I8ni+FAGPevfjsBJ7ymf9XvesDZwV+5pCRqwjS7awn4x
Kvk2d80patpz08x7Qd0Ars9uL4twOybtn9kPlpWBDVmYxNB4/jaDGUGgS6CmYtQ8TLLT+y6z73ff
c/5ucqV39X384BvHukuIC9AAvRBGf46V6pbQauQWdOguus8VqEk5scQDHXfLJwuwMGRQnxUmTI9d
VZ45ub+QbwTUNIbIsCpZeLV3QCZeGL1JCck4f+jo3gtX9htFrBtwMgEvdzTCB8p9fqY84JKRqYz/
xfhjib/COoKvczMBLG6SSCdHWdAwNaT7aYwtIHMJG7gjHorZynHt71yrt28Ec1YRSbxUDu0+siTn
DMWInOEPylzaXkVQhRRxv0LVIs+5IbeRPIZ+8I3JXPnGy9RUBWcbAuhtPZaMJ5A/GVatopQXOvXI
VmQOmxSU3JVO3+VYbcIQSQhdzlkgp1HKoLKY1Kj5amXDi8Puwq31rfPKZ7cZft3cOhNBX5bCvfRI
6jtfibunpLO3wC6iDQVZMMRab3ifaxbrqd/62h5+0ii5mqboN+jI9S4Q+LejvB8vyvSujZjHfWk2
5Ii5Wt9jMHSgpv0TvRB/LG9gbc8oO0fSdR7qzDc3Qex7J2629+G8eqrp9Tozyzg4cZqd4yC9M7J9
f+nM3pvVo1nnRr9rXBekRMU1v5CNQtsrD+E4W3twjYKTNLUurWl9VkGZPk+w0ztwnJvcwoBaKfy6
phAtpT/jNQmBnjR9NK3Qz32oxPT52lP03EsvfuSIsVehDRJhEskhIuSUp0Z6aRyhFqr271rmXK7n
sapOXLXCnYwpwKgcCrs7aBFOQEBjVp2/g4/hPdKqG45fNRiNO4/KwivdK65sVb8embcuxv6bukks
qlqcnLF3N0PsPVj4/rTgAhg2M7bmkJsmDQi4yQvnWEfeux0Ux8aJcKqIb53GODrjWwxzGfkCGUzY
Vx1IDkrDrSG1tiEjS+zVu01SldtW4S4MZ8IgxINa0mEgQkqmCWvLwt1ZRZ0LRCvCjKvc3UwZGuOy
LFhNnvuJIldtbIITC2vCkWfZ2logWH4arftpFnxXQzWUtjXxTiuTtvQ633OC2eC/IVXJTRAO/sZo
/INr2itRy28OpltmM58qcj7pAeDUvHK1Q6pK6kvm8ASUTItQjf+4TvJBSfIhKO/+W5MXQ9fhI+Jd
iLMnxxHzUqe/Q5H++jCzHmot5qUfaGhMbXM1JzPdU2Aw7GJYS8FcdAeAnCVxGUdtmupJG625ymYU
MkdhAUAUQujLwugnCm9hWL1aOVExPMQnC/j4xja7k02N89IvPRS7uOJcWSTVU9M0v0H/HFYgOGcZ
hAdlcXCM5gTDiOeUxzwST0JjN0q03RwpMufKGFXTiQDWNq0IdA93a5VtJMEuMevfSGlGOpC1VqlJ
hWoGE+rU11UAc4Z/YlTEPA0hd63G9uCGY7DVBRSQpPgTNfq5ivRmLptbaUQ0YZv2lufhbcyemXPN
kEQgyYvsklSVOmIaI6s8xDOpKEecdDhhGMkZW7Z+7cOdCr7DPGsvc198jUJ1G86UCTKwx+JEry+B
DZzVJmnfw+zNHx7A6bNOBvCw00jogtHWxE36IkPyrkMhs0PB39hBEPzsZHZKyWotrbYzLvaERx8f
AFjMqexYVWsi327zAMiA4txKZFvMGgFI9y69mOG7O4fVQWPtqG3JZTzpzaPOra1q3fxYT+ZH3ens
pfWHlfcYRcr6ZtpKu7anxgf6IGviSTivbMsnnjDVaNUOF0fh03qa9eGajfa7bd2ZxLIC4AOKcj/i
UlhwZSVK5gyQaic3OAaG9WDXY38aOu85a7AG9k6ijh0BSV1X5kZ7mK9ZW47STI/o095WSaD9mal5
ypgVob261aalgqer/YuDtWOf+57AphX9So1MahM4QRy0iT37ItwmRf2W+c5P66TurgP7LxrzF2lO
bMthThfIJzS6mmBqO3ci/WIdAemV7z3MbCa0k9jGLhGRRBwjXkqX2UfvvOdQsVnvnHWYOuqCLzwe
ygtEmrXtzd5GIT+uqBD2XlsO/k3r/NDmMl762bm1bVRSBdizpRfMP4NSbSSL3sXs1a5vneQq1T0F
WuSSwLWmOToJ640pCYtCpKRmsfMxHJY8Jn9/aREqFuPY+jtKqoFe1O6XF8XdovEEC8eczPuiYVpc
d1OCqN6M2ygv96YRec8DB+pmCIxXKmA5d3Th2ovLehM0Sf/Sz4Aah1lhI7r/Ms68cdvJTq5YZ7MV
30wcm1m+0UuRnyMVjquQAl2KHax1YR5mtOVD5I7DMbHJQJgSJtvMu7ACjvZRZBwF6M46yZkwfTx/
eYLR5HdfZO561IjVKgA80PfmvA3ydJuZHNzpvacEOs++cWsAug4idkq32Gc+aRzoAY+ZGT5mG3NO
3lOP18EeY5KV5WqMjMeYELum6W+WwJsTpN6e5XClevlAmGXFILtfdfM0rlg9jJWHHsF4CGkgbhFn
4+HM68RVj34bDDnxK8O641BkLykwpm7XduGVsmvBsqeDdWsmTw08Wsfcaa89MoDN1zCEfsdg9MBJ
TEfP4Le5xN58K0431nuTkzpxw5cZ1g3617T+O2cQRMN4cLTDUc+hKB3jQXqicTDcsBJfcqwHpWEz
InFNQ+x0HGwTzziSaLIeLBOOFhafgjJZwfMbjXsbfOWjjbv9cRqFs4ZSMXAmqlljL1as4CExuqHS
qI0WpoUjVVkTsSKtkhXJf6C6YaZ3LseLDcMuypAxm+rGkNu2nZH6zCi/qKDbjHr+C39Utu8bJux+
BZGjAuuwzhweewa4wVkW/avXJzH2eXtJGMvf+0F9avz0cRZY/fmjgvfeuQUdhoLabPDfaEctSSAm
6zYpx2PCdP4hGBgOxSx4K7qO2y0PinHMsnjL4Ogj91ssTUOSb1WWcd13xMBkQYpjgjVyiE3jp2Q2
IdsO2Tf2CRc14ifxWMRzZo8JKeJToJxHW6fGIantal2Hk7XOsKyurSKY1nY8lgcr8B4c/h3vYrE3
vY4DeFqaj4jR/imOJTVusZafUTG/7DYxx6tvW3cf3F87uhILMm/1R1+709cnBsNzZ1v1RxsyALPT
xng2nCEjD8d3jqNH8mHRKufw/GYGOBUV4tTZavqe+yQtSuMQ/iEk98XF1351OxfTmkvTirora1U4
fsSgHLi31o80qF2ocdHnzmzVgnAwcoiRGqehiZ8sR36zQr4aODevcRvaEFNxGs6mfORZRXNP8vrX
MfKFT8L2O/Jow06JVhLdY8tpBucyFQ6jqDI1vppEn4O59190Guhd1QbxlhXX3KmyN9ZDcLO7bnjF
ezRfbJLqC6lm900kbrIl0sf03jcfOrPoXhj6l5tISCrQfSrXyhh5elQOQVA8SdheOuc57mb7VOOK
XuC8dZ752Un7MBIt+/hkNqXzghnRebj/yuo9+8VkFX9Q07SLO3RvfzjRMvN5T68+pkVorQUS+qoY
LHL2NcSdldczrfj7t4Mwn49uNTwbuLhWLTEOPMOTf0VV969TaSRHQKTXtC1eA0NY+5Hx3dXFDr+C
7STgs2h1EVVARLetvs0pU5e/v7hMckF6XXXacakigo4oXz109y8ex/CHCLtuICqCfU1OlmZ0SEoi
6EfkgMeCzJ6QE2AyQFIpBdRDxVaUD+3aCa16k7QZfSHUVu9j3+p2gEVoaeSmt8E9FO5mipMZUpDA
tCUpmFIsI2Ar3ELZ8oSBowaz07OccnszjRS7Jvy1r15F783EIWesuv53wJCe19EfmhA461nRohGj
d5a1bz3QTrusbfO1Cb3pB0XMysuLqxr9p5LtoUqIrfVd9eZ1AX3MrfcpB9Co9v29ivvh2x3s7MKO
FljqEcQR9FtxwKv8K+8zwF5XZA+znPY3j0aIPCLBOwZ66XiSq6xIrq3iWuSTbnnBlvnSYBrfFLmR
rkHq51+QV9N4dtDEhxlMSC8OQR0zlvHkAQMzXu+9QQnVSspUbgPAIuiH9neBuE3ctLoLL4HPSFPD
cJvlgcalR2BACgTfshWxv+ymAF6XFZkrajUxmGcD7SReBuqIDEKwH+qRlgjPkys0fjaVZtFoSEGj
QrWjAO2UDGRVQXHLXYHyi1vC3vlQca4dGahTM3AD92oIsXnxEZvhh8Fb8NTE83Bq7c5dmlNvfhJC
eIMdLJ881ZQnDzrbkqZKeq+i+qVIwuIWxWFwxAqXrP7+7314qblQ1e/9qlSXjH/dyH53poKlfFvl
XvCgM3LQE+49A7DE2eGYMjZpurNILlA7IjY0O2TYIEWMseQ1lAPHDQg+zCL5+4+53PAcL0SE7zix
om1Us4vY3ejtcoaaHCm6eNugmNKl2pabTjvzU679/JIG6tRmW3SN+4GzuPQ1h1wh/XSNr316TwjP
L8q0VRdPxs5TPWMSxH+l6wsOK31JGH9snFBILkl9d8GMiT+vgoIbZBJraTCPz3WSiMeKdlJgcKnS
1ltbdfbRTyKIRQEXDnbhxxyD7RL0/vCojSZHKMIEU5hRelReWBy7MhHbPoj5TMxjsu4tIFNO2s/Y
aaEaKjoTSUrU8YtdTK+2tLJbOJmXMS5mzMOzXitNchd+pMMMRZFHqC0u/LQQ7IvOWU9aFWQ5C45n
WZff6iblHjab9O9y2Fh0hlbbqfSNMxxT4+zA/xf+ICGFREADnZBGD8Zd+AlFP25qBUdH9ymOAc0L
YnH6xZ4b3LQZv/MZb+LsHe+hSfwPFSQp4N653D1ZeeMtkY+IGXFub4tx/Ogj80OSfyfp5z9rLI4n
NIgXdohkWzT2uUU3WbZeobcMqLIzg/3Hppm6Q0ogNmQUsw+d/qGwmnv5NyykjUgiKKDNKA4Y7BVn
jLK60WhW3ghqHF19KcNZ/QUiuSgQbgOLUPJ4b5nnRwZfnQ4oHNLCdB+4fzK33KVKBht60+kEz59t
w/5puvljGkCQjVn/cc1D+4tp0taim5dkPqYANcyLXo4jK9a8TJ3go6+wWnpUN2A9zf5q/CZaJt01
76KvwSu6S9XM4wbECHYpLqG0o5onALfxa8rCXBdou0anVok9+ZtWP4YGs3AzFZ+eESILJZdwGrND
4Fa/jTV3G4rAKRwou7Mn+hZTYukeU6tHB+lite4cXTxPIvu08MmvJ5GXO5P1+TRs0atJO+YEewHI
LOasqw59NdVHM7oORZXfKKH3OJyxJ5g0t7O6qwcxG/z5dju+ZU75OjHdWGdANRaun6Al3b8MFI+c
/v5lQFQq8fHnZNXd+DZ64kHJfF8zXjpiWtjrlE06AaR1HIcYk1A8Nqvchjata1OxX1b5tkvNjUvn
NX3OlktiJIw3c1F6kOxJQHbZY9MF3c3Gn3Eko1kgxFsrbafBL/krnMfBK5lI9WXG6RboKrSLmURx
7Kv0Vqftu5ua46ltg1NZuN5zTZMxg8yX3i6uGuftIW+c5DCB0IIpmp+sRr8wJpg3eTREa1ZmPmW4
zReDmqKNyqJ4X+TA+9Ixv9evzw4FdE5ItEMUG+EyW8G0am2EBipN3Me7TnLGB67iQxAOguOyL6DA
G3vHHO3z3/8qkXl1DU2+D0bPPO8vDtn4K+HSg6zM5tj5Tr40oaqhhc9n0OjObapPXmqfB992v90+
+bQ6q9mJKBuxITVbBnjBOx3X41pjVR9UnnCLr+O1IA73bCfT2qsHBl3gtoFZqoVtZz9R/y7y8Pm+
c65kUxwkjg5yUMm7G6Nlshf1UfCrbJTvLPDTM0AE3Jfxh1URHNUdGkUYrKkIBdsSaWwjkqGejH9b
IA+AXEjQtrlRnG1/2LQmhSYuU0MhsQEw9FjoRg080NX7/OqANEUnbPWyspiQgc/IV1WCAQuSz1eV
9BTWC3prHRolrILJM6jUpeE4e4AxxiLv4Ytbkf2Xh8ExY6y99boyZwrEbUQGtzghI9RkRJ2ACW24
k8+PYRHJNRkGZBbrc+y88djCiJVx9FmVhA7qFLEx7gSTr1DJTZ0Ba+jtqQSt0H25kzW8tHVAjsOX
A4CjcgPciHR+X/9pmS0aDBH+GgkpU5bOiEg43YXILR/AQb01MfFpLzwn0Ui2yDya8Zggq92ppWZR
rCO7nK6z8sfjYHZfHXe7+0TE+XAGiX0e6b/EjuOo/OT7767VDTdZ2RoSXRa92DNojUqrcTMlU3MN
09cC203yH9SdyXLlSJqdX0WmPcrgcIwLLfrOM29wCjI2MJIRgXke3IGn14fsklVWmqpbbaaFtAmz
qswkGbyA+z+c853is9PxZWiqjvIZlseyKk8XiI4ZJydQmwRSWMa3yIPzGBfGjy4BrDHWqE/7Du8f
0YcbvuRSo8x3u8i/wqiGMxfhVJyz39F08ywuq3SpkIqC2g8849TWCAsb+tzQkgeNWDWvQWyM1o9O
Kep9wcXee5w9+AijsjuRYhhtzdDaQd8MgLljqtJ02ofRzeyDWfMAxaPf3ZjHwIipYAVNUUE+PU+i
7o03x1KERfGs78mif8d7B2pIoqseGxjL9YSlQy+7wqkzHtyUeiLoBo5kBOAbVC/sJyh/Ns7Ik68i
wER9XKs1GTc2Z3CjHt1IhFRCM9v8VvJr05AOMgHbKdN2wYaAEBRJn2NWWXoHSPOR1O53QDgjdRym
UbT6+UsghpdhKqMvQQwXFpUv5v4QvocxeOlT8dTDOCrVNB95z4uHBELIEPT+Q6SMbV1GxUl39wsm
7MpNv0uZ6AcVxB/52L/0cFn4u+Tprm5FecmS+ZSGBpUNZshnQhx22MOyq0GzvKn6/r1P/WKX10G6
F6LAI+qk7yn0gccZlvDWtUuKCjbQayJ8xuNErsWTb/T6iESXyi4lp4wRTbE3hX3uWq+6253KX+oG
rrIYxbHKPG9VFd0tcdMK3WZWnTpPAHAJGvYiZhFc9BCd6zwoDsRlvZSOC/QaFdIuMcmGCwNcjubS
W7Gcaf5om06yk0QblOPd2+dDxsgqYyXiRextfYbxjMP2xRLWgSTwDWhCcSQqLHUgrLFlSU6ifirT
JWkC1pdbmta55OmtzdG8/vEH5hbDTrtvQTAbJxRz6G7CI0EnqrZi9DGD3GNQfpo6rsjU4a/y739E
Fn+pRrlrN8w14h/LwnNUIYj8oueJb0aO298Zih6wmIO8BAZKj7jThDXLSJ37OeXivlAEfudvZdJT
86NpQ53qdnpmlUaH4sOkGSdaM3f6FletvnqsnlGddc7BWko4LwD+0PM8HxO8U8z2JYvqLJfrXLTN
Ka4HPIcDUw98JjQFLVPXyUKoFUVO91RkHGOjg3OgtiEVuZ6852zJQJ3RvrgsWziZtmMWfx+mIr5r
reP70PCpVY44tWl/xXVjPht4EgmbyzaMnUmOW2Ki/igA0g6GHdrkD7IBs2NT8NNoxP2sMeZyg/LP
2Uf0W1djHPcUlkTWFs57gzqkDKKTkyTXIoFGGWcmpVTZUrlLQkV4nSLq0FatxW9tVxPaPHrHfGax
V3W02QM92WaMmQoEPUy0OcHNFRlJes9bBllm431YXkwYgVe4mMSmfBvq0tqPqPTXlany721IHTdp
Yd9FbfwYrDJd+Bk8UY0HYVdVtJuOf4+j8BqLSFFxRP2DifiWPOCKhU4OoCXKgDv7EwDkvlDXMY0q
vtNwzubh1NuqvbUqjlZRkuprvXgUU3onRq1sl7i1b1HnMniZAIZ16XuY5fGTj0VToZg8mtIQ+DlH
Qm8SVlVkPWFKHOsTL2B7Xvj8CGXN/JAEmOAZmpxyQ8NZavRhFgaclGgcnoNSeTDTUveVIOQTAbDG
ZxUjoDcpXHdta+Gf7mbm7kaXnkyJnAGaVXYcBhT7ZGedk0w6l2kyvjMPyfeMaZD2FXrJCUw2JKGx
lTCzbsf7nh+VDZo+mliDYGjF7kxe4QrEm7u2oqZGG2Ydq4EDBc1OvvOIOF9bNreQDyyRoJjhBleP
eyMox20V+fXWou/o0jy5eAonXcSaetL9zUn1fPLjvY3B++LPw5XXM94R1urBwNHpWy+KPfytgxEW
/kHF9pvOF4eAgL5TGj9wsWO2ZVvcU5VBqXptmuBHCfl9rORzu7RKQgTTzm06cV0C2qPhtXbTT9tF
RBsl5YOjG2PH/P8qYletjUW60g/ktIlC4CSH8QMtZ1J8AACnCm0fA4/VQ5KxM8wCnPmWXz1AaXhu
8IYB/poPVcikKja5XaHJ8T5KAfbJ0p8wDOpHaAn1I+Eb/qa1rRPpqZgeSu2eZfc7spNlM1ipe0NA
y5oS8iEsx3EZPoAQtKN8j5UlOhmZBbiqemj5HVybwWQERxjzOsRImvXq7M8q2uEWQXWDG+yewhJj
cOqSujgi42zmuHnwe8s+McUqdkaQZkDji2yHBQOfdGi2z6mGh9/4/nCJqw1RAVyE8+jSrJKKxLnB
4JFW6OA0SU//nXxLjDR9bLpFWtRN5fdyoMixC/leNYTvDqHcuC7BoC5z0hA5pGdV+xaREwfSOvLc
aC8lEHgvezYLLrepePYj9+KDS8lc7621pVilTfFYhdZ27lVMkUAAUsiyVzXpW8Pzs3KoIJ0gQS0T
FtcuLpkKNQ0HznBlClHCDBYvFgorOE+r0Zr9mwhpgpAXQlCLN5lpTkecz5SfrbsZx9xlVTyOW9K7
aH0DJm+9j8o6dJLocp/BYN29PH4D/cXQnZmYJ4wFC8zsgzeoJqmQmmiw7H1LnOcaze4XDnrr1HTt
yvNZIGSFvihveC2ipMHg0f+mjrk0KVBcC4pCO9a7nqVBWMzNyoDetI298CeiuI3hVh/YD0EUccjg
kmqAN4BPy2RrrQs/6OAqUrIg1NS6yF5lJK+hqfcqL1/McrrB77gHCY5/w0OpL1FBhrJ/wtb+GhTg
Ml1rINo9p4SI0+k9B4FoVdDDXSt8xznFTqzzXhIjUGvYkJcokh2JeuW5qNlfixgFIbBQEk55Jhm/
cLi0U1KuhDNNG5/J+qaW9S/TgI5M2LSxGgxxs3JyXDRVUtwMG7funvnHmHe0OBmopuj9ff2K5wIu
KvbER5kREl9o2r9Seu6WnqH5JoZwk/op7Uilf07cfVfAC911wO5+1VN6MfrWfOuq/DNtqaPD0V40
X1a59Zb5T9z43d4d7XKlMUPAFuItblpzAB4wdxdkM1c7qsbnOTFvjHVPs5bOHSjDk8s2ZOuzH17j
ehwOjTIMzKkk/oi+CLdFCEOAJjDfAlcrvjmmPCA2ew9YUdwnz1cn2+p+oAR+aeEyoN0wniI5caMi
R9jNIiTYxO670yhl+ahd9xHtdHgjZyjecig/5VUjyS4cIwYqJm2JZ95pzriUhol1ZseKSdiIy+Le
v0+yrY8T88VVlVoUGxH4WXjZz8wxzW1Zo86s+62G9DMoHl4IfoWQbyyr3pNOHzphwAf/CELmQdp5
zaL0Su+7K6fqscuHb4nJttezPxtmHDp0uaJSjWButLZORKytqaJTj7PrErsjy2B+39K96LqIHqBu
ladUyrvPwviWmK3eEOOEsy6INtIfqnNb4ur0Y/MTZ+98Fm2drd0hQ3thNgjqK8F4sc/2g8Oyqks5
hFq+zaocpobzkGwUN1/CsOQUAG8q/I024Eogmic7NHoLKW+YyIzZOUNmTtnUvpmRsbLdgUCiOGj1
AVZgrxkcJ8MpjmKI68O8yTqEt8INjAcjHZ/aGo2PmNjICyaB67yJ8703Zh95y72eI2xBj+1cWUft
IKpy5YYR/t8+v7a+m3GHMFEfewVcBj2H1zKLmaL8ylDJtYziiTqpNovPGbk42Lvm3jEvGdMA1GtX
Mwzqh7NPkyeSGUFG9ejZZOJOk3VlLqhWXEDGYYypv9Oe/7o0f/mTGZxtw7qLIWjO0Az7XVnYh9ky
5XlWcBrYrap1Sx7dxQK+e/YdEWLnJ1WmBMcSYOTeuxrfsttWLvs5PFVT/AtjavkcS/MTtQ88tIqN
a9Z08a4Hg7iznLyDqAoepx0dXCINaWYanMXFSUsoUmVOO1r6W3u0xqONwJTDOczOHkUZjU54iJYy
V2Er2g2k9BnMCJ/n8s3uTYTvoX1b4H83ufzRBA4zhzlfu1E67rHpA7AJGBpGcw23x3T1Qbemug+Y
37rElidh9CfJObcLmHpt+EnP1mREv0DOPvJNGAMoRBSDXeWP1Oo3UA8VY4k5jd71MnTPU0++KgJh
OxvtrK8b/dNBotDbyXlItXPsFoPh2MhrGko0F4FfbXWZoQDlNbuh6PrmNkGycY0m2AQ0+XmTt6Se
uM8dCbI7P+AqYnePVwkqSMi6xxTDa4oSY9WEw6NTzEC32G6brv9C1hE2kSpM1wEBiohjJBuE4cgW
t1lFbQYqtR0+E69iE0+3gRGR9whKJ4aX1y5Wx8ztfyNiJO49JRas+Tkjq8ZERbM/0YokNkCHssfz
V2kf+GUF+Y4Dv5o4F9LZ+hVn8a9CL52ZTk+1Fx+HkYqhF1O86iSCXxx739vAs470LyvLXkRcQ463
UYDKKdMeh3vZqyN9Znbu9HBFx1GfbaS8+CAZJ43BwnSkTARbLSWu/pM7f2fITPRLh9S+QvpaX4XO
rs04/vSs4ocJzbmv0i8+45MdIk0bjc7eJNGdSwGDrxpJbnD6ZifJtmS5h9IHcFEZWhfDVFvTpFPL
F2Q2Idk87/FPim4m4JA4gLg5yBwZW9bEthG58o4X7yVELzh77peOp0s4hz1lMJQVIwFJTL48S03P
K26V15wKT7QcahtPD08l6KYzPKtHA+TdMWIzyXPMGtlL43Uf1vPB8Kaz1AVMgUUZM3TZmTvWuKmA
2HS/NfaBOhm+Nzy06TafwmI3BuoRQYtzDay9mxLBHswhg8+ujS6NUT2YCYlqNUOAQ5ANryErdI0v
Zq8sPgaG9tfCPU4QZQUyKh1NTLl8N17P+CxR54H6Fe4+Ll2EDYky1lMmH9ipnsIyv2AVSxB1c1cF
ptpVSXgOWuPDj5u9C/yD0sy/qPSC4sxAbBW2Z9ed0wNQESoZlIPPuavw4L4lYfAkO1M/pAYVQ2Bj
Q7DgQZJ0lP/wKsarcTC8eXMNVUEUb1M8oOijn13rju3mQKZL6zBqiC0TxxBd7770Lbk1MP0WWZs8
hpb7Dlksvdh8+nTA45kK+VS56pDgveUxb569uOGjdgjWYrOk4AAky8AMw1RAdabZpBk67OC58G8P
WGV5TGKf72/YYb4e/RLzCz0FMLULP/YtKqvfAco3R/nkLZjkQSQUPbt6Sr5MD6RscVU4z7bgw7Zm
TmYhRkBlla/5ohXriR1g4THuNdDx1bxEGA2GV51Av0+HvnKxUWQVmajWGH9DiNuv4in6ZnpQnEtw
W9smSdwVes5gh+Kx2Dh2TSk1QDv17GE6TjEvZOykn7XMM9rY0SIAIk/WQxTaj3PzMTsozQQ2uAlJ
5mc2PAOQiY4JdnF0HzzQ4YeIBOHIQwM+xK9+JDErB6oUBMmnEk9TQOv8CGgi3vRG2b4wvj9OVfec
Zu7waTXORVtpv1XmKLgWknKT9Ia6K8l8wjHzq3DJF6tADTMiOg62fJsaBPTccuk2HAGohQE9rh9j
02c/4Kzob0C8ZMmbQRYWn4pm20UwGd5zNFlcFZAu7qb6LedwI9oeQiloVT8l/AMRw0eJKzwY3R+i
CeC4JmXLIBE+riWyfe7KXVzisJE5olJbkBA/E27RkGSGki3dFhpIMl4OfBim9VLNMLB1w7RnyKpd
LC0L92yc78zYJ3kI4d1A4m3pTttSkjMWQB0xN2ZscywmwP87htQ8vcw+i+qZadzTOCJjsiPOJdaX
hMB4g7XVY/iT9B3ZDdaeWuG3oSj2TEbIvo0sb+S6XIfnYTLByY/YhIys3vh18hGPyK4bWbPGalBl
5EWr12MZEKcaMvrw+Vir8qVollyjfG8ywDuIGIUEW9t+jjWoqvFXVbfPc4AYW7ASHqmcAtrWMw8L
Bg//gAAW9hYJ7H7bvgaiv0Q6aDZoMjeKhjLToHP9SteotBuS5koyzYiW5ZPL9okjvhccDODO3/vf
BMa+txXwAN9BfhtX7rcEXx39y65MjB9WgliVUNil126wCtIgNSHINxa4LxMxbCv/q7BNxe7eXE/4
Rbc5C47xZvT8IiPW2TmpTiQszyE3dfqqgO6l7XCQfQObuSsdFjpwf2UyHI1+fDETiC2FHj4iWDH0
PyZvXPeOchCDHkZbX17ZhI3rP1kM/jfOVYFr4M/GVRumMsldjkc6BRh5oPb/bFxl0NsUfE4ze9iu
205WbG1y7fk7oKE6YMlixxjTxzZgM2kae3fJLJRj9T0EFuv26fCfGGnFkq/0p/AKfhzPBEiB/Nh3
PQvm0D//OFZCgAQ0Hr0nhggrF9odjNrtFgZsv40Yy2/tJvvF4ovLQiQ/7N64Qlkhgbxzf3klTCTg
TXx0+sVtQx5JS/wnIXF/hE7+9efD2iD+cFsQePaXcI3acRijFx1Rk2XTrDMPGVAN0/VAnBP4sJY8
0Zhp3wr7671n+5BNdfc2eZ9WCmrGHzVg/ZgwLNUqJAM8kf9108y/DGT5JwLp/4G15l9+of8Hk12k
6Tv/Iab0KSH+6J84pX//T/7urfH/Flhk6wrHRL/suYtN5u+gUh+EqQuzJ3AF2S384394a3xopBS3
pkm8kkUL8g9vjeX9zcSWTnqqYzuuY8v/irVG2n/BlMKzJ8XTsyzp2p4jfP8v7+joySy0O2s6OBX4
absD3tQwDztOMznnKYGDU2ING6lCak3HuIR4/1bI0bJVa6EK8emszDL5MuZe46D0H2OreoMshCpe
pF/VOL9V2lSbwhxKHNuLudB+7P3oiwvyhRTtick1QYySke6KHCgkLDZZc5H+Zo/yscH3u1IIHSw6
O1vV19xur5G5REr1aA9bG2eOEBORiEGar4ZU5eu6YcsudVkRkRTf6m5yHnITolLoLGZjxabKm13O
uw7Jup48pJDFTOjiEt+ZdRDswoKCaPT9Q1+yr3DjqNs3zuBucJS2JzfywrVMcuoObVnPynGZowcC
y4ztWreSTmaVeDURGWSQsIRO5LGaM0nyiHznvswX08xXgeKLEUf5bDK7xow6tRdfO+F+Lo13Nkkg
yezqSPXrHCOTbkw2TnYMzarbInhJ9uVoPTCTdA6IwFlveohGKvtNAlN7JHOZG6MIf6VLcOTAXGOj
rO5r8ttmjTnmHpFttsmKcjp3pLqxfLKQD6cRW9Ng+J2J8ivvShalppPeOkiUuBZIU41hvDshpNJs
9LKrds1zgdKE5Td2+t4Nn5TlvZolrJtlBXKPkj7baJOAH1MsUw1bVJvBDCUdoexPDH2Gpy4pxp2X
4k7EA0tR3c1fUtbtoTfBlefoVzZJhXtDmCM2SRmSDWD01VWZPlsPd3R+Kp0Htzou7G3ioA9h1DpQ
1kTwB3UGuYpg613jFe9GaMhdgOH8rVQ8SDBaAVuTjwHjpuKKyevyG3+hgCu5ihHCzfyOSD3PMVIv
6ubS7J7zwh8wtDPlj83kGcDADF3ezJ8aG4IrkHOXuE7XeIyI7tuhEm+OAEKns4ogpE/DUO6nsUeW
MA7lA3kHTzFrlb2uI/3ixF21FTlcj8THAxYoTchPHV1GZWbMgsrwMREx+orQn9ZmJKhZydE9G5Gt
V3lpNDe2G80B/knzlEphbBpiioHfkNrDxNCApz0spLo6/e75ebkjG+G5dVo62lyclYH4vyn8R3e2
f5P00m9dp08fxsnv2KypfBfHWK57EGCbHhv0JqXw2UwWKRhxlIlLVTCunXz5WLhj/Q2iNoiktrmV
RcPbXSvM9DqkwHJUd4nm8XfWWvEhwFB7KMAgb1QYw58Ke28PdNgg/mFg0dplz2klP6eQygxrzHz2
YeS+NKJpv6cDUkDco8B5bUvvQ3eEtB94ZA/g4wGDMTUbu0/CNV2rgYEqSojD7RGe9b1hEoVmDucw
sDt8gtOn18jPMHTJR8hb4+6GyEXiyFk69Ho90rgwnLJpVEBNbDxy82ioOa8mDwqST9O9Lgc7O3RB
plmYo7GSIpougUgOZoZBPEMJd+iLmcUVo+I7io56p/PkKc3t/jJjatzjdsdMHouYnAksYEbue7Bc
g2ALpRTwqMG8MLSXwKYm9Z4qj+A8DiNEpY6t90FaQPO1NEajss12kd/fcPIluPCj96ZxWlhszsIt
CImQ9AVeHk9L5Ki+h6S7E3u3zlKk9hxtOkjkSngmJNAhi7Ct8UVyU9XncbDJEZFDetEBEy8Ov8+0
RsEQe0Tp2nbTbeaeX2NQoUywikA+OiVeHY1Fa2OzoQMuQRnSie5b3rTn1ktJcfR+UWAFG5xUbCV7
gzwETxHBRzR0FyMkq+T4DOCSPTIpk0csLLDXEzRL/3HhKf+at/vXWy34SynVkYbXSlOLQ5sgadC4
MZnss71DXvYjsih54wphYs2ztk1K40HXBj2Exq3PHOunNgqauYrrAR4e1XRlyX3eIR2cK+MLp0q9
cufswtFP29K5D4HkALIEhnYfBhz9TbpYsSe8hUlwNGnfnH6idMP0ssGUGK2d0iOfIbqpzMXLxS5p
xwrktzErFGqYO+zZ/VAkkjLtygxAp6Pzpur6nLeoW+d5zHYWkLLr2ID/o/XfgE3WBzYELVQm/ZBl
QGmKwbd35KjJl8gbGWaMY7oBZ/ulFf53q9DtIYkks7VpSY2ty+uY8+oCNcVdaxiod+fB/oZjkc4s
bWt0FhIRqAJhRMl+MolwPeix/w2nZWOz0dzEJoPlqKxPY5DMPKVz9ug3QfeKz9jE7U3wJnECb6Nb
f6V5wDhzlNMmrzR7+AJsP4vP+M1OZfQ5G4MHGCbBOtqP2E0I7MpvUVvm/NZ41shwAXjZCkYOLJsQ
g1MJd44sMaHZbrpxZ0cdy24wV3QACJgig4wKFb5TRACsSbdzxaSrj1jHZ6AR1qOM0odGYrVVWqIi
DNMtFmfAx2CkVlJnHwamJno7k9cFTdpBJ0hvUoPJamChAVFWNMImdZp1FAwQcQjEM0qI0QWT8J1P
XsU6kIy0SsLStrmRWE+h11bXofQwThJoh1bE+ZV3CWG5XFAsfnt9UMLFXeRVn56PAaSMEKVUpJvc
Js9+GV37yVMhuz5v3Fqe755SNOwrRY5b3wWcD711DTlZJBDYRiNenXUPNpR5x6qriaED+IZMIyLE
GMAHGxzQcy9ZYLgHILeMt1jCk681G0sHvSqMkLcA2g1LL6UvAvL5GvDVs7/oQFkVonMO1Qtyr3Qj
s4LlBmIaDTcQKUZzQ4RXbshl/R6YmH+nUGty8ORjpAouD7jObM4rMlCNbCuw4sEd5mPuzWrTLddO
tFxA2XIVwQQlZ8vw64MnkEQgzSLwefB+87++wcx5ZZMLH1GcOQSxZnDLkZuZ7pTbvomxtF9LzmLf
m7uzid6LfCj8G37ueQAcPDKvG1TGPSugQ7ZcqOFytaqeEYnD33kH3aY5q8WM2KAs3vn+HD6mws7W
ECAuceK1l8aVyLSauUbcyV2ullsdq2q/XzYZITJbctohoUw4uveWLi4TppQVAgMW06cmLNpjlKFb
M8sietJR7q7rpaIoltoiX6qMiHLDY2lBe1q1h2GpRdjC9w9Y/mzUIglpz24U0q8upcuSpcTaknIG
VQYawhqcGT4zHGRL2VMEmfvWkQSwq6mJwqU4ipYyidBAvWuX0qkBAojVgXIqijz/ZihX/ayIiN16
tUqezdwhes+n7q/q7OASqoS5KGLRHKK/gJ6HFBMj9rAUcshziY1ZijvZOv1TivLsNFB0A9pAOzQv
5SCDAsIA8KpurKkiijmNy5XdOq+O6T/lWsiNVaU4x4j5SpdiE9gIKG+Q/jt7KUWXAEO/G9NbHaLn
S6lXmZv+NgyfYdXQk+K+FLXpUt4aBYUuBOe7Xkpfxmtfc0vjkcr2NkaC0TdrplUW43KiV3qNDUcf
3Sr54fbJOYX+ngBhRelO7JrDCdLHyE2Sxb0jXqq28bCo2tWWgV92JMiZzmGp1MOlZidj6Cql/56l
U7gv8KhdsASpfx+o/N8OCvn/CFwhuASE6wKV+Nfsin9rh/LjC7Hff7u3Hz9/dfGfMRb/+AJ/jwWB
ZCEcKzB9aTkiAFD3v7rtQPzNIZEjQLAgPIBxf8pPDaBfLMkfji1ci0AR2n1gO338P/675f7NtWm2
GbGAvghc2/+vdNuO9ZcRlG86punaLpQzvhShIPwQf0a5VTxEMaEQMeKobuw3oVAF5uyFedJhIX1R
Cwel7qok22QLHYV4NvFWtmP5XP7BTolz8VP4bcBBblNGbsJauPku6x22KoQ3m6tWLBCWyhcAWdQf
cBb0Ez5ZNlCQcNjjmzwi3vPVg7bzBQyF9O6VmLPsMUjNFgMIwW0VK/YEdMw8DxkGK7gyCpp6S1ac
XFTFy754B1vSkBw1C2iUljdo1mXQofRVw3RI8z451gsDpwKG4/RQIHVLlz7LUR8cgLUn0NUMrCwi
iuVC2yFjvn9VhYoYP5izdRoEe/1pNm1c3jggS4G9rFpIQK4K5ungu61RgdsRamS8GyxCXyuapXeN
Ois6iChAuCHK2dh1nWUf84gB7NrIDe821QAxjAWjVEydvBNjlJz6hbnUKHJJJSU2wGRnFXkNBxGr
he7QG7lzAV9b3/1WoOc0qI3HBQrVRF6yURV0t8iEUWOZ7nT30VWSGdt7L0hr8RCIkO+OYG+tMuQp
6wRP+w8Z8QXboXIpLcPIeqTN8Z8LBGwHbN78/tA+IaidgPAkjY5ODfnZly6d3Ltd9O6dWY3xoayG
YytHuaeUMWyRjU/fcKu1v6UahpvTSgQbjW3LD9sNqwVniaS9/MkFWb/lNv4etiwY5faBPTqoK2pq
YlR+Xc1ZF1J6PnlTlFB0FFa7VcJaCGPmWPyonUGIkx4CPKim5xPoJpMaU248l4TselE27w0dzR9N
JRKPyMdGhtjN7MnZwnFGstV1zbK8K7L8mz0HULzrwutPjiFic9HMZ4+qbFjK84ChMYYChegxywuy
1P1YxuTOVpN+UcWI2BS/PaETup3hjnXhFN2KPgpO7oCIDmiXjz+hbuc3GwHvL37NwyFOu97C1Mtc
h3Utq7QMeR8aXsu5D5Oicdd+4uutGkT56jrgHtgM2rc4dIfHKA2Ct6GT4tklZ+A0QHS4zkaGTU/i
l3xCKQaCoPCns5ipnXwqVzyKTOtPrq/G82hPPY1C1gwXCFUwxwhp24PJA1NcT0oB7XSrsyiI9XBi
m5l8ZtfBOkKA/m20ESSMxPkxrxg6K90oJ3X2qDv1j1ZO+DdDvQzh2L8XH0Y9DOdyKtxglcc1ZYNV
jCFRyRPmr1VaUNoBvFJiZOGYpMwWwuCj7hr9LGxdXlIsBoTPlYvDfC6Fc9AqyFHwxoCA4XNyTzqA
E4l5dyBFSIfsCOR6boy+J0HJe7ApMn+YbGxvyuSBp5YNWTMWJq49dMfN1R48pNGuTH+mOCqStYnM
/jvzjJY4iZq14rPnmvHFAhWHnUjylWHdtS0CRkR2kPPa4qnWZvtitrYT71gRF/CHq7aEIk0sLGr/
Jv8t2OC9Y9HDYFCFDbkAA2kwzIXkYM5bbav4c0orEB1V7wU/YPo5X3nmUWWpnpSfM/CdpEYz4nn4
CubYf4cNN3AUYNEGQYobmfWQ6A5OpI0XttrxHWaN/1lp0T/5o1OTakuvm69lWzjWtokzYPtszhbv
SBwx3IvmcNoNRWMiDnCQHiYgUmnB62IG6toF7+R3Gr97WnB4mIlLGqfiLKHpyiWKRsgI73Ms5Sd0
zKnb2UTcBacSvs9jyRsV7LLYi45ZF6ACjosob6jqRO+uM4wpRyJ9snHlFYn/5RAek8Lu0sXWsOPx
UbQifoCnz7aU5lxzzZCGi9Q9DR5SPwwwSlrlzZ6Rqy7mhn5bMjeW25blSL0uYdgn28JHFgrTL0g/
WttQe1kIbL6p4/B9tODW4sBe1CY8nkw1DEkwQItbi/UV2GrckGnWQw2a3LLFJjgMazspoCGbc9GW
21QnaC+acnKnNR+NPlgFNd3GyobwuUTw+CNrFsZiEjf5vG/cyvBp3/h/cHog6N5YmGTefUwM77W2
urcB//NvzcC4ACPpobifEY6+Cg1eCsZik5LyMxiMtLthMAIAdPBO2LKkDGzQ0ybhdR5wdcDCJpII
nYmvbiBv2wcGcGhEFAyEEDt+F8drRF90jlZryhv5RDaLSC1z5pWqJmN7COgULUpe76ERORF1s12y
+VZS2WdU8O1xwIJ0I8GXLiTwCJiyW1sFDLdrWGm4uCELBI2h74W04r3QRffqyaj/Ca2dTIAs1FGL
95wR6JqQpPpDRXhkhwpMDbk8boPL0rCmlWavdAaAN71GCrgk0wsQKmxza1ZsErJetylGRJqrhjdo
WkcANjaG5zcY2of+GbpvKjbEklWIHnNZIlat+/zcTUOOFJAxFXZp1DF2m8hDOWOq3giL7NO+x823
CSBK1SSXmhOes9mQZ1jLZbVLilmR7pm13Ygl1KgSvOr2dChNj4R3iFf1Fh8XGAEuGbVpiYAgsbHp
Iyr5WZ4738/Mrd9oTDVB6Vb9mkZnPoQ6czJG1raJlAIOa7OWmjiTk5iGGp4z2vofNfHva3NIixfd
BM0vsoN8MB5B+d1xsviVLaz4kBZGFsYkeD2EvXinJxayQ1fvZqMcfvuirohC9HPMKMSqoiPxB+V9
MkErTlE8dGeSXPBH47dyvmwvgmXoBrXz7I3tfMKyJI+6V9DxRo3JNVeRveFtbR7wEyfJqsKafh/E
SERnNRPY2Xiyffyf5J1XbxtZmob/ijEXe1dE5YDdGWApBlEURSvYavmmQKXKOdev36couS3KYXu6
vACBnQtPd0sukocnfOf93mBYXDKMlJKPeI6iWmhuqj/CMcvue5pWi0DhHnlChlV7E1VtdaXVbv4l
D3V2erbZgKNV1OCyWNmtrNO/rE0PT3ttUHUmphFvE7wmsQ6qfa2EMyDDdwWB/wRObF2RfWpcpFmT
nvK+6ZNHGI1+cSslOdUJXgmWtadCTeylgJS4KHly6fcT6Y0gCL6BrrmbLjflT2qeW+dOrHkPWVA0
yzoIrS2VSnJftj0UkLDrkW+ThumdqqpqnVe60505Uht+IXYcL/4YvjVmhYO3rxlXpFHQ439zj/hh
g/q7ehyWnamYGquBxEBTfNf9EvtBdRMmxopsBiqIeCgmyNN0LuwikYnEVbhrnLT7ygNeV/vJ2tcj
4b42sfd1CpI3ahY6ttQvBPoJzjzb1zb7MscYKp5yX/zA3A0Msr+6bgW/w4NOPuwUqlASaGyIm7Jm
AEvMLEneUWEZwElxvgyM5KnmWzU6NCGNLnVW82dzqLZwYksu2ETsJWYQVkg8Xp6sNXxHP1q0jdck
OOjXpouVFsqQDsJg49nzNIj9eSITROxqinAfpnWFT08XomqUHW/VCE3xkGK7Oe2H6s8MspKivRcw
Qqi1jGDcDNMdk0gB4IAIxy4w5hlRm8G28qjiNwFW0Fjm2KkeP6YRy6Lm9BTB1adCTgzOF3JxfX/a
9hTcq7pLuHwErRihzyS0aIVttAqyQUQLqn8PYC04dVO6arTbYhJsmywDAcx78kfcPAbhz9rgIemM
dCWWUJCVzo+0udRIxb0aElMryko4L32slAzQiPCEVcX+PAwJbuHSWmQpXwLtJWtVxzbHIEZgqdDR
3DTUbBTGkXHT6Ha6TmlFLAsZkimB9tmG+UO6SlfFU9kU9Uc8sPXTvnNT2nWqNee+EgyW2tRTdeFO
GyG/sIW2gdRA01DSpAY7I+kZVop8a/CVrIW2VTZ5G8XVCaZy1syHr/Mxyu3sIVVDmVi7qsL5NUmk
FpxPzrUrcDyLy4GRYXODHa70nApZASsIc04NOi6kZGyHA2htLQGquDbDat0EXWWstBzW+f+ycBRJ
PeRSmOLhwpHeAexRCNSKaqHCY2uw1sjEMDtF9U8igaYJhEeHTUgQGSo1LBF0/HjqNIYyVjepfl5x
c9enXmXbdHWl4kvTGflHNBL95zyq6Z+2IcB6ESCuxx1UCzBe7Sxgc5AsipDBnRiFhk0K24nmudIf
QYVGFH9YpZEhT6otfl4yQYVzu+SkmSpozthbtR7GpaP41kVehECjklWJS6RCMD08zAFi07avEyVp
6IB2eI1VdpZ97NrEaOhT6v5HlwRSbnV2STx6EQmPgZXJZ5rblKtY98qbgm0d6XDiDy1JN+LL9D1v
iNwlqMhznOIuS3QI0gACZPbhPP2pa53mKTB8y6Tt3ESPcMOJxG0U3962XKzvCJ52d5HX0DCownge
qamiw+7SXHNWGFoN6b+FIISXR2ovaBq2z56d401rFnzzJAnktTmVHLW75MwWbi0QwM+EQtZb5otL
BB19+4XDgK2QVpmk+sHqncYkQ12rtGlw7hacfMX0ozfQazXxxll5V8uSdyO4hfy5t337c9ZHfNFN
GVv4FOhNfUMQnHRK99P4aJA48qkh89M7gRsdr820de98M3axF6FlfM4UiRegExC2HSC8K+oYdZMG
lrPWFFFaua1sftRak7hI+EjM6bYL8TPK9nNdMSPx2fXEpJ9n+9WgqoJ6Fbu2Gi5RZ8M1cAIBkBIy
GlXosJbQ1PcfUz+0Z8V+qZlQZVCODquQ2IkQTT/WQtgJ6x5ELd03ZxklojdTYtTCA8GA5RyKAsWL
RGUF34zg03Lqi3afE55tRtdQ2QKdxjV3ApBD20HTWrSDE10TlhcKXhvStdulYhKehJWaryAziCLm
SBikk15vUL762IJCGBUUMXwOHeyiV2aUSPU2ygQmHtQkhcwzWBiueSNUnX/NvQ4vRKd2Tugq4GvT
6h3NK8LTUsmOdm7f1qtUCdriPjLcWtqC6sKH7aBCnVDFxDPJjvEo9hLlWRoS2qoG+9+iUtF5CuS3
kcUEipsNmW5DultMZ3JZeED7guZQHBgO3XVtUBY7WgvwI/s6CBREiSsdniE1bWsRpC0PkXKIksyn
ABk77ESnuAr4womDJ4SOGVitah+nTKmH3wlXIhVWQQUbWx0S7ISI7CmEcTiF5BUZVUhtMJCsrA3m
r0jEhig8PLJM4giJxytpCy9Nlcg8bwjPw7zLX/T4alMGFc42GUL28O10booheM+1c+x7pDbb4aGT
/OHm4TZRWpuOk486VRvi+5IhyC/JHB3OvkRaPTGUC9ymK46f5j4v4uILnb4A0Q7ivy+5C6gc1UX9
KGp5N+sRhW95Qz06B9VzEEkQLpj4KEewvSxnqkL0YLYPIQwVExV5FJF0Aqw2czrf/EI/Jn92bNN/
rCrTfs7rvmhm5d5PxjfT8I9aqKx1lBOGmIh6eu9BOFiQ9eRsZULRbptcrddiiltArQX1sw0gz67c
1pSHbXwJOaaYOU0uzwnhQjFO/WcOvo3WUGoRl95nA+0FLkJSFwmmfjaNKlWN8egOM+4EYIPCJ16w
oU9uSARrOeW8IC5iiEHSHjLk67Q4zeysxU114UqNNS8lFRNFRbHP6t5oZ2TRkGlquv5jXfndAoIJ
9iuBHsT4fchYmtaiearChL4jFlX8lIWidJlS/Ijs8VnDJmx4tE36nkJdDc4rEsgXYSP3iwyCw3WI
a3DxwhL8/42xy7KhQPz6OcZ+sXN24S5+fAetv/69V2hdm8gyZDVDEqF1QkCjJnghslnKRFFkVYe8
qKmmKZuA7l9NonXYb+DuYOeySuGl8pe+YuvahIi/IaobEEGDgmb8O9j6/gO9pXdSdKmEXmkKhtTg
9TQYD7H1ICiNRAH+WRmDKqWUZnqH1s+BsHWrpCJpYnJmrFJoRbechqs+06Sl35NBiLxFnTe+Ys/Z
6tc21IUpSRf9LBTYzkhXesIOiDaZKF9B2Yam5JsPZJLCXnfQnEitgVY4PE0UP3qwddqpGY9UUjtC
IS6f4aPvQOttMKnxoblbIjSYTMCW0ov0cqUZ9l3fBBaparoGpxieupjj4mzJ4VQlptSNME/OCfjy
k3BFoQef15jFmgXkCE7C3F+HIUFWmfsJX4qNLOUkL10j+5Yx1DROi7bG/l9Cl9I0SFUVHWsHF/Je
Hp/RA1bww477AlzIqy7IBQNFSfGHPwudSkY11AyicttDByngih+Q7bIB2jTgtQk9kZaesUDdsnP6
wDsPYhrZhuSEKIVcYUp3MvrkBqZ+qlQeZnpuI6yH9LG1jsuxp+QEZzbqSajpwYr7J9nUedCcyYZV
nILxLeIs6AH3LAFrM99w18BuuG6nBDC3xmeQt/Q8Tpv0xInwyo8k+nRt7Ty6UjpPKyxC8E9TZyJd
/rVvkhlel8XMk4ruzLC3nEYiqtlQv2ohLYGNgjCFFqadUMijCJEaoUqzInzWcw+jSFhGkHvQxubZ
DVkJ5x5X21UQ43qQlrdaq1+kbXlu82UGYv3Zynps3BKRq85wTg+W3ao8RE4WwWWH3k011k5fntoF
ARAaHIpWsW9UmQZ0hX2GV+GIithERiDEDXMKf3uWtSUXLY9/wboKsatiztKseoztxjmB9uStJbuW
UNJWyMW4rmD4HJIsEyiQGyx61WQk6FMipwFlP2MpgP5O5Ki1MqAHMd3GnS2t9MGMmc7zHWBLtQji
KrjNExcD2iqO1lxKgls1aC+cEkOmgMj1UsRBojz3zEzhegwxvicUMtIyEqyMKy3pAnz7PjV81Wu1
rNe62ORTcGEsjXUrXySm99jJirlQaocUlty/0lvsDWh94N6MnzK1ctlBWi4KPIDo9Rjkg87wrnz2
oTBda0RZA2k9CwSkIR00nCWsRX3u96E0K8RgF+dkYeHl20JEugsaQ+d2iTesSXdNrWJavVm5TQp8
JfES9wVDwFrUVeeJpp+72ucurYWrJkJck4VkxHM53cDBIhjbiqVPGRbGfpdKCyPJkRe7ZN8gaguJ
vunjCNPpirQau8uvyf2qz+Scq3tRiuIsBzdHCTuNLEbBay2Vh+AimXOPJbr83ncFcyO3QO66FHkL
skufQ8OsllYe0z3KglNoj6j6MbSb1r2QLr2KfPFIjzeYugorBJiobRucRn20yMGQkqt+gRm4baVn
uTZnDeKQB1uziaeMl0aE9tGAEcQmWJZLUZScRYPJ3LQDbV76MW4qFTS5VZ0of1Ck2msENCQtJ/Yi
LkrnlHx5DwmRC7UjEO6jzoJl2PjdCcxRGgvCKbLcDipwbW/9uPro68GdmWIlhPOyNsUh87KWE0wv
8hOxgAtm55LG7MpdTnz3rG07fNAMQnRbr/tDDbiu9aAHQYdTZ/YQakNUrIIqqQjKaecI/rLrilMk
6qdou69DqvaV3Ysngxhsizn0nIi8q8DQ5aVkQB+ARzEV5Dg86WT/M3JkrGuCzpobmZHjPQcaEvs7
r3VuIaQGmGWV6VJCvApA0CbLCn5LYzpXOcILEDSc+BuhXHodHgyCb5KgZqF2yoVztY4fCgrOk0LL
nguCBXOU4VNJa9pLj1Nq6pX3AQoEdNKasewlFxQz1qlx6TTUrbtQXPdO6KMnMlTtuZoo3HBMBWP2
fk6yqH5SSBD+uWgR96ZEBv7ltAuTivms3Az/DzQDHRKbrBmONVMNH/7TsJPuTVX8aGmQWFrcu5dZ
3F6CsDwloWHReeMebnUSSJFvGitLN+hNdgjQC2RkfP8rS66auy6g3jKDT63VfenTRtpKmvKkxS4W
l42bPrhppjOFFfEcJyebBmxvncIAJAnElK87ciU2iUXglILvGv0fceeVcHe8ClNUP+ITGkERnDrW
NoSHt3V0h6BIPMMLwxAw0eGPXgsctm3AdeKqtQVoebbFZCKZOVwPcetq+Nfhjyo0bgMCxbeFQukq
67F4XStwdci1Cc49GSpu3EmrWkjbmen2wq63IVh58QPtcfasSi0vYsM3YYb0162smWdq4GIVIUUw
lrMcTpsXuJcETLXzxMzuelRQOJ93QTftYrfd7A1rIo/CgCYK8nmtg0lKj6Ln2Iu0TVLRF0uCSpiW
xSIPMuFRGDw6CKhXrwUBdqkmB8EaN49sA14RwCSRyJSysCJjn+KLb+x+QZ5Gfa8FhgeouLQyp7yO
O5RPctnpV0UdtDO1tqUzO639dUFRscU8s9TTepta5G0j+SIcO69POkiaUy3DAcotiYztlAb0xUvC
dW5l5Uwz2/xLFIpXYB7VNVaDFZbr/mZ/ttjEx69xBPHXMk72Z0jyMPdsr9Qk0qF/t0uEcvmwByn+
mYalYzpNukSFL5eIc7ULQlyrzXOgO3nO/lhuo8Sl4tFK2q96UcxQVaUbTZWZIvgIXzo41sA5b5+t
pYo/Iq4KEnvqoFm1M1SESHW4G8LNF0iEL7LoTi/EOdPYX2GBsyLNup2FlkIqhK9KV7SXZh6Flu+l
6k0iFjq2eA07gRTbMPaziuVpRdFpYUP9iUCxT9Qy7i7TpNgUiN5umcQbVYDW1bueskEr14L587Xb
PpGBVYiNV4bRMSbCqcBJZUiXkUsWiFDYHOyxZ669Pt+Y3GGXyEBTzuEE/z6uOUunCi87yuK1Y7jl
LDXQOIVO118WepRwIgKYJzF3fC2P/fM+ItwozhVtGmDctIlSd8EB424duFJlRBfIK3G6i2QjWypJ
t/TUQrmwbDm7MEpaa3KGjZCt2uJ1Uujs/j3df5x3CtQAQX+DO5kzK316fKmd041h9VySCTUTB3oc
ignnXJdnEd5YS9/CHkx2++6kyey1CBmNLbxD+W3pp3JgA3O7NYSP+FbvlQzHEfUcRxAMqTehS4+s
rzfyYNyihHDqRMiBXUl2kZ6eiUZF492UcpylGvh1GaYZCcqlpgWEqBVKOUsgXFxviASo2o01CNUA
Y3qcb2P87+BVYIXQXITVeV+LBBZLyVLBbXmqVdwgHVzvPdG57zSgkSQPibw34Vc3OzNXwCFpKYPc
Bdc0dpaRlEAa2FV1cFdreGrw/RDYpy+40VPGuuZHRTeucbLqz8q0dKkN6ZHYNL2NNn7EhoVWeWST
HtKql9i00q8LBBNjR2kh5rhFoXm8ppi5TTzlJoP5osYuGxsG56XfgY8KOCV1OHFB/DQVYepjOHyS
p3FEgLh9otGvXqUwhKEL1kh+1QjrdoSQNOfWoU4ynVg1zUwyxW6Wla0wI8wjPHWy/AHFWriUfSFc
ejnuPBWNZTAfKZ5jBV3MW7k2rpoc/TjsNldMnms2Q6lt+Qo625xhg2lvtPTL/vb4u2/RP9WBHQjK
/g/4bK8fZLYrd/O45CS6rJ4Aqp4oscviX//Fy+PHPPz0Y+LF5U3y937p1w/68LR/5ZsuffrnPx6S
KgbRuXpyUKce3MKHe+zBxX3/lvbv91dPCHd8rOqRR8vyREHZxbkBM1iXpaHJBT+Imm//Y8OaKDot
C5MLOJfnvQqN13szQj8bg19/vJfB/PXvHHyA3WM0SKMLUM6H8mAIaI3SX/grg/DuGd8GQZHAIRQN
qqGEQp4eGMy7t4NgTAAhqMh0qiT07QNt8MgGge/mL86Enw+CMtF0AwsTEbUHKtgBjHk7CAAyovGa
ACYzQEc2AtAw34NYP1kLPx0B2QJzMskk0xDZmqoE8fTtAOgTBZBKFdFYaxKanaMbAxkp9ehZIE5Q
TUmqZmEKYllwUg8HQYNBq5uyylDsV8LL6x3TfiBK7FUIX0duCeLEkOH2qqDECothiLY7nAwGYyNh
ykqW3dHNBEmHucBUfU+d/ndXhCKiNJZFWdcxodGVPXb7dhSsiSxqiOY1zGteNcpHti28zIaxB4Rs
wvRWhvNPg6s2fOmHs8GYSJJ2vPuCwXoduR7gumusApA4k+MRJQNn4NuZoExMDg4miKEMEP/xLQkF
78iXdfqufvu+WPr5ATF8SkUawiY5IGldHE4DgjIxczIZBoT5Fs0QTtDjWg4GB4SskI/J2xoxDPJE
R7+oUA3R2aEcYnK9nQtoKTg7FBGdxfDT45sLsq5ILzXc3x8ESZowA5CEKLI8nJMq7LG3g2BNyIyX
2TYtC17vvrV1ZHNBxURiaNkNO7uIx4PCJxg1LxRlYklDhcQmwGb5XQVpDFsIdwllvzg4NY5teXw9
NrkDjRoIWZng5CHJlqlgKoN66HCBmBqVNqM/1GsqrrvmyzF9TEXUa/0wdkbI0oTagc2QQ5MrJP98
sEhMeSKqtHE0Js1x1g/I/FB1jZwNQ5eb2yV361crl8NBEJkN9KZl1gt76r7GOq6dAhkdJfV3HIF/
t5ikhIA9T24O+w5/7tf/mx3TUhHasTtABZD1fV19fNsDnp8jJ4OkTqBIoCMEcBmmhPLufqVPoAsO
08HgFrbXIR7XXBgqCF0eW09LGrASlYiuMq9gi8rvUCd1IiKPFOFeH+kwcP8fe0gwBoamIVeiZmQT
/AHyBlWFfZh603x1hjquqSAhfn2pcEdUUeIEtEWz6MpqTAOynw/2RkMnYN7gekkNBQdob491ZIOA
RhmgYOy2QMVgMBCcE+AuRFkbhxUD8mQWAluwyaCLRwg9UcvoY29XVNQiiglMQl6Qp/cVtclcwGGD
slrk/nmMUDSnG/T0odpjko5YFMYEbzeOAQX3tb1Q/XBRWBMcE0HlZZbNKzR1XItCseTRd0xtAhg9
AK1kPwBlDQ98UyxQQnNzYRpYElOCk/LoSmjgY3ksIC3hPcCC4GPKElYX9EkPBoHdkc3HkgwAaXyn
93YGxzUR2MvM37A1agq4ElkzMvZ17IOHg2BO+M8WnGGuGJRWxwe6DC4UBl2lkbuCLE4oififqhls
DSCyh+OgsHuCNTBZ8IYc9sdjK5+ZqRLlzMhhkACfGARgNsXk2gi2cjAMljwxgZx0/sACk9l3fCDD
y21qbPkoAyLQnoArh5/Z3unz7f5IwYDVFB+f4uSlcXtss+H3rQpuDxTQXKhgnb+/VBoKWyQgCwxy
ka7WHpI6ri2SdzV6h6Qzqan0JuFGscLew9LDkmAScN00v47QcQ2BRPbTWJCF4lHGShotARUT2638
rnvNjXIPtR3lfjDcIMbWCtwguElrIAoG6Ds3pXc3iGFf1LlsDhdrZQAfjnBDGFCm0YsBgAXUbsC0
qaCBWA8BFtQoJnXl4Gb8ckK87MNHhL3K9N7HHpLUCtqAsoG50uoYlv3BIWkCtXGllnTqqv2ecHTV
86tJNvvU379G4YUNvAI7SMZU4rUF8/YKwX3SYOGR/HaMQNs377Jxg2BOFHgcw5f9wt55Vy6pE418
G2uorl9Pz796NvyFJfMnWe7E9cLHPU3Oeyp+xKb72S98/f6///krO2z1+M9/SDQgD35xYM29vPY3
Ft2/Drq6ewbbmx9+ZbTtX+f1r79+wO9f+uC1vn6qr//x1HvKd/mDS7bFQB18fZsXuwiy3X/Hj26+
+/Ajp7o9nvjtDf3zHwdv903N/Mvn/8oMj1Ysu8DolyBl+sDO/qV+GftYWKu7/Ou7G77TFwhh7GNP
d3m3i3dvHyy9EMVGP9mLfm47+EJJHPsSZ7soqj78xy5K//PDeoc3gHcwQiAjwzkx9lXWuzyGyhoc
DhJsRw7i0c9mKYTvHrzHjMc++HwXFO7usXl6Sr++y/1G8FJIjn36Zvfodj9epi94xtgX2OYey+jt
O3899Mc++GP1WD24T3neHTz8he4w/uFon+4PH7wnHI598NXO3xUl8UMHz34hLY199s/zN97wq//O
XnuDx0b44WL3WL191684+Nh3/aksd/mPzonXfvTY598+FeWH6VOMrvvg3b9wpMY+fbNjM2fDKvOD
Of6KiI59+rLCPG5Xvn3ff9KaRj87OXjHfzY7xz6Xg38X7eIPiOg/XHgPyT3f7qoYNPXF4ed4RchG
v96vCoFvleXYl9l4fZIflgN7WGd/mx378JucvPLDGfT68N9wMs12jxRi+68Dc4P8w+mufgq9t9/F
/rX2qO3YD/K/2CeM3Ic2u3gYp3dv/fUmPfatb54crJV33cGqYGSGx/+GYnL2FLrvB51Hq9ALxr7z
2Z/rjRjLr4/b1wj7dz/QV8e+xAkn1qPH7HG/PuvN839DZUbA867Eguq7V/hGzhr7EfbnzC4YPsjB
Z/hGHx/7CmccBT99/m+YQjdP7KLO+xr/WyN27Ps/3z0yPm8Hx/gRb/LXL/Ojm+SfIqrv75dfxVE/
+muHl+fhNx7Cp13+r/8BAAD//w==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24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C64756"/>
              </a:solidFill>
            </cx:spPr>
          </cx:dataPt>
          <cx:dataPt idx="2">
            <cx:spPr>
              <a:solidFill>
                <a:srgbClr val="184D47"/>
              </a:solidFill>
            </cx:spPr>
          </cx:dataPt>
          <cx:dataPt idx="5">
            <cx:spPr>
              <a:solidFill>
                <a:srgbClr val="96BB7C"/>
              </a:solidFill>
            </cx:spPr>
          </cx:dataPt>
          <cx:dataPt idx="9">
            <cx:spPr>
              <a:solidFill>
                <a:srgbClr val="184D47"/>
              </a:solidFill>
            </cx:spPr>
          </cx:dataPt>
          <cx:dataPt idx="12">
            <cx:spPr>
              <a:solidFill>
                <a:srgbClr val="184D47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1HzZcty4su2vOPxwny7VmIhh39MnokEWa9Qsjy+MsiVzBkdw+vqTZVt9pWr1bnW0dsSRH2SpWKhK
YiEzVy4k+F9fx399ze/2zZuxyE37r6/jr2/jrqv+9csv7df4rti3J0XytSnb8lt38rUsfim/fUu+
3v1y2+yHxES/EITZL1/jfdPdjW//+7/g06K7cld+3XdJaS7tXTNd3bU279p/c+3JS2++ltZ0h+ER
fNKvb9fmNtm/fXNnuqSbbqbq7te3j97x9s0vx5/zh+98k4NZnb2FsYScUBdLxaiQnBOM1Ns3eWmi
n5eFOqGcSCQJES5ViNP7rz7bFzD8L635bsv+9ra5a9s3P///fdgjw39/NWlL78c9e+XBxPXZ93v6
5fGc/vd/Hb0Ad3n0yoNpP56Sv7oEphaJ8ZO2a5KvHf717c1dvjfR3hxN/aO3/c2px+JEIsQFp8yV
xMXKPZ56hBRMPlGuVJJR+Xjqn2XR09P/YOijG4DbXL79kwX3vxKVVVLswenyNxfN/vauje9n6Idf
PLq3vwkOxSeKUJdziSWhgqIjcMQJAcfAlEsGzoEovv/qH37xdwx7GqM/fsKj2/n17eriVUF1nWRZ
UtzP0j8HiIgTVyBEEcGEIUIZe+Q9Up4wIYhiimApALwfAfMHOn9ty9OY3I87QuJ6+6qQeNd1kOZe
3GMI/+ExkEI4Vpgh/hgQdALeRF0iGSNUEnnkMc+26mlojoYfIfTudfnKZl8U9s3/2RfV/3uz3bdx
kTT3C/ifOw6lAIRQrouwQIfE8thxhHuCkeCcI+xycuQ4f9Owp6F68kOOANu8Lpc6v03a+AWpAQFn
wRRJoF2cYkndx6xMshNGlMKcQnaCi8fU4LxJ2vbfmvM0MvfjjsA4v3pV8e3CmnT/5QUdBp1IRjBz
FVZCKXlMBdwThrkkjP5kAkcU+a/NeRqM+3FHYFzofwrGYx79oBagcKNEUkoUwgi4pxCPIrggJxhY
KMECFh6SroLA8TCr3hv8sDR5ZPyPuugPxcD9uEfv/fXt/ctHRcLFPgNWvjdv3xwz0guIGVD7HBUB
f3jhP1snePEeCrRo37wkF0UnwGSoy6Qr6c9K4GGNxk8ELEosXCHxccR+nj1Pr8CHY4/A8Vb/dBUe
wfSfReVsH+2hfru9X7D/PIsC20EcgxMcwjRE4APFfICJggjNoWzmhBH+HZj7r/7BQJ9j0NOg/P+R
R5Cc7V4VJP5dHif3k/ICeMgTzuhBoXDdH67wCA8hTjB2mZDuE6zmL015Gomfw45g8F8XDN958z47
RK2XAwMSCaYEEc4FVMn0O9d/4BwgKhHkUvAZwtihUDjKmM+06WlUHg0+wubd62KVvwGJe8mKmYPU
x6BWdoHNYEZcEJQeoKIIZH8IVS7/TimPa+a/NOZpOH4OOwLit+tXFauu9um+7cBHXs5FIH+4oOlB
JSxBW+KcQTn8AAxBTyQUaOA54nutfJzWn2XR04g8GHqEytXmVaGy2jfTiwqyRJ1gJbFiLgI1nOHH
/iHAfcB5GPqTLPIMc54G5PeBR3CsXlfZtbTpvtl3L+gi5IQrDB7CENQkILFCmnjoIvjEhXqMIvVD
gD12kWfY8zQevw88wmP5utzjpkkq2/xbFeBvbhXREwGuAbI4FMJcCPEYD4XhMhGgiGMOOf0YjmeY
8zQcvw88guPmdbnHdt+YfbfPXhAQzE4EhnR+2LxzOUb0cQ0CAQvD7hJoroDLH0XwZxn0NCQPhh6B
sv3tVaWQ3f4WuO/LhSzQVhUgwkBapVCM/EFbhT0LyaAspExx9KNofKig/LU5T+NxP+4IjN3rAmMD
u+cvXIgQesLBM4iSVCDKMX0csqQLUjiDUoUrBIIql5DxH+LxLIuehuTB0CNUNqtX5SIgAnVd0r6s
okXwCRSHkiko1UHjht8fpXZJThDDUIyAKz1VIHrx84x6GprHo4/Q8W5eFTrL8iXziQvNHlCS8EMa
RwLc5hEqgp0gl4AfyacTyl/Y8jQY3wcdYbB8XXFre9eAuHgfOf65lIXRCdAsF7o+XBdAkAo/hoGf
MCRAO1EKCXAdF3znYdD6a3OeRuJ+3BEY29elZ93siyR/c7a/tfez8gKA4BPYDCXofv+HHe2LQKsB
4koJEHyhkP+DnPU8k54G5eHYI2BuoC3qaG/kZzfW8cbI/4oGqt/MbdzsX77tALsnAvwEESUI5Iwn
GtjUgQIw2EaVTPzBW55v1tMAHY8/Aum319V4oBPgYC/nOMQ9gU6Dg+ZOQViBrRDyKJIB/QIWDC4D
O9nq0KdzRL/+0pqnIfk57AgJ/brKRX8PnaVvQJWHWAbc681q39/lL7lfgk4glcM/5groQASh/hE0
oD8irNQBHPojqN2vih/7V3/fvKex+rPPOQLvz972iuLf6R5cC3p5upeUZLACqkAOABHsIinkEWMD
BQAJhQXse3HGwAsfo/hMm56G7tHgI7xOX1eNc7q/jaf/QG6C8tOFFh3IT9BX8Z01P3YyeQIvK04p
VEGg5Bw3VDzfrD9D6PFtHYP0unLTh7u2e6PvoAk7v1/F/5zaAUIS3OLQRgWtcOp4T0yKE6AVEjZi
EBSrkKzY/Vf/CIPPtOlpeB4NPsLmg35V5O70LoIu7P30glUQcAcXtisxBfESNvXZY+UGxGYCeUsK
KIF+HEx4DMyzDHoalgdDj0A5fV2lkL8v9uY7hfCTF6yGoDcRlAHg2iA7H3oPjzpfgDlA8xjsLgto
AMDsuwT6sDx9tlVPo3M0/Agh339VbnNhby0cLmqa6X71/vOIhvEJxDHMCSWgEEjYrXycc9QJuA2B
vgxgdz/b5h/C8zyTnsbm4dgjYC4+vSpgdvusjfe3w91d9aLIEMHhRAK09bpIUALJ5OF+Jshr30Xo
486LZxrzNCaPBh+Bsntd3gKl9u8R7Sz5Wn55yVIVw2YzVEOQ66kE1Rlc4xE4h+YYigm0xmDkQmff
MUZP2PZm3R5aDtt/t4CexuzfftgRhr+9LhXoNJnL5kWbmugJSNUubH4K6AYAeeeIJxxw4yAOHZRr
etgnvYfjB4F7hj1PY/T7wCM8Tj+/qkB3ujeHLoH7Sfnn6YfAnjRlICiAbCA4bKw93pNWwLdBEQLA
fnoSFKwP088z7PkTPO5v5BiP1+UfvzXW/IdONBJ5QuH4wuHYyI/zPUcRjp24Llw9FKs/Wd1DYP6W
YU9D9MRHHIH129U/dZ4/PdtAYOtdUSjyXIwxbMAr0BofJF/1XSmhAko8+b1hFcLIK7z9v9dUf/Tu
B2eifz8x7kPLyuL7UfNnX/0OPhx+Pxr6czqfjDA/Znp9++tbTF0J+1m/H2E/fMgjIH5vlvvDmDto
0fz1LTR6Qx6AwzoIjkR83415+2YA5QCuHFryIRfAVo6EvjLYp3n7xpRNF//69nDwRcGxl0PvhpCH
XrO3b9rSHi7BuuHQVQ6XDlsLh/xxf38XZT5Fpfl9qn7+/cbY4qJMTNfC3YCs8/ZN9eONh9sTDEPt
BGK4C0ESDt8BCYTrX/dX8AiBw/v/b4ZJTLIsNssEkXfVyBZisCsku+GmTJx2mYd5tRyauflM8k3X
p0QXsymCAmVfSpYNZyLuNCWRDt2PpOzqdyPZzYn02iwnXirbz7aSzg56s7QkabebstHjYckXBfkY
KouX/USY17QdX0UiukFTWix6MXAvUWV3gafBnrVF5s1ldmrG1l02DTb+SDovn3Li80r0a2QlnN7H
QxrImvZePYdi3SFW6TEucTDkPNR8bqZlO4/Gb5UoFsMofbg3etbaO0eNma5cw73WdkSLmLua8H7U
fJymIHMYCczYU91wd/Yt5e0eCbuoWTmfOm1zZbsBbarSzl5fTsmS8rnQA//owKd/6JqC6aLPLwaB
zXmEqtLLcyp8kqlxI7vofYscPdbWL5p3bUVucpvmvuy6m0HMsa7rGflW2FM3Ykabhl+Erp/U9XlY
z5EWIzsn3I8pbT3b7fsmanQbc+KJrtxkpRi9uW4DZTIRwGd8Y1PYajS0i7ammY8SRb3KnLoJz7WN
sw9FFnPfcRj12Rx59bhxqDsvUV9JPWSLoVcfVTJujIpSPXHjF1RVgapEo7EwHzEJ12lOdnbosW6m
ooS5qjsdVZjrkMC8Zx94pNSCdgPXGUtrb2A0YDZM9DBlF27DvbwWY9Dwxhud5PPU45Uz9o6u1Dl2
q2jDGnsXpn3pw3f3QctKnY5Fqls8jLqPnK+FQ9bMzXfjhKagc7ugztSkoxDfJOkF3PiXhuIPZZPl
a4dhR0sLFwXzBVKl1yYt1dBhGHm8qmLNzHKQ0gL4yY7MptQ2dS6zxrpLYouVTFOPy3kVi8RrkmHa
CpKcR/DABF818qZj2Sfuql6buNkmLL1tQ5Kep7a5Zd+a5tTE1aTdDEW6EGgxNXhbRUWhaVe0ME0R
1e1sE4+pDZbdeSrqfZ8kl0mi1vmczhtrBi/EyQr+YB7I7vVCVSTTjuy+GUBugOl3XG8yRLt1lfqt
01c6zMymrCjTc1KfObSZdMvtcsp7HVNnCnrELmhkL/OqqXQ3O/5Y5/Eli2otQ/Z16PI+YE7uapa4
i0qSTYNTrJ00nPywY0Gj0tQPe3QzRr3Oh/ndkLgXOJobjSJzLq0be8rKtRnBnfr88yBJtolFmWmE
wOHaJr1IaSc95vBLVTZe78pveZic5tFUajV2ixxiSVDPuPB43QxaID3authh3FG4seobG2z7jhXx
Xc7i9h2XPALbkgsnNM2yjEWtM2SHs9YJO206EQbCFsZPG3tDXadZhDNTXpL01JtAiV00tRNrgqrr
KH8nMapOByTSZW/3lS3Li3CotxPH2cZOU3OaVShw8vByCvt8PccT38ZmYL5r7bJOanLKIzdf2iFW
QZ/G7xis+otG2qs2ROGu6Wzmm6nsgrZ3T0OnM6uoN+nWlnZla9OvqCDttm9Iqmu3MQvWOPWmpqlO
qqS7yXhuvHD4FOZp+KHOossJ19dZkX8o3LkLEuxMvp0R36gJbcwQpR+qvluHWZN6sKuGToc6Ck9H
l9xF5UUPbhEkzLELWYkbhsr3bRhfEFLVm0i4DPwjRwvSIaLncqyWvaukDnGBlhWzZ30h7K6AW9nJ
ueIemcZWD7Lplkhio8fOpQHtVbF0rWTajSq74SoEHy+lN5qi30qIYrqB5Hc+YrQFKepa5ZHdtuZC
drEIhq6Jt7YZYp27o4S0ES6kE9NtPMpe48zRcZjVy6G6iNx69rJBpDqKFMxRoXQTQf7I4sFqOwuA
NM77Tdn2VjNezV7nfiEsv0ls/JGPGVr2bSy82JDr+swOdelVyKl14bKPg82uwojFHmploztGdYTU
xy7FX6H3e9tUA15EsRx1yS3T3Im9ZCoHjWJhdd7UXzrIBV6bCk3m+ZqYwxfbHGJlaj0bCpiiDOJ/
eFaqOvGGPvySpabxWCS5HoX8lvLP8AyY1Ce5GXUxoaCktFqaiaKFbGINUa5aQCqcdT+y98TN66Wd
KATHympHNJFnh+pbk9pvfWdSr1pXZZx7Kik+FbW6Nkk06dSdPWKafNHiWmoz2UsITe3CTjXMr/vN
LdjgcxR9HCd8DQ/tadbN6L6LBC3ganUNGa/0y6jzpjPaRZ+SJvJHVPEgr/rAtAh5k/poOJkXUdp5
Lc1DTxRpUJQuBLdqL1H5wXXwvqp4DZSBtRrPZjHv8GgujHWCbO6XZZnA+h+meTnV9XWLt0Nc7ET/
kSXsLJwK3fY5WUQ1yRbCuBCiO/GNRXnuue0MqaGpLyNaGh1lESwVM1/lJBTaiUarIYJNcNP9Z/Dj
2p+dcYScCHg4+aiW49DNSzvqJu3fo1x+LVxzWbiWebObZ37Oc69taKt7quCldqq1mytAGRZ7VJHQ
z0nzoXMCzMd9PbSdl6ZNEuA2rHRf9ed15CQBxM7SU475CBGNBLBJlwdZ13iNjdMlqatRz2Ey6Djt
mNejbPIZzSofpU2oc1x8cQtPGhN6iZi2aWIua+oOuoy7ZRLfhc1YwpRNmySFzN8NTrFsWHnuDHXn
daiKdN+G0cKO3c5Bwk8kyXWCTb8gxTR6CZXbsHTO4rigPhBH4/WsLf1+oKFmaj6LemeTcfcyxTjX
XT8MeuiF1GRMVrQfCy+u4k+p6sCtx0sUtu4uD2c/B6fvonzXJabXbFKXrKq+hGlpfScfXB83sWdk
fDkpNwxoOKUQDyD7ls4dkMUS9sfgRMQ8LoqmOmSDbNtyQ89JO17QtooDUYaRV+btOnbvmEwzrzZj
46m8zAOTtjeNldkaWPXslbL/CPwz3cw0Oo0zW66xg+JFldH2FCXdZcdx6PWFg1dhSd3AEesy68V1
PF6LqDNayRl+9M61UP0Eq6S5dcZ48kYpr1r5EVi3A6sszD2ahd9SNfealwtXgbo+zHNQFe46Yu55
yDLxXqR7x47ZIh6NN5WRnqxgCzp106eZgOvGYsfDqr+uUDquDtvnXlc567SH6zLLV2NmIw8eDTSu
wtZc84KUOhyAHB1Yw0gz6ylTV34aJn4SN7qyyk9IsWF1Pmk6yHesCrGXVmiVA1RBGOdX6STf5fkl
4iP2RJgAnTz8yIFc636IVk3EvwwDOGxhTeJPkFccM1f+ZKqAfoyTfNHnd3EOy6aUFdHJLNvTOqwW
9WStVyq4obE3QTzZadvWw8K4WbWmaZSsDJ93cuojn00y9fsSlafEsiBrovdAkeN1ZPJVNwfGJeX7
0pluZrekOzd2vyFVTF43Jmd5NqWrMpyIHxWRP1hlN5ayeEmyuAQClVc3TFvu1qeq3YXVKG/iaVpF
kzv5SVYPS8TzT8mQN1sZQf7PY6fzq5Qly47zTKvaDS86lPkidfKlgob5nWF2XI3ANrcsHOLNZJp5
rfIpDMY83MQtqS4Tdoma2yZ0yu3YN/muP/xITRAK3AZDEufrKYrwphXVx4LKZjFQnG8tpvHCsgEt
Sok/ITiV/KlN0GVYj4Pfzsz4KHSydVQB/U5wOl8KKG507MTzOoL1mk0KL2ucXRADlUiZUwQeFBvP
zF2iMxdNixrCuVdRVaziDOK9KAs/LcbubJAFCTICfm0zkS1JUSIgo3G2C/mQe3knh6BnOb1qffah
zsXHvJinmzq26Y11vNEd400fVb1O56IGctROHq6gPotwdRaR/NKOJN3WBQFy46AvJBfDxYxkpFGH
nNNSCAQRQa5G2yNvLqirB5s025nUiea2H9+rcbxpYrNi0nY3KEfJ2WwcWOcp8WPZxpALehJAwo39
YlDkzNpILGbpfJ5LdWHckFy4qZ2DmDkQo2O8Yn1b+DM8VcJvoJEyQGmdwip2b3NeyjUnEFvKoTp1
ElP4SdlATejO0aIs2otY8npZkoov4jgSXp+VnccGST8PNLsizhqoZnZu0xhyZeWQhZ2jaoshk2kO
IK+GnMRLxroFFWUUdB1Q0sz9vvyqVZkl8yocwvxmMVdRoqvWrb+20QzvUM17qERUMMMSW9uWNlfz
SGpNaOyVLhtu2IjJMhsxkBuE0iBRRi0KN1ZLNYSfx7ZnOsOlPE0KJH1hpg95j9QZrtUKS+MGomkv
nYifN60+1Jjnxok2eTWrnapjekpmnmgmMi0mRa/U4Ucy1GualLekckO/EdLsSFoKHckYwHVhDnLa
7SK8TfMsfo8THPthlrhrt0+LD70bBaZSW9S7ZKsmGXqk6aLVmKdA+qrSeG4n80C0M7+MIgSlP1/m
PZGXo9Bl2E8XNI+4bseZLcdUTMCdpR+GONrVSblHlZWnGR9OO9TT6y4vjJdElC97WBtLU2O6jjKc
wOp2riFMoX0nIAxSqJNgwz5czGTst1HO0pXbhp+bDAIcPGCwOyOs7M95MwdqBB2jaDn6VAvnI7BZ
cdumZuFkDKJDPvJlNVQk4BkkgxGOyvqJgoq6qudmYaPUeFWRk80YVskyZ0OhkUH1dnD6ctEnFfms
oM6rRld8UaV7KNPn1JNlbBa14ziXpXV81ozLEOf8puDzeFXLdwZvlFXjWSnNdFYmQ6YpENSzYbiU
Jio+p06yGBt4ciEAoD6QfLiMYlbduZPZKJinjzGPFm7Cdh1E/AGYJRAMVZokUElZnfZVJ4JiRLku
o6k6xVYBv8FhuYI8gc5i4Jmc1pdZz5x1Ndr349TKQLFSQLpAhd9lEQYHat7HlcM+RfQrKly0gZTN
/aIqOz9UUXEFys7WoDaF1DNLHxczWWQDjYDxTskFeFR8kfa0X2LIPktUTMzvIArdCCZSj/USfUyb
6q6o+PSVxGg1lTm+bVIoYXsnPStDUEqoIv3C4UmlU5xM7yOni31MGV6MzIIxlFWrEEzSOUl2HYoE
4JxoEnHrJwUvYcLC2BuBAYDeVdIVrYoPNmqas6kLoyvj1FfleOnONP5G7ejXd3mfsY+sNWMgyzGH
3FyCmJF17Xnn5MHcdNPOMlx7pmjxeSXnxHdIVJ+LvM70NKd5INX0ibjxWTSbdBmOab9ErRuMEMZ2
PMpqrx/KlVM00Ttbd1YbmX3qjcFLWku7TIc48ijpje7rTughZPV5Hop8W5vkWx0tgfUN7ymBFO64
3IEKX62m3E0WQzbhFTD5YUnKCmYkWk7Z4BWiy3a1odIDPePAzK9BNoivZiCFhHdAgHGZLJrMoUsI
wgikjRCCdp7sUNxmy5BWadDURa6jogbkaKo0KQe+plPF9EhY5VtbYuACZlyXKjrrRlDjgMnscpLl
C9VCPJQjKAuSzT4zY6zbpM5WbeLEF1QU26qI3yci50tB8pU7jcl5KGvg0VLsOsIan0i38Ks6xwFv
48xLuUPPs34F8+VeNHGT7uDM1UU7OdXFADKbN8yKruxAJo3KpFgCfUu0a0FCGFJTnQ081V2R1is5
E7VwGxsGchrTZR2aVJOJOu+yDr3jIRoWNaLdonKbEsje1K1koeJVB8xeRyBibp2UjiAD+DZyqAa2
VW5dninfsQWQxYl6peBsaXPW+jVoCN7QYnkGGi0BJaejQVtXLqg+yII6ljVbZwqbRdrWChJMujZT
I3emTvwqdHNI9DnRXZLoEHTMZWGT7p3T2nUdjR/nMEzf1yYDLaew7rphrfKnko+rmjnLsk3nhUwd
UANbHqRTmC1kERrgH17ZzNEaHtBQLkp7FhPyIc4o3kTxForn7kzVtQH9KDabGc5HXbX1p3IKiTck
3CwqxJzt9x/N4be5dIulGPpmST/hwc1OY1BsQFAtB8hCsBDcvryOBxAcI9BNpChOMZwm0YaAoEij
Kfbl7ILQVIE1fRdjD5aF1Yi2KCCmVoHTlmsrlQH5JE03IRAPnQverZqx11NR5JuJFgqM7NWGpujW
UXxalxZ9KAY7wZ0lFZSW8jrvk804j/jc0mKBSDR7cpSgWfGsLFYh7y5Y3g3A36g3g/Os65Z9lXU0
XVQOKIRGQeqdWlwGFovyjPbGo9cZE3brkMmDnvN8F3bqg8WNV1YkWjYdqr0GtXRXWbJlk5tsjVN0
OoF/uhoQ9Ylo0x2bumwRBans0G039Lqoqm47waN+FqlX6AxkaG0yQk4V5V9CEFf8ENQg383pOmc9
WVPei21aO/AuoOveOEUcyHH7mXR1H4iMcc90w5fIwWZZmtHPagcv3WmqtKih5BrgiW9rclg1Kq3R
e1DRqpxgnfEoDriDNWM21pEZmh3FvPugKpiZOfbytg5X0vRiadpY+jGuA5o3mXarvvQYmtCCFqBh
qwh9xlH1ZU779awMvTocIVoQkQNjF5vMdmNQ5xCxyrYBOUp1X+bWNNrhxu7UZMBLu7LbFfK6GrEf
2khzzMPzom/7DVNQiMW9qYOM1Q0ILDXQk7qcdn0MNXLTtUgnbMo2EPdbKGrxDJKJjQONdN3UHKqM
8iKypr9S0oDmXjfng7D9eQwrHRAjXtGAnjOI5CIOp9HnpI1PQTt1d7W7GkZQbW1aDsspoZ9dEAdO
p05117dRKIqVoQXdJPEYZKg2XsTNHJAo5LuKLtWcf4vSpDifescu3Wg0S0e54w0dIGaUQ3ld8+EG
5DxzPZVqA71sY1App/dHBYy5INW1mCNgT3EFTCONRm3HEeSBYiSfoYBYuGF8S4rU7jqVicsKnrbi
457gxfc/p7hUiw6eHQXLKYyDPgrrVVjF86du/qjGgZ5GB5MLvkxUFr/7/oMMckG2RdHPl1GaRQs8
VNSfBiDOUSM70FOm2eeO7XZVbodlBtKGHqOh8Ecsug3vK+GRDspxWCIL2A4Y/ErY7KwI14Uh6MyZ
8+ycHoj099865QL7KaOVSPlZhrJ2y6ecaslnscxm+15NHfJq2BC55l9wHHZQZEb2Aii6l7sAX0iZ
/JBXEdZAus1pNpWwjzNACTSaD0rk7Q500nZphvpmdpxpM6nknZhrdB7yqA54EqRwGuFdMV9NsLNz
lqelo3mataByFwAMEObA4DL23WwO17kMWy+1RRNQEbRyAHY8JJDx8LTtwgoDaSrPJ1M6EH75Dnrg
1UXUj9ILEVmVtik3oAxhXfaHQo1/Ti2vLmMjv+DKDOcoLf0wH7aiF9l5bKvmrOsbqS0L8cot22oJ
C6ZaxFjc0DT8H/K+bElSXNn2i3SNQYB4uQ8RQZDzVHO+YN1dVQwSIMQovv4sqmt3R2onwT3xes3a
yqyysiUkubtc7suXw2Jpx9+nQW3tic79Y+oSGdFpvp54MezIGIZf58p+7eosv6v0eDf3NLhLm/LL
nFcZHJHgqirnH5pU6TMdk+u+btN9OA7pTVlK92uYpjtkLGjXXAmXf3ARI7z99ceYEb7ruLCjXLJb
PsEXTDP+vSt1eTe746PPGvKlqPlRV7P6WeTyJuvdD20VfEI8e3jI6s67QkBXX9uc7Ya6mSO4pTAp
lBbXPWkOQ6P5Yzh5akeR4HtwpLiVtKFX3oRwYUc4wzPgK0vD/DYv+2LHZNXc0gzuE54XUQeY1F1N
mhZRKvd2oEpc+w0MgTUW5KqgHUVAp5z21ugevbHwbyfi9hGCI3zfNzDXcqqRv/JauEQ+JEjm7XOv
RfI498VX2yuyO6+odiVxccn1UuxtrcurCS7bQ1IN15Tes2CCX99799R5pYSPccCtj0mu6YvwIUk5
UgV3RM1LCq1AdtIiCONMUyuuaVdcY824fwZ1W7lpuys6Ye8z4uNRk8qjhd/fDeWkX3yrSI4pUnEN
Yl171+vGqPPJZ0JLcpW1lEfIG6WHzhnzCCH3/jor5M2kwvkPR9/NvsQlWTUPTfU84/76zOD8q1HU
j/4UJDuXt59LG14ATSk/5g5pDymdy+uxH+CDjPYd68mLVVf+dSNtclsmVrbLkVME/una7QWuagfJ
g7ANbn3C+I1v9f0xGdpg1zCJVIvD9RGG+8FKLfc57/1DoJx+P2dT+qke4fqxPEGIZqgR8K6ye2U7
T4z54kr0nO4U8h3XSdVEyAkceY8oNQnr12xuyL6uB/uah4gSS2s84G96XyVaR4j3NTvdZBX8bhaT
Mat2vFH64HQalsCtnaOLO7gYC+8q0OxRlpR8GTQbDlo5zgPxJnpNcJHGeDqJ49CF38P2SLhIPypb
HlzayOfep+QDnhbTHrFv5AKaKHAg05lOR5gKhDdr1dsHB57koZiq7JB1Lp92blsqRM9KZLMWT4XV
XQ0PySuvRNF/H6V3J7k1fAyKWSO+Wua4upmMA5TwXOU0vK0rL30IZg83MuqljwkZhmOte8yVjPK2
FZXelbDLz8FUw7KWc7ObkRmKedZ5uPfnGTKb4NIpis86YfqqtLy/Tvkrf8MJ/oYX/FVLrfI0+90+
4J+//t+PdYn/fnFe/vvDpfvAv3+7/0/bgrO/Ff+oF0Rca/7SghH5Z6x/SRoXXMY/zJoG0uPlV6OD
/8Ak/jf/+P+IEUE5hgMkxTmYiAETPwGL/PM//8aLOGDsALTDBrWNb8FmAZD2Gy8CUEgANhsLt3dA
/679+I0XAQQe/4LCEHAYgH78V4X2f/Ai1lJDD3A1Krh9xLpc+r8BjIQAnryBi3igB6MOGCxQwQqP
wcKiT+EiEinJkVY2jewi/9kH/kOgvFj64ccikcjuFnYkdIDEPEk+5qnzLGf/G7JScR++ZuOSBSPp
bZLNn3mPcEruHW1CouJuLtRNN3r7KRBRmgz32Wh9bhw35l16lLMXF7O6UkhjcRJRgXib2vs9O/oj
iRKRHkKItijUFSLe19x3n33lPQCWGY8Nfcb1+QDEgOOnf07wabUMIyaaD4zID/OURInv7mlW7zlU
UsD/FB902kRFOce4co4BHe8Dya77FJlnSR8qOn1GQn0vu+rJ96xIah2L0kfSqTtoJ/k4a8EOyJ5/
bH1E0cfisUyA3QiyEEkrT13NCdz7IhXPXRog4IDQSO4Nr50KP1pMfS0oti21aOwmMLJkeaF1f5HO
PTSyvKOFiE6k77eqvkH+LAd1ivv5dZABsgmAF9uQHGC/Tw9SlwpurUVoJJrmkFY+QsHlXTo2j3gd
PAYKcdQML2w+BxHpPcQnvP35D1hg/28/ANSYwP0tV0QAQq2FNeD0A/ImZMgW5ElE8MSUMscVo44I
SSEJofEU5JnzSBPux30yPxXN/HmocqQDbMQfS9/Nd8Huh3Y7dZx9IEgG7ubHwE7KKKnnu0ko5NM5
B1ojJddWx4FZaq09QCLlAY6gDndc2e2OjQIBeWBFJuHv6jrBFRy6t82kEG1HnCvqW+cvPSZ6N07z
c2/l8dzm9h7698VtnNskmO5Z0d9WTdbc1I1M35AB/z6h/3+N6ZtC2f9AG38B7hZWtXW43Zv+Lv/8
/t+mMwzAewA0JYq0ApAanZhOH4WNFlI2qLj/Td32L9Qu+D8WaIrBocf+5i6HIvw2naAx9i0KZCZK
usCojYrw/43pBM74RN4JSo+Wj4Idfivng8xtWwGgdgV1q2Iny+StJdpgH3qcxidb8VtkTpV60dl/
dfrfKQxdTvsmL2rYjyunz4tDpme+o0laHs6PvraA5Uo4QQj2TGd5b/PxqnOq7tntS+9bQQW5ZX0y
oez2n7N8ZwFrUxggRGKLvEj9YkS0ytYPfHaURrASmLuIFvPw9fwka7tkXF26bdtZdwKT4CEijjQv
smmfUkturWJtAuvtRklVoTzQd/XV2FUhQuuwWB/zzOfp7qIFLLXVpwcBYzn4rZgCPHUyke3mWesv
meNPQJyfO4S3hvkfKVrID06HLwLC9ThVeLG3lUhvWlF4NpBXqn0d1DyFu8oeE8Ra7C7INu6ClWP/
hU09kaywnDnreQI4qBrs4tERVoOwjrvM6wovUNfnF7ZyLgue93RhyOhAtHDFRZmWyJVJpKz7XYbU
O0onLtk4Q8ODsLFkEWo/6uEl3PshCdhLRypb32nWVVNMAlxSeNo0EnDzcxOuLWj5+cm+SWbJIVgm
HEQYTDd11if9niLClUfnJ1h25h2DwgyVZ/k8Wl3venCWdF18SvLM7YadFXKAUBWSEtrf0dYT04fz
09mLhrw3n6H/Mihb7rXaQyYtHRrcsSx2S4A6Bh0K8q3v/ak4aDpOzq7XAblzOAD1Yk9S5pQokT23
pWsrNowDgIeA6nqjFwGq6O1dVf/MBkSArUEcxim9Pz/J2rkZBqKGso5Md16kdRt8RbopiIDrEhtG
dGUJgWEeBCtyH7ljuE543f6w0Dnurm1pgCi659c72lX6eH4Za8cVGJaiJqMnmwxOGkmTbJdMPoBo
XYB4Z1ju59CRCPL3KUBT/bBzyhFplOFwfuaVDVz6QZwKvhJjIaXTeFFXk3mOlK2K9CBRZ5FeOMGy
tyea5UypzbQo/Ah5MzEhxcfLFNiHEvGJy1Zg2AqnQNAN4TwSV7UO/KeuZjMARoRa6YZNXbHiwbJ1
JytokUiyxsmDAgUJjYFB6cSODBlHcKBAqJyMU3aVFbO7Md3aiRiWIqw5Fb2jk7gmbC6PIyIkQzTl
ZT1s+DYrd8RCC3O6HpfWCRslCeKu650OIKK6siIEN8UUARU7bt3da9MY+t/UQ5O4U8li4Krnj1zp
7LGRnXpqizp7PH/0a1MY2j/yidkjaNZih0x5hHRxxm/DkeGy4B5DYcT5WVYOZAkfnO5XxlLJGV6t
sRJUXyMMZD2Gqa3EZT6Ib6o+IpoWdgjPsqBxAKAsJvrNn2sZnf/6lT3yDQXvh6BGaxEfmA6BY5g4
EBa4WasFsNjLC3fI0PE+Ryxb6ILFtB14jngFm8iutXQ+b+zR2iKWn5+oIA+J14TTcgSNcsPjAqGy
opzJvrvhRCCSedleGZoeIEXd2gS4FKBi53snnJuHFvCdez144jKXcKllPV1JGeLdXwBqFXfULvuD
l/qjfFatIvzWbebQuulIFgbPKEty/cucNd/Q90BjyyzLC+JB4ZjizNN2d6gmQdyNa3LFQPqGpuu0
SK1yxPF7JfJUR0SqyQh4gjMMwDUHuf3AvSGw7pjd2dO38ye16N477o1vaL6YkBys5zGJ8cTM7Ica
ofX2r9aZMxmRWdX+My8cgRSEI7Luzioc6XzVFP13ns9Pv2ISlt5dp6eoEx8eKSdJXAakP2QUyIPR
D+Th/Ohr3sDSxeF0eG8ANLNxmjB2LSwmmu1k6CKWFkLHaav79AtQQmN5RWeA0R4mMKtX94DnsuIr
447nbejcivPjGYZDKJDtArwRxNTNxzjVYxEpJqoXwuo5nsqk3/D11/bSMB6Nm1YFIUEYe2K0in1v
s3LeAcqo28vE0zOMB/Aw2nMmxeIOsSdUNgWd43xuEHbUV1XeyxJVBb5M/5IIaTkbBnHFXnmGIXHH
SuAolB/7LCn73QwEstzNPG1+DBoKv3FCa7MYtmSmM296Hy5vlgoe+V2ZHSqZAt5pA1VwXhTXDsew
HX4SWlXRTHPc9mkXO7k/HIT0guNloxuGA3znGZlg9uLCyUvkt21UQCHZvGHN177dsBF4GwANnENY
nRaYGyuzv1QpVZdtDDUsgO1LxK5FOsd5QObncagc94DaObrldK58PDVMQFb0nUSF2RyTpAyvieU2
R3i59LKt+RVJPrlPXTl4suMYvUtQLUrLge20xZMNuVyzX9RQaVY5MxsCnKuNtL+L6leXTPdlmX6l
If8wMRITjlyAnPZOGVyfF6WVO4guOnKyosIiyhqTFocti28WykV3aT/pnaASZTFz2uzDTmxMtaJ2
S3PN06mqxMvm2SZjPBLvBx5tHOi7jssq7sbA39jCteM3VNsdApSx8WSMXSj4S9jVRYRcMt/wmxch
euf2pIZWdxWM3zj7Y2zTpomggK+E87tR0mLn0uRrWyP9HCbFhrCtHY2h5XZXioTNRR+3nkd2tXK9
Qzo7V1z25SGpFZABk9hY2Nq2GSqPSzPh3Ha7uKkL1Ggoz2n3QTbx7HBeylaO3jW03kvSlpMZURXw
M8kbVDksOIJa3KIuuNq4rVaWsPT9PJUuhCPJYPdFd1R9OrYfgNTmKfBulfhxfgnLp75z9q5xrQPO
PTTpsMCOgBMMLIDxVaAOOmz29YQiJSs/cp0id5cEFwZZXcMaeAXw3owlQ4RyWIQh297ZNWHYb2jK
Msp761mO6kTxAZ+lTlKwIZIV+QZIT4barPARucCbTnrFZdYeGd83k3A5K0Ja//cSqNOgLHjwt5aw
duSmsnss6VlmD1E4htbOWUZvL98gQ9mBf5CJQJFe1MxtCkChfkql/4CSLlRl+yiMPS9Wa2swlDyj
Hqstx0Kkgjo/ardiUULJfOH2G2rNp1KwPMXgrGVlNNNMR+noZ2jmcy5QuWKfFkr8UwmaOsR1hOb4
dAcp71B9mDqK/DKdj4OkX9rA4ht7tDaRodplJp2qdq0+Qjw+HlvroeDNkzcVf4J14MrPy42Y6Nr1
6xgq3gI9jyLVsY/S3AbCebpjPLwiotn7nFylyoqygT6XuXdoEnrh0gwdtxJPuRrlX9HUa/gTRcwK
mqDqJP+DchvlftPx/FmtiNnSgej0rJo2nAo47X1U+CFKKooc8GflBBurWDHvC3vb6egA35M0J2EX
1SijP6bER6373AaPsIViQ9jWFmDo+tRTp6JB2MczUpjtjswlF/t5yoLgcH6H1oTMebsGp5nCspfp
EHtcy5dQeT4qJxnOgs72zlKhd19qVsbnJ1tbjaH1dp44qp7KPk6TVtyERWsfWo6a4POjrx2Hofa9
SiSA7F4fd6H72pLpdmrLHKUcZGOrVsa3TcVvQY6iNVkqfskDrO43N0mfuSyfz3/+ys209Jo7laYw
z0vwlARdjARfuctG3KpDnb0MLL0JeeFeJrO2oewVb4kKGcgSVO7dN8oC4s8ZHjt/+nJ+FWubZGg2
QACjbOGzR47Ko6pNPuTa/uJ45d/gjL/Jmp7+vqhPE+1rxspe5j25v1k+pgQugo5pMluxOyEhyhPe
7Wa7BnSpLvI4SBQwRaqr76d8Rq1rr8qNvVs7oUWsT+YeUg9kLRg5FnAXH7QWoGJBLeQV0Sw4Sib6
6/N7uDaPofR9IxxLJHUfI0P+yEuOCm4Ha5WOv/Ob8OdlkxiKn7C8CYZc9fE4SLmz1fwI6DFQPY58
Ap79spvYNhQ+rHyaS9RcxMwufgDAn9/A4ARP51ewJmqGvjud06lO5bAmw/hgt+mjOw+3sp9eLhre
MtR9pnVYJChaj62lCt6p6ygZ61fRsMs+3zL0nY50GnNUj8eMjE+8So5jUd/YDt24OVaEyDIUvR6T
JO3ctMPVR54Hq0HBApvw8qxzhNrdakMlltHecacXBq1TlbBtKYOZOATe4nDbgW8pHepPKL4+pE3z
0DvNho+yctSWofUkwxNE1dgr3sOhS+bIcdtjUmbR+aNeuZcsQ7GpHLU7IZQf1fMA3CCKhbyNU1j7
cEOVpfY6v5Z4zLp2dy3b+qqEuzDTfsMcrn24ocS56KYM1Q+wtvUH8Ezsp/DHZTtiKK4IUf05c5wr
ypr/cJLmgYfB1WVDG2oL/Dhqqka/i3Vb2IBsdk5c9G57OD/6+wLJQkNrUTNMC0uEXWwnjzyjMYBG
t8wBiNuynp3WuUjsgWF/K/ap06VEUotEsMdA89t7Yvl/NC3oKlKr2UmyBRZ9/3zBDmfMMzhNIyz4
BN48yj1yWg1qc4Nxwzr/uvT/W3vRd+Dt8Kwdgo56A4lQVRtP19lXSsGetUtfVbfTj0OEAkVyEM/q
U1IftiJv72sE2BffzpmlWUObTHdx1qSoI89fvbQFVIskf54XgLXxDV0ekS3TukrayM7kVY6sxCEh
xUueMb1x9msTGCqt+t5CEhETMOE9oQIGzDD5PfgFL7oWEBh6uz9oRaythoVtpEr3aXL4n8IR923g
bQy/JlGGYttjjj6Vk92BucClD37ttYD8Tf6G9r1/6bDQ0G3UwAwCHjiJ3LnvdmXf/xnM4NypyCc7
d9vLDsBE4U1hT0cewoCgRm/M9xYHoufgMTWLg2zqdsvbWzlnE40nx5KiThy6l4I3iYzDl9Grv1qJ
2HD314Y3VHtwXUv5LraqojmyJMuVTATccbefu43TWJvCUG+VDQGyARNeFE52p+bgtcjH+6Rin85r
2ooosWXaE3e4AI8eDTK3BTWIe68WOoScsjw+P/jaty+TngwOKgDggfsBjy2wd1BLXTOfReC520Cb
rX27qcQeqXTqlm3sOGCDcJT7Gk52c6GAGiqsM7tA4KlrY6qHWxD13KC69LEZyg0VXlEyZqiwg7Sn
6yCBEfMxeQFdyo0orI81Pn/fgJsyOr//a5MYmlx7YxWCfULFTZi7+ySUV4yl3/y6/E4qfjw/xwIw
f8d7ZCZgrpdOyzN7VLFv13HZAuLq2eAKoKX33UXJWzMk4aFKs2ska/h+BHD7kIMkkJKuiVEAt/VI
WRE1E0w3EhcWl/Y4LlQ8tJ33QmjwsQ3dz+dXuTa8oejd6LaZ9Os2TkDpkDre/STltVVuhe+WYd65
w4PlAE8UZUgY9wtBVTx2OWrgUM05JC0o2FS/c1h+j7qXDWuyojLBsr6TifKZJq2aeBuHmdxzqh9K
dpmXzEzI3EiUIwAFUXFWDh544gK/uG98EKaAfQgBwsvOwVB5j1dTxWsPG6W7JwIjKzL6hUj+8fzw
a9tjKP0EuKfwEXuARRnaK/AGdnugMd2NzV8TIkPnUyfz4Ms4CtQ29pexKF5Q7RBRIjdkdO3jDW3P
pkZyBYKR2HNyOkYOr8NunyKlzDe+f5HGd6TUBMXRLE1Zz4SK54k85yXIdhv5NFV1PFV9dP4AVrbI
BMaJ3GsQEcAULQrYGpbe1yAPA//dxrNlbXhDjQXTSdkMWsXKDf6yBgafnznds52O+cadtDaDoclO
MFjekENAexTP78Cxcps2UuyAbL9wCcvEJxpcTmA8ndoMS6CgK3Z95zHJrMdMhd8vO4FFuk7G7xTt
exriBGBQbxf6oYXVmiXOhTJkKHA4piADaFIVVzz/DEz1S6PkB39IH2WzlZdYE1NDiZH0VxZ8bhVb
yAV6XODZ3txNrLwbFYsu2yRDkxF27UD3Rpq49RmImf07DSiA4M3Xy4Y3NDmZaMlTWeBKxV6BUy8d
d6nHwEpK28vsqAlm61yQnRTgTo1Bo/1pQmWecvhzT8JP5xewCMs7lsIEs1kWHoeVZzUxYwLEaFnR
QNOmuvxwfnh7Ocr3xjf0uChCFDQVGp/fyE9zUD4p1tyDaP1PtyFjZNX+pzxAaXwFfs9dwcEoi4iN
vRNNceH6DC0fCs9PSuY28RwqZ2+39AGUj1vA17XNMzS8JxWrvalu4tSbsy4DP1RTyx8sHPhGPGtt
guXnJypOdQ2u7qlqYi3bTsa23YDuIQEh1lYSZ20CQ8k173umykTGnpda6YGDNw1kwmEwqt15AVhR
cc9Qcbt0LDqGRMZFMn5H5PJu8rt239jFg6UseTw/ybLf7wmZoeRBME3MGiwZu1x98nLtgaihVXs0
o7jwEewZet4JoC1bt0Jga56rH8M86Rt7dvgfXE/VFhJjZRUmaG3KQQk/TtiqOivqXeerg+TOyyTs
i+A3zAStCaceSwIyjxh1e/JKtxYoO0Wdbdx2K5JkgtbAbQdONDEuB+3NXyxw1l6hBhU18uePeG14
Q49dWFnPARd0HFYJqP6DHmX7Ow+tFbZekSuCakLUkB3ldSUHGbMAlHUtQppKsU91Vf2BjgQX+pUm
OC3gpdP4nYIY0e5DnrbPWTd/CVkbX7ZJhjaniR5dIdImDqrwtapHe5dRsHlfNrihyU2pAwaKNwls
PFGvBJQJ1z0vhwvFx1Bh2XVZEbheHSeWt0dEF0Smwvejyz7d0F6lCTAXAoODgQStGirvmleboLYl
1P2O8TFRZ00+Aa7JnDouCp0TMIfPdlPuilolLhhsehcUd1niWwsXOtNPbZAE8roJHV/ubdp7YFsA
tbfN0QohGXWMahZ3PIyjLtQfE/PL4lAh3o2LkoPe/Lock1TdpBPKwGIyF5kHgmiOzCtaq/jDKwr/
ef4hTGqvu/K9NmDon+GjR8Q4hTYYcjy3rb5NAaWg/aU+Kf60Up/330UVZIjk8a4pH3yECEAKBIJF
EDy5XTVGo1STPkiFhiov4VQ66Iagk0Yd7crV/RXCsHN6NYZDWQFrL33reqySIryuAzdMXsDYldm3
VoNWAAgy9C6rLjtOE4RXgvESX+7WMUHue1ePFcKRur7M3zIReEBYariHaAIj/OJ1mKrH0E5vkiC/
zGE04XYDUkiTcPDtXp/AyoiboA7jmYWH85K+coe4y89PHAZvANDHLgsZg3lu2iUk5CBdKr6j4n/j
ElmbYLHPJxMoK3V9jjwkQitFATbV9tkdyatfqI+XLcAwYQXqfIcKwMe4sKwQSGTQjaLoLb+q0Tnk
MlNjdgDK/NzqwcPYxgHSPNczyBLw+lP05fwCVgJES8fvNxtUpsMApkzYGhBrgEp5Lm7h8s4ReDac
a+3mzV1vWxflaZlr2DXwoXaoswmxWahNRreV5rMCLfBOJ/3GYlZO2wTfWTnYpCmTNcgdGw/MM9qr
rx2Ahb8hPrJZ5r82CXu7Y3aV2zNxIbN+WnpTlJFc/pB9Nn0PCJa0oRiLfL5jpU3UXVc2Y0KyDsdC
xU9gqW880jYbJmPFdXAM30T2oxoaHdR4Kdf+x0qW/Vc+k/p7SfX4Tddu/fMi0TLhdQMagLhDj+yq
aMKZ7dw0R9MP4OCcu4bPbrMbcuKB3QX68sf5Cdc2bfn5ibKPshK2NaVwV1j92tdgPgSX54U3vmNo
ugzGpJhTXMpoDIB2Br3t494frctcIcfwVkYLJedejohXVQtxk7GK33a8tT5ftjGGkoMmG50Q6hpW
vOqDm6xyrVc8cvWGWq9tu6HWwVQ2c9nCFUW3BXHdV6xAPr3bgiCuSKuJq3Nc0Yf5csGxkt2AXuoB
TtyrC0rpvgPV50X7Y4LrbGVP/YTHcUzAa/ojQ4HBj7nsy25D4VY2yETVgfSrKrKC49XqBwMBI15l
760EPRw2cB4rsDdmGxqNkt8k8QVDkzjVd/wpr7QGrWVQOfIwtjX5mLblA2EBKPr9DvfJDfO10jcZ
8bz6MhkwgXcK9GdWX8CrHMHrx/akLBBDLLNKiuNlR2Totm+5Mx4jMFqJq4ryjk8tQ5BkarqtdOja
IRn6PVs9SJkHp4pd187hhozFSBHioUO4IWQr98avkNOJdfLbuVSVgwnaNP/advwqm/svKND467IN
MnRcgOWzC/u5isFzA3LV1P05d97Wt69tjqHiaTPbbctBaj1Y9Aiu8BvHaTc8tBX9NoF0JSGgQAcP
SzyPALaCMiCuMufZz9J7kjqfLtobE0zXZUKlNsrq4tBjLkr7hxEUGKraUO+VgzWxdCAixrMbZxuj
z9R8l1r2dJi7sPhIWeZsSP/aFIaCtwWtatD6oXFQCY7JYb5NwD6a9Vu5hZXjNQF06YQMp69q7E9B
6BX6laCVnQSj8PndX/v4ZdYTwR+5nzMwwJUxrds81nRWH+uCDmjU11eXURWhKffbOWg4ocS9ssD+
6qGvFrjrrhIbncP0fKEEGfezklWaJmGOHaLZeMe60DrgHnKeLtshQ3dDsJkPo43bv3AzFBWHHvXm
66wrqD6MgtTBz/PTrB2zocWgBUrQzDaFkfYJQQfOKmTjnhN0WrzopNE8+O0plCRvmwHdzGJH9C+i
tg99Z72gK050/vt/AYP/2ytGX+i344MEpGOWwgI80R4YQQOVanhqKMjiQRLZ1NMR7VjutZv8tGq0
Z8m34jHvC3Bg4uyqgjHCgaWM2tm1r9yF9nJAE4MPVeZVFyl4YGLtRF7ZveW0Is77RKKjQi5iiTY8
cZd77MLDWVZ3ooZyJqWVlJWIh1n8VTfi1iFA++pk3gj+r+2Soea9BoNRr/HhcPpZtkdlunzNA089
ziKsh4suUbBjvl0ECICSBLwvIp5V8CfY3a/rLPsgC73hSb2vIYEJr6ODhVQ6SkxRKI0uJjsFEv6P
Qd9tIRnef2yjTv/t1+dOW1VZshwBWMJRewBOZp11X4vRrSPBCTqyViXdkKjlanhPVwxlr52in2aF
pcC7vS9yC4130MBkgdDIHehsth6TKztmwu1CsMBrr4XLb4+djUZePbCv4IZ3mvb6vNKviJUJtGPD
mEi4z1hH5uuDzV36iHa8CuzUtrzs1E2eO+3nyDSMDTmkdjrVNwX6Uj2g26a3VbHxK5jyzlmYDHc+
uhxNvt9DrFDlUKKetLE8EH2AKxOFKrY3HLNJ1u0B+XeLx2gpyFBXVbCs/mJ7qH6TIpXoC0PJS5BO
DKkuDWRgF4G4loivsnbs8TjKMWv2vVdMf7klpbeDLLobnWcDKvb6cRfOYZZnO6vM6fwxs1Gq9KxA
86sfMwuA2IdCZmQ+uCXJ2nu3dlWIdjZJPWw4pmsHaNgdb/YbZylzB3Uw0mhDyMM7tHYpr0ZqFV8u
kxHD9GTo8DLMw8DjrvDQK9U6QP6eOdEXiqBhdPCY1SXxRx67cyvRsYheN3P3NWy2Hk8rZoEZzgUY
bsp0bieOcEUlHNQPadVFoQYW44BmbmS+CVDDza7bkKDd2vkdW7EOJkoQzcc8nw4eR0ya+BE6hYsj
+g8cfR9J9Q4lUht3wto0hhHKENqzXeXyGAS8ORgxCQyQo29kVYEeut1K2q5ImAkUtK0079EGmse+
6PMPwKzTR5al0x9TYZONIOzaFIbnYaGjTwoKfR61aOnoH7SYOvazpXIG9/uIwsUNS7SyX/9FoOfw
tB98kaLYFtmRY+9NNlBuKBjIy5k5ezZsJrBWYgaBiQxMM8RtEiU4unv9TNhXwKSjbnZ/ysI9TEpe
c5tFwAA9dGorgPZ+4ikwEYJkkjZCEhWP0TnwKkNXOnDzLO0H0Qu92y3N8xzRHCd09D0v4WsnZtiE
wE04m0UQHkCUE3RoDImGXjULAUXw00FYGwK+NothGjyM7edgbTlMdS/vpjqn+6avqyf0zdkqLF25
YU2GPXCGNXmukULDlnboiGKn+xx9Uvfnt2ltdMMlGXIETN3ezmJfu+yocp3vC5H+vGxwQ/0tX9pC
BCJBs5v8xkpc9JD1NzZ+5btNyODCy9mieic5zDNFyRQ8crvZiMWunKkJFdTgy0O3R54ceO7cKnR3
CJsnVVx2G5oMesBRWtBF8FXKYmxuUJ9YHKecvKSiOJ7f87WvX0zLiZufeAGYUV0SHqYelLqsku3O
JZYXCZL9OD/Dmunwl6lPpgDPrEo80OLEVaV+OHnzFfWJD6BUeFaTi74X/uM0oAEnqnh+lHJLTlcs
o2+oc+oHKRnAnx0L7aDpR51MN3YD69i6qb1HIoZtGPoVK2VS6hE9IYVUKnSd7dxb5dL7ZEjuRneM
PNdFtbi8g9zNu6q/jA8yMPn0psJq0FG0Dg+IR5HxWC2VK2BUZPPh/GGt6Ymh32gt1TWCViES4f5d
OnhH7TXfLhva0G79P5yd2XLcuNasn4gRBAFwuOVUg6SSLNmS7BuEZVsESQCcAE5P/6f6qo/OlhXR
dzt2tKtUHICFtTLzk+sKzi8KO2UdnPTOYClX/P7vH/7BfXivI5zhkNi7qhNAVkaPYokyb36Opx8a
vQpqAuArXVbrz8Q0H1yk96rCHelV02yBBl2QVpNbwJFfxWiSz3R3H7yS78PvEsi9QXDlSR6zbgch
kMih9Dry6maxe59sdx/9hHevvQuNMGDGJfCc70DYfyHgWP/9TnygiYzeR96xcAcLEEaLA9k8Ol/p
ttH0ZxSuEIlAPzGe5cah6vUQ2I1A2331ky+LHTsgd2DMtT/lvozsYFGgj/9p1hC9z8NbvYEgHca+
HdfArj21s9FvmDDVe/9tT+TvNnVT1zaMiYxyl+weP8et2dYSWeFwqf/9kn5Q8L9XGY62dfssele4
DhmTrZjvaqEvrRj/cH8p3fCZhfODRZO/e/lRMnLaU43v6RuJGsu/aZvKpJPzjhrEsb//mI++5N0y
0EcA0oPG5orZAYLraXIJ9vq07eQpIdMnu+YH3/Fea8ikQzqLgxmgCUAgN/vdVM3PUcj/oJny8vef
8cEL9F5u2LVx7PtU2GIOpE5jz0Oizcr88r99+tuT8K8ts4q31mceKKUdDLppB6j6RUXUPv790z9Y
YN5H5DG02gCAHGxh/cmkdSigSbPg1MuYfWaD+ujyvNvz63EhHWbTthBIPfjW1yMSvUIfCMC//4K3
c9T/6JC8VxqCmrWArDsjTnjEA+omZLD7/Cao46Pp2dFU8ZOMPjMPfvRT3r3esH/TncZ8KuqE6JL7
xmTo736WV/jBu/0+Do8uAQU/0U7F0IHwTPiFUUitk2l4dQR+tWb7/fcr9tH3vHu33TIgQC7apgJU
6vs6rO7Air9S/XDLpu3hzRD0yfL/0fe8e705UFAeHXBnFkJuR4yQMYa6VwtIg5ER+VZ/Jg764K68
1yV6e68HocD8q+BlyhP4+TIs8p9lrn3whrzX4O2wnoh6HicQDYOXWoE8ZbvXrq8+qRo/+uPfLt6/
Xm+ppe66nrmCJzJKvYBBu7+Lrvj7rf5g9XsvwlOkheayw/GsE87JYhvdhlxWp2tdbmGgxpKNffBZ
oPsHhdd7SZ6YqWCkwU9Ry1jUHb9CTv0NeobP2PVB1xav8RyDOv6Z4eGjr3u7ov+6cr0UkbUhvs7W
43kb7HVC/Suz/eH8RwyZXtbK+Ahsz+G/Xcl3r37bYKEBTnos4n4dU5CvsWGNQBbGNribtPhkpP3R
wxb8v78pQfaD1ZyDJdi6udQyDtLai9R1tZHlv72V72V7m6ZhuI+4QwS9gRSGhV87a651JW+XcH4h
Q/dZWt4Hr/97zd4uNds7dL6KJFFD2nr9Wbd+A9dQdRtZ9WqG+ZMD/QcP+Xvtnom2yEax6AuAJmXa
M16lzd6bdAR3Mx1X/5N36YM3NXjXyBOMqZE0Ib7GDiAlVy3BXKRx2d+fL/LRx79bCICa3YUbK3RS
oDEGYvS+2mjZVt2SIUD4elngIm+99Ymz9QR78yWp2VAiIHVMycBLy1f/vz0f7zV+guKrHFTkhRzs
awiAJ+Lt+odqIDc9IgPD4b+5/KP3Gj+MMDAo2JKkZB5Pk9n71Snz9e/X8oOS4H1+XgsKo2jpEJVD
CFI7GxaTJgsXRzFpdzXvlXuEgjw4tBrM5L9/40c3793qQBS0jztS7cpdrIpnEyG2uwqJMvEnC8NH
X/BuYein2OHs0idlLOOim4ZU+f+xwAzelQOIthvsFuCj5yA47LXNE6C1/9tleVcBAIlSCxmB8r6/
RYDFFaxKenD/LSYxeq/vQxwPTCVbx/IV7gFu2msz9nd+GH3yRn5wyd9L+3wO4RjVmuXI6yhXDmih
qb/8/br88xn/o2j9/3R9SNGSIzUMQenxn0At/PcYxu7shEjuu2l+pkvz3fXjJRz37bDK2R0HY9v7
FuFJhdMSmNmt61Ki3Jwpyr7QJAzSJmk/y1P8YEV9rwo0PRka5boIoxbTPKtBYU64g7UuPTKcGQJG
Hv5+HT76nrdt8F9beO21PQNsOyx1701H2Hw38ydwcPIcK70v8saiEvqsGfHPOv2/rvnbff7Xl4Ub
M7ozkypsWR2xtB6TMnj0C+C2WREcSFqnQBIX5NDmcyaugqv4iLW1YL/6zE811JCfPFYfbPH/ZFb8
68/gis4rgHWqENUz8KBpJ69mTLj+fkGD4B+d9//6me9WCrhN5bbglhXjGvbJloXSQ92Vt5PjIYiX
ljG8inKAXzGTY5BELB0cECn4rSZZpZ+N+4Dnq1N9KHXZE0DiEUI7iIkcJ1WHww9KF+hR0dlogN/c
xmoZFxhpakquABRz4kbHzehFpxVhFwPEkHzp1TcGR1X3tSNmBEA2ABgJIU0+wlhpo/2hz2Zih7Uv
t70nUZVvw7yARseSDqcrUQPbvkZxc6YttRlEEP03HrEoVWofv4/dzl7BbICtHeR3L7pCTLkWKcDv
fE8Ts5LujAw2ee6X0L/ZTGLhv93qFSddnWgPxGguWP1jiUnvnY1pWOXSqBvrM3Rn4WExTB2cL8fb
YNowQm1rGA72WLaAX2iKmN4u2nSJlrarsmZdqpJ7O0trVp+UTPZnM5tK4PcHCc1UvaxrLgTVWdj4
cRo7P1MhK2iQ1Ceke82H2ExBCe1t3vb8dz9u1xI2qIwARUqXoeRvRHUxLweNdnnb23IeE5nZ6NRV
CZbVG4hZb6d2fVm9XxNpfgMq8UK9F1jNboJ11eCdMsDlkXsSwLRdhxm3rr1609RnFmqOJrY+EHCI
p9OpCLvjmsCmvHrzdCHWsiymorvIoBIHyLOpQrc2QWwhWh27j8fIh8W5alCkokc52i3Bnzz1+bYP
ycVuyk8XbIKp6zC97Tr2i27BaTLrQ9O4EIxyftajuhYby6KGXmapSn+LbwIxfx/n6lsj5z805AqJ
2n0OQ2ELu+4Cz64nn4Kt+ursdMd33JxhoGmMGVphlHzpdv6TGO+JJexl2pMbFdVZty1Xzl9z6QXf
FhoiGlpvme9Lv4gG+RwjTweO6bwN7EXVbZRNev7lLc2UAj9WsHrIhXvQcYVysqx6xELNHFdxo0e/
nh7bhDzQmuasH6N06/p7uiPnNllvePBEwqgE+qFYG35tgghzJpZ8mxd1k/jqvtqbH1uzXqsoLng/
A8ox5J5uMY840TApPUIuSuoeAdzTZUI6kZzGvJL+qfObI/IuitrFx4WsB4SZXFWgoA8NuRoqewsf
UZV3dVc4WZ1AE8zqtv6OBzPdQbyvqu1J+FMOmFy2k+9AAN9FsM15YZRCbpdt2P7Nmkko4gz+d5Mk
lxrJc348Y224ZV13tDselLYvIPO8c5NXurC/VFud1r0pgNkpFnAtyJQ0+ejUbVUD1qv+ROGvgLaP
cFEdTB3Du4MisuXnQExZOLKnoJY48MqU6lOf1A9BHJz8HnyZCqcsMBQOARsbUIz5dUD9sgXBJx1q
3NMYhPvraQEy3QXxy0aaMp67O+pgSOxn+oIkbfTg4peg7y/7G3pjnc8VMddbUpcjeAap9s3y9q59
BY3qziz7sRLBg8b6h+ETPIqwrqK6D5KqYH50h80JkTELp2lHeV+GzhfHSAKnmYSwcvSTBrtA7Xgo
XD7jaJ2v4VynlUX8nPMY+763wjyAm5b0qbHrLgrnAvPVNRhHpVDaRHcWEOeHZl2TOI0W4x4Mqbcc
LFPc/hZ0bFvDQ76J33wbx8wgjSTM8N+67mHWm3fHiEOscj10kJg2HoE7RvsTzPMybqNDzah8Yhr0
kSzgSQfGgVTRkIYcF+cxWQD8TOFZQMx4DUo1Xn/RC5vG1LqvbJ7No04qROAShsUo35G2hvde9rqY
EIicg0WGuMzYM9HDUm/bnUB6Li02cLv7M+9C9TPG3Pw5jtCI68aRXhizHpajjmViUaiq5mGtTDmt
bvQKTRJUOHwn7UF73P6kHgTj0cbq70j6DSrsYVX33Bnp3oIBWCbn3VyLpY6zTWtzkgE+MQ9W5ZsT
VYPjuRYIQT2FzTYn170WpP0Tenxy96TR7GGtEkhVAuUpmtre639Oq1x/ChGYxx5Lwwnbg/ckGg28
3oKLAFk8Nsk/m+pnkg9Tn9zA9/bc6sS7shFweIWdBo73bPYSl6sphscUei16ZqTjpbDOjGWjbFJa
0PQe6yBuvu9Cdl4ZwlkqvqyjlDmWIfwp09SdbETqh3Hn/q+qQlwFkEtypdezTobXSk/UL8Bkct/h
G1v/1LoZc7FUbb4rQ0+jF7JLW6/BbxrMrMdtpd2xIv52qXFTf7QQOSFkzo6XGWzNX8JHIXC3G5Uc
pjbw7zQLh3skfJiHTQ/DkblkxCvJwthktgvRERTr6B9Ft8anXVYAeTMdP9X4KLy00YgNl037twkq
jeYcB2F0GpqhzkHV+TESNpmiXWkd3nfJWH9/w44FqY8u6i/rBa6cXDIFJzuBBnHrkEu85mpu6nTY
WIfXjSVmwHvF1G24dlPhgTL/RS58edYxWb+xyY++dpboM+YFvKyNWQ69lXWJvO7gmPBou2D9nH+G
szdOAFksTd5aGx9Zhb9p26B2e8NNZ0kSe1/4BgvKFjaQ/0a4ilhOPG/LsO3N38aVmCbvmo3PGBxB
WXq9y1nzrLadel33Qd/xZtqQpD7LK7Ms0XNEK515UpIMokyaLZwYfMuADQ3nQxmDoDlGtVR/vNmz
DstfbMDVOfBh4T7LSDWhQ+rWGVL1FOVV/DwmCXtStfDlzQBUbwXbsQv5i0FedZ0DAUiiLPYrMp/a
tQ54sZrJb1B57ACQHFc4trdih3vLS/d57e84dMFTynbg/raM6iZkJeLTMYWVrV9VadTLRbwqp8zi
pb7a1VAhjzJysys23aNVecInottaJF4X/tJqQemKK+eze6tDCAbasMXulcQa0W5iHFC7tXbxaQZz
te4zxngQoCYy9L5umuCHotUDR3pQZqvBEzh4DuIB/Kt5TjkV4QXueJf8mDiUU2uKmLhqOFUCyt09
lFxmAmwrAxVkVZHcRxWqrqihY587LH/3ZqxEfb00Lc+SdV/HUm9rv2UA7PrezxA/aLvxdZUEhyTm
UdBkXeiJKU5t66/zr6X14MlAXibSXPo13ueT8qFAQ4biEusOUPpAJ/VVrVwbfekYmLVd2nfWTdfL
HGw3WFnirQzqhoBCX2svOQ9u4V4OuCL17xVASnPur9YlV4hSVnGx2M1/BkygmbOqpQs6/ko3P6v1
7Ti3REGcHJgeTJfWyNHaU98E5slvUU/kqxSgKmu17jyfGO9/aB91LiSbpk4uCXLsttyInu83zQgm
1101IXS64HrxZBkHY7Tieq/VWrQ63qJcLnRsj0Yg9zffOlP/gTXFNcdek2Z4wn3ZkCeDY4LLaC19
lwm81nPmDwvC1Sp/QlVFoJqEthbIxRZzzzkUJSzA0ZTBztzRKxbYWB0NzCgub0DJYxdQDaMXNRks
Mf3WyK4wfejpdO5hrC8XrLz87E0L2l8ccBiWI9Eybo7T2Lkh54Ncw7QOCI/TgMn9h4dUNJU26y5F
wffAvlYLJQnoOzxUv/ZO1k+wqvIuH5C2fRtPtNkhiFsmkyFmRgfpDGOYOTnrIj+Ll0T1GVB6kSzh
/+62G7h0pjjDP/XYL9syg8dYLjh992ycv4EAiQVaILroZe/Z+mpjuj+NNVE2c0mDcD7cmNgcAYLa
oizaGs8CtrxL3J5OHyxstFPez3EUl43slcz3t8iDdOcxcYek8lyYd7oV/hWFb5incLHhv6kAmqhP
HhKZxmJN+m3I3RoDPJPADdWWFIgSyCMnb5rJuRrGhv7m3AYDiCvR/EPoeuEppNDe7yYc6HboQz17
R1YDingEQmH9Iuqw7XOlgrp9i9kP/DTSARYxQNyFzoOwHtgtWVpxId3snaH/2n8liiAGYoFtekYY
RJJBeoiiDiH58XKu4oUF5WCJ4CmyVemzNF6lSxGECpnGKp4v3WCjnxtqIZNK3EyZr0SwPyZa1X6p
6n5wx4iFwdcR8Ii4qAkDymtZlZ0v2Gh2kZqkC9d8Iw7vpYe6QhzlpCsI3YiLgmyr5uhlH9uYw70v
hwhm+2Rq0xh3MThK6qG6qmCXnq+boInI1UxbPLGrYm1f7iOZcRquDEsu1Aq/K81cDWteCS/oCkIh
3Sy9fvPjXA74bBwbOsipm300qMgRmIm45rkNRIqxSLJd5OqPUwYTGduLbQrtjj1Tq+keSfDznrW7
P1eQa/qBLmlFBckjiLyiNPK8/alup0Tk2DEtVP4sJo9vT+UdzErIX2883ZMzemrhz7f6MkhRhTOb
TrUv3BHLGwTNUiZNnyVx20PmzQISpHAjhW26C07Eod3GPjpEUwLlwLLgwqW82dzLpPRkc7sgDjS3
k0FWxkQ15PmhQpV1bhs5+TnD1uPyKJSjvcarS+25cjAmQiTpvwH0Zu2+RnAmhJkUFkQv9BrEXWel
L8/mLYA1jQTUlNlk2PS6j06EOOZH/U08CoKSc53wyKpQrlh0IwyxMj9iG1LgK5O8OGo3kzIc3PSp
FRW49jved5Wxpo7uAN+0j9v6ZhjH7mGeFq/HvWfJfnBqBSppIAuP0F2o/DUjCE8PT6ZGLYQDL/hN
WGtiUn1F10/VEL+1O+QItAr3+ibyjDelG1Dso8Cx10arScnev60DSyjqvU0bod5W6cXNlKOQXEd0
GUDLbtv7xncTATq5t24snDdY35Uc98b+9D0bNGtqFza0V8s6VVKlK8jLyRFJImjwrkjoqC4cm7K6
Tyq3hDcLo+v0ZVJYPE+z3Zfk4DQyrvNhCcR2TUFuvUO8bTV97fpeYNqyYZpPETWDWu6XrJkOr/a5
i/0L2jKjKA3zguE8VI6pGAd0ZZcmXVYas19TXdXqllCEB5xWKFXHm24JbQ3rPfilOCMlWzosY0JO
hCaTveXT4JmfQb3G6jpUdELnx0it5O9+Gcfu2kFKomAZ2Kr9UXiksV9Uq7m8wM/a0BMSiUJ148YA
iOmidb4KYXDxqPizAx604iQ7zu5lBvsaTaomJqw5y8Zu/bHHXDGoUrgYZr+YeqTHpDOejODBoAA5
00DT4YTJ+Rzc+H0NcnU2Eq9FIQcPxZIPOkI6GrAryx80IzS2XfBEbZ9qmOcp9u06UL/aQHfLF9bH
IKxWca3IA8eMxn/1YYoITtxjOPnbEa/jSxVD5t2kUdu19csM7bqH6okO7bpk0xCx8US82d9fEIgt
7Un00ga3Zl8mcgBCeL2LOmtOE0Yt8zV6TqH8QecuFE/+yKl98tcNsm6sv57DRV9otaPf1O89MmxT
GZJ99NPBGE/fxpHd198eMJkUQh1i4CTNRWJqrrJoqVx4VQsTbC/tGPXV2dIYrhV0eReTICdI6rY0
qq7iP+gNCfIV52axljMq6vnOJ17sffWnIBbnQatmvElq3u55NEvffFEIaMDJETpHAGXSKYQPJb5p
dmylS4qsWLXn3eLvK8/iKcFmh8Xd809WTL5WmND6MQD2Md/sjB4KSIM4WlC0Ddmx4ktojitU1ywP
pfTa3PhxL15U2C/obtDV18Oll4MMkhR8kbWHgjS0WNYgterJFSc1m2+J8RE4v/cyTr6ufYAUtpi0
0n71aBfjsYt8DyLNOpQNEo853dFUxPK/X/Wq67w11QsfFeaJVdvgP+BsGm8wacbf8qaKbaubATDj
/iuq0qDqU9ZgDT0jgK+xkG2Yt5WgGtErDDMQOUNajL4I+gwQFNc+NS1EI/raODFuCdorePAee7xo
9HFsxo32ufSxe9MsUrTznxAttimaVzbiWBKjcFaw5fh+n6BhNI96PrQr3obvHA28uQyiVpEMpdy0
nr2usg3KocpdJ1Z4i00pMXo+x2qJ6y7TocZgeYE8z+Y0JsQdvWnb+RVm0BH/5tOkd37qlCDzPfKS
G6uzZUJkzTXzhjdAo576cHtqF5TZS6aFajCqphuY8QeUhwxyFYtJ2O0QhILeSFolyx0Jmq2BgolP
UkEBRJEBN6Wz6duqTFD9RAcYzyqLEkVNtim5NnVjsFeRGu2NuNOGd2j6tuNyPfdrUqWopmld+A0Z
fPwwa5MCFjiHJ/GtcwFUQjj1BV8T2x8VU57JNjrYCkVSj4APCch8Nk84xaVB1dXBl3rZ++lqtqHP
zgikcDs6A2ZAFWHaROdW8JqeIVKkY4E+wvhb7JrGZ5So2r8ACDXZst27tcE+jhzjs+h3OeRVAJ3j
A5mCir5smnsx2q6BFxz7uq/Zde/VqwfiyBZspyDhLboiNWmS24E6iv6a9RwvKKVVTgZCj0g6s225
4zVA6D3m2xg/a9LLY1Xzech44MsQ9ryprW86n9tHiDDQxxMNWhy5ltMQlhtm1qLQ1dLhbdcOZ0rI
sNiSek2o9y+icYwUgGbH6OijYzEUbhM0+Qq7qlOnaPdl/dvuGBykLYNPNxV4Re13H3aToOwaLux9
G+EQ8C0iJNwfJNk5KasZx+MT8GjwPcGi0YOBYhjVqOyZhfTeX0N0UJFt4WGXHxM/o9O82Ud0mnZ3
gdeNklwavxZlyNR8reN1nU4UaVjTsYa/Ut+iuzXedvVWtYVaOUnKqUIeXIkNzptyNiO9BfzvPfYz
jFq8SaZLp5Ilj8bYn38b14dtgakwtCOoDDqL01vMx1d0ntqmRBFj1xTmN2quhMXid5QmWshN13ix
/7h2XhI9trxNTqxzaI6ik1YVUVRB2rJutGLXFbYRkbWjqaO8WTsO29w67g26ACCfHTE78UyKKCNt
LmMdYnAxd16I9Xp0K5qHWDOewgVB5I/xgsXxGaGYOLimXRRLZG/g9NTm/Ubhw5SJYs+qxh5fCGSE
3Tskj6DeSNS8fIHuvO0e/ajmjzi04AyySosGZiKoCi7LoCvxCj7QKr7FSTX/HGuEbRRurRZ9cBjD
vGniMYy4smsUohk9h3F1LRzK7KuWx/GEMkF05tsaanQzWKCRtBAu1dazNGk3wXiqauq5n63c4u5Y
k74VsKb7cjkytPJfHd0o1jyyt5NAE2JcR3DCoFodU6hr1K1L5Hjj8G+XdFF0g47DNPxuMSEa9go5
c/fVqEFSnYU7mc1GFx/EsS8BcQv9EiwB5gABn2M0QMORt2f4ZfcBzZWI/pkSuR/izSXX2o/5jxCH
5ZLP61YyiSYdskDRCw4k+rM2mTAvIEgrGzjU+yxZpmv0BJG/so3tTQzXVhni/8ttuMd5PwFjTxcF
iuVO0bMxzUgPi6YJ2pJk/dJBY/DdMRpBfeAZ/ENoiC5SJQrdYqe/GrHBaQG/6x9WrfIc9Ispe7F/
F+s2F8BbmSXF/E78oS6uf9Rr2JZeNICSWi176ck6uA6lqU26Y+e9aeOE2nQcNaclIpPmK4/59GRM
gGCubWBA4sH8mlVJIn7idno/GpFokZkanOLFIHF6DXaIZmRPxlcuDSjMfHfmm++svu3UuB78KMSR
SnZMr6UXjHODjaHqg6yKOwyoWAWMK6TPbCuSiPtn6Lb5yQ/m+hjUtD/IcFCwPXL93A/7UtZLMhRN
jY9JGzh+a7SDGW3ScFv3k7fpuM3QM/aRBlq1Fz0pyLqCrjk2xqHLgjS/oVg6OuQMlUuVErfjpNFr
HAfcOHm3vG/9Gx+egms0OUmxBW8NMruTB2Z1XWBbia90QAiaXQ1Nfjc6xMGVD5tfEqJFCb5L+BDt
dX3b9iGiJTFzzTVd2yhldtnPY0TWolYqKYDTM8jkrDjNrDFhk/oDRZZvZ/0Ey+u8tchGSCgDgWNq
Dlun4VKb8ey8TJWFybBGKy7BMS1NEJxYdFUwHBaxxvc4JPNn2VR1kmNJUCpLQkbuuCfjOCVzH/2q
PQTGYTI741S3KaXSsV3jFOcJAwJUMsu8hYDowSYjxnnGBd1Pj3rbDYYG4kfSrPzU7HF/p+cRSskB
QYp5O9g9HxsA7tfQ828AbjOvQfU2wOpwn9d+wa4Zo3DGsZPT+YSmfgBV1YJWxIipIGLv095VO1pS
PRLdkVCk3AWbN0CPJA6qY0Ns9JUpP7iiup7gwVbVlkVkjskbNBM9SNNySFwVzIpwQ/Iln8Ftuh5l
FP3Y4q2/EQ1mZ7LV0TnwNtJhNKmXawHFX7EhxO5c7UhORoqpQ1WAHLqs7erqZg4i8h0teGmysYuq
37GqmgyywC23OHVceTGZ7mKcWJ4l6xB57yH3gcKYU1O15WFD3gxPwUJYqhHff90Cjjinm5lQujCK
WHzPj+S3xuvopa/jdkhHGc7XIoq2kxzMjA4+tvwvghLvwadLNJWx6DAvRXT/gBmOWuyRbc1bozXo
UMpM3XgzoQ47Wt0ulzmk3Zel4XW2rRiNkgCBNktf3zALwb3DXnDgZOWQHdb7lbfv0C+hwxtwPIWN
qlEBd7RBo16Rsol5M6cj+CmZ3np9NcWjK+dpfa4maIl9NGNwWujjUwjL9t2+Vz+rbV4hM5PI9G4G
fvAW+OXbJZ4zzOpt4TDEO/gJc1mP/fW6mRVmvbv3aPE1RYuTig+K1MuOovupg3woq2EOhsdQ6JLw
HRRWuFfSMZ7CI5IsMSX3FMDCvty6w6CisVQwxl7cvGg0VSZxJnylr6sw3gV22bdadwyXl22x/tmZ
xs9qyOyLpN3lYXRz8JbU4u62uJkvYZQE6OloFqvU7xqTh9wnKU6eNJ8i3V2vURc+DjWm2nDrjMc1
WpMjgkXHu9Ds6ynxkhpntV2jGErsQycBjB2rGSOivZbbHwR8ujKBZj3bYrNkBqfTLHKgYXCawIk+
Vt7Rm4c+9ZHZgC3Wl2iCbd0r6dxDDJY9nPWkKyU69V8rtcXpUKGjm2IhFJiUo5sajNV9gI229AOM
0NM9kqS+oIE3gLziN528MQjI4nfYuse+RK7p84QzcbXliMiT9sBGXeNHz3sD02/aOskqWqCS4sFp
ResufOZ+s+2HKvQ3d/FbtnrPq/K2rrRNOA8EA1axVvddZFdxQ0FU+j/qzqM7cuxM03+lT60HapgL
N6elBYDwQW+S5AaHSTLhgXvhgV8/T6Q0Iyl7SjXdu9lkVRq6CODi+17Lfo/RNhkPI+d9X0YQgYtO
O2wDBBWtNSJLgNNEuFMV4AGvCYR27aT49CTj5RuhsOOyaW2v4+RLzYW3yMvMhzYDm9i17gCAwdBO
K+iZRWbOrngNKnOzdlS2iqBfYs7goO3c3jh5M9l/T8ICSTouszYz4auxtrP9ouo0v3M0keQ/aFjH
m6g7dUsDVw//VH6wNZWdFRhL24xc4RmZpmOvlDEEaUL4y9PsydLZxagv1oOJNd89peRP5Dz8u84q
rmI39vLHVV+E/HLTIam+hD82ZRYYPnfZj1qMVsUUP9HqsvXH1jGjuV91i1YLk/aSSS2yyRENjEW5
d+gna/d1nsuC+EKgSBiGjEO9CemL7tb9yCZT3aVrPM27xtenGjGAmcanNkll+krObis+JiStUgOc
Lpv4vu4ytGBBXZeeYAVLJ1e7LNuF+1HBAszDnlFq6VHi6KR33+hihikLEtiMZt9RCyBB8cp4eNPM
uS+uuFYLtV8pDFhQs0soRxt01f/0pUU2blWbXM8VXQ5JaNl2rT8rratg+RZjGTSCEpq5eAfDUjwM
aDsi4V65pLXvTaFUfzB4kMsnf25pzD2WumDh7MpB1gfeAQpeIiPXZqvBqdQ06pNQu646zjFDZhZo
7Erqm1XWlXu2G0Nbn0kTNdors5n7csOFwdsaohjl6vd8flNHjWD1inJSB6ajo8+5eGpag5MpKBK7
NL4A2tvsiTuxGR8wlF2axpPYsdujSUwHkgOHai9QaW/x3dcFoqt6asYhKyK7Zwu7S9baUVlorg57
icZqI/eF608X5stZ6ttYUjZ9y5SjV2AEvjIRa1ijZ64MY95QwizSsXEzFpCQV+4sS0VqnjfIHops
tegDskp9SJ7NNa67TR3rRc0xP2rmrRhz0bgB/KblngjdWeR2skip36YNJbSc0rJwhivl2I1dBky7
q8Z4UsZFdsi73lk+xhF0lynd7WbjUeuSZtinYnIRK8O4OeuWZvok3qOFc3MAAY0M5ydCGP0ayYkt
imOTWvMI/zv005Pv6SWkneY7elIfqm5iZsyKxe+PcWa5VmCtNmEiKfuHvIOkkUCiyqtiawig+dxM
AS8WeW1uOlxjnX1dDvrkT1e8gWk3b7uUHHKxtd2snL9p1UIkSZAavdUMWyCpERSjWR2jeEvTrsxR
1I4Jd2i+wPbdMF1304LGxHKYdKw0cSqY1q7QZc5JvSbcsTY4C4snOopGondJZU5qFQDU4N2Uvg+0
fkBrJqEMVit32y5KRh8RXACx7g35ZnLF4D2Sc1JVYBOtGIpnqSFiugVRadVd3uax9wV07I8PdpFZ
9lNqcJs8ymUojHtPZ83nrk6JK/tOdns8z6g1qw6gi+iM2bMi3XZ67zTJcU7ORVp4ztkQa6budDmQ
rFk2czptyrIrFRS8rsd6WNRy6E5L5i35lWuiPLmLbTnN35ZBpjkMcCegs4fKa3ly9OQWVLbujo9r
iW0svEi57XOailX/9IyLk2UPYF+4kPnx0qLnKDU0Xp45yL2yMltsTSp7p+9+N4l829d+LE4qLsas
DKXV2dN4QKWS+NneLudhRYKq1dkiw1Z2yRy2JRswCN6KjOyI1EIMVwtNXHVyU+M/Kc6d3Q7es2pB
XwIxV0uzUUPfTxuCS+t6UxeLfkb2oN/nZYo0xm+Re0WZoc1vldajMpon4PdNPbEyxdqaPFgQ67SG
LRXqGD+71xIOGyBY05ygcGqDbRCtXY3QzR4Pglt0IUh2EMVu4hJXwdDjajwChVnlaTE9cJt+VFYD
phqbfeQsE2K82ZQaiHiZ2DbPCNCx29YkcOfaB/f3b+FsyxGtEGWspX/DBuW21Zm4SWehT0zqy6qH
tI452pM5JfN3WXKJQYb0yOuuxbJMKlyXwswiVFFTHGhuxkJlXi7RMhzp3jrbvq60i0ZKG57ntVcg
cLrPj8daUTuf8O92d6ehSfZ2MtGcBNqtiY27BNq5Ybn15RQh0KhVyIOBOZHyKNMkEj42UXkEDfZh
yTlpZwanVzlP7ptvp8X6BGcH8NstuMLsTHe0E83Uox+6NF6fysKKvbNEh04fvayztAhM6PP8ri/p
zg6JM576kNghiPC0NjSeyu7YalU426TdMl4S2lfyJV3r2REcumECU3LO66Ksz7adcwWMPV8xtH1L
Teeusld334DtUle+DlznbZc18rOgiASseCbPa9+orMB0rRRrDnSyLHdun9jOrTYjtwxt5U4Xzh5Q
XkaNTUFL2Fd2RaIMMzonbGE7D0K6+isEfpWDwEgnDsqpGAif03D7BEOdGFnU2ipmiXDW5UF4jWrC
1bXWIowB9pwA5Y6hHVgO6vfcFeS8pUID1dQwAGhbm5PaCNG21u91V83ATIkOVYHL0qvziicsIM4p
tyVqa1L0J79irxiEurVt2ykOLVqFbpe7mkIfVSv2rELTLsaTMh2hwElS0PdLlVFrl8GPikCTGVcv
hhGVbbsYRDYkpl9fX0Q82ODpBW3cV3HTNXKjLap65anWFZvY5t4o9aoWZ6S3OiJHKEdUiGk3rKEO
4eJveCrMbkSTxvDDiVUvrhIObraLPE8/RWlQ3oEqMEFG6tiFGU7tuNR8j10M6lEB7YVs0W1+XHx7
cH9Qh9zdSmL7xROKlSG5ywZaKcNlsd3n0U908DSV1jNxj04Oogkh+K1UYHNIODNxEtQ/waEWzcoD
UHWX4drSnQbxi1koLyzrtZr4pgtbHFyjdObAZXHqHnm2mHmUtk4pbmSLrCgsGX8gtis+QEcV01mP
k7VUWqgnxazt7EbTv3tl071y3FvGVvCKc+sRkFtsrD6Rp2EeuiFqem0uQzga/wZ5XKUFk7HmX4N0
myooUrn4tytCxU+6/9hvXKcjuzfs7QZNrF551BClvkvVQDN2OgI5oB393qrIJwCBtRWKWqPVaeYt
J+LezoPpLDo2BI65Dcqd8TKY94aIsszv3nio5PkWqFggmXM08zOdaWtE8Dl1Tr4bejD3kHQvLrWW
apeCjCi9oRe0HqdmU3k88ajOWNoT0TpjczASbfnegndDpttGvoQpCRDaPlusBnG86RjpsTFSnmGT
YVZuhCghH5ij4OO5ctx6vtHQAnphpRXI4KgYHq98NiSnito0b9e31C0wKxAa9uUkM7gaSodV7Kda
qTgN4Nt7jmUIUu8SMElfn9baso06ePHk0gWUtI9j4evOMQZthyNbecsYX0EHUK8kw8vSkMW88wnE
NpnZWaUm48Zm9JI9AtWCt8UtPG4ROm8FQLcP06yfZtkp+TwrXKMeSKQn+jvQXr1/bz1oX41rsHRo
fs0w4DFriJhJuA7G1hgwa0760Ch/U8/CSV87e1gwYzVGY2QKVRJnNOBKgq4tpv/RHTWDgaWp4cP+
B0n5Pty16+1QkJchj4gVCazpImBJKPRWvXqsLbqD7GUY7vpF0zdVmsFZd5q9oToH/TlTTqD3mryd
Fvmmz16/hZkZ7vXC8U8Au+PrFJv+bTnpRhHo6wiMU+jFJpGOsVXKXPa5mOu7RMvTvYHeJ0hkOQZA
7ijD7XJ5QCPSngfEKXdO29uh1iGUyfIKyr6Rg0Urh7xgt43YA0TJZ1zp8mEcETWlyeCeFPOMFZQo
JngLAD7KaZ7AwbP2eeCuoVVo6ugXdKq9Ncr4SaxJsvV0ow4In1uCkY0l6FsbpKMR6XF1bT5LIpvn
UvfVt0Qr5kCJxJBwa82CPtcCI22sIixHQwtnD0zNtVMn7OKiRQQ9X62YagLW4TVCz+ncCoo6HhXK
TTIgs/gPDLy/Z9z7GTn6D4aOhpYLP85cd2twRmwcpJRUZTYZ6kVKfoMUIuobKk7j4BkKa2zKHS5r
PLcT0Y1N4KK73fcFMieSbv/QBvJ7OTs///wfvif6EmgSX3DA+VNrdtuy90R62/CIA2s02TACQNjV
3hORTq7u2CfuEELjp34I8dkMf2BG+R13z6/5zAlDCwFFrbtteJqUUZY685Ubo2q2DC4eNJOOd/jX
tpff8dT8mtLcqm7phGU52xUgy30gTjKvIqOCmt8XWQNl+K+/zO84wn6Na4ZYVn41mfYWEN1EHWPU
GwWb99/8IS4v4z+8Z7K1x45kRns7uhUsvcH6m3BmyT8K2/+9F+kXs1WvElXJJCbHhz08SNvlEPv5
NcGrf5Sb9nsvzy8Gq94weuR9jr31hNrgfUQ1jJ34Dy6m3/vkvzgs4xk+0Wa13SaQ44HXjpwMKTDl
f++d/cU0ZRbSsheN18ZcK6a6HkiwW5s/cLn9jhFa/8Vg6bRGNWF757JJQSo/uzq7zCnOQhQpSDm4
gRwwS4PT9La8/u/9PL8YLz17VsPkVhiDjRlbxrCI0+AO1v2//uzG5UX/zx4z59e0ZjdfLGdcErEd
8li5m05XfhPSB2UXn05VMx7Eykt6BH+yM28gq9b81ehWPY4cM7eSUypymTwKodosgoGbtOSvb+O/
f8z/M/lqbv/6LXR/+Q9+/9HIpc0SGMx//u1fdl/N9Xv11f3H5aP+z7/6yz//lg/62yeN3vv3f/rN
pu6zfrkbvtrl/qsbyv7n5+fLX/7l/+tf/tvXz8/yuMivP//2/llldcQK3mYf/W9/+6vD559/M8Cb
XPOS3Pzv//hF/vYvLj/Fn3+7ytamfa/+7x/29d71f/7Nt/4Em2g7Bh2lhu2Y3ODT18+/MP9kAitb
wnVdjwrvi+e/bto+/fNvpuBjHFTPJNTotuFeAqy6Zvj5V8affOE4rJkeYJNwHee3//3d/dM78Pd3
5N/qobrFZ9J3/EzGz6SMv18trsdY5aBZQM4g2ILtX23ZFoJWxqMYeKmwnqWjP5vZAP5ONdEk5jZ0
sCwF4GxNVN33vujCdM2OmdfbQRejP8qrCn0FD9Ae4eg8npA22UE1YYlq5ze6I+Cwl/TbCueqOtvd
V/7W8Gn0MlyssYWz3KiZp7HZo4YWA4SDUd5qeqUfNQLZyVjJzG2cGsi5ICHCfEoAwutZPyTDRx63
Z+QbBs65cQoh6LfTCPVmXNxDfNN2ikKSBS7JsjflkDRTZUaEy+wK9dudWYhD0aewNJb+4WR5YOKA
wJ8EQuZOWQjO7wb60gRUUvQYAhktK2QzMCSwOxqr3y6dZqi8Ag46f7Pi+QWPQR+UnTsGFKfBQOnM
vnrVbnxebaSF9YdYGcUxBE371fW+K3s+F/5QhFWVricWhSDWRwBF89IkNlk3Thl/uUZ6YK+6rZbH
YjHtyIz9Ikrtp7xnzU/N3ggdxI8hY0sDKYWMqYgQPD0Ry//JSMxojSePofKtzyFAuq7NAvcGAaDa
QMLDpKEH9nFUBZPXzqGmq6ehxASuuc+0XqWRp/xPo29BBVDQciQm/OP5uquX/YiPLBBKO1WO9Tpl
8puf66+5MJagUtBk8QRhUZ0m17lPvfacdN0d7pN7Oyfn8l3v1o0gvmq3zM1Jgf9GOByJaHPM89As
RsjmcAJ8vOOhMu7G9iFdKpR1Q/9t1YujJcovBdizSRFjEj0GflGrj2Tye/DmiemU/Vhf2hfTF6du
SNF5QUHaQ0qPpbxTPpJHZO8hzABmqdj4NqKzT1ePUF6oal25XqBn82bWev1ubPUbImu2fT/bUW+b
XdgjY49Q5CbRmo0fKp9vKPaU26xatmUJSb5OCdbcVTRI9C9F0Txj92vqn5Gbo0e3YjcA3YHcZmyw
xX085x9tHGs7KzevB/4bi7g95dw27LIXKfRw9FxcnuTVoTq9dPki0EQ59WSlQxNiUP9RWwooy47P
asq29Txf1yhDNknzUGF3XcburmRo15aT6xNq3CF2xi52dt2JC6hrzzZ+42VtCGZS9Mb7IzB5i3jD
vCsSrhJhWo+WUz2n+om6y7MUkIaWj+DOX/LbznvRxjUy23pPp8pLlhVQG7bZbwfRpGGmmjtjzAd4
APSfWsOenNN3IOqonlCeEvv9PtTNVeyz07lm+aTc5LopuDSU4a0BTZokZVtriA/bDYlPBi4miiKs
/cQKFH/vJQc1escinp+W6ke2FJ+TQHm4ypumLb/SxnoY7PEhqSBaa3fdwkOuxNlVSTDo477Ay4el
ds3hWVUoxvW5BakUYjpordUFncjnoCSLO0rnu7w27HCMs6NZ+EdZLAnNBDYbw5pjiJ+jqipeF3ht
wES29OKi/v2h+rjeZOukNpm4xHTpwx7SYe/EXXsPbnFYS32fonCIMlih/Sq+sCKGq5NBHdniWmvH
M7aQErNP20RDqh6nDtJI+fmrTOwf5cVxpq6mtpbf1+3ak5LoYx11G7FNsVNYFQWP6RxkXv002Lzy
ejOgqEsra4dtKrLn7CkX+b2zcvOMmrpi/ziXBZWIQxdM5vKMzPp9LV67wr5ZLJT3JSbbDf2XtrHe
X+66lbM9UL2W4igyLv5tg7XfSt80Nd6jVdQ3S6ZygGN8eYN3FPkYGUMF3eygw2IzBeqbFRjLEh/w
rzyIRGBMxa/clNVx1MfnYoqkVyLVdHUjNBuj2OL6RbP/Y1qTTV+axo7dZL2FePaSmm+kMtoNKlu2
Xne10MXB5DUuatVhzjfO1A6R48afK6sTRpzGCxLxmLg8o7RukEdRE2sofXjNTJRI8N/atX1PjeHa
H610Nxju9YBmfKdwiMvJKbEqkujCVhGOCqyJkruNMHmbFsT7QI/5mwZl31e8HqikOlzF8jGX2tZV
8V0JYhv0vron3tfc6ql6EeuER6T5wkNT7DwHh8WSv7ssRtuizrZ4/pqgxlG1gcF79IGhD9LRbpqh
uLPT9Mc4SC/y0uO04GaESzMjhTkk0LXViGB15InGSIrXTHc7FDoafolCIkf1pRfWN3J4Dv2K9kLb
LMCc/YpGikv8y3UsYoyUASAnYowo+FeLNrnzGPwYfTFfjaVLR1fP3pBu3WxibaifSwKmgXYvrJo3
fQgnaOzhYlzlPKnNHjBq1RyeYWW6XVyahSDo2htJaOF1WR9KXOD3bN/dVWl4z9KHp4NQeljosQpT
Na7bcc6HIxPRiUx59V0A4gVgnFPhe1sHinhT0b0bpClOGen1J08ALOSQqBuprdUx6X1ecceYjrNT
7lSu6TtpucamNYUZxaRnho0l5ysDheAymffahMZJT+Mby1uRoI9HA74FS0ylrbd5MnGJ5Y9KLB9W
vFyaR3xktHN97RQ6hojWrrZpmmYbwOMi+WGMGm9OXgRdnSC+GfF74HfdykUgEnGmfLNMd87olh8Y
rNB52OZ2Bc5GCV96oSdiLEK2UZ5V25Xnn/+Xr2Z26DlQ61Uc4KjXb1qMXRW/lbGFoj/4NVCUN5YT
la6Tv3fRhjAqreux8MpqZ0g8V7PgCoBQu/aXJDu3bV2eyLAiBqDWZmyK6SkGhzkqwt9sheEZruHQ
L0sa8fAon2cXRhFHfDgrasbs+HpYugwMcvY3njLNU7JWa9hPyyvX2nrddJb71GvLY9ZJEkWRoaG8
MHADSaST6mV1h+zK7XUYO68iwuF2Rq50C3XfRhWWsLOlyzsHiG5fX+zYaD91xotZ8vz0Qqc2h0dc
vHI3ND59BkWZPmCgRZgEapj1XnLfDiq7s8zDRaBw+vmLDeKwHyvHQ8bmku1vN1Zkcry0ajkpo3VP
nEpp2921tYXUq8Mbrr5NI7KjJcA/8+wQUcvzHDP2ILtHPnoOF/tqIkOdrAF1nMz2WLeAo8RckCyA
yzQkd+DaXiROyJUupLljd4qnR0Bje4cL+ovmn2yXXMKvbLiJAC7Zginydt3k/xh7fsja5NKUVNo2
3CtbodJ3ff0ahtjeSaG9jUVOu4dVdRFZFW5g4Ms5gCaHaHxf0qzsD5bfwo05j8iU0S5qMBNINye3
3hVlawbawPFYA3OHA0O13rnfuwzJAAH+0y5Xy3AePHc4axBmZ4QQCPl+OAN6LUJIdAOz7Gg5byrW
ttY6YIRu8o1nZD8wZxQhksAAfXMf4qYYNqaxwIsNp7T2bqcKl31OTMmm0VWIe2bXm/6dgrBT1eSE
fubzWOizZ6UTXeHM4kLlM0DIPEwEE/hstVfG6BNusoodjRlDeBHmGoUMRlR8VY1eiav5B0sL0z5p
nsJY91DYd3FRQ6rO52ZJd7ozKxwH05Ns5merM69iFF5722jRzRbbyjDSc2oVe9Mr0x0Fk8gmV4Iw
YBwCkx0oAqb3SPa6tmR8CcfV96OZ7eGfHruMeA8mR5RcgLdZ5m1pJvhsjZW4EbHXkVvawvUR5LP1
OEscuG51Rlkg3BybvXGYJmRapiweRpOoDju/XfhiqC9e447eHtT8h6YHTp0hDzihAhNnyGCFAoIt
0mHNy3g5VQrRNDwXuQ3ZjhSINyXdK2g7+pDLN2FftoKZMi6cNoFq0/3aWR8YVMbQqrUnhfrKwQst
WkxURlE8c9o+tgZzVi8dnhmV9a2OyVKp3VtsDGaYu3a4rHU4NdqD0gnBcCsXyWGGlriVgN/WLe4u
SPS4vPe8+qXt50PGLFILfQ+Mvu5WOzuPuoPEJu4vdqGA1RjsSeUgwf74uHTdN6cwP5x4/uoL3JWI
1KAZCHiohbQI8CSuvVp86qlxH1VddV5kGjVufdQaApFRbFhRnhXkPAzjfp2cp4xNPipl7IcFxF8w
JzYcfFo9NmpaQ03FMpTVB1FD+GI9TNcDCLrRBSoFZ3MmHItahh907PaqXW9XIshzy3kcRfkw99or
zkkEcyDmeMmrgw45JxsuWEO4zDJWFg5r8bkWmiB4ZzoxoT8WnJxRu9ZGgKPsOkdgBPvx0iRP6Ncw
pT815lKFl1caNuN2MvzQs+2P1Gi+iGMwwoIUtLliQEzHl7wT7dFPkiSCI802uWyuKH40N7rh7vUa
bQfRKwxyjWaWUdeaY4QRIbCbogy4sDnCLfNMU8Kr06wtYxfGFzx+lxW3SreQbUOYqPK7N8dNoIvv
wtTOo50fjXTYsjPXYacl20si0dhgVTDvRpEfvAEGr6zzD5T9LAXW+jIWt4vNO5t5iMdnNLdBM2vn
xLVO3IcMyEb74UqcIeOIIp+oMXP2GIybF5sZaFy7syGtKYRovV1Mt7kSenzwuzYh5sAQu5ULo4md
JHLwKgRuuTwayJiZaaEO+6u1umiCPXsrB5tXkv2/zEdulsI7iyJzrxbNfsjL0gnwSHCi6c2eg7E7
mS4EYeeEaoj7E1vbYaULLgIm64LEq7eWK2/a0jtlNrEjnqMO2nwZYtEsE62xoqWJbwyKBBBGBA76
4rBc8KWkQ/zdor4HfwnU27A4QZ4u1sEwX8Zy2WOkyQ44kt4VJ4Y/BH5CeQ/T6bA1ljrZuYqh0iYm
yed7HRDQVumyTafnCkv+NiYTe5tWLoER42vRzdeOp852MnyZLQaZdhEQSMMtaTfWNekEmwmeZudZ
LEx1me8QFTHjtQanVffIA4p5SgUavgHOoS7bgsJcp/wcOX11YTHVPTtMudXwQOJMrT9hHp5Gb+dU
+hh1HsoFJx1ldKWXF1+VcZIJiXTKjL87JAKwB3oqlON6GBGNQV/NG54cX17uHnyf4FwibKAkBXxl
gr48wO3HPZG8EO3yuo5wclJv37k40nUlMIDpOdS9SmdjmyO8UIwy1Vfj+lezmfjbyY+0YjxWsX6u
FtsLjaFGeW2WRWit+l5aqbVv0CNla3wDyf8JOJNw0bFrNb7xQrXQppr4eWZUD17HIkl41gA+Fnr+
tMV6z8pQpc/pWDDb4ngIx9Q65D2bYYwgMJCtNgQW3g/EX6+EQN+sTnHlJ9LbqOIHfNdprnH+eVbn
E6mnZdiezDeEawUKVcxH5IXdlbmjA0z0TONaSrVa/H3Ed7ApRAGBae2lXhZ/xeb/S7DrY8NJV/0z
yvoLMnuVfbQIDX70//Jf/X+E3wKuCqDx3wdv799zENr0vf5H+PZvH/VX7Nb1gGgRKgtoKgQul4qb
v2K3jv8n4VmuedEsCx6wl3zrv2G3lv4nwzBJJyHdT+gmIMLfsVvrTzphGr5vW5buGTrJ+/8F7Fb8
J+xWEJmJH9LxaGZ0LddzfiEUGl3OOKD7bpswq2+yH0h7keQrg+wxyg9SMgceK/QRg0VLTpHPxESU
IrvOp4cezvuhJZ2KSuG9IRZzP1rtu5WZ67EiAyqoEiE3NBd5bNjxsPGS4ogujQFMWhZIk/9QmRm7
IhqQYcbTbX8OSY8/xlc8A2VhRzMPVmzx/ncbsvhTRyVNBspN1lf5eSK8a4+1kWQIbvzjjFeBAzK5
asm92yRC147umm/IdfGii8YxwhxvR0M9O2QCzNnOG23rhE7hoLxSnZK4Z0d1gMNWpbZxkYMEoAi/
SnqkavFkNjcU2PGER9eOLEJwUKOnvp/KieCUVHuscQBd9VPz3es4WGKs6tvau4jKh7V91a5TZ+eP
wr6yCWLACkVdXW3V7blM8+EGyhzEUdTmd8OXuwbJ9waZ2Bw2LWcW2os46ghPiHobsGNK8vGm8GBa
Rk9dQzO7GEisN93LQBibCXyb4LazjkOMdcDs9z1CuH6u18/c8O6duHL36PKMY7Pw/XvqdUSp+WZV
OoM8VQnPxnBA+2KfK9C1qLNt5Ou5OR3FuCCtmMSpyPTvej9Om0w62W089a+JyFVUce6QcThTD7U2
EWK4+MB1XgZQBfG2REpxI90uxhviVEE68sUkNtpvcSK6jXe8CDjOue8kO2pmlyNA03cWzE+sC4DR
yjLDag4lQtLSmvx3LXN4m6UTMA81FrkncR2uU3212L7HwT29mRjuT4XZnV10UHVtAcOZuJ8YNb28
ely067ESjFtNfWe3K04TYz+MQju5w4uRKDTeZdqF7Q3CHzPK0DzNuMJ2RXbpYpxe0tWFyhfU5bDI
eGW59yYyBnQ1pVu2lNfJ0ZIjRv6cEWw8+zom26q1HoCAumiYjP4wE6l4U/stokxPYdezlnJL6tEQ
rfhELlET1R7hEDrEt94BG7cr0zqV/jyGK9/j6ecv6JkPUpJu0mUXWZIz3+p4g9tgGnGdJWOdn9Tq
vnSj1mDeKJOzFbPz9Emd3VfI9W2pfXMRfzxnmCESz5b0KGc7R1UEceqfgy6gVzrbDHyhZUdQ1AFJ
UvFesHV9h6b5UO7I5IRBPLhI3kLyApi/bTmGRueKe1YV+74a4icrT/Wzl9r2GSvgxBu+1OeyIdEu
cdN7wjBu07FOz87yVjb+dYuu53WqdXmdFQcJbmC5zfKV99kTW+JyR+rkU79m8slNvFCs84JzxiQD
ql7GPX7zW2Q43bmRPQ/KIn3J6qS8wV5OrgGwXRB3FtlFLe/iXA53WR9KN83ukEwbW1+vtG2X9UjO
VH9aSvulSNbmVMayORmDcTbzhblJj91Q6vZ0V/a5GSzaph7o5EYR34SMnGU0DD30zpCnQKndGuYk
Qp7rTh3tQRa35hDntz//zwOCDbOyUtuff5YS4XFtlgnIJb0VN2sKBLEqYz2xjZOk78v3GbduJFzz
m2f2T7i4BdqR0rjShylhtoi1g0S7HpLM9Om2fhwCAeG+X8VDIVns+ja1wzgBSyi+NWnN5iUBKRpf
fh8Soch6A7muMGZGnpNsrKzCR86dezdL12aAvl8Bd0O7GRZCzRIVoTL1geNL55jlrMtmc+2lrXE9
9cvBrtrlkXP+0+q0Q9tbElWizRI+mkzbArzdLAhgE3FsbONSGtc/f1n11bhuvNSKDFZ4TcebRA3Y
GDAkESHfXhPpLY/AInx6vczCGcPrpYKwAlDQzWiVJgsniD4nvpm3xz4rqn3xnSib3fS/iDqv5riR
NYn+IkTAm9dGo33TNZ34gqBECd5UFYAC8Ov39GzE7gtj5sYdimoCZb7MPBmG8+M4ze6ulZ2xzauk
yrdlBZeDoVa/n8rhwGUn3DMOYWyT3w9MIsUE0JXDiXt3l9wXMp7mRHIUZ6A+DHsRussZqoPa1Nkw
UrpbdYwF0+Cpi4ihZxmExoybMPA92m7K2boZ5XKqilpxJzB28E+7AyO/KLGzMwuBSHovKJNh1O1j
kAHgbNrfc0E1p7NaKYG0ADRpYQzPgj+Ce/F0P7FGD9MdNFDagNzzdfoVDsO7dGfgqybHbNJC6dbx
Nay7gAXJb73t5HLvjPDhYs2PygOG3wTJx/z0i0Xt8m8O1AD48tZBhYucvagFPnZUEnr2buTI7Ncw
lQxioKAntdMjfi6dee6c4IpJHaBA6LR7zFW7qsAcZ1Zj8VTnHL4dJAOMV84fh3Gwra6uzLJ9qpnr
ALi8VIb4sPH5nYKutXy4RYCu3NShosu+CCHag0uo7+yCMT1hZYgHHOPX/76MvTtc08yuGQj9NFVU
XiI8doPy02O4WnOsav0PwS6NcaXlv7WFYtJ16iiw3W6DBs7nWBbpcUJunVzlXmq7AZnb1G5cz1P9
YAgnnt2A8Hc5evsUYONtThuJKiv1T8a3L++F5PQQPlW45p8bXgNDluuF54e28ibnnWwMknSe4nm2
tBFD19hGpWFc7rnmq+PU3J0i46AJ/sU5y2cyeFl99Rqn3HWkf7na3vdYrNOELcwWiYG4JatZc50w
kcaNEr99qLxxkZPWCuyUMOs4X+uyuOatrGFzoOSOpXjwB+0nbTOzuq9hzdYHLzZyoxjiG52dvfou
SEudMt06F0BiLHVYT02GoxeHDXLKo/fRjcg9LCbngVHdPMM+jz0/AEOMAJZtO148mLhooPWpgrf6
osIZEKlWe6OxzwaT57e0oGM5u/d3piOUm8XI3jus16ccxz0cV3le6JfeGOH82ldT91o/T7asEy+z
2ZMnnx1ObyOp5XvRMTr2XYZcf6qiHPd56ald1eMsZ234WgJwZNrEuLvmfy3ZP/DLFZD9Miuhl2vE
5rarjGYP0Q2Mls1cMWzoyixs5K1xRKQ3NMdZbylupddAYJTocvXsbObCnU8TdI3Sm9EBiMjnRdSx
VqlXyCrGBqyV/rDz4NwR7N63VWYepecfyeF5vy1bNAzhDXGkPh0Ui2S2OafUBFmR8J5d7xb0+rse
FvGYdUQn2ZNb2/0AxHnHBs2PfiqLY258MLypdqGRH+kV4xhW62R1wBETcUvyjpsocmGs64nUY9Rj
nIX2SBAd97UVmtBQgDFvezQYB9bippi6D6LNh3IyFCi8+sDRtzpA/dn57lqd/EL9dWb/JWTy8alI
lnV3di/m0I0yZ/NQpWq4Gqqsts4wfS2r/82GAi0L9w/m+Tlh9DzwfiDqCDNgxY8kS7P66iMdbtZo
/hjmQUJvmDm3LZq6L3evWMmZKRegWBTlbB0GiUzOBvOzhazsX7hPbBD379oAI9lQsfzDGRYvfz/t
g8F5pVw9bqw7kq4by0078cULs2U3OPptnj33aY6aH9vT4b4OWuMSdWZ6aYrXrpPrBUKbSFxpLDsw
Is12NTr6ifyi3jVyeF50JrGck4ktQDbthMbSzyHGSnhKx0f29rdpoqq+WM0nVcOpI9a0UbPrHIN5
hkW2vpiFA2mhNbNYlFGxxYFqbL08mk7O4psnuBaa7Mdu6dT8rexf+E7WszV1Wy8zUo4xrUzusJeX
NIekaVb1MwCbEEcBZ2RZRxBEePJ2LuNU637ww1VKH0k0tHs2BdtjXmHWsOI4fNSJAbCY/G0eXRv5
t/HEfAowQ1B8bpxmS77W64xMFGIGkdIXVyje711m8tSJFW9J52MWCHLgTSv+gGqiEdqR6bWOytdw
zInrisg82aQ2ovnvBGLi0uBCiVvhzMlk1d5JQbKxFckyiyTGtrakzUzeJFfMpYRo48Vsg9d+lZzF
+3oFj4lkBXPizUSn9WbFRN8Zd4MeXrsUWThcQXTXoTLicSjyravIFM0FNIK55S0NjYzDVzCdBw8U
FEY0FXcMdgLi8AtUayof+jPo7BzbOyJ7jRfjESQFapueEemcKxGl6UriEFQJF519o9RKMt00jgH+
mKV+9EJnfs3kXoEnOUBca8/jQO0TEcnmEBXuS3m/HGT2VN+quoIe6KCcO67RbY0A8ASALqzgBfYI
hznxLsL5sDFglt8+wYhHCRC8HhuC6VyDpTqkq/rUQLOuOE++gKugyLv3rqlUPVSdPT9MHQlCsNKx
MlvzTZYFj1i+NVNrvLldCC+wnWsOVKRPxJQTAcECwQe+biQUoefeYk0L9KKQYzgkcSCerjmPFYF8
gXRLJqIq/X6PewusVgCkNkWLTNYAFPlS1NEDx7RQl39S2LQvYyarpCiLjCiMxWdsGxYnwNK7isw5
pneRvLJ888XOo2PZVDccFu57zT6QpN1SMbsOt27vFs+ZyFimfE+dGSyAhOB92dmgV0+ySRdeQm6T
MiUJ4VjldBxHb3kVU/CW17JJVqrKN9rPMGBBCot5wapz6+nvycXxVIyFEVtCu1djgmCA8Jdts6ge
do7vzvt14OwGCZM3hzDcntlBlpQDOeU8YI0wRuuESWvY1xUD2cwA+Vwj9PzvU8JsjvCUeTQhcui1
fhVrW/3pvZeobp8sr9IvLaZXnCvIMmKE/LX6gbkfC1SEteUpkeCOseh/l9FdaqOFa6MLn6lpnnoJ
axIIX0k6w8iRStPmvKRknBvrPmSv7L+etD8HndUHufjtR4klq+ScFy39dIqEiDOPrCP+gCYJRnKW
01ztBlU8k7qak8xGVbKt6mQ0zXXxx39iLMHpi4roAQ/phoTBRRkl9gDS0sSwgmMRcAuETwmGry3z
ONvbJvb7KkXxAY7HEYSndtLjeycmcZqis22AwK5k+Ie8/w0IPA+/+acfjCYxyQCnkznvWBaPuiS4
IjqemBnn2QFs49sYdgO2M/geum8hLzX+Hx/Txs4P2RXIiDt7Yq7w5KgwhxzooMs453WIJwsdTR3M
yX3I9E9XNvIQ2folBaMOCOfDUtab4MC7r7PwyXBR0Fs7P0jH8s7F8iKCeT0NpcNgx+3fdF61mOSt
X3ANGLynK96qceTbYU5IhQo2ILweKTw+LKXTIFxFz7YaAFPC3MhW56DcsY1NrDRQKMzwvDSBzf25
mG4+hqutV+HYsUTxWbo8rnPGgN6265ho74xFKpgvbYd5ry7fCvN+JrfHhpuOJGc+Ogd6BUiqRKAE
xRQdSk7YJ3XyaqYh3Kn7pO5tjHw96bUIZka8BP6htfU7dBFn1zbE6VmC8Pn/GQaLFGmNbwvP/Y6V
Fk2IV8q1+71VZH+CZfnGQWkmpsuhzacSovFXc5u2TwLVPg5zlT+5ncS9K41thPyysXwyylYL9CRc
CPT3hiKA5ryglgRXh54XhNRQJ65ZGMeKm0svhEekEqDE6rK/tj6eTJJi6pAyatyMPgnc0ULIbbve
udUAJxEjYfOOU4/NIDMP3EedP4ZLhjdqiVFBlXT294hd7M6RcbE7kJ4zR2NPQsbvVzGf7XHgRLWs
iv90vBTEp3azquskaDJnZ6sGNT0wrIORcm4QUZUsEYuNEWINGbz+iDeAKaY9r5yuZMUMHUHeG9s9
uPeNCYjgNhkGAH3Mgmm2/KhgFAftrVNig9ygixxMOVJNvkmLPH8qsaqTEus3wliDxzRyGQnBVY3D
oZXnAm4MxAXmhqntMSjcuHnznWb+yEW/Urt18R57JQ5g7y+lMdovnU3C1XNGXlHSWclA9HnjEIDZ
1V71lyTleLL5uHBEzk8M7frHnJHOK/3oWZ8tbwSEO4DkWZ64usu2FQOurWtMwzEfo0dbh97BY5RC
8qbA85EQPM7/ToGcUFNb95bn5boL+nW7eFWZ8HLMT+0H2aj1BubsttIkMXThrSfjNzPJOIa5kQwN
VEwbWyPzvKHCYWVx5Gkn+yigGphtVZ44p4xxTYz7CMqaVJ5RPYgafBcgk1tvw+JiQ1S8KOUC6maZ
r2px9CGiVTDGrfBJyBKmT9mkexYa1VXPsLX3HFaQ2dDdfNPPtw37J9i06XFu79C8wAUKymq6kZE3
7QjHhlhBmZBYM3Faa08I/0+np+Xh7ubJgiplToJBJ1jslQYPsWOWth4LWKQ13l5uM1BZOcI99fl8
mhtEJ1KLfhIYb+5iPa+IMnE1zCAR4SrZB2l3PtzQdDiWnv2Vt4KBnVMeuPQ+D4GBjwcL9KZa/Bko
4vAqeMjHFVawLJwZ1k5z88aOhCaLwTBXNM9ZWBVbz0SSc4qz17ByzrBqOlnu2dcxAPvTzYR/AVWp
RXld/f5arV4sbU449dgw//CGWOQiu0xhwEnr3Y388WiCoIPMKxLTZ4BsrPq4Dva3LCuxgze6W7Bt
xtBH5X5dIRrJIDwI3WDVKdJvHhEipnbHwlvupa2tuAjcjIqbFL2xVXdyk/vkSj8nPBkOx2KN9mR0
7UPW40OTasSKRy9Hxuy3VNBJJzO4Jy6tJ5DtsZQ57qWcgGAefOqefZWBcgKjKD0NgXiz4R5vMTpw
v9QOGxbhbbbVg1mpKo5M+d5D14kUyGE/+Df22Ue3AtoeBo8h8bEgkXuEdWwkqot8NIcI2dqBPjhb
/1yigqk7BVu/s1kgVgcFopq2dFfze6TntTHpM6lH75Bn3AMLf9q2I2a0UPowAi08VQ01fg5kTZJ1
NibKsN6NAE2eteUc77UNjjcfQtgRY1f+UpNNsg0PDHlniQ2xXu6UHGwy4GCQ98iMFiWdHY4dfMo5
+52GKV5Ww0wTA2DFhiAdCiEEtgJcXdwpR4CfKsAuGWLvZN0rMO76wJHgp66xZWvHgxhdhHR7FD8C
PgTXtRSSm/tT/faJP1bspya4/tiwo79DZr2kJnMVtwp/LZhHmNRlm5m1cJm64LFr0285UgeAaLTN
lDVsLaVK3jGuOuAiLqlVa36qOuDyxbytldeZNo/AhTAmMkC6PcjGDdP0iWk6UtHSMSplPqbelRIW
duuUpQbGYFYE9V6bALxrQ59Bm4WHSg8v8PvTPmgSDolcdxmnDk5Z0dTF9I0s8KeZ4WamoueA5W8X
8JSx73xrBxOuP/rwmk3csgEWOjONnnE9/hu1thNZQi7gSI+32vKT6FUWsj1xI1EmRTDgva4607Ht
EqJyfYyzqr52ReBQYY23ZNTHSpWSJ8P7a3sgilpv1NuhV/tCu5p8A19KRKfs7kkyc2YDDRUNBlMv
IGv7svg2mGsvllefg658MibRxF3k9ltOMb/5/V/Vei0WlxxnaTE3xVzvD5JkYxr84tb7Tsr7Sfk8
aeBS+gRTOqZM7Pla8UI0D/bAUzEFFWbVCBc2fotYG57mMG5jqU01CXTJvH61xqvFZZBMLz8/Rjw/
tp1fagCC6QefadaxotMKjRm5n2MOxodx4AFKSwaW1kyBgu/aTCyr+WD0ZkCaNOfv5pOWJxTSxq0T
vRG8/hdhgoqC9ICaxuFCYCD0XS9xR2vfOalG7siG2HCaa2u1E6Scl6mEiY7ba97Q5JxuphrnZ2Y0
7XZxylOhomcz8Ham2Xc7805c0g7+mK5l7mGyDxDEXXb+VFVb2TDJnHV/gH2Es98h3Yyyj12+mQ6p
G/BDKG8LRprsv8APTxgjMr0tuzHqQQGd2wn3ACc4WA/81akW0gMaZN8FzytWO7YDHk99L5iS5Us9
t+A3yx+bcafQXQpsQm9d9/7jdCQG2kc4rC9K2/8ar/yh5P0eHigh4wmKXLzhtxfVG2PKAx4gbjiB
4X5xVM7OoQLsa69AcECTbHqMmVgPcfUuxluUbc0x/aE/7ZeHiEGm5Qef94D9nuhG13AYcRFiYx4w
duO62bQpKqQTcXf2jKGLi+4JfKQby0rcyJeDvgqKk1W4z8B0y5h6lMfWZjI6kWXBt2+8T370Gs3i
6vZ8BFkfHQuA2dulhEJBicQX8slLWESHaZ2q58CEFdwpyzvUVnnFKDfBfGIOWHdiNyq+vWNEN67O
3HGX5Y8r5ZvU0UdORwyQieLVB3uyyYslLvCtzBmuLRuHtje7TzS5h1v66bbCq08gOhhv8QG7wz0k
rNI3xBwFUYKoHeCNLSc6fe3m/QAzkwVTTImirTEIH2wjekX2Psz1g9vhI13UEeJ+T6NVpjduNCsK
hZe3yiieZe88CEN9Yq8f4gwjY4aLeuOS3d1Ahn3Bi9qD0GcaRKNJkt8HL34mLxPssmtu9ucIxGoW
SnH1gs1sKOPaGap98Oa2fOjPkHHRfUOAuh5co7Js2BoLUCoUx1hXP8DaKPCf+qAaKn2Opmw9F9mU
7WnA+NuHuX7ilf9jucDHaBX7aX3rMW0xCjZLrbckz+rTOHjcbcIGrICIOEOMPW1Tgfcr739aq8wT
o+9XLspOMnq5PAZBPZ2k6f0g7HwoWzk7NOL+o9YseRGsxaLhsNhj+94WnBTisEzhhIzRa99zniPS
SElUWuKUyTyOYJbKTuvMpX4VNgZw7u8OQkAFugHtrwoPxnPlWSa3ejdJyTMlUhvhbuo9+xoxwzb8
e/I9BE9WUHyJmFZsU2/kqMPYLbe0vEKUOY6QWvL6ZwIFvEfF8q9XykWaRCzCvdYy7bfKG//yOfSP
GBCGOwVkhXcgNVXnnpeEHYYjJiOMUhTtCds8JaKOIBIdYWHAj70/boQdVI3wHjhEFmn/sOIh7WEp
8JHFlTseh0z99a10Z7T2NwDBYwVZ0e7So67Tq/lPAYTBEP0YVITZcFl9FgA/5/TdSzn4hHNiYUWM
XSBgUT0mUhBtDwGrUhY1nj2FHlcq60Ts5Dcx0ZGp1i86NmDNjVi/YMx22n4YVoakjjZ/+1W0Yjbq
yNPPOUIM7Wz+myFRxCW4nU0doCUVgE1rI/vnC3k1I1S0AaTdOCJxawfrXoHNHv2Z7UmBQq7zc2b5
7ywOVIaNyFZRS1Ix9PcLZ/Nty1qNIy07kUn8Fzlvxir+uXNFi0ba3H/KK/bsqPKujJE+1qgBpVFu
3RXMYjG0SWmV0cYPXsCbyZ3hmff5e5WYKmSPwsA8gIfIjSUJp9v4HUUIZRTacD6Nev7ukZ4OPQI1
3pfiLPpcJnlIfUuQu9VWaOPVJdtymHr9Is0wO422+ORSnl/puuqOQGkvuR7yWHOyP+J3sJ/NQRzK
1Su/ajjwk/NvCRiA1blr3ULQVQfKO/z9WHYVFxJSWDmMy4uCCReD+pqTu/tR9v30MqSotKWab4rh
4GU13F+WyUpSIiptR+4eccvp5zJPhM0gvAQ7x6uwv7mgjsE1oNkJ8eD4JE9Ixxc736LvSCPt3VO0
66udul8uxoIzFoAUFzDnrU7VCuyTt2z7rjo1bmFcXX0yJg71PF/noV2B+FKEdA6sdR+0HcgnyBvP
WE/JEuT9jreNfZ4i+xgDZ/riyq8oQqUcvLaOMbe/W06rz6UYul1RRgFDIcM/WXgyYfjaD2kxMG2u
JfRcbKYJyGTG9nRBnDrmIb2tD42bj191Kl2cjeCN7AULrZ6bO2tqmfGOtqzmTTTuhdfit0lnbjbj
374wHArlgq15f3+ZqKBqcPNDUGN4Cg/L2uUD9Ae5ppj9hDPFvaXLHQVobGEFNT2wxO2tFSl8pPeh
dl17e7OrriA2oWzo8aEE9vykA6RlxR6bdFZ6a6faPwQB9vAo4gSC250wGHeRao4DuxxgFQKj6EPj
wtjjS1Y1nSL0jkXqgo9FvDXqc+VNDZlQ9+jQD61Z/U4rhrzePTHaEAEpa/nVQz0A8+cobme5fm1r
jDejkwhpvrWm92dNw4XbU/luL2mLLEicjJm8B/FeDXu2Y97Huase22xZQS21TAkyvz+760IH0mpP
O2jSwS68E4v61sseSjc6t2U/YFYuxR4GcsHwFEwQxy79qrPgkvv6xwDpdjBHVC9rdqMTFCLiEIok
aTFwfNtUYOK2Tsrm2nO+39YNs+QhYDcBHklLErYIgrhI3nfMeFVnr2xY/fNEFc0K1Ox1Xnd6iH6M
vK532Zr5AChn97hKG1FkCaetaFzjA/fUoxpbj/IZ1E6ns3fOsKh9LeSyBYjcMvIP9n5wR2M6mcCc
uyzcdik8Mg1O1WUkbm03WVwluWgTVfuqshafgCL+Ab9c1GV6rMbK3Six1gfDulecRTD7U4DTZR+B
2F0MYqpV9mZEuNX8kQqlsQMjbYqHhceRrH4dxbbJmGshG7ArRqY9VIufVZGLU8kquTGH2T9CdRtz
zm8iksY5DFLvGI3GC42T1mUewY6ZsjkWk6/QdlwqFiwXJ0Gl3oM5SDdK190jZZAb0wq6d9k+MyB+
MAkgIRNd8MCt30WJLh5Bu+4HuyDNMTHDVtwAUrcxOLEUHxD9mI9jn0FDRtzhPd7pZl5eLL/kDJxh
hjN8ez95d5s5gtz98C7pN3DxraK6jVVNMQW39pX/O1CV+17jQ8W7VH7jbCIuGy/kkF4zLwJX0n2F
o3fFt4qU7F5HbzgSHBcP6JuwXHpwxXaEPFrfZf3Bx1qU55/TQumkKO4Xr87eKE+VOzF3XBeFne29
Pq1iICUwUVqfz1UQEVIFGWGDmyzIqfQAz4r2IausjzkmYJexGd/D9S+kGxInr0QcwOg/5w26XwCS
7uybH3MbkDnsHZ4XV7gHq797fJf6IZw9uRnFUj0OhtjS/FYeebuoJWuwQHg0UpuDvRwHWXuHYsin
B5W6b8Xo3KqiP63tKv9R7MFpURgfpqMfx2ZpQOpVPzU1FFth+mcUNROUM1ghkJ/j+b8vxNdvncvO
orApsJvjaPxM9ZSdkHCgten0yOE8e+6a9a9DYN0s2vxXLpoPKiTDy9otl5mh8cVxna8AhPPnsDD7
A35zzFaky2wFhZEHWEvYxCDSDrlC7I3uec4+AQ9EkmnlEOlJrtrFSJN0yOXv0aj12SpRJ/pWPxZt
+Lu6sxtr/6vHq7/RUGqYQJrdacwZ5/Q2mSE256dpCi++rY2jMMVjD+yXFDlOoknBZAMXtyUMWIyN
3FUhcrBbrSmk6SHfRrNZ7oyBJynAaMMsjibfFU3uoV3pC/CdtwBXm58Jli5hPoq6fqOXYz2ttnoV
PmmefpgUPrmPEL0K7ztPkMu47ArDxGLW7IYfDTvV1ump4Iyy8Ql86hAHv6UQ6y1dqDOt1/EdbBvt
RvRnbDg5q3NY+g+e7LLDGHnbDAP0I8iC6vG/f4KWbj7YDaKAVz0gY2uktClInKHeYWwL4sUKhtOS
AfNibYHlSA3HPjDG4YIYtoIXC2ka0SRzbE05Zk6VCbaLaX12zo4OE7q5QUffv7Q+FoJ83qWzdq7j
+mn0+foLS6Q41DN19KMVehs8X1EyRrTL2RMYc2Ehmfz3r/T1jRc/zX+QaxILV8fXNM8MCErigGxt
bez4pJNsX94svBCxRT/fNrRRXtYuOjG1bG9Fvr7WMuxuAdBdYDDzKw7Xdk/qYSI8pprHfgBenO4b
NuhLp8d1V5uY+Up+4o6o2SlPg+bwd0VvvsHzr65r4XzR+qX3GHTQG7zDwFJ6CWyVX4uUjX4Oiicc
V3TBkDACNIeQRKrlMRLyMQ359eVjO70AknySUvgHa7OF1p3v+MNxJt2bSfw+uJP8cXkE8LpIb/Je
jOjJm9oVktLNlqADryNlgNZ0wkGaPhojXHhwael0c4MUFGFY8gQSDbpMJSEP0cvfnc9wXda+sa/H
AQR4cHICtrPIKNPE8VfnpV30kZzA7zQzv9wGVCyZLTOxcgC0LLYVlMB+V/pBgEmuDfb5AEwK1SOe
mZmw8Q4fmd3ISxfSoUkkYsP8LdsJAsYsU8xKhPnutMTMNF0ERzgAOVcCnJNV5lo4F+81xRZaPmOA
Sa1+7AxMr/JGfS1Ldm+DQ2mq4B0yUJ2Cc4M56kjf0hGMW7E1BsiIc+n+XnNlX5UxLpuPKl5N36Jb
rx/Oo56g3WLlzLlqM5F3AoDrQpv3fBN7cCCY6gLaK8/c/M+K5fGiBpJ1fc9qPVmS6UH08V9uNHOW
WK3LeF6fA6eBYT13hEXGjrjpCDQ09fAh1tZMzsb647ThfCQaF3v4TC6GPzxR2oErL0T6x5WJaoUY
lkRuYz3mGGTNwb91aUDZmh6XhAqaD5C9yxGIx49zP6gs5sQXF7uRIh3XBP7AqAkCBRnn8jSFUUtR
TnekgAf8h6PMHeLFSEKmgcPYB9lR+TDUgtTOt9Iz2m1PjG5juDWrytgcB2a1fRh0NzvM8DF2+lDM
XIZs7VVX91eoJ7mnE6bdw+nKLsP/fclod0iYQzixcn+1c2W/MAloTyypd5zHNDxk4myhL5wK2/7o
xwfH4xCQSZkdNf/Jnd1aLWmVTMrfYRCDliWihX7ndA9iZz60dRttc7/2jvL+0JhpWkIUgOc+0IEx
FgPnl4DiDn5/blrj5ki9eicbVmZYB5feqY5TP0YbqSt1RyjLcy5cji41cGYFR2YnOk60s7LCBwl8
FtOTSyFh4Lt79ERK/yYKy7lTbilq6HjaChf4yDZ4oZaR49fasVvSFOmplHnHMp27uwVjGo37pUcx
0JATZZKgxxkGI6ScpDEhBxQYtONFE7wJPNLIAb1al6WziMjl1GrtIu7ZHKl8WnOn5U8GAAUiByYs
yatx+u9f//snz55/jSoMk///n7op+9suCltU4+tT4cgnf/qVYXw6ri7YZqeTB2VMjBsooXCo67ng
qSgSPyt6jFTTrtRW8Ox1wS5VZfsIioCzkHab21jZ3Pg9XHmFt2doTHNfb+3pFubcZV66lsCkEvKt
j8r0QIyAIp+JLIEMPoMUPQDh8tKkU3nyCv3Q4JXbmDa6OjYwVIzaYFUrGeTmnhkL2b7WbUgKypL1
sRwpFYPYhVXZ6qEqoqGaZbm1NWYPmRY8ydTNUQlKui9YQntvzh4uLErljrNtpTQ3Zs427Nzupcyr
/mWS4l+QZR+lZcBH8eaGAyJdeU7/R1PQ0ZFnPlAuanP4JwK69v27Y90PdB4tOpEicTxwipF4Sw3/
unLWOw9lZt9HMBEJ/PExVNp8MprafCoQNC6LYoacFucuIpnhsjftGA33BCGLP7bHCUmszicogb07
ZuuVWe+uAUSCiyzDm8D3ACZ+jNhluMyuYitV5yUVTo/nsIA5Yqb1uB3uJ7eyEZQiSusaDnP9QegY
C0pDk9Xg7FB2ndhuG9ZbcN8Pk8cSO/RrjFCXaDzFuNVWeRKL0R/xK1ApS3nCiGH4hTDlKx/fRIrT
AZjVUc7ajzh9s/XD9JrmVx2a5bFJW05YRs8SYLY34d2ZdhQsqt4cLuswte89kt3U0lHu2sg762Ca
TB1tm7NSnj1NqPWsInN6RuP/YcziJRT00RZuscCOmdU8GO2w7uyGsSs1u7jo61sY9EZShtFxplz6
GYKg9YYh7wQroNwDJIf/TVJDLOtrlzV/7tjlLWeZKonU8F6kzfcK7zbmfHde/GnYyspZXphnAO5u
/5rTvXUorLLDDMI2LpZ1frEYJxcMKC/MnscDHn0W+NlnU0ifhjn6LSpdPEfiTzHhXxnZpnZCGM9y
+coVbfM688UhiB4GibM6kAjAqQ6NOLKj6YPRmbdFwqT9JR2/lydDYGPU2K01SvGR32K96bzwa/aR
Yhm+xpQq1Q9+ZH/ipYnL9CYKiKXKGf24VpjZF51e+snCSMCf75pD8SQrLiWG5M0ycDLNjbjn3X2F
6wlu+mSsD1r1K9q18dU7ZoH3AsaKEJnx5AFspwKmN67Cqiv2pgLcAt7xrec36XPJBQLepcXhrC2m
ndHk/ZOLB6KxDIuNi98ssTomeJw+Dsvs5cRj1KvUq//sMeMG28ElO4DbSZlY+81t5sAIlvpKPGGm
L5aHDN1gNsfxEddqs2uqUG0pE8pfKKLJ4AS15R79oBnd9YOxNfq7y2hOUwaNBU1XCVlIKDBWfc2M
WTJbQ30LF/wEZW9EOHIjkrNhRZEoAczfuMIOJrUE0SjlS55F4X6yf7mVFezMNfTeF8e9DlGHLR5l
4lGzAVGIMx+Idw9HHXLs7XC+NqseaO8K/tV+QNVX4a0H2xV6P7UTJT2sr2yCfAdbjUz4jTymEo7C
02wdjp5HsjTX5RWLc3XN4UZf3a7lgxCsoKOR/c0Nm64XJ71l3D5jFg/IvgYxsf9h7zyWHEfSLvsq
Y7NHGdzhUFtqTQYZMjewSAWtNZ5+DqLrH6tq6+l/ejWb2aR1VnZmkBGg+yfuPXfwx49ylP59MlS4
rQqe5q/fOuNobH3qsSUmArYPfLcXSD87xhOOe2+dbVxB/FUrvShCvCb3ynbS49dvbKZRJ7trF1Ou
M5cAPp0vRiXcBWEZyUojpHFWZqCsZ8CsVsKjuuauYH6aCtptGcxU6R4doRzrI2NpOOOtA0lWG87d
/Etgkizpp8MzTQGjKNSpW0kcD1qDPXYTca9Nu30kxSs39LicgNFvuaTiZxjy9Z7YTRAylixOVqN+
F+xqwLECksq6B5g8545CtdbQLRiq5xJKy/IRRPp4tvrsHpludjK64pPI4P7O+KoJED9InwXvMCww
+jNOsUDBm8DF3BhBrZsWP6KoLY9htPYGY1obggK5nUVRee/+spuIqYFfuZA7Md61xn0UQhxbfuZr
MbhH+MTREq5hshIp8y85lA9N62hqKwDUhfVbOBVzuPQzMBx7WROLu1F2sWtwK1IdZKA05DJPIpv+
Ga39aNWMs9NoWilyPA+cARCMAzfdaQEWvcF4zEfaN2a/y7JvrJProVayC2h07jR+qPzTD/kLtRY2
zwWJuuvQyd0FqmCuVa21712AVopMsKPTrknodQ9GyVhPQpxeFyUxFq5ZUuxhnVhnlkHobw9FhBBP
B7lbvLKzojzlATIaoxri7eSKHJFRnRw6r7hrhnPsxhZXBMkj7PwN0laUmZBPpb15hjNLgmv2yEyg
YS6xTRVp6rxHNH3LUecA45tFS50zaUKPQEPxaSAtetOMHob29A0tPTlu0Lln6NDWqVLnVhF5ttUU
T7caO/XiJsONDDHYFb3DfMoMzJsJhYYePr3Hzg8ts92HY/gQ86x+OH79Np1gKXQxMkYrLMpVODeD
VBvFowKfyv2KHcLPUOcbz1VHA1b5rB8Di+j5sCIRsLfaA1gLnzt5OGsTyncCSwwGhJaGAlvDP8++
C8WYlt2GdZVV3s+mo2oso9A8+eQKjIMNi6biH8kNce+ZUhVJc6tq138hE5TPLhzvpDQOXdyRPlTZ
cmVOUX0qu9a+IOXuligXnBvEcYzRZbGxm6x+OB3PLwh63BYU1STJ41LFWcO6smpWGoiyZ3L9eFGJ
Kt5jicGhxPfPJTJ9Z+TvM8Yady1YAacO232iaGgSm9fUjkfWvtsSjMkFh/7JVmH/KBDKAN5BPxYL
TC6zRJJZkonmcyp3ckDXBVJXrIp5ntgWvcKTYqpT3erJrm+BMKRNzQDGmTZqsn8MeLc96dlHsTaL
obrUfdte0Kq9A7sat31IS8DEzCQomkInsM+JKV5ygHF7MsNYnzBTqko2kAbTrnbSxRNBmdbCgRi+
R61IBqOOlrxBJ6RDh8/68bMOSMSWKZy5zKER1ntwRBIPe5pMyWPq6HJCu3xu2NSDD/K3QUmbXasQ
Yb5e302tOnBjo7QxokcjQW+QPrPJmzze5z2feC+qwJwT54kbii0eAavdJm4dLKIlRNjE8+bcnSvJ
qs22Do17WNJjUBV9N8uGZYfrg0Ookw8JYrB2baZ6bqfhAYt2cox/pyKqznaXT+umSLEGe3FzLH3F
8TGv66YIK6n/YvipvSFJ5a6bUI28NnlBg4WGcEbQQjvbEYzrPTtJu61HTW0IKvulO0R++E6zi9OS
NQ6FyiIa5jVFHIZIgrtuITNMngpNEyvTndd2NaGUsltiaQa9MMm1N8LzDmMpT8M3R2gDRwH0srrt
ujV07it8EXfBM64vrBJKkm8lILj6F4Nv7DUZRbQPHPENkAiofQsoVhtGq9aP3r0M0oTLjymM6D3o
K1iQICy+ourUVm2szckr2JdMscKgo15qzcDvXAd79nfNEg3xtJqMvj1R1q9k1+XfvJ4faUqbNZH9
uKOnCC34fpklfcxw9aLF8XUGb5gsGtwKGxwAuOuKfOsCBzwg7/hEEJVSmoUVexrrM0z17Nx0fHgp
kXYUlw7Bgl703eGgjlLoikmltMWAyHRFFjNZiDhtXpMA+hd2Dv3bIIbnSMx70JpKLcqqZofl7d1r
b7lsp5cW4h6RSzyCDHe3iGGR0JvuLWrnJJYI6Z3TZqsYjOkaz+xGr3V8CLHzpIHL2jchEuKMxcvN
YcQXZZqza2OmrF2cbh17uFsshBaiEy9cxqwqFU6zrtX5aTbaMhmYoXdDS1563o87mQ4nnOBIC6xp
58PTQQFO6iEdarHyMBFvxDQWCy0Ydg0kH8LRzFezrU664ArWq+TeMKPio9jJhdXxOdU1/2ZVZkm4
+7hJR0QmqMU/hkaUpIUlHBoZ4RTDi1JQY5Ke/Jp8nuLiMDrQnsuTrTkT/gY+536omTuvIKjcC2ma
0vIgtcLZZeRRnnD1Ag3y+Iy6NkxGmJnTcYAUhkAtO02WqW2YIL8mtn9P/C7+tLrfbRPIt8y00UvF
xsISwzxF0AiWMuJibbhjt2E9xVe244sVIv6ydWM4WKjbMUN/k0lafZCBjUpCt/yzRPxKHBTbRFKv
MG1kiuEdTdqTwSqILnuIFkkeFDsfI/iGoN4QPXBbLEOjmZZ0wI1nx2eSHGen5LOLSmSXGxQVmc5w
MmvQXZH+RcAb/RSKx61sHlUfdTc3tF0mGv1Nwke5JGN8i0qZUXy76TMl5SYtRbgz28hemCpAhpvW
1V4VKfnUYfqTMdRnFg0vfRkx6SIP4UQY4UQuMhRI4FbPSYPl0rLsBXcPgcI0cjx9DBZNwhK3teN7
69GoH2PhMD8gmKFlTbCMI+WtFEtE2ehnL6k+m8549QeVrlq2p4SJxsZVieJ7BESIVRfbI90mHcPE
k/EMSIZ5JBrxOeZ34wZJd1HCai9WJzZdmrpn5NIJE2Woq0x1BLparFH9zUuadd5lAkv7U9Xn9pHC
Qi1T7ko00ajSpDM9R4Hp3OdwG4P4G6n7xbWc20BcpR/Ir2yOZuqwdESLHfaZf1JzwEntp8UqLQsO
NbuuNgTvLVQYvH29LisgmTgDPom4vq53mMbi5TDJHXJo8tUgGy4yJ0NHq2FSX7i96a2gEIRL12/8
Q+8XVDrm8DI07qnS5V02KN/iAr9IXr9bs129wMyPrl//Wc522maygDYOZIt5qj1mhRBbV1ZE6erc
Zp1LhpRqb/4QRuevX7Coe6uhteuHPOalqLgpvGTbVpBjROY1T/kotRV+nfRahXhpejEGe7eC2jB1
6jw6Dk+AMLRL7GQ/9K4Yj7qdPiICqfDapAdb8TwMzDXXXcxXAS6PBhY2Utc48py6kGG6KjzhVxFX
iwfpPBruQ/eOLU6CQ8qbt5nMpV7uHLRqAHNElScTl9dtO2ipkMfbuDdXQyImNurA11joYV2BN7zT
kBEuvQGwTq/MegVCB/rhWDLZd9JlK9JpIyzLWdVxsS2s/sWalMaWkqWQydYYVG5JQDKVflk8tCFM
7zkS8RfAsaz08nXupiVnqpOfGa+v7SiQxH5EOZYEPq44HOd9e0ITp8jiIAJRmsIh5gFRrlmiYpqa
FwgdLdMO2um4cYfdIDvOA3STXnMZsqz9yOOcMyOLb8FA9qDQ3PqV/2ASUr0vE4BeVDfrgSk+c+g2
2GlktKzkvALpYsyfxBmppxpoGGO2SKzJfA7Ivw0o7ytPsgZA9lDGGrxCckxlU1KYlNFaiWA8FaSS
78rRuaWRMRxTG6PREM3NAziJDQfiiXIHUlkYtDtDVb+KsmZ4N8vgiO5iLIyretc1O8oZHCP5uHPI
6j355c2zCrU1qHAJvOAo8jL/OBvcLD2Mj133poYkOjmF+10rKwh3KMg28RxKHYyzrFHPgzUz+ICh
14jGm2ThiUf4qUTWh/4lELvaMFfpbPz/+oVkHKLU2Ybv86bSNww2qUcipzygqS2x7rXGNo2bVeBk
zPRZ/C9VdiPG0bkUZBKSmg5vw0v99Bgl0zPwZZYLXg4CSUp8San7BJnZYI+EMg1Wq/3AbfejZ/y5
6LWhfoqGlF8gTuCE7J91+8dkpMPTkKtlbCbqUBQUN7aVYFYsarVxm8rZisbztxh1tm6YRq+5of3M
fDZqegyVUMO+SkBtvCK/JziVIBfXXdI8j7kmjgQPIkrxSD82OlgFJuGqCHb7u5J8ilG/ov9bA//3
f0qrptMk9J2DlHT4eEDkjdjduuTcoAsQNp9eNHmPxENgHjVbtqKALd34o614xPPQVa9Eg5jrjrpi
4JrCKhoUj5DDM83EZaq16WjgpXfJEFriJzQuuvrlKrN4BG70ZhoM8oIO6Q+ABSO5iKD4nkLtiPy3
Cn7CDI2xgMvF0QpaQfaMw83iWSzXbuoUT1pZnEYFBgxUw5KoTS4jN+2WY0SuuzAiYogyplUcvN1K
TyN7N8XZEf+KWpuT1m3qSdhrL0rtbZPNRy0qIdxklJpe0xYPXy6F33wnAtrkFBEY/oxohfGv+Cnb
7N2xXmvUrBswyd/LrJ9WmbK4UrnHeuBnkSjqg88ncJd6RyjW7q86s1/YNORbJCAh8g9XP4aTuvll
C4KCnLMsynH06dZHM+rZzo7tAP+F1i20rreOrYWAKyqvZGOmvmswtbSbtYm3fhNWRrCEQA+ezfIj
QuWBlnmOYF2TtsBufJQaVf9ZWi3OgkTD65R+gidtiMZDJEmS7omcsBkvjr+2dx+RNiOmA+awHVhO
byBCbvR2vuQ7znaczyN5YdHob/E/WhTuRXFiX+igQ0nQ/nsj2hvFoqNu4KxkuYHRoQvMPYaMR6xg
WeCSSD3FIDz1r/FQYr+uwnYlY9VtdL98UoUu1xH1FW83/tATjQ2xlz8HzIL3Qw0rtvDLNfLA8Qz3
ZXatoNpTYe7Agdx0c9hPCF3xAuONRSVnwQ4H7q6fXguxK+YKv3GCq6exapSjirZG6bjQzswjTPiJ
MsXH463hFmBPCaM4MN/qUPvh0X4fG3sN/P/QNTpjhqJj8te2IC7Y3iS+Fxz8GvZ4kyFo9SOZ72cw
d29TEKuaz5Cja/3WNceEeycxOMZbABjVAETXYoquqguG3uzEC9p7iGx6j8jwgbVox5x8MeZ9/upH
LuByect6VilgTRd5yvINFINhLKYxxX9Kn1tYxTen0kIU7AFUySGDN2hgrSAXJ1O4KBj4v3xhtv4/
key/S5TABAGi6/9MJNuF6eeP4DP5H7fq8+evOvgrmAyh8PyX/zeYzHV1YZm20JVywYD9zz/JZLb5
h+kqRwldB5FouxZ/8l9kMuMPaZrOnyCzP/MkDP0Pw7YtougtYdpSWv9RnoTkX/9L9oit0OtKXpFu
CFO4vI75z/8Sl+PZkd3n9ehtw8qXwWJIfKyZ7BlYAqV5Wl+HJCeOjoRhOCjvkmXwcDEQV7wzO+p/
eymbySyAVmxVTvWiFTkKZtKhcY5qXnCCCp2RlBrBwLCMQKXrhtvXI6R4iu+h2XnB2QhqQ+0B3ipr
j0YyOQtCWKtl3xnsc1ulxd/+8tP5M07jr/EZ8u+5N7YSX7kZypHC1l3JlO/vb7cnSJUINDwI2jjW
4F8j68dfUqrjBnUPdo34w5RZ9auicMrBjhfaEzbJ5iMipMtZJ8oM1uz3J7Is9EKhtWfQiGNLb5nz
WhnwQrMhSI2w5MhhtmQ12X7MLecQmjnqMI5nU/tHTsvfYlr+9q7EnH3DWezn2Rx88s9vS/xzRlQg
MczEcrZWOFO5zSn15WJo4vJH2ei4PeuSGDTbwRXneP7aQozKPqOrD44baJs8rHvCjDiYcsPVVza4
1jPg7nE7BLV9HyhXvqmI3e+i8/tkN5Yi3Q0T4nwMecmLYeXt3qeLYspfhOPbTI/a6C3EuMAaHHIM
lX1AnOT+xGzaGiCBeNIqgJabFCExDsJahi+2ML0XYjCzdzoF7LEhLSLps5upysslUaj9u9G07X6U
eratB3hZ0GrOLvpR0n+9fj3KKN/lgS5WdkWZF1XmwN6/nm7mgENdYnF2oyFARkqi6NbDhc1I3AN2
1U05dHe/yy5Z3NcHqsDnqdbdNznVzo1SX+GRMLtwL63cM/Cu5CxYkqaqKCECQkwXI8kFW7Ynw9JC
P/OujT47dmdoDvAkljiVr1U+9e8yi3laUD2DU47k96Qogr0xkpigeZMOm8UTzhXZBvQ76fk0BCEQ
nYm0sYclOi4f0GJUoCG8kiXIEMwFs3Mhj2R6tmCt7KrJJqBWO8DvsDFk1eA4F56VZAeIBtlLWKfG
z7KCSyYEjLXFxNgHXYllL0UF4HSItPI7RnYwrJOHOsJp9XciKBnsWkm5c01QGrkY+x3El+7MjDab
fa7mFprms48/euXZ9YxgLgs8MCzoF2DuXiIdiIcZivRZ6XOaoeN+I2g0+0itWNu3EoVxp+z0Gias
LJaschmfk5sG3alCfRionymzA3SrbrdOzeCXHUr/JWjQTy2E6KI9k2lWSLRFRaOnpx7F7k+zUP7L
0An2M4WgY244r3ZO4FnPQ58P+mJ0yvoYI3xeGkaaPWU4xogcyFXFyLlqi5/kt17rSgtWAkTLBqy1
vEwsazd8mubhpFFtC4N3aZAd+WZJHmHs5cmL2VoTM7k0v5dywDXFOfiS2lHybKEw5cu5/d1wibOZ
FCBHF0YO/Ulavju5rb+2jTshNjbqTd2OfFZTujaPnxZrLPcSREheIFzVKzGK5r2ku6c8ifwLsbLm
lW84no9IwAH3R6avCfUFAVv9mQ8/eXjETUr2PstmDm3OXdBCSV6dsPHGC0Kssh9Nr/FG//2J+q8O
VFuXjm2Zusnkav7zv9wfUyHcacKKstW1AlH69M1tQWX9+6/xL443QxeCxtA1DGCczhyg9ZcvAgB4
KnqncbZsOBZOo2j+5LzP6wtt/5W/yPO4ZAgZ7lsTAk+bMByRgaX9N+/VEn/P4JvP2b+/kH96t6PW
KJ09v741vBhHMGqREwoyoIhOmX8wPfI+GjNuj26OFsr06/BbqHn4bvF1qH2CIlfQm6Qo6yxs++/8
/6vfUI/sR0/s/I3hDcZqT+XxrooESZLTOKzZojY7BHEueOBZHmhF2rWPiB53DVetTHJcDsEQlOh/
PIKQzYBevvW74CMMA6rbqFMx/2RPM+Wynt0aBLlecQ7or5bRWT+Jl+g2PcfFd5kaTMjiJuTHqLvg
K8puJ7NmeM21CrpXUKhrzLF40pom25VFyvB86GiCXLdx1sbkThCJerxafSnDeyoaiWOSBMc1wrfy
OQg9H8lckhIPkYQpuw/HOcIVjHfEHkz7xIjpVkomwQxXtJStCCN5jMwty5UkU7/RTPUfI63KJe4l
opC2luZrO1gdUJ+x+E1Bj2aPRfMTEvbu2fFJs558DQZPGaoP/rJ9VWVqX53YhOkzpWKn8qjf6Bgi
7hCkEP0S8bUsnXrAMjIzKbBkBLehT+NL12cI14JEgGZVoKEKPAWrofCL+8iPaoUEKd+apDL9SD3N
fM5LvWJDaxfG1cg6BNz0c5uhCxiEprVLHLcq+J8TeWJbVELDkR7EOnG59Ks4S8abbY41gFDbMeCa
WiXMYYWPJ8unBPu2KZDsleFNL3HIbAfhjzthGTSKNbnJ05iP+7yL5bsxP/Po9di0R4nOyBnRRLGy
odCtnLZq7g6ZEpdSgoha9TERYdiHfXvd+VUNO9TAja9Ez6UjPccC/16n7gepCv1vkxQDxjQJejd+
MKjIes/Nofn0JV9bqSczrv0to3qBDaQgM2sIPbJY/nFEQhWb0dl0wdgAJ766H4fazpZTFi5zGQaE
nsdj9iTZIWCj43u7HvXcvNao670V/BPVLHW9amgSqS4xvDaskDSkLLg6Cx/lNWsqPC1DR4Nl6M1I
FLqyRhxpablLm0zf+gTao/WabzQHQFK/dBn1zZ5iNCh1kxWoJ4VXHyx29v2C9Yd70Ob7c4wJAlnm
MTD/RZ7rcHXxb6s1BzDbACnxcrgkcwBG83Zx5+o4WZL8gM1B3czUBulX4GbLoI4Oi9rOxNnDc7Uz
iAI7R34q3wLStAsOs6DetG0ofpfKbW5D0ps/wkjrrxOx7K8aZJmH5FVYnGzJcOcg0YYVdvnwaokZ
BsZH3LhYmtHuKq1k6UgVP481kS0vqPnNGxSN4FCwDLg0beeGi6K3q+96EXlbevvyOCJmeY9Js9uE
fl/0iGqRAUaORFGAKguiaGR1z6hb6nFR1CYhGH06PU+dgTAMG8oDHboFGQygcNL1OuJQ4njfcpY2
ewbgerUsWgH+3/dxraV5BgOmNte1g4AN1mpUn60ioxDtiEPRQxaSsnPGDZWSRbK5rDwft76mrj7R
TbtwqPBLWpbPpA5hl3wbbRSELjpgbwGk3zjYVhEfY20k2sdxqpudaJBDXdGkcGej6Rb6mv5BUxE9
SJPqDx0SmGMwiXrge+VYT16r9y+JRzbT6ESseY0qbb43uW6+p40uGMrFMDx1JiJB7WQ7AtlbaAG1
fZSFS86eZoMHk+MswxbzgMmQ2EDSXA7nEWQEQ/rIfhpDw182PWJfdt39hckoWLBawC9cAVrvtuwG
4o1pSP0dAIs65JGRbBr2Cm8i7jXcuxNi9T5zSsYS2OTqTmcxSVjUqsUss8vdkRzP2DWgFUF0Pw6V
4Bxrwyq5to3y98GIvo+RMlWzUIV89ypUsQHjxB89F8IbYoHqV9yUaJdLF6wMVRo3kDAXVmSzXomA
8DUWAzKca8C2eLSvjOCJlzaJVArXcEVd1K2mZ04br+z6b6iohmfdi81D4zrBNoMFhefGNLZho3nn
XDnmIWHZvpOWL95HivpnckJzeMt9BBNDFC9mYznoMS0j/VlngAbNxE3vqsibJ7IjMiobt/cA+2Va
fre0Tj5T29RHzFgoKUo9YWHqh71xycqMn2SQZBUxd/rMeEpjyBV8ezehTg9jjIB8V+SUWmQECLc7
GXYwvLMLwm5uFxWSwCzlo1DPl1yC+7R1omMmek6i0mJ9o+kz6YnAcNCe1awMnvqt5J7Zgo7Wd61t
4YrwYsn4PFLtI6VJDoFvDT60hWDAjjJW85C5Pet64izIJ6RyDjVn/s6wXJFeH6CoGk217ZKWJ6Xs
jHIH5SF89RnogXAL6yzdG1YAOCpmibaNJsIGBBzCjdZWzmqSmcDcC38kK1PGQoExbPXWilbhkOiv
Y5oyWWulgoNgpfnJZ9/whI0FvmjihyYm9SxQ5K2h3eYryfFZWDZLBrtJ2UtGcd4+wPU5cAPG/BEU
HZtiyr0GAg5za4hvutc83JLLUNdlecX4wL+Fla9GcOdbRJSXVDLAuiWtf5lr+AcjvT4neZa/DU5Y
PKWNhJ2VYtBcZ85ovwlzaC+B0uqthkPr3OWFsycXzb1Dh3RRhjBCQIMzA3Jqs6p2hTU2136y/WMS
ZMX7UHIBj1B8j2FSaOSHxFpFRI2uOLOKSn20Yxm9ZoNPQJbOgLvWdDgIQw01OfE0xDdIr1svSdeZ
VkOcQOISZu1z4mXc0owwzrjKrDtFWVguATBCAuegwXIbsJNNJzO8q8TWiPKLAv1bSGomTDw9Pne6
OfMk06n7NY5tu6YdLLiSiuAxjawxS2mbwG3DfqtPrXNqDDDBeYNoAVMFdmBrnKeesxRjVAaEyDZM
+nsJLfE4WC2ecc+sfuts5DdZXdXLGHE73vY8OJsiJlUy0EsiHbQqhpadTuuuaKL3shtZKvgdUoF8
/ggvGuhiV/imxH9pY3GIFWnjRpQb1yaHiLp0UyPZBXbJrtGcIFjUY8KKvTcw2AKvkXtHAnJdhVoE
4ylHpoJi1M+AZ1YKvv0QtdFxzMJ6qc3CnSYTlBx1w32twVGFuYU/PNNLzFigfcWCuVGx6vuyB5Nq
lBc3NpprPI4NNnw9vHKW6uvEnMYDrm13GVjUnLr0u+cicrKbpXnpOYhlsyQ8AoMJutV1iKp0WMrQ
7hahFzU7XcJWCfKipqyqaFo0ETF1KjUPb6w2eVm2FHDhX6HqwbeKNN15aMjcDznpUS+qYQmhQhPc
D5q7YmFatfEqLH9EAuGYbywt2eDz4thrhtPKtItoB2PV2ZVtDWi+6EN3k2KbXCWAbglZ9bxHU6bp
rSFMnoSa1N2hOyLPyQ5eS1IJNqprkocYufhU1Wsnpoz5qwwqQVc7e3dqFivfv3qu/2jk+3+XMPH8
L6Mq5i/04y+hwn9+4Tn19/9VPrC0XP3f5kvcENV98n36R9rwPFn786/8OcO1/mDoSsIwXnJhyq+g
iH+kS9jGH0QnGC67S8XuWnfpC/9rhiv/MIW0lWNDbLCEPQ9+/5zkSvcPVIRC52+aKCAsXf4n6RJM
xf5pCKjbpsXLkq5E96+ICf57l0zmUGyFmcy2Xon1jZsPKq3vGN6N26Pfc6Ba69DMglsmHXkYO689
EiRonCF56eBDsE8vzE5H9hEANcWDZnpIM8uIlTYmhtr3UI6kg7ZjWVpuWyDDi4DAjGPcVNoNETOR
s1YVfG+Sut+SrqitusyYAGkgPtvCjIsOBNLkt0ALh4tHFmK/YKNds5EMjZ3oSOaawJ5ffVpFZMC1
+62wlP+K9z/YOjE2ygUiM3dntMrdlIK8n0ml+q/RrWG3+LZf/RwdAIkOmm58/mPQHCIxpnvFpvu5
J4JsnQcm86m6zpFPAV5Rh6QfmKWxXzzmft/eQzzLH17Sk/JDv0WQbxLkLzIWRH0SH7BiUcTbBYk2
z8aSsHoPrV495bikV+Cik3NqCrZrvMyZDyreEWAXmxSjxprQqfFuxKW5H0y9YM8W5gQdFDTpQ+3T
g1W++uH6eYSxVsqZpK/o3qrxUoYCGXUO+eOhutY7Cxg8q0RX+CNaq5w54x5H6Fj8sCbvt03L80nR
8A0qQ1rBqmklNWUKpSR0IqQ8du++K5KdiEiby+3cH89tOyU/HYkTVvIYvNYmKsmRBe+1FKV2y6YC
Xb6uXBMgZ1tuVYYEfDHCqb00sTls69jTiTJUPkNY19sUnFB75s8IwZBdeHsPlN1KuqI+VTX4wMoh
wQRpdwE4XFrRnMgTrFNtRlSOyHhvvpXHl8Ab8KGVqpzeCClDCqfy8k2DNnOemjLZhl0dn0pP2Mey
aag5uAKHS0kQB1g0Rpk7PK5qlQL5qJelxLNWCfByfWzke183gkuiGmtrt7LfhKHtbOqxsp/dmHod
XXjyaQUaiZioKUPyBrixReHaD9bCMHJLuOu5AvRVaA5709hGsKn3Gv8YOr+7wqR7FYUiga7PqkOg
W7cyB90QjDq7VqqmItSLlelJAL1aXVHM5u5sS7K2gx+hPYiIUIrDYezgnk2I77CxfOuCVF/wXGCv
7zLrNnmxsyuQcvCW2CwXYYQXJkdVvCntPF4VrBgWaYI+t8u06ACzs94Ysoz5fHqk2TYUtNpYEuzL
KMS9s/k0WTMquaFETNEjZOKoR35zSCHYQ8xtuHMhSGdnhqDeIjYSF4VI66w95GEPg/dOrlvqH1Vt
UpSY+bThKcqIGBz7jFfLXBeNEgEm7FQNc80lJreTM7DuZATynqke5ZUzISGy4vgJl0i7wuIWbEJB
hsRYmCFhq3zzCewNtjSqqBJSq3UPKk2IpypZPxwK6uhHSmDDpnG9YcuhJZZ6nHtvWNORzIwGa32A
Jgf0GdkhS3pnN1QK0y0rhmYjwz648dkpuF4DoAG5PvHN6An0LtCzBWQUNHMl41tzUePWTvDpzZWO
7QIsWJad71yx9LXb9KsmspJ8z7DRuPZEwMzZG1RP1VchBdIleq/m6qqEofJIOORo9TwDr3daxWeZ
dTw7zWiSLMJQiRRw63dFLwp8trcv6Di6K9W+x8g3iyjyGE/gXGXISIHZkGFB1QC3hrS02ra6LYw+
8iJyPg5uFssHJMtpOXggJdq5upz6nEKzQ5d1qg1b54PeW59JxISIjpLqdPwqVKH2ksBuR82ypSFv
yM9wzXvT1PW5y+KRTMLoUxeg27OaQG1tjE7mXBoHc5FczeUyQA21z+cSWo5u+BrPZXXHiNRY2jGa
wZHINnPJIoN1GPJYSvK5OAcMQjXUltUtp3/+ZUcaYSf1XNHbc20fToO/h1g4XWj+mq2ce4B87gb0
r8bADTpzPkgB1cP1Gk7kUGBlYiXDkBswV/zEwqg8Fc4vrK8I+EgdfdHwGRFcT7RmT2N0NL96le6r
bwm/ephgbmeiubGJ5xaH/DS8l1Ak0QDbUTc9663Omn786o2IrSP6AwlIDi8+LJ9iyGSnglTFM1R5
kGk0TfqrmBuusuAxzecmjMVHudbnxoz0AGfV9hWzpbLJTszM1MMDzvIzaIvUOKGCskBRiy47VnPf
h/MO0Jah8mbn6YNDWi2GrWgRlqo7cC6Rp1zH+a1IRmeTuPy3em4z2yQuy1WpfI7UrLfs75gP5Skg
rzlhIYGOicTFPF2nQ6TvM03oaxNp1KocevNS+IAEwiRyNrFBFlPXxcFG18LRXfhj7X8TIkLo5gaq
vTAALQ5N0IrXzIM5AUHF/27YkXOCFgtMsemYljGjzvZChBdDBRcIMuERQZS2Crve+F/Unclu5Mia
pV+lVrWzBI2D0YgCauHz7C6XQkNsCEWEgvM88+n788zbF9lAVwN30UDVJhYZKaXSRZr9wznf2VXs
2p6GWk/PnhUOWzbj4tZh7duMdl8du95gJpt2ZxKdiwNrWby5XuO/u6nDlFP0xnLCo0qSjGASHir3
QvSe2gVZ0X7zjJrYY2FXh8T0i6Ppdr9MYrm2Nt4j/AJGeEQRK+5eayMdrRvsS6nNSgjWj3MyHQxq
nF82+EE0jJBqTKd9RxyX3JSiGOL5MatPF+lYywgEZD7JiRGnjjcdKCh8oLXaug1YzJHrQzFCT2T6
94Sokb30iuHU5r46+vD+biJt0o3V5t1bGbbEA0a6/vDrGqLkZPkQ0VVFX18lMGujSWzD1LJPAwZp
5NNVOy3yKayejABu20hVAQwumJ5cI4PM5rjRfipxeFI5WT9nfpPoz0c4Qy25e7kh/XPiZ9UzDEhg
K75fJfcCaTbKlsA/m4TW8ICIPPucMjeJt+TwGXdcpZrchBwGTBvj8bVDiO1F0FSvXIzeG9VG8FRh
AIOQw2hdFZ64RODotuBo4brCKfmReRkePoJM7qIl5910Mm/ZQonc+7T3q0T6wyGp4vS5gGR6IGCm
IoiMefO3klJrHUiCpJoG/VeZh09NbG9KNzZ2aewFL9Dz7Z1oxuHiEsu3VJ5PozQPzgvkSHcN54gc
UYPtPRMtM+BGmKJNOVr+RopE/jAwIB4CnEZ3LIbNem6Yg7RlOXzzHB83uDm058ysQMwEmJ085NSM
0nQBLb/pj5rkgc8cGzjTudpCoe1Hdfds1PFwDzvu32WQpD4G9AcIIIih6qGY4DR3pXVyhjoh9Q3r
xDzImMCcpmM43f+JuWMU6+FG5UY1jGvIIX6I3YCKtaERJnkz6L57DF/WsaXGXdo040pGES4nl1VS
+zC0U3xaUKsYcC+G3EENbpHii0yuDr33spj9+6QtDo827YD567IJC0b/I+Cv1FffMpdVd54YI84x
jdM9Ned30GCQd62av/H7ibxRv2kuiNfGs1d61bGctTzOUTEsAyDc2wqlH8iGB1YShBd3c0FwCt/C
Wc++5XE6DwbQSHor5h81NmWoABL2J/V5usF/NsBxI6N9XeURHX/mx3icU9yYXGJRPV7cAnzKbIXx
sxVK/yeRZDOjytAlxp6kxhH/AYXhx2g7WZvtaxtei9BtDU04hwyIlS+/RCak3iXy0QRESxmsYjHO
O6bajzVtJMdgiaL2fSSk6FtCb5XwlarbRrRc9cJTrGGhIeDXQpGNYdBrt24ZqDt2PJhhQSj3LSzh
a2MM+a4rrfGL55CM0rKQ9ecQp+4P9PnlK//D3tGvZPGImhmeBkrOeGmo2sfpJIIdEFoIxVGOB1sh
gqCcSpVk51uMa5Vm4mCEFqZnxKYrKSouc9upT0MjiU1L4uRuuDFhtRbYlVdnyIIXI3KCnSMg+o+S
AwmIB8d/Y8fFpsSIdCykVGdw+t13gDI4XNij4/SChp1o1WiIx31yoH5nVEm7eC0Z2XWscRr15AW1
YreWC7KqwvDpX586/N/nCX8fJ/zn/6BQS8lY4P85dDh8Zln3b//+mZX/8W9HzGNIHf4+gfjH1/9z
AuG6WiMdkAiZtDT/mW/JBAJxDhsAZVqGDWmTv/nfEwjnD2l5ymE6IR0PhZn7zwmEZT7iMk2J+sy2
DKVs+a9MILiT/48JhOCGcG1+QOcxmfjbfp7Y90CSajzDrB7hT2WufK0e9QGz0J5KIVHgupj5f9ep
QynR/VVVPHZQ4yNE+1FzTKHrXNSjDskeFUn+qE3SR5ViaB9ueWzqzF1Bqxgfka+gkUMYpVZFTvzg
o3muCpLSMpNJOj1m/kwAjbEzGxzBM6xNKkgpT7IzkzdUwALRE3BHq6HmTbXboZ30vH0+A722HmP/
LA/rQxY95KdFJD+8x3oAGYpLTPyfW4MoGb2NZpe7TR5LhfyxXhhg2OGo9YPkJ+Jl6wISilUEuXao
EChArY3z2FW0j63FWGTUiOiWWGYo3yheSIIbrwkIuK1b0zFNDw3M0CQXNCnpOxCDeEGGdo3U5LEn
UXhUX3jNxxssN/KUZ4IGSHacLh7Y/z1xE9a21HG0lY8VDJLi6aVLyCM9NkGD3dv+c2kz4lkmoC41
20teAzEJTVx4hRjQLT92PvS0SFNDLrHosRGCjGutvMeWqACM/ybzPvvptzFYocc2aUpl9qrNlIPH
TTNm2DBi26XuA9SDNBR+AFtLJ8YC6zguJKVblokCYup4bh3fFiuiMsMbk6aEoDcKslf43QMkf0M6
T0OhWYTqcfxm2r0HRFDUR57f4jPD+yrBi9ftuqmZRyWxbz5Zbu8DdYs6896XcryIlPxsjA+p9STS
nKmI9qoygDM4AUpoaIaB3amG71MQv+fDcZeAHrIqvDkYO5H9PsjARQkTdDGDle8AumTl0oy1c6wG
zznafDfzVsdG8dnFnOqUKQHc065R00sekN82O7PxHkYlDMIWYt16QsHMkoJon3Tdy5D/PCBTPAw+
gom7qxr/E/kg/UkHSfU4ZxFZ6CqbVHwS+GJujtsODeFPEBjoubGLT52SZwQT7YagwugnceAl/Peq
JFBMWvj307rGddUXkJgWEVgcsYVAGn35jpg+QQkkr6C4oMd2VWx+USjygoXwE8CEjKEgXUs9Ipwx
LlXTj6zPNb7kxC71QqcmQ42xd2zEYVnvb0zhavumSjEk9DR6Dj67JGye87F1CV0ukZYtWrQDqLx5
ZMjAAt/wm4CMAlxTJI3HFiSoV6CA8IVBYXcOcnIDQjFSz7v3qu+B2NVzA5DNH8MnskHaO4EDNP1S
l+PrKOLgE6NN9539T0amol8+dTbz+7TuATeOWfErLZtMYPIMTeuxBeBDB7gjjz4aFCTcscD8Dakz
oNHzmE6llCZPTtnl51RU8NRTS8DMFQwOf3mjqb9wPWCAEwlVMGvfqL6p2OyIVHUcSBlFghE+gM8A
BVxluKOiQF2YRGKpYyKwpoDHDjbUECUocqJdUo1Ixcw2YenisrcovQEeZVd2EGtKEkqXblp0071V
VKnbogb2uBBdOH8Kl8HJIxQ9ogzDZ7jMQrf/6WWRewxMcwCpP8fm79ppK6TvSJJItRgBn4WVWFe6
z3+BmHFe0qKxr7hPmw9g1uZ+ADe0Fu4wE7MtUFkWYHxx3Aff2ige1rkn6589xtQd1Fy9nqnoA/az
RZIznmzHgzelJIqiUltrKqmdwGC043byb/PUFKeu0MZ2Mu3hp+7k9IY/zsCAMJQkpxvqp93b/meF
L5XvxSKH3jtG6AeqY2Ymo+TgsNxQYDvn0c2hsPkETto1jprewlAu3ZpdX2FPN5ZT47lA9pmv8sZh
eUqwp/XCNTqe5Wza3ynWi2+zAS6XqR3Ny1gp420i+Sg91eNQQf8ei/B3GjvS2pqwNK7wesZmARmC
DVtSBgXmkale5TX5oobVjmfHJLaeoYsUm5yUF4k8c3CfstGCmViTBqKaBJd9PYu7n44YbbDBZJfR
k8MV30vz1KjI/xXVNMJ+9vDrh62zkRXLqAVrwPrLcGA0X0y3nz8NpA/7rqsc5q6zAWI/KTDUxGG7
q8smWAe82GgzuvzSNG3/ZjYBYEgTiNBIIMNHOQ3G1fcbZx8PVrg2vBmpQWKVF6OzAvp5vuTZ6ov8
EoL+QSkk2S0a/N3Caazg2cZPHtIZF813E2PFfvJCAlQ71Cfu8pE19UmjYteL3DOD61yhJVrU+K5P
leMgCKiVta/h4oKA0ACrDI3rrM8MEggFXsd6joa9Kqvsp0jraM8AMDllpQCCxjBu086MlYjXqQ5B
0FbffCaryyaM5gNJVOXGeowJIMsOW6F996XBUUjQLeOEOZswdefgeYqzFuqCHDjfN48hxPjnPILi
mPSEx5Di/0vB+l9u0v4brsno70x0j/+16eH8GX7WVKpt/fn3SvUfX/dXpaqNPyhSEWtSWhKdjsPh
n34H8w9lI+J0XBYI8q+F2D8qVdP8wzCRkWp2aJblag+Z+z92ZdL5A7sDSezKwvJAv2z/S5Wq86ev
4e+K+T8z4Om4kaYqg7r1ofT8W8lqdhNSbVPQWk1hxHw18g5EIHuHAbjWX380cZywAba3M6DDfVK2
T4HOshOd2Tfga8WBZyueNSg3LGp3gERyxQxhZQauPJtMyXQ86IuKi3wV8UatBmlSGE3djQ9ALnEm
0Iy1dbJidOIsC+Trl9Sp7PXwKGTj5NefvqfSHYuNOZAAEwInbUcn/e5M/RMsXgQ2dmdsw7I65lqU
xwoOMQKm+Qftb3Ms404i4qaMs7PDrOEbPdwQRAc58C1DsOxh3b/mDLSvdUnOn9NcfNnOh9gYB8g3
3qtMZnQWjI5v4HYXRQLmvlN5sXPj7G2263pvdl2OkIsLYSSOYedmo94wEHTWXYvkRmZOf7asgQwH
2KQx0Ri7BE4TZ0h5JadTHHuSvg4jDj4G99nFbuS0Tr2XynCbHTNNKuH2FnS2cY9oWXejv6yQeJEn
odXzgF7k3olfqWS0IkhVLi2kgXm1CmynI+tv9s4F8TN//dExcVwrH5OgiMADh1NkkvCUfjErLLZl
GnB7x1G6chwu0rbnN5qlFrIPuNQq0kdfNQ7tvz1hOY0f04Jc7cC8O6c5VD3+hM6/dAaEtAoXRDxl
nGGP8NwxjL+lnuw2k+gIZs3wn/WuCM6BFaQ44Yrqe076vFRD+ja04su08pUp2+iZqec19DKPTZTO
P/y4uxP+nb+D4d/WKZspC1/8ZmQLChp4YFtKTsdTaT4CPRpjPmqHnRnP1WsbTsx/cfTc/HxKD9Jo
vwqWgzgzvsc2zFWNrTEruplIIYsrDZh6BNjli3L2MTJ6MixZnEezH1eKfijNjG05NL8jQiU3GDnO
Vm6iZMOzvy/OIDu4GIXjMnQ03N13ZmIBl0xanux2+lA6Q+IbOze8zc2e/2p2zK00P2JcfQMmtySQ
qbqSqIcRroPJE3p6uJPXS2fUGeWvAV54VXdfWVkClyg6cxHWbnyEOAgvOxXddiycC4uq7jxCLt+M
U0yeCtvakzfAaedCXBTWlO9R2R4GOxRwrtLqNPkuBL4Kk1wwsH1zIX20gX5M+d2j8fijnilBpsKF
6eGSbWyP8cXJc2/rqgAibNHUh8l1n8ICFQyqH2ujCoCNqRFSzZXc0Cr7WTGOPvEg8c740mP+X+Tb
riiQFqHvRU57g4yRvRKUvWLnTiIX0uHvLjZFAnfEljaOnUPqJ0QBqx7US3KtARet9Oi6e9TI1BUS
MRKyEHGy5KXvGfh1Ymoharq/KbCP/gQQkwy6YtP8yMy2O0Kkm46dUVtrB0Hjoo4nktPMce8kGNLn
FFsNR8ciaXqODnirG7a8G2UN8r2ZM9KOguEyKlbEBbJbmZf6xxQxJCYse9LyA7s/KoDO6I8kTkDk
DpFHw/OXxEfGHSon4zp7A/8czB1zNRSDnj2lT1wW4SoiAryWdXdqmVYQxALTiYUeihs3QMveOWvB
qHar8slCjERi9YKQ5GEzR0CCcJ/CDEkwN0VGkGxp4gXRJf4m7cpw6wwVzvDCEafGaa9TsZ7bHptq
RqpNDrN94dVosqu+nvaDBEwZ2eC+kKlDyVjkCQov9otfCIAJMDWjpaFVC2kDulXZv0PL3aYjc0BS
/szl7Bu/JqcBA9Pzb4jwoFBOtJNemprWMKpwHQeKWBV8V20Xbb3EJ8W6uhsTPNpcZU9oek8K8AMP
N+HYCOSXkYEBWtSnMWritWPwmYczQVwBtRqshSXjYIZ42giXcLW1HAc2GNit5ualhVxBosv0TdWs
idJGSfjQ+7h2GehFSCmsxgGOPH6nWMNiPxb+EtX+CsjtyxCNW8uKse90R6qtZlMq8zJZTo+Kevhg
EvJDCsK4ASh+sVVbmAFZuH0//56IA9WhFCvgfi4O6YQAyxjIeS9JKDCcK3uNn1WECI8+Laj7YddD
MZoU+ZZm+DZjRFEeaGXUjNaCU4l190g0UYZROI6KJeMNgrzSX3WPUc7zsbQwV9qQ4MCZG8enOBOv
BPrRD6aEZ3kuL+9Diy6RS4Sk4Onk7NqoFbrHIxMCTkuC8jCZebR4ppX0vAzQcQL6JNDGRtOFLpLQ
YMba2/NxqJ132qVu6UbaXgkvPEhuhsUEvnpJAmm4RDn+u59jWp/MrNdD9aPSxGM6KcKVjg8xpHNj
1KNRt5fTpmSkzJcd0ti4DV7/MrrqXnjqMI4+efNk2ciSmw8ukg8TdPDr8jkj2iGxCXmYfHPJM/jk
VujOZ/CPyyyQL10x35igkzRUojSLofXr4BO229PcBtsywJoctAReJI8AEhdtaGY6R3CxIAL69IAz
MyZrk4lCwbux6YoITFxvRBsLztWqHEr7HvjMaAabIMk4TR+IWPs1G+0VruX+VeFMs+zAW6N/Ntae
IuoDRceGb/rdreSwHuxKbIgKTgjujXJ22NCsiTMNvEye2tDqAH+0h5QMC6uorkk/jtBmEJPLnP0/
k5GdIjkIwkW9KtwaMzOh5StAWrA+3OH7w6y19ULJHoXoasYBTWeS6mNuSSywV3D5uouvBxhERrK1
Rwt0Wm219xzdpt81PyvHq+/oqrEf4NJeVXTasJPyTS8AFNPvzIB8YnrxhEj41KY+gMFxGVyS46GC
Zp0sXzvnNk5lvk2xw7Csh/6vLcE7W0IkK63sB6r1D9L6+o0vx+al0+/FyM6Jk3G8wA9tF32dzQgY
mdpHxj6kmfqc3YZeixC5Q2y5n0aXqTPBLluiN6gjHTHcjEyRWdpY72CI9HZqoV4YxG6UWBWOaGTm
RTiULWVJjK9d5djUkgch1bBquA/S2SJ/btfK4bEF3XexwaygMdftwW1HvYiJOgtV+xRFpfHEgwHg
VpS9eCeUje3BcAEhQc7aiG1zJCwKZ2JC1VpWW2VU36PCQRdN7OrCyoReJ3YLMShIzkj0U6xJk8Z6
3l3IO4mujI9Y9lA0HdrMWFIqTxflBCv24DXeIxywBCQeTX7lR8RDgZfrQ6tHMkVTxM1m0DrLwOqj
Va9bwQbSJSJHlG/WGIy30QTISQrPTdMncqUCoGhKd5HDh8V2M9YPM/24MAkRfJO+byyM4AkBpwGD
7JdqS3kMGOWdDKvp955dgIaIo2NmmC+i08leEoC2ySSCLiwf66gx6+tgk+9AROcdGUDPk0/gQSK3
0PRJBWK/tMkRnS3dYSqffRjqCSWqGaXjy+TgUzMwvKwQRy1tERjfPPjRjHj9E5KxizNAwDTRCPGO
dXCaSrbImSWOgUHyGizFQ+FC7wPE0SzrAE0EYUBqRYQXiqzJqw905PUB+LnDAWnV6Mo7mO7EDvF+
CpLANCGQc613mRbMEXPwS4N8cyYeL9BAzT1I/hTAZME56vOY4D5m6TWfy8rVQb8EIXmfDJwzEIr1
dowOpqPIOhn4qfORuaTHKSEH91aob32WlwfvEYNmttYxNfXPIRMoiRIUsUKxBDda+nH88Js5iNoX
z/ONDTy2ZOl045s7t+VeFUVxy0u4o/Dsqw1hIlC8IvPUziccYavBFdO1Myh4ghDRVTgSXFSJvU7k
cGO5OW3cpguWboUIbZ7VfWx3qovLq1WazAuKrxrp9HVkrLAMXmmXrAuhOYe2StzzFFCJQ45HmBPA
2zGRAOBJxRZtkO6KsfW5rnpjM011urMJZllPTidOkJfjI4DiDKeZsYkdnipC1IpVVtPMxQW9Voj8
b4kt55vFghsumePtBva2iyjgDRpdorfZIxSVvvYCY5ZINjFi52EKt2EIOCP7bTTEuVYzgmfX7feS
lOblmDu/hf17Jgvu1I/JdG108SsI3w0jeW19PgwnnCawHKNLLrX11kvvBaaauY35fO7+WRsFAQSV
S2nuzNuomwGGiuS5FcMbBtVkyfof50XssVF2210ps2MZtCPOmi0f5DLIEvlEdMZXrJwfys7C1RS5
H6XF6RuF2bRDW71zyM5bY3M9hR6B5HEQs2PN+8s0IZbJApRgmop1h0exXQ+zY1+sVk/gSPGomdXw
pNJZIx75mN/Id41vsp3UqndyApBiGFVgJgklM85e2Hk3TPWMiPk9rnjN+XEz6DFZgltkyM6+7g+k
jsEDbsNkA3bAx15H1Gepvdd8KK2nyo+3uLSzdd95FKNkg+zHETlEKNWnQfd/VS3lpT36JCA/Eo2x
BxKnHqEGtNftoKyT2VRyPTTFJQzS5JRWpEHUj2cSI+++bggAIo/0M4KYsi9kNR3iHof6CIrKjC3v
hJxi4YxC7HI6snUKzG6r7c7c2HZ0boP4UKKzO/ams1VdmKzLwq1uTT5vxYgz0sHrlxEdss2I70mh
ZF1IVcgXXOHplo0fbi/2xT1BC6kDjpOjRi2TofKuo9PLpaVBD5duKS5FI46xyusd/BeQkHXMU58E
CQ5rNz0avfugNDfZrpDiUtlldUgJ09n1o+uQ9sFJEpDNjomMhrnnhKUvRGCyJIzKeszrkf2bXYow
sOPMf4TUexZ5XT1A8VyG3a3MyNWxWhj9eJOK8oHKCtW74+bzgdtuCbWqS8jmMa3hEyCBXramn+6M
qXjj/xayvIESwSjbW47Id+GgYLpGPhkP1OT5prFnggQanZ7GTMl9AAKIbX6+jTtw9H5k589DwFFv
mSnc1yKMz1JXzq6S7Zc5znSpNBvK6deOP5hH5UYVUqhw23uee+hVfgrLBvcHGuyl14q94uctdHmS
DvZV9BTEyeThNpsY4sgpIXyLDJ4wsPZ9lJ3K7ofn62d4hCeDD27RSfcrwTnKNGZ4muksZ0zZhBbF
7GeQO+V+rRZuv2MgDSexj26pj0pBKPkNEi5th60uyiJVBiPoM5Nz99ZhI9I05xUJJ8WElDE0WBax
fdkgVTkjNDc2QhaPvNtDlfYNlkUkjm3/oSEmLBwLyUP/HGTOQVG/px5HC96yj8mElliGwS+RomdK
Mp9xAFAb3av9SJG9H9Lg2JJCJzLD23fkaeEudhdDAaktivOlY05fUoNwJqsb5mTCNEInTIcUBKrG
tMgyVnm8yIboElFdrmYbiFEeKcR1xnckLnopo/E1jqetoeZozTJGdLhGGVE8+xku9qi2f+ixfIK7
3s/leyWtbtWAw+z7/ps57ZjvmY8cbvqjVBxBRP1uxLAJ4sRaNUQvr6giz9IIs62fW79F2F6dsVxI
jYCw7wJvx/Djt2tl89bE4rnIWGOt3aBKj4jBthjpgz3+ozMCcL3zM+NH0Y7+pReuf0G5pFdlriI0
UaBNk6mZVo8zAfeUE9FhcNh0ndueHQQpzAnTjzxlwycgkGAcx4ljp3Nz8Irlw2x7UITo4A+9SAyX
59gxrk3gEfIWo9FR4E9XEgnLpcFouLfS+III5cHaxi9zTDowC3J2+qNLeAFGERq1AZYG/Wb1pQzS
/0TiD1ej8u21+LBcVl887Sc5jM9VU2h4blClYo1z2Roogco25R328eAkrQ1GLe7bZYnbYJOJUd7c
6RgEors+3EQdcZXM2eBOIn1p11ky2TDQvHZlNwUnYRfdmY5+Wkman1rfSAnhw/mCBS+l7ye9uObV
IDHZe2Guf6PGPcL06z9GHUAYRmG95HJiCxQV4X0OEzKl3bJ94SIBzUdsk5agPDAcUw6N/crrSGft
Ij7+mPqL5LVN2djue9CGd7MW99CkFW9jv97VCm+WzK1t78sPVDnjmV5gYSpOQEzB2B+Aby2SBG1i
veHnI98CQDw+43GG4qVYmguO2Yn+hwIQbH/dEqPWE9m06A7Isz4aFpPL3sDThCSRqwjW3EL4zPXM
0kFg0/4IovLm172LqpGXaP6lRy5a1LLeMu3iN9mEP3vHHVbatz4ShzFugI6WBYtHhmJ6zJFVrjWO
+R2/D8KKXLDHTgfOMJ/sAJeheM/8btlqIt2d3rlXhGKh/ozznbauDgkcl7pp50XeIXuHDM3N0Dxy
kVlSDc1SBSnSJnRYPVDLTZ0XTxkwiWuEKX41q2VhDPZKW+oJiTu6BsfBsqab6mgpfexr6nsdVnuK
Z5DPbR2s+zB9qbBtEFPVxQj0fphKcH1TedZZH710DTOePIEZOET21Z1c4wZhcYfvNty6+K4XmEZT
uiI8va1cDrkN+K/oQfKF87bS6qivU92pt8gzuBPA02wQyRO1iJv6Q2CVci3rJGvjk1cvX6N4R8lZ
Ce8CMID0AVa37Rxfw3Cfcy5tCWVZJ1bTUMIhpqxRgBPtptD8074C0JDbiMghjA0gDKbgnCfRYgzy
4dQjqV84MB52PN4cqlSBuE1xGLa4bzdD59kcIxoinaN+W4zdNm2bfievRe+xul80sGqGatrbFfPF
rd1LHdQT1M7EYBful+A/GtQJBJSTCjVNqwnq51S0l6yc7YXjue8tyuCFspM3qveEICUB2jLG+Gr8
dAmQXrc2c0GLzzWgDo7MVQ4LZYsfosSNDZrZGJKD8xAvJ92tII6UuHrJnIftu1sCv01aKKkk55DP
kAHGpYZLp/qYomHfBoX5KJw3vlN+G0UlyLkgvq8YNFzmvn8Oe+SXlfmU96QCMrIDqO3ExJVUellG
LhPEmv17q/ZZ1zssEt11M8BsITcB2p+LukEGDLPD6mWamMowqXjlToByJyO8SKFzB7h0Qp3PZNor
K8b4ODK7jhcnZ/BETz4VoHf9rP1R+7F1FA44Frbb+GBhTnRVsYs39jDla5M3sC57tavxBUQk0bKT
6LZTDY2x4RnJA+MwiZTjptXD5szBNq552zT3HgeBl7qHIJG/lRtWCxGgk4mJvsFxgp5GRaJmUdC/
0R+Jje7tL7sgb40F5a9sqqGnTgdFxOeitPH8tnODqT+DpSjDiOSQ8ZZWo0OwgdbLvsQC281krreK
U9djcIUaWwLKWEvGdCg/vtus3zHh/0LsuJvm8rW2JShF1lFZVx6jHmAlt0Gvg51roAWZStT/HTLN
haqcZJGNLWMFErKzFFHIcEKZ0SyCwfisPXJmQmIpYccibRcplHpfrpQId9Gsm11EXbWYzQWmwwIE
fvqzllT55C/MHahLmRD9YzvhTjrJNmYVdA9DY+kI9vlWdHO9TQrw4cQW5OYSM3oyKWV4JIrfVTTn
RDkyp+A+eTfG+KAyPvqq3nRQbq/WYNR4peQZ9Dg4HhHBK/RiQlJ6c9c/EPGF5EmocZ0CJ+fXKXp5
qtwyWrph2h4MgGIB4ybGr1VP6xBR36GnEuo+ZP20L/0fIwifBYePq9l4GRHJAskwQXZC6o340jzW
YXOhi1sVjLyaWyAal0hjH4yx65zRcTK6t2tqLgBUY06+SOngoCG8ssYEsIz5BW+8eiBrhGg0mHBn
UDDvaDz1ithFa5tbaoE5EGxVIF7zIGyJg0B/nRrVDsLJm1+mH21R/pZEaG+ETei6wy4RvjJC2mFf
JPNPtk810wtRrKzAvYWF8G/4dJr292Me8BKR8zj4kTxF0EDE3K4TBCfHuA+eS5jUl1oC70cPwSVh
dpDxe2bc6HEhHbne1nLmnMaKGFWhqnxlZelHZSFXHll2bcNmfs+lyg5hX9wbKkKoi9kCroW3542/
Y6voz7rv1hJB3A2/Q7qBjV2ufbQoS9mMyYk27FDNmc8YT88cs9g0KjtuXhObJVax8nAnvw5l4x+4
9OtVAGoHYsGsISuzZWvF/Pju1Tbz6SNbwuQgy7sYqZUzrWtYSpSpPT6vGoawzO+QIO1j5fZnEXnT
shaDWBUYNrBBkzNh+UYEIXO6MfTwt64hEmwp8ZHh/Pytag1OsxTkuRiDjdX69ZvwVQ67Xbi7qAT0
jI1o7Y4MlLWd1PtMNfORxwhQz2MP2CT5qhut4ZpZU3kGxjUvRixQ0C97INZF/lXk+KSNRuHDT9vP
1qP3zRp7O42Ofct06F6tun6aPWLe88R1KV1aSeyqSnZ+K75Nxjm3mvBHCjoqRONkW2n1MtbWsm3d
d1WXB0Hxw/w94az3s+TIG2HgbydMgRN0o0ci8BJ02cQ6xjtiefpFjb1tx9qHLeFjkVFLgMyeNheT
QwTLAxMvKn57HrkOcfpdBOY5YNKR0JptIEM0u0zBQaKu6UwCnycEN9jXgxVrU6icXbPvO2kd/vyj
Kb23GbLZzomc6FpKdgFcIPEGhlt8tWiNcb4d7NgIEAM19poq69B5oGOSKC6fbC9cp2NVr8skRCc6
QDp2NB9BK1hxJY9jekoQn+dhRUpUVP3Ok0DfRN9WmwF3GNLzWO9lGshd6LFRZcuzHWbTupJAee81
uyNG4dkuSizwooz1eBspGVrZ2zRE4knPRbuPic4DoDAvADQXW+mlAbiFVp6KKnhDTRB9TSNtNVPd
RdCZ1b5mVn8rNRKsuRsPHNUEOWKn2mYzVP+4JAkAFcwZTVeE5S5fj15UnTgDIKulzbikXohPkfOk
TTJ+zFZ9me2I4C/FOacCM1v6oZrPNrFk5dwxay86WLbGItVpBC7aZAKtBI4TegN7+F/UnceO5Eia
dZ+IDaM049bpdBkuQmSoDREZUUmtNZ9+DrMHg/n/xQCznF4kutBdVRHupNkn7j33ac66fdWzBMNI
Rg5bFWg7G73+xcWMiKmnfVxg8Zw6o/rNKWqeocA8NCEwfX1k/J2WE+Pzwvxl5bF4bJg7IJzd53ie
z62WCWTj5CA4jqYeojjtnx2LWz9obq5yaK/RdHlAVqfL3z+gW5FemoTeoJm49w0x3gpkRKYj+sto
pIDsOKhDsolOcOj4CPrJBq9Ku17K6b0GAH0AnUOtZLVcmfFWIna8kLV0inFzbBE70dSYLMzW0W5n
xe4e2vbVrXLBo8ZrUonS2lr43E6TxtSWF5uAzkhDsQ+oHJ/Hi9PYJ4vWgr5WvxnROFyaEmZOi4J3
brrnvKvmrbIS129c4x7HAOqdhuk+QmEBOHw23hFHeASGY3wchzeZmDFyRJ0puZZY54TcPpSQE1Fb
mYrw7GfqQMqm4Zk8mWfE1vBtIutrdpejVhmfJlsf+O/xdxqYa6vNEEPjUTTczJPhsguN4kr8q4TL
wzs3SPlhYrNRPYYP5kfvXVxvyUX2XUve4nwgKm9g9lJy+AwTLh+6HQxm7RcNL+zpR1LV38L4ULIt
3+gWIHbK8MUj9wXIEyQVQNX4Es3XuYUME6arAXcEvD9oPftRPX0Ik/IOY4qrdeICKZzRDyv2ekNE
7vGU7OOs458ujpJ6LKxJA7KindRTanvXYanTp6e6X2V4BTbAGonDdkncHnr4H3w6BjlRNqQ11pQG
wT9EERBzibmTTyP+YRScdNaLNVSv8H4QVEfdjyyCZ4tx7h6MwzuyQkUOfOrBKHX2nf5FqiiQRnpJ
UPOCWFs2tzjSfNXaP1DUtkiAN7IS7/U0/jbIOQrIA/GRk1Wb6bdyfkmSCnYD0BhIgogKZsqNEJVx
3mqbLF4wgi7VRz0GHjsx7NNlsRGYRJHT0snXgPdi/Lak0zK2s+VWoiVZ57GHzu4eZsTD+cgDsKZF
1hKSGx8p9/w267hsCC4Z83HypQTAVBFooofiwtiaDPkSlgUXa3ZJE/GrNDTPYggz1FEAdanTNnFy
l4gToQSZgGNICWu7Ne1H799Yc8RYbcTTAtpKpEm3oZ066Xb1pvJx2fdhbq2Ud6biEEj02ZaMS/sj
ocL32KwQcbfZK9oP8qyiF/Zdzzj0Hq2aqXzY9sRLz89GqNBFdgw/k1j/1Fv5MuK8w4S80FLUwLqq
aE2hWCwB8nDXa2gzwhwLPo1iB7jNazu6u9VDsxkNwmM4XfAhUuUt9RJ7y9ChqtTWyrFi+Snc/Jr3
nFoCU5tRUHqBCH9pze8s6Tt/Tjs2gJziYav/ShDMKztyd91g/w4w+GwS07a9vjFQyiNaVnOog5qs
wn1nsX2n5/Q6Qcxj0iRoZN2M3a6dYcIEdxA6k9gESt6RfPJZ6cSKZJOzm2ueId1CB+4arwmE+K0V
sss3csH3bjbzLray32TF0E/xJG1ceFG+YZonXjZ3l4Rk5PEb8Hu61lcsztHaNdc4h9N0YQ7NAroC
tqNID2V48y7CPiCZgMF+pJcbCy6Jn04hg7Ox/5TWzYronaJkAmHHcsnTijreh/0c++4UlfSV1btE
LeaNQBNQu/ypWm3H5KXg3y1NkDDpXYlwhAdrbYbM+dZy/dpGSKXMVNz63rmk9i4dvqo2/4Ug7Q2D
n/PAQ6PN36R3sBt3WlJ+7fS3ZUxESzf9HvrObcmW8KCc/Lq4dAPOW1AjEwsrvrIobN/jmfUPdvLd
FATg9exi7wJCm3P7WqDW8upw0raiTs+2E9lbq2LI2bsl8ots2lYZR5kYXjq99OTTktNQ1urUzwP5
CgUVYMjNQc48YowH4h2fZ4JnCLtayL3HAlEpW+2ork9Z7CoK/ybcAY4HoA8DvV2q/SDSbodMQXij
rMgbgdtdor6JFoD9elP+kwykNC7jtStH1ssGj68NaHE7DcaysccRRRShcXlkdKe6RtpD8wNMt3EQ
VaklPlr1YxZYrNigH6yrQC9bw0MyJEK+sdCNDASknpPI1LexRRQg6YkxKAVEfQgGrLcImd9oeDki
zGf0XJcFcN4hhNrsRSTZ7d0a+r8+vtZOGrPT6dSlZUc6YVeg3ILAkAU6uL76j7A7HuDQ7VmTrn+I
NjL+/d/MYavhPWW0U9i3oBsIUZuJIKyovnRSSbcu3oQLxsKnnp/xADUVSW9mPk/MYe5WnADEa1lB
sW+q3SS6pKy39pngbm9L03iomJ4Oi6E/TSOipGbJR68vKbsGByCAEZEqFju/DYkGAfXFRfAReuNY
0pKZTEgiv9KNR/o0v7IgZ2mBdU3q5TGW44Ns4MnGqiB2uHcQzBM6tMy4WThLt0a5Kg9drp+larzc
MB/IdL0tdEfgm4fmIQtYUue5vJuBOftFEtgP9r4H74duypegF/dyZOw+NAu+EJhFh2Ju8MjYZ7vi
KGvlV0rxd2odoMRFgSwQ6914C+AhTTA634C6oenowyO56t+5XlykCNkiuJg6iI87sBZKYb3C4FYz
T3sdKw4/cjHvS8Ril635oWmt5ki0gi+LPGZXgV+FMSmXd1mQOD2JE2mZwxVuBACUuoYdjJ1yr0gT
ICDePLmD6V5N0a/PqRh4Qc9ztEwoBRIwlEYoiCwx1VnDjbKZCBzcTtYkPcMA9W/pBZNARJBziKO9
nTRAD7M9+rYyFgil5b4QSXpU3HW4kMkDcer4wXWZjPFGBweE31+OQXQwasEbXqw14F6/NNIUu8HW
94NqGFRjqWbHgWSp0OWxcVxq40TbaWnbH4jZMk48Zc0pHLiToJmkIaMXe7ibbFBuWVoJr2VysGUM
bIBk5EcM7SL0IjM20X3LJ6dtq2vFdGS7SPkw81v/ipkDmaZo94aQLn4gcqHtHAGMoLyL38Iidq8O
7zAnvZP5dWCwzEMUVBGfdB9M/aMoWn3Hso/oyG7G5Rayqw7oGzrwTRunGNmeS/2sw6uKYGZvS8tV
19RYyMcK661dFVDdJmWemql6XtDXjMqVu9yCKUMltVAjxrshDorb7MDWCgdNP6pylGe4eqiDgkcy
jdRz2ck3lU3VyXAKLBBV+1IKoZ8Jxniz5p5TA4Wj3+tEhDdBF1+jnOVZGFX9rqe6PNcTvqjFcQ+T
6X4LW5i/cne5udhtf8cty8JEbJU0Lc+YEuvSoUUhBXCEIzdWoV+GxcfMTQaBpXSZii92/s7C+T01
CV0SJLBGxQw+ug+4jCe2PdQ/fyRhUxss/vfOLDhh4/7ehjYzJDmKPfILuFgFqxWrqU95qcutOUXp
UYBl5hsDbmsVatMurObTKX+luIE5E3U9AadkLQI2Fk/ExOQMn2SvAc4a2OqXigEhOTcPVjLPe1M/
DdkaO6jNpxS0rc+yez5YtFhZG97jNkZ5ZWIv14bDQpLkWFAf4tDd4sQHLnoPYVk8NFbckSMzXEp3
eB3B+3mjsR3KlMMti/9w+IjN0GZfIF/F2cAwXsG1WDoECahIawZVqpqnHciZJrG/m3ZSsAsOahSv
5ERvYbBYhwogPf6F/IzorPjwWytM3nh1nU32ldl9+qnGejdV/BazMYL8SKTlkxCEvWkmxWmMq+Cu
CfZ2jcFpWui6deh4ffvAjKhA+vFIBfES2kaKbKXH/RLk9kNCYgotVtYS8hFC1CRa6CnN3vX4VWPk
GbFbeTJE8xuElPTmxXR49C0SJtTgTw6AXwqIBECQhYzaqZl95C2MIpiDu2m9tYz1IYw66sSESSFN
VFE99L2kb8eDtJ0QmXkmIqB0dI2rjWbejPr51IT4SAcSkrpy1o9IkuKuDk922Y+PhV3dRZpGZzZi
WtrfwqWPnmxAamht85BhrkLxF7OXWKzruvG6/v1vquEgoEclC5qtim7hWmcx9onYMt6bM2OPrrlI
pMX5or7rORmeVWU+K71/zs2KEIPe+miXOj81gYq9oKm7faBlD+EYXLs287EEOIgN5HBDQUmrOxX9
vTN+R1WnXoJUkj6Ino8dLYPolgjhW5EZ0o8mut8wh50kSRNjZVTdmdDQJaCo2DYwm71OBt0tj7Rf
7Nht0Lt5cxgJYllKLd24cbrq86YHYnm29prqHujUO+TvYV0TzyCiml1gzNchDxukosAUQU6kLK7i
4mIZ8p1cLHEkUPMtGot6D5kTyn6hvuJVfeM29VuIs+ss++ZPMM31vomy7GpGSJysIiixAhIvTKCi
PI1umu3z0ICVZNfXck4aME5q3w6wDURf7fTRIFxACH+0Dd+t8+aug3k6weF4Tdyyu8M6oMGdl/iA
EZAnIv1lMobZ5DN9ilprOkyyvMlJTA9Q19FOjzu4/gQwGE7zbRNkN4pCY4gcfYICpekI2RdSpqua
tNMwVu/tbBFfTfEPKelXWqWsgIANszYCsOemLFXobI0oPec5owF4LRhP3XLLahNMib08d9Qz3tDY
zCsaiZlXHacIZz7UAq9K9Z5ZomSszqEHxzXITAG5kJ8+HoAP263Pc6WlnLbgVp6GxIu+9IlFGptg
IKXXPC0TAhiiBWzTgq4LhZDQzObAuX6Y2vgdxftyHLv9lNjxW2syS00h33qMeeDZR8HwzpHjqXrh
O3AW/aC3zzRa6Yua2ofeBKQLmcI+IttFCdN2X1grxT3BSdFrdneADIemPIsGENftMwuZ5MlS05kD
oD0GqYXJWgnxvlQ1kT4qYxk06n9KURSnNDDeNUQHCkAbiUZhIlaemUghv3LfNVPtl8r41kLaebOe
xxfq13gXA1E2kWEBCpec+5I20k7nO6tzVPn6ovy6w94xm9NHWJR3USKKtYWMfbNJ5Skmm2+E2IOs
ht1dPJS+IUoy1wi8DPioAIUiO0w01WxzxYldgynfOUaujqQ2oADuTfhYcX/gpuW1rXSvmk39zn4b
h/ok1yzXtHmIa57UMMnDTUrJD0rpPGBC9Cr5nZGHBJB8ri+MFXhmKPU20KEQCOXWK1TdK77S4MRA
gcOfXJSTjhMBTCOGyhzsFgfZHbKkvGSIUVdlVFGlD3EHvqKrGgy6uXPiJvwerfSYw/zadZXa1eTJ
+6p77/MOfHarqFuz+WiMpKLNcDpZTWISdeeFhWCr8NJNHwjpOBJSzUOWUx0nVb21roZsoN+7Qvs0
lu5zqOqWYg0XSxjK3IvNH4uM45PLPj7z+IXZca8qltSYH/sI60CcvEZ5fq2Hi56xRGXPl2wCZIg8
8wXLoyZqHiudziRznGKLeuqRk2k8AgvaNN0XSKh+Y2jw2Kc8hAGEeNvuETNOIfLakbrBS6Fuj5C7
ngD6KEN0LzZZFxhnreHMc9m9wFlZU1mMeqcX59Fyeyg42qdtshgxU9mcBE4Lt0dR1To0Hm6/LqAq
D9x6esic8lwOOCCLZDsydCeLbcK5HANB4qRF5mjAVOenJhgyoXdLs8/Udnh9R2AAwwip0LlbKO9W
H6HbN14gumNDbW0UUBDtV9uaXuppQFPdM2RNqCDItccafWVt+9IEGQKL4SfNCIvPCUyLQ4GvR5kX
Roj86wLtM4678xSIW9pgR4A6Jg4kykhvMbKXsWfBx94+95elhk9aKefWFNUuYmnlCwSdjMiQpq/b
uEMdoIEB6Y2uUOXY1nSwpU1kDkdi4uN3Tdr7sbiIoHKQZAtAsrOB5QWm0mR2yDIZHrvhLgUPuYEi
6ct+jH5hgann+D7JYSdrPGBZ+Yi7Fam8RvIwjpFnNXSnEvH0UbbjlvwPQj5VW28tscxbuueVGQX0
ylLVU221zOXCKPxttHjoEsvaR4SE7Ze0xFJFG+7Zq3jWsJr+5qK3yqnip570wnQYTy28nqtEuMO+
AS2TMvXwOoGGK+daP0dYni/CRKbX0bMrY6a1mMSLOXJOcu3lh8Eic1Wvx83Y95rfONEB6ScwQJGJ
k0PCEEZbdFRGuW0dM/hQHTDcfFubk40IRitfzKHaLtoMZsBNO0gyentZ+qa9FC4Ll3TWfyMxotRs
B83vzeHDJetwU0tYsEqvPoPWbbcEyJHMitwVM8pIIEtBFHI+wMI2Z+IzUXiWTv4V9jnz52r8QP/E
RL0qcb8jCd6wxPyIUW49uDXgqcIC22WE4ePfP/j++bFS+8flP15rpf2O8+hYJY1zLdyHHCeeP5Ha
DcC7Wohto9xD6eXTNMxvyVJ+cA3sMMNPr7Ztn1yqsvOYRbSCwjqJoHyuDLQg0aTfAlaIKcLWK5p4
Y4OB0by4BgNytYysj0MXVdmYrMka+U1jBLHjbj7M3bCOGaA3LFFsbzUL5I1R2yVVhKF825c2WZEW
sQcEp2PNQAKpM3xFJ7moZoIKGr64vbC2LGW1Z4Pg3609Dc1+xN1wlxMPpl4GKP9tozzYK+YsWFf1
xlL7Y8oBgaTvQ4dciZIDgk9dEkIdu6V8mAAQPUwdk7sUcvpGG7v+wVlwAg0T0F13PEWY9qQau1uW
mT/g4J1LJvQcc3hWbDUyieCIJwzwNcMr+/Qjrxss2/TdjrnkdyNjO5MPXe9T/dzmN3B6Rzxn8ksH
rLqxKqCLFG5HZ7LjpxySgC2Ae0wgFOckOGaQTDeDkYcPRQshVNqrm0PLJGcI0wE3WAV3cDx9SILT
GdIGYhTEmqyYl2tHJMBpMuNncpurPfz/fCecDNx0XLmbwSI8Vs/QipiNuW/ieFdiUj2GcCXXE1iP
9RdIaHJvrOGxqoigIWbRP+x57grc3DHTZbRrqoVYQ8D8BcEYfFSMVAeTy7hhCGVox4GxLVr9xHhA
UDRgSXsh80PybbRbe1WWtRUfoysdFDqyEQ/AWnV2jfZRx3l2//sH2roPyI8BR140gbwyMibJ/GVs
j86h1lLm6MlyIpYhusVje0MeNJ/p2RlRud/GUiGFMFuqLzGTwmmhFiqlB7HRepwqlsyL3h2zQX3n
faedmLm+dhJPKQ3azTJzCfRumFAlWYBEE/dzDDrjK+t/R1bt6wC+3zrcb6j5eX2IbSvfJ+Q1kWXO
n3qGdVEU1ja1I5bBFnUtwNmHtHUQhbtYMll0Q0eC5RFRskROPl0zVVun1ZW0NEl21UKz9ON8TWzM
uvgBTcIutfiqyY5dNgBT95WiIpJ2fJmpmqFdNFD+QOc4/d3uTaoWjPeF/CBqHmdg2F+iScAJXNCK
FjE9QXHsrAzMNCUj/jMA4xYY8PhWkL/J9CgD/aGZWzONur0WM9KyJODo2en2ONFyb0r/dJG+N4oZ
dmOuWr/iDCxRs5s01VVbJj579y+rloW35OJPNQ97bXyJxvCOJf+KZBEPzTBzN1VJeO8bS7uNWhhd
Jhsk9dgl9HohZL0e1I5tR9UNZputOZ+NsDQsiXDCBQLaXlWff6c0CL0GaN31HZXBfBhHRGANZxIJ
C/HDUL1pokWm6qpjUtrdR0BN2USc37wFhT8ONRa3CEdCmjzMzqQenUD7IOJjJg5H2NifFbe1bljo
/FrcMOnc70zG+RdG3S9m0IQnVnKUvpnNzNsM1BXSScYIa7tyGbirkl25xMUWESczUbb1K9dgm+MT
I+HdKi5h2SJvMvJjnWPw7ppmupP9jB/F4OAnBPJCfkfmdVkaHXVCyLBHEi4vgyI7VjUrqToVoZ9V
I2jUGoKdhuoVFdq9qhKONNk9V/lQe1odvC8BkrM6tIFBxsVqDPUHjUW9UeB/CdpXmcY/TZei2oys
E9EcTBMn/r8sbG3kLc5DCqLBT+M8wSBmkgZmtX7iVl/lGPwZzPG9b46arp7nCZ9IbM7PoYl4h27t
20a7K2FbQmtOq61I+d8Ld7iMLbE92XDW0VyHt06zTLZ+vMyjmpGGLM/lDdX+uHfhMK3qDG6CkDKs
N8VHWPErVlO/YZQybeD3T5vSmmo+F50fGU1ovGbz1oaGj8pNngHEVZ2ttt3g2hBaJoRJqwMwH5lU
Nm37OCa7oZ+eYrf5nfXOP3kyvoUSHUIUo6cnnBWGU7GhP5eKzDHhMB1Qhu4VBTCaWL/GFh/6oi8/
bUTGaZX9CZJmQuBUvgl0btBzrqIdHlwhdU6f+GkIltQH9TvuxwDPg4p5YUrT3QTGBgdFjRmFwtLC
NrVfPwMx8GuVckRN7ACCItqUUB4ANn4W/dErtvWKnUgzDuM5LNJ9piHzdLPgOi4xsUkdddJYJmoj
Z03iMtmIkL9dorzflvmYMp3qoOjMtZ+Q8yDjXvNMcrH9cpI/Y2rTX1TLSVsyiSA7dfy2cc6Flfxy
rbFggs1WSEFFOnV6fuwTk1G2VYutKWlKGxnmx9QAvaKn9XszeZVoa69LIN9NQVKDklvegUxzTK09
XRJVW87IVoEUlkJ+VdNzYpwnSCP0v9FAA5AiTEw1yi/KpxymXgR86tLqf6wCjy1qI7HV86becIbc
8jT8caw28MCrfnelRL+isIE6Od/RYDGId1HdjdH8LMLE5nEzn7umQKDMLWiUPTm8y0jQVuxwVBJO
VKqXvMleV5QLuzfegt6Jf0YdrKtuICRmVDLx/jBlZBrVMWTgfIzG5Mea4xdktNhfJuy2/URITVrf
2Mj9hi4ttm3d597MK8XcyZtb6xlFcH4Eo0nHWGSfeK2eFEm/h7T9YPoBCQVR8yZu0wl9XFJtYwFt
iLHqjniKmzHpz1GqiYMZTpFnYqVAjqu/AcjAAb3QUIVFe9cY6m6x52LuVXqyMUImMMrWbpEYrxUr
hq2kOvJnjfGywVLbpRPx+G6hnHOhToIUb70Aefg+4/f1SBlgfjNMbK8iuZfxIjcsAPd9FPJdpqj5
WK08MBj0K9eG/RuvAZlcHB7jLRZUkIusXypJvqe64CUr6pMaqXl5J2ENdd9aULzI9esrJ/LNp769
dc6fAOuHX08KNjs6x8heao/MB0hbAf/8qGFoFXCSWWmyq0z7sgSsK+Eb7/W2IIeyfgyntnqxRuey
ZIm3uLn8TNzjIIMPzXDEQ10zfEYd4O7HJrpouSPPkD03uVnLxzI/DXmZULRhC8zT5JZVIXY1QsGF
XnberMN6pjHCnFLtApPHwxaWOKCUg6/M/hY3REsoMor5JEK8T1EkUW3pEKTyntSXpgx9W0LY6iFP
FCluX2z3oDUCi3iwMP5hksYS50/vGPSnU73reoUkpHKeCtwFnmQgsrE6uSOFuPMtwdNRNYQVhey9
eE9ITMWFXVP2btg5IIFp9E3aO+1mGiuk6Ub8jnw38sqFPl+EzuM4yy3I5dRLp2odTsQbyAX80nGC
YrViTkBsBxZ63vDeRRQWtN05rNiWzK0SB93hk6a2pv3p2gfo0IdolifwztXWXLhnGRl6vSHsA+bE
xhNGDqXeyQPklYg5VjhdjhN1N6m2o27QXntoTj5rx3RPqq2+4yKsT07xFLMn2pHwiL5LJL/Yfa8i
Eaw9xZxMm1p3W39KYwuRo/M0uMUBeQ9jfMnNZ7oow+Cd4fD8iWzAeYJqb5yibz4KsSXziRMJvh0h
KxXuxYAJauWg/Fhfmibvf+twgobFc8l42ejJvMr2A8I/m+ixBrrvLbXOsQcvBbxXul/GfkLUbUKF
YOra6Y0fuWerj5xHwcOLYNvdwIZGcu5oMzVX3WxVl9jsvv0orz87pzfvlKu7ubRtKmEb3RW+4sqp
UHVjTd+rsoUar73gC2FDPcUP2WB8AMTFc0RRSoITMVO4veahPKIneYZbSKZswgszBzDMM74h3TXV
KRXWa590n1rV7PDqkErQ1F/EXf4CI2MeTd386m33PkFn89T6uv99nNfnuk5ZhUMMHXY9KXSRFc4b
dtutXzb7hFZqbW4Zd2JU87D6vlGCfpDN8N2I5GeZuNlz/J7b5Nfi9pd1kkkxBTRX9imL+4U71O75
Y5sutYtrsUXKyKyJ+jqjkuRTl8rDUxB6Uz0CWFVIuqLgPRhHi8lMaKNeFM/0oz3xXsUWKW/ouz1f
fjdpJ2ZTH1rB/WtFbO7caVJojJZiV6A4cIfuowym9ynCcQFr+x8QpRguTLYNYcWPXLN/24DwJ+q3
Bi1u3ao5mgkcDzZyCSgvRixJcCGgB1hUvT1whNCggrJjHuuuRsOfpTmrcryHcH6w3UFhu4/Yc8Gp
bboJVTHEK543/pYphxkjavHytyZgS5vRj9K6Ni7XCj01RZvNPyojF9iTHZ5cVBc6lF+y7lntZbyH
qaY9TTplLxBPryucac/wnkymBt3o4gS2r4TDtZDxaYUs5gBIYj3wh3+iZhL7trdCZBqE2663MvED
9WZuIGPMSDmWIthjOE08vTRfNFVe0ANRWto5tt9TUrHU+Xs7hvnAjNuh2GfIbfu60Xy2KuJ75XjI
KfQAcZzmKcFLhUAnjvOfOIi4BikVB8D6yHrFJ0SEvY7uwu1NTH6sQv5+GNCsf2hK/97LWtJIXvKt
CxjGD5XBYpsSrVQQMNgWHgHG76N0lSFPS+MB3ns3tPEiel09JSLb9vagXVKL82hpsfeuta7G8RGB
i040ziVojO/OxCXfRwa7Bzr06jA5+GMCJwScvXbkxtAFD12m3/7+FVIieAAUugpMi+NM7Y64DnuT
+GS6CWIUoHGrDjD+XJ+Cuk9BK/LvDOzxZQbJ++86b04N4t6X6sjIFlUmkFBplztVV3wpoB0BSfZP
6VLcxzL8QXUNbCUnBTdiogITiEuHlTS2eHjE4AuhgFjXDhPcphn101phJvPyvjSCZUJTnkeKyK0d
Mu2Ii2OtcH3HJq9EW4blrofxxs38Nztpi9yMxj8iDdjh47HWqg7vecRYKeUOIWR+I6R2S8vsR9M5
nLJhnYYClhw03GPYOXEByVqiveSM8/6WeKkQxy7g6DMRe5Odi07EBAc+Nuj1zCI/qUKAy0s9Sl90
dTgcYARsC1iUVq32QIftEMh6wPeZVvhNcNv7g8Wb2lmPyp2A+SAWpV/Vtq2ge+joCIombEFWdKDi
8h/LrqXn/nLC5T0E+L3JAw6qOXSfsLveItgjfV/OHj5BbzKos3tzLfsD9qqGhYlMviYgm1LFtMDF
p6i0Z7OmbtdsShc74rOxU3XWsUl2IzUuzKfIQ6fNGNF84u24diBdfAMzEjczYHWG+Sjuti3gCORW
iP0pCneiVOVWS0g3bV35VNuZtTa/Ewdj4t7tkomLQyhimn6Gen9i6fwOWBS1GzFOZmlHO6JKvXSY
ur+no7J5ELrmno7FBHSUVrMxPxpNRWy0NsM8MD1tKMg1lfxoIZZnyVsQUNT+fb8MDgYmHeccFhJL
LwoCIIHrK2FTN27cdPrVJujKLbWP8u4BLxvPidvzJXd8bgMphh7BY6uckJlEMxzyyPluUyrrZezu
gqBsnioe2qyKf/7esLXGp8DmHaqEvdbVUw0nZVi+ZWV5E2cookLKQyxyVmw9u/lAnQ5zfNUR0u4V
HIpwt34Y1IAQwApfDVyXRcu6eigRxMwW15niafCAM4KeaXME9NLXWGp53Lt8fgTZ+Oj2dk484GjL
FXfE2mk2KUABVyvQdusmRaZEa2HaBZcl9Kc0vpbkYW/GLv+TM2dF8Fmh4gTLvzFcnCAKAN2GHUZu
ze+kwJwDyyIulfK8kRKWKZujpaGQSvmfh8VqfFPFL0QqYVLo38FQPAQ9W+ixm/8p3OzaEGXCxJvl
YU4yeMLTRt8woDeluALV0vpWnu+0CBANYivAcYyR/RJSkmWVSAUdtgPQxBnM46ibh+XXRAj4JZYX
Mli+7E4wMS9YZaLMm15c+xoPttiNHIT+GEZf0uVpjHVwZjUGqoOdpj4P0Xex9LR4aUs7j8+smHmb
3NE+9132vFg8VsQQgufoEuffLWtKK8kcRqHPHtNrPS2/cshym6Xmcq6CGVcxzAmPuwJQSUr0CNYx
Mx0KZLjY6qZetFukH8YNKza3Jh0xL+tbbpcMdwm4oQSxh4MWDeIa1kDK0+VV2YZLvqxJudPTThNt
cOat+nf9IRWfO/pHmJR/GvPM6ZcivUX+n2wmm1/WrDIKCeOoaNwjp1mOE8xhD5g7isQ20raZaPhL
Idv9HPMljIF6RWMwcQHMz3az7n9nuVuWZNjV8kWM3KO5KvgM2w6O0QBvqjb/1CpMIVFwNsXGbwB9
vFzY+JieHeNY3yij6l8woLhPAQWWxcvz95JicMBX2s8FQ1fJopixlIUMoAGPJsfvVklxmErYntDv
/kHoRT5D0O+AjWxSs2cUFmsuI+xmi7xvzQGhZYrbkDVN2ZR7LMG/qljTOUcMwycQoPdiqaYjbFGe
uapC96lb+nNqsZNAIHrHI1bSg9YsXbmXmj5Xe2DM/bk356No3eYWElOwRaW1n5omvshg5rQ3uPSl
tCxQxfgByNyBNjdyzWcddbnG877rGkY9o92wEgcIf5ygtW6wU+o+6970SvB6GRAP8b/Hbv5fgsDj
QDek9T9y4NEAFD9x+NVE/x2qqf/X3/lfBHilBBF0ErSmAPROyNt/ZtA5/5I6O1PhKNN2zf8OgBf/
kq4uYG5ayiSkzoLF+Z9YTVP8y1Fk0inHhLbJFsv532A1zf8/Hl3A7GQcZrv8FMJCWPr/QjVplmQu
cnz8ugOjbUhtqGRhTYgRAAc6oggirIPebBSpflIL/nEhFGVFJsd7p4nf7FvR2U5GcgZK/hjp1dWo
xv469mjQIZvEu84gPQcPeerHehw92lJANW9HPPLsaPHiP/8He2eyXDeSbdlfScs5VI7GHYDZyxzc
vmHfSpzASIlE3zr6r38LUkSmQvUyLNNqVGU1iDBjMESKvLjA8X32XhuInrmnELPeSUxce07Suz6n
6yGgiOSaoO8T3FHCq2m359iutv/5RflvlBf8Sxbs/7UVB9+vUZtiwz9hxr7z2Mlepz8QY39c3Msf
/HFx+9YnVwrLVnBhv9cY8JkfF7fnf6K8gI5ELlV3KTjgM79DY9UnDiaQZn2Xq3gp1/3H1W1JeLJC
mj6cot+aD/7+X/yWw/fy5gcLVv/y8V+KLr9BE2713/7qOnyT6idmLGcswTtICl95vP/IN/1yebMS
8Cg3UIfR8h+aLE4w6PUmq1CcC2ONI9GiunVdt/VH1XfY1L02vJkqk/AeLtaANI3VQ/pzymaG4szy
18SRw1bN7EEHttEOthjSdRp7l3NvvzS2ALVD1AIS6kVMBdNFrqcHKtfkVT1j+QhYePDYZ3XFr3IE
2TV8YYGESpOF7slIKLb3KlJiadliO0+S/OjO/SZv8VikRXjnUA9y3XegHVXJmt+fSaCS1CxLguCd
HKFfNeW8DrCpNUZkPXh0oq99RzmUvhTqWQfFuujadhPpuML6Vd/7wooOrtYEx2kgWZNmBVMwEvYy
vFfSf+O1I0x5Y3qhugkLZu9ZRU9YR/Q55t24b9mlXIoZE/bJZogj3cowLhY7r8K5s3NTS1wJXAkk
50BOff+w5oEFN7Rgm7bYhttu3KpwDPGY9d0deVx6jiApdKPDZkP7N1Duv8betslK52vZRRUqbqlv
KFLcmw2GEbjWOVgx5uB8IECTjeLDKQG8dhxzPJFegKXbwj27gpaUHOsOQOpsO2+iUm8ymL9NzSUP
dXuF+ZH1SPpsRLjLcVV9JtJ012IRP7qR+BpPbIxdu0HSqq/qqgmPpMNh74zWwRSAVOrCo4tozNZz
+uy3d8GcbBIC+y5eZuyexiFrbblGJoZLOUbsItm5c/PT8ES95DrsSJ+j6cscI8ScxOqW/+kxbib6
CN3au5Jtx35LgxpyuBunSbK1eu2fJxUBIElSRJpQjlwxzNpYxSbsHX7IJjx0d4G++9wko/uURqQ8
HNrlC284sUZaDlDka4xm/HAXkCGELvzmjO7N8GwU6K6GEkdyhY9ewye8r5MNrHISUbNzl8ip9onj
VEZxDGzYprUtUHuq9gK8PsRkp9BHOiHaUG3D3pjJ+QbxevCb7FQWOExjwh5l089H+nLhQfqQwFqc
yb05noVkt9SDh2243JKk2yQpSszwalnLSQftzYCtyAkhto9yGkm+dHNwUwNZYveoPXJU5a7NpXsz
rts4z+8ajO1YgcyDFVvzyfnHv/75Ie6D9IhmRP+pC4p4Qqrjmccaoqrtio0yHVrWYELm7TBiBbD9
+485MpwvdRaKgzP63lbUt1bby9u+X7auEbyOYcT3HmthXdhFRp1RF1zYc10AoLZfzXjg/ta2uyy2
xYufRtniOxjWs6YQiXwO2aFScYoJJM1SmRKPaVMzv7rtSx4M9lUtuW1VnTE+DD0SczO7+nUUORCl
lgh5kN9rG4qoUQ0CBlKUXZkORD5qVpO0a59h9NXkAvx4BbGvPzrE0o5N1rxk+LVfjNr5CrSzuV4e
166S+i7JsFNQZIzrY8ZHP8qWPuTGu416v76HD/A1MSZ9kK71oWxV2KvZrutVYEzQfbKIv6BHVsan
r6gzLVrW7f5Eeglz+GfiZDk5sayXmFCx045V8g6LUp7Lgu1P0w6n7x/RSy/PqpyWPWigiNe6Ne7j
rAEkule1bd1U5mSusgIIzeCbX7re34ZdZT9jS0CxMotp38p2vhyF/FYqkzIL6jzIW9fk6eBLneBK
RGBNSOGcvn/8z399/28sfmPaNt3wMHHAvqHmOl4Jq4lAiNh6C0kgpMDMQYfE8LiJ8f3GnMWvvntp
Z40f0SE9DSWmADTQlVzFFjpQhheidtSuK/zHLh65Zbl4pUPTegjUsHZLN9tDs9RbgnD5wZhRvJ1i
6s6TtBAAYybyKR/W0g67q6nAVuTXyt5TaOJR6Zc2O8wQG863/Rc8tWQ78uq1tsthO7pJdMLrOD50
vrqBMiyOTh87+6ApL5ayrkfeH/kxH/NvfdvsbRL/Z1FYw5FKWzat03jRhAaJnKe8bG511LtXvt+9
G1TMnYo2jzdE6IwNe9HxkLrh9EzlID5CnLRmN7U7VYHjleHWyTqTCkICrfkXunisR+IM9ilqw12Y
ufdTO8Awyu1H3VLwhdK5yqEE7WzFMqQi9rUbswaVr7KPAb5DA1UF0pt5rK0lvO9r0siFW66kx2oK
1u4+4ekWOdg9JqejZcj5StMuiJSah25REXXOKB094YUmO1peTL057dJkhBy18I3cTmCVJOPbzR6R
QsxKjL5wQxUQVguf8kGaMtpERgt/hCf8HoDMKhWJ3lRRjv7mA+2pParLudSw87n1Nbky8y7O5k3d
4mPV3NW3BiBwcFECM+OPf00D7INZu/d5Ie+TSo2XuhzGy6lwcao00I3AsZCBVNjyXSEM0mkkV3pW
mayi2hU0kPYmwJrUCpAERTBdTJUbrme8ixdUCo/A1AQmowV5xYuGodWYLrphXkcoKNhsuV1PU/1B
zJ5dMIV+wvYb2Nh9iYYhSiwzyWcDKu4xjXn6oR32cRTv/LY+tmJ2tn3j0eLh9cCv2P9nZzpm7I0x
yWW0ql6TTj6kus5X/rwQzXr90hbhgihtti1uMKJDxU3IunZbT/TEOITl/JEgfbFs4+S1q8VTVJrA
ahPWtZIyyisT5xMn63zdVpj2dIEKE0L9OCrD6FGxnXg9Kk7Wpu3eJGkK5izhZpLQrbdO0kFv7Eyx
RoRZbNY1knJ9YXFO8YNyDQknx1uOCdzqTCSuKdwakEuK0Uv2iO3JvhrRRtIZhNTMJhsi9LT4C4MG
tNgUoDeiIOzZlBPXoksaIYOiw9adzMupz14N39e4ZjGym0GPH6YKLiuSB9DuMW8pqj+hLL7jx3wF
WqtAith67YyeWmkYUcCRyAwmYH2OEx28ZyeBAM+zEgVuFjfGkgmm5K/bDH14aoXHhQ+NaOfSmZ2n
VrVOzJ48hyQON1mUKcr83OvyWfdWAHmGyFYZGc2p6HEIFt7VJKN5h7awyQhCbwqXZGcUR7vCdi69
cir3yjK37IBfJHs5qDxpv5HYAOui5GWv8M0P5nDRzQ45HDO6bVOX/sz03FhuBzNoLCE3Eb+LMnNr
1agMHg1NNVb2JOKrZlBY9wIdLqvq+JhFfoUDmXSOl4RPNkYqaySOhaZ0XUbUZ0al+9zIuLsdu63h
N0/WoK8URG9wX9ANa9ZqaEb+zqao5czb70sVYpZFHj6WUWScDGCLG13VxM1nJpVkCo9S21Tv4rNf
zyS5Lkt61zHEtgfKTxpG6pkkcxM8GnohxPRRiOrlrmtbHSxHUyOWxFCetedz196SbxrWi0BK5TCB
w5oa62pyCddkznvEsfUoujm5qal+4n6HN8n/orL+esh6mEPW+FKZ51xJcCbTIUnnamt6/RONRh1u
r/6eEXdgs6NJsUJ9jQuER21G0dbR5ouUITLkZGfsiUB2Rh7Dv21I5m2s9EXRoycbeMpFcKFKY0eo
6FQNkAV01BwiHLV0o+fkC+BWphX2FR9TjGLr3A0cB6pyiStQuc4msLGaL3VE8r/UsKSNzLmo5+yp
kWLrNbwwjDhPEd2r0Le3WZlM97GlPgOpape0c7n5/6d1+m3a6WGq3v/219dv+TIo67aJv7a/KErC
td0/1aI2r9+a17+gR/3l6hVF6i+H1/49i//nr/KbLmV/4tzuCaxjlLcIVtG/H91diyYYx/H5nuhP
HsLfP4/u4hMQMIQsFHhO90uboS67NvrbXy3xSdiYOHBdYJO36J34T3SpP9YSug56lHJRBnxsp/xF
hPjjuT1JWove1yxgJfh968ONI14rKBSmBhw5Oj/EyT8IBz8LBfby9X7SCfj5pfJN0+Obmjan4l++
X5hz0RMCCihWLukrpHKqk5tsfNbeVWTfRaa1WoISFf8Updx59GEMRbppL2JuEDl1MO3w7Nu7ZoI5
FWENih9C/IquO71F9ucsxFQS54Tmk42hlyreV1VYh5+0md+kj59/guU3/7//BLa1qB38KEr9onQE
VQywHufVtmJl3qY1kRpKOFI8Gsk1yd/75H6w3B3Itu0M99olcaka4gW0gvlhvxHMnRhkEzqwjU4S
vXsOwmov2wUKCjMNbyXghT//G9viF3Fm+aV7lo1KxPnE8aX45a9ME1pFbDkMthpz1p4H6LEPY3L0
o/8CsckHFX49cuZYcWTkhOjPyY5JhuBMemraIv1COQKUD0XPVEnqrMXRwJGnd45zVLwIaAWXnmpO
drVny5Gda4+4k2lg0SCvfazcArzZfGLjKFiIDi9W8DF46SYdom0PWW4YB9YVw0rpPSknnqX4Stmm
4uJAtlrBBtwM4UA6EOmonDfqM2U9jN+MEvJS1KRRKuxRTrEJ/H5nvFlL74CkKeA4pa9SZSS0+5Xi
jAZQcFW+h1oCBso3mGU2Tt0zM/VruNd3XHCbofMxdK+Bg66b8a2uhw1O2zWiDjDwcR9zpJpRGHwL
+V6xJyIbjJOiZS6qsqu0gbU52CfYH5nlYD7geRvqkyHdixAPPFXJ93C3rqvRPfbkmyrp7L2pX2cc
n0dvE9gF4ZYXYbO5qT0ST3S3c4IQkUTBkIAWpm3uBicZtezWWFUGGXUtOM/xatDkeGPb7m7U9kHr
fJNNJbzNnONv0hxGeekE3SVZj3Zllz/+tiVYroBvDcryXC5sb9xqvFcy3BCe0+Nh4uTIEysRV56X
r22egkYDEJvtJpUH7JvWmh1g316x1992VGN6+q0zOhb7zF+RsbImuU6mt2Hm9wmWqJpXiqsf5OPG
Dt5CuHpxzlwTYzSZcRubfCPDPjTYR4qKN6uk1UOTT/LeFDC3aOfzKyZXpml+lhBa+muzfhu9kxde
Ey+hlbTFbOEB46NunMF1rMAROtZG+7fGkLOMyWk2IjFfHozmiqF9ZyZYEbr1zE/SJ8HWcd58YOSR
A5ANUEwRfq0VlwT4ZsfBf4ppIqMdwaPobfmpPHTI3HN3cT6umyp/0fMyUA0cfwrjyTNcj/xa8JJX
DHLjhFhTh84GB9A1gc3oUpr1LYfoYm+mpHxXIW+fmXF1iS5lO8eWRNtnrKIczsD0Q4CEXU55Xd1r
7oX9B7n0JGJ37e1lVBylkadUUY9QFQ1+KG8MqoNREQhOlsnIcEz5aPP/UAtHDN2l08CadzQvHNzB
ua+TOnqs9E6lVs9UD0RmqmCChbLxmHF592EVbvmTwcs42bB82EGk2v2KvQjyXZA32CLzeqsqTNv+
YgAv5MZeDOGGhTUcqruNwajSx6RPwlOPg9xarOTeYio3F3t5shjNp8VyzrEepOZiQ5f40cfFmO7K
lINTpx5Rty6lrQuaGXmrUi6+eK7aLz0O92CxunfVc9RX8YXd2df9YoavbGzxIf547j79pcFCdd3i
nf/PB6L/93YTPAyW+y5Pg3+9nHhsySa+pssC7g8zzj//7I8hxzM/CcfyFdsJVgFonTyDflu+uZ+k
a/OfCe2Z3s+7N/OTo1zLYuuG+c5Xy87g9xnH+8QnPPXbRmP5U79sI/5sO+FYvzyyTds2BdPNMmsp
W7gs+X4utBuC0MlVGwfQCrzgjZLPuF3LNAT9xYkc/kkpCWoQbjAnUmTG8GFKmJCVE6QfiQHxnRZ1
jmgmxkosdsKn8o3WdqyySdl1yabw4/pp5kp+1m2lHpTrwyiiEm7gFIROmiyNofW9w5mOTYQVoy6M
ZnCorNG5oxuVBhXHrDmtC+9sz3H1UTaJegBCFx+lzKb7zKCHhKMUwSrSjDXVTWEyaO/Y+FN+kYxx
8+SEtoG1LLey559e6P9h0nF+ndVMxxI+sAzFa0f25ntP4E89gNzs8SzUQB4MDCwAv1okkzoDMzLX
ySOZmA4zPZxx9ihxeNlbrvkFYxyQ8wZl75uXhei+tpg2rWEmZ8Mz9Y3HZfA5YsmDp7/k1O9VF7GN
oq4SkwpSGy0YDxN5/AvqTklYTYUebmjnNjEbCzfC52S4p0RZE443OO7Pto9rDS/nXLwCnMnIx7cK
mgPNufJbOjZzukr6KFK72Wz8EHtahQcLj6Vz++e/J9tddrc/D7X8onzWzrbjO4j/TFp/vL6mGbGQ
TUt0KMG/5yxoqIX2s2uO1yXoTNjERseDRbf2cBHKoKZGLm7fZ12NBHJyoluDo0JiECEgRVgFI41z
hTTMtSjhz3ptEWyCZMgeHcMIqJQgRN61Ltn70PXFV9Y09qFL4KD4DpRlx6ZL2Rw8zuqy5yfH+Rdv
qjH1V3EG1D2wWi64UqmNTDzcowssLlFPk0C89NFfK12XZPQJD4t51rTeNMMd3ka8fXVaPcxswIDv
0D69qRWqLB2rxdr1Gc4Yh2Pi6yTenSxN6R+o5LDpJ51ccCtv16IL7xl50mMSGjylepOv76r7sqnv
+yF4GhOiRaWyqZLKeSTTZYJLc3mdulR9YELj8V4FVo0ImqWneV7q2L6/rtn311gsL7fV1rAQSFm2
43rKgYSSAeIKma08szZV7AHbbyKFaMdR4dh7Ee9T8nD4mS11m0a8YdMm7Vk5iGuFvn6ORid7rbqW
dmoaaHvR0hCU2vyOXYwv1Uh6lwIbhcepkhe6SIaLqvG6dVa3auWR+U6s8kue4LppTf6LEc/psey0
sxYLg7PpxbtWjCGV5dwPaXbC57TSZXNZDvFbaszpxoVzua9hNNMe5BKEwYZ4IGGK+mG1XCxVfOm0
HWhGEpG8mAG4VUDoe2OenwQs91U6EOZT6UsCsotGQzuBFgKtIPEkrrbGIT2ST1V+1oRsdr0eP1N3
G63E4FgQ0KHzO3MYMpZQgeBV4msP03CF/Z5CM4i4a2y/UNESShCi1vceAd5jchFo66GBV792QpMN
T1MyoQ/0mUsL93TWL2cJr3dWzIlqrYOUQqt4vISuR89MT7kx3THqpmHZu5MkhLYwE4z93MTBoWQb
trYmeIu0FbvkKcJub7NDfiiwpq/l1HW37WSIbR5RvdtqQ27jRtG25TfzSrRGdYP29SJGr925PqtP
MGz+OaVpjOp6qpn6rOuP2SAITYkZb5aXinRr2wFtahOIdSkrm9QfhD12XOZLjj7GL2IKjoBbAI0Y
pv/ZTWV3dg1b3dGExvwuA/d2wp6+ioww3GuLrF8dEUByVJJvZRO71/6MHUzQynFvNK61b8MxXvc2
mAyox8Yd8XbqB4nGQVkqK9zoPvz3hNKlrIfDIRLv3o4TujI5sq/nFnE+ExSD1BPYGaJvyJULVLAy
qPyjKH4wVyAa533fesE2rzznEVIvKmzNkQ98GM1sweChRI/ziZ2Kem6o4UwYK5Oj1+YXZt9ThcK7
HldeUgePTpjaN7RqladcQn8cMz2DhmRETuUI6iSg21pw3GXEfeylEpdMAxl7VkDK0xi8Ro1xLap2
w7kdq1YePFU0lODDzNxjOpgJXNBCX5eZsLaNCcKtdtMaO7UmFJXQJtmNhqyvpOss5gB+OJNB01Zf
CDhX+8mbCMJ2ZsF1TO3VW5xGFDCjrNNo0al11kzjprCaUrOVtpS3izz66FF5S+xycTCjndKv6T4J
7t97g/D7tTBUxEAOkiWr+VuxMHY0824zrYVfH0zLePJd7AQgignd0e+BSRlOXZlfk7pv1y2lX/FK
pX12aEksrsM5d9fgQJ5I5PCOFSPZORsPHKwWtfYn/kQ0agVgg4YGr7fxHPtBVSAEdA08S8dZd+k4
3zKYtFeZLkxUc9IyQ3Bu5/CKwpVxuQyqlfCMp8nn1tRAfNo2mI5PMC6rZxFX4UFFkb/XgLe2QDY/
QjtRF4M7wohYIgGBQ+CmnZq7OSO64RoUKaw6+qwf8rjsHiCmAjfJnGbvDKCC+5wJZ4VQ0LM2DFn/
cmxKLMKuZsNLqKprZ8gfwAiWuLZ1AV+hKMr8toafB5yCzJhi0XeMCI2vYoqpWa6U93/+JJbur0rH
r0/i5fM/jSwwFaoGFcTaE4SD4u5mim2MPwz1Uc2lgHsTWLfUaFNw2Gm/22rW6slWFbG7J5ciTr4m
Bq4lJBNh9TGLbVSNSNXZsV4gXlU9k9UZfKKFsbEUrhGHidf+XLDv7z0Jm3YiyLf23FjcwR1Ir3Kd
tRdgLJNDUnR8U0cZJPRLG0REkg0Eb1CsF2QFp0JWHsa1JLpzKdouviACYG4hP8egPGbz3mEbuMV9
6p0T2/Txl3A3wzLqf+POST5f1hOQXRNoUjhN6t6d4/g6rVS9Z8gmIslM4JKqGuZT45rjNs4yABdm
wYpKhnSSt0WBpiFqG/RD2eKVA6k2geJLfduhuo630kT5E/Z1ModvOqSRtyVVSTskt3RSdTYnTasm
9zl6d3Vrys9Rwt5oA0o+46CoHPNGGpEHsaCHHBMb7BOptO8DsZmyBccFAoD6qrY4Vtrvo03KVXnf
wsbjTN5Z5athG9MlLQHBi5+MePlnr7rJ+8butrVvo1DW7byhRkKTZzDEpRfXxYcVzmpXlfm4k2zs
wnVhuQS8nMy4D/sY5sWQzre9TSHrygJzlq4odCO/M1A+fCHTptNkDWv/XTEAtbx/AS6v4oZjNgu+
+lvl5nOxNpY3l+rJlWwdV3pEaaYyc7YhZKZXeqfL6ywx/RewcC0LsrzI8OWZ/XMyjkThE7pgdGb5
J1x9Vs9SGcvLemoKah2Ltj44QV8ievhDdIT1Ot2PBJSOOUvJm7mCOLAuv9/L8uW2lvNzru3lVpcs
N70yjtRbv9wINfcDEosytK+boIhfyu/3zCLyYx6kYR7rK1+keL6DIaeZAcKz98WcmvQDok/7FBlq
PDBX633qAnFhbCY01SsFd17kKCbgiZx+G39/dhjVpG4qi2qZjYdTpYVhY8VXlog0375hP94vT7DO
bSH8jhPwbElCB+hPIWhOXB6H5TzRK0j4J36ssgm+Xz4FGX4Nj7jvOl2ewo5lmZ/FVDK1aZNaNzSC
M6Phsmasqn4/izq+6QdpnlJjBFkkl1nDceBP6VnFB9Qz3WBjoGM4H8E48oqpC4NaylOMYr9P4W/w
6sIsezQkwWQuOTbk0GBN/Lx4dfTnhKDonmKt9hiHwMdWLTCIDXWoYuOwkd+5sYkrfRooIIq7NLqx
psK/naQcEKxKxBSM8i415ql3K0tgbsFSijqpgPu3a9QkWGPMZGHqPdu17T77oTS/GWrqH9yB21SY
AAsy06n6sCAM8ONb8snzWWWta1ekV6Gh+i+Qx+0PgCncySWAAt49U37fLCswYIMd+2u6MY6eMtND
Z3keKX3c5NTx6HVr1oQWNA27D4Mxqm1hthaHIyKUd5ioK7IuQCwOnt96WwC/86asU6wDdZfJE62a
3oWbBfZ1YTTB0YYX+CRoAT2YhvB3Ksup01W6u+rxxb1NbtvvHNPKX6wu9l9miQfGkzKhcdeINzH9
yCzf48giiQy4/kvCln5eZ0HfnB268U5R6SxyXRgcej+trtuBpYElmKTt2VI7fExy61gl4V6nhP6v
W49qFaoYL8gFevcdz6WPCm/vQ9tQ2cVDPwViBrrM36iJ5/Kqp2X7m5hmVCWZducmoXEP7HXxJYYQ
sGlEBdEytL2NsBAXS8/eTpM/XrGkyVZZE8OImtJpJ4o02zIzw5lN8vpQ9aQV8zigFX2YArqGuYmB
TRbSzk4wZ9gGq+ShImWXsOgozR1kYRWvragDqDVgUIcejoI1LxgZ4hoFSnpeUBKAUW1dq1yFTKlB
/NRUVXmFB7B64Vi9wIay2Hq2cTxizfcUR2A8EoC0On3DL6t6qzqbX09vPA86zR7GbmAqKGvcHIwh
N90kQvj+Wu1E1Dcra+g49VB/tW7dbL6YAeIfYQ5be2FZTA4zMZXccwq6mEeJCSjyzhV5jDPbJfxj
pmwg0ZriWgCGeCIl0xDZIop2HRoF/oY2KG2iXRFgG49s19kL4+pl7FP9YFpl84S7tL6wo6Y9WGTO
OGyJ8XPe5j15pco9tVY1v0Jw7B4RboL7SC7Ba8iX9Tm3mT4hH5EY1pCSaKZJNmQ/523fVdOV5YLx
yexCXGjSeZ+HXvQAT0JivsLo+2o3WIk+EDMgGDT5RhRw86U95WwNs1Xs8jKf72NhJ0s+jUO7GFzz
W1jWPjwcLBLZXoxuXu16Mr8AtUKDG93gtMGj7Bq5jogOAHLbOHIYq6tmLvBz4NO7DVo7fs9N5U8r
e6TNoFnIcbwp6gdA+9CKHIuuG9Sxe6kGEsQyfMkmYrHAjB2giqlrH/IAo4idcCZqfKfZWUPf7cHv
OngPh+qu8PILL/Rw5EBYHxt9lBz1DsNI/qOIBw4HzjSPEJcsomidT2FcKp34JpTxfOzmDg6ei1WX
l1vsmUXHF1dHJPv9Ef9ELWrQA5KQEnBzCMycIi1oy5RI2eMqL3r3ZOFHuMKSaOyDcjDu6ctrCUCY
au1YBTShsSDXZNBPnnQB6Q3KpFhvj8MdvRjpQ1RR8UoC2sRxGYdnjKEhG6t+gTQZ+EjQVR4pO2wu
PIPME71MA4mrmpWZpbjBrNwCiPc6lqX5SgZQbWXf+7cyHWmAjqgUb1zdrkqdSPaMYb6GxdVvO5/e
o3mekUeGyISICxKBmJRnov4ZLfk0Kx4gUgYi2iVFnGIWyqD8U3OandxpME6u1/RbsxmdQz4q8z5o
aeGoBwtyaFb6JzmR1U6nxeBIdQdRLtY0Xqf7R76VhkWlZmbIUBik1mOu+RrM8x1roJbkVTNcLU0f
jJKzA3TOsb/iWaR3BC/0UTHfb2gItLYOm7RTbObeAbBSt+3CqvjwitS7VFpmj0miiZSG1DRlFXVJ
6AnVKawYWdwkwKYGeYgJLGVwYo58Q1J89ztaRuPY8s9atLdS6F2A4AU51PJgfLBUGJsClkG5qep2
2FizQ605M9l2aBLzJBP6mCYrJ0XbmvMWgHVxqizaois2V1TxFoA6Ricetp1GOSXNYyzlQp3KEO0y
Xn+Acw+8UW2WST3T6Pdzwf/6w9r5hyL8taymJuaM/MuHf/8/SR8s3+jnL/zbN968tq9//6+fPth+
Nxncdu/NdPeuaRf8XbRe/s9/95N/ef+3rQqWzzr/X2v3D01cdc2vsQLhfv9j/4gV2Jx7TVN4S/rl
ezTmh2zvm59MbrgWORo+j3KPqPl7rMD5xOqb2AD6vOMp2/pJuMfRYPlEAaRN3sYjo/KfCPcQsP+o
rBIrsJVj8wURodm2i0V5/ek8F6adCRfJ7A7E2+5pxv3cY15MEvslFqQ+m0o8TMJZgQu6JKjJAtGY
qIECARjhOtwMUXWuq+g0nE2Xfr/E8z4nEznVXjuXg4mXLGwhLFYOpbRVLkDMiHNa2zRXdCye8FC1
Nvd6tJWiRiO0H9pRdRuTyf6cD6/hnY8wtfUUo0qpd4nfvHOSWdhM7Pv9cmuAAaLM+zqzxr0Lv3fJ
mHarGK1F5LvYGsVWe+1j3EGORB8hUPelksZRg2TeznK6TdxHAXx1LSb3aZrk2dflzjaKO62QdUyw
2D1FXNw8ql1pvYjQfmvGYEv04RvbgCs7a1hfRnJcTYqxcmj1Sro8EyOyd538JlWPoTQ/SBTDFc+i
AaEZv4UqjOJchj3w3wyDLLgTGTRnpvhpD5+oBmzA+HETmi/D7NS4kKmEsHp2tAm2yzYwr9qsVSfH
AylJ9WHEcvNAxwXNtzXYT5eOhZi47SGu040pAvBWEPZzECIQTgy6PHqHIHuLK9CPu2NCI99tY5ps
WLuDR9dk3gNd0T3NSy4nTn84B6q85IDNvjSaWc27PDL6vqWcMEhvOGYFfA/W0wUc/tpDrKB/sKEq
AgSG9OPjUPJ4U2546/uUcylB0aQC/ExRtGDZi/HNSlPy6fjWcH/YR0GfIE0d4cLT2vjAyyl5xj1M
SxepboqYfDVcQre/muVj5CUCF1hsXrZ+jADugQhBYWCXXVEygnBLFVgIoQiLNMAG4xhDtUIcdMR6
qcvsavRaPEvZOq7c9wIWYDXpjGAXoXVq1Li96r7Z0PuFDlnAQdZZlR0zFu59ZTr7BEswG4Sb2J1P
HOzOjcIgl+jsWrd5s6sq7B2ChRchsBD3SUo7IRDNfYFdkTIs6y5rQRr5OGpyuBpAg579LrnKjS2d
OiRavZhUmILwDqwrWzv1k9UaL+VM1CI3NQSLHNMCVTu8uvhRh4puKCtCH2my/YwfjjI7cP0klldm
C2s2yNTJhfpYYjFOzHbYh5Ubk/+dOCy7O2CqVA8q4yuBi3w9oFdxKU+06CEgmeTJ15ZEtewUyJ80
Ksgjt3PEFydigk8+YyKNH2MwsAOlyh49oulS4uIVI9MeDe7Y+oe1z5xLMMKOeEGjZ7fN7x1kyp7Z
DXoiRcBx4d0ovzvnWlw4dYrdk0w4yRMutMlAAu+zD5l0yTYpWFFlFHOW/ou5NHxCt0UORJ2vsag7
wJGjno1Dl2FM9dzuAhj/sNeaRH8aBW99LoifKPo1G9zSFKzgi55iqgKQ2OaSYkE3e4iVenD8BqND
1h5dKpVcg6iAg/VmakyOuEGjN0nD7c6v4ldLZRRWze+yjl4r12x2NU2BpQVbZGgjpvnB/yjJtzPs
2FsVYC4gZRyuMjDqyLfVuzsFEFKz+aEexnij3WSfJS3ELzFdETGr1/lMWpt4lnMAsHXqBsqwmRw2
s4QsT/9Z0Hdkg6npiTvqebIkeiKU3rPpa54DvaQWsLqio+hbcvpI9u5Z19PZplT0v9k7kx7JkWw7
/yJrcB42Wvg8h8eckRsiIyOC82CkkUby1+vz1tNDZqpflVoLAQK0KqC7opzuJM2u3XvOd/hre5Xf
bPa65FZl31jH3804zDeKFKoN9o1PoaiEg4dhCp/mMbtWtuBRC46TTRKpGWU78IXeAqMXXsaaeKzW
9cW+QHFCHBcOAICvtKbMbU5qF5rgZOt2LMMAqYMtWD77zuPYtWpJrnqeEs4oU+OVPxkOgQlXwOFu
wVQktz+0pKWiHurUJvYK8FfeLdpZ8PsbYiQdQty1PgI6bg0bEGdaRhAmh5P0Xgk6UEalh01+w2sH
TvdYO/HNGmKjoq0heVckbQR9kG5k5ppoF3hSY2NbtGO+TeeO6i1J2OjDbivTi0R9drYBQO7CVp/j
piDQkkdn3Spn6dlFD5wvipaj+ca2nW6aMB+WAkXzwiJGBjNY98Lo+TmGUb21zArPRSWKzaQwRGUZ
pnkV7KtxelGO91y0OTnXIRL4kQMjj8QFieNTDnRwWQt9dGmOLSMRv5F7qrYeNOxTO+GhUCZUjhgn
XAT0hiZlvdbWMgJJij6miw8ytnfCIdTFa2WyTrpCLBmMOqc0IV0w6FD6yxbez1Af4F58BmVs3x6K
i74hE2ogV0t+oFDa0F5auogkAlUMuyZ4HKMP9L5CoJSmkjy+9Am4wZvqvIM3R9NBFUxgHblv4nFD
Y4vYm4jsPnAtziY16+9GOt9rkyGjzQloUSbgWeII/bCvJraC2nsmSKcTu9mdXxPo8JfGwD5OBkEC
twoyjFlndwODy006zfecW951aX4Qx8k40rcD5E/G4bYgGiG0sA6oTG4yF8hEvKojkBuiAg+g4Z31
Ez4U8oCgTfXbaAgCjp2OXgOOJBktb7J9WaBCM1u2jubCcSgqrW3v2sSwdc516sduFdaDt2JY/tjH
vc8G38B9cYojcYLRojD8aGkketUmHTV2yb9k5hg3shDzY6quzjx0tP8Dc5k1egeRvzzEmDFiigjG
TZBEUvcd1Er34CTlYxRYNYGwfbUoZ/Iucr+8jvwoh2I8AcVKt3kKMCEe8FWAQy/XVpN8NBW2CWLv
Hdg6uBGN8YzUk9b3zDi1G69hkIutSom0YljqHG9Yd3xTcCRDphue1A8iycyN7wAZbog62pqm5ljW
f/Vl9joYTswQh8G1Fwg0SLGrL2F3EcLqjnk2u5x5kfOBEhO0/xh0Fki3qCcm+H91slUKBdNssqwG
Po1oJsybhhql9+W+d+c7KtZiJSyTFIXe+gQ9GFOHIFKLwmqfhBBGAgKLJ0HAls+pOCtZIyer+kaV
1l5knLGtopgvoUTRIKW8CVH+r2WdPNqD2aCIN2jITkG4GpNsP2RFuehwfW38GhFj3Hk8IkZ/EuGb
jCprM1UZ4RAGj4m8UeVHc3riGdgMFaHpWlfXborbvddUn5WO3kE4WmtMsTCMzqkTJxvZ2a9hFRFo
FtNeGrmKW8tqVJLq2Ym2aq6Ag2X9XSGodowZ211QmauYOf+qHb0fec5stcEFOVO7mZzpE/LJVw0j
vcZ1HzDz9LhKQwCFLs8s5Sf5zOqBcCvS3I01hChiVsl6TuMw3Spn+pE5PTPvbHgOSHla9SbOvKDp
nyEfnoKJ1o/JPHyPe51UzmZ+GYlN6ehmyoxiAKV9v9AIQJdAiKa5fgTAsZHF2+BTcVRd9hpmBAzk
PjwnEujQcAImZ+Lhb2sXQufghhgjJTJbocot77TVbZjKpLRCefMxJgbiTZQSOGQJPLHKDEGss7Wa
U/dzzhhr2yaYapKzP8rW+4lPAmBpiyqo02CP/NJ+Gm28Irb9mg+M67sIPpbVPsYrOULeKskQWNVV
9EL+Hc1DM32q3epgIZxb273zo3Wazxa5Kq3nwWO/CsnQnme4oRWbGY1N8hpBsXTuq0uWvVWOydHO
MhgjIVAQImKcY8IrNkIwWSK9CTZ2jQy3KedTRpRPRAGAC7c9qfAkCxtDLRmyp3qsDsiLaMYRHA3u
9lq0O+Uo0qWa4MvtsnNJt51yaPjErr0XUfOIhJ20Q9S09NUFABsPBEc0uOky8+ejkeBPmeBahPAT
OVGFn6Mvyavi3V64InvIvAp4+cwclSpRMiDVbk93Qc00jRcNHIY1WDIaBKIpF5NNwBIZtQw1Snws
4Y1b1Gar0NXg/3kjJjQytoRWnVpqL8PmI8rwHGv6yLF2HyXZapGPLcImNozZ02sQM7BqY/tMz3XT
1+TUBYOieJnSPQjXQ5mMHxmHoTm6EAhhLbsewFdjDUvQ6HdTQusTT2FzcEOxQ5aA12mILXIiU3TQ
cXAAc/+WlzFA0qHT67kEsOOK/tFsEI/OsdiyCt8L13wh3YRYri76nKy1WcHWn/uGuQhJwCapv3WI
nLzDhYidpPqMbesedODFHCdkmmwHhE8FFvBFFJUoSfCm3sb9EvsKUZgDq7N8cLGzX0iRVoRb8m7h
JTSr56wufhLqRqXj5Wg/LsIPsfpW1VvGlAa2qLzrdbYzbm0wTxBzXx5rATQT1bx23A90Uy6Z0O0K
bWW1HPoAjSDtiP9rfZlf2zL/7f895gl6u/+6ebP6LJL0N8nl/8Cd8Ef/YSvxcYiEN3NI4CFP4J//
qbj0IELQNUHweBOj/WYrCf4RQImgdWPSkTd+85UE/8BRwl/Rc6EfZLvWv9O6sYw/nSVGYNFpctAP
2o5LgNcfTo+0cpuS65PbPu+O4TDX1yz8oY0033Zz1Jyd8bl028eO9KvFDPGPmfrAtLGH5J/ZBYbe
UT8NdBxXrUzFphU41TOj15cKbNUiiqp2G2XpdXLw4jMU7J51lH3qxu+eYfg+geFZ1sMUX+n3kseR
o+AQ/YPVtgQD0fYxqfj78V57SOsqkgmWKirOTVGdEPqrDUKRaN/GcYVAhYzqebrnbEo3iKOaHMI7
4Kn0MKT2L4GDggDJYkvmJJeApEJPODShJcpM5StG5yj+O/d97okwtHznWZGt+N5ZR0WeqjS7V+0X
DEIdYa9nStN0zSSCUPpovKU7rPqke8P945ws36akkutomIj3hThY0cgPgv41zvD7E/wG+z2Q09qg
+Z0U68RqfxKwuY0JqFp5g72qfCbSQfmWed43hr320tS0o/c2M9w12pNI0mnR4AUMwAT0CFq+AW7Y
oh7RNz0NwwQvaqowf8Y/LJ+xdG8j3A5rhoXv7GPEMoqWUzj6t8Mws8sViUbWRWzMmo4w6ZqkynfQ
5mlZlGxm0V0a5XJrsSWkaMKQUSX2MbQQKLnoAIZWI3Xv0+TIsZ35XoAtxVbHodSPKpmPttuGdwHe
m4WJIfw46gzxU0qmsYz7A9YLZ5Ex09iamPUIyeBwUNv4VNEBoaL0c29Zijw/ZcbYn+CqXiJY8FTQ
YYATfWy2pjLQ2xMcsNYpQnUuQh66mIZXW74ABHnyHHarLHY6qCR3YWx8xgzxz0mgjbOVVEhd426P
OCB9bZL5YNmtB7LBm1bYMQim9tLX0ZSPcLHIZMwienLcDbAhSZOqJ3nTy8R1Swr2WK371uK85lO8
KllBmjOQJbJGH/vZrHbQG87lVCuspH2+aiNMh8w6Hhga6CuDzWelyW9F1FFsm1RaZ6fvsdVoZwXd
0yNjZSiAuUf3WWNs1ASZg6FFfvj/S/r/Tj8era1t2QjP/+sVfdtnSOnVr2v6f/7Vfyzpzj/Qi/iO
Z7qOH/y6pHvBP0zWelZRDHt01jH9/dKN900LizZa+n/+DfbF/ymjN/6B6N7GeniTSdxW/H9nSf/T
+AbbB4aVYd6sgpaP0+r3XjyZZAPiWEiDTH05Lc/zNL2GU0Ncu51kq19+mX+hPf9faFmUew5PuUcw
hsWX++OzOs/wMh1XCM61rN8FiKpNk84IRnNFslpcIv346w+E5vW7htvgEz1+e2YWWDQxKP7x7co5
D/ocUa9vkvCxYCBwa/OIpNSLyrcrToSD/5rFYblNbBo1VHY9Hc+K3KwttMR0PyI+PppysNZFFRsX
gfUIJfaYN+e/uVBu529i89uFcsNhaPIogI6/jUx+GYlkvmCmOFb+OvJFePawY2wDT1EcsjPStFeg
OKGV41rzjbb7PrTzyKCV2/kQ933+XNWjOsTjXH/99WVZt4/9VQP/z8uybcOn8rB5Em8ejF8ui7rS
aLKQkUhvNs5ZaUgQS23VyZenVXrUlggPdpUPRwK19XOJlA1nnx+QPOz4rxa5qXcTJxripfdGIu4z
E4s350lixqk62RPSMP8AHTLtbSuTu4K25nsfkyZQchB4+OtvAtnwX3wV0kWonGyIn/zz968SpLNG
hEebqemL5MR4Ot6IMTQPBbEPLzXoiHvPKCAv0AJpH0Td6Q9y3fGn0qAJc0bSxWOhk5PR1WvV+LdA
eURGTh8DKyjAEmXmLjayuxrIUYqNbG1U9gi1BN52qP30DLoA610yX0ksXs1JSS63az7ldrZTVboT
CGoWGfKwNQp74JOZPFDJL1VDUGHXo1AWDF/aOd30w9EN7wcZvObk/WBAgNECd/mxJ+8AVuoBg99j
NuNB70t8mwbDB3dTm2hEYU1PuXFx1PxYpQ9AuAl95UAWyeiIjspD2K3uVIqU0gSEC/SHhv/0M9Y5
eIZOk8FX0s0OuGmAcOeXuumPCdH0wPE2kBLfy6j4SIJ+xdzoKZPdsYNBjNIRSmMK+gn0gdcnm8bo
oBARuUrb8cNDq7rQNr0oaeaneY4elOAzAWx4JEv4/rqfONZbhbbPdg/Fnb4JEmCUlXZzJHZzPivg
JxA1bcs4mhAbx0WeNuDpq3hkvv/XT85tuf/zHfApnBmjmjiaQLL9/uA0PnGbbjcBiY7s8q42ctS+
GbQgSvStXYJ98v1YPIZ1GZBY73V5x25f6C8Epu37KMvhmS1afISGznc+GHIC/DCLououy5WI7OZa
J3W3GwZdf4vnigZyjHT0I+w13cMmqo9hMYpvpp3HJwLI2m3vIE2GtZ6QMeLEjEPyPtuo3jP+7oX5
F68+69Bt+2OC7LIA/PG1A6MZ/Nurb8twOqOhBDWTWcLZNwyUryT3hRtqTPD4ZjHfW2nbngjTHWn4
+6I5mLMTPBdD135hoTLf//qO/ItFPXBYmdALeZ6BW/z3KyviqRwKV6NRCGgY0cD8SqhnpTHgKx7j
v1mZ/8XPEDghfjbDwGvNzvX7h9WJxSgBvwgysc7/Fretv55so9j9H3ylXz7lj8UJoFnqdXbrrvGj
pJ9G3dWnrnPoQ6NoRWGsqmnz1x9o3vbaP1Z20JWY9akhAtv5pyH+l5WdJzRryEJz15VrW8cxyJna
uF2fHdppRpJYOwzetUZDm1il8c02jOpKp7Fd/fuXgccKFx/6QM6Tzp8/r9BuI5NbAkjMbD4avRfL
VT4J1MwF5tACb010OFGF/bCwSv2cq+HvruBPm5eLP40CzA3Y3xA3+H+IEYh8M8mOAgFcMKKHDN53
/VkqMARspwFVkJ5WYY9+2MsG+57gE8i3s9lFm7Bn9vk3a82fxZgbBK7jUAA4NPioB29Vwi83ZXbm
XBJmizopLvK1p8pkVQFjWUEGtf/mo/58if6JiLjZ7DzKMZN0it8/ihAD8Ly9QDN+Q/yoIvP3pTnq
s91FjOfpQfzd78x/+o9HDgcpKwp1H6soMS1//tLaUq5VmjpaF5Gcrl3sMLWNRv1NpPUMXxd55brU
ttyzlE5q4bf9MVaqXRFHGK3NafS31BbF2rBGyFhpq3cqbw2ILGG3REc6H82KPYHcVTjSLB/ZNiAj
eljjDvKWE4ibnxa9gNekK5HQwVZdm7PpHKI4nF4mTI8Mjky0gkFglxbRMrM8a45dH/xCyUU5bfNZ
Ktt5ixzpbSRtYzUY089Q0NjUVlQui9krt41gmN3WY42Cqox5alp/2GYqdYkrRGItE7tATuBUB8IQ
YcOOXoTWIpNcSebMxK0GyRMzaXJ9bcReZQnKKCXObqWaEtS8gq2+V7PEKlaNqGMXeTz5z3VHoM4i
p+s8ELOjgKjBLssORqHbU2N7cArx5Y8wLceQ/MmJcZLR2wEjDQrRl9Sq8412pulkgOre0Isfzhjy
zBfgmfb9kE6AObzI7n868Lr2YWAjpbsR+igY+k1lkigxwNkHrGPSPA1pxF8yuqc7E2DnVQ1B+VF1
c3c3dl2Mn5sQ60s8R90ObDVIEnTPBGAG5rdKNsVrZXV0vzUzhAdZ5MNV5EWPsCy+4RIALUyrBHvd
M8PG4d6Opv4ZcTp2CdOvnjhc17uGjOiLYIS0m8dWPBCbml56bPFYdCzylmTpbxHVN5doFgQLa1Q6
PZHYP0Rktnv8W/25mC21KkysfWjf7e8jkOelM/kIxWNRQGGb+7eW0eBaTHl0GDI/p6jK659tXw9P
VqiiL69FPVHAkiY845+GPvHae1qe8Rnkj6K2h7cWh9vPcerr28jHIjg8cklTx3CjIYYiuVprE3WI
jsQxwvm4iWJtLZD4JG+ji2Fx4fDYnhMoIs+kpaHLFwOhRcyPlg5k/JMeIbG1YevtjAEXMWkN4K7s
CSQn6K43ZqvzESjSvPCJdFwbZqI3PceNE7p9phDtTQzJXGCbF6AvMNKRnZEZs4Y70EQbi1HlI+mI
wXoYYS7ldhDcRV2DmPiG2RpNgBSKlucyJaAevyNx9OhT57uWcfihqxO43Nr106OEt/fC6bja+rNr
4ndFPpPg4KH9LOSlJkNoHbqkUAH14oOtsnkldWS4SqBS8AIr0vUcvFSTgHNF2Gf3nMRGfPASclyR
hRT3jl8WG+1148mKkbwgn3lIihSzhT3GSKRz8iirIt404FGZ643WT1vDRNGBzFYqtQqCozp1sQSh
qdAY88kj6s5zDoqALeh0nevisCwjUqyIfd826B8v6BLMZTGl1kdei+h+CiLgZ0UrY2TLpjeh55X+
nnz5epPkkCZgn2UrBFZkvCTEk0nDSncFSZaXLhmH81CWYbpqe7u7S1CB4ckpWuU+DY3o+DiVWLsR
0uklxsK1VRYO9ESjlMdE5sEc5EjLxE8KsTYGZGC1LXh/zFQSIOOqEwkVFok3zg+iLo23CkTmHQlc
7d6wTP+NAUy7MyM/fYkjgk97VGOM1E0EUb0lCJV3TbUJx2DGLNUkP0JTZIeiqJmiyTk6jLnCQ0E6
z8kyaj9b1qYojvAsxRLTrXFG15W2K5KDuqdAkbLiCbNY+lYdbFUW2w8e/ohj0xbTcRJl/MMY65K6
ckT42rjy2+gDHQytwnygV9wfRc4wDT9vtnValX4PatwEmdEikK8a8J1zEzJGd6JLB839bPnD8FpB
zfvmqna4IJjr3sTEqb23GVHhV7LqKxIEDf8zxdzjFxzYGEwiZi2KcyDR8gTmyEI/kFU+1YBijGZb
IuI6VgV1AocgfHqDGQAHSxI8pkVDaVgR440KDIgjWhvo91kMRMQtbHHKnbZed2GenmZzKk1WeS3W
ujesJwab8FAqt92JMWDULXN7W5YGBvmhrquD3xkDLBjfLsb9lJWc5eY4r94qRrp892L+4GbhK4+F
qUoIhE5zzmLwsFVgvFZVYK0TTuWvAr3zElOlfWaCSVQEEsLq0aO5sZZ9kn9D++5/DfZgPEmrVPuJ
lKyF1IG/lUWGvSHIM+O5hvRxUcg8njknYK4yvbbZ+rxC8cLvhvbCwCJ68VvffGjtYT6ZNZp+ktGi
8ziO3UfnpiTID1A/nnQ1x1dhOO6nPRrhTxgsTElH1Fl1iSDRRDWxar0KfU3sevOly/X8Rpz19MMe
o+qe8ExykpVHPM6IFWJvinHeFJjh12iAxlOhEXEuMls0xzghVMqBoPZV0XHZp2HQ7RxxMxz7s42C
MK7ic6yKdlMZffCNo0t0jkqH2ZpjaePIu2RgoII3snQ7Sy9aoDTbCW0KARI59cnCb2B3ZrAO3jK8
uS8DCfTxaqrJ2AA3Ibi3KmrdR90r+5gbqbhg4Ro2RqnLdTNFLdHYkXDfHByUBDub9bcpqvKDLmPn
qTPS4YrKJty6pUKEmQQlHwq0yV6zDkjKIynmuzGnwcbceiThs1VkEOLSOqgB5ZGySK9DVzNk+5ig
to0H1fuGX/Vp3tNpJvfF4oxBLkzBSMLVpAlTwx6cSpPP0FVCPoxjXv50yhatmuiTL+WV/YsfichF
FCNiARMiyNVK5Qkw2DCyv9ratett3okR25DFXhu41RkjVfKIVmxaEkbRHhCM0SQBfquRhTv9wKUE
QVbSUqEbEmirv/JZFa16PeYPI7qJetFqAyOEofVnLufuh0MuJXlGfb2pmsbfMRFBItTlMuOAbI2r
2qnqHYoCbpIL6mBdpJN+MamY1zYAqWXVQvGh7R7lD4xY2u+NYTV3hgVeTyl66+Q85eu+IYIafOes
P0YD2Nyij7z0y+z4Deeit77PToOm2AwRIy3dstcDqr4qfIitG1IbyO+1Ld2BYXc7yXnl2M68JwRU
IR3Gqk5KOMazUI/IVgWWEv47aekQGGq3L4XyjSN5OPhtKTJQDVD5InUeRn3z/URfysqb75KxynWO
pLOlyoCVOfZtvXdnwz7f7GhIOoTX49io1VdtFvU2FIpvTm33kOEY+jE5Ndm3iUweHcseyUkx2s8C
IApJr4N/lV1efnHMsi59blmsmwa4JrOIf2LMFt8J40oee11Klw3TtA6zJMy+yUT47M8g1RuYsjaL
+ihxp0HeKkTe7LD/js/amNJslWfQZIPUYDHQhDbpqZJ4yhCEJeAwTmQDxxdzjuV9HTYiW0DTCF4T
6hfi4/3ujdQh49Xpx+AnA36Qqf4w1qu8iYJiJQdHrANnIhFqwMJNdE2S3g1dPLzkDl2TEa/uoZs6
4xr0VgIWspX35sxO0UENBS+VD+GRdibpvkFYSVzgaPlsnqz7RPiOrvDiTAOmEsuRiDdbWL6LUfCK
LOFwwXHMHMNc20bvo1uTsxGuqN6y5950w9VMfbuv0G/yZcqS4tWU9nDHzQ5ftRVwD1H/3VZUzL/H
YDass66n2xIKC5jXAQT2WXs5vLAEp/kBQ1BGGJ+pMr1xU6d8qiFAjJvSt8vX0VMTKl8CzlfI9uRP
JGpRxTC0qowt4kfTXkV4QAYGiCTCrTGf3xL/EhKRC0nE7QpEci+Pg2VSXlpBJB9oDUQjoW9TSbjm
QoRTOx/CCR8KsgnTn6CI5a1e5TEFxh0QQBUcdTOM8Ym/y19SUhanRTnUkDRmT2Z4xaKEzHn6BDHv
M4JGJbVsVnKeKbyYPSZI3/wGKGooIxI8yejOr7QWIlIyUpcUWJcJqfT84TmKuvIiwmx6KoxRXZtC
Em8mDG+hpR8uUEXjs644ecWL2qvGU1tH7cPAnTqR1dxgeZ/8GfOzHuwTwXzzq8XU9isJXQwFAxhp
liTTPSecUw3O8nF/aruiQMcVd1jgpr4M2osbxNNF5tNIRWjU9WFwB+PU+lHp79hJoWxJ8onvROok
d0Noy7fA6KjkfS2D9yxrkcJYrE2vtUfYHAzXKtireojBFTvj3ZxwQuzGOW9IpfXD505iYEywvzzH
PU8cbax0bXhp/YhAci7Q90/uD5FZJsSDem1rlI7GkAIpdoZwg07xzZczGjdHjViykMsD/AqTOwhI
KHX6EaoKZ9hDf0tmyN1cVJgfC5eg9XYsdhO8tf1USgANU0daGH6A+cSEun72a2/YgR2xn2um3pS/
bGtfVeH88LXZHTJHuu8e4WPrLmgEbaJa7eokzXdTmvpXgBzdrTVOwg7W2yJ9wNnN1knZZ4Isbueh
xKI1s1iOw3xGOyffjcjWP4hIqXfQGYY1PiCoI/hvocQS2mdNUJ2xDTK9NtDBQgfkqrpJnoKwCU9W
5olPOdsoMz3LHHepDbzEB527qUqDMbWicP+piqY+TJ1VromrK9/ptMM+dOYOCwR6QfFeZCmLvMNQ
I3wwdDrMx5mf2F7A/zRYAyCbLUIn5KRNJtQC6z8suSQqX4PQ75e5rXvA2R7/R21VHKg8VT0EvUkY
l8tXRDBexxlMWTUgZhcKgEoB6zZaE0Xx5TtZsgSgXFwN6dvfAuqwQ4cYaRGYKa9RIbJ1oKc7J64/
yIPe9dC2VsaUd3tb1w6cqwg+jdH58hCXIQel6pZs5zfUEZGzimMVLsBdgiUQHf9aFUzf7WBCilBA
k2Yrw8xH2vZSjFglVFEhv9Zs3TzvfW5fiKwgMawN5k2kMFvzzFtP5FO6C93H1dLgf1uBram+h0bf
nIZRxfdGFhHN4TiDd2mDBL2YNQfPiR3xixHPTeshAWf+sx4JFFmYLhOeNUnowePg+cnecrKM3WXK
8OsEfrvVZs6tofO/Go2R5ocvbrV/2T0zg/A4Aaby22B62bEb0ZzHPDhrFU5MJzCgQLzDBMBwoDcF
brQhIOli4dtjuOUIjHe7iIh1Lazpou3I+mqV0TzGcT8/CBH7Lww/iTdvo7mfFnVQOPuA1DVyOXle
dxj5suLoDIXx4eT4F7dtl9Qu5pPOXlZk03crYQs6DbB+UGpg7HAJRztg8xivJf4PLIS2468EIbvX
nGHx0SrnacfwDu3c1Mmm3LSpHhDg+tZRIHf7GBIFXLGHKsXpwNXiPi2m7AIBOjoUaT4/GjnRsCbJ
hQeznS2SuxwrkkyKLPP5NidZNGlZb2Q9QdqMVeZcHYprBj35ZJziODEeGgo4IjiIWCXOpHjsmhor
R+MKeZdYzdVvHeepFArnRGWHaC3oBFnvlfasz0jM8aM3l+W2UzBQmW68B7E7H3Xl9NuBCczJmML0
IXL98dqostnifDQ2WaK+hDCxMdPYno7oLlsM0sBEDasu1pXRJNeurL3bbpgN5AZPzicU/xlauUvu
QhOy0QS9ankAvUBdQLU5O9G7ybmfwBt4aZjdF7puXltr4syjQZwxDKgJWeTcNxkHfspoa9dgGJsw
vDWVu/zM9cZk6MbGfSYAwTgwB+9UCaQJBES64UBJ8keSheMyU9gYRxO5sDJchmGxlb6VTuR88VwQ
ZjFgE6Owkx7O/CnVjy7JVAtjpD+6QeZJDDVnTqg+YVg1JGcHkM17ATWTXAoIhwlwrXmSl5ThyXc4
BzZM3IQOnh9DCy/QZ9fsGY/4pZP3KsV0wssgkLcnmMDqwX8u8HGeg5l5SI3wGKgQGIaUAoFYksCC
T1LqF45g4bLLkll9on8uGoJ0ZmqL99nuu+67b9H8pAEToEVGoKwRTcX5a9F6g7d24hLQ6yid9gNW
hvOG3d4+N9E4rXKfyWDrhD3gqpBjjZ2HGmJ4RITDquvsBBxe5tlvojY8uWlrunU9M5NVw8nwpa8c
1kewZuNiJgToKbyFAPlTV31zYx2/NzbBkzQdZhNoseTWj8Je9Xnp1Au62Vh2E6M+mHz3W6B2zOHa
GUBrBzL26nuF+ILu7jCDR3AGkm1Dg36EhwYzODKW9oFViTGnWC9bahUvlM1jmIXiYI6VPLPeO6Ch
6s7Z8NJm3/pMkFYgc0I1R9WgBs4hpFUtFW8/arkOJlT9pefsFGiANGnQbHZVAfjH8CDqukSCzzOo
VRIKGeMkqmJ9boyshddZirMsJsRaJo0BYPEhclzFgO/A5NMmgZFMj3NMJg1nntu6V3ZxdEe6fPcT
U7A+ciSMSEGKyUYYWwj34FeR6d4LMdYuvnCHZisY/Cnfe70WDxOjS+Y6A7s2rDNTHZJyKL+nYppf
MkRWVIJj9hNPd1kiGovEysAsfYg8Nj3U/PEd4r1oKzwi0mEHByjFXVXjI3IzS35kMU/lqiyB9bO5
BflmDqDFbJyS6lNO7Gvs8f7J5yD7bI1ex+SSs3C4REUcH3vF4r7xfDEgW7fMDOdRKV44R2WfXpEF
wDjIB3FZPKGb3Ssc+LTQ8q56FHIan+sqm0+cVtMf+MCpAzMdON+SipSGxRRkFa7vvIvuaqwByP/L
8SjjwkZQNSQPEiQt+VNBpNa9haqDgTPGc5wG82ccIPBTEl/Nzf6A5asheg3XYwT4qe+n6sxRG4TL
ZDfDzvAGjj3gMV/Yj6cQU4Ttnoi7yWAY9CBvmqFtyeDMi5e5Fe2D7edpvWBxdnbmMDXPUeDm951Z
otuOSPFcmzR373xIJmBRKh77UBtRsqS5QZKCk9nbmOSW5WSLbtPGJCNJc4wehFvWe7PQjANcDIl3
Q6sUTogAkcqiHhrrJILihiCsZfCjMEJGa70B/M4ZGXftQNAQJq6kBMITzjTgtw1lJf6UxJB0XyFu
EW5rdlfQYTw8Gu7e3sQq+exLg6Cbgk4FIcZhgUVHQEK5Eo8dniDmRzvHistPDQHqobZ88VDopkXK
fqMH9a1vX0vs4I9O4xtv2FPFqzP42cqJrHZlIFM+sOf7RwibtGrAVOE2w8e3nbwsexC+276mum43
TlBKGj0oS/dY7Mud8nrzMYyhMTQRmLfQm6dH9HUuh7yCgNGZLHRlh2inA7/YkH6kFxFVUYY/ttAH
lZvxMcYjswqFxWqXRaTdOzlY/9QZjkKFCgBny3sm0k6QmRoOl3Gwpv0cSHWCzGvcVb3fsHEO9TUs
i3dSUMxL3M7/nbrzWI4lSbPzCzHaQngI36bWSGixCQNwgRAewkOLp+eX1TU2guQYh8YFueiyqraL
CyAz0sX5z/nOn5rxE92cBlSUGPAoJcRVd3NyRLO/oZ0kWtp2PL16s6jfi9mwfqHNFJ9Fk5PLKqN2
4B4ftMVb0xvDRg8yTc6JFxTIJtrobws/QhWGeFgNGMLxh33H7g11GGQ31rRWJNVSV/CMIsou6ilx
twr712tfS2tr+yTPbHgoWbnLhVWumqHWxy6eeAtUhOpk4qg4m11ePkS0gV3BUqXcEzvIY/nAU7hO
mwqgID6ubGsJFmLGUgaoacqRbfTRhoBbFOfXvIiGrVlV+qvvw2ZTDXhZ6rxPNkyS9WHAKLwaOzPb
VHXMrWvsK3a1rho4+qK0HZXnGdcO5lfBBGhuNgas5JcyKbF3iKkEYKWhj9ZuO60isFL3jhXZRyGt
cVnkUbNpyJTsPRz+X61UlI3X8U1hoRJZ3GiIhcOMJU2OU9JM26lvpy1Kbs5CZGFr6M34rqihHlZ+
irxLWI5bDCCoT2MyCizBnXgfh3y8N9HXVqKWGFLcxPLvXZWI38rp5CsVlsmPHkyDZvdq8nY+a+ZW
VDLbTpbn3y4FYtcEYwo7p7VPvUyNJ5eIwdbocQGBxk/14xy2xn1h5c2rW8wMT5QN8kV43vq/gZkJ
uIsX0EI7mXwQELEvHN/MjeHP9qodPe//AI/8/5H9npm5Y9oecAMEbTgm+NX+jRfhxmr4m8Fw+cyp
izh9/gGA/O9sm/+zv+CfFs6A3gbkbcfDAIIRzr0RDf7mINv/YJ5N8xCZMf7lZqP4m6fg+P/AAGUx
1AoCHBZ/fc3fDk7HxuTvBwI/viMpHMD18C9Mies/PRr/GQiZ+jC+/b8xc5BUw0IB2sz6D34BkbWl
slQb77LBzzcdP/0t2ZM5d27BKYytwoPDDpJ2uBI/obSYP303mQbhSXdOvrWMKZLu9MSQYNIcdGvu
iJTg8fThc9P5H+6AUixnMZJZYlBVrW7gxh9TSf+VYuTm3mf8My59xEb4/f5cMvrQUWTUyzyIyK7X
t5Cq5ToJhe81x9hyVZVu9wDyyjk0IcPFMSSbNNdZ98f3BpmtIbBFR6UG82eKk2ZXORAELgOzLy6P
kwNuOJnTdpNrMbTLgoio3MTjrZUYcHvjETq1MM5Zfuo9oNAya4vZg/cjFMvdnI2WuYhNQ5E7LwER
LCKBo4AiwDK6k8WgT74bqT81eku2kZSU6ZUjajh9LGU5JxmSzA9AblhJXBDG36lrjAdJH80hI1j6
rKNOLKsgsR9zJzSfhEB1NPwiukLbopbbhgfZDMjHItOAO03s4ITuJ3nDt6e/U+lWDLdCvYmtIgLH
2NU5y4fdxd9ml1nR1mSzsjeZ7fUY8hmLHLXhOb9FINU6Jbi/cumagb3IEa5HTzKqb1s15lsedSnJ
7oFlnlSWnF8oz4medW3xp4gxq3t+/eS+HvrqfeBCYZOxZRoOm1nhRIz64TmeqJ9tCLESxErYarDs
mc+sYDGVU141qfVQ2S0DjNh7SK2h2uq8y1aB2bsbhL/xOFKWcM3iIKkZAKdkHFHbjJcU6/4pLeIa
alStyRjbeYHnw1UTd2BztIFJlsm7hAf0Hpd/wWF1qlcJ+uiSO234GuWUsrGg00PRAGRCUW2NYOmH
XXAudU3s3q96Bh4ut1zBmTqX7sWDKHg3ZVXF8W5KKZnHycYsCbuVYR6H+UZgwm5ainXaF4azycXs
/4h6hDIaxj6Dxj5PXU17HtNIjjs5MfjWrfXHTJvQUYHw29G5NhZ3Nmlfwo+4nkdeqiwfdjietL80
mI8BeTVvMb+OYXewbFhK4OcGeEzQ8y1M1lo62D7yxgl/k1T706HO7PCHob6+zFkCUjVIncg7k6JG
nNCdGaQ7HfvjM2RTh+cL2YfLie5+MqOZxm0cJ/0ro+IiXFgZzQNLovfFsItxaRo7F5T2xcJwo9Y9
8soHfQC5dUrLcfxkN5KPYgzdfS8sNksAbue04Gg3ExAnxGdWKyvzw03vIPmN7L20wZmxv4X1C9Ta
8QdOALTbAU9iK0vybJn24pvx332RV9d4ZAKLXOKtSzmWl1uy5YxFNLrJW5/8MjGyFLXFf/BkjKvY
5K5Y6YStrRqSlTBbaC3EjBdYNK5se/owUSRlLCy/P+OtiD8i3263Ze6+Dx2dZWySUNXzAbgXIPNl
RnXYYpRUg7RNVwFq7gtQbj5X9rZS65wI8YZ47EEbBsumKPVJxYR+Ktp7FhyR7qjSuMGLh3eClhWR
Sy02JV5TjmGQ0mwtjuCqsUAMOzQvvNE9PSe916MsuqP6iYwwP9E0uI1vn1G/ScA2THaCA915kEGI
nM0A8ZRzEMXGaOQrAjJXxyEAY3l05ybNfGxCSY1i4dKmx9ybCnQRN+fGUvZK2FRuxu0w7HOvGrea
CPh6gJ23qN2hPFL/Y63q2XL2pZ2LcRHAN15HufvbNfNz7WhsVcN46htxZ5FUdjtxmAGKLjzImVYS
XFECaeJstwYxUfTBcEE7GSSLmXIuah0m/8gBBrORrd9qGf+JDfviwXOegpHODtfajU186MP4qZcG
qwPupix9ExQuhi4cjIIY78ZO5Jsd2+c+KKq1yweoDcZ7i5kM7ZU7qyXWMiz0kOxqm9E/xCrQNKbc
FmDJUpMKx4rFFWuI2/kPVSXfhinfRFb4ofx4F/NxxA5cvzhBfBZyXN/G2nzccXYAKCGUA6GuULso
wnJhUV3/osFgM2zCzECg2Ue1mSPvj6U4dVcr1w05d3ftARMIUke1KgbjwM0PyuLAQ9oH7K/COrrU
2GQ3g1DEiKuBlA8MRH6sZyFBuby5PkR20+A6naNUAAKEYASs5T5uLvl0jGB5GDV2joHTc3WnZPBW
0cS3ECW1Oty3bK5py3rUzQNb9H1ZFw/1UO2g0OfgynPQ+kMCb8IHWERNL8Pa+NiBLVmEMyfepOh+
81Q93TgIo/uR+VykdY0k1YsBAzYRp4UJBvvOF2yMHiLbKufOtO1ynGsyL/FhQ8NY5hD+VmwktNa5
MIi6diA/XQE4LVzO4wN2j3XY1FjFg9A5JxKV1+MmeQxBJy0JfsOGqdLu7Aq7Y7aeRavEi8q9bxp/
WHd6gEV06Ro91hvevS8UqwmMZLdGdJ8qQBBavzVpyPvWCYme0oqm+7RbczqbeWucOz+OzrJxOYtP
ppV+NJqinxnSyoMIBn/r8trQwxaOx1gU1WsvuVqCmQ77fVR2xVtZxv7ad7S9YcnuHtuOPX4p234+
YAUm50uDQXT0rL5JOAQF6UeaCPOYIffd2PgtvrU4T58sNeM/N4CS1hsFTxMCpd1QT5Q4s5lzT0BH
WPHAUBznNzeOVB0re8GMpPpm9Ayrxbe64S1Fli32jmnV3m3LYDw+EVjB5RfnNCsHQz/8hJgyvoiV
e0+t6LA7dJz9oLn3dfNq4dZ9c6thkAzFJvUH0GiebILUr/HTxaJmqj4Zb7OkOXIz3rYzy3fSfZNa
qXqYbadNqJ6nypCinFGLJTBbE6VL4tyG6VtyF7TiYHpOc7BVG8gxjXOnaXM+Z6pw350szWjFqRWE
ZfTBc1yq5n2Mo/iXWYY+B6EsHzrw6DQ85P4q4r5Kq1Cmgi34cTSiLOIhCydL62VU+MlOYMuIVkZ6
G6yYqV0jxjOfEivTl6rapQHC7CgTcQJU44AI5ueqcUdrK0FX6PQ2Ebi8xrLme2Z29AJEFIC5duKt
qA3ms63v/Uwsb7/OWFinSc0ZbUWB00Qb9Pr50Jq3EEstYCmUogcPJmwYgjXlPcMWvcg9eRG+qSWb
fh6Avhk564TaLSF1jwF3Yeq7kz3DcUfcspjmvdN49muQDiFHicGf0S0g2l8pTs4+iiYRzaoX7rzV
XhVgsQ/4cBRzZ/5KFTRU1ypaM/Vg7TNBzXhVxOFWIUN9TPRVP0jQTnhTxtzbM1II35KoT0lhFtF0
pyNv3tNcAQlFCKGudV/csAItsPYS0BjmcqSpIUlZ+iPzlqhw+uRhIgBaMiUKjR9rjEqk8MDiCjvi
raFhYuqduxrU2l0rev3ujRyflxHmhPPMG4F40AXVQmR9cVckjX3fUPHQLmw76h89d4oeRZ4FDxjo
KVOAKMqbaiXNFd7nuDOygMwvUawCdyZiKzYazSJG1OneLMxkO3T4iYA2x29Wy1O4EI7dfUwkeLiy
dPGpUNL7tpKWKsVRuOYP5fDpFjusvK/spvnG1a2vXkszLG3o3AXUDKXIKpS1BbHRnyPPTYhsAIWf
7Ll+hhjhf+Szg3Gl7LLx2RMJnxoXZ85PiH/iLg8R5tOOKMgyRwg9FWyxPINYeBYtdTHvPW5RbApV
8GgI/FSLygyj91xPgg+shvwOfd74gECBTbeEoXbRMvW2caD9u8atQC9CWF5lgQtgOWEOfvGjZvqS
c4dsCJIPAI6a3QZbYB20T5K5KA4zKBroLlFCQozXeboPopowzuQOLzNqwcavivxT4vzmmDNm4wM8
ASYBTuE/hHVbMHmpnGgrI3s4WcwJKadIwvo+qR2vWnSNzfHc6phgMsQeqS3QHdPpA6JIV24ZwYAH
BtqEwZl++BHH0xT6T8roukcVzUR1nBngxzJq5/Lg+JjxlvCyarjwkpxSEvksbaUYm3bVMzkA2oPr
x1l2duXJZTgN9Tu5MrySbS9n5nR4Ew54EZxy5VICs2+sQhJNpmflM+IAjEMWc/+D6n1EwSboBNqt
q8HSBqxOQsTVw2BJ8QGceniwnaThaXLjE8QMKuoSqwrQz9ymYPjtDjQs+MBVO845cfOYq86OPl1t
DGTCDS7yV4aWfbgZepQ13E4wKBSU6QBTFDDtVdnjnD1zXOOclE4JzQdDP1MMXTTNvJ3lEMw0CQbJ
79AxglhNUR8+I3/bXzXG2Z+eL2t3Y52Qfa8F/kqGzBjKlsCb9Dox4gzLgo5PDQPOZ6PyahcM8jBe
CxOy9rE1G/PsMKnkrDri9OSQb3dLz2vCT8n97AHbXBmvuWRIAwVOujhdtccxD+89amnAoBuVnl9o
MfcVDGZLQDWnFEZGYKvM8tNhQmJf0z7K1grJ8rnLcr10QuF0y0KXWEhMjS+aqxzHlzCv4is9qWqN
07YKV5PX+NayThibLzPSU5TRRW0dn7AYVDy/ibhV2nAQfQmzcq7XdVCNlxLg8YOabRZgGNz0VtjZ
OF7T2R7uqiIEpOOVSn9CxIH87nXhQapaYsqF18+5hxEtCUIeKa5F4gVIGX+e0xtjRTcUBmiY3B/P
6NjGU2/0YPvd2KFjkOE7vQKtw99W8uR9T5kE/zILK3pgFyQD43BSRU52cnT6Nvgj5qE6mbeB+ljV
5Wc+p93JVIMB5Ec502sB5WATFa3A5G+bb1qPCguPS92LdesDYV7DrS+op/Es+4orks8pdKRp/sGj
ueoYltF0rh0bez9Sb7IFP+9eMEfR0o1Ww1GBlMYxKqxuHTVBARw/kFs4V9majtFmPTaq/uBdDj/H
IG3x3WWJIKViDs9RU/r3EamVEa6jER2zTPio0mN4neLWek/8br6GGEnXBXUh1B8HQX1F8gj2nqdp
BZls5zDinqDW00dPhoxiv1b1zOodeXpsFlXecc6tDHGHMcXgvRsm2C9WH0wb0mkzzN5B7hKjASpF
W3VzVtbMTGrI3bU9R8WO3UacSx5SzEaBWS+JGGb7ZJjTV69V3Q+dHgHdh6V39ejXeWQ7cjaz4U5P
ZYMtePCwgiyi1OufKkMz62ZFtPf2bFOayLEA9LeVAgjlwPIRyAjWYdP1MgEeb+aXgt304KBgXHsu
U7Akg4Bxt+OZ6uwaTsdNInYuiT3DMAixVtzVWcWq55q5wRW18/fYj6ZmFXZp++jgK32JU2O4k6Cq
vhmgtdcWXNNv1cTMbSSFAQu/pzeQ9/AGIx2E9apt+C1L3zRxu7hadHuR+/USo66+d7203WdFF9OB
CSZdSWPcc2iyVg4RoaNhGoKOcjrROb2U7jnIAZjPJa8MhlVmR1yWbXlNzDZ7JOQTPDGawjs4ddpu
FjoeSLAoLB9I/eO5LA3LWiqQnO6Sd1Ax5xd9ei2F/ev7tXO7s86RXIHBmneTGP0X1Yl63SsVFA/Z
KIYXj+2xBYNVoZvjoXE/lBinf0aV/i8AZW5/xf9jCF9SW9ST/Csv578CCf5P8cL/mwThvyv8/vkz
8PJEP+X/oH0f4s/6f1n+x1f+LXr7/5DQs1ywBLfUNN7BfxG9Awf92uQAeZPC/6IL/wtD2P2HHSB4
SwL3fyEN/hVaYP1D+qQopcvEBKOg91+CFtgkUP+d5O0LTzoBmnxg8vehfTv/IZVr5iYFAsyxt4m+
9NSSoCTJ6pWr0x0+5+4igECuMMuv61K4v40nd1Fj6J+0Cc63jmIdUNbeahluvckanku//QT7Vxws
cFurKqwoBSWNBJssnRa6cItLEEcfLZutNafT0U8/p4JTU85FmUu+M9+7mLH70acqSBfVR1E9oeE7
nxMU7DXuDPd2MXlwPfGrSSMtB0bTi7pw9ybRtdFEkZ1mH5+yAiY4iOGUGN0njDyU+M7ANGFJarA0
O47IwTIYb0Fdv/U1k9qQur2F6+dbL4AEahrjwgmGTZsZOQYDlSzaaLIWuR//sXw29KjjoHnrI0ZR
CamJWZPMphYufoephyoug/Rc2wThhkj+iSOCdGNyMHSCKY3NMqjzw21zX5Vt9CyCN8dW3yo0AYPe
ljAuKuuQGwvaTf5klz3837FPLrgsyDAZ4/qWl3zLumYrrGrcoDjUO+AKHz3x3S+8BOdRnyIjdR6J
p8znmTtyE1DM7pVmfUwqYgJcMu/iLOsvcb+D2LGM/Qz2TTiIexvR+Jx5xp7Lirj/6/8iOHQYGYkt
ulp4d07HLlSWubXBCQcNzhP5JkYBuMeDDmeMTrbXLKPpljFCvO+rKcKu0ud4W2LnWeFHWU++nDdm
3cERtSnpncUqDozkkBuRefCn8s4Avvxc9htKjr2nupEnEO/jiY6/t4h40eM057gvpwqzS3yb59fV
py9fHAffQkuK7Q+BSLRGdgeri6NjxdD5sVH3aSXpLSANvxVJGG+KOiGz1xneHdxI8iKXJmyTizvK
l9lyk3Psga8zjH5lREiUIyHXxz64HTmQH26QmXRyPGQft181uFKvf/1DTJQ4ZAohE0+vgr8052vD
Vu9kBK1NWXNUyifvRVkkIybHRI+ziIF41nRQgw+mMu0/deaXu9ovscL66X1Y+OMLMaXnrPbPIQ08
J+S0+ary6YAB75YtMT9a/Hy3gok7s4W16ZIXIQwEbhEPSrwrQWtsDTGvnNau0J0cb5WGCD400wUp
503f6PZItIcBZiFzri3nj1PToLn3DJEgIpmbIYVokFBMQBMAgq91zTqBpTsy6A9XFU0hE/44Wvig
PGelgXSKg1JbRr/L1fwmOufo07PDcwbQ1vNOZM184miIvGaD1Fm09o5HBK18uLloQA7VZqnohnLj
g4lZjaqMYkNrExU2tijXXFHzD5ncceGkyDjPXmraGLjHUxCcNlzXWlcvCzrCn82+56LQZgQ+4vY5
nNHdHKhRrl1IYmKzPpkxZXLYh7plnheYFmgXsDAG3wUiPwmGd0+wQR/Y4fO9FTL0gCy0zFTbPJpx
WDBfucWoaR9ZOCXg2cTfxYEH8kF7NYUJBmbaibNl3ZxiWcgtE87tZAbF4+xYL2ZBBgZv/4bKr3bR
GRAqy7CbD17e90caFWpyDVa5zSzxoinhOdOksGpo/12IkMkUgQz6shZzZpr71tf2o4WphCfNPMbQ
tDa9SP7Q0CLPvgtjibHBnohLffBK+2QyOtiJ1AUsAs047HvjhnuNeR+nAZd4XG2FR9VHwPPYY/e4
cccDunu0uCSKIIKV08Fe4Q5EtUQQiKwyeQbgtbdgYjmjFZ+yhJXUD5tmr3KfKjlF6UmrwvNc2bB7
4YAs7fdmrFE2QO+sW8sz4fjqpTsXxgUv+UWmqb8zwhAUaScufSjXLiXodN7Rw0lov+/BNescg2L+
a1X1t1Eb1LLb3wlWNi9rrlgecGCUR16FT12xDwSm8Tu3823AtrAjPIZThs291t4fRhifMzOfZdIa
T7cY4aI1sMY2KUU/rn4c6ZSgGhDIIrmy0EnxnhXqWziaa0Y1PuHLfeR7Brb60ENNy426xLm9Sw7p
NF9bGsvlcbJqTWlKvrsBPHXVP1QahBqyGMmWOnpywKzetQwPD/Pg8MMNVIcql0GJkofOM57zDqMy
PJ1tVAtMQDjMLKZ+2OXja2oztOjZ2ESY7Lvsyqg1UPJ84ymenQ11mOly8rh/A9phqFY2PF9edYjx
xyEzlOzlgvwZZ0qYIJT60ENRPFlYng7Sqa8cyH3mMMO2TNz7AWn4w+dIOsJaf0tzatOAAckN6QRz
Z1KGoVaatfgxVRE8EokMnhqNPs1NWyxllJsI/AyS5mLqdyG3ewiYEJ2rm+k/jO7nyXyphug4atk+
WRXdbZ2dkNxW3l2XGP6xdCn9Loxp56d0OY5iXwX82GHi+rfD9bCciPWoLtzVXeJu4ir4KUlyLeeY
ZYoyUw8COb0wsjbkrpLi1SWQfgb3ZXNrjeVZpqeGidM1n8tnsOPucqQYZuUBvV7VmAO3IJQXYxHE
9M6AKs1Ly12bkYoOEnmqeuk971DnBIrQ+kpUEdhHQRcQOAhxCrth+YHBkhe4XEmyLtxM0muXZRjD
5mUSgQX3o/TJjAYKAXi0Qf6tCQU03AKwbjul5HMQn6es3U3lTOjX9Z9apFK6aRm0iPmW88Q3hTnL
xoMbSncDhA1iCb4N7JepSxuAi1JuPgPaKa82JF0LxWHpx2petcGwxC5HaBtzEs8OM7sWY32Na3Vd
WiDx5rtsKMzl4GWnnk1NdV+pKGghIJ9FsQNYY+NOpq29tGxPrYVTTVuOMdiaPfMpcvs3GTZvnBbo
pmfkhnsn2TsMspYwfUHu2enXTdYrmL1U5DIXruJCNVU9CSfvyS3N3ehzkkIu6tVD7Yr7hv8N5hCs
Cte9tBMGMM5CY+0fylJgFY7TNwC0u14g96tUPVra23m4VbETN0z01C0xaE0bAorgQtNmW5s+fQe4
n5agriln7h1iydl3YcSPnIG/wIUucTGETKgYtKl8PfUzvFnKnBfK1im2qJBcS2SD/g4ZpxecGys6
ekeqCnOLPha/UBsj5F+skjqyPiJiUPxxCRZBZ4zig2VxLYwQCPAudyayeTVRE5BVb65mRoF770wL
2YEJ09Fs+4OXXfzQPjJ1PhQRozVcGL9Mvlem6a0HE89gkaTYCDj/eTJd193IaFxlv1jaCWQwTabw
lL3XkU+drN7aWj4pb3oNBmKPIw6J+TT5DmHhlzExPXyKFCgU4J2rMP4qfWOd0FpECW15Gm0GM1CA
NN/H95VelqAO/dJZd5wMZ6ozyIo+acel7lNEv6bw1lFp4AwGRWzUfI0b8jWmaT1VzIqjeFzX7Zs1
z7u6hd8UJ+8x/jHHkkz4nPTXDr09iJ9kORrBkx8593/9es4QAEYaaRtHONnBSfhJNa+H7XcrWzDU
TpvwKRxJ5RU5hRlzdPDH4pfSsWcPJiKEui8MjfFSXXzDu4wvVTx/KFtiGZmfKGS9hH5xiuuc2NBC
Ge4lSe17vzf4C+17t0t/6y7Ym131pnK+pYR7yKu4im6nbtH5F79Of1sr+wKF8UuS8c0km8XUcudo
h5F8+DSn6rfup8+SYSwrsfzyo/DJ7VwmEvIJky55s/wUZekXHmpqoGz3YjXikqfhU50z1O6NH01d
lpHfEeF7SormDa/MhknfV6ezr074DwnvY+vv+UxdVXBo+CLf4xfgN82G5Av+yX2oPeIysMi74Mc3
YeHjgIxUKln02SZv359mjmVgzAyXymAP2FZyji0x3PYBQgoFptr/KqOGz3tZvRVF8hUDns6SNyIF
J8fQb3q0MNMZa9rb70ufroysvd5+varKftssAH7QkZgxkq9Cyqdw4GeP4/tY0Vwkyou9vURTUJNt
zEm7j4su3RdISmQbpeazQlywK1390dgB4QjXRSdL7rkWwt5sXu1K43kaWEpKYkMkwdkp8zlaeqN+
aLgWVP0NEi5ugCgZM8oxIiI9yx4r9Kofian3UdwspvrLCopr2JbmMqLUcSFD/6pQcZZ+x1GnLruF
k5gf/Zhgh6bcBHMqITEz/sZsdJ1Hc+eNA0Jj0axTPDlbUujfopnFIbCHg2umO+wj3Day13jKOlyj
jbcl3saWUI/WOcNJ1iTxtiKWda4TdXE6VN+4tFNuYMhowdBWKzqugXDmqGgM9+vlqIvuWDJv3qpQ
lxyZAlKaHXYWh44aJ0wSUgFtsUJgIrydG1v2K5JTKW5aKIBXqx3DbZDQEQwkC9W3xCw74Tigzq26
IQC4z865eueiDOjh2zFc7062KSIy9R0Hb6zjTZ8Z8zLqVHWw1UpwjXhkuX2rRKfvE31Iecn5hMp+
Se+kf4y5HbUMmg4B1wcKr1mxZcYvLya5sE1m+Y6CK+DmybuTGv0J6gO3cHdiIECUiTqu6godfCf1
kL1jkD1kvmVcXZ1suxj8s3cr+NGJtfeshtFMOZxKDrrmUFM2zpt0HJmJMD/q9zbe7D2hLHWO842P
E+qCeF0tvN6ytjhrnc1oKapcWirIOpX0K0xv3E9kNezZnC5FAumzDrC8T+VW01bKMCZVd/xHMOTb
NpMMdvKqZ1Ru9mfoFtjE7C7cC5uHNAH1fqjSfSex2CjbMJfj+OK6tf8ieGsYPgXrMfHK3UDb9l0X
BS9EEur1NNvJQXfJqyRaeoEnMT1DKvtiKvSorKp7QBr6zuOwOhm4IFaTywnRU1GI8YJXTc2CzFCg
q23QoTeWQy3OjBj2aTwAwM6URYyOIiTGJqjzVFvtE69NdqUXGTttMZa0vGYfJGUCwo7hgZ8O6aXp
T56FBS00eawTbaxsQ13J1FIc4cb5ScfxQlrSXUu6Kw6cHNS2rLb5vKvSuFw2jdHdM3RcUfTYrBVy
ycWp6c1zlHnEs2geaWn8cfOUK0eTluS9YDAiXoB/ZZa6dhDDn5CgqIyxCLkQ4hhkQd10GWa7RhXn
+jZFr0PVXqPIX3imPZ9CRy7myrTg8wUWeLSkZtjvfaKtr/JKj8ep6XBRAPzZpJ7R3pt5nK3wH2Ff
SQRTM7j/88AxRLdyZUfxsgQ1shwsyombPmI3FD2cXnuTZ+0zrmhjyfc9Wy5Rw2bqsXHWU3CSVPdt
G8tUe6rnfkpnCj5u/9LkaoVEhQzDceoR4yZFKZX5mWTGc2ZCmt0WaTnfcUA5GyMpMWq0om0hY/My
mIhDY+y/sQDeQgPBMixG45j3FEsJmoI2ldPfd1OI/ObG1GJIEiGNIjsS3VkamkBU00UUkHIMqQYn
OgZjT1KWEWRyUaaxWnnOhpgy5g+SaPeGNbMPmOWaqpRu5U+snMLHMY7Ldsck4s6oGMNQ+h6smPDa
ZUGoPjB2t4JbJAqXaV1hWMdoovu8xjYQOHRbVqksd1BKrsFwqIKBO27vZ0tEIwyG6fiSzHreWLWJ
cqL0vG7TljhRVb27dYrr1J2WYaPUBssr95mA3HHDjBvYFK89cxAFf2A4ZFxtzvGrOeckOeximwuI
GMOg1daniTEkpN3N8TuXUnVEcXmVvZi5j6mFk9Mgkwc9zsmxDxl6ziW+CACAfTugPMlqUVBKvrPp
J+VUPxlsojFLyWDeueQEK6z/AjVyBHcfRBXhBwYBu1nDp++cjMmS6OXlr39QamEz06sDQByQoexm
aMgXE4zWAGOXAkgPJUGN2LlVxvUDJLKajh5mEapdKkZFSXqWZqN2XledKyMt1zEtnOimPvpWPMUH
L7owAvRO5LuXaRj0u9irP8ZB7KiY2jozOXtjwsfZR3eTnz4Vkf625iRazWBawVBoLMHK3QaNRcy8
mKYdgeBn0Q/RSpsGTWNmeW18/zM1cMmnsMn3PtGUGIrnMWFXwvY7fxtGLdmUej5TfCCPAlIPB6/p
pW49/WFNBSjyCcZMQD77qeZOJykoY+7LvgYcZGXdwlleW8Gtshpjk5ROS80SVsgBrC6Huuwr61yO
PUq+iSxUmwRDCjkuzbtW/WmCRpFfVy+2hU2yGcv710Tpnrs/PIi8zBBuJ3fah7YHj0jx2AEwA/qv
4SXMfH4g6LAGW+JJILetaJ3o9q7VH/xpaWRx92RZ3WfQSgJoLo3RdTzdJY3TH0ENWQdfZeeu9amX
GSfN2TiQV1+U91ZfC/Jk5VOVIdDVr3M/1LshnanvmDVr7jSHj17136k7jx3JtSzL/kvPmeCluCQH
1QMzo2nl2j0mhIsIaq359bVuVCErqwcNNNCTGqQD72WmCzMaec/Ze69NhBzHU3GsW0p/tZntkzsY
uyLDoWLXfeUrBWAvF21ThGw/WkMuG0/vwkdHe2qAE7BDLwwmhuYSB/awBepDH9CUCxJVUYUYeqzn
aJ/avARj0Z6BCi2c8Gqg5c2wY3mY7+yZvxYWMILTRuPFvs/sntDuHmrKpZHPbYM1S3uWlcMKe27P
c0Ou1pHH2iwfk84h4hl32LjM+DKw/CSB2tJJ2dhXL80/Ha4L4r9C26JRvuZzpe2ovKR4yio85AKj
27PesvnwsQ13NeldqFBaNd2XaPs3kRf5I0nmcJdM8oeW2/paFVw6auWyYhhrP+ueSuYpmv8Qd4af
UKyMQjY/He1lQH3EZip07ZwFwbTvsBhC9u2YFLJTLZP8MkbOuI1gjgFKtb8KvbTOXP+oBCZxQipm
y5za3nIkIF2GUJqyQQ8uJUciG48ILjR3X2TFcq1dkENVKw5410MWQ22/xeVTbGhFghplOA62eY0D
6kAhjumE59jQZyj1Zs8ZjVis8EbL76aIJcY016fULcOj+icUesha+FPoRcGN4jTBbUBzWPWGmW+i
WIUOdFscYhZGG9yeylRQMQwyu28J06/HpRxPRugFq7qrecgXxtdEnIsFN0yOXoUC84i7Zcwtkisp
29AslmOfNrZpHpCd1I15FybI+wPKQO+UwzmzCbp27NLPPQVNAfM8LWlggML6D4PAfDTGaD5SA/LD
Hjq9uvQur5BePeY4K9kvHgeNIGO5WIkw2GQZGZ2k856wkXTbzMzfsVrOyswTr6s8Z5LWc3np8oRl
VjzUvBlsBZBEKJM1MBNNi9hJNPc9eL89tbWOLy3j28aMeK8gD9xlgEOhi+BQyGLXVoVYdVk1bOw4
uvd003ODsaxdg8lnDYfN3AEu5pBF89aKmofyDHypVawREFT19Luys/DkjaQQBC2lOMGxQSEiuNTc
6rjIM5BobulygqjacG/As+ZnpTUt4GqPwkWyC2zu5uTHUlp/2vgA52PY5EwPgcM6pR3rk+nE49ox
Kf0iubUTob1x4ebv7aWJdw522qg33X1q9RnUV2ve9ktIb+DCiVNmwm+ruNwCe9PvSUWnWXA3oAq8
pUKcDXPO1w7ejb0XnMRiND7FRDNOrF2pEmnDGG+B9K3wrtgXO6jfqDYi5Jfb90HrCO93kIsdndRe
UO0BZ6a3apo2cNMpXsNYv2q0eqWXNhLCNH9RuOLt8SPssZARXagin0lDnuhclKc0nn5PJCgecwSC
bFh+hOlYL1Yc/a4jfS/KcrnaBYc2vFI3hyfyIc2sLYjbjG6GTm0OtR0VBdxP7czZy23+EmehuJj5
4EMxnE6qtOzUsBIkidAcws6cj6MLrQ2vJM9vWsyvLW4vgjK4GgfOUegbHCfSDsJSC/lsGe07uXVc
HglnggFMQZRYmiq3PAgr6M4DhvuYuCI7uRb7oUaDZhY9IJspY2P0FrZNsg0HZAVcuXtNVj+VSRlS
ToDsye60bYW3oNbD6tAVpbOuUHzviZh8IZJslyFA+VkbjtAZWQUjoEJBSadH2bY8z0kT4F15N3o6
UBNSeF0r8hcn6hb4PxiIyTKzEDe/umqetjO4ef4A9pOAsPZZwv2gM7nIovw4Ax47J173Z8Dl5FuW
G+4kOeUN9EgitZyt1yM3XUvM5i2PM56XVbSO9YIOugZLUz5EB0c1SlXAt30sF1A1E/132ZFBHqsg
P6D+XhBMDuFELlgEht/1OpEfdcG2KcqS4zxm4Fk2E31wq4FrLAoPNgSATTt4Hqgi5NWZhdocaScm
SvsaShcluHycZ+xR4/KA0Pm6lMbXUstTuyvNZtySFWhZRPIivJSWd5t0cYDUsabfsV7VHqDHvN+O
fYA0UrnMUUu6gri4lvqw6+LyqSJ1vnKVNha534ADvgwYn/SR58zn9Z8yuoAlZq2jDjopdm1u013L
sCcDkqWZ67eZAXkaOmWZZYhiWrwm1pSdM1WpBmPnb4pi2BRTle85gv4uVANYlEDuZvP45PYBfNR4
U3dVxwWsigfd+Zhp3mdjxv026OtDsVg8eQ1WRriN13JMxn0vikMDavA+a80z4G9tBwli6zAjH6Ku
YjbNmrMojkk3N6dcDhztEcNpyAbAsVR1jJLUJusi1pst1+/gSNDjzU0lYwNIIOdYzHedahgeBq74
wt7Z7jrv2jeNAzpVOwSIEJsptNQTxg7WjZU6R1PgWmkSuY/lkp1KqsMUVOzG+8giGth6Ggyvc2Yj
rcdVuvYcbT5pzWjs5oCSJ62xlks421RHuU38MNUVU5jlEIPObX2LuZzGtsj88CgKw1NTvutBj/iy
b7Ww/+ilcxkazz2nekQSWa3OS/MzgKkGdiQOrpIYd0lp03YBSL0a57Q7jgkeBIo8/M6S+G4te7p1
uhyfghacQUfsLq+q8hybhZ+mTb5lJUAE2gWLU3Q2JELSbPWoYT6Hq4+zeUxKClxlyk5CmvQO/rHD
5Soglx0y6zvtfwrE7c4KTomdgessxu1SMk5T47Ui8Z6f9beRI6Er3S0Wt8qHF7MeBL3s1PiRmBby
Azf1iHbfNKulMZ84X2/LnGj50DU24Rla0PDO7bXKu2e/5kjPj5YHBEQ1hEfNs0elzTaSqO24pbeU
SkBsGWLaaKQgNuN906lAJs0h/E2F427UGJZS0lFzlJ61oruVmdT3Q7G1IH+syhZvn1y+WYft7Elr
9yl36srD90BS6QZX5ebIgwyopLUN+dH3FT2/jfbTy+BrNul9FFpFyZbL1TXFT1UVJkyS+mcaIqdq
YUKOqH0i4v0krWnTFNUWq+Yaz92uwCjty8SKt+ninmDYEGSw+sfWdVg1No7BeYcImlmMDy1HTKPv
pnXttJC2ipIvvXfvhfZWzO5PFFh+DR6PDXQUETVgOM/cHR7cUzFNFJculdrJtr9HtCC/duR33hyw
e5LLgvS/2CfBXkPzpi8P4sZZi5PPIYTwz21w8XSyG3PEXD8w96tfPjLnzRAowKw3PsmgLjBnGKw3
kxF1boI2kDed8h6i4bgRhRZTNWM5g7goR5Obq+fuUVC7O6Z3VaunI/o2Ec8M6KT+yH733DlQS3qT
YKc23Bil+9PAtnOnW8ajZ53x8YrrWA+/xyZ0fYmj/2TDSNnAuboCNSdKxBYC64VhvoMiOKCSiacY
OCh+/4cgGNeG2dbEzzA7hEt9cT3XuMHeZXkU7rC2DFy3YXJ2CE+dgf7YJ94a+HHa2UinZDWZvX3V
sS88j5gqWam+hC4JdByyr5qcP6N0xWNCoMFvwG5lJzsLSICyL+tOGDt+CWnAkrEb81hH5aNL+HDT
NFXiEzjUr/RRH6XZFA+BV58nAuorvbb1p9B96Ba4thmcYSzjw/wkEl+WGTVTdv5kWvI5l96wo1GS
kyELQQsuBSwM6a6YYQqMF7O5jzr5qpfYEUILxBosNGttTSXSA07p/ZJHpOntYNjlOlEBYmB4VYk7
bXgTu2OAbL1L02QfzPGjNrv5zSjpOp9rwo8WQaRtzR8MJWX0DdyVTCgZM9CYjqsMIh3vRJtsEL9v
RUdGtK3MUmGEf4OAg/6g1zC0Jo0L2grPnOPdI75h/TwkwaWVUsfZw7wXjobFCpem1xTfyo05JsrY
SEDk7L9kBuG09WvE0ZfaLp2dF2CTJ0Ofrsqhs7gLAWqCBjDvmii/ReNS3arK9vtpMu6FkSKS6WSZ
bWxnv+z6W2sZxzAme9ybWqQYGG+aAgv/BFhx+CFNcZjC4bBYbOIh2XargmfcG6R6DqZxyImJTftW
xo33wgzr6HbLzp9iKuHmzrpMYVfFyHibobfTM2xM/p60XdYWNUxUDyYP4TjozwDQwPXZAoiQdx6n
CZvzjK24T6O3JPNtaDq3Ge7lLY3Dfmc7Ju5JXSWneC+yFBOZplntE64cAldNpo68OC5FjxgTVj3F
06Kpj3OamWtDI0wWZRgV2mpegBhkLH1ZJ27qXrf3g07mQ5QCz6ajP9R4SS/YydeVxx0im/ktq3I6
WgFwicjU92lRvQFviM5i0Vnv4qc62mir7Ai3XLY1n2XEQexLzs50huiaFz89T3BMrAS4hpokeD1K
pGCjPMY0EP7HF0z75TFXkxIhjB2QkegyBPu4CA46PobIdbVjUwztwyL3mWHrl79fHCrQ49EzTroX
rvMkDo4AtwiRxHzPnFvocIjkmB/wYc3valhxopE5ScYjmZiLNcjxJ8pKc0Uv6zIDSB0sn+KC7DiA
+17rTMcvmGjzY+w1WDRmPdk2roYqlXovZeble2BlcFhz78ynF2rZNIIyzNziKHXwO0XeXskiOsyB
gziUNe7adsxeOHCU90VYp9bh/OxBGtjUUxCsWoXilUttPjGp9YcY2jpHPW7bbPkI6xjz+DjX0UdU
eSFZF2DFNkH6bRnUH0uPN2teovQyIbYlmiyeh5GsgT6SInea4uy2WbJtew6mkzlgJkvB7HXTjWRv
+jZs3sf2XpJDP2oU5WIQc/nQJExpWX4jLLccWjPckuV6ynA2v8ARHjHTBd864JJuLsJvnDIvOp10
L5NwHGZVjuNkdN7qJf1sS4R/dtvU1bN4bvOkuKWtQewWY9HGzDXsIjpuAJto5XlJ6vERB5FFyKZC
qgpbvv+II5C9g806LIHkq9XZZrKs7iorLOzZZGq3HmFmrXM9H/s6AY49aPeq0IOdxyGjo8nbMsZE
KJfgezhw/J/C3KfuW9AhA1OAf9VeF9Ixq8VgBenlDHmRCYe+aEpcKQG5PdsJ2RG2xxayzarqnBNY
+G0zjuwaBuNXWpmbsaNe2jD3Xk1obmoq1EULd3yMiknAj7u2Elzda9UVf2aqXXIXZrnlFN8cD+9d
PYH/SqdmE7XepoFugiiGvkXZ8yfaH0dxK3oEk06+FiQvDhWsnJq550GQwRjjtKjnyTnKv7K2WHkJ
evbc3FCCaAYKdZ2tvak9a3LqeSGjkQXEe1ZFGWls726l48YYnYOALPHRSrS/Qe8+59qdTpoo5hsX
de5HciCYiD8M58wpCqfsPyob/j/4rv/Vdv2/L/F3QyHJn+5vReg/7dh/iRb/9U//g0gi4j891P9X
fsg6ij67Lm7Dz+a/UUT+5f/8nzZqiwZO3dLp9oD5oXo4/2mj1v9h2LbHpli3hC4wMf8THmJY/xCc
jnV6Oz1aM6Tgd2lJcUT/9r+E8w9lYYJeza5DUoZk/r/AQwwEkf/TSe3ajmXgv3EN+mAoouO//5fS
EZ3tcsp/pu3U27Rm24AOAJE2fhw18Mr78r2eGxMtT5SH6C6a2aa/sei3kTOEJxhHjyIZ4BlEInmx
vf6hAU5/YW407xaHiKVtqms/jsei5b41pgLXhmp9M4RJxRUIkHT840nmXLrbmRUclmiiKr4ynWN3
bEGGZsy9T1IlJLX2nI4mqFprIkeevEZ/1xyfWCbdTdi3yO33SAOQCCXPt5AzA0J6a/3PbCcAIRz3
pQmwXJkVMEvH1upd3C84X2D2OQtvdI7xN6LYupQPjg14HfTcwr7J/KjiFW3Fv/qJTsbMeiNfCvoo
wbJTFBc5cRyknYSNssH6HOLYitavzUgZEveL4eyK7jWC99fEy4T/5WDM0QKbokAB8AzfICOse3XM
RqN5HrL595Rk08rD72fgBBU8ivbg/4s6DHbxWL04VXyAZGDuiOrxHB/grgzopHHSdYDkEBZ1J/3M
Emi7EZqBb+TGyT43gRzWsI+jtTCpEZ6YQZKi/JOYwtgRBM2K6DdWFcMfTNJ2dmiyrx14Je1ee3Lb
+jnICveU0m+SwsU86wGDq+5XsXUrTTS5kp6DfqZXeiGBozfebmo4AIfEl9Qsu+1MThehSTUAaJyX
EuFx1VsZO/u0TPwZJ4dpc6GpJmTYNgtNogapefS+HlySAxJ5lbZQ1SP4jIRWvF8cyVdxmn7qxrCg
T7gFOL1+tyBDCC6hxLibHJxyK0tRd5YY6/x0YEkEXDuN33srSTdDSb8HKF6cjx4BN28gDYOyl/hT
XXiHPpfvUVwessjTj5MRbTpBeyy8NCwb9XTXW4SicjDFXuhV5xuRwz6uHL74fDybXnqwTb15qVNO
+mxDykcnxKhBxc+xUTMMpakm+aOWVzzCJLd2LBF8tuFDHdfPU9aHh6R/Rh9OvowyXut2WZ/0mkEv
sB6bkG45MzH/JtTSU9fmXzX+SlKzJrpRsExMq2DGh4UtWByFwZZQI/s3Uxt9NwzHEw0VD621cJGH
TvTQArxdVwVnGTMIlz3diNURfSdbZQ7cBiJOlB8gUwDirsiwF6/4ClIHcS7CwxXi2QYnXV4YOiiA
+Y7NxtgKPcPSMrpYXzOT4EDzp2/GK6m0s8crtGrscuMEcb4mk6WvU330C9nvS9xv4UxlTEdMbl2B
EeiHbi/FbXIzVkzhjkt/VeDBWvFcf2b3jTlfglPhyEg+EAWPC7TDJ8LPkB9Z2kAaZaJqIs/0ow5p
M6vx45pBXq763vGg/pZ3febnS4c0yBJX70PU92uqZt/JTpHHwnv7yzbwngWWvkshVPIT9OmWBN6T
V7zn2HJ7mjBxw7bgI+VCr7ZDYYFBdwFcVYbR4OzQBkNqs9m5jfZJAcdpkhP6EtZ5J1cbBy8/5z0I
9dS8JfGoAU0jJtvBiq08xHSN4nZEoWg9hzOs4bJ5XZLkUtBd4JSXCdl2hYsq2mkhuMJhfOUUQ2lH
3DpH6dSkD/TwTNBvRsHKqn0V7KAd2JfRGx/zOcg5F/ohWfpbMB5Nfrvd5NnfXpSEN5Ilp8G1xJfT
1HTujRwgrGnZmzJam3W7EHJgfAkBTh7KLHwkamec3Kl/SnSKh0VzrZz6yNE5v1YVNvkQTgz3ZYDW
GvwyJqzxbLKHAn13cHX7BXXlg0ZRAxFCnhy6j4BtZ+hYJRuK6MfEW7qKHBK4bgJOIhSjXwYGaWsY
KkChHOoSGYS7epuMAwR8L6BxqCGUijpYkp3fBsVyrLzs2+2Nx6KofgF4+TGm9FJfKjv97sNOXxlt
Rntz9K6bx3IxzSuuKtaV7DzXRtJZ/kj9GotXNhZuhZEd7OGpGwR/eaIqFMXSbpKet8FkZ73OEN8K
XDCHIAxe2yEnLy1mPjwhArPXhSyAY8zRocmWPPjBoP57nGBXzFT9sCbkf1wSJozSOl/NVUeMmglu
kKLZmLjJOvtnseXKg8e3cpfxTxdR7yIyQhjGo8mLv2tHUCEJ8QuCyV9WVpe+U6jA9twfPM7wQRpq
K7sMknVI/JCmDvclXBbTl/nCg4A+4RZwD6rxq+Z1eyOFyA7IdoWErJo10mSb9mwtKC08BpwyHa0m
9gf6aVPW4UMI8vHKNNKtWeZWfhHF1mVJ7AsoooZ+HRvNtUlPmajXrmdPP6kJiNpyKQyoSusVPRi3
RT+FH+i0UXLtioFKrTJ7bAhvrmBFTycapx/Zuoe4bcTJnRNzYwRmt9W17kiC2GR2IKwyauO96uIZ
dMvEVsFLmOVNjT85TIbd4rC8rzx7Y8jSvlrqi6gD62ry9s/Fe9C60TP8H3QtnvTkHLlLGnWwhyJ9
p1OC5XEAYsAcjIEamsL1hV2oFELhj0PmnVlepyzCbLknSg4Gyc7a11aSKUqId5IuggIrGwj1oal/
RbMonqfodwXXdmU3pSSnoxMAh8OxE249b0Ps7qTtqFYSaXrSSKKeC0dHlxvHfs+NihzKbO+J9XZb
e8ohIihgdOB5J3Ta38NibfuIWTbpB22v44nm7Z+Ni2Stk6B/eyJecH7eatH1p7GtfvrEo9KPUEgQ
13f8WsbWC9OvvPmYcaQ8lQNpWyO9yCa8AUey9wXukh2CJzgzyZIxKy48NMJHPaSxkteaVBxiKCx4
/W7b2YcZFZ9pHWU7Pal79MjR3QLadn3YxU+wB7QbwW9axXt8FFxX7JaaHmue/oMlXCwTeh0PP/jp
hCCEaN4zpLNQG3hNWLbQjBa+xwbmLMQYMrahC3SYtDcyq+GPlrNsyn6ucZPFzqpLsETy7mindu7S
Xc8e3mePdXb6FEp5w+p/8OblhF/pq4Wxgcjal6fOC7mVkaVI9GbCBu9Q1mKa91FjPTBXeXizJLUA
RuHHctj1/Bh2/SOdU2G4jblOfE9PptUM24MXEgO985Ug7ncZhrK5fKQVfZuFySV3nVeiPOuw+Uon
wDfWvAdZ+pEnkgSdkXLbQG7s2C8Mne9Yv+NU6D60imdTFCZymHTWcY87YTGb6tBGnXs3rNm3Wpmw
B8PUnSg/jmfl4g7BlMMfLrC8rNED8umpXjjs1SNBlSxwH5shKR+r3miPFNBiksJJvrVyy9qkWkrS
g39lx+OLbbS/FgcrVGAF0d0zvA+pm6QbRP7gLtRkFUGbbcC+B341IE807O79HCLr3tNiHPyF6yIX
Bk+DHcs7D/AjKOdrOerD8xCGV0zNLVqe3t8Srx/8ucXb6QwktGKY2JT19dV18ni9tQFRjvIN7d6V
2VdYz/q7hwpIZ0nLesBusRnF3aXUlh8zrT1/IkOhe079kJvUBGQKCMwJs17X3BofQ+CLzO/u9Brw
iWDjM4kjPVUv9dg/I8P3m76GhVHOj4Y0r4MnuD9qWbLuhvY3tvyOjetMd8gcF+zqsL8A2Obc7mx6
hVEa3vOJGBs2jxMJSpLVmnWOaQ2gmI41TEF/rcyjX0ZY0fW6dDgz9Y98qEbV2t6CEYTO1Oj2q+EO
T8sMfa5AzosiwQpID+56jLWuAxXszTvHti4gdtPXFMyTzmImhy9wctGx1oFDDMvOeK4UHKMHILTX
0Ck/PUdseCj9dhKM7P1g1KsIDkqh19tqyUkHWRaqTgiwYvxDAwAcaad/zfLp7LoW4DQGJLJqBkYH
87ulTQBbsbWLa/YmVlhzMFRUa/gwHPyEu4EY5KzNOXnXtDa+v3p2HJ5bN8E37PEZNtuhJ90nBn+B
/rKy20ZiF9FXrefOB6zWG7BRFi0GctMbi3sFy8ftC198JF7I5hdbQ+JdjeGdqQdmYJQXz8F30WE6
iUPGidHM3ruAJE84QGZmh7Iq0H3jOn80O7IUbRm8p1PP2Vee4zl/TgUsKCd9NszxiZNftAuweAwY
JrWg4mDESQ2c9NmW/a8uYG3keQsHT938aLgiNEMr3iTImTUzZvI44kayakQNAVFzz064UgZP7iUL
8a/MSnXu8oRt3R7dyet2vdM92yPAnpXIu3SbgN8DMcGW2+XmfpRVW99w7bO61wh5AIEEXF324X0u
dbhhgcEdpzZGJNWT3sUw+xPbWBcEzi7lWN8c26BfoQ2PDY+sXW6whu9DOdxyK7pjQsd7BbLiPlIh
xjHoT15M8lSEpEsB+R5tLXY3phDVo62+NMb0hafUw+ad45vFg07bQyTfKpWJiIP+6nqSqjC3vGVe
cktSPsVcgcOZQsqDWY/22RrmEamDoDGxVpZcfcO9qwrLPagJwL26vBCTQlcVbXGDxQ9ELv8yra5/
7XdO3YoLS4p5S5kEOZ/Bfm7wUoII/zWqJEir8tXMFGk5vyZ29FkZle8tOm1pkfUewNHG2u3scSbs
RjklFDcCdWNXHW0BL7G9b7qzW+46116Oy9RdA0CSO6ha5E+zmFyYakVxK/AUBV6OhkOzVY/XNO01
yjnY4tHakq0paM62lmiGQ4A1OUiHajOw01nz2CQHzaV+LkNBd2gRQNis9Oxg5E27dSPGHYbDeMOt
ZHpmRfgRUQS6q7XoPVZXJqCek+EI3HCZSA+tjgAEx5FlIk79VdsAphb1uGyriCSprlfaVx9WR1yf
ErO2cKD4Of1z0ShMs4E9UgPOT3nQeEwYcVt8RHtHmVPtwGhOIsSaGLC6YPU7r4xoMVfC1MR6yizq
PfG4UrsZPXXJRzGTsKTPD9fr7Fzd0KK7yS2CrQCHRqCsmy5ajU+lSpxGFbUdXWyHCQbCcwGNkB46
EwAOhDzNDuZz2faRr9sDJMyx6W6YLseTsDV8ycE9l3OBVE4JCAnsBqIFTdaVE33Gdmjfi3Cg8T7w
srdGaqQ5Od7vSDtlmJlHeTYEcy7bs8+KAzwpwy65m9WEQXKZeS4x8+8CWWubEn6yP6EEo0XCqdFV
wS/AT4C4DBpmF950s003sA5QRAxr4VFQd4dOkoTv4mMzBSsvhiopPRBVXCwRDZmXBakJ38NSwKsK
rFWTI9/EOAAOAOs/KS+rzhMK8Rr/euAXuGQQVncytLyXOGKzjpXTXdkdM3GCU+GtL/hYahrIgGwY
KatbigPtXRbQgugnV0oXkSwuTvFX/8oXWmjsb5HU8tecxMW2WVoJx9s1+KDbPsSU6tYiqRVKW0uU
yobUZB0aFdeIMlYhdQ4ST1Ke/TLO/lxBSktZYTC1kHUDaMg98VbF3HzGyrO2ONsXHqyh8GlIIAye
iPM0zu4RPNoZiAyrvW5GKTR4JYkn/nYn5pJS6YkFwiJWFRRGpTXGSnW0lf5oKiUS5oAvZZof2TXl
20XplaZSLsPFzW/sIh4z9gt56uW7Hq7xMSgqZ9Mp7bNQKmiu9FBc8VRd5Wa3D6mY9PPZAFmnFFSh
tNQYUTVX6mqrdFY3QnG1lfaKQLcJFQE1CGn4sBBodaXUOnymjQTCFQpurrTcXqm6kfsglMo7K71X
Q/h1lAI8jRnCayWuZszWqA20cCOT+rHRGSvpubH2rTv+6oypO3X9aEIfnd2MiNymV9ozkn3ozJ/E
oFt2guOuixyms3StL3X63BWpfTWVkq0rTduG3Sc9m/s0krfRVcm5UjZUjiFYT/m+dsEiIXDRx0RM
Ssuqn3owzCTEwoeZ0hb8Bk8DEjvqv/kedqjumdLfZ4R4qRR5R2nzk1Lpcc/+1tRfVA1nQgGPCV3Q
u0W2mIRibDTxaO0iEHmTUv8b5QMYlCOgUt4AW7kEEuUXQKrfO8pBYCsvAWciXAXKX+App0GvPAc2
tNUzppE7PhKSesqZABXraVRehU4sm6Ktt0XgDER58DOwEFf8TkCdWB3CJPkMlPeBhtIvA6mzK50T
ecLTYie/+uVQT953CSjH10tApQMANVC2yUFTBgvltHDNra6cFxB1YathxigxZeRx/I4mRyMObo3m
r29DOTigVZ8oRHyghYi0s3J5dMrv4WH8cNIOcG/A9kJ5QkrlDsm5DQyVvla/fIzzohqBt2MnCWlv
yZS/ZMBoIhiguSTDp470m6G8KBRVsb7EngLv9WdQfhXJGisOUhxvM0a+5mZjbBEdScy2E/uMUp59
hPnFWb4r5YWxlStmLLaVcsmEZUebWHpOlH+mxLcQDfauUc4atvz4OtqfSXluPOW+iZUPR2DIAWtK
x2WAR6dSZh1MOzbmnUW5ePJfTqXdnaTCxVxA9lRuH0YhnfShAQPDfJo6HEG28gaBzfpolVtoVL4h
XTkce1nSwOBuJ6xF4q1QPqNEOY50rEea8iBh+r71mJLYwaxhfkfVd4UF9SCxLqXanx4jU60cTZPy
NpmYnCg2eYuV6ymRJA3Mwt7woz+Xv84o5ZFqa1inFkmnWiPj1y6DuJA5udJo9xMnZO2TqhtX2KHT
AzNu7cc5zwEeK9FDWhABzcn8Jkwhpwh8wzppNVwWzjwfa/UlqcKDkTEhk/8LcqbUATPmCQ89s7jY
GPgaQCa8kYmoThgpdOZi7AdJRPLMGXg8u8aPNxBEbYYgPjUYQdzWfJgGk48rR7Oe1QqOGmTPyh18
i41LTaPURrhLs41nM1hjqUOVTsaTpLRnkQwGo/GCM/oTVvtRGsY5KKHtCsvaMyfhRp5nGCDzr8Cu
b4WB3V2Z0iRLFtN9XUTyNEwJKmbjXKZ+REPM8K+779Jy7hHo46W/VxUsF3VIAyYwmyacOy4eahYO
DkNebRvdGhfBN0Go1m8FKC+IbZy9YMuIOmLLnnD/oDmPshHmScAjRGdIIgvnCw+/w6SYyc3cE4Pn
vnSwSodVP0AIPy3jP7FWvqcDeoqD1/+111RlsvGQLRNhgJ67dB1arPr5hlYZPnmz8yyN9Ox21Tuc
hF8wp6wt+eWX2kMRh5kcVcbDErrPQEIkKBVr/Ops9y0fy/dmmSIYGpzEaPPRqcicXHbQTX+2uMNf
2R+2glbMYuR2EK7ZRwW+Dkplk8gXt0BdIvbX+VElNm4PGgbm9m0YtYK+m6E5gf5PV55eCbrHtPGq
E7pflRhF/DBrva2dGS27Pdc9gDY8s3qfnhv8E1amwXqgsbikA9bMbOMNiQ7mQNh+l3ZubeFx/YSZ
jLdajEhfFZ/SFenDRwdJf51AMidaPdKy1mOZlcanTu0xL9xeENogUI3Fr495D3DW7MaID43rUe0m
uKsesxo2VzRyWND66kd0Jap4qje+EHXiO1ncbzRcYUQUmebBrL2UTf/WZvkvkm7NGispqaTit1Zx
TOtatKA4ZV3paBX1cKzP9hOtnuu/39RMAAnMyVBfMzIMi+tOdIphAHXnmYAqdiNq0aH4lBouXaTJ
Pc0Be9pRjDOC567Rcutk6Y1G0HNSUwBZd8wHa/Qk8sgsYy3aiB/Y7PByzNcmZswceu0c/ztzZ7Yb
N7Nm2VepB2gWSAbH20wy50GzZN8Qli1xHiI48+l70X369KkCqtB918APA4Z/W1JmMuIb9l7bJmOt
jUoWYd3gnRP5Vvqw5Ys+tNNFPy5CuzU5bmAbYPCs5gtbEeQGM6gWbGsIO9mx2LWzw5DjnWVrX3o3
hdieuOOj74lbIU17P0WGETDFf0Nzkj3as0BCkzc3hF7x2XcQJ0qls9/rsDJM+FxREO0q6XPFUIEe
DN5vfuS5DxIHBHRkYUvX7F6gx4aLxIrl4FrO746k05YAKyLAS8arKwbXL1uD49/dTaI5yG40Puos
41LQ/ScoW6wP4VHeiO95VXXVnkYC4/Y6ugUGzPqVizcDcyr+FGIgpJSmGkl1/zYmefIW6G7RbEuD
hUQTA9VJwTfvEQfTsumc607kfeM3ZoZHJ9oO0fInz+mKVb413Hp+VR11HY5UiFCVVpCTxY8IaYuS
vWQFGonB4KrFkFou3YnhFIgA/PIHXrxdM8tnRvnYAxbbZ5xwalBC3xukxCeUXeUoiLJJ0jAhsSwc
PbWHDm0XdAxknz2a6GZOuU6DZngWj7Srfy9xXaO8Y1ngF+kdKW/+wJrxjTwW46LghWyGxvhum3g+
E9ay+mP7U8fKau/YnDhDV17qS6+a4ofe6K+F24ezsq134AZvjdsCIpn65tjUPe2VbPpTjnIgpFUM
gRVdrDhbgmloLtp0dLFJxXVWHgbVP9WJsVzR+r+2DnYXnfloxDz56jXVuamsz8mc65OfjsXDkp9I
lRYPfZ/dGCGKE668cVs4M+uF1oJ5jvIOGWrO/MQwEVWWUt+KRn579fRVlRbRUSJZnjHDv8MIe8Ob
vTxopzlx2fO0fRoI+Vo2+ma0Lp5Ljd/NVom0D9kSGnsBO8b+FQs6kakpvienolJKho3sa8gqovuO
eyTlhEbiWCx0O0gNw93OdIKM1eQOuQ+RbklLAnv15FSEZNtsRzbLVoqSyT/XGkxfYCvoCLaDFG3Q
rGENmklnDIMVyLj6yp3BDtl5ejk7cScVQYuDYTuS8LORzSgOURftdRT0F+YhNUORZlqjMXa5YctD
38lNVOhMxJHXmJ35p5PQWY0p7oPFrtLdaCI2I48ajpftVTubN3xjNm7Eemv4WpHwfuql4TKudHbf
PWrulXASqJ8xHDOmlIdO3AV26YMu5/Zp0SprX3T9ck613VJ8FTz3zyJ7t2PL3vqth5AtKvcwYUFe
RuKgsjXTiLSy7TxMx6XGkTFP2Tus1zlABGmHtucUO82UJqJOBbKN1XSqxXIP8G5E7MnAajZh/aBt
jjBJQk5ZoJANi6tO8IG7wNF1yOrraqxLnoyctt12CVQiG93aNJb/2afcOwZjKOxwCLod3aEt05Pt
MsfRJuKh9dFf7Qkb/l5WbUOUmTS7sclpRfE82bxSauy00PE3EgLguyjtE5Xc72bAOmogZTxNTvMe
+4TujqybRoNJUZUk42vhDddQL5HHtYbpnxA2TNumns/pbFHtdbrau710X7PC/kMiwyYDHrQzdbI3
WT+Viw4bKP9JautbtWRW2PfoFqDIjtj48LDJLaF4bPrEjHqgMs/dVLxmbVfsF0bfaAp2CPjN7TQb
w9Ys3F81UGcHXggqLjzQBXFaabolk2O4NgVZYLP87Bce4Yj+ZAI/HXRxBOQld3fQLEx4RMQquHWG
l0rhynLVsz3blA2Gj3jX8D+w1mNKk7h/+OxjuCbzwhpRbXifomKTl1UrRDOenxtdfPplHgqzr6nI
sHBOXfdYT627za1B28uo+O3O6IzzljjeNHqzvGx8jDN5dWoeAjvmTWn9jkqLoWCj3/8+ZgVlP990
e0zWFCzLpZ73CwKl6lzsc4yB13LQx8OoMMSQzwaS4c10KVDaZqm2LSlb1qCCOJVn+K+rUJ2v3rrW
0wgHJMh7YsDs5rtcGLNNY9JsJoG5W0vndzvHfSX1sQ/mZuAoX3yqpbTAqjCNZ3DG3jWvP9jNm/t2
SL4QHbrhpGFbgNSygoT3UTE7FJPjQS5tdPWGj3S23b1R2gIrIgUHkGL/kg+sY3XG5onHUdI1WADy
Gc2DAB+gxdYvYQCcNVHlntkGmSRa+kQxY/7faRXHszCaKKwZ45/tQeVXrZ3ScBiy4d1tkNwu2CfS
wvygoNF3kqix/dwI40Pz9Yd2ZGFVpuSmdb3WPoMw2/Fjf0YJHxeLIcDdmiYuC3FiXNi/mFhSCivR
2HjgAy3c6rmeRXvyyTsPCjNlGTm4y51K99ZaKXDePEvPDRU94KHpOdHKJPBqTNGiqK9NmQV4trqH
DnmTRDx8ZGr4wV/nQulwwscOH/+xRyjVt+SNAXo/KUDX14XzJTf1kRW+0MM5I1nUAmeHDXe6/v2F
LId+63nM8OY+op/kxfQ5subU9C7KA8yhtwl77ZEqqZmdveAYsAxzeZwj/VXP2zrQx6baw0RipUOv
IctUnFuTMDc7QmmYo/Bl8LjvBsu99rCe93LpGHsid9xMRbfXF2t8Qu6IlpZ9WKvf6AQSamxOedkF
eKThcOXNk584y9WOTXyBRdPjEiOpOtLFlweL6jrznLgzR7tBXk9Tx2NQdHYDVJHkJMNIr7Usr2lD
TVosRJ/5bT/tGXVPARF9J8NSRvjXvGTV2JhKnTIunQB0+WX6VWv+28Ak9WLHCc4vaQI0XxQkrAJA
TRd3xyn1HxPSgPaY56htbTmHsmatOZojltShxHXJBT8QmnBfiCcEToVLVFkYVjC0HId18BQNaBXK
PPYeNLeFsDOYQcqwhGAcb7XtgWKzKHCQMZdzUOcsQfJJqlBA+MhI/3nsfCDB5AGdsry1QpHpMekK
cX1a6j0e+vQ+Zibl9xrCXAx9SgJ5Pxx4s98zvUVSt/6Sxuooyck4eAJaQecOzEKxSfLJRFUiL6R3
tYcCFdMuGVEIJOa1tIgkiI6xqifQmrYXLuixnNKm6BFdfagihh8QrMCa+vkhn4nF9FYdTEYf4U4x
hCY+ejvFmtYhs+doRSUrXCJMTmQtJltbNby07keBlCpG/fTSpTwmE7KOOIo/Z3kFe/qK4iRnyp6B
mimhu2m+GsJMNY+Fl7j3abKth75sUR7DhlAFqNbWaa8VJp2gj+UXqYIlS63RD/IUHQpnSHPtuX7u
KifpJwek5niLvykc4nQIOlFHZ/IoTdyIni77m8gMTy4CNGTiWXwnITZGn4g5v+l0bAjx8lr32dnR
tfww6awN0nJ+MCM9PUhZs6TNscsLqTSqfGsGUNhfVW9azMOLpySlWm6NdsDdijrasedQ9JSYrcEU
DRoQc5PFYIetLddiLplxVQRZamaUh4XL4nto2ujkybh8IzktQ3vSWFmLKIuwMbpSllML303npycd
++jFF7x7pe02IWPHYqcTbPzgDgge0m64LiJ50tjMH+MUUDmYnANZZk+14SCdb5ePec0AnUWf7c2y
+MHkvApIJ6r2JtTDq8kAuzNGDO1DjWdDb8qgWWA8QIxXW6NZ5luloie0jt1Zzfg+UG/RYeoXqSsk
A4AKskV+249dtBAomdgPmXLWHkepF+CkvwlVOy6M/py6CmJ7arccovGur5tvjaK8M+13gc7pkEC5
AATeIWvT3niH6cMSZEtgi/fliDag1KJ3+rir9Hr3FDEMxkcpd21qzluPRCvJMnKuamA04AUPvaWu
igzlO1SQazbj0x/51IXtk5U6u7xuApjdt6hwzDOvMK6WcUbdZcFl65V37PJD0a0pYMPn6JfMOrk/
lzbj5WDpmRRDYLGE3HoGEi74DxSHKPiUvVxwKnMjuZhAWfSMGCxiI/DHyjz4LfJSzecyiPJ+A3+M
1C04Zibd9N2BKAGfeNcm6ak03A9r1t0grbsqbPri2/SpHLQIaaZmxg/5UqUXx6dKSpHeErlUEV5G
v/KUzBmIUaALjdbthqFBkeaWbxokYMgPv0mcrc9E58JASzfJ4rUHW0sOpJZg2LOzF1AVZBHMjPVJ
0aHoJCesyxBOFuOlYIs1lNHGrNs9gv917oATXxqwQ4YBLEE2a/u87M8pii0er3Mdgy2XlnE0+vrN
Vxa90h+rS/MdCW0/J6F2Ew0M0CHf3fERT/Q1jA1OnesN2DpswRkkJ3vbI8Yk4inoeYPJWG4pby3m
/nbOd8V0rJiVOivAuqA8wRUM1hfeB20H9eXdTjUVsMYHWhwBjkMCSUiXm5BBkhnfmO1Oy2LrWxCu
HpRaZwzD3uKlB+LobMxeLCdvvkkjs7YOFlmkfrydLUVVM7CDyauH0WzRiuD3lVChgOEgzKwDgMav
5NyIs192n1CIA3bmGGbrJ4ozkLxzWl7ZYVIZL/SwTdGEsO4vWRaZ19xmpqyn9qEofEYlvoT+J9cX
fkSTZreUlOwmwCsKtocrPNojLZ5NAyplCalgqecuMAYXQ7jzJCAtDxFA05Eqv2BFmROTFhYru6nw
AArGAxpdIgHRR/juQ+HgbVB19svN0dOIzn7vM/ULCtVOd2PzBoEmeu4XOGyNW78BumkqByRYooZz
1Om/xaq0NFJb/vAibrx+T11TfeDgxoS0NGi/Cv/g0QMEju1Ph2TwWImLrgtz3uDASIpzPmTTvrUH
m3E7gxSG+GLD/NIKLYVOctQTpu2xUzI/HmYCtLolRH5GeMr6WxB986OQOiOiqNRQqbFf8aq6oeXy
nlt/n/Te8Mdh9GfCHDrYwnxanYQaoAnyW7pn1+0YEoOcbqRxNhr/aczJpnHUiCWFwMZQgEZkKkpF
wwDdlnX+S9Bk6FYAi2z4tnHvcI3S/y9YvJLHsz156lBnURRG+LJNfagOCOVh9Sh1aGaK6qa+EZgC
3Yv54LZvnJNtaHU4dmxctCoOXSQKDDa4Xkr7FVSy4Rn0s1r7ndYKNUdzNYU4jqlhvkQM7E4IpTns
p6p57WMNPZj0znbHIzt3WUkcKJrseWlCqXveYc4BZkcCiZFHsOzooqiC2e7tkp5cbXxq96Woxxej
dPNtPFcmqZCE2rEe5Y2ZpQY5rekCjbEK2CBmvxpFHNFGAohMeUsy3Tr//QVNZbVP5PCcWmSPblrv
SssrznjsmBbNbE7/FaL/H1JR/+kp+V8hqf/87f+lEeWlLvnvv/Wq/JeOlv8P8wbwklo4Nggc+C9g
/69d90v924P69eer/Q9OlX/8zX+6VDzdMHWdt9zxfZQW/9ul4pJj6wvTQKVvcp/+jQGoEExgRRH6
v1tIHEyPIADTdO01+eAfLhVT/Dttms7f9H3LAFby/+RSEeZ/8qjgTrENy9VxmJo0tX///PevJzae
LY6Y/4FU3HdUbw97mTqgoGBfJ9wqfftG5elWE51YzFD+q7fyb4Zbj4g2sVSAdJyNU8OAk2jx48rE
TFhvpZN9bRtwYE7t66HRz6CnLOvuDkbx6sb6zcjxQctrhUpit6IPbGq9X5j+GyDLZHn8y1vxj0/t
v1V9+VCnVce3als6Jp9/ye5F6w/hha6FCb9nmI5nrz/6v/xofevkw2QPA/mDciHVkRlug/1xWBdE
JUE6zFPv47o6wiAIuHPaa32VnW29FwxBzT/GunDCfQc+mR1UPycGvJm+ORvyAwgz/HAHTpNuPSjZ
cgWgE9vSKEWVVj7n7LjUuuzq1l/ydQHGP2iRDWjM5x7hV86obONKJ3mcETMiS5WSxQzsOHAUBK2Q
g/agxuSrjtob7ibjOjeeFka2KBFqpNh36jCyKE7YnHB8+M0JTj1N8JzP98mA3RYXEFpXKgLTsu6E
GTJmclh1oA9g91dddCPCsKVOt3/V5CjQsiTHcWUuDMAXvKjvf4DkZa24zylMPyIwDbTW4kcFuEFb
CQ7VynKgsiVnbeU7JCvpgTUVAQMr/UGZDPyntFnOEZIsxOE+Tmi0RSDeH6RDphtejuGOcCjopVWc
m1o5hwVPLDY894REL9o6VvHUpOJg625KTquP4VXQOvOOdao0ETrHbtBYSGktzsNTA1AYULf1bE9f
KM9voFOWTcmdFsylY26HKkcFm1OyFBN+Rd1I01MTIzUW3otHbugBfQ4RTi1wjrrNCYtM9J9yMPJX
hgfp3i7ka4vLdmPNA8z/aaxPljfFB3hyun4ctYQIwRj/c9abFRVgRZVdhSbMz0ZWR+ThRjA4DBpR
sn7WPIGbUZ93IoIn2zZnpnbTBqkbxLKkZiKa3sSEydgu71Osv7hsmoBC60YOEmKqrppOBoafTfkm
syJmWL0EB2K90qqxQHbEZ57Cu0SQFta1t5xm5bwVRsvoRU+f/Ckfjob01AWcw3CqRqR88ZAh4I09
VoRj9YLE7DxbrTrHZvST+kNdBGmom8mL7bMz2dmtHMefRbd6dRd5nzqPXRJbgkzJEF/D0QQS1w+F
vbVaYtHyFSs41cuju3RHDTC86NhvwV58tJi3ZlpRA1e2d3WWv6ILeUiz4Z5nGlNlj2Krd3bmiLRm
QUA/uditGUMgnqI+GQk2GFB7mbp5RTq2YX5Zkt+ICdaV1I7+b81V2NIS782tK6plu4533UDAgA1t
bw6x70ZB7UcXltw/HPCeG78tjobDEdatzOac3pl6ku5LlHVYV4JxELgKZ4ZngJQcCjApksC6agD/
eM8PDK5CnScHtZOC+4ixO7qDB7w1Sl1oka6t+ZQY4rcwopPjwCVyaD80awgB+OGQiw4Z5JU2wZaB
WDgOxeDEmyxPX2cdfHVOR82CBJh6f1MRLdCsTxQz2edCiUMk03CssmUO7cCf0emxuaMDYP4cMyrj
+w0coIEVO7AcIUfcgicThPMaHr5XcoQ3UWm9g7v/kbduE9iaUzIidUkTb0/Yba/sF5807VzrvdrW
jEJsirqkjs5m5b3zfnL4sWrWXRZ4I1pJ3OZ7qIQvaYoX3mTjVGNaYRPPmNa9OPItLTuWzxynzkR0
HyYOvs+TDm0OUlyHNLU61ConCwXY7aLU1U5QXesFULCuCCyIfqg6l1vpbfCXI98ilcl0y8CumgcX
J37V3iuPpZZrzj9HEhY4jaIzHzH6iJEhu41JJqjA8XBC8ltkwe/FPF4V+XE1//xsmRfmgBdlEWYK
MV7DbEgPuIRgaPZzDpG+4k6yLe9nXsUdRq6fKk3e0EXdcQx8z7P/pfnMPvJEQMVLLiybJOyB+cNZ
7klb/AAU7qn3uirzrRhq5DppjMYs66+63u0TvSDnVfQ0zGQf0CdnmzIvXDw7rOTwgXzq5sek3A9t
Kg/eaD2QWshAgEmT4xD11aPE23rCv1P4PmNlvtWzSeh0xOgRWf0fDyHoxkvfybDpj8UA4dqP4NmJ
lDwQLNTWviYq8BmyZLkZiOqpE6jQpQFsdcGzuNSs4RyCv7OV22Wn72PCFgWX/XNloeG2pfbYL93v
skMSSiLrD0SVPxmyQXxwNR2zo7vHp4aS24vzjYeKNIghHAeOB9h8RC1tFr3HXJDLz2n5bZUB/6JQ
F6HfAeZB2w9/anlaQEXCBLNCoOsj4gO7CApml3lH4yN5qpnKPBLNDfkcYnVUMn0n+RUxziL7nd1O
MM0LLndgJHqLRmkc0MH/bpvMIQ0SEvMgMbAJDwelXHma2Iifx/qmJz4RJ/BeRlqfvQNXQzcG+6Rp
6jSNagxdrgYOHJTqMdEONWlArT/fkxi7yzD84Ifsr7mfIzBQI0JKgymBLvJPsnOMIGq899mwd7Kq
wE9X/UczKXtdf9xgMJ4yETWfdvvTKNTVSDGtpkpm26HLfk5Mr73WYWvrpV2ojd0xKdvhZCn70YKm
t7FW42cLon2r9yTPDmQaX/7+4gHJSFkswBNIjo7vCpxPfB8G8xziA/Bx1gnB0RaAsnDyRLuVqYZs
Du7ZRrVkbhQLoxEEtghDk41UIIVaYju2RbF+wPy7HMAQenH124zpmv20f0ClXMKX99E78clMXZkG
huLt9W2x50diudUi6HPltuQsrHr2X/Ck2t7yKQ4shMej/0aq52qdABCCxZfz7+aYdrSjv+FChG62
nUvdhnao35ntVgfmDu+1iconkcVT3NW/NK2hFnNOllG1u9klMaR1h+iOhfHiu9YhWTAroDnGaVtZ
Pbp+UVwMM8+DeGpQYXqltk366LEeoGCiy+83uOLabV8OLKi8l2QENtahLHbYu5MJ6n8n48p387Ln
NQZELM258cULYwszIG8ERWVUserHILLTfhU+N+7SjHhC6dV6MvOYiJbXWUObgILzKdf7DxMMJ2fQ
yGgjLm9tP4feSMJP3bApKlfZgDVawwEezIg3q38daA3RuMRb2QixJ5BEDoxfHNHif+zOSVNt01Ue
FI8LqgJ9eHREDaxysogfqLK3dDwSQOneqC3WzcLeBO3E7We6RwfqeU5yKP5lhvENKxCtrFGrzCeo
ltHREdpuHj2qHgZnW2dl3i8y9OymfFVcMnk2/25Wa5O/5HiVRz1o7fLDa8bnghhTnoY4CbuSDA6i
D8LB5iUnLrNgHq+Ve1DrWUHdmvfxyc5HNte2E3Bq95iluBxr4ZvPvicfPWvdHDX5IzmT4hYzQCa5
wnnoCQFEyeBXRxQbza6YIejgDlY5G9SREDOnEdcucsKoAB464ZmARNxuE8c+LBEwQHJt9qXnJUFm
Tztmmib6dboEvYfCOPq7DL1Vl1A84SW79GT0os/vrgDX4otVaebdNw+eNSZ3u2z5SVjTHVIHYnMy
6ftkcOpjNGJXbbwMONpMT9Ua8O30Ec9m7C1AnYtRD8XfGC62GOe8Nk6iG959BcY0rYhaya2NWQau
i05QQeZL3e5a/o2QAaPUpCwkreFJN+Phib2LvWl6heK8m0gwIdp450cmAvLmB0o6ARTelTfBiHwX
86o+ogFknJgNiPw8Hp1sMr8aUkRzk9yNXgg+IXLyIPkw1vo7F5mqZCKZWMWH0ht+Yvsgd+j//IGm
cwKNGUTFWcObyim9lPVumW3tCTIJpdtUE4jly+WcT1gB/JX3nBlGhUxqeU3nOWxJ4gXZEdk3gAnV
xm0iXNyReiqESjCRVXLVZJ56z8vRsLYPrKCtlzahs7GbJciMZvphe+ZpMNyfzDZLtlNSXEz/SSAP
uGE+mQZG17AA0JB5Jg9iN/7Ex/VEif4LBdCnaZshQXSKjBnvU3lUe+i2VUu6/KTjL27drzidKWGw
6Ux9zLGcnEFGsX0seBGZAx3nbEy2kd/vCOKGACV+Lo79qJYKVcDsQUCEn20adNI91UzqPKeIBIPO
rC6z8ddsqm8cwou7JhrDyFcEDpD1ohMIl/xor9F40PQp9ASYIljEvbXyMj8qYD1I1FlEDXP7gstc
sxi36yQobABkGUHeqa0TT6GswEPFVRQWSZ1gqAGbpHgMajd7j11xWAQrAqmy325U3ycBPobYONbL
2DLNqgR/qJDqJNa7rfVs+/UfNiOwJO38hzbHWzRgNm8rLLF4TO6j6xD2Iadsi0IwPnZjsQOWxCa2
SZElORhjKlJV06JhJ9cKYzs0Q33Lez3otEiGsqltZg7lU5Yn9ZUMbbpGraOE5yEk8YP4+NhfvgU7
y30B7h55lch2mp5/Vv07zPn2kvGT+YbUjsiAIeEDGHJlyeLayHcmDlLerZVB2TKt6/l/hv7O53Rk
fBraWkYdxeUggQNvlCRkjhtreC2kAdC6mMjVyRzJct9h1pkNzk5kPTbaPrMeYkJr2jRKb2PTvtqI
rHtiBgPe+gddDvEhH7BDzk6EKMn5AZXEGi+LQAJN/pMXpCNaHARfFhtltOdxnPyCFzG63qlok6tb
4eZWYqFRqJftsiBRGvwNZdXd0LB9ZACUOOlx+qNHyb5GEzRoNZ2jpOFlWwozcDqN1kRrNxUxO24V
/WHsvcD4RRLYL1+L3r1iRfiluzPqytUp9NtQaxZIjwCnpLYgk2uFEyPB8RkxSAIh6RuyGwPmwF/E
RQprl+H7jdhlb4XZPYK/vQ0e+/MxjhQ0dtYei3IeZzDVo78QDIESbduM6nFR0E2bEvhsxrpzW8mJ
vWKUl8RA0uk5rFzwCpX0xfvBq+edm5AhMbNkx/b21a9grLpgGyc6zdvqmuMc9CY/eHETRG4jQ05y
NPF66WJ/MxjHFESV1WQbDXn3m96OAB+zm3d8uXjTZ8CJpprCJUvJeHHM6b22JO6JRxTurJqGgb1W
3FY7wGm4Hfp2iwWnP2lO45/xhMQBfnwMfDAf0VBznpQVabEe+fRqiRCz5J+DMo4Z+DssE/aRJddH
qUEjoCHl8TNhYkHGtoW4WxIH3aT2UV1NCOqCYVgOyO2GdcR/9yMcthJ8ixzlOyLek9+uldasAyjj
EMOh99HpuHQqNCtbzYjfIv9bkuPjzzQ40PHZkaYJynaJDt6bn2eYdtspV3IzOjYxDyknIo+3yQRt
w/x5TfbQN65a2DYOtIj5tW/sXV9ySVuVhUS3ISSgjwI/rq6WpnYjWQPH2plgiPFEx5XEUDztGc6/
xFCuLlkriP6xol069ciDhaldDPc5q8gcqiv6H1qTC2WtUZoYdG08zPVD7DlEm/sl1Hel7sRk4TSD
gLBVE1p7K0l3cZyDZkU/EQ41/QYKV0L4Mv+R2kox6C9gASww08fUCV2tvRpzep1BgDJ5lA+2MMSF
m59tl8/tq6cpdpIa4X9lFNHdLScUgPOTjBvjURYO5VZUPyVT+eL55e+J6u3iK81bIdwvC5qrnVr1
onAlfzSsCE8myXMbywfauxQCUjBCVW82DtjK8kBRUSND0Y8V6u24kxAvMe7vzUod1486FJnsgKyI
AKkEdDYW0+xcuatFbZTPrdt/Uy0j/oyleoaMQFCABGpgWNXNdk5cie4Z88ObPc7tflY1+pDC3vku
RWdtjkuwDP4jj0aCt9ZezmzMxRHZ0M5R3lWtcmfVLJ+LNkVbQq7ikC9viPq1bCM+J11LDI0LESyi
qKus3OcWKft9hbVVxsWxkiIKYhJVCnO5+YY1QhdwnxeC8hKh52iaGFCQjPXHxybwhIPul97r+iv7
kXoXjazfHZktN4sfNkjVkoeJctD5uPqvIum6C3DOA3e6PEoUOhvAMdqRsc0Dks75HlvvxK8QC9EY
dBEjIS59acyHzEXrUeoETSkhnyhRHlTLIqzIvOHRHhdiYecWodhictKq/CD87AaqH0d9unomMAH1
XvU4Kzp0NG3P45iiY8adXPWILWFr5ltN5Rkk6pcye0jaMjmIVD3XNfuiFhkqktqdDbaDGcpQMF6t
Xgf+H6AoRK0PvfWj1azqizliqNAKnNn5jWE7ZbjFko6DIOTLUcn0ttjmpimOVUEFvqBeCZjwYmYG
umN0fmgBtNqpKl0CrzCBPyDSZ+QVOiDRGPEh19Jb955ro7cZMXMytmqQMoCLKzXhkzvovMSMtLck
tjrXyai3yA13UD3xdbYNU5R+rvepm+5joCpeYZ3JDW8CAsOJD2G2t0Hd+jYrNKgFC34yB1W0G6At
NqS713N29n15HXL3A8nQPrVMfnJn18TVvYubszL6J5yJTzlt1xRfBr84TIbZ4+8kwIWRojbstEX/
rN2pwfGGwJR1NBOt8jfqZtBvCkQp4UikzwooH/l5Rjqqhgev57Hgr1CxlF8USEgsfQ0KbnpG98ro
GQqg4E1hi1jUZFOZKBUtp/yF/+mFPhrRLmTuuiZLgbsd0EQZeIvV8AUkSlcTwEbk7Pljl7DcRMBA
ODh59WP1f2tM0fYpJh7NnDn58ovDwe4Z1t1qCTihaCZFIs1Z/go/DieHcxrFx86k38t4FVO7JDuE
eY9/zHV0QGLiQlpXAljFX3mN77S0Hv8AJTNQK+5TzbvOLBsm/GdC67f1lIoNuil0HYPLJqB600r9
BXqlsXG7s1k2J2Fi6rP9jjrP6H+4uvYn6+0vh+X95HWcQT8sjyM4b8eP1tH3ix35nEB9vEds9Tma
0DeMYzTw+izkEs/NToPuUbjaJvOM0O44h4fSuvY5wWZ7n6Yfe2zi9U/mtDc6Yxdb+OLz0nskFYTG
KiaqyiF1UWPy+d3qs2LI6269+s0ySI/yvfehcc5CmETS0RFuZac/crq9tIjdOqs5t516cCwB09Rp
kRbUA5weK6I7R+Tlr7euJHEvwt8YsIA/dZSMIZKcDYlPad8GczXezTa7+XWlDlbDXp4Fc5Skb1Iy
/PXYa226ymxDDRaWpTPiH4rpOfes3xl+lLT2L13XvGcMZvlMXABknHtTfblG/sfyBohVsnkc/Ojd
TZBVyuFBS8YvKeWVq+d7cPMUjAjNZ3VpFmTSIIWJ56jyPZ9C5idoTNYjUviAQfVkJFYGPn459YdC
q98AgvDh07SUYqUAlGGR9xe5P32MxkGpL08qz+NzpJxt1MRYf3MnBdQQEXkIh3oT9cyDoX999Hn0
VXRwv1j4I1quXRuyLAkXXad2OkUpsByIzy44qLZHBlBdU0RsZyEHK5B4bzT3R4vV8qxcPPiJlIHv
RguyKbLjitL52Y+UL7aXHVsPE3DTTadKrsdko+38TJMQKDR09snMUCNtQ2fu3lPdoCovWigyWR5K
PqbL/yTqPJrbVtIo+otQhRy2JJiDSGVpg5IsCRnoRmzg18/B28zi+c1MeWzaBLq/cO+5dJBLu/Le
d4290VyP4YOvlxsZqGHrkyyxQhyHhNdFfYos9DEr5aGF2gnujLyqCcukWlA8mmUck3bCqVwsbIAe
+aUjCPvOOpd4RkoOE6OhDCizSCKzj0IIfWf0uXYYHY4MEpOOvq7xVtUFwK9ID1UR21twZGRazZgg
I7jjS/rAxUiiULX1ydLa8qPK56cpeM4ycJuEWICsQ5q41WxNhnmgUSou+lvrSzO8lDFDxCjJgnxn
eCO4neI9wJkS4ZiIBSxNoee/oDROHbmlK+dtknUAUKZuVr2uTn1tvNoNxD0okXzDot2rIGT+gYkv
SsPZaLpwikawZ4BYQ6NP8xOjnets2Ba8KsWYwQXM2VfOZx1zyzT1+DUyE/ZszlFHDTgNVRpO47cp
kaa703el5mFnk/lmupq5ThvE5FVEevWo2b/O4O9Rg81ToF8baapQTB7Je5Zn0sKJpzSIf+rW5Iqu
9YdEIanLFemcc1kYWwFRADGLX+4qk8lI0iWYgad+5Xt5/DrY9t9QqhNtvXupsmTrTjZTQwJSyOXh
gwoKANTKeNv9qFSHOC+OPvHDN79Ov7wSMzNyUkBfdOCJmT6hl9V3LFnlcWQ86GBy4VJKpo2hRWdz
qJ/dJtK3te7nS/AR2YKkVQRpVIRJAsho6XSwUgerqJl+uSGuDJKIlM+ClgQoWaJj51igWDC0kfni
It0cWn1TaX2+0WwyQLQYpPOsM/hMNX+jKy0NW6/Rd3KkLjVmokfx+T10OYhfEw6LXojrGDffMf5Z
GkpYz+NP5ub+az7eGaPqIyNqBmsjPj+QxVBycIjC1yVq+Sil/VWw2VllFB97RzVHzJzituRRJpHx
XhWZi/WUwDdbUAHpPRYvote2/2gW5LkLmB8LHch0nnDhg9gaO0PtG+LgW0SHh9qq7GPrEZ1qV+0V
XwcuAbytCXU+brXp6nMMw9suPyi9XVRh0AyHwaOXKhYhmvKpgyP4X4wGLgWe0EtLnw9KvQw2aaGj
Hqy6axKl+2muiifQUFxkuMw2inC/lZyr3ZDr4LES/89FJtyb/muQioAsG4Q1vWhuNJy3PEc9Jm0l
dxTkgklJO9oPxO9lN4RGDGmIEF5eFhIcKlxcWlb+C9Djn8qadMlBC45Yt3qGa91jToAomVQW9YK7
6dlaOn73L20L94QzAAJkH3DURLa+LgyD6CJQKTUGkTBQ0ZLXl7wiNDI3Uzn9VBmLwJqz/ChorSm4
sFkFdfIEu4OfzsWyzvzxV09YVbgm+etxRBPgUL9EzKUA4LO8+y/4TMlNnRn2rpppOnWSizYz7/Fa
jssSeNmHSZh66wLQ5TFt0LkZaCmoDfP57lcjpT3gyyJlcNsBst+0OqF5GLEvBcBDPDkJKzpmRvDL
IzR0uFsddixrcik3SCugzHlNszMGCYTMbh2eKDvfkrEDDOJrtnljifrJet+6WHE/sxqq543oKDeJ
qrOtJN3TijHNtMCa9cBXN2W55HOtswKSXxRA2WsQJKxy1oKDojat8uEeQE55zIS3WEH056Gs9UPf
lKg1Eg7kxDReFnhSZHt/HvjUq6q0+1DjpugM/TVw82AX8Qv6XgFTaVbrIQe7XRbNO7iMSxun2Qtg
H5LoRP/UpFl0NJCWrgd4PonWa69wC/xTV7H+6rgp36EKswGGSm4g5dhpmi0fXTP2T7bjvCAuph6f
35bEWM93r7YSP4XSea2c+wTnyOtJAQQy4FAirHXbuvPvi55oYTL5zAUAwZOH4Ye1qeGP5S+9rus2
NJnqwtt7dGRwG6MdYKZ3Euh2GbxMiFry3bY7SlGLlAPoNavKHY+Nhit4cLyDvzCRl6RcVOzvafoT
9fVXGv/FHXRvmoyz3XhXbZrex2pD4h8MqBidBl/+m+kEj1lAfvI8IVBNaTIt4+4PxrFJwGLi9Fgj
wlVgYMQpXbBqVvrnz+I9YAtOh/PXzMmfxQETscsFipR9tC1lsfduZO7uL9UZ2Tr8bPBKfpg1+p+R
qYNO9o5HSkAg3ENuSVRFhn+lAXoeoYI0gXkw0+LcdupJfbY16WE9jJHV2NxMASsBNDUkuw+LHTm2
rbGGm8h9wv8atISt+iMWP528ThQTAx7gpJk2IE22Nqq6E5Jf+KfR3FxqvUpuQcOMSbuyqTK/2fKS
OJXYr9GU/U0dOpAgozYapNNditGByC3UNdUyZANy2o0FRiwHjc/TkGCTNCEjwNBp10SYu6Eubbrk
CiRcZrjGGZAUeVBo3RUN2pZ+uH1gQtHhrWaA68+nci7wQMjvLM/ka6I5t3H+cFqp48Cd6rBP0TuI
scYnYVRhj/v0ScAyZeuHzbkwc4eZqigucTpWexhD32BRJrj9OTmd8XD2mC1h6TDOqNTbZ4OTZ2UQ
vrTuRAphEZbuZq4b2rwAOI2WaxiSOn3jYLPburH/FZuCREvDxX/G6j1fIqK8nhmDgvLrYzNeK7QT
Wz63cySCcDVruYmHpdl2DQPI3Bb7DhHBzohYvE+1Ekc3wcsdD/7DPNrxrnfHeV3y9oayLXYma9SY
yUjY4ByAwSCv8M2QkdpUoSRJbdvIVEe9+9RM/R8hBk6ol112qvGArMo0Cm0Gh49DZr/G48Xr++Yo
ctQX+BRZbIrkUHotH4vzO7Q8J1oNerTlccWsG4wEE8QSAgHhh7QUX9II3QQXozcE7W6IQaw72kyp
V7LwscvRRetNZwqXeNiXnFzQkpxL55b5s2PJY6GKbO+WBXROlb674o8xLQEQS1QYimFeOdGzAFq6
lBHSXmnE+xifF6sU58HPOEayBZHf0ycPJHNFqfowI4VGaPITkPp2i4XxHCxKFzUT3psK/Wkh3NOs
kJKV+WgF3LLxDqM3gkubibZg474bgs449h7NZORi6dCs7gTGs9lKhZuiYlQPjcLYJDRyB5PEIMZq
NREwJBMAZSKuF1skaeVFEF3RKRgXCBlp262TNpg/zIpKyjb87koxQSSESS/oVDFTT0oVsoyns5lg
mbAny3slLbPaJ1IQIsSblZPs/qk6xuD9MP8O2XTvBmy5bB/OPRbL59YfyKFqvBz7DauirBehxMpp
DmkaDqND7FLsfvcj//+mWYo1cvf++2F2FevG4p5O/kuQYAYxU2Yf/rQfkcqtWV+9jA6gz4n0JqMn
sfQ/WTqUqKwQYSFjspbjANHu7D3Ax6gR2VOHRIpCKZeMHhjGYXpXH0wT6Df4BQPPG1H7BP3TJJ2z
5ZAuxpzzw12UEpP9V9C4emaDAMP4jJTlvo6uxU7QOmhOO2/dAFhcjTkFFUIjvb86AgSeDRQo7H0D
233MkgDp0FD/kM3LyEYGvPcQSwdfMDfIn2ovZag2HyLkNlsCg4y9E40RJIXmzo0Gtk8M9MJIqg4s
WC8Da8aj3XfvpQC5pC2CQs8Xz8JOiIv10ZDYNsiqTvzGljxolRvDuKfkNrvhliPWfiCv+4Q/B74v
KKoNoW9YH03YY/4v/joU0oiswdxGKAOSu47wiuUlGqSs7rneym/YoXelo5GfGJedVQEEbQr9KnPO
fjLc8dycDDd6h69drssq2fPEAGzl3lpxXbGtdez76AdHmxKTzUiEuRrDnCimirCF2ApBjkEg905G
OeGlMtghciEUq9lgDYVezTNZFCunJLQux0umeUize5slSeaxeJiOXAI1iT3JL9mQWNAcljAJjxA7
E50FDsL6tZPk321RkTwwa3U4C02FRlvbyHfIyOldCOJaT6yCroNiZWRMo5KbWzIx3qMsgrsQ07H3
YnjQ2wicdtakWzHyDol6+FL2VknxBkUDBaNjbQsdPxN8FHhyVmCvm8bi5HHZTjkFoQ987HXhVPe5
8P/hOHjt1Gocuxmrpwp288j5wuNHCTAhomiM4RPnxLSJYtzNucmiHavTo5Zxb2nk9NL0yXsAqGNl
ewQKlrP9ZyVMBBEyUh82GionaqyxMgm8fh+IdW5I0JbySYzTTOnI6CGjJcR9At+wwAHvTCj2e3pi
gydoZWvGl6fXb5b4KmreV7fETmIBBK4lBhGL7A53eM+cAVtFhoRCF+42aWIwl/GHcSGilBEGUdbC
qJ5Gi+hesC5oLbvmME7Gk6PH7yjjxhDfbJ9Xw6priMxjd3dvUDKujKopNqnDzZLGXGq5hyk4++iy
gDCyHQIatlKi+etG8Rfh8cOIT7jeZNUhgFm565X9OrY48QKT0FWdQVA5UTRXliV2BL5sjYJdTNM1
jKbdTxZyfxaLiVWWsWOIPe879ko2ZQQYzcOxd8Bsil7r1thsKOc7GoZ5fmqW9B9MXWuWLQCAmG3I
BPcW/p81oG57pcVUWpjxMcXrwYmIkX/aHLy39Ltz65NGHyOuHPr8sXDs91pnFtjXSDGmM6DVJ2/2
SY2rgxlTlPZmTtkzbIjOwo/FgAEhrxt/jYK3Bt/Gwc2f81q9I681tzxvYR51jBTnhgN4MEIdMUbK
JHqvGgrFfgYTRMLeO1vejPnwAx801OKAEpckziAW/6bYzzdAs9182iBj45J3K7TMqn0rLSzFXT+c
gmHCbMkmbsI+FnX2uUvajxG97uTMV14PIlU3U6zQ1aEKZBlDZLjXvbUJj7IJY9aYv/kuXzQn7a59
63yXzFQJP60pWjvgiWlnhQOy7pB1T5iDsMmtjjqm8K4MpunO5RA8tEhwc9bhZllP9ypiK4kTBgVM
dJjI+dvSpZ5b+PNl4TqYuCreSHXXdF8R0bMymgZWp9Y/5i6UgSZzNtUwxTdvLFkXQXTKxR+DeHjs
jAPOqHkd2YyYBQ0w/jXWVF9ht4nRCOVReukd/w87+ZpgursG3o2oFrAUlMTormt0YL6ZH42h+CTt
j0k9BXJnJBjJC9Ze86LxtG7kab6M8QCe03y2/DoLe8b/8wAag1feWHQMRyt1NpYGfX/oimGbC/Pf
iJqniN34rkAX5ALevBn390x3b0UHOpcx3yrPxt0sBm7IFESPsGxmTcWxtbG8dew4kJDCCKbijCg+
z2XYZM1fImim8tiUmwS1HhVHsi/7YZ3P2XxMUtrzNL2j+/pSzvBgl6B7WDSazBzw2gFNYpQPD4Cj
hf3OBoQnzjOUGPAlL/HPYNU/rWyzBzdJfryOaDOYWavWzj9w9T6PDSe/NuUPMh2nU8w4LRUGc8sM
mXS1z0kp3LGfeTRmtm8OcavxAOmYonOixkeI5MRrJILWytWhCMS+Ffr0Lg1pd7QWPuGezfymovY7
yW5aYDxPZoyVOuKkmhaVtkPkI2NMPD//wOr+1/NkJPmgACuTgZgZWYe8Sb8JKkIG5Q/44DQW5fp+
1NJPCVkql57a2gxqhym/1aMHEmIyt5kNcMfsRiSyDOo3IG+iTu3GHsUOTBNGWe3igBzZPg+9ftZN
IqC86j2J7YYn2hIUFGU4R7DP/FQdhyF4H/LNzL2PhcKZd0IdrRkEjmZbYZGDJeuS/A3vJUz46jKn
+N18QTDoTIoYTiGSflkv+iQ1bSfZbjMWMOsqKI8tnIk1PxsUSPSJZKdFbBH6yn7Q5Bxje6ofFtJI
497smNOPX+MiJFJPLJgL9L97zntkAo0wn4vmJWi70CefOOjiVysP1LEsLC+MW0TgcdlU4POzG3Uu
uMdZWW92y/aOhX0jiMVFy4ViQa/0YyPFY2pF08V3uk1ftu1X1euoftwGcSRHDeHgzbQtJfvVqjZZ
ZtuCZNEywExoV97J8ycVUnawnV90LZ7L3DWP4OPCG+g/2ZPuCXXc156bHONO0afDLdtETc7yG/jd
uq9rE7kcV65tkoVdOQh1ifLe6qQUkmhgv7bwYcGzK+PJaj51PaOvDzgTgkbn1oiJ5mafgvZXJHeX
hFgCGeZda8Wcd9VsnvpUJSciyM8WifZ2ql3qOj+mCCFCWyDHRGlkQ2f0IhwWdXxmGvWJxGd+HjIa
RoJjWvh8gPNMl7wD2mp5HSLzgKuIDqsUHYOrBIv9UOLsUU12hglFyV0WdqjrlCmTZn+AG4qIalNP
bWTMSBvE8Dhn1KigpTZNwH+KC4eQ+cmifTeTfDuxSNwx52j3idsQNBgzNZ2rvxxGcLqgA9tUgJH3
jPs4IhU3erJmpVadDUevD3xByaUUNQ8ticpz2T9aINf3+Iie3YTJROy3qKNK5AR4CNJT7QjiCkda
MPwd0CJHZslGHmyAD/tPXQLQGzXEyNKaS7MPA2fiVegJ1eDw3rrVUzURs5H2VN8zk+wYHXJFnxFY
6o1EwgspwZSwVy8qPyxFdzZ33Z9vIeLR/4ooOTY9pgC1pOji3HWXPIkLuiE0yjBXNB1zRVskp9Q4
8niy+EjpMRQy/1XX9+/0n+SuCypK2VxyLf5zLf+sfJinQ8wF6CkAq6lpv7T22UPg5LXUaU4OE9kc
wahzSYEgN68EgiG54FTwPXBw3scwIy5Ka4werXHEcJ+xzOkJEs9ilF9QZ6OFxzVWn/Wa3oeJ0aZz
MPxEr5lKjiKS735OHLIjuCCNOvT/xdgGrTo6FB2kpYVlasxfbh9sRS1+IRgclGgsdqAp0PfJNtYV
4St8HJy5BiW2j/GcER4SziwPDlBO201esB0g35Qta6tlYxjAVGWQWJKMpw3zyWn6bt0WrWBg2P6q
0hFhOsQ2HQse0E0X2+6lN6S+G5Pih0WXFbmHAMrvpSbpJXB6fLd9xvgyTYjn9aNLk4KHB4wUeuVg
Xgbd9re8bRAlJmfTytR4zp7pjvwFVcqQiE1jaGn6syn+w5lkyEsMePNRACGiEXoIVBANnHD6dWRo
z/lYxWcXii5Z65xzhJK5e5L6aFVo8nFzird8mK0tqIM3qTs/7qK16KDsQqoCL9ssLnOQqITR/nig
uT8cYyY4SKB6FjElRhl4H36nFUfTk2PY5wUiVGRASnk/uq0nZKqJf7WfjLfcz3+TeIh3/hAjmtTz
8eQcWinTOzOeXd4FxkVLYoMNTYcA1RsBC9TGWwpNdlWfbFVl1wo05HXUWu2CyBpzjCT3mK2TLk7M
crOLdOOG1zLlDcq6zeC6xKgEYi9s65E/Ll1Zw8S/9kbig41u7bbDu8WYs9Xyu3L0lzGHPZVpoEmq
nJMEccXBqVU4FVfP9/ZlFb8M1UM7RdtMjLRqLbnBmAk7HQdG4qFI8+W4dhO2g6AYXuKIgjuhHFzn
i4bVKY5LrFBcgfVAynozWKmwKeHNdrwTOsy1M6UshUX6HMMewl8fvMUI2rra+EdFVW5NLXjqEPzD
X64lF3l6MmqwFypILuPQEcUgaEz7GeqZl2Ka1stHiBGfuZQJYwWUdBPelETD1gSeYg+I9i82BpwA
UEBzidOJTQqOD/azNkwMOZLVKF1G8egD956sr2aJDh3nxqm4GwvqgcaTTHQ32ZRKww6WzlnoGACG
aEetIHp1XMcP/wtRpBDzmZOtLR1XhFGX2lZiNTZ1Nsw1CgEEoFgf9DVpGXJXxfWbFvk48Kox2lcM
f5YSd91pvxPm7jDGfceBgXxFFt3BT2ukXWSF2xUIrG75YWD/3CZ8HFyCa5u+CVk2XWKbovVxh5JL
BezjOAZit7j1Np1Ck+oE1Vc7AjkYK8RKsQ9gWXTNSzITlhWkzs7LkfijjYy3w1h8jIQ0Ie/jT8kw
4hOWIU3YHKzIdt0CBzqJqA6nxnuG2IbRqDBuk0sZ1eFQmFnjZNeZnmDV2Ym76+PiO51+sLfU61FS
F0JORy5HnlriHLqSOCuyQH+NvrlgrCvYdJXsT8b4UYNesZeGPA4KXWW6HZjtM+ULOh6yOsa4Y949
u0QEGIkN5xhlqjI4mPsZ/Wo8PQw4TFb0dPU2Z+gJmiHbyV58uAZPHOXZr6OcT9seKSfy+AVFFIIp
fIf6pCEeThDnY8o/Lv+wX8EGBZiDaGLk1COC2Pjix6QKRCRmA4xgx0jc61ZlV5XgneW07EKkgfrK
dv0z8ar5oZlgFDBuWqeFqs4Uy7ST3qK1tL1HOpCvAuv3Ni7HkAqSmTrVSt2h77LIjIRCgPsc1Wsx
wjUdrCe9r45YYkhiN796W7v2yxzSP5pZihhcWfse5suqzfu7QZvK5PDBIR6St2o9ufbW4PrquABb
rWbhbiMoYIMG+Rddim7Pp7HzDo35Gg0ERlbkua10bWYEUZj7PDsCPPk3OVF2UZGegTLXuFkxR6xF
erPaZWA41TC8QdngU5xCq8e/SRpQuu6ge7CA0Ukw8aZliOZMp46gs1UkD7puE1lkUouUDJp7961T
wYbN71a4PmTucgJ+iry5QuSLeG8pqQkyMmlL9Ja7wqMyTNOdY8c6Irb0EzHNY1D3NGBFv2Z/UYEl
Ma2Ni/qLLJ2N0TXzOgOcF6b+AQ0FE3//jkF73Wh5tSH5F5Gj7+y6ikg4rwJJ1f14koVf3dwtOG/U
yRK9WP1JbgEcF0tHtlkxlph7QNPgxYgzBfkggdcpAck8LUhU9Vvz26r5y6vlN3FhgISSad0AD1l3
A09Knwged3kuGvFmxuMjtPwxVA0A1kC/w1h78hgVmiUBQDXjyZQdSifp6wyBVlcvnr3Bwn9XkHvR
lvpGH4XcNyhGGNSB7pSTtuqkOAxZ6+/Q6cN4dxOk/3bcPWqSkXBj6PMeAuG8gnt7TEs/3oLZd9a+
B5mNaODXdvbPYwFBkGJ4q1mLKS1un+smekukecTYd6wa90xb+NYVNRlp1UZG7hHU2VPO0jyLBQ1Z
8UokMqr09yQR7aGQM5VVgQZFAzpEIwNyc3gG8PWSTMljUsafkycYAGbIzaT2bAXexrXVTwTEOjWC
I+KWAKQVK+FAG44Gq8gotpgFjtzlQLqQFn0XRbcRTHx439sTIB0mzkwIS+DxbknYjFnmztEu+1vA
t71jM04/pbfB2nBn78ga9oQJKj/21pitZ5uhCYEOWujWyIU8OWXbXurpjrwLtZGae+zIVLultdgo
1/lUQ+EdXQ89MIMe7gVRUkQPCEuqSZ3BZwtq/bTYGpZ2LDsXIjuNSag+pZ3cRYdqLgCiosm7jEHC
wYaHVKNBJGl+8bfgSYEpb+od33PNrEvJZkciFxNIbzoQcfIymHZ4rUEAPtXRAz6nAlGQVq7NCCXW
ZDASO03QyLaBZMJazgNqFu6slcBXNdcY3hYSYTfWa0k8bADujO6rDnCBay/KZqdfmZ8QoB9lab5l
Hk8CUYwIPjhtg34MZ8V6y4PdbXjlxh3rZJvWzkdKWARKOZSEWZIz6q+dreehoWVBwrQu4whqSR9y
Eu8gAv+IsRa3i96ELRXlWmZUaUk+vIml3u7EiFSattphAIuMLIrgWPv4HRbiKFowEp9Cn4ils5wI
XDZ17ylykkM/E9TZMcHNDafZxNoxSnpakoGXr8RphgVQnmfIAgBBx4OvtHNdRuLBQuu5S2bO9CA5
Gnac70aUGyETwotcsMX6hELaz2n0R2ZI+9oNlqugwBw5Rbs+H5gPBGm2Ga3aYuFFvIHtNRQmy8lT
YyWx6G4E6TE7vyrrXUN6EJkJFJXM9zZIJH/LZ5b++p1h8AMvi3ZOWMAaXQcTiFRkLmo7Z0M1/ePE
y+BLQqvuogROWQNfTFj5ptFGNH7VqB89gi6tMjYPFYqi/dgwiHL8+hxo4w1Zh+vZE6JOkxm3RtKh
kCQng/+etmCv0nMXM5u0jc5FLe/O57LH67w8F+gEh6PSAfmWXvU3dlNz9NP40pmgC1KC8TzpGif6
pzdZtZjyin9Bi8lQqu5J6/VfzfHtLUf7txGRdlEzTjeVNHYpYuOwRtYUnslgHO8Camgfg9pK5Nnp
CSCMhWIcvGQMZcibOdgY3ePYajBy4jxrYybAvfD0NQ7mY6+8ErKqcRi75sFg7EQgNQy3VG0zDRiY
0bjZurTP6N7Ha0bXFkBFiKhWUrIigWmxNXKaucaiBXNTpfoT/BwvRJ/OvIQCflU6xMXUDxMpB1jS
HHdN6ecjjnSvKQfvRu/bd9cdvvWke6L61/dN9STMcsPgo9wOCGRXCdIBk+AK9ChYuXoz6gFdIQWp
o7PuDC+oaroHfs1HMNwe1U2KXqzvoI57aYwGTc3ysCTW8D6hDxyZSwQGySpSpzhUlEtAl33HenFn
thCOpdZqcKr116Q3P5Yxv0PQe4hS6Evu4KJbsKwvxhPo06VIHhdFSGITv8Af80SCJmtcdC0bZr97
b9aYsyTps1PyZ+0VyHRUPDzl5s0PUMiP8m4v5nbEhOkmc4WkNY5+5oBv3ql/WT40GxlfAYoGAIin
ATYaynfWm1cqd5R/E039EBNzToALQEH3jd3C52BlXxlaMpTrcpXrrAytoiN2zDA/HV+RJpGy9K2y
1COctgdBNE6PTjZmV23etp3LiB1u0Do2W0HYEZ8j5Urdxga/76R5pyJGHmcYMfynlEWmpy/Wr46/
SO5um2UCAkShMsqnkaVIz/xtjfHZe+GqG9b2VKBkMsSpwjxwgCPJLAFq9jpzJvuEhxQ+QB3fbQUs
g/Pqqhi8bwuJUseZ5CUWOSk8olrCWvRP7EryISu0jZEr+ztmd+/I9t74xaH0q+lSD66GeRL02gi6
XLn9Xy2fJp0Ud8QGfoTy0nX/jYTKUFr5v1il7dB0+ze9L24y7z4qeVYdIsS7Meq8ECiIlNj0Zgob
1w2+Hcf/lFPlIVPiSWS/nnBUU9WxpLPx7rdXCWFeLMoM3z7hdf5U5i1KHe9aFRakYAitMC6+PWRp
7OBc+pXyBRBx75JqMQM8gNvL+ruyH+3IykLYpg7Tapa1bgXOraaR9kYCXq0pCTuOQS6ZZRrjiie8
BKfJaQG3c/pL05ahZHWyG31iWWcxd8Sam7+5znamdXBjlsPsXxQ7d2jdYT4geWAziAjVt9y7kTcl
nvOhfalL59bWbXnsXSe5JOwUaMezp8LqO5B3o7ZHmt4sO3Xg/Q1pZmkfw8e3y5xQvVFt08xd/CbT
P4usmFM7Vn/1PJq3GNElmCab6pJ7KaUkH4kzQfFXfA1mhvXKAKGod5iLKB63PlapVZHm+yy1T/gH
boQjkaYlumIzmR8EzhxsG4P27AqPrzO9+YOzbS20724jSBrS3b0NdvLQ5I+d8PowIrIe7A0IY6Ud
dZXUaxBkGZw3fpd0jtBpMHIjlP7bxwG9UXCvGQjD4YzSd/C/6oK5zawwdtBsTpt6jbDnnqc1iJ6i
WltmhJqyEDs3QBY7ea2z6iODFAuNPZrv3VIXT4VheZeGiYuXYpzjZoCuZtUnN6seElu05OAU+ZMp
1UePb3isifXB4pbFkGkyr10EUUWYIRpQ7HxWsd0Cnzf811GVd8ND5AoM2iJHBeznZiqix6LvgIlE
3rZyTGNnm92DllR/Ab3YlgHfBEqyzMglIPNF7quxfS90YpfZvp4tDcEQNYC5AY/TrcemezT0oT80
DyolUcPrKvsaj4a+83B/TQNZEX7ELkPhNhryGMIZnpRMifGGwrsERd+QQRdluIoCSRZs+dKb4jmP
u/Iux3pTxu1wKyuLGmZOfhzb4d1BgLeb7MBGacjEKkhogwhuHa6DQaIgMmOkMsa0GwwV3wuM85bB
VsktI8xqcZ+ea9iModBJMawSM98TQ4joqKyu//+hdeMbfOaJbLC+2TWeVpyTUe+A67vFkjVKo+Tk
Z0sEmyTKo0+PdzGzvSfHMZLHqNT6kw0jcsMGF9RTsYdSZjxgAxM3bU7xWdHfxw9IKPw3LlxmjQMf
jP5ZXUtn8Zd1ATlcI6y9gRb6mJjaLwM6HbdrVwLRrO4abOvjYLJ7DshH7UxI5kmLUyUbbq7Eyd4N
1k/gnYsUDE7pGOIQfcYy/yIb7UAzKy6uh4bPcexTPinc9LX5C94S8KWLko7vz7/j0TIj4+E/8zZ6
8H5jRdrdaEmntnkP1g6d79bQJMzPQHgncyBBNFNL5Ijs501KyOA6q6OvoZirKxA3AiIDZhvEybD4
xA4qHWPr22STJ7o2HgOw66zXAF5RFXBSVq2DAy8TWx2mChbxfK0AB14y+nzieyBxG1NtcKvo3jWI
OyCPya5V7s7jXvhJMG82c7lv3QKQcR+1p2jCIo90+Mqqo9vbmYcJri/lJmfMsa4rtAUimRd4s2oP
COw4+PDN4+pfFoBEYB5MrBO6UZGB3ZjRY6TolUctcn9m6xmJf9hyWpx0N+t3Vs/SbhhiJl++1m6L
zPyuYdO/106Mt72M9IfMnj9jrfW2bjFEx8nmUOF13eZRjpBh6QQD3QrtGKW3abAoZ8H6ZgfiREAs
waW6Jw9zsfhZmI/sRHoxM829z2N5GBzICH4bbSdiLTQzSfYxgSPGODgXyXF9WYZcIYmZdMM03buh
Na0XvfZLfIX8V/oSKBRz0e8jfQrCxDLbO7DHuggJFHd3xD1NN/JTnc1QEUK0pJ8RfMLazFzX2QAl
q8Jvl8h2r7PsfMlU96tPZ3dGcDyYcw/iecAtRQRwYjrW3uZkgLLRE/3OHC6ZflEaWyfXc39b47Ea
i/rGN30ccrRSTJnzPWp9mPuOCQaLl44jxbxYVcTCUv4wQJf/Y+48tiNH0iz9Kn1qjzowAwxiMb1w
rQV1cIPDiGBAK4PG08/nWTXd1bXtzWyYlRGVJN0dMPzi3u8u5yY2T1WYrKq+t1buWBCJ0cWPHEIa
EJTUWJhROLNSyzfd5GcbSIwYhQrzbsYRYz0m2hA24q1ELBOBFuya9jpWfrwlzIyhwxAHt06Um8xB
lh65OOPmdlEC16rRcT93TXbvBQdIVvfuoYmNS5Za96aLuB+dttgV5vwRdpyWmCCgNuWrXmXJ2ghz
brPi8tcbyZnC9M8lYBEyDBnifXiOk2jvKhKmKuYWojBhc3kZJ9XkBQfZzC8aUHXrM79NlCJwr22+
wmh4i1ujfqoY6i8TsfMKbd09FtG7qGngIKAgmlnwvpYDBCiPu4XBiNJ7gfVxz9agW+Zay4PhFtSW
An4tkr/fHmOceAjkjcUtT5HBTDdoeKt1Fcc2PU9DErFd78oB7UkWtzUcYhvoROptcTPaW2mTtcYU
QAezeu51W1ynWtxjwooYB/xgV+TvLKRWbOenANeRtYnTh4BZRStYMb+qelhzqtifphOTRaTtPfG5
ySZycDnqfF5ARVBPhotgngDncV05VJ2MzEgwrZDpUmVBrVwHAWYE1GwLgACvFWq5tRgA5jjxNSij
dzBg42KecmsNkehEpH141035x1OovaJGtuvMC0GdB1u7Kr2jJnTwVCGYQGSHYhI5frzTebZKC79e
J1nx6uUNXv/WBSI24tZovGVuEqnYTIg9ZJ2O9wr3+mpGa74Udfsnd+vsczTrY+WsedaPp8k6YJ5u
NgyCw1Ue+8kS3pf7cDJFB1Ih3hRx1GwgWrBGDa4RJ3HtUzEZ2R6tzJtubPfD8VjR2LWminn8qyvf
BghY73HcyOOgnQfZ6Rf5gePJipvlLHmOEoC0jWBAG+yF9jPYBjNF7PFc0J2gMPRanML9HVnqPoQ7
uEhE+e6bTrSytHhC6vLaSBxYZAv/SM35NfQyxj7GdMks4LXiGjbmNYTkEpgOwXsdVBj0pr+LLqce
VlnHWKR4Q9F61h4uJhPSbD+ZHSklFPgVWUdumK5JHuecnqD4m9o6lSSAumofYZ5fuz3wGz+m0tnn
k8vJKpgmNHNebXRZRoBKzpEH46hN+j+EN+yLfrh7QfCDaBbF3Fi+FsnwCTLVXheMCPPwIQqQH2mq
TmS6kjJNitGGOb5n42bnKR4Ca2BjPiDY01xwZX/HEfKb/xOBL1ikOVtALDGK4bc2knjvGD+9wmbk
i7sBUlZIa4iwhWlRY9sg7No+Wyld4ZJivBil7kvpdAZgKfVix3O2tutzXj84CODBEFJdowHYz2Sa
uIUSBB84LuV+lmBmMOVmK7KOjr3LlMIjY4CCG7/iaOb7emD6CiK6OeSmxewN6k9jo/mZukuRE6Pb
1WjiJ+AY2ulPI88SSEFtBI4pIIgqsU4uN+/OCBJj1fPzKI9Ut9K9IKC4PJlBdFdxMr+bUHegGwPv
AQe9qtAH1/1oL4jbydaaO2Wb5C/RXLir2oPnK8Nd2wy4rLSUm8513vokNYkD6+4VHxwjoHHR9ZIh
3ICVmnpzvvpZMq5ZhLV7wQOJ8fNDYd3bzdkUFs35jImVcCIKssAmYJeQo8koiPzxvjHfQLKtnX0Y
5jfXZmHQ4BPzBjdCge7NN4vAjk6e4nC89fNj3xhHap2X4D9KbYpDPtfRQjVq3HZsXZdNiSGCx4pz
kyiIwOdkC2D+3Xe44bigA9d+fNUOpOVCjv3W1yUDc2CWA9KwdTgBnBhClHdDhzaqbJkYc9wKFoKo
k7RGHzeR0QJTDlmG29ZyWbXML9wyDncVwLEl/u5umXZzuo01wYWVWRREZuLZ9AUCKDxaQ10POAj9
JY1s8WKPxled28bBoxZJScg5NWKIr49dlJyJPBBoRg3g+VMd+LfCYF0ctV74NAZqBZfT3zVDeDen
jHUQEuqBnJNT05lsEFq2ffFAhEHM3ToCtmL5QEa037cQ78kM2+nM+YGzWuy4+tAj5+2NKu5h82C6
12JoEx1mf6GNh+xGp5t0jiSiICStY+v4d9EG5E4mdffk2mymIiezmU2Jo+FhTpx77D+NzryXsEGz
jg4yhTDeSCq12r2ko3xlDEFodAeNsMeRldgN5iCz+pkElXlyStT2RZkTXJ0HxiokC3jXl+yfsnuj
73k7V89jQNZG/IgE635azWfUAxa3WtxIgjBvIdW1wBNr9FG9h1DMzLlHRzODT+mrcj4w+HyljyTY
LMD79UAP99UHSdrVl85pI8PqzWkT8UKB/2MsSQTSpTrKlraJGSYIKEiwu9IOmPF0uuamx76UMoxw
vFYdwwYHhdFgvLYfwCwo3DtraI4zSPeWjJC3vB5YLKqhv1e5+Ue6AQ91U3zOumZ9O0aYAWu1dnLL
2hjKSrdRATuVMTXACzUxdxdhvtfJbVbRzh3xsSQxztPGeTNhzVo6oFf2gIoV9jtJtfNyzEEdCMgm
zDDMTcQjmPaKsLRgN1joAWJCJDRRrouBxwud9kY4bbwy8DwkzI8ebuRXKRkHFMVsrECoM1gIlzBK
z2FBANFsPGw9BjwUiGCLMn2xivJmayH2tXY490K182IAFO00qHV3nBuSI9MMGDcVxE1ynmXMqSbd
/Zg7d60n1hLoUR5ZSNWHDSVwUW7QhuxbjZYO9dwXJk+TdEC8lHn84Y8mB5gBU8sxPWKskWZltRWe
Btpnc8hXoUAXpxNkjJ7b4IpLOJI8ph9ddDIaD/OznZRrU7zMUvEsqn56OeeXgGfxSDaZ9lMu7zFa
5lVVO3JtU0swaCCxHdZG5eiba074FSWK9El1ByDXiholwpzmTs9FSWmRk3mvEuqviRv4MBE0VNRk
ELRwoTCNpgw9PWDdmqqBBiSDrDK068T2EQ5YTJ6Ttr5PqWovWi9rzUI5Roxu2p9pybnv1NHNm4t+
gwedxY81InMbEFum058+s+cNDdq+dZthp5L47LlPIs98CFHtwivw/5SztK9DHH92NRyKGqd8LGV5
GEONeJPwFQbe1bE1StLHiMTZjqFaJqHPbHBmozJ7YblJcsVkihXzoWwfUNkScsYEnWJfE07OM05e
jNL4QxNIXAWpdRw5qD1G6TFlkRWVQkaJyKpgzXFNoywV9pWa4OuS/KFl64Lk8qbM+rSU/9K57bQv
yTZeZm0FSsWGUMrKYSuql7rokWc2yAy9LunXDq7rRYNFcote6Ft2HoYQOhLZd/riR8Ef93FSxTSW
R9IinntX9PTSQN2yXsvXvoM4b+IZIpzExXjZdeMpqWoWKwG8mol23q796BmT+by0QszJVYVJwqXw
WVk2ACM8BxGiUnLb7QklIq2JxUZpSFcDecqHcgy2Ug4QYzUScg2uhQQ/7R6sav7igC5PYccXzyEi
D2+BxVKYbtsL5iPMmGBdlZbBA3YULJ5hBDD6cFl1M760iMK6ZjHaibqNit3EQvA+1tK4B+Q8JI2N
OAXdzaIwWrG2kcYdswlLnChYpkWjZ679qlkjA104tecRC2XfyRO5jlHN+Zef+jiCfSAwwQvX/0wE
IXx9A7wDvys8Smcf5NTgZdB/mDWcZXtiGMtoG4cBW+xZOek6kA6w3/E9HoFVSVq3hVl7L0WfQ2xu
9xU7FWWVpJne0haZn2emTzkBIFUYUEhX5ocphrtmvHFRPkONDpTKIjOzUzrqn14JFocqcqqin9zI
VEEyXjs1VANAsQN4h0eX6/MLk1eCL97XyyZSb34Nl8HW9WY2aExUyxfc0EgUmF+zxTeRL0KfDchb
wVWzz0k6zye9syzzWJvJL7AF6SEU33RCNgoaLiVBFk9oE1whEmaoQ0oRA0RkSTblzXc/zDD6qWAe
cyxjJSAz+I/lJH+kTqIlgDbkZYZzyXqk5XBy7wOR3Do8YitYZ4iC0lLH+0ALeKh6kbn5KYOkgQcu
OJhJfisA97Ap6ykNC/ZS08NBTU712GT+hhE67j/6pMS6p3sM699yHjFya/8lJNuO3quh8gJS1yV/
hNF+PMyUYH0s9jnqLstnJFdMjnT3UbT5T3xoP82y/J1H3C6x85O0gCuqbihwnF+UJW1I1oUxGt92
ivbzYou8QZB56Nv25vsGbnq+V96z/LByPPySCslqwj+GRVPB9uJRUgIlCZ9LYIiV376Y4AaZnhOR
Yp3l/KBq8F1JDycMaqCZpnK8JxJJoNH4+JHDZ9XIcxJ506aj1l8BaLjb83Nh+tsktuSC0TsXbHpX
aLOWf71E8/GrhGmzziaq8pFLaQpeYtoSS7Uf5swCMaK9gMb5QuGMAS207nU5Up0FxbeTvM1sZAkj
zlij2oTS0DgHxrqyeed7C+Vh0HzgTL48/un3T67L8W/LIzVysCt7zHrZA1cpQvWTZ2bndYTS2pPN
y29sjnpxMR9ZuN4jFZcza61pdnfY7RG+Ep1bNxNmn4lPrzL3PeG6bKdI2R3ZfDXoGVr7Vzp3t78M
B+7NiJ2PkZBeitYvfGfn7pHeOxHj2xDnC/DvMmMhlOymO7+8ZtXwSZjEOY0RGZsEAvslChol5anF
TuQRGQx9/nVC6K2IEi4TIoUf2cLRI2XYfOQN/+2RLPCIPQi/mZBnnH/Fv8Uu/Nu//uf/Jl+Bn/Pf
cQ7b7/LylX83/x7V8P9hCINwpHD/eqv+8U6tvtqv//gu2phKgpfwf/52/NIFf5Z+/e2ff7z/TW7B
P/6rfwQwuN7flZKO70jpkXFAnfZfAQz2I4CBWAbTfXwhcOFv//HPAAbh/d1WwkdB5PELuPxX/xXA
IMTflSuF7/M3Nv/D8f72/yIi/sfn+N+f67/mFAjxbykF6Ps8VyrHgsroeJZH0sO/phQ4jTIqhuIY
WRq1m4rp6gRELUCN6RHyuamzZtayspxnUEwftY1/51/erX/+Pv/686Uv/j0CwiHkWAolPNNhfyf/
+vt/yUkII9CADlPSdVsC8rfARUAxcs5Y7+n2I9EgbePO0mn3OQVWtacYEywNnKOJ6YUBlGDamjQF
Sln1RfHjnl2M7hD4sjPPTXmuFMkHbp3mCFRDtY1IWGPHDLIvolBG2OF/UziQM1Vl1BaS7EfR/aAM
fE8Sx4UR0L57nZ53GMt/wltxr5FiYDTZ0ybUxA7yVItE+2xXAyHQ+XhwkTgeYuQbuRq8bePFvx1Q
QyiY7Qu7nGahSE+arTo6lFBbqCDUnkSdJ2n58yZ0gLTXYXh26OlmqxB7a+iz419fxKN9RWe6C2rB
6KXfMGj+XWa7B5prtLAN7uLM9tYq+vJs4u8qp8SV6EFt1l3yhFwGPecQbfQUJdsiwWeUzjnOQPXm
SNs9yIL9Y+BD5AtzyIMBgau6Ci+tgsjWCmZRI2Nn6TEOcAQlVgXWzzStcjNYjx2JDVhzNjISJuZo
J9CG4zIORIQbIHsQNUDqwlfE/Raa6xSmaxSyc8M8vrBzD2nmUMONImlknTSzQl8odyaQbT+tV1Rt
0OQvDtJmgMlDhieUYL5iib3hdIYFCfrP7WjdSdVVGWvIUdx65l9+rN9CD8TnSLFOAVWQDMLIBIrm
0dXFGlT0uKo7nvRW9Wm14cV09OYBq3rqUYTuqkKg8sU6yFKh+Bog0cZuY9IDiZssAePHAQQiBUp9
ySIDnQ+mGrBvLXpw687DAQNtNDT7MSRwFfshrq2+2nRNb5zsuAao0dN9ijI7aC2+UDxqRocWxoFo
gkdem9nScd4hBb5Fnbdr0Z5VjwVG029dx9Lr2dki3pmYs3l/ojg4WSJh0ZIGalmpVOxdTeSzE/eQ
Xizz4kQ+JH2fa43Aw6CUX/00HQ3H/MJpzw4LiKzct+rxLpHxw2tt14wwCB/vebPDzHknHCMqadbH
h5WfuOAbllEg+HqnxHrwG3MpW0XNl6njOJr9BgqbtTTzKzlGX3DtsdlP3Wde8Ii0MTEqkHTLKhOI
sxPU5Hm8yAOfdU7j/sIOwzZ5St46y2b+n2z9KeD3SQXyaOrs2vZ+h7axgQsDuwbckgtnfSUSiU49
mQrMxXqFkZSwpsiGT5x7wU9ldXhNCqbPnhse8/hd1Ko84TX3k3Sbzf7Lo62itcvZ5S5jiURV8noY
ci7yxG6XOmMG0R1qNBkrp7d/t01BjIhkyefDTaWpQtGMtasIPWNHtCTNMBNpw1bjakzd32M8vMpI
JPsxabArGGvSKvA456LbTFyCV/PxpZb1DlPoJtdzd9A+4ctEKo7ESVQXVC+bKNjLkTV84zJcIwIC
BMnY7Pz3h1BasyLg0R+fqrJp7hLh6T2JKT5wKpiLxPXCJT49QpSz2VqQiHC0sCI/0SlZOvYuWaz8
DdyGgXcRjF43dsPGctLxZDvjWzAgMY9U9ov1HSJXUbi4UGW8ckuz30ubgXGa9t/pI+TOT4iXanth
vD3yEAwch2p6ylzxC/mgvVK4lU7m+Egjl9YlwJtn5v15GqfphrnxG0k32twEH4zb1GpFVBjUSis5
s+TDDhkFbxbWkRdHPIwKEXynubEPea2eHZTeB8nJ7dnNdB5rOm/Df4qDbVUhcQ9ogbhJB6YxrBhw
n9RIFWNkhX4oUC6085GFBK2B+0njlO+wXdHcOF22cRHV73P74QYxiVS22+w+l4Dx24rpigvC+hgg
23U7Te4lRgAj6L2Nyo177c/ODj90vcTt/cz2crxH1VfX/qVRwnWTZI6/riojPBup3xzlYBwqDs9N
xK0GTBo9CL503FgahHKbV5j8kme/6cR5NMifkYV7CZFZInm1Cm5bi2NOhQ+TFSA+NL3VCcFNBXCY
eNuc/YqEhdoE+aU3uhj1PlQ/tOC4yKb3UpXTu4f3ZyXc7i1Me3JnTVkf8qeev1k0rYiRiARMkbhU
Fsypk11ltM8IB40nNSCSc1HU4qZuWCPl9l46g/vANEQgCnV5kEEVvMeF3kJkSnxV/lCMMfCU+PFa
GnQ6qbL1i+rYRvX5ZzM0PRHczKu1N68NtR+KIL1A8c5JhcCvktLznIltCkozOBm6ZBccN2V81IVz
zJFooiDqfxUTaR1h/6TNXLx7Q/3sV/KjcJJ5b4JJuJMEu8DGJ6+e627AB2Cy14m/Gl8kWdULpZx2
M8eje8oxE9Vh2h4JJGqPJjsVbKpuQgZfi3i4UsS5l2n2Gg341pCcISRpbAIW4RQc//oSZD/wrqqV
p8CukVfEOsaAYYa28j30CuelIqSpTOxXzhvxwhA5KY9V1vg/XETpW5VMsJrC9GVK9NlM3B9Rb/o/
NCtCJ9AGVkeiGsxY6rNtfEsfNBVzm4s3KlRkstgb7fxbsKRaj4VydkkS30MHwx1TxzWUfrASGGVo
MW2xrQFvkh5CWNZqxhB0DWzr2cr7+KZAIpKpiEBdZPE7o+EVVopVnk/DE9Nh9D9yPnbT+FTEJDID
jKx2QYM3Q7mTOLILnugxAGwiZu3OgsydAVL9FphJvTFbwretDqhcnmSnsju7qQ1Yoaidt9E38GZM
bbdxQO2w+OnivW2VX6nfHYVddS++22IIF3TYWV+rw19fJkuSEh7HR9VFxbkQTF+Y6w6V3RxGL72T
RRN8hI+bqc7DIyrw39441cfg8WVigmrNFegk26zPgAnqc5N/RZaY1jIeMWxW7jYVrbrWYFKZAyT5
cYwknsnJqc5kLP4qyjJYa4zEa5TlMXwJO+blGISMw+PBwhlSB1hxcc3Dn1WAWBlZzBpc8pU5FboX
G4NjhokTox85fRmCfXA4066BNgdpFkpCT5rpImuH7IAeiIYvjbpth9oPrYSO15Hd4TF/JJcMhkdJ
DPQX5V3lXWv0TYuqqL5BBaZ3ySVwqVMCmLMxFtvBQHxponTfywQnsazKu+xFi0ojsXbDPP3MEtM/
ZDx3FqhtSSPx0+8u8OqtZ74laZe/Gmc9+P5LYszRsvOQt3c+c66ZgTdORPU8RXN/Ku25omZFr0Cy
pbFMESbtYKddxiRSLwhNsmWdutBnx/69QBW+SYYSMZLQ46FM0yeZhxHU9rrezgpVajayXrQd92R6
0esUGO0RUYLeWj6LqMwMrCdkIQq5NS/OCTKQu2VM1Y+nIVVmsM+F83tQX5POmBtlDeus+oQ8ODpR
FQNRLVqqNJ45K0J6oo3l9Vg7WDRRpmYfhbL0nk69W5tApCoenII15Rn/DheDMexi6xE8NXnyMpgf
gTEPz8gAIN2X4dUwQAu0luu/JXOJlloDxCjU8FNxcePMlPInN98KVXH5QwzDvgj9/mS5sCgZLdoc
hH3/1BBymruZiTSrKjYuAJC121k9craUscMjWDUEbnxnhkRx5PEelYHoN9GMTTz0airgPj4W0m4P
hoWstkr3ZWa89K1nsiYyxdazxnbRRTo+t0PzbGa6u1U2+Sm2VOt4BJ2jreRiSR4TXe80T0Aet2n6
SHEpe7VKLTaGqofbmLQ5NhRrNl93gAFrCjXlpiVoaCgBeKLt+fthTAqjcn72++B1qKlcsBP2C6qh
4hFTYlzimR2fPSfFEYyUsRimMCdhwlu7PqsP24ZYxaAuXtkmOeFRHKbnNjWPdmm3+7hG6x+2fNpc
vWCVI0TEBDwfmZ7WxyRint+0DKUDkbO5cLjORDQ1pykdvlzcgsc48TdG6fqkkRgBWS5mcElyzpEA
/nDWSxcjCyqacbDp2orIXYLmSA5GP50gS+o3kZ5mhA7YvplDIxY/l82otskcitfZo1UchsikxG3r
p2iK0V/JY5656bkHlrMgSp06EQrixiS/Z2HrCKxpCUXRKyGbqA6gniTqaP4V2I5+DhFP4bO2h3Wd
I8rqo9lAZdOLnRww7EWNeql0JF/bxmQePXZgePxf1osGxrNl1Xkz6hATxCNB2c2m7DrKY1W/gEOC
wG5WeufPHjplSVw0y5NhPbozBV3PTN6NI/aqXQT+aeCRHyrm5QSQxPcAyactE5y4GupibsHd6DJV
YlQ3727l3KKyta5TS3xoEFGw5w+5XxN6Jg5x8Lx9YnTXxrSi3VBAuotrQhasfAyBd4jhuWBmgshz
HA6pkc3QVoZs22OgnmggwCoHJ5XG7tmaC5KC81pDoxHiwvMYWn9gsm9urQOTL6yMAHPXWMiHvete
gkdiIrcfVt+hOHSTwydQeYfeJpivqOKPHFNkXFd4nFQX7s0U3zA4C2+F9DPcOS6mnNktT3On6SAz
c95MXivey24mAM50F4NK861Jx7ZNXTxCnCP6PsbvuLvsc8NlNoYtapC4OkzoTn4zw362wmSti7lB
GCb1qemzD6GksTeG+m0yCCiHDEhaVNd5B8MD8UF9fA26cF6W1HarNHS+/TyX30b9Mk3WKZSGe4Uv
PD8T2PAZTVjxZj/+UeWZPMi8/TQMD8SU6MWjg/XWWQZWVrb2N8OBTzwFlN4JhCIResklyqCHjoN7
55dzYZkPVE7Dk80e/cmlC3Ez+4kuE1yG68DK1Gprm17yBGuLHBWFiiRHoFv3oiZrk8T6oC3PQVT7
UEyldyznhLV6bAGPcHGX2FZINZERsCt7erfUHuM1OLUjlPX0EsPfX6cQAJYRhJ3HSf01NiMpMzIg
KSnMjibusnPf1t9BUb73taHuBDSrO1wAD3+6QBbfsjlrOWsSDpIkKqtTBSKaPCLjHGeT5EPlBCrE
+OqUw7a03Xbbu3G3NWA/rYagi48532aD/vw3WqviNglWd9piLJ/21rZm+vqq2duuxEjAcU0AX5eK
t9DJWIqWBsN56Q8Ih8P8jcn7OpWlecPZnT2AOt5O9g+PX4HLuu54yOSj+9J2EZgVbV+JGh+PbdVv
yy5F1Cn9W4wL5+CwL2olnia3q91VZXD/odvPESLGjKZYflSPEU9iGlCGRdXsQib4NOKi2qXhvAJQ
+bvFxPLFTweOaYW/mig5JMRlXICyc3dTGG3LhLJx8iD4DbM6O418mcOxu6vC/RhFapOpXs7bFoD8
NhYeqpIgujEBLH6OFKM8m+CHirHY2IMX3bIEW5etrUMWjYdMDmjDKJpbf9hov7D2YOwuU/vQOw01
7kLaIaLKx/e0wS2p7GhetQBtYSY2qzRufzeW6RD0hSjTo7M1+CBDE9+dg49PVgWACQiU4TSv8qj+
9GwczmMIJWsUQDNF19+UH1+EwxK5juv3jKBOocIv4IUxY4mZ9G4gbobKgnO4HjhIQ4LScWBlMfvL
vs1ZALoZjBEL96MYlIPVoX/1DJtyVfkOnJYBDQWjIWPDOA21ZlP/KXXUbKPSuOJnsq88MHkVFr1y
DP4NrkX21Zl9fNLsJy42swGvKraDZScbi13Ash1stU741vicqHsqd0pOEJmeHeJF9u7j8ZSNxsbK
5RZEwXMUmcYZecCvmG3sayjOTijMlYP05VoaGuFloheRtou16g2MJGN4YQH+VgQWLvCBVilHAeUU
cbgXTcL2o3qx7ehCeP3vYUStjewQsYPtbFunSYC0ui7ea3gNQdBTW2CR2IceOlfs978MWATXur1x
6lY8VfZIzU7KxSdqmD3aqkfQlmVNyFHT6csjCH5lNfrJFfXvtiYslDB4rI6ud8H04p3CUXyHA4Qi
WLYQ3TOfxyGFdMVjBIWstxkFGsQmwahKFF56yxvZrsppdJdDLZsjslBox5oBNW7GQ9XTDUeVB9Ma
BNCH5YQnA8jCw0GNZcHXbNz06H8YQR6uWBCi20HmtwYPnR2yNsyXKkeIavLIXJVkT6zsCL80Dj8Q
AbFhbxmP8CxD0iOC3L6anaWW1KJYJJQLdS2sq3PidvTsZfLbexi57C69EejZ/qy5pMLWJ/aJDqvV
2OVFlh7qoJMv/YzXscWETk6LcTZxL1h2My5Lx2EmWTd03DbaJpbwsZfOh8F2kM9CT9p11cvQwb8w
NQ6H0knurni1zZ6lX5DCvKBGrzuKlJLqewcDH8MtL1062B+6bpl4kTr3gcXSak4ZoD+DSKKsisND
j+tno4Y/DRJBwOz+b48oL7ukYvanhIs3rjcyr7/RrY+nHAA2qqSfGdb0FTb+D+a65aYZtH9oYEYu
0qKI72IEVZyw/d40NcDmwEOOjhv5QfiZYK1BwEqYrIZugjYjYgNWDLRL7Ed5TV3Lb4Lp2x5xEWCo
DfewSMOV6ffQ3CAtL5NG37Tp43BibYmMpcIoB1ti4QzYjVNCctZBPXerMDIOpDqMO+CwyS5P5mfE
f9GRN43EpsLieysnP/31JYk4sfVY71uhxV76SF3jPl1x538OemZHbCabshbGkZiFA1nzAKWY1UXS
p+FBp4i8GY0d1vK0K9BglfDRDIz3t0b6H07BhAMVZ3uK6KE3fdXli9Twoks0VSZvQPeedPolmeYn
nGAg1HqWK0gI/Y0LCtqGW3+hUpYX3ycJowgA5P/1Z61mtYewjEcfqrctPrd1g0v0aurpnb1Itcus
5lqHhvUEVn6v6jtwZutIafCII3J+IUqeNgS11ftoQgOJ8GSBDiRHdGRgqxqtUzLLCbKviA41JI8j
KbrDznNEeJ5H/IyeQ2Rz39pk+nGqEJFAGk/dinw/KvcDM9RwLSewpMS14p3pOSUFoiYUYsMzQ/Jp
7YRnuxOKUNOmvFadWDJFNC9D1H35c6s2bQSnyrT7jQUrgM/Aya5N1hWrEU/yunFtYnk4tQxd+Bey
nQrukuozCrR/k1OcIXaCLJvKSUC0zAOose3eDPR8SpIcBrpl0T6CRIBugGUbLe18TRX7DRYhJA8e
sq7UvzTatUWVhWezaMSzUxjhSpdevK/SeVzEIpe7pOthA5h1d/RNVCQxj2ClwuB7cLsvGwTJq+zK
B1BTGJu8ItSEV63Ywdj4CfIJZww6OcT34lcyNtMNoJ1mapt+FDaGkx7fIqQuT91T7lpZTGTfTdbV
wlCCme6CyxOrFIJ+a4hfzQlgXlfSn1k4nTDl4rlpLkU7M7CdCLQiBmImspINtYZX47ALVnO9HrF/
4TBp5uXQFsmm7j3yHOXGksUneDE4MonFCtnnVgW4nyGiVyAB8mQlrOyr6q2QxqDYhqH/PAdTx6AJ
EmyKXeHYPJgCufadY6V7+yW17I+sjtwzo59ljyDgxcTX4GdEjegC8W+ShMkh7kxYCiFGkHjOYVN1
4XghTUA9tA9gbUklBGDB0j4ZcPU0XPzhzKYoN/N6oyPMYuCpi1vRZ9Xe6cjL8hR9iI9aE0RD+4Ku
UG1Gs0WN6Fq3AEzHfhhke8glHEvZWkfGmMQM9CSUhG9h4Lq3gpW+m7lHLGrNhZpjfJniQ2M43nbm
R7Jcq588L+yXvRYGUwS2TUlfJPsEp//ZLpgbeb2lnzLHJoIjnd975RQveREcoQc9kFHdxnfsemP0
JTO8oDMXXsAexxoGtQjNRB9M39SHxAhYAzEvXhkN4HnbJRASSYXHhoWMiDQpN6XTGuRip5gJWFBI
LzWRywDC4IK8NANSuf/L3nksV45sV/RfNEcHfAIDTa73hrw0xQmiWAYeSHjz9VpJtdT9JEUo3vxN
GF1VXSTrEhfIc/bea8sq2UO1o8YQkCgdFyihTe4xoNrDw8Od0U2s3tgyP8/E95eJX0LkqMG7VgKo
J+UzUzX3a6l13dOIzSAGQng186xZd2SGR8xpG9z16T7TzceUJvHRs8tdOtDoXWaYEThhGse2+SlH
8miNcZMVom2XGc6bz9OeKCo1gIkBC7oeOZBiFXTWAiJZAc/x5nOOIb863GK9eIsS3d2yf9U4tFPg
2iFPktBy2gVaSrYeQtrHKBzqBEsATzfio85xjptNfY0DxYEyx8vINW7hyeUG1xI2d1oEQ7+5JJwH
1rySQCrLmBLf1D/WAatzQ9XSR6VTHwjZfoQsdLdNgCvMaASaKrKO1AxAB2K4EGx8CgmavwuI2Pkh
AYl8p4GgvUNR99oRm3vptXAZDKGgzpeqamjVTipgjFPnbMNar2HdWPGyayIVLknoqB1ku4WiCr+n
aYtjpjPmzm2zGbTS23JFvzcChxHbnOEWmVxeUlhbHFrOuUjRuKFEHyw3HzlKyfK7W+/DfsDqTYCD
egPOUxPJrwubw2lpdu+gE5oHp+F+E2gOwnb6mc0EyT1UTuignr5MaejbDhPn1da5ZZ0haUE89GTu
NmE5t3SNY5lL4SPxcMfS2nfzRnhBhtM338hAUGc1zTjrLFokJHawJ79rfuRAoAjHtE/WiD0umPWU
7sbhpYkKjPK9YSPVm9ug6cxV5ssRmjDRDd7merQ1q+6D+EMA2owUCJBEEkRYkSbH9A80a6e70ijw
/8bWOuvH8ZZbZXXNuw9DUM0ZWd0Recc4jd0ruQBqeMwY+ZenzZa2SQ0AT8+eoIk+SjZxcKrNfcz5
B/No6K8FgzINzf0rJNYVdYvWq6UnhyEumx2LLZ0STZ9tZE0t7JR08SaffXNpwyiB8wZ1W9Ro2Rle
osPcoaDnpkN6IN9ngNiiFjAeWoO/0ttwKzTjnnjhd38ibZDC2E9icFGFoQKYj95hDrRIwLD7JH0W
mKzsgAQCWFpQ+CCfNe78+YTWMlAVnsLOChPknJ6+Rs17Qu6mGUy/NdOhyg10qVDCkMyR/RCZmJxB
wwGcAVSIEdMW+CRM4h42Fru2Hn6zEwLLp1NfL2Ps+lDhDmw57VVDYfhy8M138sjzUc8GwQuBrhCa
LHZTcsKBT83SMC6x6TJ4mWkoD2CofjsdgGDPBq7qpecKP9ohDK8E2g+tC56oC0DzcFJXSY5XPUqS
k1mC5HZntE/0xaqnBqvNfroa4ZhO+MVSBDGZM4NFs4w/6IYDqEkYnaL2dEEj49vs8vMGvhbV/bAb
Z9j7dXyVVvyjUWAzi+xE1ifWQgM9rReSgSnidh7zUJ2N4XdezDRrNC3VRRjytAEaVVx82vrwbbbY
ZeIuvrQuaUquLdti2B1j3ASQv6Z+WFkju216zeNtP48fduOczTTwAZKZDfvdHaAhgxy4Vi4I2b90
YcvL26r9HAw+YxxIce0Gj96OCNTOsnG5edvBObPh2/k5vpIhZjwzJGyQPNsbVV7Bg0sg5HqQHNL+
JJz0rg8wBCKeUmlA/KztODKiZE2he6t8h8Zn3TlKSzWIUe3DG/RQWN1idNiTBvpP2ATmMh2dekHe
Fctu/w7nhPs1a5wIZsXSc+2z0QU/hU7VWGgr7qjfLKLAskijXWVfc2CsGQxzUlRgSYWzmVo8vwYh
FafFqYHpIVMkbAez6rYvaCBryL1EOskFPSX8ktpVu5k4B1B5W9BmrnP+J586WSArg3HrVyUTczqH
ZOZQ62sWdx0gHzTKmmrHhN4E24hWAViDu6mxaGClFS91f0g3A5keN0q6c+64BkUe0G84oKQbeKb9
UfauZErqjG/5fImld3akKz5L+zejcr9Adusv7Zw/cIAY75kyAySy3aRUeFHD7ElSdVbPRq/Y5eWw
p9peXDMX2EBPkGo9eOnEWh4oYvvpTdCktMkmOlE1R920f+dh1n6be+gxdX0ZuYOeJk8jlmSQEaF6
WOwtGDYswZMrYaF+U1HQdWrjXrVwJNqW5eyV00r6URhsDamwXQ1jl7+KJr+12XTryxKCoiyLrQwM
fzWEJTzTgM6hzs1/ZJV0LmzQ6XpteHyVA5nAskan8emtVEcQQOQE+4qCdZ4K9ZRU73g9TZhM+dMK
5U8cyYkLxnWxcJtor/VJdQAE2K3HQIxEwbPq1NOQBQ+t4QrDllEjiHoDgFEjNezTMHHL8XXcBilW
0nPWWpdIs7qtZxKcyGq6++KpggSdcImhq7S/wvQk0kz+tCODt248Dk9dAbvPFJ61t+qGGz7+G+wz
b8Lw8qOuzzlALqvZN6l1qya88EPQf9NbmDGe5mmryyAasctYpp3HbC7XxTlq9HCfFBO0HlucIwiz
m3JofnPZb10eaFlTjSuWP+U5zK27Y9P/MZTTL06gy8AdQYBQl7b22LykNkEG7knTh7S/Azj6pRUT
EVsxlLcumtgv68ar71CnNzY6aFMTx3BRSHkfTeltMgBW25nU7saKydezld5Kk8ZySjif4i77ljW6
R3W9aK9kKOPngILAAV7GOCTZG5HBbRG7EnasgKYbEXSw8rpczlpHNM1XdpMoeSlIKmGkzdMTB/sX
MxisZTgnwcWajH4pkSJPMQz+XTiRjJxSgK8BJfdbJ/aOIoo5gGrW0ollecB8B/c4iXkeZ2F3wkpV
El3OfnFkMjdBzPbT4ZJdtmUar1UM7vz1Yapn/6wRYiF3t8JLBHlEwyCH6LpotZ99ojdPrLbdZylc
6tKCJZJJttNaW39y25tdWVzLumh2qf+wGlTYrzD9gGcHKb5j8UCkePTltWE7vLfoQt4lmh5v6qBn
udP3Z9pyJiY/dPKiriDQ2rbgU0HvNJRaP9l1vUfzfUOPLAFdSblCiMJBUk03x6y8vUjFqxaWA5xy
tY4JqAnJ5zVs4eYa1v0riQmYG5kzLnSh0wWbUr+AbJOj0C/aDg0dp3iDuWD8lHpY4EvS5DGUhFL7
Qt+mSt/2x/Yu6zr7yASpHTGF60qM3DJkOtFClv4cSVbkTmUTMIj0i17qzjJFC8H2ToIBVCJUqqbo
bqUwllVVqFhpAk+WiNmFqmqqpAbj3Djlyq2BFYUGFsqGDTnbmzJYaWVcAjftimVfoF3qo7B2bie1
3ZCPwHG18OgXZXSMGsNi9csVDrmAzMeJmTh6qRL3J6aceuGO9mtSOtmadbaBszLq78U03FMt6Wnu
XKRW5N2SqSvv/SCRp3xvRhxMyjuIhomVKwz1MdyjkravuTdHN6Olo49ICnd0UW9HO4kW/VR/oL3n
G35GGnUDKV0h9Lld0iJ/7saAdbsVJHvdUHAg1NDL7AykDoZfU9xCq7O7Y5JM9t7uh3Y7+fLio1ry
QKm7nWGzk4BidxFTcx4811lPfQShlYfYOvfnajmx2t5Lc1jBaXWPdGUZO542Oxd54fD1oZgxgyHD
uFu27Kj6RP0T1KrVjBSwkjhMdpMLn6KJc84fLPUM9z3Qh4h8vvWrnCqeh372BjmjP3eZfTDtzsLz
pR+aFhNb7fked4KyRhsdxVaT1HLkQPlXUR9LVG3xDbe+z1uRk6aQ+CIhHz7cRocvFbS/XNytixzg
+Y5Eps6RNoWNKvj501HF8rGdb6411Ys06/CYthoQmH0+dxSn1CCyI4BCU0TpONlz6I6t+z5N+oWF
dbueSPBVYctaJ6Dvzwn9T9crWCQMyWLCfjcMT0ms8xTm7bCyJoRjTLobtUKiL3BsDYA28rUsYkDx
gbYPIWn6OHAXUQYAPgHyouVI3YPnfOrsLFd52b4Gpn5zCqLAE7VWo129ulp70zyvR2TS9vwdAz7e
DJ+yAr6n3/xa1YzPHf80teef9Hk9R2Sr/TR5cnCvGWb70NgLkmAbyaziL8YIMEFLrFIIPdSMBlP9
inXNgJLlY0CtWXBE6VWwidyqDFvcrxyzDZ5Z3LXXzBGHWfo/2yJ8myNqs7NpN5b2d/YWz1PNu5i3
qIUXmLo5U4MoWTi89u1o3r6+QdvnxS09QUDWvnES+KyK+NUKw5PZjJegpwjA8L/1RIPPxmDOz1UW
vOUwdqB9BehPwbY3kVPUT9IvkFpwNtULUciDbfjFVctukqfG5AketFIS5mbA3RBFEudGzqxS08Dd
uFabEctKnxOXK0r3GHf1yr+z5TvMonMxl9Ftoc3VtkoHnl2Tprj1/CBLsGkLqkU3GqVvxK6ci6F8
JlM5xFu7L7ML25EVdQIOO1eQvIODVxw4ScVOnEVA12y8uIG4U3/Udix22PtWcQoVNq76H5Mx4QmC
xZS5hyKON0yEHPow4R/spixXhG9SKnVHNV9xsol4AdLc/4wkHtHIHtkdo8msZE2TjT3Q25VzxSHd
1mufuRRHVeytK4pyR6N65rsddv0M0Gj05zsNM6SK6nJf1/oecynROj0AdBFlI+1lQXthFe6g1/rj
CqeydsIKDsQ9RukQ3dAtKafyWeR3tMzUbzPwkD0pkmsipy3+JFpQOEl1JFqglIqJc8Y4nausHtd6
kjgLwYbyZE5Nfip45ILUEHjQifCfUltMSxhc/apOuFLk4OIRCcrqGJZYdExEM54380rjklkOdgbS
Fo8GKxduCoI7r2MpCqErdpadW4dc2fAgmh8kNysijlQ2emnCjytlV5KnIHfa7u7CRQDzQkkCFqvq
0nLS2dtlAp0OG2FRsmzOQozBVRkk168PlCym17Ybv8V5SzTP6X92UuJ2HvKIgosWCDyC/8FOLdwi
lccWkwoMSSnj1gNFQnn2qUBcPLl9/fBNx9uXhtsfGi7ITE9eCXPjDaxgiHG/gTGJrlgkfXK39R+R
3jbUBKMJdiZqNsryncX8axz13Tls5Nah5PWaR/OIWXij3yMIayvINCFJncA5znlBPbuRi1XGqZ46
A1tPllFZ1Rvry+c51bRbNa9C9sOWfmyBhaZCfcvFLfAtZ8t3MzN0GcThMmc4YioiZB7RP+Bo7njm
GIIlTq/rhZYbLy3sgCv+a6rTepZMVuHfiNPPp9lQGdSKu0xe5CthAfkMRMVbIawuwIPpFOlZo3ge
Gak4ldYxyrR2Z3X5B8o2aC2i/hRS/DShELB3omHRymJtMxe0Ucae+7sIcAcnonoBL8HXqmnmlU2X
HHFgUQTlFu2OHZbcI6DhZGp58VKjSEByeSilYlaLSuomeJocXHaSyzRqN6ajMVcICkSEBmVzpq2q
16DaJjzmDJqO8aVEl6y0eaaGHrDTGuakX/cbjJItdra5pg2gkFhVQpBOYr4HqWfdw7gJQfWm2iIc
a32tjaG/8zFxQZwZs4vjz/sWDX1pJWkLEbKpuhNvREqgqBQo5qTeSyg126xm8eC5MeUw+Oi3bNDp
j4iw5BtzOazLOC939P/CIZRsO/O6bQ+9kbbEaDH7GCEnAR6P42Zkkb2u2ajk7dRt9HEYdyxzMWnI
hKylMy04gWHhMnG14biOnwIPAI4yypsRjTtNjxWiUh++/ovuAH8vyw3LjAb7M9MdHwqxM/G8YlrN
fzE7V7hirOnQCb2+oBiSbLF1ih/yijoNl6wsUtTBCuCQ09k2er17GAcOJZBm3VWRAaprO/01xb8A
NCQP11Y1yfWsIcAaae7hMnvNW+rS03TS1hlghL3dDNkaYQlTmyp0MXj1J3phT0RN2lUwOp+lCH44
CSbWMpEQK7pppYOtePbZQC8Iy7f7zJ++d8wTde6m1JEklIe3hWJLiWGV58Yn7LiPkQzA2cNmqRip
hWEnV3/o6BeZrHAdDVFzTuiX4phW7sq4ShHSgZHIAMqSR8P9eb4NTm4/jAQj/xgX4GgH/QbWn3NR
TOzI9/ihEf1u0/7suUW+7mopd47HoiZmxXpsuvidt35PcObYqg9lA6P265ekTM6cc8KD0+PJDCh2
xvZKLXkU9JQEKGegp1gebPGFefgKNf0rLfeYJJm37z/zWKkIMGh/tH/PvQlft3DT/S0B9r/yctvy
H5Jy//03/szK2X+gjnOjNjBDuMJ3SaMNv5r23/9NWH+4jmWbwuDGbFq25f2VlXP+8Azb9clKmL6w
XMv6Kytn/+F57IUIJNlkoV3vn8vK8Ynkf0YjVapP2Oo7013Ts33HFQRpVJbub0k1Uwx9QRhpWINf
WNne9AhgWHR+dxgz6S/zXkOv1SG2+9r3Bv9KHUSfdhHDORnk+99etP8jNuf8n98J3wokOZ2X6n+k
9rIQhqyLYraebaKz7BF+9yr3Ow3a+P8E9GyHV/Z//qsdTxe+yXHJEY6u/vxv/+rOdUzLiqJhbRoA
42aS9dh5bEGcBiwxhH8WR1lubbrEhDvMLNMy1IAvYbphzCnUvNMy+ATCjS4jrljOvEhcbX51AWRX
alrSMFjB/GWQ1Me43NJcuzOmBuxcbA8LV3MZu9QHmVm7SE1jmprLKgY0hOlh3xXUA7NP4AEUFd4K
F5LL1N+deSY6jMPsDtTUh7WxWM8Mgo6aCFM1G3oMibOaFmfGRp3xUVNzpKEmSkPNlq2aMhPGzVzN
nYOaQDM1i3ZVgY6TIDvQvb7oACZtaSftKJZr3wo1zcZqrp3Cvanm3FBn4s3U7MtkN6NJMg8jDJX3
TM3IENi5rTIzMzxLu4GBNIXmqojYDQpGbEPN2jVDt1TTtz+deobxQE3lnKWtFSa56EidRHgcGd5x
pWg7Xl7c3mqyD9SMH0qm/ZDlMkgtYa0itQsQaiswmhpt82Dqnkg4QPphJvYtMgZu9VJCQTvB9gEK
6qZ73bW3DdCipU2k8fD1YeTUBiKRD+7gR9zMS31L7LgTIr1IEycovp0CMw/nSBbMIAJrf9iGPXi2
vKUWwx/IOFMhNh812s0htuOKF2ZirujvJKlf41wWIIsigxJ2uIj1tbcmoENFd9SQAbfV7LdPLo++
1mPFMcJrvKWjD+IR+T6PeJa6OHGpz9VHrAANnOJ0MNd+Qz3tEEQvBPjLbdKEM5eoM61lGn+Kxt0L
jMz4djGgMP8aWfUOtA0QmPugvAmLnsD750vtMRbFrsni+xBFv3saYWBksFXQpnAz5Pc0sYIDQuih
15PvfjcZy76y79hl96mEk+DWDqdWwu12qMbmHubMSi+yHV7+fhnG8r2X2qKf+UrEiO/86+kuCAIP
Vn92Ko7TyHCrKATJqH/0ePi9Mvyk4AakKaXIIreAZr2Wrv5ZpcsihBuiJYxJeiH2MixfG7J+pHWa
fQUANR0syLButg/MCooNkzyptvjT639lxvgjN3Hf+2y1A2oDBdYLXAlEOEGhWvaLNjXvsY8Sno/0
JXleuTej4BTl8uxzbhh7cZnN9OZE8ifetTcyL9D/UrlsRPSZSIIOgCHXnAmnLQy9e+fyM3SLy8Ts
zhyytLQaLDiFe+oLCJeXzPBzfYVWvYPVq6c7o06AOVt3b3J+FJoB8pRtbT2+6kb4W/TaQ3EIHPAJ
RUIH0dDcqhSCRmJIi7tyAfGIi7IWyduMMlqyBF65NnKU6fI1tjjg7nZMbtOOvuMKYWi363ezXIrC
/21KQOW8wKYbftJicOocc2sEytTYl6jZzmGkDluP9lKIs6euI60XD1pkWrYdtynlEmBhonpeT0NT
vGkaIU+x762XpOK0H1KGFYvgoW7hvp/8KH+Ojn7vU/+G4H1AQhpo3rVXLUGuzhN79UgxK5aVRduD
DdMpUYTnQZvYu0M5dh94F4vrgQjWqfeDfRzyIgZGcconD85Q57/aqJ+MnGHwUJQLN+BFU4wQENub
EQjtAgcsUhnyxW6kkG+ldSl5QdegP8+Zeu5lWNAcdIQ9pG74beHkqASwuZ0pg7qx4s+5+V4EfU9X
QKKLcqiHs+YCZEm8o0IwyOqX4Tv03oLAICebjDecq689rCCFwQCBtCVHtjQneqDCigcqaA4j4rGW
5lw7NTk2ZH0H0USjWRG6gyVvRtLei9zdBbbE1UhKOvZV0bftcSGiToQBLijdIRZl3KHOOSF+HBqg
cEUuAXTCpOPFajs+L5DQC+1gtDJR3NCFtzHsPwpXS7Eu5++eBV44Sz/ZknNb8+x7Iyja9vr0G27C
E9/6QadnzyA4SpLhLShmXNcIwkP8yeKf/ZGo+SoQJ2Fp1u/p9DyExiPX+T4xhORwbjcVCI8Mol4O
NsiHOKLp2q9urD5BQT5khzcHvybqmJGevcK89aK/oYHQIZPywxrVxcV7/BDp+R2f3KPP+PcUoEkI
/8wL2SH+DcQ022DdqoL1vihf/3Xa/SI8/D+nXcOFgfy3Y9v/Ousef9Xfs3847v75V/487Io/LN9E
BeK+xOzlqE/252FXHVstz9Nd4gGcdQXHv/8CQ5h/CN3jLGsLyxOu7/x12PX+MMEzA4YwOCX7wnTd
fw4MYYCf+IeDn/A5ixuOboKh4FTt8v39/eDHbVgb0tRg0RC0a7rXo5P1lltDcM7TGNKQ0UHWrgIq
A13DhYTHjjw1cPkMIsvXffuYI2bdOHrETlkiq2vNyhtdBNAWmaQuYLEHSskM8DPvKtd6I5ODebcc
qWZQZYJNTqlUnm2tqIrXYQBt2Z9Huivj4mDqDUcHdHjsG2HK6UUfq5AlhudstQmv3pS397ye7Cua
79oj7uHb1az4XRAZKI63HBdJqMAqHNr9rZVEaAhLV6AaefwHGI5n7SiTDCRMWp5IIoVLezi7c2yD
P24zNiZV/OJ6a6ze3WMKpx9jJPQrD1KRXjsxN281oKVlY/lXs2SOryInfSSS7XsUZ6e5GqjHS6W3
o7gPWCVbJYQM/wlfp7MhOWFvZYFD2c/pNmg08J5FWN1RVk1cSnPNBj+V99mqX8uxxFNKf8mh6LXd
l5uzrNllZ3q5SqMxu/k06y5yK5W7nhgAdpmh2PWGxOGLyLaAkGFtUiw3BxMAwlcqTbP1wzi92dCv
qDIobi5M0uUgCQ+UZUWenlX7pnFqFgdhRSbRA1CZYjCoOEVfLMxBcKuccS2IpA00InxDDt9kYWYe
sXNEm97Hqe+XicVUD+DfK6P33CRy3Pcj9MsManJHhMGHyPA+Tk4NJgElbzaKpa83I6kvjDu+rp2q
pNwqQtqLOXTK12DinR2xqPuU40yxdgQQHhz7YFz6QTQcE9vGh6nY3pmvX4yI68z0a5f4Cp1DWee9
6hh1r0w0No9tGFdd0Z9zPSnWtsjwpbqDJMISf/M9+r5SJ38KreBFa6Jxg7vhOur2On2iyLqAujsT
nPNgI5A1Z9uuWQuPkmFigeLs1JW7a/XseWRQWo5Y4dAM7QnQQLwvLZwXMMNLSKCfKTlsAF7ElcMx
1Q4TQb6umv9MwlqOd6b0sN71VTwTUrMnzBW8NXg8H2fqzFADZbI+4yUbH30/NE+NqWG5buLTyOi2
xM22LksrfLN7ntoUV6xJk1EuVDj1FjJ0etGq7JsTdgTDR94VVPHcyoQERBqjczUVP32DAow3i124
qIBpdwA4L4WNpz2SwbOnHvc6zUccUiLyP6n/s7HM8mMir+tkY2YtnK6l4rVWNRvKzGFn5i9hyDfd
Llh8j7p2oLsCD3ORuZu2TahG0FhUB457i9nJXywiZc9G1rhrh0JrUZH/cEdxJO1OjsdDRgprTG8F
Yco9jYnGseSwh9OwLdegxfFp12lxKDKBaTzm8zPt7H1pWiczL8ZN13x4Wjpex5ItGrlfHLxTS62N
EDoSKFLqkNYrpPhH5SUFO/IIECX4WxwlhWqBr6clwxtOKpfFHcPSuWX9fhbgY1HgR4xzJdPIOPov
xdyDLUeenWbAkl7FNwxnMt9HRGsaQduLya53qwN82tjJ9EROaTlYrrcPW8IxcDBR94BaHto07fZh
Gd11N0x2XrqyWlOcGRKuY6W1+0bvF33TRheNVfA1tZPvdjKaV63zK7DgBerNxFtKcuJdVDDh1+Gk
eqcJTK8yE9S4ZYBibOr+HGPn36VB88m+1V/1eBjAxhXasTYq4gAiAXIR988DpM1U2qSIHDgHet5e
2yBmOiI3lJpi2jiOY907TZnJIJ5aCnDPoVGyLBieSVyM+D9HHhYtB70oc4zlzDR7Z0tgUah3AoJO
mtJW9/aQR8pE5wjuuVEq0ZDhp7S9KypySLxmlLyjivyYR9JakcxYsLMkfZnTnNca3QCMPnkvyu7B
zpXcPTBymlLEoimE/QhSzFkmw8JyCoLpQtJkfYKgoZ3bqP9pdON8a2iu8GJUVuw5G0m37Ul1M9CS
iM2P6WaT9uoz9Paw5f8EG8vrvXZxgeBbmWPqo3Aoh+nw7srS+uYM0ylICP4baWecZEYtSFZG8tE2
aO9GqK0mVbElwLSgZFI5DtOkwNhLrio1230lg008cxofCnevW31AJU7OMkbPXmKfh9FvTtHZC1uJ
ZOX7Y3rNUxdlCbzMlFfcOOlqW1RYkQ+Gx1G/TBS+IuyPqjhGJFa3dBq5Y9WskR88l7zDdIoY46E3
H2UqAPLBU/MrjVYKhbptY0Jw7O0pvvXrYEtTVr3G9hSGAB20AOSpPtjnwJtY4nDFY46aiG2RqjKm
3FllwGvI4Ha7vrPkWXA4rnwDk6Xa6uT6SZJ+w+Bo8rCKeCGGilpieEn6EikSXqfx03ivSsLKnh62
z2Ei7zb/2j2ikLuoUbuvBfzBtG3O1B+BQWY7XbCljtW6mjqiZpOrFXajltk9W+2c7bZQa+5ALbwN
tfqe2IFLtQx31Vpcsh/X2JNHLgvzWa3OTXborVqmU7YegTNmwZ6rVXumlu6FWr/b4pUnm3fS1WI+
6any0TRg4OgpoIXSidi4B4EmqUBgWuys6C1yD2RGbLX216tc4gv3XVg4aAUT6kCiZIJeCQZTRuhu
zPj9RCa/EJzCQ6IEhkRJDdaX6sCDuQlmf4/OUhxi9eHrvzrdbZcJuoWmBIxKSRmlEjVcJW9MSuho
leTBHmaPMZEEjZJDGnSRSQkkppJKTCWaIOS5S5gpzaFTasrUUu5s5gTahi4osF7Gw7of5wHSK3KM
p4QZX0k0uRJrKiXbEBWt946ScjQ0nVSJOzStovN0SvIhx73ncZ9dEOPpfZ4QhiIlEY1KLIqUbKQp
AWlASUqVpDQocYlC0/piKcFpVNKTQIMylRiVK1mqUwIVatQiRbEalHQVOyZUpJh+0sIHxpmVzr7B
qV/VSbMEs3AIB0Sw0FNymBLGMiWRDUosw7sDO0kv4KiOfYvej6hWKXmN0S9e90py06byZU5cUp2R
/VsDMboBJhOwmFJSnRLtOiXf+eh4CXpeopUfvsi73dRM1tFXoh/RdBYQSggMlCSooQ16SiQsUAuh
lxMDUwKikZb6aS60W67ExVTJjJ0SHMPCeCmUBNkrMZKN6XielUBZKqnSV6IlR5QYNCxCJt0QZHwz
/wahPXvRHcLO3pfwiQJqChgMs5UdDTPhsKxk0vxLMY2UeKorGdVQgmqhpFUv1/QlwK5xmVpx+Zjp
yDz5jftbqwyi1tGUH4vSdZ5nOCa8oMuKG8GlmcvuEoz5TdfZiJk+lfcc5fy71bMaxfFmUV2LJG0+
miH3H2XlHlOzyC5EKpdTY+ISaF0e93RlNj+iSHbXSPe2gYR/5STWNqBG60jHQfGIeFwtUnDPtAz4
+YN4T7zRDQqi/Fa0OwOuBfdmU79qRb0J7YrGMSe25MrkeaPgbsHTbMn63vDw66sxePr6rSzV0zUX
prv++mXIlYr7YnDpTQGUqie+i08El5o1hx7ZNH0fQS5fZKQZCTz79Wom1WBZVfZZtOlNoXxWrPbd
vZzxL3deoR3CZmApYlPHU05+9KI5nCBoyoswV/flbcbdnczaOiI8vjf6MNgZlcd3YEY7d85N9mwY
nZ0xgZtXOx6G4c54EQ79hOAR+HnXNbXZtvutnrtnKzO/NXkwbb++BBPJCaN7vtK0kZ4nzzzMAw1m
RaRjMLWHk2zGej3kcl1XUHVLZyfTLeEWqjOtH7UdkoPo9LfKLzYh+9e4fC1JANBqZw3fDL16TiXy
NQtiy4ue+6heSSqEAhKZkUGBtF80h2zm05cuj9aktn5oNdpw35Gsa7e1CeY6YBU0RvvEqTgSQBGj
6zFYDGV+78cm4topW5XMqZ84dlRPVVM4ywjI//av39MYSBtt7rDuxP7Gq6PfoVn9wmb2xoJxj60Q
fMWE5UNBDdoofTgTd4GkZRUbWgDSRQzXKooufZc7xIvzA0+I6sWO6LvTq4pX3ahe4pIvi2uW2z14
Ae7mK0xEuGMiaH7jrwkEdbo0eBxHYzXRlBfnTxmgFOgJ+cvw9YceS30nphzWjsliGJE5LW2d1FA7
dP0r9DjTi882TjXqvXnvz14ZLGyP/S3GVlp8QomSrY7lRsR6T0oToHCb3diOxpSPaaGKA2U3XcO2
O3+5O6vEvFQ5bsKmooombzvjgnfHuIxUD+1wN1BN0mV0bfLInosmwe+Pi4OnMPAekir7yGZZ6LeW
8eioSl7GUkaHr18OOSl9LXYo7FR/yohe72n8aJZfv0TATi5uU71WgRM8TzZKbm1ebSP+GHPeo1kd
0voDCW3iEEb3ZP389YHSH0j0vT5Q2cHvcf/LD67C/xsTuGYDY9e2G83k5lJqfRWSJqEwuaEwsuOP
+5dYjvZNG9lB1K3RrF0339qwYKkc1T8Lz6A6RczfQjO4YzMZDgGi9LXNZHxl+DnW0UjXGxcLxIjo
QHORe+Yh/+60ib0Twn01yDFtnNaggFauGcfpYhWJt8JZScm161q3YerX3ptdAuGosY0Br7APtjq0
T6j+q0AKQvYN/3PCkP0f7J3XduTIeqVfRQ8g9AogYC8nvWNmkkVXvMFimQYC3runny94jkbn9Eij
0b1uuKq6ukwmkRG/2fvbu5rTCiR40pzRClD2Dy7EfP0F3e0Kb6+zxd9aX4LYJANnxA1e8/0jLj7f
2fq/Q+XpDpnvXn3aooevL3FMpkDoqgt6ruBUW1i3iM0Uq6mvP5Z0sY+zNNu7ZOrBeQ2FXkW47AQb
9k4UDpxp9r8yTp6/vtQkseHRsdeYFpM98tnm2WDLgkjCZEGnf6qgDuyqBZzJmBk5JslRj6HVeEKj
ykamwSfYOYBK0ljeXPYMz19fqnVBvBpNopudKkzlzyqLci3icteO+Fq3Jd2eaQSyWqLobxCgwxMe
vNvkjKAo/OEt4DU9TUX8oEbuoWiUEVMGeBdt2m0tD9FkPkoa+xXl53yNuijcRvljgUz7HA+mdzcx
NuM5LJYfE97THAbQq9UziPF0RxZx2prB3H3LtNXbdzL356R4+qaSiTuwhYiGT8+xsgtTpfTBKMFt
0ZgWDIasfR/Kh0FM0+/BYdOYI4MAkBzxdBGxbYAuuaYI8k6QNjSmffGeaQLA5Peh+m01NAeOvVym
tmo3zoLRO2tJP2vRTu6DnEqQ/YgNBpTzfnHrGxTAa+DAI2SQll06ltSAldk/oHNuLD/aTLPuRCu0
dHlsfo6G2kHHwuY2xW9daZAtBsTvbHLNXzPseZuhGqO9nGp/H0PhRHud3hT+73XgxOnaAAV/NeIx
2PwrMkwvTQXJEFNtMr+xo59RsrDPbbHmtHG/+lenCmbRV329Rab8Mw68S1b3086BzIkjp/PWST2w
qtToxU5+/5+59P/PXFoy+WVgDN75P2EWP3/mKvuX6+ev/h/FG3//bX+bTfviD+lI6SE5cthLf8kt
/j6bdv9gz49Kw5UCacU/zablH3aAbRW1RYBTAqrC/xFi+H8IDzg1jlfb8xwZiP/ebPr/nkyjmw4C
KFX8dZaw/iLEaGrp9+7kNluFj7QcvSu2gIP0ANZzSdmOsbWtkIzv7oq7gLwvw2HVEq/KWrzgCtpl
cjrTee//4T38DyQZgIr/SjL2hfAgW1m8XdLkxUKO/seBOet0kYweNurWwscMs29e2aBEWV2Bx/RR
5nLWP7al+Vi7CYgJSsvZ7+tN7OKhwxsYkgER/qqdxF9VflceQ+gRiznf6ygr9nZQ6gayP9lzkh/9
HAygsM6G3XmXFrcbeTgiOxaquFuwdHdCs9KH8DudDn8TEXYrApYRdUlrZrxZ/pASIrypcBi0Ybf3
k6Nq2uABqA3d/sA8BOtNnrbhFTL/ajKley/toKApNj9q9u8HOxsBDpJLtQESW6fBsVtc3mNWXg9t
0X1vPOntEVmTAZHOT6JSNmUMgak5c7I96972uTCA3rJwZfNtYTUKDLU8eXCfwNYat6A9ActEXMGR
wv2xTgUL4S7GTjFYyDddk+LCIbIhr0g3yPvuyq5zvqbNaypwiZtR5D23OsZXFqMOy+DFu0275XaY
10pbVaRo7qNJx1c63bLDuu8u4jTCePGj4yhj4+gVJ4IMPqo5ODug8XaRspxV42TOqdMEKS9rL0EI
hSpuphM5GiSdEwM2GmgDiAcjmVEy5OrazWgTrjMza2OuM8fDgjWTcx/zrU0ZZSnP2NbmJw4ac2/6
zSnDH5TI8Uc70o0pmX4IK3fvVVewQv1tqjygbLE/SMElSsMgp7qNCa5zUxy3v+zWurTK/0GcOSyd
vgvWXd9DUxsZe/ROvy5pwNH849oEY4ORLr2bkFN2WaBWCJ3IvbVPCwFpYBjQFga3mrh6DNsG7zyX
w3qqIuBKdg17q2t+LY03v/jeGGyrS1qo9KXME55AxWbZCzFOZUwvJgI2GWJNyTd2Bd/tGZuynJhp
giTy++CRLqrfZaPI9p43MIVPkA1kFjk7dMpA4wpAMJ3v7+XYIWVOi3QlMWntE1uBQopExyw7wblt
GreqCF4wECX7zhyw6NforzRpcqcKYlpsOd0NZNEnB6Inzsbh3PfsCGTOSdAUVru3SwIKYdr8MPo7
LyA613jytq2r0wp7CJuk7XKfzsV+kvM60wxJ0kvCzdcD1S1Ms8lTIXX91KAVIBUwTnZ2S0DYSOTs
WXXZUx2mh7oO7IeYAvLmVsz/0/Zvv8TB2u5rgGlwHOLqGLv59ySuUU/KUz+i2Q4Dvb/I0Zov09WI
BIxtmzw6mKnsugLE9S7aCXhemOElM/oiHNVukiWqUkiw+0REv6EWJyiC5M2eYHPEmfYW9+zkg6on
uqE3RiqI4Nr4fwbxEBL2go2LIu1Ky/FA46JlEbgqk4jwRNNo3ln4dTtvkS9FzOngYjo4igwnNg6e
aTfzJCKzwA9YJ99qyULJHOZyk8T9IylT7aPdEJAtZPIGPaJ4YYow4vF3VvGS0yEumTpMACWvHdld
6zZxj+kyzh8e4+ghoM+IBoJHhljCcEHtOZNKNEwk6MqZ8BejDc8UjS527HUvPKYcBsKPesr+9OMU
MUL4HqRsoDzx5hcVhpHgZz2m/rpjLMkQgLFkFC7F3lDDXcFvyKwuB3EuCshfFfFgEjJ4DVIzWpa3
xQ6ozCL7pho+Ra1KEAvZ6GaWvvXxCs7nucEmO3nmRXU2aEnczECi5Z1/2hYGIFzyFJlcp3KUrFF0
bSnhKdCIObF6o9lGskLpa+2w7Hyr0HgfoxG8lFOQIzLf8H7pcItqYRPKCAkO8WUWwAZZqGU5H1Fq
2G67sHPYJv54sGIopnNevdTRoySrYp1YCGwx/PlC66SyUy+yJxNGIohAtCGGI76nnoeHnAHioXJK
5yHu53c36o11s1xLkxiRlgjslXT7dGfwfD9Bq24o1pCIV3D8dvVrQoO6c9X06nTdtB5bVkxfl14b
IoWBrr0Z8wXKlbMoVBGEu1sjCyi3acxNg36rg8+zq51uD4z40cBUtpgA1EEe15M1rONlJDyMHh+s
DfQixGJmDfJL1Ddjaj/LoJWrdlCIy0iGJob0JjHg74gLwKm8kJYU+967bbmvxFk/eAOxd2BHt1JM
7aYe4js67d+uGP3vEuCADzoqjBqaWn9sN3EPjg3cqL0Ko3jvRnr5FEO1qWB1IWLzz4bvQi8zcHoX
AZjDEG4Cgjc3wv0cWae+RdxReXawVUtcXshlKy9TYqNBkiOmIqTewTggI2997+I6MZNWoX/YcWF2
hDYSS+uPD9VQckNlAE1kgbpPBc586fs6grYWtWLf52q4DEDrkbcQhus823H4c6S1OjoZIhy7q9nA
tdN+cm2dsSzeRqCQF0b51eXGyLg6mwUsDQZD9d+/6J+6IUaTXcCioMDJuEAJwUtDkHfVAFZsoFHn
XQQDtAxLFJd8NuzYx08ZZ4l/8oGw7SuV/qSGgBc9AudpR6jGXc1VNDtcNd6QdNcKXvJZuf4v8gUQ
5IBNxY78vU5eieS6sPh3HvJg/Ay0tTcukc4K5GLnmUcB5e+LQOt5ICwPqXc/6KDNELIAeA+2smjL
Cns6DpNjsYa1pksSfUYTu5KlHMjQYU+4DyNnvOaDvXbF0rMACH6Haf8yAFA7s2yMzl8/ilx+9O8/
DacRlC7OiM3X2zWzfzwvUoHjADLAXNC6TPoLr2/ZIBmqatxsM8/LNSwr+L/DAOaXMftZxFbN/KeI
NskMgqZ3oEYE3nCpmXi4MXYUaMjWbpqw2AnW09uuxAU0BNK/T8C40rI4yGiJnuw+eTWgM50MM8UC
ZO7Q5dqnqQx0Ugb4FdelGy1p4uUSxlQXWgPWtkekDfHDCFtgLZzO3nj5OjKs8KFy2pAshfFhcVgk
u3Xt0UiqzVyYMeZ+cQ2oWx/S3jMfOjRR66ozGgZzoJaa2enuraMI6SSfap+3Wz/j6UbV+mz5GGHy
tgb6BcyZzXdycIo4XIfTi2P7JGK25s6q00M4JuTv4hAA7iMMl/C2cWREMO6GiHiLOX9kJbS95Y4N
Yq8HPy2a9zaDKkeNyYxI8T+7DNPzNjd2Qe5jx+Qc2ThDYe5McnI8D2dayqfOaak4XScCX9ATbMqC
pd1NzfiN7c58ZncETEGR6qM0v2w0z/5Qh5TdeKBmNlScT9u6sx/dwMofePuBw3Qpl2UTsDVeEojD
eX4C8MHOnkLUB29FIXoxbdjaE6s6RLkK3HsMY4e7todwBnqKRLKNy1PRD8Z0bXVmohNTbCdBBM8l
KMJTL4294ZnkBnhptHPtF47v4xAQWAdgHyphOzMz95pyE3q/op5Eqrwg8mwBzTlxSiW0/h88epSX
xG+YbU2SbZFtwWzsy2FMv01pcygTwlzlsPhXJzV/kWBtAhfO1NNAhCVi5VcnRYDo19YNsMiRS4S7
d3Zeu2oUOCYMBDBJXO4htW3ifBIsrdNj09Zc1WNanpwAwSr/mQ5B4T81wShBwz5fF3PV85mGhXaZ
s3Gfg07uA0cLPKmSMTejEp6sfFOkH6lFnTjap2aC3yztVesywG8Kxo7FoWney2KGnzOV+TPmgdM4
gnK3myo/8PhD8geOlsUFMFdsjScDeWTPnqgcwWo15WRtrNJP1pk5zwegdUe4HvQaCyFwfc8VF/PI
TFRpLwNC8/3oU+96MZanorSND1nwG23UR2372lpAfU3sLyuK4m2cLPnPHsIRFddJ8i/9VuMQY31u
QrLM2+rD7EllNyw+YJUBmGvwrSfLCj+hlMHsiMJbggLkKG14oj3k36muwyeys0yCcaPul6iuLZT1
Q0i49SGfoGYZ3RLczRH+fqLh4DEw2pXlhPOZ3SyIawuutDMx3CnzPHkQLQtamDi0h57TfXMVwITO
31VCNacOVsJhoMgmNMUjtNMv0AIwOqN5W3UEGm/cSI1XfoBOoLQeHQbGRW8R5qt/5tF8PoL0YKkc
5ndV/+n2CFI55KOY4RZGunTHzHNi6xgZVDGWusRFsQomFEDIyMNzbWYRc2HviOgzulaB3T40wYG9
cLDpyzjbTODCr3iciRqjIk17/m+nGF+B9KJH9TuxZ1fGw26od9rgG5/UbjOo4s9xUUhqkzHmuARy
YBjwwvC9CT5Ty0K6Oe9g+9jAvNlHjg2QMHgfbLu+g/N+MYhk25quUXGcJd6GUE4aWu6h7eQ7rHYa
C0x5HYYbvq+AG1WY33DG/jIQoBIv0zMNbkqedYKQc1s8pJV5kzj3tg3Tfy+dvG0rDJYqfSlPXjk/
a5LxycPDSeEkDUCCvXEipN04eZQZJ5CxdqIbaz+8EWZhckSASlwa1b5UKKhSsVeD9TjH0CZwTUB6
d6MNMb4tS6K6OQuL/O6wdMdna1fk0v7ssFytG8/blotqHrOOTAeQZvH7wJHTV84lls74RmRvsvHn
rrlzuMCvKqxv3NLue2yw4wOHg7gfzRruNZ7S2jo6Eikp+jHrYSbOIayYgo5lxQym42kPiwDdn0md
Wh9blQ2H0cthnShnhgThwmYThE3wPfJCp0aMM7nnimUQ9fJDMVobj/ESSik6jykd8rNHczIfmSr0
d1MjPvK2XY4M+qlGNZUXNcueelZjit1HkdvYEGzCB9DPPSK24kawq1NIsuHGzdNyOxcxrnaosGHg
f58sl55ahdOuktayMpWJ25EF4TpILWC1xcSW0PCJHM7qO2MUonHGyWSPRO2DFBurc31ra/JTab6W
k4GTg5mQFna37R6uJBJ/Sb+VTFrHT5Yu56/Z6esmmNmW9ck2cYn/aJmO7oJieuzw4B+WzI3PDXRk
ZIz2yYHiyRRYuKeOJGo7BuMWyPQIGueQph4bTYjSp6pxfqMaGM9aWa+G5sLMPMbR7YDbcwaTS7u2
7zLIogPfFXmkfYDnWJjrIMlelTLnfef1P7gpF5ZDFP8l2TpVk/3IM6M9WlnBfGjyP8Og6U8sQc/9
kDqolb35JkqwE8S+2Iey+q4ZjoiTcnUwXYXrshZkkEAP3Cym/2LZUXkcy7G6OaFb3ZAbWZskp2YW
nOhVHHbHplBajJ8zEWIZdZ0nKEoj18RTliCLqazIuQvtN20IqSmGQV78gmkThwpJAI0wwPK2yK/n
4cgUe/gQrGxU31kU5U6/GnE7gERqyR1PfXT1C7eV8LEnlm18UriOibxF1C2X8tra6inVm2NGdhW6
RTZccW0Vz0XGPlNMunXKz9eYqItnt0zW/Yz5K59IkuiZgu80DMm3KQgmM7DuuclrKIPhu/JVsm/E
uC8gwHFZGVUSsfsfL6VorUOK7naDfHQAC0KHOS61/CSa8pmchB8LLkdG6uX4Qo7Hj3qG4OalxG6l
bBJzBECbgdnCbopCvpkloeth7JJ4AtAIEQebHeYjP7w5/UTGiGYihFdDJKVDvs/BDiiek2b2r6Xy
GPH4/RtufyuZ8ndY0PVWquEnkHWxm+iZ7hAj5w0qz+m5MhqSi0s7+g4V+ycQ0v656tp3Qk2eXYqj
d0IT2o0NoeiYYieBBJhzSsvoGhYC3k06DdcJdUKqs3G8oW405rs8KHJzGvJzWoJ0cp2oo2i2DgTA
Pzboe3lXeXp7lZ7zxlz5OpGnr8jmkUAUrgNny6MSxsZaBDsLY8Fx1ZbZblKyuCVfST/eh/hK/tEZ
QCFhQJYCa1bqfCCFppZ6kz22BZphhbyq2M/ZQdZN+IRalNn2DJ0jhlDcNaeidr75dkIWkRGQyJuS
p4ogDOqZ9zq3aGpt1ZNhhMHUb4mF8Rav2I0GeBhEIL8nnX205MNDQBhSrFORNIojM8LiolpyJoES
/RRpNz/1zhbWd1yUxiuzMgkSjBGn37S/TRuCRRG3w9HJJ7UZ3Mjb9XZORkaa/MQZMVAGDa8NG61L
6MPSMhSgC2HFPAwZVorFld61i9gbu+1THcfnvKcjsnySooAORGtTp0cpnSNlWiRKlSiJHj1CpmqF
n1wRO+W/BURQzTqLqvFIpcp7zm/TPPbEVellbajzqwouOT7SeCBwFe1UUx1E7Y63WX8plr4nnJzh
h4AJytBwExptcszc7iXr7F9NL8jP4rfbOlGriYRxQMbGPY6KJuC+zxW4Zfw059k2fwFFSDaD054M
YFYWGjqQIGEFW1eZWbbJdKxX5a5qyUHYeM9l4Cd7AEXuUF5C8WroULA+tbakoCDDJi/MNIChLvlm
SLcukJVBx4qBzY9pyogay3TomGD2WLJBr0gj62CFrEvyyXwdVFYweJRIBhISzNwkxodp2ZSCXrRq
Zxi7E3lnJblntg5AW2yi0DIy0Uyy0SYdksZM6rOdbo6hYErAp0Iw6Z5NHazG4EusbXNLdtRhqhyG
KOk9cJjcRiWhbAx1x8l/g1WH9S62Qiq9bjvqILfWweY1WrjQiXgjnSUk8W3Jxdny7M+ZJDhVB+T4
kA0nyIhzdFgcVxCvhzbgyCYSde9U1dvOMS4EXf1J2TKzxN6zCGq2CTl0JXl0rZW9ZrF3EGn96rhv
jo6t83WAnbIRN5iJavhQmZ+GgLWdehIWV84MYclgZyBOg9KSr7OUziTzCgxAIiXQLmLu08TdQ4e6
g28+Z17j2UB4/HRrGRF/Xrvc60LTkyePhjL97DhOV9k8gbQ22Wh3PLtPCHt2iQgf7Oqj0fF+S75M
GwPhu/QK55xF475uyuJqGswsfd6l2CmBRILLIDcw1wGCyIojX7ulcs84bFuii1mRrAd1c3X4IG5L
joKro0MJAx1PaIabhLRCKcgtMxjJbnuPfiAq+O6xI2fto4MOmWvH4Yx7otfpldGqrPCLGjocMXNu
VmuerCU+FE6EMcJmvT1IAhX9FA4UIfZrR4ctmjp2MQvHC8291jc5uP4HyheFGrQswSX5hBznrYmq
m6byxM3zyoAFXeiUc/i4au+gkQU7FK8AXz6R9tNucWC6qNV9Y90tH64/+Vs/2I/yB1uKFQ4J3Pm/
mgKE9zj/WSf+wbESkHxjnp2/vhSdIY4zJRBTD+OCiw45k475ceonx2mcI68Q9YNCDDISVq4jLxeb
8Mu67N7TPPpVUPxTLpMLoozuFIjhZNt5c2Hm+U2CHEKN8O6CzaaewOGWV97NJHcTYvJyCJPuLU2I
5NQ/SHRIJ9HgRUVoZ6XjO+Hp/FY60NMFLLSh72VcQUDuHnMsrAriv7AEdNZDbiYPcFeLzRAP3kM9
Wp8NfcnGNId8K8aofpG5c06XisAhZ6iOcmk+MptGAQ55u7ZSG29oXrgPUYfsx0mKXaDZAcEXRqBr
IAoozRbINGUgdDj/GTIzCgij6JQDIxg1n6DSfAKmeDAw9Jeu2sNtfIdo2J1dTTUYNN8g+CIdgDzo
YoNBgMyDE5GmqaYizOARsiJm+t/U6bYsXEjL90CTFGrNVKg0XYHeO/3T0sSFIsVpO8nmAfpBtI1M
czqOqngUo2i/KdwG6+q1WEzxy5Zr4uTIIVl6RDYseDeRGooDdgoO5NFfLsgdD8ZgotL9PWrh7pR0
hzgPgjX3q7MZTcqYBqTeGi+Mdw3RkKKeQQSMGtgwgvTa9md4ls0WbFC4R57DWaVFxCie56uvhcW2
lhgXaI1jLToWWn7MQD3UcuTMQ5hVHgwOznWAXjnVwmUYrQehpcz01OWp0vJmtofGJdeS5wzts69F
0KD1kg3TjvyF+eWM8KOY+TH6d95TFNQD40Hw7gyP+DgZCSpridw6E5Ig+4XplTGbYqOg0O7KmIVE
ZQQYUUX53Nl9t56G1LzkpBs94xS5uIVrfR+t7n0gLX0dY73Yu9mAdFArwhutDQ+hi+4hF+NXUAt2
ZQrTTYMqJctKeWmQ2HqKg4b/9Ul8Kc+RoHtqMR7ey05uUQouV4vIArzU/Anc9fazb1HSaT27q5Xt
AIme0zx/d0wNBdDq91Tr4JUWxGtlPDVJfra+1PJaN18goI+0kt79EtVPWl8vONhXY4K8M8kR33Mb
9SkZ9ZIO5jEYhckmJAPGVXYYomGn3gkt+0bobklrjZGomcQFxVyERRzdf6IdAI32AgBsPYQCd8Co
fQIJhoEB44CpHQSZ9hIgPGJ8iruAeRD78ATHQYL1INYehAYzgqVdCan2JxgQlDYGLtBNpd0L5kxM
5tBMBexASNJLZSO+LnPrlmB8CLUDotdeiAZTxKjdEQE2CUtLr2AmispRB7z89147KkbtrbC1yyKa
ZYDpafaP6AXWGLWfiNIGWKfdGY32aTBSJiwEwbenPRyInYfHFJF7rv0djnZ6KIQ2k/Z+uNoF0mo/
SIEwqChMBjYFN0+gPyYMLqZ1/+UkmfCUVNpdkmIzAe1EDUOgMRrFc9himlgVDTEkWdJzz+bUUl37
wRE07XztYWm1m8Ug5GhHAtV+1k4XoT0vtXa/FNoH42tHTK69MSjPEARpv0wi6ZfjzPOAaJMI2dFt
t7O7XURk8/1s06vl+PdMZCZwzw43Tty6u6rBIMBGjiwNQb7GELdvVmdavxl4UjvmahtUwmPeleNI
nXt702gHkNRWIO0JWrQ76MsWHGEY4kMzHzstVnS1mygpbTg46fAG0FduxcxoNxIVk06nne8ZhiRb
O5NCLEqD9irlTrO3vuxLkzYyaUdTob1NLFOofXA7LZZSoD+Js7XS9qkNGIRsfZhbsJ8dsSarOD1P
VIW1Iu+r0Vaqtm+aQxOBAhWYufMBPiPdD2J1Dzu/CNiALRa04PmTpTrjQO3aYnJDkyPmNfhVtWKv
R9U5Jt/sBrfXVwT1jP+LkhYvtd/sWnsxt8jMnE0pVPGd7fskgQ4Ot1C7yZjEvwTaXwbldW9iOKPw
r/ZSe9AAYhXbDluap/1ps/2QMBXWnjXMayF+402vpwPxYiWHVBTEZbGKkiVI2SptxnOPEQ5KbkiI
I4ZG7ZGT2i3nYJsztX+u0E66Cktdrr11VNq8TbjtZMB6IGeRgGewOTtZFL33ub/iXsKyHhXy2i8s
IrPai97Dlgl7D5qDA0di7Ew4j21PW7Cgh3dLwmYNUxZ05O1SUd/XY99fF6/WMcjBrp+g28MnJS1q
TuvdmPDdt0l+OKoFLYDZZncbFsRblr0RWnVKAPQ+WVR5KeWfxovInVNwGzRY89aOx4IkQZmLTTEo
D/Hi8vhEOTQ8yVAzMGALdG1+TVR4IM7MQusRRpgGqleGYVhItLNy1h7LHLNlo12XvvZfltqJaWlP
JqBsZ2di0xy1XxOYbrjJtYdTL0RX4WynF2OkJGI+9YyULWIl5924tEltHPL2zTMg0W+zYhS3KZp/
9to36rCB9vGR1guOUlajTM7Gh5iKYA0hubyU2E8H7UONkWYSzx4jJMajymfQi/CsDphXLe1ibbSf
VVG2OVa6bFvpbRD/MKErbOrWRrfQJO0OhG8IkUWbsSHGmX83rlkYaXFzzpkg4u6o10aAv9aKcdra
WG4n7b0NtAu3zaPpFHnLTvXmmzUVySEMjXIz9OiEoElbKxK/khXFHCtT7fJ1xbeh6mf0mc+lIpM0
dblSQlQlB5vJE8Gkwnjg9Se8faGxyrSX2HqLtLPYb4trGVMv9hOhIK0saVzJdVjXLZT9OpdPc5WI
YyaDbl3y4JCg635PFpResxzrNflr7F/dFGwo4vKt7DAWUuE9GYMOQUIj7PjRDQaLzm/p1iQp7YoU
YfKIRmmt8BZAlbGOE34BdAX21WXuT7ocfVyZqY/eCGBSJLW8qdIl6sHwup3JNvfB3Uqn8zfIoee1
dEtFKPEyb/8LUZmWjJXZHJXF35BDDBoCYbLakQjxTByr/ywpK5Ci9pmyUbKG2YekwMikge6gLC4B
1ln0Xt9qs3ofxwJMXshTYj8us/FZZVgXBUf6Be7amiydJ5NAoImiaIU794e/2Ae7965a8eGFCf1y
kf9Ja4eyA4vA//sV/JUepF+AK4RmJpnCxkn+zy8AG6GVp6PRbflk3g22hGEIaZKgT9o/3FBm8jg5
bfpfaPGA8vwH71tgaR2e4O91gr9I8eZ2GaxxsXtO/fDVLtDMmNMA1biUw7EP3HbvjP13I27DSwb/
epXi2sApY0UvCJfznNGDOxDrbt37riveybt6Zty+Ukbg7shoVuvBeMjHiHyrdLl7hYTdmIzddjiP
FnauvkW509OVoKeL0H+gvaHJN9mVFM4mt+gLUTIkgzHvWBdmLQLYUQHnGXwUfgF14poJ688yTwnr
Uv5DSLQwj9thjMITWgfUYNztcbmVcri3iAtL8xNFzGkSRbyKZfEtd0DbFs17LP3TQLORkWGIJbnP
8wMErWfI2X+2Y/TLnpxr0qTlqrE+3aS8q8a5p+Hw6DjlizVYv2Fq3qrWfW6j5ZXMa4if+TGp+Tvq
wHhe5vAsIoCEdku50yYPcOH3VSQwbIX3aiqYiyYv0eNYjAjtmm9xjp88Q+U1ph/4LKIgcXesNR+9
3pDHoRW7Ks1sUlfqelNNPjzN1LUOgZL9DgOTvUJ/jKukV/O7SmMERIlYmwXzOomcaouURs8U8Fr4
iWFsDSQJ5wJuh4Eo6etJ/h+q23/FuXA0Xuw/lxP/r+JX3Hz+y735/PW7jf9RUmx+/c6/K4rtPzzX
R/wbyABcso0C+N9oFy6/ItjPmOgZbM91+JV/o10Ef3D2eTLwXd90+T3/TrswrT9cyAhBQDiRa1si
+G/BLjzxV+2uyz/OdAPwGXDBfMf9y0ErnMFVxhxY29Jkx5v6BHOhtQyPPmzTowxLfJ9AKxgUDvJU
TgWkdIrdvTEySIEKlZHzjNd+rWo3f+18bBFmOCvwzSULU3ewzqm54EWmUbnUQfJLGnn7c+rIgQty
2DucDL29NmiE6SsjIE9d6yl4p/34bvWLA3HTR4qKBAurZmAN6ToxGkZnYz+ZEIHc6ZO6F03cGE8j
I6vCYDgBKgpjmENUOBBgnwERCenil4kv7BnydIohUNEFxoHcIRNt7ypLEVW2BFj8iT6X+OqCNIjO
89tjD6f11pD8c8MuJFYuip+dG9jdPXJluIExhofVmJp1XxjgtM0qyveqg0ZeusJ6iccAQqkr7cdK
+ARgTKbnvLYQ7S64MdPtOGQf+LIAkUkLlGc0RphGdBrBGEzrynaKe6/saFuNdQVgvbbY9xAW/z1y
3O6Z0WO1CVQpNx00lHNgc1xSYznvgozet5h0sB3QkPyU5439EvtSPeO9Nt7GsR52S2A3ByPzgxX6
HuxaJVSyBdvy93Fgiwve297JsOq2Uevnv0PXQBMJBGmVGFWzNjT/jjc23WHejB8iGB9XrOsJIp2g
efNDA1R30k3blu5u76XEKqRg9E9CRoq837DAOYgQxevJaRrzRh3mBa1dTjrJvUrT7l0lUbcv2g6a
fxR1a50xsk0oqY5LILhQ6ihmXhmQyomaeTUyMN/VQhTbSrY5tm6a9IWaa0NXnz1ETcdkb6qit8Uy
LPwWyDK5PchZSLMadL/MzF3aE6OzjPV4aTsJCT3qjJPoeElGkPSPdhZ6+8CyyntZNhLFsYFTacnB
iaPyfwJU1V08QmK20lLO1pgrWM9pB/WayPf1RIO1bvCivvWAWxiJezUBfdqJuTQAoXHXAo9P0H7D
2XUPbh6hOuA62dI828eqYVmQCwRLSSnBpMbM2xK2tDXZMxWEmNarttWEnNFLKQgbJLnbLulwvLQh
kCaEkYskKyPJCcw0WBXK0JdkyNGD6LHinLNfyORpZqgDH6khZYOHJCD7sG7OtmzYU03+sscNJrZW
St5s5UTNeZJFeFtENh0adlyXGSU1qR4TM6msK9ZmsBDpYVLiL56s3yPOusPct94+Ie4GXMRQsdu2
AarCJjsTgMIry8sUiRb969mC7oeDqnMOmP16DJVZTeVq+kdYE8QKhh0pg14SroPIzZn5K51hgEWt
70FoORRskNr6ee/HHZSbOTEw1RPIJ5j8DDmxhLbZk5Sp6lJhiTRMWbO3R6+DODL19ozt4zc7V+Wy
tpygtAj6zDB+uhTG/mswdvxZIBd1bGtie2S1AJGDT8eW/9kehuI1D/iGr0ybmKPNEhTAEIa4wmuJ
IIAZs7dsJens3rcmyOd76CQ4jWbSf6qTU/5v8s6kN3Mlzc5/xeh1s0AGGUEScHvxzZPmWRtCUkok
g/M8/Ho/VBXKVQXY7l54ZdTmXtTNlFLJLxjvec95jko/6CqTr54be4eirm1KTFvjSgBSXwdDmjms
N0fKExq4d8Y2s/zuUMnZSvaIGe2HbbBcdCcnfuN6J4iOR2GBNSgiNGpVDp7YmXvmQIvFlGX5kSXJ
kG6Ys8dmXRestQDpVUzjWTBgGVQ48vwLLdNW8q0M2XT3PDjOA1xi2qRFajDZtqWx7GqiEV1J5M8E
Cik/bHLjJdAgd3Hq9Dl9Fb7rfE9p2dP601CDEfZ06mS+cW5deMQc6ZWEC9wbPgJl4+FxUctD6FgQ
2oO2I4Ss09bfYf4Tz7Hw9BsOvoKCKSunC36Eyb1xq4hvpWmKIyde/FDP0vwKw2iCa2lFtDj2mV/9
hBnFuhgPW263cTl+x5kmTj7gXZtpwTzWkNKvk3gUf2ywFdA0qAc9hJY5Xcf81b4noG1eQaCzXA09
8QV4p3VuZ5jd+4ao9G3mqOreyZL8AaoEi+TOZyllOxAEqf9Q2GSCsTYPQTF6xzki29s7mfcS81sd
+eGQbnCdZn5qrMDVJ08o91hpqt7MyHivMc3RGDrasbrnGI3fBqmZLk3bk1+tIaARdH4jjm0D2fem
c2I9gtZmxVbRsWNDA/ExmoYkXG8I5jVbwzLCu2iQw2vm0QTtUHL7WLRWdvKtRhIOyId92UYxto+Q
a6Z0JwzZTf+heqNudnXHgjFpW+/ghHxP04R9zXId0tS+Z9zJSZBg4b5Mloef4s7rDYOetTDoGeWD
K4NEM71q3JNhDgy1uEZHQB8vHdIvFOT0GTu22Ul+UFOzW6mbaU+vFQjPYXBfXRu5wYhwhlOYSFdL
M7tfTjbLP11LPWBhedV2TnGB4DCihs8yCvZ3bMa5wq+ToGgRbhSRGWRfUY8fOEJy81jHuvefqXFS
jxVmzhGbYd4nfE0t7v26AUWf5/Ou9UB40COh4/hsz8pMCFdMYbapLdPHqAOAZdPZaU1UgcV1JJej
I6bRbF2ljocPPkzGdudHtv2m8k7fgZ8rh02ZNs2rMbk4vAzd+pAyBTIm14HqVHM9fDFiBvB11jmS
fGHSNAD88ICbU6uDGwrBRXGKgxxQVSx+QwttBpwqbpsvG3LRH9pdEEzQNqbvXqB8rvMkdF91JaBT
+GN1n7g+3EoNorFcT+4MYwREEa8JzSi2slqVPiYjiZ7tmDcmQ7Pkpc/eL5XpMfYifmFcsu1JitLc
uSWoxrmoy52q6vxiq4r6KGioK9oFJUjCPjIXqGpkfCLA8BlPHXAVWAv8rTX3znixSQw7O8Ak7Qab
SXYXJUxNq5G8K7JIiiXxyMc5onIz6jpKnewQ+yp0wBfKJ2DMKzs+zF45smU2xVcjNWwTe2SUnrqE
C0YBm2vuKNMw8ChsXZbLGyq55nkVmHWAM8ZzXqTM5nJTj47KV3bd+TuHpdomb2yiNE6kJ4piPUGL
ct1zJvkLzV4UlNZhi8ERkSXMVL0XXUacviA/3YVK5M3kxpB6ng01zw1Y7Xq5qnmUGVHM2/BdsAmc
B4WcNLZ4HerAZNQ1y3Arxokojk6Du8JI9a22QSPWDrUBKjSJwA1ef5ByxqxrBPbR9LqR4Rraylvh
YMVv/cIkZB5Sbh0HhKcjQrp1zS7e4aneEfYPdpZeYDbcJtsLHnzclklNFTwIHm7PujY3fhgteHs5
3TH5puzI6F0s0ifQYHjpA9O6EaHJ+rDi/VYUmfGKjByc4pprJJeY+kqnLkVQqh1IhPnJgUjXDFem
HV9xBU37AVHtOBFv4VmzjXk9DcJbOSosL2OwlDLUVYlYqC9USt4iniX3KmSkjnF4nHOPnbnSaAqB
5dHrqdCtLiRaZgS50sgOHKv+RjQ+mQaVsidc8bxk3Sr2BvvQWvDCXKgu+4CP+rmb3DFH9s6SvZ0V
4ugb3ltqDXTDOZQojpGtr7yxwzwGklf8lGFyxOxZbJHmiDHMM6aBmsDlhjeq9WYQcjsGncatrGb5
qA3WwP08OMlWZin6eh6QSWq9FkZtiyqYsPDyiN0/uQZp6RVPENfMzqqnAyQT/9WUpbO3tTaOsnQ1
rtyR+JMqePnSInqVdY31Es49tbZ5Bp7SHYT5YJOLOxp1C1uj7OtTllsB/oFyerL6Tt4nMxW5GhMi
uJO47mkO1dEVXvKZsody+MIRiI6s7fCznES0yzkJthLbyiU3gDn0SdwcxNSrVTlgsQDU4x7rCGc0
Ll0D0ufk3U9QDVDJEc9CkGQb5JvgMtIvRyY+n3CHKpisSWCPj+4Y6zfTjjPu9az6LL8dtq3fNmjJ
SUfhs/dqEervxuyLwHfwmlee2qHa82G30n6dpVh+1eg1m7AdWKNDjwbw26HUtKrm8GOvlmB6OrgA
Gi6BX1pXcZfbZ1Vjy3TJex/GJgyfI0jth5pZ8+QZNvVWasCFDm/3yZd0SU86yI9jAECj7FT7aQtN
IqVzSVvFsKQ2yTA02OQL9y5NZ3GEiJNid1k8WNbI/bgIcjzBxsxFUIfjeM0yutqWViyfAGtFF3z0
8oW7IR3KqvOWCJOXwejzjUGRzAFQt3ZEZvFSbYuXueNC5tkks8BzINcySJ0VzbSfeiKj2NiozzUa
Lal8L/0eSsIarmtoUiyJ2ONSE1B0Er6jsOgoLnHz0XlVvaZeAo/SHXIfXTX4mo+eZOCB/zfyMBv5
Vx9o7Ph818FF+1SuJwqs3gr4bc0KrAOGrNk3uz1xxlCEEYwTUeE7tqKtoIr8WgSqe5BcCwATTR2A
l2VPR+M5RvmygPXisDsnxs4mzqL4hzMcnAPojk1RDaRmjGy4RmYU1J+DCtrUohabqGo5z1X77VeB
f8Ufq9iOaRZ+EyDJ9xnxi9uxVyUe8jk6W6oEzkDw5yYN3QovJ0yslcoobLbhYq3Cli13nNwHcWNf
8NnIIwlABkrTH5+ddgB17pTxaaxt92HQBbf6ER+ezFxeGLHr7DMu6Xgko3RnziCMpqkdC4aCKr5j
zmh2VNU0j8ZEMRSorfCGZktxhf29p3tZJleOh2DZeGXzaJVODg3CCDZ1yS7DMUoj3zaD8Wp3SfSR
xqypCLi59m4gvbfkQcdX7UbBR0bnarX17Sy76dNkfhxCiGHmoqdWcx++1wr7ep/oY2CV/tfkxz0Q
wj444gZlEemGGU5CGstPMuyxKcFzx19DE054oqyx/uj65Y2lEEhwJNNpU7Xx9KQEo2BeVeVR45rb
QXuAXxoRLSKtykvNhlNpzBBCV0aFQFFOJjER07f5o6fdBZZutRVVnJ59u/SeXJVWRwuP6rawTarz
TC5rXWNPp7Y1aLst8/qAN6V8FJjAfnQBRJ4krbx4AQKyH9jqPdL2fEPoS+6HOF4qh6G+luulSBFf
GVV5epv0ARKm3Q0O+7XJMP8w31QAm2xgviFuCswmnXWTjyZcLaYZQftWO94YcrDbLSYYBxcwyk8E
2tjt9pUUwYuFPHM91LnaFgTJNxmBFB7hyMe4ZsXs7hqjZeHOhbgPL/FQpy9phZLdNRXTdmNY1qMv
JU1NdFBjK0mX3C9DUHh2g9I69Crwz2M5W3geLCeAwZzYvDIi+livs0EY2KRctoHreC7NF7dI7Kva
wBULcobgblRZPyniQrd2l0d4DY7c0ZSFIkubbYxLIbIB8vi1FA9dBveMJjbIdF2CzXO0ath78fDH
rKvFxJrZ1a4wsZfhQ1PFMTZc82HIKvhwbrh8aAreBx+WB5BS0yYPUt2VwGUScyTr1iVd+1kCYUkO
bZirF6MLivdS1N5REiZ+CqZpeFAlLkVAXPDnw5kVICchc/GQGDVAplq+TJh0roMQJIyYA33Ne7F9
MUnl7VPMbkvpWhjfV+BqBYXAtfzopV0mq1Cxs7VaO7wr9eAfbay4F0vW4VXSxqZe5SOTY995/qPF
UUFdey8VHG9dcJvt05LmhSj+cYyILt4gweURF/2jT+gBXu3oXAPgcp7xfkOXz4IU22VfQk9qx6FE
hQrmW2E1EH9cIzwlYQ6KLRrEQ6Pp1WTVbdnEsLE3JRsJHeSeut0SdvbiLR+YhtakpoY/81yWd/5c
eeuw7oJtyhb9ERpPzP0gsVx4At1sHlRetzT0uDj3stqLCb2xMRrXTZ75B7f0mbH7ZaRAVyLvbyA5
7C2/Lp+6IuOOgL96p8qRQj6qYDZsW+ojI2B9GDIDS79HR+JqmpOSeS7XWKaa4Lae5/nUgR55t42G
3XI+Bke3wwrZJ4Pczzb43sb2BtxYJdYZm6A2TNP6ZoJBsyZ/kBNS6aaDHPp4N0cBNVIMTs9Y4RTf
rDUu+0+Sq8VY76qodLaTS8BhBdVWkdK0qz95rstv3pbzfeqW+cVp6474Ez9ybgZDdZdlMrgvmio5
4qUeWFlW4BCrNsSS2iMKnZgSfRqgeoOXZIsmzSuP9I/PEqhVZ9HI5G6kpoHeBhv3Lkm8/lMz8VQr
x5gtDg/HtC8w4ow/vGChxxttAyKs7+lT3AI34AJpNjDxV5F0K6pru6b8dLIh+phzs7hUfZ/cRm5L
ZEN08sskyNdvMmwumpu0Q9cyr9gXbPwjF1BSNtd5a5dHFQX1g2nLIlnJKR+f06Eyu5XVZND3R7I6
f1jHTzRDt2lDpWRd9gQIC5HeENmW7tovbfWtk0iaq5nKZDbuicaaHZVMheuO0rsX2E4za3aQPuWG
x8o+F76D081wvHot7FneuCoQ3pZXrNtSe8DHtelM79yLNg74SvxvU6uxfMQXnd/ZtilfEYIwMfFX
2VFr4PQUj2BnZOyvytkgt+Q2j+gP+aWuMQej6vvdmjlRXHORUvdGOXUx91QJJm4UAAClSz4h15V5
6EzBgEl7qtobeiLe1oXKP3YM2mvW2PlnC5PvYUDGISBPq8oapEAAUGw2yi+f9immV0V2YZj9DON3
h9Jos/dgIqjrgGpnCt5/Ghw4f3pTEKFQldeco2Hihyw7Fvu7Cqo/wrIpnXQ9SGNcOJHY3FYER2MC
cXyxlTP0zN9C0LyrVcNzLbOEvguWCzI82uU876fOzG8wh8TP7O7iHZDO6o7wuUDOtt5g1hvX+JGy
5zz2HHzQnrmCIR7zRFPMt6n9KsI21sYEMHuh0jMtZ2zvgjaJXlmvjsVeZDGxrExgZZA+pq9VhoR8
agvw9bR2oNN3ZVrsZerIp+XvmObFiNVw5rfzYqbVGldV6KVvIMvg+heRvqQBaP6s4nGY4kydJRiy
dc9/hwwa9ldJbeUYn5voo2lbCmDLsj7zhopRvRvznnOu38+TYIrNsh7/vV3x8WnpW3+IYAxcF6GQ
kCJa37rlT0oNsAJkcWUFOH6RpQxcdnUEj7Y3J+tHgUlP9yEneAjDBTdZ4FojWTDRZ0/SQLnxMXvx
kLXq6KSu9kGOyII0jdOe46Y0bitTzjONd+Q/RajiZ5Wbwd2g0Jrcwu7+pJkydkQvsa8w3MVrrJ88
k0kvhbWNo75rtwrxD68z1kIqGj3704W4eJ3gaEWdBBrJhIkPF81KBAx4jsPFfBXM8bg1BoEtrLZ6
7HewCleFlO6rTLSGgSKbZtWaoBRWJu/yGbEtiu/byuPY8KlqSVZjZZKRmTGgPcpEznBAp6k5oCAh
3kfBQP9j6kX6RxQhvb0W+6UO4CCeZN5Nd1k6wBoZvGkJSgWyhR4d2WO69uuEbsLctsdjES1r+3Gc
xUeHmQfymvFWoeo9WRQV7Xr+ccNdJv5TOn1zCsCPQvaU8bwHPhTdlSU3HB3K5mF0BrWn0FsfCnN2
fkgWim/dqfqJs9a+ZIS6Xr06nfirDk3/oZ1IdiMSdRP9HhoqBrdMSfPFcgENtVQ/fTz1j1hz0sc5
T/oZJ6mHH6QJCwcD4HTDhM9d2klPbSj1J7NItK3jArSPDhs+0HmT3BGo8WzO9H7aV12ePuZWmYAn
aKm94Uy+DVwfNE2oHHvf2ykePsNw+j2SjA17i0f6WgsgCyQSM2RVCaQ0SHMqR3XhIwyxwFI8w9F8
FavaOtXKEo+1kQUaCSUruHMk2UlbxJJhyE2cw2FGS0Yd1Jpfao/JSomOCiW3zG6FnN3raYqH96r3
7HWf2lW/aqDK3QkzyaCvVuF4Z8ZWdg81zn8QhjPe1hx4n+A76re+aHNuTVFIXL8t/4ydB3FC9ins
yQi5oJ/QZmp83Vd179LyKJfuzChvyhWGdxQajuvnhsLPkeQRToIKWPftQLafoo4uTZ5TfJ7vqGj4
KjxObKKX82Ya2m6bCNCD7DCUc8vIyj6oszOPIHdGJqSv/Q7MjQ2VRNcEaUMkypMMjCWgVLOesW37
haSSdSiSNj2BsSNmVzfcN6ymvKo8nwqlMKgeJ126l9bNXK7AdWWecjdOuf1a2QG8DHB/xV70qszK
ns9gm5/zKkMkVYNK6Qy30veortxdk2ZYtrC+P1kdjaqgFgZ9TJx8uEbHmS6xJSpEEEUTbe7PB/xj
5Epnv3dQHHO8DbnBhpdgTboLKzjg/Jnz01CQ0OeALgmItaCWxm4S5qpGL93y/PrPnC+LHbkM50dd
pcY9RnEiLU0oD/4g0mLltKaJKEeYqVzGGASdkP+8DcdrpJ7h4HfefM8On1oqL7AeGDWGm2pK6nur
TBeo6GS52GcC70Gksf8SkZv9UaMdPPvLd4GWgn01g6DwwgtrRGYq7fYghRMs6Bf/hVXwdBpJCUHl
Kgyaqhj1ZS4hfg6yOFZJUmw4ewAJtCERpy7ojoXJPYKeo6Q49rhGQKwO5IS5M3VEkkJrujP8wbp0
SB1oBNP0gILpilU34z9f87oXV4x4CbUwdRQSyinh3ThCzO9x5+AprmfPP+VKjy8JBrmQmXiMX7nu
olLKcqSeyHflxqPcAR+0M4j7oKxIkgQa4oIuZcYSz2AXLU00UTgiKP6t191KdEvC2/ZknttIU4No
2f0DTPb+OIopuKkAbYGYKtPskLXaYdJU6hsq1KIYBDJ/EqPHlZJo68lBHWExzcVtiTwh0SLIOA9Z
5xkHp2JnvCHOW9+EkHY/IMiA7qf+rMEi21KT68YQrCGuwEeImzUfGExPHbvheIXO3fEztzXSYwo/
VmhC2uzNmIpKo2PLM6EU3DoyNo6OTIxrJxLvZZsBMiAB1pNqsSFRhX7S7FMrnO7pIn0Q5KjWvQzz
dT3Ew1FwUd3KIUrOkBTHpxioNzCETNFaS5mIdIfxE4tbvYHNkbz4uqS9k2w5KWUawfXKT/WwQwNp
1jTlIo0ZscECnta/c2/lzmc8W82hcALj7HP/IdxacTBH2fTQ5MCa+SikG42eDZHA7JqfJMFIT3+W
fJgraz72E0+ncCqIVqb0dnhus5t5cWlXGQFeICquyVDQsaBG/iDJWEtj5ykUuJqdIR5wymiRZ+u9
F8bGPkffemj6sTy57dyc48hmqkVwJA6a2JP4Acmsb7Ji9vGCRvGaD1y8p8oAJH+tu/rGzEr7Jvcx
gK1n5RlPfTA1dK9QU/faTjI4SeiX7erfsX1qrUU67aIeI9W6WuTsUQbpW9KZ4Q5dmCt0rlv4BgGv
QFUNoFQ8nqxnS0zVnSMjcVHUVLX/F7Of9a8uGiw0LmA+F3gg0VVk/392+6kmZXHd6RbFLxyah4ha
j0e3s2Y+O/GSLWdIgj5qReYmY4aicmtiO0+T+84xW71NeWlu/p+YtvbfxfVH9t3898UN9gUgo47D
qP0f//yvzV//Pfwulqqff/oX2O5xO9113/V0/910Kb/0f8EX/7P/53/7/s/gHS1FWZAAzvh/8mQ9
fqcfefiR/0v70N9/5d88WdZfbDBTNh1d/H7CtOEo/o3y6P5F0CqCvCWU5VroUP/oyfItR/jYUgmE
mhRv/p3yaNHESY8RCzzPAzwm1X+J8uh6//o0KaIiFiWXruUAQOdr/vPTFCce0qYeQmRlab96y2DV
6arh6uCDGGl1I2+RRO1Dh81qxXIEWKs5NeawKQbJGPM7udnaEDuH68glbIv2sVxGvMqZRjzIv5Pf
hPLa7hqODeqGCSwxcweUPa+oGWBw7P46RC7zpDvO3jEeGONxfSIMbx3E7+vqdwwNpsz+MttADwhq
NUdzkCSUxf3OsEKR6cMjDRRvTZU0KRPMX7W9x4di3ruZHgmKc9HrNgY9ROVpWiZmTvsUC/sw5lAW
GlU8OYE0uJ2lVfOgsUAd40pF123RIUrzQjVfaJeJX0STjNxa3SAxybyRTBpU0l/aUFXgdhyYtEDC
n824zUKo25jBKRq0UAKMzGfzIrVjjdvgVy3wJu6YnJW28QeahX1hpcVo1AzIFyuCIfqlJbkw4ERp
xgfBPy7MDW9RKPikg6UuwDDS1lQy/A2LoOEkAKxW7IX8Q/mreJSL+MEIHdx3iyBC3mncDkxsnKYV
zo1sdrw7XnHFD/606o8Vzupq/NVYgnaGjeSyeMcDgw/dVOPGn2tkGYaQ57Ip4O0kZbxzFvkGV3J+
qswghbmGuOMb0rgxE42p3k/oNAfmd1CLJuSAZz6KRSeCPmy+V4t2REFJcFssehLrk2LH3wciU7/o
TXhiqkNt1fOx1pm/5kYw0ILluSQmu/FIwVD5VJLB2EFBLRBPF1VL/QpcPjidBX75zFaMBBrpHjot
RuTtieySD1ahK9nNVcSt0EQc5LPEGPMX1ID4hoxseedqQQUThLt5a1WyOgnWzM+s6JsP51ehK37V
OitT7HZV2w+IwNN81eAqRBlG3RNg0w5W2/a3zDFsvDM7Rz9hg3DM/ioO/uqE2nOuZebZh2zC9Ixv
OzvLRVkM3CH+MRe1cQhthEffzd13gAjIkd2iTLpMMWv9K1dGYRxeuWaeEWNAzYwY5O+cKlGkVRax
c150z/JXAp0WNXT0PIRRa9FITadvX0BX6etOWRYlSLm8NhdVVVRpeWSqsrjYptI4NKODJN23kVoH
XG8fMbaLpy5zh4MaxumzWdTb1KtadL3Aaz/TX3l3jtqQO+Kv7CvxR+3yRQu2HX+RhWk4VxQWuO4N
Ls9sF/dRDd3qV07GGVntK6w8Vxn6FPmeINqXi/gcJdp+7BdBOlikaT4z/dLmUBAS6Gx5Vfyq2N6v
ot2FXOZARjTc9lUIk7Va1O8wt9vFM6nf1UQAfx1RVFJs/KDvrpy+wmgx/ErpqZWIdOWmBbjDRWvv
8qE/J0Nknq1fKZ6SYGT5elHoQe155TZbdPsCv9Wzm7TZncdke78ozxyMLdDUrWFO44+tccKutETf
X0vosrtEDxSzZsm4FIIYjDCEkfPsSOAj2cfZUJEd9odUr8bBpBWjtDlrIr8FWeRZoPjnmKHUmwx1
wtvC5y533J8xaP/q0Vwq1vFwEtcGglq3/dkPDNvDqDNOTPiVhTUFolZyNlRq2dtC0tvTTL53TIFP
wkhp3LdR5LBl5xAn1VBjBwS1UHf7wErzSzVBOEdRCctsX6jRxIZhTK/TkFGKrMz8nqUOTTLKXWif
Hcw1Ck65Fg9xf5OWrUXeLvbSc68XWgr3k+ynxhfwXlQyD0lC1vpkd9Inn+K1G5nXEgchTMBNRcy6
YRfvoZOr2kckaTE4b3F5JKcASfzcxL5D6rIqHwDXN/RipX3drSqXiMY2J/VDPWY3ZD/kTwEDRDw2
z05fiisvmarPwnXsJyCxcgAAKLDHjtq/4+1tu4c0Gsq3oWU9z8jW0zTEKk/FGzh+0Tdwvj7e5ib9
t5sMK9I5JFECH2joiPklYQmCjjc3a+lCZRM9wOOE0Gh0jneOZxn8Kfik9tuy6MV9A5dOreuMjNYa
JCYVnKHXhy/jlIQYK7rxNWpy/cQWxFpsjOQb6hGRszcqTv9gbo6DRuMj2l8RNXKhlXct8ejVPMmU
wvqo+3C9hPZ5XbnfMYPGwai84ka3JN4JwHY2DaujOpK3HMh1k/HGl6yYy+ChqO9q0u17Fsno7GGo
iQ9cGVkE5D6I176sS8jJeQ8By3HyW0SdYc/vFL8DfAZuBOp1T7Wu/sSfDO6zVDOHkT3oe7pGaGlw
Iqc/t4I8E0SQ9nMIiuRZ2/1TaI+ZwevJS9kjR3AeVkHn5y84BJ5GioN2BHLdG6fAAOIIGg1Y9kQI
X4zs9iYDK//aYzh60nmffjZD0lxJBTnOn8BPu13d3GWMCrR26cAc4RXTfMbgKOnQScY62E0cdoci
cKJF5p+upKzwbE2Fu8wrpTVfJdhtvtwpDu5yUD2LIRxibmcBv2gwRz6WUWwdA7/TH9iQ3swysTlI
pVeu8qZJ7we3Ce6yTiTPMgS5gaUqOtkiFyvRjM2p7NtgRZWVxL7d9SMNWXNwx3XBu2RmTn1SZCTc
COqYt24Pngbhtb5wJcTiJMWQrSMqptyVoRRzSIGR6w3FGKty63gfRBadYYVFLn4zQHRfpUZe0CXb
9WyCcp1uQkd3161jeW8eZgqWkoB2jtoi3LVmgeccMUkhOczATU++G+BWM2l828SIKzsEArGr/aK9
jAAXbIQSPz8ha03PWTM4Xw4ZnccWIe6eBThoOxnMfwoaE3HQ9pV1CbOlbSUs7PpJFRjgAeZn+ZWf
KudUdRUQnHkuXqM8lu9+nrKmiQzmwCFwdp7Vlvi5Yh9/b2rXdw2zxV2IdRSDm+rgZyXhq6PMhv2+
6cLaD4sLhWcG8BGeg53Z5N2wgIfwqrvVuAnqCr+Dk+evVuFRQgy7hlBn3R3buooAjvnZqSEqsy1D
h5S8OaT1l+HPdrRxMPHvdO/l+zxgzeMVnOn5PIRbSRXFldZ2zM9OeDdRrAXdfuW0trB1Py2L0+su
sfojP2nrPSbfc2jdqQXEaaKmV2X6ob2+Zqi23HsGuqUkOTc5YdhjfYaxBnklgbl2nuLdRulgdzeV
Ih5XwqysK+0OBmW0hfHuCyveu61SfCQnGNaxn5b+AqrIP1XrWbd1r0FSwGWOwfLG475IcPquQt7c
55m12KKrdxjDG6BfYMyKh57Z4WlOvO4uEUN1JapZrAl4uldECeZniszKvcLes+/anqXg7EXbLOni
Ayv3cEcHGfvoZtk62kV7hL3UvlVm0X/MvVVvrWkeb4LSQLhShcvrpclm6HLE8LmK+Hv4Ow6xjZ6v
NKflJZ898d5kdEPW2diwe+ayAMMRRTaOMqgzI63Oe3+WOJVyyxgvVU4enGAXCqDrWsmpKcrmfhoL
b4cK632Z/kTIMGh4B0+47999ipz4IJle8ow129rSp+Bf4xVKXz3arW+EbVukwUwP82XEaS6T3Lpl
nSN/ZF0XL3CJDAjQ2GXnoDW/RiO34Mo2HBV+5tcf4cRiKUXJugsjrqFTkI0XzwpGbk1V/Wgmovhg
gzlue7T6jTbxApusnbKVSWKRsCE62VNajZnE6uMsJ5shtoYwGSlS3rn3EO/jo9uIH4BJ/inEKU3O
LnfS4wDXbTPw3n2uY6w8tdl0ILsKp9zRCGE/pTIo+21EUPu5t7Lw0dVTfB+BUY5WHqfIshcYloIQ
0dwmbluiQ0o2pXZYTIdaCxgqVVb192GBNZF9hjmf00CF+7YM5H0HQfszVBqJKLPp4TJGkutW5V1E
CHGzwkL5pExc7G0WGWsjM/sn+ALGJkpVuPTP9vqIZUqsJrA2RxxznLO6r1/rxDYffBE4d50YXBpQ
tI070ZGIQVZ37RUu5tW8BYobDFAcwm8mI7adSWmGAHwHAdiF5XoFNCjJb8kAa8I6SSpvG3yIvEkq
AViGitYHRJ64WJuEsV+Jy/OuFDia8F93uX7pZOTQYuKDJtbg1nd24TFAUs4L3z7qkzvgh+HtFNju
U5N4C1kRKkORqWlnlnO5Hyqd3tKPy+LYs94H33U2Vl+lZ1lNTHy6bcjfiamGnB/Mw5XFp3hD3Xh0
Y7o2i6KIVTGXjES9zVZgUCVomqvOVAEdXwIyAScEHOhKukALMq87y8iT6YYpHXSeW7rZ8qTyGLqy
sAocCaw9Czi/XEwcMEzjrHvMAmnvvVu/29KxLF34hcsStVnWqeWyWHUzFewU/rK3/9/FIwqnEVn+
91k+DqWP+h8jfH/9BX+Ti7y/2OzxfeX4ROT+US7y7L+wOF/I1ahGtiT393e5SLh/kcKkQ8SjWlL5
riCJ2xRdG/3HvwnnL/wK5fm2yerAZVb9r2T4hHSXLPE/hqX5OgR+LcuRDCz8noue9PVxH+dh8x//
Zv171au0yflkk2C/8+Zh4IED/apDZ6a90aepqOgu9PMewToudCw08B4oXjFx088H95blaHIyY1ZF
aoJ/DkaO7qvFCo73ngVBVlyrZAjAFg8Wbw+2JEWt6mMFZVCz1jhnVTmeRcbRlYbWFb2ch95m7VxW
YcXdNDoA76LHzRLpOU2dnYEUfSyG6YZF8bBhCTBfTwxTg9LfpVnIpzITfwQYpzZcNi9q/k5JSJ7L
oXDPUxlvMzMej2nnH3L2toecofd/UncmS3YjWXN+IrRhHrYXuPOQcyYzNzAmWQwEZkRgfvr/u5TM
SpLJZKaFFtqwu7qqWck7BOL4cf+88IQ8kMRDpyHsJFmIbJp5ThwrKlCBW+QQHHF9Yd4Go5cbuVbe
oyN4lqfdR8Q3mJ0VEGYz3zUhEd0IqaKGpmuuttqyCqjRNQ5VClw+VNzP3aX+gKHA1Efh2GA+sh5v
ON6UtRVTRUCjKONUkW8ufEgoYnDYwZn5NWKduEdHsA8mOq8iVVKb2tqumrLnQU/dOQrKSznjLl7k
mHQQqfD+sAsCbETbbtbne2T58W8abGtP7MR8dxVIJihjpRWKE87oPJkXWoXLwMkubdD2MRy/ZmOB
r8YWZf4z9X67D8MZXDNukstcswBxwkBtx0C6e4NUUdy2wttXWnY4xvNHQla0/bY15VM+1k921Bcv
jXYNSgB4CtN69Fz7VyWjYOv37qEDm3mY5tXaN7a1XxYW8126EFBx6GBoTZB9imU0NO0OBAw2krhU
y7Jti/ZHIeWwcxbjZb6LDWQK0yQquTtzUwLy7bj5gYIreolXol+aMexG09Rvu+kWDJC0Anqe/sNT
cKEhm2qCVO+yFqyOR/3oZgya8TLNXMlzdokS78i+rFL2Nrh16fmsgPMQRcqw5lRlAVnSoEyBcEZ2
7Bvgx0zN334x8zMISC/z2kC1JtdHBRtMmHSYk0y52N1Xmrb9FIN9FMI9sxldk4HHP5Nx+uArUi9W
6N0jFet8mTJAjmpGMzFhqWcVmBl81e62c1j2L8IZTplNG6IdiEuEMXRXTQa7Whsj2crtJUaRgNfl
UVDa5aBG81ZbR3/Nrvk6r7eS0MOBLQizdbnJrDS9ApV1+W6z0aqrcgVCHD5QREUH+JARg2tcMJxc
YhcQQ2MWwBLz8+pq4Vy5kyhQG/xNkXIdIktjXIbGSnRPyMmqffV7ScG68jnq52z5gxp0GNYSJW7R
aKvKHM5YMbqbnP3fdT6LPRi46hkjwkcdfmOc2tDyG13tKiQ4bymPyXboDzRsRUnlEtUl32Psx8V/
X9E/IARXLfDS6qfQyrsh4MDImPJz6MhrI+HFyz6Au+Y0z76P2dfFnN4sOLpbJo1RX2bh2ZdWySBh
PYVxLOfc47M7w7FjR32gUTAhKFHtQS3tA6Obtua9h2Os9SX32Gq2S3bw5anrsxbG0J0j3ONxzlNv
3OlAXekWuatkwXCq9WvbeeLZlMLkCwMmHSbotsLrciC8026Z/clBVI69zzuwY7qS+0Gzt7YjmDos
VzHdeJo1tARaV5fEc7uPtpzpOdfNq4k1aD96HVNukz4OLhfMYcwpXwmrq2xM60RScKL3fX3wZteP
dcfUnDXzzxwbx+voUKuOIcduAD3V7Yjx3n0dLBlux5VmTFa68NThJG8Cq+HU0tEvb/EWfPBwE9BX
qJ8s2vFcYS0JmycbCdeLqncNM/G1937XGIcSOQfqRN662EVF9KMYPLGrqvJ7jPxg64HETDJO/m1j
ad7LHINM5iI1mplaExooS420YidOcaEge3zl+jycW4twsMNc+rU65nszowWDB5nOLsraLleknevA
+pWTLeND01VQ600siaN3rFH4N3oALi5E+xgBwcOIKpLB7N9wZiyHSKMTirrw9gqi4pZsTzzTH0jS
S/2CjPaaszhe2Wm6uDmhTvb7MvIOGLi/DKuYDowV8TLWwUWq24DedAKHgUSGYZYkSwtEv2YGqEzM
szLHMNG1cbe2K51IZ2nkcR+S4xlG0z24BCkZPaGVh3nAqtk1dexOCMkBT+utX/p2LDrKaf7+MjAQ
7seQVFMEufyAibfc6Xs1CNG/nhTPwqQbELtdhgyLZ7oYCeTuO8IDbQh+0YbHHGyyBmhUa68N79UI
Ibq2lmSdexU3A3DQO7fCTsOPTjvFOc2Kz6pRoOLCvTtNxZ5IF52X3Z1yxsVCfBSD4V+pLj+B5qN4
04Bvrlrfin0sQ8Sfc6L1ugAHTFm9AiSy9T39iRvPiDn+1y3iDtx8XpYdaZF3zDbTph5pfm5D+hCC
iZfUfFycAs6P4zbxpBZW3TNZwtqwzlx8IW+ZjFs1y36rqeXrPF4zudUW5bXD4qI3lDglccxE9E+w
uumXY025W6LL0Pmx+uN7SmZSVEN6Nu5FOnlhXqtyMK9pee/DonqnqMWDHPqnOkNd+vsL9qgnAlD4
l8YxOyFTHpvZI+VQuEUszeiwUgr9QM2M7NNDrlrJSpsRZtPbTREHxJ4f2WfA3GzUsTD0J9ZQEruY
z/jGTde/v1S0j+falwe7hPqcW1vzHpFz1pFCrwoeIFlHRNYfdoWdLAjb58munpWL+KRQdSnbXRmW
ihdT7tCez2a5ZrRq+ns6Nv0dvkg0JwtqW8vIjS50yqwF4I8nfywfUXRqrfcgMKnGcqeX1sR8BCIB
CszS792FMdKp2q8wpc5CvKw86Sr0RroPRPYXAsgZ6LzPyzxtJT/hZKqvAX/NzNOA/SFytBPYBmbM
6YjROYk6Y4t9D/F23mc+tvQgdd6cRb2xDiQ061JoPBYB3bgz85h41Wh7YPDFR2eSh1f+PdlAhqb2
XtrBeaO8cSqKp+UaLCxGVCdpBqeA0fLmbx7j/mbSbvXiGrjS6Cn3zlmniSEvEKumwXmEdxpuOAVB
6k3OxCLANU64D4BEkGh4U0M77rNuHeK+Knf24nTnqY3krSk4KR1c/JgL/W/Wo4mSPYGWxXkGRfkl
KbpIaCOBihrRJrBiIioXUC5mfSPIsLN75v4iP8EwhaVGG6XoU+Tyvi6fAjs6dyn9KUH+PdcSNbzJ
qPfyDOzgIMLVYB/vyTj2FcZjcac+kVG8Tk7+M2+RAOvgHHnV+xq4V1v7uOW8eSv54hAAZb3l6yLW
6AeHOgVbyHN13WE1AbM7gBxjgD4SrSRXW4GV5Di9kTCAcgA5Gff92TD5k+fcpWfZYs8iA34yzYlO
zqBeTijrVx8K9cW9/+JQlaMtO3qz1T9itssjR8k51OVyAcPf83l7yux2ecLlvCZ1qmAP+3LaoEKq
Z6xLMcF+7x+l1Jt4HiBjXarJbB///tJF5VeZj48Gxr+bgkfMpUUte5c9xZPMugbinCZ4S2T9uNif
KlvtXxkcwVhZXfpgT4nBKY4Pt5FXnrrNOffBhtg2N0IBbvBSWM7KfBCWe9InVCrNdXNwiAQ+KaeS
5zYf3/iuzg9ma6d7xLQ8tnpcpCKY4JhahgH1gLdDw9p4zKf7WsJnJfP3L2u8q4+1yaIQ22B74kCp
VABUAn4ETbS05HA+xHMh3iyI7xcMabAs6PFjXfIlq1rHFb7RGEACp5py466jYwqIwMY0VjBJWXGd
q/7THMnZShPrb8+Suy5Zd6s754qPYJ63YrdgUN8RWVPXas12Ew7O2LfRObBVPINZ+FKTR6kc21tU
+R/NqgUn7ZWS2lsplmOV3UHSFcABmF405gTzfCqU+9xUUU7QhyesP9GfBVCt43CfYccbcTuPDVdh
/v0od8wyAGQEEVi9LGwxpUp6v8hjeYf2l0vVnC2MxObQPmChD7c2+UW4UXQb8yUnB/zocTKwqEmv
XORSarjqInGq6YE7yzdb73td00DtFU2HZDK7nY6IO0xNlYTjIra6wA0UdcshzNPPSXA7obyOmxbL
PJJe1X7JGuaDDB5HaizFNuPKKWFcbDzD++1EeriWGP8SXD57uEp4QFO6Y4z5j+vUH7Uuf2AF3yKl
L++LBZDDm4Bs119jZ8zMWWhws2RpJBwOreVhHnf5pFGiwNjEZqkd6uepjvPr6ygpv1PVb9s78mZf
uex5bO3Xj1Glv91SPyD24PVay+d2ci4Z11YKppa3eVII+qbLeWnVelNE6wN1wOzOlfsLngWfl278
AZQw7gxmgEWGe/5cWAQyz0jcNfwl6dniIYYLHoPXBMSP52vhjBc+3CAr5TuYGELEztErRHWiGuMP
ex2W8o54YAVHvWPRXyT5QvxyJb50UMN76ohIhwT6Sbctx57Rf/eNymNwec8uM7fFnpNU5p0E5OoL
85WluKvgSvXifmz2MPomPhJ2mwjjH8/1uS6scDZmzAhxkAt5hR1cxMJs+2RZoyUJMMli44gtPp8b
2yi4so/OZbK9Mc6n9AciC090+qDtKPjwLLrwSljnuQfRb8m+nVQc84XaaOkJwMOZF9c9Tx5PFSdq
pS9dEDTvjJoTlfEe2cYho3HGHv2dO9JpLLLy4Dv9q+3k4Rl7OvZvXkF+X/1Z5zVO5jmY71/bVykA
BMOTGy59BPqjmQgk+UOzRftGTZn702IHRBm7SzMZT5M5pAwyIU8CykCTOvKp6Qp4foAhNY+kOBJK
QV0qwS6dWB3KaDqK7fwDTiHOrWJsdjhgjL1wnR9Rv8tIC536MPyE3z6dHJfaiEZTjNOQaoxT4SJh
a1JeMsNuP/aPMiySfPCgEjjcPnA/4LRl385r3PQ7eBtZAuqIhkLoCrRGL3qbidHdTkP+KsybHDJz
S+Brwh4rGWV7D7HFOrVyMeMCAZjOBv0p23LdC5C/8YQFmh9TiduIihq6eGZNr8t3a70+dDPP67Eb
eqYLCsW55Z1BONA9UVa3EJrU/T+zfJKfLo9cMktCsHogg0qUAIzPVrzhGj9FuvJ5aL+0ns1+ueMB
tQQ48ou0Zmq00LkyI9/LeiUV0hnLls6edAjFs/XdeIk3ue1BjbbYYxUtdr3gUB+r+U/ZWf84RAri
DEkjpnUsPE3iVwfx95iH5s/MNG/aR6jw+tokrddgxqLxzl6ZBktwrTsaKCg+01SNSek81lZ4c5nI
MVxRZND1JZoNXnOvpikgHShZUABf0IK98OAjdqvQT/gy12zr5z/a80BrzJimHVkcPeEVSdviFhia
/DEbeLuaDB1FuBzEmZYNhbglHRJlJPaj9H9SxkiReprH7CDrfTSmF44DesKIK4/T/KlY1m5F692g
IGGP9ccE0h/fEXIIvMv0Zw1ySxYNGQaCzqRxiI5N+KGy5XkOTEpaJVD88lIpG0qygxjA8JASbq+4
8PNeuET0kya7q9++ubWakSdRAa7T699qlXNi5OKTjOeU5O5R5AHmejrzuNC86FLfxx3WRgx32sFT
a07IR9m47UMJnzjM+LCs2Ejxwm7axrDiQAumJPyeu0wEXAFyKif4LIEDjCv//qBfWPksvrmf5vRr
4ighy1A/UP8R0jiA0YVBo+D+RHB31OmOa+M7OaKA9m//pQFdkihT2Iwnj+PodIcmQg6LMBawdX9c
vT67YqvguSrG1/KDmtKUVM5lYCYuOsFXEKX2GFFJjMMHR7lQr2LGM5HyPCbymH3BrdgRBXSSmV4x
Xl/3t6vTr6zxPvLZmDeNIIgRtXcvSJh45FRy9nsbZeYjsEo2NV7+0ldFzrcSXtfavDPM/WMJXqUC
VEqs0pHoIc/Fopp+q47Z0+hufjo6wEyGed9aFWs6HhBsn8kHRS5J2lWfIqM8YtuXiADDg2AC2Th1
T+tuZLjnei7Pk8YQbYmJpUide5RTVsQV/agmxEtQrvIpAZh6rNqmOV44RqtjNRtblEwIDkGZEmBE
gKptqmiLLtxaTDc8l8pDJLEi9D1xaRYs1WFGo+NeDQQn4ks+FMeOZRbZbVaNJVgqh8/t92SvPFBC
CcKlBKJE3h8KbSP942wM+tQDYnCq8f5ziBZwBsVqHTmidCYGnZX9heQd1B9Nw6uz0MOwflqO/ZmG
4L3swUaFmsUNR/92Fu2T0djpIfCG3wEOg92SjUccGLiijS8TysbBuHtnFkKjG3O8eo3b7Er3OlHh
dXL9LW5+Nt/T/DYb7ltaVs91xVNaBLNISEUVMQ6gqBL7CiZKjNDpwh0Or9hNwHYr24wn6pTjtZ1v
A+SFbQ20Ni07IMXlI+u4BwWaFwRs/SZ7zjRMGkz8BlaUyumjbdhWAKE0NOVu5orZR9mYBM5dsx34
2aOPwG2IWUO6S8a1ujhW8EmaOulV9DlK1unFQIltf4eGrtZFMTh6egr2do+bMyVE1fbdc9fRM6S7
VFEv5bxQ62Y8S45bYGHTDxExzbmcuCPyae9FbwIz6wavE+cyyoGwpq/U4XhqwV+r8IdvjiRubfuF
ddiTMuwnw2seahLIXAmG+2t/UZXzaHSePkRpfjD5FkREPgLffIOMw6N0SS+8j0Qh6JMgwwhWB19/
4b/4DZJHWUzPY8TT9W/rh+ifPW7s3ITQ4uQU8ByBSLEELUpmRB4rMrZMmmpb82AD3VxNHwt/M8Zq
TuQQXO8V3nOEz/O51SAOKhuicJWNJ8sOcMUGnCeFK42rP5aXurRq1se4NAY6fwHEF/SJ2ewuHT9N
0Bbsg5cNj9huHzHj6iTX+tau19CLRT3UsVEuKQyG8Jqb+XAiiIIIg3V/llUaC+dXAAbugq60r9wu
P8IoOlm16vYhropN27IiICFIc/TB1TSpTgZ3xCl8LyUeE5WmDyHNgpcGz4IrKhpYWFltcKcCBtZy
V+FIJJljIzyjAA5s9jdI3hNtleZNWBQeDPWjtSrKxrmI6Lx8G/KCJhITaXbxCaZgwsSc0r2yFxo3
fkEUlL66MVlJJKXYMIKsNje64ltXAspPZAmpyjmpqTj2dYQqCFMctIB/1CjZRYW9ykZOwle38eHK
bVh6u5vR7h9qRWVhxdqJlFRJ4QXSDxqkGQzXdqA30y/RpvjjctcMdL/3uLixujuEw/TZROtynrhL
R2ZbP1FDyMZj2nYdXaMTJbTaYxcvDerr1xQuo+E+Yc5Lhp6FxKxTf8Nmg9YdybJoKrl/hjmcXahN
Lunbhu9D4R+UdrliUUxTWZQPzvyra0ux4KCicuXox0EtcMHN9EcEkM0sSluVLqKEdQOFXNb4mtv6
t2Rwu9DJsqNn/hiCEd5qbjFbh5JQrubgZSpVIjT8CjgbF8aGZTCOwOpZsZHi/oudaMeCNiiw4GaT
M/uMCNAEWCTPwjbP9KUaPvAPfWM5hN5YrNQ7to3YEyn7Y7k1Zb+uOyVFR54iDx08GEI112Wunlvc
5u9AoAjRDjRMtmNzszXk9a7J1VZ6ZrRn+cY1BjXsBeR/oglqQQATRwCElJ4Gfrtha4HPlPO5H1Od
KLyxQvbRI/fW69wvn6UDC8uyPsZC+Vurrk7ZQiNMSAVj0vcRN5v6YbHFL6PhXTbwv9dB/sFdkmps
/miUuWWHKad7uOJyzcMORa2Lad2yQPJhk4OKeZ+kN7nuXmlpuKv5QXGQhvGDj1UUPpg19HTsaNto
Oqir9V5UKXo5N5NIdbFu0wmSTnNDPOfTCPNK2/WFvF2QZP7LgDdhY8/yAeM6XtBwQAGuJy4e3tOg
/S9CyMlAjmdm7mVkro8tq4iN1fExNQ2QZkN2T/NvsDibGzyf/0ymfWJ9NeENZSpBko5k+B12lD3c
PzCj4X6Dt/rZzcaTHfZfk4NCMCA8weNTdCRNl3UZs5sVPZdm51xKlwcxJIEvN7RP0mrnT+SbRN1H
YZj17muRPUKBpNpLOAo6Xd0daADPkpat5rPfpk8Sdv6G3Yl3UwVApIzFXVisb4DKabET95dxrgk4
Rd16dhkjNpQG33HivfFsZDUlcxypXOWObGJCTDENfebOdKWPcL7+/W8opPN1UP2X0Rfi8O/fFLCY
gX3qMEa2Cm7mfTAquTuM7voPRiTvlMum2qeDw/117sWTykYYcDiioG6szr4mzUvw6twzxe3mFaER
Hnp+bBqGIx2aw7OY9ficpuJg05BQKvEKirq/1usWQ6y9w4FBH0gGq+2AidjHGTl+5I11onSZUdAp
84eohJJpUMETr5NtIz7x7ZwxULFGzu19NNFpIkYUTyebicPdbx56zA5upeE3ulP2EFKiVBv2AxBp
ccENdO0bmmerwLy05EgvdMp99+tEWwA9icE0bemMtPeAqHZEKbLEZqFcr76KQYcehqDkmKeuOir5
LqCWbxFqrg21T/Cf8FVCavSUwwE5tvDqAESNEfQ33Ir+I92vbzmOpFsD9/RJC05Qtj3uONsvfsUe
izcBEYN9EW9F/81O8GjUfsYJ+5XTqoyjrSBIByWbIq9uq6vMxlhK8rdYuMQV5fCidfHDYEsTrkXJ
K4ManefLr05zc/fa6m3pth5ZN1BWGGrnCSuppHDMTvv0mLfmKadvqWnBOmKdjvNIZXuvGZBiaZu0
BqhdNVmr/Z3RaTY0Tk08RPJ3yB8YHpxm2I3m+GSMjNBZOwbcGutY92fP0ahWAA8Bbr+2LfRuS7h4
R6G1hNHwllvDRGbaHQ+sVDFHtBmwkKleHxXIYgSSm+tPtPcuS77PzeEH1b/PHTbgPVu2a6qi/ACj
kehcO3GpLsdT+hPHFMXpsKQ2S7/WJN0lkKTIeQ0crNLtCPAtfxETARSO2ztKCivQ2FPEIKZh5y7h
K1HDl8LryUUHFG3WI/tMYLpPMuQ1N6aWrYFdFIlbOuVlrV02CoPRXMTqeXEYgApU8sI9NX2YgwAT
E/rRrhIsgY02MXTzc8y68rlm8hwD42OslvowrubDXJnsrf2FAZL4BAKXx2RU3mDdcscsZwKGQAaL
wHhn+8/w1lKGBBQ26ejc21Q1WIiOUw0xzZSQl3Jv3zL2A1YdKSymwljMSCQVIFE8bTSbihx0g6h/
yWhg+4p6Rq1qrDOkUImhDr2HiUOKUu8sia2CtiqPXDreb2faYwakSN2y8m1794ClyEYbGzj9fcy3
koCs3ob6b2K0+CfM2d8GhaUvf3/REPT2RUUNlFBUejSSTVfTAboe8/GEn//I9V+jwzLelg7r5Eh8
kbTKaUGmqs0u1dXXXwWg5G9BUwrr4Fs3Ky+e6uEHBgIcnqO7GyKQOAQEwCsV371F01PJsE/TdeHu
tCyG60RFpkAF6aPlgSXYzhSq3bq6GrjL2HD01ITqoU/arzwQuSz2w6LfL8W4CZmUoZNdl7GPXqYx
/RMsPtVi/COUpPpESSIvkcG37vr7TcjUu/rcMHz5mrxVunYgRWn4oyabPZVeQU4bRkumfuTLDxhb
0+k9O9nVQshOaG/FPm+43CIiPiP5+rzWFaW3fbUzYTltmxxfTweRDhynT14L6Om+o0hzs6iBkxLV
uJi5KBC1YTisO3vLMYwi5KEJzGy4Crf5Ml3zcyBoisWm+xU10dPqzgayQf8yUW6UzIP4MFoP+waU
cF7WrTGmv3lp821TGCHAyikOAY1uXFg7L9KcXLRB14z5n9BO6eXimS+Go2m9E+HCjkvFW6BoJxH+
VHBB825alS+FH6DUDw3Ne5QWINBvDG7TMUzWx7wuD5MKfqz2D8uV3wTP+VO2NHuAwkP1UdEtyFkf
sBYgI0/77az0Faaxu3HHpsKQX7ETVR8h65BIoow9ZNn0A3pkR40yBLnMwaO+Eh5bon8GxrmNKdVD
J7P3IvgKIZCjD/pfI/2XOykBYLrGjlNyxdtN4Mj3t5BU9gsWFzoVLzUAsm5V+2KZrtjZP1ID5VbB
utuUngKYtfKX3iRcJJT0TJWLlxjl9NWg02wa/YB9Ha+CwmBQg353iB2wDcBMZFcrbYkFCjq/vdYu
DBDStKZSV3HP6LSIqEwIh6LRiWYpS02wPElhHGyyKJsR5rEMu3c/evPpWgZqKwYbMWuk0kaaMpky
8Vpm2X4ITDt2zMC/k8COGNrOVeB9lGt4LrXcoO/HtTkQwzLOslufmym83hdCYLI2GISp42EUSgZD
fRLn/EgLCbfVCgmmOR3sSGwzgSm+pEWZYrT3rebOM0xIz08bpqLzXLBhZhOW014ymf1xSclquCH5
xWCiqYrwhzHrWzRfytLX29VEFB1D4zU3sZk1811cWXL+wTk6ArvGggv02hlYxM1XOuRY7VtwNC3n
V28/0w917a32ApyMC+RDyO+fOWpvlRjNycttCxAZmGtuNj6hbKmOZSDhWa4AuoGH7ZvBYveH7hnl
/JvDMsWQdPfbZEaKb6M8BtIqSEyVny21Gq2TRsmScOuNB/RNHil8rR0W3JvQ9t5XTbtc+9MxUyeO
yBPFqUNiaoRmYgfmtbzvMxvds9FiwtamxWhsHjREUJag7jEa/F0BqWpj1mmc5+PDmHePU5C9mbaL
esxixp2MRLfVk92TdwsENl9gmhRKPxF2Ke4eF7Xhk86iCFyL6qmSUtwaaK6Ilz7cQxZ4aAf81fj0
cOOP+a1fybmvA0D/0p0VENGUBlGtzrTGnNm71K8DP81+EV1OGY21HaxwOM0et6e5C4ejNuUzRz6b
IOW/1024nhyqCHJJtwFk/u/KkfZO9u4bR0R3gnPJbAT+NSCaxntSXmFuUwdebe5by0mYrwOrDXem
NpbFc2VXh5ZNMK9uhybr1pTQs6Ec5p2ouJBSgvWtgCcwdq1WUrVdzX0lAZMAygd0RzrWO9Ou7b3A
+hJrfZz9D4ie4uDMU3NyFkziCs4YyanuTftATtvRKt76zPyCokLVvcYyF5ojZoRAy4PphK+N6BL4
PhJoZs9nviDkhJOY7pLZsmMbXkWy9CmUrUjd3PmfprLcF9pvWYj6K7wWllfW7PvJHEFnC0OkXA/7
ZL6a176f5S1iubHY+XM582RJpc0+ExfbUEyYFJoHLE/9njfL/g7dsY6B8j9GwqsvhInxrKkHOCf+
mdCENBXqgs6RvTq5a2xmcKuFXl3CP9oSMae/vT5NuMovJQsJpEV5TFdq4gPXIIQ3vLKqNh6HHOpW
o6aDOa0+bj2KU73cesTSf+wcXhXgCd9UqnDErPaB/tT+CvUU2FsOTqh/gfwynJVgOGxZuefFXB3w
+WBzJIuE+NBaO79Yy8tU51wMfFgoyKzmxCXbrelYqwO+d0QN9SkfXSrDWhNXgBuRVXSwMNV/ciqw
gSUSE1zk95yFv8jdUUbN8IQ8/+KZ494F4+uOlBtXEoAewchrl/U7Csp2eCOYmQTGF9M6TjyQWFq/
KR8ZiZzFfe5XBGj982iu35nhv48rhrYSZn3zbHj4CnAJeLc5Q1hd2HYEcqB/IIJ5XLsicTJxHLqP
ycHAVwTgcNMgeIadvf/rTp2la25Y0tJAJsufXW4dXUtT8wk8vhmXKilD+x+7Xb1t0wbl1rdoMPSq
MTuOxRgvJLsvQd9ziNwDiDPESACEkHZ7bD02+wQv4IPncKDu4XfQ65WrP0vRMpFm1cnsHQx4uYcn
qDsYcij3vufBpTXVTEHDd1suwYH8bb3xM2JAGj/Dm5fzhbMoee2dRfwQ4/gBqGk7g4R+DnK5bcpI
0iUouHp7KcqHlbPi52LdBE74qOsmiMkdtMcm4P1kX1DSdf+CP40Z0m9/AxGlaXNoY0PddZeeR2hO
5fz/E1f9Vf5SjW7+9P8zhOEvWOFfQsP/T+CGiIqZ/5P5/vrzd7b874t0/tv/9b/b8O3/hF7o+hjm
bdMzg/BfaoP7H9PCTG+6uHdDy/4X2mD7/wkp0oHM4YUcVJbzb5GObf2HawU8B5/nhRfStfN/48LH
af+/Nn4RCEWH9G3b41QiL0AW4H904UtibfNarHqH+bs7cZsQlN/NTGeNnz0H2fTQRMlaFNm58tpH
vPzTkx8uAtsvXwLfomtH0WLTmvvAs5dT5N/Zo7QOBoXAjmi5ce9iXmXjtDBHcS7QvdjuxL2ogoJY
8wy21DyrJXPAdk/0rLsDVz5CRwkBnHwPqd3fTqtER9DYxwMZPE5FjrbSDN+koY3nHPuELd/L8sc6
L81zkZP7mdEV9sVao3WllXcJp6FkjUgZjb2UPA7nY5rWWJFnNBoUTZr8Onr6VpuFp9Bm+sh3yo4r
DNax1WbeVrJPfAGJhwMbRTQzwuIL0CK8502YDfnHVYZj/RkZ1blzc3iSyJIH1+LeGdjvaXbQeg4P
tRf8stefjCTzzvEjLv/FQVO9EKN75BvrCIHKPA8aQkgKfWlJiz+rZswRYeKiwjOgLe+kuq5g8/rE
mLvhQtr+sTX24SSdRCz2u0HZSKnmgwmWYBG1HfvcuB6JVTYVOPW7jRtxEFul4E+xpidBWm3f1flF
OJjH83S6z9g4kVK6gOru6mllPc8F80kx0pcCzsg/hn7zrjsbBFAUbkKRqdiyBpFgDS2OFR/UZHAV
qMI6vUE5SJMSi+deCXh8C9NyJgexCzLx6Cv2bdQv/pkZ1mKWJTgw66VJWFmwxCyItEv1AxvfDxFi
7GIRK3XzXYv6kxC12KYlyEe93Nm/M3V+Ac6xWKvWTPz1wI5ZffOyPIRW5r5ZvfhNJiE9SMC3vTOw
ZhbtsCt7dldO6XIRMmxw3UQ1ts79Q8iCA5SYaVFTfCck43khBI0Xqg8+4J2E8HjSJ9o+n9A2g7Mx
GBZXHy6XA50HwJDlLrzj9qoAZ26TOXAKiBcYun5h3UdhCLcFaKVdkts85GpeP4yyVsXDrweCt1jn
xR5OrS8jwvndsu3YbmBR7JdbMQ4vTa2t3eRYn50bZnAgKBxO7Qj9FjyZjDob+cwJbyxMPwDmkzk8
LT5zj2UGEaRNAqzZ6B/mJVvfliC4YKaDC6t1ewvX4Fk40rnQ7ydotqucbaYX+6AqZhCCFmZsY317
aL3xEWdLvOq5vRgEY7WnTso07BPgc+xWOWQWP2JEqK3gmE/eNcXH8zKEqkJcs/Zd4Jhc4Vfrv4g6
kyVXkSyIfhFmzMNWIKE5pZxfbrB8QzIPAQQBfH0f1aZ7UdbVZl31UomIG9fdj18yyNV+XhpcE8d9
38yPTHGyd+ZJ3+RUrJ5tPtINrP+wN/vyANk5NkwKrPsVamM/49yYmU+3BDH37IKY+nA6bqmC8UJF
GCQiuoe2NqXByScdzCWVPguX7/nVYov00Du8wmh2DiHSq185Rz3oBILErOK2RyWWbdkcZqTfq+Nh
PVZeewJOnu8Z6cBh2TI/MrNQRJ0Oh2ms5V6rpx3ns3FzByzQemNpEX0f3OXTsbwulkGdqVFSrAmO
DS3tUq7yj0iX9ABgkdKVof8gcojbVD3xMACHO+sVm2tezsdS/K7Qp2mf4I6Nvu7libkHuSep1wKj
7sLpiu0SP5fZHatD7zbueU2pq8cteaP1Fapb77CAbbyRiob0iY/0jImjx5FroJb5WCTyxI0w2Gxb
//Hake4+85lkXUYHNC+cVe18T6jTbG3CsH4Fddow7xOngYVoOqn2umYmdwyPNYsH38LP3d8GUxoo
ApiGuYHjNOckgCnW7fHAmM8tlPK+tcxzqRczpifPi7ugyC5eUIb24H1ZcOi5h1nWLausFzI/+YFW
AAsrtXr2RzVcdFGAR+tqzFRy8a4Bm6GuW5ynnihSWBgovrZxQiwxT//9t//+MhCzZjr3ydektbnH
Mr0Zu754GhDH0t7yLz2xZ5aDhnpPxDN12EGcOl1LiwAbaW8qLlDlgxdPcM/kJkNe/wP2c0mpb461
BGZzCCGM8PTj1DIgJ9IW75bb2Vfp2WZP0QsIk3NXjNfWvFuBlx+KHG5ara+oKkmqduSORwpaAw89
YTkbOe7EyqqHyONBC2fi/DtLLldrNrdm3/7L18HetRPkTu4voV30cW8LPSwecGbSOJy4SOukUEMf
JYCXJ+9mu22OLeMI54AP5E7XqUllT0A17kvna2cj9Q9QXKCF2qcRuQUgY3CcHJwOz4NBh9n0yldI
2+AjnCNKPI5W1z78ifRg6kF1AnSoRetCH0Wee7xF0vfVaWJWxVlEUoGegMU8s/37xH6w8P+yVKg5
H/gWca+iQBluuve98YlsPM7O2Q2FU/623aHlUm6X9PL+qVhB6ZTBD4n6GMvyTU+/h2XHte+yNssT
2g+lG7VxlZX7x1ot1n+wKDVZEqBmaTpplKa0j9CGPf9MkG3dmv3znHSfjvTpt7OGfFs0M1CRzu7C
tAC4a2Xshl37SZvkF+vW7MFv6Rh+cDgwyj2APqSmHfFJJW1kDBxyDSimolwJ6JSXVOso29JPk/K+
TfIlmwa+32Zo9GBnds6Rl16HrSTA/6i3Sbz07e92XJZdUlpI2N5jS0+QLQLb+j5r+uvC/RKIhLvj
jS42Yn1YvH3vpjnspLBzpyFHeUVzWAD+H8jJdtDr59VusnCwu6tOjR/1WjQ4jXABN2NvvuYWu/Sg
cSVZb+e352QBvcPmSeuNN7xx8Uw0bjNn+rjV67+znbwaDb8yT0eJpxuOsFJ7hf0TRCTT8QN4atyA
js5DPUUKyfMsBhErQlxR7HUo8yapyeNLOx71QvovYCczgKkdKTOdjmCQ9uQtNgvbKyvAQ51Rkhy8
Nqv1lStB8sN8vPuTF9ucSfmluL59GdxpkHuxs9fEYU5kV/SeWajlk8HmvVAHiOEevpoV0y3bLGl3
Nj4Wa40pMfrIKrYJqsZJwyZiEdAeXQCvqFkfpNa6ndc02KCskfXIpPZZcZN4fYiD9snFtnw6qVI6
ecw3ANYVNuwEuZZ0JRZH/QIkYQhdbwUgpGZcZm5Yjt6+MVlJ1i3qlQg9pIdKeQ/1IEeSH88wefbo
oflmcrB38B1GmSMWosGMppExXPXc2oAtbTYTr6yOpCqE+l/OjCURVo0G5CLttx26JTTVUAKNaSqS
gn7zrn6TR+MZHYdsazjlCc/1b3Bxn/4D85qJSDfMvwE9hPwhWTYXy3vx+EBatiLHwfim5JZ1O/Nl
U5FPSRLj07KTNHab5MXJxr/AMQz6xJt3dkyvurrx5/8L/PeRa6+AU9KHoBkST7PDZFga5jZdfpYC
unGn+1A9GnhDnYRinEiIG4E7g6MpjbCws12Qogi77DIz/YCd6cMBfhavc/GcGoAA/HnbzOzzRADQ
RcvbW93XZ88GN1gpM4DPDVh7JjizkZb1TtTtyfbxARf9+DSX8Kt1m4UFjX2QLQnAsUpmQrqv7M6D
7tur/RPIMohMLSuqgPK4rJ7Yc3sOwxuXBKKjNJZ/erIA01K7d+Ltv7xHiqPwSISxVb9CgNp1foa5
nDRPbPcb30FCKubqT59h/Us68wt56ODoXXIsq/o02wwchs5GHfsVtAXqg/usD84a8BjW0zCJhJb6
sR585vQ8XCw17xOYH4dlMOIc2YoKdvKZ8LFwO5X/5oEUXgXKZMJZU83q1ObURY8w7iMBPg+zI1s6
l0OWL93yQZMgSp5CAKxl5aG8/5S61UeQyZfIT9znAsjN1vEI42S5QJaecLuX4dihqSQ+ydzgswuM
PoRg0Bxk46u9n/n2pSmtGCQ4BpI1wB2lOwsf5HioK5wiec0LodKesoK1csmcaMjKBBOKEQB8/UUN
k2Kzmn7QMrhpWLltxdr+GRic4lYww41yuhtZMfFHJFqYUDNKFcJvJKAXFHxeCRhRouC3o4I2dDT6
56KiafgpqrdAkYAejOCTtmmerAWQKN0uL+U0UTA8zAUGHfzbOmOcL/ydpPMtIjTXRBXhzs204pRb
xO8gl1FbKXJZEOnYmGHTtnFkrqaL1LqzKu8baBkOm8etClV/R7Tkpg16FQ9z9WaAvqVfZNkSKvF3
Xdgxre3ggc+hBAoWrryZtp7Vvw9m/UVL6SVLwTMk6asFEH2X+RhAfO8v7V7e20wmMS4WeuREu5wy
r55DtmPBcZCm9XJx9Bkyy6je7JkzJ7W0jVIz+/16+HDc1jlWOQ5NIoTs7twj5DPnw+VgQDvaQtHg
bYIFDKgLvxR2xuYFBjc2E4PwjtRjjdeyvnBr7kaW+tbiuBgDJYISdlIzWYJdMKR/IGQ4TNgOG9aR
xWO7Otnzw7GUd/z4K/GctS2HI322W7lyuslh5eqF1Z0MgwHBrdJUvOStiAuq6XzoRJuCLzUpq6ze
rRjbtqLKWHfPxQfCUBfO03xQSzmEUC565BpnLwWJEr7RlDbymQAlcnBvfLBKly+NQWViTK3betIo
wo2Hxh6eTRCJ+8F6MtZhvyBTb2ubGnlYMxzZ/mFKtUPmZgVC5bo13elf3RXk8wJ+N1ZbtDvf51ii
egGYTiXzHe1jMuoaM+HoJkFKkvVcu8YpwS4yiKzfU6u2A8g+7/oWNc4vlTzXLH/rhkIPOxsU1CWM
9UC/GOnB/xrF78KdnK3s5T8baSFa6QsXIynO/tErpRENzFYiC0oVKhYmas4UjYpXyX9fs8ezP2UD
O++CEbifxc6th4OQrheahgPmuMM+ls6PTfCsfpAHFTuUic4CiZEib3/SoKbrPIXqBKqRhTiR07lK
mz1cOmDy+cUM8KWINx6BPCIrocXr2fbkeqPW9h0x5COD6PhSiMTYDpn+D1f0j+tgztTASWxph8S7
lKYoGiliTld55oGJGc6YKO2jbKsrwQv71ozHufCqG0Wj7dHw3N9l0J7MpWgvSDCUkuG+HAzvDUci
tHGpnm1X1HtUrRB1b5m6s5MWa+RXgsosLKOaZ2+TdJHHEXrJRjfN7lDlKzJj57zjq3c+smCCTQdt
sLWqX+lVwkQ4L6X3PrjKj4cFn+JYmVs8JstpLeyfpvHIEAy2cZ7s6n3y+/KWVPmT10Ix1dO23SL8
/Zg+2g8aNU26k/KPNcAWF8zhBVFl9vuYbp51O/h1vtUBPW3WMw7Z9Cg6Y35S69HVSX6UKOA3sYgX
UP07yg/6Pdon2OeV20Evq61mTcZ2rq056mzmPlss1r4DGx9Xj0v8QAc0yldLyqYv8YrSqUya+m8t
U6yZnvbkJf6PrmN5aB9ukCL3k1ikpbNtDIXlxau6kNmvzN7xgrzrDd7J2pqCiM7sv4XXFy9rp1+M
8fHDyNmM0UiH4zzINwF56Oq5KCAESZ+7ouAuPyrjc7G6PRuFXVJzfBmBJ0ODGr+LrlMERMv9Q7z8
05JX3WeaiFNXWgfN5saRu+we8pbebpPsVQglwdq3ItAjrbCBwyy8qIeZmzSJHLxn4174dnqiK/sa
aFxxa1+U92Zy3lFSjagzAwwb9iMYUM93CVRzIwqPIsTFP7HG3KVWYsZYR/jzrdgVJM16iNNnb6Gz
x6is+2KByM5XHR6YxOzQbCvrfbBt/8QtK9i4E9ihorO1syDaTRnjch0U3DP6f7QFEdlqeaQKEVqr
qLe2TXnpamoeZ3xtn/TAjUvTR+teC6LVtrlPW7BLLdcAPvWWoXExotREW1rgXDyVcA5y6YirZzyM
Jf1g7Q34ryH3927fdGRq3QQK5NwFFEWZGDp76189o1oqL0f8N4ovpfUfzEhvvompnmtch5uCM043
REF8zAWd8fiHJrL7m6rO2ZLsWEI9QMTynRy6yDw4eCgZpmucYhuTvPXsyIYTiyVFiQwxOt8MvKGl
XPc6tUSCHE7ykImjzao7ova3p9ffLc2COyrZ/6pltBn8hj80JZCKDTTzQ7Hio1VCuw4WDUdW98p9
Z3ldaqqpkzI4cM3CDp2twQ4XR/BoB8Sm0Yn56sB+BMnNhEK/Qn8yrPo5WIYvIostDO6NI514Uetf
HFE7s9YPqaTlq9Zey1F9pqDYV3vbMgXQl3luZxzIbfPLqm2cFChhxmTdfS60rqe9wikhvZ3vLcCe
OYw/Kj7+1nRttUGFgci6rzOeuKo4G9of0/ultT4UBvc669VZn9x4njSSKtTmtdrIIFyR2OFgUsK+
+xMtIgHjZt6Ye7OkGoCgAr0iS/pTBfOp1+o/DfPdhpjZHQZtzspGfGYa7g26ZfyWS4XiKBjnhV2t
7WE+ynP2y2FV5T9AUNaHyGd09rVOcTPT31I/umUgtb4Gc/4tr4vPlczjI9Kkea9gKG50p2EH9Phz
eA3gD9nSwLUM5Q9IQ3IRvG0Fh1ZSuwdllD+8zjFUW84dD/YBqy1s8rX4nc6QEM36VPfFbyCH14zl
OK+M4C+EnR0pjH9DYkeJ4Boc6Oy8apX/rr2ay73F7b0kgIxFJM3ww+Eqzb8d6YakOSDileLSDXuN
jO9U5/XbbNtPulzSJ6cN9G1P6mhDkUs0gS4OXVufGJTSH1t0LB3zhECQy4/EQ7RJ1fCZpXxrkvo7
0NlxKT5am0BM6PBhLWlwnLP2Bv8ES0jNJ98UKT91l1ynauRNzO5Otsl+7PlggpWywIA6F5JxxUnN
enHyct3Y+qw4WSIU7RPA6cjQsvSZK6d2X3Dt7ZmKWWdU3fBUqzYAvmxiwOFRhjXdGQfRMsU5DuAC
skrrqX0gdYuJviVEzSiTVXvWYI4+IsvfPO7ecViMMVx6Jw8lHx5fd6Zn28K4gsYeWYlNy5IREI6h
GyJiVH74QL1kT8ZUj0TnNEx+pQjNltStI4LsRdGsQAagFJGm2gvG4Plc1oYi9IOtXlFAHuUPRO8k
sTwqD9bgUlYvoidMo43Yc+bG+wGZ3V9ht9wsUIIR4ah/oymT2DMLLhGymLbVoFwKMKYp7IKXImvX
mB6PQ0bsaWtjh4WAUC2HfvFe/cbiApWNfG1W1lvCc1n06ZN+4d8lWL02glsY1X0kz7t4Mf2w9zN1
G2k9DpeyoK6w0344+a/sH8rDWnji0LVlwESLtC7SNj3mNd6zxU8RGFYwipaxkkSvbDxBWG6zNjd2
QVN31DpTnxBk3a0wzfbYs5KfxAibMs+/utW0n4LGIQBeQFmxp4CejRc+isu86viuHfTvyl531fIj
lVkexSAf2JeUipM0m3buoD1VrTudDfurL1m75YuPp4gvGexMV9niTvaaFEZAuNpX4xZH/MUSeKz7
JKPQsS5rnr+COzzKO8VZ/k7gqztWFYIA8wwWQZzstbe8mIqoaA8Yelsgex2JBV18fYGJ6PY3asIX
dtwbsgLtXgjX3BKttqK1Nu/U7S0HU9e7U/DI+jAR/NZJ+5bdK/D4ZtvrS8BZCog7m9270gpKRSDw
DEV9TgcyMoaqo5kfqiZ9e0ZtynBH6CxTCuioyazvgjr/ZGV+6tKUAqos+wbNAtHQMw4dL2TmCXor
Pn2eMIyivEJ06W3XXv6qcxblcC9s4d/gdJahPkx4KanNVc42yMHR5RQG7fvefQJoiQWgaW9d+Zo1
+OVTCv5iXbPhf/ZEvmtuPRNLtMUJ22bVIjJpRGvs5K2E0LRhAYz5a8ToyX92XKyGEmJ2QdABp6rE
4As2I0tQLrHQJ4W+cwZs6oVLPEspZiz7Q/cxnNo9M/xQV99681HmBqWlj9yc7iACFjfdSCEz07QQ
LrACufqUtIM74Eq82rJ4aoSzVRRd0R+UXebK/jIDyByi1n+Eo6Z7ba509C6r+W6N8ggq9dSUwNkL
G1duOvYXCmXBA/ujcwKqv2cjrcJZosd1dlKGwDmdfUfx6MYaZ/5AOam4gKUXr5dfi2/qr7VVv4PV
jDSz6b5l95kVun0qEwgW1tgc57l7I9m3HFEuD6vVmztdEuZIWTQd2k7hRzSdp4Tl7tYeo3yq1Nke
vqrgt+wJv1ULqpzSuhffvBvVXbVUQ65duq/rhMQvZYGsCVibl0mHf1zvfnMeiS3vae69+MZaQU57
aPU3WzpX+uSHA1/rHQ3cwCjR3Bi0dKiHmxQx9pwL45S7lR37NjIbixgiU483VeWwTWxL7lhAVYzI
XPtyp/fafNQlDGGG9Hjl1RhTSI8duOlv48IHXwlHR2qyfsEN6vcOrT6Ru3TJbaSxJcz8iWL0udgG
XBxwK7J3mdgD0AKUxLoeePtBJTdQX8Genqzov5xbq0nyEAw1t5UCAIfeIEmW7Znr32Y0VP5UcZs7
B4WMe26OR2fWvq2gaV4BToW0jaqDzpsF/1D1VDVsayryCUVPX2ol1zI2dezTgnI1GlLydD+aBcRr
pzJx6pULFsxhxg7OzzStyRKNNHdG3ThQYgvMOpzTdOG5UsSEitnY9gyjoNH54M2ZBiuXOL7bg7Pn
E+fH3hVzIf+5UJUt6yEQzY17G1tIE1BjVOgOzoy1XzxGyN44Jo8sy+g/XkQmE3SeTWhU0jzbN+B8
6y3AfvdE+h4P2lxcs7S+uQKROV9cxOmfvJCcrSlXgRxc78Yh++itMEZKUNmbQMnhQWQjkWJNZuyM
YjxQk8n6sGhXCA28v6bJ7OOZ1LEY1jpWUt6Je+EK89x3VuMmT5DCkZPuO9/KvlOwJFFevwqznGPp
NgirFsEaAfOAdPVI0PzBGWCd5uZQqI0k4yk+D5NhXaFaSwonOpMlaqFFrk0XVV9Y595IVnIwI+mY
VnX7gdf+SlqHW/Dwyawa0IkFL3kKaDjoIrYEFjb+doBZPAKFGIf64HBEP3bOMYfV9G2O7alGg4y0
JggOpAlMmrKDic2Wrj/l0OtCUv39U+JyA3O7o61fbM+uttL3Xm2HzjCzwY5fLleDetRISgzSfoU0
tC4YHvrs2RXFX4j5eVj6no4x8I+WDvmhq0FmrAML5dlLoVcoMW2kW/xV3Xx/vF4IsimuRfxv5HHI
1QwhwfzVa5td6rOOLz33nFTOJ1HDzaogAFepsy305cuz7TfTmBwC4dlXy2LQHuSBYeEHz63cNe4F
iGoWjmvd7QTRFKDECUccx+lAtT1iDTzZfjsAUFP9njaMc52TBl0MZE4ymluvQ93UjDWkZlHSK2ct
0cC3tQgoBPOad/NBSCNbUISZmf/lFljF/42LGSNv25lPRnpzzCCSMFavGYJppa9vrtn88rUAottq
vNkYIyCKZBF61kfqPRIlmo5Nbb4vMpVhm+hW9GqUVEXqi75JDZsCkkfetWzzWCOOUwh8E8pTSK1/
IB7xvXBz86RWQ35Y3XuzCI8Uau4fhKIR5L+/HU3trV3IN3uFZ5+nwWZGsvB7V8TIHplCCFF9Bk+t
86ImDwrOfiRT3yd44ALmKxeWhFRngCioDYwr2Sx+mko14YhjITJdW92HsZpOCVAd1k8YI9cyfR9H
7zmoh+DWBEhwwmL6grmmQB9hZ6EZL2BE2TNyDudWS7xTwwgVmCMbAwaX0jHTUFuqn4Q5+KZZ4qxT
tbItgmTeaG324eWgbnDliwk91TbVm8sIQzSv5iAYt5QS15Aniu6oQSRzNe80Uzq/5ZECYThqzjOi
D5/ZwAQGSQb6MEl8g3OYLb/9JYDh5Vw1/dnJImp/f1Rh7lJqu/erxjWn4t3MKZ9J8gsnikPvoIcb
6v8a5wVTAHY/4+Q3pR07ovSRx+xLnY8CZg+ZQs2wSdHTWCXy3D5oCxqhnctyl1OgteEfZd7KBTi3
Kv5aTuUd04eqTu2meXTlhDCSOuuhM7LhUNa8tWhYsSHHG9Zb0ng+gp28+Bp3QjwA1h0UikEtXZjX
ff/c9su71OT3hIFjz/WjBqQ27qxhfRXcGY7Kr5bIWSYzrNCvNSIup6LIDkM2pRfqwykL1IhCNkDy
4Ni4Z+ow0qxOd8qpCrIQSR2twWsm3WVLzeKnlYpmj0tXuzm5cdfr4JohPxx7dLBNPRT3bm6rl6Y2
MeQCFRqmqHMeSqrR7haVJ7dMMUYphox4HEYi+EI7GXS3szeJ+S1Qe0w+e80bHeeYf5kWRExG7Hon
RsoClrxi72LygpU5dkpWPWELtyBq0yJaBrY0vcZupfT+8FMQ6wHZccEkfCrXuafqNqBixdDKvSoh
iy1JdWwVV5LRePY895/SAuuUddM/pw/CWlcyolz1mpqOtdegS7bLlMfeLORJSBASxnLGh/zPqOVE
3Rk3UApao3YuE1qh8SMv8+6/D7If2LWCLNxWTrPc+hJ6WS3aKtrlljnczYwoSkZye++WGNK9VW9i
XzKj96qz3v77274tkeVoroh6zbcuppqcSzZnJKSzbL+yF3L9B9Qhq+IpaQ61Jbx7NfArJRevV5N3
InUgDn1TyaMTdCdf5h/J+jCveb46Tbz0ooUYwqNq/q4WxVWB0UAAQD2mZe3tSnv9EtBQMffgUElx
SqErrb+Dzhl2a+6yUFp5o2NtkXFJw/fJHPuoKd9SKb2/ZqpN5FNy7dlnjxBLrpWNKIhHjkLFdWnC
OGgpFVG+w0o6W5NtB/8rZDEahJOsycyxXURhY5dnBtolKcnoQUccTgN1EueprXj2jX1T8G+iSCb2
E9gH6RjLQveuUGHBkCaoLJSvBQ+Yg3GBK8ydIOBR07tu5zYPklMBq45/QbnL+gmOrG+qY2D7LOgd
A3+EZ24NbWy2c5eLUKnu5tEMcW08ohNFzb1w0FeOD4oIpAbsRzZcEzNFmUI1GfgwhnwMue3pRxrV
7m3Xye1/ScjFTIwnD4Je798nlz0DHaJUurXmv4r08dV17BOGd4CYUnYXGAWH1s6+5afUx+5QP/z7
iXeWk/WXeni5U/nMcCR2hB/LB7jtrkzIduAMl6PKuzsk4/qwEIbkj8Tih1baIyAfPfRHrvONM+q0
9xbzFXBKs6P7peW8L/0P8KRXY+vNVndzp6HDc+PpTyLB/9T6yMIEL4FNyJPrGNlzaXsvj8MhT8rk
y+4CKDpOea7pohWK239O4CQcPK06W3VDEsRJ5hip9JYTS7v+/y8JbVr9BGW1WniBsPpY+DrL/OwR
KdzRW4WXnDCeMuaUu6eBr0mz0bSM9NUWmbrOWCTw6C9wXFqs1vmgDbFL/gqCfUZZt+VuyNtMN5Az
W5/WwHutmtdKlW8iBwNneUtBHIvrFbrBxoJVfOsoLigCE7Ppg67mZ0Z2yQtrP43dya7RwJrEt66B
bixX8YQRTB6mfnxu6pGFS4XCbWpcm2xp42PibVmzVrIb9qFE12h6MblMZUe/dttdkjU/ljk+1biL
YiPxdg51ibu5Sp6ZTs2JcHKDxMWa4ytd2vti+O8aT9xBOSz46S/CH+5X5K3ZR5GtpbcjItqv78xS
vhhi/kUyt3xJ7W44L0315GtMhb6cEXi93EQxjXTLu2R4HSBwebfJ0GiQTQinPnyzTqAnqLddDPAC
o1rVNPAfWX117r1hJ0RE1GjwCE1Q5CtSQG2Sf9ZsIFVrwrisHNY1qfG7mp3uwpca6xaLiDolheh3
AUG8JKAuxuEewus1gy0fWfbdwtZ8aHR37/RUA3CPJP46OTuiLTd4C/j2CsPg/k12qf01AITbYtng
PqP8G16z02wxaSQ5fIcBukDpIqzCzQeSYxJrMfPvqVz8ezZZLwXdir3rN2ELZwxpwTP5ocSPh9P2
xIXmj6Ak7VyX1gzEpy8jQSj32INwjtLKG7YJ5I7t3CiN5DjrAE2mZFrnjFyBk12wutdHu7Zuo8oH
imOQzXhKXIoXuNJMpU0DSsl+gLBMhZR86R2C04U+LrhgzH+WL8cwlS3MG2e243ymT3HCiLLJkS/E
NJ9Ws3kRJmrv7JSQlMw00tw6+W5NblyDZuz1weFOZqOgptpCSqik4gfKEBrBfB7djGeyPM9W+RYw
jSK+Tfs1Cb4flqoVUxo7F+ldx/7mmf0X4v2JrMtDQ9lyxzZQBgNLQwPkwAblkWA3DPul8bZj635x
5P+GS7ueCgWtSsyxiY33eRlZX7biLAzBL6u4JXL46A3bjmbP+Yd/G/Ncaf/hzUYz+LqddX5d4mVx
5c+s2EZwk910k6tFjd8sl8GvDhm1OHf6GhwqbH5PWbJNy0aQZVy+8OzaIVl1b2+4LVsN+uAXLUWD
FuPVmQMq4Nc2vQfWGpbOQsSqw1pSFZIO+FHvD3gQu5OzVO8EADF9+pP3BpCa75XS2w8xF7wczVIH
gy3wZRQjr7TKo/qAnoniyJiXkiAd45mhE5pkT3esjrhqocIot+7A3MoAcddsQ7x3lV8VV3dUzzS+
NXHfgtioNCi2Y84DRvXel12xOalgK29SUPQ0ODTMz8V33qdfvvshshLsZ2pNB3OBc6NPBFs1176K
lX9vUoF45pF6uJeuqdb229H+pz32pTDp/zUMpSgHSIvYGTgYzHuZw820ffs2lQkYztl/50nywyrL
X+laTmi/QjpzRLXtuZ3QCuFPJ4Aa3xOTxyg6DP7JYm8Wy/r2JjxnWi7avR1kT7axfope/uVD4jcY
IjywPKOaL3Cst1Yr7gHPNV5E7t58jrbS6cqVDbdzTQsfjzt3eYzDE8xQuBUwcfm++Njts+wlSazx
qcwX8ELaWcNTY5awoZwut2OoibhUIdT1HuE1y57qXQXjaiLwYnb63sjGF1bDvw05fBa64neCBmUH
/LAYKnETVigN9fqU6LDXiNqwWyBHOI4rV6M5118GR+F1fWzy6YzaP6ojf2mP1PXDwkUtlBpM6pyz
i9nTt1tSwR1n+QzW0AcUmloH6MNP2Wocphn4NiHQ49RRM4u7h6OBgtwNoh70vA5yB/5pzvSFJKQa
H05gqj42uaC43CjiiviXLUZ1/7QrBCbgVWBavNmIbcvZOQx2ISP6nxW7Bbw5619uTi+dxuNOjdof
5sloAYFiUfZ4goTAAqTpCVpnFxAQ/ZH6nh+MmuOetPx0FBUNh4304nZ017NjjG4oU9/F693mZ1ry
Fjw8hkbxebvuncbpNvS6r09NFmXacivpkjunvXNrAarBfkjNA3Roep7JEAwaBUEWjYzbivFmt44J
nIpUfft5ji8iA5Iw4uU0H15McxwNVhXzIc86DdmeiL4+6nf5XpXLP4TWmX/EGGwGfBKs39tYODZq
swXmsmPktYCdbhVrPNvoxgOLKgtqL/wnmT9oO73LicZxmfLAMqMb1n7gKr/RrUEAyEQ4NBcX8Km+
RuZjvZcAv15ZJ5AWK2LUnu6JDeh5hb2gCWYo9kXnpIb2CCphCXkyeibZ07BonA8TuapGkEptigPG
+hdWMskeUqU4S9Y1XYtwm2E/sJGlEN+0iz0LKkl9QZf52KlLi4U0LacPsWYUt+cT6FK9j2j3djdt
4LMnE96hIwsS6QM2X1qPQI6t26J1dnnG243DR3K95pvlWt6vnK3JbpqyBkNjNCEDRmlDe2r/UNOr
+Qenrbmjh+KDiel5LVG9HnUzWvbe2y1yyMSZ0hneLhsVlltsRkvLVAtuoV4TurU1ljhzmqRb4Y/V
Tjv1i9HF4KZfC1ocwszhitEyOwLeeflaYSoZY/O2eiSuOyQVpNi4LJnpLB3QcDFAGNWSPtaq/p9m
5Rpw2yBeOiPW0/FOgeuRm1/Y29l9+TLpcYpqS1NRJ7LTWHTVLiMCssF7N5/TBD70ShvCvpVduxGO
A6ZTekfgY18FbFOZ/Y+9M1mOG0m39KuU5bpRjckxLHIT80QyOImiNjCKlDA6Boc7pqfvL7Luom7d
smrrfS9KllYyiaGIgPs/nPMdXV3hFZyUX83bPPDyfUDi3E40A6kDEeHks0+6g2bjuY5xHp3sRp7d
YAlPvDcxwGvjrVHw5XshzdWTpTgJ6cLgy/BrhvO5UcgnpsycK81eoqz0FqXCzwDpwGPjjSy2vb3w
oksLcbblzGJEeDMx19Yprs1W+NNXkfFN7KwX6NlPs4v3OZfpj8omwq4vXwt7eJHtfMtwuK2Gqy2u
xuAGv++PcZW9h4SguBVg2valt3FTOP4z7dzJqulfIOdoa34jzwRvtg26yuMFJG99bV4Wz7G47Pkm
cCl82V1yCYQLNxtdXdsD1s2nPNvloTwt8Q0+zyNySJXrkAkPZcwEWXpwnRr5UdEzBvG7o2jBSBui
WrcdC0y7mrpD1DjbRndmMxRWfViC+mVivjhl/O2FxK0OS3zryeWJsLV1X7bPfjg/VhGz7mQYN24x
PwlXvbWBuqBLg9s1RMwXBUO5bF5bxNgdEVT7DQDqMhM/QYuMlKXY+hmZuhCZOxhZOH/uSJSQNWyR
dPTRRrGZWvl+98OE3XNYGKpcF3UIk8fYGb/ssCZYPFsXkdiHTJ5WvVXWW4E3zZ2iR8KSEAQB+PPk
RgBeYSmwDTPLpZyL8MUopwYT2pq1qMYHitcnMG0/fJ9NFt+DfRuG56WfWaU13iqc/KcpK4DJGESO
Nc1yLudDFxBaMrnOzkzxFkXum6z3HS3NobfZT8jlaBi/IiUTN90fzCsE+CDM7DQ/hjZ9kBqAn6pI
MetB4YQQcW52EBfXXX4Fm8lwJ7WwSSfEtWDEKO6Cpf6MwNBULuMcj7mmX4EGtBAx1+23SUOg8Rck
yGZdJZMPuIMCqCe/AX+7t3ZpmfOMoJAas6pgs1aXD67xbzOqxwFRxWqcyJllR7WCL0o7ux98i+G9
/cEGBhoUPmjvWY6ocfOMce1UxTvkpdXGl8mdO83uvd30x7SEzB5V1k6p8WPy8fSGiPxUz1a1qKaa
ChVT19xh09VVdSTw7NJp5tLpuHD7ZRyyc3Ff88eH0Kd0GNGYMhNJEX5diD/ZEAAf8c7wHUQI9A0D
8+n2vyQDlWP/JcCwUOC5N2Vfn78iJ+B6nsSPaXB+hQ5IU2Xadxpo7mkEkz6V7W6ckUl0BZ88wtU1
GnVgaiJFc5u028gnE67KEFSwY2YSHGuIrT3tAUw2AyDN6U7plEaHZkyfTCmplxJWU66Bcl36vyYA
oQA5vKNB5NQDltpPXfmOOJqzef4a0uqn8TOE2n0GhbYAJHU1mnJl7qxjKpdrUpdq3ZXipUuaTZrg
H0SBBYYq5kHuUIsHJKLytRpRKKzDrHgviEfdDQGRoq3w9lpzmlZV+4rKkIGeZAjbT3RgQDE/zAQ3
rGqhl7L4hDczILZnr4fgz8OkgYiKco/TcCyCeK0zZ7MM0AKDlJhSw2ZyJTQ77LzZNF2lj+OCFTpr
lzNxdlQ61i8fydC60c5prMfkkFooHpu0eVOD6PaOTWuS7loTttsEPjI1SXB2G2ntfBu3Qkyy25pn
3aLKWQcEXm2o/b41BJuu9IhbyhQ0zwHcgiADbgfIxGVetJePhDnIsyeDU9QBfoMacBi7IEA6YrHR
vQkyGQrv0GGUuNAR0eJLJ9DyBJj3t/FkcWBGcfRUqsHCMYFqZAbHlBk3QTgw9Jv46E+SFZVoSLRB
+DUl38abtaJxkRfM2fQAZvsG4PEf7TA/2cnt8ClR/cU0Onn8gNUNCRgdKmQc+pyO7yBjEkTPElNP
LRGDTaToEKDI2BXowpef5Y96rt9LL/zKIjZ+8WvdsCqJyDLAw8BtvzTkWfDc44NMz5Hl/yBWmCbZ
o/bTzOa6Sv0MJonc1813bcfXPMmzr95dfks5PMkHlCMNlTcJF5o3tR0bsBZJd4d8+6sVcl3QMNwm
QFLZzaZuEDc6UjwylOJjmWNYeIg9hTPeDR66KLqfOEUfzkG70QKqDSNxBNlQMxr8RBZAjlwOyHP4
+tAczesSACXKdTZmcmKdPQCIwp847zqblwO6ZeMnIaslw6leMnyBO+jvOipFkkkZhmf1prBFAACC
UNvUZevPkEGtxuqpcerhgPSYcKGo58tHfNdY2fvAQZzdIWGqAj6i6KaWWQBEjctvJpCvxYAQ13cG
bhArFsC0hnAd+uRFm7lbZwNAcNdFhuimrJQs0roKNmNrRGlEZaQAnXLzHQa93LjtO/cTzIcGGbqr
FCWqY+7ABAaokJCn45Sii7MAfNhNyrpcqPWyWJpvMrgdc0mrSW/sCDGTU4oVrgLM1eQYrhLhXm13
+CYH8R5qkmlEIuC+Fc4KDXm57du7oOvu8tD56ftwe8OW8QUr02tA/OhZyfTVW36kPNxjSbTNTKLr
YfaYfAye9VpD2+P1rLvUHrmS1R6cy7hJSl6/Cd1fOKwV9HlzXELzq8GFtZ+5egLKoZWcKSfJ+yrL
6M4e4nYTdZs+V/UpeUkl+gB6KthcM7GpOIkR6Ea/yZ949CpJMG21HHPtci57HpHWwUdgq/4RMdLO
gmXU3054iUWDTCJUXl5R7tykuPq6r1GVOXI7DudeqycBU+TQQuenH+VQzFDph5ZNADrgpdIq4Sm+
WL2ibaIC6kL9rG5hBjpkApPndYIYX1FlwPtS2V2rwE7Pzm2NKelFIcBditEeTpNGhTeWo94olPkb
j6FkY4cfwRwHD46ELKdpPEEZ8YGJd1lzHJEkjtc2/uV48Eqqwb8Pff1Y/Rwt56vTMSYpzswgsj5R
Dd5PniB9qEUbYnn6y47miuqqeglzv9ujNT+nOd+KXADvZZbvAyEPAagr6k7HJKSu+cDQmQMtjfg+
a1SZrpvx8rjm1mVuWAR7hJ00jKAAk/g/7ISaIBHpu02XnFrTdOjsayPdoyHN5HGA62lKvmlFxQK2
aOmIFGZv3DzI9VWXooq3h41Dp1u0UpA/6nxqcjtWDEWQBJpNHiG1mccbr6omR8gHjOrcloL4W92R
58HWUDOycLC2Hf3tMdwLDvtVWlGYmCT+5qbitwGUvmvG+0y13/oUvxJEx4Od8kAkISVWiBUPjl66
aZfmNe6IhyG8fMveIkFpEX4PfXjgHaQgTenfF8s11B7PQDzZ97E7ku0KHKT3K7Pjn7ydb2DbYoHU
OUX62HB2npvQvVY5t6RJgPSzUUm3Q44YLiEVF9cteSWhi7wu/FCjjNlIRwd7oedbdIX+O8AN1hrs
I3NMRmqwfKgKZJ4cko3r3J7giC+lOxMn+FLM6BFzB+RQlRJ+JwDhU7a2QJQIvKXavBNzDcnQxcXh
Ovq5z5iK+gUvgeYBWSX1HVyGZTH+ll0S7R2ybt5WbM2VwD7lyecu9yb26RbDVMY4Rab5kbiy+BCQ
RYVUuexdHut4KA4pURXYkX6kXaKPndvwcbS8K6tCsxAaOtKR0RogeH71Mxsog5zIJc+m09T01xi7
y6aUuBYyPOlLoZdjCZo2mF08emk6bq2gTNZuSPTtOMz3S0mNatEMTl9micl3SmuqNpA2SMhBQi18
dog1DZbZjMx3KpcdfvEMqBO3Ep82wKuMoVv5mNifqmBQk/ROvjVl8T0yAelOszceOlbfgDqLGV8Q
TpKGIdPOayrnOYChMFVdda8ou1q0u8e2SpAu1PQbLYJkoKAuHF9n5ouhS+x1qPIxfxDcXKU7ILXd
0WmS37cEzWePYs5anqte2s/yje3NdGWcW2zJmuHwKZadcGv/GbD6TauRZL9CjAhN/kK8OCYwDXQ3
VtbDSOrTkegDLq6xgbCtwVAaN293FGbMyPqtgwTgxWAEeUij6eo4qU1+ZmlOpSh/uQ0hAH2GsqAX
8ATjkjU+WidciwBEnm4iDMdTB6IyH8Za3RiKKcTTTH4AK3DxaZHdCmHMDUhamEZ1LouJDwnj/LqL
kvAhioEldLAhkqzPrsJwPxgsLnuTs/9mSMxcPzTdIU7nL6voy1NYWOu+Dv3ntgpW2ExArCPOVlkD
PNNFpeIZYgJ70R6TaFh2Uwz8gZVUCZS3WC2p7xySnK3cYMCYjj3dcBbM9m5W5pIQ3c5qEBM68tDp
7Kuo2o49uX8NIxNvii0UN+QmlDaXEct2cPpTRLq8zL3PyZ4P0mAQajLX3ZPvTC2Vxu6ztOxsmywY
rxHxMItlZnZoCEtd2b7Sj+E8obLsOgHHgoIWxRz7+2jcLohmV9zRhHP3T7iEKUZSPVwEg43VZJVI
Kz2EBkRFW5tRdZuIrvSau5IIv+jBaJCCKqd+dbDh4jyzt9E8f2Qm5opG1tpVSKhmqHGQs3ZV1Twb
TT2sFvHZWxTTUmIHHTwAVOM3JooH0JE3hzWUjFZO9ca25va2xEn39tFi9nHq8ujAwgZr6Xg7DBzJ
gIy7w6kbuZtzl3hK9wWsio/ZGY0ISWvTZRznaj1M9J0sZlYZvDBii2mTfWjpVpgPz8APaYobOzov
Y08MtH8jfmPasJaUc60CCFGFj8QJ0ke5ODpj54GGksCDZWbFgFmk67i4WmLdVlI775xU9S7zW1Dc
xFapcIJ+NT/1niPOjZsdUjHdtkzRVdFD7t3eeU2GN9dCW5y4I+YTqQ7Z+OVwn+oDDFk6MgxejXcm
B8g7SZrwjUEQEEuXEU2EYpDxFfoJGXwObU3NjyebIR3yLtYerwicswNGd1yBBbXqknvHeLAZbsrh
1GhLbjlogr5lXhv1zwB9Px3UAysTn/2EnFAzMtHEtsYgntYtYZaTlA1ql11ZFzcX3gBYEpEu6SSs
yi3Ueggzih3z+Ytt4W6WkCi5LAp2y6xM2DPdMY0pCa1yXpieT9u+JwZymMpdYEawJL3cWiwBqa26
dTS3wykvZ5ij6FDmoH7rx7Q6+Mr9bpesnx3m0h3aSdwm8lxaUG57UQ0biBNo9RMyJUJmGzzh/cpz
8ZSVSfjh1cnWyot+75Kex9zctoE1juooNfdqOLFRzix/eJrq6qr1U7f4xedIplPvcq+3no2IGKdw
nQ43gEq3yqx2R4o7MdGRo/fsu5wT9RHdAYZWTRQfJjhd7tnAqZWt/fnsY93fj53FomuSKcQU5pJ2
N/p3mcmttfENszIxfviMn4F0ZCOm+JB8BprSlaPAhndSvCZxP78wIzTH2unx+c9oVD38qgxwSQC2
XPoeunRSdwPRny0StNAY+/ljnBFg08zoStLF2sbN4H+jO3x2MiiJTmA/xQbFZ8sigBJG3BlM6/RZ
fGNyPnHcE1W5dStneiqj9DP+K0g0uh98lm1urOqtIdNl1wmbnQQP6r61UId5OHKOOYOc4vZ2DSSQ
raKRIFACB9DbtTNumgHufllkeFtp1IDrW0xmporhJnp7BzHxsyoALyDd03Ztv0YDAnp12x5DCrnX
wtzXdSQB9iT11gqbHxzx6o4h701pfUjHzmObqxi/GZb8l1DI/nnKaOiWIax2tGM3XYJgBLkE8x6h
QbOpwCbCoL6xje2ieh7CHHKo5Tx5lajYpZesmlqnPmvAZwfahiDyphcq2Ico+SVgShzrvicyWZET
w61J5Pztny1m785Dw3h0MvqHeF4eJKSVTV1DlBiXtGVRCnAXrsjz6GFJhqxvxGBvGxMO5xnR9bYI
C9ZFEVGwok8fBo3OSEagkgm1s05tkjGFH/XL5JldMPUAfnOIeaA9k25xVxZioHWc5YQ9peKlbJtL
mJfhlXEFc3DsvllTgXyIYXL0/PNBqiO26LxpK+GirEN295eiGn6BR5x4TE42AOdT62XUVxlRYCPx
MQk4u5VVpRernHAsZfR7qaVy7G/W66DH7o52r95ksSaFZ2hfxsJPTmwUNy6bp5OLM9i78UoKoLCM
ZNmR9wtj+gJYpEUiW8gYsc0gf4oKm1kTIbrvwmRntY6L6gLSJcOgiPFr8WjsKTxOCTxPFEaKKiFI
1pSVm8qY5dw3750bjx+WApZ88ywDnDjFHa2OHghaUUWcb6bahh+JvOl+Yag7EVKtJ987+u24Knnk
Tpj1rjxx1Z4Ek9ckmsyD3VPrtePYrzJt1K6eGWKBt6el7dSj0cQeDBk2kMGB1ec7PjplYVG829ly
ISUzaezkAk7JungCk+Ycy695Ev7VeOgFo5TSbKBmYJRUYNOBGliyWrRs8UJOIm7Fsd0Q6/WFJpC7
W6QaeWqHP2z+1TGMzRTJnn6DpiYJuRXQXx5pn33GLP4egsm+SCY6TJZ9sLSmty4eo5Uo+x/whWmA
7JDxJeuvv/5Wrabt3NvsR9ukp2kPPnw9/GAOXG7KmxzSNsLGA8RjbTqfPLzuC//i9F050VNO6zx3
GDgEGzTIy2TBkAeTD1bPgAUqz9Bw05EX0mBu7qOC3VDEjEQWtxyAHBM9si+MYhUrDjezWA7SGynV
DOSqzMcOBf6WM2fV6+KYO1m1c/rvXMr50WUh8dBRgEjXf0uaLaJDF1Xl3D0E7fjhCYZSHbOcJNH8
edQB8JmRvSe1Qo+sIdai2v2J3+1YmMaGstjHe+NG57avp7eslhyCvXnhB7f3feDJfUy+1nmc39no
T6exup1psKZL+JjP1o0ShSccZLjxjwWnAfd0BWaIlDREeB3+OossXzi6u8zetFntbMscLGcm1b2t
4CHY9k/0eZjyVfCDXDkIPw5XBqpLs0/Vl0BdHCCTak2svrXhBKggOAeI/lajq6qtfOxII3sh7eVl
aSFEsClWZzhhp7YUwWmx0m+W6cpzxn8BTe5xBZtCvqrQOwe+ZscVOudeWfHTmEgeEZghrBvNJQwV
JIOWPB/fcs+gd/rnmkNe+zH0z4yGlmVVGWTDpSup2SSz/lROHq4FNrds9T5kTGEW+TDJ+x4nnw1E
oghvx4we8TIX3X00uJSjiBs3IijuPOlPd4PJfhXEuxBP0CUUjt3PUfMCELvKuzmrKUGIXORRFZyE
xEVu2pt1N5CEZ1DcVXekLmGdKiI8616VHn3U0OyF0zu07NalYbrZOriFK9E794XEeSxk5q+HREj4
rwXP6chrLT3/cbYnefXKbI+wmaIwHL60UwDM7bv6GbaR2LNxsA7LCFRvGvCASyajIFsrkLaoc0aE
wUORJ8dIliEJvKikclS8x4YMapA92U8/UglGLf07XpCUmj5IjonloEmMi0sQf1kkvpBK6es705n/
+gX3wlpMkzyJwQ3PilHuwe3cC8erd9LAUSMeLGhVSgDSsrq3nG23NcKEwP5FDJkxdyrfupiSP/mJ
EKdw9ZelyK9lTIlv+IfWkVcj8GJS3yK6CufGPpdei7RR0YSFCdD/kOnQC+7uemCS2VYoaaI59hgZ
kh+0RG25dz5zx+93dmfs7+Rto1yvSg4nsCE49ftDqfSNWZvt4fZDC+rrZINviPVY14ZHToRvmMHe
WUTNDPhrMmeiCcHubNazcYG9Lot+dCcKzcJh+4z+sV3Psv4ZIVE3ZqwfOhEWW7eOu63bwr5jW44X
oD04sJOqnEyGtJyx6E/Oc503Nqely3TaAWMYM33j/Q8ZE5X80FTTDNoL/XFE7WZZtiYkMdJrO7hJ
PZn9OUuDrKjQJ9VmhIJZFRniBXIg3DnRvhgMot2+3Xv1zAMuN3m5RZBobYZhwoR1M0OTILevfhpk
hYfSLZA4pAvHqQ2IZzX2LAPHjHNJO+RrOXOGCrwb5+PAUvBkZ/cL1r7d5HrDKoRrthOOWPua4G6r
agFIeYn9j1/S2nd2ic7wzHAsrGUJQsKu2UFZ0Y0WFGF5UsuXdpPphaCXY8xHdN/X+OAp7YquIpOg
5Tkowa9tgsbMO96Oee22TzN0mUsKxu3Rz+UEFfMWn6Mm1AgLdqH0xvuJ259Ly5STA4783TcrFdiC
FP49O3fms23c54YDZY0DJ1kPaf7V4FQhBSuxjgvGwjVDJvsOyAYuRqNevdB9G43vYIuFeCNwmM+d
s5y95CYv68mOM3x7GYsPwz2zQqL4Ktntwl6DijZtef3r//vrv5jNnvJ6qC+z7sHqFHG6k0t748h0
FZxGPF0FKAyUddvJA9zEanB8dAIRrhOtZvo52Fj4LLGPtc15hkkkvE6fda7Pic0iJ9Wpw+iVLQb9
zjxV5nFh2eQacjrhlmKQqNPqAUd8+VD6ydvotMwv9dBfQC1dm3oeiNFyCbpYJuY6UInZ3Levmee8
ZnxdHocqfVW1mPChpgwgD0M+tPc82Pp96sP7ufyh8yS9xMN0pRNF6dpU23SYa4R084gtUYiLW2T2
pTLJK3Hr4okixn/ikBjWNW53Rpa3vZMEcETMM2p1qT4jU2N0k/lHQ/D8LTY+Z43suMxJVPbW21+i
k9ldkmL+CEXLmSwxGTvDtyqO3hIPcSbvxBM59TDTyX66qMFqthSP330zFmALCgKUjDvDuw6mq8pF
/NC0xUKKrH9kaO6f//plMnpY+7S55z7oiT3tsQ4uG1pq0FMpvY6YGrOJvLnamQiiA8hpdiJ0pg+Q
G/SxxSa+qZT3HNmheA3FcMHGj6MrsBA4CfxvAFN2sInR8ofMDADg7dp5W+GfPeS2/s6ajYauLIFH
teuiBMPdgVTKejxyNAd19t0Ug3UO9CEudbBtmTRimybB7BZaUrwgbUbfyLVQewAbuSALt7+4Xume
Edv9CKQfISWt7oYiQOCp76SDZq4NWFgFpxK610dDJkU1rZfOQ5y/pKRL+PYXmJmfQiGXtsBw74lt
ri79URZkgjoRuFZ9G3mxdZUcR9TIJIZmD2jKkt3IZBvAtQ+BwK0Jmyf+2O1QfjRL0oJAV+/02vm1
13ST0HZ+RuXon8Uwc83p8QQwlVBqwx07TIavkTl6Jqi+FTGD5sKPxx+Vbt6ZGq/EJJ1TmMjwMEzB
U1b581fGmG2xjD7g4U2IStMZVtvOQw8Uo8c1zg+mueG1yNt7TKn4ERrfPPA5kI/uVvVGRBMNsIqm
jRM309pHNrCdnGbPRNH5Sb/EjJO78UGRU3HRLggogndYYw6+uEuDfXI/mUW9ywjTXMxYmROBLWRW
qp9LOi93oLlfKCepEtBdPiUeaSV5n/YbBqwKUFPWPlg9IMhwjuo718JE1eUlAcfIMDej0+/bCDqh
SKcj4lw6lAGJrq6nYO1BqtlwvZDJN/YRWkfEjIGyTtiN3O3UJ5c5XZZDOQB5x5UD/KQI28NsRfkF
PtJDJJudpuD5MmX4UwvABMhABbkpqDoHxnHb4AuNHpG/uVjL3rOuqOOeZTl5W5oobHVjfuqYJCAQ
w5tmSuZmSUfTXHR6Oamq/XB9QKjoDXHtOmfT1NWzVTyrROf3vdPDPHPKeUu+9m0uq14qrmg5ARHJ
vds//3Ncyh63FCkTjeBplEznVxHZkEp/jHH3NsMvCTDmNMNv3wdD2c8N0zbYGyzfYlaV0n+6ndjs
PnGNwYUif3mko6UTjo4AtGYdPMbWaJ/tEflUPLCPz5vYvXp6E8Iafezb+DTXTEcH7qJ3J57XANHS
y5x4LSUf4s02LJpzgwtjtfTZC29w8MDdMGE36okg0znxFqiYuAIIA487+TJJ3pO6yC+RhgSr45KN
xyIP0bhglgq2gogrGBLaeV5KRo3zgsTbifUbttRjx8A7HWv9j0JNzrK8iP4aVVD78khMKD/bx0bV
/maOxPiSZ3w0iu/sNq5hJLISpBhoguQ8E1y4JnA43chimnYZyuYdg0piAyQ501U8uluCDljl1HW+
d/R9X1oQYBdpuBHJ9Etl9lmOJ9cV/ZozG0V1wHdKB6cJK/+G3iZAAmm3p44xYdHxRx3b86kMF7Nx
gi7CEYL4SGWYCfIOeoo33tcqprdJcbiWQbxyFZKZpU+XiwLFJ590gbairbGF1gki5QE1/KQwUbox
ccY1DRiTvjTnWMvokzkSp1IRh6Dx6PFhfC/RbvteCOQiz8IT0+PXso+6ZxRhFA5zovfSjDToQ3Bq
CHEh8+RhnjyUYYX1CAA226fYkqm16ulEXXDIktnZtwVGHqoKZtPzlJwXqzq7MUSEDjnZWidBfXDG
uDh1hS33aHAgTCjrOIR42+ra7ERdpkfhpa9ErMMLZHy+aVHrLZTiF/KVFmA3tGy58NO9080cGvT7
bdBdKiVPFql7u9liGx3E5smO8u28ePElb0KSWcnI4wFSR7dYpqPfW8iHlrTe6cR0q0K05UWlgJ7q
8goeTz7GQ3ejzJXhzlTjhxjMLQBsjpjN8NAp0sy3OV+JF0eQyOl3yOS7nHjFqE3DFf5RXGS5nlae
Lp0DGulbtF56m8K3/RrnCqU4G+CtFL1i39yBrkjRtRCzAiKlUvZHO9yl8pbq/E1nKK96z35UePlX
dmjGHRxRobb4naLTLH/5El19RJolhLqxZyE1/pioDUpErXZJidf0bzSq7dErW2s9RGbfDsAye+xi
NWQ12ap51bETAGMyhpuxNPMxEPFBtk51tMPvDFq4QkeS1RDLspySR9vNP0t0LX2rGuYsWfEseecA
cRT3JXq+tg/voOBch5ui0Ru0e7QBfLSu4zHUvuW4Zm5ymrrk3khmnURJwmNFu5Ybii6ba/ROZPDK
q/7TFIjgo3PB2q6hp2TvmnUsN+VYqgsQZoLpKrIgGtjH11i1DoQFkoJoLg8JwfcbH8mLwMl+bBH7
oZzHS2D5AAmHREVbMjeTXZ0pjhEbP3xsYztQIcpYwDM55v+w1kg1Fay2BU/gypIQHlAqvLc6WbOm
jraFk1jrVJTztSeONorD9OpOst1kbH2Zf+c7t5vHlySFRllH7qc3w8nAmg9tMyh3jRAZ1ifCY8J+
BpVZ9uJ7U4/1aen834jUnB1QVnSFkW1/jzFGbYKK1BMiT86DDoonxlvPYYWzfc6aZoM9VR9ypzok
dmJfl15/BJZO9oFW4oizZ96FE4NGspVe7P6Zp53k9Q4dKvjp9ZQlw/fZOOjqUgcDrDeY7ViI/M23
yZ1KluPY599hkB96x4I313Z7rGko7KJs2VQ38WCJDg/feNaxWXf4vNaeTJ+KfqayYMsY6G2Agb+I
rQ5pBYIcMK/pRqPvB1LVlJQuLHzQA44SODx4PAbOSsUWYTrsLwrLebajJD/HMf/GAC2RqTq0BHZ1
9mcInJkXY6zJwcbpiRqwLe+9Ub6OSKAUJ+uqIeq+F6lHzlS5tW/Pi8W6QXjFj8GurZUvcqwe6rNz
3Whr50wEuy7bmQLpEHnoXIQArDZMM2s4qbx6QCOvWICR+S35AcAV9Ujc6Ksnkm92lkwovIiDGsia
BOa+Zf5j7VB9tLvIEbsKBi8yRQUsvVAQhP3nhuS1PSzA8DTdfvFV0TJPw6HdcdoRnzR3+8Co36Sq
6nOkuLzL3r3MQfKRdQU27sV0e0Q3b6UDNiytEggnfX03Wuwk3SyxtkYyV4rd+V6ZQO24lp7nWuN6
bPiuj9l8qhQdPj6Iy9TLb1abk7U9p/u0YrEFsYVZT2a99mGiGdnhYYF6BHcxt/01Bv72SjgIj2KV
7NKJmEFZueFWRWX4kNqCxEZ8agS2hjTyrY7YzfwsTKSvumdAoPkLSwfxxgpD1JZYMmhq1SVWHWE4
SYTadOnkKTI+kaZtdgFC9hy2Hpr3YnjGVPpZ8/zYk6fu+F7lqkM3baMkuXmnR7YpTAYxjCmwbkis
/fulAyb+139N+fn/R5LUdMGAztpff/7x8SXzGl+jVvmn/uNvv/76rePXn394geMQEvK//wpVSX81
mw/98V+/ff8h+ZNvv3r9t9WvOv2o/s2f+0ceSWz/3Q78OPDd2Pc9T8T+H38b+XN//hGJv0du7KI2
CHDMROE/5ZGEf3c9OwQEF4rYvUUr/PG3nojl7M8/XOfvwrcdNwrtMIpE6Lv/L3kkjkvaSFPNaVPf
/oGhH8REmrhB7OGSxKMd3NJKPj/QNKT9n384/4vcpBTzShDt3bp4R7J/F/r2yxSIQ1y0PyyGowZT
1JrnyopZtk/Nc9PZ+396y67/+GF/q428NjkpIn/+Iez/+Rp8x3H9MIxuuYP+7ff/6TUgV0i8GJTL
nh4L8q+If+OYvav9aNh2qq438ecwsvbrmdFPQRDsevT1Cfr9GX37UJA/X3cRijqxtVwk5HoZKV9S
VD1hhqxnshVhiZF3DDrbWXtO+DC31W/RtNlaLPNBex4aFj0fIq70TVscRMe4cwn4bZ/Uutqh43Fy
ivlF8Qu7bC8ZL4DjJ3ZhCOFTxQWCj/Cv7dYOV8+VtQQM8knzio58tNT4vvXzP79hDrE4//qh+aSG
R74tXFCL4e1D/ac3LGZJ7RczOYoi8V+W4ZxZsExK+2BrGHdN7dO+Aa4TYwqZl0WhFaXtNht5/a5A
8h0z0AMvf4AGgMcn//F/eXHE6/yPF4dsAH6VGzieK/7lxZVRFySga6I9+bkWdH6CgKltIzf7dMbo
RRDVyWm+MOXp+hP4K7m2UuvlP7+G+N+8BN4gEYVA/2Mv/peInZBvBkzQItp7jTiIcnybqhKJirLf
fFXSoaIIyu1kWyMTX//nn/xvPhnBKtnjywxKi+fmv38yipm0PRVRvPdCMvvsm1C3n94m1Pn0mx0k
g8hb/eefyCHxr293zGkQE1BErhAAqf/+E12o4N3/Iew8mhtX0ij7ixABn8CWniIpUZYqbTIklQTv
gUwAv34O3qymu+PNojvalkokkPmZe8/VnkTSF2PjQYilV7AKntDjfP/7D/ofH2poub4lQn63gMLl
//1BnjHzSS9vqQjy79L1NoWR/vY8faoGaeOU1wTOnms//PtPtf7H4RAiXeLcdPCce+Z//NhxcKtK
dAT4GYX4toTzkE/5HTKD19Dy3oc2gBuPQBrd5npM/cO//3DBMftfH65tBY7jcka6TvAfX2digbdq
RST2bgxw0ejZwdRkRgY25Wvna6ggTG0N6Nt5yDgE2+Nh6utk35pns3tNEuyyAAFAa7rPKVaITZyN
N2U1iHm6ipjm5X8P5RWdpMk+Oc1g2aIQdFmIbWLIh9sQ3IrVwXFGKrsGIEy8a0QTlWik/W6+w1rj
rQWjBVpCfZsNxjm1736JgjGsa2W7vifFER78WkwW6lRfVifpxOcEifshChmmweLHmJJZJIxCJsDi
2+yBHLUrSvqvKncmbJXoV6Zmvo7WyIi7s6FmzC17VAKESFVG4OhgGGNYFi9dyCaqkVz4Dq90PDCf
kBgLukWF6HvWewDSdk8+o1jlFVX7v39Pzv84c0IvJKXLpvr579dOl2wFWXMKTOkZJSRZtSl7zSTy
QDn5h8JWV3/w/6DE+HDN/FfZ4561+gFK9R2woCuwl3OF2c4u2CGOPsD1piLJOiK6+AcHw29D0gjr
O8QhTK4aqdltwBydgT2uJtu9R3EFckmU13//pf7nkx9yv7uhJUy0bP/x8GHAd+lU83A/N5CbyZxS
CgqA3w4PcDvv0cYlk+S4Z6GP1tjb/PtPX/7w/7cuCE2TwoMDKfD8/3ry4zrumFSEwd6tmhdREY0R
Ztem9l/aqvjwS/MS11H3/zk8OUfIWfuvH0tis2k71ErCd/7j5G4KyzGE3fHChcredkV3KRO14y9i
rs2m+GhDfeswH7KYTwE4plaznhDLHWxHbwlSvTcjbOEyTvdsCKaVM4AbZpxnlGi/lrE/6Yj0fFzN
foAiyJhWnRMswjRsxKxaEDeqcW/AxABoVZMq63v3RoCeL/JjfmLpgHQpX/rO3mQKsQOAR9zs6FRW
fTTEa5PgiaEh7dJk/0fWwp8CicqqnqqzrI0Xx/deIJfv0yH5LRTOafTSrA9a9eQh3CpSlmEoC29z
g+mm6Z78PvxOVL/vcvM7NQ4gd3aeUe6GgRNCEKWY0VGMYXzs3arbm06PKRdVA4SQPKzeZ/YaTBVK
bC2YrWtCggLfOy9VjwXd1mpJtXA19jJfM6QWtotcjEuDpeei1/nKfTvbsDQ9lzZEYqiu6VLlPDba
vy2VTIvmGflD/lFELnd4qGmWopsNO2OdmMV9Xo/mVjqfVcd/YJXNR1UbX1GmnlrNNNNTR4guEO3G
HwzxKJ5BnRJygpciacE1qPcUfntmMBMc/OJcaNRtIzFedHjFhw6JQ2Bkk5BiRcTrRroghjt1K1RD
pjAQmb6sfpsAfTcGu99CTlDk0NyObMX7Q6/4PlHufM8w7NkOMhJj+Ken8QkrhUvKFz8Ezcva6olD
ZQvyNng8Wnl/0TbIWZSav7Mqb0io9tCot1Yd3uPSBxKYjOcBGCaqMJsPI6FFTSabIJDgRY6cJ7a/
DJYwTcIRnJDJbgaK37XOjXd8HQdM1iYXNj8fFawJogXNnkm8dxyJT6tpyHGnJF0Haf+FJnXHwZys
cJ4pun4MyPpl7PrHAsTJJregGtTsOMuEP7DFjUQ58OK4NvPVKKQZ1tl3J9I3GGP4YdzqOvasERxz
1DyA/D/6HGVPMv0FfQH5g0zukZBXYwZzUzWaJSRDCLd21+zo3FXQhNcIeDyYOfYCASG9OclJIHCR
x0e8CpW3uFewTzJbY30fd/6NgzTZ9vzbzciun0km4juw/CRaZL2zNT33Jy7wpVse9wbrKoxkLLGq
oYNl5ads3Yn61QQBYbSPD6STJhLBSdoHwaGpQuRAY8SF1UevyxPDzokZMsLLRIhbpSEB4G4z13Iw
kXyRGYg9JSTiBWW4JzGu176D7ggMg9f0N5NoF+bxiJOijKhzgCydQlTaonXPbQMtjSLWu7VB05Fa
89dwUlYCVC1rJwntlV9nJyNlbJyjRyXsQOyS5UblBIfNR1qGLijDAVCQzxFkz7pxv7oYaVAv/1lS
qR0RHvu0hHJPsCjtiBf8uOyp+pbWxcytxzblbcoL3hyLQTGMifTQSB5gSk2YeInmlSd3zawBDvVU
+YOLDgGN6SqVDgMfgW8L9S//Xys5RAm6PCLKmJ5CfkXnGhY8+7VRvyUL6C1z+Pkktl3NgCFwRoUH
7vwal/qG/OEbjPm1yPmIMrO4qg4dR2TilqVFQ/D+IHvIOi3xivVE3BZmIRVjNbFwGHl+ibutpPw1
Ga40i9ct1v2hMo1bwcx9041Ju+WvATlwZdc1zdZytxaG4gBiDc2vXp98XkhfEsddWO8g+7FHzMYX
FgKeQE3BVJHz2DYOG07+roNHTqUXMHae6myHkoDoj1Tf1eTy7JrWugxps+CQ2rexbJr9TMytU003
Z+RVLCO2SQYxvGpAyqyjiOOt+ifbnKAnm0D1WvF9u7Xa6az6DdsB40jSC2KfCKUz/TrYVMgMV2GX
v7cgWdG9zShKpvJjwTeaXscszy3AQKvsngfmqSgSi4CPTdOZyaEMSNk2UvsFJuRjyUZf6uWU6vin
KOQDSYL028cFu9VhR2Gjjqisv+uQbkaPWGdspsT/PCRcTJozwH2qO/OATwnZyPSgEn9vL8GJtVIB
nvH0kTaJLKZoStiGOPce+vAWjpNhFWc3BHAbHm2mSgSKX6Hw1itJkUXxs4QGjNCPzPsyGY521j74
PlFBqUfiIKfpgLoly1CumrN4C+viUSE3A0D3YGrLutQ2sh+UEi2CNhjrUTX4W8QFz0bO6WDV6B6Q
ZcC29PAMEkxxKytr4bsXf7N8ZFxdfk5O/KdM8/aQkNplpywWDLtwoBRVn2XIA9T3iB472d0RdPDk
KAb/joVayhCXWahv3eBmj0YLBpxxMzPMsJGvjqUDVyazoShwZWq7+bSiGcdCWG7GicBgvEJByZvX
ucV1bJxF4s1dAqKZozTduRGDfJ9vc6cXBNGIDMfkfWfseOnxl4yZ+TFkHCH/XLE4CiCdNjNfYDPv
NeNz4jHhABL0wwlC8nUVYcCLjLVppJz5rnsuy/ghC/PslNv6mKmASmc50YUhvbWyeMT6yVn1A9k+
WcsRURva2s2GOmco1LXuc5hDfniSWX525/vKJM+gEe6BVSVuY9x3ZR225wl33f+tYBR/0Rq/xnoe
+WXcqr1TZv3sRgwxvEmfZqSNqeKjSBN+D895zqWJYGuBufszCHQgjQ+VYZ3weaDcmCOx88kJ5bKX
S0ITlqFK/pigAmWQ/kYO3NE65aQN6v6GbGvV+O4D4IFznPHnJYmS67DFhoHrhJwcvIVUM8UzgqUz
66/PiOHZlZ8odbJ2pLMkYVloGA0LE1ND1E1g+CvlJ68kl8Of7+t4b68NHRDFWTu3ju9sw6KuW+dR
cdBGVDwNkf3SJ767yRL2DqITR1FXJpteq9xSTkV75uTV0UDguZnd1lgVwfilWpYV2gpawAj6Dswj
luqWcbOfZbdaMbsyygYBILJ5y8JZWLC7g8YgV1WafdT3aZbqnVFNb56iZvxnuGbmXPcdZhAaw4jX
TCPwAoNOz7YPtOGdmqp8txojvUaivs/dG3pyedcXIAwSPEgu69REd84myOj95rG5z60mPrpwHfzk
ebZimw8iNg+unQI57Ke71A4ueZTCs2zZESRj/2AXIPNlFR/5pmc2FlScgog8x1LTnp1gf6ckA8Ep
6wfaJQ5zEtIJQIXekB+TAEq+FEnLKjaw94YfgsQdawLDNbx0N/8LPxxxdlnk+ywN934z3LJ2esLF
vEqd8V4xjYnC8sobBxu6H3ZtpvfaFDt091fM7Bbe7+jHCMh5mcRqx2Cl3vuZcRfX0zVzq9uikYVI
acB/NpxtBw8SaQf7QlexK8DqE0bexrXxDzhFS7klFPZy2wGa0D/2bnmNnamndM3WTu3dZiIkas/5
kckyJrxUUPixfqJexupwnahsRnKUdEY+lQ97IexxSZjAWtHa7UMPHKw3LCM3GT671E9HMXHF448G
SwuIyWsollJOcNsIvK116svut6Ob2lglrV2VSdgMsQMiwEnjbTONj0Ub4dKNz06bkr1YEuM75cGL
zifMrSmum5SY5S4a1x10XQJc31rW3JfKaIgYC/UlLmuxtfUFh+Wh63kaWQnJXUtAU6/gk4VTv6ka
92Ck3ptPY70eW+t12am5AdvllFiAEAs0SGbEloDRz4M2f7SPo86RRz9x71022x6SckxKIdI0IMJl
3p9icllAUT5KHZIrX8RfeV/Ei77mFAqYB/AS3LXVIjZHX91HxpXgQ/Y7ULl20JHucIW9mSSErUTE
pzQnu7mJ36BoLl7Hpcse3pw4UTiB0XtgK0DvwUaIWQzaOCNOTjKyylWOZxcJonmZwfr+DUZCvAo7
vliqOZZ2+qhrDDA4cHeEORwk+B/HG9wT1CMtIAA4DpALFLXX2R/PUyezXdQZLxMoDFpiRL4e/tqw
tv82xEysMlsSXBQJnK7EC/TNFr2Id2ZaRRID4A+7qY5EbzWU2M+Bi2irjOWjUMmLTk5CKsbZ3XPd
2ES4Bam11cOHjhyLTBKxa2twL4PDgAFKow4U7gismhLDxHoIjB+vKb4Noz3HhENSez0FwVIl9Zj9
Gy/+tKrl6QkxAcgaMQ1Mr9LX3i4su3WG12GlWRzR9aIa72W1IpItWQUOQSxOV6KSm/ujPaIt82qY
xfVAcWsnhBQ03AnpgJGnToqt0o7aoGx4UdH47FrBo9fYxtbrQ8KWB6wziGHtBntDuZRlGofTOjKP
SRg9itDC0gVdzUkHaqwzi/J3T7FH5W1jIMWqj17K35WttjYygiTroyqAf8lqtRP2xi4X2oDDGL6W
aASt+HVg2aiXljXELVt24qfNYIKyobs0prnLpYfnsMWnR5bfFN0P0MBYv0L8tNjJin429xZGU6jw
LIQPWm8BYMa7dkixKEjoEMgLI+RiX9IC2TP8/PNftIz48GgE1s4qxFM+GgGZX8FEXUcbFssYfari
X1WIsGG5RyyXwzY6qgQlDm09QIXkN0XRS1Jk/2hIiSvzayTOcMtBwoiiPVGL4Gc36PDtbvrL6p1i
Kh0I1k6WEYYLO1BDeSk554CG2mjeTc0XOezRIY+8DfqsDNhOIFK62fnrViRYkCvwLmBPZFN8ytHU
csxtzIm6vCyLv1Z4RGWXYUWMz2YKkAXdszOre9xyOAJFfWpQNy1m/bfRww0dFjxWdhZJ7Mlvi+FG
YvknLhcyxfTjjuCNCwgapKE8NW75l2XP3lHWCwqxnryb9j0VxhfM0X3hD8egQr6fMpokli3ZNJKG
08RPrbr4OZzlQ0Pp3rampINivV3z99qEAGDGdiCwu4F3trZoUShp20Na8bom9YPbFMth7x/mEcdb
c/ElbgUrprGvRXJ12RARWyb3uqQ/yqaDDyJh0y52uMnCPkSOILoofw2WBlT49CtJcw0zR0HZXsJy
8vyObpkcC8tgFxX2MIaZDfT2CM0NPgZyTbZ+LVZ1bRGLEvMUOiNQ6mGYLkSkQRCqML81refQYI7A
sOwj78utqO38QB3wCH+Ky30x0LMmaNqziF2fV4+k0Madt15Rsnxn3sQ1EfVkxkwkRAXloer0YwQf
SwYBD+jUHHPTe2gh+Ix+/5A2kOPD9D1thleLwMVVf6gxNfexMtddTDE4uOnNARwseHzcyjv1VZlB
rxA0hIO1Fq71SSqeh/Q8Zxo2Fd/Smw+Vw9VejOP3EFc/cdAy4XC5dodvdgdkx1q8TT0KAy/d97zE
685PgN7O5HtMvnvQSEDwuhYX4LaEy0ucvJGEJEO+Uc4qu/gSNBKoJ5K1r6ufht5kF0pqMLQzp3EO
6XiJYV8FXQazBUhz56Z7QnwlRWQarRuxiPvDp2A2ceYhUoSXIDa1jWfR88ZdlWJuqwSR69qvb079
h2VDsstsD7NVGX2n5LOuYhdqnoVoqcMg56MiZ+K5I4gAhYPNlCkBe9UI724EosQXyHfdkNiyLpT7
PbScTJje7pMw39QqC++c2jc3djK2nJ3zseugvWAi5oaMV8zytrUILqPfreykf0wtwyOkxHiEJfAR
fk8Snqc773utII0M38OTlc9MkCLOdzR8qznJ3nMXMhDBKdx9sH1WnkZv3jslqd3lVVoAmIJQARV0
HxvvvipfzbIFQUj2AdaSAX17wGXbbITV8JH4nDuekTCTrOb3Ic8enZj4LkeQGDxX+7KcEaoAZhlH
+9PuAKCWJLhPAkaerLqDmECVxTH2ksIGekgmylA2xsbOwsdGQZMyVYsWTD6qEF9+DV9y70zJe85o
bC9bmJW9ad7S6l1KhEqayYLBBok15kXZuCK4Q7YplLn1FOC3crX8yXuPiyGsaZxJwkHJHh2rp6hy
LtAbcgoodHNRJj4SsokAj4QvwVh5Z11xY6WTeUDvanIJxnNAbHXHT+zh608spfezEO4JDwo4B4pm
Bbt5ZRjj41ADDpyz/N5PzG045i/gM9xHiD+rwdMGoeBVvWc6isbNkXtIvzEBXPkmZzaKXoq3TAfc
mKMeyaZIrXrVrQuXYw6zEM2vl34gSnSPWdlt4MbtWWGBlUpNZMhxXG3zMX+Nh2sau8nOQPm5zWao
onnoNzQjAE0ht4NZnhBfWWbwKzLzglCE2rcOvm0jGt/6Mh1XPsf8NmDyuFLYVeGMo+ZNXQ/TQxZf
GgNwaJVHH3iUiIugWS4Mez7bICbWrcuCWEYp5NZg2rgDGuNczvKE0ufsiQHvsEZj1okeZT4MKyIt
vbIOXnE3Iy2Lh0OOAnENolyTvBVwwmPvOgRYMeB67afCbdce7j4aCeYKCLV3KXncGwCuJkrmiBQ1
KT4is1vGkKSFZG2NoAlDJDnzwjwMI/DukXK3c7wL/MN74z5TRn2YTfU30QTmpCKQ27l8EPVApBkE
qSG1eTY6NNkJjS6NYIFpGwgR5zCNapl88z0y2cxvphyYFXuo3o0i3WQ5Poswsv92bD20O22yWAEN
4dPJxmJbud22dXCOo2ZaFxVab+GYSMUc+5Lrk6UkQAbZbWEn76qqf7Wjtr0TpHusUDnBy9PFUkLv
22EBqHQ+5heahWken/DcqFUQkoVnpII6Vzz9UxDMvULJNph3PDe//pxQwbZsHZhbsTAoBqYwHt5v
JnG5pwQWpv5sY3SfKnKlwth8csL5oIs42krXIzkKX0+Dw2kVtc5TmXkfFquvQ+TgqaRvjqGLlHYh
t2ZZqPXImJ+IlbW79H6GVf0Z/P4dceK2lBYJRF121qJ9t4MewKJXQ9DEYgoRZww5kLqRgayUCPWH
vmq2bh9xu+KK8wT7zrIycHFzgTAvfcZx/lrDj5q4Lo8jwRDrqR6e9OhiIB6y2+iX/XbykczFpXGg
1GxGtPYooEmkoUDV/oUFIIsMGPaz4/5KIaITI++zz+uwY1mSrYcMePIUvfgZ1YxInuKoQ1hSowvq
oEURsdhloPfDLP5imb4D2UWYdesY+GGYfaFmyMB3pM86Z94n5gx7bVr+yWX2lyw9Yz33BsD3pLw0
1UnZJv4IKsJDuSjJytbL1qwuP1G9v1o2ijLbNY/MoKMd8YQLWXXae+Q3bisexy74GL2HvKHa4LPf
xEV8aNz+dZ5Dc5+UNYpSe+OMul4bRkDB4XpHWcB6D7L2J2l54SwGrfAKKNC6nt+7Sv01LGhn15oT
dJ0Mx+9McosYuejwspFEC3Xcp+MIgucw0Q+L1K0zowH1HuiILFAmdixatiGBeg3rFeSPUxxBTq7l
bDw5Nlx5J5DXgZTcLekGiPt512RnbJhfXOM40GicqY54Ob6B11pPJSXURIIBtsLa2PXFcDd6HU1p
0t4Ka5uLhdpjtb8w63ZmZwxgGL+yJlXw+HmrG4Eq3Q/cL5eJydqF/aTEiO0AfbPdUc9N7FoGql4v
sG9zMc6bCYXo2m6Kextq+ByQGOyYzFdDr34fqABIfbFxdrg7jXJwLRjvI4VeatDRNncAtEhNjuSt
TQlCa0Esb/wUgDGe8FXU+8GGb42poHXme7w6CtSPA7rgFIR2QzSII/Yj5hKMcMsInSsWf3u+jxaX
ePieP4d2GJ14Q1+Eyl+5eL88F9MuPDxabXvZH1S+d4x0u41zE6BVz+mdM4plLGReinp8NZsagVRO
6ZBlGeg7l36HUhBg1HBootHcp3a799KXSmj3XZkzd6wFB0/aapd1OQRY54tVzch6JwVFEUZvdWk9
h2H00MY+6bBSb1OpmEQ2OXTDCOul577ozrV3wv4NQ/VaC2Nc9TUT+9GLYHvUybYZ/N/UtfqVU4Zi
Q073h3YJwK2x0YuCxWg8eLCRcy4MuWpZuxHmJVnOdUhW06lkdgpesJ1ZtU4S0LKZDeOhvrNLXpAw
MwWgKs/cWnO3FBq4BueK7NWpuiofd9GkCXBRqn22CeoCI67PCYpZTAz6Lsf3G9Jnr/DSi/23S5G8
o31FwGuCmDP1O7P5+yFJ7jwfpHigw8tsy2OCPnjX+nRoYd84e7Ppvt2KqnEUKeYtjpZVVqdXfGQr
/sBLN+VyG9bZRGY7IRctbiZ43DfJGbgPGCa1BgQJ8EZ+Y7H1GhinlC1wJMryrba7v34325vR7Mxd
Ri9iCSB8XQycKJCkpdnKWXe7VEPNrXP15f1DI2yLDWNzY4s7YptDWL9YmX3fF0m6B7QJIMB+yULm
ecu8/T6Cm9IjPgeiaRqIxMO/EJHgwfgvvla7OuYc8+PsZsTTdMQkQE6QnxN59TjEVOBZ2Y5nBqmc
r07ERTrsC6F8stj4DrXUR3LfbUpx9VvWJV9jXPCYhuY9j2L16gYsrUmWmT2H9LYkIRiqy3DC9Ty1
bWbSJ/vNrXS872nA9h+RTNIM5VtUK3LydPHAxZxtWWJdM0VnGQuP2nZJfKp9G7pWWyxebCYIRBK2
hfdNOmW2ha0Dk/DRsmkpBAMtqj9U7w3mFt9hw9MTvGaqlx5TP3Pl+akrGRj6SFysqZ0PgsH82pzh
8KKh2pNsBcGfDqOtGBzFOIhC5b54HirpWZD7EXtvwBo2ZUrAXWtarCCNszBcFginvmC178juw3O9
vxRTpBlm6k1a0xttZ6AKLHZpgCPJDgBTu+mnhcvOiuVtgX5TzXsPhhvfQVXF5VRsi4ZTcq44XJDy
d/tmxn8yHrF6ASoSyXtgNJuMAcDcINAEWHEc4hJtPlMPtybXlQVOyNS8IVwebswnlriXuuIXju35
VUY2nBDiIt3cxdsvx40y2dfVFYtNQafJQ3GFpfahE6g1wXDzIx7tMgCHOhO625l302zsB+WZa+GL
dzm0hGmwCagmzMaOfYZKhk3FAZybhn9jPezEwF7fS7n054iA+rClwaxHHBCdIP3PcF9zkrORVlFX
j13FLqBs3s0e9wt536weGKqXRgBCD/Z2N30Uuf7gskXfgJwDUzsLJhszK6l0fws5XFJR7kYLnK6v
H0rAi43COQQj4W6UzGTsNLH2SXffhgv0Om/dbWF0J5Ab3PIINjYDGIZVvdAzh/o58w1vZdSIK4vc
AcwwaH6NvjyRNEjVRonWpMgWAE/RhbGIFOB4DovwL/I8YO/wqteN+xh1ENTDtqIVTaZPM3qoO9mu
J4bkjeEejfSs0AisVOOxuC1+FR/J0Spx2mTocqnmgkuTSaZFSY6kijhdpk5gLa08/vZTIoAWv0NU
DiQieM1FcgcwOp8w2vbzDr8DMVkAS3n0y1fP5PzsxjLdqLL48YGSgPwYtgBiXFB77DN70BgMuoFi
sYFZaPrDX9hfd8JtpoVrcjfOpNDhK8CpU4zWStKxI7dYYxE7tylLmgpviVlTXWXKerJKcU/416YF
2zQO9mMNgillj+eR0xz36SPLHG81me1HR4Ydb5W1MhdsyJjIx7hmIAtnavJgaLyMnn9jGaR2ERhe
figPPyGFam2Pd92Q4UGwx1NkwgwoLjmwiMPAunQrM/QuKE5WXc8LIhXZ1GX5FStG5DHKn5BkQSaE
r5qa6ULaKFnhdMA645WGpq3cx6zrx+dh/IM7GGCu6q7+xAjc85iaZrLYswVc9PjGvSMxVsSGuius
B6MJBYQgULVd/FsDPN4QhLKeTZLDpfNi60LfiSJGqOHTG/IPqcxNQUyf64HfMxpAMUzJRaxfS9PL
OIMotu3x2cT4EfrqwdKUqa3K10YHrjrzDon/lje9WquW6cdEnS6XhVYLZ4scmHLXGCiUUCDlgBOy
FlT7jA0S6DcB1rx7AIVWoC48fKtMfhUleDm+xjKCZM5Ds4pqQR1Kbmo/E7c+9ygdjDzbcUpO+26o
Lo4LFywYmh+hsWYEg0PovSC3eSYUOi3me79q7+1BsQxkyNM3XPtxCw2sgYEX5JW3sqfoWPbMlRaU
sc0gZ9WRTY15+MXUXr/xS/XWpCI5W4adANRgRTDusa+d2iza6qz5tqOgPQYyrDD46tfM1AhrsDG5
hIEKuzoSVnfOHJnQ6GFEU4Sw8BqVb5htHyOJhHOx/GV9AHQNPS2fNCv20vk1muXRnKdntL0/iPwc
DoY62PajZlpfv5bsRnYEJX0Cr0SqAVsot2KASxQOxHpj0xmRfadh8QEtwMUkKd8kIMaqMk+2Nz4n
Ip338PoPBoAqYMHQOuFhILiSO7/wqkNS36XSf4ORtSomji4pP+bWZXRdx+iWE+zkCRbVaBAPrWW/
5WnSAKThqsmkAzMq9ZjLhgmA30HaCCCYQEccDbKpkA01QNVJUCx54R2H509QzJAskOO/CgvFa+Lx
PBrdMwm00Cm7ZVcwP+U2Kwc7c8+kgtrIa8S6VIG70WxtN6ENIbqP7+2OP9cRMLbTEm2GNaB244nP
AiPZWIb4JTP3bkpIfXUncpVaA/ZVioTAhgO3HgtUZKnbYqIMhqeSODzGMBB/G/7u2t9UVtOtZv4i
K0UsMg7aLYL398KIngh+ugkPhLnWGJqTXJETNEFU1GRnUXkT1BGDiIsE8VbTBFhMqF1pdme2W+Y9
I88TShPak6zaEm43XH/bMuThE4wCxmqLPHRaiRaLssn0L2WhvmkllxhedbQ7AO9awePOGBLVRA34
XBctOzs/QxFULC7vUL2HLJNXsXcGM/y3LUR2Es5n7457kBePYigfHa5ur7GI6eactKEhQ6NWW2La
RwbZY7IBbgR3a4DQ0/vTWrnDEloCddvrbKaPjG1cprYYEX4xUO7rqbj2Ywy1Epi844H/LRsSzzrc
s866NzZmeRpQshCl2eIMG+cWcAlXsFsgnqEDYUT7a87wL/3Ovqf02hvwQ1dcsAm5P/HFK/DaNjO5
ESmbI/HuhRAoQ5So2mTPWtd3U38358UH9J6K1O3qMzExm1tjs+3M1GNdM10H03qqoxYcMXvNxFAn
UjAeNSwxKA8xsKGlNuQ0zkFLsz2emMfJFrhyFJfPtWfstCxB1xACSaaqDTe6Hp/nSX9OgwHouUJJ
Iuv+WhftY2I7tyEK98XMpeL0irZ0ySqzrIfZhsGQd9Oq9/zryIhnxbxxZctFEKRJ6oxQIdhKJuwj
WLqAV24Ra9/pGJ2Zl5GEMHsQqfoE4zdquXUZhNRjMFPimqFYrvNjwTzyhHjrr9Atn10MfkbV0VNL
ss6qUEa4M/I/DLLYUnaX1PE+MyDwK6uxymPPpttKMiKk/fInqssTXeqnDOpLlYYbC+aEYXPlCp8i
P0j+9HDxxgZ8/HQSZs2e2Sv3uQmKfSjAxeR79BEk//X9zUPitJaMQKzCuJ9N91NQaLsEYsdmfzLj
/nfkPFz3Y/k9OF8BQ+1N0DoIomMSTwZlwaB3afpMkqAseukwNARQieJzcg9d1aIlcsSqUQXIqxqI
HDEZdIzu1nicWhrjisTEasYcm2biz2QR3IP8MNrMEIdhs+YktsMB5Mr4zFPKx8BERyH8kTnNo++S
RAwslrklm3NqR0KHd93srr3Wjl7sBuiYaYTXhOUq4c8MDVOYQwDYmCKySEVWuBtnH/Rl+JYV6ous
NqbaaXjCVB8BY/SunGI5p5/7NrJ/PEYpw3mb/jolZvGumeTWd5obOVDyUIXzzc3rP3aveWIjMkss
Xqe0p8jvJBCY0DnyoRrntF48RuDNOxuDpw1kCRtjSAupCIrKXzG8qBUohlcrTPjftaQ5hXBbUuM0
927zMiRMycewuG+NXeHm1qnk6K0a5xX9Trgm34iG1mYxWKd3U95kR2Rjz+ARGJa7vK6IUs4J08KV
20/mnTHfuqJYBNHrqiB0viPrcwkd8qeRlBO4cJvAa7bE9p6GetT7GDYimST5fdo5P01h/oxsLqWF
ppmUOkh7R6Iz4wkxYRYSWkzNtaSGgr/pjBkZg78oKGS1N+ArdkA4Hsk8eLI4LJqBbO4sYfrhd6Sq
iyvd3vuS5YOyPbwzyuqukNUbs2sWt2S3V7Vfna2+eZKxdTcSdABV5EG6MZWN1JKblTYPbSKfz/Se
L5lgjKpvcU9nEc4gBBJ4enTTaI6arVNl9xmdN9kxcoNQ8zIwyIHKGY+atj382w8/dRGKe0yuALrD
p8bvzq2eNzItn6ucKj6DQh97wBvCUoqVCuVFeS6zM/alqrdGXP5sMobkZMgSxMAEM6FUL0nDM6L+
D2Vnths5Em3XL6IdJIOTYdyHVM5zapZeCJVU4jwG56/3YnXDqK573baBhlDVKkkpJhlx4py917bp
L6lw50jLWfQTDMawHZkWOO2dE6HCTXLzw5WaDVaf7UGENO6F/UXSAn0sFuEFWne6F168TUOfWBBl
XWIFiQMvAH+hW18oY1gNlREhA1rXYMvmB+TOasfk2R/IBTdsJ9lmUEI5tr9S9ZcPdOCjsfaI+Yvm
NqDY0V2qIGBp1g5S1RotyYWWTHZII5juLFZiIwDFSrJ+78PCih4cPd6GkqNxiv6dYHvOTIy8V6Zm
OEy8U+ZoIZcs5ZfbByCaICw+TamnH10oAzi98h4hgwEGaf4wpE62K3z85q30Tm7ReqfYaPdFro2H
GOo/tsNoV5dEEnS9ASwr6Q8Ubv1Bav208qyIjb1H1xa4Oml9eNceB/qpFyZsJy9O5CwSXBENfE3Y
FtdVGcD6QEh0yGzrpUmTehNnxXQMZTEg2Cqjuzgt6Bia4U2kb1ObIJN2B42ZFSh/ZXhraUewRQ2S
BEoQt6PyaFPJ6cv2b5703xuDeDk7DVeYeG+B8DjZ/IIRcRISISKWjmFBFvdoYHxFypVOozXpTG4t
ojxKwjsQIMPvB6dWj8xKRUKCaGKZd6MM4juNLWRVBIR1EuF+N1I07UId9qKsnJXP20CrFWy5RgOU
FrlcRTxObv7oKVZnLsMbSBM89aDlp2goiacKFDr4/CUUV4Ax1I+Wa0LaG5eaO5izK+GD7C7m1Z0+
knJhfwwZyiD0uMNiLKEis1qdjDh2LrKz7huUiUHenHXxFlastZUwHFBFeMzqgnWnA+OR0HETSI7v
ak75DBPYGgtB+wpA67uk0I1CNmQE+s7KdhFPw6U8Zr69drLWXlYpAHRBigOezwcLPQledeO+16GD
J4OfHHQS7Ra4DkiEGptoA8D6yKLMidqjEDWgmVUZuC5q7/GucfhZocPYEcr4PLLynoDF6sfayptd
2mkgidGUGLJ/7qsEBbnBpFoEDuG6EyxVaXOaMTILYemoLqYyIHil1bJOUqBtk76Mp3ZY2xKjg7JI
+5Ut6vQwCXhFIgLn9SYH1GYG9VNe0CdvqA9Xg692NY6ku5Lk9MbKDuC8jp05TXtr7rkB5oUUntEF
HeiNzAIvz4/Jk3W0lZr8bO2gZbmWPvNN8O5pPPCK+taDzwuCml0Aig5Q6c47KrLBopBGpNFuw5Hf
HABEtkEZs03gLHHEHx5UDwUry6Htql1nUF2oXt7RP+x3cnIXwQA6ifldPA7a0uqxp+RGeavTkY23
zbaZBimixmC4SCeQpDnTLuhKTzjN6PPYCaiyHka8TWz9uq/alSaUz1mDTON+4OhjeiQFsmzR8lIW
0cJotbjSCKNAbdDm2dIGpsMzIMjBLhqjEhKUYm2GcjTSVnZK5AOIC3pZP30mSJtsnkUaUUsSYp9x
qxS8gzn0IYtViT0yWXZS5jtRhZ9WWGWnmQfftCOhTgZHiaiW8apuoMsxz91OZlBsoqL/UbdyWU7G
k9CT+5i5wMax6PhVcTEv2elBz236eCqgAJA/YnJ2YosQpFAY9EP8jkC5Kr7h97izEQWjS3qXvUXz
75ZoHvaT5BhqAYsfOkZf1vecXyhwZbYk/AMdOGAl2RlnX+abKevPGmfjtT5dOIoXqxqoO8Ip1lmx
o+GKYkhCMOxI5qaTdEx7yUlFTcnS9uo9YnV9Nw2f4cDArCpZUxSujsRJHlKog0iyTVJVEgrScro3
4LDeMbRD7qcxmbHGK/N7kDIRmi4ClzBZUh3ke8tNgXtMjG2MDmxhwQKnmaO1ogvbsyINyVKqYWNb
waEhIvTo4oyDtUerh+Tk76HG1eCbpMFALpVG/s2KGe1cLm2Mrs9yojXwXjRi6tkceMZyaT6Td3Ly
XF9cN4ZDdzXo7GfW9U3egrqxRwc+JQZJttFVH6FzDENZb2gAXRyte0mrcFgBKtlHlX2ue/eZBCfQ
edWsy52QSmYx5b0ckKFx3F/VpTt7ut8toq0ks5R1iwGMlsp3lmRqjYPQAlhEB6OHIb4cvHTHAB39
bgE9dxxnm2m7JRLgiBqSeUbipmsgkhWUUf8768PvuYLuU06KCK6DTWwh6vKhFKZjTNXe5hs7pk4m
a+ZcFMbrhJjfrb1x2yHXwCPKnIiZvkTYFV+sWV7UGjpJn311QG+N4zMsl9zTummN+6RPn3ChDMeM
fnuRJNGTZab0uQPyUEq1N6T3MgeTDiYRAAH4k7vJJiMUZ4cpapyozQAGdjRdTD4/XUG3wFJIyb3p
tVbMRWpF0WjbQA5RJF2wEft73zTvjSa6tjr2U5hAr6IzfnqSdoupELUaQabtTBPeny8rbqIRd5SG
kKqmY9ww/uyq5mbqXn8si+HWwJ9kFulO1wzN69WIk88GbeD+199cNFR3WjuZhNLMNV2B+LuVFgY/
pMeb2NS4R0uHpBVX7BNMSTc9rSaYN/0I25qnbPIQQRekUR8DjePDIifr02nIfIxdYkZbPSZhnLhX
YIgXe25pGti4P8NZpwl8WffSZl3OAbhKiAHpmh1scOLIfZdY9QlzxlPUxO/KpdqhoZSnaNx/5qJ5
7ttMfAVOQ5kmqnuWfiLom15bQRVACa0j4FXzB70ijM1Pj20VnClEnG2qUfCZpfckCzqP5QTRdv4Q
GKDNEpUfyrqJ71otNffkbUXYKxh0TWF5iNzmUBYgbX03YTYzPPSywfJUJzYq3XyDbBMkpRWlTNQ0
dx3T0wEjhUCucMmgcuYuaZ2m9FtGiovIYlExTzKLnkXuHApErrr9VXgyPyl0+Wmd03hjXgUUEeRt
SDhmQdRh6kXkfenuz8mJfxRusydM+OwwU752JjQpEYC6weG1dHW50SIGq1HECCY9hyhILBcuk0d8
+MLsTR6qMFoWYflejYgQbCheAgWWP1DZjEPL+D1BexPRsD5Pqd4ydg5vQcVEBRhSt3EdO30SHVge
aeUaBSXTsLim605lk1BvTeG1rVxCGtzytbCN+EDPyF83llHeK8uL78ilbz/iGB4XWJWzPVovwwlO
1cmZy0f9Ca/bwwRlyevobdpQWIbReW5AIBFB2l4RUm1jTT4YPkqR0qakmKryqVHyFhohgp5w2EC0
3JbA/UNruOs984CKRluEAdqHIs1p4QxkoEzZu6vHUJvZLSPffA7p8d2VgjiVIFcZKdQOg/kJUQPh
dkaGIIZ5Vzk2G8RsHB64mCwTS988Kx/ZF694jmxDTc+yYJ3n0wJcU4ThXrFHH8Uw0xC7GNTO2sLG
NKNaUb5i3gYxfajclZ4kD4Whc/0pOfOWpsJgZPe2i9Cq5yjsleZrFEdktIYOYp7ubGr294Bm2eSB
SND4bXMTpYcVzE9aoJ0mnyQP4tBgKzJ+iLv8MvURgc5dV15LCJYE48afXT1jZDEYVbuZJehB5ugZ
pGt4q4MWzpSVlW9mggZCdSZ4/LnubkcGeYrZNsoS7VxFyt4xYibcVuDpQgKlgImRosYJgySMNquf
FcL4Vy1PSsj6JUhbpoVunZ7BciF0GSUxJpJRYipvEClcxFuIJDMdTHJp7xHAWQDx6s+QR2VJzYsm
awaZB2FDgwel+DTdithlnuJgh8m45VYpeasrC/G57rnxSuhMxlV/5W292AqpCLPxIwO+h3YyvK2S
w20YuG1rSgIOn4N2MBPdxYP7Btn0s29ZqZtaibPe1UzIRwoOzhAn9rTpckDuNywtTb62cviognm6
4mvZQ8w876g19BEL940qz/2I+UPvVwZA+jzbhKzZ0PfRjA+97SFfsg49z8sSUeJT6CCXTt2O40xw
ZMzCU+T36LLL4K4BXrwUvdiWcnQ4o5hEe+Kb9lrhoW8RzW0E1bKemMdQB5XDYRwV96X9QcoXYSyt
qz/hYcKCQ4fEEijMYEwsRgDYtwA3/lK5TBSmXmx8MeJrZJRF7s06xV2xrDO08pXRDGydqHNUhNzM
dzjJml6JPFLzPzjldRWb2LQKOzc8g/3QVwGhxHDK2xuFKV0Jq6eupMNbsvn4pd/ufd1D7lbDRXAU
YMUi9JZtGF+dqKSvqSuQMFPzYGfQPZ3oXLQTpWbh5veJ4xy7rBnvhN6O235CMG5MTrAbJpx9kySu
MGopJCJYaCd2tEOamQUPAsdX1h6NGSjm8gHs57LPfHUQQW+S1UIObzKRo0IYK3xFvWrv7dg66hQ/
i4hD7ZM92eJkpeKnjUp/7092vJKp9mZxTDkTE2bgbO45R9TjXlo1S1QLppAesuHXTE6mrQyqYM8Y
u8C9m/kMCml3i8zvTm5WdSfpVdjm2128LX0ZX1RVIbIKN2GBbZWZfruvnWadOcQkDCNLDqYNd+lk
TBwgBvt3gBeTjUHcBepzJEdJrdKzKN/0vDXJt0gqQgKNjdem3dGaQcDNlB7iwLtptuggXalbhcR9
l2Y69QFxj0RJbDgMsOVQg4Zkm73VruBpyepL2TXU4wRapt6cCkj8zJGk77cBK9xO90OxMgVTeIWc
ahl0QbIUKFsHx5/2jaQy8gvngJKvo6SRyS75Sd83RI1avY5ZCGz0pLvQJRWWZo6d6DQwgyJSqr3v
X4AvAugDyl+k9FnyhnT7Q6ZmehzGkZaUkYIa0vtrSRDJsicpYAN7mdl3EsN6J0qvDti9xzHjHBIF
y1Cl9VoRGbBgejjuhS0OOQpqXP8xkSzF4B1MEyeRZhQdRQfLEFwmD1QzVD7daOOtbFlgVZScCZ4R
p8QB7oyWEGmnfipmnTCQ23pjtCMWNvmsJQx00iraeka/D7M2PfiNemvguG6GknYD45eT5ulbEsOw
Yamn3hj1JctydefM4NBheLeqbuWYBlrW0lCsBLjtOA0uaK0KtPTldap/UIXSzh0RfoU2KtTY4j6A
o9Q0Nmr9sn9FRs1xuIofqi6/17OJvc2ImTAyPvES7ABRyNYgOdmMwQ30tr2o9N460CxYdLjI33sh
v1vbstd11VMnUE51Zxtt6dwcPqBGeTMde8ckjDBaLl6YjWupGIwbLq+3dzCuquA7tNMtbh/2MsAH
ruJEzYzjrSztR6hB5yZOlmamo0pFgUa71h52SU3J0qrqy05wCOd68UVjMNFoMcE8hIXu1EekBSQU
R0uIshNJoxa9DZ0w4pbJNsy/mRFLJgSMf+6QlOhoMKD0jtGB6My+RNOdybZ4Cj13ThFlxJHgYtGA
Uy9SB3iAq3DzlBX3jhFeKxSqHSYcwunMr8mSFwigbx0WvcCMvmVp3nrC/0oyGcIU8YU3Oo82ZhXP
Ge7NwsezHv2YQv+jrpkpMtkqF7WOLqBRP3R58vz2EucYZ3OPz6qy/zGZxS2civcZe6HV9K5UdvTr
jmvDtH7RVM1u8ho6/HAizerVHWP4sYaToHnxH8FK91hMF12bqGWIRnAh7fHGccYFcM3zuRPCL5he
L60Z32ql8NeSdHbXsyqhTkemu8yi8Sgr3142uiYXsYZLwDRs2it98+r25PDOd40xoT0fyL3t60eX
Cc2EGrKUkHj0MdpjftkmOLRoGTlMY1BFV20DC5WYP83SOL4W04AiZoUgkf3Cj8AoVLQhNCSxIUcD
IOvjMjBsGLR4HToqoGsSPg/1hLuzxUheZhPqBIyZC+JJ14VIyVnucRh4D07RpAz1GMaqRM6YAfcB
xGG2GyvJ7aZjCcutG2yJs2tZKAEFXbkyt8oVxAedWKClZgePet1WzL4g5nbu3pi0i2vMIk4oNIIz
KuCed8mIH98ICZHWAE27mFGsbG+/AuA3WXQPKeYoNUff1VMcUnC3xsJz+/DW1N5dF0EXqHJ7RF/W
pJyDDQuQWfEEIiW70koSrpg3Ts6CTFHOdLGumjJRRYSttvT9qVoDzPiuBc19uB/3RlxRkTkaRWr8
YXdoCoxSzFVBqtPqG+SOygfbzpZj6TQfQ92DFY7I+blLpjAg1M/um8e8n7ZT2NyoKZ9bHhqyJZme
+xY1ci7TLSe7OaSZ7MmArhSnwrikrwrroEZzepL9gO8KnDWlKk+h2EIE8tDPMZxw/XZ45fhHuJfe
fsjAvFVheZdlibezjIbfi5SKxnmomMHuJ7PEEEIcDIIxhHIrJ0DxiP9AI8MAxHkkoRmU9BKZtG9j
otGImBmOZgyS9Welkh1tQbyCJr0ASPHGAPnIyhgrogC8OgiVJGmpmPacp0rDC+I6LuRj+dQOKIia
Lmz3Ag/LleHdtdfGHmo4SPEmb+7Bbm8aU6yjjIxakOAW3ZdxuIZ73qu1wKNBOpi5cgwsxB2o4OZB
DdOjpBe3RLj16ZmIcvTqqVO4Lno41bJPHwYVowUrrdXETo74RntkPSuY6ATPZgA+c0gFeveogvnc
4nVriA8T2rdXctijU/DRiuwQYvmL8uoaV6SfVNOn54wbE8UopLHkW5TZOcDKs1Gw7iuh4YNkXla1
7qFhQHty7ODi0lPetnpxdqs6POfot8MIOknrOxSh9IwO+hsDXWr/gcy9bmr9U0IUnjIYA4WWdGme
84Kn2m6OQ7d1kuaiQdt5Sufo8DFnTEgo2xy2OTtGZxIm6w2FCupPyArCv8QkrlacMjZtwKVGcPSa
uX1yNOj0Ynzw9hPYwy3olKOniXoPMzva5aRV0iXwTg6zXZ9zG6cmVxwsi9OHUxoPYyrEjjbiR0XC
0zh52SoYJDo9VM1D05+IE38ktxJfnjUgFijM8ihBce8HWYHjH9KvOMg5ejJyg17wo0xsJmHS2sR1
ZfDczFM6FHVQxZdhxQldF/1ATpm1NQqEQcrkXQpbyNTh3BZtveSeX3VNviyrFJ7FXVX3F/rExaME
HmB5UXyJu3vh2v7eURn35OiUjBZT6+A1U7F2zQDJWFqsbPISnnXf+BS1d8j8oHyyUOiZ8JV5ShGP
VImFfysy/UeK05UbXUg4z94FlJWlG1rk/wzZeoiTdN6bBbjVdNoOfXAtTRHt4yDUj9M47ifFewF5
xtpEFse8ET/rEZEvURLFxTPtQzDqr3QZum3QyAy7UMHV8ziTdOPE0ooibsZRUtO3EpevP9FzQG9B
e2jUh28zFrvWT+nxCBZPdExHXbWrDMBr3BqQBglR9uchJuSQFEJHY5k2T6lRrchCXPSiBo8RusGW
F4zeqaZyIBWoItW6s86jrLcDdLP3SUY7G/AP8VsTvjsHnGxjboGgfSKRGIg/im9VbX/Skxy3Xpq+
EPWOBc+Ikn2s9NuAW+Vgetr3IJuPvHaG0zAofR1M1gOneURJRpaeh1D8dCSnk8YoGG91nol0n/Bf
mn+YJ9AqHJROegvrBfY493F0dIPYmnKjV6FkM+mik5c5z1pnhWdy6YZZYqOX9oXzH7tcXAzoCdL4
zGazTfuCDLFSQJub62MwPT1ywgyhmdBskA007EViEshURwcoxIe26uRVcLevnNxxVm7jYBSPiANq
reSvD6SepszGNdJzHUjk6Kc+a8T5L3acQthl/I291oLUidu+QQKz6rIifTAi5nBleWiqdoSn95hk
SXgFPx5e6bYbWTUebe7RLSYuolp9n30icbJHr2H4C6SI+GiTsrFMFApxP29OicK2W9jNeujrLyOx
k30dnS3Nx1ZVqZ9h3tSYbmjU4MsxsVQRy5ZvCBBZ1ozrHomnYWo0mPu6Jqo+r6dhDdelOSdN8FFx
y7tdcGdKEyk2MAdY0vqd7vpPKo5XqcIxoExkEHQvEbW1LI5EEPVKewF/FMXiTXh1wjB9ekPW9onP
Mu9p7piN8NadpZCiUF8CnCcRPWwImfXjxaLJO3zPLSlawuBxENMSgZf+E5HMPBM4sMHPyl9z/Jl1
pnMwo4B46AT6cQqHAu++2V29OFY7gSmOEOH6mIbuTTMVx6o2tDcJ7QZ6z+pqoB3bZLF372u1RxqE
8TI/0LSuh+dW2cgmXbXpodifLCerNn1HdZxWKHf8N9LhbpOHLTNlKrfy9BLWg55GJ8mCl+GLbkPN
PRqeQNMnUpT2EFpCN6OjAejCMwZyiHJ29hyTD2SDjBhA3OJ2rE7DhC9P6fGnyJkLKninPLYHNFPu
wTMR4/aivOoFstwwgwNrYzsykWPS04aU05JpsyxJDF0znST3AGUqzrpPy0gePA4AeQ3vr5HJ0iKm
fkEZ/TT4A4kxfvXZlW6y03kb4TyqFcgSschtmylm4+4VU3tq7LZbg3Gw7iJlWjs32ZsaQP9bGN1T
U41LfiNUXeQ4HgzNPraclHEafRjht6qmB72uryE92lKff/mcD6Hy1oggJXaW3CvebYVc20XU8bQU
NA3aLCAawJxjq1FMOyuqNP8qYwRvQE03VUYTjRj1fi+QAzQjcbu5/UUGu2Co+VJgYlm5QikcnuIQ
SFTbak6pDumflK11xNjgX9k3yVdkjpSh427C9BgZOQ2cRwVZjVZifHYma+s4nBxC21xStV2rYEZZ
jTOM4qOomUmQ2FwmEdrjYKqQdvs85LpRXd2eDjUIgh63IrtfTuZH6My0mUdZ8hmhx+5WWq8Mlyk5
cmvF5Ps7DtGXIf5YxpWxboueAmzgl+jizmMtJ4vYMpajTcVZ4U5jTWYuEET0ES9ObiO6CeFQGQnw
Pb7XRgSkMyIM25b6/TgxUagGlwOesH7ci1UreCnJBBWEvjDQrGguqpTLMDTgmwrSdVQVbInQwt/a
Az6pR0TO1gAgIvU+OhcEz6AHr2rCd9TX3LRV5bxmOu5GfyC8S0s+i8hE8zkdUjJCFp3TAkRC8Rdr
o2JajElVH/IHJEgrr2q/4I0xenfhSoCisFXaM9nGhznW/ncRONdaTx/nHIaBVnHVmxF6RogQrU65
LTl8pSHBNoAbiNMmEojJXEoPC5Bf9G0ohvyODVMF23COobBx1Y+4pOaCtwV/18NqZzf0CuWt8TnP
+jkjlkAwcY7YxUuHkwuRqIu6AQA3TCjV3WxBS4AO6Wh/qWx4sIqRwyeH6rGuFlCHNMS2xUuvs8SN
DmllQRh+UCS2A59mEHwJNM1ZixA58GCweuFwuuvGEYFF+jwZY70e6mxDFzFZWxnnjBwK1EIZHaS/
ipNMY2SXxsBC4KAN9ZnQ4PzjQzbmZ+mFxyJAVBd0kBNjr1tnUffcAb/VAdKvmLinYxjvPPpctnoP
yL/YGNAKUDWX126av2SEhmxRdeOrpGptGgN7TSsQEci15DATFA0uYZCQOm3jrtV+hm181IG+Ai3u
jeybZ+aIOR+gWQ7Rhfrj9O8czl/Ey+IfgG5PSNoRtJsNiRNs5v/+xnqGLu+UZVi5m84nDNX3FEA3
QHudHnzylN+NHpMZxEqo9mYAlhLRsW/UNTftV+gWX7NS+c4ekED3tdw71N/I2DdG+Wg6xmnK0nKP
NZhkWiu6m4ofRdi/sVXeJwkBuFZW3ETTrKChUCQiZWBnIQnzR6cfYHOq/wvGWDf/M8OVX9S1DQEV
2zB09w/Q78Sa6Ube4G6otNMF+WZMOwJ8iKOFWAc5AEK9165W9sY1yMExO3IzHIWBXissmAEd93Zt
kcChtkyKmHjOIGSPFcykD8aBLr8VOeMR02dyDpONFqOxtKfyB7qKtCwAr9C1it19E+Cwrenn60md
swQVB7Ow92nDQ1MTDVMi+RhmGomyk1tnpm8gdF61tL/0mjbfRrRPmATihfCfJ77lgkHtIYqwhow9
gr0kJL/d1/B56H29QS9tVReqjb0sNoYArtia1n03Jfzw0Nxrpocwu5xXGBYMFLAHFIj4ObWYuUfD
/yUKnGrvCFNXIIoJPG5Zxvlu9PzrwSktQIxgi/bm6L5gXIA3tA7qtthJyLcgbZa1Zu8yxx4WRPpy
36TNQ9qYO4SeDuBGfCugtGwzfFF2c57i5BtwzndexZ+lwEEY8/iaGbm/rjPuRMCgotI2sMjgU9jc
iUacXlJvJMc3fm/KeQyLh6qaZ559N2wZaBLVZPKM6Ybx5OgAAdJHSfbp7K4h8AilkYZJYehufSRe
4OOhoKQVwromPgkVLlduZlPdGHIfCn6iyW8c6+t/f+p+waz/eOo8KTx4/fSZTKaJ/3zqslxJbkgJ
e9f1F9lEXVHS5IQTQpIDTQ0UBZUNKSP7KlTtEwnUYQtjS3fRZeOIrE7u0H5NTmYsa8e5/PKA+o72
zhEIX3P6rfRaYSqzX/Beg0CxMW540dau0W4YcWEsQ5BAGcZXpsh8hwKPrDYjD4aUT1nVdy7McdWQ
LYSJYtqKmgkFfu3ZJFU823HAD2dzGCz/1RnaR3+2opQghIkc0dgmoGyCapkDKdRezHA1v0Qj7hTZ
fGF3ngVcW9JvNfhN3Qzm0GjrAFMoTP/9Clv/xePuEQPpSZePYIZn9PZv6xqhhz4oReKdavUadtGL
PqeDNofRZtgWh7R+dN3uELmkO9iGoHVlu9SSgGG/PgqKR/nWKw7BTpcjf0yWTdeB3gtJA7do6rQa
E84ihuFQls/M9GijDVsn6j6DiCc0/bAUDFE9OJm13EKr25eqeckz7lxPd15co9/2NhcGYzAWMbAA
lvBRt6THX3snRT+GESdd0kXZ8Wo/0xKxWxW/RznVkRuRBQy36N8v1hw68ScWGVSO7bIwggvFLv7P
ixUQPGzrduZtBqN4H834k6xYF1Dt8/ug5pKCoTFs8PR97P1vl6xaxwIJDGx25ZMIsBRW9/LvL8j5
LzjNnicNMS/WuvD0P15QGfNw0PPxNg5CMIY30YebPqQJxCjZL6u+3+dCe5s6AJ5T6O5yf9+W9QNx
EpRZBiI+9POc7nk8RtP8BHJKEiRdACJoi9ZYJQOPABOu9ygr93KGckoDqqnvWq8m9A6hQe0H3f+V
/IyjnnIs7V4yt9gXSY/Pjv1u2SpP55aHCTVmj0bhg8qpMPXPBrrUIF+q6JceQMVFZ5AOcRqa+z5w
6tuk/FOfAfC0NQbkvVnfaV+5izkL4uzLVA3BCZ2g0Gfhd5BS2mTe0pxDfPP0OC90ZsX91snoLRg4
+zk6CQfhyKbEOwN97r0vrQeizl///X2Qf9LxHcFsy0J3CKYWXqT5R9gCuswJAjzrVMGrXGZjSTYF
eNuB9ljjJMcyuSeh6xZF0ScE2N0o8h+xT0WfEsIg+5hc8xmvzNAjX+ABXhgap4AYAmw0coOzHEct
eGiUC2bvInN3raVq5DgnGazMkZNINz51NuU0kRefGblBlGvFbaBFsISrukL/5t7ZUXBR88MJs4kL
QZL2ryvw3z+H/0HgyvWvNVn9CmD5LMqxjhiv//HX/3gsMv77n/PX/O9/88+v+I9T9Mk6WXw3//qv
Nj+LOddF/fmP/vGd+el/v7o5DuYff1n9So65AQIb73+qNm1+D475f/3k3wEzj/8eTcOupLOk/p+j
aa7tV/sZ/qzr8fdkmr+/7K9kGtf4b2TSgJyWwjIQKZhA4P9KpnEsQmZgaFqWTZLHX5/Ji3rOn9Ht
/waTnu4uahDCYwzJLfd3NI0uyLNxWdPZNA3HMj39/yea5j/lTdim40pbOBQ6gj/OS9BvG4RVgrxt
y5b7yLXefAQzykU5FGCCg/jbzf5YdLmoRo44vT9/u1J/31O/J9LMq9c/dv8/fvQfe5MRz0Z8oZjd
yARdc0iXHEHptkz8H32l/30L/+MO/v2nmX+mTDiGAINMBo0lbCkN4w/QP7SFmMNYPq47LYNBXaJN
0QPzYhreW+QEpxrA8WJwDY5WqnwFcR9vBBpUzSQfEOkL4h0GdoXS4rukFNays9tXgkzfIu21Ci9y
Cp6jKTq57XpsnJMVD3dmi84K8zc+82dWqKM5adeqbyiJcbUW8UFnlV39+wVlY/jjkjp0kXR3zivi
huKum9/t395Ng74iwa8VdutxNeEL3yQd+ABNT9qrbJn7FA3j5WAKniodBYjWTNZdXxI6qEDz6GH5
ajdWveux3KaatvELsiekbzF3qXAB9u2PFMoKpek6DN99vjTs9uPAWdk14h+aBCpryg3d8x+2yUgz
j/1HJpqzEXnXB8B4jKynX+EyXAssGOPCdfZZmHe7XAZgPsZqx//OtsGsVxsKsgcRfz6qNLVx/3gc
B74LLV2OHUKBOMDbCp08jFa+A4LUHTfSwt+Bb1bDk4LBf27vrVA5Lyl/6E17WCfk3r/qqKAtvV1L
SAgx/ewCg76ltrL6UjpAJgaHIDfeO4xpBz1Q2wJFyELi9d96E66DuCn2nKbVTi+THfnXnOVpGBuh
nW8U5QG6O67SkJvPstbNDY25Xe9WxsVOxE3J7jkeW2R9Vng/hjmC60T/MrrJPdMspgZK6m2OQf2B
8dtGorXiqYA0AFVpUcydsoAkAC6hjQarRMxBFGHY0hmtf2b0A5ZJQ39prB0KJg+5xGDpmGWehIN0
nO53cJeR2Md509t3Lka3piQwwXVpvFL0D+fIJiBAeMuAScraJtVy4UKNQD0TNWQ6YBcREoxRiy8g
IDj9IosFmQce7DUv3QNSjXc0796HxPfwiaAKIWcrO5WNvLW1VawA9bVbLzk7XeXvONHaEXzGDHvj
qmfHWna6MR6afnwQrlJrq4043Fmcc/QuKTl/0rNseZkC/qvsuGYFVffSZarEqJ/Y7SiKoY5yZshi
Gnli1BqsA69VwWjNqPRusZe2fkNYeiFQBcgSpdsY7ovQ36Rmto7ccB82cgubeNn0OsaedG0iB6yx
+m6y9ElXLhq32I+26IhwNhMfi4YFsllbPDop9/q/P7m/+gu/r4UumXIElBE/Yjk4iow/+g9egBm3
bMiMjxPvaORBsx9IpcB9NP/xrw9YjbBwtu+OQMOad6iHGdue4UWUm26Y16YEA5I5vEeRMRz7wSJE
lp7vzomwhQYycVdprnn70kXAWxXtgQtmbl2Hziz9uanzkVJBIborYWUfuDM/6OFbp9RIj2X8HBlv
urJomFs+XDfb/Sr8FnlIYgHiI5F2of4Xe2ey3UaSpelXqRfwOG7m87IxgwRBgYQoShs/pCj4PM/+
9P0ZIrNKoqLFk72uXESeUFCEwd3s2h3+ocJzoB7yahFi+wQi2sH8ovD/Nin63yTkgyQELyjlcPX/
TkIOL7QTX96GHz/Kn7OQf/29v7MQx/iLEsK2LCmQviLZ4Hr8VxYi/nIMPGBsagyPzWdxT/87C5F/
kbY42F5B1iETcf8nC3H/ktj24YdlCTphLq56/87Cfskm/ye7/Plulr+VqaalKi/JImxL4G/1670V
YQQyxpUfrDu66JvIiZpbq8Nxx5wR/S06Y6/5mgYBoYmXlu8WSDrA3i5BHCyrzMw3oUOPbi5R+A/V
DLRhFLFPTO9WyFpBTfhzb/C8O4GA9eqnB/0POYzKw35NYkzbdHDqEq5pmnimvktiIFyGKFyCaUS7
COmB9FQML43f6cfBdb5oUOaWgKFclC1DfF2tDH0g6InLdPIHFDMwWphb5MWEGd46Do2zzPVv9DGj
YTWVxb7G5tjH0mNrlyH9bRwxHhEAV9Ium6ACuKoh7f9V4dsWOe5TvfUZhHgOKt660zRgA6JEwjQi
aq5tGEIHCzTSPExU0Mij2a19asMyu5GBFnwQzORvOaVpk4Ag1ktC6fBG3/UYRy3GVsFBoSwtuVNT
IULUV4L7WeBIwQgEygq+6BOkignbxHstNpnSZcvWA3Vu48bbhbr3iEXsVzNE6WgOC33TwuU4QuIE
idtwCw9DvrF6uKO4lq1IIEt/bJ5rN6d1FKVPZqSUE8GT/PlVq8T//at2cWXDLhIDONuxlCvdT8lV
73gdsqRkFrpxLgc32ocTSl4DGPH9bLXpbQOHvtd151bMaXmgC4gK/dS5Nx8s47emgOkIYUj0M3Tc
91z93VWBaVwytDomv9yV342i4NB42YSunTwj5D0GVvSUjIO1D2W1G3L/3IeIx1NG3RWKOPPnxRjv
F+Mg3mEYlq3TYrIdx1XP7Kdn4viWPcew2Tl43Z2sc+PzUKBY7rorbnjjbvQGB62ped9Ww4RMDSJA
/ds8Nv792DGzt9CZ30xuOC3pP6BqXQzV1vLqAcgv3FC31J/CsB5A4Dhf8QfQNnVZ/fBNN2QcmEKH
bufmPqVPZdoG1XVsfMY/ASAYhKAphtf8n39VzzTBlNPc4n/vm5WThkYC4FW+ag1Lzg7D9r6jt1EN
PhTz0gS/57wCbBZbvJ1ezfAeYu2xzJmOxjFY11L3DnngFRsnVyqfIglu4rptVpXXZwiR2SCfzQmk
XQeRlSlLfAuHkKnh5Mb7Mk6BIxbOK/JN+k2FDFLp4N4tENQbkQQGq60Xj3/+svK3QsKmpcTpxf1S
OCYuRr++174ex54WDokeI9CDQLVxOZv4KTe182Die0lAbjaJb597/wSe/Zv042ira5mxFO0c7Zng
4UuRZm+Zg+g19Fi5tOw+W4DA+yZr2NB/Xq5QtdvP6RMCWMKhluY+EvzTfLcNs2iu3DpIgzXdSlRg
7VQc2k9YneiLGTHGGziM7tZmlH0cA8c/GAaGCMiMHmA+5VifoVptDLG1GnRtNWdtu0OjoAPPt/lg
le8DiFqlaypGA/evsN7fcl019qE0bG1lU4koT4BXhr8QVSHq3jPM3TaGc6PXWJmlZX7TIYPNZQfc
7s+r+Icj67gYSFINwwAQ0n5312qm7jtk0g7Mhta9nQwN9aGynFcjft5AKFoLcUJnOMis7lYJAtND
Pvk3cwmfZpKT/lT6C91CyQml8O5ZOvGXlBG17IsbqTUvrYVh0zhg31T3lv0N3NcecN+wZRbNrMVP
VyAJmi8m3oSLwv+cgjX6mvYgsEc8eBi7UuH9+csKdf2+2xiujSr3NU3RLfvd9dyikZmktQ33IB4u
AsrBNu1apakMvNPIZvwMYkfc9O2jqAr9IZ8HiAlTINZlBoQKEhGevAxF/rwo+duiHFCoDvm+J2nh
GLrazT8FzUFEhecAweTx9hAF1te4WWvZ3SygUcYYo68CPOzXZmiaD2GpPSIltQ61A3gT/1ZHUilB
YAKn7KaBO9AbOKY1+xl3JDK88UCkLReyz6ylbPvuYcbC58/LF+rs//JMXWnZ3IQqPtAsf7+NEfky
Gjos4IR6psj422u3nce02BsQpsKW9kZmGpOTSodwId1xR6uR4TqQb5lr80ctj9/OFLHD1ulfeYJ0
w/TUBfXTs6zpTxSTRIcnBwCDOvHbhDXVgYbNzvL84dZLuvI+i6W9oweHCo5nBju7yFGeNxvG2Y2h
PYmiELtID1cpM+9FjczS3QBVnwo92gWINq8JlH8/wv+tZD6oZNRLIj7/tN9+8/r+P/nbS/aS/9dL
/vZfx+h78fpS/9e+SfnX5ufa5r9/07/cv42/PDQXPVsY5JyMSjhyf1c3Ht1XXhAJKd6y5GwqQ/l3
dWP8xZ/QMWOzktZR3/x3j5XuKyAAGq8OfTSdn/iPeqzyXafTtXUUWFgZW9TTSdDeXU9Ng/Z0gUb9
1k21p1QMOyqBV5S8kzVHDOK8i9FCFXXtAv+I19JGPrq/Z7/eSG9WQ+5YZuD1Om/Z2QndPLsD0gkZ
ordOM1Z76NVgkyPYrS6uiOjE3Fpohv2Hh159BdegMLNoTlD00XT+5ZwZvW9B4A/4CpnP4dC8PX4R
r4ltnYIQSUGbEmwRorKLvR14MYATDCJA3MYfreNd7PzXOrjjJU/UwZX713XIRJTuYKYKXigfocAD
CyVmliIFTBPvC/xbw6oEyORpWAtamN94CDmTHKxS0/jkVc0HmYdKtn+KhdflkAHrAtdkG3jvu8u0
MSNZp1lasRympgw2z10IL7T6qEHkvaup/vVBNh8DTIV74933tme/aacJeLUZJa+i+lpZmb5MqwGA
vmnvPShpHiLksifKwqRkqOzx1Sf8FUErvZUZ/dSqX83wisLe+CQS9BnQM24AmFSRdaInjXDIZNkL
63mON02LuiC2ZslkPbv4rGoA0NcYkGlrE7xB5Nnfeuk2MHbZCXodLMxxQJozRrkAcQJkkWiRug9W
Tu8X8CO65lBq6SMD3cgm7dgUuruY0w6OuSPwIsFWrzJPhkS4xQUpW+XRa4tXWueBWEWncM/85HMY
x49RWdmwlUnTdA1ocNk/q+0W+nyFvm1PdobHonbWa4wOJaMTbDpPLqArGK3yFCBsio5pDuNGvSbp
ZIi2mPQJvsgeWOM8mPwSxEchl7iHGK7isgQpv3VN9PZp4aOCfmnQkE2cCY318jmdg7NG24RjkBw0
2BxWF188DQEFG4BgG73+FAA//b2bfu6OCHWH/brJrpk4M0ibdgwtwl/3vDPjjIebWrmtGOQXtOFK
4kXb8VQrl4c88y0p84++xD3DBJ/PlJEJoKHRJnb8858Xo6ZV7xZjgtlm3sgY9B+q4Kz0nLKBeAtk
z4QPi2yUkJxAytUnaWjQEQdtV3n1nYF5CiQq0JFJifV1p8NyCoCjtC6GH02HUnJsNTgxAK6F5SkB
iaf73uJFhI32Iw0D0Ln2axmUZ8shvhhCmQ+1wzZIx1dM22BG2LxDjFmZ2XjfihAt3Lyj5zkj114Y
4ENgtiGWm3z0MozfDyJ9Y1fhA3Tbo0p6d+L1zjN7BDPSbQeHhilHfbImYniWOtgPd9jOhAlA2R6c
L1qkM0eILAP0ew2aFLmVpcOkIsCgyIofAcuv3SLTgcnxFsvRhfUBd/JmoDbsUjikfmbvr5Ee/vEG
hw2n4cBZgsfR1N55Sh7AaL0OrnvuXKz04No5pnNO0CHCE+GDno54VxASf2jPkWoxwpS06t7nWa2M
oG30fO0rcc00WQlVBjraZb2RNWjD2i65inwNWUfOGcou8oMl/B75WYEpPbI9XMUs710E7PBKQJ+n
Trdgbcpl34ED8SIq6D/v73/Y3jbBxqOxwpckpv961nIQrRyclO/ZMloxZHE/PaF1FsKs7pEQ2NZ+
+MHxlr8fbzINzgfDYdvWiU2/fmScIuAU2MjR+iDbF5WsUcM19GeGBWjEcqnEbK98ZdiDXEwc9Vh/
wInrIC08y5OhwBpZbqEtXyIVCoWP9R9dR2heHerBR3UAxEBI+PNTet8LU9sBCTXbsU3BAJq05tc1
M2atrEgm3ZbF4eJlm2jwVNpaIqmxkpp2ywwJ/1oNJU/LjsINOnDg2trtB6v4h7PoAcqgpjYsjAXf
jztTaYguSrxu61JacygqmJFT98lvR/tmRtZt0GHcYrP1mLqu94nTSrAnEPnrqemfEEyGVWUXy77I
nqp+9Daimm6aytYfP1gmQKvfg6aNMK5qG7FK99ox/alKKTIAamHcp9tCppeqSi+2py/0gRksr76g
1oCX7hfz9xrva7vh6g6osfiBUQA43WF3B8Y8YxtoUfBaac46nf2t13Cp5YF/zqz04ukdo7xNMWIa
XSGZtIA7CJwffbxRe7HoEa/8cUKxNjG3IUL0i6xFxcOQ7fMkMEQNASfX4Ei4HomcYIwKQR1/vbeN
3D1rtjZtdBt5v6a7zMN8tiaWyEDYBUceQbu8q10CnwNR3ap3oQqAA4lsEqN2niLWkgozWycxzhff
MF9c6kiEM4elZV9M9XOlNUfkhh+KCH/sBg3WBWq3+I5ZZ1h6F+o+djy7+5r2TLS6Da18pm28sl0A
eyiko+k6gyunZXoKUhT7/cj7NNC7Qfp61ZYPOBvbK2SOSLBBI5EVZDsdnLeUzdMIXHshS6bS4Lde
sxmLiNg42T2hTXikALV1SazoNdPpuBX6fcPmqMXDgOYwPRMi/wO+f96i6UC06V6+C2s82WP+MvKy
13cSDM1aG2d8PqJLT1bYSMaiRWMsLPdGtCk2Ar1HFFXxHK8lboC+OPRl+npdgTlnh8DiZdbfWuUJ
bBQoQin4VuqdVcZ3vXS0NjmA7EDM231pXRRkmwJWldM8awLa8R2ZzLPIkdfMXR/R2Afb8gc4Se0+
wY3hSznyrE2tdlcljcWFGTa7BK8FVKLLL5XdoaDqBNQVdb7vHcqQwPmGhjBWQdBDFSp+4HHpLlZb
Q742KiTUQmW9aO2EDe3LVX7UNiqJezhHUHrRvlxkCE+H/Wqw9BN6ZXdtDvy0dtJXRW4m+XpVb9hJ
4wuaFXu7tG5Db1upJaYZjzPjSeHI9lDL5AdMQbx79Hw9oBJQIP5mxg3JhUvuYMF56yNSPJO4V03d
qhj2BQYQoPS3wOsw1PC9TYY6l9pFc5BcTB/qrtvzPqvki5HkR3qViAMbBjpGJimVImezj+FrSyze
2Q20INASqmBNhwHdQtC5fRJeEodvaQBe1OcIWL5FKggkskV5IFKnIRIsH+w0fvAlxnjSvamOgV9+
0WoOf2jCvkkNHqxjY2c3TMllNn94Tr2j6Nr6Tv7adcb2+kaHrGDk/9R0JRba3j3YABdHRn5HCq5y
gZb7rshAxJW6u1dBJmtwqwkd76Zzyfez5JI6OeDGBuGQwGRFjcBXqkifoznY+AZkEBzVCDiGf0/z
8DhBorIqg84Y1wfd9ZUVm+CztWTvOzAIEujEKNUSLkB/NCPb2phgY7UOcV9Fj6lPLgq+XzvjFp9c
jAmdAJtz63R93y3QxH5AChQqK+MJXCX1ZFxF1L1pXWwtY4LlOAX0BYNL4fG7c0VtUYEOq/GLFhaH
PKyP0VBuwkTVOHP2Ggc8vCx/wYyQvJPZGqAFQQfV449xlYGgHTsg7a3nRqYb6NuvTo7DUk1kHcmg
AL5AzwApF4LRt33nzNDuPPrGCdkfSixZ0GQzcMxQ23qML2XxNjP0Q07aOTKGRZTdDC5OwMYTSKtf
Y8o0cPAmqq+lX7CJGPE9zsGb63MwLRjTtkPs+HtLTumrPjjHog42CUFItMS0sieR4o1h10J4ysdN
23gw+11wM1DURWZv1QJLj08so5AfMcOHa9ywautQevkZDwk6W/szsPl1ZoDwaUkrrF7dITFBgugl
Q6qIoZoQXWfvAb6go4Ab2wKMskH60D+KqHxCVQwKvE6ISxp2TPqWTQla1rrSCYDqRMdcW4sBFXjQ
ZfQyB/cm9dudhpTe9SHAVARvnGBzHHSPCoZd2wXCBT7fHbbrDrerpyCVSj4yW02hsZn7Ac81k6c8
z/Q5BzAjHaPbjZWGj2M0vqF74yFZvAhrT0NIwIOdVTIrRKcAMRbY/Y2OfFlyaV0i+1w5exWKmypk
p7f4SH1G77QA2cp1kYANKYYiWPat9xV9buD0wIkgeY1IwGVc0qO0dlmbfVM3bu+fTWANTjmdZq4Z
QgbsBrX1M906dSOsKfHZsL0XpAy3anegTX+iA3/0q5htyfGsre8aECBk4Qyw93z5PEaUNFa8ijZF
K9+22SHnWrRUP2O6syZ5S0+q4XqjfB6rGqfc4QdyhsBZotdIr+ZNSXGV5AlynhXEBA1Nh9BCERWu
xbMli8M1SU9nlBubcXldpZNc6OqytzF1rOqSizll60s7vgxpsPSBB64G2JZVaUMXo+DFRhV7Qj8V
98V4pycI8DBuJL4yosraN3zADyWtafGpi7yzqzJUx3HOeVieSCy2UurEBb27Gwr1ysOtxZKNxjhV
bXoRU3CJ8+ZZxeocikVpeOckKjdjyKSPC7iEYVyk3SFMkUkIGrnEBNBbWjHsj+ZhjrrnIdig8fgc
dfYxjuyjymKu9QgTnRVQmQ26oIjsjZTH17jbaEcE+z9Pyh/XhVTH3g45ghhE5t1dqYtTFbH/zYnx
s86dZWhrlePbhXMcHX5RYiAsUTdHvwdHTQhT/RIViBh8n65XlsrLxlbZLPt7us232A7GyM9MFy0e
jmobNDquDSJXmUqBIE6rLewm564lUheifnaj/kfro6XKsWTEerbq+NI26aunKB+wjE+i2Xve8Fbr
HPbr3euadLis0D0Xk8V5dfDG9Aa6f0TCSaYlFITuTrdQ5w9BD/tZh6WfaZ9HjV1upuNBBui7Dbl5
ChD9RwYK0VitnO8hZvUlLDsg2algiF0hiiGj+/zvhky8CMS0q2X7iHz6wpqLQxI2z/iExpSyPCZb
1ab6uJJt+VlkxaVD+0fM3hkgYjTSBIhsCKOmn7HepW1xY2Q1otN4v+jHzM8QnQ0vfVB8qzvyIhGg
ZZsA88tAfySsmrQu7MSwRoVpkermk8MIYtGMLLyHxtrO5cLTebEt9F4uH2c5Zv6NJXieWjSLdWSe
r2lX4UFfbCDjZTCtyJJ/+DAesf6D5qL+9jUdvH5carMhmjzlHjZOovbXACAR3B+6HbLc7Agc8ZYm
4VIm+eM4E2rCUnKtuSTbLpVwue5ntsNQcNphnPA+Ss5y1nMpXvPDmelj71KjGR7lqzoGTVw/R0op
5kqmHVlMVR/bMvt+TcGrQN3pnJzW5jYxYkgZSMiheVkupSrtikZnuc56Hthi3YhHtdUTtau4adcq
q+X0xL3yRw+JPFY3NjRS8HNocAHnk2TFjolLkaw0fmBZ5OZXFDiu0TuxzokbPofwi5HdEC2TEPsH
GpH7JGStrTqWvgwOMgzuI4dUY3LR6QisVyMEjqaPyev1/HHGX4UHf6RMPue9fVYNOchkR6kzwy7N
FfaoKHRzfw4Bua9dfnZxvPM9nqZv21+lgWZ01dTPjWGsyzn86pisJhEnjw7h0kbnamHGb8YYz4vW
q79BSqP5mZinuEohf2+cHuFxt4PcK9XFrsiV0KmPafPY6ogaFUPyuYynI9rim7hCciWQsgSwIO46
JYWl1+aLYdhvvciA4Tsh+h8Tbj5GGXw2B7UFrcxGfSUc8b9NmWLO2inpBpc38WMUDmpNVWvCX/2R
Rqa7cHICdSoIhBUXNrM6vOtiR19hJv9s1RPMTKlXO03r90VebEOvMg9eLJ211ga3SSGsZXIaTXRy
JhboRs0WxwLl807VFI3Rxc79bdeYSCFW4XpUHm1o3++Dzp3prOmbsESGqWpxAAGcRGrUzQzLJjLd
kcdTxCv62B3ibe2jgSoBhj4otHatovMawQFRzW47JOJLJODJ6SY2dyQKlC+FwT8cI1rFHjLHXQ3V
x5j1XQBvHbvir8icLn2wP05f/iCej2PMDhq0Dk8F0oRKWSjo8hGh13ZdVmj+5GL6wjUKUjjpt6on
CPW6fM7q8LaWkE70FIENiLmxEUOIJdYl8UymR6o718ey6c5K7tKx5hbxQLTur79A94JXqNPHCnN3
9gcSFIxWyNh9Y+laVJng8pVma9Rv4fZsc3SR5xqV+JKY5xXIcejUH0jA7oGK6svCgWUXYicBpTEs
Vn067UOVtHaVt8Gr+9hryPkFWt8sQVhpyq56ja5mtKznHJ797H0aGw3tYOeu9/RL22dbTIYQ3SgB
ZIaYiuJbhw0NghDPvax/9MV43yqN+FlGMD8shpUWvjwalg1BQUNKR1htgf7DviXQplwTCAWWJEa2
3ixpC6IfHnbPaLz2CyD23mbobkqBkQpGXv4qdJnf5y0Ub1OwgnDOccbyPyFy7a9GOz33RnIWzX0k
4K8MUoA2g/VWxLBstP7ZLPNPocEviIsbTQvm1TBidkCr+HvpoA4aTN9tMTEIrrFWFSGMFwSr2Wba
1wJXXOx/4GVG8R0OijeyZWbUYiqN8CXkOFtkuxi3mkVIz2GVoZIl9EcsUDFtnbQzovX72Eo2BlXi
kMvTVNmnxBOnUnldwYVZ94G5op/3SQNwMpcImks3WvGEN8Il7cmb/lYOXzJqScLcnTbUt3bnfZOH
CRo1+qPHwglvheierhmRitwT2pi4Ld+XNrcGNr+HzAH2Y1Y9rxjv7wbV1KJ/SjrtBaWJdDHDT4tb
NRNo6YZ3hnfLonFLOIxF+imu9QMyxj/CLxRqZ5ki30Eip/zmVwF93kA2L7EDDAJZI0SRkQLwUuRZ
02oPZZIbD+8IHeUjfYZspTp9Hdk+59hbzT7NCyBSHkc3SJYcz5UVgUJvNO0O3T9/1ZrOZRibl0YX
DzjDfQM2RQ6AwPYqMFZBknT3ETu8C2LlcD/eZG3fHvNGW5deLZcS8bplRRlVPVc4FTItetUEd77p
I6Vl7kfQPjtPZaeorqpOFPVBgfc5BC9PTZ+ub1ajhTHZREFu2BWifzqimUSsVo9pbCacD2J/h4RS
n3KZB56J9RYhisHswhlhRXc6Df4Yi66Fmgio0ZoauYTJUUTN1ypQN2D8I5kdJO5i1ccpNXRVnG+q
64kQ3ch96pyvIyLLK4G5UGl5evas/j+hMvA7+fJV2sErHqMno6e7IiyErHSKQ+wiO/NL2lMKyYA3
IvwfAngDJmHPMWZoVyG4mmI6yftT6NJLC3tI63mDYHO8Q6/yop5U7wL9L0ZnwR5VZGZBS181IUC0
fpHodojwNZTbvgjPaTseycMumP2dwn4+VnO6aRHGXGoeCXAwYEmOdLlghVbnbXN9Vg00ChCmCa+u
IBtkbnsMxqFYB8GtLicq4Zi/eJ3Kihevq2d14T/HpNRuQL4aaOjwBzc9vTnGVbmwz0PNnq+SGg88
JJ2zaAUGAr8jNO6KhoZOmfTIvmZb9dhazd5pyU3rsb6CseDfmY47BBPm8M7d9fbPUSxaMIfeNion
w7uQ/NEz7vLmW6hkgr4GiF3grHQIhRbu8ipE1UwtGFuuPWCNTzIdNrWR7t0U2P7Qkz6q/KJV18AU
VhuXFMJy8WVDAOZ10P2ZgfpJq4xmZZd8u6bwzlFtH7uO79QYKg3DudWoQ/htzNyVdGs54ek+pPyn
Tvus0zBdsfcaPA4g5iQMU5z0oW3ACHUZyhheIrEIrZyaH3aLjUjSl7rpHjSLvHbK2gq+YvnoK2Fa
nilTESy+qx4vPTFudDUbG6bwtRrrT27kM98xWzIUrXqQanCNDvUzfcLnySWdsKavo1PfVjali2Mb
Rx2naTL2z1MXr3KNmgyt2OSmCRGMLb5aDucDdXoyOEWs6dFVWdnOOlbavTGy0mxZDmE8EJKiAH1N
py5qdUj3crbfYpilyzQQqMF2zT53cLKqkTPQwkvQgqSt+3bd5BbTA582sDDWfx+EPD31SfOgytq8
994mbUD22zB2Jb1BlLXoWlOSBdhf4ZQbfR7VAE6Vw9dR6ZeoIHwOcoz2ZTR8kcOYb1Xr0ktpT5nh
ziR3dRiCrIKMmrp9CMqXgmUrrY+D5nruFtkKZfh1NiXM5REx2za69VULPFDzz2sICmeHLIuQ3dfP
U8FpE+V8zo320H2y+vQLQmdEZhs8QJSKs57jCF8B88Mac092A52CS2h0Qm/jkCxHGkC4a87e571c
l7b4HJrTuknSHyK0D54Ja6rWh5XjcSMUsNaXbTTdTlEMy4cP4r70Gclj6dN7MRpC/Be/3rfoaaQR
fnd4HXvL2QcwHFfjzRySSU9xdXZ149BpHaDS0ibpAUlB1RFelDIA2RzzLrdCLqU7zaqtVNABs0Ok
TjVH243zcwCGLyjZD9fkqFMlyAjeNOSqXUSq1eDW/RfT3I4u125KXeD5475vNtd+j5bHr1WtyicO
eBUhNgQ1997pLBxZyLfy1H5wEfAB0XaiDXiUMl4jjHXXJdy+1xZZbN+ao/VVjcr7jtXprM634jsZ
jRtIUcgTaPZxjgSYX+POUqN4KFQYoiFzqxpl+HMA/C6gojiU5ItYYEKzrY2q3MRjPi3wiggEDUov
6GnkNUhFaiEKyBHPBOQHvrRp8NgN2ub6lJyhmrGFLHZNIOkhae5ZdXq1mHhJm3LXCHlPM0adurwC
bMAoFb7K1uq4qvzeOeMV4Lco/qjbWYdGTYeft2tnYlUE5voa3byR2yTkHvxoUPT7mMgTEmgg4BZd
0Ep+N1XLW53mEtm2a5wHcr41SjZYak36g8nMyovmtUiL89jUlKxqZhPPUslsIlEwWYiUjHLY9unt
nxf1DwNR4CYsi6HKFUX165oy7hqjzbUW4cFg5bwaCG4uE3rty6HLzpVZHrXs4f/jEznGNqyKf0BL
uS0yT4C12u0sInNplsJZSJ3+kCkvVYd7au9266lNo+WfP/YfUFpMfKHVMgu8UhfUEO+nIV2V14Ex
ulm7TR78MUM4MVLKRa17Tsc4WzrR63Xe03pckbNPrU4KV8z0swb3HBK/IcaRS6l0IsPNYlWgVgPX
A24WXXYUbRusrRY2CvwEf7H2s5P5wYsS/zCiVwA4G2CxazImfwcTQbpNq3y97LaBHnxLAuRIxTgo
86d2e83ztZLWX+lioxM5t/3kNx8wE/5hGsv8GiA2Sh4gQ99/fic7vQypqLemz1ELEJ9fqCmE2XLY
4x45NVPS0bDMU6Ra9X9+eWyM388OXARb6gJovq4rxtTPbw8JK6cP4gmZZ26xNpYbrchvE/QCyL7a
51mqWoOjLkfneI0iV5AIzJ0dyDqKJwEkOQKgTjMSoGhPpFlbaF1TWthb7FwvWSD2ZBA4PtLvuc5c
rqq+s1e+RnioqD5L5+hY6tDBI6f61MX+psrGJ7gwGL0D2e3KF7NnDIEtHbtEeXng9ZtfcD3d9yqK
Iq7V4y5TrVNzfurr7nTtb8k2+OwjI5eX4eU66gDR/UbR9sUJUKisOh8D8W7PCKiiWCHGK0Ae8KZn
tDaWhd5va6S0F5U57lzDeYNYc5+ZKFh5EGbo+KNoYiTlCdm9cunG+kYytHWtnOE9iU2XMKLWyhff
2iLUjc65oaI60xkQCmJfehQSjU7+dJ3MOCZTrgqxL9knywQ/Ws3Tv3Xum61u9LDXQS5o57yhxDED
moVjyJTMZ4y+iCo8ryUXAO5pjFeT74kACPbnvfEebw1YwbLYkiYgIWDLQD1/3Rqd5O7x86TZupFz
bFVxQf/jAL1CTMZJNfv1vF8Vvsn3o1hdmDot/Mq91zBi1qxj5lpHpfvsKeBjJ5O3KZM7PIWQ1IwO
ODU944aG4XD4EdLI/h01almA9izuAYAM8O9+XbbhjuWE/HizzVCCUoAXHpzy21WJfB/igZezFdVi
VYfDbHHUjClZtXra+JpN3cLWmWWNQl1trK6DdS3M6KloxTN9vwvGnH5kbJqh/5ZlpN5pTV1Wm6AB
FDmiji6hIKZFjJCvwU21QsGY71UXX3rxxcCWtjAeM0Q5w87dlKVJr2dAjYMqWRmMUoyRpKcKAdqb
zB60+cas8EWlVARmENsPUWg+2pj3gcTGvsvNdnIav2RD8dwwt8Xk806BKOFvk+DhGK/TXqvybI9w
y9bW5jOMdvnBNrlCKH+F2Sl8MDREmkyea79H6XqiHzEl0LGm9yll6y7S8fkA18QmHyK8swJjfnXE
uC11RKwkiV6HOgvykRCX8BJjBGicsBiDwQu8HJ9d6lmfxu01McZvjTYc6adflc85qPpFpxzgYxFy
nak6T8oMT2sgj3WWHWTq3E422pRWUXsLTUNxlSkL9hxPWuM9gG3/MHr+jq2CwqhLJmuoTcBXNH7d
al3fArCpexCGSlkKsXpSnyezQqR5ZhOo/UVbEAd4t16r6jhU0+MkIN54JVrldXb584n9PZY7Fkwe
G4EyA8LcezpPaJeFHdhBtcWz9yAHHqVk24mWZvefP+j6m969cwdks4fwhe5Ix3l354PKwbYjhW4+
lyeXBjVWmwVgDw60p+rkceCI1dZa0t7d6DqtldhyL1XfvjgIFKNezXPQVHFrDACgatbZIWWPk8kS
Rwu5HEo6CbQg46S9DRkc8QBLZIEzsIxaqT+GNcm7aA9ZOJ5VQ6hQLRQ1b2Hof7iOVrAM2iuYK8Jj
mMGp2aMwLq4fjx88h/c8GUIkXC8P/qqF8SX0pHfgurztXQl0HHM2h5IKGdJXMGv0x8H0qQCZNWom
rPowFb1xtK4fVRUwJaQ0XRVepsz9gG33e9bpOEicuNwBhvk7Yj6VXeOUQpRb5dsCjdJAf7A6W5LZ
cu7cdSntqWH66EPN3zMoxzGY16PyaQgd3vOvx8AoROvqNhaN0+A6q9QHUVNGvKNr+2KcXxGPOBoO
cyV9wuzZ81R3wfyco3uYOvWj3znfMeVkCtsNKFdsZqLdiOJYz+GNc5shy/xUZejg+sWurZ/MTGBx
oFpi1jx/n/vDtZ9QBqBoyHC/ubP1HZ8xkFAlmsl99sVrxq90auVSh4plhf0HT/wfUMZ8eaiNZCg2
t+R7KHttjcCiMS7eDhZTZ1iVnf6jBXy3QByJvvGlbQ82Mm2B39mA6KiumXnqq15PP8B5XoGc788k
WFP2I5hIy3p/+lMqEXT8ZLG9TsuuuZZZKDNEV66wcvN37H/OTLCJm+IuzrJ+U3rmukmjh0znugkV
FkcN41CH+9zhaOC2LetUnU/PoHxVA7ArVMLIvwlxHLqWDh4GS5Rl+8qD+WOhrzGrre13lHltQvtp
+GbBOKcF6p8hY7yOoH7C4EffgoOoMEC/wuEjAOBoI+B2YbXPWArutdI5Xxu4ucLpwG2TaXOP9KWL
VD4XbjvQ2I3ak2s9wqDMd6Yefk97VLYCmB6Tnr3pCb6POGQoMl2f0xGXn7AxEUsnfkp0tHXzhusl
E4yAhc/w1uz3aNpwXSaVsZhFcElD08KcELjF4G37MIwQmtrpbbHNzQGSnopsCl3iTcHncBbggpKL
+L/Undly3NjZZZ8IFQAOxpuO6MSQE8lMDiIp3SBIDZingxlP3wu0+3dJ5b/Ujr7o6Aj7wlaVSCaB
c75h77W52ZW4uxfTkzK5rZfDW8mw6nK+MRglqg7EYdxdkyq/riutzG9O479WPDx7wsAtg9IXSs8v
HUzjrGkiKSX3wjl2s8CyzjxO2CMpTMySpKAPLw35qptGz2nkfWxss9TQg2Hp9N0qe487js0nRQpT
bt7EWD6MOr+/AdlSwCdh2fhnAGn78Ct8MoxvNnnjSkrRqeqb6ywcptXmRLpIWWnBospPncoIgsXg
u+FSt2ZTysJ2WB/zQfM+ZIeVy1+8EmnKcDIkmRw4KbOg0K7Z2kTa8OnvP6B/c0w7XIcMB7CAqNAq
f7mnZWyIqWf5sK9spiLkHKAL7hySEEkjMiKXUaqhn2Pplh7oXFDoiNYMDcSqE9nEne+SFmfr339L
Hw7vn99W6FS2KfCl4BHSfjXkuGxrXYZ59V4tJsenLz1G+dYMqCI0JvQHJkFl89qflKR9BzBKZpVJ
gp2VZ2w2DdbIRCBMCOpetPXGJqhkJ1V+y9wKZAYq+ulDJbGxQL0BIZyakMMW57RrIGhiHetJaUZf
4rV295QvyFsZIqoZcaptbR0qW75mOZS1mshTuvI0Hl/7miEimgso0Du6yQNuYfRGxXz7sbohXVoP
aPaPqwUSnIg8ZH+F+rCYqBuR4iIpktY2i2IXWTIckjO6jgVLl2dB47FIA/MVDdo48KFjVyPraVvS
z1My2tDjn6qc3DnXXHgoxzRE7PQkBEIylb2HC4cdeSpxcMVaA71Nt+2hNVMfultOnIMVpWyMG3U0
9t20/mZsILY24tdf4MavAOaBV9P81SI7toyZsymp903Oon7kMd8kCfSJZMpqjNsyh/ChqLDbnUoO
JNl4O7th98ohteKc5mfPfki9xn1hIyAcrh9Cl5XNpgfvnk9rJtF3a7lWnUIShYCnbnPpui1Rdhb9
S/EpXqgjK8towpVs5t88nf/mZwNAYXDMqujVfx2oDT0zj7KKyVJ3jL0WUdFth/NaB6i0Od+3mXWB
+uTvv+hf+k2bF4KWjSGeQUVNZfVzGZFoXbTInEGIGhFYY6ypb7kMQ6bV+EbiCDIBjt7Scd5LQifz
gVobBTq63Un3WwDFvNZ0HNucpI3sL3q+oFrS7x27e/34A7eZ7xFOEuOl3bOb/d0Z/Jcp0sc3b3IM
c75s/p7tjP7TFGwjDmQK0rK9dKdHO7ZOeXtjAtgnuzp5L6f4LIb6Kgbjgrf6+Pcf3K/HP196O97w
FwnAxX9xpsu8MTtETzkVCI3VVvsvCrW/wQzdYwL5267n42z686MPZ8ngOMWTiq1OA3Lz88+akJRk
rZJMNCwThDmZBo2nMhfeUo8I6gxJHrvB9rtkg93gLVDVSb1hkIVDZ26JaoF3VeaOBfEXnWl9TM0p
OgCPoEZa9E3LSXOXpIiTlKHd+Ls2q6cuCZKOIQ8SqK9d7o5+a/VsknU2F7rWbcmWPk5CtB4WSpXa
ztidZQVCkXV86m19P1naly6H0q8dKgFzdO1rcneH8j1d+yokcGMvcSvu0pGMLjQa93IAascF/rlu
pisSt9dhnZJDKV4XxuEh/C3M/Absbzs2msMoV57Hsn+BAj76Nvo/j55QsjtHQxITQVSjsgi6ZQTm
P4UN4XPBYqItmLuvsf2+qO1nlXFOMIqVXhkgNkmFl8UlKKzBIefYYm/rRGhZNFyENGeeaqFkxdlx
slolY6XTEYq+mOwrSCwkyyOskvvS0hfED9FNUUEUSZzhfXbXl6TMXplooR3i6HTVV5V5I4NNgpDS
3ryZtIrRn3vbrckLkJpjSRmPGGasvMYg44EDv/eMLbDQ1CHN9GmIA5hYDEESbGqRLD2qx7Qh2UZR
qj0ql4Yyy31dt3Vi6pSgwQgPw3mz+AsZ8G1y7UfaJKtsq1CuGnGTttyvep0FbGfRqqg08VQQFZrV
BMcheRQTOWT7LGr0nWPONZ9TV57d+VFpohhhwSPotEtMbI9vJSEkl+jkMO1A2gGNYGh7zVdadQmE
qRz1koRqweyIrT8f39+/iNpf+mIbGKQpHHMbP+mu/avZipFoqatDb4dDPDy4bn4UaXIRkGAPeV+S
oSJL2GRR3CHJqjSy6uyI5y0Cf6rLw2D3b+1akygVo03VHYk5FBjdTikPQLaxO8vys7S5XOex5UB2
pght9vjC7ORmiq1byIJdqKXAGK2T0sjL2OSoWRZL8k/1r3mWXOelfGNCsPoti0B2iu2NJH7YB3KU
e9tsihP5x2xNZtjj3/L08c1MYejrdhOgkcmgsTI2zWbreW40ntLG1WkeeMz64yBYUDH8wciGvkgv
ZmTKnWqBXhIxIy4Aydki5E0zX/O+ya7ONicmHxMCrouiAqkjsxlcJ8UEjCjG+GeZd7mh4f4bMT4W
sJ/rFN+kko63ulFctIztG0Cu+96pugMQrmNDzoxvSSRohoXiLE/Ht6JPtIMm1Usy5fp56zEwNmYh
gEYLCQC48u0nZy7OD4DviNYzH4OyM4nEiL7qBVKtblSpDXUTbaxuE+CoilPKFiSUpZ1Roc17bRIs
e3n8SlJTjxqWrXUyy8BUqsVHkhf7maLi8xpGmwCIOQQ1vYSyUr+0RsosblCll6nmlmUPH8ZQiDJe
Sv6/cUjWYAZN6xbRPnaj790YK2Fr1Tht3QowkM0uFj3fjSWpXdsoQodmdPhMlFjsyR+Ddj7lkDcd
/Xdzvo853s+nvkOTr8MDoNpRWff8fOq7MTZapXAdsuD7GCC/7tLUMnmh77rn4GQE06lGQKmHO0vF
lrckuYfrlgxB4fAzjAXJUkN6L9bFCCz24LyipC/XuQGEMf3+4FBDnfV2SH2bUKiBRNm6yIn8wuWR
FslXZSI9rDCrd5CX1o7a2aKeojURJU9cmSAbIuwWmRRI/l74RkUs7ZoTVDqD2XDjbglUvmlH6+zT
yNu/M1zZBi0hkBTSk+FldX/pE/0p661PWjq+VkbPHzPq8NU9sVLdsaD9dM3pgRCfMVBrikwrLn+T
pvDrNBFnMLc3pQMuWSqgX5loUd/AIm9zJ0zkupdMqplc/aZV/IsB8eNr2DbgOXBcmvkrQ4VMegTO
VuyEUzfdlPyou3rk5V2QyuwK034AqfTd1KXfuMoXAbWTwTPCxt8ck1u79dOTRB+iM54E7EMvxoz+
5ycpVhwrsxJphy4RVLiuOSBQWIC0BiTDOtY6lKisTaV9cwRvqY51bo8ThpjN7ZUkp/03vZj+6/wK
lf42udEZUmEj/QtgaGnLYszKmlPbapSwKT/xZaOd7JXQXRFeMa3IMr50bDoFbb/FhmMZUfb2N/ns
PHRaTVNEkDknIOEKur0GZU7qvdU5AVusOfz7D8/6t98smzqd+R7ghF/RYbmySlsnHyG0MFHvGqV8
GZe2O0yKAt4cVZwd5RlKSpUeApTAWavhtwwVR0KrurspWbILVhRe3XvQMoSHRWYO7DxR9mKy0HoO
0eM/7owoM0huWR4FQS1Kbq9+ViCLlho6Q0AcbS+P2tiiC92c7FOYabgEyIs5YPESu1KJPw8aZQqK
IrLi4JYO87DHo9jeD9p12mCwJYOYMkmKA4gB8md11fEQy+20dm4OPKKn2lzWq75Wl7xhajsgdjiV
hWUAitUAZmUjw6C6usi00pA/MKL5+w/5g+//0xPKMAWuqCWEwFlMC/TzE7qkvWW0tCkMI/XsUPUK
6d+KSY4qXi21iQEw6AOTsuatiGAbfHw+dq35LYX4LZxaBwVdlO9sV/4A+6/hRVkjcmOa5yhhX8r1
ktEEGitl8PwpyceHvHB7sLhsWBOyAeuMqOe5o7gpfxgNXf+86j+I+HyTs1v5yojAtm6agz7qsadj
hBD9mXA2EaCtUT250KDZKFLWdXMmbgHHav3V4W7br7csIdjV9mng5LiBFHPbzjTxZ5xt466weti2
OhdNQ4Y4WRxtr0OdbfSV1GbrHgkYXkVHDYxaPi1D0R1Eo/S7TtcZ645fe0RHvrM9erPpPrUTfYG9
Rp+XtXk2U7gUKSFmJIGTdG5sdQ0Mwi3v70YayoKTpX7JS4C0qQHVwkmV35Rl5l9eGX6beK65qG3U
IeLXyWjjuhGU6d4Nh6q4Y0R4ygZFMg8cb9J4eixLA8VyJYirZ4CQt1RMKYwOTyfB0evzmCwfnv0d
XGUbI3HBT8i1UhH+7RUuY0WU7cjkze7buJDJWdS3OWSkoLY9t9bWo81QgwjuV3V113MeO9ph1psL
J7Dip4InoGpjE2z0eZzjKeSR/LFM5RsDXBUFBY7KShlJXrEuEdiKsNf51izY+e58UeooguNA2MuY
ii2CkJ/h79+Bv3a020ARih3SDo7Hv3S0y5wmaJf41MYCRy8y4UK18aUTfBqkOPHYDmk7TYXmXQt/
UaLfrZ9/XWVQSvNVGS1v7ILtZP75Fewsq8hLrMmhw1bUy2wjDuN7KmfGeAXVh1H75G5mv/mhnb/0
0obGpoI7QJgOV8LHtP9PbXyW9ovFZssMRx2q9jL1z7lLnaW7yTlKZ19t7AE0DFKjMs1lSKRgvSsN
XkjcokW1NAFZoqqvOPNtOa/gHKA54zNBYK64yv2ytsk5Bt+xq2VtYgTRNvf4ngR0gsiSiMVoM9WY
u/GHTw4oopT6z1+HOoT7JsO4mlPeVpyzCXgBHGfVV+3QHhfuoDBTaYmtCGnDx5Ml6vmKBGvY5bOZ
7KaNIZJk9q2rYUz8eKj3jpox9ivl27yQ0AT69nEaxWsj9B+ScGDXRpaZfmNkOiBSNcncHpx9hEOE
MaW9n5JCBOQx2twmhhlUrXPFDUghzXAniKz8KGP0725BTttY4C1uYJOuSnUlYlDDWjXQyzL4309a
fRjzisA8wWOlpkWEXKm8tiZjs1SZf8fv+xW/5lBvaCyoDKh2zFwByf38PLEzL6Wy1mZo5IbnLpLT
nA1mWI3cL3oWP3Xx+n1treO6rCXx1z260k47GfnvsmX0XzmvfCdCJSWFySFsAxtK8c/fiYMFqdVj
YlsHxMNBuriIV1xy6KY8d3bRCs8/Z3rhKZsMMXOsXTM4FP5GGpCtthulds7cugtlx9OxvaO+xqVM
/iQbjqnKvNvOnCNvZjjJMJnffNZHL+pIHaXWhvS0qHl0TEkIYVvyi2+M264c3gjeyUJmFrRAsgM2
T3g7fnTwrJEENcS/JqfQivlczKp+W7ZHpjU49XSrI5ePRk46SQhN9ZhtXRtxASy5dFyFUfng9tlA
QU8iI800Lwb6S6L/mBQ7QP8bEczySHJk4SRfdSYz3E3lowH5f6ioLXTMPIGC+dqbxPA6oMM85/es
aqB1DXPJ+Sqfuk0aWSusJ1zlyZaknEdj4zU5Zcc6JDpcbbDn8F+ysJwsljCiflTKAnxYMTMoG88z
yeeeLZVHc2KwmpcWsn9DY2WGn7+BE7RioRsrtszjt9LtG5APhXqu8rz23Ai6AAJW3FUltx4vJhNs
NP5e52AATHd64M76sdBiB8YqrlNm4J49N3OYbrbfUqde7BxMo6tR+flIH9rqVuQzL+MSUWSmbdkk
Es2eoUOfSBvfXpLYG9arKJYlJAya2JRcCVUhDyBZCJ2QXExDqSg7WyXGGqm730gHmRPbKBueF3J0
gXkxQ5NMbm1o5+dyKacwKcnxNaR4HctHm3ROj1xL1Ne84lw9gq626w6L5N8i3+3byvoXxxN7hBR0
1855H4OiYQrWWgS0zv28+qhD3DDamD1xM56stD/2Mr6nxLtwnO9S1UoOJs4e14qkryXdvWxtopTi
0vIi1FQYDd77HgXWgA+6s8TqK5OietTCN/rW1MX2ek5KguJXNIfeOJMWAISSXzbK7e2T/zhu2hp2
spR9S97xirK3HjqvHbsfhhvzq0pKA+WJbtAyprx6k8HAvtIDtO4FitjF8OaluMZxLAM9dX/ACHpW
rea2j7lt4rFYfZ3gBAYvWai2+hJmC/Y2osN8apYtS7I/DNZY+K4FZTvK7Q0npl4+hmENScceHzal
BWXiEk9WkCZ8Qx9X9n/ER/w/y5JBsc9/fk2S+Smi5r/9i7Zv52v9r7Sbf357/y/zZjSVNDZ7U1/8
97T327cqbQb5Zxriv/61f+IQDdJjKDi4/K1tnL7d/v+FQ8Q5DjfPApjD0W2zYv0nDlE3/0D7w1yE
A4zCASnAf+EQdfEH4l90QSpd5dZaWv8J7R1JFRfDn7sSWDEmFxc6Z5fNIeKTny8Os+2qBrOcexgc
4klcWTtehgNxN/W2x1KQfW1LGV0RSUa+q7UfzRk1o8iEx0/liyjqz5kMUDFgFYaSzDZu9mPAX54s
KFOijHD0QmjOMa9eIqV50kmq11qyLhJFaXalhvOD/KrdsmRTgIGAfbGRl+x9Df7uMb5A7wZIvil8
42nBvZenp8T4Nq8NHrPCVcPs1V0b5eSOtnJifXxTF6s8RKK4ymbkjDSeu2x4yNLV3DXWYqIMDZi5
Q8qhekEE0LxqUUfecBQ1Pk3UMc2X6WHUWRDAeNP8zGi9Iiu6a/Z5FZBrVodzt+mct6hPm4AO/ZPo
u0uVvtlVolzKnFOvKZVjp9mZR8ujPZrtkwbB1GzSezIziBdO5Q3+Qy9puAuXWsWELVTwPKzllhEg
rzSjH7kVDx6aT46waACJMLQ4WHAnsetDlbZaiepVUn3oZJIe+lF9thQjDlzRx6+C6D755ERDcgWU
W+7deurhGXP3FtRPlmznQytwGU3650rE7dUcmHK1rBCXZZbhlLazPzjUZPSOQN5NPr8YVUi43pSj
rZ17qR7mVLHPbNFsxX1ylY6c0zjn4Fzqp0SxqRXtzvQGuYUVmaSDlkSsj41EBJzIz8gmudpr1jtp
I1BljSa6PJuVtOVkJ/KIlXCp9d6HTdAwHXbBr+EVQsUIulok3UsRM7PGyDdeFQL8dpPBLllNNM7O
MvqaMwTYdXEd3bi5AxmQpfJR2ol1LvPmFk0meTG1ELumbx41QkzYFuCQJX+tO6Tk8vhuW10BHOYn
ReiPoLbrQ53jxJ0+TWwGznQSEWbU5IJhm5D3Do5fwcWaahmnd7qUYaSdG6LzuKTMU8yEmMHHFjA2
MaVeOLeB/1T7VfBzg0gHzMiMx65WUqvLuzirQS9b2B1iYhTi3h6CxlDZUzXKxPdQmrvJGs6DubbH
xpgO5HUSDqK1fZBgDyCbHByHk19L13h3puUZ8Vq1F1HD8h+gcYiXEolbTd6IiyAjwJuUX8zhpcjw
1jrTcFllRS4S6updSaeAl47Wmulg0ucnM5/vKuJeXmCfl+euRm1SbP8zspohNFvjs63YRVAvkXaE
8WEuZMYnkxbzhBIX507m84YjtzWL9BqgIHHGPsIxa9Z5/IhBXqhDoEcjI5aUZPc6mmKvSOZvEzW2
nyQ6YzGUbcuoOQezLHw1qlFz1kp+nvqbVh/PxTD6m/RsETgfje4UQSHCNdsfHMM+E37adfl9Df1m
c7HYO+bZT70q+t08sFTChfgcEeFLyviNNVt3dcPOu+rpA0txzJgcOHn9hNIHb4WrRMTeJ6GqfW8N
zEcYW2iwSphPlHFHhXBcJcWOyVYBL45AnL1eUjdbTtWIqiJHR5BrVXRudBLqXTJmH1323L3pfo2i
maOVXKVLFkPO65E73qxQ5Z5dUfN5xbdlviRnS9UI6jHHBWFbLcKh0NlJqPZ4SqJlPJn6kh8B/bMk
E5LabPEZwWhnPZmUszGgkdNK1TrUVVJ+6gAvE1bMLr+o2OIka57e1Fn/ptipDciFdRa5SiDMiD+/
FXzK644+FOFrziK0KQv9BD9fP+kG6eg7WXd39dqVnDYYg90gkRUqcVpKlINenasH6fDI5VKWXinM
g9phrXDLRxqJo5XhMm6TT3mhoH/pzsnAUkQp17MEEK8gZCp5FY4uRrkxKSviunxJehLZerlG9lD1
NibCBOmE88yVzudWmfsjugwrQJW4+Rrm5ZDSYAfxEP1YVPUkqYSPLR7pwYRrRaZj8bUD9dhwhkfb
Fmo145wv6Xzt1VHfsRh7UJ089mRjfW9IywUwqBBtzlYep+x8jq0pCiZEq4GA1+6JeNH2Wdsc6Xqi
l6VJ7aPEkgfdSkQvVgWcP5l8pYvFrdV80co8upULK0x9nplpptXXLFHrHyA7Zzl+W/TRfsDc3gWr
plXBOHNyZHIyb0SmFPsizoq9WRQVNrH6k531WqA3iu1J3Ipe1yN9IVlE+DIuz1gr+KTEhv3JuFuM
tRWPSo0MXNk24A42+JLmyVviCMOmRgKwMTnRWSHh2cdmypOUYDbFVvU0lVNHyW+VO7UfWPkZ68EY
Ha510GwenbBklqZto2s99mcWum7Hi2znLhon61p0DmFesTxwP/f3Qo2PTOf0nbRLHOA2nYdlDZ8Z
iX8vPtFY8wwt3AkgHaZCaXyzXxkFOuWpssc7VN3SxXOV9FDzFl2DAhDdwpr8khFrqhrVMR8XDyQo
DVuC3KdiAGpZ9DfsQJJAV5V3wMNHOAYcaODzc2VTwKQapn8GybK91ir9iHOI05SzML5IBQhEWRTB
CLVAbYsLM7uX7VdsCnmeiL6eGuOparhoAQdiOyuyb/ow77MxhAx4XNX0dm3KI5pMkzXQrjXrflev
sMpNLeyW9q3A5M4OKVTS+hvDm3vBdNu0eFealEgctdE+92K/slKEUAcndlZHnrLZKOnRGQrG3TiT
2jBX4TKMd8z3DJgyOeQTJfkOheY8d5tJFCNRxem0oujj+BkBjMwsHiMS+G5G6h/2efkQuik7GGle
1bl/5VJnvtrSQ0bDERx2cddrCtxendlplA1c3VkHvz7dmxq4SFN8K9I5yEYdThEr/TiBp2FUHvEb
YSksr3ey+BzHs2doyw3EsRrH8NgiTXVKisj1xciUW8McGMvGTCJmq74pq3sj1kHJkEea2P1lBVm4
00f3plDHN5ywnGudcq4wQHi9SgriMCaHYrtoy0reMmObvBb7y6BerYx80qweHqa2Hykak+tan4dB
rbzesB5Yu9JWJxnYAz5LM+My52n9GuUksnazzd8dIz4s6obqMzc3EshRtCScUMZAeR3fU5Yfoohv
Mn5XtNRG2KzN0whucYtIHgPHuVVK5WRWcVA34ztQWc3vM06XuV3CBrsK/klHmGlotPgc8/lgNO1z
1aiU0PwNY6N6WlUt4EwwN8l+uZptcx403lTGTtQOs+UXvXldR40poeBVsliqQ/SoRzQLsoqx6W4J
raNCSQuzpWfVYSfBJE2GKrlq7VZR3DGk55/VKfysdPraN8lTFVFolMp6tfWQclKUJ/4YSl7msCJF
RRbruf7QaMdKNDPzPYy/LVUQDhObLAYW0Ps+rfbMg6ZT7PIt1MpanlKsvIFtMFhWcbWd4wQojgtq
Y5mkxVwvd8Mi4XwmhHjV1xbHv3ke5mw4xe24hrhgt9izQnusXfOaa85zBcXqNq9X84EMV7fIjbts
jTcKhm2ESbH86Fclhk3hxHTqw7mPiWHB+O9PqfveriPwCIqCEThOWSQLLy3BN0P94iaVezKtwCbr
FXhEqwY0YA9ap0ofy1geuGn7StG8hDCEH41tFAPk4MCcNLrky2j4sr/YmtLeVrMDrineq+U0+l1W
SoZK0Yu7dOhdyjOjYDDMYgE4DH5/B95jCXX+iqosvw+G0odLGTR6D43QzZfwoy7O5zf0HTt8AVPQ
uiiRHVGXnmjTb3wXl03eYUZwsoD8gG90GPIMq3vJ0+Fbb8hAwYnQYq7dugfEm7QQM9Lg4da28pSz
aEUO30Lg5NbZTxRCqpOZt2XWVn6jkyrMWiEPqk0z22rGCwuKZMThA6tgr+RO61t59GYV5ln2vXGT
dOnLHKcRGyUlqKI2PWouHcaU3GqbMaCp2S04RXxwGBBRRmJL13ZTbPLauNy5ufFGDN0RV9N96qaf
2zG9GKxs2cNDghHlDRrH4sDbeKN21SktdFDfJdBIlTUdICTBpPE4js56XOPlm8KABB6h/igShtuU
OwgGCFyfW/2N/76UEtdAz31Ce8WBIdKHqpk5HwKd/mIHRbO6URaei9yJYXhSjEflP7a//9HQ5P9m
HPLnacj/+P8po1cz/nZe8j+77q3887QEUDD/wj8nJdYfLIe23RDNwZazx/bmH5MSx2Uc4jBQ4P1m
NPzxJ/97UmL/wT/OTocQH1aqjDL+NSkx/sCBq7Fp1SiYTUv/j3LxmOv/usdRYW0jS+e1ZSTDZOYX
E2DXk8NIVSIOalEYhxnY8y2DQffAy0nhbLA4qqZtsWwtOdtxsDE6MEO04PPExJmpd8JgBi2ihdB4
x4YDqU9paZypky2JLouKAyrm5DPOhOS2cAuCbUkfGDihKpvUnwLYlgcRPD1vO4+7VHciYA9tfshB
DAEuidwvpGJNhzkiSQee/4FUUC532973HBcPdCfWjdQU9zDXEIiJV2frKogOr5vECJ1Vj8CV1Ma5
54pnJa22D+NK3DsM8vEexdJySmzFfHZjvQ0MN2cw4oz1c64p3aHSJ9PT5oHiYS6cm2JW+/3SLj1r
K6Pbgzt1L2msGRfuIZ0JRAK+wy0RH5ZFml3Q2CkHy8gy9rwyuUl7h/BSAvcgYiIjcWF3BGpLJTEh
Cv1uyYSErS4HBmbk7aHnM322c2kATBqxtnYxogr8FZPvuGOHUAssRMUE6dSYyKcyfUQwaa84NJg0
X2eF9XRNXPouBwfBEN+c7ht9u3AT2JdqBV+s6wH9si9xdn2Tz+S+D4YnKd9RYBPa6Uc1S4olbenw
kiG7q6SYfSfjTAchIQkmK4BnjVoaOopwcXsgQa4YvwWRKM0LyjWkP6ta+l1Vx4960vuJqR/XSH3v
TDw9ZCu8z04r94rIFr8yWvk16vU5JC3L3mmTHEGbjF/BikP2nkGM3hFRxCoNiTPjmUgZ+2nHjyDS
YC6M5smN2vzRXt0y8eoO2Ig12+sRtdMUDv3aMWAfizDLMiBWcQsYrRkj+4ZCAOifoOF8cpNRIrU1
3O/OrGsvTEcyAtVq5CoZcJJ921KaNYapPABPr49zb9ozj4denkaHbmXmsD7FY5R7hgm6EsUU39sy
qdCIF+tMtR2xZ7CGK60/yNqcLajldkyBFjjRWDGJSZXIYr1smktYphPY3l7gPIuW7KDaghi0qTJv
zRkpXeRA7k4oFriPkcm6Qz4dXABXe9SAFXujzvHsfBiec2XkS4l8sPi+rCG0VJ2cVJNGAn40cj+Y
KPukLt42dk9gpirRQ13PLKJTzdoKBzQBgZLwuE+4dejPjdprQMkdlyijkCji1uR3CQcDQn+KqSEj
MzYtp4fYLHEHucD/uPIm7VqMU3s0VrP5oiPc8vuOeSAGbpXEPMRc9aGaEJPxeCmXUc+iT0Ps4M2I
jXm406difRTWCAPJWSuXlWhn2odNdIOCfu2JfUPAdmGNXPgpDqG9m6fE8SZ6g8vGgAI9qMCeRCNi
HjNZTV4z1xDfDNGQsqGvVJiMdGjxevjkrTCjELDFeF9ZheGJSVWeV713/dKpBwgf7F0dIgUfemWg
UJkVhYlqZtCTq4N1lzOiPejwaU84FsSFV7gxd7WdT3B7MQHdCzcdB29oo+xOsCk+lvo4PadmPgUr
Z8N5TDetqU2u81pR96PNJ3Vr7LMjI9nkfVSb1CdWGiW0QdDyaPXDM7l8+jPUM8UX2CEfGSyP34nA
M3F4DNZTXa9z4HbN9KLgJfssLKBiU6qLYyHshFheiyl1aSnYvJJhuCDOHg78pfU+HVPCrgtwL138
XWEq3gMNynUgdpjlsaMJcqBbNqkPRPL8iNelussdsk3JJpc7AcYChJ0y5kytqHyDvlrTK4dB/Yqp
jsdnVCcSiJyugQRqtY/90sMOaxrgyzDdJ5jtJu65aZdUGV+k0uFl2VYHhFG1C3Rk9XQ3LKN85OOf
kUK36vxgamTs1SK3XSCasJz8tBc/spFUSBzpaxBFaXY3JHHP1aAvz4vh4is2tC72kebXt0lpp/Ee
IfkcJhHrAEWdq2Oz1tFJzqN0NiRrtKd71nFWL4VvO33+MHZyDLPITo/VUCyvepNMAUXhdF761v5U
oc++c2ulhZRlNe+FTMqjwLB62wwxoDOJCagsBwYBC2FwO30SABCdGsSX7SzF91Svuh9TNDtf+pVA
wDqZG1LS09LdN6kSnRFaAYKuEpI/zW4N9aybgqmmFw2HiCqcQp0wPyhEvsiYASkdyzatT+WXqAUJ
5I+VSYMixHAkbUwgiADhi0MoDxssiDdWmYiDCe3wpPYuhLl41a8KwSCvbdFZ7xlvht8bavVWgIN4
apxoCrRUxCBamx75npWFpPdVd65RlS+mWIEaRm7+lRAGB3Fk2d7keaFhRjDc24Fobz9Roi9Ns+1m
C8g6KjY5M5fOGQsGCxiieo46ZLsfDZDyU9c0A/OPNQ8QeA+oruLuQdfbleN2qr4IK5PnWB+YV5Jy
3n1vjKZ8KYWCR2tMGRmllgZqYsHZHOLqpl2rAS3KnKwDd+gWyFqaHjLY0nloGZoMXdZ42tQSYOdS
3WtMu747dd76qyaEZzZ8oR0Z6Yu4aMo0dO89exf6NeRGSwMAS4hxudi9LC+RTcQonj70BH2ZPY7W
qthPchVYFqIR0wQpCC4HL0c38dhfUyVN7rHir/dMICCkK2OJCVok67UxtOEKmacn4N7MT9n/ou48
eiRH0iT6izigcNLJa2gdmRmpL0SKamrhJJ3q1++LHuxidoAFdo97SXR1dWdVRjBcfGb2DKGjX2Ai
xwgWsg8YtjPthixEDXKL6jLF5ms7Ow9aaKde8ePHXItk+8Ui5dXLNgoUeQHb4auP3mwskjKTn3kb
CQzYJm58sM5eaC0ZbLR7gba6JUSOEA9z3d+DNkmbg67g1CzlhBFkazfZbOONGE0bX+cU6XswxKSy
UI/5TIZlAL6wqN1YTeuqb+LmgO42ZsOyj8Y4vfik1YGolWjlT26eBPNuiuPqPhRuM/tah21jbNgE
x/SccLlM3lVi2tk3slz3odn3OXYaiqRc503AsiJzSstl1MqgXpuNd5ebWmJnaxunfngyR40TuoE5
mtDtVFR62SehFhssNNErcUkfDSENW2qLWu6cd7nK4hvjJntyHBhEi9bKSn9L7ptxpVeI+SGMQyj4
HN8DTg+VDKOdyAjMPDTRaG2jpstupB+9J2uQ0WcCPuIDoYbtyC3KBHhlbGmdEwKI3e+yCzuyClOB
B871U/vV1kL8lTs1ZxHBu/mrtT0XNwqo0caaOOyXmQlGbiF10+LGL0aQIV3pqYNhUUvsNwM17Zk3
PHRpED+1RqqJJ1flbz+2NYNPg7DBEAqCqnRqGUwjN83gz6e8UOFltrSESaZGHo6+jGikF24NAE93
mgS47x76vAg2DDz6JZ5DEyc4M+CmpmeYC3a0t+uqeMOCPl7aOeqWNfn2xZyM3n4YIwiGjsVjJD3D
2CPIQjtIZ72taUb7NcM+3Q9GrXZFbRj4JSQwmXD+M5RFgBcBCCvxP8pm4OTnu4Gz4jK16mLnDZz+
HNSnVWXghFeesnYhkIpL2TE1Nroau8voOmgRgX9FKLKX/kQqep5I2YSxarcirqiu95Jm25mGWjXS
ainZyH7KajZ2U4oezD1hfhWZU3xzZa5OCVOnhyafunPCNIESXdm9Ro3stxnxGfo6wvKEF6HfJZPV
rVoA9a94/2RMU6Yu3/xi9hiPJxzhUEeWBBC6VdCP6Vbno6cXcztPKM5BcY7iot1J1WYXAFXTjnn/
/BOEobHiFey8fTt15Y3FK/mas3w4UUvkM+nho//LjCt9tDO/Pk5mj5TXFhzHg9LvpqX2uvgz0Kl7
64bQ/fZNn2sOrjSuA67qt17pTjtZSQurbEl7cYTJFM+0v/TqKVxhHCoRrbBuBEgjT1JHSbvOU+0y
H44KRmZocBT57kHTTrtQBtFTJ3La22QY7908DteYb7AkVcTNblUfhx92GDjNShgtK1guyrd0lMGu
464BhWcuXpMujl+lU5Q3+qx6jqUG70RQ4H6re85ZicuHL5lXd5PWd9yhS/miUWePDZywb52fwVDx
KtYOlnjHzbsXi9l4lCbtsh2ERHWuBK1BwjjhZhfHqudHx72sN2E5ewxjMvpvI1+8hBafnJgughrY
ni02SdEQ6gYbvAVW7nwiWcmHHvwIpJSR/Vy09xyWrqdbRd3nduxN3EFwxJHZKf61lpzdUMH8OkDn
IaiHTUCr9MXoLcNdlL3O/mKAM528KPI4EPjlM1IWWKimttKn2ISRo13JEiem/tVpUX3dklYCo4Y1
jvv2Xbl998B4DmlAOuU5Jv0JeRuP89Dm/XZKanODXsMcyMBbechyka/htxlL9qIGWlfgvyJQI5VF
ONTSQAIbq+12Y2sO19zmrIU9DpTsgoq6WFWe36Qsxz3TpOxAnlbiU4jb9sk1+VmxUQShu/bzjB4P
yc2cDx/NSHmdJm/wm6LDgEP6KfdTD7U674+p5+CYmGcOLIsydOtfFVruCyUi7TkJTRfjT+mrXRlb
6SM6hnuiN8MiTNeynePu1utBcIRczZMysf7ZZT8vaamHJTSEXsNlKJL7wu3qj4Zmuo8uxI0Uhj5j
fOaHT4Y3+BuDbCZGL95e3VfGKpY2ZQ1c+L1rGwqxmXFfPthOER+K2gVEEWfZNvYi16MQQV7Leuq4
J5eT3oBcRPew0Tdkn75ZHl1qfRbYu3jCm0qxUrktSt1kywly7pLE2YyvoM9f6qCjNoNHc829EP9h
lJovauqdFZtnepY9qvAQGfFhsOtul1ZzwD03jQpiUWW2Z99NqSRPEpWsPewDuA+kecj6Gq5CniFe
dtIxbnLMFI1lvnssW3jdQkHsq8di+M6dUPEhnAzuOLXTd1wGgvRMLwEfKqMvN6muA441Zn0OSEdN
gLOEIvRbmyBQdVWfRjZk/qJopY+UzIlFS5aLjgpLY71sONDn3dCsWVOrL6PVzqNTVPOrKVpckUjB
uyhLfDyuRFJdEJ3LWZYJoQoWmksVGeAzTFmgPZvBlpWethyPv5AuPWtlCRWuKo4r56we1MkOh/Fo
zxZjniaungrFzpXP47Bq2yG6xK3TsvEnYbkUDK72HJ963vc6QQZG4K74XH/j4+2WmErkwtQ1cokN
gYV4eDUM+3hO3as5kpY3+yra2SCoSdWQ4v2y+uJniEiZGffV3yxMY99Yo/0+E0l7tMjqLLVRqU3B
5kBFAUd1xkX5OsJcc4iyIlubWqmrM9nsUGl97/0u0kM8ddn3DBmKg/vcbwqBfRPfRBHXG7fOox8O
fdU263lb7qFTdvaJzK45e1RIBxzH0orkpx2blLaaEqQ1ZSfkDRzumVGF0qPE2G6G3nSPPV5Ah41y
it56zVBlqnzM+hymNrxOY7PEsBwdQs5Ci4EGgbVBZ+INsSJ/wr004ix0xDUbPImd1YHe69DmsnaD
rlgFmXunnIzBuqjldCKEOG3ayMiPotf1apS23pRz7Z96q7YWCunrY3K8uw7FlL1UTcpoq08ublUl
Vwqw7WJh8Q4T2gycHc+Y+GZmZK/KPmlPegqn78pI553kVndoEdKvVTHcC0OZv9/yPrNZU5yK2T7w
9mrBIQD5tuJEINgqDMqbktYaHxrHC45lEMcvEGnchUB1Rt5sxYPRmeoxFT3O5mCachDd3bTKdGC/
WnEMlqOo7pzR6t4oJ5hfDLJzfyyVD7c7L/c49VC5CO22/a72Jygumecnx84u2hvOHuPN85tknVr5
+FCwQ34aRusc+zqNt1U0zg99OKinzHa9A/80PME+AFwOS1EswqSBxBa1xbtfllWwqB3193Xc5HHF
/U9ZoMnF8Zg4sfEw2pM4mpngFuAa5jETbvcInxyIs5l4OwU2r35l6VP6O5ude0Aw7qtlLlL92M/a
vkyz4Bb+Lx7Bh3+a6/61RFT42Pf+u+nu3ybJ99//l0SApwieR5GO9xGf7vG7E6Rm3udOEvqsxAAm
kCgvZBTh81G9Dr7knRNlrculNc1EXZTwq2Q5WLk97vKs94F4Cwvo6zwzKdN2xeqq7MQ4OlFrJXTF
jyXIcqcoMrA7ZuY2K84XNFPqOua243ZQ7A0iAJSckNuyi5ltpOkGjofYQk7MeO1TFzr0j9mNas8V
6iVJWeMuj40SvVriFaa/Ftn7G6y8QhGSEejvAorwU9TVBe4n4yFmDYEksJs6sWspSl0Vdt0c4pLW
Am3aT17NGRLM2HCeVF/dEt5btstivJUqZLjTkpwL/TLbFDqd11WAsdaRDrF4/1OLMlzxBb8Gpi3J
MRxrtIGc6vaSuFz6O5Xph+jqc9xYb8aMUmSP5W6cmCNYOoqh6Q7ig3al8gZyV5zqAbKflYtPJy//
DEIcRWoBp9aFc8W4zh2vJiGt5gnIsl1+EtnU4DPCvTW5hIqj8CCD/ifIFQWoBm0GpaMGPrXqxRhp
ApVOfHWtNF7NRfIFumhYWcPwm0YBdP3SODHE9jadhKVb2pR/2MbAjSYlzOz4fXEKPDWsw1lOHKzy
Z7K0B0nH2GoGcraMjfKpl8POdPSvMJubVWP/KYylYsbLUS6A0SLuoKimBojctnezDp5/syNqM2TD
ivWN4EgUvfNhf6m9+t3P7if6ytllQ3EdYvdB5aRArFmfPRvDyeAF1CB43XtVu7CAY6pX0/J+9fBZ
BRmoPpgFtjPB6HVVjjFqQuA/SzIFi8Gxx5XR3QVTVdw79NJvdjk2k/43yV1ahbkkqdzCYlDOv4zr
pgUmhJ3rd7fWrc55V14mUVksZ6O3MOlpWYyRPA6T/q2GYj2OmCAalT2rqPqYebn47+b7xklTDsrq
BjvqJ7eNFxGpAnwBLdR21+LYslXdj4fAtu2V7rB+sUPQBtuTX+MYg7yz0xo6oDl0hHJ69eE37lNK
28UyzrqdUvbPiBZr1/K3wbO6aFXqLhQG7bCvrp5H1MWhhAIGuPVJQLJctUzRmazYDEzrbx3iWKPL
NJntHXWmbOiYjRemc2+0miHVp07/BroOG19LTK5LEIZruz7lE/jWCvLZivvKByUIBGeMwV4lc69X
/RQ8+K3Jra7Ib7NnnwvL2A26rjET1B+20b+2Nf3IGtpdy/JB4qc2mXhjGPFj/9vt4kPX0t3V1La7
TDk9rO0hfCE//aLbEi5q2pzMEhtqKDcTbq+l3/qCH6qkZSA95cZ9opfA/4onDht4LV1ymjY7s8cH
Yta1/+J6nBJTMU2IH7a/bmuYUt7cfwBWaFaOpApLVYj1k5W90womV7Ktn0yaBWU98nOb3aLu6PPT
XDlBa5lbUdFZVUin5UTm35QZd1zTy3eE7Zts+6tr5Oe6Z9/OknGZ8cngCfSRrip/wufmwtnPeHSj
4sJ4AIW6dm+kYD+HYOQSn/RHRnxXxAxqdb0/yRy+cG1+j7sG25UOr2Thv5joYxYL7CdcJyYMfra5
NGHGnbgBpn9n+tNWGkgPRu9FCZcKDgCo1aSK/XURU4gRxnZ49H35Jyg6PqIRmHvnvtBLBeY1VNOT
YQU8cCF5PKYif5IwfU9IMy2ZObynTXLBv/Kl6uZHFxJGBZisBWQMkGka854nOFNyGPypBpSQOCjI
XMXzdpjybpVZRcgdW3H2ytLqZoZcDSAH0kEVJ/6B5i6kDRVfy3j+NSKKk0kFkp83jC31TzsTQQaB
5yHLQ7WVlbaf5rpT0WoqR6AwsxvgwjL9rgmXyUwuFL2jRbOrpLnJTWqTSjGDj/LR1BgT49smCYWJ
KVwU9fwaTOGt4HwWGxaT56r8LqL0PjDIB3Irg94XcVIuKSE9uoPB+z/DsI8mJL/CFgD9sGlZEE9c
mzRflSAleT3eLRyNIsfBElgpHhUytEy04NTpNwfNdmU0ms9BhAGrtie4AuJ1mMSL1xnPtsQC1081
F4Ta+FUFIdMsmaC0iHLXUJC0j2134D1Lf8jQMhY0cdh23kqZUfmBKOMvY83rW1ptck0Se3xNJjSc
VPr1RtgZ6GIXufM7d1MOV2Gr0CuMJ6wl7zDrx30yOJC1teIPcNIYZ5GV/wxeQyYmmf1z683JtArp
S8XPV5oGoxybipLVEBQ93YeJW860ZrTZU53Nw6tUAyPa2MGGs4T6lGDVh+u2UhHbgFGWVofAUMw3
4ZdccJpq/BjNAaSUmJJRs0IMAFoM4la4xmUznZXVmfCywYSmp960zN9KGRMVbUn5jGvWes+HCi9x
0iKl9bya67Zx7RedVNNVd2PukS110IXDyc1+/u8hlf+F3+L/k5MCGwRJkf85ekIOHTPFf/NS/PN/
+aeZwpf/EJ7JuML2vL/dD/8VO/Gtf4CBMB15Dyz6/CnYLP7TTGH/g9EJuFcYCmRW8Uz8l5nCkv/w
LRsjhQiIGGKACP4vsRO6yv+NUI6J4w46I8ni+FAGPevfjsBJ7ymf9XvesDZwV+5pCRqwjS7awn4x
Kvk2d80patpz08x7Qd0Ars9uL4twOybtn9kPlpWBDVmYxNB4/jaDGUGgS6CmYtQ8TLLT+y6z73ff
c/5ucqV39X384BvHukuIC9AAvRBGf46V6pbQauQWdOguus8VqEk5scQDHXfLJwuwMGRQnxUmTI9d
VZ45ub+QbwTUNIbIsCpZeLV3QCZeGL1JCck4f+jo3gtX9htFrBtwMgEvdzTCB8p9fqY84JKRqYz/
xfhjib/COoKvczMBLG6SSCdHWdAwNaT7aYwtIHMJG7gjHorZynHt71yrt28Ec1YRSbxUDu0+siTn
DMWInOEPylzaXkVQhRRxv0LVIs+5IbeRPIZ+8I3JXPnGy9RUBWcbAuhtPZaMJ5A/GVatopQXOvXI
VmQOmxSU3JVO3+VYbcIQSQhdzlkgp1HKoLKY1Kj5amXDi8Puwq31rfPKZ7cZft3cOhNBX5bCvfRI
6jtfibunpLO3wC6iDQVZMMRab3ifaxbrqd/62h5+0ii5mqboN+jI9S4Q+LejvB8vyvSujZjHfWk2
5Ii5Wt9jMHSgpv0TvRB/LG9gbc8oO0fSdR7qzDc3Qex7J2629+G8eqrp9Tozyzg4cZqd4yC9M7J9
f+nM3pvVo1nnRr9rXBekRMU1v5CNQtsrD+E4W3twjYKTNLUurWl9VkGZPk+w0ztwnJvcwoBaKfy6
phAtpT/jNQmBnjR9NK3Qz32oxPT52lP03EsvfuSIsVehDRJhEskhIuSUp0Z6aRyhFqr271rmXK7n
sapOXLXCnYwpwKgcCrs7aBFOQEBjVp2/g4/hPdKqG45fNRiNO4/KwivdK65sVb8embcuxv6bukks
qlqcnLF3N0PsPVj4/rTgAhg2M7bmkJsmDQi4yQvnWEfeux0Ux8aJcKqIb53GODrjWwxzGfkCGUzY
Vx1IDkrDrSG1tiEjS+zVu01SldtW4S4MZ8IgxINa0mEgQkqmCWvLwt1ZRZ0LRCvCjKvc3UwZGuOy
LFhNnvuJIldtbIITC2vCkWfZ2logWH4arftpFnxXQzWUtjXxTiuTtvQ633OC2eC/IVXJTRAO/sZo
/INr2itRy28OpltmM58qcj7pAeDUvHK1Q6pK6kvm8ASUTItQjf+4TvJBSfIhKO/+W5MXQ9fhI+Jd
iLMnxxHzUqe/Q5H++jCzHmot5qUfaGhMbXM1JzPdU2Aw7GJYS8FcdAeAnCVxGUdtmupJG625ymYU
MkdhAUAUQujLwugnCm9hWL1aOVExPMQnC/j4xja7k02N89IvPRS7uOJcWSTVU9M0v0H/HFYgOGcZ
hAdlcXCM5gTDiOeUxzwST0JjN0q03RwpMufKGFXTiQDWNq0IdA93a5VtJMEuMevfSGlGOpC1VqlJ
hWoGE+rU11UAc4Z/YlTEPA0hd63G9uCGY7DVBRSQpPgTNfq5ivRmLptbaUQ0YZv2lufhbcyemXPN
kEQgyYvsklSVOmIaI6s8xDOpKEecdDhhGMkZW7Z+7cOdCr7DPGsvc198jUJ1G86UCTKwx+JEry+B
DZzVJmnfw+zNHx7A6bNOBvCw00jogtHWxE36IkPyrkMhs0PB39hBEPzsZHZKyWotrbYzLvaERx8f
AFjMqexYVWsi327zAMiA4txKZFvMGgFI9y69mOG7O4fVQWPtqG3JZTzpzaPOra1q3fxYT+ZH3ens
pfWHlfcYRcr6ZtpKu7anxgf6IGviSTivbMsnnjDVaNUOF0fh03qa9eGajfa7bd2ZxLIC4AOKcj/i
UlhwZSVK5gyQaic3OAaG9WDXY38aOu85a7AG9k6ijh0BSV1X5kZ7mK9ZW47STI/o095WSaD9mal5
ypgVob261aalgqer/YuDtWOf+57AphX9So1MahM4QRy0iT37ItwmRf2W+c5P66TurgP7LxrzF2lO
bMthThfIJzS6mmBqO3ci/WIdAemV7z3MbCa0k9jGLhGRRBwjXkqX2UfvvOdQsVnvnHWYOuqCLzwe
ygtEmrXtzd5GIT+uqBD2XlsO/k3r/NDmMl762bm1bVRSBdizpRfMP4NSbSSL3sXs1a5vneQq1T0F
WuSSwLWmOToJ640pCYtCpKRmsfMxHJY8Jn9/aREqFuPY+jtKqoFe1O6XF8XdovEEC8eczPuiYVpc
d1OCqN6M2ygv96YRec8DB+pmCIxXKmA5d3Th2ovLehM0Sf/Sz4Aah1lhI7r/Ms68cdvJTq5YZ7MV
30wcm1m+0UuRnyMVjquQAl2KHax1YR5mtOVD5I7DMbHJQJgSJtvMu7ACjvZRZBwF6M46yZkwfTx/
eYLR5HdfZO561IjVKgA80PfmvA3ydJuZHNzpvacEOs++cWsAug4idkq32Gc+aRzoAY+ZGT5mG3NO
3lOP18EeY5KV5WqMjMeYELum6W+WwJsTpN6e5XClevlAmGXFILtfdfM0rlg9jJWHHsF4CGkgbhFn
4+HM68RVj34bDDnxK8O641BkLykwpm7XduGVsmvBsqeDdWsmTw08Wsfcaa89MoDN1zCEfsdg9MBJ
TEfP4Le5xN58K0431nuTkzpxw5cZ1g3617T+O2cQRMN4cLTDUc+hKB3jQXqicTDcsBJfcqwHpWEz
InFNQ+x0HGwTzziSaLIeLBOOFhafgjJZwfMbjXsbfOWjjbv9cRqFs4ZSMXAmqlljL1as4CExuqHS
qI0WpoUjVVkTsSKtkhXJf6C6YaZ3LseLDcMuypAxm+rGkNu2nZH6zCi/qKDbjHr+C39Utu8bJux+
BZGjAuuwzhweewa4wVkW/avXJzH2eXtJGMvf+0F9avz0cRZY/fmjgvfeuQUdhoLabPDfaEctSSAm
6zYpx2PCdP4hGBgOxSx4K7qO2y0PinHMsnjL4Ogj91ssTUOSb1WWcd13xMBkQYpjgjVyiE3jp2Q2
IdsO2Tf2CRc14ifxWMRzZo8JKeJToJxHW6fGIantal2Hk7XOsKyurSKY1nY8lgcr8B4c/h3vYrE3
vY4DeFqaj4jR/imOJTVusZafUTG/7DYxx6tvW3cf3F87uhILMm/1R1+709cnBsNzZ1v1RxsyALPT
xng2nCEjD8d3jqNH8mHRKufw/GYGOBUV4tTZavqe+yQtSuMQ/iEk98XF1351OxfTmkvTirora1U4
fsSgHLi31o80qF2ocdHnzmzVgnAwcoiRGqehiZ8sR36zQr4aODevcRvaEFNxGs6mfORZRXNP8vrX
MfKFT8L2O/Jow06JVhLdY8tpBucyFQ6jqDI1vppEn4O59190Guhd1QbxlhXX3KmyN9ZDcLO7bnjF
ezRfbJLqC6lm900kbrIl0sf03jcfOrPoXhj6l5tISCrQfSrXyhh5elQOQVA8SdheOuc57mb7VOOK
XuC8dZ752Un7MBIt+/hkNqXzghnRebj/yuo9+8VkFX9Q07SLO3RvfzjRMvN5T68+pkVorQUS+qoY
LHL2NcSdldczrfj7t4Mwn49uNTwbuLhWLTEOPMOTf0VV969TaSRHQKTXtC1eA0NY+5Hx3dXFDr+C
7STgs2h1EVVARLetvs0pU5e/v7hMckF6XXXacakigo4oXz109y8ex/CHCLtuICqCfU1OlmZ0SEoi
6EfkgMeCzJ6QE2AyQFIpBdRDxVaUD+3aCa16k7QZfSHUVu9j3+p2gEVoaeSmt8E9FO5mipMZUpDA
tCUpmFIsI2Ar3ELZ8oSBowaz07OccnszjRS7Jvy1r15F783EIWesuv53wJCe19EfmhA461nRohGj
d5a1bz3QTrusbfO1Cb3pB0XMysuLqxr9p5LtoUqIrfVd9eZ1AX3MrfcpB9Co9v29ivvh2x3s7MKO
FljqEcQR9FtxwKv8K+8zwF5XZA+znPY3j0aIPCLBOwZ66XiSq6xIrq3iWuSTbnnBlvnSYBrfFLmR
rkHq51+QV9N4dtDEhxlMSC8OQR0zlvHkAQMzXu+9QQnVSspUbgPAIuiH9neBuE3ctLoLL4HPSFPD
cJvlgcalR2BACgTfshWxv+ymAF6XFZkrajUxmGcD7SReBuqIDEKwH+qRlgjPkys0fjaVZtFoSEGj
QrWjAO2UDGRVQXHLXYHyi1vC3vlQca4dGahTM3AD92oIsXnxEZvhh8Fb8NTE83Bq7c5dmlNvfhJC
eIMdLJ881ZQnDzrbkqZKeq+i+qVIwuIWxWFwxAqXrP7+7314qblQ1e/9qlSXjH/dyH53poKlfFvl
XvCgM3LQE+49A7DE2eGYMjZpurNILlA7IjY0O2TYIEWMseQ1lAPHDQg+zCL5+4+53PAcL0SE7zix
om1Us4vY3ejtcoaaHCm6eNugmNKl2pabTjvzU679/JIG6tRmW3SN+4GzuPQ1h1wh/XSNr316TwjP
L8q0VRdPxs5TPWMSxH+l6wsOK31JGH9snFBILkl9d8GMiT+vgoIbZBJraTCPz3WSiMeKdlJgcKnS
1ltbdfbRTyKIRQEXDnbhxxyD7RL0/vCojSZHKMIEU5hRelReWBy7MhHbPoj5TMxjsu4tIFNO2s/Y
aaEaKjoTSUrU8YtdTK+2tLJbOJmXMS5mzMOzXitNchd+pMMMRZFHqC0u/LQQ7IvOWU9aFWQ5C45n
WZff6iblHjab9O9y2Fh0hlbbqfSNMxxT4+zA/xf+ICGFREADnZBGD8Zd+AlFP25qBUdH9ymOAc0L
YnH6xZ4b3LQZv/MZb+LsHe+hSfwPFSQp4N653D1ZeeMtkY+IGXFub4tx/Ogj80OSfyfp5z9rLI4n
NIgXdohkWzT2uUU3WbZeobcMqLIzg/3Hppm6Q0ogNmQUsw+d/qGwmnv5NyykjUgiKKDNKA4Y7BVn
jLK60WhW3ghqHF19KcNZ/QUiuSgQbgOLUPJ4b5nnRwZfnQ4oHNLCdB+4fzK33KVKBht60+kEz59t
w/5puvljGkCQjVn/cc1D+4tp0taim5dkPqYANcyLXo4jK9a8TJ3go6+wWnpUN2A9zf5q/CZaJt01
76KvwSu6S9XM4wbECHYpLqG0o5onALfxa8rCXBdou0anVok9+ZtWP4YGs3AzFZ+eESILJZdwGrND
4Fa/jTV3G4rAKRwou7Mn+hZTYukeU6tHB+lite4cXTxPIvu08MmvJ5GXO5P1+TRs0atJO+YEewHI
LOasqw59NdVHM7oORZXfKKH3OJyxJ5g0t7O6qwcxG/z5dju+ZU75OjHdWGdANRaun6Al3b8MFI+c
/v5lQFQq8fHnZNXd+DZ64kHJfF8zXjpiWtjrlE06AaR1HIcYk1A8Nqvchjata1OxX1b5tkvNjUvn
NX3OlktiJIw3c1F6kOxJQHbZY9MF3c3Gn3Eko1kgxFsrbafBL/krnMfBK5lI9WXG6RboKrSLmURx
7Kv0Vqftu5ua46ltg1NZuN5zTZMxg8yX3i6uGuftIW+c5DCB0IIpmp+sRr8wJpg3eTREa1ZmPmW4
zReDmqKNyqJ4X+TA+9Ixv9evzw4FdE5ItEMUG+EyW8G0am2EBipN3Me7TnLGB67iQxAOguOyL6DA
G3vHHO3z3/8qkXl1DU2+D0bPPO8vDtn4K+HSg6zM5tj5Tr40oaqhhc9n0OjObapPXmqfB992v90+
+bQ6q9mJKBuxITVbBnjBOx3X41pjVR9UnnCLr+O1IA73bCfT2qsHBl3gtoFZqoVtZz9R/y7y8Pm+
c65kUxwkjg5yUMm7G6Nlshf1UfCrbJTvLPDTM0AE3Jfxh1URHNUdGkUYrKkIBdsSaWwjkqGejH9b
IA+AXEjQtrlRnG1/2LQmhSYuU0MhsQEw9FjoRg080NX7/OqANEUnbPWyspiQgc/IV1WCAQuSz1eV
9BTWC3prHRolrILJM6jUpeE4e4AxxiLv4Ytbkf2Xh8ExY6y99boyZwrEbUQGtzghI9RkRJ2ACW24
k8+PYRHJNRkGZBbrc+y88djCiJVx9FmVhA7qFLEx7gSTr1DJTZ0Ba+jtqQSt0H25kzW8tHVAjsOX
A4CjcgPciHR+X/9pmS0aDBH+GgkpU5bOiEg43YXILR/AQb01MfFpLzwn0Ui2yDya8Zggq92ppWZR
rCO7nK6z8sfjYHZfHXe7+0TE+XAGiX0e6b/EjuOo/OT7767VDTdZ2RoSXRa92DNojUqrcTMlU3MN
09cC203yH9SdyXLlSJqdX0WmPcrgcIwLLfrOM29wCjI2MJIRgXke3IGn14fsklVWmqpbbaaFtAmz
qswkGbyA+z+c853is9PxZWiqjvIZlseyKk8XiI4ZJydQmwRSWMa3yIPzGBfGjy4BrDHWqE/7Du8f
0YcbvuRSo8x3u8i/wqiGMxfhVJyz39F08ywuq3SpkIqC2g8849TWCAsb+tzQkgeNWDWvQWyM1o9O
Kep9wcXee5w9+AijsjuRYhhtzdDaQd8MgLljqtJ02ofRzeyDWfMAxaPf3ZjHwIipYAVNUUE+PU+i
7o03x1KERfGs78mif8d7B2pIoqseGxjL9YSlQy+7wqkzHtyUeiLoBo5kBOAbVC/sJyh/Ns7Ik68i
wER9XKs1GTc2Z3CjHt1IhFRCM9v8VvJr05AOMgHbKdN2wYaAEBRJn2NWWXoHSPOR1O53QDgjdRym
UbT6+UsghpdhKqMvQQwXFpUv5v4QvocxeOlT8dTDOCrVNB95z4uHBELIEPT+Q6SMbV1GxUl39wsm
7MpNv0uZ6AcVxB/52L/0cFn4u+Tprm5FecmS+ZSGBpUNZshnQhx22MOyq0GzvKn6/r1P/WKX10G6
F6LAI+qk7yn0gccZlvDWtUuKCjbQayJ8xuNErsWTb/T6iESXyi4lp4wRTbE3hX3uWq+6253KX+oG
rrIYxbHKPG9VFd0tcdMK3WZWnTpPAHAJGvYiZhFc9BCd6zwoDsRlvZSOC/QaFdIuMcmGCwNcjubS
W7Gcaf5om06yk0QblOPd2+dDxsgqYyXiRextfYbxjMP2xRLWgSTwDWhCcSQqLHUgrLFlSU6ifirT
JWkC1pdbmta55OmtzdG8/vEH5hbDTrtvQTAbJxRz6G7CI0EnqrZi9DGD3GNQfpo6rsjU4a/y739E
Fn+pRrlrN8w14h/LwnNUIYj8oueJb0aO298Zih6wmIO8BAZKj7jThDXLSJ37OeXivlAEfudvZdJT
86NpQ53qdnpmlUaH4sOkGSdaM3f6FletvnqsnlGddc7BWko4LwD+0PM8HxO8U8z2JYvqLJfrXLTN
Ka4HPIcDUw98JjQFLVPXyUKoFUVO91RkHGOjg3OgtiEVuZ6852zJQJ3RvrgsWziZtmMWfx+mIr5r
reP70PCpVY44tWl/xXVjPht4EgmbyzaMnUmOW2Ki/igA0g6GHdrkD7IBs2NT8NNoxP2sMeZyg/LP
2Uf0W1djHPcUlkTWFs57gzqkDKKTkyTXIoFGGWcmpVTZUrlLQkV4nSLq0FatxW9tVxPaPHrHfGax
V3W02QM92WaMmQoEPUy0OcHNFRlJes9bBllm431YXkwYgVe4mMSmfBvq0tqPqPTXlany721IHTdp
Yd9FbfwYrDJd+Bk8UY0HYVdVtJuOf4+j8BqLSFFxRP2DifiWPOCKhU4OoCXKgDv7EwDkvlDXMY0q
vtNwzubh1NuqvbUqjlZRkuprvXgUU3onRq1sl7i1b1HnMniZAIZ16XuY5fGTj0VToZg8mtIQ+DlH
Qm8SVlVkPWFKHOsTL2B7Xvj8CGXN/JAEmOAZmpxyQ8NZavRhFgaclGgcnoNSeTDTUveVIOQTAbDG
ZxUjoDcpXHdta+Gf7mbm7kaXnkyJnAGaVXYcBhT7ZGedk0w6l2kyvjMPyfeMaZD2FXrJCUw2JKGx
lTCzbsf7nh+VDZo+mliDYGjF7kxe4QrEm7u2oqZGG2Ydq4EDBc1OvvOIOF9bNreQDyyRoJjhBleP
eyMox20V+fXWou/o0jy5eAonXcSaetL9zUn1fPLjvY3B++LPw5XXM94R1urBwNHpWy+KPfytgxEW
/kHF9pvOF4eAgL5TGj9wsWO2ZVvcU5VBqXptmuBHCfl9rORzu7RKQgTTzm06cV0C2qPhtXbTT9tF
RBsl5YOjG2PH/P8qYletjUW60g/ktIlC4CSH8QMtZ1J8AACnCm0fA4/VQ5KxM8wCnPmWXz1AaXhu
8IYB/poPVcikKja5XaHJ8T5KAfbJ0p8wDOpHaAn1I+Eb/qa1rRPpqZgeSu2eZfc7spNlM1ipe0NA
y5oS8iEsx3EZPoAQtKN8j5UlOhmZBbiqemj5HVybwWQERxjzOsRImvXq7M8q2uEWQXWDG+yewhJj
cOqSujgi42zmuHnwe8s+McUqdkaQZkDji2yHBQOfdGi2z6mGh9/4/nCJqw1RAVyE8+jSrJKKxLnB
4JFW6OA0SU//nXxLjDR9bLpFWtRN5fdyoMixC/leNYTvDqHcuC7BoC5z0hA5pGdV+xaREwfSOvLc
aC8lEHgvezYLLrepePYj9+KDS8lc7621pVilTfFYhdZ27lVMkUAAUsiyVzXpW8Pzs3KoIJ0gQS0T
FtcuLpkKNQ0HznBlClHCDBYvFgorOE+r0Zr9mwhpgpAXQlCLN5lpTkecz5SfrbsZx9xlVTyOW9K7
aH0DJm+9j8o6dJLocp/BYN29PH4D/cXQnZmYJ4wFC8zsgzeoJqmQmmiw7H1LnOcaze4XDnrr1HTt
yvNZIGSFvihveC2ipMHg0f+mjrk0KVBcC4pCO9a7nqVBWMzNyoDetI298CeiuI3hVh/YD0EUccjg
kmqAN4BPy2RrrQs/6OAqUrIg1NS6yF5lJK+hqfcqL1/McrrB77gHCY5/w0OpL1FBhrJ/wtb+GhTg
Ml1rINo9p4SI0+k9B4FoVdDDXSt8xznFTqzzXhIjUGvYkJcokh2JeuW5qNlfixgFIbBQEk55Jhm/
cLi0U1KuhDNNG5/J+qaW9S/TgI5M2LSxGgxxs3JyXDRVUtwMG7funvnHmHe0OBmopuj9ff2K5wIu
KvbER5kREl9o2r9Seu6WnqH5JoZwk/op7Uilf07cfVfAC911wO5+1VN6MfrWfOuq/DNtqaPD0V40
X1a59Zb5T9z43d4d7XKlMUPAFuItblpzAB4wdxdkM1c7qsbnOTFvjHVPs5bOHSjDk8s2ZOuzH17j
ehwOjTIMzKkk/oi+CLdFCEOAJjDfAlcrvjmmPCA2ew9YUdwnz1cn2+p+oAR+aeEyoN0wniI5caMi
R9jNIiTYxO670yhl+ahd9xHtdHgjZyjecig/5VUjyS4cIwYqJm2JZ95pzriUhol1ZseKSdiIy+Le
v0+yrY8T88VVlVoUGxH4WXjZz8wxzW1Zo86s+62G9DMoHl4IfoWQbyyr3pNOHzphwAf/CELmQdp5
zaL0Su+7K6fqscuHb4nJttezPxtmHDp0uaJSjWButLZORKytqaJTj7PrErsjy2B+39K96LqIHqBu
ladUyrvPwviWmK3eEOOEsy6INtIfqnNb4ur0Y/MTZ+98Fm2drd0hQ3thNgjqK8F4sc/2g8Oyqks5
hFq+zaocpobzkGwUN1/CsOQUAG8q/I024Eogmic7NHoLKW+YyIzZOUNmTtnUvpmRsbLdgUCiOGj1
AVZgrxkcJ8MpjmKI68O8yTqEt8INjAcjHZ/aGo2PmNjICyaB67yJ8703Zh95y72eI2xBj+1cWUft
IKpy5YYR/t8+v7a+m3GHMFEfewVcBj2H1zKLmaL8ylDJtYziiTqpNovPGbk42Lvm3jEvGdMA1GtX
Mwzqh7NPkyeSGUFG9ejZZOJOk3VlLqhWXEDGYYypv9Oe/7o0f/mTGZxtw7qLIWjO0Az7XVnYh9ky
5XlWcBrYrap1Sx7dxQK+e/YdEWLnJ1WmBMcSYOTeuxrfsttWLvs5PFVT/AtjavkcS/MTtQ88tIqN
a9Z08a4Hg7iznLyDqAoepx0dXCINaWYanMXFSUsoUmVOO1r6W3u0xqONwJTDOczOHkUZjU54iJYy
V2Er2g2k9BnMCJ/n8s3uTYTvoX1b4H83ufzRBA4zhzlfu1E67rHpA7AJGBpGcw23x3T1Qbemug+Y
37rElidh9CfJObcLmHpt+EnP1mREv0DOPvJNGAMoRBSDXeWP1Oo3UA8VY4k5jd71MnTPU0++KgJh
OxvtrK8b/dNBotDbyXlItXPsFoPh2MhrGko0F4FfbXWZoQDlNbuh6PrmNkGycY0m2AQ0+XmTt6Se
uM8dCbI7P+AqYnePVwkqSMi6xxTDa4oSY9WEw6NTzEC32G6brv9C1hE2kSpM1wEBiohjJBuE4cgW
t1lFbQYqtR0+E69iE0+3gRGR9whKJ4aX1y5Wx8ztfyNiJO49JRas+Tkjq8ZERbM/0YokNkCHssfz
V2kf+GUF+Y4Dv5o4F9LZ+hVn8a9CL52ZTk+1Fx+HkYqhF1O86iSCXxx739vAs470LyvLXkRcQ463
UYDKKdMeh3vZqyN9Znbu9HBFx1GfbaS8+CAZJ43BwnSkTARbLSWu/pM7f2fITPRLh9S+QvpaX4XO
rs04/vSs4ocJzbmv0i8+45MdIk0bjc7eJNGdSwGDrxpJbnD6ZifJtmS5h9IHcFEZWhfDVFvTpFPL
F2Q2Idk87/FPim4m4JA4gLg5yBwZW9bEthG58o4X7yVELzh77peOp0s4hz1lMJQVIwFJTL48S03P
K26V15wKT7QcahtPD08l6KYzPKtHA+TdMWIzyXPMGtlL43Uf1vPB8Kaz1AVMgUUZM3TZmTvWuKmA
2HS/NfaBOhm+Nzy06TafwmI3BuoRQYtzDay9mxLBHswhg8+ujS6NUT2YCYlqNUOAQ5ANryErdI0v
Zq8sPgaG9tfCPU4QZQUyKh1NTLl8N17P+CxR54H6Fe4+Ll2EDYky1lMmH9ipnsIyv2AVSxB1c1cF
ptpVSXgOWuPDj5u9C/yD0sy/qPSC4sxAbBW2Z9ed0wNQESoZlIPPuavw4L4lYfAkO1M/pAYVQ2Bj
Q7DgQZJ0lP/wKsarcTC8eXMNVUEUb1M8oOijn13rju3mQKZL6zBqiC0TxxBd7770Lbk1MP0WWZs8
hpb7Dlksvdh8+nTA45kK+VS56pDgveUxb569uOGjdgjWYrOk4AAky8AMw1RAdabZpBk67OC58G8P
WGV5TGKf72/YYb4e/RLzCz0FMLULP/YtKqvfAco3R/nkLZjkQSQUPbt6Sr5MD6RscVU4z7bgw7Zm
TmYhRkBlla/5ohXriR1g4THuNdDx1bxEGA2GV51Av0+HvnKxUWQVmajWGH9DiNuv4in6ZnpQnEtw
W9smSdwVes5gh+Kx2Dh2TSk1QDv17GE6TjEvZOykn7XMM9rY0SIAIk/WQxTaj3PzMTsozQQ2uAlJ
5mc2PAOQiY4JdnF0HzzQ4YeIBOHIQwM+xK9+JDErB6oUBMmnEk9TQOv8CGgi3vRG2b4wvj9OVfec
Zu7waTXORVtpv1XmKLgWknKT9Ia6K8l8wjHzq3DJF6tADTMiOg62fJsaBPTccuk2HAGohQE9rh9j
02c/4Kzob0C8ZMmbQRYWn4pm20UwGd5zNFlcFZAu7qb6LedwI9oeQiloVT8l/AMRw0eJKzwY3R+i
CeC4JmXLIBE+riWyfe7KXVzisJE5olJbkBA/E27RkGSGki3dFhpIMl4OfBim9VLNMLB1w7RnyKpd
LC0L92yc78zYJ3kI4d1A4m3pTttSkjMWQB0xN2ZscywmwP87htQ8vcw+i+qZadzTOCJjsiPOJdaX
hMB4g7XVY/iT9B3ZDdaeWuG3oSj2TEbIvo0sb+S6XIfnYTLByY/YhIys3vh18hGPyK4bWbPGalBl
5EWr12MZEKcaMvrw+Vir8qVollyjfG8ywDuIGIUEW9t+jjWoqvFXVbfPc4AYW7ASHqmcAtrWMw8L
Bg//gAAW9hYJ7H7bvgaiv0Q6aDZoMjeKhjLToHP9SteotBuS5koyzYiW5ZPL9okjvhccDODO3/vf
BMa+txXwAN9BfhtX7rcEXx39y65MjB9WgliVUNil126wCtIgNSHINxa4LxMxbCv/q7BNxe7eXE/4
Rbc5C47xZvT8IiPW2TmpTiQszyE3dfqqgO6l7XCQfQObuSsdFjpwf2UyHI1+fDETiC2FHj4iWDH0
PyZvXPeOchCDHkZbX17ZhI3rP1kM/jfOVYFr4M/GVRumMsldjkc6BRh5oPb/bFxl0NsUfE4ze9iu
205WbG1y7fk7oKE6YMlixxjTxzZgM2kae3fJLJRj9T0EFuv26fCfGGnFkq/0p/AKfhzPBEiB/Nh3
PQvm0D//OFZCgAQ0Hr0nhggrF9odjNrtFgZsv40Yy2/tJvvF4ovLQiQ/7N64Qlkhgbxzf3klTCTg
TXx0+sVtQx5JS/wnIXF/hE7+9efD2iD+cFsQePaXcI3acRijFx1Rk2XTrDMPGVAN0/VAnBP4sJY8
0Zhp3wr7671n+5BNdfc2eZ9WCmrGHzVg/ZgwLNUqJAM8kf9108y/DGT5JwLp/4G15l9+of8Hk12k
6Tv/Iab0KSH+6J84pX//T/7urfH/Flhk6wrHRL/suYtN5u+gUh+EqQuzJ3AF2S384394a3xopBS3
pkm8kkUL8g9vjeX9zcSWTnqqYzuuY8v/irVG2n/BlMKzJ8XTsyzp2p4jfP8v7+joySy0O2s6OBX4
absD3tQwDztOMznnKYGDU2ING6lCak3HuIR4/1bI0bJVa6EK8emszDL5MuZe46D0H2OreoMshCpe
pF/VOL9V2lSbwhxKHNuLudB+7P3oiwvyhRTtick1QYySke6KHCgkLDZZc5H+Zo/yscH3u1IIHSw6
O1vV19xur5G5REr1aA9bG2eOEBORiEGar4ZU5eu6YcsudVkRkRTf6m5yHnITolLoLGZjxabKm13O
uw7Jup48pJDFTOjiEt+ZdRDswoKCaPT9Q1+yr3DjqNs3zuBucJS2JzfywrVMcuoObVnPynGZowcC
y4ztWreSTmaVeDURGWSQsIRO5LGaM0nyiHznvswX08xXgeKLEUf5bDK7xow6tRdfO+F+Lo13Nkkg
yezqSPXrHCOTbkw2TnYMzarbInhJ9uVoPTCTdA6IwFlveohGKvtNAlN7JHOZG6MIf6VLcOTAXGOj
rO5r8ttmjTnmHpFttsmKcjp3pLqxfLKQD6cRW9Ng+J2J8ivvShalppPeOkiUuBZIU41hvDshpNJs
9LKrds1zgdKE5Td2+t4Nn5TlvZolrJtlBXKPkj7baJOAH1MsUw1bVJvBDCUdoexPDH2Gpy4pxp2X
4k7EA0tR3c1fUtbtoTfBlefoVzZJhXtDmCM2SRmSDWD01VWZPlsPd3R+Kp0Htzou7G3ioA9h1DpQ
1kTwB3UGuYpg613jFe9GaMhdgOH8rVQ8SDBaAVuTjwHjpuKKyevyG3+hgCu5ihHCzfyOSD3PMVIv
6ubS7J7zwh8wtDPlj83kGcDADF3ezJ8aG4IrkHOXuE7XeIyI7tuhEm+OAEKns4ogpE/DUO6nsUeW
MA7lA3kHTzFrlb2uI/3ixF21FTlcj8THAxYoTchPHV1GZWbMgsrwMREx+orQn9ZmJKhZydE9G5Gt
V3lpNDe2G80B/knzlEphbBpiioHfkNrDxNCApz0spLo6/e75ebkjG+G5dVo62lyclYH4vyn8R3e2
f5P00m9dp08fxsnv2KypfBfHWK57EGCbHhv0JqXw2UwWKRhxlIlLVTCunXz5WLhj/Q2iNoiktrmV
RcPbXSvM9DqkwHJUd4nm8XfWWvEhwFB7KMAgb1QYw58Ke28PdNgg/mFg0dplz2klP6eQygxrzHz2
YeS+NKJpv6cDUkDco8B5bUvvQ3eEtB94ZA/g4wGDMTUbu0/CNV2rgYEqSojD7RGe9b1hEoVmDucw
sDt8gtOn18jPMHTJR8hb4+6GyEXiyFk69Ho90rgwnLJpVEBNbDxy82ioOa8mDwqST9O9Lgc7O3RB
plmYo7GSIpougUgOZoZBPEMJd+iLmcUVo+I7io56p/PkKc3t/jJjatzjdsdMHouYnAksYEbue7Bc
g2ALpRTwqMG8MLSXwKYm9Z4qj+A8DiNEpY6t90FaQPO1NEajss12kd/fcPIluPCj96ZxWlhszsIt
CImQ9AVeHk9L5Ki+h6S7E3u3zlKk9hxtOkjkSngmJNAhi7Ct8UVyU9XncbDJEZFDetEBEy8Ov8+0
RsEQe0Tp2nbTbeaeX2NQoUywikA+OiVeHY1Fa2OzoQMuQRnSie5b3rTn1ktJcfR+UWAFG5xUbCV7
gzwETxHBRzR0FyMkq+T4DOCSPTIpk0csLLDXEzRL/3HhKf+at/vXWy34SynVkYbXSlOLQ5sgadC4
MZnss71DXvYjsih54wphYs2ztk1K40HXBj2Exq3PHOunNgqauYrrAR4e1XRlyX3eIR2cK+MLp0q9
cufswtFP29K5D4HkALIEhnYfBhz9TbpYsSe8hUlwNGnfnH6idMP0ssGUGK2d0iOfIbqpzMXLxS5p
xwrktzErFGqYO+zZ/VAkkjLtygxAp6Pzpur6nLeoW+d5zHYWkLLr2ID/o/XfgE3WBzYELVQm/ZBl
QGmKwbd35KjJl8gbGWaMY7oBZ/ulFf53q9DtIYkks7VpSY2ty+uY8+oCNcVdaxiod+fB/oZjkc4s
bWt0FhIRqAJhRMl+MolwPeix/w2nZWOz0dzEJoPlqKxPY5DMPKVz9ug3QfeKz9jE7U3wJnECb6Nb
f6V5wDhzlNMmrzR7+AJsP4vP+M1OZfQ5G4MHGCbBOtqP2E0I7MpvUVvm/NZ41shwAXjZCkYOLJsQ
g1MJd44sMaHZbrpxZ0cdy24wV3QACJgig4wKFb5TRACsSbdzxaSrj1jHZ6AR1qOM0odGYrVVWqIi
DNMtFmfAx2CkVlJnHwamJno7k9cFTdpBJ0hvUoPJamChAVFWNMImdZp1FAwQcQjEM0qI0QWT8J1P
XsU6kIy0SsLStrmRWE+h11bXofQwThJoh1bE+ZV3CWG5XFAsfnt9UMLFXeRVn56PAaSMEKVUpJvc
Js9+GV37yVMhuz5v3Fqe755SNOwrRY5b3wWcD711DTlZJBDYRiNenXUPNpR5x6qriaED+IZMIyLE
GMAHGxzQcy9ZYLgHILeMt1jCk681G0sHvSqMkLcA2g1LL6UvAvL5GvDVs7/oQFkVonMO1Qtyr3Qj
s4LlBmIaDTcQKUZzQ4RXbshl/R6YmH+nUGty8ORjpAouD7jObM4rMlCNbCuw4sEd5mPuzWrTLddO
tFxA2XIVwQQlZ8vw64MnkEQgzSLwefB+87++wcx5ZZMLH1GcOQSxZnDLkZuZ7pTbvomxtF9LzmLf
m7uzid6LfCj8G37ueQAcPDKvG1TGPSugQ7ZcqOFytaqeEYnD33kH3aY5q8WM2KAs3vn+HD6mws7W
ECAuceK1l8aVyLSauUbcyV2ullsdq2q/XzYZITJbctohoUw4uveWLi4TppQVAgMW06cmLNpjlKFb
M8sietJR7q7rpaIoltoiX6qMiHLDY2lBe1q1h2GpRdjC9w9Y/mzUIglpz24U0q8upcuSpcTaknIG
VQYawhqcGT4zHGRL2VMEmfvWkQSwq6mJwqU4ipYyidBAvWuX0qkBAojVgXIqijz/ZihX/ayIiN16
tUqezdwhes+n7q/q7OASqoS5KGLRHKK/gJ6HFBMj9rAUcshziY1ZijvZOv1TivLsNFB0A9pAOzQv
5SCDAsIA8KpurKkiijmNy5XdOq+O6T/lWsiNVaU4x4j5SpdiE9gIKG+Q/jt7KUWXAEO/G9NbHaLn
S6lXmZv+NgyfYdXQk+K+FLXpUt4aBYUuBOe7Xkpfxmtfc0vjkcr2NkaC0TdrplUW43KiV3qNDUcf
3Sr54fbJOYX+ngBhRelO7JrDCdLHyE2Sxb0jXqq28bCo2tWWgV92JMiZzmGp1MOlZidj6Cql/56l
U7gv8KhdsASpfx+o/N8OCvn/CFwhuASE6wKV+Nfsin9rh/LjC7Hff7u3Hz9/dfGfMRb/+AJ/jwWB
ZCEcKzB9aTkiAFD3v7rtQPzNIZEjQLAgPIBxf8pPDaBfLMkfji1ci0AR2n1gO338P/675f7NtWm2
GbGAvghc2/+vdNuO9ZcRlG86punaLpQzvhShIPwQf0a5VTxEMaEQMeKobuw3oVAF5uyFedJhIX1R
Cwel7qok22QLHYV4NvFWtmP5XP7BTolz8VP4bcBBblNGbsJauPku6x22KoQ3m6tWLBCWyhcAWdQf
cBb0Ez5ZNlCQcNjjmzwi3vPVg7bzBQyF9O6VmLPsMUjNFgMIwW0VK/YEdMw8DxkGK7gyCpp6S1ac
XFTFy754B1vSkBw1C2iUljdo1mXQofRVw3RI8z451gsDpwKG4/RQIHVLlz7LUR8cgLUn0NUMrCwi
iuVC2yFjvn9VhYoYP5izdRoEe/1pNm1c3jggS4G9rFpIQK4K5ungu61RgdsRamS8GyxCXyuapXeN
Ois6iChAuCHK2dh1nWUf84gB7NrIDe821QAxjAWjVEydvBNjlJz6hbnUKHJJJSU2wGRnFXkNBxGr
he7QG7lzAV9b3/1WoOc0qI3HBQrVRF6yURV0t8iEUWOZ7nT30VWSGdt7L0hr8RCIkO+OYG+tMuQp
6wRP+w8Z8QXboXIpLcPIeqTN8Z8LBGwHbN78/tA+IaidgPAkjY5ODfnZly6d3Ltd9O6dWY3xoayG
YytHuaeUMWyRjU/fcKu1v6UahpvTSgQbjW3LD9sNqwVniaS9/MkFWb/lNv4etiwY5faBPTqoK2pq
YlR+Xc1ZF1J6PnlTlFB0FFa7VcJaCGPmWPyonUGIkx4CPKim5xPoJpMaU248l4TselE27w0dzR9N
JRKPyMdGhtjN7MnZwnFGstV1zbK8K7L8mz0HULzrwutPjiFic9HMZ4+qbFjK84ChMYYChegxywuy
1P1YxuTOVpN+UcWI2BS/PaETup3hjnXhFN2KPgpO7oCIDmiXjz+hbuc3GwHvL37NwyFOu97C1Mtc
h3Utq7QMeR8aXsu5D5Oicdd+4uutGkT56jrgHtgM2rc4dIfHKA2Ct6GT4tklZ+A0QHS4zkaGTU/i
l3xCKQaCoPCns5ipnXwqVzyKTOtPrq/G82hPPY1C1gwXCFUwxwhp24PJA1NcT0oB7XSrsyiI9XBi
m5l8ZtfBOkKA/m20ESSMxPkxrxg6K90oJ3X2qDv1j1ZO+DdDvQzh2L8XH0Y9DOdyKtxglcc1ZYNV
jCFRyRPmr1VaUNoBvFJiZOGYpMwWwuCj7hr9LGxdXlIsBoTPlYvDfC6Fc9AqyFHwxoCA4XNyTzqA
E4l5dyBFSIfsCOR6boy+J0HJe7ApMn+YbGxvyuSBp5YNWTMWJq49dMfN1R48pNGuTH+mOCqStYnM
/jvzjJY4iZq14rPnmvHFAhWHnUjylWHdtS0CRkR2kPPa4qnWZvtitrYT71gRF/CHq7aEIk0sLGr/
Jv8t2OC9Y9HDYFCFDbkAA2kwzIXkYM5bbav4c0orEB1V7wU/YPo5X3nmUWWpnpSfM/CdpEYz4nn4
CubYf4cNN3AUYNEGQYobmfWQ6A5OpI0XttrxHWaN/1lp0T/5o1OTakuvm69lWzjWtokzYPtszhbv
SBwx3IvmcNoNRWMiDnCQHiYgUmnB62IG6toF7+R3Gr97WnB4mIlLGqfiLKHpyiWKRsgI73Ms5Sd0
zKnb2UTcBacSvs9jyRsV7LLYi45ZF6ACjosob6jqRO+uM4wpRyJ9snHlFYn/5RAek8Lu0sXWsOPx
UbQifoCnz7aU5lxzzZCGi9Q9DR5SPwwwSlrlzZ6Rqy7mhn5bMjeW25blSL0uYdgn28JHFgrTL0g/
WttQe1kIbL6p4/B9tODW4sBe1CY8nkw1DEkwQItbi/UV2GrckGnWQw2a3LLFJjgMazspoCGbc9GW
21QnaC+acnKnNR+NPlgFNd3GyobwuUTw+CNrFsZiEjf5vG/cyvBp3/h/cHog6N5YmGTefUwM77W2
urcB//NvzcC4ACPpobifEY6+Cg1eCsZik5LyMxiMtLthMAIAdPBO2LKkDGzQ0ybhdR5wdcDCJpII
nYmvbiBv2wcGcGhEFAyEEDt+F8drRF90jlZryhv5RDaLSC1z5pWqJmN7COgULUpe76ERORF1s12y
+VZS2WdU8O1xwIJ0I8GXLiTwCJiyW1sFDLdrWGm4uCELBI2h74W04r3QRffqyaj/Ca2dTIAs1FGL
95wR6JqQpPpDRXhkhwpMDbk8boPL0rCmlWavdAaAN71GCrgk0wsQKmxza1ZsErJetylGRJqrhjdo
WkcANjaG5zcY2of+GbpvKjbEklWIHnNZIlat+/zcTUOOFJAxFXZp1DF2m8hDOWOq3giL7NO+x823
CSBK1SSXmhOes9mQZ1jLZbVLilmR7pm13Ygl1KgSvOr2dChNj4R3iFf1Fh8XGAEuGbVpiYAgsbHp
Iyr5WZ4738/Mrd9oTDVB6Vb9mkZnPoQ6czJG1raJlAIOa7OWmjiTk5iGGp4z2vofNfHva3NIixfd
BM0vsoN8MB5B+d1xsviVLaz4kBZGFsYkeD2EvXinJxayQ1fvZqMcfvuirohC9HPMKMSqoiPxB+V9
MkErTlE8dGeSXPBH47dyvmwvgmXoBrXz7I3tfMKyJI+6V9DxRo3JNVeRveFtbR7wEyfJqsKafh/E
SERnNRPY2Xiyffyf5J1XbxtZmob/ijEXe1dE5YDdGWApBlEURSvYavmmQKXKOdev36couS3KYXu6
vACBnQtPd0sukocnfOf93mBYXDKMlJKPeI6iWmhuqj/CMcvue5pWi0DhHnlChlV7E1VtdaXVbv4l
D3V2erbZgKNV1OCyWNmtrNO/rE0PT3ttUHUmphFvE7wmsQ6qfa2EMyDDdwWB/wRObF2RfWpcpFmT
nvK+6ZNHGI1+cSslOdUJXgmWtadCTeylgJS4KHly6fcT6Y0gCL6BrrmbLjflT2qeW+dOrHkPWVA0
yzoIrS2VSnJftj0UkLDrkW+ThumdqqpqnVe60505Uht+IXYcL/4YvjVmhYO3rxlXpFHQ439zj/hh
g/q7ehyWnamYGquBxEBTfNf9EvtBdRMmxopsBiqIeCgmyNN0LuwikYnEVbhrnLT7ygNeV/vJ2tcj
4b42sfd1CpI3ahY6ttQvBPoJzjzb1zb7MscYKp5yX/zA3A0Msr+6bgW/w4NOPuwUqlASaGyIm7Jm
AEvMLEneUWEZwElxvgyM5KnmWzU6NCGNLnVW82dzqLZwYksu2ETsJWYQVkg8Xp6sNXxHP1q0jdck
OOjXpouVFsqQDsJg49nzNIj9eSITROxqinAfpnWFT08XomqUHW/VCE3xkGK7Oe2H6s8MspKivRcw
Qqi1jGDcDNMdk0gB4IAIxy4w5hlRm8G28qjiNwFW0Fjm2KkeP6YRy6Lm9BTB1adCTgzOF3JxfX/a
9hTcq7pLuHwErRihzyS0aIVttAqyQUQLqn8PYC04dVO6arTbYhJsmywDAcx78kfcPAbhz9rgIemM
dCWWUJCVzo+0udRIxb0aElMryko4L32slAzQiPCEVcX+PAwJbuHSWmQpXwLtJWtVxzbHIEZgqdDR
3DTUbBTGkXHT6Ha6TmlFLAsZkimB9tmG+UO6SlfFU9kU9Uc8sPXTvnNT2nWqNee+EgyW2tRTdeFO
GyG/sIW2gdRA01DSpAY7I+kZVop8a/CVrIW2VTZ5G8XVCaZy1syHr/Mxyu3sIVVDmVi7qsL5NUmk
FpxPzrUrcDyLy4GRYXODHa70nApZASsIc04NOi6kZGyHA2htLQGquDbDat0EXWWstBzW+f+ycBRJ
PeRSmOLhwpHeAexRCNSKaqHCY2uw1sjEMDtF9U8igaYJhEeHTUgQGSo1LBF0/HjqNIYyVjepfl5x
c9enXmXbdHWl4kvTGflHNBL95zyq6Z+2IcB6ESCuxx1UCzBe7Sxgc5AsipDBnRiFhk0K24nmudIf
QYVGFH9YpZEhT6otfl4yQYVzu+SkmSpozthbtR7GpaP41kVehECjklWJS6RCMD08zAFi07avEyVp
6IB2eI1VdpZ97NrEaOhT6v5HlwRSbnV2STx6EQmPgZXJZ5rblKtY98qbgm0d6XDiDy1JN+LL9D1v
iNwlqMhznOIuS3QI0gACZPbhPP2pa53mKTB8y6Tt3ESPcMOJxG0U3962XKzvCJ52d5HX0DCownge
qamiw+7SXHNWGFoN6b+FIISXR2ovaBq2z56d401rFnzzJAnktTmVHLW75MwWbi0QwM+EQtZb5otL
BB19+4XDgK2QVpmk+sHqncYkQ12rtGlw7hacfMX0ozfQazXxxll5V8uSdyO4hfy5t337c9ZHfNFN
GVv4FOhNfUMQnHRK99P4aJA48qkh89M7gRsdr820de98M3axF6FlfM4UiRegExC2HSC8K+oYdZMG
lrPWFFFaua1sftRak7hI+EjM6bYL8TPK9nNdMSPx2fXEpJ9n+9WgqoJ6Fbu2Gi5RZ8M1cAIBkBIy
GlXosJbQ1PcfUz+0Z8V+qZlQZVCODquQ2IkQTT/WQtgJ6x5ELd03ZxklojdTYtTCA8GA5RyKAsWL
RGUF34zg03Lqi3afE55tRtdQ2QKdxjV3ApBD20HTWrSDE10TlhcKXhvStdulYhKehJWaryAziCLm
SBikk15vUL762IJCGBUUMXwOHeyiV2aUSPU2ygQmHtQkhcwzWBiueSNUnX/NvQ4vRKd2Tugq4GvT
6h3NK8LTUsmOdm7f1qtUCdriPjLcWtqC6sKH7aBCnVDFxDPJjvEo9hLlWRoS2qoG+9+iUtF5CuS3
kcUEipsNmW5DultMZ3JZeED7guZQHBgO3XVtUBY7WgvwI/s6CBREiSsdniE1bWsRpC0PkXKIksyn
ABk77ESnuAr4womDJ4SOGVitah+nTKmH3wlXIhVWQQUbWx0S7ISI7CmEcTiF5BUZVUhtMJCsrA3m
r0jEhig8PLJM4giJxytpCy9Nlcg8bwjPw7zLX/T4alMGFc42GUL28O10booheM+1c+x7pDbb4aGT
/OHm4TZRWpuOk486VRvi+5IhyC/JHB3OvkRaPTGUC9ymK46f5j4v4uILnb4A0Q7ivy+5C6gc1UX9
KGp5N+sRhW95Qz06B9VzEEkQLpj4KEewvSxnqkL0YLYPIQwVExV5FJF0Aqw2czrf/EI/Jn92bNN/
rCrTfs7rvmhm5d5PxjfT8I9aqKx1lBOGmIh6eu9BOFiQ9eRsZULRbptcrddiiltArQX1sw0gz67c
1pSHbXwJOaaYOU0uzwnhQjFO/WcOvo3WUGoRl95nA+0FLkJSFwmmfjaNKlWN8egOM+4EYIPCJ16w
oU9uSARrOeW8IC5iiEHSHjLk67Q4zeysxU114UqNNS8lFRNFRbHP6t5oZ2TRkGlquv5jXfndAoIJ
9iuBHsT4fchYmtaiearChL4jFlX8lIWidJlS/Ijs8VnDJmx4tE36nkJdDc4rEsgXYSP3iwyCw3WI
a3DxwhL8/42xy7KhQPz6OcZ+sXN24S5+fAetv/69V2hdm8gyZDVDEqF1QkCjJnghslnKRFFkVYe8
qKmmKZuA7l9NonXYb+DuYOeySuGl8pe+YuvahIi/IaobEEGDgmb8O9j6/gO9pXdSdKmEXmkKhtTg
9TQYD7H1ICiNRAH+WRmDKqWUZnqH1s+BsHWrpCJpYnJmrFJoRbechqs+06Sl35NBiLxFnTe+Ys/Z
6tc21IUpSRf9LBTYzkhXesIOiDaZKF9B2Yam5JsPZJLCXnfQnEitgVY4PE0UP3qwddqpGY9UUjtC
IS6f4aPvQOttMKnxoblbIjSYTMCW0ov0cqUZ9l3fBBaparoGpxieupjj4mzJ4VQlptSNME/OCfjy
k3BFoQef15jFmgXkCE7C3F+HIUFWmfsJX4qNLOUkL10j+5Yx1DROi7bG/l9Cl9I0SFUVHWsHF/Je
Hp/RA1bww477AlzIqy7IBQNFSfGHPwudSkY11AyicttDByngih+Q7bIB2jTgtQk9kZaesUDdsnP6
wDsPYhrZhuSEKIVcYUp3MvrkBqZ+qlQeZnpuI6yH9LG1jsuxp+QEZzbqSajpwYr7J9nUedCcyYZV
nILxLeIs6AH3LAFrM99w18BuuG6nBDC3xmeQt/Q8Tpv0xInwyo8k+nRt7Ty6UjpPKyxC8E9TZyJd
/rVvkhlel8XMk4ruzLC3nEYiqtlQv2ohLYGNgjCFFqadUMijCJEaoUqzInzWcw+jSFhGkHvQxubZ
DVkJ5x5X21UQ43qQlrdaq1+kbXlu82UGYv3Zynps3BKRq85wTg+W3ao8RE4WwWWH3k011k5fntoF
ARAaHIpWsW9UmQZ0hX2GV+GIithERiDEDXMKf3uWtSUXLY9/wboKsatiztKseoztxjmB9uStJbuW
UNJWyMW4rmD4HJIsEyiQGyx61WQk6FMipwFlP2MpgP5O5Ki1MqAHMd3GnS2t9MGMmc7zHWBLtQji
KrjNExcD2iqO1lxKgls1aC+cEkOmgMj1UsRBojz3zEzhegwxvicUMtIyEqyMKy3pAnz7PjV81Wu1
rNe62ORTcGEsjXUrXySm99jJirlQaocUlty/0lvsDWh94N6MnzK1ctlBWi4KPIDo9Rjkg87wrnz2
oTBda0RZA2k9CwSkIR00nCWsRX3u96E0K8RgF+dkYeHl20JEugsaQ+d2iTesSXdNrWJavVm5TQp8
JfES9wVDwFrUVeeJpp+72ucurYWrJkJck4VkxHM53cDBIhjbiqVPGRbGfpdKCyPJkRe7ZN8gaguJ
vunjCNPpirQau8uvyf2qz+Scq3tRiuIsBzdHCTuNLEbBay2Vh+AimXOPJbr83ncFcyO3QO66FHkL
skufQ8OsllYe0z3KglNoj6j6MbSb1r2QLr2KfPFIjzeYugorBJiobRucRn20yMGQkqt+gRm4baVn
uTZnDeKQB1uziaeMl0aE9tGAEcQmWJZLUZScRYPJ3LQDbV76MW4qFTS5VZ0of1Ck2msENCQtJ/Yi
LkrnlHx5DwmRC7UjEO6jzoJl2PjdCcxRGgvCKbLcDipwbW/9uPro68GdmWIlhPOyNsUh87KWE0wv
8hOxgAtm55LG7MpdTnz3rG07fNAMQnRbr/tDDbiu9aAHQYdTZ/YQakNUrIIqqQjKaecI/rLrilMk
6qdou69DqvaV3Ysngxhsizn0nIi8q8DQ5aVkQB+ARzEV5Dg86WT/M3JkrGuCzpobmZHjPQcaEvs7
r3VuIaQGmGWV6VJCvApA0CbLCn5LYzpXOcILEDSc+BuhXHodHgyCb5KgZqF2yoVztY4fCgrOk0LL
nguCBXOU4VNJa9pLj1Nq6pX3AQoEdNKasewlFxQz1qlx6TTUrbtQXPdO6KMnMlTtuZoo3HBMBWP2
fk6yqH5SSBD+uWgR96ZEBv7ltAuTivms3Az/DzQDHRKbrBmONVMNH/7TsJPuTVX8aGmQWFrcu5dZ
3F6CsDwloWHReeMebnUSSJFvGitLN+hNdgjQC2RkfP8rS66auy6g3jKDT63VfenTRtpKmvKkxS4W
l42bPrhppjOFFfEcJyebBmxvncIAJAnElK87ciU2iUXglILvGv0fceeVcHe8ClNUP+ITGkERnDrW
NoSHt3V0h6BIPMMLwxAw0eGPXgsctm3AdeKqtQVoebbFZCKZOVwPcetq+Nfhjyo0bgMCxbeFQukq
67F4XStwdci1Cc49GSpu3EmrWkjbmen2wq63IVh58QPtcfasSi0vYsM3YYb0162smWdq4GIVIUUw
lrMcTpsXuJcETLXzxMzuelRQOJ93QTftYrfd7A1rIo/CgCYK8nmtg0lKj6Ln2Iu0TVLRF0uCSpiW
xSIPMuFRGDw6CKhXrwUBdqkmB8EaN49sA14RwCSRyJSysCJjn+KLb+x+QZ5Gfa8FhgeouLQyp7yO
O5RPctnpV0UdtDO1tqUzO639dUFRscU8s9TTepta5G0j+SIcO69POkiaUy3DAcotiYztlAb0xUvC
dW5l5Uwz2/xLFIpXYB7VNVaDFZbr/mZ/ttjEx69xBPHXMk72Z0jyMPdsr9Qk0qF/t0uEcvmwByn+
mYalYzpNukSFL5eIc7ULQlyrzXOgO3nO/lhuo8Sl4tFK2q96UcxQVaUbTZWZIvgIXzo41sA5b5+t
pYo/Iq4KEnvqoFm1M1SESHW4G8LNF0iEL7LoTi/EOdPYX2GBsyLNup2FlkIqhK9KV7SXZh6Flu+l
6k0iFjq2eA07gRTbMPaziuVpRdFpYUP9iUCxT9Qy7i7TpNgUiN5umcQbVYDW1bueskEr14L587Xb
PpGBVYiNV4bRMSbCqcBJZUiXkUsWiFDYHOyxZ669Pt+Y3GGXyEBTzuEE/z6uOUunCi87yuK1Y7jl
LDXQOIVO118WepRwIgKYJzF3fC2P/fM+ItwozhVtGmDctIlSd8EB424duFJlRBfIK3G6i2QjWypJ
t/TUQrmwbDm7MEpaa3KGjZCt2uJ1Uujs/j3df5x3CtQAQX+DO5kzK316fKmd041h9VySCTUTB3oc
ignnXJdnEd5YS9/CHkx2++6kyey1CBmNLbxD+W3pp3JgA3O7NYSP+FbvlQzHEfUcRxAMqTehS4+s
rzfyYNyihHDqRMiBXUl2kZ6eiUZF492UcpylGvh1GaYZCcqlpgWEqBVKOUsgXFxviASo2o01CNUA
Y3qcb2P87+BVYIXQXITVeV+LBBZLyVLBbXmqVdwgHVzvPdG57zSgkSQPibw34Vc3OzNXwCFpKYPc
Bdc0dpaRlEAa2FV1cFdreGrw/RDYpy+40VPGuuZHRTeucbLqz8q0dKkN6ZHYNL2NNn7EhoVWeWST
HtKql9i00q8LBBNjR2kh5rhFoXm8ppi5TTzlJoP5osYuGxsG56XfgY8KOCV1OHFB/DQVYepjOHyS
p3FEgLh9otGvXqUwhKEL1kh+1QjrdoSQNOfWoU4ynVg1zUwyxW6Wla0wI8wjPHWy/AHFWriUfSFc
ejnuPBWNZTAfKZ5jBV3MW7k2rpoc/TjsNldMnms2Q6lt+Qo625xhg2lvtPTL/vb4u2/RP9WBHQjK
/g/4bK8fZLYrd/O45CS6rJ4Aqp4oscviX//Fy+PHPPz0Y+LF5U3y937p1w/68LR/5ZsuffrnPx6S
KgbRuXpyUKce3MKHe+zBxX3/lvbv91dPCHd8rOqRR8vyREHZxbkBM1iXpaHJBT+Imm//Y8OaKDot
C5MLOJfnvQqN13szQj8bg19/vJfB/PXvHHyA3WM0SKMLUM6H8mAIaI3SX/grg/DuGd8GQZHAIRQN
qqGEQp4eGMy7t4NgTAAhqMh0qiT07QNt8MgGge/mL86Enw+CMtF0AwsTEbUHKtgBjHk7CAAyovGa
ACYzQEc2AtAw34NYP1kLPx0B2QJzMskk0xDZmqoE8fTtAOgTBZBKFdFYaxKanaMbAxkp9ehZIE5Q
TUmqZmEKYllwUg8HQYNBq5uyylDsV8LL6x3TfiBK7FUIX0duCeLEkOH2qqDECothiLY7nAwGYyNh
ykqW3dHNBEmHucBUfU+d/ndXhCKiNJZFWdcxodGVPXb7dhSsiSxqiOY1zGteNcpHti28zIaxB4Rs
wvRWhvNPg6s2fOmHs8GYSJJ2vPuCwXoduR7gumusApA4k+MRJQNn4NuZoExMDg4miKEMEP/xLQkF
78iXdfqufvu+WPr5ATF8SkUawiY5IGldHE4DgjIxczIZBoT5Fs0QTtDjWg4GB4SskI/J2xoxDPJE
R7+oUA3R2aEcYnK9nQtoKTg7FBGdxfDT45sLsq5ILzXc3x8ESZowA5CEKLI8nJMq7LG3g2BNyIyX
2TYtC17vvrV1ZHNBxURiaNkNO7uIx4PCJxg1LxRlYklDhcQmwGb5XQVpDFsIdwllvzg4NY5teXw9
NrkDjRoIWZng5CHJlqlgKoN66HCBmBqVNqM/1GsqrrvmyzF9TEXUa/0wdkbI0oTagc2QQ5MrJP98
sEhMeSKqtHE0Js1x1g/I/FB1jZwNQ5eb2yV361crl8NBEJkN9KZl1gt76r7GOq6dAhkdJfV3HIF/
t5ikhIA9T24O+w5/7tf/mx3TUhHasTtABZD1fV19fNsDnp8jJ4OkTqBIoCMEcBmmhPLufqVPoAsO
08HgFrbXIR7XXBgqCF0eW09LGrASlYiuMq9gi8rvUCd1IiKPFOFeH+kwcP8fe0gwBoamIVeiZmQT
/AHyBlWFfZh603x1hjquqSAhfn2pcEdUUeIEtEWz6MpqTAOynw/2RkMnYN7gekkNBQdob491ZIOA
RhmgYOy2QMVgMBCcE+AuRFkbhxUD8mQWAluwyaCLRwg9UcvoY29XVNQiiglMQl6Qp/cVtclcwGGD
slrk/nmMUDSnG/T0odpjko5YFMYEbzeOAQX3tb1Q/XBRWBMcE0HlZZbNKzR1XItCseTRd0xtAhg9
AK1kPwBlDQ98UyxQQnNzYRpYElOCk/LoSmjgY3ksIC3hPcCC4GPKElYX9EkPBoHdkc3HkgwAaXyn
93YGxzUR2MvM37A1agq4ElkzMvZ17IOHg2BO+M8WnGGuGJRWxwe6DC4UBl2lkbuCLE4oififqhls
DSCyh+OgsHuCNTBZ8IYc9sdjK5+ZqRLlzMhhkACfGARgNsXk2gi2cjAMljwxgZx0/sACk9l3fCDD
y21qbPkoAyLQnoArh5/Z3unz7f5IwYDVFB+f4uSlcXtss+H3rQpuDxTQXKhgnb+/VBoKWyQgCwxy
ka7WHpI6ri2SdzV6h6Qzqan0JuFGscLew9LDkmAScN00v47QcQ2BRPbTWJCF4lHGShotARUT2638
rnvNjXIPtR3lfjDcIMbWCtwguElrIAoG6Ds3pXc3iGFf1LlsDhdrZQAfjnBDGFCm0YsBgAXUbsC0
qaCBWA8BFtQoJnXl4Gb8ckK87MNHhL3K9N7HHpLUCtqAsoG50uoYlv3BIWkCtXGllnTqqv2ecHTV
86tJNvvU379G4YUNvAI7SMZU4rUF8/YKwX3SYOGR/HaMQNs377Jxg2BOFHgcw5f9wt55Vy6pE418
G2uorl9Pz796NvyFJfMnWe7E9cLHPU3Oeyp+xKb72S98/f6///krO2z1+M9/SDQgD35xYM29vPY3
Ft2/Drq6ewbbmx9+ZbTtX+f1r79+wO9f+uC1vn6qr//x1HvKd/mDS7bFQB18fZsXuwiy3X/Hj26+
+/Ajp7o9nvjtDf3zHwdv903N/Mvn/8oMj1Ysu8DolyBl+sDO/qV+GftYWKu7/Ou7G77TFwhh7GNP
d3m3i3dvHyy9EMVGP9mLfm47+EJJHPsSZ7soqj78xy5K//PDeoc3gHcwQiAjwzkx9lXWuzyGyhoc
DhJsRw7i0c9mKYTvHrzHjMc++HwXFO7usXl6Sr++y/1G8FJIjn36Zvfodj9epi94xtgX2OYey+jt
O3899Mc++GP1WD24T3neHTz8he4w/uFon+4PH7wnHI598NXO3xUl8UMHz34hLY199s/zN97wq//O
XnuDx0b44WL3WL191684+Nh3/aksd/mPzonXfvTY598+FeWH6VOMrvvg3b9wpMY+fbNjM2fDKvOD
Of6KiI59+rLCPG5Xvn3ff9KaRj87OXjHfzY7xz6Xg38X7eIPiOg/XHgPyT3f7qoYNPXF4ed4RchG
v96vCoFvleXYl9l4fZIflgN7WGd/mx378JucvPLDGfT68N9wMs12jxRi+68Dc4P8w+mufgq9t9/F
/rX2qO3YD/K/2CeM3Ic2u3gYp3dv/fUmPfatb54crJV33cGqYGSGx/+GYnL2FLrvB51Hq9ALxr7z
2Z/rjRjLr4/b1wj7dz/QV8e+xAkn1qPH7HG/PuvN839DZUbA867Eguq7V/hGzhr7EfbnzC4YPsjB
Z/hGHx/7CmccBT99/m+YQjdP7KLO+xr/WyN27Ps/3z0yPm8Hx/gRb/LXL/Ojm+SfIqrv75dfxVE/
+muHl+fhNx7Cp13+r/8BAAD//w==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25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C64756"/>
              </a:solidFill>
            </cx:spPr>
          </cx:dataPt>
          <cx:dataPt idx="2">
            <cx:spPr>
              <a:solidFill>
                <a:srgbClr val="184D47"/>
              </a:solidFill>
            </cx:spPr>
          </cx:dataPt>
          <cx:dataPt idx="5">
            <cx:spPr>
              <a:solidFill>
                <a:srgbClr val="96BB7C"/>
              </a:solidFill>
            </cx:spPr>
          </cx:dataPt>
          <cx:dataPt idx="8">
            <cx:spPr>
              <a:solidFill>
                <a:srgbClr val="96BB7C"/>
              </a:solidFill>
            </cx:spPr>
          </cx:dataPt>
          <cx:dataPt idx="9">
            <cx:spPr>
              <a:solidFill>
                <a:srgbClr val="184D47"/>
              </a:solidFill>
            </cx:spPr>
          </cx:dataPt>
          <cx:dataPt idx="12">
            <cx:spPr>
              <a:solidFill>
                <a:srgbClr val="184D47"/>
              </a:solidFill>
            </cx:spPr>
          </cx:dataPt>
          <cx:dataPt idx="21">
            <cx:spPr>
              <a:solidFill>
                <a:srgbClr val="96BB7C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1HzZcty4su2vOPxwny7VmIhh39MnokEWa9Qsjy+MsiVzBkdw+vqTZVt9pWr1bnW0dsSRH2SpWKhK
YiEzVy4k+F9fx399ze/2zZuxyE37r6/jr2/jrqv+9csv7df4rti3J0XytSnb8lt38rUsfim/fUu+
3v1y2+yHxES/EITZL1/jfdPdjW//+7/g06K7cld+3XdJaS7tXTNd3bU279p/c+3JS2++ltZ0h+ER
fNKvb9fmNtm/fXNnuqSbbqbq7te3j97x9s0vx5/zh+98k4NZnb2FsYScUBdLxaiQnBOM1Ns3eWmi
n5eFOqGcSCQJES5ViNP7rz7bFzD8L635bsv+9ra5a9s3P///fdgjw39/NWlL78c9e+XBxPXZ93v6
5fGc/vd/Hb0Ad3n0yoNpP56Sv7oEphaJ8ZO2a5KvHf717c1dvjfR3hxN/aO3/c2px+JEIsQFp8yV
xMXKPZ56hBRMPlGuVJJR+Xjqn2XR09P/YOijG4DbXL79kwX3vxKVVVLswenyNxfN/vauje9n6Idf
PLq3vwkOxSeKUJdziSWhgqIjcMQJAcfAlEsGzoEovv/qH37xdwx7GqM/fsKj2/n17eriVUF1nWRZ
UtzP0j8HiIgTVyBEEcGEIUIZe+Q9Up4wIYhiimApALwfAfMHOn9ty9OY3I87QuJ6+6qQeNd1kOZe
3GMI/+ExkEI4Vpgh/hgQdALeRF0iGSNUEnnkMc+26mlojoYfIfTudfnKZl8U9s3/2RfV/3uz3bdx
kTT3C/ifOw6lAIRQrouwQIfE8thxhHuCkeCcI+xycuQ4f9Owp6F68kOOANu8Lpc6v03a+AWpAQFn
wRRJoF2cYkndx6xMshNGlMKcQnaCi8fU4LxJ2vbfmvM0MvfjjsA4v3pV8e3CmnT/5QUdBp1IRjBz
FVZCKXlMBdwThrkkjP5kAkcU+a/NeRqM+3FHYFzofwrGYx79oBagcKNEUkoUwgi4pxCPIrggJxhY
KMECFh6SroLA8TCr3hv8sDR5ZPyPuugPxcD9uEfv/fXt/ctHRcLFPgNWvjdv3xwz0guIGVD7HBUB
f3jhP1snePEeCrRo37wkF0UnwGSoy6Qr6c9K4GGNxk8ELEosXCHxccR+nj1Pr8CHY4/A8Vb/dBUe
wfSfReVsH+2hfru9X7D/PIsC20EcgxMcwjRE4APFfICJggjNoWzmhBH+HZj7r/7BQJ9j0NOg/P+R
R5Cc7V4VJP5dHif3k/ICeMgTzuhBoXDdH67wCA8hTjB2mZDuE6zmL015Gomfw45g8F8XDN958z47
RK2XAwMSCaYEEc4FVMn0O9d/4BwgKhHkUvAZwtihUDjKmM+06WlUHg0+wubd62KVvwGJe8mKmYPU
x6BWdoHNYEZcEJQeoKIIZH8IVS7/TimPa+a/NOZpOH4OOwLit+tXFauu9um+7cBHXs5FIH+4oOlB
JSxBW+KcQTn8AAxBTyQUaOA54nutfJzWn2XR04g8GHqEytXmVaGy2jfTiwqyRJ1gJbFiLgI1nOHH
/iHAfcB5GPqTLPIMc54G5PeBR3CsXlfZtbTpvtl3L+gi5IQrDB7CENQkILFCmnjoIvjEhXqMIvVD
gD12kWfY8zQevw88wmP5utzjpkkq2/xbFeBvbhXREwGuAbI4FMJcCPEYD4XhMhGgiGMOOf0YjmeY
8zQcvw88guPmdbnHdt+YfbfPXhAQzE4EhnR+2LxzOUb0cQ0CAQvD7hJoroDLH0XwZxn0NCQPhh6B
sv3tVaWQ3f4WuO/LhSzQVhUgwkBapVCM/EFbhT0LyaAspExx9KNofKig/LU5T+NxP+4IjN3rAmMD
u+cvXIgQesLBM4iSVCDKMX0csqQLUjiDUoUrBIIql5DxH+LxLIuehuTB0CNUNqtX5SIgAnVd0r6s
okXwCRSHkiko1UHjht8fpXZJThDDUIyAKz1VIHrx84x6GprHo4/Q8W5eFTrL8iXziQvNHlCS8EMa
RwLc5hEqgp0gl4AfyacTyl/Y8jQY3wcdYbB8XXFre9eAuHgfOf65lIXRCdAsF7o+XBdAkAo/hoGf
MCRAO1EKCXAdF3znYdD6a3OeRuJ+3BEY29elZ93siyR/c7a/tfez8gKA4BPYDCXofv+HHe2LQKsB
4koJEHyhkP+DnPU8k54G5eHYI2BuoC3qaG/kZzfW8cbI/4oGqt/MbdzsX77tALsnAvwEESUI5Iwn
GtjUgQIw2EaVTPzBW55v1tMAHY8/Aum319V4oBPgYC/nOMQ9gU6Dg+ZOQViBrRDyKJIB/QIWDC4D
O9nq0KdzRL/+0pqnIfk57AgJ/brKRX8PnaVvQJWHWAbc681q39/lL7lfgk4glcM/5groQASh/hE0
oD8irNQBHPojqN2vih/7V3/fvKex+rPPOQLvz972iuLf6R5cC3p5upeUZLACqkAOABHsIinkEWMD
BQAJhQXse3HGwAsfo/hMm56G7tHgI7xOX1eNc7q/jaf/QG6C8tOFFh3IT9BX8Z01P3YyeQIvK04p
VEGg5Bw3VDzfrD9D6PFtHYP0unLTh7u2e6PvoAk7v1/F/5zaAUIS3OLQRgWtcOp4T0yKE6AVEjZi
EBSrkKzY/Vf/CIPPtOlpeB4NPsLmg35V5O70LoIu7P30glUQcAcXtisxBfESNvXZY+UGxGYCeUsK
KIF+HEx4DMyzDHoalgdDj0A5fV2lkL8v9uY7hfCTF6yGoDcRlAHg2iA7H3oPjzpfgDlA8xjsLgto
AMDsuwT6sDx9tlVPo3M0/Agh339VbnNhby0cLmqa6X71/vOIhvEJxDHMCSWgEEjYrXycc9QJuA2B
vgxgdz/b5h/C8zyTnsbm4dgjYC4+vSpgdvusjfe3w91d9aLIEMHhRAK09bpIUALJ5OF+Jshr30Xo
486LZxrzNCaPBh+Bsntd3gKl9u8R7Sz5Wn55yVIVw2YzVEOQ66kE1Rlc4xE4h+YYigm0xmDkQmff
MUZP2PZm3R5aDtt/t4CexuzfftgRhr+9LhXoNJnL5kWbmugJSNUubH4K6AYAeeeIJxxw4yAOHZRr
etgnvYfjB4F7hj1PY/T7wCM8Tj+/qkB3ujeHLoH7Sfnn6YfAnjRlICiAbCA4bKw93pNWwLdBEQLA
fnoSFKwP088z7PkTPO5v5BiP1+UfvzXW/IdONBJ5QuH4wuHYyI/zPUcRjp24Llw9FKs/Wd1DYP6W
YU9D9MRHHIH129U/dZ4/PdtAYOtdUSjyXIwxbMAr0BofJF/1XSmhAko8+b1hFcLIK7z9v9dUf/Tu
B2eifz8x7kPLyuL7UfNnX/0OPhx+Pxr6czqfjDA/Znp9++tbTF0J+1m/H2E/fMgjIH5vlvvDmDto
0fz1LTR6Qx6AwzoIjkR83415+2YA5QCuHFryIRfAVo6EvjLYp3n7xpRNF//69nDwRcGxl0PvhpCH
XrO3b9rSHi7BuuHQVQ6XDlsLh/xxf38XZT5Fpfl9qn7+/cbY4qJMTNfC3YCs8/ZN9eONh9sTDEPt
BGK4C0ESDt8BCYTrX/dX8AiBw/v/b4ZJTLIsNssEkXfVyBZisCsku+GmTJx2mYd5tRyauflM8k3X
p0QXsymCAmVfSpYNZyLuNCWRDt2PpOzqdyPZzYn02iwnXirbz7aSzg56s7QkabebstHjYckXBfkY
KouX/USY17QdX0UiukFTWix6MXAvUWV3gafBnrVF5s1ldmrG1l02DTb+SDovn3Li80r0a2QlnN7H
QxrImvZePYdi3SFW6TEucTDkPNR8bqZlO4/Gb5UoFsMofbg3etbaO0eNma5cw73WdkSLmLua8H7U
fJymIHMYCczYU91wd/Yt5e0eCbuoWTmfOm1zZbsBbarSzl5fTsmS8rnQA//owKd/6JqC6aLPLwaB
zXmEqtLLcyp8kqlxI7vofYscPdbWL5p3bUVucpvmvuy6m0HMsa7rGflW2FM3Ykabhl+Erp/U9XlY
z5EWIzsn3I8pbT3b7fsmanQbc+KJrtxkpRi9uW4DZTIRwGd8Y1PYajS0i7ammY8SRb3KnLoJz7WN
sw9FFnPfcRj12Rx59bhxqDsvUV9JPWSLoVcfVTJujIpSPXHjF1RVgapEo7EwHzEJ12lOdnbosW6m
ooS5qjsdVZjrkMC8Zx94pNSCdgPXGUtrb2A0YDZM9DBlF27DvbwWY9Dwxhud5PPU45Uz9o6u1Dl2
q2jDGnsXpn3pw3f3QctKnY5Fqls8jLqPnK+FQ9bMzXfjhKagc7ugztSkoxDfJOkF3PiXhuIPZZPl
a4dhR0sLFwXzBVKl1yYt1dBhGHm8qmLNzHKQ0gL4yY7MptQ2dS6zxrpLYouVTFOPy3kVi8RrkmHa
CpKcR/DABF818qZj2Sfuql6buNkmLL1tQ5Kep7a5Zd+a5tTE1aTdDEW6EGgxNXhbRUWhaVe0ME0R
1e1sE4+pDZbdeSrqfZ8kl0mi1vmczhtrBi/EyQr+YB7I7vVCVSTTjuy+GUBugOl3XG8yRLt1lfqt
01c6zMymrCjTc1KfObSZdMvtcsp7HVNnCnrELmhkL/OqqXQ3O/5Y5/Eli2otQ/Z16PI+YE7uapa4
i0qSTYNTrJ00nPywY0Gj0tQPe3QzRr3Oh/ndkLgXOJobjSJzLq0be8rKtRnBnfr88yBJtolFmWmE
wOHaJr1IaSc95vBLVTZe78pveZic5tFUajV2ixxiSVDPuPB43QxaID3authh3FG4seobG2z7jhXx
Xc7i9h2XPALbkgsnNM2yjEWtM2SHs9YJO206EQbCFsZPG3tDXadZhDNTXpL01JtAiV00tRNrgqrr
KH8nMapOByTSZW/3lS3Li3CotxPH2cZOU3OaVShw8vByCvt8PccT38ZmYL5r7bJOanLKIzdf2iFW
QZ/G7xis+otG2qs2ROGu6Wzmm6nsgrZ3T0OnM6uoN+nWlnZla9OvqCDttm9Iqmu3MQvWOPWmpqlO
qqS7yXhuvHD4FOZp+KHOossJ19dZkX8o3LkLEuxMvp0R36gJbcwQpR+qvluHWZN6sKuGToc6Ck9H
l9xF5UUPbhEkzLELWYkbhsr3bRhfEFLVm0i4DPwjRwvSIaLncqyWvaukDnGBlhWzZ30h7K6AW9nJ
ueIemcZWD7Lplkhio8fOpQHtVbF0rWTajSq74SoEHy+lN5qi30qIYrqB5Hc+YrQFKepa5ZHdtuZC
drEIhq6Jt7YZYp27o4S0ES6kE9NtPMpe48zRcZjVy6G6iNx69rJBpDqKFMxRoXQTQf7I4sFqOwuA
NM77Tdn2VjNezV7nfiEsv0ls/JGPGVr2bSy82JDr+swOdelVyKl14bKPg82uwojFHmploztGdYTU
xy7FX6H3e9tUA15EsRx1yS3T3Im9ZCoHjWJhdd7UXzrIBV6bCk3m+ZqYwxfbHGJlaj0bCpiiDOJ/
eFaqOvGGPvySpabxWCS5HoX8lvLP8AyY1Ce5GXUxoaCktFqaiaKFbGINUa5aQCqcdT+y98TN66Wd
KATHympHNJFnh+pbk9pvfWdSr1pXZZx7Kik+FbW6Nkk06dSdPWKafNHiWmoz2UsITe3CTjXMr/vN
LdjgcxR9HCd8DQ/tadbN6L6LBC3ganUNGa/0y6jzpjPaRZ+SJvJHVPEgr/rAtAh5k/poOJkXUdp5
Lc1DTxRpUJQuBLdqL1H5wXXwvqp4DZSBtRrPZjHv8GgujHWCbO6XZZnA+h+meTnV9XWLt0Nc7ET/
kSXsLJwK3fY5WUQ1yRbCuBCiO/GNRXnuue0MqaGpLyNaGh1lESwVM1/lJBTaiUarIYJNcNP9Z/Dj
2p+dcYScCHg4+aiW49DNSzvqJu3fo1x+LVxzWbiWebObZ37Oc69taKt7quCldqq1mytAGRZ7VJHQ
z0nzoXMCzMd9PbSdl6ZNEuA2rHRf9ed15CQBxM7SU475CBGNBLBJlwdZ13iNjdMlqatRz2Ey6Djt
mNejbPIZzSofpU2oc1x8cQtPGhN6iZi2aWIua+oOuoy7ZRLfhc1YwpRNmySFzN8NTrFsWHnuDHXn
daiKdN+G0cKO3c5Bwk8kyXWCTb8gxTR6CZXbsHTO4rigPhBH4/WsLf1+oKFmaj6LemeTcfcyxTjX
XT8MeuiF1GRMVrQfCy+u4k+p6sCtx0sUtu4uD2c/B6fvonzXJabXbFKXrKq+hGlpfScfXB83sWdk
fDkpNwxoOKUQDyD7ls4dkMUS9sfgRMQ8LoqmOmSDbNtyQ89JO17QtooDUYaRV+btOnbvmEwzrzZj
46m8zAOTtjeNldkaWPXslbL/CPwz3cw0Oo0zW66xg+JFldH2FCXdZcdx6PWFg1dhSd3AEesy68V1
PF6LqDNayRl+9M61UP0Eq6S5dcZ48kYpr1r5EVi3A6sszD2ahd9SNfealwtXgbo+zHNQFe46Yu55
yDLxXqR7x47ZIh6NN5WRnqxgCzp106eZgOvGYsfDqr+uUDquDtvnXlc567SH6zLLV2NmIw8eDTSu
wtZc84KUOhyAHB1Yw0gz6ylTV34aJn4SN7qyyk9IsWF1Pmk6yHesCrGXVmiVA1RBGOdX6STf5fkl
4iP2RJgAnTz8yIFc636IVk3EvwwDOGxhTeJPkFccM1f+ZKqAfoyTfNHnd3EOy6aUFdHJLNvTOqwW
9WStVyq4obE3QTzZadvWw8K4WbWmaZSsDJ93cuojn00y9fsSlafEsiBrovdAkeN1ZPJVNwfGJeX7
0pluZrekOzd2vyFVTF43Jmd5NqWrMpyIHxWRP1hlN5ayeEmyuAQClVc3TFvu1qeq3YXVKG/iaVpF
kzv5SVYPS8TzT8mQN1sZQf7PY6fzq5Qly47zTKvaDS86lPkidfKlgob5nWF2XI3ANrcsHOLNZJp5
rfIpDMY83MQtqS4Tdoma2yZ0yu3YN/muP/xITRAK3AZDEufrKYrwphXVx4LKZjFQnG8tpvHCsgEt
Sok/ITiV/KlN0GVYj4Pfzsz4KHSydVQB/U5wOl8KKG507MTzOoL1mk0KL2ucXRADlUiZUwQeFBvP
zF2iMxdNixrCuVdRVaziDOK9KAs/LcbubJAFCTICfm0zkS1JUSIgo3G2C/mQe3knh6BnOb1qffah
zsXHvJinmzq26Y11vNEd400fVb1O56IGctROHq6gPotwdRaR/NKOJN3WBQFy46AvJBfDxYxkpFGH
nNNSCAQRQa5G2yNvLqirB5s025nUiea2H9+rcbxpYrNi0nY3KEfJ2WwcWOcp8WPZxpALehJAwo39
YlDkzNpILGbpfJ5LdWHckFy4qZ2DmDkQo2O8Yn1b+DM8VcJvoJEyQGmdwip2b3NeyjUnEFvKoTp1
ElP4SdlATejO0aIs2otY8npZkoov4jgSXp+VnccGST8PNLsizhqoZnZu0xhyZeWQhZ2jaoshk2kO
IK+GnMRLxroFFWUUdB1Q0sz9vvyqVZkl8yocwvxmMVdRoqvWrb+20QzvUM17qERUMMMSW9uWNlfz
SGpNaOyVLhtu2IjJMhsxkBuE0iBRRi0KN1ZLNYSfx7ZnOsOlPE0KJH1hpg95j9QZrtUKS+MGomkv
nYifN60+1Jjnxok2eTWrnapjekpmnmgmMi0mRa/U4Ucy1GualLekckO/EdLsSFoKHckYwHVhDnLa
7SK8TfMsfo8THPthlrhrt0+LD70bBaZSW9S7ZKsmGXqk6aLVmKdA+qrSeG4n80C0M7+MIgSlP1/m
PZGXo9Bl2E8XNI+4bseZLcdUTMCdpR+GONrVSblHlZWnGR9OO9TT6y4vjJdElC97WBtLU2O6jjKc
wOp2riFMoX0nIAxSqJNgwz5czGTst1HO0pXbhp+bDAIcPGCwOyOs7M95MwdqBB2jaDn6VAvnI7BZ
cdumZuFkDKJDPvJlNVQk4BkkgxGOyvqJgoq6qudmYaPUeFWRk80YVskyZ0OhkUH1dnD6ctEnFfms
oM6rRld8UaV7KNPn1JNlbBa14ziXpXV81ozLEOf8puDzeFXLdwZvlFXjWSnNdFYmQ6YpENSzYbiU
Jio+p06yGBt4ciEAoD6QfLiMYlbduZPZKJinjzGPFm7Cdh1E/AGYJRAMVZokUElZnfZVJ4JiRLku
o6k6xVYBv8FhuYI8gc5i4Jmc1pdZz5x1Ndr349TKQLFSQLpAhd9lEQYHat7HlcM+RfQrKly0gZTN
/aIqOz9UUXEFys7WoDaF1DNLHxczWWQDjYDxTskFeFR8kfa0X2LIPktUTMzvIArdCCZSj/USfUyb
6q6o+PSVxGg1lTm+bVIoYXsnPStDUEqoIv3C4UmlU5xM7yOni31MGV6MzIIxlFWrEEzSOUl2HYoE
4JxoEnHrJwUvYcLC2BuBAYDeVdIVrYoPNmqas6kLoyvj1FfleOnONP5G7ejXd3mfsY+sNWMgyzGH
3FyCmJF17Xnn5MHcdNPOMlx7pmjxeSXnxHdIVJ+LvM70NKd5INX0ibjxWTSbdBmOab9ErRuMEMZ2
PMpqrx/KlVM00Ttbd1YbmX3qjcFLWku7TIc48ijpje7rTughZPV5Hop8W5vkWx0tgfUN7ymBFO64
3IEKX62m3E0WQzbhFTD5YUnKCmYkWk7Z4BWiy3a1odIDPePAzK9BNoivZiCFhHdAgHGZLJrMoUsI
wgikjRCCdp7sUNxmy5BWadDURa6jogbkaKo0KQe+plPF9EhY5VtbYuACZlyXKjrrRlDjgMnscpLl
C9VCPJQjKAuSzT4zY6zbpM5WbeLEF1QU26qI3yci50tB8pU7jcl5KGvg0VLsOsIan0i38Ks6xwFv
48xLuUPPs34F8+VeNHGT7uDM1UU7OdXFADKbN8yKruxAJo3KpFgCfUu0a0FCGFJTnQ081V2R1is5
E7VwGxsGchrTZR2aVJOJOu+yDr3jIRoWNaLdonKbEsje1K1koeJVB8xeRyBibp2UjiAD+DZyqAa2
VW5dninfsQWQxYl6peBsaXPW+jVoCN7QYnkGGi0BJaejQVtXLqg+yII6ljVbZwqbRdrWChJMujZT
I3emTvwqdHNI9DnRXZLoEHTMZWGT7p3T2nUdjR/nMEzf1yYDLaew7rphrfKnko+rmjnLsk3nhUwd
UANbHqRTmC1kERrgH17ZzNEaHtBQLkp7FhPyIc4o3kTxForn7kzVtQH9KDabGc5HXbX1p3IKiTck
3CwqxJzt9x/N4be5dIulGPpmST/hwc1OY1BsQFAtB8hCsBDcvryOBxAcI9BNpChOMZwm0YaAoEij
Kfbl7ILQVIE1fRdjD5aF1Yi2KCCmVoHTlmsrlQH5JE03IRAPnQverZqx11NR5JuJFgqM7NWGpujW
UXxalxZ9KAY7wZ0lFZSW8jrvk804j/jc0mKBSDR7cpSgWfGsLFYh7y5Y3g3A36g3g/Os65Z9lXU0
XVQOKIRGQeqdWlwGFovyjPbGo9cZE3brkMmDnvN8F3bqg8WNV1YkWjYdqr0GtXRXWbJlk5tsjVN0
OoF/uhoQ9Ylo0x2bumwRBans0G039Lqoqm47waN+FqlX6AxkaG0yQk4V5V9CEFf8ENQg383pOmc9
WVPei21aO/AuoOveOEUcyHH7mXR1H4iMcc90w5fIwWZZmtHPagcv3WmqtKih5BrgiW9rclg1Kq3R
e1DRqpxgnfEoDriDNWM21pEZmh3FvPugKpiZOfbytg5X0vRiadpY+jGuA5o3mXarvvQYmtCCFqBh
qwh9xlH1ZU779awMvTocIVoQkQNjF5vMdmNQ5xCxyrYBOUp1X+bWNNrhxu7UZMBLu7LbFfK6GrEf
2khzzMPzom/7DVNQiMW9qYOM1Q0ILDXQk7qcdn0MNXLTtUgnbMo2EPdbKGrxDJKJjQONdN3UHKqM
8iKypr9S0oDmXjfng7D9eQwrHRAjXtGAnjOI5CIOp9HnpI1PQTt1d7W7GkZQbW1aDsspoZ9dEAdO
p05117dRKIqVoQXdJPEYZKg2XsTNHJAo5LuKLtWcf4vSpDifescu3Wg0S0e54w0dIGaUQ3ld8+EG
5DxzPZVqA71sY1App/dHBYy5INW1mCNgT3EFTCONRm3HEeSBYiSfoYBYuGF8S4rU7jqVicsKnrbi
457gxfc/p7hUiw6eHQXLKYyDPgrrVVjF86du/qjGgZ5GB5MLvkxUFr/7/oMMckG2RdHPl1GaRQs8
VNSfBiDOUSM70FOm2eeO7XZVbodlBtKGHqOh8Ecsug3vK+GRDspxWCIL2A4Y/ErY7KwI14Uh6MyZ
8+ycHoj099865QL7KaOVSPlZhrJ2y6ecaslnscxm+15NHfJq2BC55l9wHHZQZEb2Aii6l7sAX0iZ
/JBXEdZAus1pNpWwjzNACTSaD0rk7Q500nZphvpmdpxpM6nknZhrdB7yqA54EqRwGuFdMV9NsLNz
lqelo3mataByFwAMEObA4DL23WwO17kMWy+1RRNQEbRyAHY8JJDx8LTtwgoDaSrPJ1M6EH75Dnrg
1UXUj9ILEVmVtik3oAxhXfaHQo1/Ti2vLmMjv+DKDOcoLf0wH7aiF9l5bKvmrOsbqS0L8cot22oJ
C6ZaxFjc0DT8H/K+bElSXNn2i3SNQYB4uQ8RQZDzVHO+YN1dVQwSIMQovv4sqmt3R2onwT3xes3a
yqyysiUkubtc7suXw2Jpx9+nQW3tic79Y+oSGdFpvp54MezIGIZf58p+7eosv6v0eDf3NLhLm/LL
nFcZHJHgqirnH5pU6TMdk+u+btN9OA7pTVlK92uYpjtkLGjXXAmXf3ARI7z99ceYEb7ruLCjXLJb
PsEXTDP+vSt1eTe746PPGvKlqPlRV7P6WeTyJuvdD20VfEI8e3jI6s67QkBXX9uc7Ya6mSO4pTAp
lBbXPWkOQ6P5Yzh5akeR4HtwpLiVtKFX3oRwYUc4wzPgK0vD/DYv+2LHZNXc0gzuE54XUQeY1F1N
mhZRKvd2oEpc+w0MgTUW5KqgHUVAp5z21ugevbHwbyfi9hGCI3zfNzDXcqqRv/JauEQ+JEjm7XOv
RfI498VX2yuyO6+odiVxccn1UuxtrcurCS7bQ1IN15Tes2CCX99799R5pYSPccCtj0mu6YvwIUk5
UgV3RM1LCq1AdtIiCONMUyuuaVdcY824fwZ1W7lpuys6Ye8z4uNRk8qjhd/fDeWkX3yrSI4pUnEN
Yl171+vGqPPJZ0JLcpW1lEfIG6WHzhnzCCH3/jor5M2kwvkPR9/NvsQlWTUPTfU84/76zOD8q1HU
j/4UJDuXt59LG14ATSk/5g5pDymdy+uxH+CDjPYd68mLVVf+dSNtclsmVrbLkVME/una7QWuagfJ
g7ANbn3C+I1v9f0xGdpg1zCJVIvD9RGG+8FKLfc57/1DoJx+P2dT+qke4fqxPEGIZqgR8K6ye2U7
T4z54kr0nO4U8h3XSdVEyAkceY8oNQnr12xuyL6uB/uah4gSS2s84G96XyVaR4j3NTvdZBX8bhaT
Mat2vFH64HQalsCtnaOLO7gYC+8q0OxRlpR8GTQbDlo5zgPxJnpNcJHGeDqJ49CF38P2SLhIPypb
HlzayOfep+QDnhbTHrFv5AKaKHAg05lOR5gKhDdr1dsHB57koZiq7JB1Lp92blsqRM9KZLMWT4XV
XQ0PySuvRNF/H6V3J7k1fAyKWSO+Wua4upmMA5TwXOU0vK0rL30IZg83MuqljwkZhmOte8yVjPK2
FZXelbDLz8FUw7KWc7ObkRmKedZ5uPfnGTKb4NIpis86YfqqtLy/Tvkrf8MJ/oYX/FVLrfI0+90+
4J+//t+PdYn/fnFe/vvDpfvAv3+7/0/bgrO/Ff+oF0Rca/7SghH5Z6x/SRoXXMY/zJoG0uPlV6OD
/8Ak/jf/+P+IEUE5hgMkxTmYiAETPwGL/PM//8aLOGDsALTDBrWNb8FmAZD2Gy8CUEgANhsLt3dA
/679+I0XAQQe/4LCEHAYgH78V4X2f/Ai1lJDD3A1Krh9xLpc+r8BjIQAnryBi3igB6MOGCxQwQqP
wcKiT+EiEinJkVY2jewi/9kH/kOgvFj64ccikcjuFnYkdIDEPEk+5qnzLGf/G7JScR++ZuOSBSPp
bZLNn3mPcEruHW1CouJuLtRNN3r7KRBRmgz32Wh9bhw35l16lLMXF7O6UkhjcRJRgXib2vs9O/oj
iRKRHkKItijUFSLe19x3n33lPQCWGY8Nfcb1+QDEgOOnf07wabUMIyaaD4zID/OURInv7mlW7zlU
UsD/FB902kRFOce4co4BHe8Dya77FJlnSR8qOn1GQn0vu+rJ96xIah2L0kfSqTtoJ/k4a8EOyJ5/
bH1E0cfisUyA3QiyEEkrT13NCdz7IhXPXRog4IDQSO4Nr50KP1pMfS0oti21aOwmMLJkeaF1f5HO
PTSyvKOFiE6k77eqvkH+LAd1ivv5dZABsgmAF9uQHGC/Tw9SlwpurUVoJJrmkFY+QsHlXTo2j3gd
PAYKcdQML2w+BxHpPcQnvP35D1hg/28/ANSYwP0tV0QAQq2FNeD0A/ImZMgW5ElE8MSUMscVo44I
SSEJofEU5JnzSBPux30yPxXN/HmocqQDbMQfS9/Nd8Huh3Y7dZx9IEgG7ubHwE7KKKnnu0ko5NM5
B1ojJddWx4FZaq09QCLlAY6gDndc2e2OjQIBeWBFJuHv6jrBFRy6t82kEG1HnCvqW+cvPSZ6N07z
c2/l8dzm9h7698VtnNskmO5Z0d9WTdbc1I1M35AB/z6h/3+N6ZtC2f9AG38B7hZWtXW43Zv+Lv/8
/t+mMwzAewA0JYq0ApAanZhOH4WNFlI2qLj/Td32L9Qu+D8WaIrBocf+5i6HIvw2naAx9i0KZCZK
usCojYrw/43pBM74RN4JSo+Wj4Idfivng8xtWwGgdgV1q2Iny+StJdpgH3qcxidb8VtkTpV60dl/
dfrfKQxdTvsmL2rYjyunz4tDpme+o0laHs6PvraA5Uo4QQj2TGd5b/PxqnOq7tntS+9bQQW5ZX0y
oez2n7N8ZwFrUxggRGKLvEj9YkS0ytYPfHaURrASmLuIFvPw9fwka7tkXF26bdtZdwKT4CEijjQv
smmfUkturWJtAuvtRklVoTzQd/XV2FUhQuuwWB/zzOfp7qIFLLXVpwcBYzn4rZgCPHUyke3mWesv
meNPQJyfO4S3hvkfKVrID06HLwLC9ThVeLG3lUhvWlF4NpBXqn0d1DyFu8oeE8Ra7C7INu6ClWP/
hU09kaywnDnreQI4qBrs4tERVoOwjrvM6wovUNfnF7ZyLgue93RhyOhAtHDFRZmWyJVJpKz7XYbU
O0onLtk4Q8ODsLFkEWo/6uEl3PshCdhLRypb32nWVVNMAlxSeNo0EnDzcxOuLWj5+cm+SWbJIVgm
HEQYTDd11if9niLClUfnJ1h25h2DwgyVZ/k8Wl3venCWdF18SvLM7YadFXKAUBWSEtrf0dYT04fz
09mLhrw3n6H/Mihb7rXaQyYtHRrcsSx2S4A6Bh0K8q3v/ak4aDpOzq7XAblzOAD1Yk9S5pQokT23
pWsrNowDgIeA6nqjFwGq6O1dVf/MBkSArUEcxim9Pz/J2rkZBqKGso5Md16kdRt8RbopiIDrEhtG
dGUJgWEeBCtyH7ljuE543f6w0Dnurm1pgCi659c72lX6eH4Za8cVGJaiJqMnmwxOGkmTbJdMPoBo
XYB4Z1ju59CRCPL3KUBT/bBzyhFplOFwfuaVDVz6QZwKvhJjIaXTeFFXk3mOlK2K9CBRZ5FeOMGy
tyea5UypzbQo/Ah5MzEhxcfLFNiHEvGJy1Zg2AqnQNAN4TwSV7UO/KeuZjMARoRa6YZNXbHiwbJ1
JytokUiyxsmDAgUJjYFB6cSODBlHcKBAqJyMU3aVFbO7Md3aiRiWIqw5Fb2jk7gmbC6PIyIkQzTl
ZT1s+DYrd8RCC3O6HpfWCRslCeKu650OIKK6siIEN8UUARU7bt3da9MY+t/UQ5O4U8li4Krnj1zp
7LGRnXpqizp7PH/0a1MY2j/yidkjaNZih0x5hHRxxm/DkeGy4B5DYcT5WVYOZAkfnO5XxlLJGV6t
sRJUXyMMZD2Gqa3EZT6Ib6o+IpoWdgjPsqBxAKAsJvrNn2sZnf/6lT3yDQXvh6BGaxEfmA6BY5g4
EBa4WasFsNjLC3fI0PE+Ryxb6ILFtB14jngFm8iutXQ+b+zR2iKWn5+oIA+J14TTcgSNcsPjAqGy
opzJvrvhRCCSedleGZoeIEXd2gS4FKBi53snnJuHFvCdez144jKXcKllPV1JGeLdXwBqFXfULvuD
l/qjfFatIvzWbebQuulIFgbPKEty/cucNd/Q90BjyyzLC+JB4ZjizNN2d6gmQdyNa3LFQPqGpuu0
SK1yxPF7JfJUR0SqyQh4gjMMwDUHuf3AvSGw7pjd2dO38ye16N477o1vaL6YkBys5zGJ8cTM7Ica
ofX2r9aZMxmRWdX+My8cgRSEI7Luzioc6XzVFP13ns9Pv2ISlt5dp6eoEx8eKSdJXAakP2QUyIPR
D+Th/Ohr3sDSxeF0eG8ANLNxmjB2LSwmmu1k6CKWFkLHaav79AtQQmN5RWeA0R4mMKtX94DnsuIr
447nbejcivPjGYZDKJDtArwRxNTNxzjVYxEpJqoXwuo5nsqk3/D11/bSMB6Nm1YFIUEYe2K0in1v
s3LeAcqo28vE0zOMB/Aw2nMmxeIOsSdUNgWd43xuEHbUV1XeyxJVBb5M/5IIaTkbBnHFXnmGIXHH
SuAolB/7LCn73QwEstzNPG1+DBoKv3FCa7MYtmSmM296Hy5vlgoe+V2ZHSqZAt5pA1VwXhTXDsew
HX4SWlXRTHPc9mkXO7k/HIT0guNloxuGA3znGZlg9uLCyUvkt21UQCHZvGHN177dsBF4GwANnENY
nRaYGyuzv1QpVZdtDDUsgO1LxK5FOsd5QObncagc94DaObrldK58PDVMQFb0nUSF2RyTpAyvieU2
R3i59LKt+RVJPrlPXTl4suMYvUtQLUrLge20xZMNuVyzX9RQaVY5MxsCnKuNtL+L6leXTPdlmX6l
If8wMRITjlyAnPZOGVyfF6WVO4guOnKyosIiyhqTFocti28WykV3aT/pnaASZTFz2uzDTmxMtaJ2
S3PN06mqxMvm2SZjPBLvBx5tHOi7jssq7sbA39jCteM3VNsdApSx8WSMXSj4S9jVRYRcMt/wmxch
euf2pIZWdxWM3zj7Y2zTpomggK+E87tR0mLn0uRrWyP9HCbFhrCtHY2h5XZXioTNRR+3nkd2tXK9
Qzo7V1z25SGpFZABk9hY2Nq2GSqPSzPh3Ha7uKkL1Ggoz2n3QTbx7HBeylaO3jW03kvSlpMZURXw
M8kbVDksOIJa3KIuuNq4rVaWsPT9PJUuhCPJYPdFd1R9OrYfgNTmKfBulfhxfgnLp75z9q5xrQPO
PTTpsMCOgBMMLIDxVaAOOmz29YQiJSs/cp0id5cEFwZZXcMaeAXw3owlQ4RyWIQh297ZNWHYb2jK
Msp761mO6kTxAZ+lTlKwIZIV+QZIT4barPARucCbTnrFZdYeGd83k3A5K0Ja//cSqNOgLHjwt5aw
duSmsnss6VlmD1E4htbOWUZvL98gQ9mBf5CJQJFe1MxtCkChfkql/4CSLlRl+yiMPS9Wa2swlDyj
Hqstx0Kkgjo/ardiUULJfOH2G2rNp1KwPMXgrGVlNNNMR+noZ2jmcy5QuWKfFkr8UwmaOsR1hOb4
dAcp71B9mDqK/DKdj4OkX9rA4ht7tDaRodplJp2qdq0+Qjw+HlvroeDNkzcVf4J14MrPy42Y6Nr1
6xgq3gI9jyLVsY/S3AbCebpjPLwiotn7nFylyoqygT6XuXdoEnrh0gwdtxJPuRrlX9HUa/gTRcwK
mqDqJP+DchvlftPx/FmtiNnSgej0rJo2nAo47X1U+CFKKooc8GflBBurWDHvC3vb6egA35M0J2EX
1SijP6bER6373AaPsIViQ9jWFmDo+tRTp6JB2MczUpjtjswlF/t5yoLgcH6H1oTMebsGp5nCspfp
EHtcy5dQeT4qJxnOgs72zlKhd19qVsbnJ1tbjaH1dp44qp7KPk6TVtyERWsfWo6a4POjrx2Hofa9
SiSA7F4fd6H72pLpdmrLHKUcZGOrVsa3TcVvQY6iNVkqfskDrO43N0mfuSyfz3/+ys209Jo7laYw
z0vwlARdjARfuctG3KpDnb0MLL0JeeFeJrO2oewVb4kKGcgSVO7dN8oC4s8ZHjt/+nJ+FWubZGg2
QACjbOGzR47Ko6pNPuTa/uJ45d/gjL/Jmp7+vqhPE+1rxspe5j25v1k+pgQugo5pMluxOyEhyhPe
7Wa7BnSpLvI4SBQwRaqr76d8Rq1rr8qNvVs7oUWsT+YeUg9kLRg5FnAXH7QWoGJBLeQV0Sw4Sib6
6/N7uDaPofR9IxxLJHUfI0P+yEuOCm4Ha5WOv/Ob8OdlkxiKn7C8CYZc9fE4SLmz1fwI6DFQPY58
Ap79spvYNhQ+rHyaS9RcxMwufgDAn9/A4ARP51ewJmqGvjud06lO5bAmw/hgt+mjOw+3sp9eLhre
MtR9pnVYJChaj62lCt6p6ygZ61fRsMs+3zL0nY50GnNUj8eMjE+8So5jUd/YDt24OVaEyDIUvR6T
JO3ctMPVR54Hq0HBApvw8qxzhNrdakMlltHecacXBq1TlbBtKYOZOATe4nDbgW8pHepPKL4+pE3z
0DvNho+yctSWofUkwxNE1dgr3sOhS+bIcdtjUmbR+aNeuZcsQ7GpHLU7IZQf1fMA3CCKhbyNU1j7
cEOVpfY6v5Z4zLp2dy3b+qqEuzDTfsMcrn24ocS56KYM1Q+wtvUH8Ezsp/DHZTtiKK4IUf05c5wr
ypr/cJLmgYfB1WVDG2oL/Dhqqka/i3Vb2IBsdk5c9G57OD/6+wLJQkNrUTNMC0uEXWwnjzyjMYBG
t8wBiNuynp3WuUjsgWF/K/ap06VEUotEsMdA89t7Yvl/NC3oKlKr2UmyBRZ9/3zBDmfMMzhNIyz4
BN48yj1yWg1qc4Nxwzr/uvT/W3vRd+Dt8Kwdgo56A4lQVRtP19lXSsGetUtfVbfTj0OEAkVyEM/q
U1IftiJv72sE2BffzpmlWUObTHdx1qSoI89fvbQFVIskf54XgLXxDV0ekS3TukrayM7kVY6sxCEh
xUueMb1x9msTGCqt+t5CEhETMOE9oQIGzDD5PfgFL7oWEBh6uz9oRaythoVtpEr3aXL4n8IR923g
bQy/JlGGYttjjj6Vk92BucClD37ttYD8Tf6G9r1/6bDQ0G3UwAwCHjiJ3LnvdmXf/xnM4NypyCc7
d9vLDsBE4U1hT0cewoCgRm/M9xYHoufgMTWLg2zqdsvbWzlnE40nx5KiThy6l4I3iYzDl9Grv1qJ
2HD314Y3VHtwXUv5LraqojmyJMuVTATccbefu43TWJvCUG+VDQGyARNeFE52p+bgtcjH+6Rin85r
2ooosWXaE3e4AI8eDTK3BTWIe68WOoScsjw+P/jaty+TngwOKgDggfsBjy2wd1BLXTOfReC520Cb
rX27qcQeqXTqlm3sOGCDcJT7Gk52c6GAGiqsM7tA4KlrY6qHWxD13KC69LEZyg0VXlEyZqiwg7Sn
6yCBEfMxeQFdyo0orI81Pn/fgJsyOr//a5MYmlx7YxWCfULFTZi7+ySUV4yl3/y6/E4qfjw/xwIw
f8d7ZCZgrpdOyzN7VLFv13HZAuLq2eAKoKX33UXJWzMk4aFKs2ska/h+BHD7kIMkkJKuiVEAt/VI
WRE1E0w3EhcWl/Y4LlQ8tJ33QmjwsQ3dz+dXuTa8oejd6LaZ9Os2TkDpkDre/STltVVuhe+WYd65
w4PlAE8UZUgY9wtBVTx2OWrgUM05JC0o2FS/c1h+j7qXDWuyojLBsr6TifKZJq2aeBuHmdxzqh9K
dpmXzEzI3EiUIwAFUXFWDh544gK/uG98EKaAfQgBwsvOwVB5j1dTxWsPG6W7JwIjKzL6hUj+8fzw
a9tjKP0EuKfwEXuARRnaK/AGdnugMd2NzV8TIkPnUyfz4Ms4CtQ29pexKF5Q7RBRIjdkdO3jDW3P
pkZyBYKR2HNyOkYOr8NunyKlzDe+f5HGd6TUBMXRLE1Zz4SK54k85yXIdhv5NFV1PFV9dP4AVrbI
BMaJ3GsQEcAULQrYGpbe1yAPA//dxrNlbXhDjQXTSdkMWsXKDf6yBgafnznds52O+cadtDaDoclO
MFjekENAexTP78Cxcps2UuyAbL9wCcvEJxpcTmA8ndoMS6CgK3Z95zHJrMdMhd8vO4FFuk7G7xTt
exriBGBQbxf6oYXVmiXOhTJkKHA4piADaFIVVzz/DEz1S6PkB39IH2WzlZdYE1NDiZH0VxZ8bhVb
yAV6XODZ3txNrLwbFYsu2yRDkxF27UD3Rpq49RmImf07DSiA4M3Xy4Y3NDmZaMlTWeBKxV6BUy8d
d6nHwEpK28vsqAlm61yQnRTgTo1Bo/1pQmWecvhzT8JP5xewCMs7lsIEs1kWHoeVZzUxYwLEaFnR
QNOmuvxwfnh7Ocr3xjf0uChCFDQVGp/fyE9zUD4p1tyDaP1PtyFjZNX+pzxAaXwFfs9dwcEoi4iN
vRNNceH6DC0fCs9PSuY28RwqZ2+39AGUj1vA17XNMzS8JxWrvalu4tSbsy4DP1RTyx8sHPhGPGtt
guXnJypOdQ2u7qlqYi3bTsa23YDuIQEh1lYSZ20CQ8k173umykTGnpda6YGDNw1kwmEwqt15AVhR
cc9Qcbt0LDqGRMZFMn5H5PJu8rt239jFg6UseTw/ybLf7wmZoeRBME3MGiwZu1x98nLtgaihVXs0
o7jwEewZet4JoC1bt0Jga56rH8M86Rt7dvgfXE/VFhJjZRUmaG3KQQk/TtiqOivqXeerg+TOyyTs
i+A3zAStCaceSwIyjxh1e/JKtxYoO0Wdbdx2K5JkgtbAbQdONDEuB+3NXyxw1l6hBhU18uePeG14
Q49dWFnPARd0HFYJqP6DHmX7Ow+tFbZekSuCakLUkB3ldSUHGbMAlHUtQppKsU91Vf2BjgQX+pUm
OC3gpdP4nYIY0e5DnrbPWTd/CVkbX7ZJhjaniR5dIdImDqrwtapHe5dRsHlfNrihyU2pAwaKNwls
PFGvBJQJ1z0vhwvFx1Bh2XVZEbheHSeWt0dEF0Smwvejyz7d0F6lCTAXAoODgQStGirvmleboLYl
1P2O8TFRZ00+Aa7JnDouCp0TMIfPdlPuilolLhhsehcUd1niWwsXOtNPbZAE8roJHV/ubdp7YFsA
tbfN0QohGXWMahZ3PIyjLtQfE/PL4lAh3o2LkoPe/Lock1TdpBPKwGIyF5kHgmiOzCtaq/jDKwr/
ef4hTGqvu/K9NmDon+GjR8Q4hTYYcjy3rb5NAaWg/aU+Kf60Up/330UVZIjk8a4pH3yECEAKBIJF
EDy5XTVGo1STPkiFhiov4VQ66Iagk0Yd7crV/RXCsHN6NYZDWQFrL33reqySIryuAzdMXsDYldm3
VoNWAAgy9C6rLjtOE4RXgvESX+7WMUHue1ePFcKRur7M3zIReEBYariHaAIj/OJ1mKrH0E5vkiC/
zGE04XYDUkiTcPDtXp/AyoiboA7jmYWH85K+coe4y89PHAZvANDHLgsZg3lu2iUk5CBdKr6j4n/j
ElmbYLHPJxMoK3V9jjwkQitFATbV9tkdyatfqI+XLcAwYQXqfIcKwMe4sKwQSGTQjaLoLb+q0Tnk
MlNjdgDK/NzqwcPYxgHSPNczyBLw+lP05fwCVgJES8fvNxtUpsMApkzYGhBrgEp5Lm7h8s4ReDac
a+3mzV1vWxflaZlr2DXwoXaoswmxWahNRreV5rMCLfBOJ/3GYlZO2wTfWTnYpCmTNcgdGw/MM9qr
rx2Ahb8hPrJZ5r82CXu7Y3aV2zNxIbN+WnpTlJFc/pB9Nn0PCJa0oRiLfL5jpU3UXVc2Y0KyDsdC
xU9gqW880jYbJmPFdXAM30T2oxoaHdR4Kdf+x0qW/Vc+k/p7SfX4Tddu/fMi0TLhdQMagLhDj+yq
aMKZ7dw0R9MP4OCcu4bPbrMbcuKB3QX68sf5Cdc2bfn5ibKPshK2NaVwV1j92tdgPgSX54U3vmNo
ugzGpJhTXMpoDIB2Br3t494frctcIcfwVkYLJedejohXVQtxk7GK33a8tT5ftjGGkoMmG50Q6hpW
vOqDm6xyrVc8cvWGWq9tu6HWwVQ2c9nCFUW3BXHdV6xAPr3bgiCuSKuJq3Nc0Yf5csGxkt2AXuoB
TtyrC0rpvgPV50X7Y4LrbGVP/YTHcUzAa/ojQ4HBj7nsy25D4VY2yETVgfSrKrKC49XqBwMBI15l
760EPRw2cB4rsDdmGxqNkt8k8QVDkzjVd/wpr7QGrWVQOfIwtjX5mLblA2EBKPr9DvfJDfO10jcZ
8bz6MhkwgXcK9GdWX8CrHMHrx/akLBBDLLNKiuNlR2Totm+5Mx4jMFqJq4ryjk8tQ5BkarqtdOja
IRn6PVs9SJkHp4pd187hhozFSBHioUO4IWQr98avkNOJdfLbuVSVgwnaNP/advwqm/svKND467IN
MnRcgOWzC/u5isFzA3LV1P05d97Wt69tjqHiaTPbbctBaj1Y9Aiu8BvHaTc8tBX9NoF0JSGgQAcP
SzyPALaCMiCuMufZz9J7kjqfLtobE0zXZUKlNsrq4tBjLkr7hxEUGKraUO+VgzWxdCAixrMbZxuj
z9R8l1r2dJi7sPhIWeZsSP/aFIaCtwWtatD6oXFQCY7JYb5NwD6a9Vu5hZXjNQF06YQMp69q7E9B
6BX6laCVnQSj8PndX/v4ZdYTwR+5nzMwwJUxrds81nRWH+uCDmjU11eXURWhKffbOWg4ocS9ssD+
6qGvFrjrrhIbncP0fKEEGfezklWaJmGOHaLZeMe60DrgHnKeLtshQ3dDsJkPo43bv3AzFBWHHvXm
66wrqD6MgtTBz/PTrB2zocWgBUrQzDaFkfYJQQfOKmTjnhN0WrzopNE8+O0plCRvmwHdzGJH9C+i
tg99Z72gK050/vt/AYP/2ytGX+i344MEpGOWwgI80R4YQQOVanhqKMjiQRLZ1NMR7VjutZv8tGq0
Z8m34jHvC3Bg4uyqgjHCgaWM2tm1r9yF9nJAE4MPVeZVFyl4YGLtRF7ZveW0Is77RKKjQi5iiTY8
cZd77MLDWVZ3ooZyJqWVlJWIh1n8VTfi1iFA++pk3gj+r+2Soea9BoNRr/HhcPpZtkdlunzNA089
ziKsh4suUbBjvl0ECICSBLwvIp5V8CfY3a/rLPsgC73hSb2vIYEJr6ODhVQ6SkxRKI0uJjsFEv6P
Qd9tIRnef2yjTv/t1+dOW1VZshwBWMJRewBOZp11X4vRrSPBCTqyViXdkKjlanhPVwxlr52in2aF
pcC7vS9yC4130MBkgdDIHehsth6TKztmwu1CsMBrr4XLb4+djUZePbCv4IZ3mvb6vNKviJUJtGPD
mEi4z1hH5uuDzV36iHa8CuzUtrzs1E2eO+3nyDSMDTmkdjrVNwX6Uj2g26a3VbHxK5jyzlmYDHc+
uhxNvt9DrFDlUKKetLE8EH2AKxOFKrY3HLNJ1u0B+XeLx2gpyFBXVbCs/mJ7qH6TIpXoC0PJS5BO
DKkuDWRgF4G4loivsnbs8TjKMWv2vVdMf7klpbeDLLobnWcDKvb6cRfOYZZnO6vM6fwxs1Gq9KxA
86sfMwuA2IdCZmQ+uCXJ2nu3dlWIdjZJPWw4pmsHaNgdb/YbZylzB3Uw0mhDyMM7tHYpr0ZqFV8u
kxHD9GTo8DLMw8DjrvDQK9U6QP6eOdEXiqBhdPCY1SXxRx67cyvRsYheN3P3NWy2Hk8rZoEZzgUY
bsp0bieOcEUlHNQPadVFoQYW44BmbmS+CVDDza7bkKDd2vkdW7EOJkoQzcc8nw4eR0ya+BE6hYsj
+g8cfR9J9Q4lUht3wto0hhHKENqzXeXyGAS8ORgxCQyQo29kVYEeut1K2q5ImAkUtK0079EGmse+
6PMPwKzTR5al0x9TYZONIOzaFIbnYaGjTwoKfR61aOnoH7SYOvazpXIG9/uIwsUNS7SyX/9FoOfw
tB98kaLYFtmRY+9NNlBuKBjIy5k5ezZsJrBWYgaBiQxMM8RtEiU4unv9TNhXwKSjbnZ/ysI9TEpe
c5tFwAA9dGorgPZ+4ikwEYJkkjZCEhWP0TnwKkNXOnDzLO0H0Qu92y3N8xzRHCd09D0v4WsnZtiE
wE04m0UQHkCUE3RoDImGXjULAUXw00FYGwK+NothGjyM7edgbTlMdS/vpjqn+6avqyf0zdkqLF25
YU2GPXCGNXmukULDlnboiGKn+xx9Uvfnt2ltdMMlGXIETN3ezmJfu+yocp3vC5H+vGxwQ/0tX9pC
BCJBs5v8xkpc9JD1NzZ+5btNyODCy9mieic5zDNFyRQ8crvZiMWunKkJFdTgy0O3R54ceO7cKnR3
CJsnVVx2G5oMesBRWtBF8FXKYmxuUJ9YHKecvKSiOJ7f87WvX0zLiZufeAGYUV0SHqYelLqsku3O
JZYXCZL9OD/Dmunwl6lPpgDPrEo80OLEVaV+OHnzFfWJD6BUeFaTi74X/uM0oAEnqnh+lHJLTlcs
o2+oc+oHKRnAnx0L7aDpR51MN3YD69i6qb1HIoZtGPoVK2VS6hE9IYVUKnSd7dxb5dL7ZEjuRneM
PNdFtbi8g9zNu6q/jA8yMPn0psJq0FG0Dg+IR5HxWC2VK2BUZPPh/GGt6Ymh32gt1TWCViES4f5d
OnhH7TXfLhva0G79P5yd2XLcuNasn4gRBAFwuOVUg6SSLNmS7BuEZVsESQCcAE5P/6f6qo/OlhXR
dzt2tKtUHICFtTLzk+sKzi8KO2UdnPTOYClX/P7vH/7BfXivI5zhkNi7qhNAVkaPYokyb36Opx8a
vQpqAuArXVbrz8Q0H1yk96rCHelV02yBBl2QVpNbwJFfxWiSz3R3H7yS78PvEsi9QXDlSR6zbgch
kMih9Dry6maxe59sdx/9hHevvQuNMGDGJfCc70DYfyHgWP/9TnygiYzeR96xcAcLEEaLA9k8Ol/p
ttH0ZxSuEIlAPzGe5cah6vUQ2I1A2331ky+LHTsgd2DMtT/lvozsYFGgj/9p1hC9z8NbvYEgHca+
HdfArj21s9FvmDDVe/9tT+TvNnVT1zaMiYxyl+weP8et2dYSWeFwqf/9kn5Q8L9XGY62dfssele4
DhmTrZjvaqEvrRj/cH8p3fCZhfODRZO/e/lRMnLaU43v6RuJGsu/aZvKpJPzjhrEsb//mI++5N0y
0EcA0oPG5orZAYLraXIJ9vq07eQpIdMnu+YH3/Fea8ikQzqLgxmgCUAgN/vdVM3PUcj/oJny8vef
8cEL9F5u2LVx7PtU2GIOpE5jz0Oizcr88r99+tuT8K8ts4q31mceKKUdDLppB6j6RUXUPv790z9Y
YN5H5DG02gCAHGxh/cmkdSigSbPg1MuYfWaD+ujyvNvz63EhHWbTthBIPfjW1yMSvUIfCMC//4K3
c9T/6JC8VxqCmrWArDsjTnjEA+omZLD7/Cao46Pp2dFU8ZOMPjMPfvRT3r3esH/TncZ8KuqE6JL7
xmTo736WV/jBu/0+Do8uAQU/0U7F0IHwTPiFUUitk2l4dQR+tWb7/fcr9tH3vHu33TIgQC7apgJU
6vs6rO7Air9S/XDLpu3hzRD0yfL/0fe8e705UFAeHXBnFkJuR4yQMYa6VwtIg5ER+VZ/Jg764K68
1yV6e68HocD8q+BlyhP4+TIs8p9lrn3whrzX4O2wnoh6HicQDYOXWoE8ZbvXrq8+qRo/+uPfLt6/
Xm+ppe66nrmCJzJKvYBBu7+Lrvj7rf5g9XsvwlOkheayw/GsE87JYhvdhlxWp2tdbmGgxpKNffBZ
oPsHhdd7SZ6YqWCkwU9Ry1jUHb9CTv0NeobP2PVB1xav8RyDOv6Z4eGjr3u7ov+6cr0UkbUhvs7W
43kb7HVC/Suz/eH8RwyZXtbK+Ahsz+G/Xcl3r37bYKEBTnos4n4dU5CvsWGNQBbGNribtPhkpP3R
wxb8v78pQfaD1ZyDJdi6udQyDtLai9R1tZHlv72V72V7m6ZhuI+4QwS9gRSGhV87a651JW+XcH4h
Q/dZWt4Hr/97zd4uNds7dL6KJFFD2nr9Wbd+A9dQdRtZ9WqG+ZMD/QcP+Xvtnom2yEax6AuAJmXa
M16lzd6bdAR3Mx1X/5N36YM3NXjXyBOMqZE0Ib7GDiAlVy3BXKRx2d+fL/LRx79bCICa3YUbK3RS
oDEGYvS+2mjZVt2SIUD4elngIm+99Ymz9QR78yWp2VAiIHVMycBLy1f/vz0f7zV+guKrHFTkhRzs
awiAJ+Lt+odqIDc9IgPD4b+5/KP3Gj+MMDAo2JKkZB5Pk9n71Snz9e/X8oOS4H1+XgsKo2jpEJVD
CFI7GxaTJgsXRzFpdzXvlXuEgjw4tBrM5L9/40c3793qQBS0jztS7cpdrIpnEyG2uwqJMvEnC8NH
X/BuYein2OHs0idlLOOim4ZU+f+xwAzelQOIthvsFuCj5yA47LXNE6C1/9tleVcBAIlSCxmB8r6/
RYDFFaxKenD/LSYxeq/vQxwPTCVbx/IV7gFu2msz9nd+GH3yRn5wyd9L+3wO4RjVmuXI6yhXDmih
qb/8/br88xn/o2j9/3R9SNGSIzUMQenxn0At/PcYxu7shEjuu2l+pkvz3fXjJRz37bDK2R0HY9v7
FuFJhdMSmNmt61Ki3Jwpyr7QJAzSJmk/y1P8YEV9rwo0PRka5boIoxbTPKtBYU64g7UuPTKcGQJG
Hv5+HT76nrdt8F9beO21PQNsOyx1701H2Hw38ydwcPIcK70v8saiEvqsGfHPOv2/rvnbff7Xl4Ub
M7ozkypsWR2xtB6TMnj0C+C2WREcSFqnQBIX5NDmcyaugqv4iLW1YL/6zE811JCfPFYfbPH/ZFb8
68/gis4rgHWqENUz8KBpJ69mTLj+fkGD4B+d9//6me9WCrhN5bbglhXjGvbJloXSQ92Vt5PjIYiX
ljG8inKAXzGTY5BELB0cECn4rSZZpZ+N+4Dnq1N9KHXZE0DiEUI7iIkcJ1WHww9KF+hR0dlogN/c
xmoZFxhpakquABRz4kbHzehFpxVhFwPEkHzp1TcGR1X3tSNmBEA2ABgJIU0+wlhpo/2hz2Zih7Uv
t70nUZVvw7yARseSDqcrUQPbvkZxc6YttRlEEP03HrEoVWofv4/dzl7BbICtHeR3L7pCTLkWKcDv
fE8Ts5LujAw2ee6X0L/ZTGLhv93qFSddnWgPxGguWP1jiUnvnY1pWOXSqBvrM3Rn4WExTB2cL8fb
YNowQm1rGA72WLaAX2iKmN4u2nSJlrarsmZdqpJ7O0trVp+UTPZnM5tK4PcHCc1UvaxrLgTVWdj4
cRo7P1MhK2iQ1Ceke82H2ExBCe1t3vb8dz9u1xI2qIwARUqXoeRvRHUxLweNdnnb23IeE5nZ6NRV
CZbVG4hZb6d2fVm9XxNpfgMq8UK9F1jNboJ11eCdMsDlkXsSwLRdhxm3rr1609RnFmqOJrY+EHCI
p9OpCLvjmsCmvHrzdCHWsiymorvIoBIHyLOpQrc2QWwhWh27j8fIh8W5alCkokc52i3Bnzz1+bYP
ycVuyk8XbIKp6zC97Tr2i27BaTLrQ9O4EIxyftajuhYby6KGXmapSn+LbwIxfx/n6lsj5z805AqJ
2n0OQ2ELu+4Cz64nn4Kt+ursdMd33JxhoGmMGVphlHzpdv6TGO+JJexl2pMbFdVZty1Xzl9z6QXf
FhoiGlpvme9Lv4gG+RwjTweO6bwN7EXVbZRNev7lLc2UAj9WsHrIhXvQcYVysqx6xELNHFdxo0e/
nh7bhDzQmuasH6N06/p7uiPnNllvePBEwqgE+qFYG35tgghzJpZ8mxd1k/jqvtqbH1uzXqsoLng/
A8ox5J5uMY840TApPUIuSuoeAdzTZUI6kZzGvJL+qfObI/IuitrFx4WsB4SZXFWgoA8NuRoqewsf
UZV3dVc4WZ1AE8zqtv6OBzPdQbyvqu1J+FMOmFy2k+9AAN9FsM15YZRCbpdt2P7Nmkko4gz+d5Mk
lxrJc348Y224ZV13tDselLYvIPO8c5NXurC/VFud1r0pgNkpFnAtyJQ0+ejUbVUD1qv+ROGvgLaP
cFEdTB3Du4MisuXnQExZOLKnoJY48MqU6lOf1A9BHJz8HnyZCqcsMBQOARsbUIz5dUD9sgXBJx1q
3NMYhPvraQEy3QXxy0aaMp67O+pgSOxn+oIkbfTg4peg7y/7G3pjnc8VMddbUpcjeAap9s3y9q59
BY3qziz7sRLBg8b6h+ETPIqwrqK6D5KqYH50h80JkTELp2lHeV+GzhfHSAKnmYSwcvSTBrtA7Xgo
XD7jaJ2v4VynlUX8nPMY+763wjyAm5b0qbHrLgrnAvPVNRhHpVDaRHcWEOeHZl2TOI0W4x4Mqbcc
LFPc/hZ0bFvDQ76J33wbx8wgjSTM8N+67mHWm3fHiEOscj10kJg2HoE7RvsTzPMybqNDzah8Yhr0
kSzgSQfGgVTRkIYcF+cxWQD8TOFZQMx4DUo1Xn/RC5vG1LqvbJ7No04qROAShsUo35G2hvde9rqY
EIicg0WGuMzYM9HDUm/bnUB6Li02cLv7M+9C9TPG3Pw5jtCI68aRXhizHpajjmViUaiq5mGtTDmt
bvQKTRJUOHwn7UF73P6kHgTj0cbq70j6DSrsYVX33Bnp3oIBWCbn3VyLpY6zTWtzkgE+MQ9W5ZsT
VYPjuRYIQT2FzTYn170WpP0Tenxy96TR7GGtEkhVAuUpmtre639Oq1x/ChGYxx5Lwwnbg/ckGg28
3oKLAFk8Nsk/m+pnkg9Tn9zA9/bc6sS7shFweIWdBo73bPYSl6sphscUei16ZqTjpbDOjGWjbFJa
0PQe6yBuvu9Cdl4ZwlkqvqyjlDmWIfwp09SdbETqh3Hn/q+qQlwFkEtypdezTobXSk/UL8Bkct/h
G1v/1LoZc7FUbb4rQ0+jF7JLW6/BbxrMrMdtpd2xIv52qXFTf7QQOSFkzo6XGWzNX8JHIXC3G5Uc
pjbw7zQLh3skfJiHTQ/DkblkxCvJwthktgvRERTr6B9Ft8anXVYAeTMdP9X4KLy00YgNl037twkq
jeYcB2F0GpqhzkHV+TESNpmiXWkd3nfJWH9/w44FqY8u6i/rBa6cXDIFJzuBBnHrkEu85mpu6nTY
WIfXjSVmwHvF1G24dlPhgTL/RS58edYxWb+xyY++dpboM+YFvKyNWQ69lXWJvO7gmPBou2D9nH+G
szdOAFksTd5aGx9Zhb9p26B2e8NNZ0kSe1/4BgvKFjaQ/0a4ilhOPG/LsO3N38aVmCbvmo3PGBxB
WXq9y1nzrLadel33Qd/xZtqQpD7LK7Ms0XNEK515UpIMokyaLZwYfMuADQ3nQxmDoDlGtVR/vNmz
DstfbMDVOfBh4T7LSDWhQ+rWGVL1FOVV/DwmCXtStfDlzQBUbwXbsQv5i0FedZ0DAUiiLPYrMp/a
tQ54sZrJb1B57ACQHFc4trdih3vLS/d57e84dMFTynbg/raM6iZkJeLTMYWVrV9VadTLRbwqp8zi
pb7a1VAhjzJysys23aNVecInottaJF4X/tJqQemKK+eze6tDCAbasMXulcQa0W5iHFC7tXbxaQZz
te4zxngQoCYy9L5umuCHotUDR3pQZqvBEzh4DuIB/Kt5TjkV4QXueJf8mDiUU2uKmLhqOFUCyt09
lFxmAmwrAxVkVZHcRxWqrqihY587LH/3ZqxEfb00Lc+SdV/HUm9rv2UA7PrezxA/aLvxdZUEhyTm
UdBkXeiJKU5t66/zr6X14MlAXibSXPo13ueT8qFAQ4biEusOUPpAJ/VVrVwbfekYmLVd2nfWTdfL
HGw3WFnirQzqhoBCX2svOQ9u4V4OuCL17xVASnPur9YlV4hSVnGx2M1/BkygmbOqpQs6/ko3P6v1
7Ti3REGcHJgeTJfWyNHaU98E5slvUU/kqxSgKmu17jyfGO9/aB91LiSbpk4uCXLsttyInu83zQgm
1101IXS64HrxZBkHY7Tieq/VWrQ63qJcLnRsj0Yg9zffOlP/gTXFNcdek2Z4wn3ZkCeDY4LLaC19
lwm81nPmDwvC1Sp/QlVFoJqEthbIxRZzzzkUJSzA0ZTBztzRKxbYWB0NzCgub0DJYxdQDaMXNRks
Mf3WyK4wfejpdO5hrC8XrLz87E0L2l8ccBiWI9Eybo7T2Lkh54Ncw7QOCI/TgMn9h4dUNJU26y5F
wffAvlYLJQnoOzxUv/ZO1k+wqvIuH5C2fRtPtNkhiFsmkyFmRgfpDGOYOTnrIj+Ll0T1GVB6kSzh
/+62G7h0pjjDP/XYL9syg8dYLjh992ycv4EAiQVaILroZe/Z+mpjuj+NNVE2c0mDcD7cmNgcAYLa
oizaGs8CtrxL3J5OHyxstFPez3EUl43slcz3t8iDdOcxcYek8lyYd7oV/hWFb5incLHhv6kAmqhP
HhKZxmJN+m3I3RoDPJPADdWWFIgSyCMnb5rJuRrGhv7m3AYDiCvR/EPoeuEppNDe7yYc6HboQz17
R1YDingEQmH9Iuqw7XOlgrp9i9kP/DTSARYxQNyFzoOwHtgtWVpxId3snaH/2n8liiAGYoFtekYY
RJJBeoiiDiH58XKu4oUF5WCJ4CmyVemzNF6lSxGECpnGKp4v3WCjnxtqIZNK3EyZr0SwPyZa1X6p
6n5wx4iFwdcR8Ii4qAkDymtZlZ0v2Gh2kZqkC9d8Iw7vpYe6QhzlpCsI3YiLgmyr5uhlH9uYw70v
hwhm+2Rq0xh3MThK6qG6qmCXnq+boInI1UxbPLGrYm1f7iOZcRquDEsu1Aq/K81cDWteCS/oCkIh
3Sy9fvPjXA74bBwbOsipm300qMgRmIm45rkNRIqxSLJd5OqPUwYTGduLbQrtjj1Tq+keSfDznrW7
P1eQa/qBLmlFBckjiLyiNPK8/alup0Tk2DEtVP4sJo9vT+UdzErIX2883ZMzemrhz7f6MkhRhTOb
TrUv3BHLGwTNUiZNnyVx20PmzQISpHAjhW26C07Eod3GPjpEUwLlwLLgwqW82dzLpPRkc7sgDjS3
k0FWxkQ15PmhQpV1bhs5+TnD1uPyKJSjvcarS+25cjAmQiTpvwH0Zu2+RnAmhJkUFkQv9BrEXWel
L8/mLYA1jQTUlNlk2PS6j06EOOZH/U08CoKSc53wyKpQrlh0IwyxMj9iG1LgK5O8OGo3kzIc3PSp
FRW49jved5Wxpo7uAN+0j9v6ZhjH7mGeFq/HvWfJfnBqBSppIAuP0F2o/DUjCE8PT6ZGLYQDL/hN
WGtiUn1F10/VEL+1O+QItAr3+ibyjDelG1Dso8Cx10arScnev60DSyjqvU0bod5W6cXNlKOQXEd0
GUDLbtv7xncTATq5t24snDdY35Uc98b+9D0bNGtqFza0V8s6VVKlK8jLyRFJImjwrkjoqC4cm7K6
Tyq3hDcLo+v0ZVJYPE+z3Zfk4DQyrvNhCcR2TUFuvUO8bTV97fpeYNqyYZpPETWDWu6XrJkOr/a5
i/0L2jKjKA3zguE8VI6pGAd0ZZcmXVYas19TXdXqllCEB5xWKFXHm24JbQ3rPfilOCMlWzosY0JO
hCaTveXT4JmfQb3G6jpUdELnx0it5O9+Gcfu2kFKomAZ2Kr9UXiksV9Uq7m8wM/a0BMSiUJ148YA
iOmidb4KYXDxqPizAx604iQ7zu5lBvsaTaomJqw5y8Zu/bHHXDGoUrgYZr+YeqTHpDOejODBoAA5
00DT4YTJ+Rzc+H0NcnU2Eq9FIQcPxZIPOkI6GrAryx80IzS2XfBEbZ9qmOcp9u06UL/aQHfLF9bH
IKxWca3IA8eMxn/1YYoITtxjOPnbEa/jSxVD5t2kUdu19csM7bqH6okO7bpk0xCx8US82d9fEIgt
7Un00ga3Zl8mcgBCeL2LOmtOE0Yt8zV6TqH8QecuFE/+yKl98tcNsm6sv57DRV9otaPf1O89MmxT
GZJ99NPBGE/fxpHd198eMJkUQh1i4CTNRWJqrrJoqVx4VQsTbC/tGPXV2dIYrhV0eReTICdI6rY0
qq7iP+gNCfIV52axljMq6vnOJ17sffWnIBbnQatmvElq3u55NEvffFEIaMDJETpHAGXSKYQPJb5p
dmylS4qsWLXn3eLvK8/iKcFmh8Xd809WTL5WmND6MQD2Md/sjB4KSIM4WlC0Ddmx4ktojitU1ywP
pfTa3PhxL15U2C/obtDV18Oll4MMkhR8kbWHgjS0WNYgterJFSc1m2+J8RE4v/cyTr6ufYAUtpi0
0n71aBfjsYt8DyLNOpQNEo853dFUxPK/X/Wq67w11QsfFeaJVdvgP+BsGm8wacbf8qaKbaubATDj
/iuq0qDqU9ZgDT0jgK+xkG2Yt5WgGtErDDMQOUNajL4I+gwQFNc+NS1EI/raODFuCdorePAee7xo
9HFsxo32ufSxe9MsUrTznxAttimaVzbiWBKjcFaw5fh+n6BhNI96PrQr3obvHA28uQyiVpEMpdy0
nr2usg3KocpdJ1Z4i00pMXo+x2qJ6y7TocZgeYE8z+Y0JsQdvWnb+RVm0BH/5tOkd37qlCDzPfKS
G6uzZUJkzTXzhjdAo576cHtqF5TZS6aFajCqphuY8QeUhwxyFYtJ2O0QhILeSFolyx0Jmq2BgolP
UkEBRJEBN6Wz6duqTFD9RAcYzyqLEkVNtim5NnVjsFeRGu2NuNOGd2j6tuNyPfdrUqWopmld+A0Z
fPwwa5MCFjiHJ/GtcwFUQjj1BV8T2x8VU57JNjrYCkVSj4APCch8Nk84xaVB1dXBl3rZ++lqtqHP
zgikcDs6A2ZAFWHaROdW8JqeIVKkY4E+wvhb7JrGZ5So2r8ACDXZst27tcE+jhzjs+h3OeRVAJ3j
A5mCir5smnsx2q6BFxz7uq/Zde/VqwfiyBZspyDhLboiNWmS24E6iv6a9RwvKKVVTgZCj0g6s225
4zVA6D3m2xg/a9LLY1Xzech44MsQ9ryprW86n9tHiDDQxxMNWhy5ltMQlhtm1qLQ1dLhbdcOZ0rI
sNiSek2o9y+icYwUgGbH6OijYzEUbhM0+Qq7qlOnaPdl/dvuGBykLYNPNxV4Re13H3aToOwaLux9
G+EQ8C0iJNwfJNk5KasZx+MT8GjwPcGi0YOBYhjVqOyZhfTeX0N0UJFt4WGXHxM/o9O82Ud0mnZ3
gdeNklwavxZlyNR8reN1nU4UaVjTsYa/Ut+iuzXedvVWtYVaOUnKqUIeXIkNzptyNiO9BfzvPfYz
jFq8SaZLp5Ilj8bYn38b14dtgakwtCOoDDqL01vMx1d0ntqmRBFj1xTmN2quhMXid5QmWshN13ix
/7h2XhI9trxNTqxzaI6ik1YVUVRB2rJutGLXFbYRkbWjqaO8WTsO29w67g26ACCfHTE78UyKKCNt
LmMdYnAxd16I9Xp0K5qHWDOewgVB5I/xgsXxGaGYOLimXRRLZG/g9NTm/Ubhw5SJYs+qxh5fCGSE
3Tskj6DeSNS8fIHuvO0e/ajmjzi04AyySosGZiKoCi7LoCvxCj7QKr7FSTX/HGuEbRRurRZ9cBjD
vGniMYy4smsUohk9h3F1LRzK7KuWx/GEMkF05tsaanQzWKCRtBAu1dazNGk3wXiqauq5n63c4u5Y
k74VsKb7cjkytPJfHd0o1jyyt5NAE2JcR3DCoFodU6hr1K1L5Hjj8G+XdFF0g47DNPxuMSEa9go5
c/fVqEFSnYU7mc1GFx/EsS8BcQv9EiwB5gABn2M0QMORt2f4ZfcBzZWI/pkSuR/izSXX2o/5jxCH
5ZLP61YyiSYdskDRCw4k+rM2mTAvIEgrGzjU+yxZpmv0BJG/so3tTQzXVhni/8ttuMd5PwFjTxcF
iuVO0bMxzUgPi6YJ2pJk/dJBY/DdMRpBfeAZ/ENoiC5SJQrdYqe/GrHBaQG/6x9WrfIc9Ispe7F/
F+s2F8BbmSXF/E78oS6uf9Rr2JZeNICSWi176ck6uA6lqU26Y+e9aeOE2nQcNaclIpPmK4/59GRM
gGCubWBA4sH8mlVJIn7idno/GpFokZkanOLFIHF6DXaIZmRPxlcuDSjMfHfmm++svu3UuB78KMSR
SnZMr6UXjHODjaHqg6yKOwyoWAWMK6TPbCuSiPtn6Lb5yQ/m+hjUtD/IcFCwPXL93A/7UtZLMhRN
jY9JGzh+a7SDGW3ScFv3k7fpuM3QM/aRBlq1Fz0pyLqCrjk2xqHLgjS/oVg6OuQMlUuVErfjpNFr
HAfcOHm3vG/9Gx+egms0OUmxBW8NMruTB2Z1XWBbia90QAiaXQ1Nfjc6xMGVD5tfEqJFCb5L+BDt
dX3b9iGiJTFzzTVd2yhldtnPY0TWolYqKYDTM8jkrDjNrDFhk/oDRZZvZ/0Ey+u8tchGSCgDgWNq
Dlun4VKb8ey8TJWFybBGKy7BMS1NEJxYdFUwHBaxxvc4JPNn2VR1kmNJUCpLQkbuuCfjOCVzH/2q
PQTGYTI741S3KaXSsV3jFOcJAwJUMsu8hYDowSYjxnnGBd1Pj3rbDYYG4kfSrPzU7HF/p+cRSskB
QYp5O9g9HxsA7tfQ828AbjOvQfU2wOpwn9d+wa4Zo3DGsZPT+YSmfgBV1YJWxIipIGLv095VO1pS
PRLdkVCk3AWbN0CPJA6qY0Ns9JUpP7iiup7gwVbVlkVkjskbNBM9SNNySFwVzIpwQ/Iln8Ftuh5l
FP3Y4q2/EQ1mZ7LV0TnwNtJhNKmXawHFX7EhxO5c7UhORoqpQ1WAHLqs7erqZg4i8h0teGmysYuq
37GqmgyywC23OHVceTGZ7mKcWJ4l6xB57yH3gcKYU1O15WFD3gxPwUJYqhHff90Cjjinm5lQujCK
WHzPj+S3xuvopa/jdkhHGc7XIoq2kxzMjA4+tvwvghLvwadLNJWx6DAvRXT/gBmOWuyRbc1bozXo
UMpM3XgzoQ47Wt0ulzmk3Zel4XW2rRiNkgCBNktf3zALwb3DXnDgZOWQHdb7lbfv0C+hwxtwPIWN
qlEBd7RBo16Rsol5M6cj+CmZ3np9NcWjK+dpfa4maIl9NGNwWujjUwjL9t2+Vz+rbV4hM5PI9G4G
fvAW+OXbJZ4zzOpt4TDEO/gJc1mP/fW6mRVmvbv3aPE1RYuTig+K1MuOovupg3woq2EOhsdQ6JLw
HRRWuFfSMZ7CI5IsMSX3FMDCvty6w6CisVQwxl7cvGg0VSZxJnylr6sw3gV22bdadwyXl22x/tmZ
xs9qyOyLpN3lYXRz8JbU4u62uJkvYZQE6OloFqvU7xqTh9wnKU6eNJ8i3V2vURc+DjWm2nDrjMc1
WpMjgkXHu9Ds6ynxkhpntV2jGErsQycBjB2rGSOivZbbHwR8ujKBZj3bYrNkBqfTLHKgYXCawIk+
Vt7Rm4c+9ZHZgC3Wl2iCbd0r6dxDDJY9nPWkKyU69V8rtcXpUKGjm2IhFJiUo5sajNV9gI229AOM
0NM9kqS+oIE3gLziN528MQjI4nfYuse+RK7p84QzcbXliMiT9sBGXeNHz3sD02/aOskqWqCS4sFp
ResufOZ+s+2HKvQ3d/FbtnrPq/K2rrRNOA8EA1axVvddZFdxQ0FU+j/qzqM7cuxM03+lT60HapgL
N6elBYDwQW+S5AaHSTLhgXvhgV8/T6Q0Iyl7SjXdu9lkVRq6CODi+17Lfo/RNhkPI+d9X0YQgYtO
O2wDBBWtNSJLgNNEuFMV4AGvCYR27aT49CTj5RuhsOOyaW2v4+RLzYW3yMvMhzYDm9i17gCAwdBO
K+iZRWbOrngNKnOzdlS2iqBfYs7goO3c3jh5M9l/T8ICSTouszYz4auxtrP9ouo0v3M0keQ/aFjH
m6g7dUsDVw//VH6wNZWdFRhL24xc4RmZpmOvlDEEaUL4y9PsydLZxagv1oOJNd89peRP5Dz8u84q
rmI39vLHVV+E/HLTIam+hD82ZRYYPnfZj1qMVsUUP9HqsvXH1jGjuV91i1YLk/aSSS2yyRENjEW5
d+gna/d1nsuC+EKgSBiGjEO9CemL7tb9yCZT3aVrPM27xtenGjGAmcanNkll+krObis+JiStUgOc
Lpv4vu4ytGBBXZeeYAVLJ1e7LNuF+1HBAszDnlFq6VHi6KR33+hihikLEtiMZt9RCyBB8cp4eNPM
uS+uuFYLtV8pDFhQs0soRxt01f/0pUU2blWbXM8VXQ5JaNl2rT8rratg+RZjGTSCEpq5eAfDUjwM
aDsi4V65pLXvTaFUfzB4kMsnf25pzD2WumDh7MpB1gfeAQpeIiPXZqvBqdQ06pNQu646zjFDZhZo
7Erqm1XWlXu2G0Nbn0kTNdors5n7csOFwdsaohjl6vd8flNHjWD1inJSB6ajo8+5eGpag5MpKBK7
NL4A2tvsiTuxGR8wlF2axpPYsdujSUwHkgOHai9QaW/x3dcFoqt6asYhKyK7Zwu7S9baUVlorg57
icZqI/eF608X5stZ6ttYUjZ9y5SjV2AEvjIRa1ijZ64MY95QwizSsXEzFpCQV+4sS0VqnjfIHops
tegDskp9SJ7NNa67TR3rRc0xP2rmrRhz0bgB/KblngjdWeR2skip36YNJbSc0rJwhivl2I1dBky7
q8Z4UsZFdsi73lk+xhF0lynd7WbjUeuSZtinYnIRK8O4OeuWZvok3qOFc3MAAY0M5ydCGP0ayYkt
imOTWvMI/zv005Pv6SWkneY7elIfqm5iZsyKxe+PcWa5VmCtNmEiKfuHvIOkkUCiyqtiawig+dxM
AS8WeW1uOlxjnX1dDvrkT1e8gWk3b7uUHHKxtd2snL9p1UIkSZAavdUMWyCpERSjWR2jeEvTrsxR
1I4Jd2i+wPbdMF1304LGxHKYdKw0cSqY1q7QZc5JvSbcsTY4C4snOopGondJZU5qFQDU4N2Uvg+0
fkBrJqEMVit32y5KRh8RXACx7g35ZnLF4D2Sc1JVYBOtGIpnqSFiugVRadVd3uax9wV07I8PdpFZ
9lNqcJs8ymUojHtPZ83nrk6JK/tOdns8z6g1qw6gi+iM2bMi3XZ67zTJcU7ORVp4ztkQa6budDmQ
rFk2czptyrIrFRS8rsd6WNRy6E5L5i35lWuiPLmLbTnN35ZBpjkMcCegs4fKa3ly9OQWVLbujo9r
iW0svEi57XOailX/9IyLk2UPYF+4kPnx0qLnKDU0Xp45yL2yMltsTSp7p+9+N4l829d+LE4qLsas
DKXV2dN4QKWS+NneLudhRYKq1dkiw1Z2yRy2JRswCN6KjOyI1EIMVwtNXHVyU+M/Kc6d3Q7es2pB
XwIxV0uzUUPfTxuCS+t6UxeLfkb2oN/nZYo0xm+Re0WZoc1vldajMpon4PdNPbEyxdqaPFgQ67SG
LRXqGD+71xIOGyBY05ygcGqDbRCtXY3QzR4Pglt0IUh2EMVu4hJXwdDjajwChVnlaTE9cJt+VFYD
phqbfeQsE2K82ZQaiHiZ2DbPCNCx29YkcOfaB/f3b+FsyxGtEGWspX/DBuW21Zm4SWehT0zqy6qH
tI452pM5JfN3WXKJQYb0yOuuxbJMKlyXwswiVFFTHGhuxkJlXi7RMhzp3jrbvq60i0ZKG57ntVcg
cLrPj8daUTuf8O92d6ehSfZ2MtGcBNqtiY27BNq5Ybn15RQh0KhVyIOBOZHyKNMkEj42UXkEDfZh
yTlpZwanVzlP7ptvp8X6BGcH8NstuMLsTHe0E83Uox+6NF6fysKKvbNEh04fvayztAhM6PP8ri/p
zg6JM576kNghiPC0NjSeyu7YalU426TdMl4S2lfyJV3r2REcumECU3LO66Ksz7adcwWMPV8xtH1L
Teeusld334DtUle+DlznbZc18rOgiASseCbPa9+orMB0rRRrDnSyLHdun9jOrTYjtwxt5U4Xzh5Q
XkaNTUFL2Fd2RaIMMzonbGE7D0K6+isEfpWDwEgnDsqpGAif03D7BEOdGFnU2ipmiXDW5UF4jWrC
1bXWIowB9pwA5Y6hHVgO6vfcFeS8pUID1dQwAGhbm5PaCNG21u91V83ATIkOVYHL0qvziicsIM4p
tyVqa1L0J79irxiEurVt2ykOLVqFbpe7mkIfVSv2rELTLsaTMh2hwElS0PdLlVFrl8GPikCTGVcv
hhGVbbsYRDYkpl9fX0Q82ODpBW3cV3HTNXKjLap65anWFZvY5t4o9aoWZ6S3OiJHKEdUiGk3rKEO
4eJveCrMbkSTxvDDiVUvrhIObraLPE8/RWlQ3oEqMEFG6tiFGU7tuNR8j10M6lEB7YVs0W1+XHx7
cH9Qh9zdSmL7xROKlSG5ywZaKcNlsd3n0U908DSV1jNxj04Oogkh+K1UYHNIODNxEtQ/waEWzcoD
UHWX4drSnQbxi1koLyzrtZr4pgtbHFyjdObAZXHqHnm2mHmUtk4pbmSLrCgsGX8gtis+QEcV01mP
k7VUWqgnxazt7EbTv3tl071y3FvGVvCKc+sRkFtsrD6Rp2EeuiFqem0uQzga/wZ5XKUFk7HmX4N0
myooUrn4tytCxU+6/9hvXKcjuzfs7QZNrF551BClvkvVQDN2OgI5oB393qrIJwCBtRWKWqPVaeYt
J+LezoPpLDo2BI65Dcqd8TKY94aIsszv3nio5PkWqFggmXM08zOdaWtE8Dl1Tr4bejD3kHQvLrWW
apeCjCi9oRe0HqdmU3k88ajOWNoT0TpjczASbfnegndDpttGvoQpCRDaPlusBnG86RjpsTFSnmGT
YVZuhCghH5ij4OO5ctx6vtHQAnphpRXI4KgYHq98NiSnito0b9e31C0wKxAa9uUkM7gaSodV7Kda
qTgN4Nt7jmUIUu8SMElfn9baso06ePHk0gWUtI9j4evOMQZthyNbecsYX0EHUK8kw8vSkMW88wnE
NpnZWaUm48Zm9JI9AtWCt8UtPG4ROm8FQLcP06yfZtkp+TwrXKMeSKQn+jvQXr1/bz1oX41rsHRo
fs0w4DFriJhJuA7G1hgwa0760Ch/U8/CSV87e1gwYzVGY2QKVRJnNOBKgq4tpv/RHTWDgaWp4cP+
B0n5Pty16+1QkJchj4gVCazpImBJKPRWvXqsLbqD7GUY7vpF0zdVmsFZd5q9oToH/TlTTqD3mryd
Fvmmz16/hZkZ7vXC8U8Au+PrFJv+bTnpRhHo6wiMU+jFJpGOsVXKXPa5mOu7RMvTvYHeJ0hkOQZA
7ijD7XJ5QCPSngfEKXdO29uh1iGUyfIKyr6Rg0Urh7xgt43YA0TJZ1zp8mEcETWlyeCeFPOMFZQo
JngLAD7KaZ7AwbP2eeCuoVVo6ugXdKq9Ncr4SaxJsvV0ow4In1uCkY0l6FsbpKMR6XF1bT5LIpvn
UvfVt0Qr5kCJxJBwa82CPtcCI22sIixHQwtnD0zNtVMn7OKiRQQ9X62YagLW4TVCz+ncCoo6HhXK
TTIgs/gPDLy/Z9z7GTn6D4aOhpYLP85cd2twRmwcpJRUZTYZ6kVKfoMUIuobKk7j4BkKa2zKHS5r
PLcT0Y1N4KK73fcFMieSbv/QBvJ7OTs///wfvif6EmgSX3DA+VNrdtuy90R62/CIA2s02TACQNjV
3hORTq7u2CfuEELjp34I8dkMf2BG+R13z6/5zAlDCwFFrbtteJqUUZY685Ubo2q2DC4eNJOOd/jX
tpff8dT8mtLcqm7phGU52xUgy30gTjKvIqOCmt8XWQNl+K+/zO84wn6Na4ZYVn41mfYWEN1EHWPU
GwWb99/8IS4v4z+8Z7K1x45kRns7uhUsvcH6m3BmyT8K2/+9F+kXs1WvElXJJCbHhz08SNvlEPv5
NcGrf5Sb9nsvzy8Gq94weuR9jr31hNrgfUQ1jJ34Dy6m3/vkvzgs4xk+0Wa13SaQ44HXjpwMKTDl
f++d/cU0ZRbSsheN18ZcK6a6HkiwW5s/cLn9jhFa/8Vg6bRGNWF757JJQSo/uzq7zCnOQhQpSDm4
gRwwS4PT9La8/u/9PL8YLz17VsPkVhiDjRlbxrCI0+AO1v2//uzG5UX/zx4z59e0ZjdfLGdcErEd
8li5m05XfhPSB2UXn05VMx7Eykt6BH+yM28gq9b81ehWPY4cM7eSUypymTwKodosgoGbtOSvb+O/
f8z/M/lqbv/6LXR/+Q9+/9HIpc0SGMx//u1fdl/N9Xv11f3H5aP+z7/6yz//lg/62yeN3vv3f/rN
pu6zfrkbvtrl/qsbyv7n5+fLX/7l/+tf/tvXz8/yuMivP//2/llldcQK3mYf/W9/+6vD559/M8Cb
XPOS3Pzv//hF/vYvLj/Fn3+7ytamfa/+7x/29d71f/7Nt/4Em2g7Bh2lhu2Y3ODT18+/MP9kAitb
wnVdjwrvi+e/bto+/fNvpuBjHFTPJNTotuFeAqy6Zvj5V8affOE4rJkeYJNwHee3//3d/dM78Pd3
5N/qobrFZ9J3/EzGz6SMv18trsdY5aBZQM4g2ILtX23ZFoJWxqMYeKmwnqWjP5vZAP5ONdEk5jZ0
sCwF4GxNVN33vujCdM2OmdfbQRejP8qrCn0FD9Ae4eg8npA22UE1YYlq5ze6I+Cwl/TbCueqOtvd
V/7W8Gn0MlyssYWz3KiZp7HZo4YWA4SDUd5qeqUfNQLZyVjJzG2cGsi5ICHCfEoAwutZPyTDRx63
Z+QbBs65cQoh6LfTCPVmXNxDfNN2ikKSBS7JsjflkDRTZUaEy+wK9dudWYhD0aewNJb+4WR5YOKA
wJ8EQuZOWQjO7wb60gRUUvQYAhktK2QzMCSwOxqr3y6dZqi8Ag46f7Pi+QWPQR+UnTsGFKfBQOnM
vnrVbnxebaSF9YdYGcUxBE371fW+K3s+F/5QhFWVricWhSDWRwBF89IkNlk3Thl/uUZ6YK+6rZbH
YjHtyIz9Ikrtp7xnzU/N3ggdxI8hY0sDKYWMqYgQPD0Ry//JSMxojSePofKtzyFAuq7NAvcGAaDa
QMLDpKEH9nFUBZPXzqGmq6ehxASuuc+0XqWRp/xPo29BBVDQciQm/OP5uquX/YiPLBBKO1WO9Tpl
8puf66+5MJagUtBk8QRhUZ0m17lPvfacdN0d7pN7Oyfn8l3v1o0gvmq3zM1Jgf9GOByJaHPM89As
RsjmcAJ8vOOhMu7G9iFdKpR1Q/9t1YujJcovBdizSRFjEj0GflGrj2Tye/DmiemU/Vhf2hfTF6du
SNF5QUHaQ0qPpbxTPpJHZO8hzABmqdj4NqKzT1ePUF6oal25XqBn82bWev1ubPUbImu2fT/bUW+b
XdgjY49Q5CbRmo0fKp9vKPaU26xatmUJSb5OCdbcVTRI9C9F0Txj92vqn5Gbo0e3YjcA3YHcZmyw
xX085x9tHGs7KzevB/4bi7g95dw27LIXKfRw9FxcnuTVoTq9dPki0EQ59WSlQxNiUP9RWwooy47P
asq29Txf1yhDNknzUGF3XcburmRo15aT6xNq3CF2xi52dt2JC6hrzzZ+42VtCGZS9Mb7IzB5i3jD
vCsSrhJhWo+WUz2n+om6y7MUkIaWj+DOX/LbznvRxjUy23pPp8pLlhVQG7bZbwfRpGGmmjtjzAd4
APSfWsOenNN3IOqonlCeEvv9PtTNVeyz07lm+aTc5LopuDSU4a0BTZokZVtriA/bDYlPBi4miiKs
/cQKFH/vJQc1escinp+W6ke2FJ+TQHm4ypumLb/SxnoY7PEhqSBaa3fdwkOuxNlVSTDo477Ay4el
ds3hWVUoxvW5BakUYjpordUFncjnoCSLO0rnu7w27HCMs6NZ+EdZLAnNBDYbw5pjiJ+jqipeF3ht
wES29OKi/v2h+rjeZOukNpm4xHTpwx7SYe/EXXsPbnFYS32fonCIMlih/Sq+sCKGq5NBHdniWmvH
M7aQErNP20RDqh6nDtJI+fmrTOwf5cVxpq6mtpbf1+3ak5LoYx11G7FNsVNYFQWP6RxkXv002Lzy
ejOgqEsra4dtKrLn7CkX+b2zcvOMmrpi/ziXBZWIQxdM5vKMzPp9LV67wr5ZLJT3JSbbDf2XtrHe
X+66lbM9UL2W4igyLv5tg7XfSt80Nd6jVdQ3S6ZygGN8eYN3FPkYGUMF3eygw2IzBeqbFRjLEh/w
rzyIRGBMxa/clNVx1MfnYoqkVyLVdHUjNBuj2OL6RbP/Y1qTTV+axo7dZL2FePaSmm+kMtoNKlu2
Xne10MXB5DUuatVhzjfO1A6R48afK6sTRpzGCxLxmLg8o7RukEdRE2sofXjNTJRI8N/atX1PjeHa
H610Nxju9YBmfKdwiMvJKbEqkujCVhGOCqyJkruNMHmbFsT7QI/5mwZl31e8HqikOlzF8jGX2tZV
8V0JYhv0vron3tfc6ql6EeuER6T5wkNT7DwHh8WSv7ssRtuizrZ4/pqgxlG1gcF79IGhD9LRbpqh
uLPT9Mc4SC/y0uO04GaESzMjhTkk0LXViGB15InGSIrXTHc7FDoafolCIkf1pRfWN3J4Dv2K9kLb
LMCc/YpGikv8y3UsYoyUASAnYowo+FeLNrnzGPwYfTFfjaVLR1fP3pBu3WxibaifSwKmgXYvrJo3
fQgnaOzhYlzlPKnNHjBq1RyeYWW6XVyahSDo2htJaOF1WR9KXOD3bN/dVWl4z9KHp4NQeljosQpT
Na7bcc6HIxPRiUx59V0A4gVgnFPhe1sHinhT0b0bpClOGen1J08ALOSQqBuprdUx6X1ecceYjrNT
7lSu6TtpucamNYUZxaRnho0l5ysDheAymffahMZJT+Mby1uRoI9HA74FS0ylrbd5MnGJ5Y9KLB9W
vFyaR3xktHN97RQ6hojWrrZpmmYbwOMi+WGMGm9OXgRdnSC+GfF74HfdykUgEnGmfLNMd87olh8Y
rNB52OZ2Bc5GCV96oSdiLEK2UZ5V25Xnn/+Xr2Z26DlQ61Uc4KjXb1qMXRW/lbGFoj/4NVCUN5YT
la6Tv3fRhjAqreux8MpqZ0g8V7PgCoBQu/aXJDu3bV2eyLAiBqDWZmyK6SkGhzkqwt9sheEZruHQ
L0sa8fAon2cXRhFHfDgrasbs+HpYugwMcvY3njLNU7JWa9hPyyvX2nrddJb71GvLY9ZJEkWRoaG8
MHADSaST6mV1h+zK7XUYO68iwuF2Rq50C3XfRhWWsLOlyzsHiG5fX+zYaD91xotZ8vz0Qqc2h0dc
vHI3ND59BkWZPmCgRZgEapj1XnLfDiq7s8zDRaBw+vmLDeKwHyvHQ8bmku1vN1Zkcry0ajkpo3VP
nEpp2921tYXUq8Mbrr5NI7KjJcA/8+wQUcvzHDP2ILtHPnoOF/tqIkOdrAF1nMz2WLeAo8RckCyA
yzQkd+DaXiROyJUupLljd4qnR0Bje4cL+ovmn2yXXMKvbLiJAC7Zginydt3k/xh7fsja5NKUVNo2
3CtbodJ3ff0ahtjeSaG9jUVOu4dVdRFZFW5g4Ms5gCaHaHxf0qzsD5bfwo05j8iU0S5qMBNINye3
3hVlawbawPFYA3OHA0O13rnfuwzJAAH+0y5Xy3AePHc4axBmZ4QQCPl+OAN6LUJIdAOz7Gg5byrW
ttY6YIRu8o1nZD8wZxQhksAAfXMf4qYYNqaxwIsNp7T2bqcKl31OTMmm0VWIe2bXm/6dgrBT1eSE
fubzWOizZ6UTXeHM4kLlM0DIPEwEE/hstVfG6BNusoodjRlDeBHmGoUMRlR8VY1eiav5B0sL0z5p
nsJY91DYd3FRQ6rO52ZJd7ozKxwH05Ns5merM69iFF5722jRzRbbyjDSc2oVe9Mr0x0Fk8gmV4Iw
YBwCkx0oAqb3SPa6tmR8CcfV96OZ7eGfHruMeA8mR5RcgLdZ5m1pJvhsjZW4EbHXkVvawvUR5LP1
OEscuG51Rlkg3BybvXGYJmRapiweRpOoDju/XfhiqC9e447eHtT8h6YHTp0hDzihAhNnyGCFAoIt
0mHNy3g5VQrRNDwXuQ3ZjhSINyXdK2g7+pDLN2FftoKZMi6cNoFq0/3aWR8YVMbQqrUnhfrKwQst
WkxURlE8c9o+tgZzVi8dnhmV9a2OyVKp3VtsDGaYu3a4rHU4NdqD0gnBcCsXyWGGlriVgN/WLe4u
SPS4vPe8+qXt50PGLFILfQ+Mvu5WOzuPuoPEJu4vdqGA1RjsSeUgwf74uHTdN6cwP5x4/uoL3JWI
1KAZCHiohbQI8CSuvVp86qlxH1VddV5kGjVufdQaApFRbFhRnhXkPAzjfp2cp4xNPipl7IcFxF8w
JzYcfFo9NmpaQ03FMpTVB1FD+GI9TNcDCLrRBSoFZ3MmHItahh907PaqXW9XIshzy3kcRfkw99or
zkkEcyDmeMmrgw45JxsuWEO4zDJWFg5r8bkWmiB4ZzoxoT8WnJxRu9ZGgKPsOkdgBPvx0iRP6Ncw
pT815lKFl1caNuN2MvzQs+2P1Gi+iGMwwoIUtLliQEzHl7wT7dFPkiSCI802uWyuKH40N7rh7vUa
bQfRKwxyjWaWUdeaY4QRIbCbogy4sDnCLfNMU8Kr06wtYxfGFzx+lxW3SreQbUOYqPK7N8dNoIvv
wtTOo50fjXTYsjPXYacl20si0dhgVTDvRpEfvAEGr6zzD5T9LAXW+jIWt4vNO5t5iMdnNLdBM2vn
xLVO3IcMyEb74UqcIeOIIp+oMXP2GIybF5sZaFy7syGtKYRovV1Mt7kSenzwuzYh5sAQu5ULo4md
JHLwKgRuuTwayJiZaaEO+6u1umiCPXsrB5tXkv2/zEdulsI7iyJzrxbNfsjL0gnwSHCi6c2eg7E7
mS4EYeeEaoj7E1vbYaULLgIm64LEq7eWK2/a0jtlNrEjnqMO2nwZYtEsE62xoqWJbwyKBBBGBA76
4rBc8KWkQ/zdor4HfwnU27A4QZ4u1sEwX8Zy2WOkyQ44kt4VJ4Y/BH5CeQ/T6bA1ljrZuYqh0iYm
yed7HRDQVumyTafnCkv+NiYTe5tWLoER42vRzdeOp852MnyZLQaZdhEQSMMtaTfWNekEmwmeZudZ
LEx1me8QFTHjtQanVffIA4p5SgUavgHOoS7bgsJcp/wcOX11YTHVPTtMudXwQOJMrT9hHp5Gb+dU
+hh1HsoFJx1ldKWXF1+VcZIJiXTKjL87JAKwB3oqlON6GBGNQV/NG54cX17uHnyf4FwibKAkBXxl
gr48wO3HPZG8EO3yuo5wclJv37k40nUlMIDpOdS9SmdjmyO8UIwy1Vfj+lezmfjbyY+0YjxWsX6u
FtsLjaFGeW2WRWit+l5aqbVv0CNla3wDyf8JOJNw0bFrNb7xQrXQppr4eWZUD17HIkl41gA+Fnr+
tMV6z8pQpc/pWDDb4ngIx9Q65D2bYYwgMJCtNgQW3g/EX6+EQN+sTnHlJ9LbqOIHfNdprnH+eVbn
E6mnZdiezDeEawUKVcxH5IXdlbmjA0z0TONaSrVa/H3Ed7ApRAGBae2lXhZ/xeb/S7DrY8NJV/0z
yvoLMnuVfbQIDX70//Jf/X+E3wKuCqDx3wdv799zENr0vf5H+PZvH/VX7Nb1gGgRKgtoKgQul4qb
v2K3jv8n4VmuedEsCx6wl3zrv2G3lv4nwzBJJyHdT+gmIMLfsVvrTzphGr5vW5buGTrJ+/8F7Fb8
J+xWEJmJH9LxaGZ0LddzfiEUGl3OOKD7bpswq2+yH0h7keQrg+wxyg9SMgceK/QRg0VLTpHPxESU
IrvOp4cezvuhJZ2KSuG9IRZzP1rtu5WZ67EiAyqoEiE3NBd5bNjxsPGS4ogujQFMWhZIk/9QmRm7
IhqQYcbTbX8OSY8/xlc8A2VhRzMPVmzx/ncbsvhTRyVNBspN1lf5eSK8a4+1kWQIbvzjjFeBAzK5
asm92yRC147umm/IdfGii8YxwhxvR0M9O2QCzNnOG23rhE7hoLxSnZK4Z0d1gMNWpbZxkYMEoAi/
SnqkavFkNjcU2PGER9eOLEJwUKOnvp/KieCUVHuscQBd9VPz3es4WGKs6tvau4jKh7V91a5TZ+eP
wr6yCWLACkVdXW3V7blM8+EGyhzEUdTmd8OXuwbJ9waZ2Bw2LWcW2os46ghPiHobsGNK8vGm8GBa
Rk9dQzO7GEisN93LQBibCXyb4LazjkOMdcDs9z1CuH6u18/c8O6duHL36PKMY7Pw/XvqdUSp+WZV
OoM8VQnPxnBA+2KfK9C1qLNt5Ou5OR3FuCCtmMSpyPTvej9Om0w62W089a+JyFVUce6QcThTD7U2
EWK4+MB1XgZQBfG2REpxI90uxhviVEE68sUkNtpvcSK6jXe8CDjOue8kO2pmlyNA03cWzE+sC4DR
yjLDag4lQtLSmvx3LXN4m6UTMA81FrkncR2uU3212L7HwT29mRjuT4XZnV10UHVtAcOZuJ8YNb28
ely067ESjFtNfWe3K04TYz+MQju5w4uRKDTeZdqF7Q3CHzPK0DzNuMJ2RXbpYpxe0tWFyhfU5bDI
eGW59yYyBnQ1pVu2lNfJ0ZIjRv6cEWw8+zom26q1HoCAumiYjP4wE6l4U/stokxPYdezlnJL6tEQ
rfhELlET1R7hEDrEt94BG7cr0zqV/jyGK9/j6ecv6JkPUpJu0mUXWZIz3+p4g9tgGnGdJWOdn9Tq
vnSj1mDeKJOzFbPz9Emd3VfI9W2pfXMRfzxnmCESz5b0KGc7R1UEceqfgy6gVzrbDHyhZUdQ1AFJ
UvFesHV9h6b5UO7I5IRBPLhI3kLyApi/bTmGRueKe1YV+74a4icrT/Wzl9r2GSvgxBu+1OeyIdEu
cdN7wjBu07FOz87yVjb+dYuu53WqdXmdFQcJbmC5zfKV99kTW+JyR+rkU79m8slNvFCs84JzxiQD
ql7GPX7zW2Q43bmRPQ/KIn3J6qS8wV5OrgGwXRB3FtlFLe/iXA53WR9KN83ukEwbW1+vtG2X9UjO
VH9aSvulSNbmVMayORmDcTbzhblJj91Q6vZ0V/a5GSzaph7o5EYR34SMnGU0DD30zpCnQKndGuYk
Qp7rTh3tQRa35hDntz//zwOCDbOyUtuff5YS4XFtlgnIJb0VN2sKBLEqYz2xjZOk78v3GbduJFzz
m2f2T7i4BdqR0rjShylhtoi1g0S7HpLM9Om2fhwCAeG+X8VDIVns+ja1wzgBSyi+NWnN5iUBKRpf
fh8Soch6A7muMGZGnpNsrKzCR86dezdL12aAvl8Bd0O7GRZCzRIVoTL1geNL55jlrMtmc+2lrXE9
9cvBrtrlkXP+0+q0Q9tbElWizRI+mkzbArzdLAhgE3FsbONSGtc/f1n11bhuvNSKDFZ4TcebRA3Y
GDAkESHfXhPpLY/AInx6vczCGcPrpYKwAlDQzWiVJgsniD4nvpm3xz4rqn3xnSib3fS/iDqv5riR
NYn+IkTAm9dGo33TNZ34gqBECd5UFYAC8Ov39GzE7gtj5sYdimoCZb7MPBmG8+M4ze6ulZ2xzauk
yrdlBZeDoVa/n8rhwGUn3DMOYWyT3w9MIsUE0JXDiXt3l9wXMp7mRHIUZ6A+DHsRussZqoPa1Nkw
UrpbdYwF0+Cpi4ihZxmExoybMPA92m7K2boZ5XKqilpxJzB28E+7AyO/KLGzMwuBSHovKJNh1O1j
kAHgbNrfc0E1p7NaKYG0ADRpYQzPgj+Ce/F0P7FGD9MdNFDagNzzdfoVDsO7dGfgqybHbNJC6dbx
Nay7gAXJb73t5HLvjPDhYs2PygOG3wTJx/z0i0Xt8m8O1AD48tZBhYucvagFPnZUEnr2buTI7Ncw
lQxioKAntdMjfi6dee6c4IpJHaBA6LR7zFW7qsAcZ1Zj8VTnHL4dJAOMV84fh3Gwra6uzLJ9qpnr
ALi8VIb4sPH5nYKutXy4RYCu3NShosu+CCHag0uo7+yCMT1hZYgHHOPX/76MvTtc08yuGQj9NFVU
XiI8doPy02O4WnOsav0PwS6NcaXlv7WFYtJ16iiw3W6DBs7nWBbpcUJunVzlXmq7AZnb1G5cz1P9
YAgnnt2A8Hc5evsUYONtThuJKiv1T8a3L++F5PQQPlW45p8bXgNDluuF54e28ibnnWwMknSe4nm2
tBFD19hGpWFc7rnmq+PU3J0i46AJ/sU5y2cyeFl99Rqn3HWkf7na3vdYrNOELcwWiYG4JatZc50w
kcaNEr99qLxxkZPWCuyUMOs4X+uyuOatrGFzoOSOpXjwB+0nbTOzuq9hzdYHLzZyoxjiG52dvfou
SEudMt06F0BiLHVYT02GoxeHDXLKo/fRjcg9LCbngVHdPMM+jz0/AEOMAJZtO148mLhooPWpgrf6
osIZEKlWe6OxzwaT57e0oGM5u/d3piOUm8XI3jus16ccxz0cV3le6JfeGOH82ldT91o/T7asEy+z
2ZMnnx1ObyOp5XvRMTr2XYZcf6qiHPd56ald1eMsZ234WgJwZNrEuLvmfy3ZP/DLFZD9Miuhl2vE
5rarjGYP0Q2Mls1cMWzoyixs5K1xRKQ3NMdZbylupddAYJTocvXsbObCnU8TdI3Sm9EBiMjnRdSx
VqlXyCrGBqyV/rDz4NwR7N63VWYepecfyeF5vy1bNAzhDXGkPh0Ui2S2OafUBFmR8J5d7xb0+rse
FvGYdUQn2ZNb2/0AxHnHBs2PfiqLY258MLypdqGRH+kV4xhW62R1wBETcUvyjpsocmGs64nUY9Rj
nIX2SBAd97UVmtBQgDFvezQYB9bippi6D6LNh3IyFCi8+sDRtzpA/dn57lqd/EL9dWb/JWTy8alI
lnV3di/m0I0yZ/NQpWq4Gqqsts4wfS2r/82GAi0L9w/m+Tlh9DzwfiDqCDNgxY8kS7P66iMdbtZo
/hjmQUJvmDm3LZq6L3evWMmZKRegWBTlbB0GiUzOBvOzhazsX7hPbBD379oAI9lQsfzDGRYvfz/t
g8F5pVw9bqw7kq4by0078cULs2U3OPptnj33aY6aH9vT4b4OWuMSdWZ6aYrXrpPrBUKbSFxpLDsw
Is12NTr6ifyi3jVyeF50JrGck4ktQDbthMbSzyHGSnhKx0f29rdpoqq+WM0nVcOpI9a0UbPrHIN5
hkW2vpiFA2mhNbNYlFGxxYFqbL08mk7O4psnuBaa7Mdu6dT8rexf+E7WszV1Wy8zUo4xrUzusJeX
NIekaVb1MwCbEEcBZ2RZRxBEePJ2LuNU637ww1VKH0k0tHs2BdtjXmHWsOI4fNSJAbCY/G0eXRv5
t/HEfAowQ1B8bpxmS77W64xMFGIGkdIXVyje711m8tSJFW9J52MWCHLgTSv+gGqiEdqR6bWOytdw
zInrisg82aQ2ovnvBGLi0uBCiVvhzMlk1d5JQbKxFckyiyTGtrakzUzeJFfMpYRo48Vsg9d+lZzF
+3oFj4lkBXPizUSn9WbFRN8Zd4MeXrsUWThcQXTXoTLicSjyravIFM0FNIK55S0NjYzDVzCdBw8U
FEY0FXcMdgLi8AtUayof+jPo7BzbOyJ7jRfjESQFapueEemcKxGl6UriEFQJF519o9RKMt00jgH+
mKV+9EJnfs3kXoEnOUBca8/jQO0TEcnmEBXuS3m/HGT2VN+quoIe6KCcO67RbY0A8ASALqzgBfYI
hznxLsL5sDFglt8+wYhHCRC8HhuC6VyDpTqkq/rUQLOuOE++gKugyLv3rqlUPVSdPT9MHQlCsNKx
MlvzTZYFj1i+NVNrvLldCC+wnWsOVKRPxJQTAcECwQe+biQUoefeYk0L9KKQYzgkcSCerjmPFYF8
gXRLJqIq/X6PewusVgCkNkWLTNYAFPlS1NEDx7RQl39S2LQvYyarpCiLjCiMxWdsGxYnwNK7isw5
pneRvLJ888XOo2PZVDccFu57zT6QpN1SMbsOt27vFs+ZyFimfE+dGSyAhOB92dmgV0+ySRdeQm6T
MiUJ4VjldBxHb3kVU/CW17JJVqrKN9rPMGBBCot5wapz6+nvycXxVIyFEVtCu1djgmCA8Jdts6ge
do7vzvt14OwGCZM3hzDcntlBlpQDOeU8YI0wRuuESWvY1xUD2cwA+Vwj9PzvU8JsjvCUeTQhcui1
fhVrW/3pvZeobp8sr9IvLaZXnCvIMmKE/LX6gbkfC1SEteUpkeCOseh/l9FdaqOFa6MLn6lpnnoJ
axIIX0k6w8iRStPmvKRknBvrPmSv7L+etD8HndUHufjtR4klq+ScFy39dIqEiDOPrCP+gCYJRnKW
01ztBlU8k7qak8xGVbKt6mQ0zXXxx39iLMHpi4roAQ/phoTBRRkl9gDS0sSwgmMRcAuETwmGry3z
ONvbJvb7KkXxAY7HEYSndtLjeycmcZqis22AwK5k+Ie8/w0IPA+/+acfjCYxyQCnkznvWBaPuiS4
IjqemBnn2QFs49sYdgO2M/geum8hLzX+Hx/Txs4P2RXIiDt7Yq7w5KgwhxzooMs453WIJwsdTR3M
yX3I9E9XNvIQ2folBaMOCOfDUtab4MC7r7PwyXBR0Fs7P0jH8s7F8iKCeT0NpcNgx+3fdF61mOSt
X3ANGLynK96qceTbYU5IhQo2ILweKTw+LKXTIFxFz7YaAFPC3MhW56DcsY1NrDRQKMzwvDSBzf25
mG4+hqutV+HYsUTxWbo8rnPGgN6265ho74xFKpgvbYd5ry7fCvN+JrfHhpuOJGc+Ogd6BUiqRKAE
xRQdSk7YJ3XyaqYh3Kn7pO5tjHw96bUIZka8BP6htfU7dBFn1zbE6VmC8Pn/GQaLFGmNbwvP/Y6V
Fk2IV8q1+71VZH+CZfnGQWkmpsuhzacSovFXc5u2TwLVPg5zlT+5ncS9K41thPyysXwyylYL9CRc
CPT3hiKA5ryglgRXh54XhNRQJ65ZGMeKm0svhEekEqDE6rK/tj6eTJJi6pAyatyMPgnc0ULIbbve
udUAJxEjYfOOU4/NIDMP3EedP4ZLhjdqiVFBlXT294hd7M6RcbE7kJ4zR2NPQsbvVzGf7XHgRLWs
iv90vBTEp3azquskaDJnZ6sGNT0wrIORcm4QUZUsEYuNEWINGbz+iDeAKaY9r5yuZMUMHUHeG9s9
uPeNCYjgNhkGAH3Mgmm2/KhgFAftrVNig9ygixxMOVJNvkmLPH8qsaqTEus3wliDxzRyGQnBVY3D
oZXnAm4MxAXmhqntMSjcuHnznWb+yEW/Urt18R57JQ5g7y+lMdovnU3C1XNGXlHSWclA9HnjEIDZ
1V71lyTleLL5uHBEzk8M7frHnJHOK/3oWZ8tbwSEO4DkWZ64usu2FQOurWtMwzEfo0dbh97BY5RC
8qbA85EQPM7/ToGcUFNb95bn5boL+nW7eFWZ8HLMT+0H2aj1BubsttIkMXThrSfjNzPJOIa5kQwN
VEwbWyPzvKHCYWVx5Gkn+yigGphtVZ44p4xxTYz7CMqaVJ5RPYgafBcgk1tvw+JiQ1S8KOUC6maZ
r2px9CGiVTDGrfBJyBKmT9mkexYa1VXPsLX3HFaQ2dDdfNPPtw37J9i06XFu79C8wAUKymq6kZE3
7QjHhlhBmZBYM3Faa08I/0+np+Xh7ubJgiplToJBJ1jslQYPsWOWth4LWKQ13l5uM1BZOcI99fl8
mhtEJ1KLfhIYb+5iPa+IMnE1zCAR4SrZB2l3PtzQdDiWnv2Vt4KBnVMeuPQ+D4GBjwcL9KZa/Bko
4vAqeMjHFVawLJwZ1k5z88aOhCaLwTBXNM9ZWBVbz0SSc4qz17ByzrBqOlnu2dcxAPvTzYR/AVWp
RXld/f5arV4sbU449dgw//CGWOQiu0xhwEnr3Y388WiCoIPMKxLTZ4BsrPq4Dva3LCuxgze6W7Bt
xtBH5X5dIRrJIDwI3WDVKdJvHhEipnbHwlvupa2tuAjcjIqbFL2xVXdyk/vkSj8nPBkOx2KN9mR0
7UPW40OTasSKRy9Hxuy3VNBJJzO4Jy6tJ5DtsZQ57qWcgGAefOqefZWBcgKjKD0NgXiz4R5vMTpw
v9QOGxbhbbbVg1mpKo5M+d5D14kUyGE/+Df22Ue3AtoeBo8h8bEgkXuEdWwkqot8NIcI2dqBPjhb
/1yigqk7BVu/s1kgVgcFopq2dFfze6TntTHpM6lH75Bn3AMLf9q2I2a0UPowAi08VQ01fg5kTZJ1
NibKsN6NAE2eteUc77UNjjcfQtgRY1f+UpNNsg0PDHlniQ2xXu6UHGwy4GCQ98iMFiWdHY4dfMo5
+52GKV5Ww0wTA2DFhiAdCiEEtgJcXdwpR4CfKsAuGWLvZN0rMO76wJHgp66xZWvHgxhdhHR7FD8C
PgTXtRSSm/tT/faJP1bspya4/tiwo79DZr2kJnMVtwp/LZhHmNRlm5m1cJm64LFr0285UgeAaLTN
lDVsLaVK3jGuOuAiLqlVa36qOuDyxbytldeZNo/AhTAmMkC6PcjGDdP0iWk6UtHSMSplPqbelRIW
duuUpQbGYFYE9V6bALxrQ59Bm4WHSg8v8PvTPmgSDolcdxmnDk5Z0dTF9I0s8KeZ4WamoueA5W8X
8JSx73xrBxOuP/rwmk3csgEWOjONnnE9/hu1thNZQi7gSI+32vKT6FUWsj1xI1EmRTDgva4607Ht
EqJyfYyzqr52ReBQYY23ZNTHSpWSJ8P7a3sgilpv1NuhV/tCu5p8A19KRKfs7kkyc2YDDRUNBlMv
IGv7svg2mGsvllefg658MibRxF3k9ltOMb/5/V/Vei0WlxxnaTE3xVzvD5JkYxr84tb7Tsr7Sfk8
aeBS+gRTOqZM7Pla8UI0D/bAUzEFFWbVCBc2fotYG57mMG5jqU01CXTJvH61xqvFZZBMLz8/Rjw/
tp1fagCC6QefadaxotMKjRm5n2MOxodx4AFKSwaW1kyBgu/aTCyr+WD0ZkCaNOfv5pOWJxTSxq0T
vRG8/hdhgoqC9ICaxuFCYCD0XS9xR2vfOalG7siG2HCaa2u1E6Scl6mEiY7ba97Q5JxuphrnZ2Y0
7XZxylOhomcz8Ham2Xc7805c0g7+mK5l7mGyDxDEXXb+VFVb2TDJnHV/gH2Es98h3Yyyj12+mQ6p
G/BDKG8LRprsv8APTxgjMr0tuzHqQQGd2wn3ACc4WA/81akW0gMaZN8FzytWO7YDHk99L5iS5Us9
t+A3yx+bcafQXQpsQm9d9/7jdCQG2kc4rC9K2/8ar/yh5P0eHigh4wmKXLzhtxfVG2PKAx4gbjiB
4X5xVM7OoQLsa69AcECTbHqMmVgPcfUuxluUbc0x/aE/7ZeHiEGm5Qef94D9nuhG13AYcRFiYx4w
duO62bQpKqQTcXf2jKGLi+4JfKQby0rcyJeDvgqKk1W4z8B0y5h6lMfWZjI6kWXBt2+8T370Gs3i
6vZ8BFkfHQuA2dulhEJBicQX8slLWESHaZ2q58CEFdwpyzvUVnnFKDfBfGIOWHdiNyq+vWNEN67O
3HGX5Y8r5ZvU0UdORwyQieLVB3uyyYslLvCtzBmuLRuHtje7TzS5h1v66bbCq08gOhhv8QG7wz0k
rNI3xBwFUYKoHeCNLSc6fe3m/QAzkwVTTImirTEIH2wjekX2Psz1g9vhI13UEeJ+T6NVpjduNCsK
hZe3yiieZe88CEN9Yq8f4gwjY4aLeuOS3d1Ahn3Bi9qD0GcaRKNJkt8HL34mLxPssmtu9ucIxGoW
SnH1gs1sKOPaGap98Oa2fOjPkHHRfUOAuh5co7Js2BoLUCoUx1hXP8DaKPCf+qAaKn2Opmw9F9mU
7WnA+NuHuX7ilf9jucDHaBX7aX3rMW0xCjZLrbckz+rTOHjcbcIGrICIOEOMPW1Tgfcr739aq8wT
o+9XLspOMnq5PAZBPZ2k6f0g7HwoWzk7NOL+o9YseRGsxaLhsNhj+94WnBTisEzhhIzRa99zniPS
SElUWuKUyTyOYJbKTuvMpX4VNgZw7u8OQkAFugHtrwoPxnPlWSa3ejdJyTMlUhvhbuo9+xoxwzb8
e/I9BE9WUHyJmFZsU2/kqMPYLbe0vEKUOY6QWvL6ZwIFvEfF8q9XykWaRCzCvdYy7bfKG//yOfSP
GBCGOwVkhXcgNVXnnpeEHYYjJiOMUhTtCds8JaKOIBIdYWHAj70/boQdVI3wHjhEFmn/sOIh7WEp
8JHFlTseh0z99a10Z7T2NwDBYwVZ0e7So67Tq/lPAYTBEP0YVITZcFl9FgA/5/TdSzn4hHNiYUWM
XSBgUT0mUhBtDwGrUhY1nj2FHlcq60Ts5Dcx0ZGp1i86NmDNjVi/YMx22n4YVoakjjZ/+1W0Yjbq
yNPPOUIM7Wz+myFRxCW4nU0doCUVgE1rI/vnC3k1I1S0AaTdOCJxawfrXoHNHv2Z7UmBQq7zc2b5
7ywOVIaNyFZRS1Ix9PcLZ/Nty1qNIy07kUn8Fzlvxir+uXNFi0ba3H/KK/bsqPKujJE+1qgBpVFu
3RXMYjG0SWmV0cYPXsCbyZ3hmff5e5WYKmSPwsA8gIfIjSUJp9v4HUUIZRTacD6Nev7ukZ4OPQI1
3pfiLPpcJnlIfUuQu9VWaOPVJdtymHr9Is0wO422+ORSnl/puuqOQGkvuR7yWHOyP+J3sJ/NQRzK
1Su/ajjwk/NvCRiA1blr3ULQVQfKO/z9WHYVFxJSWDmMy4uCCReD+pqTu/tR9v30MqSotKWab4rh
4GU13F+WyUpSIiptR+4eccvp5zJPhM0gvAQ7x6uwv7mgjsE1oNkJ8eD4JE9Ixxc736LvSCPt3VO0
66udul8uxoIzFoAUFzDnrU7VCuyTt2z7rjo1bmFcXX0yJg71PF/noV2B+FKEdA6sdR+0HcgnyBvP
WE/JEuT9jreNfZ4i+xgDZ/riyq8oQqUcvLaOMbe/W06rz6UYul1RRgFDIcM/WXgyYfjaD2kxMG2u
JfRcbKYJyGTG9nRBnDrmIb2tD42bj191Kl2cjeCN7AULrZ6bO2tqmfGOtqzmTTTuhdfit0lnbjbj
374wHArlgq15f3+ZqKBqcPNDUGN4Cg/L2uUD9Ae5ppj9hDPFvaXLHQVobGEFNT2wxO2tFSl8pPeh
dl17e7OrriA2oWzo8aEE9vykA6RlxR6bdFZ6a6faPwQB9vAo4gSC250wGHeRao4DuxxgFQKj6EPj
wtjjS1Y1nSL0jkXqgo9FvDXqc+VNDZlQ9+jQD61Z/U4rhrzePTHaEAEpa/nVQz0A8+cobme5fm1r
jDejkwhpvrWm92dNw4XbU/luL2mLLEicjJm8B/FeDXu2Y97Huase22xZQS21TAkyvz+760IH0mpP
O2jSwS68E4v61sseSjc6t2U/YFYuxR4GcsHwFEwQxy79qrPgkvv6xwDpdjBHVC9rdqMTFCLiEIok
aTFwfNtUYOK2Tsrm2nO+39YNs+QhYDcBHklLErYIgrhI3nfMeFVnr2xY/fNEFc0K1Ox1Xnd6iH6M
vK532Zr5AChn97hKG1FkCaetaFzjA/fUoxpbj/IZ1E6ns3fOsKh9LeSyBYjcMvIP9n5wR2M6mcCc
uyzcdik8Mg1O1WUkbm03WVwluWgTVfuqshafgCL+Ab9c1GV6rMbK3Six1gfDulecRTD7U4DTZR+B
2F0MYqpV9mZEuNX8kQqlsQMjbYqHhceRrH4dxbbJmGshG7ArRqY9VIufVZGLU8kquTGH2T9CdRtz
zm8iksY5DFLvGI3GC42T1mUewY6ZsjkWk6/QdlwqFiwXJ0Gl3oM5SDdK190jZZAb0wq6d9k+MyB+
MAkgIRNd8MCt30WJLh5Bu+4HuyDNMTHDVtwAUrcxOLEUHxD9mI9jn0FDRtzhPd7pZl5eLL/kDJxh
hjN8ez95d5s5gtz98C7pN3DxraK6jVVNMQW39pX/O1CV+17jQ8W7VH7jbCIuGy/kkF4zLwJX0n2F
o3fFt4qU7F5HbzgSHBcP6JuwXHpwxXaEPFrfZf3Bx1qU55/TQumkKO4Xr87eKE+VOzF3XBeFne29
Pq1iICUwUVqfz1UQEVIFGWGDmyzIqfQAz4r2IausjzkmYJexGd/D9S+kGxInr0QcwOg/5w26XwCS
7uybH3MbkDnsHZ4XV7gHq797fJf6IZw9uRnFUj0OhtjS/FYeebuoJWuwQHg0UpuDvRwHWXuHYsin
B5W6b8Xo3KqiP63tKv9R7MFpURgfpqMfx2ZpQOpVPzU1FFth+mcUNROUM1ghkJ/j+b8vxNdvncvO
orApsJvjaPxM9ZSdkHCgten0yOE8e+6a9a9DYN0s2vxXLpoPKiTDy9otl5mh8cVxna8AhPPnsDD7
A35zzFaky2wFhZEHWEvYxCDSDrlC7I3uec4+AQ9EkmnlEOlJrtrFSJN0yOXv0aj12SpRJ/pWPxZt
+Lu6sxtr/6vHq7/RUGqYQJrdacwZ5/Q2mSE256dpCi++rY2jMMVjD+yXFDlOoknBZAMXtyUMWIyN
3FUhcrBbrSmk6SHfRrNZ7oyBJynAaMMsjibfFU3uoV3pC/CdtwBXm58Jli5hPoq6fqOXYz2ttnoV
PmmefpgUPrmPEL0K7ztPkMu47ArDxGLW7IYfDTvV1ump4Iyy8Ql86hAHv6UQ6y1dqDOt1/EdbBvt
RvRnbDg5q3NY+g+e7LLDGHnbDAP0I8iC6vG/f4KWbj7YDaKAVz0gY2uktClInKHeYWwL4sUKhtOS
AfNibYHlSA3HPjDG4YIYtoIXC2ka0SRzbE05Zk6VCbaLaX12zo4OE7q5QUffv7Q+FoJ83qWzdq7j
+mn0+foLS6Q41DN19KMVehs8X1EyRrTL2RMYc2Ehmfz3r/T1jRc/zX+QaxILV8fXNM8MCErigGxt
bez4pJNsX94svBCxRT/fNrRRXtYuOjG1bG9Fvr7WMuxuAdBdYDDzKw7Xdk/qYSI8pprHfgBenO4b
NuhLp8d1V5uY+Up+4o6o2SlPg+bwd0VvvsHzr65r4XzR+qX3GHTQG7zDwFJ6CWyVX4uUjX4Oiicc
V3TBkDACNIeQRKrlMRLyMQ359eVjO70AknySUvgHa7OF1p3v+MNxJt2bSfw+uJP8cXkE8LpIb/Je
jOjJm9oVktLNlqADryNlgNZ0wkGaPhojXHhwael0c4MUFGFY8gQSDbpMJSEP0cvfnc9wXda+sa/H
AQR4cHICtrPIKNPE8VfnpV30kZzA7zQzv9wGVCyZLTOxcgC0LLYVlMB+V/pBgEmuDfb5AEwK1SOe
mZmw8Q4fmd3ISxfSoUkkYsP8LdsJAsYsU8xKhPnutMTMNF0ERzgAOVcCnJNV5lo4F+81xRZaPmOA
Sa1+7AxMr/JGfS1Ldm+DQ2mq4B0yUJ2Cc4M56kjf0hGMW7E1BsiIc+n+XnNlX5UxLpuPKl5N36Jb
rx/Oo56g3WLlzLlqM5F3AoDrQpv3fBN7cCCY6gLaK8/c/M+K5fGiBpJ1fc9qPVmS6UH08V9uNHOW
WK3LeF6fA6eBYT13hEXGjrjpCDQ09fAh1tZMzsb647ThfCQaF3v4TC6GPzxR2oErL0T6x5WJaoUY
lkRuYz3mGGTNwb91aUDZmh6XhAqaD5C9yxGIx49zP6gs5sQXF7uRIh3XBP7AqAkCBRnn8jSFUUtR
TnekgAf8h6PMHeLFSEKmgcPYB9lR+TDUgtTOt9Iz2m1PjG5juDWrytgcB2a1fRh0NzvM8DF2+lDM
XIZs7VVX91eoJ7mnE6bdw+nKLsP/fclod0iYQzixcn+1c2W/MAloTyypd5zHNDxk4myhL5wK2/7o
xwfH4xCQSZkdNf/Jnd1aLWmVTMrfYRCDliWihX7ndA9iZz60dRttc7/2jvL+0JhpWkIUgOc+0IEx
FgPnl4DiDn5/blrj5ki9eicbVmZYB5feqY5TP0YbqSt1RyjLcy5cji41cGYFR2YnOk60s7LCBwl8
FtOTSyFh4Lt79ERK/yYKy7lTbilq6HjaChf4yDZ4oZaR49fasVvSFOmplHnHMp27uwVjGo37pUcx
0JATZZKgxxkGI6ScpDEhBxQYtONFE7wJPNLIAb1al6WziMjl1GrtIu7ZHKl8WnOn5U8GAAUiByYs
yatx+u9f//snz55/jSoMk///n7op+9suCltU4+tT4cgnf/qVYXw6ri7YZqeTB2VMjBsooXCo67ng
qSgSPyt6jFTTrtRW8Ox1wS5VZfsIioCzkHab21jZ3Pg9XHmFt2doTHNfb+3pFubcZV66lsCkEvKt
j8r0QIyAIp+JLIEMPoMUPQDh8tKkU3nyCv3Q4JXbmDa6OjYwVIzaYFUrGeTmnhkL2b7WbUgKypL1
sRwpFYPYhVXZ6qEqoqGaZbm1NWYPmRY8ydTNUQlKui9YQntvzh4uLErljrNtpTQ3Zs427Nzupcyr
/mWS4l+QZR+lZcBH8eaGAyJdeU7/R1PQ0ZFnPlAuanP4JwK69v27Y90PdB4tOpEicTxwipF4Sw3/
unLWOw9lZt9HMBEJ/PExVNp8MprafCoQNC6LYoacFucuIpnhsjftGA33BCGLP7bHCUmszicogb07
ZuuVWe+uAUSCiyzDm8D3ACZ+jNhluMyuYitV5yUVTo/nsIA5Yqb1uB3uJ7eyEZQiSusaDnP9QegY
C0pDk9Xg7FB2ndhuG9ZbcN8Pk8cSO/RrjFCXaDzFuNVWeRKL0R/xK1ApS3nCiGH4hTDlKx/fRIrT
AZjVUc7ajzh9s/XD9JrmVx2a5bFJW05YRs8SYLY34d2ZdhQsqt4cLuswte89kt3U0lHu2sg762Ca
TB1tm7NSnj1NqPWsInN6RuP/YcziJRT00RZuscCOmdU8GO2w7uyGsSs1u7jo61sY9EZShtFxplz6
GYKg9YYh7wQroNwDJIf/TVJDLOtrlzV/7tjlLWeZKonU8F6kzfcK7zbmfHde/GnYyspZXphnAO5u
/5rTvXUorLLDDMI2LpZ1frEYJxcMKC/MnscDHn0W+NlnU0ifhjn6LSpdPEfiTzHhXxnZpnZCGM9y
+coVbfM688UhiB4GibM6kAjAqQ6NOLKj6YPRmbdFwqT9JR2/lydDYGPU2K01SvGR32K96bzwa/aR
Yhm+xpQq1Q9+ZH/ipYnL9CYKiKXKGf24VpjZF51e+snCSMCf75pD8SQrLiWG5M0ycDLNjbjn3X2F
6wlu+mSsD1r1K9q18dU7ZoH3AsaKEJnx5AFspwKmN67Cqiv2pgLcAt7xrec36XPJBQLepcXhrC2m
ndHk/ZOLB6KxDIuNi98ssTomeJw+Dsvs5cRj1KvUq//sMeMG28ElO4DbSZlY+81t5sAIlvpKPGGm
L5aHDN1gNsfxEddqs2uqUG0pE8pfKKLJ4AS15R79oBnd9YOxNfq7y2hOUwaNBU1XCVlIKDBWfc2M
WTJbQ30LF/wEZW9EOHIjkrNhRZEoAczfuMIOJrUE0SjlS55F4X6yf7mVFezMNfTeF8e9DlGHLR5l
4lGzAVGIMx+Idw9HHXLs7XC+NqseaO8K/tV+QNVX4a0H2xV6P7UTJT2sr2yCfAdbjUz4jTymEo7C
02wdjp5HsjTX5RWLc3XN4UZf3a7lgxCsoKOR/c0Nm64XJ71l3D5jFg/IvgYxsf9h7zyWHEfSLvsq
Y7NHGdzhUFtqTQYZMjewSAWtNZ5+DqLrH6tq6+l/ejWb2aR1VnZmkBGg+yfuPXfwx49ylP59MlS4
rQqe5q/fOuNobH3qsSUmArYPfLcXSD87xhOOe2+dbVxB/FUrvShCvCb3ynbS49dvbKZRJ7trF1Ou
M5cAPp0vRiXcBWEZyUojpHFWZqCsZ8CsVsKjuuauYH6aCtptGcxU6R4doRzrI2NpOOOtA0lWG87d
/Etgkizpp8MzTQGjKNSpW0kcD1qDPXYTca9Nu30kxSs39LicgNFvuaTiZxjy9Z7YTRAylixOVqN+
F+xqwLECksq6B5g8545CtdbQLRiq5xJKy/IRRPp4tvrsHpludjK64pPI4P7O+KoJED9InwXvMCww
+jNOsUDBm8DF3BhBrZsWP6KoLY9htPYGY1obggK5nUVRee/+spuIqYFfuZA7Md61xn0UQhxbfuZr
MbhH+MTREq5hshIp8y85lA9N62hqKwDUhfVbOBVzuPQzMBx7WROLu1F2sWtwK1IdZKA05DJPIpv+
Ga39aNWMs9NoWilyPA+cARCMAzfdaQEWvcF4zEfaN2a/y7JvrJProVayC2h07jR+qPzTD/kLtRY2
zwWJuuvQyd0FqmCuVa21712AVopMsKPTrknodQ9GyVhPQpxeFyUxFq5ZUuxhnVhnlkHobw9FhBBP
B7lbvLKzojzlATIaoxri7eSKHJFRnRw6r7hrhnPsxhZXBMkj7PwN0laUmZBPpb15hjNLgmv2yEyg
YS6xTRVp6rxHNH3LUecA45tFS50zaUKPQEPxaSAtetOMHob29A0tPTlu0Lln6NDWqVLnVhF5ttUU
T7caO/XiJsONDDHYFb3DfMoMzJsJhYYePr3Hzg8ts92HY/gQ86x+OH79Np1gKXQxMkYrLMpVODeD
VBvFowKfyv2KHcLPUOcbz1VHA1b5rB8Di+j5sCIRsLfaA1gLnzt5OGsTyncCSwwGhJaGAlvDP8++
C8WYlt2GdZVV3s+mo2oso9A8+eQKjIMNi6biH8kNce+ZUhVJc6tq138hE5TPLhzvpDQOXdyRPlTZ
cmVOUX0qu9a+IOXuligXnBvEcYzRZbGxm6x+OB3PLwh63BYU1STJ41LFWcO6smpWGoiyZ3L9eFGJ
Kt5jicGhxPfPJTJ9Z+TvM8Yady1YAacO232iaGgSm9fUjkfWvtsSjMkFh/7JVmH/KBDKAN5BPxYL
TC6zRJJZkonmcyp3ckDXBVJXrIp5ntgWvcKTYqpT3erJrm+BMKRNzQDGmTZqsn8MeLc96dlHsTaL
obrUfdte0Kq9A7sat31IS8DEzCQomkInsM+JKV5ygHF7MsNYnzBTqko2kAbTrnbSxRNBmdbCgRi+
R61IBqOOlrxBJ6RDh8/68bMOSMSWKZy5zKER1ntwRBIPe5pMyWPq6HJCu3xu2NSDD/K3QUmbXasQ
Yb5e302tOnBjo7QxokcjQW+QPrPJmzze5z2feC+qwJwT54kbii0eAavdJm4dLKIlRNjE8+bcnSvJ
qs22Do17WNJjUBV9N8uGZYfrg0Ookw8JYrB2baZ6bqfhAYt2cox/pyKqznaXT+umSLEGe3FzLH3F
8TGv66YIK6n/YvipvSFJ5a6bUI28NnlBg4WGcEbQQjvbEYzrPTtJu61HTW0IKvulO0R++E6zi9OS
NQ6FyiIa5jVFHIZIgrtuITNMngpNEyvTndd2NaGUsltiaQa9MMm1N8LzDmMpT8M3R2gDRwH0srrt
ujV07it8EXfBM64vrBJKkm8lILj6F4Nv7DUZRbQPHPENkAiofQsoVhtGq9aP3r0M0oTLjymM6D3o
K1iQICy+ourUVm2szckr2JdMscKgo15qzcDvXAd79nfNEg3xtJqMvj1R1q9k1+XfvJ4faUqbNZH9
uKOnCC34fpklfcxw9aLF8XUGb5gsGtwKGxwAuOuKfOsCBzwg7/hEEJVSmoUVexrrM0z17Nx0fHgp
kXYUlw7Bgl703eGgjlLoikmltMWAyHRFFjNZiDhtXpMA+hd2Dv3bIIbnSMx70JpKLcqqZofl7d1r
b7lsp5cW4h6RSzyCDHe3iGGR0JvuLWrnJJYI6Z3TZqsYjOkaz+xGr3V8CLHzpIHL2jchEuKMxcvN
YcQXZZqza2OmrF2cbh17uFsshBaiEy9cxqwqFU6zrtX5aTbaMhmYoXdDS1563o87mQ4nnOBIC6xp
58PTQQFO6iEdarHyMBFvxDQWCy0Ydg0kH8LRzFezrU664ArWq+TeMKPio9jJhdXxOdU1/2ZVZkm4
+7hJR0QmqMU/hkaUpIUlHBoZ4RTDi1JQY5Ke/Jp8nuLiMDrQnsuTrTkT/gY+536omTuvIKjcC2ma
0vIgtcLZZeRRnnD1Ag3y+Iy6NkxGmJnTcYAUhkAtO02WqW2YIL8mtn9P/C7+tLrfbRPIt8y00UvF
xsISwzxF0AiWMuJibbhjt2E9xVe244sVIv6ydWM4WKjbMUN/k0lafZCBjUpCt/yzRPxKHBTbRFKv
MG1kiuEdTdqTwSqILnuIFkkeFDsfI/iGoN4QPXBbLEOjmZZ0wI1nx2eSHGen5LOLSmSXGxQVmc5w
MmvQXZH+RcAb/RSKx61sHlUfdTc3tF0mGv1Nwke5JGN8i0qZUXy76TMl5SYtRbgz28hemCpAhpvW
1V4VKfnUYfqTMdRnFg0vfRkx6SIP4UQY4UQuMhRI4FbPSYPl0rLsBXcPgcI0cjx9DBZNwhK3teN7
69GoH2PhMD8gmKFlTbCMI+WtFEtE2ehnL6k+m8549QeVrlq2p4SJxsZVieJ7BESIVRfbI90mHcPE
k/EMSIZ5JBrxOeZ34wZJd1HCai9WJzZdmrpn5NIJE2Woq0x1BLparFH9zUuadd5lAkv7U9Xn9pHC
Qi1T7ko00ajSpDM9R4Hp3OdwG4P4G6n7xbWc20BcpR/Ir2yOZuqwdESLHfaZf1JzwEntp8UqLQsO
NbuuNgTvLVQYvH29LisgmTgDPom4vq53mMbi5TDJHXJo8tUgGy4yJ0NHq2FSX7i96a2gEIRL12/8
Q+8XVDrm8DI07qnS5V02KN/iAr9IXr9bs129wMyPrl//Wc522maygDYOZIt5qj1mhRBbV1ZE6erc
Zp1LhpRqb/4QRuevX7Coe6uhteuHPOalqLgpvGTbVpBjROY1T/kotRV+nfRahXhpejEGe7eC2jB1
6jw6Dk+AMLRL7GQ/9K4Yj7qdPiICqfDapAdb8TwMzDXXXcxXAS6PBhY2Utc48py6kGG6KjzhVxFX
iwfpPBruQ/eOLU6CQ8qbt5nMpV7uHLRqAHNElScTl9dtO2ipkMfbuDdXQyImNurA11joYV2BN7zT
kBEuvQGwTq/MegVCB/rhWDLZd9JlK9JpIyzLWdVxsS2s/sWalMaWkqWQydYYVG5JQDKVflk8tCFM
7zkS8RfAsaz08nXupiVnqpOfGa+v7SiQxH5EOZYEPq44HOd9e0ITp8jiIAJRmsIh5gFRrlmiYpqa
FwgdLdMO2um4cYfdIDvOA3STXnMZsqz9yOOcMyOLb8FA9qDQ3PqV/2ASUr0vE4BeVDfrgSk+c+g2
2GlktKzkvALpYsyfxBmppxpoGGO2SKzJfA7Ivw0o7ytPsgZA9lDGGrxCckxlU1KYlNFaiWA8FaSS
78rRuaWRMRxTG6PREM3NAziJDQfiiXIHUlkYtDtDVb+KsmZ4N8vgiO5iLIyretc1O8oZHCP5uHPI
6j355c2zCrU1qHAJvOAo8jL/OBvcLD2Mj133poYkOjmF+10rKwh3KMg28RxKHYyzrFHPgzUz+ICh
14jGm2ThiUf4qUTWh/4lELvaMFfpbPz/+oVkHKLU2Ybv86bSNww2qUcipzygqS2x7rXGNo2bVeBk
zPRZ/C9VdiPG0bkUZBKSmg5vw0v99Bgl0zPwZZYLXg4CSUp8San7BJnZYI+EMg1Wq/3AbfejZ/y5
6LWhfoqGlF8gTuCE7J91+8dkpMPTkKtlbCbqUBQUN7aVYFYsarVxm8rZisbztxh1tm6YRq+5of3M
fDZqegyVUMO+SkBtvCK/JziVIBfXXdI8j7kmjgQPIkrxSD82OlgFJuGqCHb7u5J8ilG/ov9bA//3
f0qrptMk9J2DlHT4eEDkjdjduuTcoAsQNp9eNHmPxENgHjVbtqKALd34o614xPPQVa9Eg5jrjrpi
4JrCKhoUj5DDM83EZaq16WjgpXfJEFriJzQuuvrlKrN4BG70ZhoM8oIO6Q+ABSO5iKD4nkLtiPy3
Cn7CDI2xgMvF0QpaQfaMw83iWSzXbuoUT1pZnEYFBgxUw5KoTS4jN+2WY0SuuzAiYogyplUcvN1K
TyN7N8XZEf+KWpuT1m3qSdhrL0rtbZPNRy0qIdxklJpe0xYPXy6F33wnAtrkFBEY/oxohfGv+Cnb
7N2xXmvUrBswyd/LrJ9WmbK4UrnHeuBnkSjqg88ncJd6RyjW7q86s1/YNORbJCAh8g9XP4aTuvll
C4KCnLMsynH06dZHM+rZzo7tAP+F1i20rreOrYWAKyqvZGOmvmswtbSbtYm3fhNWRrCEQA+ezfIj
QuWBlnmOYF2TtsBufJQaVf9ZWi3OgkTD65R+gidtiMZDJEmS7omcsBkvjr+2dx+RNiOmA+awHVhO
byBCbvR2vuQ7znaczyN5YdHob/E/WhTuRXFiX+igQ0nQ/nsj2hvFoqNu4KxkuYHRoQvMPYaMR6xg
WeCSSD3FIDz1r/FQYr+uwnYlY9VtdL98UoUu1xH1FW83/tATjQ2xlz8HzIL3Qw0rtvDLNfLA8Qz3
ZXatoNpTYe7Agdx0c9hPCF3xAuONRSVnwQ4H7q6fXguxK+YKv3GCq6exapSjirZG6bjQzswjTPiJ
MsXH463hFmBPCaM4MN/qUPvh0X4fG3sN/P/QNTpjhqJj8te2IC7Y3iS+Fxz8GvZ4kyFo9SOZ72cw
d29TEKuaz5Cja/3WNceEeycxOMZbABjVAETXYoquqguG3uzEC9p7iGx6j8jwgbVox5x8MeZ9/upH
LuByect6VilgTRd5yvINFINhLKYxxX9Kn1tYxTen0kIU7AFUySGDN2hgrSAXJ1O4KBj4v3xhtv4/
key/S5TABAGi6/9MJNuF6eeP4DP5H7fq8+evOvgrmAyh8PyX/zeYzHV1YZm20JVywYD9zz/JZLb5
h+kqRwldB5FouxZ/8l9kMuMPaZrOnyCzP/MkDP0Pw7YtougtYdpSWv9RnoTkX/9L9oit0OtKXpFu
CFO4vI75z/8Sl+PZkd3n9ehtw8qXwWJIfKyZ7BlYAqV5Wl+HJCeOjoRhOCjvkmXwcDEQV7wzO+p/
eymbySyAVmxVTvWiFTkKZtKhcY5qXnCCCp2RlBrBwLCMQKXrhtvXI6R4iu+h2XnB2QhqQ+0B3ipr
j0YyOQtCWKtl3xnsc1ulxd/+8tP5M07jr/EZ8u+5N7YSX7kZypHC1l3JlO/vb7cnSJUINDwI2jjW
4F8j68dfUqrjBnUPdo34w5RZ9auicMrBjhfaEzbJ5iMipMtZJ8oM1uz3J7Is9EKhtWfQiGNLb5nz
WhnwQrMhSI2w5MhhtmQ12X7MLecQmjnqMI5nU/tHTsvfYlr+9q7EnH3DWezn2Rx88s9vS/xzRlQg
MczEcrZWOFO5zSn15WJo4vJH2ei4PeuSGDTbwRXneP7aQozKPqOrD44baJs8rHvCjDiYcsPVVza4
1jPg7nE7BLV9HyhXvqmI3e+i8/tkN5Yi3Q0T4nwMecmLYeXt3qeLYspfhOPbTI/a6C3EuMAaHHIM
lX1AnOT+xGzaGiCBeNIqgJabFCExDsJahi+2ML0XYjCzdzoF7LEhLSLps5upysslUaj9u9G07X6U
eratB3hZ0GrOLvpR0n+9fj3KKN/lgS5WdkWZF1XmwN6/nm7mgENdYnF2oyFARkqi6NbDhc1I3AN2
1U05dHe/yy5Z3NcHqsDnqdbdNznVzo1SX+GRMLtwL63cM/Cu5CxYkqaqKCECQkwXI8kFW7Ynw9JC
P/OujT47dmdoDvAkljiVr1U+9e8yi3laUD2DU47k96Qogr0xkpigeZMOm8UTzhXZBvQ76fk0BCEQ
nYm0sYclOi4f0GJUoCG8kiXIEMwFs3Mhj2R6tmCt7KrJJqBWO8DvsDFk1eA4F56VZAeIBtlLWKfG
z7KCSyYEjLXFxNgHXYllL0UF4HSItPI7RnYwrJOHOsJp9XciKBnsWkm5c01QGrkY+x3El+7MjDab
fa7mFprms48/euXZ9YxgLgs8MCzoF2DuXiIdiIcZivRZ6XOaoeN+I2g0+0itWNu3EoVxp+z0Gias
LJaschmfk5sG3alCfRionymzA3SrbrdOzeCXHUr/JWjQTy2E6KI9k2lWSLRFRaOnpx7F7k+zUP7L
0An2M4WgY244r3ZO4FnPQ58P+mJ0yvoYI3xeGkaaPWU4xogcyFXFyLlqi5/kt17rSgtWAkTLBqy1
vEwsazd8mubhpFFtC4N3aZAd+WZJHmHs5cmL2VoTM7k0v5dywDXFOfiS2lHybKEw5cu5/d1wibOZ
FCBHF0YO/Ulavju5rb+2jTshNjbqTd2OfFZTujaPnxZrLPcSREheIFzVKzGK5r2ku6c8ifwLsbLm
lW84no9IwAH3R6avCfUFAVv9mQ8/eXjETUr2PstmDm3OXdBCSV6dsPHGC0Kssh9Nr/FG//2J+q8O
VFuXjm2Zusnkav7zv9wfUyHcacKKstW1AlH69M1tQWX9+6/xL443QxeCxtA1DGCczhyg9ZcvAgB4
KnqncbZsOBZOo2j+5LzP6wtt/5W/yPO4ZAgZ7lsTAk+bMByRgaX9N+/VEn/P4JvP2b+/kH96t6PW
KJ09v741vBhHMGqREwoyoIhOmX8wPfI+GjNuj26OFsr06/BbqHn4bvF1qH2CIlfQm6Qo6yxs++/8
/6vfUI/sR0/s/I3hDcZqT+XxrooESZLTOKzZojY7BHEueOBZHmhF2rWPiB53DVetTHJcDsEQlOh/
PIKQzYBevvW74CMMA6rbqFMx/2RPM+Wynt0aBLlecQ7or5bRWT+Jl+g2PcfFd5kaTMjiJuTHqLvg
K8puJ7NmeM21CrpXUKhrzLF40pom25VFyvB86GiCXLdx1sbkThCJerxafSnDeyoaiWOSBMc1wrfy
OQg9H8lckhIPkYQpuw/HOcIVjHfEHkz7xIjpVkomwQxXtJStCCN5jMwty5UkU7/RTPUfI63KJe4l
opC2luZrO1gdUJ+x+E1Bj2aPRfMTEvbu2fFJs558DQZPGaoP/rJ9VWVqX53YhOkzpWKn8qjf6Bgi
7hCkEP0S8bUsnXrAMjIzKbBkBLehT+NL12cI14JEgGZVoKEKPAWrofCL+8iPaoUEKd+apDL9SD3N
fM5LvWJDaxfG1cg6BNz0c5uhCxiEprVLHLcq+J8TeWJbVELDkR7EOnG59Ks4S8abbY41gFDbMeCa
WiXMYYWPJ8unBPu2KZDsleFNL3HIbAfhjzthGTSKNbnJ05iP+7yL5bsxP/Po9di0R4nOyBnRRLGy
odCtnLZq7g6ZEpdSgoha9TERYdiHfXvd+VUNO9TAja9Ez6UjPccC/16n7gepCv1vkxQDxjQJejd+
MKjIes/Nofn0JV9bqSczrv0to3qBDaQgM2sIPbJY/nFEQhWb0dl0wdgAJ766H4fazpZTFi5zGQaE
nsdj9iTZIWCj43u7HvXcvNao670V/BPVLHW9amgSqS4xvDaskDSkLLg6Cx/lNWsqPC1DR4Nl6M1I
FLqyRhxpablLm0zf+gTao/WabzQHQFK/dBn1zZ5iNCh1kxWoJ4VXHyx29v2C9Yd70Ob7c4wJAlnm
MTD/RZ7rcHXxb6s1BzDbACnxcrgkcwBG83Zx5+o4WZL8gM1B3czUBulX4GbLoI4Oi9rOxNnDc7Uz
iAI7R34q3wLStAsOs6DetG0ofpfKbW5D0ps/wkjrrxOx7K8aZJmH5FVYnGzJcOcg0YYVdvnwaokZ
BsZH3LhYmtHuKq1k6UgVP481kS0vqPnNGxSN4FCwDLg0beeGi6K3q+96EXlbevvyOCJmeY9Js9uE
fl/0iGqRAUaORFGAKguiaGR1z6hb6nFR1CYhGH06PU+dgTAMG8oDHboFGQygcNL1OuJQ4njfcpY2
ewbgerUsWgH+3/dxraV5BgOmNte1g4AN1mpUn60ioxDtiEPRQxaSsnPGDZWSRbK5rDwft76mrj7R
TbtwqPBLWpbPpA5hl3wbbRSELjpgbwGk3zjYVhEfY20k2sdxqpudaJBDXdGkcGej6Rb6mv5BUxE9
SJPqDx0SmGMwiXrge+VYT16r9y+JRzbT6ESseY0qbb43uW6+p40uGMrFMDx1JiJB7WQ7AtlbaAG1
fZSFS86eZoMHk+MswxbzgMmQ2EDSXA7nEWQEQ/rIfhpDw182PWJfdt39hckoWLBawC9cAVrvtuwG
4o1pSP0dAIs65JGRbBr2Cm8i7jXcuxNi9T5zSsYS2OTqTmcxSVjUqsUss8vdkRzP2DWgFUF0Pw6V
4Bxrwyq5to3y98GIvo+RMlWzUIV89ypUsQHjxB89F8IbYoHqV9yUaJdLF6wMVRo3kDAXVmSzXomA
8DUWAzKca8C2eLSvjOCJlzaJVArXcEVd1K2mZ04br+z6b6iohmfdi81D4zrBNoMFhefGNLZho3nn
XDnmIWHZvpOWL95HivpnckJzeMt9BBNDFC9mYznoMS0j/VlngAbNxE3vqsibJ7IjMiobt/cA+2Va
fre0Tj5T29RHzFgoKUo9YWHqh71xycqMn2SQZBUxd/rMeEpjyBV8ezehTg9jjIB8V+SUWmQECLc7
GXYwvLMLwm5uFxWSwCzlo1DPl1yC+7R1omMmek6i0mJ9o+kz6YnAcNCe1awMnvqt5J7Zgo7Wd61t
4YrwYsn4PFLtI6VJDoFvDT60hWDAjjJW85C5Pet64izIJ6RyDjVn/s6wXJFeH6CoGk217ZKWJ6Xs
jHIH5SF89RnogXAL6yzdG1YAOCpmibaNJsIGBBzCjdZWzmqSmcDcC38kK1PGQoExbPXWilbhkOiv
Y5oyWWulgoNgpfnJZ9/whI0FvmjihyYm9SxQ5K2h3eYryfFZWDZLBrtJ2UtGcd4+wPU5cAPG/BEU
HZtiyr0GAg5za4hvutc83JLLUNdlecX4wL+Fla9GcOdbRJSXVDLAuiWtf5lr+AcjvT4neZa/DU5Y
PKWNhJ2VYtBcZ85ovwlzaC+B0uqthkPr3OWFsycXzb1Dh3RRhjBCQIMzA3Jqs6p2hTU2136y/WMS
ZMX7UHIBj1B8j2FSaOSHxFpFRI2uOLOKSn20Yxm9ZoNPQJbOgLvWdDgIQw01OfE0xDdIr1svSdeZ
VkOcQOISZu1z4mXc0owwzrjKrDtFWVguATBCAuegwXIbsJNNJzO8q8TWiPKLAv1bSGomTDw9Pne6
OfMk06n7NY5tu6YdLLiSiuAxjawxS2mbwG3DfqtPrXNqDDDBeYNoAVMFdmBrnKeesxRjVAaEyDZM
+nsJLfE4WC2ecc+sfuts5DdZXdXLGHE73vY8OJsiJlUy0EsiHbQqhpadTuuuaKL3shtZKvgdUoF8
/ggvGuhiV/imxH9pY3GIFWnjRpQb1yaHiLp0UyPZBXbJrtGcIFjUY8KKvTcw2AKvkXtHAnJdhVoE
4ylHpoJi1M+AZ1YKvv0QtdFxzMJ6qc3CnSYTlBx1w32twVGFuYU/PNNLzFigfcWCuVGx6vuyB5Nq
lBc3NpprPI4NNnw9vHKW6uvEnMYDrm13GVjUnLr0u+cicrKbpXnpOYhlsyQ8AoMJutV1iKp0WMrQ
7hahFzU7XcJWCfKipqyqaFo0ETF1KjUPb6w2eVm2FHDhX6HqwbeKNN15aMjcDznpUS+qYQmhQhPc
D5q7YmFatfEqLH9EAuGYbywt2eDz4thrhtPKtItoB2PV2ZVtDWi+6EN3k2KbXCWAbglZ9bxHU6bp
rSFMnoSa1N2hOyLPyQ5eS1IJNqprkocYufhU1Wsnpoz5qwwqQVc7e3dqFivfv3qu/2jk+3+XMPH8
L6Mq5i/04y+hwn9+4Tn19/9VPrC0XP3f5kvcENV98n36R9rwPFn786/8OcO1/mDoSsIwXnJhyq+g
iH+kS9jGH0QnGC67S8XuWnfpC/9rhiv/MIW0lWNDbLCEPQ9+/5zkSvcPVIRC52+aKCAsXf4n6RJM
xf5pCKjbpsXLkq5E96+ICf57l0zmUGyFmcy2Xon1jZsPKq3vGN6N26Pfc6Ba69DMglsmHXkYO689
EiRonCF56eBDsE8vzE5H9hEANcWDZnpIM8uIlTYmhtr3UI6kg7ZjWVpuWyDDi4DAjGPcVNoNETOR
s1YVfG+Sut+SrqitusyYAGkgPtvCjIsOBNLkt0ALh4tHFmK/YKNds5EMjZ3oSOaawJ5ffVpFZMC1
+62wlP+K9z/YOjE2ygUiM3dntMrdlIK8n0ml+q/RrWG3+LZf/RwdAIkOmm58/mPQHCIxpnvFpvu5
J4JsnQcm86m6zpFPAV5Rh6QfmKWxXzzmft/eQzzLH17Sk/JDv0WQbxLkLzIWRH0SH7BiUcTbBYk2
z8aSsHoPrV495bikV+Cik3NqCrZrvMyZDyreEWAXmxSjxprQqfFuxKW5H0y9YM8W5gQdFDTpQ+3T
g1W++uH6eYSxVsqZpK/o3qrxUoYCGXUO+eOhutY7Cxg8q0RX+CNaq5w54x5H6Fj8sCbvt03L80nR
8A0qQ1rBqmklNWUKpSR0IqQ8du++K5KdiEiby+3cH89tOyU/HYkTVvIYvNYmKsmRBe+1FKV2y6YC
Xb6uXBMgZ1tuVYYEfDHCqb00sTls69jTiTJUPkNY19sUnFB75s8IwZBdeHsPlN1KuqI+VTX4wMoh
wQRpdwE4XFrRnMgTrFNtRlSOyHhvvpXHl8Ab8KGVqpzeCClDCqfy8k2DNnOemjLZhl0dn0pP2Mey
aag5uAKHS0kQB1g0Rpk7PK5qlQL5qJelxLNWCfByfWzke183gkuiGmtrt7LfhKHtbOqxsp/dmHod
XXjyaQUaiZioKUPyBrixReHaD9bCMHJLuOu5AvRVaA5709hGsKn3Gv8YOr+7wqR7FYUiga7PqkOg
W7cyB90QjDq7VqqmItSLlelJAL1aXVHM5u5sS7K2gx+hPYiIUIrDYezgnk2I77CxfOuCVF/wXGCv
7zLrNnmxsyuQcvCW2CwXYYQXJkdVvCntPF4VrBgWaYI+t8u06ACzs94Ysoz5fHqk2TYUtNpYEuzL
KMS9s/k0WTMquaFETNEjZOKoR35zSCHYQ8xtuHMhSGdnhqDeIjYSF4VI66w95GEPg/dOrlvqH1Vt
UpSY+bThKcqIGBz7jFfLXBeNEgEm7FQNc80lJreTM7DuZATynqke5ZUzISGy4vgJl0i7wuIWbEJB
hsRYmCFhq3zzCewNtjSqqBJSq3UPKk2IpypZPxwK6uhHSmDDpnG9YcuhJZZ6nHtvWNORzIwGa32A
Jgf0GdkhS3pnN1QK0y0rhmYjwz648dkpuF4DoAG5PvHN6An0LtCzBWQUNHMl41tzUePWTvDpzZWO
7QIsWJad71yx9LXb9KsmspJ8z7DRuPZEwMzZG1RP1VchBdIleq/m6qqEofJIOORo9TwDr3daxWeZ
dTw7zWiSLMJQiRRw63dFLwp8trcv6Di6K9W+x8g3iyjyGE/gXGXISIHZkGFB1QC3hrS02ra6LYw+
8iJyPg5uFssHJMtpOXggJdq5upz6nEKzQ5d1qg1b54PeW59JxISIjpLqdPwqVKH2ksBuR82ypSFv
yM9wzXvT1PW5y+KRTMLoUxeg27OaQG1tjE7mXBoHc5FczeUyQA21z+cSWo5u+BrPZXXHiNRY2jGa
wZHINnPJIoN1GPJYSvK5OAcMQjXUltUtp3/+ZUcaYSf1XNHbc20fToO/h1g4XWj+mq2ce4B87gb0
r8bADTpzPkgB1cP1Gk7kUGBlYiXDkBswV/zEwqg8Fc4vrK8I+EgdfdHwGRFcT7RmT2N0NL96le6r
bwm/ephgbmeiubGJ5xaH/DS8l1Ak0QDbUTc9663Omn786o2IrSP6AwlIDi8+LJ9iyGSnglTFM1R5
kGk0TfqrmBuusuAxzecmjMVHudbnxoz0AGfV9hWzpbLJTszM1MMDzvIzaIvUOKGCskBRiy47VnPf
h/MO0Jah8mbn6YNDWi2GrWgRlqo7cC6Rp1zH+a1IRmeTuPy3em4z2yQuy1WpfI7UrLfs75gP5Skg
rzlhIYGOicTFPF2nQ6TvM03oaxNp1KocevNS+IAEwiRyNrFBFlPXxcFG18LRXfhj7X8TIkLo5gaq
vTAALQ5N0IrXzIM5AUHF/27YkXOCFgtMsemYljGjzvZChBdDBRcIMuERQZS2Crve+F/Unclu5Mia
pV+lVrWzBI2D0YgCauHz7C6XQkNsCEWEgvM88+n788zbF9lAVwN30UDVJhYZKaXSRZr9wznf2VXs
2p6GWk/PnhUOWzbj4tZh7duMdl8du95gJpt2ZxKdiwNrWby5XuO/u6nDlFP0xnLCo0qSjGASHir3
QvSe2gVZ0X7zjJrYY2FXh8T0i6Ppdr9MYrm2Nt4j/AJGeEQRK+5eayMdrRvsS6nNSgjWj3MyHQxq
nF82+EE0jJBqTKd9RxyX3JSiGOL5MatPF+lYywgEZD7JiRGnjjcdKCh8oLXaug1YzJHrQzFCT2T6
94Sokb30iuHU5r46+vD+biJt0o3V5t1bGbbEA0a6/vDrGqLkZPkQ0VVFX18lMGujSWzD1LJPAwZp
5NNVOy3yKayejABu20hVAQwumJ5cI4PM5rjRfipxeFI5WT9nfpPoz0c4Qy25e7kh/XPiZ9UzDEhg
K75fJfcCaTbKlsA/m4TW8ICIPPucMjeJt+TwGXdcpZrchBwGTBvj8bVDiO1F0FSvXIzeG9VG8FRh
AIOQw2hdFZ64RODotuBo4brCKfmReRkePoJM7qIl5910Mm/ZQonc+7T3q0T6wyGp4vS5gGR6IGCm
IoiMefO3klJrHUiCpJoG/VeZh09NbG9KNzZ2aewFL9Dz7Z1oxuHiEsu3VJ5PozQPzgvkSHcN54gc
UYPtPRMtM+BGmKJNOVr+RopE/jAwIB4CnEZ3LIbNem6Yg7RlOXzzHB83uDm058ysQMwEmJ085NSM
0nQBLb/pj5rkgc8cGzjTudpCoe1Hdfds1PFwDzvu32WQpD4G9AcIIIih6qGY4DR3pXVyhjoh9Q3r
xDzImMCcpmM43f+JuWMU6+FG5UY1jGvIIX6I3YCKtaERJnkz6L57DF/WsaXGXdo040pGES4nl1VS
+zC0U3xaUKsYcC+G3EENbpHii0yuDr33spj9+6QtDo827YD567IJC0b/I+Cv1FffMpdVd54YI84x
jdM9Ned30GCQd62av/H7ibxRv2kuiNfGs1d61bGctTzOUTEsAyDc2wqlH8iGB1YShBd3c0FwCt/C
Wc++5XE6DwbQSHor5h81NmWoABL2J/V5usF/NsBxI6N9XeURHX/mx3icU9yYXGJRPV7cAnzKbIXx
sxVK/yeRZDOjytAlxp6kxhH/AYXhx2g7WZvtaxtei9BtDU04hwyIlS+/RCak3iXy0QRESxmsYjHO
O6bajzVtJMdgiaL2fSSk6FtCb5XwlarbRrRc9cJTrGGhIeDXQpGNYdBrt24ZqDt2PJhhQSj3LSzh
a2MM+a4rrfGL55CM0rKQ9ecQp+4P9PnlK//D3tGvZPGImhmeBkrOeGmo2sfpJIIdEFoIxVGOB1sh
gqCcSpVk51uMa5Vm4mCEFqZnxKYrKSouc9upT0MjiU1L4uRuuDFhtRbYlVdnyIIXI3KCnSMg+o+S
AwmIB8d/Y8fFpsSIdCykVGdw+t13gDI4XNij4/SChp1o1WiIx31yoH5nVEm7eC0Z2XWscRr15AW1
YreWC7KqwvDpX586/N/nCX8fJ/zn/6BQS8lY4P85dDh8Zln3b//+mZX/8W9HzGNIHf4+gfjH1/9z
AuG6WiMdkAiZtDT/mW/JBAJxDhsAZVqGDWmTv/nfEwjnD2l5ymE6IR0PhZn7zwmEZT7iMk2J+sy2
DKVs+a9MILiT/48JhOCGcG1+QOcxmfjbfp7Y90CSajzDrB7hT2WufK0e9QGz0J5KIVHgupj5f9ep
QynR/VVVPHZQ4yNE+1FzTKHrXNSjDskeFUn+qE3SR5ViaB9ueWzqzF1Bqxgfka+gkUMYpVZFTvzg
o3muCpLSMpNJOj1m/kwAjbEzGxzBM6xNKkgpT7IzkzdUwALRE3BHq6HmTbXboZ30vH0+A722HmP/
LA/rQxY95KdFJD+8x3oAGYpLTPyfW4MoGb2NZpe7TR5LhfyxXhhg2OGo9YPkJ+Jl6wISilUEuXao
EChArY3z2FW0j63FWGTUiOiWWGYo3yheSIIbrwkIuK1b0zFNDw3M0CQXNCnpOxCDeEGGdo3U5LEn
UXhUX3jNxxssN/KUZ4IGSHacLh7Y/z1xE9a21HG0lY8VDJLi6aVLyCM9NkGD3dv+c2kz4lkmoC41
20teAzEJTVx4hRjQLT92PvS0SFNDLrHosRGCjGutvMeWqACM/ybzPvvptzFYocc2aUpl9qrNlIPH
TTNm2DBi26XuA9SDNBR+AFtLJ8YC6zguJKVblokCYup4bh3fFiuiMsMbk6aEoDcKslf43QMkf0M6
T0OhWYTqcfxm2r0HRFDUR57f4jPD+yrBi9ftuqmZRyWxbz5Zbu8DdYs6896XcryIlPxsjA+p9STS
nKmI9qoygDM4AUpoaIaB3amG71MQv+fDcZeAHrIqvDkYO5H9PsjARQkTdDGDle8AumTl0oy1c6wG
zznafDfzVsdG8dnFnOqUKQHc065R00sekN82O7PxHkYlDMIWYt16QsHMkoJon3Tdy5D/PCBTPAw+
gom7qxr/E/kg/UkHSfU4ZxFZ6CqbVHwS+GJujtsODeFPEBjoubGLT52SZwQT7YagwugnceAl/Peq
JFBMWvj307rGddUXkJgWEVgcsYVAGn35jpg+QQkkr6C4oMd2VWx+USjygoXwE8CEjKEgXUs9Ipwx
LlXTj6zPNb7kxC71QqcmQ42xd2zEYVnvb0zhavumSjEk9DR6Dj67JGye87F1CV0ukZYtWrQDqLx5
ZMjAAt/wm4CMAlxTJI3HFiSoV6CA8IVBYXcOcnIDQjFSz7v3qu+B2NVzA5DNH8MnskHaO4EDNP1S
l+PrKOLgE6NN9539T0amol8+dTbz+7TuATeOWfErLZtMYPIMTeuxBeBDB7gjjz4aFCTcscD8Dakz
oNHzmE6llCZPTtnl51RU8NRTS8DMFQwOf3mjqb9wPWCAEwlVMGvfqL6p2OyIVHUcSBlFghE+gM8A
BVxluKOiQF2YRGKpYyKwpoDHDjbUECUocqJdUo1Ixcw2YenisrcovQEeZVd2EGtKEkqXblp0071V
VKnbogb2uBBdOH8Kl8HJIxQ9ogzDZ7jMQrf/6WWRewxMcwCpP8fm79ppK6TvSJJItRgBn4WVWFe6
z3+BmHFe0qKxr7hPmw9g1uZ+ADe0Fu4wE7MtUFkWYHxx3Aff2ige1rkn6589xtQd1Fy9nqnoA/az
RZIznmzHgzelJIqiUltrKqmdwGC043byb/PUFKeu0MZ2Mu3hp+7k9IY/zsCAMJQkpxvqp93b/meF
L5XvxSKH3jtG6AeqY2Ymo+TgsNxQYDvn0c2hsPkETto1jprewlAu3ZpdX2FPN5ZT47lA9pmv8sZh
eUqwp/XCNTqe5Wza3ynWi2+zAS6XqR3Ny1gp420i+Sg91eNQQf8ei/B3GjvS2pqwNK7wesZmARmC
DVtSBgXmkale5TX5oobVjmfHJLaeoYsUm5yUF4k8c3CfstGCmViTBqKaBJd9PYu7n44YbbDBZJfR
k8MV30vz1KjI/xXVNMJ+9vDrh62zkRXLqAVrwPrLcGA0X0y3nz8NpA/7rqsc5q6zAWI/KTDUxGG7
q8smWAe82GgzuvzSNG3/ZjYBYEgTiNBIIMNHOQ3G1fcbZx8PVrg2vBmpQWKVF6OzAvp5vuTZ6ov8
EoL+QSkk2S0a/N3Caazg2cZPHtIZF813E2PFfvJCAlQ71Cfu8pE19UmjYteL3DOD61yhJVrU+K5P
leMgCKiVta/h4oKA0ACrDI3rrM8MEggFXsd6joa9Kqvsp0jraM8AMDllpQCCxjBu086MlYjXqQ5B
0FbffCaryyaM5gNJVOXGeowJIMsOW6F996XBUUjQLeOEOZswdefgeYqzFuqCHDjfN48hxPjnPILi
mPSEx5Di/0vB+l9u0v4brsno70x0j/+16eH8GX7WVKpt/fn3SvUfX/dXpaqNPyhSEWtSWhKdjsPh
n34H8w9lI+J0XBYI8q+F2D8qVdP8wzCRkWp2aJblag+Z+z92ZdL5A7sDSezKwvJAv2z/S5Wq86ev
4e+K+T8z4Om4kaYqg7r1ofT8W8lqdhNSbVPQWk1hxHw18g5EIHuHAbjWX380cZywAba3M6DDfVK2
T4HOshOd2Tfga8WBZyueNSg3LGp3gERyxQxhZQauPJtMyXQ86IuKi3wV8UatBmlSGE3djQ9ALnEm
0Iy1dbJidOIsC+Trl9Sp7PXwKGTj5NefvqfSHYuNOZAAEwInbUcn/e5M/RMsXgQ2dmdsw7I65lqU
xwoOMQKm+Qftb3Ms404i4qaMs7PDrOEbPdwQRAc58C1DsOxh3b/mDLSvdUnOn9NcfNnOh9gYB8g3
3qtMZnQWjI5v4HYXRQLmvlN5sXPj7G2263pvdl2OkIsLYSSOYedmo94wEHTWXYvkRmZOf7asgQwH
2KQx0Ri7BE4TZ0h5JadTHHuSvg4jDj4G99nFbuS0Tr2XynCbHTNNKuH2FnS2cY9oWXejv6yQeJEn
odXzgF7k3olfqWS0IkhVLi2kgXm1CmynI+tv9s4F8TN//dExcVwrH5OgiMADh1NkkvCUfjErLLZl
GnB7x1G6chwu0rbnN5qlFrIPuNQq0kdfNQ7tvz1hOY0f04Jc7cC8O6c5VD3+hM6/dAaEtAoXRDxl
nGGP8NwxjL+lnuw2k+gIZs3wn/WuCM6BFaQ44Yrqe076vFRD+ja04su08pUp2+iZqec19DKPTZTO
P/y4uxP+nb+D4d/WKZspC1/8ZmQLChp4YFtKTsdTaT4CPRpjPmqHnRnP1WsbTsx/cfTc/HxKD9Jo
vwqWgzgzvsc2zFWNrTEruplIIYsrDZh6BNjli3L2MTJ6MixZnEezH1eKfijNjG05NL8jQiU3GDnO
Vm6iZMOzvy/OIDu4GIXjMnQ03N13ZmIBl0xanux2+lA6Q+IbOze8zc2e/2p2zK00P2JcfQMmtySQ
qbqSqIcRroPJE3p6uJPXS2fUGeWvAV54VXdfWVkClyg6cxHWbnyEOAgvOxXddiycC4uq7jxCLt+M
U0yeCtvakzfAaedCXBTWlO9R2R4GOxRwrtLqNPkuBL4Kk1wwsH1zIX20gX5M+d2j8fijnilBpsKF
6eGSbWyP8cXJc2/rqgAibNHUh8l1n8ICFQyqH2ujCoCNqRFSzZXc0Cr7WTGOPvEg8c740mP+X+Tb
riiQFqHvRU57g4yRvRKUvWLnTiIX0uHvLjZFAnfEljaOnUPqJ0QBqx7US3KtARet9Oi6e9TI1BUS
MRKyEHGy5KXvGfh1Ymoharq/KbCP/gQQkwy6YtP8yMy2O0Kkm46dUVtrB0Hjoo4nktPMce8kGNLn
FFsNR8ciaXqODnirG7a8G2UN8r2ZM9KOguEyKlbEBbJbmZf6xxQxJCYse9LyA7s/KoDO6I8kTkDk
DpFHw/OXxEfGHSon4zp7A/8czB1zNRSDnj2lT1wW4SoiAryWdXdqmVYQxALTiYUeihs3QMveOWvB
qHar8slCjERi9YKQ5GEzR0CCcJ/CDEkwN0VGkGxp4gXRJf4m7cpw6wwVzvDCEafGaa9TsZ7bHptq
RqpNDrN94dVosqu+nvaDBEwZ2eC+kKlDyVjkCQov9otfCIAJMDWjpaFVC2kDulXZv0PL3aYjc0BS
/szl7Bu/JqcBA9Pzb4jwoFBOtJNemprWMKpwHQeKWBV8V20Xbb3EJ8W6uhsTPNpcZU9oek8K8AMP
N+HYCOSXkYEBWtSnMWritWPwmYczQVwBtRqshSXjYIZ42giXcLW1HAc2GNit5ualhVxBosv0TdWs
idJGSfjQ+7h2GehFSCmsxgGOPH6nWMNiPxb+EtX+CsjtyxCNW8uKse90R6qtZlMq8zJZTo+Kevhg
EvJDCsK4ASh+sVVbmAFZuH0//56IA9WhFCvgfi4O6YQAyxjIeS9JKDCcK3uNn1WECI8+Laj7YddD
MZoU+ZZm+DZjRFEeaGXUjNaCU4l190g0UYZROI6KJeMNgrzSX3WPUc7zsbQwV9qQ4MCZG8enOBOv
BPrRD6aEZ3kuL+9Diy6RS4Sk4Onk7NqoFbrHIxMCTkuC8jCZebR4ppX0vAzQcQL6JNDGRtOFLpLQ
YMba2/NxqJ132qVu6UbaXgkvPEhuhsUEvnpJAmm4RDn+u59jWp/MrNdD9aPSxGM6KcKVjg8xpHNj
1KNRt5fTpmSkzJcd0ti4DV7/MrrqXnjqMI4+efNk2ciSmw8ukg8TdPDr8jkj2iGxCXmYfHPJM/jk
VujOZ/CPyyyQL10x35igkzRUojSLofXr4BO229PcBtsywJoctAReJI8AEhdtaGY6R3CxIAL69IAz
MyZrk4lCwbux6YoITFxvRBsLztWqHEr7HvjMaAabIMk4TR+IWPs1G+0VruX+VeFMs+zAW6N/Ntae
IuoDRceGb/rdreSwHuxKbIgKTgjujXJ22NCsiTMNvEye2tDqAH+0h5QMC6uorkk/jtBmEJPLnP0/
k5GdIjkIwkW9KtwaMzOh5StAWrA+3OH7w6y19ULJHoXoasYBTWeS6mNuSSywV3D5uouvBxhERrK1
Rwt0Wm219xzdpt81PyvHq+/oqrEf4NJeVXTasJPyTS8AFNPvzIB8YnrxhEj41KY+gMFxGVyS46GC
Zp0sXzvnNk5lvk2xw7Csh/6vLcE7W0IkK63sB6r1D9L6+o0vx+al0+/FyM6Jk3G8wA9tF32dzQgY
mdpHxj6kmfqc3YZeixC5Q2y5n0aXqTPBLluiN6gjHTHcjEyRWdpY72CI9HZqoV4YxG6UWBWOaGTm
RTiULWVJjK9d5djUkgch1bBquA/S2SJ/btfK4bEF3XexwaygMdftwW1HvYiJOgtV+xRFpfHEgwHg
VpS9eCeUje3BcAEhQc7aiG1zJCwKZ2JC1VpWW2VU36PCQRdN7OrCyoReJ3YLMShIzkj0U6xJk8Z6
3l3IO4mujI9Y9lA0HdrMWFIqTxflBCv24DXeIxywBCQeTX7lR8RDgZfrQ6tHMkVTxM1m0DrLwOqj
Va9bwQbSJSJHlG/WGIy30QTISQrPTdMncqUCoGhKd5HDh8V2M9YPM/24MAkRfJO+byyM4AkBpwGD
7JdqS3kMGOWdDKvp955dgIaIo2NmmC+i08leEoC2ySSCLiwf66gx6+tgk+9AROcdGUDPk0/gQSK3
0PRJBWK/tMkRnS3dYSqffRjqCSWqGaXjy+TgUzMwvKwQRy1tERjfPPjRjHj9E5KxizNAwDTRCPGO
dXCaSrbImSWOgUHyGizFQ+FC7wPE0SzrAE0EYUBqRYQXiqzJqw905PUB+LnDAWnV6Mo7mO7EDvF+
CpLANCGQc613mRbMEXPwS4N8cyYeL9BAzT1I/hTAZME56vOY4D5m6TWfy8rVQb8EIXmfDJwzEIr1
dowOpqPIOhn4qfORuaTHKSEH91aob32WlwfvEYNmttYxNfXPIRMoiRIUsUKxBDda+nH88Js5iNoX
z/ONDTy2ZOl045s7t+VeFUVxy0u4o/Dsqw1hIlC8IvPUziccYavBFdO1Myh4ghDRVTgSXFSJvU7k
cGO5OW3cpguWboUIbZ7VfWx3qovLq1WazAuKrxrp9HVkrLAMXmmXrAuhOYe2StzzFFCJQ45HmBPA
2zGRAOBJxRZtkO6KsfW5rnpjM011urMJZllPTidOkJfjI4DiDKeZsYkdnipC1IpVVtPMxQW9Voj8
b4kt55vFghsumePtBva2iyjgDRpdorfZIxSVvvYCY5ZINjFi52EKt2EIOCP7bTTEuVYzgmfX7feS
lOblmDu/hf17Jgvu1I/JdG108SsI3w0jeW19PgwnnCawHKNLLrX11kvvBaaauY35fO7+WRsFAQSV
S2nuzNuomwGGiuS5FcMbBtVkyfof50XssVF2210ps2MZtCPOmi0f5DLIEvlEdMZXrJwfys7C1RS5
H6XF6RuF2bRDW71zyM5bY3M9hR6B5HEQs2PN+8s0IZbJApRgmop1h0exXQ+zY1+sVk/gSPGomdXw
pNJZIx75mN/Id41vsp3UqndyApBiGFVgJgklM85e2Hk3TPWMiPk9rnjN+XEz6DFZgltkyM6+7g+k
jsEDbsNkA3bAx15H1Gepvdd8KK2nyo+3uLSzdd95FKNkg+zHETlEKNWnQfd/VS3lpT36JCA/Eo2x
BxKnHqEGtNftoKyT2VRyPTTFJQzS5JRWpEHUj2cSI+++bggAIo/0M4KYsi9kNR3iHof6CIrKjC3v
hJxi4YxC7HI6snUKzG6r7c7c2HZ0boP4UKKzO/ams1VdmKzLwq1uTT5vxYgz0sHrlxEdss2I70mh
ZF1IVcgXXOHplo0fbi/2xT1BC6kDjpOjRi2TofKuo9PLpaVBD5duKS5FI46xyusd/BeQkHXMU58E
CQ5rNz0avfugNDfZrpDiUtlldUgJ09n1o+uQ9sFJEpDNjomMhrnnhKUvRGCyJIzKeszrkf2bXYow
sOPMf4TUexZ5XT1A8VyG3a3MyNWxWhj9eJOK8oHKCtW74+bzgdtuCbWqS8jmMa3hEyCBXramn+6M
qXjj/xayvIESwSjbW47Id+GgYLpGPhkP1OT5prFnggQanZ7GTMl9AAKIbX6+jTtw9H5k589DwFFv
mSnc1yKMz1JXzq6S7Zc5znSpNBvK6deOP5hH5UYVUqhw23uee+hVfgrLBvcHGuyl14q94uctdHmS
DvZV9BTEyeThNpsY4sgpIXyLDJ4wsPZ9lJ3K7ofn62d4hCeDD27RSfcrwTnKNGZ4muksZ0zZhBbF
7GeQO+V+rRZuv2MgDSexj26pj0pBKPkNEi5th60uyiJVBiPoM5Nz99ZhI9I05xUJJ8WElDE0WBax
fdkgVTkjNDc2QhaPvNtDlfYNlkUkjm3/oSEmLBwLyUP/HGTOQVG/px5HC96yj8mElliGwS+RomdK
Mp9xAFAb3av9SJG9H9Lg2JJCJzLD23fkaeEudhdDAaktivOlY05fUoNwJqsb5mTCNEInTIcUBKrG
tMgyVnm8yIboElFdrmYbiFEeKcR1xnckLnopo/E1jqetoeZozTJGdLhGGVE8+xku9qi2f+ixfIK7
3s/leyWtbtWAw+z7/ps57ZjvmY8cbvqjVBxBRP1uxLAJ4sRaNUQvr6giz9IIs62fW79F2F6dsVxI
jYCw7wJvx/Djt2tl89bE4rnIWGOt3aBKj4jBthjpgz3+ozMCcL3zM+NH0Y7+pReuf0G5pFdlriI0
UaBNk6mZVo8zAfeUE9FhcNh0ndueHQQpzAnTjzxlwycgkGAcx4ljp3Nz8Irlw2x7UITo4A+9SAyX
59gxrk3gEfIWo9FR4E9XEgnLpcFouLfS+III5cHaxi9zTDowC3J2+qNLeAFGERq1AZYG/Wb1pQzS
/0TiD1ej8u21+LBcVl887Sc5jM9VU2h4blClYo1z2Roogco25R328eAkrQ1GLe7bZYnbYJOJUd7c
6RgEors+3EQdcZXM2eBOIn1p11ky2TDQvHZlNwUnYRfdmY5+Wkman1rfSAnhw/mCBS+l7ye9uObV
IDHZe2Guf6PGPcL06z9GHUAYRmG95HJiCxQV4X0OEzKl3bJ94SIBzUdsk5agPDAcUw6N/crrSGft
Ij7+mPqL5LVN2djue9CGd7MW99CkFW9jv97VCm+WzK1t78sPVDnjmV5gYSpOQEzB2B+Aby2SBG1i
veHnI98CQDw+43GG4qVYmguO2Yn+hwIQbH/dEqPWE9m06A7Isz4aFpPL3sDThCSRqwjW3EL4zPXM
0kFg0/4IovLm172LqpGXaP6lRy5a1LLeMu3iN9mEP3vHHVbatz4ShzFugI6WBYtHhmJ6zJFVrjWO
+R2/D8KKXLDHTgfOMJ/sAJeheM/8btlqIt2d3rlXhGKh/ozznbauDgkcl7pp50XeIXuHDM3N0Dxy
kVlSDc1SBSnSJnRYPVDLTZ0XTxkwiWuEKX41q2VhDPZKW+oJiTu6BsfBsqab6mgpfexr6nsdVnuK
Z5DPbR2s+zB9qbBtEFPVxQj0fphKcH1TedZZH710DTOePIEZOET21Z1c4wZhcYfvNty6+K4XmEZT
uiI8va1cDrkN+K/oQfKF87bS6qivU92pt8gzuBPA02wQyRO1iJv6Q2CVci3rJGvjk1cvX6N4R8lZ
Ce8CMID0AVa37Rxfw3Cfcy5tCWVZJ1bTUMIhpqxRgBPtptD8074C0JDbiMghjA0gDKbgnCfRYgzy
4dQjqV84MB52PN4cqlSBuE1xGLa4bzdD59kcIxoinaN+W4zdNm2bfievRe+xul80sGqGatrbFfPF
rd1LHdQT1M7EYBful+A/GtQJBJSTCjVNqwnq51S0l6yc7YXjue8tyuCFspM3qveEICUB2jLG+Gr8
dAmQXrc2c0GLzzWgDo7MVQ4LZYsfosSNDZrZGJKD8xAvJ92tII6UuHrJnIftu1sCv01aKKkk55DP
kAHGpYZLp/qYomHfBoX5KJw3vlN+G0UlyLkgvq8YNFzmvn8Oe+SXlfmU96QCMrIDqO3ExJVUellG
LhPEmv17q/ZZ1zssEt11M8BsITcB2p+LukEGDLPD6mWamMowqXjlToByJyO8SKFzB7h0Qp3PZNor
K8b4ODK7jhcnZ/BETz4VoHf9rP1R+7F1FA44Frbb+GBhTnRVsYs39jDla5M3sC57tavxBUQk0bKT
6LZTDY2x4RnJA+MwiZTjptXD5szBNq552zT3HgeBl7qHIJG/lRtWCxGgk4mJvsFxgp5GRaJmUdC/
0R+Jje7tL7sgb40F5a9sqqGnTgdFxOeitPH8tnODqT+DpSjDiOSQ8ZZWo0OwgdbLvsQC281krreK
U9djcIUaWwLKWEvGdCg/vtus3zHh/0LsuJvm8rW2JShF1lFZVx6jHmAlt0Gvg51roAWZStT/HTLN
haqcZJGNLWMFErKzFFHIcEKZ0SyCwfisPXJmQmIpYccibRcplHpfrpQId9Gsm11EXbWYzQWmwwIE
fvqzllT55C/MHahLmRD9YzvhTjrJNmYVdA9DY+kI9vlWdHO9TQrw4cQW5OYSM3oyKWV4JIrfVTTn
RDkyp+A+eTfG+KAyPvqq3nRQbq/WYNR4peQZ9Dg4HhHBK/RiQlJ6c9c/EPGF5EmocZ0CJ+fXKXp5
qtwyWrph2h4MgGIB4ybGr1VP6xBR36GnEuo+ZP20L/0fIwifBYePq9l4GRHJAskwQXZC6o340jzW
YXOhi1sVjLyaWyAal0hjH4yx65zRcTK6t2tqLgBUY06+SOngoCG8ssYEsIz5BW+8eiBrhGg0mHBn
UDDvaDz1ithFa5tbaoE5EGxVIF7zIGyJg0B/nRrVDsLJm1+mH21R/pZEaG+ETei6wy4RvjJC2mFf
JPNPtk810wtRrKzAvYWF8G/4dJr292Me8BKR8zj4kTxF0EDE3K4TBCfHuA+eS5jUl1oC70cPwSVh
dpDxe2bc6HEhHbne1nLmnMaKGFWhqnxlZelHZSFXHll2bcNmfs+lyg5hX9wbKkKoi9kCroW3542/
Y6voz7rv1hJB3A2/Q7qBjV2ufbQoS9mMyYk27FDNmc8YT88cs9g0KjtuXhObJVax8nAnvw5l4x+4
9OtVAGoHYsGsISuzZWvF/Pju1Tbz6SNbwuQgy7sYqZUzrWtYSpSpPT6vGoawzO+QIO1j5fZnEXnT
shaDWBUYNrBBkzNh+UYEIXO6MfTwt64hEmwp8ZHh/Pytag1OsxTkuRiDjdX69ZvwVQ67Xbi7qAT0
jI1o7Y4MlLWd1PtMNfORxwhQz2MP2CT5qhut4ZpZU3kGxjUvRixQ0C97INZF/lXk+KSNRuHDT9vP
1qP3zRp7O42Ofct06F6tun6aPWLe88R1KV1aSeyqSnZ+K75Nxjm3mvBHCjoqRONkW2n1MtbWsm3d
d1WXB0Hxw/w94az3s+TIG2HgbydMgRN0o0ci8BJ02cQ6xjtiefpFjb1tx9qHLeFjkVFLgMyeNheT
QwTLAxMvKn57HrkOcfpdBOY5YNKR0JptIEM0u0zBQaKu6UwCnycEN9jXgxVrU6icXbPvO2kd/vyj
Kb23GbLZzomc6FpKdgFcIPEGhlt8tWiNcb4d7NgIEAM19poq69B5oGOSKC6fbC9cp2NVr8skRCc6
QDp2NB9BK1hxJY9jekoQn+dhRUpUVP3Ok0DfRN9WmwF3GNLzWO9lGshd6LFRZcuzHWbTupJAee81
uyNG4dkuSizwooz1eBspGVrZ2zRE4knPRbuPic4DoDAvADQXW+mlAbiFVp6KKnhDTRB9TSNtNVPd
RdCZ1b5mVn8rNRKsuRsPHNUEOWKn2mYzVP+4JAkAFcwZTVeE5S5fj15UnTgDIKulzbikXohPkfOk
TTJ+zFZ9me2I4C/FOacCM1v6oZrPNrFk5dwxay86WLbGItVpBC7aZAKtBI4TegN7+F/UnceO5Eia
dZ+IDaM049bpdBkuQmSoDREZUUmtNZ9+DrMHg/n/xQCznF4kutBdVRHupNkn7j33ac66fdWzBMNI
Rg5bFWg7G73+xcWMiKmnfVxg8Zw6o/rNKWqeocA8NCEwfX1k/J2WE+Pzwvxl5bF4bJg7IJzd53ie
z62WCWTj5CA4jqYeojjtnx2LWz9obq5yaK/RdHlAVqfL3z+gW5FemoTeoJm49w0x3gpkRKYj+sto
pIDsOKhDsolOcOj4CPrJBq9Ku17K6b0GAH0AnUOtZLVcmfFWIna8kLV0inFzbBE70dSYLMzW0W5n
xe4e2vbVrXLBo8ZrUonS2lr43E6TxtSWF5uAzkhDsQ+oHJ/Hi9PYJ4vWgr5WvxnROFyaEmZOi4J3
brrnvKvmrbIS129c4x7HAOqdhuk+QmEBOHw23hFHeASGY3wchzeZmDFyRJ0puZZY54TcPpSQE1Fb
mYrw7GfqQMqm4Zk8mWfE1vBtIutrdpejVhmfJlsf+O/xdxqYa6vNEEPjUTTczJPhsguN4kr8q4TL
wzs3SPlhYrNRPYYP5kfvXVxvyUX2XUve4nwgKm9g9lJy+AwTLh+6HQxm7RcNL+zpR1LV38L4ULIt
3+gWIHbK8MUj9wXIEyQVQNX4Es3XuYUME6arAXcEvD9oPftRPX0Ik/IOY4qrdeICKZzRDyv2ekNE
7vGU7OOs458ujpJ6LKxJA7KindRTanvXYanTp6e6X2V4BTbAGonDdkncHnr4H3w6BjlRNqQ11pQG
wT9EERBzibmTTyP+YRScdNaLNVSv8H4QVEfdjyyCZ4tx7h6MwzuyQkUOfOrBKHX2nf5FqiiQRnpJ
UPOCWFs2tzjSfNXaP1DUtkiAN7IS7/U0/jbIOQrIA/GRk1Wb6bdyfkmSCnYD0BhIgogKZsqNEJVx
3mqbLF4wgi7VRz0GHjsx7NNlsRGYRJHT0snXgPdi/Lak0zK2s+VWoiVZ57GHzu4eZsTD+cgDsKZF
1hKSGx8p9/w267hsCC4Z83HypQTAVBFooofiwtiaDPkSlgUXa3ZJE/GrNDTPYggz1FEAdanTNnFy
l4gToQSZgGNICWu7Ne1H799Yc8RYbcTTAtpKpEm3oZ066Xb1pvJx2fdhbq2Ud6biEEj02ZaMS/sj
ocL32KwQcbfZK9oP8qyiF/Zdzzj0Hq2aqXzY9sRLz89GqNBFdgw/k1j/1Fv5MuK8w4S80FLUwLqq
aE2hWCwB8nDXa2gzwhwLPo1iB7jNazu6u9VDsxkNwmM4XfAhUuUt9RJ7y9ChqtTWyrFi+Snc/Jr3
nFoCU5tRUHqBCH9pze8s6Tt/Tjs2gJziYav/ShDMKztyd91g/w4w+GwS07a9vjFQyiNaVnOog5qs
wn1nsX2n5/Q6Qcxj0iRoZN2M3a6dYcIEdxA6k9gESt6RfPJZ6cSKZJOzm2ueId1CB+4arwmE+K0V
sss3csH3bjbzLray32TF0E/xJG1ceFG+YZonXjZ3l4Rk5PEb8Hu61lcsztHaNdc4h9N0YQ7NAroC
tqNID2V48y7CPiCZgMF+pJcbCy6Jn04hg7Ox/5TWzYronaJkAmHHcsnTijreh/0c++4UlfSV1btE
LeaNQBNQu/ypWm3H5KXg3y1NkDDpXYlwhAdrbYbM+dZy/dpGSKXMVNz63rmk9i4dvqo2/4Ug7Q2D
n/PAQ6PN36R3sBt3WlJ+7fS3ZUxESzf9HvrObcmW8KCc/Lq4dAPOW1AjEwsrvrIobN/jmfUPdvLd
FATg9exi7wJCm3P7WqDW8upw0raiTs+2E9lbq2LI2bsl8ots2lYZR5kYXjq99OTTktNQ1urUzwP5
CgUVYMjNQc48YowH4h2fZ4JnCLtayL3HAlEpW+2ork9Z7CoK/ybcAY4HoA8DvV2q/SDSbodMQXij
rMgbgdtdor6JFoD9elP+kwykNC7jtStH1ssGj68NaHE7DcaysccRRRShcXlkdKe6RtpD8wNMt3EQ
VaklPlr1YxZYrNigH6yrQC9bw0MyJEK+sdCNDASknpPI1LexRRQg6YkxKAVEfQgGrLcImd9oeDki
zGf0XJcFcN4hhNrsRSTZ7d0a+r8+vtZOGrPT6dSlZUc6YVeg3ILAkAU6uL76j7A7HuDQ7VmTrn+I
NjL+/d/MYavhPWW0U9i3oBsIUZuJIKyovnRSSbcu3oQLxsKnnp/xADUVSW9mPk/MYe5WnADEa1lB
sW+q3SS6pKy39pngbm9L03iomJ4Oi6E/TSOipGbJR68vKbsGByCAEZEqFju/DYkGAfXFRfAReuNY
0pKZTEgiv9KNR/o0v7IgZ2mBdU3q5TGW44Ns4MnGqiB2uHcQzBM6tMy4WThLt0a5Kg9drp+larzc
MB/IdL0tdEfgm4fmIQtYUue5vJuBOftFEtgP9r4H74duypegF/dyZOw+NAu+EJhFh2Ju8MjYZ7vi
KGvlV0rxd2odoMRFgSwQ6914C+AhTTA634C6oenowyO56t+5XlykCNkiuJg6iI87sBZKYb3C4FYz
T3sdKw4/cjHvS8Ril635oWmt5ki0gi+LPGZXgV+FMSmXd1mQOD2JE2mZwxVuBACUuoYdjJ1yr0gT
ICDePLmD6V5N0a/PqRh4Qc9ztEwoBRIwlEYoiCwx1VnDjbKZCBzcTtYkPcMA9W/pBZNARJBziKO9
nTRAD7M9+rYyFgil5b4QSXpU3HW4kMkDcer4wXWZjPFGBweE31+OQXQwasEbXqw14F6/NNIUu8HW
94NqGFRjqWbHgWSp0OWxcVxq40TbaWnbH4jZMk48Zc0pHLiToJmkIaMXe7ibbFBuWVoJr2VysGUM
bIBk5EcM7SL0IjM20X3LJ6dtq2vFdGS7SPkw81v/ipkDmaZo94aQLn4gcqHtHAGMoLyL38Iidq8O
7zAnvZP5dWCwzEMUVBGfdB9M/aMoWn3Hso/oyG7G5Rayqw7oGzrwTRunGNmeS/2sw6uKYGZvS8tV
19RYyMcK661dFVDdJmWemql6XtDXjMqVu9yCKUMltVAjxrshDorb7MDWCgdNP6pylGe4eqiDgkcy
jdRz2ck3lU3VyXAKLBBV+1IKoZ8Jxniz5p5TA4Wj3+tEhDdBF1+jnOVZGFX9rqe6PNcTvqjFcQ+T
6X4LW5i/cne5udhtf8cty8JEbJU0Lc+YEuvSoUUhBXCEIzdWoV+GxcfMTQaBpXSZii92/s7C+T01
CV0SJLBGxQw+ug+4jCe2PdQ/fyRhUxss/vfOLDhh4/7ehjYzJDmKPfILuFgFqxWrqU95qcutOUXp
UYBl5hsDbmsVatMurObTKX+luIE5E3U9AadkLQI2Fk/ExOQMn2SvAc4a2OqXigEhOTcPVjLPe1M/
DdkaO6jNpxS0rc+yez5YtFhZG97jNkZ5ZWIv14bDQpLkWFAf4tDd4sQHLnoPYVk8NFbckSMzXEp3
eB3B+3mjsR3KlMMti/9w+IjN0GZfIF/F2cAwXsG1WDoECahIawZVqpqnHciZJrG/m3ZSsAsOahSv
5ERvYbBYhwogPf6F/IzorPjwWytM3nh1nU32ldl9+qnGejdV/BazMYL8SKTlkxCEvWkmxWmMq+Cu
CfZ2jcFpWui6deh4ffvAjKhA+vFIBfES2kaKbKXH/RLk9kNCYgotVtYS8hFC1CRa6CnN3vX4VWPk
GbFbeTJE8xuElPTmxXR49C0SJtTgTw6AXwqIBECQhYzaqZl95C2MIpiDu2m9tYz1IYw66sSESSFN
VFE99L2kb8eDtJ0QmXkmIqB0dI2rjWbejPr51IT4SAcSkrpy1o9IkuKuDk922Y+PhV3dRZpGZzZi
WtrfwqWPnmxAamht85BhrkLxF7OXWKzruvG6/v1vquEgoEclC5qtim7hWmcx9onYMt6bM2OPrrlI
pMX5or7rORmeVWU+K71/zs2KEIPe+miXOj81gYq9oKm7faBlD+EYXLs287EEOIgN5HBDQUmrOxX9
vTN+R1WnXoJUkj6Ino8dLYPolgjhW5EZ0o8mut8wh50kSRNjZVTdmdDQJaCo2DYwm71OBt0tj7Rf
7Nht0Lt5cxgJYllKLd24cbrq86YHYnm29prqHujUO+TvYV0TzyCiml1gzNchDxukosAUQU6kLK7i
4mIZ8p1cLHEkUPMtGot6D5kTyn6hvuJVfeM29VuIs+ss++ZPMM31vomy7GpGSJysIiixAhIvTKCi
PI1umu3z0ICVZNfXck4aME5q3w6wDURf7fTRIFxACH+0Dd+t8+aug3k6weF4Tdyyu8M6oMGdl/iA
EZAnIv1lMobZ5DN9ilprOkyyvMlJTA9Q19FOjzu4/gQwGE7zbRNkN4pCY4gcfYICpekI2RdSpqua
tNMwVu/tbBFfTfEPKelXWqWsgIANszYCsOemLFXobI0oPec5owF4LRhP3XLLahNMib08d9Qz3tDY
zCsaiZlXHacIZz7UAq9K9Z5ZomSszqEHxzXITAG5kJ8+HoAP263Pc6WlnLbgVp6GxIu+9IlFGptg
IKXXPC0TAhiiBWzTgq4LhZDQzObAuX6Y2vgdxftyHLv9lNjxW2syS00h33qMeeDZR8HwzpHjqXrh
O3AW/aC3zzRa6Yua2ofeBKQLmcI+IttFCdN2X1grxT3BSdFrdneADIemPIsGENftMwuZ5MlS05kD
oD0GqYXJWgnxvlQ1kT4qYxk06n9KURSnNDDeNUQHCkAbiUZhIlaemUghv3LfNVPtl8r41kLaebOe
xxfq13gXA1E2kWEBCpec+5I20k7nO6tzVPn6ovy6w94xm9NHWJR3USKKtYWMfbNJ5Skmm2+E2IOs
ht1dPJS+IUoy1wi8DPioAIUiO0w01WxzxYldgynfOUaujqQ2oADuTfhYcX/gpuW1rXSvmk39zn4b
h/ok1yzXtHmIa57UMMnDTUrJD0rpPGBC9Cr5nZGHBJB8ri+MFXhmKPU20KEQCOXWK1TdK77S4MRA
gcOfXJSTjhMBTCOGyhzsFgfZHbKkvGSIUVdlVFGlD3EHvqKrGgy6uXPiJvwerfSYw/zadZXa1eTJ
+6p77/MOfHarqFuz+WiMpKLNcDpZTWISdeeFhWCr8NJNHwjpOBJSzUOWUx0nVb21roZsoN+7Qvs0
lu5zqOqWYg0XSxjK3IvNH4uM45PLPj7z+IXZca8qltSYH/sI60CcvEZ5fq2Hi56xRGXPl2wCZIg8
8wXLoyZqHiudziRznGKLeuqRk2k8AgvaNN0XSKh+Y2jw2Kc8hAGEeNvuETNOIfLakbrBS6Fuj5C7
ngD6KEN0LzZZFxhnreHMc9m9wFlZU1mMeqcX59Fyeyg42qdtshgxU9mcBE4Lt0dR1To0Hm6/LqAq
D9x6esic8lwOOCCLZDsydCeLbcK5HANB4qRF5mjAVOenJhgyoXdLs8/Udnh9R2AAwwip0LlbKO9W
H6HbN14gumNDbW0UUBDtV9uaXuppQFPdM2RNqCDItccafWVt+9IEGQKL4SfNCIvPCUyLQ4GvR5kX
Roj86wLtM4678xSIW9pgR4A6Jg4kykhvMbKXsWfBx94+95elhk9aKefWFNUuYmnlCwSdjMiQpq/b
uEMdoIEB6Y2uUOXY1nSwpU1kDkdi4uN3Tdr7sbiIoHKQZAtAsrOB5QWm0mR2yDIZHrvhLgUPuYEi
6ct+jH5hgann+D7JYSdrPGBZ+Yi7Fam8RvIwjpFnNXSnEvH0UbbjlvwPQj5VW28tscxbuueVGQX0
ylLVU221zOXCKPxttHjoEsvaR4SE7Ze0xFJFG+7Zq3jWsJr+5qK3yqnip570wnQYTy28nqtEuMO+
AS2TMvXwOoGGK+daP0dYni/CRKbX0bMrY6a1mMSLOXJOcu3lh8Eic1Wvx83Y95rfONEB6ScwQJGJ
k0PCEEZbdFRGuW0dM/hQHTDcfFubk40IRitfzKHaLtoMZsBNO0gyentZ+qa9FC4Ll3TWfyMxotRs
B83vzeHDJetwU0tYsEqvPoPWbbcEyJHMitwVM8pIIEtBFHI+wMI2Z+IzUXiWTv4V9jnz52r8QP/E
RL0qcb8jCd6wxPyIUW49uDXgqcIC22WE4ePfP/j++bFS+8flP15rpf2O8+hYJY1zLdyHHCeeP5Ha
DcC7Wohto9xD6eXTNMxvyVJ+cA3sMMNPr7Ztn1yqsvOYRbSCwjqJoHyuDLQg0aTfAlaIKcLWK5p4
Y4OB0by4BgNytYysj0MXVdmYrMka+U1jBLHjbj7M3bCOGaA3LFFsbzUL5I1R2yVVhKF825c2WZEW
sQcEp2PNQAKpM3xFJ7moZoIKGr64vbC2LGW1Z4Pg3609Dc1+xN1wlxMPpl4GKP9tozzYK+YsWFf1
xlL7Y8oBgaTvQ4dciZIDgk9dEkIdu6V8mAAQPUwdk7sUcvpGG7v+wVlwAg0T0F13PEWY9qQau1uW
mT/g4J1LJvQcc3hWbDUyieCIJwzwNcMr+/Qjrxss2/TdjrnkdyNjO5MPXe9T/dzmN3B6Rzxn8ksH
rLqxKqCLFG5HZ7LjpxySgC2Ae0wgFOckOGaQTDeDkYcPRQshVNqrm0PLJGcI0wE3WAV3cDx9SILT
GdIGYhTEmqyYl2tHJMBpMuNncpurPfz/fCecDNx0XLmbwSI8Vs/QipiNuW/ieFdiUj2GcCXXE1iP
9RdIaHJvrOGxqoigIWbRP+x57grc3DHTZbRrqoVYQ8D8BcEYfFSMVAeTy7hhCGVox4GxLVr9xHhA
UDRgSXsh80PybbRbe1WWtRUfoysdFDqyEQ/AWnV2jfZRx3l2//sH2roPyI8BR140gbwyMibJ/GVs
j86h1lLm6MlyIpYhusVje0MeNJ/p2RlRud/GUiGFMFuqLzGTwmmhFiqlB7HRepwqlsyL3h2zQX3n
faedmLm+dhJPKQ3azTJzCfRumFAlWYBEE/dzDDrjK+t/R1bt6wC+3zrcb6j5eX2IbSvfJ+Q1kWXO
n3qGdVEU1ja1I5bBFnUtwNmHtHUQhbtYMll0Q0eC5RFRskROPl0zVVun1ZW0NEl21UKz9ON8TWzM
uvgBTcIutfiqyY5dNgBT95WiIpJ2fJmpmqFdNFD+QOc4/d3uTaoWjPeF/CBqHmdg2F+iScAJXNCK
FjE9QXHsrAzMNCUj/jMA4xYY8PhWkL/J9CgD/aGZWzONur0WM9KyJODo2en2ONFyb0r/dJG+N4oZ
dmOuWr/iDCxRs5s01VVbJj579y+rloW35OJPNQ97bXyJxvCOJf+KZBEPzTBzN1VJeO8bS7uNWhhd
Jhsk9dgl9HohZL0e1I5tR9UNZputOZ+NsDQsiXDCBQLaXlWff6c0CL0GaN31HZXBfBhHRGANZxIJ
C/HDUL1pokWm6qpjUtrdR0BN2USc37wFhT8ONRa3CEdCmjzMzqQenUD7IOJjJg5H2NifFbe1bljo
/FrcMOnc70zG+RdG3S9m0IQnVnKUvpnNzNsM1BXSScYIa7tyGbirkl25xMUWESczUbb1K9dgm+MT
I+HdKi5h2SJvMvJjnWPw7ppmupP9jB/F4OAnBPJCfkfmdVkaHXVCyLBHEi4vgyI7VjUrqToVoZ9V
I2jUGoKdhuoVFdq9qhKONNk9V/lQe1odvC8BkrM6tIFBxsVqDPUHjUW9UeB/CdpXmcY/TZei2oys
E9EcTBMn/r8sbG3kLc5DCqLBT+M8wSBmkgZmtX7iVl/lGPwZzPG9b46arp7nCZ9IbM7PoYl4h27t
20a7K2FbQmtOq61I+d8Ld7iMLbE92XDW0VyHt06zTLZ+vMyjmpGGLM/lDdX+uHfhMK3qDG6CkDKs
N8VHWPErVlO/YZQybeD3T5vSmmo+F50fGU1ovGbz1oaGj8pNngHEVZ2ttt3g2hBaJoRJqwMwH5lU
Nm37OCa7oZ+eYrf5nfXOP3kyvoUSHUIUo6cnnBWGU7GhP5eKzDHhMB1Qhu4VBTCaWL/GFh/6oi8/
bUTGaZX9CZJmQuBUvgl0btBzrqIdHlwhdU6f+GkIltQH9TvuxwDPg4p5YUrT3QTGBgdFjRmFwtLC
NrVfPwMx8GuVckRN7ACCItqUUB4ANn4W/dErtvWKnUgzDuM5LNJ9piHzdLPgOi4xsUkdddJYJmoj
Z03iMtmIkL9dorzflvmYMp3qoOjMtZ+Q8yDjXvNMcrH9cpI/Y2rTX1TLSVsyiSA7dfy2cc6Flfxy
rbFggs1WSEFFOnV6fuwTk1G2VYutKWlKGxnmx9QAvaKn9XszeZVoa69LIN9NQVKDklvegUxzTK09
XRJVW87IVoEUlkJ+VdNzYpwnSCP0v9FAA5AiTEw1yi/KpxymXgR86tLqf6wCjy1qI7HV86becIbc
8jT8caw28MCrfnelRL+isIE6Od/RYDGId1HdjdH8LMLE5nEzn7umQKDMLWiUPTm8y0jQVuxwVBJO
VKqXvMleV5QLuzfegt6Jf0YdrKtuICRmVDLx/jBlZBrVMWTgfIzG5Mea4xdktNhfJuy2/URITVrf
2Mj9hi4ttm3d597MK8XcyZtb6xlFcH4Eo0nHWGSfeK2eFEm/h7T9YPoBCQVR8yZu0wl9XFJtYwFt
iLHqjniKmzHpz1GqiYMZTpFnYqVAjqu/AcjAAb3QUIVFe9cY6m6x52LuVXqyMUImMMrWbpEYrxUr
hq2kOvJnjfGywVLbpRPx+G6hnHOhToIUb70Aefg+4/f1SBlgfjNMbK8iuZfxIjcsAPd9FPJdpqj5
WK08MBj0K9eG/RuvAZlcHB7jLRZUkIusXypJvqe64CUr6pMaqXl5J2ENdd9aULzI9esrJ/LNp769
dc6fAOuHX08KNjs6x8heao/MB0hbAf/8qGFoFXCSWWmyq0z7sgSsK+Eb7/W2IIeyfgyntnqxRuey
ZIm3uLn8TNzjIIMPzXDEQ10zfEYd4O7HJrpouSPPkD03uVnLxzI/DXmZULRhC8zT5JZVIXY1QsGF
XnberMN6pjHCnFLtApPHwxaWOKCUg6/M/hY3REsoMor5JEK8T1EkUW3pEKTyntSXpgx9W0LY6iFP
FCluX2z3oDUCi3iwMP5hksYS50/vGPSnU73reoUkpHKeCtwFnmQgsrE6uSOFuPMtwdNRNYQVhey9
eE9ITMWFXVP2btg5IIFp9E3aO+1mGiuk6Ub8jnw38sqFPl+EzuM4yy3I5dRLp2odTsQbyAX80nGC
YrViTkBsBxZ63vDeRRQWtN05rNiWzK0SB93hk6a2pv3p2gfo0IdolifwztXWXLhnGRl6vSHsA+bE
xhNGDqXeyQPklYg5VjhdjhN1N6m2o27QXntoTj5rx3RPqq2+4yKsT07xFLMn2pHwiL5LJL/Yfa8i
Eaw9xZxMm1p3W39KYwuRo/M0uMUBeQ9jfMnNZ7oow+Cd4fD8iWzAeYJqb5yibz4KsSXziRMJvh0h
KxXuxYAJauWg/Fhfmibvf+twgobFc8l42ejJvMr2A8I/m+ixBrrvLbXOsQcvBbxXul/GfkLUbUKF
YOra6Y0fuWerj5xHwcOLYNvdwIZGcu5oMzVX3WxVl9jsvv0orz87pzfvlKu7ubRtKmEb3RW+4sqp
UHVjTd+rsoUar73gC2FDPcUP2WB8AMTFc0RRSoITMVO4veahPKIneYZbSKZswgszBzDMM74h3TXV
KRXWa590n1rV7PDqkErQ1F/EXf4CI2MeTd386m33PkFn89T6uv99nNfnuk5ZhUMMHXY9KXSRFc4b
dtutXzb7hFZqbW4Zd2JU87D6vlGCfpDN8N2I5GeZuNlz/J7b5Nfi9pd1kkkxBTRX9imL+4U71O75
Y5sutYtrsUXKyKyJ+jqjkuRTl8rDUxB6Uz0CWFVIuqLgPRhHi8lMaKNeFM/0oz3xXsUWKW/ouz1f
fjdpJ2ZTH1rB/WtFbO7caVJojJZiV6A4cIfuowym9ynCcQFr+x8QpRguTLYNYcWPXLN/24DwJ+q3
Bi1u3ao5mgkcDzZyCSgvRixJcCGgB1hUvT1whNCggrJjHuuuRsOfpTmrcryHcH6w3UFhu4/Yc8Gp
bboJVTHEK543/pYphxkjavHytyZgS5vRj9K6Ni7XCj01RZvNPyojF9iTHZ5cVBc6lF+y7lntZbyH
qaY9TTplLxBPryucac/wnkymBt3o4gS2r4TDtZDxaYUs5gBIYj3wh3+iZhL7trdCZBqE2663MvED
9WZuIGPMSDmWIthjOE08vTRfNFVe0ANRWto5tt9TUrHU+Xs7hvnAjNuh2GfIbfu60Xy2KuJ75XjI
KfQAcZzmKcFLhUAnjvOfOIi4BikVB8D6yHrFJ0SEvY7uwu1NTH6sQv5+GNCsf2hK/97LWtJIXvKt
CxjGD5XBYpsSrVQQMNgWHgHG76N0lSFPS+MB3ns3tPEiel09JSLb9vagXVKL82hpsfeuta7G8RGB
i040ziVojO/OxCXfRwa7Bzr06jA5+GMCJwScvXbkxtAFD12m3/7+FVIieAAUugpMi+NM7Y64DnuT
+GS6CWIUoHGrDjD+XJ+Cuk9BK/LvDOzxZQbJ++86b04N4t6X6sjIFlUmkFBplztVV3wpoB0BSfZP
6VLcxzL8QXUNbCUnBTdiogITiEuHlTS2eHjE4AuhgFjXDhPcphn101phJvPyvjSCZUJTnkeKyK0d
Mu2Ii2OtcH3HJq9EW4blrofxxs38Nztpi9yMxj8iDdjh47HWqg7vecRYKeUOIWR+I6R2S8vsR9M5
nLJhnYYClhw03GPYOXEByVqiveSM8/6WeKkQxy7g6DMRe5Odi07EBAc+Nuj1zCI/qUKAy0s9Sl90
dTgcYARsC1iUVq32QIftEMh6wPeZVvhNcNv7g8Wb2lmPyp2A+SAWpV/Vtq2ge+joCIombEFWdKDi
8h/LrqXn/nLC5T0E+L3JAw6qOXSfsLveItgjfV/OHj5BbzKos3tzLfsD9qqGhYlMviYgm1LFtMDF
p6i0Z7OmbtdsShc74rOxU3XWsUl2IzUuzKfIQ6fNGNF84u24diBdfAMzEjczYHWG+Sjuti3gCORW
iP0pCneiVOVWS0g3bV35VNuZtTa/Ewdj4t7tkomLQyhimn6Gen9i6fwOWBS1GzFOZmlHO6JKvXSY
ur+no7J5ELrmno7FBHSUVrMxPxpNRWy0NsM8MD1tKMg1lfxoIZZnyVsQUNT+fb8MDgYmHeccFhJL
LwoCIIHrK2FTN27cdPrVJujKLbWP8u4BLxvPidvzJXd8bgMphh7BY6uckJlEMxzyyPluUyrrZezu
gqBsnioe2qyKf/7esLXGp8DmHaqEvdbVUw0nZVi+ZWV5E2cookLKQyxyVmw9u/lAnQ5zfNUR0u4V
HIpwt34Y1IAQwApfDVyXRcu6eigRxMwW15niafCAM4KeaXME9NLXWGp53Lt8fgTZ+Oj2dk484GjL
FXfE2mk2KUABVyvQdusmRaZEa2HaBZcl9Kc0vpbkYW/GLv+TM2dF8Fmh4gTLvzFcnCAKAN2GHUZu
ze+kwJwDyyIulfK8kRKWKZujpaGQSvmfh8VqfFPFL0QqYVLo38FQPAQ9W+ixm/8p3OzaEGXCxJvl
YU4yeMLTRt8woDeluALV0vpWnu+0CBANYivAcYyR/RJSkmWVSAUdtgPQxBnM46ibh+XXRAj4JZYX
Mli+7E4wMS9YZaLMm15c+xoPttiNHIT+GEZf0uVpjHVwZjUGqoOdpj4P0Xex9LR4aUs7j8+smHmb
3NE+9132vFg8VsQQgufoEuffLWtKK8kcRqHPHtNrPS2/cshym6Xmcq6CGVcxzAmPuwJQSUr0CNYx
Mx0KZLjY6qZetFukH8YNKza3Jh0xL+tbbpcMdwm4oQSxh4MWDeIa1kDK0+VV2YZLvqxJudPTThNt
cOat+nf9IRWfO/pHmJR/GvPM6ZcivUX+n2wmm1/WrDIKCeOoaNwjp1mOE8xhD5g7isQ20raZaPhL
Idv9HPMljIF6RWMwcQHMz3az7n9nuVuWZNjV8kWM3KO5KvgM2w6O0QBvqjb/1CpMIVFwNsXGbwB9
vFzY+JieHeNY3yij6l8woLhPAQWWxcvz95JicMBX2s8FQ1fJopixlIUMoAGPJsfvVklxmErYntDv
/kHoRT5D0O+AjWxSs2cUFmsuI+xmi7xvzQGhZYrbkDVN2ZR7LMG/qljTOUcMwycQoPdiqaYjbFGe
uapC96lb+nNqsZNAIHrHI1bSg9YsXbmXmj5Xe2DM/bk356No3eYWElOwRaW1n5omvshg5rQ3uPSl
tCxQxfgByNyBNjdyzWcddbnG877rGkY9o92wEgcIf5ygtW6wU+o+6970SvB6GRAP8b/Hbv5fgsDj
QDek9T9y4NEAFD9x+NVE/x2qqf/X3/lfBHilBBF0ErSmAPROyNt/ZtA5/5I6O1PhKNN2zf8OgBf/
kq4uYG5ayiSkzoLF+Z9YTVP8y1Fk0inHhLbJFsv532A1zf8/Hl3A7GQcZrv8FMJCWPr/QjVplmQu
cnz8ugOjbUhtqGRhTYgRAAc6oggirIPebBSpflIL/nEhFGVFJsd7p4nf7FvR2U5GcgZK/hjp1dWo
xv469mjQIZvEu84gPQcPeerHehw92lJANW9HPPLsaPHiP/8He2eyXDeSbdlfScs5VI7GHYDZyxzc
vmHfSpzASIlE3zr6r38LUkSmQvUyLNNqVGU1iDBjMESKvLjA8X32XhuInrmnELPeSUxce07Suz6n
6yGgiOSaoO8T3FHCq2m359iutv/5RflvlBf8Sxbs/7UVB9+vUZtiwz9hxr7z2Mlepz8QY39c3Msf
/HFx+9YnVwrLVnBhv9cY8JkfF7fnf6K8gI5ELlV3KTjgM79DY9UnDiaQZn2Xq3gp1/3H1W1JeLJC
mj6cot+aD/7+X/yWw/fy5gcLVv/y8V+KLr9BE2713/7qOnyT6idmLGcswTtICl95vP/IN/1yebMS
8Cg3UIfR8h+aLE4w6PUmq1CcC2ONI9GiunVdt/VH1XfY1L02vJkqk/AeLtaANI3VQ/pzymaG4szy
18SRw1bN7EEHttEOthjSdRp7l3NvvzS2ALVD1AIS6kVMBdNFrqcHKtfkVT1j+QhYePDYZ3XFr3IE
2TV8YYGESpOF7slIKLb3KlJiadliO0+S/OjO/SZv8VikRXjnUA9y3XegHVXJmt+fSaCS1CxLguCd
HKFfNeW8DrCpNUZkPXh0oq99RzmUvhTqWQfFuujadhPpuML6Vd/7wooOrtYEx2kgWZNmBVMwEvYy
vFfSf+O1I0x5Y3qhugkLZu9ZRU9YR/Q55t24b9mlXIoZE/bJZogj3cowLhY7r8K5s3NTS1wJXAkk
50BOff+w5oEFN7Rgm7bYhttu3KpwDPGY9d0deVx6jiApdKPDZkP7N1Duv8betslK52vZRRUqbqlv
KFLcmw2GEbjWOVgx5uB8IECTjeLDKQG8dhxzPJFegKXbwj27gpaUHOsOQOpsO2+iUm8ymL9NzSUP
dXuF+ZH1SPpsRLjLcVV9JtJ012IRP7qR+BpPbIxdu0HSqq/qqgmPpMNh74zWwRSAVOrCo4tozNZz
+uy3d8GcbBIC+y5eZuyexiFrbblGJoZLOUbsItm5c/PT8ES95DrsSJ+j6cscI8ScxOqW/+kxbib6
CN3au5Jtx35LgxpyuBunSbK1eu2fJxUBIElSRJpQjlwxzNpYxSbsHX7IJjx0d4G++9wko/uURqQ8
HNrlC284sUZaDlDka4xm/HAXkCGELvzmjO7N8GwU6K6GEkdyhY9ewye8r5MNrHISUbNzl8ip9onj
VEZxDGzYprUtUHuq9gK8PsRkp9BHOiHaUG3D3pjJ+QbxevCb7FQWOExjwh5l089H+nLhQfqQwFqc
yb05noVkt9SDh2243JKk2yQpSszwalnLSQftzYCtyAkhto9yGkm+dHNwUwNZYveoPXJU5a7NpXsz
rts4z+8ajO1YgcyDFVvzyfnHv/75Ie6D9IhmRP+pC4p4Qqrjmccaoqrtio0yHVrWYELm7TBiBbD9
+485MpwvdRaKgzP63lbUt1bby9u+X7auEbyOYcT3HmthXdhFRp1RF1zYc10AoLZfzXjg/ta2uyy2
xYufRtniOxjWs6YQiXwO2aFScYoJJM1SmRKPaVMzv7rtSx4M9lUtuW1VnTE+DD0SczO7+nUUORCl
lgh5kN9rG4qoUQ0CBlKUXZkORD5qVpO0a59h9NXkAvx4BbGvPzrE0o5N1rxk+LVfjNr5CrSzuV4e
166S+i7JsFNQZIzrY8ZHP8qWPuTGu416v76HD/A1MSZ9kK71oWxV2KvZrutVYEzQfbKIv6BHVsan
r6gzLVrW7f5Eeglz+GfiZDk5sayXmFCx045V8g6LUp7Lgu1P0w6n7x/RSy/PqpyWPWigiNe6Ne7j
rAEkule1bd1U5mSusgIIzeCbX7re34ZdZT9jS0CxMotp38p2vhyF/FYqkzIL6jzIW9fk6eBLneBK
RGBNSOGcvn/8z399/28sfmPaNt3wMHHAvqHmOl4Jq4lAiNh6C0kgpMDMQYfE8LiJ8f3GnMWvvntp
Z40f0SE9DSWmADTQlVzFFjpQhheidtSuK/zHLh65Zbl4pUPTegjUsHZLN9tDs9RbgnD5wZhRvJ1i
6s6TtBAAYybyKR/W0g67q6nAVuTXyt5TaOJR6Zc2O8wQG863/Rc8tWQ78uq1tsthO7pJdMLrOD50
vrqBMiyOTh87+6ApL5ayrkfeH/kxH/NvfdvsbRL/Z1FYw5FKWzat03jRhAaJnKe8bG511LtXvt+9
G1TMnYo2jzdE6IwNe9HxkLrh9EzlID5CnLRmN7U7VYHjleHWyTqTCkICrfkXunisR+IM9ilqw12Y
ufdTO8Awyu1H3VLwhdK5yqEE7WzFMqQi9rUbswaVr7KPAb5DA1UF0pt5rK0lvO9r0siFW66kx2oK
1u4+4ekWOdg9JqejZcj5StMuiJSah25REXXOKB094YUmO1peTL057dJkhBy18I3cTmCVJOPbzR6R
QsxKjL5wQxUQVguf8kGaMtpERgt/hCf8HoDMKhWJ3lRRjv7mA+2pParLudSw87n1Nbky8y7O5k3d
4mPV3NW3BiBwcFECM+OPf00D7INZu/d5Ie+TSo2XuhzGy6lwcao00I3AsZCBVNjyXSEM0mkkV3pW
mayi2hU0kPYmwJrUCpAERTBdTJUbrme8ixdUCo/A1AQmowV5xYuGodWYLrphXkcoKNhsuV1PU/1B
zJ5dMIV+wvYb2Nh9iYYhSiwzyWcDKu4xjXn6oR32cRTv/LY+tmJ2tn3j0eLh9cCv2P9nZzpm7I0x
yWW0ql6TTj6kus5X/rwQzXr90hbhgihtti1uMKJDxU3IunZbT/TEOITl/JEgfbFs4+S1q8VTVJrA
ahPWtZIyyisT5xMn63zdVpj2dIEKE0L9OCrD6FGxnXg9Kk7Wpu3eJGkK5izhZpLQrbdO0kFv7Eyx
RoRZbNY1knJ9YXFO8YNyDQknx1uOCdzqTCSuKdwakEuK0Uv2iO3JvhrRRtIZhNTMJhsi9LT4C4MG
tNgUoDeiIOzZlBPXoksaIYOiw9adzMupz14N39e4ZjGym0GPH6YKLiuSB9DuMW8pqj+hLL7jx3wF
WqtAith67YyeWmkYUcCRyAwmYH2OEx28ZyeBAM+zEgVuFjfGkgmm5K/bDH14aoXHhQ+NaOfSmZ2n
VrVOzJ48hyQON1mUKcr83OvyWfdWAHmGyFYZGc2p6HEIFt7VJKN5h7awyQhCbwqXZGcUR7vCdi69
cir3yjK37IBfJHs5qDxpv5HYAOui5GWv8M0P5nDRzQ45HDO6bVOX/sz03FhuBzNoLCE3Eb+LMnNr
1agMHg1NNVb2JOKrZlBY9wIdLqvq+JhFfoUDmXSOl4RPNkYqaySOhaZ0XUbUZ0al+9zIuLsdu63h
N0/WoK8URG9wX9ANa9ZqaEb+zqao5czb70sVYpZFHj6WUWScDGCLG13VxM1nJpVkCo9S21Tv4rNf
zyS5Lkt61zHEtgfKTxpG6pkkcxM8GnohxPRRiOrlrmtbHSxHUyOWxFCetedz196SbxrWi0BK5TCB
w5oa62pyCddkznvEsfUoujm5qal+4n6HN8n/orL+esh6mEPW+FKZ51xJcCbTIUnnamt6/RONRh1u
r/6eEXdgs6NJsUJ9jQuER21G0dbR5ouUITLkZGfsiUB2Rh7Dv21I5m2s9EXRoycbeMpFcKFKY0eo
6FQNkAV01BwiHLV0o+fkC+BWphX2FR9TjGLr3A0cB6pyiStQuc4msLGaL3VE8r/UsKSNzLmo5+yp
kWLrNbwwjDhPEd2r0Le3WZlM97GlPgOpape0c7n5/6d1+m3a6WGq3v/219dv+TIo67aJv7a/KErC
td0/1aI2r9+a17+gR/3l6hVF6i+H1/49i//nr/KbLmV/4tzuCaxjlLcIVtG/H91diyYYx/H5nuhP
HsLfP4/u4hMQMIQsFHhO90uboS67NvrbXy3xSdiYOHBdYJO36J34T3SpP9YSug56lHJRBnxsp/xF
hPjjuT1JWove1yxgJfh968ONI14rKBSmBhw5Oj/EyT8IBz8LBfby9X7SCfj5pfJN0+Obmjan4l++
X5hz0RMCCihWLukrpHKqk5tsfNbeVWTfRaa1WoISFf8Updx59GEMRbppL2JuEDl1MO3w7Nu7ZoI5
FWENih9C/IquO71F9ucsxFQS54Tmk42hlyreV1VYh5+0md+kj59/guU3/7//BLa1qB38KEr9onQE
VQywHufVtmJl3qY1kRpKOFI8Gsk1yd/75H6w3B3Itu0M99olcaka4gW0gvlhvxHMnRhkEzqwjU4S
vXsOwmov2wUKCjMNbyXghT//G9viF3Fm+aV7lo1KxPnE8aX45a9ME1pFbDkMthpz1p4H6LEPY3L0
o/8CsckHFX49cuZYcWTkhOjPyY5JhuBMemraIv1COQKUD0XPVEnqrMXRwJGnd45zVLwIaAWXnmpO
drVny5Gda4+4k2lg0SCvfazcArzZfGLjKFiIDi9W8DF46SYdom0PWW4YB9YVw0rpPSknnqX4Stmm
4uJAtlrBBtwM4UA6EOmonDfqM2U9jN+MEvJS1KRRKuxRTrEJ/H5nvFlL74CkKeA4pa9SZSS0+5Xi
jAZQcFW+h1oCBso3mGU2Tt0zM/VruNd3XHCbofMxdK+Bg66b8a2uhw1O2zWiDjDwcR9zpJpRGHwL
+V6xJyIbjJOiZS6qsqu0gbU52CfYH5nlYD7geRvqkyHdixAPPFXJ93C3rqvRPfbkmyrp7L2pX2cc
n0dvE9gF4ZYXYbO5qT0ST3S3c4IQkUTBkIAWpm3uBicZtezWWFUGGXUtOM/xatDkeGPb7m7U9kHr
fJNNJbzNnONv0hxGeekE3SVZj3Zllz/+tiVYroBvDcryXC5sb9xqvFcy3BCe0+Nh4uTIEysRV56X
r22egkYDEJvtJpUH7JvWmh1g316x1992VGN6+q0zOhb7zF+RsbImuU6mt2Hm9wmWqJpXiqsf5OPG
Dt5CuHpxzlwTYzSZcRubfCPDPjTYR4qKN6uk1UOTT/LeFDC3aOfzKyZXpml+lhBa+muzfhu9kxde
Ey+hlbTFbOEB46NunMF1rMAROtZG+7fGkLOMyWk2IjFfHozmiqF9ZyZYEbr1zE/SJ8HWcd58YOSR
A5ANUEwRfq0VlwT4ZsfBf4ppIqMdwaPobfmpPHTI3HN3cT6umyp/0fMyUA0cfwrjyTNcj/xa8JJX
DHLjhFhTh84GB9A1gc3oUpr1LYfoYm+mpHxXIW+fmXF1iS5lO8eWRNtnrKIczsD0Q4CEXU55Xd1r
7oX9B7n0JGJ37e1lVBylkadUUY9QFQ1+KG8MqoNREQhOlsnIcEz5aPP/UAtHDN2l08CadzQvHNzB
ua+TOnqs9E6lVs9UD0RmqmCChbLxmHF592EVbvmTwcs42bB82EGk2v2KvQjyXZA32CLzeqsqTNv+
YgAv5MZeDOGGhTUcqruNwajSx6RPwlOPg9xarOTeYio3F3t5shjNp8VyzrEepOZiQ5f40cfFmO7K
lINTpx5Rty6lrQuaGXmrUi6+eK7aLz0O92CxunfVc9RX8YXd2df9YoavbGzxIf547j79pcFCdd3i
nf/PB6L/93YTPAyW+y5Pg3+9nHhsySa+pssC7g8zzj//7I8hxzM/CcfyFdsJVgFonTyDflu+uZ+k
a/OfCe2Z3s+7N/OTo1zLYuuG+c5Xy87g9xnH+8QnPPXbRmP5U79sI/5sO+FYvzyyTds2BdPNMmsp
W7gs+X4utBuC0MlVGwfQCrzgjZLPuF3LNAT9xYkc/kkpCWoQbjAnUmTG8GFKmJCVE6QfiQHxnRZ1
jmgmxkosdsKn8o3WdqyySdl1yabw4/pp5kp+1m2lHpTrwyiiEm7gFIROmiyNofW9w5mOTYQVoy6M
ZnCorNG5oxuVBhXHrDmtC+9sz3H1UTaJegBCFx+lzKb7zKCHhKMUwSrSjDXVTWEyaO/Y+FN+kYxx
8+SEtoG1LLey559e6P9h0nF+ndVMxxI+sAzFa0f25ntP4E89gNzs8SzUQB4MDCwAv1okkzoDMzLX
ySOZmA4zPZxx9ihxeNlbrvkFYxyQ8wZl75uXhei+tpg2rWEmZ8Mz9Y3HZfA5YsmDp7/k1O9VF7GN
oq4SkwpSGy0YDxN5/AvqTklYTYUebmjnNjEbCzfC52S4p0RZE443OO7Pto9rDS/nXLwCnMnIx7cK
mgPNufJbOjZzukr6KFK72Wz8EHtahQcLj6Vz++e/J9tddrc/D7X8onzWzrbjO4j/TFp/vL6mGbGQ
TUt0KMG/5yxoqIX2s2uO1yXoTNjERseDRbf2cBHKoKZGLm7fZ12NBHJyoluDo0JiECEgRVgFI41z
hTTMtSjhz3ptEWyCZMgeHcMIqJQgRN61Ltn70PXFV9Y09qFL4KD4DpRlx6ZL2Rw8zuqy5yfH+Rdv
qjH1V3EG1D2wWi64UqmNTDzcowssLlFPk0C89NFfK12XZPQJD4t51rTeNMMd3ka8fXVaPcxswIDv
0D69qRWqLB2rxdr1Gc4Yh2Pi6yTenSxN6R+o5LDpJ51ccCtv16IL7xl50mMSGjylepOv76r7sqnv
+yF4GhOiRaWyqZLKeSTTZYJLc3mdulR9YELj8V4FVo0ImqWneV7q2L6/rtn311gsL7fV1rAQSFm2
43rKgYSSAeIKma08szZV7AHbbyKFaMdR4dh7Ee9T8nD4mS11m0a8YdMm7Vk5iGuFvn6ORid7rbqW
dmoaaHvR0hCU2vyOXYwv1Uh6lwIbhcepkhe6SIaLqvG6dVa3auWR+U6s8kue4LppTf6LEc/psey0
sxYLg7PpxbtWjCGV5dwPaXbC57TSZXNZDvFbaszpxoVzua9hNNMe5BKEwYZ4IGGK+mG1XCxVfOm0
HWhGEpG8mAG4VUDoe2OenwQs91U6EOZT6UsCsotGQzuBFgKtIPEkrrbGIT2ST1V+1oRsdr0eP1N3
G63E4FgQ0KHzO3MYMpZQgeBV4msP03CF/Z5CM4i4a2y/UNESShCi1vceAd5jchFo66GBV792QpMN
T1MyoQ/0mUsL93TWL2cJr3dWzIlqrYOUQqt4vISuR89MT7kx3THqpmHZu5MkhLYwE4z93MTBoWQb
trYmeIu0FbvkKcJub7NDfiiwpq/l1HW37WSIbR5RvdtqQ27jRtG25TfzSrRGdYP29SJGr925PqtP
MGz+OaVpjOp6qpn6rOuP2SAITYkZb5aXinRr2wFtahOIdSkrm9QfhD12XOZLjj7GL2IKjoBbAI0Y
pv/ZTWV3dg1b3dGExvwuA/d2wp6+ioww3GuLrF8dEUByVJJvZRO71/6MHUzQynFvNK61b8MxXvc2
mAyox8Yd8XbqB4nGQVkqK9zoPvz3hNKlrIfDIRLv3o4TujI5sq/nFnE+ExSD1BPYGaJvyJULVLAy
qPyjKH4wVyAa533fesE2rzznEVIvKmzNkQ98GM1sweChRI/ziZ2Kem6o4UwYK5Oj1+YXZt9ThcK7
HldeUgePTpjaN7RqladcQn8cMz2DhmRETuUI6iSg21pw3GXEfeylEpdMAxl7VkDK0xi8Ro1xLap2
w7kdq1YePFU0lODDzNxjOpgJXNBCX5eZsLaNCcKtdtMaO7UmFJXQJtmNhqyvpOss5gB+OJNB01Zf
CDhX+8mbCMJ2ZsF1TO3VW5xGFDCjrNNo0al11kzjprCaUrOVtpS3izz66FF5S+xycTCjndKv6T4J
7t97g/D7tTBUxEAOkiWr+VuxMHY0824zrYVfH0zLePJd7AQgignd0e+BSRlOXZlfk7pv1y2lX/FK
pX12aEksrsM5d9fgQJ5I5PCOFSPZORsPHKwWtfYn/kQ0agVgg4YGr7fxHPtBVSAEdA08S8dZd+k4
3zKYtFeZLkxUc9IyQ3Bu5/CKwpVxuQyqlfCMp8nn1tRAfNo2mI5PMC6rZxFX4UFFkb/XgLe2QDY/
QjtRF4M7wohYIgGBQ+CmnZq7OSO64RoUKaw6+qwf8rjsHiCmAjfJnGbvDKCC+5wJZ4VQ0LM2DFn/
cmxKLMKuZsNLqKprZ8gfwAiWuLZ1AV+hKMr8toafB5yCzJhi0XeMCI2vYoqpWa6U93/+JJbur0rH
r0/i5fM/jSwwFaoGFcTaE4SD4u5mim2MPwz1Uc2lgHsTWLfUaFNw2Gm/22rW6slWFbG7J5ciTr4m
Bq4lJBNh9TGLbVSNSNXZsV4gXlU9k9UZfKKFsbEUrhGHidf+XLDv7z0Jm3YiyLf23FjcwR1Ir3Kd
tRdgLJNDUnR8U0cZJPRLG0REkg0Eb1CsF2QFp0JWHsa1JLpzKdouviACYG4hP8egPGbz3mEbuMV9
6p0T2/Txl3A3wzLqf+POST5f1hOQXRNoUjhN6t6d4/g6rVS9Z8gmIslM4JKqGuZT45rjNs4yABdm
wYpKhnSSt0WBpiFqG/RD2eKVA6k2geJLfduhuo630kT5E/Z1ModvOqSRtyVVSTskt3RSdTYnTasm
9zl6d3Vrys9Rwt5oA0o+46CoHPNGGpEHsaCHHBMb7BOptO8DsZmyBccFAoD6qrY4Vtrvo03KVXnf
wsbjTN5Z5athG9MlLQHBi5+MePlnr7rJ+8butrVvo1DW7byhRkKTZzDEpRfXxYcVzmpXlfm4k2zs
wnVhuQS8nMy4D/sY5sWQzre9TSHrygJzlq4odCO/M1A+fCHTptNkDWv/XTEAtbx/AS6v4oZjNgu+
+lvl5nOxNpY3l+rJlWwdV3pEaaYyc7YhZKZXeqfL6ywx/RewcC0LsrzI8OWZ/XMyjkThE7pgdGb5
J1x9Vs9SGcvLemoKah2Ltj44QV8ievhDdIT1Ot2PBJSOOUvJm7mCOLAuv9/L8uW2lvNzru3lVpcs
N70yjtRbv9wINfcDEosytK+boIhfyu/3zCLyYx6kYR7rK1+keL6DIaeZAcKz98WcmvQDok/7FBlq
PDBX633qAnFhbCY01SsFd17kKCbgiZx+G39/dhjVpG4qi2qZjYdTpYVhY8VXlog0375hP94vT7DO
bSH8jhPwbElCB+hPIWhOXB6H5TzRK0j4J36ssgm+Xz4FGX4Nj7jvOl2ewo5lmZ/FVDK1aZNaNzSC
M6Phsmasqn4/izq+6QdpnlJjBFkkl1nDceBP6VnFB9Qz3WBjoGM4H8E48oqpC4NaylOMYr9P4W/w
6sIsezQkwWQuOTbk0GBN/Lx4dfTnhKDonmKt9hiHwMdWLTCIDXWoYuOwkd+5sYkrfRooIIq7NLqx
psK/naQcEKxKxBSM8i415ql3K0tgbsFSijqpgPu3a9QkWGPMZGHqPdu17T77oTS/GWrqH9yB21SY
AAsy06n6sCAM8ONb8snzWWWta1ekV6Gh+i+Qx+0PgCncySWAAt49U37fLCswYIMd+2u6MY6eMtND
Z3keKX3c5NTx6HVr1oQWNA27D4Mxqm1hthaHIyKUd5ioK7IuQCwOnt96WwC/86asU6wDdZfJE62a
3oWbBfZ1YTTB0YYX+CRoAT2YhvB3Ksup01W6u+rxxb1NbtvvHNPKX6wu9l9miQfGkzKhcdeINzH9
yCzf48giiQy4/kvCln5eZ0HfnB268U5R6SxyXRgcej+trtuBpYElmKTt2VI7fExy61gl4V6nhP6v
W49qFaoYL8gFevcdz6WPCm/vQ9tQ2cVDPwViBrrM36iJ5/Kqp2X7m5hmVCWZducmoXEP7HXxJYYQ
sGlEBdEytL2NsBAXS8/eTpM/XrGkyVZZE8OImtJpJ4o02zIzw5lN8vpQ9aQV8zigFX2YArqGuYmB
TRbSzk4wZ9gGq+ShImWXsOgozR1kYRWvragDqDVgUIcejoI1LxgZ4hoFSnpeUBKAUW1dq1yFTKlB
/NRUVXmFB7B64Vi9wIay2Hq2cTxizfcUR2A8EoC0On3DL6t6qzqbX09vPA86zR7GbmAqKGvcHIwh
N90kQvj+Wu1E1Dcra+g49VB/tW7dbL6YAeIfYQ5be2FZTA4zMZXccwq6mEeJCSjyzhV5jDPbJfxj
pmwg0ZriWgCGeCIl0xDZIop2HRoF/oY2KG2iXRFgG49s19kL4+pl7FP9YFpl84S7tL6wo6Y9WGTO
OGyJ8XPe5j15pco9tVY1v0Jw7B4RboL7SC7Ba8iX9Tm3mT4hH5EY1pCSaKZJNmQ/523fVdOV5YLx
yexCXGjSeZ+HXvQAT0JivsLo+2o3WIk+EDMgGDT5RhRw86U95WwNs1Xs8jKf72NhJ0s+jUO7GFzz
W1jWPjwcLBLZXoxuXu16Mr8AtUKDG93gtMGj7Bq5jogOAHLbOHIYq6tmLvBz4NO7DVo7fs9N5U8r
e6TNoFnIcbwp6gdA+9CKHIuuG9Sxe6kGEsQyfMkmYrHAjB2giqlrH/IAo4idcCZqfKfZWUPf7cHv
OngPh+qu8PILL/Rw5EBYHxt9lBz1DsNI/qOIBw4HzjSPEJcsomidT2FcKp34JpTxfOzmDg6ei1WX
l1vsmUXHF1dHJPv9Ef9ELWrQA5KQEnBzCMycIi1oy5RI2eMqL3r3ZOFHuMKSaOyDcjDu6ctrCUCY
au1YBTShsSDXZNBPnnQB6Q3KpFhvj8MdvRjpQ1RR8UoC2sRxGYdnjKEhG6t+gTQZ+EjQVR4pO2wu
PIPME71MA4mrmpWZpbjBrNwCiPc6lqX5SgZQbWXf+7cyHWmAjqgUb1zdrkqdSPaMYb6GxdVvO5/e
o3mekUeGyISICxKBmJRnov4ZLfk0Kx4gUgYi2iVFnGIWyqD8U3OandxpME6u1/RbsxmdQz4q8z5o
aeGoBwtyaFb6JzmR1U6nxeBIdQdRLtY0Xqf7R76VhkWlZmbIUBik1mOu+RrM8x1roJbkVTNcLU0f
jJKzA3TOsb/iWaR3BC/0UTHfb2gItLYOm7RTbObeAbBSt+3CqvjwitS7VFpmj0miiZSG1DRlFXVJ
6AnVKawYWdwkwKYGeYgJLGVwYo58Q1J89ztaRuPY8s9atLdS6F2A4AU51PJgfLBUGJsClkG5qep2
2FizQ605M9l2aBLzJBP6mCYrJ0XbmvMWgHVxqizaois2V1TxFoA6Ricetp1GOSXNYyzlQp3KEO0y
Xn+Acw+8UW2WST3T6Pdzwf/6w9r5hyL8taymJuaM/MuHf/8/SR8s3+jnL/zbN968tq9//6+fPth+
Nxncdu/NdPeuaRf8XbRe/s9/95N/ef+3rQqWzzr/X2v3D01cdc2vsQLhfv9j/4gV2Jx7TVN4S/rl
ezTmh2zvm59MbrgWORo+j3KPqPl7rMD5xOqb2AD6vOMp2/pJuMfRYPlEAaRN3sYjo/KfCPcQsP+o
rBIrsJVj8wURodm2i0V5/ek8F6adCRfJ7A7E2+5pxv3cY15MEvslFqQ+m0o8TMJZgQu6JKjJAtGY
qIECARjhOtwMUXWuq+g0nE2Xfr/E8z4nEznVXjuXg4mXLGwhLFYOpbRVLkDMiHNa2zRXdCye8FC1
Nvd6tJWiRiO0H9pRdRuTyf6cD6/hnY8wtfUUo0qpd4nfvHOSWdhM7Pv9cmuAAaLM+zqzxr0Lv3fJ
mHarGK1F5LvYGsVWe+1j3EGORB8hUPelksZRg2TeznK6TdxHAXx1LSb3aZrk2dflzjaKO62QdUyw
2D1FXNw8ql1pvYjQfmvGYEv04RvbgCs7a1hfRnJcTYqxcmj1Sro8EyOyd538JlWPoTQ/SBTDFc+i
AaEZv4UqjOJchj3w3wyDLLgTGTRnpvhpD5+oBmzA+HETmi/D7NS4kKmEsHp2tAm2yzYwr9qsVSfH
AylJ9WHEcvNAxwXNtzXYT5eOhZi47SGu040pAvBWEPZzECIQTgy6PHqHIHuLK9CPu2NCI99tY5ps
WLuDR9dk3gNd0T3NSy4nTn84B6q85IDNvjSaWc27PDL6vqWcMEhvOGYFfA/W0wUc/tpDrKB/sKEq
AgSG9OPjUPJ4U2546/uUcylB0aQC/ExRtGDZi/HNSlPy6fjWcH/YR0GfIE0d4cLT2vjAyyl5xj1M
SxepboqYfDVcQre/muVj5CUCF1hsXrZ+jADugQhBYWCXXVEygnBLFVgIoQiLNMAG4xhDtUIcdMR6
qcvsavRaPEvZOq7c9wIWYDXpjGAXoXVq1Li96r7Z0PuFDlnAQdZZlR0zFu59ZTr7BEswG4Sb2J1P
HOzOjcIgl+jsWrd5s6sq7B2ChRchsBD3SUo7IRDNfYFdkTIs6y5rQRr5OGpyuBpAg579LrnKjS2d
OiRavZhUmILwDqwrWzv1k9UaL+VM1CI3NQSLHNMCVTu8uvhRh4puKCtCH2my/YwfjjI7cP0klldm
C2s2yNTJhfpYYjFOzHbYh5Ubk/+dOCy7O2CqVA8q4yuBi3w9oFdxKU+06CEgmeTJ15ZEtewUyJ80
Ksgjt3PEFydigk8+YyKNH2MwsAOlyh49oulS4uIVI9MeDe7Y+oe1z5xLMMKOeEGjZ7fN7x1kyp7Z
DXoiRcBx4d0ovzvnWlw4dYrdk0w4yRMutMlAAu+zD5l0yTYpWFFlFHOW/ou5NHxCt0UORJ2vsag7
wJGjno1Dl2FM9dzuAhj/sNeaRH8aBW99LoifKPo1G9zSFKzgi55iqgKQ2OaSYkE3e4iVenD8BqND
1h5dKpVcg6iAg/VmakyOuEGjN0nD7c6v4ldLZRRWze+yjl4r12x2NU2BpQVbZGgjpvnB/yjJtzPs
2FsVYC4gZRyuMjDqyLfVuzsFEFKz+aEexnij3WSfJS3ELzFdETGr1/lMWpt4lnMAsHXqBsqwmRw2
s4QsT/9Z0Hdkg6npiTvqebIkeiKU3rPpa54DvaQWsLqio+hbcvpI9u5Z19PZplT0v9k7kx7JkWw7
/yJrcB42Wvg8h8eckRsiIyOC82CkkUby1+vz1tNDZqpflVoLAQK0KqC7opzuJM2u3XvOd/hre5Xf
bPa65FZl31jH3804zDeKFKoN9o1PoaiEg4dhCp/mMbtWtuBRC46TTRKpGWU78IXeAqMXXsaaeKzW
9cW+QHFCHBcOAICvtKbMbU5qF5rgZOt2LMMAqYMtWD77zuPYtWpJrnqeEs4oU+OVPxkOgQlXwOFu
wVQktz+0pKWiHurUJvYK8FfeLdpZ8PsbYiQdQty1PgI6bg0bEGdaRhAmh5P0Xgk6UEalh01+w2sH
TvdYO/HNGmKjoq0heVckbQR9kG5k5ppoF3hSY2NbtGO+TeeO6i1J2OjDbivTi0R9drYBQO7CVp/j
piDQkkdn3Spn6dlFD5wvipaj+ca2nW6aMB+WAkXzwiJGBjNY98Lo+TmGUb21zArPRSWKzaQwRGUZ
pnkV7KtxelGO91y0OTnXIRL4kQMjj8QFieNTDnRwWQt9dGmOLSMRv5F7qrYeNOxTO+GhUCZUjhgn
XAT0hiZlvdbWMgJJij6miw8ytnfCIdTFa2WyTrpCLBmMOqc0IV0w6FD6yxbez1Af4F58BmVs3x6K
i74hE2ogV0t+oFDa0F5auogkAlUMuyZ4HKMP9L5CoJSmkjy+9Am4wZvqvIM3R9NBFUxgHblv4nFD
Y4vYm4jsPnAtziY16+9GOt9rkyGjzQloUSbgWeII/bCvJraC2nsmSKcTu9mdXxPo8JfGwD5OBkEC
twoyjFlndwODy006zfecW951aX4Qx8k40rcD5E/G4bYgGiG0sA6oTG4yF8hEvKojkBuiAg+g4Z31
Ez4U8oCgTfXbaAgCjp2OXgOOJBktb7J9WaBCM1u2jubCcSgqrW3v2sSwdc516sduFdaDt2JY/tjH
vc8G38B9cYojcYLRojD8aGkketUmHTV2yb9k5hg3shDzY6quzjx0tP8Dc5k1egeRvzzEmDFiigjG
TZBEUvcd1Er34CTlYxRYNYGwfbUoZ/Iucr+8jvwoh2I8AcVKt3kKMCEe8FWAQy/XVpN8NBW2CWLv
Hdg6uBGN8YzUk9b3zDi1G69hkIutSom0YljqHG9Yd3xTcCRDphue1A8iycyN7wAZbog62pqm5ljW
f/Vl9joYTswQh8G1Fwg0SLGrL2F3EcLqjnk2u5x5kfOBEhO0/xh0Fki3qCcm+H91slUKBdNssqwG
Po1oJsybhhql9+W+d+c7KtZiJSyTFIXe+gQ9GFOHIFKLwmqfhBBGAgKLJ0HAls+pOCtZIyer+kaV
1l5knLGtopgvoUTRIKW8CVH+r2WdPNqD2aCIN2jITkG4GpNsP2RFuehwfW38GhFj3Hk8IkZ/EuGb
jCprM1UZ4RAGj4m8UeVHc3riGdgMFaHpWlfXborbvddUn5WO3kE4WmtMsTCMzqkTJxvZ2a9hFRFo
FtNeGrmKW8tqVJLq2Ym2aq6Ag2X9XSGodowZ211QmauYOf+qHb0fec5stcEFOVO7mZzpE/LJVw0j
vcZ1HzDz9LhKQwCFLs8s5Sf5zOqBcCvS3I01hChiVsl6TuMw3Spn+pE5PTPvbHgOSHla9SbOvKDp
nyEfnoKJ1o/JPHyPe51UzmZ+GYlN6ehmyoxiAKV9v9AIQJdAiKa5fgTAsZHF2+BTcVRd9hpmBAzk
PjwnEujQcAImZ+Lhb2sXQufghhgjJTJbocot77TVbZjKpLRCefMxJgbiTZQSOGQJPLHKDEGss7Wa
U/dzzhhr2yaYapKzP8rW+4lPAmBpiyqo02CP/NJ+Gm28Irb9mg+M67sIPpbVPsYrOULeKskQWNVV
9EL+Hc1DM32q3epgIZxb273zo3Wazxa5Kq3nwWO/CsnQnme4oRWbGY1N8hpBsXTuq0uWvVWOydHO
MhgjIVAQImKcY8IrNkIwWSK9CTZ2jQy3KedTRpRPRAGAC7c9qfAkCxtDLRmyp3qsDsiLaMYRHA3u
9lq0O+Uo0qWa4MvtsnNJt51yaPjErr0XUfOIhJ20Q9S09NUFABsPBEc0uOky8+ejkeBPmeBahPAT
OVGFn6Mvyavi3V64InvIvAp4+cwclSpRMiDVbk93Qc00jRcNHIY1WDIaBKIpF5NNwBIZtQw1Snws
4Y1b1Gar0NXg/3kjJjQytoRWnVpqL8PmI8rwHGv6yLF2HyXZapGPLcImNozZ02sQM7BqY/tMz3XT
1+TUBYOieJnSPQjXQ5mMHxmHoTm6EAhhLbsewFdjDUvQ6HdTQusTT2FzcEOxQ5aA12mILXIiU3TQ
cXAAc/+WlzFA0qHT67kEsOOK/tFsEI/OsdiyCt8L13wh3YRYri76nKy1WcHWn/uGuQhJwCapv3WI
nLzDhYidpPqMbesedODFHCdkmmwHhE8FFvBFFJUoSfCm3sb9EvsKUZgDq7N8cLGzX0iRVoRb8m7h
JTSr56wufhLqRqXj5Wg/LsIPsfpW1VvGlAa2qLzrdbYzbm0wTxBzXx5rATQT1bx23A90Uy6Z0O0K
bWW1HPoAjSDtiP9rfZlf2zL/7f895gl6u/+6ebP6LJL0N8nl/8Cd8Ef/YSvxcYiEN3NI4CFP4J//
qbj0IELQNUHweBOj/WYrCf4RQImgdWPSkTd+85UE/8BRwl/Rc6EfZLvWv9O6sYw/nSVGYNFpctAP
2o5LgNcfTo+0cpuS65PbPu+O4TDX1yz8oY0033Zz1Jyd8bl028eO9KvFDPGPmfrAtLGH5J/ZBYbe
UT8NdBxXrUzFphU41TOj15cKbNUiiqp2G2XpdXLw4jMU7J51lH3qxu+eYfg+geFZ1sMUX+n3kseR
o+AQ/YPVtgQD0fYxqfj78V57SOsqkgmWKirOTVGdEPqrDUKRaN/GcYVAhYzqebrnbEo3iKOaHMI7
4Kn0MKT2L4GDggDJYkvmJJeApEJPODShJcpM5StG5yj+O/d97okwtHznWZGt+N5ZR0WeqjS7V+0X
DEIdYa9nStN0zSSCUPpovKU7rPqke8P945ws36akkutomIj3hThY0cgPgv41zvD7E/wG+z2Q09qg
+Z0U68RqfxKwuY0JqFp5g72qfCbSQfmWed43hr320tS0o/c2M9w12pNI0mnR4AUMwAT0CFq+AW7Y
oh7RNz0NwwQvaqowf8Y/LJ+xdG8j3A5rhoXv7GPEMoqWUzj6t8Mws8sViUbWRWzMmo4w6ZqkynfQ
5mlZlGxm0V0a5XJrsSWkaMKQUSX2MbQQKLnoAIZWI3Xv0+TIsZ35XoAtxVbHodSPKpmPttuGdwHe
m4WJIfw46gzxU0qmsYz7A9YLZ5Ex09iamPUIyeBwUNv4VNEBoaL0c29Zijw/ZcbYn+CqXiJY8FTQ
YYATfWy2pjLQ2xMcsNYpQnUuQh66mIZXW74ABHnyHHarLHY6qCR3YWx8xgzxz0mgjbOVVEhd426P
OCB9bZL5YNmtB7LBm1bYMQim9tLX0ZSPcLHIZMwienLcDbAhSZOqJ3nTy8R1Swr2WK371uK85lO8
KllBmjOQJbJGH/vZrHbQG87lVCuspH2+aiNMh8w6Hhga6CuDzWelyW9F1FFsm1RaZ6fvsdVoZwXd
0yNjZSiAuUf3WWNs1ASZg6FFfvj/S/r/Tj8era1t2QjP/+sVfdtnSOnVr2v6f/7Vfyzpzj/Qi/iO
Z7qOH/y6pHvBP0zWelZRDHt01jH9/dKN900LizZa+n/+DfbF/ymjN/6B6N7GeniTSdxW/H9nSf/T
+AbbB4aVYd6sgpaP0+r3XjyZZAPiWEiDTH05Lc/zNL2GU0Ncu51kq19+mX+hPf9faFmUew5PuUcw
hsWX++OzOs/wMh1XCM61rN8FiKpNk84IRnNFslpcIv346w+E5vW7htvgEz1+e2YWWDQxKP7x7co5
D/ocUa9vkvCxYCBwa/OIpNSLyrcrToSD/5rFYblNbBo1VHY9Hc+K3KwttMR0PyI+PppysNZFFRsX
gfUIJfaYN+e/uVBu529i89uFcsNhaPIogI6/jUx+GYlkvmCmOFb+OvJFePawY2wDT1EcsjPStFeg
OKGV41rzjbb7PrTzyKCV2/kQ933+XNWjOsTjXH/99WVZt4/9VQP/z8uybcOn8rB5Em8ejF8ui7rS
aLKQkUhvNs5ZaUgQS23VyZenVXrUlggPdpUPRwK19XOJlA1nnx+QPOz4rxa5qXcTJxripfdGIu4z
E4s350lixqk62RPSMP8AHTLtbSuTu4K25nsfkyZQchB4+OtvAtnwX3wV0kWonGyIn/zz968SpLNG
hEebqemL5MR4Ot6IMTQPBbEPLzXoiHvPKCAv0AJpH0Td6Q9y3fGn0qAJc0bSxWOhk5PR1WvV+LdA
eURGTh8DKyjAEmXmLjayuxrIUYqNbG1U9gi1BN52qP30DLoA610yX0ksXs1JSS63az7ldrZTVboT
CGoWGfKwNQp74JOZPFDJL1VDUGHXo1AWDF/aOd30w9EN7wcZvObk/WBAgNECd/mxJ+8AVuoBg99j
NuNB70t8mwbDB3dTm2hEYU1PuXFx1PxYpQ9AuAl95UAWyeiIjspD2K3uVIqU0gSEC/SHhv/0M9Y5
eIZOk8FX0s0OuGmAcOeXuumPCdH0wPE2kBLfy6j4SIJ+xdzoKZPdsYNBjNIRSmMK+gn0gdcnm8bo
oBARuUrb8cNDq7rQNr0oaeaneY4elOAzAWx4JEv4/rqfONZbhbbPdg/Fnb4JEmCUlXZzJHZzPivg
JxA1bcs4mhAbx0WeNuDpq3hkvv/XT85tuf/zHfApnBmjmjiaQLL9/uA0PnGbbjcBiY7s8q42ctS+
GbQgSvStXYJ98v1YPIZ1GZBY73V5x25f6C8Epu37KMvhmS1afISGznc+GHIC/DCLououy5WI7OZa
J3W3GwZdf4vnigZyjHT0I+w13cMmqo9hMYpvpp3HJwLI2m3vIE2GtZ6QMeLEjEPyPtuo3jP+7oX5
F68+69Bt+2OC7LIA/PG1A6MZ/Nurb8twOqOhBDWTWcLZNwyUryT3hRtqTPD4ZjHfW2nbngjTHWn4
+6I5mLMTPBdD135hoTLf//qO/ItFPXBYmdALeZ6BW/z3KyviqRwKV6NRCGgY0cD8SqhnpTHgKx7j
v1mZ/8XPEDghfjbDwGvNzvX7h9WJxSgBvwgysc7/Fretv55so9j9H3ylXz7lj8UJoFnqdXbrrvGj
pJ9G3dWnrnPoQ6NoRWGsqmnz1x9o3vbaP1Z20JWY9akhAtv5pyH+l5WdJzRryEJz15VrW8cxyJna
uF2fHdppRpJYOwzetUZDm1il8c02jOpKp7Fd/fuXgccKFx/6QM6Tzp8/r9BuI5NbAkjMbD4avRfL
VT4J1MwF5tACb010OFGF/bCwSv2cq+HvruBPm5eLP40CzA3Y3xA3+H+IEYh8M8mOAgFcMKKHDN53
/VkqMARspwFVkJ5WYY9+2MsG+57gE8i3s9lFm7Bn9vk3a82fxZgbBK7jUAA4NPioB29Vwi83ZXbm
XBJmizopLvK1p8pkVQFjWUEGtf/mo/58if6JiLjZ7DzKMZN0it8/ihAD8Ly9QDN+Q/yoIvP3pTnq
s91FjOfpQfzd78x/+o9HDgcpKwp1H6soMS1//tLaUq5VmjpaF5Gcrl3sMLWNRv1NpPUMXxd55brU
ttyzlE5q4bf9MVaqXRFHGK3NafS31BbF2rBGyFhpq3cqbw2ILGG3REc6H82KPYHcVTjSLB/ZNiAj
eljjDvKWE4ibnxa9gNekK5HQwVZdm7PpHKI4nF4mTI8Mjky0gkFglxbRMrM8a45dH/xCyUU5bfNZ
Ktt5ixzpbSRtYzUY089Q0NjUVlQui9krt41gmN3WY42Cqox5alp/2GYqdYkrRGItE7tATuBUB8IQ
YcOOXoTWIpNcSebMxK0GyRMzaXJ9bcReZQnKKCXObqWaEtS8gq2+V7PEKlaNqGMXeTz5z3VHoM4i
p+s8ELOjgKjBLssORqHbU2N7cArx5Y8wLceQ/MmJcZLR2wEjDQrRl9Sq8412pulkgOre0Isfzhjy
zBfgmfb9kE6AObzI7n868Lr2YWAjpbsR+igY+k1lkigxwNkHrGPSPA1pxF8yuqc7E2DnVQ1B+VF1
c3c3dl2Mn5sQ60s8R90ObDVIEnTPBGAG5rdKNsVrZXV0vzUzhAdZ5MNV5EWPsCy+4RIALUyrBHvd
M8PG4d6Opv4ZcTp2CdOvnjhc17uGjOiLYIS0m8dWPBCbml56bPFYdCzylmTpbxHVN5doFgQLa1Q6
PZHYP0Rktnv8W/25mC21KkysfWjf7e8jkOelM/kIxWNRQGGb+7eW0eBaTHl0GDI/p6jK659tXw9P
VqiiL69FPVHAkiY845+GPvHae1qe8Rnkj6K2h7cWh9vPcerr28jHIjg8cklTx3CjIYYiuVprE3WI
jsQxwvm4iWJtLZD4JG+ji2Fx4fDYnhMoIs+kpaHLFwOhRcyPlg5k/JMeIbG1YevtjAEXMWkN4K7s
CSQn6K43ZqvzESjSvPCJdFwbZqI3PceNE7p9phDtTQzJXGCbF6AvMNKRnZEZs4Y70EQbi1HlI+mI
wXoYYS7ldhDcRV2DmPiG2RpNgBSKlucyJaAevyNx9OhT57uWcfihqxO43Nr106OEt/fC6bja+rNr
4ndFPpPg4KH9LOSlJkNoHbqkUAH14oOtsnkldWS4SqBS8AIr0vUcvFSTgHNF2Gf3nMRGfPASclyR
hRT3jl8WG+1148mKkbwgn3lIihSzhT3GSKRz8iirIt404FGZ643WT1vDRNGBzFYqtQqCozp1sQSh
qdAY88kj6s5zDoqALeh0nevisCwjUqyIfd826B8v6BLMZTGl1kdei+h+CiLgZ0UrY2TLpjeh55X+
nnz5epPkkCZgn2UrBFZkvCTEk0nDSncFSZaXLhmH81CWYbpqe7u7S1CB4ckpWuU+DY3o+DiVWLsR
0uklxsK1VRYO9ESjlMdE5sEc5EjLxE8KsTYGZGC1LXh/zFQSIOOqEwkVFok3zg+iLo23CkTmHQlc
7d6wTP+NAUy7MyM/fYkjgk97VGOM1E0EUb0lCJV3TbUJx2DGLNUkP0JTZIeiqJmiyTk6jLnCQ0E6
z8kyaj9b1qYojvAsxRLTrXFG15W2K5KDuqdAkbLiCbNY+lYdbFUW2w8e/ohj0xbTcRJl/MMY65K6
ckT42rjy2+gDHQytwnygV9wfRc4wDT9vtnValX4PatwEmdEikK8a8J1zEzJGd6JLB839bPnD8FpB
zfvmqna4IJjr3sTEqb23GVHhV7LqKxIEDf8zxdzjFxzYGEwiZi2KcyDR8gTmyEI/kFU+1YBijGZb
IuI6VgV1AocgfHqDGQAHSxI8pkVDaVgR440KDIgjWhvo91kMRMQtbHHKnbZed2GenmZzKk1WeS3W
ujesJwab8FAqt92JMWDULXN7W5YGBvmhrquD3xkDLBjfLsb9lJWc5eY4r94qRrp892L+4GbhK4+F
qUoIhE5zzmLwsFVgvFZVYK0TTuWvAr3zElOlfWaCSVQEEsLq0aO5sZZ9kn9D++5/DfZgPEmrVPuJ
lKyF1IG/lUWGvSHIM+O5hvRxUcg8njknYK4yvbbZ+rxC8cLvhvbCwCJ68VvffGjtYT6ZNZp+ktGi
8ziO3UfnpiTID1A/nnQ1x1dhOO6nPRrhTxgsTElH1Fl1iSDRRDWxar0KfU3sevOly/X8Rpz19MMe
o+qe8ExykpVHPM6IFWJvinHeFJjh12iAxlOhEXEuMls0xzghVMqBoPZV0XHZp2HQ7RxxMxz7s42C
MK7ic6yKdlMZffCNo0t0jkqH2ZpjaePIu2RgoII3snQ7Sy9aoDTbCW0KARI59cnCb2B3ZrAO3jK8
uS8DCfTxaqrJ2AA3Ibi3KmrdR90r+5gbqbhg4Ro2RqnLdTNFLdHYkXDfHByUBDub9bcpqvKDLmPn
qTPS4YrKJty6pUKEmQQlHwq0yV6zDkjKIynmuzGnwcbceiThs1VkEOLSOqgB5ZGySK9DVzNk+5ig
to0H1fuGX/Vp3tNpJvfF4oxBLkzBSMLVpAlTwx6cSpPP0FVCPoxjXv50yhatmuiTL+WV/YsfichF
FCNiARMiyNVK5Qkw2DCyv9ratett3okR25DFXhu41RkjVfKIVmxaEkbRHhCM0SQBfquRhTv9wKUE
QVbSUqEbEmirv/JZFa16PeYPI7qJetFqAyOEofVnLufuh0MuJXlGfb2pmsbfMRFBItTlMuOAbI2r
2qnqHYoCbpIL6mBdpJN+MamY1zYAqWXVQvGh7R7lD4xY2u+NYTV3hgVeTyl66+Q85eu+IYIafOes
P0YD2Nyij7z0y+z4Deeit77PToOm2AwRIy3dstcDqr4qfIitG1IbyO+1Ld2BYXc7yXnl2M68JwRU
IR3Gqk5KOMazUI/IVgWWEv47aekQGGq3L4XyjSN5OPhtKTJQDVD5InUeRn3z/URfysqb75KxynWO
pLOlyoCVOfZtvXdnwz7f7GhIOoTX49io1VdtFvU2FIpvTm33kOEY+jE5Ndm3iUweHcseyUkx2s8C
IApJr4N/lV1efnHMsi59blmsmwa4JrOIf2LMFt8J40oee11Klw3TtA6zJMy+yUT47M8g1RuYsjaL
+ihxp0HeKkTe7LD/js/amNJslWfQZIPUYDHQhDbpqZJ4yhCEJeAwTmQDxxdzjuV9HTYiW0DTCF4T
6hfi4/3ujdQh49Xpx+AnA36Qqf4w1qu8iYJiJQdHrANnIhFqwMJNdE2S3g1dPLzkDl2TEa/uoZs6
4xr0VgIWspX35sxO0UENBS+VD+GRdibpvkFYSVzgaPlsnqz7RPiOrvDiTAOmEsuRiDdbWL6LUfCK
LOFwwXHMHMNc20bvo1uTsxGuqN6y5950w9VMfbuv0G/yZcqS4tWU9nDHzQ5ftRVwD1H/3VZUzL/H
YDass66n2xIKC5jXAQT2WXs5vLAEp/kBQ1BGGJ+pMr1xU6d8qiFAjJvSt8vX0VMTKl8CzlfI9uRP
JGpRxTC0qowt4kfTXkV4QAYGiCTCrTGf3xL/EhKRC0nE7QpEci+Pg2VSXlpBJB9oDUQjoW9TSbjm
QoRTOx/CCR8KsgnTn6CI5a1e5TEFxh0QQBUcdTOM8Ym/y19SUhanRTnUkDRmT2Z4xaKEzHn6BDHv
M4JGJbVsVnKeKbyYPSZI3/wGKGooIxI8yejOr7QWIlIyUpcUWJcJqfT84TmKuvIiwmx6KoxRXZtC
Em8mDG+hpR8uUEXjs644ecWL2qvGU1tH7cPAnTqR1dxgeZ/8GfOzHuwTwXzzq8XU9isJXQwFAxhp
liTTPSecUw3O8nF/aruiQMcVd1jgpr4M2osbxNNF5tNIRWjU9WFwB+PU+lHp79hJoWxJ8onvROok
d0Noy7fA6KjkfS2D9yxrkcJYrE2vtUfYHAzXKtireojBFTvj3ZxwQuzGOW9IpfXD505iYEywvzzH
PU8cbax0bXhp/YhAci7Q90/uD5FZJsSDem1rlI7GkAIpdoZwg07xzZczGjdHjViykMsD/AqTOwhI
KHX6EaoKZ9hDf0tmyN1cVJgfC5eg9XYsdhO8tf1USgANU0daGH6A+cSEun72a2/YgR2xn2um3pS/
bGtfVeH88LXZHTJHuu8e4WPrLmgEbaJa7eokzXdTmvpXgBzdrTVOwg7W2yJ9wNnN1knZZ4Isbueh
xKI1s1iOw3xGOyffjcjWP4hIqXfQGYY1PiCoI/hvocQS2mdNUJ2xDTK9NtDBQgfkqrpJnoKwCU9W
5olPOdsoMz3LHHepDbzEB527qUqDMbWicP+piqY+TJ1VromrK9/ptMM+dOYOCwR6QfFeZCmLvMNQ
I3wwdDrMx5mf2F7A/zRYAyCbLUIn5KRNJtQC6z8suSQqX4PQ75e5rXvA2R7/R21VHKg8VT0EvUkY
l8tXRDBexxlMWTUgZhcKgEoB6zZaE0Xx5TtZsgSgXFwN6dvfAuqwQ4cYaRGYKa9RIbJ1oKc7J64/
yIPe9dC2VsaUd3tb1w6cqwg+jdH58hCXIQel6pZs5zfUEZGzimMVLsBdgiUQHf9aFUzf7WBCilBA
k2Yrw8xH2vZSjFglVFEhv9Zs3TzvfW5fiKwgMawN5k2kMFvzzFtP5FO6C93H1dLgf1uBram+h0bf
nIZRxfdGFhHN4TiDd2mDBL2YNQfPiR3xixHPTeshAWf+sx4JFFmYLhOeNUnowePg+cnecrKM3WXK
8OsEfrvVZs6tofO/Go2R5ocvbrV/2T0zg/A4Aaby22B62bEb0ZzHPDhrFU5MJzCgQLzDBMBwoDcF
brQhIOli4dtjuOUIjHe7iIh1Lazpou3I+mqV0TzGcT8/CBH7Lww/iTdvo7mfFnVQOPuA1DVyOXle
dxj5suLoDIXx4eT4F7dtl9Qu5pPOXlZk03crYQs6DbB+UGpg7HAJRztg8xivJf4PLIS2468EIbvX
nGHx0SrnacfwDu3c1Mmm3LSpHhDg+tZRIHf7GBIFXLGHKsXpwNXiPi2m7AIBOjoUaT4/GjnRsCbJ
hQeznS2SuxwrkkyKLPP5NidZNGlZb2Q9QdqMVeZcHYprBj35ZJziODEeGgo4IjiIWCXOpHjsmhor
R+MKeZdYzdVvHeepFArnRGWHaC3oBFnvlfasz0jM8aM3l+W2UzBQmW68B7E7H3Xl9NuBCczJmML0
IXL98dqostnifDQ2WaK+hDCxMdPYno7oLlsM0sBEDasu1pXRJNeurL3bbpgN5AZPzicU/xlauUvu
QhOy0QS9ankAvUBdQLU5O9G7ybmfwBt4aZjdF7puXltr4syjQZwxDKgJWeTcNxkHfspoa9dgGJsw
vDWVu/zM9cZk6MbGfSYAwTgwB+9UCaQJBES64UBJ8keSheMyU9gYRxO5sDJchmGxlb6VTuR88VwQ
ZjFgE6Owkx7O/CnVjy7JVAtjpD+6QeZJDDVnTqg+YVg1JGcHkM17ATWTXAoIhwlwrXmSl5ThyXc4
BzZM3IQOnh9DCy/QZ9fsGY/4pZP3KsV0wssgkLcnmMDqwX8u8HGeg5l5SI3wGKgQGIaUAoFYksCC
T1LqF45g4bLLkll9on8uGoJ0ZmqL99nuu+67b9H8pAEToEVGoKwRTcX5a9F6g7d24hLQ6yid9gNW
hvOG3d4+N9E4rXKfyWDrhD3gqpBjjZ2HGmJ4RITDquvsBBxe5tlvojY8uWlrunU9M5NVw8nwpa8c
1kewZuNiJgToKbyFAPlTV31zYx2/NzbBkzQdZhNoseTWj8Je9Xnp1Au62Vh2E6M+mHz3W6B2zOHa
GUBrBzL26nuF+ILu7jCDR3AGkm1Dg36EhwYzODKW9oFViTGnWC9bahUvlM1jmIXiYI6VPLPeO6Ch
6s7Z8NJm3/pMkFYgc0I1R9WgBs4hpFUtFW8/arkOJlT9pefsFGiANGnQbHZVAfjH8CDqukSCzzOo
VRIKGeMkqmJ9boyshddZirMsJsRaJo0BYPEhclzFgO/A5NMmgZFMj3NMJg1nntu6V3ZxdEe6fPcT
U7A+ciSMSEGKyUYYWwj34FeR6d4LMdYuvnCHZisY/Cnfe70WDxOjS+Y6A7s2rDNTHZJyKL+nYppf
MkRWVIJj9hNPd1kiGovEysAsfYg8Nj3U/PEd4r1oKzwi0mEHByjFXVXjI3IzS35kMU/lqiyB9bO5
BflmDqDFbJyS6lNO7Gvs8f7J5yD7bI1ex+SSs3C4REUcH3vF4r7xfDEgW7fMDOdRKV44R2WfXpEF
wDjIB3FZPKGb3Ssc+LTQ8q56FHIan+sqm0+cVtMf+MCpAzMdON+SipSGxRRkFa7vvIvuaqwByP/L
8SjjwkZQNSQPEiQt+VNBpNa9haqDgTPGc5wG82ccIPBTEl/Nzf6A5asheg3XYwT4qe+n6sxRG4TL
ZDfDzvAGjj3gMV/Yj6cQU4Ttnoi7yWAY9CBvmqFtyeDMi5e5Fe2D7edpvWBxdnbmMDXPUeDm951Z
otuOSPFcmzR373xIJmBRKh77UBtRsqS5QZKCk9nbmOSW5WSLbtPGJCNJc4wehFvWe7PQjANcDIl3
Q6sUTogAkcqiHhrrJILihiCsZfCjMEJGa70B/M4ZGXftQNAQJq6kBMITzjTgtw1lJf6UxJB0XyFu
EW5rdlfQYTw8Gu7e3sQq+exLg6Cbgk4FIcZhgUVHQEK5Eo8dniDmRzvHistPDQHqobZ88VDopkXK
fqMH9a1vX0vs4I9O4xtv2FPFqzP42cqJrHZlIFM+sOf7RwibtGrAVOE2w8e3nbwsexC+276mum43
TlBKGj0oS/dY7Mud8nrzMYyhMTQRmLfQm6dH9HUuh7yCgNGZLHRlh2inA7/YkH6kFxFVUYY/ttAH
lZvxMcYjswqFxWqXRaTdOzlY/9QZjkKFCgBny3sm0k6QmRoOl3Gwpv0cSHWCzGvcVb3fsHEO9TUs
i3dSUMxL3M7/nbrzWI4lSbPzCzHaQngI36bWSGixCQNwgRAewkOLp+eX1TU2guQYh8YFueiyqraL
CyAz0sX5z/nOn5rxE92cBlSUGPAoJcRVd3NyRLO/oZ0kWtp2PL16s6jfi9mwfqHNFJ9Fk5PLKqN2
4B4ftMVb0xvDRg8yTc6JFxTIJtrobws/QhWGeFgNGMLxh33H7g11GGQ31rRWJNVSV/CMIsou6ilx
twr712tfS2tr+yTPbHgoWbnLhVWumqHWxy6eeAtUhOpk4qg4m11ePkS0gV3BUqXcEzvIY/nAU7hO
mwqgID6ubGsJFmLGUgaoacqRbfTRhoBbFOfXvIiGrVlV+qvvw2ZTDXhZ6rxPNkyS9WHAKLwaOzPb
VHXMrWvsK3a1rho4+qK0HZXnGdcO5lfBBGhuNgas5JcyKbF3iKkEYKWhj9ZuO60isFL3jhXZRyGt
cVnkUbNpyJTsPRz+X61UlI3X8U1hoRJZ3GiIhcOMJU2OU9JM26lvpy1Kbs5CZGFr6M34rqihHlZ+
irxLWI5bDCCoT2MyCizBnXgfh3y8N9HXVqKWGFLcxPLvXZWI38rp5CsVlsmPHkyDZvdq8nY+a+ZW
VDLbTpbn3y4FYtcEYwo7p7VPvUyNJ5eIwdbocQGBxk/14xy2xn1h5c2rW8wMT5QN8kV43vq/gZkJ
uIsX0EI7mXwQELEvHN/MjeHP9qodPe//AI/8/5H9npm5Y9oecAMEbTgm+NX+jRfhxmr4m8Fw+cyp
izh9/gGA/O9sm/+zv+CfFs6A3gbkbcfDAIIRzr0RDf7mINv/YJ5N8xCZMf7lZqP4m6fg+P/AAGUx
1AoCHBZ/fc3fDk7HxuTvBwI/viMpHMD18C9Mies/PRr/GQiZ+jC+/b8xc5BUw0IB2sz6D34BkbWl
slQb77LBzzcdP/0t2ZM5d27BKYytwoPDDpJ2uBI/obSYP303mQbhSXdOvrWMKZLu9MSQYNIcdGvu
iJTg8fThc9P5H+6AUixnMZJZYlBVrW7gxh9TSf+VYuTm3mf8My59xEb4/f5cMvrQUWTUyzyIyK7X
t5Cq5ToJhe81x9hyVZVu9wDyyjk0IcPFMSSbNNdZ98f3BpmtIbBFR6UG82eKk2ZXORAELgOzLy6P
kwNuOJnTdpNrMbTLgoio3MTjrZUYcHvjETq1MM5Zfuo9oNAya4vZg/cjFMvdnI2WuYhNQ5E7LwER
LCKBo4AiwDK6k8WgT74bqT81eku2kZSU6ZUjajh9LGU5JxmSzA9AblhJXBDG36lrjAdJH80hI1j6
rKNOLKsgsR9zJzSfhEB1NPwiukLbopbbhgfZDMjHItOAO03s4ITuJ3nDt6e/U+lWDLdCvYmtIgLH
2NU5y4fdxd9ml1nR1mSzsjeZ7fUY8hmLHLXhOb9FINU6Jbi/cumagb3IEa5HTzKqb1s15lsedSnJ
7oFlnlSWnF8oz4medW3xp4gxq3t+/eS+HvrqfeBCYZOxZRoOm1nhRIz64TmeqJ9tCLESxErYarDs
mc+sYDGVU141qfVQ2S0DjNh7SK2h2uq8y1aB2bsbhL/xOFKWcM3iIKkZAKdkHFHbjJcU6/4pLeIa
alStyRjbeYHnw1UTd2BztIFJlsm7hAf0Hpd/wWF1qlcJ+uiSO234GuWUsrGg00PRAGRCUW2NYOmH
XXAudU3s3q96Bh4ut1zBmTqX7sWDKHg3ZVXF8W5KKZnHycYsCbuVYR6H+UZgwm5ainXaF4azycXs
/4h6hDIaxj6Dxj5PXU17HtNIjjs5MfjWrfXHTJvQUYHw29G5NhZ3Nmlfwo+4nkdeqiwfdjietL80
mI8BeTVvMb+OYXewbFhK4OcGeEzQ8y1M1lo62D7yxgl/k1T706HO7PCHob6+zFkCUjVIncg7k6JG
nNCdGaQ7HfvjM2RTh+cL2YfLie5+MqOZxm0cJ/0ro+IiXFgZzQNLovfFsItxaRo7F5T2xcJwo9Y9
8soHfQC5dUrLcfxkN5KPYgzdfS8sNksAbue04Gg3ExAnxGdWKyvzw03vIPmN7L20wZmxv4X1C9Ta
8QdOALTbAU9iK0vybJn24pvx332RV9d4ZAKLXOKtSzmWl1uy5YxFNLrJW5/8MjGyFLXFf/BkjKvY
5K5Y6YStrRqSlTBbaC3EjBdYNK5se/owUSRlLCy/P+OtiD8i3263Ze6+Dx2dZWySUNXzAbgXIPNl
RnXYYpRUg7RNVwFq7gtQbj5X9rZS65wI8YZ47EEbBsumKPVJxYR+Ktp7FhyR7qjSuMGLh3eClhWR
Sy02JV5TjmGQ0mwtjuCqsUAMOzQvvNE9PSe916MsuqP6iYwwP9E0uI1vn1G/ScA2THaCA915kEGI
nM0A8ZRzEMXGaOQrAjJXxyEAY3l05ybNfGxCSY1i4dKmx9ybCnQRN+fGUvZK2FRuxu0w7HOvGrea
CPh6gJ23qN2hPFL/Y63q2XL2pZ2LcRHAN15HufvbNfNz7WhsVcN46htxZ5FUdjtxmAGKLjzImVYS
XFECaeJstwYxUfTBcEE7GSSLmXIuah0m/8gBBrORrd9qGf+JDfviwXOegpHODtfajU186MP4qZcG
qwPupix9ExQuhi4cjIIY78ZO5Jsd2+c+KKq1yweoDcZ7i5kM7ZU7qyXWMiz0kOxqm9E/xCrQNKbc
FmDJUpMKx4rFFWuI2/kPVSXfhinfRFb4ofx4F/NxxA5cvzhBfBZyXN/G2nzccXYAKCGUA6GuULso
wnJhUV3/osFgM2zCzECg2Ue1mSPvj6U4dVcr1w05d3ftARMIUke1KgbjwM0PyuLAQ9oH7K/COrrU
2GQ3g1DEiKuBlA8MRH6sZyFBuby5PkR20+A6naNUAAKEYASs5T5uLvl0jGB5GDV2joHTc3WnZPBW
0cS3ECW1Oty3bK5py3rUzQNb9H1ZFw/1UO2g0OfgynPQ+kMCb8IHWERNL8Pa+NiBLVmEMyfepOh+
81Q93TgIo/uR+VykdY0k1YsBAzYRp4UJBvvOF2yMHiLbKufOtO1ynGsyL/FhQ8NY5hD+VmwktNa5
MIi6diA/XQE4LVzO4wN2j3XY1FjFg9A5JxKV1+MmeQxBJy0JfsOGqdLu7Aq7Y7aeRavEi8q9bxp/
WHd6gEV06Ro91hvevS8UqwmMZLdGdJ8qQBBavzVpyPvWCYme0oqm+7RbczqbeWucOz+OzrJxOYtP
ppV+NJqinxnSyoMIBn/r8trQwxaOx1gU1WsvuVqCmQ77fVR2xVtZxv7ad7S9YcnuHtuOPX4p234+
YAUm50uDQXT0rL5JOAQF6UeaCPOYIffd2PgtvrU4T58sNeM/N4CS1hsFTxMCpd1QT5Q4s5lzT0BH
WPHAUBznNzeOVB0re8GMpPpm9Ayrxbe64S1Fli32jmnV3m3LYDw+EVjB5RfnNCsHQz/8hJgyvoiV
e0+t6LA7dJz9oLn3dfNq4dZ9c6thkAzFJvUH0GiebILUr/HTxaJmqj4Zb7OkOXIz3rYzy3fSfZNa
qXqYbadNqJ6nypCinFGLJTBbE6VL4tyG6VtyF7TiYHpOc7BVG8gxjXOnaXM+Z6pw350szWjFqRWE
ZfTBc1yq5n2Mo/iXWYY+B6EsHzrw6DQ85P4q4r5Kq1Cmgi34cTSiLOIhCydL62VU+MlOYMuIVkZ6
G6yYqV0jxjOfEivTl6rapQHC7CgTcQJU44AI5ueqcUdrK0FX6PQ2Ebi8xrLme2Z29AJEFIC5duKt
qA3ms63v/Uwsb7/OWFinSc0ZbUWB00Qb9Pr50Jq3EEstYCmUogcPJmwYgjXlPcMWvcg9eRG+qSWb
fh6Avhk564TaLSF1jwF3Yeq7kz3DcUfcspjmvdN49muQDiFHicGf0S0g2l8pTs4+iiYRzaoX7rzV
XhVgsQ/4cBRzZ/5KFTRU1ypaM/Vg7TNBzXhVxOFWIUN9TPRVP0jQTnhTxtzbM1II35KoT0lhFtF0
pyNv3tNcAQlFCKGudV/csAItsPYS0BjmcqSpIUlZ+iPzlqhw+uRhIgBaMiUKjR9rjEqk8MDiCjvi
raFhYuqduxrU2l0rev3ujRyflxHmhPPMG4F40AXVQmR9cVckjX3fUPHQLmw76h89d4oeRZ4FDxjo
KVOAKMqbaiXNFd7nuDOygMwvUawCdyZiKzYazSJG1OneLMxkO3T4iYA2x29Wy1O4EI7dfUwkeLiy
dPGpUNL7tpKWKsVRuOYP5fDpFjusvK/spvnG1a2vXkszLG3o3AXUDKXIKpS1BbHRnyPPTYhsAIWf
7Ll+hhjhf+Szg3Gl7LLx2RMJnxoXZ85PiH/iLg8R5tOOKMgyRwg9FWyxPINYeBYtdTHvPW5RbApV
8GgI/FSLygyj91xPgg+shvwOfd74gECBTbeEoXbRMvW2caD9u8atQC9CWF5lgQtgOWEOfvGjZvqS
c4dsCJIPAI6a3QZbYB20T5K5KA4zKBroLlFCQozXeboPopowzuQOLzNqwcavivxT4vzmmDNm4wM8
ASYBTuE/hHVbMHmpnGgrI3s4WcwJKadIwvo+qR2vWnSNzfHc6phgMsQeqS3QHdPpA6JIV24ZwYAH
BtqEwZl++BHH0xT6T8roukcVzUR1nBngxzJq5/Lg+JjxlvCyarjwkpxSEvksbaUYm3bVMzkA2oPr
x1l2duXJZTgN9Tu5MrySbS9n5nR4Ew54EZxy5VICs2+sQhJNpmflM+IAjEMWc/+D6n1EwSboBNqt
q8HSBqxOQsTVw2BJ8QGceniwnaThaXLjE8QMKuoSqwrQz9ymYPjtDjQs+MBVO845cfOYq86OPl1t
DGTCDS7yV4aWfbgZepQ13E4wKBSU6QBTFDDtVdnjnD1zXOOclE4JzQdDP1MMXTTNvJ3lEMw0CQbJ
79AxglhNUR8+I3/bXzXG2Z+eL2t3Y52Qfa8F/kqGzBjKlsCb9Dox4gzLgo5PDQPOZ6PyahcM8jBe
CxOy9rE1G/PsMKnkrDri9OSQb3dLz2vCT8n97AHbXBmvuWRIAwVOujhdtccxD+89amnAoBuVnl9o
MfcVDGZLQDWnFEZGYKvM8tNhQmJf0z7K1grJ8rnLcr10QuF0y0KXWEhMjS+aqxzHlzCv4is9qWqN
07YKV5PX+NayThibLzPSU5TRRW0dn7AYVDy/ibhV2nAQfQmzcq7XdVCNlxLg8YOabRZgGNz0VtjZ
OF7T2R7uqiIEpOOVSn9CxIH87nXhQapaYsqF18+5hxEtCUIeKa5F4gVIGX+e0xtjRTcUBmiY3B/P
6NjGU2/0YPvd2KFjkOE7vQKtw99W8uR9T5kE/zILK3pgFyQD43BSRU52cnT6Nvgj5qE6mbeB+ljV
5Wc+p93JVIMB5Ec502sB5WATFa3A5G+bb1qPCguPS92LdesDYV7DrS+op/Es+4orks8pdKRp/sGj
ueoYltF0rh0bez9Sb7IFP+9eMEfR0o1Ww1GBlMYxKqxuHTVBARw/kFs4V9majtFmPTaq/uBdDj/H
IG3x3WWJIKViDs9RU/r3EamVEa6jER2zTPio0mN4neLWek/8br6GGEnXBXUh1B8HQX1F8gj2nqdp
BZls5zDinqDW00dPhoxiv1b1zOodeXpsFlXecc6tDHGHMcXgvRsm2C9WH0wb0mkzzN5B7hKjASpF
W3VzVtbMTGrI3bU9R8WO3UacSx5SzEaBWS+JGGb7ZJjTV69V3Q+dHgHdh6V39ejXeWQ7cjaz4U5P
ZYMtePCwgiyi1OufKkMz62ZFtPf2bFOayLEA9LeVAgjlwPIRyAjWYdP1MgEeb+aXgt304KBgXHsu
U7Akg4Bxt+OZ6uwaTsdNInYuiT3DMAixVtzVWcWq55q5wRW18/fYj6ZmFXZp++jgK32JU2O4k6Cq
vhmgtdcWXNNv1cTMbSSFAQu/pzeQ9/AGIx2E9apt+C1L3zRxu7hadHuR+/USo66+d7203WdFF9OB
CSZdSWPcc2iyVg4RoaNhGoKOcjrROb2U7jnIAZjPJa8MhlVmR1yWbXlNzDZ7JOQTPDGawjs4ddpu
FjoeSLAoLB9I/eO5LA3LWiqQnO6Sd1Ax5xd9ei2F/ev7tXO7s86RXIHBmneTGP0X1Yl63SsVFA/Z
KIYXj+2xBYNVoZvjoXE/lBinf0aV/i8AZW5/xf9jCF9SW9ST/Csv578CCf5P8cL/mwThvyv8/vkz
8PJEP+X/oH0f4s/6f1n+x1f+LXr7/5DQs1ywBLfUNN7BfxG9Awf92uQAeZPC/6IL/wtD2P2HHSB4
SwL3fyEN/hVaYP1D+qQopcvEBKOg91+CFtgkUP+d5O0LTzoBmnxg8vehfTv/IZVr5iYFAsyxt4m+
9NSSoCTJ6pWr0x0+5+4igECuMMuv61K4v40nd1Fj6J+0Cc63jmIdUNbeahluvckanku//QT7Vxws
cFurKqwoBSWNBJssnRa6cItLEEcfLZutNafT0U8/p4JTU85FmUu+M9+7mLH70acqSBfVR1E9oeE7
nxMU7DXuDPd2MXlwPfGrSSMtB0bTi7pw9ybRtdFEkZ1mH5+yAiY4iOGUGN0njDyU+M7ANGFJarA0
O47IwTIYb0Fdv/U1k9qQur2F6+dbL4AEahrjwgmGTZsZOQYDlSzaaLIWuR//sXw29KjjoHnrI0ZR
CamJWZPMphYufoephyoug/Rc2wThhkj+iSOCdGNyMHSCKY3NMqjzw21zX5Vt9CyCN8dW3yo0AYPe
ljAuKuuQGwvaTf5klz3837FPLrgsyDAZ4/qWl3zLumYrrGrcoDjUO+AKHz3x3S+8BOdRnyIjdR6J
p8znmTtyE1DM7pVmfUwqYgJcMu/iLOsvcb+D2LGM/Qz2TTiIexvR+Jx5xp7Lirj/6/8iOHQYGYkt
ulp4d07HLlSWubXBCQcNzhP5JkYBuMeDDmeMTrbXLKPpljFCvO+rKcKu0ud4W2LnWeFHWU++nDdm
3cERtSnpncUqDozkkBuRefCn8s4Avvxc9htKjr2nupEnEO/jiY6/t4h40eM057gvpwqzS3yb59fV
py9fHAffQkuK7Q+BSLRGdgeri6NjxdD5sVH3aSXpLSANvxVJGG+KOiGz1xneHdxI8iKXJmyTizvK
l9lyk3Psga8zjH5lREiUIyHXxz64HTmQH26QmXRyPGQft181uFKvf/1DTJQ4ZAohE0+vgr8052vD
Vu9kBK1NWXNUyifvRVkkIybHRI+ziIF41nRQgw+mMu0/deaXu9ovscL66X1Y+OMLMaXnrPbPIQ08
J+S0+ary6YAB75YtMT9a/Hy3gok7s4W16ZIXIQwEbhEPSrwrQWtsDTGvnNau0J0cb5WGCD400wUp
503f6PZItIcBZiFzri3nj1PToLn3DJEgIpmbIYVokFBMQBMAgq91zTqBpTsy6A9XFU0hE/44Wvig
PGelgXSKg1JbRr/L1fwmOufo07PDcwbQ1vNOZM184miIvGaD1Fm09o5HBK18uLloQA7VZqnohnLj
g4lZjaqMYkNrExU2tijXXFHzD5ncceGkyDjPXmraGLjHUxCcNlzXWlcvCzrCn82+56LQZgQ+4vY5
nNHdHKhRrl1IYmKzPpkxZXLYh7plnheYFmgXsDAG3wUiPwmGd0+wQR/Y4fO9FTL0gCy0zFTbPJpx
WDBfucWoaR9ZOCXg2cTfxYEH8kF7NYUJBmbaibNl3ZxiWcgtE87tZAbF4+xYL2ZBBgZv/4bKr3bR
GRAqy7CbD17e90caFWpyDVa5zSzxoinhOdOksGpo/12IkMkUgQz6shZzZpr71tf2o4WphCfNPMbQ
tDa9SP7Q0CLPvgtjibHBnohLffBK+2QyOtiJ1AUsAs047HvjhnuNeR+nAZd4XG2FR9VHwPPYY/e4
cccDunu0uCSKIIKV08Fe4Q5EtUQQiKwyeQbgtbdgYjmjFZ+yhJXUD5tmr3KfKjlF6UmrwvNc2bB7
4YAs7fdmrFE2QO+sW8sz4fjqpTsXxgUv+UWmqb8zwhAUaScufSjXLiXodN7Rw0lov+/BNescg2L+
a1X1t1Eb1LLb3wlWNi9rrlgecGCUR16FT12xDwSm8Tu3823AtrAjPIZThs291t4fRhifMzOfZdIa
T7cY4aI1sMY2KUU/rn4c6ZSgGhDIIrmy0EnxnhXqWziaa0Y1PuHLfeR7Brb60ENNy426xLm9Sw7p
NF9bGsvlcbJqTWlKvrsBPHXVP1QahBqyGMmWOnpywKzetQwPD/Pg8MMNVIcql0GJkofOM57zDqMy
PJ1tVAtMQDjMLKZ+2OXja2oztOjZ2ESY7Lvsyqg1UPJ84ymenQ11mOly8rh/A9phqFY2PF9edYjx
xyEzlOzlgvwZZ0qYIJT60ENRPFlYng7Sqa8cyH3mMMO2TNz7AWn4w+dIOsJaf0tzatOAAckN6QRz
Z1KGoVaatfgxVRE8EokMnhqNPs1NWyxllJsI/AyS5mLqdyG3ewiYEJ2rm+k/jO7nyXyphug4atk+
WRXdbZ2dkNxW3l2XGP6xdCn9Loxp56d0OY5iXwX82GHi+rfD9bCciPWoLtzVXeJu4ir4KUlyLeeY
ZYoyUw8COb0wsjbkrpLi1SWQfgb3ZXNrjeVZpqeGidM1n8tnsOPucqQYZuUBvV7VmAO3IJQXYxHE
9M6AKs1Ly12bkYoOEnmqeuk971DnBIrQ+kpUEdhHQRcQOAhxCrth+YHBkhe4XEmyLtxM0muXZRjD
5mUSgQX3o/TJjAYKAXi0Qf6tCQU03AKwbjul5HMQn6es3U3lTOjX9Z9apFK6aRm0iPmW88Q3hTnL
xoMbSncDhA1iCb4N7JepSxuAi1JuPgPaKa82JF0LxWHpx2petcGwxC5HaBtzEs8OM7sWY32Na3Vd
WiDx5rtsKMzl4GWnnk1NdV+pKGghIJ9FsQNYY+NOpq29tGxPrYVTTVuOMdiaPfMpcvs3GTZvnBbo
pmfkhnsn2TsMspYwfUHu2enXTdYrmL1U5DIXruJCNVU9CSfvyS3N3ehzkkIu6tVD7Yr7hv8N5hCs
Cte9tBMGMM5CY+0fylJgFY7TNwC0u14g96tUPVra23m4VbETN0z01C0xaE0bAorgQtNmW5s+fQe4
n5agriln7h1iydl3YcSPnIG/wIUucTGETKgYtKl8PfUzvFnKnBfK1im2qJBcS2SD/g4ZpxecGys6
ekeqCnOLPha/UBsj5F+skjqyPiJiUPxxCRZBZ4zig2VxLYwQCPAudyayeTVRE5BVb65mRoF770wL
2YEJ09Fs+4OXXfzQPjJ1PhQRozVcGL9Mvlem6a0HE89gkaTYCDj/eTJd193IaFxlv1jaCWQwTabw
lL3XkU+drN7aWj4pb3oNBmKPIw6J+TT5DmHhlzExPXyKFCgU4J2rMP4qfWOd0FpECW15Gm0GM1CA
NN/H95VelqAO/dJZd5wMZ6ozyIo+acel7lNEv6bw1lFp4AwGRWzUfI0b8jWmaT1VzIqjeFzX7Zs1
z7u6hd8UJ+8x/jHHkkz4nPTXDr09iJ9kORrBkx8593/9es4QAEYaaRtHONnBSfhJNa+H7XcrWzDU
TpvwKRxJ5RU5hRlzdPDH4pfSsWcPJiKEui8MjfFSXXzDu4wvVTx/KFtiGZmfKGS9hH5xiuuc2NBC
Ge4lSe17vzf4C+17t0t/6y7Ym131pnK+pYR7yKu4im6nbtH5F79Of1sr+wKF8UuS8c0km8XUcudo
h5F8+DSn6rfup8+SYSwrsfzyo/DJ7VwmEvIJky55s/wUZekXHmpqoGz3YjXikqfhU50z1O6NH01d
lpHfEeF7SormDa/MhknfV6ezr074DwnvY+vv+UxdVXBo+CLf4xfgN82G5Av+yX2oPeIysMi74Mc3
YeHjgIxUKln02SZv359mjmVgzAyXymAP2FZyji0x3PYBQgoFptr/KqOGz3tZvRVF8hUDns6SNyIF
J8fQb3q0MNMZa9rb70ufroysvd5+varKftssAH7QkZgxkq9Cyqdw4GeP4/tY0Vwkyou9vURTUJNt
zEm7j4su3RdISmQbpeazQlywK1390dgB4QjXRSdL7rkWwt5sXu1K43kaWEpKYkMkwdkp8zlaeqN+
aLgWVP0NEi5ugCgZM8oxIiI9yx4r9Kofian3UdwspvrLCopr2JbmMqLUcSFD/6pQcZZ+x1GnLruF
k5gf/Zhgh6bcBHMqITEz/sZsdJ1Hc+eNA0Jj0axTPDlbUujfopnFIbCHg2umO+wj3Day13jKOlyj
jbcl3saWUI/WOcNJ1iTxtiKWda4TdXE6VN+4tFNuYMhowdBWKzqugXDmqGgM9+vlqIvuWDJv3qpQ
lxyZAlKaHXYWh44aJ0wSUgFtsUJgIrydG1v2K5JTKW5aKIBXqx3DbZDQEQwkC9W3xCw74Tigzq26
IQC4z865eueiDOjh2zFc7062KSIy9R0Hb6zjTZ8Z8zLqVHWw1UpwjXhkuX2rRKfvE31Iecn5hMp+
Se+kf4y5HbUMmg4B1wcKr1mxZcYvLya5sE1m+Y6CK+DmybuTGv0J6gO3cHdiIECUiTqu6godfCf1
kL1jkD1kvmVcXZ1suxj8s3cr+NGJtfeshtFMOZxKDrrmUFM2zpt0HJmJMD/q9zbe7D2hLHWO842P
E+qCeF0tvN6ytjhrnc1oKapcWirIOpX0K0xv3E9kNezZnC5FAumzDrC8T+VW01bKMCZVd/xHMOTb
NpMMdvKqZ1Ru9mfoFtjE7C7cC5uHNAH1fqjSfSex2CjbMJfj+OK6tf8ieGsYPgXrMfHK3UDb9l0X
BS9EEur1NNvJQXfJqyRaeoEnMT1DKvtiKvSorKp7QBr6zuOwOhm4IFaTywnRU1GI8YJXTc2CzFCg
q23QoTeWQy3OjBj2aTwAwM6URYyOIiTGJqjzVFvtE69NdqUXGTttMZa0vGYfJGUCwo7hgZ8O6aXp
T56FBS00eawTbaxsQ13J1FIc4cb5ScfxQlrSXUu6Kw6cHNS2rLb5vKvSuFw2jdHdM3RcUfTYrBVy
ycWp6c1zlHnEs2geaWn8cfOUK0eTluS9YDAiXoB/ZZa6dhDDn5CgqIyxCLkQ4hhkQd10GWa7RhXn
+jZFr0PVXqPIX3imPZ9CRy7myrTg8wUWeLSkZtjvfaKtr/JKj8ep6XBRAPzZpJ7R3pt5nK3wH2Ff
SQRTM7j/88AxRLdyZUfxsgQ1shwsyombPmI3FD2cXnuTZ+0zrmhjyfc9Wy5Rw2bqsXHWU3CSVPdt
G8tUe6rnfkpnCj5u/9LkaoVEhQzDceoR4yZFKZX5mWTGc2ZCmt0WaTnfcUA5GyMpMWq0om0hY/My
mIhDY+y/sQDeQgPBMixG45j3FEsJmoI2ldPfd1OI/ObG1GJIEiGNIjsS3VkamkBU00UUkHIMqQYn
OgZjT1KWEWRyUaaxWnnOhpgy5g+SaPeGNbMPmOWaqpRu5U+snMLHMY7Ldsck4s6oGMNQ+h6smPDa
ZUGoPjB2t4JbJAqXaV1hWMdoovu8xjYQOHRbVqksd1BKrsFwqIKBO27vZ0tEIwyG6fiSzHreWLWJ
cqL0vG7TljhRVb27dYrr1J2WYaPUBssr95mA3HHDjBvYFK89cxAFf2A4ZFxtzvGrOeckOeximwuI
GMOg1daniTEkpN3N8TuXUnVEcXmVvZi5j6mFk9Mgkwc9zsmxDxl6ziW+CACAfTugPMlqUVBKvrPp
J+VUPxlsojFLyWDeueQEK6z/AjVyBHcfRBXhBwYBu1nDp++cjMmS6OXlr39QamEz06sDQByQoexm
aMgXE4zWAGOXAkgPJUGN2LlVxvUDJLKajh5mEapdKkZFSXqWZqN2XledKyMt1zEtnOimPvpWPMUH
L7owAvRO5LuXaRj0u9irP8ZB7KiY2jozOXtjwsfZR3eTnz4Vkf625iRazWBawVBoLMHK3QaNRcy8
mKYdgeBn0Q/RSpsGTWNmeW18/zM1cMmnsMn3PtGUGIrnMWFXwvY7fxtGLdmUej5TfCCPAlIPB6/p
pW49/WFNBSjyCcZMQD77qeZOJykoY+7LvgYcZGXdwlleW8Gtshpjk5ROS80SVsgBrC6Huuwr61yO
PUq+iSxUmwRDCjkuzbtW/WmCRpFfVy+2hU2yGcv710Tpnrs/PIi8zBBuJ3fah7YHj0jx2AEwA/qv
4SXMfH4g6LAGW+JJILetaJ3o9q7VH/xpaWRx92RZ3WfQSgJoLo3RdTzdJY3TH0ENWQdfZeeu9amX
GSfN2TiQV1+U91ZfC/Jk5VOVIdDVr3M/1LshnanvmDVr7jSHj17136k7jx3JtSzL/kvPmeCluCQH
1QMzo2nl2j0mhIsIaq359bVuVCErqwcNNNCTGqQD72WmCzMaec/Ze69NhBzHU3GsW0p/tZntkzsY
uyLDoWLXfeUrBWAvF21ThGw/WkMuG0/vwkdHe2qAE7BDLwwmhuYSB/awBepDH9CUCxJVUYUYeqzn
aJ/avARj0Z6BCi2c8Gqg5c2wY3mY7+yZvxYWMILTRuPFvs/sntDuHmrKpZHPbYM1S3uWlcMKe27P
c0Ou1pHH2iwfk84h4hl32LjM+DKw/CSB2tJJ2dhXL80/Ha4L4r9C26JRvuZzpe2ovKR4yio85AKj
27PesvnwsQ13NeldqFBaNd2XaPs3kRf5I0nmcJdM8oeW2/paFVw6auWyYhhrP+ueSuYpmv8Qd4af
UKyMQjY/He1lQH3EZip07ZwFwbTvsBhC9u2YFLJTLZP8MkbOuI1gjgFKtb8KvbTOXP+oBCZxQipm
y5za3nIkIF2GUJqyQQ8uJUciG48ILjR3X2TFcq1dkENVKw5410MWQ22/xeVTbGhFghplOA62eY0D
6kAhjumE59jQZyj1Zs8ZjVis8EbL76aIJcY016fULcOj+icUesha+FPoRcGN4jTBbUBzWPWGmW+i
WIUOdFscYhZGG9yeylRQMQwyu28J06/HpRxPRugFq7qrecgXxtdEnIsFN0yOXoUC84i7Zcwtkisp
29AslmOfNrZpHpCd1I15FybI+wPKQO+UwzmzCbp27NLPPQVNAfM8LWlggML6D4PAfDTGaD5SA/LD
Hjq9uvQur5BePeY4K9kvHgeNIGO5WIkw2GQZGZ2k856wkXTbzMzfsVrOyswTr6s8Z5LWc3np8oRl
VjzUvBlsBZBEKJM1MBNNi9hJNPc9eL89tbWOLy3j28aMeK8gD9xlgEOhi+BQyGLXVoVYdVk1bOw4
uvd003ODsaxdg8lnDYfN3AEu5pBF89aKmofyDHypVawREFT19Luys/DkjaQQBC2lOMGxQSEiuNTc
6rjIM5BobulygqjacG/As+ZnpTUt4GqPwkWyC2zu5uTHUlp/2vgA52PY5EwPgcM6pR3rk+nE49ox
Kf0iubUTob1x4ebv7aWJdw522qg33X1q9RnUV2ve9ktIb+DCiVNmwm+ruNwCe9PvSUWnWXA3oAq8
pUKcDXPO1w7ejb0XnMRiND7FRDNOrF2pEmnDGG+B9K3wrtgXO6jfqDYi5Jfb90HrCO93kIsdndRe
UO0BZ6a3apo2cNMpXsNYv2q0eqWXNhLCNH9RuOLt8SPssZARXagin0lDnuhclKc0nn5PJCgecwSC
bFh+hOlYL1Yc/a4jfS/KcrnaBYc2vFI3hyfyIc2sLYjbjG6GTm0OtR0VBdxP7czZy23+EmehuJj5
4EMxnE6qtOzUsBIkidAcws6cj6MLrQ2vJM9vWsyvLW4vgjK4GgfOUegbHCfSDsJSC/lsGe07uXVc
HglnggFMQZRYmiq3PAgr6M4DhvuYuCI7uRb7oUaDZhY9IJspY2P0FrZNsg0HZAVcuXtNVj+VSRlS
ToDsye60bYW3oNbD6tAVpbOuUHzviZh8IZJslyFA+VkbjtAZWQUjoEJBSadH2bY8z0kT4F15N3o6
UBNSeF0r8hcn6hb4PxiIyTKzEDe/umqetjO4ef4A9pOAsPZZwv2gM7nIovw4Ax47J173Z8Dl5FuW
G+4kOeUN9EgitZyt1yM3XUvM5i2PM56XVbSO9YIOugZLUz5EB0c1SlXAt30sF1A1E/132ZFBHqsg
P6D+XhBMDuFELlgEht/1OpEfdcG2KcqS4zxm4Fk2E31wq4FrLAoPNgSATTt4Hqgi5NWZhdocaScm
SvsaShcluHycZ+xR4/KA0Pm6lMbXUstTuyvNZtySFWhZRPIivJSWd5t0cYDUsabfsV7VHqDHvN+O
fYA0UrnMUUu6gri4lvqw6+LyqSJ1vnKVNha534ADvgwYn/SR58zn9Z8yuoAlZq2jDjopdm1u013L
sCcDkqWZ67eZAXkaOmWZZYhiWrwm1pSdM1WpBmPnb4pi2BRTle85gv4uVANYlEDuZvP45PYBfNR4
U3dVxwWsigfd+Zhp3mdjxv026OtDsVg8eQ1WRriN13JMxn0vikMDavA+a80z4G9tBwli6zAjH6Ku
YjbNmrMojkk3N6dcDhztEcNpyAbAsVR1jJLUJusi1pst1+/gSNDjzU0lYwNIIOdYzHedahgeBq74
wt7Z7jrv2jeNAzpVOwSIEJsptNQTxg7WjZU6R1PgWmkSuY/lkp1KqsMUVOzG+8giGth6Ggyvc2Yj
rcdVuvYcbT5pzWjs5oCSJ62xlks421RHuU38MNUVU5jlEIPObX2LuZzGtsj88CgKw1NTvutBj/iy
b7Ww/+ilcxkazz2nekQSWa3OS/MzgKkGdiQOrpIYd0lp03YBSL0a57Q7jgkeBIo8/M6S+G4te7p1
uhyfghacQUfsLq+q8hybhZ+mTb5lJUAE2gWLU3Q2JELSbPWoYT6Hq4+zeUxKClxlyk5CmvQO/rHD
5Soglx0y6zvtfwrE7c4KTomdgessxu1SMk5T47Ui8Z6f9beRI6Er3S0Wt8qHF7MeBL3s1PiRmBby
Azf1iHbfNKulMZ84X2/LnGj50DU24Rla0PDO7bXKu2e/5kjPj5YHBEQ1hEfNs0elzTaSqO24pbeU
SkBsGWLaaKQgNuN906lAJs0h/E2F427UGJZS0lFzlJ61oruVmdT3Q7G1IH+syhZvn1y+WYft7Elr
9yl36srD90BS6QZX5ebIgwyopLUN+dH3FT2/jfbTy+BrNul9FFpFyZbL1TXFT1UVJkyS+mcaIqdq
YUKOqH0i4v0krWnTFNUWq+Yaz92uwCjty8SKt+ninmDYEGSw+sfWdVg1No7BeYcImlmMDy1HTKPv
pnXttJC2ipIvvXfvhfZWzO5PFFh+DR6PDXQUETVgOM/cHR7cUzFNFJculdrJtr9HtCC/duR33hyw
e5LLgvS/2CfBXkPzpi8P4sZZi5PPIYTwz21w8XSyG3PEXD8w96tfPjLnzRAowKw3PsmgLjBnGKw3
kxF1boI2kDed8h6i4bgRhRZTNWM5g7goR5Obq+fuUVC7O6Z3VaunI/o2Ec8M6KT+yH733DlQS3qT
YKc23Bil+9PAtnOnW8ajZ53x8YrrWA+/xyZ0fYmj/2TDSNnAuboCNSdKxBYC64VhvoMiOKCSiacY
OCh+/4cgGNeG2dbEzzA7hEt9cT3XuMHeZXkU7rC2DFy3YXJ2CE+dgf7YJ94a+HHa2UinZDWZvX3V
sS88j5gqWam+hC4JdByyr5qcP6N0xWNCoMFvwG5lJzsLSICyL+tOGDt+CWnAkrEb81hH5aNL+HDT
NFXiEzjUr/RRH6XZFA+BV58nAuorvbb1p9B96Ba4thmcYSzjw/wkEl+WGTVTdv5kWvI5l96wo1GS
kyELQQsuBSwM6a6YYQqMF7O5jzr5qpfYEUILxBosNGttTSXSA07p/ZJHpOntYNjlOlEBYmB4VYk7
bXgTu2OAbL1L02QfzPGjNrv5zSjpOp9rwo8WQaRtzR8MJWX0DdyVTCgZM9CYjqsMIh3vRJtsEL9v
RUdGtK3MUmGEf4OAg/6g1zC0Jo0L2grPnOPdI75h/TwkwaWVUsfZw7wXjobFCpem1xTfyo05JsrY
SEDk7L9kBuG09WvE0ZfaLp2dF2CTJ0Ofrsqhs7gLAWqCBjDvmii/ReNS3arK9vtpMu6FkSKS6WSZ
bWxnv+z6W2sZxzAme9ybWqQYGG+aAgv/BFhx+CFNcZjC4bBYbOIh2XargmfcG6R6DqZxyImJTftW
xo33wgzr6HbLzp9iKuHmzrpMYVfFyHibobfTM2xM/p60XdYWNUxUDyYP4TjozwDQwPXZAoiQdx6n
CZvzjK24T6O3JPNtaDq3Ge7lLY3Dfmc7Ju5JXSWneC+yFBOZplntE64cAldNpo68OC5FjxgTVj3F
06Kpj3OamWtDI0wWZRgV2mpegBhkLH1ZJ27qXrf3g07mQ5QCz6ajP9R4SS/YydeVxx0im/ktq3I6
WgFwicjU92lRvQFviM5i0Vnv4qc62mir7Ai3XLY1n2XEQexLzs50huiaFz89T3BMrAS4hpokeD1K
pGCjPMY0EP7HF0z75TFXkxIhjB2QkegyBPu4CA46PobIdbVjUwztwyL3mWHrl79fHCrQ49EzTroX
rvMkDo4AtwiRxHzPnFvocIjkmB/wYc3valhxopE5ScYjmZiLNcjxJ8pKc0Uv6zIDSB0sn+KC7DiA
+17rTMcvmGjzY+w1WDRmPdk2roYqlXovZeble2BlcFhz78ynF2rZNIIyzNziKHXwO0XeXskiOsyB
gziUNe7adsxeOHCU90VYp9bh/OxBGtjUUxCsWoXilUttPjGp9YcY2jpHPW7bbPkI6xjz+DjX0UdU
eSFZF2DFNkH6bRnUH0uPN2teovQyIbYlmiyeh5GsgT6SInea4uy2WbJtew6mkzlgJkvB7HXTjWRv
+jZs3sf2XpJDP2oU5WIQc/nQJExpWX4jLLccWjPckuV6ynA2v8ARHjHTBd864JJuLsJvnDIvOp10
L5NwHGZVjuNkdN7qJf1sS4R/dtvU1bN4bvOkuKWtQewWY9HGzDXsIjpuAJto5XlJ6vERB5FFyKZC
qgpbvv+II5C9g806LIHkq9XZZrKs7iorLOzZZGq3HmFmrXM9H/s6AY49aPeq0IOdxyGjo8nbMsZE
KJfgezhw/J/C3KfuW9AhA1OAf9VeF9Ixq8VgBenlDHmRCYe+aEpcKQG5PdsJ2RG2xxayzarqnBNY
+G0zjuwaBuNXWpmbsaNe2jD3Xk1obmoq1EULd3yMiknAj7u2Elzda9UVf2aqXXIXZrnlFN8cD+9d
PYH/SqdmE7XepoFugiiGvkXZ8yfaH0dxK3oEk06+FiQvDhWsnJq550GQwRjjtKjnyTnKv7K2WHkJ
evbc3FCCaAYKdZ2tvak9a3LqeSGjkQXEe1ZFGWls726l48YYnYOALPHRSrS/Qe8+59qdTpoo5hsX
de5HciCYiD8M58wpCqfsPyob/j/4rv/Vdv2/L/F3QyHJn+5vReg/7dh/iRb/9U//g0gi4j891P9X
fsg6ij67Lm7Dz+a/UUT+5f/8nzZqiwZO3dLp9oD5oXo4/2mj1v9h2LbHpli3hC4wMf8THmJY/xCc
jnV6Oz1aM6Tgd2lJcUT/9r+E8w9lYYJeza5DUoZk/r/AQwwEkf/TSe3ajmXgv3EN+mAoouO//5fS
EZ3tcsp/pu3U27Rm24AOAJE2fhw18Mr78r2eGxMtT5SH6C6a2aa/sei3kTOEJxhHjyIZ4BlEInmx
vf6hAU5/YW407xaHiKVtqms/jsei5b41pgLXhmp9M4RJxRUIkHT840nmXLrbmRUclmiiKr4ynWN3
bEGGZsy9T1IlJLX2nI4mqFprIkeevEZ/1xyfWCbdTdi3yO33SAOQCCXPt5AzA0J6a/3PbCcAIRz3
pQmwXJkVMEvH1upd3C84X2D2OQtvdI7xN6LYupQPjg14HfTcwr7J/KjiFW3Fv/qJTsbMeiNfCvoo
wbJTFBc5cRyknYSNssH6HOLYitavzUgZEveL4eyK7jWC99fEy4T/5WDM0QKbokAB8AzfICOse3XM
RqN5HrL595Rk08rD72fgBBU8ivbg/4s6DHbxWL04VXyAZGDuiOrxHB/grgzopHHSdYDkEBZ1J/3M
Emi7EZqBb+TGyT43gRzWsI+jtTCpEZ6YQZKi/JOYwtgRBM2K6DdWFcMfTNJ2dmiyrx14Je1ee3Lb
+jnICveU0m+SwsU86wGDq+5XsXUrTTS5kp6DfqZXeiGBozfebmo4AIfEl9Qsu+1MThehSTUAaJyX
EuFx1VsZO/u0TPwZJ4dpc6GpJmTYNgtNogapefS+HlySAxJ5lbZQ1SP4jIRWvF8cyVdxmn7qxrCg
T7gFOL1+tyBDCC6hxLibHJxyK0tRd5YY6/x0YEkEXDuN33srSTdDSb8HKF6cjx4BN28gDYOyl/hT
XXiHPpfvUVwessjTj5MRbTpBeyy8NCwb9XTXW4SicjDFXuhV5xuRwz6uHL74fDybXnqwTb15qVNO
+mxDykcnxKhBxc+xUTMMpakm+aOWVzzCJLd2LBF8tuFDHdfPU9aHh6R/Rh9OvowyXut2WZ/0mkEv
sB6bkG45MzH/JtTSU9fmXzX+SlKzJrpRsExMq2DGh4UtWByFwZZQI/s3Uxt9NwzHEw0VD621cJGH
TvTQArxdVwVnGTMIlz3diNURfSdbZQ7cBiJOlB8gUwDirsiwF6/4ClIHcS7CwxXi2QYnXV4YOiiA
+Y7NxtgKPcPSMrpYXzOT4EDzp2/GK6m0s8crtGrscuMEcb4mk6WvU330C9nvS9xv4UxlTEdMbl2B
EeiHbi/FbXIzVkzhjkt/VeDBWvFcf2b3jTlfglPhyEg+EAWPC7TDJ8LPkB9Z2kAaZaJqIs/0ow5p
M6vx45pBXq763vGg/pZ3febnS4c0yBJX70PU92uqZt/JTpHHwnv7yzbwngWWvkshVPIT9OmWBN6T
V7zn2HJ7mjBxw7bgI+VCr7ZDYYFBdwFcVYbR4OzQBkNqs9m5jfZJAcdpkhP6EtZ5J1cbBy8/5z0I
9dS8JfGoAU0jJtvBiq08xHSN4nZEoWg9hzOs4bJ5XZLkUtBd4JSXCdl2hYsq2mkhuMJhfOUUQ2lH
3DpH6dSkD/TwTNBvRsHKqn0V7KAd2JfRGx/zOcg5F/ohWfpbMB5Nfrvd5NnfXpSEN5Ilp8G1xJfT
1HTujRwgrGnZmzJam3W7EHJgfAkBTh7KLHwkamec3Kl/SnSKh0VzrZz6yNE5v1YVNvkQTgz3ZYDW
GvwyJqzxbLKHAn13cHX7BXXlg0ZRAxFCnhy6j4BtZ+hYJRuK6MfEW7qKHBK4bgJOIhSjXwYGaWsY
KkChHOoSGYS7epuMAwR8L6BxqCGUijpYkp3fBsVyrLzs2+2Nx6KofgF4+TGm9FJfKjv97sNOXxlt
Rntz9K6bx3IxzSuuKtaV7DzXRtJZ/kj9GotXNhZuhZEd7OGpGwR/eaIqFMXSbpKet8FkZ73OEN8K
XDCHIAxe2yEnLy1mPjwhArPXhSyAY8zRocmWPPjBoP57nGBXzFT9sCbkf1wSJozSOl/NVUeMmglu
kKLZmLjJOvtnseXKg8e3cpfxTxdR7yIyQhjGo8mLv2tHUCEJ8QuCyV9WVpe+U6jA9twfPM7wQRpq
K7sMknVI/JCmDvclXBbTl/nCg4A+4RZwD6rxq+Z1eyOFyA7IdoWErJo10mSb9mwtKC08BpwyHa0m
9gf6aVPW4UMI8vHKNNKtWeZWfhHF1mVJ7AsoooZ+HRvNtUlPmajXrmdPP6kJiNpyKQyoSusVPRi3
RT+FH+i0UXLtioFKrTJ7bAhvrmBFTycapx/Zuoe4bcTJnRNzYwRmt9W17kiC2GR2IKwyauO96uIZ
dMvEVsFLmOVNjT85TIbd4rC8rzx7Y8jSvlrqi6gD62ry9s/Fe9C60TP8H3QtnvTkHLlLGnWwhyJ9
p1OC5XEAYsAcjIEamsL1hV2oFELhj0PmnVlepyzCbLknSg4Gyc7a11aSKUqId5IuggIrGwj1oal/
RbMonqfodwXXdmU3pSSnoxMAh8OxE249b0Ps7qTtqFYSaXrSSKKeC0dHlxvHfs+NihzKbO+J9XZb
e8ohIihgdOB5J3Ta38NibfuIWTbpB22v44nm7Z+Ni2Stk6B/eyJecH7eatH1p7GtfvrEo9KPUEgQ
13f8WsbWC9OvvPmYcaQ8lQNpWyO9yCa8AUey9wXukh2CJzgzyZIxKy48NMJHPaSxkteaVBxiKCx4
/W7b2YcZFZ9pHWU7Pal79MjR3QLadn3YxU+wB7QbwW9axXt8FFxX7JaaHmue/oMlXCwTeh0PP/jp
hCCEaN4zpLNQG3hNWLbQjBa+xwbmLMQYMrahC3SYtDcyq+GPlrNsyn6ucZPFzqpLsETy7mindu7S
Xc8e3mePdXb6FEp5w+p/8OblhF/pq4Wxgcjal6fOC7mVkaVI9GbCBu9Q1mKa91FjPTBXeXizJLUA
RuHHctj1/Bh2/SOdU2G4jblOfE9PptUM24MXEgO985Ug7ncZhrK5fKQVfZuFySV3nVeiPOuw+Uon
wDfWvAdZ+pEnkgSdkXLbQG7s2C8Mne9Yv+NU6D60imdTFCZymHTWcY87YTGb6tBGnXs3rNm3Wpmw
B8PUnSg/jmfl4g7BlMMfLrC8rNED8umpXjjs1SNBlSxwH5shKR+r3miPFNBiksJJvrVyy9qkWkrS
g39lx+OLbbS/FgcrVGAF0d0zvA+pm6QbRP7gLtRkFUGbbcC+B341IE807O79HCLr3tNiHPyF6yIX
Bk+DHcs7D/AjKOdrOerD8xCGV0zNLVqe3t8Srx/8ucXb6QwktGKY2JT19dV18ni9tQFRjvIN7d6V
2VdYz/q7hwpIZ0nLesBusRnF3aXUlh8zrT1/IkOhe079kJvUBGQKCMwJs17X3BofQ+CLzO/u9Brw
iWDjM4kjPVUv9dg/I8P3m76GhVHOj4Y0r4MnuD9qWbLuhvY3tvyOjetMd8gcF+zqsL8A2Obc7mx6
hVEa3vOJGBs2jxMJSpLVmnWOaQ2gmI41TEF/rcyjX0ZY0fW6dDgz9Y98qEbV2t6CEYTO1Oj2q+EO
T8sMfa5AzosiwQpID+56jLWuAxXszTvHti4gdtPXFMyTzmImhy9wctGx1oFDDMvOeK4UHKMHILTX
0Ck/PUdseCj9dhKM7P1g1KsIDkqh19tqyUkHWRaqTgiwYvxDAwAcaad/zfLp7LoW4DQGJLJqBkYH
87ulTQBbsbWLa/YmVlhzMFRUa/gwHPyEu4EY5KzNOXnXtDa+v3p2HJ5bN8E37PEZNtuhJ90nBn+B
/rKy20ZiF9FXrefOB6zWG7BRFi0GctMbi3sFy8ftC198JF7I5hdbQ+JdjeGdqQdmYJQXz8F30WE6
iUPGidHM3ruAJE84QGZmh7Iq0H3jOn80O7IUbRm8p1PP2Vee4zl/TgUsKCd9NszxiZNftAuweAwY
JrWg4mDESQ2c9NmW/a8uYG3keQsHT938aLgiNEMr3iTImTUzZvI44kayakQNAVFzz064UgZP7iUL
8a/MSnXu8oRt3R7dyet2vdM92yPAnpXIu3SbgN8DMcGW2+XmfpRVW99w7bO61wh5AIEEXF324X0u
dbhhgcEdpzZGJNWT3sUw+xPbWBcEzi7lWN8c26BfoQ2PDY+sXW6whu9DOdxyK7pjQsd7BbLiPlIh
xjHoT15M8lSEpEsB+R5tLXY3phDVo62+NMb0hafUw+ad45vFg07bQyTfKpWJiIP+6nqSqjC3vGVe
cktSPsVcgcOZQsqDWY/22RrmEamDoDGxVpZcfcO9qwrLPagJwL26vBCTQlcVbXGDxQ9ELv8yra5/
7XdO3YoLS4p5S5kEOZ/Bfm7wUoII/zWqJEir8tXMFGk5vyZ29FkZle8tOm1pkfUewNHG2u3scSbs
RjklFDcCdWNXHW0BL7G9b7qzW+46116Oy9RdA0CSO6ha5E+zmFyYakVxK/AUBV6OhkOzVY/XNO01
yjnY4tHakq0paM62lmiGQ4A1OUiHajOw01nz2CQHzaV+LkNBd2gRQNis9Oxg5E27dSPGHYbDeMOt
ZHpmRfgRUQS6q7XoPVZXJqCek+EI3HCZSA+tjgAEx5FlIk79VdsAphb1uGyriCSprlfaVx9WR1yf
ErO2cKD4Of1z0ShMs4E9UgPOT3nQeEwYcVt8RHtHmVPtwGhOIsSaGLC6YPU7r4xoMVfC1MR6yizq
PfG4UrsZPXXJRzGTsKTPD9fr7Fzd0KK7yS2CrQCHRqCsmy5ajU+lSpxGFbUdXWyHCQbCcwGNkB46
EwAOhDzNDuZz2faRr9sDJMyx6W6YLseTsDV8ycE9l3OBVE4JCAnsBqIFTdaVE33Gdmjfi3Cg8T7w
srdGaqQ5Od7vSDtlmJlHeTYEcy7bs8+KAzwpwy65m9WEQXKZeS4x8+8CWWubEn6yP6EEo0XCqdFV
wS/AT4C4DBpmF950s003sA5QRAxr4VFQd4dOkoTv4mMzBSsvhiopPRBVXCwRDZmXBakJ38NSwKsK
rFWTI9/EOAAOAOs/KS+rzhMK8Rr/euAXuGQQVncytLyXOGKzjpXTXdkdM3GCU+GtL/hYahrIgGwY
KatbigPtXRbQgugnV0oXkSwuTvFX/8oXWmjsb5HU8tecxMW2WVoJx9s1+KDbPsSU6tYiqRVKW0uU
yobUZB0aFdeIMlYhdQ4ST1Ke/TLO/lxBSktZYTC1kHUDaMg98VbF3HzGyrO2ONsXHqyh8GlIIAye
iPM0zu4RPNoZiAyrvW5GKTR4JYkn/nYn5pJS6YkFwiJWFRRGpTXGSnW0lf5oKiUS5oAvZZof2TXl
20XplaZSLsPFzW/sIh4z9gt56uW7Hq7xMSgqZ9Mp7bNQKmiu9FBc8VRd5Wa3D6mY9PPZAFmnFFSh
tNQYUTVX6mqrdFY3QnG1lfaKQLcJFQE1CGn4sBBodaXUOnymjQTCFQpurrTcXqm6kfsglMo7K71X
Q/h1lAI8jRnCayWuZszWqA20cCOT+rHRGSvpubH2rTv+6oypO3X9aEIfnd2MiNymV9ozkn3ozJ/E
oFt2guOuixyms3StL3X63BWpfTWVkq0rTduG3Sc9m/s0krfRVcm5UjZUjiFYT/m+dsEiIXDRx0RM
Ssuqn3owzCTEwoeZ0hb8Bk8DEjvqv/kedqjumdLfZ4R4qRR5R2nzk1Lpcc/+1tRfVA1nQgGPCV3Q
u0W2mIRibDTxaO0iEHmTUv8b5QMYlCOgUt4AW7kEEuUXQKrfO8pBYCsvAWciXAXKX+App0GvPAc2
tNUzppE7PhKSesqZABXraVRehU4sm6Ktt0XgDER58DOwEFf8TkCdWB3CJPkMlPeBhtIvA6mzK50T
ecLTYie/+uVQT953CSjH10tApQMANVC2yUFTBgvltHDNra6cFxB1YathxigxZeRx/I4mRyMObo3m
r29DOTigVZ8oRHyghYi0s3J5dMrv4WH8cNIOcG/A9kJ5QkrlDsm5DQyVvla/fIzzohqBt2MnCWlv
yZS/ZMBoIhiguSTDp470m6G8KBRVsb7EngLv9WdQfhXJGisOUhxvM0a+5mZjbBEdScy2E/uMUp59
hPnFWb4r5YWxlStmLLaVcsmEZUebWHpOlH+mxLcQDfauUc4atvz4OtqfSXluPOW+iZUPR2DIAWtK
x2WAR6dSZh1MOzbmnUW5ePJfTqXdnaTCxVxA9lRuH0YhnfShAQPDfJo6HEG28gaBzfpolVtoVL4h
XTkce1nSwOBuJ6xF4q1QPqNEOY50rEea8iBh+r71mJLYwaxhfkfVd4UF9SCxLqXanx4jU60cTZPy
NpmYnCg2eYuV6ymRJA3Mwt7woz+Xv84o5ZFqa1inFkmnWiPj1y6DuJA5udJo9xMnZO2TqhtX2KHT
AzNu7cc5zwEeK9FDWhABzcn8Jkwhpwh8wzppNVwWzjwfa/UlqcKDkTEhk/8LcqbUATPmCQ89s7jY
GPgaQCa8kYmoThgpdOZi7AdJRPLMGXg8u8aPNxBEbYYgPjUYQdzWfJgGk48rR7Oe1QqOGmTPyh18
i41LTaPURrhLs41nM1hjqUOVTsaTpLRnkQwGo/GCM/oTVvtRGsY5KKHtCsvaMyfhRp5nGCDzr8Cu
b4WB3V2Z0iRLFtN9XUTyNEwJKmbjXKZ+REPM8K+779Jy7hHo46W/VxUsF3VIAyYwmyacOy4eahYO
DkNebRvdGhfBN0Go1m8FKC+IbZy9YMuIOmLLnnD/oDmPshHmScAjRGdIIgvnCw+/w6SYyc3cE4Pn
vnSwSodVP0AIPy3jP7FWvqcDeoqD1/+111RlsvGQLRNhgJ67dB1arPr5hlYZPnmz8yyN9Ox21Tuc
hF8wp6wt+eWX2kMRh5kcVcbDErrPQEIkKBVr/Ops9y0fy/dmmSIYGpzEaPPRqcicXHbQTX+2uMNf
2R+2glbMYuR2EK7ZRwW+Dkplk8gXt0BdIvbX+VElNm4PGgbm9m0YtYK+m6E5gf5PV55eCbrHtPGq
E7pflRhF/DBrva2dGS27Pdc9gDY8s3qfnhv8E1amwXqgsbikA9bMbOMNiQ7mQNh+l3ZubeFx/YSZ
jLdajEhfFZ/SFenDRwdJf51AMidaPdKy1mOZlcanTu0xL9xeENogUI3Fr495D3DW7MaID43rUe0m
uKsesxo2VzRyWND66kd0Jap4qje+EHXiO1ncbzRcYUQUmebBrL2UTf/WZvkvkm7NGispqaTit1Zx
TOtatKA4ZV3paBX1cKzP9hOtnuu/39RMAAnMyVBfMzIMi+tOdIphAHXnmYAqdiNq0aH4lBouXaTJ
Pc0Be9pRjDOC567Rcutk6Y1G0HNSUwBZd8wHa/Qk8sgsYy3aiB/Y7PByzNcmZswceu0c/ztzZ7Yb
N7Nm2VepB2gWSAbH20wy50GzZN8Qli1xHiI48+l70X369KkCqtB918APA4Z/W1JmMuIb9l7bJmOt
jUoWYd3gnRP5Vvqw5Ys+tNNFPy5CuzU5bmAbYPCs5gtbEeQGM6gWbGsIO9mx2LWzw5DjnWVrX3o3
hdieuOOj74lbIU17P0WGETDFf0Nzkj3as0BCkzc3hF7x2XcQJ0qls9/rsDJM+FxREO0q6XPFUIEe
DN5vfuS5DxIHBHRkYUvX7F6gx4aLxIrl4FrO746k05YAKyLAS8arKwbXL1uD49/dTaI5yG40Puos
41LQ/ScoW6wP4VHeiO95VXXVnkYC4/Y6ugUGzPqVizcDcyr+FGIgpJSmGkl1/zYmefIW6G7RbEuD
hUQTA9VJwTfvEQfTsumc607kfeM3ZoZHJ9oO0fInz+mKVb413Hp+VR11HY5UiFCVVpCTxY8IaYuS
vWQFGonB4KrFkFou3YnhFIgA/PIHXrxdM8tnRvnYAxbbZ5xwalBC3xukxCeUXeUoiLJJ0jAhsSwc
PbWHDm0XdAxknz2a6GZOuU6DZngWj7Srfy9xXaO8Y1ngF+kdKW/+wJrxjTwW46LghWyGxvhum3g+
E9ay+mP7U8fKau/YnDhDV17qS6+a4ofe6K+F24ezsq134AZvjdsCIpn65tjUPe2VbPpTjnIgpFUM
gRVdrDhbgmloLtp0dLFJxXVWHgbVP9WJsVzR+r+2DnYXnfloxDz56jXVuamsz8mc65OfjsXDkp9I
lRYPfZ/dGCGKE668cVs4M+uF1oJ5jvIOGWrO/MQwEVWWUt+KRn579fRVlRbRUSJZnjHDv8MIe8Ob
vTxopzlx2fO0fRoI+Vo2+ma0Lp5Ljd/NVom0D9kSGnsBO8b+FQs6kakpvienolJKho3sa8gqovuO
eyTlhEbiWCx0O0gNw93OdIKM1eQOuQ+RbklLAnv15FSEZNtsRzbLVoqSyT/XGkxfYCvoCLaDFG3Q
rGENmklnDIMVyLj6yp3BDtl5ejk7cScVQYuDYTuS8LORzSgOURftdRT0F+YhNUORZlqjMXa5YctD
38lNVOhMxJHXmJ35p5PQWY0p7oPFrtLdaCI2I48ajpftVTubN3xjNm7Eemv4WpHwfuql4TKudHbf
PWrulXASqJ8xHDOmlIdO3AV26YMu5/Zp0SprX3T9ck613VJ8FTz3zyJ7t2PL3vqth5AtKvcwYUFe
RuKgsjXTiLSy7TxMx6XGkTFP2Tus1zlABGmHtucUO82UJqJOBbKN1XSqxXIP8G5E7MnAajZh/aBt
jjBJQk5ZoJANi6tO8IG7wNF1yOrraqxLnoyctt12CVQiG93aNJb/2afcOwZjKOxwCLod3aEt05Pt
MsfRJuKh9dFf7Qkb/l5WbUOUmTS7sclpRfE82bxSauy00PE3EgLguyjtE5Xc72bAOmogZTxNTvMe
+4TujqybRoNJUZUk42vhDddQL5HHtYbpnxA2TNumns/pbFHtdbrau710X7PC/kMiwyYDHrQzdbI3
WT+Viw4bKP9JautbtWRW2PfoFqDIjtj48LDJLaF4bPrEjHqgMs/dVLxmbVfsF0bfaAp2CPjN7TQb
w9Ys3F81UGcHXggqLjzQBXFaabolk2O4NgVZYLP87Bce4Yj+ZAI/HXRxBOQld3fQLEx4RMQquHWG
l0rhynLVsz3blA2Gj3jX8D+w1mNKk7h/+OxjuCbzwhpRbXifomKTl1UrRDOenxtdfPplHgqzr6nI
sHBOXfdYT627za1B28uo+O3O6IzzljjeNHqzvGx8jDN5dWoeAjvmTWn9jkqLoWCj3/8+ZgVlP990
e0zWFCzLpZ73CwKl6lzsc4yB13LQx8OoMMSQzwaS4c10KVDaZqm2LSlb1qCCOJVn+K+rUJ2v3rrW
0wgHJMh7YsDs5rtcGLNNY9JsJoG5W0vndzvHfSX1sQ/mZuAoX3yqpbTAqjCNZ3DG3jWvP9jNm/t2
SL4QHbrhpGFbgNSygoT3UTE7FJPjQS5tdPWGj3S23b1R2gIrIgUHkGL/kg+sY3XG5onHUdI1WADy
Gc2DAB+gxdYvYQCcNVHlntkGmSRa+kQxY/7faRXHszCaKKwZ45/tQeVXrZ3ScBiy4d1tkNwu2CfS
wvygoNF3kqix/dwI40Pz9Yd2ZGFVpuSmdb3WPoMw2/Fjf0YJHxeLIcDdmiYuC3FiXNi/mFhSCivR
2HjgAy3c6rmeRXvyyTsPCjNlGTm4y51K99ZaKXDePEvPDRU94KHpOdHKJPBqTNGiqK9NmQV4trqH
DnmTRDx8ZGr4wV/nQulwwscOH/+xRyjVt+SNAXo/KUDX14XzJTf1kRW+0MM5I1nUAmeHDXe6/v2F
LId+63nM8OY+op/kxfQ5subU9C7KA8yhtwl77ZEqqZmdveAYsAxzeZwj/VXP2zrQx6baw0RipUOv
IctUnFuTMDc7QmmYo/Bl8LjvBsu99rCe93LpGHsid9xMRbfXF2t8Qu6IlpZ9WKvf6AQSamxOedkF
eKThcOXNk584y9WOTXyBRdPjEiOpOtLFlweL6jrznLgzR7tBXk9Tx2NQdHYDVJHkJMNIr7Usr2lD
TVosRJ/5bT/tGXVPARF9J8NSRvjXvGTV2JhKnTIunQB0+WX6VWv+28Ak9WLHCc4vaQI0XxQkrAJA
TRd3xyn1HxPSgPaY56htbTmHsmatOZojltShxHXJBT8QmnBfiCcEToVLVFkYVjC0HId18BQNaBXK
PPYeNLeFsDOYQcqwhGAcb7XtgWKzKHCQMZdzUOcsQfJJqlBA+MhI/3nsfCDB5AGdsry1QpHpMekK
cX1a6j0e+vQ+Zibl9xrCXAx9SgJ5Pxx4s98zvUVSt/6Sxuooyck4eAJaQecOzEKxSfLJRFUiL6R3
tYcCFdMuGVEIJOa1tIgkiI6xqifQmrYXLuixnNKm6BFdfagihh8QrMCa+vkhn4nF9FYdTEYf4U4x
hCY+ejvFmtYhs+doRSUrXCJMTmQtJltbNby07keBlCpG/fTSpTwmE7KOOIo/Z3kFe/qK4iRnyp6B
mimhu2m+GsJMNY+Fl7j3abKth75sUR7DhlAFqNbWaa8VJp2gj+UXqYIlS63RD/IUHQpnSHPtuX7u
KifpJwek5niLvykc4nQIOlFHZ/IoTdyIni77m8gMTy4CNGTiWXwnITZGn4g5v+l0bAjx8lr32dnR
tfww6awN0nJ+MCM9PUhZs6TNscsLqTSqfGsGUNhfVW9azMOLpySlWm6NdsDdijrasedQ9JSYrcEU
DRoQc5PFYIetLddiLplxVQRZamaUh4XL4nto2ujkybh8IzktQ3vSWFmLKIuwMbpSllML303npycd
++jFF7x7pe02IWPHYqcTbPzgDgge0m64LiJ50tjMH+MUUDmYnANZZk+14SCdb5ePec0AnUWf7c2y
+MHkvApIJ6r2JtTDq8kAuzNGDO1DjWdDb8qgWWA8QIxXW6NZ5luloie0jt1Zzfg+UG/RYeoXqSsk
A4AKskV+249dtBAomdgPmXLWHkepF+CkvwlVOy6M/py6CmJ7arccovGur5tvjaK8M+13gc7pkEC5
AATeIWvT3niH6cMSZEtgi/fliDag1KJ3+rir9Hr3FDEMxkcpd21qzluPRCvJMnKuamA04AUPvaWu
igzlO1SQazbj0x/51IXtk5U6u7xuApjdt6hwzDOvMK6WcUbdZcFl65V37PJD0a0pYMPn6JfMOrk/
lzbj5WDpmRRDYLGE3HoGEi74DxSHKPiUvVxwKnMjuZhAWfSMGCxiI/DHyjz4LfJSzecyiPJ+A3+M
1C04Zibd9N2BKAGfeNcm6ak03A9r1t0grbsqbPri2/SpHLQIaaZmxg/5UqUXx6dKSpHeErlUEV5G
v/KUzBmIUaALjdbthqFBkeaWbxokYMgPv0mcrc9E58JASzfJ4rUHW0sOpJZg2LOzF1AVZBHMjPVJ
0aHoJCesyxBOFuOlYIs1lNHGrNs9gv917oATXxqwQ4YBLEE2a/u87M8pii0er3Mdgy2XlnE0+vrN
Vxa90h+rS/MdCW0/J6F2Ew0M0CHf3fERT/Q1jA1OnesN2DpswRkkJ3vbI8Yk4inoeYPJWG4pby3m
/nbOd8V0rJiVOivAuqA8wRUM1hfeB20H9eXdTjUVsMYHWhwBjkMCSUiXm5BBkhnfmO1Oy2LrWxCu
HpRaZwzD3uKlB+LobMxeLCdvvkkjs7YOFlmkfrydLUVVM7CDyauH0WzRiuD3lVChgOEgzKwDgMav
5NyIs192n1CIA3bmGGbrJ4ozkLxzWl7ZYVIZL/SwTdGEsO4vWRaZ19xmpqyn9qEofEYlvoT+J9cX
fkSTZreUlOwmwCsKtocrPNojLZ5NAyplCalgqecuMAYXQ7jzJCAtDxFA05Eqv2BFmROTFhYru6nw
AArGAxpdIgHRR/juQ+HgbVB19svN0dOIzn7vM/ULCtVOd2PzBoEmeu4XOGyNW78BumkqByRYooZz
1Om/xaq0NFJb/vAibrx+T11TfeDgxoS0NGi/Cv/g0QMEju1Ph2TwWImLrgtz3uDASIpzPmTTvrUH
m3E7gxSG+GLD/NIKLYVOctQTpu2xUzI/HmYCtLolRH5GeMr6WxB986OQOiOiqNRQqbFf8aq6oeXy
nlt/n/Te8Mdh9GfCHDrYwnxanYQaoAnyW7pn1+0YEoOcbqRxNhr/aczJpnHUiCWFwMZQgEZkKkpF
wwDdlnX+S9Bk6FYAi2z4tnHvcI3S/y9YvJLHsz156lBnURRG+LJNfagOCOVh9Sh1aGaK6qa+EZgC
3Yv54LZvnJNtaHU4dmxctCoOXSQKDDa4Xkr7FVSy4Rn0s1r7ndYKNUdzNYU4jqlhvkQM7E4IpTns
p6p57WMNPZj0znbHIzt3WUkcKJrseWlCqXveYc4BZkcCiZFHsOzooqiC2e7tkp5cbXxq96Woxxej
dPNtPFcmqZCE2rEe5Y2ZpQY5rekCjbEK2CBmvxpFHNFGAohMeUsy3Tr//QVNZbVP5PCcWmSPblrv
SssrznjsmBbNbE7/FaL/H1JR/+kp+V8hqf/87f+lEeWlLvnvv/Wq/JeOlv8P8wbwklo4Nggc+C9g
/69d90v924P69eer/Q9OlX/8zX+6VDzdMHWdt9zxfZQW/9ul4pJj6wvTQKVvcp/+jQGoEExgRRH6
v1tIHEyPIADTdO01+eAfLhVT/Dttms7f9H3LAFby/+RSEeZ/8qjgTrENy9VxmJo0tX///PevJzae
LY6Y/4FU3HdUbw97mTqgoGBfJ9wqfftG5elWE51YzFD+q7fyb4Zbj4g2sVSAdJyNU8OAk2jx48rE
TFhvpZN9bRtwYE7t66HRz6CnLOvuDkbx6sb6zcjxQctrhUpit6IPbGq9X5j+GyDLZHn8y1vxj0/t
v1V9+VCnVce3als6Jp9/ye5F6w/hha6FCb9nmI5nrz/6v/xofevkw2QPA/mDciHVkRlug/1xWBdE
JUE6zFPv47o6wiAIuHPaa32VnW29FwxBzT/GunDCfQc+mR1UPycGvJm+ORvyAwgz/HAHTpNuPSjZ
cgWgE9vSKEWVVj7n7LjUuuzq1l/ydQHGP2iRDWjM5x7hV86obONKJ3mcETMiS5WSxQzsOHAUBK2Q
g/agxuSrjtob7ibjOjeeFka2KBFqpNh36jCyKE7YnHB8+M0JTj1N8JzP98mA3RYXEFpXKgLTsu6E
GTJmclh1oA9g91dddCPCsKVOt3/V5CjQsiTHcWUuDMAXvKjvf4DkZa24zylMPyIwDbTW4kcFuEFb
CQ7VynKgsiVnbeU7JCvpgTUVAQMr/UGZDPyntFnOEZIsxOE+Tmi0RSDeH6RDphtejuGOcCjopVWc
m1o5hwVPLDY894REL9o6VvHUpOJg625KTquP4VXQOvOOdao0ETrHbtBYSGktzsNTA1AYULf1bE9f
KM9voFOWTcmdFsylY26HKkcFm1OyFBN+Rd1I01MTIzUW3otHbugBfQ4RTi1wjrrNCYtM9J9yMPJX
hgfp3i7ka4vLdmPNA8z/aaxPljfFB3hyun4ctYQIwRj/c9abFRVgRZVdhSbMz0ZWR+ThRjA4DBpR
sn7WPIGbUZ93IoIn2zZnpnbTBqkbxLKkZiKa3sSEydgu71Osv7hsmoBC60YOEmKqrppOBoafTfkm
syJmWL0EB2K90qqxQHbEZ57Cu0SQFta1t5xm5bwVRsvoRU+f/Ckfjob01AWcw3CqRqR88ZAh4I09
VoRj9YLE7DxbrTrHZvST+kNdBGmom8mL7bMz2dmtHMefRbd6dRd5nzqPXRJbgkzJEF/D0QQS1w+F
vbVaYtHyFSs41cuju3RHDTC86NhvwV58tJi3ZlpRA1e2d3WWv6ILeUiz4Z5nGlNlj2Krd3bmiLRm
QUA/uditGUMgnqI+GQk2GFB7mbp5RTq2YX5Zkt+ICdaV1I7+b81V2NIS782tK6plu4533UDAgA1t
bw6x70ZB7UcXltw/HPCeG78tjobDEdatzOac3pl6ku5LlHVYV4JxELgKZ4ZngJQcCjApksC6agD/
eM8PDK5CnScHtZOC+4ixO7qDB7w1Sl1oka6t+ZQY4rcwopPjwCVyaD80awgB+OGQiw4Z5JU2wZaB
WDgOxeDEmyxPX2cdfHVOR82CBJh6f1MRLdCsTxQz2edCiUMk03CssmUO7cCf0emxuaMDYP4cMyrj
+w0coIEVO7AcIUfcgicThPMaHr5XcoQ3UWm9g7v/kbduE9iaUzIidUkTb0/Yba/sF5807VzrvdrW
jEJsirqkjs5m5b3zfnL4sWrWXRZ4I1pJ3OZ7qIQvaYoX3mTjVGNaYRPPmNa9OPItLTuWzxynzkR0
HyYOvs+TDm0OUlyHNLU61ConCwXY7aLU1U5QXesFULCuCCyIfqg6l1vpbfCXI98ilcl0y8CumgcX
J37V3iuPpZZrzj9HEhY4jaIzHzH6iJEhu41JJqjA8XBC8ltkwe/FPF4V+XE1//xsmRfmgBdlEWYK
MV7DbEgPuIRgaPZzDpG+4k6yLe9nXsUdRq6fKk3e0EXdcQx8z7P/pfnMPvJEQMVLLiybJOyB+cNZ
7klb/AAU7qn3uirzrRhq5DppjMYs66+63u0TvSDnVfQ0zGQf0CdnmzIvXDw7rOTwgXzq5sek3A9t
Kg/eaD2QWshAgEmT4xD11aPE23rCv1P4PmNlvtWzSeh0xOgRWf0fDyHoxkvfybDpj8UA4dqP4NmJ
lDwQLNTWviYq8BmyZLkZiOqpE6jQpQFsdcGzuNSs4RyCv7OV22Wn72PCFgWX/XNloeG2pfbYL93v
skMSSiLrD0SVPxmyQXxwNR2zo7vHp4aS24vzjYeKNIghHAeOB9h8RC1tFr3HXJDLz2n5bZUB/6JQ
F6HfAeZB2w9/anlaQEXCBLNCoOsj4gO7CApml3lH4yN5qpnKPBLNDfkcYnVUMn0n+RUxziL7nd1O
MM0LLndgJHqLRmkc0MH/bpvMIQ0SEvMgMbAJDwelXHma2Iifx/qmJz4RJ/BeRlqfvQNXQzcG+6Rp
6jSNagxdrgYOHJTqMdEONWlArT/fkxi7yzD84Ifsr7mfIzBQI0JKgymBLvJPsnOMIGq899mwd7Kq
wE9X/UczKXtdf9xgMJ4yETWfdvvTKNTVSDGtpkpm26HLfk5Mr73WYWvrpV2ojd0xKdvhZCn70YKm
t7FW42cLon2r9yTPDmQaX/7+4gHJSFkswBNIjo7vCpxPfB8G8xziA/Bx1gnB0RaAsnDyRLuVqYZs
Du7ZRrVkbhQLoxEEtghDk41UIIVaYju2RbF+wPy7HMAQenH124zpmv20f0ClXMKX99E78clMXZkG
huLt9W2x50diudUi6HPltuQsrHr2X/Ck2t7yKQ4shMej/0aq52qdABCCxZfz7+aYdrSjv+FChG62
nUvdhnao35ntVgfmDu+1iconkcVT3NW/NK2hFnNOllG1u9klMaR1h+iOhfHiu9YhWTAroDnGaVtZ
Pbp+UVwMM8+DeGpQYXqltk366LEeoGCiy+83uOLabV8OLKi8l2QENtahLHbYu5MJ6n8n48p387Ln
NQZELM258cULYwszIG8ERWVUserHILLTfhU+N+7SjHhC6dV6MvOYiJbXWUObgILzKdf7DxMMJ2fQ
yGgjLm9tP4feSMJP3bApKlfZgDVawwEezIg3q38daA3RuMRb2QixJ5BEDoxfHNHif+zOSVNt01Ue
FI8LqgJ9eHREDaxysogfqLK3dDwSQOneqC3WzcLeBO3E7We6RwfqeU5yKP5lhvENKxCtrFGrzCeo
ltHREdpuHj2qHgZnW2dl3i8y9OymfFVcMnk2/25Wa5O/5HiVRz1o7fLDa8bnghhTnoY4CbuSDA6i
D8LB5iUnLrNgHq+Ve1DrWUHdmvfxyc5HNte2E3Bq95iluBxr4ZvPvicfPWvdHDX5IzmT4hYzQCa5
wnnoCQFEyeBXRxQbza6YIejgDlY5G9SREDOnEdcucsKoAB464ZmARNxuE8c+LBEwQHJt9qXnJUFm
Tztmmib6dboEvYfCOPq7DL1Vl1A84SW79GT0os/vrgDX4otVaebdNw+eNSZ3u2z5SVjTHVIHYnMy
6ftkcOpjNGJXbbwMONpMT9Ua8O30Ec9m7C1AnYtRD8XfGC62GOe8Nk6iG959BcY0rYhaya2NWQau
i05QQeZL3e5a/o2QAaPUpCwkreFJN+Phib2LvWl6heK8m0gwIdp450cmAvLmB0o6ARTelTfBiHwX
86o+ogFknJgNiPw8Hp1sMr8aUkRzk9yNXgg+IXLyIPkw1vo7F5mqZCKZWMWH0ht+Yvsgd+j//IGm
cwKNGUTFWcObyim9lPVumW3tCTIJpdtUE4jly+WcT1gB/JX3nBlGhUxqeU3nOWxJ4gXZEdk3gAnV
xm0iXNyReiqESjCRVXLVZJ56z8vRsLYPrKCtlzahs7GbJciMZvphe+ZpMNyfzDZLtlNSXEz/SSAP
uGE+mQZG17AA0JB5Jg9iN/7Ex/VEif4LBdCnaZshQXSKjBnvU3lUe+i2VUu6/KTjL27drzidKWGw
6Ux9zLGcnEFGsX0seBGZAx3nbEy2kd/vCOKGACV+Lo79qJYKVcDsQUCEn20adNI91UzqPKeIBIPO
rC6z8ddsqm8cwou7JhrDyFcEDpD1ohMIl/xor9F40PQp9ASYIljEvbXyMj8qYD1I1FlEDXP7gstc
sxi36yQobABkGUHeqa0TT6GswEPFVRQWSZ1gqAGbpHgMajd7j11xWAQrAqmy325U3ycBPobYONbL
2DLNqgR/qJDqJNa7rfVs+/UfNiOwJO38hzbHWzRgNm8rLLF4TO6j6xD2Iadsi0IwPnZjsQOWxCa2
SZElORhjKlJV06JhJ9cKYzs0Q33Lez3otEiGsqltZg7lU5Yn9ZUMbbpGraOE5yEk8YP4+NhfvgU7
y30B7h55lch2mp5/Vv07zPn2kvGT+YbUjsiAIeEDGHJlyeLayHcmDlLerZVB2TKt6/l/hv7O53Rk
fBraWkYdxeUggQNvlCRkjhtreC2kAdC6mMjVyRzJct9h1pkNzk5kPTbaPrMeYkJr2jRKb2PTvtqI
rHtiBgPe+gddDvEhH7BDzk6EKMn5AZXEGi+LQAJN/pMXpCNaHARfFhtltOdxnPyCFzG63qlok6tb
4eZWYqFRqJftsiBRGvwNZdXd0LB9ZACUOOlx+qNHyb5GEzRoNZ2jpOFlWwozcDqN1kRrNxUxO24V
/WHsvcD4RRLYL1+L3r1iRfiluzPqytUp9NtQaxZIjwCnpLYgk2uFEyPB8RkxSAIh6RuyGwPmwF/E
RQprl+H7jdhlb4XZPYK/vQ0e+/MxjhQ0dtYei3IeZzDVo78QDIESbduM6nFR0E2bEvhsxrpzW8mJ
vWKUl8RA0uk5rFzwCpX0xfvBq+edm5AhMbNkx/b21a9grLpgGyc6zdvqmuMc9CY/eHETRG4jQ05y
NPF66WJ/MxjHFESV1WQbDXn3m96OAB+zm3d8uXjTZ8CJpprCJUvJeHHM6b22JO6JRxTurJqGgb1W
3FY7wGm4Hfp2iwWnP2lO45/xhMQBfnwMfDAf0VBznpQVabEe+fRqiRCz5J+DMo4Z+DssE/aRJddH
qUEjoCHl8TNhYkHGtoW4WxIH3aT2UV1NCOqCYVgOyO2GdcR/9yMcthJ8ixzlOyLek9+uldasAyjj
EMOh99HpuHQqNCtbzYjfIv9bkuPjzzQ40PHZkaYJynaJDt6bn2eYdtspV3IzOjYxDyknIo+3yQRt
w/x5TfbQN65a2DYOtIj5tW/sXV9ySVuVhUS3ISSgjwI/rq6WpnYjWQPH2plgiPFEx5XEUDztGc6/
xFCuLlkriP6xol069ciDhaldDPc5q8gcqiv6H1qTC2WtUZoYdG08zPVD7DlEm/sl1Hel7sRk4TSD
gLBVE1p7K0l3cZyDZkU/EQ41/QYKV0L4Mv+R2kox6C9gASww08fUCV2tvRpzep1BgDJ5lA+2MMSF
m59tl8/tq6cpdpIa4X9lFNHdLScUgPOTjBvjURYO5VZUPyVT+eL55e+J6u3iK81bIdwvC5qrnVr1
onAlfzSsCE8myXMbywfauxQCUjBCVW82DtjK8kBRUSND0Y8V6u24kxAvMe7vzUod1486FJnsgKyI
AKkEdDYW0+xcuatFbZTPrdt/Uy0j/oyleoaMQFCABGpgWNXNdk5cie4Z88ObPc7tflY1+pDC3vku
RWdtjkuwDP4jj0aCt9ZezmzMxRHZ0M5R3lWtcmfVLJ+LNkVbQq7ikC9viPq1bCM+J11LDI0LESyi
qKus3OcWKft9hbVVxsWxkiIKYhJVCnO5+YY1QhdwnxeC8hKh52iaGFCQjPXHxybwhIPul97r+iv7
kXoXjazfHZktN4sfNkjVkoeJctD5uPqvIum6C3DOA3e6PEoUOhvAMdqRsc0Dks75HlvvxK8QC9EY
dBEjIS59acyHzEXrUeoETSkhnyhRHlTLIqzIvOHRHhdiYecWodhictKq/CD87AaqH0d9unomMAH1
XvU4Kzp0NG3P45iiY8adXPWILWFr5ltN5Rkk6pcye0jaMjmIVD3XNfuiFhkqktqdDbaDGcpQMF6t
Xgf+H6AoRK0PvfWj1azqizliqNAKnNn5jWE7ZbjFko6DIOTLUcn0ttjmpimOVUEFvqBeCZjwYmYG
umN0fmgBtNqpKl0CrzCBPyDSZ+QVOiDRGPEh19Jb955ro7cZMXMytmqQMoCLKzXhkzvovMSMtLck
tjrXyai3yA13UD3xdbYNU5R+rvepm+5joCpeYZ3JDW8CAsOJD2G2t0Hd+jYrNKgFC34yB1W0G6At
NqS713N29n15HXL3A8nQPrVMfnJn18TVvYubszL6J5yJTzlt1xRfBr84TIbZ4+8kwIWRojbstEX/
rN2pwfGGwJR1NBOt8jfqZtBvCkQp4UikzwooH/l5Rjqqhgev57Hgr1CxlF8USEgsfQ0KbnpG98ro
GQqg4E1hi1jUZFOZKBUtp/yF/+mFPhrRLmTuuiZLgbsd0EQZeIvV8AUkSlcTwEbk7Pljl7DcRMBA
ODh59WP1f2tM0fYpJh7NnDn58ovDwe4Z1t1qCTihaCZFIs1Z/go/DieHcxrFx86k38t4FVO7JDuE
eY9/zHV0QGLiQlpXAljFX3mN77S0Hv8AJTNQK+5TzbvOLBsm/GdC67f1lIoNuil0HYPLJqB600r9
BXqlsXG7s1k2J2Fi6rP9jjrP6H+4uvYn6+0vh+X95HWcQT8sjyM4b8eP1tH3ix35nEB9vEds9Tma
0DeMYzTw+izkEs/NToPuUbjaJvOM0O44h4fSuvY5wWZ7n6Yfe2zi9U/mtDc6Yxdb+OLz0nskFYTG
KiaqyiF1UWPy+d3qs2LI6269+s0ySI/yvfehcc5CmETS0RFuZac/crq9tIjdOqs5t516cCwB09Rp
kRbUA5weK6I7R+Tlr7euJHEvwt8YsIA/dZSMIZKcDYlPad8GczXezTa7+XWlDlbDXp4Fc5Skb1Iy
/PXYa226ymxDDRaWpTPiH4rpOfes3xl+lLT2L13XvGcMZvlMXABknHtTfblG/sfyBohVsnkc/Ojd
TZBVyuFBS8YvKeWVq+d7cPMUjAjNZ3VpFmTSIIWJ56jyPZ9C5idoTNYjUviAQfVkJFYGPn459YdC
q98AgvDh07SUYqUAlGGR9xe5P32MxkGpL08qz+NzpJxt1MRYf3MnBdQQEXkIh3oT9cyDoX999Hn0
VXRwv1j4I1quXRuyLAkXXad2OkUpsByIzy44qLZHBlBdU0RsZyEHK5B4bzT3R4vV8qxcPPiJlIHv
RguyKbLjitL52Y+UL7aXHVsPE3DTTadKrsdko+38TJMQKDR09snMUCNtQ2fu3lPdoCovWigyWR5K
PqbL/yTqPJrbVtIo+otQhRy2JJiDSGVpg5IsCRnoRmzg18/B28zi+c1MeWzaBLq/cO+5dJBLu/Le
d4290VyP4YOvlxsZqGHrkyyxQhyHhNdFfYos9DEr5aGF2gnujLyqCcukWlA8mmUck3bCqVwsbIAe
+aUjCPvOOpd4RkoOE6OhDCizSCKzj0IIfWf0uXYYHY4MEpOOvq7xVtUFwK9ID1UR21twZGRazZgg
I7jjS/rAxUiiULX1ydLa8qPK56cpeM4ycJuEWICsQ5q41WxNhnmgUSou+lvrSzO8lDFDxCjJgnxn
eCO4neI9wJkS4ZiIBSxNoee/oDROHbmlK+dtknUAUKZuVr2uTn1tvNoNxD0okXzDot2rIGT+gYkv
SsPZaLpwikawZ4BYQ6NP8xOjnets2Ba8KsWYwQXM2VfOZx1zyzT1+DUyE/ZszlFHDTgNVRpO47cp
kaa703el5mFnk/lmupq5ThvE5FVEevWo2b/O4O9Rg81ToF8baapQTB7Je5Zn0sKJpzSIf+rW5Iqu
9YdEIanLFemcc1kYWwFRADGLX+4qk8lI0iWYgad+5Xt5/DrY9t9QqhNtvXupsmTrTjZTQwJSyOXh
gwoKANTKeNv9qFSHOC+OPvHDN79Ov7wSMzNyUkBfdOCJmT6hl9V3LFnlcWQ86GBy4VJKpo2hRWdz
qJ/dJtK3te7nS/AR2YKkVQRpVIRJAsho6XSwUgerqJl+uSGuDJKIlM+ClgQoWaJj51igWDC0kfni
It0cWn1TaX2+0WwyQLQYpPOsM/hMNX+jKy0NW6/Rd3KkLjVmokfx+T10OYhfEw6LXojrGDffMf5Z
GkpYz+NP5ub+az7eGaPqIyNqBmsjPj+QxVBycIjC1yVq+Sil/VWw2VllFB97RzVHzJzituRRJpHx
XhWZi/WUwDdbUAHpPRYvote2/2gW5LkLmB8LHch0nnDhg9gaO0PtG+LgW0SHh9qq7GPrEZ1qV+0V
XwcuAbytCXU+brXp6nMMw9suPyi9XVRh0AyHwaOXKhYhmvKpgyP4X4wGLgWe0EtLnw9KvQw2aaGj
Hqy6axKl+2muiifQUFxkuMw2inC/lZyr3ZDr4LES/89FJtyb/muQioAsG4Q1vWhuNJy3PEc9Jm0l
dxTkgklJO9oPxO9lN4RGDGmIEF5eFhIcKlxcWlb+C9Djn8qadMlBC45Yt3qGa91jToAomVQW9YK7
6dlaOn73L20L94QzAAJkH3DURLa+LgyD6CJQKTUGkTBQ0ZLXl7wiNDI3Uzn9VBmLwJqz/ChorSm4
sFkFdfIEu4OfzsWyzvzxV09YVbgm+etxRBPgUL9EzKUA4LO8+y/4TMlNnRn2rpppOnWSizYz7/Fa
jssSeNmHSZh66wLQ5TFt0LkZaCmoDfP57lcjpT3gyyJlcNsBst+0OqF5GLEvBcBDPDkJKzpmRvDL
IzR0uFsddixrcik3SCugzHlNszMGCYTMbh2eKDvfkrEDDOJrtnljifrJet+6WHE/sxqq543oKDeJ
qrOtJN3TijHNtMCa9cBXN2W55HOtswKSXxRA2WsQJKxy1oKDojat8uEeQE55zIS3WEH056Gs9UPf
lKg1Eg7kxDReFnhSZHt/HvjUq6q0+1DjpugM/TVw82AX8Qv6XgFTaVbrIQe7XRbNO7iMSxun2Qtg
H5LoRP/UpFl0NJCWrgd4PonWa69wC/xTV7H+6rgp36EKswGGSm4g5dhpmi0fXTP2T7bjvCAuph6f
35bEWM93r7YSP4XSea2c+wTnyOtJAQQy4FAirHXbuvPvi55oYTL5zAUAwZOH4Ye1qeGP5S+9rus2
NJnqwtt7dGRwG6MdYKZ3Euh2GbxMiFry3bY7SlGLlAPoNavKHY+Nhit4cLyDvzCRl6RcVOzvafoT
9fVXGv/FHXRvmoyz3XhXbZrex2pD4h8MqBidBl/+m+kEj1lAfvI8IVBNaTIt4+4PxrFJwGLi9Fgj
wlVgYMQpXbBqVvrnz+I9YAtOh/PXzMmfxQETscsFipR9tC1lsfduZO7uL9UZ2Tr8bPBKfpg1+p+R
qYNO9o5HSkAg3ENuSVRFhn+lAXoeoYI0gXkw0+LcdupJfbY16WE9jJHV2NxMASsBNDUkuw+LHTm2
rbGGm8h9wv8atISt+iMWP528ThQTAx7gpJk2IE22Nqq6E5Jf+KfR3FxqvUpuQcOMSbuyqTK/2fKS
OJXYr9GU/U0dOpAgozYapNNditGByC3UNdUyZANy2o0FRiwHjc/TkGCTNCEjwNBp10SYu6Eubbrk
CiRcZrjGGZAUeVBo3RUN2pZ+uH1gQtHhrWaA68+nci7wQMjvLM/ka6I5t3H+cFqp48Cd6rBP0TuI
scYnYVRhj/v0ScAyZeuHzbkwc4eZqigucTpWexhD32BRJrj9OTmd8XD2mC1h6TDOqNTbZ4OTZ2UQ
vrTuRAphEZbuZq4b2rwAOI2WaxiSOn3jYLPburH/FZuCREvDxX/G6j1fIqK8nhmDgvLrYzNeK7QT
Wz63cySCcDVruYmHpdl2DQPI3Bb7DhHBzohYvE+1Ekc3wcsdD/7DPNrxrnfHeV3y9oayLXYma9SY
yUjY4ByAwSCv8M2QkdpUoSRJbdvIVEe9+9RM/R8hBk6ol112qvGArMo0Cm0Gh49DZr/G48Xr++Yo
ctQX+BRZbIrkUHotH4vzO7Q8J1oNerTlccWsG4wEE8QSAgHhh7QUX9II3QQXozcE7W6IQaw72kyp
V7LwscvRRetNZwqXeNiXnFzQkpxL55b5s2PJY6GKbO+WBXROlb674o8xLQEQS1QYimFeOdGzAFq6
lBHSXmnE+xifF6sU58HPOEayBZHf0ycPJHNFqfowI4VGaPITkPp2i4XxHCxKFzUT3psK/Wkh3NOs
kJKV+WgF3LLxDqM3gkubibZg474bgs449h7NZORi6dCs7gTGs9lKhZuiYlQPjcLYJDRyB5PEIMZq
NREwJBMAZSKuF1skaeVFEF3RKRgXCBlp262TNpg/zIpKyjb87koxQSSESS/oVDFTT0oVsoyns5lg
mbAny3slLbPaJ1IQIsSblZPs/qk6xuD9MP8O2XTvBmy5bB/OPRbL59YfyKFqvBz7DauirBehxMpp
DmkaDqND7FLsfvcj//+mWYo1cvf++2F2FevG4p5O/kuQYAYxU2Yf/rQfkcqtWV+9jA6gz4n0JqMn
sfQ/WTqUqKwQYSFjspbjANHu7D3Ax6gR2VOHRIpCKZeMHhjGYXpXH0wT6Df4BQPPG1H7BP3TJJ2z
5ZAuxpzzw12UEpP9V9C4emaDAMP4jJTlvo6uxU7QOmhOO2/dAFhcjTkFFUIjvb86AgSeDRQo7H0D
233MkgDp0FD/kM3LyEYGvPcQSwdfMDfIn2ovZag2HyLkNlsCg4y9E40RJIXmzo0Gtk8M9MJIqg4s
WC8Da8aj3XfvpQC5pC2CQs8Xz8JOiIv10ZDYNsiqTvzGljxolRvDuKfkNrvhliPWfiCv+4Q/B74v
KKoNoW9YH03YY/4v/joU0oiswdxGKAOSu47wiuUlGqSs7rneym/YoXelo5GfGJedVQEEbQr9KnPO
fjLc8dycDDd6h69drssq2fPEAGzl3lpxXbGtdez76AdHmxKTzUiEuRrDnCimirCF2ApBjkEg905G
OeGlMtghciEUq9lgDYVezTNZFCunJLQux0umeUize5slSeaxeJiOXAI1iT3JL9mQWNAcljAJjxA7
E50FDsL6tZPk321RkTwwa3U4C02FRlvbyHfIyOldCOJaT6yCroNiZWRMo5KbWzIx3qMsgrsQ07H3
YnjQ2wicdtakWzHyDol6+FL2VknxBkUDBaNjbQsdPxN8FHhyVmCvm8bi5HHZTjkFoQ987HXhVPe5
8P/hOHjt1Gocuxmrpwp288j5wuNHCTAhomiM4RPnxLSJYtzNucmiHavTo5Zxb2nk9NL0yXsAqGNl
ewQKlrP9ZyVMBBEyUh82GionaqyxMgm8fh+IdW5I0JbySYzTTOnI6CGjJcR9At+wwAHvTCj2e3pi
gydoZWvGl6fXb5b4KmreV7fETmIBBK4lBhGL7A53eM+cAVtFhoRCF+42aWIwl/GHcSGilBEGUdbC
qJ5Gi+hesC5oLbvmME7Gk6PH7yjjxhDfbJ9Xw6priMxjd3dvUDKujKopNqnDzZLGXGq5hyk4++iy
gDCyHQIatlKi+etG8Rfh8cOIT7jeZNUhgFm565X9OrY48QKT0FWdQVA5UTRXliV2BL5sjYJdTNM1
jKbdTxZyfxaLiVWWsWOIPe879ko2ZQQYzcOxd8Bsil7r1thsKOc7GoZ5fmqW9B9MXWuWLQCAmG3I
BPcW/p81oG57pcVUWpjxMcXrwYmIkX/aHLy39Ltz65NGHyOuHPr8sXDs91pnFtjXSDGmM6DVJ2/2
SY2rgxlTlPZmTtkzbIjOwo/FgAEhrxt/jYK3Bt/Gwc2f81q9I681tzxvYR51jBTnhgN4MEIdMUbK
JHqvGgrFfgYTRMLeO1vejPnwAx801OKAEpckziAW/6bYzzdAs9182iBj45J3K7TMqn0rLSzFXT+c
gmHCbMkmbsI+FnX2uUvajxG97uTMV14PIlU3U6zQ1aEKZBlDZLjXvbUJj7IJY9aYv/kuXzQn7a59
63yXzFQJP60pWjvgiWlnhQOy7pB1T5iDsMmtjjqm8K4MpunO5RA8tEhwc9bhZllP9ypiK4kTBgVM
dJjI+dvSpZ5b+PNl4TqYuCreSHXXdF8R0bMymgZWp9Y/5i6UgSZzNtUwxTdvLFkXQXTKxR+DeHjs
jAPOqHkd2YyYBQ0w/jXWVF9ht4nRCOVReukd/w87+ZpgursG3o2oFrAUlMTormt0YL6ZH42h+CTt
j0k9BXJnJBjJC9Ze86LxtG7kab6M8QCe03y2/DoLe8b/8wAag1feWHQMRyt1NpYGfX/oimGbC/Pf
iJqniN34rkAX5ALevBn390x3b0UHOpcx3yrPxt0sBm7IFESPsGxmTcWxtbG8dew4kJDCCKbijCg+
z2XYZM1fImim8tiUmwS1HhVHsi/7YZ3P2XxMUtrzNL2j+/pSzvBgl6B7WDSazBzw2gFNYpQPD4Cj
hf3OBoQnzjOUGPAlL/HPYNU/rWyzBzdJfryOaDOYWavWzj9w9T6PDSe/NuUPMh2nU8w4LRUGc8sM
mXS1z0kp3LGfeTRmtm8OcavxAOmYonOixkeI5MRrJILWytWhCMS+Ffr0Lg1pd7QWPuGezfymovY7
yW5aYDxPZoyVOuKkmhaVtkPkI2NMPD//wOr+1/NkJPmgACuTgZgZWYe8Sb8JKkIG5Q/44DQW5fp+
1NJPCVkql57a2gxqhym/1aMHEmIyt5kNcMfsRiSyDOo3IG+iTu3GHsUOTBNGWe3igBzZPg+9ftZN
IqC86j2J7YYn2hIUFGU4R7DP/FQdhyF4H/LNzL2PhcKZd0IdrRkEjmZbYZGDJeuS/A3vJUz46jKn
+N18QTDoTIoYTiGSflkv+iQ1bSfZbjMWMOsqKI8tnIk1PxsUSPSJZKdFbBH6yn7Q5Bxje6ofFtJI
497smNOPX+MiJFJPLJgL9L97zntkAo0wn4vmJWi70CefOOjiVysP1LEsLC+MW0TgcdlU4POzG3Uu
uMdZWW92y/aOhX0jiMVFy4ViQa/0YyPFY2pF08V3uk1ftu1X1euoftwGcSRHDeHgzbQtJfvVqjZZ
ZtuCZNEywExoV97J8ycVUnawnV90LZ7L3DWP4OPCG+g/2ZPuCXXc156bHONO0afDLdtETc7yG/jd
uq9rE7kcV65tkoVdOQh1ifLe6qQUkmhgv7bwYcGzK+PJaj51PaOvDzgTgkbn1oiJ5mafgvZXJHeX
hFgCGeZda8Wcd9VsnvpUJSciyM8WifZ2ql3qOj+mCCFCWyDHRGlkQ2f0IhwWdXxmGvWJxGd+HjIa
RoJjWvh8gPNMl7wD2mp5HSLzgKuIDqsUHYOrBIv9UOLsUU12hglFyV0WdqjrlCmTZn+AG4qIalNP
bWTMSBvE8Dhn1KigpTZNwH+KC4eQ+cmifTeTfDuxSNwx52j3idsQNBgzNZ2rvxxGcLqgA9tUgJH3
jPs4IhU3erJmpVadDUevD3xByaUUNQ8ticpz2T9aINf3+Iie3YTJROy3qKNK5AR4CNJT7QjiCkda
MPwd0CJHZslGHmyAD/tPXQLQGzXEyNKaS7MPA2fiVegJ1eDw3rrVUzURs5H2VN8zk+wYHXJFnxFY
6o1EwgspwZSwVy8qPyxFdzZ33Z9vIeLR/4ooOTY9pgC1pOji3HWXPIkLuiE0yjBXNB1zRVskp9Q4
8niy+EjpMRQy/1XX9+/0n+SuCypK2VxyLf5zLf+sfJinQ8wF6CkAq6lpv7T22UPg5LXUaU4OE9kc
wahzSYEgN68EgiG54FTwPXBw3scwIy5Ka4werXHEcJ+xzOkJEs9ilF9QZ6OFxzVWn/Wa3oeJ0aZz
MPxEr5lKjiKS735OHLIjuCCNOvT/xdgGrTo6FB2kpYVlasxfbh9sRS1+IRgclGgsdqAp0PfJNtYV
4St8HJy5BiW2j/GcER4SziwPDlBO201esB0g35Qta6tlYxjAVGWQWJKMpw3zyWn6bt0WrWBg2P6q
0hFhOsQ2HQse0E0X2+6lN6S+G5Pih0WXFbmHAMrvpSbpJXB6fLd9xvgyTYjn9aNLk4KHB4wUeuVg
Xgbd9re8bRAlJmfTytR4zp7pjvwFVcqQiE1jaGn6syn+w5lkyEsMePNRACGiEXoIVBANnHD6dWRo
z/lYxWcXii5Z65xzhJK5e5L6aFVo8nFzird8mK0tqIM3qTs/7qK16KDsQqoCL9ssLnOQqITR/nig
uT8cYyY4SKB6FjElRhl4H36nFUfTk2PY5wUiVGRASnk/uq0nZKqJf7WfjLfcz3+TeIh3/hAjmtTz
8eQcWinTOzOeXd4FxkVLYoMNTYcA1RsBC9TGWwpNdlWfbFVl1wo05HXUWu2CyBpzjCT3mK2TLk7M
crOLdOOG1zLlDcq6zeC6xKgEYi9s65E/Ll1Zw8S/9kbig41u7bbDu8WYs9Xyu3L0lzGHPZVpoEmq
nJMEccXBqVU4FVfP9/ZlFb8M1UM7RdtMjLRqLbnBmAk7HQdG4qFI8+W4dhO2g6AYXuKIgjuhHFzn
i4bVKY5LrFBcgfVAynozWKmwKeHNdrwTOsy1M6UshUX6HMMewl8fvMUI2rra+EdFVW5NLXjqEPzD
X64lF3l6MmqwFypILuPQEcUgaEz7GeqZl2Ka1stHiBGfuZQJYwWUdBPelETD1gSeYg+I9i82BpwA
UEBzidOJTQqOD/azNkwMOZLVKF1G8egD956sr2aJDh3nxqm4GwvqgcaTTHQ32ZRKww6WzlnoGACG
aEetIHp1XMcP/wtRpBDzmZOtLR1XhFGX2lZiNTZ1Nsw1CgEEoFgf9DVpGXJXxfWbFvk48Kox2lcM
f5YSd91pvxPm7jDGfceBgXxFFt3BT2ukXWSF2xUIrG75YWD/3CZ8HFyCa5u+CVk2XWKbovVxh5JL
BezjOAZit7j1Np1Ck+oE1Vc7AjkYK8RKsQ9gWXTNSzITlhWkzs7LkfijjYy3w1h8jIQ0Ie/jT8kw
4hOWIU3YHKzIdt0CBzqJqA6nxnuG2IbRqDBuk0sZ1eFQmFnjZNeZnmDV2Ym76+PiO51+sLfU61FS
F0JORy5HnlriHLqSOCuyQH+NvrlgrCvYdJXsT8b4UYNesZeGPA4KXWW6HZjtM+ULOh6yOsa4Y949
u0QEGIkN5xhlqjI4mPsZ/Wo8PQw4TFb0dPU2Z+gJmiHbyV58uAZPHOXZr6OcT9seKSfy+AVFFIIp
fIf6pCEeThDnY8o/Lv+wX8EGBZiDaGLk1COC2Pjix6QKRCRmA4xgx0jc61ZlV5XgneW07EKkgfrK
dv0z8ar5oZlgFDBuWqeFqs4Uy7ST3qK1tL1HOpCvAuv3Ni7HkAqSmTrVSt2h77LIjIRCgPsc1Wsx
wjUdrCe9r45YYkhiN796W7v2yxzSP5pZihhcWfse5suqzfu7QZvK5PDBIR6St2o9ufbW4PrquABb
rWbhbiMoYIMG+Rddim7Pp7HzDo35Gg0ERlbkua10bWYEUZj7PDsCPPk3OVF2UZGegTLXuFkxR6xF
erPaZWA41TC8QdngU5xCq8e/SRpQuu6ge7CA0Ukw8aZliOZMp46gs1UkD7puE1lkUouUDJp7961T
wYbN71a4PmTucgJ+iry5QuSLeG8pqQkyMmlL9Ja7wqMyTNOdY8c6Irb0EzHNY1D3NGBFv2Z/UYEl
Ma2Ni/qLLJ2N0TXzOgOcF6b+AQ0FE3//jkF73Wh5tSH5F5Gj7+y6ikg4rwJJ1f14koVf3dwtOG/U
yRK9WP1JbgEcF0tHtlkxlph7QNPgxYgzBfkggdcpAck8LUhU9Vvz26r5y6vlN3FhgISSad0AD1l3
A09Knwged3kuGvFmxuMjtPwxVA0A1kC/w1h78hgVmiUBQDXjyZQdSifp6wyBVlcvnr3Bwn9XkHvR
lvpGH4XcNyhGGNSB7pSTtuqkOAxZ6+/Q6cN4dxOk/3bcPWqSkXBj6PMeAuG8gnt7TEs/3oLZd9a+
B5mNaODXdvbPYwFBkGJ4q1mLKS1un+smekukecTYd6wa90xb+NYVNRlp1UZG7hHU2VPO0jyLBQ1Z
8UokMqr09yQR7aGQM5VVgQZFAzpEIwNyc3gG8PWSTMljUsafkycYAGbIzaT2bAXexrXVTwTEOjWC
I+KWAKQVK+FAG44Gq8gotpgFjtzlQLqQFn0XRbcRTHx439sTIB0mzkwIS+DxbknYjFnmztEu+1vA
t71jM04/pbfB2nBn78ga9oQJKj/21pitZ5uhCYEOWujWyIU8OWXbXurpjrwLtZGae+zIVLultdgo
1/lUQ+EdXQ89MIMe7gVRUkQPCEuqSZ3BZwtq/bTYGpZ2LDsXIjuNSag+pZ3cRYdqLgCiosm7jEHC
wYaHVKNBJGl+8bfgSYEpb+od33PNrEvJZkciFxNIbzoQcfIymHZ4rUEAPtXRAz6nAlGQVq7NCCXW
ZDASO03QyLaBZMJazgNqFu6slcBXNdcY3hYSYTfWa0k8bADujO6rDnCBay/KZqdfmZ8QoB9lab5l
Hk8CUYwIPjhtg34MZ8V6y4PdbXjlxh3rZJvWzkdKWARKOZSEWZIz6q+dreehoWVBwrQu4whqSR9y
Eu8gAv+IsRa3i96ELRXlWmZUaUk+vIml3u7EiFSattphAIuMLIrgWPv4HRbiKFowEp9Cn4ils5wI
XDZ17ylykkM/E9TZMcHNDafZxNoxSnpakoGXr8RphgVQnmfIAgBBx4OvtHNdRuLBQuu5S2bO9CA5
Gnac70aUGyETwotcsMX6hELaz2n0R2ZI+9oNlqugwBw5Rbs+H5gPBGm2Ga3aYuFFvIHtNRQmy8lT
YyWx6G4E6TE7vyrrXUN6EJkJFJXM9zZIJH/LZ5b++p1h8AMvi3ZOWMAaXQcTiFRkLmo7Z0M1/ePE
y+BLQqvuogROWQNfTFj5ptFGNH7VqB89gi6tMjYPFYqi/dgwiHL8+hxo4w1Zh+vZE6JOkxm3RtKh
kCQng/+etmCv0nMXM5u0jc5FLe/O57LH67w8F+gEh6PSAfmWXvU3dlNz9NP40pmgC1KC8TzpGif6
pzdZtZjyin9Bi8lQqu5J6/VfzfHtLUf7txGRdlEzTjeVNHYpYuOwRtYUnslgHO8Camgfg9pK5Nnp
CSCMhWIcvGQMZcibOdgY3ePYajBy4jxrYybAvfD0NQ7mY6+8ErKqcRi75sFg7EQgNQy3VG0zDRiY
0bjZurTP6N7Ha0bXFkBFiKhWUrIigWmxNXKaucaiBXNTpfoT/BwvRJ/OvIQCflU6xMXUDxMpB1jS
HHdN6ecjjnSvKQfvRu/bd9cdvvWke6L61/dN9STMcsPgo9wOCGRXCdIBk+AK9ChYuXoz6gFdIQWp
o7PuDC+oaroHfs1HMNwe1U2KXqzvoI57aYwGTc3ysCTW8D6hDxyZSwQGySpSpzhUlEtAl33HenFn
thCOpdZqcKr116Q3P5Yxv0PQe4hS6Evu4KJbsKwvxhPo06VIHhdFSGITv8Af80SCJmtcdC0bZr97
b9aYsyTps1PyZ+0VyHRUPDzl5s0PUMiP8m4v5nbEhOkmc4WkNY5+5oBv3ql/WT40GxlfAYoGAIin
ATYaynfWm1cqd5R/E039EBNzToALQEH3jd3C52BlXxlaMpTrcpXrrAytoiN2zDA/HV+RJpGy9K2y
1COctgdBNE6PTjZmV23etp3LiB1u0Do2W0HYEZ8j5Urdxga/76R5pyJGHmcYMfynlEWmpy/Wr46/
SO5um2UCAkShMsqnkaVIz/xtjfHZe+GqG9b2VKBkMsSpwjxwgCPJLAFq9jpzJvuEhxQ+QB3fbQUs
g/Pqqhi8bwuJUseZ5CUWOSk8olrCWvRP7EryISu0jZEr+ztmd+/I9t74xaH0q+lSD66GeRL02gi6
XLn9Xy2fJp0Ud8QGfoTy0nX/jYTKUFr5v1il7dB0+ze9L24y7z4qeVYdIsS7Meq8ECiIlNj0Zgob
1w2+Hcf/lFPlIVPiSWS/nnBUU9WxpLPx7rdXCWFeLMoM3z7hdf5U5i1KHe9aFRakYAitMC6+PWRp
7OBc+pXyBRBx75JqMQM8gNvL+ruyH+3IykLYpg7Tapa1bgXOraaR9kYCXq0pCTuOQS6ZZRrjiie8
BKfJaQG3c/pL05ahZHWyG31iWWcxd8Sam7+5znamdXBjlsPsXxQ7d2jdYT4geWAziAjVt9y7kTcl
nvOhfalL59bWbXnsXSe5JOwUaMezp8LqO5B3o7ZHmt4sO3Xg/Q1pZmkfw8e3y5xQvVFt08xd/CbT
P4usmFM7Vn/1PJq3GNElmCab6pJ7KaUkH4kzQfFXfA1mhvXKAKGod5iLKB63PlapVZHm+yy1T/gH
boQjkaYlumIzmR8EzhxsG4P27AqPrzO9+YOzbS20724jSBrS3b0NdvLQ5I+d8PowIrIe7A0IY6Ud
dZXUaxBkGZw3fpd0jtBpMHIjlP7bxwG9UXCvGQjD4YzSd/C/6oK5zawwdtBsTpt6jbDnnqc1iJ6i
WltmhJqyEDs3QBY7ea2z6iODFAuNPZrv3VIXT4VheZeGiYuXYpzjZoCuZtUnN6seElu05OAU+ZMp
1UePb3isifXB4pbFkGkyr10EUUWYIRpQ7HxWsd0Cnzf811GVd8ND5AoM2iJHBeznZiqix6LvgIlE
3rZyTGNnm92DllR/Ab3YlgHfBEqyzMglIPNF7quxfS90YpfZvp4tDcEQNYC5AY/TrcemezT0oT80
DyolUcPrKvsaj4a+83B/TQNZEX7ELkPhNhryGMIZnpRMifGGwrsERd+QQRdluIoCSRZs+dKb4jmP
u/Iux3pTxu1wKyuLGmZOfhzb4d1BgLeb7MBGacjEKkhogwhuHa6DQaIgMmOkMsa0GwwV3wuM85bB
VsktI8xqcZ+ea9iModBJMawSM98TQ4joqKyu//+hdeMbfOaJbLC+2TWeVpyTUe+A67vFkjVKo+Tk
Z0sEmyTKo0+PdzGzvSfHMZLHqNT6kw0jcsMGF9RTsYdSZjxgAxM3bU7xWdHfxw9IKPw3LlxmjQMf
jP5ZXUtn8Zd1ATlcI6y9gRb6mJjaLwM6HbdrVwLRrO4abOvjYLJ7DshH7UxI5kmLUyUbbq7Eyd4N
1k/gnYsUDE7pGOIQfcYy/yIb7UAzKy6uh4bPcexTPinc9LX5C94S8KWLko7vz7/j0TIj4+E/8zZ6
8H5jRdrdaEmntnkP1g6d79bQJMzPQHgncyBBNFNL5Ijs501KyOA6q6OvoZirKxA3AiIDZhvEybD4
xA4qHWPr22STJ7o2HgOw66zXAF5RFXBSVq2DAy8TWx2mChbxfK0AB14y+nzieyBxG1NtcKvo3jWI
OyCPya5V7s7jXvhJMG82c7lv3QKQcR+1p2jCIo90+Mqqo9vbmYcJri/lJmfMsa4rtAUimRd4s2oP
COw4+PDN4+pfFoBEYB5MrBO6UZGB3ZjRY6TolUctcn9m6xmJf9hyWpx0N+t3Vs/SbhhiJl++1m6L
zPyuYdO/106Mt72M9IfMnj9jrfW2bjFEx8nmUOF13eZRjpBh6QQD3QrtGKW3abAoZ8H6ZgfiREAs
waW6Jw9zsfhZmI/sRHoxM829z2N5GBzICH4bbSdiLTQzSfYxgSPGODgXyXF9WYZcIYmZdMM03buh
Na0XvfZLfIX8V/oSKBRz0e8jfQrCxDLbO7DHuggJFHd3xD1NN/JTnc1QEUK0pJ8RfMLazFzX2QAl
q8Jvl8h2r7PsfMlU96tPZ3dGcDyYcw/iecAtRQRwYjrW3uZkgLLRE/3OHC6ZflEaWyfXc39b47Ea
i/rGN30ccrRSTJnzPWp9mPuOCQaLl44jxbxYVcTCUv4wQJf/Y+48tiNH0iz9Kn1qjzowAwxiMb1w
rQV1cIPDiGBAK4PG08/nWTXd1bXtzWyYlRGVJN0dMPzi3u8u5yY2T1WYrKq+t1buWBCJ0cWPHEIa
EJTUWJhROLNSyzfd5GcbSIwYhQrzbsYRYz0m2hA24q1ELBOBFuya9jpWfrwlzIyhwxAHt06Um8xB
lh65OOPmdlEC16rRcT93TXbvBQdIVvfuoYmNS5Za96aLuB+dttgV5vwRdpyWmCCgNuWrXmXJ2ghz
brPi8tcbyZnC9M8lYBEyDBnifXiOk2jvKhKmKuYWojBhc3kZJ9XkBQfZzC8aUHXrM79NlCJwr22+
wmh4i1ujfqoY6i8TsfMKbd09FtG7qGngIKAgmlnwvpYDBCiPu4XBiNJ7gfVxz9agW+Zay4PhFtSW
An4tkr/fHmOceAjkjcUtT5HBTDdoeKt1Fcc2PU9DErFd78oB7UkWtzUcYhvoROptcTPaW2mTtcYU
QAezeu51W1ynWtxjwooYB/xgV+TvLKRWbOenANeRtYnTh4BZRStYMb+qelhzqtifphOTRaTtPfG5
ySZycDnqfF5ARVBPhotgngDncV05VJ2MzEgwrZDpUmVBrVwHAWYE1GwLgACvFWq5tRgA5jjxNSij
dzBg42KecmsNkehEpH141035x1OovaJGtuvMC0GdB1u7Kr2jJnTwVCGYQGSHYhI5frzTebZKC79e
J1nx6uUNXv/WBSI24tZovGVuEqnYTIg9ZJ2O9wr3+mpGa74Udfsnd+vsczTrY+WsedaPp8k6YJ5u
NgyCw1Ue+8kS3pf7cDJFB1Ih3hRx1GwgWrBGDa4RJ3HtUzEZ2R6tzJtubPfD8VjR2LWminn8qyvf
BghY73HcyOOgnQfZ6Rf5gePJipvlLHmOEoC0jWBAG+yF9jPYBjNF7PFc0J2gMPRanML9HVnqPoQ7
uEhE+e6bTrSytHhC6vLaSBxYZAv/SM35NfQyxj7GdMks4LXiGjbmNYTkEpgOwXsdVBj0pr+LLqce
VlnHWKR4Q9F61h4uJhPSbD+ZHSklFPgVWUdumK5JHuecnqD4m9o6lSSAumofYZ5fuz3wGz+m0tnn
k8vJKpgmNHNebXRZRoBKzpEH46hN+j+EN+yLfrh7QfCDaBbF3Fi+FsnwCTLVXheMCPPwIQqQH2mq
TmS6kjJNitGGOb5n42bnKR4Ca2BjPiDY01xwZX/HEfKb/xOBL1ikOVtALDGK4bc2knjvGD+9wmbk
i7sBUlZIa4iwhWlRY9sg7No+Wyld4ZJivBil7kvpdAZgKfVix3O2tutzXj84CODBEFJdowHYz2Sa
uIUSBB84LuV+lmBmMOVmK7KOjr3LlMIjY4CCG7/iaOb7emD6CiK6OeSmxewN6k9jo/mZukuRE6Pb
1WjiJ+AY2ulPI88SSEFtBI4pIIgqsU4uN+/OCBJj1fPzKI9Ut9K9IKC4PJlBdFdxMr+bUHegGwPv
AQe9qtAH1/1oL4jbydaaO2Wb5C/RXLir2oPnK8Nd2wy4rLSUm8513vokNYkD6+4VHxwjoHHR9ZIh
3ICVmnpzvvpZMq5ZhLV7wQOJ8fNDYd3bzdkUFs35jImVcCIKssAmYJeQo8koiPzxvjHfQLKtnX0Y
5jfXZmHQ4BPzBjdCge7NN4vAjk6e4nC89fNj3xhHap2X4D9KbYpDPtfRQjVq3HZsXZdNiSGCx4pz
kyiIwOdkC2D+3Xe44bigA9d+fNUOpOVCjv3W1yUDc2CWA9KwdTgBnBhClHdDhzaqbJkYc9wKFoKo
k7RGHzeR0QJTDlmG29ZyWbXML9wyDncVwLEl/u5umXZzuo01wYWVWRREZuLZ9AUCKDxaQ10POAj9
JY1s8WKPxled28bBoxZJScg5NWKIr49dlJyJPBBoRg3g+VMd+LfCYF0ctV74NAZqBZfT3zVDeDen
jHUQEuqBnJNT05lsEFq2ffFAhEHM3ToCtmL5QEa037cQ78kM2+nM+YGzWuy4+tAj5+2NKu5h82C6
12JoEx1mf6GNh+xGp5t0jiSiICStY+v4d9EG5E4mdffk2mymIiezmU2Jo+FhTpx77D+NzryXsEGz
jg4yhTDeSCq12r2ko3xlDEFodAeNsMeRldgN5iCz+pkElXlyStT2RZkTXJ0HxiokC3jXl+yfsnuj
73k7V89jQNZG/IgE635azWfUAxa3WtxIgjBvIdW1wBNr9FG9h1DMzLlHRzODT+mrcj4w+HyljyTY
LMD79UAP99UHSdrVl85pI8PqzWkT8UKB/2MsSQTSpTrKlraJGSYIKEiwu9IOmPF0uuamx76UMoxw
vFYdwwYHhdFgvLYfwCwo3DtraI4zSPeWjJC3vB5YLKqhv1e5+Ue6AQ91U3zOumZ9O0aYAWu1dnLL
2hjKSrdRATuVMTXACzUxdxdhvtfJbVbRzh3xsSQxztPGeTNhzVo6oFf2gIoV9jtJtfNyzEEdCMgm
zDDMTcQjmPaKsLRgN1joAWJCJDRRrouBxwud9kY4bbwy8DwkzI8ebuRXKRkHFMVsrECoM1gIlzBK
z2FBANFsPGw9BjwUiGCLMn2xivJmayH2tXY490K182IAFO00qHV3nBuSI9MMGDcVxE1ynmXMqSbd
/Zg7d60n1hLoUR5ZSNWHDSVwUW7QhuxbjZYO9dwXJk+TdEC8lHn84Y8mB5gBU8sxPWKskWZltRWe
Btpnc8hXoUAXpxNkjJ7b4IpLOJI8ph9ddDIaD/OznZRrU7zMUvEsqn56OeeXgGfxSDaZ9lMu7zFa
5lVVO3JtU0swaCCxHdZG5eiba074FSWK9El1ByDXiholwpzmTs9FSWmRk3mvEuqviRv4MBE0VNRk
ELRwoTCNpgw9PWDdmqqBBiSDrDK068T2EQ5YTJ6Ttr5PqWovWi9rzUI5Roxu2p9pybnv1NHNm4t+
gwedxY81InMbEFum058+s+cNDdq+dZthp5L47LlPIs98CFHtwivw/5SztK9DHH92NRyKGqd8LGV5
GEONeJPwFQbe1bE1StLHiMTZjqFaJqHPbHBmozJ7YblJcsVkihXzoWwfUNkScsYEnWJfE07OM05e
jNL4QxNIXAWpdRw5qD1G6TFlkRWVQkaJyKpgzXFNoywV9pWa4OuS/KFl64Lk8qbM+rSU/9K57bQv
yTZeZm0FSsWGUMrKYSuql7rokWc2yAy9LunXDq7rRYNFcote6Ft2HoYQOhLZd/riR8Ef93FSxTSW
R9IinntX9PTSQN2yXsvXvoM4b+IZIpzExXjZdeMpqWoWKwG8mol23q796BmT+by0QszJVYVJwqXw
WVk2ACM8BxGiUnLb7QklIq2JxUZpSFcDecqHcgy2Ug4QYzUScg2uhQQ/7R6sav7igC5PYccXzyEi
D2+BxVKYbtsL5iPMmGBdlZbBA3YULJ5hBDD6cFl1M760iMK6ZjHaibqNit3EQvA+1tK4B+Q8JI2N
OAXdzaIwWrG2kcYdswlLnChYpkWjZ679qlkjA104tecRC2XfyRO5jlHN+Zef+jiCfSAwwQvX/0wE
IXx9A7wDvys8Smcf5NTgZdB/mDWcZXtiGMtoG4cBW+xZOek6kA6w3/E9HoFVSVq3hVl7L0WfQ2xu
9xU7FWWVpJne0haZn2emTzkBIFUYUEhX5ocphrtmvHFRPkONDpTKIjOzUzrqn14JFocqcqqin9zI
VEEyXjs1VANAsQN4h0eX6/MLk1eCL97XyyZSb34Nl8HW9WY2aExUyxfc0EgUmF+zxTeRL0KfDchb
wVWzz0k6zye9syzzWJvJL7AF6SEU33RCNgoaLiVBFk9oE1whEmaoQ0oRA0RkSTblzXc/zDD6qWAe
cyxjJSAz+I/lJH+kTqIlgDbkZYZzyXqk5XBy7wOR3Do8YitYZ4iC0lLH+0ALeKh6kbn5KYOkgQcu
OJhJfisA97Ap6ykNC/ZS08NBTU712GT+hhE67j/6pMS6p3sM699yHjFya/8lJNuO3quh8gJS1yV/
hNF+PMyUYH0s9jnqLstnJFdMjnT3UbT5T3xoP82y/J1H3C6x85O0gCuqbihwnF+UJW1I1oUxGt92
ivbzYou8QZB56Nv25vsGbnq+V96z/LByPPySCslqwj+GRVPB9uJRUgIlCZ9LYIiV376Y4AaZnhOR
Yp3l/KBq8F1JDycMaqCZpnK8JxJJoNH4+JHDZ9XIcxJ506aj1l8BaLjb83Nh+tsktuSC0TsXbHpX
aLOWf71E8/GrhGmzziaq8pFLaQpeYtoSS7Uf5swCMaK9gMb5QuGMAS207nU5Up0FxbeTvM1sZAkj
zlij2oTS0DgHxrqyeed7C+Vh0HzgTL48/un3T67L8W/LIzVysCt7zHrZA1cpQvWTZ2bndYTS2pPN
y29sjnpxMR9ZuN4jFZcza61pdnfY7RG+Ep1bNxNmn4lPrzL3PeG6bKdI2R3ZfDXoGVr7Vzp3t78M
B+7NiJ2PkZBeitYvfGfn7pHeOxHj2xDnC/DvMmMhlOymO7+8ZtXwSZjEOY0RGZsEAvslChol5anF
TuQRGQx9/nVC6K2IEi4TIoUf2cLRI2XYfOQN/+2RLPCIPQi/mZBnnH/Fv8Uu/Nu//uf/Jl+Bn/Pf
cQ7b7/LylX83/x7V8P9hCINwpHD/eqv+8U6tvtqv//gu2phKgpfwf/52/NIFf5Z+/e2ff7z/TW7B
P/6rfwQwuN7flZKO70jpkXFAnfZfAQz2I4CBWAbTfXwhcOFv//HPAAbh/d1WwkdB5PELuPxX/xXA
IMTflSuF7/M3Nv/D8f72/yIi/sfn+N+f67/mFAjxbykF6Ps8VyrHgsroeJZH0sO/phQ4jTIqhuIY
WRq1m4rp6gRELUCN6RHyuamzZtayspxnUEwftY1/51/erX/+Pv/686Uv/j0CwiHkWAolPNNhfyf/
+vt/yUkII9CADlPSdVsC8rfARUAxcs5Y7+n2I9EgbePO0mn3OQVWtacYEywNnKOJ6YUBlGDamjQF
Sln1RfHjnl2M7hD4sjPPTXmuFMkHbp3mCFRDtY1IWGPHDLIvolBG2OF/UziQM1Vl1BaS7EfR/aAM
fE8Sx4UR0L57nZ53GMt/wltxr5FiYDTZ0ybUxA7yVItE+2xXAyHQ+XhwkTgeYuQbuRq8bePFvx1Q
QyiY7Qu7nGahSE+arTo6lFBbqCDUnkSdJ2n58yZ0gLTXYXh26OlmqxB7a+iz419fxKN9RWe6C2rB
6KXfMGj+XWa7B5prtLAN7uLM9tYq+vJs4u8qp8SV6EFt1l3yhFwGPecQbfQUJdsiwWeUzjnOQPXm
SNs9yIL9Y+BD5AtzyIMBgau6Ci+tgsjWCmZRI2Nn6TEOcAQlVgXWzzStcjNYjx2JDVhzNjISJuZo
J9CG4zIORIQbIHsQNUDqwlfE/Raa6xSmaxSyc8M8vrBzD2nmUMONImlknTSzQl8odyaQbT+tV1Rt
0OQvDtJmgMlDhieUYL5iib3hdIYFCfrP7WjdSdVVGWvIUdx65l9+rN9CD8TnSLFOAVWQDMLIBIrm
0dXFGlT0uKo7nvRW9Wm14cV09OYBq3rqUYTuqkKg8sU6yFKh+Bog0cZuY9IDiZssAePHAQQiBUp9
ySIDnQ+mGrBvLXpw687DAQNtNDT7MSRwFfshrq2+2nRNb5zsuAao0dN9ijI7aC2+UDxqRocWxoFo
gkdem9nScd4hBb5Fnbdr0Z5VjwVG029dx9Lr2dki3pmYs3l/ojg4WSJh0ZIGalmpVOxdTeSzE/eQ
Xizz4kQ+JH2fa43Aw6CUX/00HQ3H/MJpzw4LiKzct+rxLpHxw2tt14wwCB/vebPDzHknHCMqadbH
h5WfuOAbllEg+HqnxHrwG3MpW0XNl6njOJr9BgqbtTTzKzlGX3DtsdlP3Wde8Ii0MTEqkHTLKhOI
sxPU5Hm8yAOfdU7j/sIOwzZ5St46y2b+n2z9KeD3SQXyaOrs2vZ+h7axgQsDuwbckgtnfSUSiU49
mQrMxXqFkZSwpsiGT5x7wU9ldXhNCqbPnhse8/hd1Ko84TX3k3Sbzf7Lo62itcvZ5S5jiURV8noY
ci7yxG6XOmMG0R1qNBkrp7d/t01BjIhkyefDTaWpQtGMtasIPWNHtCTNMBNpw1bjakzd32M8vMpI
JPsxabArGGvSKvA456LbTFyCV/PxpZb1DlPoJtdzd9A+4ctEKo7ESVQXVC+bKNjLkTV84zJcIwIC
BMnY7Pz3h1BasyLg0R+fqrJp7hLh6T2JKT5wKpiLxPXCJT49QpSz2VqQiHC0sCI/0SlZOvYuWaz8
DdyGgXcRjF43dsPGctLxZDvjWzAgMY9U9ov1HSJXUbi4UGW8ckuz30ubgXGa9t/pI+TOT4iXanth
vD3yEAwch2p6ylzxC/mgvVK4lU7m+Egjl9YlwJtn5v15GqfphrnxG0k32twEH4zb1GpFVBjUSis5
s+TDDhkFbxbWkRdHPIwKEXynubEPea2eHZTeB8nJ7dnNdB5rOm/Df4qDbVUhcQ9ogbhJB6YxrBhw
n9RIFWNkhX4oUC6085GFBK2B+0njlO+wXdHcOF22cRHV73P74QYxiVS22+w+l4Dx24rpigvC+hgg
23U7Te4lRgAj6L2Nyo177c/ODj90vcTt/cz2crxH1VfX/qVRwnWTZI6/riojPBup3xzlYBwqDs9N
xK0GTBo9CL503FgahHKbV5j8kme/6cR5NMifkYV7CZFZInm1Cm5bi2NOhQ+TFSA+NL3VCcFNBXCY
eNuc/YqEhdoE+aU3uhj1PlQ/tOC4yKb3UpXTu4f3ZyXc7i1Me3JnTVkf8qeev1k0rYiRiARMkbhU
Fsypk11ltM8IB40nNSCSc1HU4qZuWCPl9l46g/vANEQgCnV5kEEVvMeF3kJkSnxV/lCMMfCU+PFa
GnQ6qbL1i+rYRvX5ZzM0PRHczKu1N68NtR+KIL1A8c5JhcCvktLznIltCkozOBm6ZBccN2V81IVz
zJFooiDqfxUTaR1h/6TNXLx7Q/3sV/KjcJJ5b4JJuJMEu8DGJ6+e627AB2Cy14m/Gl8kWdULpZx2
M8eje8oxE9Vh2h4JJGqPJjsVbKpuQgZfi3i4UsS5l2n2Gg341pCcISRpbAIW4RQc//oSZD/wrqqV
p8CukVfEOsaAYYa28j30CuelIqSpTOxXzhvxwhA5KY9V1vg/XETpW5VMsJrC9GVK9NlM3B9Rb/o/
NCtCJ9AGVkeiGsxY6rNtfEsfNBVzm4s3KlRkstgb7fxbsKRaj4VydkkS30MHwx1TxzWUfrASGGVo
MW2xrQFvkh5CWNZqxhB0DWzr2cr7+KZAIpKpiEBdZPE7o+EVVopVnk/DE9Nh9D9yPnbT+FTEJDID
jKx2QYM3Q7mTOLILnugxAGwiZu3OgsydAVL9FphJvTFbwretDqhcnmSnsju7qQ1Yoaidt9E38GZM
bbdxQO2w+OnivW2VX6nfHYVddS++22IIF3TYWV+rw19fJkuSEh7HR9VFxbkQTF+Y6w6V3RxGL72T
RRN8hI+bqc7DIyrw39441cfg8WVigmrNFegk26zPgAnqc5N/RZaY1jIeMWxW7jYVrbrWYFKZAyT5
cYwknsnJqc5kLP4qyjJYa4zEa5TlMXwJO+blGISMw+PBwhlSB1hxcc3Dn1WAWBlZzBpc8pU5FboX
G4NjhokTox85fRmCfXA4066BNgdpFkpCT5rpImuH7IAeiIYvjbpth9oPrYSO15Hd4TF/JJcMhkdJ
DPQX5V3lXWv0TYuqqL5BBaZ3ySVwqVMCmLMxFtvBQHxponTfywQnsazKu+xFi0ojsXbDPP3MEtM/
ZDx3FqhtSSPx0+8u8OqtZ74laZe/Gmc9+P5LYszRsvOQt3c+c66ZgTdORPU8RXN/Ku25omZFr0Cy
pbFMESbtYKddxiRSLwhNsmWdutBnx/69QBW+SYYSMZLQ46FM0yeZhxHU9rrezgpVajayXrQd92R6
0esUGO0RUYLeWj6LqMwMrCdkIQq5NS/OCTKQu2VM1Y+nIVVmsM+F83tQX5POmBtlDeus+oQ8ODpR
FQNRLVqqNJ45K0J6oo3l9Vg7WDRRpmYfhbL0nk69W5tApCoenII15Rn/DheDMexi6xE8NXnyMpgf
gTEPz8gAIN2X4dUwQAu0luu/JXOJlloDxCjU8FNxcePMlPInN98KVXH5QwzDvgj9/mS5sCgZLdoc
hH3/1BBymruZiTSrKjYuAJC121k9craUscMjWDUEbnxnhkRx5PEelYHoN9GMTTz0airgPj4W0m4P
hoWstkr3ZWa89K1nsiYyxdazxnbRRTo+t0PzbGa6u1U2+Sm2VOt4BJ2jreRiSR4TXe80T0Aet2n6
SHEpe7VKLTaGqofbmLQ5NhRrNl93gAFrCjXlpiVoaCgBeKLt+fthTAqjcn72++B1qKlcsBP2C6qh
4hFTYlzimR2fPSfFEYyUsRimMCdhwlu7PqsP24ZYxaAuXtkmOeFRHKbnNjWPdmm3+7hG6x+2fNpc
vWCVI0TEBDwfmZ7WxyRint+0DKUDkbO5cLjORDQ1pykdvlzcgsc48TdG6fqkkRgBWS5mcElyzpEA
/nDWSxcjCyqacbDp2orIXYLmSA5GP50gS+o3kZ5mhA7YvplDIxY/l82otskcitfZo1UchsikxG3r
p2iK0V/JY5656bkHlrMgSp06EQrixiS/Z2HrCKxpCUXRKyGbqA6gniTqaP4V2I5+DhFP4bO2h3Wd
I8rqo9lAZdOLnRww7EWNeql0JF/bxmQePXZgePxf1osGxrNl1Xkz6hATxCNB2c2m7DrKY1W/gEOC
wG5WeufPHjplSVw0y5NhPbozBV3PTN6NI/aqXQT+aeCRHyrm5QSQxPcAyactE5y4GupibsHd6DJV
YlQ3727l3KKyta5TS3xoEFGw5w+5XxN6Jg5x8Lx9YnTXxrSi3VBAuotrQhasfAyBd4jhuWBmgshz
HA6pkc3QVoZs22OgnmggwCoHJ5XG7tmaC5KC81pDoxHiwvMYWn9gsm9urQOTL6yMAHPXWMiHvete
gkdiIrcfVt+hOHSTwydQeYfeJpivqOKPHFNkXFd4nFQX7s0U3zA4C2+F9DPcOS6mnNktT3On6SAz
c95MXivey24mAM50F4NK861Jx7ZNXTxCnCP6PsbvuLvsc8NlNoYtapC4OkzoTn4zw362wmSti7lB
GCb1qemzD6GksTeG+m0yCCiHDEhaVNd5B8MD8UF9fA26cF6W1HarNHS+/TyX30b9Mk3WKZSGe4Uv
PD8T2PAZTVjxZj/+UeWZPMi8/TQMD8SU6MWjg/XWWQZWVrb2N8OBTzwFlN4JhCIResklyqCHjoN7
55dzYZkPVE7Dk80e/cmlC3Ez+4kuE1yG68DK1Gprm17yBGuLHBWFiiRHoFv3oiZrk8T6oC3PQVT7
UEyldyznhLV6bAGPcHGX2FZINZERsCt7erfUHuM1OLUjlPX0EsPfX6cQAJYRhJ3HSf01NiMpMzIg
KSnMjibusnPf1t9BUb73taHuBDSrO1wAD3+6QBbfsjlrOWsSDpIkKqtTBSKaPCLjHGeT5EPlBCrE
+OqUw7a03Xbbu3G3NWA/rYagi48532aD/vw3WqviNglWd9piLJ/21rZm+vqq2duuxEjAcU0AX5eK
t9DJWIqWBsN56Q8Ih8P8jcn7OpWlecPZnT2AOt5O9g+PX4HLuu54yOSj+9J2EZgVbV+JGh+PbdVv
yy5F1Cn9W4wL5+CwL2olnia3q91VZXD/odvPESLGjKZYflSPEU9iGlCGRdXsQib4NOKi2qXhvAJQ
+bvFxPLFTweOaYW/mig5JMRlXICyc3dTGG3LhLJx8iD4DbM6O418mcOxu6vC/RhFapOpXs7bFoD8
NhYeqpIgujEBLH6OFKM8m+CHirHY2IMX3bIEW5etrUMWjYdMDmjDKJpbf9hov7D2YOwuU/vQOw01
7kLaIaLKx/e0wS2p7GhetQBtYSY2qzRufzeW6RD0hSjTo7M1+CBDE9+dg49PVgWACQiU4TSv8qj+
9GwczmMIJWsUQDNF19+UH1+EwxK5juv3jKBOocIv4IUxY4mZ9G4gbobKgnO4HjhIQ4LScWBlMfvL
vs1ZALoZjBEL96MYlIPVoX/1DJtyVfkOnJYBDQWjIWPDOA21ZlP/KXXUbKPSuOJnsq88MHkVFr1y
DP4NrkX21Zl9fNLsJy42swGvKraDZScbi13Ash1stU741vicqHsqd0pOEJmeHeJF9u7j8ZSNxsbK
5RZEwXMUmcYZecCvmG3sayjOTijMlYP05VoaGuFloheRtou16g2MJGN4YQH+VgQWLvCBVilHAeUU
cbgXTcL2o3qx7ehCeP3vYUStjewQsYPtbFunSYC0ui7ea3gNQdBTW2CR2IceOlfs978MWATXur1x
6lY8VfZIzU7KxSdqmD3aqkfQlmVNyFHT6csjCH5lNfrJFfXvtiYslDB4rI6ud8H04p3CUXyHA4Qi
WLYQ3TOfxyGFdMVjBIWstxkFGsQmwahKFF56yxvZrsppdJdDLZsjslBox5oBNW7GQ9XTDUeVB9Ma
BNCH5YQnA8jCw0GNZcHXbNz06H8YQR6uWBCi20HmtwYPnR2yNsyXKkeIavLIXJVkT6zsCL80Dj8Q
AbFhbxmP8CxD0iOC3L6anaWW1KJYJJQLdS2sq3PidvTsZfLbexi57C69EejZ/qy5pMLWJ/aJDqvV
2OVFlh7qoJMv/YzXscWETk6LcTZxL1h2My5Lx2EmWTd03DbaJpbwsZfOh8F2kM9CT9p11cvQwb8w
NQ6H0knurni1zZ6lX5DCvKBGrzuKlJLqewcDH8MtL1062B+6bpl4kTr3gcXSak4ZoD+DSKKsisND
j+tno4Y/DRJBwOz+b48oL7ukYvanhIs3rjcyr7/RrY+nHAA2qqSfGdb0FTb+D+a65aYZtH9oYEYu
0qKI72IEVZyw/d40NcDmwEOOjhv5QfiZYK1BwEqYrIZugjYjYgNWDLRL7Ed5TV3Lb4Lp2x5xEWCo
DfewSMOV6ffQ3CAtL5NG37Tp43BibYmMpcIoB1ti4QzYjVNCctZBPXerMDIOpDqMO+CwyS5P5mfE
f9GRN43EpsLieysnP/31JYk4sfVY71uhxV76SF3jPl1x538OemZHbCabshbGkZiFA1nzAKWY1UXS
p+FBp4i8GY0d1vK0K9BglfDRDIz3t0b6H07BhAMVZ3uK6KE3fdXli9Twoks0VSZvQPeedPolmeYn
nGAg1HqWK0gI/Y0LCtqGW3+hUpYX3ycJowgA5P/1Z61mtYewjEcfqrctPrd1g0v0aurpnb1Itcus
5lqHhvUEVn6v6jtwZutIafCII3J+IUqeNgS11ftoQgOJ8GSBDiRHdGRgqxqtUzLLCbKviA41JI8j
KbrDznNEeJ5H/IyeQ2Rz39pk+nGqEJFAGk/dinw/KvcDM9RwLSewpMS14p3pOSUFoiYUYsMzQ/Jp
7YRnuxOKUNOmvFadWDJFNC9D1H35c6s2bQSnyrT7jQUrgM/Aya5N1hWrEU/yunFtYnk4tQxd+Bey
nQrukuozCrR/k1OcIXaCLJvKSUC0zAOose3eDPR8SpIcBrpl0T6CRIBugGUbLe18TRX7DRYhJA8e
sq7UvzTatUWVhWezaMSzUxjhSpdevK/SeVzEIpe7pOthA5h1d/RNVCQxj2ClwuB7cLsvGwTJq+zK
B1BTGJu8ItSEV63Ywdj4CfIJZww6OcT34lcyNtMNoJ1mapt+FDaGkx7fIqQuT91T7lpZTGTfTdbV
wlCCme6CyxOrFIJ+a4hfzQlgXlfSn1k4nTDl4rlpLkU7M7CdCLQiBmImspINtYZX47ALVnO9HrF/
4TBp5uXQFsmm7j3yHOXGksUneDE4MonFCtnnVgW4nyGiVyAB8mQlrOyr6q2QxqDYhqH/PAdTx6AJ
EmyKXeHYPJgCufadY6V7+yW17I+sjtwzo59ljyDgxcTX4GdEjegC8W+ShMkh7kxYCiFGkHjOYVN1
4XghTUA9tA9gbUklBGDB0j4ZcPU0XPzhzKYoN/N6oyPMYuCpi1vRZ9Xe6cjL8hR9iI9aE0RD+4Ku
UG1Gs0WN6Fq3AEzHfhhke8glHEvZWkfGmMQM9CSUhG9h4Lq3gpW+m7lHLGrNhZpjfJniQ2M43nbm
R7Jcq588L+yXvRYGUwS2TUlfJPsEp//ZLpgbeb2lnzLHJoIjnd975RQveREcoQc9kFHdxnfsemP0
JTO8oDMXXsAexxoGtQjNRB9M39SHxAhYAzEvXhkN4HnbJRASSYXHhoWMiDQpN6XTGuRip5gJWFBI
LzWRywDC4IK8NANSuf/L3nksV45sV/RfNEcHfAIDTa73hrw0xQmiWAYeSHjz9VpJtdT9JEUo3vxN
GF1VXSTrEhfIc/bea8sq2UO1o8YQkCgdFyihTe4xoNrDw8Od0U2s3tgyP8/E95eJX0LkqMG7VgKo
J+UzUzX3a6l13dOIzSAGQng186xZd2SGR8xpG9z16T7TzceUJvHRs8tdOtDoXWaYEThhGse2+SlH
8miNcZMVom2XGc6bz9OeKCo1gIkBC7oeOZBiFXTWAiJZAc/x5nOOIb863GK9eIsS3d2yf9U4tFPg
2iFPktBy2gVaSrYeQtrHKBzqBEsATzfio85xjptNfY0DxYEyx8vINW7hyeUG1xI2d1oEQ7+5JJwH
1rySQCrLmBLf1D/WAatzQ9XSR6VTHwjZfoQsdLdNgCvMaASaKrKO1AxAB2K4EGx8CgmavwuI2Pkh
AYl8p4GgvUNR99oRm3vptXAZDKGgzpeqamjVTipgjFPnbMNar2HdWPGyayIVLknoqB1ku4WiCr+n
aYtjpjPmzm2zGbTS23JFvzcChxHbnOEWmVxeUlhbHFrOuUjRuKFEHyw3HzlKyfK7W+/DfsDqTYCD
egPOUxPJrwubw2lpdu+gE5oHp+F+E2gOwnb6mc0EyT1UTuignr5MaejbDhPn1da5ZZ0haUE89GTu
NmE5t3SNY5lL4SPxcMfS2nfzRnhBhtM338hAUGc1zTjrLFokJHawJ79rfuRAoAjHtE/WiD0umPWU
7sbhpYkKjPK9YSPVm9ug6cxV5ssRmjDRDd7merQ1q+6D+EMA2owUCJBEEkRYkSbH9A80a6e70ijw
/8bWOuvH8ZZbZXXNuw9DUM0ZWd0Recc4jd0ruQBqeMwY+ZenzZa2SQ0AT8+eoIk+SjZxcKrNfcz5
B/No6K8FgzINzf0rJNYVdYvWq6UnhyEumx2LLZ0STZ9tZE0t7JR08SaffXNpwyiB8wZ1W9Ro2Rle
osPcoaDnpkN6IN9ngNiiFjAeWoO/0ttwKzTjnnjhd38ibZDC2E9icFGFoQKYj95hDrRIwLD7JH0W
mKzsgAQCWFpQ+CCfNe78+YTWMlAVnsLOChPknJ6+Rs17Qu6mGUy/NdOhyg10qVDCkMyR/RCZmJxB
wwGcAVSIEdMW+CRM4h42Fru2Hn6zEwLLp1NfL2Ps+lDhDmw57VVDYfhy8M138sjzUc8GwQuBrhCa
LHZTcsKBT83SMC6x6TJ4mWkoD2CofjsdgGDPBq7qpecKP9ohDK8E2g+tC56oC0DzcFJXSY5XPUqS
k1mC5HZntE/0xaqnBqvNfroa4ZhO+MVSBDGZM4NFs4w/6IYDqEkYnaL2dEEj49vs8vMGvhbV/bAb
Z9j7dXyVVvyjUWAzi+xE1ifWQgM9rReSgSnidh7zUJ2N4XdezDRrNC3VRRjytAEaVVx82vrwbbbY
ZeIuvrQuaUquLdti2B1j3ASQv6Z+WFkju216zeNtP48fduOczTTwAZKZDfvdHaAhgxy4Vi4I2b90
YcvL26r9HAw+YxxIce0Gj96OCNTOsnG5edvBObPh2/k5vpIhZjwzJGyQPNsbVV7Bg0sg5HqQHNL+
JJz0rg8wBCKeUmlA/KztODKiZE2he6t8h8Zn3TlKSzWIUe3DG/RQWN1idNiTBvpP2ATmMh2dekHe
Fctu/w7nhPs1a5wIZsXSc+2z0QU/hU7VWGgr7qjfLKLAskijXWVfc2CsGQxzUlRgSYWzmVo8vwYh
FafFqYHpIVMkbAez6rYvaCBryL1EOskFPSX8ktpVu5k4B1B5W9BmrnP+J586WSArg3HrVyUTczqH
ZOZQ62sWdx0gHzTKmmrHhN4E24hWAViDu6mxaGClFS91f0g3A5keN0q6c+64BkUe0G84oKQbeKb9
UfauZErqjG/5fImld3akKz5L+zejcr9Adusv7Zw/cIAY75kyAySy3aRUeFHD7ElSdVbPRq/Y5eWw
p9peXDMX2EBPkGo9eOnEWh4oYvvpTdCktMkmOlE1R920f+dh1n6be+gxdX0ZuYOeJk8jlmSQEaF6
WOwtGDYswZMrYaF+U1HQdWrjXrVwJNqW5eyV00r6URhsDamwXQ1jl7+KJr+12XTryxKCoiyLrQwM
fzWEJTzTgM6hzs1/ZJV0LmzQ6XpteHyVA5nAskan8emtVEcQQOQE+4qCdZ4K9ZRU73g9TZhM+dMK
5U8cyYkLxnWxcJtor/VJdQAE2K3HQIxEwbPq1NOQBQ+t4QrDllEjiHoDgFEjNezTMHHL8XXcBilW
0nPWWpdIs7qtZxKcyGq6++KpggSdcImhq7S/wvQk0kz+tCODt248Dk9dAbvPFJ61t+qGGz7+G+wz
b8Lw8qOuzzlALqvZN6l1qya88EPQf9NbmDGe5mmryyAasctYpp3HbC7XxTlq9HCfFBO0HlucIwiz
m3JofnPZb10eaFlTjSuWP+U5zK27Y9P/MZTTL06gy8AdQYBQl7b22LykNkEG7knTh7S/Azj6pRUT
EVsxlLcumtgv68ar71CnNzY6aFMTx3BRSHkfTeltMgBW25nU7saKydezld5Kk8ZySjif4i77ljW6
R3W9aK9kKOPngILAAV7GOCTZG5HBbRG7EnasgKYbEXSw8rpczlpHNM1XdpMoeSlIKmGkzdMTB/sX
MxisZTgnwcWajH4pkSJPMQz+XTiRjJxSgK8BJfdbJ/aOIoo5gGrW0ollecB8B/c4iXkeZ2F3wkpV
El3OfnFkMjdBzPbT4ZJdtmUar1UM7vz1Yapn/6wRYiF3t8JLBHlEwyCH6LpotZ99ojdPrLbdZylc
6tKCJZJJttNaW39y25tdWVzLumh2qf+wGlTYrzD9gGcHKb5j8UCkePTltWE7vLfoQt4lmh5v6qBn
udP3Z9pyJiY/dPKiriDQ2rbgU0HvNJRaP9l1vUfzfUOPLAFdSblCiMJBUk03x6y8vUjFqxaWA5xy
tY4JqAnJ5zVs4eYa1v0riQmYG5kzLnSh0wWbUr+AbJOj0C/aDg0dp3iDuWD8lHpY4EvS5DGUhFL7
Qt+mSt/2x/Yu6zr7yASpHTGF60qM3DJkOtFClv4cSVbkTmUTMIj0i17qzjJFC8H2ToIBVCJUqqbo
bqUwllVVqFhpAk+WiNmFqmqqpAbj3Djlyq2BFYUGFsqGDTnbmzJYaWVcAjftimVfoF3qo7B2bie1
3ZCPwHG18OgXZXSMGsNi9csVDrmAzMeJmTh6qRL3J6aceuGO9mtSOtmadbaBszLq78U03FMt6Wnu
XKRW5N2SqSvv/SCRp3xvRhxMyjuIhomVKwz1MdyjkravuTdHN6Olo49ICnd0UW9HO4kW/VR/oL3n
G35GGnUDKV0h9Lld0iJ/7saAdbsVJHvdUHAg1NDL7AykDoZfU9xCq7O7Y5JM9t7uh3Y7+fLio1ry
QKm7nWGzk4BidxFTcx4811lPfQShlYfYOvfnajmx2t5Lc1jBaXWPdGUZO542Oxd54fD1oZgxgyHD
uFu27Kj6RP0T1KrVjBSwkjhMdpMLn6KJc84fLPUM9z3Qh4h8vvWrnCqeh372BjmjP3eZfTDtzsLz
pR+aFhNb7fked4KyRhsdxVaT1HLkQPlXUR9LVG3xDbe+z1uRk6aQ+CIhHz7cRocvFbS/XNytixzg
+Y5Eps6RNoWNKvj501HF8rGdb6411Ys06/CYthoQmH0+dxSn1CCyI4BCU0TpONlz6I6t+z5N+oWF
dbueSPBVYctaJ6Dvzwn9T9crWCQMyWLCfjcMT0ms8xTm7bCyJoRjTLobtUKiL3BsDYA28rUsYkDx
gbYPIWn6OHAXUQYAPgHyouVI3YPnfOrsLFd52b4Gpn5zCqLAE7VWo129ulp70zyvR2TS9vwdAz7e
DJ+yAr6n3/xa1YzPHf80teef9Hk9R2Sr/TR5cnCvGWb70NgLkmAbyaziL8YIMEFLrFIIPdSMBlP9
inXNgJLlY0CtWXBE6VWwidyqDFvcrxyzDZ5Z3LXXzBGHWfo/2yJ8myNqs7NpN5b2d/YWz1PNu5i3
qIUXmLo5U4MoWTi89u1o3r6+QdvnxS09QUDWvnES+KyK+NUKw5PZjJegpwjA8L/1RIPPxmDOz1UW
vOUwdqB9BehPwbY3kVPUT9IvkFpwNtULUciDbfjFVctukqfG5AketFIS5mbA3RBFEudGzqxS08Dd
uFabEctKnxOXK0r3GHf1yr+z5TvMonMxl9Ftoc3VtkoHnl2Tprj1/CBLsGkLqkU3GqVvxK6ci6F8
JlM5xFu7L7ML25EVdQIOO1eQvIODVxw4ScVOnEVA12y8uIG4U3/Udix22PtWcQoVNq76H5Mx4QmC
xZS5hyKON0yEHPow4R/spixXhG9SKnVHNV9xsol4AdLc/4wkHtHIHtkdo8msZE2TjT3Q25VzxSHd
1mufuRRHVeytK4pyR6N65rsddv0M0Gj05zsNM6SK6nJf1/oecynROj0AdBFlI+1lQXthFe6g1/rj
CqeydsIKDsQ9RukQ3dAtKafyWeR3tMzUbzPwkD0pkmsipy3+JFpQOEl1JFqglIqJc8Y4nausHtd6
kjgLwYbyZE5Nfip45ILUEHjQifCfUltMSxhc/apOuFLk4OIRCcrqGJZYdExEM54380rjklkOdgbS
Fo8GKxduCoI7r2MpCqErdpadW4dc2fAgmh8kNysijlQ2emnCjytlV5KnIHfa7u7CRQDzQkkCFqvq
0nLS2dtlAp0OG2FRsmzOQozBVRkk168PlCym17Ybv8V5SzTP6X92UuJ2HvKIgosWCDyC/8FOLdwi
lccWkwoMSSnj1gNFQnn2qUBcPLl9/fBNx9uXhtsfGi7ITE9eCXPjDaxgiHG/gTGJrlgkfXK39R+R
3jbUBKMJdiZqNsryncX8axz13Tls5Nah5PWaR/OIWXij3yMIayvINCFJncA5znlBPbuRi1XGqZ46
A1tPllFZ1Rvry+c51bRbNa9C9sOWfmyBhaZCfcvFLfAtZ8t3MzN0GcThMmc4YioiZB7RP+Bo7njm
GIIlTq/rhZYbLy3sgCv+a6rTepZMVuHfiNPPp9lQGdSKu0xe5CthAfkMRMVbIawuwIPpFOlZo3ge
Gak4ldYxyrR2Z3X5B8o2aC2i/hRS/DShELB3omHRymJtMxe0Ucae+7sIcAcnonoBL8HXqmnmlU2X
HHFgUQTlFu2OHZbcI6DhZGp58VKjSEByeSilYlaLSuomeJocXHaSyzRqN6ajMVcICkSEBmVzpq2q
16DaJjzmDJqO8aVEl6y0eaaGHrDTGuakX/cbjJItdra5pg2gkFhVQpBOYr4HqWfdw7gJQfWm2iIc
a32tjaG/8zFxQZwZs4vjz/sWDX1pJWkLEbKpuhNvREqgqBQo5qTeSyg126xm8eC5MeUw+Oi3bNDp
j4iw5BtzOazLOC939P/CIZRsO/O6bQ+9kbbEaDH7GCEnAR6P42Zkkb2u2ajk7dRt9HEYdyxzMWnI
hKylMy04gWHhMnG14biOnwIPAI4yypsRjTtNjxWiUh++/ovuAH8vyw3LjAb7M9MdHwqxM/G8YlrN
fzE7V7hirOnQCb2+oBiSbLF1ih/yijoNl6wsUtTBCuCQ09k2er17GAcOJZBm3VWRAaprO/01xb8A
NCQP11Y1yfWsIcAaae7hMnvNW+rS03TS1hlghL3dDNkaYQlTmyp0MXj1J3phT0RN2lUwOp+lCH44
CSbWMpEQK7pppYOtePbZQC8Iy7f7zJ++d8wTde6m1JEklIe3hWJLiWGV58Yn7LiPkQzA2cNmqRip
hWEnV3/o6BeZrHAdDVFzTuiX4phW7sq4ShHSgZHIAMqSR8P9eb4NTm4/jAQj/xgX4GgH/QbWn3NR
TOzI9/ihEf1u0/7suUW+7mopd47HoiZmxXpsuvidt35PcObYqg9lA6P265ekTM6cc8KD0+PJDCh2
xvZKLXkU9JQEKGegp1gebPGFefgKNf0rLfeYJJm37z/zWKkIMGh/tH/PvQlft3DT/S0B9r/yctvy
H5Jy//03/szK2X+gjnOjNjBDuMJ3SaMNv5r23/9NWH+4jmWbwuDGbFq25f2VlXP+8Azb9clKmL6w
XMv6Kytn/+F57IUIJNlkoV3vn8vK8Ynkf0YjVapP2Oo7013Ts33HFQRpVJbub0k1Uwx9QRhpWINf
WNne9AhgWHR+dxgz6S/zXkOv1SG2+9r3Bv9KHUSfdhHDORnk+99etP8jNuf8n98J3wokOZ2X6n+k
9rIQhqyLYraebaKz7BF+9yr3Ow3a+P8E9GyHV/Z//qsdTxe+yXHJEY6u/vxv/+rOdUzLiqJhbRoA
42aS9dh5bEGcBiwxhH8WR1lubbrEhDvMLNMy1IAvYbphzCnUvNMy+ATCjS4jrljOvEhcbX51AWRX
alrSMFjB/GWQ1Me43NJcuzOmBuxcbA8LV3MZu9QHmVm7SE1jmprLKgY0hOlh3xXUA7NP4AEUFd4K
F5LL1N+deSY6jMPsDtTUh7WxWM8Mgo6aCFM1G3oMibOaFmfGRp3xUVNzpKEmSkPNlq2aMhPGzVzN
nYOaQDM1i3ZVgY6TIDvQvb7oACZtaSftKJZr3wo1zcZqrp3Cvanm3FBn4s3U7MtkN6NJMg8jDJX3
TM3IENi5rTIzMzxLu4GBNIXmqojYDQpGbEPN2jVDt1TTtz+deobxQE3lnKWtFSa56EidRHgcGd5x
pWg7Xl7c3mqyD9SMH0qm/ZDlMkgtYa0itQsQaiswmhpt82Dqnkg4QPphJvYtMgZu9VJCQTvB9gEK
6qZ73bW3DdCipU2k8fD1YeTUBiKRD+7gR9zMS31L7LgTIr1IEycovp0CMw/nSBbMIAJrf9iGPXi2
vKUWwx/IOFMhNh812s0htuOKF2ZirujvJKlf41wWIIsigxJ2uIj1tbcmoENFd9SQAbfV7LdPLo++
1mPFMcJrvKWjD+IR+T6PeJa6OHGpz9VHrAANnOJ0MNd+Qz3tEEQvBPjLbdKEM5eoM61lGn+Kxt0L
jMz4djGgMP8aWfUOtA0QmPugvAmLnsD750vtMRbFrsni+xBFv3saYWBksFXQpnAz5Pc0sYIDQuih
15PvfjcZy76y79hl96mEk+DWDqdWwu12qMbmHubMSi+yHV7+fhnG8r2X2qKf+UrEiO/86+kuCAIP
Vn92Ko7TyHCrKATJqH/0ePi9Mvyk4AakKaXIIreAZr2Wrv5ZpcsihBuiJYxJeiH2MixfG7J+pHWa
fQUANR0syLButg/MCooNkzyptvjT639lxvgjN3Hf+2y1A2oDBdYLXAlEOEGhWvaLNjXvsY8Sno/0
JXleuTej4BTl8uxzbhh7cZnN9OZE8ifetTcyL9D/UrlsRPSZSIIOgCHXnAmnLQy9e+fyM3SLy8Ts
zhyytLQaLDiFe+oLCJeXzPBzfYVWvYPVq6c7o06AOVt3b3J+FJoB8pRtbT2+6kb4W/TaQ3EIHPAJ
RUIH0dDcqhSCRmJIi7tyAfGIi7IWyduMMlqyBF65NnKU6fI1tjjg7nZMbtOOvuMKYWi363ezXIrC
/21KQOW8wKYbftJicOocc2sEytTYl6jZzmGkDluP9lKIs6euI60XD1pkWrYdtynlEmBhonpeT0NT
vGkaIU+x762XpOK0H1KGFYvgoW7hvp/8KH+Ojn7vU/+G4H1AQhpo3rVXLUGuzhN79UgxK5aVRduD
DdMpUYTnQZvYu0M5dh94F4vrgQjWqfeDfRzyIgZGcconD85Q57/aqJ+MnGHwUJQLN+BFU4wQENub
EQjtAgcsUhnyxW6kkG+ldSl5QdegP8+Zeu5lWNAcdIQ9pG74beHkqASwuZ0pg7qx4s+5+V4EfU9X
QKKLcqiHs+YCZEm8o0IwyOqX4Tv03oLAICebjDecq689rCCFwQCBtCVHtjQneqDCigcqaA4j4rGW
5lw7NTk2ZH0H0USjWRG6gyVvRtLei9zdBbbE1UhKOvZV0bftcSGiToQBLijdIRZl3KHOOSF+HBqg
cEUuAXTCpOPFajs+L5DQC+1gtDJR3NCFtzHsPwpXS7Eu5++eBV44Sz/ZknNb8+x7Iyja9vr0G27C
E9/6QadnzyA4SpLhLShmXNcIwkP8yeKf/ZGo+SoQJ2Fp1u/p9DyExiPX+T4xhORwbjcVCI8Mol4O
NsiHOKLp2q9urD5BQT5khzcHvybqmJGevcK89aK/oYHQIZPywxrVxcV7/BDp+R2f3KPP+PcUoEkI
/8wL2SH+DcQ022DdqoL1vihf/3Xa/SI8/D+nXcOFgfy3Y9v/Ousef9Xfs3847v75V/487Io/LN9E
BeK+xOzlqE/252FXHVstz9Nd4gGcdQXHv/8CQ5h/CN3jLGsLyxOu7/x12PX+MMEzA4YwOCX7wnTd
fw4MYYCf+IeDn/A5ixuOboKh4FTt8v39/eDHbVgb0tRg0RC0a7rXo5P1lltDcM7TGNKQ0UHWrgIq
A13DhYTHjjw1cPkMIsvXffuYI2bdOHrETlkiq2vNyhtdBNAWmaQuYLEHSskM8DPvKtd6I5ODebcc
qWZQZYJNTqlUnm2tqIrXYQBt2Z9Huivj4mDqDUcHdHjsG2HK6UUfq5AlhudstQmv3pS397ye7Cua
79oj7uHb1az4XRAZKI63HBdJqMAqHNr9rZVEaAhLV6AaefwHGI5n7SiTDCRMWp5IIoVLezi7c2yD
P24zNiZV/OJ6a6ze3WMKpx9jJPQrD1KRXjsxN281oKVlY/lXs2SOryInfSSS7XsUZ6e5GqjHS6W3
o7gPWCVbJYQM/wlfp7MhOWFvZYFD2c/pNmg08J5FWN1RVk1cSnPNBj+V99mqX8uxxFNKf8mh6LXd
l5uzrNllZ3q5SqMxu/k06y5yK5W7nhgAdpmh2PWGxOGLyLaAkGFtUiw3BxMAwlcqTbP1wzi92dCv
qDIobi5M0uUgCQ+UZUWenlX7pnFqFgdhRSbRA1CZYjCoOEVfLMxBcKuccS2IpA00InxDDt9kYWYe
sXNEm97Hqe+XicVUD+DfK6P33CRy3Pcj9MsManJHhMGHyPA+Tk4NJgElbzaKpa83I6kvjDu+rp2q
pNwqQtqLOXTK12DinR2xqPuU40yxdgQQHhz7YFz6QTQcE9vGh6nY3pmvX4yI68z0a5f4Cp1DWee9
6hh1r0w0No9tGFdd0Z9zPSnWtsjwpbqDJMISf/M9+r5SJ38KreBFa6Jxg7vhOur2On2iyLqAujsT
nPNgI5A1Z9uuWQuPkmFigeLs1JW7a/XseWRQWo5Y4dAM7QnQQLwvLZwXMMNLSKCfKTlsAF7ElcMx
1Q4TQb6umv9MwlqOd6b0sN71VTwTUrMnzBW8NXg8H2fqzFADZbI+4yUbH30/NE+NqWG5buLTyOi2
xM22LksrfLN7ntoUV6xJk1EuVDj1FjJ0etGq7JsTdgTDR94VVPHcyoQERBqjczUVP32DAow3i124
qIBpdwA4L4WNpz2SwbOnHvc6zUccUiLyP6n/s7HM8mMir+tkY2YtnK6l4rVWNRvKzGFn5i9hyDfd
Llh8j7p2oLsCD3ORuZu2TahG0FhUB457i9nJXywiZc9G1rhrh0JrUZH/cEdxJO1OjsdDRgprTG8F
Yco9jYnGseSwh9OwLdegxfFp12lxKDKBaTzm8zPt7H1pWiczL8ZN13x4Wjpex5ItGrlfHLxTS62N
EDoSKFLqkNYrpPhH5SUFO/IIECX4WxwlhWqBr6clwxtOKpfFHcPSuWX9fhbgY1HgR4xzJdPIOPov
xdyDLUeenWbAkl7FNwxnMt9HRGsaQduLya53qwN82tjJ9EROaTlYrrcPW8IxcDBR94BaHto07fZh
Gd11N0x2XrqyWlOcGRKuY6W1+0bvF33TRheNVfA1tZPvdjKaV63zK7DgBerNxFtKcuJdVDDh1+Gk
eqcJTK8yE9S4ZYBibOr+HGPn36VB88m+1V/1eBjAxhXasTYq4gAiAXIR988DpM1U2qSIHDgHet5e
2yBmOiI3lJpi2jiOY907TZnJIJ5aCnDPoVGyLBieSVyM+D9HHhYtB70oc4zlzDR7Z0tgUah3AoJO
mtJW9/aQR8pE5wjuuVEq0ZDhp7S9KypySLxmlLyjivyYR9JakcxYsLMkfZnTnNca3QCMPnkvyu7B
zpXcPTBymlLEoimE/QhSzFkmw8JyCoLpQtJkfYKgoZ3bqP9pdON8a2iu8GJUVuw5G0m37Ul1M9CS
iM2P6WaT9uoz9Paw5f8EG8vrvXZxgeBbmWPqo3Aoh+nw7srS+uYM0ylICP4baWecZEYtSFZG8tE2
aO9GqK0mVbElwLSgZFI5DtOkwNhLrio1230lg008cxofCnevW31AJU7OMkbPXmKfh9FvTtHZC1uJ
ZOX7Y3rNUxdlCbzMlFfcOOlqW1RYkQ+Gx1G/TBS+IuyPqjhGJFa3dBq5Y9WskR88l7zDdIoY46E3
H2UqAPLBU/MrjVYKhbptY0Jw7O0pvvXrYEtTVr3G9hSGAB20AOSpPtjnwJtY4nDFY46aiG2RqjKm
3FllwGvI4Ha7vrPkWXA4rnwDk6Xa6uT6SZJ+w+Bo8rCKeCGGilpieEn6EikSXqfx03ivSsLKnh62
z2Ei7zb/2j2ikLuoUbuvBfzBtG3O1B+BQWY7XbCljtW6mjqiZpOrFXajltk9W+2c7bZQa+5ALbwN
tfqe2IFLtQx31Vpcsh/X2JNHLgvzWa3OTXborVqmU7YegTNmwZ6rVXumlu6FWr/b4pUnm3fS1WI+
6any0TRg4OgpoIXSidi4B4EmqUBgWuys6C1yD2RGbLX216tc4gv3XVg4aAUT6kCiZIJeCQZTRuhu
zPj9RCa/EJzCQ6IEhkRJDdaX6sCDuQlmf4/OUhxi9eHrvzrdbZcJuoWmBIxKSRmlEjVcJW9MSuho
leTBHmaPMZEEjZJDGnSRSQkkppJKTCWaIOS5S5gpzaFTasrUUu5s5gTahi4osF7Gw7of5wHSK3KM
p4QZX0k0uRJrKiXbEBWt946ScjQ0nVSJOzStovN0SvIhx73ncZ9dEOPpfZ4QhiIlEY1KLIqUbKQp
AWlASUqVpDQocYlC0/piKcFpVNKTQIMylRiVK1mqUwIVatQiRbEalHQVOyZUpJh+0sIHxpmVzr7B
qV/VSbMEs3AIB0Sw0FNymBLGMiWRDUosw7sDO0kv4KiOfYvej6hWKXmN0S9e90py06byZU5cUp2R
/VsDMboBJhOwmFJSnRLtOiXf+eh4CXpeopUfvsi73dRM1tFXoh/RdBYQSggMlCSooQ16SiQsUAuh
lxMDUwKikZb6aS60W67ExVTJjJ0SHMPCeCmUBNkrMZKN6XielUBZKqnSV6IlR5QYNCxCJt0QZHwz
/wahPXvRHcLO3pfwiQJqChgMs5UdDTPhsKxk0vxLMY2UeKorGdVQgmqhpFUv1/QlwK5xmVpx+Zjp
yDz5jftbqwyi1tGUH4vSdZ5nOCa8oMuKG8GlmcvuEoz5TdfZiJk+lfcc5fy71bMaxfFmUV2LJG0+
miH3H2XlHlOzyC5EKpdTY+ISaF0e93RlNj+iSHbXSPe2gYR/5STWNqBG60jHQfGIeFwtUnDPtAz4
+YN4T7zRDQqi/Fa0OwOuBfdmU79qRb0J7YrGMSe25MrkeaPgbsHTbMn63vDw66sxePr6rSzV0zUX
prv++mXIlYr7YnDpTQGUqie+i08El5o1hx7ZNH0fQS5fZKQZCTz79Wom1WBZVfZZtOlNoXxWrPbd
vZzxL3deoR3CZmApYlPHU05+9KI5nCBoyoswV/flbcbdnczaOiI8vjf6MNgZlcd3YEY7d85N9mwY
nZ0xgZtXOx6G4c54EQ79hOAR+HnXNbXZtvutnrtnKzO/NXkwbb++BBPJCaN7vtK0kZ4nzzzMAw1m
RaRjMLWHk2zGej3kcl1XUHVLZyfTLeEWqjOtH7UdkoPo9LfKLzYh+9e4fC1JANBqZw3fDL16TiXy
NQtiy4ue+6heSSqEAhKZkUGBtF80h2zm05cuj9aktn5oNdpw35Gsa7e1CeY6YBU0RvvEqTgSQBGj
6zFYDGV+78cm4topW5XMqZ84dlRPVVM4ywjI//av39MYSBtt7rDuxP7Gq6PfoVn9wmb2xoJxj60Q
fMWE5UNBDdoofTgTd4GkZRUbWgDSRQzXKooufZc7xIvzA0+I6sWO6LvTq4pX3ahe4pIvi2uW2z14
Ae7mK0xEuGMiaH7jrwkEdbo0eBxHYzXRlBfnTxmgFOgJ+cvw9YceS30nphzWjsliGJE5LW2d1FA7
dP0r9DjTi882TjXqvXnvz14ZLGyP/S3GVlp8QomSrY7lRsR6T0oToHCb3diOxpSPaaGKA2U3XcO2
O3+5O6vEvFQ5bsKmooombzvjgnfHuIxUD+1wN1BN0mV0bfLInosmwe+Pi4OnMPAekir7yGZZ6LeW
8eioSl7GUkaHr18OOSl9LXYo7FR/yohe72n8aJZfv0TATi5uU71WgRM8TzZKbm1ebSP+GHPeo1kd
0voDCW3iEEb3ZP389YHSH0j0vT5Q2cHvcf/LD67C/xsTuGYDY9e2G83k5lJqfRWSJqEwuaEwsuOP
+5dYjvZNG9lB1K3RrF0339qwYKkc1T8Lz6A6RczfQjO4YzMZDgGi9LXNZHxl+DnW0UjXGxcLxIjo
QHORe+Yh/+60ib0Twn01yDFtnNaggFauGcfpYhWJt8JZScm161q3YerX3ptdAuGosY0Br7APtjq0
T6j+q0AKQvYN/3PCkP0f7J3XduTIeqVfRQ8g9AogYC8nvWNmkkVXvMFimQYC3runny94jkbn9Eij
0b1uuKq6ukwmkRG/2fvbu5rTCiR40pzRClD2Dy7EfP0F3e0Kb6+zxd9aX4LYJANnxA1e8/0jLj7f
2fq/Q+XpDpnvXn3aooevL3FMpkDoqgt6ruBUW1i3iM0Uq6mvP5Z0sY+zNNu7ZOrBeQ2FXkW47AQb
9k4UDpxp9r8yTp6/vtQkseHRsdeYFpM98tnm2WDLgkjCZEGnf6qgDuyqBZzJmBk5JslRj6HVeEKj
ykamwSfYOYBK0ljeXPYMz19fqnVBvBpNopudKkzlzyqLci3icteO+Fq3Jd2eaQSyWqLobxCgwxMe
vNvkjKAo/OEt4DU9TUX8oEbuoWiUEVMGeBdt2m0tD9FkPkoa+xXl53yNuijcRvljgUz7HA+mdzcx
NuM5LJYfE97THAbQq9UziPF0RxZx2prB3H3LtNXbdzL356R4+qaSiTuwhYiGT8+xsgtTpfTBKMFt
0ZgWDIasfR/Kh0FM0+/BYdOYI4MAkBzxdBGxbYAuuaYI8k6QNjSmffGeaQLA5Peh+m01NAeOvVym
tmo3zoLRO2tJP2vRTu6DnEqQ/YgNBpTzfnHrGxTAa+DAI2SQll06ltSAldk/oHNuLD/aTLPuRCu0
dHlsfo6G2kHHwuY2xW9daZAtBsTvbHLNXzPseZuhGqO9nGp/H0PhRHud3hT+73XgxOnaAAV/NeIx
2PwrMkwvTQXJEFNtMr+xo59RsrDPbbHmtHG/+lenCmbRV329Rab8Mw68S1b3086BzIkjp/PWST2w
qtToxU5+/5+59P/PXFoy+WVgDN75P2EWP3/mKvuX6+ev/h/FG3//bX+bTfviD+lI6SE5cthLf8kt
/j6bdv9gz49Kw5UCacU/zablH3aAbRW1RYBTAqrC/xFi+H8IDzg1jlfb8xwZiP/ebPr/nkyjmw4C
KFX8dZaw/iLEaGrp9+7kNluFj7QcvSu2gIP0ANZzSdmOsbWtkIzv7oq7gLwvw2HVEq/KWrzgCtpl
cjrTee//4T38DyQZgIr/SjL2hfAgW1m8XdLkxUKO/seBOet0kYweNurWwscMs29e2aBEWV2Bx/RR
5nLWP7al+Vi7CYgJSsvZ7+tN7OKhwxsYkgER/qqdxF9VflceQ+gRiznf6ygr9nZQ6gayP9lzkh/9
HAygsM6G3XmXFrcbeTgiOxaquFuwdHdCs9KH8DudDn8TEXYrApYRdUlrZrxZ/pASIrypcBi0Ybf3
k6Nq2uABqA3d/sA8BOtNnrbhFTL/ajKley/toKApNj9q9u8HOxsBDpJLtQESW6fBsVtc3mNWXg9t
0X1vPOntEVmTAZHOT6JSNmUMgak5c7I96972uTCA3rJwZfNtYTUKDLU8eXCfwNYat6A9ActEXMGR
wv2xTgUL4S7GTjFYyDddk+LCIbIhr0g3yPvuyq5zvqbNaypwiZtR5D23OsZXFqMOy+DFu0275XaY
10pbVaRo7qNJx1c63bLDuu8u4jTCePGj4yhj4+gVJ4IMPqo5ODug8XaRspxV42TOqdMEKS9rL0EI
hSpuphM5GiSdEwM2GmgDiAcjmVEy5OrazWgTrjMza2OuM8fDgjWTcx/zrU0ZZSnP2NbmJw4ac2/6
zSnDH5TI8Uc70o0pmX4IK3fvVVewQv1tqjygbLE/SMElSsMgp7qNCa5zUxy3v+zWurTK/0GcOSyd
vgvWXd9DUxsZe/ROvy5pwNH849oEY4ORLr2bkFN2WaBWCJ3IvbVPCwFpYBjQFga3mrh6DNsG7zyX
w3qqIuBKdg17q2t+LY03v/jeGGyrS1qo9KXME55AxWbZCzFOZUwvJgI2GWJNyTd2Bd/tGZuynJhp
giTy++CRLqrfZaPI9p43MIVPkA1kFjk7dMpA4wpAMJ3v7+XYIWVOi3QlMWntE1uBQopExyw7wblt
GreqCF4wECX7zhyw6NforzRpcqcKYlpsOd0NZNEnB6Inzsbh3PfsCGTOSdAUVru3SwIKYdr8MPo7
LyA613jytq2r0wp7CJuk7XKfzsV+kvM60wxJ0kvCzdcD1S1Ms8lTIXX91KAVIBUwTnZ2S0DYSOTs
WXXZUx2mh7oO7IeYAvLmVsz/0/Zvv8TB2u5rgGlwHOLqGLv59ySuUU/KUz+i2Q4Dvb/I0Zov09WI
BIxtmzw6mKnsugLE9S7aCXhemOElM/oiHNVukiWqUkiw+0REv6EWJyiC5M2eYHPEmfYW9+zkg6on
uqE3RiqI4Nr4fwbxEBL2go2LIu1Ky/FA46JlEbgqk4jwRNNo3ln4dTtvkS9FzOngYjo4igwnNg6e
aTfzJCKzwA9YJ99qyULJHOZyk8T9IylT7aPdEJAtZPIGPaJ4YYow4vF3VvGS0yEumTpMACWvHdld
6zZxj+kyzh8e4+ghoM+IBoJHhljCcEHtOZNKNEwk6MqZ8BejDc8UjS527HUvPKYcBsKPesr+9OMU
MUL4HqRsoDzx5hcVhpHgZz2m/rpjLMkQgLFkFC7F3lDDXcFvyKwuB3EuCshfFfFgEjJ4DVIzWpa3
xQ6ozCL7pho+Ra1KEAvZ6GaWvvXxCs7nucEmO3nmRXU2aEnczECi5Z1/2hYGIFzyFJlcp3KUrFF0
bSnhKdCIObF6o9lGskLpa+2w7Hyr0HgfoxG8lFOQIzLf8H7pcItqYRPKCAkO8WUWwAZZqGU5H1Fq
2G67sHPYJv54sGIopnNevdTRoySrYp1YCGwx/PlC66SyUy+yJxNGIohAtCGGI76nnoeHnAHioXJK
5yHu53c36o11s1xLkxiRlgjslXT7dGfwfD9Bq24o1pCIV3D8dvVrQoO6c9X06nTdtB5bVkxfl14b
IoWBrr0Z8wXKlbMoVBGEu1sjCyi3acxNg36rg8+zq51uD4z40cBUtpgA1EEe15M1rONlJDyMHh+s
DfQixGJmDfJL1Ddjaj/LoJWrdlCIy0iGJob0JjHg74gLwKm8kJYU+967bbmvxFk/eAOxd2BHt1JM
7aYe4js67d+uGP3vEuCADzoqjBqaWn9sN3EPjg3cqL0Ko3jvRnr5FEO1qWB1IWLzz4bvQi8zcHoX
AZjDEG4Cgjc3wv0cWae+RdxReXawVUtcXshlKy9TYqNBkiOmIqTewTggI2997+I6MZNWoX/YcWF2
hDYSS+uPD9VQckNlAE1kgbpPBc586fs6grYWtWLf52q4DEDrkbcQhus823H4c6S1OjoZIhy7q9nA
tdN+cm2dsSzeRqCQF0b51eXGyLg6mwUsDQZD9d+/6J+6IUaTXcCioMDJuEAJwUtDkHfVAFZsoFHn
XQQDtAxLFJd8NuzYx08ZZ4l/8oGw7SuV/qSGgBc9AudpR6jGXc1VNDtcNd6QdNcKXvJZuf4v8gUQ
5IBNxY78vU5eieS6sPh3HvJg/Ay0tTcukc4K5GLnmUcB5e+LQOt5ICwPqXc/6KDNELIAeA+2smjL
Cns6DpNjsYa1pksSfUYTu5KlHMjQYU+4DyNnvOaDvXbF0rMACH6Haf8yAFA7s2yMzl8/ilx+9O8/
DacRlC7OiM3X2zWzfzwvUoHjADLAXNC6TPoLr2/ZIBmqatxsM8/LNSwr+L/DAOaXMftZxFbN/KeI
NskMgqZ3oEYE3nCpmXi4MXYUaMjWbpqw2AnW09uuxAU0BNK/T8C40rI4yGiJnuw+eTWgM50MM8UC
ZO7Q5dqnqQx0Ugb4FdelGy1p4uUSxlQXWgPWtkekDfHDCFtgLZzO3nj5OjKs8KFy2pAshfFhcVgk
u3Xt0UiqzVyYMeZ+cQ2oWx/S3jMfOjRR66ozGgZzoJaa2enuraMI6SSfap+3Wz/j6UbV+mz5GGHy
tgb6BcyZzXdycIo4XIfTi2P7JGK25s6q00M4JuTv4hAA7iMMl/C2cWREMO6GiHiLOX9kJbS95Y4N
Yq8HPy2a9zaDKkeNyYxI8T+7DNPzNjd2Qe5jx+Qc2ThDYe5McnI8D2dayqfOaak4XScCX9ATbMqC
pd1NzfiN7c58ZncETEGR6qM0v2w0z/5Qh5TdeKBmNlScT9u6sx/dwMofePuBw3Qpl2UTsDVeEojD
eX4C8MHOnkLUB29FIXoxbdjaE6s6RLkK3HsMY4e7todwBnqKRLKNy1PRD8Z0bXVmohNTbCdBBM8l
KMJTL4294ZnkBnhptHPtF47v4xAQWAdgHyphOzMz95pyE3q/op5Eqrwg8mwBzTlxSiW0/h88epSX
xG+YbU2SbZFtwWzsy2FMv01pcygTwlzlsPhXJzV/kWBtAhfO1NNAhCVi5VcnRYDo19YNsMiRS4S7
d3Zeu2oUOCYMBDBJXO4htW3ifBIsrdNj09Zc1WNanpwAwSr/mQ5B4T81wShBwz5fF3PV85mGhXaZ
s3Gfg07uA0cLPKmSMTejEp6sfFOkH6lFnTjap2aC3yztVesywG8Kxo7FoWney2KGnzOV+TPmgdM4
gnK3myo/8PhD8geOlsUFMFdsjScDeWTPnqgcwWo15WRtrNJP1pk5zwegdUe4HvQaCyFwfc8VF/PI
TFRpLwNC8/3oU+96MZanorSND1nwG23UR2372lpAfU3sLyuK4m2cLPnPHsIRFddJ8i/9VuMQY31u
QrLM2+rD7EllNyw+YJUBmGvwrSfLCj+hlMHsiMJbggLkKG14oj3k36muwyeys0yCcaPul6iuLZT1
Q0i49SGfoGYZ3RLczRH+fqLh4DEw2pXlhPOZ3SyIawuutDMx3CnzPHkQLQtamDi0h57TfXMVwITO
31VCNacOVsJhoMgmNMUjtNMv0AIwOqN5W3UEGm/cSI1XfoBOoLQeHQbGRW8R5qt/5tF8PoL0YKkc
5ndV/+n2CFI55KOY4RZGunTHzHNi6xgZVDGWusRFsQomFEDIyMNzbWYRc2HviOgzulaB3T40wYG9
cLDpyzjbTODCr3iciRqjIk17/m+nGF+B9KJH9TuxZ1fGw26od9rgG5/UbjOo4s9xUUhqkzHmuARy
YBjwwvC9CT5Ty0K6Oe9g+9jAvNlHjg2QMHgfbLu+g/N+MYhk25quUXGcJd6GUE4aWu6h7eQ7rHYa
C0x5HYYbvq+AG1WY33DG/jIQoBIv0zMNbkqedYKQc1s8pJV5kzj3tg3Tfy+dvG0rDJYqfSlPXjk/
a5LxycPDSeEkDUCCvXEipN04eZQZJ5CxdqIbaz+8EWZhckSASlwa1b5UKKhSsVeD9TjH0CZwTUB6
d6MNMb4tS6K6OQuL/O6wdMdna1fk0v7ssFytG8/blotqHrOOTAeQZvH7wJHTV84lls74RmRvsvHn
rrlzuMCvKqxv3NLue2yw4wOHg7gfzRruNZ7S2jo6Eikp+jHrYSbOIayYgo5lxQym42kPiwDdn0md
Wh9blQ2H0cthnShnhgThwmYThE3wPfJCp0aMM7nnimUQ9fJDMVobj/ESSik6jykd8rNHczIfmSr0
d1MjPvK2XY4M+qlGNZUXNcueelZjit1HkdvYEGzCB9DPPSK24kawq1NIsuHGzdNyOxcxrnaosGHg
f58sl55ahdOuktayMpWJ25EF4TpILWC1xcSW0PCJHM7qO2MUonHGyWSPRO2DFBurc31ra/JTab6W
k4GTg5mQFna37R6uJBJ/Sb+VTFrHT5Yu56/Z6esmmNmW9ck2cYn/aJmO7oJieuzw4B+WzI3PDXRk
ZIz2yYHiyRRYuKeOJGo7BuMWyPQIGueQph4bTYjSp6pxfqMaGM9aWa+G5sLMPMbR7YDbcwaTS7u2
7zLIogPfFXmkfYDnWJjrIMlelTLnfef1P7gpF5ZDFP8l2TpVk/3IM6M9WlnBfGjyP8Og6U8sQc/9
kDqolb35JkqwE8S+2Iey+q4ZjoiTcnUwXYXrshZkkEAP3Cym/2LZUXkcy7G6OaFb3ZAbWZskp2YW
nOhVHHbHplBajJ8zEWIZdZ0nKEoj18RTliCLqazIuQvtN20IqSmGQV78gmkThwpJAI0wwPK2yK/n
4cgUe/gQrGxU31kU5U6/GnE7gERqyR1PfXT1C7eV8LEnlm18UriOibxF1C2X8tra6inVm2NGdhW6
RTZccW0Vz0XGPlNMunXKz9eYqItnt0zW/Yz5K59IkuiZgu80DMm3KQgmM7DuuclrKIPhu/JVsm/E
uC8gwHFZGVUSsfsfL6VorUOK7naDfHQAC0KHOS61/CSa8pmchB8LLkdG6uX4Qo7Hj3qG4OalxG6l
bBJzBECbgdnCbopCvpkloeth7JJ4AtAIEQebHeYjP7w5/UTGiGYihFdDJKVDvs/BDiiek2b2r6Xy
GPH4/RtufyuZ8ndY0PVWquEnkHWxm+iZ7hAj5w0qz+m5MhqSi0s7+g4V+ycQ0v656tp3Qk2eXYqj
d0IT2o0NoeiYYieBBJhzSsvoGhYC3k06DdcJdUKqs3G8oW405rs8KHJzGvJzWoJ0cp2oo2i2DgTA
Pzboe3lXeXp7lZ7zxlz5OpGnr8jmkUAUrgNny6MSxsZaBDsLY8Fx1ZbZblKyuCVfST/eh/hK/tEZ
QCFhQJYCa1bqfCCFppZ6kz22BZphhbyq2M/ZQdZN+IRalNn2DJ0jhlDcNaeidr75dkIWkRGQyJuS
p4ogDOqZ9zq3aGpt1ZNhhMHUb4mF8Rav2I0GeBhEIL8nnX205MNDQBhSrFORNIojM8LiolpyJoES
/RRpNz/1zhbWd1yUxiuzMgkSjBGn37S/TRuCRRG3w9HJJ7UZ3Mjb9XZORkaa/MQZMVAGDa8NG61L
6MPSMhSgC2HFPAwZVorFld61i9gbu+1THcfnvKcjsnySooAORGtTp0cpnSNlWiRKlSiJHj1CpmqF
n1wRO+W/BURQzTqLqvFIpcp7zm/TPPbEVellbajzqwouOT7SeCBwFe1UUx1E7Y63WX8plr4nnJzh
h4AJytBwExptcszc7iXr7F9NL8jP4rfbOlGriYRxQMbGPY6KJuC+zxW4Zfw059k2fwFFSDaD054M
YFYWGjqQIGEFW1eZWbbJdKxX5a5qyUHYeM9l4Cd7AEXuUF5C8WroULA+tbakoCDDJi/MNIChLvlm
SLcukJVBx4qBzY9pyogay3TomGD2WLJBr0gj62CFrEvyyXwdVFYweJRIBhISzNwkxodp2ZSCXrRq
Zxi7E3lnJblntg5AW2yi0DIy0Uyy0SYdksZM6rOdbo6hYErAp0Iw6Z5NHazG4EusbXNLdtRhqhyG
KOk9cJjcRiWhbAx1x8l/g1WH9S62Qiq9bjvqILfWweY1WrjQiXgjnSUk8W3Jxdny7M+ZJDhVB+T4
kA0nyIhzdFgcVxCvhzbgyCYSde9U1dvOMS4EXf1J2TKzxN6zCGq2CTl0JXl0rZW9ZrF3EGn96rhv
jo6t83WAnbIRN5iJavhQmZ+GgLWdehIWV84MYclgZyBOg9KSr7OUziTzCgxAIiXQLmLu08TdQ4e6
g28+Z17j2UB4/HRrGRF/Xrvc60LTkyePhjL97DhOV9k8gbQ22Wh3PLtPCHt2iQgf7Oqj0fF+S75M
GwPhu/QK55xF475uyuJqGswsfd6l2CmBRILLIDcw1wGCyIojX7ulcs84bFuii1mRrAd1c3X4IG5L
joKro0MJAx1PaIabhLRCKcgtMxjJbnuPfiAq+O6xI2fto4MOmWvH4Yx7otfpldGqrPCLGjocMXNu
VmuerCU+FE6EMcJmvT1IAhX9FA4UIfZrR4ctmjp2MQvHC8291jc5uP4HyheFGrQswSX5hBznrYmq
m6byxM3zyoAFXeiUc/i4au+gkQU7FK8AXz6R9tNucWC6qNV9Y90tH64/+Vs/2I/yB1uKFQ4J3Pm/
mgKE9zj/WSf+wbESkHxjnp2/vhSdIY4zJRBTD+OCiw45k475ceonx2mcI68Q9YNCDDISVq4jLxeb
8Mu67N7TPPpVUPxTLpMLoozuFIjhZNt5c2Hm+U2CHEKN8O6CzaaewOGWV97NJHcTYvJyCJPuLU2I
5NQ/SHRIJ9HgRUVoZ6XjO+Hp/FY60NMFLLSh72VcQUDuHnMsrAriv7AEdNZDbiYPcFeLzRAP3kM9
Wp8NfcnGNId8K8aofpG5c06XisAhZ6iOcmk+MptGAQ55u7ZSG29oXrgPUYfsx0mKXaDZAcEXRqBr
IAoozRbINGUgdDj/GTIzCgij6JQDIxg1n6DSfAKmeDAw9Jeu2sNtfIdo2J1dTTUYNN8g+CIdgDzo
YoNBgMyDE5GmqaYizOARsiJm+t/U6bYsXEjL90CTFGrNVKg0XYHeO/3T0sSFIsVpO8nmAfpBtI1M
czqOqngUo2i/KdwG6+q1WEzxy5Zr4uTIIVl6RDYseDeRGooDdgoO5NFfLsgdD8ZgotL9PWrh7pR0
hzgPgjX3q7MZTcqYBqTeGi+Mdw3RkKKeQQSMGtgwgvTa9md4ls0WbFC4R57DWaVFxCie56uvhcW2
lhgXaI1jLToWWn7MQD3UcuTMQ5hVHgwOznWAXjnVwmUYrQehpcz01OWp0vJmtofGJdeS5wzts69F
0KD1kg3TjvyF+eWM8KOY+TH6d95TFNQD40Hw7gyP+DgZCSpridw6E5Ig+4XplTGbYqOg0O7KmIVE
ZQQYUUX53Nl9t56G1LzkpBs94xS5uIVrfR+t7n0gLX0dY73Yu9mAdFArwhutDQ+hi+4hF+NXUAt2
ZQrTTYMqJctKeWmQ2HqKg4b/9Ul8Kc+RoHtqMR7ey05uUQouV4vIArzU/Anc9fazb1HSaT27q5Xt
AIme0zx/d0wNBdDq91Tr4JUWxGtlPDVJfra+1PJaN18goI+0kt79EtVPWl8vONhXY4K8M8kR33Mb
9SkZ9ZIO5jEYhckmJAPGVXYYomGn3gkt+0bobklrjZGomcQFxVyERRzdf6IdAI32AgBsPYQCd8Co
fQIJhoEB44CpHQSZ9hIgPGJ8iruAeRD78ATHQYL1INYehAYzgqVdCan2JxgQlDYGLtBNpd0L5kxM
5tBMBexASNJLZSO+LnPrlmB8CLUDotdeiAZTxKjdEQE2CUtLr2AmispRB7z89147KkbtrbC1yyKa
ZYDpafaP6AXWGLWfiNIGWKfdGY32aTBSJiwEwbenPRyInYfHFJF7rv0djnZ6KIQ2k/Z+uNoF0mo/
SIEwqChMBjYFN0+gPyYMLqZ1/+UkmfCUVNpdkmIzAe1EDUOgMRrFc9himlgVDTEkWdJzz+bUUl37
wRE07XztYWm1m8Ug5GhHAtV+1k4XoT0vtXa/FNoH42tHTK69MSjPEARpv0wi6ZfjzPOAaJMI2dFt
t7O7XURk8/1s06vl+PdMZCZwzw43Tty6u6rBIMBGjiwNQb7GELdvVmdavxl4UjvmahtUwmPeleNI
nXt702gHkNRWIO0JWrQ76MsWHGEY4kMzHzstVnS1mygpbTg46fAG0FduxcxoNxIVk06nne8ZhiRb
O5NCLEqD9irlTrO3vuxLkzYyaUdTob1NLFOofXA7LZZSoD+Js7XS9qkNGIRsfZhbsJ8dsSarOD1P
VIW1Iu+r0Vaqtm+aQxOBAhWYufMBPiPdD2J1Dzu/CNiALRa04PmTpTrjQO3aYnJDkyPmNfhVtWKv
R9U5Jt/sBrfXVwT1jP+LkhYvtd/sWnsxt8jMnE0pVPGd7fskgQ4Ot1C7yZjEvwTaXwbldW9iOKPw
r/ZSe9AAYhXbDluap/1ps/2QMBXWnjXMayF+402vpwPxYiWHVBTEZbGKkiVI2SptxnOPEQ5KbkiI
I4ZG7ZGT2i3nYJsztX+u0E66Cktdrr11VNq8TbjtZMB6IGeRgGewOTtZFL33ub/iXsKyHhXy2i8s
IrPai97Dlgl7D5qDA0di7Ew4j21PW7Cgh3dLwmYNUxZ05O1SUd/XY99fF6/WMcjBrp+g28MnJS1q
TuvdmPDdt0l+OKoFLYDZZncbFsRblr0RWnVKAPQ+WVR5KeWfxovInVNwGzRY89aOx4IkQZmLTTEo
D/Hi8vhEOTQ8yVAzMGALdG1+TVR4IM7MQusRRpgGqleGYVhItLNy1h7LHLNlo12XvvZfltqJaWlP
JqBsZ2di0xy1XxOYbrjJtYdTL0RX4WynF2OkJGI+9YyULWIl5924tEltHPL2zTMg0W+zYhS3KZp/
9to36rCB9vGR1guOUlajTM7Gh5iKYA0hubyU2E8H7UONkWYSzx4jJMajymfQi/CsDphXLe1ibbSf
VVG2OVa6bFvpbRD/MKErbOrWRrfQJO0OhG8IkUWbsSHGmX83rlkYaXFzzpkg4u6o10aAv9aKcdra
WG4n7b0NtAu3zaPpFHnLTvXmmzUVySEMjXIz9OiEoElbKxK/khXFHCtT7fJ1xbeh6mf0mc+lIpM0
dblSQlQlB5vJE8Gkwnjg9Se8faGxyrSX2HqLtLPYb4trGVMv9hOhIK0saVzJdVjXLZT9OpdPc5WI
YyaDbl3y4JCg635PFpResxzrNflr7F/dFGwo4vKt7DAWUuE9GYMOQUIj7PjRDQaLzm/p1iQp7YoU
YfKIRmmt8BZAlbGOE34BdAX21WXuT7ocfVyZqY/eCGBSJLW8qdIl6sHwup3JNvfB3Uqn8zfIoee1
dEtFKPEyb/8LUZmWjJXZHJXF35BDDBoCYbLakQjxTByr/ywpK5Ci9pmyUbKG2YekwMikge6gLC4B
1ln0Xt9qs3ofxwJMXshTYj8us/FZZVgXBUf6Be7amiydJ5NAoImiaIU794e/2Ae7965a8eGFCf1y
kf9Ja4eyA4vA//sV/JUepF+AK4RmJpnCxkn+zy8AG6GVp6PRbflk3g22hGEIaZKgT9o/3FBm8jg5
bfpfaPGA8vwH71tgaR2e4O91gr9I8eZ2GaxxsXtO/fDVLtDMmNMA1biUw7EP3HbvjP13I27DSwb/
epXi2sApY0UvCJfznNGDOxDrbt37riveybt6Zty+Ukbg7shoVuvBeMjHiHyrdLl7hYTdmIzddjiP
FnauvkW509OVoKeL0H+gvaHJN9mVFM4mt+gLUTIkgzHvWBdmLQLYUQHnGXwUfgF14poJ688yTwnr
Uv5DSLQwj9thjMITWgfUYNztcbmVcri3iAtL8xNFzGkSRbyKZfEtd0DbFs17LP3TQLORkWGIJbnP
8wMErWfI2X+2Y/TLnpxr0qTlqrE+3aS8q8a5p+Hw6DjlizVYv2Fq3qrWfW6j5ZXMa4if+TGp+Tvq
wHhe5vAsIoCEdku50yYPcOH3VSQwbIX3aiqYiyYv0eNYjAjtmm9xjp88Q+U1ph/4LKIgcXesNR+9
3pDHoRW7Ks1sUlfqelNNPjzN1LUOgZL9DgOTvUJ/jKukV/O7SmMERIlYmwXzOomcaouURs8U8Fr4
iWFsDSQJ5wJuh4Eo6etJ/h+q23/FuXA0Xuw/lxP/r+JX3Hz+y735/PW7jf9RUmx+/c6/K4rtPzzX
R/wbyABcso0C+N9oFy6/ItjPmOgZbM91+JV/o10Ef3D2eTLwXd90+T3/TrswrT9cyAhBQDiRa1si
+G/BLjzxV+2uyz/OdAPwGXDBfMf9y0ErnMFVxhxY29Jkx5v6BHOhtQyPPmzTowxLfJ9AKxgUDvJU
TgWkdIrdvTEySIEKlZHzjNd+rWo3f+18bBFmOCvwzSULU3ewzqm54EWmUbnUQfJLGnn7c+rIgQty
2DucDL29NmiE6SsjIE9d6yl4p/34bvWLA3HTR4qKBAurZmAN6ToxGkZnYz+ZEIHc6ZO6F03cGE8j
I6vCYDgBKgpjmENUOBBgnwERCenil4kv7BnydIohUNEFxoHcIRNt7ypLEVW2BFj8iT6X+OqCNIjO
89tjD6f11pD8c8MuJFYuip+dG9jdPXJluIExhofVmJp1XxjgtM0qyveqg0ZeusJ6iccAQqkr7cdK
+ARgTKbnvLYQ7S64MdPtOGQf+LIAkUkLlGc0RphGdBrBGEzrynaKe6/saFuNdQVgvbbY9xAW/z1y
3O6Z0WO1CVQpNx00lHNgc1xSYznvgozet5h0sB3QkPyU5439EvtSPeO9Nt7GsR52S2A3ByPzgxX6
HuxaJVSyBdvy93Fgiwve297JsOq2Uevnv0PXQBMJBGmVGFWzNjT/jjc23WHejB8iGB9XrOsJIp2g
efNDA1R30k3blu5u76XEKqRg9E9CRoq837DAOYgQxevJaRrzRh3mBa1dTjrJvUrT7l0lUbcv2g6a
fxR1a50xsk0oqY5LILhQ6ihmXhmQyomaeTUyMN/VQhTbSrY5tm6a9IWaa0NXnz1ETcdkb6qit8Uy
LPwWyDK5PchZSLMadL/MzF3aE6OzjPV4aTsJCT3qjJPoeElGkPSPdhZ6+8CyyntZNhLFsYFTacnB
iaPyfwJU1V08QmK20lLO1pgrWM9pB/WayPf1RIO1bvCivvWAWxiJezUBfdqJuTQAoXHXAo9P0H7D
2XUPbh6hOuA62dI828eqYVmQCwRLSSnBpMbM2xK2tDXZMxWEmNarttWEnNFLKQgbJLnbLulwvLQh
kCaEkYskKyPJCcw0WBXK0JdkyNGD6LHinLNfyORpZqgDH6khZYOHJCD7sG7OtmzYU03+sscNJrZW
St5s5UTNeZJFeFtENh0adlyXGSU1qR4TM6msK9ZmsBDpYVLiL56s3yPOusPct94+Ie4GXMRQsdu2
AarCJjsTgMIry8sUiRb969mC7oeDqnMOmP16DJVZTeVq+kdYE8QKhh0pg14SroPIzZn5K51hgEWt
70FoORRskNr6ee/HHZSbOTEw1RPIJ5j8DDmxhLbZk5Sp6lJhiTRMWbO3R6+DODL19ozt4zc7V+Wy
tpygtAj6zDB+uhTG/mswdvxZIBd1bGtie2S1AJGDT8eW/9kehuI1D/iGr0ybmKPNEhTAEIa4wmuJ
IIAZs7dsJens3rcmyOd76CQ4jWbSf6qTU/5v8s6kN3Mlzc5/xeh1s0AGGUEScHvxzZPmWRtCUkok
g/M8/Ho/VBXKVQXY7l54ZdTmXtTNlFLJLxjvec95jko/6CqTr54be4eirm1KTFvjSgBSXwdDmjms
N0fKExq4d8Y2s/zuUMnZSvaIGe2HbbBcdCcnfuN6J4iOR2GBNSgiNGpVDp7YmXvmQIvFlGX5kSXJ
kG6Ys8dmXRestQDpVUzjWTBgGVQ48vwLLdNW8q0M2XT3PDjOA1xi2qRFajDZtqWx7GqiEV1J5M8E
Cik/bHLjJdAgd3Hq9Dl9Fb7rfE9p2dP601CDEfZ06mS+cW5deMQc6ZWEC9wbPgJl4+FxUctD6FgQ
2oO2I4Ss09bfYf4Tz7Hw9BsOvoKCKSunC36Eyb1xq4hvpWmKIyde/FDP0vwKw2iCa2lFtDj2mV/9
hBnFuhgPW263cTl+x5kmTj7gXZtpwTzWkNKvk3gUf2ywFdA0qAc9hJY5Xcf81b4noG1eQaCzXA09
8QV4p3VuZ5jd+4ao9G3mqOreyZL8AaoEi+TOZyllOxAEqf9Q2GSCsTYPQTF6xzki29s7mfcS81sd
+eGQbnCdZn5qrMDVJ08o91hpqt7MyHivMc3RGDrasbrnGI3fBqmZLk3bk1+tIaARdH4jjm0D2fem
c2I9gtZmxVbRsWNDA/ExmoYkXG8I5jVbwzLCu2iQw2vm0QTtUHL7WLRWdvKtRhIOyId92UYxto+Q
a6Z0JwzZTf+heqNudnXHgjFpW+/ghHxP04R9zXId0tS+Z9zJSZBg4b5Mloef4s7rDYOetTDoGeWD
K4NEM71q3JNhDgy1uEZHQB8vHdIvFOT0GTu22Ul+UFOzW6mbaU+vFQjPYXBfXRu5wYhwhlOYSFdL
M7tfTjbLP11LPWBhedV2TnGB4DCihs8yCvZ3bMa5wq+ToGgRbhSRGWRfUY8fOEJy81jHuvefqXFS
jxVmzhGbYd4nfE0t7v26AUWf5/Ou9UB40COh4/hsz8pMCFdMYbapLdPHqAOAZdPZaU1UgcV1JJej
I6bRbF2ljocPPkzGdudHtv2m8k7fgZ8rh02ZNs2rMbk4vAzd+pAyBTIm14HqVHM9fDFiBvB11jmS
fGHSNAD88ICbU6uDGwrBRXGKgxxQVSx+QwttBpwqbpsvG3LRH9pdEEzQNqbvXqB8rvMkdF91JaBT
+GN1n7g+3EoNorFcT+4MYwREEa8JzSi2slqVPiYjiZ7tmDcmQ7Pkpc/eL5XpMfYifmFcsu1JitLc
uSWoxrmoy52q6vxiq4r6KGioK9oFJUjCPjIXqGpkfCLA8BlPHXAVWAv8rTX3znixSQw7O8Ak7Qab
SXYXJUxNq5G8K7JIiiXxyMc5onIz6jpKnewQ+yp0wBfKJ2DMKzs+zF45smU2xVcjNWwTe2SUnrqE
C0YBm2vuKNMw8ChsXZbLGyq55nkVmHWAM8ZzXqTM5nJTj47KV3bd+TuHpdomb2yiNE6kJ4piPUGL
ct1zJvkLzV4UlNZhi8ERkSXMVL0XXUacviA/3YVK5M3kxpB6ng01zw1Y7Xq5qnmUGVHM2/BdsAmc
B4WcNLZ4HerAZNQ1y3Arxokojk6Du8JI9a22QSPWDrUBKjSJwA1ef5ByxqxrBPbR9LqR4Rraylvh
YMVv/cIkZB5Sbh0HhKcjQrp1zS7e4aneEfYPdpZeYDbcJtsLHnzclklNFTwIHm7PujY3fhgteHs5
3TH5puzI6F0s0ifQYHjpA9O6EaHJ+rDi/VYUmfGKjByc4pprJJeY+kqnLkVQqh1IhPnJgUjXDFem
HV9xBU37AVHtOBFv4VmzjXk9DcJbOSosL2OwlDLUVYlYqC9USt4iniX3KmSkjnF4nHOPnbnSaAqB
5dHrqdCtLiRaZgS50sgOHKv+RjQ+mQaVsidc8bxk3Sr2BvvQWvDCXKgu+4CP+rmb3DFH9s6SvZ0V
4ugb3ltqDXTDOZQojpGtr7yxwzwGklf8lGFyxOxZbJHmiDHMM6aBmsDlhjeq9WYQcjsGncatrGb5
qA3WwP08OMlWZin6eh6QSWq9FkZtiyqYsPDyiN0/uQZp6RVPENfMzqqnAyQT/9WUpbO3tTaOsnQ1
rtyR+JMqePnSInqVdY31Es49tbZ5Bp7SHYT5YJOLOxp1C1uj7OtTllsB/oFyerL6Tt4nMxW5GhMi
uJO47mkO1dEVXvKZsody+MIRiI6s7fCznES0yzkJthLbyiU3gDn0SdwcxNSrVTlgsQDU4x7rCGc0
Ll0D0ufk3U9QDVDJEc9CkGQb5JvgMtIvRyY+n3CHKpisSWCPj+4Y6zfTjjPu9az6LL8dtq3fNmjJ
SUfhs/dqEervxuyLwHfwmlee2qHa82G30n6dpVh+1eg1m7AdWKNDjwbw26HUtKrm8GOvlmB6OrgA
Gi6BX1pXcZfbZ1Vjy3TJex/GJgyfI0jth5pZ8+QZNvVWasCFDm/3yZd0SU86yI9jAECj7FT7aQtN
IqVzSVvFsKQ2yTA02OQL9y5NZ3GEiJNid1k8WNbI/bgIcjzBxsxFUIfjeM0yutqWViyfAGtFF3z0
8oW7IR3KqvOWCJOXwejzjUGRzAFQt3ZEZvFSbYuXueNC5tkks8BzINcySJ0VzbSfeiKj2NiozzUa
Lal8L/0eSsIarmtoUiyJ2ONSE1B0Er6jsOgoLnHz0XlVvaZeAo/SHXIfXTX4mo+eZOCB/zfyMBv5
Vx9o7Ph818FF+1SuJwqs3gr4bc0KrAOGrNk3uz1xxlCEEYwTUeE7tqKtoIr8WgSqe5BcCwATTR2A
l2VPR+M5RvmygPXisDsnxs4mzqL4hzMcnAPojk1RDaRmjGy4RmYU1J+DCtrUohabqGo5z1X77VeB
f8Ufq9iOaRZ+EyDJ9xnxi9uxVyUe8jk6W6oEzkDw5yYN3QovJ0yslcoobLbhYq3Cli13nNwHcWNf
8NnIIwlABkrTH5+ddgB17pTxaaxt92HQBbf6ER+ezFxeGLHr7DMu6Xgko3RnziCMpqkdC4aCKr5j
zmh2VNU0j8ZEMRSorfCGZktxhf29p3tZJleOh2DZeGXzaJVODg3CCDZ1yS7DMUoj3zaD8Wp3SfSR
xqypCLi59m4gvbfkQcdX7UbBR0bnarX17Sy76dNkfhxCiGHmoqdWcx++1wr7ep/oY2CV/tfkxz0Q
wj444gZlEemGGU5CGstPMuyxKcFzx19DE054oqyx/uj65Y2lEEhwJNNpU7Xx9KQEo2BeVeVR45rb
QXuAXxoRLSKtykvNhlNpzBBCV0aFQFFOJjER07f5o6fdBZZutRVVnJ59u/SeXJVWRwuP6rawTarz
TC5rXWNPp7Y1aLst8/qAN6V8FJjAfnQBRJ4krbx4AQKyH9jqPdL2fEPoS+6HOF4qh6G+luulSBFf
GVV5epv0ARKm3Q0O+7XJMP8w31QAm2xgviFuCswmnXWTjyZcLaYZQftWO94YcrDbLSYYBxcwyk8E
2tjt9pUUwYuFPHM91LnaFgTJNxmBFB7hyMe4ZsXs7hqjZeHOhbgPL/FQpy9phZLdNRXTdmNY1qMv
JU1NdFBjK0mX3C9DUHh2g9I69Crwz2M5W3geLCeAwZzYvDIi+livs0EY2KRctoHreC7NF7dI7Kva
wBULcobgblRZPyniQrd2l0d4DY7c0ZSFIkubbYxLIbIB8vi1FA9dBveMJjbIdF2CzXO0ath78fDH
rKvFxJrZ1a4wsZfhQ1PFMTZc82HIKvhwbrh8aAreBx+WB5BS0yYPUt2VwGUScyTr1iVd+1kCYUkO
bZirF6MLivdS1N5REiZ+CqZpeFAlLkVAXPDnw5kVICchc/GQGDVAplq+TJh0roMQJIyYA33Ne7F9
MUnl7VPMbkvpWhjfV+BqBYXAtfzopV0mq1Cxs7VaO7wr9eAfbay4F0vW4VXSxqZe5SOTY995/qPF
UUFdey8VHG9dcJvt05LmhSj+cYyILt4gweURF/2jT+gBXu3oXAPgcp7xfkOXz4IU22VfQk9qx6FE
hQrmW2E1EH9cIzwlYQ6KLRrEQ6Pp1WTVbdnEsLE3JRsJHeSeut0SdvbiLR+YhtakpoY/81yWd/5c
eeuw7oJtyhb9ERpPzP0gsVx4At1sHlRetzT0uDj3stqLCb2xMRrXTZ75B7f0mbH7ZaRAVyLvbyA5
7C2/Lp+6IuOOgL96p8qRQj6qYDZsW+ojI2B9GDIDS79HR+JqmpOSeS7XWKaa4Lae5/nUgR55t42G
3XI+Bke3wwrZJ4Pczzb43sb2BtxYJdYZm6A2TNP6ZoJBsyZ/kBNS6aaDHPp4N0cBNVIMTs9Y4RTf
rDUu+0+Sq8VY76qodLaTS8BhBdVWkdK0qz95rstv3pbzfeqW+cVp6474Ez9ybgZDdZdlMrgvmio5
4qUeWFlW4BCrNsSS2iMKnZgSfRqgeoOXZIsmzSuP9I/PEqhVZ9HI5G6kpoHeBhv3Lkm8/lMz8VQr
x5gtDg/HtC8w4ow/vGChxxttAyKs7+lT3AI34AJpNjDxV5F0K6pru6b8dLIh+phzs7hUfZ/cRm5L
ZEN08sskyNdvMmwumpu0Q9cyr9gXbPwjF1BSNtd5a5dHFQX1g2nLIlnJKR+f06Eyu5XVZND3R7I6
f1jHTzRDt2lDpWRd9gQIC5HeENmW7tovbfWtk0iaq5nKZDbuicaaHZVMheuO0rsX2E4za3aQPuWG
x8o+F76D081wvHot7FneuCoQ3pZXrNtSe8DHtelM79yLNg74SvxvU6uxfMQXnd/ZtilfEYIwMfFX
2VFr4PQUj2BnZOyvytkgt+Q2j+gP+aWuMQej6vvdmjlRXHORUvdGOXUx91QJJm4UAAClSz4h15V5
6EzBgEl7qtobeiLe1oXKP3YM2mvW2PlnC5PvYUDGISBPq8oapEAAUGw2yi+f9immV0V2YZj9DON3
h9Jos/dgIqjrgGpnCt5/Ghw4f3pTEKFQldeco2Hihyw7Fvu7Cqo/wrIpnXQ9SGNcOJHY3FYER2MC
cXyxlTP0zN9C0LyrVcNzLbOEvguWCzI82uU876fOzG8wh8TP7O7iHZDO6o7wuUDOtt5g1hvX+JGy
5zz2HHzQnrmCIR7zRFPMt6n9KsI21sYEMHuh0jMtZ2zvgjaJXlmvjsVeZDGxrExgZZA+pq9VhoR8
agvw9bR2oNN3ZVrsZerIp+XvmObFiNVw5rfzYqbVGldV6KVvIMvg+heRvqQBaP6s4nGY4kydJRiy
dc9/hwwa9ldJbeUYn5voo2lbCmDLsj7zhopRvRvznnOu38+TYIrNsh7/vV3x8WnpW3+IYAxcF6GQ
kCJa37rlT0oNsAJkcWUFOH6RpQxcdnUEj7Y3J+tHgUlP9yEneAjDBTdZ4FojWTDRZ0/SQLnxMXvx
kLXq6KSu9kGOyII0jdOe46Y0bitTzjONd+Q/RajiZ5Wbwd2g0Jrcwu7+pJkydkQvsa8w3MVrrJ88
k0kvhbWNo75rtwrxD68z1kIqGj3704W4eJ3gaEWdBBrJhIkPF81KBAx4jsPFfBXM8bg1BoEtrLZ6
7HewCleFlO6rTLSGgSKbZtWaoBRWJu/yGbEtiu/byuPY8KlqSVZjZZKRmTGgPcpEznBAp6k5oCAh
3kfBQP9j6kX6RxQhvb0W+6UO4CCeZN5Nd1k6wBoZvGkJSgWyhR4d2WO69uuEbsLctsdjES1r+3Gc
xUeHmQfymvFWoeo9WRQV7Xr+ccNdJv5TOn1zCsCPQvaU8bwHPhTdlSU3HB3K5mF0BrWn0FsfCnN2
fkgWim/dqfqJs9a+ZIS6Xr06nfirDk3/oZ1IdiMSdRP9HhoqBrdMSfPFcgENtVQ/fTz1j1hz0sc5
T/oZJ6mHH6QJCwcD4HTDhM9d2klPbSj1J7NItK3jArSPDhs+0HmT3BGo8WzO9H7aV12ePuZWmYAn
aKm94Uy+DVwfNE2oHHvf2ykePsNw+j2SjA17i0f6WgsgCyQSM2RVCaQ0SHMqR3XhIwyxwFI8w9F8
FavaOtXKEo+1kQUaCSUruHMk2UlbxJJhyE2cw2FGS0Yd1Jpfao/JSomOCiW3zG6FnN3raYqH96r3
7HWf2lW/aqDK3QkzyaCvVuF4Z8ZWdg81zn8QhjPe1hx4n+A76re+aHNuTVFIXL8t/4ydB3FC9ins
yQi5oJ/QZmp83Vd179LyKJfuzChvyhWGdxQajuvnhsLPkeQRToIKWPftQLafoo4uTZ5TfJ7vqGj4
KjxObKKX82Ya2m6bCNCD7DCUc8vIyj6oszOPIHdGJqSv/Q7MjQ2VRNcEaUMkypMMjCWgVLOesW37
haSSdSiSNj2BsSNmVzfcN6ymvKo8nwqlMKgeJ126l9bNXK7AdWWecjdOuf1a2QG8DHB/xV70qszK
ns9gm5/zKkMkVYNK6Qy30veortxdk2ZYtrC+P1kdjaqgFgZ9TJx8uEbHmS6xJSpEEEUTbe7PB/xj
5Epnv3dQHHO8DbnBhpdgTboLKzjg/Jnz01CQ0OeALgmItaCWxm4S5qpGL93y/PrPnC+LHbkM50dd
pcY9RnEiLU0oD/4g0mLltKaJKEeYqVzGGASdkP+8DcdrpJ7h4HfefM8On1oqL7AeGDWGm2pK6nur
TBeo6GS52GcC70Gksf8SkZv9UaMdPPvLd4GWgn01g6DwwgtrRGYq7fYghRMs6Bf/hVXwdBpJCUHl
Kgyaqhj1ZS4hfg6yOFZJUmw4ewAJtCERpy7ojoXJPYKeo6Q49rhGQKwO5IS5M3VEkkJrujP8wbp0
SB1oBNP0gILpilU34z9f87oXV4x4CbUwdRQSyinh3ThCzO9x5+AprmfPP+VKjy8JBrmQmXiMX7nu
olLKcqSeyHflxqPcAR+0M4j7oKxIkgQa4oIuZcYSz2AXLU00UTgiKP6t191KdEvC2/ZknttIU4No
2f0DTPb+OIopuKkAbYGYKtPskLXaYdJU6hsq1KIYBDJ/EqPHlZJo68lBHWExzcVtiTwh0SLIOA9Z
5xkHp2JnvCHOW9+EkHY/IMiA7qf+rMEi21KT68YQrCGuwEeImzUfGExPHbvheIXO3fEztzXSYwo/
VmhC2uzNmIpKo2PLM6EU3DoyNo6OTIxrJxLvZZsBMiAB1pNqsSFRhX7S7FMrnO7pIn0Q5KjWvQzz
dT3Ew1FwUd3KIUrOkBTHpxioNzCETNFaS5mIdIfxE4tbvYHNkbz4uqS9k2w5KWUawfXKT/WwQwNp
1jTlIo0ZscECnta/c2/lzmc8W82hcALj7HP/IdxacTBH2fTQ5MCa+SikG42eDZHA7JqfJMFIT3+W
fJgraz72E0+ncCqIVqb0dnhus5t5cWlXGQFeICquyVDQsaBG/iDJWEtj5ykUuJqdIR5wymiRZ+u9
F8bGPkffemj6sTy57dyc48hmqkVwJA6a2JP4Acmsb7Ji9vGCRvGaD1y8p8oAJH+tu/rGzEr7Jvcx
gK1n5RlPfTA1dK9QU/faTjI4SeiX7erfsX1qrUU67aIeI9W6WuTsUQbpW9KZ4Q5dmCt0rlv4BgGv
QFUNoFQ8nqxnS0zVnSMjcVHUVLX/F7Of9a8uGiw0LmA+F3gg0VVk/392+6kmZXHd6RbFLxyah4ha
j0e3s2Y+O/GSLWdIgj5qReYmY4aicmtiO0+T+84xW71NeWlu/p+YtvbfxfVH9t3898UN9gUgo47D
qP0f//yvzV//Pfwulqqff/oX2O5xO9113/V0/910Kb/0f8EX/7P/53/7/s/gHS1FWZAAzvh/8mQ9
fqcfefiR/0v70N9/5d88WdZfbDBTNh1d/H7CtOEo/o3y6P5F0CqCvCWU5VroUP/oyfItR/jYUgmE
mhRv/p3yaNHESY8RCzzPAzwm1X+J8uh6//o0KaIiFiWXruUAQOdr/vPTFCce0qYeQmRlab96y2DV
6arh6uCDGGl1I2+RRO1Dh81qxXIEWKs5NeawKQbJGPM7udnaEDuH68glbIv2sVxGvMqZRjzIv5Pf
hPLa7hqODeqGCSwxcweUPa+oGWBw7P46RC7zpDvO3jEeGONxfSIMbx3E7+vqdwwNpsz+MttADwhq
NUdzkCSUxf3OsEKR6cMjDRRvTZU0KRPMX7W9x4di3ruZHgmKc9HrNgY9ROVpWiZmTvsUC/sw5lAW
GlU8OYE0uJ2lVfOgsUAd40pF123RIUrzQjVfaJeJX0STjNxa3SAxybyRTBpU0l/aUFXgdhyYtEDC
n824zUKo25jBKRq0UAKMzGfzIrVjjdvgVy3wJu6YnJW28QeahX1hpcVo1AzIFyuCIfqlJbkw4ERp
xgfBPy7MDW9RKPikg6UuwDDS1lQy/A2LoOEkAKxW7IX8Q/mreJSL+MEIHdx3iyBC3mncDkxsnKYV
zo1sdrw7XnHFD/606o8Vzupq/NVYgnaGjeSyeMcDgw/dVOPGn2tkGYaQ57Ip4O0kZbxzFvkGV3J+
qswghbmGuOMb0rgxE42p3k/oNAfmd1CLJuSAZz6KRSeCPmy+V4t2REFJcFssehLrk2LH3wciU7/o
TXhiqkNt1fOx1pm/5kYw0ILluSQmu/FIwVD5VJLB2EFBLRBPF1VL/QpcPjidBX75zFaMBBrpHjot
RuTtieySD1ahK9nNVcSt0EQc5LPEGPMX1ID4hoxseedqQQUThLt5a1WyOgnWzM+s6JsP51ehK37V
OitT7HZV2w+IwNN81eAqRBlG3RNg0w5W2/a3zDFsvDM7Rz9hg3DM/ioO/uqE2nOuZebZh2zC9Ixv
OzvLRVkM3CH+MRe1cQhthEffzd13gAjIkd2iTLpMMWv9K1dGYRxeuWaeEWNAzYwY5O+cKlGkVRax
c150z/JXAp0WNXT0PIRRa9FITadvX0BX6etOWRYlSLm8NhdVVVRpeWSqsrjYptI4NKODJN23kVoH
XG8fMbaLpy5zh4MaxumzWdTb1KtadL3Aaz/TX3l3jtqQO+Kv7CvxR+3yRQu2HX+RhWk4VxQWuO4N
Ls9sF/dRDd3qV07GGVntK6w8Vxn6FPmeINqXi/gcJdp+7BdBOlikaT4z/dLmUBAS6Gx5Vfyq2N6v
ot2FXOZARjTc9lUIk7Va1O8wt9vFM6nf1UQAfx1RVFJs/KDvrpy+wmgx/ErpqZWIdOWmBbjDRWvv
8qE/J0Nknq1fKZ6SYGT5elHoQe155TZbdPsCv9Wzm7TZncdke78ozxyMLdDUrWFO44+tccKutETf
X0vosrtEDxSzZsm4FIIYjDCEkfPsSOAj2cfZUJEd9odUr8bBpBWjtDlrIr8FWeRZoPjnmKHUmwx1
wtvC5y533J8xaP/q0Vwq1vFwEtcGglq3/dkPDNvDqDNOTPiVhTUFolZyNlRq2dtC0tvTTL53TIFP
wkhp3LdR5LBl5xAn1VBjBwS1UHf7wErzSzVBOEdRCctsX6jRxIZhTK/TkFGKrMz8nqUOTTLKXWif
Hcw1Ck65Fg9xf5OWrUXeLvbSc68XWgr3k+ynxhfwXlQyD0lC1vpkd9Inn+K1G5nXEgchTMBNRcy6
YRfvoZOr2kckaTE4b3F5JKcASfzcxL5D6rIqHwDXN/RipX3drSqXiMY2J/VDPWY3ZD/kTwEDRDw2
z05fiisvmarPwnXsJyCxcgAAKLDHjtq/4+1tu4c0Gsq3oWU9z8jW0zTEKk/FGzh+0Tdwvj7e5ib9
t5sMK9I5JFECH2joiPklYQmCjjc3a+lCZRM9wOOE0Gh0jneOZxn8Kfik9tuy6MV9A5dOreuMjNYa
JCYVnKHXhy/jlIQYK7rxNWpy/cQWxFpsjOQb6hGRszcqTv9gbo6DRuMj2l8RNXKhlXct8ejVPMmU
wvqo+3C9hPZ5XbnfMYPGwai84ka3JN4JwHY2DaujOpK3HMh1k/HGl6yYy+ChqO9q0u17Fsno7GGo
iQ9cGVkE5D6I176sS8jJeQ8By3HyW0SdYc/vFL8DfAZuBOp1T7Wu/sSfDO6zVDOHkT3oe7pGaGlw
Iqc/t4I8E0SQ9nMIiuRZ2/1TaI+ZwevJS9kjR3AeVkHn5y84BJ5GioN2BHLdG6fAAOIIGg1Y9kQI
X4zs9iYDK//aYzh60nmffjZD0lxJBTnOn8BPu13d3GWMCrR26cAc4RXTfMbgKOnQScY62E0cdoci
cKJF5p+upKzwbE2Fu8wrpTVfJdhtvtwpDu5yUD2LIRxibmcBv2gwRz6WUWwdA7/TH9iQ3swysTlI
pVeu8qZJ7we3Ce6yTiTPMgS5gaUqOtkiFyvRjM2p7NtgRZWVxL7d9SMNWXNwx3XBu2RmTn1SZCTc
COqYt24Pngbhtb5wJcTiJMWQrSMqptyVoRRzSIGR6w3FGKty63gfRBadYYVFLn4zQHRfpUZe0CXb
9WyCcp1uQkd3161jeW8eZgqWkoB2jtoi3LVmgeccMUkhOczATU++G+BWM2l828SIKzsEArGr/aK9
jAAXbIQSPz8ha03PWTM4Xw4ZnccWIe6eBThoOxnMfwoaE3HQ9pV1CbOlbSUs7PpJFRjgAeZn+ZWf
KudUdRUQnHkuXqM8lu9+nrKmiQzmwCFwdp7Vlvi5Yh9/b2rXdw2zxV2IdRSDm+rgZyXhq6PMhv2+
6cLaD4sLhWcG8BGeg53Z5N2wgIfwqrvVuAnqCr+Dk+evVuFRQgy7hlBn3R3buooAjvnZqSEqsy1D
h5S8OaT1l+HPdrRxMPHvdO/l+zxgzeMVnOn5PIRbSRXFldZ2zM9OeDdRrAXdfuW0trB1Py2L0+su
sfojP2nrPSbfc2jdqQXEaaKmV2X6ob2+Zqi23HsGuqUkOTc5YdhjfYaxBnklgbl2nuLdRulgdzeV
Ih5XwqysK+0OBmW0hfHuCyveu61SfCQnGNaxn5b+AqrIP1XrWbd1r0FSwGWOwfLG475IcPquQt7c
55m12KKrdxjDG6BfYMyKh57Z4WlOvO4uEUN1JapZrAl4uldECeZniszKvcLes+/anqXg7EXbLOni
Ayv3cEcHGfvoZtk62kV7hL3UvlVm0X/MvVVvrWkeb4LSQLhShcvrpclm6HLE8LmK+Hv4Ow6xjZ6v
NKflJZ898d5kdEPW2diwe+ayAMMRRTaOMqgzI63Oe3+WOJVyyxgvVU4enGAXCqDrWsmpKcrmfhoL
b4cK632Z/kTIMGh4B0+47999ipz4IJle8ow129rSp+Bf4xVKXz3arW+EbVukwUwP82XEaS6T3Lpl
nSN/ZF0XL3CJDAjQ2GXnoDW/RiO34Mo2HBV+5tcf4cRiKUXJugsjrqFTkI0XzwpGbk1V/Wgmovhg
gzlue7T6jTbxApusnbKVSWKRsCE62VNajZnE6uMsJ5shtoYwGSlS3rn3EO/jo9uIH4BJ/inEKU3O
LnfS4wDXbTPw3n2uY6w8tdl0ILsKp9zRCGE/pTIo+21EUPu5t7Lw0dVTfB+BUY5WHqfIshcYloIQ
0dwmbluiQ0o2pXZYTIdaCxgqVVb192GBNZF9hjmf00CF+7YM5H0HQfszVBqJKLPp4TJGkutW5V1E
CHGzwkL5pExc7G0WGWsjM/sn+ALGJkpVuPTP9vqIZUqsJrA2RxxznLO6r1/rxDYffBE4d50YXBpQ
tI070ZGIQVZ37RUu5tW8BYobDFAcwm8mI7adSWmGAHwHAdiF5XoFNCjJb8kAa8I6SSpvG3yIvEkq
AViGitYHRJ64WJuEsV+Jy/OuFDia8F93uX7pZOTQYuKDJtbg1nd24TFAUs4L3z7qkzvgh+HtFNju
U5N4C1kRKkORqWlnlnO5Hyqd3tKPy+LYs94H33U2Vl+lZ1lNTHy6bcjfiamGnB/Mw5XFp3hD3Xh0
Y7o2i6KIVTGXjES9zVZgUCVomqvOVAEdXwIyAScEHOhKukALMq87y8iT6YYpHXSeW7rZ8qTyGLqy
sAocCaw9Czi/XEwcMEzjrHvMAmnvvVu/29KxLF34hcsStVnWqeWyWHUzFewU/rK3/9/FIwqnEVn+
91k+DqWP+h8jfH/9BX+Ti7y/2OzxfeX4ROT+US7y7L+wOF/I1ahGtiT393e5SLh/kcKkQ8SjWlL5
riCJ2xRdG/3HvwnnL/wK5fm2yerAZVb9r2T4hHSXLPE/hqX5OgR+LcuRDCz8noue9PVxH+dh8x//
Zv171au0yflkk2C/8+Zh4IED/apDZ6a90aepqOgu9PMewToudCw08B4oXjFx088H95blaHIyY1ZF
aoJ/DkaO7qvFCo73ngVBVlyrZAjAFg8Wbw+2JEWt6mMFZVCz1jhnVTmeRcbRlYbWFb2ch95m7VxW
YcXdNDoA76LHzRLpOU2dnYEUfSyG6YZF8bBhCTBfTwxTg9LfpVnIpzITfwQYpzZcNi9q/k5JSJ7L
oXDPUxlvMzMej2nnH3L2toecofd/UncmS3YjWXN+IrRhHrYXuPOQcyYzNzAmWQwEZkRgfvr/u5TM
SpLJZKaFFtqwu7qqWck7BOL4cf+88IQ8kMRDpyHsJFmIbJp5ThwrKlCBW+QQHHF9Yd4Go5cbuVbe
oyN4lqfdR8Q3mJ0VEGYz3zUhEd0IqaKGpmuuttqyCqjRNQ5VClw+VNzP3aX+gKHA1Efh2GA+sh5v
ON6UtRVTRUCjKONUkW8ufEgoYnDYwZn5NWKduEdHsA8mOq8iVVKb2tqumrLnQU/dOQrKSznjLl7k
mHQQqfD+sAsCbETbbtbne2T58W8abGtP7MR8dxVIJihjpRWKE87oPJkXWoXLwMkubdD2MRy/ZmOB
r8YWZf4z9X67D8MZXDNukstcswBxwkBtx0C6e4NUUdy2wttXWnY4xvNHQla0/bY15VM+1k921Bcv
jXYNSgB4CtN69Fz7VyWjYOv37qEDm3mY5tXaN7a1XxYW8126EFBx6GBoTZB9imU0NO0OBAw2krhU
y7Jti/ZHIeWwcxbjZb6LDWQK0yQquTtzUwLy7bj5gYIreolXol+aMexG09Rvu+kWDJC0Anqe/sNT
cKEhm2qCVO+yFqyOR/3oZgya8TLNXMlzdokS78i+rFL2Nrh16fmsgPMQRcqw5lRlAVnSoEyBcEZ2
7Bvgx0zN334x8zMISC/z2kC1JtdHBRtMmHSYk0y52N1Xmrb9FIN9FMI9sxldk4HHP5Nx+uArUi9W
6N0jFet8mTJAjmpGMzFhqWcVmBl81e62c1j2L8IZTplNG6IdiEuEMXRXTQa7Whsj2crtJUaRgNfl
UVDa5aBG81ZbR3/Nrvk6r7eS0MOBLQizdbnJrDS9ApV1+W6z0aqrcgVCHD5QREUH+JARg2tcMJxc
YhcQQ2MWwBLz8+pq4Vy5kyhQG/xNkXIdIktjXIbGSnRPyMmqffV7ScG68jnq52z5gxp0GNYSJW7R
aKvKHM5YMbqbnP3fdT6LPRi46hkjwkcdfmOc2tDyG13tKiQ4bymPyXboDzRsRUnlEtUl32Psx8V/
X9E/IARXLfDS6qfQyrsh4MDImPJz6MhrI+HFyz6Au+Y0z76P2dfFnN4sOLpbJo1RX2bh2ZdWySBh
PYVxLOfc47M7w7FjR32gUTAhKFHtQS3tA6Obtua9h2Os9SX32Gq2S3bw5anrsxbG0J0j3ONxzlNv
3OlAXekWuatkwXCq9WvbeeLZlMLkCwMmHSbotsLrciC8026Z/clBVI69zzuwY7qS+0Gzt7YjmDos
VzHdeJo1tARaV5fEc7uPtpzpOdfNq4k1aD96HVNukz4OLhfMYcwpXwmrq2xM60RScKL3fX3wZteP
dcfUnDXzzxwbx+voUKuOIcduAD3V7Yjx3n0dLBlux5VmTFa68NThJG8Cq+HU0tEvb/EWfPBwE9BX
qJ8s2vFcYS0JmycbCdeLqncNM/G1937XGIcSOQfqRN662EVF9KMYPLGrqvJ7jPxg64HETDJO/m1j
ad7LHINM5iI1mplaExooS420YidOcaEge3zl+jycW4twsMNc+rU65nszowWDB5nOLsraLleknevA
+pWTLeND01VQ600siaN3rFH4N3oALi5E+xgBwcOIKpLB7N9wZiyHSKMTirrw9gqi4pZsTzzTH0jS
S/2CjPaaszhe2Wm6uDmhTvb7MvIOGLi/DKuYDowV8TLWwUWq24DedAKHgUSGYZYkSwtEv2YGqEzM
szLHMNG1cbe2K51IZ2nkcR+S4xlG0z24BCkZPaGVh3nAqtk1dexOCMkBT+utX/p2LDrKaf7+MjAQ
7seQVFMEufyAibfc6Xs1CNG/nhTPwqQbELtdhgyLZ7oYCeTuO8IDbQh+0YbHHGyyBmhUa68N79UI
Ibq2lmSdexU3A3DQO7fCTsOPTjvFOc2Kz6pRoOLCvTtNxZ5IF52X3Z1yxsVCfBSD4V+pLj+B5qN4
04Bvrlrfin0sQ8Sfc6L1ugAHTFm9AiSy9T39iRvPiDn+1y3iDtx8XpYdaZF3zDbTph5pfm5D+hCC
iZfUfFycAs6P4zbxpBZW3TNZwtqwzlx8IW+ZjFs1y36rqeXrPF4zudUW5bXD4qI3lDglccxE9E+w
uumXY025W6LL0Pmx+uN7SmZSVEN6Nu5FOnlhXqtyMK9pee/DonqnqMWDHPqnOkNd+vsL9qgnAlD4
l8YxOyFTHpvZI+VQuEUszeiwUgr9QM2M7NNDrlrJSpsRZtPbTREHxJ4f2WfA3GzUsTD0J9ZQEruY
z/jGTde/v1S0j+falwe7hPqcW1vzHpFz1pFCrwoeIFlHRNYfdoWdLAjb58munpWL+KRQdSnbXRmW
ihdT7tCez2a5ZrRq+ns6Nv0dvkg0JwtqW8vIjS50yqwF4I8nfywfUXRqrfcgMKnGcqeX1sR8BCIB
CszS792FMdKp2q8wpc5CvKw86Sr0RroPRPYXAsgZ6LzPyzxtJT/hZKqvAX/NzNOA/SFytBPYBmbM
6YjROYk6Y4t9D/F23mc+tvQgdd6cRb2xDiQ061JoPBYB3bgz85h41Wh7YPDFR2eSh1f+PdlAhqb2
XtrBeaO8cSqKp+UaLCxGVCdpBqeA0fLmbx7j/mbSbvXiGrjS6Cn3zlmniSEvEKumwXmEdxpuOAVB
6k3OxCLANU64D4BEkGh4U0M77rNuHeK+Knf24nTnqY3krSk4KR1c/JgL/W/Wo4mSPYGWxXkGRfkl
KbpIaCOBihrRJrBiIioXUC5mfSPIsLN75v4iP8EwhaVGG6XoU+Tyvi6fAjs6dyn9KUH+PdcSNbzJ
qPfyDOzgIMLVYB/vyTj2FcZjcac+kVG8Tk7+M2+RAOvgHHnV+xq4V1v7uOW8eSv54hAAZb3l6yLW
6AeHOgVbyHN13WE1AbM7gBxjgD4SrSRXW4GV5Di9kTCAcgA5Gff92TD5k+fcpWfZYs8iA34yzYlO
zqBeTijrVx8K9cW9/+JQlaMtO3qz1T9itssjR8k51OVyAcPf83l7yux2ecLlvCZ1qmAP+3LaoEKq
Z6xLMcF+7x+l1Jt4HiBjXarJbB///tJF5VeZj48Gxr+bgkfMpUUte5c9xZPMugbinCZ4S2T9uNif
KlvtXxkcwVhZXfpgT4nBKY4Pt5FXnrrNOffBhtg2N0IBbvBSWM7KfBCWe9InVCrNdXNwiAQ+KaeS
5zYf3/iuzg9ma6d7xLQ8tnpcpCKY4JhahgH1gLdDw9p4zKf7WsJnJfP3L2u8q4+1yaIQ22B74kCp
VABUAn4ETbS05HA+xHMh3iyI7xcMabAs6PFjXfIlq1rHFb7RGEACp5py466jYwqIwMY0VjBJWXGd
q/7THMnZShPrb8+Suy5Zd6s754qPYJ63YrdgUN8RWVPXas12Ew7O2LfRObBVPINZ+FKTR6kc21tU
+R/NqgUn7ZWS2lsplmOV3UHSFcABmF405gTzfCqU+9xUUU7QhyesP9GfBVCt43CfYccbcTuPDVdh
/v0od8wyAGQEEVi9LGwxpUp6v8hjeYf2l0vVnC2MxObQPmChD7c2+UW4UXQb8yUnB/zocTKwqEmv
XORSarjqInGq6YE7yzdb73td00DtFU2HZDK7nY6IO0xNlYTjIra6wA0UdcshzNPPSXA7obyOmxbL
PJJe1X7JGuaDDB5HaizFNuPKKWFcbDzD++1EeriWGP8SXD57uEp4QFO6Y4z5j+vUH7Uuf2AF3yKl
L++LBZDDm4Bs119jZ8zMWWhws2RpJBwOreVhHnf5pFGiwNjEZqkd6uepjvPr6ygpv1PVb9s78mZf
uex5bO3Xj1Glv91SPyD24PVay+d2ci4Z11YKppa3eVII+qbLeWnVelNE6wN1wOzOlfsLngWfl278
AZQw7gxmgEWGe/5cWAQyz0jcNfwl6dniIYYLHoPXBMSP52vhjBc+3CAr5TuYGELEztErRHWiGuMP
ex2W8o54YAVHvWPRXyT5QvxyJb50UMN76ohIhwT6Sbctx57Rf/eNymNwec8uM7fFnpNU5p0E5OoL
85WluKvgSvXifmz2MPomPhJ2mwjjH8/1uS6scDZmzAhxkAt5hR1cxMJs+2RZoyUJMMli44gtPp8b
2yi4so/OZbK9Mc6n9AciC090+qDtKPjwLLrwSljnuQfRb8m+nVQc84XaaOkJwMOZF9c9Tx5PFSdq
pS9dEDTvjJoTlfEe2cYho3HGHv2dO9JpLLLy4Dv9q+3k4Rl7OvZvXkF+X/1Z5zVO5jmY71/bVykA
BMOTGy59BPqjmQgk+UOzRftGTZn702IHRBm7SzMZT5M5pAwyIU8CykCTOvKp6Qp4foAhNY+kOBJK
QV0qwS6dWB3KaDqK7fwDTiHOrWJsdjhgjL1wnR9Rv8tIC536MPyE3z6dHJfaiEZTjNOQaoxT4SJh
a1JeMsNuP/aPMiySfPCgEjjcPnA/4LRl385r3PQ7eBtZAuqIhkLoCrRGL3qbidHdTkP+KsybHDJz
S+Brwh4rGWV7D7HFOrVyMeMCAZjOBv0p23LdC5C/8YQFmh9TiduIihq6eGZNr8t3a70+dDPP67Eb
eqYLCsW55Z1BONA9UVa3EJrU/T+zfJKfLo9cMktCsHogg0qUAIzPVrzhGj9FuvJ5aL+0ns1+ueMB
tQQ48ou0Zmq00LkyI9/LeiUV0hnLls6edAjFs/XdeIk3ue1BjbbYYxUtdr3gUB+r+U/ZWf84RAri
DEkjpnUsPE3iVwfx95iH5s/MNG/aR6jw+tokrddgxqLxzl6ZBktwrTsaKCg+01SNSek81lZ4c5nI
MVxRZND1JZoNXnOvpikgHShZUABf0IK98OAjdqvQT/gy12zr5z/a80BrzJimHVkcPeEVSdviFhia
/DEbeLuaDB1FuBzEmZYNhbglHRJlJPaj9H9SxkiReprH7CDrfTSmF44DesKIK4/T/KlY1m5F692g
IGGP9ccE0h/fEXIIvMv0Zw1ySxYNGQaCzqRxiI5N+KGy5XkOTEpaJVD88lIpG0qygxjA8JASbq+4
8PNeuET0kya7q9++ubWakSdRAa7T699qlXNi5OKTjOeU5O5R5AHmejrzuNC86FLfxx3WRgx32sFT
a07IR9m47UMJnzjM+LCs2Ejxwm7axrDiQAumJPyeu0wEXAFyKif4LIEDjCv//qBfWPksvrmf5vRr
4ighy1A/UP8R0jiA0YVBo+D+RHB31OmOa+M7OaKA9m//pQFdkihT2Iwnj+PodIcmQg6LMBawdX9c
vT67YqvguSrG1/KDmtKUVM5lYCYuOsFXEKX2GFFJjMMHR7lQr2LGM5HyPCbymH3BrdgRBXSSmV4x
Xl/3t6vTr6zxPvLZmDeNIIgRtXcvSJh45FRy9nsbZeYjsEo2NV7+0ldFzrcSXtfavDPM/WMJXqUC
VEqs0pHoIc/Fopp+q47Z0+hufjo6wEyGed9aFWs6HhBsn8kHRS5J2lWfIqM8YtuXiADDg2AC2Th1
T+tuZLjnei7Pk8YQbYmJpUide5RTVsQV/agmxEtQrvIpAZh6rNqmOV44RqtjNRtblEwIDkGZEmBE
gKptqmiLLtxaTDc8l8pDJLEi9D1xaRYs1WFGo+NeDQQn4ks+FMeOZRbZbVaNJVgqh8/t92SvPFBC
CcKlBKJE3h8KbSP942wM+tQDYnCq8f5ziBZwBsVqHTmidCYGnZX9heQd1B9Nw6uz0MOwflqO/ZmG
4L3swUaFmsUNR/92Fu2T0djpIfCG3wEOg92SjUccGLiijS8TysbBuHtnFkKjG3O8eo3b7Er3OlHh
dXL9LW5+Nt/T/DYb7ltaVs91xVNaBLNISEUVMQ6gqBL7CiZKjNDpwh0Or9hNwHYr24wn6pTjtZ1v
A+SFbQ20Ni07IMXlI+u4BwWaFwRs/SZ7zjRMGkz8BlaUyumjbdhWAKE0NOVu5orZR9mYBM5dsx34
2aOPwG2IWUO6S8a1ujhW8EmaOulV9DlK1unFQIltf4eGrtZFMTh6egr2do+bMyVE1fbdc9fRM6S7
VFEv5bxQ62Y8S45bYGHTDxExzbmcuCPyae9FbwIz6wavE+cyyoGwpq/U4XhqwV+r8IdvjiRubfuF
ddiTMuwnw2seahLIXAmG+2t/UZXzaHSePkRpfjD5FkREPgLffIOMw6N0SS+8j0Qh6JMgwwhWB19/
4b/4DZJHWUzPY8TT9W/rh+ifPW7s3ITQ4uQU8ByBSLEELUpmRB4rMrZMmmpb82AD3VxNHwt/M8Zq
TuQQXO8V3nOEz/O51SAOKhuicJWNJ8sOcMUGnCeFK42rP5aXurRq1se4NAY6fwHEF/SJ2ewuHT9N
0Bbsg5cNj9huHzHj6iTX+tau19CLRT3UsVEuKQyG8Jqb+XAiiIIIg3V/llUaC+dXAAbugq60r9wu
P8IoOlm16vYhropN27IiICFIc/TB1TSpTgZ3xCl8LyUeE5WmDyHNgpcGz4IrKhpYWFltcKcCBtZy
V+FIJJljIzyjAA5s9jdI3hNtleZNWBQeDPWjtSrKxrmI6Lx8G/KCJhITaXbxCaZgwsSc0r2yFxo3
fkEUlL66MVlJJKXYMIKsNje64ltXAspPZAmpyjmpqTj2dYQqCFMctIB/1CjZRYW9ykZOwle38eHK
bVh6u5vR7h9qRWVhxdqJlFRJ4QXSDxqkGQzXdqA30y/RpvjjctcMdL/3uLixujuEw/TZROtynrhL
R2ZbP1FDyMZj2nYdXaMTJbTaYxcvDerr1xQuo+E+Yc5Lhp6FxKxTf8Nmg9YdybJoKrl/hjmcXahN
Lunbhu9D4R+UdrliUUxTWZQPzvyra0ux4KCicuXox0EtcMHN9EcEkM0sSluVLqKEdQOFXNb4mtv6
t2Rwu9DJsqNn/hiCEd5qbjFbh5JQrubgZSpVIjT8CjgbF8aGZTCOwOpZsZHi/oudaMeCNiiw4GaT
M/uMCNAEWCTPwjbP9KUaPvAPfWM5hN5YrNQ7to3YEyn7Y7k1Zb+uOyVFR54iDx08GEI112Wunlvc
5u9AoAjRDjRMtmNzszXk9a7J1VZ6ZrRn+cY1BjXsBeR/oglqQQATRwCElJ4Gfrtha4HPlPO5H1Od
KLyxQvbRI/fW69wvn6UDC8uyPsZC+Vurrk7ZQiNMSAVj0vcRN5v6YbHFL6PhXTbwv9dB/sFdkmps
/miUuWWHKad7uOJyzcMORa2Lad2yQPJhk4OKeZ+kN7nuXmlpuKv5QXGQhvGDj1UUPpg19HTsaNto
Oqir9V5UKXo5N5NIdbFu0wmSTnNDPOfTCPNK2/WFvF2QZP7LgDdhY8/yAeM6XtBwQAGuJy4e3tOg
/S9CyMlAjmdm7mVkro8tq4iN1fExNQ2QZkN2T/NvsDibGzyf/0ymfWJ9NeENZSpBko5k+B12lD3c
PzCj4X6Dt/rZzcaTHfZfk4NCMCA8weNTdCRNl3UZs5sVPZdm51xKlwcxJIEvN7RP0mrnT+SbRN1H
YZj17muRPUKBpNpLOAo6Xd0daADPkpat5rPfpk8Sdv6G3Yl3UwVApIzFXVisb4DKabET95dxrgk4
Rd16dhkjNpQG33HivfFsZDUlcxypXOWObGJCTDENfebOdKWPcL7+/W8opPN1UP2X0Rfi8O/fFLCY
gX3qMEa2Cm7mfTAquTuM7voPRiTvlMum2qeDw/117sWTykYYcDiioG6szr4mzUvw6twzxe3mFaER
Hnp+bBqGIx2aw7OY9ficpuJg05BQKvEKirq/1usWQ6y9w4FBH0gGq+2AidjHGTl+5I11onSZUdAp
84eohJJpUMETr5NtIz7x7ZwxULFGzu19NNFpIkYUTyebicPdbx56zA5upeE3ulP2EFKiVBv2AxBp
ccENdO0bmmerwLy05EgvdMp99+tEWwA9icE0bemMtPeAqHZEKbLEZqFcr76KQYcehqDkmKeuOir5
LqCWbxFqrg21T/Cf8FVCavSUwwE5tvDqAESNEfQ33Ir+I92vbzmOpFsD9/RJC05Qtj3uONsvfsUe
izcBEYN9EW9F/81O8GjUfsYJ+5XTqoyjrSBIByWbIq9uq6vMxlhK8rdYuMQV5fCidfHDYEsTrkXJ
K4ManefLr05zc/fa6m3pth5ZN1BWGGrnCSuppHDMTvv0mLfmKadvqWnBOmKdjvNIZXuvGZBiaZu0
BqhdNVmr/Z3RaTY0Tk08RPJ3yB8YHpxm2I3m+GSMjNBZOwbcGutY92fP0ahWAA8Bbr+2LfRuS7h4
R6G1hNHwllvDRGbaHQ+sVDFHtBmwkKleHxXIYgSSm+tPtPcuS77PzeEH1b/PHTbgPVu2a6qi/ACj
kehcO3GpLsdT+hPHFMXpsKQ2S7/WJN0lkKTIeQ0crNLtCPAtfxETARSO2ztKCivQ2FPEIKZh5y7h
K1HDl8LryUUHFG3WI/tMYLpPMuQ1N6aWrYFdFIlbOuVlrV02CoPRXMTqeXEYgApU8sI9NX2YgwAT
E/rRrhIsgY02MXTzc8y68rlm8hwD42OslvowrubDXJnsrf2FAZL4BAKXx2RU3mDdcscsZwKGQAaL
wHhn+8/w1lKGBBQ26ejc21Q1WIiOUw0xzZSQl3Jv3zL2A1YdKSymwljMSCQVIFE8bTSbihx0g6h/
yWhg+4p6Rq1qrDOkUImhDr2HiUOKUu8sia2CtiqPXDreb2faYwakSN2y8m1794ClyEYbGzj9fcy3
koCs3ob6b2K0+CfM2d8GhaUvf3/REPT2RUUNlFBUejSSTVfTAboe8/GEn//I9V+jwzLelg7r5Eh8
kbTKaUGmqs0u1dXXXwWg5G9BUwrr4Fs3Ky+e6uEHBgIcnqO7GyKQOAQEwCsV371F01PJsE/TdeHu
tCyG60RFpkAF6aPlgSXYzhSq3bq6GrjL2HD01ITqoU/arzwQuSz2w6LfL8W4CZmUoZNdl7GPXqYx
/RMsPtVi/COUpPpESSIvkcG37vr7TcjUu/rcMHz5mrxVunYgRWn4oyabPZVeQU4bRkumfuTLDxhb
0+k9O9nVQshOaG/FPm+43CIiPiP5+rzWFaW3fbUzYTltmxxfTweRDhynT14L6Om+o0hzs6iBkxLV
uJi5KBC1YTisO3vLMYwi5KEJzGy4Crf5Ml3zcyBoisWm+xU10dPqzgayQf8yUW6UzIP4MFoP+waU
cF7WrTGmv3lp821TGCHAyikOAY1uXFg7L9KcXLRB14z5n9BO6eXimS+Go2m9E+HCjkvFW6BoJxH+
VHBB825alS+FH6DUDw3Ne5QWINBvDG7TMUzWx7wuD5MKfqz2D8uV3wTP+VO2NHuAwkP1UdEtyFkf
sBYgI0/77az0Faaxu3HHpsKQX7ETVR8h65BIoow9ZNn0A3pkR40yBLnMwaO+Eh5bon8GxrmNKdVD
J7P3IvgKIZCjD/pfI/2XOykBYLrGjlNyxdtN4Mj3t5BU9gsWFzoVLzUAsm5V+2KZrtjZP1ID5VbB
utuUngKYtfKX3iRcJJT0TJWLlxjl9NWg02wa/YB9Ha+CwmBQg353iB2wDcBMZFcrbYkFCjq/vdYu
DBDStKZSV3HP6LSIqEwIh6LRiWYpS02wPElhHGyyKJsR5rEMu3c/evPpWgZqKwYbMWuk0kaaMpky
8Vpm2X4ITDt2zMC/k8COGNrOVeB9lGt4LrXcoO/HtTkQwzLOslufmym83hdCYLI2GISp42EUSgZD
fRLn/EgLCbfVCgmmOR3sSGwzgSm+pEWZYrT3rebOM0xIz08bpqLzXLBhZhOW014ymf1xSclquCH5
xWCiqYrwhzHrWzRfytLX29VEFB1D4zU3sZk1811cWXL+wTk6ArvGggv02hlYxM1XOuRY7VtwNC3n
V28/0w917a32ApyMC+RDyO+fOWpvlRjNycttCxAZmGtuNj6hbKmOZSDhWa4AuoGH7ZvBYveH7hnl
/JvDMsWQdPfbZEaKb6M8BtIqSEyVny21Gq2TRsmScOuNB/RNHil8rR0W3JvQ9t5XTbtc+9MxUyeO
yBPFqUNiaoRmYgfmtbzvMxvds9FiwtamxWhsHjREUJag7jEa/F0BqWpj1mmc5+PDmHePU5C9mbaL
esxixp2MRLfVk92TdwsENl9gmhRKPxF2Ke4eF7Xhk86iCFyL6qmSUtwaaK6Ilz7cQxZ4aAf81fj0
cOOP+a1fybmvA0D/0p0VENGUBlGtzrTGnNm71K8DP81+EV1OGY21HaxwOM0et6e5C4ejNuUzRz6b
IOW/1024nhyqCHJJtwFk/u/KkfZO9u4bR0R3gnPJbAT+NSCaxntSXmFuUwdebe5by0mYrwOrDXem
NpbFc2VXh5ZNMK9uhybr1pTQs6Ec5p2ouJBSgvWtgCcwdq1WUrVdzX0lAZMAygd0RzrWO9Ou7b3A
+hJrfZz9D4ie4uDMU3NyFkziCs4YyanuTftATtvRKt76zPyCokLVvcYyF5ojZoRAy4PphK+N6BL4
PhJoZs9nviDkhJOY7pLZsmMbXkWy9CmUrUjd3PmfprLcF9pvWYj6K7wWllfW7PvJHEFnC0OkXA/7
ZL6a176f5S1iubHY+XM582RJpc0+ExfbUEyYFJoHLE/9njfL/g7dsY6B8j9GwqsvhInxrKkHOCf+
mdCENBXqgs6RvTq5a2xmcKuFXl3CP9oSMae/vT5NuMovJQsJpEV5TFdq4gPXIIQ3vLKqNh6HHOpW
o6aDOa0+bj2KU73cesTSf+wcXhXgCd9UqnDErPaB/tT+CvUU2FsOTqh/gfwynJVgOGxZuefFXB3w
+WBzJIuE+NBaO79Yy8tU51wMfFgoyKzmxCXbrelYqwO+d0QN9SkfXSrDWhNXgBuRVXSwMNV/ciqw
gSUSE1zk95yFv8jdUUbN8IQ8/+KZ494F4+uOlBtXEoAewchrl/U7Csp2eCOYmQTGF9M6TjyQWFq/
KR8ZiZzFfe5XBGj982iu35nhv48rhrYSZn3zbHj4CnAJeLc5Q1hd2HYEcqB/IIJ5XLsicTJxHLqP
ycHAVwTgcNMgeIadvf/rTp2la25Y0tJAJsufXW4dXUtT8wk8vhmXKilD+x+7Xb1t0wbl1rdoMPSq
MTuOxRgvJLsvQd9ziNwDiDPESACEkHZ7bD02+wQv4IPncKDu4XfQ65WrP0vRMpFm1cnsHQx4uYcn
qDsYcij3vufBpTXVTEHDd1suwYH8bb3xM2JAGj/Dm5fzhbMoee2dRfwQ4/gBqGk7g4R+DnK5bcpI
0iUouHp7KcqHlbPi52LdBE74qOsmiMkdtMcm4P1kX1DSdf+CP40Z0m9/AxGlaXNoY0PddZeeR2hO
5fz/E1f9Vf5SjW7+9P8zhOEvWOFfQsP/T+CGiIqZ/5P5/vrzd7b874t0/tv/9b/b8O3/hF7o+hjm
bdMzg/BfaoP7H9PCTG+6uHdDy/4X2mD7/wkp0oHM4YUcVJbzb5GObf2HawU8B5/nhRfStfN/48LH
af+/Nn4RCEWH9G3b41QiL0AW4H904UtibfNarHqH+bs7cZsQlN/NTGeNnz0H2fTQRMlaFNm58tpH
vPzTkx8uAtsvXwLfomtH0WLTmvvAs5dT5N/Zo7QOBoXAjmi5ce9iXmXjtDBHcS7QvdjuxL2ogoJY
8wy21DyrJXPAdk/0rLsDVz5CRwkBnHwPqd3fTqtER9DYxwMZPE5FjrbSDN+koY3nHPuELd/L8sc6
L81zkZP7mdEV9sVao3WllXcJp6FkjUgZjb2UPA7nY5rWWJFnNBoUTZr8Onr6VpuFp9Bm+sh3yo4r
DNax1WbeVrJPfAGJhwMbRTQzwuIL0CK8502YDfnHVYZj/RkZ1blzc3iSyJIH1+LeGdjvaXbQeg4P
tRf8stefjCTzzvEjLv/FQVO9EKN75BvrCIHKPA8aQkgKfWlJiz+rZswRYeKiwjOgLe+kuq5g8/rE
mLvhQtr+sTX24SSdRCz2u0HZSKnmgwmWYBG1HfvcuB6JVTYVOPW7jRtxEFul4E+xpidBWm3f1flF
OJjH83S6z9g4kVK6gOru6mllPc8F80kx0pcCzsg/hn7zrjsbBFAUbkKRqdiyBpFgDS2OFR/UZHAV
qMI6vUE5SJMSi+deCXh8C9NyJgexCzLx6Cv2bdQv/pkZ1mKWJTgw66VJWFmwxCyItEv1AxvfDxFi
7GIRK3XzXYv6kxC12KYlyEe93Nm/M3V+Ac6xWKvWTPz1wI5ZffOyPIRW5r5ZvfhNJiE9SMC3vTOw
ZhbtsCt7dldO6XIRMmxw3UQ1ts79Q8iCA5SYaVFTfCck43khBI0Xqg8+4J2E8HjSJ9o+n9A2g7Mx
GBZXHy6XA50HwJDlLrzj9qoAZ26TOXAKiBcYun5h3UdhCLcFaKVdkts85GpeP4yyVsXDrweCt1jn
xR5OrS8jwvndsu3YbmBR7JdbMQ4vTa2t3eRYn50bZnAgKBxO7Qj9FjyZjDob+cwJbyxMPwDmkzk8
LT5zj2UGEaRNAqzZ6B/mJVvfliC4YKaDC6t1ewvX4Fk40rnQ7ydotqucbaYX+6AqZhCCFmZsY317
aL3xEWdLvOq5vRgEY7WnTso07BPgc+xWOWQWP2JEqK3gmE/eNcXH8zKEqkJcs/Zd4Jhc4Vfrv4g6
kyVXkSyIfhFmzMNWIKE5pZxfbrB8QzIPAQQBfH0f1aZ7UdbVZl31UomIG9fdj18yyNV+XhpcE8d9
38yPTHGyd+ZJ3+RUrJ5tPtINrP+wN/vyANk5NkwKrPsVamM/49yYmU+3BDH37IKY+nA6bqmC8UJF
GCQiuoe2NqXByScdzCWVPguX7/nVYov00Du8wmh2DiHSq185Rz3oBILErOK2RyWWbdkcZqTfq+Nh
PVZeewJOnu8Z6cBh2TI/MrNQRJ0Oh2ms5V6rpx3ns3FzByzQemNpEX0f3OXTsbwulkGdqVFSrAmO
DS3tUq7yj0iX9ABgkdKVof8gcojbVD3xMACHO+sVm2tezsdS/K7Qp2mf4I6Nvu7libkHuSep1wKj
7sLpiu0SP5fZHatD7zbueU2pq8cteaP1Fapb77CAbbyRiob0iY/0jImjx5FroJb5WCTyxI0w2Gxb
//Hake4+85lkXUYHNC+cVe18T6jTbG3CsH4Fddow7xOngYVoOqn2umYmdwyPNYsH38LP3d8GUxoo
ApiGuYHjNOckgCnW7fHAmM8tlPK+tcxzqRczpifPi7ugyC5eUIb24H1ZcOi5h1nWLausFzI/+YFW
AAsrtXr2RzVcdFGAR+tqzFRy8a4Bm6GuW5ynnihSWBgovrZxQiwxT//9t//+MhCzZjr3ydektbnH
Mr0Zu754GhDH0t7yLz2xZ5aDhnpPxDN12EGcOl1LiwAbaW8qLlDlgxdPcM/kJkNe/wP2c0mpb461
BGZzCCGM8PTj1DIgJ9IW75bb2Vfp2WZP0QsIk3NXjNfWvFuBlx+KHG5ara+oKkmqduSORwpaAw89
YTkbOe7EyqqHyONBC2fi/DtLLldrNrdm3/7L18HetRPkTu4voV30cW8LPSwecGbSOJy4SOukUEMf
JYCXJ+9mu22OLeMI54AP5E7XqUllT0A17kvna2cj9Q9QXKCF2qcRuQUgY3CcHJwOz4NBh9n0yldI
2+AjnCNKPI5W1z78ifRg6kF1AnSoRetCH0Wee7xF0vfVaWJWxVlEUoGegMU8s/37xH6w8P+yVKg5
H/gWca+iQBluuve98YlsPM7O2Q2FU/623aHlUm6X9PL+qVhB6ZTBD4n6GMvyTU+/h2XHte+yNssT
2g+lG7VxlZX7x1ot1n+wKDVZEqBmaTpplKa0j9CGPf9MkG3dmv3znHSfjvTpt7OGfFs0M1CRzu7C
tAC4a2Xshl37SZvkF+vW7MFv6Rh+cDgwyj2APqSmHfFJJW1kDBxyDSimolwJ6JSXVOso29JPk/K+
TfIlmwa+32Zo9GBnds6Rl16HrSTA/6i3Sbz07e92XJZdUlpI2N5jS0+QLQLb+j5r+uvC/RKIhLvj
jS42Yn1YvH3vpjnspLBzpyFHeUVzWAD+H8jJdtDr59VusnCwu6tOjR/1WjQ4jXABN2NvvuYWu/Sg
cSVZb+e352QBvcPmSeuNN7xx8Uw0bjNn+rjV67+znbwaDb8yT0eJpxuOsFJ7hf0TRCTT8QN4atyA
js5DPUUKyfMsBhErQlxR7HUo8yapyeNLOx71QvovYCczgKkdKTOdjmCQ9uQtNgvbKyvAQ51Rkhy8
Nqv1lStB8sN8vPuTF9ucSfmluL59GdxpkHuxs9fEYU5kV/SeWajlk8HmvVAHiOEevpoV0y3bLGl3
Nj4Wa40pMfrIKrYJqsZJwyZiEdAeXQCvqFkfpNa6ndc02KCskfXIpPZZcZN4fYiD9snFtnw6qVI6
ecw3ANYVNuwEuZZ0JRZH/QIkYQhdbwUgpGZcZm5Yjt6+MVlJ1i3qlQg9pIdKeQ/1IEeSH88wefbo
oflmcrB38B1GmSMWosGMppExXPXc2oAtbTYTr6yOpCqE+l/OjCURVo0G5CLttx26JTTVUAKNaSqS
gn7zrn6TR+MZHYdsazjlCc/1b3Bxn/4D85qJSDfMvwE9hPwhWTYXy3vx+EBatiLHwfim5JZ1O/Nl
U5FPSRLj07KTNHab5MXJxr/AMQz6xJt3dkyvurrx5/8L/PeRa6+AU9KHoBkST7PDZFga5jZdfpYC
unGn+1A9GnhDnYRinEiIG4E7g6MpjbCws12Qogi77DIz/YCd6cMBfhavc/GcGoAA/HnbzOzzRADQ
RcvbW93XZ88GN1gpM4DPDVh7JjizkZb1TtTtyfbxARf9+DSX8Kt1m4UFjX2QLQnAsUpmQrqv7M6D
7tur/RPIMohMLSuqgPK4rJ7Yc3sOwxuXBKKjNJZ/erIA01K7d+Ltv7xHiqPwSISxVb9CgNp1foa5
nDRPbPcb30FCKubqT59h/Us68wt56ODoXXIsq/o02wwchs5GHfsVtAXqg/usD84a8BjW0zCJhJb6
sR585vQ8XCw17xOYH4dlMOIc2YoKdvKZ8LFwO5X/5oEUXgXKZMJZU83q1ObURY8w7iMBPg+zI1s6
l0OWL93yQZMgSp5CAKxl5aG8/5S61UeQyZfIT9znAsjN1vEI42S5QJaecLuX4dihqSQ+ydzgswuM
PoRg0Bxk46u9n/n2pSmtGCQ4BpI1wB2lOwsf5HioK5wiec0LodKesoK1csmcaMjKBBOKEQB8/UUN
k2Kzmn7QMrhpWLltxdr+GRic4lYww41yuhtZMfFHJFqYUDNKFcJvJKAXFHxeCRhRouC3o4I2dDT6
56KiafgpqrdAkYAejOCTtmmerAWQKN0uL+U0UTA8zAUGHfzbOmOcL/ydpPMtIjTXRBXhzs204pRb
xO8gl1FbKXJZEOnYmGHTtnFkrqaL1LqzKu8baBkOm8etClV/R7Tkpg16FQ9z9WaAvqVfZNkSKvF3
Xdgxre3ggc+hBAoWrryZtp7Vvw9m/UVL6SVLwTMk6asFEH2X+RhAfO8v7V7e20wmMS4WeuREu5wy
r55DtmPBcZCm9XJx9Bkyy6je7JkzJ7W0jVIz+/16+HDc1jlWOQ5NIoTs7twj5DPnw+VgQDvaQtHg
bYIFDKgLvxR2xuYFBjc2E4PwjtRjjdeyvnBr7kaW+tbiuBgDJYISdlIzWYJdMKR/IGQ4TNgOG9aR
xWO7Otnzw7GUd/z4K/GctS2HI322W7lyuslh5eqF1Z0MgwHBrdJUvOStiAuq6XzoRJuCLzUpq6ze
rRjbtqLKWHfPxQfCUBfO03xQSzmEUC565BpnLwWJEr7RlDbymQAlcnBvfLBKly+NQWViTK3betIo
wo2Hxh6eTRCJ+8F6MtZhvyBTb2ubGnlYMxzZ/mFKtUPmZgVC5bo13elf3RXk8wJ+N1ZbtDvf51ii
egGYTiXzHe1jMuoaM+HoJkFKkvVcu8YpwS4yiKzfU6u2A8g+7/oWNc4vlTzXLH/rhkIPOxsU1CWM
9UC/GOnB/xrF78KdnK3s5T8baSFa6QsXIynO/tErpRENzFYiC0oVKhYmas4UjYpXyX9fs8ezP2UD
O++CEbifxc6th4OQrheahgPmuMM+ls6PTfCsfpAHFTuUic4CiZEib3/SoKbrPIXqBKqRhTiR07lK
mz1cOmDy+cUM8KWINx6BPCIrocXr2fbkeqPW9h0x5COD6PhSiMTYDpn+D1f0j+tgztTASWxph8S7
lKYoGiliTld55oGJGc6YKO2jbKsrwQv71ozHufCqG0Wj7dHw3N9l0J7MpWgvSDCUkuG+HAzvDUci
tHGpnm1X1HtUrRB1b5m6s5MWa+RXgsosLKOaZ2+TdJHHEXrJRjfN7lDlKzJj57zjq3c+smCCTQdt
sLWqX+lVwkQ4L6X3PrjKj4cFn+JYmVs8JstpLeyfpvHIEAy2cZ7s6n3y+/KWVPmT10Ix1dO23SL8
/Zg+2g8aNU26k/KPNcAWF8zhBVFl9vuYbp51O/h1vtUBPW3WMw7Z9Cg6Y35S69HVSX6UKOA3sYgX
UP07yg/6Pdon2OeV20Evq61mTcZ2rq056mzmPlss1r4DGx9Xj0v8QAc0yldLyqYv8YrSqUya+m8t
U6yZnvbkJf6PrmN5aB9ukCL3k1ikpbNtDIXlxau6kNmvzN7xgrzrDd7J2pqCiM7sv4XXFy9rp1+M
8fHDyNmM0UiH4zzINwF56Oq5KCAESZ+7ouAuPyrjc7G6PRuFXVJzfBmBJ0ODGr+LrlMERMv9Q7z8
05JX3WeaiFNXWgfN5saRu+we8pbebpPsVQglwdq3ItAjrbCBwyy8qIeZmzSJHLxn4174dnqiK/sa
aFxxa1+U92Zy3lFSjagzAwwb9iMYUM93CVRzIwqPIsTFP7HG3KVWYsZYR/jzrdgVJM16iNNnb6Gz
x6is+2KByM5XHR6YxOzQbCvrfbBt/8QtK9i4E9ihorO1syDaTRnjch0U3DP6f7QFEdlqeaQKEVqr
qLe2TXnpamoeZ3xtn/TAjUvTR+teC6LVtrlPW7BLLdcAPvWWoXExotREW1rgXDyVcA5y6YirZzyM
Jf1g7Q34ryH3927fdGRq3QQK5NwFFEWZGDp76189o1oqL0f8N4ovpfUfzEhvvompnmtch5uCM043
REF8zAWd8fiHJrL7m6rO2ZLsWEI9QMTynRy6yDw4eCgZpmucYhuTvPXsyIYTiyVFiQwxOt8MvKGl
XPc6tUSCHE7ykImjzao7ova3p9ffLc2COyrZ/6pltBn8hj80JZCKDTTzQ7Hio1VCuw4WDUdW98p9
Z3ldaqqpkzI4cM3CDp2twQ4XR/BoB8Sm0Yn56sB+BMnNhEK/Qn8yrPo5WIYvIostDO6NI514Uetf
HFE7s9YPqaTlq9Zey1F9pqDYV3vbMgXQl3luZxzIbfPLqm2cFChhxmTdfS60rqe9wikhvZ3vLcCe
OYw/Kj7+1nRttUGFgci6rzOeuKo4G9of0/ultT4UBvc669VZn9x4njSSKtTmtdrIIFyR2OFgUsK+
+xMtIgHjZt6Ye7OkGoCgAr0iS/pTBfOp1+o/DfPdhpjZHQZtzspGfGYa7g26ZfyWS4XiKBjnhV2t
7WE+ynP2y2FV5T9AUNaHyGd09rVOcTPT31I/umUgtb4Gc/4tr4vPlczjI9Kkea9gKG50p2EH9Phz
eA3gD9nSwLUM5Q9IQ3IRvG0Fh1ZSuwdllD+8zjFUW84dD/YBqy1s8rX4nc6QEM36VPfFbyCH14zl
OK+M4C+EnR0pjH9DYkeJ4Boc6Oy8apX/rr2ay73F7b0kgIxFJM3ww+Eqzb8d6YakOSDileLSDXuN
jO9U5/XbbNtPulzSJ6cN9G1P6mhDkUs0gS4OXVufGJTSH1t0LB3zhECQy4/EQ7RJ1fCZpXxrkvo7
0NlxKT5am0BM6PBhLWlwnLP2Bv8ES0jNJ98UKT91l1ynauRNzO5Otsl+7PlggpWywIA6F5JxxUnN
enHyct3Y+qw4WSIU7RPA6cjQsvSZK6d2X3Dt7ZmKWWdU3fBUqzYAvmxiwOFRhjXdGQfRMsU5DuAC
skrrqX0gdYuJviVEzSiTVXvWYI4+IsvfPO7ecViMMVx6Jw8lHx5fd6Zn28K4gsYeWYlNy5IREI6h
GyJiVH74QL1kT8ZUj0TnNEx+pQjNltStI4LsRdGsQAagFJGm2gvG4Plc1oYi9IOtXlFAHuUPRO8k
sTwqD9bgUlYvoidMo43Yc+bG+wGZ3V9ht9wsUIIR4ah/oymT2DMLLhGymLbVoFwKMKYp7IKXImvX
mB6PQ0bsaWtjh4WAUC2HfvFe/cbiApWNfG1W1lvCc1n06ZN+4d8lWL02glsY1X0kz7t4Mf2w9zN1
G2k9DpeyoK6w0344+a/sH8rDWnji0LVlwESLtC7SNj3mNd6zxU8RGFYwipaxkkSvbDxBWG6zNjd2
QVN31DpTnxBk3a0wzfbYs5KfxAibMs+/utW0n4LGIQBeQFmxp4CejRc+isu86viuHfTvyl531fIj
lVkexSAf2JeUipM0m3buoD1VrTudDfurL1m75YuPp4gvGexMV9niTvaaFEZAuNpX4xZH/MUSeKz7
JKPQsS5rnr+COzzKO8VZ/k7gqztWFYIA8wwWQZzstbe8mIqoaA8Yelsgex2JBV18fYGJ6PY3asIX
dtwbsgLtXgjX3BKttqK1Nu/U7S0HU9e7U/DI+jAR/NZJ+5bdK/D4ZtvrS8BZCog7m9270gpKRSDw
DEV9TgcyMoaqo5kfqiZ9e0ZtynBH6CxTCuioyazvgjr/ZGV+6tKUAqos+wbNAtHQMw4dL2TmCXor
Pn2eMIyivEJ06W3XXv6qcxblcC9s4d/gdJahPkx4KanNVc42yMHR5RQG7fvefQJoiQWgaW9d+Zo1
+OVTCv5iXbPhf/ZEvmtuPRNLtMUJ22bVIjJpRGvs5K2E0LRhAYz5a8ToyX92XKyGEmJ2QdABp6rE
4As2I0tQLrHQJ4W+cwZs6oVLPEspZiz7Q/cxnNo9M/xQV99681HmBqWlj9yc7iACFjfdSCEz07QQ
LrACufqUtIM74Eq82rJ4aoSzVRRd0R+UXebK/jIDyByi1n+Eo6Z7ba509C6r+W6N8ggq9dSUwNkL
G1duOvYXCmXBA/ujcwKqv2cjrcJZosd1dlKGwDmdfUfx6MYaZ/5AOam4gKUXr5dfi2/qr7VVv4PV
jDSz6b5l95kVun0qEwgW1tgc57l7I9m3HFEuD6vVmztdEuZIWTQd2k7hRzSdp4Tl7tYeo3yq1Nke
vqrgt+wJv1ULqpzSuhffvBvVXbVUQ65duq/rhMQvZYGsCVibl0mHf1zvfnMeiS3vae69+MZaQU57
aPU3WzpX+uSHA1/rHQ3cwCjR3Bi0dKiHmxQx9pwL45S7lR37NjIbixgiU483VeWwTWxL7lhAVYzI
XPtyp/fafNQlDGGG9Hjl1RhTSI8duOlv48IHXwlHR2qyfsEN6vcOrT6Ru3TJbaSxJcz8iWL0udgG
XBxwK7J3mdgD0AKUxLoeePtBJTdQX8Genqzov5xbq0nyEAw1t5UCAIfeIEmW7Znr32Y0VP5UcZs7
B4WMe26OR2fWvq2gaV4BToW0jaqDzpsF/1D1VDVsayryCUVPX2ol1zI2dezTgnI1GlLydD+aBcRr
pzJx6pULFsxhxg7OzzStyRKNNHdG3ThQYgvMOpzTdOG5UsSEitnY9gyjoNH54M2ZBiuXOL7bg7Pn
E+fH3hVzIf+5UJUt6yEQzY17G1tIE1BjVOgOzoy1XzxGyN44Jo8sy+g/XkQmE3SeTWhU0jzbN+B8
6y3AfvdE+h4P2lxcs7S+uQKROV9cxOmfvJCcrSlXgRxc78Yh++itMEZKUNmbQMnhQWQjkWJNZuyM
YjxQk8n6sGhXCA28v6bJ7OOZ1LEY1jpWUt6Je+EK89x3VuMmT5DCkZPuO9/KvlOwJFFevwqznGPp
NgirFsEaAfOAdPVI0PzBGWCd5uZQqI0k4yk+D5NhXaFaSwonOpMlaqFFrk0XVV9Y595IVnIwI+mY
VnX7gdf+SlqHW/Dwyawa0IkFL3kKaDjoIrYEFjb+doBZPAKFGIf64HBEP3bOMYfV9G2O7alGg4y0
JggOpAlMmrKDic2Wrj/l0OtCUv39U+JyA3O7o61fbM+uttL3Xm2HzjCzwY5fLleDetRISgzSfoU0
tC4YHvrs2RXFX4j5eVj6no4x8I+WDvmhq0FmrAML5dlLoVcoMW2kW/xV3Xx/vF4IsimuRfxv5HHI
1QwhwfzVa5td6rOOLz33nFTOJ1HDzaogAFepsy305cuz7TfTmBwC4dlXy2LQHuSBYeEHz63cNe4F
iGoWjmvd7QTRFKDECUccx+lAtT1iDTzZfjsAUFP9njaMc52TBl0MZE4ymluvQ93UjDWkZlHSK2ct
0cC3tQgoBPOad/NBSCNbUISZmf/lFljF/42LGSNv25lPRnpzzCCSMFavGYJppa9vrtn88rUAottq
vNkYIyCKZBF61kfqPRIlmo5Nbb4vMpVhm+hW9GqUVEXqi75JDZsCkkfetWzzWCOOUwh8E8pTSK1/
IB7xvXBz86RWQ35Y3XuzCI8Uau4fhKIR5L+/HU3trV3IN3uFZ5+nwWZGsvB7V8TIHplCCFF9Bk+t
86ImDwrOfiRT3yd44ALmKxeWhFRngCioDYwr2Sx+mko14YhjITJdW92HsZpOCVAd1k8YI9cyfR9H
7zmoh+DWBEhwwmL6grmmQB9hZ6EZL2BE2TNyDudWS7xTwwgVmCMbAwaX0jHTUFuqn4Q5+KZZ4qxT
tbItgmTeaG324eWgbnDliwk91TbVm8sIQzSv5iAYt5QS15Aniu6oQSRzNe80Uzq/5ZECYThqzjOi
D5/ZwAQGSQb6MEl8g3OYLb/9JYDh5Vw1/dnJImp/f1Rh7lJqu/erxjWn4t3MKZ9J8gsnikPvoIcb
6v8a5wVTAHY/4+Q3pR07ovSRx+xLnY8CZg+ZQs2wSdHTWCXy3D5oCxqhnctyl1OgteEfZd7KBTi3
Kv5aTuUd04eqTu2meXTlhDCSOuuhM7LhUNa8tWhYsSHHG9Zb0ng+gp28+Bp3QjwA1h0UikEtXZjX
ff/c9su71OT3hIFjz/WjBqQ27qxhfRXcGY7Kr5bIWSYzrNCvNSIup6LIDkM2pRfqwykL1IhCNkDy
4Ni4Z+ow0qxOd8qpCrIQSR2twWsm3WVLzeKnlYpmj0tXuzm5cdfr4JohPxx7dLBNPRT3bm6rl6Y2
MeQCFRqmqHMeSqrR7haVJ7dMMUYphox4HEYi+EI7GXS3szeJ+S1Qe0w+e80bHeeYf5kWRExG7Hon
RsoClrxi72LygpU5dkpWPWELtyBq0yJaBrY0vcZupfT+8FMQ6wHZccEkfCrXuafqNqBixdDKvSoh
iy1JdWwVV5LRePY895/SAuuUddM/pw/CWlcyolz1mpqOtdegS7bLlMfeLORJSBASxnLGh/zPqOVE
3Rk3UApao3YuE1qh8SMv8+6/D7If2LWCLNxWTrPc+hJ6WS3aKtrlljnczYwoSkZye++WGNK9VW9i
XzKj96qz3v77274tkeVoroh6zbcuppqcSzZnJKSzbL+yF3L9B9Qhq+IpaQ61Jbx7NfArJRevV5N3
InUgDn1TyaMTdCdf5h/J+jCveb46Tbz0ooUYwqNq/q4WxVWB0UAAQD2mZe3tSnv9EtBQMffgUElx
SqErrb+Dzhl2a+6yUFp5o2NtkXFJw/fJHPuoKd9SKb2/ZqpN5FNy7dlnjxBLrpWNKIhHjkLFdWnC
OGgpFVG+w0o6W5NtB/8rZDEahJOsycyxXURhY5dnBtolKcnoQUccTgN1EueprXj2jX1T8G+iSCb2
E9gH6RjLQveuUGHBkCaoLJSvBQ+Yg3GBK8ydIOBR07tu5zYPklMBq45/QbnL+gmOrG+qY2D7LOgd
A3+EZ24NbWy2c5eLUKnu5tEMcW08ohNFzb1w0FeOD4oIpAbsRzZcEzNFmUI1GfgwhnwMue3pRxrV
7m3Xye1/ScjFTIwnD4Je798nlz0DHaJUurXmv4r08dV17BOGd4CYUnYXGAWH1s6+5afUx+5QP/z7
iXeWk/WXeni5U/nMcCR2hB/LB7jtrkzIduAMl6PKuzsk4/qwEIbkj8Tih1baIyAfPfRHrvONM+q0
9xbzFXBKs6P7peW8L/0P8KRXY+vNVndzp6HDc+PpTyLB/9T6yMIEL4FNyJPrGNlzaXsvj8MhT8rk
y+4CKDpOea7pohWK239O4CQcPK06W3VDEsRJ5hip9JYTS7v+/y8JbVr9BGW1WniBsPpY+DrL/OwR
KdzRW4WXnDCeMuaUu6eBr0mz0bSM9NUWmbrOWCTw6C9wXFqs1vmgDbFL/gqCfUZZt+VuyNtMN5Az
W5/WwHutmtdKlW8iBwNneUtBHIvrFbrBxoJVfOsoLigCE7Ppg67mZ0Z2yQtrP43dya7RwJrEt66B
bixX8YQRTB6mfnxu6pGFS4XCbWpcm2xp42PibVmzVrIb9qFE12h6MblMZUe/dttdkjU/ljk+1biL
YiPxdg51ibu5Sp6ZTs2JcHKDxMWa4ytd2vti+O8aT9xBOSz46S/CH+5X5K3ZR5GtpbcjItqv78xS
vhhi/kUyt3xJ7W44L0315GtMhb6cEXi93EQxjXTLu2R4HSBwebfJ0GiQTQinPnyzTqAnqLddDPAC
o1rVNPAfWX117r1hJ0RE1GjwCE1Q5CtSQG2Sf9ZsIFVrwrisHNY1qfG7mp3uwpca6xaLiDolheh3
AUG8JKAuxuEewus1gy0fWfbdwtZ8aHR37/RUA3CPJP46OTuiLTd4C/j2CsPg/k12qf01AITbYtng
PqP8G16z02wxaSQ5fIcBukDpIqzCzQeSYxJrMfPvqVz8ezZZLwXdir3rN2ELZwxpwTP5ocSPh9P2
xIXmj6Ak7VyX1gzEpy8jQSj32INwjtLKG7YJ5I7t3CiN5DjrAE2mZFrnjFyBk12wutdHu7Zuo8oH
imOQzXhKXIoXuNJMpU0DSsl+gLBMhZR86R2C04U+LrhgzH+WL8cwlS3MG2e243ymT3HCiLLJkS/E
NJ9Ws3kRJmrv7JSQlMw00tw6+W5NblyDZuz1weFOZqOgptpCSqik4gfKEBrBfB7djGeyPM9W+RYw
jSK+Tfs1Cb4flqoVUxo7F+ldx/7mmf0X4v2JrMtDQ9lyxzZQBgNLQwPkwAblkWA3DPul8bZj635x
5P+GS7ueCgWtSsyxiY33eRlZX7biLAzBL6u4JXL46A3bjmbP+Yd/G/Ncaf/hzUYz+LqddX5d4mVx
5c+s2EZwk910k6tFjd8sl8GvDhm1OHf6GhwqbH5PWbJNy0aQZVy+8OzaIVl1b2+4LVsN+uAXLUWD
FuPVmQMq4Nc2vQfWGpbOQsSqw1pSFZIO+FHvD3gQu5OzVO8EADF9+pP3BpCa75XS2w8xF7wczVIH
gy3wZRQjr7TKo/qAnoniyJiXkiAd45mhE5pkT3esjrhqocIot+7A3MoAcddsQ7x3lV8VV3dUzzS+
NXHfgtioNCi2Y84DRvXel12xOalgK29SUPQ0ODTMz8V33qdfvvshshLsZ2pNB3OBc6NPBFs1176K
lX9vUoF45pF6uJeuqdb229H+pz32pTDp/zUMpSgHSIvYGTgYzHuZw820ffs2lQkYztl/50nywyrL
X+laTmi/QjpzRLXtuZ3QCuFPJ4Aa3xOTxyg6DP7JYm8Wy/r2JjxnWi7avR1kT7axfope/uVD4jcY
IjywPKOaL3Cst1Yr7gHPNV5E7t58jrbS6cqVDbdzTQsfjzt3eYzDE8xQuBUwcfm++Njts+wlSazx
qcwX8ELaWcNTY5awoZwut2OoibhUIdT1HuE1y57qXQXjaiLwYnb63sjGF1bDvw05fBa64neCBmUH
/LAYKnETVigN9fqU6LDXiNqwWyBHOI4rV6M5118GR+F1fWzy6YzaP6ojf2mP1PXDwkUtlBpM6pyz
i9nTt1tSwR1n+QzW0AcUmloH6MNP2Wocphn4NiHQ49RRM4u7h6OBgtwNoh70vA5yB/5pzvSFJKQa
H05gqj42uaC43CjiiviXLUZ1/7QrBCbgVWBavNmIbcvZOQx2ISP6nxW7Bbw5619uTi+dxuNOjdof
5sloAYFiUfZ4goTAAqTpCVpnFxAQ/ZH6nh+MmuOetPx0FBUNh4304nZ017NjjG4oU9/F693mZ1ry
Fjw8hkbxebvuncbpNvS6r09NFmXacivpkjunvXNrAarBfkjNA3Roep7JEAwaBUEWjYzbivFmt44J
nIpUfft5ji8iA5Iw4uU0H15McxwNVhXzIc86DdmeiL4+6nf5XpXLP4TWmX/EGGwGfBKs39tYODZq
swXmsmPktYCdbhVrPNvoxgOLKgtqL/wnmT9oO73LicZxmfLAMqMb1n7gKr/RrUEAyEQ4NBcX8Km+
RuZjvZcAv15ZJ5AWK2LUnu6JDeh5hb2gCWYo9kXnpIb2CCphCXkyeibZ07BonA8TuapGkEptigPG
+hdWMskeUqU4S9Y1XYtwm2E/sJGlEN+0iz0LKkl9QZf52KlLi4U0LacPsWYUt+cT6FK9j2j3djdt
4LMnE96hIwsS6QM2X1qPQI6t26J1dnnG243DR3K95pvlWt6vnK3JbpqyBkNjNCEDRmlDe2r/UNOr
+Qenrbmjh+KDiel5LVG9HnUzWvbe2y1yyMSZ0hneLhsVlltsRkvLVAtuoV4TurU1ljhzmqRb4Y/V
Tjv1i9HF4KZfC1ocwszhitEyOwLeeflaYSoZY/O2eiSuOyQVpNi4LJnpLB3QcDFAGNWSPtaq/p9m
5Rpw2yBeOiPW0/FOgeuRm1/Y29l9+TLpcYpqS1NRJ7LTWHTVLiMCssF7N5/TBD70ShvCvpVduxGO
A6ZTekfgY18FbFOZ/Y+9M1mOG0m39KuU5bpRjckxLHIT80QyOImiNjCKlDA6Boc7pqfvL7Luom7d
smrrfS9KllYyiaGIgPs/nPMdXV3hFZyUX83bPPDyfUDi3E40A6kDEeHks0+6g2bjuY5xHp3sRp7d
YAlPvDcxwGvjrVHw5XshzdWTpTgJ6cLgy/BrhvO5UcgnpsycK81eoqz0FqXCzwDpwGPjjSy2vb3w
oksLcbblzGJEeDMx19Yprs1W+NNXkfFN7KwX6NlPs4v3OZfpj8omwq4vXwt7eJHtfMtwuK2Gqy2u
xuAGv++PcZW9h4SguBVg2valt3FTOP4z7dzJqulfIOdoa34jzwRvtg26yuMFJG99bV4Wz7G47Pkm
cCl82V1yCYQLNxtdXdsD1s2nPNvloTwt8Q0+zyNySJXrkAkPZcwEWXpwnRr5UdEzBvG7o2jBSBui
WrcdC0y7mrpD1DjbRndmMxRWfViC+mVivjhl/O2FxK0OS3zryeWJsLV1X7bPfjg/VhGz7mQYN24x
PwlXvbWBuqBLg9s1RMwXBUO5bF5bxNgdEVT7DQDqMhM/QYuMlKXY+hmZuhCZOxhZOH/uSJSQNWyR
dPTRRrGZWvl+98OE3XNYGKpcF3UIk8fYGb/ssCZYPFsXkdiHTJ5WvVXWW4E3zZ2iR8KSEAQB+PPk
RgBeYSmwDTPLpZyL8MUopwYT2pq1qMYHitcnMG0/fJ9NFt+DfRuG56WfWaU13iqc/KcpK4DJGESO
Nc1yLudDFxBaMrnOzkzxFkXum6z3HS3NobfZT8jlaBi/IiUTN90fzCsE+CDM7DQ/hjZ9kBqAn6pI
MetB4YQQcW52EBfXXX4Fm8lwJ7WwSSfEtWDEKO6Cpf6MwNBULuMcj7mmX4EGtBAx1+23SUOg8Rck
yGZdJZMPuIMCqCe/AX+7t3ZpmfOMoJAas6pgs1aXD67xbzOqxwFRxWqcyJllR7WCL0o7ux98i+G9
/cEGBhoUPmjvWY6ocfOMce1UxTvkpdXGl8mdO83uvd30x7SEzB5V1k6p8WPy8fSGiPxUz1a1qKaa
ChVT19xh09VVdSTw7NJp5tLpuHD7ZRyyc3Ff88eH0Kd0GNGYMhNJEX5diD/ZEAAf8c7wHUQI9A0D
8+n2vyQDlWP/JcCwUOC5N2Vfn78iJ+B6nsSPaXB+hQ5IU2Xadxpo7mkEkz6V7W6ckUl0BZ88wtU1
GnVgaiJFc5u028gnE67KEFSwY2YSHGuIrT3tAUw2AyDN6U7plEaHZkyfTCmplxJWU66Bcl36vyYA
oQA5vKNB5NQDltpPXfmOOJqzef4a0uqn8TOE2n0GhbYAJHU1mnJl7qxjKpdrUpdq3ZXipUuaTZrg
H0SBBYYq5kHuUIsHJKLytRpRKKzDrHgviEfdDQGRoq3w9lpzmlZV+4rKkIGeZAjbT3RgQDE/zAQ3
rGqhl7L4hDczILZnr4fgz8OkgYiKco/TcCyCeK0zZ7MM0AKDlJhSw2ZyJTQ77LzZNF2lj+OCFTpr
lzNxdlQ61i8fydC60c5prMfkkFooHpu0eVOD6PaOTWuS7loTttsEPjI1SXB2G2ntfBu3Qkyy25pn
3aLKWQcEXm2o/b41BJuu9IhbyhQ0zwHcgiADbgfIxGVetJePhDnIsyeDU9QBfoMacBi7IEA6YrHR
vQkyGQrv0GGUuNAR0eJLJ9DyBJj3t/FkcWBGcfRUqsHCMYFqZAbHlBk3QTgw9Jv46E+SFZVoSLRB
+DUl38abtaJxkRfM2fQAZvsG4PEf7TA/2cnt8ClR/cU0Onn8gNUNCRgdKmQc+pyO7yBjEkTPElNP
LRGDTaToEKDI2BXowpef5Y96rt9LL/zKIjZ+8WvdsCqJyDLAw8BtvzTkWfDc44NMz5Hl/yBWmCbZ
o/bTzOa6Sv0MJonc1813bcfXPMmzr95dfks5PMkHlCMNlTcJF5o3tR0bsBZJd4d8+6sVcl3QMNwm
QFLZzaZuEDc6UjwylOJjmWNYeIg9hTPeDR66KLqfOEUfzkG70QKqDSNxBNlQMxr8RBZAjlwOyHP4
+tAczesSACXKdTZmcmKdPQCIwp847zqblwO6ZeMnIaslw6leMnyBO+jvOipFkkkZhmf1prBFAACC
UNvUZevPkEGtxuqpcerhgPSYcKGo58tHfNdY2fvAQZzdIWGqAj6i6KaWWQBEjctvJpCvxYAQ13cG
bhArFsC0hnAd+uRFm7lbZwNAcNdFhuimrJQs0roKNmNrRGlEZaQAnXLzHQa93LjtO/cTzIcGGbqr
FCWqY+7ABAaokJCn45Sii7MAfNhNyrpcqPWyWJpvMrgdc0mrSW/sCDGTU4oVrgLM1eQYrhLhXm13
+CYH8R5qkmlEIuC+Fc4KDXm57du7oOvu8tD56ftwe8OW8QUr02tA/OhZyfTVW36kPNxjSbTNTKLr
YfaYfAye9VpD2+P1rLvUHrmS1R6cy7hJSl6/Cd1fOKwV9HlzXELzq8GFtZ+5egLKoZWcKSfJ+yrL
6M4e4nYTdZs+V/UpeUkl+gB6KthcM7GpOIkR6Ea/yZ949CpJMG21HHPtci57HpHWwUdgq/4RMdLO
gmXU3054iUWDTCJUXl5R7tykuPq6r1GVOXI7DudeqycBU+TQQuenH+VQzFDph5ZNADrgpdIq4Sm+
WL2ibaIC6kL9rG5hBjpkApPndYIYX1FlwPtS2V2rwE7Pzm2NKelFIcBditEeTpNGhTeWo94olPkb
j6FkY4cfwRwHD46ELKdpPEEZ8YGJd1lzHJEkjtc2/uV48Eqqwb8Pff1Y/Rwt56vTMSYpzswgsj5R
Dd5PniB9qEUbYnn6y47miuqqeglzv9ujNT+nOd+KXADvZZbvAyEPAagr6k7HJKSu+cDQmQMtjfg+
a1SZrpvx8rjm1mVuWAR7hJ00jKAAk/g/7ISaIBHpu02XnFrTdOjsayPdoyHN5HGA62lKvmlFxQK2
aOmIFGZv3DzI9VWXooq3h41Dp1u0UpA/6nxqcjtWDEWQBJpNHiG1mccbr6omR8gHjOrcloL4W92R
58HWUDOycLC2Hf3tMdwLDvtVWlGYmCT+5qbitwGUvmvG+0y13/oUvxJEx4Od8kAkISVWiBUPjl66
aZfmNe6IhyG8fMveIkFpEX4PfXjgHaQgTenfF8s11B7PQDzZ97E7ku0KHKT3K7Pjn7ydb2DbYoHU
OUX62HB2npvQvVY5t6RJgPSzUUm3Q44YLiEVF9cteSWhi7wu/FCjjNlIRwd7oedbdIX+O8AN1hrs
I3NMRmqwfKgKZJ4cko3r3J7giC+lOxMn+FLM6BFzB+RQlRJ+JwDhU7a2QJQIvKXavBNzDcnQxcXh
Ovq5z5iK+gUvgeYBWSX1HVyGZTH+ll0S7R2ybt5WbM2VwD7lyecu9yb26RbDVMY4Rab5kbiy+BCQ
RYVUuexdHut4KA4pURXYkX6kXaKPndvwcbS8K6tCsxAaOtKR0RogeH71Mxsog5zIJc+m09T01xi7
y6aUuBYyPOlLoZdjCZo2mF08emk6bq2gTNZuSPTtOMz3S0mNatEMTl9micl3SmuqNpA2SMhBQi18
dog1DZbZjMx3KpcdfvEMqBO3Ep82wKuMoVv5mNifqmBQk/ROvjVl8T0yAelOszceOlbfgDqLGV8Q
TpKGIdPOayrnOYChMFVdda8ou1q0u8e2SpAu1PQbLYJkoKAuHF9n5ouhS+x1qPIxfxDcXKU7ILXd
0WmS37cEzWePYs5anqte2s/yje3NdGWcW2zJmuHwKZadcGv/GbD6TauRZL9CjAhN/kK8OCYwDXQ3
VtbDSOrTkegDLq6xgbCtwVAaN293FGbMyPqtgwTgxWAEeUij6eo4qU1+ZmlOpSh/uQ0hAH2GsqAX
8ATjkjU+WidciwBEnm4iDMdTB6IyH8Za3RiKKcTTTH4AK3DxaZHdCmHMDUhamEZ1LouJDwnj/LqL
kvAhioEldLAhkqzPrsJwPxgsLnuTs/9mSMxcPzTdIU7nL6voy1NYWOu+Dv3ntgpW2ExArCPOVlkD
PNNFpeIZYgJ70R6TaFh2Uwz8gZVUCZS3WC2p7xySnK3cYMCYjj3dcBbM9m5W5pIQ3c5qEBM68tDp
7Kuo2o49uX8NIxNvii0UN+QmlDaXEct2cPpTRLq8zL3PyZ4P0mAQajLX3ZPvTC2Vxu6ztOxsmywY
rxHxMItlZnZoCEtd2b7Sj+E8obLsOgHHgoIWxRz7+2jcLohmV9zRhHP3T7iEKUZSPVwEg43VZJVI
Kz2EBkRFW5tRdZuIrvSau5IIv+jBaJCCKqd+dbDh4jyzt9E8f2Qm5opG1tpVSKhmqHGQs3ZV1Twb
TT2sFvHZWxTTUmIHHTwAVOM3JooH0JE3hzWUjFZO9ca25va2xEn39tFi9nHq8ujAwgZr6Xg7DBzJ
gIy7w6kbuZtzl3hK9wWsio/ZGY0ISWvTZRznaj1M9J0sZlYZvDBii2mTfWjpVpgPz8APaYobOzov
Y08MtH8jfmPasJaUc60CCFGFj8QJ0ke5ODpj54GGksCDZWbFgFmk67i4WmLdVlI775xU9S7zW1Dc
xFapcIJ+NT/1niPOjZsdUjHdtkzRVdFD7t3eeU2GN9dCW5y4I+YTqQ7Z+OVwn+oDDFk6MgxejXcm
B8g7SZrwjUEQEEuXEU2EYpDxFfoJGXwObU3NjyebIR3yLtYerwicswNGd1yBBbXqknvHeLAZbsrh
1GhLbjlogr5lXhv1zwB9Px3UAysTn/2EnFAzMtHEtsYgntYtYZaTlA1ql11ZFzcX3gBYEpEu6SSs
yi3Ueggzih3z+Ytt4W6WkCi5LAp2y6xM2DPdMY0pCa1yXpieT9u+JwZymMpdYEawJL3cWiwBqa26
dTS3wykvZ5ij6FDmoH7rx7Q6+Mr9bpesnx3m0h3aSdwm8lxaUG57UQ0biBNo9RMyJUJmGzzh/cpz
8ZSVSfjh1cnWyot+75Kex9zctoE1juooNfdqOLFRzix/eJrq6qr1U7f4xedIplPvcq+3no2IGKdw
nQ43gEq3yqx2R4o7MdGRo/fsu5wT9RHdAYZWTRQfJjhd7tnAqZWt/fnsY93fj53FomuSKcQU5pJ2
N/p3mcmttfENszIxfviMn4F0ZCOm+JB8BprSlaPAhndSvCZxP78wIzTH2unx+c9oVD38qgxwSQC2
XPoeunRSdwPRny0StNAY+/ljnBFg08zoStLF2sbN4H+jO3x2MiiJTmA/xQbFZ8sigBJG3BlM6/RZ
fGNyPnHcE1W5dStneiqj9DP+K0g0uh98lm1urOqtIdNl1wmbnQQP6r61UId5OHKOOYOc4vZ2DSSQ
raKRIFACB9DbtTNumgHufllkeFtp1IDrW0xmporhJnp7BzHxsyoALyDd03Ztv0YDAnp12x5DCrnX
wtzXdSQB9iT11gqbHxzx6o4h701pfUjHzmObqxi/GZb8l1DI/nnKaOiWIax2tGM3XYJgBLkE8x6h
QbOpwCbCoL6xje2ieh7CHHKo5Tx5lajYpZesmlqnPmvAZwfahiDyphcq2Ico+SVgShzrvicyWZET
w61J5Pztny1m785Dw3h0MvqHeF4eJKSVTV1DlBiXtGVRCnAXrsjz6GFJhqxvxGBvGxMO5xnR9bYI
C9ZFEVGwok8fBo3OSEagkgm1s05tkjGFH/XL5JldMPUAfnOIeaA9k25xVxZioHWc5YQ9peKlbJtL
mJfhlXEFc3DsvllTgXyIYXL0/PNBqiO26LxpK+GirEN295eiGn6BR5x4TE42AOdT62XUVxlRYCPx
MQk4u5VVpRernHAsZfR7qaVy7G/W66DH7o52r95ksSaFZ2hfxsJPTmwUNy6bp5OLM9i78UoKoLCM
ZNmR9wtj+gJYpEUiW8gYsc0gf4oKm1kTIbrvwmRntY6L6gLSJcOgiPFr8WjsKTxOCTxPFEaKKiFI
1pSVm8qY5dw3750bjx+WApZ88ywDnDjFHa2OHghaUUWcb6bahh+JvOl+Yag7EVKtJ987+u24Knnk
Tpj1rjxx1Z4Ek9ckmsyD3VPrtePYrzJt1K6eGWKBt6el7dSj0cQeDBk2kMGB1ec7PjplYVG829ly
ISUzaezkAk7JungCk+Ycy695Ev7VeOgFo5TSbKBmYJRUYNOBGliyWrRs8UJOIm7Fsd0Q6/WFJpC7
W6QaeWqHP2z+1TGMzRTJnn6DpiYJuRXQXx5pn33GLP4egsm+SCY6TJZ9sLSmty4eo5Uo+x/whWmA
7JDxJeuvv/5Wrabt3NvsR9ukp2kPPnw9/GAOXG7KmxzSNsLGA8RjbTqfPLzuC//i9F050VNO6zx3
GDgEGzTIy2TBkAeTD1bPgAUqz9Bw05EX0mBu7qOC3VDEjEQWtxyAHBM9si+MYhUrDjezWA7SGynV
DOSqzMcOBf6WM2fV6+KYO1m1c/rvXMr50WUh8dBRgEjXf0uaLaJDF1Xl3D0E7fjhCYZSHbOcJNH8
edQB8JmRvSe1Qo+sIdai2v2J3+1YmMaGstjHe+NG57avp7eslhyCvXnhB7f3feDJfUy+1nmc39no
T6exup1psKZL+JjP1o0ShSccZLjxjwWnAfd0BWaIlDREeB3+OossXzi6u8zetFntbMscLGcm1b2t
4CHY9k/0eZjyVfCDXDkIPw5XBqpLs0/Vl0BdHCCTak2svrXhBKggOAeI/lajq6qtfOxII3sh7eVl
aSFEsClWZzhhp7YUwWmx0m+W6cpzxn8BTe5xBZtCvqrQOwe+ZscVOudeWfHTmEgeEZghrBvNJQwV
JIOWPB/fcs+gd/rnmkNe+zH0z4yGlmVVGWTDpSup2SSz/lROHq4FNrds9T5kTGEW+TDJ+x4nnw1E
oghvx4we8TIX3X00uJSjiBs3IijuPOlPd4PJfhXEuxBP0CUUjt3PUfMCELvKuzmrKUGIXORRFZyE
xEVu2pt1N5CEZ1DcVXekLmGdKiI8616VHn3U0OyF0zu07NalYbrZOriFK9E794XEeSxk5q+HREj4
rwXP6chrLT3/cbYnefXKbI+wmaIwHL60UwDM7bv6GbaR2LNxsA7LCFRvGvCASyajIFsrkLaoc0aE
wUORJ8dIliEJvKikclS8x4YMapA92U8/UglGLf07XpCUmj5IjonloEmMi0sQf1kkvpBK6es705n/
+gX3wlpMkzyJwQ3PilHuwe3cC8erd9LAUSMeLGhVSgDSsrq3nG23NcKEwP5FDJkxdyrfupiSP/mJ
EKdw9ZelyK9lTIlv+IfWkVcj8GJS3yK6CufGPpdei7RR0YSFCdD/kOnQC+7uemCS2VYoaaI59hgZ
kh+0RG25dz5zx+93dmfs7+Rto1yvSg4nsCE49ftDqfSNWZvt4fZDC+rrZINviPVY14ZHToRvmMHe
WUTNDPhrMmeiCcHubNazcYG9Lot+dCcKzcJh+4z+sV3Psv4ZIVE3ZqwfOhEWW7eOu63bwr5jW44X
oD04sJOqnEyGtJyx6E/Oc503Nqely3TaAWMYM33j/Q8ZE5X80FTTDNoL/XFE7WZZtiYkMdJrO7hJ
PZn9OUuDrKjQJ9VmhIJZFRniBXIg3DnRvhgMot2+3Xv1zAMuN3m5RZBobYZhwoR1M0OTILevfhpk
hYfSLZA4pAvHqQ2IZzX2LAPHjHNJO+RrOXOGCrwb5+PAUvBkZ/cL1r7d5HrDKoRrthOOWPua4G6r
agFIeYn9j1/S2nd2ic7wzHAsrGUJQsKu2UFZ0Y0WFGF5UsuXdpPphaCXY8xHdN/X+OAp7YquIpOg
5Tkowa9tgsbMO96Oee22TzN0mUsKxu3Rz+UEFfMWn6Mm1AgLdqH0xvuJ259Ly5STA4783TcrFdiC
FP49O3fms23c54YDZY0DJ1kPaf7V4FQhBSuxjgvGwjVDJvsOyAYuRqNevdB9G43vYIuFeCNwmM+d
s5y95CYv68mOM3x7GYsPwz2zQqL4Ktntwl6DijZtef3r//vrv5jNnvJ6qC+z7sHqFHG6k0t748h0
FZxGPF0FKAyUddvJA9zEanB8dAIRrhOtZvo52Fj4LLGPtc15hkkkvE6fda7Pic0iJ9Wpw+iVLQb9
zjxV5nFh2eQacjrhlmKQqNPqAUd8+VD6ydvotMwv9dBfQC1dm3oeiNFyCbpYJuY6UInZ3Levmee8
ZnxdHocqfVW1mPChpgwgD0M+tPc82Pp96sP7ufyh8yS9xMN0pRNF6dpU23SYa4R084gtUYiLW2T2
pTLJK3Hr4okixn/ikBjWNW53Rpa3vZMEcETMM2p1qT4jU2N0k/lHQ/D8LTY+Z43suMxJVPbW21+i
k9ldkmL+CEXLmSwxGTvDtyqO3hIPcSbvxBM59TDTyX66qMFqthSP330zFmALCgKUjDvDuw6mq8pF
/NC0xUKKrH9kaO6f//plMnpY+7S55z7oiT3tsQ4uG1pq0FMpvY6YGrOJvLnamQiiA8hpdiJ0pg+Q
G/SxxSa+qZT3HNmheA3FcMHGj6MrsBA4CfxvAFN2sInR8ofMDADg7dp5W+GfPeS2/s6ajYauLIFH
teuiBMPdgVTKejxyNAd19t0Ug3UO9CEudbBtmTRimybB7BZaUrwgbUbfyLVQewAbuSALt7+4Xume
Edv9CKQfISWt7oYiQOCp76SDZq4NWFgFpxK610dDJkU1rZfOQ5y/pKRL+PYXmJmfQiGXtsBw74lt
ri79URZkgjoRuFZ9G3mxdZUcR9TIJIZmD2jKkt3IZBvAtQ+BwK0Jmyf+2O1QfjRL0oJAV+/02vm1
13ST0HZ+RuXon8Uwc83p8QQwlVBqwx07TIavkTl6Jqi+FTGD5sKPxx+Vbt6ZGq/EJJ1TmMjwMEzB
U1b581fGmG2xjD7g4U2IStMZVtvOQw8Uo8c1zg+mueG1yNt7TKn4ERrfPPA5kI/uVvVGRBMNsIqm
jRM309pHNrCdnGbPRNH5Sb/EjJO78UGRU3HRLggogndYYw6+uEuDfXI/mUW9ywjTXMxYmROBLWRW
qp9LOi93oLlfKCepEtBdPiUeaSV5n/YbBqwKUFPWPlg9IMhwjuo718JE1eUlAcfIMDej0+/bCDqh
SKcj4lw6lAGJrq6nYO1BqtlwvZDJN/YRWkfEjIGyTtiN3O3UJ5c5XZZDOQB5x5UD/KQI28NsRfkF
PtJDJJudpuD5MmX4UwvABMhABbkpqDoHxnHb4AuNHpG/uVjL3rOuqOOeZTl5W5oobHVjfuqYJCAQ
w5tmSuZmSUfTXHR6Oamq/XB9QKjoDXHtOmfT1NWzVTyrROf3vdPDPHPKeUu+9m0uq14qrmg5ARHJ
vds//3Ncyh63FCkTjeBplEznVxHZkEp/jHH3NsMvCTDmNMNv3wdD2c8N0zbYGyzfYlaV0n+6ndjs
PnGNwYUif3mko6UTjo4AtGYdPMbWaJ/tEflUPLCPz5vYvXp6E8Iafezb+DTXTEcH7qJ3J57XANHS
y5x4LSUf4s02LJpzgwtjtfTZC29w8MDdMGE36okg0znxFqiYuAIIA487+TJJ3pO6yC+RhgSr45KN
xyIP0bhglgq2gogrGBLaeV5KRo3zgsTbifUbttRjx8A7HWv9j0JNzrK8iP4aVVD78khMKD/bx0bV
/maOxPiSZ3w0iu/sNq5hJLISpBhoguQ8E1y4JnA43chimnYZyuYdg0piAyQ501U8uluCDljl1HW+
d/R9X1oQYBdpuBHJ9Etl9lmOJ9cV/ZozG0V1wHdKB6cJK/+G3iZAAmm3p44xYdHxRx3b86kMF7Nx
gi7CEYL4SGWYCfIOeoo33tcqprdJcbiWQbxyFZKZpU+XiwLFJ590gbairbGF1gki5QE1/KQwUbox
ccY1DRiTvjTnWMvokzkSp1IRh6Dx6PFhfC/RbvteCOQiz8IT0+PXso+6ZxRhFA5zovfSjDToQ3Bq
CHEh8+RhnjyUYYX1CAA226fYkqm16ulEXXDIktnZtwVGHqoKZtPzlJwXqzq7MUSEDjnZWidBfXDG
uDh1hS33aHAgTCjrOIR42+ra7ERdpkfhpa9ErMMLZHy+aVHrLZTiF/KVFmA3tGy58NO9080cGvT7
bdBdKiVPFql7u9liGx3E5smO8u28ePElb0KSWcnI4wFSR7dYpqPfW8iHlrTe6cR0q0K05UWlgJ7q
8goeTz7GQ3ejzJXhzlTjhxjMLQBsjpjN8NAp0sy3OV+JF0eQyOl3yOS7nHjFqE3DFf5RXGS5nlae
Lp0DGulbtF56m8K3/RrnCqU4G+CtFL1i39yBrkjRtRCzAiKlUvZHO9yl8pbq/E1nKK96z35UePlX
dmjGHRxRobb4naLTLH/5El19RJolhLqxZyE1/pioDUpErXZJidf0bzSq7dErW2s9RGbfDsAye+xi
NWQ12ap51bETAGMyhpuxNPMxEPFBtk51tMPvDFq4QkeS1RDLspySR9vNP0t0LX2rGuYsWfEseecA
cRT3JXq+tg/voOBch5ui0Ru0e7QBfLSu4zHUvuW4Zm5ymrrk3khmnURJwmNFu5Ybii6ba/ROZPDK
q/7TFIjgo3PB2q6hp2TvmnUsN+VYqgsQZoLpKrIgGtjH11i1DoQFkoJoLg8JwfcbH8mLwMl+bBH7
oZzHS2D5AAmHREVbMjeTXZ0pjhEbP3xsYztQIcpYwDM55v+w1kg1Fay2BU/gypIQHlAqvLc6WbOm
jraFk1jrVJTztSeONorD9OpOst1kbH2Zf+c7t5vHlySFRllH7qc3w8nAmg9tMyh3jRAZ1ifCY8J+
BpVZ9uJ7U4/1aen834jUnB1QVnSFkW1/jzFGbYKK1BMiT86DDoonxlvPYYWzfc6aZoM9VR9ypzok
dmJfl15/BJZO9oFW4oizZ96FE4NGspVe7P6Zp53k9Q4dKvjp9ZQlw/fZOOjqUgcDrDeY7ViI/M23
yZ1KluPY599hkB96x4I313Z7rGko7KJs2VQ38WCJDg/feNaxWXf4vNaeTJ+KfqayYMsY6G2Agb+I
rQ5pBYIcMK/pRqPvB1LVlJQuLHzQA44SODx4PAbOSsUWYTrsLwrLebajJD/HMf/GAC2RqTq0BHZ1
9mcInJkXY6zJwcbpiRqwLe+9Ub6OSKAUJ+uqIeq+F6lHzlS5tW/Pi8W6QXjFj8GurZUvcqwe6rNz
3Whr50wEuy7bmQLpEHnoXIQArDZMM2s4qbx6QCOvWICR+S35AcAV9Ujc6Ksnkm92lkwovIiDGsia
BOa+Zf5j7VB9tLvIEbsKBi8yRQUsvVAQhP3nhuS1PSzA8DTdfvFV0TJPw6HdcdoRnzR3+8Co36Sq
6nOkuLzL3r3MQfKRdQU27sV0e0Q3b6UDNiytEggnfX03Wuwk3SyxtkYyV4rd+V6ZQO24lp7nWuN6
bPiuj9l8qhQdPj6Iy9TLb1abk7U9p/u0YrEFsYVZT2a99mGiGdnhYYF6BHcxt/01Bv72SjgIj2KV
7NKJmEFZueFWRWX4kNqCxEZ8agS2hjTyrY7YzfwsTKSvumdAoPkLSwfxxgpD1JZYMmhq1SVWHWE4
SYTadOnkKTI+kaZtdgFC9hy2Hpr3YnjGVPpZ8/zYk6fu+F7lqkM3baMkuXmnR7YpTAYxjCmwbkis
/fulAyb+139N+fn/R5LUdMGAztpff/7x8SXzGl+jVvmn/uNvv/76rePXn394geMQEvK//wpVSX81
mw/98V+/ff8h+ZNvv3r9t9WvOv2o/s2f+0ceSWz/3Q78OPDd2Pc9T8T+H38b+XN//hGJv0du7KI2
CHDMROE/5ZGEf3c9OwQEF4rYvUUr/PG3nojl7M8/XOfvwrcdNwrtMIpE6Lv/L3kkjkvaSFPNaVPf
/oGhH8REmrhB7OGSxKMd3NJKPj/QNKT9n384/4vcpBTzShDt3bp4R7J/F/r2yxSIQ1y0PyyGowZT
1JrnyopZtk/Nc9PZ+396y67/+GF/q428NjkpIn/+Iez/+Rp8x3H9MIxuuYP+7ff/6TUgV0i8GJTL
nh4L8q+If+OYvav9aNh2qq438ecwsvbrmdFPQRDsevT1Cfr9GX37UJA/X3cRijqxtVwk5HoZKV9S
VD1hhqxnshVhiZF3DDrbWXtO+DC31W/RtNlaLPNBex4aFj0fIq70TVscRMe4cwn4bZ/Uutqh43Fy
ivlF8Qu7bC8ZL4DjJ3ZhCOFTxQWCj/Cv7dYOV8+VtQQM8knzio58tNT4vvXzP79hDrE4//qh+aSG
R74tXFCL4e1D/ac3LGZJ7RczOYoi8V+W4ZxZsExK+2BrGHdN7dO+Aa4TYwqZl0WhFaXtNht5/a5A
8h0z0AMvf4AGgMcn//F/eXHE6/yPF4dsAH6VGzieK/7lxZVRFySga6I9+bkWdH6CgKltIzf7dMbo
RRDVyWm+MOXp+hP4K7m2UuvlP7+G+N+8BN4gEYVA/2Mv/peInZBvBkzQItp7jTiIcnybqhKJirLf
fFXSoaIIyu1kWyMTX//nn/xvPhnBKtnjywxKi+fmv38yipm0PRVRvPdCMvvsm1C3n94m1Pn0mx0k
g8hb/eefyCHxr293zGkQE1BErhAAqf/+E12o4N3/Iew8mhtX0ij7ixABn8CWniIpUZYqbTIklQTv
gUwAv34O3qymu+PNojvalkokkPmZe8/VnkTSF2PjQYilV7AKntDjfP/7D/ofH2poub4lQn63gMLl
//1BnjHzSS9vqQjy79L1NoWR/vY8faoGaeOU1wTOnms//PtPtf7H4RAiXeLcdPCce+Z//NhxcKtK
dAT4GYX4toTzkE/5HTKD19Dy3oc2gBuPQBrd5npM/cO//3DBMftfH65tBY7jcka6TvAfX2digbdq
RST2bgxw0ejZwdRkRgY25Wvna6ggTG0N6Nt5yDgE2+Nh6utk35pns3tNEuyyAAFAa7rPKVaITZyN
N2U1iHm6ipjm5X8P5RWdpMk+Oc1g2aIQdFmIbWLIh9sQ3IrVwXFGKrsGIEy8a0QTlWik/W6+w1rj
rQWjBVpCfZsNxjm1736JgjGsa2W7vifFER78WkwW6lRfVifpxOcEifshChmmweLHmJJZJIxCJsDi
2+yBHLUrSvqvKncmbJXoV6Zmvo7WyIi7s6FmzC17VAKESFVG4OhgGGNYFi9dyCaqkVz4Dq90PDCf
kBgLukWF6HvWewDSdk8+o1jlFVX7v39Pzv84c0IvJKXLpvr579dOl2wFWXMKTOkZJSRZtSl7zSTy
QDn5h8JWV3/w/6DE+HDN/FfZ4561+gFK9R2woCuwl3OF2c4u2CGOPsD1piLJOiK6+AcHw29D0gjr
O8QhTK4aqdltwBydgT2uJtu9R3EFckmU13//pf7nkx9yv7uhJUy0bP/x8GHAd+lU83A/N5CbyZxS
CgqA3w4PcDvv0cYlk+S4Z6GP1tjb/PtPX/7w/7cuCE2TwoMDKfD8/3ry4zrumFSEwd6tmhdREY0R
Ztem9l/aqvjwS/MS11H3/zk8OUfIWfuvH0tis2k71ErCd/7j5G4KyzGE3fHChcredkV3KRO14y9i
rs2m+GhDfeswH7KYTwE4plaznhDLHWxHbwlSvTcjbOEyTvdsCKaVM4AbZpxnlGi/lrE/6Yj0fFzN
foAiyJhWnRMswjRsxKxaEDeqcW/AxABoVZMq63v3RoCeL/JjfmLpgHQpX/rO3mQKsQOAR9zs6FRW
fTTEa5PgiaEh7dJk/0fWwp8CicqqnqqzrI0Xx/deIJfv0yH5LRTOafTSrA9a9eQh3CpSlmEoC29z
g+mm6Z78PvxOVL/vcvM7NQ4gd3aeUe6GgRNCEKWY0VGMYXzs3arbm06PKRdVA4SQPKzeZ/YaTBVK
bC2YrWtCggLfOy9VjwXd1mpJtXA19jJfM6QWtotcjEuDpeei1/nKfTvbsDQ9lzZEYqiu6VLlPDba
vy2VTIvmGflD/lFELnd4qGmWopsNO2OdmMV9Xo/mVjqfVcd/YJXNR1UbX1GmnlrNNNNTR4guEO3G
HwzxKJ5BnRJygpciacE1qPcUfntmMBMc/OJcaNRtIzFedHjFhw6JQ2Bkk5BiRcTrRroghjt1K1RD
pjAQmb6sfpsAfTcGu99CTlDk0NyObMX7Q6/4PlHufM8w7NkOMhJj+Ken8QkrhUvKFz8Ezcva6olD
ZQvyNng8Wnl/0TbIWZSav7Mqb0io9tCot1Yd3uPSBxKYjOcBGCaqMJsPI6FFTSabIJDgRY6cJ7a/
DJYwTcIRnJDJbgaK37XOjXd8HQdM1iYXNj8fFawJogXNnkm8dxyJT6tpyHGnJF0Haf+FJnXHwZys
cJ4pun4MyPpl7PrHAsTJJregGtTsOMuEP7DFjUQ58OK4NvPVKKQZ1tl3J9I3GGP4YdzqOvasERxz
1DyA/D/6HGVPMv0FfQH5g0zukZBXYwZzUzWaJSRDCLd21+zo3FXQhNcIeDyYOfYCASG9OclJIHCR
x0e8CpW3uFewTzJbY30fd/6NgzTZ9vzbzciun0km4juw/CRaZL2zNT33Jy7wpVse9wbrKoxkLLGq
oYNl5ads3Yn61QQBYbSPD6STJhLBSdoHwaGpQuRAY8SF1UevyxPDzokZMsLLRIhbpSEB4G4z13Iw
kXyRGYg9JSTiBWW4JzGu176D7ggMg9f0N5NoF+bxiJOijKhzgCydQlTaonXPbQMtjSLWu7VB05Fa
89dwUlYCVC1rJwntlV9nJyNlbJyjRyXsQOyS5UblBIfNR1qGLijDAVCQzxFkz7pxv7oYaVAv/1lS
qR0RHvu0hHJPsCjtiBf8uOyp+pbWxcytxzblbcoL3hyLQTGMifTQSB5gSk2YeInmlSd3zawBDvVU
+YOLDgGN6SqVDgMfgW8L9S//Xys5RAm6PCLKmJ5CfkXnGhY8+7VRvyUL6C1z+Pkktl3NgCFwRoUH
7vwal/qG/OEbjPm1yPmIMrO4qg4dR2TilqVFQ/D+IHvIOi3xivVE3BZmIRVjNbFwGHl+ibutpPw1
Ga40i9ct1v2hMo1bwcx9041Ju+WvATlwZdc1zdZytxaG4gBiDc2vXp98XkhfEsddWO8g+7FHzMYX
FgKeQE3BVJHz2DYOG07+roNHTqUXMHae6myHkoDoj1Tf1eTy7JrWugxps+CQ2rexbJr9TMytU003
Z+RVLCO2SQYxvGpAyqyjiOOt+ifbnKAnm0D1WvF9u7Xa6az6DdsB40jSC2KfCKUz/TrYVMgMV2GX
v7cgWdG9zShKpvJjwTeaXscszy3AQKvsngfmqSgSi4CPTdOZyaEMSNk2UvsFJuRjyUZf6uWU6vin
KOQDSYL028cFu9VhR2Gjjqisv+uQbkaPWGdspsT/PCRcTJozwH2qO/OATwnZyPSgEn9vL8GJtVIB
nvH0kTaJLKZoStiGOPce+vAWjpNhFWc3BHAbHm2mSgSKX6Hw1itJkUXxs4QGjNCPzPsyGY521j74
PlFBqUfiIKfpgLoly1CumrN4C+viUSE3A0D3YGrLutQ2sh+UEi2CNhjrUTX4W8QFz0bO6WDV6B6Q
ZcC29PAMEkxxKytr4bsXf7N8ZFxdfk5O/KdM8/aQkNplpywWDLtwoBRVn2XIA9T3iB472d0RdPDk
KAb/joVayhCXWahv3eBmj0YLBpxxMzPMsJGvjqUDVyazoShwZWq7+bSiGcdCWG7GicBgvEJByZvX
ucV1bJxF4s1dAqKZozTduRGDfJ9vc6cXBNGIDMfkfWfseOnxl4yZ+TFkHCH/XLE4CiCdNjNfYDPv
NeNz4jHhABL0wwlC8nUVYcCLjLVppJz5rnsuy/ghC/PslNv6mKmASmc50YUhvbWyeMT6yVn1A9k+
WcsRURva2s2GOmco1LXuc5hDfniSWX525/vKJM+gEe6BVSVuY9x3ZR225wl33f+tYBR/0Rq/xnoe
+WXcqr1TZv3sRgwxvEmfZqSNqeKjSBN+D895zqWJYGuBufszCHQgjQ+VYZ3weaDcmCOx88kJ5bKX
S0ITlqFK/pigAmWQ/kYO3NE65aQN6v6GbGvV+O4D4IFznPHnJYmS67DFhoHrhJwcvIVUM8UzgqUz
66/PiOHZlZ8odbJ2pLMkYVloGA0LE1ND1E1g+CvlJ68kl8Of7+t4b68NHRDFWTu3ju9sw6KuW+dR
cdBGVDwNkf3SJ767yRL2DqITR1FXJpteq9xSTkV75uTV0UDguZnd1lgVwfilWpYV2gpawAj6Dswj
luqWcbOfZbdaMbsyygYBILJ5y8JZWLC7g8YgV1WafdT3aZbqnVFNb56iZvxnuGbmXPcdZhAaw4jX
TCPwAoNOz7YPtOGdmqp8txojvUaivs/dG3pyedcXIAwSPEgu69REd84myOj95rG5z60mPrpwHfzk
ebZimw8iNg+unQI57Ke71A4ueZTCs2zZESRj/2AXIPNlFR/5pmc2FlScgog8x1LTnp1gf6ckA8Ep
6wfaJQ5zEtIJQIXekB+TAEq+FEnLKjaw94YfgsQdawLDNbx0N/8LPxxxdlnk+ywN934z3LJ2esLF
vEqd8V4xjYnC8sobBxu6H3ZtpvfaFDt091fM7Bbe7+jHCMh5mcRqx2Cl3vuZcRfX0zVzq9uikYVI
acB/NpxtBw8SaQf7QlexK8DqE0bexrXxDzhFS7klFPZy2wGa0D/2bnmNnamndM3WTu3dZiIkas/5
kckyJrxUUPixfqJexupwnahsRnKUdEY+lQ97IexxSZjAWtHa7UMPHKw3LCM3GT671E9HMXHF448G
SwuIyWsollJOcNsIvK116svut6Ob2lglrV2VSdgMsQMiwEnjbTONj0Ub4dKNz06bkr1YEuM75cGL
zifMrSmum5SY5S4a1x10XQJc31rW3JfKaIgYC/UlLmuxtfUFh+Wh63kaWQnJXUtAU6/gk4VTv6ka
92Ck3ptPY70eW+t12am5AdvllFiAEAs0SGbEloDRz4M2f7SPo86RRz9x71022x6SckxKIdI0IMJl
3p9icllAUT5KHZIrX8RfeV/Ei77mFAqYB/AS3LXVIjZHX91HxpXgQ/Y7ULl20JHucIW9mSSErUTE
pzQnu7mJ36BoLl7Hpcse3pw4UTiB0XtgK0DvwUaIWQzaOCNOTjKyylWOZxcJonmZwfr+DUZCvAo7
vliqOZZ2+qhrDDA4cHeEORwk+B/HG9wT1CMtIAA4DpALFLXX2R/PUyezXdQZLxMoDFpiRL4e/tqw
tv82xEysMlsSXBQJnK7EC/TNFr2Id2ZaRRID4A+7qY5EbzWU2M+Bi2irjOWjUMmLTk5CKsbZ3XPd
2ES4Bam11cOHjhyLTBKxa2twL4PDgAFKow4U7gismhLDxHoIjB+vKb4Noz3HhENSez0FwVIl9Zj9
Gy/+tKrl6QkxAcgaMQ1Mr9LX3i4su3WG12GlWRzR9aIa72W1IpItWQUOQSxOV6KSm/ujPaIt82qY
xfVAcWsnhBQ03AnpgJGnToqt0o7aoGx4UdH47FrBo9fYxtbrQ8KWB6wziGHtBntDuZRlGofTOjKP
SRg9itDC0gVdzUkHaqwzi/J3T7FH5W1jIMWqj17K35WttjYygiTroyqAf8lqtRP2xi4X2oDDGL6W
aASt+HVg2aiXljXELVt24qfNYIKyobs0prnLpYfnsMWnR5bfFN0P0MBYv0L8tNjJin429xZGU6jw
LIQPWm8BYMa7dkixKEjoEMgLI+RiX9IC2TP8/PNftIz48GgE1s4qxFM+GgGZX8FEXUcbFssYfari
X1WIsGG5RyyXwzY6qgQlDm09QIXkN0XRS1Jk/2hIiSvzayTOcMtBwoiiPVGL4Gc36PDtbvrL6p1i
Kh0I1k6WEYYLO1BDeSk554CG2mjeTc0XOezRIY+8DfqsDNhOIFK62fnrViRYkCvwLmBPZFN8ytHU
csxtzIm6vCyLv1Z4RGWXYUWMz2YKkAXdszOre9xyOAJFfWpQNy1m/bfRww0dFjxWdhZJ7Mlvi+FG
YvknLhcyxfTjjuCNCwgapKE8NW75l2XP3lHWCwqxnryb9j0VxhfM0X3hD8egQr6fMpokli3ZNJKG
08RPrbr4OZzlQ0Pp3rampINivV3z99qEAGDGdiCwu4F3trZoUShp20Na8bom9YPbFMth7x/mEcdb
c/ElbgUrprGvRXJ12RARWyb3uqQ/yqaDDyJh0y52uMnCPkSOILoofw2WBlT49CtJcw0zR0HZXsJy
8vyObpkcC8tgFxX2MIaZDfT2CM0NPgZyTbZ+LVZ1bRGLEvMUOiNQ6mGYLkSkQRCqML81refQYI7A
sOwj78utqO38QB3wCH+Ky30x0LMmaNqziF2fV4+k0Madt15Rsnxn3sQ1EfVkxkwkRAXloer0YwQf
SwYBD+jUHHPTe2gh+Ix+/5A2kOPD9D1thleLwMVVf6gxNfexMtddTDE4uOnNARwseHzcyjv1VZlB
rxA0hIO1Fq71SSqeh/Q8Zxo2Fd/Smw+Vw9VejOP3EFc/cdAy4XC5dodvdgdkx1q8TT0KAy/d97zE
685PgN7O5HtMvnvQSEDwuhYX4LaEy0ucvJGEJEO+Uc4qu/gSNBKoJ5K1r6ufht5kF0pqMLQzp3EO
6XiJYV8FXQazBUhz56Z7QnwlRWQarRuxiPvDp2A2ceYhUoSXIDa1jWfR88ZdlWJuqwSR69qvb079
h2VDsstsD7NVGX2n5LOuYhdqnoVoqcMg56MiZ+K5I4gAhYPNlCkBe9UI724EosQXyHfdkNiyLpT7
PbScTJje7pMw39QqC++c2jc3djK2nJ3zseugvWAi5oaMV8zytrUILqPfreykf0wtwyOkxHiEJfAR
fk8Snqc773utII0M38OTlc9MkCLOdzR8qznJ3nMXMhDBKdx9sH1WnkZv3jslqd3lVVoAmIJQARV0
HxvvvipfzbIFQUj2AdaSAX17wGXbbITV8JH4nDuekTCTrOb3Ic8enZj4LkeQGDxX+7KcEaoAZhlH
+9PuAKCWJLhPAkaerLqDmECVxTH2ksIGekgmylA2xsbOwsdGQZMyVYsWTD6qEF9+DV9y70zJe85o
bC9bmJW9ad7S6l1KhEqayYLBBok15kXZuCK4Q7YplLn1FOC3crX8yXuPiyGsaZxJwkHJHh2rp6hy
LtAbcgoodHNRJj4SsokAj4QvwVh5Z11xY6WTeUDvanIJxnNAbHXHT+zh608spfezEO4JDwo4B4pm
Bbt5ZRjj41ADDpyz/N5PzG045i/gM9xHiD+rwdMGoeBVvWc6isbNkXtIvzEBXPkmZzaKXoq3TAfc
mKMeyaZIrXrVrQuXYw6zEM2vl34gSnSPWdlt4MbtWWGBlUpNZMhxXG3zMX+Nh2sau8nOQPm5zWao
onnoNzQjAE0ht4NZnhBfWWbwKzLzglCE2rcOvm0jGt/6Mh1XPsf8NmDyuFLYVeGMo+ZNXQ/TQxZf
GgNwaJVHH3iUiIugWS4Mez7bICbWrcuCWEYp5NZg2rgDGuNczvKE0ufsiQHvsEZj1okeZT4MKyIt
vbIOXnE3Iy2Lh0OOAnENolyTvBVwwmPvOgRYMeB67afCbdce7j4aCeYKCLV3KXncGwCuJkrmiBQ1
KT4is1vGkKSFZG2NoAlDJDnzwjwMI/DukXK3c7wL/MN74z5TRn2YTfU30QTmpCKQ27l8EPVApBkE
qSG1eTY6NNkJjS6NYIFpGwgR5zCNapl88z0y2cxvphyYFXuo3o0i3WQ5Poswsv92bD20O22yWAEN
4dPJxmJbud22dXCOo2ZaFxVab+GYSMUc+5Lrk6UkQAbZbWEn76qqf7Wjtr0TpHusUDnBy9PFUkLv
22EBqHQ+5heahWken/DcqFUQkoVnpII6Vzz9UxDMvULJNph3PDe//pxQwbZsHZhbsTAoBqYwHt5v
JnG5pwQWpv5sY3SfKnKlwth8csL5oIs42krXIzkKX0+Dw2kVtc5TmXkfFquvQ+TgqaRvjqGLlHYh
t2ZZqPXImJ+IlbW79H6GVf0Z/P4dceK2lBYJRF121qJ9t4MewKJXQ9DEYgoRZww5kLqRgayUCPWH
vmq2bh9xu+KK8wT7zrIycHFzgTAvfcZx/lrDj5q4Lo8jwRDrqR6e9OhiIB6y2+iX/XbykczFpXGg
1GxGtPYooEmkoUDV/oUFIIsMGPaz4/5KIaITI++zz+uwY1mSrYcMePIUvfgZ1YxInuKoQ1hSowvq
oEURsdhloPfDLP5imb4D2UWYdesY+GGYfaFmyMB3pM86Z94n5gx7bVr+yWX2lyw9Yz33BsD3pLw0
1UnZJv4IKsJDuSjJytbL1qwuP1G9v1o2ijLbNY/MoKMd8YQLWXXae+Q3bisexy74GL2HvKHa4LPf
xEV8aNz+dZ5Dc5+UNYpSe+OMul4bRkDB4XpHWcB6D7L2J2l54SwGrfAKKNC6nt+7Sv01LGhn15oT
dJ0Mx+9McosYuejwspFEC3Xcp+MIgucw0Q+L1K0zowH1HuiILFAmdixatiGBeg3rFeSPUxxBTq7l
bDw5Nlx5J5DXgZTcLekGiPt512RnbJhfXOM40GicqY54Ob6B11pPJSXURIIBtsLa2PXFcDd6HU1p
0t4Ka5uLhdpjtb8w63ZmZwxgGL+yJlXw+HmrG4Eq3Q/cL5eJydqF/aTEiO0AfbPdUc9N7FoGql4v
sG9zMc6bCYXo2m6Kextq+ByQGOyYzFdDr34fqABIfbFxdrg7jXJwLRjvI4VeatDRNncAtEhNjuSt
TQlCa0Esb/wUgDGe8FXU+8GGb42poHXme7w6CtSPA7rgFIR2QzSII/Yj5hKMcMsInSsWf3u+jxaX
ePieP4d2GJ14Q1+Eyl+5eL88F9MuPDxabXvZH1S+d4x0u41zE6BVz+mdM4plLGReinp8NZsagVRO
6ZBlGeg7l36HUhBg1HBootHcp3a799KXSmj3XZkzd6wFB0/aapd1OQRY54tVzch6JwVFEUZvdWk9
h2H00MY+6bBSb1OpmEQ2OXTDCOul577ozrV3wv4NQ/VaC2Nc9TUT+9GLYHvUybYZ/N/UtfqVU4Zi
Q073h3YJwK2x0YuCxWg8eLCRcy4MuWpZuxHmJVnOdUhW06lkdgpesJ1ZtU4S0LKZDeOhvrNLXpAw
MwWgKs/cWnO3FBq4BueK7NWpuiofd9GkCXBRqn22CeoCI67PCYpZTAz6Lsf3G9Jnr/DSi/23S5G8
o31FwGuCmDP1O7P5+yFJ7jwfpHigw8tsy2OCPnjX+nRoYd84e7Ppvt2KqnEUKeYtjpZVVqdXfGQr
/sBLN+VyG9bZRGY7IRctbiZ43DfJGbgPGCa1BgQJ8EZ+Y7H1GhinlC1wJMryrba7v34325vR7Mxd
Ri9iCSB8XQycKJCkpdnKWXe7VEPNrXP15f1DI2yLDWNzY4s7YptDWL9YmX3fF0m6B7QJIMB+yULm
ecu8/T6Cm9IjPgeiaRqIxMO/EJHgwfgvvla7OuYc8+PsZsTTdMQkQE6QnxN59TjEVOBZ2Y5nBqmc
r07ERTrsC6F8stj4DrXUR3LfbUpx9VvWJV9jXPCYhuY9j2L16gYsrUmWmT2H9LYkIRiqy3DC9Ty1
bWbSJ/vNrXS872nA9h+RTNIM5VtUK3LydPHAxZxtWWJdM0VnGQuP2nZJfKp9G7pWWyxebCYIRBK2
hfdNOmW2ha0Dk/DRsmkpBAMtqj9U7w3mFt9hw9MTvGaqlx5TP3Pl+akrGRj6SFysqZ0PgsH82pzh
8KKh2pNsBcGfDqOtGBzFOIhC5b54HirpWZD7EXtvwBo2ZUrAXWtarCCNszBcFginvmC178juw3O9
vxRTpBlm6k1a0xttZ6AKLHZpgCPJDgBTu+mnhcvOiuVtgX5TzXsPhhvfQVXF5VRsi4ZTcq44XJDy
d/tmxn8yHrF6ASoSyXtgNJuMAcDcINAEWHEc4hJtPlMPtybXlQVOyNS8IVwebswnlriXuuIXju35
VUY2nBDiIt3cxdsvx40y2dfVFYtNQafJQ3GFpfahE6g1wXDzIx7tMgCHOhO625l302zsB+WZa+GL
dzm0hGmwCagmzMaOfYZKhk3FAZybhn9jPezEwF7fS7n054iA+rClwaxHHBCdIP3PcF9zkrORVlFX
j13FLqBs3s0e9wt536weGKqXRgBCD/Z2N30Uuf7gskXfgJwDUzsLJhszK6l0fws5XFJR7kYLnK6v
H0rAi43COQQj4W6UzGTsNLH2SXffhgv0Om/dbWF0J5Ab3PIINjYDGIZVvdAzh/o58w1vZdSIK4vc
AcwwaH6NvjyRNEjVRonWpMgWAE/RhbGIFOB4DovwL/I8YO/wqteN+xh1ENTDtqIVTaZPM3qoO9mu
J4bkjeEejfSs0AisVOOxuC1+FR/J0Spx2mTocqnmgkuTSaZFSY6kijhdpk5gLa08/vZTIoAWv0NU
DiQieM1FcgcwOp8w2vbzDr8DMVkAS3n0y1fP5PzsxjLdqLL48YGSgPwYtgBiXFB77DN70BgMuoFi
sYFZaPrDX9hfd8JtpoVrcjfOpNDhK8CpU4zWStKxI7dYYxE7tylLmgpviVlTXWXKerJKcU/416YF
2zQO9mMNgillj+eR0xz36SPLHG81me1HR4Ydb5W1MhdsyJjIx7hmIAtnavJgaLyMnn9jGaR2ERhe
figPPyGFam2Pd92Q4UGwx1NkwgwoLjmwiMPAunQrM/QuKE5WXc8LIhXZ1GX5FStG5DHKn5BkQSaE
r5qa6ULaKFnhdMA645WGpq3cx6zrx+dh/IM7GGCu6q7+xAjc85iaZrLYswVc9PjGvSMxVsSGuius
B6MJBYQgULVd/FsDPN4QhLKeTZLDpfNi60LfiSJGqOHTG/IPqcxNQUyf64HfMxpAMUzJRaxfS9PL
OIMotu3x2cT4EfrqwdKUqa3K10YHrjrzDon/lje9WquW6cdEnS6XhVYLZ4scmHLXGCiUUCDlgBOy
FlT7jA0S6DcB1rx7AIVWoC48fKtMfhUleDm+xjKCZM5Ds4pqQR1Kbmo/E7c+9ygdjDzbcUpO+26o
Lo4LFywYmh+hsWYEg0PovSC3eSYUOi3me79q7+1BsQxkyNM3XPtxCw2sgYEX5JW3sqfoWPbMlRaU
sc0gZ9WRTY15+MXUXr/xS/XWpCI5W4adANRgRTDusa+d2iza6qz5tqOgPQYyrDD46tfM1AhrsDG5
hIEKuzoSVnfOHJnQ6GFEU4Sw8BqVb5htHyOJhHOx/GV9AHQNPS2fNCv20vk1muXRnKdntL0/iPwc
DoY62PajZlpfv5bsRnYEJX0Cr0SqAVsot2KASxQOxHpj0xmRfadh8QEtwMUkKd8kIMaqMk+2Nz4n
Ip338PoPBoAqYMHQOuFhILiSO7/wqkNS36XSf4ORtSomji4pP+bWZXRdx+iWE+zkCRbVaBAPrWW/
5WnSAKThqsmkAzMq9ZjLhgmA30HaCCCYQEccDbKpkA01QNVJUCx54R2H509QzJAskOO/CgvFa+Lx
PBrdMwm00Cm7ZVcwP+U2Kwc7c8+kgtrIa8S6VIG70WxtN6ENIbqP7+2OP9cRMLbTEm2GNaB244nP
AiPZWIb4JTP3bkpIfXUncpVaA/ZVioTAhgO3HgtUZKnbYqIMhqeSODzGMBB/G/7u2t9UVtOtZv4i
K0UsMg7aLYL398KIngh+ugkPhLnWGJqTXJETNEFU1GRnUXkT1BGDiIsE8VbTBFhMqF1pdme2W+Y9
I88TShPak6zaEm43XH/bMuThE4wCxmqLPHRaiRaLssn0L2WhvmkllxhedbQ7AO9awePOGBLVRA34
XBctOzs/QxFULC7vUL2HLJNXsXcGM/y3LUR2Es5n7457kBePYigfHa5ur7GI6eactKEhQ6NWW2La
RwbZY7IBbgR3a4DQ0/vTWrnDEloCddvrbKaPjG1cprYYEX4xUO7rqbj2Ywy1Epi844H/LRsSzzrc
s866NzZmeRpQshCl2eIMG+cWcAlXsFsgnqEDYUT7a87wL/3Ovqf02hvwQ1dcsAm5P/HFK/DaNjO5
ESmbI/HuhRAoQ5So2mTPWtd3U38358UH9J6K1O3qMzExm1tjs+3M1GNdM10H03qqoxYcMXvNxFAn
UjAeNSwxKA8xsKGlNuQ0zkFLsz2emMfJFrhyFJfPtWfstCxB1xACSaaqDTe6Hp/nSX9OgwHouUJJ
Iuv+WhftY2I7tyEK98XMpeL0irZ0ySqzrIfZhsGQd9Oq9/zryIhnxbxxZctFEKRJ6oxQIdhKJuwj
WLqAV24Ra9/pGJ2Zl5GEMHsQqfoE4zdquXUZhNRjMFPimqFYrvNjwTzyhHjrr9Atn10MfkbV0VNL
ss6qUEa4M/I/DLLYUnaX1PE+MyDwK6uxymPPpttKMiKk/fInqssTXeqnDOpLlYYbC+aEYXPlCp8i
P0j+9HDxxgZ8/HQSZs2e2Sv3uQmKfSjAxeR79BEk//X9zUPitJaMQKzCuJ9N91NQaLsEYsdmfzLj
/nfkPFz3Y/k9OF8BQ+1N0DoIomMSTwZlwaB3afpMkqAseukwNARQieJzcg9d1aIlcsSqUQXIqxqI
HDEZdIzu1nicWhrjisTEasYcm2biz2QR3IP8MNrMEIdhs+YktsMB5Mr4zFPKx8BERyH8kTnNo++S
RAwslrklm3NqR0KHd93srr3Wjl7sBuiYaYTXhOUq4c8MDVOYQwDYmCKySEVWuBtnH/Rl+JYV6ous
NqbaaXjCVB8BY/SunGI5p5/7NrJ/PEYpw3mb/jolZvGumeTWd5obOVDyUIXzzc3rP3aveWIjMkss
Xqe0p8jvJBCY0DnyoRrntF48RuDNOxuDpw1kCRtjSAupCIrKXzG8qBUohlcrTPjftaQ5hXBbUuM0
927zMiRMycewuG+NXeHm1qnk6K0a5xX9Trgm34iG1mYxWKd3U95kR2Rjz+ARGJa7vK6IUs4J08KV
20/mnTHfuqJYBNHrqiB0viPrcwkd8qeRlBO4cJvAa7bE9p6GetT7GDYimST5fdo5P01h/oxsLqWF
ppmUOkh7R6Iz4wkxYRYSWkzNtaSGgr/pjBkZg78oKGS1N+ArdkA4Hsk8eLI4LJqBbO4sYfrhd6Sq
iyvd3vuS5YOyPbwzyuqukNUbs2sWt2S3V7Vfna2+eZKxdTcSdABV5EG6MZWN1JKblTYPbSKfz/Se
L5lgjKpvcU9nEc4gBBJ4enTTaI6arVNl9xmdN9kxcoNQ8zIwyIHKGY+atj382w8/dRGKe0yuALrD
p8bvzq2eNzItn6ucKj6DQh97wBvCUoqVCuVFeS6zM/alqrdGXP5sMobkZMgSxMAEM6FUL0nDM6L+
D2Vnths5Em3XL6IdJIOTYdyHVM5zapZeCJVU4jwG56/3YnXDqK573baBhlDVKkkpJhlx4py917bp
L6lw50jLWfQTDMawHZkWOO2dE6HCTXLzw5WaDVaf7UGENO6F/UXSAn0sFuEFWne6F168TUOfWBBl
XWIFiQMvAH+hW18oY1gNlREhA1rXYMvmB+TOasfk2R/IBTdsJ9lmUEI5tr9S9ZcPdOCjsfaI+Yvm
NqDY0V2qIGBp1g5S1RotyYWWTHZII5juLFZiIwDFSrJ+78PCih4cPd6GkqNxiv6dYHvOTIy8V6Zm
OEy8U+ZoIZcs5ZfbByCaICw+TamnH10oAzi98h4hgwEGaf4wpE62K3z85q30Tm7ReqfYaPdFro2H
GOo/tsNoV5dEEnS9ASwr6Q8Ubv1Bav208qyIjb1H1xa4Oml9eNceB/qpFyZsJy9O5CwSXBENfE3Y
FtdVGcD6QEh0yGzrpUmTehNnxXQMZTEg2Cqjuzgt6Bia4U2kb1ObIJN2B42ZFSh/ZXhraUewRQ2S
BEoQt6PyaFPJ6cv2b5703xuDeDk7DVeYeG+B8DjZ/IIRcRISISKWjmFBFvdoYHxFypVOozXpTG4t
ojxKwjsQIMPvB6dWj8xKRUKCaGKZd6MM4juNLWRVBIR1EuF+N1I07UId9qKsnJXP20CrFWy5RgOU
FrlcRTxObv7oKVZnLsMbSBM89aDlp2goiacKFDr4/CUUV4Ax1I+Wa0LaG5eaO5izK+GD7C7m1Z0+
knJhfwwZyiD0uMNiLKEis1qdjDh2LrKz7huUiUHenHXxFlastZUwHFBFeMzqgnWnA+OR0HETSI7v
ak75DBPYGgtB+wpA67uk0I1CNmQE+s7KdhFPw6U8Zr69drLWXlYpAHRBigOezwcLPQledeO+16GD
J4OfHHQS7Ra4DkiEGptoA8D6yKLMidqjEDWgmVUZuC5q7/GucfhZocPYEcr4PLLynoDF6sfayptd
2mkgidGUGLJ/7qsEBbnBpFoEDuG6EyxVaXOaMTILYemoLqYyIHil1bJOUqBtk76Mp3ZY2xKjg7JI
+5Ut6vQwCXhFIgLn9SYH1GYG9VNe0CdvqA9Xg692NY6ku5Lk9MbKDuC8jp05TXtr7rkB5oUUntEF
HeiNzAIvz4/Jk3W0lZr8bO2gZbmWPvNN8O5pPPCK+taDzwuCml0Aig5Q6c47KrLBopBGpNFuw5Hf
HABEtkEZs03gLHHEHx5UDwUry6Htql1nUF2oXt7RP+x3cnIXwQA6ifldPA7a0uqxp+RGeavTkY23
zbaZBimixmC4SCeQpDnTLuhKTzjN6PPYCaiyHka8TWz9uq/alSaUz1mDTON+4OhjeiQFsmzR8lIW
0cJotbjSCKNAbdDm2dIGpsMzIMjBLhqjEhKUYm2GcjTSVnZK5AOIC3pZP30mSJtsnkUaUUsSYp9x
qxS8gzn0IYtViT0yWXZS5jtRhZ9WWGWnmQfftCOhTgZHiaiW8apuoMsxz91OZlBsoqL/UbdyWU7G
k9CT+5i5wMax6PhVcTEv2elBz236eCqgAJA/YnJ2YosQpFAY9EP8jkC5Kr7h97izEQWjS3qXvUXz
75ZoHvaT5BhqAYsfOkZf1vecXyhwZbYk/AMdOGAl2RlnX+abKevPGmfjtT5dOIoXqxqoO8Ip1lmx
o+GKYkhCMOxI5qaTdEx7yUlFTcnS9uo9YnV9Nw2f4cDArCpZUxSujsRJHlKog0iyTVJVEgrScro3
4LDeMbRD7qcxmbHGK/N7kDIRmi4ClzBZUh3ke8tNgXtMjG2MDmxhwQKnmaO1ogvbsyINyVKqYWNb
waEhIvTo4oyDtUerh+Tk76HG1eCbpMFALpVG/s2KGe1cLm2Mrs9yojXwXjRi6tkceMZyaT6Td3Ly
XF9cN4ZDdzXo7GfW9U3egrqxRwc+JQZJttFVH6FzDENZb2gAXRyte0mrcFgBKtlHlX2ue/eZBCfQ
edWsy52QSmYx5b0ckKFx3F/VpTt7ut8toq0ks5R1iwGMlsp3lmRqjYPQAlhEB6OHIb4cvHTHAB39
bgE9dxxnm2m7JRLgiBqSeUbipmsgkhWUUf8768PvuYLuU06KCK6DTWwh6vKhFKZjTNXe5hs7pk4m
a+ZcFMbrhJjfrb1x2yHXwCPKnIiZvkTYFV+sWV7UGjpJn311QG+N4zMsl9zTummN+6RPn3ChDMeM
fnuRJNGTZab0uQPyUEq1N6T3MgeTDiYRAAH4k7vJJiMUZ4cpapyozQAGdjRdTD4/XUG3wFJIyb3p
tVbMRWpF0WjbQA5RJF2wEft73zTvjSa6tjr2U5hAr6IzfnqSdoupELUaQabtTBPeny8rbqIRd5SG
kKqmY9ww/uyq5mbqXn8si+HWwJ9kFulO1wzN69WIk88GbeD+199cNFR3WjuZhNLMNV2B+LuVFgY/
pMeb2NS4R0uHpBVX7BNMSTc9rSaYN/0I25qnbPIQQRekUR8DjePDIifr02nIfIxdYkZbPSZhnLhX
YIgXe25pGti4P8NZpwl8WffSZl3OAbhKiAHpmh1scOLIfZdY9QlzxlPUxO/KpdqhoZSnaNx/5qJ5
7ttMfAVOQ5kmqnuWfiLom15bQRVACa0j4FXzB70ijM1Pj20VnClEnG2qUfCZpfckCzqP5QTRdv4Q
GKDNEpUfyrqJ71otNffkbUXYKxh0TWF5iNzmUBYgbX03YTYzPPSywfJUJzYq3XyDbBMkpRWlTNQ0
dx3T0wEjhUCucMmgcuYuaZ2m9FtGiovIYlExTzKLnkXuHApErrr9VXgyPyl0+Wmd03hjXgUUEeRt
SDhmQdRh6kXkfenuz8mJfxRusydM+OwwU752JjQpEYC6weG1dHW50SIGq1HECCY9hyhILBcuk0d8
+MLsTR6qMFoWYflejYgQbCheAgWWP1DZjEPL+D1BexPRsD5Pqd4ydg5vQcVEBRhSt3EdO30SHVge
aeUaBSXTsLim605lk1BvTeG1rVxCGtzytbCN+EDPyF83llHeK8uL78ilbz/iGB4XWJWzPVovwwlO
1cmZy0f9Ca/bwwRlyevobdpQWIbReW5AIBFB2l4RUm1jTT4YPkqR0qakmKryqVHyFhohgp5w2EC0
3JbA/UNruOs984CKRluEAdqHIs1p4QxkoEzZu6vHUJvZLSPffA7p8d2VgjiVIFcZKdQOg/kJUQPh
dkaGIIZ5Vzk2G8RsHB64mCwTS988Kx/ZF694jmxDTc+yYJ3n0wJcU4ThXrFHH8Uw0xC7GNTO2sLG
NKNaUb5i3gYxfajclZ4kD4Whc/0pOfOWpsJgZPe2i9Cq5yjsleZrFEdktIYOYp7ubGr294Bm2eSB
SND4bXMTpYcVzE9aoJ0mnyQP4tBgKzJ+iLv8MvURgc5dV15LCJYE48afXT1jZDEYVbuZJehB5ugZ
pGt4q4MWzpSVlW9mggZCdSZ4/LnubkcGeYrZNsoS7VxFyt4xYibcVuDpQgKlgImRosYJgySMNquf
FcL4Vy1PSsj6JUhbpoVunZ7BciF0GSUxJpJRYipvEClcxFuIJDMdTHJp7xHAWQDx6s+QR2VJzYsm
awaZB2FDgwel+DTdithlnuJgh8m45VYpeasrC/G57rnxSuhMxlV/5W292AqpCLPxIwO+h3YyvK2S
w20YuG1rSgIOn4N2MBPdxYP7Btn0s29ZqZtaibPe1UzIRwoOzhAn9rTpckDuNywtTb62cviognm6
4mvZQ8w876g19BEL940qz/2I+UPvVwZA+jzbhKzZ0PfRjA+97SFfsg49z8sSUeJT6CCXTt2O40xw
ZMzCU+T36LLL4K4BXrwUvdiWcnQ4o5hEe+Kb9lrhoW8RzW0E1bKemMdQB5XDYRwV96X9QcoXYSyt
qz/hYcKCQ4fEEijMYEwsRgDYtwA3/lK5TBSmXmx8MeJrZJRF7s06xV2xrDO08pXRDGydqHNUhNzM
dzjJml6JPFLzPzjldRWb2LQKOzc8g/3QVwGhxHDK2xuFKV0Jq6eupMNbsvn4pd/ufd1D7lbDRXAU
YMUi9JZtGF+dqKSvqSuQMFPzYGfQPZ3oXLQTpWbh5veJ4xy7rBnvhN6O235CMG5MTrAbJpx9kySu
MGopJCJYaCd2tEOamQUPAsdX1h6NGSjm8gHs57LPfHUQQW+S1UIObzKRo0IYK3xFvWrv7dg66hQ/
i4hD7ZM92eJkpeKnjUp/7092vJKp9mZxTDkTE2bgbO45R9TjXlo1S1QLppAesuHXTE6mrQyqYM8Y
u8C9m/kMCml3i8zvTm5WdSfpVdjm2128LX0ZX1RVIbIKN2GBbZWZfruvnWadOcQkDCNLDqYNd+lk
TBwgBvt3gBeTjUHcBepzJEdJrdKzKN/0vDXJt0gqQgKNjdem3dGaQcDNlB7iwLtptuggXalbhcR9
l2Y69QFxj0RJbDgMsOVQg4Zkm73VruBpyepL2TXU4wRapt6cCkj8zJGk77cBK9xO90OxMgVTeIWc
ahl0QbIUKFsHx5/2jaQy8gvngJKvo6SRyS75Sd83RI1avY5ZCGz0pLvQJRWWZo6d6DQwgyJSqr3v
X4AvAugDyl+k9FnyhnT7Q6ZmehzGkZaUkYIa0vtrSRDJsicpYAN7mdl3EsN6J0qvDti9xzHjHBIF
y1Cl9VoRGbBgejjuhS0OOQpqXP8xkSzF4B1MEyeRZhQdRQfLEFwmD1QzVD7daOOtbFlgVZScCZ4R
p8QB7oyWEGmnfipmnTCQ23pjtCMWNvmsJQx00iraeka/D7M2PfiNemvguG6GknYD45eT5ulbEsOw
Yamn3hj1JctydefM4NBheLeqbuWYBlrW0lCsBLjtOA0uaK0KtPTldap/UIXSzh0RfoU2KtTY4j6A
o9Q0Nmr9sn9FRs1xuIofqi6/17OJvc2ImTAyPvES7ABRyNYgOdmMwQ30tr2o9N460CxYdLjI33sh
v1vbstd11VMnUE51Zxtt6dwcPqBGeTMde8ckjDBaLl6YjWupGIwbLq+3dzCuquA7tNMtbh/2MsAH
ruJEzYzjrSztR6hB5yZOlmamo0pFgUa71h52SU3J0qrqy05wCOd68UVjMNFoMcE8hIXu1EekBSQU
R0uIshNJoxa9DZ0w4pbJNsy/mRFLJgSMf+6QlOhoMKD0jtGB6My+RNOdybZ4Cj13ThFlxJHgYtGA
Uy9SB3iAq3DzlBX3jhFeKxSqHSYcwunMr8mSFwigbx0WvcCMvmVp3nrC/0oyGcIU8YU3Oo82ZhXP
Ge7NwsezHv2YQv+jrpkpMtkqF7WOLqBRP3R58vz2EucYZ3OPz6qy/zGZxS2civcZe6HV9K5UdvTr
jmvDtH7RVM1u8ho6/HAizerVHWP4sYaToHnxH8FK91hMF12bqGWIRnAh7fHGccYFcM3zuRPCL5he
L60Z32ql8NeSdHbXsyqhTkemu8yi8Sgr3142uiYXsYZLwDRs2it98+r25PDOd40xoT0fyL3t60eX
Cc2EGrKUkHj0MdpjftkmOLRoGTlMY1BFV20DC5WYP83SOL4W04AiZoUgkf3Cj8AoVLQhNCSxIUcD
IOvjMjBsGLR4HToqoGsSPg/1hLuzxUheZhPqBIyZC+JJ14VIyVnucRh4D07RpAz1GMaqRM6YAfcB
xGG2GyvJ7aZjCcutG2yJs2tZKAEFXbkyt8oVxAedWKClZgePet1WzL4g5nbu3pi0i2vMIk4oNIIz
KuCed8mIH98ICZHWAE27mFGsbG+/AuA3WXQPKeYoNUff1VMcUnC3xsJz+/DW1N5dF0EXqHJ7RF/W
pJyDDQuQWfEEIiW70koSrpg3Ts6CTFHOdLGumjJRRYSttvT9qVoDzPiuBc19uB/3RlxRkTkaRWr8
YXdoCoxSzFVBqtPqG+SOygfbzpZj6TQfQ92DFY7I+blLpjAg1M/um8e8n7ZT2NyoKZ9bHhqyJZme
+xY1ci7TLSe7OaSZ7MmArhSnwrikrwrroEZzepL9gO8KnDWlKk+h2EIE8tDPMZxw/XZ45fhHuJfe
fsjAvFVheZdlibezjIbfi5SKxnmomMHuJ7PEEEIcDIIxhHIrJ0DxiP9AI8MAxHkkoRmU9BKZtG9j
otGImBmOZgyS9Welkh1tQbyCJr0ASPHGAPnIyhgrogC8OgiVJGmpmPacp0rDC+I6LuRj+dQOKIia
Lmz3Ag/LleHdtdfGHmo4SPEmb+7Bbm8aU6yjjIxakOAW3ZdxuIZ73qu1wKNBOpi5cgwsxB2o4OZB
DdOjpBe3RLj16ZmIcvTqqVO4Lno41bJPHwYVowUrrdXETo74RntkPSuY6ATPZgA+c0gFeveogvnc
4nVriA8T2rdXctijU/DRiuwQYvmL8uoaV6SfVNOn54wbE8UopLHkW5TZOcDKs1Gw7iuh4YNkXla1
7qFhQHty7ODi0lPetnpxdqs6POfot8MIOknrOxSh9IwO+hsDXWr/gcy9bmr9U0IUnjIYA4WWdGme
84Kn2m6OQ7d1kuaiQdt5Sufo8DFnTEgo2xy2OTtGZxIm6w2FCupPyArCv8QkrlacMjZtwKVGcPSa
uX1yNOj0Ynzw9hPYwy3olKOniXoPMzva5aRV0iXwTg6zXZ9zG6cmVxwsi9OHUxoPYyrEjjbiR0XC
0zh52SoYJDo9VM1D05+IE38ktxJfnjUgFijM8ihBce8HWYHjH9KvOMg5ejJyg17wo0xsJmHS2sR1
ZfDczFM6FHVQxZdhxQldF/1ATpm1NQqEQcrkXQpbyNTh3BZtveSeX3VNviyrFJ7FXVX3F/rExaME
HmB5UXyJu3vh2v7eURn35OiUjBZT6+A1U7F2zQDJWFqsbPISnnXf+BS1d8j8oHyyUOiZ8JV5ShGP
VImFfysy/UeK05UbXUg4z94FlJWlG1rk/wzZeoiTdN6bBbjVdNoOfXAtTRHt4yDUj9M47ifFewF5
xtpEFse8ET/rEZEvURLFxTPtQzDqr3QZum3QyAy7UMHV8ziTdOPE0ooibsZRUtO3EpevP9FzQG9B
e2jUh28zFrvWT+nxCBZPdExHXbWrDMBr3BqQBglR9uchJuSQFEJHY5k2T6lRrchCXPSiBo8RusGW
F4zeqaZyIBWoItW6s86jrLcDdLP3SUY7G/AP8VsTvjsHnGxjboGgfSKRGIg/im9VbX/Skxy3Xpq+
EPWOBc+Ikn2s9NuAW+Vgetr3IJuPvHaG0zAofR1M1gOneURJRpaeh1D8dCSnk8YoGG91nol0n/Bf
mn+YJ9AqHJROegvrBfY493F0dIPYmnKjV6FkM+mik5c5z1pnhWdy6YZZYqOX9oXzH7tcXAzoCdL4
zGazTfuCDLFSQJub62MwPT1ywgyhmdBskA007EViEshURwcoxIe26uRVcLevnNxxVm7jYBSPiANq
reSvD6SepszGNdJzHUjk6Kc+a8T5L3acQthl/I291oLUidu+QQKz6rIifTAi5nBleWiqdoSn95hk
SXgFPx5e6bYbWTUebe7RLSYuolp9n30icbJHr2H4C6SI+GiTsrFMFApxP29OicK2W9jNeujrLyOx
k30dnS3Nx1ZVqZ9h3tSYbmjU4MsxsVQRy5ZvCBBZ1ozrHomnYWo0mPu6Jqo+r6dhDdelOSdN8FFx
y7tdcGdKEyk2MAdY0vqd7vpPKo5XqcIxoExkEHQvEbW1LI5EEPVKewF/FMXiTXh1wjB9ekPW9onP
Mu9p7piN8NadpZCiUF8CnCcRPWwImfXjxaLJO3zPLSlawuBxENMSgZf+E5HMPBM4sMHPyl9z/Jl1
pnMwo4B46AT6cQqHAu++2V29OFY7gSmOEOH6mIbuTTMVx6o2tDcJ7QZ6z+pqoB3bZLF372u1RxqE
8TI/0LSuh+dW2cgmXbXpodifLCerNn1HdZxWKHf8N9LhbpOHLTNlKrfy9BLWg55GJ8mCl+GLbkPN
PRqeQNMnUpT2EFpCN6OjAejCMwZyiHJ29hyTD2SDjBhA3OJ2rE7DhC9P6fGnyJkLKninPLYHNFPu
wTMR4/aivOoFstwwgwNrYzsykWPS04aU05JpsyxJDF0znST3AGUqzrpPy0gePA4AeQ3vr5HJ0iKm
fkEZ/TT4A4kxfvXZlW6y03kb4TyqFcgSschtmylm4+4VU3tq7LZbg3Gw7iJlWjs32ZsaQP9bGN1T
U41LfiNUXeQ4HgzNPraclHEafRjht6qmB72uryE92lKff/mcD6Hy1oggJXaW3CvebYVc20XU8bQU
NA3aLCAawJxjq1FMOyuqNP8qYwRvQE03VUYTjRj1fi+QAzQjcbu5/UUGu2Co+VJgYlm5QikcnuIQ
SFTbak6pDumflK11xNjgX9k3yVdkjpSh427C9BgZOQ2cRwVZjVZifHYma+s4nBxC21xStV2rYEZZ
jTOM4qOomUmQ2FwmEdrjYKqQdvs85LpRXd2eDjUIgh63IrtfTuZH6My0mUdZ8hmhx+5WWq8Mlyk5
cmvF5Ps7DtGXIf5YxpWxboueAmzgl+jizmMtJ4vYMpajTcVZ4U5jTWYuEET0ES9ObiO6CeFQGQnw
Pb7XRgSkMyIM25b6/TgxUagGlwOesH7ci1UreCnJBBWEvjDQrGguqpTLMDTgmwrSdVQVbInQwt/a
Az6pR0TO1gAgIvU+OhcEz6AHr2rCd9TX3LRV5bxmOu5GfyC8S0s+i8hE8zkdUjJCFp3TAkRC8Rdr
o2JajElVH/IHJEgrr2q/4I0xenfhSoCisFXaM9nGhznW/ncRONdaTx/nHIaBVnHVmxF6RogQrU65
LTl8pSHBNoAbiNMmEojJXEoPC5Bf9G0ohvyODVMF23COobBx1Y+4pOaCtwV/18NqZzf0CuWt8TnP
+jkjlkAwcY7YxUuHkwuRqIu6AQA3TCjV3WxBS4AO6Wh/qWx4sIqRwyeH6rGuFlCHNMS2xUuvs8SN
DmllQRh+UCS2A59mEHwJNM1ZixA58GCweuFwuuvGEYFF+jwZY70e6mxDFzFZWxnnjBwK1EIZHaS/
ipNMY2SXxsBC4KAN9ZnQ4PzjQzbmZ+mFxyJAVBd0kBNjr1tnUffcAb/VAdKvmLinYxjvPPpctnoP
yL/YGNAKUDWX126av2SEhmxRdeOrpGptGgN7TSsQEci15DATFA0uYZCQOm3jrtV+hm181IG+Ai3u
jeybZ+aIOR+gWQ7Rhfrj9O8czl/Ey+IfgG5PSNoRtJsNiRNs5v/+xnqGLu+UZVi5m84nDNX3FEA3
QHudHnzylN+NHpMZxEqo9mYAlhLRsW/UNTftV+gWX7NS+c4ekED3tdw71N/I2DdG+Wg6xmnK0nKP
NZhkWiu6m4ofRdi/sVXeJwkBuFZW3ETTrKChUCQiZWBnIQnzR6cfYHOq/wvGWDf/M8OVX9S1DQEV
2zB09w/Q78Sa6Ube4G6otNMF+WZMOwJ8iKOFWAc5AEK9165W9sY1yMExO3IzHIWBXissmAEd93Zt
kcChtkyKmHjOIGSPFcykD8aBLr8VOeMR02dyDpONFqOxtKfyB7qKtCwAr9C1it19E+Cwrenn60md
swQVB7Ow92nDQ1MTDVMi+RhmGomyk1tnpm8gdF61tL/0mjbfRrRPmATihfCfJ77lgkHtIYqwhow9
gr0kJL/d1/B56H29QS9tVReqjb0sNoYArtia1n03Jfzw0Nxrpocwu5xXGBYMFLAHFIj4ObWYuUfD
/yUKnGrvCFNXIIoJPG5Zxvlu9PzrwSktQIxgi/bm6L5gXIA3tA7qtthJyLcgbZa1Zu8yxx4WRPpy
36TNQ9qYO4SeDuBGfCugtGwzfFF2c57i5BtwzndexZ+lwEEY8/iaGbm/rjPuRMCgotI2sMjgU9jc
iUacXlJvJMc3fm/KeQyLh6qaZ559N2wZaBLVZPKM6Ybx5OgAAdJHSfbp7K4h8AilkYZJYehufSRe
4OOhoKQVwromPgkVLlduZlPdGHIfCn6iyW8c6+t/f+p+waz/eOo8KTx4/fSZTKaJ/3zqslxJbkgJ
e9f1F9lEXVHS5IQTQpIDTQ0UBZUNKSP7KlTtEwnUYQtjS3fRZeOIrE7u0H5NTmYsa8e5/PKA+o72
zhEIX3P6rfRaYSqzX/Beg0CxMW540dau0W4YcWEsQ5BAGcZXpsh8hwKPrDYjD4aUT1nVdy7McdWQ
LYSJYtqKmgkFfu3ZJFU823HAD2dzGCz/1RnaR3+2opQghIkc0dgmoGyCapkDKdRezHA1v0Qj7hTZ
fGF3ngVcW9JvNfhN3Qzm0GjrAFMoTP/9Clv/xePuEQPpSZePYIZn9PZv6xqhhz4oReKdavUadtGL
PqeDNofRZtgWh7R+dN3uELmkO9iGoHVlu9SSgGG/PgqKR/nWKw7BTpcjf0yWTdeB3gtJA7do6rQa
E84ihuFQls/M9GijDVsn6j6DiCc0/bAUDFE9OJm13EKr25eqeckz7lxPd15co9/2NhcGYzAWMbAA
lvBRt6THX3snRT+GESdd0kXZ8Wo/0xKxWxW/RznVkRuRBQy36N8v1hw68ScWGVSO7bIwggvFLv7P
ixUQPGzrduZtBqN4H834k6xYF1Dt8/ug5pKCoTFs8PR97P1vl6xaxwIJDGx25ZMIsBRW9/LvL8j5
LzjNnicNMS/WuvD0P15QGfNw0PPxNg5CMIY30YebPqQJxCjZL6u+3+dCe5s6AJ5T6O5yf9+W9QNx
EpRZBiI+9POc7nk8RtP8BHJKEiRdACJoi9ZYJQOPABOu9ygr93KGckoDqqnvWq8m9A6hQe0H3f+V
/IyjnnIs7V4yt9gXSY/Pjv1u2SpP55aHCTVmj0bhg8qpMPXPBrrUIF+q6JceQMVFZ5AOcRqa+z5w
6tuk/FOfAfC0NQbkvVnfaV+5izkL4uzLVA3BCZ2g0Gfhd5BS2mTe0pxDfPP0OC90ZsX91snoLRg4
+zk6CQfhyKbEOwN97r0vrQeizl///X2Qf9LxHcFsy0J3CKYWXqT5R9gCuswJAjzrVMGrXGZjSTYF
eNuB9ljjJMcyuSeh6xZF0ScE2N0o8h+xT0WfEsIg+5hc8xmvzNAjX+ABXhgap4AYAmw0coOzHEct
eGiUC2bvInN3raVq5DgnGazMkZNINz51NuU0kRefGblBlGvFbaBFsISrukL/5t7ZUXBR88MJs4kL
QZL2ryvw3z+H/0HgyvWvNVn9CmD5LMqxjhiv//HX/3gsMv77n/PX/O9/88+v+I9T9Mk6WXw3//qv
Nj+LOddF/fmP/vGd+el/v7o5DuYff1n9So65AQIb73+qNm1+D475f/3k3wEzj/8eTcOupLOk/p+j
aa7tV/sZ/qzr8fdkmr+/7K9kGtf4b2TSgJyWwjIQKZhA4P9KpnEsQmZgaFqWTZLHX5/Ji3rOn9Ht
/waTnu4uahDCYwzJLfd3NI0uyLNxWdPZNA3HMj39/yea5j/lTdim40pbOBQ6gj/OS9BvG4RVgrxt
y5b7yLXefAQzykU5FGCCg/jbzf5YdLmoRo44vT9/u1J/31O/J9LMq9c/dv8/fvQfe5MRz0Z8oZjd
yARdc0iXHEHptkz8H32l/30L/+MO/v2nmX+mTDiGAINMBo0lbCkN4w/QP7SFmMNYPq47LYNBXaJN
0QPzYhreW+QEpxrA8WJwDY5WqnwFcR9vBBpUzSQfEOkL4h0GdoXS4rukFNays9tXgkzfIu21Ci9y
Cp6jKTq57XpsnJMVD3dmi84K8zc+82dWqKM5adeqbyiJcbUW8UFnlV39+wVlY/jjkjp0kXR3zivi
huKum9/t395Ng74iwa8VdutxNeEL3yQd+ABNT9qrbJn7FA3j5WAKniodBYjWTNZdXxI6qEDz6GH5
ajdWveux3KaatvELsiekbzF3qXAB9u2PFMoKpek6DN99vjTs9uPAWdk14h+aBCpryg3d8x+2yUgz
j/1HJpqzEXnXB8B4jKynX+EyXAssGOPCdfZZmHe7XAZgPsZqx//OtsGsVxsKsgcRfz6qNLVx/3gc
B74LLV2OHUKBOMDbCp08jFa+A4LUHTfSwt+Bb1bDk4LBf27vrVA5Lyl/6E17WCfk3r/qqKAtvV1L
SAgx/ewCg76ltrL6UjpAJgaHIDfeO4xpBz1Q2wJFyELi9d96E66DuCn2nKbVTi+THfnXnOVpGBuh
nW8U5QG6O67SkJvPstbNDY25Xe9WxsVOxE3J7jkeW2R9Vng/hjmC60T/MrrJPdMspgZK6m2OQf2B
8dtGorXiqYA0AFVpUcydsoAkAC6hjQarRMxBFGHY0hmtf2b0A5ZJQ39prB0KJg+5xGDpmGWehIN0
nO53cJeR2Md509t3Lka3piQwwXVpvFL0D+fIJiBAeMuAScraJtVy4UKNQD0TNWQ6YBcREoxRiy8g
IDj9IosFmQce7DUv3QNSjXc0796HxPfwiaAKIWcrO5WNvLW1VawA9bVbLzk7XeXvONHaEXzGDHvj
qmfHWna6MR6afnwQrlJrq4043Fmcc/QuKTl/0rNseZkC/qvsuGYFVffSZarEqJ/Y7SiKoY5yZshi
Gnli1BqsA69VwWjNqPRusZe2fkNYeiFQBcgSpdsY7ovQ36Rmto7ccB82cgubeNn0OsaedG0iB6yx
+m6y9ElXLhq32I+26IhwNhMfi4YFsllbPDop9/q/P7m/+gu/r4UumXIElBE/Yjk4iow/+g9egBm3
bMiMjxPvaORBsx9IpcB9NP/xrw9YjbBwtu+OQMOad6iHGdue4UWUm26Y16YEA5I5vEeRMRz7wSJE
lp7vzomwhQYycVdprnn70kXAWxXtgQtmbl2Hziz9uanzkVJBIborYWUfuDM/6OFbp9RIj2X8HBlv
urJomFs+XDfb/Sr8FnlIYgHiI5F2of4Xe2ey3UaSpelXqRfwOG7m87IxgwRBgYQoShs/pCj4PM/+
9P0ZIrNKoqLFk72uXESeUFCEwd3s2h3+ocJzoB7yahFi+wQi2sH8ovD/Nin63yTkgyQELyjlcPX/
TkIOL7QTX96GHz/Kn7OQf/29v7MQx/iLEsK2LCmQviLZ4Hr8VxYi/nIMPGBsagyPzWdxT/87C5F/
kbY42F5B1iETcf8nC3H/ktj24YdlCTphLq56/87Cfskm/ye7/Plulr+VqaalKi/JImxL4G/1670V
YQQyxpUfrDu66JvIiZpbq8Nxx5wR/S06Y6/5mgYBoYmXlu8WSDrA3i5BHCyrzMw3oUOPbi5R+A/V
DLRhFLFPTO9WyFpBTfhzb/C8O4GA9eqnB/0POYzKw35NYkzbdHDqEq5pmnimvktiIFyGKFyCaUS7
COmB9FQML43f6cfBdb5oUOaWgKFclC1DfF2tDH0g6InLdPIHFDMwWphb5MWEGd46Do2zzPVv9DGj
YTWVxb7G5tjH0mNrlyH9bRwxHhEAV9Ium6ACuKoh7f9V4dsWOe5TvfUZhHgOKt660zRgA6JEwjQi
aq5tGEIHCzTSPExU0Mij2a19asMyu5GBFnwQzORvOaVpk4Ag1ktC6fBG3/UYRy3GVsFBoSwtuVNT
IULUV4L7WeBIwQgEygq+6BOkignbxHstNpnSZcvWA3Vu48bbhbr3iEXsVzNE6WgOC33TwuU4QuIE
idtwCw9DvrF6uKO4lq1IIEt/bJ5rN6d1FKVPZqSUE8GT/PlVq8T//at2cWXDLhIDONuxlCvdT8lV
73gdsqRkFrpxLgc32ocTSl4DGPH9bLXpbQOHvtd151bMaXmgC4gK/dS5Nx8s47emgOkIYUj0M3Tc
91z93VWBaVwytDomv9yV342i4NB42YSunTwj5D0GVvSUjIO1D2W1G3L/3IeIx1NG3RWKOPPnxRjv
F+Mg3mEYlq3TYrIdx1XP7Kdn4viWPcew2Tl43Z2sc+PzUKBY7rorbnjjbvQGB62ped9Ww4RMDSJA
/ds8Nv792DGzt9CZ30xuOC3pP6BqXQzV1vLqAcgv3FC31J/CsB5A4Dhf8QfQNnVZ/fBNN2QcmEKH
bufmPqVPZdoG1XVsfMY/ASAYhKAphtf8n39VzzTBlNPc4n/vm5WThkYC4FW+ag1Lzg7D9r6jt1EN
PhTz0gS/57wCbBZbvJ1ezfAeYu2xzJmOxjFY11L3DnngFRsnVyqfIglu4rptVpXXZwiR2SCfzQmk
XQeRlSlLfAuHkKnh5Mb7Mk6BIxbOK/JN+k2FDFLp4N4tENQbkQQGq60Xj3/+svK3QsKmpcTpxf1S
OCYuRr++174ex54WDokeI9CDQLVxOZv4KTe182Die0lAbjaJb597/wSe/Zv042ira5mxFO0c7Zng
4UuRZm+Zg+g19Fi5tOw+W4DA+yZr2NB/Xq5QtdvP6RMCWMKhluY+EvzTfLcNs2iu3DpIgzXdSlRg
7VQc2k9YneiLGTHGGziM7tZmlH0cA8c/GAaGCMiMHmA+5VifoVptDLG1GnRtNWdtu0OjoAPPt/lg
le8DiFqlaypGA/evsN7fcl019qE0bG1lU4koT4BXhr8QVSHq3jPM3TaGc6PXWJmlZX7TIYPNZQfc
7s+r+Icj67gYSFINwwAQ0n5312qm7jtk0g7Mhta9nQwN9aGynFcjft5AKFoLcUJnOMis7lYJAtND
Pvk3cwmfZpKT/lT6C91CyQml8O5ZOvGXlBG17IsbqTUvrYVh0zhg31T3lv0N3NcecN+wZRbNrMVP
VyAJmi8m3oSLwv+cgjX6mvYgsEc8eBi7UuH9+csKdf2+2xiujSr3NU3RLfvd9dyikZmktQ33IB4u
AsrBNu1apakMvNPIZvwMYkfc9O2jqAr9IZ8HiAlTINZlBoQKEhGevAxF/rwo+duiHFCoDvm+J2nh
GLrazT8FzUFEhecAweTx9hAF1te4WWvZ3SygUcYYo68CPOzXZmiaD2GpPSIltQ61A3gT/1ZHUilB
YAKn7KaBO9AbOKY1+xl3JDK88UCkLReyz6ylbPvuYcbC58/LF+rs//JMXWnZ3IQqPtAsf7+NEfky
Gjos4IR6psj422u3nce02BsQpsKW9kZmGpOTSodwId1xR6uR4TqQb5lr80ctj9/OFLHD1ulfeYJ0
w/TUBfXTs6zpTxSTRIcnBwCDOvHbhDXVgYbNzvL84dZLuvI+i6W9oweHCo5nBju7yFGeNxvG2Y2h
PYmiELtID1cpM+9FjczS3QBVnwo92gWINq8JlH8/wv+tZD6oZNRLIj7/tN9+8/r+P/nbS/aS/9dL
/vZfx+h78fpS/9e+SfnX5ufa5r9/07/cv42/PDQXPVsY5JyMSjhyf1c3Ht1XXhAJKd6y5GwqQ/l3
dWP8xZ/QMWOzktZR3/x3j5XuKyAAGq8OfTSdn/iPeqzyXafTtXUUWFgZW9TTSdDeXU9Ng/Z0gUb9
1k21p1QMOyqBV5S8kzVHDOK8i9FCFXXtAv+I19JGPrq/Z7/eSG9WQ+5YZuD1Om/Z2QndPLsD0gkZ
ordOM1Z76NVgkyPYrS6uiOjE3Fpohv2Hh159BdegMLNoTlD00XT+5ZwZvW9B4A/4CpnP4dC8PX4R
r4ltnYIQSUGbEmwRorKLvR14MYATDCJA3MYfreNd7PzXOrjjJU/UwZX713XIRJTuYKYKXigfocAD
CyVmliIFTBPvC/xbw6oEyORpWAtamN94CDmTHKxS0/jkVc0HmYdKtn+KhdflkAHrAtdkG3jvu8u0
MSNZp1lasRympgw2z10IL7T6qEHkvaup/vVBNh8DTIV74933tme/aacJeLUZJa+i+lpZmb5MqwGA
vmnvPShpHiLksifKwqRkqOzx1Sf8FUErvZUZ/dSqX83wisLe+CQS9BnQM24AmFSRdaInjXDIZNkL
63mON02LuiC2ZslkPbv4rGoA0NcYkGlrE7xB5Nnfeuk2MHbZCXodLMxxQJozRrkAcQJkkWiRug9W
Tu8X8CO65lBq6SMD3cgm7dgUuruY0w6OuSPwIsFWrzJPhkS4xQUpW+XRa4tXWueBWEWncM/85HMY
x49RWdmwlUnTdA1ocNk/q+0W+nyFvm1PdobHonbWa4wOJaMTbDpPLqArGK3yFCBsio5pDuNGvSbp
ZIi2mPQJvsgeWOM8mPwSxEchl7iHGK7isgQpv3VN9PZp4aOCfmnQkE2cCY318jmdg7NG24RjkBw0
2BxWF188DQEFG4BgG73+FAA//b2bfu6OCHWH/brJrpk4M0ibdgwtwl/3vDPjjIebWrmtGOQXtOFK
4kXb8VQrl4c88y0p84++xD3DBJ/PlJEJoKHRJnb8858Xo6ZV7xZjgtlm3sgY9B+q4Kz0nLKBeAtk
z4QPi2yUkJxAytUnaWjQEQdtV3n1nYF5CiQq0JFJifV1p8NyCoCjtC6GH02HUnJsNTgxAK6F5SkB
iaf73uJFhI32Iw0D0Ln2axmUZ8shvhhCmQ+1wzZIx1dM22BG2LxDjFmZ2XjfihAt3Lyj5zkj114Y
4ENgtiGWm3z0MozfDyJ9Y1fhA3Tbo0p6d+L1zjN7BDPSbQeHhilHfbImYniWOtgPd9jOhAlA2R6c
L1qkM0eILAP0ew2aFLmVpcOkIsCgyIofAcuv3SLTgcnxFsvRhfUBd/JmoDbsUjikfmbvr5Ee/vEG
hw2n4cBZgsfR1N55Sh7AaL0OrnvuXKz04No5pnNO0CHCE+GDno54VxASf2jPkWoxwpS06t7nWa2M
oG30fO0rcc00WQlVBjraZb2RNWjD2i65inwNWUfOGcou8oMl/B75WYEpPbI9XMUs710E7PBKQJ+n
Trdgbcpl34ED8SIq6D/v73/Y3jbBxqOxwpckpv961nIQrRyclO/ZMloxZHE/PaF1FsKs7pEQ2NZ+
+MHxlr8fbzINzgfDYdvWiU2/fmScIuAU2MjR+iDbF5WsUcM19GeGBWjEcqnEbK98ZdiDXEwc9Vh/
wInrIC08y5OhwBpZbqEtXyIVCoWP9R9dR2heHerBR3UAxEBI+PNTet8LU9sBCTXbsU3BAJq05tc1
M2atrEgm3ZbF4eJlm2jwVNpaIqmxkpp2ywwJ/1oNJU/LjsINOnDg2trtB6v4h7PoAcqgpjYsjAXf
jztTaYguSrxu61JacygqmJFT98lvR/tmRtZt0GHcYrP1mLqu94nTSrAnEPnrqemfEEyGVWUXy77I
nqp+9Daimm6aytYfP1gmQKvfg6aNMK5qG7FK99ox/alKKTIAamHcp9tCppeqSi+2py/0gRksr76g
1oCX7hfz9xrva7vh6g6osfiBUQA43WF3B8Y8YxtoUfBaac46nf2t13Cp5YF/zqz04ukdo7xNMWIa
XSGZtIA7CJwffbxRe7HoEa/8cUKxNjG3IUL0i6xFxcOQ7fMkMEQNASfX4Ei4HomcYIwKQR1/vbeN
3D1rtjZtdBt5v6a7zMN8tiaWyEDYBUceQbu8q10CnwNR3ap3oQqAA4lsEqN2niLWkgozWycxzhff
MF9c6kiEM4elZV9M9XOlNUfkhh+KCH/sBg3WBWq3+I5ZZ1h6F+o+djy7+5r2TLS6Da18pm28sl0A
eyiko+k6gyunZXoKUhT7/cj7NNC7Qfp61ZYPOBvbK2SOSLBBI5EVZDsdnLeUzdMIXHshS6bS4Lde
sxmLiNg42T2hTXikALV1SazoNdPpuBX6fcPmqMXDgOYwPRMi/wO+f96i6UC06V6+C2s82WP+MvKy
13cSDM1aG2d8PqJLT1bYSMaiRWMsLPdGtCk2Ar1HFFXxHK8lboC+OPRl+npdgTlnh8DiZdbfWuUJ
bBQoQin4VuqdVcZ3vXS0NjmA7EDM231pXRRkmwJWldM8awLa8R2ZzLPIkdfMXR/R2Afb8gc4Se0+
wY3hSznyrE2tdlcljcWFGTa7BK8FVKLLL5XdoaDqBNQVdb7vHcqQwPmGhjBWQdBDFSp+4HHpLlZb
Q742KiTUQmW9aO2EDe3LVX7UNiqJezhHUHrRvlxkCE+H/Wqw9BN6ZXdtDvy0dtJXRW4m+XpVb9hJ
4wuaFXu7tG5Db1upJaYZjzPjSeHI9lDL5AdMQbx79Hw9oBJQIP5mxg3JhUvuYMF56yNSPJO4V03d
qhj2BQYQoPS3wOsw1PC9TYY6l9pFc5BcTB/qrtvzPqvki5HkR3qViAMbBjpGJimVImezj+FrSyze
2Q20INASqmBNhwHdQtC5fRJeEodvaQBe1OcIWL5FKggkskV5IFKnIRIsH+w0fvAlxnjSvamOgV9+
0WoOf2jCvkkNHqxjY2c3TMllNn94Tr2j6Nr6Tv7adcb2+kaHrGDk/9R0JRba3j3YABdHRn5HCq5y
gZb7rshAxJW6u1dBJmtwqwkd76Zzyfez5JI6OeDGBuGQwGRFjcBXqkifoznY+AZkEBzVCDiGf0/z
8DhBorIqg84Y1wfd9ZUVm+CztWTvOzAIEujEKNUSLkB/NCPb2phgY7UOcV9Fj6lPLgq+XzvjFp9c
jAmdAJtz63R93y3QxH5AChQqK+MJXCX1ZFxF1L1pXWwtY4LlOAX0BYNL4fG7c0VtUYEOq/GLFhaH
PKyP0VBuwkTVOHP2Ggc8vCx/wYyQvJPZGqAFQQfV449xlYGgHTsg7a3nRqYb6NuvTo7DUk1kHcmg
AL5AzwApF4LRt33nzNDuPPrGCdkfSixZ0GQzcMxQ23qML2XxNjP0Q07aOTKGRZTdDC5OwMYTSKtf
Y8o0cPAmqq+lX7CJGPE9zsGb63MwLRjTtkPs+HtLTumrPjjHog42CUFItMS0sieR4o1h10J4ysdN
23gw+11wM1DURWZv1QJLj08so5AfMcOHa9ywautQevkZDwk6W/szsPl1ZoDwaUkrrF7dITFBgugl
Q6qIoZoQXWfvAb6go4Ab2wKMskH60D+KqHxCVQwKvE6ISxp2TPqWTQla1rrSCYDqRMdcW4sBFXjQ
ZfQyB/cm9dudhpTe9SHAVARvnGBzHHSPCoZd2wXCBT7fHbbrDrerpyCVSj4yW02hsZn7Ac81k6c8
z/Q5BzAjHaPbjZWGj2M0vqF74yFZvAhrT0NIwIOdVTIrRKcAMRbY/Y2OfFlyaV0i+1w5exWKmypk
p7f4SH1G77QA2cp1kYANKYYiWPat9xV9buD0wIkgeY1IwGVc0qO0dlmbfVM3bu+fTWANTjmdZq4Z
QgbsBrX1M906dSOsKfHZsL0XpAy3anegTX+iA3/0q5htyfGsre8aECBk4Qyw93z5PEaUNFa8ijZF
K9+22SHnWrRUP2O6syZ5S0+q4XqjfB6rGqfc4QdyhsBZotdIr+ZNSXGV5AlynhXEBA1Nh9BCERWu
xbMli8M1SU9nlBubcXldpZNc6OqytzF1rOqSizll60s7vgxpsPSBB64G2JZVaUMXo+DFRhV7Qj8V
98V4pycI8DBuJL4yosraN3zADyWtafGpi7yzqzJUx3HOeVieSCy2UurEBb27Gwr1ysOtxZKNxjhV
bXoRU3CJ8+ZZxeocikVpeOckKjdjyKSPC7iEYVyk3SFMkUkIGrnEBNBbWjHsj+ZhjrrnIdig8fgc
dfYxjuyjymKu9QgTnRVQmQ26oIjsjZTH17jbaEcE+z9Pyh/XhVTH3g45ghhE5t1dqYtTFbH/zYnx
s86dZWhrlePbhXMcHX5RYiAsUTdHvwdHTQhT/RIViBh8n65XlsrLxlbZLPt7us232A7GyM9MFy0e
jmobNDquDSJXmUqBIE6rLewm564lUheifnaj/kfro6XKsWTEerbq+NI26aunKB+wjE+i2Xve8Fbr
HPbr3euadLis0D0Xk8V5dfDG9Aa6f0TCSaYlFITuTrdQ5w9BD/tZh6WfaZ9HjV1upuNBBui7Dbl5
ChD9RwYK0VitnO8hZvUlLDsg2algiF0hiiGj+/zvhky8CMS0q2X7iHz6wpqLQxI2z/iExpSyPCZb
1ab6uJJt+VlkxaVD+0fM3hkgYjTSBIhsCKOmn7HepW1xY2Q1otN4v+jHzM8QnQ0vfVB8qzvyIhGg
ZZsA88tAfySsmrQu7MSwRoVpkermk8MIYtGMLLyHxtrO5cLTebEt9F4uH2c5Zv6NJXieWjSLdWSe
r2lX4UFfbCDjZTCtyJJ/+DAesf6D5qL+9jUdvH5carMhmjzlHjZOovbXACAR3B+6HbLc7Agc8ZYm
4VIm+eM4E2rCUnKtuSTbLpVwue5ntsNQcNphnPA+Ss5y1nMpXvPDmelj71KjGR7lqzoGTVw/R0op
5kqmHVlMVR/bMvt+TcGrQN3pnJzW5jYxYkgZSMiheVkupSrtikZnuc56Hthi3YhHtdUTtau4adcq
q+X0xL3yRw+JPFY3NjRS8HNocAHnk2TFjolLkaw0fmBZ5OZXFDiu0TuxzokbPofwi5HdEC2TEPsH
GpH7JGStrTqWvgwOMgzuI4dUY3LR6QisVyMEjqaPyev1/HHGX4UHf6RMPue9fVYNOchkR6kzwy7N
FfaoKHRzfw4Bua9dfnZxvPM9nqZv21+lgWZ01dTPjWGsyzn86pisJhEnjw7h0kbnamHGb8YYz4vW
q79BSqP5mZinuEohf2+cHuFxt4PcK9XFrsiV0KmPafPY6ogaFUPyuYynI9rim7hCciWQsgSwIO46
JYWl1+aLYdhvvciA4Tsh+h8Tbj5GGXw2B7UFrcxGfSUc8b9NmWLO2inpBpc38WMUDmpNVWvCX/2R
Rqa7cHICdSoIhBUXNrM6vOtiR19hJv9s1RPMTKlXO03r90VebEOvMg9eLJ211ga3SSGsZXIaTXRy
JhboRs0WxwLl807VFI3Rxc79bdeYSCFW4XpUHm1o3++Dzp3prOmbsESGqWpxAAGcRGrUzQzLJjLd
kcdTxCv62B3ibe2jgSoBhj4otHatovMawQFRzW47JOJLJODJ6SY2dyQKlC+FwT8cI1rFHjLHXQ3V
x5j1XQBvHbvir8icLn2wP05f/iCej2PMDhq0Dk8F0oRKWSjo8hGh13ZdVmj+5GL6wjUKUjjpt6on
CPW6fM7q8LaWkE70FIENiLmxEUOIJdYl8UymR6o718ey6c5K7tKx5hbxQLTur79A94JXqNPHCnN3
9gcSFIxWyNh9Y+laVJng8pVma9Rv4fZsc3SR5xqV+JKY5xXIcejUH0jA7oGK6svCgWUXYicBpTEs
Vn067UOVtHaVt8Gr+9hryPkFWt8sQVhpyq56ja5mtKznHJ797H0aGw3tYOeu9/RL22dbTIYQ3SgB
ZIaYiuJbhw0NghDPvax/9MV43yqN+FlGMD8shpUWvjwalg1BQUNKR1htgf7DviXQplwTCAWWJEa2
3ixpC6IfHnbPaLz2CyD23mbobkqBkQpGXv4qdJnf5y0Ub1OwgnDOccbyPyFy7a9GOz33RnIWzX0k
4K8MUoA2g/VWxLBstP7ZLPNPocEviIsbTQvm1TBidkCr+HvpoA4aTN9tMTEIrrFWFSGMFwSr2Wba
1wJXXOx/4GVG8R0OijeyZWbUYiqN8CXkOFtkuxi3mkVIz2GVoZIl9EcsUDFtnbQzovX72Eo2BlXi
kMvTVNmnxBOnUnldwYVZ94G5op/3SQNwMpcImks3WvGEN8Il7cmb/lYOXzJqScLcnTbUt3bnfZOH
CRo1+qPHwglvheierhmRitwT2pi4Ld+XNrcGNr+HzAH2Y1Y9rxjv7wbV1KJ/SjrtBaWJdDHDT4tb
NRNo6YZ3hnfLonFLOIxF+imu9QMyxj/CLxRqZ5ki30Eip/zmVwF93kA2L7EDDAJZI0SRkQLwUuRZ
02oPZZIbD+8IHeUjfYZspTp9Hdk+59hbzT7NCyBSHkc3SJYcz5UVgUJvNO0O3T9/1ZrOZRibl0YX
DzjDfQM2RQ6AwPYqMFZBknT3ETu8C2LlcD/eZG3fHvNGW5deLZcS8bplRRlVPVc4FTItetUEd77p
I6Vl7kfQPjtPZaeorqpOFPVBgfc5BC9PTZ+ub1ajhTHZREFu2BWifzqimUSsVo9pbCacD2J/h4RS
n3KZB56J9RYhisHswhlhRXc6Df4Yi66Fmgio0ZoauYTJUUTN1ypQN2D8I5kdJO5i1ccpNXRVnG+q
64kQ3ch96pyvIyLLK4G5UGl5evas/j+hMvA7+fJV2sErHqMno6e7IiyErHSKQ+wiO/NL2lMKyYA3
IvwfAngDJmHPMWZoVyG4mmI6yftT6NJLC3tI63mDYHO8Q6/yop5U7wL9L0ZnwR5VZGZBS181IUC0
fpHodojwNZTbvgjPaTseycMumP2dwn4+VnO6aRHGXGoeCXAwYEmOdLlghVbnbXN9Vg00ChCmCa+u
IBtkbnsMxqFYB8GtLicq4Zi/eJ3Kihevq2d14T/HpNRuQL4aaOjwBzc9vTnGVbmwz0PNnq+SGg88
JJ2zaAUGAr8jNO6KhoZOmfTIvmZb9dhazd5pyU3rsb6CseDfmY47BBPm8M7d9fbPUSxaMIfeNion
w7uQ/NEz7vLmW6hkgr4GiF3grHQIhRbu8ipE1UwtGFuuPWCNTzIdNrWR7t0U2P7Qkz6q/KJV18AU
VhuXFMJy8WVDAOZ10P2ZgfpJq4xmZZd8u6bwzlFtH7uO79QYKg3DudWoQ/htzNyVdGs54ek+pPyn
Tvus0zBdsfcaPA4g5iQMU5z0oW3ACHUZyhheIrEIrZyaH3aLjUjSl7rpHjSLvHbK2gq+YvnoK2Fa
nilTESy+qx4vPTFudDUbG6bwtRrrT27kM98xWzIUrXqQanCNDvUzfcLnySWdsKavo1PfVjali2Mb
Rx2naTL2z1MXr3KNmgyt2OSmCRGMLb5aDucDdXoyOEWs6dFVWdnOOlbavTGy0mxZDmE8EJKiAH1N
py5qdUj3crbfYpilyzQQqMF2zT53cLKqkTPQwkvQgqSt+3bd5BbTA582sDDWfx+EPD31SfOgytq8
994mbUD22zB2Jb1BlLXoWlOSBdhf4ZQbfR7VAE6Vw9dR6ZeoIHwOcoz2ZTR8kcOYb1Xr0ktpT5nh
ziR3dRiCrIKMmrp9CMqXgmUrrY+D5nruFtkKZfh1NiXM5REx2za69VULPFDzz2sICmeHLIuQ3dfP
U8FpE+V8zo320H2y+vQLQmdEZhs8QJSKs57jCF8B88Mac092A52CS2h0Qm/jkCxHGkC4a87e571c
l7b4HJrTuknSHyK0D54Ja6rWh5XjcSMUsNaXbTTdTlEMy4cP4r70Gclj6dN7MRpC/Be/3rfoaaQR
fnd4HXvL2QcwHFfjzRySSU9xdXZ149BpHaDS0ibpAUlB1RFelDIA2RzzLrdCLqU7zaqtVNABs0Ok
TjVH243zcwCGLyjZD9fkqFMlyAjeNOSqXUSq1eDW/RfT3I4u125KXeD5475vNtd+j5bHr1WtyicO
eBUhNgQ1997pLBxZyLfy1H5wEfAB0XaiDXiUMl4jjHXXJdy+1xZZbN+ao/VVjcr7jtXprM634jsZ
jRtIUcgTaPZxjgSYX+POUqN4KFQYoiFzqxpl+HMA/C6gojiU5ItYYEKzrY2q3MRjPi3wiggEDUov
6GnkNUhFaiEKyBHPBOQHvrRp8NgN2ub6lJyhmrGFLHZNIOkhae5ZdXq1mHhJm3LXCHlPM0adurwC
bMAoFb7K1uq4qvzeOeMV4Lco/qjbWYdGTYeft2tnYlUE5voa3byR2yTkHvxoUPT7mMgTEmgg4BZd
0Ep+N1XLW53mEtm2a5wHcr41SjZYak36g8nMyovmtUiL89jUlKxqZhPPUslsIlEwWYiUjHLY9unt
nxf1DwNR4CYsi6HKFUX165oy7hqjzbUW4cFg5bwaCG4uE3rty6HLzpVZHrXs4f/jEznGNqyKf0BL
uS0yT4C12u0sInNplsJZSJ3+kCkvVYd7au9266lNo+WfP/YfUFpMfKHVMgu8UhfUEO+nIV2V14Ex
ulm7TR78MUM4MVLKRa17Tsc4WzrR63Xe03pckbNPrU4KV8z0swb3HBK/IcaRS6l0IsPNYlWgVgPX
A24WXXYUbRusrRY2CvwEf7H2s5P5wYsS/zCiVwA4G2CxazImfwcTQbpNq3y97LaBHnxLAuRIxTgo
86d2e83ztZLWX+lioxM5t/3kNx8wE/5hGsv8GiA2Sh4gQ99/fic7vQypqLemz1ELEJ9fqCmE2XLY
4x45NVPS0bDMU6Ra9X9+eWyM388OXARb6gJovq4rxtTPbw8JK6cP4gmZZ26xNpYbrchvE/QCyL7a
51mqWoOjLkfneI0iV5AIzJ0dyDqKJwEkOQKgTjMSoGhPpFlbaF1TWthb7FwvWSD2ZBA4PtLvuc5c
rqq+s1e+RnioqD5L5+hY6tDBI6f61MX+psrGJ7gwGL0D2e3KF7NnDIEtHbtEeXng9ZtfcD3d9yqK
Iq7V4y5TrVNzfurr7nTtb8k2+OwjI5eX4eU66gDR/UbR9sUJUKisOh8D8W7PCKiiWCHGK0Ae8KZn
tDaWhd5va6S0F5U57lzDeYNYc5+ZKFh5EGbo+KNoYiTlCdm9cunG+kYytHWtnOE9iU2XMKLWyhff
2iLUjc65oaI60xkQCmJfehQSjU7+dJ3MOCZTrgqxL9knywQ/Ws3Tv3Xum61u9LDXQS5o57yhxDED
moVjyJTMZ4y+iCo8ryUXAO5pjFeT74kACPbnvfEebw1YwbLYkiYgIWDLQD1/3Rqd5O7x86TZupFz
bFVxQf/jAL1CTMZJNfv1vF8Vvsn3o1hdmDot/Mq91zBi1qxj5lpHpfvsKeBjJ5O3KZM7PIWQ1IwO
ODU944aG4XD4EdLI/h01almA9izuAYAM8O9+XbbhjuWE/HizzVCCUoAXHpzy21WJfB/igZezFdVi
VYfDbHHUjClZtXra+JpN3cLWmWWNQl1trK6DdS3M6KloxTN9vwvGnH5kbJqh/5ZlpN5pTV1Wm6AB
FDmiji6hIKZFjJCvwU21QsGY71UXX3rxxcCWtjAeM0Q5w87dlKVJr2dAjYMqWRmMUoyRpKcKAdqb
zB60+cas8EWlVARmENsPUWg+2pj3gcTGvsvNdnIav2RD8dwwt8Xk806BKOFvk+DhGK/TXqvybI9w
y9bW5jOMdvnBNrlCKH+F2Sl8MDREmkyea79H6XqiHzEl0LGm9yll6y7S8fkA18QmHyK8swJjfnXE
uC11RKwkiV6HOgvykRCX8BJjBGicsBiDwQu8HJ9d6lmfxu01McZvjTYc6adflc85qPpFpxzgYxFy
nak6T8oMT2sgj3WWHWTq3E422pRWUXsLTUNxlSkL9hxPWuM9gG3/MHr+jq2CwqhLJmuoTcBXNH7d
al3fArCpexCGSlkKsXpSnyezQqR5ZhOo/UVbEAd4t16r6jhU0+MkIN54JVrldXb584n9PZY7Fkwe
G4EyA8LcezpPaJeFHdhBtcWz9yAHHqVk24mWZvefP+j6m969cwdks4fwhe5Ix3l354PKwbYjhW4+
lyeXBjVWmwVgDw60p+rkceCI1dZa0t7d6DqtldhyL1XfvjgIFKNezXPQVHFrDACgatbZIWWPk8kS
Rwu5HEo6CbQg46S9DRkc8QBLZIEzsIxaqT+GNcm7aA9ZOJ5VQ6hQLRQ1b2Hof7iOVrAM2iuYK8Jj
mMGp2aMwLq4fjx88h/c8GUIkXC8P/qqF8SX0pHfgurztXQl0HHM2h5IKGdJXMGv0x8H0qQCZNWom
rPowFb1xtK4fVRUwJaQ0XRVepsz9gG33e9bpOEicuNwBhvk7Yj6VXeOUQpRb5dsCjdJAf7A6W5LZ
cu7cdSntqWH66EPN3zMoxzGY16PyaQgd3vOvx8AoROvqNhaN0+A6q9QHUVNGvKNr+2KcXxGPOBoO
cyV9wuzZ81R3wfyco3uYOvWj3znfMeVkCtsNKFdsZqLdiOJYz+GNc5shy/xUZejg+sWurZ/MTGBx
oFpi1jx/n/vDtZ9QBqBoyHC/ubP1HZ8xkFAlmsl99sVrxq90auVSh4plhf0HT/wfUMZ8eaiNZCg2
t+R7KHttjcCiMS7eDhZTZ1iVnf6jBXy3QByJvvGlbQ82Mm2B39mA6KiumXnqq15PP8B5XoGc788k
WFP2I5hIy3p/+lMqEXT8ZLG9TsuuuZZZKDNEV66wcvN37H/OTLCJm+IuzrJ+U3rmukmjh0znugkV
FkcN41CH+9zhaOC2LetUnU/PoHxVA7ArVMLIvwlxHLqWDh4GS5Rl+8qD+WOhrzGrre13lHltQvtp
+GbBOKcF6p8hY7yOoH7C4EffgoOoMEC/wuEjAOBoI+B2YbXPWArutdI5Xxu4ucLpwG2TaXOP9KWL
VD4XbjvQ2I3ak2s9wqDMd6Yefk97VLYCmB6Tnr3pCb6POGQoMl2f0xGXn7AxEUsnfkp0tHXzhusl
E4yAhc/w1uz3aNpwXSaVsZhFcElD08KcELjF4G37MIwQmtrpbbHNzQGSnopsCl3iTcHncBbggpKL
+L/Undly3NjZZZ8IFQAOxpuO6MSQE8lMDiIp3SBIDZingxlP3wu0+3dJ5b/Ujr7o6Aj7wlaVSCaB
c75h77W52ZW4uxfTkzK5rZfDW8mw6nK+MRglqg7EYdxdkyq/riutzG9O479WPDx7wsAtg9IXSs8v
HUzjrGkiKSX3wjl2s8CyzjxO2CMpTMySpKAPLw35qptGz2nkfWxss9TQg2Hp9N0qe487js0nRQpT
bt7EWD6MOr+/AdlSwCdh2fhnAGn78Ct8MoxvNnnjSkrRqeqb6ywcptXmRLpIWWnBospPncoIgsXg
u+FSt2ZTysJ2WB/zQfM+ZIeVy1+8EmnKcDIkmRw4KbOg0K7Z2kTa8OnvP6B/c0w7XIcMB7CAqNAq
f7mnZWyIqWf5sK9spiLkHKAL7hySEEkjMiKXUaqhn2Pplh7oXFDoiNYMDcSqE9nEne+SFmfr339L
Hw7vn99W6FS2KfCl4BHSfjXkuGxrXYZ59V4tJsenLz1G+dYMqCI0JvQHJkFl89qflKR9BzBKZpVJ
gp2VZ2w2DdbIRCBMCOpetPXGJqhkJ1V+y9wKZAYq+ulDJbGxQL0BIZyakMMW57RrIGhiHetJaUZf
4rV295QvyFsZIqoZcaptbR0qW75mOZS1mshTuvI0Hl/7miEimgso0Du6yQNuYfRGxXz7sbohXVoP
aPaPqwUSnIg8ZH+F+rCYqBuR4iIpktY2i2IXWTIckjO6jgVLl2dB47FIA/MVDdo48KFjVyPraVvS
z1My2tDjn6qc3DnXXHgoxzRE7PQkBEIylb2HC4cdeSpxcMVaA71Nt+2hNVMfultOnIMVpWyMG3U0
9t20/mZsILY24tdf4MavAOaBV9P81SI7toyZsymp903Oon7kMd8kCfSJZMpqjNsyh/ChqLDbnUoO
JNl4O7th98ohteKc5mfPfki9xn1hIyAcrh9Cl5XNpgfvnk9rJtF3a7lWnUIShYCnbnPpui1Rdhb9
S/EpXqgjK8towpVs5t88nf/mZwNAYXDMqujVfx2oDT0zj7KKyVJ3jL0WUdFth/NaB6i0Od+3mXWB
+uTvv+hf+k2bF4KWjSGeQUVNZfVzGZFoXbTInEGIGhFYY6ypb7kMQ6bV+EbiCDIBjt7Scd5LQifz
gVobBTq63Un3WwDFvNZ0HNucpI3sL3q+oFrS7x27e/34A7eZ7xFOEuOl3bOb/d0Z/Jcp0sc3b3IM
c75s/p7tjP7TFGwjDmQK0rK9dKdHO7ZOeXtjAtgnuzp5L6f4LIb6Kgbjgrf6+Pcf3K/HP196O97w
FwnAxX9xpsu8MTtETzkVCI3VVvsvCrW/wQzdYwL5267n42z686MPZ8ngOMWTiq1OA3Lz88+akJRk
rZJMNCwThDmZBo2nMhfeUo8I6gxJHrvB9rtkg93gLVDVSb1hkIVDZ26JaoF3VeaOBfEXnWl9TM0p
OgCPoEZa9E3LSXOXpIiTlKHd+Ls2q6cuCZKOIQ8SqK9d7o5+a/VsknU2F7rWbcmWPk5CtB4WSpXa
ztidZQVCkXV86m19P1naly6H0q8dKgFzdO1rcneH8j1d+yokcGMvcSvu0pGMLjQa93IAascF/rlu
pisSt9dhnZJDKV4XxuEh/C3M/Absbzs2msMoV57Hsn+BAj76Nvo/j55QsjtHQxITQVSjsgi6ZQTm
P4UN4XPBYqItmLuvsf2+qO1nlXFOMIqVXhkgNkmFl8UlKKzBIefYYm/rRGhZNFyENGeeaqFkxdlx
slolY6XTEYq+mOwrSCwkyyOskvvS0hfED9FNUUEUSZzhfXbXl6TMXplooR3i6HTVV5V5I4NNgpDS
3ryZtIrRn3vbrckLkJpjSRmPGGasvMYg44EDv/eMLbDQ1CHN9GmIA5hYDEESbGqRLD2qx7Qh2UZR
qj0ql4Yyy31dt3Vi6pSgwQgPw3mz+AsZ8G1y7UfaJKtsq1CuGnGTttyvep0FbGfRqqg08VQQFZrV
BMcheRQTOWT7LGr0nWPONZ9TV57d+VFpohhhwSPotEtMbI9vJSEkl+jkMO1A2gGNYGh7zVdadQmE
qRz1koRqweyIrT8f39+/iNpf+mIbGKQpHHMbP+mu/avZipFoqatDb4dDPDy4bn4UaXIRkGAPeV+S
oSJL2GRR3CHJqjSy6uyI5y0Cf6rLw2D3b+1akygVo03VHYk5FBjdTikPQLaxO8vys7S5XOex5UB2
pght9vjC7ORmiq1byIJdqKXAGK2T0sjL2OSoWRZL8k/1r3mWXOelfGNCsPoti0B2iu2NJH7YB3KU
e9tsihP5x2xNZtjj3/L08c1MYejrdhOgkcmgsTI2zWbreW40ntLG1WkeeMz64yBYUDH8wciGvkgv
ZmTKnWqBXhIxIy4Aydki5E0zX/O+ya7ONicmHxMCrouiAqkjsxlcJ8UEjCjG+GeZd7mh4f4bMT4W
sJ/rFN+kko63ulFctIztG0Cu+96pugMQrmNDzoxvSSRohoXiLE/Ht6JPtIMm1Usy5fp56zEwNmYh
gEYLCQC48u0nZy7OD4DviNYzH4OyM4nEiL7qBVKtblSpDXUTbaxuE+CoilPKFiSUpZ1Roc17bRIs
e3n8SlJTjxqWrXUyy8BUqsVHkhf7maLi8xpGmwCIOQQ1vYSyUr+0RsosblCll6nmlmUPH8ZQiDJe
Sv6/cUjWYAZN6xbRPnaj790YK2Fr1Tht3QowkM0uFj3fjSWpXdsoQodmdPhMlFjsyR+Ddj7lkDcd
/Xdzvo853s+nvkOTr8MDoNpRWff8fOq7MTZapXAdsuD7GCC/7tLUMnmh77rn4GQE06lGQKmHO0vF
lrckuYfrlgxB4fAzjAXJUkN6L9bFCCz24LyipC/XuQGEMf3+4FBDnfV2SH2bUKiBRNm6yIn8wuWR
FslXZSI9rDCrd5CX1o7a2aKeojURJU9cmSAbIuwWmRRI/l74RkUs7ZoTVDqD2XDjbglUvmlH6+zT
yNu/M1zZBi0hkBTSk+FldX/pE/0p661PWjq+VkbPHzPq8NU9sVLdsaD9dM3pgRCfMVBrikwrLn+T
pvDrNBFnMLc3pQMuWSqgX5loUd/AIm9zJ0zkupdMqplc/aZV/IsB8eNr2DbgOXBcmvkrQ4VMegTO
VuyEUzfdlPyou3rk5V2QyuwK034AqfTd1KXfuMoXAbWTwTPCxt8ck1u79dOTRB+iM54E7EMvxoz+
5ycpVhwrsxJphy4RVLiuOSBQWIC0BiTDOtY6lKisTaV9cwRvqY51bo8ThpjN7ZUkp/03vZj+6/wK
lf42udEZUmEj/QtgaGnLYszKmlPbapSwKT/xZaOd7JXQXRFeMa3IMr50bDoFbb/FhmMZUfb2N/ns
PHRaTVNEkDknIOEKur0GZU7qvdU5AVusOfz7D8/6t98smzqd+R7ghF/RYbmySlsnHyG0MFHvGqV8
GZe2O0yKAt4cVZwd5RlKSpUeApTAWavhtwwVR0KrurspWbILVhRe3XvQMoSHRWYO7DxR9mKy0HoO
0eM/7owoM0huWR4FQS1Kbq9+ViCLlho6Q0AcbS+P2tiiC92c7FOYabgEyIs5YPESu1KJPw8aZQqK
IrLi4JYO87DHo9jeD9p12mCwJYOYMkmKA4gB8md11fEQy+20dm4OPKKn2lzWq75Wl7xhajsgdjiV
hWUAitUAZmUjw6C6usi00pA/MKL5+w/5g+//0xPKMAWuqCWEwFlMC/TzE7qkvWW0tCkMI/XsUPUK
6d+KSY4qXi21iQEw6AOTsuatiGAbfHw+dq35LYX4LZxaBwVdlO9sV/4A+6/hRVkjcmOa5yhhX8r1
ktEEGitl8PwpyceHvHB7sLhsWBOyAeuMqOe5o7gpfxgNXf+86j+I+HyTs1v5yojAtm6agz7qsadj
hBD9mXA2EaCtUT250KDZKFLWdXMmbgHHav3V4W7br7csIdjV9mng5LiBFHPbzjTxZ5xt466weti2
OhdNQ4Y4WRxtr0OdbfSV1GbrHgkYXkVHDYxaPi1D0R1Eo/S7TtcZ645fe0RHvrM9erPpPrUTfYG9
Rp+XtXk2U7gUKSFmJIGTdG5sdQ0Mwi3v70YayoKTpX7JS4C0qQHVwkmV35Rl5l9eGX6beK65qG3U
IeLXyWjjuhGU6d4Nh6q4Y0R4ygZFMg8cb9J4eixLA8VyJYirZ4CQt1RMKYwOTyfB0evzmCwfnv0d
XGUbI3HBT8i1UhH+7RUuY0WU7cjkze7buJDJWdS3OWSkoLY9t9bWo81QgwjuV3V113MeO9ph1psL
J7Dip4InoGpjE2z0eZzjKeSR/LFM5RsDXBUFBY7KShlJXrEuEdiKsNf51izY+e58UeooguNA2MuY
ii2CkJ/h79+Bv3a020ARih3SDo7Hv3S0y5wmaJf41MYCRy8y4UK18aUTfBqkOPHYDmk7TYXmXQt/
UaLfrZ9/XWVQSvNVGS1v7ILtZP75Fewsq8hLrMmhw1bUy2wjDuN7KmfGeAXVh1H75G5mv/mhnb/0
0obGpoI7QJgOV8LHtP9PbXyW9ovFZssMRx2q9jL1z7lLnaW7yTlKZ19t7AE0DFKjMs1lSKRgvSsN
XkjcokW1NAFZoqqvOPNtOa/gHKA54zNBYK64yv2ytsk5Bt+xq2VtYgTRNvf4ngR0gsiSiMVoM9WY
u/GHTw4oopT6z1+HOoT7JsO4mlPeVpyzCXgBHGfVV+3QHhfuoDBTaYmtCGnDx5Ml6vmKBGvY5bOZ
7KaNIZJk9q2rYUz8eKj3jpox9ivl27yQ0AT69nEaxWsj9B+ScGDXRpaZfmNkOiBSNcncHpx9hEOE
MaW9n5JCBOQx2twmhhlUrXPFDUghzXAniKz8KGP0725BTttY4C1uYJOuSnUlYlDDWjXQyzL4309a
fRjzisA8wWOlpkWEXKm8tiZjs1SZf8fv+xW/5lBvaCyoDKh2zFwByf38PLEzL6Wy1mZo5IbnLpLT
nA1mWI3cL3oWP3Xx+n1treO6rCXx1z260k47GfnvsmX0XzmvfCdCJSWFySFsAxtK8c/fiYMFqdVj
YlsHxMNBuriIV1xy6KY8d3bRCs8/Z3rhKZsMMXOsXTM4FP5GGpCtthulds7cugtlx9OxvaO+xqVM
/iQbjqnKvNvOnCNvZjjJMJnffNZHL+pIHaXWhvS0qHl0TEkIYVvyi2+M264c3gjeyUJmFrRAsgM2
T3g7fnTwrJEENcS/JqfQivlczKp+W7ZHpjU49XSrI5ePRk46SQhN9ZhtXRtxASy5dFyFUfng9tlA
QU8iI800Lwb6S6L/mBQ7QP8bEczySHJk4SRfdSYz3E3lowH5f6ioLXTMPIGC+dqbxPA6oMM85/es
aqB1DXPJ+Sqfuk0aWSusJ1zlyZaknEdj4zU5Zcc6JDpcbbDn8F+ysJwsljCiflTKAnxYMTMoG88z
yeeeLZVHc2KwmpcWsn9DY2WGn7+BE7RioRsrtszjt9LtG5APhXqu8rz23Ai6AAJW3FUltx4vJhNs
NP5e52AATHd64M76sdBiB8YqrlNm4J49N3OYbrbfUqde7BxMo6tR+flIH9rqVuQzL+MSUWSmbdkk
Es2eoUOfSBvfXpLYG9arKJYlJAya2JRcCVUhDyBZCJ2QXExDqSg7WyXGGqm730gHmRPbKBueF3J0
gXkxQ5NMbm1o5+dyKacwKcnxNaR4HctHm3ROj1xL1Ne84lw9gq626w6L5N8i3+3byvoXxxN7hBR0
1855H4OiYQrWWgS0zv28+qhD3DDamD1xM56stD/2Mr6nxLtwnO9S1UoOJs4e14qkryXdvWxtopTi
0vIi1FQYDd77HgXWgA+6s8TqK5OietTCN/rW1MX2ek5KguJXNIfeOJMWAISSXzbK7e2T/zhu2hp2
spR9S97xirK3HjqvHbsfhhvzq0pKA+WJbtAyprx6k8HAvtIDtO4FitjF8OaluMZxLAM9dX/ACHpW
rea2j7lt4rFYfZ3gBAYvWai2+hJmC/Y2osN8apYtS7I/DNZY+K4FZTvK7Q0npl4+hmENScceHzal
BWXiEk9WkCZ8Qx9X9n/ER/w/y5JBsc9/fk2S+Smi5r/9i7Zv52v9r7Sbf357/y/zZjSVNDZ7U1/8
97T327cqbQb5Zxriv/61f+IQDdJjKDi4/K1tnL7d/v+FQ8Q5DjfPApjD0W2zYv0nDlE3/0D7w1yE
A4zCASnAf+EQdfEH4l90QSpd5dZaWv8J7R1JFRfDn7sSWDEmFxc6Z5fNIeKTny8Os+2qBrOcexgc
4klcWTtehgNxN/W2x1KQfW1LGV0RSUa+q7UfzRk1o8iEx0/liyjqz5kMUDFgFYaSzDZu9mPAX54s
KFOijHD0QmjOMa9eIqV50kmq11qyLhJFaXalhvOD/KrdsmRTgIGAfbGRl+x9Df7uMb5A7wZIvil8
42nBvZenp8T4Nq8NHrPCVcPs1V0b5eSOtnJifXxTF6s8RKK4ymbkjDSeu2x4yNLV3DXWYqIMDZi5
Q8qhekEE0LxqUUfecBQ1Pk3UMc2X6WHUWRDAeNP8zGi9Iiu6a/Z5FZBrVodzt+mct6hPm4AO/ZPo
u0uVvtlVolzKnFOvKZVjp9mZR8ujPZrtkwbB1GzSezIziBdO5Q3+Qy9puAuXWsWELVTwPKzllhEg
rzSjH7kVDx6aT46waACJMLQ4WHAnsetDlbZaiepVUn3oZJIe+lF9thQjDlzRx6+C6D755ERDcgWU
W+7deurhGXP3FtRPlmznQytwGU3650rE7dUcmHK1rBCXZZbhlLazPzjUZPSOQN5NPr8YVUi43pSj
rZ17qR7mVLHPbNFsxX1ylY6c0zjn4Fzqp0SxqRXtzvQGuYUVmaSDlkSsj41EBJzIz8gmudpr1jtp
I1BljSa6PJuVtOVkJ/KIlXCp9d6HTdAwHXbBr+EVQsUIulok3UsRM7PGyDdeFQL8dpPBLllNNM7O
MvqaMwTYdXEd3bi5AxmQpfJR2ol1LvPmFk0meTG1ELumbx41QkzYFuCQJX+tO6Tk8vhuW10BHOYn
ReiPoLbrQ53jxJ0+TWwGznQSEWbU5IJhm5D3Do5fwcWaahmnd7qUYaSdG6LzuKTMU8yEmMHHFjA2
MaVeOLeB/1T7VfBzg0gHzMiMx65WUqvLuzirQS9b2B1iYhTi3h6CxlDZUzXKxPdQmrvJGs6DubbH
xpgO5HUSDqK1fZBgDyCbHByHk19L13h3puUZ8Vq1F1HD8h+gcYiXEolbTd6IiyAjwJuUX8zhpcjw
1jrTcFllRS4S6updSaeAl47Wmulg0ucnM5/vKuJeXmCfl+euRm1SbP8zspohNFvjs63YRVAvkXaE
8WEuZMYnkxbzhBIX507m84YjtzWL9BqgIHHGPsIxa9Z5/IhBXqhDoEcjI5aUZPc6mmKvSOZvEzW2
nyQ6YzGUbcuoOQezLHw1qlFz1kp+nvqbVh/PxTD6m/RsETgfje4UQSHCNdsfHMM+E37adfl9Df1m
c7HYO+bZT70q+t08sFTChfgcEeFLyviNNVt3dcPOu+rpA0txzJgcOHn9hNIHb4WrRMTeJ6GqfW8N
zEcYW2iwSphPlHFHhXBcJcWOyVYBL45AnL1eUjdbTtWIqiJHR5BrVXRudBLqXTJmH1323L3pfo2i
maOVXKVLFkPO65E73qxQ5Z5dUfN5xbdlviRnS9UI6jHHBWFbLcKh0NlJqPZ4SqJlPJn6kh8B/bMk
E5LabPEZwWhnPZmUszGgkdNK1TrUVVJ+6gAvE1bMLr+o2OIka57e1Fn/ptipDciFdRa5SiDMiD+/
FXzK644+FOFrziK0KQv9BD9fP+kG6eg7WXd39dqVnDYYg90gkRUqcVpKlINenasH6fDI5VKWXinM
g9phrXDLRxqJo5XhMm6TT3mhoH/pzsnAUkQp17MEEK8gZCp5FY4uRrkxKSviunxJehLZerlG9lD1
NibCBOmE88yVzudWmfsjugwrQJW4+Rrm5ZDSYAfxEP1YVPUkqYSPLR7pwYRrRaZj8bUD9dhwhkfb
Fmo145wv6Xzt1VHfsRh7UJ089mRjfW9IywUwqBBtzlYep+x8jq0pCiZEq4GA1+6JeNH2Wdsc6Xqi
l6VJ7aPEkgfdSkQvVgWcP5l8pYvFrdV80co8upULK0x9nplpptXXLFHrHyA7Zzl+W/TRfsDc3gWr
plXBOHNyZHIyb0SmFPsizoq9WRQVNrH6k531WqA3iu1J3Ipe1yN9IVlE+DIuz1gr+KTEhv3JuFuM
tRWPSo0MXNk24A42+JLmyVviCMOmRgKwMTnRWSHh2cdmypOUYDbFVvU0lVNHyW+VO7UfWPkZ68EY
Ha510GwenbBklqZto2s99mcWum7Hi2znLhon61p0DmFesTxwP/f3Qo2PTOf0nbRLHOA2nYdlDZ8Z
iX8vPtFY8wwt3AkgHaZCaXyzXxkFOuWpssc7VN3SxXOV9FDzFl2DAhDdwpr8khFrqhrVMR8XDyQo
DVuC3KdiAGpZ9DfsQJJAV5V3wMNHOAYcaODzc2VTwKQapn8GybK91ir9iHOI05SzML5IBQhEWRTB
CLVAbYsLM7uX7VdsCnmeiL6eGuOparhoAQdiOyuyb/ow77MxhAx4XNX0dm3KI5pMkzXQrjXrflev
sMpNLeyW9q3A5M4OKVTS+hvDm3vBdNu0eFealEgctdE+92K/slKEUAcndlZHnrLZKOnRGQrG3TiT
2jBX4TKMd8z3DJgyOeQTJfkOheY8d5tJFCNRxem0oujj+BkBjMwsHiMS+G5G6h/2efkQuik7GGle
1bl/5VJnvtrSQ0bDERx2cddrCtxendlplA1c3VkHvz7dmxq4SFN8K9I5yEYdThEr/TiBp2FUHvEb
YSksr3ey+BzHs2doyw3EsRrH8NgiTXVKisj1xciUW8McGMvGTCJmq74pq3sj1kHJkEea2P1lBVm4
00f3plDHN5ywnGudcq4wQHi9SgriMCaHYrtoy0reMmObvBb7y6BerYx80qweHqa2Hykak+tan4dB
rbzesB5Yu9JWJxnYAz5LM+My52n9GuUksnazzd8dIz4s6obqMzc3EshRtCScUMZAeR3fU5Yfoohv
Mn5XtNRG2KzN0whucYtIHgPHuVVK5WRWcVA34ztQWc3vM06XuV3CBrsK/klHmGlotPgc8/lgNO1z
1aiU0PwNY6N6WlUt4EwwN8l+uZptcx403lTGTtQOs+UXvXldR40poeBVsliqQ/SoRzQLsoqx6W4J
raNCSQuzpWfVYSfBJE2GKrlq7VZR3DGk55/VKfysdPraN8lTFVFolMp6tfWQclKUJ/4YSl7msCJF
RRbruf7QaMdKNDPzPYy/LVUQDhObLAYW0Ps+rfbMg6ZT7PIt1MpanlKsvIFtMFhWcbWd4wQojgtq
Y5mkxVwvd8Mi4XwmhHjV1xbHv3ke5mw4xe24hrhgt9izQnusXfOaa85zBcXqNq9X84EMV7fIjbts
jTcKhm2ESbH86Fclhk3hxHTqw7mPiWHB+O9PqfveriPwCIqCEThOWSQLLy3BN0P94iaVezKtwCbr
FXhEqwY0YA9ap0ofy1geuGn7StG8hDCEH41tFAPk4MCcNLrky2j4sr/YmtLeVrMDrineq+U0+l1W
SoZK0Yu7dOhdyjOjYDDMYgE4DH5/B95jCXX+iqosvw+G0odLGTR6D43QzZfwoy7O5zf0HTt8AVPQ
uiiRHVGXnmjTb3wXl03eYUZwsoD8gG90GPIMq3vJ0+Fbb8hAwYnQYq7dugfEm7QQM9Lg4da28pSz
aEUO30Lg5NbZTxRCqpOZt2XWVn6jkyrMWiEPqk0z22rGCwuKZMThA6tgr+RO61t59GYV5ln2vXGT
dOnLHKcRGyUlqKI2PWouHcaU3GqbMaCp2S04RXxwGBBRRmJL13ZTbPLauNy5ufFGDN0RV9N96qaf
2zG9GKxs2cNDghHlDRrH4sDbeKN21SktdFDfJdBIlTUdICTBpPE4js56XOPlm8KABB6h/igShtuU
OwgGCFyfW/2N/76UEtdAz31Ce8WBIdKHqpk5HwKd/mIHRbO6URaei9yJYXhSjEflP7a//9HQ5P9m
HPLnacj/+P8po1cz/nZe8j+77q3887QEUDD/wj8nJdYfLIe23RDNwZazx/bmH5MSx2Uc4jBQ4P1m
NPzxJ/97UmL/wT/OTocQH1aqjDL+NSkx/sCBq7Fp1SiYTUv/j3LxmOv/usdRYW0jS+e1ZSTDZOYX
E2DXk8NIVSIOalEYhxnY8y2DQffAy0nhbLA4qqZtsWwtOdtxsDE6MEO04PPExJmpd8JgBi2ihdB4
x4YDqU9paZypky2JLouKAyrm5DPOhOS2cAuCbUkfGDihKpvUnwLYlgcRPD1vO4+7VHciYA9tfshB
DAEuidwvpGJNhzkiSQee/4FUUC532973HBcPdCfWjdQU9zDXEIiJV2frKogOr5vECJ1Vj8CV1Ma5
54pnJa22D+NK3DsM8vEexdJySmzFfHZjvQ0MN2cw4oz1c64p3aHSJ9PT5oHiYS6cm2JW+/3SLj1r
K6Pbgzt1L2msGRfuIZ0JRAK+wy0RH5ZFml3Q2CkHy8gy9rwyuUl7h/BSAvcgYiIjcWF3BGpLJTEh
Cv1uyYSErS4HBmbk7aHnM322c2kATBqxtnYxogr8FZPvuGOHUAssRMUE6dSYyKcyfUQwaa84NJg0
X2eF9XRNXPouBwfBEN+c7ht9u3AT2JdqBV+s6wH9si9xdn2Tz+S+D4YnKd9RYBPa6Uc1S4olbenw
kiG7q6SYfSfjTAchIQkmK4BnjVoaOopwcXsgQa4YvwWRKM0LyjWkP6ta+l1Vx4960vuJqR/XSH3v
TDw9ZCu8z04r94rIFr8yWvk16vU5JC3L3mmTHEGbjF/BikP2nkGM3hFRxCoNiTPjmUgZ+2nHjyDS
YC6M5smN2vzRXt0y8eoO2Ig12+sRtdMUDv3aMWAfizDLMiBWcQsYrRkj+4ZCAOifoOF8cpNRIrU1
3O/OrGsvTEcyAtVq5CoZcJJ921KaNYapPABPr49zb9ozj4denkaHbmXmsD7FY5R7hgm6EsUU39sy
qdCIF+tMtR2xZ7CGK60/yNqcLajldkyBFjjRWDGJSZXIYr1smktYphPY3l7gPIuW7KDaghi0qTJv
zRkpXeRA7k4oFriPkcm6Qz4dXABXe9SAFXujzvHsfBiec2XkS4l8sPi+rCG0VJ2cVJNGAn40cj+Y
KPukLt42dk9gpirRQ13PLKJTzdoKBzQBgZLwuE+4dejPjdprQMkdlyijkCji1uR3CQcDQn+KqSEj
MzYtp4fYLHEHucD/uPIm7VqMU3s0VrP5oiPc8vuOeSAGbpXEPMRc9aGaEJPxeCmXUc+iT0Ps4M2I
jXm406difRTWCAPJWSuXlWhn2odNdIOCfu2JfUPAdmGNXPgpDqG9m6fE8SZ6g8vGgAI9qMCeRCNi
HjNZTV4z1xDfDNGQsqGvVJiMdGjxevjkrTCjELDFeF9ZheGJSVWeV713/dKpBwgf7F0dIgUfemWg
UJkVhYlqZtCTq4N1lzOiPejwaU84FsSFV7gxd7WdT3B7MQHdCzcdB29oo+xOsCk+lvo4PadmPgUr
Z8N5TDetqU2u81pR96PNJ3Vr7LMjI9nkfVSb1CdWGiW0QdDyaPXDM7l8+jPUM8UX2CEfGSyP34nA
M3F4DNZTXa9z4HbN9KLgJfssLKBiU6qLYyHshFheiyl1aSnYvJJhuCDOHg78pfU+HVPCrgtwL138
XWEq3gMNynUgdpjlsaMJcqBbNqkPRPL8iNelussdsk3JJpc7AcYChJ0y5kytqHyDvlrTK4dB/Yqp
jsdnVCcSiJyugQRqtY/90sMOaxrgyzDdJ5jtJu65aZdUGV+k0uFl2VYHhFG1C3Rk9XQ3LKN85OOf
kUK36vxgamTs1SK3XSCasJz8tBc/spFUSBzpaxBFaXY3JHHP1aAvz4vh4is2tC72kebXt0lpp/Ee
IfkcJhHrAEWdq2Oz1tFJzqN0NiRrtKd71nFWL4VvO33+MHZyDLPITo/VUCyvepNMAUXhdF761v5U
oc++c2ulhZRlNe+FTMqjwLB62wwxoDOJCagsBwYBC2FwO30SABCdGsSX7SzF91Svuh9TNDtf+pVA
wDqZG1LS09LdN6kSnRFaAYKuEpI/zW4N9aybgqmmFw2HiCqcQp0wPyhEvsiYASkdyzatT+WXqAUJ
5I+VSYMixHAkbUwgiADhi0MoDxssiDdWmYiDCe3wpPYuhLl41a8KwSCvbdFZ7xlvht8bavVWgIN4
apxoCrRUxCBamx75npWFpPdVd65RlS+mWIEaRm7+lRAGB3Fk2d7keaFhRjDc24Fobz9Roi9Ns+1m
C8g6KjY5M5fOGQsGCxiieo46ZLsfDZDyU9c0A/OPNQ8QeA+oruLuQdfbleN2qr4IK5PnWB+YV5Jy
3n1vjKZ8KYWCR2tMGRmllgZqYsHZHOLqpl2rAS3KnKwDd+gWyFqaHjLY0nloGZoMXdZ42tQSYOdS
3WtMu747dd76qyaEZzZ8oR0Z6Yu4aMo0dO89exf6NeRGSwMAS4hxudi9LC+RTcQonj70BH2ZPY7W
qthPchVYFqIR0wQpCC4HL0c38dhfUyVN7rHir/dMICCkK2OJCVok67UxtOEKmacn4N7MT9n/ou48
eiRH0iT6izigcNLJa2gdmRmpL0SKamrhJJ3q1++LHuxidoAFdo97SXR1dWdVRjBcfGb2DKGjX2Ai
xwgWsg8YtjPthixEDXKL6jLF5ms7Ow9aaKde8ePHXItk+8Ui5dXLNgoUeQHb4auP3mwskjKTn3kb
CQzYJm58sM5eaC0ZbLR7gba6JUSOEA9z3d+DNkmbg67g1CzlhBFkazfZbOONGE0bX+cU6XswxKSy
UI/5TIZlAL6wqN1YTeuqb+LmgO42ZsOyj8Y4vfik1YGolWjlT26eBPNuiuPqPhRuM/tah21jbNgE
x/SccLlM3lVi2tk3slz3odn3OXYaiqRc503AsiJzSstl1MqgXpuNd5ebWmJnaxunfngyR40TuoE5
mtDtVFR62SehFhssNNErcUkfDSENW2qLWu6cd7nK4hvjJntyHBhEi9bKSn9L7ptxpVeI+SGMQyj4
HN8DTg+VDKOdyAjMPDTRaG2jpstupB+9J2uQ0WcCPuIDoYbtyC3KBHhlbGmdEwKI3e+yCzuyClOB
B871U/vV1kL8lTs1ZxHBu/mrtT0XNwqo0caaOOyXmQlGbiF10+LGL0aQIV3pqYNhUUvsNwM17Zk3
PHRpED+1RqqJJ1flbz+2NYNPg7DBEAqCqnRqGUwjN83gz6e8UOFltrSESaZGHo6+jGikF24NAE93
mgS47x76vAg2DDz6JZ5DEyc4M+CmpmeYC3a0t+uqeMOCPl7aOeqWNfn2xZyM3n4YIwiGjsVjJD3D
2CPIQjtIZ72taUb7NcM+3Q9GrXZFbRj4JSQwmXD+M5RFgBcBCCvxP8pm4OTnu4Gz4jK16mLnDZz+
HNSnVWXghFeesnYhkIpL2TE1Nroau8voOmgRgX9FKLKX/kQqep5I2YSxarcirqiu95Jm25mGWjXS
ainZyH7KajZ2U4oezD1hfhWZU3xzZa5OCVOnhyafunPCNIESXdm9Ro3stxnxGfo6wvKEF6HfJZPV
rVoA9a94/2RMU6Yu3/xi9hiPJxzhUEeWBBC6VdCP6Vbno6cXcztPKM5BcY7iot1J1WYXAFXTjnn/
/BOEobHiFey8fTt15Y3FK/mas3w4UUvkM+nho//LjCt9tDO/Pk5mj5TXFhzHg9LvpqX2uvgz0Kl7
64bQ/fZNn2sOrjSuA67qt17pTjtZSQurbEl7cYTJFM+0v/TqKVxhHCoRrbBuBEgjT1JHSbvOU+0y
H44KRmZocBT57kHTTrtQBtFTJ3La22QY7908DteYb7AkVcTNblUfhx92GDjNShgtK1guyrd0lMGu
464BhWcuXpMujl+lU5Q3+qx6jqUG70RQ4H6re85ZicuHL5lXd5PWd9yhS/miUWePDZywb52fwVDx
KtYOlnjHzbsXi9l4lCbtsh2ERHWuBK1BwjjhZhfHqudHx72sN2E5ewxjMvpvI1+8hBafnJgughrY
ni02SdEQ6gYbvAVW7nwiWcmHHvwIpJSR/Vy09xyWrqdbRd3nduxN3EFwxJHZKf61lpzdUMH8OkDn
IaiHTUCr9MXoLcNdlL3O/mKAM528KPI4EPjlM1IWWKimttKn2ISRo13JEiem/tVpUX3dklYCo4Y1
jvv2Xbl998B4DmlAOuU5Jv0JeRuP89Dm/XZKanODXsMcyMBbechyka/htxlL9qIGWlfgvyJQI5VF
ONTSQAIbq+12Y2sO19zmrIU9DpTsgoq6WFWe36Qsxz3TpOxAnlbiU4jb9sk1+VmxUQShu/bzjB4P
yc2cDx/NSHmdJm/wm6LDgEP6KfdTD7U674+p5+CYmGcOLIsydOtfFVruCyUi7TkJTRfjT+mrXRlb
6SM6hnuiN8MiTNeynePu1utBcIRczZMysf7ZZT8vaamHJTSEXsNlKJL7wu3qj4Zmuo8uxI0Uhj5j
fOaHT4Y3+BuDbCZGL95e3VfGKpY2ZQ1c+L1rGwqxmXFfPthOER+K2gVEEWfZNvYi16MQQV7Leuq4
J5eT3oBcRPew0Tdkn75ZHl1qfRbYu3jCm0qxUrktSt1kywly7pLE2YyvoM9f6qCjNoNHc829EP9h
lJovauqdFZtnepY9qvAQGfFhsOtul1ZzwD03jQpiUWW2Z99NqSRPEpWsPewDuA+kecj6Gq5CniFe
dtIxbnLMFI1lvnssW3jdQkHsq8di+M6dUPEhnAzuOLXTd1wGgvRMLwEfKqMvN6muA441Zn0OSEdN
gLOEIvRbmyBQdVWfRjZk/qJopY+UzIlFS5aLjgpLY71sONDn3dCsWVOrL6PVzqNTVPOrKVpckUjB
uyhLfDyuRFJdEJ3LWZYJoQoWmksVGeAzTFmgPZvBlpWethyPv5AuPWtlCRWuKo4r56we1MkOh/Fo
zxZjniaungrFzpXP47Bq2yG6xK3TsvEnYbkUDK72HJ963vc6QQZG4K74XH/j4+2WmErkwtQ1cokN
gYV4eDUM+3hO3as5kpY3+yra2SCoSdWQ4v2y+uJniEiZGffV3yxMY99Yo/0+E0l7tMjqLLVRqU3B
5kBFAUd1xkX5OsJcc4iyIlubWqmrM9nsUGl97/0u0kM8ddn3DBmKg/vcbwqBfRPfRBHXG7fOox8O
fdU263lb7qFTdvaJzK45e1RIBxzH0orkpx2blLaaEqQ1ZSfkDRzumVGF0qPE2G6G3nSPPV5Ah41y
it56zVBlqnzM+hymNrxOY7PEsBwdQs5Ci4EGgbVBZ+INsSJ/wr004ix0xDUbPImd1YHe69DmsnaD
rlgFmXunnIzBuqjldCKEOG3ayMiPotf1apS23pRz7Z96q7YWCunrY3K8uw7FlL1UTcpoq08ublUl
Vwqw7WJh8Q4T2gycHc+Y+GZmZK/KPmlPegqn78pI553kVndoEdKvVTHcC0OZv9/yPrNZU5yK2T7w
9mrBIQD5tuJEINgqDMqbktYaHxrHC45lEMcvEGnchUB1Rt5sxYPRmeoxFT3O5mCachDd3bTKdGC/
WnEMlqOo7pzR6t4oJ5hfDLJzfyyVD7c7L/c49VC5CO22/a72Jygumecnx84u2hvOHuPN85tknVr5
+FCwQ34aRusc+zqNt1U0zg99OKinzHa9A/80PME+AFwOS1EswqSBxBa1xbtfllWwqB3193Xc5HHF
/U9ZoMnF8Zg4sfEw2pM4mpngFuAa5jETbvcInxyIs5l4OwU2r35l6VP6O5ude0Aw7qtlLlL92M/a
vkyz4Bb+Lx7Bh3+a6/61RFT42Pf+u+nu3ybJ99//l0SApwieR5GO9xGf7vG7E6Rm3udOEvqsxAAm
kCgvZBTh81G9Dr7knRNlrculNc1EXZTwq2Q5WLk97vKs94F4Cwvo6zwzKdN2xeqq7MQ4OlFrJXTF
jyXIcqcoMrA7ZuY2K84XNFPqOua243ZQ7A0iAJSckNuyi5ltpOkGjofYQk7MeO1TFzr0j9mNas8V
6iVJWeMuj40SvVriFaa/Ftn7G6y8QhGSEejvAorwU9TVBe4n4yFmDYEksJs6sWspSl0Vdt0c4pLW
Am3aT17NGRLM2HCeVF/dEt5btstivJUqZLjTkpwL/TLbFDqd11WAsdaRDrF4/1OLMlzxBb8Gpi3J
MRxrtIGc6vaSuFz6O5Xph+jqc9xYb8aMUmSP5W6cmCNYOoqh6Q7ig3al8gZyV5zqAbKflYtPJy//
DEIcRWoBp9aFc8W4zh2vJiGt5gnIsl1+EtnU4DPCvTW5hIqj8CCD/ifIFQWoBm0GpaMGPrXqxRhp
ApVOfHWtNF7NRfIFumhYWcPwm0YBdP3SODHE9jadhKVb2pR/2MbAjSYlzOz4fXEKPDWsw1lOHKzy
Z7K0B0nH2GoGcraMjfKpl8POdPSvMJubVWP/KYylYsbLUS6A0SLuoKimBojctnezDp5/syNqM2TD
ivWN4EgUvfNhf6m9+t3P7if6ytllQ3EdYvdB5aRArFmfPRvDyeAF1CB43XtVu7CAY6pX0/J+9fBZ
BRmoPpgFtjPB6HVVjjFqQuA/SzIFi8Gxx5XR3QVTVdw79NJvdjk2k/43yV1ahbkkqdzCYlDOv4zr
pgUmhJ3rd7fWrc55V14mUVksZ6O3MOlpWYyRPA6T/q2GYj2OmCAalT2rqPqYebn47+b7xklTDsrq
BjvqJ7eNFxGpAnwBLdR21+LYslXdj4fAtu2V7rB+sUPQBtuTX+MYg7yz0xo6oDl0hHJ69eE37lNK
28UyzrqdUvbPiBZr1/K3wbO6aFXqLhQG7bCvrp5H1MWhhAIGuPVJQLJctUzRmazYDEzrbx3iWKPL
NJntHXWmbOiYjRemc2+0miHVp07/BroOG19LTK5LEIZruz7lE/jWCvLZivvKByUIBGeMwV4lc69X
/RQ8+K3Jra7Ib7NnnwvL2A26rjET1B+20b+2Nf3IGtpdy/JB4qc2mXhjGPFj/9vt4kPX0t3V1La7
TDk9rO0hfCE//aLbEi5q2pzMEhtqKDcTbq+l3/qCH6qkZSA95cZ9opfA/4onDht4LV1ymjY7s8cH
Yta1/+J6nBJTMU2IH7a/bmuYUt7cfwBWaFaOpApLVYj1k5W90womV7Ktn0yaBWU98nOb3aLu6PPT
XDlBa5lbUdFZVUin5UTm35QZd1zTy3eE7Zts+6tr5Oe6Z9/OknGZ8cngCfSRrip/wufmwtnPeHSj
4sJ4AIW6dm+kYD+HYOQSn/RHRnxXxAxqdb0/yRy+cG1+j7sG25UOr2Thv5joYxYL7CdcJyYMfra5
NGHGnbgBpn9n+tNWGkgPRu9FCZcKDgCo1aSK/XURU4gRxnZ49H35Jyg6PqIRmHvnvtBLBeY1VNOT
YQU8cCF5PKYif5IwfU9IMy2ZObynTXLBv/Kl6uZHFxJGBZisBWQMkGka854nOFNyGPypBpSQOCjI
XMXzdpjybpVZRcgdW3H2ytLqZoZcDSAH0kEVJ/6B5i6kDRVfy3j+NSKKk0kFkp83jC31TzsTQQaB
5yHLQ7WVlbaf5rpT0WoqR6AwsxvgwjL9rgmXyUwuFL2jRbOrpLnJTWqTSjGDj/LR1BgT49smCYWJ
KVwU9fwaTOGt4HwWGxaT56r8LqL0PjDIB3Irg94XcVIuKSE9uoPB+z/DsI8mJL/CFgD9sGlZEE9c
mzRflSAleT3eLRyNIsfBElgpHhUytEy04NTpNwfNdmU0ms9BhAGrtie4AuJ1mMSL1xnPtsQC1081
F4Ta+FUFIdMsmaC0iHLXUJC0j2134D1Lf8jQMhY0cdh23kqZUfmBKOMvY83rW1ptck0Se3xNJjSc
VPr1RtgZ6GIXufM7d1MOV2Gr0CuMJ6wl7zDrx30yOJC1teIPcNIYZ5GV/wxeQyYmmf1z683JtArp
S8XPV5oGoxybipLVEBQ93YeJW860ZrTZU53Nw6tUAyPa2MGGs4T6lGDVh+u2UhHbgFGWVofAUMw3
4ZdccJpq/BjNAaSUmJJRs0IMAFoM4la4xmUznZXVmfCywYSmp960zN9KGRMVbUn5jGvWes+HCi9x
0iKl9bya67Zx7RedVNNVd2PukS110IXDyc1+/u8hlf+F3+L/k5MCGwRJkf85ekIOHTPFf/NS/PN/
+aeZwpf/EJ7JuML2vL/dD/8VO/Gtf4CBMB15Dyz6/CnYLP7TTGH/g9EJuFcYCmRW8Uz8l5nCkv/w
LRsjhQiIGGKACP4vsRO6yv+NUI6J4w46I8ni+FAGPevfjsBJ7ymf9XvesDZwV+5pCRqwjS7awn4x
Kvk2d80patpz08x7Qd0Ars9uL4twOybtn9kPlpWBDVmYxNB4/jaDGUGgS6CmYtQ8TLLT+y6z73ff
c/5ucqV39X384BvHukuIC9AAvRBGf46V6pbQauQWdOguus8VqEk5scQDHXfLJwuwMGRQnxUmTI9d
VZ45ub+QbwTUNIbIsCpZeLV3QCZeGL1JCck4f+jo3gtX9htFrBtwMgEvdzTCB8p9fqY84JKRqYz/
xfhjib/COoKvczMBLG6SSCdHWdAwNaT7aYwtIHMJG7gjHorZynHt71yrt28Ec1YRSbxUDu0+siTn
DMWInOEPylzaXkVQhRRxv0LVIs+5IbeRPIZ+8I3JXPnGy9RUBWcbAuhtPZaMJ5A/GVatopQXOvXI
VmQOmxSU3JVO3+VYbcIQSQhdzlkgp1HKoLKY1Kj5amXDi8Puwq31rfPKZ7cZft3cOhNBX5bCvfRI
6jtfibunpLO3wC6iDQVZMMRab3ifaxbrqd/62h5+0ii5mqboN+jI9S4Q+LejvB8vyvSujZjHfWk2
5Ii5Wt9jMHSgpv0TvRB/LG9gbc8oO0fSdR7qzDc3Qex7J2629+G8eqrp9Tozyzg4cZqd4yC9M7J9
f+nM3pvVo1nnRr9rXBekRMU1v5CNQtsrD+E4W3twjYKTNLUurWl9VkGZPk+w0ztwnJvcwoBaKfy6
phAtpT/jNQmBnjR9NK3Qz32oxPT52lP03EsvfuSIsVehDRJhEskhIuSUp0Z6aRyhFqr271rmXK7n
sapOXLXCnYwpwKgcCrs7aBFOQEBjVp2/g4/hPdKqG45fNRiNO4/KwivdK65sVb8embcuxv6bukks
qlqcnLF3N0PsPVj4/rTgAhg2M7bmkJsmDQi4yQvnWEfeux0Ux8aJcKqIb53GODrjWwxzGfkCGUzY
Vx1IDkrDrSG1tiEjS+zVu01SldtW4S4MZ8IgxINa0mEgQkqmCWvLwt1ZRZ0LRCvCjKvc3UwZGuOy
LFhNnvuJIldtbIITC2vCkWfZ2logWH4arftpFnxXQzWUtjXxTiuTtvQ633OC2eC/IVXJTRAO/sZo
/INr2itRy28OpltmM58qcj7pAeDUvHK1Q6pK6kvm8ASUTItQjf+4TvJBSfIhKO/+W5MXQ9fhI+Jd
iLMnxxHzUqe/Q5H++jCzHmot5qUfaGhMbXM1JzPdU2Aw7GJYS8FcdAeAnCVxGUdtmupJG625ymYU
MkdhAUAUQujLwugnCm9hWL1aOVExPMQnC/j4xja7k02N89IvPRS7uOJcWSTVU9M0v0H/HFYgOGcZ
hAdlcXCM5gTDiOeUxzwST0JjN0q03RwpMufKGFXTiQDWNq0IdA93a5VtJMEuMevfSGlGOpC1VqlJ
hWoGE+rU11UAc4Z/YlTEPA0hd63G9uCGY7DVBRSQpPgTNfq5ivRmLptbaUQ0YZv2lufhbcyemXPN
kEQgyYvsklSVOmIaI6s8xDOpKEecdDhhGMkZW7Z+7cOdCr7DPGsvc198jUJ1G86UCTKwx+JEry+B
DZzVJmnfw+zNHx7A6bNOBvCw00jogtHWxE36IkPyrkMhs0PB39hBEPzsZHZKyWotrbYzLvaERx8f
AFjMqexYVWsi327zAMiA4txKZFvMGgFI9y69mOG7O4fVQWPtqG3JZTzpzaPOra1q3fxYT+ZH3ens
pfWHlfcYRcr6ZtpKu7anxgf6IGviSTivbMsnnjDVaNUOF0fh03qa9eGajfa7bd2ZxLIC4AOKcj/i
UlhwZSVK5gyQaic3OAaG9WDXY38aOu85a7AG9k6ijh0BSV1X5kZ7mK9ZW47STI/o095WSaD9mal5
ypgVob261aalgqer/YuDtWOf+57AphX9So1MahM4QRy0iT37ItwmRf2W+c5P66TurgP7LxrzF2lO
bMthThfIJzS6mmBqO3ci/WIdAemV7z3MbCa0k9jGLhGRRBwjXkqX2UfvvOdQsVnvnHWYOuqCLzwe
ygtEmrXtzd5GIT+uqBD2XlsO/k3r/NDmMl762bm1bVRSBdizpRfMP4NSbSSL3sXs1a5vneQq1T0F
WuSSwLWmOToJ640pCYtCpKRmsfMxHJY8Jn9/aREqFuPY+jtKqoFe1O6XF8XdovEEC8eczPuiYVpc
d1OCqN6M2ygv96YRec8DB+pmCIxXKmA5d3Th2ovLehM0Sf/Sz4Aah1lhI7r/Ms68cdvJTq5YZ7MV
30wcm1m+0UuRnyMVjquQAl2KHax1YR5mtOVD5I7DMbHJQJgSJtvMu7ACjvZRZBwF6M46yZkwfTx/
eYLR5HdfZO561IjVKgA80PfmvA3ydJuZHNzpvacEOs++cWsAug4idkq32Gc+aRzoAY+ZGT5mG3NO
3lOP18EeY5KV5WqMjMeYELum6W+WwJsTpN6e5XClevlAmGXFILtfdfM0rlg9jJWHHsF4CGkgbhFn
4+HM68RVj34bDDnxK8O641BkLykwpm7XduGVsmvBsqeDdWsmTw08Wsfcaa89MoDN1zCEfsdg9MBJ
TEfP4Le5xN58K0431nuTkzpxw5cZ1g3617T+O2cQRMN4cLTDUc+hKB3jQXqicTDcsBJfcqwHpWEz
InFNQ+x0HGwTzziSaLIeLBOOFhafgjJZwfMbjXsbfOWjjbv9cRqFs4ZSMXAmqlljL1as4CExuqHS
qI0WpoUjVVkTsSKtkhXJf6C6YaZ3LseLDcMuypAxm+rGkNu2nZH6zCi/qKDbjHr+C39Utu8bJux+
BZGjAuuwzhweewa4wVkW/avXJzH2eXtJGMvf+0F9avz0cRZY/fmjgvfeuQUdhoLabPDfaEctSSAm
6zYpx2PCdP4hGBgOxSx4K7qO2y0PinHMsnjL4Ogj91ssTUOSb1WWcd13xMBkQYpjgjVyiE3jp2Q2
IdsO2Tf2CRc14ifxWMRzZo8JKeJToJxHW6fGIantal2Hk7XOsKyurSKY1nY8lgcr8B4c/h3vYrE3
vY4DeFqaj4jR/imOJTVusZafUTG/7DYxx6tvW3cf3F87uhILMm/1R1+709cnBsNzZ1v1RxsyALPT
xng2nCEjD8d3jqNH8mHRKufw/GYGOBUV4tTZavqe+yQtSuMQ/iEk98XF1351OxfTmkvTirora1U4
fsSgHLi31o80qF2ocdHnzmzVgnAwcoiRGqehiZ8sR36zQr4aODevcRvaEFNxGs6mfORZRXNP8vrX
MfKFT8L2O/Jow06JVhLdY8tpBucyFQ6jqDI1vppEn4O59190Guhd1QbxlhXX3KmyN9ZDcLO7bnjF
ezRfbJLqC6lm900kbrIl0sf03jcfOrPoXhj6l5tISCrQfSrXyhh5elQOQVA8SdheOuc57mb7VOOK
XuC8dZ752Un7MBIt+/hkNqXzghnRebj/yuo9+8VkFX9Q07SLO3RvfzjRMvN5T68+pkVorQUS+qoY
LHL2NcSdldczrfj7t4Mwn49uNTwbuLhWLTEOPMOTf0VV969TaSRHQKTXtC1eA0NY+5Hx3dXFDr+C
7STgs2h1EVVARLetvs0pU5e/v7hMckF6XXXacakigo4oXz109y8ex/CHCLtuICqCfU1OlmZ0SEoi
6EfkgMeCzJ6QE2AyQFIpBdRDxVaUD+3aCa16k7QZfSHUVu9j3+p2gEVoaeSmt8E9FO5mipMZUpDA
tCUpmFIsI2Ar3ELZ8oSBowaz07OccnszjRS7Jvy1r15F783EIWesuv53wJCe19EfmhA461nRohGj
d5a1bz3QTrusbfO1Cb3pB0XMysuLqxr9p5LtoUqIrfVd9eZ1AX3MrfcpB9Co9v29ivvh2x3s7MKO
FljqEcQR9FtxwKv8K+8zwF5XZA+znPY3j0aIPCLBOwZ66XiSq6xIrq3iWuSTbnnBlvnSYBrfFLmR
rkHq51+QV9N4dtDEhxlMSC8OQR0zlvHkAQMzXu+9QQnVSspUbgPAIuiH9neBuE3ctLoLL4HPSFPD
cJvlgcalR2BACgTfshWxv+ymAF6XFZkrajUxmGcD7SReBuqIDEKwH+qRlgjPkys0fjaVZtFoSEGj
QrWjAO2UDGRVQXHLXYHyi1vC3vlQca4dGahTM3AD92oIsXnxEZvhh8Fb8NTE83Bq7c5dmlNvfhJC
eIMdLJ881ZQnDzrbkqZKeq+i+qVIwuIWxWFwxAqXrP7+7314qblQ1e/9qlSXjH/dyH53poKlfFvl
XvCgM3LQE+49A7DE2eGYMjZpurNILlA7IjY0O2TYIEWMseQ1lAPHDQg+zCL5+4+53PAcL0SE7zix
om1Us4vY3ejtcoaaHCm6eNugmNKl2pabTjvzU679/JIG6tRmW3SN+4GzuPQ1h1wh/XSNr316TwjP
L8q0VRdPxs5TPWMSxH+l6wsOK31JGH9snFBILkl9d8GMiT+vgoIbZBJraTCPz3WSiMeKdlJgcKnS
1ltbdfbRTyKIRQEXDnbhxxyD7RL0/vCojSZHKMIEU5hRelReWBy7MhHbPoj5TMxjsu4tIFNO2s/Y
aaEaKjoTSUrU8YtdTK+2tLJbOJmXMS5mzMOzXitNchd+pMMMRZFHqC0u/LQQ7IvOWU9aFWQ5C45n
WZff6iblHjab9O9y2Fh0hlbbqfSNMxxT4+zA/xf+ICGFREADnZBGD8Zd+AlFP25qBUdH9ymOAc0L
YnH6xZ4b3LQZv/MZb+LsHe+hSfwPFSQp4N653D1ZeeMtkY+IGXFub4tx/Ogj80OSfyfp5z9rLI4n
NIgXdohkWzT2uUU3WbZeobcMqLIzg/3Hppm6Q0ogNmQUsw+d/qGwmnv5NyykjUgiKKDNKA4Y7BVn
jLK60WhW3ghqHF19KcNZ/QUiuSgQbgOLUPJ4b5nnRwZfnQ4oHNLCdB+4fzK33KVKBht60+kEz59t
w/5puvljGkCQjVn/cc1D+4tp0taim5dkPqYANcyLXo4jK9a8TJ3go6+wWnpUN2A9zf5q/CZaJt01
76KvwSu6S9XM4wbECHYpLqG0o5onALfxa8rCXBdou0anVok9+ZtWP4YGs3AzFZ+eESILJZdwGrND
4Fa/jTV3G4rAKRwou7Mn+hZTYukeU6tHB+lite4cXTxPIvu08MmvJ5GXO5P1+TRs0atJO+YEewHI
LOasqw59NdVHM7oORZXfKKH3OJyxJ5g0t7O6qwcxG/z5dju+ZU75OjHdWGdANRaun6Al3b8MFI+c
/v5lQFQq8fHnZNXd+DZ64kHJfF8zXjpiWtjrlE06AaR1HIcYk1A8Nqvchjata1OxX1b5tkvNjUvn
NX3OlktiJIw3c1F6kOxJQHbZY9MF3c3Gn3Eko1kgxFsrbafBL/krnMfBK5lI9WXG6RboKrSLmURx
7Kv0Vqftu5ua46ltg1NZuN5zTZMxg8yX3i6uGuftIW+c5DCB0IIpmp+sRr8wJpg3eTREa1ZmPmW4
zReDmqKNyqJ4X+TA+9Ixv9evzw4FdE5ItEMUG+EyW8G0am2EBipN3Me7TnLGB67iQxAOguOyL6DA
G3vHHO3z3/8qkXl1DU2+D0bPPO8vDtn4K+HSg6zM5tj5Tr40oaqhhc9n0OjObapPXmqfB992v90+
+bQ6q9mJKBuxITVbBnjBOx3X41pjVR9UnnCLr+O1IA73bCfT2qsHBl3gtoFZqoVtZz9R/y7y8Pm+
c65kUxwkjg5yUMm7G6Nlshf1UfCrbJTvLPDTM0AE3Jfxh1URHNUdGkUYrKkIBdsSaWwjkqGejH9b
IA+AXEjQtrlRnG1/2LQmhSYuU0MhsQEw9FjoRg080NX7/OqANEUnbPWyspiQgc/IV1WCAQuSz1eV
9BTWC3prHRolrILJM6jUpeE4e4AxxiLv4Ytbkf2Xh8ExY6y99boyZwrEbUQGtzghI9RkRJ2ACW24
k8+PYRHJNRkGZBbrc+y88djCiJVx9FmVhA7qFLEx7gSTr1DJTZ0Ba+jtqQSt0H25kzW8tHVAjsOX
A4CjcgPciHR+X/9pmS0aDBH+GgkpU5bOiEg43YXILR/AQb01MfFpLzwn0Ui2yDya8Zggq92ppWZR
rCO7nK6z8sfjYHZfHXe7+0TE+XAGiX0e6b/EjuOo/OT7767VDTdZ2RoSXRa92DNojUqrcTMlU3MN
09cC203yH9SdyXLlSJqdX0WmPcrgcIwLLfrOM29wCjI2MJIRgXke3IGn14fsklVWmqpbbaaFtAmz
qswkGbyA+z+c853is9PxZWiqjvIZlseyKk8XiI4ZJydQmwRSWMa3yIPzGBfGjy4BrDHWqE/7Du8f
0YcbvuRSo8x3u8i/wqiGMxfhVJyz39F08ywuq3SpkIqC2g8849TWCAsb+tzQkgeNWDWvQWyM1o9O
Kep9wcXee5w9+AijsjuRYhhtzdDaQd8MgLljqtJ02ofRzeyDWfMAxaPf3ZjHwIipYAVNUUE+PU+i
7o03x1KERfGs78mif8d7B2pIoqseGxjL9YSlQy+7wqkzHtyUeiLoBo5kBOAbVC/sJyh/Ns7Ik68i
wER9XKs1GTc2Z3CjHt1IhFRCM9v8VvJr05AOMgHbKdN2wYaAEBRJn2NWWXoHSPOR1O53QDgjdRym
UbT6+UsghpdhKqMvQQwXFpUv5v4QvocxeOlT8dTDOCrVNB95z4uHBELIEPT+Q6SMbV1GxUl39wsm
7MpNv0uZ6AcVxB/52L/0cFn4u+Tprm5FecmS+ZSGBpUNZshnQhx22MOyq0GzvKn6/r1P/WKX10G6
F6LAI+qk7yn0gccZlvDWtUuKCjbQayJ8xuNErsWTb/T6iESXyi4lp4wRTbE3hX3uWq+6253KX+oG
rrIYxbHKPG9VFd0tcdMK3WZWnTpPAHAJGvYiZhFc9BCd6zwoDsRlvZSOC/QaFdIuMcmGCwNcjubS
W7Gcaf5om06yk0QblOPd2+dDxsgqYyXiRextfYbxjMP2xRLWgSTwDWhCcSQqLHUgrLFlSU6ifirT
JWkC1pdbmta55OmtzdG8/vEH5hbDTrtvQTAbJxRz6G7CI0EnqrZi9DGD3GNQfpo6rsjU4a/y739E
Fn+pRrlrN8w14h/LwnNUIYj8oueJb0aO298Zih6wmIO8BAZKj7jThDXLSJ37OeXivlAEfudvZdJT
86NpQ53qdnpmlUaH4sOkGSdaM3f6FletvnqsnlGddc7BWko4LwD+0PM8HxO8U8z2JYvqLJfrXLTN
Ka4HPIcDUw98JjQFLVPXyUKoFUVO91RkHGOjg3OgtiEVuZ6852zJQJ3RvrgsWziZtmMWfx+mIr5r
reP70PCpVY44tWl/xXVjPht4EgmbyzaMnUmOW2Ki/igA0g6GHdrkD7IBs2NT8NNoxP2sMeZyg/LP
2Uf0W1djHPcUlkTWFs57gzqkDKKTkyTXIoFGGWcmpVTZUrlLQkV4nSLq0FatxW9tVxPaPHrHfGax
V3W02QM92WaMmQoEPUy0OcHNFRlJes9bBllm431YXkwYgVe4mMSmfBvq0tqPqPTXlany721IHTdp
Yd9FbfwYrDJd+Bk8UY0HYVdVtJuOf4+j8BqLSFFxRP2DifiWPOCKhU4OoCXKgDv7EwDkvlDXMY0q
vtNwzubh1NuqvbUqjlZRkuprvXgUU3onRq1sl7i1b1HnMniZAIZ16XuY5fGTj0VToZg8mtIQ+DlH
Qm8SVlVkPWFKHOsTL2B7Xvj8CGXN/JAEmOAZmpxyQ8NZavRhFgaclGgcnoNSeTDTUveVIOQTAbDG
ZxUjoDcpXHdta+Gf7mbm7kaXnkyJnAGaVXYcBhT7ZGedk0w6l2kyvjMPyfeMaZD2FXrJCUw2JKGx
lTCzbsf7nh+VDZo+mliDYGjF7kxe4QrEm7u2oqZGG2Ydq4EDBc1OvvOIOF9bNreQDyyRoJjhBleP
eyMox20V+fXWou/o0jy5eAonXcSaetL9zUn1fPLjvY3B++LPw5XXM94R1urBwNHpWy+KPfytgxEW
/kHF9pvOF4eAgL5TGj9wsWO2ZVvcU5VBqXptmuBHCfl9rORzu7RKQgTTzm06cV0C2qPhtXbTT9tF
RBsl5YOjG2PH/P8qYletjUW60g/ktIlC4CSH8QMtZ1J8AACnCm0fA4/VQ5KxM8wCnPmWXz1AaXhu
8IYB/poPVcikKja5XaHJ8T5KAfbJ0p8wDOpHaAn1I+Eb/qa1rRPpqZgeSu2eZfc7spNlM1ipe0NA
y5oS8iEsx3EZPoAQtKN8j5UlOhmZBbiqemj5HVybwWQERxjzOsRImvXq7M8q2uEWQXWDG+yewhJj
cOqSujgi42zmuHnwe8s+McUqdkaQZkDji2yHBQOfdGi2z6mGh9/4/nCJqw1RAVyE8+jSrJKKxLnB
4JFW6OA0SU//nXxLjDR9bLpFWtRN5fdyoMixC/leNYTvDqHcuC7BoC5z0hA5pGdV+xaREwfSOvLc
aC8lEHgvezYLLrepePYj9+KDS8lc7621pVilTfFYhdZ27lVMkUAAUsiyVzXpW8Pzs3KoIJ0gQS0T
FtcuLpkKNQ0HznBlClHCDBYvFgorOE+r0Zr9mwhpgpAXQlCLN5lpTkecz5SfrbsZx9xlVTyOW9K7
aH0DJm+9j8o6dJLocp/BYN29PH4D/cXQnZmYJ4wFC8zsgzeoJqmQmmiw7H1LnOcaze4XDnrr1HTt
yvNZIGSFvihveC2ipMHg0f+mjrk0KVBcC4pCO9a7nqVBWMzNyoDetI298CeiuI3hVh/YD0EUccjg
kmqAN4BPy2RrrQs/6OAqUrIg1NS6yF5lJK+hqfcqL1/McrrB77gHCY5/w0OpL1FBhrJ/wtb+GhTg
Ml1rINo9p4SI0+k9B4FoVdDDXSt8xznFTqzzXhIjUGvYkJcokh2JeuW5qNlfixgFIbBQEk55Jhm/
cLi0U1KuhDNNG5/J+qaW9S/TgI5M2LSxGgxxs3JyXDRVUtwMG7funvnHmHe0OBmopuj9ff2K5wIu
KvbER5kREl9o2r9Seu6WnqH5JoZwk/op7Uilf07cfVfAC911wO5+1VN6MfrWfOuq/DNtqaPD0V40
X1a59Zb5T9z43d4d7XKlMUPAFuItblpzAB4wdxdkM1c7qsbnOTFvjHVPs5bOHSjDk8s2ZOuzH17j
ehwOjTIMzKkk/oi+CLdFCEOAJjDfAlcrvjmmPCA2ew9YUdwnz1cn2+p+oAR+aeEyoN0wniI5caMi
R9jNIiTYxO670yhl+ahd9xHtdHgjZyjecig/5VUjyS4cIwYqJm2JZ95pzriUhol1ZseKSdiIy+Le
v0+yrY8T88VVlVoUGxH4WXjZz8wxzW1Zo86s+62G9DMoHl4IfoWQbyyr3pNOHzphwAf/CELmQdp5
zaL0Su+7K6fqscuHb4nJttezPxtmHDp0uaJSjWButLZORKytqaJTj7PrErsjy2B+39K96LqIHqBu
ladUyrvPwviWmK3eEOOEsy6INtIfqnNb4ur0Y/MTZ+98Fm2drd0hQ3thNgjqK8F4sc/2g8Oyqks5
hFq+zaocpobzkGwUN1/CsOQUAG8q/I024Eogmic7NHoLKW+YyIzZOUNmTtnUvpmRsbLdgUCiOGj1
AVZgrxkcJ8MpjmKI68O8yTqEt8INjAcjHZ/aGo2PmNjICyaB67yJ8703Zh95y72eI2xBj+1cWUft
IKpy5YYR/t8+v7a+m3GHMFEfewVcBj2H1zKLmaL8ylDJtYziiTqpNovPGbk42Lvm3jEvGdMA1GtX
Mwzqh7NPkyeSGUFG9ejZZOJOk3VlLqhWXEDGYYypv9Oe/7o0f/mTGZxtw7qLIWjO0Az7XVnYh9ky
5XlWcBrYrap1Sx7dxQK+e/YdEWLnJ1WmBMcSYOTeuxrfsttWLvs5PFVT/AtjavkcS/MTtQ88tIqN
a9Z08a4Hg7iznLyDqAoepx0dXCINaWYanMXFSUsoUmVOO1r6W3u0xqONwJTDOczOHkUZjU54iJYy
V2Er2g2k9BnMCJ/n8s3uTYTvoX1b4H83ufzRBA4zhzlfu1E67rHpA7AJGBpGcw23x3T1Qbemug+Y
37rElidh9CfJObcLmHpt+EnP1mREv0DOPvJNGAMoRBSDXeWP1Oo3UA8VY4k5jd71MnTPU0++KgJh
OxvtrK8b/dNBotDbyXlItXPsFoPh2MhrGko0F4FfbXWZoQDlNbuh6PrmNkGycY0m2AQ0+XmTt6Se
uM8dCbI7P+AqYnePVwkqSMi6xxTDa4oSY9WEw6NTzEC32G6brv9C1hE2kSpM1wEBiohjJBuE4cgW
t1lFbQYqtR0+E69iE0+3gRGR9whKJ4aX1y5Wx8ztfyNiJO49JRas+Tkjq8ZERbM/0YokNkCHssfz
V2kf+GUF+Y4Dv5o4F9LZ+hVn8a9CL52ZTk+1Fx+HkYqhF1O86iSCXxx739vAs470LyvLXkRcQ463
UYDKKdMeh3vZqyN9Znbu9HBFx1GfbaS8+CAZJ43BwnSkTARbLSWu/pM7f2fITPRLh9S+QvpaX4XO
rs04/vSs4ocJzbmv0i8+45MdIk0bjc7eJNGdSwGDrxpJbnD6ZifJtmS5h9IHcFEZWhfDVFvTpFPL
F2Q2Idk87/FPim4m4JA4gLg5yBwZW9bEthG58o4X7yVELzh77peOp0s4hz1lMJQVIwFJTL48S03P
K26V15wKT7QcahtPD08l6KYzPKtHA+TdMWIzyXPMGtlL43Uf1vPB8Kaz1AVMgUUZM3TZmTvWuKmA
2HS/NfaBOhm+Nzy06TafwmI3BuoRQYtzDay9mxLBHswhg8+ujS6NUT2YCYlqNUOAQ5ANryErdI0v
Zq8sPgaG9tfCPU4QZQUyKh1NTLl8N17P+CxR54H6Fe4+Ll2EDYky1lMmH9ipnsIyv2AVSxB1c1cF
ptpVSXgOWuPDj5u9C/yD0sy/qPSC4sxAbBW2Z9ed0wNQESoZlIPPuavw4L4lYfAkO1M/pAYVQ2Bj
Q7DgQZJ0lP/wKsarcTC8eXMNVUEUb1M8oOijn13rju3mQKZL6zBqiC0TxxBd7770Lbk1MP0WWZs8
hpb7Dlksvdh8+nTA45kK+VS56pDgveUxb569uOGjdgjWYrOk4AAky8AMw1RAdabZpBk67OC58G8P
WGV5TGKf72/YYb4e/RLzCz0FMLULP/YtKqvfAco3R/nkLZjkQSQUPbt6Sr5MD6RscVU4z7bgw7Zm
TmYhRkBlla/5ohXriR1g4THuNdDx1bxEGA2GV51Av0+HvnKxUWQVmajWGH9DiNuv4in6ZnpQnEtw
W9smSdwVes5gh+Kx2Dh2TSk1QDv17GE6TjEvZOykn7XMM9rY0SIAIk/WQxTaj3PzMTsozQQ2uAlJ
5mc2PAOQiY4JdnF0HzzQ4YeIBOHIQwM+xK9+JDErB6oUBMmnEk9TQOv8CGgi3vRG2b4wvj9OVfec
Zu7waTXORVtpv1XmKLgWknKT9Ia6K8l8wjHzq3DJF6tADTMiOg62fJsaBPTccuk2HAGohQE9rh9j
02c/4Kzob0C8ZMmbQRYWn4pm20UwGd5zNFlcFZAu7qb6LedwI9oeQiloVT8l/AMRw0eJKzwY3R+i
CeC4JmXLIBE+riWyfe7KXVzisJE5olJbkBA/E27RkGSGki3dFhpIMl4OfBim9VLNMLB1w7RnyKpd
LC0L92yc78zYJ3kI4d1A4m3pTttSkjMWQB0xN2ZscywmwP87htQ8vcw+i+qZadzTOCJjsiPOJdaX
hMB4g7XVY/iT9B3ZDdaeWuG3oSj2TEbIvo0sb+S6XIfnYTLByY/YhIys3vh18hGPyK4bWbPGalBl
5EWr12MZEKcaMvrw+Vir8qVollyjfG8ywDuIGIUEW9t+jjWoqvFXVbfPc4AYW7ASHqmcAtrWMw8L
Bg//gAAW9hYJ7H7bvgaiv0Q6aDZoMjeKhjLToHP9SteotBuS5koyzYiW5ZPL9okjvhccDODO3/vf
BMa+txXwAN9BfhtX7rcEXx39y65MjB9WgliVUNil126wCtIgNSHINxa4LxMxbCv/q7BNxe7eXE/4
Rbc5C47xZvT8IiPW2TmpTiQszyE3dfqqgO6l7XCQfQObuSsdFjpwf2UyHI1+fDETiC2FHj4iWDH0
PyZvXPeOchCDHkZbX17ZhI3rP1kM/jfOVYFr4M/GVRumMsldjkc6BRh5oPb/bFxl0NsUfE4ze9iu
205WbG1y7fk7oKE6YMlixxjTxzZgM2kae3fJLJRj9T0EFuv26fCfGGnFkq/0p/AKfhzPBEiB/Nh3
PQvm0D//OFZCgAQ0Hr0nhggrF9odjNrtFgZsv40Yy2/tJvvF4ovLQiQ/7N64Qlkhgbxzf3klTCTg
TXx0+sVtQx5JS/wnIXF/hE7+9efD2iD+cFsQePaXcI3acRijFx1Rk2XTrDMPGVAN0/VAnBP4sJY8
0Zhp3wr7671n+5BNdfc2eZ9WCmrGHzVg/ZgwLNUqJAM8kf9108y/DGT5JwLp/4G15l9+of8Hk12k
6Tv/Iab0KSH+6J84pX//T/7urfH/Flhk6wrHRL/suYtN5u+gUh+EqQuzJ3AF2S384394a3xopBS3
pkm8kkUL8g9vjeX9zcSWTnqqYzuuY8v/irVG2n/BlMKzJ8XTsyzp2p4jfP8v7+joySy0O2s6OBX4
absD3tQwDztOMznnKYGDU2ING6lCak3HuIR4/1bI0bJVa6EK8emszDL5MuZe46D0H2OreoMshCpe
pF/VOL9V2lSbwhxKHNuLudB+7P3oiwvyhRTtick1QYySke6KHCgkLDZZc5H+Zo/yscH3u1IIHSw6
O1vV19xur5G5REr1aA9bG2eOEBORiEGar4ZU5eu6YcsudVkRkRTf6m5yHnITolLoLGZjxabKm13O
uw7Jup48pJDFTOjiEt+ZdRDswoKCaPT9Q1+yr3DjqNs3zuBucJS2JzfywrVMcuoObVnPynGZowcC
y4ztWreSTmaVeDURGWSQsIRO5LGaM0nyiHznvswX08xXgeKLEUf5bDK7xow6tRdfO+F+Lo13Nkkg
yezqSPXrHCOTbkw2TnYMzarbInhJ9uVoPTCTdA6IwFlveohGKvtNAlN7JHOZG6MIf6VLcOTAXGOj
rO5r8ttmjTnmHpFttsmKcjp3pLqxfLKQD6cRW9Ng+J2J8ivvShalppPeOkiUuBZIU41hvDshpNJs
9LKrds1zgdKE5Td2+t4Nn5TlvZolrJtlBXKPkj7baJOAH1MsUw1bVJvBDCUdoexPDH2Gpy4pxp2X
4k7EA0tR3c1fUtbtoTfBlefoVzZJhXtDmCM2SRmSDWD01VWZPlsPd3R+Kp0Htzou7G3ioA9h1DpQ
1kTwB3UGuYpg613jFe9GaMhdgOH8rVQ8SDBaAVuTjwHjpuKKyevyG3+hgCu5ihHCzfyOSD3PMVIv
6ubS7J7zwh8wtDPlj83kGcDADF3ezJ8aG4IrkHOXuE7XeIyI7tuhEm+OAEKns4ogpE/DUO6nsUeW
MA7lA3kHTzFrlb2uI/3ixF21FTlcj8THAxYoTchPHV1GZWbMgsrwMREx+orQn9ZmJKhZydE9G5Gt
V3lpNDe2G80B/knzlEphbBpiioHfkNrDxNCApz0spLo6/e75ebkjG+G5dVo62lyclYH4vyn8R3e2
f5P00m9dp08fxsnv2KypfBfHWK57EGCbHhv0JqXw2UwWKRhxlIlLVTCunXz5WLhj/Q2iNoiktrmV
RcPbXSvM9DqkwHJUd4nm8XfWWvEhwFB7KMAgb1QYw58Ke28PdNgg/mFg0dplz2klP6eQygxrzHz2
YeS+NKJpv6cDUkDco8B5bUvvQ3eEtB94ZA/g4wGDMTUbu0/CNV2rgYEqSojD7RGe9b1hEoVmDucw
sDt8gtOn18jPMHTJR8hb4+6GyEXiyFk69Ho90rgwnLJpVEBNbDxy82ioOa8mDwqST9O9Lgc7O3RB
plmYo7GSIpougUgOZoZBPEMJd+iLmcUVo+I7io56p/PkKc3t/jJjatzjdsdMHouYnAksYEbue7Bc
g2ALpRTwqMG8MLSXwKYm9Z4qj+A8DiNEpY6t90FaQPO1NEajss12kd/fcPIluPCj96ZxWlhszsIt
CImQ9AVeHk9L5Ki+h6S7E3u3zlKk9hxtOkjkSngmJNAhi7Ct8UVyU9XncbDJEZFDetEBEy8Ov8+0
RsEQe0Tp2nbTbeaeX2NQoUywikA+OiVeHY1Fa2OzoQMuQRnSie5b3rTn1ktJcfR+UWAFG5xUbCV7
gzwETxHBRzR0FyMkq+T4DOCSPTIpk0csLLDXEzRL/3HhKf+at/vXWy34SynVkYbXSlOLQ5sgadC4
MZnss71DXvYjsih54wphYs2ztk1K40HXBj2Exq3PHOunNgqauYrrAR4e1XRlyX3eIR2cK+MLp0q9
cufswtFP29K5D4HkALIEhnYfBhz9TbpYsSe8hUlwNGnfnH6idMP0ssGUGK2d0iOfIbqpzMXLxS5p
xwrktzErFGqYO+zZ/VAkkjLtygxAp6Pzpur6nLeoW+d5zHYWkLLr2ID/o/XfgE3WBzYELVQm/ZBl
QGmKwbd35KjJl8gbGWaMY7oBZ/ulFf53q9DtIYkks7VpSY2ty+uY8+oCNcVdaxiod+fB/oZjkc4s
bWt0FhIRqAJhRMl+MolwPeix/w2nZWOz0dzEJoPlqKxPY5DMPKVz9ug3QfeKz9jE7U3wJnECb6Nb
f6V5wDhzlNMmrzR7+AJsP4vP+M1OZfQ5G4MHGCbBOtqP2E0I7MpvUVvm/NZ41shwAXjZCkYOLJsQ
g1MJd44sMaHZbrpxZ0cdy24wV3QACJgig4wKFb5TRACsSbdzxaSrj1jHZ6AR1qOM0odGYrVVWqIi
DNMtFmfAx2CkVlJnHwamJno7k9cFTdpBJ0hvUoPJamChAVFWNMImdZp1FAwQcQjEM0qI0QWT8J1P
XsU6kIy0SsLStrmRWE+h11bXofQwThJoh1bE+ZV3CWG5XFAsfnt9UMLFXeRVn56PAaSMEKVUpJvc
Js9+GV37yVMhuz5v3Fqe755SNOwrRY5b3wWcD711DTlZJBDYRiNenXUPNpR5x6qriaED+IZMIyLE
GMAHGxzQcy9ZYLgHILeMt1jCk681G0sHvSqMkLcA2g1LL6UvAvL5GvDVs7/oQFkVonMO1Qtyr3Qj
s4LlBmIaDTcQKUZzQ4RXbshl/R6YmH+nUGty8ORjpAouD7jObM4rMlCNbCuw4sEd5mPuzWrTLddO
tFxA2XIVwQQlZ8vw64MnkEQgzSLwefB+87++wcx5ZZMLH1GcOQSxZnDLkZuZ7pTbvomxtF9LzmLf
m7uzid6LfCj8G37ueQAcPDKvG1TGPSugQ7ZcqOFytaqeEYnD33kH3aY5q8WM2KAs3vn+HD6mws7W
ECAuceK1l8aVyLSauUbcyV2ullsdq2q/XzYZITJbctohoUw4uveWLi4TppQVAgMW06cmLNpjlKFb
M8sietJR7q7rpaIoltoiX6qMiHLDY2lBe1q1h2GpRdjC9w9Y/mzUIglpz24U0q8upcuSpcTaknIG
VQYawhqcGT4zHGRL2VMEmfvWkQSwq6mJwqU4ipYyidBAvWuX0qkBAojVgXIqijz/ZihX/ayIiN16
tUqezdwhes+n7q/q7OASqoS5KGLRHKK/gJ6HFBMj9rAUcshziY1ZijvZOv1TivLsNFB0A9pAOzQv
5SCDAsIA8KpurKkiijmNy5XdOq+O6T/lWsiNVaU4x4j5SpdiE9gIKG+Q/jt7KUWXAEO/G9NbHaLn
S6lXmZv+NgyfYdXQk+K+FLXpUt4aBYUuBOe7Xkpfxmtfc0vjkcr2NkaC0TdrplUW43KiV3qNDUcf
3Sr54fbJOYX+ngBhRelO7JrDCdLHyE2Sxb0jXqq28bCo2tWWgV92JMiZzmGp1MOlZidj6Cql/56l
U7gv8KhdsASpfx+o/N8OCvn/CFwhuASE6wKV+Nfsin9rh/LjC7Hff7u3Hz9/dfGfMRb/+AJ/jwWB
ZCEcKzB9aTkiAFD3v7rtQPzNIZEjQLAgPIBxf8pPDaBfLMkfji1ci0AR2n1gO338P/675f7NtWm2
GbGAvghc2/+vdNuO9ZcRlG86punaLpQzvhShIPwQf0a5VTxEMaEQMeKobuw3oVAF5uyFedJhIX1R
Cwel7qok22QLHYV4NvFWtmP5XP7BTolz8VP4bcBBblNGbsJauPku6x22KoQ3m6tWLBCWyhcAWdQf
cBb0Ez5ZNlCQcNjjmzwi3vPVg7bzBQyF9O6VmLPsMUjNFgMIwW0VK/YEdMw8DxkGK7gyCpp6S1ac
XFTFy754B1vSkBw1C2iUljdo1mXQofRVw3RI8z451gsDpwKG4/RQIHVLlz7LUR8cgLUn0NUMrCwi
iuVC2yFjvn9VhYoYP5izdRoEe/1pNm1c3jggS4G9rFpIQK4K5ungu61RgdsRamS8GyxCXyuapXeN
Ois6iChAuCHK2dh1nWUf84gB7NrIDe821QAxjAWjVEydvBNjlJz6hbnUKHJJJSU2wGRnFXkNBxGr
he7QG7lzAV9b3/1WoOc0qI3HBQrVRF6yURV0t8iEUWOZ7nT30VWSGdt7L0hr8RCIkO+OYG+tMuQp
6wRP+w8Z8QXboXIpLcPIeqTN8Z8LBGwHbN78/tA+IaidgPAkjY5ODfnZly6d3Ltd9O6dWY3xoayG
YytHuaeUMWyRjU/fcKu1v6UahpvTSgQbjW3LD9sNqwVniaS9/MkFWb/lNv4etiwY5faBPTqoK2pq
YlR+Xc1ZF1J6PnlTlFB0FFa7VcJaCGPmWPyonUGIkx4CPKim5xPoJpMaU248l4TselE27w0dzR9N
JRKPyMdGhtjN7MnZwnFGstV1zbK8K7L8mz0HULzrwutPjiFic9HMZ4+qbFjK84ChMYYChegxywuy
1P1YxuTOVpN+UcWI2BS/PaETup3hjnXhFN2KPgpO7oCIDmiXjz+hbuc3GwHvL37NwyFOu97C1Mtc
h3Utq7QMeR8aXsu5D5Oicdd+4uutGkT56jrgHtgM2rc4dIfHKA2Ct6GT4tklZ+A0QHS4zkaGTU/i
l3xCKQaCoPCns5ipnXwqVzyKTOtPrq/G82hPPY1C1gwXCFUwxwhp24PJA1NcT0oB7XSrsyiI9XBi
m5l8ZtfBOkKA/m20ESSMxPkxrxg6K90oJ3X2qDv1j1ZO+DdDvQzh2L8XH0Y9DOdyKtxglcc1ZYNV
jCFRyRPmr1VaUNoBvFJiZOGYpMwWwuCj7hr9LGxdXlIsBoTPlYvDfC6Fc9AqyFHwxoCA4XNyTzqA
E4l5dyBFSIfsCOR6boy+J0HJe7ApMn+YbGxvyuSBp5YNWTMWJq49dMfN1R48pNGuTH+mOCqStYnM
/jvzjJY4iZq14rPnmvHFAhWHnUjylWHdtS0CRkR2kPPa4qnWZvtitrYT71gRF/CHq7aEIk0sLGr/
Jv8t2OC9Y9HDYFCFDbkAA2kwzIXkYM5bbav4c0orEB1V7wU/YPo5X3nmUWWpnpSfM/CdpEYz4nn4
CubYf4cNN3AUYNEGQYobmfWQ6A5OpI0XttrxHWaN/1lp0T/5o1OTakuvm69lWzjWtokzYPtszhbv
SBwx3IvmcNoNRWMiDnCQHiYgUmnB62IG6toF7+R3Gr97WnB4mIlLGqfiLKHpyiWKRsgI73Ms5Sd0
zKnb2UTcBacSvs9jyRsV7LLYi45ZF6ACjosob6jqRO+uM4wpRyJ9snHlFYn/5RAek8Lu0sXWsOPx
UbQifoCnz7aU5lxzzZCGi9Q9DR5SPwwwSlrlzZ6Rqy7mhn5bMjeW25blSL0uYdgn28JHFgrTL0g/
WttQe1kIbL6p4/B9tODW4sBe1CY8nkw1DEkwQItbi/UV2GrckGnWQw2a3LLFJjgMazspoCGbc9GW
21QnaC+acnKnNR+NPlgFNd3GyobwuUTw+CNrFsZiEjf5vG/cyvBp3/h/cHog6N5YmGTefUwM77W2
urcB//NvzcC4ACPpobifEY6+Cg1eCsZik5LyMxiMtLthMAIAdPBO2LKkDGzQ0ybhdR5wdcDCJpII
nYmvbiBv2wcGcGhEFAyEEDt+F8drRF90jlZryhv5RDaLSC1z5pWqJmN7COgULUpe76ERORF1s12y
+VZS2WdU8O1xwIJ0I8GXLiTwCJiyW1sFDLdrWGm4uCELBI2h74W04r3QRffqyaj/Ca2dTIAs1FGL
95wR6JqQpPpDRXhkhwpMDbk8boPL0rCmlWavdAaAN71GCrgk0wsQKmxza1ZsErJetylGRJqrhjdo
WkcANjaG5zcY2of+GbpvKjbEklWIHnNZIlat+/zcTUOOFJAxFXZp1DF2m8hDOWOq3giL7NO+x823
CSBK1SSXmhOes9mQZ1jLZbVLilmR7pm13Ygl1KgSvOr2dChNj4R3iFf1Fh8XGAEuGbVpiYAgsbHp
Iyr5WZ4738/Mrd9oTDVB6Vb9mkZnPoQ6czJG1raJlAIOa7OWmjiTk5iGGp4z2vofNfHva3NIixfd
BM0vsoN8MB5B+d1xsviVLaz4kBZGFsYkeD2EvXinJxayQ1fvZqMcfvuirohC9HPMKMSqoiPxB+V9
MkErTlE8dGeSXPBH47dyvmwvgmXoBrXz7I3tfMKyJI+6V9DxRo3JNVeRveFtbR7wEyfJqsKafh/E
SERnNRPY2Xiyffyf5J1XbxtZmob/ijEXe1dE5YDdGWApBlEURSvYavmmQKXKOdev36couS3KYXu6
vACBnQtPd0sukocnfOf93mBYXDKMlJKPeI6iWmhuqj/CMcvue5pWi0DhHnlChlV7E1VtdaXVbv4l
D3V2erbZgKNV1OCyWNmtrNO/rE0PT3ttUHUmphFvE7wmsQ6qfa2EMyDDdwWB/wRObF2RfWpcpFmT
nvK+6ZNHGI1+cSslOdUJXgmWtadCTeylgJS4KHly6fcT6Y0gCL6BrrmbLjflT2qeW+dOrHkPWVA0
yzoIrS2VSnJftj0UkLDrkW+ThumdqqpqnVe60505Uht+IXYcL/4YvjVmhYO3rxlXpFHQ439zj/hh
g/q7ehyWnamYGquBxEBTfNf9EvtBdRMmxopsBiqIeCgmyNN0LuwikYnEVbhrnLT7ygNeV/vJ2tcj
4b42sfd1CpI3ahY6ttQvBPoJzjzb1zb7MscYKp5yX/zA3A0Msr+6bgW/w4NOPuwUqlASaGyIm7Jm
AEvMLEneUWEZwElxvgyM5KnmWzU6NCGNLnVW82dzqLZwYksu2ETsJWYQVkg8Xp6sNXxHP1q0jdck
OOjXpouVFsqQDsJg49nzNIj9eSITROxqinAfpnWFT08XomqUHW/VCE3xkGK7Oe2H6s8MspKivRcw
Qqi1jGDcDNMdk0gB4IAIxy4w5hlRm8G28qjiNwFW0Fjm2KkeP6YRy6Lm9BTB1adCTgzOF3JxfX/a
9hTcq7pLuHwErRihzyS0aIVttAqyQUQLqn8PYC04dVO6arTbYhJsmywDAcx78kfcPAbhz9rgIemM
dCWWUJCVzo+0udRIxb0aElMryko4L32slAzQiPCEVcX+PAwJbuHSWmQpXwLtJWtVxzbHIEZgqdDR
3DTUbBTGkXHT6Ha6TmlFLAsZkimB9tmG+UO6SlfFU9kU9Uc8sPXTvnNT2nWqNee+EgyW2tRTdeFO
GyG/sIW2gdRA01DSpAY7I+kZVop8a/CVrIW2VTZ5G8XVCaZy1syHr/Mxyu3sIVVDmVi7qsL5NUmk
FpxPzrUrcDyLy4GRYXODHa70nApZASsIc04NOi6kZGyHA2htLQGquDbDat0EXWWstBzW+f+ycBRJ
PeRSmOLhwpHeAexRCNSKaqHCY2uw1sjEMDtF9U8igaYJhEeHTUgQGSo1LBF0/HjqNIYyVjepfl5x
c9enXmXbdHWl4kvTGflHNBL95zyq6Z+2IcB6ESCuxx1UCzBe7Sxgc5AsipDBnRiFhk0K24nmudIf
QYVGFH9YpZEhT6otfl4yQYVzu+SkmSpozthbtR7GpaP41kVehECjklWJS6RCMD08zAFi07avEyVp
6IB2eI1VdpZ97NrEaOhT6v5HlwRSbnV2STx6EQmPgZXJZ5rblKtY98qbgm0d6XDiDy1JN+LL9D1v
iNwlqMhznOIuS3QI0gACZPbhPP2pa53mKTB8y6Tt3ESPcMOJxG0U3962XKzvCJ52d5HX0DCownge
qamiw+7SXHNWGFoN6b+FIISXR2ovaBq2z56d401rFnzzJAnktTmVHLW75MwWbi0QwM+EQtZb5otL
BB19+4XDgK2QVpmk+sHqncYkQ12rtGlw7hacfMX0ozfQazXxxll5V8uSdyO4hfy5t337c9ZHfNFN
GVv4FOhNfUMQnHRK99P4aJA48qkh89M7gRsdr820de98M3axF6FlfM4UiRegExC2HSC8K+oYdZMG
lrPWFFFaua1sftRak7hI+EjM6bYL8TPK9nNdMSPx2fXEpJ9n+9WgqoJ6Fbu2Gi5RZ8M1cAIBkBIy
GlXosJbQ1PcfUz+0Z8V+qZlQZVCODquQ2IkQTT/WQtgJ6x5ELd03ZxklojdTYtTCA8GA5RyKAsWL
RGUF34zg03Lqi3afE55tRtdQ2QKdxjV3ApBD20HTWrSDE10TlhcKXhvStdulYhKehJWaryAziCLm
SBikk15vUL762IJCGBUUMXwOHeyiV2aUSPU2ygQmHtQkhcwzWBiueSNUnX/NvQ4vRKd2Tugq4GvT
6h3NK8LTUsmOdm7f1qtUCdriPjLcWtqC6sKH7aBCnVDFxDPJjvEo9hLlWRoS2qoG+9+iUtF5CuS3
kcUEipsNmW5DultMZ3JZeED7guZQHBgO3XVtUBY7WgvwI/s6CBREiSsdniE1bWsRpC0PkXKIksyn
ABk77ESnuAr4womDJ4SOGVitah+nTKmH3wlXIhVWQQUbWx0S7ISI7CmEcTiF5BUZVUhtMJCsrA3m
r0jEhig8PLJM4giJxytpCy9Nlcg8bwjPw7zLX/T4alMGFc42GUL28O10booheM+1c+x7pDbb4aGT
/OHm4TZRWpuOk486VRvi+5IhyC/JHB3OvkRaPTGUC9ymK46f5j4v4uILnb4A0Q7ivy+5C6gc1UX9
KGp5N+sRhW95Qz06B9VzEEkQLpj4KEewvSxnqkL0YLYPIQwVExV5FJF0Aqw2czrf/EI/Jn92bNN/
rCrTfs7rvmhm5d5PxjfT8I9aqKx1lBOGmIh6eu9BOFiQ9eRsZULRbptcrddiiltArQX1sw0gz67c
1pSHbXwJOaaYOU0uzwnhQjFO/WcOvo3WUGoRl95nA+0FLkJSFwmmfjaNKlWN8egOM+4EYIPCJ16w
oU9uSARrOeW8IC5iiEHSHjLk67Q4zeysxU114UqNNS8lFRNFRbHP6t5oZ2TRkGlquv5jXfndAoIJ
9iuBHsT4fchYmtaiearChL4jFlX8lIWidJlS/Ijs8VnDJmx4tE36nkJdDc4rEsgXYSP3iwyCw3WI
a3DxwhL8/42xy7KhQPz6OcZ+sXN24S5+fAetv/69V2hdm8gyZDVDEqF1QkCjJnghslnKRFFkVYe8
qKmmKZuA7l9NonXYb+DuYOeySuGl8pe+YuvahIi/IaobEEGDgmb8O9j6/gO9pXdSdKmEXmkKhtTg
9TQYD7H1ICiNRAH+WRmDKqWUZnqH1s+BsHWrpCJpYnJmrFJoRbechqs+06Sl35NBiLxFnTe+Ys/Z
6tc21IUpSRf9LBTYzkhXesIOiDaZKF9B2Yam5JsPZJLCXnfQnEitgVY4PE0UP3qwddqpGY9UUjtC
IS6f4aPvQOttMKnxoblbIjSYTMCW0ov0cqUZ9l3fBBaparoGpxieupjj4mzJ4VQlptSNME/OCfjy
k3BFoQef15jFmgXkCE7C3F+HIUFWmfsJX4qNLOUkL10j+5Yx1DROi7bG/l9Cl9I0SFUVHWsHF/Je
Hp/RA1bww477AlzIqy7IBQNFSfGHPwudSkY11AyicttDByngih+Q7bIB2jTgtQk9kZaesUDdsnP6
wDsPYhrZhuSEKIVcYUp3MvrkBqZ+qlQeZnpuI6yH9LG1jsuxp+QEZzbqSajpwYr7J9nUedCcyYZV
nILxLeIs6AH3LAFrM99w18BuuG6nBDC3xmeQt/Q8Tpv0xInwyo8k+nRt7Ty6UjpPKyxC8E9TZyJd
/rVvkhlel8XMk4ruzLC3nEYiqtlQv2ohLYGNgjCFFqadUMijCJEaoUqzInzWcw+jSFhGkHvQxubZ
DVkJ5x5X21UQ43qQlrdaq1+kbXlu82UGYv3Zynps3BKRq85wTg+W3ao8RE4WwWWH3k011k5fntoF
ARAaHIpWsW9UmQZ0hX2GV+GIithERiDEDXMKf3uWtSUXLY9/wboKsatiztKseoztxjmB9uStJbuW
UNJWyMW4rmD4HJIsEyiQGyx61WQk6FMipwFlP2MpgP5O5Ki1MqAHMd3GnS2t9MGMmc7zHWBLtQji
KrjNExcD2iqO1lxKgls1aC+cEkOmgMj1UsRBojz3zEzhegwxvicUMtIyEqyMKy3pAnz7PjV81Wu1
rNe62ORTcGEsjXUrXySm99jJirlQaocUlty/0lvsDWh94N6MnzK1ctlBWi4KPIDo9Rjkg87wrnz2
oTBda0RZA2k9CwSkIR00nCWsRX3u96E0K8RgF+dkYeHl20JEugsaQ+d2iTesSXdNrWJavVm5TQp8
JfES9wVDwFrUVeeJpp+72ucurYWrJkJck4VkxHM53cDBIhjbiqVPGRbGfpdKCyPJkRe7ZN8gaguJ
vunjCNPpirQau8uvyf2qz+Scq3tRiuIsBzdHCTuNLEbBay2Vh+AimXOPJbr83ncFcyO3QO66FHkL
skufQ8OsllYe0z3KglNoj6j6MbSb1r2QLr2KfPFIjzeYugorBJiobRucRn20yMGQkqt+gRm4baVn
uTZnDeKQB1uziaeMl0aE9tGAEcQmWJZLUZScRYPJ3LQDbV76MW4qFTS5VZ0of1Ck2msENCQtJ/Yi
LkrnlHx5DwmRC7UjEO6jzoJl2PjdCcxRGgvCKbLcDipwbW/9uPro68GdmWIlhPOyNsUh87KWE0wv
8hOxgAtm55LG7MpdTnz3rG07fNAMQnRbr/tDDbiu9aAHQYdTZ/YQakNUrIIqqQjKaecI/rLrilMk
6qdou69DqvaV3Ysngxhsizn0nIi8q8DQ5aVkQB+ARzEV5Dg86WT/M3JkrGuCzpobmZHjPQcaEvs7
r3VuIaQGmGWV6VJCvApA0CbLCn5LYzpXOcILEDSc+BuhXHodHgyCb5KgZqF2yoVztY4fCgrOk0LL
nguCBXOU4VNJa9pLj1Nq6pX3AQoEdNKasewlFxQz1qlx6TTUrbtQXPdO6KMnMlTtuZoo3HBMBWP2
fk6yqH5SSBD+uWgR96ZEBv7ltAuTivms3Az/DzQDHRKbrBmONVMNH/7TsJPuTVX8aGmQWFrcu5dZ
3F6CsDwloWHReeMebnUSSJFvGitLN+hNdgjQC2RkfP8rS66auy6g3jKDT63VfenTRtpKmvKkxS4W
l42bPrhppjOFFfEcJyebBmxvncIAJAnElK87ciU2iUXglILvGv0fceeVcHe8ClNUP+ITGkERnDrW
NoSHt3V0h6BIPMMLwxAw0eGPXgsctm3AdeKqtQVoebbFZCKZOVwPcetq+Nfhjyo0bgMCxbeFQukq
67F4XStwdci1Cc49GSpu3EmrWkjbmen2wq63IVh58QPtcfasSi0vYsM3YYb0162smWdq4GIVIUUw
lrMcTpsXuJcETLXzxMzuelRQOJ93QTftYrfd7A1rIo/CgCYK8nmtg0lKj6Ln2Iu0TVLRF0uCSpiW
xSIPMuFRGDw6CKhXrwUBdqkmB8EaN49sA14RwCSRyJSysCJjn+KLb+x+QZ5Gfa8FhgeouLQyp7yO
O5RPctnpV0UdtDO1tqUzO639dUFRscU8s9TTepta5G0j+SIcO69POkiaUy3DAcotiYztlAb0xUvC
dW5l5Uwz2/xLFIpXYB7VNVaDFZbr/mZ/ttjEx69xBPHXMk72Z0jyMPdsr9Qk0qF/t0uEcvmwByn+
mYalYzpNukSFL5eIc7ULQlyrzXOgO3nO/lhuo8Sl4tFK2q96UcxQVaUbTZWZIvgIXzo41sA5b5+t
pYo/Iq4KEnvqoFm1M1SESHW4G8LNF0iEL7LoTi/EOdPYX2GBsyLNup2FlkIqhK9KV7SXZh6Flu+l
6k0iFjq2eA07gRTbMPaziuVpRdFpYUP9iUCxT9Qy7i7TpNgUiN5umcQbVYDW1bueskEr14L587Xb
PpGBVYiNV4bRMSbCqcBJZUiXkUsWiFDYHOyxZ669Pt+Y3GGXyEBTzuEE/z6uOUunCi87yuK1Y7jl
LDXQOIVO118WepRwIgKYJzF3fC2P/fM+ItwozhVtGmDctIlSd8EB424duFJlRBfIK3G6i2QjWypJ
t/TUQrmwbDm7MEpaa3KGjZCt2uJ1Uujs/j3df5x3CtQAQX+DO5kzK316fKmd041h9VySCTUTB3oc
ignnXJdnEd5YS9/CHkx2++6kyey1CBmNLbxD+W3pp3JgA3O7NYSP+FbvlQzHEfUcRxAMqTehS4+s
rzfyYNyihHDqRMiBXUl2kZ6eiUZF492UcpylGvh1GaYZCcqlpgWEqBVKOUsgXFxviASo2o01CNUA
Y3qcb2P87+BVYIXQXITVeV+LBBZLyVLBbXmqVdwgHVzvPdG57zSgkSQPibw34Vc3OzNXwCFpKYPc
Bdc0dpaRlEAa2FV1cFdreGrw/RDYpy+40VPGuuZHRTeucbLqz8q0dKkN6ZHYNL2NNn7EhoVWeWST
HtKql9i00q8LBBNjR2kh5rhFoXm8ppi5TTzlJoP5osYuGxsG56XfgY8KOCV1OHFB/DQVYepjOHyS
p3FEgLh9otGvXqUwhKEL1kh+1QjrdoSQNOfWoU4ynVg1zUwyxW6Wla0wI8wjPHWy/AHFWriUfSFc
ejnuPBWNZTAfKZ5jBV3MW7k2rpoc/TjsNldMnms2Q6lt+Qo625xhg2lvtPTL/vb4u2/RP9WBHQjK
/g/4bK8fZLYrd/O45CS6rJ4Aqp4oscviX//Fy+PHPPz0Y+LF5U3y937p1w/68LR/5ZsuffrnPx6S
KgbRuXpyUKce3MKHe+zBxX3/lvbv91dPCHd8rOqRR8vyREHZxbkBM1iXpaHJBT+Imm//Y8OaKDot
C5MLOJfnvQqN13szQj8bg19/vJfB/PXvHHyA3WM0SKMLUM6H8mAIaI3SX/grg/DuGd8GQZHAIRQN
qqGEQp4eGMy7t4NgTAAhqMh0qiT07QNt8MgGge/mL86Enw+CMtF0AwsTEbUHKtgBjHk7CAAyovGa
ACYzQEc2AtAw34NYP1kLPx0B2QJzMskk0xDZmqoE8fTtAOgTBZBKFdFYaxKanaMbAxkp9ehZIE5Q
TUmqZmEKYllwUg8HQYNBq5uyylDsV8LL6x3TfiBK7FUIX0duCeLEkOH2qqDECothiLY7nAwGYyNh
ykqW3dHNBEmHucBUfU+d/ndXhCKiNJZFWdcxodGVPXb7dhSsiSxqiOY1zGteNcpHti28zIaxB4Rs
wvRWhvNPg6s2fOmHs8GYSJJ2vPuCwXoduR7gumusApA4k+MRJQNn4NuZoExMDg4miKEMEP/xLQkF
78iXdfqufvu+WPr5ATF8SkUawiY5IGldHE4DgjIxczIZBoT5Fs0QTtDjWg4GB4SskI/J2xoxDPJE
R7+oUA3R2aEcYnK9nQtoKTg7FBGdxfDT45sLsq5ILzXc3x8ESZowA5CEKLI8nJMq7LG3g2BNyIyX
2TYtC17vvrV1ZHNBxURiaNkNO7uIx4PCJxg1LxRlYklDhcQmwGb5XQVpDFsIdwllvzg4NY5teXw9
NrkDjRoIWZng5CHJlqlgKoN66HCBmBqVNqM/1GsqrrvmyzF9TEXUa/0wdkbI0oTagc2QQ5MrJP98
sEhMeSKqtHE0Js1x1g/I/FB1jZwNQ5eb2yV361crl8NBEJkN9KZl1gt76r7GOq6dAhkdJfV3HIF/
t5ikhIA9T24O+w5/7tf/mx3TUhHasTtABZD1fV19fNsDnp8jJ4OkTqBIoCMEcBmmhPLufqVPoAsO
08HgFrbXIR7XXBgqCF0eW09LGrASlYiuMq9gi8rvUCd1IiKPFOFeH+kwcP8fe0gwBoamIVeiZmQT
/AHyBlWFfZh603x1hjquqSAhfn2pcEdUUeIEtEWz6MpqTAOynw/2RkMnYN7gekkNBQdob491ZIOA
RhmgYOy2QMVgMBCcE+AuRFkbhxUD8mQWAluwyaCLRwg9UcvoY29XVNQiiglMQl6Qp/cVtclcwGGD
slrk/nmMUDSnG/T0odpjko5YFMYEbzeOAQX3tb1Q/XBRWBMcE0HlZZbNKzR1XItCseTRd0xtAhg9
AK1kPwBlDQ98UyxQQnNzYRpYElOCk/LoSmjgY3ksIC3hPcCC4GPKElYX9EkPBoHdkc3HkgwAaXyn
93YGxzUR2MvM37A1agq4ElkzMvZ17IOHg2BO+M8WnGGuGJRWxwe6DC4UBl2lkbuCLE4oififqhls
DSCyh+OgsHuCNTBZ8IYc9sdjK5+ZqRLlzMhhkACfGARgNsXk2gi2cjAMljwxgZx0/sACk9l3fCDD
y21qbPkoAyLQnoArh5/Z3unz7f5IwYDVFB+f4uSlcXtss+H3rQpuDxTQXKhgnb+/VBoKWyQgCwxy
ka7WHpI6ri2SdzV6h6Qzqan0JuFGscLew9LDkmAScN00v47QcQ2BRPbTWJCF4lHGShotARUT2638
rnvNjXIPtR3lfjDcIMbWCtwguElrIAoG6Ds3pXc3iGFf1LlsDhdrZQAfjnBDGFCm0YsBgAXUbsC0
qaCBWA8BFtQoJnXl4Gb8ckK87MNHhL3K9N7HHpLUCtqAsoG50uoYlv3BIWkCtXGllnTqqv2ecHTV
86tJNvvU379G4YUNvAI7SMZU4rUF8/YKwX3SYOGR/HaMQNs377Jxg2BOFHgcw5f9wt55Vy6pE418
G2uorl9Pz796NvyFJfMnWe7E9cLHPU3Oeyp+xKb72S98/f6///krO2z1+M9/SDQgD35xYM29vPY3
Ft2/Drq6ewbbmx9+ZbTtX+f1r79+wO9f+uC1vn6qr//x1HvKd/mDS7bFQB18fZsXuwiy3X/Hj26+
+/Ajp7o9nvjtDf3zHwdv903N/Mvn/8oMj1Ysu8DolyBl+sDO/qV+GftYWKu7/Ou7G77TFwhh7GNP
d3m3i3dvHyy9EMVGP9mLfm47+EJJHPsSZ7soqj78xy5K//PDeoc3gHcwQiAjwzkx9lXWuzyGyhoc
DhJsRw7i0c9mKYTvHrzHjMc++HwXFO7usXl6Sr++y/1G8FJIjn36Zvfodj9epi94xtgX2OYey+jt
O3899Mc++GP1WD24T3neHTz8he4w/uFon+4PH7wnHI598NXO3xUl8UMHz34hLY199s/zN97wq//O
XnuDx0b44WL3WL191684+Nh3/aksd/mPzonXfvTY598+FeWH6VOMrvvg3b9wpMY+fbNjM2fDKvOD
Of6KiI59+rLCPG5Xvn3ff9KaRj87OXjHfzY7xz6Xg38X7eIPiOg/XHgPyT3f7qoYNPXF4ed4RchG
v96vCoFvleXYl9l4fZIflgN7WGd/mx378JucvPLDGfT68N9wMs12jxRi+68Dc4P8w+mufgq9t9/F
/rX2qO3YD/K/2CeM3Ic2u3gYp3dv/fUmPfatb54crJV33cGqYGSGx/+GYnL2FLrvB51Hq9ALxr7z
2Z/rjRjLr4/b1wj7dz/QV8e+xAkn1qPH7HG/PuvN839DZUbA867Eguq7V/hGzhr7EfbnzC4YPsjB
Z/hGHx/7CmccBT99/m+YQjdP7KLO+xr/WyN27Ps/3z0yPm8Hx/gRb/LXL/Ojm+SfIqrv75dfxVE/
+muHl+fhNx7Cp13+r/8BAAD//w==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26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C64756"/>
              </a:solidFill>
            </cx:spPr>
          </cx:dataPt>
          <cx:dataPt idx="2">
            <cx:spPr>
              <a:solidFill>
                <a:srgbClr val="184D47"/>
              </a:solidFill>
            </cx:spPr>
          </cx:dataPt>
          <cx:dataPt idx="5">
            <cx:spPr>
              <a:solidFill>
                <a:srgbClr val="96BB7C"/>
              </a:solidFill>
            </cx:spPr>
          </cx:dataPt>
          <cx:dataPt idx="8">
            <cx:spPr>
              <a:solidFill>
                <a:srgbClr val="96BB7C"/>
              </a:solidFill>
            </cx:spPr>
          </cx:dataPt>
          <cx:dataPt idx="9">
            <cx:spPr>
              <a:solidFill>
                <a:srgbClr val="184D47"/>
              </a:solidFill>
            </cx:spPr>
          </cx:dataPt>
          <cx:dataPt idx="12">
            <cx:spPr>
              <a:solidFill>
                <a:srgbClr val="184D47"/>
              </a:solidFill>
            </cx:spPr>
          </cx:dataPt>
          <cx:dataPt idx="21">
            <cx:spPr>
              <a:solidFill>
                <a:srgbClr val="96BB7C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1HzZcty4su2vOPxwny7VmIhh39MnokEWa9Qsjy+MsiVzBkdw+vqTZVt9pWr1bnW0dsSRH2SpWKhK
YiEzVy4k+F9fx399ze/2zZuxyE37r6/jr2/jrqv+9csv7df4rti3J0XytSnb8lt38rUsfim/fUu+
3v1y2+yHxES/EITZL1/jfdPdjW//+7/g06K7cld+3XdJaS7tXTNd3bU279p/c+3JS2++ltZ0h+ER
fNKvb9fmNtm/fXNnuqSbbqbq7te3j97x9s0vx5/zh+98k4NZnb2FsYScUBdLxaiQnBOM1Ns3eWmi
n5eFOqGcSCQJES5ViNP7rz7bFzD8L635bsv+9ra5a9s3P///fdgjw39/NWlL78c9e+XBxPXZ93v6
5fGc/vd/Hb0Ad3n0yoNpP56Sv7oEphaJ8ZO2a5KvHf717c1dvjfR3hxN/aO3/c2px+JEIsQFp8yV
xMXKPZ56hBRMPlGuVJJR+Xjqn2XR09P/YOijG4DbXL79kwX3vxKVVVLswenyNxfN/vauje9n6Idf
PLq3vwkOxSeKUJdziSWhgqIjcMQJAcfAlEsGzoEovv/qH37xdwx7GqM/fsKj2/n17eriVUF1nWRZ
UtzP0j8HiIgTVyBEEcGEIUIZe+Q9Up4wIYhiimApALwfAfMHOn9ty9OY3I87QuJ6+6qQeNd1kOZe
3GMI/+ExkEI4Vpgh/hgQdALeRF0iGSNUEnnkMc+26mlojoYfIfTudfnKZl8U9s3/2RfV/3uz3bdx
kTT3C/ifOw6lAIRQrouwQIfE8thxhHuCkeCcI+xycuQ4f9Owp6F68kOOANu8Lpc6v03a+AWpAQFn
wRRJoF2cYkndx6xMshNGlMKcQnaCi8fU4LxJ2vbfmvM0MvfjjsA4v3pV8e3CmnT/5QUdBp1IRjBz
FVZCKXlMBdwThrkkjP5kAkcU+a/NeRqM+3FHYFzofwrGYx79oBagcKNEUkoUwgi4pxCPIrggJxhY
KMECFh6SroLA8TCr3hv8sDR5ZPyPuugPxcD9uEfv/fXt/ctHRcLFPgNWvjdv3xwz0guIGVD7HBUB
f3jhP1snePEeCrRo37wkF0UnwGSoy6Qr6c9K4GGNxk8ELEosXCHxccR+nj1Pr8CHY4/A8Vb/dBUe
wfSfReVsH+2hfru9X7D/PIsC20EcgxMcwjRE4APFfICJggjNoWzmhBH+HZj7r/7BQJ9j0NOg/P+R
R5Cc7V4VJP5dHif3k/ICeMgTzuhBoXDdH67wCA8hTjB2mZDuE6zmL015Gomfw45g8F8XDN958z47
RK2XAwMSCaYEEc4FVMn0O9d/4BwgKhHkUvAZwtihUDjKmM+06WlUHg0+wubd62KVvwGJe8mKmYPU
x6BWdoHNYEZcEJQeoKIIZH8IVS7/TimPa+a/NOZpOH4OOwLit+tXFauu9um+7cBHXs5FIH+4oOlB
JSxBW+KcQTn8AAxBTyQUaOA54nutfJzWn2XR04g8GHqEytXmVaGy2jfTiwqyRJ1gJbFiLgI1nOHH
/iHAfcB5GPqTLPIMc54G5PeBR3CsXlfZtbTpvtl3L+gi5IQrDB7CENQkILFCmnjoIvjEhXqMIvVD
gD12kWfY8zQevw88wmP5utzjpkkq2/xbFeBvbhXREwGuAbI4FMJcCPEYD4XhMhGgiGMOOf0YjmeY
8zQcvw88guPmdbnHdt+YfbfPXhAQzE4EhnR+2LxzOUb0cQ0CAQvD7hJoroDLH0XwZxn0NCQPhh6B
sv3tVaWQ3f4WuO/LhSzQVhUgwkBapVCM/EFbhT0LyaAspExx9KNofKig/LU5T+NxP+4IjN3rAmMD
u+cvXIgQesLBM4iSVCDKMX0csqQLUjiDUoUrBIIql5DxH+LxLIuehuTB0CNUNqtX5SIgAnVd0r6s
okXwCRSHkiko1UHjht8fpXZJThDDUIyAKz1VIHrx84x6GprHo4/Q8W5eFTrL8iXziQvNHlCS8EMa
RwLc5hEqgp0gl4AfyacTyl/Y8jQY3wcdYbB8XXFre9eAuHgfOf65lIXRCdAsF7o+XBdAkAo/hoGf
MCRAO1EKCXAdF3znYdD6a3OeRuJ+3BEY29elZ93siyR/c7a/tfez8gKA4BPYDCXofv+HHe2LQKsB
4koJEHyhkP+DnPU8k54G5eHYI2BuoC3qaG/kZzfW8cbI/4oGqt/MbdzsX77tALsnAvwEESUI5Iwn
GtjUgQIw2EaVTPzBW55v1tMAHY8/Aum319V4oBPgYC/nOMQ9gU6Dg+ZOQViBrRDyKJIB/QIWDC4D
O9nq0KdzRL/+0pqnIfk57AgJ/brKRX8PnaVvQJWHWAbc681q39/lL7lfgk4glcM/5groQASh/hE0
oD8irNQBHPojqN2vih/7V3/fvKex+rPPOQLvz972iuLf6R5cC3p5upeUZLACqkAOABHsIinkEWMD
BQAJhQXse3HGwAsfo/hMm56G7tHgI7xOX1eNc7q/jaf/QG6C8tOFFh3IT9BX8Z01P3YyeQIvK04p
VEGg5Bw3VDzfrD9D6PFtHYP0unLTh7u2e6PvoAk7v1/F/5zaAUIS3OLQRgWtcOp4T0yKE6AVEjZi
EBSrkKzY/Vf/CIPPtOlpeB4NPsLmg35V5O70LoIu7P30glUQcAcXtisxBfESNvXZY+UGxGYCeUsK
KIF+HEx4DMyzDHoalgdDj0A5fV2lkL8v9uY7hfCTF6yGoDcRlAHg2iA7H3oPjzpfgDlA8xjsLgto
AMDsuwT6sDx9tlVPo3M0/Agh339VbnNhby0cLmqa6X71/vOIhvEJxDHMCSWgEEjYrXycc9QJuA2B
vgxgdz/b5h/C8zyTnsbm4dgjYC4+vSpgdvusjfe3w91d9aLIEMHhRAK09bpIUALJ5OF+Jshr30Xo
486LZxrzNCaPBh+Bsntd3gKl9u8R7Sz5Wn55yVIVw2YzVEOQ66kE1Rlc4xE4h+YYigm0xmDkQmff
MUZP2PZm3R5aDtt/t4CexuzfftgRhr+9LhXoNJnL5kWbmugJSNUubH4K6AYAeeeIJxxw4yAOHZRr
etgnvYfjB4F7hj1PY/T7wCM8Tj+/qkB3ujeHLoH7Sfnn6YfAnjRlICiAbCA4bKw93pNWwLdBEQLA
fnoSFKwP088z7PkTPO5v5BiP1+UfvzXW/IdONBJ5QuH4wuHYyI/zPUcRjp24Llw9FKs/Wd1DYP6W
YU9D9MRHHIH129U/dZ4/PdtAYOtdUSjyXIwxbMAr0BofJF/1XSmhAko8+b1hFcLIK7z9v9dUf/Tu
B2eifz8x7kPLyuL7UfNnX/0OPhx+Pxr6czqfjDA/Znp9++tbTF0J+1m/H2E/fMgjIH5vlvvDmDto
0fz1LTR6Qx6AwzoIjkR83415+2YA5QCuHFryIRfAVo6EvjLYp3n7xpRNF//69nDwRcGxl0PvhpCH
XrO3b9rSHi7BuuHQVQ6XDlsLh/xxf38XZT5Fpfl9qn7+/cbY4qJMTNfC3YCs8/ZN9eONh9sTDEPt
BGK4C0ESDt8BCYTrX/dX8AiBw/v/b4ZJTLIsNssEkXfVyBZisCsku+GmTJx2mYd5tRyauflM8k3X
p0QXsymCAmVfSpYNZyLuNCWRDt2PpOzqdyPZzYn02iwnXirbz7aSzg56s7QkabebstHjYckXBfkY
KouX/USY17QdX0UiukFTWix6MXAvUWV3gafBnrVF5s1ldmrG1l02DTb+SDovn3Li80r0a2QlnN7H
QxrImvZePYdi3SFW6TEucTDkPNR8bqZlO4/Gb5UoFsMofbg3etbaO0eNma5cw73WdkSLmLua8H7U
fJymIHMYCczYU91wd/Yt5e0eCbuoWTmfOm1zZbsBbarSzl5fTsmS8rnQA//owKd/6JqC6aLPLwaB
zXmEqtLLcyp8kqlxI7vofYscPdbWL5p3bUVucpvmvuy6m0HMsa7rGflW2FM3Ykabhl+Erp/U9XlY
z5EWIzsn3I8pbT3b7fsmanQbc+KJrtxkpRi9uW4DZTIRwGd8Y1PYajS0i7ammY8SRb3KnLoJz7WN
sw9FFnPfcRj12Rx59bhxqDsvUV9JPWSLoVcfVTJujIpSPXHjF1RVgapEo7EwHzEJ12lOdnbosW6m
ooS5qjsdVZjrkMC8Zx94pNSCdgPXGUtrb2A0YDZM9DBlF27DvbwWY9Dwxhud5PPU45Uz9o6u1Dl2
q2jDGnsXpn3pw3f3QctKnY5Fqls8jLqPnK+FQ9bMzXfjhKagc7ugztSkoxDfJOkF3PiXhuIPZZPl
a4dhR0sLFwXzBVKl1yYt1dBhGHm8qmLNzHKQ0gL4yY7MptQ2dS6zxrpLYouVTFOPy3kVi8RrkmHa
CpKcR/DABF818qZj2Sfuql6buNkmLL1tQ5Kep7a5Zd+a5tTE1aTdDEW6EGgxNXhbRUWhaVe0ME0R
1e1sE4+pDZbdeSrqfZ8kl0mi1vmczhtrBi/EyQr+YB7I7vVCVSTTjuy+GUBugOl3XG8yRLt1lfqt
01c6zMymrCjTc1KfObSZdMvtcsp7HVNnCnrELmhkL/OqqXQ3O/5Y5/Eli2otQ/Z16PI+YE7uapa4
i0qSTYNTrJ00nPywY0Gj0tQPe3QzRr3Oh/ndkLgXOJobjSJzLq0be8rKtRnBnfr88yBJtolFmWmE
wOHaJr1IaSc95vBLVTZe78pveZic5tFUajV2ixxiSVDPuPB43QxaID3authh3FG4seobG2z7jhXx
Xc7i9h2XPALbkgsnNM2yjEWtM2SHs9YJO206EQbCFsZPG3tDXadZhDNTXpL01JtAiV00tRNrgqrr
KH8nMapOByTSZW/3lS3Li3CotxPH2cZOU3OaVShw8vByCvt8PccT38ZmYL5r7bJOanLKIzdf2iFW
QZ/G7xis+otG2qs2ROGu6Wzmm6nsgrZ3T0OnM6uoN+nWlnZla9OvqCDttm9Iqmu3MQvWOPWmpqlO
qqS7yXhuvHD4FOZp+KHOossJ19dZkX8o3LkLEuxMvp0R36gJbcwQpR+qvluHWZN6sKuGToc6Ck9H
l9xF5UUPbhEkzLELWYkbhsr3bRhfEFLVm0i4DPwjRwvSIaLncqyWvaukDnGBlhWzZ30h7K6AW9nJ
ueIemcZWD7Lplkhio8fOpQHtVbF0rWTajSq74SoEHy+lN5qi30qIYrqB5Hc+YrQFKepa5ZHdtuZC
drEIhq6Jt7YZYp27o4S0ES6kE9NtPMpe48zRcZjVy6G6iNx69rJBpDqKFMxRoXQTQf7I4sFqOwuA
NM77Tdn2VjNezV7nfiEsv0ls/JGPGVr2bSy82JDr+swOdelVyKl14bKPg82uwojFHmploztGdYTU
xy7FX6H3e9tUA15EsRx1yS3T3Im9ZCoHjWJhdd7UXzrIBV6bCk3m+ZqYwxfbHGJlaj0bCpiiDOJ/
eFaqOvGGPvySpabxWCS5HoX8lvLP8AyY1Ce5GXUxoaCktFqaiaKFbGINUa5aQCqcdT+y98TN66Wd
KATHympHNJFnh+pbk9pvfWdSr1pXZZx7Kik+FbW6Nkk06dSdPWKafNHiWmoz2UsITe3CTjXMr/vN
LdjgcxR9HCd8DQ/tadbN6L6LBC3ganUNGa/0y6jzpjPaRZ+SJvJHVPEgr/rAtAh5k/poOJkXUdp5
Lc1DTxRpUJQuBLdqL1H5wXXwvqp4DZSBtRrPZjHv8GgujHWCbO6XZZnA+h+meTnV9XWLt0Nc7ET/
kSXsLJwK3fY5WUQ1yRbCuBCiO/GNRXnuue0MqaGpLyNaGh1lESwVM1/lJBTaiUarIYJNcNP9Z/Dj
2p+dcYScCHg4+aiW49DNSzvqJu3fo1x+LVxzWbiWebObZ37Oc69taKt7quCldqq1mytAGRZ7VJHQ
z0nzoXMCzMd9PbSdl6ZNEuA2rHRf9ed15CQBxM7SU475CBGNBLBJlwdZ13iNjdMlqatRz2Ey6Djt
mNejbPIZzSofpU2oc1x8cQtPGhN6iZi2aWIua+oOuoy7ZRLfhc1YwpRNmySFzN8NTrFsWHnuDHXn
daiKdN+G0cKO3c5Bwk8kyXWCTb8gxTR6CZXbsHTO4rigPhBH4/WsLf1+oKFmaj6LemeTcfcyxTjX
XT8MeuiF1GRMVrQfCy+u4k+p6sCtx0sUtu4uD2c/B6fvonzXJabXbFKXrKq+hGlpfScfXB83sWdk
fDkpNwxoOKUQDyD7ls4dkMUS9sfgRMQ8LoqmOmSDbNtyQ89JO17QtooDUYaRV+btOnbvmEwzrzZj
46m8zAOTtjeNldkaWPXslbL/CPwz3cw0Oo0zW66xg+JFldH2FCXdZcdx6PWFg1dhSd3AEesy68V1
PF6LqDNayRl+9M61UP0Eq6S5dcZ48kYpr1r5EVi3A6sszD2ahd9SNfealwtXgbo+zHNQFe46Yu55
yDLxXqR7x47ZIh6NN5WRnqxgCzp106eZgOvGYsfDqr+uUDquDtvnXlc567SH6zLLV2NmIw8eDTSu
wtZc84KUOhyAHB1Yw0gz6ylTV34aJn4SN7qyyk9IsWF1Pmk6yHesCrGXVmiVA1RBGOdX6STf5fkl
4iP2RJgAnTz8yIFc636IVk3EvwwDOGxhTeJPkFccM1f+ZKqAfoyTfNHnd3EOy6aUFdHJLNvTOqwW
9WStVyq4obE3QTzZadvWw8K4WbWmaZSsDJ93cuojn00y9fsSlafEsiBrovdAkeN1ZPJVNwfGJeX7
0pluZrekOzd2vyFVTF43Jmd5NqWrMpyIHxWRP1hlN5ayeEmyuAQClVc3TFvu1qeq3YXVKG/iaVpF
kzv5SVYPS8TzT8mQN1sZQf7PY6fzq5Qly47zTKvaDS86lPkidfKlgob5nWF2XI3ANrcsHOLNZJp5
rfIpDMY83MQtqS4Tdoma2yZ0yu3YN/muP/xITRAK3AZDEufrKYrwphXVx4LKZjFQnG8tpvHCsgEt
Sok/ITiV/KlN0GVYj4Pfzsz4KHSydVQB/U5wOl8KKG507MTzOoL1mk0KL2ucXRADlUiZUwQeFBvP
zF2iMxdNixrCuVdRVaziDOK9KAs/LcbubJAFCTICfm0zkS1JUSIgo3G2C/mQe3knh6BnOb1qffah
zsXHvJinmzq26Y11vNEd400fVb1O56IGctROHq6gPotwdRaR/NKOJN3WBQFy46AvJBfDxYxkpFGH
nNNSCAQRQa5G2yNvLqirB5s025nUiea2H9+rcbxpYrNi0nY3KEfJ2WwcWOcp8WPZxpALehJAwo39
YlDkzNpILGbpfJ5LdWHckFy4qZ2DmDkQo2O8Yn1b+DM8VcJvoJEyQGmdwip2b3NeyjUnEFvKoTp1
ElP4SdlATejO0aIs2otY8npZkoov4jgSXp+VnccGST8PNLsizhqoZnZu0xhyZeWQhZ2jaoshk2kO
IK+GnMRLxroFFWUUdB1Q0sz9vvyqVZkl8yocwvxmMVdRoqvWrb+20QzvUM17qERUMMMSW9uWNlfz
SGpNaOyVLhtu2IjJMhsxkBuE0iBRRi0KN1ZLNYSfx7ZnOsOlPE0KJH1hpg95j9QZrtUKS+MGomkv
nYifN60+1Jjnxok2eTWrnapjekpmnmgmMi0mRa/U4Ucy1GualLekckO/EdLsSFoKHckYwHVhDnLa
7SK8TfMsfo8THPthlrhrt0+LD70bBaZSW9S7ZKsmGXqk6aLVmKdA+qrSeG4n80C0M7+MIgSlP1/m
PZGXo9Bl2E8XNI+4bseZLcdUTMCdpR+GONrVSblHlZWnGR9OO9TT6y4vjJdElC97WBtLU2O6jjKc
wOp2riFMoX0nIAxSqJNgwz5czGTst1HO0pXbhp+bDAIcPGCwOyOs7M95MwdqBB2jaDn6VAvnI7BZ
cdumZuFkDKJDPvJlNVQk4BkkgxGOyvqJgoq6qudmYaPUeFWRk80YVskyZ0OhkUH1dnD6ctEnFfms
oM6rRld8UaV7KNPn1JNlbBa14ziXpXV81ozLEOf8puDzeFXLdwZvlFXjWSnNdFYmQ6YpENSzYbiU
Jio+p06yGBt4ciEAoD6QfLiMYlbduZPZKJinjzGPFm7Cdh1E/AGYJRAMVZokUElZnfZVJ4JiRLku
o6k6xVYBv8FhuYI8gc5i4Jmc1pdZz5x1Ndr349TKQLFSQLpAhd9lEQYHat7HlcM+RfQrKly0gZTN
/aIqOz9UUXEFys7WoDaF1DNLHxczWWQDjYDxTskFeFR8kfa0X2LIPktUTMzvIArdCCZSj/USfUyb
6q6o+PSVxGg1lTm+bVIoYXsnPStDUEqoIv3C4UmlU5xM7yOni31MGV6MzIIxlFWrEEzSOUl2HYoE
4JxoEnHrJwUvYcLC2BuBAYDeVdIVrYoPNmqas6kLoyvj1FfleOnONP5G7ejXd3mfsY+sNWMgyzGH
3FyCmJF17Xnn5MHcdNPOMlx7pmjxeSXnxHdIVJ+LvM70NKd5INX0ibjxWTSbdBmOab9ErRuMEMZ2
PMpqrx/KlVM00Ttbd1YbmX3qjcFLWku7TIc48ijpje7rTughZPV5Hop8W5vkWx0tgfUN7ymBFO64
3IEKX62m3E0WQzbhFTD5YUnKCmYkWk7Z4BWiy3a1odIDPePAzK9BNoivZiCFhHdAgHGZLJrMoUsI
wgikjRCCdp7sUNxmy5BWadDURa6jogbkaKo0KQe+plPF9EhY5VtbYuACZlyXKjrrRlDjgMnscpLl
C9VCPJQjKAuSzT4zY6zbpM5WbeLEF1QU26qI3yci50tB8pU7jcl5KGvg0VLsOsIan0i38Ks6xwFv
48xLuUPPs34F8+VeNHGT7uDM1UU7OdXFADKbN8yKruxAJo3KpFgCfUu0a0FCGFJTnQ081V2R1is5
E7VwGxsGchrTZR2aVJOJOu+yDr3jIRoWNaLdonKbEsje1K1koeJVB8xeRyBibp2UjiAD+DZyqAa2
VW5dninfsQWQxYl6peBsaXPW+jVoCN7QYnkGGi0BJaejQVtXLqg+yII6ljVbZwqbRdrWChJMujZT
I3emTvwqdHNI9DnRXZLoEHTMZWGT7p3T2nUdjR/nMEzf1yYDLaew7rphrfKnko+rmjnLsk3nhUwd
UANbHqRTmC1kERrgH17ZzNEaHtBQLkp7FhPyIc4o3kTxForn7kzVtQH9KDabGc5HXbX1p3IKiTck
3CwqxJzt9x/N4be5dIulGPpmST/hwc1OY1BsQFAtB8hCsBDcvryOBxAcI9BNpChOMZwm0YaAoEij
Kfbl7ILQVIE1fRdjD5aF1Yi2KCCmVoHTlmsrlQH5JE03IRAPnQverZqx11NR5JuJFgqM7NWGpujW
UXxalxZ9KAY7wZ0lFZSW8jrvk804j/jc0mKBSDR7cpSgWfGsLFYh7y5Y3g3A36g3g/Os65Z9lXU0
XVQOKIRGQeqdWlwGFovyjPbGo9cZE3brkMmDnvN8F3bqg8WNV1YkWjYdqr0GtXRXWbJlk5tsjVN0
OoF/uhoQ9Ylo0x2bumwRBans0G039Lqoqm47waN+FqlX6AxkaG0yQk4V5V9CEFf8ENQg383pOmc9
WVPei21aO/AuoOveOEUcyHH7mXR1H4iMcc90w5fIwWZZmtHPagcv3WmqtKih5BrgiW9rclg1Kq3R
e1DRqpxgnfEoDriDNWM21pEZmh3FvPugKpiZOfbytg5X0vRiadpY+jGuA5o3mXarvvQYmtCCFqBh
qwh9xlH1ZU779awMvTocIVoQkQNjF5vMdmNQ5xCxyrYBOUp1X+bWNNrhxu7UZMBLu7LbFfK6GrEf
2khzzMPzom/7DVNQiMW9qYOM1Q0ILDXQk7qcdn0MNXLTtUgnbMo2EPdbKGrxDJKJjQONdN3UHKqM
8iKypr9S0oDmXjfng7D9eQwrHRAjXtGAnjOI5CIOp9HnpI1PQTt1d7W7GkZQbW1aDsspoZ9dEAdO
p05117dRKIqVoQXdJPEYZKg2XsTNHJAo5LuKLtWcf4vSpDifescu3Wg0S0e54w0dIGaUQ3ld8+EG
5DxzPZVqA71sY1App/dHBYy5INW1mCNgT3EFTCONRm3HEeSBYiSfoYBYuGF8S4rU7jqVicsKnrbi
457gxfc/p7hUiw6eHQXLKYyDPgrrVVjF86du/qjGgZ5GB5MLvkxUFr/7/oMMckG2RdHPl1GaRQs8
VNSfBiDOUSM70FOm2eeO7XZVbodlBtKGHqOh8Ecsug3vK+GRDspxWCIL2A4Y/ErY7KwI14Uh6MyZ
8+ycHoj099865QL7KaOVSPlZhrJ2y6ecaslnscxm+15NHfJq2BC55l9wHHZQZEb2Aii6l7sAX0iZ
/JBXEdZAus1pNpWwjzNACTSaD0rk7Q500nZphvpmdpxpM6nknZhrdB7yqA54EqRwGuFdMV9NsLNz
lqelo3mataByFwAMEObA4DL23WwO17kMWy+1RRNQEbRyAHY8JJDx8LTtwgoDaSrPJ1M6EH75Dnrg
1UXUj9ILEVmVtik3oAxhXfaHQo1/Ti2vLmMjv+DKDOcoLf0wH7aiF9l5bKvmrOsbqS0L8cot22oJ
C6ZaxFjc0DT8H/K+bElSXNn2i3SNQYB4uQ8RQZDzVHO+YN1dVQwSIMQovv4sqmt3R2onwT3xes3a
yqyysiUkubtc7suXw2Jpx9+nQW3tic79Y+oSGdFpvp54MezIGIZf58p+7eosv6v0eDf3NLhLm/LL
nFcZHJHgqirnH5pU6TMdk+u+btN9OA7pTVlK92uYpjtkLGjXXAmXf3ARI7z99ceYEb7ruLCjXLJb
PsEXTDP+vSt1eTe746PPGvKlqPlRV7P6WeTyJuvdD20VfEI8e3jI6s67QkBXX9uc7Ya6mSO4pTAp
lBbXPWkOQ6P5Yzh5akeR4HtwpLiVtKFX3oRwYUc4wzPgK0vD/DYv+2LHZNXc0gzuE54XUQeY1F1N
mhZRKvd2oEpc+w0MgTUW5KqgHUVAp5z21ugevbHwbyfi9hGCI3zfNzDXcqqRv/JauEQ+JEjm7XOv
RfI498VX2yuyO6+odiVxccn1UuxtrcurCS7bQ1IN15Tes2CCX99799R5pYSPccCtj0mu6YvwIUk5
UgV3RM1LCq1AdtIiCONMUyuuaVdcY824fwZ1W7lpuys6Ye8z4uNRk8qjhd/fDeWkX3yrSI4pUnEN
Yl171+vGqPPJZ0JLcpW1lEfIG6WHzhnzCCH3/jor5M2kwvkPR9/NvsQlWTUPTfU84/76zOD8q1HU
j/4UJDuXt59LG14ATSk/5g5pDymdy+uxH+CDjPYd68mLVVf+dSNtclsmVrbLkVME/una7QWuagfJ
g7ANbn3C+I1v9f0xGdpg1zCJVIvD9RGG+8FKLfc57/1DoJx+P2dT+qke4fqxPEGIZqgR8K6ye2U7
T4z54kr0nO4U8h3XSdVEyAkceY8oNQnr12xuyL6uB/uah4gSS2s84G96XyVaR4j3NTvdZBX8bhaT
Mat2vFH64HQalsCtnaOLO7gYC+8q0OxRlpR8GTQbDlo5zgPxJnpNcJHGeDqJ49CF38P2SLhIPypb
HlzayOfep+QDnhbTHrFv5AKaKHAg05lOR5gKhDdr1dsHB57koZiq7JB1Lp92blsqRM9KZLMWT4XV
XQ0PySuvRNF/H6V3J7k1fAyKWSO+Wua4upmMA5TwXOU0vK0rL30IZg83MuqljwkZhmOte8yVjPK2
FZXelbDLz8FUw7KWc7ObkRmKedZ5uPfnGTKb4NIpis86YfqqtLy/Tvkrf8MJ/oYX/FVLrfI0+90+
4J+//t+PdYn/fnFe/vvDpfvAv3+7/0/bgrO/Ff+oF0Rca/7SghH5Z6x/SRoXXMY/zJoG0uPlV6OD
/8Ak/jf/+P+IEUE5hgMkxTmYiAETPwGL/PM//8aLOGDsALTDBrWNb8FmAZD2Gy8CUEgANhsLt3dA
/679+I0XAQQe/4LCEHAYgH78V4X2f/Ai1lJDD3A1Krh9xLpc+r8BjIQAnryBi3igB6MOGCxQwQqP
wcKiT+EiEinJkVY2jewi/9kH/kOgvFj64ccikcjuFnYkdIDEPEk+5qnzLGf/G7JScR++ZuOSBSPp
bZLNn3mPcEruHW1CouJuLtRNN3r7KRBRmgz32Wh9bhw35l16lLMXF7O6UkhjcRJRgXib2vs9O/oj
iRKRHkKItijUFSLe19x3n33lPQCWGY8Nfcb1+QDEgOOnf07wabUMIyaaD4zID/OURInv7mlW7zlU
UsD/FB902kRFOce4co4BHe8Dya77FJlnSR8qOn1GQn0vu+rJ96xIah2L0kfSqTtoJ/k4a8EOyJ5/
bH1E0cfisUyA3QiyEEkrT13NCdz7IhXPXRog4IDQSO4Nr50KP1pMfS0oti21aOwmMLJkeaF1f5HO
PTSyvKOFiE6k77eqvkH+LAd1ivv5dZABsgmAF9uQHGC/Tw9SlwpurUVoJJrmkFY+QsHlXTo2j3gd
PAYKcdQML2w+BxHpPcQnvP35D1hg/28/ANSYwP0tV0QAQq2FNeD0A/ImZMgW5ElE8MSUMscVo44I
SSEJofEU5JnzSBPux30yPxXN/HmocqQDbMQfS9/Nd8Huh3Y7dZx9IEgG7ubHwE7KKKnnu0ko5NM5
B1ojJddWx4FZaq09QCLlAY6gDndc2e2OjQIBeWBFJuHv6jrBFRy6t82kEG1HnCvqW+cvPSZ6N07z
c2/l8dzm9h7698VtnNskmO5Z0d9WTdbc1I1M35AB/z6h/3+N6ZtC2f9AG38B7hZWtXW43Zv+Lv/8
/t+mMwzAewA0JYq0ApAanZhOH4WNFlI2qLj/Td32L9Qu+D8WaIrBocf+5i6HIvw2naAx9i0KZCZK
usCojYrw/43pBM74RN4JSo+Wj4Idfivng8xtWwGgdgV1q2Iny+StJdpgH3qcxidb8VtkTpV60dl/
dfrfKQxdTvsmL2rYjyunz4tDpme+o0laHs6PvraA5Uo4QQj2TGd5b/PxqnOq7tntS+9bQQW5ZX0y
oez2n7N8ZwFrUxggRGKLvEj9YkS0ytYPfHaURrASmLuIFvPw9fwka7tkXF26bdtZdwKT4CEijjQv
smmfUkturWJtAuvtRklVoTzQd/XV2FUhQuuwWB/zzOfp7qIFLLXVpwcBYzn4rZgCPHUyke3mWesv
meNPQJyfO4S3hvkfKVrID06HLwLC9ThVeLG3lUhvWlF4NpBXqn0d1DyFu8oeE8Ra7C7INu6ClWP/
hU09kaywnDnreQI4qBrs4tERVoOwjrvM6wovUNfnF7ZyLgue93RhyOhAtHDFRZmWyJVJpKz7XYbU
O0onLtk4Q8ODsLFkEWo/6uEl3PshCdhLRypb32nWVVNMAlxSeNo0EnDzcxOuLWj5+cm+SWbJIVgm
HEQYTDd11if9niLClUfnJ1h25h2DwgyVZ/k8Wl3venCWdF18SvLM7YadFXKAUBWSEtrf0dYT04fz
09mLhrw3n6H/Mihb7rXaQyYtHRrcsSx2S4A6Bh0K8q3v/ak4aDpOzq7XAblzOAD1Yk9S5pQokT23
pWsrNowDgIeA6nqjFwGq6O1dVf/MBkSArUEcxim9Pz/J2rkZBqKGso5Md16kdRt8RbopiIDrEhtG
dGUJgWEeBCtyH7ljuE543f6w0Dnurm1pgCi659c72lX6eH4Za8cVGJaiJqMnmwxOGkmTbJdMPoBo
XYB4Z1ju59CRCPL3KUBT/bBzyhFplOFwfuaVDVz6QZwKvhJjIaXTeFFXk3mOlK2K9CBRZ5FeOMGy
tyea5UypzbQo/Ah5MzEhxcfLFNiHEvGJy1Zg2AqnQNAN4TwSV7UO/KeuZjMARoRa6YZNXbHiwbJ1
JytokUiyxsmDAgUJjYFB6cSODBlHcKBAqJyMU3aVFbO7Md3aiRiWIqw5Fb2jk7gmbC6PIyIkQzTl
ZT1s+DYrd8RCC3O6HpfWCRslCeKu650OIKK6siIEN8UUARU7bt3da9MY+t/UQ5O4U8li4Krnj1zp
7LGRnXpqizp7PH/0a1MY2j/yidkjaNZih0x5hHRxxm/DkeGy4B5DYcT5WVYOZAkfnO5XxlLJGV6t
sRJUXyMMZD2Gqa3EZT6Ib6o+IpoWdgjPsqBxAKAsJvrNn2sZnf/6lT3yDQXvh6BGaxEfmA6BY5g4
EBa4WasFsNjLC3fI0PE+Ryxb6ILFtB14jngFm8iutXQ+b+zR2iKWn5+oIA+J14TTcgSNcsPjAqGy
opzJvrvhRCCSedleGZoeIEXd2gS4FKBi53snnJuHFvCdez144jKXcKllPV1JGeLdXwBqFXfULvuD
l/qjfFatIvzWbebQuulIFgbPKEty/cucNd/Q90BjyyzLC+JB4ZjizNN2d6gmQdyNa3LFQPqGpuu0
SK1yxPF7JfJUR0SqyQh4gjMMwDUHuf3AvSGw7pjd2dO38ye16N477o1vaL6YkBys5zGJ8cTM7Ica
ofX2r9aZMxmRWdX+My8cgRSEI7Luzioc6XzVFP13ns9Pv2ISlt5dp6eoEx8eKSdJXAakP2QUyIPR
D+Th/Ohr3sDSxeF0eG8ANLNxmjB2LSwmmu1k6CKWFkLHaav79AtQQmN5RWeA0R4mMKtX94DnsuIr
447nbejcivPjGYZDKJDtArwRxNTNxzjVYxEpJqoXwuo5nsqk3/D11/bSMB6Nm1YFIUEYe2K0in1v
s3LeAcqo28vE0zOMB/Aw2nMmxeIOsSdUNgWd43xuEHbUV1XeyxJVBb5M/5IIaTkbBnHFXnmGIXHH
SuAolB/7LCn73QwEstzNPG1+DBoKv3FCa7MYtmSmM296Hy5vlgoe+V2ZHSqZAt5pA1VwXhTXDsew
HX4SWlXRTHPc9mkXO7k/HIT0guNloxuGA3znGZlg9uLCyUvkt21UQCHZvGHN177dsBF4GwANnENY
nRaYGyuzv1QpVZdtDDUsgO1LxK5FOsd5QObncagc94DaObrldK58PDVMQFb0nUSF2RyTpAyvieU2
R3i59LKt+RVJPrlPXTl4suMYvUtQLUrLge20xZMNuVyzX9RQaVY5MxsCnKuNtL+L6leXTPdlmX6l
If8wMRITjlyAnPZOGVyfF6WVO4guOnKyosIiyhqTFocti28WykV3aT/pnaASZTFz2uzDTmxMtaJ2
S3PN06mqxMvm2SZjPBLvBx5tHOi7jssq7sbA39jCteM3VNsdApSx8WSMXSj4S9jVRYRcMt/wmxch
euf2pIZWdxWM3zj7Y2zTpomggK+E87tR0mLn0uRrWyP9HCbFhrCtHY2h5XZXioTNRR+3nkd2tXK9
Qzo7V1z25SGpFZABk9hY2Nq2GSqPSzPh3Ha7uKkL1Ggoz2n3QTbx7HBeylaO3jW03kvSlpMZURXw
M8kbVDksOIJa3KIuuNq4rVaWsPT9PJUuhCPJYPdFd1R9OrYfgNTmKfBulfhxfgnLp75z9q5xrQPO
PTTpsMCOgBMMLIDxVaAOOmz29YQiJSs/cp0id5cEFwZZXcMaeAXw3owlQ4RyWIQh297ZNWHYb2jK
Msp761mO6kTxAZ+lTlKwIZIV+QZIT4barPARucCbTnrFZdYeGd83k3A5K0Ja//cSqNOgLHjwt5aw
duSmsnss6VlmD1E4htbOWUZvL98gQ9mBf5CJQJFe1MxtCkChfkql/4CSLlRl+yiMPS9Wa2swlDyj
Hqstx0Kkgjo/ardiUULJfOH2G2rNp1KwPMXgrGVlNNNMR+noZ2jmcy5QuWKfFkr8UwmaOsR1hOb4
dAcp71B9mDqK/DKdj4OkX9rA4ht7tDaRodplJp2qdq0+Qjw+HlvroeDNkzcVf4J14MrPy42Y6Nr1
6xgq3gI9jyLVsY/S3AbCebpjPLwiotn7nFylyoqygT6XuXdoEnrh0gwdtxJPuRrlX9HUa/gTRcwK
mqDqJP+DchvlftPx/FmtiNnSgej0rJo2nAo47X1U+CFKKooc8GflBBurWDHvC3vb6egA35M0J2EX
1SijP6bER6373AaPsIViQ9jWFmDo+tRTp6JB2MczUpjtjswlF/t5yoLgcH6H1oTMebsGp5nCspfp
EHtcy5dQeT4qJxnOgs72zlKhd19qVsbnJ1tbjaH1dp44qp7KPk6TVtyERWsfWo6a4POjrx2Hofa9
SiSA7F4fd6H72pLpdmrLHKUcZGOrVsa3TcVvQY6iNVkqfskDrO43N0mfuSyfz3/+ys209Jo7laYw
z0vwlARdjARfuctG3KpDnb0MLL0JeeFeJrO2oewVb4kKGcgSVO7dN8oC4s8ZHjt/+nJ+FWubZGg2
QACjbOGzR47Ko6pNPuTa/uJ45d/gjL/Jmp7+vqhPE+1rxspe5j25v1k+pgQugo5pMluxOyEhyhPe
7Wa7BnSpLvI4SBQwRaqr76d8Rq1rr8qNvVs7oUWsT+YeUg9kLRg5FnAXH7QWoGJBLeQV0Sw4Sib6
6/N7uDaPofR9IxxLJHUfI0P+yEuOCm4Ha5WOv/Ob8OdlkxiKn7C8CYZc9fE4SLmz1fwI6DFQPY58
Ap79spvYNhQ+rHyaS9RcxMwufgDAn9/A4ARP51ewJmqGvjud06lO5bAmw/hgt+mjOw+3sp9eLhre
MtR9pnVYJChaj62lCt6p6ygZ61fRsMs+3zL0nY50GnNUj8eMjE+8So5jUd/YDt24OVaEyDIUvR6T
JO3ctMPVR54Hq0HBApvw8qxzhNrdakMlltHecacXBq1TlbBtKYOZOATe4nDbgW8pHepPKL4+pE3z
0DvNho+yctSWofUkwxNE1dgr3sOhS+bIcdtjUmbR+aNeuZcsQ7GpHLU7IZQf1fMA3CCKhbyNU1j7
cEOVpfY6v5Z4zLp2dy3b+qqEuzDTfsMcrn24ocS56KYM1Q+wtvUH8Ezsp/DHZTtiKK4IUf05c5wr
ypr/cJLmgYfB1WVDG2oL/Dhqqka/i3Vb2IBsdk5c9G57OD/6+wLJQkNrUTNMC0uEXWwnjzyjMYBG
t8wBiNuynp3WuUjsgWF/K/ap06VEUotEsMdA89t7Yvl/NC3oKlKr2UmyBRZ9/3zBDmfMMzhNIyz4
BN48yj1yWg1qc4Nxwzr/uvT/W3vRd+Dt8Kwdgo56A4lQVRtP19lXSsGetUtfVbfTj0OEAkVyEM/q
U1IftiJv72sE2BffzpmlWUObTHdx1qSoI89fvbQFVIskf54XgLXxDV0ekS3TukrayM7kVY6sxCEh
xUueMb1x9msTGCqt+t5CEhETMOE9oQIGzDD5PfgFL7oWEBh6uz9oRaythoVtpEr3aXL4n8IR923g
bQy/JlGGYttjjj6Vk92BucClD37ttYD8Tf6G9r1/6bDQ0G3UwAwCHjiJ3LnvdmXf/xnM4NypyCc7
d9vLDsBE4U1hT0cewoCgRm/M9xYHoufgMTWLg2zqdsvbWzlnE40nx5KiThy6l4I3iYzDl9Grv1qJ
2HD314Y3VHtwXUv5LraqojmyJMuVTATccbefu43TWJvCUG+VDQGyARNeFE52p+bgtcjH+6Rin85r
2ooosWXaE3e4AI8eDTK3BTWIe68WOoScsjw+P/jaty+TngwOKgDggfsBjy2wd1BLXTOfReC520Cb
rX27qcQeqXTqlm3sOGCDcJT7Gk52c6GAGiqsM7tA4KlrY6qHWxD13KC69LEZyg0VXlEyZqiwg7Sn
6yCBEfMxeQFdyo0orI81Pn/fgJsyOr//a5MYmlx7YxWCfULFTZi7+ySUV4yl3/y6/E4qfjw/xwIw
f8d7ZCZgrpdOyzN7VLFv13HZAuLq2eAKoKX33UXJWzMk4aFKs2ska/h+BHD7kIMkkJKuiVEAt/VI
WRE1E0w3EhcWl/Y4LlQ8tJ33QmjwsQ3dz+dXuTa8oejd6LaZ9Os2TkDpkDre/STltVVuhe+WYd65
w4PlAE8UZUgY9wtBVTx2OWrgUM05JC0o2FS/c1h+j7qXDWuyojLBsr6TifKZJq2aeBuHmdxzqh9K
dpmXzEzI3EiUIwAFUXFWDh544gK/uG98EKaAfQgBwsvOwVB5j1dTxWsPG6W7JwIjKzL6hUj+8fzw
a9tjKP0EuKfwEXuARRnaK/AGdnugMd2NzV8TIkPnUyfz4Ms4CtQ29pexKF5Q7RBRIjdkdO3jDW3P
pkZyBYKR2HNyOkYOr8NunyKlzDe+f5HGd6TUBMXRLE1Zz4SK54k85yXIdhv5NFV1PFV9dP4AVrbI
BMaJ3GsQEcAULQrYGpbe1yAPA//dxrNlbXhDjQXTSdkMWsXKDf6yBgafnznds52O+cadtDaDoclO
MFjekENAexTP78Cxcps2UuyAbL9wCcvEJxpcTmA8ndoMS6CgK3Z95zHJrMdMhd8vO4FFuk7G7xTt
exriBGBQbxf6oYXVmiXOhTJkKHA4piADaFIVVzz/DEz1S6PkB39IH2WzlZdYE1NDiZH0VxZ8bhVb
yAV6XODZ3txNrLwbFYsu2yRDkxF27UD3Rpq49RmImf07DSiA4M3Xy4Y3NDmZaMlTWeBKxV6BUy8d
d6nHwEpK28vsqAlm61yQnRTgTo1Bo/1pQmWecvhzT8JP5xewCMs7lsIEs1kWHoeVZzUxYwLEaFnR
QNOmuvxwfnh7Ocr3xjf0uChCFDQVGp/fyE9zUD4p1tyDaP1PtyFjZNX+pzxAaXwFfs9dwcEoi4iN
vRNNceH6DC0fCs9PSuY28RwqZ2+39AGUj1vA17XNMzS8JxWrvalu4tSbsy4DP1RTyx8sHPhGPGtt
guXnJypOdQ2u7qlqYi3bTsa23YDuIQEh1lYSZ20CQ8k173umykTGnpda6YGDNw1kwmEwqt15AVhR
cc9Qcbt0LDqGRMZFMn5H5PJu8rt239jFg6UseTw/ybLf7wmZoeRBME3MGiwZu1x98nLtgaihVXs0
o7jwEewZet4JoC1bt0Jga56rH8M86Rt7dvgfXE/VFhJjZRUmaG3KQQk/TtiqOivqXeerg+TOyyTs
i+A3zAStCaceSwIyjxh1e/JKtxYoO0Wdbdx2K5JkgtbAbQdONDEuB+3NXyxw1l6hBhU18uePeG14
Q49dWFnPARd0HFYJqP6DHmX7Ow+tFbZekSuCakLUkB3ldSUHGbMAlHUtQppKsU91Vf2BjgQX+pUm
OC3gpdP4nYIY0e5DnrbPWTd/CVkbX7ZJhjaniR5dIdImDqrwtapHe5dRsHlfNrihyU2pAwaKNwls
PFGvBJQJ1z0vhwvFx1Bh2XVZEbheHSeWt0dEF0Smwvejyz7d0F6lCTAXAoODgQStGirvmleboLYl
1P2O8TFRZ00+Aa7JnDouCp0TMIfPdlPuilolLhhsehcUd1niWwsXOtNPbZAE8roJHV/ubdp7YFsA
tbfN0QohGXWMahZ3PIyjLtQfE/PL4lAh3o2LkoPe/Lock1TdpBPKwGIyF5kHgmiOzCtaq/jDKwr/
ef4hTGqvu/K9NmDon+GjR8Q4hTYYcjy3rb5NAaWg/aU+Kf60Up/330UVZIjk8a4pH3yECEAKBIJF
EDy5XTVGo1STPkiFhiov4VQ66Iagk0Yd7crV/RXCsHN6NYZDWQFrL33reqySIryuAzdMXsDYldm3
VoNWAAgy9C6rLjtOE4RXgvESX+7WMUHue1ePFcKRur7M3zIReEBYariHaAIj/OJ1mKrH0E5vkiC/
zGE04XYDUkiTcPDtXp/AyoiboA7jmYWH85K+coe4y89PHAZvANDHLgsZg3lu2iUk5CBdKr6j4n/j
ElmbYLHPJxMoK3V9jjwkQitFATbV9tkdyatfqI+XLcAwYQXqfIcKwMe4sKwQSGTQjaLoLb+q0Tnk
MlNjdgDK/NzqwcPYxgHSPNczyBLw+lP05fwCVgJES8fvNxtUpsMApkzYGhBrgEp5Lm7h8s4ReDac
a+3mzV1vWxflaZlr2DXwoXaoswmxWahNRreV5rMCLfBOJ/3GYlZO2wTfWTnYpCmTNcgdGw/MM9qr
rx2Ahb8hPrJZ5r82CXu7Y3aV2zNxIbN+WnpTlJFc/pB9Nn0PCJa0oRiLfL5jpU3UXVc2Y0KyDsdC
xU9gqW880jYbJmPFdXAM30T2oxoaHdR4Kdf+x0qW/Vc+k/p7SfX4Tddu/fMi0TLhdQMagLhDj+yq
aMKZ7dw0R9MP4OCcu4bPbrMbcuKB3QX68sf5Cdc2bfn5ibKPshK2NaVwV1j92tdgPgSX54U3vmNo
ugzGpJhTXMpoDIB2Br3t494frctcIcfwVkYLJedejohXVQtxk7GK33a8tT5ftjGGkoMmG50Q6hpW
vOqDm6xyrVc8cvWGWq9tu6HWwVQ2c9nCFUW3BXHdV6xAPr3bgiCuSKuJq3Nc0Yf5csGxkt2AXuoB
TtyrC0rpvgPV50X7Y4LrbGVP/YTHcUzAa/ojQ4HBj7nsy25D4VY2yETVgfSrKrKC49XqBwMBI15l
760EPRw2cB4rsDdmGxqNkt8k8QVDkzjVd/wpr7QGrWVQOfIwtjX5mLblA2EBKPr9DvfJDfO10jcZ
8bz6MhkwgXcK9GdWX8CrHMHrx/akLBBDLLNKiuNlR2Totm+5Mx4jMFqJq4ryjk8tQ5BkarqtdOja
IRn6PVs9SJkHp4pd187hhozFSBHioUO4IWQr98avkNOJdfLbuVSVgwnaNP/advwqm/svKND467IN
MnRcgOWzC/u5isFzA3LV1P05d97Wt69tjqHiaTPbbctBaj1Y9Aiu8BvHaTc8tBX9NoF0JSGgQAcP
SzyPALaCMiCuMufZz9J7kjqfLtobE0zXZUKlNsrq4tBjLkr7hxEUGKraUO+VgzWxdCAixrMbZxuj
z9R8l1r2dJi7sPhIWeZsSP/aFIaCtwWtatD6oXFQCY7JYb5NwD6a9Vu5hZXjNQF06YQMp69q7E9B
6BX6laCVnQSj8PndX/v4ZdYTwR+5nzMwwJUxrds81nRWH+uCDmjU11eXURWhKffbOWg4ocS9ssD+
6qGvFrjrrhIbncP0fKEEGfezklWaJmGOHaLZeMe60DrgHnKeLtshQ3dDsJkPo43bv3AzFBWHHvXm
66wrqD6MgtTBz/PTrB2zocWgBUrQzDaFkfYJQQfOKmTjnhN0WrzopNE8+O0plCRvmwHdzGJH9C+i
tg99Z72gK050/vt/AYP/2ytGX+i344MEpGOWwgI80R4YQQOVanhqKMjiQRLZ1NMR7VjutZv8tGq0
Z8m34jHvC3Bg4uyqgjHCgaWM2tm1r9yF9nJAE4MPVeZVFyl4YGLtRF7ZveW0Is77RKKjQi5iiTY8
cZd77MLDWVZ3ooZyJqWVlJWIh1n8VTfi1iFA++pk3gj+r+2Soea9BoNRr/HhcPpZtkdlunzNA089
ziKsh4suUbBjvl0ECICSBLwvIp5V8CfY3a/rLPsgC73hSb2vIYEJr6ODhVQ6SkxRKI0uJjsFEv6P
Qd9tIRnef2yjTv/t1+dOW1VZshwBWMJRewBOZp11X4vRrSPBCTqyViXdkKjlanhPVwxlr52in2aF
pcC7vS9yC4130MBkgdDIHehsth6TKztmwu1CsMBrr4XLb4+djUZePbCv4IZ3mvb6vNKviJUJtGPD
mEi4z1hH5uuDzV36iHa8CuzUtrzs1E2eO+3nyDSMDTmkdjrVNwX6Uj2g26a3VbHxK5jyzlmYDHc+
uhxNvt9DrFDlUKKetLE8EH2AKxOFKrY3HLNJ1u0B+XeLx2gpyFBXVbCs/mJ7qH6TIpXoC0PJS5BO
DKkuDWRgF4G4loivsnbs8TjKMWv2vVdMf7klpbeDLLobnWcDKvb6cRfOYZZnO6vM6fwxs1Gq9KxA
86sfMwuA2IdCZmQ+uCXJ2nu3dlWIdjZJPWw4pmsHaNgdb/YbZylzB3Uw0mhDyMM7tHYpr0ZqFV8u
kxHD9GTo8DLMw8DjrvDQK9U6QP6eOdEXiqBhdPCY1SXxRx67cyvRsYheN3P3NWy2Hk8rZoEZzgUY
bsp0bieOcEUlHNQPadVFoQYW44BmbmS+CVDDza7bkKDd2vkdW7EOJkoQzcc8nw4eR0ya+BE6hYsj
+g8cfR9J9Q4lUht3wto0hhHKENqzXeXyGAS8ORgxCQyQo29kVYEeut1K2q5ImAkUtK0079EGmse+
6PMPwKzTR5al0x9TYZONIOzaFIbnYaGjTwoKfR61aOnoH7SYOvazpXIG9/uIwsUNS7SyX/9FoOfw
tB98kaLYFtmRY+9NNlBuKBjIy5k5ezZsJrBWYgaBiQxMM8RtEiU4unv9TNhXwKSjbnZ/ysI9TEpe
c5tFwAA9dGorgPZ+4ikwEYJkkjZCEhWP0TnwKkNXOnDzLO0H0Qu92y3N8xzRHCd09D0v4WsnZtiE
wE04m0UQHkCUE3RoDImGXjULAUXw00FYGwK+NothGjyM7edgbTlMdS/vpjqn+6avqyf0zdkqLF25
YU2GPXCGNXmukULDlnboiGKn+xx9Uvfnt2ltdMMlGXIETN3ezmJfu+yocp3vC5H+vGxwQ/0tX9pC
BCJBs5v8xkpc9JD1NzZ+5btNyODCy9mieic5zDNFyRQ8crvZiMWunKkJFdTgy0O3R54ceO7cKnR3
CJsnVVx2G5oMesBRWtBF8FXKYmxuUJ9YHKecvKSiOJ7f87WvX0zLiZufeAGYUV0SHqYelLqsku3O
JZYXCZL9OD/Dmunwl6lPpgDPrEo80OLEVaV+OHnzFfWJD6BUeFaTi74X/uM0oAEnqnh+lHJLTlcs
o2+oc+oHKRnAnx0L7aDpR51MN3YD69i6qb1HIoZtGPoVK2VS6hE9IYVUKnSd7dxb5dL7ZEjuRneM
PNdFtbi8g9zNu6q/jA8yMPn0psJq0FG0Dg+IR5HxWC2VK2BUZPPh/GGt6Ymh32gt1TWCViES4f5d
OnhH7TXfLhva0G79P5yd2XLcuNasn4gRBAFwuOVUg6SSLNmS7BuEZVsESQCcAE5P/6f6qo/OlhXR
dzt2tKtUHICFtTLzk+sKzi8KO2UdnPTOYClX/P7vH/7BfXivI5zhkNi7qhNAVkaPYokyb36Opx8a
vQpqAuArXVbrz8Q0H1yk96rCHelV02yBBl2QVpNbwJFfxWiSz3R3H7yS78PvEsi9QXDlSR6zbgch
kMih9Dry6maxe59sdx/9hHevvQuNMGDGJfCc70DYfyHgWP/9TnygiYzeR96xcAcLEEaLA9k8Ol/p
ttH0ZxSuEIlAPzGe5cah6vUQ2I1A2331ky+LHTsgd2DMtT/lvozsYFGgj/9p1hC9z8NbvYEgHca+
HdfArj21s9FvmDDVe/9tT+TvNnVT1zaMiYxyl+weP8et2dYSWeFwqf/9kn5Q8L9XGY62dfssele4
DhmTrZjvaqEvrRj/cH8p3fCZhfODRZO/e/lRMnLaU43v6RuJGsu/aZvKpJPzjhrEsb//mI++5N0y
0EcA0oPG5orZAYLraXIJ9vq07eQpIdMnu+YH3/Fea8ikQzqLgxmgCUAgN/vdVM3PUcj/oJny8vef
8cEL9F5u2LVx7PtU2GIOpE5jz0Oizcr88r99+tuT8K8ts4q31mceKKUdDLppB6j6RUXUPv790z9Y
YN5H5DG02gCAHGxh/cmkdSigSbPg1MuYfWaD+ujyvNvz63EhHWbTthBIPfjW1yMSvUIfCMC//4K3
c9T/6JC8VxqCmrWArDsjTnjEA+omZLD7/Cao46Pp2dFU8ZOMPjMPfvRT3r3esH/TncZ8KuqE6JL7
xmTo736WV/jBu/0+Do8uAQU/0U7F0IHwTPiFUUitk2l4dQR+tWb7/fcr9tH3vHu33TIgQC7apgJU
6vs6rO7Air9S/XDLpu3hzRD0yfL/0fe8e705UFAeHXBnFkJuR4yQMYa6VwtIg5ER+VZ/Jg764K68
1yV6e68HocD8q+BlyhP4+TIs8p9lrn3whrzX4O2wnoh6HicQDYOXWoE8ZbvXrq8+qRo/+uPfLt6/
Xm+ppe66nrmCJzJKvYBBu7+Lrvj7rf5g9XsvwlOkheayw/GsE87JYhvdhlxWp2tdbmGgxpKNffBZ
oPsHhdd7SZ6YqWCkwU9Ry1jUHb9CTv0NeobP2PVB1xav8RyDOv6Z4eGjr3u7ov+6cr0UkbUhvs7W
43kb7HVC/Suz/eH8RwyZXtbK+Ahsz+G/Xcl3r37bYKEBTnos4n4dU5CvsWGNQBbGNribtPhkpP3R
wxb8v78pQfaD1ZyDJdi6udQyDtLai9R1tZHlv72V72V7m6ZhuI+4QwS9gRSGhV87a651JW+XcH4h
Q/dZWt4Hr/97zd4uNds7dL6KJFFD2nr9Wbd+A9dQdRtZ9WqG+ZMD/QcP+Xvtnom2yEax6AuAJmXa
M16lzd6bdAR3Mx1X/5N36YM3NXjXyBOMqZE0Ib7GDiAlVy3BXKRx2d+fL/LRx79bCICa3YUbK3RS
oDEGYvS+2mjZVt2SIUD4elngIm+99Ymz9QR78yWp2VAiIHVMycBLy1f/vz0f7zV+guKrHFTkhRzs
awiAJ+Lt+odqIDc9IgPD4b+5/KP3Gj+MMDAo2JKkZB5Pk9n71Snz9e/X8oOS4H1+XgsKo2jpEJVD
CFI7GxaTJgsXRzFpdzXvlXuEgjw4tBrM5L9/40c3793qQBS0jztS7cpdrIpnEyG2uwqJMvEnC8NH
X/BuYein2OHs0idlLOOim4ZU+f+xwAzelQOIthvsFuCj5yA47LXNE6C1/9tleVcBAIlSCxmB8r6/
RYDFFaxKenD/LSYxeq/vQxwPTCVbx/IV7gFu2msz9nd+GH3yRn5wyd9L+3wO4RjVmuXI6yhXDmih
qb/8/br88xn/o2j9/3R9SNGSIzUMQenxn0At/PcYxu7shEjuu2l+pkvz3fXjJRz37bDK2R0HY9v7
FuFJhdMSmNmt61Ki3Jwpyr7QJAzSJmk/y1P8YEV9rwo0PRka5boIoxbTPKtBYU64g7UuPTKcGQJG
Hv5+HT76nrdt8F9beO21PQNsOyx1701H2Hw38ydwcPIcK70v8saiEvqsGfHPOv2/rvnbff7Xl4Ub
M7ozkypsWR2xtB6TMnj0C+C2WREcSFqnQBIX5NDmcyaugqv4iLW1YL/6zE811JCfPFYfbPH/ZFb8
68/gis4rgHWqENUz8KBpJ69mTLj+fkGD4B+d9//6me9WCrhN5bbglhXjGvbJloXSQ92Vt5PjIYiX
ljG8inKAXzGTY5BELB0cECn4rSZZpZ+N+4Dnq1N9KHXZE0DiEUI7iIkcJ1WHww9KF+hR0dlogN/c
xmoZFxhpakquABRz4kbHzehFpxVhFwPEkHzp1TcGR1X3tSNmBEA2ABgJIU0+wlhpo/2hz2Zih7Uv
t70nUZVvw7yARseSDqcrUQPbvkZxc6YttRlEEP03HrEoVWofv4/dzl7BbICtHeR3L7pCTLkWKcDv
fE8Ts5LujAw2ee6X0L/ZTGLhv93qFSddnWgPxGguWP1jiUnvnY1pWOXSqBvrM3Rn4WExTB2cL8fb
YNowQm1rGA72WLaAX2iKmN4u2nSJlrarsmZdqpJ7O0trVp+UTPZnM5tK4PcHCc1UvaxrLgTVWdj4
cRo7P1MhK2iQ1Ceke82H2ExBCe1t3vb8dz9u1xI2qIwARUqXoeRvRHUxLweNdnnb23IeE5nZ6NRV
CZbVG4hZb6d2fVm9XxNpfgMq8UK9F1jNboJ11eCdMsDlkXsSwLRdhxm3rr1609RnFmqOJrY+EHCI
p9OpCLvjmsCmvHrzdCHWsiymorvIoBIHyLOpQrc2QWwhWh27j8fIh8W5alCkokc52i3Bnzz1+bYP
ycVuyk8XbIKp6zC97Tr2i27BaTLrQ9O4EIxyftajuhYby6KGXmapSn+LbwIxfx/n6lsj5z805AqJ
2n0OQ2ELu+4Cz64nn4Kt+ursdMd33JxhoGmMGVphlHzpdv6TGO+JJexl2pMbFdVZty1Xzl9z6QXf
FhoiGlpvme9Lv4gG+RwjTweO6bwN7EXVbZRNev7lLc2UAj9WsHrIhXvQcYVysqx6xELNHFdxo0e/
nh7bhDzQmuasH6N06/p7uiPnNllvePBEwqgE+qFYG35tgghzJpZ8mxd1k/jqvtqbH1uzXqsoLng/
A8ox5J5uMY840TApPUIuSuoeAdzTZUI6kZzGvJL+qfObI/IuitrFx4WsB4SZXFWgoA8NuRoqewsf
UZV3dVc4WZ1AE8zqtv6OBzPdQbyvqu1J+FMOmFy2k+9AAN9FsM15YZRCbpdt2P7Nmkko4gz+d5Mk
lxrJc348Y224ZV13tDselLYvIPO8c5NXurC/VFud1r0pgNkpFnAtyJQ0+ejUbVUD1qv+ROGvgLaP
cFEdTB3Du4MisuXnQExZOLKnoJY48MqU6lOf1A9BHJz8HnyZCqcsMBQOARsbUIz5dUD9sgXBJx1q
3NMYhPvraQEy3QXxy0aaMp67O+pgSOxn+oIkbfTg4peg7y/7G3pjnc8VMddbUpcjeAap9s3y9q59
BY3qziz7sRLBg8b6h+ETPIqwrqK6D5KqYH50h80JkTELp2lHeV+GzhfHSAKnmYSwcvSTBrtA7Xgo
XD7jaJ2v4VynlUX8nPMY+763wjyAm5b0qbHrLgrnAvPVNRhHpVDaRHcWEOeHZl2TOI0W4x4Mqbcc
LFPc/hZ0bFvDQ76J33wbx8wgjSTM8N+67mHWm3fHiEOscj10kJg2HoE7RvsTzPMybqNDzah8Yhr0
kSzgSQfGgVTRkIYcF+cxWQD8TOFZQMx4DUo1Xn/RC5vG1LqvbJ7No04qROAShsUo35G2hvde9rqY
EIicg0WGuMzYM9HDUm/bnUB6Li02cLv7M+9C9TPG3Pw5jtCI68aRXhizHpajjmViUaiq5mGtTDmt
bvQKTRJUOHwn7UF73P6kHgTj0cbq70j6DSrsYVX33Bnp3oIBWCbn3VyLpY6zTWtzkgE+MQ9W5ZsT
VYPjuRYIQT2FzTYn170WpP0Tenxy96TR7GGtEkhVAuUpmtre639Oq1x/ChGYxx5Lwwnbg/ckGg28
3oKLAFk8Nsk/m+pnkg9Tn9zA9/bc6sS7shFweIWdBo73bPYSl6sphscUei16ZqTjpbDOjGWjbFJa
0PQe6yBuvu9Cdl4ZwlkqvqyjlDmWIfwp09SdbETqh3Hn/q+qQlwFkEtypdezTobXSk/UL8Bkct/h
G1v/1LoZc7FUbb4rQ0+jF7JLW6/BbxrMrMdtpd2xIv52qXFTf7QQOSFkzo6XGWzNX8JHIXC3G5Uc
pjbw7zQLh3skfJiHTQ/DkblkxCvJwthktgvRERTr6B9Ft8anXVYAeTMdP9X4KLy00YgNl037twkq
jeYcB2F0GpqhzkHV+TESNpmiXWkd3nfJWH9/w44FqY8u6i/rBa6cXDIFJzuBBnHrkEu85mpu6nTY
WIfXjSVmwHvF1G24dlPhgTL/RS58edYxWb+xyY++dpboM+YFvKyNWQ69lXWJvO7gmPBou2D9nH+G
szdOAFksTd5aGx9Zhb9p26B2e8NNZ0kSe1/4BgvKFjaQ/0a4ilhOPG/LsO3N38aVmCbvmo3PGBxB
WXq9y1nzrLadel33Qd/xZtqQpD7LK7Ms0XNEK515UpIMokyaLZwYfMuADQ3nQxmDoDlGtVR/vNmz
DstfbMDVOfBh4T7LSDWhQ+rWGVL1FOVV/DwmCXtStfDlzQBUbwXbsQv5i0FedZ0DAUiiLPYrMp/a
tQ54sZrJb1B57ACQHFc4trdih3vLS/d57e84dMFTynbg/raM6iZkJeLTMYWVrV9VadTLRbwqp8zi
pb7a1VAhjzJysys23aNVecInottaJF4X/tJqQemKK+eze6tDCAbasMXulcQa0W5iHFC7tXbxaQZz
te4zxngQoCYy9L5umuCHotUDR3pQZqvBEzh4DuIB/Kt5TjkV4QXueJf8mDiUU2uKmLhqOFUCyt09
lFxmAmwrAxVkVZHcRxWqrqihY587LH/3ZqxEfb00Lc+SdV/HUm9rv2UA7PrezxA/aLvxdZUEhyTm
UdBkXeiJKU5t66/zr6X14MlAXibSXPo13ueT8qFAQ4biEusOUPpAJ/VVrVwbfekYmLVd2nfWTdfL
HGw3WFnirQzqhoBCX2svOQ9u4V4OuCL17xVASnPur9YlV4hSVnGx2M1/BkygmbOqpQs6/ko3P6v1
7Ti3REGcHJgeTJfWyNHaU98E5slvUU/kqxSgKmu17jyfGO9/aB91LiSbpk4uCXLsttyInu83zQgm
1101IXS64HrxZBkHY7Tieq/VWrQ63qJcLnRsj0Yg9zffOlP/gTXFNcdek2Z4wn3ZkCeDY4LLaC19
lwm81nPmDwvC1Sp/QlVFoJqEthbIxRZzzzkUJSzA0ZTBztzRKxbYWB0NzCgub0DJYxdQDaMXNRks
Mf3WyK4wfejpdO5hrC8XrLz87E0L2l8ccBiWI9Eybo7T2Lkh54Ncw7QOCI/TgMn9h4dUNJU26y5F
wffAvlYLJQnoOzxUv/ZO1k+wqvIuH5C2fRtPtNkhiFsmkyFmRgfpDGOYOTnrIj+Ll0T1GVB6kSzh
/+62G7h0pjjDP/XYL9syg8dYLjh992ycv4EAiQVaILroZe/Z+mpjuj+NNVE2c0mDcD7cmNgcAYLa
oizaGs8CtrxL3J5OHyxstFPez3EUl43slcz3t8iDdOcxcYek8lyYd7oV/hWFb5incLHhv6kAmqhP
HhKZxmJN+m3I3RoDPJPADdWWFIgSyCMnb5rJuRrGhv7m3AYDiCvR/EPoeuEppNDe7yYc6HboQz17
R1YDingEQmH9Iuqw7XOlgrp9i9kP/DTSARYxQNyFzoOwHtgtWVpxId3snaH/2n8liiAGYoFtekYY
RJJBeoiiDiH58XKu4oUF5WCJ4CmyVemzNF6lSxGECpnGKp4v3WCjnxtqIZNK3EyZr0SwPyZa1X6p
6n5wx4iFwdcR8Ii4qAkDymtZlZ0v2Gh2kZqkC9d8Iw7vpYe6QhzlpCsI3YiLgmyr5uhlH9uYw70v
hwhm+2Rq0xh3MThK6qG6qmCXnq+boInI1UxbPLGrYm1f7iOZcRquDEsu1Aq/K81cDWteCS/oCkIh
3Sy9fvPjXA74bBwbOsipm300qMgRmIm45rkNRIqxSLJd5OqPUwYTGduLbQrtjj1Tq+keSfDznrW7
P1eQa/qBLmlFBckjiLyiNPK8/alup0Tk2DEtVP4sJo9vT+UdzErIX2883ZMzemrhz7f6MkhRhTOb
TrUv3BHLGwTNUiZNnyVx20PmzQISpHAjhW26C07Eod3GPjpEUwLlwLLgwqW82dzLpPRkc7sgDjS3
k0FWxkQ15PmhQpV1bhs5+TnD1uPyKJSjvcarS+25cjAmQiTpvwH0Zu2+RnAmhJkUFkQv9BrEXWel
L8/mLYA1jQTUlNlk2PS6j06EOOZH/U08CoKSc53wyKpQrlh0IwyxMj9iG1LgK5O8OGo3kzIc3PSp
FRW49jved5Wxpo7uAN+0j9v6ZhjH7mGeFq/HvWfJfnBqBSppIAuP0F2o/DUjCE8PT6ZGLYQDL/hN
WGtiUn1F10/VEL+1O+QItAr3+ibyjDelG1Dso8Cx10arScnev60DSyjqvU0bod5W6cXNlKOQXEd0
GUDLbtv7xncTATq5t24snDdY35Uc98b+9D0bNGtqFza0V8s6VVKlK8jLyRFJImjwrkjoqC4cm7K6
Tyq3hDcLo+v0ZVJYPE+z3Zfk4DQyrvNhCcR2TUFuvUO8bTV97fpeYNqyYZpPETWDWu6XrJkOr/a5
i/0L2jKjKA3zguE8VI6pGAd0ZZcmXVYas19TXdXqllCEB5xWKFXHm24JbQ3rPfilOCMlWzosY0JO
hCaTveXT4JmfQb3G6jpUdELnx0it5O9+Gcfu2kFKomAZ2Kr9UXiksV9Uq7m8wM/a0BMSiUJ148YA
iOmidb4KYXDxqPizAx604iQ7zu5lBvsaTaomJqw5y8Zu/bHHXDGoUrgYZr+YeqTHpDOejODBoAA5
00DT4YTJ+Rzc+H0NcnU2Eq9FIQcPxZIPOkI6GrAryx80IzS2XfBEbZ9qmOcp9u06UL/aQHfLF9bH
IKxWca3IA8eMxn/1YYoITtxjOPnbEa/jSxVD5t2kUdu19csM7bqH6okO7bpk0xCx8US82d9fEIgt
7Un00ga3Zl8mcgBCeL2LOmtOE0Yt8zV6TqH8QecuFE/+yKl98tcNsm6sv57DRV9otaPf1O89MmxT
GZJ99NPBGE/fxpHd198eMJkUQh1i4CTNRWJqrrJoqVx4VQsTbC/tGPXV2dIYrhV0eReTICdI6rY0
qq7iP+gNCfIV52axljMq6vnOJ17sffWnIBbnQatmvElq3u55NEvffFEIaMDJETpHAGXSKYQPJb5p
dmylS4qsWLXn3eLvK8/iKcFmh8Xd809WTL5WmND6MQD2Md/sjB4KSIM4WlC0Ddmx4ktojitU1ywP
pfTa3PhxL15U2C/obtDV18Oll4MMkhR8kbWHgjS0WNYgterJFSc1m2+J8RE4v/cyTr6ufYAUtpi0
0n71aBfjsYt8DyLNOpQNEo853dFUxPK/X/Wq67w11QsfFeaJVdvgP+BsGm8wacbf8qaKbaubATDj
/iuq0qDqU9ZgDT0jgK+xkG2Yt5WgGtErDDMQOUNajL4I+gwQFNc+NS1EI/raODFuCdorePAee7xo
9HFsxo32ufSxe9MsUrTznxAttimaVzbiWBKjcFaw5fh+n6BhNI96PrQr3obvHA28uQyiVpEMpdy0
nr2usg3KocpdJ1Z4i00pMXo+x2qJ6y7TocZgeYE8z+Y0JsQdvWnb+RVm0BH/5tOkd37qlCDzPfKS
G6uzZUJkzTXzhjdAo576cHtqF5TZS6aFajCqphuY8QeUhwxyFYtJ2O0QhILeSFolyx0Jmq2BgolP
UkEBRJEBN6Wz6duqTFD9RAcYzyqLEkVNtim5NnVjsFeRGu2NuNOGd2j6tuNyPfdrUqWopmld+A0Z
fPwwa5MCFjiHJ/GtcwFUQjj1BV8T2x8VU57JNjrYCkVSj4APCch8Nk84xaVB1dXBl3rZ++lqtqHP
zgikcDs6A2ZAFWHaROdW8JqeIVKkY4E+wvhb7JrGZ5So2r8ACDXZst27tcE+jhzjs+h3OeRVAJ3j
A5mCir5smnsx2q6BFxz7uq/Zde/VqwfiyBZspyDhLboiNWmS24E6iv6a9RwvKKVVTgZCj0g6s225
4zVA6D3m2xg/a9LLY1Xzech44MsQ9ryprW86n9tHiDDQxxMNWhy5ltMQlhtm1qLQ1dLhbdcOZ0rI
sNiSek2o9y+icYwUgGbH6OijYzEUbhM0+Qq7qlOnaPdl/dvuGBykLYNPNxV4Re13H3aToOwaLux9
G+EQ8C0iJNwfJNk5KasZx+MT8GjwPcGi0YOBYhjVqOyZhfTeX0N0UJFt4WGXHxM/o9O82Ud0mnZ3
gdeNklwavxZlyNR8reN1nU4UaVjTsYa/Ut+iuzXedvVWtYVaOUnKqUIeXIkNzptyNiO9BfzvPfYz
jFq8SaZLp5Ilj8bYn38b14dtgakwtCOoDDqL01vMx1d0ntqmRBFj1xTmN2quhMXid5QmWshN13ix
/7h2XhI9trxNTqxzaI6ik1YVUVRB2rJutGLXFbYRkbWjqaO8WTsO29w67g26ACCfHTE78UyKKCNt
LmMdYnAxd16I9Xp0K5qHWDOewgVB5I/xgsXxGaGYOLimXRRLZG/g9NTm/Ubhw5SJYs+qxh5fCGSE
3Tskj6DeSNS8fIHuvO0e/ajmjzi04AyySosGZiKoCi7LoCvxCj7QKr7FSTX/HGuEbRRurRZ9cBjD
vGniMYy4smsUohk9h3F1LRzK7KuWx/GEMkF05tsaanQzWKCRtBAu1dazNGk3wXiqauq5n63c4u5Y
k74VsKb7cjkytPJfHd0o1jyyt5NAE2JcR3DCoFodU6hr1K1L5Hjj8G+XdFF0g47DNPxuMSEa9go5
c/fVqEFSnYU7mc1GFx/EsS8BcQv9EiwB5gABn2M0QMORt2f4ZfcBzZWI/pkSuR/izSXX2o/5jxCH
5ZLP61YyiSYdskDRCw4k+rM2mTAvIEgrGzjU+yxZpmv0BJG/so3tTQzXVhni/8ttuMd5PwFjTxcF
iuVO0bMxzUgPi6YJ2pJk/dJBY/DdMRpBfeAZ/ENoiC5SJQrdYqe/GrHBaQG/6x9WrfIc9Ispe7F/
F+s2F8BbmSXF/E78oS6uf9Rr2JZeNICSWi176ck6uA6lqU26Y+e9aeOE2nQcNaclIpPmK4/59GRM
gGCubWBA4sH8mlVJIn7idno/GpFokZkanOLFIHF6DXaIZmRPxlcuDSjMfHfmm++svu3UuB78KMSR
SnZMr6UXjHODjaHqg6yKOwyoWAWMK6TPbCuSiPtn6Lb5yQ/m+hjUtD/IcFCwPXL93A/7UtZLMhRN
jY9JGzh+a7SDGW3ScFv3k7fpuM3QM/aRBlq1Fz0pyLqCrjk2xqHLgjS/oVg6OuQMlUuVErfjpNFr
HAfcOHm3vG/9Gx+egms0OUmxBW8NMruTB2Z1XWBbia90QAiaXQ1Nfjc6xMGVD5tfEqJFCb5L+BDt
dX3b9iGiJTFzzTVd2yhldtnPY0TWolYqKYDTM8jkrDjNrDFhk/oDRZZvZ/0Ey+u8tchGSCgDgWNq
Dlun4VKb8ey8TJWFybBGKy7BMS1NEJxYdFUwHBaxxvc4JPNn2VR1kmNJUCpLQkbuuCfjOCVzH/2q
PQTGYTI741S3KaXSsV3jFOcJAwJUMsu8hYDowSYjxnnGBd1Pj3rbDYYG4kfSrPzU7HF/p+cRSskB
QYp5O9g9HxsA7tfQ828AbjOvQfU2wOpwn9d+wa4Zo3DGsZPT+YSmfgBV1YJWxIipIGLv095VO1pS
PRLdkVCk3AWbN0CPJA6qY0Ns9JUpP7iiup7gwVbVlkVkjskbNBM9SNNySFwVzIpwQ/Iln8Ftuh5l
FP3Y4q2/EQ1mZ7LV0TnwNtJhNKmXawHFX7EhxO5c7UhORoqpQ1WAHLqs7erqZg4i8h0teGmysYuq
37GqmgyywC23OHVceTGZ7mKcWJ4l6xB57yH3gcKYU1O15WFD3gxPwUJYqhHff90Cjjinm5lQujCK
WHzPj+S3xuvopa/jdkhHGc7XIoq2kxzMjA4+tvwvghLvwadLNJWx6DAvRXT/gBmOWuyRbc1bozXo
UMpM3XgzoQ47Wt0ulzmk3Zel4XW2rRiNkgCBNktf3zALwb3DXnDgZOWQHdb7lbfv0C+hwxtwPIWN
qlEBd7RBo16Rsol5M6cj+CmZ3np9NcWjK+dpfa4maIl9NGNwWujjUwjL9t2+Vz+rbV4hM5PI9G4G
fvAW+OXbJZ4zzOpt4TDEO/gJc1mP/fW6mRVmvbv3aPE1RYuTig+K1MuOovupg3woq2EOhsdQ6JLw
HRRWuFfSMZ7CI5IsMSX3FMDCvty6w6CisVQwxl7cvGg0VSZxJnylr6sw3gV22bdadwyXl22x/tmZ
xs9qyOyLpN3lYXRz8JbU4u62uJkvYZQE6OloFqvU7xqTh9wnKU6eNJ8i3V2vURc+DjWm2nDrjMc1
WpMjgkXHu9Ds6ynxkhpntV2jGErsQycBjB2rGSOivZbbHwR8ujKBZj3bYrNkBqfTLHKgYXCawIk+
Vt7Rm4c+9ZHZgC3Wl2iCbd0r6dxDDJY9nPWkKyU69V8rtcXpUKGjm2IhFJiUo5sajNV9gI229AOM
0NM9kqS+oIE3gLziN528MQjI4nfYuse+RK7p84QzcbXliMiT9sBGXeNHz3sD02/aOskqWqCS4sFp
ResufOZ+s+2HKvQ3d/FbtnrPq/K2rrRNOA8EA1axVvddZFdxQ0FU+j/qzqM7cuxM03+lT60HapgL
N6elBYDwQW+S5AaHSTLhgXvhgV8/T6Q0Iyl7SjXdu9lkVRq6CODi+17Lfo/RNhkPI+d9X0YQgYtO
O2wDBBWtNSJLgNNEuFMV4AGvCYR27aT49CTj5RuhsOOyaW2v4+RLzYW3yMvMhzYDm9i17gCAwdBO
K+iZRWbOrngNKnOzdlS2iqBfYs7goO3c3jh5M9l/T8ICSTouszYz4auxtrP9ouo0v3M0keQ/aFjH
m6g7dUsDVw//VH6wNZWdFRhL24xc4RmZpmOvlDEEaUL4y9PsydLZxagv1oOJNd89peRP5Dz8u84q
rmI39vLHVV+E/HLTIam+hD82ZRYYPnfZj1qMVsUUP9HqsvXH1jGjuV91i1YLk/aSSS2yyRENjEW5
d+gna/d1nsuC+EKgSBiGjEO9CemL7tb9yCZT3aVrPM27xtenGjGAmcanNkll+krObis+JiStUgOc
Lpv4vu4ytGBBXZeeYAVLJ1e7LNuF+1HBAszDnlFq6VHi6KR33+hihikLEtiMZt9RCyBB8cp4eNPM
uS+uuFYLtV8pDFhQs0soRxt01f/0pUU2blWbXM8VXQ5JaNl2rT8rratg+RZjGTSCEpq5eAfDUjwM
aDsi4V65pLXvTaFUfzB4kMsnf25pzD2WumDh7MpB1gfeAQpeIiPXZqvBqdQ06pNQu646zjFDZhZo
7Erqm1XWlXu2G0Nbn0kTNdors5n7csOFwdsaohjl6vd8flNHjWD1inJSB6ajo8+5eGpag5MpKBK7
NL4A2tvsiTuxGR8wlF2axpPYsdujSUwHkgOHai9QaW/x3dcFoqt6asYhKyK7Zwu7S9baUVlorg57
icZqI/eF608X5stZ6ttYUjZ9y5SjV2AEvjIRa1ijZ64MY95QwizSsXEzFpCQV+4sS0VqnjfIHops
tegDskp9SJ7NNa67TR3rRc0xP2rmrRhz0bgB/KblngjdWeR2skip36YNJbSc0rJwhivl2I1dBky7
q8Z4UsZFdsi73lk+xhF0lynd7WbjUeuSZtinYnIRK8O4OeuWZvok3qOFc3MAAY0M5ydCGP0ayYkt
imOTWvMI/zv005Pv6SWkneY7elIfqm5iZsyKxe+PcWa5VmCtNmEiKfuHvIOkkUCiyqtiawig+dxM
AS8WeW1uOlxjnX1dDvrkT1e8gWk3b7uUHHKxtd2snL9p1UIkSZAavdUMWyCpERSjWR2jeEvTrsxR
1I4Jd2i+wPbdMF1304LGxHKYdKw0cSqY1q7QZc5JvSbcsTY4C4snOopGondJZU5qFQDU4N2Uvg+0
fkBrJqEMVit32y5KRh8RXACx7g35ZnLF4D2Sc1JVYBOtGIpnqSFiugVRadVd3uax9wV07I8PdpFZ
9lNqcJs8ymUojHtPZ83nrk6JK/tOdns8z6g1qw6gi+iM2bMi3XZ67zTJcU7ORVp4ztkQa6budDmQ
rFk2czptyrIrFRS8rsd6WNRy6E5L5i35lWuiPLmLbTnN35ZBpjkMcCegs4fKa3ly9OQWVLbujo9r
iW0svEi57XOailX/9IyLk2UPYF+4kPnx0qLnKDU0Xp45yL2yMltsTSp7p+9+N4l829d+LE4qLsas
DKXV2dN4QKWS+NneLudhRYKq1dkiw1Z2yRy2JRswCN6KjOyI1EIMVwtNXHVyU+M/Kc6d3Q7es2pB
XwIxV0uzUUPfTxuCS+t6UxeLfkb2oN/nZYo0xm+Re0WZoc1vldajMpon4PdNPbEyxdqaPFgQ67SG
LRXqGD+71xIOGyBY05ygcGqDbRCtXY3QzR4Pglt0IUh2EMVu4hJXwdDjajwChVnlaTE9cJt+VFYD
phqbfeQsE2K82ZQaiHiZ2DbPCNCx29YkcOfaB/f3b+FsyxGtEGWspX/DBuW21Zm4SWehT0zqy6qH
tI452pM5JfN3WXKJQYb0yOuuxbJMKlyXwswiVFFTHGhuxkJlXi7RMhzp3jrbvq60i0ZKG57ntVcg
cLrPj8daUTuf8O92d6ehSfZ2MtGcBNqtiY27BNq5Ybn15RQh0KhVyIOBOZHyKNMkEj42UXkEDfZh
yTlpZwanVzlP7ptvp8X6BGcH8NstuMLsTHe0E83Uox+6NF6fysKKvbNEh04fvayztAhM6PP8ri/p
zg6JM576kNghiPC0NjSeyu7YalU426TdMl4S2lfyJV3r2REcumECU3LO66Ksz7adcwWMPV8xtH1L
Teeusld334DtUle+DlznbZc18rOgiASseCbPa9+orMB0rRRrDnSyLHdun9jOrTYjtwxt5U4Xzh5Q
XkaNTUFL2Fd2RaIMMzonbGE7D0K6+isEfpWDwEgnDsqpGAif03D7BEOdGFnU2ipmiXDW5UF4jWrC
1bXWIowB9pwA5Y6hHVgO6vfcFeS8pUID1dQwAGhbm5PaCNG21u91V83ATIkOVYHL0qvziicsIM4p
tyVqa1L0J79irxiEurVt2ykOLVqFbpe7mkIfVSv2rELTLsaTMh2hwElS0PdLlVFrl8GPikCTGVcv
hhGVbbsYRDYkpl9fX0Q82ODpBW3cV3HTNXKjLap65anWFZvY5t4o9aoWZ6S3OiJHKEdUiGk3rKEO
4eJveCrMbkSTxvDDiVUvrhIObraLPE8/RWlQ3oEqMEFG6tiFGU7tuNR8j10M6lEB7YVs0W1+XHx7
cH9Qh9zdSmL7xROKlSG5ywZaKcNlsd3n0U908DSV1jNxj04Oogkh+K1UYHNIODNxEtQ/waEWzcoD
UHWX4drSnQbxi1koLyzrtZr4pgtbHFyjdObAZXHqHnm2mHmUtk4pbmSLrCgsGX8gtis+QEcV01mP
k7VUWqgnxazt7EbTv3tl071y3FvGVvCKc+sRkFtsrD6Rp2EeuiFqem0uQzga/wZ5XKUFk7HmX4N0
myooUrn4tytCxU+6/9hvXKcjuzfs7QZNrF551BClvkvVQDN2OgI5oB393qrIJwCBtRWKWqPVaeYt
J+LezoPpLDo2BI65Dcqd8TKY94aIsszv3nio5PkWqFggmXM08zOdaWtE8Dl1Tr4bejD3kHQvLrWW
apeCjCi9oRe0HqdmU3k88ajOWNoT0TpjczASbfnegndDpttGvoQpCRDaPlusBnG86RjpsTFSnmGT
YVZuhCghH5ij4OO5ctx6vtHQAnphpRXI4KgYHq98NiSnito0b9e31C0wKxAa9uUkM7gaSodV7Kda
qTgN4Nt7jmUIUu8SMElfn9baso06ePHk0gWUtI9j4evOMQZthyNbecsYX0EHUK8kw8vSkMW88wnE
NpnZWaUm48Zm9JI9AtWCt8UtPG4ROm8FQLcP06yfZtkp+TwrXKMeSKQn+jvQXr1/bz1oX41rsHRo
fs0w4DFriJhJuA7G1hgwa0760Ch/U8/CSV87e1gwYzVGY2QKVRJnNOBKgq4tpv/RHTWDgaWp4cP+
B0n5Pty16+1QkJchj4gVCazpImBJKPRWvXqsLbqD7GUY7vpF0zdVmsFZd5q9oToH/TlTTqD3mryd
Fvmmz16/hZkZ7vXC8U8Au+PrFJv+bTnpRhHo6wiMU+jFJpGOsVXKXPa5mOu7RMvTvYHeJ0hkOQZA
7ijD7XJ5QCPSngfEKXdO29uh1iGUyfIKyr6Rg0Urh7xgt43YA0TJZ1zp8mEcETWlyeCeFPOMFZQo
JngLAD7KaZ7AwbP2eeCuoVVo6ugXdKq9Ncr4SaxJsvV0ow4In1uCkY0l6FsbpKMR6XF1bT5LIpvn
UvfVt0Qr5kCJxJBwa82CPtcCI22sIixHQwtnD0zNtVMn7OKiRQQ9X62YagLW4TVCz+ncCoo6HhXK
TTIgs/gPDLy/Z9z7GTn6D4aOhpYLP85cd2twRmwcpJRUZTYZ6kVKfoMUIuobKk7j4BkKa2zKHS5r
PLcT0Y1N4KK73fcFMieSbv/QBvJ7OTs///wfvif6EmgSX3DA+VNrdtuy90R62/CIA2s02TACQNjV
3hORTq7u2CfuEELjp34I8dkMf2BG+R13z6/5zAlDCwFFrbtteJqUUZY685Ubo2q2DC4eNJOOd/jX
tpff8dT8mtLcqm7phGU52xUgy30gTjKvIqOCmt8XWQNl+K+/zO84wn6Na4ZYVn41mfYWEN1EHWPU
GwWb99/8IS4v4z+8Z7K1x45kRns7uhUsvcH6m3BmyT8K2/+9F+kXs1WvElXJJCbHhz08SNvlEPv5
NcGrf5Sb9nsvzy8Gq94weuR9jr31hNrgfUQ1jJ34Dy6m3/vkvzgs4xk+0Wa13SaQ44HXjpwMKTDl
f++d/cU0ZRbSsheN18ZcK6a6HkiwW5s/cLn9jhFa/8Vg6bRGNWF757JJQSo/uzq7zCnOQhQpSDm4
gRwwS4PT9La8/u/9PL8YLz17VsPkVhiDjRlbxrCI0+AO1v2//uzG5UX/zx4z59e0ZjdfLGdcErEd
8li5m05XfhPSB2UXn05VMx7Eykt6BH+yM28gq9b81ehWPY4cM7eSUypymTwKodosgoGbtOSvb+O/
f8z/M/lqbv/6LXR/+Q9+/9HIpc0SGMx//u1fdl/N9Xv11f3H5aP+z7/6yz//lg/62yeN3vv3f/rN
pu6zfrkbvtrl/qsbyv7n5+fLX/7l/+tf/tvXz8/yuMivP//2/llldcQK3mYf/W9/+6vD559/M8Cb
XPOS3Pzv//hF/vYvLj/Fn3+7ytamfa/+7x/29d71f/7Nt/4Em2g7Bh2lhu2Y3ODT18+/MP9kAitb
wnVdjwrvi+e/bto+/fNvpuBjHFTPJNTotuFeAqy6Zvj5V8affOE4rJkeYJNwHee3//3d/dM78Pd3
5N/qobrFZ9J3/EzGz6SMv18trsdY5aBZQM4g2ILtX23ZFoJWxqMYeKmwnqWjP5vZAP5ONdEk5jZ0
sCwF4GxNVN33vujCdM2OmdfbQRejP8qrCn0FD9Ae4eg8npA22UE1YYlq5ze6I+Cwl/TbCueqOtvd
V/7W8Gn0MlyssYWz3KiZp7HZo4YWA4SDUd5qeqUfNQLZyVjJzG2cGsi5ICHCfEoAwutZPyTDRx63
Z+QbBs65cQoh6LfTCPVmXNxDfNN2ikKSBS7JsjflkDRTZUaEy+wK9dudWYhD0aewNJb+4WR5YOKA
wJ8EQuZOWQjO7wb60gRUUvQYAhktK2QzMCSwOxqr3y6dZqi8Ag46f7Pi+QWPQR+UnTsGFKfBQOnM
vnrVbnxebaSF9YdYGcUxBE371fW+K3s+F/5QhFWVricWhSDWRwBF89IkNlk3Thl/uUZ6YK+6rZbH
YjHtyIz9Ikrtp7xnzU/N3ggdxI8hY0sDKYWMqYgQPD0Ry//JSMxojSePofKtzyFAuq7NAvcGAaDa
QMLDpKEH9nFUBZPXzqGmq6ehxASuuc+0XqWRp/xPo29BBVDQciQm/OP5uquX/YiPLBBKO1WO9Tpl
8puf66+5MJagUtBk8QRhUZ0m17lPvfacdN0d7pN7Oyfn8l3v1o0gvmq3zM1Jgf9GOByJaHPM89As
RsjmcAJ8vOOhMu7G9iFdKpR1Q/9t1YujJcovBdizSRFjEj0GflGrj2Tye/DmiemU/Vhf2hfTF6du
SNF5QUHaQ0qPpbxTPpJHZO8hzABmqdj4NqKzT1ePUF6oal25XqBn82bWev1ubPUbImu2fT/bUW+b
XdgjY49Q5CbRmo0fKp9vKPaU26xatmUJSb5OCdbcVTRI9C9F0Txj92vqn5Gbo0e3YjcA3YHcZmyw
xX085x9tHGs7KzevB/4bi7g95dw27LIXKfRw9FxcnuTVoTq9dPki0EQ59WSlQxNiUP9RWwooy47P
asq29Txf1yhDNknzUGF3XcburmRo15aT6xNq3CF2xi52dt2JC6hrzzZ+42VtCGZS9Mb7IzB5i3jD
vCsSrhJhWo+WUz2n+om6y7MUkIaWj+DOX/LbznvRxjUy23pPp8pLlhVQG7bZbwfRpGGmmjtjzAd4
APSfWsOenNN3IOqonlCeEvv9PtTNVeyz07lm+aTc5LopuDSU4a0BTZokZVtriA/bDYlPBi4miiKs
/cQKFH/vJQc1escinp+W6ke2FJ+TQHm4ypumLb/SxnoY7PEhqSBaa3fdwkOuxNlVSTDo477Ay4el
ds3hWVUoxvW5BakUYjpordUFncjnoCSLO0rnu7w27HCMs6NZ+EdZLAnNBDYbw5pjiJ+jqipeF3ht
wES29OKi/v2h+rjeZOukNpm4xHTpwx7SYe/EXXsPbnFYS32fonCIMlih/Sq+sCKGq5NBHdniWmvH
M7aQErNP20RDqh6nDtJI+fmrTOwf5cVxpq6mtpbf1+3ak5LoYx11G7FNsVNYFQWP6RxkXv002Lzy
ejOgqEsra4dtKrLn7CkX+b2zcvOMmrpi/ziXBZWIQxdM5vKMzPp9LV67wr5ZLJT3JSbbDf2XtrHe
X+66lbM9UL2W4igyLv5tg7XfSt80Nd6jVdQ3S6ZygGN8eYN3FPkYGUMF3eygw2IzBeqbFRjLEh/w
rzyIRGBMxa/clNVx1MfnYoqkVyLVdHUjNBuj2OL6RbP/Y1qTTV+axo7dZL2FePaSmm+kMtoNKlu2
Xne10MXB5DUuatVhzjfO1A6R48afK6sTRpzGCxLxmLg8o7RukEdRE2sofXjNTJRI8N/atX1PjeHa
H610Nxju9YBmfKdwiMvJKbEqkujCVhGOCqyJkruNMHmbFsT7QI/5mwZl31e8HqikOlzF8jGX2tZV
8V0JYhv0vron3tfc6ql6EeuER6T5wkNT7DwHh8WSv7ssRtuizrZ4/pqgxlG1gcF79IGhD9LRbpqh
uLPT9Mc4SC/y0uO04GaESzMjhTkk0LXViGB15InGSIrXTHc7FDoafolCIkf1pRfWN3J4Dv2K9kLb
LMCc/YpGikv8y3UsYoyUASAnYowo+FeLNrnzGPwYfTFfjaVLR1fP3pBu3WxibaifSwKmgXYvrJo3
fQgnaOzhYlzlPKnNHjBq1RyeYWW6XVyahSDo2htJaOF1WR9KXOD3bN/dVWl4z9KHp4NQeljosQpT
Na7bcc6HIxPRiUx59V0A4gVgnFPhe1sHinhT0b0bpClOGen1J08ALOSQqBuprdUx6X1ecceYjrNT
7lSu6TtpucamNYUZxaRnho0l5ysDheAymffahMZJT+Mby1uRoI9HA74FS0ylrbd5MnGJ5Y9KLB9W
vFyaR3xktHN97RQ6hojWrrZpmmYbwOMi+WGMGm9OXgRdnSC+GfF74HfdykUgEnGmfLNMd87olh8Y
rNB52OZ2Bc5GCV96oSdiLEK2UZ5V25Xnn/+Xr2Z26DlQ61Uc4KjXb1qMXRW/lbGFoj/4NVCUN5YT
la6Tv3fRhjAqreux8MpqZ0g8V7PgCoBQu/aXJDu3bV2eyLAiBqDWZmyK6SkGhzkqwt9sheEZruHQ
L0sa8fAon2cXRhFHfDgrasbs+HpYugwMcvY3njLNU7JWa9hPyyvX2nrddJb71GvLY9ZJEkWRoaG8
MHADSaST6mV1h+zK7XUYO68iwuF2Rq50C3XfRhWWsLOlyzsHiG5fX+zYaD91xotZ8vz0Qqc2h0dc
vHI3ND59BkWZPmCgRZgEapj1XnLfDiq7s8zDRaBw+vmLDeKwHyvHQ8bmku1vN1Zkcry0ajkpo3VP
nEpp2921tYXUq8Mbrr5NI7KjJcA/8+wQUcvzHDP2ILtHPnoOF/tqIkOdrAF1nMz2WLeAo8RckCyA
yzQkd+DaXiROyJUupLljd4qnR0Bje4cL+ovmn2yXXMKvbLiJAC7Zginydt3k/xh7fsja5NKUVNo2
3CtbodJ3ff0ahtjeSaG9jUVOu4dVdRFZFW5g4Ms5gCaHaHxf0qzsD5bfwo05j8iU0S5qMBNINye3
3hVlawbawPFYA3OHA0O13rnfuwzJAAH+0y5Xy3AePHc4axBmZ4QQCPl+OAN6LUJIdAOz7Gg5byrW
ttY6YIRu8o1nZD8wZxQhksAAfXMf4qYYNqaxwIsNp7T2bqcKl31OTMmm0VWIe2bXm/6dgrBT1eSE
fubzWOizZ6UTXeHM4kLlM0DIPEwEE/hstVfG6BNusoodjRlDeBHmGoUMRlR8VY1eiav5B0sL0z5p
nsJY91DYd3FRQ6rO52ZJd7ozKxwH05Ns5merM69iFF5722jRzRbbyjDSc2oVe9Mr0x0Fk8gmV4Iw
YBwCkx0oAqb3SPa6tmR8CcfV96OZ7eGfHruMeA8mR5RcgLdZ5m1pJvhsjZW4EbHXkVvawvUR5LP1
OEscuG51Rlkg3BybvXGYJmRapiweRpOoDju/XfhiqC9e447eHtT8h6YHTp0hDzihAhNnyGCFAoIt
0mHNy3g5VQrRNDwXuQ3ZjhSINyXdK2g7+pDLN2FftoKZMi6cNoFq0/3aWR8YVMbQqrUnhfrKwQst
WkxURlE8c9o+tgZzVi8dnhmV9a2OyVKp3VtsDGaYu3a4rHU4NdqD0gnBcCsXyWGGlriVgN/WLe4u
SPS4vPe8+qXt50PGLFILfQ+Mvu5WOzuPuoPEJu4vdqGA1RjsSeUgwf74uHTdN6cwP5x4/uoL3JWI
1KAZCHiohbQI8CSuvVp86qlxH1VddV5kGjVufdQaApFRbFhRnhXkPAzjfp2cp4xNPipl7IcFxF8w
JzYcfFo9NmpaQ03FMpTVB1FD+GI9TNcDCLrRBSoFZ3MmHItahh907PaqXW9XIshzy3kcRfkw99or
zkkEcyDmeMmrgw45JxsuWEO4zDJWFg5r8bkWmiB4ZzoxoT8WnJxRu9ZGgKPsOkdgBPvx0iRP6Ncw
pT815lKFl1caNuN2MvzQs+2P1Gi+iGMwwoIUtLliQEzHl7wT7dFPkiSCI802uWyuKH40N7rh7vUa
bQfRKwxyjWaWUdeaY4QRIbCbogy4sDnCLfNMU8Kr06wtYxfGFzx+lxW3SreQbUOYqPK7N8dNoIvv
wtTOo50fjXTYsjPXYacl20si0dhgVTDvRpEfvAEGr6zzD5T9LAXW+jIWt4vNO5t5iMdnNLdBM2vn
xLVO3IcMyEb74UqcIeOIIp+oMXP2GIybF5sZaFy7syGtKYRovV1Mt7kSenzwuzYh5sAQu5ULo4md
JHLwKgRuuTwayJiZaaEO+6u1umiCPXsrB5tXkv2/zEdulsI7iyJzrxbNfsjL0gnwSHCi6c2eg7E7
mS4EYeeEaoj7E1vbYaULLgIm64LEq7eWK2/a0jtlNrEjnqMO2nwZYtEsE62xoqWJbwyKBBBGBA76
4rBc8KWkQ/zdor4HfwnU27A4QZ4u1sEwX8Zy2WOkyQ44kt4VJ4Y/BH5CeQ/T6bA1ljrZuYqh0iYm
yed7HRDQVumyTafnCkv+NiYTe5tWLoER42vRzdeOp852MnyZLQaZdhEQSMMtaTfWNekEmwmeZudZ
LEx1me8QFTHjtQanVffIA4p5SgUavgHOoS7bgsJcp/wcOX11YTHVPTtMudXwQOJMrT9hHp5Gb+dU
+hh1HsoFJx1ldKWXF1+VcZIJiXTKjL87JAKwB3oqlON6GBGNQV/NG54cX17uHnyf4FwibKAkBXxl
gr48wO3HPZG8EO3yuo5wclJv37k40nUlMIDpOdS9SmdjmyO8UIwy1Vfj+lezmfjbyY+0YjxWsX6u
FtsLjaFGeW2WRWit+l5aqbVv0CNla3wDyf8JOJNw0bFrNb7xQrXQppr4eWZUD17HIkl41gA+Fnr+
tMV6z8pQpc/pWDDb4ngIx9Q65D2bYYwgMJCtNgQW3g/EX6+EQN+sTnHlJ9LbqOIHfNdprnH+eVbn
E6mnZdiezDeEawUKVcxH5IXdlbmjA0z0TONaSrVa/H3Ed7ApRAGBae2lXhZ/xeb/S7DrY8NJV/0z
yvoLMnuVfbQIDX70//Jf/X+E3wKuCqDx3wdv799zENr0vf5H+PZvH/VX7Nb1gGgRKgtoKgQul4qb
v2K3jv8n4VmuedEsCx6wl3zrv2G3lv4nwzBJJyHdT+gmIMLfsVvrTzphGr5vW5buGTrJ+/8F7Fb8
J+xWEJmJH9LxaGZ0LddzfiEUGl3OOKD7bpswq2+yH0h7keQrg+wxyg9SMgceK/QRg0VLTpHPxESU
IrvOp4cezvuhJZ2KSuG9IRZzP1rtu5WZ67EiAyqoEiE3NBd5bNjxsPGS4ogujQFMWhZIk/9QmRm7
IhqQYcbTbX8OSY8/xlc8A2VhRzMPVmzx/ncbsvhTRyVNBspN1lf5eSK8a4+1kWQIbvzjjFeBAzK5
asm92yRC147umm/IdfGii8YxwhxvR0M9O2QCzNnOG23rhE7hoLxSnZK4Z0d1gMNWpbZxkYMEoAi/
SnqkavFkNjcU2PGER9eOLEJwUKOnvp/KieCUVHuscQBd9VPz3es4WGKs6tvau4jKh7V91a5TZ+eP
wr6yCWLACkVdXW3V7blM8+EGyhzEUdTmd8OXuwbJ9waZ2Bw2LWcW2os46ghPiHobsGNK8vGm8GBa
Rk9dQzO7GEisN93LQBibCXyb4LazjkOMdcDs9z1CuH6u18/c8O6duHL36PKMY7Pw/XvqdUSp+WZV
OoM8VQnPxnBA+2KfK9C1qLNt5Ou5OR3FuCCtmMSpyPTvej9Om0w62W089a+JyFVUce6QcThTD7U2
EWK4+MB1XgZQBfG2REpxI90uxhviVEE68sUkNtpvcSK6jXe8CDjOue8kO2pmlyNA03cWzE+sC4DR
yjLDag4lQtLSmvx3LXN4m6UTMA81FrkncR2uU3212L7HwT29mRjuT4XZnV10UHVtAcOZuJ8YNb28
ely067ESjFtNfWe3K04TYz+MQju5w4uRKDTeZdqF7Q3CHzPK0DzNuMJ2RXbpYpxe0tWFyhfU5bDI
eGW59yYyBnQ1pVu2lNfJ0ZIjRv6cEWw8+zom26q1HoCAumiYjP4wE6l4U/stokxPYdezlnJL6tEQ
rfhELlET1R7hEDrEt94BG7cr0zqV/jyGK9/j6ecv6JkPUpJu0mUXWZIz3+p4g9tgGnGdJWOdn9Tq
vnSj1mDeKJOzFbPz9Emd3VfI9W2pfXMRfzxnmCESz5b0KGc7R1UEceqfgy6gVzrbDHyhZUdQ1AFJ
UvFesHV9h6b5UO7I5IRBPLhI3kLyApi/bTmGRueKe1YV+74a4icrT/Wzl9r2GSvgxBu+1OeyIdEu
cdN7wjBu07FOz87yVjb+dYuu53WqdXmdFQcJbmC5zfKV99kTW+JyR+rkU79m8slNvFCs84JzxiQD
ql7GPX7zW2Q43bmRPQ/KIn3J6qS8wV5OrgGwXRB3FtlFLe/iXA53WR9KN83ukEwbW1+vtG2X9UjO
VH9aSvulSNbmVMayORmDcTbzhblJj91Q6vZ0V/a5GSzaph7o5EYR34SMnGU0DD30zpCnQKndGuYk
Qp7rTh3tQRa35hDntz//zwOCDbOyUtuff5YS4XFtlgnIJb0VN2sKBLEqYz2xjZOk78v3GbduJFzz
m2f2T7i4BdqR0rjShylhtoi1g0S7HpLM9Om2fhwCAeG+X8VDIVns+ja1wzgBSyi+NWnN5iUBKRpf
fh8Soch6A7muMGZGnpNsrKzCR86dezdL12aAvl8Bd0O7GRZCzRIVoTL1geNL55jlrMtmc+2lrXE9
9cvBrtrlkXP+0+q0Q9tbElWizRI+mkzbArzdLAhgE3FsbONSGtc/f1n11bhuvNSKDFZ4TcebRA3Y
GDAkESHfXhPpLY/AInx6vczCGcPrpYKwAlDQzWiVJgsniD4nvpm3xz4rqn3xnSib3fS/iDqv5riR
NYn+IkTAm9dGo33TNZ34gqBECd5UFYAC8Ov39GzE7gtj5sYdimoCZb7MPBmG8+M4ze6ulZ2xzauk
yrdlBZeDoVa/n8rhwGUn3DMOYWyT3w9MIsUE0JXDiXt3l9wXMp7mRHIUZ6A+DHsRussZqoPa1Nkw
UrpbdYwF0+Cpi4ihZxmExoybMPA92m7K2boZ5XKqilpxJzB28E+7AyO/KLGzMwuBSHovKJNh1O1j
kAHgbNrfc0E1p7NaKYG0ADRpYQzPgj+Ce/F0P7FGD9MdNFDagNzzdfoVDsO7dGfgqybHbNJC6dbx
Nay7gAXJb73t5HLvjPDhYs2PygOG3wTJx/z0i0Xt8m8O1AD48tZBhYucvagFPnZUEnr2buTI7Ncw
lQxioKAntdMjfi6dee6c4IpJHaBA6LR7zFW7qsAcZ1Zj8VTnHL4dJAOMV84fh3Gwra6uzLJ9qpnr
ALi8VIb4sPH5nYKutXy4RYCu3NShosu+CCHag0uo7+yCMT1hZYgHHOPX/76MvTtc08yuGQj9NFVU
XiI8doPy02O4WnOsav0PwS6NcaXlv7WFYtJ16iiw3W6DBs7nWBbpcUJunVzlXmq7AZnb1G5cz1P9
YAgnnt2A8Hc5evsUYONtThuJKiv1T8a3L++F5PQQPlW45p8bXgNDluuF54e28ibnnWwMknSe4nm2
tBFD19hGpWFc7rnmq+PU3J0i46AJ/sU5y2cyeFl99Rqn3HWkf7na3vdYrNOELcwWiYG4JatZc50w
kcaNEr99qLxxkZPWCuyUMOs4X+uyuOatrGFzoOSOpXjwB+0nbTOzuq9hzdYHLzZyoxjiG52dvfou
SEudMt06F0BiLHVYT02GoxeHDXLKo/fRjcg9LCbngVHdPMM+jz0/AEOMAJZtO148mLhooPWpgrf6
osIZEKlWe6OxzwaT57e0oGM5u/d3piOUm8XI3jus16ccxz0cV3le6JfeGOH82ldT91o/T7asEy+z
2ZMnnx1ObyOp5XvRMTr2XYZcf6qiHPd56ald1eMsZ234WgJwZNrEuLvmfy3ZP/DLFZD9Miuhl2vE
5rarjGYP0Q2Mls1cMWzoyixs5K1xRKQ3NMdZbylupddAYJTocvXsbObCnU8TdI3Sm9EBiMjnRdSx
VqlXyCrGBqyV/rDz4NwR7N63VWYepecfyeF5vy1bNAzhDXGkPh0Ui2S2OafUBFmR8J5d7xb0+rse
FvGYdUQn2ZNb2/0AxHnHBs2PfiqLY258MLypdqGRH+kV4xhW62R1wBETcUvyjpsocmGs64nUY9Rj
nIX2SBAd97UVmtBQgDFvezQYB9bippi6D6LNh3IyFCi8+sDRtzpA/dn57lqd/EL9dWb/JWTy8alI
lnV3di/m0I0yZ/NQpWq4Gqqsts4wfS2r/82GAi0L9w/m+Tlh9DzwfiDqCDNgxY8kS7P66iMdbtZo
/hjmQUJvmDm3LZq6L3evWMmZKRegWBTlbB0GiUzOBvOzhazsX7hPbBD379oAI9lQsfzDGRYvfz/t
g8F5pVw9bqw7kq4by0078cULs2U3OPptnj33aY6aH9vT4b4OWuMSdWZ6aYrXrpPrBUKbSFxpLDsw
Is12NTr6ifyi3jVyeF50JrGck4ktQDbthMbSzyHGSnhKx0f29rdpoqq+WM0nVcOpI9a0UbPrHIN5
hkW2vpiFA2mhNbNYlFGxxYFqbL08mk7O4psnuBaa7Mdu6dT8rexf+E7WszV1Wy8zUo4xrUzusJeX
NIekaVb1MwCbEEcBZ2RZRxBEePJ2LuNU637ww1VKH0k0tHs2BdtjXmHWsOI4fNSJAbCY/G0eXRv5
t/HEfAowQ1B8bpxmS77W64xMFGIGkdIXVyje711m8tSJFW9J52MWCHLgTSv+gGqiEdqR6bWOytdw
zInrisg82aQ2ovnvBGLi0uBCiVvhzMlk1d5JQbKxFckyiyTGtrakzUzeJFfMpYRo48Vsg9d+lZzF
+3oFj4lkBXPizUSn9WbFRN8Zd4MeXrsUWThcQXTXoTLicSjyravIFM0FNIK55S0NjYzDVzCdBw8U
FEY0FXcMdgLi8AtUayof+jPo7BzbOyJ7jRfjESQFapueEemcKxGl6UriEFQJF519o9RKMt00jgH+
mKV+9EJnfs3kXoEnOUBca8/jQO0TEcnmEBXuS3m/HGT2VN+quoIe6KCcO67RbY0A8ASALqzgBfYI
hznxLsL5sDFglt8+wYhHCRC8HhuC6VyDpTqkq/rUQLOuOE++gKugyLv3rqlUPVSdPT9MHQlCsNKx
MlvzTZYFj1i+NVNrvLldCC+wnWsOVKRPxJQTAcECwQe+biQUoefeYk0L9KKQYzgkcSCerjmPFYF8
gXRLJqIq/X6PewusVgCkNkWLTNYAFPlS1NEDx7RQl39S2LQvYyarpCiLjCiMxWdsGxYnwNK7isw5
pneRvLJ888XOo2PZVDccFu57zT6QpN1SMbsOt27vFs+ZyFimfE+dGSyAhOB92dmgV0+ySRdeQm6T
MiUJ4VjldBxHb3kVU/CW17JJVqrKN9rPMGBBCot5wapz6+nvycXxVIyFEVtCu1djgmCA8Jdts6ge
do7vzvt14OwGCZM3hzDcntlBlpQDOeU8YI0wRuuESWvY1xUD2cwA+Vwj9PzvU8JsjvCUeTQhcui1
fhVrW/3pvZeobp8sr9IvLaZXnCvIMmKE/LX6gbkfC1SEteUpkeCOseh/l9FdaqOFa6MLn6lpnnoJ
axIIX0k6w8iRStPmvKRknBvrPmSv7L+etD8HndUHufjtR4klq+ScFy39dIqEiDOPrCP+gCYJRnKW
01ztBlU8k7qak8xGVbKt6mQ0zXXxx39iLMHpi4roAQ/phoTBRRkl9gDS0sSwgmMRcAuETwmGry3z
ONvbJvb7KkXxAY7HEYSndtLjeycmcZqis22AwK5k+Ie8/w0IPA+/+acfjCYxyQCnkznvWBaPuiS4
IjqemBnn2QFs49sYdgO2M/geum8hLzX+Hx/Txs4P2RXIiDt7Yq7w5KgwhxzooMs453WIJwsdTR3M
yX3I9E9XNvIQ2folBaMOCOfDUtab4MC7r7PwyXBR0Fs7P0jH8s7F8iKCeT0NpcNgx+3fdF61mOSt
X3ANGLynK96qceTbYU5IhQo2ILweKTw+LKXTIFxFz7YaAFPC3MhW56DcsY1NrDRQKMzwvDSBzf25
mG4+hqutV+HYsUTxWbo8rnPGgN6265ho74xFKpgvbYd5ry7fCvN+JrfHhpuOJGc+Ogd6BUiqRKAE
xRQdSk7YJ3XyaqYh3Kn7pO5tjHw96bUIZka8BP6htfU7dBFn1zbE6VmC8Pn/GQaLFGmNbwvP/Y6V
Fk2IV8q1+71VZH+CZfnGQWkmpsuhzacSovFXc5u2TwLVPg5zlT+5ncS9K41thPyysXwyylYL9CRc
CPT3hiKA5ryglgRXh54XhNRQJ65ZGMeKm0svhEekEqDE6rK/tj6eTJJi6pAyatyMPgnc0ULIbbve
udUAJxEjYfOOU4/NIDMP3EedP4ZLhjdqiVFBlXT294hd7M6RcbE7kJ4zR2NPQsbvVzGf7XHgRLWs
iv90vBTEp3azquskaDJnZ6sGNT0wrIORcm4QUZUsEYuNEWINGbz+iDeAKaY9r5yuZMUMHUHeG9s9
uPeNCYjgNhkGAH3Mgmm2/KhgFAftrVNig9ygixxMOVJNvkmLPH8qsaqTEus3wliDxzRyGQnBVY3D
oZXnAm4MxAXmhqntMSjcuHnznWb+yEW/Urt18R57JQ5g7y+lMdovnU3C1XNGXlHSWclA9HnjEIDZ
1V71lyTleLL5uHBEzk8M7frHnJHOK/3oWZ8tbwSEO4DkWZ64usu2FQOurWtMwzEfo0dbh97BY5RC
8qbA85EQPM7/ToGcUFNb95bn5boL+nW7eFWZ8HLMT+0H2aj1BubsttIkMXThrSfjNzPJOIa5kQwN
VEwbWyPzvKHCYWVx5Gkn+yigGphtVZ44p4xxTYz7CMqaVJ5RPYgafBcgk1tvw+JiQ1S8KOUC6maZ
r2px9CGiVTDGrfBJyBKmT9mkexYa1VXPsLX3HFaQ2dDdfNPPtw37J9i06XFu79C8wAUKymq6kZE3
7QjHhlhBmZBYM3Faa08I/0+np+Xh7ubJgiplToJBJ1jslQYPsWOWth4LWKQ13l5uM1BZOcI99fl8
mhtEJ1KLfhIYb+5iPa+IMnE1zCAR4SrZB2l3PtzQdDiWnv2Vt4KBnVMeuPQ+D4GBjwcL9KZa/Bko
4vAqeMjHFVawLJwZ1k5z88aOhCaLwTBXNM9ZWBVbz0SSc4qz17ByzrBqOlnu2dcxAPvTzYR/AVWp
RXld/f5arV4sbU449dgw//CGWOQiu0xhwEnr3Y388WiCoIPMKxLTZ4BsrPq4Dva3LCuxgze6W7Bt
xtBH5X5dIRrJIDwI3WDVKdJvHhEipnbHwlvupa2tuAjcjIqbFL2xVXdyk/vkSj8nPBkOx2KN9mR0
7UPW40OTasSKRy9Hxuy3VNBJJzO4Jy6tJ5DtsZQ57qWcgGAefOqefZWBcgKjKD0NgXiz4R5vMTpw
v9QOGxbhbbbVg1mpKo5M+d5D14kUyGE/+Df22Ue3AtoeBo8h8bEgkXuEdWwkqot8NIcI2dqBPjhb
/1yigqk7BVu/s1kgVgcFopq2dFfze6TntTHpM6lH75Bn3AMLf9q2I2a0UPowAi08VQ01fg5kTZJ1
NibKsN6NAE2eteUc77UNjjcfQtgRY1f+UpNNsg0PDHlniQ2xXu6UHGwy4GCQ98iMFiWdHY4dfMo5
+52GKV5Ww0wTA2DFhiAdCiEEtgJcXdwpR4CfKsAuGWLvZN0rMO76wJHgp66xZWvHgxhdhHR7FD8C
PgTXtRSSm/tT/faJP1bspya4/tiwo79DZr2kJnMVtwp/LZhHmNRlm5m1cJm64LFr0285UgeAaLTN
lDVsLaVK3jGuOuAiLqlVa36qOuDyxbytldeZNo/AhTAmMkC6PcjGDdP0iWk6UtHSMSplPqbelRIW
duuUpQbGYFYE9V6bALxrQ59Bm4WHSg8v8PvTPmgSDolcdxmnDk5Z0dTF9I0s8KeZ4WamoueA5W8X
8JSx73xrBxOuP/rwmk3csgEWOjONnnE9/hu1thNZQi7gSI+32vKT6FUWsj1xI1EmRTDgva4607Ht
EqJyfYyzqr52ReBQYY23ZNTHSpWSJ8P7a3sgilpv1NuhV/tCu5p8A19KRKfs7kkyc2YDDRUNBlMv
IGv7svg2mGsvllefg658MibRxF3k9ltOMb/5/V/Vei0WlxxnaTE3xVzvD5JkYxr84tb7Tsr7Sfk8
aeBS+gRTOqZM7Pla8UI0D/bAUzEFFWbVCBc2fotYG57mMG5jqU01CXTJvH61xqvFZZBMLz8/Rjw/
tp1fagCC6QefadaxotMKjRm5n2MOxodx4AFKSwaW1kyBgu/aTCyr+WD0ZkCaNOfv5pOWJxTSxq0T
vRG8/hdhgoqC9ICaxuFCYCD0XS9xR2vfOalG7siG2HCaa2u1E6Scl6mEiY7ba97Q5JxuphrnZ2Y0
7XZxylOhomcz8Ham2Xc7805c0g7+mK5l7mGyDxDEXXb+VFVb2TDJnHV/gH2Es98h3Yyyj12+mQ6p
G/BDKG8LRprsv8APTxgjMr0tuzHqQQGd2wn3ACc4WA/81akW0gMaZN8FzytWO7YDHk99L5iS5Us9
t+A3yx+bcafQXQpsQm9d9/7jdCQG2kc4rC9K2/8ar/yh5P0eHigh4wmKXLzhtxfVG2PKAx4gbjiB
4X5xVM7OoQLsa69AcECTbHqMmVgPcfUuxluUbc0x/aE/7ZeHiEGm5Qef94D9nuhG13AYcRFiYx4w
duO62bQpKqQTcXf2jKGLi+4JfKQby0rcyJeDvgqKk1W4z8B0y5h6lMfWZjI6kWXBt2+8T370Gs3i
6vZ8BFkfHQuA2dulhEJBicQX8slLWESHaZ2q58CEFdwpyzvUVnnFKDfBfGIOWHdiNyq+vWNEN67O
3HGX5Y8r5ZvU0UdORwyQieLVB3uyyYslLvCtzBmuLRuHtje7TzS5h1v66bbCq08gOhhv8QG7wz0k
rNI3xBwFUYKoHeCNLSc6fe3m/QAzkwVTTImirTEIH2wjekX2Psz1g9vhI13UEeJ+T6NVpjduNCsK
hZe3yiieZe88CEN9Yq8f4gwjY4aLeuOS3d1Ahn3Bi9qD0GcaRKNJkt8HL34mLxPssmtu9ucIxGoW
SnH1gs1sKOPaGap98Oa2fOjPkHHRfUOAuh5co7Js2BoLUCoUx1hXP8DaKPCf+qAaKn2Opmw9F9mU
7WnA+NuHuX7ilf9jucDHaBX7aX3rMW0xCjZLrbckz+rTOHjcbcIGrICIOEOMPW1Tgfcr739aq8wT
o+9XLspOMnq5PAZBPZ2k6f0g7HwoWzk7NOL+o9YseRGsxaLhsNhj+94WnBTisEzhhIzRa99zniPS
SElUWuKUyTyOYJbKTuvMpX4VNgZw7u8OQkAFugHtrwoPxnPlWSa3ejdJyTMlUhvhbuo9+xoxwzb8
e/I9BE9WUHyJmFZsU2/kqMPYLbe0vEKUOY6QWvL6ZwIFvEfF8q9XykWaRCzCvdYy7bfKG//yOfSP
GBCGOwVkhXcgNVXnnpeEHYYjJiOMUhTtCds8JaKOIBIdYWHAj70/boQdVI3wHjhEFmn/sOIh7WEp
8JHFlTseh0z99a10Z7T2NwDBYwVZ0e7So67Tq/lPAYTBEP0YVITZcFl9FgA/5/TdSzn4hHNiYUWM
XSBgUT0mUhBtDwGrUhY1nj2FHlcq60Ts5Dcx0ZGp1i86NmDNjVi/YMx22n4YVoakjjZ/+1W0Yjbq
yNPPOUIM7Wz+myFRxCW4nU0doCUVgE1rI/vnC3k1I1S0AaTdOCJxawfrXoHNHv2Z7UmBQq7zc2b5
7ywOVIaNyFZRS1Ix9PcLZ/Nty1qNIy07kUn8Fzlvxir+uXNFi0ba3H/KK/bsqPKujJE+1qgBpVFu
3RXMYjG0SWmV0cYPXsCbyZ3hmff5e5WYKmSPwsA8gIfIjSUJp9v4HUUIZRTacD6Nev7ukZ4OPQI1
3pfiLPpcJnlIfUuQu9VWaOPVJdtymHr9Is0wO422+ORSnl/puuqOQGkvuR7yWHOyP+J3sJ/NQRzK
1Su/ajjwk/NvCRiA1blr3ULQVQfKO/z9WHYVFxJSWDmMy4uCCReD+pqTu/tR9v30MqSotKWab4rh
4GU13F+WyUpSIiptR+4eccvp5zJPhM0gvAQ7x6uwv7mgjsE1oNkJ8eD4JE9Ixxc736LvSCPt3VO0
66udul8uxoIzFoAUFzDnrU7VCuyTt2z7rjo1bmFcXX0yJg71PF/noV2B+FKEdA6sdR+0HcgnyBvP
WE/JEuT9jreNfZ4i+xgDZ/riyq8oQqUcvLaOMbe/W06rz6UYul1RRgFDIcM/WXgyYfjaD2kxMG2u
JfRcbKYJyGTG9nRBnDrmIb2tD42bj191Kl2cjeCN7AULrZ6bO2tqmfGOtqzmTTTuhdfit0lnbjbj
374wHArlgq15f3+ZqKBqcPNDUGN4Cg/L2uUD9Ae5ppj9hDPFvaXLHQVobGEFNT2wxO2tFSl8pPeh
dl17e7OrriA2oWzo8aEE9vykA6RlxR6bdFZ6a6faPwQB9vAo4gSC250wGHeRao4DuxxgFQKj6EPj
wtjjS1Y1nSL0jkXqgo9FvDXqc+VNDZlQ9+jQD61Z/U4rhrzePTHaEAEpa/nVQz0A8+cobme5fm1r
jDejkwhpvrWm92dNw4XbU/luL2mLLEicjJm8B/FeDXu2Y97Huase22xZQS21TAkyvz+760IH0mpP
O2jSwS68E4v61sseSjc6t2U/YFYuxR4GcsHwFEwQxy79qrPgkvv6xwDpdjBHVC9rdqMTFCLiEIok
aTFwfNtUYOK2Tsrm2nO+39YNs+QhYDcBHklLErYIgrhI3nfMeFVnr2xY/fNEFc0K1Ox1Xnd6iH6M
vK532Zr5AChn97hKG1FkCaetaFzjA/fUoxpbj/IZ1E6ns3fOsKh9LeSyBYjcMvIP9n5wR2M6mcCc
uyzcdik8Mg1O1WUkbm03WVwluWgTVfuqshafgCL+Ab9c1GV6rMbK3Six1gfDulecRTD7U4DTZR+B
2F0MYqpV9mZEuNX8kQqlsQMjbYqHhceRrH4dxbbJmGshG7ArRqY9VIufVZGLU8kquTGH2T9CdRtz
zm8iksY5DFLvGI3GC42T1mUewY6ZsjkWk6/QdlwqFiwXJ0Gl3oM5SDdK190jZZAb0wq6d9k+MyB+
MAkgIRNd8MCt30WJLh5Bu+4HuyDNMTHDVtwAUrcxOLEUHxD9mI9jn0FDRtzhPd7pZl5eLL/kDJxh
hjN8ez95d5s5gtz98C7pN3DxraK6jVVNMQW39pX/O1CV+17jQ8W7VH7jbCIuGy/kkF4zLwJX0n2F
o3fFt4qU7F5HbzgSHBcP6JuwXHpwxXaEPFrfZf3Bx1qU55/TQumkKO4Xr87eKE+VOzF3XBeFne29
Pq1iICUwUVqfz1UQEVIFGWGDmyzIqfQAz4r2IausjzkmYJexGd/D9S+kGxInr0QcwOg/5w26XwCS
7uybH3MbkDnsHZ4XV7gHq797fJf6IZw9uRnFUj0OhtjS/FYeebuoJWuwQHg0UpuDvRwHWXuHYsin
B5W6b8Xo3KqiP63tKv9R7MFpURgfpqMfx2ZpQOpVPzU1FFth+mcUNROUM1ghkJ/j+b8vxNdvncvO
orApsJvjaPxM9ZSdkHCgten0yOE8e+6a9a9DYN0s2vxXLpoPKiTDy9otl5mh8cVxna8AhPPnsDD7
A35zzFaky2wFhZEHWEvYxCDSDrlC7I3uec4+AQ9EkmnlEOlJrtrFSJN0yOXv0aj12SpRJ/pWPxZt
+Lu6sxtr/6vHq7/RUGqYQJrdacwZ5/Q2mSE256dpCi++rY2jMMVjD+yXFDlOoknBZAMXtyUMWIyN
3FUhcrBbrSmk6SHfRrNZ7oyBJynAaMMsjibfFU3uoV3pC/CdtwBXm58Jli5hPoq6fqOXYz2ttnoV
PmmefpgUPrmPEL0K7ztPkMu47ArDxGLW7IYfDTvV1ump4Iyy8Ql86hAHv6UQ6y1dqDOt1/EdbBvt
RvRnbDg5q3NY+g+e7LLDGHnbDAP0I8iC6vG/f4KWbj7YDaKAVz0gY2uktClInKHeYWwL4sUKhtOS
AfNibYHlSA3HPjDG4YIYtoIXC2ka0SRzbE05Zk6VCbaLaX12zo4OE7q5QUffv7Q+FoJ83qWzdq7j
+mn0+foLS6Q41DN19KMVehs8X1EyRrTL2RMYc2Ehmfz3r/T1jRc/zX+QaxILV8fXNM8MCErigGxt
bez4pJNsX94svBCxRT/fNrRRXtYuOjG1bG9Fvr7WMuxuAdBdYDDzKw7Xdk/qYSI8pprHfgBenO4b
NuhLp8d1V5uY+Up+4o6o2SlPg+bwd0VvvsHzr65r4XzR+qX3GHTQG7zDwFJ6CWyVX4uUjX4Oiicc
V3TBkDACNIeQRKrlMRLyMQ359eVjO70AknySUvgHa7OF1p3v+MNxJt2bSfw+uJP8cXkE8LpIb/Je
jOjJm9oVktLNlqADryNlgNZ0wkGaPhojXHhwael0c4MUFGFY8gQSDbpMJSEP0cvfnc9wXda+sa/H
AQR4cHICtrPIKNPE8VfnpV30kZzA7zQzv9wGVCyZLTOxcgC0LLYVlMB+V/pBgEmuDfb5AEwK1SOe
mZmw8Q4fmd3ISxfSoUkkYsP8LdsJAsYsU8xKhPnutMTMNF0ERzgAOVcCnJNV5lo4F+81xRZaPmOA
Sa1+7AxMr/JGfS1Ldm+DQ2mq4B0yUJ2Cc4M56kjf0hGMW7E1BsiIc+n+XnNlX5UxLpuPKl5N36Jb
rx/Oo56g3WLlzLlqM5F3AoDrQpv3fBN7cCCY6gLaK8/c/M+K5fGiBpJ1fc9qPVmS6UH08V9uNHOW
WK3LeF6fA6eBYT13hEXGjrjpCDQ09fAh1tZMzsb647ThfCQaF3v4TC6GPzxR2oErL0T6x5WJaoUY
lkRuYz3mGGTNwb91aUDZmh6XhAqaD5C9yxGIx49zP6gs5sQXF7uRIh3XBP7AqAkCBRnn8jSFUUtR
TnekgAf8h6PMHeLFSEKmgcPYB9lR+TDUgtTOt9Iz2m1PjG5juDWrytgcB2a1fRh0NzvM8DF2+lDM
XIZs7VVX91eoJ7mnE6bdw+nKLsP/fclod0iYQzixcn+1c2W/MAloTyypd5zHNDxk4myhL5wK2/7o
xwfH4xCQSZkdNf/Jnd1aLWmVTMrfYRCDliWihX7ndA9iZz60dRttc7/2jvL+0JhpWkIUgOc+0IEx
FgPnl4DiDn5/blrj5ki9eicbVmZYB5feqY5TP0YbqSt1RyjLcy5cji41cGYFR2YnOk60s7LCBwl8
FtOTSyFh4Lt79ERK/yYKy7lTbilq6HjaChf4yDZ4oZaR49fasVvSFOmplHnHMp27uwVjGo37pUcx
0JATZZKgxxkGI6ScpDEhBxQYtONFE7wJPNLIAb1al6WziMjl1GrtIu7ZHKl8WnOn5U8GAAUiByYs
yatx+u9f//snz55/jSoMk///n7op+9suCltU4+tT4cgnf/qVYXw6ri7YZqeTB2VMjBsooXCo67ng
qSgSPyt6jFTTrtRW8Ox1wS5VZfsIioCzkHab21jZ3Pg9XHmFt2doTHNfb+3pFubcZV66lsCkEvKt
j8r0QIyAIp+JLIEMPoMUPQDh8tKkU3nyCv3Q4JXbmDa6OjYwVIzaYFUrGeTmnhkL2b7WbUgKypL1
sRwpFYPYhVXZ6qEqoqGaZbm1NWYPmRY8ydTNUQlKui9YQntvzh4uLErljrNtpTQ3Zs427Nzupcyr
/mWS4l+QZR+lZcBH8eaGAyJdeU7/R1PQ0ZFnPlAuanP4JwK69v27Y90PdB4tOpEicTxwipF4Sw3/
unLWOw9lZt9HMBEJ/PExVNp8MprafCoQNC6LYoacFucuIpnhsjftGA33BCGLP7bHCUmszicogb07
ZuuVWe+uAUSCiyzDm8D3ACZ+jNhluMyuYitV5yUVTo/nsIA5Yqb1uB3uJ7eyEZQiSusaDnP9QegY
C0pDk9Xg7FB2ndhuG9ZbcN8Pk8cSO/RrjFCXaDzFuNVWeRKL0R/xK1ApS3nCiGH4hTDlKx/fRIrT
AZjVUc7ajzh9s/XD9JrmVx2a5bFJW05YRs8SYLY34d2ZdhQsqt4cLuswte89kt3U0lHu2sg762Ca
TB1tm7NSnj1NqPWsInN6RuP/YcziJRT00RZuscCOmdU8GO2w7uyGsSs1u7jo61sY9EZShtFxplz6
GYKg9YYh7wQroNwDJIf/TVJDLOtrlzV/7tjlLWeZKonU8F6kzfcK7zbmfHde/GnYyspZXphnAO5u
/5rTvXUorLLDDMI2LpZ1frEYJxcMKC/MnscDHn0W+NlnU0ifhjn6LSpdPEfiTzHhXxnZpnZCGM9y
+coVbfM688UhiB4GibM6kAjAqQ6NOLKj6YPRmbdFwqT9JR2/lydDYGPU2K01SvGR32K96bzwa/aR
Yhm+xpQq1Q9+ZH/ipYnL9CYKiKXKGf24VpjZF51e+snCSMCf75pD8SQrLiWG5M0ycDLNjbjn3X2F
6wlu+mSsD1r1K9q18dU7ZoH3AsaKEJnx5AFspwKmN67Cqiv2pgLcAt7xrec36XPJBQLepcXhrC2m
ndHk/ZOLB6KxDIuNi98ssTomeJw+Dsvs5cRj1KvUq//sMeMG28ElO4DbSZlY+81t5sAIlvpKPGGm
L5aHDN1gNsfxEddqs2uqUG0pE8pfKKLJ4AS15R79oBnd9YOxNfq7y2hOUwaNBU1XCVlIKDBWfc2M
WTJbQ30LF/wEZW9EOHIjkrNhRZEoAczfuMIOJrUE0SjlS55F4X6yf7mVFezMNfTeF8e9DlGHLR5l
4lGzAVGIMx+Idw9HHXLs7XC+NqseaO8K/tV+QNVX4a0H2xV6P7UTJT2sr2yCfAdbjUz4jTymEo7C
02wdjp5HsjTX5RWLc3XN4UZf3a7lgxCsoKOR/c0Nm64XJ71l3D5jFg/IvgYxsf9h7zyWHEfSLvsq
Y7NHGdzhUFtqTQYZMjewSAWtNZ5+DqLrH6tq6+l/ejWb2aR1VnZmkBGg+yfuPXfwx49ylP59MlS4
rQqe5q/fOuNobH3qsSUmArYPfLcXSD87xhOOe2+dbVxB/FUrvShCvCb3ynbS49dvbKZRJ7trF1Ou
M5cAPp0vRiXcBWEZyUojpHFWZqCsZ8CsVsKjuuauYH6aCtptGcxU6R4doRzrI2NpOOOtA0lWG87d
/Etgkizpp8MzTQGjKNSpW0kcD1qDPXYTca9Nu30kxSs39LicgNFvuaTiZxjy9Z7YTRAylixOVqN+
F+xqwLECksq6B5g8545CtdbQLRiq5xJKy/IRRPp4tvrsHpludjK64pPI4P7O+KoJED9InwXvMCww
+jNOsUDBm8DF3BhBrZsWP6KoLY9htPYGY1obggK5nUVRee/+spuIqYFfuZA7Md61xn0UQhxbfuZr
MbhH+MTREq5hshIp8y85lA9N62hqKwDUhfVbOBVzuPQzMBx7WROLu1F2sWtwK1IdZKA05DJPIpv+
Ga39aNWMs9NoWilyPA+cARCMAzfdaQEWvcF4zEfaN2a/y7JvrJProVayC2h07jR+qPzTD/kLtRY2
zwWJuuvQyd0FqmCuVa21712AVopMsKPTrknodQ9GyVhPQpxeFyUxFq5ZUuxhnVhnlkHobw9FhBBP
B7lbvLKzojzlATIaoxri7eSKHJFRnRw6r7hrhnPsxhZXBMkj7PwN0laUmZBPpb15hjNLgmv2yEyg
YS6xTRVp6rxHNH3LUecA45tFS50zaUKPQEPxaSAtetOMHob29A0tPTlu0Lln6NDWqVLnVhF5ttUU
T7caO/XiJsONDDHYFb3DfMoMzJsJhYYePr3Hzg8ts92HY/gQ86x+OH79Np1gKXQxMkYrLMpVODeD
VBvFowKfyv2KHcLPUOcbz1VHA1b5rB8Di+j5sCIRsLfaA1gLnzt5OGsTyncCSwwGhJaGAlvDP8++
C8WYlt2GdZVV3s+mo2oso9A8+eQKjIMNi6biH8kNce+ZUhVJc6tq138hE5TPLhzvpDQOXdyRPlTZ
cmVOUX0qu9a+IOXuligXnBvEcYzRZbGxm6x+OB3PLwh63BYU1STJ41LFWcO6smpWGoiyZ3L9eFGJ
Kt5jicGhxPfPJTJ9Z+TvM8Yady1YAacO232iaGgSm9fUjkfWvtsSjMkFh/7JVmH/KBDKAN5BPxYL
TC6zRJJZkonmcyp3ckDXBVJXrIp5ntgWvcKTYqpT3erJrm+BMKRNzQDGmTZqsn8MeLc96dlHsTaL
obrUfdte0Kq9A7sat31IS8DEzCQomkInsM+JKV5ygHF7MsNYnzBTqko2kAbTrnbSxRNBmdbCgRi+
R61IBqOOlrxBJ6RDh8/68bMOSMSWKZy5zKER1ntwRBIPe5pMyWPq6HJCu3xu2NSDD/K3QUmbXasQ
Yb5e302tOnBjo7QxokcjQW+QPrPJmzze5z2feC+qwJwT54kbii0eAavdJm4dLKIlRNjE8+bcnSvJ
qs22Do17WNJjUBV9N8uGZYfrg0Ookw8JYrB2baZ6bqfhAYt2cox/pyKqznaXT+umSLEGe3FzLH3F
8TGv66YIK6n/YvipvSFJ5a6bUI28NnlBg4WGcEbQQjvbEYzrPTtJu61HTW0IKvulO0R++E6zi9OS
NQ6FyiIa5jVFHIZIgrtuITNMngpNEyvTndd2NaGUsltiaQa9MMm1N8LzDmMpT8M3R2gDRwH0srrt
ujV07it8EXfBM64vrBJKkm8lILj6F4Nv7DUZRbQPHPENkAiofQsoVhtGq9aP3r0M0oTLjymM6D3o
K1iQICy+ourUVm2szckr2JdMscKgo15qzcDvXAd79nfNEg3xtJqMvj1R1q9k1+XfvJ4faUqbNZH9
uKOnCC34fpklfcxw9aLF8XUGb5gsGtwKGxwAuOuKfOsCBzwg7/hEEJVSmoUVexrrM0z17Nx0fHgp
kXYUlw7Bgl703eGgjlLoikmltMWAyHRFFjNZiDhtXpMA+hd2Dv3bIIbnSMx70JpKLcqqZofl7d1r
b7lsp5cW4h6RSzyCDHe3iGGR0JvuLWrnJJYI6Z3TZqsYjOkaz+xGr3V8CLHzpIHL2jchEuKMxcvN
YcQXZZqza2OmrF2cbh17uFsshBaiEy9cxqwqFU6zrtX5aTbaMhmYoXdDS1563o87mQ4nnOBIC6xp
58PTQQFO6iEdarHyMBFvxDQWCy0Ydg0kH8LRzFezrU664ArWq+TeMKPio9jJhdXxOdU1/2ZVZkm4
+7hJR0QmqMU/hkaUpIUlHBoZ4RTDi1JQY5Ke/Jp8nuLiMDrQnsuTrTkT/gY+536omTuvIKjcC2ma
0vIgtcLZZeRRnnD1Ag3y+Iy6NkxGmJnTcYAUhkAtO02WqW2YIL8mtn9P/C7+tLrfbRPIt8y00UvF
xsISwzxF0AiWMuJibbhjt2E9xVe244sVIv6ydWM4WKjbMUN/k0lafZCBjUpCt/yzRPxKHBTbRFKv
MG1kiuEdTdqTwSqILnuIFkkeFDsfI/iGoN4QPXBbLEOjmZZ0wI1nx2eSHGen5LOLSmSXGxQVmc5w
MmvQXZH+RcAb/RSKx61sHlUfdTc3tF0mGv1Nwke5JGN8i0qZUXy76TMl5SYtRbgz28hemCpAhpvW
1V4VKfnUYfqTMdRnFg0vfRkx6SIP4UQY4UQuMhRI4FbPSYPl0rLsBXcPgcI0cjx9DBZNwhK3teN7
69GoH2PhMD8gmKFlTbCMI+WtFEtE2ehnL6k+m8549QeVrlq2p4SJxsZVieJ7BESIVRfbI90mHcPE
k/EMSIZ5JBrxOeZ34wZJd1HCai9WJzZdmrpn5NIJE2Woq0x1BLparFH9zUuadd5lAkv7U9Xn9pHC
Qi1T7ko00ajSpDM9R4Hp3OdwG4P4G6n7xbWc20BcpR/Ir2yOZuqwdESLHfaZf1JzwEntp8UqLQsO
NbuuNgTvLVQYvH29LisgmTgDPom4vq53mMbi5TDJHXJo8tUgGy4yJ0NHq2FSX7i96a2gEIRL12/8
Q+8XVDrm8DI07qnS5V02KN/iAr9IXr9bs129wMyPrl//Wc522maygDYOZIt5qj1mhRBbV1ZE6erc
Zp1LhpRqb/4QRuevX7Coe6uhteuHPOalqLgpvGTbVpBjROY1T/kotRV+nfRahXhpejEGe7eC2jB1
6jw6Dk+AMLRL7GQ/9K4Yj7qdPiICqfDapAdb8TwMzDXXXcxXAS6PBhY2Utc48py6kGG6KjzhVxFX
iwfpPBruQ/eOLU6CQ8qbt5nMpV7uHLRqAHNElScTl9dtO2ipkMfbuDdXQyImNurA11joYV2BN7zT
kBEuvQGwTq/MegVCB/rhWDLZd9JlK9JpIyzLWdVxsS2s/sWalMaWkqWQydYYVG5JQDKVflk8tCFM
7zkS8RfAsaz08nXupiVnqpOfGa+v7SiQxH5EOZYEPq44HOd9e0ITp8jiIAJRmsIh5gFRrlmiYpqa
FwgdLdMO2um4cYfdIDvOA3STXnMZsqz9yOOcMyOLb8FA9qDQ3PqV/2ASUr0vE4BeVDfrgSk+c+g2
2GlktKzkvALpYsyfxBmppxpoGGO2SKzJfA7Ivw0o7ytPsgZA9lDGGrxCckxlU1KYlNFaiWA8FaSS
78rRuaWRMRxTG6PREM3NAziJDQfiiXIHUlkYtDtDVb+KsmZ4N8vgiO5iLIyretc1O8oZHCP5uHPI
6j355c2zCrU1qHAJvOAo8jL/OBvcLD2Mj133poYkOjmF+10rKwh3KMg28RxKHYyzrFHPgzUz+ICh
14jGm2ThiUf4qUTWh/4lELvaMFfpbPz/+oVkHKLU2Ybv86bSNww2qUcipzygqS2x7rXGNo2bVeBk
zPRZ/C9VdiPG0bkUZBKSmg5vw0v99Bgl0zPwZZYLXg4CSUp8San7BJnZYI+EMg1Wq/3AbfejZ/y5
6LWhfoqGlF8gTuCE7J91+8dkpMPTkKtlbCbqUBQUN7aVYFYsarVxm8rZisbztxh1tm6YRq+5of3M
fDZqegyVUMO+SkBtvCK/JziVIBfXXdI8j7kmjgQPIkrxSD82OlgFJuGqCHb7u5J8ilG/ov9bA//3
f0qrptMk9J2DlHT4eEDkjdjduuTcoAsQNp9eNHmPxENgHjVbtqKALd34o614xPPQVa9Eg5jrjrpi
4JrCKhoUj5DDM83EZaq16WjgpXfJEFriJzQuuvrlKrN4BG70ZhoM8oIO6Q+ABSO5iKD4nkLtiPy3
Cn7CDI2xgMvF0QpaQfaMw83iWSzXbuoUT1pZnEYFBgxUw5KoTS4jN+2WY0SuuzAiYogyplUcvN1K
TyN7N8XZEf+KWpuT1m3qSdhrL0rtbZPNRy0qIdxklJpe0xYPXy6F33wnAtrkFBEY/oxohfGv+Cnb
7N2xXmvUrBswyd/LrJ9WmbK4UrnHeuBnkSjqg88ncJd6RyjW7q86s1/YNORbJCAh8g9XP4aTuvll
C4KCnLMsynH06dZHM+rZzo7tAP+F1i20rreOrYWAKyqvZGOmvmswtbSbtYm3fhNWRrCEQA+ezfIj
QuWBlnmOYF2TtsBufJQaVf9ZWi3OgkTD65R+gidtiMZDJEmS7omcsBkvjr+2dx+RNiOmA+awHVhO
byBCbvR2vuQ7znaczyN5YdHob/E/WhTuRXFiX+igQ0nQ/nsj2hvFoqNu4KxkuYHRoQvMPYaMR6xg
WeCSSD3FIDz1r/FQYr+uwnYlY9VtdL98UoUu1xH1FW83/tATjQ2xlz8HzIL3Qw0rtvDLNfLA8Qz3
ZXatoNpTYe7Agdx0c9hPCF3xAuONRSVnwQ4H7q6fXguxK+YKv3GCq6exapSjirZG6bjQzswjTPiJ
MsXH463hFmBPCaM4MN/qUPvh0X4fG3sN/P/QNTpjhqJj8te2IC7Y3iS+Fxz8GvZ4kyFo9SOZ72cw
d29TEKuaz5Cja/3WNceEeycxOMZbABjVAETXYoquqguG3uzEC9p7iGx6j8jwgbVox5x8MeZ9/upH
LuByect6VilgTRd5yvINFINhLKYxxX9Kn1tYxTen0kIU7AFUySGDN2hgrSAXJ1O4KBj4v3xhtv4/
key/S5TABAGi6/9MJNuF6eeP4DP5H7fq8+evOvgrmAyh8PyX/zeYzHV1YZm20JVywYD9zz/JZLb5
h+kqRwldB5FouxZ/8l9kMuMPaZrOnyCzP/MkDP0Pw7YtougtYdpSWv9RnoTkX/9L9oit0OtKXpFu
CFO4vI75z/8Sl+PZkd3n9ehtw8qXwWJIfKyZ7BlYAqV5Wl+HJCeOjoRhOCjvkmXwcDEQV7wzO+p/
eymbySyAVmxVTvWiFTkKZtKhcY5qXnCCCp2RlBrBwLCMQKXrhtvXI6R4iu+h2XnB2QhqQ+0B3ipr
j0YyOQtCWKtl3xnsc1ulxd/+8tP5M07jr/EZ8u+5N7YSX7kZypHC1l3JlO/vb7cnSJUINDwI2jjW
4F8j68dfUqrjBnUPdo34w5RZ9auicMrBjhfaEzbJ5iMipMtZJ8oM1uz3J7Is9EKhtWfQiGNLb5nz
WhnwQrMhSI2w5MhhtmQ12X7MLecQmjnqMI5nU/tHTsvfYlr+9q7EnH3DWezn2Rx88s9vS/xzRlQg
MczEcrZWOFO5zSn15WJo4vJH2ei4PeuSGDTbwRXneP7aQozKPqOrD44baJs8rHvCjDiYcsPVVza4
1jPg7nE7BLV9HyhXvqmI3e+i8/tkN5Yi3Q0T4nwMecmLYeXt3qeLYspfhOPbTI/a6C3EuMAaHHIM
lX1AnOT+xGzaGiCBeNIqgJabFCExDsJahi+2ML0XYjCzdzoF7LEhLSLps5upysslUaj9u9G07X6U
eratB3hZ0GrOLvpR0n+9fj3KKN/lgS5WdkWZF1XmwN6/nm7mgENdYnF2oyFARkqi6NbDhc1I3AN2
1U05dHe/yy5Z3NcHqsDnqdbdNznVzo1SX+GRMLtwL63cM/Cu5CxYkqaqKCECQkwXI8kFW7Ynw9JC
P/OujT47dmdoDvAkljiVr1U+9e8yi3laUD2DU47k96Qogr0xkpigeZMOm8UTzhXZBvQ76fk0BCEQ
nYm0sYclOi4f0GJUoCG8kiXIEMwFs3Mhj2R6tmCt7KrJJqBWO8DvsDFk1eA4F56VZAeIBtlLWKfG
z7KCSyYEjLXFxNgHXYllL0UF4HSItPI7RnYwrJOHOsJp9XciKBnsWkm5c01QGrkY+x3El+7MjDab
fa7mFprms48/euXZ9YxgLgs8MCzoF2DuXiIdiIcZivRZ6XOaoeN+I2g0+0itWNu3EoVxp+z0Gias
LJaschmfk5sG3alCfRionymzA3SrbrdOzeCXHUr/JWjQTy2E6KI9k2lWSLRFRaOnpx7F7k+zUP7L
0An2M4WgY244r3ZO4FnPQ58P+mJ0yvoYI3xeGkaaPWU4xogcyFXFyLlqi5/kt17rSgtWAkTLBqy1
vEwsazd8mubhpFFtC4N3aZAd+WZJHmHs5cmL2VoTM7k0v5dywDXFOfiS2lHybKEw5cu5/d1wibOZ
FCBHF0YO/Ulavju5rb+2jTshNjbqTd2OfFZTujaPnxZrLPcSREheIFzVKzGK5r2ku6c8ifwLsbLm
lW84no9IwAH3R6avCfUFAVv9mQ8/eXjETUr2PstmDm3OXdBCSV6dsPHGC0Kssh9Nr/FG//2J+q8O
VFuXjm2Zusnkav7zv9wfUyHcacKKstW1AlH69M1tQWX9+6/xL443QxeCxtA1DGCczhyg9ZcvAgB4
KnqncbZsOBZOo2j+5LzP6wtt/5W/yPO4ZAgZ7lsTAk+bMByRgaX9N+/VEn/P4JvP2b+/kH96t6PW
KJ09v741vBhHMGqREwoyoIhOmX8wPfI+GjNuj26OFsr06/BbqHn4bvF1qH2CIlfQm6Qo6yxs++/8
/6vfUI/sR0/s/I3hDcZqT+XxrooESZLTOKzZojY7BHEueOBZHmhF2rWPiB53DVetTHJcDsEQlOh/
PIKQzYBevvW74CMMA6rbqFMx/2RPM+Wynt0aBLlecQ7or5bRWT+Jl+g2PcfFd5kaTMjiJuTHqLvg
K8puJ7NmeM21CrpXUKhrzLF40pom25VFyvB86GiCXLdx1sbkThCJerxafSnDeyoaiWOSBMc1wrfy
OQg9H8lckhIPkYQpuw/HOcIVjHfEHkz7xIjpVkomwQxXtJStCCN5jMwty5UkU7/RTPUfI63KJe4l
opC2luZrO1gdUJ+x+E1Bj2aPRfMTEvbu2fFJs558DQZPGaoP/rJ9VWVqX53YhOkzpWKn8qjf6Bgi
7hCkEP0S8bUsnXrAMjIzKbBkBLehT+NL12cI14JEgGZVoKEKPAWrofCL+8iPaoUEKd+apDL9SD3N
fM5LvWJDaxfG1cg6BNz0c5uhCxiEprVLHLcq+J8TeWJbVELDkR7EOnG59Ks4S8abbY41gFDbMeCa
WiXMYYWPJ8unBPu2KZDsleFNL3HIbAfhjzthGTSKNbnJ05iP+7yL5bsxP/Po9di0R4nOyBnRRLGy
odCtnLZq7g6ZEpdSgoha9TERYdiHfXvd+VUNO9TAja9Ez6UjPccC/16n7gepCv1vkxQDxjQJejd+
MKjIes/Nofn0JV9bqSczrv0to3qBDaQgM2sIPbJY/nFEQhWb0dl0wdgAJ766H4fazpZTFi5zGQaE
nsdj9iTZIWCj43u7HvXcvNao670V/BPVLHW9amgSqS4xvDaskDSkLLg6Cx/lNWsqPC1DR4Nl6M1I
FLqyRhxpablLm0zf+gTao/WabzQHQFK/dBn1zZ5iNCh1kxWoJ4VXHyx29v2C9Yd70Ob7c4wJAlnm
MTD/RZ7rcHXxb6s1BzDbACnxcrgkcwBG83Zx5+o4WZL8gM1B3czUBulX4GbLoI4Oi9rOxNnDc7Uz
iAI7R34q3wLStAsOs6DetG0ofpfKbW5D0ps/wkjrrxOx7K8aZJmH5FVYnGzJcOcg0YYVdvnwaokZ
BsZH3LhYmtHuKq1k6UgVP481kS0vqPnNGxSN4FCwDLg0beeGi6K3q+96EXlbevvyOCJmeY9Js9uE
fl/0iGqRAUaORFGAKguiaGR1z6hb6nFR1CYhGH06PU+dgTAMG8oDHboFGQygcNL1OuJQ4njfcpY2
ewbgerUsWgH+3/dxraV5BgOmNte1g4AN1mpUn60ioxDtiEPRQxaSsnPGDZWSRbK5rDwft76mrj7R
TbtwqPBLWpbPpA5hl3wbbRSELjpgbwGk3zjYVhEfY20k2sdxqpudaJBDXdGkcGej6Rb6mv5BUxE9
SJPqDx0SmGMwiXrge+VYT16r9y+JRzbT6ESseY0qbb43uW6+p40uGMrFMDx1JiJB7WQ7AtlbaAG1
fZSFS86eZoMHk+MswxbzgMmQ2EDSXA7nEWQEQ/rIfhpDw182PWJfdt39hckoWLBawC9cAVrvtuwG
4o1pSP0dAIs65JGRbBr2Cm8i7jXcuxNi9T5zSsYS2OTqTmcxSVjUqsUss8vdkRzP2DWgFUF0Pw6V
4Bxrwyq5to3y98GIvo+RMlWzUIV89ypUsQHjxB89F8IbYoHqV9yUaJdLF6wMVRo3kDAXVmSzXomA
8DUWAzKca8C2eLSvjOCJlzaJVArXcEVd1K2mZ04br+z6b6iohmfdi81D4zrBNoMFhefGNLZho3nn
XDnmIWHZvpOWL95HivpnckJzeMt9BBNDFC9mYznoMS0j/VlngAbNxE3vqsibJ7IjMiobt/cA+2Va
fre0Tj5T29RHzFgoKUo9YWHqh71xycqMn2SQZBUxd/rMeEpjyBV8ezehTg9jjIB8V+SUWmQECLc7
GXYwvLMLwm5uFxWSwCzlo1DPl1yC+7R1omMmek6i0mJ9o+kz6YnAcNCe1awMnvqt5J7Zgo7Wd61t
4YrwYsn4PFLtI6VJDoFvDT60hWDAjjJW85C5Pet64izIJ6RyDjVn/s6wXJFeH6CoGk217ZKWJ6Xs
jHIH5SF89RnogXAL6yzdG1YAOCpmibaNJsIGBBzCjdZWzmqSmcDcC38kK1PGQoExbPXWilbhkOiv
Y5oyWWulgoNgpfnJZ9/whI0FvmjihyYm9SxQ5K2h3eYryfFZWDZLBrtJ2UtGcd4+wPU5cAPG/BEU
HZtiyr0GAg5za4hvutc83JLLUNdlecX4wL+Fla9GcOdbRJSXVDLAuiWtf5lr+AcjvT4neZa/DU5Y
PKWNhJ2VYtBcZ85ovwlzaC+B0uqthkPr3OWFsycXzb1Dh3RRhjBCQIMzA3Jqs6p2hTU2136y/WMS
ZMX7UHIBj1B8j2FSaOSHxFpFRI2uOLOKSn20Yxm9ZoNPQJbOgLvWdDgIQw01OfE0xDdIr1svSdeZ
VkOcQOISZu1z4mXc0owwzrjKrDtFWVguATBCAuegwXIbsJNNJzO8q8TWiPKLAv1bSGomTDw9Pne6
OfMk06n7NY5tu6YdLLiSiuAxjawxS2mbwG3DfqtPrXNqDDDBeYNoAVMFdmBrnKeesxRjVAaEyDZM
+nsJLfE4WC2ecc+sfuts5DdZXdXLGHE73vY8OJsiJlUy0EsiHbQqhpadTuuuaKL3shtZKvgdUoF8
/ggvGuhiV/imxH9pY3GIFWnjRpQb1yaHiLp0UyPZBXbJrtGcIFjUY8KKvTcw2AKvkXtHAnJdhVoE
4ylHpoJi1M+AZ1YKvv0QtdFxzMJ6qc3CnSYTlBx1w32twVGFuYU/PNNLzFigfcWCuVGx6vuyB5Nq
lBc3NpprPI4NNnw9vHKW6uvEnMYDrm13GVjUnLr0u+cicrKbpXnpOYhlsyQ8AoMJutV1iKp0WMrQ
7hahFzU7XcJWCfKipqyqaFo0ETF1KjUPb6w2eVm2FHDhX6HqwbeKNN15aMjcDznpUS+qYQmhQhPc
D5q7YmFatfEqLH9EAuGYbywt2eDz4thrhtPKtItoB2PV2ZVtDWi+6EN3k2KbXCWAbglZ9bxHU6bp
rSFMnoSa1N2hOyLPyQ5eS1IJNqprkocYufhU1Wsnpoz5qwwqQVc7e3dqFivfv3qu/2jk+3+XMPH8
L6Mq5i/04y+hwn9+4Tn19/9VPrC0XP3f5kvcENV98n36R9rwPFn786/8OcO1/mDoSsIwXnJhyq+g
iH+kS9jGH0QnGC67S8XuWnfpC/9rhiv/MIW0lWNDbLCEPQ9+/5zkSvcPVIRC52+aKCAsXf4n6RJM
xf5pCKjbpsXLkq5E96+ICf57l0zmUGyFmcy2Xon1jZsPKq3vGN6N26Pfc6Ba69DMglsmHXkYO689
EiRonCF56eBDsE8vzE5H9hEANcWDZnpIM8uIlTYmhtr3UI6kg7ZjWVpuWyDDi4DAjGPcVNoNETOR
s1YVfG+Sut+SrqitusyYAGkgPtvCjIsOBNLkt0ALh4tHFmK/YKNds5EMjZ3oSOaawJ5ffVpFZMC1
+62wlP+K9z/YOjE2ygUiM3dntMrdlIK8n0ml+q/RrWG3+LZf/RwdAIkOmm58/mPQHCIxpnvFpvu5
J4JsnQcm86m6zpFPAV5Rh6QfmKWxXzzmft/eQzzLH17Sk/JDv0WQbxLkLzIWRH0SH7BiUcTbBYk2
z8aSsHoPrV495bikV+Cik3NqCrZrvMyZDyreEWAXmxSjxprQqfFuxKW5H0y9YM8W5gQdFDTpQ+3T
g1W++uH6eYSxVsqZpK/o3qrxUoYCGXUO+eOhutY7Cxg8q0RX+CNaq5w54x5H6Fj8sCbvt03L80nR
8A0qQ1rBqmklNWUKpSR0IqQ8du++K5KdiEiby+3cH89tOyU/HYkTVvIYvNYmKsmRBe+1FKV2y6YC
Xb6uXBMgZ1tuVYYEfDHCqb00sTls69jTiTJUPkNY19sUnFB75s8IwZBdeHsPlN1KuqI+VTX4wMoh
wQRpdwE4XFrRnMgTrFNtRlSOyHhvvpXHl8Ab8KGVqpzeCClDCqfy8k2DNnOemjLZhl0dn0pP2Mey
aag5uAKHS0kQB1g0Rpk7PK5qlQL5qJelxLNWCfByfWzke183gkuiGmtrt7LfhKHtbOqxsp/dmHod
XXjyaQUaiZioKUPyBrixReHaD9bCMHJLuOu5AvRVaA5709hGsKn3Gv8YOr+7wqR7FYUiga7PqkOg
W7cyB90QjDq7VqqmItSLlelJAL1aXVHM5u5sS7K2gx+hPYiIUIrDYezgnk2I77CxfOuCVF/wXGCv
7zLrNnmxsyuQcvCW2CwXYYQXJkdVvCntPF4VrBgWaYI+t8u06ACzs94Ysoz5fHqk2TYUtNpYEuzL
KMS9s/k0WTMquaFETNEjZOKoR35zSCHYQ8xtuHMhSGdnhqDeIjYSF4VI66w95GEPg/dOrlvqH1Vt
UpSY+bThKcqIGBz7jFfLXBeNEgEm7FQNc80lJreTM7DuZATynqke5ZUzISGy4vgJl0i7wuIWbEJB
hsRYmCFhq3zzCewNtjSqqBJSq3UPKk2IpypZPxwK6uhHSmDDpnG9YcuhJZZ6nHtvWNORzIwGa32A
Jgf0GdkhS3pnN1QK0y0rhmYjwz648dkpuF4DoAG5PvHN6An0LtCzBWQUNHMl41tzUePWTvDpzZWO
7QIsWJad71yx9LXb9KsmspJ8z7DRuPZEwMzZG1RP1VchBdIleq/m6qqEofJIOORo9TwDr3daxWeZ
dTw7zWiSLMJQiRRw63dFLwp8trcv6Di6K9W+x8g3iyjyGE/gXGXISIHZkGFB1QC3hrS02ra6LYw+
8iJyPg5uFssHJMtpOXggJdq5upz6nEKzQ5d1qg1b54PeW59JxISIjpLqdPwqVKH2ksBuR82ypSFv
yM9wzXvT1PW5y+KRTMLoUxeg27OaQG1tjE7mXBoHc5FczeUyQA21z+cSWo5u+BrPZXXHiNRY2jGa
wZHINnPJIoN1GPJYSvK5OAcMQjXUltUtp3/+ZUcaYSf1XNHbc20fToO/h1g4XWj+mq2ce4B87gb0
r8bADTpzPkgB1cP1Gk7kUGBlYiXDkBswV/zEwqg8Fc4vrK8I+EgdfdHwGRFcT7RmT2N0NL96le6r
bwm/ephgbmeiubGJ5xaH/DS8l1Ak0QDbUTc9663Omn786o2IrSP6AwlIDi8+LJ9iyGSnglTFM1R5
kGk0TfqrmBuusuAxzecmjMVHudbnxoz0AGfV9hWzpbLJTszM1MMDzvIzaIvUOKGCskBRiy47VnPf
h/MO0Jah8mbn6YNDWi2GrWgRlqo7cC6Rp1zH+a1IRmeTuPy3em4z2yQuy1WpfI7UrLfs75gP5Skg
rzlhIYGOicTFPF2nQ6TvM03oaxNp1KocevNS+IAEwiRyNrFBFlPXxcFG18LRXfhj7X8TIkLo5gaq
vTAALQ5N0IrXzIM5AUHF/27YkXOCFgtMsemYljGjzvZChBdDBRcIMuERQZS2Crve+F/Unclu5Mia
pV+lVrWzBI2D0YgCauHz7C6XQkNsCEWEgvM88+n788zbF9lAVwN30UDVJhYZKaXSRZr9wznf2VXs
2p6GWk/PnhUOWzbj4tZh7duMdl8du95gJpt2ZxKdiwNrWby5XuO/u6nDlFP0xnLCo0qSjGASHir3
QvSe2gVZ0X7zjJrYY2FXh8T0i6Ppdr9MYrm2Nt4j/AJGeEQRK+5eayMdrRvsS6nNSgjWj3MyHQxq
nF82+EE0jJBqTKd9RxyX3JSiGOL5MatPF+lYywgEZD7JiRGnjjcdKCh8oLXaug1YzJHrQzFCT2T6
94Sokb30iuHU5r46+vD+biJt0o3V5t1bGbbEA0a6/vDrGqLkZPkQ0VVFX18lMGujSWzD1LJPAwZp
5NNVOy3yKayejABu20hVAQwumJ5cI4PM5rjRfipxeFI5WT9nfpPoz0c4Qy25e7kh/XPiZ9UzDEhg
K75fJfcCaTbKlsA/m4TW8ICIPPucMjeJt+TwGXdcpZrchBwGTBvj8bVDiO1F0FSvXIzeG9VG8FRh
AIOQw2hdFZ64RODotuBo4brCKfmReRkePoJM7qIl5910Mm/ZQonc+7T3q0T6wyGp4vS5gGR6IGCm
IoiMefO3klJrHUiCpJoG/VeZh09NbG9KNzZ2aewFL9Dz7Z1oxuHiEsu3VJ5PozQPzgvkSHcN54gc
UYPtPRMtM+BGmKJNOVr+RopE/jAwIB4CnEZ3LIbNem6Yg7RlOXzzHB83uDm058ysQMwEmJ085NSM
0nQBLb/pj5rkgc8cGzjTudpCoe1Hdfds1PFwDzvu32WQpD4G9AcIIIih6qGY4DR3pXVyhjoh9Q3r
xDzImMCcpmM43f+JuWMU6+FG5UY1jGvIIX6I3YCKtaERJnkz6L57DF/WsaXGXdo040pGES4nl1VS
+zC0U3xaUKsYcC+G3EENbpHii0yuDr33spj9+6QtDo827YD567IJC0b/I+Cv1FffMpdVd54YI84x
jdM9Ned30GCQd62av/H7ibxRv2kuiNfGs1d61bGctTzOUTEsAyDc2wqlH8iGB1YShBd3c0FwCt/C
Wc++5XE6DwbQSHor5h81NmWoABL2J/V5usF/NsBxI6N9XeURHX/mx3icU9yYXGJRPV7cAnzKbIXx
sxVK/yeRZDOjytAlxp6kxhH/AYXhx2g7WZvtaxtei9BtDU04hwyIlS+/RCak3iXy0QRESxmsYjHO
O6bajzVtJMdgiaL2fSSk6FtCb5XwlarbRrRc9cJTrGGhIeDXQpGNYdBrt24ZqDt2PJhhQSj3LSzh
a2MM+a4rrfGL55CM0rKQ9ecQp+4P9PnlK//D3tGvZPGImhmeBkrOeGmo2sfpJIIdEFoIxVGOB1sh
gqCcSpVk51uMa5Vm4mCEFqZnxKYrKSouc9upT0MjiU1L4uRuuDFhtRbYlVdnyIIXI3KCnSMg+o+S
AwmIB8d/Y8fFpsSIdCykVGdw+t13gDI4XNij4/SChp1o1WiIx31yoH5nVEm7eC0Z2XWscRr15AW1
YreWC7KqwvDpX586/N/nCX8fJ/zn/6BQS8lY4P85dDh8Zln3b//+mZX/8W9HzGNIHf4+gfjH1/9z
AuG6WiMdkAiZtDT/mW/JBAJxDhsAZVqGDWmTv/nfEwjnD2l5ymE6IR0PhZn7zwmEZT7iMk2J+sy2
DKVs+a9MILiT/48JhOCGcG1+QOcxmfjbfp7Y90CSajzDrB7hT2WufK0e9QGz0J5KIVHgupj5f9ep
QynR/VVVPHZQ4yNE+1FzTKHrXNSjDskeFUn+qE3SR5ViaB9ueWzqzF1Bqxgfka+gkUMYpVZFTvzg
o3muCpLSMpNJOj1m/kwAjbEzGxzBM6xNKkgpT7IzkzdUwALRE3BHq6HmTbXboZ30vH0+A722HmP/
LA/rQxY95KdFJD+8x3oAGYpLTPyfW4MoGb2NZpe7TR5LhfyxXhhg2OGo9YPkJ+Jl6wISilUEuXao
EChArY3z2FW0j63FWGTUiOiWWGYo3yheSIIbrwkIuK1b0zFNDw3M0CQXNCnpOxCDeEGGdo3U5LEn
UXhUX3jNxxssN/KUZ4IGSHacLh7Y/z1xE9a21HG0lY8VDJLi6aVLyCM9NkGD3dv+c2kz4lkmoC41
20teAzEJTVx4hRjQLT92PvS0SFNDLrHosRGCjGutvMeWqACM/ybzPvvptzFYocc2aUpl9qrNlIPH
TTNm2DBi26XuA9SDNBR+AFtLJ8YC6zguJKVblokCYup4bh3fFiuiMsMbk6aEoDcKslf43QMkf0M6
T0OhWYTqcfxm2r0HRFDUR57f4jPD+yrBi9ftuqmZRyWxbz5Zbu8DdYs6896XcryIlPxsjA+p9STS
nKmI9qoygDM4AUpoaIaB3amG71MQv+fDcZeAHrIqvDkYO5H9PsjARQkTdDGDle8AumTl0oy1c6wG
zznafDfzVsdG8dnFnOqUKQHc065R00sekN82O7PxHkYlDMIWYt16QsHMkoJon3Tdy5D/PCBTPAw+
gom7qxr/E/kg/UkHSfU4ZxFZ6CqbVHwS+GJujtsODeFPEBjoubGLT52SZwQT7YagwugnceAl/Peq
JFBMWvj307rGddUXkJgWEVgcsYVAGn35jpg+QQkkr6C4oMd2VWx+USjygoXwE8CEjKEgXUs9Ipwx
LlXTj6zPNb7kxC71QqcmQ42xd2zEYVnvb0zhavumSjEk9DR6Dj67JGye87F1CV0ukZYtWrQDqLx5
ZMjAAt/wm4CMAlxTJI3HFiSoV6CA8IVBYXcOcnIDQjFSz7v3qu+B2NVzA5DNH8MnskHaO4EDNP1S
l+PrKOLgE6NN9539T0amol8+dTbz+7TuATeOWfErLZtMYPIMTeuxBeBDB7gjjz4aFCTcscD8Dakz
oNHzmE6llCZPTtnl51RU8NRTS8DMFQwOf3mjqb9wPWCAEwlVMGvfqL6p2OyIVHUcSBlFghE+gM8A
BVxluKOiQF2YRGKpYyKwpoDHDjbUECUocqJdUo1Ixcw2YenisrcovQEeZVd2EGtKEkqXblp0071V
VKnbogb2uBBdOH8Kl8HJIxQ9ogzDZ7jMQrf/6WWRewxMcwCpP8fm79ppK6TvSJJItRgBn4WVWFe6
z3+BmHFe0qKxr7hPmw9g1uZ+ADe0Fu4wE7MtUFkWYHxx3Aff2ige1rkn6589xtQd1Fy9nqnoA/az
RZIznmzHgzelJIqiUltrKqmdwGC043byb/PUFKeu0MZ2Mu3hp+7k9IY/zsCAMJQkpxvqp93b/meF
L5XvxSKH3jtG6AeqY2Ymo+TgsNxQYDvn0c2hsPkETto1jprewlAu3ZpdX2FPN5ZT47lA9pmv8sZh
eUqwp/XCNTqe5Wza3ynWi2+zAS6XqR3Ny1gp420i+Sg91eNQQf8ei/B3GjvS2pqwNK7wesZmARmC
DVtSBgXmkale5TX5oobVjmfHJLaeoYsUm5yUF4k8c3CfstGCmViTBqKaBJd9PYu7n44YbbDBZJfR
k8MV30vz1KjI/xXVNMJ+9vDrh62zkRXLqAVrwPrLcGA0X0y3nz8NpA/7rqsc5q6zAWI/KTDUxGG7
q8smWAe82GgzuvzSNG3/ZjYBYEgTiNBIIMNHOQ3G1fcbZx8PVrg2vBmpQWKVF6OzAvp5vuTZ6ov8
EoL+QSkk2S0a/N3Caazg2cZPHtIZF813E2PFfvJCAlQ71Cfu8pE19UmjYteL3DOD61yhJVrU+K5P
leMgCKiVta/h4oKA0ACrDI3rrM8MEggFXsd6joa9Kqvsp0jraM8AMDllpQCCxjBu086MlYjXqQ5B
0FbffCaryyaM5gNJVOXGeowJIMsOW6F996XBUUjQLeOEOZswdefgeYqzFuqCHDjfN48hxPjnPILi
mPSEx5Di/0vB+l9u0v4brsno70x0j/+16eH8GX7WVKpt/fn3SvUfX/dXpaqNPyhSEWtSWhKdjsPh
n34H8w9lI+J0XBYI8q+F2D8qVdP8wzCRkWp2aJblag+Z+z92ZdL5A7sDSezKwvJAv2z/S5Wq86ev
4e+K+T8z4Om4kaYqg7r1ofT8W8lqdhNSbVPQWk1hxHw18g5EIHuHAbjWX380cZywAba3M6DDfVK2
T4HOshOd2Tfga8WBZyueNSg3LGp3gERyxQxhZQauPJtMyXQ86IuKi3wV8UatBmlSGE3djQ9ALnEm
0Iy1dbJidOIsC+Trl9Sp7PXwKGTj5NefvqfSHYuNOZAAEwInbUcn/e5M/RMsXgQ2dmdsw7I65lqU
xwoOMQKm+Qftb3Ms404i4qaMs7PDrOEbPdwQRAc58C1DsOxh3b/mDLSvdUnOn9NcfNnOh9gYB8g3
3qtMZnQWjI5v4HYXRQLmvlN5sXPj7G2263pvdl2OkIsLYSSOYedmo94wEHTWXYvkRmZOf7asgQwH
2KQx0Ri7BE4TZ0h5JadTHHuSvg4jDj4G99nFbuS0Tr2XynCbHTNNKuH2FnS2cY9oWXejv6yQeJEn
odXzgF7k3olfqWS0IkhVLi2kgXm1CmynI+tv9s4F8TN//dExcVwrH5OgiMADh1NkkvCUfjErLLZl
GnB7x1G6chwu0rbnN5qlFrIPuNQq0kdfNQ7tvz1hOY0f04Jc7cC8O6c5VD3+hM6/dAaEtAoXRDxl
nGGP8NwxjL+lnuw2k+gIZs3wn/WuCM6BFaQ44Yrqe076vFRD+ja04su08pUp2+iZqec19DKPTZTO
P/y4uxP+nb+D4d/WKZspC1/8ZmQLChp4YFtKTsdTaT4CPRpjPmqHnRnP1WsbTsx/cfTc/HxKD9Jo
vwqWgzgzvsc2zFWNrTEruplIIYsrDZh6BNjli3L2MTJ6MixZnEezH1eKfijNjG05NL8jQiU3GDnO
Vm6iZMOzvy/OIDu4GIXjMnQ03N13ZmIBl0xanux2+lA6Q+IbOze8zc2e/2p2zK00P2JcfQMmtySQ
qbqSqIcRroPJE3p6uJPXS2fUGeWvAV54VXdfWVkClyg6cxHWbnyEOAgvOxXddiycC4uq7jxCLt+M
U0yeCtvakzfAaedCXBTWlO9R2R4GOxRwrtLqNPkuBL4Kk1wwsH1zIX20gX5M+d2j8fijnilBpsKF
6eGSbWyP8cXJc2/rqgAibNHUh8l1n8ICFQyqH2ujCoCNqRFSzZXc0Cr7WTGOPvEg8c740mP+X+Tb
riiQFqHvRU57g4yRvRKUvWLnTiIX0uHvLjZFAnfEljaOnUPqJ0QBqx7US3KtARet9Oi6e9TI1BUS
MRKyEHGy5KXvGfh1Ymoharq/KbCP/gQQkwy6YtP8yMy2O0Kkm46dUVtrB0Hjoo4nktPMce8kGNLn
FFsNR8ciaXqODnirG7a8G2UN8r2ZM9KOguEyKlbEBbJbmZf6xxQxJCYse9LyA7s/KoDO6I8kTkDk
DpFHw/OXxEfGHSon4zp7A/8czB1zNRSDnj2lT1wW4SoiAryWdXdqmVYQxALTiYUeihs3QMveOWvB
qHar8slCjERi9YKQ5GEzR0CCcJ/CDEkwN0VGkGxp4gXRJf4m7cpw6wwVzvDCEafGaa9TsZ7bHptq
RqpNDrN94dVosqu+nvaDBEwZ2eC+kKlDyVjkCQov9otfCIAJMDWjpaFVC2kDulXZv0PL3aYjc0BS
/szl7Bu/JqcBA9Pzb4jwoFBOtJNemprWMKpwHQeKWBV8V20Xbb3EJ8W6uhsTPNpcZU9oek8K8AMP
N+HYCOSXkYEBWtSnMWritWPwmYczQVwBtRqshSXjYIZ42giXcLW1HAc2GNit5ualhVxBosv0TdWs
idJGSfjQ+7h2GehFSCmsxgGOPH6nWMNiPxb+EtX+CsjtyxCNW8uKse90R6qtZlMq8zJZTo+Kevhg
EvJDCsK4ASh+sVVbmAFZuH0//56IA9WhFCvgfi4O6YQAyxjIeS9JKDCcK3uNn1WECI8+Laj7YddD
MZoU+ZZm+DZjRFEeaGXUjNaCU4l190g0UYZROI6KJeMNgrzSX3WPUc7zsbQwV9qQ4MCZG8enOBOv
BPrRD6aEZ3kuL+9Diy6RS4Sk4Onk7NqoFbrHIxMCTkuC8jCZebR4ppX0vAzQcQL6JNDGRtOFLpLQ
YMba2/NxqJ132qVu6UbaXgkvPEhuhsUEvnpJAmm4RDn+u59jWp/MrNdD9aPSxGM6KcKVjg8xpHNj
1KNRt5fTpmSkzJcd0ti4DV7/MrrqXnjqMI4+efNk2ciSmw8ukg8TdPDr8jkj2iGxCXmYfHPJM/jk
VujOZ/CPyyyQL10x35igkzRUojSLofXr4BO229PcBtsywJoctAReJI8AEhdtaGY6R3CxIAL69IAz
MyZrk4lCwbux6YoITFxvRBsLztWqHEr7HvjMaAabIMk4TR+IWPs1G+0VruX+VeFMs+zAW6N/Ntae
IuoDRceGb/rdreSwHuxKbIgKTgjujXJ22NCsiTMNvEye2tDqAH+0h5QMC6uorkk/jtBmEJPLnP0/
k5GdIjkIwkW9KtwaMzOh5StAWrA+3OH7w6y19ULJHoXoasYBTWeS6mNuSSywV3D5uouvBxhERrK1
Rwt0Wm219xzdpt81PyvHq+/oqrEf4NJeVXTasJPyTS8AFNPvzIB8YnrxhEj41KY+gMFxGVyS46GC
Zp0sXzvnNk5lvk2xw7Csh/6vLcE7W0IkK63sB6r1D9L6+o0vx+al0+/FyM6Jk3G8wA9tF32dzQgY
mdpHxj6kmfqc3YZeixC5Q2y5n0aXqTPBLluiN6gjHTHcjEyRWdpY72CI9HZqoV4YxG6UWBWOaGTm
RTiULWVJjK9d5djUkgch1bBquA/S2SJ/btfK4bEF3XexwaygMdftwW1HvYiJOgtV+xRFpfHEgwHg
VpS9eCeUje3BcAEhQc7aiG1zJCwKZ2JC1VpWW2VU36PCQRdN7OrCyoReJ3YLMShIzkj0U6xJk8Z6
3l3IO4mujI9Y9lA0HdrMWFIqTxflBCv24DXeIxywBCQeTX7lR8RDgZfrQ6tHMkVTxM1m0DrLwOqj
Va9bwQbSJSJHlG/WGIy30QTISQrPTdMncqUCoGhKd5HDh8V2M9YPM/24MAkRfJO+byyM4AkBpwGD
7JdqS3kMGOWdDKvp955dgIaIo2NmmC+i08leEoC2ySSCLiwf66gx6+tgk+9AROcdGUDPk0/gQSK3
0PRJBWK/tMkRnS3dYSqffRjqCSWqGaXjy+TgUzMwvKwQRy1tERjfPPjRjHj9E5KxizNAwDTRCPGO
dXCaSrbImSWOgUHyGizFQ+FC7wPE0SzrAE0EYUBqRYQXiqzJqw905PUB+LnDAWnV6Mo7mO7EDvF+
CpLANCGQc613mRbMEXPwS4N8cyYeL9BAzT1I/hTAZME56vOY4D5m6TWfy8rVQb8EIXmfDJwzEIr1
dowOpqPIOhn4qfORuaTHKSEH91aob32WlwfvEYNmttYxNfXPIRMoiRIUsUKxBDda+nH88Js5iNoX
z/ONDTy2ZOl045s7t+VeFUVxy0u4o/Dsqw1hIlC8IvPUziccYavBFdO1Myh4ghDRVTgSXFSJvU7k
cGO5OW3cpguWboUIbZ7VfWx3qovLq1WazAuKrxrp9HVkrLAMXmmXrAuhOYe2StzzFFCJQ45HmBPA
2zGRAOBJxRZtkO6KsfW5rnpjM011urMJZllPTidOkJfjI4DiDKeZsYkdnipC1IpVVtPMxQW9Voj8
b4kt55vFghsumePtBva2iyjgDRpdorfZIxSVvvYCY5ZINjFi52EKt2EIOCP7bTTEuVYzgmfX7feS
lOblmDu/hf17Jgvu1I/JdG108SsI3w0jeW19PgwnnCawHKNLLrX11kvvBaaauY35fO7+WRsFAQSV
S2nuzNuomwGGiuS5FcMbBtVkyfof50XssVF2210ps2MZtCPOmi0f5DLIEvlEdMZXrJwfys7C1RS5
H6XF6RuF2bRDW71zyM5bY3M9hR6B5HEQs2PN+8s0IZbJApRgmop1h0exXQ+zY1+sVk/gSPGomdXw
pNJZIx75mN/Id41vsp3UqndyApBiGFVgJgklM85e2Hk3TPWMiPk9rnjN+XEz6DFZgltkyM6+7g+k
jsEDbsNkA3bAx15H1Gepvdd8KK2nyo+3uLSzdd95FKNkg+zHETlEKNWnQfd/VS3lpT36JCA/Eo2x
BxKnHqEGtNftoKyT2VRyPTTFJQzS5JRWpEHUj2cSI+++bggAIo/0M4KYsi9kNR3iHof6CIrKjC3v
hJxi4YxC7HI6snUKzG6r7c7c2HZ0boP4UKKzO/ams1VdmKzLwq1uTT5vxYgz0sHrlxEdss2I70mh
ZF1IVcgXXOHplo0fbi/2xT1BC6kDjpOjRi2TofKuo9PLpaVBD5duKS5FI46xyusd/BeQkHXMU58E
CQ5rNz0avfugNDfZrpDiUtlldUgJ09n1o+uQ9sFJEpDNjomMhrnnhKUvRGCyJIzKeszrkf2bXYow
sOPMf4TUexZ5XT1A8VyG3a3MyNWxWhj9eJOK8oHKCtW74+bzgdtuCbWqS8jmMa3hEyCBXramn+6M
qXjj/xayvIESwSjbW47Id+GgYLpGPhkP1OT5prFnggQanZ7GTMl9AAKIbX6+jTtw9H5k589DwFFv
mSnc1yKMz1JXzq6S7Zc5znSpNBvK6deOP5hH5UYVUqhw23uee+hVfgrLBvcHGuyl14q94uctdHmS
DvZV9BTEyeThNpsY4sgpIXyLDJ4wsPZ9lJ3K7ofn62d4hCeDD27RSfcrwTnKNGZ4muksZ0zZhBbF
7GeQO+V+rRZuv2MgDSexj26pj0pBKPkNEi5th60uyiJVBiPoM5Nz99ZhI9I05xUJJ8WElDE0WBax
fdkgVTkjNDc2QhaPvNtDlfYNlkUkjm3/oSEmLBwLyUP/HGTOQVG/px5HC96yj8mElliGwS+RomdK
Mp9xAFAb3av9SJG9H9Lg2JJCJzLD23fkaeEudhdDAaktivOlY05fUoNwJqsb5mTCNEInTIcUBKrG
tMgyVnm8yIboElFdrmYbiFEeKcR1xnckLnopo/E1jqetoeZozTJGdLhGGVE8+xku9qi2f+ixfIK7
3s/leyWtbtWAw+z7/ps57ZjvmY8cbvqjVBxBRP1uxLAJ4sRaNUQvr6giz9IIs62fW79F2F6dsVxI
jYCw7wJvx/Djt2tl89bE4rnIWGOt3aBKj4jBthjpgz3+ozMCcL3zM+NH0Y7+pReuf0G5pFdlriI0
UaBNk6mZVo8zAfeUE9FhcNh0ndueHQQpzAnTjzxlwycgkGAcx4ljp3Nz8Irlw2x7UITo4A+9SAyX
59gxrk3gEfIWo9FR4E9XEgnLpcFouLfS+III5cHaxi9zTDowC3J2+qNLeAFGERq1AZYG/Wb1pQzS
/0TiD1ej8u21+LBcVl887Sc5jM9VU2h4blClYo1z2Roogco25R328eAkrQ1GLe7bZYnbYJOJUd7c
6RgEors+3EQdcZXM2eBOIn1p11ky2TDQvHZlNwUnYRfdmY5+Wkman1rfSAnhw/mCBS+l7ye9uObV
IDHZe2Guf6PGPcL06z9GHUAYRmG95HJiCxQV4X0OEzKl3bJ94SIBzUdsk5agPDAcUw6N/crrSGft
Ij7+mPqL5LVN2djue9CGd7MW99CkFW9jv97VCm+WzK1t78sPVDnjmV5gYSpOQEzB2B+Aby2SBG1i
veHnI98CQDw+43GG4qVYmguO2Yn+hwIQbH/dEqPWE9m06A7Isz4aFpPL3sDThCSRqwjW3EL4zPXM
0kFg0/4IovLm172LqpGXaP6lRy5a1LLeMu3iN9mEP3vHHVbatz4ShzFugI6WBYtHhmJ6zJFVrjWO
+R2/D8KKXLDHTgfOMJ/sAJeheM/8btlqIt2d3rlXhGKh/ozznbauDgkcl7pp50XeIXuHDM3N0Dxy
kVlSDc1SBSnSJnRYPVDLTZ0XTxkwiWuEKX41q2VhDPZKW+oJiTu6BsfBsqab6mgpfexr6nsdVnuK
Z5DPbR2s+zB9qbBtEFPVxQj0fphKcH1TedZZH710DTOePIEZOET21Z1c4wZhcYfvNty6+K4XmEZT
uiI8va1cDrkN+K/oQfKF87bS6qivU92pt8gzuBPA02wQyRO1iJv6Q2CVci3rJGvjk1cvX6N4R8lZ
Ce8CMID0AVa37Rxfw3Cfcy5tCWVZJ1bTUMIhpqxRgBPtptD8074C0JDbiMghjA0gDKbgnCfRYgzy
4dQjqV84MB52PN4cqlSBuE1xGLa4bzdD59kcIxoinaN+W4zdNm2bfievRe+xul80sGqGatrbFfPF
rd1LHdQT1M7EYBful+A/GtQJBJSTCjVNqwnq51S0l6yc7YXjue8tyuCFspM3qveEICUB2jLG+Gr8
dAmQXrc2c0GLzzWgDo7MVQ4LZYsfosSNDZrZGJKD8xAvJ92tII6UuHrJnIftu1sCv01aKKkk55DP
kAHGpYZLp/qYomHfBoX5KJw3vlN+G0UlyLkgvq8YNFzmvn8Oe+SXlfmU96QCMrIDqO3ExJVUellG
LhPEmv17q/ZZ1zssEt11M8BsITcB2p+LukEGDLPD6mWamMowqXjlToByJyO8SKFzB7h0Qp3PZNor
K8b4ODK7jhcnZ/BETz4VoHf9rP1R+7F1FA44Frbb+GBhTnRVsYs39jDla5M3sC57tavxBUQk0bKT
6LZTDY2x4RnJA+MwiZTjptXD5szBNq552zT3HgeBl7qHIJG/lRtWCxGgk4mJvsFxgp5GRaJmUdC/
0R+Jje7tL7sgb40F5a9sqqGnTgdFxOeitPH8tnODqT+DpSjDiOSQ8ZZWo0OwgdbLvsQC281krreK
U9djcIUaWwLKWEvGdCg/vtus3zHh/0LsuJvm8rW2JShF1lFZVx6jHmAlt0Gvg51roAWZStT/HTLN
haqcZJGNLWMFErKzFFHIcEKZ0SyCwfisPXJmQmIpYccibRcplHpfrpQId9Gsm11EXbWYzQWmwwIE
fvqzllT55C/MHahLmRD9YzvhTjrJNmYVdA9DY+kI9vlWdHO9TQrw4cQW5OYSM3oyKWV4JIrfVTTn
RDkyp+A+eTfG+KAyPvqq3nRQbq/WYNR4peQZ9Dg4HhHBK/RiQlJ6c9c/EPGF5EmocZ0CJ+fXKXp5
qtwyWrph2h4MgGIB4ybGr1VP6xBR36GnEuo+ZP20L/0fIwifBYePq9l4GRHJAskwQXZC6o340jzW
YXOhi1sVjLyaWyAal0hjH4yx65zRcTK6t2tqLgBUY06+SOngoCG8ssYEsIz5BW+8eiBrhGg0mHBn
UDDvaDz1ithFa5tbaoE5EGxVIF7zIGyJg0B/nRrVDsLJm1+mH21R/pZEaG+ETei6wy4RvjJC2mFf
JPNPtk810wtRrKzAvYWF8G/4dJr292Me8BKR8zj4kTxF0EDE3K4TBCfHuA+eS5jUl1oC70cPwSVh
dpDxe2bc6HEhHbne1nLmnMaKGFWhqnxlZelHZSFXHll2bcNmfs+lyg5hX9wbKkKoi9kCroW3542/
Y6voz7rv1hJB3A2/Q7qBjV2ufbQoS9mMyYk27FDNmc8YT88cs9g0KjtuXhObJVax8nAnvw5l4x+4
9OtVAGoHYsGsISuzZWvF/Pju1Tbz6SNbwuQgy7sYqZUzrWtYSpSpPT6vGoawzO+QIO1j5fZnEXnT
shaDWBUYNrBBkzNh+UYEIXO6MfTwt64hEmwp8ZHh/Pytag1OsxTkuRiDjdX69ZvwVQ67Xbi7qAT0
jI1o7Y4MlLWd1PtMNfORxwhQz2MP2CT5qhut4ZpZU3kGxjUvRixQ0C97INZF/lXk+KSNRuHDT9vP
1qP3zRp7O42Ofct06F6tun6aPWLe88R1KV1aSeyqSnZ+K75Nxjm3mvBHCjoqRONkW2n1MtbWsm3d
d1WXB0Hxw/w94az3s+TIG2HgbydMgRN0o0ci8BJ02cQ6xjtiefpFjb1tx9qHLeFjkVFLgMyeNheT
QwTLAxMvKn57HrkOcfpdBOY5YNKR0JptIEM0u0zBQaKu6UwCnycEN9jXgxVrU6icXbPvO2kd/vyj
Kb23GbLZzomc6FpKdgFcIPEGhlt8tWiNcb4d7NgIEAM19poq69B5oGOSKC6fbC9cp2NVr8skRCc6
QDp2NB9BK1hxJY9jekoQn+dhRUpUVP3Ok0DfRN9WmwF3GNLzWO9lGshd6LFRZcuzHWbTupJAee81
uyNG4dkuSizwooz1eBspGVrZ2zRE4knPRbuPic4DoDAvADQXW+mlAbiFVp6KKnhDTRB9TSNtNVPd
RdCZ1b5mVn8rNRKsuRsPHNUEOWKn2mYzVP+4JAkAFcwZTVeE5S5fj15UnTgDIKulzbikXohPkfOk
TTJ+zFZ9me2I4C/FOacCM1v6oZrPNrFk5dwxay86WLbGItVpBC7aZAKtBI4TegN7+F/UnceO5Eia
dZ+IDaM049bpdBkuQmSoDREZUUmtNZ9+DrMHg/n/xQCznF4kutBdVRHupNkn7j33ac66fdWzBMNI
Rg5bFWg7G73+xcWMiKmnfVxg8Zw6o/rNKWqeocA8NCEwfX1k/J2WE+Pzwvxl5bF4bJg7IJzd53ie
z62WCWTj5CA4jqYeojjtnx2LWz9obq5yaK/RdHlAVqfL3z+gW5FemoTeoJm49w0x3gpkRKYj+sto
pIDsOKhDsolOcOj4CPrJBq9Ku17K6b0GAH0AnUOtZLVcmfFWIna8kLV0inFzbBE70dSYLMzW0W5n
xe4e2vbVrXLBo8ZrUonS2lr43E6TxtSWF5uAzkhDsQ+oHJ/Hi9PYJ4vWgr5WvxnROFyaEmZOi4J3
brrnvKvmrbIS129c4x7HAOqdhuk+QmEBOHw23hFHeASGY3wchzeZmDFyRJ0puZZY54TcPpSQE1Fb
mYrw7GfqQMqm4Zk8mWfE1vBtIutrdpejVhmfJlsf+O/xdxqYa6vNEEPjUTTczJPhsguN4kr8q4TL
wzs3SPlhYrNRPYYP5kfvXVxvyUX2XUve4nwgKm9g9lJy+AwTLh+6HQxm7RcNL+zpR1LV38L4ULIt
3+gWIHbK8MUj9wXIEyQVQNX4Es3XuYUME6arAXcEvD9oPftRPX0Ik/IOY4qrdeICKZzRDyv2ekNE
7vGU7OOs458ujpJ6LKxJA7KindRTanvXYanTp6e6X2V4BTbAGonDdkncHnr4H3w6BjlRNqQ11pQG
wT9EERBzibmTTyP+YRScdNaLNVSv8H4QVEfdjyyCZ4tx7h6MwzuyQkUOfOrBKHX2nf5FqiiQRnpJ
UPOCWFs2tzjSfNXaP1DUtkiAN7IS7/U0/jbIOQrIA/GRk1Wb6bdyfkmSCnYD0BhIgogKZsqNEJVx
3mqbLF4wgi7VRz0GHjsx7NNlsRGYRJHT0snXgPdi/Lak0zK2s+VWoiVZ57GHzu4eZsTD+cgDsKZF
1hKSGx8p9/w267hsCC4Z83HypQTAVBFooofiwtiaDPkSlgUXa3ZJE/GrNDTPYggz1FEAdanTNnFy
l4gToQSZgGNICWu7Ne1H799Yc8RYbcTTAtpKpEm3oZ066Xb1pvJx2fdhbq2Ud6biEEj02ZaMS/sj
ocL32KwQcbfZK9oP8qyiF/Zdzzj0Hq2aqXzY9sRLz89GqNBFdgw/k1j/1Fv5MuK8w4S80FLUwLqq
aE2hWCwB8nDXa2gzwhwLPo1iB7jNazu6u9VDsxkNwmM4XfAhUuUt9RJ7y9ChqtTWyrFi+Snc/Jr3
nFoCU5tRUHqBCH9pze8s6Tt/Tjs2gJziYav/ShDMKztyd91g/w4w+GwS07a9vjFQyiNaVnOog5qs
wn1nsX2n5/Q6Qcxj0iRoZN2M3a6dYcIEdxA6k9gESt6RfPJZ6cSKZJOzm2ueId1CB+4arwmE+K0V
sss3csH3bjbzLray32TF0E/xJG1ceFG+YZonXjZ3l4Rk5PEb8Hu61lcsztHaNdc4h9N0YQ7NAroC
tqNID2V48y7CPiCZgMF+pJcbCy6Jn04hg7Ox/5TWzYronaJkAmHHcsnTijreh/0c++4UlfSV1btE
LeaNQBNQu/ypWm3H5KXg3y1NkDDpXYlwhAdrbYbM+dZy/dpGSKXMVNz63rmk9i4dvqo2/4Ug7Q2D
n/PAQ6PN36R3sBt3WlJ+7fS3ZUxESzf9HvrObcmW8KCc/Lq4dAPOW1AjEwsrvrIobN/jmfUPdvLd
FATg9exi7wJCm3P7WqDW8upw0raiTs+2E9lbq2LI2bsl8ots2lYZR5kYXjq99OTTktNQ1urUzwP5
CgUVYMjNQc48YowH4h2fZ4JnCLtayL3HAlEpW+2ork9Z7CoK/ybcAY4HoA8DvV2q/SDSbodMQXij
rMgbgdtdor6JFoD9elP+kwykNC7jtStH1ssGj68NaHE7DcaysccRRRShcXlkdKe6RtpD8wNMt3EQ
VaklPlr1YxZYrNigH6yrQC9bw0MyJEK+sdCNDASknpPI1LexRRQg6YkxKAVEfQgGrLcImd9oeDki
zGf0XJcFcN4hhNrsRSTZ7d0a+r8+vtZOGrPT6dSlZUc6YVeg3ILAkAU6uL76j7A7HuDQ7VmTrn+I
NjL+/d/MYavhPWW0U9i3oBsIUZuJIKyovnRSSbcu3oQLxsKnnp/xADUVSW9mPk/MYe5WnADEa1lB
sW+q3SS6pKy39pngbm9L03iomJ4Oi6E/TSOipGbJR68vKbsGByCAEZEqFju/DYkGAfXFRfAReuNY
0pKZTEgiv9KNR/o0v7IgZ2mBdU3q5TGW44Ns4MnGqiB2uHcQzBM6tMy4WThLt0a5Kg9drp+larzc
MB/IdL0tdEfgm4fmIQtYUue5vJuBOftFEtgP9r4H74duypegF/dyZOw+NAu+EJhFh2Ju8MjYZ7vi
KGvlV0rxd2odoMRFgSwQ6914C+AhTTA634C6oenowyO56t+5XlykCNkiuJg6iI87sBZKYb3C4FYz
T3sdKw4/cjHvS8Ril635oWmt5ki0gi+LPGZXgV+FMSmXd1mQOD2JE2mZwxVuBACUuoYdjJ1yr0gT
ICDePLmD6V5N0a/PqRh4Qc9ztEwoBRIwlEYoiCwx1VnDjbKZCBzcTtYkPcMA9W/pBZNARJBziKO9
nTRAD7M9+rYyFgil5b4QSXpU3HW4kMkDcer4wXWZjPFGBweE31+OQXQwasEbXqw14F6/NNIUu8HW
94NqGFRjqWbHgWSp0OWxcVxq40TbaWnbH4jZMk48Zc0pHLiToJmkIaMXe7ibbFBuWVoJr2VysGUM
bIBk5EcM7SL0IjM20X3LJ6dtq2vFdGS7SPkw81v/ipkDmaZo94aQLn4gcqHtHAGMoLyL38Iidq8O
7zAnvZP5dWCwzEMUVBGfdB9M/aMoWn3Hso/oyG7G5Rayqw7oGzrwTRunGNmeS/2sw6uKYGZvS8tV
19RYyMcK661dFVDdJmWemql6XtDXjMqVu9yCKUMltVAjxrshDorb7MDWCgdNP6pylGe4eqiDgkcy
jdRz2ck3lU3VyXAKLBBV+1IKoZ8Jxniz5p5TA4Wj3+tEhDdBF1+jnOVZGFX9rqe6PNcTvqjFcQ+T
6X4LW5i/cne5udhtf8cty8JEbJU0Lc+YEuvSoUUhBXCEIzdWoV+GxcfMTQaBpXSZii92/s7C+T01
CV0SJLBGxQw+ug+4jCe2PdQ/fyRhUxss/vfOLDhh4/7ehjYzJDmKPfILuFgFqxWrqU95qcutOUXp
UYBl5hsDbmsVatMurObTKX+luIE5E3U9AadkLQI2Fk/ExOQMn2SvAc4a2OqXigEhOTcPVjLPe1M/
DdkaO6jNpxS0rc+yez5YtFhZG97jNkZ5ZWIv14bDQpLkWFAf4tDd4sQHLnoPYVk8NFbckSMzXEp3
eB3B+3mjsR3KlMMti/9w+IjN0GZfIF/F2cAwXsG1WDoECahIawZVqpqnHciZJrG/m3ZSsAsOahSv
5ERvYbBYhwogPf6F/IzorPjwWytM3nh1nU32ldl9+qnGejdV/BazMYL8SKTlkxCEvWkmxWmMq+Cu
CfZ2jcFpWui6deh4ffvAjKhA+vFIBfES2kaKbKXH/RLk9kNCYgotVtYS8hFC1CRa6CnN3vX4VWPk
GbFbeTJE8xuElPTmxXR49C0SJtTgTw6AXwqIBECQhYzaqZl95C2MIpiDu2m9tYz1IYw66sSESSFN
VFE99L2kb8eDtJ0QmXkmIqB0dI2rjWbejPr51IT4SAcSkrpy1o9IkuKuDk922Y+PhV3dRZpGZzZi
WtrfwqWPnmxAamht85BhrkLxF7OXWKzruvG6/v1vquEgoEclC5qtim7hWmcx9onYMt6bM2OPrrlI
pMX5or7rORmeVWU+K71/zs2KEIPe+miXOj81gYq9oKm7faBlD+EYXLs287EEOIgN5HBDQUmrOxX9
vTN+R1WnXoJUkj6Ino8dLYPolgjhW5EZ0o8mut8wh50kSRNjZVTdmdDQJaCo2DYwm71OBt0tj7Rf
7Nht0Lt5cxgJYllKLd24cbrq86YHYnm29prqHujUO+TvYV0TzyCiml1gzNchDxukosAUQU6kLK7i
4mIZ8p1cLHEkUPMtGot6D5kTyn6hvuJVfeM29VuIs+ss++ZPMM31vomy7GpGSJysIiixAhIvTKCi
PI1umu3z0ICVZNfXck4aME5q3w6wDURf7fTRIFxACH+0Dd+t8+aug3k6weF4Tdyyu8M6oMGdl/iA
EZAnIv1lMobZ5DN9ilprOkyyvMlJTA9Q19FOjzu4/gQwGE7zbRNkN4pCY4gcfYICpekI2RdSpqua
tNMwVu/tbBFfTfEPKelXWqWsgIANszYCsOemLFXobI0oPec5owF4LRhP3XLLahNMib08d9Qz3tDY
zCsaiZlXHacIZz7UAq9K9Z5ZomSszqEHxzXITAG5kJ8+HoAP263Pc6WlnLbgVp6GxIu+9IlFGptg
IKXXPC0TAhiiBWzTgq4LhZDQzObAuX6Y2vgdxftyHLv9lNjxW2syS00h33qMeeDZR8HwzpHjqXrh
O3AW/aC3zzRa6Yua2ofeBKQLmcI+IttFCdN2X1grxT3BSdFrdneADIemPIsGENftMwuZ5MlS05kD
oD0GqYXJWgnxvlQ1kT4qYxk06n9KURSnNDDeNUQHCkAbiUZhIlaemUghv3LfNVPtl8r41kLaebOe
xxfq13gXA1E2kWEBCpec+5I20k7nO6tzVPn6ovy6w94xm9NHWJR3USKKtYWMfbNJ5Skmm2+E2IOs
ht1dPJS+IUoy1wi8DPioAIUiO0w01WxzxYldgynfOUaujqQ2oADuTfhYcX/gpuW1rXSvmk39zn4b
h/ok1yzXtHmIa57UMMnDTUrJD0rpPGBC9Cr5nZGHBJB8ri+MFXhmKPU20KEQCOXWK1TdK77S4MRA
gcOfXJSTjhMBTCOGyhzsFgfZHbKkvGSIUVdlVFGlD3EHvqKrGgy6uXPiJvwerfSYw/zadZXa1eTJ
+6p77/MOfHarqFuz+WiMpKLNcDpZTWISdeeFhWCr8NJNHwjpOBJSzUOWUx0nVb21roZsoN+7Qvs0
lu5zqOqWYg0XSxjK3IvNH4uM45PLPj7z+IXZca8qltSYH/sI60CcvEZ5fq2Hi56xRGXPl2wCZIg8
8wXLoyZqHiudziRznGKLeuqRk2k8AgvaNN0XSKh+Y2jw2Kc8hAGEeNvuETNOIfLakbrBS6Fuj5C7
ngD6KEN0LzZZFxhnreHMc9m9wFlZU1mMeqcX59Fyeyg42qdtshgxU9mcBE4Lt0dR1To0Hm6/LqAq
D9x6esic8lwOOCCLZDsydCeLbcK5HANB4qRF5mjAVOenJhgyoXdLs8/Udnh9R2AAwwip0LlbKO9W
H6HbN14gumNDbW0UUBDtV9uaXuppQFPdM2RNqCDItccafWVt+9IEGQKL4SfNCIvPCUyLQ4GvR5kX
Roj86wLtM4678xSIW9pgR4A6Jg4kykhvMbKXsWfBx94+95elhk9aKefWFNUuYmnlCwSdjMiQpq/b
uEMdoIEB6Y2uUOXY1nSwpU1kDkdi4uN3Tdr7sbiIoHKQZAtAsrOB5QWm0mR2yDIZHrvhLgUPuYEi
6ct+jH5hgann+D7JYSdrPGBZ+Yi7Fam8RvIwjpFnNXSnEvH0UbbjlvwPQj5VW28tscxbuueVGQX0
ylLVU221zOXCKPxttHjoEsvaR4SE7Ze0xFJFG+7Zq3jWsJr+5qK3yqnip570wnQYTy28nqtEuMO+
AS2TMvXwOoGGK+daP0dYni/CRKbX0bMrY6a1mMSLOXJOcu3lh8Eic1Wvx83Y95rfONEB6ScwQJGJ
k0PCEEZbdFRGuW0dM/hQHTDcfFubk40IRitfzKHaLtoMZsBNO0gyentZ+qa9FC4Ll3TWfyMxotRs
B83vzeHDJetwU0tYsEqvPoPWbbcEyJHMitwVM8pIIEtBFHI+wMI2Z+IzUXiWTv4V9jnz52r8QP/E
RL0qcb8jCd6wxPyIUW49uDXgqcIC22WE4ePfP/j++bFS+8flP15rpf2O8+hYJY1zLdyHHCeeP5Ha
DcC7Wohto9xD6eXTNMxvyVJ+cA3sMMNPr7Ztn1yqsvOYRbSCwjqJoHyuDLQg0aTfAlaIKcLWK5p4
Y4OB0by4BgNytYysj0MXVdmYrMka+U1jBLHjbj7M3bCOGaA3LFFsbzUL5I1R2yVVhKF825c2WZEW
sQcEp2PNQAKpM3xFJ7moZoIKGr64vbC2LGW1Z4Pg3609Dc1+xN1wlxMPpl4GKP9tozzYK+YsWFf1
xlL7Y8oBgaTvQ4dciZIDgk9dEkIdu6V8mAAQPUwdk7sUcvpGG7v+wVlwAg0T0F13PEWY9qQau1uW
mT/g4J1LJvQcc3hWbDUyieCIJwzwNcMr+/Qjrxss2/TdjrnkdyNjO5MPXe9T/dzmN3B6Rzxn8ksH
rLqxKqCLFG5HZ7LjpxySgC2Ae0wgFOckOGaQTDeDkYcPRQshVNqrm0PLJGcI0wE3WAV3cDx9SILT
GdIGYhTEmqyYl2tHJMBpMuNncpurPfz/fCecDNx0XLmbwSI8Vs/QipiNuW/ieFdiUj2GcCXXE1iP
9RdIaHJvrOGxqoigIWbRP+x57grc3DHTZbRrqoVYQ8D8BcEYfFSMVAeTy7hhCGVox4GxLVr9xHhA
UDRgSXsh80PybbRbe1WWtRUfoysdFDqyEQ/AWnV2jfZRx3l2//sH2roPyI8BR140gbwyMibJ/GVs
j86h1lLm6MlyIpYhusVje0MeNJ/p2RlRud/GUiGFMFuqLzGTwmmhFiqlB7HRepwqlsyL3h2zQX3n
faedmLm+dhJPKQ3azTJzCfRumFAlWYBEE/dzDDrjK+t/R1bt6wC+3zrcb6j5eX2IbSvfJ+Q1kWXO
n3qGdVEU1ja1I5bBFnUtwNmHtHUQhbtYMll0Q0eC5RFRskROPl0zVVun1ZW0NEl21UKz9ON8TWzM
uvgBTcIutfiqyY5dNgBT95WiIpJ2fJmpmqFdNFD+QOc4/d3uTaoWjPeF/CBqHmdg2F+iScAJXNCK
FjE9QXHsrAzMNCUj/jMA4xYY8PhWkL/J9CgD/aGZWzONur0WM9KyJODo2en2ONFyb0r/dJG+N4oZ
dmOuWr/iDCxRs5s01VVbJj579y+rloW35OJPNQ97bXyJxvCOJf+KZBEPzTBzN1VJeO8bS7uNWhhd
Jhsk9dgl9HohZL0e1I5tR9UNZputOZ+NsDQsiXDCBQLaXlWff6c0CL0GaN31HZXBfBhHRGANZxIJ
C/HDUL1pokWm6qpjUtrdR0BN2USc37wFhT8ONRa3CEdCmjzMzqQenUD7IOJjJg5H2NifFbe1bljo
/FrcMOnc70zG+RdG3S9m0IQnVnKUvpnNzNsM1BXSScYIa7tyGbirkl25xMUWESczUbb1K9dgm+MT
I+HdKi5h2SJvMvJjnWPw7ppmupP9jB/F4OAnBPJCfkfmdVkaHXVCyLBHEi4vgyI7VjUrqToVoZ9V
I2jUGoKdhuoVFdq9qhKONNk9V/lQe1odvC8BkrM6tIFBxsVqDPUHjUW9UeB/CdpXmcY/TZei2oys
E9EcTBMn/r8sbG3kLc5DCqLBT+M8wSBmkgZmtX7iVl/lGPwZzPG9b46arp7nCZ9IbM7PoYl4h27t
20a7K2FbQmtOq61I+d8Ld7iMLbE92XDW0VyHt06zTLZ+vMyjmpGGLM/lDdX+uHfhMK3qDG6CkDKs
N8VHWPErVlO/YZQybeD3T5vSmmo+F50fGU1ovGbz1oaGj8pNngHEVZ2ttt3g2hBaJoRJqwMwH5lU
Nm37OCa7oZ+eYrf5nfXOP3kyvoUSHUIUo6cnnBWGU7GhP5eKzDHhMB1Qhu4VBTCaWL/GFh/6oi8/
bUTGaZX9CZJmQuBUvgl0btBzrqIdHlwhdU6f+GkIltQH9TvuxwDPg4p5YUrT3QTGBgdFjRmFwtLC
NrVfPwMx8GuVckRN7ACCItqUUB4ANn4W/dErtvWKnUgzDuM5LNJ9piHzdLPgOi4xsUkdddJYJmoj
Z03iMtmIkL9dorzflvmYMp3qoOjMtZ+Q8yDjXvNMcrH9cpI/Y2rTX1TLSVsyiSA7dfy2cc6Flfxy
rbFggs1WSEFFOnV6fuwTk1G2VYutKWlKGxnmx9QAvaKn9XszeZVoa69LIN9NQVKDklvegUxzTK09
XRJVW87IVoEUlkJ+VdNzYpwnSCP0v9FAA5AiTEw1yi/KpxymXgR86tLqf6wCjy1qI7HV86becIbc
8jT8caw28MCrfnelRL+isIE6Od/RYDGId1HdjdH8LMLE5nEzn7umQKDMLWiUPTm8y0jQVuxwVBJO
VKqXvMleV5QLuzfegt6Jf0YdrKtuICRmVDLx/jBlZBrVMWTgfIzG5Mea4xdktNhfJuy2/URITVrf
2Mj9hi4ttm3d597MK8XcyZtb6xlFcH4Eo0nHWGSfeK2eFEm/h7T9YPoBCQVR8yZu0wl9XFJtYwFt
iLHqjniKmzHpz1GqiYMZTpFnYqVAjqu/AcjAAb3QUIVFe9cY6m6x52LuVXqyMUImMMrWbpEYrxUr
hq2kOvJnjfGywVLbpRPx+G6hnHOhToIUb70Aefg+4/f1SBlgfjNMbK8iuZfxIjcsAPd9FPJdpqj5
WK08MBj0K9eG/RuvAZlcHB7jLRZUkIusXypJvqe64CUr6pMaqXl5J2ENdd9aULzI9esrJ/LNp769
dc6fAOuHX08KNjs6x8heao/MB0hbAf/8qGFoFXCSWWmyq0z7sgSsK+Eb7/W2IIeyfgyntnqxRuey
ZIm3uLn8TNzjIIMPzXDEQ10zfEYd4O7HJrpouSPPkD03uVnLxzI/DXmZULRhC8zT5JZVIXY1QsGF
XnberMN6pjHCnFLtApPHwxaWOKCUg6/M/hY3REsoMor5JEK8T1EkUW3pEKTyntSXpgx9W0LY6iFP
FCluX2z3oDUCi3iwMP5hksYS50/vGPSnU73reoUkpHKeCtwFnmQgsrE6uSOFuPMtwdNRNYQVhey9
eE9ITMWFXVP2btg5IIFp9E3aO+1mGiuk6Ub8jnw38sqFPl+EzuM4yy3I5dRLp2odTsQbyAX80nGC
YrViTkBsBxZ63vDeRRQWtN05rNiWzK0SB93hk6a2pv3p2gfo0IdolifwztXWXLhnGRl6vSHsA+bE
xhNGDqXeyQPklYg5VjhdjhN1N6m2o27QXntoTj5rx3RPqq2+4yKsT07xFLMn2pHwiL5LJL/Yfa8i
Eaw9xZxMm1p3W39KYwuRo/M0uMUBeQ9jfMnNZ7oow+Cd4fD8iWzAeYJqb5yibz4KsSXziRMJvh0h
KxXuxYAJauWg/Fhfmibvf+twgobFc8l42ejJvMr2A8I/m+ixBrrvLbXOsQcvBbxXul/GfkLUbUKF
YOra6Y0fuWerj5xHwcOLYNvdwIZGcu5oMzVX3WxVl9jsvv0orz87pzfvlKu7ubRtKmEb3RW+4sqp
UHVjTd+rsoUar73gC2FDPcUP2WB8AMTFc0RRSoITMVO4veahPKIneYZbSKZswgszBzDMM74h3TXV
KRXWa590n1rV7PDqkErQ1F/EXf4CI2MeTd386m33PkFn89T6uv99nNfnuk5ZhUMMHXY9KXSRFc4b
dtutXzb7hFZqbW4Zd2JU87D6vlGCfpDN8N2I5GeZuNlz/J7b5Nfi9pd1kkkxBTRX9imL+4U71O75
Y5sutYtrsUXKyKyJ+jqjkuRTl8rDUxB6Uz0CWFVIuqLgPRhHi8lMaKNeFM/0oz3xXsUWKW/ouz1f
fjdpJ2ZTH1rB/WtFbO7caVJojJZiV6A4cIfuowym9ynCcQFr+x8QpRguTLYNYcWPXLN/24DwJ+q3
Bi1u3ao5mgkcDzZyCSgvRixJcCGgB1hUvT1whNCggrJjHuuuRsOfpTmrcryHcH6w3UFhu4/Yc8Gp
bboJVTHEK543/pYphxkjavHytyZgS5vRj9K6Ni7XCj01RZvNPyojF9iTHZ5cVBc6lF+y7lntZbyH
qaY9TTplLxBPryucac/wnkymBt3o4gS2r4TDtZDxaYUs5gBIYj3wh3+iZhL7trdCZBqE2663MvED
9WZuIGPMSDmWIthjOE08vTRfNFVe0ANRWto5tt9TUrHU+Xs7hvnAjNuh2GfIbfu60Xy2KuJ75XjI
KfQAcZzmKcFLhUAnjvOfOIi4BikVB8D6yHrFJ0SEvY7uwu1NTH6sQv5+GNCsf2hK/97LWtJIXvKt
CxjGD5XBYpsSrVQQMNgWHgHG76N0lSFPS+MB3ns3tPEiel09JSLb9vagXVKL82hpsfeuta7G8RGB
i040ziVojO/OxCXfRwa7Bzr06jA5+GMCJwScvXbkxtAFD12m3/7+FVIieAAUugpMi+NM7Y64DnuT
+GS6CWIUoHGrDjD+XJ+Cuk9BK/LvDOzxZQbJ++86b04N4t6X6sjIFlUmkFBplztVV3wpoB0BSfZP
6VLcxzL8QXUNbCUnBTdiogITiEuHlTS2eHjE4AuhgFjXDhPcphn101phJvPyvjSCZUJTnkeKyK0d
Mu2Ii2OtcH3HJq9EW4blrofxxs38Nztpi9yMxj8iDdjh47HWqg7vecRYKeUOIWR+I6R2S8vsR9M5
nLJhnYYClhw03GPYOXEByVqiveSM8/6WeKkQxy7g6DMRe5Odi07EBAc+Nuj1zCI/qUKAy0s9Sl90
dTgcYARsC1iUVq32QIftEMh6wPeZVvhNcNv7g8Wb2lmPyp2A+SAWpV/Vtq2ge+joCIombEFWdKDi
8h/LrqXn/nLC5T0E+L3JAw6qOXSfsLveItgjfV/OHj5BbzKos3tzLfsD9qqGhYlMviYgm1LFtMDF
p6i0Z7OmbtdsShc74rOxU3XWsUl2IzUuzKfIQ6fNGNF84u24diBdfAMzEjczYHWG+Sjuti3gCORW
iP0pCneiVOVWS0g3bV35VNuZtTa/Ewdj4t7tkomLQyhimn6Gen9i6fwOWBS1GzFOZmlHO6JKvXSY
ur+no7J5ELrmno7FBHSUVrMxPxpNRWy0NsM8MD1tKMg1lfxoIZZnyVsQUNT+fb8MDgYmHeccFhJL
LwoCIIHrK2FTN27cdPrVJujKLbWP8u4BLxvPidvzJXd8bgMphh7BY6uckJlEMxzyyPluUyrrZezu
gqBsnioe2qyKf/7esLXGp8DmHaqEvdbVUw0nZVi+ZWV5E2cookLKQyxyVmw9u/lAnQ5zfNUR0u4V
HIpwt34Y1IAQwApfDVyXRcu6eigRxMwW15niafCAM4KeaXME9NLXWGp53Lt8fgTZ+Oj2dk484GjL
FXfE2mk2KUABVyvQdusmRaZEa2HaBZcl9Kc0vpbkYW/GLv+TM2dF8Fmh4gTLvzFcnCAKAN2GHUZu
ze+kwJwDyyIulfK8kRKWKZujpaGQSvmfh8VqfFPFL0QqYVLo38FQPAQ9W+ixm/8p3OzaEGXCxJvl
YU4yeMLTRt8woDeluALV0vpWnu+0CBANYivAcYyR/RJSkmWVSAUdtgPQxBnM46ibh+XXRAj4JZYX
Mli+7E4wMS9YZaLMm15c+xoPttiNHIT+GEZf0uVpjHVwZjUGqoOdpj4P0Xex9LR4aUs7j8+smHmb
3NE+9132vFg8VsQQgufoEuffLWtKK8kcRqHPHtNrPS2/cshym6Xmcq6CGVcxzAmPuwJQSUr0CNYx
Mx0KZLjY6qZetFukH8YNKza3Jh0xL+tbbpcMdwm4oQSxh4MWDeIa1kDK0+VV2YZLvqxJudPTThNt
cOat+nf9IRWfO/pHmJR/GvPM6ZcivUX+n2wmm1/WrDIKCeOoaNwjp1mOE8xhD5g7isQ20raZaPhL
Idv9HPMljIF6RWMwcQHMz3az7n9nuVuWZNjV8kWM3KO5KvgM2w6O0QBvqjb/1CpMIVFwNsXGbwB9
vFzY+JieHeNY3yij6l8woLhPAQWWxcvz95JicMBX2s8FQ1fJopixlIUMoAGPJsfvVklxmErYntDv
/kHoRT5D0O+AjWxSs2cUFmsuI+xmi7xvzQGhZYrbkDVN2ZR7LMG/qljTOUcMwycQoPdiqaYjbFGe
uapC96lb+nNqsZNAIHrHI1bSg9YsXbmXmj5Xe2DM/bk356No3eYWElOwRaW1n5omvshg5rQ3uPSl
tCxQxfgByNyBNjdyzWcddbnG877rGkY9o92wEgcIf5ygtW6wU+o+6970SvB6GRAP8b/Hbv5fgsDj
QDek9T9y4NEAFD9x+NVE/x2qqf/X3/lfBHilBBF0ErSmAPROyNt/ZtA5/5I6O1PhKNN2zf8OgBf/
kq4uYG5ayiSkzoLF+Z9YTVP8y1Fk0inHhLbJFsv532A1zf8/Hl3A7GQcZrv8FMJCWPr/QjVplmQu
cnz8ugOjbUhtqGRhTYgRAAc6oggirIPebBSpflIL/nEhFGVFJsd7p4nf7FvR2U5GcgZK/hjp1dWo
xv469mjQIZvEu84gPQcPeerHehw92lJANW9HPPLsaPHiP/8He2eyXDeSbdlfScs5VI7GHYDZyxzc
vmHfSpzASIlE3zr6r38LUkSmQvUyLNNqVGU1iDBjMESKvLjA8X32XhuInrmnELPeSUxce07Suz6n
6yGgiOSaoO8T3FHCq2m359iutv/5RflvlBf8Sxbs/7UVB9+vUZtiwz9hxr7z2Mlepz8QY39c3Msf
/HFx+9YnVwrLVnBhv9cY8JkfF7fnf6K8gI5ELlV3KTjgM79DY9UnDiaQZn2Xq3gp1/3H1W1JeLJC
mj6cot+aD/7+X/yWw/fy5gcLVv/y8V+KLr9BE2713/7qOnyT6idmLGcswTtICl95vP/IN/1yebMS
8Cg3UIfR8h+aLE4w6PUmq1CcC2ONI9GiunVdt/VH1XfY1L02vJkqk/AeLtaANI3VQ/pzymaG4szy
18SRw1bN7EEHttEOthjSdRp7l3NvvzS2ALVD1AIS6kVMBdNFrqcHKtfkVT1j+QhYePDYZ3XFr3IE
2TV8YYGESpOF7slIKLb3KlJiadliO0+S/OjO/SZv8VikRXjnUA9y3XegHVXJmt+fSaCS1CxLguCd
HKFfNeW8DrCpNUZkPXh0oq99RzmUvhTqWQfFuujadhPpuML6Vd/7wooOrtYEx2kgWZNmBVMwEvYy
vFfSf+O1I0x5Y3qhugkLZu9ZRU9YR/Q55t24b9mlXIoZE/bJZogj3cowLhY7r8K5s3NTS1wJXAkk
50BOff+w5oEFN7Rgm7bYhttu3KpwDPGY9d0deVx6jiApdKPDZkP7N1Duv8betslK52vZRRUqbqlv
KFLcmw2GEbjWOVgx5uB8IECTjeLDKQG8dhxzPJFegKXbwj27gpaUHOsOQOpsO2+iUm8ymL9NzSUP
dXuF+ZH1SPpsRLjLcVV9JtJ012IRP7qR+BpPbIxdu0HSqq/qqgmPpMNh74zWwRSAVOrCo4tozNZz
+uy3d8GcbBIC+y5eZuyexiFrbblGJoZLOUbsItm5c/PT8ES95DrsSJ+j6cscI8ScxOqW/+kxbib6
CN3au5Jtx35LgxpyuBunSbK1eu2fJxUBIElSRJpQjlwxzNpYxSbsHX7IJjx0d4G++9wko/uURqQ8
HNrlC284sUZaDlDka4xm/HAXkCGELvzmjO7N8GwU6K6GEkdyhY9ewye8r5MNrHISUbNzl8ip9onj
VEZxDGzYprUtUHuq9gK8PsRkp9BHOiHaUG3D3pjJ+QbxevCb7FQWOExjwh5l089H+nLhQfqQwFqc
yb05noVkt9SDh2243JKk2yQpSszwalnLSQftzYCtyAkhto9yGkm+dHNwUwNZYveoPXJU5a7NpXsz
rts4z+8ajO1YgcyDFVvzyfnHv/75Ie6D9IhmRP+pC4p4Qqrjmccaoqrtio0yHVrWYELm7TBiBbD9
+485MpwvdRaKgzP63lbUt1bby9u+X7auEbyOYcT3HmthXdhFRp1RF1zYc10AoLZfzXjg/ta2uyy2
xYufRtniOxjWs6YQiXwO2aFScYoJJM1SmRKPaVMzv7rtSx4M9lUtuW1VnTE+DD0SczO7+nUUORCl
lgh5kN9rG4qoUQ0CBlKUXZkORD5qVpO0a59h9NXkAvx4BbGvPzrE0o5N1rxk+LVfjNr5CrSzuV4e
166S+i7JsFNQZIzrY8ZHP8qWPuTGu416v76HD/A1MSZ9kK71oWxV2KvZrutVYEzQfbKIv6BHVsan
r6gzLVrW7f5Eeglz+GfiZDk5sayXmFCx045V8g6LUp7Lgu1P0w6n7x/RSy/PqpyWPWigiNe6Ne7j
rAEkule1bd1U5mSusgIIzeCbX7re34ZdZT9jS0CxMotp38p2vhyF/FYqkzIL6jzIW9fk6eBLneBK
RGBNSOGcvn/8z399/28sfmPaNt3wMHHAvqHmOl4Jq4lAiNh6C0kgpMDMQYfE8LiJ8f3GnMWvvntp
Z40f0SE9DSWmADTQlVzFFjpQhheidtSuK/zHLh65Zbl4pUPTegjUsHZLN9tDs9RbgnD5wZhRvJ1i
6s6TtBAAYybyKR/W0g67q6nAVuTXyt5TaOJR6Zc2O8wQG863/Rc8tWQ78uq1tsthO7pJdMLrOD50
vrqBMiyOTh87+6ApL5ayrkfeH/kxH/NvfdvsbRL/Z1FYw5FKWzat03jRhAaJnKe8bG511LtXvt+9
G1TMnYo2jzdE6IwNe9HxkLrh9EzlID5CnLRmN7U7VYHjleHWyTqTCkICrfkXunisR+IM9ilqw12Y
ufdTO8Awyu1H3VLwhdK5yqEE7WzFMqQi9rUbswaVr7KPAb5DA1UF0pt5rK0lvO9r0siFW66kx2oK
1u4+4ekWOdg9JqejZcj5StMuiJSah25REXXOKB094YUmO1peTL057dJkhBy18I3cTmCVJOPbzR6R
QsxKjL5wQxUQVguf8kGaMtpERgt/hCf8HoDMKhWJ3lRRjv7mA+2pParLudSw87n1Nbky8y7O5k3d
4mPV3NW3BiBwcFECM+OPf00D7INZu/d5Ie+TSo2XuhzGy6lwcao00I3AsZCBVNjyXSEM0mkkV3pW
mayi2hU0kPYmwJrUCpAERTBdTJUbrme8ixdUCo/A1AQmowV5xYuGodWYLrphXkcoKNhsuV1PU/1B
zJ5dMIV+wvYb2Nh9iYYhSiwzyWcDKu4xjXn6oR32cRTv/LY+tmJ2tn3j0eLh9cCv2P9nZzpm7I0x
yWW0ql6TTj6kus5X/rwQzXr90hbhgihtti1uMKJDxU3IunZbT/TEOITl/JEgfbFs4+S1q8VTVJrA
ahPWtZIyyisT5xMn63zdVpj2dIEKE0L9OCrD6FGxnXg9Kk7Wpu3eJGkK5izhZpLQrbdO0kFv7Eyx
RoRZbNY1knJ9YXFO8YNyDQknx1uOCdzqTCSuKdwakEuK0Uv2iO3JvhrRRtIZhNTMJhsi9LT4C4MG
tNgUoDeiIOzZlBPXoksaIYOiw9adzMupz14N39e4ZjGym0GPH6YKLiuSB9DuMW8pqj+hLL7jx3wF
WqtAith67YyeWmkYUcCRyAwmYH2OEx28ZyeBAM+zEgVuFjfGkgmm5K/bDH14aoXHhQ+NaOfSmZ2n
VrVOzJ48hyQON1mUKcr83OvyWfdWAHmGyFYZGc2p6HEIFt7VJKN5h7awyQhCbwqXZGcUR7vCdi69
cir3yjK37IBfJHs5qDxpv5HYAOui5GWv8M0P5nDRzQ45HDO6bVOX/sz03FhuBzNoLCE3Eb+LMnNr
1agMHg1NNVb2JOKrZlBY9wIdLqvq+JhFfoUDmXSOl4RPNkYqaySOhaZ0XUbUZ0al+9zIuLsdu63h
N0/WoK8URG9wX9ANa9ZqaEb+zqao5czb70sVYpZFHj6WUWScDGCLG13VxM1nJpVkCo9S21Tv4rNf
zyS5Lkt61zHEtgfKTxpG6pkkcxM8GnohxPRRiOrlrmtbHSxHUyOWxFCetedz196SbxrWi0BK5TCB
w5oa62pyCddkznvEsfUoujm5qal+4n6HN8n/orL+esh6mEPW+FKZ51xJcCbTIUnnamt6/RONRh1u
r/6eEXdgs6NJsUJ9jQuER21G0dbR5ouUITLkZGfsiUB2Rh7Dv21I5m2s9EXRoycbeMpFcKFKY0eo
6FQNkAV01BwiHLV0o+fkC+BWphX2FR9TjGLr3A0cB6pyiStQuc4msLGaL3VE8r/UsKSNzLmo5+yp
kWLrNbwwjDhPEd2r0Le3WZlM97GlPgOpape0c7n5/6d1+m3a6WGq3v/219dv+TIo67aJv7a/KErC
td0/1aI2r9+a17+gR/3l6hVF6i+H1/49i//nr/KbLmV/4tzuCaxjlLcIVtG/H91diyYYx/H5nuhP
HsLfP4/u4hMQMIQsFHhO90uboS67NvrbXy3xSdiYOHBdYJO36J34T3SpP9YSug56lHJRBnxsp/xF
hPjjuT1JWove1yxgJfh968ONI14rKBSmBhw5Oj/EyT8IBz8LBfby9X7SCfj5pfJN0+Obmjan4l++
X5hz0RMCCihWLukrpHKqk5tsfNbeVWTfRaa1WoISFf8Updx59GEMRbppL2JuEDl1MO3w7Nu7ZoI5
FWENih9C/IquO71F9ucsxFQS54Tmk42hlyreV1VYh5+0md+kj59/guU3/7//BLa1qB38KEr9onQE
VQywHufVtmJl3qY1kRpKOFI8Gsk1yd/75H6w3B3Itu0M99olcaka4gW0gvlhvxHMnRhkEzqwjU4S
vXsOwmov2wUKCjMNbyXghT//G9viF3Fm+aV7lo1KxPnE8aX45a9ME1pFbDkMthpz1p4H6LEPY3L0
o/8CsckHFX49cuZYcWTkhOjPyY5JhuBMemraIv1COQKUD0XPVEnqrMXRwJGnd45zVLwIaAWXnmpO
drVny5Gda4+4k2lg0SCvfazcArzZfGLjKFiIDi9W8DF46SYdom0PWW4YB9YVw0rpPSknnqX4Stmm
4uJAtlrBBtwM4UA6EOmonDfqM2U9jN+MEvJS1KRRKuxRTrEJ/H5nvFlL74CkKeA4pa9SZSS0+5Xi
jAZQcFW+h1oCBso3mGU2Tt0zM/VruNd3XHCbofMxdK+Bg66b8a2uhw1O2zWiDjDwcR9zpJpRGHwL
+V6xJyIbjJOiZS6qsqu0gbU52CfYH5nlYD7geRvqkyHdixAPPFXJ93C3rqvRPfbkmyrp7L2pX2cc
n0dvE9gF4ZYXYbO5qT0ST3S3c4IQkUTBkIAWpm3uBicZtezWWFUGGXUtOM/xatDkeGPb7m7U9kHr
fJNNJbzNnONv0hxGeekE3SVZj3Zllz/+tiVYroBvDcryXC5sb9xqvFcy3BCe0+Nh4uTIEysRV56X
r22egkYDEJvtJpUH7JvWmh1g316x1992VGN6+q0zOhb7zF+RsbImuU6mt2Hm9wmWqJpXiqsf5OPG
Dt5CuHpxzlwTYzSZcRubfCPDPjTYR4qKN6uk1UOTT/LeFDC3aOfzKyZXpml+lhBa+muzfhu9kxde
Ey+hlbTFbOEB46NunMF1rMAROtZG+7fGkLOMyWk2IjFfHozmiqF9ZyZYEbr1zE/SJ8HWcd58YOSR
A5ANUEwRfq0VlwT4ZsfBf4ppIqMdwaPobfmpPHTI3HN3cT6umyp/0fMyUA0cfwrjyTNcj/xa8JJX
DHLjhFhTh84GB9A1gc3oUpr1LYfoYm+mpHxXIW+fmXF1iS5lO8eWRNtnrKIczsD0Q4CEXU55Xd1r
7oX9B7n0JGJ37e1lVBylkadUUY9QFQ1+KG8MqoNREQhOlsnIcEz5aPP/UAtHDN2l08CadzQvHNzB
ua+TOnqs9E6lVs9UD0RmqmCChbLxmHF592EVbvmTwcs42bB82EGk2v2KvQjyXZA32CLzeqsqTNv+
YgAv5MZeDOGGhTUcqruNwajSx6RPwlOPg9xarOTeYio3F3t5shjNp8VyzrEepOZiQ5f40cfFmO7K
lINTpx5Rty6lrQuaGXmrUi6+eK7aLz0O92CxunfVc9RX8YXd2df9YoavbGzxIf547j79pcFCdd3i
nf/PB6L/93YTPAyW+y5Pg3+9nHhsySa+pssC7g8zzj//7I8hxzM/CcfyFdsJVgFonTyDflu+uZ+k
a/OfCe2Z3s+7N/OTo1zLYuuG+c5Xy87g9xnH+8QnPPXbRmP5U79sI/5sO+FYvzyyTds2BdPNMmsp
W7gs+X4utBuC0MlVGwfQCrzgjZLPuF3LNAT9xYkc/kkpCWoQbjAnUmTG8GFKmJCVE6QfiQHxnRZ1
jmgmxkosdsKn8o3WdqyySdl1yabw4/pp5kp+1m2lHpTrwyiiEm7gFIROmiyNofW9w5mOTYQVoy6M
ZnCorNG5oxuVBhXHrDmtC+9sz3H1UTaJegBCFx+lzKb7zKCHhKMUwSrSjDXVTWEyaO/Y+FN+kYxx
8+SEtoG1LLey559e6P9h0nF+ndVMxxI+sAzFa0f25ntP4E89gNzs8SzUQB4MDCwAv1okkzoDMzLX
ySOZmA4zPZxx9ihxeNlbrvkFYxyQ8wZl75uXhei+tpg2rWEmZ8Mz9Y3HZfA5YsmDp7/k1O9VF7GN
oq4SkwpSGy0YDxN5/AvqTklYTYUebmjnNjEbCzfC52S4p0RZE443OO7Pto9rDS/nXLwCnMnIx7cK
mgPNufJbOjZzukr6KFK72Wz8EHtahQcLj6Vz++e/J9tddrc/D7X8onzWzrbjO4j/TFp/vL6mGbGQ
TUt0KMG/5yxoqIX2s2uO1yXoTNjERseDRbf2cBHKoKZGLm7fZ12NBHJyoluDo0JiECEgRVgFI41z
hTTMtSjhz3ptEWyCZMgeHcMIqJQgRN61Ltn70PXFV9Y09qFL4KD4DpRlx6ZL2Rw8zuqy5yfH+Rdv
qjH1V3EG1D2wWi64UqmNTDzcowssLlFPk0C89NFfK12XZPQJD4t51rTeNMMd3ka8fXVaPcxswIDv
0D69qRWqLB2rxdr1Gc4Yh2Pi6yTenSxN6R+o5LDpJ51ccCtv16IL7xl50mMSGjylepOv76r7sqnv
+yF4GhOiRaWyqZLKeSTTZYJLc3mdulR9YELj8V4FVo0ImqWneV7q2L6/rtn311gsL7fV1rAQSFm2
43rKgYSSAeIKma08szZV7AHbbyKFaMdR4dh7Ee9T8nD4mS11m0a8YdMm7Vk5iGuFvn6ORid7rbqW
dmoaaHvR0hCU2vyOXYwv1Uh6lwIbhcepkhe6SIaLqvG6dVa3auWR+U6s8kue4LppTf6LEc/psey0
sxYLg7PpxbtWjCGV5dwPaXbC57TSZXNZDvFbaszpxoVzua9hNNMe5BKEwYZ4IGGK+mG1XCxVfOm0
HWhGEpG8mAG4VUDoe2OenwQs91U6EOZT6UsCsotGQzuBFgKtIPEkrrbGIT2ST1V+1oRsdr0eP1N3
G63E4FgQ0KHzO3MYMpZQgeBV4msP03CF/Z5CM4i4a2y/UNESShCi1vceAd5jchFo66GBV792QpMN
T1MyoQ/0mUsL93TWL2cJr3dWzIlqrYOUQqt4vISuR89MT7kx3THqpmHZu5MkhLYwE4z93MTBoWQb
trYmeIu0FbvkKcJub7NDfiiwpq/l1HW37WSIbR5RvdtqQ27jRtG25TfzSrRGdYP29SJGr925PqtP
MGz+OaVpjOp6qpn6rOuP2SAITYkZb5aXinRr2wFtahOIdSkrm9QfhD12XOZLjj7GL2IKjoBbAI0Y
pv/ZTWV3dg1b3dGExvwuA/d2wp6+ioww3GuLrF8dEUByVJJvZRO71/6MHUzQynFvNK61b8MxXvc2
mAyox8Yd8XbqB4nGQVkqK9zoPvz3hNKlrIfDIRLv3o4TujI5sq/nFnE+ExSD1BPYGaJvyJULVLAy
qPyjKH4wVyAa533fesE2rzznEVIvKmzNkQ98GM1sweChRI/ziZ2Kem6o4UwYK5Oj1+YXZt9ThcK7
HldeUgePTpjaN7RqladcQn8cMz2DhmRETuUI6iSg21pw3GXEfeylEpdMAxl7VkDK0xi8Ro1xLap2
w7kdq1YePFU0lODDzNxjOpgJXNBCX5eZsLaNCcKtdtMaO7UmFJXQJtmNhqyvpOss5gB+OJNB01Zf
CDhX+8mbCMJ2ZsF1TO3VW5xGFDCjrNNo0al11kzjprCaUrOVtpS3izz66FF5S+xycTCjndKv6T4J
7t97g/D7tTBUxEAOkiWr+VuxMHY0824zrYVfH0zLePJd7AQgignd0e+BSRlOXZlfk7pv1y2lX/FK
pX12aEksrsM5d9fgQJ5I5PCOFSPZORsPHKwWtfYn/kQ0agVgg4YGr7fxHPtBVSAEdA08S8dZd+k4
3zKYtFeZLkxUc9IyQ3Bu5/CKwpVxuQyqlfCMp8nn1tRAfNo2mI5PMC6rZxFX4UFFkb/XgLe2QDY/
QjtRF4M7wohYIgGBQ+CmnZq7OSO64RoUKaw6+qwf8rjsHiCmAjfJnGbvDKCC+5wJZ4VQ0LM2DFn/
cmxKLMKuZsNLqKprZ8gfwAiWuLZ1AV+hKMr8toafB5yCzJhi0XeMCI2vYoqpWa6U93/+JJbur0rH
r0/i5fM/jSwwFaoGFcTaE4SD4u5mim2MPwz1Uc2lgHsTWLfUaFNw2Gm/22rW6slWFbG7J5ciTr4m
Bq4lJBNh9TGLbVSNSNXZsV4gXlU9k9UZfKKFsbEUrhGHidf+XLDv7z0Jm3YiyLf23FjcwR1Ir3Kd
tRdgLJNDUnR8U0cZJPRLG0REkg0Eb1CsF2QFp0JWHsa1JLpzKdouviACYG4hP8egPGbz3mEbuMV9
6p0T2/Txl3A3wzLqf+POST5f1hOQXRNoUjhN6t6d4/g6rVS9Z8gmIslM4JKqGuZT45rjNs4yABdm
wYpKhnSSt0WBpiFqG/RD2eKVA6k2geJLfduhuo630kT5E/Z1ModvOqSRtyVVSTskt3RSdTYnTasm
9zl6d3Vrys9Rwt5oA0o+46CoHPNGGpEHsaCHHBMb7BOptO8DsZmyBccFAoD6qrY4Vtrvo03KVXnf
wsbjTN5Z5athG9MlLQHBi5+MePlnr7rJ+8butrVvo1DW7byhRkKTZzDEpRfXxYcVzmpXlfm4k2zs
wnVhuQS8nMy4D/sY5sWQzre9TSHrygJzlq4odCO/M1A+fCHTptNkDWv/XTEAtbx/AS6v4oZjNgu+
+lvl5nOxNpY3l+rJlWwdV3pEaaYyc7YhZKZXeqfL6ywx/RewcC0LsrzI8OWZ/XMyjkThE7pgdGb5
J1x9Vs9SGcvLemoKah2Ltj44QV8ievhDdIT1Ot2PBJSOOUvJm7mCOLAuv9/L8uW2lvNzru3lVpcs
N70yjtRbv9wINfcDEosytK+boIhfyu/3zCLyYx6kYR7rK1+keL6DIaeZAcKz98WcmvQDok/7FBlq
PDBX633qAnFhbCY01SsFd17kKCbgiZx+G39/dhjVpG4qi2qZjYdTpYVhY8VXlog0375hP94vT7DO
bSH8jhPwbElCB+hPIWhOXB6H5TzRK0j4J36ssgm+Xz4FGX4Nj7jvOl2ewo5lmZ/FVDK1aZNaNzSC
M6Phsmasqn4/izq+6QdpnlJjBFkkl1nDceBP6VnFB9Qz3WBjoGM4H8E48oqpC4NaylOMYr9P4W/w
6sIsezQkwWQuOTbk0GBN/Lx4dfTnhKDonmKt9hiHwMdWLTCIDXWoYuOwkd+5sYkrfRooIIq7NLqx
psK/naQcEKxKxBSM8i415ql3K0tgbsFSijqpgPu3a9QkWGPMZGHqPdu17T77oTS/GWrqH9yB21SY
AAsy06n6sCAM8ONb8snzWWWta1ekV6Gh+i+Qx+0PgCncySWAAt49U37fLCswYIMd+2u6MY6eMtND
Z3keKX3c5NTx6HVr1oQWNA27D4Mxqm1hthaHIyKUd5ioK7IuQCwOnt96WwC/86asU6wDdZfJE62a
3oWbBfZ1YTTB0YYX+CRoAT2YhvB3Ksup01W6u+rxxb1NbtvvHNPKX6wu9l9miQfGkzKhcdeINzH9
yCzf48giiQy4/kvCln5eZ0HfnB268U5R6SxyXRgcej+trtuBpYElmKTt2VI7fExy61gl4V6nhP6v
W49qFaoYL8gFevcdz6WPCm/vQ9tQ2cVDPwViBrrM36iJ5/Kqp2X7m5hmVCWZducmoXEP7HXxJYYQ
sGlEBdEytL2NsBAXS8/eTpM/XrGkyVZZE8OImtJpJ4o02zIzw5lN8vpQ9aQV8zigFX2YArqGuYmB
TRbSzk4wZ9gGq+ShImWXsOgozR1kYRWvragDqDVgUIcejoI1LxgZ4hoFSnpeUBKAUW1dq1yFTKlB
/NRUVXmFB7B64Vi9wIay2Hq2cTxizfcUR2A8EoC0On3DL6t6qzqbX09vPA86zR7GbmAqKGvcHIwh
N90kQvj+Wu1E1Dcra+g49VB/tW7dbL6YAeIfYQ5be2FZTA4zMZXccwq6mEeJCSjyzhV5jDPbJfxj
pmwg0ZriWgCGeCIl0xDZIop2HRoF/oY2KG2iXRFgG49s19kL4+pl7FP9YFpl84S7tL6wo6Y9WGTO
OGyJ8XPe5j15pco9tVY1v0Jw7B4RboL7SC7Ba8iX9Tm3mT4hH5EY1pCSaKZJNmQ/523fVdOV5YLx
yexCXGjSeZ+HXvQAT0JivsLo+2o3WIk+EDMgGDT5RhRw86U95WwNs1Xs8jKf72NhJ0s+jUO7GFzz
W1jWPjwcLBLZXoxuXu16Mr8AtUKDG93gtMGj7Bq5jogOAHLbOHIYq6tmLvBz4NO7DVo7fs9N5U8r
e6TNoFnIcbwp6gdA+9CKHIuuG9Sxe6kGEsQyfMkmYrHAjB2giqlrH/IAo4idcCZqfKfZWUPf7cHv
OngPh+qu8PILL/Rw5EBYHxt9lBz1DsNI/qOIBw4HzjSPEJcsomidT2FcKp34JpTxfOzmDg6ei1WX
l1vsmUXHF1dHJPv9Ef9ELWrQA5KQEnBzCMycIi1oy5RI2eMqL3r3ZOFHuMKSaOyDcjDu6ctrCUCY
au1YBTShsSDXZNBPnnQB6Q3KpFhvj8MdvRjpQ1RR8UoC2sRxGYdnjKEhG6t+gTQZ+EjQVR4pO2wu
PIPME71MA4mrmpWZpbjBrNwCiPc6lqX5SgZQbWXf+7cyHWmAjqgUb1zdrkqdSPaMYb6GxdVvO5/e
o3mekUeGyISICxKBmJRnov4ZLfk0Kx4gUgYi2iVFnGIWyqD8U3OandxpME6u1/RbsxmdQz4q8z5o
aeGoBwtyaFb6JzmR1U6nxeBIdQdRLtY0Xqf7R76VhkWlZmbIUBik1mOu+RrM8x1roJbkVTNcLU0f
jJKzA3TOsb/iWaR3BC/0UTHfb2gItLYOm7RTbObeAbBSt+3CqvjwitS7VFpmj0miiZSG1DRlFXVJ
6AnVKawYWdwkwKYGeYgJLGVwYo58Q1J89ztaRuPY8s9atLdS6F2A4AU51PJgfLBUGJsClkG5qep2
2FizQ605M9l2aBLzJBP6mCYrJ0XbmvMWgHVxqizaois2V1TxFoA6Ricetp1GOSXNYyzlQp3KEO0y
Xn+Acw+8UW2WST3T6Pdzwf/6w9r5hyL8taymJuaM/MuHf/8/SR8s3+jnL/zbN968tq9//6+fPth+
Nxncdu/NdPeuaRf8XbRe/s9/95N/ef+3rQqWzzr/X2v3D01cdc2vsQLhfv9j/4gV2Jx7TVN4S/rl
ezTmh2zvm59MbrgWORo+j3KPqPl7rMD5xOqb2AD6vOMp2/pJuMfRYPlEAaRN3sYjo/KfCPcQsP+o
rBIrsJVj8wURodm2i0V5/ek8F6adCRfJ7A7E2+5pxv3cY15MEvslFqQ+m0o8TMJZgQu6JKjJAtGY
qIECARjhOtwMUXWuq+g0nE2Xfr/E8z4nEznVXjuXg4mXLGwhLFYOpbRVLkDMiHNa2zRXdCye8FC1
Nvd6tJWiRiO0H9pRdRuTyf6cD6/hnY8wtfUUo0qpd4nfvHOSWdhM7Pv9cmuAAaLM+zqzxr0Lv3fJ
mHarGK1F5LvYGsVWe+1j3EGORB8hUPelksZRg2TeznK6TdxHAXx1LSb3aZrk2dflzjaKO62QdUyw
2D1FXNw8ql1pvYjQfmvGYEv04RvbgCs7a1hfRnJcTYqxcmj1Sro8EyOyd538JlWPoTQ/SBTDFc+i
AaEZv4UqjOJchj3w3wyDLLgTGTRnpvhpD5+oBmzA+HETmi/D7NS4kKmEsHp2tAm2yzYwr9qsVSfH
AylJ9WHEcvNAxwXNtzXYT5eOhZi47SGu040pAvBWEPZzECIQTgy6PHqHIHuLK9CPu2NCI99tY5ps
WLuDR9dk3gNd0T3NSy4nTn84B6q85IDNvjSaWc27PDL6vqWcMEhvOGYFfA/W0wUc/tpDrKB/sKEq
AgSG9OPjUPJ4U2546/uUcylB0aQC/ExRtGDZi/HNSlPy6fjWcH/YR0GfIE0d4cLT2vjAyyl5xj1M
SxepboqYfDVcQre/muVj5CUCF1hsXrZ+jADugQhBYWCXXVEygnBLFVgIoQiLNMAG4xhDtUIcdMR6
qcvsavRaPEvZOq7c9wIWYDXpjGAXoXVq1Li96r7Z0PuFDlnAQdZZlR0zFu59ZTr7BEswG4Sb2J1P
HOzOjcIgl+jsWrd5s6sq7B2ChRchsBD3SUo7IRDNfYFdkTIs6y5rQRr5OGpyuBpAg579LrnKjS2d
OiRavZhUmILwDqwrWzv1k9UaL+VM1CI3NQSLHNMCVTu8uvhRh4puKCtCH2my/YwfjjI7cP0klldm
C2s2yNTJhfpYYjFOzHbYh5Ubk/+dOCy7O2CqVA8q4yuBi3w9oFdxKU+06CEgmeTJ15ZEtewUyJ80
Ksgjt3PEFydigk8+YyKNH2MwsAOlyh49oulS4uIVI9MeDe7Y+oe1z5xLMMKOeEGjZ7fN7x1kyp7Z
DXoiRcBx4d0ovzvnWlw4dYrdk0w4yRMutMlAAu+zD5l0yTYpWFFlFHOW/ou5NHxCt0UORJ2vsag7
wJGjno1Dl2FM9dzuAhj/sNeaRH8aBW99LoifKPo1G9zSFKzgi55iqgKQ2OaSYkE3e4iVenD8BqND
1h5dKpVcg6iAg/VmakyOuEGjN0nD7c6v4ldLZRRWze+yjl4r12x2NU2BpQVbZGgjpvnB/yjJtzPs
2FsVYC4gZRyuMjDqyLfVuzsFEFKz+aEexnij3WSfJS3ELzFdETGr1/lMWpt4lnMAsHXqBsqwmRw2
s4QsT/9Z0Hdkg6npiTvqebIkeiKU3rPpa54DvaQWsLqio+hbcvpI9u5Z19PZplT0v9k7kx7JkWw7
/yJrcB42Wvg8h8eckRsiIyOC82CkkUby1+vz1tNDZqpflVoLAQK0KqC7opzuJM2u3XvOd/hre5Xf
bPa65FZl31jH3804zDeKFKoN9o1PoaiEg4dhCp/mMbtWtuBRC46TTRKpGWU78IXeAqMXXsaaeKzW
9cW+QHFCHBcOAICvtKbMbU5qF5rgZOt2LMMAqYMtWD77zuPYtWpJrnqeEs4oU+OVPxkOgQlXwOFu
wVQktz+0pKWiHurUJvYK8FfeLdpZ8PsbYiQdQty1PgI6bg0bEGdaRhAmh5P0Xgk6UEalh01+w2sH
TvdYO/HNGmKjoq0heVckbQR9kG5k5ppoF3hSY2NbtGO+TeeO6i1J2OjDbivTi0R9drYBQO7CVp/j
piDQkkdn3Spn6dlFD5wvipaj+ca2nW6aMB+WAkXzwiJGBjNY98Lo+TmGUb21zArPRSWKzaQwRGUZ
pnkV7KtxelGO91y0OTnXIRL4kQMjj8QFieNTDnRwWQt9dGmOLSMRv5F7qrYeNOxTO+GhUCZUjhgn
XAT0hiZlvdbWMgJJij6miw8ytnfCIdTFa2WyTrpCLBmMOqc0IV0w6FD6yxbez1Af4F58BmVs3x6K
i74hE2ogV0t+oFDa0F5auogkAlUMuyZ4HKMP9L5CoJSmkjy+9Am4wZvqvIM3R9NBFUxgHblv4nFD
Y4vYm4jsPnAtziY16+9GOt9rkyGjzQloUSbgWeII/bCvJraC2nsmSKcTu9mdXxPo8JfGwD5OBkEC
twoyjFlndwODy006zfecW951aX4Qx8k40rcD5E/G4bYgGiG0sA6oTG4yF8hEvKojkBuiAg+g4Z31
Ez4U8oCgTfXbaAgCjp2OXgOOJBktb7J9WaBCM1u2jubCcSgqrW3v2sSwdc516sduFdaDt2JY/tjH
vc8G38B9cYojcYLRojD8aGkketUmHTV2yb9k5hg3shDzY6quzjx0tP8Dc5k1egeRvzzEmDFiigjG
TZBEUvcd1Er34CTlYxRYNYGwfbUoZ/Iucr+8jvwoh2I8AcVKt3kKMCEe8FWAQy/XVpN8NBW2CWLv
Hdg6uBGN8YzUk9b3zDi1G69hkIutSom0YljqHG9Yd3xTcCRDphue1A8iycyN7wAZbog62pqm5ljW
f/Vl9joYTswQh8G1Fwg0SLGrL2F3EcLqjnk2u5x5kfOBEhO0/xh0Fki3qCcm+H91slUKBdNssqwG
Po1oJsybhhql9+W+d+c7KtZiJSyTFIXe+gQ9GFOHIFKLwmqfhBBGAgKLJ0HAls+pOCtZIyer+kaV
1l5knLGtopgvoUTRIKW8CVH+r2WdPNqD2aCIN2jITkG4GpNsP2RFuehwfW38GhFj3Hk8IkZ/EuGb
jCprM1UZ4RAGj4m8UeVHc3riGdgMFaHpWlfXborbvddUn5WO3kE4WmtMsTCMzqkTJxvZ2a9hFRFo
FtNeGrmKW8tqVJLq2Ym2aq6Ag2X9XSGodowZ211QmauYOf+qHb0fec5stcEFOVO7mZzpE/LJVw0j
vcZ1HzDz9LhKQwCFLs8s5Sf5zOqBcCvS3I01hChiVsl6TuMw3Spn+pE5PTPvbHgOSHla9SbOvKDp
nyEfnoKJ1o/JPHyPe51UzmZ+GYlN6ehmyoxiAKV9v9AIQJdAiKa5fgTAsZHF2+BTcVRd9hpmBAzk
PjwnEujQcAImZ+Lhb2sXQufghhgjJTJbocot77TVbZjKpLRCefMxJgbiTZQSOGQJPLHKDEGss7Wa
U/dzzhhr2yaYapKzP8rW+4lPAmBpiyqo02CP/NJ+Gm28Irb9mg+M67sIPpbVPsYrOULeKskQWNVV
9EL+Hc1DM32q3epgIZxb273zo3Wazxa5Kq3nwWO/CsnQnme4oRWbGY1N8hpBsXTuq0uWvVWOydHO
MhgjIVAQImKcY8IrNkIwWSK9CTZ2jQy3KedTRpRPRAGAC7c9qfAkCxtDLRmyp3qsDsiLaMYRHA3u
9lq0O+Uo0qWa4MvtsnNJt51yaPjErr0XUfOIhJ20Q9S09NUFABsPBEc0uOky8+ejkeBPmeBahPAT
OVGFn6Mvyavi3V64InvIvAp4+cwclSpRMiDVbk93Qc00jRcNHIY1WDIaBKIpF5NNwBIZtQw1Snws
4Y1b1Gar0NXg/3kjJjQytoRWnVpqL8PmI8rwHGv6yLF2HyXZapGPLcImNozZ02sQM7BqY/tMz3XT
1+TUBYOieJnSPQjXQ5mMHxmHoTm6EAhhLbsewFdjDUvQ6HdTQusTT2FzcEOxQ5aA12mILXIiU3TQ
cXAAc/+WlzFA0qHT67kEsOOK/tFsEI/OsdiyCt8L13wh3YRYri76nKy1WcHWn/uGuQhJwCapv3WI
nLzDhYidpPqMbesedODFHCdkmmwHhE8FFvBFFJUoSfCm3sb9EvsKUZgDq7N8cLGzX0iRVoRb8m7h
JTSr56wufhLqRqXj5Wg/LsIPsfpW1VvGlAa2qLzrdbYzbm0wTxBzXx5rATQT1bx23A90Uy6Z0O0K
bWW1HPoAjSDtiP9rfZlf2zL/7f895gl6u/+6ebP6LJL0N8nl/8Cd8Ef/YSvxcYiEN3NI4CFP4J//
qbj0IELQNUHweBOj/WYrCf4RQImgdWPSkTd+85UE/8BRwl/Rc6EfZLvWv9O6sYw/nSVGYNFpctAP
2o5LgNcfTo+0cpuS65PbPu+O4TDX1yz8oY0033Zz1Jyd8bl028eO9KvFDPGPmfrAtLGH5J/ZBYbe
UT8NdBxXrUzFphU41TOj15cKbNUiiqp2G2XpdXLw4jMU7J51lH3qxu+eYfg+geFZ1sMUX+n3kseR
o+AQ/YPVtgQD0fYxqfj78V57SOsqkgmWKirOTVGdEPqrDUKRaN/GcYVAhYzqebrnbEo3iKOaHMI7
4Kn0MKT2L4GDggDJYkvmJJeApEJPODShJcpM5StG5yj+O/d97okwtHznWZGt+N5ZR0WeqjS7V+0X
DEIdYa9nStN0zSSCUPpovKU7rPqke8P945ws36akkutomIj3hThY0cgPgv41zvD7E/wG+z2Q09qg
+Z0U68RqfxKwuY0JqFp5g72qfCbSQfmWed43hr320tS0o/c2M9w12pNI0mnR4AUMwAT0CFq+AW7Y
oh7RNz0NwwQvaqowf8Y/LJ+xdG8j3A5rhoXv7GPEMoqWUzj6t8Mws8sViUbWRWzMmo4w6ZqkynfQ
5mlZlGxm0V0a5XJrsSWkaMKQUSX2MbQQKLnoAIZWI3Xv0+TIsZ35XoAtxVbHodSPKpmPttuGdwHe
m4WJIfw46gzxU0qmsYz7A9YLZ5Ex09iamPUIyeBwUNv4VNEBoaL0c29Zijw/ZcbYn+CqXiJY8FTQ
YYATfWy2pjLQ2xMcsNYpQnUuQh66mIZXW74ABHnyHHarLHY6qCR3YWx8xgzxz0mgjbOVVEhd426P
OCB9bZL5YNmtB7LBm1bYMQim9tLX0ZSPcLHIZMwienLcDbAhSZOqJ3nTy8R1Swr2WK371uK85lO8
KllBmjOQJbJGH/vZrHbQG87lVCuspH2+aiNMh8w6Hhga6CuDzWelyW9F1FFsm1RaZ6fvsdVoZwXd
0yNjZSiAuUf3WWNs1ASZg6FFfvj/S/r/Tj8era1t2QjP/+sVfdtnSOnVr2v6f/7Vfyzpzj/Qi/iO
Z7qOH/y6pHvBP0zWelZRDHt01jH9/dKN900LizZa+n/+DfbF/ymjN/6B6N7GeniTSdxW/H9nSf/T
+AbbB4aVYd6sgpaP0+r3XjyZZAPiWEiDTH05Lc/zNL2GU0Ncu51kq19+mX+hPf9faFmUew5PuUcw
hsWX++OzOs/wMh1XCM61rN8FiKpNk84IRnNFslpcIv346w+E5vW7htvgEz1+e2YWWDQxKP7x7co5
D/ocUa9vkvCxYCBwa/OIpNSLyrcrToSD/5rFYblNbBo1VHY9Hc+K3KwttMR0PyI+PppysNZFFRsX
gfUIJfaYN+e/uVBu529i89uFcsNhaPIogI6/jUx+GYlkvmCmOFb+OvJFePawY2wDT1EcsjPStFeg
OKGV41rzjbb7PrTzyKCV2/kQ933+XNWjOsTjXH/99WVZt4/9VQP/z8uybcOn8rB5Em8ejF8ui7rS
aLKQkUhvNs5ZaUgQS23VyZenVXrUlggPdpUPRwK19XOJlA1nnx+QPOz4rxa5qXcTJxripfdGIu4z
E4s350lixqk62RPSMP8AHTLtbSuTu4K25nsfkyZQchB4+OtvAtnwX3wV0kWonGyIn/zz968SpLNG
hEebqemL5MR4Ot6IMTQPBbEPLzXoiHvPKCAv0AJpH0Td6Q9y3fGn0qAJc0bSxWOhk5PR1WvV+LdA
eURGTh8DKyjAEmXmLjayuxrIUYqNbG1U9gi1BN52qP30DLoA610yX0ksXs1JSS63az7ldrZTVboT
CGoWGfKwNQp74JOZPFDJL1VDUGHXo1AWDF/aOd30w9EN7wcZvObk/WBAgNECd/mxJ+8AVuoBg99j
NuNB70t8mwbDB3dTm2hEYU1PuXFx1PxYpQ9AuAl95UAWyeiIjspD2K3uVIqU0gSEC/SHhv/0M9Y5
eIZOk8FX0s0OuGmAcOeXuumPCdH0wPE2kBLfy6j4SIJ+xdzoKZPdsYNBjNIRSmMK+gn0gdcnm8bo
oBARuUrb8cNDq7rQNr0oaeaneY4elOAzAWx4JEv4/rqfONZbhbbPdg/Fnb4JEmCUlXZzJHZzPivg
JxA1bcs4mhAbx0WeNuDpq3hkvv/XT85tuf/zHfApnBmjmjiaQLL9/uA0PnGbbjcBiY7s8q42ctS+
GbQgSvStXYJ98v1YPIZ1GZBY73V5x25f6C8Epu37KMvhmS1afISGznc+GHIC/DCLououy5WI7OZa
J3W3GwZdf4vnigZyjHT0I+w13cMmqo9hMYpvpp3HJwLI2m3vIE2GtZ6QMeLEjEPyPtuo3jP+7oX5
F68+69Bt+2OC7LIA/PG1A6MZ/Nurb8twOqOhBDWTWcLZNwyUryT3hRtqTPD4ZjHfW2nbngjTHWn4
+6I5mLMTPBdD135hoTLf//qO/ItFPXBYmdALeZ6BW/z3KyviqRwKV6NRCGgY0cD8SqhnpTHgKx7j
v1mZ/8XPEDghfjbDwGvNzvX7h9WJxSgBvwgysc7/Fretv55so9j9H3ylXz7lj8UJoFnqdXbrrvGj
pJ9G3dWnrnPoQ6NoRWGsqmnz1x9o3vbaP1Z20JWY9akhAtv5pyH+l5WdJzRryEJz15VrW8cxyJna
uF2fHdppRpJYOwzetUZDm1il8c02jOpKp7Fd/fuXgccKFx/6QM6Tzp8/r9BuI5NbAkjMbD4avRfL
VT4J1MwF5tACb010OFGF/bCwSv2cq+HvruBPm5eLP40CzA3Y3xA3+H+IEYh8M8mOAgFcMKKHDN53
/VkqMARspwFVkJ5WYY9+2MsG+57gE8i3s9lFm7Bn9vk3a82fxZgbBK7jUAA4NPioB29Vwi83ZXbm
XBJmizopLvK1p8pkVQFjWUEGtf/mo/58if6JiLjZ7DzKMZN0it8/ihAD8Ly9QDN+Q/yoIvP3pTnq
s91FjOfpQfzd78x/+o9HDgcpKwp1H6soMS1//tLaUq5VmjpaF5Gcrl3sMLWNRv1NpPUMXxd55brU
ttyzlE5q4bf9MVaqXRFHGK3NafS31BbF2rBGyFhpq3cqbw2ILGG3REc6H82KPYHcVTjSLB/ZNiAj
eljjDvKWE4ibnxa9gNekK5HQwVZdm7PpHKI4nF4mTI8Mjky0gkFglxbRMrM8a45dH/xCyUU5bfNZ
Ktt5ixzpbSRtYzUY089Q0NjUVlQui9krt41gmN3WY42Cqox5alp/2GYqdYkrRGItE7tATuBUB8IQ
YcOOXoTWIpNcSebMxK0GyRMzaXJ9bcReZQnKKCXObqWaEtS8gq2+V7PEKlaNqGMXeTz5z3VHoM4i
p+s8ELOjgKjBLssORqHbU2N7cArx5Y8wLceQ/MmJcZLR2wEjDQrRl9Sq8412pulkgOre0Isfzhjy
zBfgmfb9kE6AObzI7n868Lr2YWAjpbsR+igY+k1lkigxwNkHrGPSPA1pxF8yuqc7E2DnVQ1B+VF1
c3c3dl2Mn5sQ60s8R90ObDVIEnTPBGAG5rdKNsVrZXV0vzUzhAdZ5MNV5EWPsCy+4RIALUyrBHvd
M8PG4d6Opv4ZcTp2CdOvnjhc17uGjOiLYIS0m8dWPBCbml56bPFYdCzylmTpbxHVN5doFgQLa1Q6
PZHYP0Rktnv8W/25mC21KkysfWjf7e8jkOelM/kIxWNRQGGb+7eW0eBaTHl0GDI/p6jK659tXw9P
VqiiL69FPVHAkiY845+GPvHae1qe8Rnkj6K2h7cWh9vPcerr28jHIjg8cklTx3CjIYYiuVprE3WI
jsQxwvm4iWJtLZD4JG+ji2Fx4fDYnhMoIs+kpaHLFwOhRcyPlg5k/JMeIbG1YevtjAEXMWkN4K7s
CSQn6K43ZqvzESjSvPCJdFwbZqI3PceNE7p9phDtTQzJXGCbF6AvMNKRnZEZs4Y70EQbi1HlI+mI
wXoYYS7ldhDcRV2DmPiG2RpNgBSKlucyJaAevyNx9OhT57uWcfihqxO43Nr106OEt/fC6bja+rNr
4ndFPpPg4KH9LOSlJkNoHbqkUAH14oOtsnkldWS4SqBS8AIr0vUcvFSTgHNF2Gf3nMRGfPASclyR
hRT3jl8WG+1148mKkbwgn3lIihSzhT3GSKRz8iirIt404FGZ643WT1vDRNGBzFYqtQqCozp1sQSh
qdAY88kj6s5zDoqALeh0nevisCwjUqyIfd826B8v6BLMZTGl1kdei+h+CiLgZ0UrY2TLpjeh55X+
nnz5epPkkCZgn2UrBFZkvCTEk0nDSncFSZaXLhmH81CWYbpqe7u7S1CB4ckpWuU+DY3o+DiVWLsR
0uklxsK1VRYO9ESjlMdE5sEc5EjLxE8KsTYGZGC1LXh/zFQSIOOqEwkVFok3zg+iLo23CkTmHQlc
7d6wTP+NAUy7MyM/fYkjgk97VGOM1E0EUb0lCJV3TbUJx2DGLNUkP0JTZIeiqJmiyTk6jLnCQ0E6
z8kyaj9b1qYojvAsxRLTrXFG15W2K5KDuqdAkbLiCbNY+lYdbFUW2w8e/ohj0xbTcRJl/MMY65K6
ckT42rjy2+gDHQytwnygV9wfRc4wDT9vtnValX4PatwEmdEikK8a8J1zEzJGd6JLB839bPnD8FpB
zfvmqna4IJjr3sTEqb23GVHhV7LqKxIEDf8zxdzjFxzYGEwiZi2KcyDR8gTmyEI/kFU+1YBijGZb
IuI6VgV1AocgfHqDGQAHSxI8pkVDaVgR440KDIgjWhvo91kMRMQtbHHKnbZed2GenmZzKk1WeS3W
ujesJwab8FAqt92JMWDULXN7W5YGBvmhrquD3xkDLBjfLsb9lJWc5eY4r94qRrp892L+4GbhK4+F
qUoIhE5zzmLwsFVgvFZVYK0TTuWvAr3zElOlfWaCSVQEEsLq0aO5sZZ9kn9D++5/DfZgPEmrVPuJ
lKyF1IG/lUWGvSHIM+O5hvRxUcg8njknYK4yvbbZ+rxC8cLvhvbCwCJ68VvffGjtYT6ZNZp+ktGi
8ziO3UfnpiTID1A/nnQ1x1dhOO6nPRrhTxgsTElH1Fl1iSDRRDWxar0KfU3sevOly/X8Rpz19MMe
o+qe8ExykpVHPM6IFWJvinHeFJjh12iAxlOhEXEuMls0xzghVMqBoPZV0XHZp2HQ7RxxMxz7s42C
MK7ic6yKdlMZffCNo0t0jkqH2ZpjaePIu2RgoII3snQ7Sy9aoDTbCW0KARI59cnCb2B3ZrAO3jK8
uS8DCfTxaqrJ2AA3Ibi3KmrdR90r+5gbqbhg4Ro2RqnLdTNFLdHYkXDfHByUBDub9bcpqvKDLmPn
qTPS4YrKJty6pUKEmQQlHwq0yV6zDkjKIynmuzGnwcbceiThs1VkEOLSOqgB5ZGySK9DVzNk+5ig
to0H1fuGX/Vp3tNpJvfF4oxBLkzBSMLVpAlTwx6cSpPP0FVCPoxjXv50yhatmuiTL+WV/YsfichF
FCNiARMiyNVK5Qkw2DCyv9ratett3okR25DFXhu41RkjVfKIVmxaEkbRHhCM0SQBfquRhTv9wKUE
QVbSUqEbEmirv/JZFa16PeYPI7qJetFqAyOEofVnLufuh0MuJXlGfb2pmsbfMRFBItTlMuOAbI2r
2qnqHYoCbpIL6mBdpJN+MamY1zYAqWXVQvGh7R7lD4xY2u+NYTV3hgVeTyl66+Q85eu+IYIafOes
P0YD2Nyij7z0y+z4Deeit77PToOm2AwRIy3dstcDqr4qfIitG1IbyO+1Ld2BYXc7yXnl2M68JwRU
IR3Gqk5KOMazUI/IVgWWEv47aekQGGq3L4XyjSN5OPhtKTJQDVD5InUeRn3z/URfysqb75KxynWO
pLOlyoCVOfZtvXdnwz7f7GhIOoTX49io1VdtFvU2FIpvTm33kOEY+jE5Ndm3iUweHcseyUkx2s8C
IApJr4N/lV1efnHMsi59blmsmwa4JrOIf2LMFt8J40oee11Klw3TtA6zJMy+yUT47M8g1RuYsjaL
+ihxp0HeKkTe7LD/js/amNJslWfQZIPUYDHQhDbpqZJ4yhCEJeAwTmQDxxdzjuV9HTYiW0DTCF4T
6hfi4/3ujdQh49Xpx+AnA36Qqf4w1qu8iYJiJQdHrANnIhFqwMJNdE2S3g1dPLzkDl2TEa/uoZs6
4xr0VgIWspX35sxO0UENBS+VD+GRdibpvkFYSVzgaPlsnqz7RPiOrvDiTAOmEsuRiDdbWL6LUfCK
LOFwwXHMHMNc20bvo1uTsxGuqN6y5950w9VMfbuv0G/yZcqS4tWU9nDHzQ5ftRVwD1H/3VZUzL/H
YDass66n2xIKC5jXAQT2WXs5vLAEp/kBQ1BGGJ+pMr1xU6d8qiFAjJvSt8vX0VMTKl8CzlfI9uRP
JGpRxTC0qowt4kfTXkV4QAYGiCTCrTGf3xL/EhKRC0nE7QpEci+Pg2VSXlpBJB9oDUQjoW9TSbjm
QoRTOx/CCR8KsgnTn6CI5a1e5TEFxh0QQBUcdTOM8Ym/y19SUhanRTnUkDRmT2Z4xaKEzHn6BDHv
M4JGJbVsVnKeKbyYPSZI3/wGKGooIxI8yejOr7QWIlIyUpcUWJcJqfT84TmKuvIiwmx6KoxRXZtC
Em8mDG+hpR8uUEXjs644ecWL2qvGU1tH7cPAnTqR1dxgeZ/8GfOzHuwTwXzzq8XU9isJXQwFAxhp
liTTPSecUw3O8nF/aruiQMcVd1jgpr4M2osbxNNF5tNIRWjU9WFwB+PU+lHp79hJoWxJ8onvROok
d0Noy7fA6KjkfS2D9yxrkcJYrE2vtUfYHAzXKtireojBFTvj3ZxwQuzGOW9IpfXD505iYEywvzzH
PU8cbax0bXhp/YhAci7Q90/uD5FZJsSDem1rlI7GkAIpdoZwg07xzZczGjdHjViykMsD/AqTOwhI
KHX6EaoKZ9hDf0tmyN1cVJgfC5eg9XYsdhO8tf1USgANU0daGH6A+cSEun72a2/YgR2xn2um3pS/
bGtfVeH88LXZHTJHuu8e4WPrLmgEbaJa7eokzXdTmvpXgBzdrTVOwg7W2yJ9wNnN1knZZ4Isbueh
xKI1s1iOw3xGOyffjcjWP4hIqXfQGYY1PiCoI/hvocQS2mdNUJ2xDTK9NtDBQgfkqrpJnoKwCU9W
5olPOdsoMz3LHHepDbzEB527qUqDMbWicP+piqY+TJ1VromrK9/ptMM+dOYOCwR6QfFeZCmLvMNQ
I3wwdDrMx5mf2F7A/zRYAyCbLUIn5KRNJtQC6z8suSQqX4PQ75e5rXvA2R7/R21VHKg8VT0EvUkY
l8tXRDBexxlMWTUgZhcKgEoB6zZaE0Xx5TtZsgSgXFwN6dvfAuqwQ4cYaRGYKa9RIbJ1oKc7J64/
yIPe9dC2VsaUd3tb1w6cqwg+jdH58hCXIQel6pZs5zfUEZGzimMVLsBdgiUQHf9aFUzf7WBCilBA
k2Yrw8xH2vZSjFglVFEhv9Zs3TzvfW5fiKwgMawN5k2kMFvzzFtP5FO6C93H1dLgf1uBram+h0bf
nIZRxfdGFhHN4TiDd2mDBL2YNQfPiR3xixHPTeshAWf+sx4JFFmYLhOeNUnowePg+cnecrKM3WXK
8OsEfrvVZs6tofO/Go2R5ocvbrV/2T0zg/A4Aaby22B62bEb0ZzHPDhrFU5MJzCgQLzDBMBwoDcF
brQhIOli4dtjuOUIjHe7iIh1Lazpou3I+mqV0TzGcT8/CBH7Lww/iTdvo7mfFnVQOPuA1DVyOXle
dxj5suLoDIXx4eT4F7dtl9Qu5pPOXlZk03crYQs6DbB+UGpg7HAJRztg8xivJf4PLIS2468EIbvX
nGHx0SrnacfwDu3c1Mmm3LSpHhDg+tZRIHf7GBIFXLGHKsXpwNXiPi2m7AIBOjoUaT4/GjnRsCbJ
hQeznS2SuxwrkkyKLPP5NidZNGlZb2Q9QdqMVeZcHYprBj35ZJziODEeGgo4IjiIWCXOpHjsmhor
R+MKeZdYzdVvHeepFArnRGWHaC3oBFnvlfasz0jM8aM3l+W2UzBQmW68B7E7H3Xl9NuBCczJmML0
IXL98dqostnifDQ2WaK+hDCxMdPYno7oLlsM0sBEDasu1pXRJNeurL3bbpgN5AZPzicU/xlauUvu
QhOy0QS9ankAvUBdQLU5O9G7ybmfwBt4aZjdF7puXltr4syjQZwxDKgJWeTcNxkHfspoa9dgGJsw
vDWVu/zM9cZk6MbGfSYAwTgwB+9UCaQJBES64UBJ8keSheMyU9gYRxO5sDJchmGxlb6VTuR88VwQ
ZjFgE6Owkx7O/CnVjy7JVAtjpD+6QeZJDDVnTqg+YVg1JGcHkM17ATWTXAoIhwlwrXmSl5ThyXc4
BzZM3IQOnh9DCy/QZ9fsGY/4pZP3KsV0wssgkLcnmMDqwX8u8HGeg5l5SI3wGKgQGIaUAoFYksCC
T1LqF45g4bLLkll9on8uGoJ0ZmqL99nuu+67b9H8pAEToEVGoKwRTcX5a9F6g7d24hLQ6yid9gNW
hvOG3d4+N9E4rXKfyWDrhD3gqpBjjZ2HGmJ4RITDquvsBBxe5tlvojY8uWlrunU9M5NVw8nwpa8c
1kewZuNiJgToKbyFAPlTV31zYx2/NzbBkzQdZhNoseTWj8Je9Xnp1Au62Vh2E6M+mHz3W6B2zOHa
GUBrBzL26nuF+ILu7jCDR3AGkm1Dg36EhwYzODKW9oFViTGnWC9bahUvlM1jmIXiYI6VPLPeO6Ch
6s7Z8NJm3/pMkFYgc0I1R9WgBs4hpFUtFW8/arkOJlT9pefsFGiANGnQbHZVAfjH8CDqukSCzzOo
VRIKGeMkqmJ9boyshddZirMsJsRaJo0BYPEhclzFgO/A5NMmgZFMj3NMJg1nntu6V3ZxdEe6fPcT
U7A+ciSMSEGKyUYYWwj34FeR6d4LMdYuvnCHZisY/Cnfe70WDxOjS+Y6A7s2rDNTHZJyKL+nYppf
MkRWVIJj9hNPd1kiGovEysAsfYg8Nj3U/PEd4r1oKzwi0mEHByjFXVXjI3IzS35kMU/lqiyB9bO5
BflmDqDFbJyS6lNO7Gvs8f7J5yD7bI1ex+SSs3C4REUcH3vF4r7xfDEgW7fMDOdRKV44R2WfXpEF
wDjIB3FZPKGb3Ssc+LTQ8q56FHIan+sqm0+cVtMf+MCpAzMdON+SipSGxRRkFa7vvIvuaqwByP/L
8SjjwkZQNSQPEiQt+VNBpNa9haqDgTPGc5wG82ccIPBTEl/Nzf6A5asheg3XYwT4qe+n6sxRG4TL
ZDfDzvAGjj3gMV/Yj6cQU4Ttnoi7yWAY9CBvmqFtyeDMi5e5Fe2D7edpvWBxdnbmMDXPUeDm951Z
otuOSPFcmzR373xIJmBRKh77UBtRsqS5QZKCk9nbmOSW5WSLbtPGJCNJc4wehFvWe7PQjANcDIl3
Q6sUTogAkcqiHhrrJILihiCsZfCjMEJGa70B/M4ZGXftQNAQJq6kBMITzjTgtw1lJf6UxJB0XyFu
EW5rdlfQYTw8Gu7e3sQq+exLg6Cbgk4FIcZhgUVHQEK5Eo8dniDmRzvHistPDQHqobZ88VDopkXK
fqMH9a1vX0vs4I9O4xtv2FPFqzP42cqJrHZlIFM+sOf7RwibtGrAVOE2w8e3nbwsexC+276mum43
TlBKGj0oS/dY7Mud8nrzMYyhMTQRmLfQm6dH9HUuh7yCgNGZLHRlh2inA7/YkH6kFxFVUYY/ttAH
lZvxMcYjswqFxWqXRaTdOzlY/9QZjkKFCgBny3sm0k6QmRoOl3Gwpv0cSHWCzGvcVb3fsHEO9TUs
i3dSUMxL3M7/nbrzWI4lSbPzCzHaQngI36bWSGixCQNwgRAewkOLp+eX1TU2guQYh8YFueiyqraL
CyAz0sX5z/nOn5rxE92cBlSUGPAoJcRVd3NyRLO/oZ0kWtp2PL16s6jfi9mwfqHNFJ9Fk5PLKqN2
4B4ftMVb0xvDRg8yTc6JFxTIJtrobws/QhWGeFgNGMLxh33H7g11GGQ31rRWJNVSV/CMIsou6ilx
twr712tfS2tr+yTPbHgoWbnLhVWumqHWxy6eeAtUhOpk4qg4m11ePkS0gV3BUqXcEzvIY/nAU7hO
mwqgID6ubGsJFmLGUgaoacqRbfTRhoBbFOfXvIiGrVlV+qvvw2ZTDXhZ6rxPNkyS9WHAKLwaOzPb
VHXMrWvsK3a1rho4+qK0HZXnGdcO5lfBBGhuNgas5JcyKbF3iKkEYKWhj9ZuO60isFL3jhXZRyGt
cVnkUbNpyJTsPRz+X61UlI3X8U1hoRJZ3GiIhcOMJU2OU9JM26lvpy1Kbs5CZGFr6M34rqihHlZ+
irxLWI5bDCCoT2MyCizBnXgfh3y8N9HXVqKWGFLcxPLvXZWI38rp5CsVlsmPHkyDZvdq8nY+a+ZW
VDLbTpbn3y4FYtcEYwo7p7VPvUyNJ5eIwdbocQGBxk/14xy2xn1h5c2rW8wMT5QN8kV43vq/gZkJ
uIsX0EI7mXwQELEvHN/MjeHP9qodPe//AI/8/5H9npm5Y9oecAMEbTgm+NX+jRfhxmr4m8Fw+cyp
izh9/gGA/O9sm/+zv+CfFs6A3gbkbcfDAIIRzr0RDf7mINv/YJ5N8xCZMf7lZqP4m6fg+P/AAGUx
1AoCHBZ/fc3fDk7HxuTvBwI/viMpHMD18C9Mies/PRr/GQiZ+jC+/b8xc5BUw0IB2sz6D34BkbWl
slQb77LBzzcdP/0t2ZM5d27BKYytwoPDDpJ2uBI/obSYP303mQbhSXdOvrWMKZLu9MSQYNIcdGvu
iJTg8fThc9P5H+6AUixnMZJZYlBVrW7gxh9TSf+VYuTm3mf8My59xEb4/f5cMvrQUWTUyzyIyK7X
t5Cq5ToJhe81x9hyVZVu9wDyyjk0IcPFMSSbNNdZ98f3BpmtIbBFR6UG82eKk2ZXORAELgOzLy6P
kwNuOJnTdpNrMbTLgoio3MTjrZUYcHvjETq1MM5Zfuo9oNAya4vZg/cjFMvdnI2WuYhNQ5E7LwER
LCKBo4AiwDK6k8WgT74bqT81eku2kZSU6ZUjajh9LGU5JxmSzA9AblhJXBDG36lrjAdJH80hI1j6
rKNOLKsgsR9zJzSfhEB1NPwiukLbopbbhgfZDMjHItOAO03s4ITuJ3nDt6e/U+lWDLdCvYmtIgLH
2NU5y4fdxd9ml1nR1mSzsjeZ7fUY8hmLHLXhOb9FINU6Jbi/cumagb3IEa5HTzKqb1s15lsedSnJ
7oFlnlSWnF8oz4medW3xp4gxq3t+/eS+HvrqfeBCYZOxZRoOm1nhRIz64TmeqJ9tCLESxErYarDs
mc+sYDGVU141qfVQ2S0DjNh7SK2h2uq8y1aB2bsbhL/xOFKWcM3iIKkZAKdkHFHbjJcU6/4pLeIa
alStyRjbeYHnw1UTd2BztIFJlsm7hAf0Hpd/wWF1qlcJ+uiSO234GuWUsrGg00PRAGRCUW2NYOmH
XXAudU3s3q96Bh4ut1zBmTqX7sWDKHg3ZVXF8W5KKZnHycYsCbuVYR6H+UZgwm5ainXaF4azycXs
/4h6hDIaxj6Dxj5PXU17HtNIjjs5MfjWrfXHTJvQUYHw29G5NhZ3Nmlfwo+4nkdeqiwfdjietL80
mI8BeTVvMb+OYXewbFhK4OcGeEzQ8y1M1lo62D7yxgl/k1T706HO7PCHob6+zFkCUjVIncg7k6JG
nNCdGaQ7HfvjM2RTh+cL2YfLie5+MqOZxm0cJ/0ro+IiXFgZzQNLovfFsItxaRo7F5T2xcJwo9Y9
8soHfQC5dUrLcfxkN5KPYgzdfS8sNksAbue04Gg3ExAnxGdWKyvzw03vIPmN7L20wZmxv4X1C9Ta
8QdOALTbAU9iK0vybJn24pvx332RV9d4ZAKLXOKtSzmWl1uy5YxFNLrJW5/8MjGyFLXFf/BkjKvY
5K5Y6YStrRqSlTBbaC3EjBdYNK5se/owUSRlLCy/P+OtiD8i3263Ze6+Dx2dZWySUNXzAbgXIPNl
RnXYYpRUg7RNVwFq7gtQbj5X9rZS65wI8YZ47EEbBsumKPVJxYR+Ktp7FhyR7qjSuMGLh3eClhWR
Sy02JV5TjmGQ0mwtjuCqsUAMOzQvvNE9PSe916MsuqP6iYwwP9E0uI1vn1G/ScA2THaCA915kEGI
nM0A8ZRzEMXGaOQrAjJXxyEAY3l05ybNfGxCSY1i4dKmx9ybCnQRN+fGUvZK2FRuxu0w7HOvGrea
CPh6gJ23qN2hPFL/Y63q2XL2pZ2LcRHAN15HufvbNfNz7WhsVcN46htxZ5FUdjtxmAGKLjzImVYS
XFECaeJstwYxUfTBcEE7GSSLmXIuah0m/8gBBrORrd9qGf+JDfviwXOegpHODtfajU186MP4qZcG
qwPupix9ExQuhi4cjIIY78ZO5Jsd2+c+KKq1yweoDcZ7i5kM7ZU7qyXWMiz0kOxqm9E/xCrQNKbc
FmDJUpMKx4rFFWuI2/kPVSXfhinfRFb4ofx4F/NxxA5cvzhBfBZyXN/G2nzccXYAKCGUA6GuULso
wnJhUV3/osFgM2zCzECg2Ue1mSPvj6U4dVcr1w05d3ftARMIUke1KgbjwM0PyuLAQ9oH7K/COrrU
2GQ3g1DEiKuBlA8MRH6sZyFBuby5PkR20+A6naNUAAKEYASs5T5uLvl0jGB5GDV2joHTc3WnZPBW
0cS3ECW1Oty3bK5py3rUzQNb9H1ZFw/1UO2g0OfgynPQ+kMCb8IHWERNL8Pa+NiBLVmEMyfepOh+
81Q93TgIo/uR+VykdY0k1YsBAzYRp4UJBvvOF2yMHiLbKufOtO1ynGsyL/FhQ8NY5hD+VmwktNa5
MIi6diA/XQE4LVzO4wN2j3XY1FjFg9A5JxKV1+MmeQxBJy0JfsOGqdLu7Aq7Y7aeRavEi8q9bxp/
WHd6gEV06Ro91hvevS8UqwmMZLdGdJ8qQBBavzVpyPvWCYme0oqm+7RbczqbeWucOz+OzrJxOYtP
ppV+NJqinxnSyoMIBn/r8trQwxaOx1gU1WsvuVqCmQ77fVR2xVtZxv7ad7S9YcnuHtuOPX4p234+
YAUm50uDQXT0rL5JOAQF6UeaCPOYIffd2PgtvrU4T58sNeM/N4CS1hsFTxMCpd1QT5Q4s5lzT0BH
WPHAUBznNzeOVB0re8GMpPpm9Ayrxbe64S1Fli32jmnV3m3LYDw+EVjB5RfnNCsHQz/8hJgyvoiV
e0+t6LA7dJz9oLn3dfNq4dZ9c6thkAzFJvUH0GiebILUr/HTxaJmqj4Zb7OkOXIz3rYzy3fSfZNa
qXqYbadNqJ6nypCinFGLJTBbE6VL4tyG6VtyF7TiYHpOc7BVG8gxjXOnaXM+Z6pw350szWjFqRWE
ZfTBc1yq5n2Mo/iXWYY+B6EsHzrw6DQ85P4q4r5Kq1Cmgi34cTSiLOIhCydL62VU+MlOYMuIVkZ6
G6yYqV0jxjOfEivTl6rapQHC7CgTcQJU44AI5ueqcUdrK0FX6PQ2Ebi8xrLme2Z29AJEFIC5duKt
qA3ms63v/Uwsb7/OWFinSc0ZbUWB00Qb9Pr50Jq3EEstYCmUogcPJmwYgjXlPcMWvcg9eRG+qSWb
fh6Avhk564TaLSF1jwF3Yeq7kz3DcUfcspjmvdN49muQDiFHicGf0S0g2l8pTs4+iiYRzaoX7rzV
XhVgsQ/4cBRzZ/5KFTRU1ypaM/Vg7TNBzXhVxOFWIUN9TPRVP0jQTnhTxtzbM1II35KoT0lhFtF0
pyNv3tNcAQlFCKGudV/csAItsPYS0BjmcqSpIUlZ+iPzlqhw+uRhIgBaMiUKjR9rjEqk8MDiCjvi
raFhYuqduxrU2l0rev3ujRyflxHmhPPMG4F40AXVQmR9cVckjX3fUPHQLmw76h89d4oeRZ4FDxjo
KVOAKMqbaiXNFd7nuDOygMwvUawCdyZiKzYazSJG1OneLMxkO3T4iYA2x29Wy1O4EI7dfUwkeLiy
dPGpUNL7tpKWKsVRuOYP5fDpFjusvK/spvnG1a2vXkszLG3o3AXUDKXIKpS1BbHRnyPPTYhsAIWf
7Ll+hhjhf+Szg3Gl7LLx2RMJnxoXZ85PiH/iLg8R5tOOKMgyRwg9FWyxPINYeBYtdTHvPW5RbApV
8GgI/FSLygyj91xPgg+shvwOfd74gECBTbeEoXbRMvW2caD9u8atQC9CWF5lgQtgOWEOfvGjZvqS
c4dsCJIPAI6a3QZbYB20T5K5KA4zKBroLlFCQozXeboPopowzuQOLzNqwcavivxT4vzmmDNm4wM8
ASYBTuE/hHVbMHmpnGgrI3s4WcwJKadIwvo+qR2vWnSNzfHc6phgMsQeqS3QHdPpA6JIV24ZwYAH
BtqEwZl++BHH0xT6T8roukcVzUR1nBngxzJq5/Lg+JjxlvCyarjwkpxSEvksbaUYm3bVMzkA2oPr
x1l2duXJZTgN9Tu5MrySbS9n5nR4Ew54EZxy5VICs2+sQhJNpmflM+IAjEMWc/+D6n1EwSboBNqt
q8HSBqxOQsTVw2BJ8QGceniwnaThaXLjE8QMKuoSqwrQz9ymYPjtDjQs+MBVO845cfOYq86OPl1t
DGTCDS7yV4aWfbgZepQ13E4wKBSU6QBTFDDtVdnjnD1zXOOclE4JzQdDP1MMXTTNvJ3lEMw0CQbJ
79AxglhNUR8+I3/bXzXG2Z+eL2t3Y52Qfa8F/kqGzBjKlsCb9Dox4gzLgo5PDQPOZ6PyahcM8jBe
CxOy9rE1G/PsMKnkrDri9OSQb3dLz2vCT8n97AHbXBmvuWRIAwVOujhdtccxD+89amnAoBuVnl9o
MfcVDGZLQDWnFEZGYKvM8tNhQmJf0z7K1grJ8rnLcr10QuF0y0KXWEhMjS+aqxzHlzCv4is9qWqN
07YKV5PX+NayThibLzPSU5TRRW0dn7AYVDy/ibhV2nAQfQmzcq7XdVCNlxLg8YOabRZgGNz0VtjZ
OF7T2R7uqiIEpOOVSn9CxIH87nXhQapaYsqF18+5hxEtCUIeKa5F4gVIGX+e0xtjRTcUBmiY3B/P
6NjGU2/0YPvd2KFjkOE7vQKtw99W8uR9T5kE/zILK3pgFyQD43BSRU52cnT6Nvgj5qE6mbeB+ljV
5Wc+p93JVIMB5Ec502sB5WATFa3A5G+bb1qPCguPS92LdesDYV7DrS+op/Es+4orks8pdKRp/sGj
ueoYltF0rh0bez9Sb7IFP+9eMEfR0o1Ww1GBlMYxKqxuHTVBARw/kFs4V9majtFmPTaq/uBdDj/H
IG3x3WWJIKViDs9RU/r3EamVEa6jER2zTPio0mN4neLWek/8br6GGEnXBXUh1B8HQX1F8gj2nqdp
BZls5zDinqDW00dPhoxiv1b1zOodeXpsFlXecc6tDHGHMcXgvRsm2C9WH0wb0mkzzN5B7hKjASpF
W3VzVtbMTGrI3bU9R8WO3UacSx5SzEaBWS+JGGb7ZJjTV69V3Q+dHgHdh6V39ejXeWQ7cjaz4U5P
ZYMtePCwgiyi1OufKkMz62ZFtPf2bFOayLEA9LeVAgjlwPIRyAjWYdP1MgEeb+aXgt304KBgXHsu
U7Akg4Bxt+OZ6uwaTsdNInYuiT3DMAixVtzVWcWq55q5wRW18/fYj6ZmFXZp++jgK32JU2O4k6Cq
vhmgtdcWXNNv1cTMbSSFAQu/pzeQ9/AGIx2E9apt+C1L3zRxu7hadHuR+/USo66+d7203WdFF9OB
CSZdSWPcc2iyVg4RoaNhGoKOcjrROb2U7jnIAZjPJa8MhlVmR1yWbXlNzDZ7JOQTPDGawjs4ddpu
FjoeSLAoLB9I/eO5LA3LWiqQnO6Sd1Ax5xd9ei2F/ev7tXO7s86RXIHBmneTGP0X1Yl63SsVFA/Z
KIYXj+2xBYNVoZvjoXE/lBinf0aV/i8AZW5/xf9jCF9SW9ST/Csv578CCf5P8cL/mwThvyv8/vkz
8PJEP+X/oH0f4s/6f1n+x1f+LXr7/5DQs1ywBLfUNN7BfxG9Awf92uQAeZPC/6IL/wtD2P2HHSB4
SwL3fyEN/hVaYP1D+qQopcvEBKOg91+CFtgkUP+d5O0LTzoBmnxg8vehfTv/IZVr5iYFAsyxt4m+
9NSSoCTJ6pWr0x0+5+4igECuMMuv61K4v40nd1Fj6J+0Cc63jmIdUNbeahluvckanku//QT7Vxws
cFurKqwoBSWNBJssnRa6cItLEEcfLZutNafT0U8/p4JTU85FmUu+M9+7mLH70acqSBfVR1E9oeE7
nxMU7DXuDPd2MXlwPfGrSSMtB0bTi7pw9ybRtdFEkZ1mH5+yAiY4iOGUGN0njDyU+M7ANGFJarA0
O47IwTIYb0Fdv/U1k9qQur2F6+dbL4AEahrjwgmGTZsZOQYDlSzaaLIWuR//sXw29KjjoHnrI0ZR
CamJWZPMphYufoephyoug/Rc2wThhkj+iSOCdGNyMHSCKY3NMqjzw21zX5Vt9CyCN8dW3yo0AYPe
ljAuKuuQGwvaTf5klz3837FPLrgsyDAZ4/qWl3zLumYrrGrcoDjUO+AKHz3x3S+8BOdRnyIjdR6J
p8znmTtyE1DM7pVmfUwqYgJcMu/iLOsvcb+D2LGM/Qz2TTiIexvR+Jx5xp7Lirj/6/8iOHQYGYkt
ulp4d07HLlSWubXBCQcNzhP5JkYBuMeDDmeMTrbXLKPpljFCvO+rKcKu0ud4W2LnWeFHWU++nDdm
3cERtSnpncUqDozkkBuRefCn8s4Avvxc9htKjr2nupEnEO/jiY6/t4h40eM057gvpwqzS3yb59fV
py9fHAffQkuK7Q+BSLRGdgeri6NjxdD5sVH3aSXpLSANvxVJGG+KOiGz1xneHdxI8iKXJmyTizvK
l9lyk3Psga8zjH5lREiUIyHXxz64HTmQH26QmXRyPGQft181uFKvf/1DTJQ4ZAohE0+vgr8052vD
Vu9kBK1NWXNUyifvRVkkIybHRI+ziIF41nRQgw+mMu0/deaXu9ovscL66X1Y+OMLMaXnrPbPIQ08
J+S0+ary6YAB75YtMT9a/Hy3gok7s4W16ZIXIQwEbhEPSrwrQWtsDTGvnNau0J0cb5WGCD400wUp
503f6PZItIcBZiFzri3nj1PToLn3DJEgIpmbIYVokFBMQBMAgq91zTqBpTsy6A9XFU0hE/44Wvig
PGelgXSKg1JbRr/L1fwmOufo07PDcwbQ1vNOZM184miIvGaD1Fm09o5HBK18uLloQA7VZqnohnLj
g4lZjaqMYkNrExU2tijXXFHzD5ncceGkyDjPXmraGLjHUxCcNlzXWlcvCzrCn82+56LQZgQ+4vY5
nNHdHKhRrl1IYmKzPpkxZXLYh7plnheYFmgXsDAG3wUiPwmGd0+wQR/Y4fO9FTL0gCy0zFTbPJpx
WDBfucWoaR9ZOCXg2cTfxYEH8kF7NYUJBmbaibNl3ZxiWcgtE87tZAbF4+xYL2ZBBgZv/4bKr3bR
GRAqy7CbD17e90caFWpyDVa5zSzxoinhOdOksGpo/12IkMkUgQz6shZzZpr71tf2o4WphCfNPMbQ
tDa9SP7Q0CLPvgtjibHBnohLffBK+2QyOtiJ1AUsAs047HvjhnuNeR+nAZd4XG2FR9VHwPPYY/e4
cccDunu0uCSKIIKV08Fe4Q5EtUQQiKwyeQbgtbdgYjmjFZ+yhJXUD5tmr3KfKjlF6UmrwvNc2bB7
4YAs7fdmrFE2QO+sW8sz4fjqpTsXxgUv+UWmqb8zwhAUaScufSjXLiXodN7Rw0lov+/BNescg2L+
a1X1t1Eb1LLb3wlWNi9rrlgecGCUR16FT12xDwSm8Tu3823AtrAjPIZThs291t4fRhifMzOfZdIa
T7cY4aI1sMY2KUU/rn4c6ZSgGhDIIrmy0EnxnhXqWziaa0Y1PuHLfeR7Brb60ENNy426xLm9Sw7p
NF9bGsvlcbJqTWlKvrsBPHXVP1QahBqyGMmWOnpywKzetQwPD/Pg8MMNVIcql0GJkofOM57zDqMy
PJ1tVAtMQDjMLKZ+2OXja2oztOjZ2ESY7Lvsyqg1UPJ84ymenQ11mOly8rh/A9phqFY2PF9edYjx
xyEzlOzlgvwZZ0qYIJT60ENRPFlYng7Sqa8cyH3mMMO2TNz7AWn4w+dIOsJaf0tzatOAAckN6QRz
Z1KGoVaatfgxVRE8EokMnhqNPs1NWyxllJsI/AyS5mLqdyG3ewiYEJ2rm+k/jO7nyXyphug4atk+
WRXdbZ2dkNxW3l2XGP6xdCn9Loxp56d0OY5iXwX82GHi+rfD9bCciPWoLtzVXeJu4ir4KUlyLeeY
ZYoyUw8COb0wsjbkrpLi1SWQfgb3ZXNrjeVZpqeGidM1n8tnsOPucqQYZuUBvV7VmAO3IJQXYxHE
9M6AKs1Ly12bkYoOEnmqeuk971DnBIrQ+kpUEdhHQRcQOAhxCrth+YHBkhe4XEmyLtxM0muXZRjD
5mUSgQX3o/TJjAYKAXi0Qf6tCQU03AKwbjul5HMQn6es3U3lTOjX9Z9apFK6aRm0iPmW88Q3hTnL
xoMbSncDhA1iCb4N7JepSxuAi1JuPgPaKa82JF0LxWHpx2petcGwxC5HaBtzEs8OM7sWY32Na3Vd
WiDx5rtsKMzl4GWnnk1NdV+pKGghIJ9FsQNYY+NOpq29tGxPrYVTTVuOMdiaPfMpcvs3GTZvnBbo
pmfkhnsn2TsMspYwfUHu2enXTdYrmL1U5DIXruJCNVU9CSfvyS3N3ehzkkIu6tVD7Yr7hv8N5hCs
Cte9tBMGMM5CY+0fylJgFY7TNwC0u14g96tUPVra23m4VbETN0z01C0xaE0bAorgQtNmW5s+fQe4
n5agriln7h1iydl3YcSPnIG/wIUucTGETKgYtKl8PfUzvFnKnBfK1im2qJBcS2SD/g4ZpxecGys6
ekeqCnOLPha/UBsj5F+skjqyPiJiUPxxCRZBZ4zig2VxLYwQCPAudyayeTVRE5BVb65mRoF770wL
2YEJ09Fs+4OXXfzQPjJ1PhQRozVcGL9Mvlem6a0HE89gkaTYCDj/eTJd193IaFxlv1jaCWQwTabw
lL3XkU+drN7aWj4pb3oNBmKPIw6J+TT5DmHhlzExPXyKFCgU4J2rMP4qfWOd0FpECW15Gm0GM1CA
NN/H95VelqAO/dJZd5wMZ6ozyIo+acel7lNEv6bw1lFp4AwGRWzUfI0b8jWmaT1VzIqjeFzX7Zs1
z7u6hd8UJ+8x/jHHkkz4nPTXDr09iJ9kORrBkx8593/9es4QAEYaaRtHONnBSfhJNa+H7XcrWzDU
TpvwKRxJ5RU5hRlzdPDH4pfSsWcPJiKEui8MjfFSXXzDu4wvVTx/KFtiGZmfKGS9hH5xiuuc2NBC
Ge4lSe17vzf4C+17t0t/6y7Ym131pnK+pYR7yKu4im6nbtH5F79Of1sr+wKF8UuS8c0km8XUcudo
h5F8+DSn6rfup8+SYSwrsfzyo/DJ7VwmEvIJky55s/wUZekXHmpqoGz3YjXikqfhU50z1O6NH01d
lpHfEeF7SormDa/MhknfV6ezr074DwnvY+vv+UxdVXBo+CLf4xfgN82G5Av+yX2oPeIysMi74Mc3
YeHjgIxUKln02SZv359mjmVgzAyXymAP2FZyji0x3PYBQgoFptr/KqOGz3tZvRVF8hUDns6SNyIF
J8fQb3q0MNMZa9rb70ufroysvd5+varKftssAH7QkZgxkq9Cyqdw4GeP4/tY0Vwkyou9vURTUJNt
zEm7j4su3RdISmQbpeazQlywK1390dgB4QjXRSdL7rkWwt5sXu1K43kaWEpKYkMkwdkp8zlaeqN+
aLgWVP0NEi5ugCgZM8oxIiI9yx4r9Kofian3UdwspvrLCopr2JbmMqLUcSFD/6pQcZZ+x1GnLruF
k5gf/Zhgh6bcBHMqITEz/sZsdJ1Hc+eNA0Jj0axTPDlbUujfopnFIbCHg2umO+wj3Day13jKOlyj
jbcl3saWUI/WOcNJ1iTxtiKWda4TdXE6VN+4tFNuYMhowdBWKzqugXDmqGgM9+vlqIvuWDJv3qpQ
lxyZAlKaHXYWh44aJ0wSUgFtsUJgIrydG1v2K5JTKW5aKIBXqx3DbZDQEQwkC9W3xCw74Tigzq26
IQC4z865eueiDOjh2zFc7062KSIy9R0Hb6zjTZ8Z8zLqVHWw1UpwjXhkuX2rRKfvE31Iecn5hMp+
Se+kf4y5HbUMmg4B1wcKr1mxZcYvLya5sE1m+Y6CK+DmybuTGv0J6gO3cHdiIECUiTqu6godfCf1
kL1jkD1kvmVcXZ1suxj8s3cr+NGJtfeshtFMOZxKDrrmUFM2zpt0HJmJMD/q9zbe7D2hLHWO842P
E+qCeF0tvN6ytjhrnc1oKapcWirIOpX0K0xv3E9kNezZnC5FAumzDrC8T+VW01bKMCZVd/xHMOTb
NpMMdvKqZ1Ru9mfoFtjE7C7cC5uHNAH1fqjSfSex2CjbMJfj+OK6tf8ieGsYPgXrMfHK3UDb9l0X
BS9EEur1NNvJQXfJqyRaeoEnMT1DKvtiKvSorKp7QBr6zuOwOhm4IFaTywnRU1GI8YJXTc2CzFCg
q23QoTeWQy3OjBj2aTwAwM6URYyOIiTGJqjzVFvtE69NdqUXGTttMZa0vGYfJGUCwo7hgZ8O6aXp
T56FBS00eawTbaxsQ13J1FIc4cb5ScfxQlrSXUu6Kw6cHNS2rLb5vKvSuFw2jdHdM3RcUfTYrBVy
ycWp6c1zlHnEs2geaWn8cfOUK0eTluS9YDAiXoB/ZZa6dhDDn5CgqIyxCLkQ4hhkQd10GWa7RhXn
+jZFr0PVXqPIX3imPZ9CRy7myrTg8wUWeLSkZtjvfaKtr/JKj8ep6XBRAPzZpJ7R3pt5nK3wH2Ff
SQRTM7j/88AxRLdyZUfxsgQ1shwsyombPmI3FD2cXnuTZ+0zrmhjyfc9Wy5Rw2bqsXHWU3CSVPdt
G8tUe6rnfkpnCj5u/9LkaoVEhQzDceoR4yZFKZX5mWTGc2ZCmt0WaTnfcUA5GyMpMWq0om0hY/My
mIhDY+y/sQDeQgPBMixG45j3FEsJmoI2ldPfd1OI/ObG1GJIEiGNIjsS3VkamkBU00UUkHIMqQYn
OgZjT1KWEWRyUaaxWnnOhpgy5g+SaPeGNbMPmOWaqpRu5U+snMLHMY7Ldsck4s6oGMNQ+h6smPDa
ZUGoPjB2t4JbJAqXaV1hWMdoovu8xjYQOHRbVqksd1BKrsFwqIKBO27vZ0tEIwyG6fiSzHreWLWJ
cqL0vG7TljhRVb27dYrr1J2WYaPUBssr95mA3HHDjBvYFK89cxAFf2A4ZFxtzvGrOeckOeximwuI
GMOg1daniTEkpN3N8TuXUnVEcXmVvZi5j6mFk9Mgkwc9zsmxDxl6ziW+CACAfTugPMlqUVBKvrPp
J+VUPxlsojFLyWDeueQEK6z/AjVyBHcfRBXhBwYBu1nDp++cjMmS6OXlr39QamEz06sDQByQoexm
aMgXE4zWAGOXAkgPJUGN2LlVxvUDJLKajh5mEapdKkZFSXqWZqN2XledKyMt1zEtnOimPvpWPMUH
L7owAvRO5LuXaRj0u9irP8ZB7KiY2jozOXtjwsfZR3eTnz4Vkf625iRazWBawVBoLMHK3QaNRcy8
mKYdgeBn0Q/RSpsGTWNmeW18/zM1cMmnsMn3PtGUGIrnMWFXwvY7fxtGLdmUej5TfCCPAlIPB6/p
pW49/WFNBSjyCcZMQD77qeZOJykoY+7LvgYcZGXdwlleW8Gtshpjk5ROS80SVsgBrC6Huuwr61yO
PUq+iSxUmwRDCjkuzbtW/WmCRpFfVy+2hU2yGcv710Tpnrs/PIi8zBBuJ3fah7YHj0jx2AEwA/qv
4SXMfH4g6LAGW+JJILetaJ3o9q7VH/xpaWRx92RZ3WfQSgJoLo3RdTzdJY3TH0ENWQdfZeeu9amX
GSfN2TiQV1+U91ZfC/Jk5VOVIdDVr3M/1LshnanvmDVr7jSHj17136k7jx3JtSzL/kvPmeCluCQH
1QMzo2nl2j0mhIsIaq359bVuVCErqwcNNNCTGqQD72WmCzMaec/Ze69NhBzHU3GsW0p/tZntkzsY
uyLDoWLXfeUrBWAvF21ThGw/WkMuG0/vwkdHe2qAE7BDLwwmhuYSB/awBepDH9CUCxJVUYUYeqzn
aJ/avARj0Z6BCi2c8Gqg5c2wY3mY7+yZvxYWMILTRuPFvs/sntDuHmrKpZHPbYM1S3uWlcMKe27P
c0Ou1pHH2iwfk84h4hl32LjM+DKw/CSB2tJJ2dhXL80/Ha4L4r9C26JRvuZzpe2ovKR4yio85AKj
27PesvnwsQ13NeldqFBaNd2XaPs3kRf5I0nmcJdM8oeW2/paFVw6auWyYhhrP+ueSuYpmv8Qd4af
UKyMQjY/He1lQH3EZip07ZwFwbTvsBhC9u2YFLJTLZP8MkbOuI1gjgFKtb8KvbTOXP+oBCZxQipm
y5za3nIkIF2GUJqyQQ8uJUciG48ILjR3X2TFcq1dkENVKw5410MWQ22/xeVTbGhFghplOA62eY0D
6kAhjumE59jQZyj1Zs8ZjVis8EbL76aIJcY016fULcOj+icUesha+FPoRcGN4jTBbUBzWPWGmW+i
WIUOdFscYhZGG9yeylRQMQwyu28J06/HpRxPRugFq7qrecgXxtdEnIsFN0yOXoUC84i7Zcwtkisp
29AslmOfNrZpHpCd1I15FybI+wPKQO+UwzmzCbp27NLPPQVNAfM8LWlggML6D4PAfDTGaD5SA/LD
Hjq9uvQur5BePeY4K9kvHgeNIGO5WIkw2GQZGZ2k856wkXTbzMzfsVrOyswTr6s8Z5LWc3np8oRl
VjzUvBlsBZBEKJM1MBNNi9hJNPc9eL89tbWOLy3j28aMeK8gD9xlgEOhi+BQyGLXVoVYdVk1bOw4
uvd003ODsaxdg8lnDYfN3AEu5pBF89aKmofyDHypVawREFT19Luys/DkjaQQBC2lOMGxQSEiuNTc
6rjIM5BobulygqjacG/As+ZnpTUt4GqPwkWyC2zu5uTHUlp/2vgA52PY5EwPgcM6pR3rk+nE49ox
Kf0iubUTob1x4ebv7aWJdw522qg33X1q9RnUV2ve9ktIb+DCiVNmwm+ruNwCe9PvSUWnWXA3oAq8
pUKcDXPO1w7ejb0XnMRiND7FRDNOrF2pEmnDGG+B9K3wrtgXO6jfqDYi5Jfb90HrCO93kIsdndRe
UO0BZ6a3apo2cNMpXsNYv2q0eqWXNhLCNH9RuOLt8SPssZARXagin0lDnuhclKc0nn5PJCgecwSC
bFh+hOlYL1Yc/a4jfS/KcrnaBYc2vFI3hyfyIc2sLYjbjG6GTm0OtR0VBdxP7czZy23+EmehuJj5
4EMxnE6qtOzUsBIkidAcws6cj6MLrQ2vJM9vWsyvLW4vgjK4GgfOUegbHCfSDsJSC/lsGe07uXVc
HglnggFMQZRYmiq3PAgr6M4DhvuYuCI7uRb7oUaDZhY9IJspY2P0FrZNsg0HZAVcuXtNVj+VSRlS
ToDsye60bYW3oNbD6tAVpbOuUHzviZh8IZJslyFA+VkbjtAZWQUjoEJBSadH2bY8z0kT4F15N3o6
UBNSeF0r8hcn6hb4PxiIyTKzEDe/umqetjO4ef4A9pOAsPZZwv2gM7nIovw4Ax47J173Z8Dl5FuW
G+4kOeUN9EgitZyt1yM3XUvM5i2PM56XVbSO9YIOugZLUz5EB0c1SlXAt30sF1A1E/132ZFBHqsg
P6D+XhBMDuFELlgEht/1OpEfdcG2KcqS4zxm4Fk2E31wq4FrLAoPNgSATTt4Hqgi5NWZhdocaScm
SvsaShcluHycZ+xR4/KA0Pm6lMbXUstTuyvNZtySFWhZRPIivJSWd5t0cYDUsabfsV7VHqDHvN+O
fYA0UrnMUUu6gri4lvqw6+LyqSJ1vnKVNha534ADvgwYn/SR58zn9Z8yuoAlZq2jDjopdm1u013L
sCcDkqWZ67eZAXkaOmWZZYhiWrwm1pSdM1WpBmPnb4pi2BRTle85gv4uVANYlEDuZvP45PYBfNR4
U3dVxwWsigfd+Zhp3mdjxv026OtDsVg8eQ1WRriN13JMxn0vikMDavA+a80z4G9tBwli6zAjH6Ku
YjbNmrMojkk3N6dcDhztEcNpyAbAsVR1jJLUJusi1pst1+/gSNDjzU0lYwNIIOdYzHedahgeBq74
wt7Z7jrv2jeNAzpVOwSIEJsptNQTxg7WjZU6R1PgWmkSuY/lkp1KqsMUVOzG+8giGth6Ggyvc2Yj
rcdVuvYcbT5pzWjs5oCSJ62xlks421RHuU38MNUVU5jlEIPObX2LuZzGtsj88CgKw1NTvutBj/iy
b7Ww/+ilcxkazz2nekQSWa3OS/MzgKkGdiQOrpIYd0lp03YBSL0a57Q7jgkeBIo8/M6S+G4te7p1
uhyfghacQUfsLq+q8hybhZ+mTb5lJUAE2gWLU3Q2JELSbPWoYT6Hq4+zeUxKClxlyk5CmvQO/rHD
5Soglx0y6zvtfwrE7c4KTomdgessxu1SMk5T47Ui8Z6f9beRI6Er3S0Wt8qHF7MeBL3s1PiRmBby
Azf1iHbfNKulMZ84X2/LnGj50DU24Rla0PDO7bXKu2e/5kjPj5YHBEQ1hEfNs0elzTaSqO24pbeU
SkBsGWLaaKQgNuN906lAJs0h/E2F427UGJZS0lFzlJ61oruVmdT3Q7G1IH+syhZvn1y+WYft7Elr
9yl36srD90BS6QZX5ebIgwyopLUN+dH3FT2/jfbTy+BrNul9FFpFyZbL1TXFT1UVJkyS+mcaIqdq
YUKOqH0i4v0krWnTFNUWq+Yaz92uwCjty8SKt+ninmDYEGSw+sfWdVg1No7BeYcImlmMDy1HTKPv
pnXttJC2ipIvvXfvhfZWzO5PFFh+DR6PDXQUETVgOM/cHR7cUzFNFJculdrJtr9HtCC/duR33hyw
e5LLgvS/2CfBXkPzpi8P4sZZi5PPIYTwz21w8XSyG3PEXD8w96tfPjLnzRAowKw3PsmgLjBnGKw3
kxF1boI2kDed8h6i4bgRhRZTNWM5g7goR5Obq+fuUVC7O6Z3VaunI/o2Ec8M6KT+yH733DlQS3qT
YKc23Bil+9PAtnOnW8ajZ53x8YrrWA+/xyZ0fYmj/2TDSNnAuboCNSdKxBYC64VhvoMiOKCSiacY
OCh+/4cgGNeG2dbEzzA7hEt9cT3XuMHeZXkU7rC2DFy3YXJ2CE+dgf7YJ94a+HHa2UinZDWZvX3V
sS88j5gqWam+hC4JdByyr5qcP6N0xWNCoMFvwG5lJzsLSICyL+tOGDt+CWnAkrEb81hH5aNL+HDT
NFXiEzjUr/RRH6XZFA+BV58nAuorvbb1p9B96Ba4thmcYSzjw/wkEl+WGTVTdv5kWvI5l96wo1GS
kyELQQsuBSwM6a6YYQqMF7O5jzr5qpfYEUILxBosNGttTSXSA07p/ZJHpOntYNjlOlEBYmB4VYk7
bXgTu2OAbL1L02QfzPGjNrv5zSjpOp9rwo8WQaRtzR8MJWX0DdyVTCgZM9CYjqsMIh3vRJtsEL9v
RUdGtK3MUmGEf4OAg/6g1zC0Jo0L2grPnOPdI75h/TwkwaWVUsfZw7wXjobFCpem1xTfyo05JsrY
SEDk7L9kBuG09WvE0ZfaLp2dF2CTJ0Ofrsqhs7gLAWqCBjDvmii/ReNS3arK9vtpMu6FkSKS6WSZ
bWxnv+z6W2sZxzAme9ybWqQYGG+aAgv/BFhx+CFNcZjC4bBYbOIh2XargmfcG6R6DqZxyImJTftW
xo33wgzr6HbLzp9iKuHmzrpMYVfFyHibobfTM2xM/p60XdYWNUxUDyYP4TjozwDQwPXZAoiQdx6n
CZvzjK24T6O3JPNtaDq3Ge7lLY3Dfmc7Ju5JXSWneC+yFBOZplntE64cAldNpo68OC5FjxgTVj3F
06Kpj3OamWtDI0wWZRgV2mpegBhkLH1ZJ27qXrf3g07mQ5QCz6ajP9R4SS/YydeVxx0im/ktq3I6
WgFwicjU92lRvQFviM5i0Vnv4qc62mir7Ai3XLY1n2XEQexLzs50huiaFz89T3BMrAS4hpokeD1K
pGCjPMY0EP7HF0z75TFXkxIhjB2QkegyBPu4CA46PobIdbVjUwztwyL3mWHrl79fHCrQ49EzTroX
rvMkDo4AtwiRxHzPnFvocIjkmB/wYc3valhxopE5ScYjmZiLNcjxJ8pKc0Uv6zIDSB0sn+KC7DiA
+17rTMcvmGjzY+w1WDRmPdk2roYqlXovZeble2BlcFhz78ynF2rZNIIyzNziKHXwO0XeXskiOsyB
gziUNe7adsxeOHCU90VYp9bh/OxBGtjUUxCsWoXilUttPjGp9YcY2jpHPW7bbPkI6xjz+DjX0UdU
eSFZF2DFNkH6bRnUH0uPN2teovQyIbYlmiyeh5GsgT6SInea4uy2WbJtew6mkzlgJkvB7HXTjWRv
+jZs3sf2XpJDP2oU5WIQc/nQJExpWX4jLLccWjPckuV6ynA2v8ARHjHTBd864JJuLsJvnDIvOp10
L5NwHGZVjuNkdN7qJf1sS4R/dtvU1bN4bvOkuKWtQewWY9HGzDXsIjpuAJto5XlJ6vERB5FFyKZC
qgpbvv+II5C9g806LIHkq9XZZrKs7iorLOzZZGq3HmFmrXM9H/s6AY49aPeq0IOdxyGjo8nbMsZE
KJfgezhw/J/C3KfuW9AhA1OAf9VeF9Ixq8VgBenlDHmRCYe+aEpcKQG5PdsJ2RG2xxayzarqnBNY
+G0zjuwaBuNXWpmbsaNe2jD3Xk1obmoq1EULd3yMiknAj7u2Elzda9UVf2aqXXIXZrnlFN8cD+9d
PYH/SqdmE7XepoFugiiGvkXZ8yfaH0dxK3oEk06+FiQvDhWsnJq550GQwRjjtKjnyTnKv7K2WHkJ
evbc3FCCaAYKdZ2tvak9a3LqeSGjkQXEe1ZFGWls726l48YYnYOALPHRSrS/Qe8+59qdTpoo5hsX
de5HciCYiD8M58wpCqfsPyob/j/4rv/Vdv2/L/F3QyHJn+5vReg/7dh/iRb/9U//g0gi4j891P9X
fsg6ij67Lm7Dz+a/UUT+5f/8nzZqiwZO3dLp9oD5oXo4/2mj1v9h2LbHpli3hC4wMf8THmJY/xCc
jnV6Oz1aM6Tgd2lJcUT/9r+E8w9lYYJeza5DUoZk/r/AQwwEkf/TSe3ajmXgv3EN+mAoouO//5fS
EZ3tcsp/pu3U27Rm24AOAJE2fhw18Mr78r2eGxMtT5SH6C6a2aa/sei3kTOEJxhHjyIZ4BlEInmx
vf6hAU5/YW407xaHiKVtqms/jsei5b41pgLXhmp9M4RJxRUIkHT840nmXLrbmRUclmiiKr4ynWN3
bEGGZsy9T1IlJLX2nI4mqFprIkeevEZ/1xyfWCbdTdi3yO33SAOQCCXPt5AzA0J6a/3PbCcAIRz3
pQmwXJkVMEvH1upd3C84X2D2OQtvdI7xN6LYupQPjg14HfTcwr7J/KjiFW3Fv/qJTsbMeiNfCvoo
wbJTFBc5cRyknYSNssH6HOLYitavzUgZEveL4eyK7jWC99fEy4T/5WDM0QKbokAB8AzfICOse3XM
RqN5HrL595Rk08rD72fgBBU8ivbg/4s6DHbxWL04VXyAZGDuiOrxHB/grgzopHHSdYDkEBZ1J/3M
Emi7EZqBb+TGyT43gRzWsI+jtTCpEZ6YQZKi/JOYwtgRBM2K6DdWFcMfTNJ2dmiyrx14Je1ee3Lb
+jnICveU0m+SwsU86wGDq+5XsXUrTTS5kp6DfqZXeiGBozfebmo4AIfEl9Qsu+1MThehSTUAaJyX
EuFx1VsZO/u0TPwZJ4dpc6GpJmTYNgtNogapefS+HlySAxJ5lbZQ1SP4jIRWvF8cyVdxmn7qxrCg
T7gFOL1+tyBDCC6hxLibHJxyK0tRd5YY6/x0YEkEXDuN33srSTdDSb8HKF6cjx4BN28gDYOyl/hT
XXiHPpfvUVwessjTj5MRbTpBeyy8NCwb9XTXW4SicjDFXuhV5xuRwz6uHL74fDybXnqwTb15qVNO
+mxDykcnxKhBxc+xUTMMpakm+aOWVzzCJLd2LBF8tuFDHdfPU9aHh6R/Rh9OvowyXut2WZ/0mkEv
sB6bkG45MzH/JtTSU9fmXzX+SlKzJrpRsExMq2DGh4UtWByFwZZQI/s3Uxt9NwzHEw0VD621cJGH
TvTQArxdVwVnGTMIlz3diNURfSdbZQ7cBiJOlB8gUwDirsiwF6/4ClIHcS7CwxXi2QYnXV4YOiiA
+Y7NxtgKPcPSMrpYXzOT4EDzp2/GK6m0s8crtGrscuMEcb4mk6WvU330C9nvS9xv4UxlTEdMbl2B
EeiHbi/FbXIzVkzhjkt/VeDBWvFcf2b3jTlfglPhyEg+EAWPC7TDJ8LPkB9Z2kAaZaJqIs/0ow5p
M6vx45pBXq763vGg/pZ3febnS4c0yBJX70PU92uqZt/JTpHHwnv7yzbwngWWvkshVPIT9OmWBN6T
V7zn2HJ7mjBxw7bgI+VCr7ZDYYFBdwFcVYbR4OzQBkNqs9m5jfZJAcdpkhP6EtZ5J1cbBy8/5z0I
9dS8JfGoAU0jJtvBiq08xHSN4nZEoWg9hzOs4bJ5XZLkUtBd4JSXCdl2hYsq2mkhuMJhfOUUQ2lH
3DpH6dSkD/TwTNBvRsHKqn0V7KAd2JfRGx/zOcg5F/ohWfpbMB5Nfrvd5NnfXpSEN5Ilp8G1xJfT
1HTujRwgrGnZmzJam3W7EHJgfAkBTh7KLHwkamec3Kl/SnSKh0VzrZz6yNE5v1YVNvkQTgz3ZYDW
GvwyJqzxbLKHAn13cHX7BXXlg0ZRAxFCnhy6j4BtZ+hYJRuK6MfEW7qKHBK4bgJOIhSjXwYGaWsY
KkChHOoSGYS7epuMAwR8L6BxqCGUijpYkp3fBsVyrLzs2+2Nx6KofgF4+TGm9FJfKjv97sNOXxlt
Rntz9K6bx3IxzSuuKtaV7DzXRtJZ/kj9GotXNhZuhZEd7OGpGwR/eaIqFMXSbpKet8FkZ73OEN8K
XDCHIAxe2yEnLy1mPjwhArPXhSyAY8zRocmWPPjBoP57nGBXzFT9sCbkf1wSJozSOl/NVUeMmglu
kKLZmLjJOvtnseXKg8e3cpfxTxdR7yIyQhjGo8mLv2tHUCEJ8QuCyV9WVpe+U6jA9twfPM7wQRpq
K7sMknVI/JCmDvclXBbTl/nCg4A+4RZwD6rxq+Z1eyOFyA7IdoWErJo10mSb9mwtKC08BpwyHa0m
9gf6aVPW4UMI8vHKNNKtWeZWfhHF1mVJ7AsoooZ+HRvNtUlPmajXrmdPP6kJiNpyKQyoSusVPRi3
RT+FH+i0UXLtioFKrTJ7bAhvrmBFTycapx/Zuoe4bcTJnRNzYwRmt9W17kiC2GR2IKwyauO96uIZ
dMvEVsFLmOVNjT85TIbd4rC8rzx7Y8jSvlrqi6gD62ry9s/Fe9C60TP8H3QtnvTkHLlLGnWwhyJ9
p1OC5XEAYsAcjIEamsL1hV2oFELhj0PmnVlepyzCbLknSg4Gyc7a11aSKUqId5IuggIrGwj1oal/
RbMonqfodwXXdmU3pSSnoxMAh8OxE249b0Ps7qTtqFYSaXrSSKKeC0dHlxvHfs+NihzKbO+J9XZb
e8ohIihgdOB5J3Ta38NibfuIWTbpB22v44nm7Z+Ni2Stk6B/eyJecH7eatH1p7GtfvrEo9KPUEgQ
13f8WsbWC9OvvPmYcaQ8lQNpWyO9yCa8AUey9wXukh2CJzgzyZIxKy48NMJHPaSxkteaVBxiKCx4
/W7b2YcZFZ9pHWU7Pal79MjR3QLadn3YxU+wB7QbwW9axXt8FFxX7JaaHmue/oMlXCwTeh0PP/jp
hCCEaN4zpLNQG3hNWLbQjBa+xwbmLMQYMrahC3SYtDcyq+GPlrNsyn6ucZPFzqpLsETy7mindu7S
Xc8e3mePdXb6FEp5w+p/8OblhF/pq4Wxgcjal6fOC7mVkaVI9GbCBu9Q1mKa91FjPTBXeXizJLUA
RuHHctj1/Bh2/SOdU2G4jblOfE9PptUM24MXEgO985Ug7ncZhrK5fKQVfZuFySV3nVeiPOuw+Uon
wDfWvAdZ+pEnkgSdkXLbQG7s2C8Mne9Yv+NU6D60imdTFCZymHTWcY87YTGb6tBGnXs3rNm3Wpmw
B8PUnSg/jmfl4g7BlMMfLrC8rNED8umpXjjs1SNBlSxwH5shKR+r3miPFNBiksJJvrVyy9qkWkrS
g39lx+OLbbS/FgcrVGAF0d0zvA+pm6QbRP7gLtRkFUGbbcC+B341IE807O79HCLr3tNiHPyF6yIX
Bk+DHcs7D/AjKOdrOerD8xCGV0zNLVqe3t8Srx/8ucXb6QwktGKY2JT19dV18ni9tQFRjvIN7d6V
2VdYz/q7hwpIZ0nLesBusRnF3aXUlh8zrT1/IkOhe079kJvUBGQKCMwJs17X3BofQ+CLzO/u9Brw
iWDjM4kjPVUv9dg/I8P3m76GhVHOj4Y0r4MnuD9qWbLuhvY3tvyOjetMd8gcF+zqsL8A2Obc7mx6
hVEa3vOJGBs2jxMJSpLVmnWOaQ2gmI41TEF/rcyjX0ZY0fW6dDgz9Y98qEbV2t6CEYTO1Oj2q+EO
T8sMfa5AzosiwQpID+56jLWuAxXszTvHti4gdtPXFMyTzmImhy9wctGx1oFDDMvOeK4UHKMHILTX
0Ck/PUdseCj9dhKM7P1g1KsIDkqh19tqyUkHWRaqTgiwYvxDAwAcaad/zfLp7LoW4DQGJLJqBkYH
87ulTQBbsbWLa/YmVlhzMFRUa/gwHPyEu4EY5KzNOXnXtDa+v3p2HJ5bN8E37PEZNtuhJ90nBn+B
/rKy20ZiF9FXrefOB6zWG7BRFi0GctMbi3sFy8ftC198JF7I5hdbQ+JdjeGdqQdmYJQXz8F30WE6
iUPGidHM3ruAJE84QGZmh7Iq0H3jOn80O7IUbRm8p1PP2Vee4zl/TgUsKCd9NszxiZNftAuweAwY
JrWg4mDESQ2c9NmW/a8uYG3keQsHT938aLgiNEMr3iTImTUzZvI44kayakQNAVFzz064UgZP7iUL
8a/MSnXu8oRt3R7dyet2vdM92yPAnpXIu3SbgN8DMcGW2+XmfpRVW99w7bO61wh5AIEEXF324X0u
dbhhgcEdpzZGJNWT3sUw+xPbWBcEzi7lWN8c26BfoQ2PDY+sXW6whu9DOdxyK7pjQsd7BbLiPlIh
xjHoT15M8lSEpEsB+R5tLXY3phDVo62+NMb0hafUw+ad45vFg07bQyTfKpWJiIP+6nqSqjC3vGVe
cktSPsVcgcOZQsqDWY/22RrmEamDoDGxVpZcfcO9qwrLPagJwL26vBCTQlcVbXGDxQ9ELv8yra5/
7XdO3YoLS4p5S5kEOZ/Bfm7wUoII/zWqJEir8tXMFGk5vyZ29FkZle8tOm1pkfUewNHG2u3scSbs
RjklFDcCdWNXHW0BL7G9b7qzW+46116Oy9RdA0CSO6ha5E+zmFyYakVxK/AUBV6OhkOzVY/XNO01
yjnY4tHakq0paM62lmiGQ4A1OUiHajOw01nz2CQHzaV+LkNBd2gRQNis9Oxg5E27dSPGHYbDeMOt
ZHpmRfgRUQS6q7XoPVZXJqCek+EI3HCZSA+tjgAEx5FlIk79VdsAphb1uGyriCSprlfaVx9WR1yf
ErO2cKD4Of1z0ShMs4E9UgPOT3nQeEwYcVt8RHtHmVPtwGhOIsSaGLC6YPU7r4xoMVfC1MR6yizq
PfG4UrsZPXXJRzGTsKTPD9fr7Fzd0KK7yS2CrQCHRqCsmy5ajU+lSpxGFbUdXWyHCQbCcwGNkB46
EwAOhDzNDuZz2faRr9sDJMyx6W6YLseTsDV8ycE9l3OBVE4JCAnsBqIFTdaVE33Gdmjfi3Cg8T7w
srdGaqQ5Od7vSDtlmJlHeTYEcy7bs8+KAzwpwy65m9WEQXKZeS4x8+8CWWubEn6yP6EEo0XCqdFV
wS/AT4C4DBpmF950s003sA5QRAxr4VFQd4dOkoTv4mMzBSsvhiopPRBVXCwRDZmXBakJ38NSwKsK
rFWTI9/EOAAOAOs/KS+rzhMK8Rr/euAXuGQQVncytLyXOGKzjpXTXdkdM3GCU+GtL/hYahrIgGwY
KatbigPtXRbQgugnV0oXkSwuTvFX/8oXWmjsb5HU8tecxMW2WVoJx9s1+KDbPsSU6tYiqRVKW0uU
yobUZB0aFdeIMlYhdQ4ST1Ke/TLO/lxBSktZYTC1kHUDaMg98VbF3HzGyrO2ONsXHqyh8GlIIAye
iPM0zu4RPNoZiAyrvW5GKTR4JYkn/nYn5pJS6YkFwiJWFRRGpTXGSnW0lf5oKiUS5oAvZZof2TXl
20XplaZSLsPFzW/sIh4z9gt56uW7Hq7xMSgqZ9Mp7bNQKmiu9FBc8VRd5Wa3D6mY9PPZAFmnFFSh
tNQYUTVX6mqrdFY3QnG1lfaKQLcJFQE1CGn4sBBodaXUOnymjQTCFQpurrTcXqm6kfsglMo7K71X
Q/h1lAI8jRnCayWuZszWqA20cCOT+rHRGSvpubH2rTv+6oypO3X9aEIfnd2MiNymV9ozkn3ozJ/E
oFt2guOuixyms3StL3X63BWpfTWVkq0rTduG3Sc9m/s0krfRVcm5UjZUjiFYT/m+dsEiIXDRx0RM
Ssuqn3owzCTEwoeZ0hb8Bk8DEjvqv/kedqjumdLfZ4R4qRR5R2nzk1Lpcc/+1tRfVA1nQgGPCV3Q
u0W2mIRibDTxaO0iEHmTUv8b5QMYlCOgUt4AW7kEEuUXQKrfO8pBYCsvAWciXAXKX+App0GvPAc2
tNUzppE7PhKSesqZABXraVRehU4sm6Ktt0XgDER58DOwEFf8TkCdWB3CJPkMlPeBhtIvA6mzK50T
ecLTYie/+uVQT953CSjH10tApQMANVC2yUFTBgvltHDNra6cFxB1YathxigxZeRx/I4mRyMObo3m
r29DOTigVZ8oRHyghYi0s3J5dMrv4WH8cNIOcG/A9kJ5QkrlDsm5DQyVvla/fIzzohqBt2MnCWlv
yZS/ZMBoIhiguSTDp470m6G8KBRVsb7EngLv9WdQfhXJGisOUhxvM0a+5mZjbBEdScy2E/uMUp59
hPnFWb4r5YWxlStmLLaVcsmEZUebWHpOlH+mxLcQDfauUc4atvz4OtqfSXluPOW+iZUPR2DIAWtK
x2WAR6dSZh1MOzbmnUW5ePJfTqXdnaTCxVxA9lRuH0YhnfShAQPDfJo6HEG28gaBzfpolVtoVL4h
XTkce1nSwOBuJ6xF4q1QPqNEOY50rEea8iBh+r71mJLYwaxhfkfVd4UF9SCxLqXanx4jU60cTZPy
NpmYnCg2eYuV6ymRJA3Mwt7woz+Xv84o5ZFqa1inFkmnWiPj1y6DuJA5udJo9xMnZO2TqhtX2KHT
AzNu7cc5zwEeK9FDWhABzcn8Jkwhpwh8wzppNVwWzjwfa/UlqcKDkTEhk/8LcqbUATPmCQ89s7jY
GPgaQCa8kYmoThgpdOZi7AdJRPLMGXg8u8aPNxBEbYYgPjUYQdzWfJgGk48rR7Oe1QqOGmTPyh18
i41LTaPURrhLs41nM1hjqUOVTsaTpLRnkQwGo/GCM/oTVvtRGsY5KKHtCsvaMyfhRp5nGCDzr8Cu
b4WB3V2Z0iRLFtN9XUTyNEwJKmbjXKZ+REPM8K+779Jy7hHo46W/VxUsF3VIAyYwmyacOy4eahYO
DkNebRvdGhfBN0Go1m8FKC+IbZy9YMuIOmLLnnD/oDmPshHmScAjRGdIIgvnCw+/w6SYyc3cE4Pn
vnSwSodVP0AIPy3jP7FWvqcDeoqD1/+111RlsvGQLRNhgJ67dB1arPr5hlYZPnmz8yyN9Ox21Tuc
hF8wp6wt+eWX2kMRh5kcVcbDErrPQEIkKBVr/Ops9y0fy/dmmSIYGpzEaPPRqcicXHbQTX+2uMNf
2R+2glbMYuR2EK7ZRwW+Dkplk8gXt0BdIvbX+VElNm4PGgbm9m0YtYK+m6E5gf5PV55eCbrHtPGq
E7pflRhF/DBrva2dGS27Pdc9gDY8s3qfnhv8E1amwXqgsbikA9bMbOMNiQ7mQNh+l3ZubeFx/YSZ
jLdajEhfFZ/SFenDRwdJf51AMidaPdKy1mOZlcanTu0xL9xeENogUI3Fr495D3DW7MaID43rUe0m
uKsesxo2VzRyWND66kd0Jap4qje+EHXiO1ncbzRcYUQUmebBrL2UTf/WZvkvkm7NGispqaTit1Zx
TOtatKA4ZV3paBX1cKzP9hOtnuu/39RMAAnMyVBfMzIMi+tOdIphAHXnmYAqdiNq0aH4lBouXaTJ
Pc0Be9pRjDOC567Rcutk6Y1G0HNSUwBZd8wHa/Qk8sgsYy3aiB/Y7PByzNcmZswceu0c/ztzZ7Yb
N7Nm2VepB2gWSAbH20wy50GzZN8Qli1xHiI48+l70X369KkCqtB918APA4Z/W1JmMuIb9l7bJmOt
jUoWYd3gnRP5Vvqw5Ys+tNNFPy5CuzU5bmAbYPCs5gtbEeQGM6gWbGsIO9mx2LWzw5DjnWVrX3o3
hdieuOOj74lbIU17P0WGETDFf0Nzkj3as0BCkzc3hF7x2XcQJ0qls9/rsDJM+FxREO0q6XPFUIEe
DN5vfuS5DxIHBHRkYUvX7F6gx4aLxIrl4FrO746k05YAKyLAS8arKwbXL1uD49/dTaI5yG40Puos
41LQ/ScoW6wP4VHeiO95VXXVnkYC4/Y6ugUGzPqVizcDcyr+FGIgpJSmGkl1/zYmefIW6G7RbEuD
hUQTA9VJwTfvEQfTsumc607kfeM3ZoZHJ9oO0fInz+mKVb413Hp+VR11HY5UiFCVVpCTxY8IaYuS
vWQFGonB4KrFkFou3YnhFIgA/PIHXrxdM8tnRvnYAxbbZ5xwalBC3xukxCeUXeUoiLJJ0jAhsSwc
PbWHDm0XdAxknz2a6GZOuU6DZngWj7Srfy9xXaO8Y1ngF+kdKW/+wJrxjTwW46LghWyGxvhum3g+
E9ay+mP7U8fKau/YnDhDV17qS6+a4ofe6K+F24ezsq134AZvjdsCIpn65tjUPe2VbPpTjnIgpFUM
gRVdrDhbgmloLtp0dLFJxXVWHgbVP9WJsVzR+r+2DnYXnfloxDz56jXVuamsz8mc65OfjsXDkp9I
lRYPfZ/dGCGKE668cVs4M+uF1oJ5jvIOGWrO/MQwEVWWUt+KRn579fRVlRbRUSJZnjHDv8MIe8Ob
vTxopzlx2fO0fRoI+Vo2+ma0Lp5Ljd/NVom0D9kSGnsBO8b+FQs6kakpvienolJKho3sa8gqovuO
eyTlhEbiWCx0O0gNw93OdIKM1eQOuQ+RbklLAnv15FSEZNtsRzbLVoqSyT/XGkxfYCvoCLaDFG3Q
rGENmklnDIMVyLj6yp3BDtl5ejk7cScVQYuDYTuS8LORzSgOURftdRT0F+YhNUORZlqjMXa5YctD
38lNVOhMxJHXmJ35p5PQWY0p7oPFrtLdaCI2I48ajpftVTubN3xjNm7Eemv4WpHwfuql4TKudHbf
PWrulXASqJ8xHDOmlIdO3AV26YMu5/Zp0SprX3T9ck613VJ8FTz3zyJ7t2PL3vqth5AtKvcwYUFe
RuKgsjXTiLSy7TxMx6XGkTFP2Tus1zlABGmHtucUO82UJqJOBbKN1XSqxXIP8G5E7MnAajZh/aBt
jjBJQk5ZoJANi6tO8IG7wNF1yOrraqxLnoyctt12CVQiG93aNJb/2afcOwZjKOxwCLod3aEt05Pt
MsfRJuKh9dFf7Qkb/l5WbUOUmTS7sclpRfE82bxSauy00PE3EgLguyjtE5Xc72bAOmogZTxNTvMe
+4TujqybRoNJUZUk42vhDddQL5HHtYbpnxA2TNumns/pbFHtdbrau710X7PC/kMiwyYDHrQzdbI3
WT+Viw4bKP9JautbtWRW2PfoFqDIjtj48LDJLaF4bPrEjHqgMs/dVLxmbVfsF0bfaAp2CPjN7TQb
w9Ys3F81UGcHXggqLjzQBXFaabolk2O4NgVZYLP87Bce4Yj+ZAI/HXRxBOQld3fQLEx4RMQquHWG
l0rhynLVsz3blA2Gj3jX8D+w1mNKk7h/+OxjuCbzwhpRbXifomKTl1UrRDOenxtdfPplHgqzr6nI
sHBOXfdYT627za1B28uo+O3O6IzzljjeNHqzvGx8jDN5dWoeAjvmTWn9jkqLoWCj3/8+ZgVlP990
e0zWFCzLpZ73CwKl6lzsc4yB13LQx8OoMMSQzwaS4c10KVDaZqm2LSlb1qCCOJVn+K+rUJ2v3rrW
0wgHJMh7YsDs5rtcGLNNY9JsJoG5W0vndzvHfSX1sQ/mZuAoX3yqpbTAqjCNZ3DG3jWvP9jNm/t2
SL4QHbrhpGFbgNSygoT3UTE7FJPjQS5tdPWGj3S23b1R2gIrIgUHkGL/kg+sY3XG5onHUdI1WADy
Gc2DAB+gxdYvYQCcNVHlntkGmSRa+kQxY/7faRXHszCaKKwZ45/tQeVXrZ3ScBiy4d1tkNwu2CfS
wvygoNF3kqix/dwI40Pz9Yd2ZGFVpuSmdb3WPoMw2/Fjf0YJHxeLIcDdmiYuC3FiXNi/mFhSCivR
2HjgAy3c6rmeRXvyyTsPCjNlGTm4y51K99ZaKXDePEvPDRU94KHpOdHKJPBqTNGiqK9NmQV4trqH
DnmTRDx8ZGr4wV/nQulwwscOH/+xRyjVt+SNAXo/KUDX14XzJTf1kRW+0MM5I1nUAmeHDXe6/v2F
LId+63nM8OY+op/kxfQ5subU9C7KA8yhtwl77ZEqqZmdveAYsAxzeZwj/VXP2zrQx6baw0RipUOv
IctUnFuTMDc7QmmYo/Bl8LjvBsu99rCe93LpGHsid9xMRbfXF2t8Qu6IlpZ9WKvf6AQSamxOedkF
eKThcOXNk584y9WOTXyBRdPjEiOpOtLFlweL6jrznLgzR7tBXk9Tx2NQdHYDVJHkJMNIr7Usr2lD
TVosRJ/5bT/tGXVPARF9J8NSRvjXvGTV2JhKnTIunQB0+WX6VWv+28Ak9WLHCc4vaQI0XxQkrAJA
TRd3xyn1HxPSgPaY56htbTmHsmatOZojltShxHXJBT8QmnBfiCcEToVLVFkYVjC0HId18BQNaBXK
PPYeNLeFsDOYQcqwhGAcb7XtgWKzKHCQMZdzUOcsQfJJqlBA+MhI/3nsfCDB5AGdsry1QpHpMekK
cX1a6j0e+vQ+Zibl9xrCXAx9SgJ5Pxx4s98zvUVSt/6Sxuooyck4eAJaQecOzEKxSfLJRFUiL6R3
tYcCFdMuGVEIJOa1tIgkiI6xqifQmrYXLuixnNKm6BFdfagihh8QrMCa+vkhn4nF9FYdTEYf4U4x
hCY+ejvFmtYhs+doRSUrXCJMTmQtJltbNby07keBlCpG/fTSpTwmE7KOOIo/Z3kFe/qK4iRnyp6B
mimhu2m+GsJMNY+Fl7j3abKth75sUR7DhlAFqNbWaa8VJp2gj+UXqYIlS63RD/IUHQpnSHPtuX7u
KifpJwek5niLvykc4nQIOlFHZ/IoTdyIni77m8gMTy4CNGTiWXwnITZGn4g5v+l0bAjx8lr32dnR
tfww6awN0nJ+MCM9PUhZs6TNscsLqTSqfGsGUNhfVW9azMOLpySlWm6NdsDdijrasedQ9JSYrcEU
DRoQc5PFYIetLddiLplxVQRZamaUh4XL4nto2ujkybh8IzktQ3vSWFmLKIuwMbpSllML303npycd
++jFF7x7pe02IWPHYqcTbPzgDgge0m64LiJ50tjMH+MUUDmYnANZZk+14SCdb5ePec0AnUWf7c2y
+MHkvApIJ6r2JtTDq8kAuzNGDO1DjWdDb8qgWWA8QIxXW6NZ5luloie0jt1Zzfg+UG/RYeoXqSsk
A4AKskV+249dtBAomdgPmXLWHkepF+CkvwlVOy6M/py6CmJ7arccovGur5tvjaK8M+13gc7pkEC5
AATeIWvT3niH6cMSZEtgi/fliDag1KJ3+rir9Hr3FDEMxkcpd21qzluPRCvJMnKuamA04AUPvaWu
igzlO1SQazbj0x/51IXtk5U6u7xuApjdt6hwzDOvMK6WcUbdZcFl65V37PJD0a0pYMPn6JfMOrk/
lzbj5WDpmRRDYLGE3HoGEi74DxSHKPiUvVxwKnMjuZhAWfSMGCxiI/DHyjz4LfJSzecyiPJ+A3+M
1C04Zibd9N2BKAGfeNcm6ak03A9r1t0grbsqbPri2/SpHLQIaaZmxg/5UqUXx6dKSpHeErlUEV5G
v/KUzBmIUaALjdbthqFBkeaWbxokYMgPv0mcrc9E58JASzfJ4rUHW0sOpJZg2LOzF1AVZBHMjPVJ
0aHoJCesyxBOFuOlYIs1lNHGrNs9gv917oATXxqwQ4YBLEE2a/u87M8pii0er3Mdgy2XlnE0+vrN
Vxa90h+rS/MdCW0/J6F2Ew0M0CHf3fERT/Q1jA1OnesN2DpswRkkJ3vbI8Yk4inoeYPJWG4pby3m
/nbOd8V0rJiVOivAuqA8wRUM1hfeB20H9eXdTjUVsMYHWhwBjkMCSUiXm5BBkhnfmO1Oy2LrWxCu
HpRaZwzD3uKlB+LobMxeLCdvvkkjs7YOFlmkfrydLUVVM7CDyauH0WzRiuD3lVChgOEgzKwDgMav
5NyIs192n1CIA3bmGGbrJ4ozkLxzWl7ZYVIZL/SwTdGEsO4vWRaZ19xmpqyn9qEofEYlvoT+J9cX
fkSTZreUlOwmwCsKtocrPNojLZ5NAyplCalgqecuMAYXQ7jzJCAtDxFA05Eqv2BFmROTFhYru6nw
AArGAxpdIgHRR/juQ+HgbVB19svN0dOIzn7vM/ULCtVOd2PzBoEmeu4XOGyNW78BumkqByRYooZz
1Om/xaq0NFJb/vAibrx+T11TfeDgxoS0NGi/Cv/g0QMEju1Ph2TwWImLrgtz3uDASIpzPmTTvrUH
m3E7gxSG+GLD/NIKLYVOctQTpu2xUzI/HmYCtLolRH5GeMr6WxB986OQOiOiqNRQqbFf8aq6oeXy
nlt/n/Te8Mdh9GfCHDrYwnxanYQaoAnyW7pn1+0YEoOcbqRxNhr/aczJpnHUiCWFwMZQgEZkKkpF
wwDdlnX+S9Bk6FYAi2z4tnHvcI3S/y9YvJLHsz156lBnURRG+LJNfagOCOVh9Sh1aGaK6qa+EZgC
3Yv54LZvnJNtaHU4dmxctCoOXSQKDDa4Xkr7FVSy4Rn0s1r7ndYKNUdzNYU4jqlhvkQM7E4IpTns
p6p57WMNPZj0znbHIzt3WUkcKJrseWlCqXveYc4BZkcCiZFHsOzooqiC2e7tkp5cbXxq96Woxxej
dPNtPFcmqZCE2rEe5Y2ZpQY5rekCjbEK2CBmvxpFHNFGAohMeUsy3Tr//QVNZbVP5PCcWmSPblrv
SssrznjsmBbNbE7/FaL/H1JR/+kp+V8hqf/87f+lEeWlLvnvv/Wq/JeOlv8P8wbwklo4Nggc+C9g
/69d90v924P69eer/Q9OlX/8zX+6VDzdMHWdt9zxfZQW/9ul4pJj6wvTQKVvcp/+jQGoEExgRRH6
v1tIHEyPIADTdO01+eAfLhVT/Dttms7f9H3LAFby/+RSEeZ/8qjgTrENy9VxmJo0tX///PevJzae
LY6Y/4FU3HdUbw97mTqgoGBfJ9wqfftG5elWE51YzFD+q7fyb4Zbj4g2sVSAdJyNU8OAk2jx48rE
TFhvpZN9bRtwYE7t66HRz6CnLOvuDkbx6sb6zcjxQctrhUpit6IPbGq9X5j+GyDLZHn8y1vxj0/t
v1V9+VCnVce3als6Jp9/ye5F6w/hha6FCb9nmI5nrz/6v/xofevkw2QPA/mDciHVkRlug/1xWBdE
JUE6zFPv47o6wiAIuHPaa32VnW29FwxBzT/GunDCfQc+mR1UPycGvJm+ORvyAwgz/HAHTpNuPSjZ
cgWgE9vSKEWVVj7n7LjUuuzq1l/ydQHGP2iRDWjM5x7hV86obONKJ3mcETMiS5WSxQzsOHAUBK2Q
g/agxuSrjtob7ibjOjeeFka2KBFqpNh36jCyKE7YnHB8+M0JTj1N8JzP98mA3RYXEFpXKgLTsu6E
GTJmclh1oA9g91dddCPCsKVOt3/V5CjQsiTHcWUuDMAXvKjvf4DkZa24zylMPyIwDbTW4kcFuEFb
CQ7VynKgsiVnbeU7JCvpgTUVAQMr/UGZDPyntFnOEZIsxOE+Tmi0RSDeH6RDphtejuGOcCjopVWc
m1o5hwVPLDY894REL9o6VvHUpOJg625KTquP4VXQOvOOdao0ETrHbtBYSGktzsNTA1AYULf1bE9f
KM9voFOWTcmdFsylY26HKkcFm1OyFBN+Rd1I01MTIzUW3otHbugBfQ4RTi1wjrrNCYtM9J9yMPJX
hgfp3i7ka4vLdmPNA8z/aaxPljfFB3hyun4ctYQIwRj/c9abFRVgRZVdhSbMz0ZWR+ThRjA4DBpR
sn7WPIGbUZ93IoIn2zZnpnbTBqkbxLKkZiKa3sSEydgu71Osv7hsmoBC60YOEmKqrppOBoafTfkm
syJmWL0EB2K90qqxQHbEZ57Cu0SQFta1t5xm5bwVRsvoRU+f/Ckfjob01AWcw3CqRqR88ZAh4I09
VoRj9YLE7DxbrTrHZvST+kNdBGmom8mL7bMz2dmtHMefRbd6dRd5nzqPXRJbgkzJEF/D0QQS1w+F
vbVaYtHyFSs41cuju3RHDTC86NhvwV58tJi3ZlpRA1e2d3WWv6ILeUiz4Z5nGlNlj2Krd3bmiLRm
QUA/uditGUMgnqI+GQk2GFB7mbp5RTq2YX5Zkt+ICdaV1I7+b81V2NIS782tK6plu4533UDAgA1t
bw6x70ZB7UcXltw/HPCeG78tjobDEdatzOac3pl6ku5LlHVYV4JxELgKZ4ZngJQcCjApksC6agD/
eM8PDK5CnScHtZOC+4ixO7qDB7w1Sl1oka6t+ZQY4rcwopPjwCVyaD80awgB+OGQiw4Z5JU2wZaB
WDgOxeDEmyxPX2cdfHVOR82CBJh6f1MRLdCsTxQz2edCiUMk03CssmUO7cCf0emxuaMDYP4cMyrj
+w0coIEVO7AcIUfcgicThPMaHr5XcoQ3UWm9g7v/kbduE9iaUzIidUkTb0/Yba/sF5807VzrvdrW
jEJsirqkjs5m5b3zfnL4sWrWXRZ4I1pJ3OZ7qIQvaYoX3mTjVGNaYRPPmNa9OPItLTuWzxynzkR0
HyYOvs+TDm0OUlyHNLU61ConCwXY7aLU1U5QXesFULCuCCyIfqg6l1vpbfCXI98ilcl0y8CumgcX
J37V3iuPpZZrzj9HEhY4jaIzHzH6iJEhu41JJqjA8XBC8ltkwe/FPF4V+XE1//xsmRfmgBdlEWYK
MV7DbEgPuIRgaPZzDpG+4k6yLe9nXsUdRq6fKk3e0EXdcQx8z7P/pfnMPvJEQMVLLiybJOyB+cNZ
7klb/AAU7qn3uirzrRhq5DppjMYs66+63u0TvSDnVfQ0zGQf0CdnmzIvXDw7rOTwgXzq5sek3A9t
Kg/eaD2QWshAgEmT4xD11aPE23rCv1P4PmNlvtWzSeh0xOgRWf0fDyHoxkvfybDpj8UA4dqP4NmJ
lDwQLNTWviYq8BmyZLkZiOqpE6jQpQFsdcGzuNSs4RyCv7OV22Wn72PCFgWX/XNloeG2pfbYL93v
skMSSiLrD0SVPxmyQXxwNR2zo7vHp4aS24vzjYeKNIghHAeOB9h8RC1tFr3HXJDLz2n5bZUB/6JQ
F6HfAeZB2w9/anlaQEXCBLNCoOsj4gO7CApml3lH4yN5qpnKPBLNDfkcYnVUMn0n+RUxziL7nd1O
MM0LLndgJHqLRmkc0MH/bpvMIQ0SEvMgMbAJDwelXHma2Iifx/qmJz4RJ/BeRlqfvQNXQzcG+6Rp
6jSNagxdrgYOHJTqMdEONWlArT/fkxi7yzD84Ifsr7mfIzBQI0JKgymBLvJPsnOMIGq899mwd7Kq
wE9X/UczKXtdf9xgMJ4yETWfdvvTKNTVSDGtpkpm26HLfk5Mr73WYWvrpV2ojd0xKdvhZCn70YKm
t7FW42cLon2r9yTPDmQaX/7+4gHJSFkswBNIjo7vCpxPfB8G8xziA/Bx1gnB0RaAsnDyRLuVqYZs
Du7ZRrVkbhQLoxEEtghDk41UIIVaYju2RbF+wPy7HMAQenH124zpmv20f0ClXMKX99E78clMXZkG
huLt9W2x50diudUi6HPltuQsrHr2X/Ck2t7yKQ4shMej/0aq52qdABCCxZfz7+aYdrSjv+FChG62
nUvdhnao35ntVgfmDu+1iconkcVT3NW/NK2hFnNOllG1u9klMaR1h+iOhfHiu9YhWTAroDnGaVtZ
Pbp+UVwMM8+DeGpQYXqltk366LEeoGCiy+83uOLabV8OLKi8l2QENtahLHbYu5MJ6n8n48p387Ln
NQZELM258cULYwszIG8ERWVUserHILLTfhU+N+7SjHhC6dV6MvOYiJbXWUObgILzKdf7DxMMJ2fQ
yGgjLm9tP4feSMJP3bApKlfZgDVawwEezIg3q38daA3RuMRb2QixJ5BEDoxfHNHif+zOSVNt01Ue
FI8LqgJ9eHREDaxysogfqLK3dDwSQOneqC3WzcLeBO3E7We6RwfqeU5yKP5lhvENKxCtrFGrzCeo
ltHREdpuHj2qHgZnW2dl3i8y9OymfFVcMnk2/25Wa5O/5HiVRz1o7fLDa8bnghhTnoY4CbuSDA6i
D8LB5iUnLrNgHq+Ve1DrWUHdmvfxyc5HNte2E3Bq95iluBxr4ZvPvicfPWvdHDX5IzmT4hYzQCa5
wnnoCQFEyeBXRxQbza6YIejgDlY5G9SREDOnEdcucsKoAB464ZmARNxuE8c+LBEwQHJt9qXnJUFm
Tztmmib6dboEvYfCOPq7DL1Vl1A84SW79GT0os/vrgDX4otVaebdNw+eNSZ3u2z5SVjTHVIHYnMy
6ftkcOpjNGJXbbwMONpMT9Ua8O30Ec9m7C1AnYtRD8XfGC62GOe8Nk6iG959BcY0rYhaya2NWQau
i05QQeZL3e5a/o2QAaPUpCwkreFJN+Phib2LvWl6heK8m0gwIdp450cmAvLmB0o6ARTelTfBiHwX
86o+ogFknJgNiPw8Hp1sMr8aUkRzk9yNXgg+IXLyIPkw1vo7F5mqZCKZWMWH0ht+Yvsgd+j//IGm
cwKNGUTFWcObyim9lPVumW3tCTIJpdtUE4jly+WcT1gB/JX3nBlGhUxqeU3nOWxJ4gXZEdk3gAnV
xm0iXNyReiqESjCRVXLVZJ56z8vRsLYPrKCtlzahs7GbJciMZvphe+ZpMNyfzDZLtlNSXEz/SSAP
uGE+mQZG17AA0JB5Jg9iN/7Ex/VEif4LBdCnaZshQXSKjBnvU3lUe+i2VUu6/KTjL27drzidKWGw
6Ux9zLGcnEFGsX0seBGZAx3nbEy2kd/vCOKGACV+Lo79qJYKVcDsQUCEn20adNI91UzqPKeIBIPO
rC6z8ddsqm8cwou7JhrDyFcEDpD1ohMIl/xor9F40PQp9ASYIljEvbXyMj8qYD1I1FlEDXP7gstc
sxi36yQobABkGUHeqa0TT6GswEPFVRQWSZ1gqAGbpHgMajd7j11xWAQrAqmy325U3ycBPobYONbL
2DLNqgR/qJDqJNa7rfVs+/UfNiOwJO38hzbHWzRgNm8rLLF4TO6j6xD2Iadsi0IwPnZjsQOWxCa2
SZElORhjKlJV06JhJ9cKYzs0Q33Lez3otEiGsqltZg7lU5Yn9ZUMbbpGraOE5yEk8YP4+NhfvgU7
y30B7h55lch2mp5/Vv07zPn2kvGT+YbUjsiAIeEDGHJlyeLayHcmDlLerZVB2TKt6/l/hv7O53Rk
fBraWkYdxeUggQNvlCRkjhtreC2kAdC6mMjVyRzJct9h1pkNzk5kPTbaPrMeYkJr2jRKb2PTvtqI
rHtiBgPe+gddDvEhH7BDzk6EKMn5AZXEGi+LQAJN/pMXpCNaHARfFhtltOdxnPyCFzG63qlok6tb
4eZWYqFRqJftsiBRGvwNZdXd0LB9ZACUOOlx+qNHyb5GEzRoNZ2jpOFlWwozcDqN1kRrNxUxO24V
/WHsvcD4RRLYL1+L3r1iRfiluzPqytUp9NtQaxZIjwCnpLYgk2uFEyPB8RkxSAIh6RuyGwPmwF/E
RQprl+H7jdhlb4XZPYK/vQ0e+/MxjhQ0dtYei3IeZzDVo78QDIESbduM6nFR0E2bEvhsxrpzW8mJ
vWKUl8RA0uk5rFzwCpX0xfvBq+edm5AhMbNkx/b21a9grLpgGyc6zdvqmuMc9CY/eHETRG4jQ05y
NPF66WJ/MxjHFESV1WQbDXn3m96OAB+zm3d8uXjTZ8CJpprCJUvJeHHM6b22JO6JRxTurJqGgb1W
3FY7wGm4Hfp2iwWnP2lO45/xhMQBfnwMfDAf0VBznpQVabEe+fRqiRCz5J+DMo4Z+DssE/aRJddH
qUEjoCHl8TNhYkHGtoW4WxIH3aT2UV1NCOqCYVgOyO2GdcR/9yMcthJ8ixzlOyLek9+uldasAyjj
EMOh99HpuHQqNCtbzYjfIv9bkuPjzzQ40PHZkaYJynaJDt6bn2eYdtspV3IzOjYxDyknIo+3yQRt
w/x5TfbQN65a2DYOtIj5tW/sXV9ySVuVhUS3ISSgjwI/rq6WpnYjWQPH2plgiPFEx5XEUDztGc6/
xFCuLlkriP6xol069ciDhaldDPc5q8gcqiv6H1qTC2WtUZoYdG08zPVD7DlEm/sl1Hel7sRk4TSD
gLBVE1p7K0l3cZyDZkU/EQ41/QYKV0L4Mv+R2kox6C9gASww08fUCV2tvRpzep1BgDJ5lA+2MMSF
m59tl8/tq6cpdpIa4X9lFNHdLScUgPOTjBvjURYO5VZUPyVT+eL55e+J6u3iK81bIdwvC5qrnVr1
onAlfzSsCE8myXMbywfauxQCUjBCVW82DtjK8kBRUSND0Y8V6u24kxAvMe7vzUod1486FJnsgKyI
AKkEdDYW0+xcuatFbZTPrdt/Uy0j/oyleoaMQFCABGpgWNXNdk5cie4Z88ObPc7tflY1+pDC3vku
RWdtjkuwDP4jj0aCt9ZezmzMxRHZ0M5R3lWtcmfVLJ+LNkVbQq7ikC9viPq1bCM+J11LDI0LESyi
qKus3OcWKft9hbVVxsWxkiIKYhJVCnO5+YY1QhdwnxeC8hKh52iaGFCQjPXHxybwhIPul97r+iv7
kXoXjazfHZktN4sfNkjVkoeJctD5uPqvIum6C3DOA3e6PEoUOhvAMdqRsc0Dks75HlvvxK8QC9EY
dBEjIS59acyHzEXrUeoETSkhnyhRHlTLIqzIvOHRHhdiYecWodhictKq/CD87AaqH0d9unomMAH1
XvU4Kzp0NG3P45iiY8adXPWILWFr5ltN5Rkk6pcye0jaMjmIVD3XNfuiFhkqktqdDbaDGcpQMF6t
Xgf+H6AoRK0PvfWj1azqizliqNAKnNn5jWE7ZbjFko6DIOTLUcn0ttjmpimOVUEFvqBeCZjwYmYG
umN0fmgBtNqpKl0CrzCBPyDSZ+QVOiDRGPEh19Jb955ro7cZMXMytmqQMoCLKzXhkzvovMSMtLck
tjrXyai3yA13UD3xdbYNU5R+rvepm+5joCpeYZ3JDW8CAsOJD2G2t0Hd+jYrNKgFC34yB1W0G6At
NqS713N29n15HXL3A8nQPrVMfnJn18TVvYubszL6J5yJTzlt1xRfBr84TIbZ4+8kwIWRojbstEX/
rN2pwfGGwJR1NBOt8jfqZtBvCkQp4UikzwooH/l5Rjqqhgev57Hgr1CxlF8USEgsfQ0KbnpG98ro
GQqg4E1hi1jUZFOZKBUtp/yF/+mFPhrRLmTuuiZLgbsd0EQZeIvV8AUkSlcTwEbk7Pljl7DcRMBA
ODh59WP1f2tM0fYpJh7NnDn58ovDwe4Z1t1qCTihaCZFIs1Z/go/DieHcxrFx86k38t4FVO7JDuE
eY9/zHV0QGLiQlpXAljFX3mN77S0Hv8AJTNQK+5TzbvOLBsm/GdC67f1lIoNuil0HYPLJqB600r9
BXqlsXG7s1k2J2Fi6rP9jjrP6H+4uvYn6+0vh+X95HWcQT8sjyM4b8eP1tH3ix35nEB9vEds9Tma
0DeMYzTw+izkEs/NToPuUbjaJvOM0O44h4fSuvY5wWZ7n6Yfe2zi9U/mtDc6Yxdb+OLz0nskFYTG
KiaqyiF1UWPy+d3qs2LI6269+s0ySI/yvfehcc5CmETS0RFuZac/crq9tIjdOqs5t516cCwB09Rp
kRbUA5weK6I7R+Tlr7euJHEvwt8YsIA/dZSMIZKcDYlPad8GczXezTa7+XWlDlbDXp4Fc5Skb1Iy
/PXYa226ymxDDRaWpTPiH4rpOfes3xl+lLT2L13XvGcMZvlMXABknHtTfblG/sfyBohVsnkc/Ojd
TZBVyuFBS8YvKeWVq+d7cPMUjAjNZ3VpFmTSIIWJ56jyPZ9C5idoTNYjUviAQfVkJFYGPn459YdC
q98AgvDh07SUYqUAlGGR9xe5P32MxkGpL08qz+NzpJxt1MRYf3MnBdQQEXkIh3oT9cyDoX999Hn0
VXRwv1j4I1quXRuyLAkXXad2OkUpsByIzy44qLZHBlBdU0RsZyEHK5B4bzT3R4vV8qxcPPiJlIHv
RguyKbLjitL52Y+UL7aXHVsPE3DTTadKrsdko+38TJMQKDR09snMUCNtQ2fu3lPdoCovWigyWR5K
PqbL/yTqPJrbVtIo+otQhRy2JJiDSGVpg5IsCRnoRmzg18/B28zi+c1MeWzaBLq/cO+5dJBLu/Le
d4290VyP4YOvlxsZqGHrkyyxQhyHhNdFfYos9DEr5aGF2gnujLyqCcukWlA8mmUck3bCqVwsbIAe
+aUjCPvOOpd4RkoOE6OhDCizSCKzj0IIfWf0uXYYHY4MEpOOvq7xVtUFwK9ID1UR21twZGRazZgg
I7jjS/rAxUiiULX1ydLa8qPK56cpeM4ycJuEWICsQ5q41WxNhnmgUSou+lvrSzO8lDFDxCjJgnxn
eCO4neI9wJkS4ZiIBSxNoee/oDROHbmlK+dtknUAUKZuVr2uTn1tvNoNxD0okXzDot2rIGT+gYkv
SsPZaLpwikawZ4BYQ6NP8xOjnets2Ba8KsWYwQXM2VfOZx1zyzT1+DUyE/ZszlFHDTgNVRpO47cp
kaa703el5mFnk/lmupq5ThvE5FVEevWo2b/O4O9Rg81ToF8baapQTB7Je5Zn0sKJpzSIf+rW5Iqu
9YdEIanLFemcc1kYWwFRADGLX+4qk8lI0iWYgad+5Xt5/DrY9t9QqhNtvXupsmTrTjZTQwJSyOXh
gwoKANTKeNv9qFSHOC+OPvHDN79Ov7wSMzNyUkBfdOCJmT6hl9V3LFnlcWQ86GBy4VJKpo2hRWdz
qJ/dJtK3te7nS/AR2YKkVQRpVIRJAsho6XSwUgerqJl+uSGuDJKIlM+ClgQoWaJj51igWDC0kfni
It0cWn1TaX2+0WwyQLQYpPOsM/hMNX+jKy0NW6/Rd3KkLjVmokfx+T10OYhfEw6LXojrGDffMf5Z
GkpYz+NP5ub+az7eGaPqIyNqBmsjPj+QxVBycIjC1yVq+Sil/VWw2VllFB97RzVHzJzituRRJpHx
XhWZi/WUwDdbUAHpPRYvote2/2gW5LkLmB8LHch0nnDhg9gaO0PtG+LgW0SHh9qq7GPrEZ1qV+0V
XwcuAbytCXU+brXp6nMMw9suPyi9XVRh0AyHwaOXKhYhmvKpgyP4X4wGLgWe0EtLnw9KvQw2aaGj
Hqy6axKl+2muiifQUFxkuMw2inC/lZyr3ZDr4LES/89FJtyb/muQioAsG4Q1vWhuNJy3PEc9Jm0l
dxTkgklJO9oPxO9lN4RGDGmIEF5eFhIcKlxcWlb+C9Djn8qadMlBC45Yt3qGa91jToAomVQW9YK7
6dlaOn73L20L94QzAAJkH3DURLa+LgyD6CJQKTUGkTBQ0ZLXl7wiNDI3Uzn9VBmLwJqz/ChorSm4
sFkFdfIEu4OfzsWyzvzxV09YVbgm+etxRBPgUL9EzKUA4LO8+y/4TMlNnRn2rpppOnWSizYz7/Fa
jssSeNmHSZh66wLQ5TFt0LkZaCmoDfP57lcjpT3gyyJlcNsBst+0OqF5GLEvBcBDPDkJKzpmRvDL
IzR0uFsddixrcik3SCugzHlNszMGCYTMbh2eKDvfkrEDDOJrtnljifrJet+6WHE/sxqq543oKDeJ
qrOtJN3TijHNtMCa9cBXN2W55HOtswKSXxRA2WsQJKxy1oKDojat8uEeQE55zIS3WEH056Gs9UPf
lKg1Eg7kxDReFnhSZHt/HvjUq6q0+1DjpugM/TVw82AX8Qv6XgFTaVbrIQe7XRbNO7iMSxun2Qtg
H5LoRP/UpFl0NJCWrgd4PonWa69wC/xTV7H+6rgp36EKswGGSm4g5dhpmi0fXTP2T7bjvCAuph6f
35bEWM93r7YSP4XSea2c+wTnyOtJAQQy4FAirHXbuvPvi55oYTL5zAUAwZOH4Ye1qeGP5S+9rus2
NJnqwtt7dGRwG6MdYKZ3Euh2GbxMiFry3bY7SlGLlAPoNavKHY+Nhit4cLyDvzCRl6RcVOzvafoT
9fVXGv/FHXRvmoyz3XhXbZrex2pD4h8MqBidBl/+m+kEj1lAfvI8IVBNaTIt4+4PxrFJwGLi9Fgj
wlVgYMQpXbBqVvrnz+I9YAtOh/PXzMmfxQETscsFipR9tC1lsfduZO7uL9UZ2Tr8bPBKfpg1+p+R
qYNO9o5HSkAg3ENuSVRFhn+lAXoeoYI0gXkw0+LcdupJfbY16WE9jJHV2NxMASsBNDUkuw+LHTm2
rbGGm8h9wv8atISt+iMWP528ThQTAx7gpJk2IE22Nqq6E5Jf+KfR3FxqvUpuQcOMSbuyqTK/2fKS
OJXYr9GU/U0dOpAgozYapNNditGByC3UNdUyZANy2o0FRiwHjc/TkGCTNCEjwNBp10SYu6Eubbrk
CiRcZrjGGZAUeVBo3RUN2pZ+uH1gQtHhrWaA68+nci7wQMjvLM/ka6I5t3H+cFqp48Cd6rBP0TuI
scYnYVRhj/v0ScAyZeuHzbkwc4eZqigucTpWexhD32BRJrj9OTmd8XD2mC1h6TDOqNTbZ4OTZ2UQ
vrTuRAphEZbuZq4b2rwAOI2WaxiSOn3jYLPburH/FZuCREvDxX/G6j1fIqK8nhmDgvLrYzNeK7QT
Wz63cySCcDVruYmHpdl2DQPI3Bb7DhHBzohYvE+1Ekc3wcsdD/7DPNrxrnfHeV3y9oayLXYma9SY
yUjY4ByAwSCv8M2QkdpUoSRJbdvIVEe9+9RM/R8hBk6ol112qvGArMo0Cm0Gh49DZr/G48Xr++Yo
ctQX+BRZbIrkUHotH4vzO7Q8J1oNerTlccWsG4wEE8QSAgHhh7QUX9II3QQXozcE7W6IQaw72kyp
V7LwscvRRetNZwqXeNiXnFzQkpxL55b5s2PJY6GKbO+WBXROlb674o8xLQEQS1QYimFeOdGzAFq6
lBHSXmnE+xifF6sU58HPOEayBZHf0ycPJHNFqfowI4VGaPITkPp2i4XxHCxKFzUT3psK/Wkh3NOs
kJKV+WgF3LLxDqM3gkubibZg474bgs449h7NZORi6dCs7gTGs9lKhZuiYlQPjcLYJDRyB5PEIMZq
NREwJBMAZSKuF1skaeVFEF3RKRgXCBlp262TNpg/zIpKyjb87koxQSSESS/oVDFTT0oVsoyns5lg
mbAny3slLbPaJ1IQIsSblZPs/qk6xuD9MP8O2XTvBmy5bB/OPRbL59YfyKFqvBz7DauirBehxMpp
DmkaDqND7FLsfvcj//+mWYo1cvf++2F2FevG4p5O/kuQYAYxU2Yf/rQfkcqtWV+9jA6gz4n0JqMn
sfQ/WTqUqKwQYSFjspbjANHu7D3Ax6gR2VOHRIpCKZeMHhjGYXpXH0wT6Df4BQPPG1H7BP3TJJ2z
5ZAuxpzzw12UEpP9V9C4emaDAMP4jJTlvo6uxU7QOmhOO2/dAFhcjTkFFUIjvb86AgSeDRQo7H0D
233MkgDp0FD/kM3LyEYGvPcQSwdfMDfIn2ovZag2HyLkNlsCg4y9E40RJIXmzo0Gtk8M9MJIqg4s
WC8Da8aj3XfvpQC5pC2CQs8Xz8JOiIv10ZDYNsiqTvzGljxolRvDuKfkNrvhliPWfiCv+4Q/B74v
KKoNoW9YH03YY/4v/joU0oiswdxGKAOSu47wiuUlGqSs7rneym/YoXelo5GfGJedVQEEbQr9KnPO
fjLc8dycDDd6h69drssq2fPEAGzl3lpxXbGtdez76AdHmxKTzUiEuRrDnCimirCF2ApBjkEg905G
OeGlMtghciEUq9lgDYVezTNZFCunJLQux0umeUize5slSeaxeJiOXAI1iT3JL9mQWNAcljAJjxA7
E50FDsL6tZPk321RkTwwa3U4C02FRlvbyHfIyOldCOJaT6yCroNiZWRMo5KbWzIx3qMsgrsQ07H3
YnjQ2wicdtakWzHyDol6+FL2VknxBkUDBaNjbQsdPxN8FHhyVmCvm8bi5HHZTjkFoQ987HXhVPe5
8P/hOHjt1Gocuxmrpwp288j5wuNHCTAhomiM4RPnxLSJYtzNucmiHavTo5Zxb2nk9NL0yXsAqGNl
ewQKlrP9ZyVMBBEyUh82GionaqyxMgm8fh+IdW5I0JbySYzTTOnI6CGjJcR9At+wwAHvTCj2e3pi
gydoZWvGl6fXb5b4KmreV7fETmIBBK4lBhGL7A53eM+cAVtFhoRCF+42aWIwl/GHcSGilBEGUdbC
qJ5Gi+hesC5oLbvmME7Gk6PH7yjjxhDfbJ9Xw6priMxjd3dvUDKujKopNqnDzZLGXGq5hyk4++iy
gDCyHQIatlKi+etG8Rfh8cOIT7jeZNUhgFm565X9OrY48QKT0FWdQVA5UTRXliV2BL5sjYJdTNM1
jKbdTxZyfxaLiVWWsWOIPe879ko2ZQQYzcOxd8Bsil7r1thsKOc7GoZ5fmqW9B9MXWuWLQCAmG3I
BPcW/p81oG57pcVUWpjxMcXrwYmIkX/aHLy39Ltz65NGHyOuHPr8sXDs91pnFtjXSDGmM6DVJ2/2
SY2rgxlTlPZmTtkzbIjOwo/FgAEhrxt/jYK3Bt/Gwc2f81q9I681tzxvYR51jBTnhgN4MEIdMUbK
JHqvGgrFfgYTRMLeO1vejPnwAx801OKAEpckziAW/6bYzzdAs9182iBj45J3K7TMqn0rLSzFXT+c
gmHCbMkmbsI+FnX2uUvajxG97uTMV14PIlU3U6zQ1aEKZBlDZLjXvbUJj7IJY9aYv/kuXzQn7a59
63yXzFQJP60pWjvgiWlnhQOy7pB1T5iDsMmtjjqm8K4MpunO5RA8tEhwc9bhZllP9ypiK4kTBgVM
dJjI+dvSpZ5b+PNl4TqYuCreSHXXdF8R0bMymgZWp9Y/5i6UgSZzNtUwxTdvLFkXQXTKxR+DeHjs
jAPOqHkd2YyYBQ0w/jXWVF9ht4nRCOVReukd/w87+ZpgursG3o2oFrAUlMTormt0YL6ZH42h+CTt
j0k9BXJnJBjJC9Ze86LxtG7kab6M8QCe03y2/DoLe8b/8wAag1feWHQMRyt1NpYGfX/oimGbC/Pf
iJqniN34rkAX5ALevBn390x3b0UHOpcx3yrPxt0sBm7IFESPsGxmTcWxtbG8dew4kJDCCKbijCg+
z2XYZM1fImim8tiUmwS1HhVHsi/7YZ3P2XxMUtrzNL2j+/pSzvBgl6B7WDSazBzw2gFNYpQPD4Cj
hf3OBoQnzjOUGPAlL/HPYNU/rWyzBzdJfryOaDOYWavWzj9w9T6PDSe/NuUPMh2nU8w4LRUGc8sM
mXS1z0kp3LGfeTRmtm8OcavxAOmYonOixkeI5MRrJILWytWhCMS+Ffr0Lg1pd7QWPuGezfymovY7
yW5aYDxPZoyVOuKkmhaVtkPkI2NMPD//wOr+1/NkJPmgACuTgZgZWYe8Sb8JKkIG5Q/44DQW5fp+
1NJPCVkql57a2gxqhym/1aMHEmIyt5kNcMfsRiSyDOo3IG+iTu3GHsUOTBNGWe3igBzZPg+9ftZN
IqC86j2J7YYn2hIUFGU4R7DP/FQdhyF4H/LNzL2PhcKZd0IdrRkEjmZbYZGDJeuS/A3vJUz46jKn
+N18QTDoTIoYTiGSflkv+iQ1bSfZbjMWMOsqKI8tnIk1PxsUSPSJZKdFbBH6yn7Q5Bxje6ofFtJI
497smNOPX+MiJFJPLJgL9L97zntkAo0wn4vmJWi70CefOOjiVysP1LEsLC+MW0TgcdlU4POzG3Uu
uMdZWW92y/aOhX0jiMVFy4ViQa/0YyPFY2pF08V3uk1ftu1X1euoftwGcSRHDeHgzbQtJfvVqjZZ
ZtuCZNEywExoV97J8ycVUnawnV90LZ7L3DWP4OPCG+g/2ZPuCXXc156bHONO0afDLdtETc7yG/jd
uq9rE7kcV65tkoVdOQh1ifLe6qQUkmhgv7bwYcGzK+PJaj51PaOvDzgTgkbn1oiJ5mafgvZXJHeX
hFgCGeZda8Wcd9VsnvpUJSciyM8WifZ2ql3qOj+mCCFCWyDHRGlkQ2f0IhwWdXxmGvWJxGd+HjIa
RoJjWvh8gPNMl7wD2mp5HSLzgKuIDqsUHYOrBIv9UOLsUU12hglFyV0WdqjrlCmTZn+AG4qIalNP
bWTMSBvE8Dhn1KigpTZNwH+KC4eQ+cmifTeTfDuxSNwx52j3idsQNBgzNZ2rvxxGcLqgA9tUgJH3
jPs4IhU3erJmpVadDUevD3xByaUUNQ8ticpz2T9aINf3+Iie3YTJROy3qKNK5AR4CNJT7QjiCkda
MPwd0CJHZslGHmyAD/tPXQLQGzXEyNKaS7MPA2fiVegJ1eDw3rrVUzURs5H2VN8zk+wYHXJFnxFY
6o1EwgspwZSwVy8qPyxFdzZ33Z9vIeLR/4ooOTY9pgC1pOji3HWXPIkLuiE0yjBXNB1zRVskp9Q4
8niy+EjpMRQy/1XX9+/0n+SuCypK2VxyLf5zLf+sfJinQ8wF6CkAq6lpv7T22UPg5LXUaU4OE9kc
wahzSYEgN68EgiG54FTwPXBw3scwIy5Ka4werXHEcJ+xzOkJEs9ilF9QZ6OFxzVWn/Wa3oeJ0aZz
MPxEr5lKjiKS735OHLIjuCCNOvT/xdgGrTo6FB2kpYVlasxfbh9sRS1+IRgclGgsdqAp0PfJNtYV
4St8HJy5BiW2j/GcER4SziwPDlBO201esB0g35Qta6tlYxjAVGWQWJKMpw3zyWn6bt0WrWBg2P6q
0hFhOsQ2HQse0E0X2+6lN6S+G5Pih0WXFbmHAMrvpSbpJXB6fLd9xvgyTYjn9aNLk4KHB4wUeuVg
Xgbd9re8bRAlJmfTytR4zp7pjvwFVcqQiE1jaGn6syn+w5lkyEsMePNRACGiEXoIVBANnHD6dWRo
z/lYxWcXii5Z65xzhJK5e5L6aFVo8nFzird8mK0tqIM3qTs/7qK16KDsQqoCL9ssLnOQqITR/nig
uT8cYyY4SKB6FjElRhl4H36nFUfTk2PY5wUiVGRASnk/uq0nZKqJf7WfjLfcz3+TeIh3/hAjmtTz
8eQcWinTOzOeXd4FxkVLYoMNTYcA1RsBC9TGWwpNdlWfbFVl1wo05HXUWu2CyBpzjCT3mK2TLk7M
crOLdOOG1zLlDcq6zeC6xKgEYi9s65E/Ll1Zw8S/9kbig41u7bbDu8WYs9Xyu3L0lzGHPZVpoEmq
nJMEccXBqVU4FVfP9/ZlFb8M1UM7RdtMjLRqLbnBmAk7HQdG4qFI8+W4dhO2g6AYXuKIgjuhHFzn
i4bVKY5LrFBcgfVAynozWKmwKeHNdrwTOsy1M6UshUX6HMMewl8fvMUI2rra+EdFVW5NLXjqEPzD
X64lF3l6MmqwFypILuPQEcUgaEz7GeqZl2Ka1stHiBGfuZQJYwWUdBPelETD1gSeYg+I9i82BpwA
UEBzidOJTQqOD/azNkwMOZLVKF1G8egD956sr2aJDh3nxqm4GwvqgcaTTHQ32ZRKww6WzlnoGACG
aEetIHp1XMcP/wtRpBDzmZOtLR1XhFGX2lZiNTZ1Nsw1CgEEoFgf9DVpGXJXxfWbFvk48Kox2lcM
f5YSd91pvxPm7jDGfceBgXxFFt3BT2ukXWSF2xUIrG75YWD/3CZ8HFyCa5u+CVk2XWKbovVxh5JL
BezjOAZit7j1Np1Ck+oE1Vc7AjkYK8RKsQ9gWXTNSzITlhWkzs7LkfijjYy3w1h8jIQ0Ie/jT8kw
4hOWIU3YHKzIdt0CBzqJqA6nxnuG2IbRqDBuk0sZ1eFQmFnjZNeZnmDV2Ym76+PiO51+sLfU61FS
F0JORy5HnlriHLqSOCuyQH+NvrlgrCvYdJXsT8b4UYNesZeGPA4KXWW6HZjtM+ULOh6yOsa4Y949
u0QEGIkN5xhlqjI4mPsZ/Wo8PQw4TFb0dPU2Z+gJmiHbyV58uAZPHOXZr6OcT9seKSfy+AVFFIIp
fIf6pCEeThDnY8o/Lv+wX8EGBZiDaGLk1COC2Pjix6QKRCRmA4xgx0jc61ZlV5XgneW07EKkgfrK
dv0z8ar5oZlgFDBuWqeFqs4Uy7ST3qK1tL1HOpCvAuv3Ni7HkAqSmTrVSt2h77LIjIRCgPsc1Wsx
wjUdrCe9r45YYkhiN796W7v2yxzSP5pZihhcWfse5suqzfu7QZvK5PDBIR6St2o9ufbW4PrquABb
rWbhbiMoYIMG+Rddim7Pp7HzDo35Gg0ERlbkua10bWYEUZj7PDsCPPk3OVF2UZGegTLXuFkxR6xF
erPaZWA41TC8QdngU5xCq8e/SRpQuu6ge7CA0Ukw8aZliOZMp46gs1UkD7puE1lkUouUDJp7961T
wYbN71a4PmTucgJ+iry5QuSLeG8pqQkyMmlL9Ja7wqMyTNOdY8c6Irb0EzHNY1D3NGBFv2Z/UYEl
Ma2Ni/qLLJ2N0TXzOgOcF6b+AQ0FE3//jkF73Wh5tSH5F5Gj7+y6ikg4rwJJ1f14koVf3dwtOG/U
yRK9WP1JbgEcF0tHtlkxlph7QNPgxYgzBfkggdcpAck8LUhU9Vvz26r5y6vlN3FhgISSad0AD1l3
A09Knwged3kuGvFmxuMjtPwxVA0A1kC/w1h78hgVmiUBQDXjyZQdSifp6wyBVlcvnr3Bwn9XkHvR
lvpGH4XcNyhGGNSB7pSTtuqkOAxZ6+/Q6cN4dxOk/3bcPWqSkXBj6PMeAuG8gnt7TEs/3oLZd9a+
B5mNaODXdvbPYwFBkGJ4q1mLKS1un+smekukecTYd6wa90xb+NYVNRlp1UZG7hHU2VPO0jyLBQ1Z
8UokMqr09yQR7aGQM5VVgQZFAzpEIwNyc3gG8PWSTMljUsafkycYAGbIzaT2bAXexrXVTwTEOjWC
I+KWAKQVK+FAG44Gq8gotpgFjtzlQLqQFn0XRbcRTHx439sTIB0mzkwIS+DxbknYjFnmztEu+1vA
t71jM04/pbfB2nBn78ga9oQJKj/21pitZ5uhCYEOWujWyIU8OWXbXurpjrwLtZGae+zIVLultdgo
1/lUQ+EdXQ89MIMe7gVRUkQPCEuqSZ3BZwtq/bTYGpZ2LDsXIjuNSag+pZ3cRYdqLgCiosm7jEHC
wYaHVKNBJGl+8bfgSYEpb+od33PNrEvJZkciFxNIbzoQcfIymHZ4rUEAPtXRAz6nAlGQVq7NCCXW
ZDASO03QyLaBZMJazgNqFu6slcBXNdcY3hYSYTfWa0k8bADujO6rDnCBay/KZqdfmZ8QoB9lab5l
Hk8CUYwIPjhtg34MZ8V6y4PdbXjlxh3rZJvWzkdKWARKOZSEWZIz6q+dreehoWVBwrQu4whqSR9y
Eu8gAv+IsRa3i96ELRXlWmZUaUk+vIml3u7EiFSattphAIuMLIrgWPv4HRbiKFowEp9Cn4ils5wI
XDZ17ylykkM/E9TZMcHNDafZxNoxSnpakoGXr8RphgVQnmfIAgBBx4OvtHNdRuLBQuu5S2bO9CA5
Gnac70aUGyETwotcsMX6hELaz2n0R2ZI+9oNlqugwBw5Rbs+H5gPBGm2Ga3aYuFFvIHtNRQmy8lT
YyWx6G4E6TE7vyrrXUN6EJkJFJXM9zZIJH/LZ5b++p1h8AMvi3ZOWMAaXQcTiFRkLmo7Z0M1/ePE
y+BLQqvuogROWQNfTFj5ptFGNH7VqB89gi6tMjYPFYqi/dgwiHL8+hxo4w1Zh+vZE6JOkxm3RtKh
kCQng/+etmCv0nMXM5u0jc5FLe/O57LH67w8F+gEh6PSAfmWXvU3dlNz9NP40pmgC1KC8TzpGif6
pzdZtZjyin9Bi8lQqu5J6/VfzfHtLUf7txGRdlEzTjeVNHYpYuOwRtYUnslgHO8Camgfg9pK5Nnp
CSCMhWIcvGQMZcibOdgY3ePYajBy4jxrYybAvfD0NQ7mY6+8ErKqcRi75sFg7EQgNQy3VG0zDRiY
0bjZurTP6N7Ha0bXFkBFiKhWUrIigWmxNXKaucaiBXNTpfoT/BwvRJ/OvIQCflU6xMXUDxMpB1jS
HHdN6ecjjnSvKQfvRu/bd9cdvvWke6L61/dN9STMcsPgo9wOCGRXCdIBk+AK9ChYuXoz6gFdIQWp
o7PuDC+oaroHfs1HMNwe1U2KXqzvoI57aYwGTc3ysCTW8D6hDxyZSwQGySpSpzhUlEtAl33HenFn
thCOpdZqcKr116Q3P5Yxv0PQe4hS6Evu4KJbsKwvxhPo06VIHhdFSGITv8Af80SCJmtcdC0bZr97
b9aYsyTps1PyZ+0VyHRUPDzl5s0PUMiP8m4v5nbEhOkmc4WkNY5+5oBv3ql/WT40GxlfAYoGAIin
ATYaynfWm1cqd5R/E039EBNzToALQEH3jd3C52BlXxlaMpTrcpXrrAytoiN2zDA/HV+RJpGy9K2y
1COctgdBNE6PTjZmV23etp3LiB1u0Do2W0HYEZ8j5Urdxga/76R5pyJGHmcYMfynlEWmpy/Wr46/
SO5um2UCAkShMsqnkaVIz/xtjfHZe+GqG9b2VKBkMsSpwjxwgCPJLAFq9jpzJvuEhxQ+QB3fbQUs
g/Pqqhi8bwuJUseZ5CUWOSk8olrCWvRP7EryISu0jZEr+ztmd+/I9t74xaH0q+lSD66GeRL02gi6
XLn9Xy2fJp0Ud8QGfoTy0nX/jYTKUFr5v1il7dB0+ze9L24y7z4qeVYdIsS7Meq8ECiIlNj0Zgob
1w2+Hcf/lFPlIVPiSWS/nnBUU9WxpLPx7rdXCWFeLMoM3z7hdf5U5i1KHe9aFRakYAitMC6+PWRp
7OBc+pXyBRBx75JqMQM8gNvL+ruyH+3IykLYpg7Tapa1bgXOraaR9kYCXq0pCTuOQS6ZZRrjiie8
BKfJaQG3c/pL05ahZHWyG31iWWcxd8Sam7+5znamdXBjlsPsXxQ7d2jdYT4geWAziAjVt9y7kTcl
nvOhfalL59bWbXnsXSe5JOwUaMezp8LqO5B3o7ZHmt4sO3Xg/Q1pZmkfw8e3y5xQvVFt08xd/CbT
P4usmFM7Vn/1PJq3GNElmCab6pJ7KaUkH4kzQfFXfA1mhvXKAKGod5iLKB63PlapVZHm+yy1T/gH
boQjkaYlumIzmR8EzhxsG4P27AqPrzO9+YOzbS20724jSBrS3b0NdvLQ5I+d8PowIrIe7A0IY6Ud
dZXUaxBkGZw3fpd0jtBpMHIjlP7bxwG9UXCvGQjD4YzSd/C/6oK5zawwdtBsTpt6jbDnnqc1iJ6i
WltmhJqyEDs3QBY7ea2z6iODFAuNPZrv3VIXT4VheZeGiYuXYpzjZoCuZtUnN6seElu05OAU+ZMp
1UePb3isifXB4pbFkGkyr10EUUWYIRpQ7HxWsd0Cnzf811GVd8ND5AoM2iJHBeznZiqix6LvgIlE
3rZyTGNnm92DllR/Ab3YlgHfBEqyzMglIPNF7quxfS90YpfZvp4tDcEQNYC5AY/TrcemezT0oT80
DyolUcPrKvsaj4a+83B/TQNZEX7ELkPhNhryGMIZnpRMifGGwrsERd+QQRdluIoCSRZs+dKb4jmP
u/Iux3pTxu1wKyuLGmZOfhzb4d1BgLeb7MBGacjEKkhogwhuHa6DQaIgMmOkMsa0GwwV3wuM85bB
VsktI8xqcZ+ea9iModBJMawSM98TQ4joqKyu//+hdeMbfOaJbLC+2TWeVpyTUe+A67vFkjVKo+Tk
Z0sEmyTKo0+PdzGzvSfHMZLHqNT6kw0jcsMGF9RTsYdSZjxgAxM3bU7xWdHfxw9IKPw3LlxmjQMf
jP5ZXUtn8Zd1ATlcI6y9gRb6mJjaLwM6HbdrVwLRrO4abOvjYLJ7DshH7UxI5kmLUyUbbq7Eyd4N
1k/gnYsUDE7pGOIQfcYy/yIb7UAzKy6uh4bPcexTPinc9LX5C94S8KWLko7vz7/j0TIj4+E/8zZ6
8H5jRdrdaEmntnkP1g6d79bQJMzPQHgncyBBNFNL5Ijs501KyOA6q6OvoZirKxA3AiIDZhvEybD4
xA4qHWPr22STJ7o2HgOw66zXAF5RFXBSVq2DAy8TWx2mChbxfK0AB14y+nzieyBxG1NtcKvo3jWI
OyCPya5V7s7jXvhJMG82c7lv3QKQcR+1p2jCIo90+Mqqo9vbmYcJri/lJmfMsa4rtAUimRd4s2oP
COw4+PDN4+pfFoBEYB5MrBO6UZGB3ZjRY6TolUctcn9m6xmJf9hyWpx0N+t3Vs/SbhhiJl++1m6L
zPyuYdO/106Mt72M9IfMnj9jrfW2bjFEx8nmUOF13eZRjpBh6QQD3QrtGKW3abAoZ8H6ZgfiREAs
waW6Jw9zsfhZmI/sRHoxM829z2N5GBzICH4bbSdiLTQzSfYxgSPGODgXyXF9WYZcIYmZdMM03buh
Na0XvfZLfIX8V/oSKBRz0e8jfQrCxDLbO7DHuggJFHd3xD1NN/JTnc1QEUK0pJ8RfMLazFzX2QAl
q8Jvl8h2r7PsfMlU96tPZ3dGcDyYcw/iecAtRQRwYjrW3uZkgLLRE/3OHC6ZflEaWyfXc39b47Ea
i/rGN30ccrRSTJnzPWp9mPuOCQaLl44jxbxYVcTCUv4wQJf/Y+48tiNH0iz9Kn1qjzowAwxiMb1w
rQV1cIPDiGBAK4PG08/nWTXd1bXtzWyYlRGVJN0dMPzi3u8u5yY2T1WYrKq+t1buWBCJ0cWPHEIa
EJTUWJhROLNSyzfd5GcbSIwYhQrzbsYRYz0m2hA24q1ELBOBFuya9jpWfrwlzIyhwxAHt06Um8xB
lh65OOPmdlEC16rRcT93TXbvBQdIVvfuoYmNS5Za96aLuB+dttgV5vwRdpyWmCCgNuWrXmXJ2ghz
brPi8tcbyZnC9M8lYBEyDBnifXiOk2jvKhKmKuYWojBhc3kZJ9XkBQfZzC8aUHXrM79NlCJwr22+
wmh4i1ujfqoY6i8TsfMKbd09FtG7qGngIKAgmlnwvpYDBCiPu4XBiNJ7gfVxz9agW+Zay4PhFtSW
An4tkr/fHmOceAjkjcUtT5HBTDdoeKt1Fcc2PU9DErFd78oB7UkWtzUcYhvoROptcTPaW2mTtcYU
QAezeu51W1ynWtxjwooYB/xgV+TvLKRWbOenANeRtYnTh4BZRStYMb+qelhzqtifphOTRaTtPfG5
ySZycDnqfF5ARVBPhotgngDncV05VJ2MzEgwrZDpUmVBrVwHAWYE1GwLgACvFWq5tRgA5jjxNSij
dzBg42KecmsNkehEpH141035x1OovaJGtuvMC0GdB1u7Kr2jJnTwVCGYQGSHYhI5frzTebZKC79e
J1nx6uUNXv/WBSI24tZovGVuEqnYTIg9ZJ2O9wr3+mpGa74Udfsnd+vsczTrY+WsedaPp8k6YJ5u
NgyCw1Ue+8kS3pf7cDJFB1Ih3hRx1GwgWrBGDa4RJ3HtUzEZ2R6tzJtubPfD8VjR2LWminn8qyvf
BghY73HcyOOgnQfZ6Rf5gePJipvlLHmOEoC0jWBAG+yF9jPYBjNF7PFc0J2gMPRanML9HVnqPoQ7
uEhE+e6bTrSytHhC6vLaSBxYZAv/SM35NfQyxj7GdMks4LXiGjbmNYTkEpgOwXsdVBj0pr+LLqce
VlnHWKR4Q9F61h4uJhPSbD+ZHSklFPgVWUdumK5JHuecnqD4m9o6lSSAumofYZ5fuz3wGz+m0tnn
k8vJKpgmNHNebXRZRoBKzpEH46hN+j+EN+yLfrh7QfCDaBbF3Fi+FsnwCTLVXheMCPPwIQqQH2mq
TmS6kjJNitGGOb5n42bnKR4Ca2BjPiDY01xwZX/HEfKb/xOBL1ikOVtALDGK4bc2knjvGD+9wmbk
i7sBUlZIa4iwhWlRY9sg7No+Wyld4ZJivBil7kvpdAZgKfVix3O2tutzXj84CODBEFJdowHYz2Sa
uIUSBB84LuV+lmBmMOVmK7KOjr3LlMIjY4CCG7/iaOb7emD6CiK6OeSmxewN6k9jo/mZukuRE6Pb
1WjiJ+AY2ulPI88SSEFtBI4pIIgqsU4uN+/OCBJj1fPzKI9Ut9K9IKC4PJlBdFdxMr+bUHegGwPv
AQe9qtAH1/1oL4jbydaaO2Wb5C/RXLir2oPnK8Nd2wy4rLSUm8513vokNYkD6+4VHxwjoHHR9ZIh
3ICVmnpzvvpZMq5ZhLV7wQOJ8fNDYd3bzdkUFs35jImVcCIKssAmYJeQo8koiPzxvjHfQLKtnX0Y
5jfXZmHQ4BPzBjdCge7NN4vAjk6e4nC89fNj3xhHap2X4D9KbYpDPtfRQjVq3HZsXZdNiSGCx4pz
kyiIwOdkC2D+3Xe44bigA9d+fNUOpOVCjv3W1yUDc2CWA9KwdTgBnBhClHdDhzaqbJkYc9wKFoKo
k7RGHzeR0QJTDlmG29ZyWbXML9wyDncVwLEl/u5umXZzuo01wYWVWRREZuLZ9AUCKDxaQ10POAj9
JY1s8WKPxled28bBoxZJScg5NWKIr49dlJyJPBBoRg3g+VMd+LfCYF0ctV74NAZqBZfT3zVDeDen
jHUQEuqBnJNT05lsEFq2ffFAhEHM3ToCtmL5QEa037cQ78kM2+nM+YGzWuy4+tAj5+2NKu5h82C6
12JoEx1mf6GNh+xGp5t0jiSiICStY+v4d9EG5E4mdffk2mymIiezmU2Jo+FhTpx77D+NzryXsEGz
jg4yhTDeSCq12r2ko3xlDEFodAeNsMeRldgN5iCz+pkElXlyStT2RZkTXJ0HxiokC3jXl+yfsnuj
73k7V89jQNZG/IgE635azWfUAxa3WtxIgjBvIdW1wBNr9FG9h1DMzLlHRzODT+mrcj4w+HyljyTY
LMD79UAP99UHSdrVl85pI8PqzWkT8UKB/2MsSQTSpTrKlraJGSYIKEiwu9IOmPF0uuamx76UMoxw
vFYdwwYHhdFgvLYfwCwo3DtraI4zSPeWjJC3vB5YLKqhv1e5+Ue6AQ91U3zOumZ9O0aYAWu1dnLL
2hjKSrdRATuVMTXACzUxdxdhvtfJbVbRzh3xsSQxztPGeTNhzVo6oFf2gIoV9jtJtfNyzEEdCMgm
zDDMTcQjmPaKsLRgN1joAWJCJDRRrouBxwud9kY4bbwy8DwkzI8ebuRXKRkHFMVsrECoM1gIlzBK
z2FBANFsPGw9BjwUiGCLMn2xivJmayH2tXY490K182IAFO00qHV3nBuSI9MMGDcVxE1ynmXMqSbd
/Zg7d60n1hLoUR5ZSNWHDSVwUW7QhuxbjZYO9dwXJk+TdEC8lHn84Y8mB5gBU8sxPWKskWZltRWe
Btpnc8hXoUAXpxNkjJ7b4IpLOJI8ph9ddDIaD/OznZRrU7zMUvEsqn56OeeXgGfxSDaZ9lMu7zFa
5lVVO3JtU0swaCCxHdZG5eiba074FSWK9El1ByDXiholwpzmTs9FSWmRk3mvEuqviRv4MBE0VNRk
ELRwoTCNpgw9PWDdmqqBBiSDrDK068T2EQ5YTJ6Ttr5PqWovWi9rzUI5Roxu2p9pybnv1NHNm4t+
gwedxY81InMbEFum058+s+cNDdq+dZthp5L47LlPIs98CFHtwivw/5SztK9DHH92NRyKGqd8LGV5
GEONeJPwFQbe1bE1StLHiMTZjqFaJqHPbHBmozJ7YblJcsVkihXzoWwfUNkScsYEnWJfE07OM05e
jNL4QxNIXAWpdRw5qD1G6TFlkRWVQkaJyKpgzXFNoywV9pWa4OuS/KFl64Lk8qbM+rSU/9K57bQv
yTZeZm0FSsWGUMrKYSuql7rokWc2yAy9LunXDq7rRYNFcote6Ft2HoYQOhLZd/riR8Ef93FSxTSW
R9IinntX9PTSQN2yXsvXvoM4b+IZIpzExXjZdeMpqWoWKwG8mol23q796BmT+by0QszJVYVJwqXw
WVk2ACM8BxGiUnLb7QklIq2JxUZpSFcDecqHcgy2Ug4QYzUScg2uhQQ/7R6sav7igC5PYccXzyEi
D2+BxVKYbtsL5iPMmGBdlZbBA3YULJ5hBDD6cFl1M760iMK6ZjHaibqNit3EQvA+1tK4B+Q8JI2N
OAXdzaIwWrG2kcYdswlLnChYpkWjZ679qlkjA104tecRC2XfyRO5jlHN+Zef+jiCfSAwwQvX/0wE
IXx9A7wDvys8Smcf5NTgZdB/mDWcZXtiGMtoG4cBW+xZOek6kA6w3/E9HoFVSVq3hVl7L0WfQ2xu
9xU7FWWVpJne0haZn2emTzkBIFUYUEhX5ocphrtmvHFRPkONDpTKIjOzUzrqn14JFocqcqqin9zI
VEEyXjs1VANAsQN4h0eX6/MLk1eCL97XyyZSb34Nl8HW9WY2aExUyxfc0EgUmF+zxTeRL0KfDchb
wVWzz0k6zye9syzzWJvJL7AF6SEU33RCNgoaLiVBFk9oE1whEmaoQ0oRA0RkSTblzXc/zDD6qWAe
cyxjJSAz+I/lJH+kTqIlgDbkZYZzyXqk5XBy7wOR3Do8YitYZ4iC0lLH+0ALeKh6kbn5KYOkgQcu
OJhJfisA97Ap6ykNC/ZS08NBTU712GT+hhE67j/6pMS6p3sM699yHjFya/8lJNuO3quh8gJS1yV/
hNF+PMyUYH0s9jnqLstnJFdMjnT3UbT5T3xoP82y/J1H3C6x85O0gCuqbihwnF+UJW1I1oUxGt92
ivbzYou8QZB56Nv25vsGbnq+V96z/LByPPySCslqwj+GRVPB9uJRUgIlCZ9LYIiV376Y4AaZnhOR
Yp3l/KBq8F1JDycMaqCZpnK8JxJJoNH4+JHDZ9XIcxJ506aj1l8BaLjb83Nh+tsktuSC0TsXbHpX
aLOWf71E8/GrhGmzziaq8pFLaQpeYtoSS7Uf5swCMaK9gMb5QuGMAS207nU5Up0FxbeTvM1sZAkj
zlij2oTS0DgHxrqyeed7C+Vh0HzgTL48/un3T67L8W/LIzVysCt7zHrZA1cpQvWTZ2bndYTS2pPN
y29sjnpxMR9ZuN4jFZcza61pdnfY7RG+Ep1bNxNmn4lPrzL3PeG6bKdI2R3ZfDXoGVr7Vzp3t78M
B+7NiJ2PkZBeitYvfGfn7pHeOxHj2xDnC/DvMmMhlOymO7+8ZtXwSZjEOY0RGZsEAvslChol5anF
TuQRGQx9/nVC6K2IEi4TIoUf2cLRI2XYfOQN/+2RLPCIPQi/mZBnnH/Fv8Uu/Nu//uf/Jl+Bn/Pf
cQ7b7/LylX83/x7V8P9hCINwpHD/eqv+8U6tvtqv//gu2phKgpfwf/52/NIFf5Z+/e2ff7z/TW7B
P/6rfwQwuN7flZKO70jpkXFAnfZfAQz2I4CBWAbTfXwhcOFv//HPAAbh/d1WwkdB5PELuPxX/xXA
IMTflSuF7/M3Nv/D8f72/yIi/sfn+N+f67/mFAjxbykF6Ps8VyrHgsroeJZH0sO/phQ4jTIqhuIY
WRq1m4rp6gRELUCN6RHyuamzZtayspxnUEwftY1/51/erX/+Pv/686Uv/j0CwiHkWAolPNNhfyf/
+vt/yUkII9CADlPSdVsC8rfARUAxcs5Y7+n2I9EgbePO0mn3OQVWtacYEywNnKOJ6YUBlGDamjQF
Sln1RfHjnl2M7hD4sjPPTXmuFMkHbp3mCFRDtY1IWGPHDLIvolBG2OF/UziQM1Vl1BaS7EfR/aAM
fE8Sx4UR0L57nZ53GMt/wltxr5FiYDTZ0ybUxA7yVItE+2xXAyHQ+XhwkTgeYuQbuRq8bePFvx1Q
QyiY7Qu7nGahSE+arTo6lFBbqCDUnkSdJ2n58yZ0gLTXYXh26OlmqxB7a+iz419fxKN9RWe6C2rB
6KXfMGj+XWa7B5prtLAN7uLM9tYq+vJs4u8qp8SV6EFt1l3yhFwGPecQbfQUJdsiwWeUzjnOQPXm
SNs9yIL9Y+BD5AtzyIMBgau6Ci+tgsjWCmZRI2Nn6TEOcAQlVgXWzzStcjNYjx2JDVhzNjISJuZo
J9CG4zIORIQbIHsQNUDqwlfE/Raa6xSmaxSyc8M8vrBzD2nmUMONImlknTSzQl8odyaQbT+tV1Rt
0OQvDtJmgMlDhieUYL5iib3hdIYFCfrP7WjdSdVVGWvIUdx65l9+rN9CD8TnSLFOAVWQDMLIBIrm
0dXFGlT0uKo7nvRW9Wm14cV09OYBq3rqUYTuqkKg8sU6yFKh+Bog0cZuY9IDiZssAePHAQQiBUp9
ySIDnQ+mGrBvLXpw687DAQNtNDT7MSRwFfshrq2+2nRNb5zsuAao0dN9ijI7aC2+UDxqRocWxoFo
gkdem9nScd4hBb5Fnbdr0Z5VjwVG029dx9Lr2dki3pmYs3l/ojg4WSJh0ZIGalmpVOxdTeSzE/eQ
Xizz4kQ+JH2fa43Aw6CUX/00HQ3H/MJpzw4LiKzct+rxLpHxw2tt14wwCB/vebPDzHknHCMqadbH
h5WfuOAbllEg+HqnxHrwG3MpW0XNl6njOJr9BgqbtTTzKzlGX3DtsdlP3Wde8Ii0MTEqkHTLKhOI
sxPU5Hm8yAOfdU7j/sIOwzZ5St46y2b+n2z9KeD3SQXyaOrs2vZ+h7axgQsDuwbckgtnfSUSiU49
mQrMxXqFkZSwpsiGT5x7wU9ldXhNCqbPnhse8/hd1Ko84TX3k3Sbzf7Lo62itcvZ5S5jiURV8noY
ci7yxG6XOmMG0R1qNBkrp7d/t01BjIhkyefDTaWpQtGMtasIPWNHtCTNMBNpw1bjakzd32M8vMpI
JPsxabArGGvSKvA456LbTFyCV/PxpZb1DlPoJtdzd9A+4ctEKo7ESVQXVC+bKNjLkTV84zJcIwIC
BMnY7Pz3h1BasyLg0R+fqrJp7hLh6T2JKT5wKpiLxPXCJT49QpSz2VqQiHC0sCI/0SlZOvYuWaz8
DdyGgXcRjF43dsPGctLxZDvjWzAgMY9U9ov1HSJXUbi4UGW8ckuz30ubgXGa9t/pI+TOT4iXanth
vD3yEAwch2p6ylzxC/mgvVK4lU7m+Egjl9YlwJtn5v15GqfphrnxG0k32twEH4zb1GpFVBjUSis5
s+TDDhkFbxbWkRdHPIwKEXynubEPea2eHZTeB8nJ7dnNdB5rOm/Df4qDbVUhcQ9ogbhJB6YxrBhw
n9RIFWNkhX4oUC6085GFBK2B+0njlO+wXdHcOF22cRHV73P74QYxiVS22+w+l4Dx24rpigvC+hgg
23U7Te4lRgAj6L2Nyo177c/ODj90vcTt/cz2crxH1VfX/qVRwnWTZI6/riojPBup3xzlYBwqDs9N
xK0GTBo9CL503FgahHKbV5j8kme/6cR5NMifkYV7CZFZInm1Cm5bi2NOhQ+TFSA+NL3VCcFNBXCY
eNuc/YqEhdoE+aU3uhj1PlQ/tOC4yKb3UpXTu4f3ZyXc7i1Me3JnTVkf8qeev1k0rYiRiARMkbhU
Fsypk11ltM8IB40nNSCSc1HU4qZuWCPl9l46g/vANEQgCnV5kEEVvMeF3kJkSnxV/lCMMfCU+PFa
GnQ6qbL1i+rYRvX5ZzM0PRHczKu1N68NtR+KIL1A8c5JhcCvktLznIltCkozOBm6ZBccN2V81IVz
zJFooiDqfxUTaR1h/6TNXLx7Q/3sV/KjcJJ5b4JJuJMEu8DGJ6+e627AB2Cy14m/Gl8kWdULpZx2
M8eje8oxE9Vh2h4JJGqPJjsVbKpuQgZfi3i4UsS5l2n2Gg341pCcISRpbAIW4RQc//oSZD/wrqqV
p8CukVfEOsaAYYa28j30CuelIqSpTOxXzhvxwhA5KY9V1vg/XETpW5VMsJrC9GVK9NlM3B9Rb/o/
NCtCJ9AGVkeiGsxY6rNtfEsfNBVzm4s3KlRkstgb7fxbsKRaj4VydkkS30MHwx1TxzWUfrASGGVo
MW2xrQFvkh5CWNZqxhB0DWzr2cr7+KZAIpKpiEBdZPE7o+EVVopVnk/DE9Nh9D9yPnbT+FTEJDID
jKx2QYM3Q7mTOLILnugxAGwiZu3OgsydAVL9FphJvTFbwretDqhcnmSnsju7qQ1Yoaidt9E38GZM
bbdxQO2w+OnivW2VX6nfHYVddS++22IIF3TYWV+rw19fJkuSEh7HR9VFxbkQTF+Y6w6V3RxGL72T
RRN8hI+bqc7DIyrw39441cfg8WVigmrNFegk26zPgAnqc5N/RZaY1jIeMWxW7jYVrbrWYFKZAyT5
cYwknsnJqc5kLP4qyjJYa4zEa5TlMXwJO+blGISMw+PBwhlSB1hxcc3Dn1WAWBlZzBpc8pU5FboX
G4NjhokTox85fRmCfXA4066BNgdpFkpCT5rpImuH7IAeiIYvjbpth9oPrYSO15Hd4TF/JJcMhkdJ
DPQX5V3lXWv0TYuqqL5BBaZ3ySVwqVMCmLMxFtvBQHxponTfywQnsazKu+xFi0ojsXbDPP3MEtM/
ZDx3FqhtSSPx0+8u8OqtZ74laZe/Gmc9+P5LYszRsvOQt3c+c66ZgTdORPU8RXN/Ku25omZFr0Cy
pbFMESbtYKddxiRSLwhNsmWdutBnx/69QBW+SYYSMZLQ46FM0yeZhxHU9rrezgpVajayXrQd92R6
0esUGO0RUYLeWj6LqMwMrCdkIQq5NS/OCTKQu2VM1Y+nIVVmsM+F83tQX5POmBtlDeus+oQ8ODpR
FQNRLVqqNJ45K0J6oo3l9Vg7WDRRpmYfhbL0nk69W5tApCoenII15Rn/DheDMexi6xE8NXnyMpgf
gTEPz8gAIN2X4dUwQAu0luu/JXOJlloDxCjU8FNxcePMlPInN98KVXH5QwzDvgj9/mS5sCgZLdoc
hH3/1BBymruZiTSrKjYuAJC121k9craUscMjWDUEbnxnhkRx5PEelYHoN9GMTTz0airgPj4W0m4P
hoWstkr3ZWa89K1nsiYyxdazxnbRRTo+t0PzbGa6u1U2+Sm2VOt4BJ2jreRiSR4TXe80T0Aet2n6
SHEpe7VKLTaGqofbmLQ5NhRrNl93gAFrCjXlpiVoaCgBeKLt+fthTAqjcn72++B1qKlcsBP2C6qh
4hFTYlzimR2fPSfFEYyUsRimMCdhwlu7PqsP24ZYxaAuXtkmOeFRHKbnNjWPdmm3+7hG6x+2fNpc
vWCVI0TEBDwfmZ7WxyRint+0DKUDkbO5cLjORDQ1pykdvlzcgsc48TdG6fqkkRgBWS5mcElyzpEA
/nDWSxcjCyqacbDp2orIXYLmSA5GP50gS+o3kZ5mhA7YvplDIxY/l82otskcitfZo1UchsikxG3r
p2iK0V/JY5656bkHlrMgSp06EQrixiS/Z2HrCKxpCUXRKyGbqA6gniTqaP4V2I5+DhFP4bO2h3Wd
I8rqo9lAZdOLnRww7EWNeql0JF/bxmQePXZgePxf1osGxrNl1Xkz6hATxCNB2c2m7DrKY1W/gEOC
wG5WeufPHjplSVw0y5NhPbozBV3PTN6NI/aqXQT+aeCRHyrm5QSQxPcAyactE5y4GupibsHd6DJV
YlQ3727l3KKyta5TS3xoEFGw5w+5XxN6Jg5x8Lx9YnTXxrSi3VBAuotrQhasfAyBd4jhuWBmgshz
HA6pkc3QVoZs22OgnmggwCoHJ5XG7tmaC5KC81pDoxHiwvMYWn9gsm9urQOTL6yMAHPXWMiHvete
gkdiIrcfVt+hOHSTwydQeYfeJpivqOKPHFNkXFd4nFQX7s0U3zA4C2+F9DPcOS6mnNktT3On6SAz
c95MXivey24mAM50F4NK861Jx7ZNXTxCnCP6PsbvuLvsc8NlNoYtapC4OkzoTn4zw362wmSti7lB
GCb1qemzD6GksTeG+m0yCCiHDEhaVNd5B8MD8UF9fA26cF6W1HarNHS+/TyX30b9Mk3WKZSGe4Uv
PD8T2PAZTVjxZj/+UeWZPMi8/TQMD8SU6MWjg/XWWQZWVrb2N8OBTzwFlN4JhCIResklyqCHjoN7
55dzYZkPVE7Dk80e/cmlC3Ez+4kuE1yG68DK1Gprm17yBGuLHBWFiiRHoFv3oiZrk8T6oC3PQVT7
UEyldyznhLV6bAGPcHGX2FZINZERsCt7erfUHuM1OLUjlPX0EsPfX6cQAJYRhJ3HSf01NiMpMzIg
KSnMjibusnPf1t9BUb73taHuBDSrO1wAD3+6QBbfsjlrOWsSDpIkKqtTBSKaPCLjHGeT5EPlBCrE
+OqUw7a03Xbbu3G3NWA/rYagi48532aD/vw3WqviNglWd9piLJ/21rZm+vqq2duuxEjAcU0AX5eK
t9DJWIqWBsN56Q8Ih8P8jcn7OpWlecPZnT2AOt5O9g+PX4HLuu54yOSj+9J2EZgVbV+JGh+PbdVv
yy5F1Cn9W4wL5+CwL2olnia3q91VZXD/odvPESLGjKZYflSPEU9iGlCGRdXsQib4NOKi2qXhvAJQ
+bvFxPLFTweOaYW/mig5JMRlXICyc3dTGG3LhLJx8iD4DbM6O418mcOxu6vC/RhFapOpXs7bFoD8
NhYeqpIgujEBLH6OFKM8m+CHirHY2IMX3bIEW5etrUMWjYdMDmjDKJpbf9hov7D2YOwuU/vQOw01
7kLaIaLKx/e0wS2p7GhetQBtYSY2qzRufzeW6RD0hSjTo7M1+CBDE9+dg49PVgWACQiU4TSv8qj+
9GwczmMIJWsUQDNF19+UH1+EwxK5juv3jKBOocIv4IUxY4mZ9G4gbobKgnO4HjhIQ4LScWBlMfvL
vs1ZALoZjBEL96MYlIPVoX/1DJtyVfkOnJYBDQWjIWPDOA21ZlP/KXXUbKPSuOJnsq88MHkVFr1y
DP4NrkX21Zl9fNLsJy42swGvKraDZScbi13Ash1stU741vicqHsqd0pOEJmeHeJF9u7j8ZSNxsbK
5RZEwXMUmcYZecCvmG3sayjOTijMlYP05VoaGuFloheRtou16g2MJGN4YQH+VgQWLvCBVilHAeUU
cbgXTcL2o3qx7ehCeP3vYUStjewQsYPtbFunSYC0ui7ea3gNQdBTW2CR2IceOlfs978MWATXur1x
6lY8VfZIzU7KxSdqmD3aqkfQlmVNyFHT6csjCH5lNfrJFfXvtiYslDB4rI6ud8H04p3CUXyHA4Qi
WLYQ3TOfxyGFdMVjBIWstxkFGsQmwahKFF56yxvZrsppdJdDLZsjslBox5oBNW7GQ9XTDUeVB9Ma
BNCH5YQnA8jCw0GNZcHXbNz06H8YQR6uWBCi20HmtwYPnR2yNsyXKkeIavLIXJVkT6zsCL80Dj8Q
AbFhbxmP8CxD0iOC3L6anaWW1KJYJJQLdS2sq3PidvTsZfLbexi57C69EejZ/qy5pMLWJ/aJDqvV
2OVFlh7qoJMv/YzXscWETk6LcTZxL1h2My5Lx2EmWTd03DbaJpbwsZfOh8F2kM9CT9p11cvQwb8w
NQ6H0knurni1zZ6lX5DCvKBGrzuKlJLqewcDH8MtL1062B+6bpl4kTr3gcXSak4ZoD+DSKKsisND
j+tno4Y/DRJBwOz+b48oL7ukYvanhIs3rjcyr7/RrY+nHAA2qqSfGdb0FTb+D+a65aYZtH9oYEYu
0qKI72IEVZyw/d40NcDmwEOOjhv5QfiZYK1BwEqYrIZugjYjYgNWDLRL7Ed5TV3Lb4Lp2x5xEWCo
DfewSMOV6ffQ3CAtL5NG37Tp43BibYmMpcIoB1ti4QzYjVNCctZBPXerMDIOpDqMO+CwyS5P5mfE
f9GRN43EpsLieysnP/31JYk4sfVY71uhxV76SF3jPl1x538OemZHbCabshbGkZiFA1nzAKWY1UXS
p+FBp4i8GY0d1vK0K9BglfDRDIz3t0b6H07BhAMVZ3uK6KE3fdXli9Twoks0VSZvQPeedPolmeYn
nGAg1HqWK0gI/Y0LCtqGW3+hUpYX3ycJowgA5P/1Z61mtYewjEcfqrctPrd1g0v0aurpnb1Itcus
5lqHhvUEVn6v6jtwZutIafCII3J+IUqeNgS11ftoQgOJ8GSBDiRHdGRgqxqtUzLLCbKviA41JI8j
KbrDznNEeJ5H/IyeQ2Rz39pk+nGqEJFAGk/dinw/KvcDM9RwLSewpMS14p3pOSUFoiYUYsMzQ/Jp
7YRnuxOKUNOmvFadWDJFNC9D1H35c6s2bQSnyrT7jQUrgM/Aya5N1hWrEU/yunFtYnk4tQxd+Bey
nQrukuozCrR/k1OcIXaCLJvKSUC0zAOose3eDPR8SpIcBrpl0T6CRIBugGUbLe18TRX7DRYhJA8e
sq7UvzTatUWVhWezaMSzUxjhSpdevK/SeVzEIpe7pOthA5h1d/RNVCQxj2ClwuB7cLsvGwTJq+zK
B1BTGJu8ItSEV63Ywdj4CfIJZww6OcT34lcyNtMNoJ1mapt+FDaGkx7fIqQuT91T7lpZTGTfTdbV
wlCCme6CyxOrFIJ+a4hfzQlgXlfSn1k4nTDl4rlpLkU7M7CdCLQiBmImspINtYZX47ALVnO9HrF/
4TBp5uXQFsmm7j3yHOXGksUneDE4MonFCtnnVgW4nyGiVyAB8mQlrOyr6q2QxqDYhqH/PAdTx6AJ
EmyKXeHYPJgCufadY6V7+yW17I+sjtwzo59ljyDgxcTX4GdEjegC8W+ShMkh7kxYCiFGkHjOYVN1
4XghTUA9tA9gbUklBGDB0j4ZcPU0XPzhzKYoN/N6oyPMYuCpi1vRZ9Xe6cjL8hR9iI9aE0RD+4Ku
UG1Gs0WN6Fq3AEzHfhhke8glHEvZWkfGmMQM9CSUhG9h4Lq3gpW+m7lHLGrNhZpjfJniQ2M43nbm
R7Jcq588L+yXvRYGUwS2TUlfJPsEp//ZLpgbeb2lnzLHJoIjnd975RQveREcoQc9kFHdxnfsemP0
JTO8oDMXXsAexxoGtQjNRB9M39SHxAhYAzEvXhkN4HnbJRASSYXHhoWMiDQpN6XTGuRip5gJWFBI
LzWRywDC4IK8NANSuf/L3nksV45sV/RfNEcHfAIDTa73hrw0xQmiWAYeSHjz9VpJtdT9JEUo3vxN
GF1VXSTrEhfIc/bea8sq2UO1o8YQkCgdFyihTe4xoNrDw8Od0U2s3tgyP8/E95eJX0LkqMG7VgKo
J+UzUzX3a6l13dOIzSAGQng186xZd2SGR8xpG9z16T7TzceUJvHRs8tdOtDoXWaYEThhGse2+SlH
8miNcZMVom2XGc6bz9OeKCo1gIkBC7oeOZBiFXTWAiJZAc/x5nOOIb863GK9eIsS3d2yf9U4tFPg
2iFPktBy2gVaSrYeQtrHKBzqBEsATzfio85xjptNfY0DxYEyx8vINW7hyeUG1xI2d1oEQ7+5JJwH
1rySQCrLmBLf1D/WAatzQ9XSR6VTHwjZfoQsdLdNgCvMaASaKrKO1AxAB2K4EGx8CgmavwuI2Pkh
AYl8p4GgvUNR99oRm3vptXAZDKGgzpeqamjVTipgjFPnbMNar2HdWPGyayIVLknoqB1ku4WiCr+n
aYtjpjPmzm2zGbTS23JFvzcChxHbnOEWmVxeUlhbHFrOuUjRuKFEHyw3HzlKyfK7W+/DfsDqTYCD
egPOUxPJrwubw2lpdu+gE5oHp+F+E2gOwnb6mc0EyT1UTuignr5MaejbDhPn1da5ZZ0haUE89GTu
NmE5t3SNY5lL4SPxcMfS2nfzRnhBhtM338hAUGc1zTjrLFokJHawJ79rfuRAoAjHtE/WiD0umPWU
7sbhpYkKjPK9YSPVm9ug6cxV5ssRmjDRDd7merQ1q+6D+EMA2owUCJBEEkRYkSbH9A80a6e70ijw
/8bWOuvH8ZZbZXXNuw9DUM0ZWd0Recc4jd0ruQBqeMwY+ZenzZa2SQ0AT8+eoIk+SjZxcKrNfcz5
B/No6K8FgzINzf0rJNYVdYvWq6UnhyEumx2LLZ0STZ9tZE0t7JR08SaffXNpwyiB8wZ1W9Ro2Rle
osPcoaDnpkN6IN9ngNiiFjAeWoO/0ttwKzTjnnjhd38ibZDC2E9icFGFoQKYj95hDrRIwLD7JH0W
mKzsgAQCWFpQ+CCfNe78+YTWMlAVnsLOChPknJ6+Rs17Qu6mGUy/NdOhyg10qVDCkMyR/RCZmJxB
wwGcAVSIEdMW+CRM4h42Fru2Hn6zEwLLp1NfL2Ps+lDhDmw57VVDYfhy8M138sjzUc8GwQuBrhCa
LHZTcsKBT83SMC6x6TJ4mWkoD2CofjsdgGDPBq7qpecKP9ohDK8E2g+tC56oC0DzcFJXSY5XPUqS
k1mC5HZntE/0xaqnBqvNfroa4ZhO+MVSBDGZM4NFs4w/6IYDqEkYnaL2dEEj49vs8vMGvhbV/bAb
Z9j7dXyVVvyjUWAzi+xE1ifWQgM9rReSgSnidh7zUJ2N4XdezDRrNC3VRRjytAEaVVx82vrwbbbY
ZeIuvrQuaUquLdti2B1j3ASQv6Z+WFkju216zeNtP48fduOczTTwAZKZDfvdHaAhgxy4Vi4I2b90
YcvL26r9HAw+YxxIce0Gj96OCNTOsnG5edvBObPh2/k5vpIhZjwzJGyQPNsbVV7Bg0sg5HqQHNL+
JJz0rg8wBCKeUmlA/KztODKiZE2he6t8h8Zn3TlKSzWIUe3DG/RQWN1idNiTBvpP2ATmMh2dekHe
Fctu/w7nhPs1a5wIZsXSc+2z0QU/hU7VWGgr7qjfLKLAskijXWVfc2CsGQxzUlRgSYWzmVo8vwYh
FafFqYHpIVMkbAez6rYvaCBryL1EOskFPSX8ktpVu5k4B1B5W9BmrnP+J586WSArg3HrVyUTczqH
ZOZQ62sWdx0gHzTKmmrHhN4E24hWAViDu6mxaGClFS91f0g3A5keN0q6c+64BkUe0G84oKQbeKb9
UfauZErqjG/5fImld3akKz5L+zejcr9Adusv7Zw/cIAY75kyAySy3aRUeFHD7ElSdVbPRq/Y5eWw
p9peXDMX2EBPkGo9eOnEWh4oYvvpTdCktMkmOlE1R920f+dh1n6be+gxdX0ZuYOeJk8jlmSQEaF6
WOwtGDYswZMrYaF+U1HQdWrjXrVwJNqW5eyV00r6URhsDamwXQ1jl7+KJr+12XTryxKCoiyLrQwM
fzWEJTzTgM6hzs1/ZJV0LmzQ6XpteHyVA5nAskan8emtVEcQQOQE+4qCdZ4K9ZRU73g9TZhM+dMK
5U8cyYkLxnWxcJtor/VJdQAE2K3HQIxEwbPq1NOQBQ+t4QrDllEjiHoDgFEjNezTMHHL8XXcBilW
0nPWWpdIs7qtZxKcyGq6++KpggSdcImhq7S/wvQk0kz+tCODt248Dk9dAbvPFJ61t+qGGz7+G+wz
b8Lw8qOuzzlALqvZN6l1qya88EPQf9NbmDGe5mmryyAasctYpp3HbC7XxTlq9HCfFBO0HlucIwiz
m3JofnPZb10eaFlTjSuWP+U5zK27Y9P/MZTTL06gy8AdQYBQl7b22LykNkEG7knTh7S/Azj6pRUT
EVsxlLcumtgv68ar71CnNzY6aFMTx3BRSHkfTeltMgBW25nU7saKydezld5Kk8ZySjif4i77ljW6
R3W9aK9kKOPngILAAV7GOCTZG5HBbRG7EnasgKYbEXSw8rpczlpHNM1XdpMoeSlIKmGkzdMTB/sX
MxisZTgnwcWajH4pkSJPMQz+XTiRjJxSgK8BJfdbJ/aOIoo5gGrW0ollecB8B/c4iXkeZ2F3wkpV
El3OfnFkMjdBzPbT4ZJdtmUar1UM7vz1Yapn/6wRYiF3t8JLBHlEwyCH6LpotZ99ojdPrLbdZylc
6tKCJZJJttNaW39y25tdWVzLumh2qf+wGlTYrzD9gGcHKb5j8UCkePTltWE7vLfoQt4lmh5v6qBn
udP3Z9pyJiY/dPKiriDQ2rbgU0HvNJRaP9l1vUfzfUOPLAFdSblCiMJBUk03x6y8vUjFqxaWA5xy
tY4JqAnJ5zVs4eYa1v0riQmYG5kzLnSh0wWbUr+AbJOj0C/aDg0dp3iDuWD8lHpY4EvS5DGUhFL7
Qt+mSt/2x/Yu6zr7yASpHTGF60qM3DJkOtFClv4cSVbkTmUTMIj0i17qzjJFC8H2ToIBVCJUqqbo
bqUwllVVqFhpAk+WiNmFqmqqpAbj3Djlyq2BFYUGFsqGDTnbmzJYaWVcAjftimVfoF3qo7B2bie1
3ZCPwHG18OgXZXSMGsNi9csVDrmAzMeJmTh6qRL3J6aceuGO9mtSOtmadbaBszLq78U03FMt6Wnu
XKRW5N2SqSvv/SCRp3xvRhxMyjuIhomVKwz1MdyjkravuTdHN6Olo49ICnd0UW9HO4kW/VR/oL3n
G35GGnUDKV0h9Lld0iJ/7saAdbsVJHvdUHAg1NDL7AykDoZfU9xCq7O7Y5JM9t7uh3Y7+fLio1ry
QKm7nWGzk4BidxFTcx4811lPfQShlYfYOvfnajmx2t5Lc1jBaXWPdGUZO542Oxd54fD1oZgxgyHD
uFu27Kj6RP0T1KrVjBSwkjhMdpMLn6KJc84fLPUM9z3Qh4h8vvWrnCqeh372BjmjP3eZfTDtzsLz
pR+aFhNb7fked4KyRhsdxVaT1HLkQPlXUR9LVG3xDbe+z1uRk6aQ+CIhHz7cRocvFbS/XNytixzg
+Y5Eps6RNoWNKvj501HF8rGdb6411Ys06/CYthoQmH0+dxSn1CCyI4BCU0TpONlz6I6t+z5N+oWF
dbueSPBVYctaJ6Dvzwn9T9crWCQMyWLCfjcMT0ms8xTm7bCyJoRjTLobtUKiL3BsDYA28rUsYkDx
gbYPIWn6OHAXUQYAPgHyouVI3YPnfOrsLFd52b4Gpn5zCqLAE7VWo129ulp70zyvR2TS9vwdAz7e
DJ+yAr6n3/xa1YzPHf80teef9Hk9R2Sr/TR5cnCvGWb70NgLkmAbyaziL8YIMEFLrFIIPdSMBlP9
inXNgJLlY0CtWXBE6VWwidyqDFvcrxyzDZ5Z3LXXzBGHWfo/2yJ8myNqs7NpN5b2d/YWz1PNu5i3
qIUXmLo5U4MoWTi89u1o3r6+QdvnxS09QUDWvnES+KyK+NUKw5PZjJegpwjA8L/1RIPPxmDOz1UW
vOUwdqB9BehPwbY3kVPUT9IvkFpwNtULUciDbfjFVctukqfG5AketFIS5mbA3RBFEudGzqxS08Dd
uFabEctKnxOXK0r3GHf1yr+z5TvMonMxl9Ftoc3VtkoHnl2Tprj1/CBLsGkLqkU3GqVvxK6ci6F8
JlM5xFu7L7ML25EVdQIOO1eQvIODVxw4ScVOnEVA12y8uIG4U3/Udix22PtWcQoVNq76H5Mx4QmC
xZS5hyKON0yEHPow4R/spixXhG9SKnVHNV9xsol4AdLc/4wkHtHIHtkdo8msZE2TjT3Q25VzxSHd
1mufuRRHVeytK4pyR6N65rsddv0M0Gj05zsNM6SK6nJf1/oecynROj0AdBFlI+1lQXthFe6g1/rj
CqeydsIKDsQ9RukQ3dAtKafyWeR3tMzUbzPwkD0pkmsipy3+JFpQOEl1JFqglIqJc8Y4nausHtd6
kjgLwYbyZE5Nfip45ILUEHjQifCfUltMSxhc/apOuFLk4OIRCcrqGJZYdExEM54380rjklkOdgbS
Fo8GKxduCoI7r2MpCqErdpadW4dc2fAgmh8kNysijlQ2emnCjytlV5KnIHfa7u7CRQDzQkkCFqvq
0nLS2dtlAp0OG2FRsmzOQozBVRkk168PlCym17Ybv8V5SzTP6X92UuJ2HvKIgosWCDyC/8FOLdwi
lccWkwoMSSnj1gNFQnn2qUBcPLl9/fBNx9uXhtsfGi7ITE9eCXPjDaxgiHG/gTGJrlgkfXK39R+R
3jbUBKMJdiZqNsryncX8axz13Tls5Nah5PWaR/OIWXij3yMIayvINCFJncA5znlBPbuRi1XGqZ46
A1tPllFZ1Rvry+c51bRbNa9C9sOWfmyBhaZCfcvFLfAtZ8t3MzN0GcThMmc4YioiZB7RP+Bo7njm
GIIlTq/rhZYbLy3sgCv+a6rTepZMVuHfiNPPp9lQGdSKu0xe5CthAfkMRMVbIawuwIPpFOlZo3ge
Gak4ldYxyrR2Z3X5B8o2aC2i/hRS/DShELB3omHRymJtMxe0Ucae+7sIcAcnonoBL8HXqmnmlU2X
HHFgUQTlFu2OHZbcI6DhZGp58VKjSEByeSilYlaLSuomeJocXHaSyzRqN6ajMVcICkSEBmVzpq2q
16DaJjzmDJqO8aVEl6y0eaaGHrDTGuakX/cbjJItdra5pg2gkFhVQpBOYr4HqWfdw7gJQfWm2iIc
a32tjaG/8zFxQZwZs4vjz/sWDX1pJWkLEbKpuhNvREqgqBQo5qTeSyg126xm8eC5MeUw+Oi3bNDp
j4iw5BtzOazLOC939P/CIZRsO/O6bQ+9kbbEaDH7GCEnAR6P42Zkkb2u2ajk7dRt9HEYdyxzMWnI
hKylMy04gWHhMnG14biOnwIPAI4yypsRjTtNjxWiUh++/ovuAH8vyw3LjAb7M9MdHwqxM/G8YlrN
fzE7V7hirOnQCb2+oBiSbLF1ih/yijoNl6wsUtTBCuCQ09k2er17GAcOJZBm3VWRAaprO/01xb8A
NCQP11Y1yfWsIcAaae7hMnvNW+rS03TS1hlghL3dDNkaYQlTmyp0MXj1J3phT0RN2lUwOp+lCH44
CSbWMpEQK7pppYOtePbZQC8Iy7f7zJ++d8wTde6m1JEklIe3hWJLiWGV58Yn7LiPkQzA2cNmqRip
hWEnV3/o6BeZrHAdDVFzTuiX4phW7sq4ShHSgZHIAMqSR8P9eb4NTm4/jAQj/xgX4GgH/QbWn3NR
TOzI9/ihEf1u0/7suUW+7mopd47HoiZmxXpsuvidt35PcObYqg9lA6P265ekTM6cc8KD0+PJDCh2
xvZKLXkU9JQEKGegp1gebPGFefgKNf0rLfeYJJm37z/zWKkIMGh/tH/PvQlft3DT/S0B9r/yctvy
H5Jy//03/szK2X+gjnOjNjBDuMJ3SaMNv5r23/9NWH+4jmWbwuDGbFq25f2VlXP+8Azb9clKmL6w
XMv6Kytn/+F57IUIJNlkoV3vn8vK8Ynkf0YjVapP2Oo7013Ts33HFQRpVJbub0k1Uwx9QRhpWINf
WNne9AhgWHR+dxgz6S/zXkOv1SG2+9r3Bv9KHUSfdhHDORnk+99etP8jNuf8n98J3wokOZ2X6n+k
9rIQhqyLYraebaKz7BF+9yr3Ow3a+P8E9GyHV/Z//qsdTxe+yXHJEY6u/vxv/+rOdUzLiqJhbRoA
42aS9dh5bEGcBiwxhH8WR1lubbrEhDvMLNMy1IAvYbphzCnUvNMy+ATCjS4jrljOvEhcbX51AWRX
alrSMFjB/GWQ1Me43NJcuzOmBuxcbA8LV3MZu9QHmVm7SE1jmprLKgY0hOlh3xXUA7NP4AEUFd4K
F5LL1N+deSY6jMPsDtTUh7WxWM8Mgo6aCFM1G3oMibOaFmfGRp3xUVNzpKEmSkPNlq2aMhPGzVzN
nYOaQDM1i3ZVgY6TIDvQvb7oACZtaSftKJZr3wo1zcZqrp3Cvanm3FBn4s3U7MtkN6NJMg8jDJX3
TM3IENi5rTIzMzxLu4GBNIXmqojYDQpGbEPN2jVDt1TTtz+deobxQE3lnKWtFSa56EidRHgcGd5x
pWg7Xl7c3mqyD9SMH0qm/ZDlMkgtYa0itQsQaiswmhpt82Dqnkg4QPphJvYtMgZu9VJCQTvB9gEK
6qZ73bW3DdCipU2k8fD1YeTUBiKRD+7gR9zMS31L7LgTIr1IEycovp0CMw/nSBbMIAJrf9iGPXi2
vKUWwx/IOFMhNh812s0htuOKF2ZirujvJKlf41wWIIsigxJ2uIj1tbcmoENFd9SQAbfV7LdPLo++
1mPFMcJrvKWjD+IR+T6PeJa6OHGpz9VHrAANnOJ0MNd+Qz3tEEQvBPjLbdKEM5eoM61lGn+Kxt0L
jMz4djGgMP8aWfUOtA0QmPugvAmLnsD750vtMRbFrsni+xBFv3saYWBksFXQpnAz5Pc0sYIDQuih
15PvfjcZy76y79hl96mEk+DWDqdWwu12qMbmHubMSi+yHV7+fhnG8r2X2qKf+UrEiO/86+kuCAIP
Vn92Ko7TyHCrKATJqH/0ePi9Mvyk4AakKaXIIreAZr2Wrv5ZpcsihBuiJYxJeiH2MixfG7J+pHWa
fQUANR0syLButg/MCooNkzyptvjT639lxvgjN3Hf+2y1A2oDBdYLXAlEOEGhWvaLNjXvsY8Sno/0
JXleuTej4BTl8uxzbhh7cZnN9OZE8ifetTcyL9D/UrlsRPSZSIIOgCHXnAmnLQy9e+fyM3SLy8Ts
zhyytLQaLDiFe+oLCJeXzPBzfYVWvYPVq6c7o06AOVt3b3J+FJoB8pRtbT2+6kb4W/TaQ3EIHPAJ
RUIH0dDcqhSCRmJIi7tyAfGIi7IWyduMMlqyBF65NnKU6fI1tjjg7nZMbtOOvuMKYWi363ezXIrC
/21KQOW8wKYbftJicOocc2sEytTYl6jZzmGkDluP9lKIs6euI60XD1pkWrYdtynlEmBhonpeT0NT
vGkaIU+x762XpOK0H1KGFYvgoW7hvp/8KH+Ojn7vU/+G4H1AQhpo3rVXLUGuzhN79UgxK5aVRduD
DdMpUYTnQZvYu0M5dh94F4vrgQjWqfeDfRzyIgZGcconD85Q57/aqJ+MnGHwUJQLN+BFU4wQENub
EQjtAgcsUhnyxW6kkG+ldSl5QdegP8+Zeu5lWNAcdIQ9pG74beHkqASwuZ0pg7qx4s+5+V4EfU9X
QKKLcqiHs+YCZEm8o0IwyOqX4Tv03oLAICebjDecq689rCCFwQCBtCVHtjQneqDCigcqaA4j4rGW
5lw7NTk2ZH0H0USjWRG6gyVvRtLei9zdBbbE1UhKOvZV0bftcSGiToQBLijdIRZl3KHOOSF+HBqg
cEUuAXTCpOPFajs+L5DQC+1gtDJR3NCFtzHsPwpXS7Eu5++eBV44Sz/ZknNb8+x7Iyja9vr0G27C
E9/6QadnzyA4SpLhLShmXNcIwkP8yeKf/ZGo+SoQJ2Fp1u/p9DyExiPX+T4xhORwbjcVCI8Mol4O
NsiHOKLp2q9urD5BQT5khzcHvybqmJGevcK89aK/oYHQIZPywxrVxcV7/BDp+R2f3KPP+PcUoEkI
/8wL2SH+DcQ022DdqoL1vihf/3Xa/SI8/D+nXcOFgfy3Y9v/Ousef9Xfs3847v75V/487Io/LN9E
BeK+xOzlqE/252FXHVstz9Nd4gGcdQXHv/8CQ5h/CN3jLGsLyxOu7/x12PX+MMEzA4YwOCX7wnTd
fw4MYYCf+IeDn/A5ixuOboKh4FTt8v39/eDHbVgb0tRg0RC0a7rXo5P1lltDcM7TGNKQ0UHWrgIq
A13DhYTHjjw1cPkMIsvXffuYI2bdOHrETlkiq2vNyhtdBNAWmaQuYLEHSskM8DPvKtd6I5ODebcc
qWZQZYJNTqlUnm2tqIrXYQBt2Z9Huivj4mDqDUcHdHjsG2HK6UUfq5AlhudstQmv3pS397ye7Cua
79oj7uHb1az4XRAZKI63HBdJqMAqHNr9rZVEaAhLV6AaefwHGI5n7SiTDCRMWp5IIoVLezi7c2yD
P24zNiZV/OJ6a6ze3WMKpx9jJPQrD1KRXjsxN281oKVlY/lXs2SOryInfSSS7XsUZ6e5GqjHS6W3
o7gPWCVbJYQM/wlfp7MhOWFvZYFD2c/pNmg08J5FWN1RVk1cSnPNBj+V99mqX8uxxFNKf8mh6LXd
l5uzrNllZ3q5SqMxu/k06y5yK5W7nhgAdpmh2PWGxOGLyLaAkGFtUiw3BxMAwlcqTbP1wzi92dCv
qDIobi5M0uUgCQ+UZUWenlX7pnFqFgdhRSbRA1CZYjCoOEVfLMxBcKuccS2IpA00InxDDt9kYWYe
sXNEm97Hqe+XicVUD+DfK6P33CRy3Pcj9MsManJHhMGHyPA+Tk4NJgElbzaKpa83I6kvjDu+rp2q
pNwqQtqLOXTK12DinR2xqPuU40yxdgQQHhz7YFz6QTQcE9vGh6nY3pmvX4yI68z0a5f4Cp1DWee9
6hh1r0w0No9tGFdd0Z9zPSnWtsjwpbqDJMISf/M9+r5SJ38KreBFa6Jxg7vhOur2On2iyLqAujsT
nPNgI5A1Z9uuWQuPkmFigeLs1JW7a/XseWRQWo5Y4dAM7QnQQLwvLZwXMMNLSKCfKTlsAF7ElcMx
1Q4TQb6umv9MwlqOd6b0sN71VTwTUrMnzBW8NXg8H2fqzFADZbI+4yUbH30/NE+NqWG5buLTyOi2
xM22LksrfLN7ntoUV6xJk1EuVDj1FjJ0etGq7JsTdgTDR94VVPHcyoQERBqjczUVP32DAow3i124
qIBpdwA4L4WNpz2SwbOnHvc6zUccUiLyP6n/s7HM8mMir+tkY2YtnK6l4rVWNRvKzGFn5i9hyDfd
Llh8j7p2oLsCD3ORuZu2TahG0FhUB457i9nJXywiZc9G1rhrh0JrUZH/cEdxJO1OjsdDRgprTG8F
Yco9jYnGseSwh9OwLdegxfFp12lxKDKBaTzm8zPt7H1pWiczL8ZN13x4Wjpex5ItGrlfHLxTS62N
EDoSKFLqkNYrpPhH5SUFO/IIECX4WxwlhWqBr6clwxtOKpfFHcPSuWX9fhbgY1HgR4xzJdPIOPov
xdyDLUeenWbAkl7FNwxnMt9HRGsaQduLya53qwN82tjJ9EROaTlYrrcPW8IxcDBR94BaHto07fZh
Gd11N0x2XrqyWlOcGRKuY6W1+0bvF33TRheNVfA1tZPvdjKaV63zK7DgBerNxFtKcuJdVDDh1+Gk
eqcJTK8yE9S4ZYBibOr+HGPn36VB88m+1V/1eBjAxhXasTYq4gAiAXIR988DpM1U2qSIHDgHet5e
2yBmOiI3lJpi2jiOY907TZnJIJ5aCnDPoVGyLBieSVyM+D9HHhYtB70oc4zlzDR7Z0tgUah3AoJO
mtJW9/aQR8pE5wjuuVEq0ZDhp7S9KypySLxmlLyjivyYR9JakcxYsLMkfZnTnNca3QCMPnkvyu7B
zpXcPTBymlLEoimE/QhSzFkmw8JyCoLpQtJkfYKgoZ3bqP9pdON8a2iu8GJUVuw5G0m37Ul1M9CS
iM2P6WaT9uoz9Paw5f8EG8vrvXZxgeBbmWPqo3Aoh+nw7srS+uYM0ylICP4baWecZEYtSFZG8tE2
aO9GqK0mVbElwLSgZFI5DtOkwNhLrio1230lg008cxofCnevW31AJU7OMkbPXmKfh9FvTtHZC1uJ
ZOX7Y3rNUxdlCbzMlFfcOOlqW1RYkQ+Gx1G/TBS+IuyPqjhGJFa3dBq5Y9WskR88l7zDdIoY46E3
H2UqAPLBU/MrjVYKhbptY0Jw7O0pvvXrYEtTVr3G9hSGAB20AOSpPtjnwJtY4nDFY46aiG2RqjKm
3FllwGvI4Ha7vrPkWXA4rnwDk6Xa6uT6SZJ+w+Bo8rCKeCGGilpieEn6EikSXqfx03ivSsLKnh62
z2Ei7zb/2j2ikLuoUbuvBfzBtG3O1B+BQWY7XbCljtW6mjqiZpOrFXajltk9W+2c7bZQa+5ALbwN
tfqe2IFLtQx31Vpcsh/X2JNHLgvzWa3OTXborVqmU7YegTNmwZ6rVXumlu6FWr/b4pUnm3fS1WI+
6any0TRg4OgpoIXSidi4B4EmqUBgWuys6C1yD2RGbLX216tc4gv3XVg4aAUT6kCiZIJeCQZTRuhu
zPj9RCa/EJzCQ6IEhkRJDdaX6sCDuQlmf4/OUhxi9eHrvzrdbZcJuoWmBIxKSRmlEjVcJW9MSuho
leTBHmaPMZEEjZJDGnSRSQkkppJKTCWaIOS5S5gpzaFTasrUUu5s5gTahi4osF7Gw7of5wHSK3KM
p4QZX0k0uRJrKiXbEBWt946ScjQ0nVSJOzStovN0SvIhx73ncZ9dEOPpfZ4QhiIlEY1KLIqUbKQp
AWlASUqVpDQocYlC0/piKcFpVNKTQIMylRiVK1mqUwIVatQiRbEalHQVOyZUpJh+0sIHxpmVzr7B
qV/VSbMEs3AIB0Sw0FNymBLGMiWRDUosw7sDO0kv4KiOfYvej6hWKXmN0S9e90py06byZU5cUp2R
/VsDMboBJhOwmFJSnRLtOiXf+eh4CXpeopUfvsi73dRM1tFXoh/RdBYQSggMlCSooQ16SiQsUAuh
lxMDUwKikZb6aS60W67ExVTJjJ0SHMPCeCmUBNkrMZKN6XielUBZKqnSV6IlR5QYNCxCJt0QZHwz
/wahPXvRHcLO3pfwiQJqChgMs5UdDTPhsKxk0vxLMY2UeKorGdVQgmqhpFUv1/QlwK5xmVpx+Zjp
yDz5jftbqwyi1tGUH4vSdZ5nOCa8oMuKG8GlmcvuEoz5TdfZiJk+lfcc5fy71bMaxfFmUV2LJG0+
miH3H2XlHlOzyC5EKpdTY+ISaF0e93RlNj+iSHbXSPe2gYR/5STWNqBG60jHQfGIeFwtUnDPtAz4
+YN4T7zRDQqi/Fa0OwOuBfdmU79qRb0J7YrGMSe25MrkeaPgbsHTbMn63vDw66sxePr6rSzV0zUX
prv++mXIlYr7YnDpTQGUqie+i08El5o1hx7ZNH0fQS5fZKQZCTz79Wom1WBZVfZZtOlNoXxWrPbd
vZzxL3deoR3CZmApYlPHU05+9KI5nCBoyoswV/flbcbdnczaOiI8vjf6MNgZlcd3YEY7d85N9mwY
nZ0xgZtXOx6G4c54EQ79hOAR+HnXNbXZtvutnrtnKzO/NXkwbb++BBPJCaN7vtK0kZ4nzzzMAw1m
RaRjMLWHk2zGej3kcl1XUHVLZyfTLeEWqjOtH7UdkoPo9LfKLzYh+9e4fC1JANBqZw3fDL16TiXy
NQtiy4ue+6heSSqEAhKZkUGBtF80h2zm05cuj9aktn5oNdpw35Gsa7e1CeY6YBU0RvvEqTgSQBGj
6zFYDGV+78cm4topW5XMqZ84dlRPVVM4ywjI//av39MYSBtt7rDuxP7Gq6PfoVn9wmb2xoJxj60Q
fMWE5UNBDdoofTgTd4GkZRUbWgDSRQzXKooufZc7xIvzA0+I6sWO6LvTq4pX3ahe4pIvi2uW2z14
Ae7mK0xEuGMiaH7jrwkEdbo0eBxHYzXRlBfnTxmgFOgJ+cvw9YceS30nphzWjsliGJE5LW2d1FA7
dP0r9DjTi882TjXqvXnvz14ZLGyP/S3GVlp8QomSrY7lRsR6T0oToHCb3diOxpSPaaGKA2U3XcO2
O3+5O6vEvFQ5bsKmooombzvjgnfHuIxUD+1wN1BN0mV0bfLInosmwe+Pi4OnMPAekir7yGZZ6LeW
8eioSl7GUkaHr18OOSl9LXYo7FR/yohe72n8aJZfv0TATi5uU71WgRM8TzZKbm1ebSP+GHPeo1kd
0voDCW3iEEb3ZP389YHSH0j0vT5Q2cHvcf/LD67C/xsTuGYDY9e2G83k5lJqfRWSJqEwuaEwsuOP
+5dYjvZNG9lB1K3RrF0339qwYKkc1T8Lz6A6RczfQjO4YzMZDgGi9LXNZHxl+DnW0UjXGxcLxIjo
QHORe+Yh/+60ib0Twn01yDFtnNaggFauGcfpYhWJt8JZScm161q3YerX3ptdAuGosY0Br7APtjq0
T6j+q0AKQvYN/3PCkP0f7J3XduTIeqVfRQ8g9AogYC8nvWNmkkVXvMFimQYC3runny94jkbn9Eij
0b1uuKq6ukwmkRG/2fvbu5rTCiR40pzRClD2Dy7EfP0F3e0Kb6+zxd9aX4LYJANnxA1e8/0jLj7f
2fq/Q+XpDpnvXn3aooevL3FMpkDoqgt6ruBUW1i3iM0Uq6mvP5Z0sY+zNNu7ZOrBeQ2FXkW47AQb
9k4UDpxp9r8yTp6/vtQkseHRsdeYFpM98tnm2WDLgkjCZEGnf6qgDuyqBZzJmBk5JslRj6HVeEKj
ykamwSfYOYBK0ljeXPYMz19fqnVBvBpNopudKkzlzyqLci3icteO+Fq3Jd2eaQSyWqLobxCgwxMe
vNvkjKAo/OEt4DU9TUX8oEbuoWiUEVMGeBdt2m0tD9FkPkoa+xXl53yNuijcRvljgUz7HA+mdzcx
NuM5LJYfE97THAbQq9UziPF0RxZx2prB3H3LtNXbdzL356R4+qaSiTuwhYiGT8+xsgtTpfTBKMFt
0ZgWDIasfR/Kh0FM0+/BYdOYI4MAkBzxdBGxbYAuuaYI8k6QNjSmffGeaQLA5Peh+m01NAeOvVym
tmo3zoLRO2tJP2vRTu6DnEqQ/YgNBpTzfnHrGxTAa+DAI2SQll06ltSAldk/oHNuLD/aTLPuRCu0
dHlsfo6G2kHHwuY2xW9daZAtBsTvbHLNXzPseZuhGqO9nGp/H0PhRHud3hT+73XgxOnaAAV/NeIx
2PwrMkwvTQXJEFNtMr+xo59RsrDPbbHmtHG/+lenCmbRV329Rab8Mw68S1b3086BzIkjp/PWST2w
qtToxU5+/5+59P/PXFoy+WVgDN75P2EWP3/mKvuX6+ev/h/FG3//bX+bTfviD+lI6SE5cthLf8kt
/j6bdv9gz49Kw5UCacU/zablH3aAbRW1RYBTAqrC/xFi+H8IDzg1jlfb8xwZiP/ebPr/nkyjmw4C
KFX8dZaw/iLEaGrp9+7kNluFj7QcvSu2gIP0ANZzSdmOsbWtkIzv7oq7gLwvw2HVEq/KWrzgCtpl
cjrTee//4T38DyQZgIr/SjL2hfAgW1m8XdLkxUKO/seBOet0kYweNurWwscMs29e2aBEWV2Bx/RR
5nLWP7al+Vi7CYgJSsvZ7+tN7OKhwxsYkgER/qqdxF9VflceQ+gRiznf6ygr9nZQ6gayP9lzkh/9
HAygsM6G3XmXFrcbeTgiOxaquFuwdHdCs9KH8DudDn8TEXYrApYRdUlrZrxZ/pASIrypcBi0Ybf3
k6Nq2uABqA3d/sA8BOtNnrbhFTL/ajKley/toKApNj9q9u8HOxsBDpJLtQESW6fBsVtc3mNWXg9t
0X1vPOntEVmTAZHOT6JSNmUMgak5c7I96972uTCA3rJwZfNtYTUKDLU8eXCfwNYat6A9ActEXMGR
wv2xTgUL4S7GTjFYyDddk+LCIbIhr0g3yPvuyq5zvqbNaypwiZtR5D23OsZXFqMOy+DFu0275XaY
10pbVaRo7qNJx1c63bLDuu8u4jTCePGj4yhj4+gVJ4IMPqo5ODug8XaRspxV42TOqdMEKS9rL0EI
hSpuphM5GiSdEwM2GmgDiAcjmVEy5OrazWgTrjMza2OuM8fDgjWTcx/zrU0ZZSnP2NbmJw4ac2/6
zSnDH5TI8Uc70o0pmX4IK3fvVVewQv1tqjygbLE/SMElSsMgp7qNCa5zUxy3v+zWurTK/0GcOSyd
vgvWXd9DUxsZe/ROvy5pwNH849oEY4ORLr2bkFN2WaBWCJ3IvbVPCwFpYBjQFga3mrh6DNsG7zyX
w3qqIuBKdg17q2t+LY03v/jeGGyrS1qo9KXME55AxWbZCzFOZUwvJgI2GWJNyTd2Bd/tGZuynJhp
giTy++CRLqrfZaPI9p43MIVPkA1kFjk7dMpA4wpAMJ3v7+XYIWVOi3QlMWntE1uBQopExyw7wblt
GreqCF4wECX7zhyw6NforzRpcqcKYlpsOd0NZNEnB6Inzsbh3PfsCGTOSdAUVru3SwIKYdr8MPo7
LyA613jytq2r0wp7CJuk7XKfzsV+kvM60wxJ0kvCzdcD1S1Ms8lTIXX91KAVIBUwTnZ2S0DYSOTs
WXXZUx2mh7oO7IeYAvLmVsz/0/Zvv8TB2u5rgGlwHOLqGLv59ySuUU/KUz+i2Q4Dvb/I0Zov09WI
BIxtmzw6mKnsugLE9S7aCXhemOElM/oiHNVukiWqUkiw+0REv6EWJyiC5M2eYHPEmfYW9+zkg6on
uqE3RiqI4Nr4fwbxEBL2go2LIu1Ky/FA46JlEbgqk4jwRNNo3ln4dTtvkS9FzOngYjo4igwnNg6e
aTfzJCKzwA9YJ99qyULJHOZyk8T9IylT7aPdEJAtZPIGPaJ4YYow4vF3VvGS0yEumTpMACWvHdld
6zZxj+kyzh8e4+ghoM+IBoJHhljCcEHtOZNKNEwk6MqZ8BejDc8UjS527HUvPKYcBsKPesr+9OMU
MUL4HqRsoDzx5hcVhpHgZz2m/rpjLMkQgLFkFC7F3lDDXcFvyKwuB3EuCshfFfFgEjJ4DVIzWpa3
xQ6ozCL7pho+Ra1KEAvZ6GaWvvXxCs7nucEmO3nmRXU2aEnczECi5Z1/2hYGIFzyFJlcp3KUrFF0
bSnhKdCIObF6o9lGskLpa+2w7Hyr0HgfoxG8lFOQIzLf8H7pcItqYRPKCAkO8WUWwAZZqGU5H1Fq
2G67sHPYJv54sGIopnNevdTRoySrYp1YCGwx/PlC66SyUy+yJxNGIohAtCGGI76nnoeHnAHioXJK
5yHu53c36o11s1xLkxiRlgjslXT7dGfwfD9Bq24o1pCIV3D8dvVrQoO6c9X06nTdtB5bVkxfl14b
IoWBrr0Z8wXKlbMoVBGEu1sjCyi3acxNg36rg8+zq51uD4z40cBUtpgA1EEe15M1rONlJDyMHh+s
DfQixGJmDfJL1Ddjaj/LoJWrdlCIy0iGJob0JjHg74gLwKm8kJYU+967bbmvxFk/eAOxd2BHt1JM
7aYe4js67d+uGP3vEuCADzoqjBqaWn9sN3EPjg3cqL0Ko3jvRnr5FEO1qWB1IWLzz4bvQi8zcHoX
AZjDEG4Cgjc3wv0cWae+RdxReXawVUtcXshlKy9TYqNBkiOmIqTewTggI2997+I6MZNWoX/YcWF2
hDYSS+uPD9VQckNlAE1kgbpPBc586fs6grYWtWLf52q4DEDrkbcQhus823H4c6S1OjoZIhy7q9nA
tdN+cm2dsSzeRqCQF0b51eXGyLg6mwUsDQZD9d+/6J+6IUaTXcCioMDJuEAJwUtDkHfVAFZsoFHn
XQQDtAxLFJd8NuzYx08ZZ4l/8oGw7SuV/qSGgBc9AudpR6jGXc1VNDtcNd6QdNcKXvJZuf4v8gUQ
5IBNxY78vU5eieS6sPh3HvJg/Ay0tTcukc4K5GLnmUcB5e+LQOt5ICwPqXc/6KDNELIAeA+2smjL
Cns6DpNjsYa1pksSfUYTu5KlHMjQYU+4DyNnvOaDvXbF0rMACH6Haf8yAFA7s2yMzl8/ilx+9O8/
DacRlC7OiM3X2zWzfzwvUoHjADLAXNC6TPoLr2/ZIBmqatxsM8/LNSwr+L/DAOaXMftZxFbN/KeI
NskMgqZ3oEYE3nCpmXi4MXYUaMjWbpqw2AnW09uuxAU0BNK/T8C40rI4yGiJnuw+eTWgM50MM8UC
ZO7Q5dqnqQx0Ugb4FdelGy1p4uUSxlQXWgPWtkekDfHDCFtgLZzO3nj5OjKs8KFy2pAshfFhcVgk
u3Xt0UiqzVyYMeZ+cQ2oWx/S3jMfOjRR66ozGgZzoJaa2enuraMI6SSfap+3Wz/j6UbV+mz5GGHy
tgb6BcyZzXdycIo4XIfTi2P7JGK25s6q00M4JuTv4hAA7iMMl/C2cWREMO6GiHiLOX9kJbS95Y4N
Yq8HPy2a9zaDKkeNyYxI8T+7DNPzNjd2Qe5jx+Qc2ThDYe5McnI8D2dayqfOaak4XScCX9ATbMqC
pd1NzfiN7c58ZncETEGR6qM0v2w0z/5Qh5TdeKBmNlScT9u6sx/dwMofePuBw3Qpl2UTsDVeEojD
eX4C8MHOnkLUB29FIXoxbdjaE6s6RLkK3HsMY4e7todwBnqKRLKNy1PRD8Z0bXVmohNTbCdBBM8l
KMJTL4294ZnkBnhptHPtF47v4xAQWAdgHyphOzMz95pyE3q/op5Eqrwg8mwBzTlxSiW0/h88epSX
xG+YbU2SbZFtwWzsy2FMv01pcygTwlzlsPhXJzV/kWBtAhfO1NNAhCVi5VcnRYDo19YNsMiRS4S7
d3Zeu2oUOCYMBDBJXO4htW3ifBIsrdNj09Zc1WNanpwAwSr/mQ5B4T81wShBwz5fF3PV85mGhXaZ
s3Gfg07uA0cLPKmSMTejEp6sfFOkH6lFnTjap2aC3yztVesywG8Kxo7FoWney2KGnzOV+TPmgdM4
gnK3myo/8PhD8geOlsUFMFdsjScDeWTPnqgcwWo15WRtrNJP1pk5zwegdUe4HvQaCyFwfc8VF/PI
TFRpLwNC8/3oU+96MZanorSND1nwG23UR2372lpAfU3sLyuK4m2cLPnPHsIRFddJ8i/9VuMQY31u
QrLM2+rD7EllNyw+YJUBmGvwrSfLCj+hlMHsiMJbggLkKG14oj3k36muwyeys0yCcaPul6iuLZT1
Q0i49SGfoGYZ3RLczRH+fqLh4DEw2pXlhPOZ3SyIawuutDMx3CnzPHkQLQtamDi0h57TfXMVwITO
31VCNacOVsJhoMgmNMUjtNMv0AIwOqN5W3UEGm/cSI1XfoBOoLQeHQbGRW8R5qt/5tF8PoL0YKkc
5ndV/+n2CFI55KOY4RZGunTHzHNi6xgZVDGWusRFsQomFEDIyMNzbWYRc2HviOgzulaB3T40wYG9
cLDpyzjbTODCr3iciRqjIk17/m+nGF+B9KJH9TuxZ1fGw26od9rgG5/UbjOo4s9xUUhqkzHmuARy
YBjwwvC9CT5Ty0K6Oe9g+9jAvNlHjg2QMHgfbLu+g/N+MYhk25quUXGcJd6GUE4aWu6h7eQ7rHYa
C0x5HYYbvq+AG1WY33DG/jIQoBIv0zMNbkqedYKQc1s8pJV5kzj3tg3Tfy+dvG0rDJYqfSlPXjk/
a5LxycPDSeEkDUCCvXEipN04eZQZJ5CxdqIbaz+8EWZhckSASlwa1b5UKKhSsVeD9TjH0CZwTUB6
d6MNMb4tS6K6OQuL/O6wdMdna1fk0v7ssFytG8/blotqHrOOTAeQZvH7wJHTV84lls74RmRvsvHn
rrlzuMCvKqxv3NLue2yw4wOHg7gfzRruNZ7S2jo6Eikp+jHrYSbOIayYgo5lxQym42kPiwDdn0md
Wh9blQ2H0cthnShnhgThwmYThE3wPfJCp0aMM7nnimUQ9fJDMVobj/ESSik6jykd8rNHczIfmSr0
d1MjPvK2XY4M+qlGNZUXNcueelZjit1HkdvYEGzCB9DPPSK24kawq1NIsuHGzdNyOxcxrnaosGHg
f58sl55ahdOuktayMpWJ25EF4TpILWC1xcSW0PCJHM7qO2MUonHGyWSPRO2DFBurc31ra/JTab6W
k4GTg5mQFna37R6uJBJ/Sb+VTFrHT5Yu56/Z6esmmNmW9ck2cYn/aJmO7oJieuzw4B+WzI3PDXRk
ZIz2yYHiyRRYuKeOJGo7BuMWyPQIGueQph4bTYjSp6pxfqMaGM9aWa+G5sLMPMbR7YDbcwaTS7u2
7zLIogPfFXmkfYDnWJjrIMlelTLnfef1P7gpF5ZDFP8l2TpVk/3IM6M9WlnBfGjyP8Og6U8sQc/9
kDqolb35JkqwE8S+2Iey+q4ZjoiTcnUwXYXrshZkkEAP3Cym/2LZUXkcy7G6OaFb3ZAbWZskp2YW
nOhVHHbHplBajJ8zEWIZdZ0nKEoj18RTliCLqazIuQvtN20IqSmGQV78gmkThwpJAI0wwPK2yK/n
4cgUe/gQrGxU31kU5U6/GnE7gERqyR1PfXT1C7eV8LEnlm18UriOibxF1C2X8tra6inVm2NGdhW6
RTZccW0Vz0XGPlNMunXKz9eYqItnt0zW/Yz5K59IkuiZgu80DMm3KQgmM7DuuclrKIPhu/JVsm/E
uC8gwHFZGVUSsfsfL6VorUOK7naDfHQAC0KHOS61/CSa8pmchB8LLkdG6uX4Qo7Hj3qG4OalxG6l
bBJzBECbgdnCbopCvpkloeth7JJ4AtAIEQebHeYjP7w5/UTGiGYihFdDJKVDvs/BDiiek2b2r6Xy
GPH4/RtufyuZ8ndY0PVWquEnkHWxm+iZ7hAj5w0qz+m5MhqSi0s7+g4V+ycQ0v656tp3Qk2eXYqj
d0IT2o0NoeiYYieBBJhzSsvoGhYC3k06DdcJdUKqs3G8oW405rs8KHJzGvJzWoJ0cp2oo2i2DgTA
Pzboe3lXeXp7lZ7zxlz5OpGnr8jmkUAUrgNny6MSxsZaBDsLY8Fx1ZbZblKyuCVfST/eh/hK/tEZ
QCFhQJYCa1bqfCCFppZ6kz22BZphhbyq2M/ZQdZN+IRalNn2DJ0jhlDcNaeidr75dkIWkRGQyJuS
p4ogDOqZ9zq3aGpt1ZNhhMHUb4mF8Rav2I0GeBhEIL8nnX205MNDQBhSrFORNIojM8LiolpyJoES
/RRpNz/1zhbWd1yUxiuzMgkSjBGn37S/TRuCRRG3w9HJJ7UZ3Mjb9XZORkaa/MQZMVAGDa8NG61L
6MPSMhSgC2HFPAwZVorFld61i9gbu+1THcfnvKcjsnySooAORGtTp0cpnSNlWiRKlSiJHj1CpmqF
n1wRO+W/BURQzTqLqvFIpcp7zm/TPPbEVellbajzqwouOT7SeCBwFe1UUx1E7Y63WX8plr4nnJzh
h4AJytBwExptcszc7iXr7F9NL8jP4rfbOlGriYRxQMbGPY6KJuC+zxW4Zfw059k2fwFFSDaD054M
YFYWGjqQIGEFW1eZWbbJdKxX5a5qyUHYeM9l4Cd7AEXuUF5C8WroULA+tbakoCDDJi/MNIChLvlm
SLcukJVBx4qBzY9pyogay3TomGD2WLJBr0gj62CFrEvyyXwdVFYweJRIBhISzNwkxodp2ZSCXrRq
Zxi7E3lnJblntg5AW2yi0DIy0Uyy0SYdksZM6rOdbo6hYErAp0Iw6Z5NHazG4EusbXNLdtRhqhyG
KOk9cJjcRiWhbAx1x8l/g1WH9S62Qiq9bjvqILfWweY1WrjQiXgjnSUk8W3Jxdny7M+ZJDhVB+T4
kA0nyIhzdFgcVxCvhzbgyCYSde9U1dvOMS4EXf1J2TKzxN6zCGq2CTl0JXl0rZW9ZrF3EGn96rhv
jo6t83WAnbIRN5iJavhQmZ+GgLWdehIWV84MYclgZyBOg9KSr7OUziTzCgxAIiXQLmLu08TdQ4e6
g28+Z17j2UB4/HRrGRF/Xrvc60LTkyePhjL97DhOV9k8gbQ22Wh3PLtPCHt2iQgf7Oqj0fF+S75M
GwPhu/QK55xF475uyuJqGswsfd6l2CmBRILLIDcw1wGCyIojX7ulcs84bFuii1mRrAd1c3X4IG5L
joKro0MJAx1PaIabhLRCKcgtMxjJbnuPfiAq+O6xI2fto4MOmWvH4Yx7otfpldGqrPCLGjocMXNu
VmuerCU+FE6EMcJmvT1IAhX9FA4UIfZrR4ctmjp2MQvHC8291jc5uP4HyheFGrQswSX5hBznrYmq
m6byxM3zyoAFXeiUc/i4au+gkQU7FK8AXz6R9tNucWC6qNV9Y90tH64/+Vs/2I/yB1uKFQ4J3Pm/
mgKE9zj/WSf+wbESkHxjnp2/vhSdIY4zJRBTD+OCiw45k475ceonx2mcI68Q9YNCDDISVq4jLxeb
8Mu67N7TPPpVUPxTLpMLoozuFIjhZNt5c2Hm+U2CHEKN8O6CzaaewOGWV97NJHcTYvJyCJPuLU2I
5NQ/SHRIJ9HgRUVoZ6XjO+Hp/FY60NMFLLSh72VcQUDuHnMsrAriv7AEdNZDbiYPcFeLzRAP3kM9
Wp8NfcnGNId8K8aofpG5c06XisAhZ6iOcmk+MptGAQ55u7ZSG29oXrgPUYfsx0mKXaDZAcEXRqBr
IAoozRbINGUgdDj/GTIzCgij6JQDIxg1n6DSfAKmeDAw9Jeu2sNtfIdo2J1dTTUYNN8g+CIdgDzo
YoNBgMyDE5GmqaYizOARsiJm+t/U6bYsXEjL90CTFGrNVKg0XYHeO/3T0sSFIsVpO8nmAfpBtI1M
czqOqngUo2i/KdwG6+q1WEzxy5Zr4uTIIVl6RDYseDeRGooDdgoO5NFfLsgdD8ZgotL9PWrh7pR0
hzgPgjX3q7MZTcqYBqTeGi+Mdw3RkKKeQQSMGtgwgvTa9md4ls0WbFC4R57DWaVFxCie56uvhcW2
lhgXaI1jLToWWn7MQD3UcuTMQ5hVHgwOznWAXjnVwmUYrQehpcz01OWp0vJmtofGJdeS5wzts69F
0KD1kg3TjvyF+eWM8KOY+TH6d95TFNQD40Hw7gyP+DgZCSpridw6E5Ig+4XplTGbYqOg0O7KmIVE
ZQQYUUX53Nl9t56G1LzkpBs94xS5uIVrfR+t7n0gLX0dY73Yu9mAdFArwhutDQ+hi+4hF+NXUAt2
ZQrTTYMqJctKeWmQ2HqKg4b/9Ul8Kc+RoHtqMR7ey05uUQouV4vIArzU/Anc9fazb1HSaT27q5Xt
AIme0zx/d0wNBdDq91Tr4JUWxGtlPDVJfra+1PJaN18goI+0kt79EtVPWl8vONhXY4K8M8kR33Mb
9SkZ9ZIO5jEYhckmJAPGVXYYomGn3gkt+0bobklrjZGomcQFxVyERRzdf6IdAI32AgBsPYQCd8Co
fQIJhoEB44CpHQSZ9hIgPGJ8iruAeRD78ATHQYL1INYehAYzgqVdCan2JxgQlDYGLtBNpd0L5kxM
5tBMBexASNJLZSO+LnPrlmB8CLUDotdeiAZTxKjdEQE2CUtLr2AmispRB7z89147KkbtrbC1yyKa
ZYDpafaP6AXWGLWfiNIGWKfdGY32aTBSJiwEwbenPRyInYfHFJF7rv0djnZ6KIQ2k/Z+uNoF0mo/
SIEwqChMBjYFN0+gPyYMLqZ1/+UkmfCUVNpdkmIzAe1EDUOgMRrFc9himlgVDTEkWdJzz+bUUl37
wRE07XztYWm1m8Ug5GhHAtV+1k4XoT0vtXa/FNoH42tHTK69MSjPEARpv0wi6ZfjzPOAaJMI2dFt
t7O7XURk8/1s06vl+PdMZCZwzw43Tty6u6rBIMBGjiwNQb7GELdvVmdavxl4UjvmahtUwmPeleNI
nXt702gHkNRWIO0JWrQ76MsWHGEY4kMzHzstVnS1mygpbTg46fAG0FduxcxoNxIVk06nne8ZhiRb
O5NCLEqD9irlTrO3vuxLkzYyaUdTob1NLFOofXA7LZZSoD+Js7XS9qkNGIRsfZhbsJ8dsSarOD1P
VIW1Iu+r0Vaqtm+aQxOBAhWYufMBPiPdD2J1Dzu/CNiALRa04PmTpTrjQO3aYnJDkyPmNfhVtWKv
R9U5Jt/sBrfXVwT1jP+LkhYvtd/sWnsxt8jMnE0pVPGd7fskgQ4Ot1C7yZjEvwTaXwbldW9iOKPw
r/ZSe9AAYhXbDluap/1ps/2QMBXWnjXMayF+402vpwPxYiWHVBTEZbGKkiVI2SptxnOPEQ5KbkiI
I4ZG7ZGT2i3nYJsztX+u0E66Cktdrr11VNq8TbjtZMB6IGeRgGewOTtZFL33ub/iXsKyHhXy2i8s
IrPai97Dlgl7D5qDA0di7Ew4j21PW7Cgh3dLwmYNUxZ05O1SUd/XY99fF6/WMcjBrp+g28MnJS1q
TuvdmPDdt0l+OKoFLYDZZncbFsRblr0RWnVKAPQ+WVR5KeWfxovInVNwGzRY89aOx4IkQZmLTTEo
D/Hi8vhEOTQ8yVAzMGALdG1+TVR4IM7MQusRRpgGqleGYVhItLNy1h7LHLNlo12XvvZfltqJaWlP
JqBsZ2di0xy1XxOYbrjJtYdTL0RX4WynF2OkJGI+9YyULWIl5924tEltHPL2zTMg0W+zYhS3KZp/
9to36rCB9vGR1guOUlajTM7Gh5iKYA0hubyU2E8H7UONkWYSzx4jJMajymfQi/CsDphXLe1ibbSf
VVG2OVa6bFvpbRD/MKErbOrWRrfQJO0OhG8IkUWbsSHGmX83rlkYaXFzzpkg4u6o10aAv9aKcdra
WG4n7b0NtAu3zaPpFHnLTvXmmzUVySEMjXIz9OiEoElbKxK/khXFHCtT7fJ1xbeh6mf0mc+lIpM0
dblSQlQlB5vJE8Gkwnjg9Se8faGxyrSX2HqLtLPYb4trGVMv9hOhIK0saVzJdVjXLZT9OpdPc5WI
YyaDbl3y4JCg635PFpResxzrNflr7F/dFGwo4vKt7DAWUuE9GYMOQUIj7PjRDQaLzm/p1iQp7YoU
YfKIRmmt8BZAlbGOE34BdAX21WXuT7ocfVyZqY/eCGBSJLW8qdIl6sHwup3JNvfB3Uqn8zfIoee1
dEtFKPEyb/8LUZmWjJXZHJXF35BDDBoCYbLakQjxTByr/ywpK5Ci9pmyUbKG2YekwMikge6gLC4B
1ln0Xt9qs3ofxwJMXshTYj8us/FZZVgXBUf6Be7amiydJ5NAoImiaIU794e/2Ae7965a8eGFCf1y
kf9Ja4eyA4vA//sV/JUepF+AK4RmJpnCxkn+zy8AG6GVp6PRbflk3g22hGEIaZKgT9o/3FBm8jg5
bfpfaPGA8vwH71tgaR2e4O91gr9I8eZ2GaxxsXtO/fDVLtDMmNMA1biUw7EP3HbvjP13I27DSwb/
epXi2sApY0UvCJfznNGDOxDrbt37riveybt6Zty+Ukbg7shoVuvBeMjHiHyrdLl7hYTdmIzddjiP
FnauvkW509OVoKeL0H+gvaHJN9mVFM4mt+gLUTIkgzHvWBdmLQLYUQHnGXwUfgF14poJ688yTwnr
Uv5DSLQwj9thjMITWgfUYNztcbmVcri3iAtL8xNFzGkSRbyKZfEtd0DbFs17LP3TQLORkWGIJbnP
8wMErWfI2X+2Y/TLnpxr0qTlqrE+3aS8q8a5p+Hw6DjlizVYv2Fq3qrWfW6j5ZXMa4if+TGp+Tvq
wHhe5vAsIoCEdku50yYPcOH3VSQwbIX3aiqYiyYv0eNYjAjtmm9xjp88Q+U1ph/4LKIgcXesNR+9
3pDHoRW7Ks1sUlfqelNNPjzN1LUOgZL9DgOTvUJ/jKukV/O7SmMERIlYmwXzOomcaouURs8U8Fr4
iWFsDSQJ5wJuh4Eo6etJ/h+q23/FuXA0Xuw/lxP/r+JX3Hz+y735/PW7jf9RUmx+/c6/K4rtPzzX
R/wbyABcso0C+N9oFy6/ItjPmOgZbM91+JV/o10Ef3D2eTLwXd90+T3/TrswrT9cyAhBQDiRa1si
+G/BLjzxV+2uyz/OdAPwGXDBfMf9y0ErnMFVxhxY29Jkx5v6BHOhtQyPPmzTowxLfJ9AKxgUDvJU
TgWkdIrdvTEySIEKlZHzjNd+rWo3f+18bBFmOCvwzSULU3ewzqm54EWmUbnUQfJLGnn7c+rIgQty
2DucDL29NmiE6SsjIE9d6yl4p/34bvWLA3HTR4qKBAurZmAN6ToxGkZnYz+ZEIHc6ZO6F03cGE8j
I6vCYDgBKgpjmENUOBBgnwERCenil4kv7BnydIohUNEFxoHcIRNt7ypLEVW2BFj8iT6X+OqCNIjO
89tjD6f11pD8c8MuJFYuip+dG9jdPXJluIExhofVmJp1XxjgtM0qyveqg0ZeusJ6iccAQqkr7cdK
+ARgTKbnvLYQ7S64MdPtOGQf+LIAkUkLlGc0RphGdBrBGEzrynaKe6/saFuNdQVgvbbY9xAW/z1y
3O6Z0WO1CVQpNx00lHNgc1xSYznvgozet5h0sB3QkPyU5439EvtSPeO9Nt7GsR52S2A3ByPzgxX6
HuxaJVSyBdvy93Fgiwve297JsOq2Uevnv0PXQBMJBGmVGFWzNjT/jjc23WHejB8iGB9XrOsJIp2g
efNDA1R30k3blu5u76XEKqRg9E9CRoq837DAOYgQxevJaRrzRh3mBa1dTjrJvUrT7l0lUbcv2g6a
fxR1a50xsk0oqY5LILhQ6ihmXhmQyomaeTUyMN/VQhTbSrY5tm6a9IWaa0NXnz1ETcdkb6qit8Uy
LPwWyDK5PchZSLMadL/MzF3aE6OzjPV4aTsJCT3qjJPoeElGkPSPdhZ6+8CyyntZNhLFsYFTacnB
iaPyfwJU1V08QmK20lLO1pgrWM9pB/WayPf1RIO1bvCivvWAWxiJezUBfdqJuTQAoXHXAo9P0H7D
2XUPbh6hOuA62dI828eqYVmQCwRLSSnBpMbM2xK2tDXZMxWEmNarttWEnNFLKQgbJLnbLulwvLQh
kCaEkYskKyPJCcw0WBXK0JdkyNGD6LHinLNfyORpZqgDH6khZYOHJCD7sG7OtmzYU03+sscNJrZW
St5s5UTNeZJFeFtENh0adlyXGSU1qR4TM6msK9ZmsBDpYVLiL56s3yPOusPct94+Ie4GXMRQsdu2
AarCJjsTgMIry8sUiRb969mC7oeDqnMOmP16DJVZTeVq+kdYE8QKhh0pg14SroPIzZn5K51hgEWt
70FoORRskNr6ee/HHZSbOTEw1RPIJ5j8DDmxhLbZk5Sp6lJhiTRMWbO3R6+DODL19ozt4zc7V+Wy
tpygtAj6zDB+uhTG/mswdvxZIBd1bGtie2S1AJGDT8eW/9kehuI1D/iGr0ybmKPNEhTAEIa4wmuJ
IIAZs7dsJens3rcmyOd76CQ4jWbSf6qTU/5v8s6kN3Mlzc5/xeh1s0AGGUEScHvxzZPmWRtCUkok
g/M8/Ho/VBXKVQXY7l54ZdTmXtTNlFLJLxjvec95jko/6CqTr54be4eirm1KTFvjSgBSXwdDmjms
N0fKExq4d8Y2s/zuUMnZSvaIGe2HbbBcdCcnfuN6J4iOR2GBNSgiNGpVDp7YmXvmQIvFlGX5kSXJ
kG6Ys8dmXRestQDpVUzjWTBgGVQ48vwLLdNW8q0M2XT3PDjOA1xi2qRFajDZtqWx7GqiEV1J5M8E
Cik/bHLjJdAgd3Hq9Dl9Fb7rfE9p2dP601CDEfZ06mS+cW5deMQc6ZWEC9wbPgJl4+FxUctD6FgQ
2oO2I4Ss09bfYf4Tz7Hw9BsOvoKCKSunC36Eyb1xq4hvpWmKIyde/FDP0vwKw2iCa2lFtDj2mV/9
hBnFuhgPW263cTl+x5kmTj7gXZtpwTzWkNKvk3gUf2ywFdA0qAc9hJY5Xcf81b4noG1eQaCzXA09
8QV4p3VuZ5jd+4ao9G3mqOreyZL8AaoEi+TOZyllOxAEqf9Q2GSCsTYPQTF6xzki29s7mfcS81sd
+eGQbnCdZn5qrMDVJ08o91hpqt7MyHivMc3RGDrasbrnGI3fBqmZLk3bk1+tIaARdH4jjm0D2fem
c2I9gtZmxVbRsWNDA/ExmoYkXG8I5jVbwzLCu2iQw2vm0QTtUHL7WLRWdvKtRhIOyId92UYxto+Q
a6Z0JwzZTf+heqNudnXHgjFpW+/ghHxP04R9zXId0tS+Z9zJSZBg4b5Mloef4s7rDYOetTDoGeWD
K4NEM71q3JNhDgy1uEZHQB8vHdIvFOT0GTu22Ul+UFOzW6mbaU+vFQjPYXBfXRu5wYhwhlOYSFdL
M7tfTjbLP11LPWBhedV2TnGB4DCihs8yCvZ3bMa5wq+ToGgRbhSRGWRfUY8fOEJy81jHuvefqXFS
jxVmzhGbYd4nfE0t7v26AUWf5/Ou9UB40COh4/hsz8pMCFdMYbapLdPHqAOAZdPZaU1UgcV1JJej
I6bRbF2ljocPPkzGdudHtv2m8k7fgZ8rh02ZNs2rMbk4vAzd+pAyBTIm14HqVHM9fDFiBvB11jmS
fGHSNAD88ICbU6uDGwrBRXGKgxxQVSx+QwttBpwqbpsvG3LRH9pdEEzQNqbvXqB8rvMkdF91JaBT
+GN1n7g+3EoNorFcT+4MYwREEa8JzSi2slqVPiYjiZ7tmDcmQ7Pkpc/eL5XpMfYifmFcsu1JitLc
uSWoxrmoy52q6vxiq4r6KGioK9oFJUjCPjIXqGpkfCLA8BlPHXAVWAv8rTX3znixSQw7O8Ak7Qab
SXYXJUxNq5G8K7JIiiXxyMc5onIz6jpKnewQ+yp0wBfKJ2DMKzs+zF45smU2xVcjNWwTe2SUnrqE
C0YBm2vuKNMw8ChsXZbLGyq55nkVmHWAM8ZzXqTM5nJTj47KV3bd+TuHpdomb2yiNE6kJ4piPUGL
ct1zJvkLzV4UlNZhi8ERkSXMVL0XXUacviA/3YVK5M3kxpB6ng01zw1Y7Xq5qnmUGVHM2/BdsAmc
B4WcNLZ4HerAZNQ1y3Arxokojk6Du8JI9a22QSPWDrUBKjSJwA1ef5ByxqxrBPbR9LqR4Rraylvh
YMVv/cIkZB5Sbh0HhKcjQrp1zS7e4aneEfYPdpZeYDbcJtsLHnzclklNFTwIHm7PujY3fhgteHs5
3TH5puzI6F0s0ifQYHjpA9O6EaHJ+rDi/VYUmfGKjByc4pprJJeY+kqnLkVQqh1IhPnJgUjXDFem
HV9xBU37AVHtOBFv4VmzjXk9DcJbOSosL2OwlDLUVYlYqC9USt4iniX3KmSkjnF4nHOPnbnSaAqB
5dHrqdCtLiRaZgS50sgOHKv+RjQ+mQaVsidc8bxk3Sr2BvvQWvDCXKgu+4CP+rmb3DFH9s6SvZ0V
4ugb3ltqDXTDOZQojpGtr7yxwzwGklf8lGFyxOxZbJHmiDHMM6aBmsDlhjeq9WYQcjsGncatrGb5
qA3WwP08OMlWZin6eh6QSWq9FkZtiyqYsPDyiN0/uQZp6RVPENfMzqqnAyQT/9WUpbO3tTaOsnQ1
rtyR+JMqePnSInqVdY31Es49tbZ5Bp7SHYT5YJOLOxp1C1uj7OtTllsB/oFyerL6Tt4nMxW5GhMi
uJO47mkO1dEVXvKZsody+MIRiI6s7fCznES0yzkJthLbyiU3gDn0SdwcxNSrVTlgsQDU4x7rCGc0
Ll0D0ufk3U9QDVDJEc9CkGQb5JvgMtIvRyY+n3CHKpisSWCPj+4Y6zfTjjPu9az6LL8dtq3fNmjJ
SUfhs/dqEervxuyLwHfwmlee2qHa82G30n6dpVh+1eg1m7AdWKNDjwbw26HUtKrm8GOvlmB6OrgA
Gi6BX1pXcZfbZ1Vjy3TJex/GJgyfI0jth5pZ8+QZNvVWasCFDm/3yZd0SU86yI9jAECj7FT7aQtN
IqVzSVvFsKQ2yTA02OQL9y5NZ3GEiJNid1k8WNbI/bgIcjzBxsxFUIfjeM0yutqWViyfAGtFF3z0
8oW7IR3KqvOWCJOXwejzjUGRzAFQt3ZEZvFSbYuXueNC5tkks8BzINcySJ0VzbSfeiKj2NiozzUa
Lal8L/0eSsIarmtoUiyJ2ONSE1B0Er6jsOgoLnHz0XlVvaZeAo/SHXIfXTX4mo+eZOCB/zfyMBv5
Vx9o7Ph818FF+1SuJwqs3gr4bc0KrAOGrNk3uz1xxlCEEYwTUeE7tqKtoIr8WgSqe5BcCwATTR2A
l2VPR+M5RvmygPXisDsnxs4mzqL4hzMcnAPojk1RDaRmjGy4RmYU1J+DCtrUohabqGo5z1X77VeB
f8Ufq9iOaRZ+EyDJ9xnxi9uxVyUe8jk6W6oEzkDw5yYN3QovJ0yslcoobLbhYq3Cli13nNwHcWNf
8NnIIwlABkrTH5+ddgB17pTxaaxt92HQBbf6ER+ezFxeGLHr7DMu6Xgko3RnziCMpqkdC4aCKr5j
zmh2VNU0j8ZEMRSorfCGZktxhf29p3tZJleOh2DZeGXzaJVODg3CCDZ1yS7DMUoj3zaD8Wp3SfSR
xqypCLi59m4gvbfkQcdX7UbBR0bnarX17Sy76dNkfhxCiGHmoqdWcx++1wr7ep/oY2CV/tfkxz0Q
wj444gZlEemGGU5CGstPMuyxKcFzx19DE054oqyx/uj65Y2lEEhwJNNpU7Xx9KQEo2BeVeVR45rb
QXuAXxoRLSKtykvNhlNpzBBCV0aFQFFOJjER07f5o6fdBZZutRVVnJ59u/SeXJVWRwuP6rawTarz
TC5rXWNPp7Y1aLst8/qAN6V8FJjAfnQBRJ4krbx4AQKyH9jqPdL2fEPoS+6HOF4qh6G+luulSBFf
GVV5epv0ARKm3Q0O+7XJMP8w31QAm2xgviFuCswmnXWTjyZcLaYZQftWO94YcrDbLSYYBxcwyk8E
2tjt9pUUwYuFPHM91LnaFgTJNxmBFB7hyMe4ZsXs7hqjZeHOhbgPL/FQpy9phZLdNRXTdmNY1qMv
JU1NdFBjK0mX3C9DUHh2g9I69Crwz2M5W3geLCeAwZzYvDIi+livs0EY2KRctoHreC7NF7dI7Kva
wBULcobgblRZPyniQrd2l0d4DY7c0ZSFIkubbYxLIbIB8vi1FA9dBveMJjbIdF2CzXO0ath78fDH
rKvFxJrZ1a4wsZfhQ1PFMTZc82HIKvhwbrh8aAreBx+WB5BS0yYPUt2VwGUScyTr1iVd+1kCYUkO
bZirF6MLivdS1N5REiZ+CqZpeFAlLkVAXPDnw5kVICchc/GQGDVAplq+TJh0roMQJIyYA33Ne7F9
MUnl7VPMbkvpWhjfV+BqBYXAtfzopV0mq1Cxs7VaO7wr9eAfbay4F0vW4VXSxqZe5SOTY995/qPF
UUFdey8VHG9dcJvt05LmhSj+cYyILt4gweURF/2jT+gBXu3oXAPgcp7xfkOXz4IU22VfQk9qx6FE
hQrmW2E1EH9cIzwlYQ6KLRrEQ6Pp1WTVbdnEsLE3JRsJHeSeut0SdvbiLR+YhtakpoY/81yWd/5c
eeuw7oJtyhb9ERpPzP0gsVx4At1sHlRetzT0uDj3stqLCb2xMRrXTZ75B7f0mbH7ZaRAVyLvbyA5
7C2/Lp+6IuOOgL96p8qRQj6qYDZsW+ojI2B9GDIDS79HR+JqmpOSeS7XWKaa4Lae5/nUgR55t42G
3XI+Bke3wwrZJ4Pczzb43sb2BtxYJdYZm6A2TNP6ZoJBsyZ/kBNS6aaDHPp4N0cBNVIMTs9Y4RTf
rDUu+0+Sq8VY76qodLaTS8BhBdVWkdK0qz95rstv3pbzfeqW+cVp6474Ez9ybgZDdZdlMrgvmio5
4qUeWFlW4BCrNsSS2iMKnZgSfRqgeoOXZIsmzSuP9I/PEqhVZ9HI5G6kpoHeBhv3Lkm8/lMz8VQr
x5gtDg/HtC8w4ow/vGChxxttAyKs7+lT3AI34AJpNjDxV5F0K6pru6b8dLIh+phzs7hUfZ/cRm5L
ZEN08sskyNdvMmwumpu0Q9cyr9gXbPwjF1BSNtd5a5dHFQX1g2nLIlnJKR+f06Eyu5XVZND3R7I6
f1jHTzRDt2lDpWRd9gQIC5HeENmW7tovbfWtk0iaq5nKZDbuicaaHZVMheuO0rsX2E4za3aQPuWG
x8o+F76D081wvHot7FneuCoQ3pZXrNtSe8DHtelM79yLNg74SvxvU6uxfMQXnd/ZtilfEYIwMfFX
2VFr4PQUj2BnZOyvytkgt+Q2j+gP+aWuMQej6vvdmjlRXHORUvdGOXUx91QJJm4UAAClSz4h15V5
6EzBgEl7qtobeiLe1oXKP3YM2mvW2PlnC5PvYUDGISBPq8oapEAAUGw2yi+f9immV0V2YZj9DON3
h9Jos/dgIqjrgGpnCt5/Ghw4f3pTEKFQldeco2Hihyw7Fvu7Cqo/wrIpnXQ9SGNcOJHY3FYER2MC
cXyxlTP0zN9C0LyrVcNzLbOEvguWCzI82uU876fOzG8wh8TP7O7iHZDO6o7wuUDOtt5g1hvX+JGy
5zz2HHzQnrmCIR7zRFPMt6n9KsI21sYEMHuh0jMtZ2zvgjaJXlmvjsVeZDGxrExgZZA+pq9VhoR8
agvw9bR2oNN3ZVrsZerIp+XvmObFiNVw5rfzYqbVGldV6KVvIMvg+heRvqQBaP6s4nGY4kydJRiy
dc9/hwwa9ldJbeUYn5voo2lbCmDLsj7zhopRvRvznnOu38+TYIrNsh7/vV3x8WnpW3+IYAxcF6GQ
kCJa37rlT0oNsAJkcWUFOH6RpQxcdnUEj7Y3J+tHgUlP9yEneAjDBTdZ4FojWTDRZ0/SQLnxMXvx
kLXq6KSu9kGOyII0jdOe46Y0bitTzjONd+Q/RajiZ5Wbwd2g0Jrcwu7+pJkydkQvsa8w3MVrrJ88
k0kvhbWNo75rtwrxD68z1kIqGj3704W4eJ3gaEWdBBrJhIkPF81KBAx4jsPFfBXM8bg1BoEtrLZ6
7HewCleFlO6rTLSGgSKbZtWaoBRWJu/yGbEtiu/byuPY8KlqSVZjZZKRmTGgPcpEznBAp6k5oCAh
3kfBQP9j6kX6RxQhvb0W+6UO4CCeZN5Nd1k6wBoZvGkJSgWyhR4d2WO69uuEbsLctsdjES1r+3Gc
xUeHmQfymvFWoeo9WRQV7Xr+ccNdJv5TOn1zCsCPQvaU8bwHPhTdlSU3HB3K5mF0BrWn0FsfCnN2
fkgWim/dqfqJs9a+ZIS6Xr06nfirDk3/oZ1IdiMSdRP9HhoqBrdMSfPFcgENtVQ/fTz1j1hz0sc5
T/oZJ6mHH6QJCwcD4HTDhM9d2klPbSj1J7NItK3jArSPDhs+0HmT3BGo8WzO9H7aV12ePuZWmYAn
aKm94Uy+DVwfNE2oHHvf2ykePsNw+j2SjA17i0f6WgsgCyQSM2RVCaQ0SHMqR3XhIwyxwFI8w9F8
FavaOtXKEo+1kQUaCSUruHMk2UlbxJJhyE2cw2FGS0Yd1Jpfao/JSomOCiW3zG6FnN3raYqH96r3
7HWf2lW/aqDK3QkzyaCvVuF4Z8ZWdg81zn8QhjPe1hx4n+A76re+aHNuTVFIXL8t/4ydB3FC9ins
yQi5oJ/QZmp83Vd179LyKJfuzChvyhWGdxQajuvnhsLPkeQRToIKWPftQLafoo4uTZ5TfJ7vqGj4
KjxObKKX82Ya2m6bCNCD7DCUc8vIyj6oszOPIHdGJqSv/Q7MjQ2VRNcEaUMkypMMjCWgVLOesW37
haSSdSiSNj2BsSNmVzfcN6ymvKo8nwqlMKgeJ126l9bNXK7AdWWecjdOuf1a2QG8DHB/xV70qszK
ns9gm5/zKkMkVYNK6Qy30veortxdk2ZYtrC+P1kdjaqgFgZ9TJx8uEbHmS6xJSpEEEUTbe7PB/xj
5Epnv3dQHHO8DbnBhpdgTboLKzjg/Jnz01CQ0OeALgmItaCWxm4S5qpGL93y/PrPnC+LHbkM50dd
pcY9RnEiLU0oD/4g0mLltKaJKEeYqVzGGASdkP+8DcdrpJ7h4HfefM8On1oqL7AeGDWGm2pK6nur
TBeo6GS52GcC70Gksf8SkZv9UaMdPPvLd4GWgn01g6DwwgtrRGYq7fYghRMs6Bf/hVXwdBpJCUHl
Kgyaqhj1ZS4hfg6yOFZJUmw4ewAJtCERpy7ojoXJPYKeo6Q49rhGQKwO5IS5M3VEkkJrujP8wbp0
SB1oBNP0gILpilU34z9f87oXV4x4CbUwdRQSyinh3ThCzO9x5+AprmfPP+VKjy8JBrmQmXiMX7nu
olLKcqSeyHflxqPcAR+0M4j7oKxIkgQa4oIuZcYSz2AXLU00UTgiKP6t191KdEvC2/ZknttIU4No
2f0DTPb+OIopuKkAbYGYKtPskLXaYdJU6hsq1KIYBDJ/EqPHlZJo68lBHWExzcVtiTwh0SLIOA9Z
5xkHp2JnvCHOW9+EkHY/IMiA7qf+rMEi21KT68YQrCGuwEeImzUfGExPHbvheIXO3fEztzXSYwo/
VmhC2uzNmIpKo2PLM6EU3DoyNo6OTIxrJxLvZZsBMiAB1pNqsSFRhX7S7FMrnO7pIn0Q5KjWvQzz
dT3Ew1FwUd3KIUrOkBTHpxioNzCETNFaS5mIdIfxE4tbvYHNkbz4uqS9k2w5KWUawfXKT/WwQwNp
1jTlIo0ZscECnta/c2/lzmc8W82hcALj7HP/IdxacTBH2fTQ5MCa+SikG42eDZHA7JqfJMFIT3+W
fJgraz72E0+ncCqIVqb0dnhus5t5cWlXGQFeICquyVDQsaBG/iDJWEtj5ykUuJqdIR5wymiRZ+u9
F8bGPkffemj6sTy57dyc48hmqkVwJA6a2JP4Acmsb7Ji9vGCRvGaD1y8p8oAJH+tu/rGzEr7Jvcx
gK1n5RlPfTA1dK9QU/faTjI4SeiX7erfsX1qrUU67aIeI9W6WuTsUQbpW9KZ4Q5dmCt0rlv4BgGv
QFUNoFQ8nqxnS0zVnSMjcVHUVLX/F7Of9a8uGiw0LmA+F3gg0VVk/392+6kmZXHd6RbFLxyah4ha
j0e3s2Y+O/GSLWdIgj5qReYmY4aicmtiO0+T+84xW71NeWlu/p+YtvbfxfVH9t3898UN9gUgo47D
qP0f//yvzV//Pfwulqqff/oX2O5xO9113/V0/910Kb/0f8EX/7P/53/7/s/gHS1FWZAAzvh/8mQ9
fqcfefiR/0v70N9/5d88WdZfbDBTNh1d/H7CtOEo/o3y6P5F0CqCvCWU5VroUP/oyfItR/jYUgmE
mhRv/p3yaNHESY8RCzzPAzwm1X+J8uh6//o0KaIiFiWXruUAQOdr/vPTFCce0qYeQmRlab96y2DV
6arh6uCDGGl1I2+RRO1Dh81qxXIEWKs5NeawKQbJGPM7udnaEDuH68glbIv2sVxGvMqZRjzIv5Pf
hPLa7hqODeqGCSwxcweUPa+oGWBw7P46RC7zpDvO3jEeGONxfSIMbx3E7+vqdwwNpsz+MttADwhq
NUdzkCSUxf3OsEKR6cMjDRRvTZU0KRPMX7W9x4di3ruZHgmKc9HrNgY9ROVpWiZmTvsUC/sw5lAW
GlU8OYE0uJ2lVfOgsUAd40pF123RIUrzQjVfaJeJX0STjNxa3SAxybyRTBpU0l/aUFXgdhyYtEDC
n824zUKo25jBKRq0UAKMzGfzIrVjjdvgVy3wJu6YnJW28QeahX1hpcVo1AzIFyuCIfqlJbkw4ERp
xgfBPy7MDW9RKPikg6UuwDDS1lQy/A2LoOEkAKxW7IX8Q/mreJSL+MEIHdx3iyBC3mncDkxsnKYV
zo1sdrw7XnHFD/606o8Vzupq/NVYgnaGjeSyeMcDgw/dVOPGn2tkGYaQ57Ip4O0kZbxzFvkGV3J+
qswghbmGuOMb0rgxE42p3k/oNAfmd1CLJuSAZz6KRSeCPmy+V4t2REFJcFssehLrk2LH3wciU7/o
TXhiqkNt1fOx1pm/5kYw0ILluSQmu/FIwVD5VJLB2EFBLRBPF1VL/QpcPjidBX75zFaMBBrpHjot
RuTtieySD1ahK9nNVcSt0EQc5LPEGPMX1ID4hoxseedqQQUThLt5a1WyOgnWzM+s6JsP51ehK37V
OitT7HZV2w+IwNN81eAqRBlG3RNg0w5W2/a3zDFsvDM7Rz9hg3DM/ioO/uqE2nOuZebZh2zC9Ixv
OzvLRVkM3CH+MRe1cQhthEffzd13gAjIkd2iTLpMMWv9K1dGYRxeuWaeEWNAzYwY5O+cKlGkVRax
c150z/JXAp0WNXT0PIRRa9FITadvX0BX6etOWRYlSLm8NhdVVVRpeWSqsrjYptI4NKODJN23kVoH
XG8fMbaLpy5zh4MaxumzWdTb1KtadL3Aaz/TX3l3jtqQO+Kv7CvxR+3yRQu2HX+RhWk4VxQWuO4N
Ls9sF/dRDd3qV07GGVntK6w8Vxn6FPmeINqXi/gcJdp+7BdBOlikaT4z/dLmUBAS6Gx5Vfyq2N6v
ot2FXOZARjTc9lUIk7Va1O8wt9vFM6nf1UQAfx1RVFJs/KDvrpy+wmgx/ErpqZWIdOWmBbjDRWvv
8qE/J0Nknq1fKZ6SYGT5elHoQe155TZbdPsCv9Wzm7TZncdke78ozxyMLdDUrWFO44+tccKutETf
X0vosrtEDxSzZsm4FIIYjDCEkfPsSOAj2cfZUJEd9odUr8bBpBWjtDlrIr8FWeRZoPjnmKHUmwx1
wtvC5y533J8xaP/q0Vwq1vFwEtcGglq3/dkPDNvDqDNOTPiVhTUFolZyNlRq2dtC0tvTTL53TIFP
wkhp3LdR5LBl5xAn1VBjBwS1UHf7wErzSzVBOEdRCctsX6jRxIZhTK/TkFGKrMz8nqUOTTLKXWif
Hcw1Ck65Fg9xf5OWrUXeLvbSc68XWgr3k+ynxhfwXlQyD0lC1vpkd9Inn+K1G5nXEgchTMBNRcy6
YRfvoZOr2kckaTE4b3F5JKcASfzcxL5D6rIqHwDXN/RipX3drSqXiMY2J/VDPWY3ZD/kTwEDRDw2
z05fiisvmarPwnXsJyCxcgAAKLDHjtq/4+1tu4c0Gsq3oWU9z8jW0zTEKk/FGzh+0Tdwvj7e5ib9
t5sMK9I5JFECH2joiPklYQmCjjc3a+lCZRM9wOOE0Gh0jneOZxn8Kfik9tuy6MV9A5dOreuMjNYa
JCYVnKHXhy/jlIQYK7rxNWpy/cQWxFpsjOQb6hGRszcqTv9gbo6DRuMj2l8RNXKhlXct8ejVPMmU
wvqo+3C9hPZ5XbnfMYPGwai84ka3JN4JwHY2DaujOpK3HMh1k/HGl6yYy+ChqO9q0u17Fsno7GGo
iQ9cGVkE5D6I176sS8jJeQ8By3HyW0SdYc/vFL8DfAZuBOp1T7Wu/sSfDO6zVDOHkT3oe7pGaGlw
Iqc/t4I8E0SQ9nMIiuRZ2/1TaI+ZwevJS9kjR3AeVkHn5y84BJ5GioN2BHLdG6fAAOIIGg1Y9kQI
X4zs9iYDK//aYzh60nmffjZD0lxJBTnOn8BPu13d3GWMCrR26cAc4RXTfMbgKOnQScY62E0cdoci
cKJF5p+upKzwbE2Fu8wrpTVfJdhtvtwpDu5yUD2LIRxibmcBv2gwRz6WUWwdA7/TH9iQ3swysTlI
pVeu8qZJ7we3Ce6yTiTPMgS5gaUqOtkiFyvRjM2p7NtgRZWVxL7d9SMNWXNwx3XBu2RmTn1SZCTc
COqYt24Pngbhtb5wJcTiJMWQrSMqptyVoRRzSIGR6w3FGKty63gfRBadYYVFLn4zQHRfpUZe0CXb
9WyCcp1uQkd3161jeW8eZgqWkoB2jtoi3LVmgeccMUkhOczATU++G+BWM2l828SIKzsEArGr/aK9
jAAXbIQSPz8ha03PWTM4Xw4ZnccWIe6eBThoOxnMfwoaE3HQ9pV1CbOlbSUs7PpJFRjgAeZn+ZWf
KudUdRUQnHkuXqM8lu9+nrKmiQzmwCFwdp7Vlvi5Yh9/b2rXdw2zxV2IdRSDm+rgZyXhq6PMhv2+
6cLaD4sLhWcG8BGeg53Z5N2wgIfwqrvVuAnqCr+Dk+evVuFRQgy7hlBn3R3buooAjvnZqSEqsy1D
h5S8OaT1l+HPdrRxMPHvdO/l+zxgzeMVnOn5PIRbSRXFldZ2zM9OeDdRrAXdfuW0trB1Py2L0+su
sfojP2nrPSbfc2jdqQXEaaKmV2X6ob2+Zqi23HsGuqUkOTc5YdhjfYaxBnklgbl2nuLdRulgdzeV
Ih5XwqysK+0OBmW0hfHuCyveu61SfCQnGNaxn5b+AqrIP1XrWbd1r0FSwGWOwfLG475IcPquQt7c
55m12KKrdxjDG6BfYMyKh57Z4WlOvO4uEUN1JapZrAl4uldECeZniszKvcLes+/anqXg7EXbLOni
Ayv3cEcHGfvoZtk62kV7hL3UvlVm0X/MvVVvrWkeb4LSQLhShcvrpclm6HLE8LmK+Hv4Ow6xjZ6v
NKflJZ898d5kdEPW2diwe+ayAMMRRTaOMqgzI63Oe3+WOJVyyxgvVU4enGAXCqDrWsmpKcrmfhoL
b4cK632Z/kTIMGh4B0+47999ipz4IJle8ow129rSp+Bf4xVKXz3arW+EbVukwUwP82XEaS6T3Lpl
nSN/ZF0XL3CJDAjQ2GXnoDW/RiO34Mo2HBV+5tcf4cRiKUXJugsjrqFTkI0XzwpGbk1V/Wgmovhg
gzlue7T6jTbxApusnbKVSWKRsCE62VNajZnE6uMsJ5shtoYwGSlS3rn3EO/jo9uIH4BJ/inEKU3O
LnfS4wDXbTPw3n2uY6w8tdl0ILsKp9zRCGE/pTIo+21EUPu5t7Lw0dVTfB+BUY5WHqfIshcYloIQ
0dwmbluiQ0o2pXZYTIdaCxgqVVb192GBNZF9hjmf00CF+7YM5H0HQfszVBqJKLPp4TJGkutW5V1E
CHGzwkL5pExc7G0WGWsjM/sn+ALGJkpVuPTP9vqIZUqsJrA2RxxznLO6r1/rxDYffBE4d50YXBpQ
tI070ZGIQVZ37RUu5tW8BYobDFAcwm8mI7adSWmGAHwHAdiF5XoFNCjJb8kAa8I6SSpvG3yIvEkq
AViGitYHRJ64WJuEsV+Jy/OuFDia8F93uX7pZOTQYuKDJtbg1nd24TFAUs4L3z7qkzvgh+HtFNju
U5N4C1kRKkORqWlnlnO5Hyqd3tKPy+LYs94H33U2Vl+lZ1lNTHy6bcjfiamGnB/Mw5XFp3hD3Xh0
Y7o2i6KIVTGXjES9zVZgUCVomqvOVAEdXwIyAScEHOhKukALMq87y8iT6YYpHXSeW7rZ8qTyGLqy
sAocCaw9Czi/XEwcMEzjrHvMAmnvvVu/29KxLF34hcsStVnWqeWyWHUzFewU/rK3/9/FIwqnEVn+
91k+DqWP+h8jfH/9BX+Ti7y/2OzxfeX4ROT+US7y7L+wOF/I1ahGtiT393e5SLh/kcKkQ8SjWlL5
riCJ2xRdG/3HvwnnL/wK5fm2yerAZVb9r2T4hHSXLPE/hqX5OgR+LcuRDCz8noue9PVxH+dh8x//
Zv171au0yflkk2C/8+Zh4IED/apDZ6a90aepqOgu9PMewToudCw08B4oXjFx088H95blaHIyY1ZF
aoJ/DkaO7qvFCo73ngVBVlyrZAjAFg8Wbw+2JEWt6mMFZVCz1jhnVTmeRcbRlYbWFb2ch95m7VxW
YcXdNDoA76LHzRLpOU2dnYEUfSyG6YZF8bBhCTBfTwxTg9LfpVnIpzITfwQYpzZcNi9q/k5JSJ7L
oXDPUxlvMzMej2nnH3L2toecofd/UncmS3YjWXN+IrRhHrYXuPOQcyYzNzAmWQwEZkRgfvr/u5TM
SpLJZKaFFtqwu7qqWck7BOL4cf+88IQ8kMRDpyHsJFmIbJp5ThwrKlCBW+QQHHF9Yd4Go5cbuVbe
oyN4lqfdR8Q3mJ0VEGYz3zUhEd0IqaKGpmuuttqyCqjRNQ5VClw+VNzP3aX+gKHA1Efh2GA+sh5v
ON6UtRVTRUCjKONUkW8ufEgoYnDYwZn5NWKduEdHsA8mOq8iVVKb2tqumrLnQU/dOQrKSznjLl7k
mHQQqfD+sAsCbETbbtbne2T58W8abGtP7MR8dxVIJihjpRWKE87oPJkXWoXLwMkubdD2MRy/ZmOB
r8YWZf4z9X67D8MZXDNukstcswBxwkBtx0C6e4NUUdy2wttXWnY4xvNHQla0/bY15VM+1k921Bcv
jXYNSgB4CtN69Fz7VyWjYOv37qEDm3mY5tXaN7a1XxYW8126EFBx6GBoTZB9imU0NO0OBAw2krhU
y7Jti/ZHIeWwcxbjZb6LDWQK0yQquTtzUwLy7bj5gYIreolXol+aMexG09Rvu+kWDJC0Anqe/sNT
cKEhm2qCVO+yFqyOR/3oZgya8TLNXMlzdokS78i+rFL2Nrh16fmsgPMQRcqw5lRlAVnSoEyBcEZ2
7Bvgx0zN334x8zMISC/z2kC1JtdHBRtMmHSYk0y52N1Xmrb9FIN9FMI9sxldk4HHP5Nx+uArUi9W
6N0jFet8mTJAjmpGMzFhqWcVmBl81e62c1j2L8IZTplNG6IdiEuEMXRXTQa7Whsj2crtJUaRgNfl
UVDa5aBG81ZbR3/Nrvk6r7eS0MOBLQizdbnJrDS9ApV1+W6z0aqrcgVCHD5QREUH+JARg2tcMJxc
YhcQQ2MWwBLz8+pq4Vy5kyhQG/xNkXIdIktjXIbGSnRPyMmqffV7ScG68jnq52z5gxp0GNYSJW7R
aKvKHM5YMbqbnP3fdT6LPRi46hkjwkcdfmOc2tDyG13tKiQ4bymPyXboDzRsRUnlEtUl32Psx8V/
X9E/IARXLfDS6qfQyrsh4MDImPJz6MhrI+HFyz6Au+Y0z76P2dfFnN4sOLpbJo1RX2bh2ZdWySBh
PYVxLOfc47M7w7FjR32gUTAhKFHtQS3tA6Obtua9h2Os9SX32Gq2S3bw5anrsxbG0J0j3ONxzlNv
3OlAXekWuatkwXCq9WvbeeLZlMLkCwMmHSbotsLrciC8026Z/clBVI69zzuwY7qS+0Gzt7YjmDos
VzHdeJo1tARaV5fEc7uPtpzpOdfNq4k1aD96HVNukz4OLhfMYcwpXwmrq2xM60RScKL3fX3wZteP
dcfUnDXzzxwbx+voUKuOIcduAD3V7Yjx3n0dLBlux5VmTFa68NThJG8Cq+HU0tEvb/EWfPBwE9BX
qJ8s2vFcYS0JmycbCdeLqncNM/G1937XGIcSOQfqRN662EVF9KMYPLGrqvJ7jPxg64HETDJO/m1j
ad7LHINM5iI1mplaExooS420YidOcaEge3zl+jycW4twsMNc+rU65nszowWDB5nOLsraLleknevA
+pWTLeND01VQ600siaN3rFH4N3oALi5E+xgBwcOIKpLB7N9wZiyHSKMTirrw9gqi4pZsTzzTH0jS
S/2CjPaaszhe2Wm6uDmhTvb7MvIOGLi/DKuYDowV8TLWwUWq24DedAKHgUSGYZYkSwtEv2YGqEzM
szLHMNG1cbe2K51IZ2nkcR+S4xlG0z24BCkZPaGVh3nAqtk1dexOCMkBT+utX/p2LDrKaf7+MjAQ
7seQVFMEufyAibfc6Xs1CNG/nhTPwqQbELtdhgyLZ7oYCeTuO8IDbQh+0YbHHGyyBmhUa68N79UI
Ibq2lmSdexU3A3DQO7fCTsOPTjvFOc2Kz6pRoOLCvTtNxZ5IF52X3Z1yxsVCfBSD4V+pLj+B5qN4
04Bvrlrfin0sQ8Sfc6L1ugAHTFm9AiSy9T39iRvPiDn+1y3iDtx8XpYdaZF3zDbTph5pfm5D+hCC
iZfUfFycAs6P4zbxpBZW3TNZwtqwzlx8IW+ZjFs1y36rqeXrPF4zudUW5bXD4qI3lDglccxE9E+w
uumXY025W6LL0Pmx+uN7SmZSVEN6Nu5FOnlhXqtyMK9pee/DonqnqMWDHPqnOkNd+vsL9qgnAlD4
l8YxOyFTHpvZI+VQuEUszeiwUgr9QM2M7NNDrlrJSpsRZtPbTREHxJ4f2WfA3GzUsTD0J9ZQEruY
z/jGTde/v1S0j+falwe7hPqcW1vzHpFz1pFCrwoeIFlHRNYfdoWdLAjb58munpWL+KRQdSnbXRmW
ihdT7tCez2a5ZrRq+ns6Nv0dvkg0JwtqW8vIjS50yqwF4I8nfywfUXRqrfcgMKnGcqeX1sR8BCIB
CszS792FMdKp2q8wpc5CvKw86Sr0RroPRPYXAsgZ6LzPyzxtJT/hZKqvAX/NzNOA/SFytBPYBmbM
6YjROYk6Y4t9D/F23mc+tvQgdd6cRb2xDiQ061JoPBYB3bgz85h41Wh7YPDFR2eSh1f+PdlAhqb2
XtrBeaO8cSqKp+UaLCxGVCdpBqeA0fLmbx7j/mbSbvXiGrjS6Cn3zlmniSEvEKumwXmEdxpuOAVB
6k3OxCLANU64D4BEkGh4U0M77rNuHeK+Knf24nTnqY3krSk4KR1c/JgL/W/Wo4mSPYGWxXkGRfkl
KbpIaCOBihrRJrBiIioXUC5mfSPIsLN75v4iP8EwhaVGG6XoU+Tyvi6fAjs6dyn9KUH+PdcSNbzJ
qPfyDOzgIMLVYB/vyTj2FcZjcac+kVG8Tk7+M2+RAOvgHHnV+xq4V1v7uOW8eSv54hAAZb3l6yLW
6AeHOgVbyHN13WE1AbM7gBxjgD4SrSRXW4GV5Di9kTCAcgA5Gff92TD5k+fcpWfZYs8iA34yzYlO
zqBeTijrVx8K9cW9/+JQlaMtO3qz1T9itssjR8k51OVyAcPf83l7yux2ecLlvCZ1qmAP+3LaoEKq
Z6xLMcF+7x+l1Jt4HiBjXarJbB///tJF5VeZj48Gxr+bgkfMpUUte5c9xZPMugbinCZ4S2T9uNif
KlvtXxkcwVhZXfpgT4nBKY4Pt5FXnrrNOffBhtg2N0IBbvBSWM7KfBCWe9InVCrNdXNwiAQ+KaeS
5zYf3/iuzg9ma6d7xLQ8tnpcpCKY4JhahgH1gLdDw9p4zKf7WsJnJfP3L2u8q4+1yaIQ22B74kCp
VABUAn4ETbS05HA+xHMh3iyI7xcMabAs6PFjXfIlq1rHFb7RGEACp5py466jYwqIwMY0VjBJWXGd
q/7THMnZShPrb8+Suy5Zd6s754qPYJ63YrdgUN8RWVPXas12Ew7O2LfRObBVPINZ+FKTR6kc21tU
+R/NqgUn7ZWS2lsplmOV3UHSFcABmF405gTzfCqU+9xUUU7QhyesP9GfBVCt43CfYccbcTuPDVdh
/v0od8wyAGQEEVi9LGwxpUp6v8hjeYf2l0vVnC2MxObQPmChD7c2+UW4UXQb8yUnB/zocTKwqEmv
XORSarjqInGq6YE7yzdb73td00DtFU2HZDK7nY6IO0xNlYTjIra6wA0UdcshzNPPSXA7obyOmxbL
PJJe1X7JGuaDDB5HaizFNuPKKWFcbDzD++1EeriWGP8SXD57uEp4QFO6Y4z5j+vUH7Uuf2AF3yKl
L++LBZDDm4Bs119jZ8zMWWhws2RpJBwOreVhHnf5pFGiwNjEZqkd6uepjvPr6ygpv1PVb9s78mZf
uex5bO3Xj1Glv91SPyD24PVay+d2ci4Z11YKppa3eVII+qbLeWnVelNE6wN1wOzOlfsLngWfl278
AZQw7gxmgEWGe/5cWAQyz0jcNfwl6dniIYYLHoPXBMSP52vhjBc+3CAr5TuYGELEztErRHWiGuMP
ex2W8o54YAVHvWPRXyT5QvxyJb50UMN76ohIhwT6Sbctx57Rf/eNymNwec8uM7fFnpNU5p0E5OoL
85WluKvgSvXifmz2MPomPhJ2mwjjH8/1uS6scDZmzAhxkAt5hR1cxMJs+2RZoyUJMMli44gtPp8b
2yi4so/OZbK9Mc6n9AciC090+qDtKPjwLLrwSljnuQfRb8m+nVQc84XaaOkJwMOZF9c9Tx5PFSdq
pS9dEDTvjJoTlfEe2cYho3HGHv2dO9JpLLLy4Dv9q+3k4Rl7OvZvXkF+X/1Z5zVO5jmY71/bVykA
BMOTGy59BPqjmQgk+UOzRftGTZn702IHRBm7SzMZT5M5pAwyIU8CykCTOvKp6Qp4foAhNY+kOBJK
QV0qwS6dWB3KaDqK7fwDTiHOrWJsdjhgjL1wnR9Rv8tIC536MPyE3z6dHJfaiEZTjNOQaoxT4SJh
a1JeMsNuP/aPMiySfPCgEjjcPnA/4LRl385r3PQ7eBtZAuqIhkLoCrRGL3qbidHdTkP+KsybHDJz
S+Brwh4rGWV7D7HFOrVyMeMCAZjOBv0p23LdC5C/8YQFmh9TiduIihq6eGZNr8t3a70+dDPP67Eb
eqYLCsW55Z1BONA9UVa3EJrU/T+zfJKfLo9cMktCsHogg0qUAIzPVrzhGj9FuvJ5aL+0ns1+ueMB
tQQ48ou0Zmq00LkyI9/LeiUV0hnLls6edAjFs/XdeIk3ue1BjbbYYxUtdr3gUB+r+U/ZWf84RAri
DEkjpnUsPE3iVwfx95iH5s/MNG/aR6jw+tokrddgxqLxzl6ZBktwrTsaKCg+01SNSek81lZ4c5nI
MVxRZND1JZoNXnOvpikgHShZUABf0IK98OAjdqvQT/gy12zr5z/a80BrzJimHVkcPeEVSdviFhia
/DEbeLuaDB1FuBzEmZYNhbglHRJlJPaj9H9SxkiReprH7CDrfTSmF44DesKIK4/T/KlY1m5F692g
IGGP9ccE0h/fEXIIvMv0Zw1ySxYNGQaCzqRxiI5N+KGy5XkOTEpaJVD88lIpG0qygxjA8JASbq+4
8PNeuET0kya7q9++ubWakSdRAa7T699qlXNi5OKTjOeU5O5R5AHmejrzuNC86FLfxx3WRgx32sFT
a07IR9m47UMJnzjM+LCs2Ejxwm7axrDiQAumJPyeu0wEXAFyKif4LIEDjCv//qBfWPksvrmf5vRr
4ighy1A/UP8R0jiA0YVBo+D+RHB31OmOa+M7OaKA9m//pQFdkihT2Iwnj+PodIcmQg6LMBawdX9c
vT67YqvguSrG1/KDmtKUVM5lYCYuOsFXEKX2GFFJjMMHR7lQr2LGM5HyPCbymH3BrdgRBXSSmV4x
Xl/3t6vTr6zxPvLZmDeNIIgRtXcvSJh45FRy9nsbZeYjsEo2NV7+0ldFzrcSXtfavDPM/WMJXqUC
VEqs0pHoIc/Fopp+q47Z0+hufjo6wEyGed9aFWs6HhBsn8kHRS5J2lWfIqM8YtuXiADDg2AC2Th1
T+tuZLjnei7Pk8YQbYmJpUide5RTVsQV/agmxEtQrvIpAZh6rNqmOV44RqtjNRtblEwIDkGZEmBE
gKptqmiLLtxaTDc8l8pDJLEi9D1xaRYs1WFGo+NeDQQn4ks+FMeOZRbZbVaNJVgqh8/t92SvPFBC
CcKlBKJE3h8KbSP942wM+tQDYnCq8f5ziBZwBsVqHTmidCYGnZX9heQd1B9Nw6uz0MOwflqO/ZmG
4L3swUaFmsUNR/92Fu2T0djpIfCG3wEOg92SjUccGLiijS8TysbBuHtnFkKjG3O8eo3b7Er3OlHh
dXL9LW5+Nt/T/DYb7ltaVs91xVNaBLNISEUVMQ6gqBL7CiZKjNDpwh0Or9hNwHYr24wn6pTjtZ1v
A+SFbQ20Ni07IMXlI+u4BwWaFwRs/SZ7zjRMGkz8BlaUyumjbdhWAKE0NOVu5orZR9mYBM5dsx34
2aOPwG2IWUO6S8a1ujhW8EmaOulV9DlK1unFQIltf4eGrtZFMTh6egr2do+bMyVE1fbdc9fRM6S7
VFEv5bxQ62Y8S45bYGHTDxExzbmcuCPyae9FbwIz6wavE+cyyoGwpq/U4XhqwV+r8IdvjiRubfuF
ddiTMuwnw2seahLIXAmG+2t/UZXzaHSePkRpfjD5FkREPgLffIOMw6N0SS+8j0Qh6JMgwwhWB19/
4b/4DZJHWUzPY8TT9W/rh+ifPW7s3ITQ4uQU8ByBSLEELUpmRB4rMrZMmmpb82AD3VxNHwt/M8Zq
TuQQXO8V3nOEz/O51SAOKhuicJWNJ8sOcMUGnCeFK42rP5aXurRq1se4NAY6fwHEF/SJ2ewuHT9N
0Bbsg5cNj9huHzHj6iTX+tau19CLRT3UsVEuKQyG8Jqb+XAiiIIIg3V/llUaC+dXAAbugq60r9wu
P8IoOlm16vYhropN27IiICFIc/TB1TSpTgZ3xCl8LyUeE5WmDyHNgpcGz4IrKhpYWFltcKcCBtZy
V+FIJJljIzyjAA5s9jdI3hNtleZNWBQeDPWjtSrKxrmI6Lx8G/KCJhITaXbxCaZgwsSc0r2yFxo3
fkEUlL66MVlJJKXYMIKsNje64ltXAspPZAmpyjmpqTj2dYQqCFMctIB/1CjZRYW9ykZOwle38eHK
bVh6u5vR7h9qRWVhxdqJlFRJ4QXSDxqkGQzXdqA30y/RpvjjctcMdL/3uLixujuEw/TZROtynrhL
R2ZbP1FDyMZj2nYdXaMTJbTaYxcvDerr1xQuo+E+Yc5Lhp6FxKxTf8Nmg9YdybJoKrl/hjmcXahN
Lunbhu9D4R+UdrliUUxTWZQPzvyra0ux4KCicuXox0EtcMHN9EcEkM0sSluVLqKEdQOFXNb4mtv6
t2Rwu9DJsqNn/hiCEd5qbjFbh5JQrubgZSpVIjT8CjgbF8aGZTCOwOpZsZHi/oudaMeCNiiw4GaT
M/uMCNAEWCTPwjbP9KUaPvAPfWM5hN5YrNQ7to3YEyn7Y7k1Zb+uOyVFR54iDx08GEI112Wunlvc
5u9AoAjRDjRMtmNzszXk9a7J1VZ6ZrRn+cY1BjXsBeR/oglqQQATRwCElJ4Gfrtha4HPlPO5H1Od
KLyxQvbRI/fW69wvn6UDC8uyPsZC+Vurrk7ZQiNMSAVj0vcRN5v6YbHFL6PhXTbwv9dB/sFdkmps
/miUuWWHKad7uOJyzcMORa2Lad2yQPJhk4OKeZ+kN7nuXmlpuKv5QXGQhvGDj1UUPpg19HTsaNto
Oqir9V5UKXo5N5NIdbFu0wmSTnNDPOfTCPNK2/WFvF2QZP7LgDdhY8/yAeM6XtBwQAGuJy4e3tOg
/S9CyMlAjmdm7mVkro8tq4iN1fExNQ2QZkN2T/NvsDibGzyf/0ymfWJ9NeENZSpBko5k+B12lD3c
PzCj4X6Dt/rZzcaTHfZfk4NCMCA8weNTdCRNl3UZs5sVPZdm51xKlwcxJIEvN7RP0mrnT+SbRN1H
YZj17muRPUKBpNpLOAo6Xd0daADPkpat5rPfpk8Sdv6G3Yl3UwVApIzFXVisb4DKabET95dxrgk4
Rd16dhkjNpQG33HivfFsZDUlcxypXOWObGJCTDENfebOdKWPcL7+/W8opPN1UP2X0Rfi8O/fFLCY
gX3qMEa2Cm7mfTAquTuM7voPRiTvlMum2qeDw/117sWTykYYcDiioG6szr4mzUvw6twzxe3mFaER
Hnp+bBqGIx2aw7OY9ficpuJg05BQKvEKirq/1usWQ6y9w4FBH0gGq+2AidjHGTl+5I11onSZUdAp
84eohJJpUMETr5NtIz7x7ZwxULFGzu19NNFpIkYUTyebicPdbx56zA5upeE3ulP2EFKiVBv2AxBp
ccENdO0bmmerwLy05EgvdMp99+tEWwA9icE0bemMtPeAqHZEKbLEZqFcr76KQYcehqDkmKeuOir5
LqCWbxFqrg21T/Cf8FVCavSUwwE5tvDqAESNEfQ33Ir+I92vbzmOpFsD9/RJC05Qtj3uONsvfsUe
izcBEYN9EW9F/81O8GjUfsYJ+5XTqoyjrSBIByWbIq9uq6vMxlhK8rdYuMQV5fCidfHDYEsTrkXJ
K4ManefLr05zc/fa6m3pth5ZN1BWGGrnCSuppHDMTvv0mLfmKadvqWnBOmKdjvNIZXuvGZBiaZu0
BqhdNVmr/Z3RaTY0Tk08RPJ3yB8YHpxm2I3m+GSMjNBZOwbcGutY92fP0ahWAA8Bbr+2LfRuS7h4
R6G1hNHwllvDRGbaHQ+sVDFHtBmwkKleHxXIYgSSm+tPtPcuS77PzeEH1b/PHTbgPVu2a6qi/ACj
kehcO3GpLsdT+hPHFMXpsKQ2S7/WJN0lkKTIeQ0crNLtCPAtfxETARSO2ztKCivQ2FPEIKZh5y7h
K1HDl8LryUUHFG3WI/tMYLpPMuQ1N6aWrYFdFIlbOuVlrV02CoPRXMTqeXEYgApU8sI9NX2YgwAT
E/rRrhIsgY02MXTzc8y68rlm8hwD42OslvowrubDXJnsrf2FAZL4BAKXx2RU3mDdcscsZwKGQAaL
wHhn+8/w1lKGBBQ26ejc21Q1WIiOUw0xzZSQl3Jv3zL2A1YdKSymwljMSCQVIFE8bTSbihx0g6h/
yWhg+4p6Rq1qrDOkUImhDr2HiUOKUu8sia2CtiqPXDreb2faYwakSN2y8m1794ClyEYbGzj9fcy3
koCs3ob6b2K0+CfM2d8GhaUvf3/REPT2RUUNlFBUejSSTVfTAboe8/GEn//I9V+jwzLelg7r5Eh8
kbTKaUGmqs0u1dXXXwWg5G9BUwrr4Fs3Ky+e6uEHBgIcnqO7GyKQOAQEwCsV371F01PJsE/TdeHu
tCyG60RFpkAF6aPlgSXYzhSq3bq6GrjL2HD01ITqoU/arzwQuSz2w6LfL8W4CZmUoZNdl7GPXqYx
/RMsPtVi/COUpPpESSIvkcG37vr7TcjUu/rcMHz5mrxVunYgRWn4oyabPZVeQU4bRkumfuTLDxhb
0+k9O9nVQshOaG/FPm+43CIiPiP5+rzWFaW3fbUzYTltmxxfTweRDhynT14L6Om+o0hzs6iBkxLV
uJi5KBC1YTisO3vLMYwi5KEJzGy4Crf5Ml3zcyBoisWm+xU10dPqzgayQf8yUW6UzIP4MFoP+waU
cF7WrTGmv3lp821TGCHAyikOAY1uXFg7L9KcXLRB14z5n9BO6eXimS+Go2m9E+HCjkvFW6BoJxH+
VHBB825alS+FH6DUDw3Ne5QWINBvDG7TMUzWx7wuD5MKfqz2D8uV3wTP+VO2NHuAwkP1UdEtyFkf
sBYgI0/77az0Faaxu3HHpsKQX7ETVR8h65BIoow9ZNn0A3pkR40yBLnMwaO+Eh5bon8GxrmNKdVD
J7P3IvgKIZCjD/pfI/2XOykBYLrGjlNyxdtN4Mj3t5BU9gsWFzoVLzUAsm5V+2KZrtjZP1ID5VbB
utuUngKYtfKX3iRcJJT0TJWLlxjl9NWg02wa/YB9Ha+CwmBQg353iB2wDcBMZFcrbYkFCjq/vdYu
DBDStKZSV3HP6LSIqEwIh6LRiWYpS02wPElhHGyyKJsR5rEMu3c/evPpWgZqKwYbMWuk0kaaMpky
8Vpm2X4ITDt2zMC/k8COGNrOVeB9lGt4LrXcoO/HtTkQwzLOslufmym83hdCYLI2GISp42EUSgZD
fRLn/EgLCbfVCgmmOR3sSGwzgSm+pEWZYrT3rebOM0xIz08bpqLzXLBhZhOW014ymf1xSclquCH5
xWCiqYrwhzHrWzRfytLX29VEFB1D4zU3sZk1811cWXL+wTk6ArvGggv02hlYxM1XOuRY7VtwNC3n
V28/0w917a32ApyMC+RDyO+fOWpvlRjNycttCxAZmGtuNj6hbKmOZSDhWa4AuoGH7ZvBYveH7hnl
/JvDMsWQdPfbZEaKb6M8BtIqSEyVny21Gq2TRsmScOuNB/RNHil8rR0W3JvQ9t5XTbtc+9MxUyeO
yBPFqUNiaoRmYgfmtbzvMxvds9FiwtamxWhsHjREUJag7jEa/F0BqWpj1mmc5+PDmHePU5C9mbaL
esxixp2MRLfVk92TdwsENl9gmhRKPxF2Ke4eF7Xhk86iCFyL6qmSUtwaaK6Ilz7cQxZ4aAf81fj0
cOOP+a1fybmvA0D/0p0VENGUBlGtzrTGnNm71K8DP81+EV1OGY21HaxwOM0et6e5C4ejNuUzRz6b
IOW/1024nhyqCHJJtwFk/u/KkfZO9u4bR0R3gnPJbAT+NSCaxntSXmFuUwdebe5by0mYrwOrDXem
NpbFc2VXh5ZNMK9uhybr1pTQs6Ec5p2ouJBSgvWtgCcwdq1WUrVdzX0lAZMAygd0RzrWO9Ou7b3A
+hJrfZz9D4ie4uDMU3NyFkziCs4YyanuTftATtvRKt76zPyCokLVvcYyF5ojZoRAy4PphK+N6BL4
PhJoZs9nviDkhJOY7pLZsmMbXkWy9CmUrUjd3PmfprLcF9pvWYj6K7wWllfW7PvJHEFnC0OkXA/7
ZL6a176f5S1iubHY+XM582RJpc0+ExfbUEyYFJoHLE/9njfL/g7dsY6B8j9GwqsvhInxrKkHOCf+
mdCENBXqgs6RvTq5a2xmcKuFXl3CP9oSMae/vT5NuMovJQsJpEV5TFdq4gPXIIQ3vLKqNh6HHOpW
o6aDOa0+bj2KU73cesTSf+wcXhXgCd9UqnDErPaB/tT+CvUU2FsOTqh/gfwynJVgOGxZuefFXB3w
+WBzJIuE+NBaO79Yy8tU51wMfFgoyKzmxCXbrelYqwO+d0QN9SkfXSrDWhNXgBuRVXSwMNV/ciqw
gSUSE1zk95yFv8jdUUbN8IQ8/+KZ494F4+uOlBtXEoAewchrl/U7Csp2eCOYmQTGF9M6TjyQWFq/
KR8ZiZzFfe5XBGj982iu35nhv48rhrYSZn3zbHj4CnAJeLc5Q1hd2HYEcqB/IIJ5XLsicTJxHLqP
ycHAVwTgcNMgeIadvf/rTp2la25Y0tJAJsufXW4dXUtT8wk8vhmXKilD+x+7Xb1t0wbl1rdoMPSq
MTuOxRgvJLsvQd9ziNwDiDPESACEkHZ7bD02+wQv4IPncKDu4XfQ65WrP0vRMpFm1cnsHQx4uYcn
qDsYcij3vufBpTXVTEHDd1suwYH8bb3xM2JAGj/Dm5fzhbMoee2dRfwQ4/gBqGk7g4R+DnK5bcpI
0iUouHp7KcqHlbPi52LdBE74qOsmiMkdtMcm4P1kX1DSdf+CP40Z0m9/AxGlaXNoY0PddZeeR2hO
5fz/E1f9Vf5SjW7+9P8zhOEvWOFfQsP/T+CGiIqZ/5P5/vrzd7b874t0/tv/9b/b8O3/hF7o+hjm
bdMzg/BfaoP7H9PCTG+6uHdDy/4X2mD7/wkp0oHM4YUcVJbzb5GObf2HawU8B5/nhRfStfN/48LH
af+/Nn4RCEWH9G3b41QiL0AW4H904UtibfNarHqH+bs7cZsQlN/NTGeNnz0H2fTQRMlaFNm58tpH
vPzTkx8uAtsvXwLfomtH0WLTmvvAs5dT5N/Zo7QOBoXAjmi5ce9iXmXjtDBHcS7QvdjuxL2ogoJY
8wy21DyrJXPAdk/0rLsDVz5CRwkBnHwPqd3fTqtER9DYxwMZPE5FjrbSDN+koY3nHPuELd/L8sc6
L81zkZP7mdEV9sVao3WllXcJp6FkjUgZjb2UPA7nY5rWWJFnNBoUTZr8Onr6VpuFp9Bm+sh3yo4r
DNax1WbeVrJPfAGJhwMbRTQzwuIL0CK8502YDfnHVYZj/RkZ1blzc3iSyJIH1+LeGdjvaXbQeg4P
tRf8stefjCTzzvEjLv/FQVO9EKN75BvrCIHKPA8aQkgKfWlJiz+rZswRYeKiwjOgLe+kuq5g8/rE
mLvhQtr+sTX24SSdRCz2u0HZSKnmgwmWYBG1HfvcuB6JVTYVOPW7jRtxEFul4E+xpidBWm3f1flF
OJjH83S6z9g4kVK6gOru6mllPc8F80kx0pcCzsg/hn7zrjsbBFAUbkKRqdiyBpFgDS2OFR/UZHAV
qMI6vUE5SJMSi+deCXh8C9NyJgexCzLx6Cv2bdQv/pkZ1mKWJTgw66VJWFmwxCyItEv1AxvfDxFi
7GIRK3XzXYv6kxC12KYlyEe93Nm/M3V+Ac6xWKvWTPz1wI5ZffOyPIRW5r5ZvfhNJiE9SMC3vTOw
ZhbtsCt7dldO6XIRMmxw3UQ1ts79Q8iCA5SYaVFTfCck43khBI0Xqg8+4J2E8HjSJ9o+n9A2g7Mx
GBZXHy6XA50HwJDlLrzj9qoAZ26TOXAKiBcYun5h3UdhCLcFaKVdkts85GpeP4yyVsXDrweCt1jn
xR5OrS8jwvndsu3YbmBR7JdbMQ4vTa2t3eRYn50bZnAgKBxO7Qj9FjyZjDob+cwJbyxMPwDmkzk8
LT5zj2UGEaRNAqzZ6B/mJVvfliC4YKaDC6t1ewvX4Fk40rnQ7ydotqucbaYX+6AqZhCCFmZsY317
aL3xEWdLvOq5vRgEY7WnTso07BPgc+xWOWQWP2JEqK3gmE/eNcXH8zKEqkJcs/Zd4Jhc4Vfrv4g6
kyVXkSyIfhFmzMNWIKE5pZxfbrB8QzIPAQQBfH0f1aZ7UdbVZl31UomIG9fdj18yyNV+XhpcE8d9
38yPTHGyd+ZJ3+RUrJ5tPtINrP+wN/vyANk5NkwKrPsVamM/49yYmU+3BDH37IKY+nA6bqmC8UJF
GCQiuoe2NqXByScdzCWVPguX7/nVYov00Du8wmh2DiHSq185Rz3oBILErOK2RyWWbdkcZqTfq+Nh
PVZeewJOnu8Z6cBh2TI/MrNQRJ0Oh2ms5V6rpx3ns3FzByzQemNpEX0f3OXTsbwulkGdqVFSrAmO
DS3tUq7yj0iX9ABgkdKVof8gcojbVD3xMACHO+sVm2tezsdS/K7Qp2mf4I6Nvu7libkHuSep1wKj
7sLpiu0SP5fZHatD7zbueU2pq8cteaP1Fapb77CAbbyRiob0iY/0jImjx5FroJb5WCTyxI0w2Gxb
//Hake4+85lkXUYHNC+cVe18T6jTbG3CsH4Fddow7xOngYVoOqn2umYmdwyPNYsH38LP3d8GUxoo
ApiGuYHjNOckgCnW7fHAmM8tlPK+tcxzqRczpifPi7ugyC5eUIb24H1ZcOi5h1nWLausFzI/+YFW
AAsrtXr2RzVcdFGAR+tqzFRy8a4Bm6GuW5ynnihSWBgovrZxQiwxT//9t//+MhCzZjr3ydektbnH
Mr0Zu754GhDH0t7yLz2xZ5aDhnpPxDN12EGcOl1LiwAbaW8qLlDlgxdPcM/kJkNe/wP2c0mpb461
BGZzCCGM8PTj1DIgJ9IW75bb2Vfp2WZP0QsIk3NXjNfWvFuBlx+KHG5ara+oKkmqduSORwpaAw89
YTkbOe7EyqqHyONBC2fi/DtLLldrNrdm3/7L18HetRPkTu4voV30cW8LPSwecGbSOJy4SOukUEMf
JYCXJ+9mu22OLeMI54AP5E7XqUllT0A17kvna2cj9Q9QXKCF2qcRuQUgY3CcHJwOz4NBh9n0yldI
2+AjnCNKPI5W1z78ifRg6kF1AnSoRetCH0Wee7xF0vfVaWJWxVlEUoGegMU8s/37xH6w8P+yVKg5
H/gWca+iQBluuve98YlsPM7O2Q2FU/623aHlUm6X9PL+qVhB6ZTBD4n6GMvyTU+/h2XHte+yNssT
2g+lG7VxlZX7x1ot1n+wKDVZEqBmaTpplKa0j9CGPf9MkG3dmv3znHSfjvTpt7OGfFs0M1CRzu7C
tAC4a2Xshl37SZvkF+vW7MFv6Rh+cDgwyj2APqSmHfFJJW1kDBxyDSimolwJ6JSXVOso29JPk/K+
TfIlmwa+32Zo9GBnds6Rl16HrSTA/6i3Sbz07e92XJZdUlpI2N5jS0+QLQLb+j5r+uvC/RKIhLvj
jS42Yn1YvH3vpjnspLBzpyFHeUVzWAD+H8jJdtDr59VusnCwu6tOjR/1WjQ4jXABN2NvvuYWu/Sg
cSVZb+e352QBvcPmSeuNN7xx8Uw0bjNn+rjV67+znbwaDb8yT0eJpxuOsFJ7hf0TRCTT8QN4atyA
js5DPUUKyfMsBhErQlxR7HUo8yapyeNLOx71QvovYCczgKkdKTOdjmCQ9uQtNgvbKyvAQ51Rkhy8
Nqv1lStB8sN8vPuTF9ucSfmluL59GdxpkHuxs9fEYU5kV/SeWajlk8HmvVAHiOEevpoV0y3bLGl3
Nj4Wa40pMfrIKrYJqsZJwyZiEdAeXQCvqFkfpNa6ndc02KCskfXIpPZZcZN4fYiD9snFtnw6qVI6
ecw3ANYVNuwEuZZ0JRZH/QIkYQhdbwUgpGZcZm5Yjt6+MVlJ1i3qlQg9pIdKeQ/1IEeSH88wefbo
oflmcrB38B1GmSMWosGMppExXPXc2oAtbTYTr6yOpCqE+l/OjCURVo0G5CLttx26JTTVUAKNaSqS
gn7zrn6TR+MZHYdsazjlCc/1b3Bxn/4D85qJSDfMvwE9hPwhWTYXy3vx+EBatiLHwfim5JZ1O/Nl
U5FPSRLj07KTNHab5MXJxr/AMQz6xJt3dkyvurrx5/8L/PeRa6+AU9KHoBkST7PDZFga5jZdfpYC
unGn+1A9GnhDnYRinEiIG4E7g6MpjbCws12Qogi77DIz/YCd6cMBfhavc/GcGoAA/HnbzOzzRADQ
RcvbW93XZ88GN1gpM4DPDVh7JjizkZb1TtTtyfbxARf9+DSX8Kt1m4UFjX2QLQnAsUpmQrqv7M6D
7tur/RPIMohMLSuqgPK4rJ7Yc3sOwxuXBKKjNJZ/erIA01K7d+Ltv7xHiqPwSISxVb9CgNp1foa5
nDRPbPcb30FCKubqT59h/Us68wt56ODoXXIsq/o02wwchs5GHfsVtAXqg/usD84a8BjW0zCJhJb6
sR585vQ8XCw17xOYH4dlMOIc2YoKdvKZ8LFwO5X/5oEUXgXKZMJZU83q1ObURY8w7iMBPg+zI1s6
l0OWL93yQZMgSp5CAKxl5aG8/5S61UeQyZfIT9znAsjN1vEI42S5QJaecLuX4dihqSQ+ydzgswuM
PoRg0Bxk46u9n/n2pSmtGCQ4BpI1wB2lOwsf5HioK5wiec0LodKesoK1csmcaMjKBBOKEQB8/UUN
k2Kzmn7QMrhpWLltxdr+GRic4lYww41yuhtZMfFHJFqYUDNKFcJvJKAXFHxeCRhRouC3o4I2dDT6
56KiafgpqrdAkYAejOCTtmmerAWQKN0uL+U0UTA8zAUGHfzbOmOcL/ydpPMtIjTXRBXhzs204pRb
xO8gl1FbKXJZEOnYmGHTtnFkrqaL1LqzKu8baBkOm8etClV/R7Tkpg16FQ9z9WaAvqVfZNkSKvF3
Xdgxre3ggc+hBAoWrryZtp7Vvw9m/UVL6SVLwTMk6asFEH2X+RhAfO8v7V7e20wmMS4WeuREu5wy
r55DtmPBcZCm9XJx9Bkyy6je7JkzJ7W0jVIz+/16+HDc1jlWOQ5NIoTs7twj5DPnw+VgQDvaQtHg
bYIFDKgLvxR2xuYFBjc2E4PwjtRjjdeyvnBr7kaW+tbiuBgDJYISdlIzWYJdMKR/IGQ4TNgOG9aR
xWO7Otnzw7GUd/z4K/GctS2HI322W7lyuslh5eqF1Z0MgwHBrdJUvOStiAuq6XzoRJuCLzUpq6ze
rRjbtqLKWHfPxQfCUBfO03xQSzmEUC565BpnLwWJEr7RlDbymQAlcnBvfLBKly+NQWViTK3betIo
wo2Hxh6eTRCJ+8F6MtZhvyBTb2ubGnlYMxzZ/mFKtUPmZgVC5bo13elf3RXk8wJ+N1ZbtDvf51ii
egGYTiXzHe1jMuoaM+HoJkFKkvVcu8YpwS4yiKzfU6u2A8g+7/oWNc4vlTzXLH/rhkIPOxsU1CWM
9UC/GOnB/xrF78KdnK3s5T8baSFa6QsXIynO/tErpRENzFYiC0oVKhYmas4UjYpXyX9fs8ezP2UD
O++CEbifxc6th4OQrheahgPmuMM+ls6PTfCsfpAHFTuUic4CiZEib3/SoKbrPIXqBKqRhTiR07lK
mz1cOmDy+cUM8KWINx6BPCIrocXr2fbkeqPW9h0x5COD6PhSiMTYDpn+D1f0j+tgztTASWxph8S7
lKYoGiliTld55oGJGc6YKO2jbKsrwQv71ozHufCqG0Wj7dHw3N9l0J7MpWgvSDCUkuG+HAzvDUci
tHGpnm1X1HtUrRB1b5m6s5MWa+RXgsosLKOaZ2+TdJHHEXrJRjfN7lDlKzJj57zjq3c+smCCTQdt
sLWqX+lVwkQ4L6X3PrjKj4cFn+JYmVs8JstpLeyfpvHIEAy2cZ7s6n3y+/KWVPmT10Ix1dO23SL8
/Zg+2g8aNU26k/KPNcAWF8zhBVFl9vuYbp51O/h1vtUBPW3WMw7Z9Cg6Y35S69HVSX6UKOA3sYgX
UP07yg/6Pdon2OeV20Evq61mTcZ2rq056mzmPlss1r4DGx9Xj0v8QAc0yldLyqYv8YrSqUya+m8t
U6yZnvbkJf6PrmN5aB9ukCL3k1ikpbNtDIXlxau6kNmvzN7xgrzrDd7J2pqCiM7sv4XXFy9rp1+M
8fHDyNmM0UiH4zzINwF56Oq5KCAESZ+7ouAuPyrjc7G6PRuFXVJzfBmBJ0ODGr+LrlMERMv9Q7z8
05JX3WeaiFNXWgfN5saRu+we8pbebpPsVQglwdq3ItAjrbCBwyy8qIeZmzSJHLxn4174dnqiK/sa
aFxxa1+U92Zy3lFSjagzAwwb9iMYUM93CVRzIwqPIsTFP7HG3KVWYsZYR/jzrdgVJM16iNNnb6Gz
x6is+2KByM5XHR6YxOzQbCvrfbBt/8QtK9i4E9ihorO1syDaTRnjch0U3DP6f7QFEdlqeaQKEVqr
qLe2TXnpamoeZ3xtn/TAjUvTR+teC6LVtrlPW7BLLdcAPvWWoXExotREW1rgXDyVcA5y6YirZzyM
Jf1g7Q34ryH3927fdGRq3QQK5NwFFEWZGDp76189o1oqL0f8N4ovpfUfzEhvvompnmtch5uCM043
REF8zAWd8fiHJrL7m6rO2ZLsWEI9QMTynRy6yDw4eCgZpmucYhuTvPXsyIYTiyVFiQwxOt8MvKGl
XPc6tUSCHE7ykImjzao7ova3p9ffLc2COyrZ/6pltBn8hj80JZCKDTTzQ7Hio1VCuw4WDUdW98p9
Z3ldaqqpkzI4cM3CDp2twQ4XR/BoB8Sm0Yn56sB+BMnNhEK/Qn8yrPo5WIYvIostDO6NI514Uetf
HFE7s9YPqaTlq9Zey1F9pqDYV3vbMgXQl3luZxzIbfPLqm2cFChhxmTdfS60rqe9wikhvZ3vLcCe
OYw/Kj7+1nRttUGFgci6rzOeuKo4G9of0/ultT4UBvc669VZn9x4njSSKtTmtdrIIFyR2OFgUsK+
+xMtIgHjZt6Ye7OkGoCgAr0iS/pTBfOp1+o/DfPdhpjZHQZtzspGfGYa7g26ZfyWS4XiKBjnhV2t
7WE+ynP2y2FV5T9AUNaHyGd09rVOcTPT31I/umUgtb4Gc/4tr4vPlczjI9Kkea9gKG50p2EH9Phz
eA3gD9nSwLUM5Q9IQ3IRvG0Fh1ZSuwdllD+8zjFUW84dD/YBqy1s8rX4nc6QEM36VPfFbyCH14zl
OK+M4C+EnR0pjH9DYkeJ4Boc6Oy8apX/rr2ay73F7b0kgIxFJM3ww+Eqzb8d6YakOSDileLSDXuN
jO9U5/XbbNtPulzSJ6cN9G1P6mhDkUs0gS4OXVufGJTSH1t0LB3zhECQy4/EQ7RJ1fCZpXxrkvo7
0NlxKT5am0BM6PBhLWlwnLP2Bv8ES0jNJ98UKT91l1ynauRNzO5Otsl+7PlggpWywIA6F5JxxUnN
enHyct3Y+qw4WSIU7RPA6cjQsvSZK6d2X3Dt7ZmKWWdU3fBUqzYAvmxiwOFRhjXdGQfRMsU5DuAC
skrrqX0gdYuJviVEzSiTVXvWYI4+IsvfPO7ecViMMVx6Jw8lHx5fd6Zn28K4gsYeWYlNy5IREI6h
GyJiVH74QL1kT8ZUj0TnNEx+pQjNltStI4LsRdGsQAagFJGm2gvG4Plc1oYi9IOtXlFAHuUPRO8k
sTwqD9bgUlYvoidMo43Yc+bG+wGZ3V9ht9wsUIIR4ah/oymT2DMLLhGymLbVoFwKMKYp7IKXImvX
mB6PQ0bsaWtjh4WAUC2HfvFe/cbiApWNfG1W1lvCc1n06ZN+4d8lWL02glsY1X0kz7t4Mf2w9zN1
G2k9DpeyoK6w0344+a/sH8rDWnji0LVlwESLtC7SNj3mNd6zxU8RGFYwipaxkkSvbDxBWG6zNjd2
QVN31DpTnxBk3a0wzfbYs5KfxAibMs+/utW0n4LGIQBeQFmxp4CejRc+isu86viuHfTvyl531fIj
lVkexSAf2JeUipM0m3buoD1VrTudDfurL1m75YuPp4gvGexMV9niTvaaFEZAuNpX4xZH/MUSeKz7
JKPQsS5rnr+COzzKO8VZ/k7gqztWFYIA8wwWQZzstbe8mIqoaA8Yelsgex2JBV18fYGJ6PY3asIX
dtwbsgLtXgjX3BKttqK1Nu/U7S0HU9e7U/DI+jAR/NZJ+5bdK/D4ZtvrS8BZCog7m9270gpKRSDw
DEV9TgcyMoaqo5kfqiZ9e0ZtynBH6CxTCuioyazvgjr/ZGV+6tKUAqos+wbNAtHQMw4dL2TmCXor
Pn2eMIyivEJ06W3XXv6qcxblcC9s4d/gdJahPkx4KanNVc42yMHR5RQG7fvefQJoiQWgaW9d+Zo1
+OVTCv5iXbPhf/ZEvmtuPRNLtMUJ22bVIjJpRGvs5K2E0LRhAYz5a8ToyX92XKyGEmJ2QdABp6rE
4As2I0tQLrHQJ4W+cwZs6oVLPEspZiz7Q/cxnNo9M/xQV99681HmBqWlj9yc7iACFjfdSCEz07QQ
LrACufqUtIM74Eq82rJ4aoSzVRRd0R+UXebK/jIDyByi1n+Eo6Z7ba509C6r+W6N8ggq9dSUwNkL
G1duOvYXCmXBA/ujcwKqv2cjrcJZosd1dlKGwDmdfUfx6MYaZ/5AOam4gKUXr5dfi2/qr7VVv4PV
jDSz6b5l95kVun0qEwgW1tgc57l7I9m3HFEuD6vVmztdEuZIWTQd2k7hRzSdp4Tl7tYeo3yq1Nke
vqrgt+wJv1ULqpzSuhffvBvVXbVUQ65duq/rhMQvZYGsCVibl0mHf1zvfnMeiS3vae69+MZaQU57
aPU3WzpX+uSHA1/rHQ3cwCjR3Bi0dKiHmxQx9pwL45S7lR37NjIbixgiU483VeWwTWxL7lhAVYzI
XPtyp/fafNQlDGGG9Hjl1RhTSI8duOlv48IHXwlHR2qyfsEN6vcOrT6Ru3TJbaSxJcz8iWL0udgG
XBxwK7J3mdgD0AKUxLoeePtBJTdQX8Genqzov5xbq0nyEAw1t5UCAIfeIEmW7Znr32Y0VP5UcZs7
B4WMe26OR2fWvq2gaV4BToW0jaqDzpsF/1D1VDVsayryCUVPX2ol1zI2dezTgnI1GlLydD+aBcRr
pzJx6pULFsxhxg7OzzStyRKNNHdG3ThQYgvMOpzTdOG5UsSEitnY9gyjoNH54M2ZBiuXOL7bg7Pn
E+fH3hVzIf+5UJUt6yEQzY17G1tIE1BjVOgOzoy1XzxGyN44Jo8sy+g/XkQmE3SeTWhU0jzbN+B8
6y3AfvdE+h4P2lxcs7S+uQKROV9cxOmfvJCcrSlXgRxc78Yh++itMEZKUNmbQMnhQWQjkWJNZuyM
YjxQk8n6sGhXCA28v6bJ7OOZ1LEY1jpWUt6Je+EK89x3VuMmT5DCkZPuO9/KvlOwJFFevwqznGPp
NgirFsEaAfOAdPVI0PzBGWCd5uZQqI0k4yk+D5NhXaFaSwonOpMlaqFFrk0XVV9Y595IVnIwI+mY
VnX7gdf+SlqHW/Dwyawa0IkFL3kKaDjoIrYEFjb+doBZPAKFGIf64HBEP3bOMYfV9G2O7alGg4y0
JggOpAlMmrKDic2Wrj/l0OtCUv39U+JyA3O7o61fbM+uttL3Xm2HzjCzwY5fLleDetRISgzSfoU0
tC4YHvrs2RXFX4j5eVj6no4x8I+WDvmhq0FmrAML5dlLoVcoMW2kW/xV3Xx/vF4IsimuRfxv5HHI
1QwhwfzVa5td6rOOLz33nFTOJ1HDzaogAFepsy305cuz7TfTmBwC4dlXy2LQHuSBYeEHz63cNe4F
iGoWjmvd7QTRFKDECUccx+lAtT1iDTzZfjsAUFP9njaMc52TBl0MZE4ymluvQ93UjDWkZlHSK2ct
0cC3tQgoBPOad/NBSCNbUISZmf/lFljF/42LGSNv25lPRnpzzCCSMFavGYJppa9vrtn88rUAottq
vNkYIyCKZBF61kfqPRIlmo5Nbb4vMpVhm+hW9GqUVEXqi75JDZsCkkfetWzzWCOOUwh8E8pTSK1/
IB7xvXBz86RWQ35Y3XuzCI8Uau4fhKIR5L+/HU3trV3IN3uFZ5+nwWZGsvB7V8TIHplCCFF9Bk+t
86ImDwrOfiRT3yd44ALmKxeWhFRngCioDYwr2Sx+mko14YhjITJdW92HsZpOCVAd1k8YI9cyfR9H
7zmoh+DWBEhwwmL6grmmQB9hZ6EZL2BE2TNyDudWS7xTwwgVmCMbAwaX0jHTUFuqn4Q5+KZZ4qxT
tbItgmTeaG324eWgbnDliwk91TbVm8sIQzSv5iAYt5QS15Aniu6oQSRzNe80Uzq/5ZECYThqzjOi
D5/ZwAQGSQb6MEl8g3OYLb/9JYDh5Vw1/dnJImp/f1Rh7lJqu/erxjWn4t3MKZ9J8gsnikPvoIcb
6v8a5wVTAHY/4+Q3pR07ovSRx+xLnY8CZg+ZQs2wSdHTWCXy3D5oCxqhnctyl1OgteEfZd7KBTi3
Kv5aTuUd04eqTu2meXTlhDCSOuuhM7LhUNa8tWhYsSHHG9Zb0ng+gp28+Bp3QjwA1h0UikEtXZjX
ff/c9su71OT3hIFjz/WjBqQ27qxhfRXcGY7Kr5bIWSYzrNCvNSIup6LIDkM2pRfqwykL1IhCNkDy
4Ni4Z+ow0qxOd8qpCrIQSR2twWsm3WVLzeKnlYpmj0tXuzm5cdfr4JohPxx7dLBNPRT3bm6rl6Y2
MeQCFRqmqHMeSqrR7haVJ7dMMUYphox4HEYi+EI7GXS3szeJ+S1Qe0w+e80bHeeYf5kWRExG7Hon
RsoClrxi72LygpU5dkpWPWELtyBq0yJaBrY0vcZupfT+8FMQ6wHZccEkfCrXuafqNqBixdDKvSoh
iy1JdWwVV5LRePY895/SAuuUddM/pw/CWlcyolz1mpqOtdegS7bLlMfeLORJSBASxnLGh/zPqOVE
3Rk3UApao3YuE1qh8SMv8+6/D7If2LWCLNxWTrPc+hJ6WS3aKtrlljnczYwoSkZye++WGNK9VW9i
XzKj96qz3v77274tkeVoroh6zbcuppqcSzZnJKSzbL+yF3L9B9Qhq+IpaQ61Jbx7NfArJRevV5N3
InUgDn1TyaMTdCdf5h/J+jCveb46Tbz0ooUYwqNq/q4WxVWB0UAAQD2mZe3tSnv9EtBQMffgUElx
SqErrb+Dzhl2a+6yUFp5o2NtkXFJw/fJHPuoKd9SKb2/ZqpN5FNy7dlnjxBLrpWNKIhHjkLFdWnC
OGgpFVG+w0o6W5NtB/8rZDEahJOsycyxXURhY5dnBtolKcnoQUccTgN1EueprXj2jX1T8G+iSCb2
E9gH6RjLQveuUGHBkCaoLJSvBQ+Yg3GBK8ydIOBR07tu5zYPklMBq45/QbnL+gmOrG+qY2D7LOgd
A3+EZ24NbWy2c5eLUKnu5tEMcW08ohNFzb1w0FeOD4oIpAbsRzZcEzNFmUI1GfgwhnwMue3pRxrV
7m3Xye1/ScjFTIwnD4Je798nlz0DHaJUurXmv4r08dV17BOGd4CYUnYXGAWH1s6+5afUx+5QP/z7
iXeWk/WXeni5U/nMcCR2hB/LB7jtrkzIduAMl6PKuzsk4/qwEIbkj8Tih1baIyAfPfRHrvONM+q0
9xbzFXBKs6P7peW8L/0P8KRXY+vNVndzp6HDc+PpTyLB/9T6yMIEL4FNyJPrGNlzaXsvj8MhT8rk
y+4CKDpOea7pohWK239O4CQcPK06W3VDEsRJ5hip9JYTS7v+/y8JbVr9BGW1WniBsPpY+DrL/OwR
KdzRW4WXnDCeMuaUu6eBr0mz0bSM9NUWmbrOWCTw6C9wXFqs1vmgDbFL/gqCfUZZt+VuyNtMN5Az
W5/WwHutmtdKlW8iBwNneUtBHIvrFbrBxoJVfOsoLigCE7Ppg67mZ0Z2yQtrP43dya7RwJrEt66B
bixX8YQRTB6mfnxu6pGFS4XCbWpcm2xp42PibVmzVrIb9qFE12h6MblMZUe/dttdkjU/ljk+1biL
YiPxdg51ibu5Sp6ZTs2JcHKDxMWa4ytd2vti+O8aT9xBOSz46S/CH+5X5K3ZR5GtpbcjItqv78xS
vhhi/kUyt3xJ7W44L0315GtMhb6cEXi93EQxjXTLu2R4HSBwebfJ0GiQTQinPnyzTqAnqLddDPAC
o1rVNPAfWX117r1hJ0RE1GjwCE1Q5CtSQG2Sf9ZsIFVrwrisHNY1qfG7mp3uwpca6xaLiDolheh3
AUG8JKAuxuEewus1gy0fWfbdwtZ8aHR37/RUA3CPJP46OTuiLTd4C/j2CsPg/k12qf01AITbYtng
PqP8G16z02wxaSQ5fIcBukDpIqzCzQeSYxJrMfPvqVz8ezZZLwXdir3rN2ELZwxpwTP5ocSPh9P2
xIXmj6Ak7VyX1gzEpy8jQSj32INwjtLKG7YJ5I7t3CiN5DjrAE2mZFrnjFyBk12wutdHu7Zuo8oH
imOQzXhKXIoXuNJMpU0DSsl+gLBMhZR86R2C04U+LrhgzH+WL8cwlS3MG2e243ymT3HCiLLJkS/E
NJ9Ws3kRJmrv7JSQlMw00tw6+W5NblyDZuz1weFOZqOgptpCSqik4gfKEBrBfB7djGeyPM9W+RYw
jSK+Tfs1Cb4flqoVUxo7F+ldx/7mmf0X4v2JrMtDQ9lyxzZQBgNLQwPkwAblkWA3DPul8bZj635x
5P+GS7ueCgWtSsyxiY33eRlZX7biLAzBL6u4JXL46A3bjmbP+Yd/G/Ncaf/hzUYz+LqddX5d4mVx
5c+s2EZwk910k6tFjd8sl8GvDhm1OHf6GhwqbH5PWbJNy0aQZVy+8OzaIVl1b2+4LVsN+uAXLUWD
FuPVmQMq4Nc2vQfWGpbOQsSqw1pSFZIO+FHvD3gQu5OzVO8EADF9+pP3BpCa75XS2w8xF7wczVIH
gy3wZRQjr7TKo/qAnoniyJiXkiAd45mhE5pkT3esjrhqocIot+7A3MoAcddsQ7x3lV8VV3dUzzS+
NXHfgtioNCi2Y84DRvXel12xOalgK29SUPQ0ODTMz8V33qdfvvshshLsZ2pNB3OBc6NPBFs1176K
lX9vUoF45pF6uJeuqdb229H+pz32pTDp/zUMpSgHSIvYGTgYzHuZw820ffs2lQkYztl/50nywyrL
X+laTmi/QjpzRLXtuZ3QCuFPJ4Aa3xOTxyg6DP7JYm8Wy/r2JjxnWi7avR1kT7axfope/uVD4jcY
IjywPKOaL3Cst1Yr7gHPNV5E7t58jrbS6cqVDbdzTQsfjzt3eYzDE8xQuBUwcfm++Njts+wlSazx
qcwX8ELaWcNTY5awoZwut2OoibhUIdT1HuE1y57qXQXjaiLwYnb63sjGF1bDvw05fBa64neCBmUH
/LAYKnETVigN9fqU6LDXiNqwWyBHOI4rV6M5118GR+F1fWzy6YzaP6ojf2mP1PXDwkUtlBpM6pyz
i9nTt1tSwR1n+QzW0AcUmloH6MNP2Wocphn4NiHQ49RRM4u7h6OBgtwNoh70vA5yB/5pzvSFJKQa
H05gqj42uaC43CjiiviXLUZ1/7QrBCbgVWBavNmIbcvZOQx2ISP6nxW7Bbw5619uTi+dxuNOjdof
5sloAYFiUfZ4goTAAqTpCVpnFxAQ/ZH6nh+MmuOetPx0FBUNh4304nZ017NjjG4oU9/F693mZ1ry
Fjw8hkbxebvuncbpNvS6r09NFmXacivpkjunvXNrAarBfkjNA3Roep7JEAwaBUEWjYzbivFmt44J
nIpUfft5ji8iA5Iw4uU0H15McxwNVhXzIc86DdmeiL4+6nf5XpXLP4TWmX/EGGwGfBKs39tYODZq
swXmsmPktYCdbhVrPNvoxgOLKgtqL/wnmT9oO73LicZxmfLAMqMb1n7gKr/RrUEAyEQ4NBcX8Km+
RuZjvZcAv15ZJ5AWK2LUnu6JDeh5hb2gCWYo9kXnpIb2CCphCXkyeibZ07BonA8TuapGkEptigPG
+hdWMskeUqU4S9Y1XYtwm2E/sJGlEN+0iz0LKkl9QZf52KlLi4U0LacPsWYUt+cT6FK9j2j3djdt
4LMnE96hIwsS6QM2X1qPQI6t26J1dnnG243DR3K95pvlWt6vnK3JbpqyBkNjNCEDRmlDe2r/UNOr
+Qenrbmjh+KDiel5LVG9HnUzWvbe2y1yyMSZ0hneLhsVlltsRkvLVAtuoV4TurU1ljhzmqRb4Y/V
Tjv1i9HF4KZfC1ocwszhitEyOwLeeflaYSoZY/O2eiSuOyQVpNi4LJnpLB3QcDFAGNWSPtaq/p9m
5Rpw2yBeOiPW0/FOgeuRm1/Y29l9+TLpcYpqS1NRJ7LTWHTVLiMCssF7N5/TBD70ShvCvpVduxGO
A6ZTekfgY18FbFOZ/Y+9M1mOG0m39KuU5bpRjckxLHIT80QyOImiNjCKlDA6Boc7pqfvL7Luom7d
smrrfS9KllYyiaGIgPs/nPMdXV3hFZyUX83bPPDyfUDi3E40A6kDEeHks0+6g2bjuY5xHp3sRp7d
YAlPvDcxwGvjrVHw5XshzdWTpTgJ6cLgy/BrhvO5UcgnpsycK81eoqz0FqXCzwDpwGPjjSy2vb3w
oksLcbblzGJEeDMx19Yprs1W+NNXkfFN7KwX6NlPs4v3OZfpj8omwq4vXwt7eJHtfMtwuK2Gqy2u
xuAGv++PcZW9h4SguBVg2valt3FTOP4z7dzJqulfIOdoa34jzwRvtg26yuMFJG99bV4Wz7G47Pkm
cCl82V1yCYQLNxtdXdsD1s2nPNvloTwt8Q0+zyNySJXrkAkPZcwEWXpwnRr5UdEzBvG7o2jBSBui
WrcdC0y7mrpD1DjbRndmMxRWfViC+mVivjhl/O2FxK0OS3zryeWJsLV1X7bPfjg/VhGz7mQYN24x
PwlXvbWBuqBLg9s1RMwXBUO5bF5bxNgdEVT7DQDqMhM/QYuMlKXY+hmZuhCZOxhZOH/uSJSQNWyR
dPTRRrGZWvl+98OE3XNYGKpcF3UIk8fYGb/ssCZYPFsXkdiHTJ5WvVXWW4E3zZ2iR8KSEAQB+PPk
RgBeYSmwDTPLpZyL8MUopwYT2pq1qMYHitcnMG0/fJ9NFt+DfRuG56WfWaU13iqc/KcpK4DJGESO
Nc1yLudDFxBaMrnOzkzxFkXum6z3HS3NobfZT8jlaBi/IiUTN90fzCsE+CDM7DQ/hjZ9kBqAn6pI
MetB4YQQcW52EBfXXX4Fm8lwJ7WwSSfEtWDEKO6Cpf6MwNBULuMcj7mmX4EGtBAx1+23SUOg8Rck
yGZdJZMPuIMCqCe/AX+7t3ZpmfOMoJAas6pgs1aXD67xbzOqxwFRxWqcyJllR7WCL0o7ux98i+G9
/cEGBhoUPmjvWY6ocfOMce1UxTvkpdXGl8mdO83uvd30x7SEzB5V1k6p8WPy8fSGiPxUz1a1qKaa
ChVT19xh09VVdSTw7NJp5tLpuHD7ZRyyc3Ff88eH0Kd0GNGYMhNJEX5diD/ZEAAf8c7wHUQI9A0D
8+n2vyQDlWP/JcCwUOC5N2Vfn78iJ+B6nsSPaXB+hQ5IU2Xadxpo7mkEkz6V7W6ckUl0BZ88wtU1
GnVgaiJFc5u028gnE67KEFSwY2YSHGuIrT3tAUw2AyDN6U7plEaHZkyfTCmplxJWU66Bcl36vyYA
oQA5vKNB5NQDltpPXfmOOJqzef4a0uqn8TOE2n0GhbYAJHU1mnJl7qxjKpdrUpdq3ZXipUuaTZrg
H0SBBYYq5kHuUIsHJKLytRpRKKzDrHgviEfdDQGRoq3w9lpzmlZV+4rKkIGeZAjbT3RgQDE/zAQ3
rGqhl7L4hDczILZnr4fgz8OkgYiKco/TcCyCeK0zZ7MM0AKDlJhSw2ZyJTQ77LzZNF2lj+OCFTpr
lzNxdlQ61i8fydC60c5prMfkkFooHpu0eVOD6PaOTWuS7loTttsEPjI1SXB2G2ntfBu3Qkyy25pn
3aLKWQcEXm2o/b41BJuu9IhbyhQ0zwHcgiADbgfIxGVetJePhDnIsyeDU9QBfoMacBi7IEA6YrHR
vQkyGQrv0GGUuNAR0eJLJ9DyBJj3t/FkcWBGcfRUqsHCMYFqZAbHlBk3QTgw9Jv46E+SFZVoSLRB
+DUl38abtaJxkRfM2fQAZvsG4PEf7TA/2cnt8ClR/cU0Onn8gNUNCRgdKmQc+pyO7yBjEkTPElNP
LRGDTaToEKDI2BXowpef5Y96rt9LL/zKIjZ+8WvdsCqJyDLAw8BtvzTkWfDc44NMz5Hl/yBWmCbZ
o/bTzOa6Sv0MJonc1813bcfXPMmzr95dfks5PMkHlCMNlTcJF5o3tR0bsBZJd4d8+6sVcl3QMNwm
QFLZzaZuEDc6UjwylOJjmWNYeIg9hTPeDR66KLqfOEUfzkG70QKqDSNxBNlQMxr8RBZAjlwOyHP4
+tAczesSACXKdTZmcmKdPQCIwp847zqblwO6ZeMnIaslw6leMnyBO+jvOipFkkkZhmf1prBFAACC
UNvUZevPkEGtxuqpcerhgPSYcKGo58tHfNdY2fvAQZzdIWGqAj6i6KaWWQBEjctvJpCvxYAQ13cG
bhArFsC0hnAd+uRFm7lbZwNAcNdFhuimrJQs0roKNmNrRGlEZaQAnXLzHQa93LjtO/cTzIcGGbqr
FCWqY+7ABAaokJCn45Sii7MAfNhNyrpcqPWyWJpvMrgdc0mrSW/sCDGTU4oVrgLM1eQYrhLhXm13
+CYH8R5qkmlEIuC+Fc4KDXm57du7oOvu8tD56ftwe8OW8QUr02tA/OhZyfTVW36kPNxjSbTNTKLr
YfaYfAye9VpD2+P1rLvUHrmS1R6cy7hJSl6/Cd1fOKwV9HlzXELzq8GFtZ+5egLKoZWcKSfJ+yrL
6M4e4nYTdZs+V/UpeUkl+gB6KthcM7GpOIkR6Ea/yZ949CpJMG21HHPtci57HpHWwUdgq/4RMdLO
gmXU3054iUWDTCJUXl5R7tykuPq6r1GVOXI7DudeqycBU+TQQuenH+VQzFDph5ZNADrgpdIq4Sm+
WL2ibaIC6kL9rG5hBjpkApPndYIYX1FlwPtS2V2rwE7Pzm2NKelFIcBditEeTpNGhTeWo94olPkb
j6FkY4cfwRwHD46ELKdpPEEZ8YGJd1lzHJEkjtc2/uV48Eqqwb8Pff1Y/Rwt56vTMSYpzswgsj5R
Dd5PniB9qEUbYnn6y47miuqqeglzv9ujNT+nOd+KXADvZZbvAyEPAagr6k7HJKSu+cDQmQMtjfg+
a1SZrpvx8rjm1mVuWAR7hJ00jKAAk/g/7ISaIBHpu02XnFrTdOjsayPdoyHN5HGA62lKvmlFxQK2
aOmIFGZv3DzI9VWXooq3h41Dp1u0UpA/6nxqcjtWDEWQBJpNHiG1mccbr6omR8gHjOrcloL4W92R
58HWUDOycLC2Hf3tMdwLDvtVWlGYmCT+5qbitwGUvmvG+0y13/oUvxJEx4Od8kAkISVWiBUPjl66
aZfmNe6IhyG8fMveIkFpEX4PfXjgHaQgTenfF8s11B7PQDzZ97E7ku0KHKT3K7Pjn7ydb2DbYoHU
OUX62HB2npvQvVY5t6RJgPSzUUm3Q44YLiEVF9cteSWhi7wu/FCjjNlIRwd7oedbdIX+O8AN1hrs
I3NMRmqwfKgKZJ4cko3r3J7giC+lOxMn+FLM6BFzB+RQlRJ+JwDhU7a2QJQIvKXavBNzDcnQxcXh
Ovq5z5iK+gUvgeYBWSX1HVyGZTH+ll0S7R2ybt5WbM2VwD7lyecu9yb26RbDVMY4Rab5kbiy+BCQ
RYVUuexdHut4KA4pURXYkX6kXaKPndvwcbS8K6tCsxAaOtKR0RogeH71Mxsog5zIJc+m09T01xi7
y6aUuBYyPOlLoZdjCZo2mF08emk6bq2gTNZuSPTtOMz3S0mNatEMTl9micl3SmuqNpA2SMhBQi18
dog1DZbZjMx3KpcdfvEMqBO3Ep82wKuMoVv5mNifqmBQk/ROvjVl8T0yAelOszceOlbfgDqLGV8Q
TpKGIdPOayrnOYChMFVdda8ou1q0u8e2SpAu1PQbLYJkoKAuHF9n5ouhS+x1qPIxfxDcXKU7ILXd
0WmS37cEzWePYs5anqte2s/yje3NdGWcW2zJmuHwKZadcGv/GbD6TauRZL9CjAhN/kK8OCYwDXQ3
VtbDSOrTkegDLq6xgbCtwVAaN293FGbMyPqtgwTgxWAEeUij6eo4qU1+ZmlOpSh/uQ0hAH2GsqAX
8ATjkjU+WidciwBEnm4iDMdTB6IyH8Za3RiKKcTTTH4AK3DxaZHdCmHMDUhamEZ1LouJDwnj/LqL
kvAhioEldLAhkqzPrsJwPxgsLnuTs/9mSMxcPzTdIU7nL6voy1NYWOu+Dv3ntgpW2ExArCPOVlkD
PNNFpeIZYgJ70R6TaFh2Uwz8gZVUCZS3WC2p7xySnK3cYMCYjj3dcBbM9m5W5pIQ3c5qEBM68tDp
7Kuo2o49uX8NIxNvii0UN+QmlDaXEct2cPpTRLq8zL3PyZ4P0mAQajLX3ZPvTC2Vxu6ztOxsmywY
rxHxMItlZnZoCEtd2b7Sj+E8obLsOgHHgoIWxRz7+2jcLohmV9zRhHP3T7iEKUZSPVwEg43VZJVI
Kz2EBkRFW5tRdZuIrvSau5IIv+jBaJCCKqd+dbDh4jyzt9E8f2Qm5opG1tpVSKhmqHGQs3ZV1Twb
TT2sFvHZWxTTUmIHHTwAVOM3JooH0JE3hzWUjFZO9ca25va2xEn39tFi9nHq8ujAwgZr6Xg7DBzJ
gIy7w6kbuZtzl3hK9wWsio/ZGY0ISWvTZRznaj1M9J0sZlYZvDBii2mTfWjpVpgPz8APaYobOzov
Y08MtH8jfmPasJaUc60CCFGFj8QJ0ke5ODpj54GGksCDZWbFgFmk67i4WmLdVlI775xU9S7zW1Dc
xFapcIJ+NT/1niPOjZsdUjHdtkzRVdFD7t3eeU2GN9dCW5y4I+YTqQ7Z+OVwn+oDDFk6MgxejXcm
B8g7SZrwjUEQEEuXEU2EYpDxFfoJGXwObU3NjyebIR3yLtYerwicswNGd1yBBbXqknvHeLAZbsrh
1GhLbjlogr5lXhv1zwB9Px3UAysTn/2EnFAzMtHEtsYgntYtYZaTlA1ql11ZFzcX3gBYEpEu6SSs
yi3Ueggzih3z+Ytt4W6WkCi5LAp2y6xM2DPdMY0pCa1yXpieT9u+JwZymMpdYEawJL3cWiwBqa26
dTS3wykvZ5ij6FDmoH7rx7Q6+Mr9bpesnx3m0h3aSdwm8lxaUG57UQ0biBNo9RMyJUJmGzzh/cpz
8ZSVSfjh1cnWyot+75Kex9zctoE1juooNfdqOLFRzix/eJrq6qr1U7f4xedIplPvcq+3no2IGKdw
nQ43gEq3yqx2R4o7MdGRo/fsu5wT9RHdAYZWTRQfJjhd7tnAqZWt/fnsY93fj53FomuSKcQU5pJ2
N/p3mcmttfENszIxfviMn4F0ZCOm+JB8BprSlaPAhndSvCZxP78wIzTH2unx+c9oVD38qgxwSQC2
XPoeunRSdwPRny0StNAY+/ljnBFg08zoStLF2sbN4H+jO3x2MiiJTmA/xQbFZ8sigBJG3BlM6/RZ
fGNyPnHcE1W5dStneiqj9DP+K0g0uh98lm1urOqtIdNl1wmbnQQP6r61UId5OHKOOYOc4vZ2DSSQ
raKRIFACB9DbtTNumgHufllkeFtp1IDrW0xmporhJnp7BzHxsyoALyDd03Ztv0YDAnp12x5DCrnX
wtzXdSQB9iT11gqbHxzx6o4h701pfUjHzmObqxi/GZb8l1DI/nnKaOiWIax2tGM3XYJgBLkE8x6h
QbOpwCbCoL6xje2ieh7CHHKo5Tx5lajYpZesmlqnPmvAZwfahiDyphcq2Ico+SVgShzrvicyWZET
w61J5Pztny1m785Dw3h0MvqHeF4eJKSVTV1DlBiXtGVRCnAXrsjz6GFJhqxvxGBvGxMO5xnR9bYI
C9ZFEVGwok8fBo3OSEagkgm1s05tkjGFH/XL5JldMPUAfnOIeaA9k25xVxZioHWc5YQ9peKlbJtL
mJfhlXEFc3DsvllTgXyIYXL0/PNBqiO26LxpK+GirEN295eiGn6BR5x4TE42AOdT62XUVxlRYCPx
MQk4u5VVpRernHAsZfR7qaVy7G/W66DH7o52r95ksSaFZ2hfxsJPTmwUNy6bp5OLM9i78UoKoLCM
ZNmR9wtj+gJYpEUiW8gYsc0gf4oKm1kTIbrvwmRntY6L6gLSJcOgiPFr8WjsKTxOCTxPFEaKKiFI
1pSVm8qY5dw3750bjx+WApZ88ywDnDjFHa2OHghaUUWcb6bahh+JvOl+Yag7EVKtJ987+u24Knnk
Tpj1rjxx1Z4Ek9ckmsyD3VPrtePYrzJt1K6eGWKBt6el7dSj0cQeDBk2kMGB1ec7PjplYVG829ly
ISUzaezkAk7JungCk+Ycy695Ev7VeOgFo5TSbKBmYJRUYNOBGliyWrRs8UJOIm7Fsd0Q6/WFJpC7
W6QaeWqHP2z+1TGMzRTJnn6DpiYJuRXQXx5pn33GLP4egsm+SCY6TJZ9sLSmty4eo5Uo+x/whWmA
7JDxJeuvv/5Wrabt3NvsR9ukp2kPPnw9/GAOXG7KmxzSNsLGA8RjbTqfPLzuC//i9F050VNO6zx3
GDgEGzTIy2TBkAeTD1bPgAUqz9Bw05EX0mBu7qOC3VDEjEQWtxyAHBM9si+MYhUrDjezWA7SGynV
DOSqzMcOBf6WM2fV6+KYO1m1c/rvXMr50WUh8dBRgEjXf0uaLaJDF1Xl3D0E7fjhCYZSHbOcJNH8
edQB8JmRvSe1Qo+sIdai2v2J3+1YmMaGstjHe+NG57avp7eslhyCvXnhB7f3feDJfUy+1nmc39no
T6exup1psKZL+JjP1o0ShSccZLjxjwWnAfd0BWaIlDREeB3+OossXzi6u8zetFntbMscLGcm1b2t
4CHY9k/0eZjyVfCDXDkIPw5XBqpLs0/Vl0BdHCCTak2svrXhBKggOAeI/lajq6qtfOxII3sh7eVl
aSFEsClWZzhhp7YUwWmx0m+W6cpzxn8BTe5xBZtCvqrQOwe+ZscVOudeWfHTmEgeEZghrBvNJQwV
JIOWPB/fcs+gd/rnmkNe+zH0z4yGlmVVGWTDpSup2SSz/lROHq4FNrds9T5kTGEW+TDJ+x4nnw1E
oghvx4we8TIX3X00uJSjiBs3IijuPOlPd4PJfhXEuxBP0CUUjt3PUfMCELvKuzmrKUGIXORRFZyE
xEVu2pt1N5CEZ1DcVXekLmGdKiI8616VHn3U0OyF0zu07NalYbrZOriFK9E794XEeSxk5q+HREj4
rwXP6chrLT3/cbYnefXKbI+wmaIwHL60UwDM7bv6GbaR2LNxsA7LCFRvGvCASyajIFsrkLaoc0aE
wUORJ8dIliEJvKikclS8x4YMapA92U8/UglGLf07XpCUmj5IjonloEmMi0sQf1kkvpBK6es705n/
+gX3wlpMkzyJwQ3PilHuwe3cC8erd9LAUSMeLGhVSgDSsrq3nG23NcKEwP5FDJkxdyrfupiSP/mJ
EKdw9ZelyK9lTIlv+IfWkVcj8GJS3yK6CufGPpdei7RR0YSFCdD/kOnQC+7uemCS2VYoaaI59hgZ
kh+0RG25dz5zx+93dmfs7+Rto1yvSg4nsCE49ftDqfSNWZvt4fZDC+rrZINviPVY14ZHToRvmMHe
WUTNDPhrMmeiCcHubNazcYG9Lot+dCcKzcJh+4z+sV3Psv4ZIVE3ZqwfOhEWW7eOu63bwr5jW44X
oD04sJOqnEyGtJyx6E/Oc503Nqely3TaAWMYM33j/Q8ZE5X80FTTDNoL/XFE7WZZtiYkMdJrO7hJ
PZn9OUuDrKjQJ9VmhIJZFRniBXIg3DnRvhgMot2+3Xv1zAMuN3m5RZBobYZhwoR1M0OTILevfhpk
hYfSLZA4pAvHqQ2IZzX2LAPHjHNJO+RrOXOGCrwb5+PAUvBkZ/cL1r7d5HrDKoRrthOOWPua4G6r
agFIeYn9j1/S2nd2ic7wzHAsrGUJQsKu2UFZ0Y0WFGF5UsuXdpPphaCXY8xHdN/X+OAp7YquIpOg
5Tkowa9tgsbMO96Oee22TzN0mUsKxu3Rz+UEFfMWn6Mm1AgLdqH0xvuJ259Ly5STA4783TcrFdiC
FP49O3fms23c54YDZY0DJ1kPaf7V4FQhBSuxjgvGwjVDJvsOyAYuRqNevdB9G43vYIuFeCNwmM+d
s5y95CYv68mOM3x7GYsPwz2zQqL4Ktntwl6DijZtef3r//vrv5jNnvJ6qC+z7sHqFHG6k0t748h0
FZxGPF0FKAyUddvJA9zEanB8dAIRrhOtZvo52Fj4LLGPtc15hkkkvE6fda7Pic0iJ9Wpw+iVLQb9
zjxV5nFh2eQacjrhlmKQqNPqAUd8+VD6ydvotMwv9dBfQC1dm3oeiNFyCbpYJuY6UInZ3Levmee8
ZnxdHocqfVW1mPChpgwgD0M+tPc82Pp96sP7ufyh8yS9xMN0pRNF6dpU23SYa4R084gtUYiLW2T2
pTLJK3Hr4okixn/ikBjWNW53Rpa3vZMEcETMM2p1qT4jU2N0k/lHQ/D8LTY+Z43suMxJVPbW21+i
k9ldkmL+CEXLmSwxGTvDtyqO3hIPcSbvxBM59TDTyX66qMFqthSP330zFmALCgKUjDvDuw6mq8pF
/NC0xUKKrH9kaO6f//plMnpY+7S55z7oiT3tsQ4uG1pq0FMpvY6YGrOJvLnamQiiA8hpdiJ0pg+Q
G/SxxSa+qZT3HNmheA3FcMHGj6MrsBA4CfxvAFN2sInR8ofMDADg7dp5W+GfPeS2/s6ajYauLIFH
teuiBMPdgVTKejxyNAd19t0Ug3UO9CEudbBtmTRimybB7BZaUrwgbUbfyLVQewAbuSALt7+4Xume
Edv9CKQfISWt7oYiQOCp76SDZq4NWFgFpxK610dDJkU1rZfOQ5y/pKRL+PYXmJmfQiGXtsBw74lt
ri79URZkgjoRuFZ9G3mxdZUcR9TIJIZmD2jKkt3IZBvAtQ+BwK0Jmyf+2O1QfjRL0oJAV+/02vm1
13ST0HZ+RuXon8Uwc83p8QQwlVBqwx07TIavkTl6Jqi+FTGD5sKPxx+Vbt6ZGq/EJJ1TmMjwMEzB
U1b581fGmG2xjD7g4U2IStMZVtvOQw8Uo8c1zg+mueG1yNt7TKn4ERrfPPA5kI/uVvVGRBMNsIqm
jRM309pHNrCdnGbPRNH5Sb/EjJO78UGRU3HRLggogndYYw6+uEuDfXI/mUW9ywjTXMxYmROBLWRW
qp9LOi93oLlfKCepEtBdPiUeaSV5n/YbBqwKUFPWPlg9IMhwjuo718JE1eUlAcfIMDej0+/bCDqh
SKcj4lw6lAGJrq6nYO1BqtlwvZDJN/YRWkfEjIGyTtiN3O3UJ5c5XZZDOQB5x5UD/KQI28NsRfkF
PtJDJJudpuD5MmX4UwvABMhABbkpqDoHxnHb4AuNHpG/uVjL3rOuqOOeZTl5W5oobHVjfuqYJCAQ
w5tmSuZmSUfTXHR6Oamq/XB9QKjoDXHtOmfT1NWzVTyrROf3vdPDPHPKeUu+9m0uq14qrmg5ARHJ
vds//3Ncyh63FCkTjeBplEznVxHZkEp/jHH3NsMvCTDmNMNv3wdD2c8N0zbYGyzfYlaV0n+6ndjs
PnGNwYUif3mko6UTjo4AtGYdPMbWaJ/tEflUPLCPz5vYvXp6E8Iafezb+DTXTEcH7qJ3J57XANHS
y5x4LSUf4s02LJpzgwtjtfTZC29w8MDdMGE36okg0znxFqiYuAIIA487+TJJ3pO6yC+RhgSr45KN
xyIP0bhglgq2gogrGBLaeV5KRo3zgsTbifUbttRjx8A7HWv9j0JNzrK8iP4aVVD78khMKD/bx0bV
/maOxPiSZ3w0iu/sNq5hJLISpBhoguQ8E1y4JnA43chimnYZyuYdg0piAyQ501U8uluCDljl1HW+
d/R9X1oQYBdpuBHJ9Etl9lmOJ9cV/ZozG0V1wHdKB6cJK/+G3iZAAmm3p44xYdHxRx3b86kMF7Nx
gi7CEYL4SGWYCfIOeoo33tcqprdJcbiWQbxyFZKZpU+XiwLFJ590gbairbGF1gki5QE1/KQwUbox
ccY1DRiTvjTnWMvokzkSp1IRh6Dx6PFhfC/RbvteCOQiz8IT0+PXso+6ZxRhFA5zovfSjDToQ3Bq
CHEh8+RhnjyUYYX1CAA226fYkqm16ulEXXDIktnZtwVGHqoKZtPzlJwXqzq7MUSEDjnZWidBfXDG
uDh1hS33aHAgTCjrOIR42+ra7ERdpkfhpa9ErMMLZHy+aVHrLZTiF/KVFmA3tGy58NO9080cGvT7
bdBdKiVPFql7u9liGx3E5smO8u28ePElb0KSWcnI4wFSR7dYpqPfW8iHlrTe6cR0q0K05UWlgJ7q
8goeTz7GQ3ejzJXhzlTjhxjMLQBsjpjN8NAp0sy3OV+JF0eQyOl3yOS7nHjFqE3DFf5RXGS5nlae
Lp0DGulbtF56m8K3/RrnCqU4G+CtFL1i39yBrkjRtRCzAiKlUvZHO9yl8pbq/E1nKK96z35UePlX
dmjGHRxRobb4naLTLH/5El19RJolhLqxZyE1/pioDUpErXZJidf0bzSq7dErW2s9RGbfDsAye+xi
NWQ12ap51bETAGMyhpuxNPMxEPFBtk51tMPvDFq4QkeS1RDLspySR9vNP0t0LX2rGuYsWfEseecA
cRT3JXq+tg/voOBch5ui0Ru0e7QBfLSu4zHUvuW4Zm5ymrrk3khmnURJwmNFu5Ybii6ba/ROZPDK
q/7TFIjgo3PB2q6hp2TvmnUsN+VYqgsQZoLpKrIgGtjH11i1DoQFkoJoLg8JwfcbH8mLwMl+bBH7
oZzHS2D5AAmHREVbMjeTXZ0pjhEbP3xsYztQIcpYwDM55v+w1kg1Fay2BU/gypIQHlAqvLc6WbOm
jraFk1jrVJTztSeONorD9OpOst1kbH2Zf+c7t5vHlySFRllH7qc3w8nAmg9tMyh3jRAZ1ifCY8J+
BpVZ9uJ7U4/1aen834jUnB1QVnSFkW1/jzFGbYKK1BMiT86DDoonxlvPYYWzfc6aZoM9VR9ypzok
dmJfl15/BJZO9oFW4oizZ96FE4NGspVe7P6Zp53k9Q4dKvjp9ZQlw/fZOOjqUgcDrDeY7ViI/M23
yZ1KluPY599hkB96x4I313Z7rGko7KJs2VQ38WCJDg/feNaxWXf4vNaeTJ+KfqayYMsY6G2Agb+I
rQ5pBYIcMK/pRqPvB1LVlJQuLHzQA44SODx4PAbOSsUWYTrsLwrLebajJD/HMf/GAC2RqTq0BHZ1
9mcInJkXY6zJwcbpiRqwLe+9Ub6OSKAUJ+uqIeq+F6lHzlS5tW/Pi8W6QXjFj8GurZUvcqwe6rNz
3Whr50wEuy7bmQLpEHnoXIQArDZMM2s4qbx6QCOvWICR+S35AcAV9Ujc6Ksnkm92lkwovIiDGsia
BOa+Zf5j7VB9tLvIEbsKBi8yRQUsvVAQhP3nhuS1PSzA8DTdfvFV0TJPw6HdcdoRnzR3+8Co36Sq
6nOkuLzL3r3MQfKRdQU27sV0e0Q3b6UDNiytEggnfX03Wuwk3SyxtkYyV4rd+V6ZQO24lp7nWuN6
bPiuj9l8qhQdPj6Iy9TLb1abk7U9p/u0YrEFsYVZT2a99mGiGdnhYYF6BHcxt/01Bv72SjgIj2KV
7NKJmEFZueFWRWX4kNqCxEZ8agS2hjTyrY7YzfwsTKSvumdAoPkLSwfxxgpD1JZYMmhq1SVWHWE4
SYTadOnkKTI+kaZtdgFC9hy2Hpr3YnjGVPpZ8/zYk6fu+F7lqkM3baMkuXmnR7YpTAYxjCmwbkis
/fulAyb+139N+fn/R5LUdMGAztpff/7x8SXzGl+jVvmn/uNvv/76rePXn394geMQEvK//wpVSX81
mw/98V+/ff8h+ZNvv3r9t9WvOv2o/s2f+0ceSWz/3Q78OPDd2Pc9T8T+H38b+XN//hGJv0du7KI2
CHDMROE/5ZGEf3c9OwQEF4rYvUUr/PG3nojl7M8/XOfvwrcdNwrtMIpE6Lv/L3kkjkvaSFPNaVPf
/oGhH8REmrhB7OGSxKMd3NJKPj/QNKT9n384/4vcpBTzShDt3bp4R7J/F/r2yxSIQ1y0PyyGowZT
1JrnyopZtk/Nc9PZ+396y67/+GF/q428NjkpIn/+Iez/+Rp8x3H9MIxuuYP+7ff/6TUgV0i8GJTL
nh4L8q+If+OYvav9aNh2qq438ecwsvbrmdFPQRDsevT1Cfr9GX37UJA/X3cRijqxtVwk5HoZKV9S
VD1hhqxnshVhiZF3DDrbWXtO+DC31W/RtNlaLPNBex4aFj0fIq70TVscRMe4cwn4bZ/Uutqh43Fy
ivlF8Qu7bC8ZL4DjJ3ZhCOFTxQWCj/Cv7dYOV8+VtQQM8knzio58tNT4vvXzP79hDrE4//qh+aSG
R74tXFCL4e1D/ac3LGZJ7RczOYoi8V+W4ZxZsExK+2BrGHdN7dO+Aa4TYwqZl0WhFaXtNht5/a5A
8h0z0AMvf4AGgMcn//F/eXHE6/yPF4dsAH6VGzieK/7lxZVRFySga6I9+bkWdH6CgKltIzf7dMbo
RRDVyWm+MOXp+hP4K7m2UuvlP7+G+N+8BN4gEYVA/2Mv/peInZBvBkzQItp7jTiIcnybqhKJirLf
fFXSoaIIyu1kWyMTX//nn/xvPhnBKtnjywxKi+fmv38yipm0PRVRvPdCMvvsm1C3n94m1Pn0mx0k
g8hb/eefyCHxr293zGkQE1BErhAAqf/+E12o4N3/Iew8mhtX0ij7ixABn8CWniIpUZYqbTIklQTv
gUwAv34O3qymu+PNojvalkokkPmZe8/VnkTSF2PjQYilV7AKntDjfP/7D/ofH2poub4lQn63gMLl
//1BnjHzSS9vqQjy79L1NoWR/vY8faoGaeOU1wTOnms//PtPtf7H4RAiXeLcdPCce+Z//NhxcKtK
dAT4GYX4toTzkE/5HTKD19Dy3oc2gBuPQBrd5npM/cO//3DBMftfH65tBY7jcka6TvAfX2digbdq
RST2bgxw0ejZwdRkRgY25Wvna6ggTG0N6Nt5yDgE2+Nh6utk35pns3tNEuyyAAFAa7rPKVaITZyN
N2U1iHm6ipjm5X8P5RWdpMk+Oc1g2aIQdFmIbWLIh9sQ3IrVwXFGKrsGIEy8a0QTlWik/W6+w1rj
rQWjBVpCfZsNxjm1736JgjGsa2W7vifFER78WkwW6lRfVifpxOcEifshChmmweLHmJJZJIxCJsDi
2+yBHLUrSvqvKncmbJXoV6Zmvo7WyIi7s6FmzC17VAKESFVG4OhgGGNYFi9dyCaqkVz4Dq90PDCf
kBgLukWF6HvWewDSdk8+o1jlFVX7v39Pzv84c0IvJKXLpvr579dOl2wFWXMKTOkZJSRZtSl7zSTy
QDn5h8JWV3/w/6DE+HDN/FfZ4561+gFK9R2woCuwl3OF2c4u2CGOPsD1piLJOiK6+AcHw29D0gjr
O8QhTK4aqdltwBydgT2uJtu9R3EFckmU13//pf7nkx9yv7uhJUy0bP/x8GHAd+lU83A/N5CbyZxS
CgqA3w4PcDvv0cYlk+S4Z6GP1tjb/PtPX/7w/7cuCE2TwoMDKfD8/3ry4zrumFSEwd6tmhdREY0R
Ztem9l/aqvjwS/MS11H3/zk8OUfIWfuvH0tis2k71ErCd/7j5G4KyzGE3fHChcredkV3KRO14y9i
rs2m+GhDfeswH7KYTwE4plaznhDLHWxHbwlSvTcjbOEyTvdsCKaVM4AbZpxnlGi/lrE/6Yj0fFzN
foAiyJhWnRMswjRsxKxaEDeqcW/AxABoVZMq63v3RoCeL/JjfmLpgHQpX/rO3mQKsQOAR9zs6FRW
fTTEa5PgiaEh7dJk/0fWwp8CicqqnqqzrI0Xx/deIJfv0yH5LRTOafTSrA9a9eQh3CpSlmEoC29z
g+mm6Z78PvxOVL/vcvM7NQ4gd3aeUe6GgRNCEKWY0VGMYXzs3arbm06PKRdVA4SQPKzeZ/YaTBVK
bC2YrWtCggLfOy9VjwXd1mpJtXA19jJfM6QWtotcjEuDpeei1/nKfTvbsDQ9lzZEYqiu6VLlPDba
vy2VTIvmGflD/lFELnd4qGmWopsNO2OdmMV9Xo/mVjqfVcd/YJXNR1UbX1GmnlrNNNNTR4guEO3G
HwzxKJ5BnRJygpciacE1qPcUfntmMBMc/OJcaNRtIzFedHjFhw6JQ2Bkk5BiRcTrRroghjt1K1RD
pjAQmb6sfpsAfTcGu99CTlDk0NyObMX7Q6/4PlHufM8w7NkOMhJj+Ken8QkrhUvKFz8Ezcva6olD
ZQvyNng8Wnl/0TbIWZSav7Mqb0io9tCot1Yd3uPSBxKYjOcBGCaqMJsPI6FFTSabIJDgRY6cJ7a/
DJYwTcIRnJDJbgaK37XOjXd8HQdM1iYXNj8fFawJogXNnkm8dxyJT6tpyHGnJF0Haf+FJnXHwZys
cJ4pun4MyPpl7PrHAsTJJregGtTsOMuEP7DFjUQ58OK4NvPVKKQZ1tl3J9I3GGP4YdzqOvasERxz
1DyA/D/6HGVPMv0FfQH5g0zukZBXYwZzUzWaJSRDCLd21+zo3FXQhNcIeDyYOfYCASG9OclJIHCR
x0e8CpW3uFewTzJbY30fd/6NgzTZ9vzbzciun0km4juw/CRaZL2zNT33Jy7wpVse9wbrKoxkLLGq
oYNl5ads3Yn61QQBYbSPD6STJhLBSdoHwaGpQuRAY8SF1UevyxPDzokZMsLLRIhbpSEB4G4z13Iw
kXyRGYg9JSTiBWW4JzGu176D7ggMg9f0N5NoF+bxiJOijKhzgCydQlTaonXPbQMtjSLWu7VB05Fa
89dwUlYCVC1rJwntlV9nJyNlbJyjRyXsQOyS5UblBIfNR1qGLijDAVCQzxFkz7pxv7oYaVAv/1lS
qR0RHvu0hHJPsCjtiBf8uOyp+pbWxcytxzblbcoL3hyLQTGMifTQSB5gSk2YeInmlSd3zawBDvVU
+YOLDgGN6SqVDgMfgW8L9S//Xys5RAm6PCLKmJ5CfkXnGhY8+7VRvyUL6C1z+Pkktl3NgCFwRoUH
7vwal/qG/OEbjPm1yPmIMrO4qg4dR2TilqVFQ/D+IHvIOi3xivVE3BZmIRVjNbFwGHl+ibutpPw1
Ga40i9ct1v2hMo1bwcx9041Ju+WvATlwZdc1zdZytxaG4gBiDc2vXp98XkhfEsddWO8g+7FHzMYX
FgKeQE3BVJHz2DYOG07+roNHTqUXMHae6myHkoDoj1Tf1eTy7JrWugxps+CQ2rexbJr9TMytU003
Z+RVLCO2SQYxvGpAyqyjiOOt+ifbnKAnm0D1WvF9u7Xa6az6DdsB40jSC2KfCKUz/TrYVMgMV2GX
v7cgWdG9zShKpvJjwTeaXscszy3AQKvsngfmqSgSi4CPTdOZyaEMSNk2UvsFJuRjyUZf6uWU6vin
KOQDSYL028cFu9VhR2Gjjqisv+uQbkaPWGdspsT/PCRcTJozwH2qO/OATwnZyPSgEn9vL8GJtVIB
nvH0kTaJLKZoStiGOPce+vAWjpNhFWc3BHAbHm2mSgSKX6Hw1itJkUXxs4QGjNCPzPsyGY521j74
PlFBqUfiIKfpgLoly1CumrN4C+viUSE3A0D3YGrLutQ2sh+UEi2CNhjrUTX4W8QFz0bO6WDV6B6Q
ZcC29PAMEkxxKytr4bsXf7N8ZFxdfk5O/KdM8/aQkNplpywWDLtwoBRVn2XIA9T3iB472d0RdPDk
KAb/joVayhCXWahv3eBmj0YLBpxxMzPMsJGvjqUDVyazoShwZWq7+bSiGcdCWG7GicBgvEJByZvX
ucV1bJxF4s1dAqKZozTduRGDfJ9vc6cXBNGIDMfkfWfseOnxl4yZ+TFkHCH/XLE4CiCdNjNfYDPv
NeNz4jHhABL0wwlC8nUVYcCLjLVppJz5rnsuy/ghC/PslNv6mKmASmc50YUhvbWyeMT6yVn1A9k+
WcsRURva2s2GOmco1LXuc5hDfniSWX525/vKJM+gEe6BVSVuY9x3ZR225wl33f+tYBR/0Rq/xnoe
+WXcqr1TZv3sRgwxvEmfZqSNqeKjSBN+D895zqWJYGuBufszCHQgjQ+VYZ3weaDcmCOx88kJ5bKX
S0ITlqFK/pigAmWQ/kYO3NE65aQN6v6GbGvV+O4D4IFznPHnJYmS67DFhoHrhJwcvIVUM8UzgqUz
66/PiOHZlZ8odbJ2pLMkYVloGA0LE1ND1E1g+CvlJ68kl8Of7+t4b68NHRDFWTu3ju9sw6KuW+dR
cdBGVDwNkf3SJ767yRL2DqITR1FXJpteq9xSTkV75uTV0UDguZnd1lgVwfilWpYV2gpawAj6Dswj
luqWcbOfZbdaMbsyygYBILJ5y8JZWLC7g8YgV1WafdT3aZbqnVFNb56iZvxnuGbmXPcdZhAaw4jX
TCPwAoNOz7YPtOGdmqp8txojvUaivs/dG3pyedcXIAwSPEgu69REd84myOj95rG5z60mPrpwHfzk
ebZimw8iNg+unQI57Ke71A4ueZTCs2zZESRj/2AXIPNlFR/5pmc2FlScgog8x1LTnp1gf6ckA8Ep
6wfaJQ5zEtIJQIXekB+TAEq+FEnLKjaw94YfgsQdawLDNbx0N/8LPxxxdlnk+ywN934z3LJ2esLF
vEqd8V4xjYnC8sobBxu6H3ZtpvfaFDt091fM7Bbe7+jHCMh5mcRqx2Cl3vuZcRfX0zVzq9uikYVI
acB/NpxtBw8SaQf7QlexK8DqE0bexrXxDzhFS7klFPZy2wGa0D/2bnmNnamndM3WTu3dZiIkas/5
kckyJrxUUPixfqJexupwnahsRnKUdEY+lQ97IexxSZjAWtHa7UMPHKw3LCM3GT671E9HMXHF448G
SwuIyWsollJOcNsIvK116svut6Ob2lglrV2VSdgMsQMiwEnjbTONj0Ub4dKNz06bkr1YEuM75cGL
zifMrSmum5SY5S4a1x10XQJc31rW3JfKaIgYC/UlLmuxtfUFh+Wh63kaWQnJXUtAU6/gk4VTv6ka
92Ck3ptPY70eW+t12am5AdvllFiAEAs0SGbEloDRz4M2f7SPo86RRz9x71022x6SckxKIdI0IMJl
3p9icllAUT5KHZIrX8RfeV/Ei77mFAqYB/AS3LXVIjZHX91HxpXgQ/Y7ULl20JHucIW9mSSErUTE
pzQnu7mJ36BoLl7Hpcse3pw4UTiB0XtgK0DvwUaIWQzaOCNOTjKyylWOZxcJonmZwfr+DUZCvAo7
vliqOZZ2+qhrDDA4cHeEORwk+B/HG9wT1CMtIAA4DpALFLXX2R/PUyezXdQZLxMoDFpiRL4e/tqw
tv82xEysMlsSXBQJnK7EC/TNFr2Id2ZaRRID4A+7qY5EbzWU2M+Bi2irjOWjUMmLTk5CKsbZ3XPd
2ES4Bam11cOHjhyLTBKxa2twL4PDgAFKow4U7gismhLDxHoIjB+vKb4Noz3HhENSez0FwVIl9Zj9
Gy/+tKrl6QkxAcgaMQ1Mr9LX3i4su3WG12GlWRzR9aIa72W1IpItWQUOQSxOV6KSm/ujPaIt82qY
xfVAcWsnhBQ03AnpgJGnToqt0o7aoGx4UdH47FrBo9fYxtbrQ8KWB6wziGHtBntDuZRlGofTOjKP
SRg9itDC0gVdzUkHaqwzi/J3T7FH5W1jIMWqj17K35WttjYygiTroyqAf8lqtRP2xi4X2oDDGL6W
aASt+HVg2aiXljXELVt24qfNYIKyobs0prnLpYfnsMWnR5bfFN0P0MBYv0L8tNjJin429xZGU6jw
LIQPWm8BYMa7dkixKEjoEMgLI+RiX9IC2TP8/PNftIz48GgE1s4qxFM+GgGZX8FEXUcbFssYfari
X1WIsGG5RyyXwzY6qgQlDm09QIXkN0XRS1Jk/2hIiSvzayTOcMtBwoiiPVGL4Gc36PDtbvrL6p1i
Kh0I1k6WEYYLO1BDeSk554CG2mjeTc0XOezRIY+8DfqsDNhOIFK62fnrViRYkCvwLmBPZFN8ytHU
csxtzIm6vCyLv1Z4RGWXYUWMz2YKkAXdszOre9xyOAJFfWpQNy1m/bfRww0dFjxWdhZJ7Mlvi+FG
YvknLhcyxfTjjuCNCwgapKE8NW75l2XP3lHWCwqxnryb9j0VxhfM0X3hD8egQr6fMpokli3ZNJKG
08RPrbr4OZzlQ0Pp3rampINivV3z99qEAGDGdiCwu4F3trZoUShp20Na8bom9YPbFMth7x/mEcdb
c/ElbgUrprGvRXJ12RARWyb3uqQ/yqaDDyJh0y52uMnCPkSOILoofw2WBlT49CtJcw0zR0HZXsJy
8vyObpkcC8tgFxX2MIaZDfT2CM0NPgZyTbZ+LVZ1bRGLEvMUOiNQ6mGYLkSkQRCqML81refQYI7A
sOwj78utqO38QB3wCH+Ky30x0LMmaNqziF2fV4+k0Madt15Rsnxn3sQ1EfVkxkwkRAXloer0YwQf
SwYBD+jUHHPTe2gh+Ix+/5A2kOPD9D1thleLwMVVf6gxNfexMtddTDE4uOnNARwseHzcyjv1VZlB
rxA0hIO1Fq71SSqeh/Q8Zxo2Fd/Smw+Vw9VejOP3EFc/cdAy4XC5dodvdgdkx1q8TT0KAy/d97zE
685PgN7O5HtMvnvQSEDwuhYX4LaEy0ucvJGEJEO+Uc4qu/gSNBKoJ5K1r6ufht5kF0pqMLQzp3EO
6XiJYV8FXQazBUhz56Z7QnwlRWQarRuxiPvDp2A2ceYhUoSXIDa1jWfR88ZdlWJuqwSR69qvb079
h2VDsstsD7NVGX2n5LOuYhdqnoVoqcMg56MiZ+K5I4gAhYPNlCkBe9UI724EosQXyHfdkNiyLpT7
PbScTJje7pMw39QqC++c2jc3djK2nJ3zseugvWAi5oaMV8zytrUILqPfreykf0wtwyOkxHiEJfAR
fk8Snqc773utII0M38OTlc9MkCLOdzR8qznJ3nMXMhDBKdx9sH1WnkZv3jslqd3lVVoAmIJQARV0
HxvvvipfzbIFQUj2AdaSAX17wGXbbITV8JH4nDuekTCTrOb3Ic8enZj4LkeQGDxX+7KcEaoAZhlH
+9PuAKCWJLhPAkaerLqDmECVxTH2ksIGekgmylA2xsbOwsdGQZMyVYsWTD6qEF9+DV9y70zJe85o
bC9bmJW9ad7S6l1KhEqayYLBBok15kXZuCK4Q7YplLn1FOC3crX8yXuPiyGsaZxJwkHJHh2rp6hy
LtAbcgoodHNRJj4SsokAj4QvwVh5Z11xY6WTeUDvanIJxnNAbHXHT+zh608spfezEO4JDwo4B4pm
Bbt5ZRjj41ADDpyz/N5PzG045i/gM9xHiD+rwdMGoeBVvWc6isbNkXtIvzEBXPkmZzaKXoq3TAfc
mKMeyaZIrXrVrQuXYw6zEM2vl34gSnSPWdlt4MbtWWGBlUpNZMhxXG3zMX+Nh2sau8nOQPm5zWao
onnoNzQjAE0ht4NZnhBfWWbwKzLzglCE2rcOvm0jGt/6Mh1XPsf8NmDyuFLYVeGMo+ZNXQ/TQxZf
GgNwaJVHH3iUiIugWS4Mez7bICbWrcuCWEYp5NZg2rgDGuNczvKE0ufsiQHvsEZj1okeZT4MKyIt
vbIOXnE3Iy2Lh0OOAnENolyTvBVwwmPvOgRYMeB67afCbdce7j4aCeYKCLV3KXncGwCuJkrmiBQ1
KT4is1vGkKSFZG2NoAlDJDnzwjwMI/DukXK3c7wL/MN74z5TRn2YTfU30QTmpCKQ27l8EPVApBkE
qSG1eTY6NNkJjS6NYIFpGwgR5zCNapl88z0y2cxvphyYFXuo3o0i3WQ5Poswsv92bD20O22yWAEN
4dPJxmJbud22dXCOo2ZaFxVab+GYSMUc+5Lrk6UkQAbZbWEn76qqf7Wjtr0TpHusUDnBy9PFUkLv
22EBqHQ+5heahWken/DcqFUQkoVnpII6Vzz9UxDMvULJNph3PDe//pxQwbZsHZhbsTAoBqYwHt5v
JnG5pwQWpv5sY3SfKnKlwth8csL5oIs42krXIzkKX0+Dw2kVtc5TmXkfFquvQ+TgqaRvjqGLlHYh
t2ZZqPXImJ+IlbW79H6GVf0Z/P4dceK2lBYJRF121qJ9t4MewKJXQ9DEYgoRZww5kLqRgayUCPWH
vmq2bh9xu+KK8wT7zrIycHFzgTAvfcZx/lrDj5q4Lo8jwRDrqR6e9OhiIB6y2+iX/XbykczFpXGg
1GxGtPYooEmkoUDV/oUFIIsMGPaz4/5KIaITI++zz+uwY1mSrYcMePIUvfgZ1YxInuKoQ1hSowvq
oEURsdhloPfDLP5imb4D2UWYdesY+GGYfaFmyMB3pM86Z94n5gx7bVr+yWX2lyw9Yz33BsD3pLw0
1UnZJv4IKsJDuSjJytbL1qwuP1G9v1o2ijLbNY/MoKMd8YQLWXXae+Q3bisexy74GL2HvKHa4LPf
xEV8aNz+dZ5Dc5+UNYpSe+OMul4bRkDB4XpHWcB6D7L2J2l54SwGrfAKKNC6nt+7Sv01LGhn15oT
dJ0Mx+9McosYuejwspFEC3Xcp+MIgucw0Q+L1K0zowH1HuiILFAmdixatiGBeg3rFeSPUxxBTq7l
bDw5Nlx5J5DXgZTcLekGiPt512RnbJhfXOM40GicqY54Ob6B11pPJSXURIIBtsLa2PXFcDd6HU1p
0t4Ka5uLhdpjtb8w63ZmZwxgGL+yJlXw+HmrG4Eq3Q/cL5eJydqF/aTEiO0AfbPdUc9N7FoGql4v
sG9zMc6bCYXo2m6Kextq+ByQGOyYzFdDr34fqABIfbFxdrg7jXJwLRjvI4VeatDRNncAtEhNjuSt
TQlCa0Esb/wUgDGe8FXU+8GGb42poHXme7w6CtSPA7rgFIR2QzSII/Yj5hKMcMsInSsWf3u+jxaX
ePieP4d2GJ14Q1+Eyl+5eL88F9MuPDxabXvZH1S+d4x0u41zE6BVz+mdM4plLGReinp8NZsagVRO
6ZBlGeg7l36HUhBg1HBootHcp3a799KXSmj3XZkzd6wFB0/aapd1OQRY54tVzch6JwVFEUZvdWk9
h2H00MY+6bBSb1OpmEQ2OXTDCOul577ozrV3wv4NQ/VaC2Nc9TUT+9GLYHvUybYZ/N/UtfqVU4Zi
Q073h3YJwK2x0YuCxWg8eLCRcy4MuWpZuxHmJVnOdUhW06lkdgpesJ1ZtU4S0LKZDeOhvrNLXpAw
MwWgKs/cWnO3FBq4BueK7NWpuiofd9GkCXBRqn22CeoCI67PCYpZTAz6Lsf3G9Jnr/DSi/23S5G8
o31FwGuCmDP1O7P5+yFJ7jwfpHigw8tsy2OCPnjX+nRoYd84e7Ppvt2KqnEUKeYtjpZVVqdXfGQr
/sBLN+VyG9bZRGY7IRctbiZ43DfJGbgPGCa1BgQJ8EZ+Y7H1GhinlC1wJMryrba7v34325vR7Mxd
Ri9iCSB8XQycKJCkpdnKWXe7VEPNrXP15f1DI2yLDWNzY4s7YptDWL9YmX3fF0m6B7QJIMB+yULm
ecu8/T6Cm9IjPgeiaRqIxMO/EJHgwfgvvla7OuYc8+PsZsTTdMQkQE6QnxN59TjEVOBZ2Y5nBqmc
r07ERTrsC6F8stj4DrXUR3LfbUpx9VvWJV9jXPCYhuY9j2L16gYsrUmWmT2H9LYkIRiqy3DC9Ty1
bWbSJ/vNrXS872nA9h+RTNIM5VtUK3LydPHAxZxtWWJdM0VnGQuP2nZJfKp9G7pWWyxebCYIRBK2
hfdNOmW2ha0Dk/DRsmkpBAMtqj9U7w3mFt9hw9MTvGaqlx5TP3Pl+akrGRj6SFysqZ0PgsH82pzh
8KKh2pNsBcGfDqOtGBzFOIhC5b54HirpWZD7EXtvwBo2ZUrAXWtarCCNszBcFginvmC178juw3O9
vxRTpBlm6k1a0xttZ6AKLHZpgCPJDgBTu+mnhcvOiuVtgX5TzXsPhhvfQVXF5VRsi4ZTcq44XJDy
d/tmxn8yHrF6ASoSyXtgNJuMAcDcINAEWHEc4hJtPlMPtybXlQVOyNS8IVwebswnlriXuuIXju35
VUY2nBDiIt3cxdsvx40y2dfVFYtNQafJQ3GFpfahE6g1wXDzIx7tMgCHOhO625l302zsB+WZa+GL
dzm0hGmwCagmzMaOfYZKhk3FAZybhn9jPezEwF7fS7n054iA+rClwaxHHBCdIP3PcF9zkrORVlFX
j13FLqBs3s0e9wt536weGKqXRgBCD/Z2N30Uuf7gskXfgJwDUzsLJhszK6l0fws5XFJR7kYLnK6v
H0rAi43COQQj4W6UzGTsNLH2SXffhgv0Om/dbWF0J5Ab3PIINjYDGIZVvdAzh/o58w1vZdSIK4vc
AcwwaH6NvjyRNEjVRonWpMgWAE/RhbGIFOB4DovwL/I8YO/wqteN+xh1ENTDtqIVTaZPM3qoO9mu
J4bkjeEejfSs0AisVOOxuC1+FR/J0Spx2mTocqnmgkuTSaZFSY6kijhdpk5gLa08/vZTIoAWv0NU
DiQieM1FcgcwOp8w2vbzDr8DMVkAS3n0y1fP5PzsxjLdqLL48YGSgPwYtgBiXFB77DN70BgMuoFi
sYFZaPrDX9hfd8JtpoVrcjfOpNDhK8CpU4zWStKxI7dYYxE7tylLmgpviVlTXWXKerJKcU/416YF
2zQO9mMNgillj+eR0xz36SPLHG81me1HR4Ydb5W1MhdsyJjIx7hmIAtnavJgaLyMnn9jGaR2ERhe
figPPyGFam2Pd92Q4UGwx1NkwgwoLjmwiMPAunQrM/QuKE5WXc8LIhXZ1GX5FStG5DHKn5BkQSaE
r5qa6ULaKFnhdMA645WGpq3cx6zrx+dh/IM7GGCu6q7+xAjc85iaZrLYswVc9PjGvSMxVsSGuius
B6MJBYQgULVd/FsDPN4QhLKeTZLDpfNi60LfiSJGqOHTG/IPqcxNQUyf64HfMxpAMUzJRaxfS9PL
OIMotu3x2cT4EfrqwdKUqa3K10YHrjrzDon/lje9WquW6cdEnS6XhVYLZ4scmHLXGCiUUCDlgBOy
FlT7jA0S6DcB1rx7AIVWoC48fKtMfhUleDm+xjKCZM5Ds4pqQR1Kbmo/E7c+9ygdjDzbcUpO+26o
Lo4LFywYmh+hsWYEg0PovSC3eSYUOi3me79q7+1BsQxkyNM3XPtxCw2sgYEX5JW3sqfoWPbMlRaU
sc0gZ9WRTY15+MXUXr/xS/XWpCI5W4adANRgRTDusa+d2iza6qz5tqOgPQYyrDD46tfM1AhrsDG5
hIEKuzoSVnfOHJnQ6GFEU4Sw8BqVb5htHyOJhHOx/GV9AHQNPS2fNCv20vk1muXRnKdntL0/iPwc
DoY62PajZlpfv5bsRnYEJX0Cr0SqAVsot2KASxQOxHpj0xmRfadh8QEtwMUkKd8kIMaqMk+2Nz4n
Ip338PoPBoAqYMHQOuFhILiSO7/wqkNS36XSf4ORtSomji4pP+bWZXRdx+iWE+zkCRbVaBAPrWW/
5WnSAKThqsmkAzMq9ZjLhgmA30HaCCCYQEccDbKpkA01QNVJUCx54R2H509QzJAskOO/CgvFa+Lx
PBrdMwm00Cm7ZVcwP+U2Kwc7c8+kgtrIa8S6VIG70WxtN6ENIbqP7+2OP9cRMLbTEm2GNaB244nP
AiPZWIb4JTP3bkpIfXUncpVaA/ZVioTAhgO3HgtUZKnbYqIMhqeSODzGMBB/G/7u2t9UVtOtZv4i
K0UsMg7aLYL398KIngh+ugkPhLnWGJqTXJETNEFU1GRnUXkT1BGDiIsE8VbTBFhMqF1pdme2W+Y9
I88TShPak6zaEm43XH/bMuThE4wCxmqLPHRaiRaLssn0L2WhvmkllxhedbQ7AO9awePOGBLVRA34
XBctOzs/QxFULC7vUL2HLJNXsXcGM/y3LUR2Es5n7457kBePYigfHa5ur7GI6eactKEhQ6NWW2La
RwbZY7IBbgR3a4DQ0/vTWrnDEloCddvrbKaPjG1cprYYEX4xUO7rqbj2Ywy1Epi844H/LRsSzzrc
s866NzZmeRpQshCl2eIMG+cWcAlXsFsgnqEDYUT7a87wL/3Ovqf02hvwQ1dcsAm5P/HFK/DaNjO5
ESmbI/HuhRAoQ5So2mTPWtd3U38358UH9J6K1O3qMzExm1tjs+3M1GNdM10H03qqoxYcMXvNxFAn
UjAeNSwxKA8xsKGlNuQ0zkFLsz2emMfJFrhyFJfPtWfstCxB1xACSaaqDTe6Hp/nSX9OgwHouUJJ
Iuv+WhftY2I7tyEK98XMpeL0irZ0ySqzrIfZhsGQd9Oq9/zryIhnxbxxZctFEKRJ6oxQIdhKJuwj
WLqAV24Ra9/pGJ2Zl5GEMHsQqfoE4zdquXUZhNRjMFPimqFYrvNjwTzyhHjrr9Atn10MfkbV0VNL
ss6qUEa4M/I/DLLYUnaX1PE+MyDwK6uxymPPpttKMiKk/fInqssTXeqnDOpLlYYbC+aEYXPlCp8i
P0j+9HDxxgZ8/HQSZs2e2Sv3uQmKfSjAxeR79BEk//X9zUPitJaMQKzCuJ9N91NQaLsEYsdmfzLj
/nfkPFz3Y/k9OF8BQ+1N0DoIomMSTwZlwaB3afpMkqAseukwNARQieJzcg9d1aIlcsSqUQXIqxqI
HDEZdIzu1nicWhrjisTEasYcm2biz2QR3IP8MNrMEIdhs+YktsMB5Mr4zFPKx8BERyH8kTnNo++S
RAwslrklm3NqR0KHd93srr3Wjl7sBuiYaYTXhOUq4c8MDVOYQwDYmCKySEVWuBtnH/Rl+JYV6ous
NqbaaXjCVB8BY/SunGI5p5/7NrJ/PEYpw3mb/jolZvGumeTWd5obOVDyUIXzzc3rP3aveWIjMkss
Xqe0p8jvJBCY0DnyoRrntF48RuDNOxuDpw1kCRtjSAupCIrKXzG8qBUohlcrTPjftaQ5hXBbUuM0
927zMiRMycewuG+NXeHm1qnk6K0a5xX9Trgm34iG1mYxWKd3U95kR2Rjz+ARGJa7vK6IUs4J08KV
20/mnTHfuqJYBNHrqiB0viPrcwkd8qeRlBO4cJvAa7bE9p6GetT7GDYimST5fdo5P01h/oxsLqWF
ppmUOkh7R6Iz4wkxYRYSWkzNtaSGgr/pjBkZg78oKGS1N+ArdkA4Hsk8eLI4LJqBbO4sYfrhd6Sq
iyvd3vuS5YOyPbwzyuqukNUbs2sWt2S3V7Vfna2+eZKxdTcSdABV5EG6MZWN1JKblTYPbSKfz/Se
L5lgjKpvcU9nEc4gBBJ4enTTaI6arVNl9xmdN9kxcoNQ8zIwyIHKGY+atj382w8/dRGKe0yuALrD
p8bvzq2eNzItn6ucKj6DQh97wBvCUoqVCuVFeS6zM/alqrdGXP5sMobkZMgSxMAEM6FUL0nDM6L+
D2Vnths5Em3XL6IdJIOTYdyHVM5zapZeCJVU4jwG56/3YnXDqK573baBhlDVKkkpJhlx4py917bp
L6lw50jLWfQTDMawHZkWOO2dE6HCTXLzw5WaDVaf7UGENO6F/UXSAn0sFuEFWne6F168TUOfWBBl
XWIFiQMvAH+hW18oY1gNlREhA1rXYMvmB+TOasfk2R/IBTdsJ9lmUEI5tr9S9ZcPdOCjsfaI+Yvm
NqDY0V2qIGBp1g5S1RotyYWWTHZII5juLFZiIwDFSrJ+78PCih4cPd6GkqNxiv6dYHvOTIy8V6Zm
OEy8U+ZoIZcs5ZfbByCaICw+TamnH10oAzi98h4hgwEGaf4wpE62K3z85q30Tm7ReqfYaPdFro2H
GOo/tsNoV5dEEnS9ASwr6Q8Ubv1Bav208qyIjb1H1xa4Oml9eNceB/qpFyZsJy9O5CwSXBENfE3Y
FtdVGcD6QEh0yGzrpUmTehNnxXQMZTEg2Cqjuzgt6Bia4U2kb1ObIJN2B42ZFSh/ZXhraUewRQ2S
BEoQt6PyaFPJ6cv2b5703xuDeDk7DVeYeG+B8DjZ/IIRcRISISKWjmFBFvdoYHxFypVOozXpTG4t
ojxKwjsQIMPvB6dWj8xKRUKCaGKZd6MM4juNLWRVBIR1EuF+N1I07UId9qKsnJXP20CrFWy5RgOU
FrlcRTxObv7oKVZnLsMbSBM89aDlp2goiacKFDr4/CUUV4Ax1I+Wa0LaG5eaO5izK+GD7C7m1Z0+
knJhfwwZyiD0uMNiLKEis1qdjDh2LrKz7huUiUHenHXxFlastZUwHFBFeMzqgnWnA+OR0HETSI7v
ak75DBPYGgtB+wpA67uk0I1CNmQE+s7KdhFPw6U8Zr69drLWXlYpAHRBigOezwcLPQledeO+16GD
J4OfHHQS7Ra4DkiEGptoA8D6yKLMidqjEDWgmVUZuC5q7/GucfhZocPYEcr4PLLynoDF6sfayptd
2mkgidGUGLJ/7qsEBbnBpFoEDuG6EyxVaXOaMTILYemoLqYyIHil1bJOUqBtk76Mp3ZY2xKjg7JI
+5Ut6vQwCXhFIgLn9SYH1GYG9VNe0CdvqA9Xg692NY6ku5Lk9MbKDuC8jp05TXtr7rkB5oUUntEF
HeiNzAIvz4/Jk3W0lZr8bO2gZbmWPvNN8O5pPPCK+taDzwuCml0Aig5Q6c47KrLBopBGpNFuw5Hf
HABEtkEZs03gLHHEHx5UDwUry6Htql1nUF2oXt7RP+x3cnIXwQA6ifldPA7a0uqxp+RGeavTkY23
zbaZBimixmC4SCeQpDnTLuhKTzjN6PPYCaiyHka8TWz9uq/alSaUz1mDTON+4OhjeiQFsmzR8lIW
0cJotbjSCKNAbdDm2dIGpsMzIMjBLhqjEhKUYm2GcjTSVnZK5AOIC3pZP30mSJtsnkUaUUsSYp9x
qxS8gzn0IYtViT0yWXZS5jtRhZ9WWGWnmQfftCOhTgZHiaiW8apuoMsxz91OZlBsoqL/UbdyWU7G
k9CT+5i5wMax6PhVcTEv2elBz236eCqgAJA/YnJ2YosQpFAY9EP8jkC5Kr7h97izEQWjS3qXvUXz
75ZoHvaT5BhqAYsfOkZf1vecXyhwZbYk/AMdOGAl2RlnX+abKevPGmfjtT5dOIoXqxqoO8Ip1lmx
o+GKYkhCMOxI5qaTdEx7yUlFTcnS9uo9YnV9Nw2f4cDArCpZUxSujsRJHlKog0iyTVJVEgrScro3
4LDeMbRD7qcxmbHGK/N7kDIRmi4ClzBZUh3ke8tNgXtMjG2MDmxhwQKnmaO1ogvbsyINyVKqYWNb
waEhIvTo4oyDtUerh+Tk76HG1eCbpMFALpVG/s2KGe1cLm2Mrs9yojXwXjRi6tkceMZyaT6Td3Ly
XF9cN4ZDdzXo7GfW9U3egrqxRwc+JQZJttFVH6FzDENZb2gAXRyte0mrcFgBKtlHlX2ue/eZBCfQ
edWsy52QSmYx5b0ckKFx3F/VpTt7ut8toq0ks5R1iwGMlsp3lmRqjYPQAlhEB6OHIb4cvHTHAB39
bgE9dxxnm2m7JRLgiBqSeUbipmsgkhWUUf8768PvuYLuU06KCK6DTWwh6vKhFKZjTNXe5hs7pk4m
a+ZcFMbrhJjfrb1x2yHXwCPKnIiZvkTYFV+sWV7UGjpJn311QG+N4zMsl9zTummN+6RPn3ChDMeM
fnuRJNGTZab0uQPyUEq1N6T3MgeTDiYRAAH4k7vJJiMUZ4cpapyozQAGdjRdTD4/XUG3wFJIyb3p
tVbMRWpF0WjbQA5RJF2wEft73zTvjSa6tjr2U5hAr6IzfnqSdoupELUaQabtTBPeny8rbqIRd5SG
kKqmY9ww/uyq5mbqXn8si+HWwJ9kFulO1wzN69WIk88GbeD+199cNFR3WjuZhNLMNV2B+LuVFgY/
pMeb2NS4R0uHpBVX7BNMSTc9rSaYN/0I25qnbPIQQRekUR8DjePDIifr02nIfIxdYkZbPSZhnLhX
YIgXe25pGti4P8NZpwl8WffSZl3OAbhKiAHpmh1scOLIfZdY9QlzxlPUxO/KpdqhoZSnaNx/5qJ5
7ttMfAVOQ5kmqnuWfiLom15bQRVACa0j4FXzB70ijM1Pj20VnClEnG2qUfCZpfckCzqP5QTRdv4Q
GKDNEpUfyrqJ71otNffkbUXYKxh0TWF5iNzmUBYgbX03YTYzPPSywfJUJzYq3XyDbBMkpRWlTNQ0
dx3T0wEjhUCucMmgcuYuaZ2m9FtGiovIYlExTzKLnkXuHApErrr9VXgyPyl0+Wmd03hjXgUUEeRt
SDhmQdRh6kXkfenuz8mJfxRusydM+OwwU752JjQpEYC6weG1dHW50SIGq1HECCY9hyhILBcuk0d8
+MLsTR6qMFoWYflejYgQbCheAgWWP1DZjEPL+D1BexPRsD5Pqd4ydg5vQcVEBRhSt3EdO30SHVge
aeUaBSXTsLim605lk1BvTeG1rVxCGtzytbCN+EDPyF83llHeK8uL78ilbz/iGB4XWJWzPVovwwlO
1cmZy0f9Ca/bwwRlyevobdpQWIbReW5AIBFB2l4RUm1jTT4YPkqR0qakmKryqVHyFhohgp5w2EC0
3JbA/UNruOs984CKRluEAdqHIs1p4QxkoEzZu6vHUJvZLSPffA7p8d2VgjiVIFcZKdQOg/kJUQPh
dkaGIIZ5Vzk2G8RsHB64mCwTS988Kx/ZF694jmxDTc+yYJ3n0wJcU4ThXrFHH8Uw0xC7GNTO2sLG
NKNaUb5i3gYxfajclZ4kD4Whc/0pOfOWpsJgZPe2i9Cq5yjsleZrFEdktIYOYp7ubGr294Bm2eSB
SND4bXMTpYcVzE9aoJ0mnyQP4tBgKzJ+iLv8MvURgc5dV15LCJYE48afXT1jZDEYVbuZJehB5ugZ
pGt4q4MWzpSVlW9mggZCdSZ4/LnubkcGeYrZNsoS7VxFyt4xYibcVuDpQgKlgImRosYJgySMNquf
FcL4Vy1PSsj6JUhbpoVunZ7BciF0GSUxJpJRYipvEClcxFuIJDMdTHJp7xHAWQDx6s+QR2VJzYsm
awaZB2FDgwel+DTdithlnuJgh8m45VYpeasrC/G57rnxSuhMxlV/5W292AqpCLPxIwO+h3YyvK2S
w20YuG1rSgIOn4N2MBPdxYP7Btn0s29ZqZtaibPe1UzIRwoOzhAn9rTpckDuNywtTb62cviognm6
4mvZQ8w876g19BEL940qz/2I+UPvVwZA+jzbhKzZ0PfRjA+97SFfsg49z8sSUeJT6CCXTt2O40xw
ZMzCU+T36LLL4K4BXrwUvdiWcnQ4o5hEe+Kb9lrhoW8RzW0E1bKemMdQB5XDYRwV96X9QcoXYSyt
qz/hYcKCQ4fEEijMYEwsRgDYtwA3/lK5TBSmXmx8MeJrZJRF7s06xV2xrDO08pXRDGydqHNUhNzM
dzjJml6JPFLzPzjldRWb2LQKOzc8g/3QVwGhxHDK2xuFKV0Jq6eupMNbsvn4pd/ufd1D7lbDRXAU
YMUi9JZtGF+dqKSvqSuQMFPzYGfQPZ3oXLQTpWbh5veJ4xy7rBnvhN6O235CMG5MTrAbJpx9kySu
MGopJCJYaCd2tEOamQUPAsdX1h6NGSjm8gHs57LPfHUQQW+S1UIObzKRo0IYK3xFvWrv7dg66hQ/
i4hD7ZM92eJkpeKnjUp/7092vJKp9mZxTDkTE2bgbO45R9TjXlo1S1QLppAesuHXTE6mrQyqYM8Y
u8C9m/kMCml3i8zvTm5WdSfpVdjm2128LX0ZX1RVIbIKN2GBbZWZfruvnWadOcQkDCNLDqYNd+lk
TBwgBvt3gBeTjUHcBepzJEdJrdKzKN/0vDXJt0gqQgKNjdem3dGaQcDNlB7iwLtptuggXalbhcR9
l2Y69QFxj0RJbDgMsOVQg4Zkm73VruBpyepL2TXU4wRapt6cCkj8zJGk77cBK9xO90OxMgVTeIWc
ahl0QbIUKFsHx5/2jaQy8gvngJKvo6SRyS75Sd83RI1avY5ZCGz0pLvQJRWWZo6d6DQwgyJSqr3v
X4AvAugDyl+k9FnyhnT7Q6ZmehzGkZaUkYIa0vtrSRDJsicpYAN7mdl3EsN6J0qvDti9xzHjHBIF
y1Cl9VoRGbBgejjuhS0OOQpqXP8xkSzF4B1MEyeRZhQdRQfLEFwmD1QzVD7daOOtbFlgVZScCZ4R
p8QB7oyWEGmnfipmnTCQ23pjtCMWNvmsJQx00iraeka/D7M2PfiNemvguG6GknYD45eT5ulbEsOw
Yamn3hj1JctydefM4NBheLeqbuWYBlrW0lCsBLjtOA0uaK0KtPTldap/UIXSzh0RfoU2KtTY4j6A
o9Q0Nmr9sn9FRs1xuIofqi6/17OJvc2ImTAyPvES7ABRyNYgOdmMwQ30tr2o9N460CxYdLjI33sh
v1vbstd11VMnUE51Zxtt6dwcPqBGeTMde8ckjDBaLl6YjWupGIwbLq+3dzCuquA7tNMtbh/2MsAH
ruJEzYzjrSztR6hB5yZOlmamo0pFgUa71h52SU3J0qrqy05wCOd68UVjMNFoMcE8hIXu1EekBSQU
R0uIshNJoxa9DZ0w4pbJNsy/mRFLJgSMf+6QlOhoMKD0jtGB6My+RNOdybZ4Cj13ThFlxJHgYtGA
Uy9SB3iAq3DzlBX3jhFeKxSqHSYcwunMr8mSFwigbx0WvcCMvmVp3nrC/0oyGcIU8YU3Oo82ZhXP
Ge7NwsezHv2YQv+jrpkpMtkqF7WOLqBRP3R58vz2EucYZ3OPz6qy/zGZxS2civcZe6HV9K5UdvTr
jmvDtH7RVM1u8ho6/HAizerVHWP4sYaToHnxH8FK91hMF12bqGWIRnAh7fHGccYFcM3zuRPCL5he
L60Z32ql8NeSdHbXsyqhTkemu8yi8Sgr3142uiYXsYZLwDRs2it98+r25PDOd40xoT0fyL3t60eX
Cc2EGrKUkHj0MdpjftkmOLRoGTlMY1BFV20DC5WYP83SOL4W04AiZoUgkf3Cj8AoVLQhNCSxIUcD
IOvjMjBsGLR4HToqoGsSPg/1hLuzxUheZhPqBIyZC+JJ14VIyVnucRh4D07RpAz1GMaqRM6YAfcB
xGG2GyvJ7aZjCcutG2yJs2tZKAEFXbkyt8oVxAedWKClZgePet1WzL4g5nbu3pi0i2vMIk4oNIIz
KuCed8mIH98ICZHWAE27mFGsbG+/AuA3WXQPKeYoNUff1VMcUnC3xsJz+/DW1N5dF0EXqHJ7RF/W
pJyDDQuQWfEEIiW70koSrpg3Ts6CTFHOdLGumjJRRYSttvT9qVoDzPiuBc19uB/3RlxRkTkaRWr8
YXdoCoxSzFVBqtPqG+SOygfbzpZj6TQfQ92DFY7I+blLpjAg1M/um8e8n7ZT2NyoKZ9bHhqyJZme
+xY1ci7TLSe7OaSZ7MmArhSnwrikrwrroEZzepL9gO8KnDWlKk+h2EIE8tDPMZxw/XZ45fhHuJfe
fsjAvFVheZdlibezjIbfi5SKxnmomMHuJ7PEEEIcDIIxhHIrJ0DxiP9AI8MAxHkkoRmU9BKZtG9j
otGImBmOZgyS9Welkh1tQbyCJr0ASPHGAPnIyhgrogC8OgiVJGmpmPacp0rDC+I6LuRj+dQOKIia
Lmz3Ag/LleHdtdfGHmo4SPEmb+7Bbm8aU6yjjIxakOAW3ZdxuIZ73qu1wKNBOpi5cgwsxB2o4OZB
DdOjpBe3RLj16ZmIcvTqqVO4Lno41bJPHwYVowUrrdXETo74RntkPSuY6ATPZgA+c0gFeveogvnc
4nVriA8T2rdXctijU/DRiuwQYvmL8uoaV6SfVNOn54wbE8UopLHkW5TZOcDKs1Gw7iuh4YNkXla1
7qFhQHty7ODi0lPetnpxdqs6POfot8MIOknrOxSh9IwO+hsDXWr/gcy9bmr9U0IUnjIYA4WWdGme
84Kn2m6OQ7d1kuaiQdt5Sufo8DFnTEgo2xy2OTtGZxIm6w2FCupPyArCv8QkrlacMjZtwKVGcPSa
uX1yNOj0Ynzw9hPYwy3olKOniXoPMzva5aRV0iXwTg6zXZ9zG6cmVxwsi9OHUxoPYyrEjjbiR0XC
0zh52SoYJDo9VM1D05+IE38ktxJfnjUgFijM8ihBce8HWYHjH9KvOMg5ejJyg17wo0xsJmHS2sR1
ZfDczFM6FHVQxZdhxQldF/1ATpm1NQqEQcrkXQpbyNTh3BZtveSeX3VNviyrFJ7FXVX3F/rExaME
HmB5UXyJu3vh2v7eURn35OiUjBZT6+A1U7F2zQDJWFqsbPISnnXf+BS1d8j8oHyyUOiZ8JV5ShGP
VImFfysy/UeK05UbXUg4z94FlJWlG1rk/wzZeoiTdN6bBbjVdNoOfXAtTRHt4yDUj9M47ifFewF5
xtpEFse8ET/rEZEvURLFxTPtQzDqr3QZum3QyAy7UMHV8ziTdOPE0ooibsZRUtO3EpevP9FzQG9B
e2jUh28zFrvWT+nxCBZPdExHXbWrDMBr3BqQBglR9uchJuSQFEJHY5k2T6lRrchCXPSiBo8RusGW
F4zeqaZyIBWoItW6s86jrLcDdLP3SUY7G/AP8VsTvjsHnGxjboGgfSKRGIg/im9VbX/Skxy3Xpq+
EPWOBc+Ikn2s9NuAW+Vgetr3IJuPvHaG0zAofR1M1gOneURJRpaeh1D8dCSnk8YoGG91nol0n/Bf
mn+YJ9AqHJROegvrBfY493F0dIPYmnKjV6FkM+mik5c5z1pnhWdy6YZZYqOX9oXzH7tcXAzoCdL4
zGazTfuCDLFSQJub62MwPT1ywgyhmdBskA007EViEshURwcoxIe26uRVcLevnNxxVm7jYBSPiANq
reSvD6SepszGNdJzHUjk6Kc+a8T5L3acQthl/I291oLUidu+QQKz6rIifTAi5nBleWiqdoSn95hk
SXgFPx5e6bYbWTUebe7RLSYuolp9n30icbJHr2H4C6SI+GiTsrFMFApxP29OicK2W9jNeujrLyOx
k30dnS3Nx1ZVqZ9h3tSYbmjU4MsxsVQRy5ZvCBBZ1ozrHomnYWo0mPu6Jqo+r6dhDdelOSdN8FFx
y7tdcGdKEyk2MAdY0vqd7vpPKo5XqcIxoExkEHQvEbW1LI5EEPVKewF/FMXiTXh1wjB9ekPW9onP
Mu9p7piN8NadpZCiUF8CnCcRPWwImfXjxaLJO3zPLSlawuBxENMSgZf+E5HMPBM4sMHPyl9z/Jl1
pnMwo4B46AT6cQqHAu++2V29OFY7gSmOEOH6mIbuTTMVx6o2tDcJ7QZ6z+pqoB3bZLF372u1RxqE
8TI/0LSuh+dW2cgmXbXpodifLCerNn1HdZxWKHf8N9LhbpOHLTNlKrfy9BLWg55GJ8mCl+GLbkPN
PRqeQNMnUpT2EFpCN6OjAejCMwZyiHJ29hyTD2SDjBhA3OJ2rE7DhC9P6fGnyJkLKninPLYHNFPu
wTMR4/aivOoFstwwgwNrYzsykWPS04aU05JpsyxJDF0znST3AGUqzrpPy0gePA4AeQ3vr5HJ0iKm
fkEZ/TT4A4kxfvXZlW6y03kb4TyqFcgSschtmylm4+4VU3tq7LZbg3Gw7iJlWjs32ZsaQP9bGN1T
U41LfiNUXeQ4HgzNPraclHEafRjht6qmB72uryE92lKff/mcD6Hy1oggJXaW3CvebYVc20XU8bQU
NA3aLCAawJxjq1FMOyuqNP8qYwRvQE03VUYTjRj1fi+QAzQjcbu5/UUGu2Co+VJgYlm5QikcnuIQ
SFTbak6pDumflK11xNjgX9k3yVdkjpSh427C9BgZOQ2cRwVZjVZifHYma+s4nBxC21xStV2rYEZZ
jTOM4qOomUmQ2FwmEdrjYKqQdvs85LpRXd2eDjUIgh63IrtfTuZH6My0mUdZ8hmhx+5WWq8Mlyk5
cmvF5Ps7DtGXIf5YxpWxboueAmzgl+jizmMtJ4vYMpajTcVZ4U5jTWYuEET0ES9ObiO6CeFQGQnw
Pb7XRgSkMyIM25b6/TgxUagGlwOesH7ci1UreCnJBBWEvjDQrGguqpTLMDTgmwrSdVQVbInQwt/a
Az6pR0TO1gAgIvU+OhcEz6AHr2rCd9TX3LRV5bxmOu5GfyC8S0s+i8hE8zkdUjJCFp3TAkRC8Rdr
o2JajElVH/IHJEgrr2q/4I0xenfhSoCisFXaM9nGhznW/ncRONdaTx/nHIaBVnHVmxF6RogQrU65
LTl8pSHBNoAbiNMmEojJXEoPC5Bf9G0ohvyODVMF23COobBx1Y+4pOaCtwV/18NqZzf0CuWt8TnP
+jkjlkAwcY7YxUuHkwuRqIu6AQA3TCjV3WxBS4AO6Wh/qWx4sIqRwyeH6rGuFlCHNMS2xUuvs8SN
DmllQRh+UCS2A59mEHwJNM1ZixA58GCweuFwuuvGEYFF+jwZY70e6mxDFzFZWxnnjBwK1EIZHaS/
ipNMY2SXxsBC4KAN9ZnQ4PzjQzbmZ+mFxyJAVBd0kBNjr1tnUffcAb/VAdKvmLinYxjvPPpctnoP
yL/YGNAKUDWX126av2SEhmxRdeOrpGptGgN7TSsQEci15DATFA0uYZCQOm3jrtV+hm181IG+Ai3u
jeybZ+aIOR+gWQ7Rhfrj9O8czl/Ey+IfgG5PSNoRtJsNiRNs5v/+xnqGLu+UZVi5m84nDNX3FEA3
QHudHnzylN+NHpMZxEqo9mYAlhLRsW/UNTftV+gWX7NS+c4ekED3tdw71N/I2DdG+Wg6xmnK0nKP
NZhkWiu6m4ofRdi/sVXeJwkBuFZW3ETTrKChUCQiZWBnIQnzR6cfYHOq/wvGWDf/M8OVX9S1DQEV
2zB09w/Q78Sa6Ube4G6otNMF+WZMOwJ8iKOFWAc5AEK9165W9sY1yMExO3IzHIWBXissmAEd93Zt
kcChtkyKmHjOIGSPFcykD8aBLr8VOeMR02dyDpONFqOxtKfyB7qKtCwAr9C1it19E+Cwrenn60md
swQVB7Ow92nDQ1MTDVMi+RhmGomyk1tnpm8gdF61tL/0mjbfRrRPmATihfCfJ77lgkHtIYqwhow9
gr0kJL/d1/B56H29QS9tVReqjb0sNoYArtia1n03Jfzw0Nxrpocwu5xXGBYMFLAHFIj4ObWYuUfD
/yUKnGrvCFNXIIoJPG5Zxvlu9PzrwSktQIxgi/bm6L5gXIA3tA7qtthJyLcgbZa1Zu8yxx4WRPpy
36TNQ9qYO4SeDuBGfCugtGwzfFF2c57i5BtwzndexZ+lwEEY8/iaGbm/rjPuRMCgotI2sMjgU9jc
iUacXlJvJMc3fm/KeQyLh6qaZ559N2wZaBLVZPKM6Ybx5OgAAdJHSfbp7K4h8AilkYZJYehufSRe
4OOhoKQVwromPgkVLlduZlPdGHIfCn6iyW8c6+t/f+p+waz/eOo8KTx4/fSZTKaJ/3zqslxJbkgJ
e9f1F9lEXVHS5IQTQpIDTQ0UBZUNKSP7KlTtEwnUYQtjS3fRZeOIrE7u0H5NTmYsa8e5/PKA+o72
zhEIX3P6rfRaYSqzX/Beg0CxMW540dau0W4YcWEsQ5BAGcZXpsh8hwKPrDYjD4aUT1nVdy7McdWQ
LYSJYtqKmgkFfu3ZJFU823HAD2dzGCz/1RnaR3+2opQghIkc0dgmoGyCapkDKdRezHA1v0Qj7hTZ
fGF3ngVcW9JvNfhN3Qzm0GjrAFMoTP/9Clv/xePuEQPpSZePYIZn9PZv6xqhhz4oReKdavUadtGL
PqeDNofRZtgWh7R+dN3uELmkO9iGoHVlu9SSgGG/PgqKR/nWKw7BTpcjf0yWTdeB3gtJA7do6rQa
E84ihuFQls/M9GijDVsn6j6DiCc0/bAUDFE9OJm13EKr25eqeckz7lxPd15co9/2NhcGYzAWMbAA
lvBRt6THX3snRT+GESdd0kXZ8Wo/0xKxWxW/RznVkRuRBQy36N8v1hw68ScWGVSO7bIwggvFLv7P
ixUQPGzrduZtBqN4H834k6xYF1Dt8/ug5pKCoTFs8PR97P1vl6xaxwIJDGx25ZMIsBRW9/LvL8j5
LzjNnicNMS/WuvD0P15QGfNw0PPxNg5CMIY30YebPqQJxCjZL6u+3+dCe5s6AJ5T6O5yf9+W9QNx
EpRZBiI+9POc7nk8RtP8BHJKEiRdACJoi9ZYJQOPABOu9ygr93KGckoDqqnvWq8m9A6hQe0H3f+V
/IyjnnIs7V4yt9gXSY/Pjv1u2SpP55aHCTVmj0bhg8qpMPXPBrrUIF+q6JceQMVFZ5AOcRqa+z5w
6tuk/FOfAfC0NQbkvVnfaV+5izkL4uzLVA3BCZ2g0Gfhd5BS2mTe0pxDfPP0OC90ZsX91snoLRg4
+zk6CQfhyKbEOwN97r0vrQeizl///X2Qf9LxHcFsy0J3CKYWXqT5R9gCuswJAjzrVMGrXGZjSTYF
eNuB9ljjJMcyuSeh6xZF0ScE2N0o8h+xT0WfEsIg+5hc8xmvzNAjX+ABXhgap4AYAmw0coOzHEct
eGiUC2bvInN3raVq5DgnGazMkZNINz51NuU0kRefGblBlGvFbaBFsISrukL/5t7ZUXBR88MJs4kL
QZL2ryvw3z+H/0HgyvWvNVn9CmD5LMqxjhiv//HX/3gsMv77n/PX/O9/88+v+I9T9Mk6WXw3//qv
Nj+LOddF/fmP/vGd+el/v7o5DuYff1n9So65AQIb73+qNm1+D475f/3k3wEzj/8eTcOupLOk/p+j
aa7tV/sZ/qzr8fdkmr+/7K9kGtf4b2TSgJyWwjIQKZhA4P9KpnEsQmZgaFqWTZLHX5/Ji3rOn9Ht
/waTnu4uahDCYwzJLfd3NI0uyLNxWdPZNA3HMj39/yea5j/lTdim40pbOBQ6gj/OS9BvG4RVgrxt
y5b7yLXefAQzykU5FGCCg/jbzf5YdLmoRo44vT9/u1J/31O/J9LMq9c/dv8/fvQfe5MRz0Z8oZjd
yARdc0iXHEHptkz8H32l/30L/+MO/v2nmX+mTDiGAINMBo0lbCkN4w/QP7SFmMNYPq47LYNBXaJN
0QPzYhreW+QEpxrA8WJwDY5WqnwFcR9vBBpUzSQfEOkL4h0GdoXS4rukFNays9tXgkzfIu21Ci9y
Cp6jKTq57XpsnJMVD3dmi84K8zc+82dWqKM5adeqbyiJcbUW8UFnlV39+wVlY/jjkjp0kXR3zivi
huKum9/t395Ng74iwa8VdutxNeEL3yQd+ABNT9qrbJn7FA3j5WAKniodBYjWTNZdXxI6qEDz6GH5
ajdWveux3KaatvELsiekbzF3qXAB9u2PFMoKpek6DN99vjTs9uPAWdk14h+aBCpryg3d8x+2yUgz
j/1HJpqzEXnXB8B4jKynX+EyXAssGOPCdfZZmHe7XAZgPsZqx//OtsGsVxsKsgcRfz6qNLVx/3gc
B74LLV2OHUKBOMDbCp08jFa+A4LUHTfSwt+Bb1bDk4LBf27vrVA5Lyl/6E17WCfk3r/qqKAtvV1L
SAgx/ewCg76ltrL6UjpAJgaHIDfeO4xpBz1Q2wJFyELi9d96E66DuCn2nKbVTi+THfnXnOVpGBuh
nW8U5QG6O67SkJvPstbNDY25Xe9WxsVOxE3J7jkeW2R9Vng/hjmC60T/MrrJPdMspgZK6m2OQf2B
8dtGorXiqYA0AFVpUcydsoAkAC6hjQarRMxBFGHY0hmtf2b0A5ZJQ39prB0KJg+5xGDpmGWehIN0
nO53cJeR2Md509t3Lka3piQwwXVpvFL0D+fIJiBAeMuAScraJtVy4UKNQD0TNWQ6YBcREoxRiy8g
IDj9IosFmQce7DUv3QNSjXc0796HxPfwiaAKIWcrO5WNvLW1VawA9bVbLzk7XeXvONHaEXzGDHvj
qmfHWna6MR6afnwQrlJrq4043Fmcc/QuKTl/0rNseZkC/qvsuGYFVffSZarEqJ/Y7SiKoY5yZshi
Gnli1BqsA69VwWjNqPRusZe2fkNYeiFQBcgSpdsY7ovQ36Rmto7ccB82cgubeNn0OsaedG0iB6yx
+m6y9ElXLhq32I+26IhwNhMfi4YFsllbPDop9/q/P7m/+gu/r4UumXIElBE/Yjk4iow/+g9egBm3
bMiMjxPvaORBsx9IpcB9NP/xrw9YjbBwtu+OQMOad6iHGdue4UWUm26Y16YEA5I5vEeRMRz7wSJE
lp7vzomwhQYycVdprnn70kXAWxXtgQtmbl2Hziz9uanzkVJBIborYWUfuDM/6OFbp9RIj2X8HBlv
urJomFs+XDfb/Sr8FnlIYgHiI5F2of4Xe2ey3UaSpelXqRfwOG7m87IxgwRBgYQoShs/pCj4PM/+
9P0ZIrNKoqLFk72uXESeUFCEwd3s2h3+ocJzoB7yahFi+wQi2sH8ovD/Nin63yTkgyQELyjlcPX/
TkIOL7QTX96GHz/Kn7OQf/29v7MQx/iLEsK2LCmQviLZ4Hr8VxYi/nIMPGBsagyPzWdxT/87C5F/
kbY42F5B1iETcf8nC3H/ktj24YdlCTphLq56/87Cfskm/ye7/Plulr+VqaalKi/JImxL4G/1670V
YQQyxpUfrDu66JvIiZpbq8Nxx5wR/S06Y6/5mgYBoYmXlu8WSDrA3i5BHCyrzMw3oUOPbi5R+A/V
DLRhFLFPTO9WyFpBTfhzb/C8O4GA9eqnB/0POYzKw35NYkzbdHDqEq5pmnimvktiIFyGKFyCaUS7
COmB9FQML43f6cfBdb5oUOaWgKFclC1DfF2tDH0g6InLdPIHFDMwWphb5MWEGd46Do2zzPVv9DGj
YTWVxb7G5tjH0mNrlyH9bRwxHhEAV9Ium6ACuKoh7f9V4dsWOe5TvfUZhHgOKt660zRgA6JEwjQi
aq5tGEIHCzTSPExU0Mij2a19asMyu5GBFnwQzORvOaVpk4Ag1ktC6fBG3/UYRy3GVsFBoSwtuVNT
IULUV4L7WeBIwQgEygq+6BOkignbxHstNpnSZcvWA3Vu48bbhbr3iEXsVzNE6WgOC33TwuU4QuIE
idtwCw9DvrF6uKO4lq1IIEt/bJ5rN6d1FKVPZqSUE8GT/PlVq8T//at2cWXDLhIDONuxlCvdT8lV
73gdsqRkFrpxLgc32ocTSl4DGPH9bLXpbQOHvtd151bMaXmgC4gK/dS5Nx8s47emgOkIYUj0M3Tc
91z93VWBaVwytDomv9yV342i4NB42YSunTwj5D0GVvSUjIO1D2W1G3L/3IeIx1NG3RWKOPPnxRjv
F+Mg3mEYlq3TYrIdx1XP7Kdn4viWPcew2Tl43Z2sc+PzUKBY7rorbnjjbvQGB62ped9Ww4RMDSJA
/ds8Nv792DGzt9CZ30xuOC3pP6BqXQzV1vLqAcgv3FC31J/CsB5A4Dhf8QfQNnVZ/fBNN2QcmEKH
bufmPqVPZdoG1XVsfMY/ASAYhKAphtf8n39VzzTBlNPc4n/vm5WThkYC4FW+ag1Lzg7D9r6jt1EN
PhTz0gS/57wCbBZbvJ1ezfAeYu2xzJmOxjFY11L3DnngFRsnVyqfIglu4rptVpXXZwiR2SCfzQmk
XQeRlSlLfAuHkKnh5Mb7Mk6BIxbOK/JN+k2FDFLp4N4tENQbkQQGq60Xj3/+svK3QsKmpcTpxf1S
OCYuRr++174ex54WDokeI9CDQLVxOZv4KTe182Die0lAbjaJb597/wSe/Zv042ira5mxFO0c7Zng
4UuRZm+Zg+g19Fi5tOw+W4DA+yZr2NB/Xq5QtdvP6RMCWMKhluY+EvzTfLcNs2iu3DpIgzXdSlRg
7VQc2k9YneiLGTHGGziM7tZmlH0cA8c/GAaGCMiMHmA+5VifoVptDLG1GnRtNWdtu0OjoAPPt/lg
le8DiFqlaypGA/evsN7fcl019qE0bG1lU4koT4BXhr8QVSHq3jPM3TaGc6PXWJmlZX7TIYPNZQfc
7s+r+Icj67gYSFINwwAQ0n5312qm7jtk0g7Mhta9nQwN9aGynFcjft5AKFoLcUJnOMis7lYJAtND
Pvk3cwmfZpKT/lT6C91CyQml8O5ZOvGXlBG17IsbqTUvrYVh0zhg31T3lv0N3NcecN+wZRbNrMVP
VyAJmi8m3oSLwv+cgjX6mvYgsEc8eBi7UuH9+csKdf2+2xiujSr3NU3RLfvd9dyikZmktQ33IB4u
AsrBNu1apakMvNPIZvwMYkfc9O2jqAr9IZ8HiAlTINZlBoQKEhGevAxF/rwo+duiHFCoDvm+J2nh
GLrazT8FzUFEhecAweTx9hAF1te4WWvZ3SygUcYYo68CPOzXZmiaD2GpPSIltQ61A3gT/1ZHUilB
YAKn7KaBO9AbOKY1+xl3JDK88UCkLReyz6ylbPvuYcbC58/LF+rs//JMXWnZ3IQqPtAsf7+NEfky
Gjos4IR6psj422u3nce02BsQpsKW9kZmGpOTSodwId1xR6uR4TqQb5lr80ctj9/OFLHD1ulfeYJ0
w/TUBfXTs6zpTxSTRIcnBwCDOvHbhDXVgYbNzvL84dZLuvI+i6W9oweHCo5nBju7yFGeNxvG2Y2h
PYmiELtID1cpM+9FjczS3QBVnwo92gWINq8JlH8/wv+tZD6oZNRLIj7/tN9+8/r+P/nbS/aS/9dL
/vZfx+h78fpS/9e+SfnX5ufa5r9/07/cv42/PDQXPVsY5JyMSjhyf1c3Ht1XXhAJKd6y5GwqQ/l3
dWP8xZ/QMWOzktZR3/x3j5XuKyAAGq8OfTSdn/iPeqzyXafTtXUUWFgZW9TTSdDeXU9Ng/Z0gUb9
1k21p1QMOyqBV5S8kzVHDOK8i9FCFXXtAv+I19JGPrq/Z7/eSG9WQ+5YZuD1Om/Z2QndPLsD0gkZ
ordOM1Z76NVgkyPYrS6uiOjE3Fpohv2Hh159BdegMLNoTlD00XT+5ZwZvW9B4A/4CpnP4dC8PX4R
r4ltnYIQSUGbEmwRorKLvR14MYATDCJA3MYfreNd7PzXOrjjJU/UwZX713XIRJTuYKYKXigfocAD
CyVmliIFTBPvC/xbw6oEyORpWAtamN94CDmTHKxS0/jkVc0HmYdKtn+KhdflkAHrAtdkG3jvu8u0
MSNZp1lasRympgw2z10IL7T6qEHkvaup/vVBNh8DTIV74933tme/aacJeLUZJa+i+lpZmb5MqwGA
vmnvPShpHiLksifKwqRkqOzx1Sf8FUErvZUZ/dSqX83wisLe+CQS9BnQM24AmFSRdaInjXDIZNkL
63mON02LuiC2ZslkPbv4rGoA0NcYkGlrE7xB5Nnfeuk2MHbZCXodLMxxQJozRrkAcQJkkWiRug9W
Tu8X8CO65lBq6SMD3cgm7dgUuruY0w6OuSPwIsFWrzJPhkS4xQUpW+XRa4tXWueBWEWncM/85HMY
x49RWdmwlUnTdA1ocNk/q+0W+nyFvm1PdobHonbWa4wOJaMTbDpPLqArGK3yFCBsio5pDuNGvSbp
ZIi2mPQJvsgeWOM8mPwSxEchl7iHGK7isgQpv3VN9PZp4aOCfmnQkE2cCY318jmdg7NG24RjkBw0
2BxWF188DQEFG4BgG73+FAA//b2bfu6OCHWH/brJrpk4M0ibdgwtwl/3vDPjjIebWrmtGOQXtOFK
4kXb8VQrl4c88y0p84++xD3DBJ/PlJEJoKHRJnb8858Xo6ZV7xZjgtlm3sgY9B+q4Kz0nLKBeAtk
z4QPi2yUkJxAytUnaWjQEQdtV3n1nYF5CiQq0JFJifV1p8NyCoCjtC6GH02HUnJsNTgxAK6F5SkB
iaf73uJFhI32Iw0D0Ln2axmUZ8shvhhCmQ+1wzZIx1dM22BG2LxDjFmZ2XjfihAt3Lyj5zkj114Y
4ENgtiGWm3z0MozfDyJ9Y1fhA3Tbo0p6d+L1zjN7BDPSbQeHhilHfbImYniWOtgPd9jOhAlA2R6c
L1qkM0eILAP0ew2aFLmVpcOkIsCgyIofAcuv3SLTgcnxFsvRhfUBd/JmoDbsUjikfmbvr5Ee/vEG
hw2n4cBZgsfR1N55Sh7AaL0OrnvuXKz04No5pnNO0CHCE+GDno54VxASf2jPkWoxwpS06t7nWa2M
oG30fO0rcc00WQlVBjraZb2RNWjD2i65inwNWUfOGcou8oMl/B75WYEpPbI9XMUs710E7PBKQJ+n
Trdgbcpl34ED8SIq6D/v73/Y3jbBxqOxwpckpv961nIQrRyclO/ZMloxZHE/PaF1FsKs7pEQ2NZ+
+MHxlr8fbzINzgfDYdvWiU2/fmScIuAU2MjR+iDbF5WsUcM19GeGBWjEcqnEbK98ZdiDXEwc9Vh/
wInrIC08y5OhwBpZbqEtXyIVCoWP9R9dR2heHerBR3UAxEBI+PNTet8LU9sBCTXbsU3BAJq05tc1
M2atrEgm3ZbF4eJlm2jwVNpaIqmxkpp2ywwJ/1oNJU/LjsINOnDg2trtB6v4h7PoAcqgpjYsjAXf
jztTaYguSrxu61JacygqmJFT98lvR/tmRtZt0GHcYrP1mLqu94nTSrAnEPnrqemfEEyGVWUXy77I
nqp+9Daimm6aytYfP1gmQKvfg6aNMK5qG7FK99ox/alKKTIAamHcp9tCppeqSi+2py/0gRksr76g
1oCX7hfz9xrva7vh6g6osfiBUQA43WF3B8Y8YxtoUfBaac46nf2t13Cp5YF/zqz04ukdo7xNMWIa
XSGZtIA7CJwffbxRe7HoEa/8cUKxNjG3IUL0i6xFxcOQ7fMkMEQNASfX4Ei4HomcYIwKQR1/vbeN
3D1rtjZtdBt5v6a7zMN8tiaWyEDYBUceQbu8q10CnwNR3ap3oQqAA4lsEqN2niLWkgozWycxzhff
MF9c6kiEM4elZV9M9XOlNUfkhh+KCH/sBg3WBWq3+I5ZZ1h6F+o+djy7+5r2TLS6Da18pm28sl0A
eyiko+k6gyunZXoKUhT7/cj7NNC7Qfp61ZYPOBvbK2SOSLBBI5EVZDsdnLeUzdMIXHshS6bS4Lde
sxmLiNg42T2hTXikALV1SazoNdPpuBX6fcPmqMXDgOYwPRMi/wO+f96i6UC06V6+C2s82WP+MvKy
13cSDM1aG2d8PqJLT1bYSMaiRWMsLPdGtCk2Ar1HFFXxHK8lboC+OPRl+npdgTlnh8DiZdbfWuUJ
bBQoQin4VuqdVcZ3vXS0NjmA7EDM231pXRRkmwJWldM8awLa8R2ZzLPIkdfMXR/R2Afb8gc4Se0+
wY3hSznyrE2tdlcljcWFGTa7BK8FVKLLL5XdoaDqBNQVdb7vHcqQwPmGhjBWQdBDFSp+4HHpLlZb
Q742KiTUQmW9aO2EDe3LVX7UNiqJezhHUHrRvlxkCE+H/Wqw9BN6ZXdtDvy0dtJXRW4m+XpVb9hJ
4wuaFXu7tG5Db1upJaYZjzPjSeHI9lDL5AdMQbx79Hw9oBJQIP5mxg3JhUvuYMF56yNSPJO4V03d
qhj2BQYQoPS3wOsw1PC9TYY6l9pFc5BcTB/qrtvzPqvki5HkR3qViAMbBjpGJimVImezj+FrSyze
2Q20INASqmBNhwHdQtC5fRJeEodvaQBe1OcIWL5FKggkskV5IFKnIRIsH+w0fvAlxnjSvamOgV9+
0WoOf2jCvkkNHqxjY2c3TMllNn94Tr2j6Nr6Tv7adcb2+kaHrGDk/9R0JRba3j3YABdHRn5HCq5y
gZb7rshAxJW6u1dBJmtwqwkd76Zzyfez5JI6OeDGBuGQwGRFjcBXqkifoznY+AZkEBzVCDiGf0/z
8DhBorIqg84Y1wfd9ZUVm+CztWTvOzAIEujEKNUSLkB/NCPb2phgY7UOcV9Fj6lPLgq+XzvjFp9c
jAmdAJtz63R93y3QxH5AChQqK+MJXCX1ZFxF1L1pXWwtY4LlOAX0BYNL4fG7c0VtUYEOq/GLFhaH
PKyP0VBuwkTVOHP2Ggc8vCx/wYyQvJPZGqAFQQfV449xlYGgHTsg7a3nRqYb6NuvTo7DUk1kHcmg
AL5AzwApF4LRt33nzNDuPPrGCdkfSixZ0GQzcMxQ23qML2XxNjP0Q07aOTKGRZTdDC5OwMYTSKtf
Y8o0cPAmqq+lX7CJGPE9zsGb63MwLRjTtkPs+HtLTumrPjjHog42CUFItMS0sieR4o1h10J4ysdN
23gw+11wM1DURWZv1QJLj08so5AfMcOHa9ywautQevkZDwk6W/szsPl1ZoDwaUkrrF7dITFBgugl
Q6qIoZoQXWfvAb6go4Ab2wKMskH60D+KqHxCVQwKvE6ISxp2TPqWTQla1rrSCYDqRMdcW4sBFXjQ
ZfQyB/cm9dudhpTe9SHAVARvnGBzHHSPCoZd2wXCBT7fHbbrDrerpyCVSj4yW02hsZn7Ac81k6c8
z/Q5BzAjHaPbjZWGj2M0vqF74yFZvAhrT0NIwIOdVTIrRKcAMRbY/Y2OfFlyaV0i+1w5exWKmypk
p7f4SH1G77QA2cp1kYANKYYiWPat9xV9buD0wIkgeY1IwGVc0qO0dlmbfVM3bu+fTWANTjmdZq4Z
QgbsBrX1M906dSOsKfHZsL0XpAy3anegTX+iA3/0q5htyfGsre8aECBk4Qyw93z5PEaUNFa8ijZF
K9+22SHnWrRUP2O6syZ5S0+q4XqjfB6rGqfc4QdyhsBZotdIr+ZNSXGV5AlynhXEBA1Nh9BCERWu
xbMli8M1SU9nlBubcXldpZNc6OqytzF1rOqSizll60s7vgxpsPSBB64G2JZVaUMXo+DFRhV7Qj8V
98V4pycI8DBuJL4yosraN3zADyWtafGpi7yzqzJUx3HOeVieSCy2UurEBb27Gwr1ysOtxZKNxjhV
bXoRU3CJ8+ZZxeocikVpeOckKjdjyKSPC7iEYVyk3SFMkUkIGrnEBNBbWjHsj+ZhjrrnIdig8fgc
dfYxjuyjymKu9QgTnRVQmQ26oIjsjZTH17jbaEcE+z9Pyh/XhVTH3g45ghhE5t1dqYtTFbH/zYnx
s86dZWhrlePbhXMcHX5RYiAsUTdHvwdHTQhT/RIViBh8n65XlsrLxlbZLPt7us232A7GyM9MFy0e
jmobNDquDSJXmUqBIE6rLewm564lUheifnaj/kfro6XKsWTEerbq+NI26aunKB+wjE+i2Xve8Fbr
HPbr3euadLis0D0Xk8V5dfDG9Aa6f0TCSaYlFITuTrdQ5w9BD/tZh6WfaZ9HjV1upuNBBui7Dbl5
ChD9RwYK0VitnO8hZvUlLDsg2algiF0hiiGj+/zvhky8CMS0q2X7iHz6wpqLQxI2z/iExpSyPCZb
1ab6uJJt+VlkxaVD+0fM3hkgYjTSBIhsCKOmn7HepW1xY2Q1otN4v+jHzM8QnQ0vfVB8qzvyIhGg
ZZsA88tAfySsmrQu7MSwRoVpkermk8MIYtGMLLyHxtrO5cLTebEt9F4uH2c5Zv6NJXieWjSLdWSe
r2lX4UFfbCDjZTCtyJJ/+DAesf6D5qL+9jUdvH5carMhmjzlHjZOovbXACAR3B+6HbLc7Agc8ZYm
4VIm+eM4E2rCUnKtuSTbLpVwue5ntsNQcNphnPA+Ss5y1nMpXvPDmelj71KjGR7lqzoGTVw/R0op
5kqmHVlMVR/bMvt+TcGrQN3pnJzW5jYxYkgZSMiheVkupSrtikZnuc56Hthi3YhHtdUTtau4adcq
q+X0xL3yRw+JPFY3NjRS8HNocAHnk2TFjolLkaw0fmBZ5OZXFDiu0TuxzokbPofwi5HdEC2TEPsH
GpH7JGStrTqWvgwOMgzuI4dUY3LR6QisVyMEjqaPyev1/HHGX4UHf6RMPue9fVYNOchkR6kzwy7N
FfaoKHRzfw4Bua9dfnZxvPM9nqZv21+lgWZ01dTPjWGsyzn86pisJhEnjw7h0kbnamHGb8YYz4vW
q79BSqP5mZinuEohf2+cHuFxt4PcK9XFrsiV0KmPafPY6ogaFUPyuYynI9rim7hCciWQsgSwIO46
JYWl1+aLYdhvvciA4Tsh+h8Tbj5GGXw2B7UFrcxGfSUc8b9NmWLO2inpBpc38WMUDmpNVWvCX/2R
Rqa7cHICdSoIhBUXNrM6vOtiR19hJv9s1RPMTKlXO03r90VebEOvMg9eLJ211ga3SSGsZXIaTXRy
JhboRs0WxwLl807VFI3Rxc79bdeYSCFW4XpUHm1o3++Dzp3prOmbsESGqWpxAAGcRGrUzQzLJjLd
kcdTxCv62B3ibe2jgSoBhj4otHatovMawQFRzW47JOJLJODJ6SY2dyQKlC+FwT8cI1rFHjLHXQ3V
x5j1XQBvHbvir8icLn2wP05f/iCej2PMDhq0Dk8F0oRKWSjo8hGh13ZdVmj+5GL6wjUKUjjpt6on
CPW6fM7q8LaWkE70FIENiLmxEUOIJdYl8UymR6o718ey6c5K7tKx5hbxQLTur79A94JXqNPHCnN3
9gcSFIxWyNh9Y+laVJng8pVma9Rv4fZsc3SR5xqV+JKY5xXIcejUH0jA7oGK6svCgWUXYicBpTEs
Vn067UOVtHaVt8Gr+9hryPkFWt8sQVhpyq56ja5mtKznHJ797H0aGw3tYOeu9/RL22dbTIYQ3SgB
ZIaYiuJbhw0NghDPvax/9MV43yqN+FlGMD8shpUWvjwalg1BQUNKR1htgf7DviXQplwTCAWWJEa2
3ixpC6IfHnbPaLz2CyD23mbobkqBkQpGXv4qdJnf5y0Ub1OwgnDOccbyPyFy7a9GOz33RnIWzX0k
4K8MUoA2g/VWxLBstP7ZLPNPocEviIsbTQvm1TBidkCr+HvpoA4aTN9tMTEIrrFWFSGMFwSr2Wba
1wJXXOx/4GVG8R0OijeyZWbUYiqN8CXkOFtkuxi3mkVIz2GVoZIl9EcsUDFtnbQzovX72Eo2BlXi
kMvTVNmnxBOnUnldwYVZ94G5op/3SQNwMpcImks3WvGEN8Il7cmb/lYOXzJqScLcnTbUt3bnfZOH
CRo1+qPHwglvheierhmRitwT2pi4Ld+XNrcGNr+HzAH2Y1Y9rxjv7wbV1KJ/SjrtBaWJdDHDT4tb
NRNo6YZ3hnfLonFLOIxF+imu9QMyxj/CLxRqZ5ki30Eip/zmVwF93kA2L7EDDAJZI0SRkQLwUuRZ
02oPZZIbD+8IHeUjfYZspTp9Hdk+59hbzT7NCyBSHkc3SJYcz5UVgUJvNO0O3T9/1ZrOZRibl0YX
DzjDfQM2RQ6AwPYqMFZBknT3ETu8C2LlcD/eZG3fHvNGW5deLZcS8bplRRlVPVc4FTItetUEd77p
I6Vl7kfQPjtPZaeorqpOFPVBgfc5BC9PTZ+ub1ajhTHZREFu2BWifzqimUSsVo9pbCacD2J/h4RS
n3KZB56J9RYhisHswhlhRXc6Df4Yi66Fmgio0ZoauYTJUUTN1ypQN2D8I5kdJO5i1ccpNXRVnG+q
64kQ3ch96pyvIyLLK4G5UGl5evas/j+hMvA7+fJV2sErHqMno6e7IiyErHSKQ+wiO/NL2lMKyYA3
IvwfAngDJmHPMWZoVyG4mmI6yftT6NJLC3tI63mDYHO8Q6/yop5U7wL9L0ZnwR5VZGZBS181IUC0
fpHodojwNZTbvgjPaTseycMumP2dwn4+VnO6aRHGXGoeCXAwYEmOdLlghVbnbXN9Vg00ChCmCa+u
IBtkbnsMxqFYB8GtLicq4Zi/eJ3Kihevq2d14T/HpNRuQL4aaOjwBzc9vTnGVbmwz0PNnq+SGg88
JJ2zaAUGAr8jNO6KhoZOmfTIvmZb9dhazd5pyU3rsb6CseDfmY47BBPm8M7d9fbPUSxaMIfeNion
w7uQ/NEz7vLmW6hkgr4GiF3grHQIhRbu8ipE1UwtGFuuPWCNTzIdNrWR7t0U2P7Qkz6q/KJV18AU
VhuXFMJy8WVDAOZ10P2ZgfpJq4xmZZd8u6bwzlFtH7uO79QYKg3DudWoQ/htzNyVdGs54ek+pPyn
Tvus0zBdsfcaPA4g5iQMU5z0oW3ACHUZyhheIrEIrZyaH3aLjUjSl7rpHjSLvHbK2gq+YvnoK2Fa
nilTESy+qx4vPTFudDUbG6bwtRrrT27kM98xWzIUrXqQanCNDvUzfcLnySWdsKavo1PfVjali2Mb
Rx2naTL2z1MXr3KNmgyt2OSmCRGMLb5aDucDdXoyOEWs6dFVWdnOOlbavTGy0mxZDmE8EJKiAH1N
py5qdUj3crbfYpilyzQQqMF2zT53cLKqkTPQwkvQgqSt+3bd5BbTA582sDDWfx+EPD31SfOgytq8
994mbUD22zB2Jb1BlLXoWlOSBdhf4ZQbfR7VAE6Vw9dR6ZeoIHwOcoz2ZTR8kcOYb1Xr0ktpT5nh
ziR3dRiCrIKMmrp9CMqXgmUrrY+D5nruFtkKZfh1NiXM5REx2za69VULPFDzz2sICmeHLIuQ3dfP
U8FpE+V8zo320H2y+vQLQmdEZhs8QJSKs57jCF8B88Mac092A52CS2h0Qm/jkCxHGkC4a87e571c
l7b4HJrTuknSHyK0D54Ja6rWh5XjcSMUsNaXbTTdTlEMy4cP4r70Gclj6dN7MRpC/Be/3rfoaaQR
fnd4HXvL2QcwHFfjzRySSU9xdXZ149BpHaDS0ibpAUlB1RFelDIA2RzzLrdCLqU7zaqtVNABs0Ok
TjVH243zcwCGLyjZD9fkqFMlyAjeNOSqXUSq1eDW/RfT3I4u125KXeD5475vNtd+j5bHr1WtyicO
eBUhNgQ1997pLBxZyLfy1H5wEfAB0XaiDXiUMl4jjHXXJdy+1xZZbN+ao/VVjcr7jtXprM634jsZ
jRtIUcgTaPZxjgSYX+POUqN4KFQYoiFzqxpl+HMA/C6gojiU5ItYYEKzrY2q3MRjPi3wiggEDUov
6GnkNUhFaiEKyBHPBOQHvrRp8NgN2ub6lJyhmrGFLHZNIOkhae5ZdXq1mHhJm3LXCHlPM0adurwC
bMAoFb7K1uq4qvzeOeMV4Lco/qjbWYdGTYeft2tnYlUE5voa3byR2yTkHvxoUPT7mMgTEmgg4BZd
0Ep+N1XLW53mEtm2a5wHcr41SjZYak36g8nMyovmtUiL89jUlKxqZhPPUslsIlEwWYiUjHLY9unt
nxf1DwNR4CYsi6HKFUX165oy7hqjzbUW4cFg5bwaCG4uE3rty6HLzpVZHrXs4f/jEznGNqyKf0BL
uS0yT4C12u0sInNplsJZSJ3+kCkvVYd7au9266lNo+WfP/YfUFpMfKHVMgu8UhfUEO+nIV2V14Ex
ulm7TR78MUM4MVLKRa17Tsc4WzrR63Xe03pckbNPrU4KV8z0swb3HBK/IcaRS6l0IsPNYlWgVgPX
A24WXXYUbRusrRY2CvwEf7H2s5P5wYsS/zCiVwA4G2CxazImfwcTQbpNq3y97LaBHnxLAuRIxTgo
86d2e83ztZLWX+lioxM5t/3kNx8wE/5hGsv8GiA2Sh4gQ99/fic7vQypqLemz1ELEJ9fqCmE2XLY
4x45NVPS0bDMU6Ra9X9+eWyM388OXARb6gJovq4rxtTPbw8JK6cP4gmZZ26xNpYbrchvE/QCyL7a
51mqWoOjLkfneI0iV5AIzJ0dyDqKJwEkOQKgTjMSoGhPpFlbaF1TWthb7FwvWSD2ZBA4PtLvuc5c
rqq+s1e+RnioqD5L5+hY6tDBI6f61MX+psrGJ7gwGL0D2e3KF7NnDIEtHbtEeXng9ZtfcD3d9yqK
Iq7V4y5TrVNzfurr7nTtb8k2+OwjI5eX4eU66gDR/UbR9sUJUKisOh8D8W7PCKiiWCHGK0Ae8KZn
tDaWhd5va6S0F5U57lzDeYNYc5+ZKFh5EGbo+KNoYiTlCdm9cunG+kYytHWtnOE9iU2XMKLWyhff
2iLUjc65oaI60xkQCmJfehQSjU7+dJ3MOCZTrgqxL9knywQ/Ws3Tv3Xum61u9LDXQS5o57yhxDED
moVjyJTMZ4y+iCo8ryUXAO5pjFeT74kACPbnvfEebw1YwbLYkiYgIWDLQD1/3Rqd5O7x86TZupFz
bFVxQf/jAL1CTMZJNfv1vF8Vvsn3o1hdmDot/Mq91zBi1qxj5lpHpfvsKeBjJ5O3KZM7PIWQ1IwO
ODU944aG4XD4EdLI/h01almA9izuAYAM8O9+XbbhjuWE/HizzVCCUoAXHpzy21WJfB/igZezFdVi
VYfDbHHUjClZtXra+JpN3cLWmWWNQl1trK6DdS3M6KloxTN9vwvGnH5kbJqh/5ZlpN5pTV1Wm6AB
FDmiji6hIKZFjJCvwU21QsGY71UXX3rxxcCWtjAeM0Q5w87dlKVJr2dAjYMqWRmMUoyRpKcKAdqb
zB60+cas8EWlVARmENsPUWg+2pj3gcTGvsvNdnIav2RD8dwwt8Xk806BKOFvk+DhGK/TXqvybI9w
y9bW5jOMdvnBNrlCKH+F2Sl8MDREmkyea79H6XqiHzEl0LGm9yll6y7S8fkA18QmHyK8swJjfnXE
uC11RKwkiV6HOgvykRCX8BJjBGicsBiDwQu8HJ9d6lmfxu01McZvjTYc6adflc85qPpFpxzgYxFy
nak6T8oMT2sgj3WWHWTq3E422pRWUXsLTUNxlSkL9hxPWuM9gG3/MHr+jq2CwqhLJmuoTcBXNH7d
al3fArCpexCGSlkKsXpSnyezQqR5ZhOo/UVbEAd4t16r6jhU0+MkIN54JVrldXb584n9PZY7Fkwe
G4EyA8LcezpPaJeFHdhBtcWz9yAHHqVk24mWZvefP+j6m969cwdks4fwhe5Ix3l354PKwbYjhW4+
lyeXBjVWmwVgDw60p+rkceCI1dZa0t7d6DqtldhyL1XfvjgIFKNezXPQVHFrDACgatbZIWWPk8kS
Rwu5HEo6CbQg46S9DRkc8QBLZIEzsIxaqT+GNcm7aA9ZOJ5VQ6hQLRQ1b2Hof7iOVrAM2iuYK8Jj
mMGp2aMwLq4fjx88h/c8GUIkXC8P/qqF8SX0pHfgurztXQl0HHM2h5IKGdJXMGv0x8H0qQCZNWom
rPowFb1xtK4fVRUwJaQ0XRVepsz9gG33e9bpOEicuNwBhvk7Yj6VXeOUQpRb5dsCjdJAf7A6W5LZ
cu7cdSntqWH66EPN3zMoxzGY16PyaQgd3vOvx8AoROvqNhaN0+A6q9QHUVNGvKNr+2KcXxGPOBoO
cyV9wuzZ81R3wfyco3uYOvWj3znfMeVkCtsNKFdsZqLdiOJYz+GNc5shy/xUZejg+sWurZ/MTGBx
oFpi1jx/n/vDtZ9QBqBoyHC/ubP1HZ8xkFAlmsl99sVrxq90auVSh4plhf0HT/wfUMZ8eaiNZCg2
t+R7KHttjcCiMS7eDhZTZ1iVnf6jBXy3QByJvvGlbQ82Mm2B39mA6KiumXnqq15PP8B5XoGc788k
WFP2I5hIy3p/+lMqEXT8ZLG9TsuuuZZZKDNEV66wcvN37H/OTLCJm+IuzrJ+U3rmukmjh0znugkV
FkcN41CH+9zhaOC2LetUnU/PoHxVA7ArVMLIvwlxHLqWDh4GS5Rl+8qD+WOhrzGrre13lHltQvtp
+GbBOKcF6p8hY7yOoH7C4EffgoOoMEC/wuEjAOBoI+B2YbXPWArutdI5Xxu4ucLpwG2TaXOP9KWL
VD4XbjvQ2I3ak2s9wqDMd6Yefk97VLYCmB6Tnr3pCb6POGQoMl2f0xGXn7AxEUsnfkp0tHXzhusl
E4yAhc/w1uz3aNpwXSaVsZhFcElD08KcELjF4G37MIwQmtrpbbHNzQGSnopsCl3iTcHncBbggpKL
+L/Undly3NjZZZ8IFQAOxpuO6MSQE8lMDiIp3SBIDZingxlP3wu0+3dJ5b/Ujr7o6Aj7wlaVSCaB
c75h77W52ZW4uxfTkzK5rZfDW8mw6nK+MRglqg7EYdxdkyq/riutzG9O479WPDx7wsAtg9IXSs8v
HUzjrGkiKSX3wjl2s8CyzjxO2CMpTMySpKAPLw35qptGz2nkfWxss9TQg2Hp9N0qe487js0nRQpT
bt7EWD6MOr+/AdlSwCdh2fhnAGn78Ct8MoxvNnnjSkrRqeqb6ywcptXmRLpIWWnBospPncoIgsXg
u+FSt2ZTysJ2WB/zQfM+ZIeVy1+8EmnKcDIkmRw4KbOg0K7Z2kTa8OnvP6B/c0w7XIcMB7CAqNAq
f7mnZWyIqWf5sK9spiLkHKAL7hySEEkjMiKXUaqhn2Pplh7oXFDoiNYMDcSqE9nEne+SFmfr339L
Hw7vn99W6FS2KfCl4BHSfjXkuGxrXYZ59V4tJsenLz1G+dYMqCI0JvQHJkFl89qflKR9BzBKZpVJ
gp2VZ2w2DdbIRCBMCOpetPXGJqhkJ1V+y9wKZAYq+ulDJbGxQL0BIZyakMMW57RrIGhiHetJaUZf
4rV295QvyFsZIqoZcaptbR0qW75mOZS1mshTuvI0Hl/7miEimgso0Du6yQNuYfRGxXz7sbohXVoP
aPaPqwUSnIg8ZH+F+rCYqBuR4iIpktY2i2IXWTIckjO6jgVLl2dB47FIA/MVDdo48KFjVyPraVvS
z1My2tDjn6qc3DnXXHgoxzRE7PQkBEIylb2HC4cdeSpxcMVaA71Nt+2hNVMfultOnIMVpWyMG3U0
9t20/mZsILY24tdf4MavAOaBV9P81SI7toyZsymp903Oon7kMd8kCfSJZMpqjNsyh/ChqLDbnUoO
JNl4O7th98ohteKc5mfPfki9xn1hIyAcrh9Cl5XNpgfvnk9rJtF3a7lWnUIShYCnbnPpui1Rdhb9
S/EpXqgjK8towpVs5t88nf/mZwNAYXDMqujVfx2oDT0zj7KKyVJ3jL0WUdFth/NaB6i0Od+3mXWB
+uTvv+hf+k2bF4KWjSGeQUVNZfVzGZFoXbTInEGIGhFYY6ypb7kMQ6bV+EbiCDIBjt7Scd5LQifz
gVobBTq63Un3WwDFvNZ0HNucpI3sL3q+oFrS7x27e/34A7eZ7xFOEuOl3bOb/d0Z/Jcp0sc3b3IM
c75s/p7tjP7TFGwjDmQK0rK9dKdHO7ZOeXtjAtgnuzp5L6f4LIb6Kgbjgrf6+Pcf3K/HP196O97w
FwnAxX9xpsu8MTtETzkVCI3VVvsvCrW/wQzdYwL5267n42z686MPZ8ngOMWTiq1OA3Lz88+akJRk
rZJMNCwThDmZBo2nMhfeUo8I6gxJHrvB9rtkg93gLVDVSb1hkIVDZ26JaoF3VeaOBfEXnWl9TM0p
OgCPoEZa9E3LSXOXpIiTlKHd+Ls2q6cuCZKOIQ8SqK9d7o5+a/VsknU2F7rWbcmWPk5CtB4WSpXa
ztidZQVCkXV86m19P1naly6H0q8dKgFzdO1rcneH8j1d+yokcGMvcSvu0pGMLjQa93IAascF/rlu
pisSt9dhnZJDKV4XxuEh/C3M/Absbzs2msMoV57Hsn+BAj76Nvo/j55QsjtHQxITQVSjsgi6ZQTm
P4UN4XPBYqItmLuvsf2+qO1nlXFOMIqVXhkgNkmFl8UlKKzBIefYYm/rRGhZNFyENGeeaqFkxdlx
slolY6XTEYq+mOwrSCwkyyOskvvS0hfED9FNUUEUSZzhfXbXl6TMXplooR3i6HTVV5V5I4NNgpDS
3ryZtIrRn3vbrckLkJpjSRmPGGasvMYg44EDv/eMLbDQ1CHN9GmIA5hYDEESbGqRLD2qx7Qh2UZR
qj0ql4Yyy31dt3Vi6pSgwQgPw3mz+AsZ8G1y7UfaJKtsq1CuGnGTttyvep0FbGfRqqg08VQQFZrV
BMcheRQTOWT7LGr0nWPONZ9TV57d+VFpohhhwSPotEtMbI9vJSEkl+jkMO1A2gGNYGh7zVdadQmE
qRz1koRqweyIrT8f39+/iNpf+mIbGKQpHHMbP+mu/avZipFoqatDb4dDPDy4bn4UaXIRkGAPeV+S
oSJL2GRR3CHJqjSy6uyI5y0Cf6rLw2D3b+1akygVo03VHYk5FBjdTikPQLaxO8vys7S5XOex5UB2
pght9vjC7ORmiq1byIJdqKXAGK2T0sjL2OSoWRZL8k/1r3mWXOelfGNCsPoti0B2iu2NJH7YB3KU
e9tsihP5x2xNZtjj3/L08c1MYejrdhOgkcmgsTI2zWbreW40ntLG1WkeeMz64yBYUDH8wciGvkgv
ZmTKnWqBXhIxIy4Aydki5E0zX/O+ya7ONicmHxMCrouiAqkjsxlcJ8UEjCjG+GeZd7mh4f4bMT4W
sJ/rFN+kko63ulFctIztG0Cu+96pugMQrmNDzoxvSSRohoXiLE/Ht6JPtIMm1Usy5fp56zEwNmYh
gEYLCQC48u0nZy7OD4DviNYzH4OyM4nEiL7qBVKtblSpDXUTbaxuE+CoilPKFiSUpZ1Roc17bRIs
e3n8SlJTjxqWrXUyy8BUqsVHkhf7maLi8xpGmwCIOQQ1vYSyUr+0RsosblCll6nmlmUPH8ZQiDJe
Sv6/cUjWYAZN6xbRPnaj790YK2Fr1Tht3QowkM0uFj3fjSWpXdsoQodmdPhMlFjsyR+Ddj7lkDcd
/Xdzvo853s+nvkOTr8MDoNpRWff8fOq7MTZapXAdsuD7GCC/7tLUMnmh77rn4GQE06lGQKmHO0vF
lrckuYfrlgxB4fAzjAXJUkN6L9bFCCz24LyipC/XuQGEMf3+4FBDnfV2SH2bUKiBRNm6yIn8wuWR
FslXZSI9rDCrd5CX1o7a2aKeojURJU9cmSAbIuwWmRRI/l74RkUs7ZoTVDqD2XDjbglUvmlH6+zT
yNu/M1zZBi0hkBTSk+FldX/pE/0p661PWjq+VkbPHzPq8NU9sVLdsaD9dM3pgRCfMVBrikwrLn+T
pvDrNBFnMLc3pQMuWSqgX5loUd/AIm9zJ0zkupdMqplc/aZV/IsB8eNr2DbgOXBcmvkrQ4VMegTO
VuyEUzfdlPyou3rk5V2QyuwK034AqfTd1KXfuMoXAbWTwTPCxt8ck1u79dOTRB+iM54E7EMvxoz+
5ycpVhwrsxJphy4RVLiuOSBQWIC0BiTDOtY6lKisTaV9cwRvqY51bo8ThpjN7ZUkp/03vZj+6/wK
lf42udEZUmEj/QtgaGnLYszKmlPbapSwKT/xZaOd7JXQXRFeMa3IMr50bDoFbb/FhmMZUfb2N/ns
PHRaTVNEkDknIOEKur0GZU7qvdU5AVusOfz7D8/6t98smzqd+R7ghF/RYbmySlsnHyG0MFHvGqV8
GZe2O0yKAt4cVZwd5RlKSpUeApTAWavhtwwVR0KrurspWbILVhRe3XvQMoSHRWYO7DxR9mKy0HoO
0eM/7owoM0huWR4FQS1Kbq9+ViCLlho6Q0AcbS+P2tiiC92c7FOYabgEyIs5YPESu1KJPw8aZQqK
IrLi4JYO87DHo9jeD9p12mCwJYOYMkmKA4gB8md11fEQy+20dm4OPKKn2lzWq75Wl7xhajsgdjiV
hWUAitUAZmUjw6C6usi00pA/MKL5+w/5g+//0xPKMAWuqCWEwFlMC/TzE7qkvWW0tCkMI/XsUPUK
6d+KSY4qXi21iQEw6AOTsuatiGAbfHw+dq35LYX4LZxaBwVdlO9sV/4A+6/hRVkjcmOa5yhhX8r1
ktEEGitl8PwpyceHvHB7sLhsWBOyAeuMqOe5o7gpfxgNXf+86j+I+HyTs1v5yojAtm6agz7qsadj
hBD9mXA2EaCtUT250KDZKFLWdXMmbgHHav3V4W7br7csIdjV9mng5LiBFHPbzjTxZ5xt466weti2
OhdNQ4Y4WRxtr0OdbfSV1GbrHgkYXkVHDYxaPi1D0R1Eo/S7TtcZ645fe0RHvrM9erPpPrUTfYG9
Rp+XtXk2U7gUKSFmJIGTdG5sdQ0Mwi3v70YayoKTpX7JS4C0qQHVwkmV35Rl5l9eGX6beK65qG3U
IeLXyWjjuhGU6d4Nh6q4Y0R4ygZFMg8cb9J4eixLA8VyJYirZ4CQt1RMKYwOTyfB0evzmCwfnv0d
XGUbI3HBT8i1UhH+7RUuY0WU7cjkze7buJDJWdS3OWSkoLY9t9bWo81QgwjuV3V113MeO9ph1psL
J7Dip4InoGpjE2z0eZzjKeSR/LFM5RsDXBUFBY7KShlJXrEuEdiKsNf51izY+e58UeooguNA2MuY
ii2CkJ/h79+Bv3a020ARih3SDo7Hv3S0y5wmaJf41MYCRy8y4UK18aUTfBqkOPHYDmk7TYXmXQt/
UaLfrZ9/XWVQSvNVGS1v7ILtZP75Fewsq8hLrMmhw1bUy2wjDuN7KmfGeAXVh1H75G5mv/mhnb/0
0obGpoI7QJgOV8LHtP9PbXyW9ovFZssMRx2q9jL1z7lLnaW7yTlKZ19t7AE0DFKjMs1lSKRgvSsN
XkjcokW1NAFZoqqvOPNtOa/gHKA54zNBYK64yv2ytsk5Bt+xq2VtYgTRNvf4ngR0gsiSiMVoM9WY
u/GHTw4oopT6z1+HOoT7JsO4mlPeVpyzCXgBHGfVV+3QHhfuoDBTaYmtCGnDx5Ml6vmKBGvY5bOZ
7KaNIZJk9q2rYUz8eKj3jpox9ivl27yQ0AT69nEaxWsj9B+ScGDXRpaZfmNkOiBSNcncHpx9hEOE
MaW9n5JCBOQx2twmhhlUrXPFDUghzXAniKz8KGP0725BTttY4C1uYJOuSnUlYlDDWjXQyzL4309a
fRjzisA8wWOlpkWEXKm8tiZjs1SZf8fv+xW/5lBvaCyoDKh2zFwByf38PLEzL6Wy1mZo5IbnLpLT
nA1mWI3cL3oWP3Xx+n1treO6rCXx1z260k47GfnvsmX0XzmvfCdCJSWFySFsAxtK8c/fiYMFqdVj
YlsHxMNBuriIV1xy6KY8d3bRCs8/Z3rhKZsMMXOsXTM4FP5GGpCtthulds7cugtlx9OxvaO+xqVM
/iQbjqnKvNvOnCNvZjjJMJnffNZHL+pIHaXWhvS0qHl0TEkIYVvyi2+M264c3gjeyUJmFrRAsgM2
T3g7fnTwrJEENcS/JqfQivlczKp+W7ZHpjU49XSrI5ePRk46SQhN9ZhtXRtxASy5dFyFUfng9tlA
QU8iI800Lwb6S6L/mBQ7QP8bEczySHJk4SRfdSYz3E3lowH5f6ioLXTMPIGC+dqbxPA6oMM85/es
aqB1DXPJ+Sqfuk0aWSusJ1zlyZaknEdj4zU5Zcc6JDpcbbDn8F+ysJwsljCiflTKAnxYMTMoG88z
yeeeLZVHc2KwmpcWsn9DY2WGn7+BE7RioRsrtszjt9LtG5APhXqu8rz23Ai6AAJW3FUltx4vJhNs
NP5e52AATHd64M76sdBiB8YqrlNm4J49N3OYbrbfUqde7BxMo6tR+flIH9rqVuQzL+MSUWSmbdkk
Es2eoUOfSBvfXpLYG9arKJYlJAya2JRcCVUhDyBZCJ2QXExDqSg7WyXGGqm730gHmRPbKBueF3J0
gXkxQ5NMbm1o5+dyKacwKcnxNaR4HctHm3ROj1xL1Ne84lw9gq626w6L5N8i3+3byvoXxxN7hBR0
1855H4OiYQrWWgS0zv28+qhD3DDamD1xM56stD/2Mr6nxLtwnO9S1UoOJs4e14qkryXdvWxtopTi
0vIi1FQYDd77HgXWgA+6s8TqK5OietTCN/rW1MX2ek5KguJXNIfeOJMWAISSXzbK7e2T/zhu2hp2
spR9S97xirK3HjqvHbsfhhvzq0pKA+WJbtAyprx6k8HAvtIDtO4FitjF8OaluMZxLAM9dX/ACHpW
rea2j7lt4rFYfZ3gBAYvWai2+hJmC/Y2osN8apYtS7I/DNZY+K4FZTvK7Q0npl4+hmENScceHzal
BWXiEk9WkCZ8Qx9X9n/ER/w/y5JBsc9/fk2S+Smi5r/9i7Zv52v9r7Sbf357/y/zZjSVNDZ7U1/8
97T327cqbQb5Zxriv/61f+IQDdJjKDi4/K1tnL7d/v+FQ8Q5DjfPApjD0W2zYv0nDlE3/0D7w1yE
A4zCASnAf+EQdfEH4l90QSpd5dZaWv8J7R1JFRfDn7sSWDEmFxc6Z5fNIeKTny8Os+2qBrOcexgc
4klcWTtehgNxN/W2x1KQfW1LGV0RSUa+q7UfzRk1o8iEx0/liyjqz5kMUDFgFYaSzDZu9mPAX54s
KFOijHD0QmjOMa9eIqV50kmq11qyLhJFaXalhvOD/KrdsmRTgIGAfbGRl+x9Df7uMb5A7wZIvil8
42nBvZenp8T4Nq8NHrPCVcPs1V0b5eSOtnJifXxTF6s8RKK4ymbkjDSeu2x4yNLV3DXWYqIMDZi5
Q8qhekEE0LxqUUfecBQ1Pk3UMc2X6WHUWRDAeNP8zGi9Iiu6a/Z5FZBrVodzt+mct6hPm4AO/ZPo
u0uVvtlVolzKnFOvKZVjp9mZR8ujPZrtkwbB1GzSezIziBdO5Q3+Qy9puAuXWsWELVTwPKzllhEg
rzSjH7kVDx6aT46waACJMLQ4WHAnsetDlbZaiepVUn3oZJIe+lF9thQjDlzRx6+C6D755ERDcgWU
W+7deurhGXP3FtRPlmznQytwGU3650rE7dUcmHK1rBCXZZbhlLazPzjUZPSOQN5NPr8YVUi43pSj
rZ17qR7mVLHPbNFsxX1ylY6c0zjn4Fzqp0SxqRXtzvQGuYUVmaSDlkSsj41EBJzIz8gmudpr1jtp
I1BljSa6PJuVtOVkJ/KIlXCp9d6HTdAwHXbBr+EVQsUIulok3UsRM7PGyDdeFQL8dpPBLllNNM7O
MvqaMwTYdXEd3bi5AxmQpfJR2ol1LvPmFk0meTG1ELumbx41QkzYFuCQJX+tO6Tk8vhuW10BHOYn
ReiPoLbrQ53jxJ0+TWwGznQSEWbU5IJhm5D3Do5fwcWaahmnd7qUYaSdG6LzuKTMU8yEmMHHFjA2
MaVeOLeB/1T7VfBzg0gHzMiMx65WUqvLuzirQS9b2B1iYhTi3h6CxlDZUzXKxPdQmrvJGs6DubbH
xpgO5HUSDqK1fZBgDyCbHByHk19L13h3puUZ8Vq1F1HD8h+gcYiXEolbTd6IiyAjwJuUX8zhpcjw
1jrTcFllRS4S6updSaeAl47Wmulg0ucnM5/vKuJeXmCfl+euRm1SbP8zspohNFvjs63YRVAvkXaE
8WEuZMYnkxbzhBIX507m84YjtzWL9BqgIHHGPsIxa9Z5/IhBXqhDoEcjI5aUZPc6mmKvSOZvEzW2
nyQ6YzGUbcuoOQezLHw1qlFz1kp+nvqbVh/PxTD6m/RsETgfje4UQSHCNdsfHMM+E37adfl9Df1m
c7HYO+bZT70q+t08sFTChfgcEeFLyviNNVt3dcPOu+rpA0txzJgcOHn9hNIHb4WrRMTeJ6GqfW8N
zEcYW2iwSphPlHFHhXBcJcWOyVYBL45AnL1eUjdbTtWIqiJHR5BrVXRudBLqXTJmH1323L3pfo2i
maOVXKVLFkPO65E73qxQ5Z5dUfN5xbdlviRnS9UI6jHHBWFbLcKh0NlJqPZ4SqJlPJn6kh8B/bMk
E5LabPEZwWhnPZmUszGgkdNK1TrUVVJ+6gAvE1bMLr+o2OIka57e1Fn/ptipDciFdRa5SiDMiD+/
FXzK644+FOFrziK0KQv9BD9fP+kG6eg7WXd39dqVnDYYg90gkRUqcVpKlINenasH6fDI5VKWXinM
g9phrXDLRxqJo5XhMm6TT3mhoH/pzsnAUkQp17MEEK8gZCp5FY4uRrkxKSviunxJehLZerlG9lD1
NibCBOmE88yVzudWmfsjugwrQJW4+Rrm5ZDSYAfxEP1YVPUkqYSPLR7pwYRrRaZj8bUD9dhwhkfb
Fmo145wv6Xzt1VHfsRh7UJ089mRjfW9IywUwqBBtzlYep+x8jq0pCiZEq4GA1+6JeNH2Wdsc6Xqi
l6VJ7aPEkgfdSkQvVgWcP5l8pYvFrdV80co8upULK0x9nplpptXXLFHrHyA7Zzl+W/TRfsDc3gWr
plXBOHNyZHIyb0SmFPsizoq9WRQVNrH6k531WqA3iu1J3Ipe1yN9IVlE+DIuz1gr+KTEhv3JuFuM
tRWPSo0MXNk24A42+JLmyVviCMOmRgKwMTnRWSHh2cdmypOUYDbFVvU0lVNHyW+VO7UfWPkZ68EY
Ha510GwenbBklqZto2s99mcWum7Hi2znLhon61p0DmFesTxwP/f3Qo2PTOf0nbRLHOA2nYdlDZ8Z
iX8vPtFY8wwt3AkgHaZCaXyzXxkFOuWpssc7VN3SxXOV9FDzFl2DAhDdwpr8khFrqhrVMR8XDyQo
DVuC3KdiAGpZ9DfsQJJAV5V3wMNHOAYcaODzc2VTwKQapn8GybK91ir9iHOI05SzML5IBQhEWRTB
CLVAbYsLM7uX7VdsCnmeiL6eGuOparhoAQdiOyuyb/ow77MxhAx4XNX0dm3KI5pMkzXQrjXrflev
sMpNLeyW9q3A5M4OKVTS+hvDm3vBdNu0eFealEgctdE+92K/slKEUAcndlZHnrLZKOnRGQrG3TiT
2jBX4TKMd8z3DJgyOeQTJfkOheY8d5tJFCNRxem0oujj+BkBjMwsHiMS+G5G6h/2efkQuik7GGle
1bl/5VJnvtrSQ0bDERx2cddrCtxendlplA1c3VkHvz7dmxq4SFN8K9I5yEYdThEr/TiBp2FUHvEb
YSksr3ey+BzHs2doyw3EsRrH8NgiTXVKisj1xciUW8McGMvGTCJmq74pq3sj1kHJkEea2P1lBVm4
00f3plDHN5ywnGudcq4wQHi9SgriMCaHYrtoy0reMmObvBb7y6BerYx80qweHqa2Hykak+tan4dB
rbzesB5Yu9JWJxnYAz5LM+My52n9GuUksnazzd8dIz4s6obqMzc3EshRtCScUMZAeR3fU5Yfoohv
Mn5XtNRG2KzN0whucYtIHgPHuVVK5WRWcVA34ztQWc3vM06XuV3CBrsK/klHmGlotPgc8/lgNO1z
1aiU0PwNY6N6WlUt4EwwN8l+uZptcx403lTGTtQOs+UXvXldR40poeBVsliqQ/SoRzQLsoqx6W4J
raNCSQuzpWfVYSfBJE2GKrlq7VZR3DGk55/VKfysdPraN8lTFVFolMp6tfWQclKUJ/4YSl7msCJF
RRbruf7QaMdKNDPzPYy/LVUQDhObLAYW0Ps+rfbMg6ZT7PIt1MpanlKsvIFtMFhWcbWd4wQojgtq
Y5mkxVwvd8Mi4XwmhHjV1xbHv3ke5mw4xe24hrhgt9izQnusXfOaa85zBcXqNq9X84EMV7fIjbts
jTcKhm2ESbH86Fclhk3hxHTqw7mPiWHB+O9PqfveriPwCIqCEThOWSQLLy3BN0P94iaVezKtwCbr
FXhEqwY0YA9ap0ofy1geuGn7StG8hDCEH41tFAPk4MCcNLrky2j4sr/YmtLeVrMDrineq+U0+l1W
SoZK0Yu7dOhdyjOjYDDMYgE4DH5/B95jCXX+iqosvw+G0odLGTR6D43QzZfwoy7O5zf0HTt8AVPQ
uiiRHVGXnmjTb3wXl03eYUZwsoD8gG90GPIMq3vJ0+Fbb8hAwYnQYq7dugfEm7QQM9Lg4da28pSz
aEUO30Lg5NbZTxRCqpOZt2XWVn6jkyrMWiEPqk0z22rGCwuKZMThA6tgr+RO61t59GYV5ln2vXGT
dOnLHKcRGyUlqKI2PWouHcaU3GqbMaCp2S04RXxwGBBRRmJL13ZTbPLauNy5ufFGDN0RV9N96qaf
2zG9GKxs2cNDghHlDRrH4sDbeKN21SktdFDfJdBIlTUdICTBpPE4js56XOPlm8KABB6h/igShtuU
OwgGCFyfW/2N/76UEtdAz31Ce8WBIdKHqpk5HwKd/mIHRbO6URaei9yJYXhSjEflP7a//9HQ5P9m
HPLnacj/+P8po1cz/nZe8j+77q3887QEUDD/wj8nJdYfLIe23RDNwZazx/bmH5MSx2Uc4jBQ4P1m
NPzxJ/97UmL/wT/OTocQH1aqjDL+NSkx/sCBq7Fp1SiYTUv/j3LxmOv/usdRYW0jS+e1ZSTDZOYX
E2DXk8NIVSIOalEYhxnY8y2DQffAy0nhbLA4qqZtsWwtOdtxsDE6MEO04PPExJmpd8JgBi2ihdB4
x4YDqU9paZypky2JLouKAyrm5DPOhOS2cAuCbUkfGDihKpvUnwLYlgcRPD1vO4+7VHciYA9tfshB
DAEuidwvpGJNhzkiSQee/4FUUC532973HBcPdCfWjdQU9zDXEIiJV2frKogOr5vECJ1Vj8CV1Ma5
54pnJa22D+NK3DsM8vEexdJySmzFfHZjvQ0MN2cw4oz1c64p3aHSJ9PT5oHiYS6cm2JW+/3SLj1r
K6Pbgzt1L2msGRfuIZ0JRAK+wy0RH5ZFml3Q2CkHy8gy9rwyuUl7h/BSAvcgYiIjcWF3BGpLJTEh
Cv1uyYSErS4HBmbk7aHnM322c2kATBqxtnYxogr8FZPvuGOHUAssRMUE6dSYyKcyfUQwaa84NJg0
X2eF9XRNXPouBwfBEN+c7ht9u3AT2JdqBV+s6wH9si9xdn2Tz+S+D4YnKd9RYBPa6Uc1S4olbenw
kiG7q6SYfSfjTAchIQkmK4BnjVoaOopwcXsgQa4YvwWRKM0LyjWkP6ta+l1Vx4960vuJqR/XSH3v
TDw9ZCu8z04r94rIFr8yWvk16vU5JC3L3mmTHEGbjF/BikP2nkGM3hFRxCoNiTPjmUgZ+2nHjyDS
YC6M5smN2vzRXt0y8eoO2Ig12+sRtdMUDv3aMWAfizDLMiBWcQsYrRkj+4ZCAOifoOF8cpNRIrU1
3O/OrGsvTEcyAtVq5CoZcJJ921KaNYapPABPr49zb9ozj4denkaHbmXmsD7FY5R7hgm6EsUU39sy
qdCIF+tMtR2xZ7CGK60/yNqcLajldkyBFjjRWDGJSZXIYr1smktYphPY3l7gPIuW7KDaghi0qTJv
zRkpXeRA7k4oFriPkcm6Qz4dXABXe9SAFXujzvHsfBiec2XkS4l8sPi+rCG0VJ2cVJNGAn40cj+Y
KPukLt42dk9gpirRQ13PLKJTzdoKBzQBgZLwuE+4dejPjdprQMkdlyijkCji1uR3CQcDQn+KqSEj
MzYtp4fYLHEHucD/uPIm7VqMU3s0VrP5oiPc8vuOeSAGbpXEPMRc9aGaEJPxeCmXUc+iT0Ps4M2I
jXm406difRTWCAPJWSuXlWhn2odNdIOCfu2JfUPAdmGNXPgpDqG9m6fE8SZ6g8vGgAI9qMCeRCNi
HjNZTV4z1xDfDNGQsqGvVJiMdGjxevjkrTCjELDFeF9ZheGJSVWeV713/dKpBwgf7F0dIgUfemWg
UJkVhYlqZtCTq4N1lzOiPejwaU84FsSFV7gxd7WdT3B7MQHdCzcdB29oo+xOsCk+lvo4PadmPgUr
Z8N5TDetqU2u81pR96PNJ3Vr7LMjI9nkfVSb1CdWGiW0QdDyaPXDM7l8+jPUM8UX2CEfGSyP34nA
M3F4DNZTXa9z4HbN9KLgJfssLKBiU6qLYyHshFheiyl1aSnYvJJhuCDOHg78pfU+HVPCrgtwL138
XWEq3gMNynUgdpjlsaMJcqBbNqkPRPL8iNelussdsk3JJpc7AcYChJ0y5kytqHyDvlrTK4dB/Yqp
jsdnVCcSiJyugQRqtY/90sMOaxrgyzDdJ5jtJu65aZdUGV+k0uFl2VYHhFG1C3Rk9XQ3LKN85OOf
kUK36vxgamTs1SK3XSCasJz8tBc/spFUSBzpaxBFaXY3JHHP1aAvz4vh4is2tC72kebXt0lpp/Ee
IfkcJhHrAEWdq2Oz1tFJzqN0NiRrtKd71nFWL4VvO33+MHZyDLPITo/VUCyvepNMAUXhdF761v5U
oc++c2ulhZRlNe+FTMqjwLB62wwxoDOJCagsBwYBC2FwO30SABCdGsSX7SzF91Svuh9TNDtf+pVA
wDqZG1LS09LdN6kSnRFaAYKuEpI/zW4N9aybgqmmFw2HiCqcQp0wPyhEvsiYASkdyzatT+WXqAUJ
5I+VSYMixHAkbUwgiADhi0MoDxssiDdWmYiDCe3wpPYuhLl41a8KwSCvbdFZ7xlvht8bavVWgIN4
apxoCrRUxCBamx75npWFpPdVd65RlS+mWIEaRm7+lRAGB3Fk2d7keaFhRjDc24Fobz9Roi9Ns+1m
C8g6KjY5M5fOGQsGCxiieo46ZLsfDZDyU9c0A/OPNQ8QeA+oruLuQdfbleN2qr4IK5PnWB+YV5Jy
3n1vjKZ8KYWCR2tMGRmllgZqYsHZHOLqpl2rAS3KnKwDd+gWyFqaHjLY0nloGZoMXdZ42tQSYOdS
3WtMu747dd76qyaEZzZ8oR0Z6Yu4aMo0dO89exf6NeRGSwMAS4hxudi9LC+RTcQonj70BH2ZPY7W
qthPchVYFqIR0wQpCC4HL0c38dhfUyVN7rHir/dMICCkK2OJCVok67UxtOEKmacn4N7MT9n/ou48
eiRH0iT6izigcNLJa2gdmRmpL0SKamrhJJ3q1++LHuxidoAFdo97SXR1dWdVRjBcfGb2DKGjX2Ai
xwgWsg8YtjPthixEDXKL6jLF5ms7Ow9aaKde8ePHXItk+8Ui5dXLNgoUeQHb4auP3mwskjKTn3kb
CQzYJm58sM5eaC0ZbLR7gba6JUSOEA9z3d+DNkmbg67g1CzlhBFkazfZbOONGE0bX+cU6XswxKSy
UI/5TIZlAL6wqN1YTeuqb+LmgO42ZsOyj8Y4vfik1YGolWjlT26eBPNuiuPqPhRuM/tah21jbNgE
x/SccLlM3lVi2tk3slz3odn3OXYaiqRc503AsiJzSstl1MqgXpuNd5ebWmJnaxunfngyR40TuoE5
mtDtVFR62SehFhssNNErcUkfDSENW2qLWu6cd7nK4hvjJntyHBhEi9bKSn9L7ptxpVeI+SGMQyj4
HN8DTg+VDKOdyAjMPDTRaG2jpstupB+9J2uQ0WcCPuIDoYbtyC3KBHhlbGmdEwKI3e+yCzuyClOB
B871U/vV1kL8lTs1ZxHBu/mrtT0XNwqo0caaOOyXmQlGbiF10+LGL0aQIV3pqYNhUUvsNwM17Zk3
PHRpED+1RqqJJ1flbz+2NYNPg7DBEAqCqnRqGUwjN83gz6e8UOFltrSESaZGHo6+jGikF24NAE93
mgS47x76vAg2DDz6JZ5DEyc4M+CmpmeYC3a0t+uqeMOCPl7aOeqWNfn2xZyM3n4YIwiGjsVjJD3D
2CPIQjtIZ72taUb7NcM+3Q9GrXZFbRj4JSQwmXD+M5RFgBcBCCvxP8pm4OTnu4Gz4jK16mLnDZz+
HNSnVWXghFeesnYhkIpL2TE1Nroau8voOmgRgX9FKLKX/kQqep5I2YSxarcirqiu95Jm25mGWjXS
ainZyH7KajZ2U4oezD1hfhWZU3xzZa5OCVOnhyafunPCNIESXdm9Ro3stxnxGfo6wvKEF6HfJZPV
rVoA9a94/2RMU6Yu3/xi9hiPJxzhUEeWBBC6VdCP6Vbno6cXcztPKM5BcY7iot1J1WYXAFXTjnn/
/BOEobHiFey8fTt15Y3FK/mas3w4UUvkM+nho//LjCt9tDO/Pk5mj5TXFhzHg9LvpqX2uvgz0Kl7
64bQ/fZNn2sOrjSuA67qt17pTjtZSQurbEl7cYTJFM+0v/TqKVxhHCoRrbBuBEgjT1JHSbvOU+0y
H44KRmZocBT57kHTTrtQBtFTJ3La22QY7908DteYb7AkVcTNblUfhx92GDjNShgtK1guyrd0lMGu
464BhWcuXpMujl+lU5Q3+qx6jqUG70RQ4H6re85ZicuHL5lXd5PWd9yhS/miUWePDZywb52fwVDx
KtYOlnjHzbsXi9l4lCbtsh2ERHWuBK1BwjjhZhfHqudHx72sN2E5ewxjMvpvI1+8hBafnJgughrY
ni02SdEQ6gYbvAVW7nwiWcmHHvwIpJSR/Vy09xyWrqdbRd3nduxN3EFwxJHZKf61lpzdUMH8OkDn
IaiHTUCr9MXoLcNdlL3O/mKAM528KPI4EPjlM1IWWKimttKn2ISRo13JEiem/tVpUX3dklYCo4Y1
jvv2Xbl998B4DmlAOuU5Jv0JeRuP89Dm/XZKanODXsMcyMBbechyka/htxlL9qIGWlfgvyJQI5VF
ONTSQAIbq+12Y2sO19zmrIU9DpTsgoq6WFWe36Qsxz3TpOxAnlbiU4jb9sk1+VmxUQShu/bzjB4P
yc2cDx/NSHmdJm/wm6LDgEP6KfdTD7U674+p5+CYmGcOLIsydOtfFVruCyUi7TkJTRfjT+mrXRlb
6SM6hnuiN8MiTNeynePu1utBcIRczZMysf7ZZT8vaamHJTSEXsNlKJL7wu3qj4Zmuo8uxI0Uhj5j
fOaHT4Y3+BuDbCZGL95e3VfGKpY2ZQ1c+L1rGwqxmXFfPthOER+K2gVEEWfZNvYi16MQQV7Leuq4
J5eT3oBcRPew0Tdkn75ZHl1qfRbYu3jCm0qxUrktSt1kywly7pLE2YyvoM9f6qCjNoNHc829EP9h
lJovauqdFZtnepY9qvAQGfFhsOtul1ZzwD03jQpiUWW2Z99NqSRPEpWsPewDuA+kecj6Gq5CniFe
dtIxbnLMFI1lvnssW3jdQkHsq8di+M6dUPEhnAzuOLXTd1wGgvRMLwEfKqMvN6muA441Zn0OSEdN
gLOEIvRbmyBQdVWfRjZk/qJopY+UzIlFS5aLjgpLY71sONDn3dCsWVOrL6PVzqNTVPOrKVpckUjB
uyhLfDyuRFJdEJ3LWZYJoQoWmksVGeAzTFmgPZvBlpWethyPv5AuPWtlCRWuKo4r56we1MkOh/Fo
zxZjniaungrFzpXP47Bq2yG6xK3TsvEnYbkUDK72HJ963vc6QQZG4K74XH/j4+2WmErkwtQ1cokN
gYV4eDUM+3hO3as5kpY3+yra2SCoSdWQ4v2y+uJniEiZGffV3yxMY99Yo/0+E0l7tMjqLLVRqU3B
5kBFAUd1xkX5OsJcc4iyIlubWqmrM9nsUGl97/0u0kM8ddn3DBmKg/vcbwqBfRPfRBHXG7fOox8O
fdU263lb7qFTdvaJzK45e1RIBxzH0orkpx2blLaaEqQ1ZSfkDRzumVGF0qPE2G6G3nSPPV5Ah41y
it56zVBlqnzM+hymNrxOY7PEsBwdQs5Ci4EGgbVBZ+INsSJ/wr004ix0xDUbPImd1YHe69DmsnaD
rlgFmXunnIzBuqjldCKEOG3ayMiPotf1apS23pRz7Z96q7YWCunrY3K8uw7FlL1UTcpoq08ublUl
Vwqw7WJh8Q4T2gycHc+Y+GZmZK/KPmlPegqn78pI553kVndoEdKvVTHcC0OZv9/yPrNZU5yK2T7w
9mrBIQD5tuJEINgqDMqbktYaHxrHC45lEMcvEGnchUB1Rt5sxYPRmeoxFT3O5mCachDd3bTKdGC/
WnEMlqOo7pzR6t4oJ5hfDLJzfyyVD7c7L/c49VC5CO22/a72Jygumecnx84u2hvOHuPN85tknVr5
+FCwQ34aRusc+zqNt1U0zg99OKinzHa9A/80PME+AFwOS1EswqSBxBa1xbtfllWwqB3193Xc5HHF
/U9ZoMnF8Zg4sfEw2pM4mpngFuAa5jETbvcInxyIs5l4OwU2r35l6VP6O5ude0Aw7qtlLlL92M/a
vkyz4Bb+Lx7Bh3+a6/61RFT42Pf+u+nu3ybJ99//l0SApwieR5GO9xGf7vG7E6Rm3udOEvqsxAAm
kCgvZBTh81G9Dr7knRNlrculNc1EXZTwq2Q5WLk97vKs94F4Cwvo6zwzKdN2xeqq7MQ4OlFrJXTF
jyXIcqcoMrA7ZuY2K84XNFPqOua243ZQ7A0iAJSckNuyi5ltpOkGjofYQk7MeO1TFzr0j9mNas8V
6iVJWeMuj40SvVriFaa/Ftn7G6y8QhGSEejvAorwU9TVBe4n4yFmDYEksJs6sWspSl0Vdt0c4pLW
Am3aT17NGRLM2HCeVF/dEt5btstivJUqZLjTkpwL/TLbFDqd11WAsdaRDrF4/1OLMlzxBb8Gpi3J
MRxrtIGc6vaSuFz6O5Xph+jqc9xYb8aMUmSP5W6cmCNYOoqh6Q7ig3al8gZyV5zqAbKflYtPJy//
DEIcRWoBp9aFc8W4zh2vJiGt5gnIsl1+EtnU4DPCvTW5hIqj8CCD/ifIFQWoBm0GpaMGPrXqxRhp
ApVOfHWtNF7NRfIFumhYWcPwm0YBdP3SODHE9jadhKVb2pR/2MbAjSYlzOz4fXEKPDWsw1lOHKzy
Z7K0B0nH2GoGcraMjfKpl8POdPSvMJubVWP/KYylYsbLUS6A0SLuoKimBojctnezDp5/syNqM2TD
ivWN4EgUvfNhf6m9+t3P7if6ytllQ3EdYvdB5aRArFmfPRvDyeAF1CB43XtVu7CAY6pX0/J+9fBZ
BRmoPpgFtjPB6HVVjjFqQuA/SzIFi8Gxx5XR3QVTVdw79NJvdjk2k/43yV1ahbkkqdzCYlDOv4zr
pgUmhJ3rd7fWrc55V14mUVksZ6O3MOlpWYyRPA6T/q2GYj2OmCAalT2rqPqYebn47+b7xklTDsrq
BjvqJ7eNFxGpAnwBLdR21+LYslXdj4fAtu2V7rB+sUPQBtuTX+MYg7yz0xo6oDl0hHJ69eE37lNK
28UyzrqdUvbPiBZr1/K3wbO6aFXqLhQG7bCvrp5H1MWhhAIGuPVJQLJctUzRmazYDEzrbx3iWKPL
NJntHXWmbOiYjRemc2+0miHVp07/BroOG19LTK5LEIZruz7lE/jWCvLZivvKByUIBGeMwV4lc69X
/RQ8+K3Jra7Ib7NnnwvL2A26rjET1B+20b+2Nf3IGtpdy/JB4qc2mXhjGPFj/9vt4kPX0t3V1La7
TDk9rO0hfCE//aLbEi5q2pzMEhtqKDcTbq+l3/qCH6qkZSA95cZ9opfA/4onDht4LV1ymjY7s8cH
Yta1/+J6nBJTMU2IH7a/bmuYUt7cfwBWaFaOpApLVYj1k5W90womV7Ktn0yaBWU98nOb3aLu6PPT
XDlBa5lbUdFZVUin5UTm35QZd1zTy3eE7Zts+6tr5Oe6Z9/OknGZ8cngCfSRrip/wufmwtnPeHSj
4sJ4AIW6dm+kYD+HYOQSn/RHRnxXxAxqdb0/yRy+cG1+j7sG25UOr2Thv5joYxYL7CdcJyYMfra5
NGHGnbgBpn9n+tNWGkgPRu9FCZcKDgCo1aSK/XURU4gRxnZ49H35Jyg6PqIRmHvnvtBLBeY1VNOT
YQU8cCF5PKYif5IwfU9IMy2ZObynTXLBv/Kl6uZHFxJGBZisBWQMkGka854nOFNyGPypBpSQOCjI
XMXzdpjybpVZRcgdW3H2ytLqZoZcDSAH0kEVJ/6B5i6kDRVfy3j+NSKKk0kFkp83jC31TzsTQQaB
5yHLQ7WVlbaf5rpT0WoqR6AwsxvgwjL9rgmXyUwuFL2jRbOrpLnJTWqTSjGDj/LR1BgT49smCYWJ
KVwU9fwaTOGt4HwWGxaT56r8LqL0PjDIB3Irg94XcVIuKSE9uoPB+z/DsI8mJL/CFgD9sGlZEE9c
mzRflSAleT3eLRyNIsfBElgpHhUytEy04NTpNwfNdmU0ms9BhAGrtie4AuJ1mMSL1xnPtsQC1081
F4Ta+FUFIdMsmaC0iHLXUJC0j2134D1Lf8jQMhY0cdh23kqZUfmBKOMvY83rW1ptck0Se3xNJjSc
VPr1RtgZ6GIXufM7d1MOV2Gr0CuMJ6wl7zDrx30yOJC1teIPcNIYZ5GV/wxeQyYmmf1z683JtArp
S8XPV5oGoxybipLVEBQ93YeJW860ZrTZU53Nw6tUAyPa2MGGs4T6lGDVh+u2UhHbgFGWVofAUMw3
4ZdccJpq/BjNAaSUmJJRs0IMAFoM4la4xmUznZXVmfCywYSmp960zN9KGRMVbUn5jGvWes+HCi9x
0iKl9bya67Zx7RedVNNVd2PukS110IXDyc1+/u8hlf+F3+L/k5MCGwRJkf85ekIOHTPFf/NS/PN/
+aeZwpf/EJ7JuML2vL/dD/8VO/Gtf4CBMB15Dyz6/CnYLP7TTGH/g9EJuFcYCmRW8Uz8l5nCkv/w
LRsjhQiIGGKACP4vsRO6yv+NUI6J4w46I8ni+FAGPevfjsBJ7ymf9XvesDZwV+5pCRqwjS7awn4x
Kvk2d80patpz08x7Qd0Ars9uL4twOybtn9kPlpWBDVmYxNB4/jaDGUGgS6CmYtQ8TLLT+y6z73ff
c/5ucqV39X384BvHukuIC9AAvRBGf46V6pbQauQWdOguus8VqEk5scQDHXfLJwuwMGRQnxUmTI9d
VZ45ub+QbwTUNIbIsCpZeLV3QCZeGL1JCck4f+jo3gtX9htFrBtwMgEvdzTCB8p9fqY84JKRqYz/
xfhjib/COoKvczMBLG6SSCdHWdAwNaT7aYwtIHMJG7gjHorZynHt71yrt28Ec1YRSbxUDu0+siTn
DMWInOEPylzaXkVQhRRxv0LVIs+5IbeRPIZ+8I3JXPnGy9RUBWcbAuhtPZaMJ5A/GVatopQXOvXI
VmQOmxSU3JVO3+VYbcIQSQhdzlkgp1HKoLKY1Kj5amXDi8Puwq31rfPKZ7cZft3cOhNBX5bCvfRI
6jtfibunpLO3wC6iDQVZMMRab3ifaxbrqd/62h5+0ii5mqboN+jI9S4Q+LejvB8vyvSujZjHfWk2
5Ii5Wt9jMHSgpv0TvRB/LG9gbc8oO0fSdR7qzDc3Qex7J2629+G8eqrp9Tozyzg4cZqd4yC9M7J9
f+nM3pvVo1nnRr9rXBekRMU1v5CNQtsrD+E4W3twjYKTNLUurWl9VkGZPk+w0ztwnJvcwoBaKfy6
phAtpT/jNQmBnjR9NK3Qz32oxPT52lP03EsvfuSIsVehDRJhEskhIuSUp0Z6aRyhFqr271rmXK7n
sapOXLXCnYwpwKgcCrs7aBFOQEBjVp2/g4/hPdKqG45fNRiNO4/KwivdK65sVb8embcuxv6bukks
qlqcnLF3N0PsPVj4/rTgAhg2M7bmkJsmDQi4yQvnWEfeux0Ux8aJcKqIb53GODrjWwxzGfkCGUzY
Vx1IDkrDrSG1tiEjS+zVu01SldtW4S4MZ8IgxINa0mEgQkqmCWvLwt1ZRZ0LRCvCjKvc3UwZGuOy
LFhNnvuJIldtbIITC2vCkWfZ2logWH4arftpFnxXQzWUtjXxTiuTtvQ633OC2eC/IVXJTRAO/sZo
/INr2itRy28OpltmM58qcj7pAeDUvHK1Q6pK6kvm8ASUTItQjf+4TvJBSfIhKO/+W5MXQ9fhI+Jd
iLMnxxHzUqe/Q5H++jCzHmot5qUfaGhMbXM1JzPdU2Aw7GJYS8FcdAeAnCVxGUdtmupJG625ymYU
MkdhAUAUQujLwugnCm9hWL1aOVExPMQnC/j4xja7k02N89IvPRS7uOJcWSTVU9M0v0H/HFYgOGcZ
hAdlcXCM5gTDiOeUxzwST0JjN0q03RwpMufKGFXTiQDWNq0IdA93a5VtJMEuMevfSGlGOpC1VqlJ
hWoGE+rU11UAc4Z/YlTEPA0hd63G9uCGY7DVBRSQpPgTNfq5ivRmLptbaUQ0YZv2lufhbcyemXPN
kEQgyYvsklSVOmIaI6s8xDOpKEecdDhhGMkZW7Z+7cOdCr7DPGsvc198jUJ1G86UCTKwx+JEry+B
DZzVJmnfw+zNHx7A6bNOBvCw00jogtHWxE36IkPyrkMhs0PB39hBEPzsZHZKyWotrbYzLvaERx8f
AFjMqexYVWsi327zAMiA4txKZFvMGgFI9y69mOG7O4fVQWPtqG3JZTzpzaPOra1q3fxYT+ZH3ens
pfWHlfcYRcr6ZtpKu7anxgf6IGviSTivbMsnnjDVaNUOF0fh03qa9eGajfa7bd2ZxLIC4AOKcj/i
UlhwZSVK5gyQaic3OAaG9WDXY38aOu85a7AG9k6ijh0BSV1X5kZ7mK9ZW47STI/o095WSaD9mal5
ypgVob261aalgqer/YuDtWOf+57AphX9So1MahM4QRy0iT37ItwmRf2W+c5P66TurgP7LxrzF2lO
bMthThfIJzS6mmBqO3ci/WIdAemV7z3MbCa0k9jGLhGRRBwjXkqX2UfvvOdQsVnvnHWYOuqCLzwe
ygtEmrXtzd5GIT+uqBD2XlsO/k3r/NDmMl762bm1bVRSBdizpRfMP4NSbSSL3sXs1a5vneQq1T0F
WuSSwLWmOToJ640pCYtCpKRmsfMxHJY8Jn9/aREqFuPY+jtKqoFe1O6XF8XdovEEC8eczPuiYVpc
d1OCqN6M2ygv96YRec8DB+pmCIxXKmA5d3Th2ovLehM0Sf/Sz4Aah1lhI7r/Ms68cdvJTq5YZ7MV
30wcm1m+0UuRnyMVjquQAl2KHax1YR5mtOVD5I7DMbHJQJgSJtvMu7ACjvZRZBwF6M46yZkwfTx/
eYLR5HdfZO561IjVKgA80PfmvA3ydJuZHNzpvacEOs++cWsAug4idkq32Gc+aRzoAY+ZGT5mG3NO
3lOP18EeY5KV5WqMjMeYELum6W+WwJsTpN6e5XClevlAmGXFILtfdfM0rlg9jJWHHsF4CGkgbhFn
4+HM68RVj34bDDnxK8O641BkLykwpm7XduGVsmvBsqeDdWsmTw08Wsfcaa89MoDN1zCEfsdg9MBJ
TEfP4Le5xN58K0431nuTkzpxw5cZ1g3617T+O2cQRMN4cLTDUc+hKB3jQXqicTDcsBJfcqwHpWEz
InFNQ+x0HGwTzziSaLIeLBOOFhafgjJZwfMbjXsbfOWjjbv9cRqFs4ZSMXAmqlljL1as4CExuqHS
qI0WpoUjVVkTsSKtkhXJf6C6YaZ3LseLDcMuypAxm+rGkNu2nZH6zCi/qKDbjHr+C39Utu8bJux+
BZGjAuuwzhweewa4wVkW/avXJzH2eXtJGMvf+0F9avz0cRZY/fmjgvfeuQUdhoLabPDfaEctSSAm
6zYpx2PCdP4hGBgOxSx4K7qO2y0PinHMsnjL4Ogj91ssTUOSb1WWcd13xMBkQYpjgjVyiE3jp2Q2
IdsO2Tf2CRc14ifxWMRzZo8JKeJToJxHW6fGIantal2Hk7XOsKyurSKY1nY8lgcr8B4c/h3vYrE3
vY4DeFqaj4jR/imOJTVusZafUTG/7DYxx6tvW3cf3F87uhILMm/1R1+709cnBsNzZ1v1RxsyALPT
xng2nCEjD8d3jqNH8mHRKufw/GYGOBUV4tTZavqe+yQtSuMQ/iEk98XF1351OxfTmkvTirora1U4
fsSgHLi31o80qF2ocdHnzmzVgnAwcoiRGqehiZ8sR36zQr4aODevcRvaEFNxGs6mfORZRXNP8vrX
MfKFT8L2O/Jow06JVhLdY8tpBucyFQ6jqDI1vppEn4O59190Guhd1QbxlhXX3KmyN9ZDcLO7bnjF
ezRfbJLqC6lm900kbrIl0sf03jcfOrPoXhj6l5tISCrQfSrXyhh5elQOQVA8SdheOuc57mb7VOOK
XuC8dZ752Un7MBIt+/hkNqXzghnRebj/yuo9+8VkFX9Q07SLO3RvfzjRMvN5T68+pkVorQUS+qoY
LHL2NcSdldczrfj7t4Mwn49uNTwbuLhWLTEOPMOTf0VV969TaSRHQKTXtC1eA0NY+5Hx3dXFDr+C
7STgs2h1EVVARLetvs0pU5e/v7hMckF6XXXacakigo4oXz109y8ex/CHCLtuICqCfU1OlmZ0SEoi
6EfkgMeCzJ6QE2AyQFIpBdRDxVaUD+3aCa16k7QZfSHUVu9j3+p2gEVoaeSmt8E9FO5mipMZUpDA
tCUpmFIsI2Ar3ELZ8oSBowaz07OccnszjRS7Jvy1r15F783EIWesuv53wJCe19EfmhA461nRohGj
d5a1bz3QTrusbfO1Cb3pB0XMysuLqxr9p5LtoUqIrfVd9eZ1AX3MrfcpB9Co9v29ivvh2x3s7MKO
FljqEcQR9FtxwKv8K+8zwF5XZA+znPY3j0aIPCLBOwZ66XiSq6xIrq3iWuSTbnnBlvnSYBrfFLmR
rkHq51+QV9N4dtDEhxlMSC8OQR0zlvHkAQMzXu+9QQnVSspUbgPAIuiH9neBuE3ctLoLL4HPSFPD
cJvlgcalR2BACgTfshWxv+ymAF6XFZkrajUxmGcD7SReBuqIDEKwH+qRlgjPkys0fjaVZtFoSEGj
QrWjAO2UDGRVQXHLXYHyi1vC3vlQca4dGahTM3AD92oIsXnxEZvhh8Fb8NTE83Bq7c5dmlNvfhJC
eIMdLJ881ZQnDzrbkqZKeq+i+qVIwuIWxWFwxAqXrP7+7314qblQ1e/9qlSXjH/dyH53poKlfFvl
XvCgM3LQE+49A7DE2eGYMjZpurNILlA7IjY0O2TYIEWMseQ1lAPHDQg+zCL5+4+53PAcL0SE7zix
om1Us4vY3ejtcoaaHCm6eNugmNKl2pabTjvzU679/JIG6tRmW3SN+4GzuPQ1h1wh/XSNr316TwjP
L8q0VRdPxs5TPWMSxH+l6wsOK31JGH9snFBILkl9d8GMiT+vgoIbZBJraTCPz3WSiMeKdlJgcKnS
1ltbdfbRTyKIRQEXDnbhxxyD7RL0/vCojSZHKMIEU5hRelReWBy7MhHbPoj5TMxjsu4tIFNO2s/Y
aaEaKjoTSUrU8YtdTK+2tLJbOJmXMS5mzMOzXitNchd+pMMMRZFHqC0u/LQQ7IvOWU9aFWQ5C45n
WZff6iblHjab9O9y2Fh0hlbbqfSNMxxT4+zA/xf+ICGFREADnZBGD8Zd+AlFP25qBUdH9ymOAc0L
YnH6xZ4b3LQZv/MZb+LsHe+hSfwPFSQp4N653D1ZeeMtkY+IGXFub4tx/Ogj80OSfyfp5z9rLI4n
NIgXdohkWzT2uUU3WbZeobcMqLIzg/3Hppm6Q0ogNmQUsw+d/qGwmnv5NyykjUgiKKDNKA4Y7BVn
jLK60WhW3ghqHF19KcNZ/QUiuSgQbgOLUPJ4b5nnRwZfnQ4oHNLCdB+4fzK33KVKBht60+kEz59t
w/5puvljGkCQjVn/cc1D+4tp0taim5dkPqYANcyLXo4jK9a8TJ3go6+wWnpUN2A9zf5q/CZaJt01
76KvwSu6S9XM4wbECHYpLqG0o5onALfxa8rCXBdou0anVok9+ZtWP4YGs3AzFZ+eESILJZdwGrND
4Fa/jTV3G4rAKRwou7Mn+hZTYukeU6tHB+lite4cXTxPIvu08MmvJ5GXO5P1+TRs0atJO+YEewHI
LOasqw59NdVHM7oORZXfKKH3OJyxJ5g0t7O6qwcxG/z5dju+ZU75OjHdWGdANRaun6Al3b8MFI+c
/v5lQFQq8fHnZNXd+DZ64kHJfF8zXjpiWtjrlE06AaR1HIcYk1A8Nqvchjata1OxX1b5tkvNjUvn
NX3OlktiJIw3c1F6kOxJQHbZY9MF3c3Gn3Eko1kgxFsrbafBL/krnMfBK5lI9WXG6RboKrSLmURx
7Kv0Vqftu5ua46ltg1NZuN5zTZMxg8yX3i6uGuftIW+c5DCB0IIpmp+sRr8wJpg3eTREa1ZmPmW4
zReDmqKNyqJ4X+TA+9Ixv9evzw4FdE5ItEMUG+EyW8G0am2EBipN3Me7TnLGB67iQxAOguOyL6DA
G3vHHO3z3/8qkXl1DU2+D0bPPO8vDtn4K+HSg6zM5tj5Tr40oaqhhc9n0OjObapPXmqfB992v90+
+bQ6q9mJKBuxITVbBnjBOx3X41pjVR9UnnCLr+O1IA73bCfT2qsHBl3gtoFZqoVtZz9R/y7y8Pm+
c65kUxwkjg5yUMm7G6Nlshf1UfCrbJTvLPDTM0AE3Jfxh1URHNUdGkUYrKkIBdsSaWwjkqGejH9b
IA+AXEjQtrlRnG1/2LQmhSYuU0MhsQEw9FjoRg080NX7/OqANEUnbPWyspiQgc/IV1WCAQuSz1eV
9BTWC3prHRolrILJM6jUpeE4e4AxxiLv4Ytbkf2Xh8ExY6y99boyZwrEbUQGtzghI9RkRJ2ACW24
k8+PYRHJNRkGZBbrc+y88djCiJVx9FmVhA7qFLEx7gSTr1DJTZ0Ba+jtqQSt0H25kzW8tHVAjsOX
A4CjcgPciHR+X/9pmS0aDBH+GgkpU5bOiEg43YXILR/AQb01MfFpLzwn0Ui2yDya8Zggq92ppWZR
rCO7nK6z8sfjYHZfHXe7+0TE+XAGiX0e6b/EjuOo/OT7767VDTdZ2RoSXRa92DNojUqrcTMlU3MN
09cC203yH9SdyXLlSJqdX0WmPcrgcIwLLfrOM29wCjI2MJIRgXke3IGn14fsklVWmqpbbaaFtAmz
qswkGbyA+z+c853is9PxZWiqjvIZlseyKk8XiI4ZJydQmwRSWMa3yIPzGBfGjy4BrDHWqE/7Du8f
0YcbvuRSo8x3u8i/wqiGMxfhVJyz39F08ywuq3SpkIqC2g8849TWCAsb+tzQkgeNWDWvQWyM1o9O
Kep9wcXee5w9+AijsjuRYhhtzdDaQd8MgLljqtJ02ofRzeyDWfMAxaPf3ZjHwIipYAVNUUE+PU+i
7o03x1KERfGs78mif8d7B2pIoqseGxjL9YSlQy+7wqkzHtyUeiLoBo5kBOAbVC/sJyh/Ns7Ik68i
wER9XKs1GTc2Z3CjHt1IhFRCM9v8VvJr05AOMgHbKdN2wYaAEBRJn2NWWXoHSPOR1O53QDgjdRym
UbT6+UsghpdhKqMvQQwXFpUv5v4QvocxeOlT8dTDOCrVNB95z4uHBELIEPT+Q6SMbV1GxUl39wsm
7MpNv0uZ6AcVxB/52L/0cFn4u+Tprm5FecmS+ZSGBpUNZshnQhx22MOyq0GzvKn6/r1P/WKX10G6
F6LAI+qk7yn0gccZlvDWtUuKCjbQayJ8xuNErsWTb/T6iESXyi4lp4wRTbE3hX3uWq+6253KX+oG
rrIYxbHKPG9VFd0tcdMK3WZWnTpPAHAJGvYiZhFc9BCd6zwoDsRlvZSOC/QaFdIuMcmGCwNcjubS
W7Gcaf5om06yk0QblOPd2+dDxsgqYyXiRextfYbxjMP2xRLWgSTwDWhCcSQqLHUgrLFlSU6ifirT
JWkC1pdbmta55OmtzdG8/vEH5hbDTrtvQTAbJxRz6G7CI0EnqrZi9DGD3GNQfpo6rsjU4a/y739E
Fn+pRrlrN8w14h/LwnNUIYj8oueJb0aO298Zih6wmIO8BAZKj7jThDXLSJ37OeXivlAEfudvZdJT
86NpQ53qdnpmlUaH4sOkGSdaM3f6FletvnqsnlGddc7BWko4LwD+0PM8HxO8U8z2JYvqLJfrXLTN
Ka4HPIcDUw98JjQFLVPXyUKoFUVO91RkHGOjg3OgtiEVuZ6852zJQJ3RvrgsWziZtmMWfx+mIr5r
reP70PCpVY44tWl/xXVjPht4EgmbyzaMnUmOW2Ki/igA0g6GHdrkD7IBs2NT8NNoxP2sMeZyg/LP
2Uf0W1djHPcUlkTWFs57gzqkDKKTkyTXIoFGGWcmpVTZUrlLQkV4nSLq0FatxW9tVxPaPHrHfGax
V3W02QM92WaMmQoEPUy0OcHNFRlJes9bBllm431YXkwYgVe4mMSmfBvq0tqPqPTXlany721IHTdp
Yd9FbfwYrDJd+Bk8UY0HYVdVtJuOf4+j8BqLSFFxRP2DifiWPOCKhU4OoCXKgDv7EwDkvlDXMY0q
vtNwzubh1NuqvbUqjlZRkuprvXgUU3onRq1sl7i1b1HnMniZAIZ16XuY5fGTj0VToZg8mtIQ+DlH
Qm8SVlVkPWFKHOsTL2B7Xvj8CGXN/JAEmOAZmpxyQ8NZavRhFgaclGgcnoNSeTDTUveVIOQTAbDG
ZxUjoDcpXHdta+Gf7mbm7kaXnkyJnAGaVXYcBhT7ZGedk0w6l2kyvjMPyfeMaZD2FXrJCUw2JKGx
lTCzbsf7nh+VDZo+mliDYGjF7kxe4QrEm7u2oqZGG2Ydq4EDBc1OvvOIOF9bNreQDyyRoJjhBleP
eyMox20V+fXWou/o0jy5eAonXcSaetL9zUn1fPLjvY3B++LPw5XXM94R1urBwNHpWy+KPfytgxEW
/kHF9pvOF4eAgL5TGj9wsWO2ZVvcU5VBqXptmuBHCfl9rORzu7RKQgTTzm06cV0C2qPhtXbTT9tF
RBsl5YOjG2PH/P8qYletjUW60g/ktIlC4CSH8QMtZ1J8AACnCm0fA4/VQ5KxM8wCnPmWXz1AaXhu
8IYB/poPVcikKja5XaHJ8T5KAfbJ0p8wDOpHaAn1I+Eb/qa1rRPpqZgeSu2eZfc7spNlM1ipe0NA
y5oS8iEsx3EZPoAQtKN8j5UlOhmZBbiqemj5HVybwWQERxjzOsRImvXq7M8q2uEWQXWDG+yewhJj
cOqSujgi42zmuHnwe8s+McUqdkaQZkDji2yHBQOfdGi2z6mGh9/4/nCJqw1RAVyE8+jSrJKKxLnB
4JFW6OA0SU//nXxLjDR9bLpFWtRN5fdyoMixC/leNYTvDqHcuC7BoC5z0hA5pGdV+xaREwfSOvLc
aC8lEHgvezYLLrepePYj9+KDS8lc7621pVilTfFYhdZ27lVMkUAAUsiyVzXpW8Pzs3KoIJ0gQS0T
FtcuLpkKNQ0HznBlClHCDBYvFgorOE+r0Zr9mwhpgpAXQlCLN5lpTkecz5SfrbsZx9xlVTyOW9K7
aH0DJm+9j8o6dJLocp/BYN29PH4D/cXQnZmYJ4wFC8zsgzeoJqmQmmiw7H1LnOcaze4XDnrr1HTt
yvNZIGSFvihveC2ipMHg0f+mjrk0KVBcC4pCO9a7nqVBWMzNyoDetI298CeiuI3hVh/YD0EUccjg
kmqAN4BPy2RrrQs/6OAqUrIg1NS6yF5lJK+hqfcqL1/McrrB77gHCY5/w0OpL1FBhrJ/wtb+GhTg
Ml1rINo9p4SI0+k9B4FoVdDDXSt8xznFTqzzXhIjUGvYkJcokh2JeuW5qNlfixgFIbBQEk55Jhm/
cLi0U1KuhDNNG5/J+qaW9S/TgI5M2LSxGgxxs3JyXDRVUtwMG7funvnHmHe0OBmopuj9ff2K5wIu
KvbER5kREl9o2r9Seu6WnqH5JoZwk/op7Uilf07cfVfAC911wO5+1VN6MfrWfOuq/DNtqaPD0V40
X1a59Zb5T9z43d4d7XKlMUPAFuItblpzAB4wdxdkM1c7qsbnOTFvjHVPs5bOHSjDk8s2ZOuzH17j
ehwOjTIMzKkk/oi+CLdFCEOAJjDfAlcrvjmmPCA2ew9YUdwnz1cn2+p+oAR+aeEyoN0wniI5caMi
R9jNIiTYxO670yhl+ahd9xHtdHgjZyjecig/5VUjyS4cIwYqJm2JZ95pzriUhol1ZseKSdiIy+Le
v0+yrY8T88VVlVoUGxH4WXjZz8wxzW1Zo86s+62G9DMoHl4IfoWQbyyr3pNOHzphwAf/CELmQdp5
zaL0Su+7K6fqscuHb4nJttezPxtmHDp0uaJSjWButLZORKytqaJTj7PrErsjy2B+39K96LqIHqBu
ladUyrvPwviWmK3eEOOEsy6INtIfqnNb4ur0Y/MTZ+98Fm2drd0hQ3thNgjqK8F4sc/2g8Oyqks5
hFq+zaocpobzkGwUN1/CsOQUAG8q/I024Eogmic7NHoLKW+YyIzZOUNmTtnUvpmRsbLdgUCiOGj1
AVZgrxkcJ8MpjmKI68O8yTqEt8INjAcjHZ/aGo2PmNjICyaB67yJ8703Zh95y72eI2xBj+1cWUft
IKpy5YYR/t8+v7a+m3GHMFEfewVcBj2H1zKLmaL8ylDJtYziiTqpNovPGbk42Lvm3jEvGdMA1GtX
Mwzqh7NPkyeSGUFG9ejZZOJOk3VlLqhWXEDGYYypv9Oe/7o0f/mTGZxtw7qLIWjO0Az7XVnYh9ky
5XlWcBrYrap1Sx7dxQK+e/YdEWLnJ1WmBMcSYOTeuxrfsttWLvs5PFVT/AtjavkcS/MTtQ88tIqN
a9Z08a4Hg7iznLyDqAoepx0dXCINaWYanMXFSUsoUmVOO1r6W3u0xqONwJTDOczOHkUZjU54iJYy
V2Er2g2k9BnMCJ/n8s3uTYTvoX1b4H83ufzRBA4zhzlfu1E67rHpA7AJGBpGcw23x3T1Qbemug+Y
37rElidh9CfJObcLmHpt+EnP1mREv0DOPvJNGAMoRBSDXeWP1Oo3UA8VY4k5jd71MnTPU0++KgJh
OxvtrK8b/dNBotDbyXlItXPsFoPh2MhrGko0F4FfbXWZoQDlNbuh6PrmNkGycY0m2AQ0+XmTt6Se
uM8dCbI7P+AqYnePVwkqSMi6xxTDa4oSY9WEw6NTzEC32G6brv9C1hE2kSpM1wEBiohjJBuE4cgW
t1lFbQYqtR0+E69iE0+3gRGR9whKJ4aX1y5Wx8ztfyNiJO49JRas+Tkjq8ZERbM/0YokNkCHssfz
V2kf+GUF+Y4Dv5o4F9LZ+hVn8a9CL52ZTk+1Fx+HkYqhF1O86iSCXxx739vAs470LyvLXkRcQ463
UYDKKdMeh3vZqyN9Znbu9HBFx1GfbaS8+CAZJ43BwnSkTARbLSWu/pM7f2fITPRLh9S+QvpaX4XO
rs04/vSs4ocJzbmv0i8+45MdIk0bjc7eJNGdSwGDrxpJbnD6ZifJtmS5h9IHcFEZWhfDVFvTpFPL
F2Q2Idk87/FPim4m4JA4gLg5yBwZW9bEthG58o4X7yVELzh77peOp0s4hz1lMJQVIwFJTL48S03P
K26V15wKT7QcahtPD08l6KYzPKtHA+TdMWIzyXPMGtlL43Uf1vPB8Kaz1AVMgUUZM3TZmTvWuKmA
2HS/NfaBOhm+Nzy06TafwmI3BuoRQYtzDay9mxLBHswhg8+ujS6NUT2YCYlqNUOAQ5ANryErdI0v
Zq8sPgaG9tfCPU4QZQUyKh1NTLl8N17P+CxR54H6Fe4+Ll2EDYky1lMmH9ipnsIyv2AVSxB1c1cF
ptpVSXgOWuPDj5u9C/yD0sy/qPSC4sxAbBW2Z9ed0wNQESoZlIPPuavw4L4lYfAkO1M/pAYVQ2Bj
Q7DgQZJ0lP/wKsarcTC8eXMNVUEUb1M8oOijn13rju3mQKZL6zBqiC0TxxBd7770Lbk1MP0WWZs8
hpb7Dlksvdh8+nTA45kK+VS56pDgveUxb569uOGjdgjWYrOk4AAky8AMw1RAdabZpBk67OC58G8P
WGV5TGKf72/YYb4e/RLzCz0FMLULP/YtKqvfAco3R/nkLZjkQSQUPbt6Sr5MD6RscVU4z7bgw7Zm
TmYhRkBlla/5ohXriR1g4THuNdDx1bxEGA2GV51Av0+HvnKxUWQVmajWGH9DiNuv4in6ZnpQnEtw
W9smSdwVes5gh+Kx2Dh2TSk1QDv17GE6TjEvZOykn7XMM9rY0SIAIk/WQxTaj3PzMTsozQQ2uAlJ
5mc2PAOQiY4JdnF0HzzQ4YeIBOHIQwM+xK9+JDErB6oUBMmnEk9TQOv8CGgi3vRG2b4wvj9OVfec
Zu7waTXORVtpv1XmKLgWknKT9Ia6K8l8wjHzq3DJF6tADTMiOg62fJsaBPTccuk2HAGohQE9rh9j
02c/4Kzob0C8ZMmbQRYWn4pm20UwGd5zNFlcFZAu7qb6LedwI9oeQiloVT8l/AMRw0eJKzwY3R+i
CeC4JmXLIBE+riWyfe7KXVzisJE5olJbkBA/E27RkGSGki3dFhpIMl4OfBim9VLNMLB1w7RnyKpd
LC0L92yc78zYJ3kI4d1A4m3pTttSkjMWQB0xN2ZscywmwP87htQ8vcw+i+qZadzTOCJjsiPOJdaX
hMB4g7XVY/iT9B3ZDdaeWuG3oSj2TEbIvo0sb+S6XIfnYTLByY/YhIys3vh18hGPyK4bWbPGalBl
5EWr12MZEKcaMvrw+Vir8qVollyjfG8ywDuIGIUEW9t+jjWoqvFXVbfPc4AYW7ASHqmcAtrWMw8L
Bg//gAAW9hYJ7H7bvgaiv0Q6aDZoMjeKhjLToHP9SteotBuS5koyzYiW5ZPL9okjvhccDODO3/vf
BMa+txXwAN9BfhtX7rcEXx39y65MjB9WgliVUNil126wCtIgNSHINxa4LxMxbCv/q7BNxe7eXE/4
Rbc5C47xZvT8IiPW2TmpTiQszyE3dfqqgO6l7XCQfQObuSsdFjpwf2UyHI1+fDETiC2FHj4iWDH0
PyZvXPeOchCDHkZbX17ZhI3rP1kM/jfOVYFr4M/GVRumMsldjkc6BRh5oPb/bFxl0NsUfE4ze9iu
205WbG1y7fk7oKE6YMlixxjTxzZgM2kae3fJLJRj9T0EFuv26fCfGGnFkq/0p/AKfhzPBEiB/Nh3
PQvm0D//OFZCgAQ0Hr0nhggrF9odjNrtFgZsv40Yy2/tJvvF4ovLQiQ/7N64Qlkhgbxzf3klTCTg
TXx0+sVtQx5JS/wnIXF/hE7+9efD2iD+cFsQePaXcI3acRijFx1Rk2XTrDMPGVAN0/VAnBP4sJY8
0Zhp3wr7671n+5BNdfc2eZ9WCmrGHzVg/ZgwLNUqJAM8kf9108y/DGT5JwLp/4G15l9+of8Hk12k
6Tv/Iab0KSH+6J84pX//T/7urfH/Flhk6wrHRL/suYtN5u+gUh+EqQuzJ3AF2S384394a3xopBS3
pkm8kkUL8g9vjeX9zcSWTnqqYzuuY8v/irVG2n/BlMKzJ8XTsyzp2p4jfP8v7+joySy0O2s6OBX4
absD3tQwDztOMznnKYGDU2ING6lCak3HuIR4/1bI0bJVa6EK8emszDL5MuZe46D0H2OreoMshCpe
pF/VOL9V2lSbwhxKHNuLudB+7P3oiwvyhRTtick1QYySke6KHCgkLDZZc5H+Zo/yscH3u1IIHSw6
O1vV19xur5G5REr1aA9bG2eOEBORiEGar4ZU5eu6YcsudVkRkRTf6m5yHnITolLoLGZjxabKm13O
uw7Jup48pJDFTOjiEt+ZdRDswoKCaPT9Q1+yr3DjqNs3zuBucJS2JzfywrVMcuoObVnPynGZowcC
y4ztWreSTmaVeDURGWSQsIRO5LGaM0nyiHznvswX08xXgeKLEUf5bDK7xow6tRdfO+F+Lo13Nkkg
yezqSPXrHCOTbkw2TnYMzarbInhJ9uVoPTCTdA6IwFlveohGKvtNAlN7JHOZG6MIf6VLcOTAXGOj
rO5r8ttmjTnmHpFttsmKcjp3pLqxfLKQD6cRW9Ng+J2J8ivvShalppPeOkiUuBZIU41hvDshpNJs
9LKrds1zgdKE5Td2+t4Nn5TlvZolrJtlBXKPkj7baJOAH1MsUw1bVJvBDCUdoexPDH2Gpy4pxp2X
4k7EA0tR3c1fUtbtoTfBlefoVzZJhXtDmCM2SRmSDWD01VWZPlsPd3R+Kp0Htzou7G3ioA9h1DpQ
1kTwB3UGuYpg613jFe9GaMhdgOH8rVQ8SDBaAVuTjwHjpuKKyevyG3+hgCu5ihHCzfyOSD3PMVIv
6ubS7J7zwh8wtDPlj83kGcDADF3ezJ8aG4IrkHOXuE7XeIyI7tuhEm+OAEKns4ogpE/DUO6nsUeW
MA7lA3kHTzFrlb2uI/3ixF21FTlcj8THAxYoTchPHV1GZWbMgsrwMREx+orQn9ZmJKhZydE9G5Gt
V3lpNDe2G80B/knzlEphbBpiioHfkNrDxNCApz0spLo6/e75ebkjG+G5dVo62lyclYH4vyn8R3e2
f5P00m9dp08fxsnv2KypfBfHWK57EGCbHhv0JqXw2UwWKRhxlIlLVTCunXz5WLhj/Q2iNoiktrmV
RcPbXSvM9DqkwHJUd4nm8XfWWvEhwFB7KMAgb1QYw58Ke28PdNgg/mFg0dplz2klP6eQygxrzHz2
YeS+NKJpv6cDUkDco8B5bUvvQ3eEtB94ZA/g4wGDMTUbu0/CNV2rgYEqSojD7RGe9b1hEoVmDucw
sDt8gtOn18jPMHTJR8hb4+6GyEXiyFk69Ho90rgwnLJpVEBNbDxy82ioOa8mDwqST9O9Lgc7O3RB
plmYo7GSIpougUgOZoZBPEMJd+iLmcUVo+I7io56p/PkKc3t/jJjatzjdsdMHouYnAksYEbue7Bc
g2ALpRTwqMG8MLSXwKYm9Z4qj+A8DiNEpY6t90FaQPO1NEajss12kd/fcPIluPCj96ZxWlhszsIt
CImQ9AVeHk9L5Ki+h6S7E3u3zlKk9hxtOkjkSngmJNAhi7Ct8UVyU9XncbDJEZFDetEBEy8Ov8+0
RsEQe0Tp2nbTbeaeX2NQoUywikA+OiVeHY1Fa2OzoQMuQRnSie5b3rTn1ktJcfR+UWAFG5xUbCV7
gzwETxHBRzR0FyMkq+T4DOCSPTIpk0csLLDXEzRL/3HhKf+at/vXWy34SynVkYbXSlOLQ5sgadC4
MZnss71DXvYjsih54wphYs2ztk1K40HXBj2Exq3PHOunNgqauYrrAR4e1XRlyX3eIR2cK+MLp0q9
cufswtFP29K5D4HkALIEhnYfBhz9TbpYsSe8hUlwNGnfnH6idMP0ssGUGK2d0iOfIbqpzMXLxS5p
xwrktzErFGqYO+zZ/VAkkjLtygxAp6Pzpur6nLeoW+d5zHYWkLLr2ID/o/XfgE3WBzYELVQm/ZBl
QGmKwbd35KjJl8gbGWaMY7oBZ/ulFf53q9DtIYkks7VpSY2ty+uY8+oCNcVdaxiod+fB/oZjkc4s
bWt0FhIRqAJhRMl+MolwPeix/w2nZWOz0dzEJoPlqKxPY5DMPKVz9ug3QfeKz9jE7U3wJnECb6Nb
f6V5wDhzlNMmrzR7+AJsP4vP+M1OZfQ5G4MHGCbBOtqP2E0I7MpvUVvm/NZ41shwAXjZCkYOLJsQ
g1MJd44sMaHZbrpxZ0cdy24wV3QACJgig4wKFb5TRACsSbdzxaSrj1jHZ6AR1qOM0odGYrVVWqIi
DNMtFmfAx2CkVlJnHwamJno7k9cFTdpBJ0hvUoPJamChAVFWNMImdZp1FAwQcQjEM0qI0QWT8J1P
XsU6kIy0SsLStrmRWE+h11bXofQwThJoh1bE+ZV3CWG5XFAsfnt9UMLFXeRVn56PAaSMEKVUpJvc
Js9+GV37yVMhuz5v3Fqe755SNOwrRY5b3wWcD711DTlZJBDYRiNenXUPNpR5x6qriaED+IZMIyLE
GMAHGxzQcy9ZYLgHILeMt1jCk681G0sHvSqMkLcA2g1LL6UvAvL5GvDVs7/oQFkVonMO1Qtyr3Qj
s4LlBmIaDTcQKUZzQ4RXbshl/R6YmH+nUGty8ORjpAouD7jObM4rMlCNbCuw4sEd5mPuzWrTLddO
tFxA2XIVwQQlZ8vw64MnkEQgzSLwefB+87++wcx5ZZMLH1GcOQSxZnDLkZuZ7pTbvomxtF9LzmLf
m7uzid6LfCj8G37ueQAcPDKvG1TGPSugQ7ZcqOFytaqeEYnD33kH3aY5q8WM2KAs3vn+HD6mws7W
ECAuceK1l8aVyLSauUbcyV2ullsdq2q/XzYZITJbctohoUw4uveWLi4TppQVAgMW06cmLNpjlKFb
M8sietJR7q7rpaIoltoiX6qMiHLDY2lBe1q1h2GpRdjC9w9Y/mzUIglpz24U0q8upcuSpcTaknIG
VQYawhqcGT4zHGRL2VMEmfvWkQSwq6mJwqU4ipYyidBAvWuX0qkBAojVgXIqijz/ZihX/ayIiN16
tUqezdwhes+n7q/q7OASqoS5KGLRHKK/gJ6HFBMj9rAUcshziY1ZijvZOv1TivLsNFB0A9pAOzQv
5SCDAsIA8KpurKkiijmNy5XdOq+O6T/lWsiNVaU4x4j5SpdiE9gIKG+Q/jt7KUWXAEO/G9NbHaLn
S6lXmZv+NgyfYdXQk+K+FLXpUt4aBYUuBOe7Xkpfxmtfc0vjkcr2NkaC0TdrplUW43KiV3qNDUcf
3Sr54fbJOYX+ngBhRelO7JrDCdLHyE2Sxb0jXqq28bCo2tWWgV92JMiZzmGp1MOlZidj6Cql/56l
U7gv8KhdsASpfx+o/N8OCvn/CFwhuASE6wKV+Nfsin9rh/LjC7Hff7u3Hz9/dfGfMRb/+AJ/jwWB
ZCEcKzB9aTkiAFD3v7rtQPzNIZEjQLAgPIBxf8pPDaBfLMkfji1ci0AR2n1gO338P/675f7NtWm2
GbGAvghc2/+vdNuO9ZcRlG86punaLpQzvhShIPwQf0a5VTxEMaEQMeKobuw3oVAF5uyFedJhIX1R
Cwel7qok22QLHYV4NvFWtmP5XP7BTolz8VP4bcBBblNGbsJauPku6x22KoQ3m6tWLBCWyhcAWdQf
cBb0Ez5ZNlCQcNjjmzwi3vPVg7bzBQyF9O6VmLPsMUjNFgMIwW0VK/YEdMw8DxkGK7gyCpp6S1ac
XFTFy754B1vSkBw1C2iUljdo1mXQofRVw3RI8z451gsDpwKG4/RQIHVLlz7LUR8cgLUn0NUMrCwi
iuVC2yFjvn9VhYoYP5izdRoEe/1pNm1c3jggS4G9rFpIQK4K5ungu61RgdsRamS8GyxCXyuapXeN
Ois6iChAuCHK2dh1nWUf84gB7NrIDe821QAxjAWjVEydvBNjlJz6hbnUKHJJJSU2wGRnFXkNBxGr
he7QG7lzAV9b3/1WoOc0qI3HBQrVRF6yURV0t8iEUWOZ7nT30VWSGdt7L0hr8RCIkO+OYG+tMuQp
6wRP+w8Z8QXboXIpLcPIeqTN8Z8LBGwHbN78/tA+IaidgPAkjY5ODfnZly6d3Ltd9O6dWY3xoayG
YytHuaeUMWyRjU/fcKu1v6UahpvTSgQbjW3LD9sNqwVniaS9/MkFWb/lNv4etiwY5faBPTqoK2pq
YlR+Xc1ZF1J6PnlTlFB0FFa7VcJaCGPmWPyonUGIkx4CPKim5xPoJpMaU248l4TselE27w0dzR9N
JRKPyMdGhtjN7MnZwnFGstV1zbK8K7L8mz0HULzrwutPjiFic9HMZ4+qbFjK84ChMYYChegxywuy
1P1YxuTOVpN+UcWI2BS/PaETup3hjnXhFN2KPgpO7oCIDmiXjz+hbuc3GwHvL37NwyFOu97C1Mtc
h3Utq7QMeR8aXsu5D5Oicdd+4uutGkT56jrgHtgM2rc4dIfHKA2Ct6GT4tklZ+A0QHS4zkaGTU/i
l3xCKQaCoPCns5ipnXwqVzyKTOtPrq/G82hPPY1C1gwXCFUwxwhp24PJA1NcT0oB7XSrsyiI9XBi
m5l8ZtfBOkKA/m20ESSMxPkxrxg6K90oJ3X2qDv1j1ZO+DdDvQzh2L8XH0Y9DOdyKtxglcc1ZYNV
jCFRyRPmr1VaUNoBvFJiZOGYpMwWwuCj7hr9LGxdXlIsBoTPlYvDfC6Fc9AqyFHwxoCA4XNyTzqA
E4l5dyBFSIfsCOR6boy+J0HJe7ApMn+YbGxvyuSBp5YNWTMWJq49dMfN1R48pNGuTH+mOCqStYnM
/jvzjJY4iZq14rPnmvHFAhWHnUjylWHdtS0CRkR2kPPa4qnWZvtitrYT71gRF/CHq7aEIk0sLGr/
Jv8t2OC9Y9HDYFCFDbkAA2kwzIXkYM5bbav4c0orEB1V7wU/YPo5X3nmUWWpnpSfM/CdpEYz4nn4
CubYf4cNN3AUYNEGQYobmfWQ6A5OpI0XttrxHWaN/1lp0T/5o1OTakuvm69lWzjWtokzYPtszhbv
SBwx3IvmcNoNRWMiDnCQHiYgUmnB62IG6toF7+R3Gr97WnB4mIlLGqfiLKHpyiWKRsgI73Ms5Sd0
zKnb2UTcBacSvs9jyRsV7LLYi45ZF6ACjosob6jqRO+uM4wpRyJ9snHlFYn/5RAek8Lu0sXWsOPx
UbQifoCnz7aU5lxzzZCGi9Q9DR5SPwwwSlrlzZ6Rqy7mhn5bMjeW25blSL0uYdgn28JHFgrTL0g/
WttQe1kIbL6p4/B9tODW4sBe1CY8nkw1DEkwQItbi/UV2GrckGnWQw2a3LLFJjgMazspoCGbc9GW
21QnaC+acnKnNR+NPlgFNd3GyobwuUTw+CNrFsZiEjf5vG/cyvBp3/h/cHog6N5YmGTefUwM77W2
urcB//NvzcC4ACPpobifEY6+Cg1eCsZik5LyMxiMtLthMAIAdPBO2LKkDGzQ0ybhdR5wdcDCJpII
nYmvbiBv2wcGcGhEFAyEEDt+F8drRF90jlZryhv5RDaLSC1z5pWqJmN7COgULUpe76ERORF1s12y
+VZS2WdU8O1xwIJ0I8GXLiTwCJiyW1sFDLdrWGm4uCELBI2h74W04r3QRffqyaj/Ca2dTIAs1FGL
95wR6JqQpPpDRXhkhwpMDbk8boPL0rCmlWavdAaAN71GCrgk0wsQKmxza1ZsErJetylGRJqrhjdo
WkcANjaG5zcY2of+GbpvKjbEklWIHnNZIlat+/zcTUOOFJAxFXZp1DF2m8hDOWOq3giL7NO+x823
CSBK1SSXmhOes9mQZ1jLZbVLilmR7pm13Ygl1KgSvOr2dChNj4R3iFf1Fh8XGAEuGbVpiYAgsbHp
Iyr5WZ4738/Mrd9oTDVB6Vb9mkZnPoQ6czJG1raJlAIOa7OWmjiTk5iGGp4z2vofNfHva3NIixfd
BM0vsoN8MB5B+d1xsviVLaz4kBZGFsYkeD2EvXinJxayQ1fvZqMcfvuirohC9HPMKMSqoiPxB+V9
MkErTlE8dGeSXPBH47dyvmwvgmXoBrXz7I3tfMKyJI+6V9DxRo3JNVeRveFtbR7wEyfJqsKafh/E
SERnNRPY2Xiyffyf5J1XbxtZmob/ijEXe1dE5YDdGWApBlEURSvYavmmQKXKOdev36couS3KYXu6
vACBnQtPd0sukocnfOf93mBYXDKMlJKPeI6iWmhuqj/CMcvue5pWi0DhHnlChlV7E1VtdaXVbv4l
D3V2erbZgKNV1OCyWNmtrNO/rE0PT3ttUHUmphFvE7wmsQ6qfa2EMyDDdwWB/wRObF2RfWpcpFmT
nvK+6ZNHGI1+cSslOdUJXgmWtadCTeylgJS4KHly6fcT6Y0gCL6BrrmbLjflT2qeW+dOrHkPWVA0
yzoIrS2VSnJftj0UkLDrkW+ThumdqqpqnVe60505Uht+IXYcL/4YvjVmhYO3rxlXpFHQ439zj/hh
g/q7ehyWnamYGquBxEBTfNf9EvtBdRMmxopsBiqIeCgmyNN0LuwikYnEVbhrnLT7ygNeV/vJ2tcj
4b42sfd1CpI3ahY6ttQvBPoJzjzb1zb7MscYKp5yX/zA3A0Msr+6bgW/w4NOPuwUqlASaGyIm7Jm
AEvMLEneUWEZwElxvgyM5KnmWzU6NCGNLnVW82dzqLZwYksu2ETsJWYQVkg8Xp6sNXxHP1q0jdck
OOjXpouVFsqQDsJg49nzNIj9eSITROxqinAfpnWFT08XomqUHW/VCE3xkGK7Oe2H6s8MspKivRcw
Qqi1jGDcDNMdk0gB4IAIxy4w5hlRm8G28qjiNwFW0Fjm2KkeP6YRy6Lm9BTB1adCTgzOF3JxfX/a
9hTcq7pLuHwErRihzyS0aIVttAqyQUQLqn8PYC04dVO6arTbYhJsmywDAcx78kfcPAbhz9rgIemM
dCWWUJCVzo+0udRIxb0aElMryko4L32slAzQiPCEVcX+PAwJbuHSWmQpXwLtJWtVxzbHIEZgqdDR
3DTUbBTGkXHT6Ha6TmlFLAsZkimB9tmG+UO6SlfFU9kU9Uc8sPXTvnNT2nWqNee+EgyW2tRTdeFO
GyG/sIW2gdRA01DSpAY7I+kZVop8a/CVrIW2VTZ5G8XVCaZy1syHr/Mxyu3sIVVDmVi7qsL5NUmk
FpxPzrUrcDyLy4GRYXODHa70nApZASsIc04NOi6kZGyHA2htLQGquDbDat0EXWWstBzW+f+ycBRJ
PeRSmOLhwpHeAexRCNSKaqHCY2uw1sjEMDtF9U8igaYJhEeHTUgQGSo1LBF0/HjqNIYyVjepfl5x
c9enXmXbdHWl4kvTGflHNBL95zyq6Z+2IcB6ESCuxx1UCzBe7Sxgc5AsipDBnRiFhk0K24nmudIf
QYVGFH9YpZEhT6otfl4yQYVzu+SkmSpozthbtR7GpaP41kVehECjklWJS6RCMD08zAFi07avEyVp
6IB2eI1VdpZ97NrEaOhT6v5HlwRSbnV2STx6EQmPgZXJZ5rblKtY98qbgm0d6XDiDy1JN+LL9D1v
iNwlqMhznOIuS3QI0gACZPbhPP2pa53mKTB8y6Tt3ESPcMOJxG0U3962XKzvCJ52d5HX0DCownge
qamiw+7SXHNWGFoN6b+FIISXR2ovaBq2z56d401rFnzzJAnktTmVHLW75MwWbi0QwM+EQtZb5otL
BB19+4XDgK2QVpmk+sHqncYkQ12rtGlw7hacfMX0ozfQazXxxll5V8uSdyO4hfy5t337c9ZHfNFN
GVv4FOhNfUMQnHRK99P4aJA48qkh89M7gRsdr820de98M3axF6FlfM4UiRegExC2HSC8K+oYdZMG
lrPWFFFaua1sftRak7hI+EjM6bYL8TPK9nNdMSPx2fXEpJ9n+9WgqoJ6Fbu2Gi5RZ8M1cAIBkBIy
GlXosJbQ1PcfUz+0Z8V+qZlQZVCODquQ2IkQTT/WQtgJ6x5ELd03ZxklojdTYtTCA8GA5RyKAsWL
RGUF34zg03Lqi3afE55tRtdQ2QKdxjV3ApBD20HTWrSDE10TlhcKXhvStdulYhKehJWaryAziCLm
SBikk15vUL762IJCGBUUMXwOHeyiV2aUSPU2ygQmHtQkhcwzWBiueSNUnX/NvQ4vRKd2Tugq4GvT
6h3NK8LTUsmOdm7f1qtUCdriPjLcWtqC6sKH7aBCnVDFxDPJjvEo9hLlWRoS2qoG+9+iUtF5CuS3
kcUEipsNmW5DultMZ3JZeED7guZQHBgO3XVtUBY7WgvwI/s6CBREiSsdniE1bWsRpC0PkXKIksyn
ABk77ESnuAr4womDJ4SOGVitah+nTKmH3wlXIhVWQQUbWx0S7ISI7CmEcTiF5BUZVUhtMJCsrA3m
r0jEhig8PLJM4giJxytpCy9Nlcg8bwjPw7zLX/T4alMGFc42GUL28O10booheM+1c+x7pDbb4aGT
/OHm4TZRWpuOk486VRvi+5IhyC/JHB3OvkRaPTGUC9ymK46f5j4v4uILnb4A0Q7ivy+5C6gc1UX9
KGp5N+sRhW95Qz06B9VzEEkQLpj4KEewvSxnqkL0YLYPIQwVExV5FJF0Aqw2czrf/EI/Jn92bNN/
rCrTfs7rvmhm5d5PxjfT8I9aqKx1lBOGmIh6eu9BOFiQ9eRsZULRbptcrddiiltArQX1sw0gz67c
1pSHbXwJOaaYOU0uzwnhQjFO/WcOvo3WUGoRl95nA+0FLkJSFwmmfjaNKlWN8egOM+4EYIPCJ16w
oU9uSARrOeW8IC5iiEHSHjLk67Q4zeysxU114UqNNS8lFRNFRbHP6t5oZ2TRkGlquv5jXfndAoIJ
9iuBHsT4fchYmtaiearChL4jFlX8lIWidJlS/Ijs8VnDJmx4tE36nkJdDc4rEsgXYSP3iwyCw3WI
a3DxwhL8/42xy7KhQPz6OcZ+sXN24S5+fAetv/69V2hdm8gyZDVDEqF1QkCjJnghslnKRFFkVYe8
qKmmKZuA7l9NonXYb+DuYOeySuGl8pe+YuvahIi/IaobEEGDgmb8O9j6/gO9pXdSdKmEXmkKhtTg
9TQYD7H1ICiNRAH+WRmDKqWUZnqH1s+BsHWrpCJpYnJmrFJoRbechqs+06Sl35NBiLxFnTe+Ys/Z
6tc21IUpSRf9LBTYzkhXesIOiDaZKF9B2Yam5JsPZJLCXnfQnEitgVY4PE0UP3qwddqpGY9UUjtC
IS6f4aPvQOttMKnxoblbIjSYTMCW0ov0cqUZ9l3fBBaparoGpxieupjj4mzJ4VQlptSNME/OCfjy
k3BFoQef15jFmgXkCE7C3F+HIUFWmfsJX4qNLOUkL10j+5Yx1DROi7bG/l9Cl9I0SFUVHWsHF/Je
Hp/RA1bww477AlzIqy7IBQNFSfGHPwudSkY11AyicttDByngih+Q7bIB2jTgtQk9kZaesUDdsnP6
wDsPYhrZhuSEKIVcYUp3MvrkBqZ+qlQeZnpuI6yH9LG1jsuxp+QEZzbqSajpwYr7J9nUedCcyYZV
nILxLeIs6AH3LAFrM99w18BuuG6nBDC3xmeQt/Q8Tpv0xInwyo8k+nRt7Ty6UjpPKyxC8E9TZyJd
/rVvkhlel8XMk4ruzLC3nEYiqtlQv2ohLYGNgjCFFqadUMijCJEaoUqzInzWcw+jSFhGkHvQxubZ
DVkJ5x5X21UQ43qQlrdaq1+kbXlu82UGYv3Zynps3BKRq85wTg+W3ao8RE4WwWWH3k011k5fntoF
ARAaHIpWsW9UmQZ0hX2GV+GIithERiDEDXMKf3uWtSUXLY9/wboKsatiztKseoztxjmB9uStJbuW
UNJWyMW4rmD4HJIsEyiQGyx61WQk6FMipwFlP2MpgP5O5Ki1MqAHMd3GnS2t9MGMmc7zHWBLtQji
KrjNExcD2iqO1lxKgls1aC+cEkOmgMj1UsRBojz3zEzhegwxvicUMtIyEqyMKy3pAnz7PjV81Wu1
rNe62ORTcGEsjXUrXySm99jJirlQaocUlty/0lvsDWh94N6MnzK1ctlBWi4KPIDo9Rjkg87wrnz2
oTBda0RZA2k9CwSkIR00nCWsRX3u96E0K8RgF+dkYeHl20JEugsaQ+d2iTesSXdNrWJavVm5TQp8
JfES9wVDwFrUVeeJpp+72ucurYWrJkJck4VkxHM53cDBIhjbiqVPGRbGfpdKCyPJkRe7ZN8gaguJ
vunjCNPpirQau8uvyf2qz+Scq3tRiuIsBzdHCTuNLEbBay2Vh+AimXOPJbr83ncFcyO3QO66FHkL
skufQ8OsllYe0z3KglNoj6j6MbSb1r2QLr2KfPFIjzeYugorBJiobRucRn20yMGQkqt+gRm4baVn
uTZnDeKQB1uziaeMl0aE9tGAEcQmWJZLUZScRYPJ3LQDbV76MW4qFTS5VZ0of1Ck2msENCQtJ/Yi
LkrnlHx5DwmRC7UjEO6jzoJl2PjdCcxRGgvCKbLcDipwbW/9uPro68GdmWIlhPOyNsUh87KWE0wv
8hOxgAtm55LG7MpdTnz3rG07fNAMQnRbr/tDDbiu9aAHQYdTZ/YQakNUrIIqqQjKaecI/rLrilMk
6qdou69DqvaV3Ysngxhsizn0nIi8q8DQ5aVkQB+ARzEV5Dg86WT/M3JkrGuCzpobmZHjPQcaEvs7
r3VuIaQGmGWV6VJCvApA0CbLCn5LYzpXOcILEDSc+BuhXHodHgyCb5KgZqF2yoVztY4fCgrOk0LL
nguCBXOU4VNJa9pLj1Nq6pX3AQoEdNKasewlFxQz1qlx6TTUrbtQXPdO6KMnMlTtuZoo3HBMBWP2
fk6yqH5SSBD+uWgR96ZEBv7ltAuTivms3Az/DzQDHRKbrBmONVMNH/7TsJPuTVX8aGmQWFrcu5dZ
3F6CsDwloWHReeMebnUSSJFvGitLN+hNdgjQC2RkfP8rS66auy6g3jKDT63VfenTRtpKmvKkxS4W
l42bPrhppjOFFfEcJyebBmxvncIAJAnElK87ciU2iUXglILvGv0fceeVcHe8ClNUP+ITGkERnDrW
NoSHt3V0h6BIPMMLwxAw0eGPXgsctm3AdeKqtQVoebbFZCKZOVwPcetq+Nfhjyo0bgMCxbeFQukq
67F4XStwdci1Cc49GSpu3EmrWkjbmen2wq63IVh58QPtcfasSi0vYsM3YYb0162smWdq4GIVIUUw
lrMcTpsXuJcETLXzxMzuelRQOJ93QTftYrfd7A1rIo/CgCYK8nmtg0lKj6Ln2Iu0TVLRF0uCSpiW
xSIPMuFRGDw6CKhXrwUBdqkmB8EaN49sA14RwCSRyJSysCJjn+KLb+x+QZ5Gfa8FhgeouLQyp7yO
O5RPctnpV0UdtDO1tqUzO639dUFRscU8s9TTepta5G0j+SIcO69POkiaUy3DAcotiYztlAb0xUvC
dW5l5Uwz2/xLFIpXYB7VNVaDFZbr/mZ/ttjEx69xBPHXMk72Z0jyMPdsr9Qk0qF/t0uEcvmwByn+
mYalYzpNukSFL5eIc7ULQlyrzXOgO3nO/lhuo8Sl4tFK2q96UcxQVaUbTZWZIvgIXzo41sA5b5+t
pYo/Iq4KEnvqoFm1M1SESHW4G8LNF0iEL7LoTi/EOdPYX2GBsyLNup2FlkIqhK9KV7SXZh6Flu+l
6k0iFjq2eA07gRTbMPaziuVpRdFpYUP9iUCxT9Qy7i7TpNgUiN5umcQbVYDW1bueskEr14L587Xb
PpGBVYiNV4bRMSbCqcBJZUiXkUsWiFDYHOyxZ669Pt+Y3GGXyEBTzuEE/z6uOUunCi87yuK1Y7jl
LDXQOIVO118WepRwIgKYJzF3fC2P/fM+ItwozhVtGmDctIlSd8EB424duFJlRBfIK3G6i2QjWypJ
t/TUQrmwbDm7MEpaa3KGjZCt2uJ1Uujs/j3df5x3CtQAQX+DO5kzK316fKmd041h9VySCTUTB3oc
ignnXJdnEd5YS9/CHkx2++6kyey1CBmNLbxD+W3pp3JgA3O7NYSP+FbvlQzHEfUcRxAMqTehS4+s
rzfyYNyihHDqRMiBXUl2kZ6eiUZF492UcpylGvh1GaYZCcqlpgWEqBVKOUsgXFxviASo2o01CNUA
Y3qcb2P87+BVYIXQXITVeV+LBBZLyVLBbXmqVdwgHVzvPdG57zSgkSQPibw34Vc3OzNXwCFpKYPc
Bdc0dpaRlEAa2FV1cFdreGrw/RDYpy+40VPGuuZHRTeucbLqz8q0dKkN6ZHYNL2NNn7EhoVWeWST
HtKql9i00q8LBBNjR2kh5rhFoXm8ppi5TTzlJoP5osYuGxsG56XfgY8KOCV1OHFB/DQVYepjOHyS
p3FEgLh9otGvXqUwhKEL1kh+1QjrdoSQNOfWoU4ynVg1zUwyxW6Wla0wI8wjPHWy/AHFWriUfSFc
ejnuPBWNZTAfKZ5jBV3MW7k2rpoc/TjsNldMnms2Q6lt+Qo625xhg2lvtPTL/vb4u2/RP9WBHQjK
/g/4bK8fZLYrd/O45CS6rJ4Aqp4oscviX//Fy+PHPPz0Y+LF5U3y937p1w/68LR/5ZsuffrnPx6S
KgbRuXpyUKce3MKHe+zBxX3/lvbv91dPCHd8rOqRR8vyREHZxbkBM1iXpaHJBT+Imm//Y8OaKDot
C5MLOJfnvQqN13szQj8bg19/vJfB/PXvHHyA3WM0SKMLUM6H8mAIaI3SX/grg/DuGd8GQZHAIRQN
qqGEQp4eGMy7t4NgTAAhqMh0qiT07QNt8MgGge/mL86Enw+CMtF0AwsTEbUHKtgBjHk7CAAyovGa
ACYzQEc2AtAw34NYP1kLPx0B2QJzMskk0xDZmqoE8fTtAOgTBZBKFdFYaxKanaMbAxkp9ehZIE5Q
TUmqZmEKYllwUg8HQYNBq5uyylDsV8LL6x3TfiBK7FUIX0duCeLEkOH2qqDECothiLY7nAwGYyNh
ykqW3dHNBEmHucBUfU+d/ndXhCKiNJZFWdcxodGVPXb7dhSsiSxqiOY1zGteNcpHti28zIaxB4Rs
wvRWhvNPg6s2fOmHs8GYSJJ2vPuCwXoduR7gumusApA4k+MRJQNn4NuZoExMDg4miKEMEP/xLQkF
78iXdfqufvu+WPr5ATF8SkUawiY5IGldHE4DgjIxczIZBoT5Fs0QTtDjWg4GB4SskI/J2xoxDPJE
R7+oUA3R2aEcYnK9nQtoKTg7FBGdxfDT45sLsq5ILzXc3x8ESZowA5CEKLI8nJMq7LG3g2BNyIyX
2TYtC17vvrV1ZHNBxURiaNkNO7uIx4PCJxg1LxRlYklDhcQmwGb5XQVpDFsIdwllvzg4NY5teXw9
NrkDjRoIWZng5CHJlqlgKoN66HCBmBqVNqM/1GsqrrvmyzF9TEXUa/0wdkbI0oTagc2QQ5MrJP98
sEhMeSKqtHE0Js1x1g/I/FB1jZwNQ5eb2yV361crl8NBEJkN9KZl1gt76r7GOq6dAhkdJfV3HIF/
t5ikhIA9T24O+w5/7tf/mx3TUhHasTtABZD1fV19fNsDnp8jJ4OkTqBIoCMEcBmmhPLufqVPoAsO
08HgFrbXIR7XXBgqCF0eW09LGrASlYiuMq9gi8rvUCd1IiKPFOFeH+kwcP8fe0gwBoamIVeiZmQT
/AHyBlWFfZh603x1hjquqSAhfn2pcEdUUeIEtEWz6MpqTAOynw/2RkMnYN7gekkNBQdob491ZIOA
RhmgYOy2QMVgMBCcE+AuRFkbhxUD8mQWAluwyaCLRwg9UcvoY29XVNQiiglMQl6Qp/cVtclcwGGD
slrk/nmMUDSnG/T0odpjko5YFMYEbzeOAQX3tb1Q/XBRWBMcE0HlZZbNKzR1XItCseTRd0xtAhg9
AK1kPwBlDQ98UyxQQnNzYRpYElOCk/LoSmjgY3ksIC3hPcCC4GPKElYX9EkPBoHdkc3HkgwAaXyn
93YGxzUR2MvM37A1agq4ElkzMvZ17IOHg2BO+M8WnGGuGJRWxwe6DC4UBl2lkbuCLE4oififqhls
DSCyh+OgsHuCNTBZ8IYc9sdjK5+ZqRLlzMhhkACfGARgNsXk2gi2cjAMljwxgZx0/sACk9l3fCDD
y21qbPkoAyLQnoArh5/Z3unz7f5IwYDVFB+f4uSlcXtss+H3rQpuDxTQXKhgnb+/VBoKWyQgCwxy
ka7WHpI6ri2SdzV6h6Qzqan0JuFGscLew9LDkmAScN00v47QcQ2BRPbTWJCF4lHGShotARUT2638
rnvNjXIPtR3lfjDcIMbWCtwguElrIAoG6Ds3pXc3iGFf1LlsDhdrZQAfjnBDGFCm0YsBgAXUbsC0
qaCBWA8BFtQoJnXl4Gb8ckK87MNHhL3K9N7HHpLUCtqAsoG50uoYlv3BIWkCtXGllnTqqv2ecHTV
86tJNvvU379G4YUNvAI7SMZU4rUF8/YKwX3SYOGR/HaMQNs377Jxg2BOFHgcw5f9wt55Vy6pE418
G2uorl9Pz796NvyFJfMnWe7E9cLHPU3Oeyp+xKb72S98/f6///krO2z1+M9/SDQgD35xYM29vPY3
Ft2/Drq6ewbbmx9+ZbTtX+f1r79+wO9f+uC1vn6qr//x1HvKd/mDS7bFQB18fZsXuwiy3X/Hj26+
+/Ajp7o9nvjtDf3zHwdv903N/Mvn/8oMj1Ysu8DolyBl+sDO/qV+GftYWKu7/Ou7G77TFwhh7GNP
d3m3i3dvHyy9EMVGP9mLfm47+EJJHPsSZ7soqj78xy5K//PDeoc3gHcwQiAjwzkx9lXWuzyGyhoc
DhJsRw7i0c9mKYTvHrzHjMc++HwXFO7usXl6Sr++y/1G8FJIjn36Zvfodj9epi94xtgX2OYey+jt
O3899Mc++GP1WD24T3neHTz8he4w/uFon+4PH7wnHI598NXO3xUl8UMHz34hLY199s/zN97wq//O
XnuDx0b44WL3WL191684+Nh3/aksd/mPzonXfvTY598+FeWH6VOMrvvg3b9wpMY+fbNjM2fDKvOD
Of6KiI59+rLCPG5Xvn3ff9KaRj87OXjHfzY7xz6Xg38X7eIPiOg/XHgPyT3f7qoYNPXF4ed4RchG
v96vCoFvleXYl9l4fZIflgN7WGd/mx378JucvPLDGfT68N9wMs12jxRi+68Dc4P8w+mufgq9t9/F
/rX2qO3YD/K/2CeM3Ic2u3gYp3dv/fUmPfatb54crJV33cGqYGSGx/+GYnL2FLrvB51Hq9ALxr7z
2Z/rjRjLr4/b1wj7dz/QV8e+xAkn1qPH7HG/PuvN839DZUbA867Eguq7V/hGzhr7EfbnzC4YPsjB
Z/hGHx/7CmccBT99/m+YQjdP7KLO+xr/WyN27Ps/3z0yPm8Hx/gRb/LXL/Ojm+SfIqrv75dfxVE/
+muHl+fhNx7Cp13+r/8BAAD//w==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27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C64756"/>
              </a:solidFill>
            </cx:spPr>
          </cx:dataPt>
          <cx:dataPt idx="2">
            <cx:spPr>
              <a:solidFill>
                <a:srgbClr val="184D47"/>
              </a:solidFill>
            </cx:spPr>
          </cx:dataPt>
          <cx:dataPt idx="5">
            <cx:spPr>
              <a:solidFill>
                <a:srgbClr val="96BB7C"/>
              </a:solidFill>
            </cx:spPr>
          </cx:dataPt>
          <cx:dataPt idx="8">
            <cx:spPr>
              <a:solidFill>
                <a:srgbClr val="96BB7C"/>
              </a:solidFill>
            </cx:spPr>
          </cx:dataPt>
          <cx:dataPt idx="9">
            <cx:spPr>
              <a:solidFill>
                <a:srgbClr val="184D47"/>
              </a:solidFill>
            </cx:spPr>
          </cx:dataPt>
          <cx:dataPt idx="10">
            <cx:spPr>
              <a:solidFill>
                <a:srgbClr val="96BB7C"/>
              </a:solidFill>
            </cx:spPr>
          </cx:dataPt>
          <cx:dataPt idx="12">
            <cx:spPr>
              <a:solidFill>
                <a:srgbClr val="184D47"/>
              </a:solidFill>
            </cx:spPr>
          </cx:dataPt>
          <cx:dataPt idx="21">
            <cx:spPr>
              <a:solidFill>
                <a:srgbClr val="96BB7C"/>
              </a:solidFill>
            </cx:spPr>
          </cx:dataPt>
          <cx:dataPt idx="23">
            <cx:spPr>
              <a:solidFill>
                <a:srgbClr val="96BB7C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1HzZcty4su2vOPxwny7VmIhh39MnokEWa9Qsjy+MsiVzBkdw+vqTZVt9pWr1bnW0dsSRH2SpWKhK
YiEzVy4k+F9fx399ze/2zZuxyE37r6/jr2/jrqv+9csv7df4rti3J0XytSnb8lt38rUsfim/fUu+
3v1y2+yHxES/EITZL1/jfdPdjW//+7/g06K7cld+3XdJaS7tXTNd3bU279p/c+3JS2++ltZ0h+ER
fNKvb9fmNtm/fXNnuqSbbqbq7te3j97x9s0vx5/zh+98k4NZnb2FsYScUBdLxaiQnBOM1Ns3eWmi
n5eFOqGcSCQJES5ViNP7rz7bFzD8L635bsv+9ra5a9s3P///fdgjw39/NWlL78c9e+XBxPXZ93v6
5fGc/vd/Hb0Ad3n0yoNpP56Sv7oEphaJ8ZO2a5KvHf717c1dvjfR3hxN/aO3/c2px+JEIsQFp8yV
xMXKPZ56hBRMPlGuVJJR+Xjqn2XR09P/YOijG4DbXL79kwX3vxKVVVLswenyNxfN/vauje9n6Idf
PLq3vwkOxSeKUJdziSWhgqIjcMQJAcfAlEsGzoEovv/qH37xdwx7GqM/fsKj2/n17eriVUF1nWRZ
UtzP0j8HiIgTVyBEEcGEIUIZe+Q9Up4wIYhiimApALwfAfMHOn9ty9OY3I87QuJ6+6qQeNd1kOZe
3GMI/+ExkEI4Vpgh/hgQdALeRF0iGSNUEnnkMc+26mlojoYfIfTudfnKZl8U9s3/2RfV/3uz3bdx
kTT3C/ifOw6lAIRQrouwQIfE8thxhHuCkeCcI+xycuQ4f9Owp6F68kOOANu8Lpc6v03a+AWpAQFn
wRRJoF2cYkndx6xMshNGlMKcQnaCi8fU4LxJ2vbfmvM0MvfjjsA4v3pV8e3CmnT/5QUdBp1IRjBz
FVZCKXlMBdwThrkkjP5kAkcU+a/NeRqM+3FHYFzofwrGYx79oBagcKNEUkoUwgi4pxCPIrggJxhY
KMECFh6SroLA8TCr3hv8sDR5ZPyPuugPxcD9uEfv/fXt/ctHRcLFPgNWvjdv3xwz0guIGVD7HBUB
f3jhP1snePEeCrRo37wkF0UnwGSoy6Qr6c9K4GGNxk8ELEosXCHxccR+nj1Pr8CHY4/A8Vb/dBUe
wfSfReVsH+2hfru9X7D/PIsC20EcgxMcwjRE4APFfICJggjNoWzmhBH+HZj7r/7BQJ9j0NOg/P+R
R5Cc7V4VJP5dHif3k/ICeMgTzuhBoXDdH67wCA8hTjB2mZDuE6zmL015Gomfw45g8F8XDN958z47
RK2XAwMSCaYEEc4FVMn0O9d/4BwgKhHkUvAZwtihUDjKmM+06WlUHg0+wubd62KVvwGJe8mKmYPU
x6BWdoHNYEZcEJQeoKIIZH8IVS7/TimPa+a/NOZpOH4OOwLit+tXFauu9um+7cBHXs5FIH+4oOlB
JSxBW+KcQTn8AAxBTyQUaOA54nutfJzWn2XR04g8GHqEytXmVaGy2jfTiwqyRJ1gJbFiLgI1nOHH
/iHAfcB5GPqTLPIMc54G5PeBR3CsXlfZtbTpvtl3L+gi5IQrDB7CENQkILFCmnjoIvjEhXqMIvVD
gD12kWfY8zQevw88wmP5utzjpkkq2/xbFeBvbhXREwGuAbI4FMJcCPEYD4XhMhGgiGMOOf0YjmeY
8zQcvw88guPmdbnHdt+YfbfPXhAQzE4EhnR+2LxzOUb0cQ0CAQvD7hJoroDLH0XwZxn0NCQPhh6B
sv3tVaWQ3f4WuO/LhSzQVhUgwkBapVCM/EFbhT0LyaAspExx9KNofKig/LU5T+NxP+4IjN3rAmMD
u+cvXIgQesLBM4iSVCDKMX0csqQLUjiDUoUrBIIql5DxH+LxLIuehuTB0CNUNqtX5SIgAnVd0r6s
okXwCRSHkiko1UHjht8fpXZJThDDUIyAKz1VIHrx84x6GprHo4/Q8W5eFTrL8iXziQvNHlCS8EMa
RwLc5hEqgp0gl4AfyacTyl/Y8jQY3wcdYbB8XXFre9eAuHgfOf65lIXRCdAsF7o+XBdAkAo/hoGf
MCRAO1EKCXAdF3znYdD6a3OeRuJ+3BEY29elZ93siyR/c7a/tfez8gKA4BPYDCXofv+HHe2LQKsB
4koJEHyhkP+DnPU8k54G5eHYI2BuoC3qaG/kZzfW8cbI/4oGqt/MbdzsX77tALsnAvwEESUI5Iwn
GtjUgQIw2EaVTPzBW55v1tMAHY8/Aum319V4oBPgYC/nOMQ9gU6Dg+ZOQViBrRDyKJIB/QIWDC4D
O9nq0KdzRL/+0pqnIfk57AgJ/brKRX8PnaVvQJWHWAbc681q39/lL7lfgk4glcM/5groQASh/hE0
oD8irNQBHPojqN2vih/7V3/fvKex+rPPOQLvz972iuLf6R5cC3p5upeUZLACqkAOABHsIinkEWMD
BQAJhQXse3HGwAsfo/hMm56G7tHgI7xOX1eNc7q/jaf/QG6C8tOFFh3IT9BX8Z01P3YyeQIvK04p
VEGg5Bw3VDzfrD9D6PFtHYP0unLTh7u2e6PvoAk7v1/F/5zaAUIS3OLQRgWtcOp4T0yKE6AVEjZi
EBSrkKzY/Vf/CIPPtOlpeB4NPsLmg35V5O70LoIu7P30glUQcAcXtisxBfESNvXZY+UGxGYCeUsK
KIF+HEx4DMyzDHoalgdDj0A5fV2lkL8v9uY7hfCTF6yGoDcRlAHg2iA7H3oPjzpfgDlA8xjsLgto
AMDsuwT6sDx9tlVPo3M0/Agh339VbnNhby0cLmqa6X71/vOIhvEJxDHMCSWgEEjYrXycc9QJuA2B
vgxgdz/b5h/C8zyTnsbm4dgjYC4+vSpgdvusjfe3w91d9aLIEMHhRAK09bpIUALJ5OF+Jshr30Xo
486LZxrzNCaPBh+Bsntd3gKl9u8R7Sz5Wn55yVIVw2YzVEOQ66kE1Rlc4xE4h+YYigm0xmDkQmff
MUZP2PZm3R5aDtt/t4CexuzfftgRhr+9LhXoNJnL5kWbmugJSNUubH4K6AYAeeeIJxxw4yAOHZRr
etgnvYfjB4F7hj1PY/T7wCM8Tj+/qkB3ujeHLoH7Sfnn6YfAnjRlICiAbCA4bKw93pNWwLdBEQLA
fnoSFKwP088z7PkTPO5v5BiP1+UfvzXW/IdONBJ5QuH4wuHYyI/zPUcRjp24Llw9FKs/Wd1DYP6W
YU9D9MRHHIH129U/dZ4/PdtAYOtdUSjyXIwxbMAr0BofJF/1XSmhAko8+b1hFcLIK7z9v9dUf/Tu
B2eifz8x7kPLyuL7UfNnX/0OPhx+Pxr6czqfjDA/Znp9++tbTF0J+1m/H2E/fMgjIH5vlvvDmDto
0fz1LTR6Qx6AwzoIjkR83415+2YA5QCuHFryIRfAVo6EvjLYp3n7xpRNF//69nDwRcGxl0PvhpCH
XrO3b9rSHi7BuuHQVQ6XDlsLh/xxf38XZT5Fpfl9qn7+/cbY4qJMTNfC3YCs8/ZN9eONh9sTDEPt
BGK4C0ESDt8BCYTrX/dX8AiBw/v/b4ZJTLIsNssEkXfVyBZisCsku+GmTJx2mYd5tRyauflM8k3X
p0QXsymCAmVfSpYNZyLuNCWRDt2PpOzqdyPZzYn02iwnXirbz7aSzg56s7QkabebstHjYckXBfkY
KouX/USY17QdX0UiukFTWix6MXAvUWV3gafBnrVF5s1ldmrG1l02DTb+SDovn3Li80r0a2QlnN7H
QxrImvZePYdi3SFW6TEucTDkPNR8bqZlO4/Gb5UoFsMofbg3etbaO0eNma5cw73WdkSLmLua8H7U
fJymIHMYCczYU91wd/Yt5e0eCbuoWTmfOm1zZbsBbarSzl5fTsmS8rnQA//owKd/6JqC6aLPLwaB
zXmEqtLLcyp8kqlxI7vofYscPdbWL5p3bUVucpvmvuy6m0HMsa7rGflW2FM3Ykabhl+Erp/U9XlY
z5EWIzsn3I8pbT3b7fsmanQbc+KJrtxkpRi9uW4DZTIRwGd8Y1PYajS0i7ammY8SRb3KnLoJz7WN
sw9FFnPfcRj12Rx59bhxqDsvUV9JPWSLoVcfVTJujIpSPXHjF1RVgapEo7EwHzEJ12lOdnbosW6m
ooS5qjsdVZjrkMC8Zx94pNSCdgPXGUtrb2A0YDZM9DBlF27DvbwWY9Dwxhud5PPU45Uz9o6u1Dl2
q2jDGnsXpn3pw3f3QctKnY5Fqls8jLqPnK+FQ9bMzXfjhKagc7ugztSkoxDfJOkF3PiXhuIPZZPl
a4dhR0sLFwXzBVKl1yYt1dBhGHm8qmLNzHKQ0gL4yY7MptQ2dS6zxrpLYouVTFOPy3kVi8RrkmHa
CpKcR/DABF818qZj2Sfuql6buNkmLL1tQ5Kep7a5Zd+a5tTE1aTdDEW6EGgxNXhbRUWhaVe0ME0R
1e1sE4+pDZbdeSrqfZ8kl0mi1vmczhtrBi/EyQr+YB7I7vVCVSTTjuy+GUBugOl3XG8yRLt1lfqt
01c6zMymrCjTc1KfObSZdMvtcsp7HVNnCnrELmhkL/OqqXQ3O/5Y5/Eli2otQ/Z16PI+YE7uapa4
i0qSTYNTrJ00nPywY0Gj0tQPe3QzRr3Oh/ndkLgXOJobjSJzLq0be8rKtRnBnfr88yBJtolFmWmE
wOHaJr1IaSc95vBLVTZe78pveZic5tFUajV2ixxiSVDPuPB43QxaID3authh3FG4seobG2z7jhXx
Xc7i9h2XPALbkgsnNM2yjEWtM2SHs9YJO206EQbCFsZPG3tDXadZhDNTXpL01JtAiV00tRNrgqrr
KH8nMapOByTSZW/3lS3Li3CotxPH2cZOU3OaVShw8vByCvt8PccT38ZmYL5r7bJOanLKIzdf2iFW
QZ/G7xis+otG2qs2ROGu6Wzmm6nsgrZ3T0OnM6uoN+nWlnZla9OvqCDttm9Iqmu3MQvWOPWmpqlO
qqS7yXhuvHD4FOZp+KHOossJ19dZkX8o3LkLEuxMvp0R36gJbcwQpR+qvluHWZN6sKuGToc6Ck9H
l9xF5UUPbhEkzLELWYkbhsr3bRhfEFLVm0i4DPwjRwvSIaLncqyWvaukDnGBlhWzZ30h7K6AW9nJ
ueIemcZWD7Lplkhio8fOpQHtVbF0rWTajSq74SoEHy+lN5qi30qIYrqB5Hc+YrQFKepa5ZHdtuZC
drEIhq6Jt7YZYp27o4S0ES6kE9NtPMpe48zRcZjVy6G6iNx69rJBpDqKFMxRoXQTQf7I4sFqOwuA
NM77Tdn2VjNezV7nfiEsv0ls/JGPGVr2bSy82JDr+swOdelVyKl14bKPg82uwojFHmploztGdYTU
xy7FX6H3e9tUA15EsRx1yS3T3Im9ZCoHjWJhdd7UXzrIBV6bCk3m+ZqYwxfbHGJlaj0bCpiiDOJ/
eFaqOvGGPvySpabxWCS5HoX8lvLP8AyY1Ce5GXUxoaCktFqaiaKFbGINUa5aQCqcdT+y98TN66Wd
KATHympHNJFnh+pbk9pvfWdSr1pXZZx7Kik+FbW6Nkk06dSdPWKafNHiWmoz2UsITe3CTjXMr/vN
LdjgcxR9HCd8DQ/tadbN6L6LBC3ganUNGa/0y6jzpjPaRZ+SJvJHVPEgr/rAtAh5k/poOJkXUdp5
Lc1DTxRpUJQuBLdqL1H5wXXwvqp4DZSBtRrPZjHv8GgujHWCbO6XZZnA+h+meTnV9XWLt0Nc7ET/
kSXsLJwK3fY5WUQ1yRbCuBCiO/GNRXnuue0MqaGpLyNaGh1lESwVM1/lJBTaiUarIYJNcNP9Z/Dj
2p+dcYScCHg4+aiW49DNSzvqJu3fo1x+LVxzWbiWebObZ37Oc69taKt7quCldqq1mytAGRZ7VJHQ
z0nzoXMCzMd9PbSdl6ZNEuA2rHRf9ed15CQBxM7SU475CBGNBLBJlwdZ13iNjdMlqatRz2Ey6Djt
mNejbPIZzSofpU2oc1x8cQtPGhN6iZi2aWIua+oOuoy7ZRLfhc1YwpRNmySFzN8NTrFsWHnuDHXn
daiKdN+G0cKO3c5Bwk8kyXWCTb8gxTR6CZXbsHTO4rigPhBH4/WsLf1+oKFmaj6LemeTcfcyxTjX
XT8MeuiF1GRMVrQfCy+u4k+p6sCtx0sUtu4uD2c/B6fvonzXJabXbFKXrKq+hGlpfScfXB83sWdk
fDkpNwxoOKUQDyD7ls4dkMUS9sfgRMQ8LoqmOmSDbNtyQ89JO17QtooDUYaRV+btOnbvmEwzrzZj
46m8zAOTtjeNldkaWPXslbL/CPwz3cw0Oo0zW66xg+JFldH2FCXdZcdx6PWFg1dhSd3AEesy68V1
PF6LqDNayRl+9M61UP0Eq6S5dcZ48kYpr1r5EVi3A6sszD2ahd9SNfealwtXgbo+zHNQFe46Yu55
yDLxXqR7x47ZIh6NN5WRnqxgCzp106eZgOvGYsfDqr+uUDquDtvnXlc567SH6zLLV2NmIw8eDTSu
wtZc84KUOhyAHB1Yw0gz6ylTV34aJn4SN7qyyk9IsWF1Pmk6yHesCrGXVmiVA1RBGOdX6STf5fkl
4iP2RJgAnTz8yIFc636IVk3EvwwDOGxhTeJPkFccM1f+ZKqAfoyTfNHnd3EOy6aUFdHJLNvTOqwW
9WStVyq4obE3QTzZadvWw8K4WbWmaZSsDJ93cuojn00y9fsSlafEsiBrovdAkeN1ZPJVNwfGJeX7
0pluZrekOzd2vyFVTF43Jmd5NqWrMpyIHxWRP1hlN5ayeEmyuAQClVc3TFvu1qeq3YXVKG/iaVpF
kzv5SVYPS8TzT8mQN1sZQf7PY6fzq5Qly47zTKvaDS86lPkidfKlgob5nWF2XI3ANrcsHOLNZJp5
rfIpDMY83MQtqS4Tdoma2yZ0yu3YN/muP/xITRAK3AZDEufrKYrwphXVx4LKZjFQnG8tpvHCsgEt
Sok/ITiV/KlN0GVYj4Pfzsz4KHSydVQB/U5wOl8KKG507MTzOoL1mk0KL2ucXRADlUiZUwQeFBvP
zF2iMxdNixrCuVdRVaziDOK9KAs/LcbubJAFCTICfm0zkS1JUSIgo3G2C/mQe3knh6BnOb1qffah
zsXHvJinmzq26Y11vNEd400fVb1O56IGctROHq6gPotwdRaR/NKOJN3WBQFy46AvJBfDxYxkpFGH
nNNSCAQRQa5G2yNvLqirB5s025nUiea2H9+rcbxpYrNi0nY3KEfJ2WwcWOcp8WPZxpALehJAwo39
YlDkzNpILGbpfJ5LdWHckFy4qZ2DmDkQo2O8Yn1b+DM8VcJvoJEyQGmdwip2b3NeyjUnEFvKoTp1
ElP4SdlATejO0aIs2otY8npZkoov4jgSXp+VnccGST8PNLsizhqoZnZu0xhyZeWQhZ2jaoshk2kO
IK+GnMRLxroFFWUUdB1Q0sz9vvyqVZkl8yocwvxmMVdRoqvWrb+20QzvUM17qERUMMMSW9uWNlfz
SGpNaOyVLhtu2IjJMhsxkBuE0iBRRi0KN1ZLNYSfx7ZnOsOlPE0KJH1hpg95j9QZrtUKS+MGomkv
nYifN60+1Jjnxok2eTWrnapjekpmnmgmMi0mRa/U4Ucy1GualLekckO/EdLsSFoKHckYwHVhDnLa
7SK8TfMsfo8THPthlrhrt0+LD70bBaZSW9S7ZKsmGXqk6aLVmKdA+qrSeG4n80C0M7+MIgSlP1/m
PZGXo9Bl2E8XNI+4bseZLcdUTMCdpR+GONrVSblHlZWnGR9OO9TT6y4vjJdElC97WBtLU2O6jjKc
wOp2riFMoX0nIAxSqJNgwz5czGTst1HO0pXbhp+bDAIcPGCwOyOs7M95MwdqBB2jaDn6VAvnI7BZ
cdumZuFkDKJDPvJlNVQk4BkkgxGOyvqJgoq6qudmYaPUeFWRk80YVskyZ0OhkUH1dnD6ctEnFfms
oM6rRld8UaV7KNPn1JNlbBa14ziXpXV81ozLEOf8puDzeFXLdwZvlFXjWSnNdFYmQ6YpENSzYbiU
Jio+p06yGBt4ciEAoD6QfLiMYlbduZPZKJinjzGPFm7Cdh1E/AGYJRAMVZokUElZnfZVJ4JiRLku
o6k6xVYBv8FhuYI8gc5i4Jmc1pdZz5x1Ndr349TKQLFSQLpAhd9lEQYHat7HlcM+RfQrKly0gZTN
/aIqOz9UUXEFys7WoDaF1DNLHxczWWQDjYDxTskFeFR8kfa0X2LIPktUTMzvIArdCCZSj/USfUyb
6q6o+PSVxGg1lTm+bVIoYXsnPStDUEqoIv3C4UmlU5xM7yOni31MGV6MzIIxlFWrEEzSOUl2HYoE
4JxoEnHrJwUvYcLC2BuBAYDeVdIVrYoPNmqas6kLoyvj1FfleOnONP5G7ejXd3mfsY+sNWMgyzGH
3FyCmJF17Xnn5MHcdNPOMlx7pmjxeSXnxHdIVJ+LvM70NKd5INX0ibjxWTSbdBmOab9ErRuMEMZ2
PMpqrx/KlVM00Ttbd1YbmX3qjcFLWku7TIc48ijpje7rTughZPV5Hop8W5vkWx0tgfUN7ymBFO64
3IEKX62m3E0WQzbhFTD5YUnKCmYkWk7Z4BWiy3a1odIDPePAzK9BNoivZiCFhHdAgHGZLJrMoUsI
wgikjRCCdp7sUNxmy5BWadDURa6jogbkaKo0KQe+plPF9EhY5VtbYuACZlyXKjrrRlDjgMnscpLl
C9VCPJQjKAuSzT4zY6zbpM5WbeLEF1QU26qI3yci50tB8pU7jcl5KGvg0VLsOsIan0i38Ks6xwFv
48xLuUPPs34F8+VeNHGT7uDM1UU7OdXFADKbN8yKruxAJo3KpFgCfUu0a0FCGFJTnQ081V2R1is5
E7VwGxsGchrTZR2aVJOJOu+yDr3jIRoWNaLdonKbEsje1K1koeJVB8xeRyBibp2UjiAD+DZyqAa2
VW5dninfsQWQxYl6peBsaXPW+jVoCN7QYnkGGi0BJaejQVtXLqg+yII6ljVbZwqbRdrWChJMujZT
I3emTvwqdHNI9DnRXZLoEHTMZWGT7p3T2nUdjR/nMEzf1yYDLaew7rphrfKnko+rmjnLsk3nhUwd
UANbHqRTmC1kERrgH17ZzNEaHtBQLkp7FhPyIc4o3kTxForn7kzVtQH9KDabGc5HXbX1p3IKiTck
3CwqxJzt9x/N4be5dIulGPpmST/hwc1OY1BsQFAtB8hCsBDcvryOBxAcI9BNpChOMZwm0YaAoEij
Kfbl7ILQVIE1fRdjD5aF1Yi2KCCmVoHTlmsrlQH5JE03IRAPnQverZqx11NR5JuJFgqM7NWGpujW
UXxalxZ9KAY7wZ0lFZSW8jrvk804j/jc0mKBSDR7cpSgWfGsLFYh7y5Y3g3A36g3g/Os65Z9lXU0
XVQOKIRGQeqdWlwGFovyjPbGo9cZE3brkMmDnvN8F3bqg8WNV1YkWjYdqr0GtXRXWbJlk5tsjVN0
OoF/uhoQ9Ylo0x2bumwRBans0G039Lqoqm47waN+FqlX6AxkaG0yQk4V5V9CEFf8ENQg383pOmc9
WVPei21aO/AuoOveOEUcyHH7mXR1H4iMcc90w5fIwWZZmtHPagcv3WmqtKih5BrgiW9rclg1Kq3R
e1DRqpxgnfEoDriDNWM21pEZmh3FvPugKpiZOfbytg5X0vRiadpY+jGuA5o3mXarvvQYmtCCFqBh
qwh9xlH1ZU779awMvTocIVoQkQNjF5vMdmNQ5xCxyrYBOUp1X+bWNNrhxu7UZMBLu7LbFfK6GrEf
2khzzMPzom/7DVNQiMW9qYOM1Q0ILDXQk7qcdn0MNXLTtUgnbMo2EPdbKGrxDJKJjQONdN3UHKqM
8iKypr9S0oDmXjfng7D9eQwrHRAjXtGAnjOI5CIOp9HnpI1PQTt1d7W7GkZQbW1aDsspoZ9dEAdO
p05117dRKIqVoQXdJPEYZKg2XsTNHJAo5LuKLtWcf4vSpDifescu3Wg0S0e54w0dIGaUQ3ld8+EG
5DxzPZVqA71sY1App/dHBYy5INW1mCNgT3EFTCONRm3HEeSBYiSfoYBYuGF8S4rU7jqVicsKnrbi
457gxfc/p7hUiw6eHQXLKYyDPgrrVVjF86du/qjGgZ5GB5MLvkxUFr/7/oMMckG2RdHPl1GaRQs8
VNSfBiDOUSM70FOm2eeO7XZVbodlBtKGHqOh8Ecsug3vK+GRDspxWCIL2A4Y/ErY7KwI14Uh6MyZ
8+ycHoj099865QL7KaOVSPlZhrJ2y6ecaslnscxm+15NHfJq2BC55l9wHHZQZEb2Aii6l7sAX0iZ
/JBXEdZAus1pNpWwjzNACTSaD0rk7Q500nZphvpmdpxpM6nknZhrdB7yqA54EqRwGuFdMV9NsLNz
lqelo3mataByFwAMEObA4DL23WwO17kMWy+1RRNQEbRyAHY8JJDx8LTtwgoDaSrPJ1M6EH75Dnrg
1UXUj9ILEVmVtik3oAxhXfaHQo1/Ti2vLmMjv+DKDOcoLf0wH7aiF9l5bKvmrOsbqS0L8cot22oJ
C6ZaxFjc0DT8H/K+bElSXNn2i3SNQYB4uQ8RQZDzVHO+YN1dVQwSIMQovv4sqmt3R2onwT3xes3a
yqyysiUkubtc7suXw2Jpx9+nQW3tic79Y+oSGdFpvp54MezIGIZf58p+7eosv6v0eDf3NLhLm/LL
nFcZHJHgqirnH5pU6TMdk+u+btN9OA7pTVlK92uYpjtkLGjXXAmXf3ARI7z99ceYEb7ruLCjXLJb
PsEXTDP+vSt1eTe746PPGvKlqPlRV7P6WeTyJuvdD20VfEI8e3jI6s67QkBXX9uc7Ya6mSO4pTAp
lBbXPWkOQ6P5Yzh5akeR4HtwpLiVtKFX3oRwYUc4wzPgK0vD/DYv+2LHZNXc0gzuE54XUQeY1F1N
mhZRKvd2oEpc+w0MgTUW5KqgHUVAp5z21ugevbHwbyfi9hGCI3zfNzDXcqqRv/JauEQ+JEjm7XOv
RfI498VX2yuyO6+odiVxccn1UuxtrcurCS7bQ1IN15Tes2CCX99799R5pYSPccCtj0mu6YvwIUk5
UgV3RM1LCq1AdtIiCONMUyuuaVdcY824fwZ1W7lpuys6Ye8z4uNRk8qjhd/fDeWkX3yrSI4pUnEN
Yl171+vGqPPJZ0JLcpW1lEfIG6WHzhnzCCH3/jor5M2kwvkPR9/NvsQlWTUPTfU84/76zOD8q1HU
j/4UJDuXt59LG14ATSk/5g5pDymdy+uxH+CDjPYd68mLVVf+dSNtclsmVrbLkVME/una7QWuagfJ
g7ANbn3C+I1v9f0xGdpg1zCJVIvD9RGG+8FKLfc57/1DoJx+P2dT+qke4fqxPEGIZqgR8K6ye2U7
T4z54kr0nO4U8h3XSdVEyAkceY8oNQnr12xuyL6uB/uah4gSS2s84G96XyVaR4j3NTvdZBX8bhaT
Mat2vFH64HQalsCtnaOLO7gYC+8q0OxRlpR8GTQbDlo5zgPxJnpNcJHGeDqJ49CF38P2SLhIPypb
HlzayOfep+QDnhbTHrFv5AKaKHAg05lOR5gKhDdr1dsHB57koZiq7JB1Lp92blsqRM9KZLMWT4XV
XQ0PySuvRNF/H6V3J7k1fAyKWSO+Wua4upmMA5TwXOU0vK0rL30IZg83MuqljwkZhmOte8yVjPK2
FZXelbDLz8FUw7KWc7ObkRmKedZ5uPfnGTKb4NIpis86YfqqtLy/Tvkrf8MJ/oYX/FVLrfI0+90+
4J+//t+PdYn/fnFe/vvDpfvAv3+7/0/bgrO/Ff+oF0Rca/7SghH5Z6x/SRoXXMY/zJoG0uPlV6OD
/8Ak/jf/+P+IEUE5hgMkxTmYiAETPwGL/PM//8aLOGDsALTDBrWNb8FmAZD2Gy8CUEgANhsLt3dA
/679+I0XAQQe/4LCEHAYgH78V4X2f/Ai1lJDD3A1Krh9xLpc+r8BjIQAnryBi3igB6MOGCxQwQqP
wcKiT+EiEinJkVY2jewi/9kH/kOgvFj64ccikcjuFnYkdIDEPEk+5qnzLGf/G7JScR++ZuOSBSPp
bZLNn3mPcEruHW1CouJuLtRNN3r7KRBRmgz32Wh9bhw35l16lLMXF7O6UkhjcRJRgXib2vs9O/oj
iRKRHkKItijUFSLe19x3n33lPQCWGY8Nfcb1+QDEgOOnf07wabUMIyaaD4zID/OURInv7mlW7zlU
UsD/FB902kRFOce4co4BHe8Dya77FJlnSR8qOn1GQn0vu+rJ96xIah2L0kfSqTtoJ/k4a8EOyJ5/
bH1E0cfisUyA3QiyEEkrT13NCdz7IhXPXRog4IDQSO4Nr50KP1pMfS0oti21aOwmMLJkeaF1f5HO
PTSyvKOFiE6k77eqvkH+LAd1ivv5dZABsgmAF9uQHGC/Tw9SlwpurUVoJJrmkFY+QsHlXTo2j3gd
PAYKcdQML2w+BxHpPcQnvP35D1hg/28/ANSYwP0tV0QAQq2FNeD0A/ImZMgW5ElE8MSUMscVo44I
SSEJofEU5JnzSBPux30yPxXN/HmocqQDbMQfS9/Nd8Huh3Y7dZx9IEgG7ubHwE7KKKnnu0ko5NM5
B1ojJddWx4FZaq09QCLlAY6gDndc2e2OjQIBeWBFJuHv6jrBFRy6t82kEG1HnCvqW+cvPSZ6N07z
c2/l8dzm9h7698VtnNskmO5Z0d9WTdbc1I1M35AB/z6h/3+N6ZtC2f9AG38B7hZWtXW43Zv+Lv/8
/t+mMwzAewA0JYq0ApAanZhOH4WNFlI2qLj/Td32L9Qu+D8WaIrBocf+5i6HIvw2naAx9i0KZCZK
usCojYrw/43pBM74RN4JSo+Wj4Idfivng8xtWwGgdgV1q2Iny+StJdpgH3qcxidb8VtkTpV60dl/
dfrfKQxdTvsmL2rYjyunz4tDpme+o0laHs6PvraA5Uo4QQj2TGd5b/PxqnOq7tntS+9bQQW5ZX0y
oez2n7N8ZwFrUxggRGKLvEj9YkS0ytYPfHaURrASmLuIFvPw9fwka7tkXF26bdtZdwKT4CEijjQv
smmfUkturWJtAuvtRklVoTzQd/XV2FUhQuuwWB/zzOfp7qIFLLXVpwcBYzn4rZgCPHUyke3mWesv
meNPQJyfO4S3hvkfKVrID06HLwLC9ThVeLG3lUhvWlF4NpBXqn0d1DyFu8oeE8Ra7C7INu6ClWP/
hU09kaywnDnreQI4qBrs4tERVoOwjrvM6wovUNfnF7ZyLgue93RhyOhAtHDFRZmWyJVJpKz7XYbU
O0onLtk4Q8ODsLFkEWo/6uEl3PshCdhLRypb32nWVVNMAlxSeNo0EnDzcxOuLWj5+cm+SWbJIVgm
HEQYTDd11if9niLClUfnJ1h25h2DwgyVZ/k8Wl3venCWdF18SvLM7YadFXKAUBWSEtrf0dYT04fz
09mLhrw3n6H/Mihb7rXaQyYtHRrcsSx2S4A6Bh0K8q3v/ak4aDpOzq7XAblzOAD1Yk9S5pQokT23
pWsrNowDgIeA6nqjFwGq6O1dVf/MBkSArUEcxim9Pz/J2rkZBqKGso5Md16kdRt8RbopiIDrEhtG
dGUJgWEeBCtyH7ljuE543f6w0Dnurm1pgCi659c72lX6eH4Za8cVGJaiJqMnmwxOGkmTbJdMPoBo
XYB4Z1ju59CRCPL3KUBT/bBzyhFplOFwfuaVDVz6QZwKvhJjIaXTeFFXk3mOlK2K9CBRZ5FeOMGy
tyea5UypzbQo/Ah5MzEhxcfLFNiHEvGJy1Zg2AqnQNAN4TwSV7UO/KeuZjMARoRa6YZNXbHiwbJ1
JytokUiyxsmDAgUJjYFB6cSODBlHcKBAqJyMU3aVFbO7Md3aiRiWIqw5Fb2jk7gmbC6PIyIkQzTl
ZT1s+DYrd8RCC3O6HpfWCRslCeKu650OIKK6siIEN8UUARU7bt3da9MY+t/UQ5O4U8li4Krnj1zp
7LGRnXpqizp7PH/0a1MY2j/yidkjaNZih0x5hHRxxm/DkeGy4B5DYcT5WVYOZAkfnO5XxlLJGV6t
sRJUXyMMZD2Gqa3EZT6Ib6o+IpoWdgjPsqBxAKAsJvrNn2sZnf/6lT3yDQXvh6BGaxEfmA6BY5g4
EBa4WasFsNjLC3fI0PE+Ryxb6ILFtB14jngFm8iutXQ+b+zR2iKWn5+oIA+J14TTcgSNcsPjAqGy
opzJvrvhRCCSedleGZoeIEXd2gS4FKBi53snnJuHFvCdez144jKXcKllPV1JGeLdXwBqFXfULvuD
l/qjfFatIvzWbebQuulIFgbPKEty/cucNd/Q90BjyyzLC+JB4ZjizNN2d6gmQdyNa3LFQPqGpuu0
SK1yxPF7JfJUR0SqyQh4gjMMwDUHuf3AvSGw7pjd2dO38ye16N477o1vaL6YkBys5zGJ8cTM7Ica
ofX2r9aZMxmRWdX+My8cgRSEI7Luzioc6XzVFP13ns9Pv2ISlt5dp6eoEx8eKSdJXAakP2QUyIPR
D+Th/Ohr3sDSxeF0eG8ANLNxmjB2LSwmmu1k6CKWFkLHaav79AtQQmN5RWeA0R4mMKtX94DnsuIr
447nbejcivPjGYZDKJDtArwRxNTNxzjVYxEpJqoXwuo5nsqk3/D11/bSMB6Nm1YFIUEYe2K0in1v
s3LeAcqo28vE0zOMB/Aw2nMmxeIOsSdUNgWd43xuEHbUV1XeyxJVBb5M/5IIaTkbBnHFXnmGIXHH
SuAolB/7LCn73QwEstzNPG1+DBoKv3FCa7MYtmSmM296Hy5vlgoe+V2ZHSqZAt5pA1VwXhTXDsew
HX4SWlXRTHPc9mkXO7k/HIT0guNloxuGA3znGZlg9uLCyUvkt21UQCHZvGHN177dsBF4GwANnENY
nRaYGyuzv1QpVZdtDDUsgO1LxK5FOsd5QObncagc94DaObrldK58PDVMQFb0nUSF2RyTpAyvieU2
R3i59LKt+RVJPrlPXTl4suMYvUtQLUrLge20xZMNuVyzX9RQaVY5MxsCnKuNtL+L6leXTPdlmX6l
If8wMRITjlyAnPZOGVyfF6WVO4guOnKyosIiyhqTFocti28WykV3aT/pnaASZTFz2uzDTmxMtaJ2
S3PN06mqxMvm2SZjPBLvBx5tHOi7jssq7sbA39jCteM3VNsdApSx8WSMXSj4S9jVRYRcMt/wmxch
euf2pIZWdxWM3zj7Y2zTpomggK+E87tR0mLn0uRrWyP9HCbFhrCtHY2h5XZXioTNRR+3nkd2tXK9
Qzo7V1z25SGpFZABk9hY2Nq2GSqPSzPh3Ha7uKkL1Ggoz2n3QTbx7HBeylaO3jW03kvSlpMZURXw
M8kbVDksOIJa3KIuuNq4rVaWsPT9PJUuhCPJYPdFd1R9OrYfgNTmKfBulfhxfgnLp75z9q5xrQPO
PTTpsMCOgBMMLIDxVaAOOmz29YQiJSs/cp0id5cEFwZZXcMaeAXw3owlQ4RyWIQh297ZNWHYb2jK
Msp761mO6kTxAZ+lTlKwIZIV+QZIT4barPARucCbTnrFZdYeGd83k3A5K0Ja//cSqNOgLHjwt5aw
duSmsnss6VlmD1E4htbOWUZvL98gQ9mBf5CJQJFe1MxtCkChfkql/4CSLlRl+yiMPS9Wa2swlDyj
Hqstx0Kkgjo/ardiUULJfOH2G2rNp1KwPMXgrGVlNNNMR+noZ2jmcy5QuWKfFkr8UwmaOsR1hOb4
dAcp71B9mDqK/DKdj4OkX9rA4ht7tDaRodplJp2qdq0+Qjw+HlvroeDNkzcVf4J14MrPy42Y6Nr1
6xgq3gI9jyLVsY/S3AbCebpjPLwiotn7nFylyoqygT6XuXdoEnrh0gwdtxJPuRrlX9HUa/gTRcwK
mqDqJP+DchvlftPx/FmtiNnSgej0rJo2nAo47X1U+CFKKooc8GflBBurWDHvC3vb6egA35M0J2EX
1SijP6bER6373AaPsIViQ9jWFmDo+tRTp6JB2MczUpjtjswlF/t5yoLgcH6H1oTMebsGp5nCspfp
EHtcy5dQeT4qJxnOgs72zlKhd19qVsbnJ1tbjaH1dp44qp7KPk6TVtyERWsfWo6a4POjrx2Hofa9
SiSA7F4fd6H72pLpdmrLHKUcZGOrVsa3TcVvQY6iNVkqfskDrO43N0mfuSyfz3/+ys209Jo7laYw
z0vwlARdjARfuctG3KpDnb0MLL0JeeFeJrO2oewVb4kKGcgSVO7dN8oC4s8ZHjt/+nJ+FWubZGg2
QACjbOGzR47Ko6pNPuTa/uJ45d/gjL/Jmp7+vqhPE+1rxspe5j25v1k+pgQugo5pMluxOyEhyhPe
7Wa7BnSpLvI4SBQwRaqr76d8Rq1rr8qNvVs7oUWsT+YeUg9kLRg5FnAXH7QWoGJBLeQV0Sw4Sib6
6/N7uDaPofR9IxxLJHUfI0P+yEuOCm4Ha5WOv/Ob8OdlkxiKn7C8CYZc9fE4SLmz1fwI6DFQPY58
Ap79spvYNhQ+rHyaS9RcxMwufgDAn9/A4ARP51ewJmqGvjud06lO5bAmw/hgt+mjOw+3sp9eLhre
MtR9pnVYJChaj62lCt6p6ygZ61fRsMs+3zL0nY50GnNUj8eMjE+8So5jUd/YDt24OVaEyDIUvR6T
JO3ctMPVR54Hq0HBApvw8qxzhNrdakMlltHecacXBq1TlbBtKYOZOATe4nDbgW8pHepPKL4+pE3z
0DvNho+yctSWofUkwxNE1dgr3sOhS+bIcdtjUmbR+aNeuZcsQ7GpHLU7IZQf1fMA3CCKhbyNU1j7
cEOVpfY6v5Z4zLp2dy3b+qqEuzDTfsMcrn24ocS56KYM1Q+wtvUH8Ezsp/DHZTtiKK4IUf05c5wr
ypr/cJLmgYfB1WVDG2oL/Dhqqka/i3Vb2IBsdk5c9G57OD/6+wLJQkNrUTNMC0uEXWwnjzyjMYBG
t8wBiNuynp3WuUjsgWF/K/ap06VEUotEsMdA89t7Yvl/NC3oKlKr2UmyBRZ9/3zBDmfMMzhNIyz4
BN48yj1yWg1qc4Nxwzr/uvT/W3vRd+Dt8Kwdgo56A4lQVRtP19lXSsGetUtfVbfTj0OEAkVyEM/q
U1IftiJv72sE2BffzpmlWUObTHdx1qSoI89fvbQFVIskf54XgLXxDV0ekS3TukrayM7kVY6sxCEh
xUueMb1x9msTGCqt+t5CEhETMOE9oQIGzDD5PfgFL7oWEBh6uz9oRaythoVtpEr3aXL4n8IR923g
bQy/JlGGYttjjj6Vk92BucClD37ttYD8Tf6G9r1/6bDQ0G3UwAwCHjiJ3LnvdmXf/xnM4NypyCc7
d9vLDsBE4U1hT0cewoCgRm/M9xYHoufgMTWLg2zqdsvbWzlnE40nx5KiThy6l4I3iYzDl9Grv1qJ
2HD314Y3VHtwXUv5LraqojmyJMuVTATccbefu43TWJvCUG+VDQGyARNeFE52p+bgtcjH+6Rin85r
2ooosWXaE3e4AI8eDTK3BTWIe68WOoScsjw+P/jaty+TngwOKgDggfsBjy2wd1BLXTOfReC520Cb
rX27qcQeqXTqlm3sOGCDcJT7Gk52c6GAGiqsM7tA4KlrY6qHWxD13KC69LEZyg0VXlEyZqiwg7Sn
6yCBEfMxeQFdyo0orI81Pn/fgJsyOr//a5MYmlx7YxWCfULFTZi7+ySUV4yl3/y6/E4qfjw/xwIw
f8d7ZCZgrpdOyzN7VLFv13HZAuLq2eAKoKX33UXJWzMk4aFKs2ska/h+BHD7kIMkkJKuiVEAt/VI
WRE1E0w3EhcWl/Y4LlQ8tJ33QmjwsQ3dz+dXuTa8oejd6LaZ9Os2TkDpkDre/STltVVuhe+WYd65
w4PlAE8UZUgY9wtBVTx2OWrgUM05JC0o2FS/c1h+j7qXDWuyojLBsr6TifKZJq2aeBuHmdxzqh9K
dpmXzEzI3EiUIwAFUXFWDh544gK/uG98EKaAfQgBwsvOwVB5j1dTxWsPG6W7JwIjKzL6hUj+8fzw
a9tjKP0EuKfwEXuARRnaK/AGdnugMd2NzV8TIkPnUyfz4Ms4CtQ29pexKF5Q7RBRIjdkdO3jDW3P
pkZyBYKR2HNyOkYOr8NunyKlzDe+f5HGd6TUBMXRLE1Zz4SK54k85yXIdhv5NFV1PFV9dP4AVrbI
BMaJ3GsQEcAULQrYGpbe1yAPA//dxrNlbXhDjQXTSdkMWsXKDf6yBgafnznds52O+cadtDaDoclO
MFjekENAexTP78Cxcps2UuyAbL9wCcvEJxpcTmA8ndoMS6CgK3Z95zHJrMdMhd8vO4FFuk7G7xTt
exriBGBQbxf6oYXVmiXOhTJkKHA4piADaFIVVzz/DEz1S6PkB39IH2WzlZdYE1NDiZH0VxZ8bhVb
yAV6XODZ3txNrLwbFYsu2yRDkxF27UD3Rpq49RmImf07DSiA4M3Xy4Y3NDmZaMlTWeBKxV6BUy8d
d6nHwEpK28vsqAlm61yQnRTgTo1Bo/1pQmWecvhzT8JP5xewCMs7lsIEs1kWHoeVZzUxYwLEaFnR
QNOmuvxwfnh7Ocr3xjf0uChCFDQVGp/fyE9zUD4p1tyDaP1PtyFjZNX+pzxAaXwFfs9dwcEoi4iN
vRNNceH6DC0fCs9PSuY28RwqZ2+39AGUj1vA17XNMzS8JxWrvalu4tSbsy4DP1RTyx8sHPhGPGtt
guXnJypOdQ2u7qlqYi3bTsa23YDuIQEh1lYSZ20CQ8k173umykTGnpda6YGDNw1kwmEwqt15AVhR
cc9Qcbt0LDqGRMZFMn5H5PJu8rt239jFg6UseTw/ybLf7wmZoeRBME3MGiwZu1x98nLtgaihVXs0
o7jwEewZet4JoC1bt0Jga56rH8M86Rt7dvgfXE/VFhJjZRUmaG3KQQk/TtiqOivqXeerg+TOyyTs
i+A3zAStCaceSwIyjxh1e/JKtxYoO0Wdbdx2K5JkgtbAbQdONDEuB+3NXyxw1l6hBhU18uePeG14
Q49dWFnPARd0HFYJqP6DHmX7Ow+tFbZekSuCakLUkB3ldSUHGbMAlHUtQppKsU91Vf2BjgQX+pUm
OC3gpdP4nYIY0e5DnrbPWTd/CVkbX7ZJhjaniR5dIdImDqrwtapHe5dRsHlfNrihyU2pAwaKNwls
PFGvBJQJ1z0vhwvFx1Bh2XVZEbheHSeWt0dEF0Smwvejyz7d0F6lCTAXAoODgQStGirvmleboLYl
1P2O8TFRZ00+Aa7JnDouCp0TMIfPdlPuilolLhhsehcUd1niWwsXOtNPbZAE8roJHV/ubdp7YFsA
tbfN0QohGXWMahZ3PIyjLtQfE/PL4lAh3o2LkoPe/Lock1TdpBPKwGIyF5kHgmiOzCtaq/jDKwr/
ef4hTGqvu/K9NmDon+GjR8Q4hTYYcjy3rb5NAaWg/aU+Kf60Up/330UVZIjk8a4pH3yECEAKBIJF
EDy5XTVGo1STPkiFhiov4VQ66Iagk0Yd7crV/RXCsHN6NYZDWQFrL33reqySIryuAzdMXsDYldm3
VoNWAAgy9C6rLjtOE4RXgvESX+7WMUHue1ePFcKRur7M3zIReEBYariHaAIj/OJ1mKrH0E5vkiC/
zGE04XYDUkiTcPDtXp/AyoiboA7jmYWH85K+coe4y89PHAZvANDHLgsZg3lu2iUk5CBdKr6j4n/j
ElmbYLHPJxMoK3V9jjwkQitFATbV9tkdyatfqI+XLcAwYQXqfIcKwMe4sKwQSGTQjaLoLb+q0Tnk
MlNjdgDK/NzqwcPYxgHSPNczyBLw+lP05fwCVgJES8fvNxtUpsMApkzYGhBrgEp5Lm7h8s4ReDac
a+3mzV1vWxflaZlr2DXwoXaoswmxWahNRreV5rMCLfBOJ/3GYlZO2wTfWTnYpCmTNcgdGw/MM9qr
rx2Ahb8hPrJZ5r82CXu7Y3aV2zNxIbN+WnpTlJFc/pB9Nn0PCJa0oRiLfL5jpU3UXVc2Y0KyDsdC
xU9gqW880jYbJmPFdXAM30T2oxoaHdR4Kdf+x0qW/Vc+k/p7SfX4Tddu/fMi0TLhdQMagLhDj+yq
aMKZ7dw0R9MP4OCcu4bPbrMbcuKB3QX68sf5Cdc2bfn5ibKPshK2NaVwV1j92tdgPgSX54U3vmNo
ugzGpJhTXMpoDIB2Br3t494frctcIcfwVkYLJedejohXVQtxk7GK33a8tT5ftjGGkoMmG50Q6hpW
vOqDm6xyrVc8cvWGWq9tu6HWwVQ2c9nCFUW3BXHdV6xAPr3bgiCuSKuJq3Nc0Yf5csGxkt2AXuoB
TtyrC0rpvgPV50X7Y4LrbGVP/YTHcUzAa/ojQ4HBj7nsy25D4VY2yETVgfSrKrKC49XqBwMBI15l
760EPRw2cB4rsDdmGxqNkt8k8QVDkzjVd/wpr7QGrWVQOfIwtjX5mLblA2EBKPr9DvfJDfO10jcZ
8bz6MhkwgXcK9GdWX8CrHMHrx/akLBBDLLNKiuNlR2Totm+5Mx4jMFqJq4ryjk8tQ5BkarqtdOja
IRn6PVs9SJkHp4pd187hhozFSBHioUO4IWQr98avkNOJdfLbuVSVgwnaNP/advwqm/svKND467IN
MnRcgOWzC/u5isFzA3LV1P05d97Wt69tjqHiaTPbbctBaj1Y9Aiu8BvHaTc8tBX9NoF0JSGgQAcP
SzyPALaCMiCuMufZz9J7kjqfLtobE0zXZUKlNsrq4tBjLkr7hxEUGKraUO+VgzWxdCAixrMbZxuj
z9R8l1r2dJi7sPhIWeZsSP/aFIaCtwWtatD6oXFQCY7JYb5NwD6a9Vu5hZXjNQF06YQMp69q7E9B
6BX6laCVnQSj8PndX/v4ZdYTwR+5nzMwwJUxrds81nRWH+uCDmjU11eXURWhKffbOWg4ocS9ssD+
6qGvFrjrrhIbncP0fKEEGfezklWaJmGOHaLZeMe60DrgHnKeLtshQ3dDsJkPo43bv3AzFBWHHvXm
66wrqD6MgtTBz/PTrB2zocWgBUrQzDaFkfYJQQfOKmTjnhN0WrzopNE8+O0plCRvmwHdzGJH9C+i
tg99Z72gK050/vt/AYP/2ytGX+i344MEpGOWwgI80R4YQQOVanhqKMjiQRLZ1NMR7VjutZv8tGq0
Z8m34jHvC3Bg4uyqgjHCgaWM2tm1r9yF9nJAE4MPVeZVFyl4YGLtRF7ZveW0Is77RKKjQi5iiTY8
cZd77MLDWVZ3ooZyJqWVlJWIh1n8VTfi1iFA++pk3gj+r+2Soea9BoNRr/HhcPpZtkdlunzNA089
ziKsh4suUbBjvl0ECICSBLwvIp5V8CfY3a/rLPsgC73hSb2vIYEJr6ODhVQ6SkxRKI0uJjsFEv6P
Qd9tIRnef2yjTv/t1+dOW1VZshwBWMJRewBOZp11X4vRrSPBCTqyViXdkKjlanhPVwxlr52in2aF
pcC7vS9yC4130MBkgdDIHehsth6TKztmwu1CsMBrr4XLb4+djUZePbCv4IZ3mvb6vNKviJUJtGPD
mEi4z1hH5uuDzV36iHa8CuzUtrzs1E2eO+3nyDSMDTmkdjrVNwX6Uj2g26a3VbHxK5jyzlmYDHc+
uhxNvt9DrFDlUKKetLE8EH2AKxOFKrY3HLNJ1u0B+XeLx2gpyFBXVbCs/mJ7qH6TIpXoC0PJS5BO
DKkuDWRgF4G4loivsnbs8TjKMWv2vVdMf7klpbeDLLobnWcDKvb6cRfOYZZnO6vM6fwxs1Gq9KxA
86sfMwuA2IdCZmQ+uCXJ2nu3dlWIdjZJPWw4pmsHaNgdb/YbZylzB3Uw0mhDyMM7tHYpr0ZqFV8u
kxHD9GTo8DLMw8DjrvDQK9U6QP6eOdEXiqBhdPCY1SXxRx67cyvRsYheN3P3NWy2Hk8rZoEZzgUY
bsp0bieOcEUlHNQPadVFoQYW44BmbmS+CVDDza7bkKDd2vkdW7EOJkoQzcc8nw4eR0ya+BE6hYsj
+g8cfR9J9Q4lUht3wto0hhHKENqzXeXyGAS8ORgxCQyQo29kVYEeut1K2q5ImAkUtK0079EGmse+
6PMPwKzTR5al0x9TYZONIOzaFIbnYaGjTwoKfR61aOnoH7SYOvazpXIG9/uIwsUNS7SyX/9FoOfw
tB98kaLYFtmRY+9NNlBuKBjIy5k5ezZsJrBWYgaBiQxMM8RtEiU4unv9TNhXwKSjbnZ/ysI9TEpe
c5tFwAA9dGorgPZ+4ikwEYJkkjZCEhWP0TnwKkNXOnDzLO0H0Qu92y3N8xzRHCd09D0v4WsnZtiE
wE04m0UQHkCUE3RoDImGXjULAUXw00FYGwK+NothGjyM7edgbTlMdS/vpjqn+6avqyf0zdkqLF25
YU2GPXCGNXmukULDlnboiGKn+xx9Uvfnt2ltdMMlGXIETN3ezmJfu+yocp3vC5H+vGxwQ/0tX9pC
BCJBs5v8xkpc9JD1NzZ+5btNyODCy9mieic5zDNFyRQ8crvZiMWunKkJFdTgy0O3R54ceO7cKnR3
CJsnVVx2G5oMesBRWtBF8FXKYmxuUJ9YHKecvKSiOJ7f87WvX0zLiZufeAGYUV0SHqYelLqsku3O
JZYXCZL9OD/Dmunwl6lPpgDPrEo80OLEVaV+OHnzFfWJD6BUeFaTi74X/uM0oAEnqnh+lHJLTlcs
o2+oc+oHKRnAnx0L7aDpR51MN3YD69i6qb1HIoZtGPoVK2VS6hE9IYVUKnSd7dxb5dL7ZEjuRneM
PNdFtbi8g9zNu6q/jA8yMPn0psJq0FG0Dg+IR5HxWC2VK2BUZPPh/GGt6Ymh32gt1TWCViES4f5d
OnhH7TXfLhva0G79P5yd2XLcuNasn4gRBAFwuOVUg6SSLNmS7BuEZVsESQCcAE5P/6f6qo/OlhXR
dzt2tKtUHICFtTLzk+sKzi8KO2UdnPTOYClX/P7vH/7BfXivI5zhkNi7qhNAVkaPYokyb36Opx8a
vQpqAuArXVbrz8Q0H1yk96rCHelV02yBBl2QVpNbwJFfxWiSz3R3H7yS78PvEsi9QXDlSR6zbgch
kMih9Dry6maxe59sdx/9hHevvQuNMGDGJfCc70DYfyHgWP/9TnygiYzeR96xcAcLEEaLA9k8Ol/p
ttH0ZxSuEIlAPzGe5cah6vUQ2I1A2331ky+LHTsgd2DMtT/lvozsYFGgj/9p1hC9z8NbvYEgHca+
HdfArj21s9FvmDDVe/9tT+TvNnVT1zaMiYxyl+weP8et2dYSWeFwqf/9kn5Q8L9XGY62dfssele4
DhmTrZjvaqEvrRj/cH8p3fCZhfODRZO/e/lRMnLaU43v6RuJGsu/aZvKpJPzjhrEsb//mI++5N0y
0EcA0oPG5orZAYLraXIJ9vq07eQpIdMnu+YH3/Fea8ikQzqLgxmgCUAgN/vdVM3PUcj/oJny8vef
8cEL9F5u2LVx7PtU2GIOpE5jz0Oizcr88r99+tuT8K8ts4q31mceKKUdDLppB6j6RUXUPv790z9Y
YN5H5DG02gCAHGxh/cmkdSigSbPg1MuYfWaD+ujyvNvz63EhHWbTthBIPfjW1yMSvUIfCMC//4K3
c9T/6JC8VxqCmrWArDsjTnjEA+omZLD7/Cao46Pp2dFU8ZOMPjMPfvRT3r3esH/TncZ8KuqE6JL7
xmTo736WV/jBu/0+Do8uAQU/0U7F0IHwTPiFUUitk2l4dQR+tWb7/fcr9tH3vHu33TIgQC7apgJU
6vs6rO7Air9S/XDLpu3hzRD0yfL/0fe8e705UFAeHXBnFkJuR4yQMYa6VwtIg5ER+VZ/Jg764K68
1yV6e68HocD8q+BlyhP4+TIs8p9lrn3whrzX4O2wnoh6HicQDYOXWoE8ZbvXrq8+qRo/+uPfLt6/
Xm+ppe66nrmCJzJKvYBBu7+Lrvj7rf5g9XsvwlOkheayw/GsE87JYhvdhlxWp2tdbmGgxpKNffBZ
oPsHhdd7SZ6YqWCkwU9Ry1jUHb9CTv0NeobP2PVB1xav8RyDOv6Z4eGjr3u7ov+6cr0UkbUhvs7W
43kb7HVC/Suz/eH8RwyZXtbK+Ahsz+G/Xcl3r37bYKEBTnos4n4dU5CvsWGNQBbGNribtPhkpP3R
wxb8v78pQfaD1ZyDJdi6udQyDtLai9R1tZHlv72V72V7m6ZhuI+4QwS9gRSGhV87a651JW+XcH4h
Q/dZWt4Hr/97zd4uNds7dL6KJFFD2nr9Wbd+A9dQdRtZ9WqG+ZMD/QcP+Xvtnom2yEax6AuAJmXa
M16lzd6bdAR3Mx1X/5N36YM3NXjXyBOMqZE0Ib7GDiAlVy3BXKRx2d+fL/LRx79bCICa3YUbK3RS
oDEGYvS+2mjZVt2SIUD4elngIm+99Ymz9QR78yWp2VAiIHVMycBLy1f/vz0f7zV+guKrHFTkhRzs
awiAJ+Lt+odqIDc9IgPD4b+5/KP3Gj+MMDAo2JKkZB5Pk9n71Snz9e/X8oOS4H1+XgsKo2jpEJVD
CFI7GxaTJgsXRzFpdzXvlXuEgjw4tBrM5L9/40c3793qQBS0jztS7cpdrIpnEyG2uwqJMvEnC8NH
X/BuYein2OHs0idlLOOim4ZU+f+xwAzelQOIthvsFuCj5yA47LXNE6C1/9tleVcBAIlSCxmB8r6/
RYDFFaxKenD/LSYxeq/vQxwPTCVbx/IV7gFu2msz9nd+GH3yRn5wyd9L+3wO4RjVmuXI6yhXDmih
qb/8/br88xn/o2j9/3R9SNGSIzUMQenxn0At/PcYxu7shEjuu2l+pkvz3fXjJRz37bDK2R0HY9v7
FuFJhdMSmNmt61Ki3Jwpyr7QJAzSJmk/y1P8YEV9rwo0PRka5boIoxbTPKtBYU64g7UuPTKcGQJG
Hv5+HT76nrdt8F9beO21PQNsOyx1701H2Hw38ydwcPIcK70v8saiEvqsGfHPOv2/rvnbff7Xl4Ub
M7ozkypsWR2xtB6TMnj0C+C2WREcSFqnQBIX5NDmcyaugqv4iLW1YL/6zE811JCfPFYfbPH/ZFb8
68/gis4rgHWqENUz8KBpJ69mTLj+fkGD4B+d9//6me9WCrhN5bbglhXjGvbJloXSQ92Vt5PjIYiX
ljG8inKAXzGTY5BELB0cECn4rSZZpZ+N+4Dnq1N9KHXZE0DiEUI7iIkcJ1WHww9KF+hR0dlogN/c
xmoZFxhpakquABRz4kbHzehFpxVhFwPEkHzp1TcGR1X3tSNmBEA2ABgJIU0+wlhpo/2hz2Zih7Uv
t70nUZVvw7yARseSDqcrUQPbvkZxc6YttRlEEP03HrEoVWofv4/dzl7BbICtHeR3L7pCTLkWKcDv
fE8Ts5LujAw2ee6X0L/ZTGLhv93qFSddnWgPxGguWP1jiUnvnY1pWOXSqBvrM3Rn4WExTB2cL8fb
YNowQm1rGA72WLaAX2iKmN4u2nSJlrarsmZdqpJ7O0trVp+UTPZnM5tK4PcHCc1UvaxrLgTVWdj4
cRo7P1MhK2iQ1Ceke82H2ExBCe1t3vb8dz9u1xI2qIwARUqXoeRvRHUxLweNdnnb23IeE5nZ6NRV
CZbVG4hZb6d2fVm9XxNpfgMq8UK9F1jNboJ11eCdMsDlkXsSwLRdhxm3rr1609RnFmqOJrY+EHCI
p9OpCLvjmsCmvHrzdCHWsiymorvIoBIHyLOpQrc2QWwhWh27j8fIh8W5alCkokc52i3Bnzz1+bYP
ycVuyk8XbIKp6zC97Tr2i27BaTLrQ9O4EIxyftajuhYby6KGXmapSn+LbwIxfx/n6lsj5z805AqJ
2n0OQ2ELu+4Cz64nn4Kt+ursdMd33JxhoGmMGVphlHzpdv6TGO+JJexl2pMbFdVZty1Xzl9z6QXf
FhoiGlpvme9Lv4gG+RwjTweO6bwN7EXVbZRNev7lLc2UAj9WsHrIhXvQcYVysqx6xELNHFdxo0e/
nh7bhDzQmuasH6N06/p7uiPnNllvePBEwqgE+qFYG35tgghzJpZ8mxd1k/jqvtqbH1uzXqsoLng/
A8ox5J5uMY840TApPUIuSuoeAdzTZUI6kZzGvJL+qfObI/IuitrFx4WsB4SZXFWgoA8NuRoqewsf
UZV3dVc4WZ1AE8zqtv6OBzPdQbyvqu1J+FMOmFy2k+9AAN9FsM15YZRCbpdt2P7Nmkko4gz+d5Mk
lxrJc348Y224ZV13tDselLYvIPO8c5NXurC/VFud1r0pgNkpFnAtyJQ0+ejUbVUD1qv+ROGvgLaP
cFEdTB3Du4MisuXnQExZOLKnoJY48MqU6lOf1A9BHJz8HnyZCqcsMBQOARsbUIz5dUD9sgXBJx1q
3NMYhPvraQEy3QXxy0aaMp67O+pgSOxn+oIkbfTg4peg7y/7G3pjnc8VMddbUpcjeAap9s3y9q59
BY3qziz7sRLBg8b6h+ETPIqwrqK6D5KqYH50h80JkTELp2lHeV+GzhfHSAKnmYSwcvSTBrtA7Xgo
XD7jaJ2v4VynlUX8nPMY+763wjyAm5b0qbHrLgrnAvPVNRhHpVDaRHcWEOeHZl2TOI0W4x4Mqbcc
LFPc/hZ0bFvDQ76J33wbx8wgjSTM8N+67mHWm3fHiEOscj10kJg2HoE7RvsTzPMybqNDzah8Yhr0
kSzgSQfGgVTRkIYcF+cxWQD8TOFZQMx4DUo1Xn/RC5vG1LqvbJ7No04qROAShsUo35G2hvde9rqY
EIicg0WGuMzYM9HDUm/bnUB6Li02cLv7M+9C9TPG3Pw5jtCI68aRXhizHpajjmViUaiq5mGtTDmt
bvQKTRJUOHwn7UF73P6kHgTj0cbq70j6DSrsYVX33Bnp3oIBWCbn3VyLpY6zTWtzkgE+MQ9W5ZsT
VYPjuRYIQT2FzTYn170WpP0Tenxy96TR7GGtEkhVAuUpmtre639Oq1x/ChGYxx5Lwwnbg/ckGg28
3oKLAFk8Nsk/m+pnkg9Tn9zA9/bc6sS7shFweIWdBo73bPYSl6sphscUei16ZqTjpbDOjGWjbFJa
0PQe6yBuvu9Cdl4ZwlkqvqyjlDmWIfwp09SdbETqh3Hn/q+qQlwFkEtypdezTobXSk/UL8Bkct/h
G1v/1LoZc7FUbb4rQ0+jF7JLW6/BbxrMrMdtpd2xIv52qXFTf7QQOSFkzo6XGWzNX8JHIXC3G5Uc
pjbw7zQLh3skfJiHTQ/DkblkxCvJwthktgvRERTr6B9Ft8anXVYAeTMdP9X4KLy00YgNl037twkq
jeYcB2F0GpqhzkHV+TESNpmiXWkd3nfJWH9/w44FqY8u6i/rBa6cXDIFJzuBBnHrkEu85mpu6nTY
WIfXjSVmwHvF1G24dlPhgTL/RS58edYxWb+xyY++dpboM+YFvKyNWQ69lXWJvO7gmPBou2D9nH+G
szdOAFksTd5aGx9Zhb9p26B2e8NNZ0kSe1/4BgvKFjaQ/0a4ilhOPG/LsO3N38aVmCbvmo3PGBxB
WXq9y1nzrLadel33Qd/xZtqQpD7LK7Ms0XNEK515UpIMokyaLZwYfMuADQ3nQxmDoDlGtVR/vNmz
DstfbMDVOfBh4T7LSDWhQ+rWGVL1FOVV/DwmCXtStfDlzQBUbwXbsQv5i0FedZ0DAUiiLPYrMp/a
tQ54sZrJb1B57ACQHFc4trdih3vLS/d57e84dMFTynbg/raM6iZkJeLTMYWVrV9VadTLRbwqp8zi
pb7a1VAhjzJysys23aNVecInottaJF4X/tJqQemKK+eze6tDCAbasMXulcQa0W5iHFC7tXbxaQZz
te4zxngQoCYy9L5umuCHotUDR3pQZqvBEzh4DuIB/Kt5TjkV4QXueJf8mDiUU2uKmLhqOFUCyt09
lFxmAmwrAxVkVZHcRxWqrqihY587LH/3ZqxEfb00Lc+SdV/HUm9rv2UA7PrezxA/aLvxdZUEhyTm
UdBkXeiJKU5t66/zr6X14MlAXibSXPo13ueT8qFAQ4biEusOUPpAJ/VVrVwbfekYmLVd2nfWTdfL
HGw3WFnirQzqhoBCX2svOQ9u4V4OuCL17xVASnPur9YlV4hSVnGx2M1/BkygmbOqpQs6/ko3P6v1
7Ti3REGcHJgeTJfWyNHaU98E5slvUU/kqxSgKmu17jyfGO9/aB91LiSbpk4uCXLsttyInu83zQgm
1101IXS64HrxZBkHY7Tieq/VWrQ63qJcLnRsj0Yg9zffOlP/gTXFNcdek2Z4wn3ZkCeDY4LLaC19
lwm81nPmDwvC1Sp/QlVFoJqEthbIxRZzzzkUJSzA0ZTBztzRKxbYWB0NzCgub0DJYxdQDaMXNRks
Mf3WyK4wfejpdO5hrC8XrLz87E0L2l8ccBiWI9Eybo7T2Lkh54Ncw7QOCI/TgMn9h4dUNJU26y5F
wffAvlYLJQnoOzxUv/ZO1k+wqvIuH5C2fRtPtNkhiFsmkyFmRgfpDGOYOTnrIj+Ll0T1GVB6kSzh
/+62G7h0pjjDP/XYL9syg8dYLjh992ycv4EAiQVaILroZe/Z+mpjuj+NNVE2c0mDcD7cmNgcAYLa
oizaGs8CtrxL3J5OHyxstFPez3EUl43slcz3t8iDdOcxcYek8lyYd7oV/hWFb5incLHhv6kAmqhP
HhKZxmJN+m3I3RoDPJPADdWWFIgSyCMnb5rJuRrGhv7m3AYDiCvR/EPoeuEppNDe7yYc6HboQz17
R1YDingEQmH9Iuqw7XOlgrp9i9kP/DTSARYxQNyFzoOwHtgtWVpxId3snaH/2n8liiAGYoFtekYY
RJJBeoiiDiH58XKu4oUF5WCJ4CmyVemzNF6lSxGECpnGKp4v3WCjnxtqIZNK3EyZr0SwPyZa1X6p
6n5wx4iFwdcR8Ii4qAkDymtZlZ0v2Gh2kZqkC9d8Iw7vpYe6QhzlpCsI3YiLgmyr5uhlH9uYw70v
hwhm+2Rq0xh3MThK6qG6qmCXnq+boInI1UxbPLGrYm1f7iOZcRquDEsu1Aq/K81cDWteCS/oCkIh
3Sy9fvPjXA74bBwbOsipm300qMgRmIm45rkNRIqxSLJd5OqPUwYTGduLbQrtjj1Tq+keSfDznrW7
P1eQa/qBLmlFBckjiLyiNPK8/alup0Tk2DEtVP4sJo9vT+UdzErIX2883ZMzemrhz7f6MkhRhTOb
TrUv3BHLGwTNUiZNnyVx20PmzQISpHAjhW26C07Eod3GPjpEUwLlwLLgwqW82dzLpPRkc7sgDjS3
k0FWxkQ15PmhQpV1bhs5+TnD1uPyKJSjvcarS+25cjAmQiTpvwH0Zu2+RnAmhJkUFkQv9BrEXWel
L8/mLYA1jQTUlNlk2PS6j06EOOZH/U08CoKSc53wyKpQrlh0IwyxMj9iG1LgK5O8OGo3kzIc3PSp
FRW49jved5Wxpo7uAN+0j9v6ZhjH7mGeFq/HvWfJfnBqBSppIAuP0F2o/DUjCE8PT6ZGLYQDL/hN
WGtiUn1F10/VEL+1O+QItAr3+ibyjDelG1Dso8Cx10arScnev60DSyjqvU0bod5W6cXNlKOQXEd0
GUDLbtv7xncTATq5t24snDdY35Uc98b+9D0bNGtqFza0V8s6VVKlK8jLyRFJImjwrkjoqC4cm7K6
Tyq3hDcLo+v0ZVJYPE+z3Zfk4DQyrvNhCcR2TUFuvUO8bTV97fpeYNqyYZpPETWDWu6XrJkOr/a5
i/0L2jKjKA3zguE8VI6pGAd0ZZcmXVYas19TXdXqllCEB5xWKFXHm24JbQ3rPfilOCMlWzosY0JO
hCaTveXT4JmfQb3G6jpUdELnx0it5O9+Gcfu2kFKomAZ2Kr9UXiksV9Uq7m8wM/a0BMSiUJ148YA
iOmidb4KYXDxqPizAx604iQ7zu5lBvsaTaomJqw5y8Zu/bHHXDGoUrgYZr+YeqTHpDOejODBoAA5
00DT4YTJ+Rzc+H0NcnU2Eq9FIQcPxZIPOkI6GrAryx80IzS2XfBEbZ9qmOcp9u06UL/aQHfLF9bH
IKxWca3IA8eMxn/1YYoITtxjOPnbEa/jSxVD5t2kUdu19csM7bqH6okO7bpk0xCx8US82d9fEIgt
7Un00ga3Zl8mcgBCeL2LOmtOE0Yt8zV6TqH8QecuFE/+yKl98tcNsm6sv57DRV9otaPf1O89MmxT
GZJ99NPBGE/fxpHd198eMJkUQh1i4CTNRWJqrrJoqVx4VQsTbC/tGPXV2dIYrhV0eReTICdI6rY0
qq7iP+gNCfIV52axljMq6vnOJ17sffWnIBbnQatmvElq3u55NEvffFEIaMDJETpHAGXSKYQPJb5p
dmylS4qsWLXn3eLvK8/iKcFmh8Xd809WTL5WmND6MQD2Md/sjB4KSIM4WlC0Ddmx4ktojitU1ywP
pfTa3PhxL15U2C/obtDV18Oll4MMkhR8kbWHgjS0WNYgterJFSc1m2+J8RE4v/cyTr6ufYAUtpi0
0n71aBfjsYt8DyLNOpQNEo853dFUxPK/X/Wq67w11QsfFeaJVdvgP+BsGm8wacbf8qaKbaubATDj
/iuq0qDqU9ZgDT0jgK+xkG2Yt5WgGtErDDMQOUNajL4I+gwQFNc+NS1EI/raODFuCdorePAee7xo
9HFsxo32ufSxe9MsUrTznxAttimaVzbiWBKjcFaw5fh+n6BhNI96PrQr3obvHA28uQyiVpEMpdy0
nr2usg3KocpdJ1Z4i00pMXo+x2qJ6y7TocZgeYE8z+Y0JsQdvWnb+RVm0BH/5tOkd37qlCDzPfKS
G6uzZUJkzTXzhjdAo576cHtqF5TZS6aFajCqphuY8QeUhwxyFYtJ2O0QhILeSFolyx0Jmq2BgolP
UkEBRJEBN6Wz6duqTFD9RAcYzyqLEkVNtim5NnVjsFeRGu2NuNOGd2j6tuNyPfdrUqWopmld+A0Z
fPwwa5MCFjiHJ/GtcwFUQjj1BV8T2x8VU57JNjrYCkVSj4APCch8Nk84xaVB1dXBl3rZ++lqtqHP
zgikcDs6A2ZAFWHaROdW8JqeIVKkY4E+wvhb7JrGZ5So2r8ACDXZst27tcE+jhzjs+h3OeRVAJ3j
A5mCir5smnsx2q6BFxz7uq/Zde/VqwfiyBZspyDhLboiNWmS24E6iv6a9RwvKKVVTgZCj0g6s225
4zVA6D3m2xg/a9LLY1Xzech44MsQ9ryprW86n9tHiDDQxxMNWhy5ltMQlhtm1qLQ1dLhbdcOZ0rI
sNiSek2o9y+icYwUgGbH6OijYzEUbhM0+Qq7qlOnaPdl/dvuGBykLYNPNxV4Re13H3aToOwaLux9
G+EQ8C0iJNwfJNk5KasZx+MT8GjwPcGi0YOBYhjVqOyZhfTeX0N0UJFt4WGXHxM/o9O82Ud0mnZ3
gdeNklwavxZlyNR8reN1nU4UaVjTsYa/Ut+iuzXedvVWtYVaOUnKqUIeXIkNzptyNiO9BfzvPfYz
jFq8SaZLp5Ilj8bYn38b14dtgakwtCOoDDqL01vMx1d0ntqmRBFj1xTmN2quhMXid5QmWshN13ix
/7h2XhI9trxNTqxzaI6ik1YVUVRB2rJutGLXFbYRkbWjqaO8WTsO29w67g26ACCfHTE78UyKKCNt
LmMdYnAxd16I9Xp0K5qHWDOewgVB5I/xgsXxGaGYOLimXRRLZG/g9NTm/Ubhw5SJYs+qxh5fCGSE
3Tskj6DeSNS8fIHuvO0e/ajmjzi04AyySosGZiKoCi7LoCvxCj7QKr7FSTX/HGuEbRRurRZ9cBjD
vGniMYy4smsUohk9h3F1LRzK7KuWx/GEMkF05tsaanQzWKCRtBAu1dazNGk3wXiqauq5n63c4u5Y
k74VsKb7cjkytPJfHd0o1jyyt5NAE2JcR3DCoFodU6hr1K1L5Hjj8G+XdFF0g47DNPxuMSEa9go5
c/fVqEFSnYU7mc1GFx/EsS8BcQv9EiwB5gABn2M0QMORt2f4ZfcBzZWI/pkSuR/izSXX2o/5jxCH
5ZLP61YyiSYdskDRCw4k+rM2mTAvIEgrGzjU+yxZpmv0BJG/so3tTQzXVhni/8ttuMd5PwFjTxcF
iuVO0bMxzUgPi6YJ2pJk/dJBY/DdMRpBfeAZ/ENoiC5SJQrdYqe/GrHBaQG/6x9WrfIc9Ispe7F/
F+s2F8BbmSXF/E78oS6uf9Rr2JZeNICSWi176ck6uA6lqU26Y+e9aeOE2nQcNaclIpPmK4/59GRM
gGCubWBA4sH8mlVJIn7idno/GpFokZkanOLFIHF6DXaIZmRPxlcuDSjMfHfmm++svu3UuB78KMSR
SnZMr6UXjHODjaHqg6yKOwyoWAWMK6TPbCuSiPtn6Lb5yQ/m+hjUtD/IcFCwPXL93A/7UtZLMhRN
jY9JGzh+a7SDGW3ScFv3k7fpuM3QM/aRBlq1Fz0pyLqCrjk2xqHLgjS/oVg6OuQMlUuVErfjpNFr
HAfcOHm3vG/9Gx+egms0OUmxBW8NMruTB2Z1XWBbia90QAiaXQ1Nfjc6xMGVD5tfEqJFCb5L+BDt
dX3b9iGiJTFzzTVd2yhldtnPY0TWolYqKYDTM8jkrDjNrDFhk/oDRZZvZ/0Ey+u8tchGSCgDgWNq
Dlun4VKb8ey8TJWFybBGKy7BMS1NEJxYdFUwHBaxxvc4JPNn2VR1kmNJUCpLQkbuuCfjOCVzH/2q
PQTGYTI741S3KaXSsV3jFOcJAwJUMsu8hYDowSYjxnnGBd1Pj3rbDYYG4kfSrPzU7HF/p+cRSskB
QYp5O9g9HxsA7tfQ828AbjOvQfU2wOpwn9d+wa4Zo3DGsZPT+YSmfgBV1YJWxIipIGLv095VO1pS
PRLdkVCk3AWbN0CPJA6qY0Ns9JUpP7iiup7gwVbVlkVkjskbNBM9SNNySFwVzIpwQ/Iln8Ftuh5l
FP3Y4q2/EQ1mZ7LV0TnwNtJhNKmXawHFX7EhxO5c7UhORoqpQ1WAHLqs7erqZg4i8h0teGmysYuq
37GqmgyywC23OHVceTGZ7mKcWJ4l6xB57yH3gcKYU1O15WFD3gxPwUJYqhHff90Cjjinm5lQujCK
WHzPj+S3xuvopa/jdkhHGc7XIoq2kxzMjA4+tvwvghLvwadLNJWx6DAvRXT/gBmOWuyRbc1bozXo
UMpM3XgzoQ47Wt0ulzmk3Zel4XW2rRiNkgCBNktf3zALwb3DXnDgZOWQHdb7lbfv0C+hwxtwPIWN
qlEBd7RBo16Rsol5M6cj+CmZ3np9NcWjK+dpfa4maIl9NGNwWujjUwjL9t2+Vz+rbV4hM5PI9G4G
fvAW+OXbJZ4zzOpt4TDEO/gJc1mP/fW6mRVmvbv3aPE1RYuTig+K1MuOovupg3woq2EOhsdQ6JLw
HRRWuFfSMZ7CI5IsMSX3FMDCvty6w6CisVQwxl7cvGg0VSZxJnylr6sw3gV22bdadwyXl22x/tmZ
xs9qyOyLpN3lYXRz8JbU4u62uJkvYZQE6OloFqvU7xqTh9wnKU6eNJ8i3V2vURc+DjWm2nDrjMc1
WpMjgkXHu9Ds6ynxkhpntV2jGErsQycBjB2rGSOivZbbHwR8ujKBZj3bYrNkBqfTLHKgYXCawIk+
Vt7Rm4c+9ZHZgC3Wl2iCbd0r6dxDDJY9nPWkKyU69V8rtcXpUKGjm2IhFJiUo5sajNV9gI229AOM
0NM9kqS+oIE3gLziN528MQjI4nfYuse+RK7p84QzcbXliMiT9sBGXeNHz3sD02/aOskqWqCS4sFp
ResufOZ+s+2HKvQ3d/FbtnrPq/K2rrRNOA8EA1axVvddZFdxQ0FU+j/qzqM7cuxM03+lT60HapgL
N6elBYDwQW+S5AaHSTLhgXvhgV8/T6Q0Iyl7SjXdu9lkVRq6CODi+17Lfo/RNhkPI+d9X0YQgYtO
O2wDBBWtNSJLgNNEuFMV4AGvCYR27aT49CTj5RuhsOOyaW2v4+RLzYW3yMvMhzYDm9i17gCAwdBO
K+iZRWbOrngNKnOzdlS2iqBfYs7goO3c3jh5M9l/T8ICSTouszYz4auxtrP9ouo0v3M0keQ/aFjH
m6g7dUsDVw//VH6wNZWdFRhL24xc4RmZpmOvlDEEaUL4y9PsydLZxagv1oOJNd89peRP5Dz8u84q
rmI39vLHVV+E/HLTIam+hD82ZRYYPnfZj1qMVsUUP9HqsvXH1jGjuV91i1YLk/aSSS2yyRENjEW5
d+gna/d1nsuC+EKgSBiGjEO9CemL7tb9yCZT3aVrPM27xtenGjGAmcanNkll+krObis+JiStUgOc
Lpv4vu4ytGBBXZeeYAVLJ1e7LNuF+1HBAszDnlFq6VHi6KR33+hihikLEtiMZt9RCyBB8cp4eNPM
uS+uuFYLtV8pDFhQs0soRxt01f/0pUU2blWbXM8VXQ5JaNl2rT8rratg+RZjGTSCEpq5eAfDUjwM
aDsi4V65pLXvTaFUfzB4kMsnf25pzD2WumDh7MpB1gfeAQpeIiPXZqvBqdQ06pNQu646zjFDZhZo
7Erqm1XWlXu2G0Nbn0kTNdors5n7csOFwdsaohjl6vd8flNHjWD1inJSB6ajo8+5eGpag5MpKBK7
NL4A2tvsiTuxGR8wlF2axpPYsdujSUwHkgOHai9QaW/x3dcFoqt6asYhKyK7Zwu7S9baUVlorg57
icZqI/eF608X5stZ6ttYUjZ9y5SjV2AEvjIRa1ijZ64MY95QwizSsXEzFpCQV+4sS0VqnjfIHops
tegDskp9SJ7NNa67TR3rRc0xP2rmrRhz0bgB/KblngjdWeR2skip36YNJbSc0rJwhivl2I1dBky7
q8Z4UsZFdsi73lk+xhF0lynd7WbjUeuSZtinYnIRK8O4OeuWZvok3qOFc3MAAY0M5ydCGP0ayYkt
imOTWvMI/zv005Pv6SWkneY7elIfqm5iZsyKxe+PcWa5VmCtNmEiKfuHvIOkkUCiyqtiawig+dxM
AS8WeW1uOlxjnX1dDvrkT1e8gWk3b7uUHHKxtd2snL9p1UIkSZAavdUMWyCpERSjWR2jeEvTrsxR
1I4Jd2i+wPbdMF1304LGxHKYdKw0cSqY1q7QZc5JvSbcsTY4C4snOopGondJZU5qFQDU4N2Uvg+0
fkBrJqEMVit32y5KRh8RXACx7g35ZnLF4D2Sc1JVYBOtGIpnqSFiugVRadVd3uax9wV07I8PdpFZ
9lNqcJs8ymUojHtPZ83nrk6JK/tOdns8z6g1qw6gi+iM2bMi3XZ67zTJcU7ORVp4ztkQa6budDmQ
rFk2czptyrIrFRS8rsd6WNRy6E5L5i35lWuiPLmLbTnN35ZBpjkMcCegs4fKa3ly9OQWVLbujo9r
iW0svEi57XOailX/9IyLk2UPYF+4kPnx0qLnKDU0Xp45yL2yMltsTSp7p+9+N4l829d+LE4qLsas
DKXV2dN4QKWS+NneLudhRYKq1dkiw1Z2yRy2JRswCN6KjOyI1EIMVwtNXHVyU+M/Kc6d3Q7es2pB
XwIxV0uzUUPfTxuCS+t6UxeLfkb2oN/nZYo0xm+Re0WZoc1vldajMpon4PdNPbEyxdqaPFgQ67SG
LRXqGD+71xIOGyBY05ygcGqDbRCtXY3QzR4Pglt0IUh2EMVu4hJXwdDjajwChVnlaTE9cJt+VFYD
phqbfeQsE2K82ZQaiHiZ2DbPCNCx29YkcOfaB/f3b+FsyxGtEGWspX/DBuW21Zm4SWehT0zqy6qH
tI452pM5JfN3WXKJQYb0yOuuxbJMKlyXwswiVFFTHGhuxkJlXi7RMhzp3jrbvq60i0ZKG57ntVcg
cLrPj8daUTuf8O92d6ehSfZ2MtGcBNqtiY27BNq5Ybn15RQh0KhVyIOBOZHyKNMkEj42UXkEDfZh
yTlpZwanVzlP7ptvp8X6BGcH8NstuMLsTHe0E83Uox+6NF6fysKKvbNEh04fvayztAhM6PP8ri/p
zg6JM576kNghiPC0NjSeyu7YalU426TdMl4S2lfyJV3r2REcumECU3LO66Ksz7adcwWMPV8xtH1L
Teeusld334DtUle+DlznbZc18rOgiASseCbPa9+orMB0rRRrDnSyLHdun9jOrTYjtwxt5U4Xzh5Q
XkaNTUFL2Fd2RaIMMzonbGE7D0K6+isEfpWDwEgnDsqpGAif03D7BEOdGFnU2ipmiXDW5UF4jWrC
1bXWIowB9pwA5Y6hHVgO6vfcFeS8pUID1dQwAGhbm5PaCNG21u91V83ATIkOVYHL0qvziicsIM4p
tyVqa1L0J79irxiEurVt2ykOLVqFbpe7mkIfVSv2rELTLsaTMh2hwElS0PdLlVFrl8GPikCTGVcv
hhGVbbsYRDYkpl9fX0Q82ODpBW3cV3HTNXKjLap65anWFZvY5t4o9aoWZ6S3OiJHKEdUiGk3rKEO
4eJveCrMbkSTxvDDiVUvrhIObraLPE8/RWlQ3oEqMEFG6tiFGU7tuNR8j10M6lEB7YVs0W1+XHx7
cH9Qh9zdSmL7xROKlSG5ywZaKcNlsd3n0U908DSV1jNxj04Oogkh+K1UYHNIODNxEtQ/waEWzcoD
UHWX4drSnQbxi1koLyzrtZr4pgtbHFyjdObAZXHqHnm2mHmUtk4pbmSLrCgsGX8gtis+QEcV01mP
k7VUWqgnxazt7EbTv3tl071y3FvGVvCKc+sRkFtsrD6Rp2EeuiFqem0uQzga/wZ5XKUFk7HmX4N0
myooUrn4tytCxU+6/9hvXKcjuzfs7QZNrF551BClvkvVQDN2OgI5oB393qrIJwCBtRWKWqPVaeYt
J+LezoPpLDo2BI65Dcqd8TKY94aIsszv3nio5PkWqFggmXM08zOdaWtE8Dl1Tr4bejD3kHQvLrWW
apeCjCi9oRe0HqdmU3k88ajOWNoT0TpjczASbfnegndDpttGvoQpCRDaPlusBnG86RjpsTFSnmGT
YVZuhCghH5ij4OO5ctx6vtHQAnphpRXI4KgYHq98NiSnito0b9e31C0wKxAa9uUkM7gaSodV7Kda
qTgN4Nt7jmUIUu8SMElfn9baso06ePHk0gWUtI9j4evOMQZthyNbecsYX0EHUK8kw8vSkMW88wnE
NpnZWaUm48Zm9JI9AtWCt8UtPG4ROm8FQLcP06yfZtkp+TwrXKMeSKQn+jvQXr1/bz1oX41rsHRo
fs0w4DFriJhJuA7G1hgwa0760Ch/U8/CSV87e1gwYzVGY2QKVRJnNOBKgq4tpv/RHTWDgaWp4cP+
B0n5Pty16+1QkJchj4gVCazpImBJKPRWvXqsLbqD7GUY7vpF0zdVmsFZd5q9oToH/TlTTqD3mryd
Fvmmz16/hZkZ7vXC8U8Au+PrFJv+bTnpRhHo6wiMU+jFJpGOsVXKXPa5mOu7RMvTvYHeJ0hkOQZA
7ijD7XJ5QCPSngfEKXdO29uh1iGUyfIKyr6Rg0Urh7xgt43YA0TJZ1zp8mEcETWlyeCeFPOMFZQo
JngLAD7KaZ7AwbP2eeCuoVVo6ugXdKq9Ncr4SaxJsvV0ow4In1uCkY0l6FsbpKMR6XF1bT5LIpvn
UvfVt0Qr5kCJxJBwa82CPtcCI22sIixHQwtnD0zNtVMn7OKiRQQ9X62YagLW4TVCz+ncCoo6HhXK
TTIgs/gPDLy/Z9z7GTn6D4aOhpYLP85cd2twRmwcpJRUZTYZ6kVKfoMUIuobKk7j4BkKa2zKHS5r
PLcT0Y1N4KK73fcFMieSbv/QBvJ7OTs///wfvif6EmgSX3DA+VNrdtuy90R62/CIA2s02TACQNjV
3hORTq7u2CfuEELjp34I8dkMf2BG+R13z6/5zAlDCwFFrbtteJqUUZY685Ubo2q2DC4eNJOOd/jX
tpff8dT8mtLcqm7phGU52xUgy30gTjKvIqOCmt8XWQNl+K+/zO84wn6Na4ZYVn41mfYWEN1EHWPU
GwWb99/8IS4v4z+8Z7K1x45kRns7uhUsvcH6m3BmyT8K2/+9F+kXs1WvElXJJCbHhz08SNvlEPv5
NcGrf5Sb9nsvzy8Gq94weuR9jr31hNrgfUQ1jJ34Dy6m3/vkvzgs4xk+0Wa13SaQ44HXjpwMKTDl
f++d/cU0ZRbSsheN18ZcK6a6HkiwW5s/cLn9jhFa/8Vg6bRGNWF757JJQSo/uzq7zCnOQhQpSDm4
gRwwS4PT9La8/u/9PL8YLz17VsPkVhiDjRlbxrCI0+AO1v2//uzG5UX/zx4z59e0ZjdfLGdcErEd
8li5m05XfhPSB2UXn05VMx7Eykt6BH+yM28gq9b81ehWPY4cM7eSUypymTwKodosgoGbtOSvb+O/
f8z/M/lqbv/6LXR/+Q9+/9HIpc0SGMx//u1fdl/N9Xv11f3H5aP+z7/6yz//lg/62yeN3vv3f/rN
pu6zfrkbvtrl/qsbyv7n5+fLX/7l/+tf/tvXz8/yuMivP//2/llldcQK3mYf/W9/+6vD559/M8Cb
XPOS3Pzv//hF/vYvLj/Fn3+7ytamfa/+7x/29d71f/7Nt/4Em2g7Bh2lhu2Y3ODT18+/MP9kAitb
wnVdjwrvi+e/bto+/fNvpuBjHFTPJNTotuFeAqy6Zvj5V8affOE4rJkeYJNwHee3//3d/dM78Pd3
5N/qobrFZ9J3/EzGz6SMv18trsdY5aBZQM4g2ILtX23ZFoJWxqMYeKmwnqWjP5vZAP5ONdEk5jZ0
sCwF4GxNVN33vujCdM2OmdfbQRejP8qrCn0FD9Ae4eg8npA22UE1YYlq5ze6I+Cwl/TbCueqOtvd
V/7W8Gn0MlyssYWz3KiZp7HZo4YWA4SDUd5qeqUfNQLZyVjJzG2cGsi5ICHCfEoAwutZPyTDRx63
Z+QbBs65cQoh6LfTCPVmXNxDfNN2ikKSBS7JsjflkDRTZUaEy+wK9dudWYhD0aewNJb+4WR5YOKA
wJ8EQuZOWQjO7wb60gRUUvQYAhktK2QzMCSwOxqr3y6dZqi8Ag46f7Pi+QWPQR+UnTsGFKfBQOnM
vnrVbnxebaSF9YdYGcUxBE371fW+K3s+F/5QhFWVricWhSDWRwBF89IkNlk3Thl/uUZ6YK+6rZbH
YjHtyIz9Ikrtp7xnzU/N3ggdxI8hY0sDKYWMqYgQPD0Ry//JSMxojSePofKtzyFAuq7NAvcGAaDa
QMLDpKEH9nFUBZPXzqGmq6ehxASuuc+0XqWRp/xPo29BBVDQciQm/OP5uquX/YiPLBBKO1WO9Tpl
8puf66+5MJagUtBk8QRhUZ0m17lPvfacdN0d7pN7Oyfn8l3v1o0gvmq3zM1Jgf9GOByJaHPM89As
RsjmcAJ8vOOhMu7G9iFdKpR1Q/9t1YujJcovBdizSRFjEj0GflGrj2Tye/DmiemU/Vhf2hfTF6du
SNF5QUHaQ0qPpbxTPpJHZO8hzABmqdj4NqKzT1ePUF6oal25XqBn82bWev1ubPUbImu2fT/bUW+b
XdgjY49Q5CbRmo0fKp9vKPaU26xatmUJSb5OCdbcVTRI9C9F0Txj92vqn5Gbo0e3YjcA3YHcZmyw
xX085x9tHGs7KzevB/4bi7g95dw27LIXKfRw9FxcnuTVoTq9dPki0EQ59WSlQxNiUP9RWwooy47P
asq29Txf1yhDNknzUGF3XcburmRo15aT6xNq3CF2xi52dt2JC6hrzzZ+42VtCGZS9Mb7IzB5i3jD
vCsSrhJhWo+WUz2n+om6y7MUkIaWj+DOX/LbznvRxjUy23pPp8pLlhVQG7bZbwfRpGGmmjtjzAd4
APSfWsOenNN3IOqonlCeEvv9PtTNVeyz07lm+aTc5LopuDSU4a0BTZokZVtriA/bDYlPBi4miiKs
/cQKFH/vJQc1escinp+W6ke2FJ+TQHm4ypumLb/SxnoY7PEhqSBaa3fdwkOuxNlVSTDo477Ay4el
ds3hWVUoxvW5BakUYjpordUFncjnoCSLO0rnu7w27HCMs6NZ+EdZLAnNBDYbw5pjiJ+jqipeF3ht
wES29OKi/v2h+rjeZOukNpm4xHTpwx7SYe/EXXsPbnFYS32fonCIMlih/Sq+sCKGq5NBHdniWmvH
M7aQErNP20RDqh6nDtJI+fmrTOwf5cVxpq6mtpbf1+3ak5LoYx11G7FNsVNYFQWP6RxkXv002Lzy
ejOgqEsra4dtKrLn7CkX+b2zcvOMmrpi/ziXBZWIQxdM5vKMzPp9LV67wr5ZLJT3JSbbDf2XtrHe
X+66lbM9UL2W4igyLv5tg7XfSt80Nd6jVdQ3S6ZygGN8eYN3FPkYGUMF3eygw2IzBeqbFRjLEh/w
rzyIRGBMxa/clNVx1MfnYoqkVyLVdHUjNBuj2OL6RbP/Y1qTTV+axo7dZL2FePaSmm+kMtoNKlu2
Xne10MXB5DUuatVhzjfO1A6R48afK6sTRpzGCxLxmLg8o7RukEdRE2sofXjNTJRI8N/atX1PjeHa
H610Nxju9YBmfKdwiMvJKbEqkujCVhGOCqyJkruNMHmbFsT7QI/5mwZl31e8HqikOlzF8jGX2tZV
8V0JYhv0vron3tfc6ql6EeuER6T5wkNT7DwHh8WSv7ssRtuizrZ4/pqgxlG1gcF79IGhD9LRbpqh
uLPT9Mc4SC/y0uO04GaESzMjhTkk0LXViGB15InGSIrXTHc7FDoafolCIkf1pRfWN3J4Dv2K9kLb
LMCc/YpGikv8y3UsYoyUASAnYowo+FeLNrnzGPwYfTFfjaVLR1fP3pBu3WxibaifSwKmgXYvrJo3
fQgnaOzhYlzlPKnNHjBq1RyeYWW6XVyahSDo2htJaOF1WR9KXOD3bN/dVWl4z9KHp4NQeljosQpT
Na7bcc6HIxPRiUx59V0A4gVgnFPhe1sHinhT0b0bpClOGen1J08ALOSQqBuprdUx6X1ecceYjrNT
7lSu6TtpucamNYUZxaRnho0l5ysDheAymffahMZJT+Mby1uRoI9HA74FS0ylrbd5MnGJ5Y9KLB9W
vFyaR3xktHN97RQ6hojWrrZpmmYbwOMi+WGMGm9OXgRdnSC+GfF74HfdykUgEnGmfLNMd87olh8Y
rNB52OZ2Bc5GCV96oSdiLEK2UZ5V25Xnn/+Xr2Z26DlQ61Uc4KjXb1qMXRW/lbGFoj/4NVCUN5YT
la6Tv3fRhjAqreux8MpqZ0g8V7PgCoBQu/aXJDu3bV2eyLAiBqDWZmyK6SkGhzkqwt9sheEZruHQ
L0sa8fAon2cXRhFHfDgrasbs+HpYugwMcvY3njLNU7JWa9hPyyvX2nrddJb71GvLY9ZJEkWRoaG8
MHADSaST6mV1h+zK7XUYO68iwuF2Rq50C3XfRhWWsLOlyzsHiG5fX+zYaD91xotZ8vz0Qqc2h0dc
vHI3ND59BkWZPmCgRZgEapj1XnLfDiq7s8zDRaBw+vmLDeKwHyvHQ8bmku1vN1Zkcry0ajkpo3VP
nEpp2921tYXUq8Mbrr5NI7KjJcA/8+wQUcvzHDP2ILtHPnoOF/tqIkOdrAF1nMz2WLeAo8RckCyA
yzQkd+DaXiROyJUupLljd4qnR0Bje4cL+ovmn2yXXMKvbLiJAC7Zginydt3k/xh7fsja5NKUVNo2
3CtbodJ3ff0ahtjeSaG9jUVOu4dVdRFZFW5g4Ms5gCaHaHxf0qzsD5bfwo05j8iU0S5qMBNINye3
3hVlawbawPFYA3OHA0O13rnfuwzJAAH+0y5Xy3AePHc4axBmZ4QQCPl+OAN6LUJIdAOz7Gg5byrW
ttY6YIRu8o1nZD8wZxQhksAAfXMf4qYYNqaxwIsNp7T2bqcKl31OTMmm0VWIe2bXm/6dgrBT1eSE
fubzWOizZ6UTXeHM4kLlM0DIPEwEE/hstVfG6BNusoodjRlDeBHmGoUMRlR8VY1eiav5B0sL0z5p
nsJY91DYd3FRQ6rO52ZJd7ozKxwH05Ns5merM69iFF5722jRzRbbyjDSc2oVe9Mr0x0Fk8gmV4Iw
YBwCkx0oAqb3SPa6tmR8CcfV96OZ7eGfHruMeA8mR5RcgLdZ5m1pJvhsjZW4EbHXkVvawvUR5LP1
OEscuG51Rlkg3BybvXGYJmRapiweRpOoDju/XfhiqC9e447eHtT8h6YHTp0hDzihAhNnyGCFAoIt
0mHNy3g5VQrRNDwXuQ3ZjhSINyXdK2g7+pDLN2FftoKZMi6cNoFq0/3aWR8YVMbQqrUnhfrKwQst
WkxURlE8c9o+tgZzVi8dnhmV9a2OyVKp3VtsDGaYu3a4rHU4NdqD0gnBcCsXyWGGlriVgN/WLe4u
SPS4vPe8+qXt50PGLFILfQ+Mvu5WOzuPuoPEJu4vdqGA1RjsSeUgwf74uHTdN6cwP5x4/uoL3JWI
1KAZCHiohbQI8CSuvVp86qlxH1VddV5kGjVufdQaApFRbFhRnhXkPAzjfp2cp4xNPipl7IcFxF8w
JzYcfFo9NmpaQ03FMpTVB1FD+GI9TNcDCLrRBSoFZ3MmHItahh907PaqXW9XIshzy3kcRfkw99or
zkkEcyDmeMmrgw45JxsuWEO4zDJWFg5r8bkWmiB4ZzoxoT8WnJxRu9ZGgKPsOkdgBPvx0iRP6Ncw
pT815lKFl1caNuN2MvzQs+2P1Gi+iGMwwoIUtLliQEzHl7wT7dFPkiSCI802uWyuKH40N7rh7vUa
bQfRKwxyjWaWUdeaY4QRIbCbogy4sDnCLfNMU8Kr06wtYxfGFzx+lxW3SreQbUOYqPK7N8dNoIvv
wtTOo50fjXTYsjPXYacl20si0dhgVTDvRpEfvAEGr6zzD5T9LAXW+jIWt4vNO5t5iMdnNLdBM2vn
xLVO3IcMyEb74UqcIeOIIp+oMXP2GIybF5sZaFy7syGtKYRovV1Mt7kSenzwuzYh5sAQu5ULo4md
JHLwKgRuuTwayJiZaaEO+6u1umiCPXsrB5tXkv2/zEdulsI7iyJzrxbNfsjL0gnwSHCi6c2eg7E7
mS4EYeeEaoj7E1vbYaULLgIm64LEq7eWK2/a0jtlNrEjnqMO2nwZYtEsE62xoqWJbwyKBBBGBA76
4rBc8KWkQ/zdor4HfwnU27A4QZ4u1sEwX8Zy2WOkyQ44kt4VJ4Y/BH5CeQ/T6bA1ljrZuYqh0iYm
yed7HRDQVumyTafnCkv+NiYTe5tWLoER42vRzdeOp852MnyZLQaZdhEQSMMtaTfWNekEmwmeZudZ
LEx1me8QFTHjtQanVffIA4p5SgUavgHOoS7bgsJcp/wcOX11YTHVPTtMudXwQOJMrT9hHp5Gb+dU
+hh1HsoFJx1ldKWXF1+VcZIJiXTKjL87JAKwB3oqlON6GBGNQV/NG54cX17uHnyf4FwibKAkBXxl
gr48wO3HPZG8EO3yuo5wclJv37k40nUlMIDpOdS9SmdjmyO8UIwy1Vfj+lezmfjbyY+0YjxWsX6u
FtsLjaFGeW2WRWit+l5aqbVv0CNla3wDyf8JOJNw0bFrNb7xQrXQppr4eWZUD17HIkl41gA+Fnr+
tMV6z8pQpc/pWDDb4ngIx9Q65D2bYYwgMJCtNgQW3g/EX6+EQN+sTnHlJ9LbqOIHfNdprnH+eVbn
E6mnZdiezDeEawUKVcxH5IXdlbmjA0z0TONaSrVa/H3Ed7ApRAGBae2lXhZ/xeb/S7DrY8NJV/0z
yvoLMnuVfbQIDX70//Jf/X+E3wKuCqDx3wdv799zENr0vf5H+PZvH/VX7Nb1gGgRKgtoKgQul4qb
v2K3jv8n4VmuedEsCx6wl3zrv2G3lv4nwzBJJyHdT+gmIMLfsVvrTzphGr5vW5buGTrJ+/8F7Fb8
J+xWEJmJH9LxaGZ0LddzfiEUGl3OOKD7bpswq2+yH0h7keQrg+wxyg9SMgceK/QRg0VLTpHPxESU
IrvOp4cezvuhJZ2KSuG9IRZzP1rtu5WZ67EiAyqoEiE3NBd5bNjxsPGS4ogujQFMWhZIk/9QmRm7
IhqQYcbTbX8OSY8/xlc8A2VhRzMPVmzx/ncbsvhTRyVNBspN1lf5eSK8a4+1kWQIbvzjjFeBAzK5
asm92yRC147umm/IdfGii8YxwhxvR0M9O2QCzNnOG23rhE7hoLxSnZK4Z0d1gMNWpbZxkYMEoAi/
SnqkavFkNjcU2PGER9eOLEJwUKOnvp/KieCUVHuscQBd9VPz3es4WGKs6tvau4jKh7V91a5TZ+eP
wr6yCWLACkVdXW3V7blM8+EGyhzEUdTmd8OXuwbJ9waZ2Bw2LWcW2os46ghPiHobsGNK8vGm8GBa
Rk9dQzO7GEisN93LQBibCXyb4LazjkOMdcDs9z1CuH6u18/c8O6duHL36PKMY7Pw/XvqdUSp+WZV
OoM8VQnPxnBA+2KfK9C1qLNt5Ou5OR3FuCCtmMSpyPTvej9Om0w62W089a+JyFVUce6QcThTD7U2
EWK4+MB1XgZQBfG2REpxI90uxhviVEE68sUkNtpvcSK6jXe8CDjOue8kO2pmlyNA03cWzE+sC4DR
yjLDag4lQtLSmvx3LXN4m6UTMA81FrkncR2uU3212L7HwT29mRjuT4XZnV10UHVtAcOZuJ8YNb28
ely067ESjFtNfWe3K04TYz+MQju5w4uRKDTeZdqF7Q3CHzPK0DzNuMJ2RXbpYpxe0tWFyhfU5bDI
eGW59yYyBnQ1pVu2lNfJ0ZIjRv6cEWw8+zom26q1HoCAumiYjP4wE6l4U/stokxPYdezlnJL6tEQ
rfhELlET1R7hEDrEt94BG7cr0zqV/jyGK9/j6ecv6JkPUpJu0mUXWZIz3+p4g9tgGnGdJWOdn9Tq
vnSj1mDeKJOzFbPz9Emd3VfI9W2pfXMRfzxnmCESz5b0KGc7R1UEceqfgy6gVzrbDHyhZUdQ1AFJ
UvFesHV9h6b5UO7I5IRBPLhI3kLyApi/bTmGRueKe1YV+74a4icrT/Wzl9r2GSvgxBu+1OeyIdEu
cdN7wjBu07FOz87yVjb+dYuu53WqdXmdFQcJbmC5zfKV99kTW+JyR+rkU79m8slNvFCs84JzxiQD
ql7GPX7zW2Q43bmRPQ/KIn3J6qS8wV5OrgGwXRB3FtlFLe/iXA53WR9KN83ukEwbW1+vtG2X9UjO
VH9aSvulSNbmVMayORmDcTbzhblJj91Q6vZ0V/a5GSzaph7o5EYR34SMnGU0DD30zpCnQKndGuYk
Qp7rTh3tQRa35hDntz//zwOCDbOyUtuff5YS4XFtlgnIJb0VN2sKBLEqYz2xjZOk78v3GbduJFzz
m2f2T7i4BdqR0rjShylhtoi1g0S7HpLM9Om2fhwCAeG+X8VDIVns+ja1wzgBSyi+NWnN5iUBKRpf
fh8Soch6A7muMGZGnpNsrKzCR86dezdL12aAvl8Bd0O7GRZCzRIVoTL1geNL55jlrMtmc+2lrXE9
9cvBrtrlkXP+0+q0Q9tbElWizRI+mkzbArzdLAhgE3FsbONSGtc/f1n11bhuvNSKDFZ4TcebRA3Y
GDAkESHfXhPpLY/AInx6vczCGcPrpYKwAlDQzWiVJgsniD4nvpm3xz4rqn3xnSib3fS/iDqv5riR
NYn+IkTAm9dGo33TNZ34gqBECd5UFYAC8Ov39GzE7gtj5sYdimoCZb7MPBmG8+M4ze6ulZ2xzauk
yrdlBZeDoVa/n8rhwGUn3DMOYWyT3w9MIsUE0JXDiXt3l9wXMp7mRHIUZ6A+DHsRussZqoPa1Nkw
UrpbdYwF0+Cpi4ihZxmExoybMPA92m7K2boZ5XKqilpxJzB28E+7AyO/KLGzMwuBSHovKJNh1O1j
kAHgbNrfc0E1p7NaKYG0ADRpYQzPgj+Ce/F0P7FGD9MdNFDagNzzdfoVDsO7dGfgqybHbNJC6dbx
Nay7gAXJb73t5HLvjPDhYs2PygOG3wTJx/z0i0Xt8m8O1AD48tZBhYucvagFPnZUEnr2buTI7Ncw
lQxioKAntdMjfi6dee6c4IpJHaBA6LR7zFW7qsAcZ1Zj8VTnHL4dJAOMV84fh3Gwra6uzLJ9qpnr
ALi8VIb4sPH5nYKutXy4RYCu3NShosu+CCHag0uo7+yCMT1hZYgHHOPX/76MvTtc08yuGQj9NFVU
XiI8doPy02O4WnOsav0PwS6NcaXlv7WFYtJ16iiw3W6DBs7nWBbpcUJunVzlXmq7AZnb1G5cz1P9
YAgnnt2A8Hc5evsUYONtThuJKiv1T8a3L++F5PQQPlW45p8bXgNDluuF54e28ibnnWwMknSe4nm2
tBFD19hGpWFc7rnmq+PU3J0i46AJ/sU5y2cyeFl99Rqn3HWkf7na3vdYrNOELcwWiYG4JatZc50w
kcaNEr99qLxxkZPWCuyUMOs4X+uyuOatrGFzoOSOpXjwB+0nbTOzuq9hzdYHLzZyoxjiG52dvfou
SEudMt06F0BiLHVYT02GoxeHDXLKo/fRjcg9LCbngVHdPMM+jz0/AEOMAJZtO148mLhooPWpgrf6
osIZEKlWe6OxzwaT57e0oGM5u/d3piOUm8XI3jus16ccxz0cV3le6JfeGOH82ldT91o/T7asEy+z
2ZMnnx1ObyOp5XvRMTr2XYZcf6qiHPd56ald1eMsZ234WgJwZNrEuLvmfy3ZP/DLFZD9Miuhl2vE
5rarjGYP0Q2Mls1cMWzoyixs5K1xRKQ3NMdZbylupddAYJTocvXsbObCnU8TdI3Sm9EBiMjnRdSx
VqlXyCrGBqyV/rDz4NwR7N63VWYepecfyeF5vy1bNAzhDXGkPh0Ui2S2OafUBFmR8J5d7xb0+rse
FvGYdUQn2ZNb2/0AxHnHBs2PfiqLY258MLypdqGRH+kV4xhW62R1wBETcUvyjpsocmGs64nUY9Rj
nIX2SBAd97UVmtBQgDFvezQYB9bippi6D6LNh3IyFCi8+sDRtzpA/dn57lqd/EL9dWb/JWTy8alI
lnV3di/m0I0yZ/NQpWq4Gqqsts4wfS2r/82GAi0L9w/m+Tlh9DzwfiDqCDNgxY8kS7P66iMdbtZo
/hjmQUJvmDm3LZq6L3evWMmZKRegWBTlbB0GiUzOBvOzhazsX7hPbBD379oAI9lQsfzDGRYvfz/t
g8F5pVw9bqw7kq4by0078cULs2U3OPptnj33aY6aH9vT4b4OWuMSdWZ6aYrXrpPrBUKbSFxpLDsw
Is12NTr6ifyi3jVyeF50JrGck4ktQDbthMbSzyHGSnhKx0f29rdpoqq+WM0nVcOpI9a0UbPrHIN5
hkW2vpiFA2mhNbNYlFGxxYFqbL08mk7O4psnuBaa7Mdu6dT8rexf+E7WszV1Wy8zUo4xrUzusJeX
NIekaVb1MwCbEEcBZ2RZRxBEePJ2LuNU637ww1VKH0k0tHs2BdtjXmHWsOI4fNSJAbCY/G0eXRv5
t/HEfAowQ1B8bpxmS77W64xMFGIGkdIXVyje711m8tSJFW9J52MWCHLgTSv+gGqiEdqR6bWOytdw
zInrisg82aQ2ovnvBGLi0uBCiVvhzMlk1d5JQbKxFckyiyTGtrakzUzeJFfMpYRo48Vsg9d+lZzF
+3oFj4lkBXPizUSn9WbFRN8Zd4MeXrsUWThcQXTXoTLicSjyravIFM0FNIK55S0NjYzDVzCdBw8U
FEY0FXcMdgLi8AtUayof+jPo7BzbOyJ7jRfjESQFapueEemcKxGl6UriEFQJF519o9RKMt00jgH+
mKV+9EJnfs3kXoEnOUBca8/jQO0TEcnmEBXuS3m/HGT2VN+quoIe6KCcO67RbY0A8ASALqzgBfYI
hznxLsL5sDFglt8+wYhHCRC8HhuC6VyDpTqkq/rUQLOuOE++gKugyLv3rqlUPVSdPT9MHQlCsNKx
MlvzTZYFj1i+NVNrvLldCC+wnWsOVKRPxJQTAcECwQe+biQUoefeYk0L9KKQYzgkcSCerjmPFYF8
gXRLJqIq/X6PewusVgCkNkWLTNYAFPlS1NEDx7RQl39S2LQvYyarpCiLjCiMxWdsGxYnwNK7isw5
pneRvLJ888XOo2PZVDccFu57zT6QpN1SMbsOt27vFs+ZyFimfE+dGSyAhOB92dmgV0+ySRdeQm6T
MiUJ4VjldBxHb3kVU/CW17JJVqrKN9rPMGBBCot5wapz6+nvycXxVIyFEVtCu1djgmCA8Jdts6ge
do7vzvt14OwGCZM3hzDcntlBlpQDOeU8YI0wRuuESWvY1xUD2cwA+Vwj9PzvU8JsjvCUeTQhcui1
fhVrW/3pvZeobp8sr9IvLaZXnCvIMmKE/LX6gbkfC1SEteUpkeCOseh/l9FdaqOFa6MLn6lpnnoJ
axIIX0k6w8iRStPmvKRknBvrPmSv7L+etD8HndUHufjtR4klq+ScFy39dIqEiDOPrCP+gCYJRnKW
01ztBlU8k7qak8xGVbKt6mQ0zXXxx39iLMHpi4roAQ/phoTBRRkl9gDS0sSwgmMRcAuETwmGry3z
ONvbJvb7KkXxAY7HEYSndtLjeycmcZqis22AwK5k+Ie8/w0IPA+/+acfjCYxyQCnkznvWBaPuiS4
IjqemBnn2QFs49sYdgO2M/geum8hLzX+Hx/Txs4P2RXIiDt7Yq7w5KgwhxzooMs453WIJwsdTR3M
yX3I9E9XNvIQ2folBaMOCOfDUtab4MC7r7PwyXBR0Fs7P0jH8s7F8iKCeT0NpcNgx+3fdF61mOSt
X3ANGLynK96qceTbYU5IhQo2ILweKTw+LKXTIFxFz7YaAFPC3MhW56DcsY1NrDRQKMzwvDSBzf25
mG4+hqutV+HYsUTxWbo8rnPGgN6265ho74xFKpgvbYd5ry7fCvN+JrfHhpuOJGc+Ogd6BUiqRKAE
xRQdSk7YJ3XyaqYh3Kn7pO5tjHw96bUIZka8BP6htfU7dBFn1zbE6VmC8Pn/GQaLFGmNbwvP/Y6V
Fk2IV8q1+71VZH+CZfnGQWkmpsuhzacSovFXc5u2TwLVPg5zlT+5ncS9K41thPyysXwyylYL9CRc
CPT3hiKA5ryglgRXh54XhNRQJ65ZGMeKm0svhEekEqDE6rK/tj6eTJJi6pAyatyMPgnc0ULIbbve
udUAJxEjYfOOU4/NIDMP3EedP4ZLhjdqiVFBlXT294hd7M6RcbE7kJ4zR2NPQsbvVzGf7XHgRLWs
iv90vBTEp3azquskaDJnZ6sGNT0wrIORcm4QUZUsEYuNEWINGbz+iDeAKaY9r5yuZMUMHUHeG9s9
uPeNCYjgNhkGAH3Mgmm2/KhgFAftrVNig9ygixxMOVJNvkmLPH8qsaqTEus3wliDxzRyGQnBVY3D
oZXnAm4MxAXmhqntMSjcuHnznWb+yEW/Urt18R57JQ5g7y+lMdovnU3C1XNGXlHSWclA9HnjEIDZ
1V71lyTleLL5uHBEzk8M7frHnJHOK/3oWZ8tbwSEO4DkWZ64usu2FQOurWtMwzEfo0dbh97BY5RC
8qbA85EQPM7/ToGcUFNb95bn5boL+nW7eFWZ8HLMT+0H2aj1BubsttIkMXThrSfjNzPJOIa5kQwN
VEwbWyPzvKHCYWVx5Gkn+yigGphtVZ44p4xxTYz7CMqaVJ5RPYgafBcgk1tvw+JiQ1S8KOUC6maZ
r2px9CGiVTDGrfBJyBKmT9mkexYa1VXPsLX3HFaQ2dDdfNPPtw37J9i06XFu79C8wAUKymq6kZE3
7QjHhlhBmZBYM3Faa08I/0+np+Xh7ubJgiplToJBJ1jslQYPsWOWth4LWKQ13l5uM1BZOcI99fl8
mhtEJ1KLfhIYb+5iPa+IMnE1zCAR4SrZB2l3PtzQdDiWnv2Vt4KBnVMeuPQ+D4GBjwcL9KZa/Bko
4vAqeMjHFVawLJwZ1k5z88aOhCaLwTBXNM9ZWBVbz0SSc4qz17ByzrBqOlnu2dcxAPvTzYR/AVWp
RXld/f5arV4sbU449dgw//CGWOQiu0xhwEnr3Y388WiCoIPMKxLTZ4BsrPq4Dva3LCuxgze6W7Bt
xtBH5X5dIRrJIDwI3WDVKdJvHhEipnbHwlvupa2tuAjcjIqbFL2xVXdyk/vkSj8nPBkOx2KN9mR0
7UPW40OTasSKRy9Hxuy3VNBJJzO4Jy6tJ5DtsZQ57qWcgGAefOqefZWBcgKjKD0NgXiz4R5vMTpw
v9QOGxbhbbbVg1mpKo5M+d5D14kUyGE/+Df22Ue3AtoeBo8h8bEgkXuEdWwkqot8NIcI2dqBPjhb
/1yigqk7BVu/s1kgVgcFopq2dFfze6TntTHpM6lH75Bn3AMLf9q2I2a0UPowAi08VQ01fg5kTZJ1
NibKsN6NAE2eteUc77UNjjcfQtgRY1f+UpNNsg0PDHlniQ2xXu6UHGwy4GCQ98iMFiWdHY4dfMo5
+52GKV5Ww0wTA2DFhiAdCiEEtgJcXdwpR4CfKsAuGWLvZN0rMO76wJHgp66xZWvHgxhdhHR7FD8C
PgTXtRSSm/tT/faJP1bspya4/tiwo79DZr2kJnMVtwp/LZhHmNRlm5m1cJm64LFr0285UgeAaLTN
lDVsLaVK3jGuOuAiLqlVa36qOuDyxbytldeZNo/AhTAmMkC6PcjGDdP0iWk6UtHSMSplPqbelRIW
duuUpQbGYFYE9V6bALxrQ59Bm4WHSg8v8PvTPmgSDolcdxmnDk5Z0dTF9I0s8KeZ4WamoueA5W8X
8JSx73xrBxOuP/rwmk3csgEWOjONnnE9/hu1thNZQi7gSI+32vKT6FUWsj1xI1EmRTDgva4607Ht
EqJyfYyzqr52ReBQYY23ZNTHSpWSJ8P7a3sgilpv1NuhV/tCu5p8A19KRKfs7kkyc2YDDRUNBlMv
IGv7svg2mGsvllefg658MibRxF3k9ltOMb/5/V/Vei0WlxxnaTE3xVzvD5JkYxr84tb7Tsr7Sfk8
aeBS+gRTOqZM7Pla8UI0D/bAUzEFFWbVCBc2fotYG57mMG5jqU01CXTJvH61xqvFZZBMLz8/Rjw/
tp1fagCC6QefadaxotMKjRm5n2MOxodx4AFKSwaW1kyBgu/aTCyr+WD0ZkCaNOfv5pOWJxTSxq0T
vRG8/hdhgoqC9ICaxuFCYCD0XS9xR2vfOalG7siG2HCaa2u1E6Scl6mEiY7ba97Q5JxuphrnZ2Y0
7XZxylOhomcz8Ham2Xc7805c0g7+mK5l7mGyDxDEXXb+VFVb2TDJnHV/gH2Es98h3Yyyj12+mQ6p
G/BDKG8LRprsv8APTxgjMr0tuzHqQQGd2wn3ACc4WA/81akW0gMaZN8FzytWO7YDHk99L5iS5Us9
t+A3yx+bcafQXQpsQm9d9/7jdCQG2kc4rC9K2/8ar/yh5P0eHigh4wmKXLzhtxfVG2PKAx4gbjiB
4X5xVM7OoQLsa69AcECTbHqMmVgPcfUuxluUbc0x/aE/7ZeHiEGm5Qef94D9nuhG13AYcRFiYx4w
duO62bQpKqQTcXf2jKGLi+4JfKQby0rcyJeDvgqKk1W4z8B0y5h6lMfWZjI6kWXBt2+8T370Gs3i
6vZ8BFkfHQuA2dulhEJBicQX8slLWESHaZ2q58CEFdwpyzvUVnnFKDfBfGIOWHdiNyq+vWNEN67O
3HGX5Y8r5ZvU0UdORwyQieLVB3uyyYslLvCtzBmuLRuHtje7TzS5h1v66bbCq08gOhhv8QG7wz0k
rNI3xBwFUYKoHeCNLSc6fe3m/QAzkwVTTImirTEIH2wjekX2Psz1g9vhI13UEeJ+T6NVpjduNCsK
hZe3yiieZe88CEN9Yq8f4gwjY4aLeuOS3d1Ahn3Bi9qD0GcaRKNJkt8HL34mLxPssmtu9ucIxGoW
SnH1gs1sKOPaGap98Oa2fOjPkHHRfUOAuh5co7Js2BoLUCoUx1hXP8DaKPCf+qAaKn2Opmw9F9mU
7WnA+NuHuX7ilf9jucDHaBX7aX3rMW0xCjZLrbckz+rTOHjcbcIGrICIOEOMPW1Tgfcr739aq8wT
o+9XLspOMnq5PAZBPZ2k6f0g7HwoWzk7NOL+o9YseRGsxaLhsNhj+94WnBTisEzhhIzRa99zniPS
SElUWuKUyTyOYJbKTuvMpX4VNgZw7u8OQkAFugHtrwoPxnPlWSa3ejdJyTMlUhvhbuo9+xoxwzb8
e/I9BE9WUHyJmFZsU2/kqMPYLbe0vEKUOY6QWvL6ZwIFvEfF8q9XykWaRCzCvdYy7bfKG//yOfSP
GBCGOwVkhXcgNVXnnpeEHYYjJiOMUhTtCds8JaKOIBIdYWHAj70/boQdVI3wHjhEFmn/sOIh7WEp
8JHFlTseh0z99a10Z7T2NwDBYwVZ0e7So67Tq/lPAYTBEP0YVITZcFl9FgA/5/TdSzn4hHNiYUWM
XSBgUT0mUhBtDwGrUhY1nj2FHlcq60Ts5Dcx0ZGp1i86NmDNjVi/YMx22n4YVoakjjZ/+1W0Yjbq
yNPPOUIM7Wz+myFRxCW4nU0doCUVgE1rI/vnC3k1I1S0AaTdOCJxawfrXoHNHv2Z7UmBQq7zc2b5
7ywOVIaNyFZRS1Ix9PcLZ/Nty1qNIy07kUn8Fzlvxir+uXNFi0ba3H/KK/bsqPKujJE+1qgBpVFu
3RXMYjG0SWmV0cYPXsCbyZ3hmff5e5WYKmSPwsA8gIfIjSUJp9v4HUUIZRTacD6Nev7ukZ4OPQI1
3pfiLPpcJnlIfUuQu9VWaOPVJdtymHr9Is0wO422+ORSnl/puuqOQGkvuR7yWHOyP+J3sJ/NQRzK
1Su/ajjwk/NvCRiA1blr3ULQVQfKO/z9WHYVFxJSWDmMy4uCCReD+pqTu/tR9v30MqSotKWab4rh
4GU13F+WyUpSIiptR+4eccvp5zJPhM0gvAQ7x6uwv7mgjsE1oNkJ8eD4JE9Ixxc736LvSCPt3VO0
66udul8uxoIzFoAUFzDnrU7VCuyTt2z7rjo1bmFcXX0yJg71PF/noV2B+FKEdA6sdR+0HcgnyBvP
WE/JEuT9jreNfZ4i+xgDZ/riyq8oQqUcvLaOMbe/W06rz6UYul1RRgFDIcM/WXgyYfjaD2kxMG2u
JfRcbKYJyGTG9nRBnDrmIb2tD42bj191Kl2cjeCN7AULrZ6bO2tqmfGOtqzmTTTuhdfit0lnbjbj
374wHArlgq15f3+ZqKBqcPNDUGN4Cg/L2uUD9Ae5ppj9hDPFvaXLHQVobGEFNT2wxO2tFSl8pPeh
dl17e7OrriA2oWzo8aEE9vykA6RlxR6bdFZ6a6faPwQB9vAo4gSC250wGHeRao4DuxxgFQKj6EPj
wtjjS1Y1nSL0jkXqgo9FvDXqc+VNDZlQ9+jQD61Z/U4rhrzePTHaEAEpa/nVQz0A8+cobme5fm1r
jDejkwhpvrWm92dNw4XbU/luL2mLLEicjJm8B/FeDXu2Y97Huase22xZQS21TAkyvz+760IH0mpP
O2jSwS68E4v61sseSjc6t2U/YFYuxR4GcsHwFEwQxy79qrPgkvv6xwDpdjBHVC9rdqMTFCLiEIok
aTFwfNtUYOK2Tsrm2nO+39YNs+QhYDcBHklLErYIgrhI3nfMeFVnr2xY/fNEFc0K1Ox1Xnd6iH6M
vK532Zr5AChn97hKG1FkCaetaFzjA/fUoxpbj/IZ1E6ns3fOsKh9LeSyBYjcMvIP9n5wR2M6mcCc
uyzcdik8Mg1O1WUkbm03WVwluWgTVfuqshafgCL+Ab9c1GV6rMbK3Six1gfDulecRTD7U4DTZR+B
2F0MYqpV9mZEuNX8kQqlsQMjbYqHhceRrH4dxbbJmGshG7ArRqY9VIufVZGLU8kquTGH2T9CdRtz
zm8iksY5DFLvGI3GC42T1mUewY6ZsjkWk6/QdlwqFiwXJ0Gl3oM5SDdK190jZZAb0wq6d9k+MyB+
MAkgIRNd8MCt30WJLh5Bu+4HuyDNMTHDVtwAUrcxOLEUHxD9mI9jn0FDRtzhPd7pZl5eLL/kDJxh
hjN8ez95d5s5gtz98C7pN3DxraK6jVVNMQW39pX/O1CV+17jQ8W7VH7jbCIuGy/kkF4zLwJX0n2F
o3fFt4qU7F5HbzgSHBcP6JuwXHpwxXaEPFrfZf3Bx1qU55/TQumkKO4Xr87eKE+VOzF3XBeFne29
Pq1iICUwUVqfz1UQEVIFGWGDmyzIqfQAz4r2IausjzkmYJexGd/D9S+kGxInr0QcwOg/5w26XwCS
7uybH3MbkDnsHZ4XV7gHq797fJf6IZw9uRnFUj0OhtjS/FYeebuoJWuwQHg0UpuDvRwHWXuHYsin
B5W6b8Xo3KqiP63tKv9R7MFpURgfpqMfx2ZpQOpVPzU1FFth+mcUNROUM1ghkJ/j+b8vxNdvncvO
orApsJvjaPxM9ZSdkHCgten0yOE8e+6a9a9DYN0s2vxXLpoPKiTDy9otl5mh8cVxna8AhPPnsDD7
A35zzFaky2wFhZEHWEvYxCDSDrlC7I3uec4+AQ9EkmnlEOlJrtrFSJN0yOXv0aj12SpRJ/pWPxZt
+Lu6sxtr/6vHq7/RUGqYQJrdacwZ5/Q2mSE256dpCi++rY2jMMVjD+yXFDlOoknBZAMXtyUMWIyN
3FUhcrBbrSmk6SHfRrNZ7oyBJynAaMMsjibfFU3uoV3pC/CdtwBXm58Jli5hPoq6fqOXYz2ttnoV
PmmefpgUPrmPEL0K7ztPkMu47ArDxGLW7IYfDTvV1ump4Iyy8Ql86hAHv6UQ6y1dqDOt1/EdbBvt
RvRnbDg5q3NY+g+e7LLDGHnbDAP0I8iC6vG/f4KWbj7YDaKAVz0gY2uktClInKHeYWwL4sUKhtOS
AfNibYHlSA3HPjDG4YIYtoIXC2ka0SRzbE05Zk6VCbaLaX12zo4OE7q5QUffv7Q+FoJ83qWzdq7j
+mn0+foLS6Q41DN19KMVehs8X1EyRrTL2RMYc2Ehmfz3r/T1jRc/zX+QaxILV8fXNM8MCErigGxt
bez4pJNsX94svBCxRT/fNrRRXtYuOjG1bG9Fvr7WMuxuAdBdYDDzKw7Xdk/qYSI8pprHfgBenO4b
NuhLp8d1V5uY+Up+4o6o2SlPg+bwd0VvvsHzr65r4XzR+qX3GHTQG7zDwFJ6CWyVX4uUjX4Oiicc
V3TBkDACNIeQRKrlMRLyMQ359eVjO70AknySUvgHa7OF1p3v+MNxJt2bSfw+uJP8cXkE8LpIb/Je
jOjJm9oVktLNlqADryNlgNZ0wkGaPhojXHhwael0c4MUFGFY8gQSDbpMJSEP0cvfnc9wXda+sa/H
AQR4cHICtrPIKNPE8VfnpV30kZzA7zQzv9wGVCyZLTOxcgC0LLYVlMB+V/pBgEmuDfb5AEwK1SOe
mZmw8Q4fmd3ISxfSoUkkYsP8LdsJAsYsU8xKhPnutMTMNF0ERzgAOVcCnJNV5lo4F+81xRZaPmOA
Sa1+7AxMr/JGfS1Ldm+DQ2mq4B0yUJ2Cc4M56kjf0hGMW7E1BsiIc+n+XnNlX5UxLpuPKl5N36Jb
rx/Oo56g3WLlzLlqM5F3AoDrQpv3fBN7cCCY6gLaK8/c/M+K5fGiBpJ1fc9qPVmS6UH08V9uNHOW
WK3LeF6fA6eBYT13hEXGjrjpCDQ09fAh1tZMzsb647ThfCQaF3v4TC6GPzxR2oErL0T6x5WJaoUY
lkRuYz3mGGTNwb91aUDZmh6XhAqaD5C9yxGIx49zP6gs5sQXF7uRIh3XBP7AqAkCBRnn8jSFUUtR
TnekgAf8h6PMHeLFSEKmgcPYB9lR+TDUgtTOt9Iz2m1PjG5juDWrytgcB2a1fRh0NzvM8DF2+lDM
XIZs7VVX91eoJ7mnE6bdw+nKLsP/fclod0iYQzixcn+1c2W/MAloTyypd5zHNDxk4myhL5wK2/7o
xwfH4xCQSZkdNf/Jnd1aLWmVTMrfYRCDliWihX7ndA9iZz60dRttc7/2jvL+0JhpWkIUgOc+0IEx
FgPnl4DiDn5/blrj5ki9eicbVmZYB5feqY5TP0YbqSt1RyjLcy5cji41cGYFR2YnOk60s7LCBwl8
FtOTSyFh4Lt79ERK/yYKy7lTbilq6HjaChf4yDZ4oZaR49fasVvSFOmplHnHMp27uwVjGo37pUcx
0JATZZKgxxkGI6ScpDEhBxQYtONFE7wJPNLIAb1al6WziMjl1GrtIu7ZHKl8WnOn5U8GAAUiByYs
yatx+u9f//snz55/jSoMk///n7op+9suCltU4+tT4cgnf/qVYXw6ri7YZqeTB2VMjBsooXCo67ng
qSgSPyt6jFTTrtRW8Ox1wS5VZfsIioCzkHab21jZ3Pg9XHmFt2doTHNfb+3pFubcZV66lsCkEvKt
j8r0QIyAIp+JLIEMPoMUPQDh8tKkU3nyCv3Q4JXbmDa6OjYwVIzaYFUrGeTmnhkL2b7WbUgKypL1
sRwpFYPYhVXZ6qEqoqGaZbm1NWYPmRY8ydTNUQlKui9YQntvzh4uLErljrNtpTQ3Zs427Nzupcyr
/mWS4l+QZR+lZcBH8eaGAyJdeU7/R1PQ0ZFnPlAuanP4JwK69v27Y90PdB4tOpEicTxwipF4Sw3/
unLWOw9lZt9HMBEJ/PExVNp8MprafCoQNC6LYoacFucuIpnhsjftGA33BCGLP7bHCUmszicogb07
ZuuVWe+uAUSCiyzDm8D3ACZ+jNhluMyuYitV5yUVTo/nsIA5Yqb1uB3uJ7eyEZQiSusaDnP9QegY
C0pDk9Xg7FB2ndhuG9ZbcN8Pk8cSO/RrjFCXaDzFuNVWeRKL0R/xK1ApS3nCiGH4hTDlKx/fRIrT
AZjVUc7ajzh9s/XD9JrmVx2a5bFJW05YRs8SYLY34d2ZdhQsqt4cLuswte89kt3U0lHu2sg762Ca
TB1tm7NSnj1NqPWsInN6RuP/YcziJRT00RZuscCOmdU8GO2w7uyGsSs1u7jo61sY9EZShtFxplz6
GYKg9YYh7wQroNwDJIf/TVJDLOtrlzV/7tjlLWeZKonU8F6kzfcK7zbmfHde/GnYyspZXphnAO5u
/5rTvXUorLLDDMI2LpZ1frEYJxcMKC/MnscDHn0W+NlnU0ifhjn6LSpdPEfiTzHhXxnZpnZCGM9y
+coVbfM688UhiB4GibM6kAjAqQ6NOLKj6YPRmbdFwqT9JR2/lydDYGPU2K01SvGR32K96bzwa/aR
Yhm+xpQq1Q9+ZH/ipYnL9CYKiKXKGf24VpjZF51e+snCSMCf75pD8SQrLiWG5M0ycDLNjbjn3X2F
6wlu+mSsD1r1K9q18dU7ZoH3AsaKEJnx5AFspwKmN67Cqiv2pgLcAt7xrec36XPJBQLepcXhrC2m
ndHk/ZOLB6KxDIuNi98ssTomeJw+Dsvs5cRj1KvUq//sMeMG28ElO4DbSZlY+81t5sAIlvpKPGGm
L5aHDN1gNsfxEddqs2uqUG0pE8pfKKLJ4AS15R79oBnd9YOxNfq7y2hOUwaNBU1XCVlIKDBWfc2M
WTJbQ30LF/wEZW9EOHIjkrNhRZEoAczfuMIOJrUE0SjlS55F4X6yf7mVFezMNfTeF8e9DlGHLR5l
4lGzAVGIMx+Idw9HHXLs7XC+NqseaO8K/tV+QNVX4a0H2xV6P7UTJT2sr2yCfAdbjUz4jTymEo7C
02wdjp5HsjTX5RWLc3XN4UZf3a7lgxCsoKOR/c0Nm64XJ71l3D5jFg/IvgYxsf9h7zyWHEfSLvsq
Y7NHGdzhUFtqTQYZMjewSAWtNZ5+DqLrH6tq6+l/ejWb2aR1VnZmkBGg+yfuPXfwx49ylP59MlS4
rQqe5q/fOuNobH3qsSUmArYPfLcXSD87xhOOe2+dbVxB/FUrvShCvCb3ynbS49dvbKZRJ7trF1Ou
M5cAPp0vRiXcBWEZyUojpHFWZqCsZ8CsVsKjuuauYH6aCtptGcxU6R4doRzrI2NpOOOtA0lWG87d
/Etgkizpp8MzTQGjKNSpW0kcD1qDPXYTca9Nu30kxSs39LicgNFvuaTiZxjy9Z7YTRAylixOVqN+
F+xqwLECksq6B5g8545CtdbQLRiq5xJKy/IRRPp4tvrsHpludjK64pPI4P7O+KoJED9InwXvMCww
+jNOsUDBm8DF3BhBrZsWP6KoLY9htPYGY1obggK5nUVRee/+spuIqYFfuZA7Md61xn0UQhxbfuZr
MbhH+MTREq5hshIp8y85lA9N62hqKwDUhfVbOBVzuPQzMBx7WROLu1F2sWtwK1IdZKA05DJPIpv+
Ga39aNWMs9NoWilyPA+cARCMAzfdaQEWvcF4zEfaN2a/y7JvrJProVayC2h07jR+qPzTD/kLtRY2
zwWJuuvQyd0FqmCuVa21712AVopMsKPTrknodQ9GyVhPQpxeFyUxFq5ZUuxhnVhnlkHobw9FhBBP
B7lbvLKzojzlATIaoxri7eSKHJFRnRw6r7hrhnPsxhZXBMkj7PwN0laUmZBPpb15hjNLgmv2yEyg
YS6xTRVp6rxHNH3LUecA45tFS50zaUKPQEPxaSAtetOMHob29A0tPTlu0Lln6NDWqVLnVhF5ttUU
T7caO/XiJsONDDHYFb3DfMoMzJsJhYYePr3Hzg8ts92HY/gQ86x+OH79Np1gKXQxMkYrLMpVODeD
VBvFowKfyv2KHcLPUOcbz1VHA1b5rB8Di+j5sCIRsLfaA1gLnzt5OGsTyncCSwwGhJaGAlvDP8++
C8WYlt2GdZVV3s+mo2oso9A8+eQKjIMNi6biH8kNce+ZUhVJc6tq138hE5TPLhzvpDQOXdyRPlTZ
cmVOUX0qu9a+IOXuligXnBvEcYzRZbGxm6x+OB3PLwh63BYU1STJ41LFWcO6smpWGoiyZ3L9eFGJ
Kt5jicGhxPfPJTJ9Z+TvM8Yady1YAacO232iaGgSm9fUjkfWvtsSjMkFh/7JVmH/KBDKAN5BPxYL
TC6zRJJZkonmcyp3ckDXBVJXrIp5ntgWvcKTYqpT3erJrm+BMKRNzQDGmTZqsn8MeLc96dlHsTaL
obrUfdte0Kq9A7sat31IS8DEzCQomkInsM+JKV5ygHF7MsNYnzBTqko2kAbTrnbSxRNBmdbCgRi+
R61IBqOOlrxBJ6RDh8/68bMOSMSWKZy5zKER1ntwRBIPe5pMyWPq6HJCu3xu2NSDD/K3QUmbXasQ
Yb5e302tOnBjo7QxokcjQW+QPrPJmzze5z2feC+qwJwT54kbii0eAavdJm4dLKIlRNjE8+bcnSvJ
qs22Do17WNJjUBV9N8uGZYfrg0Ookw8JYrB2baZ6bqfhAYt2cox/pyKqznaXT+umSLEGe3FzLH3F
8TGv66YIK6n/YvipvSFJ5a6bUI28NnlBg4WGcEbQQjvbEYzrPTtJu61HTW0IKvulO0R++E6zi9OS
NQ6FyiIa5jVFHIZIgrtuITNMngpNEyvTndd2NaGUsltiaQa9MMm1N8LzDmMpT8M3R2gDRwH0srrt
ujV07it8EXfBM64vrBJKkm8lILj6F4Nv7DUZRbQPHPENkAiofQsoVhtGq9aP3r0M0oTLjymM6D3o
K1iQICy+ourUVm2szckr2JdMscKgo15qzcDvXAd79nfNEg3xtJqMvj1R1q9k1+XfvJ4faUqbNZH9
uKOnCC34fpklfcxw9aLF8XUGb5gsGtwKGxwAuOuKfOsCBzwg7/hEEJVSmoUVexrrM0z17Nx0fHgp
kXYUlw7Bgl703eGgjlLoikmltMWAyHRFFjNZiDhtXpMA+hd2Dv3bIIbnSMx70JpKLcqqZofl7d1r
b7lsp5cW4h6RSzyCDHe3iGGR0JvuLWrnJJYI6Z3TZqsYjOkaz+xGr3V8CLHzpIHL2jchEuKMxcvN
YcQXZZqza2OmrF2cbh17uFsshBaiEy9cxqwqFU6zrtX5aTbaMhmYoXdDS1563o87mQ4nnOBIC6xp
58PTQQFO6iEdarHyMBFvxDQWCy0Ydg0kH8LRzFezrU664ArWq+TeMKPio9jJhdXxOdU1/2ZVZkm4
+7hJR0QmqMU/hkaUpIUlHBoZ4RTDi1JQY5Ke/Jp8nuLiMDrQnsuTrTkT/gY+536omTuvIKjcC2ma
0vIgtcLZZeRRnnD1Ag3y+Iy6NkxGmJnTcYAUhkAtO02WqW2YIL8mtn9P/C7+tLrfbRPIt8y00UvF
xsISwzxF0AiWMuJibbhjt2E9xVe244sVIv6ydWM4WKjbMUN/k0lafZCBjUpCt/yzRPxKHBTbRFKv
MG1kiuEdTdqTwSqILnuIFkkeFDsfI/iGoN4QPXBbLEOjmZZ0wI1nx2eSHGen5LOLSmSXGxQVmc5w
MmvQXZH+RcAb/RSKx61sHlUfdTc3tF0mGv1Nwke5JGN8i0qZUXy76TMl5SYtRbgz28hemCpAhpvW
1V4VKfnUYfqTMdRnFg0vfRkx6SIP4UQY4UQuMhRI4FbPSYPl0rLsBXcPgcI0cjx9DBZNwhK3teN7
69GoH2PhMD8gmKFlTbCMI+WtFEtE2ehnL6k+m8549QeVrlq2p4SJxsZVieJ7BESIVRfbI90mHcPE
k/EMSIZ5JBrxOeZ34wZJd1HCai9WJzZdmrpn5NIJE2Woq0x1BLparFH9zUuadd5lAkv7U9Xn9pHC
Qi1T7ko00ajSpDM9R4Hp3OdwG4P4G6n7xbWc20BcpR/Ir2yOZuqwdESLHfaZf1JzwEntp8UqLQsO
NbuuNgTvLVQYvH29LisgmTgDPom4vq53mMbi5TDJHXJo8tUgGy4yJ0NHq2FSX7i96a2gEIRL12/8
Q+8XVDrm8DI07qnS5V02KN/iAr9IXr9bs129wMyPrl//Wc522maygDYOZIt5qj1mhRBbV1ZE6erc
Zp1LhpRqb/4QRuevX7Coe6uhteuHPOalqLgpvGTbVpBjROY1T/kotRV+nfRahXhpejEGe7eC2jB1
6jw6Dk+AMLRL7GQ/9K4Yj7qdPiICqfDapAdb8TwMzDXXXcxXAS6PBhY2Utc48py6kGG6KjzhVxFX
iwfpPBruQ/eOLU6CQ8qbt5nMpV7uHLRqAHNElScTl9dtO2ipkMfbuDdXQyImNurA11joYV2BN7zT
kBEuvQGwTq/MegVCB/rhWDLZd9JlK9JpIyzLWdVxsS2s/sWalMaWkqWQydYYVG5JQDKVflk8tCFM
7zkS8RfAsaz08nXupiVnqpOfGa+v7SiQxH5EOZYEPq44HOd9e0ITp8jiIAJRmsIh5gFRrlmiYpqa
FwgdLdMO2um4cYfdIDvOA3STXnMZsqz9yOOcMyOLb8FA9qDQ3PqV/2ASUr0vE4BeVDfrgSk+c+g2
2GlktKzkvALpYsyfxBmppxpoGGO2SKzJfA7Ivw0o7ytPsgZA9lDGGrxCckxlU1KYlNFaiWA8FaSS
78rRuaWRMRxTG6PREM3NAziJDQfiiXIHUlkYtDtDVb+KsmZ4N8vgiO5iLIyretc1O8oZHCP5uHPI
6j355c2zCrU1qHAJvOAo8jL/OBvcLD2Mj133poYkOjmF+10rKwh3KMg28RxKHYyzrFHPgzUz+ICh
14jGm2ThiUf4qUTWh/4lELvaMFfpbPz/+oVkHKLU2Ybv86bSNww2qUcipzygqS2x7rXGNo2bVeBk
zPRZ/C9VdiPG0bkUZBKSmg5vw0v99Bgl0zPwZZYLXg4CSUp8San7BJnZYI+EMg1Wq/3AbfejZ/y5
6LWhfoqGlF8gTuCE7J91+8dkpMPTkKtlbCbqUBQUN7aVYFYsarVxm8rZisbztxh1tm6YRq+5of3M
fDZqegyVUMO+SkBtvCK/JziVIBfXXdI8j7kmjgQPIkrxSD82OlgFJuGqCHb7u5J8ilG/ov9bA//3
f0qrptMk9J2DlHT4eEDkjdjduuTcoAsQNp9eNHmPxENgHjVbtqKALd34o614xPPQVa9Eg5jrjrpi
4JrCKhoUj5DDM83EZaq16WjgpXfJEFriJzQuuvrlKrN4BG70ZhoM8oIO6Q+ABSO5iKD4nkLtiPy3
Cn7CDI2xgMvF0QpaQfaMw83iWSzXbuoUT1pZnEYFBgxUw5KoTS4jN+2WY0SuuzAiYogyplUcvN1K
TyN7N8XZEf+KWpuT1m3qSdhrL0rtbZPNRy0qIdxklJpe0xYPXy6F33wnAtrkFBEY/oxohfGv+Cnb
7N2xXmvUrBswyd/LrJ9WmbK4UrnHeuBnkSjqg88ncJd6RyjW7q86s1/YNORbJCAh8g9XP4aTuvll
C4KCnLMsynH06dZHM+rZzo7tAP+F1i20rreOrYWAKyqvZGOmvmswtbSbtYm3fhNWRrCEQA+ezfIj
QuWBlnmOYF2TtsBufJQaVf9ZWi3OgkTD65R+gidtiMZDJEmS7omcsBkvjr+2dx+RNiOmA+awHVhO
byBCbvR2vuQ7znaczyN5YdHob/E/WhTuRXFiX+igQ0nQ/nsj2hvFoqNu4KxkuYHRoQvMPYaMR6xg
WeCSSD3FIDz1r/FQYr+uwnYlY9VtdL98UoUu1xH1FW83/tATjQ2xlz8HzIL3Qw0rtvDLNfLA8Qz3
ZXatoNpTYe7Agdx0c9hPCF3xAuONRSVnwQ4H7q6fXguxK+YKv3GCq6exapSjirZG6bjQzswjTPiJ
MsXH463hFmBPCaM4MN/qUPvh0X4fG3sN/P/QNTpjhqJj8te2IC7Y3iS+Fxz8GvZ4kyFo9SOZ72cw
d29TEKuaz5Cja/3WNceEeycxOMZbABjVAETXYoquqguG3uzEC9p7iGx6j8jwgbVox5x8MeZ9/upH
LuByect6VilgTRd5yvINFINhLKYxxX9Kn1tYxTen0kIU7AFUySGDN2hgrSAXJ1O4KBj4v3xhtv4/
key/S5TABAGi6/9MJNuF6eeP4DP5H7fq8+evOvgrmAyh8PyX/zeYzHV1YZm20JVywYD9zz/JZLb5
h+kqRwldB5FouxZ/8l9kMuMPaZrOnyCzP/MkDP0Pw7YtougtYdpSWv9RnoTkX/9L9oit0OtKXpFu
CFO4vI75z/8Sl+PZkd3n9ehtw8qXwWJIfKyZ7BlYAqV5Wl+HJCeOjoRhOCjvkmXwcDEQV7wzO+p/
eymbySyAVmxVTvWiFTkKZtKhcY5qXnCCCp2RlBrBwLCMQKXrhtvXI6R4iu+h2XnB2QhqQ+0B3ipr
j0YyOQtCWKtl3xnsc1ulxd/+8tP5M07jr/EZ8u+5N7YSX7kZypHC1l3JlO/vb7cnSJUINDwI2jjW
4F8j68dfUqrjBnUPdo34w5RZ9auicMrBjhfaEzbJ5iMipMtZJ8oM1uz3J7Is9EKhtWfQiGNLb5nz
WhnwQrMhSI2w5MhhtmQ12X7MLecQmjnqMI5nU/tHTsvfYlr+9q7EnH3DWezn2Rx88s9vS/xzRlQg
MczEcrZWOFO5zSn15WJo4vJH2ei4PeuSGDTbwRXneP7aQozKPqOrD44baJs8rHvCjDiYcsPVVza4
1jPg7nE7BLV9HyhXvqmI3e+i8/tkN5Yi3Q0T4nwMecmLYeXt3qeLYspfhOPbTI/a6C3EuMAaHHIM
lX1AnOT+xGzaGiCBeNIqgJabFCExDsJahi+2ML0XYjCzdzoF7LEhLSLps5upysslUaj9u9G07X6U
eratB3hZ0GrOLvpR0n+9fj3KKN/lgS5WdkWZF1XmwN6/nm7mgENdYnF2oyFARkqi6NbDhc1I3AN2
1U05dHe/yy5Z3NcHqsDnqdbdNznVzo1SX+GRMLtwL63cM/Cu5CxYkqaqKCECQkwXI8kFW7Ynw9JC
P/OujT47dmdoDvAkljiVr1U+9e8yi3laUD2DU47k96Qogr0xkpigeZMOm8UTzhXZBvQ76fk0BCEQ
nYm0sYclOi4f0GJUoCG8kiXIEMwFs3Mhj2R6tmCt7KrJJqBWO8DvsDFk1eA4F56VZAeIBtlLWKfG
z7KCSyYEjLXFxNgHXYllL0UF4HSItPI7RnYwrJOHOsJp9XciKBnsWkm5c01QGrkY+x3El+7MjDab
fa7mFprms48/euXZ9YxgLgs8MCzoF2DuXiIdiIcZivRZ6XOaoeN+I2g0+0itWNu3EoVxp+z0Gias
LJaschmfk5sG3alCfRionymzA3SrbrdOzeCXHUr/JWjQTy2E6KI9k2lWSLRFRaOnpx7F7k+zUP7L
0An2M4WgY244r3ZO4FnPQ58P+mJ0yvoYI3xeGkaaPWU4xogcyFXFyLlqi5/kt17rSgtWAkTLBqy1
vEwsazd8mubhpFFtC4N3aZAd+WZJHmHs5cmL2VoTM7k0v5dywDXFOfiS2lHybKEw5cu5/d1wibOZ
FCBHF0YO/Ulavju5rb+2jTshNjbqTd2OfFZTujaPnxZrLPcSREheIFzVKzGK5r2ku6c8ifwLsbLm
lW84no9IwAH3R6avCfUFAVv9mQ8/eXjETUr2PstmDm3OXdBCSV6dsPHGC0Kssh9Nr/FG//2J+q8O
VFuXjm2Zusnkav7zv9wfUyHcacKKstW1AlH69M1tQWX9+6/xL443QxeCxtA1DGCczhyg9ZcvAgB4
KnqncbZsOBZOo2j+5LzP6wtt/5W/yPO4ZAgZ7lsTAk+bMByRgaX9N+/VEn/P4JvP2b+/kH96t6PW
KJ09v741vBhHMGqREwoyoIhOmX8wPfI+GjNuj26OFsr06/BbqHn4bvF1qH2CIlfQm6Qo6yxs++/8
/6vfUI/sR0/s/I3hDcZqT+XxrooESZLTOKzZojY7BHEueOBZHmhF2rWPiB53DVetTHJcDsEQlOh/
PIKQzYBevvW74CMMA6rbqFMx/2RPM+Wynt0aBLlecQ7or5bRWT+Jl+g2PcfFd5kaTMjiJuTHqLvg
K8puJ7NmeM21CrpXUKhrzLF40pom25VFyvB86GiCXLdx1sbkThCJerxafSnDeyoaiWOSBMc1wrfy
OQg9H8lckhIPkYQpuw/HOcIVjHfEHkz7xIjpVkomwQxXtJStCCN5jMwty5UkU7/RTPUfI63KJe4l
opC2luZrO1gdUJ+x+E1Bj2aPRfMTEvbu2fFJs558DQZPGaoP/rJ9VWVqX53YhOkzpWKn8qjf6Bgi
7hCkEP0S8bUsnXrAMjIzKbBkBLehT+NL12cI14JEgGZVoKEKPAWrofCL+8iPaoUEKd+apDL9SD3N
fM5LvWJDaxfG1cg6BNz0c5uhCxiEprVLHLcq+J8TeWJbVELDkR7EOnG59Ks4S8abbY41gFDbMeCa
WiXMYYWPJ8unBPu2KZDsleFNL3HIbAfhjzthGTSKNbnJ05iP+7yL5bsxP/Po9di0R4nOyBnRRLGy
odCtnLZq7g6ZEpdSgoha9TERYdiHfXvd+VUNO9TAja9Ez6UjPccC/16n7gepCv1vkxQDxjQJejd+
MKjIes/Nofn0JV9bqSczrv0to3qBDaQgM2sIPbJY/nFEQhWb0dl0wdgAJ766H4fazpZTFi5zGQaE
nsdj9iTZIWCj43u7HvXcvNao670V/BPVLHW9amgSqS4xvDaskDSkLLg6Cx/lNWsqPC1DR4Nl6M1I
FLqyRhxpablLm0zf+gTao/WabzQHQFK/dBn1zZ5iNCh1kxWoJ4VXHyx29v2C9Yd70Ob7c4wJAlnm
MTD/RZ7rcHXxb6s1BzDbACnxcrgkcwBG83Zx5+o4WZL8gM1B3czUBulX4GbLoI4Oi9rOxNnDc7Uz
iAI7R34q3wLStAsOs6DetG0ofpfKbW5D0ps/wkjrrxOx7K8aZJmH5FVYnGzJcOcg0YYVdvnwaokZ
BsZH3LhYmtHuKq1k6UgVP481kS0vqPnNGxSN4FCwDLg0beeGi6K3q+96EXlbevvyOCJmeY9Js9uE
fl/0iGqRAUaORFGAKguiaGR1z6hb6nFR1CYhGH06PU+dgTAMG8oDHboFGQygcNL1OuJQ4njfcpY2
ewbgerUsWgH+3/dxraV5BgOmNte1g4AN1mpUn60ioxDtiEPRQxaSsnPGDZWSRbK5rDwft76mrj7R
TbtwqPBLWpbPpA5hl3wbbRSELjpgbwGk3zjYVhEfY20k2sdxqpudaJBDXdGkcGej6Rb6mv5BUxE9
SJPqDx0SmGMwiXrge+VYT16r9y+JRzbT6ESseY0qbb43uW6+p40uGMrFMDx1JiJB7WQ7AtlbaAG1
fZSFS86eZoMHk+MswxbzgMmQ2EDSXA7nEWQEQ/rIfhpDw182PWJfdt39hckoWLBawC9cAVrvtuwG
4o1pSP0dAIs65JGRbBr2Cm8i7jXcuxNi9T5zSsYS2OTqTmcxSVjUqsUss8vdkRzP2DWgFUF0Pw6V
4Bxrwyq5to3y98GIvo+RMlWzUIV89ypUsQHjxB89F8IbYoHqV9yUaJdLF6wMVRo3kDAXVmSzXomA
8DUWAzKca8C2eLSvjOCJlzaJVArXcEVd1K2mZ04br+z6b6iohmfdi81D4zrBNoMFhefGNLZho3nn
XDnmIWHZvpOWL95HivpnckJzeMt9BBNDFC9mYznoMS0j/VlngAbNxE3vqsibJ7IjMiobt/cA+2Va
fre0Tj5T29RHzFgoKUo9YWHqh71xycqMn2SQZBUxd/rMeEpjyBV8ezehTg9jjIB8V+SUWmQECLc7
GXYwvLMLwm5uFxWSwCzlo1DPl1yC+7R1omMmek6i0mJ9o+kz6YnAcNCe1awMnvqt5J7Zgo7Wd61t
4YrwYsn4PFLtI6VJDoFvDT60hWDAjjJW85C5Pet64izIJ6RyDjVn/s6wXJFeH6CoGk217ZKWJ6Xs
jHIH5SF89RnogXAL6yzdG1YAOCpmibaNJsIGBBzCjdZWzmqSmcDcC38kK1PGQoExbPXWilbhkOiv
Y5oyWWulgoNgpfnJZ9/whI0FvmjihyYm9SxQ5K2h3eYryfFZWDZLBrtJ2UtGcd4+wPU5cAPG/BEU
HZtiyr0GAg5za4hvutc83JLLUNdlecX4wL+Fla9GcOdbRJSXVDLAuiWtf5lr+AcjvT4neZa/DU5Y
PKWNhJ2VYtBcZ85ovwlzaC+B0uqthkPr3OWFsycXzb1Dh3RRhjBCQIMzA3Jqs6p2hTU2136y/WMS
ZMX7UHIBj1B8j2FSaOSHxFpFRI2uOLOKSn20Yxm9ZoNPQJbOgLvWdDgIQw01OfE0xDdIr1svSdeZ
VkOcQOISZu1z4mXc0owwzrjKrDtFWVguATBCAuegwXIbsJNNJzO8q8TWiPKLAv1bSGomTDw9Pne6
OfMk06n7NY5tu6YdLLiSiuAxjawxS2mbwG3DfqtPrXNqDDDBeYNoAVMFdmBrnKeesxRjVAaEyDZM
+nsJLfE4WC2ecc+sfuts5DdZXdXLGHE73vY8OJsiJlUy0EsiHbQqhpadTuuuaKL3shtZKvgdUoF8
/ggvGuhiV/imxH9pY3GIFWnjRpQb1yaHiLp0UyPZBXbJrtGcIFjUY8KKvTcw2AKvkXtHAnJdhVoE
4ylHpoJi1M+AZ1YKvv0QtdFxzMJ6qc3CnSYTlBx1w32twVGFuYU/PNNLzFigfcWCuVGx6vuyB5Nq
lBc3NpprPI4NNnw9vHKW6uvEnMYDrm13GVjUnLr0u+cicrKbpXnpOYhlsyQ8AoMJutV1iKp0WMrQ
7hahFzU7XcJWCfKipqyqaFo0ETF1KjUPb6w2eVm2FHDhX6HqwbeKNN15aMjcDznpUS+qYQmhQhPc
D5q7YmFatfEqLH9EAuGYbywt2eDz4thrhtPKtItoB2PV2ZVtDWi+6EN3k2KbXCWAbglZ9bxHU6bp
rSFMnoSa1N2hOyLPyQ5eS1IJNqprkocYufhU1Wsnpoz5qwwqQVc7e3dqFivfv3qu/2jk+3+XMPH8
L6Mq5i/04y+hwn9+4Tn19/9VPrC0XP3f5kvcENV98n36R9rwPFn786/8OcO1/mDoSsIwXnJhyq+g
iH+kS9jGH0QnGC67S8XuWnfpC/9rhiv/MIW0lWNDbLCEPQ9+/5zkSvcPVIRC52+aKCAsXf4n6RJM
xf5pCKjbpsXLkq5E96+ICf57l0zmUGyFmcy2Xon1jZsPKq3vGN6N26Pfc6Ba69DMglsmHXkYO689
EiRonCF56eBDsE8vzE5H9hEANcWDZnpIM8uIlTYmhtr3UI6kg7ZjWVpuWyDDi4DAjGPcVNoNETOR
s1YVfG+Sut+SrqitusyYAGkgPtvCjIsOBNLkt0ALh4tHFmK/YKNds5EMjZ3oSOaawJ5ffVpFZMC1
+62wlP+K9z/YOjE2ygUiM3dntMrdlIK8n0ml+q/RrWG3+LZf/RwdAIkOmm58/mPQHCIxpnvFpvu5
J4JsnQcm86m6zpFPAV5Rh6QfmKWxXzzmft/eQzzLH17Sk/JDv0WQbxLkLzIWRH0SH7BiUcTbBYk2
z8aSsHoPrV495bikV+Cik3NqCrZrvMyZDyreEWAXmxSjxprQqfFuxKW5H0y9YM8W5gQdFDTpQ+3T
g1W++uH6eYSxVsqZpK/o3qrxUoYCGXUO+eOhutY7Cxg8q0RX+CNaq5w54x5H6Fj8sCbvt03L80nR
8A0qQ1rBqmklNWUKpSR0IqQ8du++K5KdiEiby+3cH89tOyU/HYkTVvIYvNYmKsmRBe+1FKV2y6YC
Xb6uXBMgZ1tuVYYEfDHCqb00sTls69jTiTJUPkNY19sUnFB75s8IwZBdeHsPlN1KuqI+VTX4wMoh
wQRpdwE4XFrRnMgTrFNtRlSOyHhvvpXHl8Ab8KGVqpzeCClDCqfy8k2DNnOemjLZhl0dn0pP2Mey
aag5uAKHS0kQB1g0Rpk7PK5qlQL5qJelxLNWCfByfWzke183gkuiGmtrt7LfhKHtbOqxsp/dmHod
XXjyaQUaiZioKUPyBrixReHaD9bCMHJLuOu5AvRVaA5709hGsKn3Gv8YOr+7wqR7FYUiga7PqkOg
W7cyB90QjDq7VqqmItSLlelJAL1aXVHM5u5sS7K2gx+hPYiIUIrDYezgnk2I77CxfOuCVF/wXGCv
7zLrNnmxsyuQcvCW2CwXYYQXJkdVvCntPF4VrBgWaYI+t8u06ACzs94Ysoz5fHqk2TYUtNpYEuzL
KMS9s/k0WTMquaFETNEjZOKoR35zSCHYQ8xtuHMhSGdnhqDeIjYSF4VI66w95GEPg/dOrlvqH1Vt
UpSY+bThKcqIGBz7jFfLXBeNEgEm7FQNc80lJreTM7DuZATynqke5ZUzISGy4vgJl0i7wuIWbEJB
hsRYmCFhq3zzCewNtjSqqBJSq3UPKk2IpypZPxwK6uhHSmDDpnG9YcuhJZZ6nHtvWNORzIwGa32A
Jgf0GdkhS3pnN1QK0y0rhmYjwz648dkpuF4DoAG5PvHN6An0LtCzBWQUNHMl41tzUePWTvDpzZWO
7QIsWJad71yx9LXb9KsmspJ8z7DRuPZEwMzZG1RP1VchBdIleq/m6qqEofJIOORo9TwDr3daxWeZ
dTw7zWiSLMJQiRRw63dFLwp8trcv6Di6K9W+x8g3iyjyGE/gXGXISIHZkGFB1QC3hrS02ra6LYw+
8iJyPg5uFssHJMtpOXggJdq5upz6nEKzQ5d1qg1b54PeW59JxISIjpLqdPwqVKH2ksBuR82ypSFv
yM9wzXvT1PW5y+KRTMLoUxeg27OaQG1tjE7mXBoHc5FczeUyQA21z+cSWo5u+BrPZXXHiNRY2jGa
wZHINnPJIoN1GPJYSvK5OAcMQjXUltUtp3/+ZUcaYSf1XNHbc20fToO/h1g4XWj+mq2ce4B87gb0
r8bADTpzPkgB1cP1Gk7kUGBlYiXDkBswV/zEwqg8Fc4vrK8I+EgdfdHwGRFcT7RmT2N0NL96le6r
bwm/ephgbmeiubGJ5xaH/DS8l1Ak0QDbUTc9663Omn786o2IrSP6AwlIDi8+LJ9iyGSnglTFM1R5
kGk0TfqrmBuusuAxzecmjMVHudbnxoz0AGfV9hWzpbLJTszM1MMDzvIzaIvUOKGCskBRiy47VnPf
h/MO0Jah8mbn6YNDWi2GrWgRlqo7cC6Rp1zH+a1IRmeTuPy3em4z2yQuy1WpfI7UrLfs75gP5Skg
rzlhIYGOicTFPF2nQ6TvM03oaxNp1KocevNS+IAEwiRyNrFBFlPXxcFG18LRXfhj7X8TIkLo5gaq
vTAALQ5N0IrXzIM5AUHF/27YkXOCFgtMsemYljGjzvZChBdDBRcIMuERQZS2Crve+F/Unclu5Mia
pV+lVrWzBI2D0YgCauHz7C6XQkNsCEWEgvM88+n788zbF9lAVwN30UDVJhYZKaXSRZr9wznf2VXs
2p6GWk/PnhUOWzbj4tZh7duMdl8du95gJpt2ZxKdiwNrWby5XuO/u6nDlFP0xnLCo0qSjGASHir3
QvSe2gVZ0X7zjJrYY2FXh8T0i6Ppdr9MYrm2Nt4j/AJGeEQRK+5eayMdrRvsS6nNSgjWj3MyHQxq
nF82+EE0jJBqTKd9RxyX3JSiGOL5MatPF+lYywgEZD7JiRGnjjcdKCh8oLXaug1YzJHrQzFCT2T6
94Sokb30iuHU5r46+vD+biJt0o3V5t1bGbbEA0a6/vDrGqLkZPkQ0VVFX18lMGujSWzD1LJPAwZp
5NNVOy3yKayejABu20hVAQwumJ5cI4PM5rjRfipxeFI5WT9nfpPoz0c4Qy25e7kh/XPiZ9UzDEhg
K75fJfcCaTbKlsA/m4TW8ICIPPucMjeJt+TwGXdcpZrchBwGTBvj8bVDiO1F0FSvXIzeG9VG8FRh
AIOQw2hdFZ64RODotuBo4brCKfmReRkePoJM7qIl5910Mm/ZQonc+7T3q0T6wyGp4vS5gGR6IGCm
IoiMefO3klJrHUiCpJoG/VeZh09NbG9KNzZ2aewFL9Dz7Z1oxuHiEsu3VJ5PozQPzgvkSHcN54gc
UYPtPRMtM+BGmKJNOVr+RopE/jAwIB4CnEZ3LIbNem6Yg7RlOXzzHB83uDm058ysQMwEmJ085NSM
0nQBLb/pj5rkgc8cGzjTudpCoe1Hdfds1PFwDzvu32WQpD4G9AcIIIih6qGY4DR3pXVyhjoh9Q3r
xDzImMCcpmM43f+JuWMU6+FG5UY1jGvIIX6I3YCKtaERJnkz6L57DF/WsaXGXdo040pGES4nl1VS
+zC0U3xaUKsYcC+G3EENbpHii0yuDr33spj9+6QtDo827YD567IJC0b/I+Cv1FffMpdVd54YI84x
jdM9Ned30GCQd62av/H7ibxRv2kuiNfGs1d61bGctTzOUTEsAyDc2wqlH8iGB1YShBd3c0FwCt/C
Wc++5XE6DwbQSHor5h81NmWoABL2J/V5usF/NsBxI6N9XeURHX/mx3icU9yYXGJRPV7cAnzKbIXx
sxVK/yeRZDOjytAlxp6kxhH/AYXhx2g7WZvtaxtei9BtDU04hwyIlS+/RCak3iXy0QRESxmsYjHO
O6bajzVtJMdgiaL2fSSk6FtCb5XwlarbRrRc9cJTrGGhIeDXQpGNYdBrt24ZqDt2PJhhQSj3LSzh
a2MM+a4rrfGL55CM0rKQ9ecQp+4P9PnlK//D3tGvZPGImhmeBkrOeGmo2sfpJIIdEFoIxVGOB1sh
gqCcSpVk51uMa5Vm4mCEFqZnxKYrKSouc9upT0MjiU1L4uRuuDFhtRbYlVdnyIIXI3KCnSMg+o+S
AwmIB8d/Y8fFpsSIdCykVGdw+t13gDI4XNij4/SChp1o1WiIx31yoH5nVEm7eC0Z2XWscRr15AW1
YreWC7KqwvDpX586/N/nCX8fJ/zn/6BQS8lY4P85dDh8Zln3b//+mZX/8W9HzGNIHf4+gfjH1/9z
AuG6WiMdkAiZtDT/mW/JBAJxDhsAZVqGDWmTv/nfEwjnD2l5ymE6IR0PhZn7zwmEZT7iMk2J+sy2
DKVs+a9MILiT/48JhOCGcG1+QOcxmfjbfp7Y90CSajzDrB7hT2WufK0e9QGz0J5KIVHgupj5f9ep
QynR/VVVPHZQ4yNE+1FzTKHrXNSjDskeFUn+qE3SR5ViaB9ueWzqzF1Bqxgfka+gkUMYpVZFTvzg
o3muCpLSMpNJOj1m/kwAjbEzGxzBM6xNKkgpT7IzkzdUwALRE3BHq6HmTbXboZ30vH0+A722HmP/
LA/rQxY95KdFJD+8x3oAGYpLTPyfW4MoGb2NZpe7TR5LhfyxXhhg2OGo9YPkJ+Jl6wISilUEuXao
EChArY3z2FW0j63FWGTUiOiWWGYo3yheSIIbrwkIuK1b0zFNDw3M0CQXNCnpOxCDeEGGdo3U5LEn
UXhUX3jNxxssN/KUZ4IGSHacLh7Y/z1xE9a21HG0lY8VDJLi6aVLyCM9NkGD3dv+c2kz4lkmoC41
20teAzEJTVx4hRjQLT92PvS0SFNDLrHosRGCjGutvMeWqACM/ybzPvvptzFYocc2aUpl9qrNlIPH
TTNm2DBi26XuA9SDNBR+AFtLJ8YC6zguJKVblokCYup4bh3fFiuiMsMbk6aEoDcKslf43QMkf0M6
T0OhWYTqcfxm2r0HRFDUR57f4jPD+yrBi9ftuqmZRyWxbz5Zbu8DdYs6896XcryIlPxsjA+p9STS
nKmI9qoygDM4AUpoaIaB3amG71MQv+fDcZeAHrIqvDkYO5H9PsjARQkTdDGDle8AumTl0oy1c6wG
zznafDfzVsdG8dnFnOqUKQHc065R00sekN82O7PxHkYlDMIWYt16QsHMkoJon3Tdy5D/PCBTPAw+
gom7qxr/E/kg/UkHSfU4ZxFZ6CqbVHwS+GJujtsODeFPEBjoubGLT52SZwQT7YagwugnceAl/Peq
JFBMWvj307rGddUXkJgWEVgcsYVAGn35jpg+QQkkr6C4oMd2VWx+USjygoXwE8CEjKEgXUs9Ipwx
LlXTj6zPNb7kxC71QqcmQ42xd2zEYVnvb0zhavumSjEk9DR6Dj67JGye87F1CV0ukZYtWrQDqLx5
ZMjAAt/wm4CMAlxTJI3HFiSoV6CA8IVBYXcOcnIDQjFSz7v3qu+B2NVzA5DNH8MnskHaO4EDNP1S
l+PrKOLgE6NN9539T0amol8+dTbz+7TuATeOWfErLZtMYPIMTeuxBeBDB7gjjz4aFCTcscD8Dakz
oNHzmE6llCZPTtnl51RU8NRTS8DMFQwOf3mjqb9wPWCAEwlVMGvfqL6p2OyIVHUcSBlFghE+gM8A
BVxluKOiQF2YRGKpYyKwpoDHDjbUECUocqJdUo1Ixcw2YenisrcovQEeZVd2EGtKEkqXblp0071V
VKnbogb2uBBdOH8Kl8HJIxQ9ogzDZ7jMQrf/6WWRewxMcwCpP8fm79ppK6TvSJJItRgBn4WVWFe6
z3+BmHFe0qKxr7hPmw9g1uZ+ADe0Fu4wE7MtUFkWYHxx3Aff2ige1rkn6589xtQd1Fy9nqnoA/az
RZIznmzHgzelJIqiUltrKqmdwGC043byb/PUFKeu0MZ2Mu3hp+7k9IY/zsCAMJQkpxvqp93b/meF
L5XvxSKH3jtG6AeqY2Ymo+TgsNxQYDvn0c2hsPkETto1jprewlAu3ZpdX2FPN5ZT47lA9pmv8sZh
eUqwp/XCNTqe5Wza3ynWi2+zAS6XqR3Ny1gp420i+Sg91eNQQf8ei/B3GjvS2pqwNK7wesZmARmC
DVtSBgXmkale5TX5oobVjmfHJLaeoYsUm5yUF4k8c3CfstGCmViTBqKaBJd9PYu7n44YbbDBZJfR
k8MV30vz1KjI/xXVNMJ+9vDrh62zkRXLqAVrwPrLcGA0X0y3nz8NpA/7rqsc5q6zAWI/KTDUxGG7
q8smWAe82GgzuvzSNG3/ZjYBYEgTiNBIIMNHOQ3G1fcbZx8PVrg2vBmpQWKVF6OzAvp5vuTZ6ov8
EoL+QSkk2S0a/N3Caazg2cZPHtIZF813E2PFfvJCAlQ71Cfu8pE19UmjYteL3DOD61yhJVrU+K5P
leMgCKiVta/h4oKA0ACrDI3rrM8MEggFXsd6joa9Kqvsp0jraM8AMDllpQCCxjBu086MlYjXqQ5B
0FbffCaryyaM5gNJVOXGeowJIMsOW6F996XBUUjQLeOEOZswdefgeYqzFuqCHDjfN48hxPjnPILi
mPSEx5Di/0vB+l9u0v4brsno70x0j/+16eH8GX7WVKpt/fn3SvUfX/dXpaqNPyhSEWtSWhKdjsPh
n34H8w9lI+J0XBYI8q+F2D8qVdP8wzCRkWp2aJblag+Z+z92ZdL5A7sDSezKwvJAv2z/S5Wq86ev
4e+K+T8z4Om4kaYqg7r1ofT8W8lqdhNSbVPQWk1hxHw18g5EIHuHAbjWX380cZywAba3M6DDfVK2
T4HOshOd2Tfga8WBZyueNSg3LGp3gERyxQxhZQauPJtMyXQ86IuKi3wV8UatBmlSGE3djQ9ALnEm
0Iy1dbJidOIsC+Trl9Sp7PXwKGTj5NefvqfSHYuNOZAAEwInbUcn/e5M/RMsXgQ2dmdsw7I65lqU
xwoOMQKm+Qftb3Ms404i4qaMs7PDrOEbPdwQRAc58C1DsOxh3b/mDLSvdUnOn9NcfNnOh9gYB8g3
3qtMZnQWjI5v4HYXRQLmvlN5sXPj7G2263pvdl2OkIsLYSSOYedmo94wEHTWXYvkRmZOf7asgQwH
2KQx0Ri7BE4TZ0h5JadTHHuSvg4jDj4G99nFbuS0Tr2XynCbHTNNKuH2FnS2cY9oWXejv6yQeJEn
odXzgF7k3olfqWS0IkhVLi2kgXm1CmynI+tv9s4F8TN//dExcVwrH5OgiMADh1NkkvCUfjErLLZl
GnB7x1G6chwu0rbnN5qlFrIPuNQq0kdfNQ7tvz1hOY0f04Jc7cC8O6c5VD3+hM6/dAaEtAoXRDxl
nGGP8NwxjL+lnuw2k+gIZs3wn/WuCM6BFaQ44Yrqe076vFRD+ja04su08pUp2+iZqec19DKPTZTO
P/y4uxP+nb+D4d/WKZspC1/8ZmQLChp4YFtKTsdTaT4CPRpjPmqHnRnP1WsbTsx/cfTc/HxKD9Jo
vwqWgzgzvsc2zFWNrTEruplIIYsrDZh6BNjli3L2MTJ6MixZnEezH1eKfijNjG05NL8jQiU3GDnO
Vm6iZMOzvy/OIDu4GIXjMnQ03N13ZmIBl0xanux2+lA6Q+IbOze8zc2e/2p2zK00P2JcfQMmtySQ
qbqSqIcRroPJE3p6uJPXS2fUGeWvAV54VXdfWVkClyg6cxHWbnyEOAgvOxXddiycC4uq7jxCLt+M
U0yeCtvakzfAaedCXBTWlO9R2R4GOxRwrtLqNPkuBL4Kk1wwsH1zIX20gX5M+d2j8fijnilBpsKF
6eGSbWyP8cXJc2/rqgAibNHUh8l1n8ICFQyqH2ujCoCNqRFSzZXc0Cr7WTGOPvEg8c740mP+X+Tb
riiQFqHvRU57g4yRvRKUvWLnTiIX0uHvLjZFAnfEljaOnUPqJ0QBqx7US3KtARet9Oi6e9TI1BUS
MRKyEHGy5KXvGfh1Ymoharq/KbCP/gQQkwy6YtP8yMy2O0Kkm46dUVtrB0Hjoo4nktPMce8kGNLn
FFsNR8ciaXqODnirG7a8G2UN8r2ZM9KOguEyKlbEBbJbmZf6xxQxJCYse9LyA7s/KoDO6I8kTkDk
DpFHw/OXxEfGHSon4zp7A/8czB1zNRSDnj2lT1wW4SoiAryWdXdqmVYQxALTiYUeihs3QMveOWvB
qHar8slCjERi9YKQ5GEzR0CCcJ/CDEkwN0VGkGxp4gXRJf4m7cpw6wwVzvDCEafGaa9TsZ7bHptq
RqpNDrN94dVosqu+nvaDBEwZ2eC+kKlDyVjkCQov9otfCIAJMDWjpaFVC2kDulXZv0PL3aYjc0BS
/szl7Bu/JqcBA9Pzb4jwoFBOtJNemprWMKpwHQeKWBV8V20Xbb3EJ8W6uhsTPNpcZU9oek8K8AMP
N+HYCOSXkYEBWtSnMWritWPwmYczQVwBtRqshSXjYIZ42giXcLW1HAc2GNit5ualhVxBosv0TdWs
idJGSfjQ+7h2GehFSCmsxgGOPH6nWMNiPxb+EtX+CsjtyxCNW8uKse90R6qtZlMq8zJZTo+Kevhg
EvJDCsK4ASh+sVVbmAFZuH0//56IA9WhFCvgfi4O6YQAyxjIeS9JKDCcK3uNn1WECI8+Laj7YddD
MZoU+ZZm+DZjRFEeaGXUjNaCU4l190g0UYZROI6KJeMNgrzSX3WPUc7zsbQwV9qQ4MCZG8enOBOv
BPrRD6aEZ3kuL+9Diy6RS4Sk4Onk7NqoFbrHIxMCTkuC8jCZebR4ppX0vAzQcQL6JNDGRtOFLpLQ
YMba2/NxqJ132qVu6UbaXgkvPEhuhsUEvnpJAmm4RDn+u59jWp/MrNdD9aPSxGM6KcKVjg8xpHNj
1KNRt5fTpmSkzJcd0ti4DV7/MrrqXnjqMI4+efNk2ciSmw8ukg8TdPDr8jkj2iGxCXmYfHPJM/jk
VujOZ/CPyyyQL10x35igkzRUojSLofXr4BO229PcBtsywJoctAReJI8AEhdtaGY6R3CxIAL69IAz
MyZrk4lCwbux6YoITFxvRBsLztWqHEr7HvjMaAabIMk4TR+IWPs1G+0VruX+VeFMs+zAW6N/Ntae
IuoDRceGb/rdreSwHuxKbIgKTgjujXJ22NCsiTMNvEye2tDqAH+0h5QMC6uorkk/jtBmEJPLnP0/
k5GdIjkIwkW9KtwaMzOh5StAWrA+3OH7w6y19ULJHoXoasYBTWeS6mNuSSywV3D5uouvBxhERrK1
Rwt0Wm219xzdpt81PyvHq+/oqrEf4NJeVXTasJPyTS8AFNPvzIB8YnrxhEj41KY+gMFxGVyS46GC
Zp0sXzvnNk5lvk2xw7Csh/6vLcE7W0IkK63sB6r1D9L6+o0vx+al0+/FyM6Jk3G8wA9tF32dzQgY
mdpHxj6kmfqc3YZeixC5Q2y5n0aXqTPBLluiN6gjHTHcjEyRWdpY72CI9HZqoV4YxG6UWBWOaGTm
RTiULWVJjK9d5djUkgch1bBquA/S2SJ/btfK4bEF3XexwaygMdftwW1HvYiJOgtV+xRFpfHEgwHg
VpS9eCeUje3BcAEhQc7aiG1zJCwKZ2JC1VpWW2VU36PCQRdN7OrCyoReJ3YLMShIzkj0U6xJk8Z6
3l3IO4mujI9Y9lA0HdrMWFIqTxflBCv24DXeIxywBCQeTX7lR8RDgZfrQ6tHMkVTxM1m0DrLwOqj
Va9bwQbSJSJHlG/WGIy30QTISQrPTdMncqUCoGhKd5HDh8V2M9YPM/24MAkRfJO+byyM4AkBpwGD
7JdqS3kMGOWdDKvp955dgIaIo2NmmC+i08leEoC2ySSCLiwf66gx6+tgk+9AROcdGUDPk0/gQSK3
0PRJBWK/tMkRnS3dYSqffRjqCSWqGaXjy+TgUzMwvKwQRy1tERjfPPjRjHj9E5KxizNAwDTRCPGO
dXCaSrbImSWOgUHyGizFQ+FC7wPE0SzrAE0EYUBqRYQXiqzJqw905PUB+LnDAWnV6Mo7mO7EDvF+
CpLANCGQc613mRbMEXPwS4N8cyYeL9BAzT1I/hTAZME56vOY4D5m6TWfy8rVQb8EIXmfDJwzEIr1
dowOpqPIOhn4qfORuaTHKSEH91aob32WlwfvEYNmttYxNfXPIRMoiRIUsUKxBDda+nH88Js5iNoX
z/ONDTy2ZOl045s7t+VeFUVxy0u4o/Dsqw1hIlC8IvPUziccYavBFdO1Myh4ghDRVTgSXFSJvU7k
cGO5OW3cpguWboUIbZ7VfWx3qovLq1WazAuKrxrp9HVkrLAMXmmXrAuhOYe2StzzFFCJQ45HmBPA
2zGRAOBJxRZtkO6KsfW5rnpjM011urMJZllPTidOkJfjI4DiDKeZsYkdnipC1IpVVtPMxQW9Voj8
b4kt55vFghsumePtBva2iyjgDRpdorfZIxSVvvYCY5ZINjFi52EKt2EIOCP7bTTEuVYzgmfX7feS
lOblmDu/hf17Jgvu1I/JdG108SsI3w0jeW19PgwnnCawHKNLLrX11kvvBaaauY35fO7+WRsFAQSV
S2nuzNuomwGGiuS5FcMbBtVkyfof50XssVF2210ps2MZtCPOmi0f5DLIEvlEdMZXrJwfys7C1RS5
H6XF6RuF2bRDW71zyM5bY3M9hR6B5HEQs2PN+8s0IZbJApRgmop1h0exXQ+zY1+sVk/gSPGomdXw
pNJZIx75mN/Id41vsp3UqndyApBiGFVgJgklM85e2Hk3TPWMiPk9rnjN+XEz6DFZgltkyM6+7g+k
jsEDbsNkA3bAx15H1Gepvdd8KK2nyo+3uLSzdd95FKNkg+zHETlEKNWnQfd/VS3lpT36JCA/Eo2x
BxKnHqEGtNftoKyT2VRyPTTFJQzS5JRWpEHUj2cSI+++bggAIo/0M4KYsi9kNR3iHof6CIrKjC3v
hJxi4YxC7HI6snUKzG6r7c7c2HZ0boP4UKKzO/ams1VdmKzLwq1uTT5vxYgz0sHrlxEdss2I70mh
ZF1IVcgXXOHplo0fbi/2xT1BC6kDjpOjRi2TofKuo9PLpaVBD5duKS5FI46xyusd/BeQkHXMU58E
CQ5rNz0avfugNDfZrpDiUtlldUgJ09n1o+uQ9sFJEpDNjomMhrnnhKUvRGCyJIzKeszrkf2bXYow
sOPMf4TUexZ5XT1A8VyG3a3MyNWxWhj9eJOK8oHKCtW74+bzgdtuCbWqS8jmMa3hEyCBXramn+6M
qXjj/xayvIESwSjbW47Id+GgYLpGPhkP1OT5prFnggQanZ7GTMl9AAKIbX6+jTtw9H5k589DwFFv
mSnc1yKMz1JXzq6S7Zc5znSpNBvK6deOP5hH5UYVUqhw23uee+hVfgrLBvcHGuyl14q94uctdHmS
DvZV9BTEyeThNpsY4sgpIXyLDJ4wsPZ9lJ3K7ofn62d4hCeDD27RSfcrwTnKNGZ4muksZ0zZhBbF
7GeQO+V+rRZuv2MgDSexj26pj0pBKPkNEi5th60uyiJVBiPoM5Nz99ZhI9I05xUJJ8WElDE0WBax
fdkgVTkjNDc2QhaPvNtDlfYNlkUkjm3/oSEmLBwLyUP/HGTOQVG/px5HC96yj8mElliGwS+RomdK
Mp9xAFAb3av9SJG9H9Lg2JJCJzLD23fkaeEudhdDAaktivOlY05fUoNwJqsb5mTCNEInTIcUBKrG
tMgyVnm8yIboElFdrmYbiFEeKcR1xnckLnopo/E1jqetoeZozTJGdLhGGVE8+xku9qi2f+ixfIK7
3s/leyWtbtWAw+z7/ps57ZjvmY8cbvqjVBxBRP1uxLAJ4sRaNUQvr6giz9IIs62fW79F2F6dsVxI
jYCw7wJvx/Djt2tl89bE4rnIWGOt3aBKj4jBthjpgz3+ozMCcL3zM+NH0Y7+pReuf0G5pFdlriI0
UaBNk6mZVo8zAfeUE9FhcNh0ndueHQQpzAnTjzxlwycgkGAcx4ljp3Nz8Irlw2x7UITo4A+9SAyX
59gxrk3gEfIWo9FR4E9XEgnLpcFouLfS+III5cHaxi9zTDowC3J2+qNLeAFGERq1AZYG/Wb1pQzS
/0TiD1ej8u21+LBcVl887Sc5jM9VU2h4blClYo1z2Roogco25R328eAkrQ1GLe7bZYnbYJOJUd7c
6RgEors+3EQdcZXM2eBOIn1p11ky2TDQvHZlNwUnYRfdmY5+Wkman1rfSAnhw/mCBS+l7ye9uObV
IDHZe2Guf6PGPcL06z9GHUAYRmG95HJiCxQV4X0OEzKl3bJ94SIBzUdsk5agPDAcUw6N/crrSGft
Ij7+mPqL5LVN2djue9CGd7MW99CkFW9jv97VCm+WzK1t78sPVDnjmV5gYSpOQEzB2B+Aby2SBG1i
veHnI98CQDw+43GG4qVYmguO2Yn+hwIQbH/dEqPWE9m06A7Isz4aFpPL3sDThCSRqwjW3EL4zPXM
0kFg0/4IovLm172LqpGXaP6lRy5a1LLeMu3iN9mEP3vHHVbatz4ShzFugI6WBYtHhmJ6zJFVrjWO
+R2/D8KKXLDHTgfOMJ/sAJeheM/8btlqIt2d3rlXhGKh/ozznbauDgkcl7pp50XeIXuHDM3N0Dxy
kVlSDc1SBSnSJnRYPVDLTZ0XTxkwiWuEKX41q2VhDPZKW+oJiTu6BsfBsqab6mgpfexr6nsdVnuK
Z5DPbR2s+zB9qbBtEFPVxQj0fphKcH1TedZZH710DTOePIEZOET21Z1c4wZhcYfvNty6+K4XmEZT
uiI8va1cDrkN+K/oQfKF87bS6qivU92pt8gzuBPA02wQyRO1iJv6Q2CVci3rJGvjk1cvX6N4R8lZ
Ce8CMID0AVa37Rxfw3Cfcy5tCWVZJ1bTUMIhpqxRgBPtptD8074C0JDbiMghjA0gDKbgnCfRYgzy
4dQjqV84MB52PN4cqlSBuE1xGLa4bzdD59kcIxoinaN+W4zdNm2bfievRe+xul80sGqGatrbFfPF
rd1LHdQT1M7EYBful+A/GtQJBJSTCjVNqwnq51S0l6yc7YXjue8tyuCFspM3qveEICUB2jLG+Gr8
dAmQXrc2c0GLzzWgDo7MVQ4LZYsfosSNDZrZGJKD8xAvJ92tII6UuHrJnIftu1sCv01aKKkk55DP
kAHGpYZLp/qYomHfBoX5KJw3vlN+G0UlyLkgvq8YNFzmvn8Oe+SXlfmU96QCMrIDqO3ExJVUellG
LhPEmv17q/ZZ1zssEt11M8BsITcB2p+LukEGDLPD6mWamMowqXjlToByJyO8SKFzB7h0Qp3PZNor
K8b4ODK7jhcnZ/BETz4VoHf9rP1R+7F1FA44Frbb+GBhTnRVsYs39jDla5M3sC57tavxBUQk0bKT
6LZTDY2x4RnJA+MwiZTjptXD5szBNq552zT3HgeBl7qHIJG/lRtWCxGgk4mJvsFxgp5GRaJmUdC/
0R+Jje7tL7sgb40F5a9sqqGnTgdFxOeitPH8tnODqT+DpSjDiOSQ8ZZWo0OwgdbLvsQC281krreK
U9djcIUaWwLKWEvGdCg/vtus3zHh/0LsuJvm8rW2JShF1lFZVx6jHmAlt0Gvg51roAWZStT/HTLN
haqcZJGNLWMFErKzFFHIcEKZ0SyCwfisPXJmQmIpYccibRcplHpfrpQId9Gsm11EXbWYzQWmwwIE
fvqzllT55C/MHahLmRD9YzvhTjrJNmYVdA9DY+kI9vlWdHO9TQrw4cQW5OYSM3oyKWV4JIrfVTTn
RDkyp+A+eTfG+KAyPvqq3nRQbq/WYNR4peQZ9Dg4HhHBK/RiQlJ6c9c/EPGF5EmocZ0CJ+fXKXp5
qtwyWrph2h4MgGIB4ybGr1VP6xBR36GnEuo+ZP20L/0fIwifBYePq9l4GRHJAskwQXZC6o340jzW
YXOhi1sVjLyaWyAal0hjH4yx65zRcTK6t2tqLgBUY06+SOngoCG8ssYEsIz5BW+8eiBrhGg0mHBn
UDDvaDz1ithFa5tbaoE5EGxVIF7zIGyJg0B/nRrVDsLJm1+mH21R/pZEaG+ETei6wy4RvjJC2mFf
JPNPtk810wtRrKzAvYWF8G/4dJr292Me8BKR8zj4kTxF0EDE3K4TBCfHuA+eS5jUl1oC70cPwSVh
dpDxe2bc6HEhHbne1nLmnMaKGFWhqnxlZelHZSFXHll2bcNmfs+lyg5hX9wbKkKoi9kCroW3542/
Y6voz7rv1hJB3A2/Q7qBjV2ufbQoS9mMyYk27FDNmc8YT88cs9g0KjtuXhObJVax8nAnvw5l4x+4
9OtVAGoHYsGsISuzZWvF/Pju1Tbz6SNbwuQgy7sYqZUzrWtYSpSpPT6vGoawzO+QIO1j5fZnEXnT
shaDWBUYNrBBkzNh+UYEIXO6MfTwt64hEmwp8ZHh/Pytag1OsxTkuRiDjdX69ZvwVQ67Xbi7qAT0
jI1o7Y4MlLWd1PtMNfORxwhQz2MP2CT5qhut4ZpZU3kGxjUvRixQ0C97INZF/lXk+KSNRuHDT9vP
1qP3zRp7O42Ofct06F6tun6aPWLe88R1KV1aSeyqSnZ+K75Nxjm3mvBHCjoqRONkW2n1MtbWsm3d
d1WXB0Hxw/w94az3s+TIG2HgbydMgRN0o0ci8BJ02cQ6xjtiefpFjb1tx9qHLeFjkVFLgMyeNheT
QwTLAxMvKn57HrkOcfpdBOY5YNKR0JptIEM0u0zBQaKu6UwCnycEN9jXgxVrU6icXbPvO2kd/vyj
Kb23GbLZzomc6FpKdgFcIPEGhlt8tWiNcb4d7NgIEAM19poq69B5oGOSKC6fbC9cp2NVr8skRCc6
QDp2NB9BK1hxJY9jekoQn+dhRUpUVP3Ok0DfRN9WmwF3GNLzWO9lGshd6LFRZcuzHWbTupJAee81
uyNG4dkuSizwooz1eBspGVrZ2zRE4knPRbuPic4DoDAvADQXW+mlAbiFVp6KKnhDTRB9TSNtNVPd
RdCZ1b5mVn8rNRKsuRsPHNUEOWKn2mYzVP+4JAkAFcwZTVeE5S5fj15UnTgDIKulzbikXohPkfOk
TTJ+zFZ9me2I4C/FOacCM1v6oZrPNrFk5dwxay86WLbGItVpBC7aZAKtBI4TegN7+F/UnceO5Eia
dZ+IDaM049bpdBkuQmSoDREZUUmtNZ9+DrMHg/n/xQCznF4kutBdVRHupNkn7j33ac66fdWzBMNI
Rg5bFWg7G73+xcWMiKmnfVxg8Zw6o/rNKWqeocA8NCEwfX1k/J2WE+Pzwvxl5bF4bJg7IJzd53ie
z62WCWTj5CA4jqYeojjtnx2LWz9obq5yaK/RdHlAVqfL3z+gW5FemoTeoJm49w0x3gpkRKYj+sto
pIDsOKhDsolOcOj4CPrJBq9Ku17K6b0GAH0AnUOtZLVcmfFWIna8kLV0inFzbBE70dSYLMzW0W5n
xe4e2vbVrXLBo8ZrUonS2lr43E6TxtSWF5uAzkhDsQ+oHJ/Hi9PYJ4vWgr5WvxnROFyaEmZOi4J3
brrnvKvmrbIS129c4x7HAOqdhuk+QmEBOHw23hFHeASGY3wchzeZmDFyRJ0puZZY54TcPpSQE1Fb
mYrw7GfqQMqm4Zk8mWfE1vBtIutrdpejVhmfJlsf+O/xdxqYa6vNEEPjUTTczJPhsguN4kr8q4TL
wzs3SPlhYrNRPYYP5kfvXVxvyUX2XUve4nwgKm9g9lJy+AwTLh+6HQxm7RcNL+zpR1LV38L4ULIt
3+gWIHbK8MUj9wXIEyQVQNX4Es3XuYUME6arAXcEvD9oPftRPX0Ik/IOY4qrdeICKZzRDyv2ekNE
7vGU7OOs458ujpJ6LKxJA7KindRTanvXYanTp6e6X2V4BTbAGonDdkncHnr4H3w6BjlRNqQ11pQG
wT9EERBzibmTTyP+YRScdNaLNVSv8H4QVEfdjyyCZ4tx7h6MwzuyQkUOfOrBKHX2nf5FqiiQRnpJ
UPOCWFs2tzjSfNXaP1DUtkiAN7IS7/U0/jbIOQrIA/GRk1Wb6bdyfkmSCnYD0BhIgogKZsqNEJVx
3mqbLF4wgi7VRz0GHjsx7NNlsRGYRJHT0snXgPdi/Lak0zK2s+VWoiVZ57GHzu4eZsTD+cgDsKZF
1hKSGx8p9/w267hsCC4Z83HypQTAVBFooofiwtiaDPkSlgUXa3ZJE/GrNDTPYggz1FEAdanTNnFy
l4gToQSZgGNICWu7Ne1H799Yc8RYbcTTAtpKpEm3oZ066Xb1pvJx2fdhbq2Ud6biEEj02ZaMS/sj
ocL32KwQcbfZK9oP8qyiF/Zdzzj0Hq2aqXzY9sRLz89GqNBFdgw/k1j/1Fv5MuK8w4S80FLUwLqq
aE2hWCwB8nDXa2gzwhwLPo1iB7jNazu6u9VDsxkNwmM4XfAhUuUt9RJ7y9ChqtTWyrFi+Snc/Jr3
nFoCU5tRUHqBCH9pze8s6Tt/Tjs2gJziYav/ShDMKztyd91g/w4w+GwS07a9vjFQyiNaVnOog5qs
wn1nsX2n5/Q6Qcxj0iRoZN2M3a6dYcIEdxA6k9gESt6RfPJZ6cSKZJOzm2ueId1CB+4arwmE+K0V
sss3csH3bjbzLray32TF0E/xJG1ceFG+YZonXjZ3l4Rk5PEb8Hu61lcsztHaNdc4h9N0YQ7NAroC
tqNID2V48y7CPiCZgMF+pJcbCy6Jn04hg7Ox/5TWzYronaJkAmHHcsnTijreh/0c++4UlfSV1btE
LeaNQBNQu/ypWm3H5KXg3y1NkDDpXYlwhAdrbYbM+dZy/dpGSKXMVNz63rmk9i4dvqo2/4Ug7Q2D
n/PAQ6PN36R3sBt3WlJ+7fS3ZUxESzf9HvrObcmW8KCc/Lq4dAPOW1AjEwsrvrIobN/jmfUPdvLd
FATg9exi7wJCm3P7WqDW8upw0raiTs+2E9lbq2LI2bsl8ots2lYZR5kYXjq99OTTktNQ1urUzwP5
CgUVYMjNQc48YowH4h2fZ4JnCLtayL3HAlEpW+2ork9Z7CoK/ybcAY4HoA8DvV2q/SDSbodMQXij
rMgbgdtdor6JFoD9elP+kwykNC7jtStH1ssGj68NaHE7DcaysccRRRShcXlkdKe6RtpD8wNMt3EQ
VaklPlr1YxZYrNigH6yrQC9bw0MyJEK+sdCNDASknpPI1LexRRQg6YkxKAVEfQgGrLcImd9oeDki
zGf0XJcFcN4hhNrsRSTZ7d0a+r8+vtZOGrPT6dSlZUc6YVeg3ILAkAU6uL76j7A7HuDQ7VmTrn+I
NjL+/d/MYavhPWW0U9i3oBsIUZuJIKyovnRSSbcu3oQLxsKnnp/xADUVSW9mPk/MYe5WnADEa1lB
sW+q3SS6pKy39pngbm9L03iomJ4Oi6E/TSOipGbJR68vKbsGByCAEZEqFju/DYkGAfXFRfAReuNY
0pKZTEgiv9KNR/o0v7IgZ2mBdU3q5TGW44Ns4MnGqiB2uHcQzBM6tMy4WThLt0a5Kg9drp+larzc
MB/IdL0tdEfgm4fmIQtYUue5vJuBOftFEtgP9r4H74duypegF/dyZOw+NAu+EJhFh2Ju8MjYZ7vi
KGvlV0rxd2odoMRFgSwQ6914C+AhTTA634C6oenowyO56t+5XlykCNkiuJg6iI87sBZKYb3C4FYz
T3sdKw4/cjHvS8Ril635oWmt5ki0gi+LPGZXgV+FMSmXd1mQOD2JE2mZwxVuBACUuoYdjJ1yr0gT
ICDePLmD6V5N0a/PqRh4Qc9ztEwoBRIwlEYoiCwx1VnDjbKZCBzcTtYkPcMA9W/pBZNARJBziKO9
nTRAD7M9+rYyFgil5b4QSXpU3HW4kMkDcer4wXWZjPFGBweE31+OQXQwasEbXqw14F6/NNIUu8HW
94NqGFRjqWbHgWSp0OWxcVxq40TbaWnbH4jZMk48Zc0pHLiToJmkIaMXe7ibbFBuWVoJr2VysGUM
bIBk5EcM7SL0IjM20X3LJ6dtq2vFdGS7SPkw81v/ipkDmaZo94aQLn4gcqHtHAGMoLyL38Iidq8O
7zAnvZP5dWCwzEMUVBGfdB9M/aMoWn3Hso/oyG7G5Rayqw7oGzrwTRunGNmeS/2sw6uKYGZvS8tV
19RYyMcK661dFVDdJmWemql6XtDXjMqVu9yCKUMltVAjxrshDorb7MDWCgdNP6pylGe4eqiDgkcy
jdRz2ck3lU3VyXAKLBBV+1IKoZ8Jxniz5p5TA4Wj3+tEhDdBF1+jnOVZGFX9rqe6PNcTvqjFcQ+T
6X4LW5i/cne5udhtf8cty8JEbJU0Lc+YEuvSoUUhBXCEIzdWoV+GxcfMTQaBpXSZii92/s7C+T01
CV0SJLBGxQw+ug+4jCe2PdQ/fyRhUxss/vfOLDhh4/7ehjYzJDmKPfILuFgFqxWrqU95qcutOUXp
UYBl5hsDbmsVatMurObTKX+luIE5E3U9AadkLQI2Fk/ExOQMn2SvAc4a2OqXigEhOTcPVjLPe1M/
DdkaO6jNpxS0rc+yez5YtFhZG97jNkZ5ZWIv14bDQpLkWFAf4tDd4sQHLnoPYVk8NFbckSMzXEp3
eB3B+3mjsR3KlMMti/9w+IjN0GZfIF/F2cAwXsG1WDoECahIawZVqpqnHciZJrG/m3ZSsAsOahSv
5ERvYbBYhwogPf6F/IzorPjwWytM3nh1nU32ldl9+qnGejdV/BazMYL8SKTlkxCEvWkmxWmMq+Cu
CfZ2jcFpWui6deh4ffvAjKhA+vFIBfES2kaKbKXH/RLk9kNCYgotVtYS8hFC1CRa6CnN3vX4VWPk
GbFbeTJE8xuElPTmxXR49C0SJtTgTw6AXwqIBECQhYzaqZl95C2MIpiDu2m9tYz1IYw66sSESSFN
VFE99L2kb8eDtJ0QmXkmIqB0dI2rjWbejPr51IT4SAcSkrpy1o9IkuKuDk922Y+PhV3dRZpGZzZi
WtrfwqWPnmxAamht85BhrkLxF7OXWKzruvG6/v1vquEgoEclC5qtim7hWmcx9onYMt6bM2OPrrlI
pMX5or7rORmeVWU+K71/zs2KEIPe+miXOj81gYq9oKm7faBlD+EYXLs287EEOIgN5HBDQUmrOxX9
vTN+R1WnXoJUkj6Ino8dLYPolgjhW5EZ0o8mut8wh50kSRNjZVTdmdDQJaCo2DYwm71OBt0tj7Rf
7Nht0Lt5cxgJYllKLd24cbrq86YHYnm29prqHujUO+TvYV0TzyCiml1gzNchDxukosAUQU6kLK7i
4mIZ8p1cLHEkUPMtGot6D5kTyn6hvuJVfeM29VuIs+ss++ZPMM31vomy7GpGSJysIiixAhIvTKCi
PI1umu3z0ICVZNfXck4aME5q3w6wDURf7fTRIFxACH+0Dd+t8+aug3k6weF4Tdyyu8M6oMGdl/iA
EZAnIv1lMobZ5DN9ilprOkyyvMlJTA9Q19FOjzu4/gQwGE7zbRNkN4pCY4gcfYICpekI2RdSpqua
tNMwVu/tbBFfTfEPKelXWqWsgIANszYCsOemLFXobI0oPec5owF4LRhP3XLLahNMib08d9Qz3tDY
zCsaiZlXHacIZz7UAq9K9Z5ZomSszqEHxzXITAG5kJ8+HoAP263Pc6WlnLbgVp6GxIu+9IlFGptg
IKXXPC0TAhiiBWzTgq4LhZDQzObAuX6Y2vgdxftyHLv9lNjxW2syS00h33qMeeDZR8HwzpHjqXrh
O3AW/aC3zzRa6Yua2ofeBKQLmcI+IttFCdN2X1grxT3BSdFrdneADIemPIsGENftMwuZ5MlS05kD
oD0GqYXJWgnxvlQ1kT4qYxk06n9KURSnNDDeNUQHCkAbiUZhIlaemUghv3LfNVPtl8r41kLaebOe
xxfq13gXA1E2kWEBCpec+5I20k7nO6tzVPn6ovy6w94xm9NHWJR3USKKtYWMfbNJ5Skmm2+E2IOs
ht1dPJS+IUoy1wi8DPioAIUiO0w01WxzxYldgynfOUaujqQ2oADuTfhYcX/gpuW1rXSvmk39zn4b
h/ok1yzXtHmIa57UMMnDTUrJD0rpPGBC9Cr5nZGHBJB8ri+MFXhmKPU20KEQCOXWK1TdK77S4MRA
gcOfXJSTjhMBTCOGyhzsFgfZHbKkvGSIUVdlVFGlD3EHvqKrGgy6uXPiJvwerfSYw/zadZXa1eTJ
+6p77/MOfHarqFuz+WiMpKLNcDpZTWISdeeFhWCr8NJNHwjpOBJSzUOWUx0nVb21roZsoN+7Qvs0
lu5zqOqWYg0XSxjK3IvNH4uM45PLPj7z+IXZca8qltSYH/sI60CcvEZ5fq2Hi56xRGXPl2wCZIg8
8wXLoyZqHiudziRznGKLeuqRk2k8AgvaNN0XSKh+Y2jw2Kc8hAGEeNvuETNOIfLakbrBS6Fuj5C7
ngD6KEN0LzZZFxhnreHMc9m9wFlZU1mMeqcX59Fyeyg42qdtshgxU9mcBE4Lt0dR1To0Hm6/LqAq
D9x6esic8lwOOCCLZDsydCeLbcK5HANB4qRF5mjAVOenJhgyoXdLs8/Udnh9R2AAwwip0LlbKO9W
H6HbN14gumNDbW0UUBDtV9uaXuppQFPdM2RNqCDItccafWVt+9IEGQKL4SfNCIvPCUyLQ4GvR5kX
Roj86wLtM4678xSIW9pgR4A6Jg4kykhvMbKXsWfBx94+95elhk9aKefWFNUuYmnlCwSdjMiQpq/b
uEMdoIEB6Y2uUOXY1nSwpU1kDkdi4uN3Tdr7sbiIoHKQZAtAsrOB5QWm0mR2yDIZHrvhLgUPuYEi
6ct+jH5hgann+D7JYSdrPGBZ+Yi7Fam8RvIwjpFnNXSnEvH0UbbjlvwPQj5VW28tscxbuueVGQX0
ylLVU221zOXCKPxttHjoEsvaR4SE7Ze0xFJFG+7Zq3jWsJr+5qK3yqnip570wnQYTy28nqtEuMO+
AS2TMvXwOoGGK+daP0dYni/CRKbX0bMrY6a1mMSLOXJOcu3lh8Eic1Wvx83Y95rfONEB6ScwQJGJ
k0PCEEZbdFRGuW0dM/hQHTDcfFubk40IRitfzKHaLtoMZsBNO0gyentZ+qa9FC4Ll3TWfyMxotRs
B83vzeHDJetwU0tYsEqvPoPWbbcEyJHMitwVM8pIIEtBFHI+wMI2Z+IzUXiWTv4V9jnz52r8QP/E
RL0qcb8jCd6wxPyIUW49uDXgqcIC22WE4ePfP/j++bFS+8flP15rpf2O8+hYJY1zLdyHHCeeP5Ha
DcC7Wohto9xD6eXTNMxvyVJ+cA3sMMNPr7Ztn1yqsvOYRbSCwjqJoHyuDLQg0aTfAlaIKcLWK5p4
Y4OB0by4BgNytYysj0MXVdmYrMka+U1jBLHjbj7M3bCOGaA3LFFsbzUL5I1R2yVVhKF825c2WZEW
sQcEp2PNQAKpM3xFJ7moZoIKGr64vbC2LGW1Z4Pg3609Dc1+xN1wlxMPpl4GKP9tozzYK+YsWFf1
xlL7Y8oBgaTvQ4dciZIDgk9dEkIdu6V8mAAQPUwdk7sUcvpGG7v+wVlwAg0T0F13PEWY9qQau1uW
mT/g4J1LJvQcc3hWbDUyieCIJwzwNcMr+/Qjrxss2/TdjrnkdyNjO5MPXe9T/dzmN3B6Rzxn8ksH
rLqxKqCLFG5HZ7LjpxySgC2Ae0wgFOckOGaQTDeDkYcPRQshVNqrm0PLJGcI0wE3WAV3cDx9SILT
GdIGYhTEmqyYl2tHJMBpMuNncpurPfz/fCecDNx0XLmbwSI8Vs/QipiNuW/ieFdiUj2GcCXXE1iP
9RdIaHJvrOGxqoigIWbRP+x57grc3DHTZbRrqoVYQ8D8BcEYfFSMVAeTy7hhCGVox4GxLVr9xHhA
UDRgSXsh80PybbRbe1WWtRUfoysdFDqyEQ/AWnV2jfZRx3l2//sH2roPyI8BR140gbwyMibJ/GVs
j86h1lLm6MlyIpYhusVje0MeNJ/p2RlRud/GUiGFMFuqLzGTwmmhFiqlB7HRepwqlsyL3h2zQX3n
faedmLm+dhJPKQ3azTJzCfRumFAlWYBEE/dzDDrjK+t/R1bt6wC+3zrcb6j5eX2IbSvfJ+Q1kWXO
n3qGdVEU1ja1I5bBFnUtwNmHtHUQhbtYMll0Q0eC5RFRskROPl0zVVun1ZW0NEl21UKz9ON8TWzM
uvgBTcIutfiqyY5dNgBT95WiIpJ2fJmpmqFdNFD+QOc4/d3uTaoWjPeF/CBqHmdg2F+iScAJXNCK
FjE9QXHsrAzMNCUj/jMA4xYY8PhWkL/J9CgD/aGZWzONur0WM9KyJODo2en2ONFyb0r/dJG+N4oZ
dmOuWr/iDCxRs5s01VVbJj579y+rloW35OJPNQ97bXyJxvCOJf+KZBEPzTBzN1VJeO8bS7uNWhhd
Jhsk9dgl9HohZL0e1I5tR9UNZputOZ+NsDQsiXDCBQLaXlWff6c0CL0GaN31HZXBfBhHRGANZxIJ
C/HDUL1pokWm6qpjUtrdR0BN2USc37wFhT8ONRa3CEdCmjzMzqQenUD7IOJjJg5H2NifFbe1bljo
/FrcMOnc70zG+RdG3S9m0IQnVnKUvpnNzNsM1BXSScYIa7tyGbirkl25xMUWESczUbb1K9dgm+MT
I+HdKi5h2SJvMvJjnWPw7ppmupP9jB/F4OAnBPJCfkfmdVkaHXVCyLBHEi4vgyI7VjUrqToVoZ9V
I2jUGoKdhuoVFdq9qhKONNk9V/lQe1odvC8BkrM6tIFBxsVqDPUHjUW9UeB/CdpXmcY/TZei2oys
E9EcTBMn/r8sbG3kLc5DCqLBT+M8wSBmkgZmtX7iVl/lGPwZzPG9b46arp7nCZ9IbM7PoYl4h27t
20a7K2FbQmtOq61I+d8Ld7iMLbE92XDW0VyHt06zTLZ+vMyjmpGGLM/lDdX+uHfhMK3qDG6CkDKs
N8VHWPErVlO/YZQybeD3T5vSmmo+F50fGU1ovGbz1oaGj8pNngHEVZ2ttt3g2hBaJoRJqwMwH5lU
Nm37OCa7oZ+eYrf5nfXOP3kyvoUSHUIUo6cnnBWGU7GhP5eKzDHhMB1Qhu4VBTCaWL/GFh/6oi8/
bUTGaZX9CZJmQuBUvgl0btBzrqIdHlwhdU6f+GkIltQH9TvuxwDPg4p5YUrT3QTGBgdFjRmFwtLC
NrVfPwMx8GuVckRN7ACCItqUUB4ANn4W/dErtvWKnUgzDuM5LNJ9piHzdLPgOi4xsUkdddJYJmoj
Z03iMtmIkL9dorzflvmYMp3qoOjMtZ+Q8yDjXvNMcrH9cpI/Y2rTX1TLSVsyiSA7dfy2cc6Flfxy
rbFggs1WSEFFOnV6fuwTk1G2VYutKWlKGxnmx9QAvaKn9XszeZVoa69LIN9NQVKDklvegUxzTK09
XRJVW87IVoEUlkJ+VdNzYpwnSCP0v9FAA5AiTEw1yi/KpxymXgR86tLqf6wCjy1qI7HV86becIbc
8jT8caw28MCrfnelRL+isIE6Od/RYDGId1HdjdH8LMLE5nEzn7umQKDMLWiUPTm8y0jQVuxwVBJO
VKqXvMleV5QLuzfegt6Jf0YdrKtuICRmVDLx/jBlZBrVMWTgfIzG5Mea4xdktNhfJuy2/URITVrf
2Mj9hi4ttm3d597MK8XcyZtb6xlFcH4Eo0nHWGSfeK2eFEm/h7T9YPoBCQVR8yZu0wl9XFJtYwFt
iLHqjniKmzHpz1GqiYMZTpFnYqVAjqu/AcjAAb3QUIVFe9cY6m6x52LuVXqyMUImMMrWbpEYrxUr
hq2kOvJnjfGywVLbpRPx+G6hnHOhToIUb70Aefg+4/f1SBlgfjNMbK8iuZfxIjcsAPd9FPJdpqj5
WK08MBj0K9eG/RuvAZlcHB7jLRZUkIusXypJvqe64CUr6pMaqXl5J2ENdd9aULzI9esrJ/LNp769
dc6fAOuHX08KNjs6x8heao/MB0hbAf/8qGFoFXCSWWmyq0z7sgSsK+Eb7/W2IIeyfgyntnqxRuey
ZIm3uLn8TNzjIIMPzXDEQ10zfEYd4O7HJrpouSPPkD03uVnLxzI/DXmZULRhC8zT5JZVIXY1QsGF
XnberMN6pjHCnFLtApPHwxaWOKCUg6/M/hY3REsoMor5JEK8T1EkUW3pEKTyntSXpgx9W0LY6iFP
FCluX2z3oDUCi3iwMP5hksYS50/vGPSnU73reoUkpHKeCtwFnmQgsrE6uSOFuPMtwdNRNYQVhey9
eE9ITMWFXVP2btg5IIFp9E3aO+1mGiuk6Ub8jnw38sqFPl+EzuM4yy3I5dRLp2odTsQbyAX80nGC
YrViTkBsBxZ63vDeRRQWtN05rNiWzK0SB93hk6a2pv3p2gfo0IdolifwztXWXLhnGRl6vSHsA+bE
xhNGDqXeyQPklYg5VjhdjhN1N6m2o27QXntoTj5rx3RPqq2+4yKsT07xFLMn2pHwiL5LJL/Yfa8i
Eaw9xZxMm1p3W39KYwuRo/M0uMUBeQ9jfMnNZ7oow+Cd4fD8iWzAeYJqb5yibz4KsSXziRMJvh0h
KxXuxYAJauWg/Fhfmibvf+twgobFc8l42ejJvMr2A8I/m+ixBrrvLbXOsQcvBbxXul/GfkLUbUKF
YOra6Y0fuWerj5xHwcOLYNvdwIZGcu5oMzVX3WxVl9jsvv0orz87pzfvlKu7ubRtKmEb3RW+4sqp
UHVjTd+rsoUar73gC2FDPcUP2WB8AMTFc0RRSoITMVO4veahPKIneYZbSKZswgszBzDMM74h3TXV
KRXWa590n1rV7PDqkErQ1F/EXf4CI2MeTd386m33PkFn89T6uv99nNfnuk5ZhUMMHXY9KXSRFc4b
dtutXzb7hFZqbW4Zd2JU87D6vlGCfpDN8N2I5GeZuNlz/J7b5Nfi9pd1kkkxBTRX9imL+4U71O75
Y5sutYtrsUXKyKyJ+jqjkuRTl8rDUxB6Uz0CWFVIuqLgPRhHi8lMaKNeFM/0oz3xXsUWKW/ouz1f
fjdpJ2ZTH1rB/WtFbO7caVJojJZiV6A4cIfuowym9ynCcQFr+x8QpRguTLYNYcWPXLN/24DwJ+q3
Bi1u3ao5mgkcDzZyCSgvRixJcCGgB1hUvT1whNCggrJjHuuuRsOfpTmrcryHcH6w3UFhu4/Yc8Gp
bboJVTHEK543/pYphxkjavHytyZgS5vRj9K6Ni7XCj01RZvNPyojF9iTHZ5cVBc6lF+y7lntZbyH
qaY9TTplLxBPryucac/wnkymBt3o4gS2r4TDtZDxaYUs5gBIYj3wh3+iZhL7trdCZBqE2663MvED
9WZuIGPMSDmWIthjOE08vTRfNFVe0ANRWto5tt9TUrHU+Xs7hvnAjNuh2GfIbfu60Xy2KuJ75XjI
KfQAcZzmKcFLhUAnjvOfOIi4BikVB8D6yHrFJ0SEvY7uwu1NTH6sQv5+GNCsf2hK/97LWtJIXvKt
CxjGD5XBYpsSrVQQMNgWHgHG76N0lSFPS+MB3ns3tPEiel09JSLb9vagXVKL82hpsfeuta7G8RGB
i040ziVojO/OxCXfRwa7Bzr06jA5+GMCJwScvXbkxtAFD12m3/7+FVIieAAUugpMi+NM7Y64DnuT
+GS6CWIUoHGrDjD+XJ+Cuk9BK/LvDOzxZQbJ++86b04N4t6X6sjIFlUmkFBplztVV3wpoB0BSfZP
6VLcxzL8QXUNbCUnBTdiogITiEuHlTS2eHjE4AuhgFjXDhPcphn101phJvPyvjSCZUJTnkeKyK0d
Mu2Ii2OtcH3HJq9EW4blrofxxs38Nztpi9yMxj8iDdjh47HWqg7vecRYKeUOIWR+I6R2S8vsR9M5
nLJhnYYClhw03GPYOXEByVqiveSM8/6WeKkQxy7g6DMRe5Odi07EBAc+Nuj1zCI/qUKAy0s9Sl90
dTgcYARsC1iUVq32QIftEMh6wPeZVvhNcNv7g8Wb2lmPyp2A+SAWpV/Vtq2ge+joCIombEFWdKDi
8h/LrqXn/nLC5T0E+L3JAw6qOXSfsLveItgjfV/OHj5BbzKos3tzLfsD9qqGhYlMviYgm1LFtMDF
p6i0Z7OmbtdsShc74rOxU3XWsUl2IzUuzKfIQ6fNGNF84u24diBdfAMzEjczYHWG+Sjuti3gCORW
iP0pCneiVOVWS0g3bV35VNuZtTa/Ewdj4t7tkomLQyhimn6Gen9i6fwOWBS1GzFOZmlHO6JKvXSY
ur+no7J5ELrmno7FBHSUVrMxPxpNRWy0NsM8MD1tKMg1lfxoIZZnyVsQUNT+fb8MDgYmHeccFhJL
LwoCIIHrK2FTN27cdPrVJujKLbWP8u4BLxvPidvzJXd8bgMphh7BY6uckJlEMxzyyPluUyrrZezu
gqBsnioe2qyKf/7esLXGp8DmHaqEvdbVUw0nZVi+ZWV5E2cookLKQyxyVmw9u/lAnQ5zfNUR0u4V
HIpwt34Y1IAQwApfDVyXRcu6eigRxMwW15niafCAM4KeaXME9NLXWGp53Lt8fgTZ+Oj2dk484GjL
FXfE2mk2KUABVyvQdusmRaZEa2HaBZcl9Kc0vpbkYW/GLv+TM2dF8Fmh4gTLvzFcnCAKAN2GHUZu
ze+kwJwDyyIulfK8kRKWKZujpaGQSvmfh8VqfFPFL0QqYVLo38FQPAQ9W+ixm/8p3OzaEGXCxJvl
YU4yeMLTRt8woDeluALV0vpWnu+0CBANYivAcYyR/RJSkmWVSAUdtgPQxBnM46ibh+XXRAj4JZYX
Mli+7E4wMS9YZaLMm15c+xoPttiNHIT+GEZf0uVpjHVwZjUGqoOdpj4P0Xex9LR4aUs7j8+smHmb
3NE+9132vFg8VsQQgufoEuffLWtKK8kcRqHPHtNrPS2/cshym6Xmcq6CGVcxzAmPuwJQSUr0CNYx
Mx0KZLjY6qZetFukH8YNKza3Jh0xL+tbbpcMdwm4oQSxh4MWDeIa1kDK0+VV2YZLvqxJudPTThNt
cOat+nf9IRWfO/pHmJR/GvPM6ZcivUX+n2wmm1/WrDIKCeOoaNwjp1mOE8xhD5g7isQ20raZaPhL
Idv9HPMljIF6RWMwcQHMz3az7n9nuVuWZNjV8kWM3KO5KvgM2w6O0QBvqjb/1CpMIVFwNsXGbwB9
vFzY+JieHeNY3yij6l8woLhPAQWWxcvz95JicMBX2s8FQ1fJopixlIUMoAGPJsfvVklxmErYntDv
/kHoRT5D0O+AjWxSs2cUFmsuI+xmi7xvzQGhZYrbkDVN2ZR7LMG/qljTOUcMwycQoPdiqaYjbFGe
uapC96lb+nNqsZNAIHrHI1bSg9YsXbmXmj5Xe2DM/bk356No3eYWElOwRaW1n5omvshg5rQ3uPSl
tCxQxfgByNyBNjdyzWcddbnG877rGkY9o92wEgcIf5ygtW6wU+o+6970SvB6GRAP8b/Hbv5fgsDj
QDek9T9y4NEAFD9x+NVE/x2qqf/X3/lfBHilBBF0ErSmAPROyNt/ZtA5/5I6O1PhKNN2zf8OgBf/
kq4uYG5ayiSkzoLF+Z9YTVP8y1Fk0inHhLbJFsv532A1zf8/Hl3A7GQcZrv8FMJCWPr/QjVplmQu
cnz8ugOjbUhtqGRhTYgRAAc6oggirIPebBSpflIL/nEhFGVFJsd7p4nf7FvR2U5GcgZK/hjp1dWo
xv469mjQIZvEu84gPQcPeerHehw92lJANW9HPPLsaPHiP/8He2eyXDeSbdlfScs5VI7GHYDZyxzc
vmHfSpzASIlE3zr6r38LUkSmQvUyLNNqVGU1iDBjMESKvLjA8X32XhuInrmnELPeSUxce07Suz6n
6yGgiOSaoO8T3FHCq2m359iutv/5RflvlBf8Sxbs/7UVB9+vUZtiwz9hxr7z2Mlepz8QY39c3Msf
/HFx+9YnVwrLVnBhv9cY8JkfF7fnf6K8gI5ELlV3KTjgM79DY9UnDiaQZn2Xq3gp1/3H1W1JeLJC
mj6cot+aD/7+X/yWw/fy5gcLVv/y8V+KLr9BE2713/7qOnyT6idmLGcswTtICl95vP/IN/1yebMS
8Cg3UIfR8h+aLE4w6PUmq1CcC2ONI9GiunVdt/VH1XfY1L02vJkqk/AeLtaANI3VQ/pzymaG4szy
18SRw1bN7EEHttEOthjSdRp7l3NvvzS2ALVD1AIS6kVMBdNFrqcHKtfkVT1j+QhYePDYZ3XFr3IE
2TV8YYGESpOF7slIKLb3KlJiadliO0+S/OjO/SZv8VikRXjnUA9y3XegHVXJmt+fSaCS1CxLguCd
HKFfNeW8DrCpNUZkPXh0oq99RzmUvhTqWQfFuujadhPpuML6Vd/7wooOrtYEx2kgWZNmBVMwEvYy
vFfSf+O1I0x5Y3qhugkLZu9ZRU9YR/Q55t24b9mlXIoZE/bJZogj3cowLhY7r8K5s3NTS1wJXAkk
50BOff+w5oEFN7Rgm7bYhttu3KpwDPGY9d0deVx6jiApdKPDZkP7N1Duv8betslK52vZRRUqbqlv
KFLcmw2GEbjWOVgx5uB8IECTjeLDKQG8dhxzPJFegKXbwj27gpaUHOsOQOpsO2+iUm8ymL9NzSUP
dXuF+ZH1SPpsRLjLcVV9JtJ012IRP7qR+BpPbIxdu0HSqq/qqgmPpMNh74zWwRSAVOrCo4tozNZz
+uy3d8GcbBIC+y5eZuyexiFrbblGJoZLOUbsItm5c/PT8ES95DrsSJ+j6cscI8ScxOqW/+kxbib6
CN3au5Jtx35LgxpyuBunSbK1eu2fJxUBIElSRJpQjlwxzNpYxSbsHX7IJjx0d4G++9wko/uURqQ8
HNrlC284sUZaDlDka4xm/HAXkCGELvzmjO7N8GwU6K6GEkdyhY9ewye8r5MNrHISUbNzl8ip9onj
VEZxDGzYprUtUHuq9gK8PsRkp9BHOiHaUG3D3pjJ+QbxevCb7FQWOExjwh5l089H+nLhQfqQwFqc
yb05noVkt9SDh2243JKk2yQpSszwalnLSQftzYCtyAkhto9yGkm+dHNwUwNZYveoPXJU5a7NpXsz
rts4z+8ajO1YgcyDFVvzyfnHv/75Ie6D9IhmRP+pC4p4Qqrjmccaoqrtio0yHVrWYELm7TBiBbD9
+485MpwvdRaKgzP63lbUt1bby9u+X7auEbyOYcT3HmthXdhFRp1RF1zYc10AoLZfzXjg/ta2uyy2
xYufRtniOxjWs6YQiXwO2aFScYoJJM1SmRKPaVMzv7rtSx4M9lUtuW1VnTE+DD0SczO7+nUUORCl
lgh5kN9rG4qoUQ0CBlKUXZkORD5qVpO0a59h9NXkAvx4BbGvPzrE0o5N1rxk+LVfjNr5CrSzuV4e
166S+i7JsFNQZIzrY8ZHP8qWPuTGu416v76HD/A1MSZ9kK71oWxV2KvZrutVYEzQfbKIv6BHVsan
r6gzLVrW7f5Eeglz+GfiZDk5sayXmFCx045V8g6LUp7Lgu1P0w6n7x/RSy/PqpyWPWigiNe6Ne7j
rAEkule1bd1U5mSusgIIzeCbX7re34ZdZT9jS0CxMotp38p2vhyF/FYqkzIL6jzIW9fk6eBLneBK
RGBNSOGcvn/8z399/28sfmPaNt3wMHHAvqHmOl4Jq4lAiNh6C0kgpMDMQYfE8LiJ8f3GnMWvvntp
Z40f0SE9DSWmADTQlVzFFjpQhheidtSuK/zHLh65Zbl4pUPTegjUsHZLN9tDs9RbgnD5wZhRvJ1i
6s6TtBAAYybyKR/W0g67q6nAVuTXyt5TaOJR6Zc2O8wQG863/Rc8tWQ78uq1tsthO7pJdMLrOD50
vrqBMiyOTh87+6ApL5ayrkfeH/kxH/NvfdvsbRL/Z1FYw5FKWzat03jRhAaJnKe8bG511LtXvt+9
G1TMnYo2jzdE6IwNe9HxkLrh9EzlID5CnLRmN7U7VYHjleHWyTqTCkICrfkXunisR+IM9ilqw12Y
ufdTO8Awyu1H3VLwhdK5yqEE7WzFMqQi9rUbswaVr7KPAb5DA1UF0pt5rK0lvO9r0siFW66kx2oK
1u4+4ekWOdg9JqejZcj5StMuiJSah25REXXOKB094YUmO1peTL057dJkhBy18I3cTmCVJOPbzR6R
QsxKjL5wQxUQVguf8kGaMtpERgt/hCf8HoDMKhWJ3lRRjv7mA+2pParLudSw87n1Nbky8y7O5k3d
4mPV3NW3BiBwcFECM+OPf00D7INZu/d5Ie+TSo2XuhzGy6lwcao00I3AsZCBVNjyXSEM0mkkV3pW
mayi2hU0kPYmwJrUCpAERTBdTJUbrme8ixdUCo/A1AQmowV5xYuGodWYLrphXkcoKNhsuV1PU/1B
zJ5dMIV+wvYb2Nh9iYYhSiwzyWcDKu4xjXn6oR32cRTv/LY+tmJ2tn3j0eLh9cCv2P9nZzpm7I0x
yWW0ql6TTj6kus5X/rwQzXr90hbhgihtti1uMKJDxU3IunZbT/TEOITl/JEgfbFs4+S1q8VTVJrA
ahPWtZIyyisT5xMn63zdVpj2dIEKE0L9OCrD6FGxnXg9Kk7Wpu3eJGkK5izhZpLQrbdO0kFv7Eyx
RoRZbNY1knJ9YXFO8YNyDQknx1uOCdzqTCSuKdwakEuK0Uv2iO3JvhrRRtIZhNTMJhsi9LT4C4MG
tNgUoDeiIOzZlBPXoksaIYOiw9adzMupz14N39e4ZjGym0GPH6YKLiuSB9DuMW8pqj+hLL7jx3wF
WqtAith67YyeWmkYUcCRyAwmYH2OEx28ZyeBAM+zEgVuFjfGkgmm5K/bDH14aoXHhQ+NaOfSmZ2n
VrVOzJ48hyQON1mUKcr83OvyWfdWAHmGyFYZGc2p6HEIFt7VJKN5h7awyQhCbwqXZGcUR7vCdi69
cir3yjK37IBfJHs5qDxpv5HYAOui5GWv8M0P5nDRzQ45HDO6bVOX/sz03FhuBzNoLCE3Eb+LMnNr
1agMHg1NNVb2JOKrZlBY9wIdLqvq+JhFfoUDmXSOl4RPNkYqaySOhaZ0XUbUZ0al+9zIuLsdu63h
N0/WoK8URG9wX9ANa9ZqaEb+zqao5czb70sVYpZFHj6WUWScDGCLG13VxM1nJpVkCo9S21Tv4rNf
zyS5Lkt61zHEtgfKTxpG6pkkcxM8GnohxPRRiOrlrmtbHSxHUyOWxFCetedz196SbxrWi0BK5TCB
w5oa62pyCddkznvEsfUoujm5qal+4n6HN8n/orL+esh6mEPW+FKZ51xJcCbTIUnnamt6/RONRh1u
r/6eEXdgs6NJsUJ9jQuER21G0dbR5ouUITLkZGfsiUB2Rh7Dv21I5m2s9EXRoycbeMpFcKFKY0eo
6FQNkAV01BwiHLV0o+fkC+BWphX2FR9TjGLr3A0cB6pyiStQuc4msLGaL3VE8r/UsKSNzLmo5+yp
kWLrNbwwjDhPEd2r0Le3WZlM97GlPgOpape0c7n5/6d1+m3a6WGq3v/219dv+TIo67aJv7a/KErC
td0/1aI2r9+a17+gR/3l6hVF6i+H1/49i//nr/KbLmV/4tzuCaxjlLcIVtG/H91diyYYx/H5nuhP
HsLfP4/u4hMQMIQsFHhO90uboS67NvrbXy3xSdiYOHBdYJO36J34T3SpP9YSug56lHJRBnxsp/xF
hPjjuT1JWove1yxgJfh968ONI14rKBSmBhw5Oj/EyT8IBz8LBfby9X7SCfj5pfJN0+Obmjan4l++
X5hz0RMCCihWLukrpHKqk5tsfNbeVWTfRaa1WoISFf8Updx59GEMRbppL2JuEDl1MO3w7Nu7ZoI5
FWENih9C/IquO71F9ucsxFQS54Tmk42hlyreV1VYh5+0md+kj59/guU3/7//BLa1qB38KEr9onQE
VQywHufVtmJl3qY1kRpKOFI8Gsk1yd/75H6w3B3Itu0M99olcaka4gW0gvlhvxHMnRhkEzqwjU4S
vXsOwmov2wUKCjMNbyXghT//G9viF3Fm+aV7lo1KxPnE8aX45a9ME1pFbDkMthpz1p4H6LEPY3L0
o/8CsckHFX49cuZYcWTkhOjPyY5JhuBMemraIv1COQKUD0XPVEnqrMXRwJGnd45zVLwIaAWXnmpO
drVny5Gda4+4k2lg0SCvfazcArzZfGLjKFiIDi9W8DF46SYdom0PWW4YB9YVw0rpPSknnqX4Stmm
4uJAtlrBBtwM4UA6EOmonDfqM2U9jN+MEvJS1KRRKuxRTrEJ/H5nvFlL74CkKeA4pa9SZSS0+5Xi
jAZQcFW+h1oCBso3mGU2Tt0zM/VruNd3XHCbofMxdK+Bg66b8a2uhw1O2zWiDjDwcR9zpJpRGHwL
+V6xJyIbjJOiZS6qsqu0gbU52CfYH5nlYD7geRvqkyHdixAPPFXJ93C3rqvRPfbkmyrp7L2pX2cc
n0dvE9gF4ZYXYbO5qT0ST3S3c4IQkUTBkIAWpm3uBicZtezWWFUGGXUtOM/xatDkeGPb7m7U9kHr
fJNNJbzNnONv0hxGeekE3SVZj3Zllz/+tiVYroBvDcryXC5sb9xqvFcy3BCe0+Nh4uTIEysRV56X
r22egkYDEJvtJpUH7JvWmh1g316x1992VGN6+q0zOhb7zF+RsbImuU6mt2Hm9wmWqJpXiqsf5OPG
Dt5CuHpxzlwTYzSZcRubfCPDPjTYR4qKN6uk1UOTT/LeFDC3aOfzKyZXpml+lhBa+muzfhu9kxde
Ey+hlbTFbOEB46NunMF1rMAROtZG+7fGkLOMyWk2IjFfHozmiqF9ZyZYEbr1zE/SJ8HWcd58YOSR
A5ANUEwRfq0VlwT4ZsfBf4ppIqMdwaPobfmpPHTI3HN3cT6umyp/0fMyUA0cfwrjyTNcj/xa8JJX
DHLjhFhTh84GB9A1gc3oUpr1LYfoYm+mpHxXIW+fmXF1iS5lO8eWRNtnrKIczsD0Q4CEXU55Xd1r
7oX9B7n0JGJ37e1lVBylkadUUY9QFQ1+KG8MqoNREQhOlsnIcEz5aPP/UAtHDN2l08CadzQvHNzB
ua+TOnqs9E6lVs9UD0RmqmCChbLxmHF592EVbvmTwcs42bB82EGk2v2KvQjyXZA32CLzeqsqTNv+
YgAv5MZeDOGGhTUcqruNwajSx6RPwlOPg9xarOTeYio3F3t5shjNp8VyzrEepOZiQ5f40cfFmO7K
lINTpx5Rty6lrQuaGXmrUi6+eK7aLz0O92CxunfVc9RX8YXd2df9YoavbGzxIf547j79pcFCdd3i
nf/PB6L/93YTPAyW+y5Pg3+9nHhsySa+pssC7g8zzj//7I8hxzM/CcfyFdsJVgFonTyDflu+uZ+k
a/OfCe2Z3s+7N/OTo1zLYuuG+c5Xy87g9xnH+8QnPPXbRmP5U79sI/5sO+FYvzyyTds2BdPNMmsp
W7gs+X4utBuC0MlVGwfQCrzgjZLPuF3LNAT9xYkc/kkpCWoQbjAnUmTG8GFKmJCVE6QfiQHxnRZ1
jmgmxkosdsKn8o3WdqyySdl1yabw4/pp5kp+1m2lHpTrwyiiEm7gFIROmiyNofW9w5mOTYQVoy6M
ZnCorNG5oxuVBhXHrDmtC+9sz3H1UTaJegBCFx+lzKb7zKCHhKMUwSrSjDXVTWEyaO/Y+FN+kYxx
8+SEtoG1LLey559e6P9h0nF+ndVMxxI+sAzFa0f25ntP4E89gNzs8SzUQB4MDCwAv1okkzoDMzLX
ySOZmA4zPZxx9ihxeNlbrvkFYxyQ8wZl75uXhei+tpg2rWEmZ8Mz9Y3HZfA5YsmDp7/k1O9VF7GN
oq4SkwpSGy0YDxN5/AvqTklYTYUebmjnNjEbCzfC52S4p0RZE443OO7Pto9rDS/nXLwCnMnIx7cK
mgPNufJbOjZzukr6KFK72Wz8EHtahQcLj6Vz++e/J9tddrc/D7X8onzWzrbjO4j/TFp/vL6mGbGQ
TUt0KMG/5yxoqIX2s2uO1yXoTNjERseDRbf2cBHKoKZGLm7fZ12NBHJyoluDo0JiECEgRVgFI41z
hTTMtSjhz3ptEWyCZMgeHcMIqJQgRN61Ltn70PXFV9Y09qFL4KD4DpRlx6ZL2Rw8zuqy5yfH+Rdv
qjH1V3EG1D2wWi64UqmNTDzcowssLlFPk0C89NFfK12XZPQJD4t51rTeNMMd3ka8fXVaPcxswIDv
0D69qRWqLB2rxdr1Gc4Yh2Pi6yTenSxN6R+o5LDpJ51ccCtv16IL7xl50mMSGjylepOv76r7sqnv
+yF4GhOiRaWyqZLKeSTTZYJLc3mdulR9YELj8V4FVo0ImqWneV7q2L6/rtn311gsL7fV1rAQSFm2
43rKgYSSAeIKma08szZV7AHbbyKFaMdR4dh7Ee9T8nD4mS11m0a8YdMm7Vk5iGuFvn6ORid7rbqW
dmoaaHvR0hCU2vyOXYwv1Uh6lwIbhcepkhe6SIaLqvG6dVa3auWR+U6s8kue4LppTf6LEc/psey0
sxYLg7PpxbtWjCGV5dwPaXbC57TSZXNZDvFbaszpxoVzua9hNNMe5BKEwYZ4IGGK+mG1XCxVfOm0
HWhGEpG8mAG4VUDoe2OenwQs91U6EOZT6UsCsotGQzuBFgKtIPEkrrbGIT2ST1V+1oRsdr0eP1N3
G63E4FgQ0KHzO3MYMpZQgeBV4msP03CF/Z5CM4i4a2y/UNESShCi1vceAd5jchFo66GBV792QpMN
T1MyoQ/0mUsL93TWL2cJr3dWzIlqrYOUQqt4vISuR89MT7kx3THqpmHZu5MkhLYwE4z93MTBoWQb
trYmeIu0FbvkKcJub7NDfiiwpq/l1HW37WSIbR5RvdtqQ27jRtG25TfzSrRGdYP29SJGr925PqtP
MGz+OaVpjOp6qpn6rOuP2SAITYkZb5aXinRr2wFtahOIdSkrm9QfhD12XOZLjj7GL2IKjoBbAI0Y
pv/ZTWV3dg1b3dGExvwuA/d2wp6+ioww3GuLrF8dEUByVJJvZRO71/6MHUzQynFvNK61b8MxXvc2
mAyox8Yd8XbqB4nGQVkqK9zoPvz3hNKlrIfDIRLv3o4TujI5sq/nFnE+ExSD1BPYGaJvyJULVLAy
qPyjKH4wVyAa533fesE2rzznEVIvKmzNkQ98GM1sweChRI/ziZ2Kem6o4UwYK5Oj1+YXZt9ThcK7
HldeUgePTpjaN7RqladcQn8cMz2DhmRETuUI6iSg21pw3GXEfeylEpdMAxl7VkDK0xi8Ro1xLap2
w7kdq1YePFU0lODDzNxjOpgJXNBCX5eZsLaNCcKtdtMaO7UmFJXQJtmNhqyvpOss5gB+OJNB01Zf
CDhX+8mbCMJ2ZsF1TO3VW5xGFDCjrNNo0al11kzjprCaUrOVtpS3izz66FF5S+xycTCjndKv6T4J
7t97g/D7tTBUxEAOkiWr+VuxMHY0824zrYVfH0zLePJd7AQgignd0e+BSRlOXZlfk7pv1y2lX/FK
pX12aEksrsM5d9fgQJ5I5PCOFSPZORsPHKwWtfYn/kQ0agVgg4YGr7fxHPtBVSAEdA08S8dZd+k4
3zKYtFeZLkxUc9IyQ3Bu5/CKwpVxuQyqlfCMp8nn1tRAfNo2mI5PMC6rZxFX4UFFkb/XgLe2QDY/
QjtRF4M7wohYIgGBQ+CmnZq7OSO64RoUKaw6+qwf8rjsHiCmAjfJnGbvDKCC+5wJZ4VQ0LM2DFn/
cmxKLMKuZsNLqKprZ8gfwAiWuLZ1AV+hKMr8toafB5yCzJhi0XeMCI2vYoqpWa6U93/+JJbur0rH
r0/i5fM/jSwwFaoGFcTaE4SD4u5mim2MPwz1Uc2lgHsTWLfUaFNw2Gm/22rW6slWFbG7J5ciTr4m
Bq4lJBNh9TGLbVSNSNXZsV4gXlU9k9UZfKKFsbEUrhGHidf+XLDv7z0Jm3YiyLf23FjcwR1Ir3Kd
tRdgLJNDUnR8U0cZJPRLG0REkg0Eb1CsF2QFp0JWHsa1JLpzKdouviACYG4hP8egPGbz3mEbuMV9
6p0T2/Txl3A3wzLqf+POST5f1hOQXRNoUjhN6t6d4/g6rVS9Z8gmIslM4JKqGuZT45rjNs4yABdm
wYpKhnSSt0WBpiFqG/RD2eKVA6k2geJLfduhuo630kT5E/Z1ModvOqSRtyVVSTskt3RSdTYnTasm
9zl6d3Vrys9Rwt5oA0o+46CoHPNGGpEHsaCHHBMb7BOptO8DsZmyBccFAoD6qrY4Vtrvo03KVXnf
wsbjTN5Z5athG9MlLQHBi5+MePlnr7rJ+8butrVvo1DW7byhRkKTZzDEpRfXxYcVzmpXlfm4k2zs
wnVhuQS8nMy4D/sY5sWQzre9TSHrygJzlq4odCO/M1A+fCHTptNkDWv/XTEAtbx/AS6v4oZjNgu+
+lvl5nOxNpY3l+rJlWwdV3pEaaYyc7YhZKZXeqfL6ywx/RewcC0LsrzI8OWZ/XMyjkThE7pgdGb5
J1x9Vs9SGcvLemoKah2Ltj44QV8ievhDdIT1Ot2PBJSOOUvJm7mCOLAuv9/L8uW2lvNzru3lVpcs
N70yjtRbv9wINfcDEosytK+boIhfyu/3zCLyYx6kYR7rK1+keL6DIaeZAcKz98WcmvQDok/7FBlq
PDBX633qAnFhbCY01SsFd17kKCbgiZx+G39/dhjVpG4qi2qZjYdTpYVhY8VXlog0375hP94vT7DO
bSH8jhPwbElCB+hPIWhOXB6H5TzRK0j4J36ssgm+Xz4FGX4Nj7jvOl2ewo5lmZ/FVDK1aZNaNzSC
M6Phsmasqn4/izq+6QdpnlJjBFkkl1nDceBP6VnFB9Qz3WBjoGM4H8E48oqpC4NaylOMYr9P4W/w
6sIsezQkwWQuOTbk0GBN/Lx4dfTnhKDonmKt9hiHwMdWLTCIDXWoYuOwkd+5sYkrfRooIIq7NLqx
psK/naQcEKxKxBSM8i415ql3K0tgbsFSijqpgPu3a9QkWGPMZGHqPdu17T77oTS/GWrqH9yB21SY
AAsy06n6sCAM8ONb8snzWWWta1ekV6Gh+i+Qx+0PgCncySWAAt49U37fLCswYIMd+2u6MY6eMtND
Z3keKX3c5NTx6HVr1oQWNA27D4Mxqm1hthaHIyKUd5ioK7IuQCwOnt96WwC/86asU6wDdZfJE62a
3oWbBfZ1YTTB0YYX+CRoAT2YhvB3Ksup01W6u+rxxb1NbtvvHNPKX6wu9l9miQfGkzKhcdeINzH9
yCzf48giiQy4/kvCln5eZ0HfnB268U5R6SxyXRgcej+trtuBpYElmKTt2VI7fExy61gl4V6nhP6v
W49qFaoYL8gFevcdz6WPCm/vQ9tQ2cVDPwViBrrM36iJ5/Kqp2X7m5hmVCWZducmoXEP7HXxJYYQ
sGlEBdEytL2NsBAXS8/eTpM/XrGkyVZZE8OImtJpJ4o02zIzw5lN8vpQ9aQV8zigFX2YArqGuYmB
TRbSzk4wZ9gGq+ShImWXsOgozR1kYRWvragDqDVgUIcejoI1LxgZ4hoFSnpeUBKAUW1dq1yFTKlB
/NRUVXmFB7B64Vi9wIay2Hq2cTxizfcUR2A8EoC0On3DL6t6qzqbX09vPA86zR7GbmAqKGvcHIwh
N90kQvj+Wu1E1Dcra+g49VB/tW7dbL6YAeIfYQ5be2FZTA4zMZXccwq6mEeJCSjyzhV5jDPbJfxj
pmwg0ZriWgCGeCIl0xDZIop2HRoF/oY2KG2iXRFgG49s19kL4+pl7FP9YFpl84S7tL6wo6Y9WGTO
OGyJ8XPe5j15pco9tVY1v0Jw7B4RboL7SC7Ba8iX9Tm3mT4hH5EY1pCSaKZJNmQ/523fVdOV5YLx
yexCXGjSeZ+HXvQAT0JivsLo+2o3WIk+EDMgGDT5RhRw86U95WwNs1Xs8jKf72NhJ0s+jUO7GFzz
W1jWPjwcLBLZXoxuXu16Mr8AtUKDG93gtMGj7Bq5jogOAHLbOHIYq6tmLvBz4NO7DVo7fs9N5U8r
e6TNoFnIcbwp6gdA+9CKHIuuG9Sxe6kGEsQyfMkmYrHAjB2giqlrH/IAo4idcCZqfKfZWUPf7cHv
OngPh+qu8PILL/Rw5EBYHxt9lBz1DsNI/qOIBw4HzjSPEJcsomidT2FcKp34JpTxfOzmDg6ei1WX
l1vsmUXHF1dHJPv9Ef9ELWrQA5KQEnBzCMycIi1oy5RI2eMqL3r3ZOFHuMKSaOyDcjDu6ctrCUCY
au1YBTShsSDXZNBPnnQB6Q3KpFhvj8MdvRjpQ1RR8UoC2sRxGYdnjKEhG6t+gTQZ+EjQVR4pO2wu
PIPME71MA4mrmpWZpbjBrNwCiPc6lqX5SgZQbWXf+7cyHWmAjqgUb1zdrkqdSPaMYb6GxdVvO5/e
o3mekUeGyISICxKBmJRnov4ZLfk0Kx4gUgYi2iVFnGIWyqD8U3OandxpME6u1/RbsxmdQz4q8z5o
aeGoBwtyaFb6JzmR1U6nxeBIdQdRLtY0Xqf7R76VhkWlZmbIUBik1mOu+RrM8x1roJbkVTNcLU0f
jJKzA3TOsb/iWaR3BC/0UTHfb2gItLYOm7RTbObeAbBSt+3CqvjwitS7VFpmj0miiZSG1DRlFXVJ
6AnVKawYWdwkwKYGeYgJLGVwYo58Q1J89ztaRuPY8s9atLdS6F2A4AU51PJgfLBUGJsClkG5qep2
2FizQ605M9l2aBLzJBP6mCYrJ0XbmvMWgHVxqizaois2V1TxFoA6Ricetp1GOSXNYyzlQp3KEO0y
Xn+Acw+8UW2WST3T6Pdzwf/6w9r5hyL8taymJuaM/MuHf/8/SR8s3+jnL/zbN968tq9//6+fPth+
Nxncdu/NdPeuaRf8XbRe/s9/95N/ef+3rQqWzzr/X2v3D01cdc2vsQLhfv9j/4gV2Jx7TVN4S/rl
ezTmh2zvm59MbrgWORo+j3KPqPl7rMD5xOqb2AD6vOMp2/pJuMfRYPlEAaRN3sYjo/KfCPcQsP+o
rBIrsJVj8wURodm2i0V5/ek8F6adCRfJ7A7E2+5pxv3cY15MEvslFqQ+m0o8TMJZgQu6JKjJAtGY
qIECARjhOtwMUXWuq+g0nE2Xfr/E8z4nEznVXjuXg4mXLGwhLFYOpbRVLkDMiHNa2zRXdCye8FC1
Nvd6tJWiRiO0H9pRdRuTyf6cD6/hnY8wtfUUo0qpd4nfvHOSWdhM7Pv9cmuAAaLM+zqzxr0Lv3fJ
mHarGK1F5LvYGsVWe+1j3EGORB8hUPelksZRg2TeznK6TdxHAXx1LSb3aZrk2dflzjaKO62QdUyw
2D1FXNw8ql1pvYjQfmvGYEv04RvbgCs7a1hfRnJcTYqxcmj1Sro8EyOyd538JlWPoTQ/SBTDFc+i
AaEZv4UqjOJchj3w3wyDLLgTGTRnpvhpD5+oBmzA+HETmi/D7NS4kKmEsHp2tAm2yzYwr9qsVSfH
AylJ9WHEcvNAxwXNtzXYT5eOhZi47SGu040pAvBWEPZzECIQTgy6PHqHIHuLK9CPu2NCI99tY5ps
WLuDR9dk3gNd0T3NSy4nTn84B6q85IDNvjSaWc27PDL6vqWcMEhvOGYFfA/W0wUc/tpDrKB/sKEq
AgSG9OPjUPJ4U2546/uUcylB0aQC/ExRtGDZi/HNSlPy6fjWcH/YR0GfIE0d4cLT2vjAyyl5xj1M
SxepboqYfDVcQre/muVj5CUCF1hsXrZ+jADugQhBYWCXXVEygnBLFVgIoQiLNMAG4xhDtUIcdMR6
qcvsavRaPEvZOq7c9wIWYDXpjGAXoXVq1Li96r7Z0PuFDlnAQdZZlR0zFu59ZTr7BEswG4Sb2J1P
HOzOjcIgl+jsWrd5s6sq7B2ChRchsBD3SUo7IRDNfYFdkTIs6y5rQRr5OGpyuBpAg579LrnKjS2d
OiRavZhUmILwDqwrWzv1k9UaL+VM1CI3NQSLHNMCVTu8uvhRh4puKCtCH2my/YwfjjI7cP0klldm
C2s2yNTJhfpYYjFOzHbYh5Ubk/+dOCy7O2CqVA8q4yuBi3w9oFdxKU+06CEgmeTJ15ZEtewUyJ80
Ksgjt3PEFydigk8+YyKNH2MwsAOlyh49oulS4uIVI9MeDe7Y+oe1z5xLMMKOeEGjZ7fN7x1kyp7Z
DXoiRcBx4d0ovzvnWlw4dYrdk0w4yRMutMlAAu+zD5l0yTYpWFFlFHOW/ou5NHxCt0UORJ2vsag7
wJGjno1Dl2FM9dzuAhj/sNeaRH8aBW99LoifKPo1G9zSFKzgi55iqgKQ2OaSYkE3e4iVenD8BqND
1h5dKpVcg6iAg/VmakyOuEGjN0nD7c6v4ldLZRRWze+yjl4r12x2NU2BpQVbZGgjpvnB/yjJtzPs
2FsVYC4gZRyuMjDqyLfVuzsFEFKz+aEexnij3WSfJS3ELzFdETGr1/lMWpt4lnMAsHXqBsqwmRw2
s4QsT/9Z0Hdkg6npiTvqebIkeiKU3rPpa54DvaQWsLqio+hbcvpI9u5Z19PZplT0v9k7kx7JkWw7
/yJrcB42Wvg8h8eckRsiIyOC82CkkUby1+vz1tNDZqpflVoLAQK0KqC7opzuJM2u3XvOd/hre5Xf
bPa65FZl31jH3804zDeKFKoN9o1PoaiEg4dhCp/mMbtWtuBRC46TTRKpGWU78IXeAqMXXsaaeKzW
9cW+QHFCHBcOAICvtKbMbU5qF5rgZOt2LMMAqYMtWD77zuPYtWpJrnqeEs4oU+OVPxkOgQlXwOFu
wVQktz+0pKWiHurUJvYK8FfeLdpZ8PsbYiQdQty1PgI6bg0bEGdaRhAmh5P0Xgk6UEalh01+w2sH
TvdYO/HNGmKjoq0heVckbQR9kG5k5ppoF3hSY2NbtGO+TeeO6i1J2OjDbivTi0R9drYBQO7CVp/j
piDQkkdn3Spn6dlFD5wvipaj+ca2nW6aMB+WAkXzwiJGBjNY98Lo+TmGUb21zArPRSWKzaQwRGUZ
pnkV7KtxelGO91y0OTnXIRL4kQMjj8QFieNTDnRwWQt9dGmOLSMRv5F7qrYeNOxTO+GhUCZUjhgn
XAT0hiZlvdbWMgJJij6miw8ytnfCIdTFa2WyTrpCLBmMOqc0IV0w6FD6yxbez1Af4F58BmVs3x6K
i74hE2ogV0t+oFDa0F5auogkAlUMuyZ4HKMP9L5CoJSmkjy+9Am4wZvqvIM3R9NBFUxgHblv4nFD
Y4vYm4jsPnAtziY16+9GOt9rkyGjzQloUSbgWeII/bCvJraC2nsmSKcTu9mdXxPo8JfGwD5OBkEC
twoyjFlndwODy006zfecW951aX4Qx8k40rcD5E/G4bYgGiG0sA6oTG4yF8hEvKojkBuiAg+g4Z31
Ez4U8oCgTfXbaAgCjp2OXgOOJBktb7J9WaBCM1u2jubCcSgqrW3v2sSwdc516sduFdaDt2JY/tjH
vc8G38B9cYojcYLRojD8aGkketUmHTV2yb9k5hg3shDzY6quzjx0tP8Dc5k1egeRvzzEmDFiigjG
TZBEUvcd1Er34CTlYxRYNYGwfbUoZ/Iucr+8jvwoh2I8AcVKt3kKMCEe8FWAQy/XVpN8NBW2CWLv
Hdg6uBGN8YzUk9b3zDi1G69hkIutSom0YljqHG9Yd3xTcCRDphue1A8iycyN7wAZbog62pqm5ljW
f/Vl9joYTswQh8G1Fwg0SLGrL2F3EcLqjnk2u5x5kfOBEhO0/xh0Fki3qCcm+H91slUKBdNssqwG
Po1oJsybhhql9+W+d+c7KtZiJSyTFIXe+gQ9GFOHIFKLwmqfhBBGAgKLJ0HAls+pOCtZIyer+kaV
1l5knLGtopgvoUTRIKW8CVH+r2WdPNqD2aCIN2jITkG4GpNsP2RFuehwfW38GhFj3Hk8IkZ/EuGb
jCprM1UZ4RAGj4m8UeVHc3riGdgMFaHpWlfXborbvddUn5WO3kE4WmtMsTCMzqkTJxvZ2a9hFRFo
FtNeGrmKW8tqVJLq2Ym2aq6Ag2X9XSGodowZ211QmauYOf+qHb0fec5stcEFOVO7mZzpE/LJVw0j
vcZ1HzDz9LhKQwCFLs8s5Sf5zOqBcCvS3I01hChiVsl6TuMw3Spn+pE5PTPvbHgOSHla9SbOvKDp
nyEfnoKJ1o/JPHyPe51UzmZ+GYlN6ehmyoxiAKV9v9AIQJdAiKa5fgTAsZHF2+BTcVRd9hpmBAzk
PjwnEujQcAImZ+Lhb2sXQufghhgjJTJbocot77TVbZjKpLRCefMxJgbiTZQSOGQJPLHKDEGss7Wa
U/dzzhhr2yaYapKzP8rW+4lPAmBpiyqo02CP/NJ+Gm28Irb9mg+M67sIPpbVPsYrOULeKskQWNVV
9EL+Hc1DM32q3epgIZxb273zo3Wazxa5Kq3nwWO/CsnQnme4oRWbGY1N8hpBsXTuq0uWvVWOydHO
MhgjIVAQImKcY8IrNkIwWSK9CTZ2jQy3KedTRpRPRAGAC7c9qfAkCxtDLRmyp3qsDsiLaMYRHA3u
9lq0O+Uo0qWa4MvtsnNJt51yaPjErr0XUfOIhJ20Q9S09NUFABsPBEc0uOky8+ejkeBPmeBahPAT
OVGFn6Mvyavi3V64InvIvAp4+cwclSpRMiDVbk93Qc00jRcNHIY1WDIaBKIpF5NNwBIZtQw1Snws
4Y1b1Gar0NXg/3kjJjQytoRWnVpqL8PmI8rwHGv6yLF2HyXZapGPLcImNozZ02sQM7BqY/tMz3XT
1+TUBYOieJnSPQjXQ5mMHxmHoTm6EAhhLbsewFdjDUvQ6HdTQusTT2FzcEOxQ5aA12mILXIiU3TQ
cXAAc/+WlzFA0qHT67kEsOOK/tFsEI/OsdiyCt8L13wh3YRYri76nKy1WcHWn/uGuQhJwCapv3WI
nLzDhYidpPqMbesedODFHCdkmmwHhE8FFvBFFJUoSfCm3sb9EvsKUZgDq7N8cLGzX0iRVoRb8m7h
JTSr56wufhLqRqXj5Wg/LsIPsfpW1VvGlAa2qLzrdbYzbm0wTxBzXx5rATQT1bx23A90Uy6Z0O0K
bWW1HPoAjSDtiP9rfZlf2zL/7f895gl6u/+6ebP6LJL0N8nl/8Cd8Ef/YSvxcYiEN3NI4CFP4J//
qbj0IELQNUHweBOj/WYrCf4RQImgdWPSkTd+85UE/8BRwl/Rc6EfZLvWv9O6sYw/nSVGYNFpctAP
2o5LgNcfTo+0cpuS65PbPu+O4TDX1yz8oY0033Zz1Jyd8bl028eO9KvFDPGPmfrAtLGH5J/ZBYbe
UT8NdBxXrUzFphU41TOj15cKbNUiiqp2G2XpdXLw4jMU7J51lH3qxu+eYfg+geFZ1sMUX+n3kseR
o+AQ/YPVtgQD0fYxqfj78V57SOsqkgmWKirOTVGdEPqrDUKRaN/GcYVAhYzqebrnbEo3iKOaHMI7
4Kn0MKT2L4GDggDJYkvmJJeApEJPODShJcpM5StG5yj+O/d97okwtHznWZGt+N5ZR0WeqjS7V+0X
DEIdYa9nStN0zSSCUPpovKU7rPqke8P945ws36akkutomIj3hThY0cgPgv41zvD7E/wG+z2Q09qg
+Z0U68RqfxKwuY0JqFp5g72qfCbSQfmWed43hr320tS0o/c2M9w12pNI0mnR4AUMwAT0CFq+AW7Y
oh7RNz0NwwQvaqowf8Y/LJ+xdG8j3A5rhoXv7GPEMoqWUzj6t8Mws8sViUbWRWzMmo4w6ZqkynfQ
5mlZlGxm0V0a5XJrsSWkaMKQUSX2MbQQKLnoAIZWI3Xv0+TIsZ35XoAtxVbHodSPKpmPttuGdwHe
m4WJIfw46gzxU0qmsYz7A9YLZ5Ex09iamPUIyeBwUNv4VNEBoaL0c29Zijw/ZcbYn+CqXiJY8FTQ
YYATfWy2pjLQ2xMcsNYpQnUuQh66mIZXW74ABHnyHHarLHY6qCR3YWx8xgzxz0mgjbOVVEhd426P
OCB9bZL5YNmtB7LBm1bYMQim9tLX0ZSPcLHIZMwienLcDbAhSZOqJ3nTy8R1Swr2WK371uK85lO8
KllBmjOQJbJGH/vZrHbQG87lVCuspH2+aiNMh8w6Hhga6CuDzWelyW9F1FFsm1RaZ6fvsdVoZwXd
0yNjZSiAuUf3WWNs1ASZg6FFfvj/S/r/Tj8era1t2QjP/+sVfdtnSOnVr2v6f/7Vfyzpzj/Qi/iO
Z7qOH/y6pHvBP0zWelZRDHt01jH9/dKN900LizZa+n/+DfbF/ymjN/6B6N7GeniTSdxW/H9nSf/T
+AbbB4aVYd6sgpaP0+r3XjyZZAPiWEiDTH05Lc/zNL2GU0Ncu51kq19+mX+hPf9faFmUew5PuUcw
hsWX++OzOs/wMh1XCM61rN8FiKpNk84IRnNFslpcIv346w+E5vW7htvgEz1+e2YWWDQxKP7x7co5
D/ocUa9vkvCxYCBwa/OIpNSLyrcrToSD/5rFYblNbBo1VHY9Hc+K3KwttMR0PyI+PppysNZFFRsX
gfUIJfaYN+e/uVBu529i89uFcsNhaPIogI6/jUx+GYlkvmCmOFb+OvJFePawY2wDT1EcsjPStFeg
OKGV41rzjbb7PrTzyKCV2/kQ933+XNWjOsTjXH/99WVZt4/9VQP/z8uybcOn8rB5Em8ejF8ui7rS
aLKQkUhvNs5ZaUgQS23VyZenVXrUlggPdpUPRwK19XOJlA1nnx+QPOz4rxa5qXcTJxripfdGIu4z
E4s350lixqk62RPSMP8AHTLtbSuTu4K25nsfkyZQchB4+OtvAtnwX3wV0kWonGyIn/zz968SpLNG
hEebqemL5MR4Ot6IMTQPBbEPLzXoiHvPKCAv0AJpH0Td6Q9y3fGn0qAJc0bSxWOhk5PR1WvV+LdA
eURGTh8DKyjAEmXmLjayuxrIUYqNbG1U9gi1BN52qP30DLoA610yX0ksXs1JSS63az7ldrZTVboT
CGoWGfKwNQp74JOZPFDJL1VDUGHXo1AWDF/aOd30w9EN7wcZvObk/WBAgNECd/mxJ+8AVuoBg99j
NuNB70t8mwbDB3dTm2hEYU1PuXFx1PxYpQ9AuAl95UAWyeiIjspD2K3uVIqU0gSEC/SHhv/0M9Y5
eIZOk8FX0s0OuGmAcOeXuumPCdH0wPE2kBLfy6j4SIJ+xdzoKZPdsYNBjNIRSmMK+gn0gdcnm8bo
oBARuUrb8cNDq7rQNr0oaeaneY4elOAzAWx4JEv4/rqfONZbhbbPdg/Fnb4JEmCUlXZzJHZzPivg
JxA1bcs4mhAbx0WeNuDpq3hkvv/XT85tuf/zHfApnBmjmjiaQLL9/uA0PnGbbjcBiY7s8q42ctS+
GbQgSvStXYJ98v1YPIZ1GZBY73V5x25f6C8Epu37KMvhmS1afISGznc+GHIC/DCLououy5WI7OZa
J3W3GwZdf4vnigZyjHT0I+w13cMmqo9hMYpvpp3HJwLI2m3vIE2GtZ6QMeLEjEPyPtuo3jP+7oX5
F68+69Bt+2OC7LIA/PG1A6MZ/Nurb8twOqOhBDWTWcLZNwyUryT3hRtqTPD4ZjHfW2nbngjTHWn4
+6I5mLMTPBdD135hoTLf//qO/ItFPXBYmdALeZ6BW/z3KyviqRwKV6NRCGgY0cD8SqhnpTHgKx7j
v1mZ/8XPEDghfjbDwGvNzvX7h9WJxSgBvwgysc7/Fretv55so9j9H3ylXz7lj8UJoFnqdXbrrvGj
pJ9G3dWnrnPoQ6NoRWGsqmnz1x9o3vbaP1Z20JWY9akhAtv5pyH+l5WdJzRryEJz15VrW8cxyJna
uF2fHdppRpJYOwzetUZDm1il8c02jOpKp7Fd/fuXgccKFx/6QM6Tzp8/r9BuI5NbAkjMbD4avRfL
VT4J1MwF5tACb010OFGF/bCwSv2cq+HvruBPm5eLP40CzA3Y3xA3+H+IEYh8M8mOAgFcMKKHDN53
/VkqMARspwFVkJ5WYY9+2MsG+57gE8i3s9lFm7Bn9vk3a82fxZgbBK7jUAA4NPioB29Vwi83ZXbm
XBJmizopLvK1p8pkVQFjWUEGtf/mo/58if6JiLjZ7DzKMZN0it8/ihAD8Ly9QDN+Q/yoIvP3pTnq
s91FjOfpQfzd78x/+o9HDgcpKwp1H6soMS1//tLaUq5VmjpaF5Gcrl3sMLWNRv1NpPUMXxd55brU
ttyzlE5q4bf9MVaqXRFHGK3NafS31BbF2rBGyFhpq3cqbw2ILGG3REc6H82KPYHcVTjSLB/ZNiAj
eljjDvKWE4ibnxa9gNekK5HQwVZdm7PpHKI4nF4mTI8Mjky0gkFglxbRMrM8a45dH/xCyUU5bfNZ
Ktt5ixzpbSRtYzUY089Q0NjUVlQui9krt41gmN3WY42Cqox5alp/2GYqdYkrRGItE7tATuBUB8IQ
YcOOXoTWIpNcSebMxK0GyRMzaXJ9bcReZQnKKCXObqWaEtS8gq2+V7PEKlaNqGMXeTz5z3VHoM4i
p+s8ELOjgKjBLssORqHbU2N7cArx5Y8wLceQ/MmJcZLR2wEjDQrRl9Sq8412pulkgOre0Isfzhjy
zBfgmfb9kE6AObzI7n868Lr2YWAjpbsR+igY+k1lkigxwNkHrGPSPA1pxF8yuqc7E2DnVQ1B+VF1
c3c3dl2Mn5sQ60s8R90ObDVIEnTPBGAG5rdKNsVrZXV0vzUzhAdZ5MNV5EWPsCy+4RIALUyrBHvd
M8PG4d6Opv4ZcTp2CdOvnjhc17uGjOiLYIS0m8dWPBCbml56bPFYdCzylmTpbxHVN5doFgQLa1Q6
PZHYP0Rktnv8W/25mC21KkysfWjf7e8jkOelM/kIxWNRQGGb+7eW0eBaTHl0GDI/p6jK659tXw9P
VqiiL69FPVHAkiY845+GPvHae1qe8Rnkj6K2h7cWh9vPcerr28jHIjg8cklTx3CjIYYiuVprE3WI
jsQxwvm4iWJtLZD4JG+ji2Fx4fDYnhMoIs+kpaHLFwOhRcyPlg5k/JMeIbG1YevtjAEXMWkN4K7s
CSQn6K43ZqvzESjSvPCJdFwbZqI3PceNE7p9phDtTQzJXGCbF6AvMNKRnZEZs4Y70EQbi1HlI+mI
wXoYYS7ldhDcRV2DmPiG2RpNgBSKlucyJaAevyNx9OhT57uWcfihqxO43Nr106OEt/fC6bja+rNr
4ndFPpPg4KH9LOSlJkNoHbqkUAH14oOtsnkldWS4SqBS8AIr0vUcvFSTgHNF2Gf3nMRGfPASclyR
hRT3jl8WG+1148mKkbwgn3lIihSzhT3GSKRz8iirIt404FGZ643WT1vDRNGBzFYqtQqCozp1sQSh
qdAY88kj6s5zDoqALeh0nevisCwjUqyIfd826B8v6BLMZTGl1kdei+h+CiLgZ0UrY2TLpjeh55X+
nnz5epPkkCZgn2UrBFZkvCTEk0nDSncFSZaXLhmH81CWYbpqe7u7S1CB4ckpWuU+DY3o+DiVWLsR
0uklxsK1VRYO9ESjlMdE5sEc5EjLxE8KsTYGZGC1LXh/zFQSIOOqEwkVFok3zg+iLo23CkTmHQlc
7d6wTP+NAUy7MyM/fYkjgk97VGOM1E0EUb0lCJV3TbUJx2DGLNUkP0JTZIeiqJmiyTk6jLnCQ0E6
z8kyaj9b1qYojvAsxRLTrXFG15W2K5KDuqdAkbLiCbNY+lYdbFUW2w8e/ohj0xbTcRJl/MMY65K6
ckT42rjy2+gDHQytwnygV9wfRc4wDT9vtnValX4PatwEmdEikK8a8J1zEzJGd6JLB839bPnD8FpB
zfvmqna4IJjr3sTEqb23GVHhV7LqKxIEDf8zxdzjFxzYGEwiZi2KcyDR8gTmyEI/kFU+1YBijGZb
IuI6VgV1AocgfHqDGQAHSxI8pkVDaVgR440KDIgjWhvo91kMRMQtbHHKnbZed2GenmZzKk1WeS3W
ujesJwab8FAqt92JMWDULXN7W5YGBvmhrquD3xkDLBjfLsb9lJWc5eY4r94qRrp892L+4GbhK4+F
qUoIhE5zzmLwsFVgvFZVYK0TTuWvAr3zElOlfWaCSVQEEsLq0aO5sZZ9kn9D++5/DfZgPEmrVPuJ
lKyF1IG/lUWGvSHIM+O5hvRxUcg8njknYK4yvbbZ+rxC8cLvhvbCwCJ68VvffGjtYT6ZNZp+ktGi
8ziO3UfnpiTID1A/nnQ1x1dhOO6nPRrhTxgsTElH1Fl1iSDRRDWxar0KfU3sevOly/X8Rpz19MMe
o+qe8ExykpVHPM6IFWJvinHeFJjh12iAxlOhEXEuMls0xzghVMqBoPZV0XHZp2HQ7RxxMxz7s42C
MK7ic6yKdlMZffCNo0t0jkqH2ZpjaePIu2RgoII3snQ7Sy9aoDTbCW0KARI59cnCb2B3ZrAO3jK8
uS8DCfTxaqrJ2AA3Ibi3KmrdR90r+5gbqbhg4Ro2RqnLdTNFLdHYkXDfHByUBDub9bcpqvKDLmPn
qTPS4YrKJty6pUKEmQQlHwq0yV6zDkjKIynmuzGnwcbceiThs1VkEOLSOqgB5ZGySK9DVzNk+5ig
to0H1fuGX/Vp3tNpJvfF4oxBLkzBSMLVpAlTwx6cSpPP0FVCPoxjXv50yhatmuiTL+WV/YsfichF
FCNiARMiyNVK5Qkw2DCyv9ratett3okR25DFXhu41RkjVfKIVmxaEkbRHhCM0SQBfquRhTv9wKUE
QVbSUqEbEmirv/JZFa16PeYPI7qJetFqAyOEofVnLufuh0MuJXlGfb2pmsbfMRFBItTlMuOAbI2r
2qnqHYoCbpIL6mBdpJN+MamY1zYAqWXVQvGh7R7lD4xY2u+NYTV3hgVeTyl66+Q85eu+IYIafOes
P0YD2Nyij7z0y+z4Deeit77PToOm2AwRIy3dstcDqr4qfIitG1IbyO+1Ld2BYXc7yXnl2M68JwRU
IR3Gqk5KOMazUI/IVgWWEv47aekQGGq3L4XyjSN5OPhtKTJQDVD5InUeRn3z/URfysqb75KxynWO
pLOlyoCVOfZtvXdnwz7f7GhIOoTX49io1VdtFvU2FIpvTm33kOEY+jE5Ndm3iUweHcseyUkx2s8C
IApJr4N/lV1efnHMsi59blmsmwa4JrOIf2LMFt8J40oee11Klw3TtA6zJMy+yUT47M8g1RuYsjaL
+ihxp0HeKkTe7LD/js/amNJslWfQZIPUYDHQhDbpqZJ4yhCEJeAwTmQDxxdzjuV9HTYiW0DTCF4T
6hfi4/3ujdQh49Xpx+AnA36Qqf4w1qu8iYJiJQdHrANnIhFqwMJNdE2S3g1dPLzkDl2TEa/uoZs6
4xr0VgIWspX35sxO0UENBS+VD+GRdibpvkFYSVzgaPlsnqz7RPiOrvDiTAOmEsuRiDdbWL6LUfCK
LOFwwXHMHMNc20bvo1uTsxGuqN6y5950w9VMfbuv0G/yZcqS4tWU9nDHzQ5ftRVwD1H/3VZUzL/H
YDass66n2xIKC5jXAQT2WXs5vLAEp/kBQ1BGGJ+pMr1xU6d8qiFAjJvSt8vX0VMTKl8CzlfI9uRP
JGpRxTC0qowt4kfTXkV4QAYGiCTCrTGf3xL/EhKRC0nE7QpEci+Pg2VSXlpBJB9oDUQjoW9TSbjm
QoRTOx/CCR8KsgnTn6CI5a1e5TEFxh0QQBUcdTOM8Ym/y19SUhanRTnUkDRmT2Z4xaKEzHn6BDHv
M4JGJbVsVnKeKbyYPSZI3/wGKGooIxI8yejOr7QWIlIyUpcUWJcJqfT84TmKuvIiwmx6KoxRXZtC
Em8mDG+hpR8uUEXjs644ecWL2qvGU1tH7cPAnTqR1dxgeZ/8GfOzHuwTwXzzq8XU9isJXQwFAxhp
liTTPSecUw3O8nF/aruiQMcVd1jgpr4M2osbxNNF5tNIRWjU9WFwB+PU+lHp79hJoWxJ8onvROok
d0Noy7fA6KjkfS2D9yxrkcJYrE2vtUfYHAzXKtireojBFTvj3ZxwQuzGOW9IpfXD505iYEywvzzH
PU8cbax0bXhp/YhAci7Q90/uD5FZJsSDem1rlI7GkAIpdoZwg07xzZczGjdHjViykMsD/AqTOwhI
KHX6EaoKZ9hDf0tmyN1cVJgfC5eg9XYsdhO8tf1USgANU0daGH6A+cSEun72a2/YgR2xn2um3pS/
bGtfVeH88LXZHTJHuu8e4WPrLmgEbaJa7eokzXdTmvpXgBzdrTVOwg7W2yJ9wNnN1knZZ4Isbueh
xKI1s1iOw3xGOyffjcjWP4hIqXfQGYY1PiCoI/hvocQS2mdNUJ2xDTK9NtDBQgfkqrpJnoKwCU9W
5olPOdsoMz3LHHepDbzEB527qUqDMbWicP+piqY+TJ1VromrK9/ptMM+dOYOCwR6QfFeZCmLvMNQ
I3wwdDrMx5mf2F7A/zRYAyCbLUIn5KRNJtQC6z8suSQqX4PQ75e5rXvA2R7/R21VHKg8VT0EvUkY
l8tXRDBexxlMWTUgZhcKgEoB6zZaE0Xx5TtZsgSgXFwN6dvfAuqwQ4cYaRGYKa9RIbJ1oKc7J64/
yIPe9dC2VsaUd3tb1w6cqwg+jdH58hCXIQel6pZs5zfUEZGzimMVLsBdgiUQHf9aFUzf7WBCilBA
k2Yrw8xH2vZSjFglVFEhv9Zs3TzvfW5fiKwgMawN5k2kMFvzzFtP5FO6C93H1dLgf1uBram+h0bf
nIZRxfdGFhHN4TiDd2mDBL2YNQfPiR3xixHPTeshAWf+sx4JFFmYLhOeNUnowePg+cnecrKM3WXK
8OsEfrvVZs6tofO/Go2R5ocvbrV/2T0zg/A4Aaby22B62bEb0ZzHPDhrFU5MJzCgQLzDBMBwoDcF
brQhIOli4dtjuOUIjHe7iIh1Lazpou3I+mqV0TzGcT8/CBH7Lww/iTdvo7mfFnVQOPuA1DVyOXle
dxj5suLoDIXx4eT4F7dtl9Qu5pPOXlZk03crYQs6DbB+UGpg7HAJRztg8xivJf4PLIS2468EIbvX
nGHx0SrnacfwDu3c1Mmm3LSpHhDg+tZRIHf7GBIFXLGHKsXpwNXiPi2m7AIBOjoUaT4/GjnRsCbJ
hQeznS2SuxwrkkyKLPP5NidZNGlZb2Q9QdqMVeZcHYprBj35ZJziODEeGgo4IjiIWCXOpHjsmhor
R+MKeZdYzdVvHeepFArnRGWHaC3oBFnvlfasz0jM8aM3l+W2UzBQmW68B7E7H3Xl9NuBCczJmML0
IXL98dqostnifDQ2WaK+hDCxMdPYno7oLlsM0sBEDasu1pXRJNeurL3bbpgN5AZPzicU/xlauUvu
QhOy0QS9ankAvUBdQLU5O9G7ybmfwBt4aZjdF7puXltr4syjQZwxDKgJWeTcNxkHfspoa9dgGJsw
vDWVu/zM9cZk6MbGfSYAwTgwB+9UCaQJBES64UBJ8keSheMyU9gYRxO5sDJchmGxlb6VTuR88VwQ
ZjFgE6Owkx7O/CnVjy7JVAtjpD+6QeZJDDVnTqg+YVg1JGcHkM17ATWTXAoIhwlwrXmSl5ThyXc4
BzZM3IQOnh9DCy/QZ9fsGY/4pZP3KsV0wssgkLcnmMDqwX8u8HGeg5l5SI3wGKgQGIaUAoFYksCC
T1LqF45g4bLLkll9on8uGoJ0ZmqL99nuu+67b9H8pAEToEVGoKwRTcX5a9F6g7d24hLQ6yid9gNW
hvOG3d4+N9E4rXKfyWDrhD3gqpBjjZ2HGmJ4RITDquvsBBxe5tlvojY8uWlrunU9M5NVw8nwpa8c
1kewZuNiJgToKbyFAPlTV31zYx2/NzbBkzQdZhNoseTWj8Je9Xnp1Au62Vh2E6M+mHz3W6B2zOHa
GUBrBzL26nuF+ILu7jCDR3AGkm1Dg36EhwYzODKW9oFViTGnWC9bahUvlM1jmIXiYI6VPLPeO6Ch
6s7Z8NJm3/pMkFYgc0I1R9WgBs4hpFUtFW8/arkOJlT9pefsFGiANGnQbHZVAfjH8CDqukSCzzOo
VRIKGeMkqmJ9boyshddZirMsJsRaJo0BYPEhclzFgO/A5NMmgZFMj3NMJg1nntu6V3ZxdEe6fPcT
U7A+ciSMSEGKyUYYWwj34FeR6d4LMdYuvnCHZisY/Cnfe70WDxOjS+Y6A7s2rDNTHZJyKL+nYppf
MkRWVIJj9hNPd1kiGovEysAsfYg8Nj3U/PEd4r1oKzwi0mEHByjFXVXjI3IzS35kMU/lqiyB9bO5
BflmDqDFbJyS6lNO7Gvs8f7J5yD7bI1ex+SSs3C4REUcH3vF4r7xfDEgW7fMDOdRKV44R2WfXpEF
wDjIB3FZPKGb3Ssc+LTQ8q56FHIan+sqm0+cVtMf+MCpAzMdON+SipSGxRRkFa7vvIvuaqwByP/L
8SjjwkZQNSQPEiQt+VNBpNa9haqDgTPGc5wG82ccIPBTEl/Nzf6A5asheg3XYwT4qe+n6sxRG4TL
ZDfDzvAGjj3gMV/Yj6cQU4Ttnoi7yWAY9CBvmqFtyeDMi5e5Fe2D7edpvWBxdnbmMDXPUeDm951Z
otuOSPFcmzR373xIJmBRKh77UBtRsqS5QZKCk9nbmOSW5WSLbtPGJCNJc4wehFvWe7PQjANcDIl3
Q6sUTogAkcqiHhrrJILihiCsZfCjMEJGa70B/M4ZGXftQNAQJq6kBMITzjTgtw1lJf6UxJB0XyFu
EW5rdlfQYTw8Gu7e3sQq+exLg6Cbgk4FIcZhgUVHQEK5Eo8dniDmRzvHistPDQHqobZ88VDopkXK
fqMH9a1vX0vs4I9O4xtv2FPFqzP42cqJrHZlIFM+sOf7RwibtGrAVOE2w8e3nbwsexC+276mum43
TlBKGj0oS/dY7Mud8nrzMYyhMTQRmLfQm6dH9HUuh7yCgNGZLHRlh2inA7/YkH6kFxFVUYY/ttAH
lZvxMcYjswqFxWqXRaTdOzlY/9QZjkKFCgBny3sm0k6QmRoOl3Gwpv0cSHWCzGvcVb3fsHEO9TUs
i3dSUMxL3M7/nbrzWI4lSbPzCzHaQngI36bWSGixCQNwgRAewkOLp+eX1TU2guQYh8YFueiyqraL
CyAz0sX5z/nOn5rxE92cBlSUGPAoJcRVd3NyRLO/oZ0kWtp2PL16s6jfi9mwfqHNFJ9Fk5PLKqN2
4B4ftMVb0xvDRg8yTc6JFxTIJtrobws/QhWGeFgNGMLxh33H7g11GGQ31rRWJNVSV/CMIsou6ilx
twr712tfS2tr+yTPbHgoWbnLhVWumqHWxy6eeAtUhOpk4qg4m11ePkS0gV3BUqXcEzvIY/nAU7hO
mwqgID6ubGsJFmLGUgaoacqRbfTRhoBbFOfXvIiGrVlV+qvvw2ZTDXhZ6rxPNkyS9WHAKLwaOzPb
VHXMrWvsK3a1rho4+qK0HZXnGdcO5lfBBGhuNgas5JcyKbF3iKkEYKWhj9ZuO60isFL3jhXZRyGt
cVnkUbNpyJTsPRz+X61UlI3X8U1hoRJZ3GiIhcOMJU2OU9JM26lvpy1Kbs5CZGFr6M34rqihHlZ+
irxLWI5bDCCoT2MyCizBnXgfh3y8N9HXVqKWGFLcxPLvXZWI38rp5CsVlsmPHkyDZvdq8nY+a+ZW
VDLbTpbn3y4FYtcEYwo7p7VPvUyNJ5eIwdbocQGBxk/14xy2xn1h5c2rW8wMT5QN8kV43vq/gZkJ
uIsX0EI7mXwQELEvHN/MjeHP9qodPe//AI/8/5H9npm5Y9oecAMEbTgm+NX+jRfhxmr4m8Fw+cyp
izh9/gGA/O9sm/+zv+CfFs6A3gbkbcfDAIIRzr0RDf7mINv/YJ5N8xCZMf7lZqP4m6fg+P/AAGUx
1AoCHBZ/fc3fDk7HxuTvBwI/viMpHMD18C9Mies/PRr/GQiZ+jC+/b8xc5BUw0IB2sz6D34BkbWl
slQb77LBzzcdP/0t2ZM5d27BKYytwoPDDpJ2uBI/obSYP303mQbhSXdOvrWMKZLu9MSQYNIcdGvu
iJTg8fThc9P5H+6AUixnMZJZYlBVrW7gxh9TSf+VYuTm3mf8My59xEb4/f5cMvrQUWTUyzyIyK7X
t5Cq5ToJhe81x9hyVZVu9wDyyjk0IcPFMSSbNNdZ98f3BpmtIbBFR6UG82eKk2ZXORAELgOzLy6P
kwNuOJnTdpNrMbTLgoio3MTjrZUYcHvjETq1MM5Zfuo9oNAya4vZg/cjFMvdnI2WuYhNQ5E7LwER
LCKBo4AiwDK6k8WgT74bqT81eku2kZSU6ZUjajh9LGU5JxmSzA9AblhJXBDG36lrjAdJH80hI1j6
rKNOLKsgsR9zJzSfhEB1NPwiukLbopbbhgfZDMjHItOAO03s4ITuJ3nDt6e/U+lWDLdCvYmtIgLH
2NU5y4fdxd9ml1nR1mSzsjeZ7fUY8hmLHLXhOb9FINU6Jbi/cumagb3IEa5HTzKqb1s15lsedSnJ
7oFlnlSWnF8oz4medW3xp4gxq3t+/eS+HvrqfeBCYZOxZRoOm1nhRIz64TmeqJ9tCLESxErYarDs
mc+sYDGVU141qfVQ2S0DjNh7SK2h2uq8y1aB2bsbhL/xOFKWcM3iIKkZAKdkHFHbjJcU6/4pLeIa
alStyRjbeYHnw1UTd2BztIFJlsm7hAf0Hpd/wWF1qlcJ+uiSO234GuWUsrGg00PRAGRCUW2NYOmH
XXAudU3s3q96Bh4ut1zBmTqX7sWDKHg3ZVXF8W5KKZnHycYsCbuVYR6H+UZgwm5ainXaF4azycXs
/4h6hDIaxj6Dxj5PXU17HtNIjjs5MfjWrfXHTJvQUYHw29G5NhZ3Nmlfwo+4nkdeqiwfdjietL80
mI8BeTVvMb+OYXewbFhK4OcGeEzQ8y1M1lo62D7yxgl/k1T706HO7PCHob6+zFkCUjVIncg7k6JG
nNCdGaQ7HfvjM2RTh+cL2YfLie5+MqOZxm0cJ/0ro+IiXFgZzQNLovfFsItxaRo7F5T2xcJwo9Y9
8soHfQC5dUrLcfxkN5KPYgzdfS8sNksAbue04Gg3ExAnxGdWKyvzw03vIPmN7L20wZmxv4X1C9Ta
8QdOALTbAU9iK0vybJn24pvx332RV9d4ZAKLXOKtSzmWl1uy5YxFNLrJW5/8MjGyFLXFf/BkjKvY
5K5Y6YStrRqSlTBbaC3EjBdYNK5se/owUSRlLCy/P+OtiD8i3263Ze6+Dx2dZWySUNXzAbgXIPNl
RnXYYpRUg7RNVwFq7gtQbj5X9rZS65wI8YZ47EEbBsumKPVJxYR+Ktp7FhyR7qjSuMGLh3eClhWR
Sy02JV5TjmGQ0mwtjuCqsUAMOzQvvNE9PSe916MsuqP6iYwwP9E0uI1vn1G/ScA2THaCA915kEGI
nM0A8ZRzEMXGaOQrAjJXxyEAY3l05ybNfGxCSY1i4dKmx9ybCnQRN+fGUvZK2FRuxu0w7HOvGrea
CPh6gJ23qN2hPFL/Y63q2XL2pZ2LcRHAN15HufvbNfNz7WhsVcN46htxZ5FUdjtxmAGKLjzImVYS
XFECaeJstwYxUfTBcEE7GSSLmXIuah0m/8gBBrORrd9qGf+JDfviwXOegpHODtfajU186MP4qZcG
qwPupix9ExQuhi4cjIIY78ZO5Jsd2+c+KKq1yweoDcZ7i5kM7ZU7qyXWMiz0kOxqm9E/xCrQNKbc
FmDJUpMKx4rFFWuI2/kPVSXfhinfRFb4ofx4F/NxxA5cvzhBfBZyXN/G2nzccXYAKCGUA6GuULso
wnJhUV3/osFgM2zCzECg2Ue1mSPvj6U4dVcr1w05d3ftARMIUke1KgbjwM0PyuLAQ9oH7K/COrrU
2GQ3g1DEiKuBlA8MRH6sZyFBuby5PkR20+A6naNUAAKEYASs5T5uLvl0jGB5GDV2joHTc3WnZPBW
0cS3ECW1Oty3bK5py3rUzQNb9H1ZFw/1UO2g0OfgynPQ+kMCb8IHWERNL8Pa+NiBLVmEMyfepOh+
81Q93TgIo/uR+VykdY0k1YsBAzYRp4UJBvvOF2yMHiLbKufOtO1ynGsyL/FhQ8NY5hD+VmwktNa5
MIi6diA/XQE4LVzO4wN2j3XY1FjFg9A5JxKV1+MmeQxBJy0JfsOGqdLu7Aq7Y7aeRavEi8q9bxp/
WHd6gEV06Ro91hvevS8UqwmMZLdGdJ8qQBBavzVpyPvWCYme0oqm+7RbczqbeWucOz+OzrJxOYtP
ppV+NJqinxnSyoMIBn/r8trQwxaOx1gU1WsvuVqCmQ77fVR2xVtZxv7ad7S9YcnuHtuOPX4p234+
YAUm50uDQXT0rL5JOAQF6UeaCPOYIffd2PgtvrU4T58sNeM/N4CS1hsFTxMCpd1QT5Q4s5lzT0BH
WPHAUBznNzeOVB0re8GMpPpm9Ayrxbe64S1Fli32jmnV3m3LYDw+EVjB5RfnNCsHQz/8hJgyvoiV
e0+t6LA7dJz9oLn3dfNq4dZ9c6thkAzFJvUH0GiebILUr/HTxaJmqj4Zb7OkOXIz3rYzy3fSfZNa
qXqYbadNqJ6nypCinFGLJTBbE6VL4tyG6VtyF7TiYHpOc7BVG8gxjXOnaXM+Z6pw350szWjFqRWE
ZfTBc1yq5n2Mo/iXWYY+B6EsHzrw6DQ85P4q4r5Kq1Cmgi34cTSiLOIhCydL62VU+MlOYMuIVkZ6
G6yYqV0jxjOfEivTl6rapQHC7CgTcQJU44AI5ueqcUdrK0FX6PQ2Ebi8xrLme2Z29AJEFIC5duKt
qA3ms63v/Uwsb7/OWFinSc0ZbUWB00Qb9Pr50Jq3EEstYCmUogcPJmwYgjXlPcMWvcg9eRG+qSWb
fh6Avhk564TaLSF1jwF3Yeq7kz3DcUfcspjmvdN49muQDiFHicGf0S0g2l8pTs4+iiYRzaoX7rzV
XhVgsQ/4cBRzZ/5KFTRU1ypaM/Vg7TNBzXhVxOFWIUN9TPRVP0jQTnhTxtzbM1II35KoT0lhFtF0
pyNv3tNcAQlFCKGudV/csAItsPYS0BjmcqSpIUlZ+iPzlqhw+uRhIgBaMiUKjR9rjEqk8MDiCjvi
raFhYuqduxrU2l0rev3ujRyflxHmhPPMG4F40AXVQmR9cVckjX3fUPHQLmw76h89d4oeRZ4FDxjo
KVOAKMqbaiXNFd7nuDOygMwvUawCdyZiKzYazSJG1OneLMxkO3T4iYA2x29Wy1O4EI7dfUwkeLiy
dPGpUNL7tpKWKsVRuOYP5fDpFjusvK/spvnG1a2vXkszLG3o3AXUDKXIKpS1BbHRnyPPTYhsAIWf
7Ll+hhjhf+Szg3Gl7LLx2RMJnxoXZ85PiH/iLg8R5tOOKMgyRwg9FWyxPINYeBYtdTHvPW5RbApV
8GgI/FSLygyj91xPgg+shvwOfd74gECBTbeEoXbRMvW2caD9u8atQC9CWF5lgQtgOWEOfvGjZvqS
c4dsCJIPAI6a3QZbYB20T5K5KA4zKBroLlFCQozXeboPopowzuQOLzNqwcavivxT4vzmmDNm4wM8
ASYBTuE/hHVbMHmpnGgrI3s4WcwJKadIwvo+qR2vWnSNzfHc6phgMsQeqS3QHdPpA6JIV24ZwYAH
BtqEwZl++BHH0xT6T8roukcVzUR1nBngxzJq5/Lg+JjxlvCyarjwkpxSEvksbaUYm3bVMzkA2oPr
x1l2duXJZTgN9Tu5MrySbS9n5nR4Ew54EZxy5VICs2+sQhJNpmflM+IAjEMWc/+D6n1EwSboBNqt
q8HSBqxOQsTVw2BJ8QGceniwnaThaXLjE8QMKuoSqwrQz9ymYPjtDjQs+MBVO845cfOYq86OPl1t
DGTCDS7yV4aWfbgZepQ13E4wKBSU6QBTFDDtVdnjnD1zXOOclE4JzQdDP1MMXTTNvJ3lEMw0CQbJ
79AxglhNUR8+I3/bXzXG2Z+eL2t3Y52Qfa8F/kqGzBjKlsCb9Dox4gzLgo5PDQPOZ6PyahcM8jBe
CxOy9rE1G/PsMKnkrDri9OSQb3dLz2vCT8n97AHbXBmvuWRIAwVOujhdtccxD+89amnAoBuVnl9o
MfcVDGZLQDWnFEZGYKvM8tNhQmJf0z7K1grJ8rnLcr10QuF0y0KXWEhMjS+aqxzHlzCv4is9qWqN
07YKV5PX+NayThibLzPSU5TRRW0dn7AYVDy/ibhV2nAQfQmzcq7XdVCNlxLg8YOabRZgGNz0VtjZ
OF7T2R7uqiIEpOOVSn9CxIH87nXhQapaYsqF18+5hxEtCUIeKa5F4gVIGX+e0xtjRTcUBmiY3B/P
6NjGU2/0YPvd2KFjkOE7vQKtw99W8uR9T5kE/zILK3pgFyQD43BSRU52cnT6Nvgj5qE6mbeB+ljV
5Wc+p93JVIMB5Ec502sB5WATFa3A5G+bb1qPCguPS92LdesDYV7DrS+op/Es+4orks8pdKRp/sGj
ueoYltF0rh0bez9Sb7IFP+9eMEfR0o1Ww1GBlMYxKqxuHTVBARw/kFs4V9majtFmPTaq/uBdDj/H
IG3x3WWJIKViDs9RU/r3EamVEa6jER2zTPio0mN4neLWek/8br6GGEnXBXUh1B8HQX1F8gj2nqdp
BZls5zDinqDW00dPhoxiv1b1zOodeXpsFlXecc6tDHGHMcXgvRsm2C9WH0wb0mkzzN5B7hKjASpF
W3VzVtbMTGrI3bU9R8WO3UacSx5SzEaBWS+JGGb7ZJjTV69V3Q+dHgHdh6V39ejXeWQ7cjaz4U5P
ZYMtePCwgiyi1OufKkMz62ZFtPf2bFOayLEA9LeVAgjlwPIRyAjWYdP1MgEeb+aXgt304KBgXHsu
U7Akg4Bxt+OZ6uwaTsdNInYuiT3DMAixVtzVWcWq55q5wRW18/fYj6ZmFXZp++jgK32JU2O4k6Cq
vhmgtdcWXNNv1cTMbSSFAQu/pzeQ9/AGIx2E9apt+C1L3zRxu7hadHuR+/USo66+d7203WdFF9OB
CSZdSWPcc2iyVg4RoaNhGoKOcjrROb2U7jnIAZjPJa8MhlVmR1yWbXlNzDZ7JOQTPDGawjs4ddpu
FjoeSLAoLB9I/eO5LA3LWiqQnO6Sd1Ax5xd9ei2F/ev7tXO7s86RXIHBmneTGP0X1Yl63SsVFA/Z
KIYXj+2xBYNVoZvjoXE/lBinf0aV/i8AZW5/xf9jCF9SW9ST/Csv578CCf5P8cL/mwThvyv8/vkz
8PJEP+X/oH0f4s/6f1n+x1f+LXr7/5DQs1ywBLfUNN7BfxG9Awf92uQAeZPC/6IL/wtD2P2HHSB4
SwL3fyEN/hVaYP1D+qQopcvEBKOg91+CFtgkUP+d5O0LTzoBmnxg8vehfTv/IZVr5iYFAsyxt4m+
9NSSoCTJ6pWr0x0+5+4igECuMMuv61K4v40nd1Fj6J+0Cc63jmIdUNbeahluvckanku//QT7Vxws
cFurKqwoBSWNBJssnRa6cItLEEcfLZutNafT0U8/p4JTU85FmUu+M9+7mLH70acqSBfVR1E9oeE7
nxMU7DXuDPd2MXlwPfGrSSMtB0bTi7pw9ybRtdFEkZ1mH5+yAiY4iOGUGN0njDyU+M7ANGFJarA0
O47IwTIYb0Fdv/U1k9qQur2F6+dbL4AEahrjwgmGTZsZOQYDlSzaaLIWuR//sXw29KjjoHnrI0ZR
CamJWZPMphYufoephyoug/Rc2wThhkj+iSOCdGNyMHSCKY3NMqjzw21zX5Vt9CyCN8dW3yo0AYPe
ljAuKuuQGwvaTf5klz3837FPLrgsyDAZ4/qWl3zLumYrrGrcoDjUO+AKHz3x3S+8BOdRnyIjdR6J
p8znmTtyE1DM7pVmfUwqYgJcMu/iLOsvcb+D2LGM/Qz2TTiIexvR+Jx5xp7Lirj/6/8iOHQYGYkt
ulp4d07HLlSWubXBCQcNzhP5JkYBuMeDDmeMTrbXLKPpljFCvO+rKcKu0ud4W2LnWeFHWU++nDdm
3cERtSnpncUqDozkkBuRefCn8s4Avvxc9htKjr2nupEnEO/jiY6/t4h40eM057gvpwqzS3yb59fV
py9fHAffQkuK7Q+BSLRGdgeri6NjxdD5sVH3aSXpLSANvxVJGG+KOiGz1xneHdxI8iKXJmyTizvK
l9lyk3Psga8zjH5lREiUIyHXxz64HTmQH26QmXRyPGQft181uFKvf/1DTJQ4ZAohE0+vgr8052vD
Vu9kBK1NWXNUyifvRVkkIybHRI+ziIF41nRQgw+mMu0/deaXu9ovscL66X1Y+OMLMaXnrPbPIQ08
J+S0+ary6YAB75YtMT9a/Hy3gok7s4W16ZIXIQwEbhEPSrwrQWtsDTGvnNau0J0cb5WGCD400wUp
503f6PZItIcBZiFzri3nj1PToLn3DJEgIpmbIYVokFBMQBMAgq91zTqBpTsy6A9XFU0hE/44Wvig
PGelgXSKg1JbRr/L1fwmOufo07PDcwbQ1vNOZM184miIvGaD1Fm09o5HBK18uLloQA7VZqnohnLj
g4lZjaqMYkNrExU2tijXXFHzD5ncceGkyDjPXmraGLjHUxCcNlzXWlcvCzrCn82+56LQZgQ+4vY5
nNHdHKhRrl1IYmKzPpkxZXLYh7plnheYFmgXsDAG3wUiPwmGd0+wQR/Y4fO9FTL0gCy0zFTbPJpx
WDBfucWoaR9ZOCXg2cTfxYEH8kF7NYUJBmbaibNl3ZxiWcgtE87tZAbF4+xYL2ZBBgZv/4bKr3bR
GRAqy7CbD17e90caFWpyDVa5zSzxoinhOdOksGpo/12IkMkUgQz6shZzZpr71tf2o4WphCfNPMbQ
tDa9SP7Q0CLPvgtjibHBnohLffBK+2QyOtiJ1AUsAs047HvjhnuNeR+nAZd4XG2FR9VHwPPYY/e4
cccDunu0uCSKIIKV08Fe4Q5EtUQQiKwyeQbgtbdgYjmjFZ+yhJXUD5tmr3KfKjlF6UmrwvNc2bB7
4YAs7fdmrFE2QO+sW8sz4fjqpTsXxgUv+UWmqb8zwhAUaScufSjXLiXodN7Rw0lov+/BNescg2L+
a1X1t1Eb1LLb3wlWNi9rrlgecGCUR16FT12xDwSm8Tu3823AtrAjPIZThs291t4fRhifMzOfZdIa
T7cY4aI1sMY2KUU/rn4c6ZSgGhDIIrmy0EnxnhXqWziaa0Y1PuHLfeR7Brb60ENNy426xLm9Sw7p
NF9bGsvlcbJqTWlKvrsBPHXVP1QahBqyGMmWOnpywKzetQwPD/Pg8MMNVIcql0GJkofOM57zDqMy
PJ1tVAtMQDjMLKZ+2OXja2oztOjZ2ESY7Lvsyqg1UPJ84ymenQ11mOly8rh/A9phqFY2PF9edYjx
xyEzlOzlgvwZZ0qYIJT60ENRPFlYng7Sqa8cyH3mMMO2TNz7AWn4w+dIOsJaf0tzatOAAckN6QRz
Z1KGoVaatfgxVRE8EokMnhqNPs1NWyxllJsI/AyS5mLqdyG3ewiYEJ2rm+k/jO7nyXyphug4atk+
WRXdbZ2dkNxW3l2XGP6xdCn9Loxp56d0OY5iXwX82GHi+rfD9bCciPWoLtzVXeJu4ir4KUlyLeeY
ZYoyUw8COb0wsjbkrpLi1SWQfgb3ZXNrjeVZpqeGidM1n8tnsOPucqQYZuUBvV7VmAO3IJQXYxHE
9M6AKs1Ly12bkYoOEnmqeuk971DnBIrQ+kpUEdhHQRcQOAhxCrth+YHBkhe4XEmyLtxM0muXZRjD
5mUSgQX3o/TJjAYKAXi0Qf6tCQU03AKwbjul5HMQn6es3U3lTOjX9Z9apFK6aRm0iPmW88Q3hTnL
xoMbSncDhA1iCb4N7JepSxuAi1JuPgPaKa82JF0LxWHpx2petcGwxC5HaBtzEs8OM7sWY32Na3Vd
WiDx5rtsKMzl4GWnnk1NdV+pKGghIJ9FsQNYY+NOpq29tGxPrYVTTVuOMdiaPfMpcvs3GTZvnBbo
pmfkhnsn2TsMspYwfUHu2enXTdYrmL1U5DIXruJCNVU9CSfvyS3N3ehzkkIu6tVD7Yr7hv8N5hCs
Cte9tBMGMM5CY+0fylJgFY7TNwC0u14g96tUPVra23m4VbETN0z01C0xaE0bAorgQtNmW5s+fQe4
n5agriln7h1iydl3YcSPnIG/wIUucTGETKgYtKl8PfUzvFnKnBfK1im2qJBcS2SD/g4ZpxecGys6
ekeqCnOLPha/UBsj5F+skjqyPiJiUPxxCRZBZ4zig2VxLYwQCPAudyayeTVRE5BVb65mRoF770wL
2YEJ09Fs+4OXXfzQPjJ1PhQRozVcGL9Mvlem6a0HE89gkaTYCDj/eTJd193IaFxlv1jaCWQwTabw
lL3XkU+drN7aWj4pb3oNBmKPIw6J+TT5DmHhlzExPXyKFCgU4J2rMP4qfWOd0FpECW15Gm0GM1CA
NN/H95VelqAO/dJZd5wMZ6ozyIo+acel7lNEv6bw1lFp4AwGRWzUfI0b8jWmaT1VzIqjeFzX7Zs1
z7u6hd8UJ+8x/jHHkkz4nPTXDr09iJ9kORrBkx8593/9es4QAEYaaRtHONnBSfhJNa+H7XcrWzDU
TpvwKRxJ5RU5hRlzdPDH4pfSsWcPJiKEui8MjfFSXXzDu4wvVTx/KFtiGZmfKGS9hH5xiuuc2NBC
Ge4lSe17vzf4C+17t0t/6y7Ym131pnK+pYR7yKu4im6nbtH5F79Of1sr+wKF8UuS8c0km8XUcudo
h5F8+DSn6rfup8+SYSwrsfzyo/DJ7VwmEvIJky55s/wUZekXHmpqoGz3YjXikqfhU50z1O6NH01d
lpHfEeF7SormDa/MhknfV6ezr074DwnvY+vv+UxdVXBo+CLf4xfgN82G5Av+yX2oPeIysMi74Mc3
YeHjgIxUKln02SZv359mjmVgzAyXymAP2FZyji0x3PYBQgoFptr/KqOGz3tZvRVF8hUDns6SNyIF
J8fQb3q0MNMZa9rb70ufroysvd5+varKftssAH7QkZgxkq9Cyqdw4GeP4/tY0Vwkyou9vURTUJNt
zEm7j4su3RdISmQbpeazQlywK1390dgB4QjXRSdL7rkWwt5sXu1K43kaWEpKYkMkwdkp8zlaeqN+
aLgWVP0NEi5ugCgZM8oxIiI9yx4r9Kofian3UdwspvrLCopr2JbmMqLUcSFD/6pQcZZ+x1GnLruF
k5gf/Zhgh6bcBHMqITEz/sZsdJ1Hc+eNA0Jj0axTPDlbUujfopnFIbCHg2umO+wj3Day13jKOlyj
jbcl3saWUI/WOcNJ1iTxtiKWda4TdXE6VN+4tFNuYMhowdBWKzqugXDmqGgM9+vlqIvuWDJv3qpQ
lxyZAlKaHXYWh44aJ0wSUgFtsUJgIrydG1v2K5JTKW5aKIBXqx3DbZDQEQwkC9W3xCw74Tigzq26
IQC4z865eueiDOjh2zFc7062KSIy9R0Hb6zjTZ8Z8zLqVHWw1UpwjXhkuX2rRKfvE31Iecn5hMp+
Se+kf4y5HbUMmg4B1wcKr1mxZcYvLya5sE1m+Y6CK+DmybuTGv0J6gO3cHdiIECUiTqu6godfCf1
kL1jkD1kvmVcXZ1suxj8s3cr+NGJtfeshtFMOZxKDrrmUFM2zpt0HJmJMD/q9zbe7D2hLHWO842P
E+qCeF0tvN6ytjhrnc1oKapcWirIOpX0K0xv3E9kNezZnC5FAumzDrC8T+VW01bKMCZVd/xHMOTb
NpMMdvKqZ1Ru9mfoFtjE7C7cC5uHNAH1fqjSfSex2CjbMJfj+OK6tf8ieGsYPgXrMfHK3UDb9l0X
BS9EEur1NNvJQXfJqyRaeoEnMT1DKvtiKvSorKp7QBr6zuOwOhm4IFaTywnRU1GI8YJXTc2CzFCg
q23QoTeWQy3OjBj2aTwAwM6URYyOIiTGJqjzVFvtE69NdqUXGTttMZa0vGYfJGUCwo7hgZ8O6aXp
T56FBS00eawTbaxsQ13J1FIc4cb5ScfxQlrSXUu6Kw6cHNS2rLb5vKvSuFw2jdHdM3RcUfTYrBVy
ycWp6c1zlHnEs2geaWn8cfOUK0eTluS9YDAiXoB/ZZa6dhDDn5CgqIyxCLkQ4hhkQd10GWa7RhXn
+jZFr0PVXqPIX3imPZ9CRy7myrTg8wUWeLSkZtjvfaKtr/JKj8ep6XBRAPzZpJ7R3pt5nK3wH2Ff
SQRTM7j/88AxRLdyZUfxsgQ1shwsyombPmI3FD2cXnuTZ+0zrmhjyfc9Wy5Rw2bqsXHWU3CSVPdt
G8tUe6rnfkpnCj5u/9LkaoVEhQzDceoR4yZFKZX5mWTGc2ZCmt0WaTnfcUA5GyMpMWq0om0hY/My
mIhDY+y/sQDeQgPBMixG45j3FEsJmoI2ldPfd1OI/ObG1GJIEiGNIjsS3VkamkBU00UUkHIMqQYn
OgZjT1KWEWRyUaaxWnnOhpgy5g+SaPeGNbMPmOWaqpRu5U+snMLHMY7Ldsck4s6oGMNQ+h6smPDa
ZUGoPjB2t4JbJAqXaV1hWMdoovu8xjYQOHRbVqksd1BKrsFwqIKBO27vZ0tEIwyG6fiSzHreWLWJ
cqL0vG7TljhRVb27dYrr1J2WYaPUBssr95mA3HHDjBvYFK89cxAFf2A4ZFxtzvGrOeckOeximwuI
GMOg1daniTEkpN3N8TuXUnVEcXmVvZi5j6mFk9Mgkwc9zsmxDxl6ziW+CACAfTugPMlqUVBKvrPp
J+VUPxlsojFLyWDeueQEK6z/AjVyBHcfRBXhBwYBu1nDp++cjMmS6OXlr39QamEz06sDQByQoexm
aMgXE4zWAGOXAkgPJUGN2LlVxvUDJLKajh5mEapdKkZFSXqWZqN2XledKyMt1zEtnOimPvpWPMUH
L7owAvRO5LuXaRj0u9irP8ZB7KiY2jozOXtjwsfZR3eTnz4Vkf625iRazWBawVBoLMHK3QaNRcy8
mKYdgeBn0Q/RSpsGTWNmeW18/zM1cMmnsMn3PtGUGIrnMWFXwvY7fxtGLdmUej5TfCCPAlIPB6/p
pW49/WFNBSjyCcZMQD77qeZOJykoY+7LvgYcZGXdwlleW8Gtshpjk5ROS80SVsgBrC6Huuwr61yO
PUq+iSxUmwRDCjkuzbtW/WmCRpFfVy+2hU2yGcv710Tpnrs/PIi8zBBuJ3fah7YHj0jx2AEwA/qv
4SXMfH4g6LAGW+JJILetaJ3o9q7VH/xpaWRx92RZ3WfQSgJoLo3RdTzdJY3TH0ENWQdfZeeu9amX
GSfN2TiQV1+U91ZfC/Jk5VOVIdDVr3M/1LshnanvmDVr7jSHj17136k7jx3JtSzL/kvPmeCluCQH
1QMzo2nl2j0mhIsIaq359bVuVCErqwcNNNCTGqQD72WmCzMaec/Ze69NhBzHU3GsW0p/tZntkzsY
uyLDoWLXfeUrBWAvF21ThGw/WkMuG0/vwkdHe2qAE7BDLwwmhuYSB/awBepDH9CUCxJVUYUYeqzn
aJ/avARj0Z6BCi2c8Gqg5c2wY3mY7+yZvxYWMILTRuPFvs/sntDuHmrKpZHPbYM1S3uWlcMKe27P
c0Ou1pHH2iwfk84h4hl32LjM+DKw/CSB2tJJ2dhXL80/Ha4L4r9C26JRvuZzpe2ovKR4yio85AKj
27PesvnwsQ13NeldqFBaNd2XaPs3kRf5I0nmcJdM8oeW2/paFVw6auWyYhhrP+ueSuYpmv8Qd4af
UKyMQjY/He1lQH3EZip07ZwFwbTvsBhC9u2YFLJTLZP8MkbOuI1gjgFKtb8KvbTOXP+oBCZxQipm
y5za3nIkIF2GUJqyQQ8uJUciG48ILjR3X2TFcq1dkENVKw5410MWQ22/xeVTbGhFghplOA62eY0D
6kAhjumE59jQZyj1Zs8ZjVis8EbL76aIJcY016fULcOj+icUesha+FPoRcGN4jTBbUBzWPWGmW+i
WIUOdFscYhZGG9yeylRQMQwyu28J06/HpRxPRugFq7qrecgXxtdEnIsFN0yOXoUC84i7Zcwtkisp
29AslmOfNrZpHpCd1I15FybI+wPKQO+UwzmzCbp27NLPPQVNAfM8LWlggML6D4PAfDTGaD5SA/LD
Hjq9uvQur5BePeY4K9kvHgeNIGO5WIkw2GQZGZ2k856wkXTbzMzfsVrOyswTr6s8Z5LWc3np8oRl
VjzUvBlsBZBEKJM1MBNNi9hJNPc9eL89tbWOLy3j28aMeK8gD9xlgEOhi+BQyGLXVoVYdVk1bOw4
uvd003ODsaxdg8lnDYfN3AEu5pBF89aKmofyDHypVawREFT19Luys/DkjaQQBC2lOMGxQSEiuNTc
6rjIM5BobulygqjacG/As+ZnpTUt4GqPwkWyC2zu5uTHUlp/2vgA52PY5EwPgcM6pR3rk+nE49ox
Kf0iubUTob1x4ebv7aWJdw522qg33X1q9RnUV2ve9ktIb+DCiVNmwm+ruNwCe9PvSUWnWXA3oAq8
pUKcDXPO1w7ejb0XnMRiND7FRDNOrF2pEmnDGG+B9K3wrtgXO6jfqDYi5Jfb90HrCO93kIsdndRe
UO0BZ6a3apo2cNMpXsNYv2q0eqWXNhLCNH9RuOLt8SPssZARXagin0lDnuhclKc0nn5PJCgecwSC
bFh+hOlYL1Yc/a4jfS/KcrnaBYc2vFI3hyfyIc2sLYjbjG6GTm0OtR0VBdxP7czZy23+EmehuJj5
4EMxnE6qtOzUsBIkidAcws6cj6MLrQ2vJM9vWsyvLW4vgjK4GgfOUegbHCfSDsJSC/lsGe07uXVc
HglnggFMQZRYmiq3PAgr6M4DhvuYuCI7uRb7oUaDZhY9IJspY2P0FrZNsg0HZAVcuXtNVj+VSRlS
ToDsye60bYW3oNbD6tAVpbOuUHzviZh8IZJslyFA+VkbjtAZWQUjoEJBSadH2bY8z0kT4F15N3o6
UBNSeF0r8hcn6hb4PxiIyTKzEDe/umqetjO4ef4A9pOAsPZZwv2gM7nIovw4Ax47J173Z8Dl5FuW
G+4kOeUN9EgitZyt1yM3XUvM5i2PM56XVbSO9YIOugZLUz5EB0c1SlXAt30sF1A1E/132ZFBHqsg
P6D+XhBMDuFELlgEht/1OpEfdcG2KcqS4zxm4Fk2E31wq4FrLAoPNgSATTt4Hqgi5NWZhdocaScm
SvsaShcluHycZ+xR4/KA0Pm6lMbXUstTuyvNZtySFWhZRPIivJSWd5t0cYDUsabfsV7VHqDHvN+O
fYA0UrnMUUu6gri4lvqw6+LyqSJ1vnKVNha534ADvgwYn/SR58zn9Z8yuoAlZq2jDjopdm1u013L
sCcDkqWZ67eZAXkaOmWZZYhiWrwm1pSdM1WpBmPnb4pi2BRTle85gv4uVANYlEDuZvP45PYBfNR4
U3dVxwWsigfd+Zhp3mdjxv026OtDsVg8eQ1WRriN13JMxn0vikMDavA+a80z4G9tBwli6zAjH6Ku
YjbNmrMojkk3N6dcDhztEcNpyAbAsVR1jJLUJusi1pst1+/gSNDjzU0lYwNIIOdYzHedahgeBq74
wt7Z7jrv2jeNAzpVOwSIEJsptNQTxg7WjZU6R1PgWmkSuY/lkp1KqsMUVOzG+8giGth6Ggyvc2Yj
rcdVuvYcbT5pzWjs5oCSJ62xlks421RHuU38MNUVU5jlEIPObX2LuZzGtsj88CgKw1NTvutBj/iy
b7Ww/+ilcxkazz2nekQSWa3OS/MzgKkGdiQOrpIYd0lp03YBSL0a57Q7jgkeBIo8/M6S+G4te7p1
uhyfghacQUfsLq+q8hybhZ+mTb5lJUAE2gWLU3Q2JELSbPWoYT6Hq4+zeUxKClxlyk5CmvQO/rHD
5Soglx0y6zvtfwrE7c4KTomdgessxu1SMk5T47Ui8Z6f9beRI6Er3S0Wt8qHF7MeBL3s1PiRmBby
Azf1iHbfNKulMZ84X2/LnGj50DU24Rla0PDO7bXKu2e/5kjPj5YHBEQ1hEfNs0elzTaSqO24pbeU
SkBsGWLaaKQgNuN906lAJs0h/E2F427UGJZS0lFzlJ61oruVmdT3Q7G1IH+syhZvn1y+WYft7Elr
9yl36srD90BS6QZX5ebIgwyopLUN+dH3FT2/jfbTy+BrNul9FFpFyZbL1TXFT1UVJkyS+mcaIqdq
YUKOqH0i4v0krWnTFNUWq+Yaz92uwCjty8SKt+ninmDYEGSw+sfWdVg1No7BeYcImlmMDy1HTKPv
pnXttJC2ipIvvXfvhfZWzO5PFFh+DR6PDXQUETVgOM/cHR7cUzFNFJculdrJtr9HtCC/duR33hyw
e5LLgvS/2CfBXkPzpi8P4sZZi5PPIYTwz21w8XSyG3PEXD8w96tfPjLnzRAowKw3PsmgLjBnGKw3
kxF1boI2kDed8h6i4bgRhRZTNWM5g7goR5Obq+fuUVC7O6Z3VaunI/o2Ec8M6KT+yH733DlQS3qT
YKc23Bil+9PAtnOnW8ajZ53x8YrrWA+/xyZ0fYmj/2TDSNnAuboCNSdKxBYC64VhvoMiOKCSiacY
OCh+/4cgGNeG2dbEzzA7hEt9cT3XuMHeZXkU7rC2DFy3YXJ2CE+dgf7YJ94a+HHa2UinZDWZvX3V
sS88j5gqWam+hC4JdByyr5qcP6N0xWNCoMFvwG5lJzsLSICyL+tOGDt+CWnAkrEb81hH5aNL+HDT
NFXiEzjUr/RRH6XZFA+BV58nAuorvbb1p9B96Ba4thmcYSzjw/wkEl+WGTVTdv5kWvI5l96wo1GS
kyELQQsuBSwM6a6YYQqMF7O5jzr5qpfYEUILxBosNGttTSXSA07p/ZJHpOntYNjlOlEBYmB4VYk7
bXgTu2OAbL1L02QfzPGjNrv5zSjpOp9rwo8WQaRtzR8MJWX0DdyVTCgZM9CYjqsMIh3vRJtsEL9v
RUdGtK3MUmGEf4OAg/6g1zC0Jo0L2grPnOPdI75h/TwkwaWVUsfZw7wXjobFCpem1xTfyo05JsrY
SEDk7L9kBuG09WvE0ZfaLp2dF2CTJ0Ofrsqhs7gLAWqCBjDvmii/ReNS3arK9vtpMu6FkSKS6WSZ
bWxnv+z6W2sZxzAme9ybWqQYGG+aAgv/BFhx+CFNcZjC4bBYbOIh2XargmfcG6R6DqZxyImJTftW
xo33wgzr6HbLzp9iKuHmzrpMYVfFyHibobfTM2xM/p60XdYWNUxUDyYP4TjozwDQwPXZAoiQdx6n
CZvzjK24T6O3JPNtaDq3Ge7lLY3Dfmc7Ju5JXSWneC+yFBOZplntE64cAldNpo68OC5FjxgTVj3F
06Kpj3OamWtDI0wWZRgV2mpegBhkLH1ZJ27qXrf3g07mQ5QCz6ajP9R4SS/YydeVxx0im/ktq3I6
WgFwicjU92lRvQFviM5i0Vnv4qc62mir7Ai3XLY1n2XEQexLzs50huiaFz89T3BMrAS4hpokeD1K
pGCjPMY0EP7HF0z75TFXkxIhjB2QkegyBPu4CA46PobIdbVjUwztwyL3mWHrl79fHCrQ49EzTroX
rvMkDo4AtwiRxHzPnFvocIjkmB/wYc3valhxopE5ScYjmZiLNcjxJ8pKc0Uv6zIDSB0sn+KC7DiA
+17rTMcvmGjzY+w1WDRmPdk2roYqlXovZeble2BlcFhz78ynF2rZNIIyzNziKHXwO0XeXskiOsyB
gziUNe7adsxeOHCU90VYp9bh/OxBGtjUUxCsWoXilUttPjGp9YcY2jpHPW7bbPkI6xjz+DjX0UdU
eSFZF2DFNkH6bRnUH0uPN2teovQyIbYlmiyeh5GsgT6SInea4uy2WbJtew6mkzlgJkvB7HXTjWRv
+jZs3sf2XpJDP2oU5WIQc/nQJExpWX4jLLccWjPckuV6ynA2v8ARHjHTBd864JJuLsJvnDIvOp10
L5NwHGZVjuNkdN7qJf1sS4R/dtvU1bN4bvOkuKWtQewWY9HGzDXsIjpuAJto5XlJ6vERB5FFyKZC
qgpbvv+II5C9g806LIHkq9XZZrKs7iorLOzZZGq3HmFmrXM9H/s6AY49aPeq0IOdxyGjo8nbMsZE
KJfgezhw/J/C3KfuW9AhA1OAf9VeF9Ixq8VgBenlDHmRCYe+aEpcKQG5PdsJ2RG2xxayzarqnBNY
+G0zjuwaBuNXWpmbsaNe2jD3Xk1obmoq1EULd3yMiknAj7u2Elzda9UVf2aqXXIXZrnlFN8cD+9d
PYH/SqdmE7XepoFugiiGvkXZ8yfaH0dxK3oEk06+FiQvDhWsnJq550GQwRjjtKjnyTnKv7K2WHkJ
evbc3FCCaAYKdZ2tvak9a3LqeSGjkQXEe1ZFGWls726l48YYnYOALPHRSrS/Qe8+59qdTpoo5hsX
de5HciCYiD8M58wpCqfsPyob/j/4rv/Vdv2/L/F3QyHJn+5vReg/7dh/iRb/9U//g0gi4j891P9X
fsg6ij67Lm7Dz+a/UUT+5f/8nzZqiwZO3dLp9oD5oXo4/2mj1v9h2LbHpli3hC4wMf8THmJY/xCc
jnV6Oz1aM6Tgd2lJcUT/9r+E8w9lYYJeza5DUoZk/r/AQwwEkf/TSe3ajmXgv3EN+mAoouO//5fS
EZ3tcsp/pu3U27Rm24AOAJE2fhw18Mr78r2eGxMtT5SH6C6a2aa/sei3kTOEJxhHjyIZ4BlEInmx
vf6hAU5/YW407xaHiKVtqms/jsei5b41pgLXhmp9M4RJxRUIkHT840nmXLrbmRUclmiiKr4ynWN3
bEGGZsy9T1IlJLX2nI4mqFprIkeevEZ/1xyfWCbdTdi3yO33SAOQCCXPt5AzA0J6a/3PbCcAIRz3
pQmwXJkVMEvH1upd3C84X2D2OQtvdI7xN6LYupQPjg14HfTcwr7J/KjiFW3Fv/qJTsbMeiNfCvoo
wbJTFBc5cRyknYSNssH6HOLYitavzUgZEveL4eyK7jWC99fEy4T/5WDM0QKbokAB8AzfICOse3XM
RqN5HrL595Rk08rD72fgBBU8ivbg/4s6DHbxWL04VXyAZGDuiOrxHB/grgzopHHSdYDkEBZ1J/3M
Emi7EZqBb+TGyT43gRzWsI+jtTCpEZ6YQZKi/JOYwtgRBM2K6DdWFcMfTNJ2dmiyrx14Je1ee3Lb
+jnICveU0m+SwsU86wGDq+5XsXUrTTS5kp6DfqZXeiGBozfebmo4AIfEl9Qsu+1MThehSTUAaJyX
EuFx1VsZO/u0TPwZJ4dpc6GpJmTYNgtNogapefS+HlySAxJ5lbZQ1SP4jIRWvF8cyVdxmn7qxrCg
T7gFOL1+tyBDCC6hxLibHJxyK0tRd5YY6/x0YEkEXDuN33srSTdDSb8HKF6cjx4BN28gDYOyl/hT
XXiHPpfvUVwessjTj5MRbTpBeyy8NCwb9XTXW4SicjDFXuhV5xuRwz6uHL74fDybXnqwTb15qVNO
+mxDykcnxKhBxc+xUTMMpakm+aOWVzzCJLd2LBF8tuFDHdfPU9aHh6R/Rh9OvowyXut2WZ/0mkEv
sB6bkG45MzH/JtTSU9fmXzX+SlKzJrpRsExMq2DGh4UtWByFwZZQI/s3Uxt9NwzHEw0VD621cJGH
TvTQArxdVwVnGTMIlz3diNURfSdbZQ7cBiJOlB8gUwDirsiwF6/4ClIHcS7CwxXi2QYnXV4YOiiA
+Y7NxtgKPcPSMrpYXzOT4EDzp2/GK6m0s8crtGrscuMEcb4mk6WvU330C9nvS9xv4UxlTEdMbl2B
EeiHbi/FbXIzVkzhjkt/VeDBWvFcf2b3jTlfglPhyEg+EAWPC7TDJ8LPkB9Z2kAaZaJqIs/0ow5p
M6vx45pBXq763vGg/pZ3febnS4c0yBJX70PU92uqZt/JTpHHwnv7yzbwngWWvkshVPIT9OmWBN6T
V7zn2HJ7mjBxw7bgI+VCr7ZDYYFBdwFcVYbR4OzQBkNqs9m5jfZJAcdpkhP6EtZ5J1cbBy8/5z0I
9dS8JfGoAU0jJtvBiq08xHSN4nZEoWg9hzOs4bJ5XZLkUtBd4JSXCdl2hYsq2mkhuMJhfOUUQ2lH
3DpH6dSkD/TwTNBvRsHKqn0V7KAd2JfRGx/zOcg5F/ohWfpbMB5Nfrvd5NnfXpSEN5Ilp8G1xJfT
1HTujRwgrGnZmzJam3W7EHJgfAkBTh7KLHwkamec3Kl/SnSKh0VzrZz6yNE5v1YVNvkQTgz3ZYDW
GvwyJqzxbLKHAn13cHX7BXXlg0ZRAxFCnhy6j4BtZ+hYJRuK6MfEW7qKHBK4bgJOIhSjXwYGaWsY
KkChHOoSGYS7epuMAwR8L6BxqCGUijpYkp3fBsVyrLzs2+2Nx6KofgF4+TGm9FJfKjv97sNOXxlt
Rntz9K6bx3IxzSuuKtaV7DzXRtJZ/kj9GotXNhZuhZEd7OGpGwR/eaIqFMXSbpKet8FkZ73OEN8K
XDCHIAxe2yEnLy1mPjwhArPXhSyAY8zRocmWPPjBoP57nGBXzFT9sCbkf1wSJozSOl/NVUeMmglu
kKLZmLjJOvtnseXKg8e3cpfxTxdR7yIyQhjGo8mLv2tHUCEJ8QuCyV9WVpe+U6jA9twfPM7wQRpq
K7sMknVI/JCmDvclXBbTl/nCg4A+4RZwD6rxq+Z1eyOFyA7IdoWErJo10mSb9mwtKC08BpwyHa0m
9gf6aVPW4UMI8vHKNNKtWeZWfhHF1mVJ7AsoooZ+HRvNtUlPmajXrmdPP6kJiNpyKQyoSusVPRi3
RT+FH+i0UXLtioFKrTJ7bAhvrmBFTycapx/Zuoe4bcTJnRNzYwRmt9W17kiC2GR2IKwyauO96uIZ
dMvEVsFLmOVNjT85TIbd4rC8rzx7Y8jSvlrqi6gD62ry9s/Fe9C60TP8H3QtnvTkHLlLGnWwhyJ9
p1OC5XEAYsAcjIEamsL1hV2oFELhj0PmnVlepyzCbLknSg4Gyc7a11aSKUqId5IuggIrGwj1oal/
RbMonqfodwXXdmU3pSSnoxMAh8OxE249b0Ps7qTtqFYSaXrSSKKeC0dHlxvHfs+NihzKbO+J9XZb
e8ohIihgdOB5J3Ta38NibfuIWTbpB22v44nm7Z+Ni2Stk6B/eyJecH7eatH1p7GtfvrEo9KPUEgQ
13f8WsbWC9OvvPmYcaQ8lQNpWyO9yCa8AUey9wXukh2CJzgzyZIxKy48NMJHPaSxkteaVBxiKCx4
/W7b2YcZFZ9pHWU7Pal79MjR3QLadn3YxU+wB7QbwW9axXt8FFxX7JaaHmue/oMlXCwTeh0PP/jp
hCCEaN4zpLNQG3hNWLbQjBa+xwbmLMQYMrahC3SYtDcyq+GPlrNsyn6ucZPFzqpLsETy7mindu7S
Xc8e3mePdXb6FEp5w+p/8OblhF/pq4Wxgcjal6fOC7mVkaVI9GbCBu9Q1mKa91FjPTBXeXizJLUA
RuHHctj1/Bh2/SOdU2G4jblOfE9PptUM24MXEgO985Ug7ncZhrK5fKQVfZuFySV3nVeiPOuw+Uon
wDfWvAdZ+pEnkgSdkXLbQG7s2C8Mne9Yv+NU6D60imdTFCZymHTWcY87YTGb6tBGnXs3rNm3Wpmw
B8PUnSg/jmfl4g7BlMMfLrC8rNED8umpXjjs1SNBlSxwH5shKR+r3miPFNBiksJJvrVyy9qkWkrS
g39lx+OLbbS/FgcrVGAF0d0zvA+pm6QbRP7gLtRkFUGbbcC+B341IE807O79HCLr3tNiHPyF6yIX
Bk+DHcs7D/AjKOdrOerD8xCGV0zNLVqe3t8Srx/8ucXb6QwktGKY2JT19dV18ni9tQFRjvIN7d6V
2VdYz/q7hwpIZ0nLesBusRnF3aXUlh8zrT1/IkOhe079kJvUBGQKCMwJs17X3BofQ+CLzO/u9Brw
iWDjM4kjPVUv9dg/I8P3m76GhVHOj4Y0r4MnuD9qWbLuhvY3tvyOjetMd8gcF+zqsL8A2Obc7mx6
hVEa3vOJGBs2jxMJSpLVmnWOaQ2gmI41TEF/rcyjX0ZY0fW6dDgz9Y98qEbV2t6CEYTO1Oj2q+EO
T8sMfa5AzosiwQpID+56jLWuAxXszTvHti4gdtPXFMyTzmImhy9wctGx1oFDDMvOeK4UHKMHILTX
0Ck/PUdseCj9dhKM7P1g1KsIDkqh19tqyUkHWRaqTgiwYvxDAwAcaad/zfLp7LoW4DQGJLJqBkYH
87ulTQBbsbWLa/YmVlhzMFRUa/gwHPyEu4EY5KzNOXnXtDa+v3p2HJ5bN8E37PEZNtuhJ90nBn+B
/rKy20ZiF9FXrefOB6zWG7BRFi0GctMbi3sFy8ftC198JF7I5hdbQ+JdjeGdqQdmYJQXz8F30WE6
iUPGidHM3ruAJE84QGZmh7Iq0H3jOn80O7IUbRm8p1PP2Vee4zl/TgUsKCd9NszxiZNftAuweAwY
JrWg4mDESQ2c9NmW/a8uYG3keQsHT938aLgiNEMr3iTImTUzZvI44kayakQNAVFzz064UgZP7iUL
8a/MSnXu8oRt3R7dyet2vdM92yPAnpXIu3SbgN8DMcGW2+XmfpRVW99w7bO61wh5AIEEXF324X0u
dbhhgcEdpzZGJNWT3sUw+xPbWBcEzi7lWN8c26BfoQ2PDY+sXW6whu9DOdxyK7pjQsd7BbLiPlIh
xjHoT15M8lSEpEsB+R5tLXY3phDVo62+NMb0hafUw+ad45vFg07bQyTfKpWJiIP+6nqSqjC3vGVe
cktSPsVcgcOZQsqDWY/22RrmEamDoDGxVpZcfcO9qwrLPagJwL26vBCTQlcVbXGDxQ9ELv8yra5/
7XdO3YoLS4p5S5kEOZ/Bfm7wUoII/zWqJEir8tXMFGk5vyZ29FkZle8tOm1pkfUewNHG2u3scSbs
RjklFDcCdWNXHW0BL7G9b7qzW+46116Oy9RdA0CSO6ha5E+zmFyYakVxK/AUBV6OhkOzVY/XNO01
yjnY4tHakq0paM62lmiGQ4A1OUiHajOw01nz2CQHzaV+LkNBd2gRQNis9Oxg5E27dSPGHYbDeMOt
ZHpmRfgRUQS6q7XoPVZXJqCek+EI3HCZSA+tjgAEx5FlIk79VdsAphb1uGyriCSprlfaVx9WR1yf
ErO2cKD4Of1z0ShMs4E9UgPOT3nQeEwYcVt8RHtHmVPtwGhOIsSaGLC6YPU7r4xoMVfC1MR6yizq
PfG4UrsZPXXJRzGTsKTPD9fr7Fzd0KK7yS2CrQCHRqCsmy5ajU+lSpxGFbUdXWyHCQbCcwGNkB46
EwAOhDzNDuZz2faRr9sDJMyx6W6YLseTsDV8ycE9l3OBVE4JCAnsBqIFTdaVE33Gdmjfi3Cg8T7w
srdGaqQ5Od7vSDtlmJlHeTYEcy7bs8+KAzwpwy65m9WEQXKZeS4x8+8CWWubEn6yP6EEo0XCqdFV
wS/AT4C4DBpmF950s003sA5QRAxr4VFQd4dOkoTv4mMzBSsvhiopPRBVXCwRDZmXBakJ38NSwKsK
rFWTI9/EOAAOAOs/KS+rzhMK8Rr/euAXuGQQVncytLyXOGKzjpXTXdkdM3GCU+GtL/hYahrIgGwY
KatbigPtXRbQgugnV0oXkSwuTvFX/8oXWmjsb5HU8tecxMW2WVoJx9s1+KDbPsSU6tYiqRVKW0uU
yobUZB0aFdeIMlYhdQ4ST1Ke/TLO/lxBSktZYTC1kHUDaMg98VbF3HzGyrO2ONsXHqyh8GlIIAye
iPM0zu4RPNoZiAyrvW5GKTR4JYkn/nYn5pJS6YkFwiJWFRRGpTXGSnW0lf5oKiUS5oAvZZof2TXl
20XplaZSLsPFzW/sIh4z9gt56uW7Hq7xMSgqZ9Mp7bNQKmiu9FBc8VRd5Wa3D6mY9PPZAFmnFFSh
tNQYUTVX6mqrdFY3QnG1lfaKQLcJFQE1CGn4sBBodaXUOnymjQTCFQpurrTcXqm6kfsglMo7K71X
Q/h1lAI8jRnCayWuZszWqA20cCOT+rHRGSvpubH2rTv+6oypO3X9aEIfnd2MiNymV9ozkn3ozJ/E
oFt2guOuixyms3StL3X63BWpfTWVkq0rTduG3Sc9m/s0krfRVcm5UjZUjiFYT/m+dsEiIXDRx0RM
Ssuqn3owzCTEwoeZ0hb8Bk8DEjvqv/kedqjumdLfZ4R4qRR5R2nzk1Lpcc/+1tRfVA1nQgGPCV3Q
u0W2mIRibDTxaO0iEHmTUv8b5QMYlCOgUt4AW7kEEuUXQKrfO8pBYCsvAWciXAXKX+App0GvPAc2
tNUzppE7PhKSesqZABXraVRehU4sm6Ktt0XgDER58DOwEFf8TkCdWB3CJPkMlPeBhtIvA6mzK50T
ecLTYie/+uVQT953CSjH10tApQMANVC2yUFTBgvltHDNra6cFxB1YathxigxZeRx/I4mRyMObo3m
r29DOTigVZ8oRHyghYi0s3J5dMrv4WH8cNIOcG/A9kJ5QkrlDsm5DQyVvla/fIzzohqBt2MnCWlv
yZS/ZMBoIhiguSTDp470m6G8KBRVsb7EngLv9WdQfhXJGisOUhxvM0a+5mZjbBEdScy2E/uMUp59
hPnFWb4r5YWxlStmLLaVcsmEZUebWHpOlH+mxLcQDfauUc4atvz4OtqfSXluPOW+iZUPR2DIAWtK
x2WAR6dSZh1MOzbmnUW5ePJfTqXdnaTCxVxA9lRuH0YhnfShAQPDfJo6HEG28gaBzfpolVtoVL4h
XTkce1nSwOBuJ6xF4q1QPqNEOY50rEea8iBh+r71mJLYwaxhfkfVd4UF9SCxLqXanx4jU60cTZPy
NpmYnCg2eYuV6ymRJA3Mwt7woz+Xv84o5ZFqa1inFkmnWiPj1y6DuJA5udJo9xMnZO2TqhtX2KHT
AzNu7cc5zwEeK9FDWhABzcn8Jkwhpwh8wzppNVwWzjwfa/UlqcKDkTEhk/8LcqbUATPmCQ89s7jY
GPgaQCa8kYmoThgpdOZi7AdJRPLMGXg8u8aPNxBEbYYgPjUYQdzWfJgGk48rR7Oe1QqOGmTPyh18
i41LTaPURrhLs41nM1hjqUOVTsaTpLRnkQwGo/GCM/oTVvtRGsY5KKHtCsvaMyfhRp5nGCDzr8Cu
b4WB3V2Z0iRLFtN9XUTyNEwJKmbjXKZ+REPM8K+779Jy7hHo46W/VxUsF3VIAyYwmyacOy4eahYO
DkNebRvdGhfBN0Go1m8FKC+IbZy9YMuIOmLLnnD/oDmPshHmScAjRGdIIgvnCw+/w6SYyc3cE4Pn
vnSwSodVP0AIPy3jP7FWvqcDeoqD1/+111RlsvGQLRNhgJ67dB1arPr5hlYZPnmz8yyN9Ox21Tuc
hF8wp6wt+eWX2kMRh5kcVcbDErrPQEIkKBVr/Ops9y0fy/dmmSIYGpzEaPPRqcicXHbQTX+2uMNf
2R+2glbMYuR2EK7ZRwW+Dkplk8gXt0BdIvbX+VElNm4PGgbm9m0YtYK+m6E5gf5PV55eCbrHtPGq
E7pflRhF/DBrva2dGS27Pdc9gDY8s3qfnhv8E1amwXqgsbikA9bMbOMNiQ7mQNh+l3ZubeFx/YSZ
jLdajEhfFZ/SFenDRwdJf51AMidaPdKy1mOZlcanTu0xL9xeENogUI3Fr495D3DW7MaID43rUe0m
uKsesxo2VzRyWND66kd0Jap4qje+EHXiO1ncbzRcYUQUmebBrL2UTf/WZvkvkm7NGispqaTit1Zx
TOtatKA4ZV3paBX1cKzP9hOtnuu/39RMAAnMyVBfMzIMi+tOdIphAHXnmYAqdiNq0aH4lBouXaTJ
Pc0Be9pRjDOC567Rcutk6Y1G0HNSUwBZd8wHa/Qk8sgsYy3aiB/Y7PByzNcmZswceu0c/ztzZ7Yb
N7Nm2VepB2gWSAbH20wy50GzZN8Qli1xHiI48+l70X369KkCqtB918APA4Z/W1JmMuIb9l7bJmOt
jUoWYd3gnRP5Vvqw5Ys+tNNFPy5CuzU5bmAbYPCs5gtbEeQGM6gWbGsIO9mx2LWzw5DjnWVrX3o3
hdieuOOj74lbIU17P0WGETDFf0Nzkj3as0BCkzc3hF7x2XcQJ0qls9/rsDJM+FxREO0q6XPFUIEe
DN5vfuS5DxIHBHRkYUvX7F6gx4aLxIrl4FrO746k05YAKyLAS8arKwbXL1uD49/dTaI5yG40Puos
41LQ/ScoW6wP4VHeiO95VXXVnkYC4/Y6ugUGzPqVizcDcyr+FGIgpJSmGkl1/zYmefIW6G7RbEuD
hUQTA9VJwTfvEQfTsumc607kfeM3ZoZHJ9oO0fInz+mKVb413Hp+VR11HY5UiFCVVpCTxY8IaYuS
vWQFGonB4KrFkFou3YnhFIgA/PIHXrxdM8tnRvnYAxbbZ5xwalBC3xukxCeUXeUoiLJJ0jAhsSwc
PbWHDm0XdAxknz2a6GZOuU6DZngWj7Srfy9xXaO8Y1ngF+kdKW/+wJrxjTwW46LghWyGxvhum3g+
E9ay+mP7U8fKau/YnDhDV17qS6+a4ofe6K+F24ezsq134AZvjdsCIpn65tjUPe2VbPpTjnIgpFUM
gRVdrDhbgmloLtp0dLFJxXVWHgbVP9WJsVzR+r+2DnYXnfloxDz56jXVuamsz8mc65OfjsXDkp9I
lRYPfZ/dGCGKE668cVs4M+uF1oJ5jvIOGWrO/MQwEVWWUt+KRn579fRVlRbRUSJZnjHDv8MIe8Ob
vTxopzlx2fO0fRoI+Vo2+ma0Lp5Ljd/NVom0D9kSGnsBO8b+FQs6kakpvienolJKho3sa8gqovuO
eyTlhEbiWCx0O0gNw93OdIKM1eQOuQ+RbklLAnv15FSEZNtsRzbLVoqSyT/XGkxfYCvoCLaDFG3Q
rGENmklnDIMVyLj6yp3BDtl5ejk7cScVQYuDYTuS8LORzSgOURftdRT0F+YhNUORZlqjMXa5YctD
38lNVOhMxJHXmJ35p5PQWY0p7oPFrtLdaCI2I48ajpftVTubN3xjNm7Eemv4WpHwfuql4TKudHbf
PWrulXASqJ8xHDOmlIdO3AV26YMu5/Zp0SprX3T9ck613VJ8FTz3zyJ7t2PL3vqth5AtKvcwYUFe
RuKgsjXTiLSy7TxMx6XGkTFP2Tus1zlABGmHtucUO82UJqJOBbKN1XSqxXIP8G5E7MnAajZh/aBt
jjBJQk5ZoJANi6tO8IG7wNF1yOrraqxLnoyctt12CVQiG93aNJb/2afcOwZjKOxwCLod3aEt05Pt
MsfRJuKh9dFf7Qkb/l5WbUOUmTS7sclpRfE82bxSauy00PE3EgLguyjtE5Xc72bAOmogZTxNTvMe
+4TujqybRoNJUZUk42vhDddQL5HHtYbpnxA2TNumns/pbFHtdbrau710X7PC/kMiwyYDHrQzdbI3
WT+Viw4bKP9JautbtWRW2PfoFqDIjtj48LDJLaF4bPrEjHqgMs/dVLxmbVfsF0bfaAp2CPjN7TQb
w9Ys3F81UGcHXggqLjzQBXFaabolk2O4NgVZYLP87Bce4Yj+ZAI/HXRxBOQld3fQLEx4RMQquHWG
l0rhynLVsz3blA2Gj3jX8D+w1mNKk7h/+OxjuCbzwhpRbXifomKTl1UrRDOenxtdfPplHgqzr6nI
sHBOXfdYT627za1B28uo+O3O6IzzljjeNHqzvGx8jDN5dWoeAjvmTWn9jkqLoWCj3/8+ZgVlP990
e0zWFCzLpZ73CwKl6lzsc4yB13LQx8OoMMSQzwaS4c10KVDaZqm2LSlb1qCCOJVn+K+rUJ2v3rrW
0wgHJMh7YsDs5rtcGLNNY9JsJoG5W0vndzvHfSX1sQ/mZuAoX3yqpbTAqjCNZ3DG3jWvP9jNm/t2
SL4QHbrhpGFbgNSygoT3UTE7FJPjQS5tdPWGj3S23b1R2gIrIgUHkGL/kg+sY3XG5onHUdI1WADy
Gc2DAB+gxdYvYQCcNVHlntkGmSRa+kQxY/7faRXHszCaKKwZ45/tQeVXrZ3ScBiy4d1tkNwu2CfS
wvygoNF3kqix/dwI40Pz9Yd2ZGFVpuSmdb3WPoMw2/Fjf0YJHxeLIcDdmiYuC3FiXNi/mFhSCivR
2HjgAy3c6rmeRXvyyTsPCjNlGTm4y51K99ZaKXDePEvPDRU94KHpOdHKJPBqTNGiqK9NmQV4trqH
DnmTRDx8ZGr4wV/nQulwwscOH/+xRyjVt+SNAXo/KUDX14XzJTf1kRW+0MM5I1nUAmeHDXe6/v2F
LId+63nM8OY+op/kxfQ5subU9C7KA8yhtwl77ZEqqZmdveAYsAxzeZwj/VXP2zrQx6baw0RipUOv
IctUnFuTMDc7QmmYo/Bl8LjvBsu99rCe93LpGHsid9xMRbfXF2t8Qu6IlpZ9WKvf6AQSamxOedkF
eKThcOXNk584y9WOTXyBRdPjEiOpOtLFlweL6jrznLgzR7tBXk9Tx2NQdHYDVJHkJMNIr7Usr2lD
TVosRJ/5bT/tGXVPARF9J8NSRvjXvGTV2JhKnTIunQB0+WX6VWv+28Ak9WLHCc4vaQI0XxQkrAJA
TRd3xyn1HxPSgPaY56htbTmHsmatOZojltShxHXJBT8QmnBfiCcEToVLVFkYVjC0HId18BQNaBXK
PPYeNLeFsDOYQcqwhGAcb7XtgWKzKHCQMZdzUOcsQfJJqlBA+MhI/3nsfCDB5AGdsry1QpHpMekK
cX1a6j0e+vQ+Zibl9xrCXAx9SgJ5Pxx4s98zvUVSt/6Sxuooyck4eAJaQecOzEKxSfLJRFUiL6R3
tYcCFdMuGVEIJOa1tIgkiI6xqifQmrYXLuixnNKm6BFdfagihh8QrMCa+vkhn4nF9FYdTEYf4U4x
hCY+ejvFmtYhs+doRSUrXCJMTmQtJltbNby07keBlCpG/fTSpTwmE7KOOIo/Z3kFe/qK4iRnyp6B
mimhu2m+GsJMNY+Fl7j3abKth75sUR7DhlAFqNbWaa8VJp2gj+UXqYIlS63RD/IUHQpnSHPtuX7u
KifpJwek5niLvykc4nQIOlFHZ/IoTdyIni77m8gMTy4CNGTiWXwnITZGn4g5v+l0bAjx8lr32dnR
tfww6awN0nJ+MCM9PUhZs6TNscsLqTSqfGsGUNhfVW9azMOLpySlWm6NdsDdijrasedQ9JSYrcEU
DRoQc5PFYIetLddiLplxVQRZamaUh4XL4nto2ujkybh8IzktQ3vSWFmLKIuwMbpSllML303npycd
++jFF7x7pe02IWPHYqcTbPzgDgge0m64LiJ50tjMH+MUUDmYnANZZk+14SCdb5ePec0AnUWf7c2y
+MHkvApIJ6r2JtTDq8kAuzNGDO1DjWdDb8qgWWA8QIxXW6NZ5luloie0jt1Zzfg+UG/RYeoXqSsk
A4AKskV+249dtBAomdgPmXLWHkepF+CkvwlVOy6M/py6CmJ7arccovGur5tvjaK8M+13gc7pkEC5
AATeIWvT3niH6cMSZEtgi/fliDag1KJ3+rir9Hr3FDEMxkcpd21qzluPRCvJMnKuamA04AUPvaWu
igzlO1SQazbj0x/51IXtk5U6u7xuApjdt6hwzDOvMK6WcUbdZcFl65V37PJD0a0pYMPn6JfMOrk/
lzbj5WDpmRRDYLGE3HoGEi74DxSHKPiUvVxwKnMjuZhAWfSMGCxiI/DHyjz4LfJSzecyiPJ+A3+M
1C04Zibd9N2BKAGfeNcm6ak03A9r1t0grbsqbPri2/SpHLQIaaZmxg/5UqUXx6dKSpHeErlUEV5G
v/KUzBmIUaALjdbthqFBkeaWbxokYMgPv0mcrc9E58JASzfJ4rUHW0sOpJZg2LOzF1AVZBHMjPVJ
0aHoJCesyxBOFuOlYIs1lNHGrNs9gv917oATXxqwQ4YBLEE2a/u87M8pii0er3Mdgy2XlnE0+vrN
Vxa90h+rS/MdCW0/J6F2Ew0M0CHf3fERT/Q1jA1OnesN2DpswRkkJ3vbI8Yk4inoeYPJWG4pby3m
/nbOd8V0rJiVOivAuqA8wRUM1hfeB20H9eXdTjUVsMYHWhwBjkMCSUiXm5BBkhnfmO1Oy2LrWxCu
HpRaZwzD3uKlB+LobMxeLCdvvkkjs7YOFlmkfrydLUVVM7CDyauH0WzRiuD3lVChgOEgzKwDgMav
5NyIs192n1CIA3bmGGbrJ4ozkLxzWl7ZYVIZL/SwTdGEsO4vWRaZ19xmpqyn9qEofEYlvoT+J9cX
fkSTZreUlOwmwCsKtocrPNojLZ5NAyplCalgqecuMAYXQ7jzJCAtDxFA05Eqv2BFmROTFhYru6nw
AArGAxpdIgHRR/juQ+HgbVB19svN0dOIzn7vM/ULCtVOd2PzBoEmeu4XOGyNW78BumkqByRYooZz
1Om/xaq0NFJb/vAibrx+T11TfeDgxoS0NGi/Cv/g0QMEju1Ph2TwWImLrgtz3uDASIpzPmTTvrUH
m3E7gxSG+GLD/NIKLYVOctQTpu2xUzI/HmYCtLolRH5GeMr6WxB986OQOiOiqNRQqbFf8aq6oeXy
nlt/n/Te8Mdh9GfCHDrYwnxanYQaoAnyW7pn1+0YEoOcbqRxNhr/aczJpnHUiCWFwMZQgEZkKkpF
wwDdlnX+S9Bk6FYAi2z4tnHvcI3S/y9YvJLHsz156lBnURRG+LJNfagOCOVh9Sh1aGaK6qa+EZgC
3Yv54LZvnJNtaHU4dmxctCoOXSQKDDa4Xkr7FVSy4Rn0s1r7ndYKNUdzNYU4jqlhvkQM7E4IpTns
p6p57WMNPZj0znbHIzt3WUkcKJrseWlCqXveYc4BZkcCiZFHsOzooqiC2e7tkp5cbXxq96Woxxej
dPNtPFcmqZCE2rEe5Y2ZpQY5rekCjbEK2CBmvxpFHNFGAohMeUsy3Tr//QVNZbVP5PCcWmSPblrv
SssrznjsmBbNbE7/FaL/H1JR/+kp+V8hqf/87f+lEeWlLvnvv/Wq/JeOlv8P8wbwklo4Nggc+C9g
/69d90v924P69eer/Q9OlX/8zX+6VDzdMHWdt9zxfZQW/9ul4pJj6wvTQKVvcp/+jQGoEExgRRH6
v1tIHEyPIADTdO01+eAfLhVT/Dttms7f9H3LAFby/+RSEeZ/8qjgTrENy9VxmJo0tX///PevJzae
LY6Y/4FU3HdUbw97mTqgoGBfJ9wqfftG5elWE51YzFD+q7fyb4Zbj4g2sVSAdJyNU8OAk2jx48rE
TFhvpZN9bRtwYE7t66HRz6CnLOvuDkbx6sb6zcjxQctrhUpit6IPbGq9X5j+GyDLZHn8y1vxj0/t
v1V9+VCnVce3als6Jp9/ye5F6w/hha6FCb9nmI5nrz/6v/xofevkw2QPA/mDciHVkRlug/1xWBdE
JUE6zFPv47o6wiAIuHPaa32VnW29FwxBzT/GunDCfQc+mR1UPycGvJm+ORvyAwgz/HAHTpNuPSjZ
cgWgE9vSKEWVVj7n7LjUuuzq1l/ydQHGP2iRDWjM5x7hV86obONKJ3mcETMiS5WSxQzsOHAUBK2Q
g/agxuSrjtob7ibjOjeeFka2KBFqpNh36jCyKE7YnHB8+M0JTj1N8JzP98mA3RYXEFpXKgLTsu6E
GTJmclh1oA9g91dddCPCsKVOt3/V5CjQsiTHcWUuDMAXvKjvf4DkZa24zylMPyIwDbTW4kcFuEFb
CQ7VynKgsiVnbeU7JCvpgTUVAQMr/UGZDPyntFnOEZIsxOE+Tmi0RSDeH6RDphtejuGOcCjopVWc
m1o5hwVPLDY894REL9o6VvHUpOJg625KTquP4VXQOvOOdao0ETrHbtBYSGktzsNTA1AYULf1bE9f
KM9voFOWTcmdFsylY26HKkcFm1OyFBN+Rd1I01MTIzUW3otHbugBfQ4RTi1wjrrNCYtM9J9yMPJX
hgfp3i7ka4vLdmPNA8z/aaxPljfFB3hyun4ctYQIwRj/c9abFRVgRZVdhSbMz0ZWR+ThRjA4DBpR
sn7WPIGbUZ93IoIn2zZnpnbTBqkbxLKkZiKa3sSEydgu71Osv7hsmoBC60YOEmKqrppOBoafTfkm
syJmWL0EB2K90qqxQHbEZ57Cu0SQFta1t5xm5bwVRsvoRU+f/Ckfjob01AWcw3CqRqR88ZAh4I09
VoRj9YLE7DxbrTrHZvST+kNdBGmom8mL7bMz2dmtHMefRbd6dRd5nzqPXRJbgkzJEF/D0QQS1w+F
vbVaYtHyFSs41cuju3RHDTC86NhvwV58tJi3ZlpRA1e2d3WWv6ILeUiz4Z5nGlNlj2Krd3bmiLRm
QUA/uditGUMgnqI+GQk2GFB7mbp5RTq2YX5Zkt+ICdaV1I7+b81V2NIS782tK6plu4533UDAgA1t
bw6x70ZB7UcXltw/HPCeG78tjobDEdatzOac3pl6ku5LlHVYV4JxELgKZ4ZngJQcCjApksC6agD/
eM8PDK5CnScHtZOC+4ixO7qDB7w1Sl1oka6t+ZQY4rcwopPjwCVyaD80awgB+OGQiw4Z5JU2wZaB
WDgOxeDEmyxPX2cdfHVOR82CBJh6f1MRLdCsTxQz2edCiUMk03CssmUO7cCf0emxuaMDYP4cMyrj
+w0coIEVO7AcIUfcgicThPMaHr5XcoQ3UWm9g7v/kbduE9iaUzIidUkTb0/Yba/sF5807VzrvdrW
jEJsirqkjs5m5b3zfnL4sWrWXRZ4I1pJ3OZ7qIQvaYoX3mTjVGNaYRPPmNa9OPItLTuWzxynzkR0
HyYOvs+TDm0OUlyHNLU61ConCwXY7aLU1U5QXesFULCuCCyIfqg6l1vpbfCXI98ilcl0y8CumgcX
J37V3iuPpZZrzj9HEhY4jaIzHzH6iJEhu41JJqjA8XBC8ltkwe/FPF4V+XE1//xsmRfmgBdlEWYK
MV7DbEgPuIRgaPZzDpG+4k6yLe9nXsUdRq6fKk3e0EXdcQx8z7P/pfnMPvJEQMVLLiybJOyB+cNZ
7klb/AAU7qn3uirzrRhq5DppjMYs66+63u0TvSDnVfQ0zGQf0CdnmzIvXDw7rOTwgXzq5sek3A9t
Kg/eaD2QWshAgEmT4xD11aPE23rCv1P4PmNlvtWzSeh0xOgRWf0fDyHoxkvfybDpj8UA4dqP4NmJ
lDwQLNTWviYq8BmyZLkZiOqpE6jQpQFsdcGzuNSs4RyCv7OV22Wn72PCFgWX/XNloeG2pfbYL93v
skMSSiLrD0SVPxmyQXxwNR2zo7vHp4aS24vzjYeKNIghHAeOB9h8RC1tFr3HXJDLz2n5bZUB/6JQ
F6HfAeZB2w9/anlaQEXCBLNCoOsj4gO7CApml3lH4yN5qpnKPBLNDfkcYnVUMn0n+RUxziL7nd1O
MM0LLndgJHqLRmkc0MH/bpvMIQ0SEvMgMbAJDwelXHma2Iifx/qmJz4RJ/BeRlqfvQNXQzcG+6Rp
6jSNagxdrgYOHJTqMdEONWlArT/fkxi7yzD84Ifsr7mfIzBQI0JKgymBLvJPsnOMIGq899mwd7Kq
wE9X/UczKXtdf9xgMJ4yETWfdvvTKNTVSDGtpkpm26HLfk5Mr73WYWvrpV2ojd0xKdvhZCn70YKm
t7FW42cLon2r9yTPDmQaX/7+4gHJSFkswBNIjo7vCpxPfB8G8xziA/Bx1gnB0RaAsnDyRLuVqYZs
Du7ZRrVkbhQLoxEEtghDk41UIIVaYju2RbF+wPy7HMAQenH124zpmv20f0ClXMKX99E78clMXZkG
huLt9W2x50diudUi6HPltuQsrHr2X/Ck2t7yKQ4shMej/0aq52qdABCCxZfz7+aYdrSjv+FChG62
nUvdhnao35ntVgfmDu+1iconkcVT3NW/NK2hFnNOllG1u9klMaR1h+iOhfHiu9YhWTAroDnGaVtZ
Pbp+UVwMM8+DeGpQYXqltk366LEeoGCiy+83uOLabV8OLKi8l2QENtahLHbYu5MJ6n8n48p387Ln
NQZELM258cULYwszIG8ERWVUserHILLTfhU+N+7SjHhC6dV6MvOYiJbXWUObgILzKdf7DxMMJ2fQ
yGgjLm9tP4feSMJP3bApKlfZgDVawwEezIg3q38daA3RuMRb2QixJ5BEDoxfHNHif+zOSVNt01Ue
FI8LqgJ9eHREDaxysogfqLK3dDwSQOneqC3WzcLeBO3E7We6RwfqeU5yKP5lhvENKxCtrFGrzCeo
ltHREdpuHj2qHgZnW2dl3i8y9OymfFVcMnk2/25Wa5O/5HiVRz1o7fLDa8bnghhTnoY4CbuSDA6i
D8LB5iUnLrNgHq+Ve1DrWUHdmvfxyc5HNte2E3Bq95iluBxr4ZvPvicfPWvdHDX5IzmT4hYzQCa5
wnnoCQFEyeBXRxQbza6YIejgDlY5G9SREDOnEdcucsKoAB464ZmARNxuE8c+LBEwQHJt9qXnJUFm
Tztmmib6dboEvYfCOPq7DL1Vl1A84SW79GT0os/vrgDX4otVaebdNw+eNSZ3u2z5SVjTHVIHYnMy
6ftkcOpjNGJXbbwMONpMT9Ua8O30Ec9m7C1AnYtRD8XfGC62GOe8Nk6iG959BcY0rYhaya2NWQau
i05QQeZL3e5a/o2QAaPUpCwkreFJN+Phib2LvWl6heK8m0gwIdp450cmAvLmB0o6ARTelTfBiHwX
86o+ogFknJgNiPw8Hp1sMr8aUkRzk9yNXgg+IXLyIPkw1vo7F5mqZCKZWMWH0ht+Yvsgd+j//IGm
cwKNGUTFWcObyim9lPVumW3tCTIJpdtUE4jly+WcT1gB/JX3nBlGhUxqeU3nOWxJ4gXZEdk3gAnV
xm0iXNyReiqESjCRVXLVZJ56z8vRsLYPrKCtlzahs7GbJciMZvphe+ZpMNyfzDZLtlNSXEz/SSAP
uGE+mQZG17AA0JB5Jg9iN/7Ex/VEif4LBdCnaZshQXSKjBnvU3lUe+i2VUu6/KTjL27drzidKWGw
6Ux9zLGcnEFGsX0seBGZAx3nbEy2kd/vCOKGACV+Lo79qJYKVcDsQUCEn20adNI91UzqPKeIBIPO
rC6z8ddsqm8cwou7JhrDyFcEDpD1ohMIl/xor9F40PQp9ASYIljEvbXyMj8qYD1I1FlEDXP7gstc
sxi36yQobABkGUHeqa0TT6GswEPFVRQWSZ1gqAGbpHgMajd7j11xWAQrAqmy325U3ycBPobYONbL
2DLNqgR/qJDqJNa7rfVs+/UfNiOwJO38hzbHWzRgNm8rLLF4TO6j6xD2Iadsi0IwPnZjsQOWxCa2
SZElORhjKlJV06JhJ9cKYzs0Q33Lez3otEiGsqltZg7lU5Yn9ZUMbbpGraOE5yEk8YP4+NhfvgU7
y30B7h55lch2mp5/Vv07zPn2kvGT+YbUjsiAIeEDGHJlyeLayHcmDlLerZVB2TKt6/l/hv7O53Rk
fBraWkYdxeUggQNvlCRkjhtreC2kAdC6mMjVyRzJct9h1pkNzk5kPTbaPrMeYkJr2jRKb2PTvtqI
rHtiBgPe+gddDvEhH7BDzk6EKMn5AZXEGi+LQAJN/pMXpCNaHARfFhtltOdxnPyCFzG63qlok6tb
4eZWYqFRqJftsiBRGvwNZdXd0LB9ZACUOOlx+qNHyb5GEzRoNZ2jpOFlWwozcDqN1kRrNxUxO24V
/WHsvcD4RRLYL1+L3r1iRfiluzPqytUp9NtQaxZIjwCnpLYgk2uFEyPB8RkxSAIh6RuyGwPmwF/E
RQprl+H7jdhlb4XZPYK/vQ0e+/MxjhQ0dtYei3IeZzDVo78QDIESbduM6nFR0E2bEvhsxrpzW8mJ
vWKUl8RA0uk5rFzwCpX0xfvBq+edm5AhMbNkx/b21a9grLpgGyc6zdvqmuMc9CY/eHETRG4jQ05y
NPF66WJ/MxjHFESV1WQbDXn3m96OAB+zm3d8uXjTZ8CJpprCJUvJeHHM6b22JO6JRxTurJqGgb1W
3FY7wGm4Hfp2iwWnP2lO45/xhMQBfnwMfDAf0VBznpQVabEe+fRqiRCz5J+DMo4Z+DssE/aRJddH
qUEjoCHl8TNhYkHGtoW4WxIH3aT2UV1NCOqCYVgOyO2GdcR/9yMcthJ8ixzlOyLek9+uldasAyjj
EMOh99HpuHQqNCtbzYjfIv9bkuPjzzQ40PHZkaYJynaJDt6bn2eYdtspV3IzOjYxDyknIo+3yQRt
w/x5TfbQN65a2DYOtIj5tW/sXV9ySVuVhUS3ISSgjwI/rq6WpnYjWQPH2plgiPFEx5XEUDztGc6/
xFCuLlkriP6xol069ciDhaldDPc5q8gcqiv6H1qTC2WtUZoYdG08zPVD7DlEm/sl1Hel7sRk4TSD
gLBVE1p7K0l3cZyDZkU/EQ41/QYKV0L4Mv+R2kox6C9gASww08fUCV2tvRpzep1BgDJ5lA+2MMSF
m59tl8/tq6cpdpIa4X9lFNHdLScUgPOTjBvjURYO5VZUPyVT+eL55e+J6u3iK81bIdwvC5qrnVr1
onAlfzSsCE8myXMbywfauxQCUjBCVW82DtjK8kBRUSND0Y8V6u24kxAvMe7vzUod1486FJnsgKyI
AKkEdDYW0+xcuatFbZTPrdt/Uy0j/oyleoaMQFCABGpgWNXNdk5cie4Z88ObPc7tflY1+pDC3vku
RWdtjkuwDP4jj0aCt9ZezmzMxRHZ0M5R3lWtcmfVLJ+LNkVbQq7ikC9viPq1bCM+J11LDI0LESyi
qKus3OcWKft9hbVVxsWxkiIKYhJVCnO5+YY1QhdwnxeC8hKh52iaGFCQjPXHxybwhIPul97r+iv7
kXoXjazfHZktN4sfNkjVkoeJctD5uPqvIum6C3DOA3e6PEoUOhvAMdqRsc0Dks75HlvvxK8QC9EY
dBEjIS59acyHzEXrUeoETSkhnyhRHlTLIqzIvOHRHhdiYecWodhictKq/CD87AaqH0d9unomMAH1
XvU4Kzp0NG3P45iiY8adXPWILWFr5ltN5Rkk6pcye0jaMjmIVD3XNfuiFhkqktqdDbaDGcpQMF6t
Xgf+H6AoRK0PvfWj1azqizliqNAKnNn5jWE7ZbjFko6DIOTLUcn0ttjmpimOVUEFvqBeCZjwYmYG
umN0fmgBtNqpKl0CrzCBPyDSZ+QVOiDRGPEh19Jb955ro7cZMXMytmqQMoCLKzXhkzvovMSMtLck
tjrXyai3yA13UD3xdbYNU5R+rvepm+5joCpeYZ3JDW8CAsOJD2G2t0Hd+jYrNKgFC34yB1W0G6At
NqS713N29n15HXL3A8nQPrVMfnJn18TVvYubszL6J5yJTzlt1xRfBr84TIbZ4+8kwIWRojbstEX/
rN2pwfGGwJR1NBOt8jfqZtBvCkQp4UikzwooH/l5Rjqqhgev57Hgr1CxlF8USEgsfQ0KbnpG98ro
GQqg4E1hi1jUZFOZKBUtp/yF/+mFPhrRLmTuuiZLgbsd0EQZeIvV8AUkSlcTwEbk7Pljl7DcRMBA
ODh59WP1f2tM0fYpJh7NnDn58ovDwe4Z1t1qCTihaCZFIs1Z/go/DieHcxrFx86k38t4FVO7JDuE
eY9/zHV0QGLiQlpXAljFX3mN77S0Hv8AJTNQK+5TzbvOLBsm/GdC67f1lIoNuil0HYPLJqB600r9
BXqlsXG7s1k2J2Fi6rP9jjrP6H+4uvYn6+0vh+X95HWcQT8sjyM4b8eP1tH3ix35nEB9vEds9Tma
0DeMYzTw+izkEs/NToPuUbjaJvOM0O44h4fSuvY5wWZ7n6Yfe2zi9U/mtDc6Yxdb+OLz0nskFYTG
KiaqyiF1UWPy+d3qs2LI6269+s0ySI/yvfehcc5CmETS0RFuZac/crq9tIjdOqs5t516cCwB09Rp
kRbUA5weK6I7R+Tlr7euJHEvwt8YsIA/dZSMIZKcDYlPad8GczXezTa7+XWlDlbDXp4Fc5Skb1Iy
/PXYa226ymxDDRaWpTPiH4rpOfes3xl+lLT2L13XvGcMZvlMXABknHtTfblG/sfyBohVsnkc/Ojd
TZBVyuFBS8YvKeWVq+d7cPMUjAjNZ3VpFmTSIIWJ56jyPZ9C5idoTNYjUviAQfVkJFYGPn459YdC
q98AgvDh07SUYqUAlGGR9xe5P32MxkGpL08qz+NzpJxt1MRYf3MnBdQQEXkIh3oT9cyDoX999Hn0
VXRwv1j4I1quXRuyLAkXXad2OkUpsByIzy44qLZHBlBdU0RsZyEHK5B4bzT3R4vV8qxcPPiJlIHv
RguyKbLjitL52Y+UL7aXHVsPE3DTTadKrsdko+38TJMQKDR09snMUCNtQ2fu3lPdoCovWigyWR5K
PqbL/yTqPJrbVtIo+otQhRy2JJiDSGVpg5IsCRnoRmzg18/B28zi+c1MeWzaBLq/cO+5dJBLu/Le
d4290VyP4YOvlxsZqGHrkyyxQhyHhNdFfYos9DEr5aGF2gnujLyqCcukWlA8mmUck3bCqVwsbIAe
+aUjCPvOOpd4RkoOE6OhDCizSCKzj0IIfWf0uXYYHY4MEpOOvq7xVtUFwK9ID1UR21twZGRazZgg
I7jjS/rAxUiiULX1ydLa8qPK56cpeM4ycJuEWICsQ5q41WxNhnmgUSou+lvrSzO8lDFDxCjJgnxn
eCO4neI9wJkS4ZiIBSxNoee/oDROHbmlK+dtknUAUKZuVr2uTn1tvNoNxD0okXzDot2rIGT+gYkv
SsPZaLpwikawZ4BYQ6NP8xOjnets2Ba8KsWYwQXM2VfOZx1zyzT1+DUyE/ZszlFHDTgNVRpO47cp
kaa703el5mFnk/lmupq5ThvE5FVEevWo2b/O4O9Rg81ToF8baapQTB7Je5Zn0sKJpzSIf+rW5Iqu
9YdEIanLFemcc1kYWwFRADGLX+4qk8lI0iWYgad+5Xt5/DrY9t9QqhNtvXupsmTrTjZTQwJSyOXh
gwoKANTKeNv9qFSHOC+OPvHDN79Ov7wSMzNyUkBfdOCJmT6hl9V3LFnlcWQ86GBy4VJKpo2hRWdz
qJ/dJtK3te7nS/AR2YKkVQRpVIRJAsho6XSwUgerqJl+uSGuDJKIlM+ClgQoWaJj51igWDC0kfni
It0cWn1TaX2+0WwyQLQYpPOsM/hMNX+jKy0NW6/Rd3KkLjVmokfx+T10OYhfEw6LXojrGDffMf5Z
GkpYz+NP5ub+az7eGaPqIyNqBmsjPj+QxVBycIjC1yVq+Sil/VWw2VllFB97RzVHzJzituRRJpHx
XhWZi/WUwDdbUAHpPRYvote2/2gW5LkLmB8LHch0nnDhg9gaO0PtG+LgW0SHh9qq7GPrEZ1qV+0V
XwcuAbytCXU+brXp6nMMw9suPyi9XVRh0AyHwaOXKhYhmvKpgyP4X4wGLgWe0EtLnw9KvQw2aaGj
Hqy6axKl+2muiifQUFxkuMw2inC/lZyr3ZDr4LES/89FJtyb/muQioAsG4Q1vWhuNJy3PEc9Jm0l
dxTkgklJO9oPxO9lN4RGDGmIEF5eFhIcKlxcWlb+C9Djn8qadMlBC45Yt3qGa91jToAomVQW9YK7
6dlaOn73L20L94QzAAJkH3DURLa+LgyD6CJQKTUGkTBQ0ZLXl7wiNDI3Uzn9VBmLwJqz/ChorSm4
sFkFdfIEu4OfzsWyzvzxV09YVbgm+etxRBPgUL9EzKUA4LO8+y/4TMlNnRn2rpppOnWSizYz7/Fa
jssSeNmHSZh66wLQ5TFt0LkZaCmoDfP57lcjpT3gyyJlcNsBst+0OqF5GLEvBcBDPDkJKzpmRvDL
IzR0uFsddixrcik3SCugzHlNszMGCYTMbh2eKDvfkrEDDOJrtnljifrJet+6WHE/sxqq543oKDeJ
qrOtJN3TijHNtMCa9cBXN2W55HOtswKSXxRA2WsQJKxy1oKDojat8uEeQE55zIS3WEH056Gs9UPf
lKg1Eg7kxDReFnhSZHt/HvjUq6q0+1DjpugM/TVw82AX8Qv6XgFTaVbrIQe7XRbNO7iMSxun2Qtg
H5LoRP/UpFl0NJCWrgd4PonWa69wC/xTV7H+6rgp36EKswGGSm4g5dhpmi0fXTP2T7bjvCAuph6f
35bEWM93r7YSP4XSea2c+wTnyOtJAQQy4FAirHXbuvPvi55oYTL5zAUAwZOH4Ye1qeGP5S+9rus2
NJnqwtt7dGRwG6MdYKZ3Euh2GbxMiFry3bY7SlGLlAPoNavKHY+Nhit4cLyDvzCRl6RcVOzvafoT
9fVXGv/FHXRvmoyz3XhXbZrex2pD4h8MqBidBl/+m+kEj1lAfvI8IVBNaTIt4+4PxrFJwGLi9Fgj
wlVgYMQpXbBqVvrnz+I9YAtOh/PXzMmfxQETscsFipR9tC1lsfduZO7uL9UZ2Tr8bPBKfpg1+p+R
qYNO9o5HSkAg3ENuSVRFhn+lAXoeoYI0gXkw0+LcdupJfbY16WE9jJHV2NxMASsBNDUkuw+LHTm2
rbGGm8h9wv8atISt+iMWP528ThQTAx7gpJk2IE22Nqq6E5Jf+KfR3FxqvUpuQcOMSbuyqTK/2fKS
OJXYr9GU/U0dOpAgozYapNNditGByC3UNdUyZANy2o0FRiwHjc/TkGCTNCEjwNBp10SYu6Eubbrk
CiRcZrjGGZAUeVBo3RUN2pZ+uH1gQtHhrWaA68+nci7wQMjvLM/ka6I5t3H+cFqp48Cd6rBP0TuI
scYnYVRhj/v0ScAyZeuHzbkwc4eZqigucTpWexhD32BRJrj9OTmd8XD2mC1h6TDOqNTbZ4OTZ2UQ
vrTuRAphEZbuZq4b2rwAOI2WaxiSOn3jYLPburH/FZuCREvDxX/G6j1fIqK8nhmDgvLrYzNeK7QT
Wz63cySCcDVruYmHpdl2DQPI3Bb7DhHBzohYvE+1Ekc3wcsdD/7DPNrxrnfHeV3y9oayLXYma9SY
yUjY4ByAwSCv8M2QkdpUoSRJbdvIVEe9+9RM/R8hBk6ol112qvGArMo0Cm0Gh49DZr/G48Xr++Yo
ctQX+BRZbIrkUHotH4vzO7Q8J1oNerTlccWsG4wEE8QSAgHhh7QUX9II3QQXozcE7W6IQaw72kyp
V7LwscvRRetNZwqXeNiXnFzQkpxL55b5s2PJY6GKbO+WBXROlb674o8xLQEQS1QYimFeOdGzAFq6
lBHSXmnE+xifF6sU58HPOEayBZHf0ycPJHNFqfowI4VGaPITkPp2i4XxHCxKFzUT3psK/Wkh3NOs
kJKV+WgF3LLxDqM3gkubibZg474bgs449h7NZORi6dCs7gTGs9lKhZuiYlQPjcLYJDRyB5PEIMZq
NREwJBMAZSKuF1skaeVFEF3RKRgXCBlp262TNpg/zIpKyjb87koxQSSESS/oVDFTT0oVsoyns5lg
mbAny3slLbPaJ1IQIsSblZPs/qk6xuD9MP8O2XTvBmy5bB/OPRbL59YfyKFqvBz7DauirBehxMpp
DmkaDqND7FLsfvcj//+mWYo1cvf++2F2FevG4p5O/kuQYAYxU2Yf/rQfkcqtWV+9jA6gz4n0JqMn
sfQ/WTqUqKwQYSFjspbjANHu7D3Ax6gR2VOHRIpCKZeMHhjGYXpXH0wT6Df4BQPPG1H7BP3TJJ2z
5ZAuxpzzw12UEpP9V9C4emaDAMP4jJTlvo6uxU7QOmhOO2/dAFhcjTkFFUIjvb86AgSeDRQo7H0D
233MkgDp0FD/kM3LyEYGvPcQSwdfMDfIn2ovZag2HyLkNlsCg4y9E40RJIXmzo0Gtk8M9MJIqg4s
WC8Da8aj3XfvpQC5pC2CQs8Xz8JOiIv10ZDYNsiqTvzGljxolRvDuKfkNrvhliPWfiCv+4Q/B74v
KKoNoW9YH03YY/4v/joU0oiswdxGKAOSu47wiuUlGqSs7rneym/YoXelo5GfGJedVQEEbQr9KnPO
fjLc8dycDDd6h69drssq2fPEAGzl3lpxXbGtdez76AdHmxKTzUiEuRrDnCimirCF2ApBjkEg905G
OeGlMtghciEUq9lgDYVezTNZFCunJLQux0umeUize5slSeaxeJiOXAI1iT3JL9mQWNAcljAJjxA7
E50FDsL6tZPk321RkTwwa3U4C02FRlvbyHfIyOldCOJaT6yCroNiZWRMo5KbWzIx3qMsgrsQ07H3
YnjQ2wicdtakWzHyDol6+FL2VknxBkUDBaNjbQsdPxN8FHhyVmCvm8bi5HHZTjkFoQ987HXhVPe5
8P/hOHjt1Gocuxmrpwp288j5wuNHCTAhomiM4RPnxLSJYtzNucmiHavTo5Zxb2nk9NL0yXsAqGNl
ewQKlrP9ZyVMBBEyUh82GionaqyxMgm8fh+IdW5I0JbySYzTTOnI6CGjJcR9At+wwAHvTCj2e3pi
gydoZWvGl6fXb5b4KmreV7fETmIBBK4lBhGL7A53eM+cAVtFhoRCF+42aWIwl/GHcSGilBEGUdbC
qJ5Gi+hesC5oLbvmME7Gk6PH7yjjxhDfbJ9Xw6priMxjd3dvUDKujKopNqnDzZLGXGq5hyk4++iy
gDCyHQIatlKi+etG8Rfh8cOIT7jeZNUhgFm565X9OrY48QKT0FWdQVA5UTRXliV2BL5sjYJdTNM1
jKbdTxZyfxaLiVWWsWOIPe879ko2ZQQYzcOxd8Bsil7r1thsKOc7GoZ5fmqW9B9MXWuWLQCAmG3I
BPcW/p81oG57pcVUWpjxMcXrwYmIkX/aHLy39Ltz65NGHyOuHPr8sXDs91pnFtjXSDGmM6DVJ2/2
SY2rgxlTlPZmTtkzbIjOwo/FgAEhrxt/jYK3Bt/Gwc2f81q9I681tzxvYR51jBTnhgN4MEIdMUbK
JHqvGgrFfgYTRMLeO1vejPnwAx801OKAEpckziAW/6bYzzdAs9182iBj45J3K7TMqn0rLSzFXT+c
gmHCbMkmbsI+FnX2uUvajxG97uTMV14PIlU3U6zQ1aEKZBlDZLjXvbUJj7IJY9aYv/kuXzQn7a59
63yXzFQJP60pWjvgiWlnhQOy7pB1T5iDsMmtjjqm8K4MpunO5RA8tEhwc9bhZllP9ypiK4kTBgVM
dJjI+dvSpZ5b+PNl4TqYuCreSHXXdF8R0bMymgZWp9Y/5i6UgSZzNtUwxTdvLFkXQXTKxR+DeHjs
jAPOqHkd2YyYBQ0w/jXWVF9ht4nRCOVReukd/w87+ZpgursG3o2oFrAUlMTormt0YL6ZH42h+CTt
j0k9BXJnJBjJC9Ze86LxtG7kab6M8QCe03y2/DoLe8b/8wAag1feWHQMRyt1NpYGfX/oimGbC/Pf
iJqniN34rkAX5ALevBn390x3b0UHOpcx3yrPxt0sBm7IFESPsGxmTcWxtbG8dew4kJDCCKbijCg+
z2XYZM1fImim8tiUmwS1HhVHsi/7YZ3P2XxMUtrzNL2j+/pSzvBgl6B7WDSazBzw2gFNYpQPD4Cj
hf3OBoQnzjOUGPAlL/HPYNU/rWyzBzdJfryOaDOYWavWzj9w9T6PDSe/NuUPMh2nU8w4LRUGc8sM
mXS1z0kp3LGfeTRmtm8OcavxAOmYonOixkeI5MRrJILWytWhCMS+Ffr0Lg1pd7QWPuGezfymovY7
yW5aYDxPZoyVOuKkmhaVtkPkI2NMPD//wOr+1/NkJPmgACuTgZgZWYe8Sb8JKkIG5Q/44DQW5fp+
1NJPCVkql57a2gxqhym/1aMHEmIyt5kNcMfsRiSyDOo3IG+iTu3GHsUOTBNGWe3igBzZPg+9ftZN
IqC86j2J7YYn2hIUFGU4R7DP/FQdhyF4H/LNzL2PhcKZd0IdrRkEjmZbYZGDJeuS/A3vJUz46jKn
+N18QTDoTIoYTiGSflkv+iQ1bSfZbjMWMOsqKI8tnIk1PxsUSPSJZKdFbBH6yn7Q5Bxje6ofFtJI
497smNOPX+MiJFJPLJgL9L97zntkAo0wn4vmJWi70CefOOjiVysP1LEsLC+MW0TgcdlU4POzG3Uu
uMdZWW92y/aOhX0jiMVFy4ViQa/0YyPFY2pF08V3uk1ftu1X1euoftwGcSRHDeHgzbQtJfvVqjZZ
ZtuCZNEywExoV97J8ycVUnawnV90LZ7L3DWP4OPCG+g/2ZPuCXXc156bHONO0afDLdtETc7yG/jd
uq9rE7kcV65tkoVdOQh1ifLe6qQUkmhgv7bwYcGzK+PJaj51PaOvDzgTgkbn1oiJ5mafgvZXJHeX
hFgCGeZda8Wcd9VsnvpUJSciyM8WifZ2ql3qOj+mCCFCWyDHRGlkQ2f0IhwWdXxmGvWJxGd+HjIa
RoJjWvh8gPNMl7wD2mp5HSLzgKuIDqsUHYOrBIv9UOLsUU12hglFyV0WdqjrlCmTZn+AG4qIalNP
bWTMSBvE8Dhn1KigpTZNwH+KC4eQ+cmifTeTfDuxSNwx52j3idsQNBgzNZ2rvxxGcLqgA9tUgJH3
jPs4IhU3erJmpVadDUevD3xByaUUNQ8ticpz2T9aINf3+Iie3YTJROy3qKNK5AR4CNJT7QjiCkda
MPwd0CJHZslGHmyAD/tPXQLQGzXEyNKaS7MPA2fiVegJ1eDw3rrVUzURs5H2VN8zk+wYHXJFnxFY
6o1EwgspwZSwVy8qPyxFdzZ33Z9vIeLR/4ooOTY9pgC1pOji3HWXPIkLuiE0yjBXNB1zRVskp9Q4
8niy+EjpMRQy/1XX9+/0n+SuCypK2VxyLf5zLf+sfJinQ8wF6CkAq6lpv7T22UPg5LXUaU4OE9kc
wahzSYEgN68EgiG54FTwPXBw3scwIy5Ka4werXHEcJ+xzOkJEs9ilF9QZ6OFxzVWn/Wa3oeJ0aZz
MPxEr5lKjiKS735OHLIjuCCNOvT/xdgGrTo6FB2kpYVlasxfbh9sRS1+IRgclGgsdqAp0PfJNtYV
4St8HJy5BiW2j/GcER4SziwPDlBO201esB0g35Qta6tlYxjAVGWQWJKMpw3zyWn6bt0WrWBg2P6q
0hFhOsQ2HQse0E0X2+6lN6S+G5Pih0WXFbmHAMrvpSbpJXB6fLd9xvgyTYjn9aNLk4KHB4wUeuVg
Xgbd9re8bRAlJmfTytR4zp7pjvwFVcqQiE1jaGn6syn+w5lkyEsMePNRACGiEXoIVBANnHD6dWRo
z/lYxWcXii5Z65xzhJK5e5L6aFVo8nFzird8mK0tqIM3qTs/7qK16KDsQqoCL9ssLnOQqITR/nig
uT8cYyY4SKB6FjElRhl4H36nFUfTk2PY5wUiVGRASnk/uq0nZKqJf7WfjLfcz3+TeIh3/hAjmtTz
8eQcWinTOzOeXd4FxkVLYoMNTYcA1RsBC9TGWwpNdlWfbFVl1wo05HXUWu2CyBpzjCT3mK2TLk7M
crOLdOOG1zLlDcq6zeC6xKgEYi9s65E/Ll1Zw8S/9kbig41u7bbDu8WYs9Xyu3L0lzGHPZVpoEmq
nJMEccXBqVU4FVfP9/ZlFb8M1UM7RdtMjLRqLbnBmAk7HQdG4qFI8+W4dhO2g6AYXuKIgjuhHFzn
i4bVKY5LrFBcgfVAynozWKmwKeHNdrwTOsy1M6UshUX6HMMewl8fvMUI2rra+EdFVW5NLXjqEPzD
X64lF3l6MmqwFypILuPQEcUgaEz7GeqZl2Ka1stHiBGfuZQJYwWUdBPelETD1gSeYg+I9i82BpwA
UEBzidOJTQqOD/azNkwMOZLVKF1G8egD956sr2aJDh3nxqm4GwvqgcaTTHQ32ZRKww6WzlnoGACG
aEetIHp1XMcP/wtRpBDzmZOtLR1XhFGX2lZiNTZ1Nsw1CgEEoFgf9DVpGXJXxfWbFvk48Kox2lcM
f5YSd91pvxPm7jDGfceBgXxFFt3BT2ukXWSF2xUIrG75YWD/3CZ8HFyCa5u+CVk2XWKbovVxh5JL
BezjOAZit7j1Np1Ck+oE1Vc7AjkYK8RKsQ9gWXTNSzITlhWkzs7LkfijjYy3w1h8jIQ0Ie/jT8kw
4hOWIU3YHKzIdt0CBzqJqA6nxnuG2IbRqDBuk0sZ1eFQmFnjZNeZnmDV2Ym76+PiO51+sLfU61FS
F0JORy5HnlriHLqSOCuyQH+NvrlgrCvYdJXsT8b4UYNesZeGPA4KXWW6HZjtM+ULOh6yOsa4Y949
u0QEGIkN5xhlqjI4mPsZ/Wo8PQw4TFb0dPU2Z+gJmiHbyV58uAZPHOXZr6OcT9seKSfy+AVFFIIp
fIf6pCEeThDnY8o/Lv+wX8EGBZiDaGLk1COC2Pjix6QKRCRmA4xgx0jc61ZlV5XgneW07EKkgfrK
dv0z8ar5oZlgFDBuWqeFqs4Uy7ST3qK1tL1HOpCvAuv3Ni7HkAqSmTrVSt2h77LIjIRCgPsc1Wsx
wjUdrCe9r45YYkhiN796W7v2yxzSP5pZihhcWfse5suqzfu7QZvK5PDBIR6St2o9ufbW4PrquABb
rWbhbiMoYIMG+Rddim7Pp7HzDo35Gg0ERlbkua10bWYEUZj7PDsCPPk3OVF2UZGegTLXuFkxR6xF
erPaZWA41TC8QdngU5xCq8e/SRpQuu6ge7CA0Ukw8aZliOZMp46gs1UkD7puE1lkUouUDJp7961T
wYbN71a4PmTucgJ+iry5QuSLeG8pqQkyMmlL9Ja7wqMyTNOdY8c6Irb0EzHNY1D3NGBFv2Z/UYEl
Ma2Ni/qLLJ2N0TXzOgOcF6b+AQ0FE3//jkF73Wh5tSH5F5Gj7+y6ikg4rwJJ1f14koVf3dwtOG/U
yRK9WP1JbgEcF0tHtlkxlph7QNPgxYgzBfkggdcpAck8LUhU9Vvz26r5y6vlN3FhgISSad0AD1l3
A09Knwged3kuGvFmxuMjtPwxVA0A1kC/w1h78hgVmiUBQDXjyZQdSifp6wyBVlcvnr3Bwn9XkHvR
lvpGH4XcNyhGGNSB7pSTtuqkOAxZ6+/Q6cN4dxOk/3bcPWqSkXBj6PMeAuG8gnt7TEs/3oLZd9a+
B5mNaODXdvbPYwFBkGJ4q1mLKS1un+smekukecTYd6wa90xb+NYVNRlp1UZG7hHU2VPO0jyLBQ1Z
8UokMqr09yQR7aGQM5VVgQZFAzpEIwNyc3gG8PWSTMljUsafkycYAGbIzaT2bAXexrXVTwTEOjWC
I+KWAKQVK+FAG44Gq8gotpgFjtzlQLqQFn0XRbcRTHx439sTIB0mzkwIS+DxbknYjFnmztEu+1vA
t71jM04/pbfB2nBn78ga9oQJKj/21pitZ5uhCYEOWujWyIU8OWXbXurpjrwLtZGae+zIVLultdgo
1/lUQ+EdXQ89MIMe7gVRUkQPCEuqSZ3BZwtq/bTYGpZ2LDsXIjuNSag+pZ3cRYdqLgCiosm7jEHC
wYaHVKNBJGl+8bfgSYEpb+od33PNrEvJZkciFxNIbzoQcfIymHZ4rUEAPtXRAz6nAlGQVq7NCCXW
ZDASO03QyLaBZMJazgNqFu6slcBXNdcY3hYSYTfWa0k8bADujO6rDnCBay/KZqdfmZ8QoB9lab5l
Hk8CUYwIPjhtg34MZ8V6y4PdbXjlxh3rZJvWzkdKWARKOZSEWZIz6q+dreehoWVBwrQu4whqSR9y
Eu8gAv+IsRa3i96ELRXlWmZUaUk+vIml3u7EiFSattphAIuMLIrgWPv4HRbiKFowEp9Cn4ils5wI
XDZ17ylykkM/E9TZMcHNDafZxNoxSnpakoGXr8RphgVQnmfIAgBBx4OvtHNdRuLBQuu5S2bO9CA5
Gnac70aUGyETwotcsMX6hELaz2n0R2ZI+9oNlqugwBw5Rbs+H5gPBGm2Ga3aYuFFvIHtNRQmy8lT
YyWx6G4E6TE7vyrrXUN6EJkJFJXM9zZIJH/LZ5b++p1h8AMvi3ZOWMAaXQcTiFRkLmo7Z0M1/ePE
y+BLQqvuogROWQNfTFj5ptFGNH7VqB89gi6tMjYPFYqi/dgwiHL8+hxo4w1Zh+vZE6JOkxm3RtKh
kCQng/+etmCv0nMXM5u0jc5FLe/O57LH67w8F+gEh6PSAfmWXvU3dlNz9NP40pmgC1KC8TzpGif6
pzdZtZjyin9Bi8lQqu5J6/VfzfHtLUf7txGRdlEzTjeVNHYpYuOwRtYUnslgHO8Camgfg9pK5Nnp
CSCMhWIcvGQMZcibOdgY3ePYajBy4jxrYybAvfD0NQ7mY6+8ErKqcRi75sFg7EQgNQy3VG0zDRiY
0bjZurTP6N7Ha0bXFkBFiKhWUrIigWmxNXKaucaiBXNTpfoT/BwvRJ/OvIQCflU6xMXUDxMpB1jS
HHdN6ecjjnSvKQfvRu/bd9cdvvWke6L61/dN9STMcsPgo9wOCGRXCdIBk+AK9ChYuXoz6gFdIQWp
o7PuDC+oaroHfs1HMNwe1U2KXqzvoI57aYwGTc3ysCTW8D6hDxyZSwQGySpSpzhUlEtAl33HenFn
thCOpdZqcKr116Q3P5Yxv0PQe4hS6Evu4KJbsKwvxhPo06VIHhdFSGITv8Af80SCJmtcdC0bZr97
b9aYsyTps1PyZ+0VyHRUPDzl5s0PUMiP8m4v5nbEhOkmc4WkNY5+5oBv3ql/WT40GxlfAYoGAIin
ATYaynfWm1cqd5R/E039EBNzToALQEH3jd3C52BlXxlaMpTrcpXrrAytoiN2zDA/HV+RJpGy9K2y
1COctgdBNE6PTjZmV23etp3LiB1u0Do2W0HYEZ8j5Urdxga/76R5pyJGHmcYMfynlEWmpy/Wr46/
SO5um2UCAkShMsqnkaVIz/xtjfHZe+GqG9b2VKBkMsSpwjxwgCPJLAFq9jpzJvuEhxQ+QB3fbQUs
g/Pqqhi8bwuJUseZ5CUWOSk8olrCWvRP7EryISu0jZEr+ztmd+/I9t74xaH0q+lSD66GeRL02gi6
XLn9Xy2fJp0Ud8QGfoTy0nX/jYTKUFr5v1il7dB0+ze9L24y7z4qeVYdIsS7Meq8ECiIlNj0Zgob
1w2+Hcf/lFPlIVPiSWS/nnBUU9WxpLPx7rdXCWFeLMoM3z7hdf5U5i1KHe9aFRakYAitMC6+PWRp
7OBc+pXyBRBx75JqMQM8gNvL+ruyH+3IykLYpg7Tapa1bgXOraaR9kYCXq0pCTuOQS6ZZRrjiie8
BKfJaQG3c/pL05ahZHWyG31iWWcxd8Sam7+5znamdXBjlsPsXxQ7d2jdYT4geWAziAjVt9y7kTcl
nvOhfalL59bWbXnsXSe5JOwUaMezp8LqO5B3o7ZHmt4sO3Xg/Q1pZmkfw8e3y5xQvVFt08xd/CbT
P4usmFM7Vn/1PJq3GNElmCab6pJ7KaUkH4kzQfFXfA1mhvXKAKGod5iLKB63PlapVZHm+yy1T/gH
boQjkaYlumIzmR8EzhxsG4P27AqPrzO9+YOzbS20724jSBrS3b0NdvLQ5I+d8PowIrIe7A0IY6Ud
dZXUaxBkGZw3fpd0jtBpMHIjlP7bxwG9UXCvGQjD4YzSd/C/6oK5zawwdtBsTpt6jbDnnqc1iJ6i
WltmhJqyEDs3QBY7ea2z6iODFAuNPZrv3VIXT4VheZeGiYuXYpzjZoCuZtUnN6seElu05OAU+ZMp
1UePb3isifXB4pbFkGkyr10EUUWYIRpQ7HxWsd0Cnzf811GVd8ND5AoM2iJHBeznZiqix6LvgIlE
3rZyTGNnm92DllR/Ab3YlgHfBEqyzMglIPNF7quxfS90YpfZvp4tDcEQNYC5AY/TrcemezT0oT80
DyolUcPrKvsaj4a+83B/TQNZEX7ELkPhNhryGMIZnpRMifGGwrsERd+QQRdluIoCSRZs+dKb4jmP
u/Iux3pTxu1wKyuLGmZOfhzb4d1BgLeb7MBGacjEKkhogwhuHa6DQaIgMmOkMsa0GwwV3wuM85bB
VsktI8xqcZ+ea9iModBJMawSM98TQ4joqKyu//+hdeMbfOaJbLC+2TWeVpyTUe+A67vFkjVKo+Tk
Z0sEmyTKo0+PdzGzvSfHMZLHqNT6kw0jcsMGF9RTsYdSZjxgAxM3bU7xWdHfxw9IKPw3LlxmjQMf
jP5ZXUtn8Zd1ATlcI6y9gRb6mJjaLwM6HbdrVwLRrO4abOvjYLJ7DshH7UxI5kmLUyUbbq7Eyd4N
1k/gnYsUDE7pGOIQfcYy/yIb7UAzKy6uh4bPcexTPinc9LX5C94S8KWLko7vz7/j0TIj4+E/8zZ6
8H5jRdrdaEmntnkP1g6d79bQJMzPQHgncyBBNFNL5Ijs501KyOA6q6OvoZirKxA3AiIDZhvEybD4
xA4qHWPr22STJ7o2HgOw66zXAF5RFXBSVq2DAy8TWx2mChbxfK0AB14y+nzieyBxG1NtcKvo3jWI
OyCPya5V7s7jXvhJMG82c7lv3QKQcR+1p2jCIo90+Mqqo9vbmYcJri/lJmfMsa4rtAUimRd4s2oP
COw4+PDN4+pfFoBEYB5MrBO6UZGB3ZjRY6TolUctcn9m6xmJf9hyWpx0N+t3Vs/SbhhiJl++1m6L
zPyuYdO/106Mt72M9IfMnj9jrfW2bjFEx8nmUOF13eZRjpBh6QQD3QrtGKW3abAoZ8H6ZgfiREAs
waW6Jw9zsfhZmI/sRHoxM829z2N5GBzICH4bbSdiLTQzSfYxgSPGODgXyXF9WYZcIYmZdMM03buh
Na0XvfZLfIX8V/oSKBRz0e8jfQrCxDLbO7DHuggJFHd3xD1NN/JTnc1QEUK0pJ8RfMLazFzX2QAl
q8Jvl8h2r7PsfMlU96tPZ3dGcDyYcw/iecAtRQRwYjrW3uZkgLLRE/3OHC6ZflEaWyfXc39b47Ea
i/rGN30ccrRSTJnzPWp9mPuOCQaLl44jxbxYVcTCUv4wQJf/Y+48tiNH0iz9Kn1qjzowAwxiMb1w
rQV1cIPDiGBAK4PG08/nWTXd1bXtzWyYlRGVJN0dMPzi3u8u5yY2T1WYrKq+t1buWBCJ0cWPHEIa
EJTUWJhROLNSyzfd5GcbSIwYhQrzbsYRYz0m2hA24q1ELBOBFuya9jpWfrwlzIyhwxAHt06Um8xB
lh65OOPmdlEC16rRcT93TXbvBQdIVvfuoYmNS5Za96aLuB+dttgV5vwRdpyWmCCgNuWrXmXJ2ghz
brPi8tcbyZnC9M8lYBEyDBnifXiOk2jvKhKmKuYWojBhc3kZJ9XkBQfZzC8aUHXrM79NlCJwr22+
wmh4i1ujfqoY6i8TsfMKbd09FtG7qGngIKAgmlnwvpYDBCiPu4XBiNJ7gfVxz9agW+Zay4PhFtSW
An4tkr/fHmOceAjkjcUtT5HBTDdoeKt1Fcc2PU9DErFd78oB7UkWtzUcYhvoROptcTPaW2mTtcYU
QAezeu51W1ynWtxjwooYB/xgV+TvLKRWbOenANeRtYnTh4BZRStYMb+qelhzqtifphOTRaTtPfG5
ySZycDnqfF5ARVBPhotgngDncV05VJ2MzEgwrZDpUmVBrVwHAWYE1GwLgACvFWq5tRgA5jjxNSij
dzBg42KecmsNkehEpH141035x1OovaJGtuvMC0GdB1u7Kr2jJnTwVCGYQGSHYhI5frzTebZKC79e
J1nx6uUNXv/WBSI24tZovGVuEqnYTIg9ZJ2O9wr3+mpGa74Udfsnd+vsczTrY+WsedaPp8k6YJ5u
NgyCw1Ue+8kS3pf7cDJFB1Ih3hRx1GwgWrBGDa4RJ3HtUzEZ2R6tzJtubPfD8VjR2LWminn8qyvf
BghY73HcyOOgnQfZ6Rf5gePJipvlLHmOEoC0jWBAG+yF9jPYBjNF7PFc0J2gMPRanML9HVnqPoQ7
uEhE+e6bTrSytHhC6vLaSBxYZAv/SM35NfQyxj7GdMks4LXiGjbmNYTkEpgOwXsdVBj0pr+LLqce
VlnHWKR4Q9F61h4uJhPSbD+ZHSklFPgVWUdumK5JHuecnqD4m9o6lSSAumofYZ5fuz3wGz+m0tnn
k8vJKpgmNHNebXRZRoBKzpEH46hN+j+EN+yLfrh7QfCDaBbF3Fi+FsnwCTLVXheMCPPwIQqQH2mq
TmS6kjJNitGGOb5n42bnKR4Ca2BjPiDY01xwZX/HEfKb/xOBL1ikOVtALDGK4bc2knjvGD+9wmbk
i7sBUlZIa4iwhWlRY9sg7No+Wyld4ZJivBil7kvpdAZgKfVix3O2tutzXj84CODBEFJdowHYz2Sa
uIUSBB84LuV+lmBmMOVmK7KOjr3LlMIjY4CCG7/iaOb7emD6CiK6OeSmxewN6k9jo/mZukuRE6Pb
1WjiJ+AY2ulPI88SSEFtBI4pIIgqsU4uN+/OCBJj1fPzKI9Ut9K9IKC4PJlBdFdxMr+bUHegGwPv
AQe9qtAH1/1oL4jbydaaO2Wb5C/RXLir2oPnK8Nd2wy4rLSUm8513vokNYkD6+4VHxwjoHHR9ZIh
3ICVmnpzvvpZMq5ZhLV7wQOJ8fNDYd3bzdkUFs35jImVcCIKssAmYJeQo8koiPzxvjHfQLKtnX0Y
5jfXZmHQ4BPzBjdCge7NN4vAjk6e4nC89fNj3xhHap2X4D9KbYpDPtfRQjVq3HZsXZdNiSGCx4pz
kyiIwOdkC2D+3Xe44bigA9d+fNUOpOVCjv3W1yUDc2CWA9KwdTgBnBhClHdDhzaqbJkYc9wKFoKo
k7RGHzeR0QJTDlmG29ZyWbXML9wyDncVwLEl/u5umXZzuo01wYWVWRREZuLZ9AUCKDxaQ10POAj9
JY1s8WKPxled28bBoxZJScg5NWKIr49dlJyJPBBoRg3g+VMd+LfCYF0ctV74NAZqBZfT3zVDeDen
jHUQEuqBnJNT05lsEFq2ffFAhEHM3ToCtmL5QEa037cQ78kM2+nM+YGzWuy4+tAj5+2NKu5h82C6
12JoEx1mf6GNh+xGp5t0jiSiICStY+v4d9EG5E4mdffk2mymIiezmU2Jo+FhTpx77D+NzryXsEGz
jg4yhTDeSCq12r2ko3xlDEFodAeNsMeRldgN5iCz+pkElXlyStT2RZkTXJ0HxiokC3jXl+yfsnuj
73k7V89jQNZG/IgE635azWfUAxa3WtxIgjBvIdW1wBNr9FG9h1DMzLlHRzODT+mrcj4w+HyljyTY
LMD79UAP99UHSdrVl85pI8PqzWkT8UKB/2MsSQTSpTrKlraJGSYIKEiwu9IOmPF0uuamx76UMoxw
vFYdwwYHhdFgvLYfwCwo3DtraI4zSPeWjJC3vB5YLKqhv1e5+Ue6AQ91U3zOumZ9O0aYAWu1dnLL
2hjKSrdRATuVMTXACzUxdxdhvtfJbVbRzh3xsSQxztPGeTNhzVo6oFf2gIoV9jtJtfNyzEEdCMgm
zDDMTcQjmPaKsLRgN1joAWJCJDRRrouBxwud9kY4bbwy8DwkzI8ebuRXKRkHFMVsrECoM1gIlzBK
z2FBANFsPGw9BjwUiGCLMn2xivJmayH2tXY490K182IAFO00qHV3nBuSI9MMGDcVxE1ynmXMqSbd
/Zg7d60n1hLoUR5ZSNWHDSVwUW7QhuxbjZYO9dwXJk+TdEC8lHn84Y8mB5gBU8sxPWKskWZltRWe
Btpnc8hXoUAXpxNkjJ7b4IpLOJI8ph9ddDIaD/OznZRrU7zMUvEsqn56OeeXgGfxSDaZ9lMu7zFa
5lVVO3JtU0swaCCxHdZG5eiba074FSWK9El1ByDXiholwpzmTs9FSWmRk3mvEuqviRv4MBE0VNRk
ELRwoTCNpgw9PWDdmqqBBiSDrDK068T2EQ5YTJ6Ttr5PqWovWi9rzUI5Roxu2p9pybnv1NHNm4t+
gwedxY81InMbEFum058+s+cNDdq+dZthp5L47LlPIs98CFHtwivw/5SztK9DHH92NRyKGqd8LGV5
GEONeJPwFQbe1bE1StLHiMTZjqFaJqHPbHBmozJ7YblJcsVkihXzoWwfUNkScsYEnWJfE07OM05e
jNL4QxNIXAWpdRw5qD1G6TFlkRWVQkaJyKpgzXFNoywV9pWa4OuS/KFl64Lk8qbM+rSU/9K57bQv
yTZeZm0FSsWGUMrKYSuql7rokWc2yAy9LunXDq7rRYNFcote6Ft2HoYQOhLZd/riR8Ef93FSxTSW
R9IinntX9PTSQN2yXsvXvoM4b+IZIpzExXjZdeMpqWoWKwG8mol23q796BmT+by0QszJVYVJwqXw
WVk2ACM8BxGiUnLb7QklIq2JxUZpSFcDecqHcgy2Ug4QYzUScg2uhQQ/7R6sav7igC5PYccXzyEi
D2+BxVKYbtsL5iPMmGBdlZbBA3YULJ5hBDD6cFl1M760iMK6ZjHaibqNit3EQvA+1tK4B+Q8JI2N
OAXdzaIwWrG2kcYdswlLnChYpkWjZ679qlkjA104tecRC2XfyRO5jlHN+Zef+jiCfSAwwQvX/0wE
IXx9A7wDvys8Smcf5NTgZdB/mDWcZXtiGMtoG4cBW+xZOek6kA6w3/E9HoFVSVq3hVl7L0WfQ2xu
9xU7FWWVpJne0haZn2emTzkBIFUYUEhX5ocphrtmvHFRPkONDpTKIjOzUzrqn14JFocqcqqin9zI
VEEyXjs1VANAsQN4h0eX6/MLk1eCL97XyyZSb34Nl8HW9WY2aExUyxfc0EgUmF+zxTeRL0KfDchb
wVWzz0k6zye9syzzWJvJL7AF6SEU33RCNgoaLiVBFk9oE1whEmaoQ0oRA0RkSTblzXc/zDD6qWAe
cyxjJSAz+I/lJH+kTqIlgDbkZYZzyXqk5XBy7wOR3Do8YitYZ4iC0lLH+0ALeKh6kbn5KYOkgQcu
OJhJfisA97Ap6ykNC/ZS08NBTU712GT+hhE67j/6pMS6p3sM699yHjFya/8lJNuO3quh8gJS1yV/
hNF+PMyUYH0s9jnqLstnJFdMjnT3UbT5T3xoP82y/J1H3C6x85O0gCuqbihwnF+UJW1I1oUxGt92
ivbzYou8QZB56Nv25vsGbnq+V96z/LByPPySCslqwj+GRVPB9uJRUgIlCZ9LYIiV376Y4AaZnhOR
Yp3l/KBq8F1JDycMaqCZpnK8JxJJoNH4+JHDZ9XIcxJ506aj1l8BaLjb83Nh+tsktuSC0TsXbHpX
aLOWf71E8/GrhGmzziaq8pFLaQpeYtoSS7Uf5swCMaK9gMb5QuGMAS207nU5Up0FxbeTvM1sZAkj
zlij2oTS0DgHxrqyeed7C+Vh0HzgTL48/un3T67L8W/LIzVysCt7zHrZA1cpQvWTZ2bndYTS2pPN
y29sjnpxMR9ZuN4jFZcza61pdnfY7RG+Ep1bNxNmn4lPrzL3PeG6bKdI2R3ZfDXoGVr7Vzp3t78M
B+7NiJ2PkZBeitYvfGfn7pHeOxHj2xDnC/DvMmMhlOymO7+8ZtXwSZjEOY0RGZsEAvslChol5anF
TuQRGQx9/nVC6K2IEi4TIoUf2cLRI2XYfOQN/+2RLPCIPQi/mZBnnH/Fv8Uu/Nu//uf/Jl+Bn/Pf
cQ7b7/LylX83/x7V8P9hCINwpHD/eqv+8U6tvtqv//gu2phKgpfwf/52/NIFf5Z+/e2ff7z/TW7B
P/6rfwQwuN7flZKO70jpkXFAnfZfAQz2I4CBWAbTfXwhcOFv//HPAAbh/d1WwkdB5PELuPxX/xXA
IMTflSuF7/M3Nv/D8f72/yIi/sfn+N+f67/mFAjxbykF6Ps8VyrHgsroeJZH0sO/phQ4jTIqhuIY
WRq1m4rp6gRELUCN6RHyuamzZtayspxnUEwftY1/51/erX/+Pv/686Uv/j0CwiHkWAolPNNhfyf/
+vt/yUkII9CADlPSdVsC8rfARUAxcs5Y7+n2I9EgbePO0mn3OQVWtacYEywNnKOJ6YUBlGDamjQF
Sln1RfHjnl2M7hD4sjPPTXmuFMkHbp3mCFRDtY1IWGPHDLIvolBG2OF/UziQM1Vl1BaS7EfR/aAM
fE8Sx4UR0L57nZ53GMt/wltxr5FiYDTZ0ybUxA7yVItE+2xXAyHQ+XhwkTgeYuQbuRq8bePFvx1Q
QyiY7Qu7nGahSE+arTo6lFBbqCDUnkSdJ2n58yZ0gLTXYXh26OlmqxB7a+iz419fxKN9RWe6C2rB
6KXfMGj+XWa7B5prtLAN7uLM9tYq+vJs4u8qp8SV6EFt1l3yhFwGPecQbfQUJdsiwWeUzjnOQPXm
SNs9yIL9Y+BD5AtzyIMBgau6Ci+tgsjWCmZRI2Nn6TEOcAQlVgXWzzStcjNYjx2JDVhzNjISJuZo
J9CG4zIORIQbIHsQNUDqwlfE/Raa6xSmaxSyc8M8vrBzD2nmUMONImlknTSzQl8odyaQbT+tV1Rt
0OQvDtJmgMlDhieUYL5iib3hdIYFCfrP7WjdSdVVGWvIUdx65l9+rN9CD8TnSLFOAVWQDMLIBIrm
0dXFGlT0uKo7nvRW9Wm14cV09OYBq3rqUYTuqkKg8sU6yFKh+Bog0cZuY9IDiZssAePHAQQiBUp9
ySIDnQ+mGrBvLXpw687DAQNtNDT7MSRwFfshrq2+2nRNb5zsuAao0dN9ijI7aC2+UDxqRocWxoFo
gkdem9nScd4hBb5Fnbdr0Z5VjwVG029dx9Lr2dki3pmYs3l/ojg4WSJh0ZIGalmpVOxdTeSzE/eQ
Xizz4kQ+JH2fa43Aw6CUX/00HQ3H/MJpzw4LiKzct+rxLpHxw2tt14wwCB/vebPDzHknHCMqadbH
h5WfuOAbllEg+HqnxHrwG3MpW0XNl6njOJr9BgqbtTTzKzlGX3DtsdlP3Wde8Ii0MTEqkHTLKhOI
sxPU5Hm8yAOfdU7j/sIOwzZ5St46y2b+n2z9KeD3SQXyaOrs2vZ+h7axgQsDuwbckgtnfSUSiU49
mQrMxXqFkZSwpsiGT5x7wU9ldXhNCqbPnhse8/hd1Ko84TX3k3Sbzf7Lo62itcvZ5S5jiURV8noY
ci7yxG6XOmMG0R1qNBkrp7d/t01BjIhkyefDTaWpQtGMtasIPWNHtCTNMBNpw1bjakzd32M8vMpI
JPsxabArGGvSKvA456LbTFyCV/PxpZb1DlPoJtdzd9A+4ctEKo7ESVQXVC+bKNjLkTV84zJcIwIC
BMnY7Pz3h1BasyLg0R+fqrJp7hLh6T2JKT5wKpiLxPXCJT49QpSz2VqQiHC0sCI/0SlZOvYuWaz8
DdyGgXcRjF43dsPGctLxZDvjWzAgMY9U9ov1HSJXUbi4UGW8ckuz30ubgXGa9t/pI+TOT4iXanth
vD3yEAwch2p6ylzxC/mgvVK4lU7m+Egjl9YlwJtn5v15GqfphrnxG0k32twEH4zb1GpFVBjUSis5
s+TDDhkFbxbWkRdHPIwKEXynubEPea2eHZTeB8nJ7dnNdB5rOm/Df4qDbVUhcQ9ogbhJB6YxrBhw
n9RIFWNkhX4oUC6085GFBK2B+0njlO+wXdHcOF22cRHV73P74QYxiVS22+w+l4Dx24rpigvC+hgg
23U7Te4lRgAj6L2Nyo177c/ODj90vcTt/cz2crxH1VfX/qVRwnWTZI6/riojPBup3xzlYBwqDs9N
xK0GTBo9CL503FgahHKbV5j8kme/6cR5NMifkYV7CZFZInm1Cm5bi2NOhQ+TFSA+NL3VCcFNBXCY
eNuc/YqEhdoE+aU3uhj1PlQ/tOC4yKb3UpXTu4f3ZyXc7i1Me3JnTVkf8qeev1k0rYiRiARMkbhU
Fsypk11ltM8IB40nNSCSc1HU4qZuWCPl9l46g/vANEQgCnV5kEEVvMeF3kJkSnxV/lCMMfCU+PFa
GnQ6qbL1i+rYRvX5ZzM0PRHczKu1N68NtR+KIL1A8c5JhcCvktLznIltCkozOBm6ZBccN2V81IVz
zJFooiDqfxUTaR1h/6TNXLx7Q/3sV/KjcJJ5b4JJuJMEu8DGJ6+e627AB2Cy14m/Gl8kWdULpZx2
M8eje8oxE9Vh2h4JJGqPJjsVbKpuQgZfi3i4UsS5l2n2Gg341pCcISRpbAIW4RQc//oSZD/wrqqV
p8CukVfEOsaAYYa28j30CuelIqSpTOxXzhvxwhA5KY9V1vg/XETpW5VMsJrC9GVK9NlM3B9Rb/o/
NCtCJ9AGVkeiGsxY6rNtfEsfNBVzm4s3KlRkstgb7fxbsKRaj4VydkkS30MHwx1TxzWUfrASGGVo
MW2xrQFvkh5CWNZqxhB0DWzr2cr7+KZAIpKpiEBdZPE7o+EVVopVnk/DE9Nh9D9yPnbT+FTEJDID
jKx2QYM3Q7mTOLILnugxAGwiZu3OgsydAVL9FphJvTFbwretDqhcnmSnsju7qQ1Yoaidt9E38GZM
bbdxQO2w+OnivW2VX6nfHYVddS++22IIF3TYWV+rw19fJkuSEh7HR9VFxbkQTF+Y6w6V3RxGL72T
RRN8hI+bqc7DIyrw39441cfg8WVigmrNFegk26zPgAnqc5N/RZaY1jIeMWxW7jYVrbrWYFKZAyT5
cYwknsnJqc5kLP4qyjJYa4zEa5TlMXwJO+blGISMw+PBwhlSB1hxcc3Dn1WAWBlZzBpc8pU5FboX
G4NjhokTox85fRmCfXA4066BNgdpFkpCT5rpImuH7IAeiIYvjbpth9oPrYSO15Hd4TF/JJcMhkdJ
DPQX5V3lXWv0TYuqqL5BBaZ3ySVwqVMCmLMxFtvBQHxponTfywQnsazKu+xFi0ojsXbDPP3MEtM/
ZDx3FqhtSSPx0+8u8OqtZ74laZe/Gmc9+P5LYszRsvOQt3c+c66ZgTdORPU8RXN/Ku25omZFr0Cy
pbFMESbtYKddxiRSLwhNsmWdutBnx/69QBW+SYYSMZLQ46FM0yeZhxHU9rrezgpVajayXrQd92R6
0esUGO0RUYLeWj6LqMwMrCdkIQq5NS/OCTKQu2VM1Y+nIVVmsM+F83tQX5POmBtlDeus+oQ8ODpR
FQNRLVqqNJ45K0J6oo3l9Vg7WDRRpmYfhbL0nk69W5tApCoenII15Rn/DheDMexi6xE8NXnyMpgf
gTEPz8gAIN2X4dUwQAu0luu/JXOJlloDxCjU8FNxcePMlPInN98KVXH5QwzDvgj9/mS5sCgZLdoc
hH3/1BBymruZiTSrKjYuAJC121k9craUscMjWDUEbnxnhkRx5PEelYHoN9GMTTz0airgPj4W0m4P
hoWstkr3ZWa89K1nsiYyxdazxnbRRTo+t0PzbGa6u1U2+Sm2VOt4BJ2jreRiSR4TXe80T0Aet2n6
SHEpe7VKLTaGqofbmLQ5NhRrNl93gAFrCjXlpiVoaCgBeKLt+fthTAqjcn72++B1qKlcsBP2C6qh
4hFTYlzimR2fPSfFEYyUsRimMCdhwlu7PqsP24ZYxaAuXtkmOeFRHKbnNjWPdmm3+7hG6x+2fNpc
vWCVI0TEBDwfmZ7WxyRint+0DKUDkbO5cLjORDQ1pykdvlzcgsc48TdG6fqkkRgBWS5mcElyzpEA
/nDWSxcjCyqacbDp2orIXYLmSA5GP50gS+o3kZ5mhA7YvplDIxY/l82otskcitfZo1UchsikxG3r
p2iK0V/JY5656bkHlrMgSp06EQrixiS/Z2HrCKxpCUXRKyGbqA6gniTqaP4V2I5+DhFP4bO2h3Wd
I8rqo9lAZdOLnRww7EWNeql0JF/bxmQePXZgePxf1osGxrNl1Xkz6hATxCNB2c2m7DrKY1W/gEOC
wG5WeufPHjplSVw0y5NhPbozBV3PTN6NI/aqXQT+aeCRHyrm5QSQxPcAyactE5y4GupibsHd6DJV
YlQ3727l3KKyta5TS3xoEFGw5w+5XxN6Jg5x8Lx9YnTXxrSi3VBAuotrQhasfAyBd4jhuWBmgshz
HA6pkc3QVoZs22OgnmggwCoHJ5XG7tmaC5KC81pDoxHiwvMYWn9gsm9urQOTL6yMAHPXWMiHvete
gkdiIrcfVt+hOHSTwydQeYfeJpivqOKPHFNkXFd4nFQX7s0U3zA4C2+F9DPcOS6mnNktT3On6SAz
c95MXivey24mAM50F4NK861Jx7ZNXTxCnCP6PsbvuLvsc8NlNoYtapC4OkzoTn4zw362wmSti7lB
GCb1qemzD6GksTeG+m0yCCiHDEhaVNd5B8MD8UF9fA26cF6W1HarNHS+/TyX30b9Mk3WKZSGe4Uv
PD8T2PAZTVjxZj/+UeWZPMi8/TQMD8SU6MWjg/XWWQZWVrb2N8OBTzwFlN4JhCIResklyqCHjoN7
55dzYZkPVE7Dk80e/cmlC3Ez+4kuE1yG68DK1Gprm17yBGuLHBWFiiRHoFv3oiZrk8T6oC3PQVT7
UEyldyznhLV6bAGPcHGX2FZINZERsCt7erfUHuM1OLUjlPX0EsPfX6cQAJYRhJ3HSf01NiMpMzIg
KSnMjibusnPf1t9BUb73taHuBDSrO1wAD3+6QBbfsjlrOWsSDpIkKqtTBSKaPCLjHGeT5EPlBCrE
+OqUw7a03Xbbu3G3NWA/rYagi48532aD/vw3WqviNglWd9piLJ/21rZm+vqq2duuxEjAcU0AX5eK
t9DJWIqWBsN56Q8Ih8P8jcn7OpWlecPZnT2AOt5O9g+PX4HLuu54yOSj+9J2EZgVbV+JGh+PbdVv
yy5F1Cn9W4wL5+CwL2olnia3q91VZXD/odvPESLGjKZYflSPEU9iGlCGRdXsQib4NOKi2qXhvAJQ
+bvFxPLFTweOaYW/mig5JMRlXICyc3dTGG3LhLJx8iD4DbM6O418mcOxu6vC/RhFapOpXs7bFoD8
NhYeqpIgujEBLH6OFKM8m+CHirHY2IMX3bIEW5etrUMWjYdMDmjDKJpbf9hov7D2YOwuU/vQOw01
7kLaIaLKx/e0wS2p7GhetQBtYSY2qzRufzeW6RD0hSjTo7M1+CBDE9+dg49PVgWACQiU4TSv8qj+
9GwczmMIJWsUQDNF19+UH1+EwxK5juv3jKBOocIv4IUxY4mZ9G4gbobKgnO4HjhIQ4LScWBlMfvL
vs1ZALoZjBEL96MYlIPVoX/1DJtyVfkOnJYBDQWjIWPDOA21ZlP/KXXUbKPSuOJnsq88MHkVFr1y
DP4NrkX21Zl9fNLsJy42swGvKraDZScbi13Ash1stU741vicqHsqd0pOEJmeHeJF9u7j8ZSNxsbK
5RZEwXMUmcYZecCvmG3sayjOTijMlYP05VoaGuFloheRtou16g2MJGN4YQH+VgQWLvCBVilHAeUU
cbgXTcL2o3qx7ehCeP3vYUStjewQsYPtbFunSYC0ui7ea3gNQdBTW2CR2IceOlfs978MWATXur1x
6lY8VfZIzU7KxSdqmD3aqkfQlmVNyFHT6csjCH5lNfrJFfXvtiYslDB4rI6ud8H04p3CUXyHA4Qi
WLYQ3TOfxyGFdMVjBIWstxkFGsQmwahKFF56yxvZrsppdJdDLZsjslBox5oBNW7GQ9XTDUeVB9Ma
BNCH5YQnA8jCw0GNZcHXbNz06H8YQR6uWBCi20HmtwYPnR2yNsyXKkeIavLIXJVkT6zsCL80Dj8Q
AbFhbxmP8CxD0iOC3L6anaWW1KJYJJQLdS2sq3PidvTsZfLbexi57C69EejZ/qy5pMLWJ/aJDqvV
2OVFlh7qoJMv/YzXscWETk6LcTZxL1h2My5Lx2EmWTd03DbaJpbwsZfOh8F2kM9CT9p11cvQwb8w
NQ6H0knurni1zZ6lX5DCvKBGrzuKlJLqewcDH8MtL1062B+6bpl4kTr3gcXSak4ZoD+DSKKsisND
j+tno4Y/DRJBwOz+b48oL7ukYvanhIs3rjcyr7/RrY+nHAA2qqSfGdb0FTb+D+a65aYZtH9oYEYu
0qKI72IEVZyw/d40NcDmwEOOjhv5QfiZYK1BwEqYrIZugjYjYgNWDLRL7Ed5TV3Lb4Lp2x5xEWCo
DfewSMOV6ffQ3CAtL5NG37Tp43BibYmMpcIoB1ti4QzYjVNCctZBPXerMDIOpDqMO+CwyS5P5mfE
f9GRN43EpsLieysnP/31JYk4sfVY71uhxV76SF3jPl1x538OemZHbCabshbGkZiFA1nzAKWY1UXS
p+FBp4i8GY0d1vK0K9BglfDRDIz3t0b6H07BhAMVZ3uK6KE3fdXli9Twoks0VSZvQPeedPolmeYn
nGAg1HqWK0gI/Y0LCtqGW3+hUpYX3ycJowgA5P/1Z61mtYewjEcfqrctPrd1g0v0aurpnb1Itcus
5lqHhvUEVn6v6jtwZutIafCII3J+IUqeNgS11ftoQgOJ8GSBDiRHdGRgqxqtUzLLCbKviA41JI8j
KbrDznNEeJ5H/IyeQ2Rz39pk+nGqEJFAGk/dinw/KvcDM9RwLSewpMS14p3pOSUFoiYUYsMzQ/Jp
7YRnuxOKUNOmvFadWDJFNC9D1H35c6s2bQSnyrT7jQUrgM/Aya5N1hWrEU/yunFtYnk4tQxd+Bey
nQrukuozCrR/k1OcIXaCLJvKSUC0zAOose3eDPR8SpIcBrpl0T6CRIBugGUbLe18TRX7DRYhJA8e
sq7UvzTatUWVhWezaMSzUxjhSpdevK/SeVzEIpe7pOthA5h1d/RNVCQxj2ClwuB7cLsvGwTJq+zK
B1BTGJu8ItSEV63Ywdj4CfIJZww6OcT34lcyNtMNoJ1mapt+FDaGkx7fIqQuT91T7lpZTGTfTdbV
wlCCme6CyxOrFIJ+a4hfzQlgXlfSn1k4nTDl4rlpLkU7M7CdCLQiBmImspINtYZX47ALVnO9HrF/
4TBp5uXQFsmm7j3yHOXGksUneDE4MonFCtnnVgW4nyGiVyAB8mQlrOyr6q2QxqDYhqH/PAdTx6AJ
EmyKXeHYPJgCufadY6V7+yW17I+sjtwzo59ljyDgxcTX4GdEjegC8W+ShMkh7kxYCiFGkHjOYVN1
4XghTUA9tA9gbUklBGDB0j4ZcPU0XPzhzKYoN/N6oyPMYuCpi1vRZ9Xe6cjL8hR9iI9aE0RD+4Ku
UG1Gs0WN6Fq3AEzHfhhke8glHEvZWkfGmMQM9CSUhG9h4Lq3gpW+m7lHLGrNhZpjfJniQ2M43nbm
R7Jcq588L+yXvRYGUwS2TUlfJPsEp//ZLpgbeb2lnzLHJoIjnd975RQveREcoQc9kFHdxnfsemP0
JTO8oDMXXsAexxoGtQjNRB9M39SHxAhYAzEvXhkN4HnbJRASSYXHhoWMiDQpN6XTGuRip5gJWFBI
LzWRywDC4IK8NANSuf/L3nksV45sV/RfNEcHfAIDTa73hrw0xQmiWAYeSHjz9VpJtdT9JEUo3vxN
GF1VXSTrEhfIc/bea8sq2UO1o8YQkCgdFyihTe4xoNrDw8Od0U2s3tgyP8/E95eJX0LkqMG7VgKo
J+UzUzX3a6l13dOIzSAGQng186xZd2SGR8xpG9z16T7TzceUJvHRs8tdOtDoXWaYEThhGse2+SlH
8miNcZMVom2XGc6bz9OeKCo1gIkBC7oeOZBiFXTWAiJZAc/x5nOOIb863GK9eIsS3d2yf9U4tFPg
2iFPktBy2gVaSrYeQtrHKBzqBEsATzfio85xjptNfY0DxYEyx8vINW7hyeUG1xI2d1oEQ7+5JJwH
1rySQCrLmBLf1D/WAatzQ9XSR6VTHwjZfoQsdLdNgCvMaASaKrKO1AxAB2K4EGx8CgmavwuI2Pkh
AYl8p4GgvUNR99oRm3vptXAZDKGgzpeqamjVTipgjFPnbMNar2HdWPGyayIVLknoqB1ku4WiCr+n
aYtjpjPmzm2zGbTS23JFvzcChxHbnOEWmVxeUlhbHFrOuUjRuKFEHyw3HzlKyfK7W+/DfsDqTYCD
egPOUxPJrwubw2lpdu+gE5oHp+F+E2gOwnb6mc0EyT1UTuignr5MaejbDhPn1da5ZZ0haUE89GTu
NmE5t3SNY5lL4SPxcMfS2nfzRnhBhtM338hAUGc1zTjrLFokJHawJ79rfuRAoAjHtE/WiD0umPWU
7sbhpYkKjPK9YSPVm9ug6cxV5ssRmjDRDd7merQ1q+6D+EMA2owUCJBEEkRYkSbH9A80a6e70ijw
/8bWOuvH8ZZbZXXNuw9DUM0ZWd0Recc4jd0ruQBqeMwY+ZenzZa2SQ0AT8+eoIk+SjZxcKrNfcz5
B/No6K8FgzINzf0rJNYVdYvWq6UnhyEumx2LLZ0STZ9tZE0t7JR08SaffXNpwyiB8wZ1W9Ro2Rle
osPcoaDnpkN6IN9ngNiiFjAeWoO/0ttwKzTjnnjhd38ibZDC2E9icFGFoQKYj95hDrRIwLD7JH0W
mKzsgAQCWFpQ+CCfNe78+YTWMlAVnsLOChPknJ6+Rs17Qu6mGUy/NdOhyg10qVDCkMyR/RCZmJxB
wwGcAVSIEdMW+CRM4h42Fru2Hn6zEwLLp1NfL2Ps+lDhDmw57VVDYfhy8M138sjzUc8GwQuBrhCa
LHZTcsKBT83SMC6x6TJ4mWkoD2CofjsdgGDPBq7qpecKP9ohDK8E2g+tC56oC0DzcFJXSY5XPUqS
k1mC5HZntE/0xaqnBqvNfroa4ZhO+MVSBDGZM4NFs4w/6IYDqEkYnaL2dEEj49vs8vMGvhbV/bAb
Z9j7dXyVVvyjUWAzi+xE1ifWQgM9rReSgSnidh7zUJ2N4XdezDRrNC3VRRjytAEaVVx82vrwbbbY
ZeIuvrQuaUquLdti2B1j3ASQv6Z+WFkju216zeNtP48fduOczTTwAZKZDfvdHaAhgxy4Vi4I2b90
YcvL26r9HAw+YxxIce0Gj96OCNTOsnG5edvBObPh2/k5vpIhZjwzJGyQPNsbVV7Bg0sg5HqQHNL+
JJz0rg8wBCKeUmlA/KztODKiZE2he6t8h8Zn3TlKSzWIUe3DG/RQWN1idNiTBvpP2ATmMh2dekHe
Fctu/w7nhPs1a5wIZsXSc+2z0QU/hU7VWGgr7qjfLKLAskijXWVfc2CsGQxzUlRgSYWzmVo8vwYh
FafFqYHpIVMkbAez6rYvaCBryL1EOskFPSX8ktpVu5k4B1B5W9BmrnP+J586WSArg3HrVyUTczqH
ZOZQ62sWdx0gHzTKmmrHhN4E24hWAViDu6mxaGClFS91f0g3A5keN0q6c+64BkUe0G84oKQbeKb9
UfauZErqjG/5fImld3akKz5L+zejcr9Adusv7Zw/cIAY75kyAySy3aRUeFHD7ElSdVbPRq/Y5eWw
p9peXDMX2EBPkGo9eOnEWh4oYvvpTdCktMkmOlE1R920f+dh1n6be+gxdX0ZuYOeJk8jlmSQEaF6
WOwtGDYswZMrYaF+U1HQdWrjXrVwJNqW5eyV00r6URhsDamwXQ1jl7+KJr+12XTryxKCoiyLrQwM
fzWEJTzTgM6hzs1/ZJV0LmzQ6XpteHyVA5nAskan8emtVEcQQOQE+4qCdZ4K9ZRU73g9TZhM+dMK
5U8cyYkLxnWxcJtor/VJdQAE2K3HQIxEwbPq1NOQBQ+t4QrDllEjiHoDgFEjNezTMHHL8XXcBilW
0nPWWpdIs7qtZxKcyGq6++KpggSdcImhq7S/wvQk0kz+tCODt248Dk9dAbvPFJ61t+qGGz7+G+wz
b8Lw8qOuzzlALqvZN6l1qya88EPQf9NbmDGe5mmryyAasctYpp3HbC7XxTlq9HCfFBO0HlucIwiz
m3JofnPZb10eaFlTjSuWP+U5zK27Y9P/MZTTL06gy8AdQYBQl7b22LykNkEG7knTh7S/Azj6pRUT
EVsxlLcumtgv68ar71CnNzY6aFMTx3BRSHkfTeltMgBW25nU7saKydezld5Kk8ZySjif4i77ljW6
R3W9aK9kKOPngILAAV7GOCTZG5HBbRG7EnasgKYbEXSw8rpczlpHNM1XdpMoeSlIKmGkzdMTB/sX
MxisZTgnwcWajH4pkSJPMQz+XTiRjJxSgK8BJfdbJ/aOIoo5gGrW0ollecB8B/c4iXkeZ2F3wkpV
El3OfnFkMjdBzPbT4ZJdtmUar1UM7vz1Yapn/6wRYiF3t8JLBHlEwyCH6LpotZ99ojdPrLbdZylc
6tKCJZJJttNaW39y25tdWVzLumh2qf+wGlTYrzD9gGcHKb5j8UCkePTltWE7vLfoQt4lmh5v6qBn
udP3Z9pyJiY/dPKiriDQ2rbgU0HvNJRaP9l1vUfzfUOPLAFdSblCiMJBUk03x6y8vUjFqxaWA5xy
tY4JqAnJ5zVs4eYa1v0riQmYG5kzLnSh0wWbUr+AbJOj0C/aDg0dp3iDuWD8lHpY4EvS5DGUhFL7
Qt+mSt/2x/Yu6zr7yASpHTGF60qM3DJkOtFClv4cSVbkTmUTMIj0i17qzjJFC8H2ToIBVCJUqqbo
bqUwllVVqFhpAk+WiNmFqmqqpAbj3Djlyq2BFYUGFsqGDTnbmzJYaWVcAjftimVfoF3qo7B2bie1
3ZCPwHG18OgXZXSMGsNi9csVDrmAzMeJmTh6qRL3J6aceuGO9mtSOtmadbaBszLq78U03FMt6Wnu
XKRW5N2SqSvv/SCRp3xvRhxMyjuIhomVKwz1MdyjkravuTdHN6Olo49ICnd0UW9HO4kW/VR/oL3n
G35GGnUDKV0h9Lld0iJ/7saAdbsVJHvdUHAg1NDL7AykDoZfU9xCq7O7Y5JM9t7uh3Y7+fLio1ry
QKm7nWGzk4BidxFTcx4811lPfQShlYfYOvfnajmx2t5Lc1jBaXWPdGUZO542Oxd54fD1oZgxgyHD
uFu27Kj6RP0T1KrVjBSwkjhMdpMLn6KJc84fLPUM9z3Qh4h8vvWrnCqeh372BjmjP3eZfTDtzsLz
pR+aFhNb7fked4KyRhsdxVaT1HLkQPlXUR9LVG3xDbe+z1uRk6aQ+CIhHz7cRocvFbS/XNytixzg
+Y5Eps6RNoWNKvj501HF8rGdb6411Ys06/CYthoQmH0+dxSn1CCyI4BCU0TpONlz6I6t+z5N+oWF
dbueSPBVYctaJ6Dvzwn9T9crWCQMyWLCfjcMT0ms8xTm7bCyJoRjTLobtUKiL3BsDYA28rUsYkDx
gbYPIWn6OHAXUQYAPgHyouVI3YPnfOrsLFd52b4Gpn5zCqLAE7VWo129ulp70zyvR2TS9vwdAz7e
DJ+yAr6n3/xa1YzPHf80teef9Hk9R2Sr/TR5cnCvGWb70NgLkmAbyaziL8YIMEFLrFIIPdSMBlP9
inXNgJLlY0CtWXBE6VWwidyqDFvcrxyzDZ5Z3LXXzBGHWfo/2yJ8myNqs7NpN5b2d/YWz1PNu5i3
qIUXmLo5U4MoWTi89u1o3r6+QdvnxS09QUDWvnES+KyK+NUKw5PZjJegpwjA8L/1RIPPxmDOz1UW
vOUwdqB9BehPwbY3kVPUT9IvkFpwNtULUciDbfjFVctukqfG5AketFIS5mbA3RBFEudGzqxS08Dd
uFabEctKnxOXK0r3GHf1yr+z5TvMonMxl9Ftoc3VtkoHnl2Tprj1/CBLsGkLqkU3GqVvxK6ci6F8
JlM5xFu7L7ML25EVdQIOO1eQvIODVxw4ScVOnEVA12y8uIG4U3/Udix22PtWcQoVNq76H5Mx4QmC
xZS5hyKON0yEHPow4R/spixXhG9SKnVHNV9xsol4AdLc/4wkHtHIHtkdo8msZE2TjT3Q25VzxSHd
1mufuRRHVeytK4pyR6N65rsddv0M0Gj05zsNM6SK6nJf1/oecynROj0AdBFlI+1lQXthFe6g1/rj
CqeydsIKDsQ9RukQ3dAtKafyWeR3tMzUbzPwkD0pkmsipy3+JFpQOEl1JFqglIqJc8Y4nausHtd6
kjgLwYbyZE5Nfip45ILUEHjQifCfUltMSxhc/apOuFLk4OIRCcrqGJZYdExEM54380rjklkOdgbS
Fo8GKxduCoI7r2MpCqErdpadW4dc2fAgmh8kNysijlQ2emnCjytlV5KnIHfa7u7CRQDzQkkCFqvq
0nLS2dtlAp0OG2FRsmzOQozBVRkk168PlCym17Ybv8V5SzTP6X92UuJ2HvKIgosWCDyC/8FOLdwi
lccWkwoMSSnj1gNFQnn2qUBcPLl9/fBNx9uXhtsfGi7ITE9eCXPjDaxgiHG/gTGJrlgkfXK39R+R
3jbUBKMJdiZqNsryncX8axz13Tls5Nah5PWaR/OIWXij3yMIayvINCFJncA5znlBPbuRi1XGqZ46
A1tPllFZ1Rvry+c51bRbNa9C9sOWfmyBhaZCfcvFLfAtZ8t3MzN0GcThMmc4YioiZB7RP+Bo7njm
GIIlTq/rhZYbLy3sgCv+a6rTepZMVuHfiNPPp9lQGdSKu0xe5CthAfkMRMVbIawuwIPpFOlZo3ge
Gak4ldYxyrR2Z3X5B8o2aC2i/hRS/DShELB3omHRymJtMxe0Ucae+7sIcAcnonoBL8HXqmnmlU2X
HHFgUQTlFu2OHZbcI6DhZGp58VKjSEByeSilYlaLSuomeJocXHaSyzRqN6ajMVcICkSEBmVzpq2q
16DaJjzmDJqO8aVEl6y0eaaGHrDTGuakX/cbjJItdra5pg2gkFhVQpBOYr4HqWfdw7gJQfWm2iIc
a32tjaG/8zFxQZwZs4vjz/sWDX1pJWkLEbKpuhNvREqgqBQo5qTeSyg126xm8eC5MeUw+Oi3bNDp
j4iw5BtzOazLOC939P/CIZRsO/O6bQ+9kbbEaDH7GCEnAR6P42Zkkb2u2ajk7dRt9HEYdyxzMWnI
hKylMy04gWHhMnG14biOnwIPAI4yypsRjTtNjxWiUh++/ovuAH8vyw3LjAb7M9MdHwqxM/G8YlrN
fzE7V7hirOnQCb2+oBiSbLF1ih/yijoNl6wsUtTBCuCQ09k2er17GAcOJZBm3VWRAaprO/01xb8A
NCQP11Y1yfWsIcAaae7hMnvNW+rS03TS1hlghL3dDNkaYQlTmyp0MXj1J3phT0RN2lUwOp+lCH44
CSbWMpEQK7pppYOtePbZQC8Iy7f7zJ++d8wTde6m1JEklIe3hWJLiWGV58Yn7LiPkQzA2cNmqRip
hWEnV3/o6BeZrHAdDVFzTuiX4phW7sq4ShHSgZHIAMqSR8P9eb4NTm4/jAQj/xgX4GgH/QbWn3NR
TOzI9/ihEf1u0/7suUW+7mopd47HoiZmxXpsuvidt35PcObYqg9lA6P265ekTM6cc8KD0+PJDCh2
xvZKLXkU9JQEKGegp1gebPGFefgKNf0rLfeYJJm37z/zWKkIMGh/tH/PvQlft3DT/S0B9r/yctvy
H5Jy//03/szK2X+gjnOjNjBDuMJ3SaMNv5r23/9NWH+4jmWbwuDGbFq25f2VlXP+8Azb9clKmL6w
XMv6Kytn/+F57IUIJNlkoV3vn8vK8Ynkf0YjVapP2Oo7013Ts33HFQRpVJbub0k1Uwx9QRhpWINf
WNne9AhgWHR+dxgz6S/zXkOv1SG2+9r3Bv9KHUSfdhHDORnk+99etP8jNuf8n98J3wokOZ2X6n+k
9rIQhqyLYraebaKz7BF+9yr3Ow3a+P8E9GyHV/Z//qsdTxe+yXHJEY6u/vxv/+rOdUzLiqJhbRoA
42aS9dh5bEGcBiwxhH8WR1lubbrEhDvMLNMy1IAvYbphzCnUvNMy+ATCjS4jrljOvEhcbX51AWRX
alrSMFjB/GWQ1Me43NJcuzOmBuxcbA8LV3MZu9QHmVm7SE1jmprLKgY0hOlh3xXUA7NP4AEUFd4K
F5LL1N+deSY6jMPsDtTUh7WxWM8Mgo6aCFM1G3oMibOaFmfGRp3xUVNzpKEmSkPNlq2aMhPGzVzN
nYOaQDM1i3ZVgY6TIDvQvb7oACZtaSftKJZr3wo1zcZqrp3Cvanm3FBn4s3U7MtkN6NJMg8jDJX3
TM3IENi5rTIzMzxLu4GBNIXmqojYDQpGbEPN2jVDt1TTtz+deobxQE3lnKWtFSa56EidRHgcGd5x
pWg7Xl7c3mqyD9SMH0qm/ZDlMkgtYa0itQsQaiswmhpt82Dqnkg4QPphJvYtMgZu9VJCQTvB9gEK
6qZ73bW3DdCipU2k8fD1YeTUBiKRD+7gR9zMS31L7LgTIr1IEycovp0CMw/nSBbMIAJrf9iGPXi2
vKUWwx/IOFMhNh812s0htuOKF2ZirujvJKlf41wWIIsigxJ2uIj1tbcmoENFd9SQAbfV7LdPLo++
1mPFMcJrvKWjD+IR+T6PeJa6OHGpz9VHrAANnOJ0MNd+Qz3tEEQvBPjLbdKEM5eoM61lGn+Kxt0L
jMz4djGgMP8aWfUOtA0QmPugvAmLnsD750vtMRbFrsni+xBFv3saYWBksFXQpnAz5Pc0sYIDQuih
15PvfjcZy76y79hl96mEk+DWDqdWwu12qMbmHubMSi+yHV7+fhnG8r2X2qKf+UrEiO/86+kuCAIP
Vn92Ko7TyHCrKATJqH/0ePi9Mvyk4AakKaXIIreAZr2Wrv5ZpcsihBuiJYxJeiH2MixfG7J+pHWa
fQUANR0syLButg/MCooNkzyptvjT639lxvgjN3Hf+2y1A2oDBdYLXAlEOEGhWvaLNjXvsY8Sno/0
JXleuTej4BTl8uxzbhh7cZnN9OZE8ifetTcyL9D/UrlsRPSZSIIOgCHXnAmnLQy9e+fyM3SLy8Ts
zhyytLQaLDiFe+oLCJeXzPBzfYVWvYPVq6c7o06AOVt3b3J+FJoB8pRtbT2+6kb4W/TaQ3EIHPAJ
RUIH0dDcqhSCRmJIi7tyAfGIi7IWyduMMlqyBF65NnKU6fI1tjjg7nZMbtOOvuMKYWi363ezXIrC
/21KQOW8wKYbftJicOocc2sEytTYl6jZzmGkDluP9lKIs6euI60XD1pkWrYdtynlEmBhonpeT0NT
vGkaIU+x762XpOK0H1KGFYvgoW7hvp/8KH+Ojn7vU/+G4H1AQhpo3rVXLUGuzhN79UgxK5aVRduD
DdMpUYTnQZvYu0M5dh94F4vrgQjWqfeDfRzyIgZGcconD85Q57/aqJ+MnGHwUJQLN+BFU4wQENub
EQjtAgcsUhnyxW6kkG+ldSl5QdegP8+Zeu5lWNAcdIQ9pG74beHkqASwuZ0pg7qx4s+5+V4EfU9X
QKKLcqiHs+YCZEm8o0IwyOqX4Tv03oLAICebjDecq689rCCFwQCBtCVHtjQneqDCigcqaA4j4rGW
5lw7NTk2ZH0H0USjWRG6gyVvRtLei9zdBbbE1UhKOvZV0bftcSGiToQBLijdIRZl3KHOOSF+HBqg
cEUuAXTCpOPFajs+L5DQC+1gtDJR3NCFtzHsPwpXS7Eu5++eBV44Sz/ZknNb8+x7Iyja9vr0G27C
E9/6QadnzyA4SpLhLShmXNcIwkP8yeKf/ZGo+SoQJ2Fp1u/p9DyExiPX+T4xhORwbjcVCI8Mol4O
NsiHOKLp2q9urD5BQT5khzcHvybqmJGevcK89aK/oYHQIZPywxrVxcV7/BDp+R2f3KPP+PcUoEkI
/8wL2SH+DcQ022DdqoL1vihf/3Xa/SI8/D+nXcOFgfy3Y9v/Ousef9Xfs3847v75V/487Io/LN9E
BeK+xOzlqE/252FXHVstz9Nd4gGcdQXHv/8CQ5h/CN3jLGsLyxOu7/x12PX+MMEzA4YwOCX7wnTd
fw4MYYCf+IeDn/A5ixuOboKh4FTt8v39/eDHbVgb0tRg0RC0a7rXo5P1lltDcM7TGNKQ0UHWrgIq
A13DhYTHjjw1cPkMIsvXffuYI2bdOHrETlkiq2vNyhtdBNAWmaQuYLEHSskM8DPvKtd6I5ODebcc
qWZQZYJNTqlUnm2tqIrXYQBt2Z9Huivj4mDqDUcHdHjsG2HK6UUfq5AlhudstQmv3pS397ye7Cua
79oj7uHb1az4XRAZKI63HBdJqMAqHNr9rZVEaAhLV6AaefwHGI5n7SiTDCRMWp5IIoVLezi7c2yD
P24zNiZV/OJ6a6ze3WMKpx9jJPQrD1KRXjsxN281oKVlY/lXs2SOryInfSSS7XsUZ6e5GqjHS6W3
o7gPWCVbJYQM/wlfp7MhOWFvZYFD2c/pNmg08J5FWN1RVk1cSnPNBj+V99mqX8uxxFNKf8mh6LXd
l5uzrNllZ3q5SqMxu/k06y5yK5W7nhgAdpmh2PWGxOGLyLaAkGFtUiw3BxMAwlcqTbP1wzi92dCv
qDIobi5M0uUgCQ+UZUWenlX7pnFqFgdhRSbRA1CZYjCoOEVfLMxBcKuccS2IpA00InxDDt9kYWYe
sXNEm97Hqe+XicVUD+DfK6P33CRy3Pcj9MsManJHhMGHyPA+Tk4NJgElbzaKpa83I6kvjDu+rp2q
pNwqQtqLOXTK12DinR2xqPuU40yxdgQQHhz7YFz6QTQcE9vGh6nY3pmvX4yI68z0a5f4Cp1DWee9
6hh1r0w0No9tGFdd0Z9zPSnWtsjwpbqDJMISf/M9+r5SJ38KreBFa6Jxg7vhOur2On2iyLqAujsT
nPNgI5A1Z9uuWQuPkmFigeLs1JW7a/XseWRQWo5Y4dAM7QnQQLwvLZwXMMNLSKCfKTlsAF7ElcMx
1Q4TQb6umv9MwlqOd6b0sN71VTwTUrMnzBW8NXg8H2fqzFADZbI+4yUbH30/NE+NqWG5buLTyOi2
xM22LksrfLN7ntoUV6xJk1EuVDj1FjJ0etGq7JsTdgTDR94VVPHcyoQERBqjczUVP32DAow3i124
qIBpdwA4L4WNpz2SwbOnHvc6zUccUiLyP6n/s7HM8mMir+tkY2YtnK6l4rVWNRvKzGFn5i9hyDfd
Llh8j7p2oLsCD3ORuZu2TahG0FhUB457i9nJXywiZc9G1rhrh0JrUZH/cEdxJO1OjsdDRgprTG8F
Yco9jYnGseSwh9OwLdegxfFp12lxKDKBaTzm8zPt7H1pWiczL8ZN13x4Wjpex5ItGrlfHLxTS62N
EDoSKFLqkNYrpPhH5SUFO/IIECX4WxwlhWqBr6clwxtOKpfFHcPSuWX9fhbgY1HgR4xzJdPIOPov
xdyDLUeenWbAkl7FNwxnMt9HRGsaQduLya53qwN82tjJ9EROaTlYrrcPW8IxcDBR94BaHto07fZh
Gd11N0x2XrqyWlOcGRKuY6W1+0bvF33TRheNVfA1tZPvdjKaV63zK7DgBerNxFtKcuJdVDDh1+Gk
eqcJTK8yE9S4ZYBibOr+HGPn36VB88m+1V/1eBjAxhXasTYq4gAiAXIR988DpM1U2qSIHDgHet5e
2yBmOiI3lJpi2jiOY907TZnJIJ5aCnDPoVGyLBieSVyM+D9HHhYtB70oc4zlzDR7Z0tgUah3AoJO
mtJW9/aQR8pE5wjuuVEq0ZDhp7S9KypySLxmlLyjivyYR9JakcxYsLMkfZnTnNca3QCMPnkvyu7B
zpXcPTBymlLEoimE/QhSzFkmw8JyCoLpQtJkfYKgoZ3bqP9pdON8a2iu8GJUVuw5G0m37Ul1M9CS
iM2P6WaT9uoz9Paw5f8EG8vrvXZxgeBbmWPqo3Aoh+nw7srS+uYM0ylICP4baWecZEYtSFZG8tE2
aO9GqK0mVbElwLSgZFI5DtOkwNhLrio1230lg008cxofCnevW31AJU7OMkbPXmKfh9FvTtHZC1uJ
ZOX7Y3rNUxdlCbzMlFfcOOlqW1RYkQ+Gx1G/TBS+IuyPqjhGJFa3dBq5Y9WskR88l7zDdIoY46E3
H2UqAPLBU/MrjVYKhbptY0Jw7O0pvvXrYEtTVr3G9hSGAB20AOSpPtjnwJtY4nDFY46aiG2RqjKm
3FllwGvI4Ha7vrPkWXA4rnwDk6Xa6uT6SZJ+w+Bo8rCKeCGGilpieEn6EikSXqfx03ivSsLKnh62
z2Ei7zb/2j2ikLuoUbuvBfzBtG3O1B+BQWY7XbCljtW6mjqiZpOrFXajltk9W+2c7bZQa+5ALbwN
tfqe2IFLtQx31Vpcsh/X2JNHLgvzWa3OTXborVqmU7YegTNmwZ6rVXumlu6FWr/b4pUnm3fS1WI+
6any0TRg4OgpoIXSidi4B4EmqUBgWuys6C1yD2RGbLX216tc4gv3XVg4aAUT6kCiZIJeCQZTRuhu
zPj9RCa/EJzCQ6IEhkRJDdaX6sCDuQlmf4/OUhxi9eHrvzrdbZcJuoWmBIxKSRmlEjVcJW9MSuho
leTBHmaPMZEEjZJDGnSRSQkkppJKTCWaIOS5S5gpzaFTasrUUu5s5gTahi4osF7Gw7of5wHSK3KM
p4QZX0k0uRJrKiXbEBWt946ScjQ0nVSJOzStovN0SvIhx73ncZ9dEOPpfZ4QhiIlEY1KLIqUbKQp
AWlASUqVpDQocYlC0/piKcFpVNKTQIMylRiVK1mqUwIVatQiRbEalHQVOyZUpJh+0sIHxpmVzr7B
qV/VSbMEs3AIB0Sw0FNymBLGMiWRDUosw7sDO0kv4KiOfYvej6hWKXmN0S9e90py06byZU5cUp2R
/VsDMboBJhOwmFJSnRLtOiXf+eh4CXpeopUfvsi73dRM1tFXoh/RdBYQSggMlCSooQ16SiQsUAuh
lxMDUwKikZb6aS60W67ExVTJjJ0SHMPCeCmUBNkrMZKN6XielUBZKqnSV6IlR5QYNCxCJt0QZHwz
/wahPXvRHcLO3pfwiQJqChgMs5UdDTPhsKxk0vxLMY2UeKorGdVQgmqhpFUv1/QlwK5xmVpx+Zjp
yDz5jftbqwyi1tGUH4vSdZ5nOCa8oMuKG8GlmcvuEoz5TdfZiJk+lfcc5fy71bMaxfFmUV2LJG0+
miH3H2XlHlOzyC5EKpdTY+ISaF0e93RlNj+iSHbXSPe2gYR/5STWNqBG60jHQfGIeFwtUnDPtAz4
+YN4T7zRDQqi/Fa0OwOuBfdmU79qRb0J7YrGMSe25MrkeaPgbsHTbMn63vDw66sxePr6rSzV0zUX
prv++mXIlYr7YnDpTQGUqie+i08El5o1hx7ZNH0fQS5fZKQZCTz79Wom1WBZVfZZtOlNoXxWrPbd
vZzxL3deoR3CZmApYlPHU05+9KI5nCBoyoswV/flbcbdnczaOiI8vjf6MNgZlcd3YEY7d85N9mwY
nZ0xgZtXOx6G4c54EQ79hOAR+HnXNbXZtvutnrtnKzO/NXkwbb++BBPJCaN7vtK0kZ4nzzzMAw1m
RaRjMLWHk2zGej3kcl1XUHVLZyfTLeEWqjOtH7UdkoPo9LfKLzYh+9e4fC1JANBqZw3fDL16TiXy
NQtiy4ue+6heSSqEAhKZkUGBtF80h2zm05cuj9aktn5oNdpw35Gsa7e1CeY6YBU0RvvEqTgSQBGj
6zFYDGV+78cm4topW5XMqZ84dlRPVVM4ywjI//av39MYSBtt7rDuxP7Gq6PfoVn9wmb2xoJxj60Q
fMWE5UNBDdoofTgTd4GkZRUbWgDSRQzXKooufZc7xIvzA0+I6sWO6LvTq4pX3ahe4pIvi2uW2z14
Ae7mK0xEuGMiaH7jrwkEdbo0eBxHYzXRlBfnTxmgFOgJ+cvw9YceS30nphzWjsliGJE5LW2d1FA7
dP0r9DjTi882TjXqvXnvz14ZLGyP/S3GVlp8QomSrY7lRsR6T0oToHCb3diOxpSPaaGKA2U3XcO2
O3+5O6vEvFQ5bsKmooombzvjgnfHuIxUD+1wN1BN0mV0bfLInosmwe+Pi4OnMPAekir7yGZZ6LeW
8eioSl7GUkaHr18OOSl9LXYo7FR/yohe72n8aJZfv0TATi5uU71WgRM8TzZKbm1ebSP+GHPeo1kd
0voDCW3iEEb3ZP389YHSH0j0vT5Q2cHvcf/LD67C/xsTuGYDY9e2G83k5lJqfRWSJqEwuaEwsuOP
+5dYjvZNG9lB1K3RrF0339qwYKkc1T8Lz6A6RczfQjO4YzMZDgGi9LXNZHxl+DnW0UjXGxcLxIjo
QHORe+Yh/+60ib0Twn01yDFtnNaggFauGcfpYhWJt8JZScm161q3YerX3ptdAuGosY0Br7APtjq0
T6j+q0AKQvYN/3PCkP0f7J3XduTIeqVfRQ8g9AogYC8nvWNmkkVXvMFimQYC3runny94jkbn9Eij
0b1uuKq6ukwmkRG/2fvbu5rTCiR40pzRClD2Dy7EfP0F3e0Kb6+zxd9aX4LYJANnxA1e8/0jLj7f
2fq/Q+XpDpnvXn3aooevL3FMpkDoqgt6ruBUW1i3iM0Uq6mvP5Z0sY+zNNu7ZOrBeQ2FXkW47AQb
9k4UDpxp9r8yTp6/vtQkseHRsdeYFpM98tnm2WDLgkjCZEGnf6qgDuyqBZzJmBk5JslRj6HVeEKj
ykamwSfYOYBK0ljeXPYMz19fqnVBvBpNopudKkzlzyqLci3icteO+Fq3Jd2eaQSyWqLobxCgwxMe
vNvkjKAo/OEt4DU9TUX8oEbuoWiUEVMGeBdt2m0tD9FkPkoa+xXl53yNuijcRvljgUz7HA+mdzcx
NuM5LJYfE97THAbQq9UziPF0RxZx2prB3H3LtNXbdzL356R4+qaSiTuwhYiGT8+xsgtTpfTBKMFt
0ZgWDIasfR/Kh0FM0+/BYdOYI4MAkBzxdBGxbYAuuaYI8k6QNjSmffGeaQLA5Peh+m01NAeOvVym
tmo3zoLRO2tJP2vRTu6DnEqQ/YgNBpTzfnHrGxTAa+DAI2SQll06ltSAldk/oHNuLD/aTLPuRCu0
dHlsfo6G2kHHwuY2xW9daZAtBsTvbHLNXzPseZuhGqO9nGp/H0PhRHud3hT+73XgxOnaAAV/NeIx
2PwrMkwvTQXJEFNtMr+xo59RsrDPbbHmtHG/+lenCmbRV329Rab8Mw68S1b3086BzIkjp/PWST2w
qtToxU5+/5+59P/PXFoy+WVgDN75P2EWP3/mKvuX6+ev/h/FG3//bX+bTfviD+lI6SE5cthLf8kt
/j6bdv9gz49Kw5UCacU/zablH3aAbRW1RYBTAqrC/xFi+H8IDzg1jlfb8xwZiP/ebPr/nkyjmw4C
KFX8dZaw/iLEaGrp9+7kNluFj7QcvSu2gIP0ANZzSdmOsbWtkIzv7oq7gLwvw2HVEq/KWrzgCtpl
cjrTee//4T38DyQZgIr/SjL2hfAgW1m8XdLkxUKO/seBOet0kYweNurWwscMs29e2aBEWV2Bx/RR
5nLWP7al+Vi7CYgJSsvZ7+tN7OKhwxsYkgER/qqdxF9VflceQ+gRiznf6ygr9nZQ6gayP9lzkh/9
HAygsM6G3XmXFrcbeTgiOxaquFuwdHdCs9KH8DudDn8TEXYrApYRdUlrZrxZ/pASIrypcBi0Ybf3
k6Nq2uABqA3d/sA8BOtNnrbhFTL/ajKley/toKApNj9q9u8HOxsBDpJLtQESW6fBsVtc3mNWXg9t
0X1vPOntEVmTAZHOT6JSNmUMgak5c7I96972uTCA3rJwZfNtYTUKDLU8eXCfwNYat6A9ActEXMGR
wv2xTgUL4S7GTjFYyDddk+LCIbIhr0g3yPvuyq5zvqbNaypwiZtR5D23OsZXFqMOy+DFu0275XaY
10pbVaRo7qNJx1c63bLDuu8u4jTCePGj4yhj4+gVJ4IMPqo5ODug8XaRspxV42TOqdMEKS9rL0EI
hSpuphM5GiSdEwM2GmgDiAcjmVEy5OrazWgTrjMza2OuM8fDgjWTcx/zrU0ZZSnP2NbmJw4ac2/6
zSnDH5TI8Uc70o0pmX4IK3fvVVewQv1tqjygbLE/SMElSsMgp7qNCa5zUxy3v+zWurTK/0GcOSyd
vgvWXd9DUxsZe/ROvy5pwNH849oEY4ORLr2bkFN2WaBWCJ3IvbVPCwFpYBjQFga3mrh6DNsG7zyX
w3qqIuBKdg17q2t+LY03v/jeGGyrS1qo9KXME55AxWbZCzFOZUwvJgI2GWJNyTd2Bd/tGZuynJhp
giTy++CRLqrfZaPI9p43MIVPkA1kFjk7dMpA4wpAMJ3v7+XYIWVOi3QlMWntE1uBQopExyw7wblt
GreqCF4wECX7zhyw6NforzRpcqcKYlpsOd0NZNEnB6Inzsbh3PfsCGTOSdAUVru3SwIKYdr8MPo7
LyA613jytq2r0wp7CJuk7XKfzsV+kvM60wxJ0kvCzdcD1S1Ms8lTIXX91KAVIBUwTnZ2S0DYSOTs
WXXZUx2mh7oO7IeYAvLmVsz/0/Zvv8TB2u5rgGlwHOLqGLv59ySuUU/KUz+i2Q4Dvb/I0Zov09WI
BIxtmzw6mKnsugLE9S7aCXhemOElM/oiHNVukiWqUkiw+0REv6EWJyiC5M2eYHPEmfYW9+zkg6on
uqE3RiqI4Nr4fwbxEBL2go2LIu1Ky/FA46JlEbgqk4jwRNNo3ln4dTtvkS9FzOngYjo4igwnNg6e
aTfzJCKzwA9YJ99qyULJHOZyk8T9IylT7aPdEJAtZPIGPaJ4YYow4vF3VvGS0yEumTpMACWvHdld
6zZxj+kyzh8e4+ghoM+IBoJHhljCcEHtOZNKNEwk6MqZ8BejDc8UjS527HUvPKYcBsKPesr+9OMU
MUL4HqRsoDzx5hcVhpHgZz2m/rpjLMkQgLFkFC7F3lDDXcFvyKwuB3EuCshfFfFgEjJ4DVIzWpa3
xQ6ozCL7pho+Ra1KEAvZ6GaWvvXxCs7nucEmO3nmRXU2aEnczECi5Z1/2hYGIFzyFJlcp3KUrFF0
bSnhKdCIObF6o9lGskLpa+2w7Hyr0HgfoxG8lFOQIzLf8H7pcItqYRPKCAkO8WUWwAZZqGU5H1Fq
2G67sHPYJv54sGIopnNevdTRoySrYp1YCGwx/PlC66SyUy+yJxNGIohAtCGGI76nnoeHnAHioXJK
5yHu53c36o11s1xLkxiRlgjslXT7dGfwfD9Bq24o1pCIV3D8dvVrQoO6c9X06nTdtB5bVkxfl14b
IoWBrr0Z8wXKlbMoVBGEu1sjCyi3acxNg36rg8+zq51uD4z40cBUtpgA1EEe15M1rONlJDyMHh+s
DfQixGJmDfJL1Ddjaj/LoJWrdlCIy0iGJob0JjHg74gLwKm8kJYU+967bbmvxFk/eAOxd2BHt1JM
7aYe4js67d+uGP3vEuCADzoqjBqaWn9sN3EPjg3cqL0Ko3jvRnr5FEO1qWB1IWLzz4bvQi8zcHoX
AZjDEG4Cgjc3wv0cWae+RdxReXawVUtcXshlKy9TYqNBkiOmIqTewTggI2997+I6MZNWoX/YcWF2
hDYSS+uPD9VQckNlAE1kgbpPBc586fs6grYWtWLf52q4DEDrkbcQhus823H4c6S1OjoZIhy7q9nA
tdN+cm2dsSzeRqCQF0b51eXGyLg6mwUsDQZD9d+/6J+6IUaTXcCioMDJuEAJwUtDkHfVAFZsoFHn
XQQDtAxLFJd8NuzYx08ZZ4l/8oGw7SuV/qSGgBc9AudpR6jGXc1VNDtcNd6QdNcKXvJZuf4v8gUQ
5IBNxY78vU5eieS6sPh3HvJg/Ay0tTcukc4K5GLnmUcB5e+LQOt5ICwPqXc/6KDNELIAeA+2smjL
Cns6DpNjsYa1pksSfUYTu5KlHMjQYU+4DyNnvOaDvXbF0rMACH6Haf8yAFA7s2yMzl8/ilx+9O8/
DacRlC7OiM3X2zWzfzwvUoHjADLAXNC6TPoLr2/ZIBmqatxsM8/LNSwr+L/DAOaXMftZxFbN/KeI
NskMgqZ3oEYE3nCpmXi4MXYUaMjWbpqw2AnW09uuxAU0BNK/T8C40rI4yGiJnuw+eTWgM50MM8UC
ZO7Q5dqnqQx0Ugb4FdelGy1p4uUSxlQXWgPWtkekDfHDCFtgLZzO3nj5OjKs8KFy2pAshfFhcVgk
u3Xt0UiqzVyYMeZ+cQ2oWx/S3jMfOjRR66ozGgZzoJaa2enuraMI6SSfap+3Wz/j6UbV+mz5GGHy
tgb6BcyZzXdycIo4XIfTi2P7JGK25s6q00M4JuTv4hAA7iMMl/C2cWREMO6GiHiLOX9kJbS95Y4N
Yq8HPy2a9zaDKkeNyYxI8T+7DNPzNjd2Qe5jx+Qc2ThDYe5McnI8D2dayqfOaak4XScCX9ATbMqC
pd1NzfiN7c58ZncETEGR6qM0v2w0z/5Qh5TdeKBmNlScT9u6sx/dwMofePuBw3Qpl2UTsDVeEojD
eX4C8MHOnkLUB29FIXoxbdjaE6s6RLkK3HsMY4e7todwBnqKRLKNy1PRD8Z0bXVmohNTbCdBBM8l
KMJTL4294ZnkBnhptHPtF47v4xAQWAdgHyphOzMz95pyE3q/op5Eqrwg8mwBzTlxSiW0/h88epSX
xG+YbU2SbZFtwWzsy2FMv01pcygTwlzlsPhXJzV/kWBtAhfO1NNAhCVi5VcnRYDo19YNsMiRS4S7
d3Zeu2oUOCYMBDBJXO4htW3ifBIsrdNj09Zc1WNanpwAwSr/mQ5B4T81wShBwz5fF3PV85mGhXaZ
s3Gfg07uA0cLPKmSMTejEp6sfFOkH6lFnTjap2aC3yztVesywG8Kxo7FoWney2KGnzOV+TPmgdM4
gnK3myo/8PhD8geOlsUFMFdsjScDeWTPnqgcwWo15WRtrNJP1pk5zwegdUe4HvQaCyFwfc8VF/PI
TFRpLwNC8/3oU+96MZanorSND1nwG23UR2372lpAfU3sLyuK4m2cLPnPHsIRFddJ8i/9VuMQY31u
QrLM2+rD7EllNyw+YJUBmGvwrSfLCj+hlMHsiMJbggLkKG14oj3k36muwyeys0yCcaPul6iuLZT1
Q0i49SGfoGYZ3RLczRH+fqLh4DEw2pXlhPOZ3SyIawuutDMx3CnzPHkQLQtamDi0h57TfXMVwITO
31VCNacOVsJhoMgmNMUjtNMv0AIwOqN5W3UEGm/cSI1XfoBOoLQeHQbGRW8R5qt/5tF8PoL0YKkc
5ndV/+n2CFI55KOY4RZGunTHzHNi6xgZVDGWusRFsQomFEDIyMNzbWYRc2HviOgzulaB3T40wYG9
cLDpyzjbTODCr3iciRqjIk17/m+nGF+B9KJH9TuxZ1fGw26od9rgG5/UbjOo4s9xUUhqkzHmuARy
YBjwwvC9CT5Ty0K6Oe9g+9jAvNlHjg2QMHgfbLu+g/N+MYhk25quUXGcJd6GUE4aWu6h7eQ7rHYa
C0x5HYYbvq+AG1WY33DG/jIQoBIv0zMNbkqedYKQc1s8pJV5kzj3tg3Tfy+dvG0rDJYqfSlPXjk/
a5LxycPDSeEkDUCCvXEipN04eZQZJ5CxdqIbaz+8EWZhckSASlwa1b5UKKhSsVeD9TjH0CZwTUB6
d6MNMb4tS6K6OQuL/O6wdMdna1fk0v7ssFytG8/blotqHrOOTAeQZvH7wJHTV84lls74RmRvsvHn
rrlzuMCvKqxv3NLue2yw4wOHg7gfzRruNZ7S2jo6Eikp+jHrYSbOIayYgo5lxQym42kPiwDdn0md
Wh9blQ2H0cthnShnhgThwmYThE3wPfJCp0aMM7nnimUQ9fJDMVobj/ESSik6jykd8rNHczIfmSr0
d1MjPvK2XY4M+qlGNZUXNcueelZjit1HkdvYEGzCB9DPPSK24kawq1NIsuHGzdNyOxcxrnaosGHg
f58sl55ahdOuktayMpWJ25EF4TpILWC1xcSW0PCJHM7qO2MUonHGyWSPRO2DFBurc31ra/JTab6W
k4GTg5mQFna37R6uJBJ/Sb+VTFrHT5Yu56/Z6esmmNmW9ck2cYn/aJmO7oJieuzw4B+WzI3PDXRk
ZIz2yYHiyRRYuKeOJGo7BuMWyPQIGueQph4bTYjSp6pxfqMaGM9aWa+G5sLMPMbR7YDbcwaTS7u2
7zLIogPfFXmkfYDnWJjrIMlelTLnfef1P7gpF5ZDFP8l2TpVk/3IM6M9WlnBfGjyP8Og6U8sQc/9
kDqolb35JkqwE8S+2Iey+q4ZjoiTcnUwXYXrshZkkEAP3Cym/2LZUXkcy7G6OaFb3ZAbWZskp2YW
nOhVHHbHplBajJ8zEWIZdZ0nKEoj18RTliCLqazIuQvtN20IqSmGQV78gmkThwpJAI0wwPK2yK/n
4cgUe/gQrGxU31kU5U6/GnE7gERqyR1PfXT1C7eV8LEnlm18UriOibxF1C2X8tra6inVm2NGdhW6
RTZccW0Vz0XGPlNMunXKz9eYqItnt0zW/Yz5K59IkuiZgu80DMm3KQgmM7DuuclrKIPhu/JVsm/E
uC8gwHFZGVUSsfsfL6VorUOK7naDfHQAC0KHOS61/CSa8pmchB8LLkdG6uX4Qo7Hj3qG4OalxG6l
bBJzBECbgdnCbopCvpkloeth7JJ4AtAIEQebHeYjP7w5/UTGiGYihFdDJKVDvs/BDiiek2b2r6Xy
GPH4/RtufyuZ8ndY0PVWquEnkHWxm+iZ7hAj5w0qz+m5MhqSi0s7+g4V+ycQ0v656tp3Qk2eXYqj
d0IT2o0NoeiYYieBBJhzSsvoGhYC3k06DdcJdUKqs3G8oW405rs8KHJzGvJzWoJ0cp2oo2i2DgTA
Pzboe3lXeXp7lZ7zxlz5OpGnr8jmkUAUrgNny6MSxsZaBDsLY8Fx1ZbZblKyuCVfST/eh/hK/tEZ
QCFhQJYCa1bqfCCFppZ6kz22BZphhbyq2M/ZQdZN+IRalNn2DJ0jhlDcNaeidr75dkIWkRGQyJuS
p4ogDOqZ9zq3aGpt1ZNhhMHUb4mF8Rav2I0GeBhEIL8nnX205MNDQBhSrFORNIojM8LiolpyJoES
/RRpNz/1zhbWd1yUxiuzMgkSjBGn37S/TRuCRRG3w9HJJ7UZ3Mjb9XZORkaa/MQZMVAGDa8NG61L
6MPSMhSgC2HFPAwZVorFld61i9gbu+1THcfnvKcjsnySooAORGtTp0cpnSNlWiRKlSiJHj1CpmqF
n1wRO+W/BURQzTqLqvFIpcp7zm/TPPbEVellbajzqwouOT7SeCBwFe1UUx1E7Y63WX8plr4nnJzh
h4AJytBwExptcszc7iXr7F9NL8jP4rfbOlGriYRxQMbGPY6KJuC+zxW4Zfw059k2fwFFSDaD054M
YFYWGjqQIGEFW1eZWbbJdKxX5a5qyUHYeM9l4Cd7AEXuUF5C8WroULA+tbakoCDDJi/MNIChLvlm
SLcukJVBx4qBzY9pyogay3TomGD2WLJBr0gj62CFrEvyyXwdVFYweJRIBhISzNwkxodp2ZSCXrRq
Zxi7E3lnJblntg5AW2yi0DIy0Uyy0SYdksZM6rOdbo6hYErAp0Iw6Z5NHazG4EusbXNLdtRhqhyG
KOk9cJjcRiWhbAx1x8l/g1WH9S62Qiq9bjvqILfWweY1WrjQiXgjnSUk8W3Jxdny7M+ZJDhVB+T4
kA0nyIhzdFgcVxCvhzbgyCYSde9U1dvOMS4EXf1J2TKzxN6zCGq2CTl0JXl0rZW9ZrF3EGn96rhv
jo6t83WAnbIRN5iJavhQmZ+GgLWdehIWV84MYclgZyBOg9KSr7OUziTzCgxAIiXQLmLu08TdQ4e6
g28+Z17j2UB4/HRrGRF/Xrvc60LTkyePhjL97DhOV9k8gbQ22Wh3PLtPCHt2iQgf7Oqj0fF+S75M
GwPhu/QK55xF475uyuJqGswsfd6l2CmBRILLIDcw1wGCyIojX7ulcs84bFuii1mRrAd1c3X4IG5L
joKro0MJAx1PaIabhLRCKcgtMxjJbnuPfiAq+O6xI2fto4MOmWvH4Yx7otfpldGqrPCLGjocMXNu
VmuerCU+FE6EMcJmvT1IAhX9FA4UIfZrR4ctmjp2MQvHC8291jc5uP4HyheFGrQswSX5hBznrYmq
m6byxM3zyoAFXeiUc/i4au+gkQU7FK8AXz6R9tNucWC6qNV9Y90tH64/+Vs/2I/yB1uKFQ4J3Pm/
mgKE9zj/WSf+wbESkHxjnp2/vhSdIY4zJRBTD+OCiw45k475ceonx2mcI68Q9YNCDDISVq4jLxeb
8Mu67N7TPPpVUPxTLpMLoozuFIjhZNt5c2Hm+U2CHEKN8O6CzaaewOGWV97NJHcTYvJyCJPuLU2I
5NQ/SHRIJ9HgRUVoZ6XjO+Hp/FY60NMFLLSh72VcQUDuHnMsrAriv7AEdNZDbiYPcFeLzRAP3kM9
Wp8NfcnGNId8K8aofpG5c06XisAhZ6iOcmk+MptGAQ55u7ZSG29oXrgPUYfsx0mKXaDZAcEXRqBr
IAoozRbINGUgdDj/GTIzCgij6JQDIxg1n6DSfAKmeDAw9Jeu2sNtfIdo2J1dTTUYNN8g+CIdgDzo
YoNBgMyDE5GmqaYizOARsiJm+t/U6bYsXEjL90CTFGrNVKg0XYHeO/3T0sSFIsVpO8nmAfpBtI1M
czqOqngUo2i/KdwG6+q1WEzxy5Zr4uTIIVl6RDYseDeRGooDdgoO5NFfLsgdD8ZgotL9PWrh7pR0
hzgPgjX3q7MZTcqYBqTeGi+Mdw3RkKKeQQSMGtgwgvTa9md4ls0WbFC4R57DWaVFxCie56uvhcW2
lhgXaI1jLToWWn7MQD3UcuTMQ5hVHgwOznWAXjnVwmUYrQehpcz01OWp0vJmtofGJdeS5wzts69F
0KD1kg3TjvyF+eWM8KOY+TH6d95TFNQD40Hw7gyP+DgZCSpridw6E5Ig+4XplTGbYqOg0O7KmIVE
ZQQYUUX53Nl9t56G1LzkpBs94xS5uIVrfR+t7n0gLX0dY73Yu9mAdFArwhutDQ+hi+4hF+NXUAt2
ZQrTTYMqJctKeWmQ2HqKg4b/9Ul8Kc+RoHtqMR7ey05uUQouV4vIArzU/Anc9fazb1HSaT27q5Xt
AIme0zx/d0wNBdDq91Tr4JUWxGtlPDVJfra+1PJaN18goI+0kt79EtVPWl8vONhXY4K8M8kR33Mb
9SkZ9ZIO5jEYhckmJAPGVXYYomGn3gkt+0bobklrjZGomcQFxVyERRzdf6IdAI32AgBsPYQCd8Co
fQIJhoEB44CpHQSZ9hIgPGJ8iruAeRD78ATHQYL1INYehAYzgqVdCan2JxgQlDYGLtBNpd0L5kxM
5tBMBexASNJLZSO+LnPrlmB8CLUDotdeiAZTxKjdEQE2CUtLr2AmispRB7z89147KkbtrbC1yyKa
ZYDpafaP6AXWGLWfiNIGWKfdGY32aTBSJiwEwbenPRyInYfHFJF7rv0djnZ6KIQ2k/Z+uNoF0mo/
SIEwqChMBjYFN0+gPyYMLqZ1/+UkmfCUVNpdkmIzAe1EDUOgMRrFc9himlgVDTEkWdJzz+bUUl37
wRE07XztYWm1m8Ug5GhHAtV+1k4XoT0vtXa/FNoH42tHTK69MSjPEARpv0wi6ZfjzPOAaJMI2dFt
t7O7XURk8/1s06vl+PdMZCZwzw43Tty6u6rBIMBGjiwNQb7GELdvVmdavxl4UjvmahtUwmPeleNI
nXt702gHkNRWIO0JWrQ76MsWHGEY4kMzHzstVnS1mygpbTg46fAG0FduxcxoNxIVk06nne8ZhiRb
O5NCLEqD9irlTrO3vuxLkzYyaUdTob1NLFOofXA7LZZSoD+Js7XS9qkNGIRsfZhbsJ8dsSarOD1P
VIW1Iu+r0Vaqtm+aQxOBAhWYufMBPiPdD2J1Dzu/CNiALRa04PmTpTrjQO3aYnJDkyPmNfhVtWKv
R9U5Jt/sBrfXVwT1jP+LkhYvtd/sWnsxt8jMnE0pVPGd7fskgQ4Ot1C7yZjEvwTaXwbldW9iOKPw
r/ZSe9AAYhXbDluap/1ps/2QMBXWnjXMayF+402vpwPxYiWHVBTEZbGKkiVI2SptxnOPEQ5KbkiI
I4ZG7ZGT2i3nYJsztX+u0E66Cktdrr11VNq8TbjtZMB6IGeRgGewOTtZFL33ub/iXsKyHhXy2i8s
IrPai97Dlgl7D5qDA0di7Ew4j21PW7Cgh3dLwmYNUxZ05O1SUd/XY99fF6/WMcjBrp+g28MnJS1q
TuvdmPDdt0l+OKoFLYDZZncbFsRblr0RWnVKAPQ+WVR5KeWfxovInVNwGzRY89aOx4IkQZmLTTEo
D/Hi8vhEOTQ8yVAzMGALdG1+TVR4IM7MQusRRpgGqleGYVhItLNy1h7LHLNlo12XvvZfltqJaWlP
JqBsZ2di0xy1XxOYbrjJtYdTL0RX4WynF2OkJGI+9YyULWIl5924tEltHPL2zTMg0W+zYhS3KZp/
9to36rCB9vGR1guOUlajTM7Gh5iKYA0hubyU2E8H7UONkWYSzx4jJMajymfQi/CsDphXLe1ibbSf
VVG2OVa6bFvpbRD/MKErbOrWRrfQJO0OhG8IkUWbsSHGmX83rlkYaXFzzpkg4u6o10aAv9aKcdra
WG4n7b0NtAu3zaPpFHnLTvXmmzUVySEMjXIz9OiEoElbKxK/khXFHCtT7fJ1xbeh6mf0mc+lIpM0
dblSQlQlB5vJE8Gkwnjg9Se8faGxyrSX2HqLtLPYb4trGVMv9hOhIK0saVzJdVjXLZT9OpdPc5WI
YyaDbl3y4JCg635PFpResxzrNflr7F/dFGwo4vKt7DAWUuE9GYMOQUIj7PjRDQaLzm/p1iQp7YoU
YfKIRmmt8BZAlbGOE34BdAX21WXuT7ocfVyZqY/eCGBSJLW8qdIl6sHwup3JNvfB3Uqn8zfIoee1
dEtFKPEyb/8LUZmWjJXZHJXF35BDDBoCYbLakQjxTByr/ywpK5Ci9pmyUbKG2YekwMikge6gLC4B
1ln0Xt9qs3ofxwJMXshTYj8us/FZZVgXBUf6Be7amiydJ5NAoImiaIU794e/2Ae7965a8eGFCf1y
kf9Ja4eyA4vA//sV/JUepF+AK4RmJpnCxkn+zy8AG6GVp6PRbflk3g22hGEIaZKgT9o/3FBm8jg5
bfpfaPGA8vwH71tgaR2e4O91gr9I8eZ2GaxxsXtO/fDVLtDMmNMA1biUw7EP3HbvjP13I27DSwb/
epXi2sApY0UvCJfznNGDOxDrbt37riveybt6Zty+Ukbg7shoVuvBeMjHiHyrdLl7hYTdmIzddjiP
FnauvkW509OVoKeL0H+gvaHJN9mVFM4mt+gLUTIkgzHvWBdmLQLYUQHnGXwUfgF14poJ688yTwnr
Uv5DSLQwj9thjMITWgfUYNztcbmVcri3iAtL8xNFzGkSRbyKZfEtd0DbFs17LP3TQLORkWGIJbnP
8wMErWfI2X+2Y/TLnpxr0qTlqrE+3aS8q8a5p+Hw6DjlizVYv2Fq3qrWfW6j5ZXMa4if+TGp+Tvq
wHhe5vAsIoCEdku50yYPcOH3VSQwbIX3aiqYiyYv0eNYjAjtmm9xjp88Q+U1ph/4LKIgcXesNR+9
3pDHoRW7Ks1sUlfqelNNPjzN1LUOgZL9DgOTvUJ/jKukV/O7SmMERIlYmwXzOomcaouURs8U8Fr4
iWFsDSQJ5wJuh4Eo6etJ/h+q23/FuXA0Xuw/lxP/r+JX3Hz+y735/PW7jf9RUmx+/c6/K4rtPzzX
R/wbyABcso0C+N9oFy6/ItjPmOgZbM91+JV/o10Ef3D2eTLwXd90+T3/TrswrT9cyAhBQDiRa1si
+G/BLjzxV+2uyz/OdAPwGXDBfMf9y0ErnMFVxhxY29Jkx5v6BHOhtQyPPmzTowxLfJ9AKxgUDvJU
TgWkdIrdvTEySIEKlZHzjNd+rWo3f+18bBFmOCvwzSULU3ewzqm54EWmUbnUQfJLGnn7c+rIgQty
2DucDL29NmiE6SsjIE9d6yl4p/34bvWLA3HTR4qKBAurZmAN6ToxGkZnYz+ZEIHc6ZO6F03cGE8j
I6vCYDgBKgpjmENUOBBgnwERCenil4kv7BnydIohUNEFxoHcIRNt7ypLEVW2BFj8iT6X+OqCNIjO
89tjD6f11pD8c8MuJFYuip+dG9jdPXJluIExhofVmJp1XxjgtM0qyveqg0ZeusJ6iccAQqkr7cdK
+ARgTKbnvLYQ7S64MdPtOGQf+LIAkUkLlGc0RphGdBrBGEzrynaKe6/saFuNdQVgvbbY9xAW/z1y
3O6Z0WO1CVQpNx00lHNgc1xSYznvgozet5h0sB3QkPyU5439EvtSPeO9Nt7GsR52S2A3ByPzgxX6
HuxaJVSyBdvy93Fgiwve297JsOq2Uevnv0PXQBMJBGmVGFWzNjT/jjc23WHejB8iGB9XrOsJIp2g
efNDA1R30k3blu5u76XEKqRg9E9CRoq837DAOYgQxevJaRrzRh3mBa1dTjrJvUrT7l0lUbcv2g6a
fxR1a50xsk0oqY5LILhQ6ihmXhmQyomaeTUyMN/VQhTbSrY5tm6a9IWaa0NXnz1ETcdkb6qit8Uy
LPwWyDK5PchZSLMadL/MzF3aE6OzjPV4aTsJCT3qjJPoeElGkPSPdhZ6+8CyyntZNhLFsYFTacnB
iaPyfwJU1V08QmK20lLO1pgrWM9pB/WayPf1RIO1bvCivvWAWxiJezUBfdqJuTQAoXHXAo9P0H7D
2XUPbh6hOuA62dI828eqYVmQCwRLSSnBpMbM2xK2tDXZMxWEmNarttWEnNFLKQgbJLnbLulwvLQh
kCaEkYskKyPJCcw0WBXK0JdkyNGD6LHinLNfyORpZqgDH6khZYOHJCD7sG7OtmzYU03+sscNJrZW
St5s5UTNeZJFeFtENh0adlyXGSU1qR4TM6msK9ZmsBDpYVLiL56s3yPOusPct94+Ie4GXMRQsdu2
AarCJjsTgMIry8sUiRb969mC7oeDqnMOmP16DJVZTeVq+kdYE8QKhh0pg14SroPIzZn5K51hgEWt
70FoORRskNr6ee/HHZSbOTEw1RPIJ5j8DDmxhLbZk5Sp6lJhiTRMWbO3R6+DODL19ozt4zc7V+Wy
tpygtAj6zDB+uhTG/mswdvxZIBd1bGtie2S1AJGDT8eW/9kehuI1D/iGr0ybmKPNEhTAEIa4wmuJ
IIAZs7dsJens3rcmyOd76CQ4jWbSf6qTU/5v8s6kN3Mlzc5/xeh1s0AGGUEScHvxzZPmWRtCUkok
g/M8/Ho/VBXKVQXY7l54ZdTmXtTNlFLJLxjvec95jko/6CqTr54be4eirm1KTFvjSgBSXwdDmjms
N0fKExq4d8Y2s/zuUMnZSvaIGe2HbbBcdCcnfuN6J4iOR2GBNSgiNGpVDp7YmXvmQIvFlGX5kSXJ
kG6Ys8dmXRestQDpVUzjWTBgGVQ48vwLLdNW8q0M2XT3PDjOA1xi2qRFajDZtqWx7GqiEV1J5M8E
Cik/bHLjJdAgd3Hq9Dl9Fb7rfE9p2dP601CDEfZ06mS+cW5deMQc6ZWEC9wbPgJl4+FxUctD6FgQ
2oO2I4Ss09bfYf4Tz7Hw9BsOvoKCKSunC36Eyb1xq4hvpWmKIyde/FDP0vwKw2iCa2lFtDj2mV/9
hBnFuhgPW263cTl+x5kmTj7gXZtpwTzWkNKvk3gUf2ywFdA0qAc9hJY5Xcf81b4noG1eQaCzXA09
8QV4p3VuZ5jd+4ao9G3mqOreyZL8AaoEi+TOZyllOxAEqf9Q2GSCsTYPQTF6xzki29s7mfcS81sd
+eGQbnCdZn5qrMDVJ08o91hpqt7MyHivMc3RGDrasbrnGI3fBqmZLk3bk1+tIaARdH4jjm0D2fem
c2I9gtZmxVbRsWNDA/ExmoYkXG8I5jVbwzLCu2iQw2vm0QTtUHL7WLRWdvKtRhIOyId92UYxto+Q
a6Z0JwzZTf+heqNudnXHgjFpW+/ghHxP04R9zXId0tS+Z9zJSZBg4b5Mloef4s7rDYOetTDoGeWD
K4NEM71q3JNhDgy1uEZHQB8vHdIvFOT0GTu22Ul+UFOzW6mbaU+vFQjPYXBfXRu5wYhwhlOYSFdL
M7tfTjbLP11LPWBhedV2TnGB4DCihs8yCvZ3bMa5wq+ToGgRbhSRGWRfUY8fOEJy81jHuvefqXFS
jxVmzhGbYd4nfE0t7v26AUWf5/Ou9UB40COh4/hsz8pMCFdMYbapLdPHqAOAZdPZaU1UgcV1JJej
I6bRbF2ljocPPkzGdudHtv2m8k7fgZ8rh02ZNs2rMbk4vAzd+pAyBTIm14HqVHM9fDFiBvB11jmS
fGHSNAD88ICbU6uDGwrBRXGKgxxQVSx+QwttBpwqbpsvG3LRH9pdEEzQNqbvXqB8rvMkdF91JaBT
+GN1n7g+3EoNorFcT+4MYwREEa8JzSi2slqVPiYjiZ7tmDcmQ7Pkpc/eL5XpMfYifmFcsu1JitLc
uSWoxrmoy52q6vxiq4r6KGioK9oFJUjCPjIXqGpkfCLA8BlPHXAVWAv8rTX3znixSQw7O8Ak7Qab
SXYXJUxNq5G8K7JIiiXxyMc5onIz6jpKnewQ+yp0wBfKJ2DMKzs+zF45smU2xVcjNWwTe2SUnrqE
C0YBm2vuKNMw8ChsXZbLGyq55nkVmHWAM8ZzXqTM5nJTj47KV3bd+TuHpdomb2yiNE6kJ4piPUGL
ct1zJvkLzV4UlNZhi8ERkSXMVL0XXUacviA/3YVK5M3kxpB6ng01zw1Y7Xq5qnmUGVHM2/BdsAmc
B4WcNLZ4HerAZNQ1y3Arxokojk6Du8JI9a22QSPWDrUBKjSJwA1ef5ByxqxrBPbR9LqR4Rraylvh
YMVv/cIkZB5Sbh0HhKcjQrp1zS7e4aneEfYPdpZeYDbcJtsLHnzclklNFTwIHm7PujY3fhgteHs5
3TH5puzI6F0s0ifQYHjpA9O6EaHJ+rDi/VYUmfGKjByc4pprJJeY+kqnLkVQqh1IhPnJgUjXDFem
HV9xBU37AVHtOBFv4VmzjXk9DcJbOSosL2OwlDLUVYlYqC9USt4iniX3KmSkjnF4nHOPnbnSaAqB
5dHrqdCtLiRaZgS50sgOHKv+RjQ+mQaVsidc8bxk3Sr2BvvQWvDCXKgu+4CP+rmb3DFH9s6SvZ0V
4ugb3ltqDXTDOZQojpGtr7yxwzwGklf8lGFyxOxZbJHmiDHMM6aBmsDlhjeq9WYQcjsGncatrGb5
qA3WwP08OMlWZin6eh6QSWq9FkZtiyqYsPDyiN0/uQZp6RVPENfMzqqnAyQT/9WUpbO3tTaOsnQ1
rtyR+JMqePnSInqVdY31Es49tbZ5Bp7SHYT5YJOLOxp1C1uj7OtTllsB/oFyerL6Tt4nMxW5GhMi
uJO47mkO1dEVXvKZsody+MIRiI6s7fCznES0yzkJthLbyiU3gDn0SdwcxNSrVTlgsQDU4x7rCGc0
Ll0D0ufk3U9QDVDJEc9CkGQb5JvgMtIvRyY+n3CHKpisSWCPj+4Y6zfTjjPu9az6LL8dtq3fNmjJ
SUfhs/dqEervxuyLwHfwmlee2qHa82G30n6dpVh+1eg1m7AdWKNDjwbw26HUtKrm8GOvlmB6OrgA
Gi6BX1pXcZfbZ1Vjy3TJex/GJgyfI0jth5pZ8+QZNvVWasCFDm/3yZd0SU86yI9jAECj7FT7aQtN
IqVzSVvFsKQ2yTA02OQL9y5NZ3GEiJNid1k8WNbI/bgIcjzBxsxFUIfjeM0yutqWViyfAGtFF3z0
8oW7IR3KqvOWCJOXwejzjUGRzAFQt3ZEZvFSbYuXueNC5tkks8BzINcySJ0VzbSfeiKj2NiozzUa
Lal8L/0eSsIarmtoUiyJ2ONSE1B0Er6jsOgoLnHz0XlVvaZeAo/SHXIfXTX4mo+eZOCB/zfyMBv5
Vx9o7Ph818FF+1SuJwqs3gr4bc0KrAOGrNk3uz1xxlCEEYwTUeE7tqKtoIr8WgSqe5BcCwATTR2A
l2VPR+M5RvmygPXisDsnxs4mzqL4hzMcnAPojk1RDaRmjGy4RmYU1J+DCtrUohabqGo5z1X77VeB
f8Ufq9iOaRZ+EyDJ9xnxi9uxVyUe8jk6W6oEzkDw5yYN3QovJ0yslcoobLbhYq3Cli13nNwHcWNf
8NnIIwlABkrTH5+ddgB17pTxaaxt92HQBbf6ER+ezFxeGLHr7DMu6Xgko3RnziCMpqkdC4aCKr5j
zmh2VNU0j8ZEMRSorfCGZktxhf29p3tZJleOh2DZeGXzaJVODg3CCDZ1yS7DMUoj3zaD8Wp3SfSR
xqypCLi59m4gvbfkQcdX7UbBR0bnarX17Sy76dNkfhxCiGHmoqdWcx++1wr7ep/oY2CV/tfkxz0Q
wj444gZlEemGGU5CGstPMuyxKcFzx19DE054oqyx/uj65Y2lEEhwJNNpU7Xx9KQEo2BeVeVR45rb
QXuAXxoRLSKtykvNhlNpzBBCV0aFQFFOJjER07f5o6fdBZZutRVVnJ59u/SeXJVWRwuP6rawTarz
TC5rXWNPp7Y1aLst8/qAN6V8FJjAfnQBRJ4krbx4AQKyH9jqPdL2fEPoS+6HOF4qh6G+luulSBFf
GVV5epv0ARKm3Q0O+7XJMP8w31QAm2xgviFuCswmnXWTjyZcLaYZQftWO94YcrDbLSYYBxcwyk8E
2tjt9pUUwYuFPHM91LnaFgTJNxmBFB7hyMe4ZsXs7hqjZeHOhbgPL/FQpy9phZLdNRXTdmNY1qMv
JU1NdFBjK0mX3C9DUHh2g9I69Crwz2M5W3geLCeAwZzYvDIi+livs0EY2KRctoHreC7NF7dI7Kva
wBULcobgblRZPyniQrd2l0d4DY7c0ZSFIkubbYxLIbIB8vi1FA9dBveMJjbIdF2CzXO0ath78fDH
rKvFxJrZ1a4wsZfhQ1PFMTZc82HIKvhwbrh8aAreBx+WB5BS0yYPUt2VwGUScyTr1iVd+1kCYUkO
bZirF6MLivdS1N5REiZ+CqZpeFAlLkVAXPDnw5kVICchc/GQGDVAplq+TJh0roMQJIyYA33Ne7F9
MUnl7VPMbkvpWhjfV+BqBYXAtfzopV0mq1Cxs7VaO7wr9eAfbay4F0vW4VXSxqZe5SOTY995/qPF
UUFdey8VHG9dcJvt05LmhSj+cYyILt4gweURF/2jT+gBXu3oXAPgcp7xfkOXz4IU22VfQk9qx6FE
hQrmW2E1EH9cIzwlYQ6KLRrEQ6Pp1WTVbdnEsLE3JRsJHeSeut0SdvbiLR+YhtakpoY/81yWd/5c
eeuw7oJtyhb9ERpPzP0gsVx4At1sHlRetzT0uDj3stqLCb2xMRrXTZ75B7f0mbH7ZaRAVyLvbyA5
7C2/Lp+6IuOOgL96p8qRQj6qYDZsW+ojI2B9GDIDS79HR+JqmpOSeS7XWKaa4Lae5/nUgR55t42G
3XI+Bke3wwrZJ4Pczzb43sb2BtxYJdYZm6A2TNP6ZoJBsyZ/kBNS6aaDHPp4N0cBNVIMTs9Y4RTf
rDUu+0+Sq8VY76qodLaTS8BhBdVWkdK0qz95rstv3pbzfeqW+cVp6474Ez9ybgZDdZdlMrgvmio5
4qUeWFlW4BCrNsSS2iMKnZgSfRqgeoOXZIsmzSuP9I/PEqhVZ9HI5G6kpoHeBhv3Lkm8/lMz8VQr
x5gtDg/HtC8w4ow/vGChxxttAyKs7+lT3AI34AJpNjDxV5F0K6pru6b8dLIh+phzs7hUfZ/cRm5L
ZEN08sskyNdvMmwumpu0Q9cyr9gXbPwjF1BSNtd5a5dHFQX1g2nLIlnJKR+f06Eyu5XVZND3R7I6
f1jHTzRDt2lDpWRd9gQIC5HeENmW7tovbfWtk0iaq5nKZDbuicaaHZVMheuO0rsX2E4za3aQPuWG
x8o+F76D081wvHot7FneuCoQ3pZXrNtSe8DHtelM79yLNg74SvxvU6uxfMQXnd/ZtilfEYIwMfFX
2VFr4PQUj2BnZOyvytkgt+Q2j+gP+aWuMQej6vvdmjlRXHORUvdGOXUx91QJJm4UAAClSz4h15V5
6EzBgEl7qtobeiLe1oXKP3YM2mvW2PlnC5PvYUDGISBPq8oapEAAUGw2yi+f9immV0V2YZj9DON3
h9Jos/dgIqjrgGpnCt5/Ghw4f3pTEKFQldeco2Hihyw7Fvu7Cqo/wrIpnXQ9SGNcOJHY3FYER2MC
cXyxlTP0zN9C0LyrVcNzLbOEvguWCzI82uU876fOzG8wh8TP7O7iHZDO6o7wuUDOtt5g1hvX+JGy
5zz2HHzQnrmCIR7zRFPMt6n9KsI21sYEMHuh0jMtZ2zvgjaJXlmvjsVeZDGxrExgZZA+pq9VhoR8
agvw9bR2oNN3ZVrsZerIp+XvmObFiNVw5rfzYqbVGldV6KVvIMvg+heRvqQBaP6s4nGY4kydJRiy
dc9/hwwa9ldJbeUYn5voo2lbCmDLsj7zhopRvRvznnOu38+TYIrNsh7/vV3x8WnpW3+IYAxcF6GQ
kCJa37rlT0oNsAJkcWUFOH6RpQxcdnUEj7Y3J+tHgUlP9yEneAjDBTdZ4FojWTDRZ0/SQLnxMXvx
kLXq6KSu9kGOyII0jdOe46Y0bitTzjONd+Q/RajiZ5Wbwd2g0Jrcwu7+pJkydkQvsa8w3MVrrJ88
k0kvhbWNo75rtwrxD68z1kIqGj3704W4eJ3gaEWdBBrJhIkPF81KBAx4jsPFfBXM8bg1BoEtrLZ6
7HewCleFlO6rTLSGgSKbZtWaoBRWJu/yGbEtiu/byuPY8KlqSVZjZZKRmTGgPcpEznBAp6k5oCAh
3kfBQP9j6kX6RxQhvb0W+6UO4CCeZN5Nd1k6wBoZvGkJSgWyhR4d2WO69uuEbsLctsdjES1r+3Gc
xUeHmQfymvFWoeo9WRQV7Xr+ccNdJv5TOn1zCsCPQvaU8bwHPhTdlSU3HB3K5mF0BrWn0FsfCnN2
fkgWim/dqfqJs9a+ZIS6Xr06nfirDk3/oZ1IdiMSdRP9HhoqBrdMSfPFcgENtVQ/fTz1j1hz0sc5
T/oZJ6mHH6QJCwcD4HTDhM9d2klPbSj1J7NItK3jArSPDhs+0HmT3BGo8WzO9H7aV12ePuZWmYAn
aKm94Uy+DVwfNE2oHHvf2ykePsNw+j2SjA17i0f6WgsgCyQSM2RVCaQ0SHMqR3XhIwyxwFI8w9F8
FavaOtXKEo+1kQUaCSUruHMk2UlbxJJhyE2cw2FGS0Yd1Jpfao/JSomOCiW3zG6FnN3raYqH96r3
7HWf2lW/aqDK3QkzyaCvVuF4Z8ZWdg81zn8QhjPe1hx4n+A76re+aHNuTVFIXL8t/4ydB3FC9ins
yQi5oJ/QZmp83Vd179LyKJfuzChvyhWGdxQajuvnhsLPkeQRToIKWPftQLafoo4uTZ5TfJ7vqGj4
KjxObKKX82Ya2m6bCNCD7DCUc8vIyj6oszOPIHdGJqSv/Q7MjQ2VRNcEaUMkypMMjCWgVLOesW37
haSSdSiSNj2BsSNmVzfcN6ymvKo8nwqlMKgeJ126l9bNXK7AdWWecjdOuf1a2QG8DHB/xV70qszK
ns9gm5/zKkMkVYNK6Qy30veortxdk2ZYtrC+P1kdjaqgFgZ9TJx8uEbHmS6xJSpEEEUTbe7PB/xj
5Epnv3dQHHO8DbnBhpdgTboLKzjg/Jnz01CQ0OeALgmItaCWxm4S5qpGL93y/PrPnC+LHbkM50dd
pcY9RnEiLU0oD/4g0mLltKaJKEeYqVzGGASdkP+8DcdrpJ7h4HfefM8On1oqL7AeGDWGm2pK6nur
TBeo6GS52GcC70Gksf8SkZv9UaMdPPvLd4GWgn01g6DwwgtrRGYq7fYghRMs6Bf/hVXwdBpJCUHl
Kgyaqhj1ZS4hfg6yOFZJUmw4ewAJtCERpy7ojoXJPYKeo6Q49rhGQKwO5IS5M3VEkkJrujP8wbp0
SB1oBNP0gILpilU34z9f87oXV4x4CbUwdRQSyinh3ThCzO9x5+AprmfPP+VKjy8JBrmQmXiMX7nu
olLKcqSeyHflxqPcAR+0M4j7oKxIkgQa4oIuZcYSz2AXLU00UTgiKP6t191KdEvC2/ZknttIU4No
2f0DTPb+OIopuKkAbYGYKtPskLXaYdJU6hsq1KIYBDJ/EqPHlZJo68lBHWExzcVtiTwh0SLIOA9Z
5xkHp2JnvCHOW9+EkHY/IMiA7qf+rMEi21KT68YQrCGuwEeImzUfGExPHbvheIXO3fEztzXSYwo/
VmhC2uzNmIpKo2PLM6EU3DoyNo6OTIxrJxLvZZsBMiAB1pNqsSFRhX7S7FMrnO7pIn0Q5KjWvQzz
dT3Ew1FwUd3KIUrOkBTHpxioNzCETNFaS5mIdIfxE4tbvYHNkbz4uqS9k2w5KWUawfXKT/WwQwNp
1jTlIo0ZscECnta/c2/lzmc8W82hcALj7HP/IdxacTBH2fTQ5MCa+SikG42eDZHA7JqfJMFIT3+W
fJgraz72E0+ncCqIVqb0dnhus5t5cWlXGQFeICquyVDQsaBG/iDJWEtj5ykUuJqdIR5wymiRZ+u9
F8bGPkffemj6sTy57dyc48hmqkVwJA6a2JP4Acmsb7Ji9vGCRvGaD1y8p8oAJH+tu/rGzEr7Jvcx
gK1n5RlPfTA1dK9QU/faTjI4SeiX7erfsX1qrUU67aIeI9W6WuTsUQbpW9KZ4Q5dmCt0rlv4BgGv
QFUNoFQ8nqxnS0zVnSMjcVHUVLX/F7Of9a8uGiw0LmA+F3gg0VVk/392+6kmZXHd6RbFLxyah4ha
j0e3s2Y+O/GSLWdIgj5qReYmY4aicmtiO0+T+84xW71NeWlu/p+YtvbfxfVH9t3898UN9gUgo47D
qP0f//yvzV//Pfwulqqff/oX2O5xO9113/V0/910Kb/0f8EX/7P/53/7/s/gHS1FWZAAzvh/8mQ9
fqcfefiR/0v70N9/5d88WdZfbDBTNh1d/H7CtOEo/o3y6P5F0CqCvCWU5VroUP/oyfItR/jYUgmE
mhRv/p3yaNHESY8RCzzPAzwm1X+J8uh6//o0KaIiFiWXruUAQOdr/vPTFCce0qYeQmRlab96y2DV
6arh6uCDGGl1I2+RRO1Dh81qxXIEWKs5NeawKQbJGPM7udnaEDuH68glbIv2sVxGvMqZRjzIv5Pf
hPLa7hqODeqGCSwxcweUPa+oGWBw7P46RC7zpDvO3jEeGONxfSIMbx3E7+vqdwwNpsz+MttADwhq
NUdzkCSUxf3OsEKR6cMjDRRvTZU0KRPMX7W9x4di3ruZHgmKc9HrNgY9ROVpWiZmTvsUC/sw5lAW
GlU8OYE0uJ2lVfOgsUAd40pF123RIUrzQjVfaJeJX0STjNxa3SAxybyRTBpU0l/aUFXgdhyYtEDC
n824zUKo25jBKRq0UAKMzGfzIrVjjdvgVy3wJu6YnJW28QeahX1hpcVo1AzIFyuCIfqlJbkw4ERp
xgfBPy7MDW9RKPikg6UuwDDS1lQy/A2LoOEkAKxW7IX8Q/mreJSL+MEIHdx3iyBC3mncDkxsnKYV
zo1sdrw7XnHFD/606o8Vzupq/NVYgnaGjeSyeMcDgw/dVOPGn2tkGYaQ57Ip4O0kZbxzFvkGV3J+
qswghbmGuOMb0rgxE42p3k/oNAfmd1CLJuSAZz6KRSeCPmy+V4t2REFJcFssehLrk2LH3wciU7/o
TXhiqkNt1fOx1pm/5kYw0ILluSQmu/FIwVD5VJLB2EFBLRBPF1VL/QpcPjidBX75zFaMBBrpHjot
RuTtieySD1ahK9nNVcSt0EQc5LPEGPMX1ID4hoxseedqQQUThLt5a1WyOgnWzM+s6JsP51ehK37V
OitT7HZV2w+IwNN81eAqRBlG3RNg0w5W2/a3zDFsvDM7Rz9hg3DM/ioO/uqE2nOuZebZh2zC9Ixv
OzvLRVkM3CH+MRe1cQhthEffzd13gAjIkd2iTLpMMWv9K1dGYRxeuWaeEWNAzYwY5O+cKlGkVRax
c150z/JXAp0WNXT0PIRRa9FITadvX0BX6etOWRYlSLm8NhdVVVRpeWSqsrjYptI4NKODJN23kVoH
XG8fMbaLpy5zh4MaxumzWdTb1KtadL3Aaz/TX3l3jtqQO+Kv7CvxR+3yRQu2HX+RhWk4VxQWuO4N
Ls9sF/dRDd3qV07GGVntK6w8Vxn6FPmeINqXi/gcJdp+7BdBOlikaT4z/dLmUBAS6Gx5Vfyq2N6v
ot2FXOZARjTc9lUIk7Va1O8wt9vFM6nf1UQAfx1RVFJs/KDvrpy+wmgx/ErpqZWIdOWmBbjDRWvv
8qE/J0Nknq1fKZ6SYGT5elHoQe155TZbdPsCv9Wzm7TZncdke78ozxyMLdDUrWFO44+tccKutETf
X0vosrtEDxSzZsm4FIIYjDCEkfPsSOAj2cfZUJEd9odUr8bBpBWjtDlrIr8FWeRZoPjnmKHUmwx1
wtvC5y533J8xaP/q0Vwq1vFwEtcGglq3/dkPDNvDqDNOTPiVhTUFolZyNlRq2dtC0tvTTL53TIFP
wkhp3LdR5LBl5xAn1VBjBwS1UHf7wErzSzVBOEdRCctsX6jRxIZhTK/TkFGKrMz8nqUOTTLKXWif
Hcw1Ck65Fg9xf5OWrUXeLvbSc68XWgr3k+ynxhfwXlQyD0lC1vpkd9Inn+K1G5nXEgchTMBNRcy6
YRfvoZOr2kckaTE4b3F5JKcASfzcxL5D6rIqHwDXN/RipX3drSqXiMY2J/VDPWY3ZD/kTwEDRDw2
z05fiisvmarPwnXsJyCxcgAAKLDHjtq/4+1tu4c0Gsq3oWU9z8jW0zTEKk/FGzh+0Tdwvj7e5ib9
t5sMK9I5JFECH2joiPklYQmCjjc3a+lCZRM9wOOE0Gh0jneOZxn8Kfik9tuy6MV9A5dOreuMjNYa
JCYVnKHXhy/jlIQYK7rxNWpy/cQWxFpsjOQb6hGRszcqTv9gbo6DRuMj2l8RNXKhlXct8ejVPMmU
wvqo+3C9hPZ5XbnfMYPGwai84ka3JN4JwHY2DaujOpK3HMh1k/HGl6yYy+ChqO9q0u17Fsno7GGo
iQ9cGVkE5D6I176sS8jJeQ8By3HyW0SdYc/vFL8DfAZuBOp1T7Wu/sSfDO6zVDOHkT3oe7pGaGlw
Iqc/t4I8E0SQ9nMIiuRZ2/1TaI+ZwevJS9kjR3AeVkHn5y84BJ5GioN2BHLdG6fAAOIIGg1Y9kQI
X4zs9iYDK//aYzh60nmffjZD0lxJBTnOn8BPu13d3GWMCrR26cAc4RXTfMbgKOnQScY62E0cdoci
cKJF5p+upKzwbE2Fu8wrpTVfJdhtvtwpDu5yUD2LIRxibmcBv2gwRz6WUWwdA7/TH9iQ3swysTlI
pVeu8qZJ7we3Ce6yTiTPMgS5gaUqOtkiFyvRjM2p7NtgRZWVxL7d9SMNWXNwx3XBu2RmTn1SZCTc
COqYt24Pngbhtb5wJcTiJMWQrSMqptyVoRRzSIGR6w3FGKty63gfRBadYYVFLn4zQHRfpUZe0CXb
9WyCcp1uQkd3161jeW8eZgqWkoB2jtoi3LVmgeccMUkhOczATU++G+BWM2l828SIKzsEArGr/aK9
jAAXbIQSPz8ha03PWTM4Xw4ZnccWIe6eBThoOxnMfwoaE3HQ9pV1CbOlbSUs7PpJFRjgAeZn+ZWf
KudUdRUQnHkuXqM8lu9+nrKmiQzmwCFwdp7Vlvi5Yh9/b2rXdw2zxV2IdRSDm+rgZyXhq6PMhv2+
6cLaD4sLhWcG8BGeg53Z5N2wgIfwqrvVuAnqCr+Dk+evVuFRQgy7hlBn3R3buooAjvnZqSEqsy1D
h5S8OaT1l+HPdrRxMPHvdO/l+zxgzeMVnOn5PIRbSRXFldZ2zM9OeDdRrAXdfuW0trB1Py2L0+su
sfojP2nrPSbfc2jdqQXEaaKmV2X6ob2+Zqi23HsGuqUkOTc5YdhjfYaxBnklgbl2nuLdRulgdzeV
Ih5XwqysK+0OBmW0hfHuCyveu61SfCQnGNaxn5b+AqrIP1XrWbd1r0FSwGWOwfLG475IcPquQt7c
55m12KKrdxjDG6BfYMyKh57Z4WlOvO4uEUN1JapZrAl4uldECeZniszKvcLes+/anqXg7EXbLOni
Ayv3cEcHGfvoZtk62kV7hL3UvlVm0X/MvVVvrWkeb4LSQLhShcvrpclm6HLE8LmK+Hv4Ow6xjZ6v
NKflJZ898d5kdEPW2diwe+ayAMMRRTaOMqgzI63Oe3+WOJVyyxgvVU4enGAXCqDrWsmpKcrmfhoL
b4cK632Z/kTIMGh4B0+47999ipz4IJle8ow129rSp+Bf4xVKXz3arW+EbVukwUwP82XEaS6T3Lpl
nSN/ZF0XL3CJDAjQ2GXnoDW/RiO34Mo2HBV+5tcf4cRiKUXJugsjrqFTkI0XzwpGbk1V/Wgmovhg
gzlue7T6jTbxApusnbKVSWKRsCE62VNajZnE6uMsJ5shtoYwGSlS3rn3EO/jo9uIH4BJ/inEKU3O
LnfS4wDXbTPw3n2uY6w8tdl0ILsKp9zRCGE/pTIo+21EUPu5t7Lw0dVTfB+BUY5WHqfIshcYloIQ
0dwmbluiQ0o2pXZYTIdaCxgqVVb192GBNZF9hjmf00CF+7YM5H0HQfszVBqJKLPp4TJGkutW5V1E
CHGzwkL5pExc7G0WGWsjM/sn+ALGJkpVuPTP9vqIZUqsJrA2RxxznLO6r1/rxDYffBE4d50YXBpQ
tI070ZGIQVZ37RUu5tW8BYobDFAcwm8mI7adSWmGAHwHAdiF5XoFNCjJb8kAa8I6SSpvG3yIvEkq
AViGitYHRJ64WJuEsV+Jy/OuFDia8F93uX7pZOTQYuKDJtbg1nd24TFAUs4L3z7qkzvgh+HtFNju
U5N4C1kRKkORqWlnlnO5Hyqd3tKPy+LYs94H33U2Vl+lZ1lNTHy6bcjfiamGnB/Mw5XFp3hD3Xh0
Y7o2i6KIVTGXjES9zVZgUCVomqvOVAEdXwIyAScEHOhKukALMq87y8iT6YYpHXSeW7rZ8qTyGLqy
sAocCaw9Czi/XEwcMEzjrHvMAmnvvVu/29KxLF34hcsStVnWqeWyWHUzFewU/rK3/9/FIwqnEVn+
91k+DqWP+h8jfH/9BX+Ti7y/2OzxfeX4ROT+US7y7L+wOF/I1ahGtiT393e5SLh/kcKkQ8SjWlL5
riCJ2xRdG/3HvwnnL/wK5fm2yerAZVb9r2T4hHSXLPE/hqX5OgR+LcuRDCz8noue9PVxH+dh8x//
Zv171au0yflkk2C/8+Zh4IED/apDZ6a90aepqOgu9PMewToudCw08B4oXjFx088H95blaHIyY1ZF
aoJ/DkaO7qvFCo73ngVBVlyrZAjAFg8Wbw+2JEWt6mMFZVCz1jhnVTmeRcbRlYbWFb2ch95m7VxW
YcXdNDoA76LHzRLpOU2dnYEUfSyG6YZF8bBhCTBfTwxTg9LfpVnIpzITfwQYpzZcNi9q/k5JSJ7L
oXDPUxlvMzMej2nnH3L2toecofd/UncmS3YjWXN+IrRhHrYXuPOQcyYzNzAmWQwEZkRgfvr/u5TM
SpLJZKaFFtqwu7qqWck7BOL4cf+88IQ8kMRDpyHsJFmIbJp5ThwrKlCBW+QQHHF9Yd4Go5cbuVbe
oyN4lqfdR8Q3mJ0VEGYz3zUhEd0IqaKGpmuuttqyCqjRNQ5VClw+VNzP3aX+gKHA1Efh2GA+sh5v
ON6UtRVTRUCjKONUkW8ufEgoYnDYwZn5NWKduEdHsA8mOq8iVVKb2tqumrLnQU/dOQrKSznjLl7k
mHQQqfD+sAsCbETbbtbne2T58W8abGtP7MR8dxVIJihjpRWKE87oPJkXWoXLwMkubdD2MRy/ZmOB
r8YWZf4z9X67D8MZXDNukstcswBxwkBtx0C6e4NUUdy2wttXWnY4xvNHQla0/bY15VM+1k921Bcv
jXYNSgB4CtN69Fz7VyWjYOv37qEDm3mY5tXaN7a1XxYW8126EFBx6GBoTZB9imU0NO0OBAw2krhU
y7Jti/ZHIeWwcxbjZb6LDWQK0yQquTtzUwLy7bj5gYIreolXol+aMexG09Rvu+kWDJC0Anqe/sNT
cKEhm2qCVO+yFqyOR/3oZgya8TLNXMlzdokS78i+rFL2Nrh16fmsgPMQRcqw5lRlAVnSoEyBcEZ2
7Bvgx0zN334x8zMISC/z2kC1JtdHBRtMmHSYk0y52N1Xmrb9FIN9FMI9sxldk4HHP5Nx+uArUi9W
6N0jFet8mTJAjmpGMzFhqWcVmBl81e62c1j2L8IZTplNG6IdiEuEMXRXTQa7Whsj2crtJUaRgNfl
UVDa5aBG81ZbR3/Nrvk6r7eS0MOBLQizdbnJrDS9ApV1+W6z0aqrcgVCHD5QREUH+JARg2tcMJxc
YhcQQ2MWwBLz8+pq4Vy5kyhQG/xNkXIdIktjXIbGSnRPyMmqffV7ScG68jnq52z5gxp0GNYSJW7R
aKvKHM5YMbqbnP3fdT6LPRi46hkjwkcdfmOc2tDyG13tKiQ4bymPyXboDzRsRUnlEtUl32Psx8V/
X9E/IARXLfDS6qfQyrsh4MDImPJz6MhrI+HFyz6Au+Y0z76P2dfFnN4sOLpbJo1RX2bh2ZdWySBh
PYVxLOfc47M7w7FjR32gUTAhKFHtQS3tA6Obtua9h2Os9SX32Gq2S3bw5anrsxbG0J0j3ONxzlNv
3OlAXekWuatkwXCq9WvbeeLZlMLkCwMmHSbotsLrciC8026Z/clBVI69zzuwY7qS+0Gzt7YjmDos
VzHdeJo1tARaV5fEc7uPtpzpOdfNq4k1aD96HVNukz4OLhfMYcwpXwmrq2xM60RScKL3fX3wZteP
dcfUnDXzzxwbx+voUKuOIcduAD3V7Yjx3n0dLBlux5VmTFa68NThJG8Cq+HU0tEvb/EWfPBwE9BX
qJ8s2vFcYS0JmycbCdeLqncNM/G1937XGIcSOQfqRN662EVF9KMYPLGrqvJ7jPxg64HETDJO/m1j
ad7LHINM5iI1mplaExooS420YidOcaEge3zl+jycW4twsMNc+rU65nszowWDB5nOLsraLleknevA
+pWTLeND01VQ600siaN3rFH4N3oALi5E+xgBwcOIKpLB7N9wZiyHSKMTirrw9gqi4pZsTzzTH0jS
S/2CjPaaszhe2Wm6uDmhTvb7MvIOGLi/DKuYDowV8TLWwUWq24DedAKHgUSGYZYkSwtEv2YGqEzM
szLHMNG1cbe2K51IZ2nkcR+S4xlG0z24BCkZPaGVh3nAqtk1dexOCMkBT+utX/p2LDrKaf7+MjAQ
7seQVFMEufyAibfc6Xs1CNG/nhTPwqQbELtdhgyLZ7oYCeTuO8IDbQh+0YbHHGyyBmhUa68N79UI
Ibq2lmSdexU3A3DQO7fCTsOPTjvFOc2Kz6pRoOLCvTtNxZ5IF52X3Z1yxsVCfBSD4V+pLj+B5qN4
04Bvrlrfin0sQ8Sfc6L1ugAHTFm9AiSy9T39iRvPiDn+1y3iDtx8XpYdaZF3zDbTph5pfm5D+hCC
iZfUfFycAs6P4zbxpBZW3TNZwtqwzlx8IW+ZjFs1y36rqeXrPF4zudUW5bXD4qI3lDglccxE9E+w
uumXY025W6LL0Pmx+uN7SmZSVEN6Nu5FOnlhXqtyMK9pee/DonqnqMWDHPqnOkNd+vsL9qgnAlD4
l8YxOyFTHpvZI+VQuEUszeiwUgr9QM2M7NNDrlrJSpsRZtPbTREHxJ4f2WfA3GzUsTD0J9ZQEruY
z/jGTde/v1S0j+falwe7hPqcW1vzHpFz1pFCrwoeIFlHRNYfdoWdLAjb58munpWL+KRQdSnbXRmW
ihdT7tCez2a5ZrRq+ns6Nv0dvkg0JwtqW8vIjS50yqwF4I8nfywfUXRqrfcgMKnGcqeX1sR8BCIB
CszS792FMdKp2q8wpc5CvKw86Sr0RroPRPYXAsgZ6LzPyzxtJT/hZKqvAX/NzNOA/SFytBPYBmbM
6YjROYk6Y4t9D/F23mc+tvQgdd6cRb2xDiQ061JoPBYB3bgz85h41Wh7YPDFR2eSh1f+PdlAhqb2
XtrBeaO8cSqKp+UaLCxGVCdpBqeA0fLmbx7j/mbSbvXiGrjS6Cn3zlmniSEvEKumwXmEdxpuOAVB
6k3OxCLANU64D4BEkGh4U0M77rNuHeK+Knf24nTnqY3krSk4KR1c/JgL/W/Wo4mSPYGWxXkGRfkl
KbpIaCOBihrRJrBiIioXUC5mfSPIsLN75v4iP8EwhaVGG6XoU+Tyvi6fAjs6dyn9KUH+PdcSNbzJ
qPfyDOzgIMLVYB/vyTj2FcZjcac+kVG8Tk7+M2+RAOvgHHnV+xq4V1v7uOW8eSv54hAAZb3l6yLW
6AeHOgVbyHN13WE1AbM7gBxjgD4SrSRXW4GV5Di9kTCAcgA5Gff92TD5k+fcpWfZYs8iA34yzYlO
zqBeTijrVx8K9cW9/+JQlaMtO3qz1T9itssjR8k51OVyAcPf83l7yux2ecLlvCZ1qmAP+3LaoEKq
Z6xLMcF+7x+l1Jt4HiBjXarJbB///tJF5VeZj48Gxr+bgkfMpUUte5c9xZPMugbinCZ4S2T9uNif
KlvtXxkcwVhZXfpgT4nBKY4Pt5FXnrrNOffBhtg2N0IBbvBSWM7KfBCWe9InVCrNdXNwiAQ+KaeS
5zYf3/iuzg9ma6d7xLQ8tnpcpCKY4JhahgH1gLdDw9p4zKf7WsJnJfP3L2u8q4+1yaIQ22B74kCp
VABUAn4ETbS05HA+xHMh3iyI7xcMabAs6PFjXfIlq1rHFb7RGEACp5py466jYwqIwMY0VjBJWXGd
q/7THMnZShPrb8+Suy5Zd6s754qPYJ63YrdgUN8RWVPXas12Ew7O2LfRObBVPINZ+FKTR6kc21tU
+R/NqgUn7ZWS2lsplmOV3UHSFcABmF405gTzfCqU+9xUUU7QhyesP9GfBVCt43CfYccbcTuPDVdh
/v0od8wyAGQEEVi9LGwxpUp6v8hjeYf2l0vVnC2MxObQPmChD7c2+UW4UXQb8yUnB/zocTKwqEmv
XORSarjqInGq6YE7yzdb73td00DtFU2HZDK7nY6IO0xNlYTjIra6wA0UdcshzNPPSXA7obyOmxbL
PJJe1X7JGuaDDB5HaizFNuPKKWFcbDzD++1EeriWGP8SXD57uEp4QFO6Y4z5j+vUH7Uuf2AF3yKl
L++LBZDDm4Bs119jZ8zMWWhws2RpJBwOreVhHnf5pFGiwNjEZqkd6uepjvPr6ygpv1PVb9s78mZf
uex5bO3Xj1Glv91SPyD24PVay+d2ci4Z11YKppa3eVII+qbLeWnVelNE6wN1wOzOlfsLngWfl278
AZQw7gxmgEWGe/5cWAQyz0jcNfwl6dniIYYLHoPXBMSP52vhjBc+3CAr5TuYGELEztErRHWiGuMP
ex2W8o54YAVHvWPRXyT5QvxyJb50UMN76ohIhwT6Sbctx57Rf/eNymNwec8uM7fFnpNU5p0E5OoL
85WluKvgSvXifmz2MPomPhJ2mwjjH8/1uS6scDZmzAhxkAt5hR1cxMJs+2RZoyUJMMli44gtPp8b
2yi4so/OZbK9Mc6n9AciC090+qDtKPjwLLrwSljnuQfRb8m+nVQc84XaaOkJwMOZF9c9Tx5PFSdq
pS9dEDTvjJoTlfEe2cYho3HGHv2dO9JpLLLy4Dv9q+3k4Rl7OvZvXkF+X/1Z5zVO5jmY71/bVykA
BMOTGy59BPqjmQgk+UOzRftGTZn702IHRBm7SzMZT5M5pAwyIU8CykCTOvKp6Qp4foAhNY+kOBJK
QV0qwS6dWB3KaDqK7fwDTiHOrWJsdjhgjL1wnR9Rv8tIC536MPyE3z6dHJfaiEZTjNOQaoxT4SJh
a1JeMsNuP/aPMiySfPCgEjjcPnA/4LRl385r3PQ7eBtZAuqIhkLoCrRGL3qbidHdTkP+KsybHDJz
S+Brwh4rGWV7D7HFOrVyMeMCAZjOBv0p23LdC5C/8YQFmh9TiduIihq6eGZNr8t3a70+dDPP67Eb
eqYLCsW55Z1BONA9UVa3EJrU/T+zfJKfLo9cMktCsHogg0qUAIzPVrzhGj9FuvJ5aL+0ns1+ueMB
tQQ48ou0Zmq00LkyI9/LeiUV0hnLls6edAjFs/XdeIk3ue1BjbbYYxUtdr3gUB+r+U/ZWf84RAri
DEkjpnUsPE3iVwfx95iH5s/MNG/aR6jw+tokrddgxqLxzl6ZBktwrTsaKCg+01SNSek81lZ4c5nI
MVxRZND1JZoNXnOvpikgHShZUABf0IK98OAjdqvQT/gy12zr5z/a80BrzJimHVkcPeEVSdviFhia
/DEbeLuaDB1FuBzEmZYNhbglHRJlJPaj9H9SxkiReprH7CDrfTSmF44DesKIK4/T/KlY1m5F692g
IGGP9ccE0h/fEXIIvMv0Zw1ySxYNGQaCzqRxiI5N+KGy5XkOTEpaJVD88lIpG0qygxjA8JASbq+4
8PNeuET0kya7q9++ubWakSdRAa7T699qlXNi5OKTjOeU5O5R5AHmejrzuNC86FLfxx3WRgx32sFT
a07IR9m47UMJnzjM+LCs2Ejxwm7axrDiQAumJPyeu0wEXAFyKif4LIEDjCv//qBfWPksvrmf5vRr
4ighy1A/UP8R0jiA0YVBo+D+RHB31OmOa+M7OaKA9m//pQFdkihT2Iwnj+PodIcmQg6LMBawdX9c
vT67YqvguSrG1/KDmtKUVM5lYCYuOsFXEKX2GFFJjMMHR7lQr2LGM5HyPCbymH3BrdgRBXSSmV4x
Xl/3t6vTr6zxPvLZmDeNIIgRtXcvSJh45FRy9nsbZeYjsEo2NV7+0ldFzrcSXtfavDPM/WMJXqUC
VEqs0pHoIc/Fopp+q47Z0+hufjo6wEyGed9aFWs6HhBsn8kHRS5J2lWfIqM8YtuXiADDg2AC2Th1
T+tuZLjnei7Pk8YQbYmJpUide5RTVsQV/agmxEtQrvIpAZh6rNqmOV44RqtjNRtblEwIDkGZEmBE
gKptqmiLLtxaTDc8l8pDJLEi9D1xaRYs1WFGo+NeDQQn4ks+FMeOZRbZbVaNJVgqh8/t92SvPFBC
CcKlBKJE3h8KbSP942wM+tQDYnCq8f5ziBZwBsVqHTmidCYGnZX9heQd1B9Nw6uz0MOwflqO/ZmG
4L3swUaFmsUNR/92Fu2T0djpIfCG3wEOg92SjUccGLiijS8TysbBuHtnFkKjG3O8eo3b7Er3OlHh
dXL9LW5+Nt/T/DYb7ltaVs91xVNaBLNISEUVMQ6gqBL7CiZKjNDpwh0Or9hNwHYr24wn6pTjtZ1v
A+SFbQ20Ni07IMXlI+u4BwWaFwRs/SZ7zjRMGkz8BlaUyumjbdhWAKE0NOVu5orZR9mYBM5dsx34
2aOPwG2IWUO6S8a1ujhW8EmaOulV9DlK1unFQIltf4eGrtZFMTh6egr2do+bMyVE1fbdc9fRM6S7
VFEv5bxQ62Y8S45bYGHTDxExzbmcuCPyae9FbwIz6wavE+cyyoGwpq/U4XhqwV+r8IdvjiRubfuF
ddiTMuwnw2seahLIXAmG+2t/UZXzaHSePkRpfjD5FkREPgLffIOMw6N0SS+8j0Qh6JMgwwhWB19/
4b/4DZJHWUzPY8TT9W/rh+ifPW7s3ITQ4uQU8ByBSLEELUpmRB4rMrZMmmpb82AD3VxNHwt/M8Zq
TuQQXO8V3nOEz/O51SAOKhuicJWNJ8sOcMUGnCeFK42rP5aXurRq1se4NAY6fwHEF/SJ2ewuHT9N
0Bbsg5cNj9huHzHj6iTX+tau19CLRT3UsVEuKQyG8Jqb+XAiiIIIg3V/llUaC+dXAAbugq60r9wu
P8IoOlm16vYhropN27IiICFIc/TB1TSpTgZ3xCl8LyUeE5WmDyHNgpcGz4IrKhpYWFltcKcCBtZy
V+FIJJljIzyjAA5s9jdI3hNtleZNWBQeDPWjtSrKxrmI6Lx8G/KCJhITaXbxCaZgwsSc0r2yFxo3
fkEUlL66MVlJJKXYMIKsNje64ltXAspPZAmpyjmpqTj2dYQqCFMctIB/1CjZRYW9ykZOwle38eHK
bVh6u5vR7h9qRWVhxdqJlFRJ4QXSDxqkGQzXdqA30y/RpvjjctcMdL/3uLixujuEw/TZROtynrhL
R2ZbP1FDyMZj2nYdXaMTJbTaYxcvDerr1xQuo+E+Yc5Lhp6FxKxTf8Nmg9YdybJoKrl/hjmcXahN
Lunbhu9D4R+UdrliUUxTWZQPzvyra0ux4KCicuXox0EtcMHN9EcEkM0sSluVLqKEdQOFXNb4mtv6
t2Rwu9DJsqNn/hiCEd5qbjFbh5JQrubgZSpVIjT8CjgbF8aGZTCOwOpZsZHi/oudaMeCNiiw4GaT
M/uMCNAEWCTPwjbP9KUaPvAPfWM5hN5YrNQ7to3YEyn7Y7k1Zb+uOyVFR54iDx08GEI112Wunlvc
5u9AoAjRDjRMtmNzszXk9a7J1VZ6ZrRn+cY1BjXsBeR/oglqQQATRwCElJ4Gfrtha4HPlPO5H1Od
KLyxQvbRI/fW69wvn6UDC8uyPsZC+Vurrk7ZQiNMSAVj0vcRN5v6YbHFL6PhXTbwv9dB/sFdkmps
/miUuWWHKad7uOJyzcMORa2Lad2yQPJhk4OKeZ+kN7nuXmlpuKv5QXGQhvGDj1UUPpg19HTsaNto
Oqir9V5UKXo5N5NIdbFu0wmSTnNDPOfTCPNK2/WFvF2QZP7LgDdhY8/yAeM6XtBwQAGuJy4e3tOg
/S9CyMlAjmdm7mVkro8tq4iN1fExNQ2QZkN2T/NvsDibGzyf/0ymfWJ9NeENZSpBko5k+B12lD3c
PzCj4X6Dt/rZzcaTHfZfk4NCMCA8weNTdCRNl3UZs5sVPZdm51xKlwcxJIEvN7RP0mrnT+SbRN1H
YZj17muRPUKBpNpLOAo6Xd0daADPkpat5rPfpk8Sdv6G3Yl3UwVApIzFXVisb4DKabET95dxrgk4
Rd16dhkjNpQG33HivfFsZDUlcxypXOWObGJCTDENfebOdKWPcL7+/W8opPN1UP2X0Rfi8O/fFLCY
gX3qMEa2Cm7mfTAquTuM7voPRiTvlMum2qeDw/117sWTykYYcDiioG6szr4mzUvw6twzxe3mFaER
Hnp+bBqGIx2aw7OY9ficpuJg05BQKvEKirq/1usWQ6y9w4FBH0gGq+2AidjHGTl+5I11onSZUdAp
84eohJJpUMETr5NtIz7x7ZwxULFGzu19NNFpIkYUTyebicPdbx56zA5upeE3ulP2EFKiVBv2AxBp
ccENdO0bmmerwLy05EgvdMp99+tEWwA9icE0bemMtPeAqHZEKbLEZqFcr76KQYcehqDkmKeuOir5
LqCWbxFqrg21T/Cf8FVCavSUwwE5tvDqAESNEfQ33Ir+I92vbzmOpFsD9/RJC05Qtj3uONsvfsUe
izcBEYN9EW9F/81O8GjUfsYJ+5XTqoyjrSBIByWbIq9uq6vMxlhK8rdYuMQV5fCidfHDYEsTrkXJ
K4ManefLr05zc/fa6m3pth5ZN1BWGGrnCSuppHDMTvv0mLfmKadvqWnBOmKdjvNIZXuvGZBiaZu0
BqhdNVmr/Z3RaTY0Tk08RPJ3yB8YHpxm2I3m+GSMjNBZOwbcGutY92fP0ahWAA8Bbr+2LfRuS7h4
R6G1hNHwllvDRGbaHQ+sVDFHtBmwkKleHxXIYgSSm+tPtPcuS77PzeEH1b/PHTbgPVu2a6qi/ACj
kehcO3GpLsdT+hPHFMXpsKQ2S7/WJN0lkKTIeQ0crNLtCPAtfxETARSO2ztKCivQ2FPEIKZh5y7h
K1HDl8LryUUHFG3WI/tMYLpPMuQ1N6aWrYFdFIlbOuVlrV02CoPRXMTqeXEYgApU8sI9NX2YgwAT
E/rRrhIsgY02MXTzc8y68rlm8hwD42OslvowrubDXJnsrf2FAZL4BAKXx2RU3mDdcscsZwKGQAaL
wHhn+8/w1lKGBBQ26ejc21Q1WIiOUw0xzZSQl3Jv3zL2A1YdKSymwljMSCQVIFE8bTSbihx0g6h/
yWhg+4p6Rq1qrDOkUImhDr2HiUOKUu8sia2CtiqPXDreb2faYwakSN2y8m1794ClyEYbGzj9fcy3
koCs3ob6b2K0+CfM2d8GhaUvf3/REPT2RUUNlFBUejSSTVfTAboe8/GEn//I9V+jwzLelg7r5Eh8
kbTKaUGmqs0u1dXXXwWg5G9BUwrr4Fs3Ky+e6uEHBgIcnqO7GyKQOAQEwCsV371F01PJsE/TdeHu
tCyG60RFpkAF6aPlgSXYzhSq3bq6GrjL2HD01ITqoU/arzwQuSz2w6LfL8W4CZmUoZNdl7GPXqYx
/RMsPtVi/COUpPpESSIvkcG37vr7TcjUu/rcMHz5mrxVunYgRWn4oyabPZVeQU4bRkumfuTLDxhb
0+k9O9nVQshOaG/FPm+43CIiPiP5+rzWFaW3fbUzYTltmxxfTweRDhynT14L6Om+o0hzs6iBkxLV
uJi5KBC1YTisO3vLMYwi5KEJzGy4Crf5Ml3zcyBoisWm+xU10dPqzgayQf8yUW6UzIP4MFoP+waU
cF7WrTGmv3lp821TGCHAyikOAY1uXFg7L9KcXLRB14z5n9BO6eXimS+Go2m9E+HCjkvFW6BoJxH+
VHBB825alS+FH6DUDw3Ne5QWINBvDG7TMUzWx7wuD5MKfqz2D8uV3wTP+VO2NHuAwkP1UdEtyFkf
sBYgI0/77az0Faaxu3HHpsKQX7ETVR8h65BIoow9ZNn0A3pkR40yBLnMwaO+Eh5bon8GxrmNKdVD
J7P3IvgKIZCjD/pfI/2XOykBYLrGjlNyxdtN4Mj3t5BU9gsWFzoVLzUAsm5V+2KZrtjZP1ID5VbB
utuUngKYtfKX3iRcJJT0TJWLlxjl9NWg02wa/YB9Ha+CwmBQg353iB2wDcBMZFcrbYkFCjq/vdYu
DBDStKZSV3HP6LSIqEwIh6LRiWYpS02wPElhHGyyKJsR5rEMu3c/evPpWgZqKwYbMWuk0kaaMpky
8Vpm2X4ITDt2zMC/k8COGNrOVeB9lGt4LrXcoO/HtTkQwzLOslufmym83hdCYLI2GISp42EUSgZD
fRLn/EgLCbfVCgmmOR3sSGwzgSm+pEWZYrT3rebOM0xIz08bpqLzXLBhZhOW014ymf1xSclquCH5
xWCiqYrwhzHrWzRfytLX29VEFB1D4zU3sZk1811cWXL+wTk6ArvGggv02hlYxM1XOuRY7VtwNC3n
V28/0w917a32ApyMC+RDyO+fOWpvlRjNycttCxAZmGtuNj6hbKmOZSDhWa4AuoGH7ZvBYveH7hnl
/JvDMsWQdPfbZEaKb6M8BtIqSEyVny21Gq2TRsmScOuNB/RNHil8rR0W3JvQ9t5XTbtc+9MxUyeO
yBPFqUNiaoRmYgfmtbzvMxvds9FiwtamxWhsHjREUJag7jEa/F0BqWpj1mmc5+PDmHePU5C9mbaL
esxixp2MRLfVk92TdwsENl9gmhRKPxF2Ke4eF7Xhk86iCFyL6qmSUtwaaK6Ilz7cQxZ4aAf81fj0
cOOP+a1fybmvA0D/0p0VENGUBlGtzrTGnNm71K8DP81+EV1OGY21HaxwOM0et6e5C4ejNuUzRz6b
IOW/1024nhyqCHJJtwFk/u/KkfZO9u4bR0R3gnPJbAT+NSCaxntSXmFuUwdebe5by0mYrwOrDXem
NpbFc2VXh5ZNMK9uhybr1pTQs6Ec5p2ouJBSgvWtgCcwdq1WUrVdzX0lAZMAygd0RzrWO9Ou7b3A
+hJrfZz9D4ie4uDMU3NyFkziCs4YyanuTftATtvRKt76zPyCokLVvcYyF5ojZoRAy4PphK+N6BL4
PhJoZs9nviDkhJOY7pLZsmMbXkWy9CmUrUjd3PmfprLcF9pvWYj6K7wWllfW7PvJHEFnC0OkXA/7
ZL6a176f5S1iubHY+XM582RJpc0+ExfbUEyYFJoHLE/9njfL/g7dsY6B8j9GwqsvhInxrKkHOCf+
mdCENBXqgs6RvTq5a2xmcKuFXl3CP9oSMae/vT5NuMovJQsJpEV5TFdq4gPXIIQ3vLKqNh6HHOpW
o6aDOa0+bj2KU73cesTSf+wcXhXgCd9UqnDErPaB/tT+CvUU2FsOTqh/gfwynJVgOGxZuefFXB3w
+WBzJIuE+NBaO79Yy8tU51wMfFgoyKzmxCXbrelYqwO+d0QN9SkfXSrDWhNXgBuRVXSwMNV/ciqw
gSUSE1zk95yFv8jdUUbN8IQ8/+KZ494F4+uOlBtXEoAewchrl/U7Csp2eCOYmQTGF9M6TjyQWFq/
KR8ZiZzFfe5XBGj982iu35nhv48rhrYSZn3zbHj4CnAJeLc5Q1hd2HYEcqB/IIJ5XLsicTJxHLqP
ycHAVwTgcNMgeIadvf/rTp2la25Y0tJAJsufXW4dXUtT8wk8vhmXKilD+x+7Xb1t0wbl1rdoMPSq
MTuOxRgvJLsvQd9ziNwDiDPESACEkHZ7bD02+wQv4IPncKDu4XfQ65WrP0vRMpFm1cnsHQx4uYcn
qDsYcij3vufBpTXVTEHDd1suwYH8bb3xM2JAGj/Dm5fzhbMoee2dRfwQ4/gBqGk7g4R+DnK5bcpI
0iUouHp7KcqHlbPi52LdBE74qOsmiMkdtMcm4P1kX1DSdf+CP40Z0m9/AxGlaXNoY0PddZeeR2hO
5fz/E1f9Vf5SjW7+9P8zhOEvWOFfQsP/T+CGiIqZ/5P5/vrzd7b874t0/tv/9b/b8O3/hF7o+hjm
bdMzg/BfaoP7H9PCTG+6uHdDy/4X2mD7/wkp0oHM4YUcVJbzb5GObf2HawU8B5/nhRfStfN/48LH
af+/Nn4RCEWH9G3b41QiL0AW4H904UtibfNarHqH+bs7cZsQlN/NTGeNnz0H2fTQRMlaFNm58tpH
vPzTkx8uAtsvXwLfomtH0WLTmvvAs5dT5N/Zo7QOBoXAjmi5ce9iXmXjtDBHcS7QvdjuxL2ogoJY
8wy21DyrJXPAdk/0rLsDVz5CRwkBnHwPqd3fTqtER9DYxwMZPE5FjrbSDN+koY3nHPuELd/L8sc6
L81zkZP7mdEV9sVao3WllXcJp6FkjUgZjb2UPA7nY5rWWJFnNBoUTZr8Onr6VpuFp9Bm+sh3yo4r
DNax1WbeVrJPfAGJhwMbRTQzwuIL0CK8502YDfnHVYZj/RkZ1blzc3iSyJIH1+LeGdjvaXbQeg4P
tRf8stefjCTzzvEjLv/FQVO9EKN75BvrCIHKPA8aQkgKfWlJiz+rZswRYeKiwjOgLe+kuq5g8/rE
mLvhQtr+sTX24SSdRCz2u0HZSKnmgwmWYBG1HfvcuB6JVTYVOPW7jRtxEFul4E+xpidBWm3f1flF
OJjH83S6z9g4kVK6gOru6mllPc8F80kx0pcCzsg/hn7zrjsbBFAUbkKRqdiyBpFgDS2OFR/UZHAV
qMI6vUE5SJMSi+deCXh8C9NyJgexCzLx6Cv2bdQv/pkZ1mKWJTgw66VJWFmwxCyItEv1AxvfDxFi
7GIRK3XzXYv6kxC12KYlyEe93Nm/M3V+Ac6xWKvWTPz1wI5ZffOyPIRW5r5ZvfhNJiE9SMC3vTOw
ZhbtsCt7dldO6XIRMmxw3UQ1ts79Q8iCA5SYaVFTfCck43khBI0Xqg8+4J2E8HjSJ9o+n9A2g7Mx
GBZXHy6XA50HwJDlLrzj9qoAZ26TOXAKiBcYun5h3UdhCLcFaKVdkts85GpeP4yyVsXDrweCt1jn
xR5OrS8jwvndsu3YbmBR7JdbMQ4vTa2t3eRYn50bZnAgKBxO7Qj9FjyZjDob+cwJbyxMPwDmkzk8
LT5zj2UGEaRNAqzZ6B/mJVvfliC4YKaDC6t1ewvX4Fk40rnQ7ydotqucbaYX+6AqZhCCFmZsY317
aL3xEWdLvOq5vRgEY7WnTso07BPgc+xWOWQWP2JEqK3gmE/eNcXH8zKEqkJcs/Zd4Jhc4Vfrv4g6
kyVXkSyIfhFmzMNWIKE5pZxfbrB8QzIPAQQBfH0f1aZ7UdbVZl31UomIG9fdj18yyNV+XhpcE8d9
38yPTHGyd+ZJ3+RUrJ5tPtINrP+wN/vyANk5NkwKrPsVamM/49yYmU+3BDH37IKY+nA6bqmC8UJF
GCQiuoe2NqXByScdzCWVPguX7/nVYov00Du8wmh2DiHSq185Rz3oBILErOK2RyWWbdkcZqTfq+Nh
PVZeewJOnu8Z6cBh2TI/MrNQRJ0Oh2ms5V6rpx3ns3FzByzQemNpEX0f3OXTsbwulkGdqVFSrAmO
DS3tUq7yj0iX9ABgkdKVof8gcojbVD3xMACHO+sVm2tezsdS/K7Qp2mf4I6Nvu7libkHuSep1wKj
7sLpiu0SP5fZHatD7zbueU2pq8cteaP1Fapb77CAbbyRiob0iY/0jImjx5FroJb5WCTyxI0w2Gxb
//Hake4+85lkXUYHNC+cVe18T6jTbG3CsH4Fddow7xOngYVoOqn2umYmdwyPNYsH38LP3d8GUxoo
ApiGuYHjNOckgCnW7fHAmM8tlPK+tcxzqRczpifPi7ugyC5eUIb24H1ZcOi5h1nWLausFzI/+YFW
AAsrtXr2RzVcdFGAR+tqzFRy8a4Bm6GuW5ynnihSWBgovrZxQiwxT//9t//+MhCzZjr3ydektbnH
Mr0Zu754GhDH0t7yLz2xZ5aDhnpPxDN12EGcOl1LiwAbaW8qLlDlgxdPcM/kJkNe/wP2c0mpb461
BGZzCCGM8PTj1DIgJ9IW75bb2Vfp2WZP0QsIk3NXjNfWvFuBlx+KHG5ara+oKkmqduSORwpaAw89
YTkbOe7EyqqHyONBC2fi/DtLLldrNrdm3/7L18HetRPkTu4voV30cW8LPSwecGbSOJy4SOukUEMf
JYCXJ+9mu22OLeMI54AP5E7XqUllT0A17kvna2cj9Q9QXKCF2qcRuQUgY3CcHJwOz4NBh9n0yldI
2+AjnCNKPI5W1z78ifRg6kF1AnSoRetCH0Wee7xF0vfVaWJWxVlEUoGegMU8s/37xH6w8P+yVKg5
H/gWca+iQBluuve98YlsPM7O2Q2FU/623aHlUm6X9PL+qVhB6ZTBD4n6GMvyTU+/h2XHte+yNssT
2g+lG7VxlZX7x1ot1n+wKDVZEqBmaTpplKa0j9CGPf9MkG3dmv3znHSfjvTpt7OGfFs0M1CRzu7C
tAC4a2Xshl37SZvkF+vW7MFv6Rh+cDgwyj2APqSmHfFJJW1kDBxyDSimolwJ6JSXVOso29JPk/K+
TfIlmwa+32Zo9GBnds6Rl16HrSTA/6i3Sbz07e92XJZdUlpI2N5jS0+QLQLb+j5r+uvC/RKIhLvj
jS42Yn1YvH3vpjnspLBzpyFHeUVzWAD+H8jJdtDr59VusnCwu6tOjR/1WjQ4jXABN2NvvuYWu/Sg
cSVZb+e352QBvcPmSeuNN7xx8Uw0bjNn+rjV67+znbwaDb8yT0eJpxuOsFJ7hf0TRCTT8QN4atyA
js5DPUUKyfMsBhErQlxR7HUo8yapyeNLOx71QvovYCczgKkdKTOdjmCQ9uQtNgvbKyvAQ51Rkhy8
Nqv1lStB8sN8vPuTF9ucSfmluL59GdxpkHuxs9fEYU5kV/SeWajlk8HmvVAHiOEevpoV0y3bLGl3
Nj4Wa40pMfrIKrYJqsZJwyZiEdAeXQCvqFkfpNa6ndc02KCskfXIpPZZcZN4fYiD9snFtnw6qVI6
ecw3ANYVNuwEuZZ0JRZH/QIkYQhdbwUgpGZcZm5Yjt6+MVlJ1i3qlQg9pIdKeQ/1IEeSH88wefbo
oflmcrB38B1GmSMWosGMppExXPXc2oAtbTYTr6yOpCqE+l/OjCURVo0G5CLttx26JTTVUAKNaSqS
gn7zrn6TR+MZHYdsazjlCc/1b3Bxn/4D85qJSDfMvwE9hPwhWTYXy3vx+EBatiLHwfim5JZ1O/Nl
U5FPSRLj07KTNHab5MXJxr/AMQz6xJt3dkyvurrx5/8L/PeRa6+AU9KHoBkST7PDZFga5jZdfpYC
unGn+1A9GnhDnYRinEiIG4E7g6MpjbCws12Qogi77DIz/YCd6cMBfhavc/GcGoAA/HnbzOzzRADQ
RcvbW93XZ88GN1gpM4DPDVh7JjizkZb1TtTtyfbxARf9+DSX8Kt1m4UFjX2QLQnAsUpmQrqv7M6D
7tur/RPIMohMLSuqgPK4rJ7Yc3sOwxuXBKKjNJZ/erIA01K7d+Ltv7xHiqPwSISxVb9CgNp1foa5
nDRPbPcb30FCKubqT59h/Us68wt56ODoXXIsq/o02wwchs5GHfsVtAXqg/usD84a8BjW0zCJhJb6
sR585vQ8XCw17xOYH4dlMOIc2YoKdvKZ8LFwO5X/5oEUXgXKZMJZU83q1ObURY8w7iMBPg+zI1s6
l0OWL93yQZMgSp5CAKxl5aG8/5S61UeQyZfIT9znAsjN1vEI42S5QJaecLuX4dihqSQ+ydzgswuM
PoRg0Bxk46u9n/n2pSmtGCQ4BpI1wB2lOwsf5HioK5wiec0LodKesoK1csmcaMjKBBOKEQB8/UUN
k2Kzmn7QMrhpWLltxdr+GRic4lYww41yuhtZMfFHJFqYUDNKFcJvJKAXFHxeCRhRouC3o4I2dDT6
56KiafgpqrdAkYAejOCTtmmerAWQKN0uL+U0UTA8zAUGHfzbOmOcL/ydpPMtIjTXRBXhzs204pRb
xO8gl1FbKXJZEOnYmGHTtnFkrqaL1LqzKu8baBkOm8etClV/R7Tkpg16FQ9z9WaAvqVfZNkSKvF3
Xdgxre3ggc+hBAoWrryZtp7Vvw9m/UVL6SVLwTMk6asFEH2X+RhAfO8v7V7e20wmMS4WeuREu5wy
r55DtmPBcZCm9XJx9Bkyy6je7JkzJ7W0jVIz+/16+HDc1jlWOQ5NIoTs7twj5DPnw+VgQDvaQtHg
bYIFDKgLvxR2xuYFBjc2E4PwjtRjjdeyvnBr7kaW+tbiuBgDJYISdlIzWYJdMKR/IGQ4TNgOG9aR
xWO7Otnzw7GUd/z4K/GctS2HI322W7lyuslh5eqF1Z0MgwHBrdJUvOStiAuq6XzoRJuCLzUpq6ze
rRjbtqLKWHfPxQfCUBfO03xQSzmEUC565BpnLwWJEr7RlDbymQAlcnBvfLBKly+NQWViTK3betIo
wo2Hxh6eTRCJ+8F6MtZhvyBTb2ubGnlYMxzZ/mFKtUPmZgVC5bo13elf3RXk8wJ+N1ZbtDvf51ii
egGYTiXzHe1jMuoaM+HoJkFKkvVcu8YpwS4yiKzfU6u2A8g+7/oWNc4vlTzXLH/rhkIPOxsU1CWM
9UC/GOnB/xrF78KdnK3s5T8baSFa6QsXIynO/tErpRENzFYiC0oVKhYmas4UjYpXyX9fs8ezP2UD
O++CEbifxc6th4OQrheahgPmuMM+ls6PTfCsfpAHFTuUic4CiZEib3/SoKbrPIXqBKqRhTiR07lK
mz1cOmDy+cUM8KWINx6BPCIrocXr2fbkeqPW9h0x5COD6PhSiMTYDpn+D1f0j+tgztTASWxph8S7
lKYoGiliTld55oGJGc6YKO2jbKsrwQv71ozHufCqG0Wj7dHw3N9l0J7MpWgvSDCUkuG+HAzvDUci
tHGpnm1X1HtUrRB1b5m6s5MWa+RXgsosLKOaZ2+TdJHHEXrJRjfN7lDlKzJj57zjq3c+smCCTQdt
sLWqX+lVwkQ4L6X3PrjKj4cFn+JYmVs8JstpLeyfpvHIEAy2cZ7s6n3y+/KWVPmT10Ix1dO23SL8
/Zg+2g8aNU26k/KPNcAWF8zhBVFl9vuYbp51O/h1vtUBPW3WMw7Z9Cg6Y35S69HVSX6UKOA3sYgX
UP07yg/6Pdon2OeV20Evq61mTcZ2rq056mzmPlss1r4DGx9Xj0v8QAc0yldLyqYv8YrSqUya+m8t
U6yZnvbkJf6PrmN5aB9ukCL3k1ikpbNtDIXlxau6kNmvzN7xgrzrDd7J2pqCiM7sv4XXFy9rp1+M
8fHDyNmM0UiH4zzINwF56Oq5KCAESZ+7ouAuPyrjc7G6PRuFXVJzfBmBJ0ODGr+LrlMERMv9Q7z8
05JX3WeaiFNXWgfN5saRu+we8pbebpPsVQglwdq3ItAjrbCBwyy8qIeZmzSJHLxn4174dnqiK/sa
aFxxa1+U92Zy3lFSjagzAwwb9iMYUM93CVRzIwqPIsTFP7HG3KVWYsZYR/jzrdgVJM16iNNnb6Gz
x6is+2KByM5XHR6YxOzQbCvrfbBt/8QtK9i4E9ihorO1syDaTRnjch0U3DP6f7QFEdlqeaQKEVqr
qLe2TXnpamoeZ3xtn/TAjUvTR+teC6LVtrlPW7BLLdcAPvWWoXExotREW1rgXDyVcA5y6YirZzyM
Jf1g7Q34ryH3927fdGRq3QQK5NwFFEWZGDp76189o1oqL0f8N4ovpfUfzEhvvompnmtch5uCM043
REF8zAWd8fiHJrL7m6rO2ZLsWEI9QMTynRy6yDw4eCgZpmucYhuTvPXsyIYTiyVFiQwxOt8MvKGl
XPc6tUSCHE7ykImjzao7ova3p9ffLc2COyrZ/6pltBn8hj80JZCKDTTzQ7Hio1VCuw4WDUdW98p9
Z3ldaqqpkzI4cM3CDp2twQ4XR/BoB8Sm0Yn56sB+BMnNhEK/Qn8yrPo5WIYvIostDO6NI514Uetf
HFE7s9YPqaTlq9Zey1F9pqDYV3vbMgXQl3luZxzIbfPLqm2cFChhxmTdfS60rqe9wikhvZ3vLcCe
OYw/Kj7+1nRttUGFgci6rzOeuKo4G9of0/ultT4UBvc669VZn9x4njSSKtTmtdrIIFyR2OFgUsK+
+xMtIgHjZt6Ye7OkGoCgAr0iS/pTBfOp1+o/DfPdhpjZHQZtzspGfGYa7g26ZfyWS4XiKBjnhV2t
7WE+ynP2y2FV5T9AUNaHyGd09rVOcTPT31I/umUgtb4Gc/4tr4vPlczjI9Kkea9gKG50p2EH9Phz
eA3gD9nSwLUM5Q9IQ3IRvG0Fh1ZSuwdllD+8zjFUW84dD/YBqy1s8rX4nc6QEM36VPfFbyCH14zl
OK+M4C+EnR0pjH9DYkeJ4Boc6Oy8apX/rr2ay73F7b0kgIxFJM3ww+Eqzb8d6YakOSDileLSDXuN
jO9U5/XbbNtPulzSJ6cN9G1P6mhDkUs0gS4OXVufGJTSH1t0LB3zhECQy4/EQ7RJ1fCZpXxrkvo7
0NlxKT5am0BM6PBhLWlwnLP2Bv8ES0jNJ98UKT91l1ynauRNzO5Otsl+7PlggpWywIA6F5JxxUnN
enHyct3Y+qw4WSIU7RPA6cjQsvSZK6d2X3Dt7ZmKWWdU3fBUqzYAvmxiwOFRhjXdGQfRMsU5DuAC
skrrqX0gdYuJviVEzSiTVXvWYI4+IsvfPO7ecViMMVx6Jw8lHx5fd6Zn28K4gsYeWYlNy5IREI6h
GyJiVH74QL1kT8ZUj0TnNEx+pQjNltStI4LsRdGsQAagFJGm2gvG4Plc1oYi9IOtXlFAHuUPRO8k
sTwqD9bgUlYvoidMo43Yc+bG+wGZ3V9ht9wsUIIR4ah/oymT2DMLLhGymLbVoFwKMKYp7IKXImvX
mB6PQ0bsaWtjh4WAUC2HfvFe/cbiApWNfG1W1lvCc1n06ZN+4d8lWL02glsY1X0kz7t4Mf2w9zN1
G2k9DpeyoK6w0344+a/sH8rDWnji0LVlwESLtC7SNj3mNd6zxU8RGFYwipaxkkSvbDxBWG6zNjd2
QVN31DpTnxBk3a0wzfbYs5KfxAibMs+/utW0n4LGIQBeQFmxp4CejRc+isu86viuHfTvyl531fIj
lVkexSAf2JeUipM0m3buoD1VrTudDfurL1m75YuPp4gvGexMV9niTvaaFEZAuNpX4xZH/MUSeKz7
JKPQsS5rnr+COzzKO8VZ/k7gqztWFYIA8wwWQZzstbe8mIqoaA8Yelsgex2JBV18fYGJ6PY3asIX
dtwbsgLtXgjX3BKttqK1Nu/U7S0HU9e7U/DI+jAR/NZJ+5bdK/D4ZtvrS8BZCog7m9270gpKRSDw
DEV9TgcyMoaqo5kfqiZ9e0ZtynBH6CxTCuioyazvgjr/ZGV+6tKUAqos+wbNAtHQMw4dL2TmCXor
Pn2eMIyivEJ06W3XXv6qcxblcC9s4d/gdJahPkx4KanNVc42yMHR5RQG7fvefQJoiQWgaW9d+Zo1
+OVTCv5iXbPhf/ZEvmtuPRNLtMUJ22bVIjJpRGvs5K2E0LRhAYz5a8ToyX92XKyGEmJ2QdABp6rE
4As2I0tQLrHQJ4W+cwZs6oVLPEspZiz7Q/cxnNo9M/xQV99681HmBqWlj9yc7iACFjfdSCEz07QQ
LrACufqUtIM74Eq82rJ4aoSzVRRd0R+UXebK/jIDyByi1n+Eo6Z7ba509C6r+W6N8ggq9dSUwNkL
G1duOvYXCmXBA/ujcwKqv2cjrcJZosd1dlKGwDmdfUfx6MYaZ/5AOam4gKUXr5dfi2/qr7VVv4PV
jDSz6b5l95kVun0qEwgW1tgc57l7I9m3HFEuD6vVmztdEuZIWTQd2k7hRzSdp4Tl7tYeo3yq1Nke
vqrgt+wJv1ULqpzSuhffvBvVXbVUQ65duq/rhMQvZYGsCVibl0mHf1zvfnMeiS3vae69+MZaQU57
aPU3WzpX+uSHA1/rHQ3cwCjR3Bi0dKiHmxQx9pwL45S7lR37NjIbixgiU483VeWwTWxL7lhAVYzI
XPtyp/fafNQlDGGG9Hjl1RhTSI8duOlv48IHXwlHR2qyfsEN6vcOrT6Ru3TJbaSxJcz8iWL0udgG
XBxwK7J3mdgD0AKUxLoeePtBJTdQX8Genqzov5xbq0nyEAw1t5UCAIfeIEmW7Znr32Y0VP5UcZs7
B4WMe26OR2fWvq2gaV4BToW0jaqDzpsF/1D1VDVsayryCUVPX2ol1zI2dezTgnI1GlLydD+aBcRr
pzJx6pULFsxhxg7OzzStyRKNNHdG3ThQYgvMOpzTdOG5UsSEitnY9gyjoNH54M2ZBiuXOL7bg7Pn
E+fH3hVzIf+5UJUt6yEQzY17G1tIE1BjVOgOzoy1XzxGyN44Jo8sy+g/XkQmE3SeTWhU0jzbN+B8
6y3AfvdE+h4P2lxcs7S+uQKROV9cxOmfvJCcrSlXgRxc78Yh++itMEZKUNmbQMnhQWQjkWJNZuyM
YjxQk8n6sGhXCA28v6bJ7OOZ1LEY1jpWUt6Je+EK89x3VuMmT5DCkZPuO9/KvlOwJFFevwqznGPp
NgirFsEaAfOAdPVI0PzBGWCd5uZQqI0k4yk+D5NhXaFaSwonOpMlaqFFrk0XVV9Y595IVnIwI+mY
VnX7gdf+SlqHW/Dwyawa0IkFL3kKaDjoIrYEFjb+doBZPAKFGIf64HBEP3bOMYfV9G2O7alGg4y0
JggOpAlMmrKDic2Wrj/l0OtCUv39U+JyA3O7o61fbM+uttL3Xm2HzjCzwY5fLleDetRISgzSfoU0
tC4YHvrs2RXFX4j5eVj6no4x8I+WDvmhq0FmrAML5dlLoVcoMW2kW/xV3Xx/vF4IsimuRfxv5HHI
1QwhwfzVa5td6rOOLz33nFTOJ1HDzaogAFepsy305cuz7TfTmBwC4dlXy2LQHuSBYeEHz63cNe4F
iGoWjmvd7QTRFKDECUccx+lAtT1iDTzZfjsAUFP9njaMc52TBl0MZE4ymluvQ93UjDWkZlHSK2ct
0cC3tQgoBPOad/NBSCNbUISZmf/lFljF/42LGSNv25lPRnpzzCCSMFavGYJppa9vrtn88rUAottq
vNkYIyCKZBF61kfqPRIlmo5Nbb4vMpVhm+hW9GqUVEXqi75JDZsCkkfetWzzWCOOUwh8E8pTSK1/
IB7xvXBz86RWQ35Y3XuzCI8Uau4fhKIR5L+/HU3trV3IN3uFZ5+nwWZGsvB7V8TIHplCCFF9Bk+t
86ImDwrOfiRT3yd44ALmKxeWhFRngCioDYwr2Sx+mko14YhjITJdW92HsZpOCVAd1k8YI9cyfR9H
7zmoh+DWBEhwwmL6grmmQB9hZ6EZL2BE2TNyDudWS7xTwwgVmCMbAwaX0jHTUFuqn4Q5+KZZ4qxT
tbItgmTeaG324eWgbnDliwk91TbVm8sIQzSv5iAYt5QS15Aniu6oQSRzNe80Uzq/5ZECYThqzjOi
D5/ZwAQGSQb6MEl8g3OYLb/9JYDh5Vw1/dnJImp/f1Rh7lJqu/erxjWn4t3MKZ9J8gsnikPvoIcb
6v8a5wVTAHY/4+Q3pR07ovSRx+xLnY8CZg+ZQs2wSdHTWCXy3D5oCxqhnctyl1OgteEfZd7KBTi3
Kv5aTuUd04eqTu2meXTlhDCSOuuhM7LhUNa8tWhYsSHHG9Zb0ng+gp28+Bp3QjwA1h0UikEtXZjX
ff/c9su71OT3hIFjz/WjBqQ27qxhfRXcGY7Kr5bIWSYzrNCvNSIup6LIDkM2pRfqwykL1IhCNkDy
4Ni4Z+ow0qxOd8qpCrIQSR2twWsm3WVLzeKnlYpmj0tXuzm5cdfr4JohPxx7dLBNPRT3bm6rl6Y2
MeQCFRqmqHMeSqrR7haVJ7dMMUYphox4HEYi+EI7GXS3szeJ+S1Qe0w+e80bHeeYf5kWRExG7Hon
RsoClrxi72LygpU5dkpWPWELtyBq0yJaBrY0vcZupfT+8FMQ6wHZccEkfCrXuafqNqBixdDKvSoh
iy1JdWwVV5LRePY895/SAuuUddM/pw/CWlcyolz1mpqOtdegS7bLlMfeLORJSBASxnLGh/zPqOVE
3Rk3UApao3YuE1qh8SMv8+6/D7If2LWCLNxWTrPc+hJ6WS3aKtrlljnczYwoSkZye++WGNK9VW9i
XzKj96qz3v77274tkeVoroh6zbcuppqcSzZnJKSzbL+yF3L9B9Qhq+IpaQ61Jbx7NfArJRevV5N3
InUgDn1TyaMTdCdf5h/J+jCveb46Tbz0ooUYwqNq/q4WxVWB0UAAQD2mZe3tSnv9EtBQMffgUElx
SqErrb+Dzhl2a+6yUFp5o2NtkXFJw/fJHPuoKd9SKb2/ZqpN5FNy7dlnjxBLrpWNKIhHjkLFdWnC
OGgpFVG+w0o6W5NtB/8rZDEahJOsycyxXURhY5dnBtolKcnoQUccTgN1EueprXj2jX1T8G+iSCb2
E9gH6RjLQveuUGHBkCaoLJSvBQ+Yg3GBK8ydIOBR07tu5zYPklMBq45/QbnL+gmOrG+qY2D7LOgd
A3+EZ24NbWy2c5eLUKnu5tEMcW08ohNFzb1w0FeOD4oIpAbsRzZcEzNFmUI1GfgwhnwMue3pRxrV
7m3Xye1/ScjFTIwnD4Je798nlz0DHaJUurXmv4r08dV17BOGd4CYUnYXGAWH1s6+5afUx+5QP/z7
iXeWk/WXeni5U/nMcCR2hB/LB7jtrkzIduAMl6PKuzsk4/qwEIbkj8Tih1baIyAfPfRHrvONM+q0
9xbzFXBKs6P7peW8L/0P8KRXY+vNVndzp6HDc+PpTyLB/9T6yMIEL4FNyJPrGNlzaXsvj8MhT8rk
y+4CKDpOea7pohWK239O4CQcPK06W3VDEsRJ5hip9JYTS7v+/y8JbVr9BGW1WniBsPpY+DrL/OwR
KdzRW4WXnDCeMuaUu6eBr0mz0bSM9NUWmbrOWCTw6C9wXFqs1vmgDbFL/gqCfUZZt+VuyNtMN5Az
W5/WwHutmtdKlW8iBwNneUtBHIvrFbrBxoJVfOsoLigCE7Ppg67mZ0Z2yQtrP43dya7RwJrEt66B
bixX8YQRTB6mfnxu6pGFS4XCbWpcm2xp42PibVmzVrIb9qFE12h6MblMZUe/dttdkjU/ljk+1biL
YiPxdg51ibu5Sp6ZTs2JcHKDxMWa4ytd2vti+O8aT9xBOSz46S/CH+5X5K3ZR5GtpbcjItqv78xS
vhhi/kUyt3xJ7W44L0315GtMhb6cEXi93EQxjXTLu2R4HSBwebfJ0GiQTQinPnyzTqAnqLddDPAC
o1rVNPAfWX117r1hJ0RE1GjwCE1Q5CtSQG2Sf9ZsIFVrwrisHNY1qfG7mp3uwpca6xaLiDolheh3
AUG8JKAuxuEewus1gy0fWfbdwtZ8aHR37/RUA3CPJP46OTuiLTd4C/j2CsPg/k12qf01AITbYtng
PqP8G16z02wxaSQ5fIcBukDpIqzCzQeSYxJrMfPvqVz8ezZZLwXdir3rN2ELZwxpwTP5ocSPh9P2
xIXmj6Ak7VyX1gzEpy8jQSj32INwjtLKG7YJ5I7t3CiN5DjrAE2mZFrnjFyBk12wutdHu7Zuo8oH
imOQzXhKXIoXuNJMpU0DSsl+gLBMhZR86R2C04U+LrhgzH+WL8cwlS3MG2e243ymT3HCiLLJkS/E
NJ9Ws3kRJmrv7JSQlMw00tw6+W5NblyDZuz1weFOZqOgptpCSqik4gfKEBrBfB7djGeyPM9W+RYw
jSK+Tfs1Cb4flqoVUxo7F+ldx/7mmf0X4v2JrMtDQ9lyxzZQBgNLQwPkwAblkWA3DPul8bZj635x
5P+GS7ueCgWtSsyxiY33eRlZX7biLAzBL6u4JXL46A3bjmbP+Yd/G/Ncaf/hzUYz+LqddX5d4mVx
5c+s2EZwk910k6tFjd8sl8GvDhm1OHf6GhwqbH5PWbJNy0aQZVy+8OzaIVl1b2+4LVsN+uAXLUWD
FuPVmQMq4Nc2vQfWGpbOQsSqw1pSFZIO+FHvD3gQu5OzVO8EADF9+pP3BpCa75XS2w8xF7wczVIH
gy3wZRQjr7TKo/qAnoniyJiXkiAd45mhE5pkT3esjrhqocIot+7A3MoAcddsQ7x3lV8VV3dUzzS+
NXHfgtioNCi2Y84DRvXel12xOalgK29SUPQ0ODTMz8V33qdfvvshshLsZ2pNB3OBc6NPBFs1176K
lX9vUoF45pF6uJeuqdb229H+pz32pTDp/zUMpSgHSIvYGTgYzHuZw820ffs2lQkYztl/50nywyrL
X+laTmi/QjpzRLXtuZ3QCuFPJ4Aa3xOTxyg6DP7JYm8Wy/r2JjxnWi7avR1kT7axfope/uVD4jcY
IjywPKOaL3Cst1Yr7gHPNV5E7t58jrbS6cqVDbdzTQsfjzt3eYzDE8xQuBUwcfm++Njts+wlSazx
qcwX8ELaWcNTY5awoZwut2OoibhUIdT1HuE1y57qXQXjaiLwYnb63sjGF1bDvw05fBa64neCBmUH
/LAYKnETVigN9fqU6LDXiNqwWyBHOI4rV6M5118GR+F1fWzy6YzaP6ojf2mP1PXDwkUtlBpM6pyz
i9nTt1tSwR1n+QzW0AcUmloH6MNP2Wocphn4NiHQ49RRM4u7h6OBgtwNoh70vA5yB/5pzvSFJKQa
H05gqj42uaC43CjiiviXLUZ1/7QrBCbgVWBavNmIbcvZOQx2ISP6nxW7Bbw5619uTi+dxuNOjdof
5sloAYFiUfZ4goTAAqTpCVpnFxAQ/ZH6nh+MmuOetPx0FBUNh4304nZ017NjjG4oU9/F693mZ1ry
Fjw8hkbxebvuncbpNvS6r09NFmXacivpkjunvXNrAarBfkjNA3Roep7JEAwaBUEWjYzbivFmt44J
nIpUfft5ji8iA5Iw4uU0H15McxwNVhXzIc86DdmeiL4+6nf5XpXLP4TWmX/EGGwGfBKs39tYODZq
swXmsmPktYCdbhVrPNvoxgOLKgtqL/wnmT9oO73LicZxmfLAMqMb1n7gKr/RrUEAyEQ4NBcX8Km+
RuZjvZcAv15ZJ5AWK2LUnu6JDeh5hb2gCWYo9kXnpIb2CCphCXkyeibZ07BonA8TuapGkEptigPG
+hdWMskeUqU4S9Y1XYtwm2E/sJGlEN+0iz0LKkl9QZf52KlLi4U0LacPsWYUt+cT6FK9j2j3djdt
4LMnE96hIwsS6QM2X1qPQI6t26J1dnnG243DR3K95pvlWt6vnK3JbpqyBkNjNCEDRmlDe2r/UNOr
+Qenrbmjh+KDiel5LVG9HnUzWvbe2y1yyMSZ0hneLhsVlltsRkvLVAtuoV4TurU1ljhzmqRb4Y/V
Tjv1i9HF4KZfC1ocwszhitEyOwLeeflaYSoZY/O2eiSuOyQVpNi4LJnpLB3QcDFAGNWSPtaq/p9m
5Rpw2yBeOiPW0/FOgeuRm1/Y29l9+TLpcYpqS1NRJ7LTWHTVLiMCssF7N5/TBD70ShvCvpVduxGO
A6ZTekfgY18FbFOZ/Y+9M1mOG0m39KuU5bpRjckxLHIT80QyOImiNjCKlDA6Boc7pqfvL7Luom7d
smrrfS9KllYyiaGIgPs/nPMdXV3hFZyUX83bPPDyfUDi3E40A6kDEeHks0+6g2bjuY5xHp3sRp7d
YAlPvDcxwGvjrVHw5XshzdWTpTgJ6cLgy/BrhvO5UcgnpsycK81eoqz0FqXCzwDpwGPjjSy2vb3w
oksLcbblzGJEeDMx19Yprs1W+NNXkfFN7KwX6NlPs4v3OZfpj8omwq4vXwt7eJHtfMtwuK2Gqy2u
xuAGv++PcZW9h4SguBVg2valt3FTOP4z7dzJqulfIOdoa34jzwRvtg26yuMFJG99bV4Wz7G47Pkm
cCl82V1yCYQLNxtdXdsD1s2nPNvloTwt8Q0+zyNySJXrkAkPZcwEWXpwnRr5UdEzBvG7o2jBSBui
WrcdC0y7mrpD1DjbRndmMxRWfViC+mVivjhl/O2FxK0OS3zryeWJsLV1X7bPfjg/VhGz7mQYN24x
PwlXvbWBuqBLg9s1RMwXBUO5bF5bxNgdEVT7DQDqMhM/QYuMlKXY+hmZuhCZOxhZOH/uSJSQNWyR
dPTRRrGZWvl+98OE3XNYGKpcF3UIk8fYGb/ssCZYPFsXkdiHTJ5WvVXWW4E3zZ2iR8KSEAQB+PPk
RgBeYSmwDTPLpZyL8MUopwYT2pq1qMYHitcnMG0/fJ9NFt+DfRuG56WfWaU13iqc/KcpK4DJGESO
Nc1yLudDFxBaMrnOzkzxFkXum6z3HS3NobfZT8jlaBi/IiUTN90fzCsE+CDM7DQ/hjZ9kBqAn6pI
MetB4YQQcW52EBfXXX4Fm8lwJ7WwSSfEtWDEKO6Cpf6MwNBULuMcj7mmX4EGtBAx1+23SUOg8Rck
yGZdJZMPuIMCqCe/AX+7t3ZpmfOMoJAas6pgs1aXD67xbzOqxwFRxWqcyJllR7WCL0o7ux98i+G9
/cEGBhoUPmjvWY6ocfOMce1UxTvkpdXGl8mdO83uvd30x7SEzB5V1k6p8WPy8fSGiPxUz1a1qKaa
ChVT19xh09VVdSTw7NJp5tLpuHD7ZRyyc3Ff88eH0Kd0GNGYMhNJEX5diD/ZEAAf8c7wHUQI9A0D
8+n2vyQDlWP/JcCwUOC5N2Vfn78iJ+B6nsSPaXB+hQ5IU2Xadxpo7mkEkz6V7W6ckUl0BZ88wtU1
GnVgaiJFc5u028gnE67KEFSwY2YSHGuIrT3tAUw2AyDN6U7plEaHZkyfTCmplxJWU66Bcl36vyYA
oQA5vKNB5NQDltpPXfmOOJqzef4a0uqn8TOE2n0GhbYAJHU1mnJl7qxjKpdrUpdq3ZXipUuaTZrg
H0SBBYYq5kHuUIsHJKLytRpRKKzDrHgviEfdDQGRoq3w9lpzmlZV+4rKkIGeZAjbT3RgQDE/zAQ3
rGqhl7L4hDczILZnr4fgz8OkgYiKco/TcCyCeK0zZ7MM0AKDlJhSw2ZyJTQ77LzZNF2lj+OCFTpr
lzNxdlQ61i8fydC60c5prMfkkFooHpu0eVOD6PaOTWuS7loTttsEPjI1SXB2G2ntfBu3Qkyy25pn
3aLKWQcEXm2o/b41BJuu9IhbyhQ0zwHcgiADbgfIxGVetJePhDnIsyeDU9QBfoMacBi7IEA6YrHR
vQkyGQrv0GGUuNAR0eJLJ9DyBJj3t/FkcWBGcfRUqsHCMYFqZAbHlBk3QTgw9Jv46E+SFZVoSLRB
+DUl38abtaJxkRfM2fQAZvsG4PEf7TA/2cnt8ClR/cU0Onn8gNUNCRgdKmQc+pyO7yBjEkTPElNP
LRGDTaToEKDI2BXowpef5Y96rt9LL/zKIjZ+8WvdsCqJyDLAw8BtvzTkWfDc44NMz5Hl/yBWmCbZ
o/bTzOa6Sv0MJonc1813bcfXPMmzr95dfks5PMkHlCMNlTcJF5o3tR0bsBZJd4d8+6sVcl3QMNwm
QFLZzaZuEDc6UjwylOJjmWNYeIg9hTPeDR66KLqfOEUfzkG70QKqDSNxBNlQMxr8RBZAjlwOyHP4
+tAczesSACXKdTZmcmKdPQCIwp847zqblwO6ZeMnIaslw6leMnyBO+jvOipFkkkZhmf1prBFAACC
UNvUZevPkEGtxuqpcerhgPSYcKGo58tHfNdY2fvAQZzdIWGqAj6i6KaWWQBEjctvJpCvxYAQ13cG
bhArFsC0hnAd+uRFm7lbZwNAcNdFhuimrJQs0roKNmNrRGlEZaQAnXLzHQa93LjtO/cTzIcGGbqr
FCWqY+7ABAaokJCn45Sii7MAfNhNyrpcqPWyWJpvMrgdc0mrSW/sCDGTU4oVrgLM1eQYrhLhXm13
+CYH8R5qkmlEIuC+Fc4KDXm57du7oOvu8tD56ftwe8OW8QUr02tA/OhZyfTVW36kPNxjSbTNTKLr
YfaYfAye9VpD2+P1rLvUHrmS1R6cy7hJSl6/Cd1fOKwV9HlzXELzq8GFtZ+5egLKoZWcKSfJ+yrL
6M4e4nYTdZs+V/UpeUkl+gB6KthcM7GpOIkR6Ea/yZ949CpJMG21HHPtci57HpHWwUdgq/4RMdLO
gmXU3054iUWDTCJUXl5R7tykuPq6r1GVOXI7DudeqycBU+TQQuenH+VQzFDph5ZNADrgpdIq4Sm+
WL2ibaIC6kL9rG5hBjpkApPndYIYX1FlwPtS2V2rwE7Pzm2NKelFIcBditEeTpNGhTeWo94olPkb
j6FkY4cfwRwHD46ELKdpPEEZ8YGJd1lzHJEkjtc2/uV48Eqqwb8Pff1Y/Rwt56vTMSYpzswgsj5R
Dd5PniB9qEUbYnn6y47miuqqeglzv9ujNT+nOd+KXADvZZbvAyEPAagr6k7HJKSu+cDQmQMtjfg+
a1SZrpvx8rjm1mVuWAR7hJ00jKAAk/g/7ISaIBHpu02XnFrTdOjsayPdoyHN5HGA62lKvmlFxQK2
aOmIFGZv3DzI9VWXooq3h41Dp1u0UpA/6nxqcjtWDEWQBJpNHiG1mccbr6omR8gHjOrcloL4W92R
58HWUDOycLC2Hf3tMdwLDvtVWlGYmCT+5qbitwGUvmvG+0y13/oUvxJEx4Od8kAkISVWiBUPjl66
aZfmNe6IhyG8fMveIkFpEX4PfXjgHaQgTenfF8s11B7PQDzZ97E7ku0KHKT3K7Pjn7ydb2DbYoHU
OUX62HB2npvQvVY5t6RJgPSzUUm3Q44YLiEVF9cteSWhi7wu/FCjjNlIRwd7oedbdIX+O8AN1hrs
I3NMRmqwfKgKZJ4cko3r3J7giC+lOxMn+FLM6BFzB+RQlRJ+JwDhU7a2QJQIvKXavBNzDcnQxcXh
Ovq5z5iK+gUvgeYBWSX1HVyGZTH+ll0S7R2ybt5WbM2VwD7lyecu9yb26RbDVMY4Rab5kbiy+BCQ
RYVUuexdHut4KA4pURXYkX6kXaKPndvwcbS8K6tCsxAaOtKR0RogeH71Mxsog5zIJc+m09T01xi7
y6aUuBYyPOlLoZdjCZo2mF08emk6bq2gTNZuSPTtOMz3S0mNatEMTl9micl3SmuqNpA2SMhBQi18
dog1DZbZjMx3KpcdfvEMqBO3Ep82wKuMoVv5mNifqmBQk/ROvjVl8T0yAelOszceOlbfgDqLGV8Q
TpKGIdPOayrnOYChMFVdda8ou1q0u8e2SpAu1PQbLYJkoKAuHF9n5ouhS+x1qPIxfxDcXKU7ILXd
0WmS37cEzWePYs5anqte2s/yje3NdGWcW2zJmuHwKZadcGv/GbD6TauRZL9CjAhN/kK8OCYwDXQ3
VtbDSOrTkegDLq6xgbCtwVAaN293FGbMyPqtgwTgxWAEeUij6eo4qU1+ZmlOpSh/uQ0hAH2GsqAX
8ATjkjU+WidciwBEnm4iDMdTB6IyH8Za3RiKKcTTTH4AK3DxaZHdCmHMDUhamEZ1LouJDwnj/LqL
kvAhioEldLAhkqzPrsJwPxgsLnuTs/9mSMxcPzTdIU7nL6voy1NYWOu+Dv3ntgpW2ExArCPOVlkD
PNNFpeIZYgJ70R6TaFh2Uwz8gZVUCZS3WC2p7xySnK3cYMCYjj3dcBbM9m5W5pIQ3c5qEBM68tDp
7Kuo2o49uX8NIxNvii0UN+QmlDaXEct2cPpTRLq8zL3PyZ4P0mAQajLX3ZPvTC2Vxu6ztOxsmywY
rxHxMItlZnZoCEtd2b7Sj+E8obLsOgHHgoIWxRz7+2jcLohmV9zRhHP3T7iEKUZSPVwEg43VZJVI
Kz2EBkRFW5tRdZuIrvSau5IIv+jBaJCCKqd+dbDh4jyzt9E8f2Qm5opG1tpVSKhmqHGQs3ZV1Twb
TT2sFvHZWxTTUmIHHTwAVOM3JooH0JE3hzWUjFZO9ca25va2xEn39tFi9nHq8ujAwgZr6Xg7DBzJ
gIy7w6kbuZtzl3hK9wWsio/ZGY0ISWvTZRznaj1M9J0sZlYZvDBii2mTfWjpVpgPz8APaYobOzov
Y08MtH8jfmPasJaUc60CCFGFj8QJ0ke5ODpj54GGksCDZWbFgFmk67i4WmLdVlI775xU9S7zW1Dc
xFapcIJ+NT/1niPOjZsdUjHdtkzRVdFD7t3eeU2GN9dCW5y4I+YTqQ7Z+OVwn+oDDFk6MgxejXcm
B8g7SZrwjUEQEEuXEU2EYpDxFfoJGXwObU3NjyebIR3yLtYerwicswNGd1yBBbXqknvHeLAZbsrh
1GhLbjlogr5lXhv1zwB9Px3UAysTn/2EnFAzMtHEtsYgntYtYZaTlA1ql11ZFzcX3gBYEpEu6SSs
yi3Ueggzih3z+Ytt4W6WkCi5LAp2y6xM2DPdMY0pCa1yXpieT9u+JwZymMpdYEawJL3cWiwBqa26
dTS3wykvZ5ij6FDmoH7rx7Q6+Mr9bpesnx3m0h3aSdwm8lxaUG57UQ0biBNo9RMyJUJmGzzh/cpz
8ZSVSfjh1cnWyot+75Kex9zctoE1juooNfdqOLFRzix/eJrq6qr1U7f4xedIplPvcq+3no2IGKdw
nQ43gEq3yqx2R4o7MdGRo/fsu5wT9RHdAYZWTRQfJjhd7tnAqZWt/fnsY93fj53FomuSKcQU5pJ2
N/p3mcmttfENszIxfviMn4F0ZCOm+JB8BprSlaPAhndSvCZxP78wIzTH2unx+c9oVD38qgxwSQC2
XPoeunRSdwPRny0StNAY+/ljnBFg08zoStLF2sbN4H+jO3x2MiiJTmA/xQbFZ8sigBJG3BlM6/RZ
fGNyPnHcE1W5dStneiqj9DP+K0g0uh98lm1urOqtIdNl1wmbnQQP6r61UId5OHKOOYOc4vZ2DSSQ
raKRIFACB9DbtTNumgHufllkeFtp1IDrW0xmporhJnp7BzHxsyoALyDd03Ztv0YDAnp12x5DCrnX
wtzXdSQB9iT11gqbHxzx6o4h701pfUjHzmObqxi/GZb8l1DI/nnKaOiWIax2tGM3XYJgBLkE8x6h
QbOpwCbCoL6xje2ieh7CHHKo5Tx5lajYpZesmlqnPmvAZwfahiDyphcq2Ico+SVgShzrvicyWZET
w61J5Pztny1m785Dw3h0MvqHeF4eJKSVTV1DlBiXtGVRCnAXrsjz6GFJhqxvxGBvGxMO5xnR9bYI
C9ZFEVGwok8fBo3OSEagkgm1s05tkjGFH/XL5JldMPUAfnOIeaA9k25xVxZioHWc5YQ9peKlbJtL
mJfhlXEFc3DsvllTgXyIYXL0/PNBqiO26LxpK+GirEN295eiGn6BR5x4TE42AOdT62XUVxlRYCPx
MQk4u5VVpRernHAsZfR7qaVy7G/W66DH7o52r95ksSaFZ2hfxsJPTmwUNy6bp5OLM9i78UoKoLCM
ZNmR9wtj+gJYpEUiW8gYsc0gf4oKm1kTIbrvwmRntY6L6gLSJcOgiPFr8WjsKTxOCTxPFEaKKiFI
1pSVm8qY5dw3750bjx+WApZ88ywDnDjFHa2OHghaUUWcb6bahh+JvOl+Yag7EVKtJ987+u24Knnk
Tpj1rjxx1Z4Ek9ckmsyD3VPrtePYrzJt1K6eGWKBt6el7dSj0cQeDBk2kMGB1ec7PjplYVG829ly
ISUzaezkAk7JungCk+Ycy695Ev7VeOgFo5TSbKBmYJRUYNOBGliyWrRs8UJOIm7Fsd0Q6/WFJpC7
W6QaeWqHP2z+1TGMzRTJnn6DpiYJuRXQXx5pn33GLP4egsm+SCY6TJZ9sLSmty4eo5Uo+x/whWmA
7JDxJeuvv/5Wrabt3NvsR9ukp2kPPnw9/GAOXG7KmxzSNsLGA8RjbTqfPLzuC//i9F050VNO6zx3
GDgEGzTIy2TBkAeTD1bPgAUqz9Bw05EX0mBu7qOC3VDEjEQWtxyAHBM9si+MYhUrDjezWA7SGynV
DOSqzMcOBf6WM2fV6+KYO1m1c/rvXMr50WUh8dBRgEjXf0uaLaJDF1Xl3D0E7fjhCYZSHbOcJNH8
edQB8JmRvSe1Qo+sIdai2v2J3+1YmMaGstjHe+NG57avp7eslhyCvXnhB7f3feDJfUy+1nmc39no
T6exup1psKZL+JjP1o0ShSccZLjxjwWnAfd0BWaIlDREeB3+OossXzi6u8zetFntbMscLGcm1b2t
4CHY9k/0eZjyVfCDXDkIPw5XBqpLs0/Vl0BdHCCTak2svrXhBKggOAeI/lajq6qtfOxII3sh7eVl
aSFEsClWZzhhp7YUwWmx0m+W6cpzxn8BTe5xBZtCvqrQOwe+ZscVOudeWfHTmEgeEZghrBvNJQwV
JIOWPB/fcs+gd/rnmkNe+zH0z4yGlmVVGWTDpSup2SSz/lROHq4FNrds9T5kTGEW+TDJ+x4nnw1E
oghvx4we8TIX3X00uJSjiBs3IijuPOlPd4PJfhXEuxBP0CUUjt3PUfMCELvKuzmrKUGIXORRFZyE
xEVu2pt1N5CEZ1DcVXekLmGdKiI8616VHn3U0OyF0zu07NalYbrZOriFK9E794XEeSxk5q+HREj4
rwXP6chrLT3/cbYnefXKbI+wmaIwHL60UwDM7bv6GbaR2LNxsA7LCFRvGvCASyajIFsrkLaoc0aE
wUORJ8dIliEJvKikclS8x4YMapA92U8/UglGLf07XpCUmj5IjonloEmMi0sQf1kkvpBK6es705n/
+gX3wlpMkzyJwQ3PilHuwe3cC8erd9LAUSMeLGhVSgDSsrq3nG23NcKEwP5FDJkxdyrfupiSP/mJ
EKdw9ZelyK9lTIlv+IfWkVcj8GJS3yK6CufGPpdei7RR0YSFCdD/kOnQC+7uemCS2VYoaaI59hgZ
kh+0RG25dz5zx+93dmfs7+Rto1yvSg4nsCE49ftDqfSNWZvt4fZDC+rrZINviPVY14ZHToRvmMHe
WUTNDPhrMmeiCcHubNazcYG9Lot+dCcKzcJh+4z+sV3Psv4ZIVE3ZqwfOhEWW7eOu63bwr5jW44X
oD04sJOqnEyGtJyx6E/Oc503Nqely3TaAWMYM33j/Q8ZE5X80FTTDNoL/XFE7WZZtiYkMdJrO7hJ
PZn9OUuDrKjQJ9VmhIJZFRniBXIg3DnRvhgMot2+3Xv1zAMuN3m5RZBobYZhwoR1M0OTILevfhpk
hYfSLZA4pAvHqQ2IZzX2LAPHjHNJO+RrOXOGCrwb5+PAUvBkZ/cL1r7d5HrDKoRrthOOWPua4G6r
agFIeYn9j1/S2nd2ic7wzHAsrGUJQsKu2UFZ0Y0WFGF5UsuXdpPphaCXY8xHdN/X+OAp7YquIpOg
5Tkowa9tgsbMO96Oee22TzN0mUsKxu3Rz+UEFfMWn6Mm1AgLdqH0xvuJ259Ly5STA4783TcrFdiC
FP49O3fms23c54YDZY0DJ1kPaf7V4FQhBSuxjgvGwjVDJvsOyAYuRqNevdB9G43vYIuFeCNwmM+d
s5y95CYv68mOM3x7GYsPwz2zQqL4Ktntwl6DijZtef3r//vrv5jNnvJ6qC+z7sHqFHG6k0t748h0
FZxGPF0FKAyUddvJA9zEanB8dAIRrhOtZvo52Fj4LLGPtc15hkkkvE6fda7Pic0iJ9Wpw+iVLQb9
zjxV5nFh2eQacjrhlmKQqNPqAUd8+VD6ydvotMwv9dBfQC1dm3oeiNFyCbpYJuY6UInZ3Levmee8
ZnxdHocqfVW1mPChpgwgD0M+tPc82Pp96sP7ufyh8yS9xMN0pRNF6dpU23SYa4R084gtUYiLW2T2
pTLJK3Hr4okixn/ikBjWNW53Rpa3vZMEcETMM2p1qT4jU2N0k/lHQ/D8LTY+Z43suMxJVPbW21+i
k9ldkmL+CEXLmSwxGTvDtyqO3hIPcSbvxBM59TDTyX66qMFqthSP330zFmALCgKUjDvDuw6mq8pF
/NC0xUKKrH9kaO6f//plMnpY+7S55z7oiT3tsQ4uG1pq0FMpvY6YGrOJvLnamQiiA8hpdiJ0pg+Q
G/SxxSa+qZT3HNmheA3FcMHGj6MrsBA4CfxvAFN2sInR8ofMDADg7dp5W+GfPeS2/s6ajYauLIFH
teuiBMPdgVTKejxyNAd19t0Ug3UO9CEudbBtmTRimybB7BZaUrwgbUbfyLVQewAbuSALt7+4Xume
Edv9CKQfISWt7oYiQOCp76SDZq4NWFgFpxK610dDJkU1rZfOQ5y/pKRL+PYXmJmfQiGXtsBw74lt
ri79URZkgjoRuFZ9G3mxdZUcR9TIJIZmD2jKkt3IZBvAtQ+BwK0Jmyf+2O1QfjRL0oJAV+/02vm1
13ST0HZ+RuXon8Uwc83p8QQwlVBqwx07TIavkTl6Jqi+FTGD5sKPxx+Vbt6ZGq/EJJ1TmMjwMEzB
U1b581fGmG2xjD7g4U2IStMZVtvOQw8Uo8c1zg+mueG1yNt7TKn4ERrfPPA5kI/uVvVGRBMNsIqm
jRM309pHNrCdnGbPRNH5Sb/EjJO78UGRU3HRLggogndYYw6+uEuDfXI/mUW9ywjTXMxYmROBLWRW
qp9LOi93oLlfKCepEtBdPiUeaSV5n/YbBqwKUFPWPlg9IMhwjuo718JE1eUlAcfIMDej0+/bCDqh
SKcj4lw6lAGJrq6nYO1BqtlwvZDJN/YRWkfEjIGyTtiN3O3UJ5c5XZZDOQB5x5UD/KQI28NsRfkF
PtJDJJudpuD5MmX4UwvABMhABbkpqDoHxnHb4AuNHpG/uVjL3rOuqOOeZTl5W5oobHVjfuqYJCAQ
w5tmSuZmSUfTXHR6Oamq/XB9QKjoDXHtOmfT1NWzVTyrROf3vdPDPHPKeUu+9m0uq14qrmg5ARHJ
vds//3Ncyh63FCkTjeBplEznVxHZkEp/jHH3NsMvCTDmNMNv3wdD2c8N0zbYGyzfYlaV0n+6ndjs
PnGNwYUif3mko6UTjo4AtGYdPMbWaJ/tEflUPLCPz5vYvXp6E8Iafezb+DTXTEcH7qJ3J57XANHS
y5x4LSUf4s02LJpzgwtjtfTZC29w8MDdMGE36okg0znxFqiYuAIIA487+TJJ3pO6yC+RhgSr45KN
xyIP0bhglgq2gogrGBLaeV5KRo3zgsTbifUbttRjx8A7HWv9j0JNzrK8iP4aVVD78khMKD/bx0bV
/maOxPiSZ3w0iu/sNq5hJLISpBhoguQ8E1y4JnA43chimnYZyuYdg0piAyQ501U8uluCDljl1HW+
d/R9X1oQYBdpuBHJ9Etl9lmOJ9cV/ZozG0V1wHdKB6cJK/+G3iZAAmm3p44xYdHxRx3b86kMF7Nx
gi7CEYL4SGWYCfIOeoo33tcqprdJcbiWQbxyFZKZpU+XiwLFJ590gbairbGF1gki5QE1/KQwUbox
ccY1DRiTvjTnWMvokzkSp1IRh6Dx6PFhfC/RbvteCOQiz8IT0+PXso+6ZxRhFA5zovfSjDToQ3Bq
CHEh8+RhnjyUYYX1CAA226fYkqm16ulEXXDIktnZtwVGHqoKZtPzlJwXqzq7MUSEDjnZWidBfXDG
uDh1hS33aHAgTCjrOIR42+ra7ERdpkfhpa9ErMMLZHy+aVHrLZTiF/KVFmA3tGy58NO9080cGvT7
bdBdKiVPFql7u9liGx3E5smO8u28ePElb0KSWcnI4wFSR7dYpqPfW8iHlrTe6cR0q0K05UWlgJ7q
8goeTz7GQ3ejzJXhzlTjhxjMLQBsjpjN8NAp0sy3OV+JF0eQyOl3yOS7nHjFqE3DFf5RXGS5nlae
Lp0DGulbtF56m8K3/RrnCqU4G+CtFL1i39yBrkjRtRCzAiKlUvZHO9yl8pbq/E1nKK96z35UePlX
dmjGHRxRobb4naLTLH/5El19RJolhLqxZyE1/pioDUpErXZJidf0bzSq7dErW2s9RGbfDsAye+xi
NWQ12ap51bETAGMyhpuxNPMxEPFBtk51tMPvDFq4QkeS1RDLspySR9vNP0t0LX2rGuYsWfEseecA
cRT3JXq+tg/voOBch5ui0Ru0e7QBfLSu4zHUvuW4Zm5ymrrk3khmnURJwmNFu5Ybii6ba/ROZPDK
q/7TFIjgo3PB2q6hp2TvmnUsN+VYqgsQZoLpKrIgGtjH11i1DoQFkoJoLg8JwfcbH8mLwMl+bBH7
oZzHS2D5AAmHREVbMjeTXZ0pjhEbP3xsYztQIcpYwDM55v+w1kg1Fay2BU/gypIQHlAqvLc6WbOm
jraFk1jrVJTztSeONorD9OpOst1kbH2Zf+c7t5vHlySFRllH7qc3w8nAmg9tMyh3jRAZ1ifCY8J+
BpVZ9uJ7U4/1aen834jUnB1QVnSFkW1/jzFGbYKK1BMiT86DDoonxlvPYYWzfc6aZoM9VR9ypzok
dmJfl15/BJZO9oFW4oizZ96FE4NGspVe7P6Zp53k9Q4dKvjp9ZQlw/fZOOjqUgcDrDeY7ViI/M23
yZ1KluPY599hkB96x4I313Z7rGko7KJs2VQ38WCJDg/feNaxWXf4vNaeTJ+KfqayYMsY6G2Agb+I
rQ5pBYIcMK/pRqPvB1LVlJQuLHzQA44SODx4PAbOSsUWYTrsLwrLebajJD/HMf/GAC2RqTq0BHZ1
9mcInJkXY6zJwcbpiRqwLe+9Ub6OSKAUJ+uqIeq+F6lHzlS5tW/Pi8W6QXjFj8GurZUvcqwe6rNz
3Whr50wEuy7bmQLpEHnoXIQArDZMM2s4qbx6QCOvWICR+S35AcAV9Ujc6Ksnkm92lkwovIiDGsia
BOa+Zf5j7VB9tLvIEbsKBi8yRQUsvVAQhP3nhuS1PSzA8DTdfvFV0TJPw6HdcdoRnzR3+8Co36Sq
6nOkuLzL3r3MQfKRdQU27sV0e0Q3b6UDNiytEggnfX03Wuwk3SyxtkYyV4rd+V6ZQO24lp7nWuN6
bPiuj9l8qhQdPj6Iy9TLb1abk7U9p/u0YrEFsYVZT2a99mGiGdnhYYF6BHcxt/01Bv72SjgIj2KV
7NKJmEFZueFWRWX4kNqCxEZ8agS2hjTyrY7YzfwsTKSvumdAoPkLSwfxxgpD1JZYMmhq1SVWHWE4
SYTadOnkKTI+kaZtdgFC9hy2Hpr3YnjGVPpZ8/zYk6fu+F7lqkM3baMkuXmnR7YpTAYxjCmwbkis
/fulAyb+139N+fn/R5LUdMGAztpff/7x8SXzGl+jVvmn/uNvv/76rePXn394geMQEvK//wpVSX81
mw/98V+/ff8h+ZNvv3r9t9WvOv2o/s2f+0ceSWz/3Q78OPDd2Pc9T8T+H38b+XN//hGJv0du7KI2
CHDMROE/5ZGEf3c9OwQEF4rYvUUr/PG3nojl7M8/XOfvwrcdNwrtMIpE6Lv/L3kkjkvaSFPNaVPf
/oGhH8REmrhB7OGSxKMd3NJKPj/QNKT9n384/4vcpBTzShDt3bp4R7J/F/r2yxSIQ1y0PyyGowZT
1JrnyopZtk/Nc9PZ+396y67/+GF/q428NjkpIn/+Iez/+Rp8x3H9MIxuuYP+7ff/6TUgV0i8GJTL
nh4L8q+If+OYvav9aNh2qq438ecwsvbrmdFPQRDsevT1Cfr9GX37UJA/X3cRijqxtVwk5HoZKV9S
VD1hhqxnshVhiZF3DDrbWXtO+DC31W/RtNlaLPNBex4aFj0fIq70TVscRMe4cwn4bZ/Uutqh43Fy
ivlF8Qu7bC8ZL4DjJ3ZhCOFTxQWCj/Cv7dYOV8+VtQQM8knzio58tNT4vvXzP79hDrE4//qh+aSG
R74tXFCL4e1D/ac3LGZJ7RczOYoi8V+W4ZxZsExK+2BrGHdN7dO+Aa4TYwqZl0WhFaXtNht5/a5A
8h0z0AMvf4AGgMcn//F/eXHE6/yPF4dsAH6VGzieK/7lxZVRFySga6I9+bkWdH6CgKltIzf7dMbo
RRDVyWm+MOXp+hP4K7m2UuvlP7+G+N+8BN4gEYVA/2Mv/peInZBvBkzQItp7jTiIcnybqhKJirLf
fFXSoaIIyu1kWyMTX//nn/xvPhnBKtnjywxKi+fmv38yipm0PRVRvPdCMvvsm1C3n94m1Pn0mx0k
g8hb/eefyCHxr293zGkQE1BErhAAqf/+E12o4N3/Iew8mhtX0ij7ixABn8CWniIpUZYqbTIklQTv
gUwAv34O3qymu+PNojvalkokkPmZe8/VnkTSF2PjQYilV7AKntDjfP/7D/ofH2poub4lQn63gMLl
//1BnjHzSS9vqQjy79L1NoWR/vY8faoGaeOU1wTOnms//PtPtf7H4RAiXeLcdPCce+Z//NhxcKtK
dAT4GYX4toTzkE/5HTKD19Dy3oc2gBuPQBrd5npM/cO//3DBMftfH65tBY7jcka6TvAfX2digbdq
RST2bgxw0ejZwdRkRgY25Wvna6ggTG0N6Nt5yDgE2+Nh6utk35pns3tNEuyyAAFAa7rPKVaITZyN
N2U1iHm6ipjm5X8P5RWdpMk+Oc1g2aIQdFmIbWLIh9sQ3IrVwXFGKrsGIEy8a0QTlWik/W6+w1rj
rQWjBVpCfZsNxjm1736JgjGsa2W7vifFER78WkwW6lRfVifpxOcEifshChmmweLHmJJZJIxCJsDi
2+yBHLUrSvqvKncmbJXoV6Zmvo7WyIi7s6FmzC17VAKESFVG4OhgGGNYFi9dyCaqkVz4Dq90PDCf
kBgLukWF6HvWewDSdk8+o1jlFVX7v39Pzv84c0IvJKXLpvr579dOl2wFWXMKTOkZJSRZtSl7zSTy
QDn5h8JWV3/w/6DE+HDN/FfZ4561+gFK9R2woCuwl3OF2c4u2CGOPsD1piLJOiK6+AcHw29D0gjr
O8QhTK4aqdltwBydgT2uJtu9R3EFckmU13//pf7nkx9yv7uhJUy0bP/x8GHAd+lU83A/N5CbyZxS
CgqA3w4PcDvv0cYlk+S4Z6GP1tjb/PtPX/7w/7cuCE2TwoMDKfD8/3ry4zrumFSEwd6tmhdREY0R
Ztem9l/aqvjwS/MS11H3/zk8OUfIWfuvH0tis2k71ErCd/7j5G4KyzGE3fHChcredkV3KRO14y9i
rs2m+GhDfeswH7KYTwE4plaznhDLHWxHbwlSvTcjbOEyTvdsCKaVM4AbZpxnlGi/lrE/6Yj0fFzN
foAiyJhWnRMswjRsxKxaEDeqcW/AxABoVZMq63v3RoCeL/JjfmLpgHQpX/rO3mQKsQOAR9zs6FRW
fTTEa5PgiaEh7dJk/0fWwp8CicqqnqqzrI0Xx/deIJfv0yH5LRTOafTSrA9a9eQh3CpSlmEoC29z
g+mm6Z78PvxOVL/vcvM7NQ4gd3aeUe6GgRNCEKWY0VGMYXzs3arbm06PKRdVA4SQPKzeZ/YaTBVK
bC2YrWtCggLfOy9VjwXd1mpJtXA19jJfM6QWtotcjEuDpeei1/nKfTvbsDQ9lzZEYqiu6VLlPDba
vy2VTIvmGflD/lFELnd4qGmWopsNO2OdmMV9Xo/mVjqfVcd/YJXNR1UbX1GmnlrNNNNTR4guEO3G
HwzxKJ5BnRJygpciacE1qPcUfntmMBMc/OJcaNRtIzFedHjFhw6JQ2Bkk5BiRcTrRroghjt1K1RD
pjAQmb6sfpsAfTcGu99CTlDk0NyObMX7Q6/4PlHufM8w7NkOMhJj+Ken8QkrhUvKFz8Ezcva6olD
ZQvyNng8Wnl/0TbIWZSav7Mqb0io9tCot1Yd3uPSBxKYjOcBGCaqMJsPI6FFTSabIJDgRY6cJ7a/
DJYwTcIRnJDJbgaK37XOjXd8HQdM1iYXNj8fFawJogXNnkm8dxyJT6tpyHGnJF0Haf+FJnXHwZys
cJ4pun4MyPpl7PrHAsTJJregGtTsOMuEP7DFjUQ58OK4NvPVKKQZ1tl3J9I3GGP4YdzqOvasERxz
1DyA/D/6HGVPMv0FfQH5g0zukZBXYwZzUzWaJSRDCLd21+zo3FXQhNcIeDyYOfYCASG9OclJIHCR
x0e8CpW3uFewTzJbY30fd/6NgzTZ9vzbzciun0km4juw/CRaZL2zNT33Jy7wpVse9wbrKoxkLLGq
oYNl5ads3Yn61QQBYbSPD6STJhLBSdoHwaGpQuRAY8SF1UevyxPDzokZMsLLRIhbpSEB4G4z13Iw
kXyRGYg9JSTiBWW4JzGu176D7ggMg9f0N5NoF+bxiJOijKhzgCydQlTaonXPbQMtjSLWu7VB05Fa
89dwUlYCVC1rJwntlV9nJyNlbJyjRyXsQOyS5UblBIfNR1qGLijDAVCQzxFkz7pxv7oYaVAv/1lS
qR0RHvu0hHJPsCjtiBf8uOyp+pbWxcytxzblbcoL3hyLQTGMifTQSB5gSk2YeInmlSd3zawBDvVU
+YOLDgGN6SqVDgMfgW8L9S//Xys5RAm6PCLKmJ5CfkXnGhY8+7VRvyUL6C1z+Pkktl3NgCFwRoUH
7vwal/qG/OEbjPm1yPmIMrO4qg4dR2TilqVFQ/D+IHvIOi3xivVE3BZmIRVjNbFwGHl+ibutpPw1
Ga40i9ct1v2hMo1bwcx9041Ju+WvATlwZdc1zdZytxaG4gBiDc2vXp98XkhfEsddWO8g+7FHzMYX
FgKeQE3BVJHz2DYOG07+roNHTqUXMHae6myHkoDoj1Tf1eTy7JrWugxps+CQ2rexbJr9TMytU003
Z+RVLCO2SQYxvGpAyqyjiOOt+ifbnKAnm0D1WvF9u7Xa6az6DdsB40jSC2KfCKUz/TrYVMgMV2GX
v7cgWdG9zShKpvJjwTeaXscszy3AQKvsngfmqSgSi4CPTdOZyaEMSNk2UvsFJuRjyUZf6uWU6vin
KOQDSYL028cFu9VhR2Gjjqisv+uQbkaPWGdspsT/PCRcTJozwH2qO/OATwnZyPSgEn9vL8GJtVIB
nvH0kTaJLKZoStiGOPce+vAWjpNhFWc3BHAbHm2mSgSKX6Hw1itJkUXxs4QGjNCPzPsyGY521j74
PlFBqUfiIKfpgLoly1CumrN4C+viUSE3A0D3YGrLutQ2sh+UEi2CNhjrUTX4W8QFz0bO6WDV6B6Q
ZcC29PAMEkxxKytr4bsXf7N8ZFxdfk5O/KdM8/aQkNplpywWDLtwoBRVn2XIA9T3iB472d0RdPDk
KAb/joVayhCXWahv3eBmj0YLBpxxMzPMsJGvjqUDVyazoShwZWq7+bSiGcdCWG7GicBgvEJByZvX
ucV1bJxF4s1dAqKZozTduRGDfJ9vc6cXBNGIDMfkfWfseOnxl4yZ+TFkHCH/XLE4CiCdNjNfYDPv
NeNz4jHhABL0wwlC8nUVYcCLjLVppJz5rnsuy/ghC/PslNv6mKmASmc50YUhvbWyeMT6yVn1A9k+
WcsRURva2s2GOmco1LXuc5hDfniSWX525/vKJM+gEe6BVSVuY9x3ZR225wl33f+tYBR/0Rq/xnoe
+WXcqr1TZv3sRgwxvEmfZqSNqeKjSBN+D895zqWJYGuBufszCHQgjQ+VYZ3weaDcmCOx88kJ5bKX
S0ITlqFK/pigAmWQ/kYO3NE65aQN6v6GbGvV+O4D4IFznPHnJYmS67DFhoHrhJwcvIVUM8UzgqUz
66/PiOHZlZ8odbJ2pLMkYVloGA0LE1ND1E1g+CvlJ68kl8Of7+t4b68NHRDFWTu3ju9sw6KuW+dR
cdBGVDwNkf3SJ767yRL2DqITR1FXJpteq9xSTkV75uTV0UDguZnd1lgVwfilWpYV2gpawAj6Dswj
luqWcbOfZbdaMbsyygYBILJ5y8JZWLC7g8YgV1WafdT3aZbqnVFNb56iZvxnuGbmXPcdZhAaw4jX
TCPwAoNOz7YPtOGdmqp8txojvUaivs/dG3pyedcXIAwSPEgu69REd84myOj95rG5z60mPrpwHfzk
ebZimw8iNg+unQI57Ke71A4ueZTCs2zZESRj/2AXIPNlFR/5pmc2FlScgog8x1LTnp1gf6ckA8Ep
6wfaJQ5zEtIJQIXekB+TAEq+FEnLKjaw94YfgsQdawLDNbx0N/8LPxxxdlnk+ywN934z3LJ2esLF
vEqd8V4xjYnC8sobBxu6H3ZtpvfaFDt091fM7Bbe7+jHCMh5mcRqx2Cl3vuZcRfX0zVzq9uikYVI
acB/NpxtBw8SaQf7QlexK8DqE0bexrXxDzhFS7klFPZy2wGa0D/2bnmNnamndM3WTu3dZiIkas/5
kckyJrxUUPixfqJexupwnahsRnKUdEY+lQ97IexxSZjAWtHa7UMPHKw3LCM3GT671E9HMXHF448G
SwuIyWsollJOcNsIvK116svut6Ob2lglrV2VSdgMsQMiwEnjbTONj0Ub4dKNz06bkr1YEuM75cGL
zifMrSmum5SY5S4a1x10XQJc31rW3JfKaIgYC/UlLmuxtfUFh+Wh63kaWQnJXUtAU6/gk4VTv6ka
92Ck3ptPY70eW+t12am5AdvllFiAEAs0SGbEloDRz4M2f7SPo86RRz9x71022x6SckxKIdI0IMJl
3p9icllAUT5KHZIrX8RfeV/Ei77mFAqYB/AS3LXVIjZHX91HxpXgQ/Y7ULl20JHucIW9mSSErUTE
pzQnu7mJ36BoLl7Hpcse3pw4UTiB0XtgK0DvwUaIWQzaOCNOTjKyylWOZxcJonmZwfr+DUZCvAo7
vliqOZZ2+qhrDDA4cHeEORwk+B/HG9wT1CMtIAA4DpALFLXX2R/PUyezXdQZLxMoDFpiRL4e/tqw
tv82xEysMlsSXBQJnK7EC/TNFr2Id2ZaRRID4A+7qY5EbzWU2M+Bi2irjOWjUMmLTk5CKsbZ3XPd
2ES4Bam11cOHjhyLTBKxa2twL4PDgAFKow4U7gismhLDxHoIjB+vKb4Noz3HhENSez0FwVIl9Zj9
Gy/+tKrl6QkxAcgaMQ1Mr9LX3i4su3WG12GlWRzR9aIa72W1IpItWQUOQSxOV6KSm/ujPaIt82qY
xfVAcWsnhBQ03AnpgJGnToqt0o7aoGx4UdH47FrBo9fYxtbrQ8KWB6wziGHtBntDuZRlGofTOjKP
SRg9itDC0gVdzUkHaqwzi/J3T7FH5W1jIMWqj17K35WttjYygiTroyqAf8lqtRP2xi4X2oDDGL6W
aASt+HVg2aiXljXELVt24qfNYIKyobs0prnLpYfnsMWnR5bfFN0P0MBYv0L8tNjJin429xZGU6jw
LIQPWm8BYMa7dkixKEjoEMgLI+RiX9IC2TP8/PNftIz48GgE1s4qxFM+GgGZX8FEXUcbFssYfari
X1WIsGG5RyyXwzY6qgQlDm09QIXkN0XRS1Jk/2hIiSvzayTOcMtBwoiiPVGL4Gc36PDtbvrL6p1i
Kh0I1k6WEYYLO1BDeSk554CG2mjeTc0XOezRIY+8DfqsDNhOIFK62fnrViRYkCvwLmBPZFN8ytHU
csxtzIm6vCyLv1Z4RGWXYUWMz2YKkAXdszOre9xyOAJFfWpQNy1m/bfRww0dFjxWdhZJ7Mlvi+FG
YvknLhcyxfTjjuCNCwgapKE8NW75l2XP3lHWCwqxnryb9j0VxhfM0X3hD8egQr6fMpokli3ZNJKG
08RPrbr4OZzlQ0Pp3rampINivV3z99qEAGDGdiCwu4F3trZoUShp20Na8bom9YPbFMth7x/mEcdb
c/ElbgUrprGvRXJ12RARWyb3uqQ/yqaDDyJh0y52uMnCPkSOILoofw2WBlT49CtJcw0zR0HZXsJy
8vyObpkcC8tgFxX2MIaZDfT2CM0NPgZyTbZ+LVZ1bRGLEvMUOiNQ6mGYLkSkQRCqML81refQYI7A
sOwj78utqO38QB3wCH+Ky30x0LMmaNqziF2fV4+k0Madt15Rsnxn3sQ1EfVkxkwkRAXloer0YwQf
SwYBD+jUHHPTe2gh+Ix+/5A2kOPD9D1thleLwMVVf6gxNfexMtddTDE4uOnNARwseHzcyjv1VZlB
rxA0hIO1Fq71SSqeh/Q8Zxo2Fd/Smw+Vw9VejOP3EFc/cdAy4XC5dodvdgdkx1q8TT0KAy/d97zE
685PgN7O5HtMvnvQSEDwuhYX4LaEy0ucvJGEJEO+Uc4qu/gSNBKoJ5K1r6ufht5kF0pqMLQzp3EO
6XiJYV8FXQazBUhz56Z7QnwlRWQarRuxiPvDp2A2ceYhUoSXIDa1jWfR88ZdlWJuqwSR69qvb079
h2VDsstsD7NVGX2n5LOuYhdqnoVoqcMg56MiZ+K5I4gAhYPNlCkBe9UI724EosQXyHfdkNiyLpT7
PbScTJje7pMw39QqC++c2jc3djK2nJ3zseugvWAi5oaMV8zytrUILqPfreykf0wtwyOkxHiEJfAR
fk8Snqc773utII0M38OTlc9MkCLOdzR8qznJ3nMXMhDBKdx9sH1WnkZv3jslqd3lVVoAmIJQARV0
HxvvvipfzbIFQUj2AdaSAX17wGXbbITV8JH4nDuekTCTrOb3Ic8enZj4LkeQGDxX+7KcEaoAZhlH
+9PuAKCWJLhPAkaerLqDmECVxTH2ksIGekgmylA2xsbOwsdGQZMyVYsWTD6qEF9+DV9y70zJe85o
bC9bmJW9ad7S6l1KhEqayYLBBok15kXZuCK4Q7YplLn1FOC3crX8yXuPiyGsaZxJwkHJHh2rp6hy
LtAbcgoodHNRJj4SsokAj4QvwVh5Z11xY6WTeUDvanIJxnNAbHXHT+zh608spfezEO4JDwo4B4pm
Bbt5ZRjj41ADDpyz/N5PzG045i/gM9xHiD+rwdMGoeBVvWc6isbNkXtIvzEBXPkmZzaKXoq3TAfc
mKMeyaZIrXrVrQuXYw6zEM2vl34gSnSPWdlt4MbtWWGBlUpNZMhxXG3zMX+Nh2sau8nOQPm5zWao
onnoNzQjAE0ht4NZnhBfWWbwKzLzglCE2rcOvm0jGt/6Mh1XPsf8NmDyuFLYVeGMo+ZNXQ/TQxZf
GgNwaJVHH3iUiIugWS4Mez7bICbWrcuCWEYp5NZg2rgDGuNczvKE0ufsiQHvsEZj1okeZT4MKyIt
vbIOXnE3Iy2Lh0OOAnENolyTvBVwwmPvOgRYMeB67afCbdce7j4aCeYKCLV3KXncGwCuJkrmiBQ1
KT4is1vGkKSFZG2NoAlDJDnzwjwMI/DukXK3c7wL/MN74z5TRn2YTfU30QTmpCKQ27l8EPVApBkE
qSG1eTY6NNkJjS6NYIFpGwgR5zCNapl88z0y2cxvphyYFXuo3o0i3WQ5Poswsv92bD20O22yWAEN
4dPJxmJbud22dXCOo2ZaFxVab+GYSMUc+5Lrk6UkQAbZbWEn76qqf7Wjtr0TpHusUDnBy9PFUkLv
22EBqHQ+5heahWken/DcqFUQkoVnpII6Vzz9UxDMvULJNph3PDe//pxQwbZsHZhbsTAoBqYwHt5v
JnG5pwQWpv5sY3SfKnKlwth8csL5oIs42krXIzkKX0+Dw2kVtc5TmXkfFquvQ+TgqaRvjqGLlHYh
t2ZZqPXImJ+IlbW79H6GVf0Z/P4dceK2lBYJRF121qJ9t4MewKJXQ9DEYgoRZww5kLqRgayUCPWH
vmq2bh9xu+KK8wT7zrIycHFzgTAvfcZx/lrDj5q4Lo8jwRDrqR6e9OhiIB6y2+iX/XbykczFpXGg
1GxGtPYooEmkoUDV/oUFIIsMGPaz4/5KIaITI++zz+uwY1mSrYcMePIUvfgZ1YxInuKoQ1hSowvq
oEURsdhloPfDLP5imb4D2UWYdesY+GGYfaFmyMB3pM86Z94n5gx7bVr+yWX2lyw9Yz33BsD3pLw0
1UnZJv4IKsJDuSjJytbL1qwuP1G9v1o2ijLbNY/MoKMd8YQLWXXae+Q3bisexy74GL2HvKHa4LPf
xEV8aNz+dZ5Dc5+UNYpSe+OMul4bRkDB4XpHWcB6D7L2J2l54SwGrfAKKNC6nt+7Sv01LGhn15oT
dJ0Mx+9McosYuejwspFEC3Xcp+MIgucw0Q+L1K0zowH1HuiILFAmdixatiGBeg3rFeSPUxxBTq7l
bDw5Nlx5J5DXgZTcLekGiPt512RnbJhfXOM40GicqY54Ob6B11pPJSXURIIBtsLa2PXFcDd6HU1p
0t4Ka5uLhdpjtb8w63ZmZwxgGL+yJlXw+HmrG4Eq3Q/cL5eJydqF/aTEiO0AfbPdUc9N7FoGql4v
sG9zMc6bCYXo2m6Kextq+ByQGOyYzFdDr34fqABIfbFxdrg7jXJwLRjvI4VeatDRNncAtEhNjuSt
TQlCa0Esb/wUgDGe8FXU+8GGb42poHXme7w6CtSPA7rgFIR2QzSII/Yj5hKMcMsInSsWf3u+jxaX
ePieP4d2GJ14Q1+Eyl+5eL88F9MuPDxabXvZH1S+d4x0u41zE6BVz+mdM4plLGReinp8NZsagVRO
6ZBlGeg7l36HUhBg1HBootHcp3a799KXSmj3XZkzd6wFB0/aapd1OQRY54tVzch6JwVFEUZvdWk9
h2H00MY+6bBSb1OpmEQ2OXTDCOul577ozrV3wv4NQ/VaC2Nc9TUT+9GLYHvUybYZ/N/UtfqVU4Zi
Q073h3YJwK2x0YuCxWg8eLCRcy4MuWpZuxHmJVnOdUhW06lkdgpesJ1ZtU4S0LKZDeOhvrNLXpAw
MwWgKs/cWnO3FBq4BueK7NWpuiofd9GkCXBRqn22CeoCI67PCYpZTAz6Lsf3G9Jnr/DSi/23S5G8
o31FwGuCmDP1O7P5+yFJ7jwfpHigw8tsy2OCPnjX+nRoYd84e7Ppvt2KqnEUKeYtjpZVVqdXfGQr
/sBLN+VyG9bZRGY7IRctbiZ43DfJGbgPGCa1BgQJ8EZ+Y7H1GhinlC1wJMryrba7v34325vR7Mxd
Ri9iCSB8XQycKJCkpdnKWXe7VEPNrXP15f1DI2yLDWNzY4s7YptDWL9YmX3fF0m6B7QJIMB+yULm
ecu8/T6Cm9IjPgeiaRqIxMO/EJHgwfgvvla7OuYc8+PsZsTTdMQkQE6QnxN59TjEVOBZ2Y5nBqmc
r07ERTrsC6F8stj4DrXUR3LfbUpx9VvWJV9jXPCYhuY9j2L16gYsrUmWmT2H9LYkIRiqy3DC9Ty1
bWbSJ/vNrXS872nA9h+RTNIM5VtUK3LydPHAxZxtWWJdM0VnGQuP2nZJfKp9G7pWWyxebCYIRBK2
hfdNOmW2ha0Dk/DRsmkpBAMtqj9U7w3mFt9hw9MTvGaqlx5TP3Pl+akrGRj6SFysqZ0PgsH82pzh
8KKh2pNsBcGfDqOtGBzFOIhC5b54HirpWZD7EXtvwBo2ZUrAXWtarCCNszBcFginvmC178juw3O9
vxRTpBlm6k1a0xttZ6AKLHZpgCPJDgBTu+mnhcvOiuVtgX5TzXsPhhvfQVXF5VRsi4ZTcq44XJDy
d/tmxn8yHrF6ASoSyXtgNJuMAcDcINAEWHEc4hJtPlMPtybXlQVOyNS8IVwebswnlriXuuIXju35
VUY2nBDiIt3cxdsvx40y2dfVFYtNQafJQ3GFpfahE6g1wXDzIx7tMgCHOhO625l302zsB+WZa+GL
dzm0hGmwCagmzMaOfYZKhk3FAZybhn9jPezEwF7fS7n054iA+rClwaxHHBCdIP3PcF9zkrORVlFX
j13FLqBs3s0e9wt536weGKqXRgBCD/Z2N30Uuf7gskXfgJwDUzsLJhszK6l0fws5XFJR7kYLnK6v
H0rAi43COQQj4W6UzGTsNLH2SXffhgv0Om/dbWF0J5Ab3PIINjYDGIZVvdAzh/o58w1vZdSIK4vc
AcwwaH6NvjyRNEjVRonWpMgWAE/RhbGIFOB4DovwL/I8YO/wqteN+xh1ENTDtqIVTaZPM3qoO9mu
J4bkjeEejfSs0AisVOOxuC1+FR/J0Spx2mTocqnmgkuTSaZFSY6kijhdpk5gLa08/vZTIoAWv0NU
DiQieM1FcgcwOp8w2vbzDr8DMVkAS3n0y1fP5PzsxjLdqLL48YGSgPwYtgBiXFB77DN70BgMuoFi
sYFZaPrDX9hfd8JtpoVrcjfOpNDhK8CpU4zWStKxI7dYYxE7tylLmgpviVlTXWXKerJKcU/416YF
2zQO9mMNgillj+eR0xz36SPLHG81me1HR4Ydb5W1MhdsyJjIx7hmIAtnavJgaLyMnn9jGaR2ERhe
figPPyGFam2Pd92Q4UGwx1NkwgwoLjmwiMPAunQrM/QuKE5WXc8LIhXZ1GX5FStG5DHKn5BkQSaE
r5qa6ULaKFnhdMA645WGpq3cx6zrx+dh/IM7GGCu6q7+xAjc85iaZrLYswVc9PjGvSMxVsSGuius
B6MJBYQgULVd/FsDPN4QhLKeTZLDpfNi60LfiSJGqOHTG/IPqcxNQUyf64HfMxpAMUzJRaxfS9PL
OIMotu3x2cT4EfrqwdKUqa3K10YHrjrzDon/lje9WquW6cdEnS6XhVYLZ4scmHLXGCiUUCDlgBOy
FlT7jA0S6DcB1rx7AIVWoC48fKtMfhUleDm+xjKCZM5Ds4pqQR1Kbmo/E7c+9ygdjDzbcUpO+26o
Lo4LFywYmh+hsWYEg0PovSC3eSYUOi3me79q7+1BsQxkyNM3XPtxCw2sgYEX5JW3sqfoWPbMlRaU
sc0gZ9WRTY15+MXUXr/xS/XWpCI5W4adANRgRTDusa+d2iza6qz5tqOgPQYyrDD46tfM1AhrsDG5
hIEKuzoSVnfOHJnQ6GFEU4Sw8BqVb5htHyOJhHOx/GV9AHQNPS2fNCv20vk1muXRnKdntL0/iPwc
DoY62PajZlpfv5bsRnYEJX0Cr0SqAVsot2KASxQOxHpj0xmRfadh8QEtwMUkKd8kIMaqMk+2Nz4n
Ip338PoPBoAqYMHQOuFhILiSO7/wqkNS36XSf4ORtSomji4pP+bWZXRdx+iWE+zkCRbVaBAPrWW/
5WnSAKThqsmkAzMq9ZjLhgmA30HaCCCYQEccDbKpkA01QNVJUCx54R2H509QzJAskOO/CgvFa+Lx
PBrdMwm00Cm7ZVcwP+U2Kwc7c8+kgtrIa8S6VIG70WxtN6ENIbqP7+2OP9cRMLbTEm2GNaB244nP
AiPZWIb4JTP3bkpIfXUncpVaA/ZVioTAhgO3HgtUZKnbYqIMhqeSODzGMBB/G/7u2t9UVtOtZv4i
K0UsMg7aLYL398KIngh+ugkPhLnWGJqTXJETNEFU1GRnUXkT1BGDiIsE8VbTBFhMqF1pdme2W+Y9
I88TShPak6zaEm43XH/bMuThE4wCxmqLPHRaiRaLssn0L2WhvmkllxhedbQ7AO9awePOGBLVRA34
XBctOzs/QxFULC7vUL2HLJNXsXcGM/y3LUR2Es5n7457kBePYigfHa5ur7GI6eactKEhQ6NWW2La
RwbZY7IBbgR3a4DQ0/vTWrnDEloCddvrbKaPjG1cprYYEX4xUO7rqbj2Ywy1Epi844H/LRsSzzrc
s866NzZmeRpQshCl2eIMG+cWcAlXsFsgnqEDYUT7a87wL/3Ovqf02hvwQ1dcsAm5P/HFK/DaNjO5
ESmbI/HuhRAoQ5So2mTPWtd3U38358UH9J6K1O3qMzExm1tjs+3M1GNdM10H03qqoxYcMXvNxFAn
UjAeNSwxKA8xsKGlNuQ0zkFLsz2emMfJFrhyFJfPtWfstCxB1xACSaaqDTe6Hp/nSX9OgwHouUJJ
Iuv+WhftY2I7tyEK98XMpeL0irZ0ySqzrIfZhsGQd9Oq9/zryIhnxbxxZctFEKRJ6oxQIdhKJuwj
WLqAV24Ra9/pGJ2Zl5GEMHsQqfoE4zdquXUZhNRjMFPimqFYrvNjwTzyhHjrr9Atn10MfkbV0VNL
ss6qUEa4M/I/DLLYUnaX1PE+MyDwK6uxymPPpttKMiKk/fInqssTXeqnDOpLlYYbC+aEYXPlCp8i
P0j+9HDxxgZ8/HQSZs2e2Sv3uQmKfSjAxeR79BEk//X9zUPitJaMQKzCuJ9N91NQaLsEYsdmfzLj
/nfkPFz3Y/k9OF8BQ+1N0DoIomMSTwZlwaB3afpMkqAseukwNARQieJzcg9d1aIlcsSqUQXIqxqI
HDEZdIzu1nicWhrjisTEasYcm2biz2QR3IP8MNrMEIdhs+YktsMB5Mr4zFPKx8BERyH8kTnNo++S
RAwslrklm3NqR0KHd93srr3Wjl7sBuiYaYTXhOUq4c8MDVOYQwDYmCKySEVWuBtnH/Rl+JYV6ous
NqbaaXjCVB8BY/SunGI5p5/7NrJ/PEYpw3mb/jolZvGumeTWd5obOVDyUIXzzc3rP3aveWIjMkss
Xqe0p8jvJBCY0DnyoRrntF48RuDNOxuDpw1kCRtjSAupCIrKXzG8qBUohlcrTPjftaQ5hXBbUuM0
927zMiRMycewuG+NXeHm1qnk6K0a5xX9Trgm34iG1mYxWKd3U95kR2Rjz+ARGJa7vK6IUs4J08KV
20/mnTHfuqJYBNHrqiB0viPrcwkd8qeRlBO4cJvAa7bE9p6GetT7GDYimST5fdo5P01h/oxsLqWF
ppmUOkh7R6Iz4wkxYRYSWkzNtaSGgr/pjBkZg78oKGS1N+ArdkA4Hsk8eLI4LJqBbO4sYfrhd6Sq
iyvd3vuS5YOyPbwzyuqukNUbs2sWt2S3V7Vfna2+eZKxdTcSdABV5EG6MZWN1JKblTYPbSKfz/Se
L5lgjKpvcU9nEc4gBBJ4enTTaI6arVNl9xmdN9kxcoNQ8zIwyIHKGY+atj382w8/dRGKe0yuALrD
p8bvzq2eNzItn6ucKj6DQh97wBvCUoqVCuVFeS6zM/alqrdGXP5sMobkZMgSxMAEM6FUL0nDM6L+
D2Vnths5Em3XL6IdJIOTYdyHVM5zapZeCJVU4jwG56/3YnXDqK573baBhlDVKkkpJhlx4py917bp
L6lw50jLWfQTDMawHZkWOO2dE6HCTXLzw5WaDVaf7UGENO6F/UXSAn0sFuEFWne6F168TUOfWBBl
XWIFiQMvAH+hW18oY1gNlREhA1rXYMvmB+TOasfk2R/IBTdsJ9lmUEI5tr9S9ZcPdOCjsfaI+Yvm
NqDY0V2qIGBp1g5S1RotyYWWTHZII5juLFZiIwDFSrJ+78PCih4cPd6GkqNxiv6dYHvOTIy8V6Zm
OEy8U+ZoIZcs5ZfbByCaICw+TamnH10oAzi98h4hgwEGaf4wpE62K3z85q30Tm7ReqfYaPdFro2H
GOo/tsNoV5dEEnS9ASwr6Q8Ubv1Bav208qyIjb1H1xa4Oml9eNceB/qpFyZsJy9O5CwSXBENfE3Y
FtdVGcD6QEh0yGzrpUmTehNnxXQMZTEg2Cqjuzgt6Bia4U2kb1ObIJN2B42ZFSh/ZXhraUewRQ2S
BEoQt6PyaFPJ6cv2b5703xuDeDk7DVeYeG+B8DjZ/IIRcRISISKWjmFBFvdoYHxFypVOozXpTG4t
ojxKwjsQIMPvB6dWj8xKRUKCaGKZd6MM4juNLWRVBIR1EuF+N1I07UId9qKsnJXP20CrFWy5RgOU
FrlcRTxObv7oKVZnLsMbSBM89aDlp2goiacKFDr4/CUUV4Ax1I+Wa0LaG5eaO5izK+GD7C7m1Z0+
knJhfwwZyiD0uMNiLKEis1qdjDh2LrKz7huUiUHenHXxFlastZUwHFBFeMzqgnWnA+OR0HETSI7v
ak75DBPYGgtB+wpA67uk0I1CNmQE+s7KdhFPw6U8Zr69drLWXlYpAHRBigOezwcLPQledeO+16GD
J4OfHHQS7Ra4DkiEGptoA8D6yKLMidqjEDWgmVUZuC5q7/GucfhZocPYEcr4PLLynoDF6sfayptd
2mkgidGUGLJ/7qsEBbnBpFoEDuG6EyxVaXOaMTILYemoLqYyIHil1bJOUqBtk76Mp3ZY2xKjg7JI
+5Ut6vQwCXhFIgLn9SYH1GYG9VNe0CdvqA9Xg692NY6ku5Lk9MbKDuC8jp05TXtr7rkB5oUUntEF
HeiNzAIvz4/Jk3W0lZr8bO2gZbmWPvNN8O5pPPCK+taDzwuCml0Aig5Q6c47KrLBopBGpNFuw5Hf
HABEtkEZs03gLHHEHx5UDwUry6Htql1nUF2oXt7RP+x3cnIXwQA6ifldPA7a0uqxp+RGeavTkY23
zbaZBimixmC4SCeQpDnTLuhKTzjN6PPYCaiyHka8TWz9uq/alSaUz1mDTON+4OhjeiQFsmzR8lIW
0cJotbjSCKNAbdDm2dIGpsMzIMjBLhqjEhKUYm2GcjTSVnZK5AOIC3pZP30mSJtsnkUaUUsSYp9x
qxS8gzn0IYtViT0yWXZS5jtRhZ9WWGWnmQfftCOhTgZHiaiW8apuoMsxz91OZlBsoqL/UbdyWU7G
k9CT+5i5wMax6PhVcTEv2elBz236eCqgAJA/YnJ2YosQpFAY9EP8jkC5Kr7h97izEQWjS3qXvUXz
75ZoHvaT5BhqAYsfOkZf1vecXyhwZbYk/AMdOGAl2RlnX+abKevPGmfjtT5dOIoXqxqoO8Ip1lmx
o+GKYkhCMOxI5qaTdEx7yUlFTcnS9uo9YnV9Nw2f4cDArCpZUxSujsRJHlKog0iyTVJVEgrScro3
4LDeMbRD7qcxmbHGK/N7kDIRmi4ClzBZUh3ke8tNgXtMjG2MDmxhwQKnmaO1ogvbsyINyVKqYWNb
waEhIvTo4oyDtUerh+Tk76HG1eCbpMFALpVG/s2KGe1cLm2Mrs9yojXwXjRi6tkceMZyaT6Td3Ly
XF9cN4ZDdzXo7GfW9U3egrqxRwc+JQZJttFVH6FzDENZb2gAXRyte0mrcFgBKtlHlX2ue/eZBCfQ
edWsy52QSmYx5b0ckKFx3F/VpTt7ut8toq0ks5R1iwGMlsp3lmRqjYPQAlhEB6OHIb4cvHTHAB39
bgE9dxxnm2m7JRLgiBqSeUbipmsgkhWUUf8768PvuYLuU06KCK6DTWwh6vKhFKZjTNXe5hs7pk4m
a+ZcFMbrhJjfrb1x2yHXwCPKnIiZvkTYFV+sWV7UGjpJn311QG+N4zMsl9zTummN+6RPn3ChDMeM
fnuRJNGTZab0uQPyUEq1N6T3MgeTDiYRAAH4k7vJJiMUZ4cpapyozQAGdjRdTD4/XUG3wFJIyb3p
tVbMRWpF0WjbQA5RJF2wEft73zTvjSa6tjr2U5hAr6IzfnqSdoupELUaQabtTBPeny8rbqIRd5SG
kKqmY9ww/uyq5mbqXn8si+HWwJ9kFulO1wzN69WIk88GbeD+199cNFR3WjuZhNLMNV2B+LuVFgY/
pMeb2NS4R0uHpBVX7BNMSTc9rSaYN/0I25qnbPIQQRekUR8DjePDIifr02nIfIxdYkZbPSZhnLhX
YIgXe25pGti4P8NZpwl8WffSZl3OAbhKiAHpmh1scOLIfZdY9QlzxlPUxO/KpdqhoZSnaNx/5qJ5
7ttMfAVOQ5kmqnuWfiLom15bQRVACa0j4FXzB70ijM1Pj20VnClEnG2qUfCZpfckCzqP5QTRdv4Q
GKDNEpUfyrqJ71otNffkbUXYKxh0TWF5iNzmUBYgbX03YTYzPPSywfJUJzYq3XyDbBMkpRWlTNQ0
dx3T0wEjhUCucMmgcuYuaZ2m9FtGiovIYlExTzKLnkXuHApErrr9VXgyPyl0+Wmd03hjXgUUEeRt
SDhmQdRh6kXkfenuz8mJfxRusydM+OwwU752JjQpEYC6weG1dHW50SIGq1HECCY9hyhILBcuk0d8
+MLsTR6qMFoWYflejYgQbCheAgWWP1DZjEPL+D1BexPRsD5Pqd4ydg5vQcVEBRhSt3EdO30SHVge
aeUaBSXTsLim605lk1BvTeG1rVxCGtzytbCN+EDPyF83llHeK8uL78ilbz/iGB4XWJWzPVovwwlO
1cmZy0f9Ca/bwwRlyevobdpQWIbReW5AIBFB2l4RUm1jTT4YPkqR0qakmKryqVHyFhohgp5w2EC0
3JbA/UNruOs984CKRluEAdqHIs1p4QxkoEzZu6vHUJvZLSPffA7p8d2VgjiVIFcZKdQOg/kJUQPh
dkaGIIZ5Vzk2G8RsHB64mCwTS988Kx/ZF694jmxDTc+yYJ3n0wJcU4ThXrFHH8Uw0xC7GNTO2sLG
NKNaUb5i3gYxfajclZ4kD4Whc/0pOfOWpsJgZPe2i9Cq5yjsleZrFEdktIYOYp7ubGr294Bm2eSB
SND4bXMTpYcVzE9aoJ0mnyQP4tBgKzJ+iLv8MvURgc5dV15LCJYE48afXT1jZDEYVbuZJehB5ugZ
pGt4q4MWzpSVlW9mggZCdSZ4/LnubkcGeYrZNsoS7VxFyt4xYibcVuDpQgKlgImRosYJgySMNquf
FcL4Vy1PSsj6JUhbpoVunZ7BciF0GSUxJpJRYipvEClcxFuIJDMdTHJp7xHAWQDx6s+QR2VJzYsm
awaZB2FDgwel+DTdithlnuJgh8m45VYpeasrC/G57rnxSuhMxlV/5W292AqpCLPxIwO+h3YyvK2S
w20YuG1rSgIOn4N2MBPdxYP7Btn0s29ZqZtaibPe1UzIRwoOzhAn9rTpckDuNywtTb62cviognm6
4mvZQ8w876g19BEL940qz/2I+UPvVwZA+jzbhKzZ0PfRjA+97SFfsg49z8sSUeJT6CCXTt2O40xw
ZMzCU+T36LLL4K4BXrwUvdiWcnQ4o5hEe+Kb9lrhoW8RzW0E1bKemMdQB5XDYRwV96X9QcoXYSyt
qz/hYcKCQ4fEEijMYEwsRgDYtwA3/lK5TBSmXmx8MeJrZJRF7s06xV2xrDO08pXRDGydqHNUhNzM
dzjJml6JPFLzPzjldRWb2LQKOzc8g/3QVwGhxHDK2xuFKV0Jq6eupMNbsvn4pd/ufd1D7lbDRXAU
YMUi9JZtGF+dqKSvqSuQMFPzYGfQPZ3oXLQTpWbh5veJ4xy7rBnvhN6O235CMG5MTrAbJpx9kySu
MGopJCJYaCd2tEOamQUPAsdX1h6NGSjm8gHs57LPfHUQQW+S1UIObzKRo0IYK3xFvWrv7dg66hQ/
i4hD7ZM92eJkpeKnjUp/7092vJKp9mZxTDkTE2bgbO45R9TjXlo1S1QLppAesuHXTE6mrQyqYM8Y
u8C9m/kMCml3i8zvTm5WdSfpVdjm2128LX0ZX1RVIbIKN2GBbZWZfruvnWadOcQkDCNLDqYNd+lk
TBwgBvt3gBeTjUHcBepzJEdJrdKzKN/0vDXJt0gqQgKNjdem3dGaQcDNlB7iwLtptuggXalbhcR9
l2Y69QFxj0RJbDgMsOVQg4Zkm73VruBpyepL2TXU4wRapt6cCkj8zJGk77cBK9xO90OxMgVTeIWc
ahl0QbIUKFsHx5/2jaQy8gvngJKvo6SRyS75Sd83RI1avY5ZCGz0pLvQJRWWZo6d6DQwgyJSqr3v
X4AvAugDyl+k9FnyhnT7Q6ZmehzGkZaUkYIa0vtrSRDJsicpYAN7mdl3EsN6J0qvDti9xzHjHBIF
y1Cl9VoRGbBgejjuhS0OOQpqXP8xkSzF4B1MEyeRZhQdRQfLEFwmD1QzVD7daOOtbFlgVZScCZ4R
p8QB7oyWEGmnfipmnTCQ23pjtCMWNvmsJQx00iraeka/D7M2PfiNemvguG6GknYD45eT5ulbEsOw
Yamn3hj1JctydefM4NBheLeqbuWYBlrW0lCsBLjtOA0uaK0KtPTldap/UIXSzh0RfoU2KtTY4j6A
o9Q0Nmr9sn9FRs1xuIofqi6/17OJvc2ImTAyPvES7ABRyNYgOdmMwQ30tr2o9N460CxYdLjI33sh
v1vbstd11VMnUE51Zxtt6dwcPqBGeTMde8ckjDBaLl6YjWupGIwbLq+3dzCuquA7tNMtbh/2MsAH
ruJEzYzjrSztR6hB5yZOlmamo0pFgUa71h52SU3J0qrqy05wCOd68UVjMNFoMcE8hIXu1EekBSQU
R0uIshNJoxa9DZ0w4pbJNsy/mRFLJgSMf+6QlOhoMKD0jtGB6My+RNOdybZ4Cj13ThFlxJHgYtGA
Uy9SB3iAq3DzlBX3jhFeKxSqHSYcwunMr8mSFwigbx0WvcCMvmVp3nrC/0oyGcIU8YU3Oo82ZhXP
Ge7NwsezHv2YQv+jrpkpMtkqF7WOLqBRP3R58vz2EucYZ3OPz6qy/zGZxS2civcZe6HV9K5UdvTr
jmvDtH7RVM1u8ho6/HAizerVHWP4sYaToHnxH8FK91hMF12bqGWIRnAh7fHGccYFcM3zuRPCL5he
L60Z32ql8NeSdHbXsyqhTkemu8yi8Sgr3142uiYXsYZLwDRs2it98+r25PDOd40xoT0fyL3t60eX
Cc2EGrKUkHj0MdpjftkmOLRoGTlMY1BFV20DC5WYP83SOL4W04AiZoUgkf3Cj8AoVLQhNCSxIUcD
IOvjMjBsGLR4HToqoGsSPg/1hLuzxUheZhPqBIyZC+JJ14VIyVnucRh4D07RpAz1GMaqRM6YAfcB
xGG2GyvJ7aZjCcutG2yJs2tZKAEFXbkyt8oVxAedWKClZgePet1WzL4g5nbu3pi0i2vMIk4oNIIz
KuCed8mIH98ICZHWAE27mFGsbG+/AuA3WXQPKeYoNUff1VMcUnC3xsJz+/DW1N5dF0EXqHJ7RF/W
pJyDDQuQWfEEIiW70koSrpg3Ts6CTFHOdLGumjJRRYSttvT9qVoDzPiuBc19uB/3RlxRkTkaRWr8
YXdoCoxSzFVBqtPqG+SOygfbzpZj6TQfQ92DFY7I+blLpjAg1M/um8e8n7ZT2NyoKZ9bHhqyJZme
+xY1ci7TLSe7OaSZ7MmArhSnwrikrwrroEZzepL9gO8KnDWlKk+h2EIE8tDPMZxw/XZ45fhHuJfe
fsjAvFVheZdlibezjIbfi5SKxnmomMHuJ7PEEEIcDIIxhHIrJ0DxiP9AI8MAxHkkoRmU9BKZtG9j
otGImBmOZgyS9Welkh1tQbyCJr0ASPHGAPnIyhgrogC8OgiVJGmpmPacp0rDC+I6LuRj+dQOKIia
Lmz3Ag/LleHdtdfGHmo4SPEmb+7Bbm8aU6yjjIxakOAW3ZdxuIZ73qu1wKNBOpi5cgwsxB2o4OZB
DdOjpBe3RLj16ZmIcvTqqVO4Lno41bJPHwYVowUrrdXETo74RntkPSuY6ATPZgA+c0gFeveogvnc
4nVriA8T2rdXctijU/DRiuwQYvmL8uoaV6SfVNOn54wbE8UopLHkW5TZOcDKs1Gw7iuh4YNkXla1
7qFhQHty7ODi0lPetnpxdqs6POfot8MIOknrOxSh9IwO+hsDXWr/gcy9bmr9U0IUnjIYA4WWdGme
84Kn2m6OQ7d1kuaiQdt5Sufo8DFnTEgo2xy2OTtGZxIm6w2FCupPyArCv8QkrlacMjZtwKVGcPSa
uX1yNOj0Ynzw9hPYwy3olKOniXoPMzva5aRV0iXwTg6zXZ9zG6cmVxwsi9OHUxoPYyrEjjbiR0XC
0zh52SoYJDo9VM1D05+IE38ktxJfnjUgFijM8ihBce8HWYHjH9KvOMg5ejJyg17wo0xsJmHS2sR1
ZfDczFM6FHVQxZdhxQldF/1ATpm1NQqEQcrkXQpbyNTh3BZtveSeX3VNviyrFJ7FXVX3F/rExaME
HmB5UXyJu3vh2v7eURn35OiUjBZT6+A1U7F2zQDJWFqsbPISnnXf+BS1d8j8oHyyUOiZ8JV5ShGP
VImFfysy/UeK05UbXUg4z94FlJWlG1rk/wzZeoiTdN6bBbjVdNoOfXAtTRHt4yDUj9M47ifFewF5
xtpEFse8ET/rEZEvURLFxTPtQzDqr3QZum3QyAy7UMHV8ziTdOPE0ooibsZRUtO3EpevP9FzQG9B
e2jUh28zFrvWT+nxCBZPdExHXbWrDMBr3BqQBglR9uchJuSQFEJHY5k2T6lRrchCXPSiBo8RusGW
F4zeqaZyIBWoItW6s86jrLcDdLP3SUY7G/AP8VsTvjsHnGxjboGgfSKRGIg/im9VbX/Skxy3Xpq+
EPWOBc+Ikn2s9NuAW+Vgetr3IJuPvHaG0zAofR1M1gOneURJRpaeh1D8dCSnk8YoGG91nol0n/Bf
mn+YJ9AqHJROegvrBfY493F0dIPYmnKjV6FkM+mik5c5z1pnhWdy6YZZYqOX9oXzH7tcXAzoCdL4
zGazTfuCDLFSQJub62MwPT1ywgyhmdBskA007EViEshURwcoxIe26uRVcLevnNxxVm7jYBSPiANq
reSvD6SepszGNdJzHUjk6Kc+a8T5L3acQthl/I291oLUidu+QQKz6rIifTAi5nBleWiqdoSn95hk
SXgFPx5e6bYbWTUebe7RLSYuolp9n30icbJHr2H4C6SI+GiTsrFMFApxP29OicK2W9jNeujrLyOx
k30dnS3Nx1ZVqZ9h3tSYbmjU4MsxsVQRy5ZvCBBZ1ozrHomnYWo0mPu6Jqo+r6dhDdelOSdN8FFx
y7tdcGdKEyk2MAdY0vqd7vpPKo5XqcIxoExkEHQvEbW1LI5EEPVKewF/FMXiTXh1wjB9ekPW9onP
Mu9p7piN8NadpZCiUF8CnCcRPWwImfXjxaLJO3zPLSlawuBxENMSgZf+E5HMPBM4sMHPyl9z/Jl1
pnMwo4B46AT6cQqHAu++2V29OFY7gSmOEOH6mIbuTTMVx6o2tDcJ7QZ6z+pqoB3bZLF372u1RxqE
8TI/0LSuh+dW2cgmXbXpodifLCerNn1HdZxWKHf8N9LhbpOHLTNlKrfy9BLWg55GJ8mCl+GLbkPN
PRqeQNMnUpT2EFpCN6OjAejCMwZyiHJ29hyTD2SDjBhA3OJ2rE7DhC9P6fGnyJkLKninPLYHNFPu
wTMR4/aivOoFstwwgwNrYzsykWPS04aU05JpsyxJDF0znST3AGUqzrpPy0gePA4AeQ3vr5HJ0iKm
fkEZ/TT4A4kxfvXZlW6y03kb4TyqFcgSschtmylm4+4VU3tq7LZbg3Gw7iJlWjs32ZsaQP9bGN1T
U41LfiNUXeQ4HgzNPraclHEafRjht6qmB72uryE92lKff/mcD6Hy1oggJXaW3CvebYVc20XU8bQU
NA3aLCAawJxjq1FMOyuqNP8qYwRvQE03VUYTjRj1fi+QAzQjcbu5/UUGu2Co+VJgYlm5QikcnuIQ
SFTbak6pDumflK11xNjgX9k3yVdkjpSh427C9BgZOQ2cRwVZjVZifHYma+s4nBxC21xStV2rYEZZ
jTOM4qOomUmQ2FwmEdrjYKqQdvs85LpRXd2eDjUIgh63IrtfTuZH6My0mUdZ8hmhx+5WWq8Mlyk5
cmvF5Ps7DtGXIf5YxpWxboueAmzgl+jizmMtJ4vYMpajTcVZ4U5jTWYuEET0ES9ObiO6CeFQGQnw
Pb7XRgSkMyIM25b6/TgxUagGlwOesH7ci1UreCnJBBWEvjDQrGguqpTLMDTgmwrSdVQVbInQwt/a
Az6pR0TO1gAgIvU+OhcEz6AHr2rCd9TX3LRV5bxmOu5GfyC8S0s+i8hE8zkdUjJCFp3TAkRC8Rdr
o2JajElVH/IHJEgrr2q/4I0xenfhSoCisFXaM9nGhznW/ncRONdaTx/nHIaBVnHVmxF6RogQrU65
LTl8pSHBNoAbiNMmEojJXEoPC5Bf9G0ohvyODVMF23COobBx1Y+4pOaCtwV/18NqZzf0CuWt8TnP
+jkjlkAwcY7YxUuHkwuRqIu6AQA3TCjV3WxBS4AO6Wh/qWx4sIqRwyeH6rGuFlCHNMS2xUuvs8SN
DmllQRh+UCS2A59mEHwJNM1ZixA58GCweuFwuuvGEYFF+jwZY70e6mxDFzFZWxnnjBwK1EIZHaS/
ipNMY2SXxsBC4KAN9ZnQ4PzjQzbmZ+mFxyJAVBd0kBNjr1tnUffcAb/VAdKvmLinYxjvPPpctnoP
yL/YGNAKUDWX126av2SEhmxRdeOrpGptGgN7TSsQEci15DATFA0uYZCQOm3jrtV+hm181IG+Ai3u
jeybZ+aIOR+gWQ7Rhfrj9O8czl/Ey+IfgG5PSNoRtJsNiRNs5v/+xnqGLu+UZVi5m84nDNX3FEA3
QHudHnzylN+NHpMZxEqo9mYAlhLRsW/UNTftV+gWX7NS+c4ekED3tdw71N/I2DdG+Wg6xmnK0nKP
NZhkWiu6m4ofRdi/sVXeJwkBuFZW3ETTrKChUCQiZWBnIQnzR6cfYHOq/wvGWDf/M8OVX9S1DQEV
2zB09w/Q78Sa6Ube4G6otNMF+WZMOwJ8iKOFWAc5AEK9165W9sY1yMExO3IzHIWBXissmAEd93Zt
kcChtkyKmHjOIGSPFcykD8aBLr8VOeMR02dyDpONFqOxtKfyB7qKtCwAr9C1it19E+Cwrenn60md
swQVB7Ow92nDQ1MTDVMi+RhmGomyk1tnpm8gdF61tL/0mjbfRrRPmATihfCfJ77lgkHtIYqwhow9
gr0kJL/d1/B56H29QS9tVReqjb0sNoYArtia1n03Jfzw0Nxrpocwu5xXGBYMFLAHFIj4ObWYuUfD
/yUKnGrvCFNXIIoJPG5Zxvlu9PzrwSktQIxgi/bm6L5gXIA3tA7qtthJyLcgbZa1Zu8yxx4WRPpy
36TNQ9qYO4SeDuBGfCugtGwzfFF2c57i5BtwzndexZ+lwEEY8/iaGbm/rjPuRMCgotI2sMjgU9jc
iUacXlJvJMc3fm/KeQyLh6qaZ559N2wZaBLVZPKM6Ybx5OgAAdJHSfbp7K4h8AilkYZJYehufSRe
4OOhoKQVwromPgkVLlduZlPdGHIfCn6iyW8c6+t/f+p+waz/eOo8KTx4/fSZTKaJ/3zqslxJbkgJ
e9f1F9lEXVHS5IQTQpIDTQ0UBZUNKSP7KlTtEwnUYQtjS3fRZeOIrE7u0H5NTmYsa8e5/PKA+o72
zhEIX3P6rfRaYSqzX/Beg0CxMW540dau0W4YcWEsQ5BAGcZXpsh8hwKPrDYjD4aUT1nVdy7McdWQ
LYSJYtqKmgkFfu3ZJFU823HAD2dzGCz/1RnaR3+2opQghIkc0dgmoGyCapkDKdRezHA1v0Qj7hTZ
fGF3ngVcW9JvNfhN3Qzm0GjrAFMoTP/9Clv/xePuEQPpSZePYIZn9PZv6xqhhz4oReKdavUadtGL
PqeDNofRZtgWh7R+dN3uELmkO9iGoHVlu9SSgGG/PgqKR/nWKw7BTpcjf0yWTdeB3gtJA7do6rQa
E84ihuFQls/M9GijDVsn6j6DiCc0/bAUDFE9OJm13EKr25eqeckz7lxPd15co9/2NhcGYzAWMbAA
lvBRt6THX3snRT+GESdd0kXZ8Wo/0xKxWxW/RznVkRuRBQy36N8v1hw68ScWGVSO7bIwggvFLv7P
ixUQPGzrduZtBqN4H834k6xYF1Dt8/ug5pKCoTFs8PR97P1vl6xaxwIJDGx25ZMIsBRW9/LvL8j5
LzjNnicNMS/WuvD0P15QGfNw0PPxNg5CMIY30YebPqQJxCjZL6u+3+dCe5s6AJ5T6O5yf9+W9QNx
EpRZBiI+9POc7nk8RtP8BHJKEiRdACJoi9ZYJQOPABOu9ygr93KGckoDqqnvWq8m9A6hQe0H3f+V
/IyjnnIs7V4yt9gXSY/Pjv1u2SpP55aHCTVmj0bhg8qpMPXPBrrUIF+q6JceQMVFZ5AOcRqa+z5w
6tuk/FOfAfC0NQbkvVnfaV+5izkL4uzLVA3BCZ2g0Gfhd5BS2mTe0pxDfPP0OC90ZsX91snoLRg4
+zk6CQfhyKbEOwN97r0vrQeizl///X2Qf9LxHcFsy0J3CKYWXqT5R9gCuswJAjzrVMGrXGZjSTYF
eNuB9ljjJMcyuSeh6xZF0ScE2N0o8h+xT0WfEsIg+5hc8xmvzNAjX+ABXhgap4AYAmw0coOzHEct
eGiUC2bvInN3raVq5DgnGazMkZNINz51NuU0kRefGblBlGvFbaBFsISrukL/5t7ZUXBR88MJs4kL
QZL2ryvw3z+H/0HgyvWvNVn9CmD5LMqxjhiv//HX/3gsMv77n/PX/O9/88+v+I9T9Mk6WXw3//qv
Nj+LOddF/fmP/vGd+el/v7o5DuYff1n9So65AQIb73+qNm1+D475f/3k3wEzj/8eTcOupLOk/p+j
aa7tV/sZ/qzr8fdkmr+/7K9kGtf4b2TSgJyWwjIQKZhA4P9KpnEsQmZgaFqWTZLHX5/Ji3rOn9Ht
/waTnu4uahDCYwzJLfd3NI0uyLNxWdPZNA3HMj39/yea5j/lTdim40pbOBQ6gj/OS9BvG4RVgrxt
y5b7yLXefAQzykU5FGCCg/jbzf5YdLmoRo44vT9/u1J/31O/J9LMq9c/dv8/fvQfe5MRz0Z8oZjd
yARdc0iXHEHptkz8H32l/30L/+MO/v2nmX+mTDiGAINMBo0lbCkN4w/QP7SFmMNYPq47LYNBXaJN
0QPzYhreW+QEpxrA8WJwDY5WqnwFcR9vBBpUzSQfEOkL4h0GdoXS4rukFNays9tXgkzfIu21Ci9y
Cp6jKTq57XpsnJMVD3dmi84K8zc+82dWqKM5adeqbyiJcbUW8UFnlV39+wVlY/jjkjp0kXR3zivi
huKum9/t395Ng74iwa8VdutxNeEL3yQd+ABNT9qrbJn7FA3j5WAKniodBYjWTNZdXxI6qEDz6GH5
ajdWveux3KaatvELsiekbzF3qXAB9u2PFMoKpek6DN99vjTs9uPAWdk14h+aBCpryg3d8x+2yUgz
j/1HJpqzEXnXB8B4jKynX+EyXAssGOPCdfZZmHe7XAZgPsZqx//OtsGsVxsKsgcRfz6qNLVx/3gc
B74LLV2OHUKBOMDbCp08jFa+A4LUHTfSwt+Bb1bDk4LBf27vrVA5Lyl/6E17WCfk3r/qqKAtvV1L
SAgx/ewCg76ltrL6UjpAJgaHIDfeO4xpBz1Q2wJFyELi9d96E66DuCn2nKbVTi+THfnXnOVpGBuh
nW8U5QG6O67SkJvPstbNDY25Xe9WxsVOxE3J7jkeW2R9Vng/hjmC60T/MrrJPdMspgZK6m2OQf2B
8dtGorXiqYA0AFVpUcydsoAkAC6hjQarRMxBFGHY0hmtf2b0A5ZJQ39prB0KJg+5xGDpmGWehIN0
nO53cJeR2Md509t3Lka3piQwwXVpvFL0D+fIJiBAeMuAScraJtVy4UKNQD0TNWQ6YBcREoxRiy8g
IDj9IosFmQce7DUv3QNSjXc0796HxPfwiaAKIWcrO5WNvLW1VawA9bVbLzk7XeXvONHaEXzGDHvj
qmfHWna6MR6afnwQrlJrq4043Fmcc/QuKTl/0rNseZkC/qvsuGYFVffSZarEqJ/Y7SiKoY5yZshi
Gnli1BqsA69VwWjNqPRusZe2fkNYeiFQBcgSpdsY7ovQ36Rmto7ccB82cgubeNn0OsaedG0iB6yx
+m6y9ElXLhq32I+26IhwNhMfi4YFsllbPDop9/q/P7m/+gu/r4UumXIElBE/Yjk4iow/+g9egBm3
bMiMjxPvaORBsx9IpcB9NP/xrw9YjbBwtu+OQMOad6iHGdue4UWUm26Y16YEA5I5vEeRMRz7wSJE
lp7vzomwhQYycVdprnn70kXAWxXtgQtmbl2Hziz9uanzkVJBIborYWUfuDM/6OFbp9RIj2X8HBlv
urJomFs+XDfb/Sr8FnlIYgHiI5F2of4Xe2ey3UaSpelXqRfwOG7m87IxgwRBgYQoShs/pCj4PM/+
9P0ZIrNKoqLFk72uXESeUFCEwd3s2h3+ocJzoB7yahFi+wQi2sH8ovD/Nin63yTkgyQELyjlcPX/
TkIOL7QTX96GHz/Kn7OQf/29v7MQx/iLEsK2LCmQviLZ4Hr8VxYi/nIMPGBsagyPzWdxT/87C5F/
kbY42F5B1iETcf8nC3H/ktj24YdlCTphLq56/87Cfskm/ye7/Plulr+VqaalKi/JImxL4G/1670V
YQQyxpUfrDu66JvIiZpbq8Nxx5wR/S06Y6/5mgYBoYmXlu8WSDrA3i5BHCyrzMw3oUOPbi5R+A/V
DLRhFLFPTO9WyFpBTfhzb/C8O4GA9eqnB/0POYzKw35NYkzbdHDqEq5pmnimvktiIFyGKFyCaUS7
COmB9FQML43f6cfBdb5oUOaWgKFclC1DfF2tDH0g6InLdPIHFDMwWphb5MWEGd46Do2zzPVv9DGj
YTWVxb7G5tjH0mNrlyH9bRwxHhEAV9Ium6ACuKoh7f9V4dsWOe5TvfUZhHgOKt660zRgA6JEwjQi
aq5tGEIHCzTSPExU0Mij2a19asMyu5GBFnwQzORvOaVpk4Ag1ktC6fBG3/UYRy3GVsFBoSwtuVNT
IULUV4L7WeBIwQgEygq+6BOkignbxHstNpnSZcvWA3Vu48bbhbr3iEXsVzNE6WgOC33TwuU4QuIE
idtwCw9DvrF6uKO4lq1IIEt/bJ5rN6d1FKVPZqSUE8GT/PlVq8T//at2cWXDLhIDONuxlCvdT8lV
73gdsqRkFrpxLgc32ocTSl4DGPH9bLXpbQOHvtd151bMaXmgC4gK/dS5Nx8s47emgOkIYUj0M3Tc
91z93VWBaVwytDomv9yV342i4NB42YSunTwj5D0GVvSUjIO1D2W1G3L/3IeIx1NG3RWKOPPnxRjv
F+Mg3mEYlq3TYrIdx1XP7Kdn4viWPcew2Tl43Z2sc+PzUKBY7rorbnjjbvQGB62ped9Ww4RMDSJA
/ds8Nv792DGzt9CZ30xuOC3pP6BqXQzV1vLqAcgv3FC31J/CsB5A4Dhf8QfQNnVZ/fBNN2QcmEKH
bufmPqVPZdoG1XVsfMY/ASAYhKAphtf8n39VzzTBlNPc4n/vm5WThkYC4FW+ag1Lzg7D9r6jt1EN
PhTz0gS/57wCbBZbvJ1ezfAeYu2xzJmOxjFY11L3DnngFRsnVyqfIglu4rptVpXXZwiR2SCfzQmk
XQeRlSlLfAuHkKnh5Mb7Mk6BIxbOK/JN+k2FDFLp4N4tENQbkQQGq60Xj3/+svK3QsKmpcTpxf1S
OCYuRr++174ex54WDokeI9CDQLVxOZv4KTe182Die0lAbjaJb597/wSe/Zv042ira5mxFO0c7Zng
4UuRZm+Zg+g19Fi5tOw+W4DA+yZr2NB/Xq5QtdvP6RMCWMKhluY+EvzTfLcNs2iu3DpIgzXdSlRg
7VQc2k9YneiLGTHGGziM7tZmlH0cA8c/GAaGCMiMHmA+5VifoVptDLG1GnRtNWdtu0OjoAPPt/lg
le8DiFqlaypGA/evsN7fcl019qE0bG1lU4koT4BXhr8QVSHq3jPM3TaGc6PXWJmlZX7TIYPNZQfc
7s+r+Icj67gYSFINwwAQ0n5312qm7jtk0g7Mhta9nQwN9aGynFcjft5AKFoLcUJnOMis7lYJAtND
Pvk3cwmfZpKT/lT6C91CyQml8O5ZOvGXlBG17IsbqTUvrYVh0zhg31T3lv0N3NcecN+wZRbNrMVP
VyAJmi8m3oSLwv+cgjX6mvYgsEc8eBi7UuH9+csKdf2+2xiujSr3NU3RLfvd9dyikZmktQ33IB4u
AsrBNu1apakMvNPIZvwMYkfc9O2jqAr9IZ8HiAlTINZlBoQKEhGevAxF/rwo+duiHFCoDvm+J2nh
GLrazT8FzUFEhecAweTx9hAF1te4WWvZ3SygUcYYo68CPOzXZmiaD2GpPSIltQ61A3gT/1ZHUilB
YAKn7KaBO9AbOKY1+xl3JDK88UCkLReyz6ylbPvuYcbC58/LF+rs//JMXWnZ3IQqPtAsf7+NEfky
Gjos4IR6psj422u3nce02BsQpsKW9kZmGpOTSodwId1xR6uR4TqQb5lr80ctj9/OFLHD1ulfeYJ0
w/TUBfXTs6zpTxSTRIcnBwCDOvHbhDXVgYbNzvL84dZLuvI+i6W9oweHCo5nBju7yFGeNxvG2Y2h
PYmiELtID1cpM+9FjczS3QBVnwo92gWINq8JlH8/wv+tZD6oZNRLIj7/tN9+8/r+P/nbS/aS/9dL
/vZfx+h78fpS/9e+SfnX5ufa5r9/07/cv42/PDQXPVsY5JyMSjhyf1c3Ht1XXhAJKd6y5GwqQ/l3
dWP8xZ/QMWOzktZR3/x3j5XuKyAAGq8OfTSdn/iPeqzyXafTtXUUWFgZW9TTSdDeXU9Ng/Z0gUb9
1k21p1QMOyqBV5S8kzVHDOK8i9FCFXXtAv+I19JGPrq/Z7/eSG9WQ+5YZuD1Om/Z2QndPLsD0gkZ
ordOM1Z76NVgkyPYrS6uiOjE3Fpohv2Hh159BdegMLNoTlD00XT+5ZwZvW9B4A/4CpnP4dC8PX4R
r4ltnYIQSUGbEmwRorKLvR14MYATDCJA3MYfreNd7PzXOrjjJU/UwZX713XIRJTuYKYKXigfocAD
CyVmliIFTBPvC/xbw6oEyORpWAtamN94CDmTHKxS0/jkVc0HmYdKtn+KhdflkAHrAtdkG3jvu8u0
MSNZp1lasRympgw2z10IL7T6qEHkvaup/vVBNh8DTIV74933tme/aacJeLUZJa+i+lpZmb5MqwGA
vmnvPShpHiLksifKwqRkqOzx1Sf8FUErvZUZ/dSqX83wisLe+CQS9BnQM24AmFSRdaInjXDIZNkL
63mON02LuiC2ZslkPbv4rGoA0NcYkGlrE7xB5Nnfeuk2MHbZCXodLMxxQJozRrkAcQJkkWiRug9W
Tu8X8CO65lBq6SMD3cgm7dgUuruY0w6OuSPwIsFWrzJPhkS4xQUpW+XRa4tXWueBWEWncM/85HMY
x49RWdmwlUnTdA1ocNk/q+0W+nyFvm1PdobHonbWa4wOJaMTbDpPLqArGK3yFCBsio5pDuNGvSbp
ZIi2mPQJvsgeWOM8mPwSxEchl7iHGK7isgQpv3VN9PZp4aOCfmnQkE2cCY318jmdg7NG24RjkBw0
2BxWF188DQEFG4BgG73+FAA//b2bfu6OCHWH/brJrpk4M0ibdgwtwl/3vDPjjIebWrmtGOQXtOFK
4kXb8VQrl4c88y0p84++xD3DBJ/PlJEJoKHRJnb8858Xo6ZV7xZjgtlm3sgY9B+q4Kz0nLKBeAtk
z4QPi2yUkJxAytUnaWjQEQdtV3n1nYF5CiQq0JFJifV1p8NyCoCjtC6GH02HUnJsNTgxAK6F5SkB
iaf73uJFhI32Iw0D0Ln2axmUZ8shvhhCmQ+1wzZIx1dM22BG2LxDjFmZ2XjfihAt3Lyj5zkj114Y
4ENgtiGWm3z0MozfDyJ9Y1fhA3Tbo0p6d+L1zjN7BDPSbQeHhilHfbImYniWOtgPd9jOhAlA2R6c
L1qkM0eILAP0ew2aFLmVpcOkIsCgyIofAcuv3SLTgcnxFsvRhfUBd/JmoDbsUjikfmbvr5Ee/vEG
hw2n4cBZgsfR1N55Sh7AaL0OrnvuXKz04No5pnNO0CHCE+GDno54VxASf2jPkWoxwpS06t7nWa2M
oG30fO0rcc00WQlVBjraZb2RNWjD2i65inwNWUfOGcou8oMl/B75WYEpPbI9XMUs710E7PBKQJ+n
Trdgbcpl34ED8SIq6D/v73/Y3jbBxqOxwpckpv961nIQrRyclO/ZMloxZHE/PaF1FsKs7pEQ2NZ+
+MHxlr8fbzINzgfDYdvWiU2/fmScIuAU2MjR+iDbF5WsUcM19GeGBWjEcqnEbK98ZdiDXEwc9Vh/
wInrIC08y5OhwBpZbqEtXyIVCoWP9R9dR2heHerBR3UAxEBI+PNTet8LU9sBCTXbsU3BAJq05tc1
M2atrEgm3ZbF4eJlm2jwVNpaIqmxkpp2ywwJ/1oNJU/LjsINOnDg2trtB6v4h7PoAcqgpjYsjAXf
jztTaYguSrxu61JacygqmJFT98lvR/tmRtZt0GHcYrP1mLqu94nTSrAnEPnrqemfEEyGVWUXy77I
nqp+9Daimm6aytYfP1gmQKvfg6aNMK5qG7FK99ox/alKKTIAamHcp9tCppeqSi+2py/0gRksr76g
1oCX7hfz9xrva7vh6g6osfiBUQA43WF3B8Y8YxtoUfBaac46nf2t13Cp5YF/zqz04ukdo7xNMWIa
XSGZtIA7CJwffbxRe7HoEa/8cUKxNjG3IUL0i6xFxcOQ7fMkMEQNASfX4Ei4HomcYIwKQR1/vbeN
3D1rtjZtdBt5v6a7zMN8tiaWyEDYBUceQbu8q10CnwNR3ap3oQqAA4lsEqN2niLWkgozWycxzhff
MF9c6kiEM4elZV9M9XOlNUfkhh+KCH/sBg3WBWq3+I5ZZ1h6F+o+djy7+5r2TLS6Da18pm28sl0A
eyiko+k6gyunZXoKUhT7/cj7NNC7Qfp61ZYPOBvbK2SOSLBBI5EVZDsdnLeUzdMIXHshS6bS4Lde
sxmLiNg42T2hTXikALV1SazoNdPpuBX6fcPmqMXDgOYwPRMi/wO+f96i6UC06V6+C2s82WP+MvKy
13cSDM1aG2d8PqJLT1bYSMaiRWMsLPdGtCk2Ar1HFFXxHK8lboC+OPRl+npdgTlnh8DiZdbfWuUJ
bBQoQin4VuqdVcZ3vXS0NjmA7EDM231pXRRkmwJWldM8awLa8R2ZzLPIkdfMXR/R2Afb8gc4Se0+
wY3hSznyrE2tdlcljcWFGTa7BK8FVKLLL5XdoaDqBNQVdb7vHcqQwPmGhjBWQdBDFSp+4HHpLlZb
Q742KiTUQmW9aO2EDe3LVX7UNiqJezhHUHrRvlxkCE+H/Wqw9BN6ZXdtDvy0dtJXRW4m+XpVb9hJ
4wuaFXu7tG5Db1upJaYZjzPjSeHI9lDL5AdMQbx79Hw9oBJQIP5mxg3JhUvuYMF56yNSPJO4V03d
qhj2BQYQoPS3wOsw1PC9TYY6l9pFc5BcTB/qrtvzPqvki5HkR3qViAMbBjpGJimVImezj+FrSyze
2Q20INASqmBNhwHdQtC5fRJeEodvaQBe1OcIWL5FKggkskV5IFKnIRIsH+w0fvAlxnjSvamOgV9+
0WoOf2jCvkkNHqxjY2c3TMllNn94Tr2j6Nr6Tv7adcb2+kaHrGDk/9R0JRba3j3YABdHRn5HCq5y
gZb7rshAxJW6u1dBJmtwqwkd76Zzyfez5JI6OeDGBuGQwGRFjcBXqkifoznY+AZkEBzVCDiGf0/z
8DhBorIqg84Y1wfd9ZUVm+CztWTvOzAIEujEKNUSLkB/NCPb2phgY7UOcV9Fj6lPLgq+XzvjFp9c
jAmdAJtz63R93y3QxH5AChQqK+MJXCX1ZFxF1L1pXWwtY4LlOAX0BYNL4fG7c0VtUYEOq/GLFhaH
PKyP0VBuwkTVOHP2Ggc8vCx/wYyQvJPZGqAFQQfV449xlYGgHTsg7a3nRqYb6NuvTo7DUk1kHcmg
AL5AzwApF4LRt33nzNDuPPrGCdkfSixZ0GQzcMxQ23qML2XxNjP0Q07aOTKGRZTdDC5OwMYTSKtf
Y8o0cPAmqq+lX7CJGPE9zsGb63MwLRjTtkPs+HtLTumrPjjHog42CUFItMS0sieR4o1h10J4ysdN
23gw+11wM1DURWZv1QJLj08so5AfMcOHa9ywautQevkZDwk6W/szsPl1ZoDwaUkrrF7dITFBgugl
Q6qIoZoQXWfvAb6go4Ab2wKMskH60D+KqHxCVQwKvE6ISxp2TPqWTQla1rrSCYDqRMdcW4sBFXjQ
ZfQyB/cm9dudhpTe9SHAVARvnGBzHHSPCoZd2wXCBT7fHbbrDrerpyCVSj4yW02hsZn7Ac81k6c8
z/Q5BzAjHaPbjZWGj2M0vqF74yFZvAhrT0NIwIOdVTIrRKcAMRbY/Y2OfFlyaV0i+1w5exWKmypk
p7f4SH1G77QA2cp1kYANKYYiWPat9xV9buD0wIkgeY1IwGVc0qO0dlmbfVM3bu+fTWANTjmdZq4Z
QgbsBrX1M906dSOsKfHZsL0XpAy3anegTX+iA3/0q5htyfGsre8aECBk4Qyw93z5PEaUNFa8ijZF
K9+22SHnWrRUP2O6syZ5S0+q4XqjfB6rGqfc4QdyhsBZotdIr+ZNSXGV5AlynhXEBA1Nh9BCERWu
xbMli8M1SU9nlBubcXldpZNc6OqytzF1rOqSizll60s7vgxpsPSBB64G2JZVaUMXo+DFRhV7Qj8V
98V4pycI8DBuJL4yosraN3zADyWtafGpi7yzqzJUx3HOeVieSCy2UurEBb27Gwr1ysOtxZKNxjhV
bXoRU3CJ8+ZZxeocikVpeOckKjdjyKSPC7iEYVyk3SFMkUkIGrnEBNBbWjHsj+ZhjrrnIdig8fgc
dfYxjuyjymKu9QgTnRVQmQ26oIjsjZTH17jbaEcE+z9Pyh/XhVTH3g45ghhE5t1dqYtTFbH/zYnx
s86dZWhrlePbhXMcHX5RYiAsUTdHvwdHTQhT/RIViBh8n65XlsrLxlbZLPt7us232A7GyM9MFy0e
jmobNDquDSJXmUqBIE6rLewm564lUheifnaj/kfro6XKsWTEerbq+NI26aunKB+wjE+i2Xve8Fbr
HPbr3euadLis0D0Xk8V5dfDG9Aa6f0TCSaYlFITuTrdQ5w9BD/tZh6WfaZ9HjV1upuNBBui7Dbl5
ChD9RwYK0VitnO8hZvUlLDsg2algiF0hiiGj+/zvhky8CMS0q2X7iHz6wpqLQxI2z/iExpSyPCZb
1ab6uJJt+VlkxaVD+0fM3hkgYjTSBIhsCKOmn7HepW1xY2Q1otN4v+jHzM8QnQ0vfVB8qzvyIhGg
ZZsA88tAfySsmrQu7MSwRoVpkermk8MIYtGMLLyHxtrO5cLTebEt9F4uH2c5Zv6NJXieWjSLdWSe
r2lX4UFfbCDjZTCtyJJ/+DAesf6D5qL+9jUdvH5carMhmjzlHjZOovbXACAR3B+6HbLc7Agc8ZYm
4VIm+eM4E2rCUnKtuSTbLpVwue5ntsNQcNphnPA+Ss5y1nMpXvPDmelj71KjGR7lqzoGTVw/R0op
5kqmHVlMVR/bMvt+TcGrQN3pnJzW5jYxYkgZSMiheVkupSrtikZnuc56Hthi3YhHtdUTtau4adcq
q+X0xL3yRw+JPFY3NjRS8HNocAHnk2TFjolLkaw0fmBZ5OZXFDiu0TuxzokbPofwi5HdEC2TEPsH
GpH7JGStrTqWvgwOMgzuI4dUY3LR6QisVyMEjqaPyev1/HHGX4UHf6RMPue9fVYNOchkR6kzwy7N
FfaoKHRzfw4Bua9dfnZxvPM9nqZv21+lgWZ01dTPjWGsyzn86pisJhEnjw7h0kbnamHGb8YYz4vW
q79BSqP5mZinuEohf2+cHuFxt4PcK9XFrsiV0KmPafPY6ogaFUPyuYynI9rim7hCciWQsgSwIO46
JYWl1+aLYdhvvciA4Tsh+h8Tbj5GGXw2B7UFrcxGfSUc8b9NmWLO2inpBpc38WMUDmpNVWvCX/2R
Rqa7cHICdSoIhBUXNrM6vOtiR19hJv9s1RPMTKlXO03r90VebEOvMg9eLJ211ga3SSGsZXIaTXRy
JhboRs0WxwLl807VFI3Rxc79bdeYSCFW4XpUHm1o3++Dzp3prOmbsESGqWpxAAGcRGrUzQzLJjLd
kcdTxCv62B3ibe2jgSoBhj4otHatovMawQFRzW47JOJLJODJ6SY2dyQKlC+FwT8cI1rFHjLHXQ3V
x5j1XQBvHbvir8icLn2wP05f/iCej2PMDhq0Dk8F0oRKWSjo8hGh13ZdVmj+5GL6wjUKUjjpt6on
CPW6fM7q8LaWkE70FIENiLmxEUOIJdYl8UymR6o718ey6c5K7tKx5hbxQLTur79A94JXqNPHCnN3
9gcSFIxWyNh9Y+laVJng8pVma9Rv4fZsc3SR5xqV+JKY5xXIcejUH0jA7oGK6svCgWUXYicBpTEs
Vn067UOVtHaVt8Gr+9hryPkFWt8sQVhpyq56ja5mtKznHJ797H0aGw3tYOeu9/RL22dbTIYQ3SgB
ZIaYiuJbhw0NghDPvax/9MV43yqN+FlGMD8shpUWvjwalg1BQUNKR1htgf7DviXQplwTCAWWJEa2
3ixpC6IfHnbPaLz2CyD23mbobkqBkQpGXv4qdJnf5y0Ub1OwgnDOccbyPyFy7a9GOz33RnIWzX0k
4K8MUoA2g/VWxLBstP7ZLPNPocEviIsbTQvm1TBidkCr+HvpoA4aTN9tMTEIrrFWFSGMFwSr2Wba
1wJXXOx/4GVG8R0OijeyZWbUYiqN8CXkOFtkuxi3mkVIz2GVoZIl9EcsUDFtnbQzovX72Eo2BlXi
kMvTVNmnxBOnUnldwYVZ94G5op/3SQNwMpcImks3WvGEN8Il7cmb/lYOXzJqScLcnTbUt3bnfZOH
CRo1+qPHwglvheierhmRitwT2pi4Ld+XNrcGNr+HzAH2Y1Y9rxjv7wbV1KJ/SjrtBaWJdDHDT4tb
NRNo6YZ3hnfLonFLOIxF+imu9QMyxj/CLxRqZ5ki30Eip/zmVwF93kA2L7EDDAJZI0SRkQLwUuRZ
02oPZZIbD+8IHeUjfYZspTp9Hdk+59hbzT7NCyBSHkc3SJYcz5UVgUJvNO0O3T9/1ZrOZRibl0YX
DzjDfQM2RQ6AwPYqMFZBknT3ETu8C2LlcD/eZG3fHvNGW5deLZcS8bplRRlVPVc4FTItetUEd77p
I6Vl7kfQPjtPZaeorqpOFPVBgfc5BC9PTZ+ub1ajhTHZREFu2BWifzqimUSsVo9pbCacD2J/h4RS
n3KZB56J9RYhisHswhlhRXc6Df4Yi66Fmgio0ZoauYTJUUTN1ypQN2D8I5kdJO5i1ccpNXRVnG+q
64kQ3ch96pyvIyLLK4G5UGl5evas/j+hMvA7+fJV2sErHqMno6e7IiyErHSKQ+wiO/NL2lMKyYA3
IvwfAngDJmHPMWZoVyG4mmI6yftT6NJLC3tI63mDYHO8Q6/yop5U7wL9L0ZnwR5VZGZBS181IUC0
fpHodojwNZTbvgjPaTseycMumP2dwn4+VnO6aRHGXGoeCXAwYEmOdLlghVbnbXN9Vg00ChCmCa+u
IBtkbnsMxqFYB8GtLicq4Zi/eJ3Kihevq2d14T/HpNRuQL4aaOjwBzc9vTnGVbmwz0PNnq+SGg88
JJ2zaAUGAr8jNO6KhoZOmfTIvmZb9dhazd5pyU3rsb6CseDfmY47BBPm8M7d9fbPUSxaMIfeNion
w7uQ/NEz7vLmW6hkgr4GiF3grHQIhRbu8ipE1UwtGFuuPWCNTzIdNrWR7t0U2P7Qkz6q/KJV18AU
VhuXFMJy8WVDAOZ10P2ZgfpJq4xmZZd8u6bwzlFtH7uO79QYKg3DudWoQ/htzNyVdGs54ek+pPyn
Tvus0zBdsfcaPA4g5iQMU5z0oW3ACHUZyhheIrEIrZyaH3aLjUjSl7rpHjSLvHbK2gq+YvnoK2Fa
nilTESy+qx4vPTFudDUbG6bwtRrrT27kM98xWzIUrXqQanCNDvUzfcLnySWdsKavo1PfVjali2Mb
Rx2naTL2z1MXr3KNmgyt2OSmCRGMLb5aDucDdXoyOEWs6dFVWdnOOlbavTGy0mxZDmE8EJKiAH1N
py5qdUj3crbfYpilyzQQqMF2zT53cLKqkTPQwkvQgqSt+3bd5BbTA582sDDWfx+EPD31SfOgytq8
994mbUD22zB2Jb1BlLXoWlOSBdhf4ZQbfR7VAE6Vw9dR6ZeoIHwOcoz2ZTR8kcOYb1Xr0ktpT5nh
ziR3dRiCrIKMmrp9CMqXgmUrrY+D5nruFtkKZfh1NiXM5REx2za69VULPFDzz2sICmeHLIuQ3dfP
U8FpE+V8zo320H2y+vQLQmdEZhs8QJSKs57jCF8B88Mac092A52CS2h0Qm/jkCxHGkC4a87e571c
l7b4HJrTuknSHyK0D54Ja6rWh5XjcSMUsNaXbTTdTlEMy4cP4r70Gclj6dN7MRpC/Be/3rfoaaQR
fnd4HXvL2QcwHFfjzRySSU9xdXZ149BpHaDS0ibpAUlB1RFelDIA2RzzLrdCLqU7zaqtVNABs0Ok
TjVH243zcwCGLyjZD9fkqFMlyAjeNOSqXUSq1eDW/RfT3I4u125KXeD5475vNtd+j5bHr1WtyicO
eBUhNgQ1997pLBxZyLfy1H5wEfAB0XaiDXiUMl4jjHXXJdy+1xZZbN+ao/VVjcr7jtXprM634jsZ
jRtIUcgTaPZxjgSYX+POUqN4KFQYoiFzqxpl+HMA/C6gojiU5ItYYEKzrY2q3MRjPi3wiggEDUov
6GnkNUhFaiEKyBHPBOQHvrRp8NgN2ub6lJyhmrGFLHZNIOkhae5ZdXq1mHhJm3LXCHlPM0adurwC
bMAoFb7K1uq4qvzeOeMV4Lco/qjbWYdGTYeft2tnYlUE5voa3byR2yTkHvxoUPT7mMgTEmgg4BZd
0Ep+N1XLW53mEtm2a5wHcr41SjZYak36g8nMyovmtUiL89jUlKxqZhPPUslsIlEwWYiUjHLY9unt
nxf1DwNR4CYsi6HKFUX165oy7hqjzbUW4cFg5bwaCG4uE3rty6HLzpVZHrXs4f/jEznGNqyKf0BL
uS0yT4C12u0sInNplsJZSJ3+kCkvVYd7au9266lNo+WfP/YfUFpMfKHVMgu8UhfUEO+nIV2V14Ex
ulm7TR78MUM4MVLKRa17Tsc4WzrR63Xe03pckbNPrU4KV8z0swb3HBK/IcaRS6l0IsPNYlWgVgPX
A24WXXYUbRusrRY2CvwEf7H2s5P5wYsS/zCiVwA4G2CxazImfwcTQbpNq3y97LaBHnxLAuRIxTgo
86d2e83ztZLWX+lioxM5t/3kNx8wE/5hGsv8GiA2Sh4gQ99/fic7vQypqLemz1ELEJ9fqCmE2XLY
4x45NVPS0bDMU6Ra9X9+eWyM388OXARb6gJovq4rxtTPbw8JK6cP4gmZZ26xNpYbrchvE/QCyL7a
51mqWoOjLkfneI0iV5AIzJ0dyDqKJwEkOQKgTjMSoGhPpFlbaF1TWthb7FwvWSD2ZBA4PtLvuc5c
rqq+s1e+RnioqD5L5+hY6tDBI6f61MX+psrGJ7gwGL0D2e3KF7NnDIEtHbtEeXng9ZtfcD3d9yqK
Iq7V4y5TrVNzfurr7nTtb8k2+OwjI5eX4eU66gDR/UbR9sUJUKisOh8D8W7PCKiiWCHGK0Ae8KZn
tDaWhd5va6S0F5U57lzDeYNYc5+ZKFh5EGbo+KNoYiTlCdm9cunG+kYytHWtnOE9iU2XMKLWyhff
2iLUjc65oaI60xkQCmJfehQSjU7+dJ3MOCZTrgqxL9knywQ/Ws3Tv3Xum61u9LDXQS5o57yhxDED
moVjyJTMZ4y+iCo8ryUXAO5pjFeT74kACPbnvfEebw1YwbLYkiYgIWDLQD1/3Rqd5O7x86TZupFz
bFVxQf/jAL1CTMZJNfv1vF8Vvsn3o1hdmDot/Mq91zBi1qxj5lpHpfvsKeBjJ5O3KZM7PIWQ1IwO
ODU944aG4XD4EdLI/h01almA9izuAYAM8O9+XbbhjuWE/HizzVCCUoAXHpzy21WJfB/igZezFdVi
VYfDbHHUjClZtXra+JpN3cLWmWWNQl1trK6DdS3M6KloxTN9vwvGnH5kbJqh/5ZlpN5pTV1Wm6AB
FDmiji6hIKZFjJCvwU21QsGY71UXX3rxxcCWtjAeM0Q5w87dlKVJr2dAjYMqWRmMUoyRpKcKAdqb
zB60+cas8EWlVARmENsPUWg+2pj3gcTGvsvNdnIav2RD8dwwt8Xk806BKOFvk+DhGK/TXqvybI9w
y9bW5jOMdvnBNrlCKH+F2Sl8MDREmkyea79H6XqiHzEl0LGm9yll6y7S8fkA18QmHyK8swJjfnXE
uC11RKwkiV6HOgvykRCX8BJjBGicsBiDwQu8HJ9d6lmfxu01McZvjTYc6adflc85qPpFpxzgYxFy
nak6T8oMT2sgj3WWHWTq3E422pRWUXsLTUNxlSkL9hxPWuM9gG3/MHr+jq2CwqhLJmuoTcBXNH7d
al3fArCpexCGSlkKsXpSnyezQqR5ZhOo/UVbEAd4t16r6jhU0+MkIN54JVrldXb584n9PZY7Fkwe
G4EyA8LcezpPaJeFHdhBtcWz9yAHHqVk24mWZvefP+j6m969cwdks4fwhe5Ix3l354PKwbYjhW4+
lyeXBjVWmwVgDw60p+rkceCI1dZa0t7d6DqtldhyL1XfvjgIFKNezXPQVHFrDACgatbZIWWPk8kS
Rwu5HEo6CbQg46S9DRkc8QBLZIEzsIxaqT+GNcm7aA9ZOJ5VQ6hQLRQ1b2Hof7iOVrAM2iuYK8Jj
mMGp2aMwLq4fjx88h/c8GUIkXC8P/qqF8SX0pHfgurztXQl0HHM2h5IKGdJXMGv0x8H0qQCZNWom
rPowFb1xtK4fVRUwJaQ0XRVepsz9gG33e9bpOEicuNwBhvk7Yj6VXeOUQpRb5dsCjdJAf7A6W5LZ
cu7cdSntqWH66EPN3zMoxzGY16PyaQgd3vOvx8AoROvqNhaN0+A6q9QHUVNGvKNr+2KcXxGPOBoO
cyV9wuzZ81R3wfyco3uYOvWj3znfMeVkCtsNKFdsZqLdiOJYz+GNc5shy/xUZejg+sWurZ/MTGBx
oFpi1jx/n/vDtZ9QBqBoyHC/ubP1HZ8xkFAlmsl99sVrxq90auVSh4plhf0HT/wfUMZ8eaiNZCg2
t+R7KHttjcCiMS7eDhZTZ1iVnf6jBXy3QByJvvGlbQ82Mm2B39mA6KiumXnqq15PP8B5XoGc788k
WFP2I5hIy3p/+lMqEXT8ZLG9TsuuuZZZKDNEV66wcvN37H/OTLCJm+IuzrJ+U3rmukmjh0znugkV
FkcN41CH+9zhaOC2LetUnU/PoHxVA7ArVMLIvwlxHLqWDh4GS5Rl+8qD+WOhrzGrre13lHltQvtp
+GbBOKcF6p8hY7yOoH7C4EffgoOoMEC/wuEjAOBoI+B2YbXPWArutdI5Xxu4ucLpwG2TaXOP9KWL
VD4XbjvQ2I3ak2s9wqDMd6Yefk97VLYCmB6Tnr3pCb6POGQoMl2f0xGXn7AxEUsnfkp0tHXzhusl
E4yAhc/w1uz3aNpwXSaVsZhFcElD08KcELjF4G37MIwQmtrpbbHNzQGSnopsCl3iTcHncBbggpKL
+L/Undly3NjZZZ8IFQAOxpuO6MSQE8lMDiIp3SBIDZingxlP3wu0+3dJ5b/Ujr7o6Aj7wlaVSCaB
c75h77W52ZW4uxfTkzK5rZfDW8mw6nK+MRglqg7EYdxdkyq/riutzG9O479WPDx7wsAtg9IXSs8v
HUzjrGkiKSX3wjl2s8CyzjxO2CMpTMySpKAPLw35qptGz2nkfWxss9TQg2Hp9N0qe487js0nRQpT
bt7EWD6MOr+/AdlSwCdh2fhnAGn78Ct8MoxvNnnjSkrRqeqb6ywcptXmRLpIWWnBospPncoIgsXg
u+FSt2ZTysJ2WB/zQfM+ZIeVy1+8EmnKcDIkmRw4KbOg0K7Z2kTa8OnvP6B/c0w7XIcMB7CAqNAq
f7mnZWyIqWf5sK9spiLkHKAL7hySEEkjMiKXUaqhn2Pplh7oXFDoiNYMDcSqE9nEne+SFmfr339L
Hw7vn99W6FS2KfCl4BHSfjXkuGxrXYZ59V4tJsenLz1G+dYMqCI0JvQHJkFl89qflKR9BzBKZpVJ
gp2VZ2w2DdbIRCBMCOpetPXGJqhkJ1V+y9wKZAYq+ulDJbGxQL0BIZyakMMW57RrIGhiHetJaUZf
4rV295QvyFsZIqoZcaptbR0qW75mOZS1mshTuvI0Hl/7miEimgso0Du6yQNuYfRGxXz7sbohXVoP
aPaPqwUSnIg8ZH+F+rCYqBuR4iIpktY2i2IXWTIckjO6jgVLl2dB47FIA/MVDdo48KFjVyPraVvS
z1My2tDjn6qc3DnXXHgoxzRE7PQkBEIylb2HC4cdeSpxcMVaA71Nt+2hNVMfultOnIMVpWyMG3U0
9t20/mZsILY24tdf4MavAOaBV9P81SI7toyZsymp903Oon7kMd8kCfSJZMpqjNsyh/ChqLDbnUoO
JNl4O7th98ohteKc5mfPfki9xn1hIyAcrh9Cl5XNpgfvnk9rJtF3a7lWnUIShYCnbnPpui1Rdhb9
S/EpXqgjK8towpVs5t88nf/mZwNAYXDMqujVfx2oDT0zj7KKyVJ3jL0WUdFth/NaB6i0Od+3mXWB
+uTvv+hf+k2bF4KWjSGeQUVNZfVzGZFoXbTInEGIGhFYY6ypb7kMQ6bV+EbiCDIBjt7Scd5LQifz
gVobBTq63Un3WwDFvNZ0HNucpI3sL3q+oFrS7x27e/34A7eZ7xFOEuOl3bOb/d0Z/Jcp0sc3b3IM
c75s/p7tjP7TFGwjDmQK0rK9dKdHO7ZOeXtjAtgnuzp5L6f4LIb6Kgbjgrf6+Pcf3K/HP196O97w
FwnAxX9xpsu8MTtETzkVCI3VVvsvCrW/wQzdYwL5267n42z686MPZ8ngOMWTiq1OA3Lz88+akJRk
rZJMNCwThDmZBo2nMhfeUo8I6gxJHrvB9rtkg93gLVDVSb1hkIVDZ26JaoF3VeaOBfEXnWl9TM0p
OgCPoEZa9E3LSXOXpIiTlKHd+Ls2q6cuCZKOIQ8SqK9d7o5+a/VsknU2F7rWbcmWPk5CtB4WSpXa
ztidZQVCkXV86m19P1naly6H0q8dKgFzdO1rcneH8j1d+yokcGMvcSvu0pGMLjQa93IAascF/rlu
pisSt9dhnZJDKV4XxuEh/C3M/Absbzs2msMoV57Hsn+BAj76Nvo/j55QsjtHQxITQVSjsgi6ZQTm
P4UN4XPBYqItmLuvsf2+qO1nlXFOMIqVXhkgNkmFl8UlKKzBIefYYm/rRGhZNFyENGeeaqFkxdlx
slolY6XTEYq+mOwrSCwkyyOskvvS0hfED9FNUUEUSZzhfXbXl6TMXplooR3i6HTVV5V5I4NNgpDS
3ryZtIrRn3vbrckLkJpjSRmPGGasvMYg44EDv/eMLbDQ1CHN9GmIA5hYDEESbGqRLD2qx7Qh2UZR
qj0ql4Yyy31dt3Vi6pSgwQgPw3mz+AsZ8G1y7UfaJKtsq1CuGnGTttyvep0FbGfRqqg08VQQFZrV
BMcheRQTOWT7LGr0nWPONZ9TV57d+VFpohhhwSPotEtMbI9vJSEkl+jkMO1A2gGNYGh7zVdadQmE
qRz1koRqweyIrT8f39+/iNpf+mIbGKQpHHMbP+mu/avZipFoqatDb4dDPDy4bn4UaXIRkGAPeV+S
oSJL2GRR3CHJqjSy6uyI5y0Cf6rLw2D3b+1akygVo03VHYk5FBjdTikPQLaxO8vys7S5XOex5UB2
pght9vjC7ORmiq1byIJdqKXAGK2T0sjL2OSoWRZL8k/1r3mWXOelfGNCsPoti0B2iu2NJH7YB3KU
e9tsihP5x2xNZtjj3/L08c1MYejrdhOgkcmgsTI2zWbreW40ntLG1WkeeMz64yBYUDH8wciGvkgv
ZmTKnWqBXhIxIy4Aydki5E0zX/O+ya7ONicmHxMCrouiAqkjsxlcJ8UEjCjG+GeZd7mh4f4bMT4W
sJ/rFN+kko63ulFctIztG0Cu+96pugMQrmNDzoxvSSRohoXiLE/Ht6JPtIMm1Usy5fp56zEwNmYh
gEYLCQC48u0nZy7OD4DviNYzH4OyM4nEiL7qBVKtblSpDXUTbaxuE+CoilPKFiSUpZ1Roc17bRIs
e3n8SlJTjxqWrXUyy8BUqsVHkhf7maLi8xpGmwCIOQQ1vYSyUr+0RsosblCll6nmlmUPH8ZQiDJe
Sv6/cUjWYAZN6xbRPnaj790YK2Fr1Tht3QowkM0uFj3fjSWpXdsoQodmdPhMlFjsyR+Ddj7lkDcd
/Xdzvo853s+nvkOTr8MDoNpRWff8fOq7MTZapXAdsuD7GCC/7tLUMnmh77rn4GQE06lGQKmHO0vF
lrckuYfrlgxB4fAzjAXJUkN6L9bFCCz24LyipC/XuQGEMf3+4FBDnfV2SH2bUKiBRNm6yIn8wuWR
FslXZSI9rDCrd5CX1o7a2aKeojURJU9cmSAbIuwWmRRI/l74RkUs7ZoTVDqD2XDjbglUvmlH6+zT
yNu/M1zZBi0hkBTSk+FldX/pE/0p661PWjq+VkbPHzPq8NU9sVLdsaD9dM3pgRCfMVBrikwrLn+T
pvDrNBFnMLc3pQMuWSqgX5loUd/AIm9zJ0zkupdMqplc/aZV/IsB8eNr2DbgOXBcmvkrQ4VMegTO
VuyEUzfdlPyou3rk5V2QyuwK034AqfTd1KXfuMoXAbWTwTPCxt8ck1u79dOTRB+iM54E7EMvxoz+
5ycpVhwrsxJphy4RVLiuOSBQWIC0BiTDOtY6lKisTaV9cwRvqY51bo8ThpjN7ZUkp/03vZj+6/wK
lf42udEZUmEj/QtgaGnLYszKmlPbapSwKT/xZaOd7JXQXRFeMa3IMr50bDoFbb/FhmMZUfb2N/ns
PHRaTVNEkDknIOEKur0GZU7qvdU5AVusOfz7D8/6t98smzqd+R7ghF/RYbmySlsnHyG0MFHvGqV8
GZe2O0yKAt4cVZwd5RlKSpUeApTAWavhtwwVR0KrurspWbILVhRe3XvQMoSHRWYO7DxR9mKy0HoO
0eM/7owoM0huWR4FQS1Kbq9+ViCLlho6Q0AcbS+P2tiiC92c7FOYabgEyIs5YPESu1KJPw8aZQqK
IrLi4JYO87DHo9jeD9p12mCwJYOYMkmKA4gB8md11fEQy+20dm4OPKKn2lzWq75Wl7xhajsgdjiV
hWUAitUAZmUjw6C6usi00pA/MKL5+w/5g+//0xPKMAWuqCWEwFlMC/TzE7qkvWW0tCkMI/XsUPUK
6d+KSY4qXi21iQEw6AOTsuatiGAbfHw+dq35LYX4LZxaBwVdlO9sV/4A+6/hRVkjcmOa5yhhX8r1
ktEEGitl8PwpyceHvHB7sLhsWBOyAeuMqOe5o7gpfxgNXf+86j+I+HyTs1v5yojAtm6agz7qsadj
hBD9mXA2EaCtUT250KDZKFLWdXMmbgHHav3V4W7br7csIdjV9mng5LiBFHPbzjTxZ5xt466weti2
OhdNQ4Y4WRxtr0OdbfSV1GbrHgkYXkVHDYxaPi1D0R1Eo/S7TtcZ645fe0RHvrM9erPpPrUTfYG9
Rp+XtXk2U7gUKSFmJIGTdG5sdQ0Mwi3v70YayoKTpX7JS4C0qQHVwkmV35Rl5l9eGX6beK65qG3U
IeLXyWjjuhGU6d4Nh6q4Y0R4ygZFMg8cb9J4eixLA8VyJYirZ4CQt1RMKYwOTyfB0evzmCwfnv0d
XGUbI3HBT8i1UhH+7RUuY0WU7cjkze7buJDJWdS3OWSkoLY9t9bWo81QgwjuV3V113MeO9ph1psL
J7Dip4InoGpjE2z0eZzjKeSR/LFM5RsDXBUFBY7KShlJXrEuEdiKsNf51izY+e58UeooguNA2MuY
ii2CkJ/h79+Bv3a020ARih3SDo7Hv3S0y5wmaJf41MYCRy8y4UK18aUTfBqkOPHYDmk7TYXmXQt/
UaLfrZ9/XWVQSvNVGS1v7ILtZP75Fewsq8hLrMmhw1bUy2wjDuN7KmfGeAXVh1H75G5mv/mhnb/0
0obGpoI7QJgOV8LHtP9PbXyW9ovFZssMRx2q9jL1z7lLnaW7yTlKZ19t7AE0DFKjMs1lSKRgvSsN
XkjcokW1NAFZoqqvOPNtOa/gHKA54zNBYK64yv2ytsk5Bt+xq2VtYgTRNvf4ngR0gsiSiMVoM9WY
u/GHTw4oopT6z1+HOoT7JsO4mlPeVpyzCXgBHGfVV+3QHhfuoDBTaYmtCGnDx5Ml6vmKBGvY5bOZ
7KaNIZJk9q2rYUz8eKj3jpox9ivl27yQ0AT69nEaxWsj9B+ScGDXRpaZfmNkOiBSNcncHpx9hEOE
MaW9n5JCBOQx2twmhhlUrXPFDUghzXAniKz8KGP0725BTttY4C1uYJOuSnUlYlDDWjXQyzL4309a
fRjzisA8wWOlpkWEXKm8tiZjs1SZf8fv+xW/5lBvaCyoDKh2zFwByf38PLEzL6Wy1mZo5IbnLpLT
nA1mWI3cL3oWP3Xx+n1treO6rCXx1z260k47GfnvsmX0XzmvfCdCJSWFySFsAxtK8c/fiYMFqdVj
YlsHxMNBuriIV1xy6KY8d3bRCs8/Z3rhKZsMMXOsXTM4FP5GGpCtthulds7cugtlx9OxvaO+xqVM
/iQbjqnKvNvOnCNvZjjJMJnffNZHL+pIHaXWhvS0qHl0TEkIYVvyi2+M264c3gjeyUJmFrRAsgM2
T3g7fnTwrJEENcS/JqfQivlczKp+W7ZHpjU49XSrI5ePRk46SQhN9ZhtXRtxASy5dFyFUfng9tlA
QU8iI800Lwb6S6L/mBQ7QP8bEczySHJk4SRfdSYz3E3lowH5f6ioLXTMPIGC+dqbxPA6oMM85/es
aqB1DXPJ+Sqfuk0aWSusJ1zlyZaknEdj4zU5Zcc6JDpcbbDn8F+ysJwsljCiflTKAnxYMTMoG88z
yeeeLZVHc2KwmpcWsn9DY2WGn7+BE7RioRsrtszjt9LtG5APhXqu8rz23Ai6AAJW3FUltx4vJhNs
NP5e52AATHd64M76sdBiB8YqrlNm4J49N3OYbrbfUqde7BxMo6tR+flIH9rqVuQzL+MSUWSmbdkk
Es2eoUOfSBvfXpLYG9arKJYlJAya2JRcCVUhDyBZCJ2QXExDqSg7WyXGGqm730gHmRPbKBueF3J0
gXkxQ5NMbm1o5+dyKacwKcnxNaR4HctHm3ROj1xL1Ne84lw9gq626w6L5N8i3+3byvoXxxN7hBR0
1855H4OiYQrWWgS0zv28+qhD3DDamD1xM56stD/2Mr6nxLtwnO9S1UoOJs4e14qkryXdvWxtopTi
0vIi1FQYDd77HgXWgA+6s8TqK5OietTCN/rW1MX2ek5KguJXNIfeOJMWAISSXzbK7e2T/zhu2hp2
spR9S97xirK3HjqvHbsfhhvzq0pKA+WJbtAyprx6k8HAvtIDtO4FitjF8OaluMZxLAM9dX/ACHpW
rea2j7lt4rFYfZ3gBAYvWai2+hJmC/Y2osN8apYtS7I/DNZY+K4FZTvK7Q0npl4+hmENScceHzal
BWXiEk9WkCZ8Qx9X9n/ER/w/y5JBsc9/fk2S+Smi5r/9i7Zv52v9r7Sbf357/y/zZjSVNDZ7U1/8
97T327cqbQb5Zxriv/61f+IQDdJjKDi4/K1tnL7d/v+FQ8Q5DjfPApjD0W2zYv0nDlE3/0D7w1yE
A4zCASnAf+EQdfEH4l90QSpd5dZaWv8J7R1JFRfDn7sSWDEmFxc6Z5fNIeKTny8Os+2qBrOcexgc
4klcWTtehgNxN/W2x1KQfW1LGV0RSUa+q7UfzRk1o8iEx0/liyjqz5kMUDFgFYaSzDZu9mPAX54s
KFOijHD0QmjOMa9eIqV50kmq11qyLhJFaXalhvOD/KrdsmRTgIGAfbGRl+x9Df7uMb5A7wZIvil8
42nBvZenp8T4Nq8NHrPCVcPs1V0b5eSOtnJifXxTF6s8RKK4ymbkjDSeu2x4yNLV3DXWYqIMDZi5
Q8qhekEE0LxqUUfecBQ1Pk3UMc2X6WHUWRDAeNP8zGi9Iiu6a/Z5FZBrVodzt+mct6hPm4AO/ZPo
u0uVvtlVolzKnFOvKZVjp9mZR8ujPZrtkwbB1GzSezIziBdO5Q3+Qy9puAuXWsWELVTwPKzllhEg
rzSjH7kVDx6aT46waACJMLQ4WHAnsetDlbZaiepVUn3oZJIe+lF9thQjDlzRx6+C6D755ERDcgWU
W+7deurhGXP3FtRPlmznQytwGU3650rE7dUcmHK1rBCXZZbhlLazPzjUZPSOQN5NPr8YVUi43pSj
rZ17qR7mVLHPbNFsxX1ylY6c0zjn4Fzqp0SxqRXtzvQGuYUVmaSDlkSsj41EBJzIz8gmudpr1jtp
I1BljSa6PJuVtOVkJ/KIlXCp9d6HTdAwHXbBr+EVQsUIulok3UsRM7PGyDdeFQL8dpPBLllNNM7O
MvqaMwTYdXEd3bi5AxmQpfJR2ol1LvPmFk0meTG1ELumbx41QkzYFuCQJX+tO6Tk8vhuW10BHOYn
ReiPoLbrQ53jxJ0+TWwGznQSEWbU5IJhm5D3Do5fwcWaahmnd7qUYaSdG6LzuKTMU8yEmMHHFjA2
MaVeOLeB/1T7VfBzg0gHzMiMx65WUqvLuzirQS9b2B1iYhTi3h6CxlDZUzXKxPdQmrvJGs6DubbH
xpgO5HUSDqK1fZBgDyCbHByHk19L13h3puUZ8Vq1F1HD8h+gcYiXEolbTd6IiyAjwJuUX8zhpcjw
1jrTcFllRS4S6updSaeAl47Wmulg0ucnM5/vKuJeXmCfl+euRm1SbP8zspohNFvjs63YRVAvkXaE
8WEuZMYnkxbzhBIX507m84YjtzWL9BqgIHHGPsIxa9Z5/IhBXqhDoEcjI5aUZPc6mmKvSOZvEzW2
nyQ6YzGUbcuoOQezLHw1qlFz1kp+nvqbVh/PxTD6m/RsETgfje4UQSHCNdsfHMM+E37adfl9Df1m
c7HYO+bZT70q+t08sFTChfgcEeFLyviNNVt3dcPOu+rpA0txzJgcOHn9hNIHb4WrRMTeJ6GqfW8N
zEcYW2iwSphPlHFHhXBcJcWOyVYBL45AnL1eUjdbTtWIqiJHR5BrVXRudBLqXTJmH1323L3pfo2i
maOVXKVLFkPO65E73qxQ5Z5dUfN5xbdlviRnS9UI6jHHBWFbLcKh0NlJqPZ4SqJlPJn6kh8B/bMk
E5LabPEZwWhnPZmUszGgkdNK1TrUVVJ+6gAvE1bMLr+o2OIka57e1Fn/ptipDciFdRa5SiDMiD+/
FXzK644+FOFrziK0KQv9BD9fP+kG6eg7WXd39dqVnDYYg90gkRUqcVpKlINenasH6fDI5VKWXinM
g9phrXDLRxqJo5XhMm6TT3mhoH/pzsnAUkQp17MEEK8gZCp5FY4uRrkxKSviunxJehLZerlG9lD1
NibCBOmE88yVzudWmfsjugwrQJW4+Rrm5ZDSYAfxEP1YVPUkqYSPLR7pwYRrRaZj8bUD9dhwhkfb
Fmo145wv6Xzt1VHfsRh7UJ089mRjfW9IywUwqBBtzlYep+x8jq0pCiZEq4GA1+6JeNH2Wdsc6Xqi
l6VJ7aPEkgfdSkQvVgWcP5l8pYvFrdV80co8upULK0x9nplpptXXLFHrHyA7Zzl+W/TRfsDc3gWr
plXBOHNyZHIyb0SmFPsizoq9WRQVNrH6k531WqA3iu1J3Ipe1yN9IVlE+DIuz1gr+KTEhv3JuFuM
tRWPSo0MXNk24A42+JLmyVviCMOmRgKwMTnRWSHh2cdmypOUYDbFVvU0lVNHyW+VO7UfWPkZ68EY
Ha510GwenbBklqZto2s99mcWum7Hi2znLhon61p0DmFesTxwP/f3Qo2PTOf0nbRLHOA2nYdlDZ8Z
iX8vPtFY8wwt3AkgHaZCaXyzXxkFOuWpssc7VN3SxXOV9FDzFl2DAhDdwpr8khFrqhrVMR8XDyQo
DVuC3KdiAGpZ9DfsQJJAV5V3wMNHOAYcaODzc2VTwKQapn8GybK91ir9iHOI05SzML5IBQhEWRTB
CLVAbYsLM7uX7VdsCnmeiL6eGuOparhoAQdiOyuyb/ow77MxhAx4XNX0dm3KI5pMkzXQrjXrflev
sMpNLeyW9q3A5M4OKVTS+hvDm3vBdNu0eFealEgctdE+92K/slKEUAcndlZHnrLZKOnRGQrG3TiT
2jBX4TKMd8z3DJgyOeQTJfkOheY8d5tJFCNRxem0oujj+BkBjMwsHiMS+G5G6h/2efkQuik7GGle
1bl/5VJnvtrSQ0bDERx2cddrCtxendlplA1c3VkHvz7dmxq4SFN8K9I5yEYdThEr/TiBp2FUHvEb
YSksr3ey+BzHs2doyw3EsRrH8NgiTXVKisj1xciUW8McGMvGTCJmq74pq3sj1kHJkEea2P1lBVm4
00f3plDHN5ywnGudcq4wQHi9SgriMCaHYrtoy0reMmObvBb7y6BerYx80qweHqa2Hykak+tan4dB
rbzesB5Yu9JWJxnYAz5LM+My52n9GuUksnazzd8dIz4s6obqMzc3EshRtCScUMZAeR3fU5Yfoohv
Mn5XtNRG2KzN0whucYtIHgPHuVVK5WRWcVA34ztQWc3vM06XuV3CBrsK/klHmGlotPgc8/lgNO1z
1aiU0PwNY6N6WlUt4EwwN8l+uZptcx403lTGTtQOs+UXvXldR40poeBVsliqQ/SoRzQLsoqx6W4J
raNCSQuzpWfVYSfBJE2GKrlq7VZR3DGk55/VKfysdPraN8lTFVFolMp6tfWQclKUJ/4YSl7msCJF
RRbruf7QaMdKNDPzPYy/LVUQDhObLAYW0Ps+rfbMg6ZT7PIt1MpanlKsvIFtMFhWcbWd4wQojgtq
Y5mkxVwvd8Mi4XwmhHjV1xbHv3ke5mw4xe24hrhgt9izQnusXfOaa85zBcXqNq9X84EMV7fIjbts
jTcKhm2ESbH86Fclhk3hxHTqw7mPiWHB+O9PqfveriPwCIqCEThOWSQLLy3BN0P94iaVezKtwCbr
FXhEqwY0YA9ap0ofy1geuGn7StG8hDCEH41tFAPk4MCcNLrky2j4sr/YmtLeVrMDrineq+U0+l1W
SoZK0Yu7dOhdyjOjYDDMYgE4DH5/B95jCXX+iqosvw+G0odLGTR6D43QzZfwoy7O5zf0HTt8AVPQ
uiiRHVGXnmjTb3wXl03eYUZwsoD8gG90GPIMq3vJ0+Fbb8hAwYnQYq7dugfEm7QQM9Lg4da28pSz
aEUO30Lg5NbZTxRCqpOZt2XWVn6jkyrMWiEPqk0z22rGCwuKZMThA6tgr+RO61t59GYV5ln2vXGT
dOnLHKcRGyUlqKI2PWouHcaU3GqbMaCp2S04RXxwGBBRRmJL13ZTbPLauNy5ufFGDN0RV9N96qaf
2zG9GKxs2cNDghHlDRrH4sDbeKN21SktdFDfJdBIlTUdICTBpPE4js56XOPlm8KABB6h/igShtuU
OwgGCFyfW/2N/76UEtdAz31Ce8WBIdKHqpk5HwKd/mIHRbO6URaei9yJYXhSjEflP7a//9HQ5P9m
HPLnacj/+P8po1cz/nZe8j+77q3887QEUDD/wj8nJdYfLIe23RDNwZazx/bmH5MSx2Uc4jBQ4P1m
NPzxJ/97UmL/wT/OTocQH1aqjDL+NSkx/sCBq7Fp1SiYTUv/j3LxmOv/usdRYW0jS+e1ZSTDZOYX
E2DXk8NIVSIOalEYhxnY8y2DQffAy0nhbLA4qqZtsWwtOdtxsDE6MEO04PPExJmpd8JgBi2ihdB4
x4YDqU9paZypky2JLouKAyrm5DPOhOS2cAuCbUkfGDihKpvUnwLYlgcRPD1vO4+7VHciYA9tfshB
DAEuidwvpGJNhzkiSQee/4FUUC532973HBcPdCfWjdQU9zDXEIiJV2frKogOr5vECJ1Vj8CV1Ma5
54pnJa22D+NK3DsM8vEexdJySmzFfHZjvQ0MN2cw4oz1c64p3aHSJ9PT5oHiYS6cm2JW+/3SLj1r
K6Pbgzt1L2msGRfuIZ0JRAK+wy0RH5ZFml3Q2CkHy8gy9rwyuUl7h/BSAvcgYiIjcWF3BGpLJTEh
Cv1uyYSErS4HBmbk7aHnM322c2kATBqxtnYxogr8FZPvuGOHUAssRMUE6dSYyKcyfUQwaa84NJg0
X2eF9XRNXPouBwfBEN+c7ht9u3AT2JdqBV+s6wH9si9xdn2Tz+S+D4YnKd9RYBPa6Uc1S4olbenw
kiG7q6SYfSfjTAchIQkmK4BnjVoaOopwcXsgQa4YvwWRKM0LyjWkP6ta+l1Vx4960vuJqR/XSH3v
TDw9ZCu8z04r94rIFr8yWvk16vU5JC3L3mmTHEGbjF/BikP2nkGM3hFRxCoNiTPjmUgZ+2nHjyDS
YC6M5smN2vzRXt0y8eoO2Ig12+sRtdMUDv3aMWAfizDLMiBWcQsYrRkj+4ZCAOifoOF8cpNRIrU1
3O/OrGsvTEcyAtVq5CoZcJJ921KaNYapPABPr49zb9ozj4denkaHbmXmsD7FY5R7hgm6EsUU39sy
qdCIF+tMtR2xZ7CGK60/yNqcLajldkyBFjjRWDGJSZXIYr1smktYphPY3l7gPIuW7KDaghi0qTJv
zRkpXeRA7k4oFriPkcm6Qz4dXABXe9SAFXujzvHsfBiec2XkS4l8sPi+rCG0VJ2cVJNGAn40cj+Y
KPukLt42dk9gpirRQ13PLKJTzdoKBzQBgZLwuE+4dejPjdprQMkdlyijkCji1uR3CQcDQn+KqSEj
MzYtp4fYLHEHucD/uPIm7VqMU3s0VrP5oiPc8vuOeSAGbpXEPMRc9aGaEJPxeCmXUc+iT0Ps4M2I
jXm406difRTWCAPJWSuXlWhn2odNdIOCfu2JfUPAdmGNXPgpDqG9m6fE8SZ6g8vGgAI9qMCeRCNi
HjNZTV4z1xDfDNGQsqGvVJiMdGjxevjkrTCjELDFeF9ZheGJSVWeV713/dKpBwgf7F0dIgUfemWg
UJkVhYlqZtCTq4N1lzOiPejwaU84FsSFV7gxd7WdT3B7MQHdCzcdB29oo+xOsCk+lvo4PadmPgUr
Z8N5TDetqU2u81pR96PNJ3Vr7LMjI9nkfVSb1CdWGiW0QdDyaPXDM7l8+jPUM8UX2CEfGSyP34nA
M3F4DNZTXa9z4HbN9KLgJfssLKBiU6qLYyHshFheiyl1aSnYvJJhuCDOHg78pfU+HVPCrgtwL138
XWEq3gMNynUgdpjlsaMJcqBbNqkPRPL8iNelussdsk3JJpc7AcYChJ0y5kytqHyDvlrTK4dB/Yqp
jsdnVCcSiJyugQRqtY/90sMOaxrgyzDdJ5jtJu65aZdUGV+k0uFl2VYHhFG1C3Rk9XQ3LKN85OOf
kUK36vxgamTs1SK3XSCasJz8tBc/spFUSBzpaxBFaXY3JHHP1aAvz4vh4is2tC72kebXt0lpp/Ee
IfkcJhHrAEWdq2Oz1tFJzqN0NiRrtKd71nFWL4VvO33+MHZyDLPITo/VUCyvepNMAUXhdF761v5U
oc++c2ulhZRlNe+FTMqjwLB62wwxoDOJCagsBwYBC2FwO30SABCdGsSX7SzF91Svuh9TNDtf+pVA
wDqZG1LS09LdN6kSnRFaAYKuEpI/zW4N9aybgqmmFw2HiCqcQp0wPyhEvsiYASkdyzatT+WXqAUJ
5I+VSYMixHAkbUwgiADhi0MoDxssiDdWmYiDCe3wpPYuhLl41a8KwSCvbdFZ7xlvht8bavVWgIN4
apxoCrRUxCBamx75npWFpPdVd65RlS+mWIEaRm7+lRAGB3Fk2d7keaFhRjDc24Fobz9Roi9Ns+1m
C8g6KjY5M5fOGQsGCxiieo46ZLsfDZDyU9c0A/OPNQ8QeA+oruLuQdfbleN2qr4IK5PnWB+YV5Jy
3n1vjKZ8KYWCR2tMGRmllgZqYsHZHOLqpl2rAS3KnKwDd+gWyFqaHjLY0nloGZoMXdZ42tQSYOdS
3WtMu747dd76qyaEZzZ8oR0Z6Yu4aMo0dO89exf6NeRGSwMAS4hxudi9LC+RTcQonj70BH2ZPY7W
qthPchVYFqIR0wQpCC4HL0c38dhfUyVN7rHir/dMICCkK2OJCVok67UxtOEKmacn4N7MT9n/ou48
eiRH0iT6izigcNLJa2gdmRmpL0SKamrhJJ3q1++LHuxidoAFdo97SXR1dWdVRjBcfGb2DKGjX2Ai
xwgWsg8YtjPthixEDXKL6jLF5ms7Ow9aaKde8ePHXItk+8Ui5dXLNgoUeQHb4auP3mwskjKTn3kb
CQzYJm58sM5eaC0ZbLR7gba6JUSOEA9z3d+DNkmbg67g1CzlhBFkazfZbOONGE0bX+cU6XswxKSy
UI/5TIZlAL6wqN1YTeuqb+LmgO42ZsOyj8Y4vfik1YGolWjlT26eBPNuiuPqPhRuM/tah21jbNgE
x/SccLlM3lVi2tk3slz3odn3OXYaiqRc503AsiJzSstl1MqgXpuNd5ebWmJnaxunfngyR40TuoE5
mtDtVFR62SehFhssNNErcUkfDSENW2qLWu6cd7nK4hvjJntyHBhEi9bKSn9L7ptxpVeI+SGMQyj4
HN8DTg+VDKOdyAjMPDTRaG2jpstupB+9J2uQ0WcCPuIDoYbtyC3KBHhlbGmdEwKI3e+yCzuyClOB
B871U/vV1kL8lTs1ZxHBu/mrtT0XNwqo0caaOOyXmQlGbiF10+LGL0aQIV3pqYNhUUvsNwM17Zk3
PHRpED+1RqqJJ1flbz+2NYNPg7DBEAqCqnRqGUwjN83gz6e8UOFltrSESaZGHo6+jGikF24NAE93
mgS47x76vAg2DDz6JZ5DEyc4M+CmpmeYC3a0t+uqeMOCPl7aOeqWNfn2xZyM3n4YIwiGjsVjJD3D
2CPIQjtIZ72taUb7NcM+3Q9GrXZFbRj4JSQwmXD+M5RFgBcBCCvxP8pm4OTnu4Gz4jK16mLnDZz+
HNSnVWXghFeesnYhkIpL2TE1Nroau8voOmgRgX9FKLKX/kQqep5I2YSxarcirqiu95Jm25mGWjXS
ainZyH7KajZ2U4oezD1hfhWZU3xzZa5OCVOnhyafunPCNIESXdm9Ro3stxnxGfo6wvKEF6HfJZPV
rVoA9a94/2RMU6Yu3/xi9hiPJxzhUEeWBBC6VdCP6Vbno6cXcztPKM5BcY7iot1J1WYXAFXTjnn/
/BOEobHiFey8fTt15Y3FK/mas3w4UUvkM+nho//LjCt9tDO/Pk5mj5TXFhzHg9LvpqX2uvgz0Kl7
64bQ/fZNn2sOrjSuA67qt17pTjtZSQurbEl7cYTJFM+0v/TqKVxhHCoRrbBuBEgjT1JHSbvOU+0y
H44KRmZocBT57kHTTrtQBtFTJ3La22QY7908DteYb7AkVcTNblUfhx92GDjNShgtK1guyrd0lMGu
464BhWcuXpMujl+lU5Q3+qx6jqUG70RQ4H6re85ZicuHL5lXd5PWd9yhS/miUWePDZywb52fwVDx
KtYOlnjHzbsXi9l4lCbtsh2ERHWuBK1BwjjhZhfHqudHx72sN2E5ewxjMvpvI1+8hBafnJgughrY
ni02SdEQ6gYbvAVW7nwiWcmHHvwIpJSR/Vy09xyWrqdbRd3nduxN3EFwxJHZKf61lpzdUMH8OkDn
IaiHTUCr9MXoLcNdlL3O/mKAM528KPI4EPjlM1IWWKimttKn2ISRo13JEiem/tVpUX3dklYCo4Y1
jvv2Xbl998B4DmlAOuU5Jv0JeRuP89Dm/XZKanODXsMcyMBbechyka/htxlL9qIGWlfgvyJQI5VF
ONTSQAIbq+12Y2sO19zmrIU9DpTsgoq6WFWe36Qsxz3TpOxAnlbiU4jb9sk1+VmxUQShu/bzjB4P
yc2cDx/NSHmdJm/wm6LDgEP6KfdTD7U674+p5+CYmGcOLIsydOtfFVruCyUi7TkJTRfjT+mrXRlb
6SM6hnuiN8MiTNeynePu1utBcIRczZMysf7ZZT8vaamHJTSEXsNlKJL7wu3qj4Zmuo8uxI0Uhj5j
fOaHT4Y3+BuDbCZGL95e3VfGKpY2ZQ1c+L1rGwqxmXFfPthOER+K2gVEEWfZNvYi16MQQV7Leuq4
J5eT3oBcRPew0Tdkn75ZHl1qfRbYu3jCm0qxUrktSt1kywly7pLE2YyvoM9f6qCjNoNHc829EP9h
lJovauqdFZtnepY9qvAQGfFhsOtul1ZzwD03jQpiUWW2Z99NqSRPEpWsPewDuA+kecj6Gq5CniFe
dtIxbnLMFI1lvnssW3jdQkHsq8di+M6dUPEhnAzuOLXTd1wGgvRMLwEfKqMvN6muA441Zn0OSEdN
gLOEIvRbmyBQdVWfRjZk/qJopY+UzIlFS5aLjgpLY71sONDn3dCsWVOrL6PVzqNTVPOrKVpckUjB
uyhLfDyuRFJdEJ3LWZYJoQoWmksVGeAzTFmgPZvBlpWethyPv5AuPWtlCRWuKo4r56we1MkOh/Fo
zxZjniaungrFzpXP47Bq2yG6xK3TsvEnYbkUDK72HJ963vc6QQZG4K74XH/j4+2WmErkwtQ1cokN
gYV4eDUM+3hO3as5kpY3+yra2SCoSdWQ4v2y+uJniEiZGffV3yxMY99Yo/0+E0l7tMjqLLVRqU3B
5kBFAUd1xkX5OsJcc4iyIlubWqmrM9nsUGl97/0u0kM8ddn3DBmKg/vcbwqBfRPfRBHXG7fOox8O
fdU263lb7qFTdvaJzK45e1RIBxzH0orkpx2blLaaEqQ1ZSfkDRzumVGF0qPE2G6G3nSPPV5Ah41y
it56zVBlqnzM+hymNrxOY7PEsBwdQs5Ci4EGgbVBZ+INsSJ/wr004ix0xDUbPImd1YHe69DmsnaD
rlgFmXunnIzBuqjldCKEOG3ayMiPotf1apS23pRz7Z96q7YWCunrY3K8uw7FlL1UTcpoq08ublUl
Vwqw7WJh8Q4T2gycHc+Y+GZmZK/KPmlPegqn78pI553kVndoEdKvVTHcC0OZv9/yPrNZU5yK2T7w
9mrBIQD5tuJEINgqDMqbktYaHxrHC45lEMcvEGnchUB1Rt5sxYPRmeoxFT3O5mCachDd3bTKdGC/
WnEMlqOo7pzR6t4oJ5hfDLJzfyyVD7c7L/c49VC5CO22/a72Jygumecnx84u2hvOHuPN85tknVr5
+FCwQ34aRusc+zqNt1U0zg99OKinzHa9A/80PME+AFwOS1EswqSBxBa1xbtfllWwqB3193Xc5HHF
/U9ZoMnF8Zg4sfEw2pM4mpngFuAa5jETbvcInxyIs5l4OwU2r35l6VP6O5ude0Aw7qtlLlL92M/a
vkyz4Bb+Lx7Bh3+a6/61RFT42Pf+u+nu3ybJ99//l0SApwieR5GO9xGf7vG7E6Rm3udOEvqsxAAm
kCgvZBTh81G9Dr7knRNlrculNc1EXZTwq2Q5WLk97vKs94F4Cwvo6zwzKdN2xeqq7MQ4OlFrJXTF
jyXIcqcoMrA7ZuY2K84XNFPqOua243ZQ7A0iAJSckNuyi5ltpOkGjofYQk7MeO1TFzr0j9mNas8V
6iVJWeMuj40SvVriFaa/Ftn7G6y8QhGSEejvAorwU9TVBe4n4yFmDYEksJs6sWspSl0Vdt0c4pLW
Am3aT17NGRLM2HCeVF/dEt5btstivJUqZLjTkpwL/TLbFDqd11WAsdaRDrF4/1OLMlzxBb8Gpi3J
MRxrtIGc6vaSuFz6O5Xph+jqc9xYb8aMUmSP5W6cmCNYOoqh6Q7ig3al8gZyV5zqAbKflYtPJy//
DEIcRWoBp9aFc8W4zh2vJiGt5gnIsl1+EtnU4DPCvTW5hIqj8CCD/ifIFQWoBm0GpaMGPrXqxRhp
ApVOfHWtNF7NRfIFumhYWcPwm0YBdP3SODHE9jadhKVb2pR/2MbAjSYlzOz4fXEKPDWsw1lOHKzy
Z7K0B0nH2GoGcraMjfKpl8POdPSvMJubVWP/KYylYsbLUS6A0SLuoKimBojctnezDp5/syNqM2TD
ivWN4EgUvfNhf6m9+t3P7if6ytllQ3EdYvdB5aRArFmfPRvDyeAF1CB43XtVu7CAY6pX0/J+9fBZ
BRmoPpgFtjPB6HVVjjFqQuA/SzIFi8Gxx5XR3QVTVdw79NJvdjk2k/43yV1ahbkkqdzCYlDOv4zr
pgUmhJ3rd7fWrc55V14mUVksZ6O3MOlpWYyRPA6T/q2GYj2OmCAalT2rqPqYebn47+b7xklTDsrq
BjvqJ7eNFxGpAnwBLdR21+LYslXdj4fAtu2V7rB+sUPQBtuTX+MYg7yz0xo6oDl0hHJ69eE37lNK
28UyzrqdUvbPiBZr1/K3wbO6aFXqLhQG7bCvrp5H1MWhhAIGuPVJQLJctUzRmazYDEzrbx3iWKPL
NJntHXWmbOiYjRemc2+0miHVp07/BroOG19LTK5LEIZruz7lE/jWCvLZivvKByUIBGeMwV4lc69X
/RQ8+K3Jra7Ib7NnnwvL2A26rjET1B+20b+2Nf3IGtpdy/JB4qc2mXhjGPFj/9vt4kPX0t3V1La7
TDk9rO0hfCE//aLbEi5q2pzMEhtqKDcTbq+l3/qCH6qkZSA95cZ9opfA/4onDht4LV1ymjY7s8cH
Yta1/+J6nBJTMU2IH7a/bmuYUt7cfwBWaFaOpApLVYj1k5W90womV7Ktn0yaBWU98nOb3aLu6PPT
XDlBa5lbUdFZVUin5UTm35QZd1zTy3eE7Zts+6tr5Oe6Z9/OknGZ8cngCfSRrip/wufmwtnPeHSj
4sJ4AIW6dm+kYD+HYOQSn/RHRnxXxAxqdb0/yRy+cG1+j7sG25UOr2Thv5joYxYL7CdcJyYMfra5
NGHGnbgBpn9n+tNWGkgPRu9FCZcKDgCo1aSK/XURU4gRxnZ49H35Jyg6PqIRmHvnvtBLBeY1VNOT
YQU8cCF5PKYif5IwfU9IMy2ZObynTXLBv/Kl6uZHFxJGBZisBWQMkGka854nOFNyGPypBpSQOCjI
XMXzdpjybpVZRcgdW3H2ytLqZoZcDSAH0kEVJ/6B5i6kDRVfy3j+NSKKk0kFkp83jC31TzsTQQaB
5yHLQ7WVlbaf5rpT0WoqR6AwsxvgwjL9rgmXyUwuFL2jRbOrpLnJTWqTSjGDj/LR1BgT49smCYWJ
KVwU9fwaTOGt4HwWGxaT56r8LqL0PjDIB3Irg94XcVIuKSE9uoPB+z/DsI8mJL/CFgD9sGlZEE9c
mzRflSAleT3eLRyNIsfBElgpHhUytEy04NTpNwfNdmU0ms9BhAGrtie4AuJ1mMSL1xnPtsQC1081
F4Ta+FUFIdMsmaC0iHLXUJC0j2134D1Lf8jQMhY0cdh23kqZUfmBKOMvY83rW1ptck0Se3xNJjSc
VPr1RtgZ6GIXufM7d1MOV2Gr0CuMJ6wl7zDrx30yOJC1teIPcNIYZ5GV/wxeQyYmmf1z683JtArp
S8XPV5oGoxybipLVEBQ93YeJW860ZrTZU53Nw6tUAyPa2MGGs4T6lGDVh+u2UhHbgFGWVofAUMw3
4ZdccJpq/BjNAaSUmJJRs0IMAFoM4la4xmUznZXVmfCywYSmp960zN9KGRMVbUn5jGvWes+HCi9x
0iKl9bya67Zx7RedVNNVd2PukS110IXDyc1+/u8hlf+F3+L/k5MCGwRJkf85ekIOHTPFf/NS/PN/
+aeZwpf/EJ7JuML2vL/dD/8VO/Gtf4CBMB15Dyz6/CnYLP7TTGH/g9EJuFcYCmRW8Uz8l5nCkv/w
LRsjhQiIGGKACP4vsRO6yv+NUI6J4w46I8ni+FAGPevfjsBJ7ymf9XvesDZwV+5pCRqwjS7awn4x
Kvk2d80patpz08x7Qd0Ars9uL4twOybtn9kPlpWBDVmYxNB4/jaDGUGgS6CmYtQ8TLLT+y6z73ff
c/5ucqV39X384BvHukuIC9AAvRBGf46V6pbQauQWdOguus8VqEk5scQDHXfLJwuwMGRQnxUmTI9d
VZ45ub+QbwTUNIbIsCpZeLV3QCZeGL1JCck4f+jo3gtX9htFrBtwMgEvdzTCB8p9fqY84JKRqYz/
xfhjib/COoKvczMBLG6SSCdHWdAwNaT7aYwtIHMJG7gjHorZynHt71yrt28Ec1YRSbxUDu0+siTn
DMWInOEPylzaXkVQhRRxv0LVIs+5IbeRPIZ+8I3JXPnGy9RUBWcbAuhtPZaMJ5A/GVatopQXOvXI
VmQOmxSU3JVO3+VYbcIQSQhdzlkgp1HKoLKY1Kj5amXDi8Puwq31rfPKZ7cZft3cOhNBX5bCvfRI
6jtfibunpLO3wC6iDQVZMMRab3ifaxbrqd/62h5+0ii5mqboN+jI9S4Q+LejvB8vyvSujZjHfWk2
5Ii5Wt9jMHSgpv0TvRB/LG9gbc8oO0fSdR7qzDc3Qex7J2629+G8eqrp9Tozyzg4cZqd4yC9M7J9
f+nM3pvVo1nnRr9rXBekRMU1v5CNQtsrD+E4W3twjYKTNLUurWl9VkGZPk+w0ztwnJvcwoBaKfy6
phAtpT/jNQmBnjR9NK3Qz32oxPT52lP03EsvfuSIsVehDRJhEskhIuSUp0Z6aRyhFqr271rmXK7n
sapOXLXCnYwpwKgcCrs7aBFOQEBjVp2/g4/hPdKqG45fNRiNO4/KwivdK65sVb8embcuxv6bukks
qlqcnLF3N0PsPVj4/rTgAhg2M7bmkJsmDQi4yQvnWEfeux0Ux8aJcKqIb53GODrjWwxzGfkCGUzY
Vx1IDkrDrSG1tiEjS+zVu01SldtW4S4MZ8IgxINa0mEgQkqmCWvLwt1ZRZ0LRCvCjKvc3UwZGuOy
LFhNnvuJIldtbIITC2vCkWfZ2logWH4arftpFnxXQzWUtjXxTiuTtvQ633OC2eC/IVXJTRAO/sZo
/INr2itRy28OpltmM58qcj7pAeDUvHK1Q6pK6kvm8ASUTItQjf+4TvJBSfIhKO/+W5MXQ9fhI+Jd
iLMnxxHzUqe/Q5H++jCzHmot5qUfaGhMbXM1JzPdU2Aw7GJYS8FcdAeAnCVxGUdtmupJG625ymYU
MkdhAUAUQujLwugnCm9hWL1aOVExPMQnC/j4xja7k02N89IvPRS7uOJcWSTVU9M0v0H/HFYgOGcZ
hAdlcXCM5gTDiOeUxzwST0JjN0q03RwpMufKGFXTiQDWNq0IdA93a5VtJMEuMevfSGlGOpC1VqlJ
hWoGE+rU11UAc4Z/YlTEPA0hd63G9uCGY7DVBRSQpPgTNfq5ivRmLptbaUQ0YZv2lufhbcyemXPN
kEQgyYvsklSVOmIaI6s8xDOpKEecdDhhGMkZW7Z+7cOdCr7DPGsvc198jUJ1G86UCTKwx+JEry+B
DZzVJmnfw+zNHx7A6bNOBvCw00jogtHWxE36IkPyrkMhs0PB39hBEPzsZHZKyWotrbYzLvaERx8f
AFjMqexYVWsi327zAMiA4txKZFvMGgFI9y69mOG7O4fVQWPtqG3JZTzpzaPOra1q3fxYT+ZH3ens
pfWHlfcYRcr6ZtpKu7anxgf6IGviSTivbMsnnjDVaNUOF0fh03qa9eGajfa7bd2ZxLIC4AOKcj/i
UlhwZSVK5gyQaic3OAaG9WDXY38aOu85a7AG9k6ijh0BSV1X5kZ7mK9ZW47STI/o095WSaD9mal5
ypgVob261aalgqer/YuDtWOf+57AphX9So1MahM4QRy0iT37ItwmRf2W+c5P66TurgP7LxrzF2lO
bMthThfIJzS6mmBqO3ci/WIdAemV7z3MbCa0k9jGLhGRRBwjXkqX2UfvvOdQsVnvnHWYOuqCLzwe
ygtEmrXtzd5GIT+uqBD2XlsO/k3r/NDmMl762bm1bVRSBdizpRfMP4NSbSSL3sXs1a5vneQq1T0F
WuSSwLWmOToJ640pCYtCpKRmsfMxHJY8Jn9/aREqFuPY+jtKqoFe1O6XF8XdovEEC8eczPuiYVpc
d1OCqN6M2ygv96YRec8DB+pmCIxXKmA5d3Th2ovLehM0Sf/Sz4Aah1lhI7r/Ms68cdvJTq5YZ7MV
30wcm1m+0UuRnyMVjquQAl2KHax1YR5mtOVD5I7DMbHJQJgSJtvMu7ACjvZRZBwF6M46yZkwfTx/
eYLR5HdfZO561IjVKgA80PfmvA3ydJuZHNzpvacEOs++cWsAug4idkq32Gc+aRzoAY+ZGT5mG3NO
3lOP18EeY5KV5WqMjMeYELum6W+WwJsTpN6e5XClevlAmGXFILtfdfM0rlg9jJWHHsF4CGkgbhFn
4+HM68RVj34bDDnxK8O641BkLykwpm7XduGVsmvBsqeDdWsmTw08Wsfcaa89MoDN1zCEfsdg9MBJ
TEfP4Le5xN58K0431nuTkzpxw5cZ1g3617T+O2cQRMN4cLTDUc+hKB3jQXqicTDcsBJfcqwHpWEz
InFNQ+x0HGwTzziSaLIeLBOOFhafgjJZwfMbjXsbfOWjjbv9cRqFs4ZSMXAmqlljL1as4CExuqHS
qI0WpoUjVVkTsSKtkhXJf6C6YaZ3LseLDcMuypAxm+rGkNu2nZH6zCi/qKDbjHr+C39Utu8bJux+
BZGjAuuwzhweewa4wVkW/avXJzH2eXtJGMvf+0F9avz0cRZY/fmjgvfeuQUdhoLabPDfaEctSSAm
6zYpx2PCdP4hGBgOxSx4K7qO2y0PinHMsnjL4Ogj91ssTUOSb1WWcd13xMBkQYpjgjVyiE3jp2Q2
IdsO2Tf2CRc14ifxWMRzZo8JKeJToJxHW6fGIantal2Hk7XOsKyurSKY1nY8lgcr8B4c/h3vYrE3
vY4DeFqaj4jR/imOJTVusZafUTG/7DYxx6tvW3cf3F87uhILMm/1R1+709cnBsNzZ1v1RxsyALPT
xng2nCEjD8d3jqNH8mHRKufw/GYGOBUV4tTZavqe+yQtSuMQ/iEk98XF1351OxfTmkvTirora1U4
fsSgHLi31o80qF2ocdHnzmzVgnAwcoiRGqehiZ8sR36zQr4aODevcRvaEFNxGs6mfORZRXNP8vrX
MfKFT8L2O/Jow06JVhLdY8tpBucyFQ6jqDI1vppEn4O59190Guhd1QbxlhXX3KmyN9ZDcLO7bnjF
ezRfbJLqC6lm900kbrIl0sf03jcfOrPoXhj6l5tISCrQfSrXyhh5elQOQVA8SdheOuc57mb7VOOK
XuC8dZ752Un7MBIt+/hkNqXzghnRebj/yuo9+8VkFX9Q07SLO3RvfzjRMvN5T68+pkVorQUS+qoY
LHL2NcSdldczrfj7t4Mwn49uNTwbuLhWLTEOPMOTf0VV969TaSRHQKTXtC1eA0NY+5Hx3dXFDr+C
7STgs2h1EVVARLetvs0pU5e/v7hMckF6XXXacakigo4oXz109y8ex/CHCLtuICqCfU1OlmZ0SEoi
6EfkgMeCzJ6QE2AyQFIpBdRDxVaUD+3aCa16k7QZfSHUVu9j3+p2gEVoaeSmt8E9FO5mipMZUpDA
tCUpmFIsI2Ar3ELZ8oSBowaz07OccnszjRS7Jvy1r15F783EIWesuv53wJCe19EfmhA461nRohGj
d5a1bz3QTrusbfO1Cb3pB0XMysuLqxr9p5LtoUqIrfVd9eZ1AX3MrfcpB9Co9v29ivvh2x3s7MKO
FljqEcQR9FtxwKv8K+8zwF5XZA+znPY3j0aIPCLBOwZ66XiSq6xIrq3iWuSTbnnBlvnSYBrfFLmR
rkHq51+QV9N4dtDEhxlMSC8OQR0zlvHkAQMzXu+9QQnVSspUbgPAIuiH9neBuE3ctLoLL4HPSFPD
cJvlgcalR2BACgTfshWxv+ymAF6XFZkrajUxmGcD7SReBuqIDEKwH+qRlgjPkys0fjaVZtFoSEGj
QrWjAO2UDGRVQXHLXYHyi1vC3vlQca4dGahTM3AD92oIsXnxEZvhh8Fb8NTE83Bq7c5dmlNvfhJC
eIMdLJ881ZQnDzrbkqZKeq+i+qVIwuIWxWFwxAqXrP7+7314qblQ1e/9qlSXjH/dyH53poKlfFvl
XvCgM3LQE+49A7DE2eGYMjZpurNILlA7IjY0O2TYIEWMseQ1lAPHDQg+zCL5+4+53PAcL0SE7zix
om1Us4vY3ejtcoaaHCm6eNugmNKl2pabTjvzU679/JIG6tRmW3SN+4GzuPQ1h1wh/XSNr316TwjP
L8q0VRdPxs5TPWMSxH+l6wsOK31JGH9snFBILkl9d8GMiT+vgoIbZBJraTCPz3WSiMeKdlJgcKnS
1ltbdfbRTyKIRQEXDnbhxxyD7RL0/vCojSZHKMIEU5hRelReWBy7MhHbPoj5TMxjsu4tIFNO2s/Y
aaEaKjoTSUrU8YtdTK+2tLJbOJmXMS5mzMOzXitNchd+pMMMRZFHqC0u/LQQ7IvOWU9aFWQ5C45n
WZff6iblHjab9O9y2Fh0hlbbqfSNMxxT4+zA/xf+ICGFREADnZBGD8Zd+AlFP25qBUdH9ymOAc0L
YnH6xZ4b3LQZv/MZb+LsHe+hSfwPFSQp4N653D1ZeeMtkY+IGXFub4tx/Ogj80OSfyfp5z9rLI4n
NIgXdohkWzT2uUU3WbZeobcMqLIzg/3Hppm6Q0ogNmQUsw+d/qGwmnv5NyykjUgiKKDNKA4Y7BVn
jLK60WhW3ghqHF19KcNZ/QUiuSgQbgOLUPJ4b5nnRwZfnQ4oHNLCdB+4fzK33KVKBht60+kEz59t
w/5puvljGkCQjVn/cc1D+4tp0taim5dkPqYANcyLXo4jK9a8TJ3go6+wWnpUN2A9zf5q/CZaJt01
76KvwSu6S9XM4wbECHYpLqG0o5onALfxa8rCXBdou0anVok9+ZtWP4YGs3AzFZ+eESILJZdwGrND
4Fa/jTV3G4rAKRwou7Mn+hZTYukeU6tHB+lite4cXTxPIvu08MmvJ5GXO5P1+TRs0atJO+YEewHI
LOasqw59NdVHM7oORZXfKKH3OJyxJ5g0t7O6qwcxG/z5dju+ZU75OjHdWGdANRaun6Al3b8MFI+c
/v5lQFQq8fHnZNXd+DZ64kHJfF8zXjpiWtjrlE06AaR1HIcYk1A8Nqvchjata1OxX1b5tkvNjUvn
NX3OlktiJIw3c1F6kOxJQHbZY9MF3c3Gn3Eko1kgxFsrbafBL/krnMfBK5lI9WXG6RboKrSLmURx
7Kv0Vqftu5ua46ltg1NZuN5zTZMxg8yX3i6uGuftIW+c5DCB0IIpmp+sRr8wJpg3eTREa1ZmPmW4
zReDmqKNyqJ4X+TA+9Ixv9evzw4FdE5ItEMUG+EyW8G0am2EBipN3Me7TnLGB67iQxAOguOyL6DA
G3vHHO3z3/8qkXl1DU2+D0bPPO8vDtn4K+HSg6zM5tj5Tr40oaqhhc9n0OjObapPXmqfB992v90+
+bQ6q9mJKBuxITVbBnjBOx3X41pjVR9UnnCLr+O1IA73bCfT2qsHBl3gtoFZqoVtZz9R/y7y8Pm+
c65kUxwkjg5yUMm7G6Nlshf1UfCrbJTvLPDTM0AE3Jfxh1URHNUdGkUYrKkIBdsSaWwjkqGejH9b
IA+AXEjQtrlRnG1/2LQmhSYuU0MhsQEw9FjoRg080NX7/OqANEUnbPWyspiQgc/IV1WCAQuSz1eV
9BTWC3prHRolrILJM6jUpeE4e4AxxiLv4Ytbkf2Xh8ExY6y99boyZwrEbUQGtzghI9RkRJ2ACW24
k8+PYRHJNRkGZBbrc+y88djCiJVx9FmVhA7qFLEx7gSTr1DJTZ0Ba+jtqQSt0H25kzW8tHVAjsOX
A4CjcgPciHR+X/9pmS0aDBH+GgkpU5bOiEg43YXILR/AQb01MfFpLzwn0Ui2yDya8Zggq92ppWZR
rCO7nK6z8sfjYHZfHXe7+0TE+XAGiX0e6b/EjuOo/OT7767VDTdZ2RoSXRa92DNojUqrcTMlU3MN
09cC203yH9SdyXLlSJqdX0WmPcrgcIwLLfrOM29wCjI2MJIRgXke3IGn14fsklVWmqpbbaaFtAmz
qswkGbyA+z+c853is9PxZWiqjvIZlseyKk8XiI4ZJydQmwRSWMa3yIPzGBfGjy4BrDHWqE/7Du8f
0YcbvuRSo8x3u8i/wqiGMxfhVJyz39F08ywuq3SpkIqC2g8849TWCAsb+tzQkgeNWDWvQWyM1o9O
Kep9wcXee5w9+AijsjuRYhhtzdDaQd8MgLljqtJ02ofRzeyDWfMAxaPf3ZjHwIipYAVNUUE+PU+i
7o03x1KERfGs78mif8d7B2pIoqseGxjL9YSlQy+7wqkzHtyUeiLoBo5kBOAbVC/sJyh/Ns7Ik68i
wER9XKs1GTc2Z3CjHt1IhFRCM9v8VvJr05AOMgHbKdN2wYaAEBRJn2NWWXoHSPOR1O53QDgjdRym
UbT6+UsghpdhKqMvQQwXFpUv5v4QvocxeOlT8dTDOCrVNB95z4uHBELIEPT+Q6SMbV1GxUl39wsm
7MpNv0uZ6AcVxB/52L/0cFn4u+Tprm5FecmS+ZSGBpUNZshnQhx22MOyq0GzvKn6/r1P/WKX10G6
F6LAI+qk7yn0gccZlvDWtUuKCjbQayJ8xuNErsWTb/T6iESXyi4lp4wRTbE3hX3uWq+6253KX+oG
rrIYxbHKPG9VFd0tcdMK3WZWnTpPAHAJGvYiZhFc9BCd6zwoDsRlvZSOC/QaFdIuMcmGCwNcjubS
W7Gcaf5om06yk0QblOPd2+dDxsgqYyXiRextfYbxjMP2xRLWgSTwDWhCcSQqLHUgrLFlSU6ifirT
JWkC1pdbmta55OmtzdG8/vEH5hbDTrtvQTAbJxRz6G7CI0EnqrZi9DGD3GNQfpo6rsjU4a/y739E
Fn+pRrlrN8w14h/LwnNUIYj8oueJb0aO298Zih6wmIO8BAZKj7jThDXLSJ37OeXivlAEfudvZdJT
86NpQ53qdnpmlUaH4sOkGSdaM3f6FletvnqsnlGddc7BWko4LwD+0PM8HxO8U8z2JYvqLJfrXLTN
Ka4HPIcDUw98JjQFLVPXyUKoFUVO91RkHGOjg3OgtiEVuZ6852zJQJ3RvrgsWziZtmMWfx+mIr5r
reP70PCpVY44tWl/xXVjPht4EgmbyzaMnUmOW2Ki/igA0g6GHdrkD7IBs2NT8NNoxP2sMeZyg/LP
2Uf0W1djHPcUlkTWFs57gzqkDKKTkyTXIoFGGWcmpVTZUrlLQkV4nSLq0FatxW9tVxPaPHrHfGax
V3W02QM92WaMmQoEPUy0OcHNFRlJes9bBllm431YXkwYgVe4mMSmfBvq0tqPqPTXlany721IHTdp
Yd9FbfwYrDJd+Bk8UY0HYVdVtJuOf4+j8BqLSFFxRP2DifiWPOCKhU4OoCXKgDv7EwDkvlDXMY0q
vtNwzubh1NuqvbUqjlZRkuprvXgUU3onRq1sl7i1b1HnMniZAIZ16XuY5fGTj0VToZg8mtIQ+DlH
Qm8SVlVkPWFKHOsTL2B7Xvj8CGXN/JAEmOAZmpxyQ8NZavRhFgaclGgcnoNSeTDTUveVIOQTAbDG
ZxUjoDcpXHdta+Gf7mbm7kaXnkyJnAGaVXYcBhT7ZGedk0w6l2kyvjMPyfeMaZD2FXrJCUw2JKGx
lTCzbsf7nh+VDZo+mliDYGjF7kxe4QrEm7u2oqZGG2Ydq4EDBc1OvvOIOF9bNreQDyyRoJjhBleP
eyMox20V+fXWou/o0jy5eAonXcSaetL9zUn1fPLjvY3B++LPw5XXM94R1urBwNHpWy+KPfytgxEW
/kHF9pvOF4eAgL5TGj9wsWO2ZVvcU5VBqXptmuBHCfl9rORzu7RKQgTTzm06cV0C2qPhtXbTT9tF
RBsl5YOjG2PH/P8qYletjUW60g/ktIlC4CSH8QMtZ1J8AACnCm0fA4/VQ5KxM8wCnPmWXz1AaXhu
8IYB/poPVcikKja5XaHJ8T5KAfbJ0p8wDOpHaAn1I+Eb/qa1rRPpqZgeSu2eZfc7spNlM1ipe0NA
y5oS8iEsx3EZPoAQtKN8j5UlOhmZBbiqemj5HVybwWQERxjzOsRImvXq7M8q2uEWQXWDG+yewhJj
cOqSujgi42zmuHnwe8s+McUqdkaQZkDji2yHBQOfdGi2z6mGh9/4/nCJqw1RAVyE8+jSrJKKxLnB
4JFW6OA0SU//nXxLjDR9bLpFWtRN5fdyoMixC/leNYTvDqHcuC7BoC5z0hA5pGdV+xaREwfSOvLc
aC8lEHgvezYLLrepePYj9+KDS8lc7621pVilTfFYhdZ27lVMkUAAUsiyVzXpW8Pzs3KoIJ0gQS0T
FtcuLpkKNQ0HznBlClHCDBYvFgorOE+r0Zr9mwhpgpAXQlCLN5lpTkecz5SfrbsZx9xlVTyOW9K7
aH0DJm+9j8o6dJLocp/BYN29PH4D/cXQnZmYJ4wFC8zsgzeoJqmQmmiw7H1LnOcaze4XDnrr1HTt
yvNZIGSFvihveC2ipMHg0f+mjrk0KVBcC4pCO9a7nqVBWMzNyoDetI298CeiuI3hVh/YD0EUccjg
kmqAN4BPy2RrrQs/6OAqUrIg1NS6yF5lJK+hqfcqL1/McrrB77gHCY5/w0OpL1FBhrJ/wtb+GhTg
Ml1rINo9p4SI0+k9B4FoVdDDXSt8xznFTqzzXhIjUGvYkJcokh2JeuW5qNlfixgFIbBQEk55Jhm/
cLi0U1KuhDNNG5/J+qaW9S/TgI5M2LSxGgxxs3JyXDRVUtwMG7funvnHmHe0OBmopuj9ff2K5wIu
KvbER5kREl9o2r9Seu6WnqH5JoZwk/op7Uilf07cfVfAC911wO5+1VN6MfrWfOuq/DNtqaPD0V40
X1a59Zb5T9z43d4d7XKlMUPAFuItblpzAB4wdxdkM1c7qsbnOTFvjHVPs5bOHSjDk8s2ZOuzH17j
ehwOjTIMzKkk/oi+CLdFCEOAJjDfAlcrvjmmPCA2ew9YUdwnz1cn2+p+oAR+aeEyoN0wniI5caMi
R9jNIiTYxO670yhl+ahd9xHtdHgjZyjecig/5VUjyS4cIwYqJm2JZ95pzriUhol1ZseKSdiIy+Le
v0+yrY8T88VVlVoUGxH4WXjZz8wxzW1Zo86s+62G9DMoHl4IfoWQbyyr3pNOHzphwAf/CELmQdp5
zaL0Su+7K6fqscuHb4nJttezPxtmHDp0uaJSjWButLZORKytqaJTj7PrErsjy2B+39K96LqIHqBu
ladUyrvPwviWmK3eEOOEsy6INtIfqnNb4ur0Y/MTZ+98Fm2drd0hQ3thNgjqK8F4sc/2g8Oyqks5
hFq+zaocpobzkGwUN1/CsOQUAG8q/I024Eogmic7NHoLKW+YyIzZOUNmTtnUvpmRsbLdgUCiOGj1
AVZgrxkcJ8MpjmKI68O8yTqEt8INjAcjHZ/aGo2PmNjICyaB67yJ8703Zh95y72eI2xBj+1cWUft
IKpy5YYR/t8+v7a+m3GHMFEfewVcBj2H1zKLmaL8ylDJtYziiTqpNovPGbk42Lvm3jEvGdMA1GtX
Mwzqh7NPkyeSGUFG9ejZZOJOk3VlLqhWXEDGYYypv9Oe/7o0f/mTGZxtw7qLIWjO0Az7XVnYh9ky
5XlWcBrYrap1Sx7dxQK+e/YdEWLnJ1WmBMcSYOTeuxrfsttWLvs5PFVT/AtjavkcS/MTtQ88tIqN
a9Z08a4Hg7iznLyDqAoepx0dXCINaWYanMXFSUsoUmVOO1r6W3u0xqONwJTDOczOHkUZjU54iJYy
V2Er2g2k9BnMCJ/n8s3uTYTvoX1b4H83ufzRBA4zhzlfu1E67rHpA7AJGBpGcw23x3T1Qbemug+Y
37rElidh9CfJObcLmHpt+EnP1mREv0DOPvJNGAMoRBSDXeWP1Oo3UA8VY4k5jd71MnTPU0++KgJh
OxvtrK8b/dNBotDbyXlItXPsFoPh2MhrGko0F4FfbXWZoQDlNbuh6PrmNkGycY0m2AQ0+XmTt6Se
uM8dCbI7P+AqYnePVwkqSMi6xxTDa4oSY9WEw6NTzEC32G6brv9C1hE2kSpM1wEBiohjJBuE4cgW
t1lFbQYqtR0+E69iE0+3gRGR9whKJ4aX1y5Wx8ztfyNiJO49JRas+Tkjq8ZERbM/0YokNkCHssfz
V2kf+GUF+Y4Dv5o4F9LZ+hVn8a9CL52ZTk+1Fx+HkYqhF1O86iSCXxx739vAs470LyvLXkRcQ463
UYDKKdMeh3vZqyN9Znbu9HBFx1GfbaS8+CAZJ43BwnSkTARbLSWu/pM7f2fITPRLh9S+QvpaX4XO
rs04/vSs4ocJzbmv0i8+45MdIk0bjc7eJNGdSwGDrxpJbnD6ZifJtmS5h9IHcFEZWhfDVFvTpFPL
F2Q2Idk87/FPim4m4JA4gLg5yBwZW9bEthG58o4X7yVELzh77peOp0s4hz1lMJQVIwFJTL48S03P
K26V15wKT7QcahtPD08l6KYzPKtHA+TdMWIzyXPMGtlL43Uf1vPB8Kaz1AVMgUUZM3TZmTvWuKmA
2HS/NfaBOhm+Nzy06TafwmI3BuoRQYtzDay9mxLBHswhg8+ujS6NUT2YCYlqNUOAQ5ANryErdI0v
Zq8sPgaG9tfCPU4QZQUyKh1NTLl8N17P+CxR54H6Fe4+Ll2EDYky1lMmH9ipnsIyv2AVSxB1c1cF
ptpVSXgOWuPDj5u9C/yD0sy/qPSC4sxAbBW2Z9ed0wNQESoZlIPPuavw4L4lYfAkO1M/pAYVQ2Bj
Q7DgQZJ0lP/wKsarcTC8eXMNVUEUb1M8oOijn13rju3mQKZL6zBqiC0TxxBd7770Lbk1MP0WWZs8
hpb7Dlksvdh8+nTA45kK+VS56pDgveUxb569uOGjdgjWYrOk4AAky8AMw1RAdabZpBk67OC58G8P
WGV5TGKf72/YYb4e/RLzCz0FMLULP/YtKqvfAco3R/nkLZjkQSQUPbt6Sr5MD6RscVU4z7bgw7Zm
TmYhRkBlla/5ohXriR1g4THuNdDx1bxEGA2GV51Av0+HvnKxUWQVmajWGH9DiNuv4in6ZnpQnEtw
W9smSdwVes5gh+Kx2Dh2TSk1QDv17GE6TjEvZOykn7XMM9rY0SIAIk/WQxTaj3PzMTsozQQ2uAlJ
5mc2PAOQiY4JdnF0HzzQ4YeIBOHIQwM+xK9+JDErB6oUBMmnEk9TQOv8CGgi3vRG2b4wvj9OVfec
Zu7waTXORVtpv1XmKLgWknKT9Ia6K8l8wjHzq3DJF6tADTMiOg62fJsaBPTccuk2HAGohQE9rh9j
02c/4Kzob0C8ZMmbQRYWn4pm20UwGd5zNFlcFZAu7qb6LedwI9oeQiloVT8l/AMRw0eJKzwY3R+i
CeC4JmXLIBE+riWyfe7KXVzisJE5olJbkBA/E27RkGSGki3dFhpIMl4OfBim9VLNMLB1w7RnyKpd
LC0L92yc78zYJ3kI4d1A4m3pTttSkjMWQB0xN2ZscywmwP87htQ8vcw+i+qZadzTOCJjsiPOJdaX
hMB4g7XVY/iT9B3ZDdaeWuG3oSj2TEbIvo0sb+S6XIfnYTLByY/YhIys3vh18hGPyK4bWbPGalBl
5EWr12MZEKcaMvrw+Vir8qVollyjfG8ywDuIGIUEW9t+jjWoqvFXVbfPc4AYW7ASHqmcAtrWMw8L
Bg//gAAW9hYJ7H7bvgaiv0Q6aDZoMjeKhjLToHP9SteotBuS5koyzYiW5ZPL9okjvhccDODO3/vf
BMa+txXwAN9BfhtX7rcEXx39y65MjB9WgliVUNil126wCtIgNSHINxa4LxMxbCv/q7BNxe7eXE/4
Rbc5C47xZvT8IiPW2TmpTiQszyE3dfqqgO6l7XCQfQObuSsdFjpwf2UyHI1+fDETiC2FHj4iWDH0
PyZvXPeOchCDHkZbX17ZhI3rP1kM/jfOVYFr4M/GVRumMsldjkc6BRh5oPb/bFxl0NsUfE4ze9iu
205WbG1y7fk7oKE6YMlixxjTxzZgM2kae3fJLJRj9T0EFuv26fCfGGnFkq/0p/AKfhzPBEiB/Nh3
PQvm0D//OFZCgAQ0Hr0nhggrF9odjNrtFgZsv40Yy2/tJvvF4ovLQiQ/7N64Qlkhgbxzf3klTCTg
TXx0+sVtQx5JS/wnIXF/hE7+9efD2iD+cFsQePaXcI3acRijFx1Rk2XTrDMPGVAN0/VAnBP4sJY8
0Zhp3wr7671n+5BNdfc2eZ9WCmrGHzVg/ZgwLNUqJAM8kf9108y/DGT5JwLp/4G15l9+of8Hk12k
6Tv/Iab0KSH+6J84pX//T/7urfH/Flhk6wrHRL/suYtN5u+gUh+EqQuzJ3AF2S384394a3xopBS3
pkm8kkUL8g9vjeX9zcSWTnqqYzuuY8v/irVG2n/BlMKzJ8XTsyzp2p4jfP8v7+joySy0O2s6OBX4
absD3tQwDztOMznnKYGDU2ING6lCak3HuIR4/1bI0bJVa6EK8emszDL5MuZe46D0H2OreoMshCpe
pF/VOL9V2lSbwhxKHNuLudB+7P3oiwvyhRTtick1QYySke6KHCgkLDZZc5H+Zo/yscH3u1IIHSw6
O1vV19xur5G5REr1aA9bG2eOEBORiEGar4ZU5eu6YcsudVkRkRTf6m5yHnITolLoLGZjxabKm13O
uw7Jup48pJDFTOjiEt+ZdRDswoKCaPT9Q1+yr3DjqNs3zuBucJS2JzfywrVMcuoObVnPynGZowcC
y4ztWreSTmaVeDURGWSQsIRO5LGaM0nyiHznvswX08xXgeKLEUf5bDK7xow6tRdfO+F+Lo13Nkkg
yezqSPXrHCOTbkw2TnYMzarbInhJ9uVoPTCTdA6IwFlveohGKvtNAlN7JHOZG6MIf6VLcOTAXGOj
rO5r8ttmjTnmHpFttsmKcjp3pLqxfLKQD6cRW9Ng+J2J8ivvShalppPeOkiUuBZIU41hvDshpNJs
9LKrds1zgdKE5Td2+t4Nn5TlvZolrJtlBXKPkj7baJOAH1MsUw1bVJvBDCUdoexPDH2Gpy4pxp2X
4k7EA0tR3c1fUtbtoTfBlefoVzZJhXtDmCM2SRmSDWD01VWZPlsPd3R+Kp0Htzou7G3ioA9h1DpQ
1kTwB3UGuYpg613jFe9GaMhdgOH8rVQ8SDBaAVuTjwHjpuKKyevyG3+hgCu5ihHCzfyOSD3PMVIv
6ubS7J7zwh8wtDPlj83kGcDADF3ezJ8aG4IrkHOXuE7XeIyI7tuhEm+OAEKns4ogpE/DUO6nsUeW
MA7lA3kHTzFrlb2uI/3ixF21FTlcj8THAxYoTchPHV1GZWbMgsrwMREx+orQn9ZmJKhZydE9G5Gt
V3lpNDe2G80B/knzlEphbBpiioHfkNrDxNCApz0spLo6/e75ebkjG+G5dVo62lyclYH4vyn8R3e2
f5P00m9dp08fxsnv2KypfBfHWK57EGCbHhv0JqXw2UwWKRhxlIlLVTCunXz5WLhj/Q2iNoiktrmV
RcPbXSvM9DqkwHJUd4nm8XfWWvEhwFB7KMAgb1QYw58Ke28PdNgg/mFg0dplz2klP6eQygxrzHz2
YeS+NKJpv6cDUkDco8B5bUvvQ3eEtB94ZA/g4wGDMTUbu0/CNV2rgYEqSojD7RGe9b1hEoVmDucw
sDt8gtOn18jPMHTJR8hb4+6GyEXiyFk69Ho90rgwnLJpVEBNbDxy82ioOa8mDwqST9O9Lgc7O3RB
plmYo7GSIpougUgOZoZBPEMJd+iLmcUVo+I7io56p/PkKc3t/jJjatzjdsdMHouYnAksYEbue7Bc
g2ALpRTwqMG8MLSXwKYm9Z4qj+A8DiNEpY6t90FaQPO1NEajss12kd/fcPIluPCj96ZxWlhszsIt
CImQ9AVeHk9L5Ki+h6S7E3u3zlKk9hxtOkjkSngmJNAhi7Ct8UVyU9XncbDJEZFDetEBEy8Ov8+0
RsEQe0Tp2nbTbeaeX2NQoUywikA+OiVeHY1Fa2OzoQMuQRnSie5b3rTn1ktJcfR+UWAFG5xUbCV7
gzwETxHBRzR0FyMkq+T4DOCSPTIpk0csLLDXEzRL/3HhKf+at/vXWy34SynVkYbXSlOLQ5sgadC4
MZnss71DXvYjsih54wphYs2ztk1K40HXBj2Exq3PHOunNgqauYrrAR4e1XRlyX3eIR2cK+MLp0q9
cufswtFP29K5D4HkALIEhnYfBhz9TbpYsSe8hUlwNGnfnH6idMP0ssGUGK2d0iOfIbqpzMXLxS5p
xwrktzErFGqYO+zZ/VAkkjLtygxAp6Pzpur6nLeoW+d5zHYWkLLr2ID/o/XfgE3WBzYELVQm/ZBl
QGmKwbd35KjJl8gbGWaMY7oBZ/ulFf53q9DtIYkks7VpSY2ty+uY8+oCNcVdaxiod+fB/oZjkc4s
bWt0FhIRqAJhRMl+MolwPeix/w2nZWOz0dzEJoPlqKxPY5DMPKVz9ug3QfeKz9jE7U3wJnECb6Nb
f6V5wDhzlNMmrzR7+AJsP4vP+M1OZfQ5G4MHGCbBOtqP2E0I7MpvUVvm/NZ41shwAXjZCkYOLJsQ
g1MJd44sMaHZbrpxZ0cdy24wV3QACJgig4wKFb5TRACsSbdzxaSrj1jHZ6AR1qOM0odGYrVVWqIi
DNMtFmfAx2CkVlJnHwamJno7k9cFTdpBJ0hvUoPJamChAVFWNMImdZp1FAwQcQjEM0qI0QWT8J1P
XsU6kIy0SsLStrmRWE+h11bXofQwThJoh1bE+ZV3CWG5XFAsfnt9UMLFXeRVn56PAaSMEKVUpJvc
Js9+GV37yVMhuz5v3Fqe755SNOwrRY5b3wWcD711DTlZJBDYRiNenXUPNpR5x6qriaED+IZMIyLE
GMAHGxzQcy9ZYLgHILeMt1jCk681G0sHvSqMkLcA2g1LL6UvAvL5GvDVs7/oQFkVonMO1Qtyr3Qj
s4LlBmIaDTcQKUZzQ4RXbshl/R6YmH+nUGty8ORjpAouD7jObM4rMlCNbCuw4sEd5mPuzWrTLddO
tFxA2XIVwQQlZ8vw64MnkEQgzSLwefB+87++wcx5ZZMLH1GcOQSxZnDLkZuZ7pTbvomxtF9LzmLf
m7uzid6LfCj8G37ueQAcPDKvG1TGPSugQ7ZcqOFytaqeEYnD33kH3aY5q8WM2KAs3vn+HD6mws7W
ECAuceK1l8aVyLSauUbcyV2ullsdq2q/XzYZITJbctohoUw4uveWLi4TppQVAgMW06cmLNpjlKFb
M8sietJR7q7rpaIoltoiX6qMiHLDY2lBe1q1h2GpRdjC9w9Y/mzUIglpz24U0q8upcuSpcTaknIG
VQYawhqcGT4zHGRL2VMEmfvWkQSwq6mJwqU4ipYyidBAvWuX0qkBAojVgXIqijz/ZihX/ayIiN16
tUqezdwhes+n7q/q7OASqoS5KGLRHKK/gJ6HFBMj9rAUcshziY1ZijvZOv1TivLsNFB0A9pAOzQv
5SCDAsIA8KpurKkiijmNy5XdOq+O6T/lWsiNVaU4x4j5SpdiE9gIKG+Q/jt7KUWXAEO/G9NbHaLn
S6lXmZv+NgyfYdXQk+K+FLXpUt4aBYUuBOe7Xkpfxmtfc0vjkcr2NkaC0TdrplUW43KiV3qNDUcf
3Sr54fbJOYX+ngBhRelO7JrDCdLHyE2Sxb0jXqq28bCo2tWWgV92JMiZzmGp1MOlZidj6Cql/56l
U7gv8KhdsASpfx+o/N8OCvn/CFwhuASE6wKV+Nfsin9rh/LjC7Hff7u3Hz9/dfGfMRb/+AJ/jwWB
ZCEcKzB9aTkiAFD3v7rtQPzNIZEjQLAgPIBxf8pPDaBfLMkfji1ci0AR2n1gO338P/675f7NtWm2
GbGAvghc2/+vdNuO9ZcRlG86punaLpQzvhShIPwQf0a5VTxEMaEQMeKobuw3oVAF5uyFedJhIX1R
Cwel7qok22QLHYV4NvFWtmP5XP7BTolz8VP4bcBBblNGbsJauPku6x22KoQ3m6tWLBCWyhcAWdQf
cBb0Ez5ZNlCQcNjjmzwi3vPVg7bzBQyF9O6VmLPsMUjNFgMIwW0VK/YEdMw8DxkGK7gyCpp6S1ac
XFTFy754B1vSkBw1C2iUljdo1mXQofRVw3RI8z451gsDpwKG4/RQIHVLlz7LUR8cgLUn0NUMrCwi
iuVC2yFjvn9VhYoYP5izdRoEe/1pNm1c3jggS4G9rFpIQK4K5ungu61RgdsRamS8GyxCXyuapXeN
Ois6iChAuCHK2dh1nWUf84gB7NrIDe821QAxjAWjVEydvBNjlJz6hbnUKHJJJSU2wGRnFXkNBxGr
he7QG7lzAV9b3/1WoOc0qI3HBQrVRF6yURV0t8iEUWOZ7nT30VWSGdt7L0hr8RCIkO+OYG+tMuQp
6wRP+w8Z8QXboXIpLcPIeqTN8Z8LBGwHbN78/tA+IaidgPAkjY5ODfnZly6d3Ltd9O6dWY3xoayG
YytHuaeUMWyRjU/fcKu1v6UahpvTSgQbjW3LD9sNqwVniaS9/MkFWb/lNv4etiwY5faBPTqoK2pq
YlR+Xc1ZF1J6PnlTlFB0FFa7VcJaCGPmWPyonUGIkx4CPKim5xPoJpMaU248l4TselE27w0dzR9N
JRKPyMdGhtjN7MnZwnFGstV1zbK8K7L8mz0HULzrwutPjiFic9HMZ4+qbFjK84ChMYYChegxywuy
1P1YxuTOVpN+UcWI2BS/PaETup3hjnXhFN2KPgpO7oCIDmiXjz+hbuc3GwHvL37NwyFOu97C1Mtc
h3Utq7QMeR8aXsu5D5Oicdd+4uutGkT56jrgHtgM2rc4dIfHKA2Ct6GT4tklZ+A0QHS4zkaGTU/i
l3xCKQaCoPCns5ipnXwqVzyKTOtPrq/G82hPPY1C1gwXCFUwxwhp24PJA1NcT0oB7XSrsyiI9XBi
m5l8ZtfBOkKA/m20ESSMxPkxrxg6K90oJ3X2qDv1j1ZO+DdDvQzh2L8XH0Y9DOdyKtxglcc1ZYNV
jCFRyRPmr1VaUNoBvFJiZOGYpMwWwuCj7hr9LGxdXlIsBoTPlYvDfC6Fc9AqyFHwxoCA4XNyTzqA
E4l5dyBFSIfsCOR6boy+J0HJe7ApMn+YbGxvyuSBp5YNWTMWJq49dMfN1R48pNGuTH+mOCqStYnM
/jvzjJY4iZq14rPnmvHFAhWHnUjylWHdtS0CRkR2kPPa4qnWZvtitrYT71gRF/CHq7aEIk0sLGr/
Jv8t2OC9Y9HDYFCFDbkAA2kwzIXkYM5bbav4c0orEB1V7wU/YPo5X3nmUWWpnpSfM/CdpEYz4nn4
CubYf4cNN3AUYNEGQYobmfWQ6A5OpI0XttrxHWaN/1lp0T/5o1OTakuvm69lWzjWtokzYPtszhbv
SBwx3IvmcNoNRWMiDnCQHiYgUmnB62IG6toF7+R3Gr97WnB4mIlLGqfiLKHpyiWKRsgI73Ms5Sd0
zKnb2UTcBacSvs9jyRsV7LLYi45ZF6ACjosob6jqRO+uM4wpRyJ9snHlFYn/5RAek8Lu0sXWsOPx
UbQifoCnz7aU5lxzzZCGi9Q9DR5SPwwwSlrlzZ6Rqy7mhn5bMjeW25blSL0uYdgn28JHFgrTL0g/
WttQe1kIbL6p4/B9tODW4sBe1CY8nkw1DEkwQItbi/UV2GrckGnWQw2a3LLFJjgMazspoCGbc9GW
21QnaC+acnKnNR+NPlgFNd3GyobwuUTw+CNrFsZiEjf5vG/cyvBp3/h/cHog6N5YmGTefUwM77W2
urcB//NvzcC4ACPpobifEY6+Cg1eCsZik5LyMxiMtLthMAIAdPBO2LKkDGzQ0ybhdR5wdcDCJpII
nYmvbiBv2wcGcGhEFAyEEDt+F8drRF90jlZryhv5RDaLSC1z5pWqJmN7COgULUpe76ERORF1s12y
+VZS2WdU8O1xwIJ0I8GXLiTwCJiyW1sFDLdrWGm4uCELBI2h74W04r3QRffqyaj/Ca2dTIAs1FGL
95wR6JqQpPpDRXhkhwpMDbk8boPL0rCmlWavdAaAN71GCrgk0wsQKmxza1ZsErJetylGRJqrhjdo
WkcANjaG5zcY2of+GbpvKjbEklWIHnNZIlat+/zcTUOOFJAxFXZp1DF2m8hDOWOq3giL7NO+x823
CSBK1SSXmhOes9mQZ1jLZbVLilmR7pm13Ygl1KgSvOr2dChNj4R3iFf1Fh8XGAEuGbVpiYAgsbHp
Iyr5WZ4738/Mrd9oTDVB6Vb9mkZnPoQ6czJG1raJlAIOa7OWmjiTk5iGGp4z2vofNfHva3NIixfd
BM0vsoN8MB5B+d1xsviVLaz4kBZGFsYkeD2EvXinJxayQ1fvZqMcfvuirohC9HPMKMSqoiPxB+V9
MkErTlE8dGeSXPBH47dyvmwvgmXoBrXz7I3tfMKyJI+6V9DxRo3JNVeRveFtbR7wEyfJqsKafh/E
SERnNRPY2Xiyffyf5J1XbxtZmob/ijEXe1dE5YDdGWApBlEURSvYavmmQKXKOdev36couS3KYXu6
vACBnQtPd0sukocnfOf93mBYXDKMlJKPeI6iWmhuqj/CMcvue5pWi0DhHnlChlV7E1VtdaXVbv4l
D3V2erbZgKNV1OCyWNmtrNO/rE0PT3ttUHUmphFvE7wmsQ6qfa2EMyDDdwWB/wRObF2RfWpcpFmT
nvK+6ZNHGI1+cSslOdUJXgmWtadCTeylgJS4KHly6fcT6Y0gCL6BrrmbLjflT2qeW+dOrHkPWVA0
yzoIrS2VSnJftj0UkLDrkW+ThumdqqpqnVe60505Uht+IXYcL/4YvjVmhYO3rxlXpFHQ439zj/hh
g/q7ehyWnamYGquBxEBTfNf9EvtBdRMmxopsBiqIeCgmyNN0LuwikYnEVbhrnLT7ygNeV/vJ2tcj
4b42sfd1CpI3ahY6ttQvBPoJzjzb1zb7MscYKp5yX/zA3A0Msr+6bgW/w4NOPuwUqlASaGyIm7Jm
AEvMLEneUWEZwElxvgyM5KnmWzU6NCGNLnVW82dzqLZwYksu2ETsJWYQVkg8Xp6sNXxHP1q0jdck
OOjXpouVFsqQDsJg49nzNIj9eSITROxqinAfpnWFT08XomqUHW/VCE3xkGK7Oe2H6s8MspKivRcw
Qqi1jGDcDNMdk0gB4IAIxy4w5hlRm8G28qjiNwFW0Fjm2KkeP6YRy6Lm9BTB1adCTgzOF3JxfX/a
9hTcq7pLuHwErRihzyS0aIVttAqyQUQLqn8PYC04dVO6arTbYhJsmywDAcx78kfcPAbhz9rgIemM
dCWWUJCVzo+0udRIxb0aElMryko4L32slAzQiPCEVcX+PAwJbuHSWmQpXwLtJWtVxzbHIEZgqdDR
3DTUbBTGkXHT6Ha6TmlFLAsZkimB9tmG+UO6SlfFU9kU9Uc8sPXTvnNT2nWqNee+EgyW2tRTdeFO
GyG/sIW2gdRA01DSpAY7I+kZVop8a/CVrIW2VTZ5G8XVCaZy1syHr/Mxyu3sIVVDmVi7qsL5NUmk
FpxPzrUrcDyLy4GRYXODHa70nApZASsIc04NOi6kZGyHA2htLQGquDbDat0EXWWstBzW+f+ycBRJ
PeRSmOLhwpHeAexRCNSKaqHCY2uw1sjEMDtF9U8igaYJhEeHTUgQGSo1LBF0/HjqNIYyVjepfl5x
c9enXmXbdHWl4kvTGflHNBL95zyq6Z+2IcB6ESCuxx1UCzBe7Sxgc5AsipDBnRiFhk0K24nmudIf
QYVGFH9YpZEhT6otfl4yQYVzu+SkmSpozthbtR7GpaP41kVehECjklWJS6RCMD08zAFi07avEyVp
6IB2eI1VdpZ97NrEaOhT6v5HlwRSbnV2STx6EQmPgZXJZ5rblKtY98qbgm0d6XDiDy1JN+LL9D1v
iNwlqMhznOIuS3QI0gACZPbhPP2pa53mKTB8y6Tt3ESPcMOJxG0U3962XKzvCJ52d5HX0DCownge
qamiw+7SXHNWGFoN6b+FIISXR2ovaBq2z56d401rFnzzJAnktTmVHLW75MwWbi0QwM+EQtZb5otL
BB19+4XDgK2QVpmk+sHqncYkQ12rtGlw7hacfMX0ozfQazXxxll5V8uSdyO4hfy5t337c9ZHfNFN
GVv4FOhNfUMQnHRK99P4aJA48qkh89M7gRsdr820de98M3axF6FlfM4UiRegExC2HSC8K+oYdZMG
lrPWFFFaua1sftRak7hI+EjM6bYL8TPK9nNdMSPx2fXEpJ9n+9WgqoJ6Fbu2Gi5RZ8M1cAIBkBIy
GlXosJbQ1PcfUz+0Z8V+qZlQZVCODquQ2IkQTT/WQtgJ6x5ELd03ZxklojdTYtTCA8GA5RyKAsWL
RGUF34zg03Lqi3afE55tRtdQ2QKdxjV3ApBD20HTWrSDE10TlhcKXhvStdulYhKehJWaryAziCLm
SBikk15vUL762IJCGBUUMXwOHeyiV2aUSPU2ygQmHtQkhcwzWBiueSNUnX/NvQ4vRKd2Tugq4GvT
6h3NK8LTUsmOdm7f1qtUCdriPjLcWtqC6sKH7aBCnVDFxDPJjvEo9hLlWRoS2qoG+9+iUtF5CuS3
kcUEipsNmW5DultMZ3JZeED7guZQHBgO3XVtUBY7WgvwI/s6CBREiSsdniE1bWsRpC0PkXKIksyn
ABk77ESnuAr4womDJ4SOGVitah+nTKmH3wlXIhVWQQUbWx0S7ISI7CmEcTiF5BUZVUhtMJCsrA3m
r0jEhig8PLJM4giJxytpCy9Nlcg8bwjPw7zLX/T4alMGFc42GUL28O10booheM+1c+x7pDbb4aGT
/OHm4TZRWpuOk486VRvi+5IhyC/JHB3OvkRaPTGUC9ymK46f5j4v4uILnb4A0Q7ivy+5C6gc1UX9
KGp5N+sRhW95Qz06B9VzEEkQLpj4KEewvSxnqkL0YLYPIQwVExV5FJF0Aqw2czrf/EI/Jn92bNN/
rCrTfs7rvmhm5d5PxjfT8I9aqKx1lBOGmIh6eu9BOFiQ9eRsZULRbptcrddiiltArQX1sw0gz67c
1pSHbXwJOaaYOU0uzwnhQjFO/WcOvo3WUGoRl95nA+0FLkJSFwmmfjaNKlWN8egOM+4EYIPCJ16w
oU9uSARrOeW8IC5iiEHSHjLk67Q4zeysxU114UqNNS8lFRNFRbHP6t5oZ2TRkGlquv5jXfndAoIJ
9iuBHsT4fchYmtaiearChL4jFlX8lIWidJlS/Ijs8VnDJmx4tE36nkJdDc4rEsgXYSP3iwyCw3WI
a3DxwhL8/42xy7KhQPz6OcZ+sXN24S5+fAetv/69V2hdm8gyZDVDEqF1QkCjJnghslnKRFFkVYe8
qKmmKZuA7l9NonXYb+DuYOeySuGl8pe+YuvahIi/IaobEEGDgmb8O9j6/gO9pXdSdKmEXmkKhtTg
9TQYD7H1ICiNRAH+WRmDKqWUZnqH1s+BsHWrpCJpYnJmrFJoRbechqs+06Sl35NBiLxFnTe+Ys/Z
6tc21IUpSRf9LBTYzkhXesIOiDaZKF9B2Yam5JsPZJLCXnfQnEitgVY4PE0UP3qwddqpGY9UUjtC
IS6f4aPvQOttMKnxoblbIjSYTMCW0ov0cqUZ9l3fBBaparoGpxieupjj4mzJ4VQlptSNME/OCfjy
k3BFoQef15jFmgXkCE7C3F+HIUFWmfsJX4qNLOUkL10j+5Yx1DROi7bG/l9Cl9I0SFUVHWsHF/Je
Hp/RA1bww477AlzIqy7IBQNFSfGHPwudSkY11AyicttDByngih+Q7bIB2jTgtQk9kZaesUDdsnP6
wDsPYhrZhuSEKIVcYUp3MvrkBqZ+qlQeZnpuI6yH9LG1jsuxp+QEZzbqSajpwYr7J9nUedCcyYZV
nILxLeIs6AH3LAFrM99w18BuuG6nBDC3xmeQt/Q8Tpv0xInwyo8k+nRt7Ty6UjpPKyxC8E9TZyJd
/rVvkhlel8XMk4ruzLC3nEYiqtlQv2ohLYGNgjCFFqadUMijCJEaoUqzInzWcw+jSFhGkHvQxubZ
DVkJ5x5X21UQ43qQlrdaq1+kbXlu82UGYv3Zynps3BKRq85wTg+W3ao8RE4WwWWH3k011k5fntoF
ARAaHIpWsW9UmQZ0hX2GV+GIithERiDEDXMKf3uWtSUXLY9/wboKsatiztKseoztxjmB9uStJbuW
UNJWyMW4rmD4HJIsEyiQGyx61WQk6FMipwFlP2MpgP5O5Ki1MqAHMd3GnS2t9MGMmc7zHWBLtQji
KrjNExcD2iqO1lxKgls1aC+cEkOmgMj1UsRBojz3zEzhegwxvicUMtIyEqyMKy3pAnz7PjV81Wu1
rNe62ORTcGEsjXUrXySm99jJirlQaocUlty/0lvsDWh94N6MnzK1ctlBWi4KPIDo9Rjkg87wrnz2
oTBda0RZA2k9CwSkIR00nCWsRX3u96E0K8RgF+dkYeHl20JEugsaQ+d2iTesSXdNrWJavVm5TQp8
JfES9wVDwFrUVeeJpp+72ucurYWrJkJck4VkxHM53cDBIhjbiqVPGRbGfpdKCyPJkRe7ZN8gaguJ
vunjCNPpirQau8uvyf2qz+Scq3tRiuIsBzdHCTuNLEbBay2Vh+AimXOPJbr83ncFcyO3QO66FHkL
skufQ8OsllYe0z3KglNoj6j6MbSb1r2QLr2KfPFIjzeYugorBJiobRucRn20yMGQkqt+gRm4baVn
uTZnDeKQB1uziaeMl0aE9tGAEcQmWJZLUZScRYPJ3LQDbV76MW4qFTS5VZ0of1Ck2msENCQtJ/Yi
LkrnlHx5DwmRC7UjEO6jzoJl2PjdCcxRGgvCKbLcDipwbW/9uPro68GdmWIlhPOyNsUh87KWE0wv
8hOxgAtm55LG7MpdTnz3rG07fNAMQnRbr/tDDbiu9aAHQYdTZ/YQakNUrIIqqQjKaecI/rLrilMk
6qdou69DqvaV3Ysngxhsizn0nIi8q8DQ5aVkQB+ARzEV5Dg86WT/M3JkrGuCzpobmZHjPQcaEvs7
r3VuIaQGmGWV6VJCvApA0CbLCn5LYzpXOcILEDSc+BuhXHodHgyCb5KgZqF2yoVztY4fCgrOk0LL
nguCBXOU4VNJa9pLj1Nq6pX3AQoEdNKasewlFxQz1qlx6TTUrbtQXPdO6KMnMlTtuZoo3HBMBWP2
fk6yqH5SSBD+uWgR96ZEBv7ltAuTivms3Az/DzQDHRKbrBmONVMNH/7TsJPuTVX8aGmQWFrcu5dZ
3F6CsDwloWHReeMebnUSSJFvGitLN+hNdgjQC2RkfP8rS66auy6g3jKDT63VfenTRtpKmvKkxS4W
l42bPrhppjOFFfEcJyebBmxvncIAJAnElK87ciU2iUXglILvGv0fceeVcHe8ClNUP+ITGkERnDrW
NoSHt3V0h6BIPMMLwxAw0eGPXgsctm3AdeKqtQVoebbFZCKZOVwPcetq+Nfhjyo0bgMCxbeFQukq
67F4XStwdci1Cc49GSpu3EmrWkjbmen2wq63IVh58QPtcfasSi0vYsM3YYb0162smWdq4GIVIUUw
lrMcTpsXuJcETLXzxMzuelRQOJ93QTftYrfd7A1rIo/CgCYK8nmtg0lKj6Ln2Iu0TVLRF0uCSpiW
xSIPMuFRGDw6CKhXrwUBdqkmB8EaN49sA14RwCSRyJSysCJjn+KLb+x+QZ5Gfa8FhgeouLQyp7yO
O5RPctnpV0UdtDO1tqUzO639dUFRscU8s9TTepta5G0j+SIcO69POkiaUy3DAcotiYztlAb0xUvC
dW5l5Uwz2/xLFIpXYB7VNVaDFZbr/mZ/ttjEx69xBPHXMk72Z0jyMPdsr9Qk0qF/t0uEcvmwByn+
mYalYzpNukSFL5eIc7ULQlyrzXOgO3nO/lhuo8Sl4tFK2q96UcxQVaUbTZWZIvgIXzo41sA5b5+t
pYo/Iq4KEnvqoFm1M1SESHW4G8LNF0iEL7LoTi/EOdPYX2GBsyLNup2FlkIqhK9KV7SXZh6Flu+l
6k0iFjq2eA07gRTbMPaziuVpRdFpYUP9iUCxT9Qy7i7TpNgUiN5umcQbVYDW1bueskEr14L587Xb
PpGBVYiNV4bRMSbCqcBJZUiXkUsWiFDYHOyxZ669Pt+Y3GGXyEBTzuEE/z6uOUunCi87yuK1Y7jl
LDXQOIVO118WepRwIgKYJzF3fC2P/fM+ItwozhVtGmDctIlSd8EB424duFJlRBfIK3G6i2QjWypJ
t/TUQrmwbDm7MEpaa3KGjZCt2uJ1Uujs/j3df5x3CtQAQX+DO5kzK316fKmd041h9VySCTUTB3oc
ignnXJdnEd5YS9/CHkx2++6kyey1CBmNLbxD+W3pp3JgA3O7NYSP+FbvlQzHEfUcRxAMqTehS4+s
rzfyYNyihHDqRMiBXUl2kZ6eiUZF492UcpylGvh1GaYZCcqlpgWEqBVKOUsgXFxviASo2o01CNUA
Y3qcb2P87+BVYIXQXITVeV+LBBZLyVLBbXmqVdwgHVzvPdG57zSgkSQPibw34Vc3OzNXwCFpKYPc
Bdc0dpaRlEAa2FV1cFdreGrw/RDYpy+40VPGuuZHRTeucbLqz8q0dKkN6ZHYNL2NNn7EhoVWeWST
HtKql9i00q8LBBNjR2kh5rhFoXm8ppi5TTzlJoP5osYuGxsG56XfgY8KOCV1OHFB/DQVYepjOHyS
p3FEgLh9otGvXqUwhKEL1kh+1QjrdoSQNOfWoU4ynVg1zUwyxW6Wla0wI8wjPHWy/AHFWriUfSFc
ejnuPBWNZTAfKZ5jBV3MW7k2rpoc/TjsNldMnms2Q6lt+Qo625xhg2lvtPTL/vb4u2/RP9WBHQjK
/g/4bK8fZLYrd/O45CS6rJ4Aqp4oscviX//Fy+PHPPz0Y+LF5U3y937p1w/68LR/5ZsuffrnPx6S
KgbRuXpyUKce3MKHe+zBxX3/lvbv91dPCHd8rOqRR8vyREHZxbkBM1iXpaHJBT+Imm//Y8OaKDot
C5MLOJfnvQqN13szQj8bg19/vJfB/PXvHHyA3WM0SKMLUM6H8mAIaI3SX/grg/DuGd8GQZHAIRQN
qqGEQp4eGMy7t4NgTAAhqMh0qiT07QNt8MgGge/mL86Enw+CMtF0AwsTEbUHKtgBjHk7CAAyovGa
ACYzQEc2AtAw34NYP1kLPx0B2QJzMskk0xDZmqoE8fTtAOgTBZBKFdFYaxKanaMbAxkp9ehZIE5Q
TUmqZmEKYllwUg8HQYNBq5uyylDsV8LL6x3TfiBK7FUIX0duCeLEkOH2qqDECothiLY7nAwGYyNh
ykqW3dHNBEmHucBUfU+d/ndXhCKiNJZFWdcxodGVPXb7dhSsiSxqiOY1zGteNcpHti28zIaxB4Rs
wvRWhvNPg6s2fOmHs8GYSJJ2vPuCwXoduR7gumusApA4k+MRJQNn4NuZoExMDg4miKEMEP/xLQkF
78iXdfqufvu+WPr5ATF8SkUawiY5IGldHE4DgjIxczIZBoT5Fs0QTtDjWg4GB4SskI/J2xoxDPJE
R7+oUA3R2aEcYnK9nQtoKTg7FBGdxfDT45sLsq5ILzXc3x8ESZowA5CEKLI8nJMq7LG3g2BNyIyX
2TYtC17vvrV1ZHNBxURiaNkNO7uIx4PCJxg1LxRlYklDhcQmwGb5XQVpDFsIdwllvzg4NY5teXw9
NrkDjRoIWZng5CHJlqlgKoN66HCBmBqVNqM/1GsqrrvmyzF9TEXUa/0wdkbI0oTagc2QQ5MrJP98
sEhMeSKqtHE0Js1x1g/I/FB1jZwNQ5eb2yV361crl8NBEJkN9KZl1gt76r7GOq6dAhkdJfV3HIF/
t5ikhIA9T24O+w5/7tf/mx3TUhHasTtABZD1fV19fNsDnp8jJ4OkTqBIoCMEcBmmhPLufqVPoAsO
08HgFrbXIR7XXBgqCF0eW09LGrASlYiuMq9gi8rvUCd1IiKPFOFeH+kwcP8fe0gwBoamIVeiZmQT
/AHyBlWFfZh603x1hjquqSAhfn2pcEdUUeIEtEWz6MpqTAOynw/2RkMnYN7gekkNBQdob491ZIOA
RhmgYOy2QMVgMBCcE+AuRFkbhxUD8mQWAluwyaCLRwg9UcvoY29XVNQiiglMQl6Qp/cVtclcwGGD
slrk/nmMUDSnG/T0odpjko5YFMYEbzeOAQX3tb1Q/XBRWBMcE0HlZZbNKzR1XItCseTRd0xtAhg9
AK1kPwBlDQ98UyxQQnNzYRpYElOCk/LoSmjgY3ksIC3hPcCC4GPKElYX9EkPBoHdkc3HkgwAaXyn
93YGxzUR2MvM37A1agq4ElkzMvZ17IOHg2BO+M8WnGGuGJRWxwe6DC4UBl2lkbuCLE4oififqhls
DSCyh+OgsHuCNTBZ8IYc9sdjK5+ZqRLlzMhhkACfGARgNsXk2gi2cjAMljwxgZx0/sACk9l3fCDD
y21qbPkoAyLQnoArh5/Z3unz7f5IwYDVFB+f4uSlcXtss+H3rQpuDxTQXKhgnb+/VBoKWyQgCwxy
ka7WHpI6ri2SdzV6h6Qzqan0JuFGscLew9LDkmAScN00v47QcQ2BRPbTWJCF4lHGShotARUT2638
rnvNjXIPtR3lfjDcIMbWCtwguElrIAoG6Ds3pXc3iGFf1LlsDhdrZQAfjnBDGFCm0YsBgAXUbsC0
qaCBWA8BFtQoJnXl4Gb8ckK87MNHhL3K9N7HHpLUCtqAsoG50uoYlv3BIWkCtXGllnTqqv2ecHTV
86tJNvvU379G4YUNvAI7SMZU4rUF8/YKwX3SYOGR/HaMQNs377Jxg2BOFHgcw5f9wt55Vy6pE418
G2uorl9Pz796NvyFJfMnWe7E9cLHPU3Oeyp+xKb72S98/f6///krO2z1+M9/SDQgD35xYM29vPY3
Ft2/Drq6ewbbmx9+ZbTtX+f1r79+wO9f+uC1vn6qr//x1HvKd/mDS7bFQB18fZsXuwiy3X/Hj26+
+/Ajp7o9nvjtDf3zHwdv903N/Mvn/8oMj1Ysu8DolyBl+sDO/qV+GftYWKu7/Ou7G77TFwhh7GNP
d3m3i3dvHyy9EMVGP9mLfm47+EJJHPsSZ7soqj78xy5K//PDeoc3gHcwQiAjwzkx9lXWuzyGyhoc
DhJsRw7i0c9mKYTvHrzHjMc++HwXFO7usXl6Sr++y/1G8FJIjn36Zvfodj9epi94xtgX2OYey+jt
O3899Mc++GP1WD24T3neHTz8he4w/uFon+4PH7wnHI598NXO3xUl8UMHz34hLY199s/zN97wq//O
XnuDx0b44WL3WL191684+Nh3/aksd/mPzonXfvTY598+FeWH6VOMrvvg3b9wpMY+fbNjM2fDKvOD
Of6KiI59+rLCPG5Xvn3ff9KaRj87OXjHfzY7xz6Xg38X7eIPiOg/XHgPyT3f7qoYNPXF4ed4RchG
v96vCoFvleXYl9l4fZIflgN7WGd/mx378JucvPLDGfT68N9wMs12jxRi+68Dc4P8w+mufgq9t9/F
/rX2qO3YD/K/2CeM3Ic2u3gYp3dv/fUmPfatb54crJV33cGqYGSGx/+GYnL2FLrvB51Hq9ALxr7z
2Z/rjRjLr4/b1wj7dz/QV8e+xAkn1qPH7HG/PuvN839DZUbA867Eguq7V/hGzhr7EfbnzC4YPsjB
Z/hGHx/7CmccBT99/m+YQjdP7KLO+xr/WyN27Ps/3z0yPm8Hx/gRb/LXL/Ojm+SfIqrv75dfxVE/
+muHl+fhNx7Cp13+r/8BAAD//w==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28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C64756"/>
              </a:solidFill>
            </cx:spPr>
          </cx:dataPt>
          <cx:dataPt idx="2">
            <cx:spPr>
              <a:solidFill>
                <a:srgbClr val="184D47"/>
              </a:solidFill>
            </cx:spPr>
          </cx:dataPt>
          <cx:dataPt idx="5">
            <cx:spPr>
              <a:solidFill>
                <a:srgbClr val="96BB7C"/>
              </a:solidFill>
            </cx:spPr>
          </cx:dataPt>
          <cx:dataPt idx="8">
            <cx:spPr>
              <a:solidFill>
                <a:srgbClr val="96BB7C"/>
              </a:solidFill>
            </cx:spPr>
          </cx:dataPt>
          <cx:dataPt idx="9">
            <cx:spPr>
              <a:solidFill>
                <a:srgbClr val="184D47"/>
              </a:solidFill>
            </cx:spPr>
          </cx:dataPt>
          <cx:dataPt idx="10">
            <cx:spPr>
              <a:solidFill>
                <a:srgbClr val="96BB7C"/>
              </a:solidFill>
            </cx:spPr>
          </cx:dataPt>
          <cx:dataPt idx="12">
            <cx:spPr>
              <a:solidFill>
                <a:srgbClr val="184D47"/>
              </a:solidFill>
            </cx:spPr>
          </cx:dataPt>
          <cx:dataPt idx="21">
            <cx:spPr>
              <a:solidFill>
                <a:srgbClr val="96BB7C"/>
              </a:solidFill>
            </cx:spPr>
          </cx:dataPt>
          <cx:dataPt idx="23">
            <cx:spPr>
              <a:solidFill>
                <a:srgbClr val="184D47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1HzZcty4su2vOPxwny7VmIhh39MnokEWa9Qsjy+MsiVzBkdw+vqTZVt9pWr1bnW0dsSRH2SpWKhK
YiEzVy4k+F9fx399ze/2zZuxyE37r6/jr2/jrqv+9csv7df4rti3J0XytSnb8lt38rUsfim/fUu+
3v1y2+yHxES/EITZL1/jfdPdjW//+7/g06K7cld+3XdJaS7tXTNd3bU279p/c+3JS2++ltZ0h+ER
fNKvb9fmNtm/fXNnuqSbbqbq7te3j97x9s0vx5/zh+98k4NZnb2FsYScUBdLxaiQnBOM1Ns3eWmi
n5eFOqGcSCQJES5ViNP7rz7bFzD8L635bsv+9ra5a9s3P///fdgjw39/NWlL78c9e+XBxPXZ93v6
5fGc/vd/Hb0Ad3n0yoNpP56Sv7oEphaJ8ZO2a5KvHf717c1dvjfR3hxN/aO3/c2px+JEIsQFp8yV
xMXKPZ56hBRMPlGuVJJR+Xjqn2XR09P/YOijG4DbXL79kwX3vxKVVVLswenyNxfN/vauje9n6Idf
PLq3vwkOxSeKUJdziSWhgqIjcMQJAcfAlEsGzoEovv/qH37xdwx7GqM/fsKj2/n17eriVUF1nWRZ
UtzP0j8HiIgTVyBEEcGEIUIZe+Q9Up4wIYhiimApALwfAfMHOn9ty9OY3I87QuJ6+6qQeNd1kOZe
3GMI/+ExkEI4Vpgh/hgQdALeRF0iGSNUEnnkMc+26mlojoYfIfTudfnKZl8U9s3/2RfV/3uz3bdx
kTT3C/ifOw6lAIRQrouwQIfE8thxhHuCkeCcI+xycuQ4f9Owp6F68kOOANu8Lpc6v03a+AWpAQFn
wRRJoF2cYkndx6xMshNGlMKcQnaCi8fU4LxJ2vbfmvM0MvfjjsA4v3pV8e3CmnT/5QUdBp1IRjBz
FVZCKXlMBdwThrkkjP5kAkcU+a/NeRqM+3FHYFzofwrGYx79oBagcKNEUkoUwgi4pxCPIrggJxhY
KMECFh6SroLA8TCr3hv8sDR5ZPyPuugPxcD9uEfv/fXt/ctHRcLFPgNWvjdv3xwz0guIGVD7HBUB
f3jhP1snePEeCrRo37wkF0UnwGSoy6Qr6c9K4GGNxk8ELEosXCHxccR+nj1Pr8CHY4/A8Vb/dBUe
wfSfReVsH+2hfru9X7D/PIsC20EcgxMcwjRE4APFfICJggjNoWzmhBH+HZj7r/7BQJ9j0NOg/P+R
R5Cc7V4VJP5dHif3k/ICeMgTzuhBoXDdH67wCA8hTjB2mZDuE6zmL015Gomfw45g8F8XDN958z47
RK2XAwMSCaYEEc4FVMn0O9d/4BwgKhHkUvAZwtihUDjKmM+06WlUHg0+wubd62KVvwGJe8mKmYPU
x6BWdoHNYEZcEJQeoKIIZH8IVS7/TimPa+a/NOZpOH4OOwLit+tXFauu9um+7cBHXs5FIH+4oOlB
JSxBW+KcQTn8AAxBTyQUaOA54nutfJzWn2XR04g8GHqEytXmVaGy2jfTiwqyRJ1gJbFiLgI1nOHH
/iHAfcB5GPqTLPIMc54G5PeBR3CsXlfZtbTpvtl3L+gi5IQrDB7CENQkILFCmnjoIvjEhXqMIvVD
gD12kWfY8zQevw88wmP5utzjpkkq2/xbFeBvbhXREwGuAbI4FMJcCPEYD4XhMhGgiGMOOf0YjmeY
8zQcvw88guPmdbnHdt+YfbfPXhAQzE4EhnR+2LxzOUb0cQ0CAQvD7hJoroDLH0XwZxn0NCQPhh6B
sv3tVaWQ3f4WuO/LhSzQVhUgwkBapVCM/EFbhT0LyaAspExx9KNofKig/LU5T+NxP+4IjN3rAmMD
u+cvXIgQesLBM4iSVCDKMX0csqQLUjiDUoUrBIIql5DxH+LxLIuehuTB0CNUNqtX5SIgAnVd0r6s
okXwCRSHkiko1UHjht8fpXZJThDDUIyAKz1VIHrx84x6GprHo4/Q8W5eFTrL8iXziQvNHlCS8EMa
RwLc5hEqgp0gl4AfyacTyl/Y8jQY3wcdYbB8XXFre9eAuHgfOf65lIXRCdAsF7o+XBdAkAo/hoGf
MCRAO1EKCXAdF3znYdD6a3OeRuJ+3BEY29elZ93siyR/c7a/tfez8gKA4BPYDCXofv+HHe2LQKsB
4koJEHyhkP+DnPU8k54G5eHYI2BuoC3qaG/kZzfW8cbI/4oGqt/MbdzsX77tALsnAvwEESUI5Iwn
GtjUgQIw2EaVTPzBW55v1tMAHY8/Aum319V4oBPgYC/nOMQ9gU6Dg+ZOQViBrRDyKJIB/QIWDC4D
O9nq0KdzRL/+0pqnIfk57AgJ/brKRX8PnaVvQJWHWAbc681q39/lL7lfgk4glcM/5groQASh/hE0
oD8irNQBHPojqN2vih/7V3/fvKex+rPPOQLvz972iuLf6R5cC3p5upeUZLACqkAOABHsIinkEWMD
BQAJhQXse3HGwAsfo/hMm56G7tHgI7xOX1eNc7q/jaf/QG6C8tOFFh3IT9BX8Z01P3YyeQIvK04p
VEGg5Bw3VDzfrD9D6PFtHYP0unLTh7u2e6PvoAk7v1/F/5zaAUIS3OLQRgWtcOp4T0yKE6AVEjZi
EBSrkKzY/Vf/CIPPtOlpeB4NPsLmg35V5O70LoIu7P30glUQcAcXtisxBfESNvXZY+UGxGYCeUsK
KIF+HEx4DMyzDHoalgdDj0A5fV2lkL8v9uY7hfCTF6yGoDcRlAHg2iA7H3oPjzpfgDlA8xjsLgto
AMDsuwT6sDx9tlVPo3M0/Agh339VbnNhby0cLmqa6X71/vOIhvEJxDHMCSWgEEjYrXycc9QJuA2B
vgxgdz/b5h/C8zyTnsbm4dgjYC4+vSpgdvusjfe3w91d9aLIEMHhRAK09bpIUALJ5OF+Jshr30Xo
486LZxrzNCaPBh+Bsntd3gKl9u8R7Sz5Wn55yVIVw2YzVEOQ66kE1Rlc4xE4h+YYigm0xmDkQmff
MUZP2PZm3R5aDtt/t4CexuzfftgRhr+9LhXoNJnL5kWbmugJSNUubH4K6AYAeeeIJxxw4yAOHZRr
etgnvYfjB4F7hj1PY/T7wCM8Tj+/qkB3ujeHLoH7Sfnn6YfAnjRlICiAbCA4bKw93pNWwLdBEQLA
fnoSFKwP088z7PkTPO5v5BiP1+UfvzXW/IdONBJ5QuH4wuHYyI/zPUcRjp24Llw9FKs/Wd1DYP6W
YU9D9MRHHIH129U/dZ4/PdtAYOtdUSjyXIwxbMAr0BofJF/1XSmhAko8+b1hFcLIK7z9v9dUf/Tu
B2eifz8x7kPLyuL7UfNnX/0OPhx+Pxr6czqfjDA/Znp9++tbTF0J+1m/H2E/fMgjIH5vlvvDmDto
0fz1LTR6Qx6AwzoIjkR83415+2YA5QCuHFryIRfAVo6EvjLYp3n7xpRNF//69nDwRcGxl0PvhpCH
XrO3b9rSHi7BuuHQVQ6XDlsLh/xxf38XZT5Fpfl9qn7+/cbY4qJMTNfC3YCs8/ZN9eONh9sTDEPt
BGK4C0ESDt8BCYTrX/dX8AiBw/v/b4ZJTLIsNssEkXfVyBZisCsku+GmTJx2mYd5tRyauflM8k3X
p0QXsymCAmVfSpYNZyLuNCWRDt2PpOzqdyPZzYn02iwnXirbz7aSzg56s7QkabebstHjYckXBfkY
KouX/USY17QdX0UiukFTWix6MXAvUWV3gafBnrVF5s1ldmrG1l02DTb+SDovn3Li80r0a2QlnN7H
QxrImvZePYdi3SFW6TEucTDkPNR8bqZlO4/Gb5UoFsMofbg3etbaO0eNma5cw73WdkSLmLua8H7U
fJymIHMYCczYU91wd/Yt5e0eCbuoWTmfOm1zZbsBbarSzl5fTsmS8rnQA//owKd/6JqC6aLPLwaB
zXmEqtLLcyp8kqlxI7vofYscPdbWL5p3bUVucpvmvuy6m0HMsa7rGflW2FM3Ykabhl+Erp/U9XlY
z5EWIzsn3I8pbT3b7fsmanQbc+KJrtxkpRi9uW4DZTIRwGd8Y1PYajS0i7ammY8SRb3KnLoJz7WN
sw9FFnPfcRj12Rx59bhxqDsvUV9JPWSLoVcfVTJujIpSPXHjF1RVgapEo7EwHzEJ12lOdnbosW6m
ooS5qjsdVZjrkMC8Zx94pNSCdgPXGUtrb2A0YDZM9DBlF27DvbwWY9Dwxhud5PPU45Uz9o6u1Dl2
q2jDGnsXpn3pw3f3QctKnY5Fqls8jLqPnK+FQ9bMzXfjhKagc7ugztSkoxDfJOkF3PiXhuIPZZPl
a4dhR0sLFwXzBVKl1yYt1dBhGHm8qmLNzHKQ0gL4yY7MptQ2dS6zxrpLYouVTFOPy3kVi8RrkmHa
CpKcR/DABF818qZj2Sfuql6buNkmLL1tQ5Kep7a5Zd+a5tTE1aTdDEW6EGgxNXhbRUWhaVe0ME0R
1e1sE4+pDZbdeSrqfZ8kl0mi1vmczhtrBi/EyQr+YB7I7vVCVSTTjuy+GUBugOl3XG8yRLt1lfqt
01c6zMymrCjTc1KfObSZdMvtcsp7HVNnCnrELmhkL/OqqXQ3O/5Y5/Eli2otQ/Z16PI+YE7uapa4
i0qSTYNTrJ00nPywY0Gj0tQPe3QzRr3Oh/ndkLgXOJobjSJzLq0be8rKtRnBnfr88yBJtolFmWmE
wOHaJr1IaSc95vBLVTZe78pveZic5tFUajV2ixxiSVDPuPB43QxaID3authh3FG4seobG2z7jhXx
Xc7i9h2XPALbkgsnNM2yjEWtM2SHs9YJO206EQbCFsZPG3tDXadZhDNTXpL01JtAiV00tRNrgqrr
KH8nMapOByTSZW/3lS3Li3CotxPH2cZOU3OaVShw8vByCvt8PccT38ZmYL5r7bJOanLKIzdf2iFW
QZ/G7xis+otG2qs2ROGu6Wzmm6nsgrZ3T0OnM6uoN+nWlnZla9OvqCDttm9Iqmu3MQvWOPWmpqlO
qqS7yXhuvHD4FOZp+KHOossJ19dZkX8o3LkLEuxMvp0R36gJbcwQpR+qvluHWZN6sKuGToc6Ck9H
l9xF5UUPbhEkzLELWYkbhsr3bRhfEFLVm0i4DPwjRwvSIaLncqyWvaukDnGBlhWzZ30h7K6AW9nJ
ueIemcZWD7Lplkhio8fOpQHtVbF0rWTajSq74SoEHy+lN5qi30qIYrqB5Hc+YrQFKepa5ZHdtuZC
drEIhq6Jt7YZYp27o4S0ES6kE9NtPMpe48zRcZjVy6G6iNx69rJBpDqKFMxRoXQTQf7I4sFqOwuA
NM77Tdn2VjNezV7nfiEsv0ls/JGPGVr2bSy82JDr+swOdelVyKl14bKPg82uwojFHmploztGdYTU
xy7FX6H3e9tUA15EsRx1yS3T3Im9ZCoHjWJhdd7UXzrIBV6bCk3m+ZqYwxfbHGJlaj0bCpiiDOJ/
eFaqOvGGPvySpabxWCS5HoX8lvLP8AyY1Ce5GXUxoaCktFqaiaKFbGINUa5aQCqcdT+y98TN66Wd
KATHympHNJFnh+pbk9pvfWdSr1pXZZx7Kik+FbW6Nkk06dSdPWKafNHiWmoz2UsITe3CTjXMr/vN
LdjgcxR9HCd8DQ/tadbN6L6LBC3ganUNGa/0y6jzpjPaRZ+SJvJHVPEgr/rAtAh5k/poOJkXUdp5
Lc1DTxRpUJQuBLdqL1H5wXXwvqp4DZSBtRrPZjHv8GgujHWCbO6XZZnA+h+meTnV9XWLt0Nc7ET/
kSXsLJwK3fY5WUQ1yRbCuBCiO/GNRXnuue0MqaGpLyNaGh1lESwVM1/lJBTaiUarIYJNcNP9Z/Dj
2p+dcYScCHg4+aiW49DNSzvqJu3fo1x+LVxzWbiWebObZ37Oc69taKt7quCldqq1mytAGRZ7VJHQ
z0nzoXMCzMd9PbSdl6ZNEuA2rHRf9ed15CQBxM7SU475CBGNBLBJlwdZ13iNjdMlqatRz2Ey6Djt
mNejbPIZzSofpU2oc1x8cQtPGhN6iZi2aWIua+oOuoy7ZRLfhc1YwpRNmySFzN8NTrFsWHnuDHXn
daiKdN+G0cKO3c5Bwk8kyXWCTb8gxTR6CZXbsHTO4rigPhBH4/WsLf1+oKFmaj6LemeTcfcyxTjX
XT8MeuiF1GRMVrQfCy+u4k+p6sCtx0sUtu4uD2c/B6fvonzXJabXbFKXrKq+hGlpfScfXB83sWdk
fDkpNwxoOKUQDyD7ls4dkMUS9sfgRMQ8LoqmOmSDbNtyQ89JO17QtooDUYaRV+btOnbvmEwzrzZj
46m8zAOTtjeNldkaWPXslbL/CPwz3cw0Oo0zW66xg+JFldH2FCXdZcdx6PWFg1dhSd3AEesy68V1
PF6LqDNayRl+9M61UP0Eq6S5dcZ48kYpr1r5EVi3A6sszD2ahd9SNfealwtXgbo+zHNQFe46Yu55
yDLxXqR7x47ZIh6NN5WRnqxgCzp106eZgOvGYsfDqr+uUDquDtvnXlc567SH6zLLV2NmIw8eDTSu
wtZc84KUOhyAHB1Yw0gz6ylTV34aJn4SN7qyyk9IsWF1Pmk6yHesCrGXVmiVA1RBGOdX6STf5fkl
4iP2RJgAnTz8yIFc636IVk3EvwwDOGxhTeJPkFccM1f+ZKqAfoyTfNHnd3EOy6aUFdHJLNvTOqwW
9WStVyq4obE3QTzZadvWw8K4WbWmaZSsDJ93cuojn00y9fsSlafEsiBrovdAkeN1ZPJVNwfGJeX7
0pluZrekOzd2vyFVTF43Jmd5NqWrMpyIHxWRP1hlN5ayeEmyuAQClVc3TFvu1qeq3YXVKG/iaVpF
kzv5SVYPS8TzT8mQN1sZQf7PY6fzq5Qly47zTKvaDS86lPkidfKlgob5nWF2XI3ANrcsHOLNZJp5
rfIpDMY83MQtqS4Tdoma2yZ0yu3YN/muP/xITRAK3AZDEufrKYrwphXVx4LKZjFQnG8tpvHCsgEt
Sok/ITiV/KlN0GVYj4Pfzsz4KHSydVQB/U5wOl8KKG507MTzOoL1mk0KL2ucXRADlUiZUwQeFBvP
zF2iMxdNixrCuVdRVaziDOK9KAs/LcbubJAFCTICfm0zkS1JUSIgo3G2C/mQe3knh6BnOb1qffah
zsXHvJinmzq26Y11vNEd400fVb1O56IGctROHq6gPotwdRaR/NKOJN3WBQFy46AvJBfDxYxkpFGH
nNNSCAQRQa5G2yNvLqirB5s025nUiea2H9+rcbxpYrNi0nY3KEfJ2WwcWOcp8WPZxpALehJAwo39
YlDkzNpILGbpfJ5LdWHckFy4qZ2DmDkQo2O8Yn1b+DM8VcJvoJEyQGmdwip2b3NeyjUnEFvKoTp1
ElP4SdlATejO0aIs2otY8npZkoov4jgSXp+VnccGST8PNLsizhqoZnZu0xhyZeWQhZ2jaoshk2kO
IK+GnMRLxroFFWUUdB1Q0sz9vvyqVZkl8yocwvxmMVdRoqvWrb+20QzvUM17qERUMMMSW9uWNlfz
SGpNaOyVLhtu2IjJMhsxkBuE0iBRRi0KN1ZLNYSfx7ZnOsOlPE0KJH1hpg95j9QZrtUKS+MGomkv
nYifN60+1Jjnxok2eTWrnapjekpmnmgmMi0mRa/U4Ucy1GualLekckO/EdLsSFoKHckYwHVhDnLa
7SK8TfMsfo8THPthlrhrt0+LD70bBaZSW9S7ZKsmGXqk6aLVmKdA+qrSeG4n80C0M7+MIgSlP1/m
PZGXo9Bl2E8XNI+4bseZLcdUTMCdpR+GONrVSblHlZWnGR9OO9TT6y4vjJdElC97WBtLU2O6jjKc
wOp2riFMoX0nIAxSqJNgwz5czGTst1HO0pXbhp+bDAIcPGCwOyOs7M95MwdqBB2jaDn6VAvnI7BZ
cdumZuFkDKJDPvJlNVQk4BkkgxGOyvqJgoq6qudmYaPUeFWRk80YVskyZ0OhkUH1dnD6ctEnFfms
oM6rRld8UaV7KNPn1JNlbBa14ziXpXV81ozLEOf8puDzeFXLdwZvlFXjWSnNdFYmQ6YpENSzYbiU
Jio+p06yGBt4ciEAoD6QfLiMYlbduZPZKJinjzGPFm7Cdh1E/AGYJRAMVZokUElZnfZVJ4JiRLku
o6k6xVYBv8FhuYI8gc5i4Jmc1pdZz5x1Ndr349TKQLFSQLpAhd9lEQYHat7HlcM+RfQrKly0gZTN
/aIqOz9UUXEFys7WoDaF1DNLHxczWWQDjYDxTskFeFR8kfa0X2LIPktUTMzvIArdCCZSj/USfUyb
6q6o+PSVxGg1lTm+bVIoYXsnPStDUEqoIv3C4UmlU5xM7yOni31MGV6MzIIxlFWrEEzSOUl2HYoE
4JxoEnHrJwUvYcLC2BuBAYDeVdIVrYoPNmqas6kLoyvj1FfleOnONP5G7ejXd3mfsY+sNWMgyzGH
3FyCmJF17Xnn5MHcdNPOMlx7pmjxeSXnxHdIVJ+LvM70NKd5INX0ibjxWTSbdBmOab9ErRuMEMZ2
PMpqrx/KlVM00Ttbd1YbmX3qjcFLWku7TIc48ijpje7rTughZPV5Hop8W5vkWx0tgfUN7ymBFO64
3IEKX62m3E0WQzbhFTD5YUnKCmYkWk7Z4BWiy3a1odIDPePAzK9BNoivZiCFhHdAgHGZLJrMoUsI
wgikjRCCdp7sUNxmy5BWadDURa6jogbkaKo0KQe+plPF9EhY5VtbYuACZlyXKjrrRlDjgMnscpLl
C9VCPJQjKAuSzT4zY6zbpM5WbeLEF1QU26qI3yci50tB8pU7jcl5KGvg0VLsOsIan0i38Ks6xwFv
48xLuUPPs34F8+VeNHGT7uDM1UU7OdXFADKbN8yKruxAJo3KpFgCfUu0a0FCGFJTnQ081V2R1is5
E7VwGxsGchrTZR2aVJOJOu+yDr3jIRoWNaLdonKbEsje1K1koeJVB8xeRyBibp2UjiAD+DZyqAa2
VW5dninfsQWQxYl6peBsaXPW+jVoCN7QYnkGGi0BJaejQVtXLqg+yII6ljVbZwqbRdrWChJMujZT
I3emTvwqdHNI9DnRXZLoEHTMZWGT7p3T2nUdjR/nMEzf1yYDLaew7rphrfKnko+rmjnLsk3nhUwd
UANbHqRTmC1kERrgH17ZzNEaHtBQLkp7FhPyIc4o3kTxForn7kzVtQH9KDabGc5HXbX1p3IKiTck
3CwqxJzt9x/N4be5dIulGPpmST/hwc1OY1BsQFAtB8hCsBDcvryOBxAcI9BNpChOMZwm0YaAoEij
Kfbl7ILQVIE1fRdjD5aF1Yi2KCCmVoHTlmsrlQH5JE03IRAPnQverZqx11NR5JuJFgqM7NWGpujW
UXxalxZ9KAY7wZ0lFZSW8jrvk804j/jc0mKBSDR7cpSgWfGsLFYh7y5Y3g3A36g3g/Os65Z9lXU0
XVQOKIRGQeqdWlwGFovyjPbGo9cZE3brkMmDnvN8F3bqg8WNV1YkWjYdqr0GtXRXWbJlk5tsjVN0
OoF/uhoQ9Ylo0x2bumwRBans0G039Lqoqm47waN+FqlX6AxkaG0yQk4V5V9CEFf8ENQg383pOmc9
WVPei21aO/AuoOveOEUcyHH7mXR1H4iMcc90w5fIwWZZmtHPagcv3WmqtKih5BrgiW9rclg1Kq3R
e1DRqpxgnfEoDriDNWM21pEZmh3FvPugKpiZOfbytg5X0vRiadpY+jGuA5o3mXarvvQYmtCCFqBh
qwh9xlH1ZU779awMvTocIVoQkQNjF5vMdmNQ5xCxyrYBOUp1X+bWNNrhxu7UZMBLu7LbFfK6GrEf
2khzzMPzom/7DVNQiMW9qYOM1Q0ILDXQk7qcdn0MNXLTtUgnbMo2EPdbKGrxDJKJjQONdN3UHKqM
8iKypr9S0oDmXjfng7D9eQwrHRAjXtGAnjOI5CIOp9HnpI1PQTt1d7W7GkZQbW1aDsspoZ9dEAdO
p05117dRKIqVoQXdJPEYZKg2XsTNHJAo5LuKLtWcf4vSpDifescu3Wg0S0e54w0dIGaUQ3ld8+EG
5DxzPZVqA71sY1App/dHBYy5INW1mCNgT3EFTCONRm3HEeSBYiSfoYBYuGF8S4rU7jqVicsKnrbi
457gxfc/p7hUiw6eHQXLKYyDPgrrVVjF86du/qjGgZ5GB5MLvkxUFr/7/oMMckG2RdHPl1GaRQs8
VNSfBiDOUSM70FOm2eeO7XZVbodlBtKGHqOh8Ecsug3vK+GRDspxWCIL2A4Y/ErY7KwI14Uh6MyZ
8+ycHoj099865QL7KaOVSPlZhrJ2y6ecaslnscxm+15NHfJq2BC55l9wHHZQZEb2Aii6l7sAX0iZ
/JBXEdZAus1pNpWwjzNACTSaD0rk7Q500nZphvpmdpxpM6nknZhrdB7yqA54EqRwGuFdMV9NsLNz
lqelo3mataByFwAMEObA4DL23WwO17kMWy+1RRNQEbRyAHY8JJDx8LTtwgoDaSrPJ1M6EH75Dnrg
1UXUj9ILEVmVtik3oAxhXfaHQo1/Ti2vLmMjv+DKDOcoLf0wH7aiF9l5bKvmrOsbqS0L8cot22oJ
C6ZaxFjc0DT8H/K+bElSXNn2i3SNQYB4uQ8RQZDzVHO+YN1dVQwSIMQovv4sqmt3R2onwT3xes3a
yqyysiUkubtc7suXw2Jpx9+nQW3tic79Y+oSGdFpvp54MezIGIZf58p+7eosv6v0eDf3NLhLm/LL
nFcZHJHgqirnH5pU6TMdk+u+btN9OA7pTVlK92uYpjtkLGjXXAmXf3ARI7z99ceYEb7ruLCjXLJb
PsEXTDP+vSt1eTe746PPGvKlqPlRV7P6WeTyJuvdD20VfEI8e3jI6s67QkBXX9uc7Ya6mSO4pTAp
lBbXPWkOQ6P5Yzh5akeR4HtwpLiVtKFX3oRwYUc4wzPgK0vD/DYv+2LHZNXc0gzuE54XUQeY1F1N
mhZRKvd2oEpc+w0MgTUW5KqgHUVAp5z21ugevbHwbyfi9hGCI3zfNzDXcqqRv/JauEQ+JEjm7XOv
RfI498VX2yuyO6+odiVxccn1UuxtrcurCS7bQ1IN15Tes2CCX99799R5pYSPccCtj0mu6YvwIUk5
UgV3RM1LCq1AdtIiCONMUyuuaVdcY824fwZ1W7lpuys6Ye8z4uNRk8qjhd/fDeWkX3yrSI4pUnEN
Yl171+vGqPPJZ0JLcpW1lEfIG6WHzhnzCCH3/jor5M2kwvkPR9/NvsQlWTUPTfU84/76zOD8q1HU
j/4UJDuXt59LG14ATSk/5g5pDymdy+uxH+CDjPYd68mLVVf+dSNtclsmVrbLkVME/una7QWuagfJ
g7ANbn3C+I1v9f0xGdpg1zCJVIvD9RGG+8FKLfc57/1DoJx+P2dT+qke4fqxPEGIZqgR8K6ye2U7
T4z54kr0nO4U8h3XSdVEyAkceY8oNQnr12xuyL6uB/uah4gSS2s84G96XyVaR4j3NTvdZBX8bhaT
Mat2vFH64HQalsCtnaOLO7gYC+8q0OxRlpR8GTQbDlo5zgPxJnpNcJHGeDqJ49CF38P2SLhIPypb
HlzayOfep+QDnhbTHrFv5AKaKHAg05lOR5gKhDdr1dsHB57koZiq7JB1Lp92blsqRM9KZLMWT4XV
XQ0PySuvRNF/H6V3J7k1fAyKWSO+Wua4upmMA5TwXOU0vK0rL30IZg83MuqljwkZhmOte8yVjPK2
FZXelbDLz8FUw7KWc7ObkRmKedZ5uPfnGTKb4NIpis86YfqqtLy/Tvkrf8MJ/oYX/FVLrfI0+90+
4J+//t+PdYn/fnFe/vvDpfvAv3+7/0/bgrO/Ff+oF0Rca/7SghH5Z6x/SRoXXMY/zJoG0uPlV6OD
/8Ak/jf/+P+IEUE5hgMkxTmYiAETPwGL/PM//8aLOGDsALTDBrWNb8FmAZD2Gy8CUEgANhsLt3dA
/679+I0XAQQe/4LCEHAYgH78V4X2f/Ai1lJDD3A1Krh9xLpc+r8BjIQAnryBi3igB6MOGCxQwQqP
wcKiT+EiEinJkVY2jewi/9kH/kOgvFj64ccikcjuFnYkdIDEPEk+5qnzLGf/G7JScR++ZuOSBSPp
bZLNn3mPcEruHW1CouJuLtRNN3r7KRBRmgz32Wh9bhw35l16lLMXF7O6UkhjcRJRgXib2vs9O/oj
iRKRHkKItijUFSLe19x3n33lPQCWGY8Nfcb1+QDEgOOnf07wabUMIyaaD4zID/OURInv7mlW7zlU
UsD/FB902kRFOce4co4BHe8Dya77FJlnSR8qOn1GQn0vu+rJ96xIah2L0kfSqTtoJ/k4a8EOyJ5/
bH1E0cfisUyA3QiyEEkrT13NCdz7IhXPXRog4IDQSO4Nr50KP1pMfS0oti21aOwmMLJkeaF1f5HO
PTSyvKOFiE6k77eqvkH+LAd1ivv5dZABsgmAF9uQHGC/Tw9SlwpurUVoJJrmkFY+QsHlXTo2j3gd
PAYKcdQML2w+BxHpPcQnvP35D1hg/28/ANSYwP0tV0QAQq2FNeD0A/ImZMgW5ElE8MSUMscVo44I
SSEJofEU5JnzSBPux30yPxXN/HmocqQDbMQfS9/Nd8Huh3Y7dZx9IEgG7ubHwE7KKKnnu0ko5NM5
B1ojJddWx4FZaq09QCLlAY6gDndc2e2OjQIBeWBFJuHv6jrBFRy6t82kEG1HnCvqW+cvPSZ6N07z
c2/l8dzm9h7698VtnNskmO5Z0d9WTdbc1I1M35AB/z6h/3+N6ZtC2f9AG38B7hZWtXW43Zv+Lv/8
/t+mMwzAewA0JYq0ApAanZhOH4WNFlI2qLj/Td32L9Qu+D8WaIrBocf+5i6HIvw2naAx9i0KZCZK
usCojYrw/43pBM74RN4JSo+Wj4Idfivng8xtWwGgdgV1q2Iny+StJdpgH3qcxidb8VtkTpV60dl/
dfrfKQxdTvsmL2rYjyunz4tDpme+o0laHs6PvraA5Uo4QQj2TGd5b/PxqnOq7tntS+9bQQW5ZX0y
oez2n7N8ZwFrUxggRGKLvEj9YkS0ytYPfHaURrASmLuIFvPw9fwka7tkXF26bdtZdwKT4CEijjQv
smmfUkturWJtAuvtRklVoTzQd/XV2FUhQuuwWB/zzOfp7qIFLLXVpwcBYzn4rZgCPHUyke3mWesv
meNPQJyfO4S3hvkfKVrID06HLwLC9ThVeLG3lUhvWlF4NpBXqn0d1DyFu8oeE8Ra7C7INu6ClWP/
hU09kaywnDnreQI4qBrs4tERVoOwjrvM6wovUNfnF7ZyLgue93RhyOhAtHDFRZmWyJVJpKz7XYbU
O0onLtk4Q8ODsLFkEWo/6uEl3PshCdhLRypb32nWVVNMAlxSeNo0EnDzcxOuLWj5+cm+SWbJIVgm
HEQYTDd11if9niLClUfnJ1h25h2DwgyVZ/k8Wl3venCWdF18SvLM7YadFXKAUBWSEtrf0dYT04fz
09mLhrw3n6H/Mihb7rXaQyYtHRrcsSx2S4A6Bh0K8q3v/ak4aDpOzq7XAblzOAD1Yk9S5pQokT23
pWsrNowDgIeA6nqjFwGq6O1dVf/MBkSArUEcxim9Pz/J2rkZBqKGso5Md16kdRt8RbopiIDrEhtG
dGUJgWEeBCtyH7ljuE543f6w0Dnurm1pgCi659c72lX6eH4Za8cVGJaiJqMnmwxOGkmTbJdMPoBo
XYB4Z1ju59CRCPL3KUBT/bBzyhFplOFwfuaVDVz6QZwKvhJjIaXTeFFXk3mOlK2K9CBRZ5FeOMGy
tyea5UypzbQo/Ah5MzEhxcfLFNiHEvGJy1Zg2AqnQNAN4TwSV7UO/KeuZjMARoRa6YZNXbHiwbJ1
JytokUiyxsmDAgUJjYFB6cSODBlHcKBAqJyMU3aVFbO7Md3aiRiWIqw5Fb2jk7gmbC6PIyIkQzTl
ZT1s+DYrd8RCC3O6HpfWCRslCeKu650OIKK6siIEN8UUARU7bt3da9MY+t/UQ5O4U8li4Krnj1zp
7LGRnXpqizp7PH/0a1MY2j/yidkjaNZih0x5hHRxxm/DkeGy4B5DYcT5WVYOZAkfnO5XxlLJGV6t
sRJUXyMMZD2Gqa3EZT6Ib6o+IpoWdgjPsqBxAKAsJvrNn2sZnf/6lT3yDQXvh6BGaxEfmA6BY5g4
EBa4WasFsNjLC3fI0PE+Ryxb6ILFtB14jngFm8iutXQ+b+zR2iKWn5+oIA+J14TTcgSNcsPjAqGy
opzJvrvhRCCSedleGZoeIEXd2gS4FKBi53snnJuHFvCdez144jKXcKllPV1JGeLdXwBqFXfULvuD
l/qjfFatIvzWbebQuulIFgbPKEty/cucNd/Q90BjyyzLC+JB4ZjizNN2d6gmQdyNa3LFQPqGpuu0
SK1yxPF7JfJUR0SqyQh4gjMMwDUHuf3AvSGw7pjd2dO38ye16N477o1vaL6YkBys5zGJ8cTM7Ica
ofX2r9aZMxmRWdX+My8cgRSEI7Luzioc6XzVFP13ns9Pv2ISlt5dp6eoEx8eKSdJXAakP2QUyIPR
D+Th/Ohr3sDSxeF0eG8ANLNxmjB2LSwmmu1k6CKWFkLHaav79AtQQmN5RWeA0R4mMKtX94DnsuIr
447nbejcivPjGYZDKJDtArwRxNTNxzjVYxEpJqoXwuo5nsqk3/D11/bSMB6Nm1YFIUEYe2K0in1v
s3LeAcqo28vE0zOMB/Aw2nMmxeIOsSdUNgWd43xuEHbUV1XeyxJVBb5M/5IIaTkbBnHFXnmGIXHH
SuAolB/7LCn73QwEstzNPG1+DBoKv3FCa7MYtmSmM296Hy5vlgoe+V2ZHSqZAt5pA1VwXhTXDsew
HX4SWlXRTHPc9mkXO7k/HIT0guNloxuGA3znGZlg9uLCyUvkt21UQCHZvGHN177dsBF4GwANnENY
nRaYGyuzv1QpVZdtDDUsgO1LxK5FOsd5QObncagc94DaObrldK58PDVMQFb0nUSF2RyTpAyvieU2
R3i59LKt+RVJPrlPXTl4suMYvUtQLUrLge20xZMNuVyzX9RQaVY5MxsCnKuNtL+L6leXTPdlmX6l
If8wMRITjlyAnPZOGVyfF6WVO4guOnKyosIiyhqTFocti28WykV3aT/pnaASZTFz2uzDTmxMtaJ2
S3PN06mqxMvm2SZjPBLvBx5tHOi7jssq7sbA39jCteM3VNsdApSx8WSMXSj4S9jVRYRcMt/wmxch
euf2pIZWdxWM3zj7Y2zTpomggK+E87tR0mLn0uRrWyP9HCbFhrCtHY2h5XZXioTNRR+3nkd2tXK9
Qzo7V1z25SGpFZABk9hY2Nq2GSqPSzPh3Ha7uKkL1Ggoz2n3QTbx7HBeylaO3jW03kvSlpMZURXw
M8kbVDksOIJa3KIuuNq4rVaWsPT9PJUuhCPJYPdFd1R9OrYfgNTmKfBulfhxfgnLp75z9q5xrQPO
PTTpsMCOgBMMLIDxVaAOOmz29YQiJSs/cp0id5cEFwZZXcMaeAXw3owlQ4RyWIQh297ZNWHYb2jK
Msp761mO6kTxAZ+lTlKwIZIV+QZIT4barPARucCbTnrFZdYeGd83k3A5K0Ja//cSqNOgLHjwt5aw
duSmsnss6VlmD1E4htbOWUZvL98gQ9mBf5CJQJFe1MxtCkChfkql/4CSLlRl+yiMPS9Wa2swlDyj
Hqstx0Kkgjo/ardiUULJfOH2G2rNp1KwPMXgrGVlNNNMR+noZ2jmcy5QuWKfFkr8UwmaOsR1hOb4
dAcp71B9mDqK/DKdj4OkX9rA4ht7tDaRodplJp2qdq0+Qjw+HlvroeDNkzcVf4J14MrPy42Y6Nr1
6xgq3gI9jyLVsY/S3AbCebpjPLwiotn7nFylyoqygT6XuXdoEnrh0gwdtxJPuRrlX9HUa/gTRcwK
mqDqJP+DchvlftPx/FmtiNnSgej0rJo2nAo47X1U+CFKKooc8GflBBurWDHvC3vb6egA35M0J2EX
1SijP6bER6373AaPsIViQ9jWFmDo+tRTp6JB2MczUpjtjswlF/t5yoLgcH6H1oTMebsGp5nCspfp
EHtcy5dQeT4qJxnOgs72zlKhd19qVsbnJ1tbjaH1dp44qp7KPk6TVtyERWsfWo6a4POjrx2Hofa9
SiSA7F4fd6H72pLpdmrLHKUcZGOrVsa3TcVvQY6iNVkqfskDrO43N0mfuSyfz3/+ys209Jo7laYw
z0vwlARdjARfuctG3KpDnb0MLL0JeeFeJrO2oewVb4kKGcgSVO7dN8oC4s8ZHjt/+nJ+FWubZGg2
QACjbOGzR47Ko6pNPuTa/uJ45d/gjL/Jmp7+vqhPE+1rxspe5j25v1k+pgQugo5pMluxOyEhyhPe
7Wa7BnSpLvI4SBQwRaqr76d8Rq1rr8qNvVs7oUWsT+YeUg9kLRg5FnAXH7QWoGJBLeQV0Sw4Sib6
6/N7uDaPofR9IxxLJHUfI0P+yEuOCm4Ha5WOv/Ob8OdlkxiKn7C8CYZc9fE4SLmz1fwI6DFQPY58
Ap79spvYNhQ+rHyaS9RcxMwufgDAn9/A4ARP51ewJmqGvjud06lO5bAmw/hgt+mjOw+3sp9eLhre
MtR9pnVYJChaj62lCt6p6ygZ61fRsMs+3zL0nY50GnNUj8eMjE+8So5jUd/YDt24OVaEyDIUvR6T
JO3ctMPVR54Hq0HBApvw8qxzhNrdakMlltHecacXBq1TlbBtKYOZOATe4nDbgW8pHepPKL4+pE3z
0DvNho+yctSWofUkwxNE1dgr3sOhS+bIcdtjUmbR+aNeuZcsQ7GpHLU7IZQf1fMA3CCKhbyNU1j7
cEOVpfY6v5Z4zLp2dy3b+qqEuzDTfsMcrn24ocS56KYM1Q+wtvUH8Ezsp/DHZTtiKK4IUf05c5wr
ypr/cJLmgYfB1WVDG2oL/Dhqqka/i3Vb2IBsdk5c9G57OD/6+wLJQkNrUTNMC0uEXWwnjzyjMYBG
t8wBiNuynp3WuUjsgWF/K/ap06VEUotEsMdA89t7Yvl/NC3oKlKr2UmyBRZ9/3zBDmfMMzhNIyz4
BN48yj1yWg1qc4Nxwzr/uvT/W3vRd+Dt8Kwdgo56A4lQVRtP19lXSsGetUtfVbfTj0OEAkVyEM/q
U1IftiJv72sE2BffzpmlWUObTHdx1qSoI89fvbQFVIskf54XgLXxDV0ekS3TukrayM7kVY6sxCEh
xUueMb1x9msTGCqt+t5CEhETMOE9oQIGzDD5PfgFL7oWEBh6uz9oRaythoVtpEr3aXL4n8IR923g
bQy/JlGGYttjjj6Vk92BucClD37ttYD8Tf6G9r1/6bDQ0G3UwAwCHjiJ3LnvdmXf/xnM4NypyCc7
d9vLDsBE4U1hT0cewoCgRm/M9xYHoufgMTWLg2zqdsvbWzlnE40nx5KiThy6l4I3iYzDl9Grv1qJ
2HD314Y3VHtwXUv5LraqojmyJMuVTATccbefu43TWJvCUG+VDQGyARNeFE52p+bgtcjH+6Rin85r
2ooosWXaE3e4AI8eDTK3BTWIe68WOoScsjw+P/jaty+TngwOKgDggfsBjy2wd1BLXTOfReC520Cb
rX27qcQeqXTqlm3sOGCDcJT7Gk52c6GAGiqsM7tA4KlrY6qHWxD13KC69LEZyg0VXlEyZqiwg7Sn
6yCBEfMxeQFdyo0orI81Pn/fgJsyOr//a5MYmlx7YxWCfULFTZi7+ySUV4yl3/y6/E4qfjw/xwIw
f8d7ZCZgrpdOyzN7VLFv13HZAuLq2eAKoKX33UXJWzMk4aFKs2ska/h+BHD7kIMkkJKuiVEAt/VI
WRE1E0w3EhcWl/Y4LlQ8tJ33QmjwsQ3dz+dXuTa8oejd6LaZ9Os2TkDpkDre/STltVVuhe+WYd65
w4PlAE8UZUgY9wtBVTx2OWrgUM05JC0o2FS/c1h+j7qXDWuyojLBsr6TifKZJq2aeBuHmdxzqh9K
dpmXzEzI3EiUIwAFUXFWDh544gK/uG98EKaAfQgBwsvOwVB5j1dTxWsPG6W7JwIjKzL6hUj+8fzw
a9tjKP0EuKfwEXuARRnaK/AGdnugMd2NzV8TIkPnUyfz4Ms4CtQ29pexKF5Q7RBRIjdkdO3jDW3P
pkZyBYKR2HNyOkYOr8NunyKlzDe+f5HGd6TUBMXRLE1Zz4SK54k85yXIdhv5NFV1PFV9dP4AVrbI
BMaJ3GsQEcAULQrYGpbe1yAPA//dxrNlbXhDjQXTSdkMWsXKDf6yBgafnznds52O+cadtDaDoclO
MFjekENAexTP78Cxcps2UuyAbL9wCcvEJxpcTmA8ndoMS6CgK3Z95zHJrMdMhd8vO4FFuk7G7xTt
exriBGBQbxf6oYXVmiXOhTJkKHA4piADaFIVVzz/DEz1S6PkB39IH2WzlZdYE1NDiZH0VxZ8bhVb
yAV6XODZ3txNrLwbFYsu2yRDkxF27UD3Rpq49RmImf07DSiA4M3Xy4Y3NDmZaMlTWeBKxV6BUy8d
d6nHwEpK28vsqAlm61yQnRTgTo1Bo/1pQmWecvhzT8JP5xewCMs7lsIEs1kWHoeVZzUxYwLEaFnR
QNOmuvxwfnh7Ocr3xjf0uChCFDQVGp/fyE9zUD4p1tyDaP1PtyFjZNX+pzxAaXwFfs9dwcEoi4iN
vRNNceH6DC0fCs9PSuY28RwqZ2+39AGUj1vA17XNMzS8JxWrvalu4tSbsy4DP1RTyx8sHPhGPGtt
guXnJypOdQ2u7qlqYi3bTsa23YDuIQEh1lYSZ20CQ8k173umykTGnpda6YGDNw1kwmEwqt15AVhR
cc9Qcbt0LDqGRMZFMn5H5PJu8rt239jFg6UseTw/ybLf7wmZoeRBME3MGiwZu1x98nLtgaihVXs0
o7jwEewZet4JoC1bt0Jga56rH8M86Rt7dvgfXE/VFhJjZRUmaG3KQQk/TtiqOivqXeerg+TOyyTs
i+A3zAStCaceSwIyjxh1e/JKtxYoO0Wdbdx2K5JkgtbAbQdONDEuB+3NXyxw1l6hBhU18uePeG14
Q49dWFnPARd0HFYJqP6DHmX7Ow+tFbZekSuCakLUkB3ldSUHGbMAlHUtQppKsU91Vf2BjgQX+pUm
OC3gpdP4nYIY0e5DnrbPWTd/CVkbX7ZJhjaniR5dIdImDqrwtapHe5dRsHlfNrihyU2pAwaKNwls
PFGvBJQJ1z0vhwvFx1Bh2XVZEbheHSeWt0dEF0Smwvejyz7d0F6lCTAXAoODgQStGirvmleboLYl
1P2O8TFRZ00+Aa7JnDouCp0TMIfPdlPuilolLhhsehcUd1niWwsXOtNPbZAE8roJHV/ubdp7YFsA
tbfN0QohGXWMahZ3PIyjLtQfE/PL4lAh3o2LkoPe/Lock1TdpBPKwGIyF5kHgmiOzCtaq/jDKwr/
ef4hTGqvu/K9NmDon+GjR8Q4hTYYcjy3rb5NAaWg/aU+Kf60Up/330UVZIjk8a4pH3yECEAKBIJF
EDy5XTVGo1STPkiFhiov4VQ66Iagk0Yd7crV/RXCsHN6NYZDWQFrL33reqySIryuAzdMXsDYldm3
VoNWAAgy9C6rLjtOE4RXgvESX+7WMUHue1ePFcKRur7M3zIReEBYariHaAIj/OJ1mKrH0E5vkiC/
zGE04XYDUkiTcPDtXp/AyoiboA7jmYWH85K+coe4y89PHAZvANDHLgsZg3lu2iUk5CBdKr6j4n/j
ElmbYLHPJxMoK3V9jjwkQitFATbV9tkdyatfqI+XLcAwYQXqfIcKwMe4sKwQSGTQjaLoLb+q0Tnk
MlNjdgDK/NzqwcPYxgHSPNczyBLw+lP05fwCVgJES8fvNxtUpsMApkzYGhBrgEp5Lm7h8s4ReDac
a+3mzV1vWxflaZlr2DXwoXaoswmxWahNRreV5rMCLfBOJ/3GYlZO2wTfWTnYpCmTNcgdGw/MM9qr
rx2Ahb8hPrJZ5r82CXu7Y3aV2zNxIbN+WnpTlJFc/pB9Nn0PCJa0oRiLfL5jpU3UXVc2Y0KyDsdC
xU9gqW880jYbJmPFdXAM30T2oxoaHdR4Kdf+x0qW/Vc+k/p7SfX4Tddu/fMi0TLhdQMagLhDj+yq
aMKZ7dw0R9MP4OCcu4bPbrMbcuKB3QX68sf5Cdc2bfn5ibKPshK2NaVwV1j92tdgPgSX54U3vmNo
ugzGpJhTXMpoDIB2Br3t494frctcIcfwVkYLJedejohXVQtxk7GK33a8tT5ftjGGkoMmG50Q6hpW
vOqDm6xyrVc8cvWGWq9tu6HWwVQ2c9nCFUW3BXHdV6xAPr3bgiCuSKuJq3Nc0Yf5csGxkt2AXuoB
TtyrC0rpvgPV50X7Y4LrbGVP/YTHcUzAa/ojQ4HBj7nsy25D4VY2yETVgfSrKrKC49XqBwMBI15l
760EPRw2cB4rsDdmGxqNkt8k8QVDkzjVd/wpr7QGrWVQOfIwtjX5mLblA2EBKPr9DvfJDfO10jcZ
8bz6MhkwgXcK9GdWX8CrHMHrx/akLBBDLLNKiuNlR2Totm+5Mx4jMFqJq4ryjk8tQ5BkarqtdOja
IRn6PVs9SJkHp4pd187hhozFSBHioUO4IWQr98avkNOJdfLbuVSVgwnaNP/advwqm/svKND467IN
MnRcgOWzC/u5isFzA3LV1P05d97Wt69tjqHiaTPbbctBaj1Y9Aiu8BvHaTc8tBX9NoF0JSGgQAcP
SzyPALaCMiCuMufZz9J7kjqfLtobE0zXZUKlNsrq4tBjLkr7hxEUGKraUO+VgzWxdCAixrMbZxuj
z9R8l1r2dJi7sPhIWeZsSP/aFIaCtwWtatD6oXFQCY7JYb5NwD6a9Vu5hZXjNQF06YQMp69q7E9B
6BX6laCVnQSj8PndX/v4ZdYTwR+5nzMwwJUxrds81nRWH+uCDmjU11eXURWhKffbOWg4ocS9ssD+
6qGvFrjrrhIbncP0fKEEGfezklWaJmGOHaLZeMe60DrgHnKeLtshQ3dDsJkPo43bv3AzFBWHHvXm
66wrqD6MgtTBz/PTrB2zocWgBUrQzDaFkfYJQQfOKmTjnhN0WrzopNE8+O0plCRvmwHdzGJH9C+i
tg99Z72gK050/vt/AYP/2ytGX+i344MEpGOWwgI80R4YQQOVanhqKMjiQRLZ1NMR7VjutZv8tGq0
Z8m34jHvC3Bg4uyqgjHCgaWM2tm1r9yF9nJAE4MPVeZVFyl4YGLtRF7ZveW0Is77RKKjQi5iiTY8
cZd77MLDWVZ3ooZyJqWVlJWIh1n8VTfi1iFA++pk3gj+r+2Soea9BoNRr/HhcPpZtkdlunzNA089
ziKsh4suUbBjvl0ECICSBLwvIp5V8CfY3a/rLPsgC73hSb2vIYEJr6ODhVQ6SkxRKI0uJjsFEv6P
Qd9tIRnef2yjTv/t1+dOW1VZshwBWMJRewBOZp11X4vRrSPBCTqyViXdkKjlanhPVwxlr52in2aF
pcC7vS9yC4130MBkgdDIHehsth6TKztmwu1CsMBrr4XLb4+djUZePbCv4IZ3mvb6vNKviJUJtGPD
mEi4z1hH5uuDzV36iHa8CuzUtrzs1E2eO+3nyDSMDTmkdjrVNwX6Uj2g26a3VbHxK5jyzlmYDHc+
uhxNvt9DrFDlUKKetLE8EH2AKxOFKrY3HLNJ1u0B+XeLx2gpyFBXVbCs/mJ7qH6TIpXoC0PJS5BO
DKkuDWRgF4G4loivsnbs8TjKMWv2vVdMf7klpbeDLLobnWcDKvb6cRfOYZZnO6vM6fwxs1Gq9KxA
86sfMwuA2IdCZmQ+uCXJ2nu3dlWIdjZJPWw4pmsHaNgdb/YbZylzB3Uw0mhDyMM7tHYpr0ZqFV8u
kxHD9GTo8DLMw8DjrvDQK9U6QP6eOdEXiqBhdPCY1SXxRx67cyvRsYheN3P3NWy2Hk8rZoEZzgUY
bsp0bieOcEUlHNQPadVFoQYW44BmbmS+CVDDza7bkKDd2vkdW7EOJkoQzcc8nw4eR0ya+BE6hYsj
+g8cfR9J9Q4lUht3wto0hhHKENqzXeXyGAS8ORgxCQyQo29kVYEeut1K2q5ImAkUtK0079EGmse+
6PMPwKzTR5al0x9TYZONIOzaFIbnYaGjTwoKfR61aOnoH7SYOvazpXIG9/uIwsUNS7SyX/9FoOfw
tB98kaLYFtmRY+9NNlBuKBjIy5k5ezZsJrBWYgaBiQxMM8RtEiU4unv9TNhXwKSjbnZ/ysI9TEpe
c5tFwAA9dGorgPZ+4ikwEYJkkjZCEhWP0TnwKkNXOnDzLO0H0Qu92y3N8xzRHCd09D0v4WsnZtiE
wE04m0UQHkCUE3RoDImGXjULAUXw00FYGwK+NothGjyM7edgbTlMdS/vpjqn+6avqyf0zdkqLF25
YU2GPXCGNXmukULDlnboiGKn+xx9Uvfnt2ltdMMlGXIETN3ezmJfu+yocp3vC5H+vGxwQ/0tX9pC
BCJBs5v8xkpc9JD1NzZ+5btNyODCy9mieic5zDNFyRQ8crvZiMWunKkJFdTgy0O3R54ceO7cKnR3
CJsnVVx2G5oMesBRWtBF8FXKYmxuUJ9YHKecvKSiOJ7f87WvX0zLiZufeAGYUV0SHqYelLqsku3O
JZYXCZL9OD/Dmunwl6lPpgDPrEo80OLEVaV+OHnzFfWJD6BUeFaTi74X/uM0oAEnqnh+lHJLTlcs
o2+oc+oHKRnAnx0L7aDpR51MN3YD69i6qb1HIoZtGPoVK2VS6hE9IYVUKnSd7dxb5dL7ZEjuRneM
PNdFtbi8g9zNu6q/jA8yMPn0psJq0FG0Dg+IR5HxWC2VK2BUZPPh/GGt6Ymh32gt1TWCViES4f5d
OnhH7TXfLhva0G79P5yd2XLcuNasn4gRBAFwuOVUg6SSLNmS7BuEZVsESQCcAE5P/6f6qo/OlhXR
dzt2tKtUHICFtTLzk+sKzi8KO2UdnPTOYClX/P7vH/7BfXivI5zhkNi7qhNAVkaPYokyb36Opx8a
vQpqAuArXVbrz8Q0H1yk96rCHelV02yBBl2QVpNbwJFfxWiSz3R3H7yS78PvEsi9QXDlSR6zbgch
kMih9Dry6maxe59sdx/9hHevvQuNMGDGJfCc70DYfyHgWP/9TnygiYzeR96xcAcLEEaLA9k8Ol/p
ttH0ZxSuEIlAPzGe5cah6vUQ2I1A2331ky+LHTsgd2DMtT/lvozsYFGgj/9p1hC9z8NbvYEgHca+
HdfArj21s9FvmDDVe/9tT+TvNnVT1zaMiYxyl+weP8et2dYSWeFwqf/9kn5Q8L9XGY62dfssele4
DhmTrZjvaqEvrRj/cH8p3fCZhfODRZO/e/lRMnLaU43v6RuJGsu/aZvKpJPzjhrEsb//mI++5N0y
0EcA0oPG5orZAYLraXIJ9vq07eQpIdMnu+YH3/Fea8ikQzqLgxmgCUAgN/vdVM3PUcj/oJny8vef
8cEL9F5u2LVx7PtU2GIOpE5jz0Oizcr88r99+tuT8K8ts4q31mceKKUdDLppB6j6RUXUPv790z9Y
YN5H5DG02gCAHGxh/cmkdSigSbPg1MuYfWaD+ujyvNvz63EhHWbTthBIPfjW1yMSvUIfCMC//4K3
c9T/6JC8VxqCmrWArDsjTnjEA+omZLD7/Cao46Pp2dFU8ZOMPjMPfvRT3r3esH/TncZ8KuqE6JL7
xmTo736WV/jBu/0+Do8uAQU/0U7F0IHwTPiFUUitk2l4dQR+tWb7/fcr9tH3vHu33TIgQC7apgJU
6vs6rO7Air9S/XDLpu3hzRD0yfL/0fe8e705UFAeHXBnFkJuR4yQMYa6VwtIg5ER+VZ/Jg764K68
1yV6e68HocD8q+BlyhP4+TIs8p9lrn3whrzX4O2wnoh6HicQDYOXWoE8ZbvXrq8+qRo/+uPfLt6/
Xm+ppe66nrmCJzJKvYBBu7+Lrvj7rf5g9XsvwlOkheayw/GsE87JYhvdhlxWp2tdbmGgxpKNffBZ
oPsHhdd7SZ6YqWCkwU9Ry1jUHb9CTv0NeobP2PVB1xav8RyDOv6Z4eGjr3u7ov+6cr0UkbUhvs7W
43kb7HVC/Suz/eH8RwyZXtbK+Ahsz+G/Xcl3r37bYKEBTnos4n4dU5CvsWGNQBbGNribtPhkpP3R
wxb8v78pQfaD1ZyDJdi6udQyDtLai9R1tZHlv72V72V7m6ZhuI+4QwS9gRSGhV87a651JW+XcH4h
Q/dZWt4Hr/97zd4uNds7dL6KJFFD2nr9Wbd+A9dQdRtZ9WqG+ZMD/QcP+Xvtnom2yEax6AuAJmXa
M16lzd6bdAR3Mx1X/5N36YM3NXjXyBOMqZE0Ib7GDiAlVy3BXKRx2d+fL/LRx79bCICa3YUbK3RS
oDEGYvS+2mjZVt2SIUD4elngIm+99Ymz9QR78yWp2VAiIHVMycBLy1f/vz0f7zV+guKrHFTkhRzs
awiAJ+Lt+odqIDc9IgPD4b+5/KP3Gj+MMDAo2JKkZB5Pk9n71Snz9e/X8oOS4H1+XgsKo2jpEJVD
CFI7GxaTJgsXRzFpdzXvlXuEgjw4tBrM5L9/40c3793qQBS0jztS7cpdrIpnEyG2uwqJMvEnC8NH
X/BuYein2OHs0idlLOOim4ZU+f+xwAzelQOIthvsFuCj5yA47LXNE6C1/9tleVcBAIlSCxmB8r6/
RYDFFaxKenD/LSYxeq/vQxwPTCVbx/IV7gFu2msz9nd+GH3yRn5wyd9L+3wO4RjVmuXI6yhXDmih
qb/8/br88xn/o2j9/3R9SNGSIzUMQenxn0At/PcYxu7shEjuu2l+pkvz3fXjJRz37bDK2R0HY9v7
FuFJhdMSmNmt61Ki3Jwpyr7QJAzSJmk/y1P8YEV9rwo0PRka5boIoxbTPKtBYU64g7UuPTKcGQJG
Hv5+HT76nrdt8F9beO21PQNsOyx1701H2Hw38ydwcPIcK70v8saiEvqsGfHPOv2/rvnbff7Xl4Ub
M7ozkypsWR2xtB6TMnj0C+C2WREcSFqnQBIX5NDmcyaugqv4iLW1YL/6zE811JCfPFYfbPH/ZFb8
68/gis4rgHWqENUz8KBpJ69mTLj+fkGD4B+d9//6me9WCrhN5bbglhXjGvbJloXSQ92Vt5PjIYiX
ljG8inKAXzGTY5BELB0cECn4rSZZpZ+N+4Dnq1N9KHXZE0DiEUI7iIkcJ1WHww9KF+hR0dlogN/c
xmoZFxhpakquABRz4kbHzehFpxVhFwPEkHzp1TcGR1X3tSNmBEA2ABgJIU0+wlhpo/2hz2Zih7Uv
t70nUZVvw7yARseSDqcrUQPbvkZxc6YttRlEEP03HrEoVWofv4/dzl7BbICtHeR3L7pCTLkWKcDv
fE8Ts5LujAw2ee6X0L/ZTGLhv93qFSddnWgPxGguWP1jiUnvnY1pWOXSqBvrM3Rn4WExTB2cL8fb
YNowQm1rGA72WLaAX2iKmN4u2nSJlrarsmZdqpJ7O0trVp+UTPZnM5tK4PcHCc1UvaxrLgTVWdj4
cRo7P1MhK2iQ1Ceke82H2ExBCe1t3vb8dz9u1xI2qIwARUqXoeRvRHUxLweNdnnb23IeE5nZ6NRV
CZbVG4hZb6d2fVm9XxNpfgMq8UK9F1jNboJ11eCdMsDlkXsSwLRdhxm3rr1609RnFmqOJrY+EHCI
p9OpCLvjmsCmvHrzdCHWsiymorvIoBIHyLOpQrc2QWwhWh27j8fIh8W5alCkokc52i3Bnzz1+bYP
ycVuyk8XbIKp6zC97Tr2i27BaTLrQ9O4EIxyftajuhYby6KGXmapSn+LbwIxfx/n6lsj5z805AqJ
2n0OQ2ELu+4Cz64nn4Kt+ursdMd33JxhoGmMGVphlHzpdv6TGO+JJexl2pMbFdVZty1Xzl9z6QXf
FhoiGlpvme9Lv4gG+RwjTweO6bwN7EXVbZRNev7lLc2UAj9WsHrIhXvQcYVysqx6xELNHFdxo0e/
nh7bhDzQmuasH6N06/p7uiPnNllvePBEwqgE+qFYG35tgghzJpZ8mxd1k/jqvtqbH1uzXqsoLng/
A8ox5J5uMY840TApPUIuSuoeAdzTZUI6kZzGvJL+qfObI/IuitrFx4WsB4SZXFWgoA8NuRoqewsf
UZV3dVc4WZ1AE8zqtv6OBzPdQbyvqu1J+FMOmFy2k+9AAN9FsM15YZRCbpdt2P7Nmkko4gz+d5Mk
lxrJc348Y224ZV13tDselLYvIPO8c5NXurC/VFud1r0pgNkpFnAtyJQ0+ejUbVUD1qv+ROGvgLaP
cFEdTB3Du4MisuXnQExZOLKnoJY48MqU6lOf1A9BHJz8HnyZCqcsMBQOARsbUIz5dUD9sgXBJx1q
3NMYhPvraQEy3QXxy0aaMp67O+pgSOxn+oIkbfTg4peg7y/7G3pjnc8VMddbUpcjeAap9s3y9q59
BY3qziz7sRLBg8b6h+ETPIqwrqK6D5KqYH50h80JkTELp2lHeV+GzhfHSAKnmYSwcvSTBrtA7Xgo
XD7jaJ2v4VynlUX8nPMY+763wjyAm5b0qbHrLgrnAvPVNRhHpVDaRHcWEOeHZl2TOI0W4x4Mqbcc
LFPc/hZ0bFvDQ76J33wbx8wgjSTM8N+67mHWm3fHiEOscj10kJg2HoE7RvsTzPMybqNDzah8Yhr0
kSzgSQfGgVTRkIYcF+cxWQD8TOFZQMx4DUo1Xn/RC5vG1LqvbJ7No04qROAShsUo35G2hvde9rqY
EIicg0WGuMzYM9HDUm/bnUB6Li02cLv7M+9C9TPG3Pw5jtCI68aRXhizHpajjmViUaiq5mGtTDmt
bvQKTRJUOHwn7UF73P6kHgTj0cbq70j6DSrsYVX33Bnp3oIBWCbn3VyLpY6zTWtzkgE+MQ9W5ZsT
VYPjuRYIQT2FzTYn170WpP0Tenxy96TR7GGtEkhVAuUpmtre639Oq1x/ChGYxx5Lwwnbg/ckGg28
3oKLAFk8Nsk/m+pnkg9Tn9zA9/bc6sS7shFweIWdBo73bPYSl6sphscUei16ZqTjpbDOjGWjbFJa
0PQe6yBuvu9Cdl4ZwlkqvqyjlDmWIfwp09SdbETqh3Hn/q+qQlwFkEtypdezTobXSk/UL8Bkct/h
G1v/1LoZc7FUbb4rQ0+jF7JLW6/BbxrMrMdtpd2xIv52qXFTf7QQOSFkzo6XGWzNX8JHIXC3G5Uc
pjbw7zQLh3skfJiHTQ/DkblkxCvJwthktgvRERTr6B9Ft8anXVYAeTMdP9X4KLy00YgNl037twkq
jeYcB2F0GpqhzkHV+TESNpmiXWkd3nfJWH9/w44FqY8u6i/rBa6cXDIFJzuBBnHrkEu85mpu6nTY
WIfXjSVmwHvF1G24dlPhgTL/RS58edYxWb+xyY++dpboM+YFvKyNWQ69lXWJvO7gmPBou2D9nH+G
szdOAFksTd5aGx9Zhb9p26B2e8NNZ0kSe1/4BgvKFjaQ/0a4ilhOPG/LsO3N38aVmCbvmo3PGBxB
WXq9y1nzrLadel33Qd/xZtqQpD7LK7Ms0XNEK515UpIMokyaLZwYfMuADQ3nQxmDoDlGtVR/vNmz
DstfbMDVOfBh4T7LSDWhQ+rWGVL1FOVV/DwmCXtStfDlzQBUbwXbsQv5i0FedZ0DAUiiLPYrMp/a
tQ54sZrJb1B57ACQHFc4trdih3vLS/d57e84dMFTynbg/raM6iZkJeLTMYWVrV9VadTLRbwqp8zi
pb7a1VAhjzJysys23aNVecInottaJF4X/tJqQemKK+eze6tDCAbasMXulcQa0W5iHFC7tXbxaQZz
te4zxngQoCYy9L5umuCHotUDR3pQZqvBEzh4DuIB/Kt5TjkV4QXueJf8mDiUU2uKmLhqOFUCyt09
lFxmAmwrAxVkVZHcRxWqrqihY587LH/3ZqxEfb00Lc+SdV/HUm9rv2UA7PrezxA/aLvxdZUEhyTm
UdBkXeiJKU5t66/zr6X14MlAXibSXPo13ueT8qFAQ4biEusOUPpAJ/VVrVwbfekYmLVd2nfWTdfL
HGw3WFnirQzqhoBCX2svOQ9u4V4OuCL17xVASnPur9YlV4hSVnGx2M1/BkygmbOqpQs6/ko3P6v1
7Ti3REGcHJgeTJfWyNHaU98E5slvUU/kqxSgKmu17jyfGO9/aB91LiSbpk4uCXLsttyInu83zQgm
1101IXS64HrxZBkHY7Tieq/VWrQ63qJcLnRsj0Yg9zffOlP/gTXFNcdek2Z4wn3ZkCeDY4LLaC19
lwm81nPmDwvC1Sp/QlVFoJqEthbIxRZzzzkUJSzA0ZTBztzRKxbYWB0NzCgub0DJYxdQDaMXNRks
Mf3WyK4wfejpdO5hrC8XrLz87E0L2l8ccBiWI9Eybo7T2Lkh54Ncw7QOCI/TgMn9h4dUNJU26y5F
wffAvlYLJQnoOzxUv/ZO1k+wqvIuH5C2fRtPtNkhiFsmkyFmRgfpDGOYOTnrIj+Ll0T1GVB6kSzh
/+62G7h0pjjDP/XYL9syg8dYLjh992ycv4EAiQVaILroZe/Z+mpjuj+NNVE2c0mDcD7cmNgcAYLa
oizaGs8CtrxL3J5OHyxstFPez3EUl43slcz3t8iDdOcxcYek8lyYd7oV/hWFb5incLHhv6kAmqhP
HhKZxmJN+m3I3RoDPJPADdWWFIgSyCMnb5rJuRrGhv7m3AYDiCvR/EPoeuEppNDe7yYc6HboQz17
R1YDingEQmH9Iuqw7XOlgrp9i9kP/DTSARYxQNyFzoOwHtgtWVpxId3snaH/2n8liiAGYoFtekYY
RJJBeoiiDiH58XKu4oUF5WCJ4CmyVemzNF6lSxGECpnGKp4v3WCjnxtqIZNK3EyZr0SwPyZa1X6p
6n5wx4iFwdcR8Ii4qAkDymtZlZ0v2Gh2kZqkC9d8Iw7vpYe6QhzlpCsI3YiLgmyr5uhlH9uYw70v
hwhm+2Rq0xh3MThK6qG6qmCXnq+boInI1UxbPLGrYm1f7iOZcRquDEsu1Aq/K81cDWteCS/oCkIh
3Sy9fvPjXA74bBwbOsipm300qMgRmIm45rkNRIqxSLJd5OqPUwYTGduLbQrtjj1Tq+keSfDznrW7
P1eQa/qBLmlFBckjiLyiNPK8/alup0Tk2DEtVP4sJo9vT+UdzErIX2883ZMzemrhz7f6MkhRhTOb
TrUv3BHLGwTNUiZNnyVx20PmzQISpHAjhW26C07Eod3GPjpEUwLlwLLgwqW82dzLpPRkc7sgDjS3
k0FWxkQ15PmhQpV1bhs5+TnD1uPyKJSjvcarS+25cjAmQiTpvwH0Zu2+RnAmhJkUFkQv9BrEXWel
L8/mLYA1jQTUlNlk2PS6j06EOOZH/U08CoKSc53wyKpQrlh0IwyxMj9iG1LgK5O8OGo3kzIc3PSp
FRW49jved5Wxpo7uAN+0j9v6ZhjH7mGeFq/HvWfJfnBqBSppIAuP0F2o/DUjCE8PT6ZGLYQDL/hN
WGtiUn1F10/VEL+1O+QItAr3+ibyjDelG1Dso8Cx10arScnev60DSyjqvU0bod5W6cXNlKOQXEd0
GUDLbtv7xncTATq5t24snDdY35Uc98b+9D0bNGtqFza0V8s6VVKlK8jLyRFJImjwrkjoqC4cm7K6
Tyq3hDcLo+v0ZVJYPE+z3Zfk4DQyrvNhCcR2TUFuvUO8bTV97fpeYNqyYZpPETWDWu6XrJkOr/a5
i/0L2jKjKA3zguE8VI6pGAd0ZZcmXVYas19TXdXqllCEB5xWKFXHm24JbQ3rPfilOCMlWzosY0JO
hCaTveXT4JmfQb3G6jpUdELnx0it5O9+Gcfu2kFKomAZ2Kr9UXiksV9Uq7m8wM/a0BMSiUJ148YA
iOmidb4KYXDxqPizAx604iQ7zu5lBvsaTaomJqw5y8Zu/bHHXDGoUrgYZr+YeqTHpDOejODBoAA5
00DT4YTJ+Rzc+H0NcnU2Eq9FIQcPxZIPOkI6GrAryx80IzS2XfBEbZ9qmOcp9u06UL/aQHfLF9bH
IKxWca3IA8eMxn/1YYoITtxjOPnbEa/jSxVD5t2kUdu19csM7bqH6okO7bpk0xCx8US82d9fEIgt
7Un00ga3Zl8mcgBCeL2LOmtOE0Yt8zV6TqH8QecuFE/+yKl98tcNsm6sv57DRV9otaPf1O89MmxT
GZJ99NPBGE/fxpHd198eMJkUQh1i4CTNRWJqrrJoqVx4VQsTbC/tGPXV2dIYrhV0eReTICdI6rY0
qq7iP+gNCfIV52axljMq6vnOJ17sffWnIBbnQatmvElq3u55NEvffFEIaMDJETpHAGXSKYQPJb5p
dmylS4qsWLXn3eLvK8/iKcFmh8Xd809WTL5WmND6MQD2Md/sjB4KSIM4WlC0Ddmx4ktojitU1ywP
pfTa3PhxL15U2C/obtDV18Oll4MMkhR8kbWHgjS0WNYgterJFSc1m2+J8RE4v/cyTr6ufYAUtpi0
0n71aBfjsYt8DyLNOpQNEo853dFUxPK/X/Wq67w11QsfFeaJVdvgP+BsGm8wacbf8qaKbaubATDj
/iuq0qDqU9ZgDT0jgK+xkG2Yt5WgGtErDDMQOUNajL4I+gwQFNc+NS1EI/raODFuCdorePAee7xo
9HFsxo32ufSxe9MsUrTznxAttimaVzbiWBKjcFaw5fh+n6BhNI96PrQr3obvHA28uQyiVpEMpdy0
nr2usg3KocpdJ1Z4i00pMXo+x2qJ6y7TocZgeYE8z+Y0JsQdvWnb+RVm0BH/5tOkd37qlCDzPfKS
G6uzZUJkzTXzhjdAo576cHtqF5TZS6aFajCqphuY8QeUhwxyFYtJ2O0QhILeSFolyx0Jmq2BgolP
UkEBRJEBN6Wz6duqTFD9RAcYzyqLEkVNtim5NnVjsFeRGu2NuNOGd2j6tuNyPfdrUqWopmld+A0Z
fPwwa5MCFjiHJ/GtcwFUQjj1BV8T2x8VU57JNjrYCkVSj4APCch8Nk84xaVB1dXBl3rZ++lqtqHP
zgikcDs6A2ZAFWHaROdW8JqeIVKkY4E+wvhb7JrGZ5So2r8ACDXZst27tcE+jhzjs+h3OeRVAJ3j
A5mCir5smnsx2q6BFxz7uq/Zde/VqwfiyBZspyDhLboiNWmS24E6iv6a9RwvKKVVTgZCj0g6s225
4zVA6D3m2xg/a9LLY1Xzech44MsQ9ryprW86n9tHiDDQxxMNWhy5ltMQlhtm1qLQ1dLhbdcOZ0rI
sNiSek2o9y+icYwUgGbH6OijYzEUbhM0+Qq7qlOnaPdl/dvuGBykLYNPNxV4Re13H3aToOwaLux9
G+EQ8C0iJNwfJNk5KasZx+MT8GjwPcGi0YOBYhjVqOyZhfTeX0N0UJFt4WGXHxM/o9O82Ud0mnZ3
gdeNklwavxZlyNR8reN1nU4UaVjTsYa/Ut+iuzXedvVWtYVaOUnKqUIeXIkNzptyNiO9BfzvPfYz
jFq8SaZLp5Ilj8bYn38b14dtgakwtCOoDDqL01vMx1d0ntqmRBFj1xTmN2quhMXid5QmWshN13ix
/7h2XhI9trxNTqxzaI6ik1YVUVRB2rJutGLXFbYRkbWjqaO8WTsO29w67g26ACCfHTE78UyKKCNt
LmMdYnAxd16I9Xp0K5qHWDOewgVB5I/xgsXxGaGYOLimXRRLZG/g9NTm/Ubhw5SJYs+qxh5fCGSE
3Tskj6DeSNS8fIHuvO0e/ajmjzi04AyySosGZiKoCi7LoCvxCj7QKr7FSTX/HGuEbRRurRZ9cBjD
vGniMYy4smsUohk9h3F1LRzK7KuWx/GEMkF05tsaanQzWKCRtBAu1dazNGk3wXiqauq5n63c4u5Y
k74VsKb7cjkytPJfHd0o1jyyt5NAE2JcR3DCoFodU6hr1K1L5Hjj8G+XdFF0g47DNPxuMSEa9go5
c/fVqEFSnYU7mc1GFx/EsS8BcQv9EiwB5gABn2M0QMORt2f4ZfcBzZWI/pkSuR/izSXX2o/5jxCH
5ZLP61YyiSYdskDRCw4k+rM2mTAvIEgrGzjU+yxZpmv0BJG/so3tTQzXVhni/8ttuMd5PwFjTxcF
iuVO0bMxzUgPi6YJ2pJk/dJBY/DdMRpBfeAZ/ENoiC5SJQrdYqe/GrHBaQG/6x9WrfIc9Ispe7F/
F+s2F8BbmSXF/E78oS6uf9Rr2JZeNICSWi176ck6uA6lqU26Y+e9aeOE2nQcNaclIpPmK4/59GRM
gGCubWBA4sH8mlVJIn7idno/GpFokZkanOLFIHF6DXaIZmRPxlcuDSjMfHfmm++svu3UuB78KMSR
SnZMr6UXjHODjaHqg6yKOwyoWAWMK6TPbCuSiPtn6Lb5yQ/m+hjUtD/IcFCwPXL93A/7UtZLMhRN
jY9JGzh+a7SDGW3ScFv3k7fpuM3QM/aRBlq1Fz0pyLqCrjk2xqHLgjS/oVg6OuQMlUuVErfjpNFr
HAfcOHm3vG/9Gx+egms0OUmxBW8NMruTB2Z1XWBbia90QAiaXQ1Nfjc6xMGVD5tfEqJFCb5L+BDt
dX3b9iGiJTFzzTVd2yhldtnPY0TWolYqKYDTM8jkrDjNrDFhk/oDRZZvZ/0Ey+u8tchGSCgDgWNq
Dlun4VKb8ey8TJWFybBGKy7BMS1NEJxYdFUwHBaxxvc4JPNn2VR1kmNJUCpLQkbuuCfjOCVzH/2q
PQTGYTI741S3KaXSsV3jFOcJAwJUMsu8hYDowSYjxnnGBd1Pj3rbDYYG4kfSrPzU7HF/p+cRSskB
QYp5O9g9HxsA7tfQ828AbjOvQfU2wOpwn9d+wa4Zo3DGsZPT+YSmfgBV1YJWxIipIGLv095VO1pS
PRLdkVCk3AWbN0CPJA6qY0Ns9JUpP7iiup7gwVbVlkVkjskbNBM9SNNySFwVzIpwQ/Iln8Ftuh5l
FP3Y4q2/EQ1mZ7LV0TnwNtJhNKmXawHFX7EhxO5c7UhORoqpQ1WAHLqs7erqZg4i8h0teGmysYuq
37GqmgyywC23OHVceTGZ7mKcWJ4l6xB57yH3gcKYU1O15WFD3gxPwUJYqhHff90Cjjinm5lQujCK
WHzPj+S3xuvopa/jdkhHGc7XIoq2kxzMjA4+tvwvghLvwadLNJWx6DAvRXT/gBmOWuyRbc1bozXo
UMpM3XgzoQ47Wt0ulzmk3Zel4XW2rRiNkgCBNktf3zALwb3DXnDgZOWQHdb7lbfv0C+hwxtwPIWN
qlEBd7RBo16Rsol5M6cj+CmZ3np9NcWjK+dpfa4maIl9NGNwWujjUwjL9t2+Vz+rbV4hM5PI9G4G
fvAW+OXbJZ4zzOpt4TDEO/gJc1mP/fW6mRVmvbv3aPE1RYuTig+K1MuOovupg3woq2EOhsdQ6JLw
HRRWuFfSMZ7CI5IsMSX3FMDCvty6w6CisVQwxl7cvGg0VSZxJnylr6sw3gV22bdadwyXl22x/tmZ
xs9qyOyLpN3lYXRz8JbU4u62uJkvYZQE6OloFqvU7xqTh9wnKU6eNJ8i3V2vURc+DjWm2nDrjMc1
WpMjgkXHu9Ds6ynxkhpntV2jGErsQycBjB2rGSOivZbbHwR8ujKBZj3bYrNkBqfTLHKgYXCawIk+
Vt7Rm4c+9ZHZgC3Wl2iCbd0r6dxDDJY9nPWkKyU69V8rtcXpUKGjm2IhFJiUo5sajNV9gI229AOM
0NM9kqS+oIE3gLziN528MQjI4nfYuse+RK7p84QzcbXliMiT9sBGXeNHz3sD02/aOskqWqCS4sFp
ResufOZ+s+2HKvQ3d/FbtnrPq/K2rrRNOA8EA1axVvddZFdxQ0FU+j/qzqM7cuxM03+lT60HapgL
N6elBYDwQW+S5AaHSTLhgXvhgV8/T6Q0Iyl7SjXdu9lkVRq6CODi+17Lfo/RNhkPI+d9X0YQgYtO
O2wDBBWtNSJLgNNEuFMV4AGvCYR27aT49CTj5RuhsOOyaW2v4+RLzYW3yMvMhzYDm9i17gCAwdBO
K+iZRWbOrngNKnOzdlS2iqBfYs7goO3c3jh5M9l/T8ICSTouszYz4auxtrP9ouo0v3M0keQ/aFjH
m6g7dUsDVw//VH6wNZWdFRhL24xc4RmZpmOvlDEEaUL4y9PsydLZxagv1oOJNd89peRP5Dz8u84q
rmI39vLHVV+E/HLTIam+hD82ZRYYPnfZj1qMVsUUP9HqsvXH1jGjuV91i1YLk/aSSS2yyRENjEW5
d+gna/d1nsuC+EKgSBiGjEO9CemL7tb9yCZT3aVrPM27xtenGjGAmcanNkll+krObis+JiStUgOc
Lpv4vu4ytGBBXZeeYAVLJ1e7LNuF+1HBAszDnlFq6VHi6KR33+hihikLEtiMZt9RCyBB8cp4eNPM
uS+uuFYLtV8pDFhQs0soRxt01f/0pUU2blWbXM8VXQ5JaNl2rT8rratg+RZjGTSCEpq5eAfDUjwM
aDsi4V65pLXvTaFUfzB4kMsnf25pzD2WumDh7MpB1gfeAQpeIiPXZqvBqdQ06pNQu646zjFDZhZo
7Erqm1XWlXu2G0Nbn0kTNdors5n7csOFwdsaohjl6vd8flNHjWD1inJSB6ajo8+5eGpag5MpKBK7
NL4A2tvsiTuxGR8wlF2axpPYsdujSUwHkgOHai9QaW/x3dcFoqt6asYhKyK7Zwu7S9baUVlorg57
icZqI/eF608X5stZ6ttYUjZ9y5SjV2AEvjIRa1ijZ64MY95QwizSsXEzFpCQV+4sS0VqnjfIHops
tegDskp9SJ7NNa67TR3rRc0xP2rmrRhz0bgB/KblngjdWeR2skip36YNJbSc0rJwhivl2I1dBky7
q8Z4UsZFdsi73lk+xhF0lynd7WbjUeuSZtinYnIRK8O4OeuWZvok3qOFc3MAAY0M5ydCGP0ayYkt
imOTWvMI/zv005Pv6SWkneY7elIfqm5iZsyKxe+PcWa5VmCtNmEiKfuHvIOkkUCiyqtiawig+dxM
AS8WeW1uOlxjnX1dDvrkT1e8gWk3b7uUHHKxtd2snL9p1UIkSZAavdUMWyCpERSjWR2jeEvTrsxR
1I4Jd2i+wPbdMF1304LGxHKYdKw0cSqY1q7QZc5JvSbcsTY4C4snOopGondJZU5qFQDU4N2Uvg+0
fkBrJqEMVit32y5KRh8RXACx7g35ZnLF4D2Sc1JVYBOtGIpnqSFiugVRadVd3uax9wV07I8PdpFZ
9lNqcJs8ymUojHtPZ83nrk6JK/tOdns8z6g1qw6gi+iM2bMi3XZ67zTJcU7ORVp4ztkQa6budDmQ
rFk2czptyrIrFRS8rsd6WNRy6E5L5i35lWuiPLmLbTnN35ZBpjkMcCegs4fKa3ly9OQWVLbujo9r
iW0svEi57XOailX/9IyLk2UPYF+4kPnx0qLnKDU0Xp45yL2yMltsTSp7p+9+N4l829d+LE4qLsas
DKXV2dN4QKWS+NneLudhRYKq1dkiw1Z2yRy2JRswCN6KjOyI1EIMVwtNXHVyU+M/Kc6d3Q7es2pB
XwIxV0uzUUPfTxuCS+t6UxeLfkb2oN/nZYo0xm+Re0WZoc1vldajMpon4PdNPbEyxdqaPFgQ67SG
LRXqGD+71xIOGyBY05ygcGqDbRCtXY3QzR4Pglt0IUh2EMVu4hJXwdDjajwChVnlaTE9cJt+VFYD
phqbfeQsE2K82ZQaiHiZ2DbPCNCx29YkcOfaB/f3b+FsyxGtEGWspX/DBuW21Zm4SWehT0zqy6qH
tI452pM5JfN3WXKJQYb0yOuuxbJMKlyXwswiVFFTHGhuxkJlXi7RMhzp3jrbvq60i0ZKG57ntVcg
cLrPj8daUTuf8O92d6ehSfZ2MtGcBNqtiY27BNq5Ybn15RQh0KhVyIOBOZHyKNMkEj42UXkEDfZh
yTlpZwanVzlP7ptvp8X6BGcH8NstuMLsTHe0E83Uox+6NF6fysKKvbNEh04fvayztAhM6PP8ri/p
zg6JM576kNghiPC0NjSeyu7YalU426TdMl4S2lfyJV3r2REcumECU3LO66Ksz7adcwWMPV8xtH1L
Teeusld334DtUle+DlznbZc18rOgiASseCbPa9+orMB0rRRrDnSyLHdun9jOrTYjtwxt5U4Xzh5Q
XkaNTUFL2Fd2RaIMMzonbGE7D0K6+isEfpWDwEgnDsqpGAif03D7BEOdGFnU2ipmiXDW5UF4jWrC
1bXWIowB9pwA5Y6hHVgO6vfcFeS8pUID1dQwAGhbm5PaCNG21u91V83ATIkOVYHL0qvziicsIM4p
tyVqa1L0J79irxiEurVt2ykOLVqFbpe7mkIfVSv2rELTLsaTMh2hwElS0PdLlVFrl8GPikCTGVcv
hhGVbbsYRDYkpl9fX0Q82ODpBW3cV3HTNXKjLap65anWFZvY5t4o9aoWZ6S3OiJHKEdUiGk3rKEO
4eJveCrMbkSTxvDDiVUvrhIObraLPE8/RWlQ3oEqMEFG6tiFGU7tuNR8j10M6lEB7YVs0W1+XHx7
cH9Qh9zdSmL7xROKlSG5ywZaKcNlsd3n0U908DSV1jNxj04Oogkh+K1UYHNIODNxEtQ/waEWzcoD
UHWX4drSnQbxi1koLyzrtZr4pgtbHFyjdObAZXHqHnm2mHmUtk4pbmSLrCgsGX8gtis+QEcV01mP
k7VUWqgnxazt7EbTv3tl071y3FvGVvCKc+sRkFtsrD6Rp2EeuiFqem0uQzga/wZ5XKUFk7HmX4N0
myooUrn4tytCxU+6/9hvXKcjuzfs7QZNrF551BClvkvVQDN2OgI5oB393qrIJwCBtRWKWqPVaeYt
J+LezoPpLDo2BI65Dcqd8TKY94aIsszv3nio5PkWqFggmXM08zOdaWtE8Dl1Tr4bejD3kHQvLrWW
apeCjCi9oRe0HqdmU3k88ajOWNoT0TpjczASbfnegndDpttGvoQpCRDaPlusBnG86RjpsTFSnmGT
YVZuhCghH5ij4OO5ctx6vtHQAnphpRXI4KgYHq98NiSnito0b9e31C0wKxAa9uUkM7gaSodV7Kda
qTgN4Nt7jmUIUu8SMElfn9baso06ePHk0gWUtI9j4evOMQZthyNbecsYX0EHUK8kw8vSkMW88wnE
NpnZWaUm48Zm9JI9AtWCt8UtPG4ROm8FQLcP06yfZtkp+TwrXKMeSKQn+jvQXr1/bz1oX41rsHRo
fs0w4DFriJhJuA7G1hgwa0760Ch/U8/CSV87e1gwYzVGY2QKVRJnNOBKgq4tpv/RHTWDgaWp4cP+
B0n5Pty16+1QkJchj4gVCazpImBJKPRWvXqsLbqD7GUY7vpF0zdVmsFZd5q9oToH/TlTTqD3mryd
Fvmmz16/hZkZ7vXC8U8Au+PrFJv+bTnpRhHo6wiMU+jFJpGOsVXKXPa5mOu7RMvTvYHeJ0hkOQZA
7ijD7XJ5QCPSngfEKXdO29uh1iGUyfIKyr6Rg0Urh7xgt43YA0TJZ1zp8mEcETWlyeCeFPOMFZQo
JngLAD7KaZ7AwbP2eeCuoVVo6ugXdKq9Ncr4SaxJsvV0ow4In1uCkY0l6FsbpKMR6XF1bT5LIpvn
UvfVt0Qr5kCJxJBwa82CPtcCI22sIixHQwtnD0zNtVMn7OKiRQQ9X62YagLW4TVCz+ncCoo6HhXK
TTIgs/gPDLy/Z9z7GTn6D4aOhpYLP85cd2twRmwcpJRUZTYZ6kVKfoMUIuobKk7j4BkKa2zKHS5r
PLcT0Y1N4KK73fcFMieSbv/QBvJ7OTs///wfvif6EmgSX3DA+VNrdtuy90R62/CIA2s02TACQNjV
3hORTq7u2CfuEELjp34I8dkMf2BG+R13z6/5zAlDCwFFrbtteJqUUZY685Ubo2q2DC4eNJOOd/jX
tpff8dT8mtLcqm7phGU52xUgy30gTjKvIqOCmt8XWQNl+K+/zO84wn6Na4ZYVn41mfYWEN1EHWPU
GwWb99/8IS4v4z+8Z7K1x45kRns7uhUsvcH6m3BmyT8K2/+9F+kXs1WvElXJJCbHhz08SNvlEPv5
NcGrf5Sb9nsvzy8Gq94weuR9jr31hNrgfUQ1jJ34Dy6m3/vkvzgs4xk+0Wa13SaQ44HXjpwMKTDl
f++d/cU0ZRbSsheN18ZcK6a6HkiwW5s/cLn9jhFa/8Vg6bRGNWF757JJQSo/uzq7zCnOQhQpSDm4
gRwwS4PT9La8/u/9PL8YLz17VsPkVhiDjRlbxrCI0+AO1v2//uzG5UX/zx4z59e0ZjdfLGdcErEd
8li5m05XfhPSB2UXn05VMx7Eykt6BH+yM28gq9b81ehWPY4cM7eSUypymTwKodosgoGbtOSvb+O/
f8z/M/lqbv/6LXR/+Q9+/9HIpc0SGMx//u1fdl/N9Xv11f3H5aP+z7/6yz//lg/62yeN3vv3f/rN
pu6zfrkbvtrl/qsbyv7n5+fLX/7l/+tf/tvXz8/yuMivP//2/llldcQK3mYf/W9/+6vD559/M8Cb
XPOS3Pzv//hF/vYvLj/Fn3+7ytamfa/+7x/29d71f/7Nt/4Em2g7Bh2lhu2Y3ODT18+/MP9kAitb
wnVdjwrvi+e/bto+/fNvpuBjHFTPJNTotuFeAqy6Zvj5V8affOE4rJkeYJNwHee3//3d/dM78Pd3
5N/qobrFZ9J3/EzGz6SMv18trsdY5aBZQM4g2ILtX23ZFoJWxqMYeKmwnqWjP5vZAP5ONdEk5jZ0
sCwF4GxNVN33vujCdM2OmdfbQRejP8qrCn0FD9Ae4eg8npA22UE1YYlq5ze6I+Cwl/TbCueqOtvd
V/7W8Gn0MlyssYWz3KiZp7HZo4YWA4SDUd5qeqUfNQLZyVjJzG2cGsi5ICHCfEoAwutZPyTDRx63
Z+QbBs65cQoh6LfTCPVmXNxDfNN2ikKSBS7JsjflkDRTZUaEy+wK9dudWYhD0aewNJb+4WR5YOKA
wJ8EQuZOWQjO7wb60gRUUvQYAhktK2QzMCSwOxqr3y6dZqi8Ag46f7Pi+QWPQR+UnTsGFKfBQOnM
vnrVbnxebaSF9YdYGcUxBE371fW+K3s+F/5QhFWVricWhSDWRwBF89IkNlk3Thl/uUZ6YK+6rZbH
YjHtyIz9Ikrtp7xnzU/N3ggdxI8hY0sDKYWMqYgQPD0Ry//JSMxojSePofKtzyFAuq7NAvcGAaDa
QMLDpKEH9nFUBZPXzqGmq6ehxASuuc+0XqWRp/xPo29BBVDQciQm/OP5uquX/YiPLBBKO1WO9Tpl
8puf66+5MJagUtBk8QRhUZ0m17lPvfacdN0d7pN7Oyfn8l3v1o0gvmq3zM1Jgf9GOByJaHPM89As
RsjmcAJ8vOOhMu7G9iFdKpR1Q/9t1YujJcovBdizSRFjEj0GflGrj2Tye/DmiemU/Vhf2hfTF6du
SNF5QUHaQ0qPpbxTPpJHZO8hzABmqdj4NqKzT1ePUF6oal25XqBn82bWev1ubPUbImu2fT/bUW+b
XdgjY49Q5CbRmo0fKp9vKPaU26xatmUJSb5OCdbcVTRI9C9F0Txj92vqn5Gbo0e3YjcA3YHcZmyw
xX085x9tHGs7KzevB/4bi7g95dw27LIXKfRw9FxcnuTVoTq9dPki0EQ59WSlQxNiUP9RWwooy47P
asq29Txf1yhDNknzUGF3XcburmRo15aT6xNq3CF2xi52dt2JC6hrzzZ+42VtCGZS9Mb7IzB5i3jD
vCsSrhJhWo+WUz2n+om6y7MUkIaWj+DOX/LbznvRxjUy23pPp8pLlhVQG7bZbwfRpGGmmjtjzAd4
APSfWsOenNN3IOqonlCeEvv9PtTNVeyz07lm+aTc5LopuDSU4a0BTZokZVtriA/bDYlPBi4miiKs
/cQKFH/vJQc1escinp+W6ke2FJ+TQHm4ypumLb/SxnoY7PEhqSBaa3fdwkOuxNlVSTDo477Ay4el
ds3hWVUoxvW5BakUYjpordUFncjnoCSLO0rnu7w27HCMs6NZ+EdZLAnNBDYbw5pjiJ+jqipeF3ht
wES29OKi/v2h+rjeZOukNpm4xHTpwx7SYe/EXXsPbnFYS32fonCIMlih/Sq+sCKGq5NBHdniWmvH
M7aQErNP20RDqh6nDtJI+fmrTOwf5cVxpq6mtpbf1+3ak5LoYx11G7FNsVNYFQWP6RxkXv002Lzy
ejOgqEsra4dtKrLn7CkX+b2zcvOMmrpi/ziXBZWIQxdM5vKMzPp9LV67wr5ZLJT3JSbbDf2XtrHe
X+66lbM9UL2W4igyLv5tg7XfSt80Nd6jVdQ3S6ZygGN8eYN3FPkYGUMF3eygw2IzBeqbFRjLEh/w
rzyIRGBMxa/clNVx1MfnYoqkVyLVdHUjNBuj2OL6RbP/Y1qTTV+axo7dZL2FePaSmm+kMtoNKlu2
Xne10MXB5DUuatVhzjfO1A6R48afK6sTRpzGCxLxmLg8o7RukEdRE2sofXjNTJRI8N/atX1PjeHa
H610Nxju9YBmfKdwiMvJKbEqkujCVhGOCqyJkruNMHmbFsT7QI/5mwZl31e8HqikOlzF8jGX2tZV
8V0JYhv0vron3tfc6ql6EeuER6T5wkNT7DwHh8WSv7ssRtuizrZ4/pqgxlG1gcF79IGhD9LRbpqh
uLPT9Mc4SC/y0uO04GaESzMjhTkk0LXViGB15InGSIrXTHc7FDoafolCIkf1pRfWN3J4Dv2K9kLb
LMCc/YpGikv8y3UsYoyUASAnYowo+FeLNrnzGPwYfTFfjaVLR1fP3pBu3WxibaifSwKmgXYvrJo3
fQgnaOzhYlzlPKnNHjBq1RyeYWW6XVyahSDo2htJaOF1WR9KXOD3bN/dVWl4z9KHp4NQeljosQpT
Na7bcc6HIxPRiUx59V0A4gVgnFPhe1sHinhT0b0bpClOGen1J08ALOSQqBuprdUx6X1ecceYjrNT
7lSu6TtpucamNYUZxaRnho0l5ysDheAymffahMZJT+Mby1uRoI9HA74FS0ylrbd5MnGJ5Y9KLB9W
vFyaR3xktHN97RQ6hojWrrZpmmYbwOMi+WGMGm9OXgRdnSC+GfF74HfdykUgEnGmfLNMd87olh8Y
rNB52OZ2Bc5GCV96oSdiLEK2UZ5V25Xnn/+Xr2Z26DlQ61Uc4KjXb1qMXRW/lbGFoj/4NVCUN5YT
la6Tv3fRhjAqreux8MpqZ0g8V7PgCoBQu/aXJDu3bV2eyLAiBqDWZmyK6SkGhzkqwt9sheEZruHQ
L0sa8fAon2cXRhFHfDgrasbs+HpYugwMcvY3njLNU7JWa9hPyyvX2nrddJb71GvLY9ZJEkWRoaG8
MHADSaST6mV1h+zK7XUYO68iwuF2Rq50C3XfRhWWsLOlyzsHiG5fX+zYaD91xotZ8vz0Qqc2h0dc
vHI3ND59BkWZPmCgRZgEapj1XnLfDiq7s8zDRaBw+vmLDeKwHyvHQ8bmku1vN1Zkcry0ajkpo3VP
nEpp2921tYXUq8Mbrr5NI7KjJcA/8+wQUcvzHDP2ILtHPnoOF/tqIkOdrAF1nMz2WLeAo8RckCyA
yzQkd+DaXiROyJUupLljd4qnR0Bje4cL+ovmn2yXXMKvbLiJAC7Zginydt3k/xh7fsja5NKUVNo2
3CtbodJ3ff0ahtjeSaG9jUVOu4dVdRFZFW5g4Ms5gCaHaHxf0qzsD5bfwo05j8iU0S5qMBNINye3
3hVlawbawPFYA3OHA0O13rnfuwzJAAH+0y5Xy3AePHc4axBmZ4QQCPl+OAN6LUJIdAOz7Gg5byrW
ttY6YIRu8o1nZD8wZxQhksAAfXMf4qYYNqaxwIsNp7T2bqcKl31OTMmm0VWIe2bXm/6dgrBT1eSE
fubzWOizZ6UTXeHM4kLlM0DIPEwEE/hstVfG6BNusoodjRlDeBHmGoUMRlR8VY1eiav5B0sL0z5p
nsJY91DYd3FRQ6rO52ZJd7ozKxwH05Ns5merM69iFF5722jRzRbbyjDSc2oVe9Mr0x0Fk8gmV4Iw
YBwCkx0oAqb3SPa6tmR8CcfV96OZ7eGfHruMeA8mR5RcgLdZ5m1pJvhsjZW4EbHXkVvawvUR5LP1
OEscuG51Rlkg3BybvXGYJmRapiweRpOoDju/XfhiqC9e447eHtT8h6YHTp0hDzihAhNnyGCFAoIt
0mHNy3g5VQrRNDwXuQ3ZjhSINyXdK2g7+pDLN2FftoKZMi6cNoFq0/3aWR8YVMbQqrUnhfrKwQst
WkxURlE8c9o+tgZzVi8dnhmV9a2OyVKp3VtsDGaYu3a4rHU4NdqD0gnBcCsXyWGGlriVgN/WLe4u
SPS4vPe8+qXt50PGLFILfQ+Mvu5WOzuPuoPEJu4vdqGA1RjsSeUgwf74uHTdN6cwP5x4/uoL3JWI
1KAZCHiohbQI8CSuvVp86qlxH1VddV5kGjVufdQaApFRbFhRnhXkPAzjfp2cp4xNPipl7IcFxF8w
JzYcfFo9NmpaQ03FMpTVB1FD+GI9TNcDCLrRBSoFZ3MmHItahh907PaqXW9XIshzy3kcRfkw99or
zkkEcyDmeMmrgw45JxsuWEO4zDJWFg5r8bkWmiB4ZzoxoT8WnJxRu9ZGgKPsOkdgBPvx0iRP6Ncw
pT815lKFl1caNuN2MvzQs+2P1Gi+iGMwwoIUtLliQEzHl7wT7dFPkiSCI802uWyuKH40N7rh7vUa
bQfRKwxyjWaWUdeaY4QRIbCbogy4sDnCLfNMU8Kr06wtYxfGFzx+lxW3SreQbUOYqPK7N8dNoIvv
wtTOo50fjXTYsjPXYacl20si0dhgVTDvRpEfvAEGr6zzD5T9LAXW+jIWt4vNO5t5iMdnNLdBM2vn
xLVO3IcMyEb74UqcIeOIIp+oMXP2GIybF5sZaFy7syGtKYRovV1Mt7kSenzwuzYh5sAQu5ULo4md
JHLwKgRuuTwayJiZaaEO+6u1umiCPXsrB5tXkv2/zEdulsI7iyJzrxbNfsjL0gnwSHCi6c2eg7E7
mS4EYeeEaoj7E1vbYaULLgIm64LEq7eWK2/a0jtlNrEjnqMO2nwZYtEsE62xoqWJbwyKBBBGBA76
4rBc8KWkQ/zdor4HfwnU27A4QZ4u1sEwX8Zy2WOkyQ44kt4VJ4Y/BH5CeQ/T6bA1ljrZuYqh0iYm
yed7HRDQVumyTafnCkv+NiYTe5tWLoER42vRzdeOp852MnyZLQaZdhEQSMMtaTfWNekEmwmeZudZ
LEx1me8QFTHjtQanVffIA4p5SgUavgHOoS7bgsJcp/wcOX11YTHVPTtMudXwQOJMrT9hHp5Gb+dU
+hh1HsoFJx1ldKWXF1+VcZIJiXTKjL87JAKwB3oqlON6GBGNQV/NG54cX17uHnyf4FwibKAkBXxl
gr48wO3HPZG8EO3yuo5wclJv37k40nUlMIDpOdS9SmdjmyO8UIwy1Vfj+lezmfjbyY+0YjxWsX6u
FtsLjaFGeW2WRWit+l5aqbVv0CNla3wDyf8JOJNw0bFrNb7xQrXQppr4eWZUD17HIkl41gA+Fnr+
tMV6z8pQpc/pWDDb4ngIx9Q65D2bYYwgMJCtNgQW3g/EX6+EQN+sTnHlJ9LbqOIHfNdprnH+eVbn
E6mnZdiezDeEawUKVcxH5IXdlbmjA0z0TONaSrVa/H3Ed7ApRAGBae2lXhZ/xeb/S7DrY8NJV/0z
yvoLMnuVfbQIDX70//Jf/X+E3wKuCqDx3wdv799zENr0vf5H+PZvH/VX7Nb1gGgRKgtoKgQul4qb
v2K3jv8n4VmuedEsCx6wl3zrv2G3lv4nwzBJJyHdT+gmIMLfsVvrTzphGr5vW5buGTrJ+/8F7Fb8
J+xWEJmJH9LxaGZ0LddzfiEUGl3OOKD7bpswq2+yH0h7keQrg+wxyg9SMgceK/QRg0VLTpHPxESU
IrvOp4cezvuhJZ2KSuG9IRZzP1rtu5WZ67EiAyqoEiE3NBd5bNjxsPGS4ogujQFMWhZIk/9QmRm7
IhqQYcbTbX8OSY8/xlc8A2VhRzMPVmzx/ncbsvhTRyVNBspN1lf5eSK8a4+1kWQIbvzjjFeBAzK5
asm92yRC147umm/IdfGii8YxwhxvR0M9O2QCzNnOG23rhE7hoLxSnZK4Z0d1gMNWpbZxkYMEoAi/
SnqkavFkNjcU2PGER9eOLEJwUKOnvp/KieCUVHuscQBd9VPz3es4WGKs6tvau4jKh7V91a5TZ+eP
wr6yCWLACkVdXW3V7blM8+EGyhzEUdTmd8OXuwbJ9waZ2Bw2LWcW2os46ghPiHobsGNK8vGm8GBa
Rk9dQzO7GEisN93LQBibCXyb4LazjkOMdcDs9z1CuH6u18/c8O6duHL36PKMY7Pw/XvqdUSp+WZV
OoM8VQnPxnBA+2KfK9C1qLNt5Ou5OR3FuCCtmMSpyPTvej9Om0w62W089a+JyFVUce6QcThTD7U2
EWK4+MB1XgZQBfG2REpxI90uxhviVEE68sUkNtpvcSK6jXe8CDjOue8kO2pmlyNA03cWzE+sC4DR
yjLDag4lQtLSmvx3LXN4m6UTMA81FrkncR2uU3212L7HwT29mRjuT4XZnV10UHVtAcOZuJ8YNb28
ely067ESjFtNfWe3K04TYz+MQju5w4uRKDTeZdqF7Q3CHzPK0DzNuMJ2RXbpYpxe0tWFyhfU5bDI
eGW59yYyBnQ1pVu2lNfJ0ZIjRv6cEWw8+zom26q1HoCAumiYjP4wE6l4U/stokxPYdezlnJL6tEQ
rfhELlET1R7hEDrEt94BG7cr0zqV/jyGK9/j6ecv6JkPUpJu0mUXWZIz3+p4g9tgGnGdJWOdn9Tq
vnSj1mDeKJOzFbPz9Emd3VfI9W2pfXMRfzxnmCESz5b0KGc7R1UEceqfgy6gVzrbDHyhZUdQ1AFJ
UvFesHV9h6b5UO7I5IRBPLhI3kLyApi/bTmGRueKe1YV+74a4icrT/Wzl9r2GSvgxBu+1OeyIdEu
cdN7wjBu07FOz87yVjb+dYuu53WqdXmdFQcJbmC5zfKV99kTW+JyR+rkU79m8slNvFCs84JzxiQD
ql7GPX7zW2Q43bmRPQ/KIn3J6qS8wV5OrgGwXRB3FtlFLe/iXA53WR9KN83ukEwbW1+vtG2X9UjO
VH9aSvulSNbmVMayORmDcTbzhblJj91Q6vZ0V/a5GSzaph7o5EYR34SMnGU0DD30zpCnQKndGuYk
Qp7rTh3tQRa35hDntz//zwOCDbOyUtuff5YS4XFtlgnIJb0VN2sKBLEqYz2xjZOk78v3GbduJFzz
m2f2T7i4BdqR0rjShylhtoi1g0S7HpLM9Om2fhwCAeG+X8VDIVns+ja1wzgBSyi+NWnN5iUBKRpf
fh8Soch6A7muMGZGnpNsrKzCR86dezdL12aAvl8Bd0O7GRZCzRIVoTL1geNL55jlrMtmc+2lrXE9
9cvBrtrlkXP+0+q0Q9tbElWizRI+mkzbArzdLAhgE3FsbONSGtc/f1n11bhuvNSKDFZ4TcebRA3Y
GDAkESHfXhPpLY/AInx6vczCGcPrpYKwAlDQzWiVJgsniD4nvpm3xz4rqn3xnSib3fS/iDqv5riR
NYn+IkTAm9dGo33TNZ34gqBECd5UFYAC8Ov39GzE7gtj5sYdimoCZb7MPBmG8+M4ze6ulZ2xzauk
yrdlBZeDoVa/n8rhwGUn3DMOYWyT3w9MIsUE0JXDiXt3l9wXMp7mRHIUZ6A+DHsRussZqoPa1Nkw
UrpbdYwF0+Cpi4ihZxmExoybMPA92m7K2boZ5XKqilpxJzB28E+7AyO/KLGzMwuBSHovKJNh1O1j
kAHgbNrfc0E1p7NaKYG0ADRpYQzPgj+Ce/F0P7FGD9MdNFDagNzzdfoVDsO7dGfgqybHbNJC6dbx
Nay7gAXJb73t5HLvjPDhYs2PygOG3wTJx/z0i0Xt8m8O1AD48tZBhYucvagFPnZUEnr2buTI7Ncw
lQxioKAntdMjfi6dee6c4IpJHaBA6LR7zFW7qsAcZ1Zj8VTnHL4dJAOMV84fh3Gwra6uzLJ9qpnr
ALi8VIb4sPH5nYKutXy4RYCu3NShosu+CCHag0uo7+yCMT1hZYgHHOPX/76MvTtc08yuGQj9NFVU
XiI8doPy02O4WnOsav0PwS6NcaXlv7WFYtJ16iiw3W6DBs7nWBbpcUJunVzlXmq7AZnb1G5cz1P9
YAgnnt2A8Hc5evsUYONtThuJKiv1T8a3L++F5PQQPlW45p8bXgNDluuF54e28ibnnWwMknSe4nm2
tBFD19hGpWFc7rnmq+PU3J0i46AJ/sU5y2cyeFl99Rqn3HWkf7na3vdYrNOELcwWiYG4JatZc50w
kcaNEr99qLxxkZPWCuyUMOs4X+uyuOatrGFzoOSOpXjwB+0nbTOzuq9hzdYHLzZyoxjiG52dvfou
SEudMt06F0BiLHVYT02GoxeHDXLKo/fRjcg9LCbngVHdPMM+jz0/AEOMAJZtO148mLhooPWpgrf6
osIZEKlWe6OxzwaT57e0oGM5u/d3piOUm8XI3jus16ccxz0cV3le6JfeGOH82ldT91o/T7asEy+z
2ZMnnx1ObyOp5XvRMTr2XYZcf6qiHPd56ald1eMsZ234WgJwZNrEuLvmfy3ZP/DLFZD9Miuhl2vE
5rarjGYP0Q2Mls1cMWzoyixs5K1xRKQ3NMdZbylupddAYJTocvXsbObCnU8TdI3Sm9EBiMjnRdSx
VqlXyCrGBqyV/rDz4NwR7N63VWYepecfyeF5vy1bNAzhDXGkPh0Ui2S2OafUBFmR8J5d7xb0+rse
FvGYdUQn2ZNb2/0AxHnHBs2PfiqLY258MLypdqGRH+kV4xhW62R1wBETcUvyjpsocmGs64nUY9Rj
nIX2SBAd97UVmtBQgDFvezQYB9bippi6D6LNh3IyFCi8+sDRtzpA/dn57lqd/EL9dWb/JWTy8alI
lnV3di/m0I0yZ/NQpWq4Gqqsts4wfS2r/82GAi0L9w/m+Tlh9DzwfiDqCDNgxY8kS7P66iMdbtZo
/hjmQUJvmDm3LZq6L3evWMmZKRegWBTlbB0GiUzOBvOzhazsX7hPbBD379oAI9lQsfzDGRYvfz/t
g8F5pVw9bqw7kq4by0078cULs2U3OPptnj33aY6aH9vT4b4OWuMSdWZ6aYrXrpPrBUKbSFxpLDsw
Is12NTr6ifyi3jVyeF50JrGck4ktQDbthMbSzyHGSnhKx0f29rdpoqq+WM0nVcOpI9a0UbPrHIN5
hkW2vpiFA2mhNbNYlFGxxYFqbL08mk7O4psnuBaa7Mdu6dT8rexf+E7WszV1Wy8zUo4xrUzusJeX
NIekaVb1MwCbEEcBZ2RZRxBEePJ2LuNU637ww1VKH0k0tHs2BdtjXmHWsOI4fNSJAbCY/G0eXRv5
t/HEfAowQ1B8bpxmS77W64xMFGIGkdIXVyje711m8tSJFW9J52MWCHLgTSv+gGqiEdqR6bWOytdw
zInrisg82aQ2ovnvBGLi0uBCiVvhzMlk1d5JQbKxFckyiyTGtrakzUzeJFfMpYRo48Vsg9d+lZzF
+3oFj4lkBXPizUSn9WbFRN8Zd4MeXrsUWThcQXTXoTLicSjyravIFM0FNIK55S0NjYzDVzCdBw8U
FEY0FXcMdgLi8AtUayof+jPo7BzbOyJ7jRfjESQFapueEemcKxGl6UriEFQJF519o9RKMt00jgH+
mKV+9EJnfs3kXoEnOUBca8/jQO0TEcnmEBXuS3m/HGT2VN+quoIe6KCcO67RbY0A8ASALqzgBfYI
hznxLsL5sDFglt8+wYhHCRC8HhuC6VyDpTqkq/rUQLOuOE++gKugyLv3rqlUPVSdPT9MHQlCsNKx
MlvzTZYFj1i+NVNrvLldCC+wnWsOVKRPxJQTAcECwQe+biQUoefeYk0L9KKQYzgkcSCerjmPFYF8
gXRLJqIq/X6PewusVgCkNkWLTNYAFPlS1NEDx7RQl39S2LQvYyarpCiLjCiMxWdsGxYnwNK7isw5
pneRvLJ888XOo2PZVDccFu57zT6QpN1SMbsOt27vFs+ZyFimfE+dGSyAhOB92dmgV0+ySRdeQm6T
MiUJ4VjldBxHb3kVU/CW17JJVqrKN9rPMGBBCot5wapz6+nvycXxVIyFEVtCu1djgmCA8Jdts6ge
do7vzvt14OwGCZM3hzDcntlBlpQDOeU8YI0wRuuESWvY1xUD2cwA+Vwj9PzvU8JsjvCUeTQhcui1
fhVrW/3pvZeobp8sr9IvLaZXnCvIMmKE/LX6gbkfC1SEteUpkeCOseh/l9FdaqOFa6MLn6lpnnoJ
axIIX0k6w8iRStPmvKRknBvrPmSv7L+etD8HndUHufjtR4klq+ScFy39dIqEiDOPrCP+gCYJRnKW
01ztBlU8k7qak8xGVbKt6mQ0zXXxx39iLMHpi4roAQ/phoTBRRkl9gDS0sSwgmMRcAuETwmGry3z
ONvbJvb7KkXxAY7HEYSndtLjeycmcZqis22AwK5k+Ie8/w0IPA+/+acfjCYxyQCnkznvWBaPuiS4
IjqemBnn2QFs49sYdgO2M/geum8hLzX+Hx/Txs4P2RXIiDt7Yq7w5KgwhxzooMs453WIJwsdTR3M
yX3I9E9XNvIQ2folBaMOCOfDUtab4MC7r7PwyXBR0Fs7P0jH8s7F8iKCeT0NpcNgx+3fdF61mOSt
X3ANGLynK96qceTbYU5IhQo2ILweKTw+LKXTIFxFz7YaAFPC3MhW56DcsY1NrDRQKMzwvDSBzf25
mG4+hqutV+HYsUTxWbo8rnPGgN6265ho74xFKpgvbYd5ry7fCvN+JrfHhpuOJGc+Ogd6BUiqRKAE
xRQdSk7YJ3XyaqYh3Kn7pO5tjHw96bUIZka8BP6htfU7dBFn1zbE6VmC8Pn/GQaLFGmNbwvP/Y6V
Fk2IV8q1+71VZH+CZfnGQWkmpsuhzacSovFXc5u2TwLVPg5zlT+5ncS9K41thPyysXwyylYL9CRc
CPT3hiKA5ryglgRXh54XhNRQJ65ZGMeKm0svhEekEqDE6rK/tj6eTJJi6pAyatyMPgnc0ULIbbve
udUAJxEjYfOOU4/NIDMP3EedP4ZLhjdqiVFBlXT294hd7M6RcbE7kJ4zR2NPQsbvVzGf7XHgRLWs
iv90vBTEp3azquskaDJnZ6sGNT0wrIORcm4QUZUsEYuNEWINGbz+iDeAKaY9r5yuZMUMHUHeG9s9
uPeNCYjgNhkGAH3Mgmm2/KhgFAftrVNig9ygixxMOVJNvkmLPH8qsaqTEus3wliDxzRyGQnBVY3D
oZXnAm4MxAXmhqntMSjcuHnznWb+yEW/Urt18R57JQ5g7y+lMdovnU3C1XNGXlHSWclA9HnjEIDZ
1V71lyTleLL5uHBEzk8M7frHnJHOK/3oWZ8tbwSEO4DkWZ64usu2FQOurWtMwzEfo0dbh97BY5RC
8qbA85EQPM7/ToGcUFNb95bn5boL+nW7eFWZ8HLMT+0H2aj1BubsttIkMXThrSfjNzPJOIa5kQwN
VEwbWyPzvKHCYWVx5Gkn+yigGphtVZ44p4xxTYz7CMqaVJ5RPYgafBcgk1tvw+JiQ1S8KOUC6maZ
r2px9CGiVTDGrfBJyBKmT9mkexYa1VXPsLX3HFaQ2dDdfNPPtw37J9i06XFu79C8wAUKymq6kZE3
7QjHhlhBmZBYM3Faa08I/0+np+Xh7ubJgiplToJBJ1jslQYPsWOWth4LWKQ13l5uM1BZOcI99fl8
mhtEJ1KLfhIYb+5iPa+IMnE1zCAR4SrZB2l3PtzQdDiWnv2Vt4KBnVMeuPQ+D4GBjwcL9KZa/Bko
4vAqeMjHFVawLJwZ1k5z88aOhCaLwTBXNM9ZWBVbz0SSc4qz17ByzrBqOlnu2dcxAPvTzYR/AVWp
RXld/f5arV4sbU449dgw//CGWOQiu0xhwEnr3Y388WiCoIPMKxLTZ4BsrPq4Dva3LCuxgze6W7Bt
xtBH5X5dIRrJIDwI3WDVKdJvHhEipnbHwlvupa2tuAjcjIqbFL2xVXdyk/vkSj8nPBkOx2KN9mR0
7UPW40OTasSKRy9Hxuy3VNBJJzO4Jy6tJ5DtsZQ57qWcgGAefOqefZWBcgKjKD0NgXiz4R5vMTpw
v9QOGxbhbbbVg1mpKo5M+d5D14kUyGE/+Df22Ue3AtoeBo8h8bEgkXuEdWwkqot8NIcI2dqBPjhb
/1yigqk7BVu/s1kgVgcFopq2dFfze6TntTHpM6lH75Bn3AMLf9q2I2a0UPowAi08VQ01fg5kTZJ1
NibKsN6NAE2eteUc77UNjjcfQtgRY1f+UpNNsg0PDHlniQ2xXu6UHGwy4GCQ98iMFiWdHY4dfMo5
+52GKV5Ww0wTA2DFhiAdCiEEtgJcXdwpR4CfKsAuGWLvZN0rMO76wJHgp66xZWvHgxhdhHR7FD8C
PgTXtRSSm/tT/faJP1bspya4/tiwo79DZr2kJnMVtwp/LZhHmNRlm5m1cJm64LFr0285UgeAaLTN
lDVsLaVK3jGuOuAiLqlVa36qOuDyxbytldeZNo/AhTAmMkC6PcjGDdP0iWk6UtHSMSplPqbelRIW
duuUpQbGYFYE9V6bALxrQ59Bm4WHSg8v8PvTPmgSDolcdxmnDk5Z0dTF9I0s8KeZ4WamoueA5W8X
8JSx73xrBxOuP/rwmk3csgEWOjONnnE9/hu1thNZQi7gSI+32vKT6FUWsj1xI1EmRTDgva4607Ht
EqJyfYyzqr52ReBQYY23ZNTHSpWSJ8P7a3sgilpv1NuhV/tCu5p8A19KRKfs7kkyc2YDDRUNBlMv
IGv7svg2mGsvllefg658MibRxF3k9ltOMb/5/V/Vei0WlxxnaTE3xVzvD5JkYxr84tb7Tsr7Sfk8
aeBS+gRTOqZM7Pla8UI0D/bAUzEFFWbVCBc2fotYG57mMG5jqU01CXTJvH61xqvFZZBMLz8/Rjw/
tp1fagCC6QefadaxotMKjRm5n2MOxodx4AFKSwaW1kyBgu/aTCyr+WD0ZkCaNOfv5pOWJxTSxq0T
vRG8/hdhgoqC9ICaxuFCYCD0XS9xR2vfOalG7siG2HCaa2u1E6Scl6mEiY7ba97Q5JxuphrnZ2Y0
7XZxylOhomcz8Ham2Xc7805c0g7+mK5l7mGyDxDEXXb+VFVb2TDJnHV/gH2Es98h3Yyyj12+mQ6p
G/BDKG8LRprsv8APTxgjMr0tuzHqQQGd2wn3ACc4WA/81akW0gMaZN8FzytWO7YDHk99L5iS5Us9
t+A3yx+bcafQXQpsQm9d9/7jdCQG2kc4rC9K2/8ar/yh5P0eHigh4wmKXLzhtxfVG2PKAx4gbjiB
4X5xVM7OoQLsa69AcECTbHqMmVgPcfUuxluUbc0x/aE/7ZeHiEGm5Qef94D9nuhG13AYcRFiYx4w
duO62bQpKqQTcXf2jKGLi+4JfKQby0rcyJeDvgqKk1W4z8B0y5h6lMfWZjI6kWXBt2+8T370Gs3i
6vZ8BFkfHQuA2dulhEJBicQX8slLWESHaZ2q58CEFdwpyzvUVnnFKDfBfGIOWHdiNyq+vWNEN67O
3HGX5Y8r5ZvU0UdORwyQieLVB3uyyYslLvCtzBmuLRuHtje7TzS5h1v66bbCq08gOhhv8QG7wz0k
rNI3xBwFUYKoHeCNLSc6fe3m/QAzkwVTTImirTEIH2wjekX2Psz1g9vhI13UEeJ+T6NVpjduNCsK
hZe3yiieZe88CEN9Yq8f4gwjY4aLeuOS3d1Ahn3Bi9qD0GcaRKNJkt8HL34mLxPssmtu9ucIxGoW
SnH1gs1sKOPaGap98Oa2fOjPkHHRfUOAuh5co7Js2BoLUCoUx1hXP8DaKPCf+qAaKn2Opmw9F9mU
7WnA+NuHuX7ilf9jucDHaBX7aX3rMW0xCjZLrbckz+rTOHjcbcIGrICIOEOMPW1Tgfcr739aq8wT
o+9XLspOMnq5PAZBPZ2k6f0g7HwoWzk7NOL+o9YseRGsxaLhsNhj+94WnBTisEzhhIzRa99zniPS
SElUWuKUyTyOYJbKTuvMpX4VNgZw7u8OQkAFugHtrwoPxnPlWSa3ejdJyTMlUhvhbuo9+xoxwzb8
e/I9BE9WUHyJmFZsU2/kqMPYLbe0vEKUOY6QWvL6ZwIFvEfF8q9XykWaRCzCvdYy7bfKG//yOfSP
GBCGOwVkhXcgNVXnnpeEHYYjJiOMUhTtCds8JaKOIBIdYWHAj70/boQdVI3wHjhEFmn/sOIh7WEp
8JHFlTseh0z99a10Z7T2NwDBYwVZ0e7So67Tq/lPAYTBEP0YVITZcFl9FgA/5/TdSzn4hHNiYUWM
XSBgUT0mUhBtDwGrUhY1nj2FHlcq60Ts5Dcx0ZGp1i86NmDNjVi/YMx22n4YVoakjjZ/+1W0Yjbq
yNPPOUIM7Wz+myFRxCW4nU0doCUVgE1rI/vnC3k1I1S0AaTdOCJxawfrXoHNHv2Z7UmBQq7zc2b5
7ywOVIaNyFZRS1Ix9PcLZ/Nty1qNIy07kUn8Fzlvxir+uXNFi0ba3H/KK/bsqPKujJE+1qgBpVFu
3RXMYjG0SWmV0cYPXsCbyZ3hmff5e5WYKmSPwsA8gIfIjSUJp9v4HUUIZRTacD6Nev7ukZ4OPQI1
3pfiLPpcJnlIfUuQu9VWaOPVJdtymHr9Is0wO422+ORSnl/puuqOQGkvuR7yWHOyP+J3sJ/NQRzK
1Su/ajjwk/NvCRiA1blr3ULQVQfKO/z9WHYVFxJSWDmMy4uCCReD+pqTu/tR9v30MqSotKWab4rh
4GU13F+WyUpSIiptR+4eccvp5zJPhM0gvAQ7x6uwv7mgjsE1oNkJ8eD4JE9Ixxc736LvSCPt3VO0
66udul8uxoIzFoAUFzDnrU7VCuyTt2z7rjo1bmFcXX0yJg71PF/noV2B+FKEdA6sdR+0HcgnyBvP
WE/JEuT9jreNfZ4i+xgDZ/riyq8oQqUcvLaOMbe/W06rz6UYul1RRgFDIcM/WXgyYfjaD2kxMG2u
JfRcbKYJyGTG9nRBnDrmIb2tD42bj191Kl2cjeCN7AULrZ6bO2tqmfGOtqzmTTTuhdfit0lnbjbj
374wHArlgq15f3+ZqKBqcPNDUGN4Cg/L2uUD9Ae5ppj9hDPFvaXLHQVobGEFNT2wxO2tFSl8pPeh
dl17e7OrriA2oWzo8aEE9vykA6RlxR6bdFZ6a6faPwQB9vAo4gSC250wGHeRao4DuxxgFQKj6EPj
wtjjS1Y1nSL0jkXqgo9FvDXqc+VNDZlQ9+jQD61Z/U4rhrzePTHaEAEpa/nVQz0A8+cobme5fm1r
jDejkwhpvrWm92dNw4XbU/luL2mLLEicjJm8B/FeDXu2Y97Huase22xZQS21TAkyvz+760IH0mpP
O2jSwS68E4v61sseSjc6t2U/YFYuxR4GcsHwFEwQxy79qrPgkvv6xwDpdjBHVC9rdqMTFCLiEIok
aTFwfNtUYOK2Tsrm2nO+39YNs+QhYDcBHklLErYIgrhI3nfMeFVnr2xY/fNEFc0K1Ox1Xnd6iH6M
vK532Zr5AChn97hKG1FkCaetaFzjA/fUoxpbj/IZ1E6ns3fOsKh9LeSyBYjcMvIP9n5wR2M6mcCc
uyzcdik8Mg1O1WUkbm03WVwluWgTVfuqshafgCL+Ab9c1GV6rMbK3Six1gfDulecRTD7U4DTZR+B
2F0MYqpV9mZEuNX8kQqlsQMjbYqHhceRrH4dxbbJmGshG7ArRqY9VIufVZGLU8kquTGH2T9CdRtz
zm8iksY5DFLvGI3GC42T1mUewY6ZsjkWk6/QdlwqFiwXJ0Gl3oM5SDdK190jZZAb0wq6d9k+MyB+
MAkgIRNd8MCt30WJLh5Bu+4HuyDNMTHDVtwAUrcxOLEUHxD9mI9jn0FDRtzhPd7pZl5eLL/kDJxh
hjN8ez95d5s5gtz98C7pN3DxraK6jVVNMQW39pX/O1CV+17jQ8W7VH7jbCIuGy/kkF4zLwJX0n2F
o3fFt4qU7F5HbzgSHBcP6JuwXHpwxXaEPFrfZf3Bx1qU55/TQumkKO4Xr87eKE+VOzF3XBeFne29
Pq1iICUwUVqfz1UQEVIFGWGDmyzIqfQAz4r2IausjzkmYJexGd/D9S+kGxInr0QcwOg/5w26XwCS
7uybH3MbkDnsHZ4XV7gHq797fJf6IZw9uRnFUj0OhtjS/FYeebuoJWuwQHg0UpuDvRwHWXuHYsin
B5W6b8Xo3KqiP63tKv9R7MFpURgfpqMfx2ZpQOpVPzU1FFth+mcUNROUM1ghkJ/j+b8vxNdvncvO
orApsJvjaPxM9ZSdkHCgten0yOE8e+6a9a9DYN0s2vxXLpoPKiTDy9otl5mh8cVxna8AhPPnsDD7
A35zzFaky2wFhZEHWEvYxCDSDrlC7I3uec4+AQ9EkmnlEOlJrtrFSJN0yOXv0aj12SpRJ/pWPxZt
+Lu6sxtr/6vHq7/RUGqYQJrdacwZ5/Q2mSE256dpCi++rY2jMMVjD+yXFDlOoknBZAMXtyUMWIyN
3FUhcrBbrSmk6SHfRrNZ7oyBJynAaMMsjibfFU3uoV3pC/CdtwBXm58Jli5hPoq6fqOXYz2ttnoV
PmmefpgUPrmPEL0K7ztPkMu47ArDxGLW7IYfDTvV1ump4Iyy8Ql86hAHv6UQ6y1dqDOt1/EdbBvt
RvRnbDg5q3NY+g+e7LLDGHnbDAP0I8iC6vG/f4KWbj7YDaKAVz0gY2uktClInKHeYWwL4sUKhtOS
AfNibYHlSA3HPjDG4YIYtoIXC2ka0SRzbE05Zk6VCbaLaX12zo4OE7q5QUffv7Q+FoJ83qWzdq7j
+mn0+foLS6Q41DN19KMVehs8X1EyRrTL2RMYc2Ehmfz3r/T1jRc/zX+QaxILV8fXNM8MCErigGxt
bez4pJNsX94svBCxRT/fNrRRXtYuOjG1bG9Fvr7WMuxuAdBdYDDzKw7Xdk/qYSI8pprHfgBenO4b
NuhLp8d1V5uY+Up+4o6o2SlPg+bwd0VvvsHzr65r4XzR+qX3GHTQG7zDwFJ6CWyVX4uUjX4Oiicc
V3TBkDACNIeQRKrlMRLyMQ359eVjO70AknySUvgHa7OF1p3v+MNxJt2bSfw+uJP8cXkE8LpIb/Je
jOjJm9oVktLNlqADryNlgNZ0wkGaPhojXHhwael0c4MUFGFY8gQSDbpMJSEP0cvfnc9wXda+sa/H
AQR4cHICtrPIKNPE8VfnpV30kZzA7zQzv9wGVCyZLTOxcgC0LLYVlMB+V/pBgEmuDfb5AEwK1SOe
mZmw8Q4fmd3ISxfSoUkkYsP8LdsJAsYsU8xKhPnutMTMNF0ERzgAOVcCnJNV5lo4F+81xRZaPmOA
Sa1+7AxMr/JGfS1Ldm+DQ2mq4B0yUJ2Cc4M56kjf0hGMW7E1BsiIc+n+XnNlX5UxLpuPKl5N36Jb
rx/Oo56g3WLlzLlqM5F3AoDrQpv3fBN7cCCY6gLaK8/c/M+K5fGiBpJ1fc9qPVmS6UH08V9uNHOW
WK3LeF6fA6eBYT13hEXGjrjpCDQ09fAh1tZMzsb647ThfCQaF3v4TC6GPzxR2oErL0T6x5WJaoUY
lkRuYz3mGGTNwb91aUDZmh6XhAqaD5C9yxGIx49zP6gs5sQXF7uRIh3XBP7AqAkCBRnn8jSFUUtR
TnekgAf8h6PMHeLFSEKmgcPYB9lR+TDUgtTOt9Iz2m1PjG5juDWrytgcB2a1fRh0NzvM8DF2+lDM
XIZs7VVX91eoJ7mnE6bdw+nKLsP/fclod0iYQzixcn+1c2W/MAloTyypd5zHNDxk4myhL5wK2/7o
xwfH4xCQSZkdNf/Jnd1aLWmVTMrfYRCDliWihX7ndA9iZz60dRttc7/2jvL+0JhpWkIUgOc+0IEx
FgPnl4DiDn5/blrj5ki9eicbVmZYB5feqY5TP0YbqSt1RyjLcy5cji41cGYFR2YnOk60s7LCBwl8
FtOTSyFh4Lt79ERK/yYKy7lTbilq6HjaChf4yDZ4oZaR49fasVvSFOmplHnHMp27uwVjGo37pUcx
0JATZZKgxxkGI6ScpDEhBxQYtONFE7wJPNLIAb1al6WziMjl1GrtIu7ZHKl8WnOn5U8GAAUiByYs
yatx+u9f//snz55/jSoMk///n7op+9suCltU4+tT4cgnf/qVYXw6ri7YZqeTB2VMjBsooXCo67ng
qSgSPyt6jFTTrtRW8Ox1wS5VZfsIioCzkHab21jZ3Pg9XHmFt2doTHNfb+3pFubcZV66lsCkEvKt
j8r0QIyAIp+JLIEMPoMUPQDh8tKkU3nyCv3Q4JXbmDa6OjYwVIzaYFUrGeTmnhkL2b7WbUgKypL1
sRwpFYPYhVXZ6qEqoqGaZbm1NWYPmRY8ydTNUQlKui9YQntvzh4uLErljrNtpTQ3Zs427Nzupcyr
/mWS4l+QZR+lZcBH8eaGAyJdeU7/R1PQ0ZFnPlAuanP4JwK69v27Y90PdB4tOpEicTxwipF4Sw3/
unLWOw9lZt9HMBEJ/PExVNp8MprafCoQNC6LYoacFucuIpnhsjftGA33BCGLP7bHCUmszicogb07
ZuuVWe+uAUSCiyzDm8D3ACZ+jNhluMyuYitV5yUVTo/nsIA5Yqb1uB3uJ7eyEZQiSusaDnP9QegY
C0pDk9Xg7FB2ndhuG9ZbcN8Pk8cSO/RrjFCXaDzFuNVWeRKL0R/xK1ApS3nCiGH4hTDlKx/fRIrT
AZjVUc7ajzh9s/XD9JrmVx2a5bFJW05YRs8SYLY34d2ZdhQsqt4cLuswte89kt3U0lHu2sg762Ca
TB1tm7NSnj1NqPWsInN6RuP/YcziJRT00RZuscCOmdU8GO2w7uyGsSs1u7jo61sY9EZShtFxplz6
GYKg9YYh7wQroNwDJIf/TVJDLOtrlzV/7tjlLWeZKonU8F6kzfcK7zbmfHde/GnYyspZXphnAO5u
/5rTvXUorLLDDMI2LpZ1frEYJxcMKC/MnscDHn0W+NlnU0ifhjn6LSpdPEfiTzHhXxnZpnZCGM9y
+coVbfM688UhiB4GibM6kAjAqQ6NOLKj6YPRmbdFwqT9JR2/lydDYGPU2K01SvGR32K96bzwa/aR
Yhm+xpQq1Q9+ZH/ipYnL9CYKiKXKGf24VpjZF51e+snCSMCf75pD8SQrLiWG5M0ycDLNjbjn3X2F
6wlu+mSsD1r1K9q18dU7ZoH3AsaKEJnx5AFspwKmN67Cqiv2pgLcAt7xrec36XPJBQLepcXhrC2m
ndHk/ZOLB6KxDIuNi98ssTomeJw+Dsvs5cRj1KvUq//sMeMG28ElO4DbSZlY+81t5sAIlvpKPGGm
L5aHDN1gNsfxEddqs2uqUG0pE8pfKKLJ4AS15R79oBnd9YOxNfq7y2hOUwaNBU1XCVlIKDBWfc2M
WTJbQ30LF/wEZW9EOHIjkrNhRZEoAczfuMIOJrUE0SjlS55F4X6yf7mVFezMNfTeF8e9DlGHLR5l
4lGzAVGIMx+Idw9HHXLs7XC+NqseaO8K/tV+QNVX4a0H2xV6P7UTJT2sr2yCfAdbjUz4jTymEo7C
02wdjp5HsjTX5RWLc3XN4UZf3a7lgxCsoKOR/c0Nm64XJ71l3D5jFg/IvgYxsf9h7zyWHEfSLvsq
Y7NHGdzhUFtqTQYZMjewSAWtNZ5+DqLrH6tq6+l/ejWb2aR1VnZmkBGg+yfuPXfwx49ylP59MlS4
rQqe5q/fOuNobH3qsSUmArYPfLcXSD87xhOOe2+dbVxB/FUrvShCvCb3ynbS49dvbKZRJ7trF1Ou
M5cAPp0vRiXcBWEZyUojpHFWZqCsZ8CsVsKjuuauYH6aCtptGcxU6R4doRzrI2NpOOOtA0lWG87d
/Etgkizpp8MzTQGjKNSpW0kcD1qDPXYTca9Nu30kxSs39LicgNFvuaTiZxjy9Z7YTRAylixOVqN+
F+xqwLECksq6B5g8545CtdbQLRiq5xJKy/IRRPp4tvrsHpludjK64pPI4P7O+KoJED9InwXvMCww
+jNOsUDBm8DF3BhBrZsWP6KoLY9htPYGY1obggK5nUVRee/+spuIqYFfuZA7Md61xn0UQhxbfuZr
MbhH+MTREq5hshIp8y85lA9N62hqKwDUhfVbOBVzuPQzMBx7WROLu1F2sWtwK1IdZKA05DJPIpv+
Ga39aNWMs9NoWilyPA+cARCMAzfdaQEWvcF4zEfaN2a/y7JvrJProVayC2h07jR+qPzTD/kLtRY2
zwWJuuvQyd0FqmCuVa21712AVopMsKPTrknodQ9GyVhPQpxeFyUxFq5ZUuxhnVhnlkHobw9FhBBP
B7lbvLKzojzlATIaoxri7eSKHJFRnRw6r7hrhnPsxhZXBMkj7PwN0laUmZBPpb15hjNLgmv2yEyg
YS6xTRVp6rxHNH3LUecA45tFS50zaUKPQEPxaSAtetOMHob29A0tPTlu0Lln6NDWqVLnVhF5ttUU
T7caO/XiJsONDDHYFb3DfMoMzJsJhYYePr3Hzg8ts92HY/gQ86x+OH79Np1gKXQxMkYrLMpVODeD
VBvFowKfyv2KHcLPUOcbz1VHA1b5rB8Di+j5sCIRsLfaA1gLnzt5OGsTyncCSwwGhJaGAlvDP8++
C8WYlt2GdZVV3s+mo2oso9A8+eQKjIMNi6biH8kNce+ZUhVJc6tq138hE5TPLhzvpDQOXdyRPlTZ
cmVOUX0qu9a+IOXuligXnBvEcYzRZbGxm6x+OB3PLwh63BYU1STJ41LFWcO6smpWGoiyZ3L9eFGJ
Kt5jicGhxPfPJTJ9Z+TvM8Yady1YAacO232iaGgSm9fUjkfWvtsSjMkFh/7JVmH/KBDKAN5BPxYL
TC6zRJJZkonmcyp3ckDXBVJXrIp5ntgWvcKTYqpT3erJrm+BMKRNzQDGmTZqsn8MeLc96dlHsTaL
obrUfdte0Kq9A7sat31IS8DEzCQomkInsM+JKV5ygHF7MsNYnzBTqko2kAbTrnbSxRNBmdbCgRi+
R61IBqOOlrxBJ6RDh8/68bMOSMSWKZy5zKER1ntwRBIPe5pMyWPq6HJCu3xu2NSDD/K3QUmbXasQ
Yb5e302tOnBjo7QxokcjQW+QPrPJmzze5z2feC+qwJwT54kbii0eAavdJm4dLKIlRNjE8+bcnSvJ
qs22Do17WNJjUBV9N8uGZYfrg0Ookw8JYrB2baZ6bqfhAYt2cox/pyKqznaXT+umSLEGe3FzLH3F
8TGv66YIK6n/YvipvSFJ5a6bUI28NnlBg4WGcEbQQjvbEYzrPTtJu61HTW0IKvulO0R++E6zi9OS
NQ6FyiIa5jVFHIZIgrtuITNMngpNEyvTndd2NaGUsltiaQa9MMm1N8LzDmMpT8M3R2gDRwH0srrt
ujV07it8EXfBM64vrBJKkm8lILj6F4Nv7DUZRbQPHPENkAiofQsoVhtGq9aP3r0M0oTLjymM6D3o
K1iQICy+ourUVm2szckr2JdMscKgo15qzcDvXAd79nfNEg3xtJqMvj1R1q9k1+XfvJ4faUqbNZH9
uKOnCC34fpklfcxw9aLF8XUGb5gsGtwKGxwAuOuKfOsCBzwg7/hEEJVSmoUVexrrM0z17Nx0fHgp
kXYUlw7Bgl703eGgjlLoikmltMWAyHRFFjNZiDhtXpMA+hd2Dv3bIIbnSMx70JpKLcqqZofl7d1r
b7lsp5cW4h6RSzyCDHe3iGGR0JvuLWrnJJYI6Z3TZqsYjOkaz+xGr3V8CLHzpIHL2jchEuKMxcvN
YcQXZZqza2OmrF2cbh17uFsshBaiEy9cxqwqFU6zrtX5aTbaMhmYoXdDS1563o87mQ4nnOBIC6xp
58PTQQFO6iEdarHyMBFvxDQWCy0Ydg0kH8LRzFezrU664ArWq+TeMKPio9jJhdXxOdU1/2ZVZkm4
+7hJR0QmqMU/hkaUpIUlHBoZ4RTDi1JQY5Ke/Jp8nuLiMDrQnsuTrTkT/gY+536omTuvIKjcC2ma
0vIgtcLZZeRRnnD1Ag3y+Iy6NkxGmJnTcYAUhkAtO02WqW2YIL8mtn9P/C7+tLrfbRPIt8y00UvF
xsISwzxF0AiWMuJibbhjt2E9xVe244sVIv6ydWM4WKjbMUN/k0lafZCBjUpCt/yzRPxKHBTbRFKv
MG1kiuEdTdqTwSqILnuIFkkeFDsfI/iGoN4QPXBbLEOjmZZ0wI1nx2eSHGen5LOLSmSXGxQVmc5w
MmvQXZH+RcAb/RSKx61sHlUfdTc3tF0mGv1Nwke5JGN8i0qZUXy76TMl5SYtRbgz28hemCpAhpvW
1V4VKfnUYfqTMdRnFg0vfRkx6SIP4UQY4UQuMhRI4FbPSYPl0rLsBXcPgcI0cjx9DBZNwhK3teN7
69GoH2PhMD8gmKFlTbCMI+WtFEtE2ehnL6k+m8549QeVrlq2p4SJxsZVieJ7BESIVRfbI90mHcPE
k/EMSIZ5JBrxOeZ34wZJd1HCai9WJzZdmrpn5NIJE2Woq0x1BLparFH9zUuadd5lAkv7U9Xn9pHC
Qi1T7ko00ajSpDM9R4Hp3OdwG4P4G6n7xbWc20BcpR/Ir2yOZuqwdESLHfaZf1JzwEntp8UqLQsO
NbuuNgTvLVQYvH29LisgmTgDPom4vq53mMbi5TDJHXJo8tUgGy4yJ0NHq2FSX7i96a2gEIRL12/8
Q+8XVDrm8DI07qnS5V02KN/iAr9IXr9bs129wMyPrl//Wc522maygDYOZIt5qj1mhRBbV1ZE6erc
Zp1LhpRqb/4QRuevX7Coe6uhteuHPOalqLgpvGTbVpBjROY1T/kotRV+nfRahXhpejEGe7eC2jB1
6jw6Dk+AMLRL7GQ/9K4Yj7qdPiICqfDapAdb8TwMzDXXXcxXAS6PBhY2Utc48py6kGG6KjzhVxFX
iwfpPBruQ/eOLU6CQ8qbt5nMpV7uHLRqAHNElScTl9dtO2ipkMfbuDdXQyImNurA11joYV2BN7zT
kBEuvQGwTq/MegVCB/rhWDLZd9JlK9JpIyzLWdVxsS2s/sWalMaWkqWQydYYVG5JQDKVflk8tCFM
7zkS8RfAsaz08nXupiVnqpOfGa+v7SiQxH5EOZYEPq44HOd9e0ITp8jiIAJRmsIh5gFRrlmiYpqa
FwgdLdMO2um4cYfdIDvOA3STXnMZsqz9yOOcMyOLb8FA9qDQ3PqV/2ASUr0vE4BeVDfrgSk+c+g2
2GlktKzkvALpYsyfxBmppxpoGGO2SKzJfA7Ivw0o7ytPsgZA9lDGGrxCckxlU1KYlNFaiWA8FaSS
78rRuaWRMRxTG6PREM3NAziJDQfiiXIHUlkYtDtDVb+KsmZ4N8vgiO5iLIyretc1O8oZHCP5uHPI
6j355c2zCrU1qHAJvOAo8jL/OBvcLD2Mj133poYkOjmF+10rKwh3KMg28RxKHYyzrFHPgzUz+ICh
14jGm2ThiUf4qUTWh/4lELvaMFfpbPz/+oVkHKLU2Ybv86bSNww2qUcipzygqS2x7rXGNo2bVeBk
zPRZ/C9VdiPG0bkUZBKSmg5vw0v99Bgl0zPwZZYLXg4CSUp8San7BJnZYI+EMg1Wq/3AbfejZ/y5
6LWhfoqGlF8gTuCE7J91+8dkpMPTkKtlbCbqUBQUN7aVYFYsarVxm8rZisbztxh1tm6YRq+5of3M
fDZqegyVUMO+SkBtvCK/JziVIBfXXdI8j7kmjgQPIkrxSD82OlgFJuGqCHb7u5J8ilG/ov9bA//3
f0qrptMk9J2DlHT4eEDkjdjduuTcoAsQNp9eNHmPxENgHjVbtqKALd34o614xPPQVa9Eg5jrjrpi
4JrCKhoUj5DDM83EZaq16WjgpXfJEFriJzQuuvrlKrN4BG70ZhoM8oIO6Q+ABSO5iKD4nkLtiPy3
Cn7CDI2xgMvF0QpaQfaMw83iWSzXbuoUT1pZnEYFBgxUw5KoTS4jN+2WY0SuuzAiYogyplUcvN1K
TyN7N8XZEf+KWpuT1m3qSdhrL0rtbZPNRy0qIdxklJpe0xYPXy6F33wnAtrkFBEY/oxohfGv+Cnb
7N2xXmvUrBswyd/LrJ9WmbK4UrnHeuBnkSjqg88ncJd6RyjW7q86s1/YNORbJCAh8g9XP4aTuvll
C4KCnLMsynH06dZHM+rZzo7tAP+F1i20rreOrYWAKyqvZGOmvmswtbSbtYm3fhNWRrCEQA+ezfIj
QuWBlnmOYF2TtsBufJQaVf9ZWi3OgkTD65R+gidtiMZDJEmS7omcsBkvjr+2dx+RNiOmA+awHVhO
byBCbvR2vuQ7znaczyN5YdHob/E/WhTuRXFiX+igQ0nQ/nsj2hvFoqNu4KxkuYHRoQvMPYaMR6xg
WeCSSD3FIDz1r/FQYr+uwnYlY9VtdL98UoUu1xH1FW83/tATjQ2xlz8HzIL3Qw0rtvDLNfLA8Qz3
ZXatoNpTYe7Agdx0c9hPCF3xAuONRSVnwQ4H7q6fXguxK+YKv3GCq6exapSjirZG6bjQzswjTPiJ
MsXH463hFmBPCaM4MN/qUPvh0X4fG3sN/P/QNTpjhqJj8te2IC7Y3iS+Fxz8GvZ4kyFo9SOZ72cw
d29TEKuaz5Cja/3WNceEeycxOMZbABjVAETXYoquqguG3uzEC9p7iGx6j8jwgbVox5x8MeZ9/upH
LuByect6VilgTRd5yvINFINhLKYxxX9Kn1tYxTen0kIU7AFUySGDN2hgrSAXJ1O4KBj4v3xhtv4/
key/S5TABAGi6/9MJNuF6eeP4DP5H7fq8+evOvgrmAyh8PyX/zeYzHV1YZm20JVywYD9zz/JZLb5
h+kqRwldB5FouxZ/8l9kMuMPaZrOnyCzP/MkDP0Pw7YtougtYdpSWv9RnoTkX/9L9oit0OtKXpFu
CFO4vI75z/8Sl+PZkd3n9ehtw8qXwWJIfKyZ7BlYAqV5Wl+HJCeOjoRhOCjvkmXwcDEQV7wzO+p/
eymbySyAVmxVTvWiFTkKZtKhcY5qXnCCCp2RlBrBwLCMQKXrhtvXI6R4iu+h2XnB2QhqQ+0B3ipr
j0YyOQtCWKtl3xnsc1ulxd/+8tP5M07jr/EZ8u+5N7YSX7kZypHC1l3JlO/vb7cnSJUINDwI2jjW
4F8j68dfUqrjBnUPdo34w5RZ9auicMrBjhfaEzbJ5iMipMtZJ8oM1uz3J7Is9EKhtWfQiGNLb5nz
WhnwQrMhSI2w5MhhtmQ12X7MLecQmjnqMI5nU/tHTsvfYlr+9q7EnH3DWezn2Rx88s9vS/xzRlQg
MczEcrZWOFO5zSn15WJo4vJH2ei4PeuSGDTbwRXneP7aQozKPqOrD44baJs8rHvCjDiYcsPVVza4
1jPg7nE7BLV9HyhXvqmI3e+i8/tkN5Yi3Q0T4nwMecmLYeXt3qeLYspfhOPbTI/a6C3EuMAaHHIM
lX1AnOT+xGzaGiCBeNIqgJabFCExDsJahi+2ML0XYjCzdzoF7LEhLSLps5upysslUaj9u9G07X6U
eratB3hZ0GrOLvpR0n+9fj3KKN/lgS5WdkWZF1XmwN6/nm7mgENdYnF2oyFARkqi6NbDhc1I3AN2
1U05dHe/yy5Z3NcHqsDnqdbdNznVzo1SX+GRMLtwL63cM/Cu5CxYkqaqKCECQkwXI8kFW7Ynw9JC
P/OujT47dmdoDvAkljiVr1U+9e8yi3laUD2DU47k96Qogr0xkpigeZMOm8UTzhXZBvQ76fk0BCEQ
nYm0sYclOi4f0GJUoCG8kiXIEMwFs3Mhj2R6tmCt7KrJJqBWO8DvsDFk1eA4F56VZAeIBtlLWKfG
z7KCSyYEjLXFxNgHXYllL0UF4HSItPI7RnYwrJOHOsJp9XciKBnsWkm5c01QGrkY+x3El+7MjDab
fa7mFprms48/euXZ9YxgLgs8MCzoF2DuXiIdiIcZivRZ6XOaoeN+I2g0+0itWNu3EoVxp+z0Gias
LJaschmfk5sG3alCfRionymzA3SrbrdOzeCXHUr/JWjQTy2E6KI9k2lWSLRFRaOnpx7F7k+zUP7L
0An2M4WgY244r3ZO4FnPQ58P+mJ0yvoYI3xeGkaaPWU4xogcyFXFyLlqi5/kt17rSgtWAkTLBqy1
vEwsazd8mubhpFFtC4N3aZAd+WZJHmHs5cmL2VoTM7k0v5dywDXFOfiS2lHybKEw5cu5/d1wibOZ
FCBHF0YO/Ulavju5rb+2jTshNjbqTd2OfFZTujaPnxZrLPcSREheIFzVKzGK5r2ku6c8ifwLsbLm
lW84no9IwAH3R6avCfUFAVv9mQ8/eXjETUr2PstmDm3OXdBCSV6dsPHGC0Kssh9Nr/FG//2J+q8O
VFuXjm2Zusnkav7zv9wfUyHcacKKstW1AlH69M1tQWX9+6/xL443QxeCxtA1DGCczhyg9ZcvAgB4
KnqncbZsOBZOo2j+5LzP6wtt/5W/yPO4ZAgZ7lsTAk+bMByRgaX9N+/VEn/P4JvP2b+/kH96t6PW
KJ09v741vBhHMGqREwoyoIhOmX8wPfI+GjNuj26OFsr06/BbqHn4bvF1qH2CIlfQm6Qo6yxs++/8
/6vfUI/sR0/s/I3hDcZqT+XxrooESZLTOKzZojY7BHEueOBZHmhF2rWPiB53DVetTHJcDsEQlOh/
PIKQzYBevvW74CMMA6rbqFMx/2RPM+Wynt0aBLlecQ7or5bRWT+Jl+g2PcfFd5kaTMjiJuTHqLvg
K8puJ7NmeM21CrpXUKhrzLF40pom25VFyvB86GiCXLdx1sbkThCJerxafSnDeyoaiWOSBMc1wrfy
OQg9H8lckhIPkYQpuw/HOcIVjHfEHkz7xIjpVkomwQxXtJStCCN5jMwty5UkU7/RTPUfI63KJe4l
opC2luZrO1gdUJ+x+E1Bj2aPRfMTEvbu2fFJs558DQZPGaoP/rJ9VWVqX53YhOkzpWKn8qjf6Bgi
7hCkEP0S8bUsnXrAMjIzKbBkBLehT+NL12cI14JEgGZVoKEKPAWrofCL+8iPaoUEKd+apDL9SD3N
fM5LvWJDaxfG1cg6BNz0c5uhCxiEprVLHLcq+J8TeWJbVELDkR7EOnG59Ks4S8abbY41gFDbMeCa
WiXMYYWPJ8unBPu2KZDsleFNL3HIbAfhjzthGTSKNbnJ05iP+7yL5bsxP/Po9di0R4nOyBnRRLGy
odCtnLZq7g6ZEpdSgoha9TERYdiHfXvd+VUNO9TAja9Ez6UjPccC/16n7gepCv1vkxQDxjQJejd+
MKjIes/Nofn0JV9bqSczrv0to3qBDaQgM2sIPbJY/nFEQhWb0dl0wdgAJ766H4fazpZTFi5zGQaE
nsdj9iTZIWCj43u7HvXcvNao670V/BPVLHW9amgSqS4xvDaskDSkLLg6Cx/lNWsqPC1DR4Nl6M1I
FLqyRhxpablLm0zf+gTao/WabzQHQFK/dBn1zZ5iNCh1kxWoJ4VXHyx29v2C9Yd70Ob7c4wJAlnm
MTD/RZ7rcHXxb6s1BzDbACnxcrgkcwBG83Zx5+o4WZL8gM1B3czUBulX4GbLoI4Oi9rOxNnDc7Uz
iAI7R34q3wLStAsOs6DetG0ofpfKbW5D0ps/wkjrrxOx7K8aZJmH5FVYnGzJcOcg0YYVdvnwaokZ
BsZH3LhYmtHuKq1k6UgVP481kS0vqPnNGxSN4FCwDLg0beeGi6K3q+96EXlbevvyOCJmeY9Js9uE
fl/0iGqRAUaORFGAKguiaGR1z6hb6nFR1CYhGH06PU+dgTAMG8oDHboFGQygcNL1OuJQ4njfcpY2
ewbgerUsWgH+3/dxraV5BgOmNte1g4AN1mpUn60ioxDtiEPRQxaSsnPGDZWSRbK5rDwft76mrj7R
TbtwqPBLWpbPpA5hl3wbbRSELjpgbwGk3zjYVhEfY20k2sdxqpudaJBDXdGkcGej6Rb6mv5BUxE9
SJPqDx0SmGMwiXrge+VYT16r9y+JRzbT6ESseY0qbb43uW6+p40uGMrFMDx1JiJB7WQ7AtlbaAG1
fZSFS86eZoMHk+MswxbzgMmQ2EDSXA7nEWQEQ/rIfhpDw182PWJfdt39hckoWLBawC9cAVrvtuwG
4o1pSP0dAIs65JGRbBr2Cm8i7jXcuxNi9T5zSsYS2OTqTmcxSVjUqsUss8vdkRzP2DWgFUF0Pw6V
4Bxrwyq5to3y98GIvo+RMlWzUIV89ypUsQHjxB89F8IbYoHqV9yUaJdLF6wMVRo3kDAXVmSzXomA
8DUWAzKca8C2eLSvjOCJlzaJVArXcEVd1K2mZ04br+z6b6iohmfdi81D4zrBNoMFhefGNLZho3nn
XDnmIWHZvpOWL95HivpnckJzeMt9BBNDFC9mYznoMS0j/VlngAbNxE3vqsibJ7IjMiobt/cA+2Va
fre0Tj5T29RHzFgoKUo9YWHqh71xycqMn2SQZBUxd/rMeEpjyBV8ezehTg9jjIB8V+SUWmQECLc7
GXYwvLMLwm5uFxWSwCzlo1DPl1yC+7R1omMmek6i0mJ9o+kz6YnAcNCe1awMnvqt5J7Zgo7Wd61t
4YrwYsn4PFLtI6VJDoFvDT60hWDAjjJW85C5Pet64izIJ6RyDjVn/s6wXJFeH6CoGk217ZKWJ6Xs
jHIH5SF89RnogXAL6yzdG1YAOCpmibaNJsIGBBzCjdZWzmqSmcDcC38kK1PGQoExbPXWilbhkOiv
Y5oyWWulgoNgpfnJZ9/whI0FvmjihyYm9SxQ5K2h3eYryfFZWDZLBrtJ2UtGcd4+wPU5cAPG/BEU
HZtiyr0GAg5za4hvutc83JLLUNdlecX4wL+Fla9GcOdbRJSXVDLAuiWtf5lr+AcjvT4neZa/DU5Y
PKWNhJ2VYtBcZ85ovwlzaC+B0uqthkPr3OWFsycXzb1Dh3RRhjBCQIMzA3Jqs6p2hTU2136y/WMS
ZMX7UHIBj1B8j2FSaOSHxFpFRI2uOLOKSn20Yxm9ZoNPQJbOgLvWdDgIQw01OfE0xDdIr1svSdeZ
VkOcQOISZu1z4mXc0owwzrjKrDtFWVguATBCAuegwXIbsJNNJzO8q8TWiPKLAv1bSGomTDw9Pne6
OfMk06n7NY5tu6YdLLiSiuAxjawxS2mbwG3DfqtPrXNqDDDBeYNoAVMFdmBrnKeesxRjVAaEyDZM
+nsJLfE4WC2ecc+sfuts5DdZXdXLGHE73vY8OJsiJlUy0EsiHbQqhpadTuuuaKL3shtZKvgdUoF8
/ggvGuhiV/imxH9pY3GIFWnjRpQb1yaHiLp0UyPZBXbJrtGcIFjUY8KKvTcw2AKvkXtHAnJdhVoE
4ylHpoJi1M+AZ1YKvv0QtdFxzMJ6qc3CnSYTlBx1w32twVGFuYU/PNNLzFigfcWCuVGx6vuyB5Nq
lBc3NpprPI4NNnw9vHKW6uvEnMYDrm13GVjUnLr0u+cicrKbpXnpOYhlsyQ8AoMJutV1iKp0WMrQ
7hahFzU7XcJWCfKipqyqaFo0ETF1KjUPb6w2eVm2FHDhX6HqwbeKNN15aMjcDznpUS+qYQmhQhPc
D5q7YmFatfEqLH9EAuGYbywt2eDz4thrhtPKtItoB2PV2ZVtDWi+6EN3k2KbXCWAbglZ9bxHU6bp
rSFMnoSa1N2hOyLPyQ5eS1IJNqprkocYufhU1Wsnpoz5qwwqQVc7e3dqFivfv3qu/2jk+3+XMPH8
L6Mq5i/04y+hwn9+4Tn19/9VPrC0XP3f5kvcENV98n36R9rwPFn786/8OcO1/mDoSsIwXnJhyq+g
iH+kS9jGH0QnGC67S8XuWnfpC/9rhiv/MIW0lWNDbLCEPQ9+/5zkSvcPVIRC52+aKCAsXf4n6RJM
xf5pCKjbpsXLkq5E96+ICf57l0zmUGyFmcy2Xon1jZsPKq3vGN6N26Pfc6Ba69DMglsmHXkYO689
EiRonCF56eBDsE8vzE5H9hEANcWDZnpIM8uIlTYmhtr3UI6kg7ZjWVpuWyDDi4DAjGPcVNoNETOR
s1YVfG+Sut+SrqitusyYAGkgPtvCjIsOBNLkt0ALh4tHFmK/YKNds5EMjZ3oSOaawJ5ffVpFZMC1
+62wlP+K9z/YOjE2ygUiM3dntMrdlIK8n0ml+q/RrWG3+LZf/RwdAIkOmm58/mPQHCIxpnvFpvu5
J4JsnQcm86m6zpFPAV5Rh6QfmKWxXzzmft/eQzzLH17Sk/JDv0WQbxLkLzIWRH0SH7BiUcTbBYk2
z8aSsHoPrV495bikV+Cik3NqCrZrvMyZDyreEWAXmxSjxprQqfFuxKW5H0y9YM8W5gQdFDTpQ+3T
g1W++uH6eYSxVsqZpK/o3qrxUoYCGXUO+eOhutY7Cxg8q0RX+CNaq5w54x5H6Fj8sCbvt03L80nR
8A0qQ1rBqmklNWUKpSR0IqQ8du++K5KdiEiby+3cH89tOyU/HYkTVvIYvNYmKsmRBe+1FKV2y6YC
Xb6uXBMgZ1tuVYYEfDHCqb00sTls69jTiTJUPkNY19sUnFB75s8IwZBdeHsPlN1KuqI+VTX4wMoh
wQRpdwE4XFrRnMgTrFNtRlSOyHhvvpXHl8Ab8KGVqpzeCClDCqfy8k2DNnOemjLZhl0dn0pP2Mey
aag5uAKHS0kQB1g0Rpk7PK5qlQL5qJelxLNWCfByfWzke183gkuiGmtrt7LfhKHtbOqxsp/dmHod
XXjyaQUaiZioKUPyBrixReHaD9bCMHJLuOu5AvRVaA5709hGsKn3Gv8YOr+7wqR7FYUiga7PqkOg
W7cyB90QjDq7VqqmItSLlelJAL1aXVHM5u5sS7K2gx+hPYiIUIrDYezgnk2I77CxfOuCVF/wXGCv
7zLrNnmxsyuQcvCW2CwXYYQXJkdVvCntPF4VrBgWaYI+t8u06ACzs94Ysoz5fHqk2TYUtNpYEuzL
KMS9s/k0WTMquaFETNEjZOKoR35zSCHYQ8xtuHMhSGdnhqDeIjYSF4VI66w95GEPg/dOrlvqH1Vt
UpSY+bThKcqIGBz7jFfLXBeNEgEm7FQNc80lJreTM7DuZATynqke5ZUzISGy4vgJl0i7wuIWbEJB
hsRYmCFhq3zzCewNtjSqqBJSq3UPKk2IpypZPxwK6uhHSmDDpnG9YcuhJZZ6nHtvWNORzIwGa32A
Jgf0GdkhS3pnN1QK0y0rhmYjwz648dkpuF4DoAG5PvHN6An0LtCzBWQUNHMl41tzUePWTvDpzZWO
7QIsWJad71yx9LXb9KsmspJ8z7DRuPZEwMzZG1RP1VchBdIleq/m6qqEofJIOORo9TwDr3daxWeZ
dTw7zWiSLMJQiRRw63dFLwp8trcv6Di6K9W+x8g3iyjyGE/gXGXISIHZkGFB1QC3hrS02ra6LYw+
8iJyPg5uFssHJMtpOXggJdq5upz6nEKzQ5d1qg1b54PeW59JxISIjpLqdPwqVKH2ksBuR82ypSFv
yM9wzXvT1PW5y+KRTMLoUxeg27OaQG1tjE7mXBoHc5FczeUyQA21z+cSWo5u+BrPZXXHiNRY2jGa
wZHINnPJIoN1GPJYSvK5OAcMQjXUltUtp3/+ZUcaYSf1XNHbc20fToO/h1g4XWj+mq2ce4B87gb0
r8bADTpzPkgB1cP1Gk7kUGBlYiXDkBswV/zEwqg8Fc4vrK8I+EgdfdHwGRFcT7RmT2N0NL96le6r
bwm/ephgbmeiubGJ5xaH/DS8l1Ak0QDbUTc9663Omn786o2IrSP6AwlIDi8+LJ9iyGSnglTFM1R5
kGk0TfqrmBuusuAxzecmjMVHudbnxoz0AGfV9hWzpbLJTszM1MMDzvIzaIvUOKGCskBRiy47VnPf
h/MO0Jah8mbn6YNDWi2GrWgRlqo7cC6Rp1zH+a1IRmeTuPy3em4z2yQuy1WpfI7UrLfs75gP5Skg
rzlhIYGOicTFPF2nQ6TvM03oaxNp1KocevNS+IAEwiRyNrFBFlPXxcFG18LRXfhj7X8TIkLo5gaq
vTAALQ5N0IrXzIM5AUHF/27YkXOCFgtMsemYljGjzvZChBdDBRcIMuERQZS2Crve+F/Unclu5Mia
pV+lVrWzBI2D0YgCauHz7C6XQkNsCEWEgvM88+n788zbF9lAVwN30UDVJhYZKaXSRZr9wznf2VXs
2p6GWk/PnhUOWzbj4tZh7duMdl8du95gJpt2ZxKdiwNrWby5XuO/u6nDlFP0xnLCo0qSjGASHir3
QvSe2gVZ0X7zjJrYY2FXh8T0i6Ppdr9MYrm2Nt4j/AJGeEQRK+5eayMdrRvsS6nNSgjWj3MyHQxq
nF82+EE0jJBqTKd9RxyX3JSiGOL5MatPF+lYywgEZD7JiRGnjjcdKCh8oLXaug1YzJHrQzFCT2T6
94Sokb30iuHU5r46+vD+biJt0o3V5t1bGbbEA0a6/vDrGqLkZPkQ0VVFX18lMGujSWzD1LJPAwZp
5NNVOy3yKayejABu20hVAQwumJ5cI4PM5rjRfipxeFI5WT9nfpPoz0c4Qy25e7kh/XPiZ9UzDEhg
K75fJfcCaTbKlsA/m4TW8ICIPPucMjeJt+TwGXdcpZrchBwGTBvj8bVDiO1F0FSvXIzeG9VG8FRh
AIOQw2hdFZ64RODotuBo4brCKfmReRkePoJM7qIl5910Mm/ZQonc+7T3q0T6wyGp4vS5gGR6IGCm
IoiMefO3klJrHUiCpJoG/VeZh09NbG9KNzZ2aewFL9Dz7Z1oxuHiEsu3VJ5PozQPzgvkSHcN54gc
UYPtPRMtM+BGmKJNOVr+RopE/jAwIB4CnEZ3LIbNem6Yg7RlOXzzHB83uDm058ysQMwEmJ085NSM
0nQBLb/pj5rkgc8cGzjTudpCoe1Hdfds1PFwDzvu32WQpD4G9AcIIIih6qGY4DR3pXVyhjoh9Q3r
xDzImMCcpmM43f+JuWMU6+FG5UY1jGvIIX6I3YCKtaERJnkz6L57DF/WsaXGXdo040pGES4nl1VS
+zC0U3xaUKsYcC+G3EENbpHii0yuDr33spj9+6QtDo827YD567IJC0b/I+Cv1FffMpdVd54YI84x
jdM9Ned30GCQd62av/H7ibxRv2kuiNfGs1d61bGctTzOUTEsAyDc2wqlH8iGB1YShBd3c0FwCt/C
Wc++5XE6DwbQSHor5h81NmWoABL2J/V5usF/NsBxI6N9XeURHX/mx3icU9yYXGJRPV7cAnzKbIXx
sxVK/yeRZDOjytAlxp6kxhH/AYXhx2g7WZvtaxtei9BtDU04hwyIlS+/RCak3iXy0QRESxmsYjHO
O6bajzVtJMdgiaL2fSSk6FtCb5XwlarbRrRc9cJTrGGhIeDXQpGNYdBrt24ZqDt2PJhhQSj3LSzh
a2MM+a4rrfGL55CM0rKQ9ecQp+4P9PnlK//D3tGvZPGImhmeBkrOeGmo2sfpJIIdEFoIxVGOB1sh
gqCcSpVk51uMa5Vm4mCEFqZnxKYrKSouc9upT0MjiU1L4uRuuDFhtRbYlVdnyIIXI3KCnSMg+o+S
AwmIB8d/Y8fFpsSIdCykVGdw+t13gDI4XNij4/SChp1o1WiIx31yoH5nVEm7eC0Z2XWscRr15AW1
YreWC7KqwvDpX586/N/nCX8fJ/zn/6BQS8lY4P85dDh8Zln3b//+mZX/8W9HzGNIHf4+gfjH1/9z
AuG6WiMdkAiZtDT/mW/JBAJxDhsAZVqGDWmTv/nfEwjnD2l5ymE6IR0PhZn7zwmEZT7iMk2J+sy2
DKVs+a9MILiT/48JhOCGcG1+QOcxmfjbfp7Y90CSajzDrB7hT2WufK0e9QGz0J5KIVHgupj5f9ep
QynR/VVVPHZQ4yNE+1FzTKHrXNSjDskeFUn+qE3SR5ViaB9ueWzqzF1Bqxgfka+gkUMYpVZFTvzg
o3muCpLSMpNJOj1m/kwAjbEzGxzBM6xNKkgpT7IzkzdUwALRE3BHq6HmTbXboZ30vH0+A722HmP/
LA/rQxY95KdFJD+8x3oAGYpLTPyfW4MoGb2NZpe7TR5LhfyxXhhg2OGo9YPkJ+Jl6wISilUEuXao
EChArY3z2FW0j63FWGTUiOiWWGYo3yheSIIbrwkIuK1b0zFNDw3M0CQXNCnpOxCDeEGGdo3U5LEn
UXhUX3jNxxssN/KUZ4IGSHacLh7Y/z1xE9a21HG0lY8VDJLi6aVLyCM9NkGD3dv+c2kz4lkmoC41
20teAzEJTVx4hRjQLT92PvS0SFNDLrHosRGCjGutvMeWqACM/ybzPvvptzFYocc2aUpl9qrNlIPH
TTNm2DBi26XuA9SDNBR+AFtLJ8YC6zguJKVblokCYup4bh3fFiuiMsMbk6aEoDcKslf43QMkf0M6
T0OhWYTqcfxm2r0HRFDUR57f4jPD+yrBi9ftuqmZRyWxbz5Zbu8DdYs6896XcryIlPxsjA+p9STS
nKmI9qoygDM4AUpoaIaB3amG71MQv+fDcZeAHrIqvDkYO5H9PsjARQkTdDGDle8AumTl0oy1c6wG
zznafDfzVsdG8dnFnOqUKQHc065R00sekN82O7PxHkYlDMIWYt16QsHMkoJon3Tdy5D/PCBTPAw+
gom7qxr/E/kg/UkHSfU4ZxFZ6CqbVHwS+GJujtsODeFPEBjoubGLT52SZwQT7YagwugnceAl/Peq
JFBMWvj307rGddUXkJgWEVgcsYVAGn35jpg+QQkkr6C4oMd2VWx+USjygoXwE8CEjKEgXUs9Ipwx
LlXTj6zPNb7kxC71QqcmQ42xd2zEYVnvb0zhavumSjEk9DR6Dj67JGye87F1CV0ukZYtWrQDqLx5
ZMjAAt/wm4CMAlxTJI3HFiSoV6CA8IVBYXcOcnIDQjFSz7v3qu+B2NVzA5DNH8MnskHaO4EDNP1S
l+PrKOLgE6NN9539T0amol8+dTbz+7TuATeOWfErLZtMYPIMTeuxBeBDB7gjjz4aFCTcscD8Dakz
oNHzmE6llCZPTtnl51RU8NRTS8DMFQwOf3mjqb9wPWCAEwlVMGvfqL6p2OyIVHUcSBlFghE+gM8A
BVxluKOiQF2YRGKpYyKwpoDHDjbUECUocqJdUo1Ixcw2YenisrcovQEeZVd2EGtKEkqXblp0071V
VKnbogb2uBBdOH8Kl8HJIxQ9ogzDZ7jMQrf/6WWRewxMcwCpP8fm79ppK6TvSJJItRgBn4WVWFe6
z3+BmHFe0qKxr7hPmw9g1uZ+ADe0Fu4wE7MtUFkWYHxx3Aff2ige1rkn6589xtQd1Fy9nqnoA/az
RZIznmzHgzelJIqiUltrKqmdwGC043byb/PUFKeu0MZ2Mu3hp+7k9IY/zsCAMJQkpxvqp93b/meF
L5XvxSKH3jtG6AeqY2Ymo+TgsNxQYDvn0c2hsPkETto1jprewlAu3ZpdX2FPN5ZT47lA9pmv8sZh
eUqwp/XCNTqe5Wza3ynWi2+zAS6XqR3Ny1gp420i+Sg91eNQQf8ei/B3GjvS2pqwNK7wesZmARmC
DVtSBgXmkale5TX5oobVjmfHJLaeoYsUm5yUF4k8c3CfstGCmViTBqKaBJd9PYu7n44YbbDBZJfR
k8MV30vz1KjI/xXVNMJ+9vDrh62zkRXLqAVrwPrLcGA0X0y3nz8NpA/7rqsc5q6zAWI/KTDUxGG7
q8smWAe82GgzuvzSNG3/ZjYBYEgTiNBIIMNHOQ3G1fcbZx8PVrg2vBmpQWKVF6OzAvp5vuTZ6ov8
EoL+QSkk2S0a/N3Caazg2cZPHtIZF813E2PFfvJCAlQ71Cfu8pE19UmjYteL3DOD61yhJVrU+K5P
leMgCKiVta/h4oKA0ACrDI3rrM8MEggFXsd6joa9Kqvsp0jraM8AMDllpQCCxjBu086MlYjXqQ5B
0FbffCaryyaM5gNJVOXGeowJIMsOW6F996XBUUjQLeOEOZswdefgeYqzFuqCHDjfN48hxPjnPILi
mPSEx5Di/0vB+l9u0v4brsno70x0j/+16eH8GX7WVKpt/fn3SvUfX/dXpaqNPyhSEWtSWhKdjsPh
n34H8w9lI+J0XBYI8q+F2D8qVdP8wzCRkWp2aJblag+Z+z92ZdL5A7sDSezKwvJAv2z/S5Wq86ev
4e+K+T8z4Om4kaYqg7r1ofT8W8lqdhNSbVPQWk1hxHw18g5EIHuHAbjWX380cZywAba3M6DDfVK2
T4HOshOd2Tfga8WBZyueNSg3LGp3gERyxQxhZQauPJtMyXQ86IuKi3wV8UatBmlSGE3djQ9ALnEm
0Iy1dbJidOIsC+Trl9Sp7PXwKGTj5NefvqfSHYuNOZAAEwInbUcn/e5M/RMsXgQ2dmdsw7I65lqU
xwoOMQKm+Qftb3Ms404i4qaMs7PDrOEbPdwQRAc58C1DsOxh3b/mDLSvdUnOn9NcfNnOh9gYB8g3
3qtMZnQWjI5v4HYXRQLmvlN5sXPj7G2263pvdl2OkIsLYSSOYedmo94wEHTWXYvkRmZOf7asgQwH
2KQx0Ri7BE4TZ0h5JadTHHuSvg4jDj4G99nFbuS0Tr2XynCbHTNNKuH2FnS2cY9oWXejv6yQeJEn
odXzgF7k3olfqWS0IkhVLi2kgXm1CmynI+tv9s4F8TN//dExcVwrH5OgiMADh1NkkvCUfjErLLZl
GnB7x1G6chwu0rbnN5qlFrIPuNQq0kdfNQ7tvz1hOY0f04Jc7cC8O6c5VD3+hM6/dAaEtAoXRDxl
nGGP8NwxjL+lnuw2k+gIZs3wn/WuCM6BFaQ44Yrqe076vFRD+ja04su08pUp2+iZqec19DKPTZTO
P/y4uxP+nb+D4d/WKZspC1/8ZmQLChp4YFtKTsdTaT4CPRpjPmqHnRnP1WsbTsx/cfTc/HxKD9Jo
vwqWgzgzvsc2zFWNrTEruplIIYsrDZh6BNjli3L2MTJ6MixZnEezH1eKfijNjG05NL8jQiU3GDnO
Vm6iZMOzvy/OIDu4GIXjMnQ03N13ZmIBl0xanux2+lA6Q+IbOze8zc2e/2p2zK00P2JcfQMmtySQ
qbqSqIcRroPJE3p6uJPXS2fUGeWvAV54VXdfWVkClyg6cxHWbnyEOAgvOxXddiycC4uq7jxCLt+M
U0yeCtvakzfAaedCXBTWlO9R2R4GOxRwrtLqNPkuBL4Kk1wwsH1zIX20gX5M+d2j8fijnilBpsKF
6eGSbWyP8cXJc2/rqgAibNHUh8l1n8ICFQyqH2ujCoCNqRFSzZXc0Cr7WTGOPvEg8c740mP+X+Tb
riiQFqHvRU57g4yRvRKUvWLnTiIX0uHvLjZFAnfEljaOnUPqJ0QBqx7US3KtARet9Oi6e9TI1BUS
MRKyEHGy5KXvGfh1Ymoharq/KbCP/gQQkwy6YtP8yMy2O0Kkm46dUVtrB0Hjoo4nktPMce8kGNLn
FFsNR8ciaXqODnirG7a8G2UN8r2ZM9KOguEyKlbEBbJbmZf6xxQxJCYse9LyA7s/KoDO6I8kTkDk
DpFHw/OXxEfGHSon4zp7A/8czB1zNRSDnj2lT1wW4SoiAryWdXdqmVYQxALTiYUeihs3QMveOWvB
qHar8slCjERi9YKQ5GEzR0CCcJ/CDEkwN0VGkGxp4gXRJf4m7cpw6wwVzvDCEafGaa9TsZ7bHptq
RqpNDrN94dVosqu+nvaDBEwZ2eC+kKlDyVjkCQov9otfCIAJMDWjpaFVC2kDulXZv0PL3aYjc0BS
/szl7Bu/JqcBA9Pzb4jwoFBOtJNemprWMKpwHQeKWBV8V20Xbb3EJ8W6uhsTPNpcZU9oek8K8AMP
N+HYCOSXkYEBWtSnMWritWPwmYczQVwBtRqshSXjYIZ42giXcLW1HAc2GNit5ualhVxBosv0TdWs
idJGSfjQ+7h2GehFSCmsxgGOPH6nWMNiPxb+EtX+CsjtyxCNW8uKse90R6qtZlMq8zJZTo+Kevhg
EvJDCsK4ASh+sVVbmAFZuH0//56IA9WhFCvgfi4O6YQAyxjIeS9JKDCcK3uNn1WECI8+Laj7YddD
MZoU+ZZm+DZjRFEeaGXUjNaCU4l190g0UYZROI6KJeMNgrzSX3WPUc7zsbQwV9qQ4MCZG8enOBOv
BPrRD6aEZ3kuL+9Diy6RS4Sk4Onk7NqoFbrHIxMCTkuC8jCZebR4ppX0vAzQcQL6JNDGRtOFLpLQ
YMba2/NxqJ132qVu6UbaXgkvPEhuhsUEvnpJAmm4RDn+u59jWp/MrNdD9aPSxGM6KcKVjg8xpHNj
1KNRt5fTpmSkzJcd0ti4DV7/MrrqXnjqMI4+efNk2ciSmw8ukg8TdPDr8jkj2iGxCXmYfHPJM/jk
VujOZ/CPyyyQL10x35igkzRUojSLofXr4BO229PcBtsywJoctAReJI8AEhdtaGY6R3CxIAL69IAz
MyZrk4lCwbux6YoITFxvRBsLztWqHEr7HvjMaAabIMk4TR+IWPs1G+0VruX+VeFMs+zAW6N/Ntae
IuoDRceGb/rdreSwHuxKbIgKTgjujXJ22NCsiTMNvEye2tDqAH+0h5QMC6uorkk/jtBmEJPLnP0/
k5GdIjkIwkW9KtwaMzOh5StAWrA+3OH7w6y19ULJHoXoasYBTWeS6mNuSSywV3D5uouvBxhERrK1
Rwt0Wm219xzdpt81PyvHq+/oqrEf4NJeVXTasJPyTS8AFNPvzIB8YnrxhEj41KY+gMFxGVyS46GC
Zp0sXzvnNk5lvk2xw7Csh/6vLcE7W0IkK63sB6r1D9L6+o0vx+al0+/FyM6Jk3G8wA9tF32dzQgY
mdpHxj6kmfqc3YZeixC5Q2y5n0aXqTPBLluiN6gjHTHcjEyRWdpY72CI9HZqoV4YxG6UWBWOaGTm
RTiULWVJjK9d5djUkgch1bBquA/S2SJ/btfK4bEF3XexwaygMdftwW1HvYiJOgtV+xRFpfHEgwHg
VpS9eCeUje3BcAEhQc7aiG1zJCwKZ2JC1VpWW2VU36PCQRdN7OrCyoReJ3YLMShIzkj0U6xJk8Z6
3l3IO4mujI9Y9lA0HdrMWFIqTxflBCv24DXeIxywBCQeTX7lR8RDgZfrQ6tHMkVTxM1m0DrLwOqj
Va9bwQbSJSJHlG/WGIy30QTISQrPTdMncqUCoGhKd5HDh8V2M9YPM/24MAkRfJO+byyM4AkBpwGD
7JdqS3kMGOWdDKvp955dgIaIo2NmmC+i08leEoC2ySSCLiwf66gx6+tgk+9AROcdGUDPk0/gQSK3
0PRJBWK/tMkRnS3dYSqffRjqCSWqGaXjy+TgUzMwvKwQRy1tERjfPPjRjHj9E5KxizNAwDTRCPGO
dXCaSrbImSWOgUHyGizFQ+FC7wPE0SzrAE0EYUBqRYQXiqzJqw905PUB+LnDAWnV6Mo7mO7EDvF+
CpLANCGQc613mRbMEXPwS4N8cyYeL9BAzT1I/hTAZME56vOY4D5m6TWfy8rVQb8EIXmfDJwzEIr1
dowOpqPIOhn4qfORuaTHKSEH91aob32WlwfvEYNmttYxNfXPIRMoiRIUsUKxBDda+nH88Js5iNoX
z/ONDTy2ZOl045s7t+VeFUVxy0u4o/Dsqw1hIlC8IvPUziccYavBFdO1Myh4ghDRVTgSXFSJvU7k
cGO5OW3cpguWboUIbZ7VfWx3qovLq1WazAuKrxrp9HVkrLAMXmmXrAuhOYe2StzzFFCJQ45HmBPA
2zGRAOBJxRZtkO6KsfW5rnpjM011urMJZllPTidOkJfjI4DiDKeZsYkdnipC1IpVVtPMxQW9Voj8
b4kt55vFghsumePtBva2iyjgDRpdorfZIxSVvvYCY5ZINjFi52EKt2EIOCP7bTTEuVYzgmfX7feS
lOblmDu/hf17Jgvu1I/JdG108SsI3w0jeW19PgwnnCawHKNLLrX11kvvBaaauY35fO7+WRsFAQSV
S2nuzNuomwGGiuS5FcMbBtVkyfof50XssVF2210ps2MZtCPOmi0f5DLIEvlEdMZXrJwfys7C1RS5
H6XF6RuF2bRDW71zyM5bY3M9hR6B5HEQs2PN+8s0IZbJApRgmop1h0exXQ+zY1+sVk/gSPGomdXw
pNJZIx75mN/Id41vsp3UqndyApBiGFVgJgklM85e2Hk3TPWMiPk9rnjN+XEz6DFZgltkyM6+7g+k
jsEDbsNkA3bAx15H1Gepvdd8KK2nyo+3uLSzdd95FKNkg+zHETlEKNWnQfd/VS3lpT36JCA/Eo2x
BxKnHqEGtNftoKyT2VRyPTTFJQzS5JRWpEHUj2cSI+++bggAIo/0M4KYsi9kNR3iHof6CIrKjC3v
hJxi4YxC7HI6snUKzG6r7c7c2HZ0boP4UKKzO/ams1VdmKzLwq1uTT5vxYgz0sHrlxEdss2I70mh
ZF1IVcgXXOHplo0fbi/2xT1BC6kDjpOjRi2TofKuo9PLpaVBD5duKS5FI46xyusd/BeQkHXMU58E
CQ5rNz0avfugNDfZrpDiUtlldUgJ09n1o+uQ9sFJEpDNjomMhrnnhKUvRGCyJIzKeszrkf2bXYow
sOPMf4TUexZ5XT1A8VyG3a3MyNWxWhj9eJOK8oHKCtW74+bzgdtuCbWqS8jmMa3hEyCBXramn+6M
qXjj/xayvIESwSjbW47Id+GgYLpGPhkP1OT5prFnggQanZ7GTMl9AAKIbX6+jTtw9H5k589DwFFv
mSnc1yKMz1JXzq6S7Zc5znSpNBvK6deOP5hH5UYVUqhw23uee+hVfgrLBvcHGuyl14q94uctdHmS
DvZV9BTEyeThNpsY4sgpIXyLDJ4wsPZ9lJ3K7ofn62d4hCeDD27RSfcrwTnKNGZ4muksZ0zZhBbF
7GeQO+V+rRZuv2MgDSexj26pj0pBKPkNEi5th60uyiJVBiPoM5Nz99ZhI9I05xUJJ8WElDE0WBax
fdkgVTkjNDc2QhaPvNtDlfYNlkUkjm3/oSEmLBwLyUP/HGTOQVG/px5HC96yj8mElliGwS+RomdK
Mp9xAFAb3av9SJG9H9Lg2JJCJzLD23fkaeEudhdDAaktivOlY05fUoNwJqsb5mTCNEInTIcUBKrG
tMgyVnm8yIboElFdrmYbiFEeKcR1xnckLnopo/E1jqetoeZozTJGdLhGGVE8+xku9qi2f+ixfIK7
3s/leyWtbtWAw+z7/ps57ZjvmY8cbvqjVBxBRP1uxLAJ4sRaNUQvr6giz9IIs62fW79F2F6dsVxI
jYCw7wJvx/Djt2tl89bE4rnIWGOt3aBKj4jBthjpgz3+ozMCcL3zM+NH0Y7+pReuf0G5pFdlriI0
UaBNk6mZVo8zAfeUE9FhcNh0ndueHQQpzAnTjzxlwycgkGAcx4ljp3Nz8Irlw2x7UITo4A+9SAyX
59gxrk3gEfIWo9FR4E9XEgnLpcFouLfS+III5cHaxi9zTDowC3J2+qNLeAFGERq1AZYG/Wb1pQzS
/0TiD1ej8u21+LBcVl887Sc5jM9VU2h4blClYo1z2Roogco25R328eAkrQ1GLe7bZYnbYJOJUd7c
6RgEors+3EQdcZXM2eBOIn1p11ky2TDQvHZlNwUnYRfdmY5+Wkman1rfSAnhw/mCBS+l7ye9uObV
IDHZe2Guf6PGPcL06z9GHUAYRmG95HJiCxQV4X0OEzKl3bJ94SIBzUdsk5agPDAcUw6N/crrSGft
Ij7+mPqL5LVN2djue9CGd7MW99CkFW9jv97VCm+WzK1t78sPVDnjmV5gYSpOQEzB2B+Aby2SBG1i
veHnI98CQDw+43GG4qVYmguO2Yn+hwIQbH/dEqPWE9m06A7Isz4aFpPL3sDThCSRqwjW3EL4zPXM
0kFg0/4IovLm172LqpGXaP6lRy5a1LLeMu3iN9mEP3vHHVbatz4ShzFugI6WBYtHhmJ6zJFVrjWO
+R2/D8KKXLDHTgfOMJ/sAJeheM/8btlqIt2d3rlXhGKh/ozznbauDgkcl7pp50XeIXuHDM3N0Dxy
kVlSDc1SBSnSJnRYPVDLTZ0XTxkwiWuEKX41q2VhDPZKW+oJiTu6BsfBsqab6mgpfexr6nsdVnuK
Z5DPbR2s+zB9qbBtEFPVxQj0fphKcH1TedZZH710DTOePIEZOET21Z1c4wZhcYfvNty6+K4XmEZT
uiI8va1cDrkN+K/oQfKF87bS6qivU92pt8gzuBPA02wQyRO1iJv6Q2CVci3rJGvjk1cvX6N4R8lZ
Ce8CMID0AVa37Rxfw3Cfcy5tCWVZJ1bTUMIhpqxRgBPtptD8074C0JDbiMghjA0gDKbgnCfRYgzy
4dQjqV84MB52PN4cqlSBuE1xGLa4bzdD59kcIxoinaN+W4zdNm2bfievRe+xul80sGqGatrbFfPF
rd1LHdQT1M7EYBful+A/GtQJBJSTCjVNqwnq51S0l6yc7YXjue8tyuCFspM3qveEICUB2jLG+Gr8
dAmQXrc2c0GLzzWgDo7MVQ4LZYsfosSNDZrZGJKD8xAvJ92tII6UuHrJnIftu1sCv01aKKkk55DP
kAHGpYZLp/qYomHfBoX5KJw3vlN+G0UlyLkgvq8YNFzmvn8Oe+SXlfmU96QCMrIDqO3ExJVUellG
LhPEmv17q/ZZ1zssEt11M8BsITcB2p+LukEGDLPD6mWamMowqXjlToByJyO8SKFzB7h0Qp3PZNor
K8b4ODK7jhcnZ/BETz4VoHf9rP1R+7F1FA44Frbb+GBhTnRVsYs39jDla5M3sC57tavxBUQk0bKT
6LZTDY2x4RnJA+MwiZTjptXD5szBNq552zT3HgeBl7qHIJG/lRtWCxGgk4mJvsFxgp5GRaJmUdC/
0R+Jje7tL7sgb40F5a9sqqGnTgdFxOeitPH8tnODqT+DpSjDiOSQ8ZZWo0OwgdbLvsQC281krreK
U9djcIUaWwLKWEvGdCg/vtus3zHh/0LsuJvm8rW2JShF1lFZVx6jHmAlt0Gvg51roAWZStT/HTLN
haqcZJGNLWMFErKzFFHIcEKZ0SyCwfisPXJmQmIpYccibRcplHpfrpQId9Gsm11EXbWYzQWmwwIE
fvqzllT55C/MHahLmRD9YzvhTjrJNmYVdA9DY+kI9vlWdHO9TQrw4cQW5OYSM3oyKWV4JIrfVTTn
RDkyp+A+eTfG+KAyPvqq3nRQbq/WYNR4peQZ9Dg4HhHBK/RiQlJ6c9c/EPGF5EmocZ0CJ+fXKXp5
qtwyWrph2h4MgGIB4ybGr1VP6xBR36GnEuo+ZP20L/0fIwifBYePq9l4GRHJAskwQXZC6o340jzW
YXOhi1sVjLyaWyAal0hjH4yx65zRcTK6t2tqLgBUY06+SOngoCG8ssYEsIz5BW+8eiBrhGg0mHBn
UDDvaDz1ithFa5tbaoE5EGxVIF7zIGyJg0B/nRrVDsLJm1+mH21R/pZEaG+ETei6wy4RvjJC2mFf
JPNPtk810wtRrKzAvYWF8G/4dJr292Me8BKR8zj4kTxF0EDE3K4TBCfHuA+eS5jUl1oC70cPwSVh
dpDxe2bc6HEhHbne1nLmnMaKGFWhqnxlZelHZSFXHll2bcNmfs+lyg5hX9wbKkKoi9kCroW3542/
Y6voz7rv1hJB3A2/Q7qBjV2ufbQoS9mMyYk27FDNmc8YT88cs9g0KjtuXhObJVax8nAnvw5l4x+4
9OtVAGoHYsGsISuzZWvF/Pju1Tbz6SNbwuQgy7sYqZUzrWtYSpSpPT6vGoawzO+QIO1j5fZnEXnT
shaDWBUYNrBBkzNh+UYEIXO6MfTwt64hEmwp8ZHh/Pytag1OsxTkuRiDjdX69ZvwVQ67Xbi7qAT0
jI1o7Y4MlLWd1PtMNfORxwhQz2MP2CT5qhut4ZpZU3kGxjUvRixQ0C97INZF/lXk+KSNRuHDT9vP
1qP3zRp7O42Ofct06F6tun6aPWLe88R1KV1aSeyqSnZ+K75Nxjm3mvBHCjoqRONkW2n1MtbWsm3d
d1WXB0Hxw/w94az3s+TIG2HgbydMgRN0o0ci8BJ02cQ6xjtiefpFjb1tx9qHLeFjkVFLgMyeNheT
QwTLAxMvKn57HrkOcfpdBOY5YNKR0JptIEM0u0zBQaKu6UwCnycEN9jXgxVrU6icXbPvO2kd/vyj
Kb23GbLZzomc6FpKdgFcIPEGhlt8tWiNcb4d7NgIEAM19poq69B5oGOSKC6fbC9cp2NVr8skRCc6
QDp2NB9BK1hxJY9jekoQn+dhRUpUVP3Ok0DfRN9WmwF3GNLzWO9lGshd6LFRZcuzHWbTupJAee81
uyNG4dkuSizwooz1eBspGVrZ2zRE4knPRbuPic4DoDAvADQXW+mlAbiFVp6KKnhDTRB9TSNtNVPd
RdCZ1b5mVn8rNRKsuRsPHNUEOWKn2mYzVP+4JAkAFcwZTVeE5S5fj15UnTgDIKulzbikXohPkfOk
TTJ+zFZ9me2I4C/FOacCM1v6oZrPNrFk5dwxay86WLbGItVpBC7aZAKtBI4TegN7+F/UnceO5Eia
dZ+IDaM049bpdBkuQmSoDREZUUmtNZ9+DrMHg/n/xQCznF4kutBdVRHupNkn7j33ac66fdWzBMNI
Rg5bFWg7G73+xcWMiKmnfVxg8Zw6o/rNKWqeocA8NCEwfX1k/J2WE+Pzwvxl5bF4bJg7IJzd53ie
z62WCWTj5CA4jqYeojjtnx2LWz9obq5yaK/RdHlAVqfL3z+gW5FemoTeoJm49w0x3gpkRKYj+sto
pIDsOKhDsolOcOj4CPrJBq9Ku17K6b0GAH0AnUOtZLVcmfFWIna8kLV0inFzbBE70dSYLMzW0W5n
xe4e2vbVrXLBo8ZrUonS2lr43E6TxtSWF5uAzkhDsQ+oHJ/Hi9PYJ4vWgr5WvxnROFyaEmZOi4J3
brrnvKvmrbIS129c4x7HAOqdhuk+QmEBOHw23hFHeASGY3wchzeZmDFyRJ0puZZY54TcPpSQE1Fb
mYrw7GfqQMqm4Zk8mWfE1vBtIutrdpejVhmfJlsf+O/xdxqYa6vNEEPjUTTczJPhsguN4kr8q4TL
wzs3SPlhYrNRPYYP5kfvXVxvyUX2XUve4nwgKm9g9lJy+AwTLh+6HQxm7RcNL+zpR1LV38L4ULIt
3+gWIHbK8MUj9wXIEyQVQNX4Es3XuYUME6arAXcEvD9oPftRPX0Ik/IOY4qrdeICKZzRDyv2ekNE
7vGU7OOs458ujpJ6LKxJA7KindRTanvXYanTp6e6X2V4BTbAGonDdkncHnr4H3w6BjlRNqQ11pQG
wT9EERBzibmTTyP+YRScdNaLNVSv8H4QVEfdjyyCZ4tx7h6MwzuyQkUOfOrBKHX2nf5FqiiQRnpJ
UPOCWFs2tzjSfNXaP1DUtkiAN7IS7/U0/jbIOQrIA/GRk1Wb6bdyfkmSCnYD0BhIgogKZsqNEJVx
3mqbLF4wgi7VRz0GHjsx7NNlsRGYRJHT0snXgPdi/Lak0zK2s+VWoiVZ57GHzu4eZsTD+cgDsKZF
1hKSGx8p9/w267hsCC4Z83HypQTAVBFooofiwtiaDPkSlgUXa3ZJE/GrNDTPYggz1FEAdanTNnFy
l4gToQSZgGNICWu7Ne1H799Yc8RYbcTTAtpKpEm3oZ066Xb1pvJx2fdhbq2Ud6biEEj02ZaMS/sj
ocL32KwQcbfZK9oP8qyiF/Zdzzj0Hq2aqXzY9sRLz89GqNBFdgw/k1j/1Fv5MuK8w4S80FLUwLqq
aE2hWCwB8nDXa2gzwhwLPo1iB7jNazu6u9VDsxkNwmM4XfAhUuUt9RJ7y9ChqtTWyrFi+Snc/Jr3
nFoCU5tRUHqBCH9pze8s6Tt/Tjs2gJziYav/ShDMKztyd91g/w4w+GwS07a9vjFQyiNaVnOog5qs
wn1nsX2n5/Q6Qcxj0iRoZN2M3a6dYcIEdxA6k9gESt6RfPJZ6cSKZJOzm2ueId1CB+4arwmE+K0V
sss3csH3bjbzLray32TF0E/xJG1ceFG+YZonXjZ3l4Rk5PEb8Hu61lcsztHaNdc4h9N0YQ7NAroC
tqNID2V48y7CPiCZgMF+pJcbCy6Jn04hg7Ox/5TWzYronaJkAmHHcsnTijreh/0c++4UlfSV1btE
LeaNQBNQu/ypWm3H5KXg3y1NkDDpXYlwhAdrbYbM+dZy/dpGSKXMVNz63rmk9i4dvqo2/4Ug7Q2D
n/PAQ6PN36R3sBt3WlJ+7fS3ZUxESzf9HvrObcmW8KCc/Lq4dAPOW1AjEwsrvrIobN/jmfUPdvLd
FATg9exi7wJCm3P7WqDW8upw0raiTs+2E9lbq2LI2bsl8ots2lYZR5kYXjq99OTTktNQ1urUzwP5
CgUVYMjNQc48YowH4h2fZ4JnCLtayL3HAlEpW+2ork9Z7CoK/ybcAY4HoA8DvV2q/SDSbodMQXij
rMgbgdtdor6JFoD9elP+kwykNC7jtStH1ssGj68NaHE7DcaysccRRRShcXlkdKe6RtpD8wNMt3EQ
VaklPlr1YxZYrNigH6yrQC9bw0MyJEK+sdCNDASknpPI1LexRRQg6YkxKAVEfQgGrLcImd9oeDki
zGf0XJcFcN4hhNrsRSTZ7d0a+r8+vtZOGrPT6dSlZUc6YVeg3ILAkAU6uL76j7A7HuDQ7VmTrn+I
NjL+/d/MYavhPWW0U9i3oBsIUZuJIKyovnRSSbcu3oQLxsKnnp/xADUVSW9mPk/MYe5WnADEa1lB
sW+q3SS6pKy39pngbm9L03iomJ4Oi6E/TSOipGbJR68vKbsGByCAEZEqFju/DYkGAfXFRfAReuNY
0pKZTEgiv9KNR/o0v7IgZ2mBdU3q5TGW44Ns4MnGqiB2uHcQzBM6tMy4WThLt0a5Kg9drp+larzc
MB/IdL0tdEfgm4fmIQtYUue5vJuBOftFEtgP9r4H74duypegF/dyZOw+NAu+EJhFh2Ju8MjYZ7vi
KGvlV0rxd2odoMRFgSwQ6914C+AhTTA634C6oenowyO56t+5XlykCNkiuJg6iI87sBZKYb3C4FYz
T3sdKw4/cjHvS8Ril635oWmt5ki0gi+LPGZXgV+FMSmXd1mQOD2JE2mZwxVuBACUuoYdjJ1yr0gT
ICDePLmD6V5N0a/PqRh4Qc9ztEwoBRIwlEYoiCwx1VnDjbKZCBzcTtYkPcMA9W/pBZNARJBziKO9
nTRAD7M9+rYyFgil5b4QSXpU3HW4kMkDcer4wXWZjPFGBweE31+OQXQwasEbXqw14F6/NNIUu8HW
94NqGFRjqWbHgWSp0OWxcVxq40TbaWnbH4jZMk48Zc0pHLiToJmkIaMXe7ibbFBuWVoJr2VysGUM
bIBk5EcM7SL0IjM20X3LJ6dtq2vFdGS7SPkw81v/ipkDmaZo94aQLn4gcqHtHAGMoLyL38Iidq8O
7zAnvZP5dWCwzEMUVBGfdB9M/aMoWn3Hso/oyG7G5Rayqw7oGzrwTRunGNmeS/2sw6uKYGZvS8tV
19RYyMcK661dFVDdJmWemql6XtDXjMqVu9yCKUMltVAjxrshDorb7MDWCgdNP6pylGe4eqiDgkcy
jdRz2ck3lU3VyXAKLBBV+1IKoZ8Jxniz5p5TA4Wj3+tEhDdBF1+jnOVZGFX9rqe6PNcTvqjFcQ+T
6X4LW5i/cne5udhtf8cty8JEbJU0Lc+YEuvSoUUhBXCEIzdWoV+GxcfMTQaBpXSZii92/s7C+T01
CV0SJLBGxQw+ug+4jCe2PdQ/fyRhUxss/vfOLDhh4/7ehjYzJDmKPfILuFgFqxWrqU95qcutOUXp
UYBl5hsDbmsVatMurObTKX+luIE5E3U9AadkLQI2Fk/ExOQMn2SvAc4a2OqXigEhOTcPVjLPe1M/
DdkaO6jNpxS0rc+yez5YtFhZG97jNkZ5ZWIv14bDQpLkWFAf4tDd4sQHLnoPYVk8NFbckSMzXEp3
eB3B+3mjsR3KlMMti/9w+IjN0GZfIF/F2cAwXsG1WDoECahIawZVqpqnHciZJrG/m3ZSsAsOahSv
5ERvYbBYhwogPf6F/IzorPjwWytM3nh1nU32ldl9+qnGejdV/BazMYL8SKTlkxCEvWkmxWmMq+Cu
CfZ2jcFpWui6deh4ffvAjKhA+vFIBfES2kaKbKXH/RLk9kNCYgotVtYS8hFC1CRa6CnN3vX4VWPk
GbFbeTJE8xuElPTmxXR49C0SJtTgTw6AXwqIBECQhYzaqZl95C2MIpiDu2m9tYz1IYw66sSESSFN
VFE99L2kb8eDtJ0QmXkmIqB0dI2rjWbejPr51IT4SAcSkrpy1o9IkuKuDk922Y+PhV3dRZpGZzZi
WtrfwqWPnmxAamht85BhrkLxF7OXWKzruvG6/v1vquEgoEclC5qtim7hWmcx9onYMt6bM2OPrrlI
pMX5or7rORmeVWU+K71/zs2KEIPe+miXOj81gYq9oKm7faBlD+EYXLs287EEOIgN5HBDQUmrOxX9
vTN+R1WnXoJUkj6Ino8dLYPolgjhW5EZ0o8mut8wh50kSRNjZVTdmdDQJaCo2DYwm71OBt0tj7Rf
7Nht0Lt5cxgJYllKLd24cbrq86YHYnm29prqHujUO+TvYV0TzyCiml1gzNchDxukosAUQU6kLK7i
4mIZ8p1cLHEkUPMtGot6D5kTyn6hvuJVfeM29VuIs+ss++ZPMM31vomy7GpGSJysIiixAhIvTKCi
PI1umu3z0ICVZNfXck4aME5q3w6wDURf7fTRIFxACH+0Dd+t8+aug3k6weF4Tdyyu8M6oMGdl/iA
EZAnIv1lMobZ5DN9ilprOkyyvMlJTA9Q19FOjzu4/gQwGE7zbRNkN4pCY4gcfYICpekI2RdSpqua
tNMwVu/tbBFfTfEPKelXWqWsgIANszYCsOemLFXobI0oPec5owF4LRhP3XLLahNMib08d9Qz3tDY
zCsaiZlXHacIZz7UAq9K9Z5ZomSszqEHxzXITAG5kJ8+HoAP263Pc6WlnLbgVp6GxIu+9IlFGptg
IKXXPC0TAhiiBWzTgq4LhZDQzObAuX6Y2vgdxftyHLv9lNjxW2syS00h33qMeeDZR8HwzpHjqXrh
O3AW/aC3zzRa6Yua2ofeBKQLmcI+IttFCdN2X1grxT3BSdFrdneADIemPIsGENftMwuZ5MlS05kD
oD0GqYXJWgnxvlQ1kT4qYxk06n9KURSnNDDeNUQHCkAbiUZhIlaemUghv3LfNVPtl8r41kLaebOe
xxfq13gXA1E2kWEBCpec+5I20k7nO6tzVPn6ovy6w94xm9NHWJR3USKKtYWMfbNJ5Skmm2+E2IOs
ht1dPJS+IUoy1wi8DPioAIUiO0w01WxzxYldgynfOUaujqQ2oADuTfhYcX/gpuW1rXSvmk39zn4b
h/ok1yzXtHmIa57UMMnDTUrJD0rpPGBC9Cr5nZGHBJB8ri+MFXhmKPU20KEQCOXWK1TdK77S4MRA
gcOfXJSTjhMBTCOGyhzsFgfZHbKkvGSIUVdlVFGlD3EHvqKrGgy6uXPiJvwerfSYw/zadZXa1eTJ
+6p77/MOfHarqFuz+WiMpKLNcDpZTWISdeeFhWCr8NJNHwjpOBJSzUOWUx0nVb21roZsoN+7Qvs0
lu5zqOqWYg0XSxjK3IvNH4uM45PLPj7z+IXZca8qltSYH/sI60CcvEZ5fq2Hi56xRGXPl2wCZIg8
8wXLoyZqHiudziRznGKLeuqRk2k8AgvaNN0XSKh+Y2jw2Kc8hAGEeNvuETNOIfLakbrBS6Fuj5C7
ngD6KEN0LzZZFxhnreHMc9m9wFlZU1mMeqcX59Fyeyg42qdtshgxU9mcBE4Lt0dR1To0Hm6/LqAq
D9x6esic8lwOOCCLZDsydCeLbcK5HANB4qRF5mjAVOenJhgyoXdLs8/Udnh9R2AAwwip0LlbKO9W
H6HbN14gumNDbW0UUBDtV9uaXuppQFPdM2RNqCDItccafWVt+9IEGQKL4SfNCIvPCUyLQ4GvR5kX
Roj86wLtM4678xSIW9pgR4A6Jg4kykhvMbKXsWfBx94+95elhk9aKefWFNUuYmnlCwSdjMiQpq/b
uEMdoIEB6Y2uUOXY1nSwpU1kDkdi4uN3Tdr7sbiIoHKQZAtAsrOB5QWm0mR2yDIZHrvhLgUPuYEi
6ct+jH5hgann+D7JYSdrPGBZ+Yi7Fam8RvIwjpFnNXSnEvH0UbbjlvwPQj5VW28tscxbuueVGQX0
ylLVU221zOXCKPxttHjoEsvaR4SE7Ze0xFJFG+7Zq3jWsJr+5qK3yqnip570wnQYTy28nqtEuMO+
AS2TMvXwOoGGK+daP0dYni/CRKbX0bMrY6a1mMSLOXJOcu3lh8Eic1Wvx83Y95rfONEB6ScwQJGJ
k0PCEEZbdFRGuW0dM/hQHTDcfFubk40IRitfzKHaLtoMZsBNO0gyentZ+qa9FC4Ll3TWfyMxotRs
B83vzeHDJetwU0tYsEqvPoPWbbcEyJHMitwVM8pIIEtBFHI+wMI2Z+IzUXiWTv4V9jnz52r8QP/E
RL0qcb8jCd6wxPyIUW49uDXgqcIC22WE4ePfP/j++bFS+8flP15rpf2O8+hYJY1zLdyHHCeeP5Ha
DcC7Wohto9xD6eXTNMxvyVJ+cA3sMMNPr7Ztn1yqsvOYRbSCwjqJoHyuDLQg0aTfAlaIKcLWK5p4
Y4OB0by4BgNytYysj0MXVdmYrMka+U1jBLHjbj7M3bCOGaA3LFFsbzUL5I1R2yVVhKF825c2WZEW
sQcEp2PNQAKpM3xFJ7moZoIKGr64vbC2LGW1Z4Pg3609Dc1+xN1wlxMPpl4GKP9tozzYK+YsWFf1
xlL7Y8oBgaTvQ4dciZIDgk9dEkIdu6V8mAAQPUwdk7sUcvpGG7v+wVlwAg0T0F13PEWY9qQau1uW
mT/g4J1LJvQcc3hWbDUyieCIJwzwNcMr+/Qjrxss2/TdjrnkdyNjO5MPXe9T/dzmN3B6Rzxn8ksH
rLqxKqCLFG5HZ7LjpxySgC2Ae0wgFOckOGaQTDeDkYcPRQshVNqrm0PLJGcI0wE3WAV3cDx9SILT
GdIGYhTEmqyYl2tHJMBpMuNncpurPfz/fCecDNx0XLmbwSI8Vs/QipiNuW/ieFdiUj2GcCXXE1iP
9RdIaHJvrOGxqoigIWbRP+x57grc3DHTZbRrqoVYQ8D8BcEYfFSMVAeTy7hhCGVox4GxLVr9xHhA
UDRgSXsh80PybbRbe1WWtRUfoysdFDqyEQ/AWnV2jfZRx3l2//sH2roPyI8BR140gbwyMibJ/GVs
j86h1lLm6MlyIpYhusVje0MeNJ/p2RlRud/GUiGFMFuqLzGTwmmhFiqlB7HRepwqlsyL3h2zQX3n
faedmLm+dhJPKQ3azTJzCfRumFAlWYBEE/dzDDrjK+t/R1bt6wC+3zrcb6j5eX2IbSvfJ+Q1kWXO
n3qGdVEU1ja1I5bBFnUtwNmHtHUQhbtYMll0Q0eC5RFRskROPl0zVVun1ZW0NEl21UKz9ON8TWzM
uvgBTcIutfiqyY5dNgBT95WiIpJ2fJmpmqFdNFD+QOc4/d3uTaoWjPeF/CBqHmdg2F+iScAJXNCK
FjE9QXHsrAzMNCUj/jMA4xYY8PhWkL/J9CgD/aGZWzONur0WM9KyJODo2en2ONFyb0r/dJG+N4oZ
dmOuWr/iDCxRs5s01VVbJj579y+rloW35OJPNQ97bXyJxvCOJf+KZBEPzTBzN1VJeO8bS7uNWhhd
Jhsk9dgl9HohZL0e1I5tR9UNZputOZ+NsDQsiXDCBQLaXlWff6c0CL0GaN31HZXBfBhHRGANZxIJ
C/HDUL1pokWm6qpjUtrdR0BN2USc37wFhT8ONRa3CEdCmjzMzqQenUD7IOJjJg5H2NifFbe1bljo
/FrcMOnc70zG+RdG3S9m0IQnVnKUvpnNzNsM1BXSScYIa7tyGbirkl25xMUWESczUbb1K9dgm+MT
I+HdKi5h2SJvMvJjnWPw7ppmupP9jB/F4OAnBPJCfkfmdVkaHXVCyLBHEi4vgyI7VjUrqToVoZ9V
I2jUGoKdhuoVFdq9qhKONNk9V/lQe1odvC8BkrM6tIFBxsVqDPUHjUW9UeB/CdpXmcY/TZei2oys
E9EcTBMn/r8sbG3kLc5DCqLBT+M8wSBmkgZmtX7iVl/lGPwZzPG9b46arp7nCZ9IbM7PoYl4h27t
20a7K2FbQmtOq61I+d8Ld7iMLbE92XDW0VyHt06zTLZ+vMyjmpGGLM/lDdX+uHfhMK3qDG6CkDKs
N8VHWPErVlO/YZQybeD3T5vSmmo+F50fGU1ovGbz1oaGj8pNngHEVZ2ttt3g2hBaJoRJqwMwH5lU
Nm37OCa7oZ+eYrf5nfXOP3kyvoUSHUIUo6cnnBWGU7GhP5eKzDHhMB1Qhu4VBTCaWL/GFh/6oi8/
bUTGaZX9CZJmQuBUvgl0btBzrqIdHlwhdU6f+GkIltQH9TvuxwDPg4p5YUrT3QTGBgdFjRmFwtLC
NrVfPwMx8GuVckRN7ACCItqUUB4ANn4W/dErtvWKnUgzDuM5LNJ9piHzdLPgOi4xsUkdddJYJmoj
Z03iMtmIkL9dorzflvmYMp3qoOjMtZ+Q8yDjXvNMcrH9cpI/Y2rTX1TLSVsyiSA7dfy2cc6Flfxy
rbFggs1WSEFFOnV6fuwTk1G2VYutKWlKGxnmx9QAvaKn9XszeZVoa69LIN9NQVKDklvegUxzTK09
XRJVW87IVoEUlkJ+VdNzYpwnSCP0v9FAA5AiTEw1yi/KpxymXgR86tLqf6wCjy1qI7HV86becIbc
8jT8caw28MCrfnelRL+isIE6Od/RYDGId1HdjdH8LMLE5nEzn7umQKDMLWiUPTm8y0jQVuxwVBJO
VKqXvMleV5QLuzfegt6Jf0YdrKtuICRmVDLx/jBlZBrVMWTgfIzG5Mea4xdktNhfJuy2/URITVrf
2Mj9hi4ttm3d597MK8XcyZtb6xlFcH4Eo0nHWGSfeK2eFEm/h7T9YPoBCQVR8yZu0wl9XFJtYwFt
iLHqjniKmzHpz1GqiYMZTpFnYqVAjqu/AcjAAb3QUIVFe9cY6m6x52LuVXqyMUImMMrWbpEYrxUr
hq2kOvJnjfGywVLbpRPx+G6hnHOhToIUb70Aefg+4/f1SBlgfjNMbK8iuZfxIjcsAPd9FPJdpqj5
WK08MBj0K9eG/RuvAZlcHB7jLRZUkIusXypJvqe64CUr6pMaqXl5J2ENdd9aULzI9esrJ/LNp769
dc6fAOuHX08KNjs6x8heao/MB0hbAf/8qGFoFXCSWWmyq0z7sgSsK+Eb7/W2IIeyfgyntnqxRuey
ZIm3uLn8TNzjIIMPzXDEQ10zfEYd4O7HJrpouSPPkD03uVnLxzI/DXmZULRhC8zT5JZVIXY1QsGF
XnberMN6pjHCnFLtApPHwxaWOKCUg6/M/hY3REsoMor5JEK8T1EkUW3pEKTyntSXpgx9W0LY6iFP
FCluX2z3oDUCi3iwMP5hksYS50/vGPSnU73reoUkpHKeCtwFnmQgsrE6uSOFuPMtwdNRNYQVhey9
eE9ITMWFXVP2btg5IIFp9E3aO+1mGiuk6Ub8jnw38sqFPl+EzuM4yy3I5dRLp2odTsQbyAX80nGC
YrViTkBsBxZ63vDeRRQWtN05rNiWzK0SB93hk6a2pv3p2gfo0IdolifwztXWXLhnGRl6vSHsA+bE
xhNGDqXeyQPklYg5VjhdjhN1N6m2o27QXntoTj5rx3RPqq2+4yKsT07xFLMn2pHwiL5LJL/Yfa8i
Eaw9xZxMm1p3W39KYwuRo/M0uMUBeQ9jfMnNZ7oow+Cd4fD8iWzAeYJqb5yibz4KsSXziRMJvh0h
KxXuxYAJauWg/Fhfmibvf+twgobFc8l42ejJvMr2A8I/m+ixBrrvLbXOsQcvBbxXul/GfkLUbUKF
YOra6Y0fuWerj5xHwcOLYNvdwIZGcu5oMzVX3WxVl9jsvv0orz87pzfvlKu7ubRtKmEb3RW+4sqp
UHVjTd+rsoUar73gC2FDPcUP2WB8AMTFc0RRSoITMVO4veahPKIneYZbSKZswgszBzDMM74h3TXV
KRXWa590n1rV7PDqkErQ1F/EXf4CI2MeTd386m33PkFn89T6uv99nNfnuk5ZhUMMHXY9KXSRFc4b
dtutXzb7hFZqbW4Zd2JU87D6vlGCfpDN8N2I5GeZuNlz/J7b5Nfi9pd1kkkxBTRX9imL+4U71O75
Y5sutYtrsUXKyKyJ+jqjkuRTl8rDUxB6Uz0CWFVIuqLgPRhHi8lMaKNeFM/0oz3xXsUWKW/ouz1f
fjdpJ2ZTH1rB/WtFbO7caVJojJZiV6A4cIfuowym9ynCcQFr+x8QpRguTLYNYcWPXLN/24DwJ+q3
Bi1u3ao5mgkcDzZyCSgvRixJcCGgB1hUvT1whNCggrJjHuuuRsOfpTmrcryHcH6w3UFhu4/Yc8Gp
bboJVTHEK543/pYphxkjavHytyZgS5vRj9K6Ni7XCj01RZvNPyojF9iTHZ5cVBc6lF+y7lntZbyH
qaY9TTplLxBPryucac/wnkymBt3o4gS2r4TDtZDxaYUs5gBIYj3wh3+iZhL7trdCZBqE2663MvED
9WZuIGPMSDmWIthjOE08vTRfNFVe0ANRWto5tt9TUrHU+Xs7hvnAjNuh2GfIbfu60Xy2KuJ75XjI
KfQAcZzmKcFLhUAnjvOfOIi4BikVB8D6yHrFJ0SEvY7uwu1NTH6sQv5+GNCsf2hK/97LWtJIXvKt
CxjGD5XBYpsSrVQQMNgWHgHG76N0lSFPS+MB3ns3tPEiel09JSLb9vagXVKL82hpsfeuta7G8RGB
i040ziVojO/OxCXfRwa7Bzr06jA5+GMCJwScvXbkxtAFD12m3/7+FVIieAAUugpMi+NM7Y64DnuT
+GS6CWIUoHGrDjD+XJ+Cuk9BK/LvDOzxZQbJ++86b04N4t6X6sjIFlUmkFBplztVV3wpoB0BSfZP
6VLcxzL8QXUNbCUnBTdiogITiEuHlTS2eHjE4AuhgFjXDhPcphn101phJvPyvjSCZUJTnkeKyK0d
Mu2Ii2OtcH3HJq9EW4blrofxxs38Nztpi9yMxj8iDdjh47HWqg7vecRYKeUOIWR+I6R2S8vsR9M5
nLJhnYYClhw03GPYOXEByVqiveSM8/6WeKkQxy7g6DMRe5Odi07EBAc+Nuj1zCI/qUKAy0s9Sl90
dTgcYARsC1iUVq32QIftEMh6wPeZVvhNcNv7g8Wb2lmPyp2A+SAWpV/Vtq2ge+joCIombEFWdKDi
8h/LrqXn/nLC5T0E+L3JAw6qOXSfsLveItgjfV/OHj5BbzKos3tzLfsD9qqGhYlMviYgm1LFtMDF
p6i0Z7OmbtdsShc74rOxU3XWsUl2IzUuzKfIQ6fNGNF84u24diBdfAMzEjczYHWG+Sjuti3gCORW
iP0pCneiVOVWS0g3bV35VNuZtTa/Ewdj4t7tkomLQyhimn6Gen9i6fwOWBS1GzFOZmlHO6JKvXSY
ur+no7J5ELrmno7FBHSUVrMxPxpNRWy0NsM8MD1tKMg1lfxoIZZnyVsQUNT+fb8MDgYmHeccFhJL
LwoCIIHrK2FTN27cdPrVJujKLbWP8u4BLxvPidvzJXd8bgMphh7BY6uckJlEMxzyyPluUyrrZezu
gqBsnioe2qyKf/7esLXGp8DmHaqEvdbVUw0nZVi+ZWV5E2cookLKQyxyVmw9u/lAnQ5zfNUR0u4V
HIpwt34Y1IAQwApfDVyXRcu6eigRxMwW15niafCAM4KeaXME9NLXWGp53Lt8fgTZ+Oj2dk484GjL
FXfE2mk2KUABVyvQdusmRaZEa2HaBZcl9Kc0vpbkYW/GLv+TM2dF8Fmh4gTLvzFcnCAKAN2GHUZu
ze+kwJwDyyIulfK8kRKWKZujpaGQSvmfh8VqfFPFL0QqYVLo38FQPAQ9W+ixm/8p3OzaEGXCxJvl
YU4yeMLTRt8woDeluALV0vpWnu+0CBANYivAcYyR/RJSkmWVSAUdtgPQxBnM46ibh+XXRAj4JZYX
Mli+7E4wMS9YZaLMm15c+xoPttiNHIT+GEZf0uVpjHVwZjUGqoOdpj4P0Xex9LR4aUs7j8+smHmb
3NE+9132vFg8VsQQgufoEuffLWtKK8kcRqHPHtNrPS2/cshym6Xmcq6CGVcxzAmPuwJQSUr0CNYx
Mx0KZLjY6qZetFukH8YNKza3Jh0xL+tbbpcMdwm4oQSxh4MWDeIa1kDK0+VV2YZLvqxJudPTThNt
cOat+nf9IRWfO/pHmJR/GvPM6ZcivUX+n2wmm1/WrDIKCeOoaNwjp1mOE8xhD5g7isQ20raZaPhL
Idv9HPMljIF6RWMwcQHMz3az7n9nuVuWZNjV8kWM3KO5KvgM2w6O0QBvqjb/1CpMIVFwNsXGbwB9
vFzY+JieHeNY3yij6l8woLhPAQWWxcvz95JicMBX2s8FQ1fJopixlIUMoAGPJsfvVklxmErYntDv
/kHoRT5D0O+AjWxSs2cUFmsuI+xmi7xvzQGhZYrbkDVN2ZR7LMG/qljTOUcMwycQoPdiqaYjbFGe
uapC96lb+nNqsZNAIHrHI1bSg9YsXbmXmj5Xe2DM/bk356No3eYWElOwRaW1n5omvshg5rQ3uPSl
tCxQxfgByNyBNjdyzWcddbnG877rGkY9o92wEgcIf5ygtW6wU+o+6970SvB6GRAP8b/Hbv5fgsDj
QDek9T9y4NEAFD9x+NVE/x2qqf/X3/lfBHilBBF0ErSmAPROyNt/ZtA5/5I6O1PhKNN2zf8OgBf/
kq4uYG5ayiSkzoLF+Z9YTVP8y1Fk0inHhLbJFsv532A1zf8/Hl3A7GQcZrv8FMJCWPr/QjVplmQu
cnz8ugOjbUhtqGRhTYgRAAc6oggirIPebBSpflIL/nEhFGVFJsd7p4nf7FvR2U5GcgZK/hjp1dWo
xv469mjQIZvEu84gPQcPeerHehw92lJANW9HPPLsaPHiP/8He2eyXDeSbdlfScs5VI7GHYDZyxzc
vmHfSpzASIlE3zr6r38LUkSmQvUyLNNqVGU1iDBjMESKvLjA8X32XhuInrmnELPeSUxce07Suz6n
6yGgiOSaoO8T3FHCq2m359iutv/5RflvlBf8Sxbs/7UVB9+vUZtiwz9hxr7z2Mlepz8QY39c3Msf
/HFx+9YnVwrLVnBhv9cY8JkfF7fnf6K8gI5ELlV3KTjgM79DY9UnDiaQZn2Xq3gp1/3H1W1JeLJC
mj6cot+aD/7+X/yWw/fy5gcLVv/y8V+KLr9BE2713/7qOnyT6idmLGcswTtICl95vP/IN/1yebMS
8Cg3UIfR8h+aLE4w6PUmq1CcC2ONI9GiunVdt/VH1XfY1L02vJkqk/AeLtaANI3VQ/pzymaG4szy
18SRw1bN7EEHttEOthjSdRp7l3NvvzS2ALVD1AIS6kVMBdNFrqcHKtfkVT1j+QhYePDYZ3XFr3IE
2TV8YYGESpOF7slIKLb3KlJiadliO0+S/OjO/SZv8VikRXjnUA9y3XegHVXJmt+fSaCS1CxLguCd
HKFfNeW8DrCpNUZkPXh0oq99RzmUvhTqWQfFuujadhPpuML6Vd/7wooOrtYEx2kgWZNmBVMwEvYy
vFfSf+O1I0x5Y3qhugkLZu9ZRU9YR/Q55t24b9mlXIoZE/bJZogj3cowLhY7r8K5s3NTS1wJXAkk
50BOff+w5oEFN7Rgm7bYhttu3KpwDPGY9d0deVx6jiApdKPDZkP7N1Duv8betslK52vZRRUqbqlv
KFLcmw2GEbjWOVgx5uB8IECTjeLDKQG8dhxzPJFegKXbwj27gpaUHOsOQOpsO2+iUm8ymL9NzSUP
dXuF+ZH1SPpsRLjLcVV9JtJ012IRP7qR+BpPbIxdu0HSqq/qqgmPpMNh74zWwRSAVOrCo4tozNZz
+uy3d8GcbBIC+y5eZuyexiFrbblGJoZLOUbsItm5c/PT8ES95DrsSJ+j6cscI8ScxOqW/+kxbib6
CN3au5Jtx35LgxpyuBunSbK1eu2fJxUBIElSRJpQjlwxzNpYxSbsHX7IJjx0d4G++9wko/uURqQ8
HNrlC284sUZaDlDka4xm/HAXkCGELvzmjO7N8GwU6K6GEkdyhY9ewye8r5MNrHISUbNzl8ip9onj
VEZxDGzYprUtUHuq9gK8PsRkp9BHOiHaUG3D3pjJ+QbxevCb7FQWOExjwh5l089H+nLhQfqQwFqc
yb05noVkt9SDh2243JKk2yQpSszwalnLSQftzYCtyAkhto9yGkm+dHNwUwNZYveoPXJU5a7NpXsz
rts4z+8ajO1YgcyDFVvzyfnHv/75Ie6D9IhmRP+pC4p4Qqrjmccaoqrtio0yHVrWYELm7TBiBbD9
+485MpwvdRaKgzP63lbUt1bby9u+X7auEbyOYcT3HmthXdhFRp1RF1zYc10AoLZfzXjg/ta2uyy2
xYufRtniOxjWs6YQiXwO2aFScYoJJM1SmRKPaVMzv7rtSx4M9lUtuW1VnTE+DD0SczO7+nUUORCl
lgh5kN9rG4qoUQ0CBlKUXZkORD5qVpO0a59h9NXkAvx4BbGvPzrE0o5N1rxk+LVfjNr5CrSzuV4e
166S+i7JsFNQZIzrY8ZHP8qWPuTGu416v76HD/A1MSZ9kK71oWxV2KvZrutVYEzQfbKIv6BHVsan
r6gzLVrW7f5Eeglz+GfiZDk5sayXmFCx045V8g6LUp7Lgu1P0w6n7x/RSy/PqpyWPWigiNe6Ne7j
rAEkule1bd1U5mSusgIIzeCbX7re34ZdZT9jS0CxMotp38p2vhyF/FYqkzIL6jzIW9fk6eBLneBK
RGBNSOGcvn/8z399/28sfmPaNt3wMHHAvqHmOl4Jq4lAiNh6C0kgpMDMQYfE8LiJ8f3GnMWvvntp
Z40f0SE9DSWmADTQlVzFFjpQhheidtSuK/zHLh65Zbl4pUPTegjUsHZLN9tDs9RbgnD5wZhRvJ1i
6s6TtBAAYybyKR/W0g67q6nAVuTXyt5TaOJR6Zc2O8wQG863/Rc8tWQ78uq1tsthO7pJdMLrOD50
vrqBMiyOTh87+6ApL5ayrkfeH/kxH/NvfdvsbRL/Z1FYw5FKWzat03jRhAaJnKe8bG511LtXvt+9
G1TMnYo2jzdE6IwNe9HxkLrh9EzlID5CnLRmN7U7VYHjleHWyTqTCkICrfkXunisR+IM9ilqw12Y
ufdTO8Awyu1H3VLwhdK5yqEE7WzFMqQi9rUbswaVr7KPAb5DA1UF0pt5rK0lvO9r0siFW66kx2oK
1u4+4ekWOdg9JqejZcj5StMuiJSah25REXXOKB094YUmO1peTL057dJkhBy18I3cTmCVJOPbzR6R
QsxKjL5wQxUQVguf8kGaMtpERgt/hCf8HoDMKhWJ3lRRjv7mA+2pParLudSw87n1Nbky8y7O5k3d
4mPV3NW3BiBwcFECM+OPf00D7INZu/d5Ie+TSo2XuhzGy6lwcao00I3AsZCBVNjyXSEM0mkkV3pW
mayi2hU0kPYmwJrUCpAERTBdTJUbrme8ixdUCo/A1AQmowV5xYuGodWYLrphXkcoKNhsuV1PU/1B
zJ5dMIV+wvYb2Nh9iYYhSiwzyWcDKu4xjXn6oR32cRTv/LY+tmJ2tn3j0eLh9cCv2P9nZzpm7I0x
yWW0ql6TTj6kus5X/rwQzXr90hbhgihtti1uMKJDxU3IunZbT/TEOITl/JEgfbFs4+S1q8VTVJrA
ahPWtZIyyisT5xMn63zdVpj2dIEKE0L9OCrD6FGxnXg9Kk7Wpu3eJGkK5izhZpLQrbdO0kFv7Eyx
RoRZbNY1knJ9YXFO8YNyDQknx1uOCdzqTCSuKdwakEuK0Uv2iO3JvhrRRtIZhNTMJhsi9LT4C4MG
tNgUoDeiIOzZlBPXoksaIYOiw9adzMupz14N39e4ZjGym0GPH6YKLiuSB9DuMW8pqj+hLL7jx3wF
WqtAith67YyeWmkYUcCRyAwmYH2OEx28ZyeBAM+zEgVuFjfGkgmm5K/bDH14aoXHhQ+NaOfSmZ2n
VrVOzJ48hyQON1mUKcr83OvyWfdWAHmGyFYZGc2p6HEIFt7VJKN5h7awyQhCbwqXZGcUR7vCdi69
cir3yjK37IBfJHs5qDxpv5HYAOui5GWv8M0P5nDRzQ45HDO6bVOX/sz03FhuBzNoLCE3Eb+LMnNr
1agMHg1NNVb2JOKrZlBY9wIdLqvq+JhFfoUDmXSOl4RPNkYqaySOhaZ0XUbUZ0al+9zIuLsdu63h
N0/WoK8URG9wX9ANa9ZqaEb+zqao5czb70sVYpZFHj6WUWScDGCLG13VxM1nJpVkCo9S21Tv4rNf
zyS5Lkt61zHEtgfKTxpG6pkkcxM8GnohxPRRiOrlrmtbHSxHUyOWxFCetedz196SbxrWi0BK5TCB
w5oa62pyCddkznvEsfUoujm5qal+4n6HN8n/orL+esh6mEPW+FKZ51xJcCbTIUnnamt6/RONRh1u
r/6eEXdgs6NJsUJ9jQuER21G0dbR5ouUITLkZGfsiUB2Rh7Dv21I5m2s9EXRoycbeMpFcKFKY0eo
6FQNkAV01BwiHLV0o+fkC+BWphX2FR9TjGLr3A0cB6pyiStQuc4msLGaL3VE8r/UsKSNzLmo5+yp
kWLrNbwwjDhPEd2r0Le3WZlM97GlPgOpape0c7n5/6d1+m3a6WGq3v/219dv+TIo67aJv7a/KErC
td0/1aI2r9+a17+gR/3l6hVF6i+H1/49i//nr/KbLmV/4tzuCaxjlLcIVtG/H91diyYYx/H5nuhP
HsLfP4/u4hMQMIQsFHhO90uboS67NvrbXy3xSdiYOHBdYJO36J34T3SpP9YSug56lHJRBnxsp/xF
hPjjuT1JWove1yxgJfh968ONI14rKBSmBhw5Oj/EyT8IBz8LBfby9X7SCfj5pfJN0+Obmjan4l++
X5hz0RMCCihWLukrpHKqk5tsfNbeVWTfRaa1WoISFf8Updx59GEMRbppL2JuEDl1MO3w7Nu7ZoI5
FWENih9C/IquO71F9ucsxFQS54Tmk42hlyreV1VYh5+0md+kj59/guU3/7//BLa1qB38KEr9onQE
VQywHufVtmJl3qY1kRpKOFI8Gsk1yd/75H6w3B3Itu0M99olcaka4gW0gvlhvxHMnRhkEzqwjU4S
vXsOwmov2wUKCjMNbyXghT//G9viF3Fm+aV7lo1KxPnE8aX45a9ME1pFbDkMthpz1p4H6LEPY3L0
o/8CsckHFX49cuZYcWTkhOjPyY5JhuBMemraIv1COQKUD0XPVEnqrMXRwJGnd45zVLwIaAWXnmpO
drVny5Gda4+4k2lg0SCvfazcArzZfGLjKFiIDi9W8DF46SYdom0PWW4YB9YVw0rpPSknnqX4Stmm
4uJAtlrBBtwM4UA6EOmonDfqM2U9jN+MEvJS1KRRKuxRTrEJ/H5nvFlL74CkKeA4pa9SZSS0+5Xi
jAZQcFW+h1oCBso3mGU2Tt0zM/VruNd3XHCbofMxdK+Bg66b8a2uhw1O2zWiDjDwcR9zpJpRGHwL
+V6xJyIbjJOiZS6qsqu0gbU52CfYH5nlYD7geRvqkyHdixAPPFXJ93C3rqvRPfbkmyrp7L2pX2cc
n0dvE9gF4ZYXYbO5qT0ST3S3c4IQkUTBkIAWpm3uBicZtezWWFUGGXUtOM/xatDkeGPb7m7U9kHr
fJNNJbzNnONv0hxGeekE3SVZj3Zllz/+tiVYroBvDcryXC5sb9xqvFcy3BCe0+Nh4uTIEysRV56X
r22egkYDEJvtJpUH7JvWmh1g316x1992VGN6+q0zOhb7zF+RsbImuU6mt2Hm9wmWqJpXiqsf5OPG
Dt5CuHpxzlwTYzSZcRubfCPDPjTYR4qKN6uk1UOTT/LeFDC3aOfzKyZXpml+lhBa+muzfhu9kxde
Ey+hlbTFbOEB46NunMF1rMAROtZG+7fGkLOMyWk2IjFfHozmiqF9ZyZYEbr1zE/SJ8HWcd58YOSR
A5ANUEwRfq0VlwT4ZsfBf4ppIqMdwaPobfmpPHTI3HN3cT6umyp/0fMyUA0cfwrjyTNcj/xa8JJX
DHLjhFhTh84GB9A1gc3oUpr1LYfoYm+mpHxXIW+fmXF1iS5lO8eWRNtnrKIczsD0Q4CEXU55Xd1r
7oX9B7n0JGJ37e1lVBylkadUUY9QFQ1+KG8MqoNREQhOlsnIcEz5aPP/UAtHDN2l08CadzQvHNzB
ua+TOnqs9E6lVs9UD0RmqmCChbLxmHF592EVbvmTwcs42bB82EGk2v2KvQjyXZA32CLzeqsqTNv+
YgAv5MZeDOGGhTUcqruNwajSx6RPwlOPg9xarOTeYio3F3t5shjNp8VyzrEepOZiQ5f40cfFmO7K
lINTpx5Rty6lrQuaGXmrUi6+eK7aLz0O92CxunfVc9RX8YXd2df9YoavbGzxIf547j79pcFCdd3i
nf/PB6L/93YTPAyW+y5Pg3+9nHhsySa+pssC7g8zzj//7I8hxzM/CcfyFdsJVgFonTyDflu+uZ+k
a/OfCe2Z3s+7N/OTo1zLYuuG+c5Xy87g9xnH+8QnPPXbRmP5U79sI/5sO+FYvzyyTds2BdPNMmsp
W7gs+X4utBuC0MlVGwfQCrzgjZLPuF3LNAT9xYkc/kkpCWoQbjAnUmTG8GFKmJCVE6QfiQHxnRZ1
jmgmxkosdsKn8o3WdqyySdl1yabw4/pp5kp+1m2lHpTrwyiiEm7gFIROmiyNofW9w5mOTYQVoy6M
ZnCorNG5oxuVBhXHrDmtC+9sz3H1UTaJegBCFx+lzKb7zKCHhKMUwSrSjDXVTWEyaO/Y+FN+kYxx
8+SEtoG1LLey559e6P9h0nF+ndVMxxI+sAzFa0f25ntP4E89gNzs8SzUQB4MDCwAv1okkzoDMzLX
ySOZmA4zPZxx9ihxeNlbrvkFYxyQ8wZl75uXhei+tpg2rWEmZ8Mz9Y3HZfA5YsmDp7/k1O9VF7GN
oq4SkwpSGy0YDxN5/AvqTklYTYUebmjnNjEbCzfC52S4p0RZE443OO7Pto9rDS/nXLwCnMnIx7cK
mgPNufJbOjZzukr6KFK72Wz8EHtahQcLj6Vz++e/J9tddrc/D7X8onzWzrbjO4j/TFp/vL6mGbGQ
TUt0KMG/5yxoqIX2s2uO1yXoTNjERseDRbf2cBHKoKZGLm7fZ12NBHJyoluDo0JiECEgRVgFI41z
hTTMtSjhz3ptEWyCZMgeHcMIqJQgRN61Ltn70PXFV9Y09qFL4KD4DpRlx6ZL2Rw8zuqy5yfH+Rdv
qjH1V3EG1D2wWi64UqmNTDzcowssLlFPk0C89NFfK12XZPQJD4t51rTeNMMd3ka8fXVaPcxswIDv
0D69qRWqLB2rxdr1Gc4Yh2Pi6yTenSxN6R+o5LDpJ51ccCtv16IL7xl50mMSGjylepOv76r7sqnv
+yF4GhOiRaWyqZLKeSTTZYJLc3mdulR9YELj8V4FVo0ImqWneV7q2L6/rtn311gsL7fV1rAQSFm2
43rKgYSSAeIKma08szZV7AHbbyKFaMdR4dh7Ee9T8nD4mS11m0a8YdMm7Vk5iGuFvn6ORid7rbqW
dmoaaHvR0hCU2vyOXYwv1Uh6lwIbhcepkhe6SIaLqvG6dVa3auWR+U6s8kue4LppTf6LEc/psey0
sxYLg7PpxbtWjCGV5dwPaXbC57TSZXNZDvFbaszpxoVzua9hNNMe5BKEwYZ4IGGK+mG1XCxVfOm0
HWhGEpG8mAG4VUDoe2OenwQs91U6EOZT6UsCsotGQzuBFgKtIPEkrrbGIT2ST1V+1oRsdr0eP1N3
G63E4FgQ0KHzO3MYMpZQgeBV4msP03CF/Z5CM4i4a2y/UNESShCi1vceAd5jchFo66GBV792QpMN
T1MyoQ/0mUsL93TWL2cJr3dWzIlqrYOUQqt4vISuR89MT7kx3THqpmHZu5MkhLYwE4z93MTBoWQb
trYmeIu0FbvkKcJub7NDfiiwpq/l1HW37WSIbR5RvdtqQ27jRtG25TfzSrRGdYP29SJGr925PqtP
MGz+OaVpjOp6qpn6rOuP2SAITYkZb5aXinRr2wFtahOIdSkrm9QfhD12XOZLjj7GL2IKjoBbAI0Y
pv/ZTWV3dg1b3dGExvwuA/d2wp6+ioww3GuLrF8dEUByVJJvZRO71/6MHUzQynFvNK61b8MxXvc2
mAyox8Yd8XbqB4nGQVkqK9zoPvz3hNKlrIfDIRLv3o4TujI5sq/nFnE+ExSD1BPYGaJvyJULVLAy
qPyjKH4wVyAa533fesE2rzznEVIvKmzNkQ98GM1sweChRI/ziZ2Kem6o4UwYK5Oj1+YXZt9ThcK7
HldeUgePTpjaN7RqladcQn8cMz2DhmRETuUI6iSg21pw3GXEfeylEpdMAxl7VkDK0xi8Ro1xLap2
w7kdq1YePFU0lODDzNxjOpgJXNBCX5eZsLaNCcKtdtMaO7UmFJXQJtmNhqyvpOss5gB+OJNB01Zf
CDhX+8mbCMJ2ZsF1TO3VW5xGFDCjrNNo0al11kzjprCaUrOVtpS3izz66FF5S+xycTCjndKv6T4J
7t97g/D7tTBUxEAOkiWr+VuxMHY0824zrYVfH0zLePJd7AQgignd0e+BSRlOXZlfk7pv1y2lX/FK
pX12aEksrsM5d9fgQJ5I5PCOFSPZORsPHKwWtfYn/kQ0agVgg4YGr7fxHPtBVSAEdA08S8dZd+k4
3zKYtFeZLkxUc9IyQ3Bu5/CKwpVxuQyqlfCMp8nn1tRAfNo2mI5PMC6rZxFX4UFFkb/XgLe2QDY/
QjtRF4M7wohYIgGBQ+CmnZq7OSO64RoUKaw6+qwf8rjsHiCmAjfJnGbvDKCC+5wJZ4VQ0LM2DFn/
cmxKLMKuZsNLqKprZ8gfwAiWuLZ1AV+hKMr8toafB5yCzJhi0XeMCI2vYoqpWa6U93/+JJbur0rH
r0/i5fM/jSwwFaoGFcTaE4SD4u5mim2MPwz1Uc2lgHsTWLfUaFNw2Gm/22rW6slWFbG7J5ciTr4m
Bq4lJBNh9TGLbVSNSNXZsV4gXlU9k9UZfKKFsbEUrhGHidf+XLDv7z0Jm3YiyLf23FjcwR1Ir3Kd
tRdgLJNDUnR8U0cZJPRLG0REkg0Eb1CsF2QFp0JWHsa1JLpzKdouviACYG4hP8egPGbz3mEbuMV9
6p0T2/Txl3A3wzLqf+POST5f1hOQXRNoUjhN6t6d4/g6rVS9Z8gmIslM4JKqGuZT45rjNs4yABdm
wYpKhnSSt0WBpiFqG/RD2eKVA6k2geJLfduhuo630kT5E/Z1ModvOqSRtyVVSTskt3RSdTYnTasm
9zl6d3Vrys9Rwt5oA0o+46CoHPNGGpEHsaCHHBMb7BOptO8DsZmyBccFAoD6qrY4Vtrvo03KVXnf
wsbjTN5Z5athG9MlLQHBi5+MePlnr7rJ+8butrVvo1DW7byhRkKTZzDEpRfXxYcVzmpXlfm4k2zs
wnVhuQS8nMy4D/sY5sWQzre9TSHrygJzlq4odCO/M1A+fCHTptNkDWv/XTEAtbx/AS6v4oZjNgu+
+lvl5nOxNpY3l+rJlWwdV3pEaaYyc7YhZKZXeqfL6ywx/RewcC0LsrzI8OWZ/XMyjkThE7pgdGb5
J1x9Vs9SGcvLemoKah2Ltj44QV8ievhDdIT1Ot2PBJSOOUvJm7mCOLAuv9/L8uW2lvNzru3lVpcs
N70yjtRbv9wINfcDEosytK+boIhfyu/3zCLyYx6kYR7rK1+keL6DIaeZAcKz98WcmvQDok/7FBlq
PDBX633qAnFhbCY01SsFd17kKCbgiZx+G39/dhjVpG4qi2qZjYdTpYVhY8VXlog0375hP94vT7DO
bSH8jhPwbElCB+hPIWhOXB6H5TzRK0j4J36ssgm+Xz4FGX4Nj7jvOl2ewo5lmZ/FVDK1aZNaNzSC
M6Phsmasqn4/izq+6QdpnlJjBFkkl1nDceBP6VnFB9Qz3WBjoGM4H8E48oqpC4NaylOMYr9P4W/w
6sIsezQkwWQuOTbk0GBN/Lx4dfTnhKDonmKt9hiHwMdWLTCIDXWoYuOwkd+5sYkrfRooIIq7NLqx
psK/naQcEKxKxBSM8i415ql3K0tgbsFSijqpgPu3a9QkWGPMZGHqPdu17T77oTS/GWrqH9yB21SY
AAsy06n6sCAM8ONb8snzWWWta1ekV6Gh+i+Qx+0PgCncySWAAt49U37fLCswYIMd+2u6MY6eMtND
Z3keKX3c5NTx6HVr1oQWNA27D4Mxqm1hthaHIyKUd5ioK7IuQCwOnt96WwC/86asU6wDdZfJE62a
3oWbBfZ1YTTB0YYX+CRoAT2YhvB3Ksup01W6u+rxxb1NbtvvHNPKX6wu9l9miQfGkzKhcdeINzH9
yCzf48giiQy4/kvCln5eZ0HfnB268U5R6SxyXRgcej+trtuBpYElmKTt2VI7fExy61gl4V6nhP6v
W49qFaoYL8gFevcdz6WPCm/vQ9tQ2cVDPwViBrrM36iJ5/Kqp2X7m5hmVCWZducmoXEP7HXxJYYQ
sGlEBdEytL2NsBAXS8/eTpM/XrGkyVZZE8OImtJpJ4o02zIzw5lN8vpQ9aQV8zigFX2YArqGuYmB
TRbSzk4wZ9gGq+ShImWXsOgozR1kYRWvragDqDVgUIcejoI1LxgZ4hoFSnpeUBKAUW1dq1yFTKlB
/NRUVXmFB7B64Vi9wIay2Hq2cTxizfcUR2A8EoC0On3DL6t6qzqbX09vPA86zR7GbmAqKGvcHIwh
N90kQvj+Wu1E1Dcra+g49VB/tW7dbL6YAeIfYQ5be2FZTA4zMZXccwq6mEeJCSjyzhV5jDPbJfxj
pmwg0ZriWgCGeCIl0xDZIop2HRoF/oY2KG2iXRFgG49s19kL4+pl7FP9YFpl84S7tL6wo6Y9WGTO
OGyJ8XPe5j15pco9tVY1v0Jw7B4RboL7SC7Ba8iX9Tm3mT4hH5EY1pCSaKZJNmQ/523fVdOV5YLx
yexCXGjSeZ+HXvQAT0JivsLo+2o3WIk+EDMgGDT5RhRw86U95WwNs1Xs8jKf72NhJ0s+jUO7GFzz
W1jWPjwcLBLZXoxuXu16Mr8AtUKDG93gtMGj7Bq5jogOAHLbOHIYq6tmLvBz4NO7DVo7fs9N5U8r
e6TNoFnIcbwp6gdA+9CKHIuuG9Sxe6kGEsQyfMkmYrHAjB2giqlrH/IAo4idcCZqfKfZWUPf7cHv
OngPh+qu8PILL/Rw5EBYHxt9lBz1DsNI/qOIBw4HzjSPEJcsomidT2FcKp34JpTxfOzmDg6ei1WX
l1vsmUXHF1dHJPv9Ef9ELWrQA5KQEnBzCMycIi1oy5RI2eMqL3r3ZOFHuMKSaOyDcjDu6ctrCUCY
au1YBTShsSDXZNBPnnQB6Q3KpFhvj8MdvRjpQ1RR8UoC2sRxGYdnjKEhG6t+gTQZ+EjQVR4pO2wu
PIPME71MA4mrmpWZpbjBrNwCiPc6lqX5SgZQbWXf+7cyHWmAjqgUb1zdrkqdSPaMYb6GxdVvO5/e
o3mekUeGyISICxKBmJRnov4ZLfk0Kx4gUgYi2iVFnGIWyqD8U3OandxpME6u1/RbsxmdQz4q8z5o
aeGoBwtyaFb6JzmR1U6nxeBIdQdRLtY0Xqf7R76VhkWlZmbIUBik1mOu+RrM8x1roJbkVTNcLU0f
jJKzA3TOsb/iWaR3BC/0UTHfb2gItLYOm7RTbObeAbBSt+3CqvjwitS7VFpmj0miiZSG1DRlFXVJ
6AnVKawYWdwkwKYGeYgJLGVwYo58Q1J89ztaRuPY8s9atLdS6F2A4AU51PJgfLBUGJsClkG5qep2
2FizQ605M9l2aBLzJBP6mCYrJ0XbmvMWgHVxqizaois2V1TxFoA6Ricetp1GOSXNYyzlQp3KEO0y
Xn+Acw+8UW2WST3T6Pdzwf/6w9r5hyL8taymJuaM/MuHf/8/SR8s3+jnL/zbN968tq9//6+fPth+
Nxncdu/NdPeuaRf8XbRe/s9/95N/ef+3rQqWzzr/X2v3D01cdc2vsQLhfv9j/4gV2Jx7TVN4S/rl
ezTmh2zvm59MbrgWORo+j3KPqPl7rMD5xOqb2AD6vOMp2/pJuMfRYPlEAaRN3sYjo/KfCPcQsP+o
rBIrsJVj8wURodm2i0V5/ek8F6adCRfJ7A7E2+5pxv3cY15MEvslFqQ+m0o8TMJZgQu6JKjJAtGY
qIECARjhOtwMUXWuq+g0nE2Xfr/E8z4nEznVXjuXg4mXLGwhLFYOpbRVLkDMiHNa2zRXdCye8FC1
Nvd6tJWiRiO0H9pRdRuTyf6cD6/hnY8wtfUUo0qpd4nfvHOSWdhM7Pv9cmuAAaLM+zqzxr0Lv3fJ
mHarGK1F5LvYGsVWe+1j3EGORB8hUPelksZRg2TeznK6TdxHAXx1LSb3aZrk2dflzjaKO62QdUyw
2D1FXNw8ql1pvYjQfmvGYEv04RvbgCs7a1hfRnJcTYqxcmj1Sro8EyOyd538JlWPoTQ/SBTDFc+i
AaEZv4UqjOJchj3w3wyDLLgTGTRnpvhpD5+oBmzA+HETmi/D7NS4kKmEsHp2tAm2yzYwr9qsVSfH
AylJ9WHEcvNAxwXNtzXYT5eOhZi47SGu040pAvBWEPZzECIQTgy6PHqHIHuLK9CPu2NCI99tY5ps
WLuDR9dk3gNd0T3NSy4nTn84B6q85IDNvjSaWc27PDL6vqWcMEhvOGYFfA/W0wUc/tpDrKB/sKEq
AgSG9OPjUPJ4U2546/uUcylB0aQC/ExRtGDZi/HNSlPy6fjWcH/YR0GfIE0d4cLT2vjAyyl5xj1M
SxepboqYfDVcQre/muVj5CUCF1hsXrZ+jADugQhBYWCXXVEygnBLFVgIoQiLNMAG4xhDtUIcdMR6
qcvsavRaPEvZOq7c9wIWYDXpjGAXoXVq1Li96r7Z0PuFDlnAQdZZlR0zFu59ZTr7BEswG4Sb2J1P
HOzOjcIgl+jsWrd5s6sq7B2ChRchsBD3SUo7IRDNfYFdkTIs6y5rQRr5OGpyuBpAg579LrnKjS2d
OiRavZhUmILwDqwrWzv1k9UaL+VM1CI3NQSLHNMCVTu8uvhRh4puKCtCH2my/YwfjjI7cP0klldm
C2s2yNTJhfpYYjFOzHbYh5Ubk/+dOCy7O2CqVA8q4yuBi3w9oFdxKU+06CEgmeTJ15ZEtewUyJ80
Ksgjt3PEFydigk8+YyKNH2MwsAOlyh49oulS4uIVI9MeDe7Y+oe1z5xLMMKOeEGjZ7fN7x1kyp7Z
DXoiRcBx4d0ovzvnWlw4dYrdk0w4yRMutMlAAu+zD5l0yTYpWFFlFHOW/ou5NHxCt0UORJ2vsag7
wJGjno1Dl2FM9dzuAhj/sNeaRH8aBW99LoifKPo1G9zSFKzgi55iqgKQ2OaSYkE3e4iVenD8BqND
1h5dKpVcg6iAg/VmakyOuEGjN0nD7c6v4ldLZRRWze+yjl4r12x2NU2BpQVbZGgjpvnB/yjJtzPs
2FsVYC4gZRyuMjDqyLfVuzsFEFKz+aEexnij3WSfJS3ELzFdETGr1/lMWpt4lnMAsHXqBsqwmRw2
s4QsT/9Z0Hdkg6npiTvqebIkeiKU3rPpa54DvaQWsLqio+hbcvpI9u5Z19PZplT0v9k7kx7JkWw7
/yJrcB42Wvg8h8eckRsiIyOC82CkkUby1+vz1tNDZqpflVoLAQK0KqC7opzuJM2u3XvOd/hre5Xf
bPa65FZl31jH3804zDeKFKoN9o1PoaiEg4dhCp/mMbtWtuBRC46TTRKpGWU78IXeAqMXXsaaeKzW
9cW+QHFCHBcOAICvtKbMbU5qF5rgZOt2LMMAqYMtWD77zuPYtWpJrnqeEs4oU+OVPxkOgQlXwOFu
wVQktz+0pKWiHurUJvYK8FfeLdpZ8PsbYiQdQty1PgI6bg0bEGdaRhAmh5P0Xgk6UEalh01+w2sH
TvdYO/HNGmKjoq0heVckbQR9kG5k5ppoF3hSY2NbtGO+TeeO6i1J2OjDbivTi0R9drYBQO7CVp/j
piDQkkdn3Spn6dlFD5wvipaj+ca2nW6aMB+WAkXzwiJGBjNY98Lo+TmGUb21zArPRSWKzaQwRGUZ
pnkV7KtxelGO91y0OTnXIRL4kQMjj8QFieNTDnRwWQt9dGmOLSMRv5F7qrYeNOxTO+GhUCZUjhgn
XAT0hiZlvdbWMgJJij6miw8ytnfCIdTFa2WyTrpCLBmMOqc0IV0w6FD6yxbez1Af4F58BmVs3x6K
i74hE2ogV0t+oFDa0F5auogkAlUMuyZ4HKMP9L5CoJSmkjy+9Am4wZvqvIM3R9NBFUxgHblv4nFD
Y4vYm4jsPnAtziY16+9GOt9rkyGjzQloUSbgWeII/bCvJraC2nsmSKcTu9mdXxPo8JfGwD5OBkEC
twoyjFlndwODy006zfecW951aX4Qx8k40rcD5E/G4bYgGiG0sA6oTG4yF8hEvKojkBuiAg+g4Z31
Ez4U8oCgTfXbaAgCjp2OXgOOJBktb7J9WaBCM1u2jubCcSgqrW3v2sSwdc516sduFdaDt2JY/tjH
vc8G38B9cYojcYLRojD8aGkketUmHTV2yb9k5hg3shDzY6quzjx0tP8Dc5k1egeRvzzEmDFiigjG
TZBEUvcd1Er34CTlYxRYNYGwfbUoZ/Iucr+8jvwoh2I8AcVKt3kKMCEe8FWAQy/XVpN8NBW2CWLv
Hdg6uBGN8YzUk9b3zDi1G69hkIutSom0YljqHG9Yd3xTcCRDphue1A8iycyN7wAZbog62pqm5ljW
f/Vl9joYTswQh8G1Fwg0SLGrL2F3EcLqjnk2u5x5kfOBEhO0/xh0Fki3qCcm+H91slUKBdNssqwG
Po1oJsybhhql9+W+d+c7KtZiJSyTFIXe+gQ9GFOHIFKLwmqfhBBGAgKLJ0HAls+pOCtZIyer+kaV
1l5knLGtopgvoUTRIKW8CVH+r2WdPNqD2aCIN2jITkG4GpNsP2RFuehwfW38GhFj3Hk8IkZ/EuGb
jCprM1UZ4RAGj4m8UeVHc3riGdgMFaHpWlfXborbvddUn5WO3kE4WmtMsTCMzqkTJxvZ2a9hFRFo
FtNeGrmKW8tqVJLq2Ym2aq6Ag2X9XSGodowZ211QmauYOf+qHb0fec5stcEFOVO7mZzpE/LJVw0j
vcZ1HzDz9LhKQwCFLs8s5Sf5zOqBcCvS3I01hChiVsl6TuMw3Spn+pE5PTPvbHgOSHla9SbOvKDp
nyEfnoKJ1o/JPHyPe51UzmZ+GYlN6ehmyoxiAKV9v9AIQJdAiKa5fgTAsZHF2+BTcVRd9hpmBAzk
PjwnEujQcAImZ+Lhb2sXQufghhgjJTJbocot77TVbZjKpLRCefMxJgbiTZQSOGQJPLHKDEGss7Wa
U/dzzhhr2yaYapKzP8rW+4lPAmBpiyqo02CP/NJ+Gm28Irb9mg+M67sIPpbVPsYrOULeKskQWNVV
9EL+Hc1DM32q3epgIZxb273zo3Wazxa5Kq3nwWO/CsnQnme4oRWbGY1N8hpBsXTuq0uWvVWOydHO
MhgjIVAQImKcY8IrNkIwWSK9CTZ2jQy3KedTRpRPRAGAC7c9qfAkCxtDLRmyp3qsDsiLaMYRHA3u
9lq0O+Uo0qWa4MvtsnNJt51yaPjErr0XUfOIhJ20Q9S09NUFABsPBEc0uOky8+ejkeBPmeBahPAT
OVGFn6Mvyavi3V64InvIvAp4+cwclSpRMiDVbk93Qc00jRcNHIY1WDIaBKIpF5NNwBIZtQw1Snws
4Y1b1Gar0NXg/3kjJjQytoRWnVpqL8PmI8rwHGv6yLF2HyXZapGPLcImNozZ02sQM7BqY/tMz3XT
1+TUBYOieJnSPQjXQ5mMHxmHoTm6EAhhLbsewFdjDUvQ6HdTQusTT2FzcEOxQ5aA12mILXIiU3TQ
cXAAc/+WlzFA0qHT67kEsOOK/tFsEI/OsdiyCt8L13wh3YRYri76nKy1WcHWn/uGuQhJwCapv3WI
nLzDhYidpPqMbesedODFHCdkmmwHhE8FFvBFFJUoSfCm3sb9EvsKUZgDq7N8cLGzX0iRVoRb8m7h
JTSr56wufhLqRqXj5Wg/LsIPsfpW1VvGlAa2qLzrdbYzbm0wTxBzXx5rATQT1bx23A90Uy6Z0O0K
bWW1HPoAjSDtiP9rfZlf2zL/7f895gl6u/+6ebP6LJL0N8nl/8Cd8Ef/YSvxcYiEN3NI4CFP4J//
qbj0IELQNUHweBOj/WYrCf4RQImgdWPSkTd+85UE/8BRwl/Rc6EfZLvWv9O6sYw/nSVGYNFpctAP
2o5LgNcfTo+0cpuS65PbPu+O4TDX1yz8oY0033Zz1Jyd8bl028eO9KvFDPGPmfrAtLGH5J/ZBYbe
UT8NdBxXrUzFphU41TOj15cKbNUiiqp2G2XpdXLw4jMU7J51lH3qxu+eYfg+geFZ1sMUX+n3kseR
o+AQ/YPVtgQD0fYxqfj78V57SOsqkgmWKirOTVGdEPqrDUKRaN/GcYVAhYzqebrnbEo3iKOaHMI7
4Kn0MKT2L4GDggDJYkvmJJeApEJPODShJcpM5StG5yj+O/d97okwtHznWZGt+N5ZR0WeqjS7V+0X
DEIdYa9nStN0zSSCUPpovKU7rPqke8P945ws36akkutomIj3hThY0cgPgv41zvD7E/wG+z2Q09qg
+Z0U68RqfxKwuY0JqFp5g72qfCbSQfmWed43hr320tS0o/c2M9w12pNI0mnR4AUMwAT0CFq+AW7Y
oh7RNz0NwwQvaqowf8Y/LJ+xdG8j3A5rhoXv7GPEMoqWUzj6t8Mws8sViUbWRWzMmo4w6ZqkynfQ
5mlZlGxm0V0a5XJrsSWkaMKQUSX2MbQQKLnoAIZWI3Xv0+TIsZ35XoAtxVbHodSPKpmPttuGdwHe
m4WJIfw46gzxU0qmsYz7A9YLZ5Ex09iamPUIyeBwUNv4VNEBoaL0c29Zijw/ZcbYn+CqXiJY8FTQ
YYATfWy2pjLQ2xMcsNYpQnUuQh66mIZXW74ABHnyHHarLHY6qCR3YWx8xgzxz0mgjbOVVEhd426P
OCB9bZL5YNmtB7LBm1bYMQim9tLX0ZSPcLHIZMwienLcDbAhSZOqJ3nTy8R1Swr2WK371uK85lO8
KllBmjOQJbJGH/vZrHbQG87lVCuspH2+aiNMh8w6Hhga6CuDzWelyW9F1FFsm1RaZ6fvsdVoZwXd
0yNjZSiAuUf3WWNs1ASZg6FFfvj/S/r/Tj8era1t2QjP/+sVfdtnSOnVr2v6f/7Vfyzpzj/Qi/iO
Z7qOH/y6pHvBP0zWelZRDHt01jH9/dKN900LizZa+n/+DfbF/ymjN/6B6N7GeniTSdxW/H9nSf/T
+AbbB4aVYd6sgpaP0+r3XjyZZAPiWEiDTH05Lc/zNL2GU0Ncu51kq19+mX+hPf9faFmUew5PuUcw
hsWX++OzOs/wMh1XCM61rN8FiKpNk84IRnNFslpcIv346w+E5vW7htvgEz1+e2YWWDQxKP7x7co5
D/ocUa9vkvCxYCBwa/OIpNSLyrcrToSD/5rFYblNbBo1VHY9Hc+K3KwttMR0PyI+PppysNZFFRsX
gfUIJfaYN+e/uVBu529i89uFcsNhaPIogI6/jUx+GYlkvmCmOFb+OvJFePawY2wDT1EcsjPStFeg
OKGV41rzjbb7PrTzyKCV2/kQ933+XNWjOsTjXH/99WVZt4/9VQP/z8uybcOn8rB5Em8ejF8ui7rS
aLKQkUhvNs5ZaUgQS23VyZenVXrUlggPdpUPRwK19XOJlA1nnx+QPOz4rxa5qXcTJxripfdGIu4z
E4s350lixqk62RPSMP8AHTLtbSuTu4K25nsfkyZQchB4+OtvAtnwX3wV0kWonGyIn/zz968SpLNG
hEebqemL5MR4Ot6IMTQPBbEPLzXoiHvPKCAv0AJpH0Td6Q9y3fGn0qAJc0bSxWOhk5PR1WvV+LdA
eURGTh8DKyjAEmXmLjayuxrIUYqNbG1U9gi1BN52qP30DLoA610yX0ksXs1JSS63az7ldrZTVboT
CGoWGfKwNQp74JOZPFDJL1VDUGHXo1AWDF/aOd30w9EN7wcZvObk/WBAgNECd/mxJ+8AVuoBg99j
NuNB70t8mwbDB3dTm2hEYU1PuXFx1PxYpQ9AuAl95UAWyeiIjspD2K3uVIqU0gSEC/SHhv/0M9Y5
eIZOk8FX0s0OuGmAcOeXuumPCdH0wPE2kBLfy6j4SIJ+xdzoKZPdsYNBjNIRSmMK+gn0gdcnm8bo
oBARuUrb8cNDq7rQNr0oaeaneY4elOAzAWx4JEv4/rqfONZbhbbPdg/Fnb4JEmCUlXZzJHZzPivg
JxA1bcs4mhAbx0WeNuDpq3hkvv/XT85tuf/zHfApnBmjmjiaQLL9/uA0PnGbbjcBiY7s8q42ctS+
GbQgSvStXYJ98v1YPIZ1GZBY73V5x25f6C8Epu37KMvhmS1afISGznc+GHIC/DCLououy5WI7OZa
J3W3GwZdf4vnigZyjHT0I+w13cMmqo9hMYpvpp3HJwLI2m3vIE2GtZ6QMeLEjEPyPtuo3jP+7oX5
F68+69Bt+2OC7LIA/PG1A6MZ/Nurb8twOqOhBDWTWcLZNwyUryT3hRtqTPD4ZjHfW2nbngjTHWn4
+6I5mLMTPBdD135hoTLf//qO/ItFPXBYmdALeZ6BW/z3KyviqRwKV6NRCGgY0cD8SqhnpTHgKx7j
v1mZ/8XPEDghfjbDwGvNzvX7h9WJxSgBvwgysc7/Fretv55so9j9H3ylXz7lj8UJoFnqdXbrrvGj
pJ9G3dWnrnPoQ6NoRWGsqmnz1x9o3vbaP1Z20JWY9akhAtv5pyH+l5WdJzRryEJz15VrW8cxyJna
uF2fHdppRpJYOwzetUZDm1il8c02jOpKp7Fd/fuXgccKFx/6QM6Tzp8/r9BuI5NbAkjMbD4avRfL
VT4J1MwF5tACb010OFGF/bCwSv2cq+HvruBPm5eLP40CzA3Y3xA3+H+IEYh8M8mOAgFcMKKHDN53
/VkqMARspwFVkJ5WYY9+2MsG+57gE8i3s9lFm7Bn9vk3a82fxZgbBK7jUAA4NPioB29Vwi83ZXbm
XBJmizopLvK1p8pkVQFjWUEGtf/mo/58if6JiLjZ7DzKMZN0it8/ihAD8Ly9QDN+Q/yoIvP3pTnq
s91FjOfpQfzd78x/+o9HDgcpKwp1H6soMS1//tLaUq5VmjpaF5Gcrl3sMLWNRv1NpPUMXxd55brU
ttyzlE5q4bf9MVaqXRFHGK3NafS31BbF2rBGyFhpq3cqbw2ILGG3REc6H82KPYHcVTjSLB/ZNiAj
eljjDvKWE4ibnxa9gNekK5HQwVZdm7PpHKI4nF4mTI8Mjky0gkFglxbRMrM8a45dH/xCyUU5bfNZ
Ktt5ixzpbSRtYzUY089Q0NjUVlQui9krt41gmN3WY42Cqox5alp/2GYqdYkrRGItE7tATuBUB8IQ
YcOOXoTWIpNcSebMxK0GyRMzaXJ9bcReZQnKKCXObqWaEtS8gq2+V7PEKlaNqGMXeTz5z3VHoM4i
p+s8ELOjgKjBLssORqHbU2N7cArx5Y8wLceQ/MmJcZLR2wEjDQrRl9Sq8412pulkgOre0Isfzhjy
zBfgmfb9kE6AObzI7n868Lr2YWAjpbsR+igY+k1lkigxwNkHrGPSPA1pxF8yuqc7E2DnVQ1B+VF1
c3c3dl2Mn5sQ60s8R90ObDVIEnTPBGAG5rdKNsVrZXV0vzUzhAdZ5MNV5EWPsCy+4RIALUyrBHvd
M8PG4d6Opv4ZcTp2CdOvnjhc17uGjOiLYIS0m8dWPBCbml56bPFYdCzylmTpbxHVN5doFgQLa1Q6
PZHYP0Rktnv8W/25mC21KkysfWjf7e8jkOelM/kIxWNRQGGb+7eW0eBaTHl0GDI/p6jK659tXw9P
VqiiL69FPVHAkiY845+GPvHae1qe8Rnkj6K2h7cWh9vPcerr28jHIjg8cklTx3CjIYYiuVprE3WI
jsQxwvm4iWJtLZD4JG+ji2Fx4fDYnhMoIs+kpaHLFwOhRcyPlg5k/JMeIbG1YevtjAEXMWkN4K7s
CSQn6K43ZqvzESjSvPCJdFwbZqI3PceNE7p9phDtTQzJXGCbF6AvMNKRnZEZs4Y70EQbi1HlI+mI
wXoYYS7ldhDcRV2DmPiG2RpNgBSKlucyJaAevyNx9OhT57uWcfihqxO43Nr106OEt/fC6bja+rNr
4ndFPpPg4KH9LOSlJkNoHbqkUAH14oOtsnkldWS4SqBS8AIr0vUcvFSTgHNF2Gf3nMRGfPASclyR
hRT3jl8WG+1148mKkbwgn3lIihSzhT3GSKRz8iirIt404FGZ643WT1vDRNGBzFYqtQqCozp1sQSh
qdAY88kj6s5zDoqALeh0nevisCwjUqyIfd826B8v6BLMZTGl1kdei+h+CiLgZ0UrY2TLpjeh55X+
nnz5epPkkCZgn2UrBFZkvCTEk0nDSncFSZaXLhmH81CWYbpqe7u7S1CB4ckpWuU+DY3o+DiVWLsR
0uklxsK1VRYO9ESjlMdE5sEc5EjLxE8KsTYGZGC1LXh/zFQSIOOqEwkVFok3zg+iLo23CkTmHQlc
7d6wTP+NAUy7MyM/fYkjgk97VGOM1E0EUb0lCJV3TbUJx2DGLNUkP0JTZIeiqJmiyTk6jLnCQ0E6
z8kyaj9b1qYojvAsxRLTrXFG15W2K5KDuqdAkbLiCbNY+lYdbFUW2w8e/ohj0xbTcRJl/MMY65K6
ckT42rjy2+gDHQytwnygV9wfRc4wDT9vtnValX4PatwEmdEikK8a8J1zEzJGd6JLB839bPnD8FpB
zfvmqna4IJjr3sTEqb23GVHhV7LqKxIEDf8zxdzjFxzYGEwiZi2KcyDR8gTmyEI/kFU+1YBijGZb
IuI6VgV1AocgfHqDGQAHSxI8pkVDaVgR440KDIgjWhvo91kMRMQtbHHKnbZed2GenmZzKk1WeS3W
ujesJwab8FAqt92JMWDULXN7W5YGBvmhrquD3xkDLBjfLsb9lJWc5eY4r94qRrp892L+4GbhK4+F
qUoIhE5zzmLwsFVgvFZVYK0TTuWvAr3zElOlfWaCSVQEEsLq0aO5sZZ9kn9D++5/DfZgPEmrVPuJ
lKyF1IG/lUWGvSHIM+O5hvRxUcg8njknYK4yvbbZ+rxC8cLvhvbCwCJ68VvffGjtYT6ZNZp+ktGi
8ziO3UfnpiTID1A/nnQ1x1dhOO6nPRrhTxgsTElH1Fl1iSDRRDWxar0KfU3sevOly/X8Rpz19MMe
o+qe8ExykpVHPM6IFWJvinHeFJjh12iAxlOhEXEuMls0xzghVMqBoPZV0XHZp2HQ7RxxMxz7s42C
MK7ic6yKdlMZffCNo0t0jkqH2ZpjaePIu2RgoII3snQ7Sy9aoDTbCW0KARI59cnCb2B3ZrAO3jK8
uS8DCfTxaqrJ2AA3Ibi3KmrdR90r+5gbqbhg4Ro2RqnLdTNFLdHYkXDfHByUBDub9bcpqvKDLmPn
qTPS4YrKJty6pUKEmQQlHwq0yV6zDkjKIynmuzGnwcbceiThs1VkEOLSOqgB5ZGySK9DVzNk+5ig
to0H1fuGX/Vp3tNpJvfF4oxBLkzBSMLVpAlTwx6cSpPP0FVCPoxjXv50yhatmuiTL+WV/YsfichF
FCNiARMiyNVK5Qkw2DCyv9ratett3okR25DFXhu41RkjVfKIVmxaEkbRHhCM0SQBfquRhTv9wKUE
QVbSUqEbEmirv/JZFa16PeYPI7qJetFqAyOEofVnLufuh0MuJXlGfb2pmsbfMRFBItTlMuOAbI2r
2qnqHYoCbpIL6mBdpJN+MamY1zYAqWXVQvGh7R7lD4xY2u+NYTV3hgVeTyl66+Q85eu+IYIafOes
P0YD2Nyij7z0y+z4Deeit77PToOm2AwRIy3dstcDqr4qfIitG1IbyO+1Ld2BYXc7yXnl2M68JwRU
IR3Gqk5KOMazUI/IVgWWEv47aekQGGq3L4XyjSN5OPhtKTJQDVD5InUeRn3z/URfysqb75KxynWO
pLOlyoCVOfZtvXdnwz7f7GhIOoTX49io1VdtFvU2FIpvTm33kOEY+jE5Ndm3iUweHcseyUkx2s8C
IApJr4N/lV1efnHMsi59blmsmwa4JrOIf2LMFt8J40oee11Klw3TtA6zJMy+yUT47M8g1RuYsjaL
+ihxp0HeKkTe7LD/js/amNJslWfQZIPUYDHQhDbpqZJ4yhCEJeAwTmQDxxdzjuV9HTYiW0DTCF4T
6hfi4/3ujdQh49Xpx+AnA36Qqf4w1qu8iYJiJQdHrANnIhFqwMJNdE2S3g1dPLzkDl2TEa/uoZs6
4xr0VgIWspX35sxO0UENBS+VD+GRdibpvkFYSVzgaPlsnqz7RPiOrvDiTAOmEsuRiDdbWL6LUfCK
LOFwwXHMHMNc20bvo1uTsxGuqN6y5950w9VMfbuv0G/yZcqS4tWU9nDHzQ5ftRVwD1H/3VZUzL/H
YDass66n2xIKC5jXAQT2WXs5vLAEp/kBQ1BGGJ+pMr1xU6d8qiFAjJvSt8vX0VMTKl8CzlfI9uRP
JGpRxTC0qowt4kfTXkV4QAYGiCTCrTGf3xL/EhKRC0nE7QpEci+Pg2VSXlpBJB9oDUQjoW9TSbjm
QoRTOx/CCR8KsgnTn6CI5a1e5TEFxh0QQBUcdTOM8Ym/y19SUhanRTnUkDRmT2Z4xaKEzHn6BDHv
M4JGJbVsVnKeKbyYPSZI3/wGKGooIxI8yejOr7QWIlIyUpcUWJcJqfT84TmKuvIiwmx6KoxRXZtC
Em8mDG+hpR8uUEXjs644ecWL2qvGU1tH7cPAnTqR1dxgeZ/8GfOzHuwTwXzzq8XU9isJXQwFAxhp
liTTPSecUw3O8nF/aruiQMcVd1jgpr4M2osbxNNF5tNIRWjU9WFwB+PU+lHp79hJoWxJ8onvROok
d0Noy7fA6KjkfS2D9yxrkcJYrE2vtUfYHAzXKtireojBFTvj3ZxwQuzGOW9IpfXD505iYEywvzzH
PU8cbax0bXhp/YhAci7Q90/uD5FZJsSDem1rlI7GkAIpdoZwg07xzZczGjdHjViykMsD/AqTOwhI
KHX6EaoKZ9hDf0tmyN1cVJgfC5eg9XYsdhO8tf1USgANU0daGH6A+cSEun72a2/YgR2xn2um3pS/
bGtfVeH88LXZHTJHuu8e4WPrLmgEbaJa7eokzXdTmvpXgBzdrTVOwg7W2yJ9wNnN1knZZ4Isbueh
xKI1s1iOw3xGOyffjcjWP4hIqXfQGYY1PiCoI/hvocQS2mdNUJ2xDTK9NtDBQgfkqrpJnoKwCU9W
5olPOdsoMz3LHHepDbzEB527qUqDMbWicP+piqY+TJ1VromrK9/ptMM+dOYOCwR6QfFeZCmLvMNQ
I3wwdDrMx5mf2F7A/zRYAyCbLUIn5KRNJtQC6z8suSQqX4PQ75e5rXvA2R7/R21VHKg8VT0EvUkY
l8tXRDBexxlMWTUgZhcKgEoB6zZaE0Xx5TtZsgSgXFwN6dvfAuqwQ4cYaRGYKa9RIbJ1oKc7J64/
yIPe9dC2VsaUd3tb1w6cqwg+jdH58hCXIQel6pZs5zfUEZGzimMVLsBdgiUQHf9aFUzf7WBCilBA
k2Yrw8xH2vZSjFglVFEhv9Zs3TzvfW5fiKwgMawN5k2kMFvzzFtP5FO6C93H1dLgf1uBram+h0bf
nIZRxfdGFhHN4TiDd2mDBL2YNQfPiR3xixHPTeshAWf+sx4JFFmYLhOeNUnowePg+cnecrKM3WXK
8OsEfrvVZs6tofO/Go2R5ocvbrV/2T0zg/A4Aaby22B62bEb0ZzHPDhrFU5MJzCgQLzDBMBwoDcF
brQhIOli4dtjuOUIjHe7iIh1Lazpou3I+mqV0TzGcT8/CBH7Lww/iTdvo7mfFnVQOPuA1DVyOXle
dxj5suLoDIXx4eT4F7dtl9Qu5pPOXlZk03crYQs6DbB+UGpg7HAJRztg8xivJf4PLIS2468EIbvX
nGHx0SrnacfwDu3c1Mmm3LSpHhDg+tZRIHf7GBIFXLGHKsXpwNXiPi2m7AIBOjoUaT4/GjnRsCbJ
hQeznS2SuxwrkkyKLPP5NidZNGlZb2Q9QdqMVeZcHYprBj35ZJziODEeGgo4IjiIWCXOpHjsmhor
R+MKeZdYzdVvHeepFArnRGWHaC3oBFnvlfasz0jM8aM3l+W2UzBQmW68B7E7H3Xl9NuBCczJmML0
IXL98dqostnifDQ2WaK+hDCxMdPYno7oLlsM0sBEDasu1pXRJNeurL3bbpgN5AZPzicU/xlauUvu
QhOy0QS9ankAvUBdQLU5O9G7ybmfwBt4aZjdF7puXltr4syjQZwxDKgJWeTcNxkHfspoa9dgGJsw
vDWVu/zM9cZk6MbGfSYAwTgwB+9UCaQJBES64UBJ8keSheMyU9gYRxO5sDJchmGxlb6VTuR88VwQ
ZjFgE6Owkx7O/CnVjy7JVAtjpD+6QeZJDDVnTqg+YVg1JGcHkM17ATWTXAoIhwlwrXmSl5ThyXc4
BzZM3IQOnh9DCy/QZ9fsGY/4pZP3KsV0wssgkLcnmMDqwX8u8HGeg5l5SI3wGKgQGIaUAoFYksCC
T1LqF45g4bLLkll9on8uGoJ0ZmqL99nuu+67b9H8pAEToEVGoKwRTcX5a9F6g7d24hLQ6yid9gNW
hvOG3d4+N9E4rXKfyWDrhD3gqpBjjZ2HGmJ4RITDquvsBBxe5tlvojY8uWlrunU9M5NVw8nwpa8c
1kewZuNiJgToKbyFAPlTV31zYx2/NzbBkzQdZhNoseTWj8Je9Xnp1Au62Vh2E6M+mHz3W6B2zOHa
GUBrBzL26nuF+ILu7jCDR3AGkm1Dg36EhwYzODKW9oFViTGnWC9bahUvlM1jmIXiYI6VPLPeO6Ch
6s7Z8NJm3/pMkFYgc0I1R9WgBs4hpFUtFW8/arkOJlT9pefsFGiANGnQbHZVAfjH8CDqukSCzzOo
VRIKGeMkqmJ9boyshddZirMsJsRaJo0BYPEhclzFgO/A5NMmgZFMj3NMJg1nntu6V3ZxdEe6fPcT
U7A+ciSMSEGKyUYYWwj34FeR6d4LMdYuvnCHZisY/Cnfe70WDxOjS+Y6A7s2rDNTHZJyKL+nYppf
MkRWVIJj9hNPd1kiGovEysAsfYg8Nj3U/PEd4r1oKzwi0mEHByjFXVXjI3IzS35kMU/lqiyB9bO5
BflmDqDFbJyS6lNO7Gvs8f7J5yD7bI1ex+SSs3C4REUcH3vF4r7xfDEgW7fMDOdRKV44R2WfXpEF
wDjIB3FZPKGb3Ssc+LTQ8q56FHIan+sqm0+cVtMf+MCpAzMdON+SipSGxRRkFa7vvIvuaqwByP/L
8SjjwkZQNSQPEiQt+VNBpNa9haqDgTPGc5wG82ccIPBTEl/Nzf6A5asheg3XYwT4qe+n6sxRG4TL
ZDfDzvAGjj3gMV/Yj6cQU4Ttnoi7yWAY9CBvmqFtyeDMi5e5Fe2D7edpvWBxdnbmMDXPUeDm951Z
otuOSPFcmzR373xIJmBRKh77UBtRsqS5QZKCk9nbmOSW5WSLbtPGJCNJc4wehFvWe7PQjANcDIl3
Q6sUTogAkcqiHhrrJILihiCsZfCjMEJGa70B/M4ZGXftQNAQJq6kBMITzjTgtw1lJf6UxJB0XyFu
EW5rdlfQYTw8Gu7e3sQq+exLg6Cbgk4FIcZhgUVHQEK5Eo8dniDmRzvHistPDQHqobZ88VDopkXK
fqMH9a1vX0vs4I9O4xtv2FPFqzP42cqJrHZlIFM+sOf7RwibtGrAVOE2w8e3nbwsexC+276mum43
TlBKGj0oS/dY7Mud8nrzMYyhMTQRmLfQm6dH9HUuh7yCgNGZLHRlh2inA7/YkH6kFxFVUYY/ttAH
lZvxMcYjswqFxWqXRaTdOzlY/9QZjkKFCgBny3sm0k6QmRoOl3Gwpv0cSHWCzGvcVb3fsHEO9TUs
i3dSUMxL3M7/nbrzWI4lSbPzCzHaQngI36bWSGixCQNwgRAewkOLp+eX1TU2guQYh8YFueiyqraL
CyAz0sX5z/nOn5rxE92cBlSUGPAoJcRVd3NyRLO/oZ0kWtp2PL16s6jfi9mwfqHNFJ9Fk5PLKqN2
4B4ftMVb0xvDRg8yTc6JFxTIJtrobws/QhWGeFgNGMLxh33H7g11GGQ31rRWJNVSV/CMIsou6ilx
twr712tfS2tr+yTPbHgoWbnLhVWumqHWxy6eeAtUhOpk4qg4m11ePkS0gV3BUqXcEzvIY/nAU7hO
mwqgID6ubGsJFmLGUgaoacqRbfTRhoBbFOfXvIiGrVlV+qvvw2ZTDXhZ6rxPNkyS9WHAKLwaOzPb
VHXMrWvsK3a1rho4+qK0HZXnGdcO5lfBBGhuNgas5JcyKbF3iKkEYKWhj9ZuO60isFL3jhXZRyGt
cVnkUbNpyJTsPRz+X61UlI3X8U1hoRJZ3GiIhcOMJU2OU9JM26lvpy1Kbs5CZGFr6M34rqihHlZ+
irxLWI5bDCCoT2MyCizBnXgfh3y8N9HXVqKWGFLcxPLvXZWI38rp5CsVlsmPHkyDZvdq8nY+a+ZW
VDLbTpbn3y4FYtcEYwo7p7VPvUyNJ5eIwdbocQGBxk/14xy2xn1h5c2rW8wMT5QN8kV43vq/gZkJ
uIsX0EI7mXwQELEvHN/MjeHP9qodPe//AI/8/5H9npm5Y9oecAMEbTgm+NX+jRfhxmr4m8Fw+cyp
izh9/gGA/O9sm/+zv+CfFs6A3gbkbcfDAIIRzr0RDf7mINv/YJ5N8xCZMf7lZqP4m6fg+P/AAGUx
1AoCHBZ/fc3fDk7HxuTvBwI/viMpHMD18C9Mies/PRr/GQiZ+jC+/b8xc5BUw0IB2sz6D34BkbWl
slQb77LBzzcdP/0t2ZM5d27BKYytwoPDDpJ2uBI/obSYP303mQbhSXdOvrWMKZLu9MSQYNIcdGvu
iJTg8fThc9P5H+6AUixnMZJZYlBVrW7gxh9TSf+VYuTm3mf8My59xEb4/f5cMvrQUWTUyzyIyK7X
t5Cq5ToJhe81x9hyVZVu9wDyyjk0IcPFMSSbNNdZ98f3BpmtIbBFR6UG82eKk2ZXORAELgOzLy6P
kwNuOJnTdpNrMbTLgoio3MTjrZUYcHvjETq1MM5Zfuo9oNAya4vZg/cjFMvdnI2WuYhNQ5E7LwER
LCKBo4AiwDK6k8WgT74bqT81eku2kZSU6ZUjajh9LGU5JxmSzA9AblhJXBDG36lrjAdJH80hI1j6
rKNOLKsgsR9zJzSfhEB1NPwiukLbopbbhgfZDMjHItOAO03s4ITuJ3nDt6e/U+lWDLdCvYmtIgLH
2NU5y4fdxd9ml1nR1mSzsjeZ7fUY8hmLHLXhOb9FINU6Jbi/cumagb3IEa5HTzKqb1s15lsedSnJ
7oFlnlSWnF8oz4medW3xp4gxq3t+/eS+HvrqfeBCYZOxZRoOm1nhRIz64TmeqJ9tCLESxErYarDs
mc+sYDGVU141qfVQ2S0DjNh7SK2h2uq8y1aB2bsbhL/xOFKWcM3iIKkZAKdkHFHbjJcU6/4pLeIa
alStyRjbeYHnw1UTd2BztIFJlsm7hAf0Hpd/wWF1qlcJ+uiSO234GuWUsrGg00PRAGRCUW2NYOmH
XXAudU3s3q96Bh4ut1zBmTqX7sWDKHg3ZVXF8W5KKZnHycYsCbuVYR6H+UZgwm5ainXaF4azycXs
/4h6hDIaxj6Dxj5PXU17HtNIjjs5MfjWrfXHTJvQUYHw29G5NhZ3Nmlfwo+4nkdeqiwfdjietL80
mI8BeTVvMb+OYXewbFhK4OcGeEzQ8y1M1lo62D7yxgl/k1T706HO7PCHob6+zFkCUjVIncg7k6JG
nNCdGaQ7HfvjM2RTh+cL2YfLie5+MqOZxm0cJ/0ro+IiXFgZzQNLovfFsItxaRo7F5T2xcJwo9Y9
8soHfQC5dUrLcfxkN5KPYgzdfS8sNksAbue04Gg3ExAnxGdWKyvzw03vIPmN7L20wZmxv4X1C9Ta
8QdOALTbAU9iK0vybJn24pvx332RV9d4ZAKLXOKtSzmWl1uy5YxFNLrJW5/8MjGyFLXFf/BkjKvY
5K5Y6YStrRqSlTBbaC3EjBdYNK5se/owUSRlLCy/P+OtiD8i3263Ze6+Dx2dZWySUNXzAbgXIPNl
RnXYYpRUg7RNVwFq7gtQbj5X9rZS65wI8YZ47EEbBsumKPVJxYR+Ktp7FhyR7qjSuMGLh3eClhWR
Sy02JV5TjmGQ0mwtjuCqsUAMOzQvvNE9PSe916MsuqP6iYwwP9E0uI1vn1G/ScA2THaCA915kEGI
nM0A8ZRzEMXGaOQrAjJXxyEAY3l05ybNfGxCSY1i4dKmx9ybCnQRN+fGUvZK2FRuxu0w7HOvGrea
CPh6gJ23qN2hPFL/Y63q2XL2pZ2LcRHAN15HufvbNfNz7WhsVcN46htxZ5FUdjtxmAGKLjzImVYS
XFECaeJstwYxUfTBcEE7GSSLmXIuah0m/8gBBrORrd9qGf+JDfviwXOegpHODtfajU186MP4qZcG
qwPupix9ExQuhi4cjIIY78ZO5Jsd2+c+KKq1yweoDcZ7i5kM7ZU7qyXWMiz0kOxqm9E/xCrQNKbc
FmDJUpMKx4rFFWuI2/kPVSXfhinfRFb4ofx4F/NxxA5cvzhBfBZyXN/G2nzccXYAKCGUA6GuULso
wnJhUV3/osFgM2zCzECg2Ue1mSPvj6U4dVcr1w05d3ftARMIUke1KgbjwM0PyuLAQ9oH7K/COrrU
2GQ3g1DEiKuBlA8MRH6sZyFBuby5PkR20+A6naNUAAKEYASs5T5uLvl0jGB5GDV2joHTc3WnZPBW
0cS3ECW1Oty3bK5py3rUzQNb9H1ZFw/1UO2g0OfgynPQ+kMCb8IHWERNL8Pa+NiBLVmEMyfepOh+
81Q93TgIo/uR+VykdY0k1YsBAzYRp4UJBvvOF2yMHiLbKufOtO1ynGsyL/FhQ8NY5hD+VmwktNa5
MIi6diA/XQE4LVzO4wN2j3XY1FjFg9A5JxKV1+MmeQxBJy0JfsOGqdLu7Aq7Y7aeRavEi8q9bxp/
WHd6gEV06Ro91hvevS8UqwmMZLdGdJ8qQBBavzVpyPvWCYme0oqm+7RbczqbeWucOz+OzrJxOYtP
ppV+NJqinxnSyoMIBn/r8trQwxaOx1gU1WsvuVqCmQ77fVR2xVtZxv7ad7S9YcnuHtuOPX4p234+
YAUm50uDQXT0rL5JOAQF6UeaCPOYIffd2PgtvrU4T58sNeM/N4CS1hsFTxMCpd1QT5Q4s5lzT0BH
WPHAUBznNzeOVB0re8GMpPpm9Ayrxbe64S1Fli32jmnV3m3LYDw+EVjB5RfnNCsHQz/8hJgyvoiV
e0+t6LA7dJz9oLn3dfNq4dZ9c6thkAzFJvUH0GiebILUr/HTxaJmqj4Zb7OkOXIz3rYzy3fSfZNa
qXqYbadNqJ6nypCinFGLJTBbE6VL4tyG6VtyF7TiYHpOc7BVG8gxjXOnaXM+Z6pw350szWjFqRWE
ZfTBc1yq5n2Mo/iXWYY+B6EsHzrw6DQ85P4q4r5Kq1Cmgi34cTSiLOIhCydL62VU+MlOYMuIVkZ6
G6yYqV0jxjOfEivTl6rapQHC7CgTcQJU44AI5ueqcUdrK0FX6PQ2Ebi8xrLme2Z29AJEFIC5duKt
qA3ms63v/Uwsb7/OWFinSc0ZbUWB00Qb9Pr50Jq3EEstYCmUogcPJmwYgjXlPcMWvcg9eRG+qSWb
fh6Avhk564TaLSF1jwF3Yeq7kz3DcUfcspjmvdN49muQDiFHicGf0S0g2l8pTs4+iiYRzaoX7rzV
XhVgsQ/4cBRzZ/5KFTRU1ypaM/Vg7TNBzXhVxOFWIUN9TPRVP0jQTnhTxtzbM1II35KoT0lhFtF0
pyNv3tNcAQlFCKGudV/csAItsPYS0BjmcqSpIUlZ+iPzlqhw+uRhIgBaMiUKjR9rjEqk8MDiCjvi
raFhYuqduxrU2l0rev3ujRyflxHmhPPMG4F40AXVQmR9cVckjX3fUPHQLmw76h89d4oeRZ4FDxjo
KVOAKMqbaiXNFd7nuDOygMwvUawCdyZiKzYazSJG1OneLMxkO3T4iYA2x29Wy1O4EI7dfUwkeLiy
dPGpUNL7tpKWKsVRuOYP5fDpFjusvK/spvnG1a2vXkszLG3o3AXUDKXIKpS1BbHRnyPPTYhsAIWf
7Ll+hhjhf+Szg3Gl7LLx2RMJnxoXZ85PiH/iLg8R5tOOKMgyRwg9FWyxPINYeBYtdTHvPW5RbApV
8GgI/FSLygyj91xPgg+shvwOfd74gECBTbeEoXbRMvW2caD9u8atQC9CWF5lgQtgOWEOfvGjZvqS
c4dsCJIPAI6a3QZbYB20T5K5KA4zKBroLlFCQozXeboPopowzuQOLzNqwcavivxT4vzmmDNm4wM8
ASYBTuE/hHVbMHmpnGgrI3s4WcwJKadIwvo+qR2vWnSNzfHc6phgMsQeqS3QHdPpA6JIV24ZwYAH
BtqEwZl++BHH0xT6T8roukcVzUR1nBngxzJq5/Lg+JjxlvCyarjwkpxSEvksbaUYm3bVMzkA2oPr
x1l2duXJZTgN9Tu5MrySbS9n5nR4Ew54EZxy5VICs2+sQhJNpmflM+IAjEMWc/+D6n1EwSboBNqt
q8HSBqxOQsTVw2BJ8QGceniwnaThaXLjE8QMKuoSqwrQz9ymYPjtDjQs+MBVO845cfOYq86OPl1t
DGTCDS7yV4aWfbgZepQ13E4wKBSU6QBTFDDtVdnjnD1zXOOclE4JzQdDP1MMXTTNvJ3lEMw0CQbJ
79AxglhNUR8+I3/bXzXG2Z+eL2t3Y52Qfa8F/kqGzBjKlsCb9Dox4gzLgo5PDQPOZ6PyahcM8jBe
CxOy9rE1G/PsMKnkrDri9OSQb3dLz2vCT8n97AHbXBmvuWRIAwVOujhdtccxD+89amnAoBuVnl9o
MfcVDGZLQDWnFEZGYKvM8tNhQmJf0z7K1grJ8rnLcr10QuF0y0KXWEhMjS+aqxzHlzCv4is9qWqN
07YKV5PX+NayThibLzPSU5TRRW0dn7AYVDy/ibhV2nAQfQmzcq7XdVCNlxLg8YOabRZgGNz0VtjZ
OF7T2R7uqiIEpOOVSn9CxIH87nXhQapaYsqF18+5hxEtCUIeKa5F4gVIGX+e0xtjRTcUBmiY3B/P
6NjGU2/0YPvd2KFjkOE7vQKtw99W8uR9T5kE/zILK3pgFyQD43BSRU52cnT6Nvgj5qE6mbeB+ljV
5Wc+p93JVIMB5Ec502sB5WATFa3A5G+bb1qPCguPS92LdesDYV7DrS+op/Es+4orks8pdKRp/sGj
ueoYltF0rh0bez9Sb7IFP+9eMEfR0o1Ww1GBlMYxKqxuHTVBARw/kFs4V9majtFmPTaq/uBdDj/H
IG3x3WWJIKViDs9RU/r3EamVEa6jER2zTPio0mN4neLWek/8br6GGEnXBXUh1B8HQX1F8gj2nqdp
BZls5zDinqDW00dPhoxiv1b1zOodeXpsFlXecc6tDHGHMcXgvRsm2C9WH0wb0mkzzN5B7hKjASpF
W3VzVtbMTGrI3bU9R8WO3UacSx5SzEaBWS+JGGb7ZJjTV69V3Q+dHgHdh6V39ejXeWQ7cjaz4U5P
ZYMtePCwgiyi1OufKkMz62ZFtPf2bFOayLEA9LeVAgjlwPIRyAjWYdP1MgEeb+aXgt304KBgXHsu
U7Akg4Bxt+OZ6uwaTsdNInYuiT3DMAixVtzVWcWq55q5wRW18/fYj6ZmFXZp++jgK32JU2O4k6Cq
vhmgtdcWXNNv1cTMbSSFAQu/pzeQ9/AGIx2E9apt+C1L3zRxu7hadHuR+/USo66+d7203WdFF9OB
CSZdSWPcc2iyVg4RoaNhGoKOcjrROb2U7jnIAZjPJa8MhlVmR1yWbXlNzDZ7JOQTPDGawjs4ddpu
FjoeSLAoLB9I/eO5LA3LWiqQnO6Sd1Ax5xd9ei2F/ev7tXO7s86RXIHBmneTGP0X1Yl63SsVFA/Z
KIYXj+2xBYNVoZvjoXE/lBinf0aV/i8AZW5/xf9jCF9SW9ST/Csv578CCf5P8cL/mwThvyv8/vkz
8PJEP+X/oH0f4s/6f1n+x1f+LXr7/5DQs1ywBLfUNN7BfxG9Awf92uQAeZPC/6IL/wtD2P2HHSB4
SwL3fyEN/hVaYP1D+qQopcvEBKOg91+CFtgkUP+d5O0LTzoBmnxg8vehfTv/IZVr5iYFAsyxt4m+
9NSSoCTJ6pWr0x0+5+4igECuMMuv61K4v40nd1Fj6J+0Cc63jmIdUNbeahluvckanku//QT7Vxws
cFurKqwoBSWNBJssnRa6cItLEEcfLZutNafT0U8/p4JTU85FmUu+M9+7mLH70acqSBfVR1E9oeE7
nxMU7DXuDPd2MXlwPfGrSSMtB0bTi7pw9ybRtdFEkZ1mH5+yAiY4iOGUGN0njDyU+M7ANGFJarA0
O47IwTIYb0Fdv/U1k9qQur2F6+dbL4AEahrjwgmGTZsZOQYDlSzaaLIWuR//sXw29KjjoHnrI0ZR
CamJWZPMphYufoephyoug/Rc2wThhkj+iSOCdGNyMHSCKY3NMqjzw21zX5Vt9CyCN8dW3yo0AYPe
ljAuKuuQGwvaTf5klz3837FPLrgsyDAZ4/qWl3zLumYrrGrcoDjUO+AKHz3x3S+8BOdRnyIjdR6J
p8znmTtyE1DM7pVmfUwqYgJcMu/iLOsvcb+D2LGM/Qz2TTiIexvR+Jx5xp7Lirj/6/8iOHQYGYkt
ulp4d07HLlSWubXBCQcNzhP5JkYBuMeDDmeMTrbXLKPpljFCvO+rKcKu0ud4W2LnWeFHWU++nDdm
3cERtSnpncUqDozkkBuRefCn8s4Avvxc9htKjr2nupEnEO/jiY6/t4h40eM057gvpwqzS3yb59fV
py9fHAffQkuK7Q+BSLRGdgeri6NjxdD5sVH3aSXpLSANvxVJGG+KOiGz1xneHdxI8iKXJmyTizvK
l9lyk3Psga8zjH5lREiUIyHXxz64HTmQH26QmXRyPGQft181uFKvf/1DTJQ4ZAohE0+vgr8052vD
Vu9kBK1NWXNUyifvRVkkIybHRI+ziIF41nRQgw+mMu0/deaXu9ovscL66X1Y+OMLMaXnrPbPIQ08
J+S0+ary6YAB75YtMT9a/Hy3gok7s4W16ZIXIQwEbhEPSrwrQWtsDTGvnNau0J0cb5WGCD400wUp
503f6PZItIcBZiFzri3nj1PToLn3DJEgIpmbIYVokFBMQBMAgq91zTqBpTsy6A9XFU0hE/44Wvig
PGelgXSKg1JbRr/L1fwmOufo07PDcwbQ1vNOZM184miIvGaD1Fm09o5HBK18uLloQA7VZqnohnLj
g4lZjaqMYkNrExU2tijXXFHzD5ncceGkyDjPXmraGLjHUxCcNlzXWlcvCzrCn82+56LQZgQ+4vY5
nNHdHKhRrl1IYmKzPpkxZXLYh7plnheYFmgXsDAG3wUiPwmGd0+wQR/Y4fO9FTL0gCy0zFTbPJpx
WDBfucWoaR9ZOCXg2cTfxYEH8kF7NYUJBmbaibNl3ZxiWcgtE87tZAbF4+xYL2ZBBgZv/4bKr3bR
GRAqy7CbD17e90caFWpyDVa5zSzxoinhOdOksGpo/12IkMkUgQz6shZzZpr71tf2o4WphCfNPMbQ
tDa9SP7Q0CLPvgtjibHBnohLffBK+2QyOtiJ1AUsAs047HvjhnuNeR+nAZd4XG2FR9VHwPPYY/e4
cccDunu0uCSKIIKV08Fe4Q5EtUQQiKwyeQbgtbdgYjmjFZ+yhJXUD5tmr3KfKjlF6UmrwvNc2bB7
4YAs7fdmrFE2QO+sW8sz4fjqpTsXxgUv+UWmqb8zwhAUaScufSjXLiXodN7Rw0lov+/BNescg2L+
a1X1t1Eb1LLb3wlWNi9rrlgecGCUR16FT12xDwSm8Tu3823AtrAjPIZThs291t4fRhifMzOfZdIa
T7cY4aI1sMY2KUU/rn4c6ZSgGhDIIrmy0EnxnhXqWziaa0Y1PuHLfeR7Brb60ENNy426xLm9Sw7p
NF9bGsvlcbJqTWlKvrsBPHXVP1QahBqyGMmWOnpywKzetQwPD/Pg8MMNVIcql0GJkofOM57zDqMy
PJ1tVAtMQDjMLKZ+2OXja2oztOjZ2ESY7Lvsyqg1UPJ84ymenQ11mOly8rh/A9phqFY2PF9edYjx
xyEzlOzlgvwZZ0qYIJT60ENRPFlYng7Sqa8cyH3mMMO2TNz7AWn4w+dIOsJaf0tzatOAAckN6QRz
Z1KGoVaatfgxVRE8EokMnhqNPs1NWyxllJsI/AyS5mLqdyG3ewiYEJ2rm+k/jO7nyXyphug4atk+
WRXdbZ2dkNxW3l2XGP6xdCn9Loxp56d0OY5iXwX82GHi+rfD9bCciPWoLtzVXeJu4ir4KUlyLeeY
ZYoyUw8COb0wsjbkrpLi1SWQfgb3ZXNrjeVZpqeGidM1n8tnsOPucqQYZuUBvV7VmAO3IJQXYxHE
9M6AKs1Ly12bkYoOEnmqeuk971DnBIrQ+kpUEdhHQRcQOAhxCrth+YHBkhe4XEmyLtxM0muXZRjD
5mUSgQX3o/TJjAYKAXi0Qf6tCQU03AKwbjul5HMQn6es3U3lTOjX9Z9apFK6aRm0iPmW88Q3hTnL
xoMbSncDhA1iCb4N7JepSxuAi1JuPgPaKa82JF0LxWHpx2petcGwxC5HaBtzEs8OM7sWY32Na3Vd
WiDx5rtsKMzl4GWnnk1NdV+pKGghIJ9FsQNYY+NOpq29tGxPrYVTTVuOMdiaPfMpcvs3GTZvnBbo
pmfkhnsn2TsMspYwfUHu2enXTdYrmL1U5DIXruJCNVU9CSfvyS3N3ehzkkIu6tVD7Yr7hv8N5hCs
Cte9tBMGMM5CY+0fylJgFY7TNwC0u14g96tUPVra23m4VbETN0z01C0xaE0bAorgQtNmW5s+fQe4
n5agriln7h1iydl3YcSPnIG/wIUucTGETKgYtKl8PfUzvFnKnBfK1im2qJBcS2SD/g4ZpxecGys6
ekeqCnOLPha/UBsj5F+skjqyPiJiUPxxCRZBZ4zig2VxLYwQCPAudyayeTVRE5BVb65mRoF770wL
2YEJ09Fs+4OXXfzQPjJ1PhQRozVcGL9Mvlem6a0HE89gkaTYCDj/eTJd193IaFxlv1jaCWQwTabw
lL3XkU+drN7aWj4pb3oNBmKPIw6J+TT5DmHhlzExPXyKFCgU4J2rMP4qfWOd0FpECW15Gm0GM1CA
NN/H95VelqAO/dJZd5wMZ6ozyIo+acel7lNEv6bw1lFp4AwGRWzUfI0b8jWmaT1VzIqjeFzX7Zs1
z7u6hd8UJ+8x/jHHkkz4nPTXDr09iJ9kORrBkx8593/9es4QAEYaaRtHONnBSfhJNa+H7XcrWzDU
TpvwKRxJ5RU5hRlzdPDH4pfSsWcPJiKEui8MjfFSXXzDu4wvVTx/KFtiGZmfKGS9hH5xiuuc2NBC
Ge4lSe17vzf4C+17t0t/6y7Ym131pnK+pYR7yKu4im6nbtH5F79Of1sr+wKF8UuS8c0km8XUcudo
h5F8+DSn6rfup8+SYSwrsfzyo/DJ7VwmEvIJky55s/wUZekXHmpqoGz3YjXikqfhU50z1O6NH01d
lpHfEeF7SormDa/MhknfV6ezr074DwnvY+vv+UxdVXBo+CLf4xfgN82G5Av+yX2oPeIysMi74Mc3
YeHjgIxUKln02SZv359mjmVgzAyXymAP2FZyji0x3PYBQgoFptr/KqOGz3tZvRVF8hUDns6SNyIF
J8fQb3q0MNMZa9rb70ufroysvd5+varKftssAH7QkZgxkq9Cyqdw4GeP4/tY0Vwkyou9vURTUJNt
zEm7j4su3RdISmQbpeazQlywK1390dgB4QjXRSdL7rkWwt5sXu1K43kaWEpKYkMkwdkp8zlaeqN+
aLgWVP0NEi5ugCgZM8oxIiI9yx4r9Kofian3UdwspvrLCopr2JbmMqLUcSFD/6pQcZZ+x1GnLruF
k5gf/Zhgh6bcBHMqITEz/sZsdJ1Hc+eNA0Jj0axTPDlbUujfopnFIbCHg2umO+wj3Day13jKOlyj
jbcl3saWUI/WOcNJ1iTxtiKWda4TdXE6VN+4tFNuYMhowdBWKzqugXDmqGgM9+vlqIvuWDJv3qpQ
lxyZAlKaHXYWh44aJ0wSUgFtsUJgIrydG1v2K5JTKW5aKIBXqx3DbZDQEQwkC9W3xCw74Tigzq26
IQC4z865eueiDOjh2zFc7062KSIy9R0Hb6zjTZ8Z8zLqVHWw1UpwjXhkuX2rRKfvE31Iecn5hMp+
Se+kf4y5HbUMmg4B1wcKr1mxZcYvLya5sE1m+Y6CK+DmybuTGv0J6gO3cHdiIECUiTqu6godfCf1
kL1jkD1kvmVcXZ1suxj8s3cr+NGJtfeshtFMOZxKDrrmUFM2zpt0HJmJMD/q9zbe7D2hLHWO842P
E+qCeF0tvN6ytjhrnc1oKapcWirIOpX0K0xv3E9kNezZnC5FAumzDrC8T+VW01bKMCZVd/xHMOTb
NpMMdvKqZ1Ru9mfoFtjE7C7cC5uHNAH1fqjSfSex2CjbMJfj+OK6tf8ieGsYPgXrMfHK3UDb9l0X
BS9EEur1NNvJQXfJqyRaeoEnMT1DKvtiKvSorKp7QBr6zuOwOhm4IFaTywnRU1GI8YJXTc2CzFCg
q23QoTeWQy3OjBj2aTwAwM6URYyOIiTGJqjzVFvtE69NdqUXGTttMZa0vGYfJGUCwo7hgZ8O6aXp
T56FBS00eawTbaxsQ13J1FIc4cb5ScfxQlrSXUu6Kw6cHNS2rLb5vKvSuFw2jdHdM3RcUfTYrBVy
ycWp6c1zlHnEs2geaWn8cfOUK0eTluS9YDAiXoB/ZZa6dhDDn5CgqIyxCLkQ4hhkQd10GWa7RhXn
+jZFr0PVXqPIX3imPZ9CRy7myrTg8wUWeLSkZtjvfaKtr/JKj8ep6XBRAPzZpJ7R3pt5nK3wH2Ff
SQRTM7j/88AxRLdyZUfxsgQ1shwsyombPmI3FD2cXnuTZ+0zrmhjyfc9Wy5Rw2bqsXHWU3CSVPdt
G8tUe6rnfkpnCj5u/9LkaoVEhQzDceoR4yZFKZX5mWTGc2ZCmt0WaTnfcUA5GyMpMWq0om0hY/My
mIhDY+y/sQDeQgPBMixG45j3FEsJmoI2ldPfd1OI/ObG1GJIEiGNIjsS3VkamkBU00UUkHIMqQYn
OgZjT1KWEWRyUaaxWnnOhpgy5g+SaPeGNbMPmOWaqpRu5U+snMLHMY7Ldsck4s6oGMNQ+h6smPDa
ZUGoPjB2t4JbJAqXaV1hWMdoovu8xjYQOHRbVqksd1BKrsFwqIKBO27vZ0tEIwyG6fiSzHreWLWJ
cqL0vG7TljhRVb27dYrr1J2WYaPUBssr95mA3HHDjBvYFK89cxAFf2A4ZFxtzvGrOeckOeximwuI
GMOg1daniTEkpN3N8TuXUnVEcXmVvZi5j6mFk9Mgkwc9zsmxDxl6ziW+CACAfTugPMlqUVBKvrPp
J+VUPxlsojFLyWDeueQEK6z/AjVyBHcfRBXhBwYBu1nDp++cjMmS6OXlr39QamEz06sDQByQoexm
aMgXE4zWAGOXAkgPJUGN2LlVxvUDJLKajh5mEapdKkZFSXqWZqN2XledKyMt1zEtnOimPvpWPMUH
L7owAvRO5LuXaRj0u9irP8ZB7KiY2jozOXtjwsfZR3eTnz4Vkf625iRazWBawVBoLMHK3QaNRcy8
mKYdgeBn0Q/RSpsGTWNmeW18/zM1cMmnsMn3PtGUGIrnMWFXwvY7fxtGLdmUej5TfCCPAlIPB6/p
pW49/WFNBSjyCcZMQD77qeZOJykoY+7LvgYcZGXdwlleW8Gtshpjk5ROS80SVsgBrC6Huuwr61yO
PUq+iSxUmwRDCjkuzbtW/WmCRpFfVy+2hU2yGcv710Tpnrs/PIi8zBBuJ3fah7YHj0jx2AEwA/qv
4SXMfH4g6LAGW+JJILetaJ3o9q7VH/xpaWRx92RZ3WfQSgJoLo3RdTzdJY3TH0ENWQdfZeeu9amX
GSfN2TiQV1+U91ZfC/Jk5VOVIdDVr3M/1LshnanvmDVr7jSHj17136k7jx3JtSzL/kvPmeCluCQH
1QMzo2nl2j0mhIsIaq359bVuVCErqwcNNNCTGqQD72WmCzMaec/Ze69NhBzHU3GsW0p/tZntkzsY
uyLDoWLXfeUrBWAvF21ThGw/WkMuG0/vwkdHe2qAE7BDLwwmhuYSB/awBepDH9CUCxJVUYUYeqzn
aJ/avARj0Z6BCi2c8Gqg5c2wY3mY7+yZvxYWMILTRuPFvs/sntDuHmrKpZHPbYM1S3uWlcMKe27P
c0Ou1pHH2iwfk84h4hl32LjM+DKw/CSB2tJJ2dhXL80/Ha4L4r9C26JRvuZzpe2ovKR4yio85AKj
27PesvnwsQ13NeldqFBaNd2XaPs3kRf5I0nmcJdM8oeW2/paFVw6auWyYhhrP+ueSuYpmv8Qd4af
UKyMQjY/He1lQH3EZip07ZwFwbTvsBhC9u2YFLJTLZP8MkbOuI1gjgFKtb8KvbTOXP+oBCZxQipm
y5za3nIkIF2GUJqyQQ8uJUciG48ILjR3X2TFcq1dkENVKw5410MWQ22/xeVTbGhFghplOA62eY0D
6kAhjumE59jQZyj1Zs8ZjVis8EbL76aIJcY016fULcOj+icUesha+FPoRcGN4jTBbUBzWPWGmW+i
WIUOdFscYhZGG9yeylRQMQwyu28J06/HpRxPRugFq7qrecgXxtdEnIsFN0yOXoUC84i7Zcwtkisp
29AslmOfNrZpHpCd1I15FybI+wPKQO+UwzmzCbp27NLPPQVNAfM8LWlggML6D4PAfDTGaD5SA/LD
Hjq9uvQur5BePeY4K9kvHgeNIGO5WIkw2GQZGZ2k856wkXTbzMzfsVrOyswTr6s8Z5LWc3np8oRl
VjzUvBlsBZBEKJM1MBNNi9hJNPc9eL89tbWOLy3j28aMeK8gD9xlgEOhi+BQyGLXVoVYdVk1bOw4
uvd003ODsaxdg8lnDYfN3AEu5pBF89aKmofyDHypVawREFT19Luys/DkjaQQBC2lOMGxQSEiuNTc
6rjIM5BobulygqjacG/As+ZnpTUt4GqPwkWyC2zu5uTHUlp/2vgA52PY5EwPgcM6pR3rk+nE49ox
Kf0iubUTob1x4ebv7aWJdw522qg33X1q9RnUV2ve9ktIb+DCiVNmwm+ruNwCe9PvSUWnWXA3oAq8
pUKcDXPO1w7ejb0XnMRiND7FRDNOrF2pEmnDGG+B9K3wrtgXO6jfqDYi5Jfb90HrCO93kIsdndRe
UO0BZ6a3apo2cNMpXsNYv2q0eqWXNhLCNH9RuOLt8SPssZARXagin0lDnuhclKc0nn5PJCgecwSC
bFh+hOlYL1Yc/a4jfS/KcrnaBYc2vFI3hyfyIc2sLYjbjG6GTm0OtR0VBdxP7czZy23+EmehuJj5
4EMxnE6qtOzUsBIkidAcws6cj6MLrQ2vJM9vWsyvLW4vgjK4GgfOUegbHCfSDsJSC/lsGe07uXVc
HglnggFMQZRYmiq3PAgr6M4DhvuYuCI7uRb7oUaDZhY9IJspY2P0FrZNsg0HZAVcuXtNVj+VSRlS
ToDsye60bYW3oNbD6tAVpbOuUHzviZh8IZJslyFA+VkbjtAZWQUjoEJBSadH2bY8z0kT4F15N3o6
UBNSeF0r8hcn6hb4PxiIyTKzEDe/umqetjO4ef4A9pOAsPZZwv2gM7nIovw4Ax47J173Z8Dl5FuW
G+4kOeUN9EgitZyt1yM3XUvM5i2PM56XVbSO9YIOugZLUz5EB0c1SlXAt30sF1A1E/132ZFBHqsg
P6D+XhBMDuFELlgEht/1OpEfdcG2KcqS4zxm4Fk2E31wq4FrLAoPNgSATTt4Hqgi5NWZhdocaScm
SvsaShcluHycZ+xR4/KA0Pm6lMbXUstTuyvNZtySFWhZRPIivJSWd5t0cYDUsabfsV7VHqDHvN+O
fYA0UrnMUUu6gri4lvqw6+LyqSJ1vnKVNha534ADvgwYn/SR58zn9Z8yuoAlZq2jDjopdm1u013L
sCcDkqWZ67eZAXkaOmWZZYhiWrwm1pSdM1WpBmPnb4pi2BRTle85gv4uVANYlEDuZvP45PYBfNR4
U3dVxwWsigfd+Zhp3mdjxv026OtDsVg8eQ1WRriN13JMxn0vikMDavA+a80z4G9tBwli6zAjH6Ku
YjbNmrMojkk3N6dcDhztEcNpyAbAsVR1jJLUJusi1pst1+/gSNDjzU0lYwNIIOdYzHedahgeBq74
wt7Z7jrv2jeNAzpVOwSIEJsptNQTxg7WjZU6R1PgWmkSuY/lkp1KqsMUVOzG+8giGth6Ggyvc2Yj
rcdVuvYcbT5pzWjs5oCSJ62xlks421RHuU38MNUVU5jlEIPObX2LuZzGtsj88CgKw1NTvutBj/iy
b7Ww/+ilcxkazz2nekQSWa3OS/MzgKkGdiQOrpIYd0lp03YBSL0a57Q7jgkeBIo8/M6S+G4te7p1
uhyfghacQUfsLq+q8hybhZ+mTb5lJUAE2gWLU3Q2JELSbPWoYT6Hq4+zeUxKClxlyk5CmvQO/rHD
5Soglx0y6zvtfwrE7c4KTomdgessxu1SMk5T47Ui8Z6f9beRI6Er3S0Wt8qHF7MeBL3s1PiRmBby
Azf1iHbfNKulMZ84X2/LnGj50DU24Rla0PDO7bXKu2e/5kjPj5YHBEQ1hEfNs0elzTaSqO24pbeU
SkBsGWLaaKQgNuN906lAJs0h/E2F427UGJZS0lFzlJ61oruVmdT3Q7G1IH+syhZvn1y+WYft7Elr
9yl36srD90BS6QZX5ebIgwyopLUN+dH3FT2/jfbTy+BrNul9FFpFyZbL1TXFT1UVJkyS+mcaIqdq
YUKOqH0i4v0krWnTFNUWq+Yaz92uwCjty8SKt+ninmDYEGSw+sfWdVg1No7BeYcImlmMDy1HTKPv
pnXttJC2ipIvvXfvhfZWzO5PFFh+DR6PDXQUETVgOM/cHR7cUzFNFJculdrJtr9HtCC/duR33hyw
e5LLgvS/2CfBXkPzpi8P4sZZi5PPIYTwz21w8XSyG3PEXD8w96tfPjLnzRAowKw3PsmgLjBnGKw3
kxF1boI2kDed8h6i4bgRhRZTNWM5g7goR5Obq+fuUVC7O6Z3VaunI/o2Ec8M6KT+yH733DlQS3qT
YKc23Bil+9PAtnOnW8ajZ53x8YrrWA+/xyZ0fYmj/2TDSNnAuboCNSdKxBYC64VhvoMiOKCSiacY
OCh+/4cgGNeG2dbEzzA7hEt9cT3XuMHeZXkU7rC2DFy3YXJ2CE+dgf7YJ94a+HHa2UinZDWZvX3V
sS88j5gqWam+hC4JdByyr5qcP6N0xWNCoMFvwG5lJzsLSICyL+tOGDt+CWnAkrEb81hH5aNL+HDT
NFXiEzjUr/RRH6XZFA+BV58nAuorvbb1p9B96Ba4thmcYSzjw/wkEl+WGTVTdv5kWvI5l96wo1GS
kyELQQsuBSwM6a6YYQqMF7O5jzr5qpfYEUILxBosNGttTSXSA07p/ZJHpOntYNjlOlEBYmB4VYk7
bXgTu2OAbL1L02QfzPGjNrv5zSjpOp9rwo8WQaRtzR8MJWX0DdyVTCgZM9CYjqsMIh3vRJtsEL9v
RUdGtK3MUmGEf4OAg/6g1zC0Jo0L2grPnOPdI75h/TwkwaWVUsfZw7wXjobFCpem1xTfyo05JsrY
SEDk7L9kBuG09WvE0ZfaLp2dF2CTJ0Ofrsqhs7gLAWqCBjDvmii/ReNS3arK9vtpMu6FkSKS6WSZ
bWxnv+z6W2sZxzAme9ybWqQYGG+aAgv/BFhx+CFNcZjC4bBYbOIh2XargmfcG6R6DqZxyImJTftW
xo33wgzr6HbLzp9iKuHmzrpMYVfFyHibobfTM2xM/p60XdYWNUxUDyYP4TjozwDQwPXZAoiQdx6n
CZvzjK24T6O3JPNtaDq3Ge7lLY3Dfmc7Ju5JXSWneC+yFBOZplntE64cAldNpo68OC5FjxgTVj3F
06Kpj3OamWtDI0wWZRgV2mpegBhkLH1ZJ27qXrf3g07mQ5QCz6ajP9R4SS/YydeVxx0im/ktq3I6
WgFwicjU92lRvQFviM5i0Vnv4qc62mir7Ai3XLY1n2XEQexLzs50huiaFz89T3BMrAS4hpokeD1K
pGCjPMY0EP7HF0z75TFXkxIhjB2QkegyBPu4CA46PobIdbVjUwztwyL3mWHrl79fHCrQ49EzTroX
rvMkDo4AtwiRxHzPnFvocIjkmB/wYc3valhxopE5ScYjmZiLNcjxJ8pKc0Uv6zIDSB0sn+KC7DiA
+17rTMcvmGjzY+w1WDRmPdk2roYqlXovZeble2BlcFhz78ynF2rZNIIyzNziKHXwO0XeXskiOsyB
gziUNe7adsxeOHCU90VYp9bh/OxBGtjUUxCsWoXilUttPjGp9YcY2jpHPW7bbPkI6xjz+DjX0UdU
eSFZF2DFNkH6bRnUH0uPN2teovQyIbYlmiyeh5GsgT6SInea4uy2WbJtew6mkzlgJkvB7HXTjWRv
+jZs3sf2XpJDP2oU5WIQc/nQJExpWX4jLLccWjPckuV6ynA2v8ARHjHTBd864JJuLsJvnDIvOp10
L5NwHGZVjuNkdN7qJf1sS4R/dtvU1bN4bvOkuKWtQewWY9HGzDXsIjpuAJto5XlJ6vERB5FFyKZC
qgpbvv+II5C9g806LIHkq9XZZrKs7iorLOzZZGq3HmFmrXM9H/s6AY49aPeq0IOdxyGjo8nbMsZE
KJfgezhw/J/C3KfuW9AhA1OAf9VeF9Ixq8VgBenlDHmRCYe+aEpcKQG5PdsJ2RG2xxayzarqnBNY
+G0zjuwaBuNXWpmbsaNe2jD3Xk1obmoq1EULd3yMiknAj7u2Elzda9UVf2aqXXIXZrnlFN8cD+9d
PYH/SqdmE7XepoFugiiGvkXZ8yfaH0dxK3oEk06+FiQvDhWsnJq550GQwRjjtKjnyTnKv7K2WHkJ
evbc3FCCaAYKdZ2tvak9a3LqeSGjkQXEe1ZFGWls726l48YYnYOALPHRSrS/Qe8+59qdTpoo5hsX
de5HciCYiD8M58wpCqfsPyob/j/4rv/Vdv2/L/F3QyHJn+5vReg/7dh/iRb/9U//g0gi4j891P9X
fsg6ij67Lm7Dz+a/UUT+5f/8nzZqiwZO3dLp9oD5oXo4/2mj1v9h2LbHpli3hC4wMf8THmJY/xCc
jnV6Oz1aM6Tgd2lJcUT/9r+E8w9lYYJeza5DUoZk/r/AQwwEkf/TSe3ajmXgv3EN+mAoouO//5fS
EZ3tcsp/pu3U27Rm24AOAJE2fhw18Mr78r2eGxMtT5SH6C6a2aa/sei3kTOEJxhHjyIZ4BlEInmx
vf6hAU5/YW407xaHiKVtqms/jsei5b41pgLXhmp9M4RJxRUIkHT840nmXLrbmRUclmiiKr4ynWN3
bEGGZsy9T1IlJLX2nI4mqFprIkeevEZ/1xyfWCbdTdi3yO33SAOQCCXPt5AzA0J6a/3PbCcAIRz3
pQmwXJkVMEvH1upd3C84X2D2OQtvdI7xN6LYupQPjg14HfTcwr7J/KjiFW3Fv/qJTsbMeiNfCvoo
wbJTFBc5cRyknYSNssH6HOLYitavzUgZEveL4eyK7jWC99fEy4T/5WDM0QKbokAB8AzfICOse3XM
RqN5HrL595Rk08rD72fgBBU8ivbg/4s6DHbxWL04VXyAZGDuiOrxHB/grgzopHHSdYDkEBZ1J/3M
Emi7EZqBb+TGyT43gRzWsI+jtTCpEZ6YQZKi/JOYwtgRBM2K6DdWFcMfTNJ2dmiyrx14Je1ee3Lb
+jnICveU0m+SwsU86wGDq+5XsXUrTTS5kp6DfqZXeiGBozfebmo4AIfEl9Qsu+1MThehSTUAaJyX
EuFx1VsZO/u0TPwZJ4dpc6GpJmTYNgtNogapefS+HlySAxJ5lbZQ1SP4jIRWvF8cyVdxmn7qxrCg
T7gFOL1+tyBDCC6hxLibHJxyK0tRd5YY6/x0YEkEXDuN33srSTdDSb8HKF6cjx4BN28gDYOyl/hT
XXiHPpfvUVwessjTj5MRbTpBeyy8NCwb9XTXW4SicjDFXuhV5xuRwz6uHL74fDybXnqwTb15qVNO
+mxDykcnxKhBxc+xUTMMpakm+aOWVzzCJLd2LBF8tuFDHdfPU9aHh6R/Rh9OvowyXut2WZ/0mkEv
sB6bkG45MzH/JtTSU9fmXzX+SlKzJrpRsExMq2DGh4UtWByFwZZQI/s3Uxt9NwzHEw0VD621cJGH
TvTQArxdVwVnGTMIlz3diNURfSdbZQ7cBiJOlB8gUwDirsiwF6/4ClIHcS7CwxXi2QYnXV4YOiiA
+Y7NxtgKPcPSMrpYXzOT4EDzp2/GK6m0s8crtGrscuMEcb4mk6WvU330C9nvS9xv4UxlTEdMbl2B
EeiHbi/FbXIzVkzhjkt/VeDBWvFcf2b3jTlfglPhyEg+EAWPC7TDJ8LPkB9Z2kAaZaJqIs/0ow5p
M6vx45pBXq763vGg/pZ3febnS4c0yBJX70PU92uqZt/JTpHHwnv7yzbwngWWvkshVPIT9OmWBN6T
V7zn2HJ7mjBxw7bgI+VCr7ZDYYFBdwFcVYbR4OzQBkNqs9m5jfZJAcdpkhP6EtZ5J1cbBy8/5z0I
9dS8JfGoAU0jJtvBiq08xHSN4nZEoWg9hzOs4bJ5XZLkUtBd4JSXCdl2hYsq2mkhuMJhfOUUQ2lH
3DpH6dSkD/TwTNBvRsHKqn0V7KAd2JfRGx/zOcg5F/ohWfpbMB5Nfrvd5NnfXpSEN5Ilp8G1xJfT
1HTujRwgrGnZmzJam3W7EHJgfAkBTh7KLHwkamec3Kl/SnSKh0VzrZz6yNE5v1YVNvkQTgz3ZYDW
GvwyJqzxbLKHAn13cHX7BXXlg0ZRAxFCnhy6j4BtZ+hYJRuK6MfEW7qKHBK4bgJOIhSjXwYGaWsY
KkChHOoSGYS7epuMAwR8L6BxqCGUijpYkp3fBsVyrLzs2+2Nx6KofgF4+TGm9FJfKjv97sNOXxlt
Rntz9K6bx3IxzSuuKtaV7DzXRtJZ/kj9GotXNhZuhZEd7OGpGwR/eaIqFMXSbpKet8FkZ73OEN8K
XDCHIAxe2yEnLy1mPjwhArPXhSyAY8zRocmWPPjBoP57nGBXzFT9sCbkf1wSJozSOl/NVUeMmglu
kKLZmLjJOvtnseXKg8e3cpfxTxdR7yIyQhjGo8mLv2tHUCEJ8QuCyV9WVpe+U6jA9twfPM7wQRpq
K7sMknVI/JCmDvclXBbTl/nCg4A+4RZwD6rxq+Z1eyOFyA7IdoWErJo10mSb9mwtKC08BpwyHa0m
9gf6aVPW4UMI8vHKNNKtWeZWfhHF1mVJ7AsoooZ+HRvNtUlPmajXrmdPP6kJiNpyKQyoSusVPRi3
RT+FH+i0UXLtioFKrTJ7bAhvrmBFTycapx/Zuoe4bcTJnRNzYwRmt9W17kiC2GR2IKwyauO96uIZ
dMvEVsFLmOVNjT85TIbd4rC8rzx7Y8jSvlrqi6gD62ry9s/Fe9C60TP8H3QtnvTkHLlLGnWwhyJ9
p1OC5XEAYsAcjIEamsL1hV2oFELhj0PmnVlepyzCbLknSg4Gyc7a11aSKUqId5IuggIrGwj1oal/
RbMonqfodwXXdmU3pSSnoxMAh8OxE249b0Ps7qTtqFYSaXrSSKKeC0dHlxvHfs+NihzKbO+J9XZb
e8ohIihgdOB5J3Ta38NibfuIWTbpB22v44nm7Z+Ni2Stk6B/eyJecH7eatH1p7GtfvrEo9KPUEgQ
13f8WsbWC9OvvPmYcaQ8lQNpWyO9yCa8AUey9wXukh2CJzgzyZIxKy48NMJHPaSxkteaVBxiKCx4
/W7b2YcZFZ9pHWU7Pal79MjR3QLadn3YxU+wB7QbwW9axXt8FFxX7JaaHmue/oMlXCwTeh0PP/jp
hCCEaN4zpLNQG3hNWLbQjBa+xwbmLMQYMrahC3SYtDcyq+GPlrNsyn6ucZPFzqpLsETy7mindu7S
Xc8e3mePdXb6FEp5w+p/8OblhF/pq4Wxgcjal6fOC7mVkaVI9GbCBu9Q1mKa91FjPTBXeXizJLUA
RuHHctj1/Bh2/SOdU2G4jblOfE9PptUM24MXEgO985Ug7ncZhrK5fKQVfZuFySV3nVeiPOuw+Uon
wDfWvAdZ+pEnkgSdkXLbQG7s2C8Mne9Yv+NU6D60imdTFCZymHTWcY87YTGb6tBGnXs3rNm3Wpmw
B8PUnSg/jmfl4g7BlMMfLrC8rNED8umpXjjs1SNBlSxwH5shKR+r3miPFNBiksJJvrVyy9qkWkrS
g39lx+OLbbS/FgcrVGAF0d0zvA+pm6QbRP7gLtRkFUGbbcC+B341IE807O79HCLr3tNiHPyF6yIX
Bk+DHcs7D/AjKOdrOerD8xCGV0zNLVqe3t8Srx/8ucXb6QwktGKY2JT19dV18ni9tQFRjvIN7d6V
2VdYz/q7hwpIZ0nLesBusRnF3aXUlh8zrT1/IkOhe079kJvUBGQKCMwJs17X3BofQ+CLzO/u9Brw
iWDjM4kjPVUv9dg/I8P3m76GhVHOj4Y0r4MnuD9qWbLuhvY3tvyOjetMd8gcF+zqsL8A2Obc7mx6
hVEa3vOJGBs2jxMJSpLVmnWOaQ2gmI41TEF/rcyjX0ZY0fW6dDgz9Y98qEbV2t6CEYTO1Oj2q+EO
T8sMfa5AzosiwQpID+56jLWuAxXszTvHti4gdtPXFMyTzmImhy9wctGx1oFDDMvOeK4UHKMHILTX
0Ck/PUdseCj9dhKM7P1g1KsIDkqh19tqyUkHWRaqTgiwYvxDAwAcaad/zfLp7LoW4DQGJLJqBkYH
87ulTQBbsbWLa/YmVlhzMFRUa/gwHPyEu4EY5KzNOXnXtDa+v3p2HJ5bN8E37PEZNtuhJ90nBn+B
/rKy20ZiF9FXrefOB6zWG7BRFi0GctMbi3sFy8ftC198JF7I5hdbQ+JdjeGdqQdmYJQXz8F30WE6
iUPGidHM3ruAJE84QGZmh7Iq0H3jOn80O7IUbRm8p1PP2Vee4zl/TgUsKCd9NszxiZNftAuweAwY
JrWg4mDESQ2c9NmW/a8uYG3keQsHT938aLgiNEMr3iTImTUzZvI44kayakQNAVFzz064UgZP7iUL
8a/MSnXu8oRt3R7dyet2vdM92yPAnpXIu3SbgN8DMcGW2+XmfpRVW99w7bO61wh5AIEEXF324X0u
dbhhgcEdpzZGJNWT3sUw+xPbWBcEzi7lWN8c26BfoQ2PDY+sXW6whu9DOdxyK7pjQsd7BbLiPlIh
xjHoT15M8lSEpEsB+R5tLXY3phDVo62+NMb0hafUw+ad45vFg07bQyTfKpWJiIP+6nqSqjC3vGVe
cktSPsVcgcOZQsqDWY/22RrmEamDoDGxVpZcfcO9qwrLPagJwL26vBCTQlcVbXGDxQ9ELv8yra5/
7XdO3YoLS4p5S5kEOZ/Bfm7wUoII/zWqJEir8tXMFGk5vyZ29FkZle8tOm1pkfUewNHG2u3scSbs
RjklFDcCdWNXHW0BL7G9b7qzW+46116Oy9RdA0CSO6ha5E+zmFyYakVxK/AUBV6OhkOzVY/XNO01
yjnY4tHakq0paM62lmiGQ4A1OUiHajOw01nz2CQHzaV+LkNBd2gRQNis9Oxg5E27dSPGHYbDeMOt
ZHpmRfgRUQS6q7XoPVZXJqCek+EI3HCZSA+tjgAEx5FlIk79VdsAphb1uGyriCSprlfaVx9WR1yf
ErO2cKD4Of1z0ShMs4E9UgPOT3nQeEwYcVt8RHtHmVPtwGhOIsSaGLC6YPU7r4xoMVfC1MR6yizq
PfG4UrsZPXXJRzGTsKTPD9fr7Fzd0KK7yS2CrQCHRqCsmy5ajU+lSpxGFbUdXWyHCQbCcwGNkB46
EwAOhDzNDuZz2faRr9sDJMyx6W6YLseTsDV8ycE9l3OBVE4JCAnsBqIFTdaVE33Gdmjfi3Cg8T7w
srdGaqQ5Od7vSDtlmJlHeTYEcy7bs8+KAzwpwy65m9WEQXKZeS4x8+8CWWubEn6yP6EEo0XCqdFV
wS/AT4C4DBpmF950s003sA5QRAxr4VFQd4dOkoTv4mMzBSsvhiopPRBVXCwRDZmXBakJ38NSwKsK
rFWTI9/EOAAOAOs/KS+rzhMK8Rr/euAXuGQQVncytLyXOGKzjpXTXdkdM3GCU+GtL/hYahrIgGwY
KatbigPtXRbQgugnV0oXkSwuTvFX/8oXWmjsb5HU8tecxMW2WVoJx9s1+KDbPsSU6tYiqRVKW0uU
yobUZB0aFdeIMlYhdQ4ST1Ke/TLO/lxBSktZYTC1kHUDaMg98VbF3HzGyrO2ONsXHqyh8GlIIAye
iPM0zu4RPNoZiAyrvW5GKTR4JYkn/nYn5pJS6YkFwiJWFRRGpTXGSnW0lf5oKiUS5oAvZZof2TXl
20XplaZSLsPFzW/sIh4z9gt56uW7Hq7xMSgqZ9Mp7bNQKmiu9FBc8VRd5Wa3D6mY9PPZAFmnFFSh
tNQYUTVX6mqrdFY3QnG1lfaKQLcJFQE1CGn4sBBodaXUOnymjQTCFQpurrTcXqm6kfsglMo7K71X
Q/h1lAI8jRnCayWuZszWqA20cCOT+rHRGSvpubH2rTv+6oypO3X9aEIfnd2MiNymV9ozkn3ozJ/E
oFt2guOuixyms3StL3X63BWpfTWVkq0rTduG3Sc9m/s0krfRVcm5UjZUjiFYT/m+dsEiIXDRx0RM
Ssuqn3owzCTEwoeZ0hb8Bk8DEjvqv/kedqjumdLfZ4R4qRR5R2nzk1Lpcc/+1tRfVA1nQgGPCV3Q
u0W2mIRibDTxaO0iEHmTUv8b5QMYlCOgUt4AW7kEEuUXQKrfO8pBYCsvAWciXAXKX+App0GvPAc2
tNUzppE7PhKSesqZABXraVRehU4sm6Ktt0XgDER58DOwEFf8TkCdWB3CJPkMlPeBhtIvA6mzK50T
ecLTYie/+uVQT953CSjH10tApQMANVC2yUFTBgvltHDNra6cFxB1YathxigxZeRx/I4mRyMObo3m
r29DOTigVZ8oRHyghYi0s3J5dMrv4WH8cNIOcG/A9kJ5QkrlDsm5DQyVvla/fIzzohqBt2MnCWlv
yZS/ZMBoIhiguSTDp470m6G8KBRVsb7EngLv9WdQfhXJGisOUhxvM0a+5mZjbBEdScy2E/uMUp59
hPnFWb4r5YWxlStmLLaVcsmEZUebWHpOlH+mxLcQDfauUc4atvz4OtqfSXluPOW+iZUPR2DIAWtK
x2WAR6dSZh1MOzbmnUW5ePJfTqXdnaTCxVxA9lRuH0YhnfShAQPDfJo6HEG28gaBzfpolVtoVL4h
XTkce1nSwOBuJ6xF4q1QPqNEOY50rEea8iBh+r71mJLYwaxhfkfVd4UF9SCxLqXanx4jU60cTZPy
NpmYnCg2eYuV6ymRJA3Mwt7woz+Xv84o5ZFqa1inFkmnWiPj1y6DuJA5udJo9xMnZO2TqhtX2KHT
AzNu7cc5zwEeK9FDWhABzcn8Jkwhpwh8wzppNVwWzjwfa/UlqcKDkTEhk/8LcqbUATPmCQ89s7jY
GPgaQCa8kYmoThgpdOZi7AdJRPLMGXg8u8aPNxBEbYYgPjUYQdzWfJgGk48rR7Oe1QqOGmTPyh18
i41LTaPURrhLs41nM1hjqUOVTsaTpLRnkQwGo/GCM/oTVvtRGsY5KKHtCsvaMyfhRp5nGCDzr8Cu
b4WB3V2Z0iRLFtN9XUTyNEwJKmbjXKZ+REPM8K+779Jy7hHo46W/VxUsF3VIAyYwmyacOy4eahYO
DkNebRvdGhfBN0Go1m8FKC+IbZy9YMuIOmLLnnD/oDmPshHmScAjRGdIIgvnCw+/w6SYyc3cE4Pn
vnSwSodVP0AIPy3jP7FWvqcDeoqD1/+111RlsvGQLRNhgJ67dB1arPr5hlYZPnmz8yyN9Ox21Tuc
hF8wp6wt+eWX2kMRh5kcVcbDErrPQEIkKBVr/Ops9y0fy/dmmSIYGpzEaPPRqcicXHbQTX+2uMNf
2R+2glbMYuR2EK7ZRwW+Dkplk8gXt0BdIvbX+VElNm4PGgbm9m0YtYK+m6E5gf5PV55eCbrHtPGq
E7pflRhF/DBrva2dGS27Pdc9gDY8s3qfnhv8E1amwXqgsbikA9bMbOMNiQ7mQNh+l3ZubeFx/YSZ
jLdajEhfFZ/SFenDRwdJf51AMidaPdKy1mOZlcanTu0xL9xeENogUI3Fr495D3DW7MaID43rUe0m
uKsesxo2VzRyWND66kd0Jap4qje+EHXiO1ncbzRcYUQUmebBrL2UTf/WZvkvkm7NGispqaTit1Zx
TOtatKA4ZV3paBX1cKzP9hOtnuu/39RMAAnMyVBfMzIMi+tOdIphAHXnmYAqdiNq0aH4lBouXaTJ
Pc0Be9pRjDOC567Rcutk6Y1G0HNSUwBZd8wHa/Qk8sgsYy3aiB/Y7PByzNcmZswceu0c/ztzZ7Yb
N7Nm2VepB2gWSAbH20wy50GzZN8Qli1xHiI48+l70X369KkCqtB918APA4Z/W1JmMuIb9l7bJmOt
jUoWYd3gnRP5Vvqw5Ys+tNNFPy5CuzU5bmAbYPCs5gtbEeQGM6gWbGsIO9mx2LWzw5DjnWVrX3o3
hdieuOOj74lbIU17P0WGETDFf0Nzkj3as0BCkzc3hF7x2XcQJ0qls9/rsDJM+FxREO0q6XPFUIEe
DN5vfuS5DxIHBHRkYUvX7F6gx4aLxIrl4FrO746k05YAKyLAS8arKwbXL1uD49/dTaI5yG40Puos
41LQ/ScoW6wP4VHeiO95VXXVnkYC4/Y6ugUGzPqVizcDcyr+FGIgpJSmGkl1/zYmefIW6G7RbEuD
hUQTA9VJwTfvEQfTsumc607kfeM3ZoZHJ9oO0fInz+mKVb413Hp+VR11HY5UiFCVVpCTxY8IaYuS
vWQFGonB4KrFkFou3YnhFIgA/PIHXrxdM8tnRvnYAxbbZ5xwalBC3xukxCeUXeUoiLJJ0jAhsSwc
PbWHDm0XdAxknz2a6GZOuU6DZngWj7Srfy9xXaO8Y1ngF+kdKW/+wJrxjTwW46LghWyGxvhum3g+
E9ay+mP7U8fKau/YnDhDV17qS6+a4ofe6K+F24ezsq134AZvjdsCIpn65tjUPe2VbPpTjnIgpFUM
gRVdrDhbgmloLtp0dLFJxXVWHgbVP9WJsVzR+r+2DnYXnfloxDz56jXVuamsz8mc65OfjsXDkp9I
lRYPfZ/dGCGKE668cVs4M+uF1oJ5jvIOGWrO/MQwEVWWUt+KRn579fRVlRbRUSJZnjHDv8MIe8Ob
vTxopzlx2fO0fRoI+Vo2+ma0Lp5Ljd/NVom0D9kSGnsBO8b+FQs6kakpvienolJKho3sa8gqovuO
eyTlhEbiWCx0O0gNw93OdIKM1eQOuQ+RbklLAnv15FSEZNtsRzbLVoqSyT/XGkxfYCvoCLaDFG3Q
rGENmklnDIMVyLj6yp3BDtl5ejk7cScVQYuDYTuS8LORzSgOURftdRT0F+YhNUORZlqjMXa5YctD
38lNVOhMxJHXmJ35p5PQWY0p7oPFrtLdaCI2I48ajpftVTubN3xjNm7Eemv4WpHwfuql4TKudHbf
PWrulXASqJ8xHDOmlIdO3AV26YMu5/Zp0SprX3T9ck613VJ8FTz3zyJ7t2PL3vqth5AtKvcwYUFe
RuKgsjXTiLSy7TxMx6XGkTFP2Tus1zlABGmHtucUO82UJqJOBbKN1XSqxXIP8G5E7MnAajZh/aBt
jjBJQk5ZoJANi6tO8IG7wNF1yOrraqxLnoyctt12CVQiG93aNJb/2afcOwZjKOxwCLod3aEt05Pt
MsfRJuKh9dFf7Qkb/l5WbUOUmTS7sclpRfE82bxSauy00PE3EgLguyjtE5Xc72bAOmogZTxNTvMe
+4TujqybRoNJUZUk42vhDddQL5HHtYbpnxA2TNumns/pbFHtdbrau710X7PC/kMiwyYDHrQzdbI3
WT+Viw4bKP9JautbtWRW2PfoFqDIjtj48LDJLaF4bPrEjHqgMs/dVLxmbVfsF0bfaAp2CPjN7TQb
w9Ys3F81UGcHXggqLjzQBXFaabolk2O4NgVZYLP87Bce4Yj+ZAI/HXRxBOQld3fQLEx4RMQquHWG
l0rhynLVsz3blA2Gj3jX8D+w1mNKk7h/+OxjuCbzwhpRbXifomKTl1UrRDOenxtdfPplHgqzr6nI
sHBOXfdYT627za1B28uo+O3O6IzzljjeNHqzvGx8jDN5dWoeAjvmTWn9jkqLoWCj3/8+ZgVlP990
e0zWFCzLpZ73CwKl6lzsc4yB13LQx8OoMMSQzwaS4c10KVDaZqm2LSlb1qCCOJVn+K+rUJ2v3rrW
0wgHJMh7YsDs5rtcGLNNY9JsJoG5W0vndzvHfSX1sQ/mZuAoX3yqpbTAqjCNZ3DG3jWvP9jNm/t2
SL4QHbrhpGFbgNSygoT3UTE7FJPjQS5tdPWGj3S23b1R2gIrIgUHkGL/kg+sY3XG5onHUdI1WADy
Gc2DAB+gxdYvYQCcNVHlntkGmSRa+kQxY/7faRXHszCaKKwZ45/tQeVXrZ3ScBiy4d1tkNwu2CfS
wvygoNF3kqix/dwI40Pz9Yd2ZGFVpuSmdb3WPoMw2/Fjf0YJHxeLIcDdmiYuC3FiXNi/mFhSCivR
2HjgAy3c6rmeRXvyyTsPCjNlGTm4y51K99ZaKXDePEvPDRU94KHpOdHKJPBqTNGiqK9NmQV4trqH
DnmTRDx8ZGr4wV/nQulwwscOH/+xRyjVt+SNAXo/KUDX14XzJTf1kRW+0MM5I1nUAmeHDXe6/v2F
LId+63nM8OY+op/kxfQ5subU9C7KA8yhtwl77ZEqqZmdveAYsAxzeZwj/VXP2zrQx6baw0RipUOv
IctUnFuTMDc7QmmYo/Bl8LjvBsu99rCe93LpGHsid9xMRbfXF2t8Qu6IlpZ9WKvf6AQSamxOedkF
eKThcOXNk584y9WOTXyBRdPjEiOpOtLFlweL6jrznLgzR7tBXk9Tx2NQdHYDVJHkJMNIr7Usr2lD
TVosRJ/5bT/tGXVPARF9J8NSRvjXvGTV2JhKnTIunQB0+WX6VWv+28Ak9WLHCc4vaQI0XxQkrAJA
TRd3xyn1HxPSgPaY56htbTmHsmatOZojltShxHXJBT8QmnBfiCcEToVLVFkYVjC0HId18BQNaBXK
PPYeNLeFsDOYQcqwhGAcb7XtgWKzKHCQMZdzUOcsQfJJqlBA+MhI/3nsfCDB5AGdsry1QpHpMekK
cX1a6j0e+vQ+Zibl9xrCXAx9SgJ5Pxx4s98zvUVSt/6Sxuooyck4eAJaQecOzEKxSfLJRFUiL6R3
tYcCFdMuGVEIJOa1tIgkiI6xqifQmrYXLuixnNKm6BFdfagihh8QrMCa+vkhn4nF9FYdTEYf4U4x
hCY+ejvFmtYhs+doRSUrXCJMTmQtJltbNby07keBlCpG/fTSpTwmE7KOOIo/Z3kFe/qK4iRnyp6B
mimhu2m+GsJMNY+Fl7j3abKth75sUR7DhlAFqNbWaa8VJp2gj+UXqYIlS63RD/IUHQpnSHPtuX7u
KifpJwek5niLvykc4nQIOlFHZ/IoTdyIni77m8gMTy4CNGTiWXwnITZGn4g5v+l0bAjx8lr32dnR
tfww6awN0nJ+MCM9PUhZs6TNscsLqTSqfGsGUNhfVW9azMOLpySlWm6NdsDdijrasedQ9JSYrcEU
DRoQc5PFYIetLddiLplxVQRZamaUh4XL4nto2ujkybh8IzktQ3vSWFmLKIuwMbpSllML303npycd
++jFF7x7pe02IWPHYqcTbPzgDgge0m64LiJ50tjMH+MUUDmYnANZZk+14SCdb5ePec0AnUWf7c2y
+MHkvApIJ6r2JtTDq8kAuzNGDO1DjWdDb8qgWWA8QIxXW6NZ5luloie0jt1Zzfg+UG/RYeoXqSsk
A4AKskV+249dtBAomdgPmXLWHkepF+CkvwlVOy6M/py6CmJ7arccovGur5tvjaK8M+13gc7pkEC5
AATeIWvT3niH6cMSZEtgi/fliDag1KJ3+rir9Hr3FDEMxkcpd21qzluPRCvJMnKuamA04AUPvaWu
igzlO1SQazbj0x/51IXtk5U6u7xuApjdt6hwzDOvMK6WcUbdZcFl65V37PJD0a0pYMPn6JfMOrk/
lzbj5WDpmRRDYLGE3HoGEi74DxSHKPiUvVxwKnMjuZhAWfSMGCxiI/DHyjz4LfJSzecyiPJ+A3+M
1C04Zibd9N2BKAGfeNcm6ak03A9r1t0grbsqbPri2/SpHLQIaaZmxg/5UqUXx6dKSpHeErlUEV5G
v/KUzBmIUaALjdbthqFBkeaWbxokYMgPv0mcrc9E58JASzfJ4rUHW0sOpJZg2LOzF1AVZBHMjPVJ
0aHoJCesyxBOFuOlYIs1lNHGrNs9gv917oATXxqwQ4YBLEE2a/u87M8pii0er3Mdgy2XlnE0+vrN
Vxa90h+rS/MdCW0/J6F2Ew0M0CHf3fERT/Q1jA1OnesN2DpswRkkJ3vbI8Yk4inoeYPJWG4pby3m
/nbOd8V0rJiVOivAuqA8wRUM1hfeB20H9eXdTjUVsMYHWhwBjkMCSUiXm5BBkhnfmO1Oy2LrWxCu
HpRaZwzD3uKlB+LobMxeLCdvvkkjs7YOFlmkfrydLUVVM7CDyauH0WzRiuD3lVChgOEgzKwDgMav
5NyIs192n1CIA3bmGGbrJ4ozkLxzWl7ZYVIZL/SwTdGEsO4vWRaZ19xmpqyn9qEofEYlvoT+J9cX
fkSTZreUlOwmwCsKtocrPNojLZ5NAyplCalgqecuMAYXQ7jzJCAtDxFA05Eqv2BFmROTFhYru6nw
AArGAxpdIgHRR/juQ+HgbVB19svN0dOIzn7vM/ULCtVOd2PzBoEmeu4XOGyNW78BumkqByRYooZz
1Om/xaq0NFJb/vAibrx+T11TfeDgxoS0NGi/Cv/g0QMEju1Ph2TwWImLrgtz3uDASIpzPmTTvrUH
m3E7gxSG+GLD/NIKLYVOctQTpu2xUzI/HmYCtLolRH5GeMr6WxB986OQOiOiqNRQqbFf8aq6oeXy
nlt/n/Te8Mdh9GfCHDrYwnxanYQaoAnyW7pn1+0YEoOcbqRxNhr/aczJpnHUiCWFwMZQgEZkKkpF
wwDdlnX+S9Bk6FYAi2z4tnHvcI3S/y9YvJLHsz156lBnURRG+LJNfagOCOVh9Sh1aGaK6qa+EZgC
3Yv54LZvnJNtaHU4dmxctCoOXSQKDDa4Xkr7FVSy4Rn0s1r7ndYKNUdzNYU4jqlhvkQM7E4IpTns
p6p57WMNPZj0znbHIzt3WUkcKJrseWlCqXveYc4BZkcCiZFHsOzooqiC2e7tkp5cbXxq96Woxxej
dPNtPFcmqZCE2rEe5Y2ZpQY5rekCjbEK2CBmvxpFHNFGAohMeUsy3Tr//QVNZbVP5PCcWmSPblrv
SssrznjsmBbNbE7/FaL/H1JR/+kp+V8hqf/87f+lEeWlLvnvv/Wq/JeOlv8P8wbwklo4Nggc+C9g
/69d90v924P69eer/Q9OlX/8zX+6VDzdMHWdt9zxfZQW/9ul4pJj6wvTQKVvcp/+jQGoEExgRRH6
v1tIHEyPIADTdO01+eAfLhVT/Dttms7f9H3LAFby/+RSEeZ/8qjgTrENy9VxmJo0tX///PevJzae
LY6Y/4FU3HdUbw97mTqgoGBfJ9wqfftG5elWE51YzFD+q7fyb4Zbj4g2sVSAdJyNU8OAk2jx48rE
TFhvpZN9bRtwYE7t66HRz6CnLOvuDkbx6sb6zcjxQctrhUpit6IPbGq9X5j+GyDLZHn8y1vxj0/t
v1V9+VCnVce3als6Jp9/ye5F6w/hha6FCb9nmI5nrz/6v/xofevkw2QPA/mDciHVkRlug/1xWBdE
JUE6zFPv47o6wiAIuHPaa32VnW29FwxBzT/GunDCfQc+mR1UPycGvJm+ORvyAwgz/HAHTpNuPSjZ
cgWgE9vSKEWVVj7n7LjUuuzq1l/ydQHGP2iRDWjM5x7hV86obONKJ3mcETMiS5WSxQzsOHAUBK2Q
g/agxuSrjtob7ibjOjeeFka2KBFqpNh36jCyKE7YnHB8+M0JTj1N8JzP98mA3RYXEFpXKgLTsu6E
GTJmclh1oA9g91dddCPCsKVOt3/V5CjQsiTHcWUuDMAXvKjvf4DkZa24zylMPyIwDbTW4kcFuEFb
CQ7VynKgsiVnbeU7JCvpgTUVAQMr/UGZDPyntFnOEZIsxOE+Tmi0RSDeH6RDphtejuGOcCjopVWc
m1o5hwVPLDY894REL9o6VvHUpOJg625KTquP4VXQOvOOdao0ETrHbtBYSGktzsNTA1AYULf1bE9f
KM9voFOWTcmdFsylY26HKkcFm1OyFBN+Rd1I01MTIzUW3otHbugBfQ4RTi1wjrrNCYtM9J9yMPJX
hgfp3i7ka4vLdmPNA8z/aaxPljfFB3hyun4ctYQIwRj/c9abFRVgRZVdhSbMz0ZWR+ThRjA4DBpR
sn7WPIGbUZ93IoIn2zZnpnbTBqkbxLKkZiKa3sSEydgu71Osv7hsmoBC60YOEmKqrppOBoafTfkm
syJmWL0EB2K90qqxQHbEZ57Cu0SQFta1t5xm5bwVRsvoRU+f/Ckfjob01AWcw3CqRqR88ZAh4I09
VoRj9YLE7DxbrTrHZvST+kNdBGmom8mL7bMz2dmtHMefRbd6dRd5nzqPXRJbgkzJEF/D0QQS1w+F
vbVaYtHyFSs41cuju3RHDTC86NhvwV58tJi3ZlpRA1e2d3WWv6ILeUiz4Z5nGlNlj2Krd3bmiLRm
QUA/uditGUMgnqI+GQk2GFB7mbp5RTq2YX5Zkt+ICdaV1I7+b81V2NIS782tK6plu4533UDAgA1t
bw6x70ZB7UcXltw/HPCeG78tjobDEdatzOac3pl6ku5LlHVYV4JxELgKZ4ZngJQcCjApksC6agD/
eM8PDK5CnScHtZOC+4ixO7qDB7w1Sl1oka6t+ZQY4rcwopPjwCVyaD80awgB+OGQiw4Z5JU2wZaB
WDgOxeDEmyxPX2cdfHVOR82CBJh6f1MRLdCsTxQz2edCiUMk03CssmUO7cCf0emxuaMDYP4cMyrj
+w0coIEVO7AcIUfcgicThPMaHr5XcoQ3UWm9g7v/kbduE9iaUzIidUkTb0/Yba/sF5807VzrvdrW
jEJsirqkjs5m5b3zfnL4sWrWXRZ4I1pJ3OZ7qIQvaYoX3mTjVGNaYRPPmNa9OPItLTuWzxynzkR0
HyYOvs+TDm0OUlyHNLU61ConCwXY7aLU1U5QXesFULCuCCyIfqg6l1vpbfCXI98ilcl0y8CumgcX
J37V3iuPpZZrzj9HEhY4jaIzHzH6iJEhu41JJqjA8XBC8ltkwe/FPF4V+XE1//xsmRfmgBdlEWYK
MV7DbEgPuIRgaPZzDpG+4k6yLe9nXsUdRq6fKk3e0EXdcQx8z7P/pfnMPvJEQMVLLiybJOyB+cNZ
7klb/AAU7qn3uirzrRhq5DppjMYs66+63u0TvSDnVfQ0zGQf0CdnmzIvXDw7rOTwgXzq5sek3A9t
Kg/eaD2QWshAgEmT4xD11aPE23rCv1P4PmNlvtWzSeh0xOgRWf0fDyHoxkvfybDpj8UA4dqP4NmJ
lDwQLNTWviYq8BmyZLkZiOqpE6jQpQFsdcGzuNSs4RyCv7OV22Wn72PCFgWX/XNloeG2pfbYL93v
skMSSiLrD0SVPxmyQXxwNR2zo7vHp4aS24vzjYeKNIghHAeOB9h8RC1tFr3HXJDLz2n5bZUB/6JQ
F6HfAeZB2w9/anlaQEXCBLNCoOsj4gO7CApml3lH4yN5qpnKPBLNDfkcYnVUMn0n+RUxziL7nd1O
MM0LLndgJHqLRmkc0MH/bpvMIQ0SEvMgMbAJDwelXHma2Iifx/qmJz4RJ/BeRlqfvQNXQzcG+6Rp
6jSNagxdrgYOHJTqMdEONWlArT/fkxi7yzD84Ifsr7mfIzBQI0JKgymBLvJPsnOMIGq899mwd7Kq
wE9X/UczKXtdf9xgMJ4yETWfdvvTKNTVSDGtpkpm26HLfk5Mr73WYWvrpV2ojd0xKdvhZCn70YKm
t7FW42cLon2r9yTPDmQaX/7+4gHJSFkswBNIjo7vCpxPfB8G8xziA/Bx1gnB0RaAsnDyRLuVqYZs
Du7ZRrVkbhQLoxEEtghDk41UIIVaYju2RbF+wPy7HMAQenH124zpmv20f0ClXMKX99E78clMXZkG
huLt9W2x50diudUi6HPltuQsrHr2X/Ck2t7yKQ4shMej/0aq52qdABCCxZfz7+aYdrSjv+FChG62
nUvdhnao35ntVgfmDu+1iconkcVT3NW/NK2hFnNOllG1u9klMaR1h+iOhfHiu9YhWTAroDnGaVtZ
Pbp+UVwMM8+DeGpQYXqltk366LEeoGCiy+83uOLabV8OLKi8l2QENtahLHbYu5MJ6n8n48p387Ln
NQZELM258cULYwszIG8ERWVUserHILLTfhU+N+7SjHhC6dV6MvOYiJbXWUObgILzKdf7DxMMJ2fQ
yGgjLm9tP4feSMJP3bApKlfZgDVawwEezIg3q38daA3RuMRb2QixJ5BEDoxfHNHif+zOSVNt01Ue
FI8LqgJ9eHREDaxysogfqLK3dDwSQOneqC3WzcLeBO3E7We6RwfqeU5yKP5lhvENKxCtrFGrzCeo
ltHREdpuHj2qHgZnW2dl3i8y9OymfFVcMnk2/25Wa5O/5HiVRz1o7fLDa8bnghhTnoY4CbuSDA6i
D8LB5iUnLrNgHq+Ve1DrWUHdmvfxyc5HNte2E3Bq95iluBxr4ZvPvicfPWvdHDX5IzmT4hYzQCa5
wnnoCQFEyeBXRxQbza6YIejgDlY5G9SREDOnEdcucsKoAB464ZmARNxuE8c+LBEwQHJt9qXnJUFm
Tztmmib6dboEvYfCOPq7DL1Vl1A84SW79GT0os/vrgDX4otVaebdNw+eNSZ3u2z5SVjTHVIHYnMy
6ftkcOpjNGJXbbwMONpMT9Ua8O30Ec9m7C1AnYtRD8XfGC62GOe8Nk6iG959BcY0rYhaya2NWQau
i05QQeZL3e5a/o2QAaPUpCwkreFJN+Phib2LvWl6heK8m0gwIdp450cmAvLmB0o6ARTelTfBiHwX
86o+ogFknJgNiPw8Hp1sMr8aUkRzk9yNXgg+IXLyIPkw1vo7F5mqZCKZWMWH0ht+Yvsgd+j//IGm
cwKNGUTFWcObyim9lPVumW3tCTIJpdtUE4jly+WcT1gB/JX3nBlGhUxqeU3nOWxJ4gXZEdk3gAnV
xm0iXNyReiqESjCRVXLVZJ56z8vRsLYPrKCtlzahs7GbJciMZvphe+ZpMNyfzDZLtlNSXEz/SSAP
uGE+mQZG17AA0JB5Jg9iN/7Ex/VEif4LBdCnaZshQXSKjBnvU3lUe+i2VUu6/KTjL27drzidKWGw
6Ux9zLGcnEFGsX0seBGZAx3nbEy2kd/vCOKGACV+Lo79qJYKVcDsQUCEn20adNI91UzqPKeIBIPO
rC6z8ddsqm8cwou7JhrDyFcEDpD1ohMIl/xor9F40PQp9ASYIljEvbXyMj8qYD1I1FlEDXP7gstc
sxi36yQobABkGUHeqa0TT6GswEPFVRQWSZ1gqAGbpHgMajd7j11xWAQrAqmy325U3ycBPobYONbL
2DLNqgR/qJDqJNa7rfVs+/UfNiOwJO38hzbHWzRgNm8rLLF4TO6j6xD2Iadsi0IwPnZjsQOWxCa2
SZElORhjKlJV06JhJ9cKYzs0Q33Lez3otEiGsqltZg7lU5Yn9ZUMbbpGraOE5yEk8YP4+NhfvgU7
y30B7h55lch2mp5/Vv07zPn2kvGT+YbUjsiAIeEDGHJlyeLayHcmDlLerZVB2TKt6/l/hv7O53Rk
fBraWkYdxeUggQNvlCRkjhtreC2kAdC6mMjVyRzJct9h1pkNzk5kPTbaPrMeYkJr2jRKb2PTvtqI
rHtiBgPe+gddDvEhH7BDzk6EKMn5AZXEGi+LQAJN/pMXpCNaHARfFhtltOdxnPyCFzG63qlok6tb
4eZWYqFRqJftsiBRGvwNZdXd0LB9ZACUOOlx+qNHyb5GEzRoNZ2jpOFlWwozcDqN1kRrNxUxO24V
/WHsvcD4RRLYL1+L3r1iRfiluzPqytUp9NtQaxZIjwCnpLYgk2uFEyPB8RkxSAIh6RuyGwPmwF/E
RQprl+H7jdhlb4XZPYK/vQ0e+/MxjhQ0dtYei3IeZzDVo78QDIESbduM6nFR0E2bEvhsxrpzW8mJ
vWKUl8RA0uk5rFzwCpX0xfvBq+edm5AhMbNkx/b21a9grLpgGyc6zdvqmuMc9CY/eHETRG4jQ05y
NPF66WJ/MxjHFESV1WQbDXn3m96OAB+zm3d8uXjTZ8CJpprCJUvJeHHM6b22JO6JRxTurJqGgb1W
3FY7wGm4Hfp2iwWnP2lO45/xhMQBfnwMfDAf0VBznpQVabEe+fRqiRCz5J+DMo4Z+DssE/aRJddH
qUEjoCHl8TNhYkHGtoW4WxIH3aT2UV1NCOqCYVgOyO2GdcR/9yMcthJ8ixzlOyLek9+uldasAyjj
EMOh99HpuHQqNCtbzYjfIv9bkuPjzzQ40PHZkaYJynaJDt6bn2eYdtspV3IzOjYxDyknIo+3yQRt
w/x5TfbQN65a2DYOtIj5tW/sXV9ySVuVhUS3ISSgjwI/rq6WpnYjWQPH2plgiPFEx5XEUDztGc6/
xFCuLlkriP6xol069ciDhaldDPc5q8gcqiv6H1qTC2WtUZoYdG08zPVD7DlEm/sl1Hel7sRk4TSD
gLBVE1p7K0l3cZyDZkU/EQ41/QYKV0L4Mv+R2kox6C9gASww08fUCV2tvRpzep1BgDJ5lA+2MMSF
m59tl8/tq6cpdpIa4X9lFNHdLScUgPOTjBvjURYO5VZUPyVT+eL55e+J6u3iK81bIdwvC5qrnVr1
onAlfzSsCE8myXMbywfauxQCUjBCVW82DtjK8kBRUSND0Y8V6u24kxAvMe7vzUod1486FJnsgKyI
AKkEdDYW0+xcuatFbZTPrdt/Uy0j/oyleoaMQFCABGpgWNXNdk5cie4Z88ObPc7tflY1+pDC3vku
RWdtjkuwDP4jj0aCt9ZezmzMxRHZ0M5R3lWtcmfVLJ+LNkVbQq7ikC9viPq1bCM+J11LDI0LESyi
qKus3OcWKft9hbVVxsWxkiIKYhJVCnO5+YY1QhdwnxeC8hKh52iaGFCQjPXHxybwhIPul97r+iv7
kXoXjazfHZktN4sfNkjVkoeJctD5uPqvIum6C3DOA3e6PEoUOhvAMdqRsc0Dks75HlvvxK8QC9EY
dBEjIS59acyHzEXrUeoETSkhnyhRHlTLIqzIvOHRHhdiYecWodhictKq/CD87AaqH0d9unomMAH1
XvU4Kzp0NG3P45iiY8adXPWILWFr5ltN5Rkk6pcye0jaMjmIVD3XNfuiFhkqktqdDbaDGcpQMF6t
Xgf+H6AoRK0PvfWj1azqizliqNAKnNn5jWE7ZbjFko6DIOTLUcn0ttjmpimOVUEFvqBeCZjwYmYG
umN0fmgBtNqpKl0CrzCBPyDSZ+QVOiDRGPEh19Jb955ro7cZMXMytmqQMoCLKzXhkzvovMSMtLck
tjrXyai3yA13UD3xdbYNU5R+rvepm+5joCpeYZ3JDW8CAsOJD2G2t0Hd+jYrNKgFC34yB1W0G6At
NqS713N29n15HXL3A8nQPrVMfnJn18TVvYubszL6J5yJTzlt1xRfBr84TIbZ4+8kwIWRojbstEX/
rN2pwfGGwJR1NBOt8jfqZtBvCkQp4UikzwooH/l5Rjqqhgev57Hgr1CxlF8USEgsfQ0KbnpG98ro
GQqg4E1hi1jUZFOZKBUtp/yF/+mFPhrRLmTuuiZLgbsd0EQZeIvV8AUkSlcTwEbk7Pljl7DcRMBA
ODh59WP1f2tM0fYpJh7NnDn58ovDwe4Z1t1qCTihaCZFIs1Z/go/DieHcxrFx86k38t4FVO7JDuE
eY9/zHV0QGLiQlpXAljFX3mN77S0Hv8AJTNQK+5TzbvOLBsm/GdC67f1lIoNuil0HYPLJqB600r9
BXqlsXG7s1k2J2Fi6rP9jjrP6H+4uvYn6+0vh+X95HWcQT8sjyM4b8eP1tH3ix35nEB9vEds9Tma
0DeMYzTw+izkEs/NToPuUbjaJvOM0O44h4fSuvY5wWZ7n6Yfe2zi9U/mtDc6Yxdb+OLz0nskFYTG
KiaqyiF1UWPy+d3qs2LI6269+s0ySI/yvfehcc5CmETS0RFuZac/crq9tIjdOqs5t516cCwB09Rp
kRbUA5weK6I7R+Tlr7euJHEvwt8YsIA/dZSMIZKcDYlPad8GczXezTa7+XWlDlbDXp4Fc5Skb1Iy
/PXYa226ymxDDRaWpTPiH4rpOfes3xl+lLT2L13XvGcMZvlMXABknHtTfblG/sfyBohVsnkc/Ojd
TZBVyuFBS8YvKeWVq+d7cPMUjAjNZ3VpFmTSIIWJ56jyPZ9C5idoTNYjUviAQfVkJFYGPn459YdC
q98AgvDh07SUYqUAlGGR9xe5P32MxkGpL08qz+NzpJxt1MRYf3MnBdQQEXkIh3oT9cyDoX999Hn0
VXRwv1j4I1quXRuyLAkXXad2OkUpsByIzy44qLZHBlBdU0RsZyEHK5B4bzT3R4vV8qxcPPiJlIHv
RguyKbLjitL52Y+UL7aXHVsPE3DTTadKrsdko+38TJMQKDR09snMUCNtQ2fu3lPdoCovWigyWR5K
PqbL/yTqPJrbVtIo+otQhRy2JJiDSGVpg5IsCRnoRmzg18/B28zi+c1MeWzaBLq/cO+5dJBLu/Le
d4290VyP4YOvlxsZqGHrkyyxQhyHhNdFfYos9DEr5aGF2gnujLyqCcukWlA8mmUck3bCqVwsbIAe
+aUjCPvOOpd4RkoOE6OhDCizSCKzj0IIfWf0uXYYHY4MEpOOvq7xVtUFwK9ID1UR21twZGRazZgg
I7jjS/rAxUiiULX1ydLa8qPK56cpeM4ycJuEWICsQ5q41WxNhnmgUSou+lvrSzO8lDFDxCjJgnxn
eCO4neI9wJkS4ZiIBSxNoee/oDROHbmlK+dtknUAUKZuVr2uTn1tvNoNxD0okXzDot2rIGT+gYkv
SsPZaLpwikawZ4BYQ6NP8xOjnets2Ba8KsWYwQXM2VfOZx1zyzT1+DUyE/ZszlFHDTgNVRpO47cp
kaa703el5mFnk/lmupq5ThvE5FVEevWo2b/O4O9Rg81ToF8baapQTB7Je5Zn0sKJpzSIf+rW5Iqu
9YdEIanLFemcc1kYWwFRADGLX+4qk8lI0iWYgad+5Xt5/DrY9t9QqhNtvXupsmTrTjZTQwJSyOXh
gwoKANTKeNv9qFSHOC+OPvHDN79Ov7wSMzNyUkBfdOCJmT6hl9V3LFnlcWQ86GBy4VJKpo2hRWdz
qJ/dJtK3te7nS/AR2YKkVQRpVIRJAsho6XSwUgerqJl+uSGuDJKIlM+ClgQoWaJj51igWDC0kfni
It0cWn1TaX2+0WwyQLQYpPOsM/hMNX+jKy0NW6/Rd3KkLjVmokfx+T10OYhfEw6LXojrGDffMf5Z
GkpYz+NP5ub+az7eGaPqIyNqBmsjPj+QxVBycIjC1yVq+Sil/VWw2VllFB97RzVHzJzituRRJpHx
XhWZi/WUwDdbUAHpPRYvote2/2gW5LkLmB8LHch0nnDhg9gaO0PtG+LgW0SHh9qq7GPrEZ1qV+0V
XwcuAbytCXU+brXp6nMMw9suPyi9XVRh0AyHwaOXKhYhmvKpgyP4X4wGLgWe0EtLnw9KvQw2aaGj
Hqy6axKl+2muiifQUFxkuMw2inC/lZyr3ZDr4LES/89FJtyb/muQioAsG4Q1vWhuNJy3PEc9Jm0l
dxTkgklJO9oPxO9lN4RGDGmIEF5eFhIcKlxcWlb+C9Djn8qadMlBC45Yt3qGa91jToAomVQW9YK7
6dlaOn73L20L94QzAAJkH3DURLa+LgyD6CJQKTUGkTBQ0ZLXl7wiNDI3Uzn9VBmLwJqz/ChorSm4
sFkFdfIEu4OfzsWyzvzxV09YVbgm+etxRBPgUL9EzKUA4LO8+y/4TMlNnRn2rpppOnWSizYz7/Fa
jssSeNmHSZh66wLQ5TFt0LkZaCmoDfP57lcjpT3gyyJlcNsBst+0OqF5GLEvBcBDPDkJKzpmRvDL
IzR0uFsddixrcik3SCugzHlNszMGCYTMbh2eKDvfkrEDDOJrtnljifrJet+6WHE/sxqq543oKDeJ
qrOtJN3TijHNtMCa9cBXN2W55HOtswKSXxRA2WsQJKxy1oKDojat8uEeQE55zIS3WEH056Gs9UPf
lKg1Eg7kxDReFnhSZHt/HvjUq6q0+1DjpugM/TVw82AX8Qv6XgFTaVbrIQe7XRbNO7iMSxun2Qtg
H5LoRP/UpFl0NJCWrgd4PonWa69wC/xTV7H+6rgp36EKswGGSm4g5dhpmi0fXTP2T7bjvCAuph6f
35bEWM93r7YSP4XSea2c+wTnyOtJAQQy4FAirHXbuvPvi55oYTL5zAUAwZOH4Ye1qeGP5S+9rus2
NJnqwtt7dGRwG6MdYKZ3Euh2GbxMiFry3bY7SlGLlAPoNavKHY+Nhit4cLyDvzCRl6RcVOzvafoT
9fVXGv/FHXRvmoyz3XhXbZrex2pD4h8MqBidBl/+m+kEj1lAfvI8IVBNaTIt4+4PxrFJwGLi9Fgj
wlVgYMQpXbBqVvrnz+I9YAtOh/PXzMmfxQETscsFipR9tC1lsfduZO7uL9UZ2Tr8bPBKfpg1+p+R
qYNO9o5HSkAg3ENuSVRFhn+lAXoeoYI0gXkw0+LcdupJfbY16WE9jJHV2NxMASsBNDUkuw+LHTm2
rbGGm8h9wv8atISt+iMWP528ThQTAx7gpJk2IE22Nqq6E5Jf+KfR3FxqvUpuQcOMSbuyqTK/2fKS
OJXYr9GU/U0dOpAgozYapNNditGByC3UNdUyZANy2o0FRiwHjc/TkGCTNCEjwNBp10SYu6Eubbrk
CiRcZrjGGZAUeVBo3RUN2pZ+uH1gQtHhrWaA68+nci7wQMjvLM/ka6I5t3H+cFqp48Cd6rBP0TuI
scYnYVRhj/v0ScAyZeuHzbkwc4eZqigucTpWexhD32BRJrj9OTmd8XD2mC1h6TDOqNTbZ4OTZ2UQ
vrTuRAphEZbuZq4b2rwAOI2WaxiSOn3jYLPburH/FZuCREvDxX/G6j1fIqK8nhmDgvLrYzNeK7QT
Wz63cySCcDVruYmHpdl2DQPI3Bb7DhHBzohYvE+1Ekc3wcsdD/7DPNrxrnfHeV3y9oayLXYma9SY
yUjY4ByAwSCv8M2QkdpUoSRJbdvIVEe9+9RM/R8hBk6ol112qvGArMo0Cm0Gh49DZr/G48Xr++Yo
ctQX+BRZbIrkUHotH4vzO7Q8J1oNerTlccWsG4wEE8QSAgHhh7QUX9II3QQXozcE7W6IQaw72kyp
V7LwscvRRetNZwqXeNiXnFzQkpxL55b5s2PJY6GKbO+WBXROlb674o8xLQEQS1QYimFeOdGzAFq6
lBHSXmnE+xifF6sU58HPOEayBZHf0ycPJHNFqfowI4VGaPITkPp2i4XxHCxKFzUT3psK/Wkh3NOs
kJKV+WgF3LLxDqM3gkubibZg474bgs449h7NZORi6dCs7gTGs9lKhZuiYlQPjcLYJDRyB5PEIMZq
NREwJBMAZSKuF1skaeVFEF3RKRgXCBlp262TNpg/zIpKyjb87koxQSSESS/oVDFTT0oVsoyns5lg
mbAny3slLbPaJ1IQIsSblZPs/qk6xuD9MP8O2XTvBmy5bB/OPRbL59YfyKFqvBz7DauirBehxMpp
DmkaDqND7FLsfvcj//+mWYo1cvf++2F2FevG4p5O/kuQYAYxU2Yf/rQfkcqtWV+9jA6gz4n0JqMn
sfQ/WTqUqKwQYSFjspbjANHu7D3Ax6gR2VOHRIpCKZeMHhjGYXpXH0wT6Df4BQPPG1H7BP3TJJ2z
5ZAuxpzzw12UEpP9V9C4emaDAMP4jJTlvo6uxU7QOmhOO2/dAFhcjTkFFUIjvb86AgSeDRQo7H0D
233MkgDp0FD/kM3LyEYGvPcQSwdfMDfIn2ovZag2HyLkNlsCg4y9E40RJIXmzo0Gtk8M9MJIqg4s
WC8Da8aj3XfvpQC5pC2CQs8Xz8JOiIv10ZDYNsiqTvzGljxolRvDuKfkNrvhliPWfiCv+4Q/B74v
KKoNoW9YH03YY/4v/joU0oiswdxGKAOSu47wiuUlGqSs7rneym/YoXelo5GfGJedVQEEbQr9KnPO
fjLc8dycDDd6h69drssq2fPEAGzl3lpxXbGtdez76AdHmxKTzUiEuRrDnCimirCF2ApBjkEg905G
OeGlMtghciEUq9lgDYVezTNZFCunJLQux0umeUize5slSeaxeJiOXAI1iT3JL9mQWNAcljAJjxA7
E50FDsL6tZPk321RkTwwa3U4C02FRlvbyHfIyOldCOJaT6yCroNiZWRMo5KbWzIx3qMsgrsQ07H3
YnjQ2wicdtakWzHyDol6+FL2VknxBkUDBaNjbQsdPxN8FHhyVmCvm8bi5HHZTjkFoQ987HXhVPe5
8P/hOHjt1Gocuxmrpwp288j5wuNHCTAhomiM4RPnxLSJYtzNucmiHavTo5Zxb2nk9NL0yXsAqGNl
ewQKlrP9ZyVMBBEyUh82GionaqyxMgm8fh+IdW5I0JbySYzTTOnI6CGjJcR9At+wwAHvTCj2e3pi
gydoZWvGl6fXb5b4KmreV7fETmIBBK4lBhGL7A53eM+cAVtFhoRCF+42aWIwl/GHcSGilBEGUdbC
qJ5Gi+hesC5oLbvmME7Gk6PH7yjjxhDfbJ9Xw6priMxjd3dvUDKujKopNqnDzZLGXGq5hyk4++iy
gDCyHQIatlKi+etG8Rfh8cOIT7jeZNUhgFm565X9OrY48QKT0FWdQVA5UTRXliV2BL5sjYJdTNM1
jKbdTxZyfxaLiVWWsWOIPe879ko2ZQQYzcOxd8Bsil7r1thsKOc7GoZ5fmqW9B9MXWuWLQCAmG3I
BPcW/p81oG57pcVUWpjxMcXrwYmIkX/aHLy39Ltz65NGHyOuHPr8sXDs91pnFtjXSDGmM6DVJ2/2
SY2rgxlTlPZmTtkzbIjOwo/FgAEhrxt/jYK3Bt/Gwc2f81q9I681tzxvYR51jBTnhgN4MEIdMUbK
JHqvGgrFfgYTRMLeO1vejPnwAx801OKAEpckziAW/6bYzzdAs9182iBj45J3K7TMqn0rLSzFXT+c
gmHCbMkmbsI+FnX2uUvajxG97uTMV14PIlU3U6zQ1aEKZBlDZLjXvbUJj7IJY9aYv/kuXzQn7a59
63yXzFQJP60pWjvgiWlnhQOy7pB1T5iDsMmtjjqm8K4MpunO5RA8tEhwc9bhZllP9ypiK4kTBgVM
dJjI+dvSpZ5b+PNl4TqYuCreSHXXdF8R0bMymgZWp9Y/5i6UgSZzNtUwxTdvLFkXQXTKxR+DeHjs
jAPOqHkd2YyYBQ0w/jXWVF9ht4nRCOVReukd/w87+ZpgursG3o2oFrAUlMTormt0YL6ZH42h+CTt
j0k9BXJnJBjJC9Ze86LxtG7kab6M8QCe03y2/DoLe8b/8wAag1feWHQMRyt1NpYGfX/oimGbC/Pf
iJqniN34rkAX5ALevBn390x3b0UHOpcx3yrPxt0sBm7IFESPsGxmTcWxtbG8dew4kJDCCKbijCg+
z2XYZM1fImim8tiUmwS1HhVHsi/7YZ3P2XxMUtrzNL2j+/pSzvBgl6B7WDSazBzw2gFNYpQPD4Cj
hf3OBoQnzjOUGPAlL/HPYNU/rWyzBzdJfryOaDOYWavWzj9w9T6PDSe/NuUPMh2nU8w4LRUGc8sM
mXS1z0kp3LGfeTRmtm8OcavxAOmYonOixkeI5MRrJILWytWhCMS+Ffr0Lg1pd7QWPuGezfymovY7
yW5aYDxPZoyVOuKkmhaVtkPkI2NMPD//wOr+1/NkJPmgACuTgZgZWYe8Sb8JKkIG5Q/44DQW5fp+
1NJPCVkql57a2gxqhym/1aMHEmIyt5kNcMfsRiSyDOo3IG+iTu3GHsUOTBNGWe3igBzZPg+9ftZN
IqC86j2J7YYn2hIUFGU4R7DP/FQdhyF4H/LNzL2PhcKZd0IdrRkEjmZbYZGDJeuS/A3vJUz46jKn
+N18QTDoTIoYTiGSflkv+iQ1bSfZbjMWMOsqKI8tnIk1PxsUSPSJZKdFbBH6yn7Q5Bxje6ofFtJI
497smNOPX+MiJFJPLJgL9L97zntkAo0wn4vmJWi70CefOOjiVysP1LEsLC+MW0TgcdlU4POzG3Uu
uMdZWW92y/aOhX0jiMVFy4ViQa/0YyPFY2pF08V3uk1ftu1X1euoftwGcSRHDeHgzbQtJfvVqjZZ
ZtuCZNEywExoV97J8ycVUnawnV90LZ7L3DWP4OPCG+g/2ZPuCXXc156bHONO0afDLdtETc7yG/jd
uq9rE7kcV65tkoVdOQh1ifLe6qQUkmhgv7bwYcGzK+PJaj51PaOvDzgTgkbn1oiJ5mafgvZXJHeX
hFgCGeZda8Wcd9VsnvpUJSciyM8WifZ2ql3qOj+mCCFCWyDHRGlkQ2f0IhwWdXxmGvWJxGd+HjIa
RoJjWvh8gPNMl7wD2mp5HSLzgKuIDqsUHYOrBIv9UOLsUU12hglFyV0WdqjrlCmTZn+AG4qIalNP
bWTMSBvE8Dhn1KigpTZNwH+KC4eQ+cmifTeTfDuxSNwx52j3idsQNBgzNZ2rvxxGcLqgA9tUgJH3
jPs4IhU3erJmpVadDUevD3xByaUUNQ8ticpz2T9aINf3+Iie3YTJROy3qKNK5AR4CNJT7QjiCkda
MPwd0CJHZslGHmyAD/tPXQLQGzXEyNKaS7MPA2fiVegJ1eDw3rrVUzURs5H2VN8zk+wYHXJFnxFY
6o1EwgspwZSwVy8qPyxFdzZ33Z9vIeLR/4ooOTY9pgC1pOji3HWXPIkLuiE0yjBXNB1zRVskp9Q4
8niy+EjpMRQy/1XX9+/0n+SuCypK2VxyLf5zLf+sfJinQ8wF6CkAq6lpv7T22UPg5LXUaU4OE9kc
wahzSYEgN68EgiG54FTwPXBw3scwIy5Ka4werXHEcJ+xzOkJEs9ilF9QZ6OFxzVWn/Wa3oeJ0aZz
MPxEr5lKjiKS735OHLIjuCCNOvT/xdgGrTo6FB2kpYVlasxfbh9sRS1+IRgclGgsdqAp0PfJNtYV
4St8HJy5BiW2j/GcER4SziwPDlBO201esB0g35Qta6tlYxjAVGWQWJKMpw3zyWn6bt0WrWBg2P6q
0hFhOsQ2HQse0E0X2+6lN6S+G5Pih0WXFbmHAMrvpSbpJXB6fLd9xvgyTYjn9aNLk4KHB4wUeuVg
Xgbd9re8bRAlJmfTytR4zp7pjvwFVcqQiE1jaGn6syn+w5lkyEsMePNRACGiEXoIVBANnHD6dWRo
z/lYxWcXii5Z65xzhJK5e5L6aFVo8nFzird8mK0tqIM3qTs/7qK16KDsQqoCL9ssLnOQqITR/nig
uT8cYyY4SKB6FjElRhl4H36nFUfTk2PY5wUiVGRASnk/uq0nZKqJf7WfjLfcz3+TeIh3/hAjmtTz
8eQcWinTOzOeXd4FxkVLYoMNTYcA1RsBC9TGWwpNdlWfbFVl1wo05HXUWu2CyBpzjCT3mK2TLk7M
crOLdOOG1zLlDcq6zeC6xKgEYi9s65E/Ll1Zw8S/9kbig41u7bbDu8WYs9Xyu3L0lzGHPZVpoEmq
nJMEccXBqVU4FVfP9/ZlFb8M1UM7RdtMjLRqLbnBmAk7HQdG4qFI8+W4dhO2g6AYXuKIgjuhHFzn
i4bVKY5LrFBcgfVAynozWKmwKeHNdrwTOsy1M6UshUX6HMMewl8fvMUI2rra+EdFVW5NLXjqEPzD
X64lF3l6MmqwFypILuPQEcUgaEz7GeqZl2Ka1stHiBGfuZQJYwWUdBPelETD1gSeYg+I9i82BpwA
UEBzidOJTQqOD/azNkwMOZLVKF1G8egD956sr2aJDh3nxqm4GwvqgcaTTHQ32ZRKww6WzlnoGACG
aEetIHp1XMcP/wtRpBDzmZOtLR1XhFGX2lZiNTZ1Nsw1CgEEoFgf9DVpGXJXxfWbFvk48Kox2lcM
f5YSd91pvxPm7jDGfceBgXxFFt3BT2ukXWSF2xUIrG75YWD/3CZ8HFyCa5u+CVk2XWKbovVxh5JL
BezjOAZit7j1Np1Ck+oE1Vc7AjkYK8RKsQ9gWXTNSzITlhWkzs7LkfijjYy3w1h8jIQ0Ie/jT8kw
4hOWIU3YHKzIdt0CBzqJqA6nxnuG2IbRqDBuk0sZ1eFQmFnjZNeZnmDV2Ym76+PiO51+sLfU61FS
F0JORy5HnlriHLqSOCuyQH+NvrlgrCvYdJXsT8b4UYNesZeGPA4KXWW6HZjtM+ULOh6yOsa4Y949
u0QEGIkN5xhlqjI4mPsZ/Wo8PQw4TFb0dPU2Z+gJmiHbyV58uAZPHOXZr6OcT9seKSfy+AVFFIIp
fIf6pCEeThDnY8o/Lv+wX8EGBZiDaGLk1COC2Pjix6QKRCRmA4xgx0jc61ZlV5XgneW07EKkgfrK
dv0z8ar5oZlgFDBuWqeFqs4Uy7ST3qK1tL1HOpCvAuv3Ni7HkAqSmTrVSt2h77LIjIRCgPsc1Wsx
wjUdrCe9r45YYkhiN796W7v2yxzSP5pZihhcWfse5suqzfu7QZvK5PDBIR6St2o9ufbW4PrquABb
rWbhbiMoYIMG+Rddim7Pp7HzDo35Gg0ERlbkua10bWYEUZj7PDsCPPk3OVF2UZGegTLXuFkxR6xF
erPaZWA41TC8QdngU5xCq8e/SRpQuu6ge7CA0Ukw8aZliOZMp46gs1UkD7puE1lkUouUDJp7961T
wYbN71a4PmTucgJ+iry5QuSLeG8pqQkyMmlL9Ja7wqMyTNOdY8c6Irb0EzHNY1D3NGBFv2Z/UYEl
Ma2Ni/qLLJ2N0TXzOgOcF6b+AQ0FE3//jkF73Wh5tSH5F5Gj7+y6ikg4rwJJ1f14koVf3dwtOG/U
yRK9WP1JbgEcF0tHtlkxlph7QNPgxYgzBfkggdcpAck8LUhU9Vvz26r5y6vlN3FhgISSad0AD1l3
A09Knwged3kuGvFmxuMjtPwxVA0A1kC/w1h78hgVmiUBQDXjyZQdSifp6wyBVlcvnr3Bwn9XkHvR
lvpGH4XcNyhGGNSB7pSTtuqkOAxZ6+/Q6cN4dxOk/3bcPWqSkXBj6PMeAuG8gnt7TEs/3oLZd9a+
B5mNaODXdvbPYwFBkGJ4q1mLKS1un+smekukecTYd6wa90xb+NYVNRlp1UZG7hHU2VPO0jyLBQ1Z
8UokMqr09yQR7aGQM5VVgQZFAzpEIwNyc3gG8PWSTMljUsafkycYAGbIzaT2bAXexrXVTwTEOjWC
I+KWAKQVK+FAG44Gq8gotpgFjtzlQLqQFn0XRbcRTHx439sTIB0mzkwIS+DxbknYjFnmztEu+1vA
t71jM04/pbfB2nBn78ga9oQJKj/21pitZ5uhCYEOWujWyIU8OWXbXurpjrwLtZGae+zIVLultdgo
1/lUQ+EdXQ89MIMe7gVRUkQPCEuqSZ3BZwtq/bTYGpZ2LDsXIjuNSag+pZ3cRYdqLgCiosm7jEHC
wYaHVKNBJGl+8bfgSYEpb+od33PNrEvJZkciFxNIbzoQcfIymHZ4rUEAPtXRAz6nAlGQVq7NCCXW
ZDASO03QyLaBZMJazgNqFu6slcBXNdcY3hYSYTfWa0k8bADujO6rDnCBay/KZqdfmZ8QoB9lab5l
Hk8CUYwIPjhtg34MZ8V6y4PdbXjlxh3rZJvWzkdKWARKOZSEWZIz6q+dreehoWVBwrQu4whqSR9y
Eu8gAv+IsRa3i96ELRXlWmZUaUk+vIml3u7EiFSattphAIuMLIrgWPv4HRbiKFowEp9Cn4ils5wI
XDZ17ylykkM/E9TZMcHNDafZxNoxSnpakoGXr8RphgVQnmfIAgBBx4OvtHNdRuLBQuu5S2bO9CA5
Gnac70aUGyETwotcsMX6hELaz2n0R2ZI+9oNlqugwBw5Rbs+H5gPBGm2Ga3aYuFFvIHtNRQmy8lT
YyWx6G4E6TE7vyrrXUN6EJkJFJXM9zZIJH/LZ5b++p1h8AMvi3ZOWMAaXQcTiFRkLmo7Z0M1/ePE
y+BLQqvuogROWQNfTFj5ptFGNH7VqB89gi6tMjYPFYqi/dgwiHL8+hxo4w1Zh+vZE6JOkxm3RtKh
kCQng/+etmCv0nMXM5u0jc5FLe/O57LH67w8F+gEh6PSAfmWXvU3dlNz9NP40pmgC1KC8TzpGif6
pzdZtZjyin9Bi8lQqu5J6/VfzfHtLUf7txGRdlEzTjeVNHYpYuOwRtYUnslgHO8Camgfg9pK5Nnp
CSCMhWIcvGQMZcibOdgY3ePYajBy4jxrYybAvfD0NQ7mY6+8ErKqcRi75sFg7EQgNQy3VG0zDRiY
0bjZurTP6N7Ha0bXFkBFiKhWUrIigWmxNXKaucaiBXNTpfoT/BwvRJ/OvIQCflU6xMXUDxMpB1jS
HHdN6ecjjnSvKQfvRu/bd9cdvvWke6L61/dN9STMcsPgo9wOCGRXCdIBk+AK9ChYuXoz6gFdIQWp
o7PuDC+oaroHfs1HMNwe1U2KXqzvoI57aYwGTc3ysCTW8D6hDxyZSwQGySpSpzhUlEtAl33HenFn
thCOpdZqcKr116Q3P5Yxv0PQe4hS6Evu4KJbsKwvxhPo06VIHhdFSGITv8Af80SCJmtcdC0bZr97
b9aYsyTps1PyZ+0VyHRUPDzl5s0PUMiP8m4v5nbEhOkmc4WkNY5+5oBv3ql/WT40GxlfAYoGAIin
ATYaynfWm1cqd5R/E039EBNzToALQEH3jd3C52BlXxlaMpTrcpXrrAytoiN2zDA/HV+RJpGy9K2y
1COctgdBNE6PTjZmV23etp3LiB1u0Do2W0HYEZ8j5Urdxga/76R5pyJGHmcYMfynlEWmpy/Wr46/
SO5um2UCAkShMsqnkaVIz/xtjfHZe+GqG9b2VKBkMsSpwjxwgCPJLAFq9jpzJvuEhxQ+QB3fbQUs
g/Pqqhi8bwuJUseZ5CUWOSk8olrCWvRP7EryISu0jZEr+ztmd+/I9t74xaH0q+lSD66GeRL02gi6
XLn9Xy2fJp0Ud8QGfoTy0nX/jYTKUFr5v1il7dB0+ze9L24y7z4qeVYdIsS7Meq8ECiIlNj0Zgob
1w2+Hcf/lFPlIVPiSWS/nnBUU9WxpLPx7rdXCWFeLMoM3z7hdf5U5i1KHe9aFRakYAitMC6+PWRp
7OBc+pXyBRBx75JqMQM8gNvL+ruyH+3IykLYpg7Tapa1bgXOraaR9kYCXq0pCTuOQS6ZZRrjiie8
BKfJaQG3c/pL05ahZHWyG31iWWcxd8Sam7+5znamdXBjlsPsXxQ7d2jdYT4geWAziAjVt9y7kTcl
nvOhfalL59bWbXnsXSe5JOwUaMezp8LqO5B3o7ZHmt4sO3Xg/Q1pZmkfw8e3y5xQvVFt08xd/CbT
P4usmFM7Vn/1PJq3GNElmCab6pJ7KaUkH4kzQfFXfA1mhvXKAKGod5iLKB63PlapVZHm+yy1T/gH
boQjkaYlumIzmR8EzhxsG4P27AqPrzO9+YOzbS20724jSBrS3b0NdvLQ5I+d8PowIrIe7A0IY6Ud
dZXUaxBkGZw3fpd0jtBpMHIjlP7bxwG9UXCvGQjD4YzSd/C/6oK5zawwdtBsTpt6jbDnnqc1iJ6i
WltmhJqyEDs3QBY7ea2z6iODFAuNPZrv3VIXT4VheZeGiYuXYpzjZoCuZtUnN6seElu05OAU+ZMp
1UePb3isifXB4pbFkGkyr10EUUWYIRpQ7HxWsd0Cnzf811GVd8ND5AoM2iJHBeznZiqix6LvgIlE
3rZyTGNnm92DllR/Ab3YlgHfBEqyzMglIPNF7quxfS90YpfZvp4tDcEQNYC5AY/TrcemezT0oT80
DyolUcPrKvsaj4a+83B/TQNZEX7ELkPhNhryGMIZnpRMifGGwrsERd+QQRdluIoCSRZs+dKb4jmP
u/Iux3pTxu1wKyuLGmZOfhzb4d1BgLeb7MBGacjEKkhogwhuHa6DQaIgMmOkMsa0GwwV3wuM85bB
VsktI8xqcZ+ea9iModBJMawSM98TQ4joqKyu//+hdeMbfOaJbLC+2TWeVpyTUe+A67vFkjVKo+Tk
Z0sEmyTKo0+PdzGzvSfHMZLHqNT6kw0jcsMGF9RTsYdSZjxgAxM3bU7xWdHfxw9IKPw3LlxmjQMf
jP5ZXUtn8Zd1ATlcI6y9gRb6mJjaLwM6HbdrVwLRrO4abOvjYLJ7DshH7UxI5kmLUyUbbq7Eyd4N
1k/gnYsUDE7pGOIQfcYy/yIb7UAzKy6uh4bPcexTPinc9LX5C94S8KWLko7vz7/j0TIj4+E/8zZ6
8H5jRdrdaEmntnkP1g6d79bQJMzPQHgncyBBNFNL5Ijs501KyOA6q6OvoZirKxA3AiIDZhvEybD4
xA4qHWPr22STJ7o2HgOw66zXAF5RFXBSVq2DAy8TWx2mChbxfK0AB14y+nzieyBxG1NtcKvo3jWI
OyCPya5V7s7jXvhJMG82c7lv3QKQcR+1p2jCIo90+Mqqo9vbmYcJri/lJmfMsa4rtAUimRd4s2oP
COw4+PDN4+pfFoBEYB5MrBO6UZGB3ZjRY6TolUctcn9m6xmJf9hyWpx0N+t3Vs/SbhhiJl++1m6L
zPyuYdO/106Mt72M9IfMnj9jrfW2bjFEx8nmUOF13eZRjpBh6QQD3QrtGKW3abAoZ8H6ZgfiREAs
waW6Jw9zsfhZmI/sRHoxM829z2N5GBzICH4bbSdiLTQzSfYxgSPGODgXyXF9WYZcIYmZdMM03buh
Na0XvfZLfIX8V/oSKBRz0e8jfQrCxDLbO7DHuggJFHd3xD1NN/JTnc1QEUK0pJ8RfMLazFzX2QAl
q8Jvl8h2r7PsfMlU96tPZ3dGcDyYcw/iecAtRQRwYjrW3uZkgLLRE/3OHC6ZflEaWyfXc39b47Ea
i/rGN30ccrRSTJnzPWp9mPuOCQaLl44jxbxYVcTCUv4wQJf/Y+48tiNH0iz9Kn1qjzowAwxiMb1w
rQV1cIPDiGBAK4PG08/nWTXd1bXtzWyYlRGVJN0dMPzi3u8u5yY2T1WYrKq+t1buWBCJ0cWPHEIa
EJTUWJhROLNSyzfd5GcbSIwYhQrzbsYRYz0m2hA24q1ELBOBFuya9jpWfrwlzIyhwxAHt06Um8xB
lh65OOPmdlEC16rRcT93TXbvBQdIVvfuoYmNS5Za96aLuB+dttgV5vwRdpyWmCCgNuWrXmXJ2ghz
brPi8tcbyZnC9M8lYBEyDBnifXiOk2jvKhKmKuYWojBhc3kZJ9XkBQfZzC8aUHXrM79NlCJwr22+
wmh4i1ujfqoY6i8TsfMKbd09FtG7qGngIKAgmlnwvpYDBCiPu4XBiNJ7gfVxz9agW+Zay4PhFtSW
An4tkr/fHmOceAjkjcUtT5HBTDdoeKt1Fcc2PU9DErFd78oB7UkWtzUcYhvoROptcTPaW2mTtcYU
QAezeu51W1ynWtxjwooYB/xgV+TvLKRWbOenANeRtYnTh4BZRStYMb+qelhzqtifphOTRaTtPfG5
ySZycDnqfF5ARVBPhotgngDncV05VJ2MzEgwrZDpUmVBrVwHAWYE1GwLgACvFWq5tRgA5jjxNSij
dzBg42KecmsNkehEpH141035x1OovaJGtuvMC0GdB1u7Kr2jJnTwVCGYQGSHYhI5frzTebZKC79e
J1nx6uUNXv/WBSI24tZovGVuEqnYTIg9ZJ2O9wr3+mpGa74Udfsnd+vsczTrY+WsedaPp8k6YJ5u
NgyCw1Ue+8kS3pf7cDJFB1Ih3hRx1GwgWrBGDa4RJ3HtUzEZ2R6tzJtubPfD8VjR2LWminn8qyvf
BghY73HcyOOgnQfZ6Rf5gePJipvlLHmOEoC0jWBAG+yF9jPYBjNF7PFc0J2gMPRanML9HVnqPoQ7
uEhE+e6bTrSytHhC6vLaSBxYZAv/SM35NfQyxj7GdMks4LXiGjbmNYTkEpgOwXsdVBj0pr+LLqce
VlnHWKR4Q9F61h4uJhPSbD+ZHSklFPgVWUdumK5JHuecnqD4m9o6lSSAumofYZ5fuz3wGz+m0tnn
k8vJKpgmNHNebXRZRoBKzpEH46hN+j+EN+yLfrh7QfCDaBbF3Fi+FsnwCTLVXheMCPPwIQqQH2mq
TmS6kjJNitGGOb5n42bnKR4Ca2BjPiDY01xwZX/HEfKb/xOBL1ikOVtALDGK4bc2knjvGD+9wmbk
i7sBUlZIa4iwhWlRY9sg7No+Wyld4ZJivBil7kvpdAZgKfVix3O2tutzXj84CODBEFJdowHYz2Sa
uIUSBB84LuV+lmBmMOVmK7KOjr3LlMIjY4CCG7/iaOb7emD6CiK6OeSmxewN6k9jo/mZukuRE6Pb
1WjiJ+AY2ulPI88SSEFtBI4pIIgqsU4uN+/OCBJj1fPzKI9Ut9K9IKC4PJlBdFdxMr+bUHegGwPv
AQe9qtAH1/1oL4jbydaaO2Wb5C/RXLir2oPnK8Nd2wy4rLSUm8513vokNYkD6+4VHxwjoHHR9ZIh
3ICVmnpzvvpZMq5ZhLV7wQOJ8fNDYd3bzdkUFs35jImVcCIKssAmYJeQo8koiPzxvjHfQLKtnX0Y
5jfXZmHQ4BPzBjdCge7NN4vAjk6e4nC89fNj3xhHap2X4D9KbYpDPtfRQjVq3HZsXZdNiSGCx4pz
kyiIwOdkC2D+3Xe44bigA9d+fNUOpOVCjv3W1yUDc2CWA9KwdTgBnBhClHdDhzaqbJkYc9wKFoKo
k7RGHzeR0QJTDlmG29ZyWbXML9wyDncVwLEl/u5umXZzuo01wYWVWRREZuLZ9AUCKDxaQ10POAj9
JY1s8WKPxled28bBoxZJScg5NWKIr49dlJyJPBBoRg3g+VMd+LfCYF0ctV74NAZqBZfT3zVDeDen
jHUQEuqBnJNT05lsEFq2ffFAhEHM3ToCtmL5QEa037cQ78kM2+nM+YGzWuy4+tAj5+2NKu5h82C6
12JoEx1mf6GNh+xGp5t0jiSiICStY+v4d9EG5E4mdffk2mymIiezmU2Jo+FhTpx77D+NzryXsEGz
jg4yhTDeSCq12r2ko3xlDEFodAeNsMeRldgN5iCz+pkElXlyStT2RZkTXJ0HxiokC3jXl+yfsnuj
73k7V89jQNZG/IgE635azWfUAxa3WtxIgjBvIdW1wBNr9FG9h1DMzLlHRzODT+mrcj4w+HyljyTY
LMD79UAP99UHSdrVl85pI8PqzWkT8UKB/2MsSQTSpTrKlraJGSYIKEiwu9IOmPF0uuamx76UMoxw
vFYdwwYHhdFgvLYfwCwo3DtraI4zSPeWjJC3vB5YLKqhv1e5+Ue6AQ91U3zOumZ9O0aYAWu1dnLL
2hjKSrdRATuVMTXACzUxdxdhvtfJbVbRzh3xsSQxztPGeTNhzVo6oFf2gIoV9jtJtfNyzEEdCMgm
zDDMTcQjmPaKsLRgN1joAWJCJDRRrouBxwud9kY4bbwy8DwkzI8ebuRXKRkHFMVsrECoM1gIlzBK
z2FBANFsPGw9BjwUiGCLMn2xivJmayH2tXY490K182IAFO00qHV3nBuSI9MMGDcVxE1ynmXMqSbd
/Zg7d60n1hLoUR5ZSNWHDSVwUW7QhuxbjZYO9dwXJk+TdEC8lHn84Y8mB5gBU8sxPWKskWZltRWe
Btpnc8hXoUAXpxNkjJ7b4IpLOJI8ph9ddDIaD/OznZRrU7zMUvEsqn56OeeXgGfxSDaZ9lMu7zFa
5lVVO3JtU0swaCCxHdZG5eiba074FSWK9El1ByDXiholwpzmTs9FSWmRk3mvEuqviRv4MBE0VNRk
ELRwoTCNpgw9PWDdmqqBBiSDrDK068T2EQ5YTJ6Ttr5PqWovWi9rzUI5Roxu2p9pybnv1NHNm4t+
gwedxY81InMbEFum058+s+cNDdq+dZthp5L47LlPIs98CFHtwivw/5SztK9DHH92NRyKGqd8LGV5
GEONeJPwFQbe1bE1StLHiMTZjqFaJqHPbHBmozJ7YblJcsVkihXzoWwfUNkScsYEnWJfE07OM05e
jNL4QxNIXAWpdRw5qD1G6TFlkRWVQkaJyKpgzXFNoywV9pWa4OuS/KFl64Lk8qbM+rSU/9K57bQv
yTZeZm0FSsWGUMrKYSuql7rokWc2yAy9LunXDq7rRYNFcote6Ft2HoYQOhLZd/riR8Ef93FSxTSW
R9IinntX9PTSQN2yXsvXvoM4b+IZIpzExXjZdeMpqWoWKwG8mol23q796BmT+by0QszJVYVJwqXw
WVk2ACM8BxGiUnLb7QklIq2JxUZpSFcDecqHcgy2Ug4QYzUScg2uhQQ/7R6sav7igC5PYccXzyEi
D2+BxVKYbtsL5iPMmGBdlZbBA3YULJ5hBDD6cFl1M760iMK6ZjHaibqNit3EQvA+1tK4B+Q8JI2N
OAXdzaIwWrG2kcYdswlLnChYpkWjZ679qlkjA104tecRC2XfyRO5jlHN+Zef+jiCfSAwwQvX/0wE
IXx9A7wDvys8Smcf5NTgZdB/mDWcZXtiGMtoG4cBW+xZOek6kA6w3/E9HoFVSVq3hVl7L0WfQ2xu
9xU7FWWVpJne0haZn2emTzkBIFUYUEhX5ocphrtmvHFRPkONDpTKIjOzUzrqn14JFocqcqqin9zI
VEEyXjs1VANAsQN4h0eX6/MLk1eCL97XyyZSb34Nl8HW9WY2aExUyxfc0EgUmF+zxTeRL0KfDchb
wVWzz0k6zye9syzzWJvJL7AF6SEU33RCNgoaLiVBFk9oE1whEmaoQ0oRA0RkSTblzXc/zDD6qWAe
cyxjJSAz+I/lJH+kTqIlgDbkZYZzyXqk5XBy7wOR3Do8YitYZ4iC0lLH+0ALeKh6kbn5KYOkgQcu
OJhJfisA97Ap6ykNC/ZS08NBTU712GT+hhE67j/6pMS6p3sM699yHjFya/8lJNuO3quh8gJS1yV/
hNF+PMyUYH0s9jnqLstnJFdMjnT3UbT5T3xoP82y/J1H3C6x85O0gCuqbihwnF+UJW1I1oUxGt92
ivbzYou8QZB56Nv25vsGbnq+V96z/LByPPySCslqwj+GRVPB9uJRUgIlCZ9LYIiV376Y4AaZnhOR
Yp3l/KBq8F1JDycMaqCZpnK8JxJJoNH4+JHDZ9XIcxJ506aj1l8BaLjb83Nh+tsktuSC0TsXbHpX
aLOWf71E8/GrhGmzziaq8pFLaQpeYtoSS7Uf5swCMaK9gMb5QuGMAS207nU5Up0FxbeTvM1sZAkj
zlij2oTS0DgHxrqyeed7C+Vh0HzgTL48/un3T67L8W/LIzVysCt7zHrZA1cpQvWTZ2bndYTS2pPN
y29sjnpxMR9ZuN4jFZcza61pdnfY7RG+Ep1bNxNmn4lPrzL3PeG6bKdI2R3ZfDXoGVr7Vzp3t78M
B+7NiJ2PkZBeitYvfGfn7pHeOxHj2xDnC/DvMmMhlOymO7+8ZtXwSZjEOY0RGZsEAvslChol5anF
TuQRGQx9/nVC6K2IEi4TIoUf2cLRI2XYfOQN/+2RLPCIPQi/mZBnnH/Fv8Uu/Nu//uf/Jl+Bn/Pf
cQ7b7/LylX83/x7V8P9hCINwpHD/eqv+8U6tvtqv//gu2phKgpfwf/52/NIFf5Z+/e2ff7z/TW7B
P/6rfwQwuN7flZKO70jpkXFAnfZfAQz2I4CBWAbTfXwhcOFv//HPAAbh/d1WwkdB5PELuPxX/xXA
IMTflSuF7/M3Nv/D8f72/yIi/sfn+N+f67/mFAjxbykF6Ps8VyrHgsroeJZH0sO/phQ4jTIqhuIY
WRq1m4rp6gRELUCN6RHyuamzZtayspxnUEwftY1/51/erX/+Pv/686Uv/j0CwiHkWAolPNNhfyf/
+vt/yUkII9CADlPSdVsC8rfARUAxcs5Y7+n2I9EgbePO0mn3OQVWtacYEywNnKOJ6YUBlGDamjQF
Sln1RfHjnl2M7hD4sjPPTXmuFMkHbp3mCFRDtY1IWGPHDLIvolBG2OF/UziQM1Vl1BaS7EfR/aAM
fE8Sx4UR0L57nZ53GMt/wltxr5FiYDTZ0ybUxA7yVItE+2xXAyHQ+XhwkTgeYuQbuRq8bePFvx1Q
QyiY7Qu7nGahSE+arTo6lFBbqCDUnkSdJ2n58yZ0gLTXYXh26OlmqxB7a+iz419fxKN9RWe6C2rB
6KXfMGj+XWa7B5prtLAN7uLM9tYq+vJs4u8qp8SV6EFt1l3yhFwGPecQbfQUJdsiwWeUzjnOQPXm
SNs9yIL9Y+BD5AtzyIMBgau6Ci+tgsjWCmZRI2Nn6TEOcAQlVgXWzzStcjNYjx2JDVhzNjISJuZo
J9CG4zIORIQbIHsQNUDqwlfE/Raa6xSmaxSyc8M8vrBzD2nmUMONImlknTSzQl8odyaQbT+tV1Rt
0OQvDtJmgMlDhieUYL5iib3hdIYFCfrP7WjdSdVVGWvIUdx65l9+rN9CD8TnSLFOAVWQDMLIBIrm
0dXFGlT0uKo7nvRW9Wm14cV09OYBq3rqUYTuqkKg8sU6yFKh+Bog0cZuY9IDiZssAePHAQQiBUp9
ySIDnQ+mGrBvLXpw687DAQNtNDT7MSRwFfshrq2+2nRNb5zsuAao0dN9ijI7aC2+UDxqRocWxoFo
gkdem9nScd4hBb5Fnbdr0Z5VjwVG029dx9Lr2dki3pmYs3l/ojg4WSJh0ZIGalmpVOxdTeSzE/eQ
Xizz4kQ+JH2fa43Aw6CUX/00HQ3H/MJpzw4LiKzct+rxLpHxw2tt14wwCB/vebPDzHknHCMqadbH
h5WfuOAbllEg+HqnxHrwG3MpW0XNl6njOJr9BgqbtTTzKzlGX3DtsdlP3Wde8Ii0MTEqkHTLKhOI
sxPU5Hm8yAOfdU7j/sIOwzZ5St46y2b+n2z9KeD3SQXyaOrs2vZ+h7axgQsDuwbckgtnfSUSiU49
mQrMxXqFkZSwpsiGT5x7wU9ldXhNCqbPnhse8/hd1Ko84TX3k3Sbzf7Lo62itcvZ5S5jiURV8noY
ci7yxG6XOmMG0R1qNBkrp7d/t01BjIhkyefDTaWpQtGMtasIPWNHtCTNMBNpw1bjakzd32M8vMpI
JPsxabArGGvSKvA456LbTFyCV/PxpZb1DlPoJtdzd9A+4ctEKo7ESVQXVC+bKNjLkTV84zJcIwIC
BMnY7Pz3h1BasyLg0R+fqrJp7hLh6T2JKT5wKpiLxPXCJT49QpSz2VqQiHC0sCI/0SlZOvYuWaz8
DdyGgXcRjF43dsPGctLxZDvjWzAgMY9U9ov1HSJXUbi4UGW8ckuz30ubgXGa9t/pI+TOT4iXanth
vD3yEAwch2p6ylzxC/mgvVK4lU7m+Egjl9YlwJtn5v15GqfphrnxG0k32twEH4zb1GpFVBjUSis5
s+TDDhkFbxbWkRdHPIwKEXynubEPea2eHZTeB8nJ7dnNdB5rOm/Df4qDbVUhcQ9ogbhJB6YxrBhw
n9RIFWNkhX4oUC6085GFBK2B+0njlO+wXdHcOF22cRHV73P74QYxiVS22+w+l4Dx24rpigvC+hgg
23U7Te4lRgAj6L2Nyo177c/ODj90vcTt/cz2crxH1VfX/qVRwnWTZI6/riojPBup3xzlYBwqDs9N
xK0GTBo9CL503FgahHKbV5j8kme/6cR5NMifkYV7CZFZInm1Cm5bi2NOhQ+TFSA+NL3VCcFNBXCY
eNuc/YqEhdoE+aU3uhj1PlQ/tOC4yKb3UpXTu4f3ZyXc7i1Me3JnTVkf8qeev1k0rYiRiARMkbhU
Fsypk11ltM8IB40nNSCSc1HU4qZuWCPl9l46g/vANEQgCnV5kEEVvMeF3kJkSnxV/lCMMfCU+PFa
GnQ6qbL1i+rYRvX5ZzM0PRHczKu1N68NtR+KIL1A8c5JhcCvktLznIltCkozOBm6ZBccN2V81IVz
zJFooiDqfxUTaR1h/6TNXLx7Q/3sV/KjcJJ5b4JJuJMEu8DGJ6+e627AB2Cy14m/Gl8kWdULpZx2
M8eje8oxE9Vh2h4JJGqPJjsVbKpuQgZfi3i4UsS5l2n2Gg341pCcISRpbAIW4RQc//oSZD/wrqqV
p8CukVfEOsaAYYa28j30CuelIqSpTOxXzhvxwhA5KY9V1vg/XETpW5VMsJrC9GVK9NlM3B9Rb/o/
NCtCJ9AGVkeiGsxY6rNtfEsfNBVzm4s3KlRkstgb7fxbsKRaj4VydkkS30MHwx1TxzWUfrASGGVo
MW2xrQFvkh5CWNZqxhB0DWzr2cr7+KZAIpKpiEBdZPE7o+EVVopVnk/DE9Nh9D9yPnbT+FTEJDID
jKx2QYM3Q7mTOLILnugxAGwiZu3OgsydAVL9FphJvTFbwretDqhcnmSnsju7qQ1Yoaidt9E38GZM
bbdxQO2w+OnivW2VX6nfHYVddS++22IIF3TYWV+rw19fJkuSEh7HR9VFxbkQTF+Y6w6V3RxGL72T
RRN8hI+bqc7DIyrw39441cfg8WVigmrNFegk26zPgAnqc5N/RZaY1jIeMWxW7jYVrbrWYFKZAyT5
cYwknsnJqc5kLP4qyjJYa4zEa5TlMXwJO+blGISMw+PBwhlSB1hxcc3Dn1WAWBlZzBpc8pU5FboX
G4NjhokTox85fRmCfXA4066BNgdpFkpCT5rpImuH7IAeiIYvjbpth9oPrYSO15Hd4TF/JJcMhkdJ
DPQX5V3lXWv0TYuqqL5BBaZ3ySVwqVMCmLMxFtvBQHxponTfywQnsazKu+xFi0ojsXbDPP3MEtM/
ZDx3FqhtSSPx0+8u8OqtZ74laZe/Gmc9+P5LYszRsvOQt3c+c66ZgTdORPU8RXN/Ku25omZFr0Cy
pbFMESbtYKddxiRSLwhNsmWdutBnx/69QBW+SYYSMZLQ46FM0yeZhxHU9rrezgpVajayXrQd92R6
0esUGO0RUYLeWj6LqMwMrCdkIQq5NS/OCTKQu2VM1Y+nIVVmsM+F83tQX5POmBtlDeus+oQ8ODpR
FQNRLVqqNJ45K0J6oo3l9Vg7WDRRpmYfhbL0nk69W5tApCoenII15Rn/DheDMexi6xE8NXnyMpgf
gTEPz8gAIN2X4dUwQAu0luu/JXOJlloDxCjU8FNxcePMlPInN98KVXH5QwzDvgj9/mS5sCgZLdoc
hH3/1BBymruZiTSrKjYuAJC121k9craUscMjWDUEbnxnhkRx5PEelYHoN9GMTTz0airgPj4W0m4P
hoWstkr3ZWa89K1nsiYyxdazxnbRRTo+t0PzbGa6u1U2+Sm2VOt4BJ2jreRiSR4TXe80T0Aet2n6
SHEpe7VKLTaGqofbmLQ5NhRrNl93gAFrCjXlpiVoaCgBeKLt+fthTAqjcn72++B1qKlcsBP2C6qh
4hFTYlzimR2fPSfFEYyUsRimMCdhwlu7PqsP24ZYxaAuXtkmOeFRHKbnNjWPdmm3+7hG6x+2fNpc
vWCVI0TEBDwfmZ7WxyRint+0DKUDkbO5cLjORDQ1pykdvlzcgsc48TdG6fqkkRgBWS5mcElyzpEA
/nDWSxcjCyqacbDp2orIXYLmSA5GP50gS+o3kZ5mhA7YvplDIxY/l82otskcitfZo1UchsikxG3r
p2iK0V/JY5656bkHlrMgSp06EQrixiS/Z2HrCKxpCUXRKyGbqA6gniTqaP4V2I5+DhFP4bO2h3Wd
I8rqo9lAZdOLnRww7EWNeql0JF/bxmQePXZgePxf1osGxrNl1Xkz6hATxCNB2c2m7DrKY1W/gEOC
wG5WeufPHjplSVw0y5NhPbozBV3PTN6NI/aqXQT+aeCRHyrm5QSQxPcAyactE5y4GupibsHd6DJV
YlQ3727l3KKyta5TS3xoEFGw5w+5XxN6Jg5x8Lx9YnTXxrSi3VBAuotrQhasfAyBd4jhuWBmgshz
HA6pkc3QVoZs22OgnmggwCoHJ5XG7tmaC5KC81pDoxHiwvMYWn9gsm9urQOTL6yMAHPXWMiHvete
gkdiIrcfVt+hOHSTwydQeYfeJpivqOKPHFNkXFd4nFQX7s0U3zA4C2+F9DPcOS6mnNktT3On6SAz
c95MXivey24mAM50F4NK861Jx7ZNXTxCnCP6PsbvuLvsc8NlNoYtapC4OkzoTn4zw362wmSti7lB
GCb1qemzD6GksTeG+m0yCCiHDEhaVNd5B8MD8UF9fA26cF6W1HarNHS+/TyX30b9Mk3WKZSGe4Uv
PD8T2PAZTVjxZj/+UeWZPMi8/TQMD8SU6MWjg/XWWQZWVrb2N8OBTzwFlN4JhCIResklyqCHjoN7
55dzYZkPVE7Dk80e/cmlC3Ez+4kuE1yG68DK1Gprm17yBGuLHBWFiiRHoFv3oiZrk8T6oC3PQVT7
UEyldyznhLV6bAGPcHGX2FZINZERsCt7erfUHuM1OLUjlPX0EsPfX6cQAJYRhJ3HSf01NiMpMzIg
KSnMjibusnPf1t9BUb73taHuBDSrO1wAD3+6QBbfsjlrOWsSDpIkKqtTBSKaPCLjHGeT5EPlBCrE
+OqUw7a03Xbbu3G3NWA/rYagi48532aD/vw3WqviNglWd9piLJ/21rZm+vqq2duuxEjAcU0AX5eK
t9DJWIqWBsN56Q8Ih8P8jcn7OpWlecPZnT2AOt5O9g+PX4HLuu54yOSj+9J2EZgVbV+JGh+PbdVv
yy5F1Cn9W4wL5+CwL2olnia3q91VZXD/odvPESLGjKZYflSPEU9iGlCGRdXsQib4NOKi2qXhvAJQ
+bvFxPLFTweOaYW/mig5JMRlXICyc3dTGG3LhLJx8iD4DbM6O418mcOxu6vC/RhFapOpXs7bFoD8
NhYeqpIgujEBLH6OFKM8m+CHirHY2IMX3bIEW5etrUMWjYdMDmjDKJpbf9hov7D2YOwuU/vQOw01
7kLaIaLKx/e0wS2p7GhetQBtYSY2qzRufzeW6RD0hSjTo7M1+CBDE9+dg49PVgWACQiU4TSv8qj+
9GwczmMIJWsUQDNF19+UH1+EwxK5juv3jKBOocIv4IUxY4mZ9G4gbobKgnO4HjhIQ4LScWBlMfvL
vs1ZALoZjBEL96MYlIPVoX/1DJtyVfkOnJYBDQWjIWPDOA21ZlP/KXXUbKPSuOJnsq88MHkVFr1y
DP4NrkX21Zl9fNLsJy42swGvKraDZScbi13Ash1stU741vicqHsqd0pOEJmeHeJF9u7j8ZSNxsbK
5RZEwXMUmcYZecCvmG3sayjOTijMlYP05VoaGuFloheRtou16g2MJGN4YQH+VgQWLvCBVilHAeUU
cbgXTcL2o3qx7ehCeP3vYUStjewQsYPtbFunSYC0ui7ea3gNQdBTW2CR2IceOlfs978MWATXur1x
6lY8VfZIzU7KxSdqmD3aqkfQlmVNyFHT6csjCH5lNfrJFfXvtiYslDB4rI6ud8H04p3CUXyHA4Qi
WLYQ3TOfxyGFdMVjBIWstxkFGsQmwahKFF56yxvZrsppdJdDLZsjslBox5oBNW7GQ9XTDUeVB9Ma
BNCH5YQnA8jCw0GNZcHXbNz06H8YQR6uWBCi20HmtwYPnR2yNsyXKkeIavLIXJVkT6zsCL80Dj8Q
AbFhbxmP8CxD0iOC3L6anaWW1KJYJJQLdS2sq3PidvTsZfLbexi57C69EejZ/qy5pMLWJ/aJDqvV
2OVFlh7qoJMv/YzXscWETk6LcTZxL1h2My5Lx2EmWTd03DbaJpbwsZfOh8F2kM9CT9p11cvQwb8w
NQ6H0knurni1zZ6lX5DCvKBGrzuKlJLqewcDH8MtL1062B+6bpl4kTr3gcXSak4ZoD+DSKKsisND
j+tno4Y/DRJBwOz+b48oL7ukYvanhIs3rjcyr7/RrY+nHAA2qqSfGdb0FTb+D+a65aYZtH9oYEYu
0qKI72IEVZyw/d40NcDmwEOOjhv5QfiZYK1BwEqYrIZugjYjYgNWDLRL7Ed5TV3Lb4Lp2x5xEWCo
DfewSMOV6ffQ3CAtL5NG37Tp43BibYmMpcIoB1ti4QzYjVNCctZBPXerMDIOpDqMO+CwyS5P5mfE
f9GRN43EpsLieysnP/31JYk4sfVY71uhxV76SF3jPl1x538OemZHbCabshbGkZiFA1nzAKWY1UXS
p+FBp4i8GY0d1vK0K9BglfDRDIz3t0b6H07BhAMVZ3uK6KE3fdXli9Twoks0VSZvQPeedPolmeYn
nGAg1HqWK0gI/Y0LCtqGW3+hUpYX3ycJowgA5P/1Z61mtYewjEcfqrctPrd1g0v0aurpnb1Itcus
5lqHhvUEVn6v6jtwZutIafCII3J+IUqeNgS11ftoQgOJ8GSBDiRHdGRgqxqtUzLLCbKviA41JI8j
KbrDznNEeJ5H/IyeQ2Rz39pk+nGqEJFAGk/dinw/KvcDM9RwLSewpMS14p3pOSUFoiYUYsMzQ/Jp
7YRnuxOKUNOmvFadWDJFNC9D1H35c6s2bQSnyrT7jQUrgM/Aya5N1hWrEU/yunFtYnk4tQxd+Bey
nQrukuozCrR/k1OcIXaCLJvKSUC0zAOose3eDPR8SpIcBrpl0T6CRIBugGUbLe18TRX7DRYhJA8e
sq7UvzTatUWVhWezaMSzUxjhSpdevK/SeVzEIpe7pOthA5h1d/RNVCQxj2ClwuB7cLsvGwTJq+zK
B1BTGJu8ItSEV63Ywdj4CfIJZww6OcT34lcyNtMNoJ1mapt+FDaGkx7fIqQuT91T7lpZTGTfTdbV
wlCCme6CyxOrFIJ+a4hfzQlgXlfSn1k4nTDl4rlpLkU7M7CdCLQiBmImspINtYZX47ALVnO9HrF/
4TBp5uXQFsmm7j3yHOXGksUneDE4MonFCtnnVgW4nyGiVyAB8mQlrOyr6q2QxqDYhqH/PAdTx6AJ
EmyKXeHYPJgCufadY6V7+yW17I+sjtwzo59ljyDgxcTX4GdEjegC8W+ShMkh7kxYCiFGkHjOYVN1
4XghTUA9tA9gbUklBGDB0j4ZcPU0XPzhzKYoN/N6oyPMYuCpi1vRZ9Xe6cjL8hR9iI9aE0RD+4Ku
UG1Gs0WN6Fq3AEzHfhhke8glHEvZWkfGmMQM9CSUhG9h4Lq3gpW+m7lHLGrNhZpjfJniQ2M43nbm
R7Jcq588L+yXvRYGUwS2TUlfJPsEp//ZLpgbeb2lnzLHJoIjnd975RQveREcoQc9kFHdxnfsemP0
JTO8oDMXXsAexxoGtQjNRB9M39SHxAhYAzEvXhkN4HnbJRASSYXHhoWMiDQpN6XTGuRip5gJWFBI
LzWRywDC4IK8NANSuf/L3nksV45sV/RfNEcHfAIDTa73hrw0xQmiWAYeSHjz9VpJtdT9JEUo3vxN
GF1VXSTrEhfIc/bea8sq2UO1o8YQkCgdFyihTe4xoNrDw8Od0U2s3tgyP8/E95eJX0LkqMG7VgKo
J+UzUzX3a6l13dOIzSAGQng186xZd2SGR8xpG9z16T7TzceUJvHRs8tdOtDoXWaYEThhGse2+SlH
8miNcZMVom2XGc6bz9OeKCo1gIkBC7oeOZBiFXTWAiJZAc/x5nOOIb863GK9eIsS3d2yf9U4tFPg
2iFPktBy2gVaSrYeQtrHKBzqBEsATzfio85xjptNfY0DxYEyx8vINW7hyeUG1xI2d1oEQ7+5JJwH
1rySQCrLmBLf1D/WAatzQ9XSR6VTHwjZfoQsdLdNgCvMaASaKrKO1AxAB2K4EGx8CgmavwuI2Pkh
AYl8p4GgvUNR99oRm3vptXAZDKGgzpeqamjVTipgjFPnbMNar2HdWPGyayIVLknoqB1ku4WiCr+n
aYtjpjPmzm2zGbTS23JFvzcChxHbnOEWmVxeUlhbHFrOuUjRuKFEHyw3HzlKyfK7W+/DfsDqTYCD
egPOUxPJrwubw2lpdu+gE5oHp+F+E2gOwnb6mc0EyT1UTuignr5MaejbDhPn1da5ZZ0haUE89GTu
NmE5t3SNY5lL4SPxcMfS2nfzRnhBhtM338hAUGc1zTjrLFokJHawJ79rfuRAoAjHtE/WiD0umPWU
7sbhpYkKjPK9YSPVm9ug6cxV5ssRmjDRDd7merQ1q+6D+EMA2owUCJBEEkRYkSbH9A80a6e70ijw
/8bWOuvH8ZZbZXXNuw9DUM0ZWd0Recc4jd0ruQBqeMwY+ZenzZa2SQ0AT8+eoIk+SjZxcKrNfcz5
B/No6K8FgzINzf0rJNYVdYvWq6UnhyEumx2LLZ0STZ9tZE0t7JR08SaffXNpwyiB8wZ1W9Ro2Rle
osPcoaDnpkN6IN9ngNiiFjAeWoO/0ttwKzTjnnjhd38ibZDC2E9icFGFoQKYj95hDrRIwLD7JH0W
mKzsgAQCWFpQ+CCfNe78+YTWMlAVnsLOChPknJ6+Rs17Qu6mGUy/NdOhyg10qVDCkMyR/RCZmJxB
wwGcAVSIEdMW+CRM4h42Fru2Hn6zEwLLp1NfL2Ps+lDhDmw57VVDYfhy8M138sjzUc8GwQuBrhCa
LHZTcsKBT83SMC6x6TJ4mWkoD2CofjsdgGDPBq7qpecKP9ohDK8E2g+tC56oC0DzcFJXSY5XPUqS
k1mC5HZntE/0xaqnBqvNfroa4ZhO+MVSBDGZM4NFs4w/6IYDqEkYnaL2dEEj49vs8vMGvhbV/bAb
Z9j7dXyVVvyjUWAzi+xE1ifWQgM9rReSgSnidh7zUJ2N4XdezDRrNC3VRRjytAEaVVx82vrwbbbY
ZeIuvrQuaUquLdti2B1j3ASQv6Z+WFkju216zeNtP48fduOczTTwAZKZDfvdHaAhgxy4Vi4I2b90
YcvL26r9HAw+YxxIce0Gj96OCNTOsnG5edvBObPh2/k5vpIhZjwzJGyQPNsbVV7Bg0sg5HqQHNL+
JJz0rg8wBCKeUmlA/KztODKiZE2he6t8h8Zn3TlKSzWIUe3DG/RQWN1idNiTBvpP2ATmMh2dekHe
Fctu/w7nhPs1a5wIZsXSc+2z0QU/hU7VWGgr7qjfLKLAskijXWVfc2CsGQxzUlRgSYWzmVo8vwYh
FafFqYHpIVMkbAez6rYvaCBryL1EOskFPSX8ktpVu5k4B1B5W9BmrnP+J586WSArg3HrVyUTczqH
ZOZQ62sWdx0gHzTKmmrHhN4E24hWAViDu6mxaGClFS91f0g3A5keN0q6c+64BkUe0G84oKQbeKb9
UfauZErqjG/5fImld3akKz5L+zejcr9Adusv7Zw/cIAY75kyAySy3aRUeFHD7ElSdVbPRq/Y5eWw
p9peXDMX2EBPkGo9eOnEWh4oYvvpTdCktMkmOlE1R920f+dh1n6be+gxdX0ZuYOeJk8jlmSQEaF6
WOwtGDYswZMrYaF+U1HQdWrjXrVwJNqW5eyV00r6URhsDamwXQ1jl7+KJr+12XTryxKCoiyLrQwM
fzWEJTzTgM6hzs1/ZJV0LmzQ6XpteHyVA5nAskan8emtVEcQQOQE+4qCdZ4K9ZRU73g9TZhM+dMK
5U8cyYkLxnWxcJtor/VJdQAE2K3HQIxEwbPq1NOQBQ+t4QrDllEjiHoDgFEjNezTMHHL8XXcBilW
0nPWWpdIs7qtZxKcyGq6++KpggSdcImhq7S/wvQk0kz+tCODt248Dk9dAbvPFJ61t+qGGz7+G+wz
b8Lw8qOuzzlALqvZN6l1qya88EPQf9NbmDGe5mmryyAasctYpp3HbC7XxTlq9HCfFBO0HlucIwiz
m3JofnPZb10eaFlTjSuWP+U5zK27Y9P/MZTTL06gy8AdQYBQl7b22LykNkEG7knTh7S/Azj6pRUT
EVsxlLcumtgv68ar71CnNzY6aFMTx3BRSHkfTeltMgBW25nU7saKydezld5Kk8ZySjif4i77ljW6
R3W9aK9kKOPngILAAV7GOCTZG5HBbRG7EnasgKYbEXSw8rpczlpHNM1XdpMoeSlIKmGkzdMTB/sX
MxisZTgnwcWajH4pkSJPMQz+XTiRjJxSgK8BJfdbJ/aOIoo5gGrW0ollecB8B/c4iXkeZ2F3wkpV
El3OfnFkMjdBzPbT4ZJdtmUar1UM7vz1Yapn/6wRYiF3t8JLBHlEwyCH6LpotZ99ojdPrLbdZylc
6tKCJZJJttNaW39y25tdWVzLumh2qf+wGlTYrzD9gGcHKb5j8UCkePTltWE7vLfoQt4lmh5v6qBn
udP3Z9pyJiY/dPKiriDQ2rbgU0HvNJRaP9l1vUfzfUOPLAFdSblCiMJBUk03x6y8vUjFqxaWA5xy
tY4JqAnJ5zVs4eYa1v0riQmYG5kzLnSh0wWbUr+AbJOj0C/aDg0dp3iDuWD8lHpY4EvS5DGUhFL7
Qt+mSt/2x/Yu6zr7yASpHTGF60qM3DJkOtFClv4cSVbkTmUTMIj0i17qzjJFC8H2ToIBVCJUqqbo
bqUwllVVqFhpAk+WiNmFqmqqpAbj3Djlyq2BFYUGFsqGDTnbmzJYaWVcAjftimVfoF3qo7B2bie1
3ZCPwHG18OgXZXSMGsNi9csVDrmAzMeJmTh6qRL3J6aceuGO9mtSOtmadbaBszLq78U03FMt6Wnu
XKRW5N2SqSvv/SCRp3xvRhxMyjuIhomVKwz1MdyjkravuTdHN6Olo49ICnd0UW9HO4kW/VR/oL3n
G35GGnUDKV0h9Lld0iJ/7saAdbsVJHvdUHAg1NDL7AykDoZfU9xCq7O7Y5JM9t7uh3Y7+fLio1ry
QKm7nWGzk4BidxFTcx4811lPfQShlYfYOvfnajmx2t5Lc1jBaXWPdGUZO542Oxd54fD1oZgxgyHD
uFu27Kj6RP0T1KrVjBSwkjhMdpMLn6KJc84fLPUM9z3Qh4h8vvWrnCqeh372BjmjP3eZfTDtzsLz
pR+aFhNb7fked4KyRhsdxVaT1HLkQPlXUR9LVG3xDbe+z1uRk6aQ+CIhHz7cRocvFbS/XNytixzg
+Y5Eps6RNoWNKvj501HF8rGdb6411Ys06/CYthoQmH0+dxSn1CCyI4BCU0TpONlz6I6t+z5N+oWF
dbueSPBVYctaJ6Dvzwn9T9crWCQMyWLCfjcMT0ms8xTm7bCyJoRjTLobtUKiL3BsDYA28rUsYkDx
gbYPIWn6OHAXUQYAPgHyouVI3YPnfOrsLFd52b4Gpn5zCqLAE7VWo129ulp70zyvR2TS9vwdAz7e
DJ+yAr6n3/xa1YzPHf80teef9Hk9R2Sr/TR5cnCvGWb70NgLkmAbyaziL8YIMEFLrFIIPdSMBlP9
inXNgJLlY0CtWXBE6VWwidyqDFvcrxyzDZ5Z3LXXzBGHWfo/2yJ8myNqs7NpN5b2d/YWz1PNu5i3
qIUXmLo5U4MoWTi89u1o3r6+QdvnxS09QUDWvnES+KyK+NUKw5PZjJegpwjA8L/1RIPPxmDOz1UW
vOUwdqB9BehPwbY3kVPUT9IvkFpwNtULUciDbfjFVctukqfG5AketFIS5mbA3RBFEudGzqxS08Dd
uFabEctKnxOXK0r3GHf1yr+z5TvMonMxl9Ftoc3VtkoHnl2Tprj1/CBLsGkLqkU3GqVvxK6ci6F8
JlM5xFu7L7ML25EVdQIOO1eQvIODVxw4ScVOnEVA12y8uIG4U3/Udix22PtWcQoVNq76H5Mx4QmC
xZS5hyKON0yEHPow4R/spixXhG9SKnVHNV9xsol4AdLc/4wkHtHIHtkdo8msZE2TjT3Q25VzxSHd
1mufuRRHVeytK4pyR6N65rsddv0M0Gj05zsNM6SK6nJf1/oecynROj0AdBFlI+1lQXthFe6g1/rj
CqeydsIKDsQ9RukQ3dAtKafyWeR3tMzUbzPwkD0pkmsipy3+JFpQOEl1JFqglIqJc8Y4nausHtd6
kjgLwYbyZE5Nfip45ILUEHjQifCfUltMSxhc/apOuFLk4OIRCcrqGJZYdExEM54380rjklkOdgbS
Fo8GKxduCoI7r2MpCqErdpadW4dc2fAgmh8kNysijlQ2emnCjytlV5KnIHfa7u7CRQDzQkkCFqvq
0nLS2dtlAp0OG2FRsmzOQozBVRkk168PlCym17Ybv8V5SzTP6X92UuJ2HvKIgosWCDyC/8FOLdwi
lccWkwoMSSnj1gNFQnn2qUBcPLl9/fBNx9uXhtsfGi7ITE9eCXPjDaxgiHG/gTGJrlgkfXK39R+R
3jbUBKMJdiZqNsryncX8axz13Tls5Nah5PWaR/OIWXij3yMIayvINCFJncA5znlBPbuRi1XGqZ46
A1tPllFZ1Rvry+c51bRbNa9C9sOWfmyBhaZCfcvFLfAtZ8t3MzN0GcThMmc4YioiZB7RP+Bo7njm
GIIlTq/rhZYbLy3sgCv+a6rTepZMVuHfiNPPp9lQGdSKu0xe5CthAfkMRMVbIawuwIPpFOlZo3ge
Gak4ldYxyrR2Z3X5B8o2aC2i/hRS/DShELB3omHRymJtMxe0Ucae+7sIcAcnonoBL8HXqmnmlU2X
HHFgUQTlFu2OHZbcI6DhZGp58VKjSEByeSilYlaLSuomeJocXHaSyzRqN6ajMVcICkSEBmVzpq2q
16DaJjzmDJqO8aVEl6y0eaaGHrDTGuakX/cbjJItdra5pg2gkFhVQpBOYr4HqWfdw7gJQfWm2iIc
a32tjaG/8zFxQZwZs4vjz/sWDX1pJWkLEbKpuhNvREqgqBQo5qTeSyg126xm8eC5MeUw+Oi3bNDp
j4iw5BtzOazLOC939P/CIZRsO/O6bQ+9kbbEaDH7GCEnAR6P42Zkkb2u2ajk7dRt9HEYdyxzMWnI
hKylMy04gWHhMnG14biOnwIPAI4yypsRjTtNjxWiUh++/ovuAH8vyw3LjAb7M9MdHwqxM/G8YlrN
fzE7V7hirOnQCb2+oBiSbLF1ih/yijoNl6wsUtTBCuCQ09k2er17GAcOJZBm3VWRAaprO/01xb8A
NCQP11Y1yfWsIcAaae7hMnvNW+rS03TS1hlghL3dDNkaYQlTmyp0MXj1J3phT0RN2lUwOp+lCH44
CSbWMpEQK7pppYOtePbZQC8Iy7f7zJ++d8wTde6m1JEklIe3hWJLiWGV58Yn7LiPkQzA2cNmqRip
hWEnV3/o6BeZrHAdDVFzTuiX4phW7sq4ShHSgZHIAMqSR8P9eb4NTm4/jAQj/xgX4GgH/QbWn3NR
TOzI9/ihEf1u0/7suUW+7mopd47HoiZmxXpsuvidt35PcObYqg9lA6P265ekTM6cc8KD0+PJDCh2
xvZKLXkU9JQEKGegp1gebPGFefgKNf0rLfeYJJm37z/zWKkIMGh/tH/PvQlft3DT/S0B9r/yctvy
H5Jy//03/szK2X+gjnOjNjBDuMJ3SaMNv5r23/9NWH+4jmWbwuDGbFq25f2VlXP+8Azb9clKmL6w
XMv6Kytn/+F57IUIJNlkoV3vn8vK8Ynkf0YjVapP2Oo7013Ts33HFQRpVJbub0k1Uwx9QRhpWINf
WNne9AhgWHR+dxgz6S/zXkOv1SG2+9r3Bv9KHUSfdhHDORnk+99etP8jNuf8n98J3wokOZ2X6n+k
9rIQhqyLYraebaKz7BF+9yr3Ow3a+P8E9GyHV/Z//qsdTxe+yXHJEY6u/vxv/+rOdUzLiqJhbRoA
42aS9dh5bEGcBiwxhH8WR1lubbrEhDvMLNMy1IAvYbphzCnUvNMy+ATCjS4jrljOvEhcbX51AWRX
alrSMFjB/GWQ1Me43NJcuzOmBuxcbA8LV3MZu9QHmVm7SE1jmprLKgY0hOlh3xXUA7NP4AEUFd4K
F5LL1N+deSY6jMPsDtTUh7WxWM8Mgo6aCFM1G3oMibOaFmfGRp3xUVNzpKEmSkPNlq2aMhPGzVzN
nYOaQDM1i3ZVgY6TIDvQvb7oACZtaSftKJZr3wo1zcZqrp3Cvanm3FBn4s3U7MtkN6NJMg8jDJX3
TM3IENi5rTIzMzxLu4GBNIXmqojYDQpGbEPN2jVDt1TTtz+deobxQE3lnKWtFSa56EidRHgcGd5x
pWg7Xl7c3mqyD9SMH0qm/ZDlMkgtYa0itQsQaiswmhpt82Dqnkg4QPphJvYtMgZu9VJCQTvB9gEK
6qZ73bW3DdCipU2k8fD1YeTUBiKRD+7gR9zMS31L7LgTIr1IEycovp0CMw/nSBbMIAJrf9iGPXi2
vKUWwx/IOFMhNh812s0htuOKF2ZirujvJKlf41wWIIsigxJ2uIj1tbcmoENFd9SQAbfV7LdPLo++
1mPFMcJrvKWjD+IR+T6PeJa6OHGpz9VHrAANnOJ0MNd+Qz3tEEQvBPjLbdKEM5eoM61lGn+Kxt0L
jMz4djGgMP8aWfUOtA0QmPugvAmLnsD750vtMRbFrsni+xBFv3saYWBksFXQpnAz5Pc0sYIDQuih
15PvfjcZy76y79hl96mEk+DWDqdWwu12qMbmHubMSi+yHV7+fhnG8r2X2qKf+UrEiO/86+kuCAIP
Vn92Ko7TyHCrKATJqH/0ePi9Mvyk4AakKaXIIreAZr2Wrv5ZpcsihBuiJYxJeiH2MixfG7J+pHWa
fQUANR0syLButg/MCooNkzyptvjT639lxvgjN3Hf+2y1A2oDBdYLXAlEOEGhWvaLNjXvsY8Sno/0
JXleuTej4BTl8uxzbhh7cZnN9OZE8ifetTcyL9D/UrlsRPSZSIIOgCHXnAmnLQy9e+fyM3SLy8Ts
zhyytLQaLDiFe+oLCJeXzPBzfYVWvYPVq6c7o06AOVt3b3J+FJoB8pRtbT2+6kb4W/TaQ3EIHPAJ
RUIH0dDcqhSCRmJIi7tyAfGIi7IWyduMMlqyBF65NnKU6fI1tjjg7nZMbtOOvuMKYWi363ezXIrC
/21KQOW8wKYbftJicOocc2sEytTYl6jZzmGkDluP9lKIs6euI60XD1pkWrYdtynlEmBhonpeT0NT
vGkaIU+x762XpOK0H1KGFYvgoW7hvp/8KH+Ojn7vU/+G4H1AQhpo3rVXLUGuzhN79UgxK5aVRduD
DdMpUYTnQZvYu0M5dh94F4vrgQjWqfeDfRzyIgZGcconD85Q57/aqJ+MnGHwUJQLN+BFU4wQENub
EQjtAgcsUhnyxW6kkG+ldSl5QdegP8+Zeu5lWNAcdIQ9pG74beHkqASwuZ0pg7qx4s+5+V4EfU9X
QKKLcqiHs+YCZEm8o0IwyOqX4Tv03oLAICebjDecq689rCCFwQCBtCVHtjQneqDCigcqaA4j4rGW
5lw7NTk2ZH0H0USjWRG6gyVvRtLei9zdBbbE1UhKOvZV0bftcSGiToQBLijdIRZl3KHOOSF+HBqg
cEUuAXTCpOPFajs+L5DQC+1gtDJR3NCFtzHsPwpXS7Eu5++eBV44Sz/ZknNb8+x7Iyja9vr0G27C
E9/6QadnzyA4SpLhLShmXNcIwkP8yeKf/ZGo+SoQJ2Fp1u/p9DyExiPX+T4xhORwbjcVCI8Mol4O
NsiHOKLp2q9urD5BQT5khzcHvybqmJGevcK89aK/oYHQIZPywxrVxcV7/BDp+R2f3KPP+PcUoEkI
/8wL2SH+DcQ022DdqoL1vihf/3Xa/SI8/D+nXcOFgfy3Y9v/Ousef9Xfs3847v75V/487Io/LN9E
BeK+xOzlqE/252FXHVstz9Nd4gGcdQXHv/8CQ5h/CN3jLGsLyxOu7/x12PX+MMEzA4YwOCX7wnTd
fw4MYYCf+IeDn/A5ixuOboKh4FTt8v39/eDHbVgb0tRg0RC0a7rXo5P1lltDcM7TGNKQ0UHWrgIq
A13DhYTHjjw1cPkMIsvXffuYI2bdOHrETlkiq2vNyhtdBNAWmaQuYLEHSskM8DPvKtd6I5ODebcc
qWZQZYJNTqlUnm2tqIrXYQBt2Z9Huivj4mDqDUcHdHjsG2HK6UUfq5AlhudstQmv3pS397ye7Cua
79oj7uHb1az4XRAZKI63HBdJqMAqHNr9rZVEaAhLV6AaefwHGI5n7SiTDCRMWp5IIoVLezi7c2yD
P24zNiZV/OJ6a6ze3WMKpx9jJPQrD1KRXjsxN281oKVlY/lXs2SOryInfSSS7XsUZ6e5GqjHS6W3
o7gPWCVbJYQM/wlfp7MhOWFvZYFD2c/pNmg08J5FWN1RVk1cSnPNBj+V99mqX8uxxFNKf8mh6LXd
l5uzrNllZ3q5SqMxu/k06y5yK5W7nhgAdpmh2PWGxOGLyLaAkGFtUiw3BxMAwlcqTbP1wzi92dCv
qDIobi5M0uUgCQ+UZUWenlX7pnFqFgdhRSbRA1CZYjCoOEVfLMxBcKuccS2IpA00InxDDt9kYWYe
sXNEm97Hqe+XicVUD+DfK6P33CRy3Pcj9MsManJHhMGHyPA+Tk4NJgElbzaKpa83I6kvjDu+rp2q
pNwqQtqLOXTK12DinR2xqPuU40yxdgQQHhz7YFz6QTQcE9vGh6nY3pmvX4yI68z0a5f4Cp1DWee9
6hh1r0w0No9tGFdd0Z9zPSnWtsjwpbqDJMISf/M9+r5SJ38KreBFa6Jxg7vhOur2On2iyLqAujsT
nPNgI5A1Z9uuWQuPkmFigeLs1JW7a/XseWRQWo5Y4dAM7QnQQLwvLZwXMMNLSKCfKTlsAF7ElcMx
1Q4TQb6umv9MwlqOd6b0sN71VTwTUrMnzBW8NXg8H2fqzFADZbI+4yUbH30/NE+NqWG5buLTyOi2
xM22LksrfLN7ntoUV6xJk1EuVDj1FjJ0etGq7JsTdgTDR94VVPHcyoQERBqjczUVP32DAow3i124
qIBpdwA4L4WNpz2SwbOnHvc6zUccUiLyP6n/s7HM8mMir+tkY2YtnK6l4rVWNRvKzGFn5i9hyDfd
Llh8j7p2oLsCD3ORuZu2TahG0FhUB457i9nJXywiZc9G1rhrh0JrUZH/cEdxJO1OjsdDRgprTG8F
Yco9jYnGseSwh9OwLdegxfFp12lxKDKBaTzm8zPt7H1pWiczL8ZN13x4Wjpex5ItGrlfHLxTS62N
EDoSKFLqkNYrpPhH5SUFO/IIECX4WxwlhWqBr6clwxtOKpfFHcPSuWX9fhbgY1HgR4xzJdPIOPov
xdyDLUeenWbAkl7FNwxnMt9HRGsaQduLya53qwN82tjJ9EROaTlYrrcPW8IxcDBR94BaHto07fZh
Gd11N0x2XrqyWlOcGRKuY6W1+0bvF33TRheNVfA1tZPvdjKaV63zK7DgBerNxFtKcuJdVDDh1+Gk
eqcJTK8yE9S4ZYBibOr+HGPn36VB88m+1V/1eBjAxhXasTYq4gAiAXIR988DpM1U2qSIHDgHet5e
2yBmOiI3lJpi2jiOY907TZnJIJ5aCnDPoVGyLBieSVyM+D9HHhYtB70oc4zlzDR7Z0tgUah3AoJO
mtJW9/aQR8pE5wjuuVEq0ZDhp7S9KypySLxmlLyjivyYR9JakcxYsLMkfZnTnNca3QCMPnkvyu7B
zpXcPTBymlLEoimE/QhSzFkmw8JyCoLpQtJkfYKgoZ3bqP9pdON8a2iu8GJUVuw5G0m37Ul1M9CS
iM2P6WaT9uoz9Paw5f8EG8vrvXZxgeBbmWPqo3Aoh+nw7srS+uYM0ylICP4baWecZEYtSFZG8tE2
aO9GqK0mVbElwLSgZFI5DtOkwNhLrio1230lg008cxofCnevW31AJU7OMkbPXmKfh9FvTtHZC1uJ
ZOX7Y3rNUxdlCbzMlFfcOOlqW1RYkQ+Gx1G/TBS+IuyPqjhGJFa3dBq5Y9WskR88l7zDdIoY46E3
H2UqAPLBU/MrjVYKhbptY0Jw7O0pvvXrYEtTVr3G9hSGAB20AOSpPtjnwJtY4nDFY46aiG2RqjKm
3FllwGvI4Ha7vrPkWXA4rnwDk6Xa6uT6SZJ+w+Bo8rCKeCGGilpieEn6EikSXqfx03ivSsLKnh62
z2Ei7zb/2j2ikLuoUbuvBfzBtG3O1B+BQWY7XbCljtW6mjqiZpOrFXajltk9W+2c7bZQa+5ALbwN
tfqe2IFLtQx31Vpcsh/X2JNHLgvzWa3OTXborVqmU7YegTNmwZ6rVXumlu6FWr/b4pUnm3fS1WI+
6any0TRg4OgpoIXSidi4B4EmqUBgWuys6C1yD2RGbLX216tc4gv3XVg4aAUT6kCiZIJeCQZTRuhu
zPj9RCa/EJzCQ6IEhkRJDdaX6sCDuQlmf4/OUhxi9eHrvzrdbZcJuoWmBIxKSRmlEjVcJW9MSuho
leTBHmaPMZEEjZJDGnSRSQkkppJKTCWaIOS5S5gpzaFTasrUUu5s5gTahi4osF7Gw7of5wHSK3KM
p4QZX0k0uRJrKiXbEBWt946ScjQ0nVSJOzStovN0SvIhx73ncZ9dEOPpfZ4QhiIlEY1KLIqUbKQp
AWlASUqVpDQocYlC0/piKcFpVNKTQIMylRiVK1mqUwIVatQiRbEalHQVOyZUpJh+0sIHxpmVzr7B
qV/VSbMEs3AIB0Sw0FNymBLGMiWRDUosw7sDO0kv4KiOfYvej6hWKXmN0S9e90py06byZU5cUp2R
/VsDMboBJhOwmFJSnRLtOiXf+eh4CXpeopUfvsi73dRM1tFXoh/RdBYQSggMlCSooQ16SiQsUAuh
lxMDUwKikZb6aS60W67ExVTJjJ0SHMPCeCmUBNkrMZKN6XielUBZKqnSV6IlR5QYNCxCJt0QZHwz
/wahPXvRHcLO3pfwiQJqChgMs5UdDTPhsKxk0vxLMY2UeKorGdVQgmqhpFUv1/QlwK5xmVpx+Zjp
yDz5jftbqwyi1tGUH4vSdZ5nOCa8oMuKG8GlmcvuEoz5TdfZiJk+lfcc5fy71bMaxfFmUV2LJG0+
miH3H2XlHlOzyC5EKpdTY+ISaF0e93RlNj+iSHbXSPe2gYR/5STWNqBG60jHQfGIeFwtUnDPtAz4
+YN4T7zRDQqi/Fa0OwOuBfdmU79qRb0J7YrGMSe25MrkeaPgbsHTbMn63vDw66sxePr6rSzV0zUX
prv++mXIlYr7YnDpTQGUqie+i08El5o1hx7ZNH0fQS5fZKQZCTz79Wom1WBZVfZZtOlNoXxWrPbd
vZzxL3deoR3CZmApYlPHU05+9KI5nCBoyoswV/flbcbdnczaOiI8vjf6MNgZlcd3YEY7d85N9mwY
nZ0xgZtXOx6G4c54EQ79hOAR+HnXNbXZtvutnrtnKzO/NXkwbb++BBPJCaN7vtK0kZ4nzzzMAw1m
RaRjMLWHk2zGej3kcl1XUHVLZyfTLeEWqjOtH7UdkoPo9LfKLzYh+9e4fC1JANBqZw3fDL16TiXy
NQtiy4ue+6heSSqEAhKZkUGBtF80h2zm05cuj9aktn5oNdpw35Gsa7e1CeY6YBU0RvvEqTgSQBGj
6zFYDGV+78cm4topW5XMqZ84dlRPVVM4ywjI//av39MYSBtt7rDuxP7Gq6PfoVn9wmb2xoJxj60Q
fMWE5UNBDdoofTgTd4GkZRUbWgDSRQzXKooufZc7xIvzA0+I6sWO6LvTq4pX3ahe4pIvi2uW2z14
Ae7mK0xEuGMiaH7jrwkEdbo0eBxHYzXRlBfnTxmgFOgJ+cvw9YceS30nphzWjsliGJE5LW2d1FA7
dP0r9DjTi882TjXqvXnvz14ZLGyP/S3GVlp8QomSrY7lRsR6T0oToHCb3diOxpSPaaGKA2U3XcO2
O3+5O6vEvFQ5bsKmooombzvjgnfHuIxUD+1wN1BN0mV0bfLInosmwe+Pi4OnMPAekir7yGZZ6LeW
8eioSl7GUkaHr18OOSl9LXYo7FR/yohe72n8aJZfv0TATi5uU71WgRM8TzZKbm1ebSP+GHPeo1kd
0voDCW3iEEb3ZP389YHSH0j0vT5Q2cHvcf/LD67C/xsTuGYDY9e2G83k5lJqfRWSJqEwuaEwsuOP
+5dYjvZNG9lB1K3RrF0339qwYKkc1T8Lz6A6RczfQjO4YzMZDgGi9LXNZHxl+DnW0UjXGxcLxIjo
QHORe+Yh/+60ib0Twn01yDFtnNaggFauGcfpYhWJt8JZScm161q3YerX3ptdAuGosY0Br7APtjq0
T6j+q0AKQvYN/3PCkP0f7J3XduTIeqVfRQ8g9AogYC8nvWNmkkVXvMFimQYC3runny94jkbn9Eij
0b1uuKq6ukwmkRG/2fvbu5rTCiR40pzRClD2Dy7EfP0F3e0Kb6+zxd9aX4LYJANnxA1e8/0jLj7f
2fq/Q+XpDpnvXn3aooevL3FMpkDoqgt6ruBUW1i3iM0Uq6mvP5Z0sY+zNNu7ZOrBeQ2FXkW47AQb
9k4UDpxp9r8yTp6/vtQkseHRsdeYFpM98tnm2WDLgkjCZEGnf6qgDuyqBZzJmBk5JslRj6HVeEKj
ykamwSfYOYBK0ljeXPYMz19fqnVBvBpNopudKkzlzyqLci3icteO+Fq3Jd2eaQSyWqLobxCgwxMe
vNvkjKAo/OEt4DU9TUX8oEbuoWiUEVMGeBdt2m0tD9FkPkoa+xXl53yNuijcRvljgUz7HA+mdzcx
NuM5LJYfE97THAbQq9UziPF0RxZx2prB3H3LtNXbdzL356R4+qaSiTuwhYiGT8+xsgtTpfTBKMFt
0ZgWDIasfR/Kh0FM0+/BYdOYI4MAkBzxdBGxbYAuuaYI8k6QNjSmffGeaQLA5Peh+m01NAeOvVym
tmo3zoLRO2tJP2vRTu6DnEqQ/YgNBpTzfnHrGxTAa+DAI2SQll06ltSAldk/oHNuLD/aTLPuRCu0
dHlsfo6G2kHHwuY2xW9daZAtBsTvbHLNXzPseZuhGqO9nGp/H0PhRHud3hT+73XgxOnaAAV/NeIx
2PwrMkwvTQXJEFNtMr+xo59RsrDPbbHmtHG/+lenCmbRV329Rab8Mw68S1b3086BzIkjp/PWST2w
qtToxU5+/5+59P/PXFoy+WVgDN75P2EWP3/mKvuX6+ev/h/FG3//bX+bTfviD+lI6SE5cthLf8kt
/j6bdv9gz49Kw5UCacU/zablH3aAbRW1RYBTAqrC/xFi+H8IDzg1jlfb8xwZiP/ebPr/nkyjmw4C
KFX8dZaw/iLEaGrp9+7kNluFj7QcvSu2gIP0ANZzSdmOsbWtkIzv7oq7gLwvw2HVEq/KWrzgCtpl
cjrTee//4T38DyQZgIr/SjL2hfAgW1m8XdLkxUKO/seBOet0kYweNurWwscMs29e2aBEWV2Bx/RR
5nLWP7al+Vi7CYgJSsvZ7+tN7OKhwxsYkgER/qqdxF9VflceQ+gRiznf6ygr9nZQ6gayP9lzkh/9
HAygsM6G3XmXFrcbeTgiOxaquFuwdHdCs9KH8DudDn8TEXYrApYRdUlrZrxZ/pASIrypcBi0Ybf3
k6Nq2uABqA3d/sA8BOtNnrbhFTL/ajKley/toKApNj9q9u8HOxsBDpJLtQESW6fBsVtc3mNWXg9t
0X1vPOntEVmTAZHOT6JSNmUMgak5c7I96972uTCA3rJwZfNtYTUKDLU8eXCfwNYat6A9ActEXMGR
wv2xTgUL4S7GTjFYyDddk+LCIbIhr0g3yPvuyq5zvqbNaypwiZtR5D23OsZXFqMOy+DFu0275XaY
10pbVaRo7qNJx1c63bLDuu8u4jTCePGj4yhj4+gVJ4IMPqo5ODug8XaRspxV42TOqdMEKS9rL0EI
hSpuphM5GiSdEwM2GmgDiAcjmVEy5OrazWgTrjMza2OuM8fDgjWTcx/zrU0ZZSnP2NbmJw4ac2/6
zSnDH5TI8Uc70o0pmX4IK3fvVVewQv1tqjygbLE/SMElSsMgp7qNCa5zUxy3v+zWurTK/0GcOSyd
vgvWXd9DUxsZe/ROvy5pwNH849oEY4ORLr2bkFN2WaBWCJ3IvbVPCwFpYBjQFga3mrh6DNsG7zyX
w3qqIuBKdg17q2t+LY03v/jeGGyrS1qo9KXME55AxWbZCzFOZUwvJgI2GWJNyTd2Bd/tGZuynJhp
giTy++CRLqrfZaPI9p43MIVPkA1kFjk7dMpA4wpAMJ3v7+XYIWVOi3QlMWntE1uBQopExyw7wblt
GreqCF4wECX7zhyw6NforzRpcqcKYlpsOd0NZNEnB6Inzsbh3PfsCGTOSdAUVru3SwIKYdr8MPo7
LyA613jytq2r0wp7CJuk7XKfzsV+kvM60wxJ0kvCzdcD1S1Ms8lTIXX91KAVIBUwTnZ2S0DYSOTs
WXXZUx2mh7oO7IeYAvLmVsz/0/Zvv8TB2u5rgGlwHOLqGLv59ySuUU/KUz+i2Q4Dvb/I0Zov09WI
BIxtmzw6mKnsugLE9S7aCXhemOElM/oiHNVukiWqUkiw+0REv6EWJyiC5M2eYHPEmfYW9+zkg6on
uqE3RiqI4Nr4fwbxEBL2go2LIu1Ky/FA46JlEbgqk4jwRNNo3ln4dTtvkS9FzOngYjo4igwnNg6e
aTfzJCKzwA9YJ99qyULJHOZyk8T9IylT7aPdEJAtZPIGPaJ4YYow4vF3VvGS0yEumTpMACWvHdld
6zZxj+kyzh8e4+ghoM+IBoJHhljCcEHtOZNKNEwk6MqZ8BejDc8UjS527HUvPKYcBsKPesr+9OMU
MUL4HqRsoDzx5hcVhpHgZz2m/rpjLMkQgLFkFC7F3lDDXcFvyKwuB3EuCshfFfFgEjJ4DVIzWpa3
xQ6ozCL7pho+Ra1KEAvZ6GaWvvXxCs7nucEmO3nmRXU2aEnczECi5Z1/2hYGIFzyFJlcp3KUrFF0
bSnhKdCIObF6o9lGskLpa+2w7Hyr0HgfoxG8lFOQIzLf8H7pcItqYRPKCAkO8WUWwAZZqGU5H1Fq
2G67sHPYJv54sGIopnNevdTRoySrYp1YCGwx/PlC66SyUy+yJxNGIohAtCGGI76nnoeHnAHioXJK
5yHu53c36o11s1xLkxiRlgjslXT7dGfwfD9Bq24o1pCIV3D8dvVrQoO6c9X06nTdtB5bVkxfl14b
IoWBrr0Z8wXKlbMoVBGEu1sjCyi3acxNg36rg8+zq51uD4z40cBUtpgA1EEe15M1rONlJDyMHh+s
DfQixGJmDfJL1Ddjaj/LoJWrdlCIy0iGJob0JjHg74gLwKm8kJYU+967bbmvxFk/eAOxd2BHt1JM
7aYe4js67d+uGP3vEuCADzoqjBqaWn9sN3EPjg3cqL0Ko3jvRnr5FEO1qWB1IWLzz4bvQi8zcHoX
AZjDEG4Cgjc3wv0cWae+RdxReXawVUtcXshlKy9TYqNBkiOmIqTewTggI2997+I6MZNWoX/YcWF2
hDYSS+uPD9VQckNlAE1kgbpPBc586fs6grYWtWLf52q4DEDrkbcQhus823H4c6S1OjoZIhy7q9nA
tdN+cm2dsSzeRqCQF0b51eXGyLg6mwUsDQZD9d+/6J+6IUaTXcCioMDJuEAJwUtDkHfVAFZsoFHn
XQQDtAxLFJd8NuzYx08ZZ4l/8oGw7SuV/qSGgBc9AudpR6jGXc1VNDtcNd6QdNcKXvJZuf4v8gUQ
5IBNxY78vU5eieS6sPh3HvJg/Ay0tTcukc4K5GLnmUcB5e+LQOt5ICwPqXc/6KDNELIAeA+2smjL
Cns6DpNjsYa1pksSfUYTu5KlHMjQYU+4DyNnvOaDvXbF0rMACH6Haf8yAFA7s2yMzl8/ilx+9O8/
DacRlC7OiM3X2zWzfzwvUoHjADLAXNC6TPoLr2/ZIBmqatxsM8/LNSwr+L/DAOaXMftZxFbN/KeI
NskMgqZ3oEYE3nCpmXi4MXYUaMjWbpqw2AnW09uuxAU0BNK/T8C40rI4yGiJnuw+eTWgM50MM8UC
ZO7Q5dqnqQx0Ugb4FdelGy1p4uUSxlQXWgPWtkekDfHDCFtgLZzO3nj5OjKs8KFy2pAshfFhcVgk
u3Xt0UiqzVyYMeZ+cQ2oWx/S3jMfOjRR66ozGgZzoJaa2enuraMI6SSfap+3Wz/j6UbV+mz5GGHy
tgb6BcyZzXdycIo4XIfTi2P7JGK25s6q00M4JuTv4hAA7iMMl/C2cWREMO6GiHiLOX9kJbS95Y4N
Yq8HPy2a9zaDKkeNyYxI8T+7DNPzNjd2Qe5jx+Qc2ThDYe5McnI8D2dayqfOaak4XScCX9ATbMqC
pd1NzfiN7c58ZncETEGR6qM0v2w0z/5Qh5TdeKBmNlScT9u6sx/dwMofePuBw3Qpl2UTsDVeEojD
eX4C8MHOnkLUB29FIXoxbdjaE6s6RLkK3HsMY4e7todwBnqKRLKNy1PRD8Z0bXVmohNTbCdBBM8l
KMJTL4294ZnkBnhptHPtF47v4xAQWAdgHyphOzMz95pyE3q/op5Eqrwg8mwBzTlxSiW0/h88epSX
xG+YbU2SbZFtwWzsy2FMv01pcygTwlzlsPhXJzV/kWBtAhfO1NNAhCVi5VcnRYDo19YNsMiRS4S7
d3Zeu2oUOCYMBDBJXO4htW3ifBIsrdNj09Zc1WNanpwAwSr/mQ5B4T81wShBwz5fF3PV85mGhXaZ
s3Gfg07uA0cLPKmSMTejEp6sfFOkH6lFnTjap2aC3yztVesywG8Kxo7FoWney2KGnzOV+TPmgdM4
gnK3myo/8PhD8geOlsUFMFdsjScDeWTPnqgcwWo15WRtrNJP1pk5zwegdUe4HvQaCyFwfc8VF/PI
TFRpLwNC8/3oU+96MZanorSND1nwG23UR2372lpAfU3sLyuK4m2cLPnPHsIRFddJ8i/9VuMQY31u
QrLM2+rD7EllNyw+YJUBmGvwrSfLCj+hlMHsiMJbggLkKG14oj3k36muwyeys0yCcaPul6iuLZT1
Q0i49SGfoGYZ3RLczRH+fqLh4DEw2pXlhPOZ3SyIawuutDMx3CnzPHkQLQtamDi0h57TfXMVwITO
31VCNacOVsJhoMgmNMUjtNMv0AIwOqN5W3UEGm/cSI1XfoBOoLQeHQbGRW8R5qt/5tF8PoL0YKkc
5ndV/+n2CFI55KOY4RZGunTHzHNi6xgZVDGWusRFsQomFEDIyMNzbWYRc2HviOgzulaB3T40wYG9
cLDpyzjbTODCr3iciRqjIk17/m+nGF+B9KJH9TuxZ1fGw26od9rgG5/UbjOo4s9xUUhqkzHmuARy
YBjwwvC9CT5Ty0K6Oe9g+9jAvNlHjg2QMHgfbLu+g/N+MYhk25quUXGcJd6GUE4aWu6h7eQ7rHYa
C0x5HYYbvq+AG1WY33DG/jIQoBIv0zMNbkqedYKQc1s8pJV5kzj3tg3Tfy+dvG0rDJYqfSlPXjk/
a5LxycPDSeEkDUCCvXEipN04eZQZJ5CxdqIbaz+8EWZhckSASlwa1b5UKKhSsVeD9TjH0CZwTUB6
d6MNMb4tS6K6OQuL/O6wdMdna1fk0v7ssFytG8/blotqHrOOTAeQZvH7wJHTV84lls74RmRvsvHn
rrlzuMCvKqxv3NLue2yw4wOHg7gfzRruNZ7S2jo6Eikp+jHrYSbOIayYgo5lxQym42kPiwDdn0md
Wh9blQ2H0cthnShnhgThwmYThE3wPfJCp0aMM7nnimUQ9fJDMVobj/ESSik6jykd8rNHczIfmSr0
d1MjPvK2XY4M+qlGNZUXNcueelZjit1HkdvYEGzCB9DPPSK24kawq1NIsuHGzdNyOxcxrnaosGHg
f58sl55ahdOuktayMpWJ25EF4TpILWC1xcSW0PCJHM7qO2MUonHGyWSPRO2DFBurc31ra/JTab6W
k4GTg5mQFna37R6uJBJ/Sb+VTFrHT5Yu56/Z6esmmNmW9ck2cYn/aJmO7oJieuzw4B+WzI3PDXRk
ZIz2yYHiyRRYuKeOJGo7BuMWyPQIGueQph4bTYjSp6pxfqMaGM9aWa+G5sLMPMbR7YDbcwaTS7u2
7zLIogPfFXmkfYDnWJjrIMlelTLnfef1P7gpF5ZDFP8l2TpVk/3IM6M9WlnBfGjyP8Og6U8sQc/9
kDqolb35JkqwE8S+2Iey+q4ZjoiTcnUwXYXrshZkkEAP3Cym/2LZUXkcy7G6OaFb3ZAbWZskp2YW
nOhVHHbHplBajJ8zEWIZdZ0nKEoj18RTliCLqazIuQvtN20IqSmGQV78gmkThwpJAI0wwPK2yK/n
4cgUe/gQrGxU31kU5U6/GnE7gERqyR1PfXT1C7eV8LEnlm18UriOibxF1C2X8tra6inVm2NGdhW6
RTZccW0Vz0XGPlNMunXKz9eYqItnt0zW/Yz5K59IkuiZgu80DMm3KQgmM7DuuclrKIPhu/JVsm/E
uC8gwHFZGVUSsfsfL6VorUOK7naDfHQAC0KHOS61/CSa8pmchB8LLkdG6uX4Qo7Hj3qG4OalxG6l
bBJzBECbgdnCbopCvpkloeth7JJ4AtAIEQebHeYjP7w5/UTGiGYihFdDJKVDvs/BDiiek2b2r6Xy
GPH4/RtufyuZ8ndY0PVWquEnkHWxm+iZ7hAj5w0qz+m5MhqSi0s7+g4V+ycQ0v656tp3Qk2eXYqj
d0IT2o0NoeiYYieBBJhzSsvoGhYC3k06DdcJdUKqs3G8oW405rs8KHJzGvJzWoJ0cp2oo2i2DgTA
Pzboe3lXeXp7lZ7zxlz5OpGnr8jmkUAUrgNny6MSxsZaBDsLY8Fx1ZbZblKyuCVfST/eh/hK/tEZ
QCFhQJYCa1bqfCCFppZ6kz22BZphhbyq2M/ZQdZN+IRalNn2DJ0jhlDcNaeidr75dkIWkRGQyJuS
p4ogDOqZ9zq3aGpt1ZNhhMHUb4mF8Rav2I0GeBhEIL8nnX205MNDQBhSrFORNIojM8LiolpyJoES
/RRpNz/1zhbWd1yUxiuzMgkSjBGn37S/TRuCRRG3w9HJJ7UZ3Mjb9XZORkaa/MQZMVAGDa8NG61L
6MPSMhSgC2HFPAwZVorFld61i9gbu+1THcfnvKcjsnySooAORGtTp0cpnSNlWiRKlSiJHj1CpmqF
n1wRO+W/BURQzTqLqvFIpcp7zm/TPPbEVellbajzqwouOT7SeCBwFe1UUx1E7Y63WX8plr4nnJzh
h4AJytBwExptcszc7iXr7F9NL8jP4rfbOlGriYRxQMbGPY6KJuC+zxW4Zfw059k2fwFFSDaD054M
YFYWGjqQIGEFW1eZWbbJdKxX5a5qyUHYeM9l4Cd7AEXuUF5C8WroULA+tbakoCDDJi/MNIChLvlm
SLcukJVBx4qBzY9pyogay3TomGD2WLJBr0gj62CFrEvyyXwdVFYweJRIBhISzNwkxodp2ZSCXrRq
Zxi7E3lnJblntg5AW2yi0DIy0Uyy0SYdksZM6rOdbo6hYErAp0Iw6Z5NHazG4EusbXNLdtRhqhyG
KOk9cJjcRiWhbAx1x8l/g1WH9S62Qiq9bjvqILfWweY1WrjQiXgjnSUk8W3Jxdny7M+ZJDhVB+T4
kA0nyIhzdFgcVxCvhzbgyCYSde9U1dvOMS4EXf1J2TKzxN6zCGq2CTl0JXl0rZW9ZrF3EGn96rhv
jo6t83WAnbIRN5iJavhQmZ+GgLWdehIWV84MYclgZyBOg9KSr7OUziTzCgxAIiXQLmLu08TdQ4e6
g28+Z17j2UB4/HRrGRF/Xrvc60LTkyePhjL97DhOV9k8gbQ22Wh3PLtPCHt2iQgf7Oqj0fF+S75M
GwPhu/QK55xF475uyuJqGswsfd6l2CmBRILLIDcw1wGCyIojX7ulcs84bFuii1mRrAd1c3X4IG5L
joKro0MJAx1PaIabhLRCKcgtMxjJbnuPfiAq+O6xI2fto4MOmWvH4Yx7otfpldGqrPCLGjocMXNu
VmuerCU+FE6EMcJmvT1IAhX9FA4UIfZrR4ctmjp2MQvHC8291jc5uP4HyheFGrQswSX5hBznrYmq
m6byxM3zyoAFXeiUc/i4au+gkQU7FK8AXz6R9tNucWC6qNV9Y90tH64/+Vs/2I/yB1uKFQ4J3Pm/
mgKE9zj/WSf+wbESkHxjnp2/vhSdIY4zJRBTD+OCiw45k475ceonx2mcI68Q9YNCDDISVq4jLxeb
8Mu67N7TPPpVUPxTLpMLoozuFIjhZNt5c2Hm+U2CHEKN8O6CzaaewOGWV97NJHcTYvJyCJPuLU2I
5NQ/SHRIJ9HgRUVoZ6XjO+Hp/FY60NMFLLSh72VcQUDuHnMsrAriv7AEdNZDbiYPcFeLzRAP3kM9
Wp8NfcnGNId8K8aofpG5c06XisAhZ6iOcmk+MptGAQ55u7ZSG29oXrgPUYfsx0mKXaDZAcEXRqBr
IAoozRbINGUgdDj/GTIzCgij6JQDIxg1n6DSfAKmeDAw9Jeu2sNtfIdo2J1dTTUYNN8g+CIdgDzo
YoNBgMyDE5GmqaYizOARsiJm+t/U6bYsXEjL90CTFGrNVKg0XYHeO/3T0sSFIsVpO8nmAfpBtI1M
czqOqngUo2i/KdwG6+q1WEzxy5Zr4uTIIVl6RDYseDeRGooDdgoO5NFfLsgdD8ZgotL9PWrh7pR0
hzgPgjX3q7MZTcqYBqTeGi+Mdw3RkKKeQQSMGtgwgvTa9md4ls0WbFC4R57DWaVFxCie56uvhcW2
lhgXaI1jLToWWn7MQD3UcuTMQ5hVHgwOznWAXjnVwmUYrQehpcz01OWp0vJmtofGJdeS5wzts69F
0KD1kg3TjvyF+eWM8KOY+TH6d95TFNQD40Hw7gyP+DgZCSpridw6E5Ig+4XplTGbYqOg0O7KmIVE
ZQQYUUX53Nl9t56G1LzkpBs94xS5uIVrfR+t7n0gLX0dY73Yu9mAdFArwhutDQ+hi+4hF+NXUAt2
ZQrTTYMqJctKeWmQ2HqKg4b/9Ul8Kc+RoHtqMR7ey05uUQouV4vIArzU/Anc9fazb1HSaT27q5Xt
AIme0zx/d0wNBdDq91Tr4JUWxGtlPDVJfra+1PJaN18goI+0kt79EtVPWl8vONhXY4K8M8kR33Mb
9SkZ9ZIO5jEYhckmJAPGVXYYomGn3gkt+0bobklrjZGomcQFxVyERRzdf6IdAI32AgBsPYQCd8Co
fQIJhoEB44CpHQSZ9hIgPGJ8iruAeRD78ATHQYL1INYehAYzgqVdCan2JxgQlDYGLtBNpd0L5kxM
5tBMBexASNJLZSO+LnPrlmB8CLUDotdeiAZTxKjdEQE2CUtLr2AmispRB7z89147KkbtrbC1yyKa
ZYDpafaP6AXWGLWfiNIGWKfdGY32aTBSJiwEwbenPRyInYfHFJF7rv0djnZ6KIQ2k/Z+uNoF0mo/
SIEwqChMBjYFN0+gPyYMLqZ1/+UkmfCUVNpdkmIzAe1EDUOgMRrFc9himlgVDTEkWdJzz+bUUl37
wRE07XztYWm1m8Ug5GhHAtV+1k4XoT0vtXa/FNoH42tHTK69MSjPEARpv0wi6ZfjzPOAaJMI2dFt
t7O7XURk8/1s06vl+PdMZCZwzw43Tty6u6rBIMBGjiwNQb7GELdvVmdavxl4UjvmahtUwmPeleNI
nXt702gHkNRWIO0JWrQ76MsWHGEY4kMzHzstVnS1mygpbTg46fAG0FduxcxoNxIVk06nne8ZhiRb
O5NCLEqD9irlTrO3vuxLkzYyaUdTob1NLFOofXA7LZZSoD+Js7XS9qkNGIRsfZhbsJ8dsSarOD1P
VIW1Iu+r0Vaqtm+aQxOBAhWYufMBPiPdD2J1Dzu/CNiALRa04PmTpTrjQO3aYnJDkyPmNfhVtWKv
R9U5Jt/sBrfXVwT1jP+LkhYvtd/sWnsxt8jMnE0pVPGd7fskgQ4Ot1C7yZjEvwTaXwbldW9iOKPw
r/ZSe9AAYhXbDluap/1ps/2QMBXWnjXMayF+402vpwPxYiWHVBTEZbGKkiVI2SptxnOPEQ5KbkiI
I4ZG7ZGT2i3nYJsztX+u0E66Cktdrr11VNq8TbjtZMB6IGeRgGewOTtZFL33ub/iXsKyHhXy2i8s
IrPai97Dlgl7D5qDA0di7Ew4j21PW7Cgh3dLwmYNUxZ05O1SUd/XY99fF6/WMcjBrp+g28MnJS1q
TuvdmPDdt0l+OKoFLYDZZncbFsRblr0RWnVKAPQ+WVR5KeWfxovInVNwGzRY89aOx4IkQZmLTTEo
D/Hi8vhEOTQ8yVAzMGALdG1+TVR4IM7MQusRRpgGqleGYVhItLNy1h7LHLNlo12XvvZfltqJaWlP
JqBsZ2di0xy1XxOYbrjJtYdTL0RX4WynF2OkJGI+9YyULWIl5924tEltHPL2zTMg0W+zYhS3KZp/
9to36rCB9vGR1guOUlajTM7Gh5iKYA0hubyU2E8H7UONkWYSzx4jJMajymfQi/CsDphXLe1ibbSf
VVG2OVa6bFvpbRD/MKErbOrWRrfQJO0OhG8IkUWbsSHGmX83rlkYaXFzzpkg4u6o10aAv9aKcdra
WG4n7b0NtAu3zaPpFHnLTvXmmzUVySEMjXIz9OiEoElbKxK/khXFHCtT7fJ1xbeh6mf0mc+lIpM0
dblSQlQlB5vJE8Gkwnjg9Se8faGxyrSX2HqLtLPYb4trGVMv9hOhIK0saVzJdVjXLZT9OpdPc5WI
YyaDbl3y4JCg635PFpResxzrNflr7F/dFGwo4vKt7DAWUuE9GYMOQUIj7PjRDQaLzm/p1iQp7YoU
YfKIRmmt8BZAlbGOE34BdAX21WXuT7ocfVyZqY/eCGBSJLW8qdIl6sHwup3JNvfB3Uqn8zfIoee1
dEtFKPEyb/8LUZmWjJXZHJXF35BDDBoCYbLakQjxTByr/ywpK5Ci9pmyUbKG2YekwMikge6gLC4B
1ln0Xt9qs3ofxwJMXshTYj8us/FZZVgXBUf6Be7amiydJ5NAoImiaIU794e/2Ae7965a8eGFCf1y
kf9Ja4eyA4vA//sV/JUepF+AK4RmJpnCxkn+zy8AG6GVp6PRbflk3g22hGEIaZKgT9o/3FBm8jg5
bfpfaPGA8vwH71tgaR2e4O91gr9I8eZ2GaxxsXtO/fDVLtDMmNMA1biUw7EP3HbvjP13I27DSwb/
epXi2sApY0UvCJfznNGDOxDrbt37riveybt6Zty+Ukbg7shoVuvBeMjHiHyrdLl7hYTdmIzddjiP
FnauvkW509OVoKeL0H+gvaHJN9mVFM4mt+gLUTIkgzHvWBdmLQLYUQHnGXwUfgF14poJ688yTwnr
Uv5DSLQwj9thjMITWgfUYNztcbmVcri3iAtL8xNFzGkSRbyKZfEtd0DbFs17LP3TQLORkWGIJbnP
8wMErWfI2X+2Y/TLnpxr0qTlqrE+3aS8q8a5p+Hw6DjlizVYv2Fq3qrWfW6j5ZXMa4if+TGp+Tvq
wHhe5vAsIoCEdku50yYPcOH3VSQwbIX3aiqYiyYv0eNYjAjtmm9xjp88Q+U1ph/4LKIgcXesNR+9
3pDHoRW7Ks1sUlfqelNNPjzN1LUOgZL9DgOTvUJ/jKukV/O7SmMERIlYmwXzOomcaouURs8U8Fr4
iWFsDSQJ5wJuh4Eo6etJ/h+q23/FuXA0Xuw/lxP/r+JX3Hz+y735/PW7jf9RUmx+/c6/K4rtPzzX
R/wbyABcso0C+N9oFy6/ItjPmOgZbM91+JV/o10Ef3D2eTLwXd90+T3/TrswrT9cyAhBQDiRa1si
+G/BLjzxV+2uyz/OdAPwGXDBfMf9y0ErnMFVxhxY29Jkx5v6BHOhtQyPPmzTowxLfJ9AKxgUDvJU
TgWkdIrdvTEySIEKlZHzjNd+rWo3f+18bBFmOCvwzSULU3ewzqm54EWmUbnUQfJLGnn7c+rIgQty
2DucDL29NmiE6SsjIE9d6yl4p/34bvWLA3HTR4qKBAurZmAN6ToxGkZnYz+ZEIHc6ZO6F03cGE8j
I6vCYDgBKgpjmENUOBBgnwERCenil4kv7BnydIohUNEFxoHcIRNt7ypLEVW2BFj8iT6X+OqCNIjO
89tjD6f11pD8c8MuJFYuip+dG9jdPXJluIExhofVmJp1XxjgtM0qyveqg0ZeusJ6iccAQqkr7cdK
+ARgTKbnvLYQ7S64MdPtOGQf+LIAkUkLlGc0RphGdBrBGEzrynaKe6/saFuNdQVgvbbY9xAW/z1y
3O6Z0WO1CVQpNx00lHNgc1xSYznvgozet5h0sB3QkPyU5439EvtSPeO9Nt7GsR52S2A3ByPzgxX6
HuxaJVSyBdvy93Fgiwve297JsOq2Uevnv0PXQBMJBGmVGFWzNjT/jjc23WHejB8iGB9XrOsJIp2g
efNDA1R30k3blu5u76XEKqRg9E9CRoq837DAOYgQxevJaRrzRh3mBa1dTjrJvUrT7l0lUbcv2g6a
fxR1a50xsk0oqY5LILhQ6ihmXhmQyomaeTUyMN/VQhTbSrY5tm6a9IWaa0NXnz1ETcdkb6qit8Uy
LPwWyDK5PchZSLMadL/MzF3aE6OzjPV4aTsJCT3qjJPoeElGkPSPdhZ6+8CyyntZNhLFsYFTacnB
iaPyfwJU1V08QmK20lLO1pgrWM9pB/WayPf1RIO1bvCivvWAWxiJezUBfdqJuTQAoXHXAo9P0H7D
2XUPbh6hOuA62dI828eqYVmQCwRLSSnBpMbM2xK2tDXZMxWEmNarttWEnNFLKQgbJLnbLulwvLQh
kCaEkYskKyPJCcw0WBXK0JdkyNGD6LHinLNfyORpZqgDH6khZYOHJCD7sG7OtmzYU03+sscNJrZW
St5s5UTNeZJFeFtENh0adlyXGSU1qR4TM6msK9ZmsBDpYVLiL56s3yPOusPct94+Ie4GXMRQsdu2
AarCJjsTgMIry8sUiRb969mC7oeDqnMOmP16DJVZTeVq+kdYE8QKhh0pg14SroPIzZn5K51hgEWt
70FoORRskNr6ee/HHZSbOTEw1RPIJ5j8DDmxhLbZk5Sp6lJhiTRMWbO3R6+DODL19ozt4zc7V+Wy
tpygtAj6zDB+uhTG/mswdvxZIBd1bGtie2S1AJGDT8eW/9kehuI1D/iGr0ybmKPNEhTAEIa4wmuJ
IIAZs7dsJens3rcmyOd76CQ4jWbSf6qTU/5v8s6kN3Mlzc5/xeh1s0AGGUEScHvxzZPmWRtCUkok
g/M8/Ho/VBXKVQXY7l54ZdTmXtTNlFLJLxjvec95jko/6CqTr54be4eirm1KTFvjSgBSXwdDmjms
N0fKExq4d8Y2s/zuUMnZSvaIGe2HbbBcdCcnfuN6J4iOR2GBNSgiNGpVDp7YmXvmQIvFlGX5kSXJ
kG6Ys8dmXRestQDpVUzjWTBgGVQ48vwLLdNW8q0M2XT3PDjOA1xi2qRFajDZtqWx7GqiEV1J5M8E
Cik/bHLjJdAgd3Hq9Dl9Fb7rfE9p2dP601CDEfZ06mS+cW5deMQc6ZWEC9wbPgJl4+FxUctD6FgQ
2oO2I4Ss09bfYf4Tz7Hw9BsOvoKCKSunC36Eyb1xq4hvpWmKIyde/FDP0vwKw2iCa2lFtDj2mV/9
hBnFuhgPW263cTl+x5kmTj7gXZtpwTzWkNKvk3gUf2ywFdA0qAc9hJY5Xcf81b4noG1eQaCzXA09
8QV4p3VuZ5jd+4ao9G3mqOreyZL8AaoEi+TOZyllOxAEqf9Q2GSCsTYPQTF6xzki29s7mfcS81sd
+eGQbnCdZn5qrMDVJ08o91hpqt7MyHivMc3RGDrasbrnGI3fBqmZLk3bk1+tIaARdH4jjm0D2fem
c2I9gtZmxVbRsWNDA/ExmoYkXG8I5jVbwzLCu2iQw2vm0QTtUHL7WLRWdvKtRhIOyId92UYxto+Q
a6Z0JwzZTf+heqNudnXHgjFpW+/ghHxP04R9zXId0tS+Z9zJSZBg4b5Mloef4s7rDYOetTDoGeWD
K4NEM71q3JNhDgy1uEZHQB8vHdIvFOT0GTu22Ul+UFOzW6mbaU+vFQjPYXBfXRu5wYhwhlOYSFdL
M7tfTjbLP11LPWBhedV2TnGB4DCihs8yCvZ3bMa5wq+ToGgRbhSRGWRfUY8fOEJy81jHuvefqXFS
jxVmzhGbYd4nfE0t7v26AUWf5/Ou9UB40COh4/hsz8pMCFdMYbapLdPHqAOAZdPZaU1UgcV1JJej
I6bRbF2ljocPPkzGdudHtv2m8k7fgZ8rh02ZNs2rMbk4vAzd+pAyBTIm14HqVHM9fDFiBvB11jmS
fGHSNAD88ICbU6uDGwrBRXGKgxxQVSx+QwttBpwqbpsvG3LRH9pdEEzQNqbvXqB8rvMkdF91JaBT
+GN1n7g+3EoNorFcT+4MYwREEa8JzSi2slqVPiYjiZ7tmDcmQ7Pkpc/eL5XpMfYifmFcsu1JitLc
uSWoxrmoy52q6vxiq4r6KGioK9oFJUjCPjIXqGpkfCLA8BlPHXAVWAv8rTX3znixSQw7O8Ak7Qab
SXYXJUxNq5G8K7JIiiXxyMc5onIz6jpKnewQ+yp0wBfKJ2DMKzs+zF45smU2xVcjNWwTe2SUnrqE
C0YBm2vuKNMw8ChsXZbLGyq55nkVmHWAM8ZzXqTM5nJTj47KV3bd+TuHpdomb2yiNE6kJ4piPUGL
ct1zJvkLzV4UlNZhi8ERkSXMVL0XXUacviA/3YVK5M3kxpB6ng01zw1Y7Xq5qnmUGVHM2/BdsAmc
B4WcNLZ4HerAZNQ1y3Arxokojk6Du8JI9a22QSPWDrUBKjSJwA1ef5ByxqxrBPbR9LqR4Rraylvh
YMVv/cIkZB5Sbh0HhKcjQrp1zS7e4aneEfYPdpZeYDbcJtsLHnzclklNFTwIHm7PujY3fhgteHs5
3TH5puzI6F0s0ifQYHjpA9O6EaHJ+rDi/VYUmfGKjByc4pprJJeY+kqnLkVQqh1IhPnJgUjXDFem
HV9xBU37AVHtOBFv4VmzjXk9DcJbOSosL2OwlDLUVYlYqC9USt4iniX3KmSkjnF4nHOPnbnSaAqB
5dHrqdCtLiRaZgS50sgOHKv+RjQ+mQaVsidc8bxk3Sr2BvvQWvDCXKgu+4CP+rmb3DFH9s6SvZ0V
4ugb3ltqDXTDOZQojpGtr7yxwzwGklf8lGFyxOxZbJHmiDHMM6aBmsDlhjeq9WYQcjsGncatrGb5
qA3WwP08OMlWZin6eh6QSWq9FkZtiyqYsPDyiN0/uQZp6RVPENfMzqqnAyQT/9WUpbO3tTaOsnQ1
rtyR+JMqePnSInqVdY31Es49tbZ5Bp7SHYT5YJOLOxp1C1uj7OtTllsB/oFyerL6Tt4nMxW5GhMi
uJO47mkO1dEVXvKZsody+MIRiI6s7fCznES0yzkJthLbyiU3gDn0SdwcxNSrVTlgsQDU4x7rCGc0
Ll0D0ufk3U9QDVDJEc9CkGQb5JvgMtIvRyY+n3CHKpisSWCPj+4Y6zfTjjPu9az6LL8dtq3fNmjJ
SUfhs/dqEervxuyLwHfwmlee2qHa82G30n6dpVh+1eg1m7AdWKNDjwbw26HUtKrm8GOvlmB6OrgA
Gi6BX1pXcZfbZ1Vjy3TJex/GJgyfI0jth5pZ8+QZNvVWasCFDm/3yZd0SU86yI9jAECj7FT7aQtN
IqVzSVvFsKQ2yTA02OQL9y5NZ3GEiJNid1k8WNbI/bgIcjzBxsxFUIfjeM0yutqWViyfAGtFF3z0
8oW7IR3KqvOWCJOXwejzjUGRzAFQt3ZEZvFSbYuXueNC5tkks8BzINcySJ0VzbSfeiKj2NiozzUa
Lal8L/0eSsIarmtoUiyJ2ONSE1B0Er6jsOgoLnHz0XlVvaZeAo/SHXIfXTX4mo+eZOCB/zfyMBv5
Vx9o7Ph818FF+1SuJwqs3gr4bc0KrAOGrNk3uz1xxlCEEYwTUeE7tqKtoIr8WgSqe5BcCwATTR2A
l2VPR+M5RvmygPXisDsnxs4mzqL4hzMcnAPojk1RDaRmjGy4RmYU1J+DCtrUohabqGo5z1X77VeB
f8Ufq9iOaRZ+EyDJ9xnxi9uxVyUe8jk6W6oEzkDw5yYN3QovJ0yslcoobLbhYq3Cli13nNwHcWNf
8NnIIwlABkrTH5+ddgB17pTxaaxt92HQBbf6ER+ezFxeGLHr7DMu6Xgko3RnziCMpqkdC4aCKr5j
zmh2VNU0j8ZEMRSorfCGZktxhf29p3tZJleOh2DZeGXzaJVODg3CCDZ1yS7DMUoj3zaD8Wp3SfSR
xqypCLi59m4gvbfkQcdX7UbBR0bnarX17Sy76dNkfhxCiGHmoqdWcx++1wr7ep/oY2CV/tfkxz0Q
wj444gZlEemGGU5CGstPMuyxKcFzx19DE054oqyx/uj65Y2lEEhwJNNpU7Xx9KQEo2BeVeVR45rb
QXuAXxoRLSKtykvNhlNpzBBCV0aFQFFOJjER07f5o6fdBZZutRVVnJ59u/SeXJVWRwuP6rawTarz
TC5rXWNPp7Y1aLst8/qAN6V8FJjAfnQBRJ4krbx4AQKyH9jqPdL2fEPoS+6HOF4qh6G+luulSBFf
GVV5epv0ARKm3Q0O+7XJMP8w31QAm2xgviFuCswmnXWTjyZcLaYZQftWO94YcrDbLSYYBxcwyk8E
2tjt9pUUwYuFPHM91LnaFgTJNxmBFB7hyMe4ZsXs7hqjZeHOhbgPL/FQpy9phZLdNRXTdmNY1qMv
JU1NdFBjK0mX3C9DUHh2g9I69Crwz2M5W3geLCeAwZzYvDIi+livs0EY2KRctoHreC7NF7dI7Kva
wBULcobgblRZPyniQrd2l0d4DY7c0ZSFIkubbYxLIbIB8vi1FA9dBveMJjbIdF2CzXO0ath78fDH
rKvFxJrZ1a4wsZfhQ1PFMTZc82HIKvhwbrh8aAreBx+WB5BS0yYPUt2VwGUScyTr1iVd+1kCYUkO
bZirF6MLivdS1N5REiZ+CqZpeFAlLkVAXPDnw5kVICchc/GQGDVAplq+TJh0roMQJIyYA33Ne7F9
MUnl7VPMbkvpWhjfV+BqBYXAtfzopV0mq1Cxs7VaO7wr9eAfbay4F0vW4VXSxqZe5SOTY995/qPF
UUFdey8VHG9dcJvt05LmhSj+cYyILt4gweURF/2jT+gBXu3oXAPgcp7xfkOXz4IU22VfQk9qx6FE
hQrmW2E1EH9cIzwlYQ6KLRrEQ6Pp1WTVbdnEsLE3JRsJHeSeut0SdvbiLR+YhtakpoY/81yWd/5c
eeuw7oJtyhb9ERpPzP0gsVx4At1sHlRetzT0uDj3stqLCb2xMRrXTZ75B7f0mbH7ZaRAVyLvbyA5
7C2/Lp+6IuOOgL96p8qRQj6qYDZsW+ojI2B9GDIDS79HR+JqmpOSeS7XWKaa4Lae5/nUgR55t42G
3XI+Bke3wwrZJ4Pczzb43sb2BtxYJdYZm6A2TNP6ZoJBsyZ/kBNS6aaDHPp4N0cBNVIMTs9Y4RTf
rDUu+0+Sq8VY76qodLaTS8BhBdVWkdK0qz95rstv3pbzfeqW+cVp6474Ez9ybgZDdZdlMrgvmio5
4qUeWFlW4BCrNsSS2iMKnZgSfRqgeoOXZIsmzSuP9I/PEqhVZ9HI5G6kpoHeBhv3Lkm8/lMz8VQr
x5gtDg/HtC8w4ow/vGChxxttAyKs7+lT3AI34AJpNjDxV5F0K6pru6b8dLIh+phzs7hUfZ/cRm5L
ZEN08sskyNdvMmwumpu0Q9cyr9gXbPwjF1BSNtd5a5dHFQX1g2nLIlnJKR+f06Eyu5XVZND3R7I6
f1jHTzRDt2lDpWRd9gQIC5HeENmW7tovbfWtk0iaq5nKZDbuicaaHZVMheuO0rsX2E4za3aQPuWG
x8o+F76D081wvHot7FneuCoQ3pZXrNtSe8DHtelM79yLNg74SvxvU6uxfMQXnd/ZtilfEYIwMfFX
2VFr4PQUj2BnZOyvytkgt+Q2j+gP+aWuMQej6vvdmjlRXHORUvdGOXUx91QJJm4UAAClSz4h15V5
6EzBgEl7qtobeiLe1oXKP3YM2mvW2PlnC5PvYUDGISBPq8oapEAAUGw2yi+f9immV0V2YZj9DON3
h9Jos/dgIqjrgGpnCt5/Ghw4f3pTEKFQldeco2Hihyw7Fvu7Cqo/wrIpnXQ9SGNcOJHY3FYER2MC
cXyxlTP0zN9C0LyrVcNzLbOEvguWCzI82uU876fOzG8wh8TP7O7iHZDO6o7wuUDOtt5g1hvX+JGy
5zz2HHzQnrmCIR7zRFPMt6n9KsI21sYEMHuh0jMtZ2zvgjaJXlmvjsVeZDGxrExgZZA+pq9VhoR8
agvw9bR2oNN3ZVrsZerIp+XvmObFiNVw5rfzYqbVGldV6KVvIMvg+heRvqQBaP6s4nGY4kydJRiy
dc9/hwwa9ldJbeUYn5voo2lbCmDLsj7zhopRvRvznnOu38+TYIrNsh7/vV3x8WnpW3+IYAxcF6GQ
kCJa37rlT0oNsAJkcWUFOH6RpQxcdnUEj7Y3J+tHgUlP9yEneAjDBTdZ4FojWTDRZ0/SQLnxMXvx
kLXq6KSu9kGOyII0jdOe46Y0bitTzjONd+Q/RajiZ5Wbwd2g0Jrcwu7+pJkydkQvsa8w3MVrrJ88
k0kvhbWNo75rtwrxD68z1kIqGj3704W4eJ3gaEWdBBrJhIkPF81KBAx4jsPFfBXM8bg1BoEtrLZ6
7HewCleFlO6rTLSGgSKbZtWaoBRWJu/yGbEtiu/byuPY8KlqSVZjZZKRmTGgPcpEznBAp6k5oCAh
3kfBQP9j6kX6RxQhvb0W+6UO4CCeZN5Nd1k6wBoZvGkJSgWyhR4d2WO69uuEbsLctsdjES1r+3Gc
xUeHmQfymvFWoeo9WRQV7Xr+ccNdJv5TOn1zCsCPQvaU8bwHPhTdlSU3HB3K5mF0BrWn0FsfCnN2
fkgWim/dqfqJs9a+ZIS6Xr06nfirDk3/oZ1IdiMSdRP9HhoqBrdMSfPFcgENtVQ/fTz1j1hz0sc5
T/oZJ6mHH6QJCwcD4HTDhM9d2klPbSj1J7NItK3jArSPDhs+0HmT3BGo8WzO9H7aV12ePuZWmYAn
aKm94Uy+DVwfNE2oHHvf2ykePsNw+j2SjA17i0f6WgsgCyQSM2RVCaQ0SHMqR3XhIwyxwFI8w9F8
FavaOtXKEo+1kQUaCSUruHMk2UlbxJJhyE2cw2FGS0Yd1Jpfao/JSomOCiW3zG6FnN3raYqH96r3
7HWf2lW/aqDK3QkzyaCvVuF4Z8ZWdg81zn8QhjPe1hx4n+A76re+aHNuTVFIXL8t/4ydB3FC9ins
yQi5oJ/QZmp83Vd179LyKJfuzChvyhWGdxQajuvnhsLPkeQRToIKWPftQLafoo4uTZ5TfJ7vqGj4
KjxObKKX82Ya2m6bCNCD7DCUc8vIyj6oszOPIHdGJqSv/Q7MjQ2VRNcEaUMkypMMjCWgVLOesW37
haSSdSiSNj2BsSNmVzfcN6ymvKo8nwqlMKgeJ126l9bNXK7AdWWecjdOuf1a2QG8DHB/xV70qszK
ns9gm5/zKkMkVYNK6Qy30veortxdk2ZYtrC+P1kdjaqgFgZ9TJx8uEbHmS6xJSpEEEUTbe7PB/xj
5Epnv3dQHHO8DbnBhpdgTboLKzjg/Jnz01CQ0OeALgmItaCWxm4S5qpGL93y/PrPnC+LHbkM50dd
pcY9RnEiLU0oD/4g0mLltKaJKEeYqVzGGASdkP+8DcdrpJ7h4HfefM8On1oqL7AeGDWGm2pK6nur
TBeo6GS52GcC70Gksf8SkZv9UaMdPPvLd4GWgn01g6DwwgtrRGYq7fYghRMs6Bf/hVXwdBpJCUHl
Kgyaqhj1ZS4hfg6yOFZJUmw4ewAJtCERpy7ojoXJPYKeo6Q49rhGQKwO5IS5M3VEkkJrujP8wbp0
SB1oBNP0gILpilU34z9f87oXV4x4CbUwdRQSyinh3ThCzO9x5+AprmfPP+VKjy8JBrmQmXiMX7nu
olLKcqSeyHflxqPcAR+0M4j7oKxIkgQa4oIuZcYSz2AXLU00UTgiKP6t191KdEvC2/ZknttIU4No
2f0DTPb+OIopuKkAbYGYKtPskLXaYdJU6hsq1KIYBDJ/EqPHlZJo68lBHWExzcVtiTwh0SLIOA9Z
5xkHp2JnvCHOW9+EkHY/IMiA7qf+rMEi21KT68YQrCGuwEeImzUfGExPHbvheIXO3fEztzXSYwo/
VmhC2uzNmIpKo2PLM6EU3DoyNo6OTIxrJxLvZZsBMiAB1pNqsSFRhX7S7FMrnO7pIn0Q5KjWvQzz
dT3Ew1FwUd3KIUrOkBTHpxioNzCETNFaS5mIdIfxE4tbvYHNkbz4uqS9k2w5KWUawfXKT/WwQwNp
1jTlIo0ZscECnta/c2/lzmc8W82hcALj7HP/IdxacTBH2fTQ5MCa+SikG42eDZHA7JqfJMFIT3+W
fJgraz72E0+ncCqIVqb0dnhus5t5cWlXGQFeICquyVDQsaBG/iDJWEtj5ykUuJqdIR5wymiRZ+u9
F8bGPkffemj6sTy57dyc48hmqkVwJA6a2JP4Acmsb7Ji9vGCRvGaD1y8p8oAJH+tu/rGzEr7Jvcx
gK1n5RlPfTA1dK9QU/faTjI4SeiX7erfsX1qrUU67aIeI9W6WuTsUQbpW9KZ4Q5dmCt0rlv4BgGv
QFUNoFQ8nqxnS0zVnSMjcVHUVLX/F7Of9a8uGiw0LmA+F3gg0VVk/392+6kmZXHd6RbFLxyah4ha
j0e3s2Y+O/GSLWdIgj5qReYmY4aicmtiO0+T+84xW71NeWlu/p+YtvbfxfVH9t3898UN9gUgo47D
qP0f//yvzV//Pfwulqqff/oX2O5xO9113/V0/910Kb/0f8EX/7P/53/7/s/gHS1FWZAAzvh/8mQ9
fqcfefiR/0v70N9/5d88WdZfbDBTNh1d/H7CtOEo/o3y6P5F0CqCvCWU5VroUP/oyfItR/jYUgmE
mhRv/p3yaNHESY8RCzzPAzwm1X+J8uh6//o0KaIiFiWXruUAQOdr/vPTFCce0qYeQmRlab96y2DV
6arh6uCDGGl1I2+RRO1Dh81qxXIEWKs5NeawKQbJGPM7udnaEDuH68glbIv2sVxGvMqZRjzIv5Pf
hPLa7hqODeqGCSwxcweUPa+oGWBw7P46RC7zpDvO3jEeGONxfSIMbx3E7+vqdwwNpsz+MttADwhq
NUdzkCSUxf3OsEKR6cMjDRRvTZU0KRPMX7W9x4di3ruZHgmKc9HrNgY9ROVpWiZmTvsUC/sw5lAW
GlU8OYE0uJ2lVfOgsUAd40pF123RIUrzQjVfaJeJX0STjNxa3SAxybyRTBpU0l/aUFXgdhyYtEDC
n824zUKo25jBKRq0UAKMzGfzIrVjjdvgVy3wJu6YnJW28QeahX1hpcVo1AzIFyuCIfqlJbkw4ERp
xgfBPy7MDW9RKPikg6UuwDDS1lQy/A2LoOEkAKxW7IX8Q/mreJSL+MEIHdx3iyBC3mncDkxsnKYV
zo1sdrw7XnHFD/606o8Vzupq/NVYgnaGjeSyeMcDgw/dVOPGn2tkGYaQ57Ip4O0kZbxzFvkGV3J+
qswghbmGuOMb0rgxE42p3k/oNAfmd1CLJuSAZz6KRSeCPmy+V4t2REFJcFssehLrk2LH3wciU7/o
TXhiqkNt1fOx1pm/5kYw0ILluSQmu/FIwVD5VJLB2EFBLRBPF1VL/QpcPjidBX75zFaMBBrpHjot
RuTtieySD1ahK9nNVcSt0EQc5LPEGPMX1ID4hoxseedqQQUThLt5a1WyOgnWzM+s6JsP51ehK37V
OitT7HZV2w+IwNN81eAqRBlG3RNg0w5W2/a3zDFsvDM7Rz9hg3DM/ioO/uqE2nOuZebZh2zC9Ixv
OzvLRVkM3CH+MRe1cQhthEffzd13gAjIkd2iTLpMMWv9K1dGYRxeuWaeEWNAzYwY5O+cKlGkVRax
c150z/JXAp0WNXT0PIRRa9FITadvX0BX6etOWRYlSLm8NhdVVVRpeWSqsrjYptI4NKODJN23kVoH
XG8fMbaLpy5zh4MaxumzWdTb1KtadL3Aaz/TX3l3jtqQO+Kv7CvxR+3yRQu2HX+RhWk4VxQWuO4N
Ls9sF/dRDd3qV07GGVntK6w8Vxn6FPmeINqXi/gcJdp+7BdBOlikaT4z/dLmUBAS6Gx5Vfyq2N6v
ot2FXOZARjTc9lUIk7Va1O8wt9vFM6nf1UQAfx1RVFJs/KDvrpy+wmgx/ErpqZWIdOWmBbjDRWvv
8qE/J0Nknq1fKZ6SYGT5elHoQe155TZbdPsCv9Wzm7TZncdke78ozxyMLdDUrWFO44+tccKutETf
X0vosrtEDxSzZsm4FIIYjDCEkfPsSOAj2cfZUJEd9odUr8bBpBWjtDlrIr8FWeRZoPjnmKHUmwx1
wtvC5y533J8xaP/q0Vwq1vFwEtcGglq3/dkPDNvDqDNOTPiVhTUFolZyNlRq2dtC0tvTTL53TIFP
wkhp3LdR5LBl5xAn1VBjBwS1UHf7wErzSzVBOEdRCctsX6jRxIZhTK/TkFGKrMz8nqUOTTLKXWif
Hcw1Ck65Fg9xf5OWrUXeLvbSc68XWgr3k+ynxhfwXlQyD0lC1vpkd9Inn+K1G5nXEgchTMBNRcy6
YRfvoZOr2kckaTE4b3F5JKcASfzcxL5D6rIqHwDXN/RipX3drSqXiMY2J/VDPWY3ZD/kTwEDRDw2
z05fiisvmarPwnXsJyCxcgAAKLDHjtq/4+1tu4c0Gsq3oWU9z8jW0zTEKk/FGzh+0Tdwvj7e5ib9
t5sMK9I5JFECH2joiPklYQmCjjc3a+lCZRM9wOOE0Gh0jneOZxn8Kfik9tuy6MV9A5dOreuMjNYa
JCYVnKHXhy/jlIQYK7rxNWpy/cQWxFpsjOQb6hGRszcqTv9gbo6DRuMj2l8RNXKhlXct8ejVPMmU
wvqo+3C9hPZ5XbnfMYPGwai84ka3JN4JwHY2DaujOpK3HMh1k/HGl6yYy+ChqO9q0u17Fsno7GGo
iQ9cGVkE5D6I176sS8jJeQ8By3HyW0SdYc/vFL8DfAZuBOp1T7Wu/sSfDO6zVDOHkT3oe7pGaGlw
Iqc/t4I8E0SQ9nMIiuRZ2/1TaI+ZwevJS9kjR3AeVkHn5y84BJ5GioN2BHLdG6fAAOIIGg1Y9kQI
X4zs9iYDK//aYzh60nmffjZD0lxJBTnOn8BPu13d3GWMCrR26cAc4RXTfMbgKOnQScY62E0cdoci
cKJF5p+upKzwbE2Fu8wrpTVfJdhtvtwpDu5yUD2LIRxibmcBv2gwRz6WUWwdA7/TH9iQ3swysTlI
pVeu8qZJ7we3Ce6yTiTPMgS5gaUqOtkiFyvRjM2p7NtgRZWVxL7d9SMNWXNwx3XBu2RmTn1SZCTc
COqYt24Pngbhtb5wJcTiJMWQrSMqptyVoRRzSIGR6w3FGKty63gfRBadYYVFLn4zQHRfpUZe0CXb
9WyCcp1uQkd3161jeW8eZgqWkoB2jtoi3LVmgeccMUkhOczATU++G+BWM2l828SIKzsEArGr/aK9
jAAXbIQSPz8ha03PWTM4Xw4ZnccWIe6eBThoOxnMfwoaE3HQ9pV1CbOlbSUs7PpJFRjgAeZn+ZWf
KudUdRUQnHkuXqM8lu9+nrKmiQzmwCFwdp7Vlvi5Yh9/b2rXdw2zxV2IdRSDm+rgZyXhq6PMhv2+
6cLaD4sLhWcG8BGeg53Z5N2wgIfwqrvVuAnqCr+Dk+evVuFRQgy7hlBn3R3buooAjvnZqSEqsy1D
h5S8OaT1l+HPdrRxMPHvdO/l+zxgzeMVnOn5PIRbSRXFldZ2zM9OeDdRrAXdfuW0trB1Py2L0+su
sfojP2nrPSbfc2jdqQXEaaKmV2X6ob2+Zqi23HsGuqUkOTc5YdhjfYaxBnklgbl2nuLdRulgdzeV
Ih5XwqysK+0OBmW0hfHuCyveu61SfCQnGNaxn5b+AqrIP1XrWbd1r0FSwGWOwfLG475IcPquQt7c
55m12KKrdxjDG6BfYMyKh57Z4WlOvO4uEUN1JapZrAl4uldECeZniszKvcLes+/anqXg7EXbLOni
Ayv3cEcHGfvoZtk62kV7hL3UvlVm0X/MvVVvrWkeb4LSQLhShcvrpclm6HLE8LmK+Hv4Ow6xjZ6v
NKflJZ898d5kdEPW2diwe+ayAMMRRTaOMqgzI63Oe3+WOJVyyxgvVU4enGAXCqDrWsmpKcrmfhoL
b4cK632Z/kTIMGh4B0+47999ipz4IJle8ow129rSp+Bf4xVKXz3arW+EbVukwUwP82XEaS6T3Lpl
nSN/ZF0XL3CJDAjQ2GXnoDW/RiO34Mo2HBV+5tcf4cRiKUXJugsjrqFTkI0XzwpGbk1V/Wgmovhg
gzlue7T6jTbxApusnbKVSWKRsCE62VNajZnE6uMsJ5shtoYwGSlS3rn3EO/jo9uIH4BJ/inEKU3O
LnfS4wDXbTPw3n2uY6w8tdl0ILsKp9zRCGE/pTIo+21EUPu5t7Lw0dVTfB+BUY5WHqfIshcYloIQ
0dwmbluiQ0o2pXZYTIdaCxgqVVb192GBNZF9hjmf00CF+7YM5H0HQfszVBqJKLPp4TJGkutW5V1E
CHGzwkL5pExc7G0WGWsjM/sn+ALGJkpVuPTP9vqIZUqsJrA2RxxznLO6r1/rxDYffBE4d50YXBpQ
tI070ZGIQVZ37RUu5tW8BYobDFAcwm8mI7adSWmGAHwHAdiF5XoFNCjJb8kAa8I6SSpvG3yIvEkq
AViGitYHRJ64WJuEsV+Jy/OuFDia8F93uX7pZOTQYuKDJtbg1nd24TFAUs4L3z7qkzvgh+HtFNju
U5N4C1kRKkORqWlnlnO5Hyqd3tKPy+LYs94H33U2Vl+lZ1lNTHy6bcjfiamGnB/Mw5XFp3hD3Xh0
Y7o2i6KIVTGXjES9zVZgUCVomqvOVAEdXwIyAScEHOhKukALMq87y8iT6YYpHXSeW7rZ8qTyGLqy
sAocCaw9Czi/XEwcMEzjrHvMAmnvvVu/29KxLF34hcsStVnWqeWyWHUzFewU/rK3/9/FIwqnEVn+
91k+DqWP+h8jfH/9BX+Ti7y/2OzxfeX4ROT+US7y7L+wOF/I1ahGtiT393e5SLh/kcKkQ8SjWlL5
riCJ2xRdG/3HvwnnL/wK5fm2yerAZVb9r2T4hHSXLPE/hqX5OgR+LcuRDCz8noue9PVxH+dh8x//
Zv171au0yflkk2C/8+Zh4IED/apDZ6a90aepqOgu9PMewToudCw08B4oXjFx088H95blaHIyY1ZF
aoJ/DkaO7qvFCo73ngVBVlyrZAjAFg8Wbw+2JEWt6mMFZVCz1jhnVTmeRcbRlYbWFb2ch95m7VxW
YcXdNDoA76LHzRLpOU2dnYEUfSyG6YZF8bBhCTBfTwxTg9LfpVnIpzITfwQYpzZcNi9q/k5JSJ7L
oXDPUxlvMzMej2nnH3L2toecofd/UncmS3YjWXN+IrRhHrYXuPOQcyYzNzAmWQwEZkRgfvr/u5TM
SpLJZKaFFtqwu7qqWck7BOL4cf+88IQ8kMRDpyHsJFmIbJp5ThwrKlCBW+QQHHF9Yd4Go5cbuVbe
oyN4lqfdR8Q3mJ0VEGYz3zUhEd0IqaKGpmuuttqyCqjRNQ5VClw+VNzP3aX+gKHA1Efh2GA+sh5v
ON6UtRVTRUCjKONUkW8ufEgoYnDYwZn5NWKduEdHsA8mOq8iVVKb2tqumrLnQU/dOQrKSznjLl7k
mHQQqfD+sAsCbETbbtbne2T58W8abGtP7MR8dxVIJihjpRWKE87oPJkXWoXLwMkubdD2MRy/ZmOB
r8YWZf4z9X67D8MZXDNukstcswBxwkBtx0C6e4NUUdy2wttXWnY4xvNHQla0/bY15VM+1k921Bcv
jXYNSgB4CtN69Fz7VyWjYOv37qEDm3mY5tXaN7a1XxYW8126EFBx6GBoTZB9imU0NO0OBAw2krhU
y7Jti/ZHIeWwcxbjZb6LDWQK0yQquTtzUwLy7bj5gYIreolXol+aMexG09Rvu+kWDJC0Anqe/sNT
cKEhm2qCVO+yFqyOR/3oZgya8TLNXMlzdokS78i+rFL2Nrh16fmsgPMQRcqw5lRlAVnSoEyBcEZ2
7Bvgx0zN334x8zMISC/z2kC1JtdHBRtMmHSYk0y52N1Xmrb9FIN9FMI9sxldk4HHP5Nx+uArUi9W
6N0jFet8mTJAjmpGMzFhqWcVmBl81e62c1j2L8IZTplNG6IdiEuEMXRXTQa7Whsj2crtJUaRgNfl
UVDa5aBG81ZbR3/Nrvk6r7eS0MOBLQizdbnJrDS9ApV1+W6z0aqrcgVCHD5QREUH+JARg2tcMJxc
YhcQQ2MWwBLz8+pq4Vy5kyhQG/xNkXIdIktjXIbGSnRPyMmqffV7ScG68jnq52z5gxp0GNYSJW7R
aKvKHM5YMbqbnP3fdT6LPRi46hkjwkcdfmOc2tDyG13tKiQ4bymPyXboDzRsRUnlEtUl32Psx8V/
X9E/IARXLfDS6qfQyrsh4MDImPJz6MhrI+HFyz6Au+Y0z76P2dfFnN4sOLpbJo1RX2bh2ZdWySBh
PYVxLOfc47M7w7FjR32gUTAhKFHtQS3tA6Obtua9h2Os9SX32Gq2S3bw5anrsxbG0J0j3ONxzlNv
3OlAXekWuatkwXCq9WvbeeLZlMLkCwMmHSbotsLrciC8026Z/clBVI69zzuwY7qS+0Gzt7YjmDos
VzHdeJo1tARaV5fEc7uPtpzpOdfNq4k1aD96HVNukz4OLhfMYcwpXwmrq2xM60RScKL3fX3wZteP
dcfUnDXzzxwbx+voUKuOIcduAD3V7Yjx3n0dLBlux5VmTFa68NThJG8Cq+HU0tEvb/EWfPBwE9BX
qJ8s2vFcYS0JmycbCdeLqncNM/G1937XGIcSOQfqRN662EVF9KMYPLGrqvJ7jPxg64HETDJO/m1j
ad7LHINM5iI1mplaExooS420YidOcaEge3zl+jycW4twsMNc+rU65nszowWDB5nOLsraLleknevA
+pWTLeND01VQ600siaN3rFH4N3oALi5E+xgBwcOIKpLB7N9wZiyHSKMTirrw9gqi4pZsTzzTH0jS
S/2CjPaaszhe2Wm6uDmhTvb7MvIOGLi/DKuYDowV8TLWwUWq24DedAKHgUSGYZYkSwtEv2YGqEzM
szLHMNG1cbe2K51IZ2nkcR+S4xlG0z24BCkZPaGVh3nAqtk1dexOCMkBT+utX/p2LDrKaf7+MjAQ
7seQVFMEufyAibfc6Xs1CNG/nhTPwqQbELtdhgyLZ7oYCeTuO8IDbQh+0YbHHGyyBmhUa68N79UI
Ibq2lmSdexU3A3DQO7fCTsOPTjvFOc2Kz6pRoOLCvTtNxZ5IF52X3Z1yxsVCfBSD4V+pLj+B5qN4
04Bvrlrfin0sQ8Sfc6L1ugAHTFm9AiSy9T39iRvPiDn+1y3iDtx8XpYdaZF3zDbTph5pfm5D+hCC
iZfUfFycAs6P4zbxpBZW3TNZwtqwzlx8IW+ZjFs1y36rqeXrPF4zudUW5bXD4qI3lDglccxE9E+w
uumXY025W6LL0Pmx+uN7SmZSVEN6Nu5FOnlhXqtyMK9pee/DonqnqMWDHPqnOkNd+vsL9qgnAlD4
l8YxOyFTHpvZI+VQuEUszeiwUgr9QM2M7NNDrlrJSpsRZtPbTREHxJ4f2WfA3GzUsTD0J9ZQEruY
z/jGTde/v1S0j+falwe7hPqcW1vzHpFz1pFCrwoeIFlHRNYfdoWdLAjb58munpWL+KRQdSnbXRmW
ihdT7tCez2a5ZrRq+ns6Nv0dvkg0JwtqW8vIjS50yqwF4I8nfywfUXRqrfcgMKnGcqeX1sR8BCIB
CszS792FMdKp2q8wpc5CvKw86Sr0RroPRPYXAsgZ6LzPyzxtJT/hZKqvAX/NzNOA/SFytBPYBmbM
6YjROYk6Y4t9D/F23mc+tvQgdd6cRb2xDiQ061JoPBYB3bgz85h41Wh7YPDFR2eSh1f+PdlAhqb2
XtrBeaO8cSqKp+UaLCxGVCdpBqeA0fLmbx7j/mbSbvXiGrjS6Cn3zlmniSEvEKumwXmEdxpuOAVB
6k3OxCLANU64D4BEkGh4U0M77rNuHeK+Knf24nTnqY3krSk4KR1c/JgL/W/Wo4mSPYGWxXkGRfkl
KbpIaCOBihrRJrBiIioXUC5mfSPIsLN75v4iP8EwhaVGG6XoU+Tyvi6fAjs6dyn9KUH+PdcSNbzJ
qPfyDOzgIMLVYB/vyTj2FcZjcac+kVG8Tk7+M2+RAOvgHHnV+xq4V1v7uOW8eSv54hAAZb3l6yLW
6AeHOgVbyHN13WE1AbM7gBxjgD4SrSRXW4GV5Di9kTCAcgA5Gff92TD5k+fcpWfZYs8iA34yzYlO
zqBeTijrVx8K9cW9/+JQlaMtO3qz1T9itssjR8k51OVyAcPf83l7yux2ecLlvCZ1qmAP+3LaoEKq
Z6xLMcF+7x+l1Jt4HiBjXarJbB///tJF5VeZj48Gxr+bgkfMpUUte5c9xZPMugbinCZ4S2T9uNif
KlvtXxkcwVhZXfpgT4nBKY4Pt5FXnrrNOffBhtg2N0IBbvBSWM7KfBCWe9InVCrNdXNwiAQ+KaeS
5zYf3/iuzg9ma6d7xLQ8tnpcpCKY4JhahgH1gLdDw9p4zKf7WsJnJfP3L2u8q4+1yaIQ22B74kCp
VABUAn4ETbS05HA+xHMh3iyI7xcMabAs6PFjXfIlq1rHFb7RGEACp5py466jYwqIwMY0VjBJWXGd
q/7THMnZShPrb8+Suy5Zd6s754qPYJ63YrdgUN8RWVPXas12Ew7O2LfRObBVPINZ+FKTR6kc21tU
+R/NqgUn7ZWS2lsplmOV3UHSFcABmF405gTzfCqU+9xUUU7QhyesP9GfBVCt43CfYccbcTuPDVdh
/v0od8wyAGQEEVi9LGwxpUp6v8hjeYf2l0vVnC2MxObQPmChD7c2+UW4UXQb8yUnB/zocTKwqEmv
XORSarjqInGq6YE7yzdb73td00DtFU2HZDK7nY6IO0xNlYTjIra6wA0UdcshzNPPSXA7obyOmxbL
PJJe1X7JGuaDDB5HaizFNuPKKWFcbDzD++1EeriWGP8SXD57uEp4QFO6Y4z5j+vUH7Uuf2AF3yKl
L++LBZDDm4Bs119jZ8zMWWhws2RpJBwOreVhHnf5pFGiwNjEZqkd6uepjvPr6ygpv1PVb9s78mZf
uex5bO3Xj1Glv91SPyD24PVay+d2ci4Z11YKppa3eVII+qbLeWnVelNE6wN1wOzOlfsLngWfl278
AZQw7gxmgEWGe/5cWAQyz0jcNfwl6dniIYYLHoPXBMSP52vhjBc+3CAr5TuYGELEztErRHWiGuMP
ex2W8o54YAVHvWPRXyT5QvxyJb50UMN76ohIhwT6Sbctx57Rf/eNymNwec8uM7fFnpNU5p0E5OoL
85WluKvgSvXifmz2MPomPhJ2mwjjH8/1uS6scDZmzAhxkAt5hR1cxMJs+2RZoyUJMMli44gtPp8b
2yi4so/OZbK9Mc6n9AciC090+qDtKPjwLLrwSljnuQfRb8m+nVQc84XaaOkJwMOZF9c9Tx5PFSdq
pS9dEDTvjJoTlfEe2cYho3HGHv2dO9JpLLLy4Dv9q+3k4Rl7OvZvXkF+X/1Z5zVO5jmY71/bVykA
BMOTGy59BPqjmQgk+UOzRftGTZn702IHRBm7SzMZT5M5pAwyIU8CykCTOvKp6Qp4foAhNY+kOBJK
QV0qwS6dWB3KaDqK7fwDTiHOrWJsdjhgjL1wnR9Rv8tIC536MPyE3z6dHJfaiEZTjNOQaoxT4SJh
a1JeMsNuP/aPMiySfPCgEjjcPnA/4LRl385r3PQ7eBtZAuqIhkLoCrRGL3qbidHdTkP+KsybHDJz
S+Brwh4rGWV7D7HFOrVyMeMCAZjOBv0p23LdC5C/8YQFmh9TiduIihq6eGZNr8t3a70+dDPP67Eb
eqYLCsW55Z1BONA9UVa3EJrU/T+zfJKfLo9cMktCsHogg0qUAIzPVrzhGj9FuvJ5aL+0ns1+ueMB
tQQ48ou0Zmq00LkyI9/LeiUV0hnLls6edAjFs/XdeIk3ue1BjbbYYxUtdr3gUB+r+U/ZWf84RAri
DEkjpnUsPE3iVwfx95iH5s/MNG/aR6jw+tokrddgxqLxzl6ZBktwrTsaKCg+01SNSek81lZ4c5nI
MVxRZND1JZoNXnOvpikgHShZUABf0IK98OAjdqvQT/gy12zr5z/a80BrzJimHVkcPeEVSdviFhia
/DEbeLuaDB1FuBzEmZYNhbglHRJlJPaj9H9SxkiReprH7CDrfTSmF44DesKIK4/T/KlY1m5F692g
IGGP9ccE0h/fEXIIvMv0Zw1ySxYNGQaCzqRxiI5N+KGy5XkOTEpaJVD88lIpG0qygxjA8JASbq+4
8PNeuET0kya7q9++ubWakSdRAa7T699qlXNi5OKTjOeU5O5R5AHmejrzuNC86FLfxx3WRgx32sFT
a07IR9m47UMJnzjM+LCs2Ejxwm7axrDiQAumJPyeu0wEXAFyKif4LIEDjCv//qBfWPksvrmf5vRr
4ighy1A/UP8R0jiA0YVBo+D+RHB31OmOa+M7OaKA9m//pQFdkihT2Iwnj+PodIcmQg6LMBawdX9c
vT67YqvguSrG1/KDmtKUVM5lYCYuOsFXEKX2GFFJjMMHR7lQr2LGM5HyPCbymH3BrdgRBXSSmV4x
Xl/3t6vTr6zxPvLZmDeNIIgRtXcvSJh45FRy9nsbZeYjsEo2NV7+0ldFzrcSXtfavDPM/WMJXqUC
VEqs0pHoIc/Fopp+q47Z0+hufjo6wEyGed9aFWs6HhBsn8kHRS5J2lWfIqM8YtuXiADDg2AC2Th1
T+tuZLjnei7Pk8YQbYmJpUide5RTVsQV/agmxEtQrvIpAZh6rNqmOV44RqtjNRtblEwIDkGZEmBE
gKptqmiLLtxaTDc8l8pDJLEi9D1xaRYs1WFGo+NeDQQn4ks+FMeOZRbZbVaNJVgqh8/t92SvPFBC
CcKlBKJE3h8KbSP942wM+tQDYnCq8f5ziBZwBsVqHTmidCYGnZX9heQd1B9Nw6uz0MOwflqO/ZmG
4L3swUaFmsUNR/92Fu2T0djpIfCG3wEOg92SjUccGLiijS8TysbBuHtnFkKjG3O8eo3b7Er3OlHh
dXL9LW5+Nt/T/DYb7ltaVs91xVNaBLNISEUVMQ6gqBL7CiZKjNDpwh0Or9hNwHYr24wn6pTjtZ1v
A+SFbQ20Ni07IMXlI+u4BwWaFwRs/SZ7zjRMGkz8BlaUyumjbdhWAKE0NOVu5orZR9mYBM5dsx34
2aOPwG2IWUO6S8a1ujhW8EmaOulV9DlK1unFQIltf4eGrtZFMTh6egr2do+bMyVE1fbdc9fRM6S7
VFEv5bxQ62Y8S45bYGHTDxExzbmcuCPyae9FbwIz6wavE+cyyoGwpq/U4XhqwV+r8IdvjiRubfuF
ddiTMuwnw2seahLIXAmG+2t/UZXzaHSePkRpfjD5FkREPgLffIOMw6N0SS+8j0Qh6JMgwwhWB19/
4b/4DZJHWUzPY8TT9W/rh+ifPW7s3ITQ4uQU8ByBSLEELUpmRB4rMrZMmmpb82AD3VxNHwt/M8Zq
TuQQXO8V3nOEz/O51SAOKhuicJWNJ8sOcMUGnCeFK42rP5aXurRq1se4NAY6fwHEF/SJ2ewuHT9N
0Bbsg5cNj9huHzHj6iTX+tau19CLRT3UsVEuKQyG8Jqb+XAiiIIIg3V/llUaC+dXAAbugq60r9wu
P8IoOlm16vYhropN27IiICFIc/TB1TSpTgZ3xCl8LyUeE5WmDyHNgpcGz4IrKhpYWFltcKcCBtZy
V+FIJJljIzyjAA5s9jdI3hNtleZNWBQeDPWjtSrKxrmI6Lx8G/KCJhITaXbxCaZgwsSc0r2yFxo3
fkEUlL66MVlJJKXYMIKsNje64ltXAspPZAmpyjmpqTj2dYQqCFMctIB/1CjZRYW9ykZOwle38eHK
bVh6u5vR7h9qRWVhxdqJlFRJ4QXSDxqkGQzXdqA30y/RpvjjctcMdL/3uLixujuEw/TZROtynrhL
R2ZbP1FDyMZj2nYdXaMTJbTaYxcvDerr1xQuo+E+Yc5Lhp6FxKxTf8Nmg9YdybJoKrl/hjmcXahN
Lunbhu9D4R+UdrliUUxTWZQPzvyra0ux4KCicuXox0EtcMHN9EcEkM0sSluVLqKEdQOFXNb4mtv6
t2Rwu9DJsqNn/hiCEd5qbjFbh5JQrubgZSpVIjT8CjgbF8aGZTCOwOpZsZHi/oudaMeCNiiw4GaT
M/uMCNAEWCTPwjbP9KUaPvAPfWM5hN5YrNQ7to3YEyn7Y7k1Zb+uOyVFR54iDx08GEI112Wunlvc
5u9AoAjRDjRMtmNzszXk9a7J1VZ6ZrRn+cY1BjXsBeR/oglqQQATRwCElJ4Gfrtha4HPlPO5H1Od
KLyxQvbRI/fW69wvn6UDC8uyPsZC+Vurrk7ZQiNMSAVj0vcRN5v6YbHFL6PhXTbwv9dB/sFdkmps
/miUuWWHKad7uOJyzcMORa2Lad2yQPJhk4OKeZ+kN7nuXmlpuKv5QXGQhvGDj1UUPpg19HTsaNto
Oqir9V5UKXo5N5NIdbFu0wmSTnNDPOfTCPNK2/WFvF2QZP7LgDdhY8/yAeM6XtBwQAGuJy4e3tOg
/S9CyMlAjmdm7mVkro8tq4iN1fExNQ2QZkN2T/NvsDibGzyf/0ymfWJ9NeENZSpBko5k+B12lD3c
PzCj4X6Dt/rZzcaTHfZfk4NCMCA8weNTdCRNl3UZs5sVPZdm51xKlwcxJIEvN7RP0mrnT+SbRN1H
YZj17muRPUKBpNpLOAo6Xd0daADPkpat5rPfpk8Sdv6G3Yl3UwVApIzFXVisb4DKabET95dxrgk4
Rd16dhkjNpQG33HivfFsZDUlcxypXOWObGJCTDENfebOdKWPcL7+/W8opPN1UP2X0Rfi8O/fFLCY
gX3qMEa2Cm7mfTAquTuM7voPRiTvlMum2qeDw/117sWTykYYcDiioG6szr4mzUvw6twzxe3mFaER
Hnp+bBqGIx2aw7OY9ficpuJg05BQKvEKirq/1usWQ6y9w4FBH0gGq+2AidjHGTl+5I11onSZUdAp
84eohJJpUMETr5NtIz7x7ZwxULFGzu19NNFpIkYUTyebicPdbx56zA5upeE3ulP2EFKiVBv2AxBp
ccENdO0bmmerwLy05EgvdMp99+tEWwA9icE0bemMtPeAqHZEKbLEZqFcr76KQYcehqDkmKeuOir5
LqCWbxFqrg21T/Cf8FVCavSUwwE5tvDqAESNEfQ33Ir+I92vbzmOpFsD9/RJC05Qtj3uONsvfsUe
izcBEYN9EW9F/81O8GjUfsYJ+5XTqoyjrSBIByWbIq9uq6vMxlhK8rdYuMQV5fCidfHDYEsTrkXJ
K4ManefLr05zc/fa6m3pth5ZN1BWGGrnCSuppHDMTvv0mLfmKadvqWnBOmKdjvNIZXuvGZBiaZu0
BqhdNVmr/Z3RaTY0Tk08RPJ3yB8YHpxm2I3m+GSMjNBZOwbcGutY92fP0ahWAA8Bbr+2LfRuS7h4
R6G1hNHwllvDRGbaHQ+sVDFHtBmwkKleHxXIYgSSm+tPtPcuS77PzeEH1b/PHTbgPVu2a6qi/ACj
kehcO3GpLsdT+hPHFMXpsKQ2S7/WJN0lkKTIeQ0crNLtCPAtfxETARSO2ztKCivQ2FPEIKZh5y7h
K1HDl8LryUUHFG3WI/tMYLpPMuQ1N6aWrYFdFIlbOuVlrV02CoPRXMTqeXEYgApU8sI9NX2YgwAT
E/rRrhIsgY02MXTzc8y68rlm8hwD42OslvowrubDXJnsrf2FAZL4BAKXx2RU3mDdcscsZwKGQAaL
wHhn+8/w1lKGBBQ26ejc21Q1WIiOUw0xzZSQl3Jv3zL2A1YdKSymwljMSCQVIFE8bTSbihx0g6h/
yWhg+4p6Rq1qrDOkUImhDr2HiUOKUu8sia2CtiqPXDreb2faYwakSN2y8m1794ClyEYbGzj9fcy3
koCs3ob6b2K0+CfM2d8GhaUvf3/REPT2RUUNlFBUejSSTVfTAboe8/GEn//I9V+jwzLelg7r5Eh8
kbTKaUGmqs0u1dXXXwWg5G9BUwrr4Fs3Ky+e6uEHBgIcnqO7GyKQOAQEwCsV371F01PJsE/TdeHu
tCyG60RFpkAF6aPlgSXYzhSq3bq6GrjL2HD01ITqoU/arzwQuSz2w6LfL8W4CZmUoZNdl7GPXqYx
/RMsPtVi/COUpPpESSIvkcG37vr7TcjUu/rcMHz5mrxVunYgRWn4oyabPZVeQU4bRkumfuTLDxhb
0+k9O9nVQshOaG/FPm+43CIiPiP5+rzWFaW3fbUzYTltmxxfTweRDhynT14L6Om+o0hzs6iBkxLV
uJi5KBC1YTisO3vLMYwi5KEJzGy4Crf5Ml3zcyBoisWm+xU10dPqzgayQf8yUW6UzIP4MFoP+waU
cF7WrTGmv3lp821TGCHAyikOAY1uXFg7L9KcXLRB14z5n9BO6eXimS+Go2m9E+HCjkvFW6BoJxH+
VHBB825alS+FH6DUDw3Ne5QWINBvDG7TMUzWx7wuD5MKfqz2D8uV3wTP+VO2NHuAwkP1UdEtyFkf
sBYgI0/77az0Faaxu3HHpsKQX7ETVR8h65BIoow9ZNn0A3pkR40yBLnMwaO+Eh5bon8GxrmNKdVD
J7P3IvgKIZCjD/pfI/2XOykBYLrGjlNyxdtN4Mj3t5BU9gsWFzoVLzUAsm5V+2KZrtjZP1ID5VbB
utuUngKYtfKX3iRcJJT0TJWLlxjl9NWg02wa/YB9Ha+CwmBQg353iB2wDcBMZFcrbYkFCjq/vdYu
DBDStKZSV3HP6LSIqEwIh6LRiWYpS02wPElhHGyyKJsR5rEMu3c/evPpWgZqKwYbMWuk0kaaMpky
8Vpm2X4ITDt2zMC/k8COGNrOVeB9lGt4LrXcoO/HtTkQwzLOslufmym83hdCYLI2GISp42EUSgZD
fRLn/EgLCbfVCgmmOR3sSGwzgSm+pEWZYrT3rebOM0xIz08bpqLzXLBhZhOW014ymf1xSclquCH5
xWCiqYrwhzHrWzRfytLX29VEFB1D4zU3sZk1811cWXL+wTk6ArvGggv02hlYxM1XOuRY7VtwNC3n
V28/0w917a32ApyMC+RDyO+fOWpvlRjNycttCxAZmGtuNj6hbKmOZSDhWa4AuoGH7ZvBYveH7hnl
/JvDMsWQdPfbZEaKb6M8BtIqSEyVny21Gq2TRsmScOuNB/RNHil8rR0W3JvQ9t5XTbtc+9MxUyeO
yBPFqUNiaoRmYgfmtbzvMxvds9FiwtamxWhsHjREUJag7jEa/F0BqWpj1mmc5+PDmHePU5C9mbaL
esxixp2MRLfVk92TdwsENl9gmhRKPxF2Ke4eF7Xhk86iCFyL6qmSUtwaaK6Ilz7cQxZ4aAf81fj0
cOOP+a1fybmvA0D/0p0VENGUBlGtzrTGnNm71K8DP81+EV1OGY21HaxwOM0et6e5C4ejNuUzRz6b
IOW/1024nhyqCHJJtwFk/u/KkfZO9u4bR0R3gnPJbAT+NSCaxntSXmFuUwdebe5by0mYrwOrDXem
NpbFc2VXh5ZNMK9uhybr1pTQs6Ec5p2ouJBSgvWtgCcwdq1WUrVdzX0lAZMAygd0RzrWO9Ou7b3A
+hJrfZz9D4ie4uDMU3NyFkziCs4YyanuTftATtvRKt76zPyCokLVvcYyF5ojZoRAy4PphK+N6BL4
PhJoZs9nviDkhJOY7pLZsmMbXkWy9CmUrUjd3PmfprLcF9pvWYj6K7wWllfW7PvJHEFnC0OkXA/7
ZL6a176f5S1iubHY+XM582RJpc0+ExfbUEyYFJoHLE/9njfL/g7dsY6B8j9GwqsvhInxrKkHOCf+
mdCENBXqgs6RvTq5a2xmcKuFXl3CP9oSMae/vT5NuMovJQsJpEV5TFdq4gPXIIQ3vLKqNh6HHOpW
o6aDOa0+bj2KU73cesTSf+wcXhXgCd9UqnDErPaB/tT+CvUU2FsOTqh/gfwynJVgOGxZuefFXB3w
+WBzJIuE+NBaO79Yy8tU51wMfFgoyKzmxCXbrelYqwO+d0QN9SkfXSrDWhNXgBuRVXSwMNV/ciqw
gSUSE1zk95yFv8jdUUbN8IQ8/+KZ494F4+uOlBtXEoAewchrl/U7Csp2eCOYmQTGF9M6TjyQWFq/
KR8ZiZzFfe5XBGj982iu35nhv48rhrYSZn3zbHj4CnAJeLc5Q1hd2HYEcqB/IIJ5XLsicTJxHLqP
ycHAVwTgcNMgeIadvf/rTp2la25Y0tJAJsufXW4dXUtT8wk8vhmXKilD+x+7Xb1t0wbl1rdoMPSq
MTuOxRgvJLsvQd9ziNwDiDPESACEkHZ7bD02+wQv4IPncKDu4XfQ65WrP0vRMpFm1cnsHQx4uYcn
qDsYcij3vufBpTXVTEHDd1suwYH8bb3xM2JAGj/Dm5fzhbMoee2dRfwQ4/gBqGk7g4R+DnK5bcpI
0iUouHp7KcqHlbPi52LdBE74qOsmiMkdtMcm4P1kX1DSdf+CP40Z0m9/AxGlaXNoY0PddZeeR2hO
5fz/E1f9Vf5SjW7+9P8zhOEvWOFfQsP/T+CGiIqZ/5P5/vrzd7b874t0/tv/9b/b8O3/hF7o+hjm
bdMzg/BfaoP7H9PCTG+6uHdDy/4X2mD7/wkp0oHM4YUcVJbzb5GObf2HawU8B5/nhRfStfN/48LH
af+/Nn4RCEWH9G3b41QiL0AW4H904UtibfNarHqH+bs7cZsQlN/NTGeNnz0H2fTQRMlaFNm58tpH
vPzTkx8uAtsvXwLfomtH0WLTmvvAs5dT5N/Zo7QOBoXAjmi5ce9iXmXjtDBHcS7QvdjuxL2ogoJY
8wy21DyrJXPAdk/0rLsDVz5CRwkBnHwPqd3fTqtER9DYxwMZPE5FjrbSDN+koY3nHPuELd/L8sc6
L81zkZP7mdEV9sVao3WllXcJp6FkjUgZjb2UPA7nY5rWWJFnNBoUTZr8Onr6VpuFp9Bm+sh3yo4r
DNax1WbeVrJPfAGJhwMbRTQzwuIL0CK8502YDfnHVYZj/RkZ1blzc3iSyJIH1+LeGdjvaXbQeg4P
tRf8stefjCTzzvEjLv/FQVO9EKN75BvrCIHKPA8aQkgKfWlJiz+rZswRYeKiwjOgLe+kuq5g8/rE
mLvhQtr+sTX24SSdRCz2u0HZSKnmgwmWYBG1HfvcuB6JVTYVOPW7jRtxEFul4E+xpidBWm3f1flF
OJjH83S6z9g4kVK6gOru6mllPc8F80kx0pcCzsg/hn7zrjsbBFAUbkKRqdiyBpFgDS2OFR/UZHAV
qMI6vUE5SJMSi+deCXh8C9NyJgexCzLx6Cv2bdQv/pkZ1mKWJTgw66VJWFmwxCyItEv1AxvfDxFi
7GIRK3XzXYv6kxC12KYlyEe93Nm/M3V+Ac6xWKvWTPz1wI5ZffOyPIRW5r5ZvfhNJiE9SMC3vTOw
ZhbtsCt7dldO6XIRMmxw3UQ1ts79Q8iCA5SYaVFTfCck43khBI0Xqg8+4J2E8HjSJ9o+n9A2g7Mx
GBZXHy6XA50HwJDlLrzj9qoAZ26TOXAKiBcYun5h3UdhCLcFaKVdkts85GpeP4yyVsXDrweCt1jn
xR5OrS8jwvndsu3YbmBR7JdbMQ4vTa2t3eRYn50bZnAgKBxO7Qj9FjyZjDob+cwJbyxMPwDmkzk8
LT5zj2UGEaRNAqzZ6B/mJVvfliC4YKaDC6t1ewvX4Fk40rnQ7ydotqucbaYX+6AqZhCCFmZsY317
aL3xEWdLvOq5vRgEY7WnTso07BPgc+xWOWQWP2JEqK3gmE/eNcXH8zKEqkJcs/Zd4Jhc4Vfrv4g6
kyVXkSyIfhFmzMNWIKE5pZxfbrB8QzIPAQQBfH0f1aZ7UdbVZl31UomIG9fdj18yyNV+XhpcE8d9
38yPTHGyd+ZJ3+RUrJ5tPtINrP+wN/vyANk5NkwKrPsVamM/49yYmU+3BDH37IKY+nA6bqmC8UJF
GCQiuoe2NqXByScdzCWVPguX7/nVYov00Du8wmh2DiHSq185Rz3oBILErOK2RyWWbdkcZqTfq+Nh
PVZeewJOnu8Z6cBh2TI/MrNQRJ0Oh2ms5V6rpx3ns3FzByzQemNpEX0f3OXTsbwulkGdqVFSrAmO
DS3tUq7yj0iX9ABgkdKVof8gcojbVD3xMACHO+sVm2tezsdS/K7Qp2mf4I6Nvu7libkHuSep1wKj
7sLpiu0SP5fZHatD7zbueU2pq8cteaP1Fapb77CAbbyRiob0iY/0jImjx5FroJb5WCTyxI0w2Gxb
//Hake4+85lkXUYHNC+cVe18T6jTbG3CsH4Fddow7xOngYVoOqn2umYmdwyPNYsH38LP3d8GUxoo
ApiGuYHjNOckgCnW7fHAmM8tlPK+tcxzqRczpifPi7ugyC5eUIb24H1ZcOi5h1nWLausFzI/+YFW
AAsrtXr2RzVcdFGAR+tqzFRy8a4Bm6GuW5ynnihSWBgovrZxQiwxT//9t//+MhCzZjr3ydektbnH
Mr0Zu754GhDH0t7yLz2xZ5aDhnpPxDN12EGcOl1LiwAbaW8qLlDlgxdPcM/kJkNe/wP2c0mpb461
BGZzCCGM8PTj1DIgJ9IW75bb2Vfp2WZP0QsIk3NXjNfWvFuBlx+KHG5ara+oKkmqduSORwpaAw89
YTkbOe7EyqqHyONBC2fi/DtLLldrNrdm3/7L18HetRPkTu4voV30cW8LPSwecGbSOJy4SOukUEMf
JYCXJ+9mu22OLeMI54AP5E7XqUllT0A17kvna2cj9Q9QXKCF2qcRuQUgY3CcHJwOz4NBh9n0yldI
2+AjnCNKPI5W1z78ifRg6kF1AnSoRetCH0Wee7xF0vfVaWJWxVlEUoGegMU8s/37xH6w8P+yVKg5
H/gWca+iQBluuve98YlsPM7O2Q2FU/623aHlUm6X9PL+qVhB6ZTBD4n6GMvyTU+/h2XHte+yNssT
2g+lG7VxlZX7x1ot1n+wKDVZEqBmaTpplKa0j9CGPf9MkG3dmv3znHSfjvTpt7OGfFs0M1CRzu7C
tAC4a2Xshl37SZvkF+vW7MFv6Rh+cDgwyj2APqSmHfFJJW1kDBxyDSimolwJ6JSXVOso29JPk/K+
TfIlmwa+32Zo9GBnds6Rl16HrSTA/6i3Sbz07e92XJZdUlpI2N5jS0+QLQLb+j5r+uvC/RKIhLvj
jS42Yn1YvH3vpjnspLBzpyFHeUVzWAD+H8jJdtDr59VusnCwu6tOjR/1WjQ4jXABN2NvvuYWu/Sg
cSVZb+e352QBvcPmSeuNN7xx8Uw0bjNn+rjV67+znbwaDb8yT0eJpxuOsFJ7hf0TRCTT8QN4atyA
js5DPUUKyfMsBhErQlxR7HUo8yapyeNLOx71QvovYCczgKkdKTOdjmCQ9uQtNgvbKyvAQ51Rkhy8
Nqv1lStB8sN8vPuTF9ucSfmluL59GdxpkHuxs9fEYU5kV/SeWajlk8HmvVAHiOEevpoV0y3bLGl3
Nj4Wa40pMfrIKrYJqsZJwyZiEdAeXQCvqFkfpNa6ndc02KCskfXIpPZZcZN4fYiD9snFtnw6qVI6
ecw3ANYVNuwEuZZ0JRZH/QIkYQhdbwUgpGZcZm5Yjt6+MVlJ1i3qlQg9pIdKeQ/1IEeSH88wefbo
oflmcrB38B1GmSMWosGMppExXPXc2oAtbTYTr6yOpCqE+l/OjCURVo0G5CLttx26JTTVUAKNaSqS
gn7zrn6TR+MZHYdsazjlCc/1b3Bxn/4D85qJSDfMvwE9hPwhWTYXy3vx+EBatiLHwfim5JZ1O/Nl
U5FPSRLj07KTNHab5MXJxr/AMQz6xJt3dkyvurrx5/8L/PeRa6+AU9KHoBkST7PDZFga5jZdfpYC
unGn+1A9GnhDnYRinEiIG4E7g6MpjbCws12Qogi77DIz/YCd6cMBfhavc/GcGoAA/HnbzOzzRADQ
RcvbW93XZ88GN1gpM4DPDVh7JjizkZb1TtTtyfbxARf9+DSX8Kt1m4UFjX2QLQnAsUpmQrqv7M6D
7tur/RPIMohMLSuqgPK4rJ7Yc3sOwxuXBKKjNJZ/erIA01K7d+Ltv7xHiqPwSISxVb9CgNp1foa5
nDRPbPcb30FCKubqT59h/Us68wt56ODoXXIsq/o02wwchs5GHfsVtAXqg/usD84a8BjW0zCJhJb6
sR585vQ8XCw17xOYH4dlMOIc2YoKdvKZ8LFwO5X/5oEUXgXKZMJZU83q1ObURY8w7iMBPg+zI1s6
l0OWL93yQZMgSp5CAKxl5aG8/5S61UeQyZfIT9znAsjN1vEI42S5QJaecLuX4dihqSQ+ydzgswuM
PoRg0Bxk46u9n/n2pSmtGCQ4BpI1wB2lOwsf5HioK5wiec0LodKesoK1csmcaMjKBBOKEQB8/UUN
k2Kzmn7QMrhpWLltxdr+GRic4lYww41yuhtZMfFHJFqYUDNKFcJvJKAXFHxeCRhRouC3o4I2dDT6
56KiafgpqrdAkYAejOCTtmmerAWQKN0uL+U0UTA8zAUGHfzbOmOcL/ydpPMtIjTXRBXhzs204pRb
xO8gl1FbKXJZEOnYmGHTtnFkrqaL1LqzKu8baBkOm8etClV/R7Tkpg16FQ9z9WaAvqVfZNkSKvF3
Xdgxre3ggc+hBAoWrryZtp7Vvw9m/UVL6SVLwTMk6asFEH2X+RhAfO8v7V7e20wmMS4WeuREu5wy
r55DtmPBcZCm9XJx9Bkyy6je7JkzJ7W0jVIz+/16+HDc1jlWOQ5NIoTs7twj5DPnw+VgQDvaQtHg
bYIFDKgLvxR2xuYFBjc2E4PwjtRjjdeyvnBr7kaW+tbiuBgDJYISdlIzWYJdMKR/IGQ4TNgOG9aR
xWO7Otnzw7GUd/z4K/GctS2HI322W7lyuslh5eqF1Z0MgwHBrdJUvOStiAuq6XzoRJuCLzUpq6ze
rRjbtqLKWHfPxQfCUBfO03xQSzmEUC565BpnLwWJEr7RlDbymQAlcnBvfLBKly+NQWViTK3betIo
wo2Hxh6eTRCJ+8F6MtZhvyBTb2ubGnlYMxzZ/mFKtUPmZgVC5bo13elf3RXk8wJ+N1ZbtDvf51ii
egGYTiXzHe1jMuoaM+HoJkFKkvVcu8YpwS4yiKzfU6u2A8g+7/oWNc4vlTzXLH/rhkIPOxsU1CWM
9UC/GOnB/xrF78KdnK3s5T8baSFa6QsXIynO/tErpRENzFYiC0oVKhYmas4UjYpXyX9fs8ezP2UD
O++CEbifxc6th4OQrheahgPmuMM+ls6PTfCsfpAHFTuUic4CiZEib3/SoKbrPIXqBKqRhTiR07lK
mz1cOmDy+cUM8KWINx6BPCIrocXr2fbkeqPW9h0x5COD6PhSiMTYDpn+D1f0j+tgztTASWxph8S7
lKYoGiliTld55oGJGc6YKO2jbKsrwQv71ozHufCqG0Wj7dHw3N9l0J7MpWgvSDCUkuG+HAzvDUci
tHGpnm1X1HtUrRB1b5m6s5MWa+RXgsosLKOaZ2+TdJHHEXrJRjfN7lDlKzJj57zjq3c+smCCTQdt
sLWqX+lVwkQ4L6X3PrjKj4cFn+JYmVs8JstpLeyfpvHIEAy2cZ7s6n3y+/KWVPmT10Ix1dO23SL8
/Zg+2g8aNU26k/KPNcAWF8zhBVFl9vuYbp51O/h1vtUBPW3WMw7Z9Cg6Y35S69HVSX6UKOA3sYgX
UP07yg/6Pdon2OeV20Evq61mTcZ2rq056mzmPlss1r4DGx9Xj0v8QAc0yldLyqYv8YrSqUya+m8t
U6yZnvbkJf6PrmN5aB9ukCL3k1ikpbNtDIXlxau6kNmvzN7xgrzrDd7J2pqCiM7sv4XXFy9rp1+M
8fHDyNmM0UiH4zzINwF56Oq5KCAESZ+7ouAuPyrjc7G6PRuFXVJzfBmBJ0ODGr+LrlMERMv9Q7z8
05JX3WeaiFNXWgfN5saRu+we8pbebpPsVQglwdq3ItAjrbCBwyy8qIeZmzSJHLxn4174dnqiK/sa
aFxxa1+U92Zy3lFSjagzAwwb9iMYUM93CVRzIwqPIsTFP7HG3KVWYsZYR/jzrdgVJM16iNNnb6Gz
x6is+2KByM5XHR6YxOzQbCvrfbBt/8QtK9i4E9ihorO1syDaTRnjch0U3DP6f7QFEdlqeaQKEVqr
qLe2TXnpamoeZ3xtn/TAjUvTR+teC6LVtrlPW7BLLdcAPvWWoXExotREW1rgXDyVcA5y6YirZzyM
Jf1g7Q34ryH3927fdGRq3QQK5NwFFEWZGDp76189o1oqL0f8N4ovpfUfzEhvvompnmtch5uCM043
REF8zAWd8fiHJrL7m6rO2ZLsWEI9QMTynRy6yDw4eCgZpmucYhuTvPXsyIYTiyVFiQwxOt8MvKGl
XPc6tUSCHE7ykImjzao7ova3p9ffLc2COyrZ/6pltBn8hj80JZCKDTTzQ7Hio1VCuw4WDUdW98p9
Z3ldaqqpkzI4cM3CDp2twQ4XR/BoB8Sm0Yn56sB+BMnNhEK/Qn8yrPo5WIYvIostDO6NI514Uetf
HFE7s9YPqaTlq9Zey1F9pqDYV3vbMgXQl3luZxzIbfPLqm2cFChhxmTdfS60rqe9wikhvZ3vLcCe
OYw/Kj7+1nRttUGFgci6rzOeuKo4G9of0/ultT4UBvc669VZn9x4njSSKtTmtdrIIFyR2OFgUsK+
+xMtIgHjZt6Ye7OkGoCgAr0iS/pTBfOp1+o/DfPdhpjZHQZtzspGfGYa7g26ZfyWS4XiKBjnhV2t
7WE+ynP2y2FV5T9AUNaHyGd09rVOcTPT31I/umUgtb4Gc/4tr4vPlczjI9Kkea9gKG50p2EH9Phz
eA3gD9nSwLUM5Q9IQ3IRvG0Fh1ZSuwdllD+8zjFUW84dD/YBqy1s8rX4nc6QEM36VPfFbyCH14zl
OK+M4C+EnR0pjH9DYkeJ4Boc6Oy8apX/rr2ay73F7b0kgIxFJM3ww+Eqzb8d6YakOSDileLSDXuN
jO9U5/XbbNtPulzSJ6cN9G1P6mhDkUs0gS4OXVufGJTSH1t0LB3zhECQy4/EQ7RJ1fCZpXxrkvo7
0NlxKT5am0BM6PBhLWlwnLP2Bv8ES0jNJ98UKT91l1ynauRNzO5Otsl+7PlggpWywIA6F5JxxUnN
enHyct3Y+qw4WSIU7RPA6cjQsvSZK6d2X3Dt7ZmKWWdU3fBUqzYAvmxiwOFRhjXdGQfRMsU5DuAC
skrrqX0gdYuJviVEzSiTVXvWYI4+IsvfPO7ecViMMVx6Jw8lHx5fd6Zn28K4gsYeWYlNy5IREI6h
GyJiVH74QL1kT8ZUj0TnNEx+pQjNltStI4LsRdGsQAagFJGm2gvG4Plc1oYi9IOtXlFAHuUPRO8k
sTwqD9bgUlYvoidMo43Yc+bG+wGZ3V9ht9wsUIIR4ah/oymT2DMLLhGymLbVoFwKMKYp7IKXImvX
mB6PQ0bsaWtjh4WAUC2HfvFe/cbiApWNfG1W1lvCc1n06ZN+4d8lWL02glsY1X0kz7t4Mf2w9zN1
G2k9DpeyoK6w0344+a/sH8rDWnji0LVlwESLtC7SNj3mNd6zxU8RGFYwipaxkkSvbDxBWG6zNjd2
QVN31DpTnxBk3a0wzfbYs5KfxAibMs+/utW0n4LGIQBeQFmxp4CejRc+isu86viuHfTvyl531fIj
lVkexSAf2JeUipM0m3buoD1VrTudDfurL1m75YuPp4gvGexMV9niTvaaFEZAuNpX4xZH/MUSeKz7
JKPQsS5rnr+COzzKO8VZ/k7gqztWFYIA8wwWQZzstbe8mIqoaA8Yelsgex2JBV18fYGJ6PY3asIX
dtwbsgLtXgjX3BKttqK1Nu/U7S0HU9e7U/DI+jAR/NZJ+5bdK/D4ZtvrS8BZCog7m9270gpKRSDw
DEV9TgcyMoaqo5kfqiZ9e0ZtynBH6CxTCuioyazvgjr/ZGV+6tKUAqos+wbNAtHQMw4dL2TmCXor
Pn2eMIyivEJ06W3XXv6qcxblcC9s4d/gdJahPkx4KanNVc42yMHR5RQG7fvefQJoiQWgaW9d+Zo1
+OVTCv5iXbPhf/ZEvmtuPRNLtMUJ22bVIjJpRGvs5K2E0LRhAYz5a8ToyX92XKyGEmJ2QdABp6rE
4As2I0tQLrHQJ4W+cwZs6oVLPEspZiz7Q/cxnNo9M/xQV99681HmBqWlj9yc7iACFjfdSCEz07QQ
LrACufqUtIM74Eq82rJ4aoSzVRRd0R+UXebK/jIDyByi1n+Eo6Z7ba509C6r+W6N8ggq9dSUwNkL
G1duOvYXCmXBA/ujcwKqv2cjrcJZosd1dlKGwDmdfUfx6MYaZ/5AOam4gKUXr5dfi2/qr7VVv4PV
jDSz6b5l95kVun0qEwgW1tgc57l7I9m3HFEuD6vVmztdEuZIWTQd2k7hRzSdp4Tl7tYeo3yq1Nke
vqrgt+wJv1ULqpzSuhffvBvVXbVUQ65duq/rhMQvZYGsCVibl0mHf1zvfnMeiS3vae69+MZaQU57
aPU3WzpX+uSHA1/rHQ3cwCjR3Bi0dKiHmxQx9pwL45S7lR37NjIbixgiU483VeWwTWxL7lhAVYzI
XPtyp/fafNQlDGGG9Hjl1RhTSI8duOlv48IHXwlHR2qyfsEN6vcOrT6Ru3TJbaSxJcz8iWL0udgG
XBxwK7J3mdgD0AKUxLoeePtBJTdQX8Genqzov5xbq0nyEAw1t5UCAIfeIEmW7Znr32Y0VP5UcZs7
B4WMe26OR2fWvq2gaV4BToW0jaqDzpsF/1D1VDVsayryCUVPX2ol1zI2dezTgnI1GlLydD+aBcRr
pzJx6pULFsxhxg7OzzStyRKNNHdG3ThQYgvMOpzTdOG5UsSEitnY9gyjoNH54M2ZBiuXOL7bg7Pn
E+fH3hVzIf+5UJUt6yEQzY17G1tIE1BjVOgOzoy1XzxGyN44Jo8sy+g/XkQmE3SeTWhU0jzbN+B8
6y3AfvdE+h4P2lxcs7S+uQKROV9cxOmfvJCcrSlXgRxc78Yh++itMEZKUNmbQMnhQWQjkWJNZuyM
YjxQk8n6sGhXCA28v6bJ7OOZ1LEY1jpWUt6Je+EK89x3VuMmT5DCkZPuO9/KvlOwJFFevwqznGPp
NgirFsEaAfOAdPVI0PzBGWCd5uZQqI0k4yk+D5NhXaFaSwonOpMlaqFFrk0XVV9Y595IVnIwI+mY
VnX7gdf+SlqHW/Dwyawa0IkFL3kKaDjoIrYEFjb+doBZPAKFGIf64HBEP3bOMYfV9G2O7alGg4y0
JggOpAlMmrKDic2Wrj/l0OtCUv39U+JyA3O7o61fbM+uttL3Xm2HzjCzwY5fLleDetRISgzSfoU0
tC4YHvrs2RXFX4j5eVj6no4x8I+WDvmhq0FmrAML5dlLoVcoMW2kW/xV3Xx/vF4IsimuRfxv5HHI
1QwhwfzVa5td6rOOLz33nFTOJ1HDzaogAFepsy305cuz7TfTmBwC4dlXy2LQHuSBYeEHz63cNe4F
iGoWjmvd7QTRFKDECUccx+lAtT1iDTzZfjsAUFP9njaMc52TBl0MZE4ymluvQ93UjDWkZlHSK2ct
0cC3tQgoBPOad/NBSCNbUISZmf/lFljF/42LGSNv25lPRnpzzCCSMFavGYJppa9vrtn88rUAottq
vNkYIyCKZBF61kfqPRIlmo5Nbb4vMpVhm+hW9GqUVEXqi75JDZsCkkfetWzzWCOOUwh8E8pTSK1/
IB7xvXBz86RWQ35Y3XuzCI8Uau4fhKIR5L+/HU3trV3IN3uFZ5+nwWZGsvB7V8TIHplCCFF9Bk+t
86ImDwrOfiRT3yd44ALmKxeWhFRngCioDYwr2Sx+mko14YhjITJdW92HsZpOCVAd1k8YI9cyfR9H
7zmoh+DWBEhwwmL6grmmQB9hZ6EZL2BE2TNyDudWS7xTwwgVmCMbAwaX0jHTUFuqn4Q5+KZZ4qxT
tbItgmTeaG324eWgbnDliwk91TbVm8sIQzSv5iAYt5QS15Aniu6oQSRzNe80Uzq/5ZECYThqzjOi
D5/ZwAQGSQb6MEl8g3OYLb/9JYDh5Vw1/dnJImp/f1Rh7lJqu/erxjWn4t3MKZ9J8gsnikPvoIcb
6v8a5wVTAHY/4+Q3pR07ovSRx+xLnY8CZg+ZQs2wSdHTWCXy3D5oCxqhnctyl1OgteEfZd7KBTi3
Kv5aTuUd04eqTu2meXTlhDCSOuuhM7LhUNa8tWhYsSHHG9Zb0ng+gp28+Bp3QjwA1h0UikEtXZjX
ff/c9su71OT3hIFjz/WjBqQ27qxhfRXcGY7Kr5bIWSYzrNCvNSIup6LIDkM2pRfqwykL1IhCNkDy
4Ni4Z+ow0qxOd8qpCrIQSR2twWsm3WVLzeKnlYpmj0tXuzm5cdfr4JohPxx7dLBNPRT3bm6rl6Y2
MeQCFRqmqHMeSqrR7haVJ7dMMUYphox4HEYi+EI7GXS3szeJ+S1Qe0w+e80bHeeYf5kWRExG7Hon
RsoClrxi72LygpU5dkpWPWELtyBq0yJaBrY0vcZupfT+8FMQ6wHZccEkfCrXuafqNqBixdDKvSoh
iy1JdWwVV5LRePY895/SAuuUddM/pw/CWlcyolz1mpqOtdegS7bLlMfeLORJSBASxnLGh/zPqOVE
3Rk3UApao3YuE1qh8SMv8+6/D7If2LWCLNxWTrPc+hJ6WS3aKtrlljnczYwoSkZye++WGNK9VW9i
XzKj96qz3v77274tkeVoroh6zbcuppqcSzZnJKSzbL+yF3L9B9Qhq+IpaQ61Jbx7NfArJRevV5N3
InUgDn1TyaMTdCdf5h/J+jCveb46Tbz0ooUYwqNq/q4WxVWB0UAAQD2mZe3tSnv9EtBQMffgUElx
SqErrb+Dzhl2a+6yUFp5o2NtkXFJw/fJHPuoKd9SKb2/ZqpN5FNy7dlnjxBLrpWNKIhHjkLFdWnC
OGgpFVG+w0o6W5NtB/8rZDEahJOsycyxXURhY5dnBtolKcnoQUccTgN1EueprXj2jX1T8G+iSCb2
E9gH6RjLQveuUGHBkCaoLJSvBQ+Yg3GBK8ydIOBR07tu5zYPklMBq45/QbnL+gmOrG+qY2D7LOgd
A3+EZ24NbWy2c5eLUKnu5tEMcW08ohNFzb1w0FeOD4oIpAbsRzZcEzNFmUI1GfgwhnwMue3pRxrV
7m3Xye1/ScjFTIwnD4Je798nlz0DHaJUurXmv4r08dV17BOGd4CYUnYXGAWH1s6+5afUx+5QP/z7
iXeWk/WXeni5U/nMcCR2hB/LB7jtrkzIduAMl6PKuzsk4/qwEIbkj8Tih1baIyAfPfRHrvONM+q0
9xbzFXBKs6P7peW8L/0P8KRXY+vNVndzp6HDc+PpTyLB/9T6yMIEL4FNyJPrGNlzaXsvj8MhT8rk
y+4CKDpOea7pohWK239O4CQcPK06W3VDEsRJ5hip9JYTS7v+/y8JbVr9BGW1WniBsPpY+DrL/OwR
KdzRW4WXnDCeMuaUu6eBr0mz0bSM9NUWmbrOWCTw6C9wXFqs1vmgDbFL/gqCfUZZt+VuyNtMN5Az
W5/WwHutmtdKlW8iBwNneUtBHIvrFbrBxoJVfOsoLigCE7Ppg67mZ0Z2yQtrP43dya7RwJrEt66B
bixX8YQRTB6mfnxu6pGFS4XCbWpcm2xp42PibVmzVrIb9qFE12h6MblMZUe/dttdkjU/ljk+1biL
YiPxdg51ibu5Sp6ZTs2JcHKDxMWa4ytd2vti+O8aT9xBOSz46S/CH+5X5K3ZR5GtpbcjItqv78xS
vhhi/kUyt3xJ7W44L0315GtMhb6cEXi93EQxjXTLu2R4HSBwebfJ0GiQTQinPnyzTqAnqLddDPAC
o1rVNPAfWX117r1hJ0RE1GjwCE1Q5CtSQG2Sf9ZsIFVrwrisHNY1qfG7mp3uwpca6xaLiDolheh3
AUG8JKAuxuEewus1gy0fWfbdwtZ8aHR37/RUA3CPJP46OTuiLTd4C/j2CsPg/k12qf01AITbYtng
PqP8G16z02wxaSQ5fIcBukDpIqzCzQeSYxJrMfPvqVz8ezZZLwXdir3rN2ELZwxpwTP5ocSPh9P2
xIXmj6Ak7VyX1gzEpy8jQSj32INwjtLKG7YJ5I7t3CiN5DjrAE2mZFrnjFyBk12wutdHu7Zuo8oH
imOQzXhKXIoXuNJMpU0DSsl+gLBMhZR86R2C04U+LrhgzH+WL8cwlS3MG2e243ymT3HCiLLJkS/E
NJ9Ws3kRJmrv7JSQlMw00tw6+W5NblyDZuz1weFOZqOgptpCSqik4gfKEBrBfB7djGeyPM9W+RYw
jSK+Tfs1Cb4flqoVUxo7F+ldx/7mmf0X4v2JrMtDQ9lyxzZQBgNLQwPkwAblkWA3DPul8bZj635x
5P+GS7ueCgWtSsyxiY33eRlZX7biLAzBL6u4JXL46A3bjmbP+Yd/G/Ncaf/hzUYz+LqddX5d4mVx
5c+s2EZwk910k6tFjd8sl8GvDhm1OHf6GhwqbH5PWbJNy0aQZVy+8OzaIVl1b2+4LVsN+uAXLUWD
FuPVmQMq4Nc2vQfWGpbOQsSqw1pSFZIO+FHvD3gQu5OzVO8EADF9+pP3BpCa75XS2w8xF7wczVIH
gy3wZRQjr7TKo/qAnoniyJiXkiAd45mhE5pkT3esjrhqocIot+7A3MoAcddsQ7x3lV8VV3dUzzS+
NXHfgtioNCi2Y84DRvXel12xOalgK29SUPQ0ODTMz8V33qdfvvshshLsZ2pNB3OBc6NPBFs1176K
lX9vUoF45pF6uJeuqdb229H+pz32pTDp/zUMpSgHSIvYGTgYzHuZw820ffs2lQkYztl/50nywyrL
X+laTmi/QjpzRLXtuZ3QCuFPJ4Aa3xOTxyg6DP7JYm8Wy/r2JjxnWi7avR1kT7axfope/uVD4jcY
IjywPKOaL3Cst1Yr7gHPNV5E7t58jrbS6cqVDbdzTQsfjzt3eYzDE8xQuBUwcfm++Njts+wlSazx
qcwX8ELaWcNTY5awoZwut2OoibhUIdT1HuE1y57qXQXjaiLwYnb63sjGF1bDvw05fBa64neCBmUH
/LAYKnETVigN9fqU6LDXiNqwWyBHOI4rV6M5118GR+F1fWzy6YzaP6ojf2mP1PXDwkUtlBpM6pyz
i9nTt1tSwR1n+QzW0AcUmloH6MNP2Wocphn4NiHQ49RRM4u7h6OBgtwNoh70vA5yB/5pzvSFJKQa
H05gqj42uaC43CjiiviXLUZ1/7QrBCbgVWBavNmIbcvZOQx2ISP6nxW7Bbw5619uTi+dxuNOjdof
5sloAYFiUfZ4goTAAqTpCVpnFxAQ/ZH6nh+MmuOetPx0FBUNh4304nZ017NjjG4oU9/F693mZ1ry
Fjw8hkbxebvuncbpNvS6r09NFmXacivpkjunvXNrAarBfkjNA3Roep7JEAwaBUEWjYzbivFmt44J
nIpUfft5ji8iA5Iw4uU0H15McxwNVhXzIc86DdmeiL4+6nf5XpXLP4TWmX/EGGwGfBKs39tYODZq
swXmsmPktYCdbhVrPNvoxgOLKgtqL/wnmT9oO73LicZxmfLAMqMb1n7gKr/RrUEAyEQ4NBcX8Km+
RuZjvZcAv15ZJ5AWK2LUnu6JDeh5hb2gCWYo9kXnpIb2CCphCXkyeibZ07BonA8TuapGkEptigPG
+hdWMskeUqU4S9Y1XYtwm2E/sJGlEN+0iz0LKkl9QZf52KlLi4U0LacPsWYUt+cT6FK9j2j3djdt
4LMnE96hIwsS6QM2X1qPQI6t26J1dnnG243DR3K95pvlWt6vnK3JbpqyBkNjNCEDRmlDe2r/UNOr
+Qenrbmjh+KDiel5LVG9HnUzWvbe2y1yyMSZ0hneLhsVlltsRkvLVAtuoV4TurU1ljhzmqRb4Y/V
Tjv1i9HF4KZfC1ocwszhitEyOwLeeflaYSoZY/O2eiSuOyQVpNi4LJnpLB3QcDFAGNWSPtaq/p9m
5Rpw2yBeOiPW0/FOgeuRm1/Y29l9+TLpcYpqS1NRJ7LTWHTVLiMCssF7N5/TBD70ShvCvpVduxGO
A6ZTekfgY18FbFOZ/Y+9M1mOG0m39KuU5bpRjckxLHIT80QyOImiNjCKlDA6Boc7pqfvL7Luom7d
smrrfS9KllYyiaGIgPs/nPMdXV3hFZyUX83bPPDyfUDi3E40A6kDEeHks0+6g2bjuY5xHp3sRp7d
YAlPvDcxwGvjrVHw5XshzdWTpTgJ6cLgy/BrhvO5UcgnpsycK81eoqz0FqXCzwDpwGPjjSy2vb3w
oksLcbblzGJEeDMx19Yprs1W+NNXkfFN7KwX6NlPs4v3OZfpj8omwq4vXwt7eJHtfMtwuK2Gqy2u
xuAGv++PcZW9h4SguBVg2valt3FTOP4z7dzJqulfIOdoa34jzwRvtg26yuMFJG99bV4Wz7G47Pkm
cCl82V1yCYQLNxtdXdsD1s2nPNvloTwt8Q0+zyNySJXrkAkPZcwEWXpwnRr5UdEzBvG7o2jBSBui
WrcdC0y7mrpD1DjbRndmMxRWfViC+mVivjhl/O2FxK0OS3zryeWJsLV1X7bPfjg/VhGz7mQYN24x
PwlXvbWBuqBLg9s1RMwXBUO5bF5bxNgdEVT7DQDqMhM/QYuMlKXY+hmZuhCZOxhZOH/uSJSQNWyR
dPTRRrGZWvl+98OE3XNYGKpcF3UIk8fYGb/ssCZYPFsXkdiHTJ5WvVXWW4E3zZ2iR8KSEAQB+PPk
RgBeYSmwDTPLpZyL8MUopwYT2pq1qMYHitcnMG0/fJ9NFt+DfRuG56WfWaU13iqc/KcpK4DJGESO
Nc1yLudDFxBaMrnOzkzxFkXum6z3HS3NobfZT8jlaBi/IiUTN90fzCsE+CDM7DQ/hjZ9kBqAn6pI
MetB4YQQcW52EBfXXX4Fm8lwJ7WwSSfEtWDEKO6Cpf6MwNBULuMcj7mmX4EGtBAx1+23SUOg8Rck
yGZdJZMPuIMCqCe/AX+7t3ZpmfOMoJAas6pgs1aXD67xbzOqxwFRxWqcyJllR7WCL0o7ux98i+G9
/cEGBhoUPmjvWY6ocfOMce1UxTvkpdXGl8mdO83uvd30x7SEzB5V1k6p8WPy8fSGiPxUz1a1qKaa
ChVT19xh09VVdSTw7NJp5tLpuHD7ZRyyc3Ff88eH0Kd0GNGYMhNJEX5diD/ZEAAf8c7wHUQI9A0D
8+n2vyQDlWP/JcCwUOC5N2Vfn78iJ+B6nsSPaXB+hQ5IU2Xadxpo7mkEkz6V7W6ckUl0BZ88wtU1
GnVgaiJFc5u028gnE67KEFSwY2YSHGuIrT3tAUw2AyDN6U7plEaHZkyfTCmplxJWU66Bcl36vyYA
oQA5vKNB5NQDltpPXfmOOJqzef4a0uqn8TOE2n0GhbYAJHU1mnJl7qxjKpdrUpdq3ZXipUuaTZrg
H0SBBYYq5kHuUIsHJKLytRpRKKzDrHgviEfdDQGRoq3w9lpzmlZV+4rKkIGeZAjbT3RgQDE/zAQ3
rGqhl7L4hDczILZnr4fgz8OkgYiKco/TcCyCeK0zZ7MM0AKDlJhSw2ZyJTQ77LzZNF2lj+OCFTpr
lzNxdlQ61i8fydC60c5prMfkkFooHpu0eVOD6PaOTWuS7loTttsEPjI1SXB2G2ntfBu3Qkyy25pn
3aLKWQcEXm2o/b41BJuu9IhbyhQ0zwHcgiADbgfIxGVetJePhDnIsyeDU9QBfoMacBi7IEA6YrHR
vQkyGQrv0GGUuNAR0eJLJ9DyBJj3t/FkcWBGcfRUqsHCMYFqZAbHlBk3QTgw9Jv46E+SFZVoSLRB
+DUl38abtaJxkRfM2fQAZvsG4PEf7TA/2cnt8ClR/cU0Onn8gNUNCRgdKmQc+pyO7yBjEkTPElNP
LRGDTaToEKDI2BXowpef5Y96rt9LL/zKIjZ+8WvdsCqJyDLAw8BtvzTkWfDc44NMz5Hl/yBWmCbZ
o/bTzOa6Sv0MJonc1813bcfXPMmzr95dfks5PMkHlCMNlTcJF5o3tR0bsBZJd4d8+6sVcl3QMNwm
QFLZzaZuEDc6UjwylOJjmWNYeIg9hTPeDR66KLqfOEUfzkG70QKqDSNxBNlQMxr8RBZAjlwOyHP4
+tAczesSACXKdTZmcmKdPQCIwp847zqblwO6ZeMnIaslw6leMnyBO+jvOipFkkkZhmf1prBFAACC
UNvUZevPkEGtxuqpcerhgPSYcKGo58tHfNdY2fvAQZzdIWGqAj6i6KaWWQBEjctvJpCvxYAQ13cG
bhArFsC0hnAd+uRFm7lbZwNAcNdFhuimrJQs0roKNmNrRGlEZaQAnXLzHQa93LjtO/cTzIcGGbqr
FCWqY+7ABAaokJCn45Sii7MAfNhNyrpcqPWyWJpvMrgdc0mrSW/sCDGTU4oVrgLM1eQYrhLhXm13
+CYH8R5qkmlEIuC+Fc4KDXm57du7oOvu8tD56ftwe8OW8QUr02tA/OhZyfTVW36kPNxjSbTNTKLr
YfaYfAye9VpD2+P1rLvUHrmS1R6cy7hJSl6/Cd1fOKwV9HlzXELzq8GFtZ+5egLKoZWcKSfJ+yrL
6M4e4nYTdZs+V/UpeUkl+gB6KthcM7GpOIkR6Ea/yZ949CpJMG21HHPtci57HpHWwUdgq/4RMdLO
gmXU3054iUWDTCJUXl5R7tykuPq6r1GVOXI7DudeqycBU+TQQuenH+VQzFDph5ZNADrgpdIq4Sm+
WL2ibaIC6kL9rG5hBjpkApPndYIYX1FlwPtS2V2rwE7Pzm2NKelFIcBditEeTpNGhTeWo94olPkb
j6FkY4cfwRwHD46ELKdpPEEZ8YGJd1lzHJEkjtc2/uV48Eqqwb8Pff1Y/Rwt56vTMSYpzswgsj5R
Dd5PniB9qEUbYnn6y47miuqqeglzv9ujNT+nOd+KXADvZZbvAyEPAagr6k7HJKSu+cDQmQMtjfg+
a1SZrpvx8rjm1mVuWAR7hJ00jKAAk/g/7ISaIBHpu02XnFrTdOjsayPdoyHN5HGA62lKvmlFxQK2
aOmIFGZv3DzI9VWXooq3h41Dp1u0UpA/6nxqcjtWDEWQBJpNHiG1mccbr6omR8gHjOrcloL4W92R
58HWUDOycLC2Hf3tMdwLDvtVWlGYmCT+5qbitwGUvmvG+0y13/oUvxJEx4Od8kAkISVWiBUPjl66
aZfmNe6IhyG8fMveIkFpEX4PfXjgHaQgTenfF8s11B7PQDzZ97E7ku0KHKT3K7Pjn7ydb2DbYoHU
OUX62HB2npvQvVY5t6RJgPSzUUm3Q44YLiEVF9cteSWhi7wu/FCjjNlIRwd7oedbdIX+O8AN1hrs
I3NMRmqwfKgKZJ4cko3r3J7giC+lOxMn+FLM6BFzB+RQlRJ+JwDhU7a2QJQIvKXavBNzDcnQxcXh
Ovq5z5iK+gUvgeYBWSX1HVyGZTH+ll0S7R2ybt5WbM2VwD7lyecu9yb26RbDVMY4Rab5kbiy+BCQ
RYVUuexdHut4KA4pURXYkX6kXaKPndvwcbS8K6tCsxAaOtKR0RogeH71Mxsog5zIJc+m09T01xi7
y6aUuBYyPOlLoZdjCZo2mF08emk6bq2gTNZuSPTtOMz3S0mNatEMTl9micl3SmuqNpA2SMhBQi18
dog1DZbZjMx3KpcdfvEMqBO3Ep82wKuMoVv5mNifqmBQk/ROvjVl8T0yAelOszceOlbfgDqLGV8Q
TpKGIdPOayrnOYChMFVdda8ou1q0u8e2SpAu1PQbLYJkoKAuHF9n5ouhS+x1qPIxfxDcXKU7ILXd
0WmS37cEzWePYs5anqte2s/yje3NdGWcW2zJmuHwKZadcGv/GbD6TauRZL9CjAhN/kK8OCYwDXQ3
VtbDSOrTkegDLq6xgbCtwVAaN293FGbMyPqtgwTgxWAEeUij6eo4qU1+ZmlOpSh/uQ0hAH2GsqAX
8ATjkjU+WidciwBEnm4iDMdTB6IyH8Za3RiKKcTTTH4AK3DxaZHdCmHMDUhamEZ1LouJDwnj/LqL
kvAhioEldLAhkqzPrsJwPxgsLnuTs/9mSMxcPzTdIU7nL6voy1NYWOu+Dv3ntgpW2ExArCPOVlkD
PNNFpeIZYgJ70R6TaFh2Uwz8gZVUCZS3WC2p7xySnK3cYMCYjj3dcBbM9m5W5pIQ3c5qEBM68tDp
7Kuo2o49uX8NIxNvii0UN+QmlDaXEct2cPpTRLq8zL3PyZ4P0mAQajLX3ZPvTC2Vxu6ztOxsmywY
rxHxMItlZnZoCEtd2b7Sj+E8obLsOgHHgoIWxRz7+2jcLohmV9zRhHP3T7iEKUZSPVwEg43VZJVI
Kz2EBkRFW5tRdZuIrvSau5IIv+jBaJCCKqd+dbDh4jyzt9E8f2Qm5opG1tpVSKhmqHGQs3ZV1Twb
TT2sFvHZWxTTUmIHHTwAVOM3JooH0JE3hzWUjFZO9ca25va2xEn39tFi9nHq8ujAwgZr6Xg7DBzJ
gIy7w6kbuZtzl3hK9wWsio/ZGY0ISWvTZRznaj1M9J0sZlYZvDBii2mTfWjpVpgPz8APaYobOzov
Y08MtH8jfmPasJaUc60CCFGFj8QJ0ke5ODpj54GGksCDZWbFgFmk67i4WmLdVlI775xU9S7zW1Dc
xFapcIJ+NT/1niPOjZsdUjHdtkzRVdFD7t3eeU2GN9dCW5y4I+YTqQ7Z+OVwn+oDDFk6MgxejXcm
B8g7SZrwjUEQEEuXEU2EYpDxFfoJGXwObU3NjyebIR3yLtYerwicswNGd1yBBbXqknvHeLAZbsrh
1GhLbjlogr5lXhv1zwB9Px3UAysTn/2EnFAzMtHEtsYgntYtYZaTlA1ql11ZFzcX3gBYEpEu6SSs
yi3Ueggzih3z+Ytt4W6WkCi5LAp2y6xM2DPdMY0pCa1yXpieT9u+JwZymMpdYEawJL3cWiwBqa26
dTS3wykvZ5ij6FDmoH7rx7Q6+Mr9bpesnx3m0h3aSdwm8lxaUG57UQ0biBNo9RMyJUJmGzzh/cpz
8ZSVSfjh1cnWyot+75Kex9zctoE1juooNfdqOLFRzix/eJrq6qr1U7f4xedIplPvcq+3no2IGKdw
nQ43gEq3yqx2R4o7MdGRo/fsu5wT9RHdAYZWTRQfJjhd7tnAqZWt/fnsY93fj53FomuSKcQU5pJ2
N/p3mcmttfENszIxfviMn4F0ZCOm+JB8BprSlaPAhndSvCZxP78wIzTH2unx+c9oVD38qgxwSQC2
XPoeunRSdwPRny0StNAY+/ljnBFg08zoStLF2sbN4H+jO3x2MiiJTmA/xQbFZ8sigBJG3BlM6/RZ
fGNyPnHcE1W5dStneiqj9DP+K0g0uh98lm1urOqtIdNl1wmbnQQP6r61UId5OHKOOYOc4vZ2DSSQ
raKRIFACB9DbtTNumgHufllkeFtp1IDrW0xmporhJnp7BzHxsyoALyDd03Ztv0YDAnp12x5DCrnX
wtzXdSQB9iT11gqbHxzx6o4h701pfUjHzmObqxi/GZb8l1DI/nnKaOiWIax2tGM3XYJgBLkE8x6h
QbOpwCbCoL6xje2ieh7CHHKo5Tx5lajYpZesmlqnPmvAZwfahiDyphcq2Ico+SVgShzrvicyWZET
w61J5Pztny1m785Dw3h0MvqHeF4eJKSVTV1DlBiXtGVRCnAXrsjz6GFJhqxvxGBvGxMO5xnR9bYI
C9ZFEVGwok8fBo3OSEagkgm1s05tkjGFH/XL5JldMPUAfnOIeaA9k25xVxZioHWc5YQ9peKlbJtL
mJfhlXEFc3DsvllTgXyIYXL0/PNBqiO26LxpK+GirEN295eiGn6BR5x4TE42AOdT62XUVxlRYCPx
MQk4u5VVpRernHAsZfR7qaVy7G/W66DH7o52r95ksSaFZ2hfxsJPTmwUNy6bp5OLM9i78UoKoLCM
ZNmR9wtj+gJYpEUiW8gYsc0gf4oKm1kTIbrvwmRntY6L6gLSJcOgiPFr8WjsKTxOCTxPFEaKKiFI
1pSVm8qY5dw3750bjx+WApZ88ywDnDjFHa2OHghaUUWcb6bahh+JvOl+Yag7EVKtJ987+u24Knnk
Tpj1rjxx1Z4Ek9ckmsyD3VPrtePYrzJt1K6eGWKBt6el7dSj0cQeDBk2kMGB1ec7PjplYVG829ly
ISUzaezkAk7JungCk+Ycy695Ev7VeOgFo5TSbKBmYJRUYNOBGliyWrRs8UJOIm7Fsd0Q6/WFJpC7
W6QaeWqHP2z+1TGMzRTJnn6DpiYJuRXQXx5pn33GLP4egsm+SCY6TJZ9sLSmty4eo5Uo+x/whWmA
7JDxJeuvv/5Wrabt3NvsR9ukp2kPPnw9/GAOXG7KmxzSNsLGA8RjbTqfPLzuC//i9F050VNO6zx3
GDgEGzTIy2TBkAeTD1bPgAUqz9Bw05EX0mBu7qOC3VDEjEQWtxyAHBM9si+MYhUrDjezWA7SGynV
DOSqzMcOBf6WM2fV6+KYO1m1c/rvXMr50WUh8dBRgEjXf0uaLaJDF1Xl3D0E7fjhCYZSHbOcJNH8
edQB8JmRvSe1Qo+sIdai2v2J3+1YmMaGstjHe+NG57avp7eslhyCvXnhB7f3feDJfUy+1nmc39no
T6exup1psKZL+JjP1o0ShSccZLjxjwWnAfd0BWaIlDREeB3+OossXzi6u8zetFntbMscLGcm1b2t
4CHY9k/0eZjyVfCDXDkIPw5XBqpLs0/Vl0BdHCCTak2svrXhBKggOAeI/lajq6qtfOxII3sh7eVl
aSFEsClWZzhhp7YUwWmx0m+W6cpzxn8BTe5xBZtCvqrQOwe+ZscVOudeWfHTmEgeEZghrBvNJQwV
JIOWPB/fcs+gd/rnmkNe+zH0z4yGlmVVGWTDpSup2SSz/lROHq4FNrds9T5kTGEW+TDJ+x4nnw1E
oghvx4we8TIX3X00uJSjiBs3IijuPOlPd4PJfhXEuxBP0CUUjt3PUfMCELvKuzmrKUGIXORRFZyE
xEVu2pt1N5CEZ1DcVXekLmGdKiI8616VHn3U0OyF0zu07NalYbrZOriFK9E794XEeSxk5q+HREj4
rwXP6chrLT3/cbYnefXKbI+wmaIwHL60UwDM7bv6GbaR2LNxsA7LCFRvGvCASyajIFsrkLaoc0aE
wUORJ8dIliEJvKikclS8x4YMapA92U8/UglGLf07XpCUmj5IjonloEmMi0sQf1kkvpBK6es705n/
+gX3wlpMkzyJwQ3PilHuwe3cC8erd9LAUSMeLGhVSgDSsrq3nG23NcKEwP5FDJkxdyrfupiSP/mJ
EKdw9ZelyK9lTIlv+IfWkVcj8GJS3yK6CufGPpdei7RR0YSFCdD/kOnQC+7uemCS2VYoaaI59hgZ
kh+0RG25dz5zx+93dmfs7+Rto1yvSg4nsCE49ftDqfSNWZvt4fZDC+rrZINviPVY14ZHToRvmMHe
WUTNDPhrMmeiCcHubNazcYG9Lot+dCcKzcJh+4z+sV3Psv4ZIVE3ZqwfOhEWW7eOu63bwr5jW44X
oD04sJOqnEyGtJyx6E/Oc503Nqely3TaAWMYM33j/Q8ZE5X80FTTDNoL/XFE7WZZtiYkMdJrO7hJ
PZn9OUuDrKjQJ9VmhIJZFRniBXIg3DnRvhgMot2+3Xv1zAMuN3m5RZBobYZhwoR1M0OTILevfhpk
hYfSLZA4pAvHqQ2IZzX2LAPHjHNJO+RrOXOGCrwb5+PAUvBkZ/cL1r7d5HrDKoRrthOOWPua4G6r
agFIeYn9j1/S2nd2ic7wzHAsrGUJQsKu2UFZ0Y0WFGF5UsuXdpPphaCXY8xHdN/X+OAp7YquIpOg
5Tkowa9tgsbMO96Oee22TzN0mUsKxu3Rz+UEFfMWn6Mm1AgLdqH0xvuJ259Ly5STA4783TcrFdiC
FP49O3fms23c54YDZY0DJ1kPaf7V4FQhBSuxjgvGwjVDJvsOyAYuRqNevdB9G43vYIuFeCNwmM+d
s5y95CYv68mOM3x7GYsPwz2zQqL4Ktntwl6DijZtef3r//vrv5jNnvJ6qC+z7sHqFHG6k0t748h0
FZxGPF0FKAyUddvJA9zEanB8dAIRrhOtZvo52Fj4LLGPtc15hkkkvE6fda7Pic0iJ9Wpw+iVLQb9
zjxV5nFh2eQacjrhlmKQqNPqAUd8+VD6ydvotMwv9dBfQC1dm3oeiNFyCbpYJuY6UInZ3Levmee8
ZnxdHocqfVW1mPChpgwgD0M+tPc82Pp96sP7ufyh8yS9xMN0pRNF6dpU23SYa4R084gtUYiLW2T2
pTLJK3Hr4okixn/ikBjWNW53Rpa3vZMEcETMM2p1qT4jU2N0k/lHQ/D8LTY+Z43suMxJVPbW21+i
k9ldkmL+CEXLmSwxGTvDtyqO3hIPcSbvxBM59TDTyX66qMFqthSP330zFmALCgKUjDvDuw6mq8pF
/NC0xUKKrH9kaO6f//plMnpY+7S55z7oiT3tsQ4uG1pq0FMpvY6YGrOJvLnamQiiA8hpdiJ0pg+Q
G/SxxSa+qZT3HNmheA3FcMHGj6MrsBA4CfxvAFN2sInR8ofMDADg7dp5W+GfPeS2/s6ajYauLIFH
teuiBMPdgVTKejxyNAd19t0Ug3UO9CEudbBtmTRimybB7BZaUrwgbUbfyLVQewAbuSALt7+4Xume
Edv9CKQfISWt7oYiQOCp76SDZq4NWFgFpxK610dDJkU1rZfOQ5y/pKRL+PYXmJmfQiGXtsBw74lt
ri79URZkgjoRuFZ9G3mxdZUcR9TIJIZmD2jKkt3IZBvAtQ+BwK0Jmyf+2O1QfjRL0oJAV+/02vm1
13ST0HZ+RuXon8Uwc83p8QQwlVBqwx07TIavkTl6Jqi+FTGD5sKPxx+Vbt6ZGq/EJJ1TmMjwMEzB
U1b581fGmG2xjD7g4U2IStMZVtvOQw8Uo8c1zg+mueG1yNt7TKn4ERrfPPA5kI/uVvVGRBMNsIqm
jRM309pHNrCdnGbPRNH5Sb/EjJO78UGRU3HRLggogndYYw6+uEuDfXI/mUW9ywjTXMxYmROBLWRW
qp9LOi93oLlfKCepEtBdPiUeaSV5n/YbBqwKUFPWPlg9IMhwjuo718JE1eUlAcfIMDej0+/bCDqh
SKcj4lw6lAGJrq6nYO1BqtlwvZDJN/YRWkfEjIGyTtiN3O3UJ5c5XZZDOQB5x5UD/KQI28NsRfkF
PtJDJJudpuD5MmX4UwvABMhABbkpqDoHxnHb4AuNHpG/uVjL3rOuqOOeZTl5W5oobHVjfuqYJCAQ
w5tmSuZmSUfTXHR6Oamq/XB9QKjoDXHtOmfT1NWzVTyrROf3vdPDPHPKeUu+9m0uq14qrmg5ARHJ
vds//3Ncyh63FCkTjeBplEznVxHZkEp/jHH3NsMvCTDmNMNv3wdD2c8N0zbYGyzfYlaV0n+6ndjs
PnGNwYUif3mko6UTjo4AtGYdPMbWaJ/tEflUPLCPz5vYvXp6E8Iafezb+DTXTEcH7qJ3J57XANHS
y5x4LSUf4s02LJpzgwtjtfTZC29w8MDdMGE36okg0znxFqiYuAIIA487+TJJ3pO6yC+RhgSr45KN
xyIP0bhglgq2gogrGBLaeV5KRo3zgsTbifUbttRjx8A7HWv9j0JNzrK8iP4aVVD78khMKD/bx0bV
/maOxPiSZ3w0iu/sNq5hJLISpBhoguQ8E1y4JnA43chimnYZyuYdg0piAyQ501U8uluCDljl1HW+
d/R9X1oQYBdpuBHJ9Etl9lmOJ9cV/ZozG0V1wHdKB6cJK/+G3iZAAmm3p44xYdHxRx3b86kMF7Nx
gi7CEYL4SGWYCfIOeoo33tcqprdJcbiWQbxyFZKZpU+XiwLFJ590gbairbGF1gki5QE1/KQwUbox
ccY1DRiTvjTnWMvokzkSp1IRh6Dx6PFhfC/RbvteCOQiz8IT0+PXso+6ZxRhFA5zovfSjDToQ3Bq
CHEh8+RhnjyUYYX1CAA226fYkqm16ulEXXDIktnZtwVGHqoKZtPzlJwXqzq7MUSEDjnZWidBfXDG
uDh1hS33aHAgTCjrOIR42+ra7ERdpkfhpa9ErMMLZHy+aVHrLZTiF/KVFmA3tGy58NO9080cGvT7
bdBdKiVPFql7u9liGx3E5smO8u28ePElb0KSWcnI4wFSR7dYpqPfW8iHlrTe6cR0q0K05UWlgJ7q
8goeTz7GQ3ejzJXhzlTjhxjMLQBsjpjN8NAp0sy3OV+JF0eQyOl3yOS7nHjFqE3DFf5RXGS5nlae
Lp0DGulbtF56m8K3/RrnCqU4G+CtFL1i39yBrkjRtRCzAiKlUvZHO9yl8pbq/E1nKK96z35UePlX
dmjGHRxRobb4naLTLH/5El19RJolhLqxZyE1/pioDUpErXZJidf0bzSq7dErW2s9RGbfDsAye+xi
NWQ12ap51bETAGMyhpuxNPMxEPFBtk51tMPvDFq4QkeS1RDLspySR9vNP0t0LX2rGuYsWfEseecA
cRT3JXq+tg/voOBch5ui0Ru0e7QBfLSu4zHUvuW4Zm5ymrrk3khmnURJwmNFu5Ybii6ba/ROZPDK
q/7TFIjgo3PB2q6hp2TvmnUsN+VYqgsQZoLpKrIgGtjH11i1DoQFkoJoLg8JwfcbH8mLwMl+bBH7
oZzHS2D5AAmHREVbMjeTXZ0pjhEbP3xsYztQIcpYwDM55v+w1kg1Fay2BU/gypIQHlAqvLc6WbOm
jraFk1jrVJTztSeONorD9OpOst1kbH2Zf+c7t5vHlySFRllH7qc3w8nAmg9tMyh3jRAZ1ifCY8J+
BpVZ9uJ7U4/1aen834jUnB1QVnSFkW1/jzFGbYKK1BMiT86DDoonxlvPYYWzfc6aZoM9VR9ypzok
dmJfl15/BJZO9oFW4oizZ96FE4NGspVe7P6Zp53k9Q4dKvjp9ZQlw/fZOOjqUgcDrDeY7ViI/M23
yZ1KluPY599hkB96x4I313Z7rGko7KJs2VQ38WCJDg/feNaxWXf4vNaeTJ+KfqayYMsY6G2Agb+I
rQ5pBYIcMK/pRqPvB1LVlJQuLHzQA44SODx4PAbOSsUWYTrsLwrLebajJD/HMf/GAC2RqTq0BHZ1
9mcInJkXY6zJwcbpiRqwLe+9Ub6OSKAUJ+uqIeq+F6lHzlS5tW/Pi8W6QXjFj8GurZUvcqwe6rNz
3Whr50wEuy7bmQLpEHnoXIQArDZMM2s4qbx6QCOvWICR+S35AcAV9Ujc6Ksnkm92lkwovIiDGsia
BOa+Zf5j7VB9tLvIEbsKBi8yRQUsvVAQhP3nhuS1PSzA8DTdfvFV0TJPw6HdcdoRnzR3+8Co36Sq
6nOkuLzL3r3MQfKRdQU27sV0e0Q3b6UDNiytEggnfX03Wuwk3SyxtkYyV4rd+V6ZQO24lp7nWuN6
bPiuj9l8qhQdPj6Iy9TLb1abk7U9p/u0YrEFsYVZT2a99mGiGdnhYYF6BHcxt/01Bv72SjgIj2KV
7NKJmEFZueFWRWX4kNqCxEZ8agS2hjTyrY7YzfwsTKSvumdAoPkLSwfxxgpD1JZYMmhq1SVWHWE4
SYTadOnkKTI+kaZtdgFC9hy2Hpr3YnjGVPpZ8/zYk6fu+F7lqkM3baMkuXmnR7YpTAYxjCmwbkis
/fulAyb+139N+fn/R5LUdMGAztpff/7x8SXzGl+jVvmn/uNvv/76rePXn394geMQEvK//wpVSX81
mw/98V+/ff8h+ZNvv3r9t9WvOv2o/s2f+0ceSWz/3Q78OPDd2Pc9T8T+H38b+XN//hGJv0du7KI2
CHDMROE/5ZGEf3c9OwQEF4rYvUUr/PG3nojl7M8/XOfvwrcdNwrtMIpE6Lv/L3kkjkvaSFPNaVPf
/oGhH8REmrhB7OGSxKMd3NJKPj/QNKT9n384/4vcpBTzShDt3bp4R7J/F/r2yxSIQ1y0PyyGowZT
1JrnyopZtk/Nc9PZ+396y67/+GF/q428NjkpIn/+Iez/+Rp8x3H9MIxuuYP+7ff/6TUgV0i8GJTL
nh4L8q+If+OYvav9aNh2qq438ecwsvbrmdFPQRDsevT1Cfr9GX37UJA/X3cRijqxtVwk5HoZKV9S
VD1hhqxnshVhiZF3DDrbWXtO+DC31W/RtNlaLPNBex4aFj0fIq70TVscRMe4cwn4bZ/Uutqh43Fy
ivlF8Qu7bC8ZL4DjJ3ZhCOFTxQWCj/Cv7dYOV8+VtQQM8knzio58tNT4vvXzP79hDrE4//qh+aSG
R74tXFCL4e1D/ac3LGZJ7RczOYoi8V+W4ZxZsExK+2BrGHdN7dO+Aa4TYwqZl0WhFaXtNht5/a5A
8h0z0AMvf4AGgMcn//F/eXHE6/yPF4dsAH6VGzieK/7lxZVRFySga6I9+bkWdH6CgKltIzf7dMbo
RRDVyWm+MOXp+hP4K7m2UuvlP7+G+N+8BN4gEYVA/2Mv/peInZBvBkzQItp7jTiIcnybqhKJirLf
fFXSoaIIyu1kWyMTX//nn/xvPhnBKtnjywxKi+fmv38yipm0PRVRvPdCMvvsm1C3n94m1Pn0mx0k
g8hb/eefyCHxr293zGkQE1BErhAAqf/+E12o4N3/Iew8mhtX0ij7ixABn8CWniIpUZYqbTIklQTv
gUwAv34O3qymu+PNojvalkokkPmZe8/VnkTSF2PjQYilV7AKntDjfP/7D/ofH2poub4lQn63gMLl
//1BnjHzSS9vqQjy79L1NoWR/vY8faoGaeOU1wTOnms//PtPtf7H4RAiXeLcdPCce+Z//NhxcKtK
dAT4GYX4toTzkE/5HTKD19Dy3oc2gBuPQBrd5npM/cO//3DBMftfH65tBY7jcka6TvAfX2digbdq
RST2bgxw0ejZwdRkRgY25Wvna6ggTG0N6Nt5yDgE2+Nh6utk35pns3tNEuyyAAFAa7rPKVaITZyN
N2U1iHm6ipjm5X8P5RWdpMk+Oc1g2aIQdFmIbWLIh9sQ3IrVwXFGKrsGIEy8a0QTlWik/W6+w1rj
rQWjBVpCfZsNxjm1736JgjGsa2W7vifFER78WkwW6lRfVifpxOcEifshChmmweLHmJJZJIxCJsDi
2+yBHLUrSvqvKncmbJXoV6Zmvo7WyIi7s6FmzC17VAKESFVG4OhgGGNYFi9dyCaqkVz4Dq90PDCf
kBgLukWF6HvWewDSdk8+o1jlFVX7v39Pzv84c0IvJKXLpvr579dOl2wFWXMKTOkZJSRZtSl7zSTy
QDn5h8JWV3/w/6DE+HDN/FfZ4561+gFK9R2woCuwl3OF2c4u2CGOPsD1piLJOiK6+AcHw29D0gjr
O8QhTK4aqdltwBydgT2uJtu9R3EFckmU13//pf7nkx9yv7uhJUy0bP/x8GHAd+lU83A/N5CbyZxS
CgqA3w4PcDvv0cYlk+S4Z6GP1tjb/PtPX/7w/7cuCE2TwoMDKfD8/3ry4zrumFSEwd6tmhdREY0R
Ztem9l/aqvjwS/MS11H3/zk8OUfIWfuvH0tis2k71ErCd/7j5G4KyzGE3fHChcredkV3KRO14y9i
rs2m+GhDfeswH7KYTwE4plaznhDLHWxHbwlSvTcjbOEyTvdsCKaVM4AbZpxnlGi/lrE/6Yj0fFzN
foAiyJhWnRMswjRsxKxaEDeqcW/AxABoVZMq63v3RoCeL/JjfmLpgHQpX/rO3mQKsQOAR9zs6FRW
fTTEa5PgiaEh7dJk/0fWwp8CicqqnqqzrI0Xx/deIJfv0yH5LRTOafTSrA9a9eQh3CpSlmEoC29z
g+mm6Z78PvxOVL/vcvM7NQ4gd3aeUe6GgRNCEKWY0VGMYXzs3arbm06PKRdVA4SQPKzeZ/YaTBVK
bC2YrWtCggLfOy9VjwXd1mpJtXA19jJfM6QWtotcjEuDpeei1/nKfTvbsDQ9lzZEYqiu6VLlPDba
vy2VTIvmGflD/lFELnd4qGmWopsNO2OdmMV9Xo/mVjqfVcd/YJXNR1UbX1GmnlrNNNNTR4guEO3G
HwzxKJ5BnRJygpciacE1qPcUfntmMBMc/OJcaNRtIzFedHjFhw6JQ2Bkk5BiRcTrRroghjt1K1RD
pjAQmb6sfpsAfTcGu99CTlDk0NyObMX7Q6/4PlHufM8w7NkOMhJj+Ken8QkrhUvKFz8Ezcva6olD
ZQvyNng8Wnl/0TbIWZSav7Mqb0io9tCot1Yd3uPSBxKYjOcBGCaqMJsPI6FFTSabIJDgRY6cJ7a/
DJYwTcIRnJDJbgaK37XOjXd8HQdM1iYXNj8fFawJogXNnkm8dxyJT6tpyHGnJF0Haf+FJnXHwZys
cJ4pun4MyPpl7PrHAsTJJregGtTsOMuEP7DFjUQ58OK4NvPVKKQZ1tl3J9I3GGP4YdzqOvasERxz
1DyA/D/6HGVPMv0FfQH5g0zukZBXYwZzUzWaJSRDCLd21+zo3FXQhNcIeDyYOfYCASG9OclJIHCR
x0e8CpW3uFewTzJbY30fd/6NgzTZ9vzbzciun0km4juw/CRaZL2zNT33Jy7wpVse9wbrKoxkLLGq
oYNl5ads3Yn61QQBYbSPD6STJhLBSdoHwaGpQuRAY8SF1UevyxPDzokZMsLLRIhbpSEB4G4z13Iw
kXyRGYg9JSTiBWW4JzGu176D7ggMg9f0N5NoF+bxiJOijKhzgCydQlTaonXPbQMtjSLWu7VB05Fa
89dwUlYCVC1rJwntlV9nJyNlbJyjRyXsQOyS5UblBIfNR1qGLijDAVCQzxFkz7pxv7oYaVAv/1lS
qR0RHvu0hHJPsCjtiBf8uOyp+pbWxcytxzblbcoL3hyLQTGMifTQSB5gSk2YeInmlSd3zawBDvVU
+YOLDgGN6SqVDgMfgW8L9S//Xys5RAm6PCLKmJ5CfkXnGhY8+7VRvyUL6C1z+Pkktl3NgCFwRoUH
7vwal/qG/OEbjPm1yPmIMrO4qg4dR2TilqVFQ/D+IHvIOi3xivVE3BZmIRVjNbFwGHl+ibutpPw1
Ga40i9ct1v2hMo1bwcx9041Ju+WvATlwZdc1zdZytxaG4gBiDc2vXp98XkhfEsddWO8g+7FHzMYX
FgKeQE3BVJHz2DYOG07+roNHTqUXMHae6myHkoDoj1Tf1eTy7JrWugxps+CQ2rexbJr9TMytU003
Z+RVLCO2SQYxvGpAyqyjiOOt+ifbnKAnm0D1WvF9u7Xa6az6DdsB40jSC2KfCKUz/TrYVMgMV2GX
v7cgWdG9zShKpvJjwTeaXscszy3AQKvsngfmqSgSi4CPTdOZyaEMSNk2UvsFJuRjyUZf6uWU6vin
KOQDSYL028cFu9VhR2Gjjqisv+uQbkaPWGdspsT/PCRcTJozwH2qO/OATwnZyPSgEn9vL8GJtVIB
nvH0kTaJLKZoStiGOPce+vAWjpNhFWc3BHAbHm2mSgSKX6Hw1itJkUXxs4QGjNCPzPsyGY521j74
PlFBqUfiIKfpgLoly1CumrN4C+viUSE3A0D3YGrLutQ2sh+UEi2CNhjrUTX4W8QFz0bO6WDV6B6Q
ZcC29PAMEkxxKytr4bsXf7N8ZFxdfk5O/KdM8/aQkNplpywWDLtwoBRVn2XIA9T3iB472d0RdPDk
KAb/joVayhCXWahv3eBmj0YLBpxxMzPMsJGvjqUDVyazoShwZWq7+bSiGcdCWG7GicBgvEJByZvX
ucV1bJxF4s1dAqKZozTduRGDfJ9vc6cXBNGIDMfkfWfseOnxl4yZ+TFkHCH/XLE4CiCdNjNfYDPv
NeNz4jHhABL0wwlC8nUVYcCLjLVppJz5rnsuy/ghC/PslNv6mKmASmc50YUhvbWyeMT6yVn1A9k+
WcsRURva2s2GOmco1LXuc5hDfniSWX525/vKJM+gEe6BVSVuY9x3ZR225wl33f+tYBR/0Rq/xnoe
+WXcqr1TZv3sRgwxvEmfZqSNqeKjSBN+D895zqWJYGuBufszCHQgjQ+VYZ3weaDcmCOx88kJ5bKX
S0ITlqFK/pigAmWQ/kYO3NE65aQN6v6GbGvV+O4D4IFznPHnJYmS67DFhoHrhJwcvIVUM8UzgqUz
66/PiOHZlZ8odbJ2pLMkYVloGA0LE1ND1E1g+CvlJ68kl8Of7+t4b68NHRDFWTu3ju9sw6KuW+dR
cdBGVDwNkf3SJ767yRL2DqITR1FXJpteq9xSTkV75uTV0UDguZnd1lgVwfilWpYV2gpawAj6Dswj
luqWcbOfZbdaMbsyygYBILJ5y8JZWLC7g8YgV1WafdT3aZbqnVFNb56iZvxnuGbmXPcdZhAaw4jX
TCPwAoNOz7YPtOGdmqp8txojvUaivs/dG3pyedcXIAwSPEgu69REd84myOj95rG5z60mPrpwHfzk
ebZimw8iNg+unQI57Ke71A4ueZTCs2zZESRj/2AXIPNlFR/5pmc2FlScgog8x1LTnp1gf6ckA8Ep
6wfaJQ5zEtIJQIXekB+TAEq+FEnLKjaw94YfgsQdawLDNbx0N/8LPxxxdlnk+ywN934z3LJ2esLF
vEqd8V4xjYnC8sobBxu6H3ZtpvfaFDt091fM7Bbe7+jHCMh5mcRqx2Cl3vuZcRfX0zVzq9uikYVI
acB/NpxtBw8SaQf7QlexK8DqE0bexrXxDzhFS7klFPZy2wGa0D/2bnmNnamndM3WTu3dZiIkas/5
kckyJrxUUPixfqJexupwnahsRnKUdEY+lQ97IexxSZjAWtHa7UMPHKw3LCM3GT671E9HMXHF448G
SwuIyWsollJOcNsIvK116svut6Ob2lglrV2VSdgMsQMiwEnjbTONj0Ub4dKNz06bkr1YEuM75cGL
zifMrSmum5SY5S4a1x10XQJc31rW3JfKaIgYC/UlLmuxtfUFh+Wh63kaWQnJXUtAU6/gk4VTv6ka
92Ck3ptPY70eW+t12am5AdvllFiAEAs0SGbEloDRz4M2f7SPo86RRz9x71022x6SckxKIdI0IMJl
3p9icllAUT5KHZIrX8RfeV/Ei77mFAqYB/AS3LXVIjZHX91HxpXgQ/Y7ULl20JHucIW9mSSErUTE
pzQnu7mJ36BoLl7Hpcse3pw4UTiB0XtgK0DvwUaIWQzaOCNOTjKyylWOZxcJonmZwfr+DUZCvAo7
vliqOZZ2+qhrDDA4cHeEORwk+B/HG9wT1CMtIAA4DpALFLXX2R/PUyezXdQZLxMoDFpiRL4e/tqw
tv82xEysMlsSXBQJnK7EC/TNFr2Id2ZaRRID4A+7qY5EbzWU2M+Bi2irjOWjUMmLTk5CKsbZ3XPd
2ES4Bam11cOHjhyLTBKxa2twL4PDgAFKow4U7gismhLDxHoIjB+vKb4Noz3HhENSez0FwVIl9Zj9
Gy/+tKrl6QkxAcgaMQ1Mr9LX3i4su3WG12GlWRzR9aIa72W1IpItWQUOQSxOV6KSm/ujPaIt82qY
xfVAcWsnhBQ03AnpgJGnToqt0o7aoGx4UdH47FrBo9fYxtbrQ8KWB6wziGHtBntDuZRlGofTOjKP
SRg9itDC0gVdzUkHaqwzi/J3T7FH5W1jIMWqj17K35WttjYygiTroyqAf8lqtRP2xi4X2oDDGL6W
aASt+HVg2aiXljXELVt24qfNYIKyobs0prnLpYfnsMWnR5bfFN0P0MBYv0L8tNjJin429xZGU6jw
LIQPWm8BYMa7dkixKEjoEMgLI+RiX9IC2TP8/PNftIz48GgE1s4qxFM+GgGZX8FEXUcbFssYfari
X1WIsGG5RyyXwzY6qgQlDm09QIXkN0XRS1Jk/2hIiSvzayTOcMtBwoiiPVGL4Gc36PDtbvrL6p1i
Kh0I1k6WEYYLO1BDeSk554CG2mjeTc0XOezRIY+8DfqsDNhOIFK62fnrViRYkCvwLmBPZFN8ytHU
csxtzIm6vCyLv1Z4RGWXYUWMz2YKkAXdszOre9xyOAJFfWpQNy1m/bfRww0dFjxWdhZJ7Mlvi+FG
YvknLhcyxfTjjuCNCwgapKE8NW75l2XP3lHWCwqxnryb9j0VxhfM0X3hD8egQr6fMpokli3ZNJKG
08RPrbr4OZzlQ0Pp3rampINivV3z99qEAGDGdiCwu4F3trZoUShp20Na8bom9YPbFMth7x/mEcdb
c/ElbgUrprGvRXJ12RARWyb3uqQ/yqaDDyJh0y52uMnCPkSOILoofw2WBlT49CtJcw0zR0HZXsJy
8vyObpkcC8tgFxX2MIaZDfT2CM0NPgZyTbZ+LVZ1bRGLEvMUOiNQ6mGYLkSkQRCqML81refQYI7A
sOwj78utqO38QB3wCH+Ky30x0LMmaNqziF2fV4+k0Madt15Rsnxn3sQ1EfVkxkwkRAXloer0YwQf
SwYBD+jUHHPTe2gh+Ix+/5A2kOPD9D1thleLwMVVf6gxNfexMtddTDE4uOnNARwseHzcyjv1VZlB
rxA0hIO1Fq71SSqeh/Q8Zxo2Fd/Smw+Vw9VejOP3EFc/cdAy4XC5dodvdgdkx1q8TT0KAy/d97zE
685PgN7O5HtMvnvQSEDwuhYX4LaEy0ucvJGEJEO+Uc4qu/gSNBKoJ5K1r6ufht5kF0pqMLQzp3EO
6XiJYV8FXQazBUhz56Z7QnwlRWQarRuxiPvDp2A2ceYhUoSXIDa1jWfR88ZdlWJuqwSR69qvb079
h2VDsstsD7NVGX2n5LOuYhdqnoVoqcMg56MiZ+K5I4gAhYPNlCkBe9UI724EosQXyHfdkNiyLpT7
PbScTJje7pMw39QqC++c2jc3djK2nJ3zseugvWAi5oaMV8zytrUILqPfreykf0wtwyOkxHiEJfAR
fk8Snqc773utII0M38OTlc9MkCLOdzR8qznJ3nMXMhDBKdx9sH1WnkZv3jslqd3lVVoAmIJQARV0
HxvvvipfzbIFQUj2AdaSAX17wGXbbITV8JH4nDuekTCTrOb3Ic8enZj4LkeQGDxX+7KcEaoAZhlH
+9PuAKCWJLhPAkaerLqDmECVxTH2ksIGekgmylA2xsbOwsdGQZMyVYsWTD6qEF9+DV9y70zJe85o
bC9bmJW9ad7S6l1KhEqayYLBBok15kXZuCK4Q7YplLn1FOC3crX8yXuPiyGsaZxJwkHJHh2rp6hy
LtAbcgoodHNRJj4SsokAj4QvwVh5Z11xY6WTeUDvanIJxnNAbHXHT+zh608spfezEO4JDwo4B4pm
Bbt5ZRjj41ADDpyz/N5PzG045i/gM9xHiD+rwdMGoeBVvWc6isbNkXtIvzEBXPkmZzaKXoq3TAfc
mKMeyaZIrXrVrQuXYw6zEM2vl34gSnSPWdlt4MbtWWGBlUpNZMhxXG3zMX+Nh2sau8nOQPm5zWao
onnoNzQjAE0ht4NZnhBfWWbwKzLzglCE2rcOvm0jGt/6Mh1XPsf8NmDyuFLYVeGMo+ZNXQ/TQxZf
GgNwaJVHH3iUiIugWS4Mez7bICbWrcuCWEYp5NZg2rgDGuNczvKE0ufsiQHvsEZj1okeZT4MKyIt
vbIOXnE3Iy2Lh0OOAnENolyTvBVwwmPvOgRYMeB67afCbdce7j4aCeYKCLV3KXncGwCuJkrmiBQ1
KT4is1vGkKSFZG2NoAlDJDnzwjwMI/DukXK3c7wL/MN74z5TRn2YTfU30QTmpCKQ27l8EPVApBkE
qSG1eTY6NNkJjS6NYIFpGwgR5zCNapl88z0y2cxvphyYFXuo3o0i3WQ5Poswsv92bD20O22yWAEN
4dPJxmJbud22dXCOo2ZaFxVab+GYSMUc+5Lrk6UkQAbZbWEn76qqf7Wjtr0TpHusUDnBy9PFUkLv
22EBqHQ+5heahWken/DcqFUQkoVnpII6Vzz9UxDMvULJNph3PDe//pxQwbZsHZhbsTAoBqYwHt5v
JnG5pwQWpv5sY3SfKnKlwth8csL5oIs42krXIzkKX0+Dw2kVtc5TmXkfFquvQ+TgqaRvjqGLlHYh
t2ZZqPXImJ+IlbW79H6GVf0Z/P4dceK2lBYJRF121qJ9t4MewKJXQ9DEYgoRZww5kLqRgayUCPWH
vmq2bh9xu+KK8wT7zrIycHFzgTAvfcZx/lrDj5q4Lo8jwRDrqR6e9OhiIB6y2+iX/XbykczFpXGg
1GxGtPYooEmkoUDV/oUFIIsMGPaz4/5KIaITI++zz+uwY1mSrYcMePIUvfgZ1YxInuKoQ1hSowvq
oEURsdhloPfDLP5imb4D2UWYdesY+GGYfaFmyMB3pM86Z94n5gx7bVr+yWX2lyw9Yz33BsD3pLw0
1UnZJv4IKsJDuSjJytbL1qwuP1G9v1o2ijLbNY/MoKMd8YQLWXXae+Q3bisexy74GL2HvKHa4LPf
xEV8aNz+dZ5Dc5+UNYpSe+OMul4bRkDB4XpHWcB6D7L2J2l54SwGrfAKKNC6nt+7Sv01LGhn15oT
dJ0Mx+9McosYuejwspFEC3Xcp+MIgucw0Q+L1K0zowH1HuiILFAmdixatiGBeg3rFeSPUxxBTq7l
bDw5Nlx5J5DXgZTcLekGiPt512RnbJhfXOM40GicqY54Ob6B11pPJSXURIIBtsLa2PXFcDd6HU1p
0t4Ka5uLhdpjtb8w63ZmZwxgGL+yJlXw+HmrG4Eq3Q/cL5eJydqF/aTEiO0AfbPdUc9N7FoGql4v
sG9zMc6bCYXo2m6Kextq+ByQGOyYzFdDr34fqABIfbFxdrg7jXJwLRjvI4VeatDRNncAtEhNjuSt
TQlCa0Esb/wUgDGe8FXU+8GGb42poHXme7w6CtSPA7rgFIR2QzSII/Yj5hKMcMsInSsWf3u+jxaX
ePieP4d2GJ14Q1+Eyl+5eL88F9MuPDxabXvZH1S+d4x0u41zE6BVz+mdM4plLGReinp8NZsagVRO
6ZBlGeg7l36HUhBg1HBootHcp3a799KXSmj3XZkzd6wFB0/aapd1OQRY54tVzch6JwVFEUZvdWk9
h2H00MY+6bBSb1OpmEQ2OXTDCOul577ozrV3wv4NQ/VaC2Nc9TUT+9GLYHvUybYZ/N/UtfqVU4Zi
Q073h3YJwK2x0YuCxWg8eLCRcy4MuWpZuxHmJVnOdUhW06lkdgpesJ1ZtU4S0LKZDeOhvrNLXpAw
MwWgKs/cWnO3FBq4BueK7NWpuiofd9GkCXBRqn22CeoCI67PCYpZTAz6Lsf3G9Jnr/DSi/23S5G8
o31FwGuCmDP1O7P5+yFJ7jwfpHigw8tsy2OCPnjX+nRoYd84e7Ppvt2KqnEUKeYtjpZVVqdXfGQr
/sBLN+VyG9bZRGY7IRctbiZ43DfJGbgPGCa1BgQJ8EZ+Y7H1GhinlC1wJMryrba7v34325vR7Mxd
Ri9iCSB8XQycKJCkpdnKWXe7VEPNrXP15f1DI2yLDWNzY4s7YptDWL9YmX3fF0m6B7QJIMB+yULm
ecu8/T6Cm9IjPgeiaRqIxMO/EJHgwfgvvla7OuYc8+PsZsTTdMQkQE6QnxN59TjEVOBZ2Y5nBqmc
r07ERTrsC6F8stj4DrXUR3LfbUpx9VvWJV9jXPCYhuY9j2L16gYsrUmWmT2H9LYkIRiqy3DC9Ty1
bWbSJ/vNrXS872nA9h+RTNIM5VtUK3LydPHAxZxtWWJdM0VnGQuP2nZJfKp9G7pWWyxebCYIRBK2
hfdNOmW2ha0Dk/DRsmkpBAMtqj9U7w3mFt9hw9MTvGaqlx5TP3Pl+akrGRj6SFysqZ0PgsH82pzh
8KKh2pNsBcGfDqOtGBzFOIhC5b54HirpWZD7EXtvwBo2ZUrAXWtarCCNszBcFginvmC178juw3O9
vxRTpBlm6k1a0xttZ6AKLHZpgCPJDgBTu+mnhcvOiuVtgX5TzXsPhhvfQVXF5VRsi4ZTcq44XJDy
d/tmxn8yHrF6ASoSyXtgNJuMAcDcINAEWHEc4hJtPlMPtybXlQVOyNS8IVwebswnlriXuuIXju35
VUY2nBDiIt3cxdsvx40y2dfVFYtNQafJQ3GFpfahE6g1wXDzIx7tMgCHOhO625l302zsB+WZa+GL
dzm0hGmwCagmzMaOfYZKhk3FAZybhn9jPezEwF7fS7n054iA+rClwaxHHBCdIP3PcF9zkrORVlFX
j13FLqBs3s0e9wt536weGKqXRgBCD/Z2N30Uuf7gskXfgJwDUzsLJhszK6l0fws5XFJR7kYLnK6v
H0rAi43COQQj4W6UzGTsNLH2SXffhgv0Om/dbWF0J5Ab3PIINjYDGIZVvdAzh/o58w1vZdSIK4vc
AcwwaH6NvjyRNEjVRonWpMgWAE/RhbGIFOB4DovwL/I8YO/wqteN+xh1ENTDtqIVTaZPM3qoO9mu
J4bkjeEejfSs0AisVOOxuC1+FR/J0Spx2mTocqnmgkuTSaZFSY6kijhdpk5gLa08/vZTIoAWv0NU
DiQieM1FcgcwOp8w2vbzDr8DMVkAS3n0y1fP5PzsxjLdqLL48YGSgPwYtgBiXFB77DN70BgMuoFi
sYFZaPrDX9hfd8JtpoVrcjfOpNDhK8CpU4zWStKxI7dYYxE7tylLmgpviVlTXWXKerJKcU/416YF
2zQO9mMNgillj+eR0xz36SPLHG81me1HR4Ydb5W1MhdsyJjIx7hmIAtnavJgaLyMnn9jGaR2ERhe
figPPyGFam2Pd92Q4UGwx1NkwgwoLjmwiMPAunQrM/QuKE5WXc8LIhXZ1GX5FStG5DHKn5BkQSaE
r5qa6ULaKFnhdMA645WGpq3cx6zrx+dh/IM7GGCu6q7+xAjc85iaZrLYswVc9PjGvSMxVsSGuius
B6MJBYQgULVd/FsDPN4QhLKeTZLDpfNi60LfiSJGqOHTG/IPqcxNQUyf64HfMxpAMUzJRaxfS9PL
OIMotu3x2cT4EfrqwdKUqa3K10YHrjrzDon/lje9WquW6cdEnS6XhVYLZ4scmHLXGCiUUCDlgBOy
FlT7jA0S6DcB1rx7AIVWoC48fKtMfhUleDm+xjKCZM5Ds4pqQR1Kbmo/E7c+9ygdjDzbcUpO+26o
Lo4LFywYmh+hsWYEg0PovSC3eSYUOi3me79q7+1BsQxkyNM3XPtxCw2sgYEX5JW3sqfoWPbMlRaU
sc0gZ9WRTY15+MXUXr/xS/XWpCI5W4adANRgRTDusa+d2iza6qz5tqOgPQYyrDD46tfM1AhrsDG5
hIEKuzoSVnfOHJnQ6GFEU4Sw8BqVb5htHyOJhHOx/GV9AHQNPS2fNCv20vk1muXRnKdntL0/iPwc
DoY62PajZlpfv5bsRnYEJX0Cr0SqAVsot2KASxQOxHpj0xmRfadh8QEtwMUkKd8kIMaqMk+2Nz4n
Ip338PoPBoAqYMHQOuFhILiSO7/wqkNS36XSf4ORtSomji4pP+bWZXRdx+iWE+zkCRbVaBAPrWW/
5WnSAKThqsmkAzMq9ZjLhgmA30HaCCCYQEccDbKpkA01QNVJUCx54R2H509QzJAskOO/CgvFa+Lx
PBrdMwm00Cm7ZVcwP+U2Kwc7c8+kgtrIa8S6VIG70WxtN6ENIbqP7+2OP9cRMLbTEm2GNaB244nP
AiPZWIb4JTP3bkpIfXUncpVaA/ZVioTAhgO3HgtUZKnbYqIMhqeSODzGMBB/G/7u2t9UVtOtZv4i
K0UsMg7aLYL398KIngh+ugkPhLnWGJqTXJETNEFU1GRnUXkT1BGDiIsE8VbTBFhMqF1pdme2W+Y9
I88TShPak6zaEm43XH/bMuThE4wCxmqLPHRaiRaLssn0L2WhvmkllxhedbQ7AO9awePOGBLVRA34
XBctOzs/QxFULC7vUL2HLJNXsXcGM/y3LUR2Es5n7457kBePYigfHa5ur7GI6eactKEhQ6NWW2La
RwbZY7IBbgR3a4DQ0/vTWrnDEloCddvrbKaPjG1cprYYEX4xUO7rqbj2Ywy1Epi844H/LRsSzzrc
s866NzZmeRpQshCl2eIMG+cWcAlXsFsgnqEDYUT7a87wL/3Ovqf02hvwQ1dcsAm5P/HFK/DaNjO5
ESmbI/HuhRAoQ5So2mTPWtd3U38358UH9J6K1O3qMzExm1tjs+3M1GNdM10H03qqoxYcMXvNxFAn
UjAeNSwxKA8xsKGlNuQ0zkFLsz2emMfJFrhyFJfPtWfstCxB1xACSaaqDTe6Hp/nSX9OgwHouUJJ
Iuv+WhftY2I7tyEK98XMpeL0irZ0ySqzrIfZhsGQd9Oq9/zryIhnxbxxZctFEKRJ6oxQIdhKJuwj
WLqAV24Ra9/pGJ2Zl5GEMHsQqfoE4zdquXUZhNRjMFPimqFYrvNjwTzyhHjrr9Atn10MfkbV0VNL
ss6qUEa4M/I/DLLYUnaX1PE+MyDwK6uxymPPpttKMiKk/fInqssTXeqnDOpLlYYbC+aEYXPlCp8i
P0j+9HDxxgZ8/HQSZs2e2Sv3uQmKfSjAxeR79BEk//X9zUPitJaMQKzCuJ9N91NQaLsEYsdmfzLj
/nfkPFz3Y/k9OF8BQ+1N0DoIomMSTwZlwaB3afpMkqAseukwNARQieJzcg9d1aIlcsSqUQXIqxqI
HDEZdIzu1nicWhrjisTEasYcm2biz2QR3IP8MNrMEIdhs+YktsMB5Mr4zFPKx8BERyH8kTnNo++S
RAwslrklm3NqR0KHd93srr3Wjl7sBuiYaYTXhOUq4c8MDVOYQwDYmCKySEVWuBtnH/Rl+JYV6ous
NqbaaXjCVB8BY/SunGI5p5/7NrJ/PEYpw3mb/jolZvGumeTWd5obOVDyUIXzzc3rP3aveWIjMkss
Xqe0p8jvJBCY0DnyoRrntF48RuDNOxuDpw1kCRtjSAupCIrKXzG8qBUohlcrTPjftaQ5hXBbUuM0
927zMiRMycewuG+NXeHm1qnk6K0a5xX9Trgm34iG1mYxWKd3U95kR2Rjz+ARGJa7vK6IUs4J08KV
20/mnTHfuqJYBNHrqiB0viPrcwkd8qeRlBO4cJvAa7bE9p6GetT7GDYimST5fdo5P01h/oxsLqWF
ppmUOkh7R6Iz4wkxYRYSWkzNtaSGgr/pjBkZg78oKGS1N+ArdkA4Hsk8eLI4LJqBbO4sYfrhd6Sq
iyvd3vuS5YOyPbwzyuqukNUbs2sWt2S3V7Vfna2+eZKxdTcSdABV5EG6MZWN1JKblTYPbSKfz/Se
L5lgjKpvcU9nEc4gBBJ4enTTaI6arVNl9xmdN9kxcoNQ8zIwyIHKGY+atj382w8/dRGKe0yuALrD
p8bvzq2eNzItn6ucKj6DQh97wBvCUoqVCuVFeS6zM/alqrdGXP5sMobkZMgSxMAEM6FUL0nDM6L+
D2Vnths5Em3XL6IdJIOTYdyHVM5zapZeCJVU4jwG56/3YnXDqK573baBhlDVKkkpJhlx4py917bp
L6lw50jLWfQTDMawHZkWOO2dE6HCTXLzw5WaDVaf7UGENO6F/UXSAn0sFuEFWne6F168TUOfWBBl
XWIFiQMvAH+hW18oY1gNlREhA1rXYMvmB+TOasfk2R/IBTdsJ9lmUEI5tr9S9ZcPdOCjsfaI+Yvm
NqDY0V2qIGBp1g5S1RotyYWWTHZII5juLFZiIwDFSrJ+78PCih4cPd6GkqNxiv6dYHvOTIy8V6Zm
OEy8U+ZoIZcs5ZfbByCaICw+TamnH10oAzi98h4hgwEGaf4wpE62K3z85q30Tm7ReqfYaPdFro2H
GOo/tsNoV5dEEnS9ASwr6Q8Ubv1Bav208qyIjb1H1xa4Oml9eNceB/qpFyZsJy9O5CwSXBENfE3Y
FtdVGcD6QEh0yGzrpUmTehNnxXQMZTEg2Cqjuzgt6Bia4U2kb1ObIJN2B42ZFSh/ZXhraUewRQ2S
BEoQt6PyaFPJ6cv2b5703xuDeDk7DVeYeG+B8DjZ/IIRcRISISKWjmFBFvdoYHxFypVOozXpTG4t
ojxKwjsQIMPvB6dWj8xKRUKCaGKZd6MM4juNLWRVBIR1EuF+N1I07UId9qKsnJXP20CrFWy5RgOU
FrlcRTxObv7oKVZnLsMbSBM89aDlp2goiacKFDr4/CUUV4Ax1I+Wa0LaG5eaO5izK+GD7C7m1Z0+
knJhfwwZyiD0uMNiLKEis1qdjDh2LrKz7huUiUHenHXxFlastZUwHFBFeMzqgnWnA+OR0HETSI7v
ak75DBPYGgtB+wpA67uk0I1CNmQE+s7KdhFPw6U8Zr69drLWXlYpAHRBigOezwcLPQledeO+16GD
J4OfHHQS7Ra4DkiEGptoA8D6yKLMidqjEDWgmVUZuC5q7/GucfhZocPYEcr4PLLynoDF6sfayptd
2mkgidGUGLJ/7qsEBbnBpFoEDuG6EyxVaXOaMTILYemoLqYyIHil1bJOUqBtk76Mp3ZY2xKjg7JI
+5Ut6vQwCXhFIgLn9SYH1GYG9VNe0CdvqA9Xg692NY6ku5Lk9MbKDuC8jp05TXtr7rkB5oUUntEF
HeiNzAIvz4/Jk3W0lZr8bO2gZbmWPvNN8O5pPPCK+taDzwuCml0Aig5Q6c47KrLBopBGpNFuw5Hf
HABEtkEZs03gLHHEHx5UDwUry6Htql1nUF2oXt7RP+x3cnIXwQA6ifldPA7a0uqxp+RGeavTkY23
zbaZBimixmC4SCeQpDnTLuhKTzjN6PPYCaiyHka8TWz9uq/alSaUz1mDTON+4OhjeiQFsmzR8lIW
0cJotbjSCKNAbdDm2dIGpsMzIMjBLhqjEhKUYm2GcjTSVnZK5AOIC3pZP30mSJtsnkUaUUsSYp9x
qxS8gzn0IYtViT0yWXZS5jtRhZ9WWGWnmQfftCOhTgZHiaiW8apuoMsxz91OZlBsoqL/UbdyWU7G
k9CT+5i5wMax6PhVcTEv2elBz236eCqgAJA/YnJ2YosQpFAY9EP8jkC5Kr7h97izEQWjS3qXvUXz
75ZoHvaT5BhqAYsfOkZf1vecXyhwZbYk/AMdOGAl2RlnX+abKevPGmfjtT5dOIoXqxqoO8Ip1lmx
o+GKYkhCMOxI5qaTdEx7yUlFTcnS9uo9YnV9Nw2f4cDArCpZUxSujsRJHlKog0iyTVJVEgrScro3
4LDeMbRD7qcxmbHGK/N7kDIRmi4ClzBZUh3ke8tNgXtMjG2MDmxhwQKnmaO1ogvbsyINyVKqYWNb
waEhIvTo4oyDtUerh+Tk76HG1eCbpMFALpVG/s2KGe1cLm2Mrs9yojXwXjRi6tkceMZyaT6Td3Ly
XF9cN4ZDdzXo7GfW9U3egrqxRwc+JQZJttFVH6FzDENZb2gAXRyte0mrcFgBKtlHlX2ue/eZBCfQ
edWsy52QSmYx5b0ckKFx3F/VpTt7ut8toq0ks5R1iwGMlsp3lmRqjYPQAlhEB6OHIb4cvHTHAB39
bgE9dxxnm2m7JRLgiBqSeUbipmsgkhWUUf8768PvuYLuU06KCK6DTWwh6vKhFKZjTNXe5hs7pk4m
a+ZcFMbrhJjfrb1x2yHXwCPKnIiZvkTYFV+sWV7UGjpJn311QG+N4zMsl9zTummN+6RPn3ChDMeM
fnuRJNGTZab0uQPyUEq1N6T3MgeTDiYRAAH4k7vJJiMUZ4cpapyozQAGdjRdTD4/XUG3wFJIyb3p
tVbMRWpF0WjbQA5RJF2wEft73zTvjSa6tjr2U5hAr6IzfnqSdoupELUaQabtTBPeny8rbqIRd5SG
kKqmY9ww/uyq5mbqXn8si+HWwJ9kFulO1wzN69WIk88GbeD+199cNFR3WjuZhNLMNV2B+LuVFgY/
pMeb2NS4R0uHpBVX7BNMSTc9rSaYN/0I25qnbPIQQRekUR8DjePDIifr02nIfIxdYkZbPSZhnLhX
YIgXe25pGti4P8NZpwl8WffSZl3OAbhKiAHpmh1scOLIfZdY9QlzxlPUxO/KpdqhoZSnaNx/5qJ5
7ttMfAVOQ5kmqnuWfiLom15bQRVACa0j4FXzB70ijM1Pj20VnClEnG2qUfCZpfckCzqP5QTRdv4Q
GKDNEpUfyrqJ71otNffkbUXYKxh0TWF5iNzmUBYgbX03YTYzPPSywfJUJzYq3XyDbBMkpRWlTNQ0
dx3T0wEjhUCucMmgcuYuaZ2m9FtGiovIYlExTzKLnkXuHApErrr9VXgyPyl0+Wmd03hjXgUUEeRt
SDhmQdRh6kXkfenuz8mJfxRusydM+OwwU752JjQpEYC6weG1dHW50SIGq1HECCY9hyhILBcuk0d8
+MLsTR6qMFoWYflejYgQbCheAgWWP1DZjEPL+D1BexPRsD5Pqd4ydg5vQcVEBRhSt3EdO30SHVge
aeUaBSXTsLim605lk1BvTeG1rVxCGtzytbCN+EDPyF83llHeK8uL78ilbz/iGB4XWJWzPVovwwlO
1cmZy0f9Ca/bwwRlyevobdpQWIbReW5AIBFB2l4RUm1jTT4YPkqR0qakmKryqVHyFhohgp5w2EC0
3JbA/UNruOs984CKRluEAdqHIs1p4QxkoEzZu6vHUJvZLSPffA7p8d2VgjiVIFcZKdQOg/kJUQPh
dkaGIIZ5Vzk2G8RsHB64mCwTS988Kx/ZF694jmxDTc+yYJ3n0wJcU4ThXrFHH8Uw0xC7GNTO2sLG
NKNaUb5i3gYxfajclZ4kD4Whc/0pOfOWpsJgZPe2i9Cq5yjsleZrFEdktIYOYp7ubGr294Bm2eSB
SND4bXMTpYcVzE9aoJ0mnyQP4tBgKzJ+iLv8MvURgc5dV15LCJYE48afXT1jZDEYVbuZJehB5ugZ
pGt4q4MWzpSVlW9mggZCdSZ4/LnubkcGeYrZNsoS7VxFyt4xYibcVuDpQgKlgImRosYJgySMNquf
FcL4Vy1PSsj6JUhbpoVunZ7BciF0GSUxJpJRYipvEClcxFuIJDMdTHJp7xHAWQDx6s+QR2VJzYsm
awaZB2FDgwel+DTdithlnuJgh8m45VYpeasrC/G57rnxSuhMxlV/5W292AqpCLPxIwO+h3YyvK2S
w20YuG1rSgIOn4N2MBPdxYP7Btn0s29ZqZtaibPe1UzIRwoOzhAn9rTpckDuNywtTb62cviognm6
4mvZQ8w876g19BEL940qz/2I+UPvVwZA+jzbhKzZ0PfRjA+97SFfsg49z8sSUeJT6CCXTt2O40xw
ZMzCU+T36LLL4K4BXrwUvdiWcnQ4o5hEe+Kb9lrhoW8RzW0E1bKemMdQB5XDYRwV96X9QcoXYSyt
qz/hYcKCQ4fEEijMYEwsRgDYtwA3/lK5TBSmXmx8MeJrZJRF7s06xV2xrDO08pXRDGydqHNUhNzM
dzjJml6JPFLzPzjldRWb2LQKOzc8g/3QVwGhxHDK2xuFKV0Jq6eupMNbsvn4pd/ufd1D7lbDRXAU
YMUi9JZtGF+dqKSvqSuQMFPzYGfQPZ3oXLQTpWbh5veJ4xy7rBnvhN6O235CMG5MTrAbJpx9kySu
MGopJCJYaCd2tEOamQUPAsdX1h6NGSjm8gHs57LPfHUQQW+S1UIObzKRo0IYK3xFvWrv7dg66hQ/
i4hD7ZM92eJkpeKnjUp/7092vJKp9mZxTDkTE2bgbO45R9TjXlo1S1QLppAesuHXTE6mrQyqYM8Y
u8C9m/kMCml3i8zvTm5WdSfpVdjm2128LX0ZX1RVIbIKN2GBbZWZfruvnWadOcQkDCNLDqYNd+lk
TBwgBvt3gBeTjUHcBepzJEdJrdKzKN/0vDXJt0gqQgKNjdem3dGaQcDNlB7iwLtptuggXalbhcR9
l2Y69QFxj0RJbDgMsOVQg4Zkm73VruBpyepL2TXU4wRapt6cCkj8zJGk77cBK9xO90OxMgVTeIWc
ahl0QbIUKFsHx5/2jaQy8gvngJKvo6SRyS75Sd83RI1avY5ZCGz0pLvQJRWWZo6d6DQwgyJSqr3v
X4AvAugDyl+k9FnyhnT7Q6ZmehzGkZaUkYIa0vtrSRDJsicpYAN7mdl3EsN6J0qvDti9xzHjHBIF
y1Cl9VoRGbBgejjuhS0OOQpqXP8xkSzF4B1MEyeRZhQdRQfLEFwmD1QzVD7daOOtbFlgVZScCZ4R
p8QB7oyWEGmnfipmnTCQ23pjtCMWNvmsJQx00iraeka/D7M2PfiNemvguG6GknYD45eT5ulbEsOw
Yamn3hj1JctydefM4NBheLeqbuWYBlrW0lCsBLjtOA0uaK0KtPTldap/UIXSzh0RfoU2KtTY4j6A
o9Q0Nmr9sn9FRs1xuIofqi6/17OJvc2ImTAyPvES7ABRyNYgOdmMwQ30tr2o9N460CxYdLjI33sh
v1vbstd11VMnUE51Zxtt6dwcPqBGeTMde8ckjDBaLl6YjWupGIwbLq+3dzCuquA7tNMtbh/2MsAH
ruJEzYzjrSztR6hB5yZOlmamo0pFgUa71h52SU3J0qrqy05wCOd68UVjMNFoMcE8hIXu1EekBSQU
R0uIshNJoxa9DZ0w4pbJNsy/mRFLJgSMf+6QlOhoMKD0jtGB6My+RNOdybZ4Cj13ThFlxJHgYtGA
Uy9SB3iAq3DzlBX3jhFeKxSqHSYcwunMr8mSFwigbx0WvcCMvmVp3nrC/0oyGcIU8YU3Oo82ZhXP
Ge7NwsezHv2YQv+jrpkpMtkqF7WOLqBRP3R58vz2EucYZ3OPz6qy/zGZxS2civcZe6HV9K5UdvTr
jmvDtH7RVM1u8ho6/HAizerVHWP4sYaToHnxH8FK91hMF12bqGWIRnAh7fHGccYFcM3zuRPCL5he
L60Z32ql8NeSdHbXsyqhTkemu8yi8Sgr3142uiYXsYZLwDRs2it98+r25PDOd40xoT0fyL3t60eX
Cc2EGrKUkHj0MdpjftkmOLRoGTlMY1BFV20DC5WYP83SOL4W04AiZoUgkf3Cj8AoVLQhNCSxIUcD
IOvjMjBsGLR4HToqoGsSPg/1hLuzxUheZhPqBIyZC+JJ14VIyVnucRh4D07RpAz1GMaqRM6YAfcB
xGG2GyvJ7aZjCcutG2yJs2tZKAEFXbkyt8oVxAedWKClZgePet1WzL4g5nbu3pi0i2vMIk4oNIIz
KuCed8mIH98ICZHWAE27mFGsbG+/AuA3WXQPKeYoNUff1VMcUnC3xsJz+/DW1N5dF0EXqHJ7RF/W
pJyDDQuQWfEEIiW70koSrpg3Ts6CTFHOdLGumjJRRYSttvT9qVoDzPiuBc19uB/3RlxRkTkaRWr8
YXdoCoxSzFVBqtPqG+SOygfbzpZj6TQfQ92DFY7I+blLpjAg1M/um8e8n7ZT2NyoKZ9bHhqyJZme
+xY1ci7TLSe7OaSZ7MmArhSnwrikrwrroEZzepL9gO8KnDWlKk+h2EIE8tDPMZxw/XZ45fhHuJfe
fsjAvFVheZdlibezjIbfi5SKxnmomMHuJ7PEEEIcDIIxhHIrJ0DxiP9AI8MAxHkkoRmU9BKZtG9j
otGImBmOZgyS9Welkh1tQbyCJr0ASPHGAPnIyhgrogC8OgiVJGmpmPacp0rDC+I6LuRj+dQOKIia
Lmz3Ag/LleHdtdfGHmo4SPEmb+7Bbm8aU6yjjIxakOAW3ZdxuIZ73qu1wKNBOpi5cgwsxB2o4OZB
DdOjpBe3RLj16ZmIcvTqqVO4Lno41bJPHwYVowUrrdXETo74RntkPSuY6ATPZgA+c0gFeveogvnc
4nVriA8T2rdXctijU/DRiuwQYvmL8uoaV6SfVNOn54wbE8UopLHkW5TZOcDKs1Gw7iuh4YNkXla1
7qFhQHty7ODi0lPetnpxdqs6POfot8MIOknrOxSh9IwO+hsDXWr/gcy9bmr9U0IUnjIYA4WWdGme
84Kn2m6OQ7d1kuaiQdt5Sufo8DFnTEgo2xy2OTtGZxIm6w2FCupPyArCv8QkrlacMjZtwKVGcPSa
uX1yNOj0Ynzw9hPYwy3olKOniXoPMzva5aRV0iXwTg6zXZ9zG6cmVxwsi9OHUxoPYyrEjjbiR0XC
0zh52SoYJDo9VM1D05+IE38ktxJfnjUgFijM8ihBce8HWYHjH9KvOMg5ejJyg17wo0xsJmHS2sR1
ZfDczFM6FHVQxZdhxQldF/1ATpm1NQqEQcrkXQpbyNTh3BZtveSeX3VNviyrFJ7FXVX3F/rExaME
HmB5UXyJu3vh2v7eURn35OiUjBZT6+A1U7F2zQDJWFqsbPISnnXf+BS1d8j8oHyyUOiZ8JV5ShGP
VImFfysy/UeK05UbXUg4z94FlJWlG1rk/wzZeoiTdN6bBbjVdNoOfXAtTRHt4yDUj9M47ifFewF5
xtpEFse8ET/rEZEvURLFxTPtQzDqr3QZum3QyAy7UMHV8ziTdOPE0ooibsZRUtO3EpevP9FzQG9B
e2jUh28zFrvWT+nxCBZPdExHXbWrDMBr3BqQBglR9uchJuSQFEJHY5k2T6lRrchCXPSiBo8RusGW
F4zeqaZyIBWoItW6s86jrLcDdLP3SUY7G/AP8VsTvjsHnGxjboGgfSKRGIg/im9VbX/Skxy3Xpq+
EPWOBc+Ikn2s9NuAW+Vgetr3IJuPvHaG0zAofR1M1gOneURJRpaeh1D8dCSnk8YoGG91nol0n/Bf
mn+YJ9AqHJROegvrBfY493F0dIPYmnKjV6FkM+mik5c5z1pnhWdy6YZZYqOX9oXzH7tcXAzoCdL4
zGazTfuCDLFSQJub62MwPT1ywgyhmdBskA007EViEshURwcoxIe26uRVcLevnNxxVm7jYBSPiANq
reSvD6SepszGNdJzHUjk6Kc+a8T5L3acQthl/I291oLUidu+QQKz6rIifTAi5nBleWiqdoSn95hk
SXgFPx5e6bYbWTUebe7RLSYuolp9n30icbJHr2H4C6SI+GiTsrFMFApxP29OicK2W9jNeujrLyOx
k30dnS3Nx1ZVqZ9h3tSYbmjU4MsxsVQRy5ZvCBBZ1ozrHomnYWo0mPu6Jqo+r6dhDdelOSdN8FFx
y7tdcGdKEyk2MAdY0vqd7vpPKo5XqcIxoExkEHQvEbW1LI5EEPVKewF/FMXiTXh1wjB9ekPW9onP
Mu9p7piN8NadpZCiUF8CnCcRPWwImfXjxaLJO3zPLSlawuBxENMSgZf+E5HMPBM4sMHPyl9z/Jl1
pnMwo4B46AT6cQqHAu++2V29OFY7gSmOEOH6mIbuTTMVx6o2tDcJ7QZ6z+pqoB3bZLF372u1RxqE
8TI/0LSuh+dW2cgmXbXpodifLCerNn1HdZxWKHf8N9LhbpOHLTNlKrfy9BLWg55GJ8mCl+GLbkPN
PRqeQNMnUpT2EFpCN6OjAejCMwZyiHJ29hyTD2SDjBhA3OJ2rE7DhC9P6fGnyJkLKninPLYHNFPu
wTMR4/aivOoFstwwgwNrYzsykWPS04aU05JpsyxJDF0znST3AGUqzrpPy0gePA4AeQ3vr5HJ0iKm
fkEZ/TT4A4kxfvXZlW6y03kb4TyqFcgSschtmylm4+4VU3tq7LZbg3Gw7iJlWjs32ZsaQP9bGN1T
U41LfiNUXeQ4HgzNPraclHEafRjht6qmB72uryE92lKff/mcD6Hy1oggJXaW3CvebYVc20XU8bQU
NA3aLCAawJxjq1FMOyuqNP8qYwRvQE03VUYTjRj1fi+QAzQjcbu5/UUGu2Co+VJgYlm5QikcnuIQ
SFTbak6pDumflK11xNjgX9k3yVdkjpSh427C9BgZOQ2cRwVZjVZifHYma+s4nBxC21xStV2rYEZZ
jTOM4qOomUmQ2FwmEdrjYKqQdvs85LpRXd2eDjUIgh63IrtfTuZH6My0mUdZ8hmhx+5WWq8Mlyk5
cmvF5Ps7DtGXIf5YxpWxboueAmzgl+jizmMtJ4vYMpajTcVZ4U5jTWYuEET0ES9ObiO6CeFQGQnw
Pb7XRgSkMyIM25b6/TgxUagGlwOesH7ci1UreCnJBBWEvjDQrGguqpTLMDTgmwrSdVQVbInQwt/a
Az6pR0TO1gAgIvU+OhcEz6AHr2rCd9TX3LRV5bxmOu5GfyC8S0s+i8hE8zkdUjJCFp3TAkRC8Rdr
o2JajElVH/IHJEgrr2q/4I0xenfhSoCisFXaM9nGhznW/ncRONdaTx/nHIaBVnHVmxF6RogQrU65
LTl8pSHBNoAbiNMmEojJXEoPC5Bf9G0ohvyODVMF23COobBx1Y+4pOaCtwV/18NqZzf0CuWt8TnP
+jkjlkAwcY7YxUuHkwuRqIu6AQA3TCjV3WxBS4AO6Wh/qWx4sIqRwyeH6rGuFlCHNMS2xUuvs8SN
DmllQRh+UCS2A59mEHwJNM1ZixA58GCweuFwuuvGEYFF+jwZY70e6mxDFzFZWxnnjBwK1EIZHaS/
ipNMY2SXxsBC4KAN9ZnQ4PzjQzbmZ+mFxyJAVBd0kBNjr1tnUffcAb/VAdKvmLinYxjvPPpctnoP
yL/YGNAKUDWX126av2SEhmxRdeOrpGptGgN7TSsQEci15DATFA0uYZCQOm3jrtV+hm181IG+Ai3u
jeybZ+aIOR+gWQ7Rhfrj9O8czl/Ey+IfgG5PSNoRtJsNiRNs5v/+xnqGLu+UZVi5m84nDNX3FEA3
QHudHnzylN+NHpMZxEqo9mYAlhLRsW/UNTftV+gWX7NS+c4ekED3tdw71N/I2DdG+Wg6xmnK0nKP
NZhkWiu6m4ofRdi/sVXeJwkBuFZW3ETTrKChUCQiZWBnIQnzR6cfYHOq/wvGWDf/M8OVX9S1DQEV
2zB09w/Q78Sa6Ube4G6otNMF+WZMOwJ8iKOFWAc5AEK9165W9sY1yMExO3IzHIWBXissmAEd93Zt
kcChtkyKmHjOIGSPFcykD8aBLr8VOeMR02dyDpONFqOxtKfyB7qKtCwAr9C1it19E+Cwrenn60md
swQVB7Ow92nDQ1MTDVMi+RhmGomyk1tnpm8gdF61tL/0mjbfRrRPmATihfCfJ77lgkHtIYqwhow9
gr0kJL/d1/B56H29QS9tVReqjb0sNoYArtia1n03Jfzw0Nxrpocwu5xXGBYMFLAHFIj4ObWYuUfD
/yUKnGrvCFNXIIoJPG5Zxvlu9PzrwSktQIxgi/bm6L5gXIA3tA7qtthJyLcgbZa1Zu8yxx4WRPpy
36TNQ9qYO4SeDuBGfCugtGwzfFF2c57i5BtwzndexZ+lwEEY8/iaGbm/rjPuRMCgotI2sMjgU9jc
iUacXlJvJMc3fm/KeQyLh6qaZ559N2wZaBLVZPKM6Ybx5OgAAdJHSfbp7K4h8AilkYZJYehufSRe
4OOhoKQVwromPgkVLlduZlPdGHIfCn6iyW8c6+t/f+p+waz/eOo8KTx4/fSZTKaJ/3zqslxJbkgJ
e9f1F9lEXVHS5IQTQpIDTQ0UBZUNKSP7KlTtEwnUYQtjS3fRZeOIrE7u0H5NTmYsa8e5/PKA+o72
zhEIX3P6rfRaYSqzX/Beg0CxMW540dau0W4YcWEsQ5BAGcZXpsh8hwKPrDYjD4aUT1nVdy7McdWQ
LYSJYtqKmgkFfu3ZJFU823HAD2dzGCz/1RnaR3+2opQghIkc0dgmoGyCapkDKdRezHA1v0Qj7hTZ
fGF3ngVcW9JvNfhN3Qzm0GjrAFMoTP/9Clv/xePuEQPpSZePYIZn9PZv6xqhhz4oReKdavUadtGL
PqeDNofRZtgWh7R+dN3uELmkO9iGoHVlu9SSgGG/PgqKR/nWKw7BTpcjf0yWTdeB3gtJA7do6rQa
E84ihuFQls/M9GijDVsn6j6DiCc0/bAUDFE9OJm13EKr25eqeckz7lxPd15co9/2NhcGYzAWMbAA
lvBRt6THX3snRT+GESdd0kXZ8Wo/0xKxWxW/RznVkRuRBQy36N8v1hw68ScWGVSO7bIwggvFLv7P
ixUQPGzrduZtBqN4H834k6xYF1Dt8/ug5pKCoTFs8PR97P1vl6xaxwIJDGx25ZMIsBRW9/LvL8j5
LzjNnicNMS/WuvD0P15QGfNw0PPxNg5CMIY30YebPqQJxCjZL6u+3+dCe5s6AJ5T6O5yf9+W9QNx
EpRZBiI+9POc7nk8RtP8BHJKEiRdACJoi9ZYJQOPABOu9ygr93KGckoDqqnvWq8m9A6hQe0H3f+V
/IyjnnIs7V4yt9gXSY/Pjv1u2SpP55aHCTVmj0bhg8qpMPXPBrrUIF+q6JceQMVFZ5AOcRqa+z5w
6tuk/FOfAfC0NQbkvVnfaV+5izkL4uzLVA3BCZ2g0Gfhd5BS2mTe0pxDfPP0OC90ZsX91snoLRg4
+zk6CQfhyKbEOwN97r0vrQeizl///X2Qf9LxHcFsy0J3CKYWXqT5R9gCuswJAjzrVMGrXGZjSTYF
eNuB9ljjJMcyuSeh6xZF0ScE2N0o8h+xT0WfEsIg+5hc8xmvzNAjX+ABXhgap4AYAmw0coOzHEct
eGiUC2bvInN3raVq5DgnGazMkZNINz51NuU0kRefGblBlGvFbaBFsISrukL/5t7ZUXBR88MJs4kL
QZL2ryvw3z+H/0HgyvWvNVn9CmD5LMqxjhiv//HX/3gsMv77n/PX/O9/88+v+I9T9Mk6WXw3//qv
Nj+LOddF/fmP/vGd+el/v7o5DuYff1n9So65AQIb73+qNm1+D475f/3k3wEzj/8eTcOupLOk/p+j
aa7tV/sZ/qzr8fdkmr+/7K9kGtf4b2TSgJyWwjIQKZhA4P9KpnEsQmZgaFqWTZLHX5/Ji3rOn9Ht
/waTnu4uahDCYwzJLfd3NI0uyLNxWdPZNA3HMj39/yea5j/lTdim40pbOBQ6gj/OS9BvG4RVgrxt
y5b7yLXefAQzykU5FGCCg/jbzf5YdLmoRo44vT9/u1J/31O/J9LMq9c/dv8/fvQfe5MRz0Z8oZjd
yARdc0iXHEHptkz8H32l/30L/+MO/v2nmX+mTDiGAINMBo0lbCkN4w/QP7SFmMNYPq47LYNBXaJN
0QPzYhreW+QEpxrA8WJwDY5WqnwFcR9vBBpUzSQfEOkL4h0GdoXS4rukFNays9tXgkzfIu21Ci9y
Cp6jKTq57XpsnJMVD3dmi84K8zc+82dWqKM5adeqbyiJcbUW8UFnlV39+wVlY/jjkjp0kXR3zivi
huKum9/t395Ng74iwa8VdutxNeEL3yQd+ABNT9qrbJn7FA3j5WAKniodBYjWTNZdXxI6qEDz6GH5
ajdWveux3KaatvELsiekbzF3qXAB9u2PFMoKpek6DN99vjTs9uPAWdk14h+aBCpryg3d8x+2yUgz
j/1HJpqzEXnXB8B4jKynX+EyXAssGOPCdfZZmHe7XAZgPsZqx//OtsGsVxsKsgcRfz6qNLVx/3gc
B74LLV2OHUKBOMDbCp08jFa+A4LUHTfSwt+Bb1bDk4LBf27vrVA5Lyl/6E17WCfk3r/qqKAtvV1L
SAgx/ewCg76ltrL6UjpAJgaHIDfeO4xpBz1Q2wJFyELi9d96E66DuCn2nKbVTi+THfnXnOVpGBuh
nW8U5QG6O67SkJvPstbNDY25Xe9WxsVOxE3J7jkeW2R9Vng/hjmC60T/MrrJPdMspgZK6m2OQf2B
8dtGorXiqYA0AFVpUcydsoAkAC6hjQarRMxBFGHY0hmtf2b0A5ZJQ39prB0KJg+5xGDpmGWehIN0
nO53cJeR2Md509t3Lka3piQwwXVpvFL0D+fIJiBAeMuAScraJtVy4UKNQD0TNWQ6YBcREoxRiy8g
IDj9IosFmQce7DUv3QNSjXc0796HxPfwiaAKIWcrO5WNvLW1VawA9bVbLzk7XeXvONHaEXzGDHvj
qmfHWna6MR6afnwQrlJrq4043Fmcc/QuKTl/0rNseZkC/qvsuGYFVffSZarEqJ/Y7SiKoY5yZshi
Gnli1BqsA69VwWjNqPRusZe2fkNYeiFQBcgSpdsY7ovQ36Rmto7ccB82cgubeNn0OsaedG0iB6yx
+m6y9ElXLhq32I+26IhwNhMfi4YFsllbPDop9/q/P7m/+gu/r4UumXIElBE/Yjk4iow/+g9egBm3
bMiMjxPvaORBsx9IpcB9NP/xrw9YjbBwtu+OQMOad6iHGdue4UWUm26Y16YEA5I5vEeRMRz7wSJE
lp7vzomwhQYycVdprnn70kXAWxXtgQtmbl2Hziz9uanzkVJBIborYWUfuDM/6OFbp9RIj2X8HBlv
urJomFs+XDfb/Sr8FnlIYgHiI5F2of4Xe2ey3UaSpelXqRfwOG7m87IxgwRBgYQoShs/pCj4PM/+
9P0ZIrNKoqLFk72uXESeUFCEwd3s2h3+ocJzoB7yahFi+wQi2sH8ovD/Nin63yTkgyQELyjlcPX/
TkIOL7QTX96GHz/Kn7OQf/29v7MQx/iLEsK2LCmQviLZ4Hr8VxYi/nIMPGBsagyPzWdxT/87C5F/
kbY42F5B1iETcf8nC3H/ktj24YdlCTphLq56/87Cfskm/ye7/Plulr+VqaalKi/JImxL4G/1670V
YQQyxpUfrDu66JvIiZpbq8Nxx5wR/S06Y6/5mgYBoYmXlu8WSDrA3i5BHCyrzMw3oUOPbi5R+A/V
DLRhFLFPTO9WyFpBTfhzb/C8O4GA9eqnB/0POYzKw35NYkzbdHDqEq5pmnimvktiIFyGKFyCaUS7
COmB9FQML43f6cfBdb5oUOaWgKFclC1DfF2tDH0g6InLdPIHFDMwWphb5MWEGd46Do2zzPVv9DGj
YTWVxb7G5tjH0mNrlyH9bRwxHhEAV9Ium6ACuKoh7f9V4dsWOe5TvfUZhHgOKt660zRgA6JEwjQi
aq5tGEIHCzTSPExU0Mij2a19asMyu5GBFnwQzORvOaVpk4Ag1ktC6fBG3/UYRy3GVsFBoSwtuVNT
IULUV4L7WeBIwQgEygq+6BOkignbxHstNpnSZcvWA3Vu48bbhbr3iEXsVzNE6WgOC33TwuU4QuIE
idtwCw9DvrF6uKO4lq1IIEt/bJ5rN6d1FKVPZqSUE8GT/PlVq8T//at2cWXDLhIDONuxlCvdT8lV
73gdsqRkFrpxLgc32ocTSl4DGPH9bLXpbQOHvtd151bMaXmgC4gK/dS5Nx8s47emgOkIYUj0M3Tc
91z93VWBaVwytDomv9yV342i4NB42YSunTwj5D0GVvSUjIO1D2W1G3L/3IeIx1NG3RWKOPPnxRjv
F+Mg3mEYlq3TYrIdx1XP7Kdn4viWPcew2Tl43Z2sc+PzUKBY7rorbnjjbvQGB62ped9Ww4RMDSJA
/ds8Nv792DGzt9CZ30xuOC3pP6BqXQzV1vLqAcgv3FC31J/CsB5A4Dhf8QfQNnVZ/fBNN2QcmEKH
bufmPqVPZdoG1XVsfMY/ASAYhKAphtf8n39VzzTBlNPc4n/vm5WThkYC4FW+ag1Lzg7D9r6jt1EN
PhTz0gS/57wCbBZbvJ1ezfAeYu2xzJmOxjFY11L3DnngFRsnVyqfIglu4rptVpXXZwiR2SCfzQmk
XQeRlSlLfAuHkKnh5Mb7Mk6BIxbOK/JN+k2FDFLp4N4tENQbkQQGq60Xj3/+svK3QsKmpcTpxf1S
OCYuRr++174ex54WDokeI9CDQLVxOZv4KTe182Die0lAbjaJb597/wSe/Zv042ira5mxFO0c7Zng
4UuRZm+Zg+g19Fi5tOw+W4DA+yZr2NB/Xq5QtdvP6RMCWMKhluY+EvzTfLcNs2iu3DpIgzXdSlRg
7VQc2k9YneiLGTHGGziM7tZmlH0cA8c/GAaGCMiMHmA+5VifoVptDLG1GnRtNWdtu0OjoAPPt/lg
le8DiFqlaypGA/evsN7fcl019qE0bG1lU4koT4BXhr8QVSHq3jPM3TaGc6PXWJmlZX7TIYPNZQfc
7s+r+Icj67gYSFINwwAQ0n5312qm7jtk0g7Mhta9nQwN9aGynFcjft5AKFoLcUJnOMis7lYJAtND
Pvk3cwmfZpKT/lT6C91CyQml8O5ZOvGXlBG17IsbqTUvrYVh0zhg31T3lv0N3NcecN+wZRbNrMVP
VyAJmi8m3oSLwv+cgjX6mvYgsEc8eBi7UuH9+csKdf2+2xiujSr3NU3RLfvd9dyikZmktQ33IB4u
AsrBNu1apakMvNPIZvwMYkfc9O2jqAr9IZ8HiAlTINZlBoQKEhGevAxF/rwo+duiHFCoDvm+J2nh
GLrazT8FzUFEhecAweTx9hAF1te4WWvZ3SygUcYYo68CPOzXZmiaD2GpPSIltQ61A3gT/1ZHUilB
YAKn7KaBO9AbOKY1+xl3JDK88UCkLReyz6ylbPvuYcbC58/LF+rs//JMXWnZ3IQqPtAsf7+NEfky
Gjos4IR6psj422u3nce02BsQpsKW9kZmGpOTSodwId1xR6uR4TqQb5lr80ctj9/OFLHD1ulfeYJ0
w/TUBfXTs6zpTxSTRIcnBwCDOvHbhDXVgYbNzvL84dZLuvI+i6W9oweHCo5nBju7yFGeNxvG2Y2h
PYmiELtID1cpM+9FjczS3QBVnwo92gWINq8JlH8/wv+tZD6oZNRLIj7/tN9+8/r+P/nbS/aS/9dL
/vZfx+h78fpS/9e+SfnX5ufa5r9/07/cv42/PDQXPVsY5JyMSjhyf1c3Ht1XXhAJKd6y5GwqQ/l3
dWP8xZ/QMWOzktZR3/x3j5XuKyAAGq8OfTSdn/iPeqzyXafTtXUUWFgZW9TTSdDeXU9Ng/Z0gUb9
1k21p1QMOyqBV5S8kzVHDOK8i9FCFXXtAv+I19JGPrq/Z7/eSG9WQ+5YZuD1Om/Z2QndPLsD0gkZ
ordOM1Z76NVgkyPYrS6uiOjE3Fpohv2Hh159BdegMLNoTlD00XT+5ZwZvW9B4A/4CpnP4dC8PX4R
r4ltnYIQSUGbEmwRorKLvR14MYATDCJA3MYfreNd7PzXOrjjJU/UwZX713XIRJTuYKYKXigfocAD
CyVmliIFTBPvC/xbw6oEyORpWAtamN94CDmTHKxS0/jkVc0HmYdKtn+KhdflkAHrAtdkG3jvu8u0
MSNZp1lasRympgw2z10IL7T6qEHkvaup/vVBNh8DTIV74933tme/aacJeLUZJa+i+lpZmb5MqwGA
vmnvPShpHiLksifKwqRkqOzx1Sf8FUErvZUZ/dSqX83wisLe+CQS9BnQM24AmFSRdaInjXDIZNkL
63mON02LuiC2ZslkPbv4rGoA0NcYkGlrE7xB5Nnfeuk2MHbZCXodLMxxQJozRrkAcQJkkWiRug9W
Tu8X8CO65lBq6SMD3cgm7dgUuruY0w6OuSPwIsFWrzJPhkS4xQUpW+XRa4tXWueBWEWncM/85HMY
x49RWdmwlUnTdA1ocNk/q+0W+nyFvm1PdobHonbWa4wOJaMTbDpPLqArGK3yFCBsio5pDuNGvSbp
ZIi2mPQJvsgeWOM8mPwSxEchl7iHGK7isgQpv3VN9PZp4aOCfmnQkE2cCY318jmdg7NG24RjkBw0
2BxWF188DQEFG4BgG73+FAA//b2bfu6OCHWH/brJrpk4M0ibdgwtwl/3vDPjjIebWrmtGOQXtOFK
4kXb8VQrl4c88y0p84++xD3DBJ/PlJEJoKHRJnb8858Xo6ZV7xZjgtlm3sgY9B+q4Kz0nLKBeAtk
z4QPi2yUkJxAytUnaWjQEQdtV3n1nYF5CiQq0JFJifV1p8NyCoCjtC6GH02HUnJsNTgxAK6F5SkB
iaf73uJFhI32Iw0D0Ln2axmUZ8shvhhCmQ+1wzZIx1dM22BG2LxDjFmZ2XjfihAt3Lyj5zkj114Y
4ENgtiGWm3z0MozfDyJ9Y1fhA3Tbo0p6d+L1zjN7BDPSbQeHhilHfbImYniWOtgPd9jOhAlA2R6c
L1qkM0eILAP0ew2aFLmVpcOkIsCgyIofAcuv3SLTgcnxFsvRhfUBd/JmoDbsUjikfmbvr5Ee/vEG
hw2n4cBZgsfR1N55Sh7AaL0OrnvuXKz04No5pnNO0CHCE+GDno54VxASf2jPkWoxwpS06t7nWa2M
oG30fO0rcc00WQlVBjraZb2RNWjD2i65inwNWUfOGcou8oMl/B75WYEpPbI9XMUs710E7PBKQJ+n
Trdgbcpl34ED8SIq6D/v73/Y3jbBxqOxwpckpv961nIQrRyclO/ZMloxZHE/PaF1FsKs7pEQ2NZ+
+MHxlr8fbzINzgfDYdvWiU2/fmScIuAU2MjR+iDbF5WsUcM19GeGBWjEcqnEbK98ZdiDXEwc9Vh/
wInrIC08y5OhwBpZbqEtXyIVCoWP9R9dR2heHerBR3UAxEBI+PNTet8LU9sBCTXbsU3BAJq05tc1
M2atrEgm3ZbF4eJlm2jwVNpaIqmxkpp2ywwJ/1oNJU/LjsINOnDg2trtB6v4h7PoAcqgpjYsjAXf
jztTaYguSrxu61JacygqmJFT98lvR/tmRtZt0GHcYrP1mLqu94nTSrAnEPnrqemfEEyGVWUXy77I
nqp+9Daimm6aytYfP1gmQKvfg6aNMK5qG7FK99ox/alKKTIAamHcp9tCppeqSi+2py/0gRksr76g
1oCX7hfz9xrva7vh6g6osfiBUQA43WF3B8Y8YxtoUfBaac46nf2t13Cp5YF/zqz04ukdo7xNMWIa
XSGZtIA7CJwffbxRe7HoEa/8cUKxNjG3IUL0i6xFxcOQ7fMkMEQNASfX4Ei4HomcYIwKQR1/vbeN
3D1rtjZtdBt5v6a7zMN8tiaWyEDYBUceQbu8q10CnwNR3ap3oQqAA4lsEqN2niLWkgozWycxzhff
MF9c6kiEM4elZV9M9XOlNUfkhh+KCH/sBg3WBWq3+I5ZZ1h6F+o+djy7+5r2TLS6Da18pm28sl0A
eyiko+k6gyunZXoKUhT7/cj7NNC7Qfp61ZYPOBvbK2SOSLBBI5EVZDsdnLeUzdMIXHshS6bS4Lde
sxmLiNg42T2hTXikALV1SazoNdPpuBX6fcPmqMXDgOYwPRMi/wO+f96i6UC06V6+C2s82WP+MvKy
13cSDM1aG2d8PqJLT1bYSMaiRWMsLPdGtCk2Ar1HFFXxHK8lboC+OPRl+npdgTlnh8DiZdbfWuUJ
bBQoQin4VuqdVcZ3vXS0NjmA7EDM231pXRRkmwJWldM8awLa8R2ZzLPIkdfMXR/R2Afb8gc4Se0+
wY3hSznyrE2tdlcljcWFGTa7BK8FVKLLL5XdoaDqBNQVdb7vHcqQwPmGhjBWQdBDFSp+4HHpLlZb
Q742KiTUQmW9aO2EDe3LVX7UNiqJezhHUHrRvlxkCE+H/Wqw9BN6ZXdtDvy0dtJXRW4m+XpVb9hJ
4wuaFXu7tG5Db1upJaYZjzPjSeHI9lDL5AdMQbx79Hw9oBJQIP5mxg3JhUvuYMF56yNSPJO4V03d
qhj2BQYQoPS3wOsw1PC9TYY6l9pFc5BcTB/qrtvzPqvki5HkR3qViAMbBjpGJimVImezj+FrSyze
2Q20INASqmBNhwHdQtC5fRJeEodvaQBe1OcIWL5FKggkskV5IFKnIRIsH+w0fvAlxnjSvamOgV9+
0WoOf2jCvkkNHqxjY2c3TMllNn94Tr2j6Nr6Tv7adcb2+kaHrGDk/9R0JRba3j3YABdHRn5HCq5y
gZb7rshAxJW6u1dBJmtwqwkd76Zzyfez5JI6OeDGBuGQwGRFjcBXqkifoznY+AZkEBzVCDiGf0/z
8DhBorIqg84Y1wfd9ZUVm+CztWTvOzAIEujEKNUSLkB/NCPb2phgY7UOcV9Fj6lPLgq+XzvjFp9c
jAmdAJtz63R93y3QxH5AChQqK+MJXCX1ZFxF1L1pXWwtY4LlOAX0BYNL4fG7c0VtUYEOq/GLFhaH
PKyP0VBuwkTVOHP2Ggc8vCx/wYyQvJPZGqAFQQfV449xlYGgHTsg7a3nRqYb6NuvTo7DUk1kHcmg
AL5AzwApF4LRt33nzNDuPPrGCdkfSixZ0GQzcMxQ23qML2XxNjP0Q07aOTKGRZTdDC5OwMYTSKtf
Y8o0cPAmqq+lX7CJGPE9zsGb63MwLRjTtkPs+HtLTumrPjjHog42CUFItMS0sieR4o1h10J4ysdN
23gw+11wM1DURWZv1QJLj08so5AfMcOHa9ywautQevkZDwk6W/szsPl1ZoDwaUkrrF7dITFBgugl
Q6qIoZoQXWfvAb6go4Ab2wKMskH60D+KqHxCVQwKvE6ISxp2TPqWTQla1rrSCYDqRMdcW4sBFXjQ
ZfQyB/cm9dudhpTe9SHAVARvnGBzHHSPCoZd2wXCBT7fHbbrDrerpyCVSj4yW02hsZn7Ac81k6c8
z/Q5BzAjHaPbjZWGj2M0vqF74yFZvAhrT0NIwIOdVTIrRKcAMRbY/Y2OfFlyaV0i+1w5exWKmypk
p7f4SH1G77QA2cp1kYANKYYiWPat9xV9buD0wIkgeY1IwGVc0qO0dlmbfVM3bu+fTWANTjmdZq4Z
QgbsBrX1M906dSOsKfHZsL0XpAy3anegTX+iA3/0q5htyfGsre8aECBk4Qyw93z5PEaUNFa8ijZF
K9+22SHnWrRUP2O6syZ5S0+q4XqjfB6rGqfc4QdyhsBZotdIr+ZNSXGV5AlynhXEBA1Nh9BCERWu
xbMli8M1SU9nlBubcXldpZNc6OqytzF1rOqSizll60s7vgxpsPSBB64G2JZVaUMXo+DFRhV7Qj8V
98V4pycI8DBuJL4yosraN3zADyWtafGpi7yzqzJUx3HOeVieSCy2UurEBb27Gwr1ysOtxZKNxjhV
bXoRU3CJ8+ZZxeocikVpeOckKjdjyKSPC7iEYVyk3SFMkUkIGrnEBNBbWjHsj+ZhjrrnIdig8fgc
dfYxjuyjymKu9QgTnRVQmQ26oIjsjZTH17jbaEcE+z9Pyh/XhVTH3g45ghhE5t1dqYtTFbH/zYnx
s86dZWhrlePbhXMcHX5RYiAsUTdHvwdHTQhT/RIViBh8n65XlsrLxlbZLPt7us232A7GyM9MFy0e
jmobNDquDSJXmUqBIE6rLewm564lUheifnaj/kfro6XKsWTEerbq+NI26aunKB+wjE+i2Xve8Fbr
HPbr3euadLis0D0Xk8V5dfDG9Aa6f0TCSaYlFITuTrdQ5w9BD/tZh6WfaZ9HjV1upuNBBui7Dbl5
ChD9RwYK0VitnO8hZvUlLDsg2algiF0hiiGj+/zvhky8CMS0q2X7iHz6wpqLQxI2z/iExpSyPCZb
1ab6uJJt+VlkxaVD+0fM3hkgYjTSBIhsCKOmn7HepW1xY2Q1otN4v+jHzM8QnQ0vfVB8qzvyIhGg
ZZsA88tAfySsmrQu7MSwRoVpkermk8MIYtGMLLyHxtrO5cLTebEt9F4uH2c5Zv6NJXieWjSLdWSe
r2lX4UFfbCDjZTCtyJJ/+DAesf6D5qL+9jUdvH5carMhmjzlHjZOovbXACAR3B+6HbLc7Agc8ZYm
4VIm+eM4E2rCUnKtuSTbLpVwue5ntsNQcNphnPA+Ss5y1nMpXvPDmelj71KjGR7lqzoGTVw/R0op
5kqmHVlMVR/bMvt+TcGrQN3pnJzW5jYxYkgZSMiheVkupSrtikZnuc56Hthi3YhHtdUTtau4adcq
q+X0xL3yRw+JPFY3NjRS8HNocAHnk2TFjolLkaw0fmBZ5OZXFDiu0TuxzokbPofwi5HdEC2TEPsH
GpH7JGStrTqWvgwOMgzuI4dUY3LR6QisVyMEjqaPyev1/HHGX4UHf6RMPue9fVYNOchkR6kzwy7N
FfaoKHRzfw4Bua9dfnZxvPM9nqZv21+lgWZ01dTPjWGsyzn86pisJhEnjw7h0kbnamHGb8YYz4vW
q79BSqP5mZinuEohf2+cHuFxt4PcK9XFrsiV0KmPafPY6ogaFUPyuYynI9rim7hCciWQsgSwIO46
JYWl1+aLYdhvvciA4Tsh+h8Tbj5GGXw2B7UFrcxGfSUc8b9NmWLO2inpBpc38WMUDmpNVWvCX/2R
Rqa7cHICdSoIhBUXNrM6vOtiR19hJv9s1RPMTKlXO03r90VebEOvMg9eLJ211ga3SSGsZXIaTXRy
JhboRs0WxwLl807VFI3Rxc79bdeYSCFW4XpUHm1o3++Dzp3prOmbsESGqWpxAAGcRGrUzQzLJjLd
kcdTxCv62B3ibe2jgSoBhj4otHatovMawQFRzW47JOJLJODJ6SY2dyQKlC+FwT8cI1rFHjLHXQ3V
x5j1XQBvHbvir8icLn2wP05f/iCej2PMDhq0Dk8F0oRKWSjo8hGh13ZdVmj+5GL6wjUKUjjpt6on
CPW6fM7q8LaWkE70FIENiLmxEUOIJdYl8UymR6o718ey6c5K7tKx5hbxQLTur79A94JXqNPHCnN3
9gcSFIxWyNh9Y+laVJng8pVma9Rv4fZsc3SR5xqV+JKY5xXIcejUH0jA7oGK6svCgWUXYicBpTEs
Vn067UOVtHaVt8Gr+9hryPkFWt8sQVhpyq56ja5mtKznHJ797H0aGw3tYOeu9/RL22dbTIYQ3SgB
ZIaYiuJbhw0NghDPvax/9MV43yqN+FlGMD8shpUWvjwalg1BQUNKR1htgf7DviXQplwTCAWWJEa2
3ixpC6IfHnbPaLz2CyD23mbobkqBkQpGXv4qdJnf5y0Ub1OwgnDOccbyPyFy7a9GOz33RnIWzX0k
4K8MUoA2g/VWxLBstP7ZLPNPocEviIsbTQvm1TBidkCr+HvpoA4aTN9tMTEIrrFWFSGMFwSr2Wba
1wJXXOx/4GVG8R0OijeyZWbUYiqN8CXkOFtkuxi3mkVIz2GVoZIl9EcsUDFtnbQzovX72Eo2BlXi
kMvTVNmnxBOnUnldwYVZ94G5op/3SQNwMpcImks3WvGEN8Il7cmb/lYOXzJqScLcnTbUt3bnfZOH
CRo1+qPHwglvheierhmRitwT2pi4Ld+XNrcGNr+HzAH2Y1Y9rxjv7wbV1KJ/SjrtBaWJdDHDT4tb
NRNo6YZ3hnfLonFLOIxF+imu9QMyxj/CLxRqZ5ki30Eip/zmVwF93kA2L7EDDAJZI0SRkQLwUuRZ
02oPZZIbD+8IHeUjfYZspTp9Hdk+59hbzT7NCyBSHkc3SJYcz5UVgUJvNO0O3T9/1ZrOZRibl0YX
DzjDfQM2RQ6AwPYqMFZBknT3ETu8C2LlcD/eZG3fHvNGW5deLZcS8bplRRlVPVc4FTItetUEd77p
I6Vl7kfQPjtPZaeorqpOFPVBgfc5BC9PTZ+ub1ajhTHZREFu2BWifzqimUSsVo9pbCacD2J/h4RS
n3KZB56J9RYhisHswhlhRXc6Df4Yi66Fmgio0ZoauYTJUUTN1ypQN2D8I5kdJO5i1ccpNXRVnG+q
64kQ3ch96pyvIyLLK4G5UGl5evas/j+hMvA7+fJV2sErHqMno6e7IiyErHSKQ+wiO/NL2lMKyYA3
IvwfAngDJmHPMWZoVyG4mmI6yftT6NJLC3tI63mDYHO8Q6/yop5U7wL9L0ZnwR5VZGZBS181IUC0
fpHodojwNZTbvgjPaTseycMumP2dwn4+VnO6aRHGXGoeCXAwYEmOdLlghVbnbXN9Vg00ChCmCa+u
IBtkbnsMxqFYB8GtLicq4Zi/eJ3Kihevq2d14T/HpNRuQL4aaOjwBzc9vTnGVbmwz0PNnq+SGg88
JJ2zaAUGAr8jNO6KhoZOmfTIvmZb9dhazd5pyU3rsb6CseDfmY47BBPm8M7d9fbPUSxaMIfeNion
w7uQ/NEz7vLmW6hkgr4GiF3grHQIhRbu8ipE1UwtGFuuPWCNTzIdNrWR7t0U2P7Qkz6q/KJV18AU
VhuXFMJy8WVDAOZ10P2ZgfpJq4xmZZd8u6bwzlFtH7uO79QYKg3DudWoQ/htzNyVdGs54ek+pPyn
Tvus0zBdsfcaPA4g5iQMU5z0oW3ACHUZyhheIrEIrZyaH3aLjUjSl7rpHjSLvHbK2gq+YvnoK2Fa
nilTESy+qx4vPTFudDUbG6bwtRrrT27kM98xWzIUrXqQanCNDvUzfcLnySWdsKavo1PfVjali2Mb
Rx2naTL2z1MXr3KNmgyt2OSmCRGMLb5aDucDdXoyOEWs6dFVWdnOOlbavTGy0mxZDmE8EJKiAH1N
py5qdUj3crbfYpilyzQQqMF2zT53cLKqkTPQwkvQgqSt+3bd5BbTA582sDDWfx+EPD31SfOgytq8
994mbUD22zB2Jb1BlLXoWlOSBdhf4ZQbfR7VAE6Vw9dR6ZeoIHwOcoz2ZTR8kcOYb1Xr0ktpT5nh
ziR3dRiCrIKMmrp9CMqXgmUrrY+D5nruFtkKZfh1NiXM5REx2za69VULPFDzz2sICmeHLIuQ3dfP
U8FpE+V8zo320H2y+vQLQmdEZhs8QJSKs57jCF8B88Mac092A52CS2h0Qm/jkCxHGkC4a87e571c
l7b4HJrTuknSHyK0D54Ja6rWh5XjcSMUsNaXbTTdTlEMy4cP4r70Gclj6dN7MRpC/Be/3rfoaaQR
fnd4HXvL2QcwHFfjzRySSU9xdXZ149BpHaDS0ibpAUlB1RFelDIA2RzzLrdCLqU7zaqtVNABs0Ok
TjVH243zcwCGLyjZD9fkqFMlyAjeNOSqXUSq1eDW/RfT3I4u125KXeD5475vNtd+j5bHr1WtyicO
eBUhNgQ1997pLBxZyLfy1H5wEfAB0XaiDXiUMl4jjHXXJdy+1xZZbN+ao/VVjcr7jtXprM634jsZ
jRtIUcgTaPZxjgSYX+POUqN4KFQYoiFzqxpl+HMA/C6gojiU5ItYYEKzrY2q3MRjPi3wiggEDUov
6GnkNUhFaiEKyBHPBOQHvrRp8NgN2ub6lJyhmrGFLHZNIOkhae5ZdXq1mHhJm3LXCHlPM0adurwC
bMAoFb7K1uq4qvzeOeMV4Lco/qjbWYdGTYeft2tnYlUE5voa3byR2yTkHvxoUPT7mMgTEmgg4BZd
0Ep+N1XLW53mEtm2a5wHcr41SjZYak36g8nMyovmtUiL89jUlKxqZhPPUslsIlEwWYiUjHLY9unt
nxf1DwNR4CYsi6HKFUX165oy7hqjzbUW4cFg5bwaCG4uE3rty6HLzpVZHrXs4f/jEznGNqyKf0BL
uS0yT4C12u0sInNplsJZSJ3+kCkvVYd7au9266lNo+WfP/YfUFpMfKHVMgu8UhfUEO+nIV2V14Ex
ulm7TR78MUM4MVLKRa17Tsc4WzrR63Xe03pckbNPrU4KV8z0swb3HBK/IcaRS6l0IsPNYlWgVgPX
A24WXXYUbRusrRY2CvwEf7H2s5P5wYsS/zCiVwA4G2CxazImfwcTQbpNq3y97LaBHnxLAuRIxTgo
86d2e83ztZLWX+lioxM5t/3kNx8wE/5hGsv8GiA2Sh4gQ99/fic7vQypqLemz1ELEJ9fqCmE2XLY
4x45NVPS0bDMU6Ra9X9+eWyM388OXARb6gJovq4rxtTPbw8JK6cP4gmZZ26xNpYbrchvE/QCyL7a
51mqWoOjLkfneI0iV5AIzJ0dyDqKJwEkOQKgTjMSoGhPpFlbaF1TWthb7FwvWSD2ZBA4PtLvuc5c
rqq+s1e+RnioqD5L5+hY6tDBI6f61MX+psrGJ7gwGL0D2e3KF7NnDIEtHbtEeXng9ZtfcD3d9yqK
Iq7V4y5TrVNzfurr7nTtb8k2+OwjI5eX4eU66gDR/UbR9sUJUKisOh8D8W7PCKiiWCHGK0Ae8KZn
tDaWhd5va6S0F5U57lzDeYNYc5+ZKFh5EGbo+KNoYiTlCdm9cunG+kYytHWtnOE9iU2XMKLWyhff
2iLUjc65oaI60xkQCmJfehQSjU7+dJ3MOCZTrgqxL9knywQ/Ws3Tv3Xum61u9LDXQS5o57yhxDED
moVjyJTMZ4y+iCo8ryUXAO5pjFeT74kACPbnvfEebw1YwbLYkiYgIWDLQD1/3Rqd5O7x86TZupFz
bFVxQf/jAL1CTMZJNfv1vF8Vvsn3o1hdmDot/Mq91zBi1qxj5lpHpfvsKeBjJ5O3KZM7PIWQ1IwO
ODU944aG4XD4EdLI/h01almA9izuAYAM8O9+XbbhjuWE/HizzVCCUoAXHpzy21WJfB/igZezFdVi
VYfDbHHUjClZtXra+JpN3cLWmWWNQl1trK6DdS3M6KloxTN9vwvGnH5kbJqh/5ZlpN5pTV1Wm6AB
FDmiji6hIKZFjJCvwU21QsGY71UXX3rxxcCWtjAeM0Q5w87dlKVJr2dAjYMqWRmMUoyRpKcKAdqb
zB60+cas8EWlVARmENsPUWg+2pj3gcTGvsvNdnIav2RD8dwwt8Xk806BKOFvk+DhGK/TXqvybI9w
y9bW5jOMdvnBNrlCKH+F2Sl8MDREmkyea79H6XqiHzEl0LGm9yll6y7S8fkA18QmHyK8swJjfnXE
uC11RKwkiV6HOgvykRCX8BJjBGicsBiDwQu8HJ9d6lmfxu01McZvjTYc6adflc85qPpFpxzgYxFy
nak6T8oMT2sgj3WWHWTq3E422pRWUXsLTUNxlSkL9hxPWuM9gG3/MHr+jq2CwqhLJmuoTcBXNH7d
al3fArCpexCGSlkKsXpSnyezQqR5ZhOo/UVbEAd4t16r6jhU0+MkIN54JVrldXb584n9PZY7Fkwe
G4EyA8LcezpPaJeFHdhBtcWz9yAHHqVk24mWZvefP+j6m969cwdks4fwhe5Ix3l354PKwbYjhW4+
lyeXBjVWmwVgDw60p+rkceCI1dZa0t7d6DqtldhyL1XfvjgIFKNezXPQVHFrDACgatbZIWWPk8kS
Rwu5HEo6CbQg46S9DRkc8QBLZIEzsIxaqT+GNcm7aA9ZOJ5VQ6hQLRQ1b2Hof7iOVrAM2iuYK8Jj
mMGp2aMwLq4fjx88h/c8GUIkXC8P/qqF8SX0pHfgurztXQl0HHM2h5IKGdJXMGv0x8H0qQCZNWom
rPowFb1xtK4fVRUwJaQ0XRVepsz9gG33e9bpOEicuNwBhvk7Yj6VXeOUQpRb5dsCjdJAf7A6W5LZ
cu7cdSntqWH66EPN3zMoxzGY16PyaQgd3vOvx8AoROvqNhaN0+A6q9QHUVNGvKNr+2KcXxGPOBoO
cyV9wuzZ81R3wfyco3uYOvWj3znfMeVkCtsNKFdsZqLdiOJYz+GNc5shy/xUZejg+sWurZ/MTGBx
oFpi1jx/n/vDtZ9QBqBoyHC/ubP1HZ8xkFAlmsl99sVrxq90auVSh4plhf0HT/wfUMZ8eaiNZCg2
t+R7KHttjcCiMS7eDhZTZ1iVnf6jBXy3QByJvvGlbQ82Mm2B39mA6KiumXnqq15PP8B5XoGc788k
WFP2I5hIy3p/+lMqEXT8ZLG9TsuuuZZZKDNEV66wcvN37H/OTLCJm+IuzrJ+U3rmukmjh0znugkV
FkcN41CH+9zhaOC2LetUnU/PoHxVA7ArVMLIvwlxHLqWDh4GS5Rl+8qD+WOhrzGrre13lHltQvtp
+GbBOKcF6p8hY7yOoH7C4EffgoOoMEC/wuEjAOBoI+B2YbXPWArutdI5Xxu4ucLpwG2TaXOP9KWL
VD4XbjvQ2I3ak2s9wqDMd6Yefk97VLYCmB6Tnr3pCb6POGQoMl2f0xGXn7AxEUsnfkp0tHXzhusl
E4yAhc/w1uz3aNpwXSaVsZhFcElD08KcELjF4G37MIwQmtrpbbHNzQGSnopsCl3iTcHncBbggpKL
+L/Undly3NjZZZ8IFQAOxpuO6MSQE8lMDiIp3SBIDZingxlP3wu0+3dJ5b/Ujr7o6Aj7wlaVSCaB
c75h77W52ZW4uxfTkzK5rZfDW8mw6nK+MRglqg7EYdxdkyq/riutzG9O479WPDx7wsAtg9IXSs8v
HUzjrGkiKSX3wjl2s8CyzjxO2CMpTMySpKAPLw35qptGz2nkfWxss9TQg2Hp9N0qe487js0nRQpT
bt7EWD6MOr+/AdlSwCdh2fhnAGn78Ct8MoxvNnnjSkrRqeqb6ywcptXmRLpIWWnBospPncoIgsXg
u+FSt2ZTysJ2WB/zQfM+ZIeVy1+8EmnKcDIkmRw4KbOg0K7Z2kTa8OnvP6B/c0w7XIcMB7CAqNAq
f7mnZWyIqWf5sK9spiLkHKAL7hySEEkjMiKXUaqhn2Pplh7oXFDoiNYMDcSqE9nEne+SFmfr339L
Hw7vn99W6FS2KfCl4BHSfjXkuGxrXYZ59V4tJsenLz1G+dYMqCI0JvQHJkFl89qflKR9BzBKZpVJ
gp2VZ2w2DdbIRCBMCOpetPXGJqhkJ1V+y9wKZAYq+ulDJbGxQL0BIZyakMMW57RrIGhiHetJaUZf
4rV295QvyFsZIqoZcaptbR0qW75mOZS1mshTuvI0Hl/7miEimgso0Du6yQNuYfRGxXz7sbohXVoP
aPaPqwUSnIg8ZH+F+rCYqBuR4iIpktY2i2IXWTIckjO6jgVLl2dB47FIA/MVDdo48KFjVyPraVvS
z1My2tDjn6qc3DnXXHgoxzRE7PQkBEIylb2HC4cdeSpxcMVaA71Nt+2hNVMfultOnIMVpWyMG3U0
9t20/mZsILY24tdf4MavAOaBV9P81SI7toyZsymp903Oon7kMd8kCfSJZMpqjNsyh/ChqLDbnUoO
JNl4O7th98ohteKc5mfPfki9xn1hIyAcrh9Cl5XNpgfvnk9rJtF3a7lWnUIShYCnbnPpui1Rdhb9
S/EpXqgjK8towpVs5t88nf/mZwNAYXDMqujVfx2oDT0zj7KKyVJ3jL0WUdFth/NaB6i0Od+3mXWB
+uTvv+hf+k2bF4KWjSGeQUVNZfVzGZFoXbTInEGIGhFYY6ypb7kMQ6bV+EbiCDIBjt7Scd5LQifz
gVobBTq63Un3WwDFvNZ0HNucpI3sL3q+oFrS7x27e/34A7eZ7xFOEuOl3bOb/d0Z/Jcp0sc3b3IM
c75s/p7tjP7TFGwjDmQK0rK9dKdHO7ZOeXtjAtgnuzp5L6f4LIb6Kgbjgrf6+Pcf3K/HP196O97w
FwnAxX9xpsu8MTtETzkVCI3VVvsvCrW/wQzdYwL5267n42z686MPZ8ngOMWTiq1OA3Lz88+akJRk
rZJMNCwThDmZBo2nMhfeUo8I6gxJHrvB9rtkg93gLVDVSb1hkIVDZ26JaoF3VeaOBfEXnWl9TM0p
OgCPoEZa9E3LSXOXpIiTlKHd+Ls2q6cuCZKOIQ8SqK9d7o5+a/VsknU2F7rWbcmWPk5CtB4WSpXa
ztidZQVCkXV86m19P1naly6H0q8dKgFzdO1rcneH8j1d+yokcGMvcSvu0pGMLjQa93IAascF/rlu
pisSt9dhnZJDKV4XxuEh/C3M/Absbzs2msMoV57Hsn+BAj76Nvo/j55QsjtHQxITQVSjsgi6ZQTm
P4UN4XPBYqItmLuvsf2+qO1nlXFOMIqVXhkgNkmFl8UlKKzBIefYYm/rRGhZNFyENGeeaqFkxdlx
slolY6XTEYq+mOwrSCwkyyOskvvS0hfED9FNUUEUSZzhfXbXl6TMXplooR3i6HTVV5V5I4NNgpDS
3ryZtIrRn3vbrckLkJpjSRmPGGasvMYg44EDv/eMLbDQ1CHN9GmIA5hYDEESbGqRLD2qx7Qh2UZR
qj0ql4Yyy31dt3Vi6pSgwQgPw3mz+AsZ8G1y7UfaJKtsq1CuGnGTttyvep0FbGfRqqg08VQQFZrV
BMcheRQTOWT7LGr0nWPONZ9TV57d+VFpohhhwSPotEtMbI9vJSEkl+jkMO1A2gGNYGh7zVdadQmE
qRz1koRqweyIrT8f39+/iNpf+mIbGKQpHHMbP+mu/avZipFoqatDb4dDPDy4bn4UaXIRkGAPeV+S
oSJL2GRR3CHJqjSy6uyI5y0Cf6rLw2D3b+1akygVo03VHYk5FBjdTikPQLaxO8vys7S5XOex5UB2
pght9vjC7ORmiq1byIJdqKXAGK2T0sjL2OSoWRZL8k/1r3mWXOelfGNCsPoti0B2iu2NJH7YB3KU
e9tsihP5x2xNZtjj3/L08c1MYejrdhOgkcmgsTI2zWbreW40ntLG1WkeeMz64yBYUDH8wciGvkgv
ZmTKnWqBXhIxIy4Aydki5E0zX/O+ya7ONicmHxMCrouiAqkjsxlcJ8UEjCjG+GeZd7mh4f4bMT4W
sJ/rFN+kko63ulFctIztG0Cu+96pugMQrmNDzoxvSSRohoXiLE/Ht6JPtIMm1Usy5fp56zEwNmYh
gEYLCQC48u0nZy7OD4DviNYzH4OyM4nEiL7qBVKtblSpDXUTbaxuE+CoilPKFiSUpZ1Roc17bRIs
e3n8SlJTjxqWrXUyy8BUqsVHkhf7maLi8xpGmwCIOQQ1vYSyUr+0RsosblCll6nmlmUPH8ZQiDJe
Sv6/cUjWYAZN6xbRPnaj790YK2Fr1Tht3QowkM0uFj3fjSWpXdsoQodmdPhMlFjsyR+Ddj7lkDcd
/Xdzvo853s+nvkOTr8MDoNpRWff8fOq7MTZapXAdsuD7GCC/7tLUMnmh77rn4GQE06lGQKmHO0vF
lrckuYfrlgxB4fAzjAXJUkN6L9bFCCz24LyipC/XuQGEMf3+4FBDnfV2SH2bUKiBRNm6yIn8wuWR
FslXZSI9rDCrd5CX1o7a2aKeojURJU9cmSAbIuwWmRRI/l74RkUs7ZoTVDqD2XDjbglUvmlH6+zT
yNu/M1zZBi0hkBTSk+FldX/pE/0p661PWjq+VkbPHzPq8NU9sVLdsaD9dM3pgRCfMVBrikwrLn+T
pvDrNBFnMLc3pQMuWSqgX5loUd/AIm9zJ0zkupdMqplc/aZV/IsB8eNr2DbgOXBcmvkrQ4VMegTO
VuyEUzfdlPyou3rk5V2QyuwK034AqfTd1KXfuMoXAbWTwTPCxt8ck1u79dOTRB+iM54E7EMvxoz+
5ycpVhwrsxJphy4RVLiuOSBQWIC0BiTDOtY6lKisTaV9cwRvqY51bo8ThpjN7ZUkp/03vZj+6/wK
lf42udEZUmEj/QtgaGnLYszKmlPbapSwKT/xZaOd7JXQXRFeMa3IMr50bDoFbb/FhmMZUfb2N/ns
PHRaTVNEkDknIOEKur0GZU7qvdU5AVusOfz7D8/6t98smzqd+R7ghF/RYbmySlsnHyG0MFHvGqV8
GZe2O0yKAt4cVZwd5RlKSpUeApTAWavhtwwVR0KrurspWbILVhRe3XvQMoSHRWYO7DxR9mKy0HoO
0eM/7owoM0huWR4FQS1Kbq9+ViCLlho6Q0AcbS+P2tiiC92c7FOYabgEyIs5YPESu1KJPw8aZQqK
IrLi4JYO87DHo9jeD9p12mCwJYOYMkmKA4gB8md11fEQy+20dm4OPKKn2lzWq75Wl7xhajsgdjiV
hWUAitUAZmUjw6C6usi00pA/MKL5+w/5g+//0xPKMAWuqCWEwFlMC/TzE7qkvWW0tCkMI/XsUPUK
6d+KSY4qXi21iQEw6AOTsuatiGAbfHw+dq35LYX4LZxaBwVdlO9sV/4A+6/hRVkjcmOa5yhhX8r1
ktEEGitl8PwpyceHvHB7sLhsWBOyAeuMqOe5o7gpfxgNXf+86j+I+HyTs1v5yojAtm6agz7qsadj
hBD9mXA2EaCtUT250KDZKFLWdXMmbgHHav3V4W7br7csIdjV9mng5LiBFHPbzjTxZ5xt466weti2
OhdNQ4Y4WRxtr0OdbfSV1GbrHgkYXkVHDYxaPi1D0R1Eo/S7TtcZ645fe0RHvrM9erPpPrUTfYG9
Rp+XtXk2U7gUKSFmJIGTdG5sdQ0Mwi3v70YayoKTpX7JS4C0qQHVwkmV35Rl5l9eGX6beK65qG3U
IeLXyWjjuhGU6d4Nh6q4Y0R4ygZFMg8cb9J4eixLA8VyJYirZ4CQt1RMKYwOTyfB0evzmCwfnv0d
XGUbI3HBT8i1UhH+7RUuY0WU7cjkze7buJDJWdS3OWSkoLY9t9bWo81QgwjuV3V113MeO9ph1psL
J7Dip4InoGpjE2z0eZzjKeSR/LFM5RsDXBUFBY7KShlJXrEuEdiKsNf51izY+e58UeooguNA2MuY
ii2CkJ/h79+Bv3a020ARih3SDo7Hv3S0y5wmaJf41MYCRy8y4UK18aUTfBqkOPHYDmk7TYXmXQt/
UaLfrZ9/XWVQSvNVGS1v7ILtZP75Fewsq8hLrMmhw1bUy2wjDuN7KmfGeAXVh1H75G5mv/mhnb/0
0obGpoI7QJgOV8LHtP9PbXyW9ovFZssMRx2q9jL1z7lLnaW7yTlKZ19t7AE0DFKjMs1lSKRgvSsN
XkjcokW1NAFZoqqvOPNtOa/gHKA54zNBYK64yv2ytsk5Bt+xq2VtYgTRNvf4ngR0gsiSiMVoM9WY
u/GHTw4oopT6z1+HOoT7JsO4mlPeVpyzCXgBHGfVV+3QHhfuoDBTaYmtCGnDx5Ml6vmKBGvY5bOZ
7KaNIZJk9q2rYUz8eKj3jpox9ivl27yQ0AT69nEaxWsj9B+ScGDXRpaZfmNkOiBSNcncHpx9hEOE
MaW9n5JCBOQx2twmhhlUrXPFDUghzXAniKz8KGP0725BTttY4C1uYJOuSnUlYlDDWjXQyzL4309a
fRjzisA8wWOlpkWEXKm8tiZjs1SZf8fv+xW/5lBvaCyoDKh2zFwByf38PLEzL6Wy1mZo5IbnLpLT
nA1mWI3cL3oWP3Xx+n1treO6rCXx1z260k47GfnvsmX0XzmvfCdCJSWFySFsAxtK8c/fiYMFqdVj
YlsHxMNBuriIV1xy6KY8d3bRCs8/Z3rhKZsMMXOsXTM4FP5GGpCtthulds7cugtlx9OxvaO+xqVM
/iQbjqnKvNvOnCNvZjjJMJnffNZHL+pIHaXWhvS0qHl0TEkIYVvyi2+M264c3gjeyUJmFrRAsgM2
T3g7fnTwrJEENcS/JqfQivlczKp+W7ZHpjU49XSrI5ePRk46SQhN9ZhtXRtxASy5dFyFUfng9tlA
QU8iI800Lwb6S6L/mBQ7QP8bEczySHJk4SRfdSYz3E3lowH5f6ioLXTMPIGC+dqbxPA6oMM85/es
aqB1DXPJ+Sqfuk0aWSusJ1zlyZaknEdj4zU5Zcc6JDpcbbDn8F+ysJwsljCiflTKAnxYMTMoG88z
yeeeLZVHc2KwmpcWsn9DY2WGn7+BE7RioRsrtszjt9LtG5APhXqu8rz23Ai6AAJW3FUltx4vJhNs
NP5e52AATHd64M76sdBiB8YqrlNm4J49N3OYbrbfUqde7BxMo6tR+flIH9rqVuQzL+MSUWSmbdkk
Es2eoUOfSBvfXpLYG9arKJYlJAya2JRcCVUhDyBZCJ2QXExDqSg7WyXGGqm730gHmRPbKBueF3J0
gXkxQ5NMbm1o5+dyKacwKcnxNaR4HctHm3ROj1xL1Ne84lw9gq626w6L5N8i3+3byvoXxxN7hBR0
1855H4OiYQrWWgS0zv28+qhD3DDamD1xM56stD/2Mr6nxLtwnO9S1UoOJs4e14qkryXdvWxtopTi
0vIi1FQYDd77HgXWgA+6s8TqK5OietTCN/rW1MX2ek5KguJXNIfeOJMWAISSXzbK7e2T/zhu2hp2
spR9S97xirK3HjqvHbsfhhvzq0pKA+WJbtAyprx6k8HAvtIDtO4FitjF8OaluMZxLAM9dX/ACHpW
rea2j7lt4rFYfZ3gBAYvWai2+hJmC/Y2osN8apYtS7I/DNZY+K4FZTvK7Q0npl4+hmENScceHzal
BWXiEk9WkCZ8Qx9X9n/ER/w/y5JBsc9/fk2S+Smi5r/9i7Zv52v9r7Sbf357/y/zZjSVNDZ7U1/8
97T327cqbQb5Zxriv/61f+IQDdJjKDi4/K1tnL7d/v+FQ8Q5DjfPApjD0W2zYv0nDlE3/0D7w1yE
A4zCASnAf+EQdfEH4l90QSpd5dZaWv8J7R1JFRfDn7sSWDEmFxc6Z5fNIeKTny8Os+2qBrOcexgc
4klcWTtehgNxN/W2x1KQfW1LGV0RSUa+q7UfzRk1o8iEx0/liyjqz5kMUDFgFYaSzDZu9mPAX54s
KFOijHD0QmjOMa9eIqV50kmq11qyLhJFaXalhvOD/KrdsmRTgIGAfbGRl+x9Df7uMb5A7wZIvil8
42nBvZenp8T4Nq8NHrPCVcPs1V0b5eSOtnJifXxTF6s8RKK4ymbkjDSeu2x4yNLV3DXWYqIMDZi5
Q8qhekEE0LxqUUfecBQ1Pk3UMc2X6WHUWRDAeNP8zGi9Iiu6a/Z5FZBrVodzt+mct6hPm4AO/ZPo
u0uVvtlVolzKnFOvKZVjp9mZR8ujPZrtkwbB1GzSezIziBdO5Q3+Qy9puAuXWsWELVTwPKzllhEg
rzSjH7kVDx6aT46waACJMLQ4WHAnsetDlbZaiepVUn3oZJIe+lF9thQjDlzRx6+C6D755ERDcgWU
W+7deurhGXP3FtRPlmznQytwGU3650rE7dUcmHK1rBCXZZbhlLazPzjUZPSOQN5NPr8YVUi43pSj
rZ17qR7mVLHPbNFsxX1ylY6c0zjn4Fzqp0SxqRXtzvQGuYUVmaSDlkSsj41EBJzIz8gmudpr1jtp
I1BljSa6PJuVtOVkJ/KIlXCp9d6HTdAwHXbBr+EVQsUIulok3UsRM7PGyDdeFQL8dpPBLllNNM7O
MvqaMwTYdXEd3bi5AxmQpfJR2ol1LvPmFk0meTG1ELumbx41QkzYFuCQJX+tO6Tk8vhuW10BHOYn
ReiPoLbrQ53jxJ0+TWwGznQSEWbU5IJhm5D3Do5fwcWaahmnd7qUYaSdG6LzuKTMU8yEmMHHFjA2
MaVeOLeB/1T7VfBzg0gHzMiMx65WUqvLuzirQS9b2B1iYhTi3h6CxlDZUzXKxPdQmrvJGs6DubbH
xpgO5HUSDqK1fZBgDyCbHByHk19L13h3puUZ8Vq1F1HD8h+gcYiXEolbTd6IiyAjwJuUX8zhpcjw
1jrTcFllRS4S6updSaeAl47Wmulg0ucnM5/vKuJeXmCfl+euRm1SbP8zspohNFvjs63YRVAvkXaE
8WEuZMYnkxbzhBIX507m84YjtzWL9BqgIHHGPsIxa9Z5/IhBXqhDoEcjI5aUZPc6mmKvSOZvEzW2
nyQ6YzGUbcuoOQezLHw1qlFz1kp+nvqbVh/PxTD6m/RsETgfje4UQSHCNdsfHMM+E37adfl9Df1m
c7HYO+bZT70q+t08sFTChfgcEeFLyviNNVt3dcPOu+rpA0txzJgcOHn9hNIHb4WrRMTeJ6GqfW8N
zEcYW2iwSphPlHFHhXBcJcWOyVYBL45AnL1eUjdbTtWIqiJHR5BrVXRudBLqXTJmH1323L3pfo2i
maOVXKVLFkPO65E73qxQ5Z5dUfN5xbdlviRnS9UI6jHHBWFbLcKh0NlJqPZ4SqJlPJn6kh8B/bMk
E5LabPEZwWhnPZmUszGgkdNK1TrUVVJ+6gAvE1bMLr+o2OIka57e1Fn/ptipDciFdRa5SiDMiD+/
FXzK644+FOFrziK0KQv9BD9fP+kG6eg7WXd39dqVnDYYg90gkRUqcVpKlINenasH6fDI5VKWXinM
g9phrXDLRxqJo5XhMm6TT3mhoH/pzsnAUkQp17MEEK8gZCp5FY4uRrkxKSviunxJehLZerlG9lD1
NibCBOmE88yVzudWmfsjugwrQJW4+Rrm5ZDSYAfxEP1YVPUkqYSPLR7pwYRrRaZj8bUD9dhwhkfb
Fmo145wv6Xzt1VHfsRh7UJ089mRjfW9IywUwqBBtzlYep+x8jq0pCiZEq4GA1+6JeNH2Wdsc6Xqi
l6VJ7aPEkgfdSkQvVgWcP5l8pYvFrdV80co8upULK0x9nplpptXXLFHrHyA7Zzl+W/TRfsDc3gWr
plXBOHNyZHIyb0SmFPsizoq9WRQVNrH6k531WqA3iu1J3Ipe1yN9IVlE+DIuz1gr+KTEhv3JuFuM
tRWPSo0MXNk24A42+JLmyVviCMOmRgKwMTnRWSHh2cdmypOUYDbFVvU0lVNHyW+VO7UfWPkZ68EY
Ha510GwenbBklqZto2s99mcWum7Hi2znLhon61p0DmFesTxwP/f3Qo2PTOf0nbRLHOA2nYdlDZ8Z
iX8vPtFY8wwt3AkgHaZCaXyzXxkFOuWpssc7VN3SxXOV9FDzFl2DAhDdwpr8khFrqhrVMR8XDyQo
DVuC3KdiAGpZ9DfsQJJAV5V3wMNHOAYcaODzc2VTwKQapn8GybK91ir9iHOI05SzML5IBQhEWRTB
CLVAbYsLM7uX7VdsCnmeiL6eGuOparhoAQdiOyuyb/ow77MxhAx4XNX0dm3KI5pMkzXQrjXrflev
sMpNLeyW9q3A5M4OKVTS+hvDm3vBdNu0eFealEgctdE+92K/slKEUAcndlZHnrLZKOnRGQrG3TiT
2jBX4TKMd8z3DJgyOeQTJfkOheY8d5tJFCNRxem0oujj+BkBjMwsHiMS+G5G6h/2efkQuik7GGle
1bl/5VJnvtrSQ0bDERx2cddrCtxendlplA1c3VkHvz7dmxq4SFN8K9I5yEYdThEr/TiBp2FUHvEb
YSksr3ey+BzHs2doyw3EsRrH8NgiTXVKisj1xciUW8McGMvGTCJmq74pq3sj1kHJkEea2P1lBVm4
00f3plDHN5ywnGudcq4wQHi9SgriMCaHYrtoy0reMmObvBb7y6BerYx80qweHqa2Hykak+tan4dB
rbzesB5Yu9JWJxnYAz5LM+My52n9GuUksnazzd8dIz4s6obqMzc3EshRtCScUMZAeR3fU5Yfoohv
Mn5XtNRG2KzN0whucYtIHgPHuVVK5WRWcVA34ztQWc3vM06XuV3CBrsK/klHmGlotPgc8/lgNO1z
1aiU0PwNY6N6WlUt4EwwN8l+uZptcx403lTGTtQOs+UXvXldR40poeBVsliqQ/SoRzQLsoqx6W4J
raNCSQuzpWfVYSfBJE2GKrlq7VZR3DGk55/VKfysdPraN8lTFVFolMp6tfWQclKUJ/4YSl7msCJF
RRbruf7QaMdKNDPzPYy/LVUQDhObLAYW0Ps+rfbMg6ZT7PIt1MpanlKsvIFtMFhWcbWd4wQojgtq
Y5mkxVwvd8Mi4XwmhHjV1xbHv3ke5mw4xe24hrhgt9izQnusXfOaa85zBcXqNq9X84EMV7fIjbts
jTcKhm2ESbH86Fclhk3hxHTqw7mPiWHB+O9PqfveriPwCIqCEThOWSQLLy3BN0P94iaVezKtwCbr
FXhEqwY0YA9ap0ofy1geuGn7StG8hDCEH41tFAPk4MCcNLrky2j4sr/YmtLeVrMDrineq+U0+l1W
SoZK0Yu7dOhdyjOjYDDMYgE4DH5/B95jCXX+iqosvw+G0odLGTR6D43QzZfwoy7O5zf0HTt8AVPQ
uiiRHVGXnmjTb3wXl03eYUZwsoD8gG90GPIMq3vJ0+Fbb8hAwYnQYq7dugfEm7QQM9Lg4da28pSz
aEUO30Lg5NbZTxRCqpOZt2XWVn6jkyrMWiEPqk0z22rGCwuKZMThA6tgr+RO61t59GYV5ln2vXGT
dOnLHKcRGyUlqKI2PWouHcaU3GqbMaCp2S04RXxwGBBRRmJL13ZTbPLauNy5ufFGDN0RV9N96qaf
2zG9GKxs2cNDghHlDRrH4sDbeKN21SktdFDfJdBIlTUdICTBpPE4js56XOPlm8KABB6h/igShtuU
OwgGCFyfW/2N/76UEtdAz31Ce8WBIdKHqpk5HwKd/mIHRbO6URaei9yJYXhSjEflP7a//9HQ5P9m
HPLnacj/+P8po1cz/nZe8j+77q3887QEUDD/wj8nJdYfLIe23RDNwZazx/bmH5MSx2Uc4jBQ4P1m
NPzxJ/97UmL/wT/OTocQH1aqjDL+NSkx/sCBq7Fp1SiYTUv/j3LxmOv/usdRYW0jS+e1ZSTDZOYX
E2DXk8NIVSIOalEYhxnY8y2DQffAy0nhbLA4qqZtsWwtOdtxsDE6MEO04PPExJmpd8JgBi2ihdB4
x4YDqU9paZypky2JLouKAyrm5DPOhOS2cAuCbUkfGDihKpvUnwLYlgcRPD1vO4+7VHciYA9tfshB
DAEuidwvpGJNhzkiSQee/4FUUC532973HBcPdCfWjdQU9zDXEIiJV2frKogOr5vECJ1Vj8CV1Ma5
54pnJa22D+NK3DsM8vEexdJySmzFfHZjvQ0MN2cw4oz1c64p3aHSJ9PT5oHiYS6cm2JW+/3SLj1r
K6Pbgzt1L2msGRfuIZ0JRAK+wy0RH5ZFml3Q2CkHy8gy9rwyuUl7h/BSAvcgYiIjcWF3BGpLJTEh
Cv1uyYSErS4HBmbk7aHnM322c2kATBqxtnYxogr8FZPvuGOHUAssRMUE6dSYyKcyfUQwaa84NJg0
X2eF9XRNXPouBwfBEN+c7ht9u3AT2JdqBV+s6wH9si9xdn2Tz+S+D4YnKd9RYBPa6Uc1S4olbenw
kiG7q6SYfSfjTAchIQkmK4BnjVoaOopwcXsgQa4YvwWRKM0LyjWkP6ta+l1Vx4960vuJqR/XSH3v
TDw9ZCu8z04r94rIFr8yWvk16vU5JC3L3mmTHEGbjF/BikP2nkGM3hFRxCoNiTPjmUgZ+2nHjyDS
YC6M5smN2vzRXt0y8eoO2Ig12+sRtdMUDv3aMWAfizDLMiBWcQsYrRkj+4ZCAOifoOF8cpNRIrU1
3O/OrGsvTEcyAtVq5CoZcJJ921KaNYapPABPr49zb9ozj4denkaHbmXmsD7FY5R7hgm6EsUU39sy
qdCIF+tMtR2xZ7CGK60/yNqcLajldkyBFjjRWDGJSZXIYr1smktYphPY3l7gPIuW7KDaghi0qTJv
zRkpXeRA7k4oFriPkcm6Qz4dXABXe9SAFXujzvHsfBiec2XkS4l8sPi+rCG0VJ2cVJNGAn40cj+Y
KPukLt42dk9gpirRQ13PLKJTzdoKBzQBgZLwuE+4dejPjdprQMkdlyijkCji1uR3CQcDQn+KqSEj
MzYtp4fYLHEHucD/uPIm7VqMU3s0VrP5oiPc8vuOeSAGbpXEPMRc9aGaEJPxeCmXUc+iT0Ps4M2I
jXm406difRTWCAPJWSuXlWhn2odNdIOCfu2JfUPAdmGNXPgpDqG9m6fE8SZ6g8vGgAI9qMCeRCNi
HjNZTV4z1xDfDNGQsqGvVJiMdGjxevjkrTCjELDFeF9ZheGJSVWeV713/dKpBwgf7F0dIgUfemWg
UJkVhYlqZtCTq4N1lzOiPejwaU84FsSFV7gxd7WdT3B7MQHdCzcdB29oo+xOsCk+lvo4PadmPgUr
Z8N5TDetqU2u81pR96PNJ3Vr7LMjI9nkfVSb1CdWGiW0QdDyaPXDM7l8+jPUM8UX2CEfGSyP34nA
M3F4DNZTXa9z4HbN9KLgJfssLKBiU6qLYyHshFheiyl1aSnYvJJhuCDOHg78pfU+HVPCrgtwL138
XWEq3gMNynUgdpjlsaMJcqBbNqkPRPL8iNelussdsk3JJpc7AcYChJ0y5kytqHyDvlrTK4dB/Yqp
jsdnVCcSiJyugQRqtY/90sMOaxrgyzDdJ5jtJu65aZdUGV+k0uFl2VYHhFG1C3Rk9XQ3LKN85OOf
kUK36vxgamTs1SK3XSCasJz8tBc/spFUSBzpaxBFaXY3JHHP1aAvz4vh4is2tC72kebXt0lpp/Ee
IfkcJhHrAEWdq2Oz1tFJzqN0NiRrtKd71nFWL4VvO33+MHZyDLPITo/VUCyvepNMAUXhdF761v5U
oc++c2ulhZRlNe+FTMqjwLB62wwxoDOJCagsBwYBC2FwO30SABCdGsSX7SzF91Svuh9TNDtf+pVA
wDqZG1LS09LdN6kSnRFaAYKuEpI/zW4N9aybgqmmFw2HiCqcQp0wPyhEvsiYASkdyzatT+WXqAUJ
5I+VSYMixHAkbUwgiADhi0MoDxssiDdWmYiDCe3wpPYuhLl41a8KwSCvbdFZ7xlvht8bavVWgIN4
apxoCrRUxCBamx75npWFpPdVd65RlS+mWIEaRm7+lRAGB3Fk2d7keaFhRjDc24Fobz9Roi9Ns+1m
C8g6KjY5M5fOGQsGCxiieo46ZLsfDZDyU9c0A/OPNQ8QeA+oruLuQdfbleN2qr4IK5PnWB+YV5Jy
3n1vjKZ8KYWCR2tMGRmllgZqYsHZHOLqpl2rAS3KnKwDd+gWyFqaHjLY0nloGZoMXdZ42tQSYOdS
3WtMu747dd76qyaEZzZ8oR0Z6Yu4aMo0dO89exf6NeRGSwMAS4hxudi9LC+RTcQonj70BH2ZPY7W
qthPchVYFqIR0wQpCC4HL0c38dhfUyVN7rHir/dMICCkK2OJCVok67UxtOEKmacn4N7MT9n/ou48
eiRH0iT6izigcNLJa2gdmRmpL0SKamrhJJ3q1++LHuxidoAFdo97SXR1dWdVRjBcfGb2DKGjX2Ai
xwgWsg8YtjPthixEDXKL6jLF5ms7Ow9aaKde8ePHXItk+8Ui5dXLNgoUeQHb4auP3mwskjKTn3kb
CQzYJm58sM5eaC0ZbLR7gba6JUSOEA9z3d+DNkmbg67g1CzlhBFkazfZbOONGE0bX+cU6XswxKSy
UI/5TIZlAL6wqN1YTeuqb+LmgO42ZsOyj8Y4vfik1YGolWjlT26eBPNuiuPqPhRuM/tah21jbNgE
x/SccLlM3lVi2tk3slz3odn3OXYaiqRc503AsiJzSstl1MqgXpuNd5ebWmJnaxunfngyR40TuoE5
mtDtVFR62SehFhssNNErcUkfDSENW2qLWu6cd7nK4hvjJntyHBhEi9bKSn9L7ptxpVeI+SGMQyj4
HN8DTg+VDKOdyAjMPDTRaG2jpstupB+9J2uQ0WcCPuIDoYbtyC3KBHhlbGmdEwKI3e+yCzuyClOB
B871U/vV1kL8lTs1ZxHBu/mrtT0XNwqo0caaOOyXmQlGbiF10+LGL0aQIV3pqYNhUUvsNwM17Zk3
PHRpED+1RqqJJ1flbz+2NYNPg7DBEAqCqnRqGUwjN83gz6e8UOFltrSESaZGHo6+jGikF24NAE93
mgS47x76vAg2DDz6JZ5DEyc4M+CmpmeYC3a0t+uqeMOCPl7aOeqWNfn2xZyM3n4YIwiGjsVjJD3D
2CPIQjtIZ72taUb7NcM+3Q9GrXZFbRj4JSQwmXD+M5RFgBcBCCvxP8pm4OTnu4Gz4jK16mLnDZz+
HNSnVWXghFeesnYhkIpL2TE1Nroau8voOmgRgX9FKLKX/kQqep5I2YSxarcirqiu95Jm25mGWjXS
ainZyH7KajZ2U4oezD1hfhWZU3xzZa5OCVOnhyafunPCNIESXdm9Ro3stxnxGfo6wvKEF6HfJZPV
rVoA9a94/2RMU6Yu3/xi9hiPJxzhUEeWBBC6VdCP6Vbno6cXcztPKM5BcY7iot1J1WYXAFXTjnn/
/BOEobHiFey8fTt15Y3FK/mas3w4UUvkM+nho//LjCt9tDO/Pk5mj5TXFhzHg9LvpqX2uvgz0Kl7
64bQ/fZNn2sOrjSuA67qt17pTjtZSQurbEl7cYTJFM+0v/TqKVxhHCoRrbBuBEgjT1JHSbvOU+0y
H44KRmZocBT57kHTTrtQBtFTJ3La22QY7908DteYb7AkVcTNblUfhx92GDjNShgtK1guyrd0lMGu
464BhWcuXpMujl+lU5Q3+qx6jqUG70RQ4H6re85ZicuHL5lXd5PWd9yhS/miUWePDZywb52fwVDx
KtYOlnjHzbsXi9l4lCbtsh2ERHWuBK1BwjjhZhfHqudHx72sN2E5ewxjMvpvI1+8hBafnJgughrY
ni02SdEQ6gYbvAVW7nwiWcmHHvwIpJSR/Vy09xyWrqdbRd3nduxN3EFwxJHZKf61lpzdUMH8OkDn
IaiHTUCr9MXoLcNdlL3O/mKAM528KPI4EPjlM1IWWKimttKn2ISRo13JEiem/tVpUX3dklYCo4Y1
jvv2Xbl998B4DmlAOuU5Jv0JeRuP89Dm/XZKanODXsMcyMBbechyka/htxlL9qIGWlfgvyJQI5VF
ONTSQAIbq+12Y2sO19zmrIU9DpTsgoq6WFWe36Qsxz3TpOxAnlbiU4jb9sk1+VmxUQShu/bzjB4P
yc2cDx/NSHmdJm/wm6LDgEP6KfdTD7U674+p5+CYmGcOLIsydOtfFVruCyUi7TkJTRfjT+mrXRlb
6SM6hnuiN8MiTNeynePu1utBcIRczZMysf7ZZT8vaamHJTSEXsNlKJL7wu3qj4Zmuo8uxI0Uhj5j
fOaHT4Y3+BuDbCZGL95e3VfGKpY2ZQ1c+L1rGwqxmXFfPthOER+K2gVEEWfZNvYi16MQQV7Leuq4
J5eT3oBcRPew0Tdkn75ZHl1qfRbYu3jCm0qxUrktSt1kywly7pLE2YyvoM9f6qCjNoNHc829EP9h
lJovauqdFZtnepY9qvAQGfFhsOtul1ZzwD03jQpiUWW2Z99NqSRPEpWsPewDuA+kecj6Gq5CniFe
dtIxbnLMFI1lvnssW3jdQkHsq8di+M6dUPEhnAzuOLXTd1wGgvRMLwEfKqMvN6muA441Zn0OSEdN
gLOEIvRbmyBQdVWfRjZk/qJopY+UzIlFS5aLjgpLY71sONDn3dCsWVOrL6PVzqNTVPOrKVpckUjB
uyhLfDyuRFJdEJ3LWZYJoQoWmksVGeAzTFmgPZvBlpWethyPv5AuPWtlCRWuKo4r56we1MkOh/Fo
zxZjniaungrFzpXP47Bq2yG6xK3TsvEnYbkUDK72HJ963vc6QQZG4K74XH/j4+2WmErkwtQ1cokN
gYV4eDUM+3hO3as5kpY3+yra2SCoSdWQ4v2y+uJniEiZGffV3yxMY99Yo/0+E0l7tMjqLLVRqU3B
5kBFAUd1xkX5OsJcc4iyIlubWqmrM9nsUGl97/0u0kM8ddn3DBmKg/vcbwqBfRPfRBHXG7fOox8O
fdU263lb7qFTdvaJzK45e1RIBxzH0orkpx2blLaaEqQ1ZSfkDRzumVGF0qPE2G6G3nSPPV5Ah41y
it56zVBlqnzM+hymNrxOY7PEsBwdQs5Ci4EGgbVBZ+INsSJ/wr004ix0xDUbPImd1YHe69DmsnaD
rlgFmXunnIzBuqjldCKEOG3ayMiPotf1apS23pRz7Z96q7YWCunrY3K8uw7FlL1UTcpoq08ublUl
Vwqw7WJh8Q4T2gycHc+Y+GZmZK/KPmlPegqn78pI553kVndoEdKvVTHcC0OZv9/yPrNZU5yK2T7w
9mrBIQD5tuJEINgqDMqbktYaHxrHC45lEMcvEGnchUB1Rt5sxYPRmeoxFT3O5mCachDd3bTKdGC/
WnEMlqOo7pzR6t4oJ5hfDLJzfyyVD7c7L/c49VC5CO22/a72Jygumecnx84u2hvOHuPN85tknVr5
+FCwQ34aRusc+zqNt1U0zg99OKinzHa9A/80PME+AFwOS1EswqSBxBa1xbtfllWwqB3193Xc5HHF
/U9ZoMnF8Zg4sfEw2pM4mpngFuAa5jETbvcInxyIs5l4OwU2r35l6VP6O5ude0Aw7qtlLlL92M/a
vkyz4Bb+Lx7Bh3+a6/61RFT42Pf+u+nu3ybJ99//l0SApwieR5GO9xGf7vG7E6Rm3udOEvqsxAAm
kCgvZBTh81G9Dr7knRNlrculNc1EXZTwq2Q5WLk97vKs94F4Cwvo6zwzKdN2xeqq7MQ4OlFrJXTF
jyXIcqcoMrA7ZuY2K84XNFPqOua243ZQ7A0iAJSckNuyi5ltpOkGjofYQk7MeO1TFzr0j9mNas8V
6iVJWeMuj40SvVriFaa/Ftn7G6y8QhGSEejvAorwU9TVBe4n4yFmDYEksJs6sWspSl0Vdt0c4pLW
Am3aT17NGRLM2HCeVF/dEt5btstivJUqZLjTkpwL/TLbFDqd11WAsdaRDrF4/1OLMlzxBb8Gpi3J
MRxrtIGc6vaSuFz6O5Xph+jqc9xYb8aMUmSP5W6cmCNYOoqh6Q7ig3al8gZyV5zqAbKflYtPJy//
DEIcRWoBp9aFc8W4zh2vJiGt5gnIsl1+EtnU4DPCvTW5hIqj8CCD/ifIFQWoBm0GpaMGPrXqxRhp
ApVOfHWtNF7NRfIFumhYWcPwm0YBdP3SODHE9jadhKVb2pR/2MbAjSYlzOz4fXEKPDWsw1lOHKzy
Z7K0B0nH2GoGcraMjfKpl8POdPSvMJubVWP/KYylYsbLUS6A0SLuoKimBojctnezDp5/syNqM2TD
ivWN4EgUvfNhf6m9+t3P7if6ytllQ3EdYvdB5aRArFmfPRvDyeAF1CB43XtVu7CAY6pX0/J+9fBZ
BRmoPpgFtjPB6HVVjjFqQuA/SzIFi8Gxx5XR3QVTVdw79NJvdjk2k/43yV1ahbkkqdzCYlDOv4zr
pgUmhJ3rd7fWrc55V14mUVksZ6O3MOlpWYyRPA6T/q2GYj2OmCAalT2rqPqYebn47+b7xklTDsrq
BjvqJ7eNFxGpAnwBLdR21+LYslXdj4fAtu2V7rB+sUPQBtuTX+MYg7yz0xo6oDl0hHJ69eE37lNK
28UyzrqdUvbPiBZr1/K3wbO6aFXqLhQG7bCvrp5H1MWhhAIGuPVJQLJctUzRmazYDEzrbx3iWKPL
NJntHXWmbOiYjRemc2+0miHVp07/BroOG19LTK5LEIZruz7lE/jWCvLZivvKByUIBGeMwV4lc69X
/RQ8+K3Jra7Ib7NnnwvL2A26rjET1B+20b+2Nf3IGtpdy/JB4qc2mXhjGPFj/9vt4kPX0t3V1La7
TDk9rO0hfCE//aLbEi5q2pzMEhtqKDcTbq+l3/qCH6qkZSA95cZ9opfA/4onDht4LV1ymjY7s8cH
Yta1/+J6nBJTMU2IH7a/bmuYUt7cfwBWaFaOpApLVYj1k5W90womV7Ktn0yaBWU98nOb3aLu6PPT
XDlBa5lbUdFZVUin5UTm35QZd1zTy3eE7Zts+6tr5Oe6Z9/OknGZ8cngCfSRrip/wufmwtnPeHSj
4sJ4AIW6dm+kYD+HYOQSn/RHRnxXxAxqdb0/yRy+cG1+j7sG25UOr2Thv5joYxYL7CdcJyYMfra5
NGHGnbgBpn9n+tNWGkgPRu9FCZcKDgCo1aSK/XURU4gRxnZ49H35Jyg6PqIRmHvnvtBLBeY1VNOT
YQU8cCF5PKYif5IwfU9IMy2ZObynTXLBv/Kl6uZHFxJGBZisBWQMkGka854nOFNyGPypBpSQOCjI
XMXzdpjybpVZRcgdW3H2ytLqZoZcDSAH0kEVJ/6B5i6kDRVfy3j+NSKKk0kFkp83jC31TzsTQQaB
5yHLQ7WVlbaf5rpT0WoqR6AwsxvgwjL9rgmXyUwuFL2jRbOrpLnJTWqTSjGDj/LR1BgT49smCYWJ
KVwU9fwaTOGt4HwWGxaT56r8LqL0PjDIB3Irg94XcVIuKSE9uoPB+z/DsI8mJL/CFgD9sGlZEE9c
mzRflSAleT3eLRyNIsfBElgpHhUytEy04NTpNwfNdmU0ms9BhAGrtie4AuJ1mMSL1xnPtsQC1081
F4Ta+FUFIdMsmaC0iHLXUJC0j2134D1Lf8jQMhY0cdh23kqZUfmBKOMvY83rW1ptck0Se3xNJjSc
VPr1RtgZ6GIXufM7d1MOV2Gr0CuMJ6wl7zDrx30yOJC1teIPcNIYZ5GV/wxeQyYmmf1z683JtArp
S8XPV5oGoxybipLVEBQ93YeJW860ZrTZU53Nw6tUAyPa2MGGs4T6lGDVh+u2UhHbgFGWVofAUMw3
4ZdccJpq/BjNAaSUmJJRs0IMAFoM4la4xmUznZXVmfCywYSmp960zN9KGRMVbUn5jGvWes+HCi9x
0iKl9bya67Zx7RedVNNVd2PukS110IXDyc1+/u8hlf+F3+L/k5MCGwRJkf85ekIOHTPFf/NS/PN/
+aeZwpf/EJ7JuML2vL/dD/8VO/Gtf4CBMB15Dyz6/CnYLP7TTGH/g9EJuFcYCmRW8Uz8l5nCkv/w
LRsjhQiIGGKACP4vsRO6yv+NUI6J4w46I8ni+FAGPevfjsBJ7ymf9XvesDZwV+5pCRqwjS7awn4x
Kvk2d80patpz08x7Qd0Ars9uL4twOybtn9kPlpWBDVmYxNB4/jaDGUGgS6CmYtQ8TLLT+y6z73ff
c/5ucqV39X384BvHukuIC9AAvRBGf46V6pbQauQWdOguus8VqEk5scQDHXfLJwuwMGRQnxUmTI9d
VZ45ub+QbwTUNIbIsCpZeLV3QCZeGL1JCck4f+jo3gtX9htFrBtwMgEvdzTCB8p9fqY84JKRqYz/
xfhjib/COoKvczMBLG6SSCdHWdAwNaT7aYwtIHMJG7gjHorZynHt71yrt28Ec1YRSbxUDu0+siTn
DMWInOEPylzaXkVQhRRxv0LVIs+5IbeRPIZ+8I3JXPnGy9RUBWcbAuhtPZaMJ5A/GVatopQXOvXI
VmQOmxSU3JVO3+VYbcIQSQhdzlkgp1HKoLKY1Kj5amXDi8Puwq31rfPKZ7cZft3cOhNBX5bCvfRI
6jtfibunpLO3wC6iDQVZMMRab3ifaxbrqd/62h5+0ii5mqboN+jI9S4Q+LejvB8vyvSujZjHfWk2
5Ii5Wt9jMHSgpv0TvRB/LG9gbc8oO0fSdR7qzDc3Qex7J2629+G8eqrp9Tozyzg4cZqd4yC9M7J9
f+nM3pvVo1nnRr9rXBekRMU1v5CNQtsrD+E4W3twjYKTNLUurWl9VkGZPk+w0ztwnJvcwoBaKfy6
phAtpT/jNQmBnjR9NK3Qz32oxPT52lP03EsvfuSIsVehDRJhEskhIuSUp0Z6aRyhFqr271rmXK7n
sapOXLXCnYwpwKgcCrs7aBFOQEBjVp2/g4/hPdKqG45fNRiNO4/KwivdK65sVb8embcuxv6bukks
qlqcnLF3N0PsPVj4/rTgAhg2M7bmkJsmDQi4yQvnWEfeux0Ux8aJcKqIb53GODrjWwxzGfkCGUzY
Vx1IDkrDrSG1tiEjS+zVu01SldtW4S4MZ8IgxINa0mEgQkqmCWvLwt1ZRZ0LRCvCjKvc3UwZGuOy
LFhNnvuJIldtbIITC2vCkWfZ2logWH4arftpFnxXQzWUtjXxTiuTtvQ633OC2eC/IVXJTRAO/sZo
/INr2itRy28OpltmM58qcj7pAeDUvHK1Q6pK6kvm8ASUTItQjf+4TvJBSfIhKO/+W5MXQ9fhI+Jd
iLMnxxHzUqe/Q5H++jCzHmot5qUfaGhMbXM1JzPdU2Aw7GJYS8FcdAeAnCVxGUdtmupJG625ymYU
MkdhAUAUQujLwugnCm9hWL1aOVExPMQnC/j4xja7k02N89IvPRS7uOJcWSTVU9M0v0H/HFYgOGcZ
hAdlcXCM5gTDiOeUxzwST0JjN0q03RwpMufKGFXTiQDWNq0IdA93a5VtJMEuMevfSGlGOpC1VqlJ
hWoGE+rU11UAc4Z/YlTEPA0hd63G9uCGY7DVBRSQpPgTNfq5ivRmLptbaUQ0YZv2lufhbcyemXPN
kEQgyYvsklSVOmIaI6s8xDOpKEecdDhhGMkZW7Z+7cOdCr7DPGsvc198jUJ1G86UCTKwx+JEry+B
DZzVJmnfw+zNHx7A6bNOBvCw00jogtHWxE36IkPyrkMhs0PB39hBEPzsZHZKyWotrbYzLvaERx8f
AFjMqexYVWsi327zAMiA4txKZFvMGgFI9y69mOG7O4fVQWPtqG3JZTzpzaPOra1q3fxYT+ZH3ens
pfWHlfcYRcr6ZtpKu7anxgf6IGviSTivbMsnnjDVaNUOF0fh03qa9eGajfa7bd2ZxLIC4AOKcj/i
UlhwZSVK5gyQaic3OAaG9WDXY38aOu85a7AG9k6ijh0BSV1X5kZ7mK9ZW47STI/o095WSaD9mal5
ypgVob261aalgqer/YuDtWOf+57AphX9So1MahM4QRy0iT37ItwmRf2W+c5P66TurgP7LxrzF2lO
bMthThfIJzS6mmBqO3ci/WIdAemV7z3MbCa0k9jGLhGRRBwjXkqX2UfvvOdQsVnvnHWYOuqCLzwe
ygtEmrXtzd5GIT+uqBD2XlsO/k3r/NDmMl762bm1bVRSBdizpRfMP4NSbSSL3sXs1a5vneQq1T0F
WuSSwLWmOToJ640pCYtCpKRmsfMxHJY8Jn9/aREqFuPY+jtKqoFe1O6XF8XdovEEC8eczPuiYVpc
d1OCqN6M2ygv96YRec8DB+pmCIxXKmA5d3Th2ovLehM0Sf/Sz4Aah1lhI7r/Ms68cdvJTq5YZ7MV
30wcm1m+0UuRnyMVjquQAl2KHax1YR5mtOVD5I7DMbHJQJgSJtvMu7ACjvZRZBwF6M46yZkwfTx/
eYLR5HdfZO561IjVKgA80PfmvA3ydJuZHNzpvacEOs++cWsAug4idkq32Gc+aRzoAY+ZGT5mG3NO
3lOP18EeY5KV5WqMjMeYELum6W+WwJsTpN6e5XClevlAmGXFILtfdfM0rlg9jJWHHsF4CGkgbhFn
4+HM68RVj34bDDnxK8O641BkLykwpm7XduGVsmvBsqeDdWsmTw08Wsfcaa89MoDN1zCEfsdg9MBJ
TEfP4Le5xN58K0431nuTkzpxw5cZ1g3617T+O2cQRMN4cLTDUc+hKB3jQXqicTDcsBJfcqwHpWEz
InFNQ+x0HGwTzziSaLIeLBOOFhafgjJZwfMbjXsbfOWjjbv9cRqFs4ZSMXAmqlljL1as4CExuqHS
qI0WpoUjVVkTsSKtkhXJf6C6YaZ3LseLDcMuypAxm+rGkNu2nZH6zCi/qKDbjHr+C39Utu8bJux+
BZGjAuuwzhweewa4wVkW/avXJzH2eXtJGMvf+0F9avz0cRZY/fmjgvfeuQUdhoLabPDfaEctSSAm
6zYpx2PCdP4hGBgOxSx4K7qO2y0PinHMsnjL4Ogj91ssTUOSb1WWcd13xMBkQYpjgjVyiE3jp2Q2
IdsO2Tf2CRc14ifxWMRzZo8JKeJToJxHW6fGIantal2Hk7XOsKyurSKY1nY8lgcr8B4c/h3vYrE3
vY4DeFqaj4jR/imOJTVusZafUTG/7DYxx6tvW3cf3F87uhILMm/1R1+709cnBsNzZ1v1RxsyALPT
xng2nCEjD8d3jqNH8mHRKufw/GYGOBUV4tTZavqe+yQtSuMQ/iEk98XF1351OxfTmkvTirora1U4
fsSgHLi31o80qF2ocdHnzmzVgnAwcoiRGqehiZ8sR36zQr4aODevcRvaEFNxGs6mfORZRXNP8vrX
MfKFT8L2O/Jow06JVhLdY8tpBucyFQ6jqDI1vppEn4O59190Guhd1QbxlhXX3KmyN9ZDcLO7bnjF
ezRfbJLqC6lm900kbrIl0sf03jcfOrPoXhj6l5tISCrQfSrXyhh5elQOQVA8SdheOuc57mb7VOOK
XuC8dZ752Un7MBIt+/hkNqXzghnRebj/yuo9+8VkFX9Q07SLO3RvfzjRMvN5T68+pkVorQUS+qoY
LHL2NcSdldczrfj7t4Mwn49uNTwbuLhWLTEOPMOTf0VV969TaSRHQKTXtC1eA0NY+5Hx3dXFDr+C
7STgs2h1EVVARLetvs0pU5e/v7hMckF6XXXacakigo4oXz109y8ex/CHCLtuICqCfU1OlmZ0SEoi
6EfkgMeCzJ6QE2AyQFIpBdRDxVaUD+3aCa16k7QZfSHUVu9j3+p2gEVoaeSmt8E9FO5mipMZUpDA
tCUpmFIsI2Ar3ELZ8oSBowaz07OccnszjRS7Jvy1r15F783EIWesuv53wJCe19EfmhA461nRohGj
d5a1bz3QTrusbfO1Cb3pB0XMysuLqxr9p5LtoUqIrfVd9eZ1AX3MrfcpB9Co9v29ivvh2x3s7MKO
FljqEcQR9FtxwKv8K+8zwF5XZA+znPY3j0aIPCLBOwZ66XiSq6xIrq3iWuSTbnnBlvnSYBrfFLmR
rkHq51+QV9N4dtDEhxlMSC8OQR0zlvHkAQMzXu+9QQnVSspUbgPAIuiH9neBuE3ctLoLL4HPSFPD
cJvlgcalR2BACgTfshWxv+ymAF6XFZkrajUxmGcD7SReBuqIDEKwH+qRlgjPkys0fjaVZtFoSEGj
QrWjAO2UDGRVQXHLXYHyi1vC3vlQca4dGahTM3AD92oIsXnxEZvhh8Fb8NTE83Bq7c5dmlNvfhJC
eIMdLJ881ZQnDzrbkqZKeq+i+qVIwuIWxWFwxAqXrP7+7314qblQ1e/9qlSXjH/dyH53poKlfFvl
XvCgM3LQE+49A7DE2eGYMjZpurNILlA7IjY0O2TYIEWMseQ1lAPHDQg+zCL5+4+53PAcL0SE7zix
om1Us4vY3ejtcoaaHCm6eNugmNKl2pabTjvzU679/JIG6tRmW3SN+4GzuPQ1h1wh/XSNr316TwjP
L8q0VRdPxs5TPWMSxH+l6wsOK31JGH9snFBILkl9d8GMiT+vgoIbZBJraTCPz3WSiMeKdlJgcKnS
1ltbdfbRTyKIRQEXDnbhxxyD7RL0/vCojSZHKMIEU5hRelReWBy7MhHbPoj5TMxjsu4tIFNO2s/Y
aaEaKjoTSUrU8YtdTK+2tLJbOJmXMS5mzMOzXitNchd+pMMMRZFHqC0u/LQQ7IvOWU9aFWQ5C45n
WZff6iblHjab9O9y2Fh0hlbbqfSNMxxT4+zA/xf+ICGFREADnZBGD8Zd+AlFP25qBUdH9ymOAc0L
YnH6xZ4b3LQZv/MZb+LsHe+hSfwPFSQp4N653D1ZeeMtkY+IGXFub4tx/Ogj80OSfyfp5z9rLI4n
NIgXdohkWzT2uUU3WbZeobcMqLIzg/3Hppm6Q0ogNmQUsw+d/qGwmnv5NyykjUgiKKDNKA4Y7BVn
jLK60WhW3ghqHF19KcNZ/QUiuSgQbgOLUPJ4b5nnRwZfnQ4oHNLCdB+4fzK33KVKBht60+kEz59t
w/5puvljGkCQjVn/cc1D+4tp0taim5dkPqYANcyLXo4jK9a8TJ3go6+wWnpUN2A9zf5q/CZaJt01
76KvwSu6S9XM4wbECHYpLqG0o5onALfxa8rCXBdou0anVok9+ZtWP4YGs3AzFZ+eESILJZdwGrND
4Fa/jTV3G4rAKRwou7Mn+hZTYukeU6tHB+lite4cXTxPIvu08MmvJ5GXO5P1+TRs0atJO+YEewHI
LOasqw59NdVHM7oORZXfKKH3OJyxJ5g0t7O6qwcxG/z5dju+ZU75OjHdWGdANRaun6Al3b8MFI+c
/v5lQFQq8fHnZNXd+DZ64kHJfF8zXjpiWtjrlE06AaR1HIcYk1A8Nqvchjata1OxX1b5tkvNjUvn
NX3OlktiJIw3c1F6kOxJQHbZY9MF3c3Gn3Eko1kgxFsrbafBL/krnMfBK5lI9WXG6RboKrSLmURx
7Kv0Vqftu5ua46ltg1NZuN5zTZMxg8yX3i6uGuftIW+c5DCB0IIpmp+sRr8wJpg3eTREa1ZmPmW4
zReDmqKNyqJ4X+TA+9Ixv9evzw4FdE5ItEMUG+EyW8G0am2EBipN3Me7TnLGB67iQxAOguOyL6DA
G3vHHO3z3/8qkXl1DU2+D0bPPO8vDtn4K+HSg6zM5tj5Tr40oaqhhc9n0OjObapPXmqfB992v90+
+bQ6q9mJKBuxITVbBnjBOx3X41pjVR9UnnCLr+O1IA73bCfT2qsHBl3gtoFZqoVtZz9R/y7y8Pm+
c65kUxwkjg5yUMm7G6Nlshf1UfCrbJTvLPDTM0AE3Jfxh1URHNUdGkUYrKkIBdsSaWwjkqGejH9b
IA+AXEjQtrlRnG1/2LQmhSYuU0MhsQEw9FjoRg080NX7/OqANEUnbPWyspiQgc/IV1WCAQuSz1eV
9BTWC3prHRolrILJM6jUpeE4e4AxxiLv4Ytbkf2Xh8ExY6y99boyZwrEbUQGtzghI9RkRJ2ACW24
k8+PYRHJNRkGZBbrc+y88djCiJVx9FmVhA7qFLEx7gSTr1DJTZ0Ba+jtqQSt0H25kzW8tHVAjsOX
A4CjcgPciHR+X/9pmS0aDBH+GgkpU5bOiEg43YXILR/AQb01MfFpLzwn0Ui2yDya8Zggq92ppWZR
rCO7nK6z8sfjYHZfHXe7+0TE+XAGiX0e6b/EjuOo/OT7767VDTdZ2RoSXRa92DNojUqrcTMlU3MN
09cC203yH9SdyXLlSJqdX0WmPcrgcIwLLfrOM29wCjI2MJIRgXke3IGn14fsklVWmqpbbaaFtAmz
qswkGbyA+z+c853is9PxZWiqjvIZlseyKk8XiI4ZJydQmwRSWMa3yIPzGBfGjy4BrDHWqE/7Du8f
0YcbvuRSo8x3u8i/wqiGMxfhVJyz39F08ywuq3SpkIqC2g8849TWCAsb+tzQkgeNWDWvQWyM1o9O
Kep9wcXee5w9+AijsjuRYhhtzdDaQd8MgLljqtJ02ofRzeyDWfMAxaPf3ZjHwIipYAVNUUE+PU+i
7o03x1KERfGs78mif8d7B2pIoqseGxjL9YSlQy+7wqkzHtyUeiLoBo5kBOAbVC/sJyh/Ns7Ik68i
wER9XKs1GTc2Z3CjHt1IhFRCM9v8VvJr05AOMgHbKdN2wYaAEBRJn2NWWXoHSPOR1O53QDgjdRym
UbT6+UsghpdhKqMvQQwXFpUv5v4QvocxeOlT8dTDOCrVNB95z4uHBELIEPT+Q6SMbV1GxUl39wsm
7MpNv0uZ6AcVxB/52L/0cFn4u+Tprm5FecmS+ZSGBpUNZshnQhx22MOyq0GzvKn6/r1P/WKX10G6
F6LAI+qk7yn0gccZlvDWtUuKCjbQayJ8xuNErsWTb/T6iESXyi4lp4wRTbE3hX3uWq+6253KX+oG
rrIYxbHKPG9VFd0tcdMK3WZWnTpPAHAJGvYiZhFc9BCd6zwoDsRlvZSOC/QaFdIuMcmGCwNcjubS
W7Gcaf5om06yk0QblOPd2+dDxsgqYyXiRextfYbxjMP2xRLWgSTwDWhCcSQqLHUgrLFlSU6ifirT
JWkC1pdbmta55OmtzdG8/vEH5hbDTrtvQTAbJxRz6G7CI0EnqrZi9DGD3GNQfpo6rsjU4a/y739E
Fn+pRrlrN8w14h/LwnNUIYj8oueJb0aO298Zih6wmIO8BAZKj7jThDXLSJ37OeXivlAEfudvZdJT
86NpQ53qdnpmlUaH4sOkGSdaM3f6FletvnqsnlGddc7BWko4LwD+0PM8HxO8U8z2JYvqLJfrXLTN
Ka4HPIcDUw98JjQFLVPXyUKoFUVO91RkHGOjg3OgtiEVuZ6852zJQJ3RvrgsWziZtmMWfx+mIr5r
reP70PCpVY44tWl/xXVjPht4EgmbyzaMnUmOW2Ki/igA0g6GHdrkD7IBs2NT8NNoxP2sMeZyg/LP
2Uf0W1djHPcUlkTWFs57gzqkDKKTkyTXIoFGGWcmpVTZUrlLQkV4nSLq0FatxW9tVxPaPHrHfGax
V3W02QM92WaMmQoEPUy0OcHNFRlJes9bBllm431YXkwYgVe4mMSmfBvq0tqPqPTXlany721IHTdp
Yd9FbfwYrDJd+Bk8UY0HYVdVtJuOf4+j8BqLSFFxRP2DifiWPOCKhU4OoCXKgDv7EwDkvlDXMY0q
vtNwzubh1NuqvbUqjlZRkuprvXgUU3onRq1sl7i1b1HnMniZAIZ16XuY5fGTj0VToZg8mtIQ+DlH
Qm8SVlVkPWFKHOsTL2B7Xvj8CGXN/JAEmOAZmpxyQ8NZavRhFgaclGgcnoNSeTDTUveVIOQTAbDG
ZxUjoDcpXHdta+Gf7mbm7kaXnkyJnAGaVXYcBhT7ZGedk0w6l2kyvjMPyfeMaZD2FXrJCUw2JKGx
lTCzbsf7nh+VDZo+mliDYGjF7kxe4QrEm7u2oqZGG2Ydq4EDBc1OvvOIOF9bNreQDyyRoJjhBleP
eyMox20V+fXWou/o0jy5eAonXcSaetL9zUn1fPLjvY3B++LPw5XXM94R1urBwNHpWy+KPfytgxEW
/kHF9pvOF4eAgL5TGj9wsWO2ZVvcU5VBqXptmuBHCfl9rORzu7RKQgTTzm06cV0C2qPhtXbTT9tF
RBsl5YOjG2PH/P8qYletjUW60g/ktIlC4CSH8QMtZ1J8AACnCm0fA4/VQ5KxM8wCnPmWXz1AaXhu
8IYB/poPVcikKja5XaHJ8T5KAfbJ0p8wDOpHaAn1I+Eb/qa1rRPpqZgeSu2eZfc7spNlM1ipe0NA
y5oS8iEsx3EZPoAQtKN8j5UlOhmZBbiqemj5HVybwWQERxjzOsRImvXq7M8q2uEWQXWDG+yewhJj
cOqSujgi42zmuHnwe8s+McUqdkaQZkDji2yHBQOfdGi2z6mGh9/4/nCJqw1RAVyE8+jSrJKKxLnB
4JFW6OA0SU//nXxLjDR9bLpFWtRN5fdyoMixC/leNYTvDqHcuC7BoC5z0hA5pGdV+xaREwfSOvLc
aC8lEHgvezYLLrepePYj9+KDS8lc7621pVilTfFYhdZ27lVMkUAAUsiyVzXpW8Pzs3KoIJ0gQS0T
FtcuLpkKNQ0HznBlClHCDBYvFgorOE+r0Zr9mwhpgpAXQlCLN5lpTkecz5SfrbsZx9xlVTyOW9K7
aH0DJm+9j8o6dJLocp/BYN29PH4D/cXQnZmYJ4wFC8zsgzeoJqmQmmiw7H1LnOcaze4XDnrr1HTt
yvNZIGSFvihveC2ipMHg0f+mjrk0KVBcC4pCO9a7nqVBWMzNyoDetI298CeiuI3hVh/YD0EUccjg
kmqAN4BPy2RrrQs/6OAqUrIg1NS6yF5lJK+hqfcqL1/McrrB77gHCY5/w0OpL1FBhrJ/wtb+GhTg
Ml1rINo9p4SI0+k9B4FoVdDDXSt8xznFTqzzXhIjUGvYkJcokh2JeuW5qNlfixgFIbBQEk55Jhm/
cLi0U1KuhDNNG5/J+qaW9S/TgI5M2LSxGgxxs3JyXDRVUtwMG7funvnHmHe0OBmopuj9ff2K5wIu
KvbER5kREl9o2r9Seu6WnqH5JoZwk/op7Uilf07cfVfAC911wO5+1VN6MfrWfOuq/DNtqaPD0V40
X1a59Zb5T9z43d4d7XKlMUPAFuItblpzAB4wdxdkM1c7qsbnOTFvjHVPs5bOHSjDk8s2ZOuzH17j
ehwOjTIMzKkk/oi+CLdFCEOAJjDfAlcrvjmmPCA2ew9YUdwnz1cn2+p+oAR+aeEyoN0wniI5caMi
R9jNIiTYxO670yhl+ahd9xHtdHgjZyjecig/5VUjyS4cIwYqJm2JZ95pzriUhol1ZseKSdiIy+Le
v0+yrY8T88VVlVoUGxH4WXjZz8wxzW1Zo86s+62G9DMoHl4IfoWQbyyr3pNOHzphwAf/CELmQdp5
zaL0Su+7K6fqscuHb4nJttezPxtmHDp0uaJSjWButLZORKytqaJTj7PrErsjy2B+39K96LqIHqBu
ladUyrvPwviWmK3eEOOEsy6INtIfqnNb4ur0Y/MTZ+98Fm2drd0hQ3thNgjqK8F4sc/2g8Oyqks5
hFq+zaocpobzkGwUN1/CsOQUAG8q/I024Eogmic7NHoLKW+YyIzZOUNmTtnUvpmRsbLdgUCiOGj1
AVZgrxkcJ8MpjmKI68O8yTqEt8INjAcjHZ/aGo2PmNjICyaB67yJ8703Zh95y72eI2xBj+1cWUft
IKpy5YYR/t8+v7a+m3GHMFEfewVcBj2H1zKLmaL8ylDJtYziiTqpNovPGbk42Lvm3jEvGdMA1GtX
Mwzqh7NPkyeSGUFG9ejZZOJOk3VlLqhWXEDGYYypv9Oe/7o0f/mTGZxtw7qLIWjO0Az7XVnYh9ky
5XlWcBrYrap1Sx7dxQK+e/YdEWLnJ1WmBMcSYOTeuxrfsttWLvs5PFVT/AtjavkcS/MTtQ88tIqN
a9Z08a4Hg7iznLyDqAoepx0dXCINaWYanMXFSUsoUmVOO1r6W3u0xqONwJTDOczOHkUZjU54iJYy
V2Er2g2k9BnMCJ/n8s3uTYTvoX1b4H83ufzRBA4zhzlfu1E67rHpA7AJGBpGcw23x3T1Qbemug+Y
37rElidh9CfJObcLmHpt+EnP1mREv0DOPvJNGAMoRBSDXeWP1Oo3UA8VY4k5jd71MnTPU0++KgJh
OxvtrK8b/dNBotDbyXlItXPsFoPh2MhrGko0F4FfbXWZoQDlNbuh6PrmNkGycY0m2AQ0+XmTt6Se
uM8dCbI7P+AqYnePVwkqSMi6xxTDa4oSY9WEw6NTzEC32G6brv9C1hE2kSpM1wEBiohjJBuE4cgW
t1lFbQYqtR0+E69iE0+3gRGR9whKJ4aX1y5Wx8ztfyNiJO49JRas+Tkjq8ZERbM/0YokNkCHssfz
V2kf+GUF+Y4Dv5o4F9LZ+hVn8a9CL52ZTk+1Fx+HkYqhF1O86iSCXxx739vAs470LyvLXkRcQ463
UYDKKdMeh3vZqyN9Znbu9HBFx1GfbaS8+CAZJ43BwnSkTARbLSWu/pM7f2fITPRLh9S+QvpaX4XO
rs04/vSs4ocJzbmv0i8+45MdIk0bjc7eJNGdSwGDrxpJbnD6ZifJtmS5h9IHcFEZWhfDVFvTpFPL
F2Q2Idk87/FPim4m4JA4gLg5yBwZW9bEthG58o4X7yVELzh77peOp0s4hz1lMJQVIwFJTL48S03P
K26V15wKT7QcahtPD08l6KYzPKtHA+TdMWIzyXPMGtlL43Uf1vPB8Kaz1AVMgUUZM3TZmTvWuKmA
2HS/NfaBOhm+Nzy06TafwmI3BuoRQYtzDay9mxLBHswhg8+ujS6NUT2YCYlqNUOAQ5ANryErdI0v
Zq8sPgaG9tfCPU4QZQUyKh1NTLl8N17P+CxR54H6Fe4+Ll2EDYky1lMmH9ipnsIyv2AVSxB1c1cF
ptpVSXgOWuPDj5u9C/yD0sy/qPSC4sxAbBW2Z9ed0wNQESoZlIPPuavw4L4lYfAkO1M/pAYVQ2Bj
Q7DgQZJ0lP/wKsarcTC8eXMNVUEUb1M8oOijn13rju3mQKZL6zBqiC0TxxBd7770Lbk1MP0WWZs8
hpb7Dlksvdh8+nTA45kK+VS56pDgveUxb569uOGjdgjWYrOk4AAky8AMw1RAdabZpBk67OC58G8P
WGV5TGKf72/YYb4e/RLzCz0FMLULP/YtKqvfAco3R/nkLZjkQSQUPbt6Sr5MD6RscVU4z7bgw7Zm
TmYhRkBlla/5ohXriR1g4THuNdDx1bxEGA2GV51Av0+HvnKxUWQVmajWGH9DiNuv4in6ZnpQnEtw
W9smSdwVes5gh+Kx2Dh2TSk1QDv17GE6TjEvZOykn7XMM9rY0SIAIk/WQxTaj3PzMTsozQQ2uAlJ
5mc2PAOQiY4JdnF0HzzQ4YeIBOHIQwM+xK9+JDErB6oUBMmnEk9TQOv8CGgi3vRG2b4wvj9OVfec
Zu7waTXORVtpv1XmKLgWknKT9Ia6K8l8wjHzq3DJF6tADTMiOg62fJsaBPTccuk2HAGohQE9rh9j
02c/4Kzob0C8ZMmbQRYWn4pm20UwGd5zNFlcFZAu7qb6LedwI9oeQiloVT8l/AMRw0eJKzwY3R+i
CeC4JmXLIBE+riWyfe7KXVzisJE5olJbkBA/E27RkGSGki3dFhpIMl4OfBim9VLNMLB1w7RnyKpd
LC0L92yc78zYJ3kI4d1A4m3pTttSkjMWQB0xN2ZscywmwP87htQ8vcw+i+qZadzTOCJjsiPOJdaX
hMB4g7XVY/iT9B3ZDdaeWuG3oSj2TEbIvo0sb+S6XIfnYTLByY/YhIys3vh18hGPyK4bWbPGalBl
5EWr12MZEKcaMvrw+Vir8qVollyjfG8ywDuIGIUEW9t+jjWoqvFXVbfPc4AYW7ASHqmcAtrWMw8L
Bg//gAAW9hYJ7H7bvgaiv0Q6aDZoMjeKhjLToHP9SteotBuS5koyzYiW5ZPL9okjvhccDODO3/vf
BMa+txXwAN9BfhtX7rcEXx39y65MjB9WgliVUNil126wCtIgNSHINxa4LxMxbCv/q7BNxe7eXE/4
Rbc5C47xZvT8IiPW2TmpTiQszyE3dfqqgO6l7XCQfQObuSsdFjpwf2UyHI1+fDETiC2FHj4iWDH0
PyZvXPeOchCDHkZbX17ZhI3rP1kM/jfOVYFr4M/GVRumMsldjkc6BRh5oPb/bFxl0NsUfE4ze9iu
205WbG1y7fk7oKE6YMlixxjTxzZgM2kae3fJLJRj9T0EFuv26fCfGGnFkq/0p/AKfhzPBEiB/Nh3
PQvm0D//OFZCgAQ0Hr0nhggrF9odjNrtFgZsv40Yy2/tJvvF4ovLQiQ/7N64Qlkhgbxzf3klTCTg
TXx0+sVtQx5JS/wnIXF/hE7+9efD2iD+cFsQePaXcI3acRijFx1Rk2XTrDMPGVAN0/VAnBP4sJY8
0Zhp3wr7671n+5BNdfc2eZ9WCmrGHzVg/ZgwLNUqJAM8kf9108y/DGT5JwLp/4G15l9+of8Hk12k
6Tv/Iab0KSH+6J84pX//T/7urfH/Flhk6wrHRL/suYtN5u+gUh+EqQuzJ3AF2S384394a3xopBS3
pkm8kkUL8g9vjeX9zcSWTnqqYzuuY8v/irVG2n/BlMKzJ8XTsyzp2p4jfP8v7+joySy0O2s6OBX4
absD3tQwDztOMznnKYGDU2ING6lCak3HuIR4/1bI0bJVa6EK8emszDL5MuZe46D0H2OreoMshCpe
pF/VOL9V2lSbwhxKHNuLudB+7P3oiwvyhRTtick1QYySke6KHCgkLDZZc5H+Zo/yscH3u1IIHSw6
O1vV19xur5G5REr1aA9bG2eOEBORiEGar4ZU5eu6YcsudVkRkRTf6m5yHnITolLoLGZjxabKm13O
uw7Jup48pJDFTOjiEt+ZdRDswoKCaPT9Q1+yr3DjqNs3zuBucJS2JzfywrVMcuoObVnPynGZowcC
y4ztWreSTmaVeDURGWSQsIRO5LGaM0nyiHznvswX08xXgeKLEUf5bDK7xow6tRdfO+F+Lo13Nkkg
yezqSPXrHCOTbkw2TnYMzarbInhJ9uVoPTCTdA6IwFlveohGKvtNAlN7JHOZG6MIf6VLcOTAXGOj
rO5r8ttmjTnmHpFttsmKcjp3pLqxfLKQD6cRW9Ng+J2J8ivvShalppPeOkiUuBZIU41hvDshpNJs
9LKrds1zgdKE5Td2+t4Nn5TlvZolrJtlBXKPkj7baJOAH1MsUw1bVJvBDCUdoexPDH2Gpy4pxp2X
4k7EA0tR3c1fUtbtoTfBlefoVzZJhXtDmCM2SRmSDWD01VWZPlsPd3R+Kp0Htzou7G3ioA9h1DpQ
1kTwB3UGuYpg613jFe9GaMhdgOH8rVQ8SDBaAVuTjwHjpuKKyevyG3+hgCu5ihHCzfyOSD3PMVIv
6ubS7J7zwh8wtDPlj83kGcDADF3ezJ8aG4IrkHOXuE7XeIyI7tuhEm+OAEKns4ogpE/DUO6nsUeW
MA7lA3kHTzFrlb2uI/3ixF21FTlcj8THAxYoTchPHV1GZWbMgsrwMREx+orQn9ZmJKhZydE9G5Gt
V3lpNDe2G80B/knzlEphbBpiioHfkNrDxNCApz0spLo6/e75ebkjG+G5dVo62lyclYH4vyn8R3e2
f5P00m9dp08fxsnv2KypfBfHWK57EGCbHhv0JqXw2UwWKRhxlIlLVTCunXz5WLhj/Q2iNoiktrmV
RcPbXSvM9DqkwHJUd4nm8XfWWvEhwFB7KMAgb1QYw58Ke28PdNgg/mFg0dplz2klP6eQygxrzHz2
YeS+NKJpv6cDUkDco8B5bUvvQ3eEtB94ZA/g4wGDMTUbu0/CNV2rgYEqSojD7RGe9b1hEoVmDucw
sDt8gtOn18jPMHTJR8hb4+6GyEXiyFk69Ho90rgwnLJpVEBNbDxy82ioOa8mDwqST9O9Lgc7O3RB
plmYo7GSIpougUgOZoZBPEMJd+iLmcUVo+I7io56p/PkKc3t/jJjatzjdsdMHouYnAksYEbue7Bc
g2ALpRTwqMG8MLSXwKYm9Z4qj+A8DiNEpY6t90FaQPO1NEajss12kd/fcPIluPCj96ZxWlhszsIt
CImQ9AVeHk9L5Ki+h6S7E3u3zlKk9hxtOkjkSngmJNAhi7Ct8UVyU9XncbDJEZFDetEBEy8Ov8+0
RsEQe0Tp2nbTbeaeX2NQoUywikA+OiVeHY1Fa2OzoQMuQRnSie5b3rTn1ktJcfR+UWAFG5xUbCV7
gzwETxHBRzR0FyMkq+T4DOCSPTIpk0csLLDXEzRL/3HhKf+at/vXWy34SynVkYbXSlOLQ5sgadC4
MZnss71DXvYjsih54wphYs2ztk1K40HXBj2Exq3PHOunNgqauYrrAR4e1XRlyX3eIR2cK+MLp0q9
cufswtFP29K5D4HkALIEhnYfBhz9TbpYsSe8hUlwNGnfnH6idMP0ssGUGK2d0iOfIbqpzMXLxS5p
xwrktzErFGqYO+zZ/VAkkjLtygxAp6Pzpur6nLeoW+d5zHYWkLLr2ID/o/XfgE3WBzYELVQm/ZBl
QGmKwbd35KjJl8gbGWaMY7oBZ/ulFf53q9DtIYkks7VpSY2ty+uY8+oCNcVdaxiod+fB/oZjkc4s
bWt0FhIRqAJhRMl+MolwPeix/w2nZWOz0dzEJoPlqKxPY5DMPKVz9ug3QfeKz9jE7U3wJnECb6Nb
f6V5wDhzlNMmrzR7+AJsP4vP+M1OZfQ5G4MHGCbBOtqP2E0I7MpvUVvm/NZ41shwAXjZCkYOLJsQ
g1MJd44sMaHZbrpxZ0cdy24wV3QACJgig4wKFb5TRACsSbdzxaSrj1jHZ6AR1qOM0odGYrVVWqIi
DNMtFmfAx2CkVlJnHwamJno7k9cFTdpBJ0hvUoPJamChAVFWNMImdZp1FAwQcQjEM0qI0QWT8J1P
XsU6kIy0SsLStrmRWE+h11bXofQwThJoh1bE+ZV3CWG5XFAsfnt9UMLFXeRVn56PAaSMEKVUpJvc
Js9+GV37yVMhuz5v3Fqe755SNOwrRY5b3wWcD711DTlZJBDYRiNenXUPNpR5x6qriaED+IZMIyLE
GMAHGxzQcy9ZYLgHILeMt1jCk681G0sHvSqMkLcA2g1LL6UvAvL5GvDVs7/oQFkVonMO1Qtyr3Qj
s4LlBmIaDTcQKUZzQ4RXbshl/R6YmH+nUGty8ORjpAouD7jObM4rMlCNbCuw4sEd5mPuzWrTLddO
tFxA2XIVwQQlZ8vw64MnkEQgzSLwefB+87++wcx5ZZMLH1GcOQSxZnDLkZuZ7pTbvomxtF9LzmLf
m7uzid6LfCj8G37ueQAcPDKvG1TGPSugQ7ZcqOFytaqeEYnD33kH3aY5q8WM2KAs3vn+HD6mws7W
ECAuceK1l8aVyLSauUbcyV2ullsdq2q/XzYZITJbctohoUw4uveWLi4TppQVAgMW06cmLNpjlKFb
M8sietJR7q7rpaIoltoiX6qMiHLDY2lBe1q1h2GpRdjC9w9Y/mzUIglpz24U0q8upcuSpcTaknIG
VQYawhqcGT4zHGRL2VMEmfvWkQSwq6mJwqU4ipYyidBAvWuX0qkBAojVgXIqijz/ZihX/ayIiN16
tUqezdwhes+n7q/q7OASqoS5KGLRHKK/gJ6HFBMj9rAUcshziY1ZijvZOv1TivLsNFB0A9pAOzQv
5SCDAsIA8KpurKkiijmNy5XdOq+O6T/lWsiNVaU4x4j5SpdiE9gIKG+Q/jt7KUWXAEO/G9NbHaLn
S6lXmZv+NgyfYdXQk+K+FLXpUt4aBYUuBOe7Xkpfxmtfc0vjkcr2NkaC0TdrplUW43KiV3qNDUcf
3Sr54fbJOYX+ngBhRelO7JrDCdLHyE2Sxb0jXqq28bCo2tWWgV92JMiZzmGp1MOlZidj6Cql/56l
U7gv8KhdsASpfx+o/N8OCvn/CFwhuASE6wKV+Nfsin9rh/LjC7Hff7u3Hz9/dfGfMRb/+AJ/jwWB
ZCEcKzB9aTkiAFD3v7rtQPzNIZEjQLAgPIBxf8pPDaBfLMkfji1ci0AR2n1gO338P/675f7NtWm2
GbGAvghc2/+vdNuO9ZcRlG86punaLpQzvhShIPwQf0a5VTxEMaEQMeKobuw3oVAF5uyFedJhIX1R
Cwel7qok22QLHYV4NvFWtmP5XP7BTolz8VP4bcBBblNGbsJauPku6x22KoQ3m6tWLBCWyhcAWdQf
cBb0Ez5ZNlCQcNjjmzwi3vPVg7bzBQyF9O6VmLPsMUjNFgMIwW0VK/YEdMw8DxkGK7gyCpp6S1ac
XFTFy754B1vSkBw1C2iUljdo1mXQofRVw3RI8z451gsDpwKG4/RQIHVLlz7LUR8cgLUn0NUMrCwi
iuVC2yFjvn9VhYoYP5izdRoEe/1pNm1c3jggS4G9rFpIQK4K5ungu61RgdsRamS8GyxCXyuapXeN
Ois6iChAuCHK2dh1nWUf84gB7NrIDe821QAxjAWjVEydvBNjlJz6hbnUKHJJJSU2wGRnFXkNBxGr
he7QG7lzAV9b3/1WoOc0qI3HBQrVRF6yURV0t8iEUWOZ7nT30VWSGdt7L0hr8RCIkO+OYG+tMuQp
6wRP+w8Z8QXboXIpLcPIeqTN8Z8LBGwHbN78/tA+IaidgPAkjY5ODfnZly6d3Ltd9O6dWY3xoayG
YytHuaeUMWyRjU/fcKu1v6UahpvTSgQbjW3LD9sNqwVniaS9/MkFWb/lNv4etiwY5faBPTqoK2pq
YlR+Xc1ZF1J6PnlTlFB0FFa7VcJaCGPmWPyonUGIkx4CPKim5xPoJpMaU248l4TselE27w0dzR9N
JRKPyMdGhtjN7MnZwnFGstV1zbK8K7L8mz0HULzrwutPjiFic9HMZ4+qbFjK84ChMYYChegxywuy
1P1YxuTOVpN+UcWI2BS/PaETup3hjnXhFN2KPgpO7oCIDmiXjz+hbuc3GwHvL37NwyFOu97C1Mtc
h3Utq7QMeR8aXsu5D5Oicdd+4uutGkT56jrgHtgM2rc4dIfHKA2Ct6GT4tklZ+A0QHS4zkaGTU/i
l3xCKQaCoPCns5ipnXwqVzyKTOtPrq/G82hPPY1C1gwXCFUwxwhp24PJA1NcT0oB7XSrsyiI9XBi
m5l8ZtfBOkKA/m20ESSMxPkxrxg6K90oJ3X2qDv1j1ZO+DdDvQzh2L8XH0Y9DOdyKtxglcc1ZYNV
jCFRyRPmr1VaUNoBvFJiZOGYpMwWwuCj7hr9LGxdXlIsBoTPlYvDfC6Fc9AqyFHwxoCA4XNyTzqA
E4l5dyBFSIfsCOR6boy+J0HJe7ApMn+YbGxvyuSBp5YNWTMWJq49dMfN1R48pNGuTH+mOCqStYnM
/jvzjJY4iZq14rPnmvHFAhWHnUjylWHdtS0CRkR2kPPa4qnWZvtitrYT71gRF/CHq7aEIk0sLGr/
Jv8t2OC9Y9HDYFCFDbkAA2kwzIXkYM5bbav4c0orEB1V7wU/YPo5X3nmUWWpnpSfM/CdpEYz4nn4
CubYf4cNN3AUYNEGQYobmfWQ6A5OpI0XttrxHWaN/1lp0T/5o1OTakuvm69lWzjWtokzYPtszhbv
SBwx3IvmcNoNRWMiDnCQHiYgUmnB62IG6toF7+R3Gr97WnB4mIlLGqfiLKHpyiWKRsgI73Ms5Sd0
zKnb2UTcBacSvs9jyRsV7LLYi45ZF6ACjosob6jqRO+uM4wpRyJ9snHlFYn/5RAek8Lu0sXWsOPx
UbQifoCnz7aU5lxzzZCGi9Q9DR5SPwwwSlrlzZ6Rqy7mhn5bMjeW25blSL0uYdgn28JHFgrTL0g/
WttQe1kIbL6p4/B9tODW4sBe1CY8nkw1DEkwQItbi/UV2GrckGnWQw2a3LLFJjgMazspoCGbc9GW
21QnaC+acnKnNR+NPlgFNd3GyobwuUTw+CNrFsZiEjf5vG/cyvBp3/h/cHog6N5YmGTefUwM77W2
urcB//NvzcC4ACPpobifEY6+Cg1eCsZik5LyMxiMtLthMAIAdPBO2LKkDGzQ0ybhdR5wdcDCJpII
nYmvbiBv2wcGcGhEFAyEEDt+F8drRF90jlZryhv5RDaLSC1z5pWqJmN7COgULUpe76ERORF1s12y
+VZS2WdU8O1xwIJ0I8GXLiTwCJiyW1sFDLdrWGm4uCELBI2h74W04r3QRffqyaj/Ca2dTIAs1FGL
95wR6JqQpPpDRXhkhwpMDbk8boPL0rCmlWavdAaAN71GCrgk0wsQKmxza1ZsErJetylGRJqrhjdo
WkcANjaG5zcY2of+GbpvKjbEklWIHnNZIlat+/zcTUOOFJAxFXZp1DF2m8hDOWOq3giL7NO+x823
CSBK1SSXmhOes9mQZ1jLZbVLilmR7pm13Ygl1KgSvOr2dChNj4R3iFf1Fh8XGAEuGbVpiYAgsbHp
Iyr5WZ4738/Mrd9oTDVB6Vb9mkZnPoQ6czJG1raJlAIOa7OWmjiTk5iGGp4z2vofNfHva3NIixfd
BM0vsoN8MB5B+d1xsviVLaz4kBZGFsYkeD2EvXinJxayQ1fvZqMcfvuirohC9HPMKMSqoiPxB+V9
MkErTlE8dGeSXPBH47dyvmwvgmXoBrXz7I3tfMKyJI+6V9DxRo3JNVeRveFtbR7wEyfJqsKafh/E
SERnNRPY2Xiyffyf5J1XbxtZmob/ijEXe1dE5YDdGWApBlEURSvYavmmQKXKOdev36couS3KYXu6
vACBnQtPd0sukocnfOf93mBYXDKMlJKPeI6iWmhuqj/CMcvue5pWi0DhHnlChlV7E1VtdaXVbv4l
D3V2erbZgKNV1OCyWNmtrNO/rE0PT3ttUHUmphFvE7wmsQ6qfa2EMyDDdwWB/wRObF2RfWpcpFmT
nvK+6ZNHGI1+cSslOdUJXgmWtadCTeylgJS4KHly6fcT6Y0gCL6BrrmbLjflT2qeW+dOrHkPWVA0
yzoIrS2VSnJftj0UkLDrkW+ThumdqqpqnVe60505Uht+IXYcL/4YvjVmhYO3rxlXpFHQ439zj/hh
g/q7ehyWnamYGquBxEBTfNf9EvtBdRMmxopsBiqIeCgmyNN0LuwikYnEVbhrnLT7ygNeV/vJ2tcj
4b42sfd1CpI3ahY6ttQvBPoJzjzb1zb7MscYKp5yX/zA3A0Msr+6bgW/w4NOPuwUqlASaGyIm7Jm
AEvMLEneUWEZwElxvgyM5KnmWzU6NCGNLnVW82dzqLZwYksu2ETsJWYQVkg8Xp6sNXxHP1q0jdck
OOjXpouVFsqQDsJg49nzNIj9eSITROxqinAfpnWFT08XomqUHW/VCE3xkGK7Oe2H6s8MspKivRcw
Qqi1jGDcDNMdk0gB4IAIxy4w5hlRm8G28qjiNwFW0Fjm2KkeP6YRy6Lm9BTB1adCTgzOF3JxfX/a
9hTcq7pLuHwErRihzyS0aIVttAqyQUQLqn8PYC04dVO6arTbYhJsmywDAcx78kfcPAbhz9rgIemM
dCWWUJCVzo+0udRIxb0aElMryko4L32slAzQiPCEVcX+PAwJbuHSWmQpXwLtJWtVxzbHIEZgqdDR
3DTUbBTGkXHT6Ha6TmlFLAsZkimB9tmG+UO6SlfFU9kU9Uc8sPXTvnNT2nWqNee+EgyW2tRTdeFO
GyG/sIW2gdRA01DSpAY7I+kZVop8a/CVrIW2VTZ5G8XVCaZy1syHr/Mxyu3sIVVDmVi7qsL5NUmk
FpxPzrUrcDyLy4GRYXODHa70nApZASsIc04NOi6kZGyHA2htLQGquDbDat0EXWWstBzW+f+ycBRJ
PeRSmOLhwpHeAexRCNSKaqHCY2uw1sjEMDtF9U8igaYJhEeHTUgQGSo1LBF0/HjqNIYyVjepfl5x
c9enXmXbdHWl4kvTGflHNBL95zyq6Z+2IcB6ESCuxx1UCzBe7Sxgc5AsipDBnRiFhk0K24nmudIf
QYVGFH9YpZEhT6otfl4yQYVzu+SkmSpozthbtR7GpaP41kVehECjklWJS6RCMD08zAFi07avEyVp
6IB2eI1VdpZ97NrEaOhT6v5HlwRSbnV2STx6EQmPgZXJZ5rblKtY98qbgm0d6XDiDy1JN+LL9D1v
iNwlqMhznOIuS3QI0gACZPbhPP2pa53mKTB8y6Tt3ESPcMOJxG0U3962XKzvCJ52d5HX0DCownge
qamiw+7SXHNWGFoN6b+FIISXR2ovaBq2z56d401rFnzzJAnktTmVHLW75MwWbi0QwM+EQtZb5otL
BB19+4XDgK2QVpmk+sHqncYkQ12rtGlw7hacfMX0ozfQazXxxll5V8uSdyO4hfy5t337c9ZHfNFN
GVv4FOhNfUMQnHRK99P4aJA48qkh89M7gRsdr820de98M3axF6FlfM4UiRegExC2HSC8K+oYdZMG
lrPWFFFaua1sftRak7hI+EjM6bYL8TPK9nNdMSPx2fXEpJ9n+9WgqoJ6Fbu2Gi5RZ8M1cAIBkBIy
GlXosJbQ1PcfUz+0Z8V+qZlQZVCODquQ2IkQTT/WQtgJ6x5ELd03ZxklojdTYtTCA8GA5RyKAsWL
RGUF34zg03Lqi3afE55tRtdQ2QKdxjV3ApBD20HTWrSDE10TlhcKXhvStdulYhKehJWaryAziCLm
SBikk15vUL762IJCGBUUMXwOHeyiV2aUSPU2ygQmHtQkhcwzWBiueSNUnX/NvQ4vRKd2Tugq4GvT
6h3NK8LTUsmOdm7f1qtUCdriPjLcWtqC6sKH7aBCnVDFxDPJjvEo9hLlWRoS2qoG+9+iUtF5CuS3
kcUEipsNmW5DultMZ3JZeED7guZQHBgO3XVtUBY7WgvwI/s6CBREiSsdniE1bWsRpC0PkXKIksyn
ABk77ESnuAr4womDJ4SOGVitah+nTKmH3wlXIhVWQQUbWx0S7ISI7CmEcTiF5BUZVUhtMJCsrA3m
r0jEhig8PLJM4giJxytpCy9Nlcg8bwjPw7zLX/T4alMGFc42GUL28O10booheM+1c+x7pDbb4aGT
/OHm4TZRWpuOk486VRvi+5IhyC/JHB3OvkRaPTGUC9ymK46f5j4v4uILnb4A0Q7ivy+5C6gc1UX9
KGp5N+sRhW95Qz06B9VzEEkQLpj4KEewvSxnqkL0YLYPIQwVExV5FJF0Aqw2czrf/EI/Jn92bNN/
rCrTfs7rvmhm5d5PxjfT8I9aqKx1lBOGmIh6eu9BOFiQ9eRsZULRbptcrddiiltArQX1sw0gz67c
1pSHbXwJOaaYOU0uzwnhQjFO/WcOvo3WUGoRl95nA+0FLkJSFwmmfjaNKlWN8egOM+4EYIPCJ16w
oU9uSARrOeW8IC5iiEHSHjLk67Q4zeysxU114UqNNS8lFRNFRbHP6t5oZ2TRkGlquv5jXfndAoIJ
9iuBHsT4fchYmtaiearChL4jFlX8lIWidJlS/Ijs8VnDJmx4tE36nkJdDc4rEsgXYSP3iwyCw3WI
a3DxwhL8/42xy7KhQPz6OcZ+sXN24S5+fAetv/69V2hdm8gyZDVDEqF1QkCjJnghslnKRFFkVYe8
qKmmKZuA7l9NonXYb+DuYOeySuGl8pe+YuvahIi/IaobEEGDgmb8O9j6/gO9pXdSdKmEXmkKhtTg
9TQYD7H1ICiNRAH+WRmDKqWUZnqH1s+BsHWrpCJpYnJmrFJoRbechqs+06Sl35NBiLxFnTe+Ys/Z
6tc21IUpSRf9LBTYzkhXesIOiDaZKF9B2Yam5JsPZJLCXnfQnEitgVY4PE0UP3qwddqpGY9UUjtC
IS6f4aPvQOttMKnxoblbIjSYTMCW0ov0cqUZ9l3fBBaparoGpxieupjj4mzJ4VQlptSNME/OCfjy
k3BFoQef15jFmgXkCE7C3F+HIUFWmfsJX4qNLOUkL10j+5Yx1DROi7bG/l9Cl9I0SFUVHWsHF/Je
Hp/RA1bww477AlzIqy7IBQNFSfGHPwudSkY11AyicttDByngih+Q7bIB2jTgtQk9kZaesUDdsnP6
wDsPYhrZhuSEKIVcYUp3MvrkBqZ+qlQeZnpuI6yH9LG1jsuxp+QEZzbqSajpwYr7J9nUedCcyYZV
nILxLeIs6AH3LAFrM99w18BuuG6nBDC3xmeQt/Q8Tpv0xInwyo8k+nRt7Ty6UjpPKyxC8E9TZyJd
/rVvkhlel8XMk4ruzLC3nEYiqtlQv2ohLYGNgjCFFqadUMijCJEaoUqzInzWcw+jSFhGkHvQxubZ
DVkJ5x5X21UQ43qQlrdaq1+kbXlu82UGYv3Zynps3BKRq85wTg+W3ao8RE4WwWWH3k011k5fntoF
ARAaHIpWsW9UmQZ0hX2GV+GIithERiDEDXMKf3uWtSUXLY9/wboKsatiztKseoztxjmB9uStJbuW
UNJWyMW4rmD4HJIsEyiQGyx61WQk6FMipwFlP2MpgP5O5Ki1MqAHMd3GnS2t9MGMmc7zHWBLtQji
KrjNExcD2iqO1lxKgls1aC+cEkOmgMj1UsRBojz3zEzhegwxvicUMtIyEqyMKy3pAnz7PjV81Wu1
rNe62ORTcGEsjXUrXySm99jJirlQaocUlty/0lvsDWh94N6MnzK1ctlBWi4KPIDo9Rjkg87wrnz2
oTBda0RZA2k9CwSkIR00nCWsRX3u96E0K8RgF+dkYeHl20JEugsaQ+d2iTesSXdNrWJavVm5TQp8
JfES9wVDwFrUVeeJpp+72ucurYWrJkJck4VkxHM53cDBIhjbiqVPGRbGfpdKCyPJkRe7ZN8gaguJ
vunjCNPpirQau8uvyf2qz+Scq3tRiuIsBzdHCTuNLEbBay2Vh+AimXOPJbr83ncFcyO3QO66FHkL
skufQ8OsllYe0z3KglNoj6j6MbSb1r2QLr2KfPFIjzeYugorBJiobRucRn20yMGQkqt+gRm4baVn
uTZnDeKQB1uziaeMl0aE9tGAEcQmWJZLUZScRYPJ3LQDbV76MW4qFTS5VZ0of1Ck2msENCQtJ/Yi
LkrnlHx5DwmRC7UjEO6jzoJl2PjdCcxRGgvCKbLcDipwbW/9uPro68GdmWIlhPOyNsUh87KWE0wv
8hOxgAtm55LG7MpdTnz3rG07fNAMQnRbr/tDDbiu9aAHQYdTZ/YQakNUrIIqqQjKaecI/rLrilMk
6qdou69DqvaV3Ysngxhsizn0nIi8q8DQ5aVkQB+ARzEV5Dg86WT/M3JkrGuCzpobmZHjPQcaEvs7
r3VuIaQGmGWV6VJCvApA0CbLCn5LYzpXOcILEDSc+BuhXHodHgyCb5KgZqF2yoVztY4fCgrOk0LL
nguCBXOU4VNJa9pLj1Nq6pX3AQoEdNKasewlFxQz1qlx6TTUrbtQXPdO6KMnMlTtuZoo3HBMBWP2
fk6yqH5SSBD+uWgR96ZEBv7ltAuTivms3Az/DzQDHRKbrBmONVMNH/7TsJPuTVX8aGmQWFrcu5dZ
3F6CsDwloWHReeMebnUSSJFvGitLN+hNdgjQC2RkfP8rS66auy6g3jKDT63VfenTRtpKmvKkxS4W
l42bPrhppjOFFfEcJyebBmxvncIAJAnElK87ciU2iUXglILvGv0fceeVcHe8ClNUP+ITGkERnDrW
NoSHt3V0h6BIPMMLwxAw0eGPXgsctm3AdeKqtQVoebbFZCKZOVwPcetq+Nfhjyo0bgMCxbeFQukq
67F4XStwdci1Cc49GSpu3EmrWkjbmen2wq63IVh58QPtcfasSi0vYsM3YYb0162smWdq4GIVIUUw
lrMcTpsXuJcETLXzxMzuelRQOJ93QTftYrfd7A1rIo/CgCYK8nmtg0lKj6Ln2Iu0TVLRF0uCSpiW
xSIPMuFRGDw6CKhXrwUBdqkmB8EaN49sA14RwCSRyJSysCJjn+KLb+x+QZ5Gfa8FhgeouLQyp7yO
O5RPctnpV0UdtDO1tqUzO639dUFRscU8s9TTepta5G0j+SIcO69POkiaUy3DAcotiYztlAb0xUvC
dW5l5Uwz2/xLFIpXYB7VNVaDFZbr/mZ/ttjEx69xBPHXMk72Z0jyMPdsr9Qk0qF/t0uEcvmwByn+
mYalYzpNukSFL5eIc7ULQlyrzXOgO3nO/lhuo8Sl4tFK2q96UcxQVaUbTZWZIvgIXzo41sA5b5+t
pYo/Iq4KEnvqoFm1M1SESHW4G8LNF0iEL7LoTi/EOdPYX2GBsyLNup2FlkIqhK9KV7SXZh6Flu+l
6k0iFjq2eA07gRTbMPaziuVpRdFpYUP9iUCxT9Qy7i7TpNgUiN5umcQbVYDW1bueskEr14L587Xb
PpGBVYiNV4bRMSbCqcBJZUiXkUsWiFDYHOyxZ669Pt+Y3GGXyEBTzuEE/z6uOUunCi87yuK1Y7jl
LDXQOIVO118WepRwIgKYJzF3fC2P/fM+ItwozhVtGmDctIlSd8EB424duFJlRBfIK3G6i2QjWypJ
t/TUQrmwbDm7MEpaa3KGjZCt2uJ1Uujs/j3df5x3CtQAQX+DO5kzK316fKmd041h9VySCTUTB3oc
ignnXJdnEd5YS9/CHkx2++6kyey1CBmNLbxD+W3pp3JgA3O7NYSP+FbvlQzHEfUcRxAMqTehS4+s
rzfyYNyihHDqRMiBXUl2kZ6eiUZF492UcpylGvh1GaYZCcqlpgWEqBVKOUsgXFxviASo2o01CNUA
Y3qcb2P87+BVYIXQXITVeV+LBBZLyVLBbXmqVdwgHVzvPdG57zSgkSQPibw34Vc3OzNXwCFpKYPc
Bdc0dpaRlEAa2FV1cFdreGrw/RDYpy+40VPGuuZHRTeucbLqz8q0dKkN6ZHYNL2NNn7EhoVWeWST
HtKql9i00q8LBBNjR2kh5rhFoXm8ppi5TTzlJoP5osYuGxsG56XfgY8KOCV1OHFB/DQVYepjOHyS
p3FEgLh9otGvXqUwhKEL1kh+1QjrdoSQNOfWoU4ynVg1zUwyxW6Wla0wI8wjPHWy/AHFWriUfSFc
ejnuPBWNZTAfKZ5jBV3MW7k2rpoc/TjsNldMnms2Q6lt+Qo625xhg2lvtPTL/vb4u2/RP9WBHQjK
/g/4bK8fZLYrd/O45CS6rJ4Aqp4oscviX//Fy+PHPPz0Y+LF5U3y937p1w/68LR/5ZsuffrnPx6S
KgbRuXpyUKce3MKHe+zBxX3/lvbv91dPCHd8rOqRR8vyREHZxbkBM1iXpaHJBT+Imm//Y8OaKDot
C5MLOJfnvQqN13szQj8bg19/vJfB/PXvHHyA3WM0SKMLUM6H8mAIaI3SX/grg/DuGd8GQZHAIRQN
qqGEQp4eGMy7t4NgTAAhqMh0qiT07QNt8MgGge/mL86Enw+CMtF0AwsTEbUHKtgBjHk7CAAyovGa
ACYzQEc2AtAw34NYP1kLPx0B2QJzMskk0xDZmqoE8fTtAOgTBZBKFdFYaxKanaMbAxkp9ehZIE5Q
TUmqZmEKYllwUg8HQYNBq5uyylDsV8LL6x3TfiBK7FUIX0duCeLEkOH2qqDECothiLY7nAwGYyNh
ykqW3dHNBEmHucBUfU+d/ndXhCKiNJZFWdcxodGVPXb7dhSsiSxqiOY1zGteNcpHti28zIaxB4Rs
wvRWhvNPg6s2fOmHs8GYSJJ2vPuCwXoduR7gumusApA4k+MRJQNn4NuZoExMDg4miKEMEP/xLQkF
78iXdfqufvu+WPr5ATF8SkUawiY5IGldHE4DgjIxczIZBoT5Fs0QTtDjWg4GB4SskI/J2xoxDPJE
R7+oUA3R2aEcYnK9nQtoKTg7FBGdxfDT45sLsq5ILzXc3x8ESZowA5CEKLI8nJMq7LG3g2BNyIyX
2TYtC17vvrV1ZHNBxURiaNkNO7uIx4PCJxg1LxRlYklDhcQmwGb5XQVpDFsIdwllvzg4NY5teXw9
NrkDjRoIWZng5CHJlqlgKoN66HCBmBqVNqM/1GsqrrvmyzF9TEXUa/0wdkbI0oTagc2QQ5MrJP98
sEhMeSKqtHE0Js1x1g/I/FB1jZwNQ5eb2yV361crl8NBEJkN9KZl1gt76r7GOq6dAhkdJfV3HIF/
t5ikhIA9T24O+w5/7tf/mx3TUhHasTtABZD1fV19fNsDnp8jJ4OkTqBIoCMEcBmmhPLufqVPoAsO
08HgFrbXIR7XXBgqCF0eW09LGrASlYiuMq9gi8rvUCd1IiKPFOFeH+kwcP8fe0gwBoamIVeiZmQT
/AHyBlWFfZh603x1hjquqSAhfn2pcEdUUeIEtEWz6MpqTAOynw/2RkMnYN7gekkNBQdob491ZIOA
RhmgYOy2QMVgMBCcE+AuRFkbhxUD8mQWAluwyaCLRwg9UcvoY29XVNQiiglMQl6Qp/cVtclcwGGD
slrk/nmMUDSnG/T0odpjko5YFMYEbzeOAQX3tb1Q/XBRWBMcE0HlZZbNKzR1XItCseTRd0xtAhg9
AK1kPwBlDQ98UyxQQnNzYRpYElOCk/LoSmjgY3ksIC3hPcCC4GPKElYX9EkPBoHdkc3HkgwAaXyn
93YGxzUR2MvM37A1agq4ElkzMvZ17IOHg2BO+M8WnGGuGJRWxwe6DC4UBl2lkbuCLE4oififqhls
DSCyh+OgsHuCNTBZ8IYc9sdjK5+ZqRLlzMhhkACfGARgNsXk2gi2cjAMljwxgZx0/sACk9l3fCDD
y21qbPkoAyLQnoArh5/Z3unz7f5IwYDVFB+f4uSlcXtss+H3rQpuDxTQXKhgnb+/VBoKWyQgCwxy
ka7WHpI6ri2SdzV6h6Qzqan0JuFGscLew9LDkmAScN00v47QcQ2BRPbTWJCF4lHGShotARUT2638
rnvNjXIPtR3lfjDcIMbWCtwguElrIAoG6Ds3pXc3iGFf1LlsDhdrZQAfjnBDGFCm0YsBgAXUbsC0
qaCBWA8BFtQoJnXl4Gb8ckK87MNHhL3K9N7HHpLUCtqAsoG50uoYlv3BIWkCtXGllnTqqv2ecHTV
86tJNvvU379G4YUNvAI7SMZU4rUF8/YKwX3SYOGR/HaMQNs377Jxg2BOFHgcw5f9wt55Vy6pE418
G2uorl9Pz796NvyFJfMnWe7E9cLHPU3Oeyp+xKb72S98/f6///krO2z1+M9/SDQgD35xYM29vPY3
Ft2/Drq6ewbbmx9+ZbTtX+f1r79+wO9f+uC1vn6qr//x1HvKd/mDS7bFQB18fZsXuwiy3X/Hj26+
+/Ajp7o9nvjtDf3zHwdv903N/Mvn/8oMj1Ysu8DolyBl+sDO/qV+GftYWKu7/Ou7G77TFwhh7GNP
d3m3i3dvHyy9EMVGP9mLfm47+EJJHPsSZ7soqj78xy5K//PDeoc3gHcwQiAjwzkx9lXWuzyGyhoc
DhJsRw7i0c9mKYTvHrzHjMc++HwXFO7usXl6Sr++y/1G8FJIjn36Zvfodj9epi94xtgX2OYey+jt
O3899Mc++GP1WD24T3neHTz8he4w/uFon+4PH7wnHI598NXO3xUl8UMHz34hLY199s/zN97wq//O
XnuDx0b44WL3WL191684+Nh3/aksd/mPzonXfvTY598+FeWH6VOMrvvg3b9wpMY+fbNjM2fDKvOD
Of6KiI59+rLCPG5Xvn3ff9KaRj87OXjHfzY7xz6Xg38X7eIPiOg/XHgPyT3f7qoYNPXF4ed4RchG
v96vCoFvleXYl9l4fZIflgN7WGd/mx378JucvPLDGfT68N9wMs12jxRi+68Dc4P8w+mufgq9t9/F
/rX2qO3YD/K/2CeM3Ic2u3gYp3dv/fUmPfatb54crJV33cGqYGSGx/+GYnL2FLrvB51Hq9ALxr7z
2Z/rjRjLr4/b1wj7dz/QV8e+xAkn1qPH7HG/PuvN839DZUbA867Eguq7V/hGzhr7EfbnzC4YPsjB
Z/hGHx/7CmccBT99/m+YQjdP7KLO+xr/WyN27Ps/3z0yPm8Hx/gRb/LXL/Ojm+SfIqrv75dfxVE/
+muHl+fhNx7Cp13+r/8BAAD//w==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29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C64756"/>
              </a:solidFill>
            </cx:spPr>
          </cx:dataPt>
          <cx:dataPt idx="2">
            <cx:spPr>
              <a:solidFill>
                <a:srgbClr val="184D47"/>
              </a:solidFill>
            </cx:spPr>
          </cx:dataPt>
          <cx:dataPt idx="5">
            <cx:spPr>
              <a:solidFill>
                <a:srgbClr val="96BB7C"/>
              </a:solidFill>
            </cx:spPr>
          </cx:dataPt>
          <cx:dataPt idx="8">
            <cx:spPr>
              <a:solidFill>
                <a:srgbClr val="96BB7C"/>
              </a:solidFill>
            </cx:spPr>
          </cx:dataPt>
          <cx:dataPt idx="9">
            <cx:spPr>
              <a:solidFill>
                <a:srgbClr val="184D47"/>
              </a:solidFill>
            </cx:spPr>
          </cx:dataPt>
          <cx:dataPt idx="10">
            <cx:spPr>
              <a:solidFill>
                <a:srgbClr val="96BB7C"/>
              </a:solidFill>
            </cx:spPr>
          </cx:dataPt>
          <cx:dataPt idx="12">
            <cx:spPr>
              <a:solidFill>
                <a:srgbClr val="184D47"/>
              </a:solidFill>
            </cx:spPr>
          </cx:dataPt>
          <cx:dataPt idx="17">
            <cx:spPr>
              <a:solidFill>
                <a:srgbClr val="96BB7C"/>
              </a:solidFill>
            </cx:spPr>
          </cx:dataPt>
          <cx:dataPt idx="18">
            <cx:spPr>
              <a:solidFill>
                <a:srgbClr val="96BB7C"/>
              </a:solidFill>
            </cx:spPr>
          </cx:dataPt>
          <cx:dataPt idx="20">
            <cx:spPr>
              <a:solidFill>
                <a:srgbClr val="96BB7C"/>
              </a:solidFill>
            </cx:spPr>
          </cx:dataPt>
          <cx:dataPt idx="21">
            <cx:spPr>
              <a:solidFill>
                <a:srgbClr val="96BB7C"/>
              </a:solidFill>
            </cx:spPr>
          </cx:dataPt>
          <cx:dataPt idx="23">
            <cx:spPr>
              <a:solidFill>
                <a:srgbClr val="184D47"/>
              </a:solidFill>
            </cx:spPr>
          </cx:dataPt>
          <cx:dataPt idx="33">
            <cx:spPr>
              <a:solidFill>
                <a:srgbClr val="96BB7C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1HzZcty4su2vOPxwny7VmIhh39MnokEWa9Qsjy+MsiVzBkdw+vqTZVt9pWr1bnW0dsSRH2SpWKhK
YiEzVy4k+F9fx399ze/2zZuxyE37r6/jr2/jrqv+9csv7df4rti3J0XytSnb8lt38rUsfim/fUu+
3v1y2+yHxES/EITZL1/jfdPdjW//+7/g06K7cld+3XdJaS7tXTNd3bU279p/c+3JS2++ltZ0h+ER
fNKvb9fmNtm/fXNnuqSbbqbq7te3j97x9s0vx5/zh+98k4NZnb2FsYScUBdLxaiQnBOM1Ns3eWmi
n5eFOqGcSCQJES5ViNP7rz7bFzD8L635bsv+9ra5a9s3P///fdgjw39/NWlL78c9e+XBxPXZ93v6
5fGc/vd/Hb0Ad3n0yoNpP56Sv7oEphaJ8ZO2a5KvHf717c1dvjfR3hxN/aO3/c2px+JEIsQFp8yV
xMXKPZ56hBRMPlGuVJJR+Xjqn2XR09P/YOijG4DbXL79kwX3vxKVVVLswenyNxfN/vauje9n6Idf
PLq3vwkOxSeKUJdziSWhgqIjcMQJAcfAlEsGzoEovv/qH37xdwx7GqM/fsKj2/n17eriVUF1nWRZ
UtzP0j8HiIgTVyBEEcGEIUIZe+Q9Up4wIYhiimApALwfAfMHOn9ty9OY3I87QuJ6+6qQeNd1kOZe
3GMI/+ExkEI4Vpgh/hgQdALeRF0iGSNUEnnkMc+26mlojoYfIfTudfnKZl8U9s3/2RfV/3uz3bdx
kTT3C/ifOw6lAIRQrouwQIfE8thxhHuCkeCcI+xycuQ4f9Owp6F68kOOANu8Lpc6v03a+AWpAQFn
wRRJoF2cYkndx6xMshNGlMKcQnaCi8fU4LxJ2vbfmvM0MvfjjsA4v3pV8e3CmnT/5QUdBp1IRjBz
FVZCKXlMBdwThrkkjP5kAkcU+a/NeRqM+3FHYFzofwrGYx79oBagcKNEUkoUwgi4pxCPIrggJxhY
KMECFh6SroLA8TCr3hv8sDR5ZPyPuugPxcD9uEfv/fXt/ctHRcLFPgNWvjdv3xwz0guIGVD7HBUB
f3jhP1snePEeCrRo37wkF0UnwGSoy6Qr6c9K4GGNxk8ELEosXCHxccR+nj1Pr8CHY4/A8Vb/dBUe
wfSfReVsH+2hfru9X7D/PIsC20EcgxMcwjRE4APFfICJggjNoWzmhBH+HZj7r/7BQJ9j0NOg/P+R
R5Cc7V4VJP5dHif3k/ICeMgTzuhBoXDdH67wCA8hTjB2mZDuE6zmL015Gomfw45g8F8XDN958z47
RK2XAwMSCaYEEc4FVMn0O9d/4BwgKhHkUvAZwtihUDjKmM+06WlUHg0+wubd62KVvwGJe8mKmYPU
x6BWdoHNYEZcEJQeoKIIZH8IVS7/TimPa+a/NOZpOH4OOwLit+tXFauu9um+7cBHXs5FIH+4oOlB
JSxBW+KcQTn8AAxBTyQUaOA54nutfJzWn2XR04g8GHqEytXmVaGy2jfTiwqyRJ1gJbFiLgI1nOHH
/iHAfcB5GPqTLPIMc54G5PeBR3CsXlfZtbTpvtl3L+gi5IQrDB7CENQkILFCmnjoIvjEhXqMIvVD
gD12kWfY8zQevw88wmP5utzjpkkq2/xbFeBvbhXREwGuAbI4FMJcCPEYD4XhMhGgiGMOOf0YjmeY
8zQcvw88guPmdbnHdt+YfbfPXhAQzE4EhnR+2LxzOUb0cQ0CAQvD7hJoroDLH0XwZxn0NCQPhh6B
sv3tVaWQ3f4WuO/LhSzQVhUgwkBapVCM/EFbhT0LyaAspExx9KNofKig/LU5T+NxP+4IjN3rAmMD
u+cvXIgQesLBM4iSVCDKMX0csqQLUjiDUoUrBIIql5DxH+LxLIuehuTB0CNUNqtX5SIgAnVd0r6s
okXwCRSHkiko1UHjht8fpXZJThDDUIyAKz1VIHrx84x6GprHo4/Q8W5eFTrL8iXziQvNHlCS8EMa
RwLc5hEqgp0gl4AfyacTyl/Y8jQY3wcdYbB8XXFre9eAuHgfOf65lIXRCdAsF7o+XBdAkAo/hoGf
MCRAO1EKCXAdF3znYdD6a3OeRuJ+3BEY29elZ93siyR/c7a/tfez8gKA4BPYDCXofv+HHe2LQKsB
4koJEHyhkP+DnPU8k54G5eHYI2BuoC3qaG/kZzfW8cbI/4oGqt/MbdzsX77tALsnAvwEESUI5Iwn
GtjUgQIw2EaVTPzBW55v1tMAHY8/Aum319V4oBPgYC/nOMQ9gU6Dg+ZOQViBrRDyKJIB/QIWDC4D
O9nq0KdzRL/+0pqnIfk57AgJ/brKRX8PnaVvQJWHWAbc681q39/lL7lfgk4glcM/5groQASh/hE0
oD8irNQBHPojqN2vih/7V3/fvKex+rPPOQLvz972iuLf6R5cC3p5upeUZLACqkAOABHsIinkEWMD
BQAJhQXse3HGwAsfo/hMm56G7tHgI7xOX1eNc7q/jaf/QG6C8tOFFh3IT9BX8Z01P3YyeQIvK04p
VEGg5Bw3VDzfrD9D6PFtHYP0unLTh7u2e6PvoAk7v1/F/5zaAUIS3OLQRgWtcOp4T0yKE6AVEjZi
EBSrkKzY/Vf/CIPPtOlpeB4NPsLmg35V5O70LoIu7P30glUQcAcXtisxBfESNvXZY+UGxGYCeUsK
KIF+HEx4DMyzDHoalgdDj0A5fV2lkL8v9uY7hfCTF6yGoDcRlAHg2iA7H3oPjzpfgDlA8xjsLgto
AMDsuwT6sDx9tlVPo3M0/Agh339VbnNhby0cLmqa6X71/vOIhvEJxDHMCSWgEEjYrXycc9QJuA2B
vgxgdz/b5h/C8zyTnsbm4dgjYC4+vSpgdvusjfe3w91d9aLIEMHhRAK09bpIUALJ5OF+Jshr30Xo
486LZxrzNCaPBh+Bsntd3gKl9u8R7Sz5Wn55yVIVw2YzVEOQ66kE1Rlc4xE4h+YYigm0xmDkQmff
MUZP2PZm3R5aDtt/t4CexuzfftgRhr+9LhXoNJnL5kWbmugJSNUubH4K6AYAeeeIJxxw4yAOHZRr
etgnvYfjB4F7hj1PY/T7wCM8Tj+/qkB3ujeHLoH7Sfnn6YfAnjRlICiAbCA4bKw93pNWwLdBEQLA
fnoSFKwP088z7PkTPO5v5BiP1+UfvzXW/IdONBJ5QuH4wuHYyI/zPUcRjp24Llw9FKs/Wd1DYP6W
YU9D9MRHHIH129U/dZ4/PdtAYOtdUSjyXIwxbMAr0BofJF/1XSmhAko8+b1hFcLIK7z9v9dUf/Tu
B2eifz8x7kPLyuL7UfNnX/0OPhx+Pxr6czqfjDA/Znp9++tbTF0J+1m/H2E/fMgjIH5vlvvDmDto
0fz1LTR6Qx6AwzoIjkR83415+2YA5QCuHFryIRfAVo6EvjLYp3n7xpRNF//69nDwRcGxl0PvhpCH
XrO3b9rSHi7BuuHQVQ6XDlsLh/xxf38XZT5Fpfl9qn7+/cbY4qJMTNfC3YCs8/ZN9eONh9sTDEPt
BGK4C0ESDt8BCYTrX/dX8AiBw/v/b4ZJTLIsNssEkXfVyBZisCsku+GmTJx2mYd5tRyauflM8k3X
p0QXsymCAmVfSpYNZyLuNCWRDt2PpOzqdyPZzYn02iwnXirbz7aSzg56s7QkabebstHjYckXBfkY
KouX/USY17QdX0UiukFTWix6MXAvUWV3gafBnrVF5s1ldmrG1l02DTb+SDovn3Li80r0a2QlnN7H
QxrImvZePYdi3SFW6TEucTDkPNR8bqZlO4/Gb5UoFsMofbg3etbaO0eNma5cw73WdkSLmLua8H7U
fJymIHMYCczYU91wd/Yt5e0eCbuoWTmfOm1zZbsBbarSzl5fTsmS8rnQA//owKd/6JqC6aLPLwaB
zXmEqtLLcyp8kqlxI7vofYscPdbWL5p3bUVucpvmvuy6m0HMsa7rGflW2FM3Ykabhl+Erp/U9XlY
z5EWIzsn3I8pbT3b7fsmanQbc+KJrtxkpRi9uW4DZTIRwGd8Y1PYajS0i7ammY8SRb3KnLoJz7WN
sw9FFnPfcRj12Rx59bhxqDsvUV9JPWSLoVcfVTJujIpSPXHjF1RVgapEo7EwHzEJ12lOdnbosW6m
ooS5qjsdVZjrkMC8Zx94pNSCdgPXGUtrb2A0YDZM9DBlF27DvbwWY9Dwxhud5PPU45Uz9o6u1Dl2
q2jDGnsXpn3pw3f3QctKnY5Fqls8jLqPnK+FQ9bMzXfjhKagc7ugztSkoxDfJOkF3PiXhuIPZZPl
a4dhR0sLFwXzBVKl1yYt1dBhGHm8qmLNzHKQ0gL4yY7MptQ2dS6zxrpLYouVTFOPy3kVi8RrkmHa
CpKcR/DABF818qZj2Sfuql6buNkmLL1tQ5Kep7a5Zd+a5tTE1aTdDEW6EGgxNXhbRUWhaVe0ME0R
1e1sE4+pDZbdeSrqfZ8kl0mi1vmczhtrBi/EyQr+YB7I7vVCVSTTjuy+GUBugOl3XG8yRLt1lfqt
01c6zMymrCjTc1KfObSZdMvtcsp7HVNnCnrELmhkL/OqqXQ3O/5Y5/Eli2otQ/Z16PI+YE7uapa4
i0qSTYNTrJ00nPywY0Gj0tQPe3QzRr3Oh/ndkLgXOJobjSJzLq0be8rKtRnBnfr88yBJtolFmWmE
wOHaJr1IaSc95vBLVTZe78pveZic5tFUajV2ixxiSVDPuPB43QxaID3authh3FG4seobG2z7jhXx
Xc7i9h2XPALbkgsnNM2yjEWtM2SHs9YJO206EQbCFsZPG3tDXadZhDNTXpL01JtAiV00tRNrgqrr
KH8nMapOByTSZW/3lS3Li3CotxPH2cZOU3OaVShw8vByCvt8PccT38ZmYL5r7bJOanLKIzdf2iFW
QZ/G7xis+otG2qs2ROGu6Wzmm6nsgrZ3T0OnM6uoN+nWlnZla9OvqCDttm9Iqmu3MQvWOPWmpqlO
qqS7yXhuvHD4FOZp+KHOossJ19dZkX8o3LkLEuxMvp0R36gJbcwQpR+qvluHWZN6sKuGToc6Ck9H
l9xF5UUPbhEkzLELWYkbhsr3bRhfEFLVm0i4DPwjRwvSIaLncqyWvaukDnGBlhWzZ30h7K6AW9nJ
ueIemcZWD7Lplkhio8fOpQHtVbF0rWTajSq74SoEHy+lN5qi30qIYrqB5Hc+YrQFKepa5ZHdtuZC
drEIhq6Jt7YZYp27o4S0ES6kE9NtPMpe48zRcZjVy6G6iNx69rJBpDqKFMxRoXQTQf7I4sFqOwuA
NM77Tdn2VjNezV7nfiEsv0ls/JGPGVr2bSy82JDr+swOdelVyKl14bKPg82uwojFHmploztGdYTU
xy7FX6H3e9tUA15EsRx1yS3T3Im9ZCoHjWJhdd7UXzrIBV6bCk3m+ZqYwxfbHGJlaj0bCpiiDOJ/
eFaqOvGGPvySpabxWCS5HoX8lvLP8AyY1Ce5GXUxoaCktFqaiaKFbGINUa5aQCqcdT+y98TN66Wd
KATHympHNJFnh+pbk9pvfWdSr1pXZZx7Kik+FbW6Nkk06dSdPWKafNHiWmoz2UsITe3CTjXMr/vN
LdjgcxR9HCd8DQ/tadbN6L6LBC3ganUNGa/0y6jzpjPaRZ+SJvJHVPEgr/rAtAh5k/poOJkXUdp5
Lc1DTxRpUJQuBLdqL1H5wXXwvqp4DZSBtRrPZjHv8GgujHWCbO6XZZnA+h+meTnV9XWLt0Nc7ET/
kSXsLJwK3fY5WUQ1yRbCuBCiO/GNRXnuue0MqaGpLyNaGh1lESwVM1/lJBTaiUarIYJNcNP9Z/Dj
2p+dcYScCHg4+aiW49DNSzvqJu3fo1x+LVxzWbiWebObZ37Oc69taKt7quCldqq1mytAGRZ7VJHQ
z0nzoXMCzMd9PbSdl6ZNEuA2rHRf9ed15CQBxM7SU475CBGNBLBJlwdZ13iNjdMlqatRz2Ey6Djt
mNejbPIZzSofpU2oc1x8cQtPGhN6iZi2aWIua+oOuoy7ZRLfhc1YwpRNmySFzN8NTrFsWHnuDHXn
daiKdN+G0cKO3c5Bwk8kyXWCTb8gxTR6CZXbsHTO4rigPhBH4/WsLf1+oKFmaj6LemeTcfcyxTjX
XT8MeuiF1GRMVrQfCy+u4k+p6sCtx0sUtu4uD2c/B6fvonzXJabXbFKXrKq+hGlpfScfXB83sWdk
fDkpNwxoOKUQDyD7ls4dkMUS9sfgRMQ8LoqmOmSDbNtyQ89JO17QtooDUYaRV+btOnbvmEwzrzZj
46m8zAOTtjeNldkaWPXslbL/CPwz3cw0Oo0zW66xg+JFldH2FCXdZcdx6PWFg1dhSd3AEesy68V1
PF6LqDNayRl+9M61UP0Eq6S5dcZ48kYpr1r5EVi3A6sszD2ahd9SNfealwtXgbo+zHNQFe46Yu55
yDLxXqR7x47ZIh6NN5WRnqxgCzp106eZgOvGYsfDqr+uUDquDtvnXlc567SH6zLLV2NmIw8eDTSu
wtZc84KUOhyAHB1Yw0gz6ylTV34aJn4SN7qyyk9IsWF1Pmk6yHesCrGXVmiVA1RBGOdX6STf5fkl
4iP2RJgAnTz8yIFc636IVk3EvwwDOGxhTeJPkFccM1f+ZKqAfoyTfNHnd3EOy6aUFdHJLNvTOqwW
9WStVyq4obE3QTzZadvWw8K4WbWmaZSsDJ93cuojn00y9fsSlafEsiBrovdAkeN1ZPJVNwfGJeX7
0pluZrekOzd2vyFVTF43Jmd5NqWrMpyIHxWRP1hlN5ayeEmyuAQClVc3TFvu1qeq3YXVKG/iaVpF
kzv5SVYPS8TzT8mQN1sZQf7PY6fzq5Qly47zTKvaDS86lPkidfKlgob5nWF2XI3ANrcsHOLNZJp5
rfIpDMY83MQtqS4Tdoma2yZ0yu3YN/muP/xITRAK3AZDEufrKYrwphXVx4LKZjFQnG8tpvHCsgEt
Sok/ITiV/KlN0GVYj4Pfzsz4KHSydVQB/U5wOl8KKG507MTzOoL1mk0KL2ucXRADlUiZUwQeFBvP
zF2iMxdNixrCuVdRVaziDOK9KAs/LcbubJAFCTICfm0zkS1JUSIgo3G2C/mQe3knh6BnOb1qffah
zsXHvJinmzq26Y11vNEd400fVb1O56IGctROHq6gPotwdRaR/NKOJN3WBQFy46AvJBfDxYxkpFGH
nNNSCAQRQa5G2yNvLqirB5s025nUiea2H9+rcbxpYrNi0nY3KEfJ2WwcWOcp8WPZxpALehJAwo39
YlDkzNpILGbpfJ5LdWHckFy4qZ2DmDkQo2O8Yn1b+DM8VcJvoJEyQGmdwip2b3NeyjUnEFvKoTp1
ElP4SdlATejO0aIs2otY8npZkoov4jgSXp+VnccGST8PNLsizhqoZnZu0xhyZeWQhZ2jaoshk2kO
IK+GnMRLxroFFWUUdB1Q0sz9vvyqVZkl8yocwvxmMVdRoqvWrb+20QzvUM17qERUMMMSW9uWNlfz
SGpNaOyVLhtu2IjJMhsxkBuE0iBRRi0KN1ZLNYSfx7ZnOsOlPE0KJH1hpg95j9QZrtUKS+MGomkv
nYifN60+1Jjnxok2eTWrnapjekpmnmgmMi0mRa/U4Ucy1GualLekckO/EdLsSFoKHckYwHVhDnLa
7SK8TfMsfo8THPthlrhrt0+LD70bBaZSW9S7ZKsmGXqk6aLVmKdA+qrSeG4n80C0M7+MIgSlP1/m
PZGXo9Bl2E8XNI+4bseZLcdUTMCdpR+GONrVSblHlZWnGR9OO9TT6y4vjJdElC97WBtLU2O6jjKc
wOp2riFMoX0nIAxSqJNgwz5czGTst1HO0pXbhp+bDAIcPGCwOyOs7M95MwdqBB2jaDn6VAvnI7BZ
cdumZuFkDKJDPvJlNVQk4BkkgxGOyvqJgoq6qudmYaPUeFWRk80YVskyZ0OhkUH1dnD6ctEnFfms
oM6rRld8UaV7KNPn1JNlbBa14ziXpXV81ozLEOf8puDzeFXLdwZvlFXjWSnNdFYmQ6YpENSzYbiU
Jio+p06yGBt4ciEAoD6QfLiMYlbduZPZKJinjzGPFm7Cdh1E/AGYJRAMVZokUElZnfZVJ4JiRLku
o6k6xVYBv8FhuYI8gc5i4Jmc1pdZz5x1Ndr349TKQLFSQLpAhd9lEQYHat7HlcM+RfQrKly0gZTN
/aIqOz9UUXEFys7WoDaF1DNLHxczWWQDjYDxTskFeFR8kfa0X2LIPktUTMzvIArdCCZSj/USfUyb
6q6o+PSVxGg1lTm+bVIoYXsnPStDUEqoIv3C4UmlU5xM7yOni31MGV6MzIIxlFWrEEzSOUl2HYoE
4JxoEnHrJwUvYcLC2BuBAYDeVdIVrYoPNmqas6kLoyvj1FfleOnONP5G7ejXd3mfsY+sNWMgyzGH
3FyCmJF17Xnn5MHcdNPOMlx7pmjxeSXnxHdIVJ+LvM70NKd5INX0ibjxWTSbdBmOab9ErRuMEMZ2
PMpqrx/KlVM00Ttbd1YbmX3qjcFLWku7TIc48ijpje7rTughZPV5Hop8W5vkWx0tgfUN7ymBFO64
3IEKX62m3E0WQzbhFTD5YUnKCmYkWk7Z4BWiy3a1odIDPePAzK9BNoivZiCFhHdAgHGZLJrMoUsI
wgikjRCCdp7sUNxmy5BWadDURa6jogbkaKo0KQe+plPF9EhY5VtbYuACZlyXKjrrRlDjgMnscpLl
C9VCPJQjKAuSzT4zY6zbpM5WbeLEF1QU26qI3yci50tB8pU7jcl5KGvg0VLsOsIan0i38Ks6xwFv
48xLuUPPs34F8+VeNHGT7uDM1UU7OdXFADKbN8yKruxAJo3KpFgCfUu0a0FCGFJTnQ081V2R1is5
E7VwGxsGchrTZR2aVJOJOu+yDr3jIRoWNaLdonKbEsje1K1koeJVB8xeRyBibp2UjiAD+DZyqAa2
VW5dninfsQWQxYl6peBsaXPW+jVoCN7QYnkGGi0BJaejQVtXLqg+yII6ljVbZwqbRdrWChJMujZT
I3emTvwqdHNI9DnRXZLoEHTMZWGT7p3T2nUdjR/nMEzf1yYDLaew7rphrfKnko+rmjnLsk3nhUwd
UANbHqRTmC1kERrgH17ZzNEaHtBQLkp7FhPyIc4o3kTxForn7kzVtQH9KDabGc5HXbX1p3IKiTck
3CwqxJzt9x/N4be5dIulGPpmST/hwc1OY1BsQFAtB8hCsBDcvryOBxAcI9BNpChOMZwm0YaAoEij
Kfbl7ILQVIE1fRdjD5aF1Yi2KCCmVoHTlmsrlQH5JE03IRAPnQverZqx11NR5JuJFgqM7NWGpujW
UXxalxZ9KAY7wZ0lFZSW8jrvk804j/jc0mKBSDR7cpSgWfGsLFYh7y5Y3g3A36g3g/Os65Z9lXU0
XVQOKIRGQeqdWlwGFovyjPbGo9cZE3brkMmDnvN8F3bqg8WNV1YkWjYdqr0GtXRXWbJlk5tsjVN0
OoF/uhoQ9Ylo0x2bumwRBans0G039Lqoqm47waN+FqlX6AxkaG0yQk4V5V9CEFf8ENQg383pOmc9
WVPei21aO/AuoOveOEUcyHH7mXR1H4iMcc90w5fIwWZZmtHPagcv3WmqtKih5BrgiW9rclg1Kq3R
e1DRqpxgnfEoDriDNWM21pEZmh3FvPugKpiZOfbytg5X0vRiadpY+jGuA5o3mXarvvQYmtCCFqBh
qwh9xlH1ZU779awMvTocIVoQkQNjF5vMdmNQ5xCxyrYBOUp1X+bWNNrhxu7UZMBLu7LbFfK6GrEf
2khzzMPzom/7DVNQiMW9qYOM1Q0ILDXQk7qcdn0MNXLTtUgnbMo2EPdbKGrxDJKJjQONdN3UHKqM
8iKypr9S0oDmXjfng7D9eQwrHRAjXtGAnjOI5CIOp9HnpI1PQTt1d7W7GkZQbW1aDsspoZ9dEAdO
p05117dRKIqVoQXdJPEYZKg2XsTNHJAo5LuKLtWcf4vSpDifescu3Wg0S0e54w0dIGaUQ3ld8+EG
5DxzPZVqA71sY1App/dHBYy5INW1mCNgT3EFTCONRm3HEeSBYiSfoYBYuGF8S4rU7jqVicsKnrbi
457gxfc/p7hUiw6eHQXLKYyDPgrrVVjF86du/qjGgZ5GB5MLvkxUFr/7/oMMckG2RdHPl1GaRQs8
VNSfBiDOUSM70FOm2eeO7XZVbodlBtKGHqOh8Ecsug3vK+GRDspxWCIL2A4Y/ErY7KwI14Uh6MyZ
8+ycHoj099865QL7KaOVSPlZhrJ2y6ecaslnscxm+15NHfJq2BC55l9wHHZQZEb2Aii6l7sAX0iZ
/JBXEdZAus1pNpWwjzNACTSaD0rk7Q500nZphvpmdpxpM6nknZhrdB7yqA54EqRwGuFdMV9NsLNz
lqelo3mataByFwAMEObA4DL23WwO17kMWy+1RRNQEbRyAHY8JJDx8LTtwgoDaSrPJ1M6EH75Dnrg
1UXUj9ILEVmVtik3oAxhXfaHQo1/Ti2vLmMjv+DKDOcoLf0wH7aiF9l5bKvmrOsbqS0L8cot22oJ
C6ZaxFjc0DT8H/K+bElSXNn2i3SNQYB4uQ8RQZDzVHO+YN1dVQwSIMQovv4sqmt3R2onwT3xes3a
yqyysiUkubtc7suXw2Jpx9+nQW3tic79Y+oSGdFpvp54MezIGIZf58p+7eosv6v0eDf3NLhLm/LL
nFcZHJHgqirnH5pU6TMdk+u+btN9OA7pTVlK92uYpjtkLGjXXAmXf3ARI7z99ceYEb7ruLCjXLJb
PsEXTDP+vSt1eTe746PPGvKlqPlRV7P6WeTyJuvdD20VfEI8e3jI6s67QkBXX9uc7Ya6mSO4pTAp
lBbXPWkOQ6P5Yzh5akeR4HtwpLiVtKFX3oRwYUc4wzPgK0vD/DYv+2LHZNXc0gzuE54XUQeY1F1N
mhZRKvd2oEpc+w0MgTUW5KqgHUVAp5z21ugevbHwbyfi9hGCI3zfNzDXcqqRv/JauEQ+JEjm7XOv
RfI498VX2yuyO6+odiVxccn1UuxtrcurCS7bQ1IN15Tes2CCX99799R5pYSPccCtj0mu6YvwIUk5
UgV3RM1LCq1AdtIiCONMUyuuaVdcY824fwZ1W7lpuys6Ye8z4uNRk8qjhd/fDeWkX3yrSI4pUnEN
Yl171+vGqPPJZ0JLcpW1lEfIG6WHzhnzCCH3/jor5M2kwvkPR9/NvsQlWTUPTfU84/76zOD8q1HU
j/4UJDuXt59LG14ATSk/5g5pDymdy+uxH+CDjPYd68mLVVf+dSNtclsmVrbLkVME/una7QWuagfJ
g7ANbn3C+I1v9f0xGdpg1zCJVIvD9RGG+8FKLfc57/1DoJx+P2dT+qke4fqxPEGIZqgR8K6ye2U7
T4z54kr0nO4U8h3XSdVEyAkceY8oNQnr12xuyL6uB/uah4gSS2s84G96XyVaR4j3NTvdZBX8bhaT
Mat2vFH64HQalsCtnaOLO7gYC+8q0OxRlpR8GTQbDlo5zgPxJnpNcJHGeDqJ49CF38P2SLhIPypb
HlzayOfep+QDnhbTHrFv5AKaKHAg05lOR5gKhDdr1dsHB57koZiq7JB1Lp92blsqRM9KZLMWT4XV
XQ0PySuvRNF/H6V3J7k1fAyKWSO+Wua4upmMA5TwXOU0vK0rL30IZg83MuqljwkZhmOte8yVjPK2
FZXelbDLz8FUw7KWc7ObkRmKedZ5uPfnGTKb4NIpis86YfqqtLy/Tvkrf8MJ/oYX/FVLrfI0+90+
4J+//t+PdYn/fnFe/vvDpfvAv3+7/0/bgrO/Ff+oF0Rca/7SghH5Z6x/SRoXXMY/zJoG0uPlV6OD
/8Ak/jf/+P+IEUE5hgMkxTmYiAETPwGL/PM//8aLOGDsALTDBrWNb8FmAZD2Gy8CUEgANhsLt3dA
/679+I0XAQQe/4LCEHAYgH78V4X2f/Ai1lJDD3A1Krh9xLpc+r8BjIQAnryBi3igB6MOGCxQwQqP
wcKiT+EiEinJkVY2jewi/9kH/kOgvFj64ccikcjuFnYkdIDEPEk+5qnzLGf/G7JScR++ZuOSBSPp
bZLNn3mPcEruHW1CouJuLtRNN3r7KRBRmgz32Wh9bhw35l16lLMXF7O6UkhjcRJRgXib2vs9O/oj
iRKRHkKItijUFSLe19x3n33lPQCWGY8Nfcb1+QDEgOOnf07wabUMIyaaD4zID/OURInv7mlW7zlU
UsD/FB902kRFOce4co4BHe8Dya77FJlnSR8qOn1GQn0vu+rJ96xIah2L0kfSqTtoJ/k4a8EOyJ5/
bH1E0cfisUyA3QiyEEkrT13NCdz7IhXPXRog4IDQSO4Nr50KP1pMfS0oti21aOwmMLJkeaF1f5HO
PTSyvKOFiE6k77eqvkH+LAd1ivv5dZABsgmAF9uQHGC/Tw9SlwpurUVoJJrmkFY+QsHlXTo2j3gd
PAYKcdQML2w+BxHpPcQnvP35D1hg/28/ANSYwP0tV0QAQq2FNeD0A/ImZMgW5ElE8MSUMscVo44I
SSEJofEU5JnzSBPux30yPxXN/HmocqQDbMQfS9/Nd8Huh3Y7dZx9IEgG7ubHwE7KKKnnu0ko5NM5
B1ojJddWx4FZaq09QCLlAY6gDndc2e2OjQIBeWBFJuHv6jrBFRy6t82kEG1HnCvqW+cvPSZ6N07z
c2/l8dzm9h7698VtnNskmO5Z0d9WTdbc1I1M35AB/z6h/3+N6ZtC2f9AG38B7hZWtXW43Zv+Lv/8
/t+mMwzAewA0JYq0ApAanZhOH4WNFlI2qLj/Td32L9Qu+D8WaIrBocf+5i6HIvw2naAx9i0KZCZK
usCojYrw/43pBM74RN4JSo+Wj4Idfivng8xtWwGgdgV1q2Iny+StJdpgH3qcxidb8VtkTpV60dl/
dfrfKQxdTvsmL2rYjyunz4tDpme+o0laHs6PvraA5Uo4QQj2TGd5b/PxqnOq7tntS+9bQQW5ZX0y
oez2n7N8ZwFrUxggRGKLvEj9YkS0ytYPfHaURrASmLuIFvPw9fwka7tkXF26bdtZdwKT4CEijjQv
smmfUkturWJtAuvtRklVoTzQd/XV2FUhQuuwWB/zzOfp7qIFLLXVpwcBYzn4rZgCPHUyke3mWesv
meNPQJyfO4S3hvkfKVrID06HLwLC9ThVeLG3lUhvWlF4NpBXqn0d1DyFu8oeE8Ra7C7INu6ClWP/
hU09kaywnDnreQI4qBrs4tERVoOwjrvM6wovUNfnF7ZyLgue93RhyOhAtHDFRZmWyJVJpKz7XYbU
O0onLtk4Q8ODsLFkEWo/6uEl3PshCdhLRypb32nWVVNMAlxSeNo0EnDzcxOuLWj5+cm+SWbJIVgm
HEQYTDd11if9niLClUfnJ1h25h2DwgyVZ/k8Wl3venCWdF18SvLM7YadFXKAUBWSEtrf0dYT04fz
09mLhrw3n6H/Mihb7rXaQyYtHRrcsSx2S4A6Bh0K8q3v/ak4aDpOzq7XAblzOAD1Yk9S5pQokT23
pWsrNowDgIeA6nqjFwGq6O1dVf/MBkSArUEcxim9Pz/J2rkZBqKGso5Md16kdRt8RbopiIDrEhtG
dGUJgWEeBCtyH7ljuE543f6w0Dnurm1pgCi659c72lX6eH4Za8cVGJaiJqMnmwxOGkmTbJdMPoBo
XYB4Z1ju59CRCPL3KUBT/bBzyhFplOFwfuaVDVz6QZwKvhJjIaXTeFFXk3mOlK2K9CBRZ5FeOMGy
tyea5UypzbQo/Ah5MzEhxcfLFNiHEvGJy1Zg2AqnQNAN4TwSV7UO/KeuZjMARoRa6YZNXbHiwbJ1
JytokUiyxsmDAgUJjYFB6cSODBlHcKBAqJyMU3aVFbO7Md3aiRiWIqw5Fb2jk7gmbC6PIyIkQzTl
ZT1s+DYrd8RCC3O6HpfWCRslCeKu650OIKK6siIEN8UUARU7bt3da9MY+t/UQ5O4U8li4Krnj1zp
7LGRnXpqizp7PH/0a1MY2j/yidkjaNZih0x5hHRxxm/DkeGy4B5DYcT5WVYOZAkfnO5XxlLJGV6t
sRJUXyMMZD2Gqa3EZT6Ib6o+IpoWdgjPsqBxAKAsJvrNn2sZnf/6lT3yDQXvh6BGaxEfmA6BY5g4
EBa4WasFsNjLC3fI0PE+Ryxb6ILFtB14jngFm8iutXQ+b+zR2iKWn5+oIA+J14TTcgSNcsPjAqGy
opzJvrvhRCCSedleGZoeIEXd2gS4FKBi53snnJuHFvCdez144jKXcKllPV1JGeLdXwBqFXfULvuD
l/qjfFatIvzWbebQuulIFgbPKEty/cucNd/Q90BjyyzLC+JB4ZjizNN2d6gmQdyNa3LFQPqGpuu0
SK1yxPF7JfJUR0SqyQh4gjMMwDUHuf3AvSGw7pjd2dO38ye16N477o1vaL6YkBys5zGJ8cTM7Ica
ofX2r9aZMxmRWdX+My8cgRSEI7Luzioc6XzVFP13ns9Pv2ISlt5dp6eoEx8eKSdJXAakP2QUyIPR
D+Th/Ohr3sDSxeF0eG8ANLNxmjB2LSwmmu1k6CKWFkLHaav79AtQQmN5RWeA0R4mMKtX94DnsuIr
447nbejcivPjGYZDKJDtArwRxNTNxzjVYxEpJqoXwuo5nsqk3/D11/bSMB6Nm1YFIUEYe2K0in1v
s3LeAcqo28vE0zOMB/Aw2nMmxeIOsSdUNgWd43xuEHbUV1XeyxJVBb5M/5IIaTkbBnHFXnmGIXHH
SuAolB/7LCn73QwEstzNPG1+DBoKv3FCa7MYtmSmM296Hy5vlgoe+V2ZHSqZAt5pA1VwXhTXDsew
HX4SWlXRTHPc9mkXO7k/HIT0guNloxuGA3znGZlg9uLCyUvkt21UQCHZvGHN177dsBF4GwANnENY
nRaYGyuzv1QpVZdtDDUsgO1LxK5FOsd5QObncagc94DaObrldK58PDVMQFb0nUSF2RyTpAyvieU2
R3i59LKt+RVJPrlPXTl4suMYvUtQLUrLge20xZMNuVyzX9RQaVY5MxsCnKuNtL+L6leXTPdlmX6l
If8wMRITjlyAnPZOGVyfF6WVO4guOnKyosIiyhqTFocti28WykV3aT/pnaASZTFz2uzDTmxMtaJ2
S3PN06mqxMvm2SZjPBLvBx5tHOi7jssq7sbA39jCteM3VNsdApSx8WSMXSj4S9jVRYRcMt/wmxch
euf2pIZWdxWM3zj7Y2zTpomggK+E87tR0mLn0uRrWyP9HCbFhrCtHY2h5XZXioTNRR+3nkd2tXK9
Qzo7V1z25SGpFZABk9hY2Nq2GSqPSzPh3Ha7uKkL1Ggoz2n3QTbx7HBeylaO3jW03kvSlpMZURXw
M8kbVDksOIJa3KIuuNq4rVaWsPT9PJUuhCPJYPdFd1R9OrYfgNTmKfBulfhxfgnLp75z9q5xrQPO
PTTpsMCOgBMMLIDxVaAOOmz29YQiJSs/cp0id5cEFwZZXcMaeAXw3owlQ4RyWIQh297ZNWHYb2jK
Msp761mO6kTxAZ+lTlKwIZIV+QZIT4barPARucCbTnrFZdYeGd83k3A5K0Ja//cSqNOgLHjwt5aw
duSmsnss6VlmD1E4htbOWUZvL98gQ9mBf5CJQJFe1MxtCkChfkql/4CSLlRl+yiMPS9Wa2swlDyj
Hqstx0Kkgjo/ardiUULJfOH2G2rNp1KwPMXgrGVlNNNMR+noZ2jmcy5QuWKfFkr8UwmaOsR1hOb4
dAcp71B9mDqK/DKdj4OkX9rA4ht7tDaRodplJp2qdq0+Qjw+HlvroeDNkzcVf4J14MrPy42Y6Nr1
6xgq3gI9jyLVsY/S3AbCebpjPLwiotn7nFylyoqygT6XuXdoEnrh0gwdtxJPuRrlX9HUa/gTRcwK
mqDqJP+DchvlftPx/FmtiNnSgej0rJo2nAo47X1U+CFKKooc8GflBBurWDHvC3vb6egA35M0J2EX
1SijP6bER6373AaPsIViQ9jWFmDo+tRTp6JB2MczUpjtjswlF/t5yoLgcH6H1oTMebsGp5nCspfp
EHtcy5dQeT4qJxnOgs72zlKhd19qVsbnJ1tbjaH1dp44qp7KPk6TVtyERWsfWo6a4POjrx2Hofa9
SiSA7F4fd6H72pLpdmrLHKUcZGOrVsa3TcVvQY6iNVkqfskDrO43N0mfuSyfz3/+ys209Jo7laYw
z0vwlARdjARfuctG3KpDnb0MLL0JeeFeJrO2oewVb4kKGcgSVO7dN8oC4s8ZHjt/+nJ+FWubZGg2
QACjbOGzR47Ko6pNPuTa/uJ45d/gjL/Jmp7+vqhPE+1rxspe5j25v1k+pgQugo5pMluxOyEhyhPe
7Wa7BnSpLvI4SBQwRaqr76d8Rq1rr8qNvVs7oUWsT+YeUg9kLRg5FnAXH7QWoGJBLeQV0Sw4Sib6
6/N7uDaPofR9IxxLJHUfI0P+yEuOCm4Ha5WOv/Ob8OdlkxiKn7C8CYZc9fE4SLmz1fwI6DFQPY58
Ap79spvYNhQ+rHyaS9RcxMwufgDAn9/A4ARP51ewJmqGvjud06lO5bAmw/hgt+mjOw+3sp9eLhre
MtR9pnVYJChaj62lCt6p6ygZ61fRsMs+3zL0nY50GnNUj8eMjE+8So5jUd/YDt24OVaEyDIUvR6T
JO3ctMPVR54Hq0HBApvw8qxzhNrdakMlltHecacXBq1TlbBtKYOZOATe4nDbgW8pHepPKL4+pE3z
0DvNho+yctSWofUkwxNE1dgr3sOhS+bIcdtjUmbR+aNeuZcsQ7GpHLU7IZQf1fMA3CCKhbyNU1j7
cEOVpfY6v5Z4zLp2dy3b+qqEuzDTfsMcrn24ocS56KYM1Q+wtvUH8Ezsp/DHZTtiKK4IUf05c5wr
ypr/cJLmgYfB1WVDG2oL/Dhqqka/i3Vb2IBsdk5c9G57OD/6+wLJQkNrUTNMC0uEXWwnjzyjMYBG
t8wBiNuynp3WuUjsgWF/K/ap06VEUotEsMdA89t7Yvl/NC3oKlKr2UmyBRZ9/3zBDmfMMzhNIyz4
BN48yj1yWg1qc4Nxwzr/uvT/W3vRd+Dt8Kwdgo56A4lQVRtP19lXSsGetUtfVbfTj0OEAkVyEM/q
U1IftiJv72sE2BffzpmlWUObTHdx1qSoI89fvbQFVIskf54XgLXxDV0ekS3TukrayM7kVY6sxCEh
xUueMb1x9msTGCqt+t5CEhETMOE9oQIGzDD5PfgFL7oWEBh6uz9oRaythoVtpEr3aXL4n8IR923g
bQy/JlGGYttjjj6Vk92BucClD37ttYD8Tf6G9r1/6bDQ0G3UwAwCHjiJ3LnvdmXf/xnM4NypyCc7
d9vLDsBE4U1hT0cewoCgRm/M9xYHoufgMTWLg2zqdsvbWzlnE40nx5KiThy6l4I3iYzDl9Grv1qJ
2HD314Y3VHtwXUv5LraqojmyJMuVTATccbefu43TWJvCUG+VDQGyARNeFE52p+bgtcjH+6Rin85r
2ooosWXaE3e4AI8eDTK3BTWIe68WOoScsjw+P/jaty+TngwOKgDggfsBjy2wd1BLXTOfReC520Cb
rX27qcQeqXTqlm3sOGCDcJT7Gk52c6GAGiqsM7tA4KlrY6qHWxD13KC69LEZyg0VXlEyZqiwg7Sn
6yCBEfMxeQFdyo0orI81Pn/fgJsyOr//a5MYmlx7YxWCfULFTZi7+ySUV4yl3/y6/E4qfjw/xwIw
f8d7ZCZgrpdOyzN7VLFv13HZAuLq2eAKoKX33UXJWzMk4aFKs2ska/h+BHD7kIMkkJKuiVEAt/VI
WRE1E0w3EhcWl/Y4LlQ8tJ33QmjwsQ3dz+dXuTa8oejd6LaZ9Os2TkDpkDre/STltVVuhe+WYd65
w4PlAE8UZUgY9wtBVTx2OWrgUM05JC0o2FS/c1h+j7qXDWuyojLBsr6TifKZJq2aeBuHmdxzqh9K
dpmXzEzI3EiUIwAFUXFWDh544gK/uG98EKaAfQgBwsvOwVB5j1dTxWsPG6W7JwIjKzL6hUj+8fzw
a9tjKP0EuKfwEXuARRnaK/AGdnugMd2NzV8TIkPnUyfz4Ms4CtQ29pexKF5Q7RBRIjdkdO3jDW3P
pkZyBYKR2HNyOkYOr8NunyKlzDe+f5HGd6TUBMXRLE1Zz4SK54k85yXIdhv5NFV1PFV9dP4AVrbI
BMaJ3GsQEcAULQrYGpbe1yAPA//dxrNlbXhDjQXTSdkMWsXKDf6yBgafnznds52O+cadtDaDoclO
MFjekENAexTP78Cxcps2UuyAbL9wCcvEJxpcTmA8ndoMS6CgK3Z95zHJrMdMhd8vO4FFuk7G7xTt
exriBGBQbxf6oYXVmiXOhTJkKHA4piADaFIVVzz/DEz1S6PkB39IH2WzlZdYE1NDiZH0VxZ8bhVb
yAV6XODZ3txNrLwbFYsu2yRDkxF27UD3Rpq49RmImf07DSiA4M3Xy4Y3NDmZaMlTWeBKxV6BUy8d
d6nHwEpK28vsqAlm61yQnRTgTo1Bo/1pQmWecvhzT8JP5xewCMs7lsIEs1kWHoeVZzUxYwLEaFnR
QNOmuvxwfnh7Ocr3xjf0uChCFDQVGp/fyE9zUD4p1tyDaP1PtyFjZNX+pzxAaXwFfs9dwcEoi4iN
vRNNceH6DC0fCs9PSuY28RwqZ2+39AGUj1vA17XNMzS8JxWrvalu4tSbsy4DP1RTyx8sHPhGPGtt
guXnJypOdQ2u7qlqYi3bTsa23YDuIQEh1lYSZ20CQ8k173umykTGnpda6YGDNw1kwmEwqt15AVhR
cc9Qcbt0LDqGRMZFMn5H5PJu8rt239jFg6UseTw/ybLf7wmZoeRBME3MGiwZu1x98nLtgaihVXs0
o7jwEewZet4JoC1bt0Jga56rH8M86Rt7dvgfXE/VFhJjZRUmaG3KQQk/TtiqOivqXeerg+TOyyTs
i+A3zAStCaceSwIyjxh1e/JKtxYoO0Wdbdx2K5JkgtbAbQdONDEuB+3NXyxw1l6hBhU18uePeG14
Q49dWFnPARd0HFYJqP6DHmX7Ow+tFbZekSuCakLUkB3ldSUHGbMAlHUtQppKsU91Vf2BjgQX+pUm
OC3gpdP4nYIY0e5DnrbPWTd/CVkbX7ZJhjaniR5dIdImDqrwtapHe5dRsHlfNrihyU2pAwaKNwls
PFGvBJQJ1z0vhwvFx1Bh2XVZEbheHSeWt0dEF0Smwvejyz7d0F6lCTAXAoODgQStGirvmleboLYl
1P2O8TFRZ00+Aa7JnDouCp0TMIfPdlPuilolLhhsehcUd1niWwsXOtNPbZAE8roJHV/ubdp7YFsA
tbfN0QohGXWMahZ3PIyjLtQfE/PL4lAh3o2LkoPe/Lock1TdpBPKwGIyF5kHgmiOzCtaq/jDKwr/
ef4hTGqvu/K9NmDon+GjR8Q4hTYYcjy3rb5NAaWg/aU+Kf60Up/330UVZIjk8a4pH3yECEAKBIJF
EDy5XTVGo1STPkiFhiov4VQ66Iagk0Yd7crV/RXCsHN6NYZDWQFrL33reqySIryuAzdMXsDYldm3
VoNWAAgy9C6rLjtOE4RXgvESX+7WMUHue1ePFcKRur7M3zIReEBYariHaAIj/OJ1mKrH0E5vkiC/
zGE04XYDUkiTcPDtXp/AyoiboA7jmYWH85K+coe4y89PHAZvANDHLgsZg3lu2iUk5CBdKr6j4n/j
ElmbYLHPJxMoK3V9jjwkQitFATbV9tkdyatfqI+XLcAwYQXqfIcKwMe4sKwQSGTQjaLoLb+q0Tnk
MlNjdgDK/NzqwcPYxgHSPNczyBLw+lP05fwCVgJES8fvNxtUpsMApkzYGhBrgEp5Lm7h8s4ReDac
a+3mzV1vWxflaZlr2DXwoXaoswmxWahNRreV5rMCLfBOJ/3GYlZO2wTfWTnYpCmTNcgdGw/MM9qr
rx2Ahb8hPrJZ5r82CXu7Y3aV2zNxIbN+WnpTlJFc/pB9Nn0PCJa0oRiLfL5jpU3UXVc2Y0KyDsdC
xU9gqW880jYbJmPFdXAM30T2oxoaHdR4Kdf+x0qW/Vc+k/p7SfX4Tddu/fMi0TLhdQMagLhDj+yq
aMKZ7dw0R9MP4OCcu4bPbrMbcuKB3QX68sf5Cdc2bfn5ibKPshK2NaVwV1j92tdgPgSX54U3vmNo
ugzGpJhTXMpoDIB2Br3t494frctcIcfwVkYLJedejohXVQtxk7GK33a8tT5ftjGGkoMmG50Q6hpW
vOqDm6xyrVc8cvWGWq9tu6HWwVQ2c9nCFUW3BXHdV6xAPr3bgiCuSKuJq3Nc0Yf5csGxkt2AXuoB
TtyrC0rpvgPV50X7Y4LrbGVP/YTHcUzAa/ojQ4HBj7nsy25D4VY2yETVgfSrKrKC49XqBwMBI15l
760EPRw2cB4rsDdmGxqNkt8k8QVDkzjVd/wpr7QGrWVQOfIwtjX5mLblA2EBKPr9DvfJDfO10jcZ
8bz6MhkwgXcK9GdWX8CrHMHrx/akLBBDLLNKiuNlR2Totm+5Mx4jMFqJq4ryjk8tQ5BkarqtdOja
IRn6PVs9SJkHp4pd187hhozFSBHioUO4IWQr98avkNOJdfLbuVSVgwnaNP/advwqm/svKND467IN
MnRcgOWzC/u5isFzA3LV1P05d97Wt69tjqHiaTPbbctBaj1Y9Aiu8BvHaTc8tBX9NoF0JSGgQAcP
SzyPALaCMiCuMufZz9J7kjqfLtobE0zXZUKlNsrq4tBjLkr7hxEUGKraUO+VgzWxdCAixrMbZxuj
z9R8l1r2dJi7sPhIWeZsSP/aFIaCtwWtatD6oXFQCY7JYb5NwD6a9Vu5hZXjNQF06YQMp69q7E9B
6BX6laCVnQSj8PndX/v4ZdYTwR+5nzMwwJUxrds81nRWH+uCDmjU11eXURWhKffbOWg4ocS9ssD+
6qGvFrjrrhIbncP0fKEEGfezklWaJmGOHaLZeMe60DrgHnKeLtshQ3dDsJkPo43bv3AzFBWHHvXm
66wrqD6MgtTBz/PTrB2zocWgBUrQzDaFkfYJQQfOKmTjnhN0WrzopNE8+O0plCRvmwHdzGJH9C+i
tg99Z72gK050/vt/AYP/2ytGX+i344MEpGOWwgI80R4YQQOVanhqKMjiQRLZ1NMR7VjutZv8tGq0
Z8m34jHvC3Bg4uyqgjHCgaWM2tm1r9yF9nJAE4MPVeZVFyl4YGLtRF7ZveW0Is77RKKjQi5iiTY8
cZd77MLDWVZ3ooZyJqWVlJWIh1n8VTfi1iFA++pk3gj+r+2Soea9BoNRr/HhcPpZtkdlunzNA089
ziKsh4suUbBjvl0ECICSBLwvIp5V8CfY3a/rLPsgC73hSb2vIYEJr6ODhVQ6SkxRKI0uJjsFEv6P
Qd9tIRnef2yjTv/t1+dOW1VZshwBWMJRewBOZp11X4vRrSPBCTqyViXdkKjlanhPVwxlr52in2aF
pcC7vS9yC4130MBkgdDIHehsth6TKztmwu1CsMBrr4XLb4+djUZePbCv4IZ3mvb6vNKviJUJtGPD
mEi4z1hH5uuDzV36iHa8CuzUtrzs1E2eO+3nyDSMDTmkdjrVNwX6Uj2g26a3VbHxK5jyzlmYDHc+
uhxNvt9DrFDlUKKetLE8EH2AKxOFKrY3HLNJ1u0B+XeLx2gpyFBXVbCs/mJ7qH6TIpXoC0PJS5BO
DKkuDWRgF4G4loivsnbs8TjKMWv2vVdMf7klpbeDLLobnWcDKvb6cRfOYZZnO6vM6fwxs1Gq9KxA
86sfMwuA2IdCZmQ+uCXJ2nu3dlWIdjZJPWw4pmsHaNgdb/YbZylzB3Uw0mhDyMM7tHYpr0ZqFV8u
kxHD9GTo8DLMw8DjrvDQK9U6QP6eOdEXiqBhdPCY1SXxRx67cyvRsYheN3P3NWy2Hk8rZoEZzgUY
bsp0bieOcEUlHNQPadVFoQYW44BmbmS+CVDDza7bkKDd2vkdW7EOJkoQzcc8nw4eR0ya+BE6hYsj
+g8cfR9J9Q4lUht3wto0hhHKENqzXeXyGAS8ORgxCQyQo29kVYEeut1K2q5ImAkUtK0079EGmse+
6PMPwKzTR5al0x9TYZONIOzaFIbnYaGjTwoKfR61aOnoH7SYOvazpXIG9/uIwsUNS7SyX/9FoOfw
tB98kaLYFtmRY+9NNlBuKBjIy5k5ezZsJrBWYgaBiQxMM8RtEiU4unv9TNhXwKSjbnZ/ysI9TEpe
c5tFwAA9dGorgPZ+4ikwEYJkkjZCEhWP0TnwKkNXOnDzLO0H0Qu92y3N8xzRHCd09D0v4WsnZtiE
wE04m0UQHkCUE3RoDImGXjULAUXw00FYGwK+NothGjyM7edgbTlMdS/vpjqn+6avqyf0zdkqLF25
YU2GPXCGNXmukULDlnboiGKn+xx9Uvfnt2ltdMMlGXIETN3ezmJfu+yocp3vC5H+vGxwQ/0tX9pC
BCJBs5v8xkpc9JD1NzZ+5btNyODCy9mieic5zDNFyRQ8crvZiMWunKkJFdTgy0O3R54ceO7cKnR3
CJsnVVx2G5oMesBRWtBF8FXKYmxuUJ9YHKecvKSiOJ7f87WvX0zLiZufeAGYUV0SHqYelLqsku3O
JZYXCZL9OD/Dmunwl6lPpgDPrEo80OLEVaV+OHnzFfWJD6BUeFaTi74X/uM0oAEnqnh+lHJLTlcs
o2+oc+oHKRnAnx0L7aDpR51MN3YD69i6qb1HIoZtGPoVK2VS6hE9IYVUKnSd7dxb5dL7ZEjuRneM
PNdFtbi8g9zNu6q/jA8yMPn0psJq0FG0Dg+IR5HxWC2VK2BUZPPh/GGt6Ymh32gt1TWCViES4f5d
OnhH7TXfLhva0G79P5yd2XLcuNasn4gRBAFwuOVUg6SSLNmS7BuEZVsESQCcAE5P/6f6qo/OlhXR
dzt2tKtUHICFtTLzk+sKzi8KO2UdnPTOYClX/P7vH/7BfXivI5zhkNi7qhNAVkaPYokyb36Opx8a
vQpqAuArXVbrz8Q0H1yk96rCHelV02yBBl2QVpNbwJFfxWiSz3R3H7yS78PvEsi9QXDlSR6zbgch
kMih9Dry6maxe59sdx/9hHevvQuNMGDGJfCc70DYfyHgWP/9TnygiYzeR96xcAcLEEaLA9k8Ol/p
ttH0ZxSuEIlAPzGe5cah6vUQ2I1A2331ky+LHTsgd2DMtT/lvozsYFGgj/9p1hC9z8NbvYEgHca+
HdfArj21s9FvmDDVe/9tT+TvNnVT1zaMiYxyl+weP8et2dYSWeFwqf/9kn5Q8L9XGY62dfssele4
DhmTrZjvaqEvrRj/cH8p3fCZhfODRZO/e/lRMnLaU43v6RuJGsu/aZvKpJPzjhrEsb//mI++5N0y
0EcA0oPG5orZAYLraXIJ9vq07eQpIdMnu+YH3/Fea8ikQzqLgxmgCUAgN/vdVM3PUcj/oJny8vef
8cEL9F5u2LVx7PtU2GIOpE5jz0Oizcr88r99+tuT8K8ts4q31mceKKUdDLppB6j6RUXUPv790z9Y
YN5H5DG02gCAHGxh/cmkdSigSbPg1MuYfWaD+ujyvNvz63EhHWbTthBIPfjW1yMSvUIfCMC//4K3
c9T/6JC8VxqCmrWArDsjTnjEA+omZLD7/Cao46Pp2dFU8ZOMPjMPfvRT3r3esH/TncZ8KuqE6JL7
xmTo736WV/jBu/0+Do8uAQU/0U7F0IHwTPiFUUitk2l4dQR+tWb7/fcr9tH3vHu33TIgQC7apgJU
6vs6rO7Air9S/XDLpu3hzRD0yfL/0fe8e705UFAeHXBnFkJuR4yQMYa6VwtIg5ER+VZ/Jg764K68
1yV6e68HocD8q+BlyhP4+TIs8p9lrn3whrzX4O2wnoh6HicQDYOXWoE8ZbvXrq8+qRo/+uPfLt6/
Xm+ppe66nrmCJzJKvYBBu7+Lrvj7rf5g9XsvwlOkheayw/GsE87JYhvdhlxWp2tdbmGgxpKNffBZ
oPsHhdd7SZ6YqWCkwU9Ry1jUHb9CTv0NeobP2PVB1xav8RyDOv6Z4eGjr3u7ov+6cr0UkbUhvs7W
43kb7HVC/Suz/eH8RwyZXtbK+Ahsz+G/Xcl3r37bYKEBTnos4n4dU5CvsWGNQBbGNribtPhkpP3R
wxb8v78pQfaD1ZyDJdi6udQyDtLai9R1tZHlv72V72V7m6ZhuI+4QwS9gRSGhV87a651JW+XcH4h
Q/dZWt4Hr/97zd4uNds7dL6KJFFD2nr9Wbd+A9dQdRtZ9WqG+ZMD/QcP+Xvtnom2yEax6AuAJmXa
M16lzd6bdAR3Mx1X/5N36YM3NXjXyBOMqZE0Ib7GDiAlVy3BXKRx2d+fL/LRx79bCICa3YUbK3RS
oDEGYvS+2mjZVt2SIUD4elngIm+99Ymz9QR78yWp2VAiIHVMycBLy1f/vz0f7zV+guKrHFTkhRzs
awiAJ+Lt+odqIDc9IgPD4b+5/KP3Gj+MMDAo2JKkZB5Pk9n71Snz9e/X8oOS4H1+XgsKo2jpEJVD
CFI7GxaTJgsXRzFpdzXvlXuEgjw4tBrM5L9/40c3793qQBS0jztS7cpdrIpnEyG2uwqJMvEnC8NH
X/BuYein2OHs0idlLOOim4ZU+f+xwAzelQOIthvsFuCj5yA47LXNE6C1/9tleVcBAIlSCxmB8r6/
RYDFFaxKenD/LSYxeq/vQxwPTCVbx/IV7gFu2msz9nd+GH3yRn5wyd9L+3wO4RjVmuXI6yhXDmih
qb/8/br88xn/o2j9/3R9SNGSIzUMQenxn0At/PcYxu7shEjuu2l+pkvz3fXjJRz37bDK2R0HY9v7
FuFJhdMSmNmt61Ki3Jwpyr7QJAzSJmk/y1P8YEV9rwo0PRka5boIoxbTPKtBYU64g7UuPTKcGQJG
Hv5+HT76nrdt8F9beO21PQNsOyx1701H2Hw38ydwcPIcK70v8saiEvqsGfHPOv2/rvnbff7Xl4Ub
M7ozkypsWR2xtB6TMnj0C+C2WREcSFqnQBIX5NDmcyaugqv4iLW1YL/6zE811JCfPFYfbPH/ZFb8
68/gis4rgHWqENUz8KBpJ69mTLj+fkGD4B+d9//6me9WCrhN5bbglhXjGvbJloXSQ92Vt5PjIYiX
ljG8inKAXzGTY5BELB0cECn4rSZZpZ+N+4Dnq1N9KHXZE0DiEUI7iIkcJ1WHww9KF+hR0dlogN/c
xmoZFxhpakquABRz4kbHzehFpxVhFwPEkHzp1TcGR1X3tSNmBEA2ABgJIU0+wlhpo/2hz2Zih7Uv
t70nUZVvw7yARseSDqcrUQPbvkZxc6YttRlEEP03HrEoVWofv4/dzl7BbICtHeR3L7pCTLkWKcDv
fE8Ts5LujAw2ee6X0L/ZTGLhv93qFSddnWgPxGguWP1jiUnvnY1pWOXSqBvrM3Rn4WExTB2cL8fb
YNowQm1rGA72WLaAX2iKmN4u2nSJlrarsmZdqpJ7O0trVp+UTPZnM5tK4PcHCc1UvaxrLgTVWdj4
cRo7P1MhK2iQ1Ceke82H2ExBCe1t3vb8dz9u1xI2qIwARUqXoeRvRHUxLweNdnnb23IeE5nZ6NRV
CZbVG4hZb6d2fVm9XxNpfgMq8UK9F1jNboJ11eCdMsDlkXsSwLRdhxm3rr1609RnFmqOJrY+EHCI
p9OpCLvjmsCmvHrzdCHWsiymorvIoBIHyLOpQrc2QWwhWh27j8fIh8W5alCkokc52i3Bnzz1+bYP
ycVuyk8XbIKp6zC97Tr2i27BaTLrQ9O4EIxyftajuhYby6KGXmapSn+LbwIxfx/n6lsj5z805AqJ
2n0OQ2ELu+4Cz64nn4Kt+ursdMd33JxhoGmMGVphlHzpdv6TGO+JJexl2pMbFdVZty1Xzl9z6QXf
FhoiGlpvme9Lv4gG+RwjTweO6bwN7EXVbZRNev7lLc2UAj9WsHrIhXvQcYVysqx6xELNHFdxo0e/
nh7bhDzQmuasH6N06/p7uiPnNllvePBEwqgE+qFYG35tgghzJpZ8mxd1k/jqvtqbH1uzXqsoLng/
A8ox5J5uMY840TApPUIuSuoeAdzTZUI6kZzGvJL+qfObI/IuitrFx4WsB4SZXFWgoA8NuRoqewsf
UZV3dVc4WZ1AE8zqtv6OBzPdQbyvqu1J+FMOmFy2k+9AAN9FsM15YZRCbpdt2P7Nmkko4gz+d5Mk
lxrJc348Y224ZV13tDselLYvIPO8c5NXurC/VFud1r0pgNkpFnAtyJQ0+ejUbVUD1qv+ROGvgLaP
cFEdTB3Du4MisuXnQExZOLKnoJY48MqU6lOf1A9BHJz8HnyZCqcsMBQOARsbUIz5dUD9sgXBJx1q
3NMYhPvraQEy3QXxy0aaMp67O+pgSOxn+oIkbfTg4peg7y/7G3pjnc8VMddbUpcjeAap9s3y9q59
BY3qziz7sRLBg8b6h+ETPIqwrqK6D5KqYH50h80JkTELp2lHeV+GzhfHSAKnmYSwcvSTBrtA7Xgo
XD7jaJ2v4VynlUX8nPMY+763wjyAm5b0qbHrLgrnAvPVNRhHpVDaRHcWEOeHZl2TOI0W4x4Mqbcc
LFPc/hZ0bFvDQ76J33wbx8wgjSTM8N+67mHWm3fHiEOscj10kJg2HoE7RvsTzPMybqNDzah8Yhr0
kSzgSQfGgVTRkIYcF+cxWQD8TOFZQMx4DUo1Xn/RC5vG1LqvbJ7No04qROAShsUo35G2hvde9rqY
EIicg0WGuMzYM9HDUm/bnUB6Li02cLv7M+9C9TPG3Pw5jtCI68aRXhizHpajjmViUaiq5mGtTDmt
bvQKTRJUOHwn7UF73P6kHgTj0cbq70j6DSrsYVX33Bnp3oIBWCbn3VyLpY6zTWtzkgE+MQ9W5ZsT
VYPjuRYIQT2FzTYn170WpP0Tenxy96TR7GGtEkhVAuUpmtre639Oq1x/ChGYxx5Lwwnbg/ckGg28
3oKLAFk8Nsk/m+pnkg9Tn9zA9/bc6sS7shFweIWdBo73bPYSl6sphscUei16ZqTjpbDOjGWjbFJa
0PQe6yBuvu9Cdl4ZwlkqvqyjlDmWIfwp09SdbETqh3Hn/q+qQlwFkEtypdezTobXSk/UL8Bkct/h
G1v/1LoZc7FUbb4rQ0+jF7JLW6/BbxrMrMdtpd2xIv52qXFTf7QQOSFkzo6XGWzNX8JHIXC3G5Uc
pjbw7zQLh3skfJiHTQ/DkblkxCvJwthktgvRERTr6B9Ft8anXVYAeTMdP9X4KLy00YgNl037twkq
jeYcB2F0GpqhzkHV+TESNpmiXWkd3nfJWH9/w44FqY8u6i/rBa6cXDIFJzuBBnHrkEu85mpu6nTY
WIfXjSVmwHvF1G24dlPhgTL/RS58edYxWb+xyY++dpboM+YFvKyNWQ69lXWJvO7gmPBou2D9nH+G
szdOAFksTd5aGx9Zhb9p26B2e8NNZ0kSe1/4BgvKFjaQ/0a4ilhOPG/LsO3N38aVmCbvmo3PGBxB
WXq9y1nzrLadel33Qd/xZtqQpD7LK7Ms0XNEK515UpIMokyaLZwYfMuADQ3nQxmDoDlGtVR/vNmz
DstfbMDVOfBh4T7LSDWhQ+rWGVL1FOVV/DwmCXtStfDlzQBUbwXbsQv5i0FedZ0DAUiiLPYrMp/a
tQ54sZrJb1B57ACQHFc4trdih3vLS/d57e84dMFTynbg/raM6iZkJeLTMYWVrV9VadTLRbwqp8zi
pb7a1VAhjzJysys23aNVecInottaJF4X/tJqQemKK+eze6tDCAbasMXulcQa0W5iHFC7tXbxaQZz
te4zxngQoCYy9L5umuCHotUDR3pQZqvBEzh4DuIB/Kt5TjkV4QXueJf8mDiUU2uKmLhqOFUCyt09
lFxmAmwrAxVkVZHcRxWqrqihY587LH/3ZqxEfb00Lc+SdV/HUm9rv2UA7PrezxA/aLvxdZUEhyTm
UdBkXeiJKU5t66/zr6X14MlAXibSXPo13ueT8qFAQ4biEusOUPpAJ/VVrVwbfekYmLVd2nfWTdfL
HGw3WFnirQzqhoBCX2svOQ9u4V4OuCL17xVASnPur9YlV4hSVnGx2M1/BkygmbOqpQs6/ko3P6v1
7Ti3REGcHJgeTJfWyNHaU98E5slvUU/kqxSgKmu17jyfGO9/aB91LiSbpk4uCXLsttyInu83zQgm
1101IXS64HrxZBkHY7Tieq/VWrQ63qJcLnRsj0Yg9zffOlP/gTXFNcdek2Z4wn3ZkCeDY4LLaC19
lwm81nPmDwvC1Sp/QlVFoJqEthbIxRZzzzkUJSzA0ZTBztzRKxbYWB0NzCgub0DJYxdQDaMXNRks
Mf3WyK4wfejpdO5hrC8XrLz87E0L2l8ccBiWI9Eybo7T2Lkh54Ncw7QOCI/TgMn9h4dUNJU26y5F
wffAvlYLJQnoOzxUv/ZO1k+wqvIuH5C2fRtPtNkhiFsmkyFmRgfpDGOYOTnrIj+Ll0T1GVB6kSzh
/+62G7h0pjjDP/XYL9syg8dYLjh992ycv4EAiQVaILroZe/Z+mpjuj+NNVE2c0mDcD7cmNgcAYLa
oizaGs8CtrxL3J5OHyxstFPez3EUl43slcz3t8iDdOcxcYek8lyYd7oV/hWFb5incLHhv6kAmqhP
HhKZxmJN+m3I3RoDPJPADdWWFIgSyCMnb5rJuRrGhv7m3AYDiCvR/EPoeuEppNDe7yYc6HboQz17
R1YDingEQmH9Iuqw7XOlgrp9i9kP/DTSARYxQNyFzoOwHtgtWVpxId3snaH/2n8liiAGYoFtekYY
RJJBeoiiDiH58XKu4oUF5WCJ4CmyVemzNF6lSxGECpnGKp4v3WCjnxtqIZNK3EyZr0SwPyZa1X6p
6n5wx4iFwdcR8Ii4qAkDymtZlZ0v2Gh2kZqkC9d8Iw7vpYe6QhzlpCsI3YiLgmyr5uhlH9uYw70v
hwhm+2Rq0xh3MThK6qG6qmCXnq+boInI1UxbPLGrYm1f7iOZcRquDEsu1Aq/K81cDWteCS/oCkIh
3Sy9fvPjXA74bBwbOsipm300qMgRmIm45rkNRIqxSLJd5OqPUwYTGduLbQrtjj1Tq+keSfDznrW7
P1eQa/qBLmlFBckjiLyiNPK8/alup0Tk2DEtVP4sJo9vT+UdzErIX2883ZMzemrhz7f6MkhRhTOb
TrUv3BHLGwTNUiZNnyVx20PmzQISpHAjhW26C07Eod3GPjpEUwLlwLLgwqW82dzLpPRkc7sgDjS3
k0FWxkQ15PmhQpV1bhs5+TnD1uPyKJSjvcarS+25cjAmQiTpvwH0Zu2+RnAmhJkUFkQv9BrEXWel
L8/mLYA1jQTUlNlk2PS6j06EOOZH/U08CoKSc53wyKpQrlh0IwyxMj9iG1LgK5O8OGo3kzIc3PSp
FRW49jved5Wxpo7uAN+0j9v6ZhjH7mGeFq/HvWfJfnBqBSppIAuP0F2o/DUjCE8PT6ZGLYQDL/hN
WGtiUn1F10/VEL+1O+QItAr3+ibyjDelG1Dso8Cx10arScnev60DSyjqvU0bod5W6cXNlKOQXEd0
GUDLbtv7xncTATq5t24snDdY35Uc98b+9D0bNGtqFza0V8s6VVKlK8jLyRFJImjwrkjoqC4cm7K6
Tyq3hDcLo+v0ZVJYPE+z3Zfk4DQyrvNhCcR2TUFuvUO8bTV97fpeYNqyYZpPETWDWu6XrJkOr/a5
i/0L2jKjKA3zguE8VI6pGAd0ZZcmXVYas19TXdXqllCEB5xWKFXHm24JbQ3rPfilOCMlWzosY0JO
hCaTveXT4JmfQb3G6jpUdELnx0it5O9+Gcfu2kFKomAZ2Kr9UXiksV9Uq7m8wM/a0BMSiUJ148YA
iOmidb4KYXDxqPizAx604iQ7zu5lBvsaTaomJqw5y8Zu/bHHXDGoUrgYZr+YeqTHpDOejODBoAA5
00DT4YTJ+Rzc+H0NcnU2Eq9FIQcPxZIPOkI6GrAryx80IzS2XfBEbZ9qmOcp9u06UL/aQHfLF9bH
IKxWca3IA8eMxn/1YYoITtxjOPnbEa/jSxVD5t2kUdu19csM7bqH6okO7bpk0xCx8US82d9fEIgt
7Un00ga3Zl8mcgBCeL2LOmtOE0Yt8zV6TqH8QecuFE/+yKl98tcNsm6sv57DRV9otaPf1O89MmxT
GZJ99NPBGE/fxpHd198eMJkUQh1i4CTNRWJqrrJoqVx4VQsTbC/tGPXV2dIYrhV0eReTICdI6rY0
qq7iP+gNCfIV52axljMq6vnOJ17sffWnIBbnQatmvElq3u55NEvffFEIaMDJETpHAGXSKYQPJb5p
dmylS4qsWLXn3eLvK8/iKcFmh8Xd809WTL5WmND6MQD2Md/sjB4KSIM4WlC0Ddmx4ktojitU1ywP
pfTa3PhxL15U2C/obtDV18Oll4MMkhR8kbWHgjS0WNYgterJFSc1m2+J8RE4v/cyTr6ufYAUtpi0
0n71aBfjsYt8DyLNOpQNEo853dFUxPK/X/Wq67w11QsfFeaJVdvgP+BsGm8wacbf8qaKbaubATDj
/iuq0qDqU9ZgDT0jgK+xkG2Yt5WgGtErDDMQOUNajL4I+gwQFNc+NS1EI/raODFuCdorePAee7xo
9HFsxo32ufSxe9MsUrTznxAttimaVzbiWBKjcFaw5fh+n6BhNI96PrQr3obvHA28uQyiVpEMpdy0
nr2usg3KocpdJ1Z4i00pMXo+x2qJ6y7TocZgeYE8z+Y0JsQdvWnb+RVm0BH/5tOkd37qlCDzPfKS
G6uzZUJkzTXzhjdAo576cHtqF5TZS6aFajCqphuY8QeUhwxyFYtJ2O0QhILeSFolyx0Jmq2BgolP
UkEBRJEBN6Wz6duqTFD9RAcYzyqLEkVNtim5NnVjsFeRGu2NuNOGd2j6tuNyPfdrUqWopmld+A0Z
fPwwa5MCFjiHJ/GtcwFUQjj1BV8T2x8VU57JNjrYCkVSj4APCch8Nk84xaVB1dXBl3rZ++lqtqHP
zgikcDs6A2ZAFWHaROdW8JqeIVKkY4E+wvhb7JrGZ5So2r8ACDXZst27tcE+jhzjs+h3OeRVAJ3j
A5mCir5smnsx2q6BFxz7uq/Zde/VqwfiyBZspyDhLboiNWmS24E6iv6a9RwvKKVVTgZCj0g6s225
4zVA6D3m2xg/a9LLY1Xzech44MsQ9ryprW86n9tHiDDQxxMNWhy5ltMQlhtm1qLQ1dLhbdcOZ0rI
sNiSek2o9y+icYwUgGbH6OijYzEUbhM0+Qq7qlOnaPdl/dvuGBykLYNPNxV4Re13H3aToOwaLux9
G+EQ8C0iJNwfJNk5KasZx+MT8GjwPcGi0YOBYhjVqOyZhfTeX0N0UJFt4WGXHxM/o9O82Ud0mnZ3
gdeNklwavxZlyNR8reN1nU4UaVjTsYa/Ut+iuzXedvVWtYVaOUnKqUIeXIkNzptyNiO9BfzvPfYz
jFq8SaZLp5Ilj8bYn38b14dtgakwtCOoDDqL01vMx1d0ntqmRBFj1xTmN2quhMXid5QmWshN13ix
/7h2XhI9trxNTqxzaI6ik1YVUVRB2rJutGLXFbYRkbWjqaO8WTsO29w67g26ACCfHTE78UyKKCNt
LmMdYnAxd16I9Xp0K5qHWDOewgVB5I/xgsXxGaGYOLimXRRLZG/g9NTm/Ubhw5SJYs+qxh5fCGSE
3Tskj6DeSNS8fIHuvO0e/ajmjzi04AyySosGZiKoCi7LoCvxCj7QKr7FSTX/HGuEbRRurRZ9cBjD
vGniMYy4smsUohk9h3F1LRzK7KuWx/GEMkF05tsaanQzWKCRtBAu1dazNGk3wXiqauq5n63c4u5Y
k74VsKb7cjkytPJfHd0o1jyyt5NAE2JcR3DCoFodU6hr1K1L5Hjj8G+XdFF0g47DNPxuMSEa9go5
c/fVqEFSnYU7mc1GFx/EsS8BcQv9EiwB5gABn2M0QMORt2f4ZfcBzZWI/pkSuR/izSXX2o/5jxCH
5ZLP61YyiSYdskDRCw4k+rM2mTAvIEgrGzjU+yxZpmv0BJG/so3tTQzXVhni/8ttuMd5PwFjTxcF
iuVO0bMxzUgPi6YJ2pJk/dJBY/DdMRpBfeAZ/ENoiC5SJQrdYqe/GrHBaQG/6x9WrfIc9Ispe7F/
F+s2F8BbmSXF/E78oS6uf9Rr2JZeNICSWi176ck6uA6lqU26Y+e9aeOE2nQcNaclIpPmK4/59GRM
gGCubWBA4sH8mlVJIn7idno/GpFokZkanOLFIHF6DXaIZmRPxlcuDSjMfHfmm++svu3UuB78KMSR
SnZMr6UXjHODjaHqg6yKOwyoWAWMK6TPbCuSiPtn6Lb5yQ/m+hjUtD/IcFCwPXL93A/7UtZLMhRN
jY9JGzh+a7SDGW3ScFv3k7fpuM3QM/aRBlq1Fz0pyLqCrjk2xqHLgjS/oVg6OuQMlUuVErfjpNFr
HAfcOHm3vG/9Gx+egms0OUmxBW8NMruTB2Z1XWBbia90QAiaXQ1Nfjc6xMGVD5tfEqJFCb5L+BDt
dX3b9iGiJTFzzTVd2yhldtnPY0TWolYqKYDTM8jkrDjNrDFhk/oDRZZvZ/0Ey+u8tchGSCgDgWNq
Dlun4VKb8ey8TJWFybBGKy7BMS1NEJxYdFUwHBaxxvc4JPNn2VR1kmNJUCpLQkbuuCfjOCVzH/2q
PQTGYTI741S3KaXSsV3jFOcJAwJUMsu8hYDowSYjxnnGBd1Pj3rbDYYG4kfSrPzU7HF/p+cRSskB
QYp5O9g9HxsA7tfQ828AbjOvQfU2wOpwn9d+wa4Zo3DGsZPT+YSmfgBV1YJWxIipIGLv095VO1pS
PRLdkVCk3AWbN0CPJA6qY0Ns9JUpP7iiup7gwVbVlkVkjskbNBM9SNNySFwVzIpwQ/Iln8Ftuh5l
FP3Y4q2/EQ1mZ7LV0TnwNtJhNKmXawHFX7EhxO5c7UhORoqpQ1WAHLqs7erqZg4i8h0teGmysYuq
37GqmgyywC23OHVceTGZ7mKcWJ4l6xB57yH3gcKYU1O15WFD3gxPwUJYqhHff90Cjjinm5lQujCK
WHzPj+S3xuvopa/jdkhHGc7XIoq2kxzMjA4+tvwvghLvwadLNJWx6DAvRXT/gBmOWuyRbc1bozXo
UMpM3XgzoQ47Wt0ulzmk3Zel4XW2rRiNkgCBNktf3zALwb3DXnDgZOWQHdb7lbfv0C+hwxtwPIWN
qlEBd7RBo16Rsol5M6cj+CmZ3np9NcWjK+dpfa4maIl9NGNwWujjUwjL9t2+Vz+rbV4hM5PI9G4G
fvAW+OXbJZ4zzOpt4TDEO/gJc1mP/fW6mRVmvbv3aPE1RYuTig+K1MuOovupg3woq2EOhsdQ6JLw
HRRWuFfSMZ7CI5IsMSX3FMDCvty6w6CisVQwxl7cvGg0VSZxJnylr6sw3gV22bdadwyXl22x/tmZ
xs9qyOyLpN3lYXRz8JbU4u62uJkvYZQE6OloFqvU7xqTh9wnKU6eNJ8i3V2vURc+DjWm2nDrjMc1
WpMjgkXHu9Ds6ynxkhpntV2jGErsQycBjB2rGSOivZbbHwR8ujKBZj3bYrNkBqfTLHKgYXCawIk+
Vt7Rm4c+9ZHZgC3Wl2iCbd0r6dxDDJY9nPWkKyU69V8rtcXpUKGjm2IhFJiUo5sajNV9gI229AOM
0NM9kqS+oIE3gLziN528MQjI4nfYuse+RK7p84QzcbXliMiT9sBGXeNHz3sD02/aOskqWqCS4sFp
ResufOZ+s+2HKvQ3d/FbtnrPq/K2rrRNOA8EA1axVvddZFdxQ0FU+j/qzqM7cuxM03+lT60HapgL
N6elBYDwQW+S5AaHSTLhgXvhgV8/T6Q0Iyl7SjXdu9lkVRq6CODi+17Lfo/RNhkPI+d9X0YQgYtO
O2wDBBWtNSJLgNNEuFMV4AGvCYR27aT49CTj5RuhsOOyaW2v4+RLzYW3yMvMhzYDm9i17gCAwdBO
K+iZRWbOrngNKnOzdlS2iqBfYs7goO3c3jh5M9l/T8ICSTouszYz4auxtrP9ouo0v3M0keQ/aFjH
m6g7dUsDVw//VH6wNZWdFRhL24xc4RmZpmOvlDEEaUL4y9PsydLZxagv1oOJNd89peRP5Dz8u84q
rmI39vLHVV+E/HLTIam+hD82ZRYYPnfZj1qMVsUUP9HqsvXH1jGjuV91i1YLk/aSSS2yyRENjEW5
d+gna/d1nsuC+EKgSBiGjEO9CemL7tb9yCZT3aVrPM27xtenGjGAmcanNkll+krObis+JiStUgOc
Lpv4vu4ytGBBXZeeYAVLJ1e7LNuF+1HBAszDnlFq6VHi6KR33+hihikLEtiMZt9RCyBB8cp4eNPM
uS+uuFYLtV8pDFhQs0soRxt01f/0pUU2blWbXM8VXQ5JaNl2rT8rratg+RZjGTSCEpq5eAfDUjwM
aDsi4V65pLXvTaFUfzB4kMsnf25pzD2WumDh7MpB1gfeAQpeIiPXZqvBqdQ06pNQu646zjFDZhZo
7Erqm1XWlXu2G0Nbn0kTNdors5n7csOFwdsaohjl6vd8flNHjWD1inJSB6ajo8+5eGpag5MpKBK7
NL4A2tvsiTuxGR8wlF2axpPYsdujSUwHkgOHai9QaW/x3dcFoqt6asYhKyK7Zwu7S9baUVlorg57
icZqI/eF608X5stZ6ttYUjZ9y5SjV2AEvjIRa1ijZ64MY95QwizSsXEzFpCQV+4sS0VqnjfIHops
tegDskp9SJ7NNa67TR3rRc0xP2rmrRhz0bgB/KblngjdWeR2skip36YNJbSc0rJwhivl2I1dBky7
q8Z4UsZFdsi73lk+xhF0lynd7WbjUeuSZtinYnIRK8O4OeuWZvok3qOFc3MAAY0M5ydCGP0ayYkt
imOTWvMI/zv005Pv6SWkneY7elIfqm5iZsyKxe+PcWa5VmCtNmEiKfuHvIOkkUCiyqtiawig+dxM
AS8WeW1uOlxjnX1dDvrkT1e8gWk3b7uUHHKxtd2snL9p1UIkSZAavdUMWyCpERSjWR2jeEvTrsxR
1I4Jd2i+wPbdMF1304LGxHKYdKw0cSqY1q7QZc5JvSbcsTY4C4snOopGondJZU5qFQDU4N2Uvg+0
fkBrJqEMVit32y5KRh8RXACx7g35ZnLF4D2Sc1JVYBOtGIpnqSFiugVRadVd3uax9wV07I8PdpFZ
9lNqcJs8ymUojHtPZ83nrk6JK/tOdns8z6g1qw6gi+iM2bMi3XZ67zTJcU7ORVp4ztkQa6budDmQ
rFk2czptyrIrFRS8rsd6WNRy6E5L5i35lWuiPLmLbTnN35ZBpjkMcCegs4fKa3ly9OQWVLbujo9r
iW0svEi57XOailX/9IyLk2UPYF+4kPnx0qLnKDU0Xp45yL2yMltsTSp7p+9+N4l829d+LE4qLsas
DKXV2dN4QKWS+NneLudhRYKq1dkiw1Z2yRy2JRswCN6KjOyI1EIMVwtNXHVyU+M/Kc6d3Q7es2pB
XwIxV0uzUUPfTxuCS+t6UxeLfkb2oN/nZYo0xm+Re0WZoc1vldajMpon4PdNPbEyxdqaPFgQ67SG
LRXqGD+71xIOGyBY05ygcGqDbRCtXY3QzR4Pglt0IUh2EMVu4hJXwdDjajwChVnlaTE9cJt+VFYD
phqbfeQsE2K82ZQaiHiZ2DbPCNCx29YkcOfaB/f3b+FsyxGtEGWspX/DBuW21Zm4SWehT0zqy6qH
tI452pM5JfN3WXKJQYb0yOuuxbJMKlyXwswiVFFTHGhuxkJlXi7RMhzp3jrbvq60i0ZKG57ntVcg
cLrPj8daUTuf8O92d6ehSfZ2MtGcBNqtiY27BNq5Ybn15RQh0KhVyIOBOZHyKNMkEj42UXkEDfZh
yTlpZwanVzlP7ptvp8X6BGcH8NstuMLsTHe0E83Uox+6NF6fysKKvbNEh04fvayztAhM6PP8ri/p
zg6JM576kNghiPC0NjSeyu7YalU426TdMl4S2lfyJV3r2REcumECU3LO66Ksz7adcwWMPV8xtH1L
Teeusld334DtUle+DlznbZc18rOgiASseCbPa9+orMB0rRRrDnSyLHdun9jOrTYjtwxt5U4Xzh5Q
XkaNTUFL2Fd2RaIMMzonbGE7D0K6+isEfpWDwEgnDsqpGAif03D7BEOdGFnU2ipmiXDW5UF4jWrC
1bXWIowB9pwA5Y6hHVgO6vfcFeS8pUID1dQwAGhbm5PaCNG21u91V83ATIkOVYHL0qvziicsIM4p
tyVqa1L0J79irxiEurVt2ykOLVqFbpe7mkIfVSv2rELTLsaTMh2hwElS0PdLlVFrl8GPikCTGVcv
hhGVbbsYRDYkpl9fX0Q82ODpBW3cV3HTNXKjLap65anWFZvY5t4o9aoWZ6S3OiJHKEdUiGk3rKEO
4eJveCrMbkSTxvDDiVUvrhIObraLPE8/RWlQ3oEqMEFG6tiFGU7tuNR8j10M6lEB7YVs0W1+XHx7
cH9Qh9zdSmL7xROKlSG5ywZaKcNlsd3n0U908DSV1jNxj04Oogkh+K1UYHNIODNxEtQ/waEWzcoD
UHWX4drSnQbxi1koLyzrtZr4pgtbHFyjdObAZXHqHnm2mHmUtk4pbmSLrCgsGX8gtis+QEcV01mP
k7VUWqgnxazt7EbTv3tl071y3FvGVvCKc+sRkFtsrD6Rp2EeuiFqem0uQzga/wZ5XKUFk7HmX4N0
myooUrn4tytCxU+6/9hvXKcjuzfs7QZNrF551BClvkvVQDN2OgI5oB393qrIJwCBtRWKWqPVaeYt
J+LezoPpLDo2BI65Dcqd8TKY94aIsszv3nio5PkWqFggmXM08zOdaWtE8Dl1Tr4bejD3kHQvLrWW
apeCjCi9oRe0HqdmU3k88ajOWNoT0TpjczASbfnegndDpttGvoQpCRDaPlusBnG86RjpsTFSnmGT
YVZuhCghH5ij4OO5ctx6vtHQAnphpRXI4KgYHq98NiSnito0b9e31C0wKxAa9uUkM7gaSodV7Kda
qTgN4Nt7jmUIUu8SMElfn9baso06ePHk0gWUtI9j4evOMQZthyNbecsYX0EHUK8kw8vSkMW88wnE
NpnZWaUm48Zm9JI9AtWCt8UtPG4ROm8FQLcP06yfZtkp+TwrXKMeSKQn+jvQXr1/bz1oX41rsHRo
fs0w4DFriJhJuA7G1hgwa0760Ch/U8/CSV87e1gwYzVGY2QKVRJnNOBKgq4tpv/RHTWDgaWp4cP+
B0n5Pty16+1QkJchj4gVCazpImBJKPRWvXqsLbqD7GUY7vpF0zdVmsFZd5q9oToH/TlTTqD3mryd
Fvmmz16/hZkZ7vXC8U8Au+PrFJv+bTnpRhHo6wiMU+jFJpGOsVXKXPa5mOu7RMvTvYHeJ0hkOQZA
7ijD7XJ5QCPSngfEKXdO29uh1iGUyfIKyr6Rg0Urh7xgt43YA0TJZ1zp8mEcETWlyeCeFPOMFZQo
JngLAD7KaZ7AwbP2eeCuoVVo6ugXdKq9Ncr4SaxJsvV0ow4In1uCkY0l6FsbpKMR6XF1bT5LIpvn
UvfVt0Qr5kCJxJBwa82CPtcCI22sIixHQwtnD0zNtVMn7OKiRQQ9X62YagLW4TVCz+ncCoo6HhXK
TTIgs/gPDLy/Z9z7GTn6D4aOhpYLP85cd2twRmwcpJRUZTYZ6kVKfoMUIuobKk7j4BkKa2zKHS5r
PLcT0Y1N4KK73fcFMieSbv/QBvJ7OTs///wfvif6EmgSX3DA+VNrdtuy90R62/CIA2s02TACQNjV
3hORTq7u2CfuEELjp34I8dkMf2BG+R13z6/5zAlDCwFFrbtteJqUUZY685Ubo2q2DC4eNJOOd/jX
tpff8dT8mtLcqm7phGU52xUgy30gTjKvIqOCmt8XWQNl+K+/zO84wn6Na4ZYVn41mfYWEN1EHWPU
GwWb99/8IS4v4z+8Z7K1x45kRns7uhUsvcH6m3BmyT8K2/+9F+kXs1WvElXJJCbHhz08SNvlEPv5
NcGrf5Sb9nsvzy8Gq94weuR9jr31hNrgfUQ1jJ34Dy6m3/vkvzgs4xk+0Wa13SaQ44HXjpwMKTDl
f++d/cU0ZRbSsheN18ZcK6a6HkiwW5s/cLn9jhFa/8Vg6bRGNWF757JJQSo/uzq7zCnOQhQpSDm4
gRwwS4PT9La8/u/9PL8YLz17VsPkVhiDjRlbxrCI0+AO1v2//uzG5UX/zx4z59e0ZjdfLGdcErEd
8li5m05XfhPSB2UXn05VMx7Eykt6BH+yM28gq9b81ehWPY4cM7eSUypymTwKodosgoGbtOSvb+O/
f8z/M/lqbv/6LXR/+Q9+/9HIpc0SGMx//u1fdl/N9Xv11f3H5aP+z7/6yz//lg/62yeN3vv3f/rN
pu6zfrkbvtrl/qsbyv7n5+fLX/7l/+tf/tvXz8/yuMivP//2/llldcQK3mYf/W9/+6vD559/M8Cb
XPOS3Pzv//hF/vYvLj/Fn3+7ytamfa/+7x/29d71f/7Nt/4Em2g7Bh2lhu2Y3ODT18+/MP9kAitb
wnVdjwrvi+e/bto+/fNvpuBjHFTPJNTotuFeAqy6Zvj5V8affOE4rJkeYJNwHee3//3d/dM78Pd3
5N/qobrFZ9J3/EzGz6SMv18trsdY5aBZQM4g2ILtX23ZFoJWxqMYeKmwnqWjP5vZAP5ONdEk5jZ0
sCwF4GxNVN33vujCdM2OmdfbQRejP8qrCn0FD9Ae4eg8npA22UE1YYlq5ze6I+Cwl/TbCueqOtvd
V/7W8Gn0MlyssYWz3KiZp7HZo4YWA4SDUd5qeqUfNQLZyVjJzG2cGsi5ICHCfEoAwutZPyTDRx63
Z+QbBs65cQoh6LfTCPVmXNxDfNN2ikKSBS7JsjflkDRTZUaEy+wK9dudWYhD0aewNJb+4WR5YOKA
wJ8EQuZOWQjO7wb60gRUUvQYAhktK2QzMCSwOxqr3y6dZqi8Ag46f7Pi+QWPQR+UnTsGFKfBQOnM
vnrVbnxebaSF9YdYGcUxBE371fW+K3s+F/5QhFWVricWhSDWRwBF89IkNlk3Thl/uUZ6YK+6rZbH
YjHtyIz9Ikrtp7xnzU/N3ggdxI8hY0sDKYWMqYgQPD0Ry//JSMxojSePofKtzyFAuq7NAvcGAaDa
QMLDpKEH9nFUBZPXzqGmq6ehxASuuc+0XqWRp/xPo29BBVDQciQm/OP5uquX/YiPLBBKO1WO9Tpl
8puf66+5MJagUtBk8QRhUZ0m17lPvfacdN0d7pN7Oyfn8l3v1o0gvmq3zM1Jgf9GOByJaHPM89As
RsjmcAJ8vOOhMu7G9iFdKpR1Q/9t1YujJcovBdizSRFjEj0GflGrj2Tye/DmiemU/Vhf2hfTF6du
SNF5QUHaQ0qPpbxTPpJHZO8hzABmqdj4NqKzT1ePUF6oal25XqBn82bWev1ubPUbImu2fT/bUW+b
XdgjY49Q5CbRmo0fKp9vKPaU26xatmUJSb5OCdbcVTRI9C9F0Txj92vqn5Gbo0e3YjcA3YHcZmyw
xX085x9tHGs7KzevB/4bi7g95dw27LIXKfRw9FxcnuTVoTq9dPki0EQ59WSlQxNiUP9RWwooy47P
asq29Txf1yhDNknzUGF3XcburmRo15aT6xNq3CF2xi52dt2JC6hrzzZ+42VtCGZS9Mb7IzB5i3jD
vCsSrhJhWo+WUz2n+om6y7MUkIaWj+DOX/LbznvRxjUy23pPp8pLlhVQG7bZbwfRpGGmmjtjzAd4
APSfWsOenNN3IOqonlCeEvv9PtTNVeyz07lm+aTc5LopuDSU4a0BTZokZVtriA/bDYlPBi4miiKs
/cQKFH/vJQc1escinp+W6ke2FJ+TQHm4ypumLb/SxnoY7PEhqSBaa3fdwkOuxNlVSTDo477Ay4el
ds3hWVUoxvW5BakUYjpordUFncjnoCSLO0rnu7w27HCMs6NZ+EdZLAnNBDYbw5pjiJ+jqipeF3ht
wES29OKi/v2h+rjeZOukNpm4xHTpwx7SYe/EXXsPbnFYS32fonCIMlih/Sq+sCKGq5NBHdniWmvH
M7aQErNP20RDqh6nDtJI+fmrTOwf5cVxpq6mtpbf1+3ak5LoYx11G7FNsVNYFQWP6RxkXv002Lzy
ejOgqEsra4dtKrLn7CkX+b2zcvOMmrpi/ziXBZWIQxdM5vKMzPp9LV67wr5ZLJT3JSbbDf2XtrHe
X+66lbM9UL2W4igyLv5tg7XfSt80Nd6jVdQ3S6ZygGN8eYN3FPkYGUMF3eygw2IzBeqbFRjLEh/w
rzyIRGBMxa/clNVx1MfnYoqkVyLVdHUjNBuj2OL6RbP/Y1qTTV+axo7dZL2FePaSmm+kMtoNKlu2
Xne10MXB5DUuatVhzjfO1A6R48afK6sTRpzGCxLxmLg8o7RukEdRE2sofXjNTJRI8N/atX1PjeHa
H610Nxju9YBmfKdwiMvJKbEqkujCVhGOCqyJkruNMHmbFsT7QI/5mwZl31e8HqikOlzF8jGX2tZV
8V0JYhv0vron3tfc6ql6EeuER6T5wkNT7DwHh8WSv7ssRtuizrZ4/pqgxlG1gcF79IGhD9LRbpqh
uLPT9Mc4SC/y0uO04GaESzMjhTkk0LXViGB15InGSIrXTHc7FDoafolCIkf1pRfWN3J4Dv2K9kLb
LMCc/YpGikv8y3UsYoyUASAnYowo+FeLNrnzGPwYfTFfjaVLR1fP3pBu3WxibaifSwKmgXYvrJo3
fQgnaOzhYlzlPKnNHjBq1RyeYWW6XVyahSDo2htJaOF1WR9KXOD3bN/dVWl4z9KHp4NQeljosQpT
Na7bcc6HIxPRiUx59V0A4gVgnFPhe1sHinhT0b0bpClOGen1J08ALOSQqBuprdUx6X1ecceYjrNT
7lSu6TtpucamNYUZxaRnho0l5ysDheAymffahMZJT+Mby1uRoI9HA74FS0ylrbd5MnGJ5Y9KLB9W
vFyaR3xktHN97RQ6hojWrrZpmmYbwOMi+WGMGm9OXgRdnSC+GfF74HfdykUgEnGmfLNMd87olh8Y
rNB52OZ2Bc5GCV96oSdiLEK2UZ5V25Xnn/+Xr2Z26DlQ61Uc4KjXb1qMXRW/lbGFoj/4NVCUN5YT
la6Tv3fRhjAqreux8MpqZ0g8V7PgCoBQu/aXJDu3bV2eyLAiBqDWZmyK6SkGhzkqwt9sheEZruHQ
L0sa8fAon2cXRhFHfDgrasbs+HpYugwMcvY3njLNU7JWa9hPyyvX2nrddJb71GvLY9ZJEkWRoaG8
MHADSaST6mV1h+zK7XUYO68iwuF2Rq50C3XfRhWWsLOlyzsHiG5fX+zYaD91xotZ8vz0Qqc2h0dc
vHI3ND59BkWZPmCgRZgEapj1XnLfDiq7s8zDRaBw+vmLDeKwHyvHQ8bmku1vN1Zkcry0ajkpo3VP
nEpp2921tYXUq8Mbrr5NI7KjJcA/8+wQUcvzHDP2ILtHPnoOF/tqIkOdrAF1nMz2WLeAo8RckCyA
yzQkd+DaXiROyJUupLljd4qnR0Bje4cL+ovmn2yXXMKvbLiJAC7Zginydt3k/xh7fsja5NKUVNo2
3CtbodJ3ff0ahtjeSaG9jUVOu4dVdRFZFW5g4Ms5gCaHaHxf0qzsD5bfwo05j8iU0S5qMBNINye3
3hVlawbawPFYA3OHA0O13rnfuwzJAAH+0y5Xy3AePHc4axBmZ4QQCPl+OAN6LUJIdAOz7Gg5byrW
ttY6YIRu8o1nZD8wZxQhksAAfXMf4qYYNqaxwIsNp7T2bqcKl31OTMmm0VWIe2bXm/6dgrBT1eSE
fubzWOizZ6UTXeHM4kLlM0DIPEwEE/hstVfG6BNusoodjRlDeBHmGoUMRlR8VY1eiav5B0sL0z5p
nsJY91DYd3FRQ6rO52ZJd7ozKxwH05Ns5merM69iFF5722jRzRbbyjDSc2oVe9Mr0x0Fk8gmV4Iw
YBwCkx0oAqb3SPa6tmR8CcfV96OZ7eGfHruMeA8mR5RcgLdZ5m1pJvhsjZW4EbHXkVvawvUR5LP1
OEscuG51Rlkg3BybvXGYJmRapiweRpOoDju/XfhiqC9e447eHtT8h6YHTp0hDzihAhNnyGCFAoIt
0mHNy3g5VQrRNDwXuQ3ZjhSINyXdK2g7+pDLN2FftoKZMi6cNoFq0/3aWR8YVMbQqrUnhfrKwQst
WkxURlE8c9o+tgZzVi8dnhmV9a2OyVKp3VtsDGaYu3a4rHU4NdqD0gnBcCsXyWGGlriVgN/WLe4u
SPS4vPe8+qXt50PGLFILfQ+Mvu5WOzuPuoPEJu4vdqGA1RjsSeUgwf74uHTdN6cwP5x4/uoL3JWI
1KAZCHiohbQI8CSuvVp86qlxH1VddV5kGjVufdQaApFRbFhRnhXkPAzjfp2cp4xNPipl7IcFxF8w
JzYcfFo9NmpaQ03FMpTVB1FD+GI9TNcDCLrRBSoFZ3MmHItahh907PaqXW9XIshzy3kcRfkw99or
zkkEcyDmeMmrgw45JxsuWEO4zDJWFg5r8bkWmiB4ZzoxoT8WnJxRu9ZGgKPsOkdgBPvx0iRP6Ncw
pT815lKFl1caNuN2MvzQs+2P1Gi+iGMwwoIUtLliQEzHl7wT7dFPkiSCI802uWyuKH40N7rh7vUa
bQfRKwxyjWaWUdeaY4QRIbCbogy4sDnCLfNMU8Kr06wtYxfGFzx+lxW3SreQbUOYqPK7N8dNoIvv
wtTOo50fjXTYsjPXYacl20si0dhgVTDvRpEfvAEGr6zzD5T9LAXW+jIWt4vNO5t5iMdnNLdBM2vn
xLVO3IcMyEb74UqcIeOIIp+oMXP2GIybF5sZaFy7syGtKYRovV1Mt7kSenzwuzYh5sAQu5ULo4md
JHLwKgRuuTwayJiZaaEO+6u1umiCPXsrB5tXkv2/zEdulsI7iyJzrxbNfsjL0gnwSHCi6c2eg7E7
mS4EYeeEaoj7E1vbYaULLgIm64LEq7eWK2/a0jtlNrEjnqMO2nwZYtEsE62xoqWJbwyKBBBGBA76
4rBc8KWkQ/zdor4HfwnU27A4QZ4u1sEwX8Zy2WOkyQ44kt4VJ4Y/BH5CeQ/T6bA1ljrZuYqh0iYm
yed7HRDQVumyTafnCkv+NiYTe5tWLoER42vRzdeOp852MnyZLQaZdhEQSMMtaTfWNekEmwmeZudZ
LEx1me8QFTHjtQanVffIA4p5SgUavgHOoS7bgsJcp/wcOX11YTHVPTtMudXwQOJMrT9hHp5Gb+dU
+hh1HsoFJx1ldKWXF1+VcZIJiXTKjL87JAKwB3oqlON6GBGNQV/NG54cX17uHnyf4FwibKAkBXxl
gr48wO3HPZG8EO3yuo5wclJv37k40nUlMIDpOdS9SmdjmyO8UIwy1Vfj+lezmfjbyY+0YjxWsX6u
FtsLjaFGeW2WRWit+l5aqbVv0CNla3wDyf8JOJNw0bFrNb7xQrXQppr4eWZUD17HIkl41gA+Fnr+
tMV6z8pQpc/pWDDb4ngIx9Q65D2bYYwgMJCtNgQW3g/EX6+EQN+sTnHlJ9LbqOIHfNdprnH+eVbn
E6mnZdiezDeEawUKVcxH5IXdlbmjA0z0TONaSrVa/H3Ed7ApRAGBae2lXhZ/xeb/S7DrY8NJV/0z
yvoLMnuVfbQIDX70//Jf/X+E3wKuCqDx3wdv799zENr0vf5H+PZvH/VX7Nb1gGgRKgtoKgQul4qb
v2K3jv8n4VmuedEsCx6wl3zrv2G3lv4nwzBJJyHdT+gmIMLfsVvrTzphGr5vW5buGTrJ+/8F7Fb8
J+xWEJmJH9LxaGZ0LddzfiEUGl3OOKD7bpswq2+yH0h7keQrg+wxyg9SMgceK/QRg0VLTpHPxESU
IrvOp4cezvuhJZ2KSuG9IRZzP1rtu5WZ67EiAyqoEiE3NBd5bNjxsPGS4ogujQFMWhZIk/9QmRm7
IhqQYcbTbX8OSY8/xlc8A2VhRzMPVmzx/ncbsvhTRyVNBspN1lf5eSK8a4+1kWQIbvzjjFeBAzK5
asm92yRC147umm/IdfGii8YxwhxvR0M9O2QCzNnOG23rhE7hoLxSnZK4Z0d1gMNWpbZxkYMEoAi/
SnqkavFkNjcU2PGER9eOLEJwUKOnvp/KieCUVHuscQBd9VPz3es4WGKs6tvau4jKh7V91a5TZ+eP
wr6yCWLACkVdXW3V7blM8+EGyhzEUdTmd8OXuwbJ9waZ2Bw2LWcW2os46ghPiHobsGNK8vGm8GBa
Rk9dQzO7GEisN93LQBibCXyb4LazjkOMdcDs9z1CuH6u18/c8O6duHL36PKMY7Pw/XvqdUSp+WZV
OoM8VQnPxnBA+2KfK9C1qLNt5Ou5OR3FuCCtmMSpyPTvej9Om0w62W089a+JyFVUce6QcThTD7U2
EWK4+MB1XgZQBfG2REpxI90uxhviVEE68sUkNtpvcSK6jXe8CDjOue8kO2pmlyNA03cWzE+sC4DR
yjLDag4lQtLSmvx3LXN4m6UTMA81FrkncR2uU3212L7HwT29mRjuT4XZnV10UHVtAcOZuJ8YNb28
ely067ESjFtNfWe3K04TYz+MQju5w4uRKDTeZdqF7Q3CHzPK0DzNuMJ2RXbpYpxe0tWFyhfU5bDI
eGW59yYyBnQ1pVu2lNfJ0ZIjRv6cEWw8+zom26q1HoCAumiYjP4wE6l4U/stokxPYdezlnJL6tEQ
rfhELlET1R7hEDrEt94BG7cr0zqV/jyGK9/j6ecv6JkPUpJu0mUXWZIz3+p4g9tgGnGdJWOdn9Tq
vnSj1mDeKJOzFbPz9Emd3VfI9W2pfXMRfzxnmCESz5b0KGc7R1UEceqfgy6gVzrbDHyhZUdQ1AFJ
UvFesHV9h6b5UO7I5IRBPLhI3kLyApi/bTmGRueKe1YV+74a4icrT/Wzl9r2GSvgxBu+1OeyIdEu
cdN7wjBu07FOz87yVjb+dYuu53WqdXmdFQcJbmC5zfKV99kTW+JyR+rkU79m8slNvFCs84JzxiQD
ql7GPX7zW2Q43bmRPQ/KIn3J6qS8wV5OrgGwXRB3FtlFLe/iXA53WR9KN83ukEwbW1+vtG2X9UjO
VH9aSvulSNbmVMayORmDcTbzhblJj91Q6vZ0V/a5GSzaph7o5EYR34SMnGU0DD30zpCnQKndGuYk
Qp7rTh3tQRa35hDntz//zwOCDbOyUtuff5YS4XFtlgnIJb0VN2sKBLEqYz2xjZOk78v3GbduJFzz
m2f2T7i4BdqR0rjShylhtoi1g0S7HpLM9Om2fhwCAeG+X8VDIVns+ja1wzgBSyi+NWnN5iUBKRpf
fh8Soch6A7muMGZGnpNsrKzCR86dezdL12aAvl8Bd0O7GRZCzRIVoTL1geNL55jlrMtmc+2lrXE9
9cvBrtrlkXP+0+q0Q9tbElWizRI+mkzbArzdLAhgE3FsbONSGtc/f1n11bhuvNSKDFZ4TcebRA3Y
GDAkESHfXhPpLY/AInx6vczCGcPrpYKwAlDQzWiVJgsniD4nvpm3xz4rqn3xnSib3fS/iDqv5riR
NYn+IkTAm9dGo33TNZ34gqBECd5UFYAC8Ov39GzE7gtj5sYdimoCZb7MPBmG8+M4ze6ulZ2xzauk
yrdlBZeDoVa/n8rhwGUn3DMOYWyT3w9MIsUE0JXDiXt3l9wXMp7mRHIUZ6A+DHsRussZqoPa1Nkw
UrpbdYwF0+Cpi4ihZxmExoybMPA92m7K2boZ5XKqilpxJzB28E+7AyO/KLGzMwuBSHovKJNh1O1j
kAHgbNrfc0E1p7NaKYG0ADRpYQzPgj+Ce/F0P7FGD9MdNFDagNzzdfoVDsO7dGfgqybHbNJC6dbx
Nay7gAXJb73t5HLvjPDhYs2PygOG3wTJx/z0i0Xt8m8O1AD48tZBhYucvagFPnZUEnr2buTI7Ncw
lQxioKAntdMjfi6dee6c4IpJHaBA6LR7zFW7qsAcZ1Zj8VTnHL4dJAOMV84fh3Gwra6uzLJ9qpnr
ALi8VIb4sPH5nYKutXy4RYCu3NShosu+CCHag0uo7+yCMT1hZYgHHOPX/76MvTtc08yuGQj9NFVU
XiI8doPy02O4WnOsav0PwS6NcaXlv7WFYtJ16iiw3W6DBs7nWBbpcUJunVzlXmq7AZnb1G5cz1P9
YAgnnt2A8Hc5evsUYONtThuJKiv1T8a3L++F5PQQPlW45p8bXgNDluuF54e28ibnnWwMknSe4nm2
tBFD19hGpWFc7rnmq+PU3J0i46AJ/sU5y2cyeFl99Rqn3HWkf7na3vdYrNOELcwWiYG4JatZc50w
kcaNEr99qLxxkZPWCuyUMOs4X+uyuOatrGFzoOSOpXjwB+0nbTOzuq9hzdYHLzZyoxjiG52dvfou
SEudMt06F0BiLHVYT02GoxeHDXLKo/fRjcg9LCbngVHdPMM+jz0/AEOMAJZtO148mLhooPWpgrf6
osIZEKlWe6OxzwaT57e0oGM5u/d3piOUm8XI3jus16ccxz0cV3le6JfeGOH82ldT91o/T7asEy+z
2ZMnnx1ObyOp5XvRMTr2XYZcf6qiHPd56ald1eMsZ234WgJwZNrEuLvmfy3ZP/DLFZD9Miuhl2vE
5rarjGYP0Q2Mls1cMWzoyixs5K1xRKQ3NMdZbylupddAYJTocvXsbObCnU8TdI3Sm9EBiMjnRdSx
VqlXyCrGBqyV/rDz4NwR7N63VWYepecfyeF5vy1bNAzhDXGkPh0Ui2S2OafUBFmR8J5d7xb0+rse
FvGYdUQn2ZNb2/0AxHnHBs2PfiqLY258MLypdqGRH+kV4xhW62R1wBETcUvyjpsocmGs64nUY9Rj
nIX2SBAd97UVmtBQgDFvezQYB9bippi6D6LNh3IyFCi8+sDRtzpA/dn57lqd/EL9dWb/JWTy8alI
lnV3di/m0I0yZ/NQpWq4Gqqsts4wfS2r/82GAi0L9w/m+Tlh9DzwfiDqCDNgxY8kS7P66iMdbtZo
/hjmQUJvmDm3LZq6L3evWMmZKRegWBTlbB0GiUzOBvOzhazsX7hPbBD379oAI9lQsfzDGRYvfz/t
g8F5pVw9bqw7kq4by0078cULs2U3OPptnj33aY6aH9vT4b4OWuMSdWZ6aYrXrpPrBUKbSFxpLDsw
Is12NTr6ifyi3jVyeF50JrGck4ktQDbthMbSzyHGSnhKx0f29rdpoqq+WM0nVcOpI9a0UbPrHIN5
hkW2vpiFA2mhNbNYlFGxxYFqbL08mk7O4psnuBaa7Mdu6dT8rexf+E7WszV1Wy8zUo4xrUzusJeX
NIekaVb1MwCbEEcBZ2RZRxBEePJ2LuNU637ww1VKH0k0tHs2BdtjXmHWsOI4fNSJAbCY/G0eXRv5
t/HEfAowQ1B8bpxmS77W64xMFGIGkdIXVyje711m8tSJFW9J52MWCHLgTSv+gGqiEdqR6bWOytdw
zInrisg82aQ2ovnvBGLi0uBCiVvhzMlk1d5JQbKxFckyiyTGtrakzUzeJFfMpYRo48Vsg9d+lZzF
+3oFj4lkBXPizUSn9WbFRN8Zd4MeXrsUWThcQXTXoTLicSjyravIFM0FNIK55S0NjYzDVzCdBw8U
FEY0FXcMdgLi8AtUayof+jPo7BzbOyJ7jRfjESQFapueEemcKxGl6UriEFQJF519o9RKMt00jgH+
mKV+9EJnfs3kXoEnOUBca8/jQO0TEcnmEBXuS3m/HGT2VN+quoIe6KCcO67RbY0A8ASALqzgBfYI
hznxLsL5sDFglt8+wYhHCRC8HhuC6VyDpTqkq/rUQLOuOE++gKugyLv3rqlUPVSdPT9MHQlCsNKx
MlvzTZYFj1i+NVNrvLldCC+wnWsOVKRPxJQTAcECwQe+biQUoefeYk0L9KKQYzgkcSCerjmPFYF8
gXRLJqIq/X6PewusVgCkNkWLTNYAFPlS1NEDx7RQl39S2LQvYyarpCiLjCiMxWdsGxYnwNK7isw5
pneRvLJ888XOo2PZVDccFu57zT6QpN1SMbsOt27vFs+ZyFimfE+dGSyAhOB92dmgV0+ySRdeQm6T
MiUJ4VjldBxHb3kVU/CW17JJVqrKN9rPMGBBCot5wapz6+nvycXxVIyFEVtCu1djgmCA8Jdts6ge
do7vzvt14OwGCZM3hzDcntlBlpQDOeU8YI0wRuuESWvY1xUD2cwA+Vwj9PzvU8JsjvCUeTQhcui1
fhVrW/3pvZeobp8sr9IvLaZXnCvIMmKE/LX6gbkfC1SEteUpkeCOseh/l9FdaqOFa6MLn6lpnnoJ
axIIX0k6w8iRStPmvKRknBvrPmSv7L+etD8HndUHufjtR4klq+ScFy39dIqEiDOPrCP+gCYJRnKW
01ztBlU8k7qak8xGVbKt6mQ0zXXxx39iLMHpi4roAQ/phoTBRRkl9gDS0sSwgmMRcAuETwmGry3z
ONvbJvb7KkXxAY7HEYSndtLjeycmcZqis22AwK5k+Ie8/w0IPA+/+acfjCYxyQCnkznvWBaPuiS4
IjqemBnn2QFs49sYdgO2M/geum8hLzX+Hx/Txs4P2RXIiDt7Yq7w5KgwhxzooMs453WIJwsdTR3M
yX3I9E9XNvIQ2folBaMOCOfDUtab4MC7r7PwyXBR0Fs7P0jH8s7F8iKCeT0NpcNgx+3fdF61mOSt
X3ANGLynK96qceTbYU5IhQo2ILweKTw+LKXTIFxFz7YaAFPC3MhW56DcsY1NrDRQKMzwvDSBzf25
mG4+hqutV+HYsUTxWbo8rnPGgN6265ho74xFKpgvbYd5ry7fCvN+JrfHhpuOJGc+Ogd6BUiqRKAE
xRQdSk7YJ3XyaqYh3Kn7pO5tjHw96bUIZka8BP6htfU7dBFn1zbE6VmC8Pn/GQaLFGmNbwvP/Y6V
Fk2IV8q1+71VZH+CZfnGQWkmpsuhzacSovFXc5u2TwLVPg5zlT+5ncS9K41thPyysXwyylYL9CRc
CPT3hiKA5ryglgRXh54XhNRQJ65ZGMeKm0svhEekEqDE6rK/tj6eTJJi6pAyatyMPgnc0ULIbbve
udUAJxEjYfOOU4/NIDMP3EedP4ZLhjdqiVFBlXT294hd7M6RcbE7kJ4zR2NPQsbvVzGf7XHgRLWs
iv90vBTEp3azquskaDJnZ6sGNT0wrIORcm4QUZUsEYuNEWINGbz+iDeAKaY9r5yuZMUMHUHeG9s9
uPeNCYjgNhkGAH3Mgmm2/KhgFAftrVNig9ygixxMOVJNvkmLPH8qsaqTEus3wliDxzRyGQnBVY3D
oZXnAm4MxAXmhqntMSjcuHnznWb+yEW/Urt18R57JQ5g7y+lMdovnU3C1XNGXlHSWclA9HnjEIDZ
1V71lyTleLL5uHBEzk8M7frHnJHOK/3oWZ8tbwSEO4DkWZ64usu2FQOurWtMwzEfo0dbh97BY5RC
8qbA85EQPM7/ToGcUFNb95bn5boL+nW7eFWZ8HLMT+0H2aj1BubsttIkMXThrSfjNzPJOIa5kQwN
VEwbWyPzvKHCYWVx5Gkn+yigGphtVZ44p4xxTYz7CMqaVJ5RPYgafBcgk1tvw+JiQ1S8KOUC6maZ
r2px9CGiVTDGrfBJyBKmT9mkexYa1VXPsLX3HFaQ2dDdfNPPtw37J9i06XFu79C8wAUKymq6kZE3
7QjHhlhBmZBYM3Faa08I/0+np+Xh7ubJgiplToJBJ1jslQYPsWOWth4LWKQ13l5uM1BZOcI99fl8
mhtEJ1KLfhIYb+5iPa+IMnE1zCAR4SrZB2l3PtzQdDiWnv2Vt4KBnVMeuPQ+D4GBjwcL9KZa/Bko
4vAqeMjHFVawLJwZ1k5z88aOhCaLwTBXNM9ZWBVbz0SSc4qz17ByzrBqOlnu2dcxAPvTzYR/AVWp
RXld/f5arV4sbU449dgw//CGWOQiu0xhwEnr3Y388WiCoIPMKxLTZ4BsrPq4Dva3LCuxgze6W7Bt
xtBH5X5dIRrJIDwI3WDVKdJvHhEipnbHwlvupa2tuAjcjIqbFL2xVXdyk/vkSj8nPBkOx2KN9mR0
7UPW40OTasSKRy9Hxuy3VNBJJzO4Jy6tJ5DtsZQ57qWcgGAefOqefZWBcgKjKD0NgXiz4R5vMTpw
v9QOGxbhbbbVg1mpKo5M+d5D14kUyGE/+Df22Ue3AtoeBo8h8bEgkXuEdWwkqot8NIcI2dqBPjhb
/1yigqk7BVu/s1kgVgcFopq2dFfze6TntTHpM6lH75Bn3AMLf9q2I2a0UPowAi08VQ01fg5kTZJ1
NibKsN6NAE2eteUc77UNjjcfQtgRY1f+UpNNsg0PDHlniQ2xXu6UHGwy4GCQ98iMFiWdHY4dfMo5
+52GKV5Ww0wTA2DFhiAdCiEEtgJcXdwpR4CfKsAuGWLvZN0rMO76wJHgp66xZWvHgxhdhHR7FD8C
PgTXtRSSm/tT/faJP1bspya4/tiwo79DZr2kJnMVtwp/LZhHmNRlm5m1cJm64LFr0285UgeAaLTN
lDVsLaVK3jGuOuAiLqlVa36qOuDyxbytldeZNo/AhTAmMkC6PcjGDdP0iWk6UtHSMSplPqbelRIW
duuUpQbGYFYE9V6bALxrQ59Bm4WHSg8v8PvTPmgSDolcdxmnDk5Z0dTF9I0s8KeZ4WamoueA5W8X
8JSx73xrBxOuP/rwmk3csgEWOjONnnE9/hu1thNZQi7gSI+32vKT6FUWsj1xI1EmRTDgva4607Ht
EqJyfYyzqr52ReBQYY23ZNTHSpWSJ8P7a3sgilpv1NuhV/tCu5p8A19KRKfs7kkyc2YDDRUNBlMv
IGv7svg2mGsvllefg658MibRxF3k9ltOMb/5/V/Vei0WlxxnaTE3xVzvD5JkYxr84tb7Tsr7Sfk8
aeBS+gRTOqZM7Pla8UI0D/bAUzEFFWbVCBc2fotYG57mMG5jqU01CXTJvH61xqvFZZBMLz8/Rjw/
tp1fagCC6QefadaxotMKjRm5n2MOxodx4AFKSwaW1kyBgu/aTCyr+WD0ZkCaNOfv5pOWJxTSxq0T
vRG8/hdhgoqC9ICaxuFCYCD0XS9xR2vfOalG7siG2HCaa2u1E6Scl6mEiY7ba97Q5JxuphrnZ2Y0
7XZxylOhomcz8Ham2Xc7805c0g7+mK5l7mGyDxDEXXb+VFVb2TDJnHV/gH2Es98h3Yyyj12+mQ6p
G/BDKG8LRprsv8APTxgjMr0tuzHqQQGd2wn3ACc4WA/81akW0gMaZN8FzytWO7YDHk99L5iS5Us9
t+A3yx+bcafQXQpsQm9d9/7jdCQG2kc4rC9K2/8ar/yh5P0eHigh4wmKXLzhtxfVG2PKAx4gbjiB
4X5xVM7OoQLsa69AcECTbHqMmVgPcfUuxluUbc0x/aE/7ZeHiEGm5Qef94D9nuhG13AYcRFiYx4w
duO62bQpKqQTcXf2jKGLi+4JfKQby0rcyJeDvgqKk1W4z8B0y5h6lMfWZjI6kWXBt2+8T370Gs3i
6vZ8BFkfHQuA2dulhEJBicQX8slLWESHaZ2q58CEFdwpyzvUVnnFKDfBfGIOWHdiNyq+vWNEN67O
3HGX5Y8r5ZvU0UdORwyQieLVB3uyyYslLvCtzBmuLRuHtje7TzS5h1v66bbCq08gOhhv8QG7wz0k
rNI3xBwFUYKoHeCNLSc6fe3m/QAzkwVTTImirTEIH2wjekX2Psz1g9vhI13UEeJ+T6NVpjduNCsK
hZe3yiieZe88CEN9Yq8f4gwjY4aLeuOS3d1Ahn3Bi9qD0GcaRKNJkt8HL34mLxPssmtu9ucIxGoW
SnH1gs1sKOPaGap98Oa2fOjPkHHRfUOAuh5co7Js2BoLUCoUx1hXP8DaKPCf+qAaKn2Opmw9F9mU
7WnA+NuHuX7ilf9jucDHaBX7aX3rMW0xCjZLrbckz+rTOHjcbcIGrICIOEOMPW1Tgfcr739aq8wT
o+9XLspOMnq5PAZBPZ2k6f0g7HwoWzk7NOL+o9YseRGsxaLhsNhj+94WnBTisEzhhIzRa99zniPS
SElUWuKUyTyOYJbKTuvMpX4VNgZw7u8OQkAFugHtrwoPxnPlWSa3ejdJyTMlUhvhbuo9+xoxwzb8
e/I9BE9WUHyJmFZsU2/kqMPYLbe0vEKUOY6QWvL6ZwIFvEfF8q9XykWaRCzCvdYy7bfKG//yOfSP
GBCGOwVkhXcgNVXnnpeEHYYjJiOMUhTtCds8JaKOIBIdYWHAj70/boQdVI3wHjhEFmn/sOIh7WEp
8JHFlTseh0z99a10Z7T2NwDBYwVZ0e7So67Tq/lPAYTBEP0YVITZcFl9FgA/5/TdSzn4hHNiYUWM
XSBgUT0mUhBtDwGrUhY1nj2FHlcq60Ts5Dcx0ZGp1i86NmDNjVi/YMx22n4YVoakjjZ/+1W0Yjbq
yNPPOUIM7Wz+myFRxCW4nU0doCUVgE1rI/vnC3k1I1S0AaTdOCJxawfrXoHNHv2Z7UmBQq7zc2b5
7ywOVIaNyFZRS1Ix9PcLZ/Nty1qNIy07kUn8Fzlvxir+uXNFi0ba3H/KK/bsqPKujJE+1qgBpVFu
3RXMYjG0SWmV0cYPXsCbyZ3hmff5e5WYKmSPwsA8gIfIjSUJp9v4HUUIZRTacD6Nev7ukZ4OPQI1
3pfiLPpcJnlIfUuQu9VWaOPVJdtymHr9Is0wO422+ORSnl/puuqOQGkvuR7yWHOyP+J3sJ/NQRzK
1Su/ajjwk/NvCRiA1blr3ULQVQfKO/z9WHYVFxJSWDmMy4uCCReD+pqTu/tR9v30MqSotKWab4rh
4GU13F+WyUpSIiptR+4eccvp5zJPhM0gvAQ7x6uwv7mgjsE1oNkJ8eD4JE9Ixxc736LvSCPt3VO0
66udul8uxoIzFoAUFzDnrU7VCuyTt2z7rjo1bmFcXX0yJg71PF/noV2B+FKEdA6sdR+0HcgnyBvP
WE/JEuT9jreNfZ4i+xgDZ/riyq8oQqUcvLaOMbe/W06rz6UYul1RRgFDIcM/WXgyYfjaD2kxMG2u
JfRcbKYJyGTG9nRBnDrmIb2tD42bj191Kl2cjeCN7AULrZ6bO2tqmfGOtqzmTTTuhdfit0lnbjbj
374wHArlgq15f3+ZqKBqcPNDUGN4Cg/L2uUD9Ae5ppj9hDPFvaXLHQVobGEFNT2wxO2tFSl8pPeh
dl17e7OrriA2oWzo8aEE9vykA6RlxR6bdFZ6a6faPwQB9vAo4gSC250wGHeRao4DuxxgFQKj6EPj
wtjjS1Y1nSL0jkXqgo9FvDXqc+VNDZlQ9+jQD61Z/U4rhrzePTHaEAEpa/nVQz0A8+cobme5fm1r
jDejkwhpvrWm92dNw4XbU/luL2mLLEicjJm8B/FeDXu2Y97Huase22xZQS21TAkyvz+760IH0mpP
O2jSwS68E4v61sseSjc6t2U/YFYuxR4GcsHwFEwQxy79qrPgkvv6xwDpdjBHVC9rdqMTFCLiEIok
aTFwfNtUYOK2Tsrm2nO+39YNs+QhYDcBHklLErYIgrhI3nfMeFVnr2xY/fNEFc0K1Ox1Xnd6iH6M
vK532Zr5AChn97hKG1FkCaetaFzjA/fUoxpbj/IZ1E6ns3fOsKh9LeSyBYjcMvIP9n5wR2M6mcCc
uyzcdik8Mg1O1WUkbm03WVwluWgTVfuqshafgCL+Ab9c1GV6rMbK3Six1gfDulecRTD7U4DTZR+B
2F0MYqpV9mZEuNX8kQqlsQMjbYqHhceRrH4dxbbJmGshG7ArRqY9VIufVZGLU8kquTGH2T9CdRtz
zm8iksY5DFLvGI3GC42T1mUewY6ZsjkWk6/QdlwqFiwXJ0Gl3oM5SDdK190jZZAb0wq6d9k+MyB+
MAkgIRNd8MCt30WJLh5Bu+4HuyDNMTHDVtwAUrcxOLEUHxD9mI9jn0FDRtzhPd7pZl5eLL/kDJxh
hjN8ez95d5s5gtz98C7pN3DxraK6jVVNMQW39pX/O1CV+17jQ8W7VH7jbCIuGy/kkF4zLwJX0n2F
o3fFt4qU7F5HbzgSHBcP6JuwXHpwxXaEPFrfZf3Bx1qU55/TQumkKO4Xr87eKE+VOzF3XBeFne29
Pq1iICUwUVqfz1UQEVIFGWGDmyzIqfQAz4r2IausjzkmYJexGd/D9S+kGxInr0QcwOg/5w26XwCS
7uybH3MbkDnsHZ4XV7gHq797fJf6IZw9uRnFUj0OhtjS/FYeebuoJWuwQHg0UpuDvRwHWXuHYsin
B5W6b8Xo3KqiP63tKv9R7MFpURgfpqMfx2ZpQOpVPzU1FFth+mcUNROUM1ghkJ/j+b8vxNdvncvO
orApsJvjaPxM9ZSdkHCgten0yOE8e+6a9a9DYN0s2vxXLpoPKiTDy9otl5mh8cVxna8AhPPnsDD7
A35zzFaky2wFhZEHWEvYxCDSDrlC7I3uec4+AQ9EkmnlEOlJrtrFSJN0yOXv0aj12SpRJ/pWPxZt
+Lu6sxtr/6vHq7/RUGqYQJrdacwZ5/Q2mSE256dpCi++rY2jMMVjD+yXFDlOoknBZAMXtyUMWIyN
3FUhcrBbrSmk6SHfRrNZ7oyBJynAaMMsjibfFU3uoV3pC/CdtwBXm58Jli5hPoq6fqOXYz2ttnoV
PmmefpgUPrmPEL0K7ztPkMu47ArDxGLW7IYfDTvV1ump4Iyy8Ql86hAHv6UQ6y1dqDOt1/EdbBvt
RvRnbDg5q3NY+g+e7LLDGHnbDAP0I8iC6vG/f4KWbj7YDaKAVz0gY2uktClInKHeYWwL4sUKhtOS
AfNibYHlSA3HPjDG4YIYtoIXC2ka0SRzbE05Zk6VCbaLaX12zo4OE7q5QUffv7Q+FoJ83qWzdq7j
+mn0+foLS6Q41DN19KMVehs8X1EyRrTL2RMYc2Ehmfz3r/T1jRc/zX+QaxILV8fXNM8MCErigGxt
bez4pJNsX94svBCxRT/fNrRRXtYuOjG1bG9Fvr7WMuxuAdBdYDDzKw7Xdk/qYSI8pprHfgBenO4b
NuhLp8d1V5uY+Up+4o6o2SlPg+bwd0VvvsHzr65r4XzR+qX3GHTQG7zDwFJ6CWyVX4uUjX4Oiicc
V3TBkDACNIeQRKrlMRLyMQ359eVjO70AknySUvgHa7OF1p3v+MNxJt2bSfw+uJP8cXkE8LpIb/Je
jOjJm9oVktLNlqADryNlgNZ0wkGaPhojXHhwael0c4MUFGFY8gQSDbpMJSEP0cvfnc9wXda+sa/H
AQR4cHICtrPIKNPE8VfnpV30kZzA7zQzv9wGVCyZLTOxcgC0LLYVlMB+V/pBgEmuDfb5AEwK1SOe
mZmw8Q4fmd3ISxfSoUkkYsP8LdsJAsYsU8xKhPnutMTMNF0ERzgAOVcCnJNV5lo4F+81xRZaPmOA
Sa1+7AxMr/JGfS1Ldm+DQ2mq4B0yUJ2Cc4M56kjf0hGMW7E1BsiIc+n+XnNlX5UxLpuPKl5N36Jb
rx/Oo56g3WLlzLlqM5F3AoDrQpv3fBN7cCCY6gLaK8/c/M+K5fGiBpJ1fc9qPVmS6UH08V9uNHOW
WK3LeF6fA6eBYT13hEXGjrjpCDQ09fAh1tZMzsb647ThfCQaF3v4TC6GPzxR2oErL0T6x5WJaoUY
lkRuYz3mGGTNwb91aUDZmh6XhAqaD5C9yxGIx49zP6gs5sQXF7uRIh3XBP7AqAkCBRnn8jSFUUtR
TnekgAf8h6PMHeLFSEKmgcPYB9lR+TDUgtTOt9Iz2m1PjG5juDWrytgcB2a1fRh0NzvM8DF2+lDM
XIZs7VVX91eoJ7mnE6bdw+nKLsP/fclod0iYQzixcn+1c2W/MAloTyypd5zHNDxk4myhL5wK2/7o
xwfH4xCQSZkdNf/Jnd1aLWmVTMrfYRCDliWihX7ndA9iZz60dRttc7/2jvL+0JhpWkIUgOc+0IEx
FgPnl4DiDn5/blrj5ki9eicbVmZYB5feqY5TP0YbqSt1RyjLcy5cji41cGYFR2YnOk60s7LCBwl8
FtOTSyFh4Lt79ERK/yYKy7lTbilq6HjaChf4yDZ4oZaR49fasVvSFOmplHnHMp27uwVjGo37pUcx
0JATZZKgxxkGI6ScpDEhBxQYtONFE7wJPNLIAb1al6WziMjl1GrtIu7ZHKl8WnOn5U8GAAUiByYs
yatx+u9f//snz55/jSoMk///n7op+9suCltU4+tT4cgnf/qVYXw6ri7YZqeTB2VMjBsooXCo67ng
qSgSPyt6jFTTrtRW8Ox1wS5VZfsIioCzkHab21jZ3Pg9XHmFt2doTHNfb+3pFubcZV66lsCkEvKt
j8r0QIyAIp+JLIEMPoMUPQDh8tKkU3nyCv3Q4JXbmDa6OjYwVIzaYFUrGeTmnhkL2b7WbUgKypL1
sRwpFYPYhVXZ6qEqoqGaZbm1NWYPmRY8ydTNUQlKui9YQntvzh4uLErljrNtpTQ3Zs427Nzupcyr
/mWS4l+QZR+lZcBH8eaGAyJdeU7/R1PQ0ZFnPlAuanP4JwK69v27Y90PdB4tOpEicTxwipF4Sw3/
unLWOw9lZt9HMBEJ/PExVNp8MprafCoQNC6LYoacFucuIpnhsjftGA33BCGLP7bHCUmszicogb07
ZuuVWe+uAUSCiyzDm8D3ACZ+jNhluMyuYitV5yUVTo/nsIA5Yqb1uB3uJ7eyEZQiSusaDnP9QegY
C0pDk9Xg7FB2ndhuG9ZbcN8Pk8cSO/RrjFCXaDzFuNVWeRKL0R/xK1ApS3nCiGH4hTDlKx/fRIrT
AZjVUc7ajzh9s/XD9JrmVx2a5bFJW05YRs8SYLY34d2ZdhQsqt4cLuswte89kt3U0lHu2sg762Ca
TB1tm7NSnj1NqPWsInN6RuP/YcziJRT00RZuscCOmdU8GO2w7uyGsSs1u7jo61sY9EZShtFxplz6
GYKg9YYh7wQroNwDJIf/TVJDLOtrlzV/7tjlLWeZKonU8F6kzfcK7zbmfHde/GnYyspZXphnAO5u
/5rTvXUorLLDDMI2LpZ1frEYJxcMKC/MnscDHn0W+NlnU0ifhjn6LSpdPEfiTzHhXxnZpnZCGM9y
+coVbfM688UhiB4GibM6kAjAqQ6NOLKj6YPRmbdFwqT9JR2/lydDYGPU2K01SvGR32K96bzwa/aR
Yhm+xpQq1Q9+ZH/ipYnL9CYKiKXKGf24VpjZF51e+snCSMCf75pD8SQrLiWG5M0ycDLNjbjn3X2F
6wlu+mSsD1r1K9q18dU7ZoH3AsaKEJnx5AFspwKmN67Cqiv2pgLcAt7xrec36XPJBQLepcXhrC2m
ndHk/ZOLB6KxDIuNi98ssTomeJw+Dsvs5cRj1KvUq//sMeMG28ElO4DbSZlY+81t5sAIlvpKPGGm
L5aHDN1gNsfxEddqs2uqUG0pE8pfKKLJ4AS15R79oBnd9YOxNfq7y2hOUwaNBU1XCVlIKDBWfc2M
WTJbQ30LF/wEZW9EOHIjkrNhRZEoAczfuMIOJrUE0SjlS55F4X6yf7mVFezMNfTeF8e9DlGHLR5l
4lGzAVGIMx+Idw9HHXLs7XC+NqseaO8K/tV+QNVX4a0H2xV6P7UTJT2sr2yCfAdbjUz4jTymEo7C
02wdjp5HsjTX5RWLc3XN4UZf3a7lgxCsoKOR/c0Nm64XJ71l3D5jFg/IvgYxsf9h7zyWHEfSLvsq
Y7NHGdzhUFtqTQYZMjewSAWtNZ5+DqLrH6tq6+l/ejWb2aR1VnZmkBGg+yfuPXfwx49ylP59MlS4
rQqe5q/fOuNobH3qsSUmArYPfLcXSD87xhOOe2+dbVxB/FUrvShCvCb3ynbS49dvbKZRJ7trF1Ou
M5cAPp0vRiXcBWEZyUojpHFWZqCsZ8CsVsKjuuauYH6aCtptGcxU6R4doRzrI2NpOOOtA0lWG87d
/Etgkizpp8MzTQGjKNSpW0kcD1qDPXYTca9Nu30kxSs39LicgNFvuaTiZxjy9Z7YTRAylixOVqN+
F+xqwLECksq6B5g8545CtdbQLRiq5xJKy/IRRPp4tvrsHpludjK64pPI4P7O+KoJED9InwXvMCww
+jNOsUDBm8DF3BhBrZsWP6KoLY9htPYGY1obggK5nUVRee/+spuIqYFfuZA7Md61xn0UQhxbfuZr
MbhH+MTREq5hshIp8y85lA9N62hqKwDUhfVbOBVzuPQzMBx7WROLu1F2sWtwK1IdZKA05DJPIpv+
Ga39aNWMs9NoWilyPA+cARCMAzfdaQEWvcF4zEfaN2a/y7JvrJProVayC2h07jR+qPzTD/kLtRY2
zwWJuuvQyd0FqmCuVa21712AVopMsKPTrknodQ9GyVhPQpxeFyUxFq5ZUuxhnVhnlkHobw9FhBBP
B7lbvLKzojzlATIaoxri7eSKHJFRnRw6r7hrhnPsxhZXBMkj7PwN0laUmZBPpb15hjNLgmv2yEyg
YS6xTRVp6rxHNH3LUecA45tFS50zaUKPQEPxaSAtetOMHob29A0tPTlu0Lln6NDWqVLnVhF5ttUU
T7caO/XiJsONDDHYFb3DfMoMzJsJhYYePr3Hzg8ts92HY/gQ86x+OH79Np1gKXQxMkYrLMpVODeD
VBvFowKfyv2KHcLPUOcbz1VHA1b5rB8Di+j5sCIRsLfaA1gLnzt5OGsTyncCSwwGhJaGAlvDP8++
C8WYlt2GdZVV3s+mo2oso9A8+eQKjIMNi6biH8kNce+ZUhVJc6tq138hE5TPLhzvpDQOXdyRPlTZ
cmVOUX0qu9a+IOXuligXnBvEcYzRZbGxm6x+OB3PLwh63BYU1STJ41LFWcO6smpWGoiyZ3L9eFGJ
Kt5jicGhxPfPJTJ9Z+TvM8Yady1YAacO232iaGgSm9fUjkfWvtsSjMkFh/7JVmH/KBDKAN5BPxYL
TC6zRJJZkonmcyp3ckDXBVJXrIp5ntgWvcKTYqpT3erJrm+BMKRNzQDGmTZqsn8MeLc96dlHsTaL
obrUfdte0Kq9A7sat31IS8DEzCQomkInsM+JKV5ygHF7MsNYnzBTqko2kAbTrnbSxRNBmdbCgRi+
R61IBqOOlrxBJ6RDh8/68bMOSMSWKZy5zKER1ntwRBIPe5pMyWPq6HJCu3xu2NSDD/K3QUmbXasQ
Yb5e302tOnBjo7QxokcjQW+QPrPJmzze5z2feC+qwJwT54kbii0eAavdJm4dLKIlRNjE8+bcnSvJ
qs22Do17WNJjUBV9N8uGZYfrg0Ookw8JYrB2baZ6bqfhAYt2cox/pyKqznaXT+umSLEGe3FzLH3F
8TGv66YIK6n/YvipvSFJ5a6bUI28NnlBg4WGcEbQQjvbEYzrPTtJu61HTW0IKvulO0R++E6zi9OS
NQ6FyiIa5jVFHIZIgrtuITNMngpNEyvTndd2NaGUsltiaQa9MMm1N8LzDmMpT8M3R2gDRwH0srrt
ujV07it8EXfBM64vrBJKkm8lILj6F4Nv7DUZRbQPHPENkAiofQsoVhtGq9aP3r0M0oTLjymM6D3o
K1iQICy+ourUVm2szckr2JdMscKgo15qzcDvXAd79nfNEg3xtJqMvj1R1q9k1+XfvJ4faUqbNZH9
uKOnCC34fpklfcxw9aLF8XUGb5gsGtwKGxwAuOuKfOsCBzwg7/hEEJVSmoUVexrrM0z17Nx0fHgp
kXYUlw7Bgl703eGgjlLoikmltMWAyHRFFjNZiDhtXpMA+hd2Dv3bIIbnSMx70JpKLcqqZofl7d1r
b7lsp5cW4h6RSzyCDHe3iGGR0JvuLWrnJJYI6Z3TZqsYjOkaz+xGr3V8CLHzpIHL2jchEuKMxcvN
YcQXZZqza2OmrF2cbh17uFsshBaiEy9cxqwqFU6zrtX5aTbaMhmYoXdDS1563o87mQ4nnOBIC6xp
58PTQQFO6iEdarHyMBFvxDQWCy0Ydg0kH8LRzFezrU664ArWq+TeMKPio9jJhdXxOdU1/2ZVZkm4
+7hJR0QmqMU/hkaUpIUlHBoZ4RTDi1JQY5Ke/Jp8nuLiMDrQnsuTrTkT/gY+536omTuvIKjcC2ma
0vIgtcLZZeRRnnD1Ag3y+Iy6NkxGmJnTcYAUhkAtO02WqW2YIL8mtn9P/C7+tLrfbRPIt8y00UvF
xsISwzxF0AiWMuJibbhjt2E9xVe244sVIv6ydWM4WKjbMUN/k0lafZCBjUpCt/yzRPxKHBTbRFKv
MG1kiuEdTdqTwSqILnuIFkkeFDsfI/iGoN4QPXBbLEOjmZZ0wI1nx2eSHGen5LOLSmSXGxQVmc5w
MmvQXZH+RcAb/RSKx61sHlUfdTc3tF0mGv1Nwke5JGN8i0qZUXy76TMl5SYtRbgz28hemCpAhpvW
1V4VKfnUYfqTMdRnFg0vfRkx6SIP4UQY4UQuMhRI4FbPSYPl0rLsBXcPgcI0cjx9DBZNwhK3teN7
69GoH2PhMD8gmKFlTbCMI+WtFEtE2ehnL6k+m8549QeVrlq2p4SJxsZVieJ7BESIVRfbI90mHcPE
k/EMSIZ5JBrxOeZ34wZJd1HCai9WJzZdmrpn5NIJE2Woq0x1BLparFH9zUuadd5lAkv7U9Xn9pHC
Qi1T7ko00ajSpDM9R4Hp3OdwG4P4G6n7xbWc20BcpR/Ir2yOZuqwdESLHfaZf1JzwEntp8UqLQsO
NbuuNgTvLVQYvH29LisgmTgDPom4vq53mMbi5TDJHXJo8tUgGy4yJ0NHq2FSX7i96a2gEIRL12/8
Q+8XVDrm8DI07qnS5V02KN/iAr9IXr9bs129wMyPrl//Wc522maygDYOZIt5qj1mhRBbV1ZE6erc
Zp1LhpRqb/4QRuevX7Coe6uhteuHPOalqLgpvGTbVpBjROY1T/kotRV+nfRahXhpejEGe7eC2jB1
6jw6Dk+AMLRL7GQ/9K4Yj7qdPiICqfDapAdb8TwMzDXXXcxXAS6PBhY2Utc48py6kGG6KjzhVxFX
iwfpPBruQ/eOLU6CQ8qbt5nMpV7uHLRqAHNElScTl9dtO2ipkMfbuDdXQyImNurA11joYV2BN7zT
kBEuvQGwTq/MegVCB/rhWDLZd9JlK9JpIyzLWdVxsS2s/sWalMaWkqWQydYYVG5JQDKVflk8tCFM
7zkS8RfAsaz08nXupiVnqpOfGa+v7SiQxH5EOZYEPq44HOd9e0ITp8jiIAJRmsIh5gFRrlmiYpqa
FwgdLdMO2um4cYfdIDvOA3STXnMZsqz9yOOcMyOLb8FA9qDQ3PqV/2ASUr0vE4BeVDfrgSk+c+g2
2GlktKzkvALpYsyfxBmppxpoGGO2SKzJfA7Ivw0o7ytPsgZA9lDGGrxCckxlU1KYlNFaiWA8FaSS
78rRuaWRMRxTG6PREM3NAziJDQfiiXIHUlkYtDtDVb+KsmZ4N8vgiO5iLIyretc1O8oZHCP5uHPI
6j355c2zCrU1qHAJvOAo8jL/OBvcLD2Mj133poYkOjmF+10rKwh3KMg28RxKHYyzrFHPgzUz+ICh
14jGm2ThiUf4qUTWh/4lELvaMFfpbPz/+oVkHKLU2Ybv86bSNww2qUcipzygqS2x7rXGNo2bVeBk
zPRZ/C9VdiPG0bkUZBKSmg5vw0v99Bgl0zPwZZYLXg4CSUp8San7BJnZYI+EMg1Wq/3AbfejZ/y5
6LWhfoqGlF8gTuCE7J91+8dkpMPTkKtlbCbqUBQUN7aVYFYsarVxm8rZisbztxh1tm6YRq+5of3M
fDZqegyVUMO+SkBtvCK/JziVIBfXXdI8j7kmjgQPIkrxSD82OlgFJuGqCHb7u5J8ilG/ov9bA//3
f0qrptMk9J2DlHT4eEDkjdjduuTcoAsQNp9eNHmPxENgHjVbtqKALd34o614xPPQVa9Eg5jrjrpi
4JrCKhoUj5DDM83EZaq16WjgpXfJEFriJzQuuvrlKrN4BG70ZhoM8oIO6Q+ABSO5iKD4nkLtiPy3
Cn7CDI2xgMvF0QpaQfaMw83iWSzXbuoUT1pZnEYFBgxUw5KoTS4jN+2WY0SuuzAiYogyplUcvN1K
TyN7N8XZEf+KWpuT1m3qSdhrL0rtbZPNRy0qIdxklJpe0xYPXy6F33wnAtrkFBEY/oxohfGv+Cnb
7N2xXmvUrBswyd/LrJ9WmbK4UrnHeuBnkSjqg88ncJd6RyjW7q86s1/YNORbJCAh8g9XP4aTuvll
C4KCnLMsynH06dZHM+rZzo7tAP+F1i20rreOrYWAKyqvZGOmvmswtbSbtYm3fhNWRrCEQA+ezfIj
QuWBlnmOYF2TtsBufJQaVf9ZWi3OgkTD65R+gidtiMZDJEmS7omcsBkvjr+2dx+RNiOmA+awHVhO
byBCbvR2vuQ7znaczyN5YdHob/E/WhTuRXFiX+igQ0nQ/nsj2hvFoqNu4KxkuYHRoQvMPYaMR6xg
WeCSSD3FIDz1r/FQYr+uwnYlY9VtdL98UoUu1xH1FW83/tATjQ2xlz8HzIL3Qw0rtvDLNfLA8Qz3
ZXatoNpTYe7Agdx0c9hPCF3xAuONRSVnwQ4H7q6fXguxK+YKv3GCq6exapSjirZG6bjQzswjTPiJ
MsXH463hFmBPCaM4MN/qUPvh0X4fG3sN/P/QNTpjhqJj8te2IC7Y3iS+Fxz8GvZ4kyFo9SOZ72cw
d29TEKuaz5Cja/3WNceEeycxOMZbABjVAETXYoquqguG3uzEC9p7iGx6j8jwgbVox5x8MeZ9/upH
LuByect6VilgTRd5yvINFINhLKYxxX9Kn1tYxTen0kIU7AFUySGDN2hgrSAXJ1O4KBj4v3xhtv4/
key/S5TABAGi6/9MJNuF6eeP4DP5H7fq8+evOvgrmAyh8PyX/zeYzHV1YZm20JVywYD9zz/JZLb5
h+kqRwldB5FouxZ/8l9kMuMPaZrOnyCzP/MkDP0Pw7YtougtYdpSWv9RnoTkX/9L9oit0OtKXpFu
CFO4vI75z/8Sl+PZkd3n9ehtw8qXwWJIfKyZ7BlYAqV5Wl+HJCeOjoRhOCjvkmXwcDEQV7wzO+p/
eymbySyAVmxVTvWiFTkKZtKhcY5qXnCCCp2RlBrBwLCMQKXrhtvXI6R4iu+h2XnB2QhqQ+0B3ipr
j0YyOQtCWKtl3xnsc1ulxd/+8tP5M07jr/EZ8u+5N7YSX7kZypHC1l3JlO/vb7cnSJUINDwI2jjW
4F8j68dfUqrjBnUPdo34w5RZ9auicMrBjhfaEzbJ5iMipMtZJ8oM1uz3J7Is9EKhtWfQiGNLb5nz
WhnwQrMhSI2w5MhhtmQ12X7MLecQmjnqMI5nU/tHTsvfYlr+9q7EnH3DWezn2Rx88s9vS/xzRlQg
MczEcrZWOFO5zSn15WJo4vJH2ei4PeuSGDTbwRXneP7aQozKPqOrD44baJs8rHvCjDiYcsPVVza4
1jPg7nE7BLV9HyhXvqmI3e+i8/tkN5Yi3Q0T4nwMecmLYeXt3qeLYspfhOPbTI/a6C3EuMAaHHIM
lX1AnOT+xGzaGiCBeNIqgJabFCExDsJahi+2ML0XYjCzdzoF7LEhLSLps5upysslUaj9u9G07X6U
eratB3hZ0GrOLvpR0n+9fj3KKN/lgS5WdkWZF1XmwN6/nm7mgENdYnF2oyFARkqi6NbDhc1I3AN2
1U05dHe/yy5Z3NcHqsDnqdbdNznVzo1SX+GRMLtwL63cM/Cu5CxYkqaqKCECQkwXI8kFW7Ynw9JC
P/OujT47dmdoDvAkljiVr1U+9e8yi3laUD2DU47k96Qogr0xkpigeZMOm8UTzhXZBvQ76fk0BCEQ
nYm0sYclOi4f0GJUoCG8kiXIEMwFs3Mhj2R6tmCt7KrJJqBWO8DvsDFk1eA4F56VZAeIBtlLWKfG
z7KCSyYEjLXFxNgHXYllL0UF4HSItPI7RnYwrJOHOsJp9XciKBnsWkm5c01QGrkY+x3El+7MjDab
fa7mFprms48/euXZ9YxgLgs8MCzoF2DuXiIdiIcZivRZ6XOaoeN+I2g0+0itWNu3EoVxp+z0Gias
LJaschmfk5sG3alCfRionymzA3SrbrdOzeCXHUr/JWjQTy2E6KI9k2lWSLRFRaOnpx7F7k+zUP7L
0An2M4WgY244r3ZO4FnPQ58P+mJ0yvoYI3xeGkaaPWU4xogcyFXFyLlqi5/kt17rSgtWAkTLBqy1
vEwsazd8mubhpFFtC4N3aZAd+WZJHmHs5cmL2VoTM7k0v5dywDXFOfiS2lHybKEw5cu5/d1wibOZ
FCBHF0YO/Ulavju5rb+2jTshNjbqTd2OfFZTujaPnxZrLPcSREheIFzVKzGK5r2ku6c8ifwLsbLm
lW84no9IwAH3R6avCfUFAVv9mQ8/eXjETUr2PstmDm3OXdBCSV6dsPHGC0Kssh9Nr/FG//2J+q8O
VFuXjm2Zusnkav7zv9wfUyHcacKKstW1AlH69M1tQWX9+6/xL443QxeCxtA1DGCczhyg9ZcvAgB4
KnqncbZsOBZOo2j+5LzP6wtt/5W/yPO4ZAgZ7lsTAk+bMByRgaX9N+/VEn/P4JvP2b+/kH96t6PW
KJ09v741vBhHMGqREwoyoIhOmX8wPfI+GjNuj26OFsr06/BbqHn4bvF1qH2CIlfQm6Qo6yxs++/8
/6vfUI/sR0/s/I3hDcZqT+XxrooESZLTOKzZojY7BHEueOBZHmhF2rWPiB53DVetTHJcDsEQlOh/
PIKQzYBevvW74CMMA6rbqFMx/2RPM+Wynt0aBLlecQ7or5bRWT+Jl+g2PcfFd5kaTMjiJuTHqLvg
K8puJ7NmeM21CrpXUKhrzLF40pom25VFyvB86GiCXLdx1sbkThCJerxafSnDeyoaiWOSBMc1wrfy
OQg9H8lckhIPkYQpuw/HOcIVjHfEHkz7xIjpVkomwQxXtJStCCN5jMwty5UkU7/RTPUfI63KJe4l
opC2luZrO1gdUJ+x+E1Bj2aPRfMTEvbu2fFJs558DQZPGaoP/rJ9VWVqX53YhOkzpWKn8qjf6Bgi
7hCkEP0S8bUsnXrAMjIzKbBkBLehT+NL12cI14JEgGZVoKEKPAWrofCL+8iPaoUEKd+apDL9SD3N
fM5LvWJDaxfG1cg6BNz0c5uhCxiEprVLHLcq+J8TeWJbVELDkR7EOnG59Ks4S8abbY41gFDbMeCa
WiXMYYWPJ8unBPu2KZDsleFNL3HIbAfhjzthGTSKNbnJ05iP+7yL5bsxP/Po9di0R4nOyBnRRLGy
odCtnLZq7g6ZEpdSgoha9TERYdiHfXvd+VUNO9TAja9Ez6UjPccC/16n7gepCv1vkxQDxjQJejd+
MKjIes/Nofn0JV9bqSczrv0to3qBDaQgM2sIPbJY/nFEQhWb0dl0wdgAJ766H4fazpZTFi5zGQaE
nsdj9iTZIWCj43u7HvXcvNao670V/BPVLHW9amgSqS4xvDaskDSkLLg6Cx/lNWsqPC1DR4Nl6M1I
FLqyRhxpablLm0zf+gTao/WabzQHQFK/dBn1zZ5iNCh1kxWoJ4VXHyx29v2C9Yd70Ob7c4wJAlnm
MTD/RZ7rcHXxb6s1BzDbACnxcrgkcwBG83Zx5+o4WZL8gM1B3czUBulX4GbLoI4Oi9rOxNnDc7Uz
iAI7R34q3wLStAsOs6DetG0ofpfKbW5D0ps/wkjrrxOx7K8aZJmH5FVYnGzJcOcg0YYVdvnwaokZ
BsZH3LhYmtHuKq1k6UgVP481kS0vqPnNGxSN4FCwDLg0beeGi6K3q+96EXlbevvyOCJmeY9Js9uE
fl/0iGqRAUaORFGAKguiaGR1z6hb6nFR1CYhGH06PU+dgTAMG8oDHboFGQygcNL1OuJQ4njfcpY2
ewbgerUsWgH+3/dxraV5BgOmNte1g4AN1mpUn60ioxDtiEPRQxaSsnPGDZWSRbK5rDwft76mrj7R
TbtwqPBLWpbPpA5hl3wbbRSELjpgbwGk3zjYVhEfY20k2sdxqpudaJBDXdGkcGej6Rb6mv5BUxE9
SJPqDx0SmGMwiXrge+VYT16r9y+JRzbT6ESseY0qbb43uW6+p40uGMrFMDx1JiJB7WQ7AtlbaAG1
fZSFS86eZoMHk+MswxbzgMmQ2EDSXA7nEWQEQ/rIfhpDw182PWJfdt39hckoWLBawC9cAVrvtuwG
4o1pSP0dAIs65JGRbBr2Cm8i7jXcuxNi9T5zSsYS2OTqTmcxSVjUqsUss8vdkRzP2DWgFUF0Pw6V
4Bxrwyq5to3y98GIvo+RMlWzUIV89ypUsQHjxB89F8IbYoHqV9yUaJdLF6wMVRo3kDAXVmSzXomA
8DUWAzKca8C2eLSvjOCJlzaJVArXcEVd1K2mZ04br+z6b6iohmfdi81D4zrBNoMFhefGNLZho3nn
XDnmIWHZvpOWL95HivpnckJzeMt9BBNDFC9mYznoMS0j/VlngAbNxE3vqsibJ7IjMiobt/cA+2Va
fre0Tj5T29RHzFgoKUo9YWHqh71xycqMn2SQZBUxd/rMeEpjyBV8ezehTg9jjIB8V+SUWmQECLc7
GXYwvLMLwm5uFxWSwCzlo1DPl1yC+7R1omMmek6i0mJ9o+kz6YnAcNCe1awMnvqt5J7Zgo7Wd61t
4YrwYsn4PFLtI6VJDoFvDT60hWDAjjJW85C5Pet64izIJ6RyDjVn/s6wXJFeH6CoGk217ZKWJ6Xs
jHIH5SF89RnogXAL6yzdG1YAOCpmibaNJsIGBBzCjdZWzmqSmcDcC38kK1PGQoExbPXWilbhkOiv
Y5oyWWulgoNgpfnJZ9/whI0FvmjihyYm9SxQ5K2h3eYryfFZWDZLBrtJ2UtGcd4+wPU5cAPG/BEU
HZtiyr0GAg5za4hvutc83JLLUNdlecX4wL+Fla9GcOdbRJSXVDLAuiWtf5lr+AcjvT4neZa/DU5Y
PKWNhJ2VYtBcZ85ovwlzaC+B0uqthkPr3OWFsycXzb1Dh3RRhjBCQIMzA3Jqs6p2hTU2136y/WMS
ZMX7UHIBj1B8j2FSaOSHxFpFRI2uOLOKSn20Yxm9ZoNPQJbOgLvWdDgIQw01OfE0xDdIr1svSdeZ
VkOcQOISZu1z4mXc0owwzrjKrDtFWVguATBCAuegwXIbsJNNJzO8q8TWiPKLAv1bSGomTDw9Pne6
OfMk06n7NY5tu6YdLLiSiuAxjawxS2mbwG3DfqtPrXNqDDDBeYNoAVMFdmBrnKeesxRjVAaEyDZM
+nsJLfE4WC2ecc+sfuts5DdZXdXLGHE73vY8OJsiJlUy0EsiHbQqhpadTuuuaKL3shtZKvgdUoF8
/ggvGuhiV/imxH9pY3GIFWnjRpQb1yaHiLp0UyPZBXbJrtGcIFjUY8KKvTcw2AKvkXtHAnJdhVoE
4ylHpoJi1M+AZ1YKvv0QtdFxzMJ6qc3CnSYTlBx1w32twVGFuYU/PNNLzFigfcWCuVGx6vuyB5Nq
lBc3NpprPI4NNnw9vHKW6uvEnMYDrm13GVjUnLr0u+cicrKbpXnpOYhlsyQ8AoMJutV1iKp0WMrQ
7hahFzU7XcJWCfKipqyqaFo0ETF1KjUPb6w2eVm2FHDhX6HqwbeKNN15aMjcDznpUS+qYQmhQhPc
D5q7YmFatfEqLH9EAuGYbywt2eDz4thrhtPKtItoB2PV2ZVtDWi+6EN3k2KbXCWAbglZ9bxHU6bp
rSFMnoSa1N2hOyLPyQ5eS1IJNqprkocYufhU1Wsnpoz5qwwqQVc7e3dqFivfv3qu/2jk+3+XMPH8
L6Mq5i/04y+hwn9+4Tn19/9VPrC0XP3f5kvcENV98n36R9rwPFn786/8OcO1/mDoSsIwXnJhyq+g
iH+kS9jGH0QnGC67S8XuWnfpC/9rhiv/MIW0lWNDbLCEPQ9+/5zkSvcPVIRC52+aKCAsXf4n6RJM
xf5pCKjbpsXLkq5E96+ICf57l0zmUGyFmcy2Xon1jZsPKq3vGN6N26Pfc6Ba69DMglsmHXkYO689
EiRonCF56eBDsE8vzE5H9hEANcWDZnpIM8uIlTYmhtr3UI6kg7ZjWVpuWyDDi4DAjGPcVNoNETOR
s1YVfG+Sut+SrqitusyYAGkgPtvCjIsOBNLkt0ALh4tHFmK/YKNds5EMjZ3oSOaawJ5ffVpFZMC1
+62wlP+K9z/YOjE2ygUiM3dntMrdlIK8n0ml+q/RrWG3+LZf/RwdAIkOmm58/mPQHCIxpnvFpvu5
J4JsnQcm86m6zpFPAV5Rh6QfmKWxXzzmft/eQzzLH17Sk/JDv0WQbxLkLzIWRH0SH7BiUcTbBYk2
z8aSsHoPrV495bikV+Cik3NqCrZrvMyZDyreEWAXmxSjxprQqfFuxKW5H0y9YM8W5gQdFDTpQ+3T
g1W++uH6eYSxVsqZpK/o3qrxUoYCGXUO+eOhutY7Cxg8q0RX+CNaq5w54x5H6Fj8sCbvt03L80nR
8A0qQ1rBqmklNWUKpSR0IqQ8du++K5KdiEiby+3cH89tOyU/HYkTVvIYvNYmKsmRBe+1FKV2y6YC
Xb6uXBMgZ1tuVYYEfDHCqb00sTls69jTiTJUPkNY19sUnFB75s8IwZBdeHsPlN1KuqI+VTX4wMoh
wQRpdwE4XFrRnMgTrFNtRlSOyHhvvpXHl8Ab8KGVqpzeCClDCqfy8k2DNnOemjLZhl0dn0pP2Mey
aag5uAKHS0kQB1g0Rpk7PK5qlQL5qJelxLNWCfByfWzke183gkuiGmtrt7LfhKHtbOqxsp/dmHod
XXjyaQUaiZioKUPyBrixReHaD9bCMHJLuOu5AvRVaA5709hGsKn3Gv8YOr+7wqR7FYUiga7PqkOg
W7cyB90QjDq7VqqmItSLlelJAL1aXVHM5u5sS7K2gx+hPYiIUIrDYezgnk2I77CxfOuCVF/wXGCv
7zLrNnmxsyuQcvCW2CwXYYQXJkdVvCntPF4VrBgWaYI+t8u06ACzs94Ysoz5fHqk2TYUtNpYEuzL
KMS9s/k0WTMquaFETNEjZOKoR35zSCHYQ8xtuHMhSGdnhqDeIjYSF4VI66w95GEPg/dOrlvqH1Vt
UpSY+bThKcqIGBz7jFfLXBeNEgEm7FQNc80lJreTM7DuZATynqke5ZUzISGy4vgJl0i7wuIWbEJB
hsRYmCFhq3zzCewNtjSqqBJSq3UPKk2IpypZPxwK6uhHSmDDpnG9YcuhJZZ6nHtvWNORzIwGa32A
Jgf0GdkhS3pnN1QK0y0rhmYjwz648dkpuF4DoAG5PvHN6An0LtCzBWQUNHMl41tzUePWTvDpzZWO
7QIsWJad71yx9LXb9KsmspJ8z7DRuPZEwMzZG1RP1VchBdIleq/m6qqEofJIOORo9TwDr3daxWeZ
dTw7zWiSLMJQiRRw63dFLwp8trcv6Di6K9W+x8g3iyjyGE/gXGXISIHZkGFB1QC3hrS02ra6LYw+
8iJyPg5uFssHJMtpOXggJdq5upz6nEKzQ5d1qg1b54PeW59JxISIjpLqdPwqVKH2ksBuR82ypSFv
yM9wzXvT1PW5y+KRTMLoUxeg27OaQG1tjE7mXBoHc5FczeUyQA21z+cSWo5u+BrPZXXHiNRY2jGa
wZHINnPJIoN1GPJYSvK5OAcMQjXUltUtp3/+ZUcaYSf1XNHbc20fToO/h1g4XWj+mq2ce4B87gb0
r8bADTpzPkgB1cP1Gk7kUGBlYiXDkBswV/zEwqg8Fc4vrK8I+EgdfdHwGRFcT7RmT2N0NL96le6r
bwm/ephgbmeiubGJ5xaH/DS8l1Ak0QDbUTc9663Omn786o2IrSP6AwlIDi8+LJ9iyGSnglTFM1R5
kGk0TfqrmBuusuAxzecmjMVHudbnxoz0AGfV9hWzpbLJTszM1MMDzvIzaIvUOKGCskBRiy47VnPf
h/MO0Jah8mbn6YNDWi2GrWgRlqo7cC6Rp1zH+a1IRmeTuPy3em4z2yQuy1WpfI7UrLfs75gP5Skg
rzlhIYGOicTFPF2nQ6TvM03oaxNp1KocevNS+IAEwiRyNrFBFlPXxcFG18LRXfhj7X8TIkLo5gaq
vTAALQ5N0IrXzIM5AUHF/27YkXOCFgtMsemYljGjzvZChBdDBRcIMuERQZS2Crve+F/Unclu5Mia
pV+lVrWzBI2D0YgCauHz7C6XQkNsCEWEgvM88+n788zbF9lAVwN30UDVJhYZKaXSRZr9wznf2VXs
2p6GWk/PnhUOWzbj4tZh7duMdl8du95gJpt2ZxKdiwNrWby5XuO/u6nDlFP0xnLCo0qSjGASHir3
QvSe2gVZ0X7zjJrYY2FXh8T0i6Ppdr9MYrm2Nt4j/AJGeEQRK+5eayMdrRvsS6nNSgjWj3MyHQxq
nF82+EE0jJBqTKd9RxyX3JSiGOL5MatPF+lYywgEZD7JiRGnjjcdKCh8oLXaug1YzJHrQzFCT2T6
94Sokb30iuHU5r46+vD+biJt0o3V5t1bGbbEA0a6/vDrGqLkZPkQ0VVFX18lMGujSWzD1LJPAwZp
5NNVOy3yKayejABu20hVAQwumJ5cI4PM5rjRfipxeFI5WT9nfpPoz0c4Qy25e7kh/XPiZ9UzDEhg
K75fJfcCaTbKlsA/m4TW8ICIPPucMjeJt+TwGXdcpZrchBwGTBvj8bVDiO1F0FSvXIzeG9VG8FRh
AIOQw2hdFZ64RODotuBo4brCKfmReRkePoJM7qIl5910Mm/ZQonc+7T3q0T6wyGp4vS5gGR6IGCm
IoiMefO3klJrHUiCpJoG/VeZh09NbG9KNzZ2aewFL9Dz7Z1oxuHiEsu3VJ5PozQPzgvkSHcN54gc
UYPtPRMtM+BGmKJNOVr+RopE/jAwIB4CnEZ3LIbNem6Yg7RlOXzzHB83uDm058ysQMwEmJ085NSM
0nQBLb/pj5rkgc8cGzjTudpCoe1Hdfds1PFwDzvu32WQpD4G9AcIIIih6qGY4DR3pXVyhjoh9Q3r
xDzImMCcpmM43f+JuWMU6+FG5UY1jGvIIX6I3YCKtaERJnkz6L57DF/WsaXGXdo040pGES4nl1VS
+zC0U3xaUKsYcC+G3EENbpHii0yuDr33spj9+6QtDo827YD567IJC0b/I+Cv1FffMpdVd54YI84x
jdM9Ned30GCQd62av/H7ibxRv2kuiNfGs1d61bGctTzOUTEsAyDc2wqlH8iGB1YShBd3c0FwCt/C
Wc++5XE6DwbQSHor5h81NmWoABL2J/V5usF/NsBxI6N9XeURHX/mx3icU9yYXGJRPV7cAnzKbIXx
sxVK/yeRZDOjytAlxp6kxhH/AYXhx2g7WZvtaxtei9BtDU04hwyIlS+/RCak3iXy0QRESxmsYjHO
O6bajzVtJMdgiaL2fSSk6FtCb5XwlarbRrRc9cJTrGGhIeDXQpGNYdBrt24ZqDt2PJhhQSj3LSzh
a2MM+a4rrfGL55CM0rKQ9ecQp+4P9PnlK//D3tGvZPGImhmeBkrOeGmo2sfpJIIdEFoIxVGOB1sh
gqCcSpVk51uMa5Vm4mCEFqZnxKYrKSouc9upT0MjiU1L4uRuuDFhtRbYlVdnyIIXI3KCnSMg+o+S
AwmIB8d/Y8fFpsSIdCykVGdw+t13gDI4XNij4/SChp1o1WiIx31yoH5nVEm7eC0Z2XWscRr15AW1
YreWC7KqwvDpX586/N/nCX8fJ/zn/6BQS8lY4P85dDh8Zln3b//+mZX/8W9HzGNIHf4+gfjH1/9z
AuG6WiMdkAiZtDT/mW/JBAJxDhsAZVqGDWmTv/nfEwjnD2l5ymE6IR0PhZn7zwmEZT7iMk2J+sy2
DKVs+a9MILiT/48JhOCGcG1+QOcxmfjbfp7Y90CSajzDrB7hT2WufK0e9QGz0J5KIVHgupj5f9ep
QynR/VVVPHZQ4yNE+1FzTKHrXNSjDskeFUn+qE3SR5ViaB9ueWzqzF1Bqxgfka+gkUMYpVZFTvzg
o3muCpLSMpNJOj1m/kwAjbEzGxzBM6xNKkgpT7IzkzdUwALRE3BHq6HmTbXboZ30vH0+A722HmP/
LA/rQxY95KdFJD+8x3oAGYpLTPyfW4MoGb2NZpe7TR5LhfyxXhhg2OGo9YPkJ+Jl6wISilUEuXao
EChArY3z2FW0j63FWGTUiOiWWGYo3yheSIIbrwkIuK1b0zFNDw3M0CQXNCnpOxCDeEGGdo3U5LEn
UXhUX3jNxxssN/KUZ4IGSHacLh7Y/z1xE9a21HG0lY8VDJLi6aVLyCM9NkGD3dv+c2kz4lkmoC41
20teAzEJTVx4hRjQLT92PvS0SFNDLrHosRGCjGutvMeWqACM/ybzPvvptzFYocc2aUpl9qrNlIPH
TTNm2DBi26XuA9SDNBR+AFtLJ8YC6zguJKVblokCYup4bh3fFiuiMsMbk6aEoDcKslf43QMkf0M6
T0OhWYTqcfxm2r0HRFDUR57f4jPD+yrBi9ftuqmZRyWxbz5Zbu8DdYs6896XcryIlPxsjA+p9STS
nKmI9qoygDM4AUpoaIaB3amG71MQv+fDcZeAHrIqvDkYO5H9PsjARQkTdDGDle8AumTl0oy1c6wG
zznafDfzVsdG8dnFnOqUKQHc065R00sekN82O7PxHkYlDMIWYt16QsHMkoJon3Tdy5D/PCBTPAw+
gom7qxr/E/kg/UkHSfU4ZxFZ6CqbVHwS+GJujtsODeFPEBjoubGLT52SZwQT7YagwugnceAl/Peq
JFBMWvj307rGddUXkJgWEVgcsYVAGn35jpg+QQkkr6C4oMd2VWx+USjygoXwE8CEjKEgXUs9Ipwx
LlXTj6zPNb7kxC71QqcmQ42xd2zEYVnvb0zhavumSjEk9DR6Dj67JGye87F1CV0ukZYtWrQDqLx5
ZMjAAt/wm4CMAlxTJI3HFiSoV6CA8IVBYXcOcnIDQjFSz7v3qu+B2NVzA5DNH8MnskHaO4EDNP1S
l+PrKOLgE6NN9539T0amol8+dTbz+7TuATeOWfErLZtMYPIMTeuxBeBDB7gjjz4aFCTcscD8Dakz
oNHzmE6llCZPTtnl51RU8NRTS8DMFQwOf3mjqb9wPWCAEwlVMGvfqL6p2OyIVHUcSBlFghE+gM8A
BVxluKOiQF2YRGKpYyKwpoDHDjbUECUocqJdUo1Ixcw2YenisrcovQEeZVd2EGtKEkqXblp0071V
VKnbogb2uBBdOH8Kl8HJIxQ9ogzDZ7jMQrf/6WWRewxMcwCpP8fm79ppK6TvSJJItRgBn4WVWFe6
z3+BmHFe0qKxr7hPmw9g1uZ+ADe0Fu4wE7MtUFkWYHxx3Aff2ige1rkn6589xtQd1Fy9nqnoA/az
RZIznmzHgzelJIqiUltrKqmdwGC043byb/PUFKeu0MZ2Mu3hp+7k9IY/zsCAMJQkpxvqp93b/meF
L5XvxSKH3jtG6AeqY2Ymo+TgsNxQYDvn0c2hsPkETto1jprewlAu3ZpdX2FPN5ZT47lA9pmv8sZh
eUqwp/XCNTqe5Wza3ynWi2+zAS6XqR3Ny1gp420i+Sg91eNQQf8ei/B3GjvS2pqwNK7wesZmARmC
DVtSBgXmkale5TX5oobVjmfHJLaeoYsUm5yUF4k8c3CfstGCmViTBqKaBJd9PYu7n44YbbDBZJfR
k8MV30vz1KjI/xXVNMJ+9vDrh62zkRXLqAVrwPrLcGA0X0y3nz8NpA/7rqsc5q6zAWI/KTDUxGG7
q8smWAe82GgzuvzSNG3/ZjYBYEgTiNBIIMNHOQ3G1fcbZx8PVrg2vBmpQWKVF6OzAvp5vuTZ6ov8
EoL+QSkk2S0a/N3Caazg2cZPHtIZF813E2PFfvJCAlQ71Cfu8pE19UmjYteL3DOD61yhJVrU+K5P
leMgCKiVta/h4oKA0ACrDI3rrM8MEggFXsd6joa9Kqvsp0jraM8AMDllpQCCxjBu086MlYjXqQ5B
0FbffCaryyaM5gNJVOXGeowJIMsOW6F996XBUUjQLeOEOZswdefgeYqzFuqCHDjfN48hxPjnPILi
mPSEx5Di/0vB+l9u0v4brsno70x0j/+16eH8GX7WVKpt/fn3SvUfX/dXpaqNPyhSEWtSWhKdjsPh
n34H8w9lI+J0XBYI8q+F2D8qVdP8wzCRkWp2aJblag+Z+z92ZdL5A7sDSezKwvJAv2z/S5Wq86ev
4e+K+T8z4Om4kaYqg7r1ofT8W8lqdhNSbVPQWk1hxHw18g5EIHuHAbjWX380cZywAba3M6DDfVK2
T4HOshOd2Tfga8WBZyueNSg3LGp3gERyxQxhZQauPJtMyXQ86IuKi3wV8UatBmlSGE3djQ9ALnEm
0Iy1dbJidOIsC+Trl9Sp7PXwKGTj5NefvqfSHYuNOZAAEwInbUcn/e5M/RMsXgQ2dmdsw7I65lqU
xwoOMQKm+Qftb3Ms404i4qaMs7PDrOEbPdwQRAc58C1DsOxh3b/mDLSvdUnOn9NcfNnOh9gYB8g3
3qtMZnQWjI5v4HYXRQLmvlN5sXPj7G2263pvdl2OkIsLYSSOYedmo94wEHTWXYvkRmZOf7asgQwH
2KQx0Ri7BE4TZ0h5JadTHHuSvg4jDj4G99nFbuS0Tr2XynCbHTNNKuH2FnS2cY9oWXejv6yQeJEn
odXzgF7k3olfqWS0IkhVLi2kgXm1CmynI+tv9s4F8TN//dExcVwrH5OgiMADh1NkkvCUfjErLLZl
GnB7x1G6chwu0rbnN5qlFrIPuNQq0kdfNQ7tvz1hOY0f04Jc7cC8O6c5VD3+hM6/dAaEtAoXRDxl
nGGP8NwxjL+lnuw2k+gIZs3wn/WuCM6BFaQ44Yrqe076vFRD+ja04su08pUp2+iZqec19DKPTZTO
P/y4uxP+nb+D4d/WKZspC1/8ZmQLChp4YFtKTsdTaT4CPRpjPmqHnRnP1WsbTsx/cfTc/HxKD9Jo
vwqWgzgzvsc2zFWNrTEruplIIYsrDZh6BNjli3L2MTJ6MixZnEezH1eKfijNjG05NL8jQiU3GDnO
Vm6iZMOzvy/OIDu4GIXjMnQ03N13ZmIBl0xanux2+lA6Q+IbOze8zc2e/2p2zK00P2JcfQMmtySQ
qbqSqIcRroPJE3p6uJPXS2fUGeWvAV54VXdfWVkClyg6cxHWbnyEOAgvOxXddiycC4uq7jxCLt+M
U0yeCtvakzfAaedCXBTWlO9R2R4GOxRwrtLqNPkuBL4Kk1wwsH1zIX20gX5M+d2j8fijnilBpsKF
6eGSbWyP8cXJc2/rqgAibNHUh8l1n8ICFQyqH2ujCoCNqRFSzZXc0Cr7WTGOPvEg8c740mP+X+Tb
riiQFqHvRU57g4yRvRKUvWLnTiIX0uHvLjZFAnfEljaOnUPqJ0QBqx7US3KtARet9Oi6e9TI1BUS
MRKyEHGy5KXvGfh1Ymoharq/KbCP/gQQkwy6YtP8yMy2O0Kkm46dUVtrB0Hjoo4nktPMce8kGNLn
FFsNR8ciaXqODnirG7a8G2UN8r2ZM9KOguEyKlbEBbJbmZf6xxQxJCYse9LyA7s/KoDO6I8kTkDk
DpFHw/OXxEfGHSon4zp7A/8czB1zNRSDnj2lT1wW4SoiAryWdXdqmVYQxALTiYUeihs3QMveOWvB
qHar8slCjERi9YKQ5GEzR0CCcJ/CDEkwN0VGkGxp4gXRJf4m7cpw6wwVzvDCEafGaa9TsZ7bHptq
RqpNDrN94dVosqu+nvaDBEwZ2eC+kKlDyVjkCQov9otfCIAJMDWjpaFVC2kDulXZv0PL3aYjc0BS
/szl7Bu/JqcBA9Pzb4jwoFBOtJNemprWMKpwHQeKWBV8V20Xbb3EJ8W6uhsTPNpcZU9oek8K8AMP
N+HYCOSXkYEBWtSnMWritWPwmYczQVwBtRqshSXjYIZ42giXcLW1HAc2GNit5ualhVxBosv0TdWs
idJGSfjQ+7h2GehFSCmsxgGOPH6nWMNiPxb+EtX+CsjtyxCNW8uKse90R6qtZlMq8zJZTo+Kevhg
EvJDCsK4ASh+sVVbmAFZuH0//56IA9WhFCvgfi4O6YQAyxjIeS9JKDCcK3uNn1WECI8+Laj7YddD
MZoU+ZZm+DZjRFEeaGXUjNaCU4l190g0UYZROI6KJeMNgrzSX3WPUc7zsbQwV9qQ4MCZG8enOBOv
BPrRD6aEZ3kuL+9Diy6RS4Sk4Onk7NqoFbrHIxMCTkuC8jCZebR4ppX0vAzQcQL6JNDGRtOFLpLQ
YMba2/NxqJ132qVu6UbaXgkvPEhuhsUEvnpJAmm4RDn+u59jWp/MrNdD9aPSxGM6KcKVjg8xpHNj
1KNRt5fTpmSkzJcd0ti4DV7/MrrqXnjqMI4+efNk2ciSmw8ukg8TdPDr8jkj2iGxCXmYfHPJM/jk
VujOZ/CPyyyQL10x35igkzRUojSLofXr4BO229PcBtsywJoctAReJI8AEhdtaGY6R3CxIAL69IAz
MyZrk4lCwbux6YoITFxvRBsLztWqHEr7HvjMaAabIMk4TR+IWPs1G+0VruX+VeFMs+zAW6N/Ntae
IuoDRceGb/rdreSwHuxKbIgKTgjujXJ22NCsiTMNvEye2tDqAH+0h5QMC6uorkk/jtBmEJPLnP0/
k5GdIjkIwkW9KtwaMzOh5StAWrA+3OH7w6y19ULJHoXoasYBTWeS6mNuSSywV3D5uouvBxhERrK1
Rwt0Wm219xzdpt81PyvHq+/oqrEf4NJeVXTasJPyTS8AFNPvzIB8YnrxhEj41KY+gMFxGVyS46GC
Zp0sXzvnNk5lvk2xw7Csh/6vLcE7W0IkK63sB6r1D9L6+o0vx+al0+/FyM6Jk3G8wA9tF32dzQgY
mdpHxj6kmfqc3YZeixC5Q2y5n0aXqTPBLluiN6gjHTHcjEyRWdpY72CI9HZqoV4YxG6UWBWOaGTm
RTiULWVJjK9d5djUkgch1bBquA/S2SJ/btfK4bEF3XexwaygMdftwW1HvYiJOgtV+xRFpfHEgwHg
VpS9eCeUje3BcAEhQc7aiG1zJCwKZ2JC1VpWW2VU36PCQRdN7OrCyoReJ3YLMShIzkj0U6xJk8Z6
3l3IO4mujI9Y9lA0HdrMWFIqTxflBCv24DXeIxywBCQeTX7lR8RDgZfrQ6tHMkVTxM1m0DrLwOqj
Va9bwQbSJSJHlG/WGIy30QTISQrPTdMncqUCoGhKd5HDh8V2M9YPM/24MAkRfJO+byyM4AkBpwGD
7JdqS3kMGOWdDKvp955dgIaIo2NmmC+i08leEoC2ySSCLiwf66gx6+tgk+9AROcdGUDPk0/gQSK3
0PRJBWK/tMkRnS3dYSqffRjqCSWqGaXjy+TgUzMwvKwQRy1tERjfPPjRjHj9E5KxizNAwDTRCPGO
dXCaSrbImSWOgUHyGizFQ+FC7wPE0SzrAE0EYUBqRYQXiqzJqw905PUB+LnDAWnV6Mo7mO7EDvF+
CpLANCGQc613mRbMEXPwS4N8cyYeL9BAzT1I/hTAZME56vOY4D5m6TWfy8rVQb8EIXmfDJwzEIr1
dowOpqPIOhn4qfORuaTHKSEH91aob32WlwfvEYNmttYxNfXPIRMoiRIUsUKxBDda+nH88Js5iNoX
z/ONDTy2ZOl045s7t+VeFUVxy0u4o/Dsqw1hIlC8IvPUziccYavBFdO1Myh4ghDRVTgSXFSJvU7k
cGO5OW3cpguWboUIbZ7VfWx3qovLq1WazAuKrxrp9HVkrLAMXmmXrAuhOYe2StzzFFCJQ45HmBPA
2zGRAOBJxRZtkO6KsfW5rnpjM011urMJZllPTidOkJfjI4DiDKeZsYkdnipC1IpVVtPMxQW9Voj8
b4kt55vFghsumePtBva2iyjgDRpdorfZIxSVvvYCY5ZINjFi52EKt2EIOCP7bTTEuVYzgmfX7feS
lOblmDu/hf17Jgvu1I/JdG108SsI3w0jeW19PgwnnCawHKNLLrX11kvvBaaauY35fO7+WRsFAQSV
S2nuzNuomwGGiuS5FcMbBtVkyfof50XssVF2210ps2MZtCPOmi0f5DLIEvlEdMZXrJwfys7C1RS5
H6XF6RuF2bRDW71zyM5bY3M9hR6B5HEQs2PN+8s0IZbJApRgmop1h0exXQ+zY1+sVk/gSPGomdXw
pNJZIx75mN/Id41vsp3UqndyApBiGFVgJgklM85e2Hk3TPWMiPk9rnjN+XEz6DFZgltkyM6+7g+k
jsEDbsNkA3bAx15H1Gepvdd8KK2nyo+3uLSzdd95FKNkg+zHETlEKNWnQfd/VS3lpT36JCA/Eo2x
BxKnHqEGtNftoKyT2VRyPTTFJQzS5JRWpEHUj2cSI+++bggAIo/0M4KYsi9kNR3iHof6CIrKjC3v
hJxi4YxC7HI6snUKzG6r7c7c2HZ0boP4UKKzO/ams1VdmKzLwq1uTT5vxYgz0sHrlxEdss2I70mh
ZF1IVcgXXOHplo0fbi/2xT1BC6kDjpOjRi2TofKuo9PLpaVBD5duKS5FI46xyusd/BeQkHXMU58E
CQ5rNz0avfugNDfZrpDiUtlldUgJ09n1o+uQ9sFJEpDNjomMhrnnhKUvRGCyJIzKeszrkf2bXYow
sOPMf4TUexZ5XT1A8VyG3a3MyNWxWhj9eJOK8oHKCtW74+bzgdtuCbWqS8jmMa3hEyCBXramn+6M
qXjj/xayvIESwSjbW47Id+GgYLpGPhkP1OT5prFnggQanZ7GTMl9AAKIbX6+jTtw9H5k589DwFFv
mSnc1yKMz1JXzq6S7Zc5znSpNBvK6deOP5hH5UYVUqhw23uee+hVfgrLBvcHGuyl14q94uctdHmS
DvZV9BTEyeThNpsY4sgpIXyLDJ4wsPZ9lJ3K7ofn62d4hCeDD27RSfcrwTnKNGZ4muksZ0zZhBbF
7GeQO+V+rRZuv2MgDSexj26pj0pBKPkNEi5th60uyiJVBiPoM5Nz99ZhI9I05xUJJ8WElDE0WBax
fdkgVTkjNDc2QhaPvNtDlfYNlkUkjm3/oSEmLBwLyUP/HGTOQVG/px5HC96yj8mElliGwS+RomdK
Mp9xAFAb3av9SJG9H9Lg2JJCJzLD23fkaeEudhdDAaktivOlY05fUoNwJqsb5mTCNEInTIcUBKrG
tMgyVnm8yIboElFdrmYbiFEeKcR1xnckLnopo/E1jqetoeZozTJGdLhGGVE8+xku9qi2f+ixfIK7
3s/leyWtbtWAw+z7/ps57ZjvmY8cbvqjVBxBRP1uxLAJ4sRaNUQvr6giz9IIs62fW79F2F6dsVxI
jYCw7wJvx/Djt2tl89bE4rnIWGOt3aBKj4jBthjpgz3+ozMCcL3zM+NH0Y7+pReuf0G5pFdlriI0
UaBNk6mZVo8zAfeUE9FhcNh0ndueHQQpzAnTjzxlwycgkGAcx4ljp3Nz8Irlw2x7UITo4A+9SAyX
59gxrk3gEfIWo9FR4E9XEgnLpcFouLfS+III5cHaxi9zTDowC3J2+qNLeAFGERq1AZYG/Wb1pQzS
/0TiD1ej8u21+LBcVl887Sc5jM9VU2h4blClYo1z2Roogco25R328eAkrQ1GLe7bZYnbYJOJUd7c
6RgEors+3EQdcZXM2eBOIn1p11ky2TDQvHZlNwUnYRfdmY5+Wkman1rfSAnhw/mCBS+l7ye9uObV
IDHZe2Guf6PGPcL06z9GHUAYRmG95HJiCxQV4X0OEzKl3bJ94SIBzUdsk5agPDAcUw6N/crrSGft
Ij7+mPqL5LVN2djue9CGd7MW99CkFW9jv97VCm+WzK1t78sPVDnjmV5gYSpOQEzB2B+Aby2SBG1i
veHnI98CQDw+43GG4qVYmguO2Yn+hwIQbH/dEqPWE9m06A7Isz4aFpPL3sDThCSRqwjW3EL4zPXM
0kFg0/4IovLm172LqpGXaP6lRy5a1LLeMu3iN9mEP3vHHVbatz4ShzFugI6WBYtHhmJ6zJFVrjWO
+R2/D8KKXLDHTgfOMJ/sAJeheM/8btlqIt2d3rlXhGKh/ozznbauDgkcl7pp50XeIXuHDM3N0Dxy
kVlSDc1SBSnSJnRYPVDLTZ0XTxkwiWuEKX41q2VhDPZKW+oJiTu6BsfBsqab6mgpfexr6nsdVnuK
Z5DPbR2s+zB9qbBtEFPVxQj0fphKcH1TedZZH710DTOePIEZOET21Z1c4wZhcYfvNty6+K4XmEZT
uiI8va1cDrkN+K/oQfKF87bS6qivU92pt8gzuBPA02wQyRO1iJv6Q2CVci3rJGvjk1cvX6N4R8lZ
Ce8CMID0AVa37Rxfw3Cfcy5tCWVZJ1bTUMIhpqxRgBPtptD8074C0JDbiMghjA0gDKbgnCfRYgzy
4dQjqV84MB52PN4cqlSBuE1xGLa4bzdD59kcIxoinaN+W4zdNm2bfievRe+xul80sGqGatrbFfPF
rd1LHdQT1M7EYBful+A/GtQJBJSTCjVNqwnq51S0l6yc7YXjue8tyuCFspM3qveEICUB2jLG+Gr8
dAmQXrc2c0GLzzWgDo7MVQ4LZYsfosSNDZrZGJKD8xAvJ92tII6UuHrJnIftu1sCv01aKKkk55DP
kAHGpYZLp/qYomHfBoX5KJw3vlN+G0UlyLkgvq8YNFzmvn8Oe+SXlfmU96QCMrIDqO3ExJVUellG
LhPEmv17q/ZZ1zssEt11M8BsITcB2p+LukEGDLPD6mWamMowqXjlToByJyO8SKFzB7h0Qp3PZNor
K8b4ODK7jhcnZ/BETz4VoHf9rP1R+7F1FA44Frbb+GBhTnRVsYs39jDla5M3sC57tavxBUQk0bKT
6LZTDY2x4RnJA+MwiZTjptXD5szBNq552zT3HgeBl7qHIJG/lRtWCxGgk4mJvsFxgp5GRaJmUdC/
0R+Jje7tL7sgb40F5a9sqqGnTgdFxOeitPH8tnODqT+DpSjDiOSQ8ZZWo0OwgdbLvsQC281krreK
U9djcIUaWwLKWEvGdCg/vtus3zHh/0LsuJvm8rW2JShF1lFZVx6jHmAlt0Gvg51roAWZStT/HTLN
haqcZJGNLWMFErKzFFHIcEKZ0SyCwfisPXJmQmIpYccibRcplHpfrpQId9Gsm11EXbWYzQWmwwIE
fvqzllT55C/MHahLmRD9YzvhTjrJNmYVdA9DY+kI9vlWdHO9TQrw4cQW5OYSM3oyKWV4JIrfVTTn
RDkyp+A+eTfG+KAyPvqq3nRQbq/WYNR4peQZ9Dg4HhHBK/RiQlJ6c9c/EPGF5EmocZ0CJ+fXKXp5
qtwyWrph2h4MgGIB4ybGr1VP6xBR36GnEuo+ZP20L/0fIwifBYePq9l4GRHJAskwQXZC6o340jzW
YXOhi1sVjLyaWyAal0hjH4yx65zRcTK6t2tqLgBUY06+SOngoCG8ssYEsIz5BW+8eiBrhGg0mHBn
UDDvaDz1ithFa5tbaoE5EGxVIF7zIGyJg0B/nRrVDsLJm1+mH21R/pZEaG+ETei6wy4RvjJC2mFf
JPNPtk810wtRrKzAvYWF8G/4dJr292Me8BKR8zj4kTxF0EDE3K4TBCfHuA+eS5jUl1oC70cPwSVh
dpDxe2bc6HEhHbne1nLmnMaKGFWhqnxlZelHZSFXHll2bcNmfs+lyg5hX9wbKkKoi9kCroW3542/
Y6voz7rv1hJB3A2/Q7qBjV2ufbQoS9mMyYk27FDNmc8YT88cs9g0KjtuXhObJVax8nAnvw5l4x+4
9OtVAGoHYsGsISuzZWvF/Pju1Tbz6SNbwuQgy7sYqZUzrWtYSpSpPT6vGoawzO+QIO1j5fZnEXnT
shaDWBUYNrBBkzNh+UYEIXO6MfTwt64hEmwp8ZHh/Pytag1OsxTkuRiDjdX69ZvwVQ67Xbi7qAT0
jI1o7Y4MlLWd1PtMNfORxwhQz2MP2CT5qhut4ZpZU3kGxjUvRixQ0C97INZF/lXk+KSNRuHDT9vP
1qP3zRp7O42Ofct06F6tun6aPWLe88R1KV1aSeyqSnZ+K75Nxjm3mvBHCjoqRONkW2n1MtbWsm3d
d1WXB0Hxw/w94az3s+TIG2HgbydMgRN0o0ci8BJ02cQ6xjtiefpFjb1tx9qHLeFjkVFLgMyeNheT
QwTLAxMvKn57HrkOcfpdBOY5YNKR0JptIEM0u0zBQaKu6UwCnycEN9jXgxVrU6icXbPvO2kd/vyj
Kb23GbLZzomc6FpKdgFcIPEGhlt8tWiNcb4d7NgIEAM19poq69B5oGOSKC6fbC9cp2NVr8skRCc6
QDp2NB9BK1hxJY9jekoQn+dhRUpUVP3Ok0DfRN9WmwF3GNLzWO9lGshd6LFRZcuzHWbTupJAee81
uyNG4dkuSizwooz1eBspGVrZ2zRE4knPRbuPic4DoDAvADQXW+mlAbiFVp6KKnhDTRB9TSNtNVPd
RdCZ1b5mVn8rNRKsuRsPHNUEOWKn2mYzVP+4JAkAFcwZTVeE5S5fj15UnTgDIKulzbikXohPkfOk
TTJ+zFZ9me2I4C/FOacCM1v6oZrPNrFk5dwxay86WLbGItVpBC7aZAKtBI4TegN7+F/UnceO5Eia
dZ+IDaM049bpdBkuQmSoDREZUUmtNZ9+DrMHg/n/xQCznF4kutBdVRHupNkn7j33ac66fdWzBMNI
Rg5bFWg7G73+xcWMiKmnfVxg8Zw6o/rNKWqeocA8NCEwfX1k/J2WE+Pzwvxl5bF4bJg7IJzd53ie
z62WCWTj5CA4jqYeojjtnx2LWz9obq5yaK/RdHlAVqfL3z+gW5FemoTeoJm49w0x3gpkRKYj+sto
pIDsOKhDsolOcOj4CPrJBq9Ku17K6b0GAH0AnUOtZLVcmfFWIna8kLV0inFzbBE70dSYLMzW0W5n
xe4e2vbVrXLBo8ZrUonS2lr43E6TxtSWF5uAzkhDsQ+oHJ/Hi9PYJ4vWgr5WvxnROFyaEmZOi4J3
brrnvKvmrbIS129c4x7HAOqdhuk+QmEBOHw23hFHeASGY3wchzeZmDFyRJ0puZZY54TcPpSQE1Fb
mYrw7GfqQMqm4Zk8mWfE1vBtIutrdpejVhmfJlsf+O/xdxqYa6vNEEPjUTTczJPhsguN4kr8q4TL
wzs3SPlhYrNRPYYP5kfvXVxvyUX2XUve4nwgKm9g9lJy+AwTLh+6HQxm7RcNL+zpR1LV38L4ULIt
3+gWIHbK8MUj9wXIEyQVQNX4Es3XuYUME6arAXcEvD9oPftRPX0Ik/IOY4qrdeICKZzRDyv2ekNE
7vGU7OOs458ujpJ6LKxJA7KindRTanvXYanTp6e6X2V4BTbAGonDdkncHnr4H3w6BjlRNqQ11pQG
wT9EERBzibmTTyP+YRScdNaLNVSv8H4QVEfdjyyCZ4tx7h6MwzuyQkUOfOrBKHX2nf5FqiiQRnpJ
UPOCWFs2tzjSfNXaP1DUtkiAN7IS7/U0/jbIOQrIA/GRk1Wb6bdyfkmSCnYD0BhIgogKZsqNEJVx
3mqbLF4wgi7VRz0GHjsx7NNlsRGYRJHT0snXgPdi/Lak0zK2s+VWoiVZ57GHzu4eZsTD+cgDsKZF
1hKSGx8p9/w267hsCC4Z83HypQTAVBFooofiwtiaDPkSlgUXa3ZJE/GrNDTPYggz1FEAdanTNnFy
l4gToQSZgGNICWu7Ne1H799Yc8RYbcTTAtpKpEm3oZ066Xb1pvJx2fdhbq2Ud6biEEj02ZaMS/sj
ocL32KwQcbfZK9oP8qyiF/Zdzzj0Hq2aqXzY9sRLz89GqNBFdgw/k1j/1Fv5MuK8w4S80FLUwLqq
aE2hWCwB8nDXa2gzwhwLPo1iB7jNazu6u9VDsxkNwmM4XfAhUuUt9RJ7y9ChqtTWyrFi+Snc/Jr3
nFoCU5tRUHqBCH9pze8s6Tt/Tjs2gJziYav/ShDMKztyd91g/w4w+GwS07a9vjFQyiNaVnOog5qs
wn1nsX2n5/Q6Qcxj0iRoZN2M3a6dYcIEdxA6k9gESt6RfPJZ6cSKZJOzm2ueId1CB+4arwmE+K0V
sss3csH3bjbzLray32TF0E/xJG1ceFG+YZonXjZ3l4Rk5PEb8Hu61lcsztHaNdc4h9N0YQ7NAroC
tqNID2V48y7CPiCZgMF+pJcbCy6Jn04hg7Ox/5TWzYronaJkAmHHcsnTijreh/0c++4UlfSV1btE
LeaNQBNQu/ypWm3H5KXg3y1NkDDpXYlwhAdrbYbM+dZy/dpGSKXMVNz63rmk9i4dvqo2/4Ug7Q2D
n/PAQ6PN36R3sBt3WlJ+7fS3ZUxESzf9HvrObcmW8KCc/Lq4dAPOW1AjEwsrvrIobN/jmfUPdvLd
FATg9exi7wJCm3P7WqDW8upw0raiTs+2E9lbq2LI2bsl8ots2lYZR5kYXjq99OTTktNQ1urUzwP5
CgUVYMjNQc48YowH4h2fZ4JnCLtayL3HAlEpW+2ork9Z7CoK/ybcAY4HoA8DvV2q/SDSbodMQXij
rMgbgdtdor6JFoD9elP+kwykNC7jtStH1ssGj68NaHE7DcaysccRRRShcXlkdKe6RtpD8wNMt3EQ
VaklPlr1YxZYrNigH6yrQC9bw0MyJEK+sdCNDASknpPI1LexRRQg6YkxKAVEfQgGrLcImd9oeDki
zGf0XJcFcN4hhNrsRSTZ7d0a+r8+vtZOGrPT6dSlZUc6YVeg3ILAkAU6uL76j7A7HuDQ7VmTrn+I
NjL+/d/MYavhPWW0U9i3oBsIUZuJIKyovnRSSbcu3oQLxsKnnp/xADUVSW9mPk/MYe5WnADEa1lB
sW+q3SS6pKy39pngbm9L03iomJ4Oi6E/TSOipGbJR68vKbsGByCAEZEqFju/DYkGAfXFRfAReuNY
0pKZTEgiv9KNR/o0v7IgZ2mBdU3q5TGW44Ns4MnGqiB2uHcQzBM6tMy4WThLt0a5Kg9drp+larzc
MB/IdL0tdEfgm4fmIQtYUue5vJuBOftFEtgP9r4H74duypegF/dyZOw+NAu+EJhFh2Ju8MjYZ7vi
KGvlV0rxd2odoMRFgSwQ6914C+AhTTA634C6oenowyO56t+5XlykCNkiuJg6iI87sBZKYb3C4FYz
T3sdKw4/cjHvS8Ril635oWmt5ki0gi+LPGZXgV+FMSmXd1mQOD2JE2mZwxVuBACUuoYdjJ1yr0gT
ICDePLmD6V5N0a/PqRh4Qc9ztEwoBRIwlEYoiCwx1VnDjbKZCBzcTtYkPcMA9W/pBZNARJBziKO9
nTRAD7M9+rYyFgil5b4QSXpU3HW4kMkDcer4wXWZjPFGBweE31+OQXQwasEbXqw14F6/NNIUu8HW
94NqGFRjqWbHgWSp0OWxcVxq40TbaWnbH4jZMk48Zc0pHLiToJmkIaMXe7ibbFBuWVoJr2VysGUM
bIBk5EcM7SL0IjM20X3LJ6dtq2vFdGS7SPkw81v/ipkDmaZo94aQLn4gcqHtHAGMoLyL38Iidq8O
7zAnvZP5dWCwzEMUVBGfdB9M/aMoWn3Hso/oyG7G5Rayqw7oGzrwTRunGNmeS/2sw6uKYGZvS8tV
19RYyMcK661dFVDdJmWemql6XtDXjMqVu9yCKUMltVAjxrshDorb7MDWCgdNP6pylGe4eqiDgkcy
jdRz2ck3lU3VyXAKLBBV+1IKoZ8Jxniz5p5TA4Wj3+tEhDdBF1+jnOVZGFX9rqe6PNcTvqjFcQ+T
6X4LW5i/cne5udhtf8cty8JEbJU0Lc+YEuvSoUUhBXCEIzdWoV+GxcfMTQaBpXSZii92/s7C+T01
CV0SJLBGxQw+ug+4jCe2PdQ/fyRhUxss/vfOLDhh4/7ehjYzJDmKPfILuFgFqxWrqU95qcutOUXp
UYBl5hsDbmsVatMurObTKX+luIE5E3U9AadkLQI2Fk/ExOQMn2SvAc4a2OqXigEhOTcPVjLPe1M/
DdkaO6jNpxS0rc+yez5YtFhZG97jNkZ5ZWIv14bDQpLkWFAf4tDd4sQHLnoPYVk8NFbckSMzXEp3
eB3B+3mjsR3KlMMti/9w+IjN0GZfIF/F2cAwXsG1WDoECahIawZVqpqnHciZJrG/m3ZSsAsOahSv
5ERvYbBYhwogPf6F/IzorPjwWytM3nh1nU32ldl9+qnGejdV/BazMYL8SKTlkxCEvWkmxWmMq+Cu
CfZ2jcFpWui6deh4ffvAjKhA+vFIBfES2kaKbKXH/RLk9kNCYgotVtYS8hFC1CRa6CnN3vX4VWPk
GbFbeTJE8xuElPTmxXR49C0SJtTgTw6AXwqIBECQhYzaqZl95C2MIpiDu2m9tYz1IYw66sSESSFN
VFE99L2kb8eDtJ0QmXkmIqB0dI2rjWbejPr51IT4SAcSkrpy1o9IkuKuDk922Y+PhV3dRZpGZzZi
WtrfwqWPnmxAamht85BhrkLxF7OXWKzruvG6/v1vquEgoEclC5qtim7hWmcx9onYMt6bM2OPrrlI
pMX5or7rORmeVWU+K71/zs2KEIPe+miXOj81gYq9oKm7faBlD+EYXLs287EEOIgN5HBDQUmrOxX9
vTN+R1WnXoJUkj6Ino8dLYPolgjhW5EZ0o8mut8wh50kSRNjZVTdmdDQJaCo2DYwm71OBt0tj7Rf
7Nht0Lt5cxgJYllKLd24cbrq86YHYnm29prqHujUO+TvYV0TzyCiml1gzNchDxukosAUQU6kLK7i
4mIZ8p1cLHEkUPMtGot6D5kTyn6hvuJVfeM29VuIs+ss++ZPMM31vomy7GpGSJysIiixAhIvTKCi
PI1umu3z0ICVZNfXck4aME5q3w6wDURf7fTRIFxACH+0Dd+t8+aug3k6weF4Tdyyu8M6oMGdl/iA
EZAnIv1lMobZ5DN9ilprOkyyvMlJTA9Q19FOjzu4/gQwGE7zbRNkN4pCY4gcfYICpekI2RdSpqua
tNMwVu/tbBFfTfEPKelXWqWsgIANszYCsOemLFXobI0oPec5owF4LRhP3XLLahNMib08d9Qz3tDY
zCsaiZlXHacIZz7UAq9K9Z5ZomSszqEHxzXITAG5kJ8+HoAP263Pc6WlnLbgVp6GxIu+9IlFGptg
IKXXPC0TAhiiBWzTgq4LhZDQzObAuX6Y2vgdxftyHLv9lNjxW2syS00h33qMeeDZR8HwzpHjqXrh
O3AW/aC3zzRa6Yua2ofeBKQLmcI+IttFCdN2X1grxT3BSdFrdneADIemPIsGENftMwuZ5MlS05kD
oD0GqYXJWgnxvlQ1kT4qYxk06n9KURSnNDDeNUQHCkAbiUZhIlaemUghv3LfNVPtl8r41kLaebOe
xxfq13gXA1E2kWEBCpec+5I20k7nO6tzVPn6ovy6w94xm9NHWJR3USKKtYWMfbNJ5Skmm2+E2IOs
ht1dPJS+IUoy1wi8DPioAIUiO0w01WxzxYldgynfOUaujqQ2oADuTfhYcX/gpuW1rXSvmk39zn4b
h/ok1yzXtHmIa57UMMnDTUrJD0rpPGBC9Cr5nZGHBJB8ri+MFXhmKPU20KEQCOXWK1TdK77S4MRA
gcOfXJSTjhMBTCOGyhzsFgfZHbKkvGSIUVdlVFGlD3EHvqKrGgy6uXPiJvwerfSYw/zadZXa1eTJ
+6p77/MOfHarqFuz+WiMpKLNcDpZTWISdeeFhWCr8NJNHwjpOBJSzUOWUx0nVb21roZsoN+7Qvs0
lu5zqOqWYg0XSxjK3IvNH4uM45PLPj7z+IXZca8qltSYH/sI60CcvEZ5fq2Hi56xRGXPl2wCZIg8
8wXLoyZqHiudziRznGKLeuqRk2k8AgvaNN0XSKh+Y2jw2Kc8hAGEeNvuETNOIfLakbrBS6Fuj5C7
ngD6KEN0LzZZFxhnreHMc9m9wFlZU1mMeqcX59Fyeyg42qdtshgxU9mcBE4Lt0dR1To0Hm6/LqAq
D9x6esic8lwOOCCLZDsydCeLbcK5HANB4qRF5mjAVOenJhgyoXdLs8/Udnh9R2AAwwip0LlbKO9W
H6HbN14gumNDbW0UUBDtV9uaXuppQFPdM2RNqCDItccafWVt+9IEGQKL4SfNCIvPCUyLQ4GvR5kX
Roj86wLtM4678xSIW9pgR4A6Jg4kykhvMbKXsWfBx94+95elhk9aKefWFNUuYmnlCwSdjMiQpq/b
uEMdoIEB6Y2uUOXY1nSwpU1kDkdi4uN3Tdr7sbiIoHKQZAtAsrOB5QWm0mR2yDIZHrvhLgUPuYEi
6ct+jH5hgann+D7JYSdrPGBZ+Yi7Fam8RvIwjpFnNXSnEvH0UbbjlvwPQj5VW28tscxbuueVGQX0
ylLVU221zOXCKPxttHjoEsvaR4SE7Ze0xFJFG+7Zq3jWsJr+5qK3yqnip570wnQYTy28nqtEuMO+
AS2TMvXwOoGGK+daP0dYni/CRKbX0bMrY6a1mMSLOXJOcu3lh8Eic1Wvx83Y95rfONEB6ScwQJGJ
k0PCEEZbdFRGuW0dM/hQHTDcfFubk40IRitfzKHaLtoMZsBNO0gyentZ+qa9FC4Ll3TWfyMxotRs
B83vzeHDJetwU0tYsEqvPoPWbbcEyJHMitwVM8pIIEtBFHI+wMI2Z+IzUXiWTv4V9jnz52r8QP/E
RL0qcb8jCd6wxPyIUW49uDXgqcIC22WE4ePfP/j++bFS+8flP15rpf2O8+hYJY1zLdyHHCeeP5Ha
DcC7Wohto9xD6eXTNMxvyVJ+cA3sMMNPr7Ztn1yqsvOYRbSCwjqJoHyuDLQg0aTfAlaIKcLWK5p4
Y4OB0by4BgNytYysj0MXVdmYrMka+U1jBLHjbj7M3bCOGaA3LFFsbzUL5I1R2yVVhKF825c2WZEW
sQcEp2PNQAKpM3xFJ7moZoIKGr64vbC2LGW1Z4Pg3609Dc1+xN1wlxMPpl4GKP9tozzYK+YsWFf1
xlL7Y8oBgaTvQ4dciZIDgk9dEkIdu6V8mAAQPUwdk7sUcvpGG7v+wVlwAg0T0F13PEWY9qQau1uW
mT/g4J1LJvQcc3hWbDUyieCIJwzwNcMr+/Qjrxss2/TdjrnkdyNjO5MPXe9T/dzmN3B6Rzxn8ksH
rLqxKqCLFG5HZ7LjpxySgC2Ae0wgFOckOGaQTDeDkYcPRQshVNqrm0PLJGcI0wE3WAV3cDx9SILT
GdIGYhTEmqyYl2tHJMBpMuNncpurPfz/fCecDNx0XLmbwSI8Vs/QipiNuW/ieFdiUj2GcCXXE1iP
9RdIaHJvrOGxqoigIWbRP+x57grc3DHTZbRrqoVYQ8D8BcEYfFSMVAeTy7hhCGVox4GxLVr9xHhA
UDRgSXsh80PybbRbe1WWtRUfoysdFDqyEQ/AWnV2jfZRx3l2//sH2roPyI8BR140gbwyMibJ/GVs
j86h1lLm6MlyIpYhusVje0MeNJ/p2RlRud/GUiGFMFuqLzGTwmmhFiqlB7HRepwqlsyL3h2zQX3n
faedmLm+dhJPKQ3azTJzCfRumFAlWYBEE/dzDDrjK+t/R1bt6wC+3zrcb6j5eX2IbSvfJ+Q1kWXO
n3qGdVEU1ja1I5bBFnUtwNmHtHUQhbtYMll0Q0eC5RFRskROPl0zVVun1ZW0NEl21UKz9ON8TWzM
uvgBTcIutfiqyY5dNgBT95WiIpJ2fJmpmqFdNFD+QOc4/d3uTaoWjPeF/CBqHmdg2F+iScAJXNCK
FjE9QXHsrAzMNCUj/jMA4xYY8PhWkL/J9CgD/aGZWzONur0WM9KyJODo2en2ONFyb0r/dJG+N4oZ
dmOuWr/iDCxRs5s01VVbJj579y+rloW35OJPNQ97bXyJxvCOJf+KZBEPzTBzN1VJeO8bS7uNWhhd
Jhsk9dgl9HohZL0e1I5tR9UNZputOZ+NsDQsiXDCBQLaXlWff6c0CL0GaN31HZXBfBhHRGANZxIJ
C/HDUL1pokWm6qpjUtrdR0BN2USc37wFhT8ONRa3CEdCmjzMzqQenUD7IOJjJg5H2NifFbe1bljo
/FrcMOnc70zG+RdG3S9m0IQnVnKUvpnNzNsM1BXSScYIa7tyGbirkl25xMUWESczUbb1K9dgm+MT
I+HdKi5h2SJvMvJjnWPw7ppmupP9jB/F4OAnBPJCfkfmdVkaHXVCyLBHEi4vgyI7VjUrqToVoZ9V
I2jUGoKdhuoVFdq9qhKONNk9V/lQe1odvC8BkrM6tIFBxsVqDPUHjUW9UeB/CdpXmcY/TZei2oys
E9EcTBMn/r8sbG3kLc5DCqLBT+M8wSBmkgZmtX7iVl/lGPwZzPG9b46arp7nCZ9IbM7PoYl4h27t
20a7K2FbQmtOq61I+d8Ld7iMLbE92XDW0VyHt06zTLZ+vMyjmpGGLM/lDdX+uHfhMK3qDG6CkDKs
N8VHWPErVlO/YZQybeD3T5vSmmo+F50fGU1ovGbz1oaGj8pNngHEVZ2ttt3g2hBaJoRJqwMwH5lU
Nm37OCa7oZ+eYrf5nfXOP3kyvoUSHUIUo6cnnBWGU7GhP5eKzDHhMB1Qhu4VBTCaWL/GFh/6oi8/
bUTGaZX9CZJmQuBUvgl0btBzrqIdHlwhdU6f+GkIltQH9TvuxwDPg4p5YUrT3QTGBgdFjRmFwtLC
NrVfPwMx8GuVckRN7ACCItqUUB4ANn4W/dErtvWKnUgzDuM5LNJ9piHzdLPgOi4xsUkdddJYJmoj
Z03iMtmIkL9dorzflvmYMp3qoOjMtZ+Q8yDjXvNMcrH9cpI/Y2rTX1TLSVsyiSA7dfy2cc6Flfxy
rbFggs1WSEFFOnV6fuwTk1G2VYutKWlKGxnmx9QAvaKn9XszeZVoa69LIN9NQVKDklvegUxzTK09
XRJVW87IVoEUlkJ+VdNzYpwnSCP0v9FAA5AiTEw1yi/KpxymXgR86tLqf6wCjy1qI7HV86becIbc
8jT8caw28MCrfnelRL+isIE6Od/RYDGId1HdjdH8LMLE5nEzn7umQKDMLWiUPTm8y0jQVuxwVBJO
VKqXvMleV5QLuzfegt6Jf0YdrKtuICRmVDLx/jBlZBrVMWTgfIzG5Mea4xdktNhfJuy2/URITVrf
2Mj9hi4ttm3d597MK8XcyZtb6xlFcH4Eo0nHWGSfeK2eFEm/h7T9YPoBCQVR8yZu0wl9XFJtYwFt
iLHqjniKmzHpz1GqiYMZTpFnYqVAjqu/AcjAAb3QUIVFe9cY6m6x52LuVXqyMUImMMrWbpEYrxUr
hq2kOvJnjfGywVLbpRPx+G6hnHOhToIUb70Aefg+4/f1SBlgfjNMbK8iuZfxIjcsAPd9FPJdpqj5
WK08MBj0K9eG/RuvAZlcHB7jLRZUkIusXypJvqe64CUr6pMaqXl5J2ENdd9aULzI9esrJ/LNp769
dc6fAOuHX08KNjs6x8heao/MB0hbAf/8qGFoFXCSWWmyq0z7sgSsK+Eb7/W2IIeyfgyntnqxRuey
ZIm3uLn8TNzjIIMPzXDEQ10zfEYd4O7HJrpouSPPkD03uVnLxzI/DXmZULRhC8zT5JZVIXY1QsGF
XnberMN6pjHCnFLtApPHwxaWOKCUg6/M/hY3REsoMor5JEK8T1EkUW3pEKTyntSXpgx9W0LY6iFP
FCluX2z3oDUCi3iwMP5hksYS50/vGPSnU73reoUkpHKeCtwFnmQgsrE6uSOFuPMtwdNRNYQVhey9
eE9ITMWFXVP2btg5IIFp9E3aO+1mGiuk6Ub8jnw38sqFPl+EzuM4yy3I5dRLp2odTsQbyAX80nGC
YrViTkBsBxZ63vDeRRQWtN05rNiWzK0SB93hk6a2pv3p2gfo0IdolifwztXWXLhnGRl6vSHsA+bE
xhNGDqXeyQPklYg5VjhdjhN1N6m2o27QXntoTj5rx3RPqq2+4yKsT07xFLMn2pHwiL5LJL/Yfa8i
Eaw9xZxMm1p3W39KYwuRo/M0uMUBeQ9jfMnNZ7oow+Cd4fD8iWzAeYJqb5yibz4KsSXziRMJvh0h
KxXuxYAJauWg/Fhfmibvf+twgobFc8l42ejJvMr2A8I/m+ixBrrvLbXOsQcvBbxXul/GfkLUbUKF
YOra6Y0fuWerj5xHwcOLYNvdwIZGcu5oMzVX3WxVl9jsvv0orz87pzfvlKu7ubRtKmEb3RW+4sqp
UHVjTd+rsoUar73gC2FDPcUP2WB8AMTFc0RRSoITMVO4veahPKIneYZbSKZswgszBzDMM74h3TXV
KRXWa590n1rV7PDqkErQ1F/EXf4CI2MeTd386m33PkFn89T6uv99nNfnuk5ZhUMMHXY9KXSRFc4b
dtutXzb7hFZqbW4Zd2JU87D6vlGCfpDN8N2I5GeZuNlz/J7b5Nfi9pd1kkkxBTRX9imL+4U71O75
Y5sutYtrsUXKyKyJ+jqjkuRTl8rDUxB6Uz0CWFVIuqLgPRhHi8lMaKNeFM/0oz3xXsUWKW/ouz1f
fjdpJ2ZTH1rB/WtFbO7caVJojJZiV6A4cIfuowym9ynCcQFr+x8QpRguTLYNYcWPXLN/24DwJ+q3
Bi1u3ao5mgkcDzZyCSgvRixJcCGgB1hUvT1whNCggrJjHuuuRsOfpTmrcryHcH6w3UFhu4/Yc8Gp
bboJVTHEK543/pYphxkjavHytyZgS5vRj9K6Ni7XCj01RZvNPyojF9iTHZ5cVBc6lF+y7lntZbyH
qaY9TTplLxBPryucac/wnkymBt3o4gS2r4TDtZDxaYUs5gBIYj3wh3+iZhL7trdCZBqE2663MvED
9WZuIGPMSDmWIthjOE08vTRfNFVe0ANRWto5tt9TUrHU+Xs7hvnAjNuh2GfIbfu60Xy2KuJ75XjI
KfQAcZzmKcFLhUAnjvOfOIi4BikVB8D6yHrFJ0SEvY7uwu1NTH6sQv5+GNCsf2hK/97LWtJIXvKt
CxjGD5XBYpsSrVQQMNgWHgHG76N0lSFPS+MB3ns3tPEiel09JSLb9vagXVKL82hpsfeuta7G8RGB
i040ziVojO/OxCXfRwa7Bzr06jA5+GMCJwScvXbkxtAFD12m3/7+FVIieAAUugpMi+NM7Y64DnuT
+GS6CWIUoHGrDjD+XJ+Cuk9BK/LvDOzxZQbJ++86b04N4t6X6sjIFlUmkFBplztVV3wpoB0BSfZP
6VLcxzL8QXUNbCUnBTdiogITiEuHlTS2eHjE4AuhgFjXDhPcphn101phJvPyvjSCZUJTnkeKyK0d
Mu2Ii2OtcH3HJq9EW4blrofxxs38Nztpi9yMxj8iDdjh47HWqg7vecRYKeUOIWR+I6R2S8vsR9M5
nLJhnYYClhw03GPYOXEByVqiveSM8/6WeKkQxy7g6DMRe5Odi07EBAc+Nuj1zCI/qUKAy0s9Sl90
dTgcYARsC1iUVq32QIftEMh6wPeZVvhNcNv7g8Wb2lmPyp2A+SAWpV/Vtq2ge+joCIombEFWdKDi
8h/LrqXn/nLC5T0E+L3JAw6qOXSfsLveItgjfV/OHj5BbzKos3tzLfsD9qqGhYlMviYgm1LFtMDF
p6i0Z7OmbtdsShc74rOxU3XWsUl2IzUuzKfIQ6fNGNF84u24diBdfAMzEjczYHWG+Sjuti3gCORW
iP0pCneiVOVWS0g3bV35VNuZtTa/Ewdj4t7tkomLQyhimn6Gen9i6fwOWBS1GzFOZmlHO6JKvXSY
ur+no7J5ELrmno7FBHSUVrMxPxpNRWy0NsM8MD1tKMg1lfxoIZZnyVsQUNT+fb8MDgYmHeccFhJL
LwoCIIHrK2FTN27cdPrVJujKLbWP8u4BLxvPidvzJXd8bgMphh7BY6uckJlEMxzyyPluUyrrZezu
gqBsnioe2qyKf/7esLXGp8DmHaqEvdbVUw0nZVi+ZWV5E2cookLKQyxyVmw9u/lAnQ5zfNUR0u4V
HIpwt34Y1IAQwApfDVyXRcu6eigRxMwW15niafCAM4KeaXME9NLXWGp53Lt8fgTZ+Oj2dk484GjL
FXfE2mk2KUABVyvQdusmRaZEa2HaBZcl9Kc0vpbkYW/GLv+TM2dF8Fmh4gTLvzFcnCAKAN2GHUZu
ze+kwJwDyyIulfK8kRKWKZujpaGQSvmfh8VqfFPFL0QqYVLo38FQPAQ9W+ixm/8p3OzaEGXCxJvl
YU4yeMLTRt8woDeluALV0vpWnu+0CBANYivAcYyR/RJSkmWVSAUdtgPQxBnM46ibh+XXRAj4JZYX
Mli+7E4wMS9YZaLMm15c+xoPttiNHIT+GEZf0uVpjHVwZjUGqoOdpj4P0Xex9LR4aUs7j8+smHmb
3NE+9132vFg8VsQQgufoEuffLWtKK8kcRqHPHtNrPS2/cshym6Xmcq6CGVcxzAmPuwJQSUr0CNYx
Mx0KZLjY6qZetFukH8YNKza3Jh0xL+tbbpcMdwm4oQSxh4MWDeIa1kDK0+VV2YZLvqxJudPTThNt
cOat+nf9IRWfO/pHmJR/GvPM6ZcivUX+n2wmm1/WrDIKCeOoaNwjp1mOE8xhD5g7isQ20raZaPhL
Idv9HPMljIF6RWMwcQHMz3az7n9nuVuWZNjV8kWM3KO5KvgM2w6O0QBvqjb/1CpMIVFwNsXGbwB9
vFzY+JieHeNY3yij6l8woLhPAQWWxcvz95JicMBX2s8FQ1fJopixlIUMoAGPJsfvVklxmErYntDv
/kHoRT5D0O+AjWxSs2cUFmsuI+xmi7xvzQGhZYrbkDVN2ZR7LMG/qljTOUcMwycQoPdiqaYjbFGe
uapC96lb+nNqsZNAIHrHI1bSg9YsXbmXmj5Xe2DM/bk356No3eYWElOwRaW1n5omvshg5rQ3uPSl
tCxQxfgByNyBNjdyzWcddbnG877rGkY9o92wEgcIf5ygtW6wU+o+6970SvB6GRAP8b/Hbv5fgsDj
QDek9T9y4NEAFD9x+NVE/x2qqf/X3/lfBHilBBF0ErSmAPROyNt/ZtA5/5I6O1PhKNN2zf8OgBf/
kq4uYG5ayiSkzoLF+Z9YTVP8y1Fk0inHhLbJFsv532A1zf8/Hl3A7GQcZrv8FMJCWPr/QjVplmQu
cnz8ugOjbUhtqGRhTYgRAAc6oggirIPebBSpflIL/nEhFGVFJsd7p4nf7FvR2U5GcgZK/hjp1dWo
xv469mjQIZvEu84gPQcPeerHehw92lJANW9HPPLsaPHiP/8He2eyXDeSbdlfScs5VI7GHYDZyxzc
vmHfSpzASIlE3zr6r38LUkSmQvUyLNNqVGU1iDBjMESKvLjA8X32XhuInrmnELPeSUxce07Suz6n
6yGgiOSaoO8T3FHCq2m359iutv/5RflvlBf8Sxbs/7UVB9+vUZtiwz9hxr7z2Mlepz8QY39c3Msf
/HFx+9YnVwrLVnBhv9cY8JkfF7fnf6K8gI5ELlV3KTjgM79DY9UnDiaQZn2Xq3gp1/3H1W1JeLJC
mj6cot+aD/7+X/yWw/fy5gcLVv/y8V+KLr9BE2713/7qOnyT6idmLGcswTtICl95vP/IN/1yebMS
8Cg3UIfR8h+aLE4w6PUmq1CcC2ONI9GiunVdt/VH1XfY1L02vJkqk/AeLtaANI3VQ/pzymaG4szy
18SRw1bN7EEHttEOthjSdRp7l3NvvzS2ALVD1AIS6kVMBdNFrqcHKtfkVT1j+QhYePDYZ3XFr3IE
2TV8YYGESpOF7slIKLb3KlJiadliO0+S/OjO/SZv8VikRXjnUA9y3XegHVXJmt+fSaCS1CxLguCd
HKFfNeW8DrCpNUZkPXh0oq99RzmUvhTqWQfFuujadhPpuML6Vd/7wooOrtYEx2kgWZNmBVMwEvYy
vFfSf+O1I0x5Y3qhugkLZu9ZRU9YR/Q55t24b9mlXIoZE/bJZogj3cowLhY7r8K5s3NTS1wJXAkk
50BOff+w5oEFN7Rgm7bYhttu3KpwDPGY9d0deVx6jiApdKPDZkP7N1Duv8betslK52vZRRUqbqlv
KFLcmw2GEbjWOVgx5uB8IECTjeLDKQG8dhxzPJFegKXbwj27gpaUHOsOQOpsO2+iUm8ymL9NzSUP
dXuF+ZH1SPpsRLjLcVV9JtJ012IRP7qR+BpPbIxdu0HSqq/qqgmPpMNh74zWwRSAVOrCo4tozNZz
+uy3d8GcbBIC+y5eZuyexiFrbblGJoZLOUbsItm5c/PT8ES95DrsSJ+j6cscI8ScxOqW/+kxbib6
CN3au5Jtx35LgxpyuBunSbK1eu2fJxUBIElSRJpQjlwxzNpYxSbsHX7IJjx0d4G++9wko/uURqQ8
HNrlC284sUZaDlDka4xm/HAXkCGELvzmjO7N8GwU6K6GEkdyhY9ewye8r5MNrHISUbNzl8ip9onj
VEZxDGzYprUtUHuq9gK8PsRkp9BHOiHaUG3D3pjJ+QbxevCb7FQWOExjwh5l089H+nLhQfqQwFqc
yb05noVkt9SDh2243JKk2yQpSszwalnLSQftzYCtyAkhto9yGkm+dHNwUwNZYveoPXJU5a7NpXsz
rts4z+8ajO1YgcyDFVvzyfnHv/75Ie6D9IhmRP+pC4p4Qqrjmccaoqrtio0yHVrWYELm7TBiBbD9
+485MpwvdRaKgzP63lbUt1bby9u+X7auEbyOYcT3HmthXdhFRp1RF1zYc10AoLZfzXjg/ta2uyy2
xYufRtniOxjWs6YQiXwO2aFScYoJJM1SmRKPaVMzv7rtSx4M9lUtuW1VnTE+DD0SczO7+nUUORCl
lgh5kN9rG4qoUQ0CBlKUXZkORD5qVpO0a59h9NXkAvx4BbGvPzrE0o5N1rxk+LVfjNr5CrSzuV4e
166S+i7JsFNQZIzrY8ZHP8qWPuTGu416v76HD/A1MSZ9kK71oWxV2KvZrutVYEzQfbKIv6BHVsan
r6gzLVrW7f5Eeglz+GfiZDk5sayXmFCx045V8g6LUp7Lgu1P0w6n7x/RSy/PqpyWPWigiNe6Ne7j
rAEkule1bd1U5mSusgIIzeCbX7re34ZdZT9jS0CxMotp38p2vhyF/FYqkzIL6jzIW9fk6eBLneBK
RGBNSOGcvn/8z399/28sfmPaNt3wMHHAvqHmOl4Jq4lAiNh6C0kgpMDMQYfE8LiJ8f3GnMWvvntp
Z40f0SE9DSWmADTQlVzFFjpQhheidtSuK/zHLh65Zbl4pUPTegjUsHZLN9tDs9RbgnD5wZhRvJ1i
6s6TtBAAYybyKR/W0g67q6nAVuTXyt5TaOJR6Zc2O8wQG863/Rc8tWQ78uq1tsthO7pJdMLrOD50
vrqBMiyOTh87+6ApL5ayrkfeH/kxH/NvfdvsbRL/Z1FYw5FKWzat03jRhAaJnKe8bG511LtXvt+9
G1TMnYo2jzdE6IwNe9HxkLrh9EzlID5CnLRmN7U7VYHjleHWyTqTCkICrfkXunisR+IM9ilqw12Y
ufdTO8Awyu1H3VLwhdK5yqEE7WzFMqQi9rUbswaVr7KPAb5DA1UF0pt5rK0lvO9r0siFW66kx2oK
1u4+4ekWOdg9JqejZcj5StMuiJSah25REXXOKB094YUmO1peTL057dJkhBy18I3cTmCVJOPbzR6R
QsxKjL5wQxUQVguf8kGaMtpERgt/hCf8HoDMKhWJ3lRRjv7mA+2pParLudSw87n1Nbky8y7O5k3d
4mPV3NW3BiBwcFECM+OPf00D7INZu/d5Ie+TSo2XuhzGy6lwcao00I3AsZCBVNjyXSEM0mkkV3pW
mayi2hU0kPYmwJrUCpAERTBdTJUbrme8ixdUCo/A1AQmowV5xYuGodWYLrphXkcoKNhsuV1PU/1B
zJ5dMIV+wvYb2Nh9iYYhSiwzyWcDKu4xjXn6oR32cRTv/LY+tmJ2tn3j0eLh9cCv2P9nZzpm7I0x
yWW0ql6TTj6kus5X/rwQzXr90hbhgihtti1uMKJDxU3IunZbT/TEOITl/JEgfbFs4+S1q8VTVJrA
ahPWtZIyyisT5xMn63zdVpj2dIEKE0L9OCrD6FGxnXg9Kk7Wpu3eJGkK5izhZpLQrbdO0kFv7Eyx
RoRZbNY1knJ9YXFO8YNyDQknx1uOCdzqTCSuKdwakEuK0Uv2iO3JvhrRRtIZhNTMJhsi9LT4C4MG
tNgUoDeiIOzZlBPXoksaIYOiw9adzMupz14N39e4ZjGym0GPH6YKLiuSB9DuMW8pqj+hLL7jx3wF
WqtAith67YyeWmkYUcCRyAwmYH2OEx28ZyeBAM+zEgVuFjfGkgmm5K/bDH14aoXHhQ+NaOfSmZ2n
VrVOzJ48hyQON1mUKcr83OvyWfdWAHmGyFYZGc2p6HEIFt7VJKN5h7awyQhCbwqXZGcUR7vCdi69
cir3yjK37IBfJHs5qDxpv5HYAOui5GWv8M0P5nDRzQ45HDO6bVOX/sz03FhuBzNoLCE3Eb+LMnNr
1agMHg1NNVb2JOKrZlBY9wIdLqvq+JhFfoUDmXSOl4RPNkYqaySOhaZ0XUbUZ0al+9zIuLsdu63h
N0/WoK8URG9wX9ANa9ZqaEb+zqao5czb70sVYpZFHj6WUWScDGCLG13VxM1nJpVkCo9S21Tv4rNf
zyS5Lkt61zHEtgfKTxpG6pkkcxM8GnohxPRRiOrlrmtbHSxHUyOWxFCetedz196SbxrWi0BK5TCB
w5oa62pyCddkznvEsfUoujm5qal+4n6HN8n/orL+esh6mEPW+FKZ51xJcCbTIUnnamt6/RONRh1u
r/6eEXdgs6NJsUJ9jQuER21G0dbR5ouUITLkZGfsiUB2Rh7Dv21I5m2s9EXRoycbeMpFcKFKY0eo
6FQNkAV01BwiHLV0o+fkC+BWphX2FR9TjGLr3A0cB6pyiStQuc4msLGaL3VE8r/UsKSNzLmo5+yp
kWLrNbwwjDhPEd2r0Le3WZlM97GlPgOpape0c7n5/6d1+m3a6WGq3v/219dv+TIo67aJv7a/KErC
td0/1aI2r9+a17+gR/3l6hVF6i+H1/49i//nr/KbLmV/4tzuCaxjlLcIVtG/H91diyYYx/H5nuhP
HsLfP4/u4hMQMIQsFHhO90uboS67NvrbXy3xSdiYOHBdYJO36J34T3SpP9YSug56lHJRBnxsp/xF
hPjjuT1JWove1yxgJfh968ONI14rKBSmBhw5Oj/EyT8IBz8LBfby9X7SCfj5pfJN0+Obmjan4l++
X5hz0RMCCihWLukrpHKqk5tsfNbeVWTfRaa1WoISFf8Updx59GEMRbppL2JuEDl1MO3w7Nu7ZoI5
FWENih9C/IquO71F9ucsxFQS54Tmk42hlyreV1VYh5+0md+kj59/guU3/7//BLa1qB38KEr9onQE
VQywHufVtmJl3qY1kRpKOFI8Gsk1yd/75H6w3B3Itu0M99olcaka4gW0gvlhvxHMnRhkEzqwjU4S
vXsOwmov2wUKCjMNbyXghT//G9viF3Fm+aV7lo1KxPnE8aX45a9ME1pFbDkMthpz1p4H6LEPY3L0
o/8CsckHFX49cuZYcWTkhOjPyY5JhuBMemraIv1COQKUD0XPVEnqrMXRwJGnd45zVLwIaAWXnmpO
drVny5Gda4+4k2lg0SCvfazcArzZfGLjKFiIDi9W8DF46SYdom0PWW4YB9YVw0rpPSknnqX4Stmm
4uJAtlrBBtwM4UA6EOmonDfqM2U9jN+MEvJS1KRRKuxRTrEJ/H5nvFlL74CkKeA4pa9SZSS0+5Xi
jAZQcFW+h1oCBso3mGU2Tt0zM/VruNd3XHCbofMxdK+Bg66b8a2uhw1O2zWiDjDwcR9zpJpRGHwL
+V6xJyIbjJOiZS6qsqu0gbU52CfYH5nlYD7geRvqkyHdixAPPFXJ93C3rqvRPfbkmyrp7L2pX2cc
n0dvE9gF4ZYXYbO5qT0ST3S3c4IQkUTBkIAWpm3uBicZtezWWFUGGXUtOM/xatDkeGPb7m7U9kHr
fJNNJbzNnONv0hxGeekE3SVZj3Zllz/+tiVYroBvDcryXC5sb9xqvFcy3BCe0+Nh4uTIEysRV56X
r22egkYDEJvtJpUH7JvWmh1g316x1992VGN6+q0zOhb7zF+RsbImuU6mt2Hm9wmWqJpXiqsf5OPG
Dt5CuHpxzlwTYzSZcRubfCPDPjTYR4qKN6uk1UOTT/LeFDC3aOfzKyZXpml+lhBa+muzfhu9kxde
Ey+hlbTFbOEB46NunMF1rMAROtZG+7fGkLOMyWk2IjFfHozmiqF9ZyZYEbr1zE/SJ8HWcd58YOSR
A5ANUEwRfq0VlwT4ZsfBf4ppIqMdwaPobfmpPHTI3HN3cT6umyp/0fMyUA0cfwrjyTNcj/xa8JJX
DHLjhFhTh84GB9A1gc3oUpr1LYfoYm+mpHxXIW+fmXF1iS5lO8eWRNtnrKIczsD0Q4CEXU55Xd1r
7oX9B7n0JGJ37e1lVBylkadUUY9QFQ1+KG8MqoNREQhOlsnIcEz5aPP/UAtHDN2l08CadzQvHNzB
ua+TOnqs9E6lVs9UD0RmqmCChbLxmHF592EVbvmTwcs42bB82EGk2v2KvQjyXZA32CLzeqsqTNv+
YgAv5MZeDOGGhTUcqruNwajSx6RPwlOPg9xarOTeYio3F3t5shjNp8VyzrEepOZiQ5f40cfFmO7K
lINTpx5Rty6lrQuaGXmrUi6+eK7aLz0O92CxunfVc9RX8YXd2df9YoavbGzxIf547j79pcFCdd3i
nf/PB6L/93YTPAyW+y5Pg3+9nHhsySa+pssC7g8zzj//7I8hxzM/CcfyFdsJVgFonTyDflu+uZ+k
a/OfCe2Z3s+7N/OTo1zLYuuG+c5Xy87g9xnH+8QnPPXbRmP5U79sI/5sO+FYvzyyTds2BdPNMmsp
W7gs+X4utBuC0MlVGwfQCrzgjZLPuF3LNAT9xYkc/kkpCWoQbjAnUmTG8GFKmJCVE6QfiQHxnRZ1
jmgmxkosdsKn8o3WdqyySdl1yabw4/pp5kp+1m2lHpTrwyiiEm7gFIROmiyNofW9w5mOTYQVoy6M
ZnCorNG5oxuVBhXHrDmtC+9sz3H1UTaJegBCFx+lzKb7zKCHhKMUwSrSjDXVTWEyaO/Y+FN+kYxx
8+SEtoG1LLey559e6P9h0nF+ndVMxxI+sAzFa0f25ntP4E89gNzs8SzUQB4MDCwAv1okkzoDMzLX
ySOZmA4zPZxx9ihxeNlbrvkFYxyQ8wZl75uXhei+tpg2rWEmZ8Mz9Y3HZfA5YsmDp7/k1O9VF7GN
oq4SkwpSGy0YDxN5/AvqTklYTYUebmjnNjEbCzfC52S4p0RZE443OO7Pto9rDS/nXLwCnMnIx7cK
mgPNufJbOjZzukr6KFK72Wz8EHtahQcLj6Vz++e/J9tddrc/D7X8onzWzrbjO4j/TFp/vL6mGbGQ
TUt0KMG/5yxoqIX2s2uO1yXoTNjERseDRbf2cBHKoKZGLm7fZ12NBHJyoluDo0JiECEgRVgFI41z
hTTMtSjhz3ptEWyCZMgeHcMIqJQgRN61Ltn70PXFV9Y09qFL4KD4DpRlx6ZL2Rw8zuqy5yfH+Rdv
qjH1V3EG1D2wWi64UqmNTDzcowssLlFPk0C89NFfK12XZPQJD4t51rTeNMMd3ka8fXVaPcxswIDv
0D69qRWqLB2rxdr1Gc4Yh2Pi6yTenSxN6R+o5LDpJ51ccCtv16IL7xl50mMSGjylepOv76r7sqnv
+yF4GhOiRaWyqZLKeSTTZYJLc3mdulR9YELj8V4FVo0ImqWneV7q2L6/rtn311gsL7fV1rAQSFm2
43rKgYSSAeIKma08szZV7AHbbyKFaMdR4dh7Ee9T8nD4mS11m0a8YdMm7Vk5iGuFvn6ORid7rbqW
dmoaaHvR0hCU2vyOXYwv1Uh6lwIbhcepkhe6SIaLqvG6dVa3auWR+U6s8kue4LppTf6LEc/psey0
sxYLg7PpxbtWjCGV5dwPaXbC57TSZXNZDvFbaszpxoVzua9hNNMe5BKEwYZ4IGGK+mG1XCxVfOm0
HWhGEpG8mAG4VUDoe2OenwQs91U6EOZT6UsCsotGQzuBFgKtIPEkrrbGIT2ST1V+1oRsdr0eP1N3
G63E4FgQ0KHzO3MYMpZQgeBV4msP03CF/Z5CM4i4a2y/UNESShCi1vceAd5jchFo66GBV792QpMN
T1MyoQ/0mUsL93TWL2cJr3dWzIlqrYOUQqt4vISuR89MT7kx3THqpmHZu5MkhLYwE4z93MTBoWQb
trYmeIu0FbvkKcJub7NDfiiwpq/l1HW37WSIbR5RvdtqQ27jRtG25TfzSrRGdYP29SJGr925PqtP
MGz+OaVpjOp6qpn6rOuP2SAITYkZb5aXinRr2wFtahOIdSkrm9QfhD12XOZLjj7GL2IKjoBbAI0Y
pv/ZTWV3dg1b3dGExvwuA/d2wp6+ioww3GuLrF8dEUByVJJvZRO71/6MHUzQynFvNK61b8MxXvc2
mAyox8Yd8XbqB4nGQVkqK9zoPvz3hNKlrIfDIRLv3o4TujI5sq/nFnE+ExSD1BPYGaJvyJULVLAy
qPyjKH4wVyAa533fesE2rzznEVIvKmzNkQ98GM1sweChRI/ziZ2Kem6o4UwYK5Oj1+YXZt9ThcK7
HldeUgePTpjaN7RqladcQn8cMz2DhmRETuUI6iSg21pw3GXEfeylEpdMAxl7VkDK0xi8Ro1xLap2
w7kdq1YePFU0lODDzNxjOpgJXNBCX5eZsLaNCcKtdtMaO7UmFJXQJtmNhqyvpOss5gB+OJNB01Zf
CDhX+8mbCMJ2ZsF1TO3VW5xGFDCjrNNo0al11kzjprCaUrOVtpS3izz66FF5S+xycTCjndKv6T4J
7t97g/D7tTBUxEAOkiWr+VuxMHY0824zrYVfH0zLePJd7AQgignd0e+BSRlOXZlfk7pv1y2lX/FK
pX12aEksrsM5d9fgQJ5I5PCOFSPZORsPHKwWtfYn/kQ0agVgg4YGr7fxHPtBVSAEdA08S8dZd+k4
3zKYtFeZLkxUc9IyQ3Bu5/CKwpVxuQyqlfCMp8nn1tRAfNo2mI5PMC6rZxFX4UFFkb/XgLe2QDY/
QjtRF4M7wohYIgGBQ+CmnZq7OSO64RoUKaw6+qwf8rjsHiCmAjfJnGbvDKCC+5wJZ4VQ0LM2DFn/
cmxKLMKuZsNLqKprZ8gfwAiWuLZ1AV+hKMr8toafB5yCzJhi0XeMCI2vYoqpWa6U93/+JJbur0rH
r0/i5fM/jSwwFaoGFcTaE4SD4u5mim2MPwz1Uc2lgHsTWLfUaFNw2Gm/22rW6slWFbG7J5ciTr4m
Bq4lJBNh9TGLbVSNSNXZsV4gXlU9k9UZfKKFsbEUrhGHidf+XLDv7z0Jm3YiyLf23FjcwR1Ir3Kd
tRdgLJNDUnR8U0cZJPRLG0REkg0Eb1CsF2QFp0JWHsa1JLpzKdouviACYG4hP8egPGbz3mEbuMV9
6p0T2/Txl3A3wzLqf+POST5f1hOQXRNoUjhN6t6d4/g6rVS9Z8gmIslM4JKqGuZT45rjNs4yABdm
wYpKhnSSt0WBpiFqG/RD2eKVA6k2geJLfduhuo630kT5E/Z1ModvOqSRtyVVSTskt3RSdTYnTasm
9zl6d3Vrys9Rwt5oA0o+46CoHPNGGpEHsaCHHBMb7BOptO8DsZmyBccFAoD6qrY4Vtrvo03KVXnf
wsbjTN5Z5athG9MlLQHBi5+MePlnr7rJ+8butrVvo1DW7byhRkKTZzDEpRfXxYcVzmpXlfm4k2zs
wnVhuQS8nMy4D/sY5sWQzre9TSHrygJzlq4odCO/M1A+fCHTptNkDWv/XTEAtbx/AS6v4oZjNgu+
+lvl5nOxNpY3l+rJlWwdV3pEaaYyc7YhZKZXeqfL6ywx/RewcC0LsrzI8OWZ/XMyjkThE7pgdGb5
J1x9Vs9SGcvLemoKah2Ltj44QV8ievhDdIT1Ot2PBJSOOUvJm7mCOLAuv9/L8uW2lvNzru3lVpcs
N70yjtRbv9wINfcDEosytK+boIhfyu/3zCLyYx6kYR7rK1+keL6DIaeZAcKz98WcmvQDok/7FBlq
PDBX633qAnFhbCY01SsFd17kKCbgiZx+G39/dhjVpG4qi2qZjYdTpYVhY8VXlog0375hP94vT7DO
bSH8jhPwbElCB+hPIWhOXB6H5TzRK0j4J36ssgm+Xz4FGX4Nj7jvOl2ewo5lmZ/FVDK1aZNaNzSC
M6Phsmasqn4/izq+6QdpnlJjBFkkl1nDceBP6VnFB9Qz3WBjoGM4H8E48oqpC4NaylOMYr9P4W/w
6sIsezQkwWQuOTbk0GBN/Lx4dfTnhKDonmKt9hiHwMdWLTCIDXWoYuOwkd+5sYkrfRooIIq7NLqx
psK/naQcEKxKxBSM8i415ql3K0tgbsFSijqpgPu3a9QkWGPMZGHqPdu17T77oTS/GWrqH9yB21SY
AAsy06n6sCAM8ONb8snzWWWta1ekV6Gh+i+Qx+0PgCncySWAAt49U37fLCswYIMd+2u6MY6eMtND
Z3keKX3c5NTx6HVr1oQWNA27D4Mxqm1hthaHIyKUd5ioK7IuQCwOnt96WwC/86asU6wDdZfJE62a
3oWbBfZ1YTTB0YYX+CRoAT2YhvB3Ksup01W6u+rxxb1NbtvvHNPKX6wu9l9miQfGkzKhcdeINzH9
yCzf48giiQy4/kvCln5eZ0HfnB268U5R6SxyXRgcej+trtuBpYElmKTt2VI7fExy61gl4V6nhP6v
W49qFaoYL8gFevcdz6WPCm/vQ9tQ2cVDPwViBrrM36iJ5/Kqp2X7m5hmVCWZducmoXEP7HXxJYYQ
sGlEBdEytL2NsBAXS8/eTpM/XrGkyVZZE8OImtJpJ4o02zIzw5lN8vpQ9aQV8zigFX2YArqGuYmB
TRbSzk4wZ9gGq+ShImWXsOgozR1kYRWvragDqDVgUIcejoI1LxgZ4hoFSnpeUBKAUW1dq1yFTKlB
/NRUVXmFB7B64Vi9wIay2Hq2cTxizfcUR2A8EoC0On3DL6t6qzqbX09vPA86zR7GbmAqKGvcHIwh
N90kQvj+Wu1E1Dcra+g49VB/tW7dbL6YAeIfYQ5be2FZTA4zMZXccwq6mEeJCSjyzhV5jDPbJfxj
pmwg0ZriWgCGeCIl0xDZIop2HRoF/oY2KG2iXRFgG49s19kL4+pl7FP9YFpl84S7tL6wo6Y9WGTO
OGyJ8XPe5j15pco9tVY1v0Jw7B4RboL7SC7Ba8iX9Tm3mT4hH5EY1pCSaKZJNmQ/523fVdOV5YLx
yexCXGjSeZ+HXvQAT0JivsLo+2o3WIk+EDMgGDT5RhRw86U95WwNs1Xs8jKf72NhJ0s+jUO7GFzz
W1jWPjwcLBLZXoxuXu16Mr8AtUKDG93gtMGj7Bq5jogOAHLbOHIYq6tmLvBz4NO7DVo7fs9N5U8r
e6TNoFnIcbwp6gdA+9CKHIuuG9Sxe6kGEsQyfMkmYrHAjB2giqlrH/IAo4idcCZqfKfZWUPf7cHv
OngPh+qu8PILL/Rw5EBYHxt9lBz1DsNI/qOIBw4HzjSPEJcsomidT2FcKp34JpTxfOzmDg6ei1WX
l1vsmUXHF1dHJPv9Ef9ELWrQA5KQEnBzCMycIi1oy5RI2eMqL3r3ZOFHuMKSaOyDcjDu6ctrCUCY
au1YBTShsSDXZNBPnnQB6Q3KpFhvj8MdvRjpQ1RR8UoC2sRxGYdnjKEhG6t+gTQZ+EjQVR4pO2wu
PIPME71MA4mrmpWZpbjBrNwCiPc6lqX5SgZQbWXf+7cyHWmAjqgUb1zdrkqdSPaMYb6GxdVvO5/e
o3mekUeGyISICxKBmJRnov4ZLfk0Kx4gUgYi2iVFnGIWyqD8U3OandxpME6u1/RbsxmdQz4q8z5o
aeGoBwtyaFb6JzmR1U6nxeBIdQdRLtY0Xqf7R76VhkWlZmbIUBik1mOu+RrM8x1roJbkVTNcLU0f
jJKzA3TOsb/iWaR3BC/0UTHfb2gItLYOm7RTbObeAbBSt+3CqvjwitS7VFpmj0miiZSG1DRlFXVJ
6AnVKawYWdwkwKYGeYgJLGVwYo58Q1J89ztaRuPY8s9atLdS6F2A4AU51PJgfLBUGJsClkG5qep2
2FizQ605M9l2aBLzJBP6mCYrJ0XbmvMWgHVxqizaois2V1TxFoA6Ricetp1GOSXNYyzlQp3KEO0y
Xn+Acw+8UW2WST3T6Pdzwf/6w9r5hyL8taymJuaM/MuHf/8/SR8s3+jnL/zbN968tq9//6+fPth+
Nxncdu/NdPeuaRf8XbRe/s9/95N/ef+3rQqWzzr/X2v3D01cdc2vsQLhfv9j/4gV2Jx7TVN4S/rl
ezTmh2zvm59MbrgWORo+j3KPqPl7rMD5xOqb2AD6vOMp2/pJuMfRYPlEAaRN3sYjo/KfCPcQsP+o
rBIrsJVj8wURodm2i0V5/ek8F6adCRfJ7A7E2+5pxv3cY15MEvslFqQ+m0o8TMJZgQu6JKjJAtGY
qIECARjhOtwMUXWuq+g0nE2Xfr/E8z4nEznVXjuXg4mXLGwhLFYOpbRVLkDMiHNa2zRXdCye8FC1
Nvd6tJWiRiO0H9pRdRuTyf6cD6/hnY8wtfUUo0qpd4nfvHOSWdhM7Pv9cmuAAaLM+zqzxr0Lv3fJ
mHarGK1F5LvYGsVWe+1j3EGORB8hUPelksZRg2TeznK6TdxHAXx1LSb3aZrk2dflzjaKO62QdUyw
2D1FXNw8ql1pvYjQfmvGYEv04RvbgCs7a1hfRnJcTYqxcmj1Sro8EyOyd538JlWPoTQ/SBTDFc+i
AaEZv4UqjOJchj3w3wyDLLgTGTRnpvhpD5+oBmzA+HETmi/D7NS4kKmEsHp2tAm2yzYwr9qsVSfH
AylJ9WHEcvNAxwXNtzXYT5eOhZi47SGu040pAvBWEPZzECIQTgy6PHqHIHuLK9CPu2NCI99tY5ps
WLuDR9dk3gNd0T3NSy4nTn84B6q85IDNvjSaWc27PDL6vqWcMEhvOGYFfA/W0wUc/tpDrKB/sKEq
AgSG9OPjUPJ4U2546/uUcylB0aQC/ExRtGDZi/HNSlPy6fjWcH/YR0GfIE0d4cLT2vjAyyl5xj1M
SxepboqYfDVcQre/muVj5CUCF1hsXrZ+jADugQhBYWCXXVEygnBLFVgIoQiLNMAG4xhDtUIcdMR6
qcvsavRaPEvZOq7c9wIWYDXpjGAXoXVq1Li96r7Z0PuFDlnAQdZZlR0zFu59ZTr7BEswG4Sb2J1P
HOzOjcIgl+jsWrd5s6sq7B2ChRchsBD3SUo7IRDNfYFdkTIs6y5rQRr5OGpyuBpAg579LrnKjS2d
OiRavZhUmILwDqwrWzv1k9UaL+VM1CI3NQSLHNMCVTu8uvhRh4puKCtCH2my/YwfjjI7cP0klldm
C2s2yNTJhfpYYjFOzHbYh5Ubk/+dOCy7O2CqVA8q4yuBi3w9oFdxKU+06CEgmeTJ15ZEtewUyJ80
Ksgjt3PEFydigk8+YyKNH2MwsAOlyh49oulS4uIVI9MeDe7Y+oe1z5xLMMKOeEGjZ7fN7x1kyp7Z
DXoiRcBx4d0ovzvnWlw4dYrdk0w4yRMutMlAAu+zD5l0yTYpWFFlFHOW/ou5NHxCt0UORJ2vsag7
wJGjno1Dl2FM9dzuAhj/sNeaRH8aBW99LoifKPo1G9zSFKzgi55iqgKQ2OaSYkE3e4iVenD8BqND
1h5dKpVcg6iAg/VmakyOuEGjN0nD7c6v4ldLZRRWze+yjl4r12x2NU2BpQVbZGgjpvnB/yjJtzPs
2FsVYC4gZRyuMjDqyLfVuzsFEFKz+aEexnij3WSfJS3ELzFdETGr1/lMWpt4lnMAsHXqBsqwmRw2
s4QsT/9Z0Hdkg6npiTvqebIkeiKU3rPpa54DvaQWsLqio+hbcvpI9u5Z19PZplT0v9k7kx7JkWw7
/yJrcB42Wvg8h8eckRsiIyOC82CkkUby1+vz1tNDZqpflVoLAQK0KqC7opzuJM2u3XvOd/hre5Xf
bPa65FZl31jH3804zDeKFKoN9o1PoaiEg4dhCp/mMbtWtuBRC46TTRKpGWU78IXeAqMXXsaaeKzW
9cW+QHFCHBcOAICvtKbMbU5qF5rgZOt2LMMAqYMtWD77zuPYtWpJrnqeEs4oU+OVPxkOgQlXwOFu
wVQktz+0pKWiHurUJvYK8FfeLdpZ8PsbYiQdQty1PgI6bg0bEGdaRhAmh5P0Xgk6UEalh01+w2sH
TvdYO/HNGmKjoq0heVckbQR9kG5k5ppoF3hSY2NbtGO+TeeO6i1J2OjDbivTi0R9drYBQO7CVp/j
piDQkkdn3Spn6dlFD5wvipaj+ca2nW6aMB+WAkXzwiJGBjNY98Lo+TmGUb21zArPRSWKzaQwRGUZ
pnkV7KtxelGO91y0OTnXIRL4kQMjj8QFieNTDnRwWQt9dGmOLSMRv5F7qrYeNOxTO+GhUCZUjhgn
XAT0hiZlvdbWMgJJij6miw8ytnfCIdTFa2WyTrpCLBmMOqc0IV0w6FD6yxbez1Af4F58BmVs3x6K
i74hE2ogV0t+oFDa0F5auogkAlUMuyZ4HKMP9L5CoJSmkjy+9Am4wZvqvIM3R9NBFUxgHblv4nFD
Y4vYm4jsPnAtziY16+9GOt9rkyGjzQloUSbgWeII/bCvJraC2nsmSKcTu9mdXxPo8JfGwD5OBkEC
twoyjFlndwODy006zfecW951aX4Qx8k40rcD5E/G4bYgGiG0sA6oTG4yF8hEvKojkBuiAg+g4Z31
Ez4U8oCgTfXbaAgCjp2OXgOOJBktb7J9WaBCM1u2jubCcSgqrW3v2sSwdc516sduFdaDt2JY/tjH
vc8G38B9cYojcYLRojD8aGkketUmHTV2yb9k5hg3shDzY6quzjx0tP8Dc5k1egeRvzzEmDFiigjG
TZBEUvcd1Er34CTlYxRYNYGwfbUoZ/Iucr+8jvwoh2I8AcVKt3kKMCEe8FWAQy/XVpN8NBW2CWLv
Hdg6uBGN8YzUk9b3zDi1G69hkIutSom0YljqHG9Yd3xTcCRDphue1A8iycyN7wAZbog62pqm5ljW
f/Vl9joYTswQh8G1Fwg0SLGrL2F3EcLqjnk2u5x5kfOBEhO0/xh0Fki3qCcm+H91slUKBdNssqwG
Po1oJsybhhql9+W+d+c7KtZiJSyTFIXe+gQ9GFOHIFKLwmqfhBBGAgKLJ0HAls+pOCtZIyer+kaV
1l5knLGtopgvoUTRIKW8CVH+r2WdPNqD2aCIN2jITkG4GpNsP2RFuehwfW38GhFj3Hk8IkZ/EuGb
jCprM1UZ4RAGj4m8UeVHc3riGdgMFaHpWlfXborbvddUn5WO3kE4WmtMsTCMzqkTJxvZ2a9hFRFo
FtNeGrmKW8tqVJLq2Ym2aq6Ag2X9XSGodowZ211QmauYOf+qHb0fec5stcEFOVO7mZzpE/LJVw0j
vcZ1HzDz9LhKQwCFLs8s5Sf5zOqBcCvS3I01hChiVsl6TuMw3Spn+pE5PTPvbHgOSHla9SbOvKDp
nyEfnoKJ1o/JPHyPe51UzmZ+GYlN6ehmyoxiAKV9v9AIQJdAiKa5fgTAsZHF2+BTcVRd9hpmBAzk
PjwnEujQcAImZ+Lhb2sXQufghhgjJTJbocot77TVbZjKpLRCefMxJgbiTZQSOGQJPLHKDEGss7Wa
U/dzzhhr2yaYapKzP8rW+4lPAmBpiyqo02CP/NJ+Gm28Irb9mg+M67sIPpbVPsYrOULeKskQWNVV
9EL+Hc1DM32q3epgIZxb273zo3Wazxa5Kq3nwWO/CsnQnme4oRWbGY1N8hpBsXTuq0uWvVWOydHO
MhgjIVAQImKcY8IrNkIwWSK9CTZ2jQy3KedTRpRPRAGAC7c9qfAkCxtDLRmyp3qsDsiLaMYRHA3u
9lq0O+Uo0qWa4MvtsnNJt51yaPjErr0XUfOIhJ20Q9S09NUFABsPBEc0uOky8+ejkeBPmeBahPAT
OVGFn6Mvyavi3V64InvIvAp4+cwclSpRMiDVbk93Qc00jRcNHIY1WDIaBKIpF5NNwBIZtQw1Snws
4Y1b1Gar0NXg/3kjJjQytoRWnVpqL8PmI8rwHGv6yLF2HyXZapGPLcImNozZ02sQM7BqY/tMz3XT
1+TUBYOieJnSPQjXQ5mMHxmHoTm6EAhhLbsewFdjDUvQ6HdTQusTT2FzcEOxQ5aA12mILXIiU3TQ
cXAAc/+WlzFA0qHT67kEsOOK/tFsEI/OsdiyCt8L13wh3YRYri76nKy1WcHWn/uGuQhJwCapv3WI
nLzDhYidpPqMbesedODFHCdkmmwHhE8FFvBFFJUoSfCm3sb9EvsKUZgDq7N8cLGzX0iRVoRb8m7h
JTSr56wufhLqRqXj5Wg/LsIPsfpW1VvGlAa2qLzrdbYzbm0wTxBzXx5rATQT1bx23A90Uy6Z0O0K
bWW1HPoAjSDtiP9rfZlf2zL/7f895gl6u/+6ebP6LJL0N8nl/8Cd8Ef/YSvxcYiEN3NI4CFP4J//
qbj0IELQNUHweBOj/WYrCf4RQImgdWPSkTd+85UE/8BRwl/Rc6EfZLvWv9O6sYw/nSVGYNFpctAP
2o5LgNcfTo+0cpuS65PbPu+O4TDX1yz8oY0033Zz1Jyd8bl028eO9KvFDPGPmfrAtLGH5J/ZBYbe
UT8NdBxXrUzFphU41TOj15cKbNUiiqp2G2XpdXLw4jMU7J51lH3qxu+eYfg+geFZ1sMUX+n3kseR
o+AQ/YPVtgQD0fYxqfj78V57SOsqkgmWKirOTVGdEPqrDUKRaN/GcYVAhYzqebrnbEo3iKOaHMI7
4Kn0MKT2L4GDggDJYkvmJJeApEJPODShJcpM5StG5yj+O/d97okwtHznWZGt+N5ZR0WeqjS7V+0X
DEIdYa9nStN0zSSCUPpovKU7rPqke8P945ws36akkutomIj3hThY0cgPgv41zvD7E/wG+z2Q09qg
+Z0U68RqfxKwuY0JqFp5g72qfCbSQfmWed43hr320tS0o/c2M9w12pNI0mnR4AUMwAT0CFq+AW7Y
oh7RNz0NwwQvaqowf8Y/LJ+xdG8j3A5rhoXv7GPEMoqWUzj6t8Mws8sViUbWRWzMmo4w6ZqkynfQ
5mlZlGxm0V0a5XJrsSWkaMKQUSX2MbQQKLnoAIZWI3Xv0+TIsZ35XoAtxVbHodSPKpmPttuGdwHe
m4WJIfw46gzxU0qmsYz7A9YLZ5Ex09iamPUIyeBwUNv4VNEBoaL0c29Zijw/ZcbYn+CqXiJY8FTQ
YYATfWy2pjLQ2xMcsNYpQnUuQh66mIZXW74ABHnyHHarLHY6qCR3YWx8xgzxz0mgjbOVVEhd426P
OCB9bZL5YNmtB7LBm1bYMQim9tLX0ZSPcLHIZMwienLcDbAhSZOqJ3nTy8R1Swr2WK371uK85lO8
KllBmjOQJbJGH/vZrHbQG87lVCuspH2+aiNMh8w6Hhga6CuDzWelyW9F1FFsm1RaZ6fvsdVoZwXd
0yNjZSiAuUf3WWNs1ASZg6FFfvj/S/r/Tj8era1t2QjP/+sVfdtnSOnVr2v6f/7Vfyzpzj/Qi/iO
Z7qOH/y6pHvBP0zWelZRDHt01jH9/dKN900LizZa+n/+DfbF/ymjN/6B6N7GeniTSdxW/H9nSf/T
+AbbB4aVYd6sgpaP0+r3XjyZZAPiWEiDTH05Lc/zNL2GU0Ncu51kq19+mX+hPf9faFmUew5PuUcw
hsWX++OzOs/wMh1XCM61rN8FiKpNk84IRnNFslpcIv346w+E5vW7htvgEz1+e2YWWDQxKP7x7co5
D/ocUa9vkvCxYCBwa/OIpNSLyrcrToSD/5rFYblNbBo1VHY9Hc+K3KwttMR0PyI+PppysNZFFRsX
gfUIJfaYN+e/uVBu529i89uFcsNhaPIogI6/jUx+GYlkvmCmOFb+OvJFePawY2wDT1EcsjPStFeg
OKGV41rzjbb7PrTzyKCV2/kQ933+XNWjOsTjXH/99WVZt4/9VQP/z8uybcOn8rB5Em8ejF8ui7rS
aLKQkUhvNs5ZaUgQS23VyZenVXrUlggPdpUPRwK19XOJlA1nnx+QPOz4rxa5qXcTJxripfdGIu4z
E4s350lixqk62RPSMP8AHTLtbSuTu4K25nsfkyZQchB4+OtvAtnwX3wV0kWonGyIn/zz968SpLNG
hEebqemL5MR4Ot6IMTQPBbEPLzXoiHvPKCAv0AJpH0Td6Q9y3fGn0qAJc0bSxWOhk5PR1WvV+LdA
eURGTh8DKyjAEmXmLjayuxrIUYqNbG1U9gi1BN52qP30DLoA610yX0ksXs1JSS63az7ldrZTVboT
CGoWGfKwNQp74JOZPFDJL1VDUGHXo1AWDF/aOd30w9EN7wcZvObk/WBAgNECd/mxJ+8AVuoBg99j
NuNB70t8mwbDB3dTm2hEYU1PuXFx1PxYpQ9AuAl95UAWyeiIjspD2K3uVIqU0gSEC/SHhv/0M9Y5
eIZOk8FX0s0OuGmAcOeXuumPCdH0wPE2kBLfy6j4SIJ+xdzoKZPdsYNBjNIRSmMK+gn0gdcnm8bo
oBARuUrb8cNDq7rQNr0oaeaneY4elOAzAWx4JEv4/rqfONZbhbbPdg/Fnb4JEmCUlXZzJHZzPivg
JxA1bcs4mhAbx0WeNuDpq3hkvv/XT85tuf/zHfApnBmjmjiaQLL9/uA0PnGbbjcBiY7s8q42ctS+
GbQgSvStXYJ98v1YPIZ1GZBY73V5x25f6C8Epu37KMvhmS1afISGznc+GHIC/DCLououy5WI7OZa
J3W3GwZdf4vnigZyjHT0I+w13cMmqo9hMYpvpp3HJwLI2m3vIE2GtZ6QMeLEjEPyPtuo3jP+7oX5
F68+69Bt+2OC7LIA/PG1A6MZ/Nurb8twOqOhBDWTWcLZNwyUryT3hRtqTPD4ZjHfW2nbngjTHWn4
+6I5mLMTPBdD135hoTLf//qO/ItFPXBYmdALeZ6BW/z3KyviqRwKV6NRCGgY0cD8SqhnpTHgKx7j
v1mZ/8XPEDghfjbDwGvNzvX7h9WJxSgBvwgysc7/Fretv55so9j9H3ylXz7lj8UJoFnqdXbrrvGj
pJ9G3dWnrnPoQ6NoRWGsqmnz1x9o3vbaP1Z20JWY9akhAtv5pyH+l5WdJzRryEJz15VrW8cxyJna
uF2fHdppRpJYOwzetUZDm1il8c02jOpKp7Fd/fuXgccKFx/6QM6Tzp8/r9BuI5NbAkjMbD4avRfL
VT4J1MwF5tACb010OFGF/bCwSv2cq+HvruBPm5eLP40CzA3Y3xA3+H+IEYh8M8mOAgFcMKKHDN53
/VkqMARspwFVkJ5WYY9+2MsG+57gE8i3s9lFm7Bn9vk3a82fxZgbBK7jUAA4NPioB29Vwi83ZXbm
XBJmizopLvK1p8pkVQFjWUEGtf/mo/58if6JiLjZ7DzKMZN0it8/ihAD8Ly9QDN+Q/yoIvP3pTnq
s91FjOfpQfzd78x/+o9HDgcpKwp1H6soMS1//tLaUq5VmjpaF5Gcrl3sMLWNRv1NpPUMXxd55brU
ttyzlE5q4bf9MVaqXRFHGK3NafS31BbF2rBGyFhpq3cqbw2ILGG3REc6H82KPYHcVTjSLB/ZNiAj
eljjDvKWE4ibnxa9gNekK5HQwVZdm7PpHKI4nF4mTI8Mjky0gkFglxbRMrM8a45dH/xCyUU5bfNZ
Ktt5ixzpbSRtYzUY089Q0NjUVlQui9krt41gmN3WY42Cqox5alp/2GYqdYkrRGItE7tATuBUB8IQ
YcOOXoTWIpNcSebMxK0GyRMzaXJ9bcReZQnKKCXObqWaEtS8gq2+V7PEKlaNqGMXeTz5z3VHoM4i
p+s8ELOjgKjBLssORqHbU2N7cArx5Y8wLceQ/MmJcZLR2wEjDQrRl9Sq8412pulkgOre0Isfzhjy
zBfgmfb9kE6AObzI7n868Lr2YWAjpbsR+igY+k1lkigxwNkHrGPSPA1pxF8yuqc7E2DnVQ1B+VF1
c3c3dl2Mn5sQ60s8R90ObDVIEnTPBGAG5rdKNsVrZXV0vzUzhAdZ5MNV5EWPsCy+4RIALUyrBHvd
M8PG4d6Opv4ZcTp2CdOvnjhc17uGjOiLYIS0m8dWPBCbml56bPFYdCzylmTpbxHVN5doFgQLa1Q6
PZHYP0Rktnv8W/25mC21KkysfWjf7e8jkOelM/kIxWNRQGGb+7eW0eBaTHl0GDI/p6jK659tXw9P
VqiiL69FPVHAkiY845+GPvHae1qe8Rnkj6K2h7cWh9vPcerr28jHIjg8cklTx3CjIYYiuVprE3WI
jsQxwvm4iWJtLZD4JG+ji2Fx4fDYnhMoIs+kpaHLFwOhRcyPlg5k/JMeIbG1YevtjAEXMWkN4K7s
CSQn6K43ZqvzESjSvPCJdFwbZqI3PceNE7p9phDtTQzJXGCbF6AvMNKRnZEZs4Y70EQbi1HlI+mI
wXoYYS7ldhDcRV2DmPiG2RpNgBSKlucyJaAevyNx9OhT57uWcfihqxO43Nr106OEt/fC6bja+rNr
4ndFPpPg4KH9LOSlJkNoHbqkUAH14oOtsnkldWS4SqBS8AIr0vUcvFSTgHNF2Gf3nMRGfPASclyR
hRT3jl8WG+1148mKkbwgn3lIihSzhT3GSKRz8iirIt404FGZ643WT1vDRNGBzFYqtQqCozp1sQSh
qdAY88kj6s5zDoqALeh0nevisCwjUqyIfd826B8v6BLMZTGl1kdei+h+CiLgZ0UrY2TLpjeh55X+
nnz5epPkkCZgn2UrBFZkvCTEk0nDSncFSZaXLhmH81CWYbpqe7u7S1CB4ckpWuU+DY3o+DiVWLsR
0uklxsK1VRYO9ESjlMdE5sEc5EjLxE8KsTYGZGC1LXh/zFQSIOOqEwkVFok3zg+iLo23CkTmHQlc
7d6wTP+NAUy7MyM/fYkjgk97VGOM1E0EUb0lCJV3TbUJx2DGLNUkP0JTZIeiqJmiyTk6jLnCQ0E6
z8kyaj9b1qYojvAsxRLTrXFG15W2K5KDuqdAkbLiCbNY+lYdbFUW2w8e/ohj0xbTcRJl/MMY65K6
ckT42rjy2+gDHQytwnygV9wfRc4wDT9vtnValX4PatwEmdEikK8a8J1zEzJGd6JLB839bPnD8FpB
zfvmqna4IJjr3sTEqb23GVHhV7LqKxIEDf8zxdzjFxzYGEwiZi2KcyDR8gTmyEI/kFU+1YBijGZb
IuI6VgV1AocgfHqDGQAHSxI8pkVDaVgR440KDIgjWhvo91kMRMQtbHHKnbZed2GenmZzKk1WeS3W
ujesJwab8FAqt92JMWDULXN7W5YGBvmhrquD3xkDLBjfLsb9lJWc5eY4r94qRrp892L+4GbhK4+F
qUoIhE5zzmLwsFVgvFZVYK0TTuWvAr3zElOlfWaCSVQEEsLq0aO5sZZ9kn9D++5/DfZgPEmrVPuJ
lKyF1IG/lUWGvSHIM+O5hvRxUcg8njknYK4yvbbZ+rxC8cLvhvbCwCJ68VvffGjtYT6ZNZp+ktGi
8ziO3UfnpiTID1A/nnQ1x1dhOO6nPRrhTxgsTElH1Fl1iSDRRDWxar0KfU3sevOly/X8Rpz19MMe
o+qe8ExykpVHPM6IFWJvinHeFJjh12iAxlOhEXEuMls0xzghVMqBoPZV0XHZp2HQ7RxxMxz7s42C
MK7ic6yKdlMZffCNo0t0jkqH2ZpjaePIu2RgoII3snQ7Sy9aoDTbCW0KARI59cnCb2B3ZrAO3jK8
uS8DCfTxaqrJ2AA3Ibi3KmrdR90r+5gbqbhg4Ro2RqnLdTNFLdHYkXDfHByUBDub9bcpqvKDLmPn
qTPS4YrKJty6pUKEmQQlHwq0yV6zDkjKIynmuzGnwcbceiThs1VkEOLSOqgB5ZGySK9DVzNk+5ig
to0H1fuGX/Vp3tNpJvfF4oxBLkzBSMLVpAlTwx6cSpPP0FVCPoxjXv50yhatmuiTL+WV/YsfichF
FCNiARMiyNVK5Qkw2DCyv9ratett3okR25DFXhu41RkjVfKIVmxaEkbRHhCM0SQBfquRhTv9wKUE
QVbSUqEbEmirv/JZFa16PeYPI7qJetFqAyOEofVnLufuh0MuJXlGfb2pmsbfMRFBItTlMuOAbI2r
2qnqHYoCbpIL6mBdpJN+MamY1zYAqWXVQvGh7R7lD4xY2u+NYTV3hgVeTyl66+Q85eu+IYIafOes
P0YD2Nyij7z0y+z4Deeit77PToOm2AwRIy3dstcDqr4qfIitG1IbyO+1Ld2BYXc7yXnl2M68JwRU
IR3Gqk5KOMazUI/IVgWWEv47aekQGGq3L4XyjSN5OPhtKTJQDVD5InUeRn3z/URfysqb75KxynWO
pLOlyoCVOfZtvXdnwz7f7GhIOoTX49io1VdtFvU2FIpvTm33kOEY+jE5Ndm3iUweHcseyUkx2s8C
IApJr4N/lV1efnHMsi59blmsmwa4JrOIf2LMFt8J40oee11Klw3TtA6zJMy+yUT47M8g1RuYsjaL
+ihxp0HeKkTe7LD/js/amNJslWfQZIPUYDHQhDbpqZJ4yhCEJeAwTmQDxxdzjuV9HTYiW0DTCF4T
6hfi4/3ujdQh49Xpx+AnA36Qqf4w1qu8iYJiJQdHrANnIhFqwMJNdE2S3g1dPLzkDl2TEa/uoZs6
4xr0VgIWspX35sxO0UENBS+VD+GRdibpvkFYSVzgaPlsnqz7RPiOrvDiTAOmEsuRiDdbWL6LUfCK
LOFwwXHMHMNc20bvo1uTsxGuqN6y5950w9VMfbuv0G/yZcqS4tWU9nDHzQ5ftRVwD1H/3VZUzL/H
YDass66n2xIKC5jXAQT2WXs5vLAEp/kBQ1BGGJ+pMr1xU6d8qiFAjJvSt8vX0VMTKl8CzlfI9uRP
JGpRxTC0qowt4kfTXkV4QAYGiCTCrTGf3xL/EhKRC0nE7QpEci+Pg2VSXlpBJB9oDUQjoW9TSbjm
QoRTOx/CCR8KsgnTn6CI5a1e5TEFxh0QQBUcdTOM8Ym/y19SUhanRTnUkDRmT2Z4xaKEzHn6BDHv
M4JGJbVsVnKeKbyYPSZI3/wGKGooIxI8yejOr7QWIlIyUpcUWJcJqfT84TmKuvIiwmx6KoxRXZtC
Em8mDG+hpR8uUEXjs644ecWL2qvGU1tH7cPAnTqR1dxgeZ/8GfOzHuwTwXzzq8XU9isJXQwFAxhp
liTTPSecUw3O8nF/aruiQMcVd1jgpr4M2osbxNNF5tNIRWjU9WFwB+PU+lHp79hJoWxJ8onvROok
d0Noy7fA6KjkfS2D9yxrkcJYrE2vtUfYHAzXKtireojBFTvj3ZxwQuzGOW9IpfXD505iYEywvzzH
PU8cbax0bXhp/YhAci7Q90/uD5FZJsSDem1rlI7GkAIpdoZwg07xzZczGjdHjViykMsD/AqTOwhI
KHX6EaoKZ9hDf0tmyN1cVJgfC5eg9XYsdhO8tf1USgANU0daGH6A+cSEun72a2/YgR2xn2um3pS/
bGtfVeH88LXZHTJHuu8e4WPrLmgEbaJa7eokzXdTmvpXgBzdrTVOwg7W2yJ9wNnN1knZZ4Isbueh
xKI1s1iOw3xGOyffjcjWP4hIqXfQGYY1PiCoI/hvocQS2mdNUJ2xDTK9NtDBQgfkqrpJnoKwCU9W
5olPOdsoMz3LHHepDbzEB527qUqDMbWicP+piqY+TJ1VromrK9/ptMM+dOYOCwR6QfFeZCmLvMNQ
I3wwdDrMx5mf2F7A/zRYAyCbLUIn5KRNJtQC6z8suSQqX4PQ75e5rXvA2R7/R21VHKg8VT0EvUkY
l8tXRDBexxlMWTUgZhcKgEoB6zZaE0Xx5TtZsgSgXFwN6dvfAuqwQ4cYaRGYKa9RIbJ1oKc7J64/
yIPe9dC2VsaUd3tb1w6cqwg+jdH58hCXIQel6pZs5zfUEZGzimMVLsBdgiUQHf9aFUzf7WBCilBA
k2Yrw8xH2vZSjFglVFEhv9Zs3TzvfW5fiKwgMawN5k2kMFvzzFtP5FO6C93H1dLgf1uBram+h0bf
nIZRxfdGFhHN4TiDd2mDBL2YNQfPiR3xixHPTeshAWf+sx4JFFmYLhOeNUnowePg+cnecrKM3WXK
8OsEfrvVZs6tofO/Go2R5ocvbrV/2T0zg/A4Aaby22B62bEb0ZzHPDhrFU5MJzCgQLzDBMBwoDcF
brQhIOli4dtjuOUIjHe7iIh1Lazpou3I+mqV0TzGcT8/CBH7Lww/iTdvo7mfFnVQOPuA1DVyOXle
dxj5suLoDIXx4eT4F7dtl9Qu5pPOXlZk03crYQs6DbB+UGpg7HAJRztg8xivJf4PLIS2468EIbvX
nGHx0SrnacfwDu3c1Mmm3LSpHhDg+tZRIHf7GBIFXLGHKsXpwNXiPi2m7AIBOjoUaT4/GjnRsCbJ
hQeznS2SuxwrkkyKLPP5NidZNGlZb2Q9QdqMVeZcHYprBj35ZJziODEeGgo4IjiIWCXOpHjsmhor
R+MKeZdYzdVvHeepFArnRGWHaC3oBFnvlfasz0jM8aM3l+W2UzBQmW68B7E7H3Xl9NuBCczJmML0
IXL98dqostnifDQ2WaK+hDCxMdPYno7oLlsM0sBEDasu1pXRJNeurL3bbpgN5AZPzicU/xlauUvu
QhOy0QS9ankAvUBdQLU5O9G7ybmfwBt4aZjdF7puXltr4syjQZwxDKgJWeTcNxkHfspoa9dgGJsw
vDWVu/zM9cZk6MbGfSYAwTgwB+9UCaQJBES64UBJ8keSheMyU9gYRxO5sDJchmGxlb6VTuR88VwQ
ZjFgE6Owkx7O/CnVjy7JVAtjpD+6QeZJDDVnTqg+YVg1JGcHkM17ATWTXAoIhwlwrXmSl5ThyXc4
BzZM3IQOnh9DCy/QZ9fsGY/4pZP3KsV0wssgkLcnmMDqwX8u8HGeg5l5SI3wGKgQGIaUAoFYksCC
T1LqF45g4bLLkll9on8uGoJ0ZmqL99nuu+67b9H8pAEToEVGoKwRTcX5a9F6g7d24hLQ6yid9gNW
hvOG3d4+N9E4rXKfyWDrhD3gqpBjjZ2HGmJ4RITDquvsBBxe5tlvojY8uWlrunU9M5NVw8nwpa8c
1kewZuNiJgToKbyFAPlTV31zYx2/NzbBkzQdZhNoseTWj8Je9Xnp1Au62Vh2E6M+mHz3W6B2zOHa
GUBrBzL26nuF+ILu7jCDR3AGkm1Dg36EhwYzODKW9oFViTGnWC9bahUvlM1jmIXiYI6VPLPeO6Ch
6s7Z8NJm3/pMkFYgc0I1R9WgBs4hpFUtFW8/arkOJlT9pefsFGiANGnQbHZVAfjH8CDqukSCzzOo
VRIKGeMkqmJ9boyshddZirMsJsRaJo0BYPEhclzFgO/A5NMmgZFMj3NMJg1nntu6V3ZxdEe6fPcT
U7A+ciSMSEGKyUYYWwj34FeR6d4LMdYuvnCHZisY/Cnfe70WDxOjS+Y6A7s2rDNTHZJyKL+nYppf
MkRWVIJj9hNPd1kiGovEysAsfYg8Nj3U/PEd4r1oKzwi0mEHByjFXVXjI3IzS35kMU/lqiyB9bO5
BflmDqDFbJyS6lNO7Gvs8f7J5yD7bI1ex+SSs3C4REUcH3vF4r7xfDEgW7fMDOdRKV44R2WfXpEF
wDjIB3FZPKGb3Ssc+LTQ8q56FHIan+sqm0+cVtMf+MCpAzMdON+SipSGxRRkFa7vvIvuaqwByP/L
8SjjwkZQNSQPEiQt+VNBpNa9haqDgTPGc5wG82ccIPBTEl/Nzf6A5asheg3XYwT4qe+n6sxRG4TL
ZDfDzvAGjj3gMV/Yj6cQU4Ttnoi7yWAY9CBvmqFtyeDMi5e5Fe2D7edpvWBxdnbmMDXPUeDm951Z
otuOSPFcmzR373xIJmBRKh77UBtRsqS5QZKCk9nbmOSW5WSLbtPGJCNJc4wehFvWe7PQjANcDIl3
Q6sUTogAkcqiHhrrJILihiCsZfCjMEJGa70B/M4ZGXftQNAQJq6kBMITzjTgtw1lJf6UxJB0XyFu
EW5rdlfQYTw8Gu7e3sQq+exLg6Cbgk4FIcZhgUVHQEK5Eo8dniDmRzvHistPDQHqobZ88VDopkXK
fqMH9a1vX0vs4I9O4xtv2FPFqzP42cqJrHZlIFM+sOf7RwibtGrAVOE2w8e3nbwsexC+276mum43
TlBKGj0oS/dY7Mud8nrzMYyhMTQRmLfQm6dH9HUuh7yCgNGZLHRlh2inA7/YkH6kFxFVUYY/ttAH
lZvxMcYjswqFxWqXRaTdOzlY/9QZjkKFCgBny3sm0k6QmRoOl3Gwpv0cSHWCzGvcVb3fsHEO9TUs
i3dSUMxL3M7/nbrzWI4lSbPzCzHaQngI36bWSGixCQNwgRAewkOLp+eX1TU2guQYh8YFueiyqraL
CyAz0sX5z/nOn5rxE92cBlSUGPAoJcRVd3NyRLO/oZ0kWtp2PL16s6jfi9mwfqHNFJ9Fk5PLKqN2
4B4ftMVb0xvDRg8yTc6JFxTIJtrobws/QhWGeFgNGMLxh33H7g11GGQ31rRWJNVSV/CMIsou6ilx
twr712tfS2tr+yTPbHgoWbnLhVWumqHWxy6eeAtUhOpk4qg4m11ePkS0gV3BUqXcEzvIY/nAU7hO
mwqgID6ubGsJFmLGUgaoacqRbfTRhoBbFOfXvIiGrVlV+qvvw2ZTDXhZ6rxPNkyS9WHAKLwaOzPb
VHXMrWvsK3a1rho4+qK0HZXnGdcO5lfBBGhuNgas5JcyKbF3iKkEYKWhj9ZuO60isFL3jhXZRyGt
cVnkUbNpyJTsPRz+X61UlI3X8U1hoRJZ3GiIhcOMJU2OU9JM26lvpy1Kbs5CZGFr6M34rqihHlZ+
irxLWI5bDCCoT2MyCizBnXgfh3y8N9HXVqKWGFLcxPLvXZWI38rp5CsVlsmPHkyDZvdq8nY+a+ZW
VDLbTpbn3y4FYtcEYwo7p7VPvUyNJ5eIwdbocQGBxk/14xy2xn1h5c2rW8wMT5QN8kV43vq/gZkJ
uIsX0EI7mXwQELEvHN/MjeHP9qodPe//AI/8/5H9npm5Y9oecAMEbTgm+NX+jRfhxmr4m8Fw+cyp
izh9/gGA/O9sm/+zv+CfFs6A3gbkbcfDAIIRzr0RDf7mINv/YJ5N8xCZMf7lZqP4m6fg+P/AAGUx
1AoCHBZ/fc3fDk7HxuTvBwI/viMpHMD18C9Mies/PRr/GQiZ+jC+/b8xc5BUw0IB2sz6D34BkbWl
slQb77LBzzcdP/0t2ZM5d27BKYytwoPDDpJ2uBI/obSYP303mQbhSXdOvrWMKZLu9MSQYNIcdGvu
iJTg8fThc9P5H+6AUixnMZJZYlBVrW7gxh9TSf+VYuTm3mf8My59xEb4/f5cMvrQUWTUyzyIyK7X
t5Cq5ToJhe81x9hyVZVu9wDyyjk0IcPFMSSbNNdZ98f3BpmtIbBFR6UG82eKk2ZXORAELgOzLy6P
kwNuOJnTdpNrMbTLgoio3MTjrZUYcHvjETq1MM5Zfuo9oNAya4vZg/cjFMvdnI2WuYhNQ5E7LwER
LCKBo4AiwDK6k8WgT74bqT81eku2kZSU6ZUjajh9LGU5JxmSzA9AblhJXBDG36lrjAdJH80hI1j6
rKNOLKsgsR9zJzSfhEB1NPwiukLbopbbhgfZDMjHItOAO03s4ITuJ3nDt6e/U+lWDLdCvYmtIgLH
2NU5y4fdxd9ml1nR1mSzsjeZ7fUY8hmLHLXhOb9FINU6Jbi/cumagb3IEa5HTzKqb1s15lsedSnJ
7oFlnlSWnF8oz4medW3xp4gxq3t+/eS+HvrqfeBCYZOxZRoOm1nhRIz64TmeqJ9tCLESxErYarDs
mc+sYDGVU141qfVQ2S0DjNh7SK2h2uq8y1aB2bsbhL/xOFKWcM3iIKkZAKdkHFHbjJcU6/4pLeIa
alStyRjbeYHnw1UTd2BztIFJlsm7hAf0Hpd/wWF1qlcJ+uiSO234GuWUsrGg00PRAGRCUW2NYOmH
XXAudU3s3q96Bh4ut1zBmTqX7sWDKHg3ZVXF8W5KKZnHycYsCbuVYR6H+UZgwm5ainXaF4azycXs
/4h6hDIaxj6Dxj5PXU17HtNIjjs5MfjWrfXHTJvQUYHw29G5NhZ3Nmlfwo+4nkdeqiwfdjietL80
mI8BeTVvMb+OYXewbFhK4OcGeEzQ8y1M1lo62D7yxgl/k1T706HO7PCHob6+zFkCUjVIncg7k6JG
nNCdGaQ7HfvjM2RTh+cL2YfLie5+MqOZxm0cJ/0ro+IiXFgZzQNLovfFsItxaRo7F5T2xcJwo9Y9
8soHfQC5dUrLcfxkN5KPYgzdfS8sNksAbue04Gg3ExAnxGdWKyvzw03vIPmN7L20wZmxv4X1C9Ta
8QdOALTbAU9iK0vybJn24pvx332RV9d4ZAKLXOKtSzmWl1uy5YxFNLrJW5/8MjGyFLXFf/BkjKvY
5K5Y6YStrRqSlTBbaC3EjBdYNK5se/owUSRlLCy/P+OtiD8i3263Ze6+Dx2dZWySUNXzAbgXIPNl
RnXYYpRUg7RNVwFq7gtQbj5X9rZS65wI8YZ47EEbBsumKPVJxYR+Ktp7FhyR7qjSuMGLh3eClhWR
Sy02JV5TjmGQ0mwtjuCqsUAMOzQvvNE9PSe916MsuqP6iYwwP9E0uI1vn1G/ScA2THaCA915kEGI
nM0A8ZRzEMXGaOQrAjJXxyEAY3l05ybNfGxCSY1i4dKmx9ybCnQRN+fGUvZK2FRuxu0w7HOvGrea
CPh6gJ23qN2hPFL/Y63q2XL2pZ2LcRHAN15HufvbNfNz7WhsVcN46htxZ5FUdjtxmAGKLjzImVYS
XFECaeJstwYxUfTBcEE7GSSLmXIuah0m/8gBBrORrd9qGf+JDfviwXOegpHODtfajU186MP4qZcG
qwPupix9ExQuhi4cjIIY78ZO5Jsd2+c+KKq1yweoDcZ7i5kM7ZU7qyXWMiz0kOxqm9E/xCrQNKbc
FmDJUpMKx4rFFWuI2/kPVSXfhinfRFb4ofx4F/NxxA5cvzhBfBZyXN/G2nzccXYAKCGUA6GuULso
wnJhUV3/osFgM2zCzECg2Ue1mSPvj6U4dVcr1w05d3ftARMIUke1KgbjwM0PyuLAQ9oH7K/COrrU
2GQ3g1DEiKuBlA8MRH6sZyFBuby5PkR20+A6naNUAAKEYASs5T5uLvl0jGB5GDV2joHTc3WnZPBW
0cS3ECW1Oty3bK5py3rUzQNb9H1ZFw/1UO2g0OfgynPQ+kMCb8IHWERNL8Pa+NiBLVmEMyfepOh+
81Q93TgIo/uR+VykdY0k1YsBAzYRp4UJBvvOF2yMHiLbKufOtO1ynGsyL/FhQ8NY5hD+VmwktNa5
MIi6diA/XQE4LVzO4wN2j3XY1FjFg9A5JxKV1+MmeQxBJy0JfsOGqdLu7Aq7Y7aeRavEi8q9bxp/
WHd6gEV06Ro91hvevS8UqwmMZLdGdJ8qQBBavzVpyPvWCYme0oqm+7RbczqbeWucOz+OzrJxOYtP
ppV+NJqinxnSyoMIBn/r8trQwxaOx1gU1WsvuVqCmQ77fVR2xVtZxv7ad7S9YcnuHtuOPX4p234+
YAUm50uDQXT0rL5JOAQF6UeaCPOYIffd2PgtvrU4T58sNeM/N4CS1hsFTxMCpd1QT5Q4s5lzT0BH
WPHAUBznNzeOVB0re8GMpPpm9Ayrxbe64S1Fli32jmnV3m3LYDw+EVjB5RfnNCsHQz/8hJgyvoiV
e0+t6LA7dJz9oLn3dfNq4dZ9c6thkAzFJvUH0GiebILUr/HTxaJmqj4Zb7OkOXIz3rYzy3fSfZNa
qXqYbadNqJ6nypCinFGLJTBbE6VL4tyG6VtyF7TiYHpOc7BVG8gxjXOnaXM+Z6pw350szWjFqRWE
ZfTBc1yq5n2Mo/iXWYY+B6EsHzrw6DQ85P4q4r5Kq1Cmgi34cTSiLOIhCydL62VU+MlOYMuIVkZ6
G6yYqV0jxjOfEivTl6rapQHC7CgTcQJU44AI5ueqcUdrK0FX6PQ2Ebi8xrLme2Z29AJEFIC5duKt
qA3ms63v/Uwsb7/OWFinSc0ZbUWB00Qb9Pr50Jq3EEstYCmUogcPJmwYgjXlPcMWvcg9eRG+qSWb
fh6Avhk564TaLSF1jwF3Yeq7kz3DcUfcspjmvdN49muQDiFHicGf0S0g2l8pTs4+iiYRzaoX7rzV
XhVgsQ/4cBRzZ/5KFTRU1ypaM/Vg7TNBzXhVxOFWIUN9TPRVP0jQTnhTxtzbM1II35KoT0lhFtF0
pyNv3tNcAQlFCKGudV/csAItsPYS0BjmcqSpIUlZ+iPzlqhw+uRhIgBaMiUKjR9rjEqk8MDiCjvi
raFhYuqduxrU2l0rev3ujRyflxHmhPPMG4F40AXVQmR9cVckjX3fUPHQLmw76h89d4oeRZ4FDxjo
KVOAKMqbaiXNFd7nuDOygMwvUawCdyZiKzYazSJG1OneLMxkO3T4iYA2x29Wy1O4EI7dfUwkeLiy
dPGpUNL7tpKWKsVRuOYP5fDpFjusvK/spvnG1a2vXkszLG3o3AXUDKXIKpS1BbHRnyPPTYhsAIWf
7Ll+hhjhf+Szg3Gl7LLx2RMJnxoXZ85PiH/iLg8R5tOOKMgyRwg9FWyxPINYeBYtdTHvPW5RbApV
8GgI/FSLygyj91xPgg+shvwOfd74gECBTbeEoXbRMvW2caD9u8atQC9CWF5lgQtgOWEOfvGjZvqS
c4dsCJIPAI6a3QZbYB20T5K5KA4zKBroLlFCQozXeboPopowzuQOLzNqwcavivxT4vzmmDNm4wM8
ASYBTuE/hHVbMHmpnGgrI3s4WcwJKadIwvo+qR2vWnSNzfHc6phgMsQeqS3QHdPpA6JIV24ZwYAH
BtqEwZl++BHH0xT6T8roukcVzUR1nBngxzJq5/Lg+JjxlvCyarjwkpxSEvksbaUYm3bVMzkA2oPr
x1l2duXJZTgN9Tu5MrySbS9n5nR4Ew54EZxy5VICs2+sQhJNpmflM+IAjEMWc/+D6n1EwSboBNqt
q8HSBqxOQsTVw2BJ8QGceniwnaThaXLjE8QMKuoSqwrQz9ymYPjtDjQs+MBVO845cfOYq86OPl1t
DGTCDS7yV4aWfbgZepQ13E4wKBSU6QBTFDDtVdnjnD1zXOOclE4JzQdDP1MMXTTNvJ3lEMw0CQbJ
79AxglhNUR8+I3/bXzXG2Z+eL2t3Y52Qfa8F/kqGzBjKlsCb9Dox4gzLgo5PDQPOZ6PyahcM8jBe
CxOy9rE1G/PsMKnkrDri9OSQb3dLz2vCT8n97AHbXBmvuWRIAwVOujhdtccxD+89amnAoBuVnl9o
MfcVDGZLQDWnFEZGYKvM8tNhQmJf0z7K1grJ8rnLcr10QuF0y0KXWEhMjS+aqxzHlzCv4is9qWqN
07YKV5PX+NayThibLzPSU5TRRW0dn7AYVDy/ibhV2nAQfQmzcq7XdVCNlxLg8YOabRZgGNz0VtjZ
OF7T2R7uqiIEpOOVSn9CxIH87nXhQapaYsqF18+5hxEtCUIeKa5F4gVIGX+e0xtjRTcUBmiY3B/P
6NjGU2/0YPvd2KFjkOE7vQKtw99W8uR9T5kE/zILK3pgFyQD43BSRU52cnT6Nvgj5qE6mbeB+ljV
5Wc+p93JVIMB5Ec502sB5WATFa3A5G+bb1qPCguPS92LdesDYV7DrS+op/Es+4orks8pdKRp/sGj
ueoYltF0rh0bez9Sb7IFP+9eMEfR0o1Ww1GBlMYxKqxuHTVBARw/kFs4V9majtFmPTaq/uBdDj/H
IG3x3WWJIKViDs9RU/r3EamVEa6jER2zTPio0mN4neLWek/8br6GGEnXBXUh1B8HQX1F8gj2nqdp
BZls5zDinqDW00dPhoxiv1b1zOodeXpsFlXecc6tDHGHMcXgvRsm2C9WH0wb0mkzzN5B7hKjASpF
W3VzVtbMTGrI3bU9R8WO3UacSx5SzEaBWS+JGGb7ZJjTV69V3Q+dHgHdh6V39ejXeWQ7cjaz4U5P
ZYMtePCwgiyi1OufKkMz62ZFtPf2bFOayLEA9LeVAgjlwPIRyAjWYdP1MgEeb+aXgt304KBgXHsu
U7Akg4Bxt+OZ6uwaTsdNInYuiT3DMAixVtzVWcWq55q5wRW18/fYj6ZmFXZp++jgK32JU2O4k6Cq
vhmgtdcWXNNv1cTMbSSFAQu/pzeQ9/AGIx2E9apt+C1L3zRxu7hadHuR+/USo66+d7203WdFF9OB
CSZdSWPcc2iyVg4RoaNhGoKOcjrROb2U7jnIAZjPJa8MhlVmR1yWbXlNzDZ7JOQTPDGawjs4ddpu
FjoeSLAoLB9I/eO5LA3LWiqQnO6Sd1Ax5xd9ei2F/ev7tXO7s86RXIHBmneTGP0X1Yl63SsVFA/Z
KIYXj+2xBYNVoZvjoXE/lBinf0aV/i8AZW5/xf9jCF9SW9ST/Csv578CCf5P8cL/mwThvyv8/vkz
8PJEP+X/oH0f4s/6f1n+x1f+LXr7/5DQs1ywBLfUNN7BfxG9Awf92uQAeZPC/6IL/wtD2P2HHSB4
SwL3fyEN/hVaYP1D+qQopcvEBKOg91+CFtgkUP+d5O0LTzoBmnxg8vehfTv/IZVr5iYFAsyxt4m+
9NSSoCTJ6pWr0x0+5+4igECuMMuv61K4v40nd1Fj6J+0Cc63jmIdUNbeahluvckanku//QT7Vxws
cFurKqwoBSWNBJssnRa6cItLEEcfLZutNafT0U8/p4JTU85FmUu+M9+7mLH70acqSBfVR1E9oeE7
nxMU7DXuDPd2MXlwPfGrSSMtB0bTi7pw9ybRtdFEkZ1mH5+yAiY4iOGUGN0njDyU+M7ANGFJarA0
O47IwTIYb0Fdv/U1k9qQur2F6+dbL4AEahrjwgmGTZsZOQYDlSzaaLIWuR//sXw29KjjoHnrI0ZR
CamJWZPMphYufoephyoug/Rc2wThhkj+iSOCdGNyMHSCKY3NMqjzw21zX5Vt9CyCN8dW3yo0AYPe
ljAuKuuQGwvaTf5klz3837FPLrgsyDAZ4/qWl3zLumYrrGrcoDjUO+AKHz3x3S+8BOdRnyIjdR6J
p8znmTtyE1DM7pVmfUwqYgJcMu/iLOsvcb+D2LGM/Qz2TTiIexvR+Jx5xp7Lirj/6/8iOHQYGYkt
ulp4d07HLlSWubXBCQcNzhP5JkYBuMeDDmeMTrbXLKPpljFCvO+rKcKu0ud4W2LnWeFHWU++nDdm
3cERtSnpncUqDozkkBuRefCn8s4Avvxc9htKjr2nupEnEO/jiY6/t4h40eM057gvpwqzS3yb59fV
py9fHAffQkuK7Q+BSLRGdgeri6NjxdD5sVH3aSXpLSANvxVJGG+KOiGz1xneHdxI8iKXJmyTizvK
l9lyk3Psga8zjH5lREiUIyHXxz64HTmQH26QmXRyPGQft181uFKvf/1DTJQ4ZAohE0+vgr8052vD
Vu9kBK1NWXNUyifvRVkkIybHRI+ziIF41nRQgw+mMu0/deaXu9ovscL66X1Y+OMLMaXnrPbPIQ08
J+S0+ary6YAB75YtMT9a/Hy3gok7s4W16ZIXIQwEbhEPSrwrQWtsDTGvnNau0J0cb5WGCD400wUp
503f6PZItIcBZiFzri3nj1PToLn3DJEgIpmbIYVokFBMQBMAgq91zTqBpTsy6A9XFU0hE/44Wvig
PGelgXSKg1JbRr/L1fwmOufo07PDcwbQ1vNOZM184miIvGaD1Fm09o5HBK18uLloQA7VZqnohnLj
g4lZjaqMYkNrExU2tijXXFHzD5ncceGkyDjPXmraGLjHUxCcNlzXWlcvCzrCn82+56LQZgQ+4vY5
nNHdHKhRrl1IYmKzPpkxZXLYh7plnheYFmgXsDAG3wUiPwmGd0+wQR/Y4fO9FTL0gCy0zFTbPJpx
WDBfucWoaR9ZOCXg2cTfxYEH8kF7NYUJBmbaibNl3ZxiWcgtE87tZAbF4+xYL2ZBBgZv/4bKr3bR
GRAqy7CbD17e90caFWpyDVa5zSzxoinhOdOksGpo/12IkMkUgQz6shZzZpr71tf2o4WphCfNPMbQ
tDa9SP7Q0CLPvgtjibHBnohLffBK+2QyOtiJ1AUsAs047HvjhnuNeR+nAZd4XG2FR9VHwPPYY/e4
cccDunu0uCSKIIKV08Fe4Q5EtUQQiKwyeQbgtbdgYjmjFZ+yhJXUD5tmr3KfKjlF6UmrwvNc2bB7
4YAs7fdmrFE2QO+sW8sz4fjqpTsXxgUv+UWmqb8zwhAUaScufSjXLiXodN7Rw0lov+/BNescg2L+
a1X1t1Eb1LLb3wlWNi9rrlgecGCUR16FT12xDwSm8Tu3823AtrAjPIZThs291t4fRhifMzOfZdIa
T7cY4aI1sMY2KUU/rn4c6ZSgGhDIIrmy0EnxnhXqWziaa0Y1PuHLfeR7Brb60ENNy426xLm9Sw7p
NF9bGsvlcbJqTWlKvrsBPHXVP1QahBqyGMmWOnpywKzetQwPD/Pg8MMNVIcql0GJkofOM57zDqMy
PJ1tVAtMQDjMLKZ+2OXja2oztOjZ2ESY7Lvsyqg1UPJ84ymenQ11mOly8rh/A9phqFY2PF9edYjx
xyEzlOzlgvwZZ0qYIJT60ENRPFlYng7Sqa8cyH3mMMO2TNz7AWn4w+dIOsJaf0tzatOAAckN6QRz
Z1KGoVaatfgxVRE8EokMnhqNPs1NWyxllJsI/AyS5mLqdyG3ewiYEJ2rm+k/jO7nyXyphug4atk+
WRXdbZ2dkNxW3l2XGP6xdCn9Loxp56d0OY5iXwX82GHi+rfD9bCciPWoLtzVXeJu4ir4KUlyLeeY
ZYoyUw8COb0wsjbkrpLi1SWQfgb3ZXNrjeVZpqeGidM1n8tnsOPucqQYZuUBvV7VmAO3IJQXYxHE
9M6AKs1Ly12bkYoOEnmqeuk971DnBIrQ+kpUEdhHQRcQOAhxCrth+YHBkhe4XEmyLtxM0muXZRjD
5mUSgQX3o/TJjAYKAXi0Qf6tCQU03AKwbjul5HMQn6es3U3lTOjX9Z9apFK6aRm0iPmW88Q3hTnL
xoMbSncDhA1iCb4N7JepSxuAi1JuPgPaKa82JF0LxWHpx2petcGwxC5HaBtzEs8OM7sWY32Na3Vd
WiDx5rtsKMzl4GWnnk1NdV+pKGghIJ9FsQNYY+NOpq29tGxPrYVTTVuOMdiaPfMpcvs3GTZvnBbo
pmfkhnsn2TsMspYwfUHu2enXTdYrmL1U5DIXruJCNVU9CSfvyS3N3ehzkkIu6tVD7Yr7hv8N5hCs
Cte9tBMGMM5CY+0fylJgFY7TNwC0u14g96tUPVra23m4VbETN0z01C0xaE0bAorgQtNmW5s+fQe4
n5agriln7h1iydl3YcSPnIG/wIUucTGETKgYtKl8PfUzvFnKnBfK1im2qJBcS2SD/g4ZpxecGys6
ekeqCnOLPha/UBsj5F+skjqyPiJiUPxxCRZBZ4zig2VxLYwQCPAudyayeTVRE5BVb65mRoF770wL
2YEJ09Fs+4OXXfzQPjJ1PhQRozVcGL9Mvlem6a0HE89gkaTYCDj/eTJd193IaFxlv1jaCWQwTabw
lL3XkU+drN7aWj4pb3oNBmKPIw6J+TT5DmHhlzExPXyKFCgU4J2rMP4qfWOd0FpECW15Gm0GM1CA
NN/H95VelqAO/dJZd5wMZ6ozyIo+acel7lNEv6bw1lFp4AwGRWzUfI0b8jWmaT1VzIqjeFzX7Zs1
z7u6hd8UJ+8x/jHHkkz4nPTXDr09iJ9kORrBkx8593/9es4QAEYaaRtHONnBSfhJNa+H7XcrWzDU
TpvwKRxJ5RU5hRlzdPDH4pfSsWcPJiKEui8MjfFSXXzDu4wvVTx/KFtiGZmfKGS9hH5xiuuc2NBC
Ge4lSe17vzf4C+17t0t/6y7Ym131pnK+pYR7yKu4im6nbtH5F79Of1sr+wKF8UuS8c0km8XUcudo
h5F8+DSn6rfup8+SYSwrsfzyo/DJ7VwmEvIJky55s/wUZekXHmpqoGz3YjXikqfhU50z1O6NH01d
lpHfEeF7SormDa/MhknfV6ezr074DwnvY+vv+UxdVXBo+CLf4xfgN82G5Av+yX2oPeIysMi74Mc3
YeHjgIxUKln02SZv359mjmVgzAyXymAP2FZyji0x3PYBQgoFptr/KqOGz3tZvRVF8hUDns6SNyIF
J8fQb3q0MNMZa9rb70ufroysvd5+varKftssAH7QkZgxkq9Cyqdw4GeP4/tY0Vwkyou9vURTUJNt
zEm7j4su3RdISmQbpeazQlywK1390dgB4QjXRSdL7rkWwt5sXu1K43kaWEpKYkMkwdkp8zlaeqN+
aLgWVP0NEi5ugCgZM8oxIiI9yx4r9Kofian3UdwspvrLCopr2JbmMqLUcSFD/6pQcZZ+x1GnLruF
k5gf/Zhgh6bcBHMqITEz/sZsdJ1Hc+eNA0Jj0axTPDlbUujfopnFIbCHg2umO+wj3Day13jKOlyj
jbcl3saWUI/WOcNJ1iTxtiKWda4TdXE6VN+4tFNuYMhowdBWKzqugXDmqGgM9+vlqIvuWDJv3qpQ
lxyZAlKaHXYWh44aJ0wSUgFtsUJgIrydG1v2K5JTKW5aKIBXqx3DbZDQEQwkC9W3xCw74Tigzq26
IQC4z865eueiDOjh2zFc7062KSIy9R0Hb6zjTZ8Z8zLqVHWw1UpwjXhkuX2rRKfvE31Iecn5hMp+
Se+kf4y5HbUMmg4B1wcKr1mxZcYvLya5sE1m+Y6CK+DmybuTGv0J6gO3cHdiIECUiTqu6godfCf1
kL1jkD1kvmVcXZ1suxj8s3cr+NGJtfeshtFMOZxKDrrmUFM2zpt0HJmJMD/q9zbe7D2hLHWO842P
E+qCeF0tvN6ytjhrnc1oKapcWirIOpX0K0xv3E9kNezZnC5FAumzDrC8T+VW01bKMCZVd/xHMOTb
NpMMdvKqZ1Ru9mfoFtjE7C7cC5uHNAH1fqjSfSex2CjbMJfj+OK6tf8ieGsYPgXrMfHK3UDb9l0X
BS9EEur1NNvJQXfJqyRaeoEnMT1DKvtiKvSorKp7QBr6zuOwOhm4IFaTywnRU1GI8YJXTc2CzFCg
q23QoTeWQy3OjBj2aTwAwM6URYyOIiTGJqjzVFvtE69NdqUXGTttMZa0vGYfJGUCwo7hgZ8O6aXp
T56FBS00eawTbaxsQ13J1FIc4cb5ScfxQlrSXUu6Kw6cHNS2rLb5vKvSuFw2jdHdM3RcUfTYrBVy
ycWp6c1zlHnEs2geaWn8cfOUK0eTluS9YDAiXoB/ZZa6dhDDn5CgqIyxCLkQ4hhkQd10GWa7RhXn
+jZFr0PVXqPIX3imPZ9CRy7myrTg8wUWeLSkZtjvfaKtr/JKj8ep6XBRAPzZpJ7R3pt5nK3wH2Ff
SQRTM7j/88AxRLdyZUfxsgQ1shwsyombPmI3FD2cXnuTZ+0zrmhjyfc9Wy5Rw2bqsXHWU3CSVPdt
G8tUe6rnfkpnCj5u/9LkaoVEhQzDceoR4yZFKZX5mWTGc2ZCmt0WaTnfcUA5GyMpMWq0om0hY/My
mIhDY+y/sQDeQgPBMixG45j3FEsJmoI2ldPfd1OI/ObG1GJIEiGNIjsS3VkamkBU00UUkHIMqQYn
OgZjT1KWEWRyUaaxWnnOhpgy5g+SaPeGNbMPmOWaqpRu5U+snMLHMY7Ldsck4s6oGMNQ+h6smPDa
ZUGoPjB2t4JbJAqXaV1hWMdoovu8xjYQOHRbVqksd1BKrsFwqIKBO27vZ0tEIwyG6fiSzHreWLWJ
cqL0vG7TljhRVb27dYrr1J2WYaPUBssr95mA3HHDjBvYFK89cxAFf2A4ZFxtzvGrOeckOeximwuI
GMOg1daniTEkpN3N8TuXUnVEcXmVvZi5j6mFk9Mgkwc9zsmxDxl6ziW+CACAfTugPMlqUVBKvrPp
J+VUPxlsojFLyWDeueQEK6z/AjVyBHcfRBXhBwYBu1nDp++cjMmS6OXlr39QamEz06sDQByQoexm
aMgXE4zWAGOXAkgPJUGN2LlVxvUDJLKajh5mEapdKkZFSXqWZqN2XledKyMt1zEtnOimPvpWPMUH
L7owAvRO5LuXaRj0u9irP8ZB7KiY2jozOXtjwsfZR3eTnz4Vkf625iRazWBawVBoLMHK3QaNRcy8
mKYdgeBn0Q/RSpsGTWNmeW18/zM1cMmnsMn3PtGUGIrnMWFXwvY7fxtGLdmUej5TfCCPAlIPB6/p
pW49/WFNBSjyCcZMQD77qeZOJykoY+7LvgYcZGXdwlleW8Gtshpjk5ROS80SVsgBrC6Huuwr61yO
PUq+iSxUmwRDCjkuzbtW/WmCRpFfVy+2hU2yGcv710Tpnrs/PIi8zBBuJ3fah7YHj0jx2AEwA/qv
4SXMfH4g6LAGW+JJILetaJ3o9q7VH/xpaWRx92RZ3WfQSgJoLo3RdTzdJY3TH0ENWQdfZeeu9amX
GSfN2TiQV1+U91ZfC/Jk5VOVIdDVr3M/1LshnanvmDVr7jSHj17136k7jx3JtSzL/kvPmeCluCQH
1QMzo2nl2j0mhIsIaq359bVuVCErqwcNNNCTGqQD72WmCzMaec/Ze69NhBzHU3GsW0p/tZntkzsY
uyLDoWLXfeUrBWAvF21ThGw/WkMuG0/vwkdHe2qAE7BDLwwmhuYSB/awBepDH9CUCxJVUYUYeqzn
aJ/avARj0Z6BCi2c8Gqg5c2wY3mY7+yZvxYWMILTRuPFvs/sntDuHmrKpZHPbYM1S3uWlcMKe27P
c0Ou1pHH2iwfk84h4hl32LjM+DKw/CSB2tJJ2dhXL80/Ha4L4r9C26JRvuZzpe2ovKR4yio85AKj
27PesvnwsQ13NeldqFBaNd2XaPs3kRf5I0nmcJdM8oeW2/paFVw6auWyYhhrP+ueSuYpmv8Qd4af
UKyMQjY/He1lQH3EZip07ZwFwbTvsBhC9u2YFLJTLZP8MkbOuI1gjgFKtb8KvbTOXP+oBCZxQipm
y5za3nIkIF2GUJqyQQ8uJUciG48ILjR3X2TFcq1dkENVKw5410MWQ22/xeVTbGhFghplOA62eY0D
6kAhjumE59jQZyj1Zs8ZjVis8EbL76aIJcY016fULcOj+icUesha+FPoRcGN4jTBbUBzWPWGmW+i
WIUOdFscYhZGG9yeylRQMQwyu28J06/HpRxPRugFq7qrecgXxtdEnIsFN0yOXoUC84i7Zcwtkisp
29AslmOfNrZpHpCd1I15FybI+wPKQO+UwzmzCbp27NLPPQVNAfM8LWlggML6D4PAfDTGaD5SA/LD
Hjq9uvQur5BePeY4K9kvHgeNIGO5WIkw2GQZGZ2k856wkXTbzMzfsVrOyswTr6s8Z5LWc3np8oRl
VjzUvBlsBZBEKJM1MBNNi9hJNPc9eL89tbWOLy3j28aMeK8gD9xlgEOhi+BQyGLXVoVYdVk1bOw4
uvd003ODsaxdg8lnDYfN3AEu5pBF89aKmofyDHypVawREFT19Luys/DkjaQQBC2lOMGxQSEiuNTc
6rjIM5BobulygqjacG/As+ZnpTUt4GqPwkWyC2zu5uTHUlp/2vgA52PY5EwPgcM6pR3rk+nE49ox
Kf0iubUTob1x4ebv7aWJdw522qg33X1q9RnUV2ve9ktIb+DCiVNmwm+ruNwCe9PvSUWnWXA3oAq8
pUKcDXPO1w7ejb0XnMRiND7FRDNOrF2pEmnDGG+B9K3wrtgXO6jfqDYi5Jfb90HrCO93kIsdndRe
UO0BZ6a3apo2cNMpXsNYv2q0eqWXNhLCNH9RuOLt8SPssZARXagin0lDnuhclKc0nn5PJCgecwSC
bFh+hOlYL1Yc/a4jfS/KcrnaBYc2vFI3hyfyIc2sLYjbjG6GTm0OtR0VBdxP7czZy23+EmehuJj5
4EMxnE6qtOzUsBIkidAcws6cj6MLrQ2vJM9vWsyvLW4vgjK4GgfOUegbHCfSDsJSC/lsGe07uXVc
HglnggFMQZRYmiq3PAgr6M4DhvuYuCI7uRb7oUaDZhY9IJspY2P0FrZNsg0HZAVcuXtNVj+VSRlS
ToDsye60bYW3oNbD6tAVpbOuUHzviZh8IZJslyFA+VkbjtAZWQUjoEJBSadH2bY8z0kT4F15N3o6
UBNSeF0r8hcn6hb4PxiIyTKzEDe/umqetjO4ef4A9pOAsPZZwv2gM7nIovw4Ax47J173Z8Dl5FuW
G+4kOeUN9EgitZyt1yM3XUvM5i2PM56XVbSO9YIOugZLUz5EB0c1SlXAt30sF1A1E/132ZFBHqsg
P6D+XhBMDuFELlgEht/1OpEfdcG2KcqS4zxm4Fk2E31wq4FrLAoPNgSATTt4Hqgi5NWZhdocaScm
SvsaShcluHycZ+xR4/KA0Pm6lMbXUstTuyvNZtySFWhZRPIivJSWd5t0cYDUsabfsV7VHqDHvN+O
fYA0UrnMUUu6gri4lvqw6+LyqSJ1vnKVNha534ADvgwYn/SR58zn9Z8yuoAlZq2jDjopdm1u013L
sCcDkqWZ67eZAXkaOmWZZYhiWrwm1pSdM1WpBmPnb4pi2BRTle85gv4uVANYlEDuZvP45PYBfNR4
U3dVxwWsigfd+Zhp3mdjxv026OtDsVg8eQ1WRriN13JMxn0vikMDavA+a80z4G9tBwli6zAjH6Ku
YjbNmrMojkk3N6dcDhztEcNpyAbAsVR1jJLUJusi1pst1+/gSNDjzU0lYwNIIOdYzHedahgeBq74
wt7Z7jrv2jeNAzpVOwSIEJsptNQTxg7WjZU6R1PgWmkSuY/lkp1KqsMUVOzG+8giGth6Ggyvc2Yj
rcdVuvYcbT5pzWjs5oCSJ62xlks421RHuU38MNUVU5jlEIPObX2LuZzGtsj88CgKw1NTvutBj/iy
b7Ww/+ilcxkazz2nekQSWa3OS/MzgKkGdiQOrpIYd0lp03YBSL0a57Q7jgkeBIo8/M6S+G4te7p1
uhyfghacQUfsLq+q8hybhZ+mTb5lJUAE2gWLU3Q2JELSbPWoYT6Hq4+zeUxKClxlyk5CmvQO/rHD
5Soglx0y6zvtfwrE7c4KTomdgessxu1SMk5T47Ui8Z6f9beRI6Er3S0Wt8qHF7MeBL3s1PiRmBby
Azf1iHbfNKulMZ84X2/LnGj50DU24Rla0PDO7bXKu2e/5kjPj5YHBEQ1hEfNs0elzTaSqO24pbeU
SkBsGWLaaKQgNuN906lAJs0h/E2F427UGJZS0lFzlJ61oruVmdT3Q7G1IH+syhZvn1y+WYft7Elr
9yl36srD90BS6QZX5ebIgwyopLUN+dH3FT2/jfbTy+BrNul9FFpFyZbL1TXFT1UVJkyS+mcaIqdq
YUKOqH0i4v0krWnTFNUWq+Yaz92uwCjty8SKt+ninmDYEGSw+sfWdVg1No7BeYcImlmMDy1HTKPv
pnXttJC2ipIvvXfvhfZWzO5PFFh+DR6PDXQUETVgOM/cHR7cUzFNFJculdrJtr9HtCC/duR33hyw
e5LLgvS/2CfBXkPzpi8P4sZZi5PPIYTwz21w8XSyG3PEXD8w96tfPjLnzRAowKw3PsmgLjBnGKw3
kxF1boI2kDed8h6i4bgRhRZTNWM5g7goR5Obq+fuUVC7O6Z3VaunI/o2Ec8M6KT+yH733DlQS3qT
YKc23Bil+9PAtnOnW8ajZ53x8YrrWA+/xyZ0fYmj/2TDSNnAuboCNSdKxBYC64VhvoMiOKCSiacY
OCh+/4cgGNeG2dbEzzA7hEt9cT3XuMHeZXkU7rC2DFy3YXJ2CE+dgf7YJ94a+HHa2UinZDWZvX3V
sS88j5gqWam+hC4JdByyr5qcP6N0xWNCoMFvwG5lJzsLSICyL+tOGDt+CWnAkrEb81hH5aNL+HDT
NFXiEzjUr/RRH6XZFA+BV58nAuorvbb1p9B96Ba4thmcYSzjw/wkEl+WGTVTdv5kWvI5l96wo1GS
kyELQQsuBSwM6a6YYQqMF7O5jzr5qpfYEUILxBosNGttTSXSA07p/ZJHpOntYNjlOlEBYmB4VYk7
bXgTu2OAbL1L02QfzPGjNrv5zSjpOp9rwo8WQaRtzR8MJWX0DdyVTCgZM9CYjqsMIh3vRJtsEL9v
RUdGtK3MUmGEf4OAg/6g1zC0Jo0L2grPnOPdI75h/TwkwaWVUsfZw7wXjobFCpem1xTfyo05JsrY
SEDk7L9kBuG09WvE0ZfaLp2dF2CTJ0Ofrsqhs7gLAWqCBjDvmii/ReNS3arK9vtpMu6FkSKS6WSZ
bWxnv+z6W2sZxzAme9ybWqQYGG+aAgv/BFhx+CFNcZjC4bBYbOIh2XargmfcG6R6DqZxyImJTftW
xo33wgzr6HbLzp9iKuHmzrpMYVfFyHibobfTM2xM/p60XdYWNUxUDyYP4TjozwDQwPXZAoiQdx6n
CZvzjK24T6O3JPNtaDq3Ge7lLY3Dfmc7Ju5JXSWneC+yFBOZplntE64cAldNpo68OC5FjxgTVj3F
06Kpj3OamWtDI0wWZRgV2mpegBhkLH1ZJ27qXrf3g07mQ5QCz6ajP9R4SS/YydeVxx0im/ktq3I6
WgFwicjU92lRvQFviM5i0Vnv4qc62mir7Ai3XLY1n2XEQexLzs50huiaFz89T3BMrAS4hpokeD1K
pGCjPMY0EP7HF0z75TFXkxIhjB2QkegyBPu4CA46PobIdbVjUwztwyL3mWHrl79fHCrQ49EzTroX
rvMkDo4AtwiRxHzPnFvocIjkmB/wYc3valhxopE5ScYjmZiLNcjxJ8pKc0Uv6zIDSB0sn+KC7DiA
+17rTMcvmGjzY+w1WDRmPdk2roYqlXovZeble2BlcFhz78ynF2rZNIIyzNziKHXwO0XeXskiOsyB
gziUNe7adsxeOHCU90VYp9bh/OxBGtjUUxCsWoXilUttPjGp9YcY2jpHPW7bbPkI6xjz+DjX0UdU
eSFZF2DFNkH6bRnUH0uPN2teovQyIbYlmiyeh5GsgT6SInea4uy2WbJtew6mkzlgJkvB7HXTjWRv
+jZs3sf2XpJDP2oU5WIQc/nQJExpWX4jLLccWjPckuV6ynA2v8ARHjHTBd864JJuLsJvnDIvOp10
L5NwHGZVjuNkdN7qJf1sS4R/dtvU1bN4bvOkuKWtQewWY9HGzDXsIjpuAJto5XlJ6vERB5FFyKZC
qgpbvv+II5C9g806LIHkq9XZZrKs7iorLOzZZGq3HmFmrXM9H/s6AY49aPeq0IOdxyGjo8nbMsZE
KJfgezhw/J/C3KfuW9AhA1OAf9VeF9Ixq8VgBenlDHmRCYe+aEpcKQG5PdsJ2RG2xxayzarqnBNY
+G0zjuwaBuNXWpmbsaNe2jD3Xk1obmoq1EULd3yMiknAj7u2Elzda9UVf2aqXXIXZrnlFN8cD+9d
PYH/SqdmE7XepoFugiiGvkXZ8yfaH0dxK3oEk06+FiQvDhWsnJq550GQwRjjtKjnyTnKv7K2WHkJ
evbc3FCCaAYKdZ2tvak9a3LqeSGjkQXEe1ZFGWls726l48YYnYOALPHRSrS/Qe8+59qdTpoo5hsX
de5HciCYiD8M58wpCqfsPyob/j/4rv/Vdv2/L/F3QyHJn+5vReg/7dh/iRb/9U//g0gi4j891P9X
fsg6ij67Lm7Dz+a/UUT+5f/8nzZqiwZO3dLp9oD5oXo4/2mj1v9h2LbHpli3hC4wMf8THmJY/xCc
jnV6Oz1aM6Tgd2lJcUT/9r+E8w9lYYJeza5DUoZk/r/AQwwEkf/TSe3ajmXgv3EN+mAoouO//5fS
EZ3tcsp/pu3U27Rm24AOAJE2fhw18Mr78r2eGxMtT5SH6C6a2aa/sei3kTOEJxhHjyIZ4BlEInmx
vf6hAU5/YW407xaHiKVtqms/jsei5b41pgLXhmp9M4RJxRUIkHT840nmXLrbmRUclmiiKr4ynWN3
bEGGZsy9T1IlJLX2nI4mqFprIkeevEZ/1xyfWCbdTdi3yO33SAOQCCXPt5AzA0J6a/3PbCcAIRz3
pQmwXJkVMEvH1upd3C84X2D2OQtvdI7xN6LYupQPjg14HfTcwr7J/KjiFW3Fv/qJTsbMeiNfCvoo
wbJTFBc5cRyknYSNssH6HOLYitavzUgZEveL4eyK7jWC99fEy4T/5WDM0QKbokAB8AzfICOse3XM
RqN5HrL595Rk08rD72fgBBU8ivbg/4s6DHbxWL04VXyAZGDuiOrxHB/grgzopHHSdYDkEBZ1J/3M
Emi7EZqBb+TGyT43gRzWsI+jtTCpEZ6YQZKi/JOYwtgRBM2K6DdWFcMfTNJ2dmiyrx14Je1ee3Lb
+jnICveU0m+SwsU86wGDq+5XsXUrTTS5kp6DfqZXeiGBozfebmo4AIfEl9Qsu+1MThehSTUAaJyX
EuFx1VsZO/u0TPwZJ4dpc6GpJmTYNgtNogapefS+HlySAxJ5lbZQ1SP4jIRWvF8cyVdxmn7qxrCg
T7gFOL1+tyBDCC6hxLibHJxyK0tRd5YY6/x0YEkEXDuN33srSTdDSb8HKF6cjx4BN28gDYOyl/hT
XXiHPpfvUVwessjTj5MRbTpBeyy8NCwb9XTXW4SicjDFXuhV5xuRwz6uHL74fDybXnqwTb15qVNO
+mxDykcnxKhBxc+xUTMMpakm+aOWVzzCJLd2LBF8tuFDHdfPU9aHh6R/Rh9OvowyXut2WZ/0mkEv
sB6bkG45MzH/JtTSU9fmXzX+SlKzJrpRsExMq2DGh4UtWByFwZZQI/s3Uxt9NwzHEw0VD621cJGH
TvTQArxdVwVnGTMIlz3diNURfSdbZQ7cBiJOlB8gUwDirsiwF6/4ClIHcS7CwxXi2QYnXV4YOiiA
+Y7NxtgKPcPSMrpYXzOT4EDzp2/GK6m0s8crtGrscuMEcb4mk6WvU330C9nvS9xv4UxlTEdMbl2B
EeiHbi/FbXIzVkzhjkt/VeDBWvFcf2b3jTlfglPhyEg+EAWPC7TDJ8LPkB9Z2kAaZaJqIs/0ow5p
M6vx45pBXq763vGg/pZ3febnS4c0yBJX70PU92uqZt/JTpHHwnv7yzbwngWWvkshVPIT9OmWBN6T
V7zn2HJ7mjBxw7bgI+VCr7ZDYYFBdwFcVYbR4OzQBkNqs9m5jfZJAcdpkhP6EtZ5J1cbBy8/5z0I
9dS8JfGoAU0jJtvBiq08xHSN4nZEoWg9hzOs4bJ5XZLkUtBd4JSXCdl2hYsq2mkhuMJhfOUUQ2lH
3DpH6dSkD/TwTNBvRsHKqn0V7KAd2JfRGx/zOcg5F/ohWfpbMB5Nfrvd5NnfXpSEN5Ilp8G1xJfT
1HTujRwgrGnZmzJam3W7EHJgfAkBTh7KLHwkamec3Kl/SnSKh0VzrZz6yNE5v1YVNvkQTgz3ZYDW
GvwyJqzxbLKHAn13cHX7BXXlg0ZRAxFCnhy6j4BtZ+hYJRuK6MfEW7qKHBK4bgJOIhSjXwYGaWsY
KkChHOoSGYS7epuMAwR8L6BxqCGUijpYkp3fBsVyrLzs2+2Nx6KofgF4+TGm9FJfKjv97sNOXxlt
Rntz9K6bx3IxzSuuKtaV7DzXRtJZ/kj9GotXNhZuhZEd7OGpGwR/eaIqFMXSbpKet8FkZ73OEN8K
XDCHIAxe2yEnLy1mPjwhArPXhSyAY8zRocmWPPjBoP57nGBXzFT9sCbkf1wSJozSOl/NVUeMmglu
kKLZmLjJOvtnseXKg8e3cpfxTxdR7yIyQhjGo8mLv2tHUCEJ8QuCyV9WVpe+U6jA9twfPM7wQRpq
K7sMknVI/JCmDvclXBbTl/nCg4A+4RZwD6rxq+Z1eyOFyA7IdoWErJo10mSb9mwtKC08BpwyHa0m
9gf6aVPW4UMI8vHKNNKtWeZWfhHF1mVJ7AsoooZ+HRvNtUlPmajXrmdPP6kJiNpyKQyoSusVPRi3
RT+FH+i0UXLtioFKrTJ7bAhvrmBFTycapx/Zuoe4bcTJnRNzYwRmt9W17kiC2GR2IKwyauO96uIZ
dMvEVsFLmOVNjT85TIbd4rC8rzx7Y8jSvlrqi6gD62ry9s/Fe9C60TP8H3QtnvTkHLlLGnWwhyJ9
p1OC5XEAYsAcjIEamsL1hV2oFELhj0PmnVlepyzCbLknSg4Gyc7a11aSKUqId5IuggIrGwj1oal/
RbMonqfodwXXdmU3pSSnoxMAh8OxE249b0Ps7qTtqFYSaXrSSKKeC0dHlxvHfs+NihzKbO+J9XZb
e8ohIihgdOB5J3Ta38NibfuIWTbpB22v44nm7Z+Ni2Stk6B/eyJecH7eatH1p7GtfvrEo9KPUEgQ
13f8WsbWC9OvvPmYcaQ8lQNpWyO9yCa8AUey9wXukh2CJzgzyZIxKy48NMJHPaSxkteaVBxiKCx4
/W7b2YcZFZ9pHWU7Pal79MjR3QLadn3YxU+wB7QbwW9axXt8FFxX7JaaHmue/oMlXCwTeh0PP/jp
hCCEaN4zpLNQG3hNWLbQjBa+xwbmLMQYMrahC3SYtDcyq+GPlrNsyn6ucZPFzqpLsETy7mindu7S
Xc8e3mePdXb6FEp5w+p/8OblhF/pq4Wxgcjal6fOC7mVkaVI9GbCBu9Q1mKa91FjPTBXeXizJLUA
RuHHctj1/Bh2/SOdU2G4jblOfE9PptUM24MXEgO985Ug7ncZhrK5fKQVfZuFySV3nVeiPOuw+Uon
wDfWvAdZ+pEnkgSdkXLbQG7s2C8Mne9Yv+NU6D60imdTFCZymHTWcY87YTGb6tBGnXs3rNm3Wpmw
B8PUnSg/jmfl4g7BlMMfLrC8rNED8umpXjjs1SNBlSxwH5shKR+r3miPFNBiksJJvrVyy9qkWkrS
g39lx+OLbbS/FgcrVGAF0d0zvA+pm6QbRP7gLtRkFUGbbcC+B341IE807O79HCLr3tNiHPyF6yIX
Bk+DHcs7D/AjKOdrOerD8xCGV0zNLVqe3t8Srx/8ucXb6QwktGKY2JT19dV18ni9tQFRjvIN7d6V
2VdYz/q7hwpIZ0nLesBusRnF3aXUlh8zrT1/IkOhe079kJvUBGQKCMwJs17X3BofQ+CLzO/u9Brw
iWDjM4kjPVUv9dg/I8P3m76GhVHOj4Y0r4MnuD9qWbLuhvY3tvyOjetMd8gcF+zqsL8A2Obc7mx6
hVEa3vOJGBs2jxMJSpLVmnWOaQ2gmI41TEF/rcyjX0ZY0fW6dDgz9Y98qEbV2t6CEYTO1Oj2q+EO
T8sMfa5AzosiwQpID+56jLWuAxXszTvHti4gdtPXFMyTzmImhy9wctGx1oFDDMvOeK4UHKMHILTX
0Ck/PUdseCj9dhKM7P1g1KsIDkqh19tqyUkHWRaqTgiwYvxDAwAcaad/zfLp7LoW4DQGJLJqBkYH
87ulTQBbsbWLa/YmVlhzMFRUa/gwHPyEu4EY5KzNOXnXtDa+v3p2HJ5bN8E37PEZNtuhJ90nBn+B
/rKy20ZiF9FXrefOB6zWG7BRFi0GctMbi3sFy8ftC198JF7I5hdbQ+JdjeGdqQdmYJQXz8F30WE6
iUPGidHM3ruAJE84QGZmh7Iq0H3jOn80O7IUbRm8p1PP2Vee4zl/TgUsKCd9NszxiZNftAuweAwY
JrWg4mDESQ2c9NmW/a8uYG3keQsHT938aLgiNEMr3iTImTUzZvI44kayakQNAVFzz064UgZP7iUL
8a/MSnXu8oRt3R7dyet2vdM92yPAnpXIu3SbgN8DMcGW2+XmfpRVW99w7bO61wh5AIEEXF324X0u
dbhhgcEdpzZGJNWT3sUw+xPbWBcEzi7lWN8c26BfoQ2PDY+sXW6whu9DOdxyK7pjQsd7BbLiPlIh
xjHoT15M8lSEpEsB+R5tLXY3phDVo62+NMb0hafUw+ad45vFg07bQyTfKpWJiIP+6nqSqjC3vGVe
cktSPsVcgcOZQsqDWY/22RrmEamDoDGxVpZcfcO9qwrLPagJwL26vBCTQlcVbXGDxQ9ELv8yra5/
7XdO3YoLS4p5S5kEOZ/Bfm7wUoII/zWqJEir8tXMFGk5vyZ29FkZle8tOm1pkfUewNHG2u3scSbs
RjklFDcCdWNXHW0BL7G9b7qzW+46116Oy9RdA0CSO6ha5E+zmFyYakVxK/AUBV6OhkOzVY/XNO01
yjnY4tHakq0paM62lmiGQ4A1OUiHajOw01nz2CQHzaV+LkNBd2gRQNis9Oxg5E27dSPGHYbDeMOt
ZHpmRfgRUQS6q7XoPVZXJqCek+EI3HCZSA+tjgAEx5FlIk79VdsAphb1uGyriCSprlfaVx9WR1yf
ErO2cKD4Of1z0ShMs4E9UgPOT3nQeEwYcVt8RHtHmVPtwGhOIsSaGLC6YPU7r4xoMVfC1MR6yizq
PfG4UrsZPXXJRzGTsKTPD9fr7Fzd0KK7yS2CrQCHRqCsmy5ajU+lSpxGFbUdXWyHCQbCcwGNkB46
EwAOhDzNDuZz2faRr9sDJMyx6W6YLseTsDV8ycE9l3OBVE4JCAnsBqIFTdaVE33Gdmjfi3Cg8T7w
srdGaqQ5Od7vSDtlmJlHeTYEcy7bs8+KAzwpwy65m9WEQXKZeS4x8+8CWWubEn6yP6EEo0XCqdFV
wS/AT4C4DBpmF950s003sA5QRAxr4VFQd4dOkoTv4mMzBSsvhiopPRBVXCwRDZmXBakJ38NSwKsK
rFWTI9/EOAAOAOs/KS+rzhMK8Rr/euAXuGQQVncytLyXOGKzjpXTXdkdM3GCU+GtL/hYahrIgGwY
KatbigPtXRbQgugnV0oXkSwuTvFX/8oXWmjsb5HU8tecxMW2WVoJx9s1+KDbPsSU6tYiqRVKW0uU
yobUZB0aFdeIMlYhdQ4ST1Ke/TLO/lxBSktZYTC1kHUDaMg98VbF3HzGyrO2ONsXHqyh8GlIIAye
iPM0zu4RPNoZiAyrvW5GKTR4JYkn/nYn5pJS6YkFwiJWFRRGpTXGSnW0lf5oKiUS5oAvZZof2TXl
20XplaZSLsPFzW/sIh4z9gt56uW7Hq7xMSgqZ9Mp7bNQKmiu9FBc8VRd5Wa3D6mY9PPZAFmnFFSh
tNQYUTVX6mqrdFY3QnG1lfaKQLcJFQE1CGn4sBBodaXUOnymjQTCFQpurrTcXqm6kfsglMo7K71X
Q/h1lAI8jRnCayWuZszWqA20cCOT+rHRGSvpubH2rTv+6oypO3X9aEIfnd2MiNymV9ozkn3ozJ/E
oFt2guOuixyms3StL3X63BWpfTWVkq0rTduG3Sc9m/s0krfRVcm5UjZUjiFYT/m+dsEiIXDRx0RM
Ssuqn3owzCTEwoeZ0hb8Bk8DEjvqv/kedqjumdLfZ4R4qRR5R2nzk1Lpcc/+1tRfVA1nQgGPCV3Q
u0W2mIRibDTxaO0iEHmTUv8b5QMYlCOgUt4AW7kEEuUXQKrfO8pBYCsvAWciXAXKX+App0GvPAc2
tNUzppE7PhKSesqZABXraVRehU4sm6Ktt0XgDER58DOwEFf8TkCdWB3CJPkMlPeBhtIvA6mzK50T
ecLTYie/+uVQT953CSjH10tApQMANVC2yUFTBgvltHDNra6cFxB1YathxigxZeRx/I4mRyMObo3m
r29DOTigVZ8oRHyghYi0s3J5dMrv4WH8cNIOcG/A9kJ5QkrlDsm5DQyVvla/fIzzohqBt2MnCWlv
yZS/ZMBoIhiguSTDp470m6G8KBRVsb7EngLv9WdQfhXJGisOUhxvM0a+5mZjbBEdScy2E/uMUp59
hPnFWb4r5YWxlStmLLaVcsmEZUebWHpOlH+mxLcQDfauUc4atvz4OtqfSXluPOW+iZUPR2DIAWtK
x2WAR6dSZh1MOzbmnUW5ePJfTqXdnaTCxVxA9lRuH0YhnfShAQPDfJo6HEG28gaBzfpolVtoVL4h
XTkce1nSwOBuJ6xF4q1QPqNEOY50rEea8iBh+r71mJLYwaxhfkfVd4UF9SCxLqXanx4jU60cTZPy
NpmYnCg2eYuV6ymRJA3Mwt7woz+Xv84o5ZFqa1inFkmnWiPj1y6DuJA5udJo9xMnZO2TqhtX2KHT
AzNu7cc5zwEeK9FDWhABzcn8Jkwhpwh8wzppNVwWzjwfa/UlqcKDkTEhk/8LcqbUATPmCQ89s7jY
GPgaQCa8kYmoThgpdOZi7AdJRPLMGXg8u8aPNxBEbYYgPjUYQdzWfJgGk48rR7Oe1QqOGmTPyh18
i41LTaPURrhLs41nM1hjqUOVTsaTpLRnkQwGo/GCM/oTVvtRGsY5KKHtCsvaMyfhRp5nGCDzr8Cu
b4WB3V2Z0iRLFtN9XUTyNEwJKmbjXKZ+REPM8K+779Jy7hHo46W/VxUsF3VIAyYwmyacOy4eahYO
DkNebRvdGhfBN0Go1m8FKC+IbZy9YMuIOmLLnnD/oDmPshHmScAjRGdIIgvnCw+/w6SYyc3cE4Pn
vnSwSodVP0AIPy3jP7FWvqcDeoqD1/+111RlsvGQLRNhgJ67dB1arPr5hlYZPnmz8yyN9Ox21Tuc
hF8wp6wt+eWX2kMRh5kcVcbDErrPQEIkKBVr/Ops9y0fy/dmmSIYGpzEaPPRqcicXHbQTX+2uMNf
2R+2glbMYuR2EK7ZRwW+Dkplk8gXt0BdIvbX+VElNm4PGgbm9m0YtYK+m6E5gf5PV55eCbrHtPGq
E7pflRhF/DBrva2dGS27Pdc9gDY8s3qfnhv8E1amwXqgsbikA9bMbOMNiQ7mQNh+l3ZubeFx/YSZ
jLdajEhfFZ/SFenDRwdJf51AMidaPdKy1mOZlcanTu0xL9xeENogUI3Fr495D3DW7MaID43rUe0m
uKsesxo2VzRyWND66kd0Jap4qje+EHXiO1ncbzRcYUQUmebBrL2UTf/WZvkvkm7NGispqaTit1Zx
TOtatKA4ZV3paBX1cKzP9hOtnuu/39RMAAnMyVBfMzIMi+tOdIphAHXnmYAqdiNq0aH4lBouXaTJ
Pc0Be9pRjDOC567Rcutk6Y1G0HNSUwBZd8wHa/Qk8sgsYy3aiB/Y7PByzNcmZswceu0c/ztzZ7Yb
N7Nm2VepB2gWSAbH20wy50GzZN8Qli1xHiI48+l70X369KkCqtB918APA4Z/W1JmMuIb9l7bJmOt
jUoWYd3gnRP5Vvqw5Ys+tNNFPy5CuzU5bmAbYPCs5gtbEeQGM6gWbGsIO9mx2LWzw5DjnWVrX3o3
hdieuOOj74lbIU17P0WGETDFf0Nzkj3as0BCkzc3hF7x2XcQJ0qls9/rsDJM+FxREO0q6XPFUIEe
DN5vfuS5DxIHBHRkYUvX7F6gx4aLxIrl4FrO746k05YAKyLAS8arKwbXL1uD49/dTaI5yG40Puos
41LQ/ScoW6wP4VHeiO95VXXVnkYC4/Y6ugUGzPqVizcDcyr+FGIgpJSmGkl1/zYmefIW6G7RbEuD
hUQTA9VJwTfvEQfTsumc607kfeM3ZoZHJ9oO0fInz+mKVb413Hp+VR11HY5UiFCVVpCTxY8IaYuS
vWQFGonB4KrFkFou3YnhFIgA/PIHXrxdM8tnRvnYAxbbZ5xwalBC3xukxCeUXeUoiLJJ0jAhsSwc
PbWHDm0XdAxknz2a6GZOuU6DZngWj7Srfy9xXaO8Y1ngF+kdKW/+wJrxjTwW46LghWyGxvhum3g+
E9ay+mP7U8fKau/YnDhDV17qS6+a4ofe6K+F24ezsq134AZvjdsCIpn65tjUPe2VbPpTjnIgpFUM
gRVdrDhbgmloLtp0dLFJxXVWHgbVP9WJsVzR+r+2DnYXnfloxDz56jXVuamsz8mc65OfjsXDkp9I
lRYPfZ/dGCGKE668cVs4M+uF1oJ5jvIOGWrO/MQwEVWWUt+KRn579fRVlRbRUSJZnjHDv8MIe8Ob
vTxopzlx2fO0fRoI+Vo2+ma0Lp5Ljd/NVom0D9kSGnsBO8b+FQs6kakpvienolJKho3sa8gqovuO
eyTlhEbiWCx0O0gNw93OdIKM1eQOuQ+RbklLAnv15FSEZNtsRzbLVoqSyT/XGkxfYCvoCLaDFG3Q
rGENmklnDIMVyLj6yp3BDtl5ejk7cScVQYuDYTuS8LORzSgOURftdRT0F+YhNUORZlqjMXa5YctD
38lNVOhMxJHXmJ35p5PQWY0p7oPFrtLdaCI2I48ajpftVTubN3xjNm7Eemv4WpHwfuql4TKudHbf
PWrulXASqJ8xHDOmlIdO3AV26YMu5/Zp0SprX3T9ck613VJ8FTz3zyJ7t2PL3vqth5AtKvcwYUFe
RuKgsjXTiLSy7TxMx6XGkTFP2Tus1zlABGmHtucUO82UJqJOBbKN1XSqxXIP8G5E7MnAajZh/aBt
jjBJQk5ZoJANi6tO8IG7wNF1yOrraqxLnoyctt12CVQiG93aNJb/2afcOwZjKOxwCLod3aEt05Pt
MsfRJuKh9dFf7Qkb/l5WbUOUmTS7sclpRfE82bxSauy00PE3EgLguyjtE5Xc72bAOmogZTxNTvMe
+4TujqybRoNJUZUk42vhDddQL5HHtYbpnxA2TNumns/pbFHtdbrau710X7PC/kMiwyYDHrQzdbI3
WT+Viw4bKP9JautbtWRW2PfoFqDIjtj48LDJLaF4bPrEjHqgMs/dVLxmbVfsF0bfaAp2CPjN7TQb
w9Ys3F81UGcHXggqLjzQBXFaabolk2O4NgVZYLP87Bce4Yj+ZAI/HXRxBOQld3fQLEx4RMQquHWG
l0rhynLVsz3blA2Gj3jX8D+w1mNKk7h/+OxjuCbzwhpRbXifomKTl1UrRDOenxtdfPplHgqzr6nI
sHBOXfdYT627za1B28uo+O3O6IzzljjeNHqzvGx8jDN5dWoeAjvmTWn9jkqLoWCj3/8+ZgVlP990
e0zWFCzLpZ73CwKl6lzsc4yB13LQx8OoMMSQzwaS4c10KVDaZqm2LSlb1qCCOJVn+K+rUJ2v3rrW
0wgHJMh7YsDs5rtcGLNNY9JsJoG5W0vndzvHfSX1sQ/mZuAoX3yqpbTAqjCNZ3DG3jWvP9jNm/t2
SL4QHbrhpGFbgNSygoT3UTE7FJPjQS5tdPWGj3S23b1R2gIrIgUHkGL/kg+sY3XG5onHUdI1WADy
Gc2DAB+gxdYvYQCcNVHlntkGmSRa+kQxY/7faRXHszCaKKwZ45/tQeVXrZ3ScBiy4d1tkNwu2CfS
wvygoNF3kqix/dwI40Pz9Yd2ZGFVpuSmdb3WPoMw2/Fjf0YJHxeLIcDdmiYuC3FiXNi/mFhSCivR
2HjgAy3c6rmeRXvyyTsPCjNlGTm4y51K99ZaKXDePEvPDRU94KHpOdHKJPBqTNGiqK9NmQV4trqH
DnmTRDx8ZGr4wV/nQulwwscOH/+xRyjVt+SNAXo/KUDX14XzJTf1kRW+0MM5I1nUAmeHDXe6/v2F
LId+63nM8OY+op/kxfQ5subU9C7KA8yhtwl77ZEqqZmdveAYsAxzeZwj/VXP2zrQx6baw0RipUOv
IctUnFuTMDc7QmmYo/Bl8LjvBsu99rCe93LpGHsid9xMRbfXF2t8Qu6IlpZ9WKvf6AQSamxOedkF
eKThcOXNk584y9WOTXyBRdPjEiOpOtLFlweL6jrznLgzR7tBXk9Tx2NQdHYDVJHkJMNIr7Usr2lD
TVosRJ/5bT/tGXVPARF9J8NSRvjXvGTV2JhKnTIunQB0+WX6VWv+28Ak9WLHCc4vaQI0XxQkrAJA
TRd3xyn1HxPSgPaY56htbTmHsmatOZojltShxHXJBT8QmnBfiCcEToVLVFkYVjC0HId18BQNaBXK
PPYeNLeFsDOYQcqwhGAcb7XtgWKzKHCQMZdzUOcsQfJJqlBA+MhI/3nsfCDB5AGdsry1QpHpMekK
cX1a6j0e+vQ+Zibl9xrCXAx9SgJ5Pxx4s98zvUVSt/6Sxuooyck4eAJaQecOzEKxSfLJRFUiL6R3
tYcCFdMuGVEIJOa1tIgkiI6xqifQmrYXLuixnNKm6BFdfagihh8QrMCa+vkhn4nF9FYdTEYf4U4x
hCY+ejvFmtYhs+doRSUrXCJMTmQtJltbNby07keBlCpG/fTSpTwmE7KOOIo/Z3kFe/qK4iRnyp6B
mimhu2m+GsJMNY+Fl7j3abKth75sUR7DhlAFqNbWaa8VJp2gj+UXqYIlS63RD/IUHQpnSHPtuX7u
KifpJwek5niLvykc4nQIOlFHZ/IoTdyIni77m8gMTy4CNGTiWXwnITZGn4g5v+l0bAjx8lr32dnR
tfww6awN0nJ+MCM9PUhZs6TNscsLqTSqfGsGUNhfVW9azMOLpySlWm6NdsDdijrasedQ9JSYrcEU
DRoQc5PFYIetLddiLplxVQRZamaUh4XL4nto2ujkybh8IzktQ3vSWFmLKIuwMbpSllML303npycd
++jFF7x7pe02IWPHYqcTbPzgDgge0m64LiJ50tjMH+MUUDmYnANZZk+14SCdb5ePec0AnUWf7c2y
+MHkvApIJ6r2JtTDq8kAuzNGDO1DjWdDb8qgWWA8QIxXW6NZ5luloie0jt1Zzfg+UG/RYeoXqSsk
A4AKskV+249dtBAomdgPmXLWHkepF+CkvwlVOy6M/py6CmJ7arccovGur5tvjaK8M+13gc7pkEC5
AATeIWvT3niH6cMSZEtgi/fliDag1KJ3+rir9Hr3FDEMxkcpd21qzluPRCvJMnKuamA04AUPvaWu
igzlO1SQazbj0x/51IXtk5U6u7xuApjdt6hwzDOvMK6WcUbdZcFl65V37PJD0a0pYMPn6JfMOrk/
lzbj5WDpmRRDYLGE3HoGEi74DxSHKPiUvVxwKnMjuZhAWfSMGCxiI/DHyjz4LfJSzecyiPJ+A3+M
1C04Zibd9N2BKAGfeNcm6ak03A9r1t0grbsqbPri2/SpHLQIaaZmxg/5UqUXx6dKSpHeErlUEV5G
v/KUzBmIUaALjdbthqFBkeaWbxokYMgPv0mcrc9E58JASzfJ4rUHW0sOpJZg2LOzF1AVZBHMjPVJ
0aHoJCesyxBOFuOlYIs1lNHGrNs9gv917oATXxqwQ4YBLEE2a/u87M8pii0er3Mdgy2XlnE0+vrN
Vxa90h+rS/MdCW0/J6F2Ew0M0CHf3fERT/Q1jA1OnesN2DpswRkkJ3vbI8Yk4inoeYPJWG4pby3m
/nbOd8V0rJiVOivAuqA8wRUM1hfeB20H9eXdTjUVsMYHWhwBjkMCSUiXm5BBkhnfmO1Oy2LrWxCu
HpRaZwzD3uKlB+LobMxeLCdvvkkjs7YOFlmkfrydLUVVM7CDyauH0WzRiuD3lVChgOEgzKwDgMav
5NyIs192n1CIA3bmGGbrJ4ozkLxzWl7ZYVIZL/SwTdGEsO4vWRaZ19xmpqyn9qEofEYlvoT+J9cX
fkSTZreUlOwmwCsKtocrPNojLZ5NAyplCalgqecuMAYXQ7jzJCAtDxFA05Eqv2BFmROTFhYru6nw
AArGAxpdIgHRR/juQ+HgbVB19svN0dOIzn7vM/ULCtVOd2PzBoEmeu4XOGyNW78BumkqByRYooZz
1Om/xaq0NFJb/vAibrx+T11TfeDgxoS0NGi/Cv/g0QMEju1Ph2TwWImLrgtz3uDASIpzPmTTvrUH
m3E7gxSG+GLD/NIKLYVOctQTpu2xUzI/HmYCtLolRH5GeMr6WxB986OQOiOiqNRQqbFf8aq6oeXy
nlt/n/Te8Mdh9GfCHDrYwnxanYQaoAnyW7pn1+0YEoOcbqRxNhr/aczJpnHUiCWFwMZQgEZkKkpF
wwDdlnX+S9Bk6FYAi2z4tnHvcI3S/y9YvJLHsz156lBnURRG+LJNfagOCOVh9Sh1aGaK6qa+EZgC
3Yv54LZvnJNtaHU4dmxctCoOXSQKDDa4Xkr7FVSy4Rn0s1r7ndYKNUdzNYU4jqlhvkQM7E4IpTns
p6p57WMNPZj0znbHIzt3WUkcKJrseWlCqXveYc4BZkcCiZFHsOzooqiC2e7tkp5cbXxq96Woxxej
dPNtPFcmqZCE2rEe5Y2ZpQY5rekCjbEK2CBmvxpFHNFGAohMeUsy3Tr//QVNZbVP5PCcWmSPblrv
SssrznjsmBbNbE7/FaL/H1JR/+kp+V8hqf/87f+lEeWlLvnvv/Wq/JeOlv8P8wbwklo4Nggc+C9g
/69d90v924P69eer/Q9OlX/8zX+6VDzdMHWdt9zxfZQW/9ul4pJj6wvTQKVvcp/+jQGoEExgRRH6
v1tIHEyPIADTdO01+eAfLhVT/Dttms7f9H3LAFby/+RSEeZ/8qjgTrENy9VxmJo0tX///PevJzae
LY6Y/4FU3HdUbw97mTqgoGBfJ9wqfftG5elWE51YzFD+q7fyb4Zbj4g2sVSAdJyNU8OAk2jx48rE
TFhvpZN9bRtwYE7t66HRz6CnLOvuDkbx6sb6zcjxQctrhUpit6IPbGq9X5j+GyDLZHn8y1vxj0/t
v1V9+VCnVce3als6Jp9/ye5F6w/hha6FCb9nmI5nrz/6v/xofevkw2QPA/mDciHVkRlug/1xWBdE
JUE6zFPv47o6wiAIuHPaa32VnW29FwxBzT/GunDCfQc+mR1UPycGvJm+ORvyAwgz/HAHTpNuPSjZ
cgWgE9vSKEWVVj7n7LjUuuzq1l/ydQHGP2iRDWjM5x7hV86obONKJ3mcETMiS5WSxQzsOHAUBK2Q
g/agxuSrjtob7ibjOjeeFka2KBFqpNh36jCyKE7YnHB8+M0JTj1N8JzP98mA3RYXEFpXKgLTsu6E
GTJmclh1oA9g91dddCPCsKVOt3/V5CjQsiTHcWUuDMAXvKjvf4DkZa24zylMPyIwDbTW4kcFuEFb
CQ7VynKgsiVnbeU7JCvpgTUVAQMr/UGZDPyntFnOEZIsxOE+Tmi0RSDeH6RDphtejuGOcCjopVWc
m1o5hwVPLDY894REL9o6VvHUpOJg625KTquP4VXQOvOOdao0ETrHbtBYSGktzsNTA1AYULf1bE9f
KM9voFOWTcmdFsylY26HKkcFm1OyFBN+Rd1I01MTIzUW3otHbugBfQ4RTi1wjrrNCYtM9J9yMPJX
hgfp3i7ka4vLdmPNA8z/aaxPljfFB3hyun4ctYQIwRj/c9abFRVgRZVdhSbMz0ZWR+ThRjA4DBpR
sn7WPIGbUZ93IoIn2zZnpnbTBqkbxLKkZiKa3sSEydgu71Osv7hsmoBC60YOEmKqrppOBoafTfkm
syJmWL0EB2K90qqxQHbEZ57Cu0SQFta1t5xm5bwVRsvoRU+f/Ckfjob01AWcw3CqRqR88ZAh4I09
VoRj9YLE7DxbrTrHZvST+kNdBGmom8mL7bMz2dmtHMefRbd6dRd5nzqPXRJbgkzJEF/D0QQS1w+F
vbVaYtHyFSs41cuju3RHDTC86NhvwV58tJi3ZlpRA1e2d3WWv6ILeUiz4Z5nGlNlj2Krd3bmiLRm
QUA/uditGUMgnqI+GQk2GFB7mbp5RTq2YX5Zkt+ICdaV1I7+b81V2NIS782tK6plu4533UDAgA1t
bw6x70ZB7UcXltw/HPCeG78tjobDEdatzOac3pl6ku5LlHVYV4JxELgKZ4ZngJQcCjApksC6agD/
eM8PDK5CnScHtZOC+4ixO7qDB7w1Sl1oka6t+ZQY4rcwopPjwCVyaD80awgB+OGQiw4Z5JU2wZaB
WDgOxeDEmyxPX2cdfHVOR82CBJh6f1MRLdCsTxQz2edCiUMk03CssmUO7cCf0emxuaMDYP4cMyrj
+w0coIEVO7AcIUfcgicThPMaHr5XcoQ3UWm9g7v/kbduE9iaUzIidUkTb0/Yba/sF5807VzrvdrW
jEJsirqkjs5m5b3zfnL4sWrWXRZ4I1pJ3OZ7qIQvaYoX3mTjVGNaYRPPmNa9OPItLTuWzxynzkR0
HyYOvs+TDm0OUlyHNLU61ConCwXY7aLU1U5QXesFULCuCCyIfqg6l1vpbfCXI98ilcl0y8CumgcX
J37V3iuPpZZrzj9HEhY4jaIzHzH6iJEhu41JJqjA8XBC8ltkwe/FPF4V+XE1//xsmRfmgBdlEWYK
MV7DbEgPuIRgaPZzDpG+4k6yLe9nXsUdRq6fKk3e0EXdcQx8z7P/pfnMPvJEQMVLLiybJOyB+cNZ
7klb/AAU7qn3uirzrRhq5DppjMYs66+63u0TvSDnVfQ0zGQf0CdnmzIvXDw7rOTwgXzq5sek3A9t
Kg/eaD2QWshAgEmT4xD11aPE23rCv1P4PmNlvtWzSeh0xOgRWf0fDyHoxkvfybDpj8UA4dqP4NmJ
lDwQLNTWviYq8BmyZLkZiOqpE6jQpQFsdcGzuNSs4RyCv7OV22Wn72PCFgWX/XNloeG2pfbYL93v
skMSSiLrD0SVPxmyQXxwNR2zo7vHp4aS24vzjYeKNIghHAeOB9h8RC1tFr3HXJDLz2n5bZUB/6JQ
F6HfAeZB2w9/anlaQEXCBLNCoOsj4gO7CApml3lH4yN5qpnKPBLNDfkcYnVUMn0n+RUxziL7nd1O
MM0LLndgJHqLRmkc0MH/bpvMIQ0SEvMgMbAJDwelXHma2Iifx/qmJz4RJ/BeRlqfvQNXQzcG+6Rp
6jSNagxdrgYOHJTqMdEONWlArT/fkxi7yzD84Ifsr7mfIzBQI0JKgymBLvJPsnOMIGq899mwd7Kq
wE9X/UczKXtdf9xgMJ4yETWfdvvTKNTVSDGtpkpm26HLfk5Mr73WYWvrpV2ojd0xKdvhZCn70YKm
t7FW42cLon2r9yTPDmQaX/7+4gHJSFkswBNIjo7vCpxPfB8G8xziA/Bx1gnB0RaAsnDyRLuVqYZs
Du7ZRrVkbhQLoxEEtghDk41UIIVaYju2RbF+wPy7HMAQenH124zpmv20f0ClXMKX99E78clMXZkG
huLt9W2x50diudUi6HPltuQsrHr2X/Ck2t7yKQ4shMej/0aq52qdABCCxZfz7+aYdrSjv+FChG62
nUvdhnao35ntVgfmDu+1iconkcVT3NW/NK2hFnNOllG1u9klMaR1h+iOhfHiu9YhWTAroDnGaVtZ
Pbp+UVwMM8+DeGpQYXqltk366LEeoGCiy+83uOLabV8OLKi8l2QENtahLHbYu5MJ6n8n48p387Ln
NQZELM258cULYwszIG8ERWVUserHILLTfhU+N+7SjHhC6dV6MvOYiJbXWUObgILzKdf7DxMMJ2fQ
yGgjLm9tP4feSMJP3bApKlfZgDVawwEezIg3q38daA3RuMRb2QixJ5BEDoxfHNHif+zOSVNt01Ue
FI8LqgJ9eHREDaxysogfqLK3dDwSQOneqC3WzcLeBO3E7We6RwfqeU5yKP5lhvENKxCtrFGrzCeo
ltHREdpuHj2qHgZnW2dl3i8y9OymfFVcMnk2/25Wa5O/5HiVRz1o7fLDa8bnghhTnoY4CbuSDA6i
D8LB5iUnLrNgHq+Ve1DrWUHdmvfxyc5HNte2E3Bq95iluBxr4ZvPvicfPWvdHDX5IzmT4hYzQCa5
wnnoCQFEyeBXRxQbza6YIejgDlY5G9SREDOnEdcucsKoAB464ZmARNxuE8c+LBEwQHJt9qXnJUFm
Tztmmib6dboEvYfCOPq7DL1Vl1A84SW79GT0os/vrgDX4otVaebdNw+eNSZ3u2z5SVjTHVIHYnMy
6ftkcOpjNGJXbbwMONpMT9Ua8O30Ec9m7C1AnYtRD8XfGC62GOe8Nk6iG959BcY0rYhaya2NWQau
i05QQeZL3e5a/o2QAaPUpCwkreFJN+Phib2LvWl6heK8m0gwIdp450cmAvLmB0o6ARTelTfBiHwX
86o+ogFknJgNiPw8Hp1sMr8aUkRzk9yNXgg+IXLyIPkw1vo7F5mqZCKZWMWH0ht+Yvsgd+j//IGm
cwKNGUTFWcObyim9lPVumW3tCTIJpdtUE4jly+WcT1gB/JX3nBlGhUxqeU3nOWxJ4gXZEdk3gAnV
xm0iXNyReiqESjCRVXLVZJ56z8vRsLYPrKCtlzahs7GbJciMZvphe+ZpMNyfzDZLtlNSXEz/SSAP
uGE+mQZG17AA0JB5Jg9iN/7Ex/VEif4LBdCnaZshQXSKjBnvU3lUe+i2VUu6/KTjL27drzidKWGw
6Ux9zLGcnEFGsX0seBGZAx3nbEy2kd/vCOKGACV+Lo79qJYKVcDsQUCEn20adNI91UzqPKeIBIPO
rC6z8ddsqm8cwou7JhrDyFcEDpD1ohMIl/xor9F40PQp9ASYIljEvbXyMj8qYD1I1FlEDXP7gstc
sxi36yQobABkGUHeqa0TT6GswEPFVRQWSZ1gqAGbpHgMajd7j11xWAQrAqmy325U3ycBPobYONbL
2DLNqgR/qJDqJNa7rfVs+/UfNiOwJO38hzbHWzRgNm8rLLF4TO6j6xD2Iadsi0IwPnZjsQOWxCa2
SZElORhjKlJV06JhJ9cKYzs0Q33Lez3otEiGsqltZg7lU5Yn9ZUMbbpGraOE5yEk8YP4+NhfvgU7
y30B7h55lch2mp5/Vv07zPn2kvGT+YbUjsiAIeEDGHJlyeLayHcmDlLerZVB2TKt6/l/hv7O53Rk
fBraWkYdxeUggQNvlCRkjhtreC2kAdC6mMjVyRzJct9h1pkNzk5kPTbaPrMeYkJr2jRKb2PTvtqI
rHtiBgPe+gddDvEhH7BDzk6EKMn5AZXEGi+LQAJN/pMXpCNaHARfFhtltOdxnPyCFzG63qlok6tb
4eZWYqFRqJftsiBRGvwNZdXd0LB9ZACUOOlx+qNHyb5GEzRoNZ2jpOFlWwozcDqN1kRrNxUxO24V
/WHsvcD4RRLYL1+L3r1iRfiluzPqytUp9NtQaxZIjwCnpLYgk2uFEyPB8RkxSAIh6RuyGwPmwF/E
RQprl+H7jdhlb4XZPYK/vQ0e+/MxjhQ0dtYei3IeZzDVo78QDIESbduM6nFR0E2bEvhsxrpzW8mJ
vWKUl8RA0uk5rFzwCpX0xfvBq+edm5AhMbNkx/b21a9grLpgGyc6zdvqmuMc9CY/eHETRG4jQ05y
NPF66WJ/MxjHFESV1WQbDXn3m96OAB+zm3d8uXjTZ8CJpprCJUvJeHHM6b22JO6JRxTurJqGgb1W
3FY7wGm4Hfp2iwWnP2lO45/xhMQBfnwMfDAf0VBznpQVabEe+fRqiRCz5J+DMo4Z+DssE/aRJddH
qUEjoCHl8TNhYkHGtoW4WxIH3aT2UV1NCOqCYVgOyO2GdcR/9yMcthJ8ixzlOyLek9+uldasAyjj
EMOh99HpuHQqNCtbzYjfIv9bkuPjzzQ40PHZkaYJynaJDt6bn2eYdtspV3IzOjYxDyknIo+3yQRt
w/x5TfbQN65a2DYOtIj5tW/sXV9ySVuVhUS3ISSgjwI/rq6WpnYjWQPH2plgiPFEx5XEUDztGc6/
xFCuLlkriP6xol069ciDhaldDPc5q8gcqiv6H1qTC2WtUZoYdG08zPVD7DlEm/sl1Hel7sRk4TSD
gLBVE1p7K0l3cZyDZkU/EQ41/QYKV0L4Mv+R2kox6C9gASww08fUCV2tvRpzep1BgDJ5lA+2MMSF
m59tl8/tq6cpdpIa4X9lFNHdLScUgPOTjBvjURYO5VZUPyVT+eL55e+J6u3iK81bIdwvC5qrnVr1
onAlfzSsCE8myXMbywfauxQCUjBCVW82DtjK8kBRUSND0Y8V6u24kxAvMe7vzUod1486FJnsgKyI
AKkEdDYW0+xcuatFbZTPrdt/Uy0j/oyleoaMQFCABGpgWNXNdk5cie4Z88ObPc7tflY1+pDC3vku
RWdtjkuwDP4jj0aCt9ZezmzMxRHZ0M5R3lWtcmfVLJ+LNkVbQq7ikC9viPq1bCM+J11LDI0LESyi
qKus3OcWKft9hbVVxsWxkiIKYhJVCnO5+YY1QhdwnxeC8hKh52iaGFCQjPXHxybwhIPul97r+iv7
kXoXjazfHZktN4sfNkjVkoeJctD5uPqvIum6C3DOA3e6PEoUOhvAMdqRsc0Dks75HlvvxK8QC9EY
dBEjIS59acyHzEXrUeoETSkhnyhRHlTLIqzIvOHRHhdiYecWodhictKq/CD87AaqH0d9unomMAH1
XvU4Kzp0NG3P45iiY8adXPWILWFr5ltN5Rkk6pcye0jaMjmIVD3XNfuiFhkqktqdDbaDGcpQMF6t
Xgf+H6AoRK0PvfWj1azqizliqNAKnNn5jWE7ZbjFko6DIOTLUcn0ttjmpimOVUEFvqBeCZjwYmYG
umN0fmgBtNqpKl0CrzCBPyDSZ+QVOiDRGPEh19Jb955ro7cZMXMytmqQMoCLKzXhkzvovMSMtLck
tjrXyai3yA13UD3xdbYNU5R+rvepm+5joCpeYZ3JDW8CAsOJD2G2t0Hd+jYrNKgFC34yB1W0G6At
NqS713N29n15HXL3A8nQPrVMfnJn18TVvYubszL6J5yJTzlt1xRfBr84TIbZ4+8kwIWRojbstEX/
rN2pwfGGwJR1NBOt8jfqZtBvCkQp4UikzwooH/l5Rjqqhgev57Hgr1CxlF8USEgsfQ0KbnpG98ro
GQqg4E1hi1jUZFOZKBUtp/yF/+mFPhrRLmTuuiZLgbsd0EQZeIvV8AUkSlcTwEbk7Pljl7DcRMBA
ODh59WP1f2tM0fYpJh7NnDn58ovDwe4Z1t1qCTihaCZFIs1Z/go/DieHcxrFx86k38t4FVO7JDuE
eY9/zHV0QGLiQlpXAljFX3mN77S0Hv8AJTNQK+5TzbvOLBsm/GdC67f1lIoNuil0HYPLJqB600r9
BXqlsXG7s1k2J2Fi6rP9jjrP6H+4uvYn6+0vh+X95HWcQT8sjyM4b8eP1tH3ix35nEB9vEds9Tma
0DeMYzTw+izkEs/NToPuUbjaJvOM0O44h4fSuvY5wWZ7n6Yfe2zi9U/mtDc6Yxdb+OLz0nskFYTG
KiaqyiF1UWPy+d3qs2LI6269+s0ySI/yvfehcc5CmETS0RFuZac/crq9tIjdOqs5t516cCwB09Rp
kRbUA5weK6I7R+Tlr7euJHEvwt8YsIA/dZSMIZKcDYlPad8GczXezTa7+XWlDlbDXp4Fc5Skb1Iy
/PXYa226ymxDDRaWpTPiH4rpOfes3xl+lLT2L13XvGcMZvlMXABknHtTfblG/sfyBohVsnkc/Ojd
TZBVyuFBS8YvKeWVq+d7cPMUjAjNZ3VpFmTSIIWJ56jyPZ9C5idoTNYjUviAQfVkJFYGPn459YdC
q98AgvDh07SUYqUAlGGR9xe5P32MxkGpL08qz+NzpJxt1MRYf3MnBdQQEXkIh3oT9cyDoX999Hn0
VXRwv1j4I1quXRuyLAkXXad2OkUpsByIzy44qLZHBlBdU0RsZyEHK5B4bzT3R4vV8qxcPPiJlIHv
RguyKbLjitL52Y+UL7aXHVsPE3DTTadKrsdko+38TJMQKDR09snMUCNtQ2fu3lPdoCovWigyWR5K
PqbL/yTqPJrbVtIo+otQhRy2JJiDSGVpg5IsCRnoRmzg18/B28zi+c1MeWzaBLq/cO+5dJBLu/Le
d4290VyP4YOvlxsZqGHrkyyxQhyHhNdFfYos9DEr5aGF2gnujLyqCcukWlA8mmUck3bCqVwsbIAe
+aUjCPvOOpd4RkoOE6OhDCizSCKzj0IIfWf0uXYYHY4MEpOOvq7xVtUFwK9ID1UR21twZGRazZgg
I7jjS/rAxUiiULX1ydLa8qPK56cpeM4ycJuEWICsQ5q41WxNhnmgUSou+lvrSzO8lDFDxCjJgnxn
eCO4neI9wJkS4ZiIBSxNoee/oDROHbmlK+dtknUAUKZuVr2uTn1tvNoNxD0okXzDot2rIGT+gYkv
SsPZaLpwikawZ4BYQ6NP8xOjnets2Ba8KsWYwQXM2VfOZx1zyzT1+DUyE/ZszlFHDTgNVRpO47cp
kaa703el5mFnk/lmupq5ThvE5FVEevWo2b/O4O9Rg81ToF8baapQTB7Je5Zn0sKJpzSIf+rW5Iqu
9YdEIanLFemcc1kYWwFRADGLX+4qk8lI0iWYgad+5Xt5/DrY9t9QqhNtvXupsmTrTjZTQwJSyOXh
gwoKANTKeNv9qFSHOC+OPvHDN79Ov7wSMzNyUkBfdOCJmT6hl9V3LFnlcWQ86GBy4VJKpo2hRWdz
qJ/dJtK3te7nS/AR2YKkVQRpVIRJAsho6XSwUgerqJl+uSGuDJKIlM+ClgQoWaJj51igWDC0kfni
It0cWn1TaX2+0WwyQLQYpPOsM/hMNX+jKy0NW6/Rd3KkLjVmokfx+T10OYhfEw6LXojrGDffMf5Z
GkpYz+NP5ub+az7eGaPqIyNqBmsjPj+QxVBycIjC1yVq+Sil/VWw2VllFB97RzVHzJzituRRJpHx
XhWZi/WUwDdbUAHpPRYvote2/2gW5LkLmB8LHch0nnDhg9gaO0PtG+LgW0SHh9qq7GPrEZ1qV+0V
XwcuAbytCXU+brXp6nMMw9suPyi9XVRh0AyHwaOXKhYhmvKpgyP4X4wGLgWe0EtLnw9KvQw2aaGj
Hqy6axKl+2muiifQUFxkuMw2inC/lZyr3ZDr4LES/89FJtyb/muQioAsG4Q1vWhuNJy3PEc9Jm0l
dxTkgklJO9oPxO9lN4RGDGmIEF5eFhIcKlxcWlb+C9Djn8qadMlBC45Yt3qGa91jToAomVQW9YK7
6dlaOn73L20L94QzAAJkH3DURLa+LgyD6CJQKTUGkTBQ0ZLXl7wiNDI3Uzn9VBmLwJqz/ChorSm4
sFkFdfIEu4OfzsWyzvzxV09YVbgm+etxRBPgUL9EzKUA4LO8+y/4TMlNnRn2rpppOnWSizYz7/Fa
jssSeNmHSZh66wLQ5TFt0LkZaCmoDfP57lcjpT3gyyJlcNsBst+0OqF5GLEvBcBDPDkJKzpmRvDL
IzR0uFsddixrcik3SCugzHlNszMGCYTMbh2eKDvfkrEDDOJrtnljifrJet+6WHE/sxqq543oKDeJ
qrOtJN3TijHNtMCa9cBXN2W55HOtswKSXxRA2WsQJKxy1oKDojat8uEeQE55zIS3WEH056Gs9UPf
lKg1Eg7kxDReFnhSZHt/HvjUq6q0+1DjpugM/TVw82AX8Qv6XgFTaVbrIQe7XRbNO7iMSxun2Qtg
H5LoRP/UpFl0NJCWrgd4PonWa69wC/xTV7H+6rgp36EKswGGSm4g5dhpmi0fXTP2T7bjvCAuph6f
35bEWM93r7YSP4XSea2c+wTnyOtJAQQy4FAirHXbuvPvi55oYTL5zAUAwZOH4Ye1qeGP5S+9rus2
NJnqwtt7dGRwG6MdYKZ3Euh2GbxMiFry3bY7SlGLlAPoNavKHY+Nhit4cLyDvzCRl6RcVOzvafoT
9fVXGv/FHXRvmoyz3XhXbZrex2pD4h8MqBidBl/+m+kEj1lAfvI8IVBNaTIt4+4PxrFJwGLi9Fgj
wlVgYMQpXbBqVvrnz+I9YAtOh/PXzMmfxQETscsFipR9tC1lsfduZO7uL9UZ2Tr8bPBKfpg1+p+R
qYNO9o5HSkAg3ENuSVRFhn+lAXoeoYI0gXkw0+LcdupJfbY16WE9jJHV2NxMASsBNDUkuw+LHTm2
rbGGm8h9wv8atISt+iMWP528ThQTAx7gpJk2IE22Nqq6E5Jf+KfR3FxqvUpuQcOMSbuyqTK/2fKS
OJXYr9GU/U0dOpAgozYapNNditGByC3UNdUyZANy2o0FRiwHjc/TkGCTNCEjwNBp10SYu6Eubbrk
CiRcZrjGGZAUeVBo3RUN2pZ+uH1gQtHhrWaA68+nci7wQMjvLM/ka6I5t3H+cFqp48Cd6rBP0TuI
scYnYVRhj/v0ScAyZeuHzbkwc4eZqigucTpWexhD32BRJrj9OTmd8XD2mC1h6TDOqNTbZ4OTZ2UQ
vrTuRAphEZbuZq4b2rwAOI2WaxiSOn3jYLPburH/FZuCREvDxX/G6j1fIqK8nhmDgvLrYzNeK7QT
Wz63cySCcDVruYmHpdl2DQPI3Bb7DhHBzohYvE+1Ekc3wcsdD/7DPNrxrnfHeV3y9oayLXYma9SY
yUjY4ByAwSCv8M2QkdpUoSRJbdvIVEe9+9RM/R8hBk6ol112qvGArMo0Cm0Gh49DZr/G48Xr++Yo
ctQX+BRZbIrkUHotH4vzO7Q8J1oNerTlccWsG4wEE8QSAgHhh7QUX9II3QQXozcE7W6IQaw72kyp
V7LwscvRRetNZwqXeNiXnFzQkpxL55b5s2PJY6GKbO+WBXROlb674o8xLQEQS1QYimFeOdGzAFq6
lBHSXmnE+xifF6sU58HPOEayBZHf0ycPJHNFqfowI4VGaPITkPp2i4XxHCxKFzUT3psK/Wkh3NOs
kJKV+WgF3LLxDqM3gkubibZg474bgs449h7NZORi6dCs7gTGs9lKhZuiYlQPjcLYJDRyB5PEIMZq
NREwJBMAZSKuF1skaeVFEF3RKRgXCBlp262TNpg/zIpKyjb87koxQSSESS/oVDFTT0oVsoyns5lg
mbAny3slLbPaJ1IQIsSblZPs/qk6xuD9MP8O2XTvBmy5bB/OPRbL59YfyKFqvBz7DauirBehxMpp
DmkaDqND7FLsfvcj//+mWYo1cvf++2F2FevG4p5O/kuQYAYxU2Yf/rQfkcqtWV+9jA6gz4n0JqMn
sfQ/WTqUqKwQYSFjspbjANHu7D3Ax6gR2VOHRIpCKZeMHhjGYXpXH0wT6Df4BQPPG1H7BP3TJJ2z
5ZAuxpzzw12UEpP9V9C4emaDAMP4jJTlvo6uxU7QOmhOO2/dAFhcjTkFFUIjvb86AgSeDRQo7H0D
233MkgDp0FD/kM3LyEYGvPcQSwdfMDfIn2ovZag2HyLkNlsCg4y9E40RJIXmzo0Gtk8M9MJIqg4s
WC8Da8aj3XfvpQC5pC2CQs8Xz8JOiIv10ZDYNsiqTvzGljxolRvDuKfkNrvhliPWfiCv+4Q/B74v
KKoNoW9YH03YY/4v/joU0oiswdxGKAOSu47wiuUlGqSs7rneym/YoXelo5GfGJedVQEEbQr9KnPO
fjLc8dycDDd6h69drssq2fPEAGzl3lpxXbGtdez76AdHmxKTzUiEuRrDnCimirCF2ApBjkEg905G
OeGlMtghciEUq9lgDYVezTNZFCunJLQux0umeUize5slSeaxeJiOXAI1iT3JL9mQWNAcljAJjxA7
E50FDsL6tZPk321RkTwwa3U4C02FRlvbyHfIyOldCOJaT6yCroNiZWRMo5KbWzIx3qMsgrsQ07H3
YnjQ2wicdtakWzHyDol6+FL2VknxBkUDBaNjbQsdPxN8FHhyVmCvm8bi5HHZTjkFoQ987HXhVPe5
8P/hOHjt1Gocuxmrpwp288j5wuNHCTAhomiM4RPnxLSJYtzNucmiHavTo5Zxb2nk9NL0yXsAqGNl
ewQKlrP9ZyVMBBEyUh82GionaqyxMgm8fh+IdW5I0JbySYzTTOnI6CGjJcR9At+wwAHvTCj2e3pi
gydoZWvGl6fXb5b4KmreV7fETmIBBK4lBhGL7A53eM+cAVtFhoRCF+42aWIwl/GHcSGilBEGUdbC
qJ5Gi+hesC5oLbvmME7Gk6PH7yjjxhDfbJ9Xw6priMxjd3dvUDKujKopNqnDzZLGXGq5hyk4++iy
gDCyHQIatlKi+etG8Rfh8cOIT7jeZNUhgFm565X9OrY48QKT0FWdQVA5UTRXliV2BL5sjYJdTNM1
jKbdTxZyfxaLiVWWsWOIPe879ko2ZQQYzcOxd8Bsil7r1thsKOc7GoZ5fmqW9B9MXWuWLQCAmG3I
BPcW/p81oG57pcVUWpjxMcXrwYmIkX/aHLy39Ltz65NGHyOuHPr8sXDs91pnFtjXSDGmM6DVJ2/2
SY2rgxlTlPZmTtkzbIjOwo/FgAEhrxt/jYK3Bt/Gwc2f81q9I681tzxvYR51jBTnhgN4MEIdMUbK
JHqvGgrFfgYTRMLeO1vejPnwAx801OKAEpckziAW/6bYzzdAs9182iBj45J3K7TMqn0rLSzFXT+c
gmHCbMkmbsI+FnX2uUvajxG97uTMV14PIlU3U6zQ1aEKZBlDZLjXvbUJj7IJY9aYv/kuXzQn7a59
63yXzFQJP60pWjvgiWlnhQOy7pB1T5iDsMmtjjqm8K4MpunO5RA8tEhwc9bhZllP9ypiK4kTBgVM
dJjI+dvSpZ5b+PNl4TqYuCreSHXXdF8R0bMymgZWp9Y/5i6UgSZzNtUwxTdvLFkXQXTKxR+DeHjs
jAPOqHkd2YyYBQ0w/jXWVF9ht4nRCOVReukd/w87+ZpgursG3o2oFrAUlMTormt0YL6ZH42h+CTt
j0k9BXJnJBjJC9Ze86LxtG7kab6M8QCe03y2/DoLe8b/8wAag1feWHQMRyt1NpYGfX/oimGbC/Pf
iJqniN34rkAX5ALevBn390x3b0UHOpcx3yrPxt0sBm7IFESPsGxmTcWxtbG8dew4kJDCCKbijCg+
z2XYZM1fImim8tiUmwS1HhVHsi/7YZ3P2XxMUtrzNL2j+/pSzvBgl6B7WDSazBzw2gFNYpQPD4Cj
hf3OBoQnzjOUGPAlL/HPYNU/rWyzBzdJfryOaDOYWavWzj9w9T6PDSe/NuUPMh2nU8w4LRUGc8sM
mXS1z0kp3LGfeTRmtm8OcavxAOmYonOixkeI5MRrJILWytWhCMS+Ffr0Lg1pd7QWPuGezfymovY7
yW5aYDxPZoyVOuKkmhaVtkPkI2NMPD//wOr+1/NkJPmgACuTgZgZWYe8Sb8JKkIG5Q/44DQW5fp+
1NJPCVkql57a2gxqhym/1aMHEmIyt5kNcMfsRiSyDOo3IG+iTu3GHsUOTBNGWe3igBzZPg+9ftZN
IqC86j2J7YYn2hIUFGU4R7DP/FQdhyF4H/LNzL2PhcKZd0IdrRkEjmZbYZGDJeuS/A3vJUz46jKn
+N18QTDoTIoYTiGSflkv+iQ1bSfZbjMWMOsqKI8tnIk1PxsUSPSJZKdFbBH6yn7Q5Bxje6ofFtJI
497smNOPX+MiJFJPLJgL9L97zntkAo0wn4vmJWi70CefOOjiVysP1LEsLC+MW0TgcdlU4POzG3Uu
uMdZWW92y/aOhX0jiMVFy4ViQa/0YyPFY2pF08V3uk1ftu1X1euoftwGcSRHDeHgzbQtJfvVqjZZ
ZtuCZNEywExoV97J8ycVUnawnV90LZ7L3DWP4OPCG+g/2ZPuCXXc156bHONO0afDLdtETc7yG/jd
uq9rE7kcV65tkoVdOQh1ifLe6qQUkmhgv7bwYcGzK+PJaj51PaOvDzgTgkbn1oiJ5mafgvZXJHeX
hFgCGeZda8Wcd9VsnvpUJSciyM8WifZ2ql3qOj+mCCFCWyDHRGlkQ2f0IhwWdXxmGvWJxGd+HjIa
RoJjWvh8gPNMl7wD2mp5HSLzgKuIDqsUHYOrBIv9UOLsUU12hglFyV0WdqjrlCmTZn+AG4qIalNP
bWTMSBvE8Dhn1KigpTZNwH+KC4eQ+cmifTeTfDuxSNwx52j3idsQNBgzNZ2rvxxGcLqgA9tUgJH3
jPs4IhU3erJmpVadDUevD3xByaUUNQ8ticpz2T9aINf3+Iie3YTJROy3qKNK5AR4CNJT7QjiCkda
MPwd0CJHZslGHmyAD/tPXQLQGzXEyNKaS7MPA2fiVegJ1eDw3rrVUzURs5H2VN8zk+wYHXJFnxFY
6o1EwgspwZSwVy8qPyxFdzZ33Z9vIeLR/4ooOTY9pgC1pOji3HWXPIkLuiE0yjBXNB1zRVskp9Q4
8niy+EjpMRQy/1XX9+/0n+SuCypK2VxyLf5zLf+sfJinQ8wF6CkAq6lpv7T22UPg5LXUaU4OE9kc
wahzSYEgN68EgiG54FTwPXBw3scwIy5Ka4werXHEcJ+xzOkJEs9ilF9QZ6OFxzVWn/Wa3oeJ0aZz
MPxEr5lKjiKS735OHLIjuCCNOvT/xdgGrTo6FB2kpYVlasxfbh9sRS1+IRgclGgsdqAp0PfJNtYV
4St8HJy5BiW2j/GcER4SziwPDlBO201esB0g35Qta6tlYxjAVGWQWJKMpw3zyWn6bt0WrWBg2P6q
0hFhOsQ2HQse0E0X2+6lN6S+G5Pih0WXFbmHAMrvpSbpJXB6fLd9xvgyTYjn9aNLk4KHB4wUeuVg
Xgbd9re8bRAlJmfTytR4zp7pjvwFVcqQiE1jaGn6syn+w5lkyEsMePNRACGiEXoIVBANnHD6dWRo
z/lYxWcXii5Z65xzhJK5e5L6aFVo8nFzird8mK0tqIM3qTs/7qK16KDsQqoCL9ssLnOQqITR/nig
uT8cYyY4SKB6FjElRhl4H36nFUfTk2PY5wUiVGRASnk/uq0nZKqJf7WfjLfcz3+TeIh3/hAjmtTz
8eQcWinTOzOeXd4FxkVLYoMNTYcA1RsBC9TGWwpNdlWfbFVl1wo05HXUWu2CyBpzjCT3mK2TLk7M
crOLdOOG1zLlDcq6zeC6xKgEYi9s65E/Ll1Zw8S/9kbig41u7bbDu8WYs9Xyu3L0lzGHPZVpoEmq
nJMEccXBqVU4FVfP9/ZlFb8M1UM7RdtMjLRqLbnBmAk7HQdG4qFI8+W4dhO2g6AYXuKIgjuhHFzn
i4bVKY5LrFBcgfVAynozWKmwKeHNdrwTOsy1M6UshUX6HMMewl8fvMUI2rra+EdFVW5NLXjqEPzD
X64lF3l6MmqwFypILuPQEcUgaEz7GeqZl2Ka1stHiBGfuZQJYwWUdBPelETD1gSeYg+I9i82BpwA
UEBzidOJTQqOD/azNkwMOZLVKF1G8egD956sr2aJDh3nxqm4GwvqgcaTTHQ32ZRKww6WzlnoGACG
aEetIHp1XMcP/wtRpBDzmZOtLR1XhFGX2lZiNTZ1Nsw1CgEEoFgf9DVpGXJXxfWbFvk48Kox2lcM
f5YSd91pvxPm7jDGfceBgXxFFt3BT2ukXWSF2xUIrG75YWD/3CZ8HFyCa5u+CVk2XWKbovVxh5JL
BezjOAZit7j1Np1Ck+oE1Vc7AjkYK8RKsQ9gWXTNSzITlhWkzs7LkfijjYy3w1h8jIQ0Ie/jT8kw
4hOWIU3YHKzIdt0CBzqJqA6nxnuG2IbRqDBuk0sZ1eFQmFnjZNeZnmDV2Ym76+PiO51+sLfU61FS
F0JORy5HnlriHLqSOCuyQH+NvrlgrCvYdJXsT8b4UYNesZeGPA4KXWW6HZjtM+ULOh6yOsa4Y949
u0QEGIkN5xhlqjI4mPsZ/Wo8PQw4TFb0dPU2Z+gJmiHbyV58uAZPHOXZr6OcT9seKSfy+AVFFIIp
fIf6pCEeThDnY8o/Lv+wX8EGBZiDaGLk1COC2Pjix6QKRCRmA4xgx0jc61ZlV5XgneW07EKkgfrK
dv0z8ar5oZlgFDBuWqeFqs4Uy7ST3qK1tL1HOpCvAuv3Ni7HkAqSmTrVSt2h77LIjIRCgPsc1Wsx
wjUdrCe9r45YYkhiN796W7v2yxzSP5pZihhcWfse5suqzfu7QZvK5PDBIR6St2o9ufbW4PrquABb
rWbhbiMoYIMG+Rddim7Pp7HzDo35Gg0ERlbkua10bWYEUZj7PDsCPPk3OVF2UZGegTLXuFkxR6xF
erPaZWA41TC8QdngU5xCq8e/SRpQuu6ge7CA0Ukw8aZliOZMp46gs1UkD7puE1lkUouUDJp7961T
wYbN71a4PmTucgJ+iry5QuSLeG8pqQkyMmlL9Ja7wqMyTNOdY8c6Irb0EzHNY1D3NGBFv2Z/UYEl
Ma2Ni/qLLJ2N0TXzOgOcF6b+AQ0FE3//jkF73Wh5tSH5F5Gj7+y6ikg4rwJJ1f14koVf3dwtOG/U
yRK9WP1JbgEcF0tHtlkxlph7QNPgxYgzBfkggdcpAck8LUhU9Vvz26r5y6vlN3FhgISSad0AD1l3
A09Knwged3kuGvFmxuMjtPwxVA0A1kC/w1h78hgVmiUBQDXjyZQdSifp6wyBVlcvnr3Bwn9XkHvR
lvpGH4XcNyhGGNSB7pSTtuqkOAxZ6+/Q6cN4dxOk/3bcPWqSkXBj6PMeAuG8gnt7TEs/3oLZd9a+
B5mNaODXdvbPYwFBkGJ4q1mLKS1un+smekukecTYd6wa90xb+NYVNRlp1UZG7hHU2VPO0jyLBQ1Z
8UokMqr09yQR7aGQM5VVgQZFAzpEIwNyc3gG8PWSTMljUsafkycYAGbIzaT2bAXexrXVTwTEOjWC
I+KWAKQVK+FAG44Gq8gotpgFjtzlQLqQFn0XRbcRTHx439sTIB0mzkwIS+DxbknYjFnmztEu+1vA
t71jM04/pbfB2nBn78ga9oQJKj/21pitZ5uhCYEOWujWyIU8OWXbXurpjrwLtZGae+zIVLultdgo
1/lUQ+EdXQ89MIMe7gVRUkQPCEuqSZ3BZwtq/bTYGpZ2LDsXIjuNSag+pZ3cRYdqLgCiosm7jEHC
wYaHVKNBJGl+8bfgSYEpb+od33PNrEvJZkciFxNIbzoQcfIymHZ4rUEAPtXRAz6nAlGQVq7NCCXW
ZDASO03QyLaBZMJazgNqFu6slcBXNdcY3hYSYTfWa0k8bADujO6rDnCBay/KZqdfmZ8QoB9lab5l
Hk8CUYwIPjhtg34MZ8V6y4PdbXjlxh3rZJvWzkdKWARKOZSEWZIz6q+dreehoWVBwrQu4whqSR9y
Eu8gAv+IsRa3i96ELRXlWmZUaUk+vIml3u7EiFSattphAIuMLIrgWPv4HRbiKFowEp9Cn4ils5wI
XDZ17ylykkM/E9TZMcHNDafZxNoxSnpakoGXr8RphgVQnmfIAgBBx4OvtHNdRuLBQuu5S2bO9CA5
Gnac70aUGyETwotcsMX6hELaz2n0R2ZI+9oNlqugwBw5Rbs+H5gPBGm2Ga3aYuFFvIHtNRQmy8lT
YyWx6G4E6TE7vyrrXUN6EJkJFJXM9zZIJH/LZ5b++p1h8AMvi3ZOWMAaXQcTiFRkLmo7Z0M1/ePE
y+BLQqvuogROWQNfTFj5ptFGNH7VqB89gi6tMjYPFYqi/dgwiHL8+hxo4w1Zh+vZE6JOkxm3RtKh
kCQng/+etmCv0nMXM5u0jc5FLe/O57LH67w8F+gEh6PSAfmWXvU3dlNz9NP40pmgC1KC8TzpGif6
pzdZtZjyin9Bi8lQqu5J6/VfzfHtLUf7txGRdlEzTjeVNHYpYuOwRtYUnslgHO8Camgfg9pK5Nnp
CSCMhWIcvGQMZcibOdgY3ePYajBy4jxrYybAvfD0NQ7mY6+8ErKqcRi75sFg7EQgNQy3VG0zDRiY
0bjZurTP6N7Ha0bXFkBFiKhWUrIigWmxNXKaucaiBXNTpfoT/BwvRJ/OvIQCflU6xMXUDxMpB1jS
HHdN6ecjjnSvKQfvRu/bd9cdvvWke6L61/dN9STMcsPgo9wOCGRXCdIBk+AK9ChYuXoz6gFdIQWp
o7PuDC+oaroHfs1HMNwe1U2KXqzvoI57aYwGTc3ysCTW8D6hDxyZSwQGySpSpzhUlEtAl33HenFn
thCOpdZqcKr116Q3P5Yxv0PQe4hS6Evu4KJbsKwvxhPo06VIHhdFSGITv8Af80SCJmtcdC0bZr97
b9aYsyTps1PyZ+0VyHRUPDzl5s0PUMiP8m4v5nbEhOkmc4WkNY5+5oBv3ql/WT40GxlfAYoGAIin
ATYaynfWm1cqd5R/E039EBNzToALQEH3jd3C52BlXxlaMpTrcpXrrAytoiN2zDA/HV+RJpGy9K2y
1COctgdBNE6PTjZmV23etp3LiB1u0Do2W0HYEZ8j5Urdxga/76R5pyJGHmcYMfynlEWmpy/Wr46/
SO5um2UCAkShMsqnkaVIz/xtjfHZe+GqG9b2VKBkMsSpwjxwgCPJLAFq9jpzJvuEhxQ+QB3fbQUs
g/Pqqhi8bwuJUseZ5CUWOSk8olrCWvRP7EryISu0jZEr+ztmd+/I9t74xaH0q+lSD66GeRL02gi6
XLn9Xy2fJp0Ud8QGfoTy0nX/jYTKUFr5v1il7dB0+ze9L24y7z4qeVYdIsS7Meq8ECiIlNj0Zgob
1w2+Hcf/lFPlIVPiSWS/nnBUU9WxpLPx7rdXCWFeLMoM3z7hdf5U5i1KHe9aFRakYAitMC6+PWRp
7OBc+pXyBRBx75JqMQM8gNvL+ruyH+3IykLYpg7Tapa1bgXOraaR9kYCXq0pCTuOQS6ZZRrjiie8
BKfJaQG3c/pL05ahZHWyG31iWWcxd8Sam7+5znamdXBjlsPsXxQ7d2jdYT4geWAziAjVt9y7kTcl
nvOhfalL59bWbXnsXSe5JOwUaMezp8LqO5B3o7ZHmt4sO3Xg/Q1pZmkfw8e3y5xQvVFt08xd/CbT
P4usmFM7Vn/1PJq3GNElmCab6pJ7KaUkH4kzQfFXfA1mhvXKAKGod5iLKB63PlapVZHm+yy1T/gH
boQjkaYlumIzmR8EzhxsG4P27AqPrzO9+YOzbS20724jSBrS3b0NdvLQ5I+d8PowIrIe7A0IY6Ud
dZXUaxBkGZw3fpd0jtBpMHIjlP7bxwG9UXCvGQjD4YzSd/C/6oK5zawwdtBsTpt6jbDnnqc1iJ6i
WltmhJqyEDs3QBY7ea2z6iODFAuNPZrv3VIXT4VheZeGiYuXYpzjZoCuZtUnN6seElu05OAU+ZMp
1UePb3isifXB4pbFkGkyr10EUUWYIRpQ7HxWsd0Cnzf811GVd8ND5AoM2iJHBeznZiqix6LvgIlE
3rZyTGNnm92DllR/Ab3YlgHfBEqyzMglIPNF7quxfS90YpfZvp4tDcEQNYC5AY/TrcemezT0oT80
DyolUcPrKvsaj4a+83B/TQNZEX7ELkPhNhryGMIZnpRMifGGwrsERd+QQRdluIoCSRZs+dKb4jmP
u/Iux3pTxu1wKyuLGmZOfhzb4d1BgLeb7MBGacjEKkhogwhuHa6DQaIgMmOkMsa0GwwV3wuM85bB
VsktI8xqcZ+ea9iModBJMawSM98TQ4joqKyu//+hdeMbfOaJbLC+2TWeVpyTUe+A67vFkjVKo+Tk
Z0sEmyTKo0+PdzGzvSfHMZLHqNT6kw0jcsMGF9RTsYdSZjxgAxM3bU7xWdHfxw9IKPw3LlxmjQMf
jP5ZXUtn8Zd1ATlcI6y9gRb6mJjaLwM6HbdrVwLRrO4abOvjYLJ7DshH7UxI5kmLUyUbbq7Eyd4N
1k/gnYsUDE7pGOIQfcYy/yIb7UAzKy6uh4bPcexTPinc9LX5C94S8KWLko7vz7/j0TIj4+E/8zZ6
8H5jRdrdaEmntnkP1g6d79bQJMzPQHgncyBBNFNL5Ijs501KyOA6q6OvoZirKxA3AiIDZhvEybD4
xA4qHWPr22STJ7o2HgOw66zXAF5RFXBSVq2DAy8TWx2mChbxfK0AB14y+nzieyBxG1NtcKvo3jWI
OyCPya5V7s7jXvhJMG82c7lv3QKQcR+1p2jCIo90+Mqqo9vbmYcJri/lJmfMsa4rtAUimRd4s2oP
COw4+PDN4+pfFoBEYB5MrBO6UZGB3ZjRY6TolUctcn9m6xmJf9hyWpx0N+t3Vs/SbhhiJl++1m6L
zPyuYdO/106Mt72M9IfMnj9jrfW2bjFEx8nmUOF13eZRjpBh6QQD3QrtGKW3abAoZ8H6ZgfiREAs
waW6Jw9zsfhZmI/sRHoxM829z2N5GBzICH4bbSdiLTQzSfYxgSPGODgXyXF9WYZcIYmZdMM03buh
Na0XvfZLfIX8V/oSKBRz0e8jfQrCxDLbO7DHuggJFHd3xD1NN/JTnc1QEUK0pJ8RfMLazFzX2QAl
q8Jvl8h2r7PsfMlU96tPZ3dGcDyYcw/iecAtRQRwYjrW3uZkgLLRE/3OHC6ZflEaWyfXc39b47Ea
i/rGN30ccrRSTJnzPWp9mPuOCQaLl44jxbxYVcTCUv4wQJf/Y+48tiNH0iz9Kn1qjzowAwxiMb1w
rQV1cIPDiGBAK4PG08/nWTXd1bXtzWyYlRGVJN0dMPzi3u8u5yY2T1WYrKq+t1buWBCJ0cWPHEIa
EJTUWJhROLNSyzfd5GcbSIwYhQrzbsYRYz0m2hA24q1ELBOBFuya9jpWfrwlzIyhwxAHt06Um8xB
lh65OOPmdlEC16rRcT93TXbvBQdIVvfuoYmNS5Za96aLuB+dttgV5vwRdpyWmCCgNuWrXmXJ2ghz
brPi8tcbyZnC9M8lYBEyDBnifXiOk2jvKhKmKuYWojBhc3kZJ9XkBQfZzC8aUHXrM79NlCJwr22+
wmh4i1ujfqoY6i8TsfMKbd09FtG7qGngIKAgmlnwvpYDBCiPu4XBiNJ7gfVxz9agW+Zay4PhFtSW
An4tkr/fHmOceAjkjcUtT5HBTDdoeKt1Fcc2PU9DErFd78oB7UkWtzUcYhvoROptcTPaW2mTtcYU
QAezeu51W1ynWtxjwooYB/xgV+TvLKRWbOenANeRtYnTh4BZRStYMb+qelhzqtifphOTRaTtPfG5
ySZycDnqfF5ARVBPhotgngDncV05VJ2MzEgwrZDpUmVBrVwHAWYE1GwLgACvFWq5tRgA5jjxNSij
dzBg42KecmsNkehEpH141035x1OovaJGtuvMC0GdB1u7Kr2jJnTwVCGYQGSHYhI5frzTebZKC79e
J1nx6uUNXv/WBSI24tZovGVuEqnYTIg9ZJ2O9wr3+mpGa74Udfsnd+vsczTrY+WsedaPp8k6YJ5u
NgyCw1Ue+8kS3pf7cDJFB1Ih3hRx1GwgWrBGDa4RJ3HtUzEZ2R6tzJtubPfD8VjR2LWminn8qyvf
BghY73HcyOOgnQfZ6Rf5gePJipvlLHmOEoC0jWBAG+yF9jPYBjNF7PFc0J2gMPRanML9HVnqPoQ7
uEhE+e6bTrSytHhC6vLaSBxYZAv/SM35NfQyxj7GdMks4LXiGjbmNYTkEpgOwXsdVBj0pr+LLqce
VlnHWKR4Q9F61h4uJhPSbD+ZHSklFPgVWUdumK5JHuecnqD4m9o6lSSAumofYZ5fuz3wGz+m0tnn
k8vJKpgmNHNebXRZRoBKzpEH46hN+j+EN+yLfrh7QfCDaBbF3Fi+FsnwCTLVXheMCPPwIQqQH2mq
TmS6kjJNitGGOb5n42bnKR4Ca2BjPiDY01xwZX/HEfKb/xOBL1ikOVtALDGK4bc2knjvGD+9wmbk
i7sBUlZIa4iwhWlRY9sg7No+Wyld4ZJivBil7kvpdAZgKfVix3O2tutzXj84CODBEFJdowHYz2Sa
uIUSBB84LuV+lmBmMOVmK7KOjr3LlMIjY4CCG7/iaOb7emD6CiK6OeSmxewN6k9jo/mZukuRE6Pb
1WjiJ+AY2ulPI88SSEFtBI4pIIgqsU4uN+/OCBJj1fPzKI9Ut9K9IKC4PJlBdFdxMr+bUHegGwPv
AQe9qtAH1/1oL4jbydaaO2Wb5C/RXLir2oPnK8Nd2wy4rLSUm8513vokNYkD6+4VHxwjoHHR9ZIh
3ICVmnpzvvpZMq5ZhLV7wQOJ8fNDYd3bzdkUFs35jImVcCIKssAmYJeQo8koiPzxvjHfQLKtnX0Y
5jfXZmHQ4BPzBjdCge7NN4vAjk6e4nC89fNj3xhHap2X4D9KbYpDPtfRQjVq3HZsXZdNiSGCx4pz
kyiIwOdkC2D+3Xe44bigA9d+fNUOpOVCjv3W1yUDc2CWA9KwdTgBnBhClHdDhzaqbJkYc9wKFoKo
k7RGHzeR0QJTDlmG29ZyWbXML9wyDncVwLEl/u5umXZzuo01wYWVWRREZuLZ9AUCKDxaQ10POAj9
JY1s8WKPxled28bBoxZJScg5NWKIr49dlJyJPBBoRg3g+VMd+LfCYF0ctV74NAZqBZfT3zVDeDen
jHUQEuqBnJNT05lsEFq2ffFAhEHM3ToCtmL5QEa037cQ78kM2+nM+YGzWuy4+tAj5+2NKu5h82C6
12JoEx1mf6GNh+xGp5t0jiSiICStY+v4d9EG5E4mdffk2mymIiezmU2Jo+FhTpx77D+NzryXsEGz
jg4yhTDeSCq12r2ko3xlDEFodAeNsMeRldgN5iCz+pkElXlyStT2RZkTXJ0HxiokC3jXl+yfsnuj
73k7V89jQNZG/IgE635azWfUAxa3WtxIgjBvIdW1wBNr9FG9h1DMzLlHRzODT+mrcj4w+HyljyTY
LMD79UAP99UHSdrVl85pI8PqzWkT8UKB/2MsSQTSpTrKlraJGSYIKEiwu9IOmPF0uuamx76UMoxw
vFYdwwYHhdFgvLYfwCwo3DtraI4zSPeWjJC3vB5YLKqhv1e5+Ue6AQ91U3zOumZ9O0aYAWu1dnLL
2hjKSrdRATuVMTXACzUxdxdhvtfJbVbRzh3xsSQxztPGeTNhzVo6oFf2gIoV9jtJtfNyzEEdCMgm
zDDMTcQjmPaKsLRgN1joAWJCJDRRrouBxwud9kY4bbwy8DwkzI8ebuRXKRkHFMVsrECoM1gIlzBK
z2FBANFsPGw9BjwUiGCLMn2xivJmayH2tXY490K182IAFO00qHV3nBuSI9MMGDcVxE1ynmXMqSbd
/Zg7d60n1hLoUR5ZSNWHDSVwUW7QhuxbjZYO9dwXJk+TdEC8lHn84Y8mB5gBU8sxPWKskWZltRWe
Btpnc8hXoUAXpxNkjJ7b4IpLOJI8ph9ddDIaD/OznZRrU7zMUvEsqn56OeeXgGfxSDaZ9lMu7zFa
5lVVO3JtU0swaCCxHdZG5eiba074FSWK9El1ByDXiholwpzmTs9FSWmRk3mvEuqviRv4MBE0VNRk
ELRwoTCNpgw9PWDdmqqBBiSDrDK068T2EQ5YTJ6Ttr5PqWovWi9rzUI5Roxu2p9pybnv1NHNm4t+
gwedxY81InMbEFum058+s+cNDdq+dZthp5L47LlPIs98CFHtwivw/5SztK9DHH92NRyKGqd8LGV5
GEONeJPwFQbe1bE1StLHiMTZjqFaJqHPbHBmozJ7YblJcsVkihXzoWwfUNkScsYEnWJfE07OM05e
jNL4QxNIXAWpdRw5qD1G6TFlkRWVQkaJyKpgzXFNoywV9pWa4OuS/KFl64Lk8qbM+rSU/9K57bQv
yTZeZm0FSsWGUMrKYSuql7rokWc2yAy9LunXDq7rRYNFcote6Ft2HoYQOhLZd/riR8Ef93FSxTSW
R9IinntX9PTSQN2yXsvXvoM4b+IZIpzExXjZdeMpqWoWKwG8mol23q796BmT+by0QszJVYVJwqXw
WVk2ACM8BxGiUnLb7QklIq2JxUZpSFcDecqHcgy2Ug4QYzUScg2uhQQ/7R6sav7igC5PYccXzyEi
D2+BxVKYbtsL5iPMmGBdlZbBA3YULJ5hBDD6cFl1M760iMK6ZjHaibqNit3EQvA+1tK4B+Q8JI2N
OAXdzaIwWrG2kcYdswlLnChYpkWjZ679qlkjA104tecRC2XfyRO5jlHN+Zef+jiCfSAwwQvX/0wE
IXx9A7wDvys8Smcf5NTgZdB/mDWcZXtiGMtoG4cBW+xZOek6kA6w3/E9HoFVSVq3hVl7L0WfQ2xu
9xU7FWWVpJne0haZn2emTzkBIFUYUEhX5ocphrtmvHFRPkONDpTKIjOzUzrqn14JFocqcqqin9zI
VEEyXjs1VANAsQN4h0eX6/MLk1eCL97XyyZSb34Nl8HW9WY2aExUyxfc0EgUmF+zxTeRL0KfDchb
wVWzz0k6zye9syzzWJvJL7AF6SEU33RCNgoaLiVBFk9oE1whEmaoQ0oRA0RkSTblzXc/zDD6qWAe
cyxjJSAz+I/lJH+kTqIlgDbkZYZzyXqk5XBy7wOR3Do8YitYZ4iC0lLH+0ALeKh6kbn5KYOkgQcu
OJhJfisA97Ap6ykNC/ZS08NBTU712GT+hhE67j/6pMS6p3sM699yHjFya/8lJNuO3quh8gJS1yV/
hNF+PMyUYH0s9jnqLstnJFdMjnT3UbT5T3xoP82y/J1H3C6x85O0gCuqbihwnF+UJW1I1oUxGt92
ivbzYou8QZB56Nv25vsGbnq+V96z/LByPPySCslqwj+GRVPB9uJRUgIlCZ9LYIiV376Y4AaZnhOR
Yp3l/KBq8F1JDycMaqCZpnK8JxJJoNH4+JHDZ9XIcxJ506aj1l8BaLjb83Nh+tsktuSC0TsXbHpX
aLOWf71E8/GrhGmzziaq8pFLaQpeYtoSS7Uf5swCMaK9gMb5QuGMAS207nU5Up0FxbeTvM1sZAkj
zlij2oTS0DgHxrqyeed7C+Vh0HzgTL48/un3T67L8W/LIzVysCt7zHrZA1cpQvWTZ2bndYTS2pPN
y29sjnpxMR9ZuN4jFZcza61pdnfY7RG+Ep1bNxNmn4lPrzL3PeG6bKdI2R3ZfDXoGVr7Vzp3t78M
B+7NiJ2PkZBeitYvfGfn7pHeOxHj2xDnC/DvMmMhlOymO7+8ZtXwSZjEOY0RGZsEAvslChol5anF
TuQRGQx9/nVC6K2IEi4TIoUf2cLRI2XYfOQN/+2RLPCIPQi/mZBnnH/Fv8Uu/Nu//uf/Jl+Bn/Pf
cQ7b7/LylX83/x7V8P9hCINwpHD/eqv+8U6tvtqv//gu2phKgpfwf/52/NIFf5Z+/e2ff7z/TW7B
P/6rfwQwuN7flZKO70jpkXFAnfZfAQz2I4CBWAbTfXwhcOFv//HPAAbh/d1WwkdB5PELuPxX/xXA
IMTflSuF7/M3Nv/D8f72/yIi/sfn+N+f67/mFAjxbykF6Ps8VyrHgsroeJZH0sO/phQ4jTIqhuIY
WRq1m4rp6gRELUCN6RHyuamzZtayspxnUEwftY1/51/erX/+Pv/686Uv/j0CwiHkWAolPNNhfyf/
+vt/yUkII9CADlPSdVsC8rfARUAxcs5Y7+n2I9EgbePO0mn3OQVWtacYEywNnKOJ6YUBlGDamjQF
Sln1RfHjnl2M7hD4sjPPTXmuFMkHbp3mCFRDtY1IWGPHDLIvolBG2OF/UziQM1Vl1BaS7EfR/aAM
fE8Sx4UR0L57nZ53GMt/wltxr5FiYDTZ0ybUxA7yVItE+2xXAyHQ+XhwkTgeYuQbuRq8bePFvx1Q
QyiY7Qu7nGahSE+arTo6lFBbqCDUnkSdJ2n58yZ0gLTXYXh26OlmqxB7a+iz419fxKN9RWe6C2rB
6KXfMGj+XWa7B5prtLAN7uLM9tYq+vJs4u8qp8SV6EFt1l3yhFwGPecQbfQUJdsiwWeUzjnOQPXm
SNs9yIL9Y+BD5AtzyIMBgau6Ci+tgsjWCmZRI2Nn6TEOcAQlVgXWzzStcjNYjx2JDVhzNjISJuZo
J9CG4zIORIQbIHsQNUDqwlfE/Raa6xSmaxSyc8M8vrBzD2nmUMONImlknTSzQl8odyaQbT+tV1Rt
0OQvDtJmgMlDhieUYL5iib3hdIYFCfrP7WjdSdVVGWvIUdx65l9+rN9CD8TnSLFOAVWQDMLIBIrm
0dXFGlT0uKo7nvRW9Wm14cV09OYBq3rqUYTuqkKg8sU6yFKh+Bog0cZuY9IDiZssAePHAQQiBUp9
ySIDnQ+mGrBvLXpw687DAQNtNDT7MSRwFfshrq2+2nRNb5zsuAao0dN9ijI7aC2+UDxqRocWxoFo
gkdem9nScd4hBb5Fnbdr0Z5VjwVG029dx9Lr2dki3pmYs3l/ojg4WSJh0ZIGalmpVOxdTeSzE/eQ
Xizz4kQ+JH2fa43Aw6CUX/00HQ3H/MJpzw4LiKzct+rxLpHxw2tt14wwCB/vebPDzHknHCMqadbH
h5WfuOAbllEg+HqnxHrwG3MpW0XNl6njOJr9BgqbtTTzKzlGX3DtsdlP3Wde8Ii0MTEqkHTLKhOI
sxPU5Hm8yAOfdU7j/sIOwzZ5St46y2b+n2z9KeD3SQXyaOrs2vZ+h7axgQsDuwbckgtnfSUSiU49
mQrMxXqFkZSwpsiGT5x7wU9ldXhNCqbPnhse8/hd1Ko84TX3k3Sbzf7Lo62itcvZ5S5jiURV8noY
ci7yxG6XOmMG0R1qNBkrp7d/t01BjIhkyefDTaWpQtGMtasIPWNHtCTNMBNpw1bjakzd32M8vMpI
JPsxabArGGvSKvA456LbTFyCV/PxpZb1DlPoJtdzd9A+4ctEKo7ESVQXVC+bKNjLkTV84zJcIwIC
BMnY7Pz3h1BasyLg0R+fqrJp7hLh6T2JKT5wKpiLxPXCJT49QpSz2VqQiHC0sCI/0SlZOvYuWaz8
DdyGgXcRjF43dsPGctLxZDvjWzAgMY9U9ov1HSJXUbi4UGW8ckuz30ubgXGa9t/pI+TOT4iXanth
vD3yEAwch2p6ylzxC/mgvVK4lU7m+Egjl9YlwJtn5v15GqfphrnxG0k32twEH4zb1GpFVBjUSis5
s+TDDhkFbxbWkRdHPIwKEXynubEPea2eHZTeB8nJ7dnNdB5rOm/Df4qDbVUhcQ9ogbhJB6YxrBhw
n9RIFWNkhX4oUC6085GFBK2B+0njlO+wXdHcOF22cRHV73P74QYxiVS22+w+l4Dx24rpigvC+hgg
23U7Te4lRgAj6L2Nyo177c/ODj90vcTt/cz2crxH1VfX/qVRwnWTZI6/riojPBup3xzlYBwqDs9N
xK0GTBo9CL503FgahHKbV5j8kme/6cR5NMifkYV7CZFZInm1Cm5bi2NOhQ+TFSA+NL3VCcFNBXCY
eNuc/YqEhdoE+aU3uhj1PlQ/tOC4yKb3UpXTu4f3ZyXc7i1Me3JnTVkf8qeev1k0rYiRiARMkbhU
Fsypk11ltM8IB40nNSCSc1HU4qZuWCPl9l46g/vANEQgCnV5kEEVvMeF3kJkSnxV/lCMMfCU+PFa
GnQ6qbL1i+rYRvX5ZzM0PRHczKu1N68NtR+KIL1A8c5JhcCvktLznIltCkozOBm6ZBccN2V81IVz
zJFooiDqfxUTaR1h/6TNXLx7Q/3sV/KjcJJ5b4JJuJMEu8DGJ6+e627AB2Cy14m/Gl8kWdULpZx2
M8eje8oxE9Vh2h4JJGqPJjsVbKpuQgZfi3i4UsS5l2n2Gg341pCcISRpbAIW4RQc//oSZD/wrqqV
p8CukVfEOsaAYYa28j30CuelIqSpTOxXzhvxwhA5KY9V1vg/XETpW5VMsJrC9GVK9NlM3B9Rb/o/
NCtCJ9AGVkeiGsxY6rNtfEsfNBVzm4s3KlRkstgb7fxbsKRaj4VydkkS30MHwx1TxzWUfrASGGVo
MW2xrQFvkh5CWNZqxhB0DWzr2cr7+KZAIpKpiEBdZPE7o+EVVopVnk/DE9Nh9D9yPnbT+FTEJDID
jKx2QYM3Q7mTOLILnugxAGwiZu3OgsydAVL9FphJvTFbwretDqhcnmSnsju7qQ1Yoaidt9E38GZM
bbdxQO2w+OnivW2VX6nfHYVddS++22IIF3TYWV+rw19fJkuSEh7HR9VFxbkQTF+Y6w6V3RxGL72T
RRN8hI+bqc7DIyrw39441cfg8WVigmrNFegk26zPgAnqc5N/RZaY1jIeMWxW7jYVrbrWYFKZAyT5
cYwknsnJqc5kLP4qyjJYa4zEa5TlMXwJO+blGISMw+PBwhlSB1hxcc3Dn1WAWBlZzBpc8pU5FboX
G4NjhokTox85fRmCfXA4066BNgdpFkpCT5rpImuH7IAeiIYvjbpth9oPrYSO15Hd4TF/JJcMhkdJ
DPQX5V3lXWv0TYuqqL5BBaZ3ySVwqVMCmLMxFtvBQHxponTfywQnsazKu+xFi0ojsXbDPP3MEtM/
ZDx3FqhtSSPx0+8u8OqtZ74laZe/Gmc9+P5LYszRsvOQt3c+c66ZgTdORPU8RXN/Ku25omZFr0Cy
pbFMESbtYKddxiRSLwhNsmWdutBnx/69QBW+SYYSMZLQ46FM0yeZhxHU9rrezgpVajayXrQd92R6
0esUGO0RUYLeWj6LqMwMrCdkIQq5NS/OCTKQu2VM1Y+nIVVmsM+F83tQX5POmBtlDeus+oQ8ODpR
FQNRLVqqNJ45K0J6oo3l9Vg7WDRRpmYfhbL0nk69W5tApCoenII15Rn/DheDMexi6xE8NXnyMpgf
gTEPz8gAIN2X4dUwQAu0luu/JXOJlloDxCjU8FNxcePMlPInN98KVXH5QwzDvgj9/mS5sCgZLdoc
hH3/1BBymruZiTSrKjYuAJC121k9craUscMjWDUEbnxnhkRx5PEelYHoN9GMTTz0airgPj4W0m4P
hoWstkr3ZWa89K1nsiYyxdazxnbRRTo+t0PzbGa6u1U2+Sm2VOt4BJ2jreRiSR4TXe80T0Aet2n6
SHEpe7VKLTaGqofbmLQ5NhRrNl93gAFrCjXlpiVoaCgBeKLt+fthTAqjcn72++B1qKlcsBP2C6qh
4hFTYlzimR2fPSfFEYyUsRimMCdhwlu7PqsP24ZYxaAuXtkmOeFRHKbnNjWPdmm3+7hG6x+2fNpc
vWCVI0TEBDwfmZ7WxyRint+0DKUDkbO5cLjORDQ1pykdvlzcgsc48TdG6fqkkRgBWS5mcElyzpEA
/nDWSxcjCyqacbDp2orIXYLmSA5GP50gS+o3kZ5mhA7YvplDIxY/l82otskcitfZo1UchsikxG3r
p2iK0V/JY5656bkHlrMgSp06EQrixiS/Z2HrCKxpCUXRKyGbqA6gniTqaP4V2I5+DhFP4bO2h3Wd
I8rqo9lAZdOLnRww7EWNeql0JF/bxmQePXZgePxf1osGxrNl1Xkz6hATxCNB2c2m7DrKY1W/gEOC
wG5WeufPHjplSVw0y5NhPbozBV3PTN6NI/aqXQT+aeCRHyrm5QSQxPcAyactE5y4GupibsHd6DJV
YlQ3727l3KKyta5TS3xoEFGw5w+5XxN6Jg5x8Lx9YnTXxrSi3VBAuotrQhasfAyBd4jhuWBmgshz
HA6pkc3QVoZs22OgnmggwCoHJ5XG7tmaC5KC81pDoxHiwvMYWn9gsm9urQOTL6yMAHPXWMiHvete
gkdiIrcfVt+hOHSTwydQeYfeJpivqOKPHFNkXFd4nFQX7s0U3zA4C2+F9DPcOS6mnNktT3On6SAz
c95MXivey24mAM50F4NK861Jx7ZNXTxCnCP6PsbvuLvsc8NlNoYtapC4OkzoTn4zw362wmSti7lB
GCb1qemzD6GksTeG+m0yCCiHDEhaVNd5B8MD8UF9fA26cF6W1HarNHS+/TyX30b9Mk3WKZSGe4Uv
PD8T2PAZTVjxZj/+UeWZPMi8/TQMD8SU6MWjg/XWWQZWVrb2N8OBTzwFlN4JhCIResklyqCHjoN7
55dzYZkPVE7Dk80e/cmlC3Ez+4kuE1yG68DK1Gprm17yBGuLHBWFiiRHoFv3oiZrk8T6oC3PQVT7
UEyldyznhLV6bAGPcHGX2FZINZERsCt7erfUHuM1OLUjlPX0EsPfX6cQAJYRhJ3HSf01NiMpMzIg
KSnMjibusnPf1t9BUb73taHuBDSrO1wAD3+6QBbfsjlrOWsSDpIkKqtTBSKaPCLjHGeT5EPlBCrE
+OqUw7a03Xbbu3G3NWA/rYagi48532aD/vw3WqviNglWd9piLJ/21rZm+vqq2duuxEjAcU0AX5eK
t9DJWIqWBsN56Q8Ih8P8jcn7OpWlecPZnT2AOt5O9g+PX4HLuu54yOSj+9J2EZgVbV+JGh+PbdVv
yy5F1Cn9W4wL5+CwL2olnia3q91VZXD/odvPESLGjKZYflSPEU9iGlCGRdXsQib4NOKi2qXhvAJQ
+bvFxPLFTweOaYW/mig5JMRlXICyc3dTGG3LhLJx8iD4DbM6O418mcOxu6vC/RhFapOpXs7bFoD8
NhYeqpIgujEBLH6OFKM8m+CHirHY2IMX3bIEW5etrUMWjYdMDmjDKJpbf9hov7D2YOwuU/vQOw01
7kLaIaLKx/e0wS2p7GhetQBtYSY2qzRufzeW6RD0hSjTo7M1+CBDE9+dg49PVgWACQiU4TSv8qj+
9GwczmMIJWsUQDNF19+UH1+EwxK5juv3jKBOocIv4IUxY4mZ9G4gbobKgnO4HjhIQ4LScWBlMfvL
vs1ZALoZjBEL96MYlIPVoX/1DJtyVfkOnJYBDQWjIWPDOA21ZlP/KXXUbKPSuOJnsq88MHkVFr1y
DP4NrkX21Zl9fNLsJy42swGvKraDZScbi13Ash1stU741vicqHsqd0pOEJmeHeJF9u7j8ZSNxsbK
5RZEwXMUmcYZecCvmG3sayjOTijMlYP05VoaGuFloheRtou16g2MJGN4YQH+VgQWLvCBVilHAeUU
cbgXTcL2o3qx7ehCeP3vYUStjewQsYPtbFunSYC0ui7ea3gNQdBTW2CR2IceOlfs978MWATXur1x
6lY8VfZIzU7KxSdqmD3aqkfQlmVNyFHT6csjCH5lNfrJFfXvtiYslDB4rI6ud8H04p3CUXyHA4Qi
WLYQ3TOfxyGFdMVjBIWstxkFGsQmwahKFF56yxvZrsppdJdDLZsjslBox5oBNW7GQ9XTDUeVB9Ma
BNCH5YQnA8jCw0GNZcHXbNz06H8YQR6uWBCi20HmtwYPnR2yNsyXKkeIavLIXJVkT6zsCL80Dj8Q
AbFhbxmP8CxD0iOC3L6anaWW1KJYJJQLdS2sq3PidvTsZfLbexi57C69EejZ/qy5pMLWJ/aJDqvV
2OVFlh7qoJMv/YzXscWETk6LcTZxL1h2My5Lx2EmWTd03DbaJpbwsZfOh8F2kM9CT9p11cvQwb8w
NQ6H0knurni1zZ6lX5DCvKBGrzuKlJLqewcDH8MtL1062B+6bpl4kTr3gcXSak4ZoD+DSKKsisND
j+tno4Y/DRJBwOz+b48oL7ukYvanhIs3rjcyr7/RrY+nHAA2qqSfGdb0FTb+D+a65aYZtH9oYEYu
0qKI72IEVZyw/d40NcDmwEOOjhv5QfiZYK1BwEqYrIZugjYjYgNWDLRL7Ed5TV3Lb4Lp2x5xEWCo
DfewSMOV6ffQ3CAtL5NG37Tp43BibYmMpcIoB1ti4QzYjVNCctZBPXerMDIOpDqMO+CwyS5P5mfE
f9GRN43EpsLieysnP/31JYk4sfVY71uhxV76SF3jPl1x538OemZHbCabshbGkZiFA1nzAKWY1UXS
p+FBp4i8GY0d1vK0K9BglfDRDIz3t0b6H07BhAMVZ3uK6KE3fdXli9Twoks0VSZvQPeedPolmeYn
nGAg1HqWK0gI/Y0LCtqGW3+hUpYX3ycJowgA5P/1Z61mtYewjEcfqrctPrd1g0v0aurpnb1Itcus
5lqHhvUEVn6v6jtwZutIafCII3J+IUqeNgS11ftoQgOJ8GSBDiRHdGRgqxqtUzLLCbKviA41JI8j
KbrDznNEeJ5H/IyeQ2Rz39pk+nGqEJFAGk/dinw/KvcDM9RwLSewpMS14p3pOSUFoiYUYsMzQ/Jp
7YRnuxOKUNOmvFadWDJFNC9D1H35c6s2bQSnyrT7jQUrgM/Aya5N1hWrEU/yunFtYnk4tQxd+Bey
nQrukuozCrR/k1OcIXaCLJvKSUC0zAOose3eDPR8SpIcBrpl0T6CRIBugGUbLe18TRX7DRYhJA8e
sq7UvzTatUWVhWezaMSzUxjhSpdevK/SeVzEIpe7pOthA5h1d/RNVCQxj2ClwuB7cLsvGwTJq+zK
B1BTGJu8ItSEV63Ywdj4CfIJZww6OcT34lcyNtMNoJ1mapt+FDaGkx7fIqQuT91T7lpZTGTfTdbV
wlCCme6CyxOrFIJ+a4hfzQlgXlfSn1k4nTDl4rlpLkU7M7CdCLQiBmImspINtYZX47ALVnO9HrF/
4TBp5uXQFsmm7j3yHOXGksUneDE4MonFCtnnVgW4nyGiVyAB8mQlrOyr6q2QxqDYhqH/PAdTx6AJ
EmyKXeHYPJgCufadY6V7+yW17I+sjtwzo59ljyDgxcTX4GdEjegC8W+ShMkh7kxYCiFGkHjOYVN1
4XghTUA9tA9gbUklBGDB0j4ZcPU0XPzhzKYoN/N6oyPMYuCpi1vRZ9Xe6cjL8hR9iI9aE0RD+4Ku
UG1Gs0WN6Fq3AEzHfhhke8glHEvZWkfGmMQM9CSUhG9h4Lq3gpW+m7lHLGrNhZpjfJniQ2M43nbm
R7Jcq588L+yXvRYGUwS2TUlfJPsEp//ZLpgbeb2lnzLHJoIjnd975RQveREcoQc9kFHdxnfsemP0
JTO8oDMXXsAexxoGtQjNRB9M39SHxAhYAzEvXhkN4HnbJRASSYXHhoWMiDQpN6XTGuRip5gJWFBI
LzWRywDC4IK8NANSuf/L3nksV45sV/RfNEcHfAIDTa73hrw0xQmiWAYeSHjz9VpJtdT9JEUo3vxN
GF1VXSTrEhfIc/bea8sq2UO1o8YQkCgdFyihTe4xoNrDw8Od0U2s3tgyP8/E95eJX0LkqMG7VgKo
J+UzUzX3a6l13dOIzSAGQng186xZd2SGR8xpG9z16T7TzceUJvHRs8tdOtDoXWaYEThhGse2+SlH
8miNcZMVom2XGc6bz9OeKCo1gIkBC7oeOZBiFXTWAiJZAc/x5nOOIb863GK9eIsS3d2yf9U4tFPg
2iFPktBy2gVaSrYeQtrHKBzqBEsATzfio85xjptNfY0DxYEyx8vINW7hyeUG1xI2d1oEQ7+5JJwH
1rySQCrLmBLf1D/WAatzQ9XSR6VTHwjZfoQsdLdNgCvMaASaKrKO1AxAB2K4EGx8CgmavwuI2Pkh
AYl8p4GgvUNR99oRm3vptXAZDKGgzpeqamjVTipgjFPnbMNar2HdWPGyayIVLknoqB1ku4WiCr+n
aYtjpjPmzm2zGbTS23JFvzcChxHbnOEWmVxeUlhbHFrOuUjRuKFEHyw3HzlKyfK7W+/DfsDqTYCD
egPOUxPJrwubw2lpdu+gE5oHp+F+E2gOwnb6mc0EyT1UTuignr5MaejbDhPn1da5ZZ0haUE89GTu
NmE5t3SNY5lL4SPxcMfS2nfzRnhBhtM338hAUGc1zTjrLFokJHawJ79rfuRAoAjHtE/WiD0umPWU
7sbhpYkKjPK9YSPVm9ug6cxV5ssRmjDRDd7merQ1q+6D+EMA2owUCJBEEkRYkSbH9A80a6e70ijw
/8bWOuvH8ZZbZXXNuw9DUM0ZWd0Recc4jd0ruQBqeMwY+ZenzZa2SQ0AT8+eoIk+SjZxcKrNfcz5
B/No6K8FgzINzf0rJNYVdYvWq6UnhyEumx2LLZ0STZ9tZE0t7JR08SaffXNpwyiB8wZ1W9Ro2Rle
osPcoaDnpkN6IN9ngNiiFjAeWoO/0ttwKzTjnnjhd38ibZDC2E9icFGFoQKYj95hDrRIwLD7JH0W
mKzsgAQCWFpQ+CCfNe78+YTWMlAVnsLOChPknJ6+Rs17Qu6mGUy/NdOhyg10qVDCkMyR/RCZmJxB
wwGcAVSIEdMW+CRM4h42Fru2Hn6zEwLLp1NfL2Ps+lDhDmw57VVDYfhy8M138sjzUc8GwQuBrhCa
LHZTcsKBT83SMC6x6TJ4mWkoD2CofjsdgGDPBq7qpecKP9ohDK8E2g+tC56oC0DzcFJXSY5XPUqS
k1mC5HZntE/0xaqnBqvNfroa4ZhO+MVSBDGZM4NFs4w/6IYDqEkYnaL2dEEj49vs8vMGvhbV/bAb
Z9j7dXyVVvyjUWAzi+xE1ifWQgM9rReSgSnidh7zUJ2N4XdezDRrNC3VRRjytAEaVVx82vrwbbbY
ZeIuvrQuaUquLdti2B1j3ASQv6Z+WFkju216zeNtP48fduOczTTwAZKZDfvdHaAhgxy4Vi4I2b90
YcvL26r9HAw+YxxIce0Gj96OCNTOsnG5edvBObPh2/k5vpIhZjwzJGyQPNsbVV7Bg0sg5HqQHNL+
JJz0rg8wBCKeUmlA/KztODKiZE2he6t8h8Zn3TlKSzWIUe3DG/RQWN1idNiTBvpP2ATmMh2dekHe
Fctu/w7nhPs1a5wIZsXSc+2z0QU/hU7VWGgr7qjfLKLAskijXWVfc2CsGQxzUlRgSYWzmVo8vwYh
FafFqYHpIVMkbAez6rYvaCBryL1EOskFPSX8ktpVu5k4B1B5W9BmrnP+J586WSArg3HrVyUTczqH
ZOZQ62sWdx0gHzTKmmrHhN4E24hWAViDu6mxaGClFS91f0g3A5keN0q6c+64BkUe0G84oKQbeKb9
UfauZErqjG/5fImld3akKz5L+zejcr9Adusv7Zw/cIAY75kyAySy3aRUeFHD7ElSdVbPRq/Y5eWw
p9peXDMX2EBPkGo9eOnEWh4oYvvpTdCktMkmOlE1R920f+dh1n6be+gxdX0ZuYOeJk8jlmSQEaF6
WOwtGDYswZMrYaF+U1HQdWrjXrVwJNqW5eyV00r6URhsDamwXQ1jl7+KJr+12XTryxKCoiyLrQwM
fzWEJTzTgM6hzs1/ZJV0LmzQ6XpteHyVA5nAskan8emtVEcQQOQE+4qCdZ4K9ZRU73g9TZhM+dMK
5U8cyYkLxnWxcJtor/VJdQAE2K3HQIxEwbPq1NOQBQ+t4QrDllEjiHoDgFEjNezTMHHL8XXcBilW
0nPWWpdIs7qtZxKcyGq6++KpggSdcImhq7S/wvQk0kz+tCODt248Dk9dAbvPFJ61t+qGGz7+G+wz
b8Lw8qOuzzlALqvZN6l1qya88EPQf9NbmDGe5mmryyAasctYpp3HbC7XxTlq9HCfFBO0HlucIwiz
m3JofnPZb10eaFlTjSuWP+U5zK27Y9P/MZTTL06gy8AdQYBQl7b22LykNkEG7knTh7S/Azj6pRUT
EVsxlLcumtgv68ar71CnNzY6aFMTx3BRSHkfTeltMgBW25nU7saKydezld5Kk8ZySjif4i77ljW6
R3W9aK9kKOPngILAAV7GOCTZG5HBbRG7EnasgKYbEXSw8rpczlpHNM1XdpMoeSlIKmGkzdMTB/sX
MxisZTgnwcWajH4pkSJPMQz+XTiRjJxSgK8BJfdbJ/aOIoo5gGrW0ollecB8B/c4iXkeZ2F3wkpV
El3OfnFkMjdBzPbT4ZJdtmUar1UM7vz1Yapn/6wRYiF3t8JLBHlEwyCH6LpotZ99ojdPrLbdZylc
6tKCJZJJttNaW39y25tdWVzLumh2qf+wGlTYrzD9gGcHKb5j8UCkePTltWE7vLfoQt4lmh5v6qBn
udP3Z9pyJiY/dPKiriDQ2rbgU0HvNJRaP9l1vUfzfUOPLAFdSblCiMJBUk03x6y8vUjFqxaWA5xy
tY4JqAnJ5zVs4eYa1v0riQmYG5kzLnSh0wWbUr+AbJOj0C/aDg0dp3iDuWD8lHpY4EvS5DGUhFL7
Qt+mSt/2x/Yu6zr7yASpHTGF60qM3DJkOtFClv4cSVbkTmUTMIj0i17qzjJFC8H2ToIBVCJUqqbo
bqUwllVVqFhpAk+WiNmFqmqqpAbj3Djlyq2BFYUGFsqGDTnbmzJYaWVcAjftimVfoF3qo7B2bie1
3ZCPwHG18OgXZXSMGsNi9csVDrmAzMeJmTh6qRL3J6aceuGO9mtSOtmadbaBszLq78U03FMt6Wnu
XKRW5N2SqSvv/SCRp3xvRhxMyjuIhomVKwz1MdyjkravuTdHN6Olo49ICnd0UW9HO4kW/VR/oL3n
G35GGnUDKV0h9Lld0iJ/7saAdbsVJHvdUHAg1NDL7AykDoZfU9xCq7O7Y5JM9t7uh3Y7+fLio1ry
QKm7nWGzk4BidxFTcx4811lPfQShlYfYOvfnajmx2t5Lc1jBaXWPdGUZO542Oxd54fD1oZgxgyHD
uFu27Kj6RP0T1KrVjBSwkjhMdpMLn6KJc84fLPUM9z3Qh4h8vvWrnCqeh372BjmjP3eZfTDtzsLz
pR+aFhNb7fked4KyRhsdxVaT1HLkQPlXUR9LVG3xDbe+z1uRk6aQ+CIhHz7cRocvFbS/XNytixzg
+Y5Eps6RNoWNKvj501HF8rGdb6411Ys06/CYthoQmH0+dxSn1CCyI4BCU0TpONlz6I6t+z5N+oWF
dbueSPBVYctaJ6Dvzwn9T9crWCQMyWLCfjcMT0ms8xTm7bCyJoRjTLobtUKiL3BsDYA28rUsYkDx
gbYPIWn6OHAXUQYAPgHyouVI3YPnfOrsLFd52b4Gpn5zCqLAE7VWo129ulp70zyvR2TS9vwdAz7e
DJ+yAr6n3/xa1YzPHf80teef9Hk9R2Sr/TR5cnCvGWb70NgLkmAbyaziL8YIMEFLrFIIPdSMBlP9
inXNgJLlY0CtWXBE6VWwidyqDFvcrxyzDZ5Z3LXXzBGHWfo/2yJ8myNqs7NpN5b2d/YWz1PNu5i3
qIUXmLo5U4MoWTi89u1o3r6+QdvnxS09QUDWvnES+KyK+NUKw5PZjJegpwjA8L/1RIPPxmDOz1UW
vOUwdqB9BehPwbY3kVPUT9IvkFpwNtULUciDbfjFVctukqfG5AketFIS5mbA3RBFEudGzqxS08Dd
uFabEctKnxOXK0r3GHf1yr+z5TvMonMxl9Ftoc3VtkoHnl2Tprj1/CBLsGkLqkU3GqVvxK6ci6F8
JlM5xFu7L7ML25EVdQIOO1eQvIODVxw4ScVOnEVA12y8uIG4U3/Udix22PtWcQoVNq76H5Mx4QmC
xZS5hyKON0yEHPow4R/spixXhG9SKnVHNV9xsol4AdLc/4wkHtHIHtkdo8msZE2TjT3Q25VzxSHd
1mufuRRHVeytK4pyR6N65rsddv0M0Gj05zsNM6SK6nJf1/oecynROj0AdBFlI+1lQXthFe6g1/rj
CqeydsIKDsQ9RukQ3dAtKafyWeR3tMzUbzPwkD0pkmsipy3+JFpQOEl1JFqglIqJc8Y4nausHtd6
kjgLwYbyZE5Nfip45ILUEHjQifCfUltMSxhc/apOuFLk4OIRCcrqGJZYdExEM54380rjklkOdgbS
Fo8GKxduCoI7r2MpCqErdpadW4dc2fAgmh8kNysijlQ2emnCjytlV5KnIHfa7u7CRQDzQkkCFqvq
0nLS2dtlAp0OG2FRsmzOQozBVRkk168PlCym17Ybv8V5SzTP6X92UuJ2HvKIgosWCDyC/8FOLdwi
lccWkwoMSSnj1gNFQnn2qUBcPLl9/fBNx9uXhtsfGi7ITE9eCXPjDaxgiHG/gTGJrlgkfXK39R+R
3jbUBKMJdiZqNsryncX8axz13Tls5Nah5PWaR/OIWXij3yMIayvINCFJncA5znlBPbuRi1XGqZ46
A1tPllFZ1Rvry+c51bRbNa9C9sOWfmyBhaZCfcvFLfAtZ8t3MzN0GcThMmc4YioiZB7RP+Bo7njm
GIIlTq/rhZYbLy3sgCv+a6rTepZMVuHfiNPPp9lQGdSKu0xe5CthAfkMRMVbIawuwIPpFOlZo3ge
Gak4ldYxyrR2Z3X5B8o2aC2i/hRS/DShELB3omHRymJtMxe0Ucae+7sIcAcnonoBL8HXqmnmlU2X
HHFgUQTlFu2OHZbcI6DhZGp58VKjSEByeSilYlaLSuomeJocXHaSyzRqN6ajMVcICkSEBmVzpq2q
16DaJjzmDJqO8aVEl6y0eaaGHrDTGuakX/cbjJItdra5pg2gkFhVQpBOYr4HqWfdw7gJQfWm2iIc
a32tjaG/8zFxQZwZs4vjz/sWDX1pJWkLEbKpuhNvREqgqBQo5qTeSyg126xm8eC5MeUw+Oi3bNDp
j4iw5BtzOazLOC939P/CIZRsO/O6bQ+9kbbEaDH7GCEnAR6P42Zkkb2u2ajk7dRt9HEYdyxzMWnI
hKylMy04gWHhMnG14biOnwIPAI4yypsRjTtNjxWiUh++/ovuAH8vyw3LjAb7M9MdHwqxM/G8YlrN
fzE7V7hirOnQCb2+oBiSbLF1ih/yijoNl6wsUtTBCuCQ09k2er17GAcOJZBm3VWRAaprO/01xb8A
NCQP11Y1yfWsIcAaae7hMnvNW+rS03TS1hlghL3dDNkaYQlTmyp0MXj1J3phT0RN2lUwOp+lCH44
CSbWMpEQK7pppYOtePbZQC8Iy7f7zJ++d8wTde6m1JEklIe3hWJLiWGV58Yn7LiPkQzA2cNmqRip
hWEnV3/o6BeZrHAdDVFzTuiX4phW7sq4ShHSgZHIAMqSR8P9eb4NTm4/jAQj/xgX4GgH/QbWn3NR
TOzI9/ihEf1u0/7suUW+7mopd47HoiZmxXpsuvidt35PcObYqg9lA6P265ekTM6cc8KD0+PJDCh2
xvZKLXkU9JQEKGegp1gebPGFefgKNf0rLfeYJJm37z/zWKkIMGh/tH/PvQlft3DT/S0B9r/yctvy
H5Jy//03/szK2X+gjnOjNjBDuMJ3SaMNv5r23/9NWH+4jmWbwuDGbFq25f2VlXP+8Azb9clKmL6w
XMv6Kytn/+F57IUIJNlkoV3vn8vK8Ynkf0YjVapP2Oo7013Ts33HFQRpVJbub0k1Uwx9QRhpWINf
WNne9AhgWHR+dxgz6S/zXkOv1SG2+9r3Bv9KHUSfdhHDORnk+99etP8jNuf8n98J3wokOZ2X6n+k
9rIQhqyLYraebaKz7BF+9yr3Ow3a+P8E9GyHV/Z//qsdTxe+yXHJEY6u/vxv/+rOdUzLiqJhbRoA
42aS9dh5bEGcBiwxhH8WR1lubbrEhDvMLNMy1IAvYbphzCnUvNMy+ATCjS4jrljOvEhcbX51AWRX
alrSMFjB/GWQ1Me43NJcuzOmBuxcbA8LV3MZu9QHmVm7SE1jmprLKgY0hOlh3xXUA7NP4AEUFd4K
F5LL1N+deSY6jMPsDtTUh7WxWM8Mgo6aCFM1G3oMibOaFmfGRp3xUVNzpKEmSkPNlq2aMhPGzVzN
nYOaQDM1i3ZVgY6TIDvQvb7oACZtaSftKJZr3wo1zcZqrp3Cvanm3FBn4s3U7MtkN6NJMg8jDJX3
TM3IENi5rTIzMzxLu4GBNIXmqojYDQpGbEPN2jVDt1TTtz+deobxQE3lnKWtFSa56EidRHgcGd5x
pWg7Xl7c3mqyD9SMH0qm/ZDlMkgtYa0itQsQaiswmhpt82Dqnkg4QPphJvYtMgZu9VJCQTvB9gEK
6qZ73bW3DdCipU2k8fD1YeTUBiKRD+7gR9zMS31L7LgTIr1IEycovp0CMw/nSBbMIAJrf9iGPXi2
vKUWwx/IOFMhNh812s0htuOKF2ZirujvJKlf41wWIIsigxJ2uIj1tbcmoENFd9SQAbfV7LdPLo++
1mPFMcJrvKWjD+IR+T6PeJa6OHGpz9VHrAANnOJ0MNd+Qz3tEEQvBPjLbdKEM5eoM61lGn+Kxt0L
jMz4djGgMP8aWfUOtA0QmPugvAmLnsD750vtMRbFrsni+xBFv3saYWBksFXQpnAz5Pc0sYIDQuih
15PvfjcZy76y79hl96mEk+DWDqdWwu12qMbmHubMSi+yHV7+fhnG8r2X2qKf+UrEiO/86+kuCAIP
Vn92Ko7TyHCrKATJqH/0ePi9Mvyk4AakKaXIIreAZr2Wrv5ZpcsihBuiJYxJeiH2MixfG7J+pHWa
fQUANR0syLButg/MCooNkzyptvjT639lxvgjN3Hf+2y1A2oDBdYLXAlEOEGhWvaLNjXvsY8Sno/0
JXleuTej4BTl8uxzbhh7cZnN9OZE8ifetTcyL9D/UrlsRPSZSIIOgCHXnAmnLQy9e+fyM3SLy8Ts
zhyytLQaLDiFe+oLCJeXzPBzfYVWvYPVq6c7o06AOVt3b3J+FJoB8pRtbT2+6kb4W/TaQ3EIHPAJ
RUIH0dDcqhSCRmJIi7tyAfGIi7IWyduMMlqyBF65NnKU6fI1tjjg7nZMbtOOvuMKYWi363ezXIrC
/21KQOW8wKYbftJicOocc2sEytTYl6jZzmGkDluP9lKIs6euI60XD1pkWrYdtynlEmBhonpeT0NT
vGkaIU+x762XpOK0H1KGFYvgoW7hvp/8KH+Ojn7vU/+G4H1AQhpo3rVXLUGuzhN79UgxK5aVRduD
DdMpUYTnQZvYu0M5dh94F4vrgQjWqfeDfRzyIgZGcconD85Q57/aqJ+MnGHwUJQLN+BFU4wQENub
EQjtAgcsUhnyxW6kkG+ldSl5QdegP8+Zeu5lWNAcdIQ9pG74beHkqASwuZ0pg7qx4s+5+V4EfU9X
QKKLcqiHs+YCZEm8o0IwyOqX4Tv03oLAICebjDecq689rCCFwQCBtCVHtjQneqDCigcqaA4j4rGW
5lw7NTk2ZH0H0USjWRG6gyVvRtLei9zdBbbE1UhKOvZV0bftcSGiToQBLijdIRZl3KHOOSF+HBqg
cEUuAXTCpOPFajs+L5DQC+1gtDJR3NCFtzHsPwpXS7Eu5++eBV44Sz/ZknNb8+x7Iyja9vr0G27C
E9/6QadnzyA4SpLhLShmXNcIwkP8yeKf/ZGo+SoQJ2Fp1u/p9DyExiPX+T4xhORwbjcVCI8Mol4O
NsiHOKLp2q9urD5BQT5khzcHvybqmJGevcK89aK/oYHQIZPywxrVxcV7/BDp+R2f3KPP+PcUoEkI
/8wL2SH+DcQ022DdqoL1vihf/3Xa/SI8/D+nXcOFgfy3Y9v/Ousef9Xfs3847v75V/487Io/LN9E
BeK+xOzlqE/252FXHVstz9Nd4gGcdQXHv/8CQ5h/CN3jLGsLyxOu7/x12PX+MMEzA4YwOCX7wnTd
fw4MYYCf+IeDn/A5ixuOboKh4FTt8v39/eDHbVgb0tRg0RC0a7rXo5P1lltDcM7TGNKQ0UHWrgIq
A13DhYTHjjw1cPkMIsvXffuYI2bdOHrETlkiq2vNyhtdBNAWmaQuYLEHSskM8DPvKtd6I5ODebcc
qWZQZYJNTqlUnm2tqIrXYQBt2Z9Huivj4mDqDUcHdHjsG2HK6UUfq5AlhudstQmv3pS397ye7Cua
79oj7uHb1az4XRAZKI63HBdJqMAqHNr9rZVEaAhLV6AaefwHGI5n7SiTDCRMWp5IIoVLezi7c2yD
P24zNiZV/OJ6a6ze3WMKpx9jJPQrD1KRXjsxN281oKVlY/lXs2SOryInfSSS7XsUZ6e5GqjHS6W3
o7gPWCVbJYQM/wlfp7MhOWFvZYFD2c/pNmg08J5FWN1RVk1cSnPNBj+V99mqX8uxxFNKf8mh6LXd
l5uzrNllZ3q5SqMxu/k06y5yK5W7nhgAdpmh2PWGxOGLyLaAkGFtUiw3BxMAwlcqTbP1wzi92dCv
qDIobi5M0uUgCQ+UZUWenlX7pnFqFgdhRSbRA1CZYjCoOEVfLMxBcKuccS2IpA00InxDDt9kYWYe
sXNEm97Hqe+XicVUD+DfK6P33CRy3Pcj9MsManJHhMGHyPA+Tk4NJgElbzaKpa83I6kvjDu+rp2q
pNwqQtqLOXTK12DinR2xqPuU40yxdgQQHhz7YFz6QTQcE9vGh6nY3pmvX4yI68z0a5f4Cp1DWee9
6hh1r0w0No9tGFdd0Z9zPSnWtsjwpbqDJMISf/M9+r5SJ38KreBFa6Jxg7vhOur2On2iyLqAujsT
nPNgI5A1Z9uuWQuPkmFigeLs1JW7a/XseWRQWo5Y4dAM7QnQQLwvLZwXMMNLSKCfKTlsAF7ElcMx
1Q4TQb6umv9MwlqOd6b0sN71VTwTUrMnzBW8NXg8H2fqzFADZbI+4yUbH30/NE+NqWG5buLTyOi2
xM22LksrfLN7ntoUV6xJk1EuVDj1FjJ0etGq7JsTdgTDR94VVPHcyoQERBqjczUVP32DAow3i124
qIBpdwA4L4WNpz2SwbOnHvc6zUccUiLyP6n/s7HM8mMir+tkY2YtnK6l4rVWNRvKzGFn5i9hyDfd
Llh8j7p2oLsCD3ORuZu2TahG0FhUB457i9nJXywiZc9G1rhrh0JrUZH/cEdxJO1OjsdDRgprTG8F
Yco9jYnGseSwh9OwLdegxfFp12lxKDKBaTzm8zPt7H1pWiczL8ZN13x4Wjpex5ItGrlfHLxTS62N
EDoSKFLqkNYrpPhH5SUFO/IIECX4WxwlhWqBr6clwxtOKpfFHcPSuWX9fhbgY1HgR4xzJdPIOPov
xdyDLUeenWbAkl7FNwxnMt9HRGsaQduLya53qwN82tjJ9EROaTlYrrcPW8IxcDBR94BaHto07fZh
Gd11N0x2XrqyWlOcGRKuY6W1+0bvF33TRheNVfA1tZPvdjKaV63zK7DgBerNxFtKcuJdVDDh1+Gk
eqcJTK8yE9S4ZYBibOr+HGPn36VB88m+1V/1eBjAxhXasTYq4gAiAXIR988DpM1U2qSIHDgHet5e
2yBmOiI3lJpi2jiOY907TZnJIJ5aCnDPoVGyLBieSVyM+D9HHhYtB70oc4zlzDR7Z0tgUah3AoJO
mtJW9/aQR8pE5wjuuVEq0ZDhp7S9KypySLxmlLyjivyYR9JakcxYsLMkfZnTnNca3QCMPnkvyu7B
zpXcPTBymlLEoimE/QhSzFkmw8JyCoLpQtJkfYKgoZ3bqP9pdON8a2iu8GJUVuw5G0m37Ul1M9CS
iM2P6WaT9uoz9Paw5f8EG8vrvXZxgeBbmWPqo3Aoh+nw7srS+uYM0ylICP4baWecZEYtSFZG8tE2
aO9GqK0mVbElwLSgZFI5DtOkwNhLrio1230lg008cxofCnevW31AJU7OMkbPXmKfh9FvTtHZC1uJ
ZOX7Y3rNUxdlCbzMlFfcOOlqW1RYkQ+Gx1G/TBS+IuyPqjhGJFa3dBq5Y9WskR88l7zDdIoY46E3
H2UqAPLBU/MrjVYKhbptY0Jw7O0pvvXrYEtTVr3G9hSGAB20AOSpPtjnwJtY4nDFY46aiG2RqjKm
3FllwGvI4Ha7vrPkWXA4rnwDk6Xa6uT6SZJ+w+Bo8rCKeCGGilpieEn6EikSXqfx03ivSsLKnh62
z2Ei7zb/2j2ikLuoUbuvBfzBtG3O1B+BQWY7XbCljtW6mjqiZpOrFXajltk9W+2c7bZQa+5ALbwN
tfqe2IFLtQx31Vpcsh/X2JNHLgvzWa3OTXborVqmU7YegTNmwZ6rVXumlu6FWr/b4pUnm3fS1WI+
6any0TRg4OgpoIXSidi4B4EmqUBgWuys6C1yD2RGbLX216tc4gv3XVg4aAUT6kCiZIJeCQZTRuhu
zPj9RCa/EJzCQ6IEhkRJDdaX6sCDuQlmf4/OUhxi9eHrvzrdbZcJuoWmBIxKSRmlEjVcJW9MSuho
leTBHmaPMZEEjZJDGnSRSQkkppJKTCWaIOS5S5gpzaFTasrUUu5s5gTahi4osF7Gw7of5wHSK3KM
p4QZX0k0uRJrKiXbEBWt946ScjQ0nVSJOzStovN0SvIhx73ncZ9dEOPpfZ4QhiIlEY1KLIqUbKQp
AWlASUqVpDQocYlC0/piKcFpVNKTQIMylRiVK1mqUwIVatQiRbEalHQVOyZUpJh+0sIHxpmVzr7B
qV/VSbMEs3AIB0Sw0FNymBLGMiWRDUosw7sDO0kv4KiOfYvej6hWKXmN0S9e90py06byZU5cUp2R
/VsDMboBJhOwmFJSnRLtOiXf+eh4CXpeopUfvsi73dRM1tFXoh/RdBYQSggMlCSooQ16SiQsUAuh
lxMDUwKikZb6aS60W67ExVTJjJ0SHMPCeCmUBNkrMZKN6XielUBZKqnSV6IlR5QYNCxCJt0QZHwz
/wahPXvRHcLO3pfwiQJqChgMs5UdDTPhsKxk0vxLMY2UeKorGdVQgmqhpFUv1/QlwK5xmVpx+Zjp
yDz5jftbqwyi1tGUH4vSdZ5nOCa8oMuKG8GlmcvuEoz5TdfZiJk+lfcc5fy71bMaxfFmUV2LJG0+
miH3H2XlHlOzyC5EKpdTY+ISaF0e93RlNj+iSHbXSPe2gYR/5STWNqBG60jHQfGIeFwtUnDPtAz4
+YN4T7zRDQqi/Fa0OwOuBfdmU79qRb0J7YrGMSe25MrkeaPgbsHTbMn63vDw66sxePr6rSzV0zUX
prv++mXIlYr7YnDpTQGUqie+i08El5o1hx7ZNH0fQS5fZKQZCTz79Wom1WBZVfZZtOlNoXxWrPbd
vZzxL3deoR3CZmApYlPHU05+9KI5nCBoyoswV/flbcbdnczaOiI8vjf6MNgZlcd3YEY7d85N9mwY
nZ0xgZtXOx6G4c54EQ79hOAR+HnXNbXZtvutnrtnKzO/NXkwbb++BBPJCaN7vtK0kZ4nzzzMAw1m
RaRjMLWHk2zGej3kcl1XUHVLZyfTLeEWqjOtH7UdkoPo9LfKLzYh+9e4fC1JANBqZw3fDL16TiXy
NQtiy4ue+6heSSqEAhKZkUGBtF80h2zm05cuj9aktn5oNdpw35Gsa7e1CeY6YBU0RvvEqTgSQBGj
6zFYDGV+78cm4topW5XMqZ84dlRPVVM4ywjI//av39MYSBtt7rDuxP7Gq6PfoVn9wmb2xoJxj60Q
fMWE5UNBDdoofTgTd4GkZRUbWgDSRQzXKooufZc7xIvzA0+I6sWO6LvTq4pX3ahe4pIvi2uW2z14
Ae7mK0xEuGMiaH7jrwkEdbo0eBxHYzXRlBfnTxmgFOgJ+cvw9YceS30nphzWjsliGJE5LW2d1FA7
dP0r9DjTi882TjXqvXnvz14ZLGyP/S3GVlp8QomSrY7lRsR6T0oToHCb3diOxpSPaaGKA2U3XcO2
O3+5O6vEvFQ5bsKmooombzvjgnfHuIxUD+1wN1BN0mV0bfLInosmwe+Pi4OnMPAekir7yGZZ6LeW
8eioSl7GUkaHr18OOSl9LXYo7FR/yohe72n8aJZfv0TATi5uU71WgRM8TzZKbm1ebSP+GHPeo1kd
0voDCW3iEEb3ZP389YHSH0j0vT5Q2cHvcf/LD67C/xsTuGYDY9e2G83k5lJqfRWSJqEwuaEwsuOP
+5dYjvZNG9lB1K3RrF0339qwYKkc1T8Lz6A6RczfQjO4YzMZDgGi9LXNZHxl+DnW0UjXGxcLxIjo
QHORe+Yh/+60ib0Twn01yDFtnNaggFauGcfpYhWJt8JZScm161q3YerX3ptdAuGosY0Br7APtjq0
T6j+q0AKQvYN/3PCkP0f7J3XduTIeqVfRQ8g9AogYC8nvWNmkkVXvMFimQYC3runny94jkbn9Eij
0b1uuKq6ukwmkRG/2fvbu5rTCiR40pzRClD2Dy7EfP0F3e0Kb6+zxd9aX4LYJANnxA1e8/0jLj7f
2fq/Q+XpDpnvXn3aooevL3FMpkDoqgt6ruBUW1i3iM0Uq6mvP5Z0sY+zNNu7ZOrBeQ2FXkW47AQb
9k4UDpxp9r8yTp6/vtQkseHRsdeYFpM98tnm2WDLgkjCZEGnf6qgDuyqBZzJmBk5JslRj6HVeEKj
ykamwSfYOYBK0ljeXPYMz19fqnVBvBpNopudKkzlzyqLci3icteO+Fq3Jd2eaQSyWqLobxCgwxMe
vNvkjKAo/OEt4DU9TUX8oEbuoWiUEVMGeBdt2m0tD9FkPkoa+xXl53yNuijcRvljgUz7HA+mdzcx
NuM5LJYfE97THAbQq9UziPF0RxZx2prB3H3LtNXbdzL356R4+qaSiTuwhYiGT8+xsgtTpfTBKMFt
0ZgWDIasfR/Kh0FM0+/BYdOYI4MAkBzxdBGxbYAuuaYI8k6QNjSmffGeaQLA5Peh+m01NAeOvVym
tmo3zoLRO2tJP2vRTu6DnEqQ/YgNBpTzfnHrGxTAa+DAI2SQll06ltSAldk/oHNuLD/aTLPuRCu0
dHlsfo6G2kHHwuY2xW9daZAtBsTvbHLNXzPseZuhGqO9nGp/H0PhRHud3hT+73XgxOnaAAV/NeIx
2PwrMkwvTQXJEFNtMr+xo59RsrDPbbHmtHG/+lenCmbRV329Rab8Mw68S1b3086BzIkjp/PWST2w
qtToxU5+/5+59P/PXFoy+WVgDN75P2EWP3/mKvuX6+ev/h/FG3//bX+bTfviD+lI6SE5cthLf8kt
/j6bdv9gz49Kw5UCacU/zablH3aAbRW1RYBTAqrC/xFi+H8IDzg1jlfb8xwZiP/ebPr/nkyjmw4C
KFX8dZaw/iLEaGrp9+7kNluFj7QcvSu2gIP0ANZzSdmOsbWtkIzv7oq7gLwvw2HVEq/KWrzgCtpl
cjrTee//4T38DyQZgIr/SjL2hfAgW1m8XdLkxUKO/seBOet0kYweNurWwscMs29e2aBEWV2Bx/RR
5nLWP7al+Vi7CYgJSsvZ7+tN7OKhwxsYkgER/qqdxF9VflceQ+gRiznf6ygr9nZQ6gayP9lzkh/9
HAygsM6G3XmXFrcbeTgiOxaquFuwdHdCs9KH8DudDn8TEXYrApYRdUlrZrxZ/pASIrypcBi0Ybf3
k6Nq2uABqA3d/sA8BOtNnrbhFTL/ajKley/toKApNj9q9u8HOxsBDpJLtQESW6fBsVtc3mNWXg9t
0X1vPOntEVmTAZHOT6JSNmUMgak5c7I96972uTCA3rJwZfNtYTUKDLU8eXCfwNYat6A9ActEXMGR
wv2xTgUL4S7GTjFYyDddk+LCIbIhr0g3yPvuyq5zvqbNaypwiZtR5D23OsZXFqMOy+DFu0275XaY
10pbVaRo7qNJx1c63bLDuu8u4jTCePGj4yhj4+gVJ4IMPqo5ODug8XaRspxV42TOqdMEKS9rL0EI
hSpuphM5GiSdEwM2GmgDiAcjmVEy5OrazWgTrjMza2OuM8fDgjWTcx/zrU0ZZSnP2NbmJw4ac2/6
zSnDH5TI8Uc70o0pmX4IK3fvVVewQv1tqjygbLE/SMElSsMgp7qNCa5zUxy3v+zWurTK/0GcOSyd
vgvWXd9DUxsZe/ROvy5pwNH849oEY4ORLr2bkFN2WaBWCJ3IvbVPCwFpYBjQFga3mrh6DNsG7zyX
w3qqIuBKdg17q2t+LY03v/jeGGyrS1qo9KXME55AxWbZCzFOZUwvJgI2GWJNyTd2Bd/tGZuynJhp
giTy++CRLqrfZaPI9p43MIVPkA1kFjk7dMpA4wpAMJ3v7+XYIWVOi3QlMWntE1uBQopExyw7wblt
GreqCF4wECX7zhyw6NforzRpcqcKYlpsOd0NZNEnB6Inzsbh3PfsCGTOSdAUVru3SwIKYdr8MPo7
LyA613jytq2r0wp7CJuk7XKfzsV+kvM60wxJ0kvCzdcD1S1Ms8lTIXX91KAVIBUwTnZ2S0DYSOTs
WXXZUx2mh7oO7IeYAvLmVsz/0/Zvv8TB2u5rgGlwHOLqGLv59ySuUU/KUz+i2Q4Dvb/I0Zov09WI
BIxtmzw6mKnsugLE9S7aCXhemOElM/oiHNVukiWqUkiw+0REv6EWJyiC5M2eYHPEmfYW9+zkg6on
uqE3RiqI4Nr4fwbxEBL2go2LIu1Ky/FA46JlEbgqk4jwRNNo3ln4dTtvkS9FzOngYjo4igwnNg6e
aTfzJCKzwA9YJ99qyULJHOZyk8T9IylT7aPdEJAtZPIGPaJ4YYow4vF3VvGS0yEumTpMACWvHdld
6zZxj+kyzh8e4+ghoM+IBoJHhljCcEHtOZNKNEwk6MqZ8BejDc8UjS527HUvPKYcBsKPesr+9OMU
MUL4HqRsoDzx5hcVhpHgZz2m/rpjLMkQgLFkFC7F3lDDXcFvyKwuB3EuCshfFfFgEjJ4DVIzWpa3
xQ6ozCL7pho+Ra1KEAvZ6GaWvvXxCs7nucEmO3nmRXU2aEnczECi5Z1/2hYGIFzyFJlcp3KUrFF0
bSnhKdCIObF6o9lGskLpa+2w7Hyr0HgfoxG8lFOQIzLf8H7pcItqYRPKCAkO8WUWwAZZqGU5H1Fq
2G67sHPYJv54sGIopnNevdTRoySrYp1YCGwx/PlC66SyUy+yJxNGIohAtCGGI76nnoeHnAHioXJK
5yHu53c36o11s1xLkxiRlgjslXT7dGfwfD9Bq24o1pCIV3D8dvVrQoO6c9X06nTdtB5bVkxfl14b
IoWBrr0Z8wXKlbMoVBGEu1sjCyi3acxNg36rg8+zq51uD4z40cBUtpgA1EEe15M1rONlJDyMHh+s
DfQixGJmDfJL1Ddjaj/LoJWrdlCIy0iGJob0JjHg74gLwKm8kJYU+967bbmvxFk/eAOxd2BHt1JM
7aYe4js67d+uGP3vEuCADzoqjBqaWn9sN3EPjg3cqL0Ko3jvRnr5FEO1qWB1IWLzz4bvQi8zcHoX
AZjDEG4Cgjc3wv0cWae+RdxReXawVUtcXshlKy9TYqNBkiOmIqTewTggI2997+I6MZNWoX/YcWF2
hDYSS+uPD9VQckNlAE1kgbpPBc586fs6grYWtWLf52q4DEDrkbcQhus823H4c6S1OjoZIhy7q9nA
tdN+cm2dsSzeRqCQF0b51eXGyLg6mwUsDQZD9d+/6J+6IUaTXcCioMDJuEAJwUtDkHfVAFZsoFHn
XQQDtAxLFJd8NuzYx08ZZ4l/8oGw7SuV/qSGgBc9AudpR6jGXc1VNDtcNd6QdNcKXvJZuf4v8gUQ
5IBNxY78vU5eieS6sPh3HvJg/Ay0tTcukc4K5GLnmUcB5e+LQOt5ICwPqXc/6KDNELIAeA+2smjL
Cns6DpNjsYa1pksSfUYTu5KlHMjQYU+4DyNnvOaDvXbF0rMACH6Haf8yAFA7s2yMzl8/ilx+9O8/
DacRlC7OiM3X2zWzfzwvUoHjADLAXNC6TPoLr2/ZIBmqatxsM8/LNSwr+L/DAOaXMftZxFbN/KeI
NskMgqZ3oEYE3nCpmXi4MXYUaMjWbpqw2AnW09uuxAU0BNK/T8C40rI4yGiJnuw+eTWgM50MM8UC
ZO7Q5dqnqQx0Ugb4FdelGy1p4uUSxlQXWgPWtkekDfHDCFtgLZzO3nj5OjKs8KFy2pAshfFhcVgk
u3Xt0UiqzVyYMeZ+cQ2oWx/S3jMfOjRR66ozGgZzoJaa2enuraMI6SSfap+3Wz/j6UbV+mz5GGHy
tgb6BcyZzXdycIo4XIfTi2P7JGK25s6q00M4JuTv4hAA7iMMl/C2cWREMO6GiHiLOX9kJbS95Y4N
Yq8HPy2a9zaDKkeNyYxI8T+7DNPzNjd2Qe5jx+Qc2ThDYe5McnI8D2dayqfOaak4XScCX9ATbMqC
pd1NzfiN7c58ZncETEGR6qM0v2w0z/5Qh5TdeKBmNlScT9u6sx/dwMofePuBw3Qpl2UTsDVeEojD
eX4C8MHOnkLUB29FIXoxbdjaE6s6RLkK3HsMY4e7todwBnqKRLKNy1PRD8Z0bXVmohNTbCdBBM8l
KMJTL4294ZnkBnhptHPtF47v4xAQWAdgHyphOzMz95pyE3q/op5Eqrwg8mwBzTlxSiW0/h88epSX
xG+YbU2SbZFtwWzsy2FMv01pcygTwlzlsPhXJzV/kWBtAhfO1NNAhCVi5VcnRYDo19YNsMiRS4S7
d3Zeu2oUOCYMBDBJXO4htW3ifBIsrdNj09Zc1WNanpwAwSr/mQ5B4T81wShBwz5fF3PV85mGhXaZ
s3Gfg07uA0cLPKmSMTejEp6sfFOkH6lFnTjap2aC3yztVesywG8Kxo7FoWney2KGnzOV+TPmgdM4
gnK3myo/8PhD8geOlsUFMFdsjScDeWTPnqgcwWo15WRtrNJP1pk5zwegdUe4HvQaCyFwfc8VF/PI
TFRpLwNC8/3oU+96MZanorSND1nwG23UR2372lpAfU3sLyuK4m2cLPnPHsIRFddJ8i/9VuMQY31u
QrLM2+rD7EllNyw+YJUBmGvwrSfLCj+hlMHsiMJbggLkKG14oj3k36muwyeys0yCcaPul6iuLZT1
Q0i49SGfoGYZ3RLczRH+fqLh4DEw2pXlhPOZ3SyIawuutDMx3CnzPHkQLQtamDi0h57TfXMVwITO
31VCNacOVsJhoMgmNMUjtNMv0AIwOqN5W3UEGm/cSI1XfoBOoLQeHQbGRW8R5qt/5tF8PoL0YKkc
5ndV/+n2CFI55KOY4RZGunTHzHNi6xgZVDGWusRFsQomFEDIyMNzbWYRc2HviOgzulaB3T40wYG9
cLDpyzjbTODCr3iciRqjIk17/m+nGF+B9KJH9TuxZ1fGw26od9rgG5/UbjOo4s9xUUhqkzHmuARy
YBjwwvC9CT5Ty0K6Oe9g+9jAvNlHjg2QMHgfbLu+g/N+MYhk25quUXGcJd6GUE4aWu6h7eQ7rHYa
C0x5HYYbvq+AG1WY33DG/jIQoBIv0zMNbkqedYKQc1s8pJV5kzj3tg3Tfy+dvG0rDJYqfSlPXjk/
a5LxycPDSeEkDUCCvXEipN04eZQZJ5CxdqIbaz+8EWZhckSASlwa1b5UKKhSsVeD9TjH0CZwTUB6
d6MNMb4tS6K6OQuL/O6wdMdna1fk0v7ssFytG8/blotqHrOOTAeQZvH7wJHTV84lls74RmRvsvHn
rrlzuMCvKqxv3NLue2yw4wOHg7gfzRruNZ7S2jo6Eikp+jHrYSbOIayYgo5lxQym42kPiwDdn0md
Wh9blQ2H0cthnShnhgThwmYThE3wPfJCp0aMM7nnimUQ9fJDMVobj/ESSik6jykd8rNHczIfmSr0
d1MjPvK2XY4M+qlGNZUXNcueelZjit1HkdvYEGzCB9DPPSK24kawq1NIsuHGzdNyOxcxrnaosGHg
f58sl55ahdOuktayMpWJ25EF4TpILWC1xcSW0PCJHM7qO2MUonHGyWSPRO2DFBurc31ra/JTab6W
k4GTg5mQFna37R6uJBJ/Sb+VTFrHT5Yu56/Z6esmmNmW9ck2cYn/aJmO7oJieuzw4B+WzI3PDXRk
ZIz2yYHiyRRYuKeOJGo7BuMWyPQIGueQph4bTYjSp6pxfqMaGM9aWa+G5sLMPMbR7YDbcwaTS7u2
7zLIogPfFXmkfYDnWJjrIMlelTLnfef1P7gpF5ZDFP8l2TpVk/3IM6M9WlnBfGjyP8Og6U8sQc/9
kDqolb35JkqwE8S+2Iey+q4ZjoiTcnUwXYXrshZkkEAP3Cym/2LZUXkcy7G6OaFb3ZAbWZskp2YW
nOhVHHbHplBajJ8zEWIZdZ0nKEoj18RTliCLqazIuQvtN20IqSmGQV78gmkThwpJAI0wwPK2yK/n
4cgUe/gQrGxU31kU5U6/GnE7gERqyR1PfXT1C7eV8LEnlm18UriOibxF1C2X8tra6inVm2NGdhW6
RTZccW0Vz0XGPlNMunXKz9eYqItnt0zW/Yz5K59IkuiZgu80DMm3KQgmM7DuuclrKIPhu/JVsm/E
uC8gwHFZGVUSsfsfL6VorUOK7naDfHQAC0KHOS61/CSa8pmchB8LLkdG6uX4Qo7Hj3qG4OalxG6l
bBJzBECbgdnCbopCvpkloeth7JJ4AtAIEQebHeYjP7w5/UTGiGYihFdDJKVDvs/BDiiek2b2r6Xy
GPH4/RtufyuZ8ndY0PVWquEnkHWxm+iZ7hAj5w0qz+m5MhqSi0s7+g4V+ycQ0v656tp3Qk2eXYqj
d0IT2o0NoeiYYieBBJhzSsvoGhYC3k06DdcJdUKqs3G8oW405rs8KHJzGvJzWoJ0cp2oo2i2DgTA
Pzboe3lXeXp7lZ7zxlz5OpGnr8jmkUAUrgNny6MSxsZaBDsLY8Fx1ZbZblKyuCVfST/eh/hK/tEZ
QCFhQJYCa1bqfCCFppZ6kz22BZphhbyq2M/ZQdZN+IRalNn2DJ0jhlDcNaeidr75dkIWkRGQyJuS
p4ogDOqZ9zq3aGpt1ZNhhMHUb4mF8Rav2I0GeBhEIL8nnX205MNDQBhSrFORNIojM8LiolpyJoES
/RRpNz/1zhbWd1yUxiuzMgkSjBGn37S/TRuCRRG3w9HJJ7UZ3Mjb9XZORkaa/MQZMVAGDa8NG61L
6MPSMhSgC2HFPAwZVorFld61i9gbu+1THcfnvKcjsnySooAORGtTp0cpnSNlWiRKlSiJHj1CpmqF
n1wRO+W/BURQzTqLqvFIpcp7zm/TPPbEVellbajzqwouOT7SeCBwFe1UUx1E7Y63WX8plr4nnJzh
h4AJytBwExptcszc7iXr7F9NL8jP4rfbOlGriYRxQMbGPY6KJuC+zxW4Zfw059k2fwFFSDaD054M
YFYWGjqQIGEFW1eZWbbJdKxX5a5qyUHYeM9l4Cd7AEXuUF5C8WroULA+tbakoCDDJi/MNIChLvlm
SLcukJVBx4qBzY9pyogay3TomGD2WLJBr0gj62CFrEvyyXwdVFYweJRIBhISzNwkxodp2ZSCXrRq
Zxi7E3lnJblntg5AW2yi0DIy0Uyy0SYdksZM6rOdbo6hYErAp0Iw6Z5NHazG4EusbXNLdtRhqhyG
KOk9cJjcRiWhbAx1x8l/g1WH9S62Qiq9bjvqILfWweY1WrjQiXgjnSUk8W3Jxdny7M+ZJDhVB+T4
kA0nyIhzdFgcVxCvhzbgyCYSde9U1dvOMS4EXf1J2TKzxN6zCGq2CTl0JXl0rZW9ZrF3EGn96rhv
jo6t83WAnbIRN5iJavhQmZ+GgLWdehIWV84MYclgZyBOg9KSr7OUziTzCgxAIiXQLmLu08TdQ4e6
g28+Z17j2UB4/HRrGRF/Xrvc60LTkyePhjL97DhOV9k8gbQ22Wh3PLtPCHt2iQgf7Oqj0fF+S75M
GwPhu/QK55xF475uyuJqGswsfd6l2CmBRILLIDcw1wGCyIojX7ulcs84bFuii1mRrAd1c3X4IG5L
joKro0MJAx1PaIabhLRCKcgtMxjJbnuPfiAq+O6xI2fto4MOmWvH4Yx7otfpldGqrPCLGjocMXNu
VmuerCU+FE6EMcJmvT1IAhX9FA4UIfZrR4ctmjp2MQvHC8291jc5uP4HyheFGrQswSX5hBznrYmq
m6byxM3zyoAFXeiUc/i4au+gkQU7FK8AXz6R9tNucWC6qNV9Y90tH64/+Vs/2I/yB1uKFQ4J3Pm/
mgKE9zj/WSf+wbESkHxjnp2/vhSdIY4zJRBTD+OCiw45k475ceonx2mcI68Q9YNCDDISVq4jLxeb
8Mu67N7TPPpVUPxTLpMLoozuFIjhZNt5c2Hm+U2CHEKN8O6CzaaewOGWV97NJHcTYvJyCJPuLU2I
5NQ/SHRIJ9HgRUVoZ6XjO+Hp/FY60NMFLLSh72VcQUDuHnMsrAriv7AEdNZDbiYPcFeLzRAP3kM9
Wp8NfcnGNId8K8aofpG5c06XisAhZ6iOcmk+MptGAQ55u7ZSG29oXrgPUYfsx0mKXaDZAcEXRqBr
IAoozRbINGUgdDj/GTIzCgij6JQDIxg1n6DSfAKmeDAw9Jeu2sNtfIdo2J1dTTUYNN8g+CIdgDzo
YoNBgMyDE5GmqaYizOARsiJm+t/U6bYsXEjL90CTFGrNVKg0XYHeO/3T0sSFIsVpO8nmAfpBtI1M
czqOqngUo2i/KdwG6+q1WEzxy5Zr4uTIIVl6RDYseDeRGooDdgoO5NFfLsgdD8ZgotL9PWrh7pR0
hzgPgjX3q7MZTcqYBqTeGi+Mdw3RkKKeQQSMGtgwgvTa9md4ls0WbFC4R57DWaVFxCie56uvhcW2
lhgXaI1jLToWWn7MQD3UcuTMQ5hVHgwOznWAXjnVwmUYrQehpcz01OWp0vJmtofGJdeS5wzts69F
0KD1kg3TjvyF+eWM8KOY+TH6d95TFNQD40Hw7gyP+DgZCSpridw6E5Ig+4XplTGbYqOg0O7KmIVE
ZQQYUUX53Nl9t56G1LzkpBs94xS5uIVrfR+t7n0gLX0dY73Yu9mAdFArwhutDQ+hi+4hF+NXUAt2
ZQrTTYMqJctKeWmQ2HqKg4b/9Ul8Kc+RoHtqMR7ey05uUQouV4vIArzU/Anc9fazb1HSaT27q5Xt
AIme0zx/d0wNBdDq91Tr4JUWxGtlPDVJfra+1PJaN18goI+0kt79EtVPWl8vONhXY4K8M8kR33Mb
9SkZ9ZIO5jEYhckmJAPGVXYYomGn3gkt+0bobklrjZGomcQFxVyERRzdf6IdAI32AgBsPYQCd8Co
fQIJhoEB44CpHQSZ9hIgPGJ8iruAeRD78ATHQYL1INYehAYzgqVdCan2JxgQlDYGLtBNpd0L5kxM
5tBMBexASNJLZSO+LnPrlmB8CLUDotdeiAZTxKjdEQE2CUtLr2AmispRB7z89147KkbtrbC1yyKa
ZYDpafaP6AXWGLWfiNIGWKfdGY32aTBSJiwEwbenPRyInYfHFJF7rv0djnZ6KIQ2k/Z+uNoF0mo/
SIEwqChMBjYFN0+gPyYMLqZ1/+UkmfCUVNpdkmIzAe1EDUOgMRrFc9himlgVDTEkWdJzz+bUUl37
wRE07XztYWm1m8Ug5GhHAtV+1k4XoT0vtXa/FNoH42tHTK69MSjPEARpv0wi6ZfjzPOAaJMI2dFt
t7O7XURk8/1s06vl+PdMZCZwzw43Tty6u6rBIMBGjiwNQb7GELdvVmdavxl4UjvmahtUwmPeleNI
nXt702gHkNRWIO0JWrQ76MsWHGEY4kMzHzstVnS1mygpbTg46fAG0FduxcxoNxIVk06nne8ZhiRb
O5NCLEqD9irlTrO3vuxLkzYyaUdTob1NLFOofXA7LZZSoD+Js7XS9qkNGIRsfZhbsJ8dsSarOD1P
VIW1Iu+r0Vaqtm+aQxOBAhWYufMBPiPdD2J1Dzu/CNiALRa04PmTpTrjQO3aYnJDkyPmNfhVtWKv
R9U5Jt/sBrfXVwT1jP+LkhYvtd/sWnsxt8jMnE0pVPGd7fskgQ4Ot1C7yZjEvwTaXwbldW9iOKPw
r/ZSe9AAYhXbDluap/1ps/2QMBXWnjXMayF+402vpwPxYiWHVBTEZbGKkiVI2SptxnOPEQ5KbkiI
I4ZG7ZGT2i3nYJsztX+u0E66Cktdrr11VNq8TbjtZMB6IGeRgGewOTtZFL33ub/iXsKyHhXy2i8s
IrPai97Dlgl7D5qDA0di7Ew4j21PW7Cgh3dLwmYNUxZ05O1SUd/XY99fF6/WMcjBrp+g28MnJS1q
TuvdmPDdt0l+OKoFLYDZZncbFsRblr0RWnVKAPQ+WVR5KeWfxovInVNwGzRY89aOx4IkQZmLTTEo
D/Hi8vhEOTQ8yVAzMGALdG1+TVR4IM7MQusRRpgGqleGYVhItLNy1h7LHLNlo12XvvZfltqJaWlP
JqBsZ2di0xy1XxOYbrjJtYdTL0RX4WynF2OkJGI+9YyULWIl5924tEltHPL2zTMg0W+zYhS3KZp/
9to36rCB9vGR1guOUlajTM7Gh5iKYA0hubyU2E8H7UONkWYSzx4jJMajymfQi/CsDphXLe1ibbSf
VVG2OVa6bFvpbRD/MKErbOrWRrfQJO0OhG8IkUWbsSHGmX83rlkYaXFzzpkg4u6o10aAv9aKcdra
WG4n7b0NtAu3zaPpFHnLTvXmmzUVySEMjXIz9OiEoElbKxK/khXFHCtT7fJ1xbeh6mf0mc+lIpM0
dblSQlQlB5vJE8Gkwnjg9Se8faGxyrSX2HqLtLPYb4trGVMv9hOhIK0saVzJdVjXLZT9OpdPc5WI
YyaDbl3y4JCg635PFpResxzrNflr7F/dFGwo4vKt7DAWUuE9GYMOQUIj7PjRDQaLzm/p1iQp7YoU
YfKIRmmt8BZAlbGOE34BdAX21WXuT7ocfVyZqY/eCGBSJLW8qdIl6sHwup3JNvfB3Uqn8zfIoee1
dEtFKPEyb/8LUZmWjJXZHJXF35BDDBoCYbLakQjxTByr/ywpK5Ci9pmyUbKG2YekwMikge6gLC4B
1ln0Xt9qs3ofxwJMXshTYj8us/FZZVgXBUf6Be7amiydJ5NAoImiaIU794e/2Ae7965a8eGFCf1y
kf9Ja4eyA4vA//sV/JUepF+AK4RmJpnCxkn+zy8AG6GVp6PRbflk3g22hGEIaZKgT9o/3FBm8jg5
bfpfaPGA8vwH71tgaR2e4O91gr9I8eZ2GaxxsXtO/fDVLtDMmNMA1biUw7EP3HbvjP13I27DSwb/
epXi2sApY0UvCJfznNGDOxDrbt37riveybt6Zty+Ukbg7shoVuvBeMjHiHyrdLl7hYTdmIzddjiP
FnauvkW509OVoKeL0H+gvaHJN9mVFM4mt+gLUTIkgzHvWBdmLQLYUQHnGXwUfgF14poJ688yTwnr
Uv5DSLQwj9thjMITWgfUYNztcbmVcri3iAtL8xNFzGkSRbyKZfEtd0DbFs17LP3TQLORkWGIJbnP
8wMErWfI2X+2Y/TLnpxr0qTlqrE+3aS8q8a5p+Hw6DjlizVYv2Fq3qrWfW6j5ZXMa4if+TGp+Tvq
wHhe5vAsIoCEdku50yYPcOH3VSQwbIX3aiqYiyYv0eNYjAjtmm9xjp88Q+U1ph/4LKIgcXesNR+9
3pDHoRW7Ks1sUlfqelNNPjzN1LUOgZL9DgOTvUJ/jKukV/O7SmMERIlYmwXzOomcaouURs8U8Fr4
iWFsDSQJ5wJuh4Eo6etJ/h+q23/FuXA0Xuw/lxP/r+JX3Hz+y735/PW7jf9RUmx+/c6/K4rtPzzX
R/wbyABcso0C+N9oFy6/ItjPmOgZbM91+JV/o10Ef3D2eTLwXd90+T3/TrswrT9cyAhBQDiRa1si
+G/BLjzxV+2uyz/OdAPwGXDBfMf9y0ErnMFVxhxY29Jkx5v6BHOhtQyPPmzTowxLfJ9AKxgUDvJU
TgWkdIrdvTEySIEKlZHzjNd+rWo3f+18bBFmOCvwzSULU3ewzqm54EWmUbnUQfJLGnn7c+rIgQty
2DucDL29NmiE6SsjIE9d6yl4p/34bvWLA3HTR4qKBAurZmAN6ToxGkZnYz+ZEIHc6ZO6F03cGE8j
I6vCYDgBKgpjmENUOBBgnwERCenil4kv7BnydIohUNEFxoHcIRNt7ypLEVW2BFj8iT6X+OqCNIjO
89tjD6f11pD8c8MuJFYuip+dG9jdPXJluIExhofVmJp1XxjgtM0qyveqg0ZeusJ6iccAQqkr7cdK
+ARgTKbnvLYQ7S64MdPtOGQf+LIAkUkLlGc0RphGdBrBGEzrynaKe6/saFuNdQVgvbbY9xAW/z1y
3O6Z0WO1CVQpNx00lHNgc1xSYznvgozet5h0sB3QkPyU5439EvtSPeO9Nt7GsR52S2A3ByPzgxX6
HuxaJVSyBdvy93Fgiwve297JsOq2Uevnv0PXQBMJBGmVGFWzNjT/jjc23WHejB8iGB9XrOsJIp2g
efNDA1R30k3blu5u76XEKqRg9E9CRoq837DAOYgQxevJaRrzRh3mBa1dTjrJvUrT7l0lUbcv2g6a
fxR1a50xsk0oqY5LILhQ6ihmXhmQyomaeTUyMN/VQhTbSrY5tm6a9IWaa0NXnz1ETcdkb6qit8Uy
LPwWyDK5PchZSLMadL/MzF3aE6OzjPV4aTsJCT3qjJPoeElGkPSPdhZ6+8CyyntZNhLFsYFTacnB
iaPyfwJU1V08QmK20lLO1pgrWM9pB/WayPf1RIO1bvCivvWAWxiJezUBfdqJuTQAoXHXAo9P0H7D
2XUPbh6hOuA62dI828eqYVmQCwRLSSnBpMbM2xK2tDXZMxWEmNarttWEnNFLKQgbJLnbLulwvLQh
kCaEkYskKyPJCcw0WBXK0JdkyNGD6LHinLNfyORpZqgDH6khZYOHJCD7sG7OtmzYU03+sscNJrZW
St5s5UTNeZJFeFtENh0adlyXGSU1qR4TM6msK9ZmsBDpYVLiL56s3yPOusPct94+Ie4GXMRQsdu2
AarCJjsTgMIry8sUiRb969mC7oeDqnMOmP16DJVZTeVq+kdYE8QKhh0pg14SroPIzZn5K51hgEWt
70FoORRskNr6ee/HHZSbOTEw1RPIJ5j8DDmxhLbZk5Sp6lJhiTRMWbO3R6+DODL19ozt4zc7V+Wy
tpygtAj6zDB+uhTG/mswdvxZIBd1bGtie2S1AJGDT8eW/9kehuI1D/iGr0ybmKPNEhTAEIa4wmuJ
IIAZs7dsJens3rcmyOd76CQ4jWbSf6qTU/5v8s6kN3Mlzc5/xeh1s0AGGUEScHvxzZPmWRtCUkok
g/M8/Ho/VBXKVQXY7l54ZdTmXtTNlFLJLxjvec95jko/6CqTr54be4eirm1KTFvjSgBSXwdDmjms
N0fKExq4d8Y2s/zuUMnZSvaIGe2HbbBcdCcnfuN6J4iOR2GBNSgiNGpVDp7YmXvmQIvFlGX5kSXJ
kG6Ys8dmXRestQDpVUzjWTBgGVQ48vwLLdNW8q0M2XT3PDjOA1xi2qRFajDZtqWx7GqiEV1J5M8E
Cik/bHLjJdAgd3Hq9Dl9Fb7rfE9p2dP601CDEfZ06mS+cW5deMQc6ZWEC9wbPgJl4+FxUctD6FgQ
2oO2I4Ss09bfYf4Tz7Hw9BsOvoKCKSunC36Eyb1xq4hvpWmKIyde/FDP0vwKw2iCa2lFtDj2mV/9
hBnFuhgPW263cTl+x5kmTj7gXZtpwTzWkNKvk3gUf2ywFdA0qAc9hJY5Xcf81b4noG1eQaCzXA09
8QV4p3VuZ5jd+4ao9G3mqOreyZL8AaoEi+TOZyllOxAEqf9Q2GSCsTYPQTF6xzki29s7mfcS81sd
+eGQbnCdZn5qrMDVJ08o91hpqt7MyHivMc3RGDrasbrnGI3fBqmZLk3bk1+tIaARdH4jjm0D2fem
c2I9gtZmxVbRsWNDA/ExmoYkXG8I5jVbwzLCu2iQw2vm0QTtUHL7WLRWdvKtRhIOyId92UYxto+Q
a6Z0JwzZTf+heqNudnXHgjFpW+/ghHxP04R9zXId0tS+Z9zJSZBg4b5Mloef4s7rDYOetTDoGeWD
K4NEM71q3JNhDgy1uEZHQB8vHdIvFOT0GTu22Ul+UFOzW6mbaU+vFQjPYXBfXRu5wYhwhlOYSFdL
M7tfTjbLP11LPWBhedV2TnGB4DCihs8yCvZ3bMa5wq+ToGgRbhSRGWRfUY8fOEJy81jHuvefqXFS
jxVmzhGbYd4nfE0t7v26AUWf5/Ou9UB40COh4/hsz8pMCFdMYbapLdPHqAOAZdPZaU1UgcV1JJej
I6bRbF2ljocPPkzGdudHtv2m8k7fgZ8rh02ZNs2rMbk4vAzd+pAyBTIm14HqVHM9fDFiBvB11jmS
fGHSNAD88ICbU6uDGwrBRXGKgxxQVSx+QwttBpwqbpsvG3LRH9pdEEzQNqbvXqB8rvMkdF91JaBT
+GN1n7g+3EoNorFcT+4MYwREEa8JzSi2slqVPiYjiZ7tmDcmQ7Pkpc/eL5XpMfYifmFcsu1JitLc
uSWoxrmoy52q6vxiq4r6KGioK9oFJUjCPjIXqGpkfCLA8BlPHXAVWAv8rTX3znixSQw7O8Ak7Qab
SXYXJUxNq5G8K7JIiiXxyMc5onIz6jpKnewQ+yp0wBfKJ2DMKzs+zF45smU2xVcjNWwTe2SUnrqE
C0YBm2vuKNMw8ChsXZbLGyq55nkVmHWAM8ZzXqTM5nJTj47KV3bd+TuHpdomb2yiNE6kJ4piPUGL
ct1zJvkLzV4UlNZhi8ERkSXMVL0XXUacviA/3YVK5M3kxpB6ng01zw1Y7Xq5qnmUGVHM2/BdsAmc
B4WcNLZ4HerAZNQ1y3Arxokojk6Du8JI9a22QSPWDrUBKjSJwA1ef5ByxqxrBPbR9LqR4Rraylvh
YMVv/cIkZB5Sbh0HhKcjQrp1zS7e4aneEfYPdpZeYDbcJtsLHnzclklNFTwIHm7PujY3fhgteHs5
3TH5puzI6F0s0ifQYHjpA9O6EaHJ+rDi/VYUmfGKjByc4pprJJeY+kqnLkVQqh1IhPnJgUjXDFem
HV9xBU37AVHtOBFv4VmzjXk9DcJbOSosL2OwlDLUVYlYqC9USt4iniX3KmSkjnF4nHOPnbnSaAqB
5dHrqdCtLiRaZgS50sgOHKv+RjQ+mQaVsidc8bxk3Sr2BvvQWvDCXKgu+4CP+rmb3DFH9s6SvZ0V
4ugb3ltqDXTDOZQojpGtr7yxwzwGklf8lGFyxOxZbJHmiDHMM6aBmsDlhjeq9WYQcjsGncatrGb5
qA3WwP08OMlWZin6eh6QSWq9FkZtiyqYsPDyiN0/uQZp6RVPENfMzqqnAyQT/9WUpbO3tTaOsnQ1
rtyR+JMqePnSInqVdY31Es49tbZ5Bp7SHYT5YJOLOxp1C1uj7OtTllsB/oFyerL6Tt4nMxW5GhMi
uJO47mkO1dEVXvKZsody+MIRiI6s7fCznES0yzkJthLbyiU3gDn0SdwcxNSrVTlgsQDU4x7rCGc0
Ll0D0ufk3U9QDVDJEc9CkGQb5JvgMtIvRyY+n3CHKpisSWCPj+4Y6zfTjjPu9az6LL8dtq3fNmjJ
SUfhs/dqEervxuyLwHfwmlee2qHa82G30n6dpVh+1eg1m7AdWKNDjwbw26HUtKrm8GOvlmB6OrgA
Gi6BX1pXcZfbZ1Vjy3TJex/GJgyfI0jth5pZ8+QZNvVWasCFDm/3yZd0SU86yI9jAECj7FT7aQtN
IqVzSVvFsKQ2yTA02OQL9y5NZ3GEiJNid1k8WNbI/bgIcjzBxsxFUIfjeM0yutqWViyfAGtFF3z0
8oW7IR3KqvOWCJOXwejzjUGRzAFQt3ZEZvFSbYuXueNC5tkks8BzINcySJ0VzbSfeiKj2NiozzUa
Lal8L/0eSsIarmtoUiyJ2ONSE1B0Er6jsOgoLnHz0XlVvaZeAo/SHXIfXTX4mo+eZOCB/zfyMBv5
Vx9o7Ph818FF+1SuJwqs3gr4bc0KrAOGrNk3uz1xxlCEEYwTUeE7tqKtoIr8WgSqe5BcCwATTR2A
l2VPR+M5RvmygPXisDsnxs4mzqL4hzMcnAPojk1RDaRmjGy4RmYU1J+DCtrUohabqGo5z1X77VeB
f8Ufq9iOaRZ+EyDJ9xnxi9uxVyUe8jk6W6oEzkDw5yYN3QovJ0yslcoobLbhYq3Cli13nNwHcWNf
8NnIIwlABkrTH5+ddgB17pTxaaxt92HQBbf6ER+ezFxeGLHr7DMu6Xgko3RnziCMpqkdC4aCKr5j
zmh2VNU0j8ZEMRSorfCGZktxhf29p3tZJleOh2DZeGXzaJVODg3CCDZ1yS7DMUoj3zaD8Wp3SfSR
xqypCLi59m4gvbfkQcdX7UbBR0bnarX17Sy76dNkfhxCiGHmoqdWcx++1wr7ep/oY2CV/tfkxz0Q
wj444gZlEemGGU5CGstPMuyxKcFzx19DE054oqyx/uj65Y2lEEhwJNNpU7Xx9KQEo2BeVeVR45rb
QXuAXxoRLSKtykvNhlNpzBBCV0aFQFFOJjER07f5o6fdBZZutRVVnJ59u/SeXJVWRwuP6rawTarz
TC5rXWNPp7Y1aLst8/qAN6V8FJjAfnQBRJ4krbx4AQKyH9jqPdL2fEPoS+6HOF4qh6G+luulSBFf
GVV5epv0ARKm3Q0O+7XJMP8w31QAm2xgviFuCswmnXWTjyZcLaYZQftWO94YcrDbLSYYBxcwyk8E
2tjt9pUUwYuFPHM91LnaFgTJNxmBFB7hyMe4ZsXs7hqjZeHOhbgPL/FQpy9phZLdNRXTdmNY1qMv
JU1NdFBjK0mX3C9DUHh2g9I69Crwz2M5W3geLCeAwZzYvDIi+livs0EY2KRctoHreC7NF7dI7Kva
wBULcobgblRZPyniQrd2l0d4DY7c0ZSFIkubbYxLIbIB8vi1FA9dBveMJjbIdF2CzXO0ath78fDH
rKvFxJrZ1a4wsZfhQ1PFMTZc82HIKvhwbrh8aAreBx+WB5BS0yYPUt2VwGUScyTr1iVd+1kCYUkO
bZirF6MLivdS1N5REiZ+CqZpeFAlLkVAXPDnw5kVICchc/GQGDVAplq+TJh0roMQJIyYA33Ne7F9
MUnl7VPMbkvpWhjfV+BqBYXAtfzopV0mq1Cxs7VaO7wr9eAfbay4F0vW4VXSxqZe5SOTY995/qPF
UUFdey8VHG9dcJvt05LmhSj+cYyILt4gweURF/2jT+gBXu3oXAPgcp7xfkOXz4IU22VfQk9qx6FE
hQrmW2E1EH9cIzwlYQ6KLRrEQ6Pp1WTVbdnEsLE3JRsJHeSeut0SdvbiLR+YhtakpoY/81yWd/5c
eeuw7oJtyhb9ERpPzP0gsVx4At1sHlRetzT0uDj3stqLCb2xMRrXTZ75B7f0mbH7ZaRAVyLvbyA5
7C2/Lp+6IuOOgL96p8qRQj6qYDZsW+ojI2B9GDIDS79HR+JqmpOSeS7XWKaa4Lae5/nUgR55t42G
3XI+Bke3wwrZJ4Pczzb43sb2BtxYJdYZm6A2TNP6ZoJBsyZ/kBNS6aaDHPp4N0cBNVIMTs9Y4RTf
rDUu+0+Sq8VY76qodLaTS8BhBdVWkdK0qz95rstv3pbzfeqW+cVp6474Ez9ybgZDdZdlMrgvmio5
4qUeWFlW4BCrNsSS2iMKnZgSfRqgeoOXZIsmzSuP9I/PEqhVZ9HI5G6kpoHeBhv3Lkm8/lMz8VQr
x5gtDg/HtC8w4ow/vGChxxttAyKs7+lT3AI34AJpNjDxV5F0K6pru6b8dLIh+phzs7hUfZ/cRm5L
ZEN08sskyNdvMmwumpu0Q9cyr9gXbPwjF1BSNtd5a5dHFQX1g2nLIlnJKR+f06Eyu5XVZND3R7I6
f1jHTzRDt2lDpWRd9gQIC5HeENmW7tovbfWtk0iaq5nKZDbuicaaHZVMheuO0rsX2E4za3aQPuWG
x8o+F76D081wvHot7FneuCoQ3pZXrNtSe8DHtelM79yLNg74SvxvU6uxfMQXnd/ZtilfEYIwMfFX
2VFr4PQUj2BnZOyvytkgt+Q2j+gP+aWuMQej6vvdmjlRXHORUvdGOXUx91QJJm4UAAClSz4h15V5
6EzBgEl7qtobeiLe1oXKP3YM2mvW2PlnC5PvYUDGISBPq8oapEAAUGw2yi+f9immV0V2YZj9DON3
h9Jos/dgIqjrgGpnCt5/Ghw4f3pTEKFQldeco2Hihyw7Fvu7Cqo/wrIpnXQ9SGNcOJHY3FYER2MC
cXyxlTP0zN9C0LyrVcNzLbOEvguWCzI82uU876fOzG8wh8TP7O7iHZDO6o7wuUDOtt5g1hvX+JGy
5zz2HHzQnrmCIR7zRFPMt6n9KsI21sYEMHuh0jMtZ2zvgjaJXlmvjsVeZDGxrExgZZA+pq9VhoR8
agvw9bR2oNN3ZVrsZerIp+XvmObFiNVw5rfzYqbVGldV6KVvIMvg+heRvqQBaP6s4nGY4kydJRiy
dc9/hwwa9ldJbeUYn5voo2lbCmDLsj7zhopRvRvznnOu38+TYIrNsh7/vV3x8WnpW3+IYAxcF6GQ
kCJa37rlT0oNsAJkcWUFOH6RpQxcdnUEj7Y3J+tHgUlP9yEneAjDBTdZ4FojWTDRZ0/SQLnxMXvx
kLXq6KSu9kGOyII0jdOe46Y0bitTzjONd+Q/RajiZ5Wbwd2g0Jrcwu7+pJkydkQvsa8w3MVrrJ88
k0kvhbWNo75rtwrxD68z1kIqGj3704W4eJ3gaEWdBBrJhIkPF81KBAx4jsPFfBXM8bg1BoEtrLZ6
7HewCleFlO6rTLSGgSKbZtWaoBRWJu/yGbEtiu/byuPY8KlqSVZjZZKRmTGgPcpEznBAp6k5oCAh
3kfBQP9j6kX6RxQhvb0W+6UO4CCeZN5Nd1k6wBoZvGkJSgWyhR4d2WO69uuEbsLctsdjES1r+3Gc
xUeHmQfymvFWoeo9WRQV7Xr+ccNdJv5TOn1zCsCPQvaU8bwHPhTdlSU3HB3K5mF0BrWn0FsfCnN2
fkgWim/dqfqJs9a+ZIS6Xr06nfirDk3/oZ1IdiMSdRP9HhoqBrdMSfPFcgENtVQ/fTz1j1hz0sc5
T/oZJ6mHH6QJCwcD4HTDhM9d2klPbSj1J7NItK3jArSPDhs+0HmT3BGo8WzO9H7aV12ePuZWmYAn
aKm94Uy+DVwfNE2oHHvf2ykePsNw+j2SjA17i0f6WgsgCyQSM2RVCaQ0SHMqR3XhIwyxwFI8w9F8
FavaOtXKEo+1kQUaCSUruHMk2UlbxJJhyE2cw2FGS0Yd1Jpfao/JSomOCiW3zG6FnN3raYqH96r3
7HWf2lW/aqDK3QkzyaCvVuF4Z8ZWdg81zn8QhjPe1hx4n+A76re+aHNuTVFIXL8t/4ydB3FC9ins
yQi5oJ/QZmp83Vd179LyKJfuzChvyhWGdxQajuvnhsLPkeQRToIKWPftQLafoo4uTZ5TfJ7vqGj4
KjxObKKX82Ya2m6bCNCD7DCUc8vIyj6oszOPIHdGJqSv/Q7MjQ2VRNcEaUMkypMMjCWgVLOesW37
haSSdSiSNj2BsSNmVzfcN6ymvKo8nwqlMKgeJ126l9bNXK7AdWWecjdOuf1a2QG8DHB/xV70qszK
ns9gm5/zKkMkVYNK6Qy30veortxdk2ZYtrC+P1kdjaqgFgZ9TJx8uEbHmS6xJSpEEEUTbe7PB/xj
5Epnv3dQHHO8DbnBhpdgTboLKzjg/Jnz01CQ0OeALgmItaCWxm4S5qpGL93y/PrPnC+LHbkM50dd
pcY9RnEiLU0oD/4g0mLltKaJKEeYqVzGGASdkP+8DcdrpJ7h4HfefM8On1oqL7AeGDWGm2pK6nur
TBeo6GS52GcC70Gksf8SkZv9UaMdPPvLd4GWgn01g6DwwgtrRGYq7fYghRMs6Bf/hVXwdBpJCUHl
Kgyaqhj1ZS4hfg6yOFZJUmw4ewAJtCERpy7ojoXJPYKeo6Q49rhGQKwO5IS5M3VEkkJrujP8wbp0
SB1oBNP0gILpilU34z9f87oXV4x4CbUwdRQSyinh3ThCzO9x5+AprmfPP+VKjy8JBrmQmXiMX7nu
olLKcqSeyHflxqPcAR+0M4j7oKxIkgQa4oIuZcYSz2AXLU00UTgiKP6t191KdEvC2/ZknttIU4No
2f0DTPb+OIopuKkAbYGYKtPskLXaYdJU6hsq1KIYBDJ/EqPHlZJo68lBHWExzcVtiTwh0SLIOA9Z
5xkHp2JnvCHOW9+EkHY/IMiA7qf+rMEi21KT68YQrCGuwEeImzUfGExPHbvheIXO3fEztzXSYwo/
VmhC2uzNmIpKo2PLM6EU3DoyNo6OTIxrJxLvZZsBMiAB1pNqsSFRhX7S7FMrnO7pIn0Q5KjWvQzz
dT3Ew1FwUd3KIUrOkBTHpxioNzCETNFaS5mIdIfxE4tbvYHNkbz4uqS9k2w5KWUawfXKT/WwQwNp
1jTlIo0ZscECnta/c2/lzmc8W82hcALj7HP/IdxacTBH2fTQ5MCa+SikG42eDZHA7JqfJMFIT3+W
fJgraz72E0+ncCqIVqb0dnhus5t5cWlXGQFeICquyVDQsaBG/iDJWEtj5ykUuJqdIR5wymiRZ+u9
F8bGPkffemj6sTy57dyc48hmqkVwJA6a2JP4Acmsb7Ji9vGCRvGaD1y8p8oAJH+tu/rGzEr7Jvcx
gK1n5RlPfTA1dK9QU/faTjI4SeiX7erfsX1qrUU67aIeI9W6WuTsUQbpW9KZ4Q5dmCt0rlv4BgGv
QFUNoFQ8nqxnS0zVnSMjcVHUVLX/F7Of9a8uGiw0LmA+F3gg0VVk/392+6kmZXHd6RbFLxyah4ha
j0e3s2Y+O/GSLWdIgj5qReYmY4aicmtiO0+T+84xW71NeWlu/p+YtvbfxfVH9t3898UN9gUgo47D
qP0f//yvzV//Pfwulqqff/oX2O5xO9113/V0/910Kb/0f8EX/7P/53/7/s/gHS1FWZAAzvh/8mQ9
fqcfefiR/0v70N9/5d88WdZfbDBTNh1d/H7CtOEo/o3y6P5F0CqCvCWU5VroUP/oyfItR/jYUgmE
mhRv/p3yaNHESY8RCzzPAzwm1X+J8uh6//o0KaIiFiWXruUAQOdr/vPTFCce0qYeQmRlab96y2DV
6arh6uCDGGl1I2+RRO1Dh81qxXIEWKs5NeawKQbJGPM7udnaEDuH68glbIv2sVxGvMqZRjzIv5Pf
hPLa7hqODeqGCSwxcweUPa+oGWBw7P46RC7zpDvO3jEeGONxfSIMbx3E7+vqdwwNpsz+MttADwhq
NUdzkCSUxf3OsEKR6cMjDRRvTZU0KRPMX7W9x4di3ruZHgmKc9HrNgY9ROVpWiZmTvsUC/sw5lAW
GlU8OYE0uJ2lVfOgsUAd40pF123RIUrzQjVfaJeJX0STjNxa3SAxybyRTBpU0l/aUFXgdhyYtEDC
n824zUKo25jBKRq0UAKMzGfzIrVjjdvgVy3wJu6YnJW28QeahX1hpcVo1AzIFyuCIfqlJbkw4ERp
xgfBPy7MDW9RKPikg6UuwDDS1lQy/A2LoOEkAKxW7IX8Q/mreJSL+MEIHdx3iyBC3mncDkxsnKYV
zo1sdrw7XnHFD/606o8Vzupq/NVYgnaGjeSyeMcDgw/dVOPGn2tkGYaQ57Ip4O0kZbxzFvkGV3J+
qswghbmGuOMb0rgxE42p3k/oNAfmd1CLJuSAZz6KRSeCPmy+V4t2REFJcFssehLrk2LH3wciU7/o
TXhiqkNt1fOx1pm/5kYw0ILluSQmu/FIwVD5VJLB2EFBLRBPF1VL/QpcPjidBX75zFaMBBrpHjot
RuTtieySD1ahK9nNVcSt0EQc5LPEGPMX1ID4hoxseedqQQUThLt5a1WyOgnWzM+s6JsP51ehK37V
OitT7HZV2w+IwNN81eAqRBlG3RNg0w5W2/a3zDFsvDM7Rz9hg3DM/ioO/uqE2nOuZebZh2zC9Ixv
OzvLRVkM3CH+MRe1cQhthEffzd13gAjIkd2iTLpMMWv9K1dGYRxeuWaeEWNAzYwY5O+cKlGkVRax
c150z/JXAp0WNXT0PIRRa9FITadvX0BX6etOWRYlSLm8NhdVVVRpeWSqsrjYptI4NKODJN23kVoH
XG8fMbaLpy5zh4MaxumzWdTb1KtadL3Aaz/TX3l3jtqQO+Kv7CvxR+3yRQu2HX+RhWk4VxQWuO4N
Ls9sF/dRDd3qV07GGVntK6w8Vxn6FPmeINqXi/gcJdp+7BdBOlikaT4z/dLmUBAS6Gx5Vfyq2N6v
ot2FXOZARjTc9lUIk7Va1O8wt9vFM6nf1UQAfx1RVFJs/KDvrpy+wmgx/ErpqZWIdOWmBbjDRWvv
8qE/J0Nknq1fKZ6SYGT5elHoQe155TZbdPsCv9Wzm7TZncdke78ozxyMLdDUrWFO44+tccKutETf
X0vosrtEDxSzZsm4FIIYjDCEkfPsSOAj2cfZUJEd9odUr8bBpBWjtDlrIr8FWeRZoPjnmKHUmwx1
wtvC5y533J8xaP/q0Vwq1vFwEtcGglq3/dkPDNvDqDNOTPiVhTUFolZyNlRq2dtC0tvTTL53TIFP
wkhp3LdR5LBl5xAn1VBjBwS1UHf7wErzSzVBOEdRCctsX6jRxIZhTK/TkFGKrMz8nqUOTTLKXWif
Hcw1Ck65Fg9xf5OWrUXeLvbSc68XWgr3k+ynxhfwXlQyD0lC1vpkd9Inn+K1G5nXEgchTMBNRcy6
YRfvoZOr2kckaTE4b3F5JKcASfzcxL5D6rIqHwDXN/RipX3drSqXiMY2J/VDPWY3ZD/kTwEDRDw2
z05fiisvmarPwnXsJyCxcgAAKLDHjtq/4+1tu4c0Gsq3oWU9z8jW0zTEKk/FGzh+0Tdwvj7e5ib9
t5sMK9I5JFECH2joiPklYQmCjjc3a+lCZRM9wOOE0Gh0jneOZxn8Kfik9tuy6MV9A5dOreuMjNYa
JCYVnKHXhy/jlIQYK7rxNWpy/cQWxFpsjOQb6hGRszcqTv9gbo6DRuMj2l8RNXKhlXct8ejVPMmU
wvqo+3C9hPZ5XbnfMYPGwai84ka3JN4JwHY2DaujOpK3HMh1k/HGl6yYy+ChqO9q0u17Fsno7GGo
iQ9cGVkE5D6I176sS8jJeQ8By3HyW0SdYc/vFL8DfAZuBOp1T7Wu/sSfDO6zVDOHkT3oe7pGaGlw
Iqc/t4I8E0SQ9nMIiuRZ2/1TaI+ZwevJS9kjR3AeVkHn5y84BJ5GioN2BHLdG6fAAOIIGg1Y9kQI
X4zs9iYDK//aYzh60nmffjZD0lxJBTnOn8BPu13d3GWMCrR26cAc4RXTfMbgKOnQScY62E0cdoci
cKJF5p+upKzwbE2Fu8wrpTVfJdhtvtwpDu5yUD2LIRxibmcBv2gwRz6WUWwdA7/TH9iQ3swysTlI
pVeu8qZJ7we3Ce6yTiTPMgS5gaUqOtkiFyvRjM2p7NtgRZWVxL7d9SMNWXNwx3XBu2RmTn1SZCTc
COqYt24Pngbhtb5wJcTiJMWQrSMqptyVoRRzSIGR6w3FGKty63gfRBadYYVFLn4zQHRfpUZe0CXb
9WyCcp1uQkd3161jeW8eZgqWkoB2jtoi3LVmgeccMUkhOczATU++G+BWM2l828SIKzsEArGr/aK9
jAAXbIQSPz8ha03PWTM4Xw4ZnccWIe6eBThoOxnMfwoaE3HQ9pV1CbOlbSUs7PpJFRjgAeZn+ZWf
KudUdRUQnHkuXqM8lu9+nrKmiQzmwCFwdp7Vlvi5Yh9/b2rXdw2zxV2IdRSDm+rgZyXhq6PMhv2+
6cLaD4sLhWcG8BGeg53Z5N2wgIfwqrvVuAnqCr+Dk+evVuFRQgy7hlBn3R3buooAjvnZqSEqsy1D
h5S8OaT1l+HPdrRxMPHvdO/l+zxgzeMVnOn5PIRbSRXFldZ2zM9OeDdRrAXdfuW0trB1Py2L0+su
sfojP2nrPSbfc2jdqQXEaaKmV2X6ob2+Zqi23HsGuqUkOTc5YdhjfYaxBnklgbl2nuLdRulgdzeV
Ih5XwqysK+0OBmW0hfHuCyveu61SfCQnGNaxn5b+AqrIP1XrWbd1r0FSwGWOwfLG475IcPquQt7c
55m12KKrdxjDG6BfYMyKh57Z4WlOvO4uEUN1JapZrAl4uldECeZniszKvcLes+/anqXg7EXbLOni
Ayv3cEcHGfvoZtk62kV7hL3UvlVm0X/MvVVvrWkeb4LSQLhShcvrpclm6HLE8LmK+Hv4Ow6xjZ6v
NKflJZ898d5kdEPW2diwe+ayAMMRRTaOMqgzI63Oe3+WOJVyyxgvVU4enGAXCqDrWsmpKcrmfhoL
b4cK632Z/kTIMGh4B0+47999ipz4IJle8ow129rSp+Bf4xVKXz3arW+EbVukwUwP82XEaS6T3Lpl
nSN/ZF0XL3CJDAjQ2GXnoDW/RiO34Mo2HBV+5tcf4cRiKUXJugsjrqFTkI0XzwpGbk1V/Wgmovhg
gzlue7T6jTbxApusnbKVSWKRsCE62VNajZnE6uMsJ5shtoYwGSlS3rn3EO/jo9uIH4BJ/inEKU3O
LnfS4wDXbTPw3n2uY6w8tdl0ILsKp9zRCGE/pTIo+21EUPu5t7Lw0dVTfB+BUY5WHqfIshcYloIQ
0dwmbluiQ0o2pXZYTIdaCxgqVVb192GBNZF9hjmf00CF+7YM5H0HQfszVBqJKLPp4TJGkutW5V1E
CHGzwkL5pExc7G0WGWsjM/sn+ALGJkpVuPTP9vqIZUqsJrA2RxxznLO6r1/rxDYffBE4d50YXBpQ
tI070ZGIQVZ37RUu5tW8BYobDFAcwm8mI7adSWmGAHwHAdiF5XoFNCjJb8kAa8I6SSpvG3yIvEkq
AViGitYHRJ64WJuEsV+Jy/OuFDia8F93uX7pZOTQYuKDJtbg1nd24TFAUs4L3z7qkzvgh+HtFNju
U5N4C1kRKkORqWlnlnO5Hyqd3tKPy+LYs94H33U2Vl+lZ1lNTHy6bcjfiamGnB/Mw5XFp3hD3Xh0
Y7o2i6KIVTGXjES9zVZgUCVomqvOVAEdXwIyAScEHOhKukALMq87y8iT6YYpHXSeW7rZ8qTyGLqy
sAocCaw9Czi/XEwcMEzjrHvMAmnvvVu/29KxLF34hcsStVnWqeWyWHUzFewU/rK3/9/FIwqnEVn+
91k+DqWP+h8jfH/9BX+Ti7y/2OzxfeX4ROT+US7y7L+wOF/I1ahGtiT393e5SLh/kcKkQ8SjWlL5
riCJ2xRdG/3HvwnnL/wK5fm2yerAZVb9r2T4hHSXLPE/hqX5OgR+LcuRDCz8noue9PVxH+dh8x//
Zv171au0yflkk2C/8+Zh4IED/apDZ6a90aepqOgu9PMewToudCw08B4oXjFx088H95blaHIyY1ZF
aoJ/DkaO7qvFCo73ngVBVlyrZAjAFg8Wbw+2JEWt6mMFZVCz1jhnVTmeRcbRlYbWFb2ch95m7VxW
YcXdNDoA76LHzRLpOU2dnYEUfSyG6YZF8bBhCTBfTwxTg9LfpVnIpzITfwQYpzZcNi9q/k5JSJ7L
oXDPUxlvMzMej2nnH3L2toecofd/UncmS3YjWXN+IrRhHrYXuPOQcyYzNzAmWQwEZkRgfvr/u5TM
SpLJZKaFFtqwu7qqWck7BOL4cf+88IQ8kMRDpyHsJFmIbJp5ThwrKlCBW+QQHHF9Yd4Go5cbuVbe
oyN4lqfdR8Q3mJ0VEGYz3zUhEd0IqaKGpmuuttqyCqjRNQ5VClw+VNzP3aX+gKHA1Efh2GA+sh5v
ON6UtRVTRUCjKONUkW8ufEgoYnDYwZn5NWKduEdHsA8mOq8iVVKb2tqumrLnQU/dOQrKSznjLl7k
mHQQqfD+sAsCbETbbtbne2T58W8abGtP7MR8dxVIJihjpRWKE87oPJkXWoXLwMkubdD2MRy/ZmOB
r8YWZf4z9X67D8MZXDNukstcswBxwkBtx0C6e4NUUdy2wttXWnY4xvNHQla0/bY15VM+1k921Bcv
jXYNSgB4CtN69Fz7VyWjYOv37qEDm3mY5tXaN7a1XxYW8126EFBx6GBoTZB9imU0NO0OBAw2krhU
y7Jti/ZHIeWwcxbjZb6LDWQK0yQquTtzUwLy7bj5gYIreolXol+aMexG09Rvu+kWDJC0Anqe/sNT
cKEhm2qCVO+yFqyOR/3oZgya8TLNXMlzdokS78i+rFL2Nrh16fmsgPMQRcqw5lRlAVnSoEyBcEZ2
7Bvgx0zN334x8zMISC/z2kC1JtdHBRtMmHSYk0y52N1Xmrb9FIN9FMI9sxldk4HHP5Nx+uArUi9W
6N0jFet8mTJAjmpGMzFhqWcVmBl81e62c1j2L8IZTplNG6IdiEuEMXRXTQa7Whsj2crtJUaRgNfl
UVDa5aBG81ZbR3/Nrvk6r7eS0MOBLQizdbnJrDS9ApV1+W6z0aqrcgVCHD5QREUH+JARg2tcMJxc
YhcQQ2MWwBLz8+pq4Vy5kyhQG/xNkXIdIktjXIbGSnRPyMmqffV7ScG68jnq52z5gxp0GNYSJW7R
aKvKHM5YMbqbnP3fdT6LPRi46hkjwkcdfmOc2tDyG13tKiQ4bymPyXboDzRsRUnlEtUl32Psx8V/
X9E/IARXLfDS6qfQyrsh4MDImPJz6MhrI+HFyz6Au+Y0z76P2dfFnN4sOLpbJo1RX2bh2ZdWySBh
PYVxLOfc47M7w7FjR32gUTAhKFHtQS3tA6Obtua9h2Os9SX32Gq2S3bw5anrsxbG0J0j3ONxzlNv
3OlAXekWuatkwXCq9WvbeeLZlMLkCwMmHSbotsLrciC8026Z/clBVI69zzuwY7qS+0Gzt7YjmDos
VzHdeJo1tARaV5fEc7uPtpzpOdfNq4k1aD96HVNukz4OLhfMYcwpXwmrq2xM60RScKL3fX3wZteP
dcfUnDXzzxwbx+voUKuOIcduAD3V7Yjx3n0dLBlux5VmTFa68NThJG8Cq+HU0tEvb/EWfPBwE9BX
qJ8s2vFcYS0JmycbCdeLqncNM/G1937XGIcSOQfqRN662EVF9KMYPLGrqvJ7jPxg64HETDJO/m1j
ad7LHINM5iI1mplaExooS420YidOcaEge3zl+jycW4twsMNc+rU65nszowWDB5nOLsraLleknevA
+pWTLeND01VQ600siaN3rFH4N3oALi5E+xgBwcOIKpLB7N9wZiyHSKMTirrw9gqi4pZsTzzTH0jS
S/2CjPaaszhe2Wm6uDmhTvb7MvIOGLi/DKuYDowV8TLWwUWq24DedAKHgUSGYZYkSwtEv2YGqEzM
szLHMNG1cbe2K51IZ2nkcR+S4xlG0z24BCkZPaGVh3nAqtk1dexOCMkBT+utX/p2LDrKaf7+MjAQ
7seQVFMEufyAibfc6Xs1CNG/nhTPwqQbELtdhgyLZ7oYCeTuO8IDbQh+0YbHHGyyBmhUa68N79UI
Ibq2lmSdexU3A3DQO7fCTsOPTjvFOc2Kz6pRoOLCvTtNxZ5IF52X3Z1yxsVCfBSD4V+pLj+B5qN4
04Bvrlrfin0sQ8Sfc6L1ugAHTFm9AiSy9T39iRvPiDn+1y3iDtx8XpYdaZF3zDbTph5pfm5D+hCC
iZfUfFycAs6P4zbxpBZW3TNZwtqwzlx8IW+ZjFs1y36rqeXrPF4zudUW5bXD4qI3lDglccxE9E+w
uumXY025W6LL0Pmx+uN7SmZSVEN6Nu5FOnlhXqtyMK9pee/DonqnqMWDHPqnOkNd+vsL9qgnAlD4
l8YxOyFTHpvZI+VQuEUszeiwUgr9QM2M7NNDrlrJSpsRZtPbTREHxJ4f2WfA3GzUsTD0J9ZQEruY
z/jGTde/v1S0j+falwe7hPqcW1vzHpFz1pFCrwoeIFlHRNYfdoWdLAjb58munpWL+KRQdSnbXRmW
ihdT7tCez2a5ZrRq+ns6Nv0dvkg0JwtqW8vIjS50yqwF4I8nfywfUXRqrfcgMKnGcqeX1sR8BCIB
CszS792FMdKp2q8wpc5CvKw86Sr0RroPRPYXAsgZ6LzPyzxtJT/hZKqvAX/NzNOA/SFytBPYBmbM
6YjROYk6Y4t9D/F23mc+tvQgdd6cRb2xDiQ061JoPBYB3bgz85h41Wh7YPDFR2eSh1f+PdlAhqb2
XtrBeaO8cSqKp+UaLCxGVCdpBqeA0fLmbx7j/mbSbvXiGrjS6Cn3zlmniSEvEKumwXmEdxpuOAVB
6k3OxCLANU64D4BEkGh4U0M77rNuHeK+Knf24nTnqY3krSk4KR1c/JgL/W/Wo4mSPYGWxXkGRfkl
KbpIaCOBihrRJrBiIioXUC5mfSPIsLN75v4iP8EwhaVGG6XoU+Tyvi6fAjs6dyn9KUH+PdcSNbzJ
qPfyDOzgIMLVYB/vyTj2FcZjcac+kVG8Tk7+M2+RAOvgHHnV+xq4V1v7uOW8eSv54hAAZb3l6yLW
6AeHOgVbyHN13WE1AbM7gBxjgD4SrSRXW4GV5Di9kTCAcgA5Gff92TD5k+fcpWfZYs8iA34yzYlO
zqBeTijrVx8K9cW9/+JQlaMtO3qz1T9itssjR8k51OVyAcPf83l7yux2ecLlvCZ1qmAP+3LaoEKq
Z6xLMcF+7x+l1Jt4HiBjXarJbB///tJF5VeZj48Gxr+bgkfMpUUte5c9xZPMugbinCZ4S2T9uNif
KlvtXxkcwVhZXfpgT4nBKY4Pt5FXnrrNOffBhtg2N0IBbvBSWM7KfBCWe9InVCrNdXNwiAQ+KaeS
5zYf3/iuzg9ma6d7xLQ8tnpcpCKY4JhahgH1gLdDw9p4zKf7WsJnJfP3L2u8q4+1yaIQ22B74kCp
VABUAn4ETbS05HA+xHMh3iyI7xcMabAs6PFjXfIlq1rHFb7RGEACp5py466jYwqIwMY0VjBJWXGd
q/7THMnZShPrb8+Suy5Zd6s754qPYJ63YrdgUN8RWVPXas12Ew7O2LfRObBVPINZ+FKTR6kc21tU
+R/NqgUn7ZWS2lsplmOV3UHSFcABmF405gTzfCqU+9xUUU7QhyesP9GfBVCt43CfYccbcTuPDVdh
/v0od8wyAGQEEVi9LGwxpUp6v8hjeYf2l0vVnC2MxObQPmChD7c2+UW4UXQb8yUnB/zocTKwqEmv
XORSarjqInGq6YE7yzdb73td00DtFU2HZDK7nY6IO0xNlYTjIra6wA0UdcshzNPPSXA7obyOmxbL
PJJe1X7JGuaDDB5HaizFNuPKKWFcbDzD++1EeriWGP8SXD57uEp4QFO6Y4z5j+vUH7Uuf2AF3yKl
L++LBZDDm4Bs119jZ8zMWWhws2RpJBwOreVhHnf5pFGiwNjEZqkd6uepjvPr6ygpv1PVb9s78mZf
uex5bO3Xj1Glv91SPyD24PVay+d2ci4Z11YKppa3eVII+qbLeWnVelNE6wN1wOzOlfsLngWfl278
AZQw7gxmgEWGe/5cWAQyz0jcNfwl6dniIYYLHoPXBMSP52vhjBc+3CAr5TuYGELEztErRHWiGuMP
ex2W8o54YAVHvWPRXyT5QvxyJb50UMN76ohIhwT6Sbctx57Rf/eNymNwec8uM7fFnpNU5p0E5OoL
85WluKvgSvXifmz2MPomPhJ2mwjjH8/1uS6scDZmzAhxkAt5hR1cxMJs+2RZoyUJMMli44gtPp8b
2yi4so/OZbK9Mc6n9AciC090+qDtKPjwLLrwSljnuQfRb8m+nVQc84XaaOkJwMOZF9c9Tx5PFSdq
pS9dEDTvjJoTlfEe2cYho3HGHv2dO9JpLLLy4Dv9q+3k4Rl7OvZvXkF+X/1Z5zVO5jmY71/bVykA
BMOTGy59BPqjmQgk+UOzRftGTZn702IHRBm7SzMZT5M5pAwyIU8CykCTOvKp6Qp4foAhNY+kOBJK
QV0qwS6dWB3KaDqK7fwDTiHOrWJsdjhgjL1wnR9Rv8tIC536MPyE3z6dHJfaiEZTjNOQaoxT4SJh
a1JeMsNuP/aPMiySfPCgEjjcPnA/4LRl385r3PQ7eBtZAuqIhkLoCrRGL3qbidHdTkP+KsybHDJz
S+Brwh4rGWV7D7HFOrVyMeMCAZjOBv0p23LdC5C/8YQFmh9TiduIihq6eGZNr8t3a70+dDPP67Eb
eqYLCsW55Z1BONA9UVa3EJrU/T+zfJKfLo9cMktCsHogg0qUAIzPVrzhGj9FuvJ5aL+0ns1+ueMB
tQQ48ou0Zmq00LkyI9/LeiUV0hnLls6edAjFs/XdeIk3ue1BjbbYYxUtdr3gUB+r+U/ZWf84RAri
DEkjpnUsPE3iVwfx95iH5s/MNG/aR6jw+tokrddgxqLxzl6ZBktwrTsaKCg+01SNSek81lZ4c5nI
MVxRZND1JZoNXnOvpikgHShZUABf0IK98OAjdqvQT/gy12zr5z/a80BrzJimHVkcPeEVSdviFhia
/DEbeLuaDB1FuBzEmZYNhbglHRJlJPaj9H9SxkiReprH7CDrfTSmF44DesKIK4/T/KlY1m5F692g
IGGP9ccE0h/fEXIIvMv0Zw1ySxYNGQaCzqRxiI5N+KGy5XkOTEpaJVD88lIpG0qygxjA8JASbq+4
8PNeuET0kya7q9++ubWakSdRAa7T699qlXNi5OKTjOeU5O5R5AHmejrzuNC86FLfxx3WRgx32sFT
a07IR9m47UMJnzjM+LCs2Ejxwm7axrDiQAumJPyeu0wEXAFyKif4LIEDjCv//qBfWPksvrmf5vRr
4ighy1A/UP8R0jiA0YVBo+D+RHB31OmOa+M7OaKA9m//pQFdkihT2Iwnj+PodIcmQg6LMBawdX9c
vT67YqvguSrG1/KDmtKUVM5lYCYuOsFXEKX2GFFJjMMHR7lQr2LGM5HyPCbymH3BrdgRBXSSmV4x
Xl/3t6vTr6zxPvLZmDeNIIgRtXcvSJh45FRy9nsbZeYjsEo2NV7+0ldFzrcSXtfavDPM/WMJXqUC
VEqs0pHoIc/Fopp+q47Z0+hufjo6wEyGed9aFWs6HhBsn8kHRS5J2lWfIqM8YtuXiADDg2AC2Th1
T+tuZLjnei7Pk8YQbYmJpUide5RTVsQV/agmxEtQrvIpAZh6rNqmOV44RqtjNRtblEwIDkGZEmBE
gKptqmiLLtxaTDc8l8pDJLEi9D1xaRYs1WFGo+NeDQQn4ks+FMeOZRbZbVaNJVgqh8/t92SvPFBC
CcKlBKJE3h8KbSP942wM+tQDYnCq8f5ziBZwBsVqHTmidCYGnZX9heQd1B9Nw6uz0MOwflqO/ZmG
4L3swUaFmsUNR/92Fu2T0djpIfCG3wEOg92SjUccGLiijS8TysbBuHtnFkKjG3O8eo3b7Er3OlHh
dXL9LW5+Nt/T/DYb7ltaVs91xVNaBLNISEUVMQ6gqBL7CiZKjNDpwh0Or9hNwHYr24wn6pTjtZ1v
A+SFbQ20Ni07IMXlI+u4BwWaFwRs/SZ7zjRMGkz8BlaUyumjbdhWAKE0NOVu5orZR9mYBM5dsx34
2aOPwG2IWUO6S8a1ujhW8EmaOulV9DlK1unFQIltf4eGrtZFMTh6egr2do+bMyVE1fbdc9fRM6S7
VFEv5bxQ62Y8S45bYGHTDxExzbmcuCPyae9FbwIz6wavE+cyyoGwpq/U4XhqwV+r8IdvjiRubfuF
ddiTMuwnw2seahLIXAmG+2t/UZXzaHSePkRpfjD5FkREPgLffIOMw6N0SS+8j0Qh6JMgwwhWB19/
4b/4DZJHWUzPY8TT9W/rh+ifPW7s3ITQ4uQU8ByBSLEELUpmRB4rMrZMmmpb82AD3VxNHwt/M8Zq
TuQQXO8V3nOEz/O51SAOKhuicJWNJ8sOcMUGnCeFK42rP5aXurRq1se4NAY6fwHEF/SJ2ewuHT9N
0Bbsg5cNj9huHzHj6iTX+tau19CLRT3UsVEuKQyG8Jqb+XAiiIIIg3V/llUaC+dXAAbugq60r9wu
P8IoOlm16vYhropN27IiICFIc/TB1TSpTgZ3xCl8LyUeE5WmDyHNgpcGz4IrKhpYWFltcKcCBtZy
V+FIJJljIzyjAA5s9jdI3hNtleZNWBQeDPWjtSrKxrmI6Lx8G/KCJhITaXbxCaZgwsSc0r2yFxo3
fkEUlL66MVlJJKXYMIKsNje64ltXAspPZAmpyjmpqTj2dYQqCFMctIB/1CjZRYW9ykZOwle38eHK
bVh6u5vR7h9qRWVhxdqJlFRJ4QXSDxqkGQzXdqA30y/RpvjjctcMdL/3uLixujuEw/TZROtynrhL
R2ZbP1FDyMZj2nYdXaMTJbTaYxcvDerr1xQuo+E+Yc5Lhp6FxKxTf8Nmg9YdybJoKrl/hjmcXahN
Lunbhu9D4R+UdrliUUxTWZQPzvyra0ux4KCicuXox0EtcMHN9EcEkM0sSluVLqKEdQOFXNb4mtv6
t2Rwu9DJsqNn/hiCEd5qbjFbh5JQrubgZSpVIjT8CjgbF8aGZTCOwOpZsZHi/oudaMeCNiiw4GaT
M/uMCNAEWCTPwjbP9KUaPvAPfWM5hN5YrNQ7to3YEyn7Y7k1Zb+uOyVFR54iDx08GEI112Wunlvc
5u9AoAjRDjRMtmNzszXk9a7J1VZ6ZrRn+cY1BjXsBeR/oglqQQATRwCElJ4Gfrtha4HPlPO5H1Od
KLyxQvbRI/fW69wvn6UDC8uyPsZC+Vurrk7ZQiNMSAVj0vcRN5v6YbHFL6PhXTbwv9dB/sFdkmps
/miUuWWHKad7uOJyzcMORa2Lad2yQPJhk4OKeZ+kN7nuXmlpuKv5QXGQhvGDj1UUPpg19HTsaNto
Oqir9V5UKXo5N5NIdbFu0wmSTnNDPOfTCPNK2/WFvF2QZP7LgDdhY8/yAeM6XtBwQAGuJy4e3tOg
/S9CyMlAjmdm7mVkro8tq4iN1fExNQ2QZkN2T/NvsDibGzyf/0ymfWJ9NeENZSpBko5k+B12lD3c
PzCj4X6Dt/rZzcaTHfZfk4NCMCA8weNTdCRNl3UZs5sVPZdm51xKlwcxJIEvN7RP0mrnT+SbRN1H
YZj17muRPUKBpNpLOAo6Xd0daADPkpat5rPfpk8Sdv6G3Yl3UwVApIzFXVisb4DKabET95dxrgk4
Rd16dhkjNpQG33HivfFsZDUlcxypXOWObGJCTDENfebOdKWPcL7+/W8opPN1UP2X0Rfi8O/fFLCY
gX3qMEa2Cm7mfTAquTuM7voPRiTvlMum2qeDw/117sWTykYYcDiioG6szr4mzUvw6twzxe3mFaER
Hnp+bBqGIx2aw7OY9ficpuJg05BQKvEKirq/1usWQ6y9w4FBH0gGq+2AidjHGTl+5I11onSZUdAp
84eohJJpUMETr5NtIz7x7ZwxULFGzu19NNFpIkYUTyebicPdbx56zA5upeE3ulP2EFKiVBv2AxBp
ccENdO0bmmerwLy05EgvdMp99+tEWwA9icE0bemMtPeAqHZEKbLEZqFcr76KQYcehqDkmKeuOir5
LqCWbxFqrg21T/Cf8FVCavSUwwE5tvDqAESNEfQ33Ir+I92vbzmOpFsD9/RJC05Qtj3uONsvfsUe
izcBEYN9EW9F/81O8GjUfsYJ+5XTqoyjrSBIByWbIq9uq6vMxlhK8rdYuMQV5fCidfHDYEsTrkXJ
K4ManefLr05zc/fa6m3pth5ZN1BWGGrnCSuppHDMTvv0mLfmKadvqWnBOmKdjvNIZXuvGZBiaZu0
BqhdNVmr/Z3RaTY0Tk08RPJ3yB8YHpxm2I3m+GSMjNBZOwbcGutY92fP0ahWAA8Bbr+2LfRuS7h4
R6G1hNHwllvDRGbaHQ+sVDFHtBmwkKleHxXIYgSSm+tPtPcuS77PzeEH1b/PHTbgPVu2a6qi/ACj
kehcO3GpLsdT+hPHFMXpsKQ2S7/WJN0lkKTIeQ0crNLtCPAtfxETARSO2ztKCivQ2FPEIKZh5y7h
K1HDl8LryUUHFG3WI/tMYLpPMuQ1N6aWrYFdFIlbOuVlrV02CoPRXMTqeXEYgApU8sI9NX2YgwAT
E/rRrhIsgY02MXTzc8y68rlm8hwD42OslvowrubDXJnsrf2FAZL4BAKXx2RU3mDdcscsZwKGQAaL
wHhn+8/w1lKGBBQ26ejc21Q1WIiOUw0xzZSQl3Jv3zL2A1YdKSymwljMSCQVIFE8bTSbihx0g6h/
yWhg+4p6Rq1qrDOkUImhDr2HiUOKUu8sia2CtiqPXDreb2faYwakSN2y8m1794ClyEYbGzj9fcy3
koCs3ob6b2K0+CfM2d8GhaUvf3/REPT2RUUNlFBUejSSTVfTAboe8/GEn//I9V+jwzLelg7r5Eh8
kbTKaUGmqs0u1dXXXwWg5G9BUwrr4Fs3Ky+e6uEHBgIcnqO7GyKQOAQEwCsV371F01PJsE/TdeHu
tCyG60RFpkAF6aPlgSXYzhSq3bq6GrjL2HD01ITqoU/arzwQuSz2w6LfL8W4CZmUoZNdl7GPXqYx
/RMsPtVi/COUpPpESSIvkcG37vr7TcjUu/rcMHz5mrxVunYgRWn4oyabPZVeQU4bRkumfuTLDxhb
0+k9O9nVQshOaG/FPm+43CIiPiP5+rzWFaW3fbUzYTltmxxfTweRDhynT14L6Om+o0hzs6iBkxLV
uJi5KBC1YTisO3vLMYwi5KEJzGy4Crf5Ml3zcyBoisWm+xU10dPqzgayQf8yUW6UzIP4MFoP+waU
cF7WrTGmv3lp821TGCHAyikOAY1uXFg7L9KcXLRB14z5n9BO6eXimS+Go2m9E+HCjkvFW6BoJxH+
VHBB825alS+FH6DUDw3Ne5QWINBvDG7TMUzWx7wuD5MKfqz2D8uV3wTP+VO2NHuAwkP1UdEtyFkf
sBYgI0/77az0Faaxu3HHpsKQX7ETVR8h65BIoow9ZNn0A3pkR40yBLnMwaO+Eh5bon8GxrmNKdVD
J7P3IvgKIZCjD/pfI/2XOykBYLrGjlNyxdtN4Mj3t5BU9gsWFzoVLzUAsm5V+2KZrtjZP1ID5VbB
utuUngKYtfKX3iRcJJT0TJWLlxjl9NWg02wa/YB9Ha+CwmBQg353iB2wDcBMZFcrbYkFCjq/vdYu
DBDStKZSV3HP6LSIqEwIh6LRiWYpS02wPElhHGyyKJsR5rEMu3c/evPpWgZqKwYbMWuk0kaaMpky
8Vpm2X4ITDt2zMC/k8COGNrOVeB9lGt4LrXcoO/HtTkQwzLOslufmym83hdCYLI2GISp42EUSgZD
fRLn/EgLCbfVCgmmOR3sSGwzgSm+pEWZYrT3rebOM0xIz08bpqLzXLBhZhOW014ymf1xSclquCH5
xWCiqYrwhzHrWzRfytLX29VEFB1D4zU3sZk1811cWXL+wTk6ArvGggv02hlYxM1XOuRY7VtwNC3n
V28/0w917a32ApyMC+RDyO+fOWpvlRjNycttCxAZmGtuNj6hbKmOZSDhWa4AuoGH7ZvBYveH7hnl
/JvDMsWQdPfbZEaKb6M8BtIqSEyVny21Gq2TRsmScOuNB/RNHil8rR0W3JvQ9t5XTbtc+9MxUyeO
yBPFqUNiaoRmYgfmtbzvMxvds9FiwtamxWhsHjREUJag7jEa/F0BqWpj1mmc5+PDmHePU5C9mbaL
esxixp2MRLfVk92TdwsENl9gmhRKPxF2Ke4eF7Xhk86iCFyL6qmSUtwaaK6Ilz7cQxZ4aAf81fj0
cOOP+a1fybmvA0D/0p0VENGUBlGtzrTGnNm71K8DP81+EV1OGY21HaxwOM0et6e5C4ejNuUzRz6b
IOW/1024nhyqCHJJtwFk/u/KkfZO9u4bR0R3gnPJbAT+NSCaxntSXmFuUwdebe5by0mYrwOrDXem
NpbFc2VXh5ZNMK9uhybr1pTQs6Ec5p2ouJBSgvWtgCcwdq1WUrVdzX0lAZMAygd0RzrWO9Ou7b3A
+hJrfZz9D4ie4uDMU3NyFkziCs4YyanuTftATtvRKt76zPyCokLVvcYyF5ojZoRAy4PphK+N6BL4
PhJoZs9nviDkhJOY7pLZsmMbXkWy9CmUrUjd3PmfprLcF9pvWYj6K7wWllfW7PvJHEFnC0OkXA/7
ZL6a176f5S1iubHY+XM582RJpc0+ExfbUEyYFJoHLE/9njfL/g7dsY6B8j9GwqsvhInxrKkHOCf+
mdCENBXqgs6RvTq5a2xmcKuFXl3CP9oSMae/vT5NuMovJQsJpEV5TFdq4gPXIIQ3vLKqNh6HHOpW
o6aDOa0+bj2KU73cesTSf+wcXhXgCd9UqnDErPaB/tT+CvUU2FsOTqh/gfwynJVgOGxZuefFXB3w
+WBzJIuE+NBaO79Yy8tU51wMfFgoyKzmxCXbrelYqwO+d0QN9SkfXSrDWhNXgBuRVXSwMNV/ciqw
gSUSE1zk95yFv8jdUUbN8IQ8/+KZ494F4+uOlBtXEoAewchrl/U7Csp2eCOYmQTGF9M6TjyQWFq/
KR8ZiZzFfe5XBGj982iu35nhv48rhrYSZn3zbHj4CnAJeLc5Q1hd2HYEcqB/IIJ5XLsicTJxHLqP
ycHAVwTgcNMgeIadvf/rTp2la25Y0tJAJsufXW4dXUtT8wk8vhmXKilD+x+7Xb1t0wbl1rdoMPSq
MTuOxRgvJLsvQd9ziNwDiDPESACEkHZ7bD02+wQv4IPncKDu4XfQ65WrP0vRMpFm1cnsHQx4uYcn
qDsYcij3vufBpTXVTEHDd1suwYH8bb3xM2JAGj/Dm5fzhbMoee2dRfwQ4/gBqGk7g4R+DnK5bcpI
0iUouHp7KcqHlbPi52LdBE74qOsmiMkdtMcm4P1kX1DSdf+CP40Z0m9/AxGlaXNoY0PddZeeR2hO
5fz/E1f9Vf5SjW7+9P8zhOEvWOFfQsP/T+CGiIqZ/5P5/vrzd7b874t0/tv/9b/b8O3/hF7o+hjm
bdMzg/BfaoP7H9PCTG+6uHdDy/4X2mD7/wkp0oHM4YUcVJbzb5GObf2HawU8B5/nhRfStfN/48LH
af+/Nn4RCEWH9G3b41QiL0AW4H904UtibfNarHqH+bs7cZsQlN/NTGeNnz0H2fTQRMlaFNm58tpH
vPzTkx8uAtsvXwLfomtH0WLTmvvAs5dT5N/Zo7QOBoXAjmi5ce9iXmXjtDBHcS7QvdjuxL2ogoJY
8wy21DyrJXPAdk/0rLsDVz5CRwkBnHwPqd3fTqtER9DYxwMZPE5FjrbSDN+koY3nHPuELd/L8sc6
L81zkZP7mdEV9sVao3WllXcJp6FkjUgZjb2UPA7nY5rWWJFnNBoUTZr8Onr6VpuFp9Bm+sh3yo4r
DNax1WbeVrJPfAGJhwMbRTQzwuIL0CK8502YDfnHVYZj/RkZ1blzc3iSyJIH1+LeGdjvaXbQeg4P
tRf8stefjCTzzvEjLv/FQVO9EKN75BvrCIHKPA8aQkgKfWlJiz+rZswRYeKiwjOgLe+kuq5g8/rE
mLvhQtr+sTX24SSdRCz2u0HZSKnmgwmWYBG1HfvcuB6JVTYVOPW7jRtxEFul4E+xpidBWm3f1flF
OJjH83S6z9g4kVK6gOru6mllPc8F80kx0pcCzsg/hn7zrjsbBFAUbkKRqdiyBpFgDS2OFR/UZHAV
qMI6vUE5SJMSi+deCXh8C9NyJgexCzLx6Cv2bdQv/pkZ1mKWJTgw66VJWFmwxCyItEv1AxvfDxFi
7GIRK3XzXYv6kxC12KYlyEe93Nm/M3V+Ac6xWKvWTPz1wI5ZffOyPIRW5r5ZvfhNJiE9SMC3vTOw
ZhbtsCt7dldO6XIRMmxw3UQ1ts79Q8iCA5SYaVFTfCck43khBI0Xqg8+4J2E8HjSJ9o+n9A2g7Mx
GBZXHy6XA50HwJDlLrzj9qoAZ26TOXAKiBcYun5h3UdhCLcFaKVdkts85GpeP4yyVsXDrweCt1jn
xR5OrS8jwvndsu3YbmBR7JdbMQ4vTa2t3eRYn50bZnAgKBxO7Qj9FjyZjDob+cwJbyxMPwDmkzk8
LT5zj2UGEaRNAqzZ6B/mJVvfliC4YKaDC6t1ewvX4Fk40rnQ7ydotqucbaYX+6AqZhCCFmZsY317
aL3xEWdLvOq5vRgEY7WnTso07BPgc+xWOWQWP2JEqK3gmE/eNcXH8zKEqkJcs/Zd4Jhc4Vfrv4g6
kyVXkSyIfhFmzMNWIKE5pZxfbrB8QzIPAQQBfH0f1aZ7UdbVZl31UomIG9fdj18yyNV+XhpcE8d9
38yPTHGyd+ZJ3+RUrJ5tPtINrP+wN/vyANk5NkwKrPsVamM/49yYmU+3BDH37IKY+nA6bqmC8UJF
GCQiuoe2NqXByScdzCWVPguX7/nVYov00Du8wmh2DiHSq185Rz3oBILErOK2RyWWbdkcZqTfq+Nh
PVZeewJOnu8Z6cBh2TI/MrNQRJ0Oh2ms5V6rpx3ns3FzByzQemNpEX0f3OXTsbwulkGdqVFSrAmO
DS3tUq7yj0iX9ABgkdKVof8gcojbVD3xMACHO+sVm2tezsdS/K7Qp2mf4I6Nvu7libkHuSep1wKj
7sLpiu0SP5fZHatD7zbueU2pq8cteaP1Fapb77CAbbyRiob0iY/0jImjx5FroJb5WCTyxI0w2Gxb
//Hake4+85lkXUYHNC+cVe18T6jTbG3CsH4Fddow7xOngYVoOqn2umYmdwyPNYsH38LP3d8GUxoo
ApiGuYHjNOckgCnW7fHAmM8tlPK+tcxzqRczpifPi7ugyC5eUIb24H1ZcOi5h1nWLausFzI/+YFW
AAsrtXr2RzVcdFGAR+tqzFRy8a4Bm6GuW5ynnihSWBgovrZxQiwxT//9t//+MhCzZjr3ydektbnH
Mr0Zu754GhDH0t7yLz2xZ5aDhnpPxDN12EGcOl1LiwAbaW8qLlDlgxdPcM/kJkNe/wP2c0mpb461
BGZzCCGM8PTj1DIgJ9IW75bb2Vfp2WZP0QsIk3NXjNfWvFuBlx+KHG5ara+oKkmqduSORwpaAw89
YTkbOe7EyqqHyONBC2fi/DtLLldrNrdm3/7L18HetRPkTu4voV30cW8LPSwecGbSOJy4SOukUEMf
JYCXJ+9mu22OLeMI54AP5E7XqUllT0A17kvna2cj9Q9QXKCF2qcRuQUgY3CcHJwOz4NBh9n0yldI
2+AjnCNKPI5W1z78ifRg6kF1AnSoRetCH0Wee7xF0vfVaWJWxVlEUoGegMU8s/37xH6w8P+yVKg5
H/gWca+iQBluuve98YlsPM7O2Q2FU/623aHlUm6X9PL+qVhB6ZTBD4n6GMvyTU+/h2XHte+yNssT
2g+lG7VxlZX7x1ot1n+wKDVZEqBmaTpplKa0j9CGPf9MkG3dmv3znHSfjvTpt7OGfFs0M1CRzu7C
tAC4a2Xshl37SZvkF+vW7MFv6Rh+cDgwyj2APqSmHfFJJW1kDBxyDSimolwJ6JSXVOso29JPk/K+
TfIlmwa+32Zo9GBnds6Rl16HrSTA/6i3Sbz07e92XJZdUlpI2N5jS0+QLQLb+j5r+uvC/RKIhLvj
jS42Yn1YvH3vpjnspLBzpyFHeUVzWAD+H8jJdtDr59VusnCwu6tOjR/1WjQ4jXABN2NvvuYWu/Sg
cSVZb+e352QBvcPmSeuNN7xx8Uw0bjNn+rjV67+znbwaDb8yT0eJpxuOsFJ7hf0TRCTT8QN4atyA
js5DPUUKyfMsBhErQlxR7HUo8yapyeNLOx71QvovYCczgKkdKTOdjmCQ9uQtNgvbKyvAQ51Rkhy8
Nqv1lStB8sN8vPuTF9ucSfmluL59GdxpkHuxs9fEYU5kV/SeWajlk8HmvVAHiOEevpoV0y3bLGl3
Nj4Wa40pMfrIKrYJqsZJwyZiEdAeXQCvqFkfpNa6ndc02KCskfXIpPZZcZN4fYiD9snFtnw6qVI6
ecw3ANYVNuwEuZZ0JRZH/QIkYQhdbwUgpGZcZm5Yjt6+MVlJ1i3qlQg9pIdKeQ/1IEeSH88wefbo
oflmcrB38B1GmSMWosGMppExXPXc2oAtbTYTr6yOpCqE+l/OjCURVo0G5CLttx26JTTVUAKNaSqS
gn7zrn6TR+MZHYdsazjlCc/1b3Bxn/4D85qJSDfMvwE9hPwhWTYXy3vx+EBatiLHwfim5JZ1O/Nl
U5FPSRLj07KTNHab5MXJxr/AMQz6xJt3dkyvurrx5/8L/PeRa6+AU9KHoBkST7PDZFga5jZdfpYC
unGn+1A9GnhDnYRinEiIG4E7g6MpjbCws12Qogi77DIz/YCd6cMBfhavc/GcGoAA/HnbzOzzRADQ
RcvbW93XZ88GN1gpM4DPDVh7JjizkZb1TtTtyfbxARf9+DSX8Kt1m4UFjX2QLQnAsUpmQrqv7M6D
7tur/RPIMohMLSuqgPK4rJ7Yc3sOwxuXBKKjNJZ/erIA01K7d+Ltv7xHiqPwSISxVb9CgNp1foa5
nDRPbPcb30FCKubqT59h/Us68wt56ODoXXIsq/o02wwchs5GHfsVtAXqg/usD84a8BjW0zCJhJb6
sR585vQ8XCw17xOYH4dlMOIc2YoKdvKZ8LFwO5X/5oEUXgXKZMJZU83q1ObURY8w7iMBPg+zI1s6
l0OWL93yQZMgSp5CAKxl5aG8/5S61UeQyZfIT9znAsjN1vEI42S5QJaecLuX4dihqSQ+ydzgswuM
PoRg0Bxk46u9n/n2pSmtGCQ4BpI1wB2lOwsf5HioK5wiec0LodKesoK1csmcaMjKBBOKEQB8/UUN
k2Kzmn7QMrhpWLltxdr+GRic4lYww41yuhtZMfFHJFqYUDNKFcJvJKAXFHxeCRhRouC3o4I2dDT6
56KiafgpqrdAkYAejOCTtmmerAWQKN0uL+U0UTA8zAUGHfzbOmOcL/ydpPMtIjTXRBXhzs204pRb
xO8gl1FbKXJZEOnYmGHTtnFkrqaL1LqzKu8baBkOm8etClV/R7Tkpg16FQ9z9WaAvqVfZNkSKvF3
Xdgxre3ggc+hBAoWrryZtp7Vvw9m/UVL6SVLwTMk6asFEH2X+RhAfO8v7V7e20wmMS4WeuREu5wy
r55DtmPBcZCm9XJx9Bkyy6je7JkzJ7W0jVIz+/16+HDc1jlWOQ5NIoTs7twj5DPnw+VgQDvaQtHg
bYIFDKgLvxR2xuYFBjc2E4PwjtRjjdeyvnBr7kaW+tbiuBgDJYISdlIzWYJdMKR/IGQ4TNgOG9aR
xWO7Otnzw7GUd/z4K/GctS2HI322W7lyuslh5eqF1Z0MgwHBrdJUvOStiAuq6XzoRJuCLzUpq6ze
rRjbtqLKWHfPxQfCUBfO03xQSzmEUC565BpnLwWJEr7RlDbymQAlcnBvfLBKly+NQWViTK3betIo
wo2Hxh6eTRCJ+8F6MtZhvyBTb2ubGnlYMxzZ/mFKtUPmZgVC5bo13elf3RXk8wJ+N1ZbtDvf51ii
egGYTiXzHe1jMuoaM+HoJkFKkvVcu8YpwS4yiKzfU6u2A8g+7/oWNc4vlTzXLH/rhkIPOxsU1CWM
9UC/GOnB/xrF78KdnK3s5T8baSFa6QsXIynO/tErpRENzFYiC0oVKhYmas4UjYpXyX9fs8ezP2UD
O++CEbifxc6th4OQrheahgPmuMM+ls6PTfCsfpAHFTuUic4CiZEib3/SoKbrPIXqBKqRhTiR07lK
mz1cOmDy+cUM8KWINx6BPCIrocXr2fbkeqPW9h0x5COD6PhSiMTYDpn+D1f0j+tgztTASWxph8S7
lKYoGiliTld55oGJGc6YKO2jbKsrwQv71ozHufCqG0Wj7dHw3N9l0J7MpWgvSDCUkuG+HAzvDUci
tHGpnm1X1HtUrRB1b5m6s5MWa+RXgsosLKOaZ2+TdJHHEXrJRjfN7lDlKzJj57zjq3c+smCCTQdt
sLWqX+lVwkQ4L6X3PrjKj4cFn+JYmVs8JstpLeyfpvHIEAy2cZ7s6n3y+/KWVPmT10Ix1dO23SL8
/Zg+2g8aNU26k/KPNcAWF8zhBVFl9vuYbp51O/h1vtUBPW3WMw7Z9Cg6Y35S69HVSX6UKOA3sYgX
UP07yg/6Pdon2OeV20Evq61mTcZ2rq056mzmPlss1r4DGx9Xj0v8QAc0yldLyqYv8YrSqUya+m8t
U6yZnvbkJf6PrmN5aB9ukCL3k1ikpbNtDIXlxau6kNmvzN7xgrzrDd7J2pqCiM7sv4XXFy9rp1+M
8fHDyNmM0UiH4zzINwF56Oq5KCAESZ+7ouAuPyrjc7G6PRuFXVJzfBmBJ0ODGr+LrlMERMv9Q7z8
05JX3WeaiFNXWgfN5saRu+we8pbebpPsVQglwdq3ItAjrbCBwyy8qIeZmzSJHLxn4174dnqiK/sa
aFxxa1+U92Zy3lFSjagzAwwb9iMYUM93CVRzIwqPIsTFP7HG3KVWYsZYR/jzrdgVJM16iNNnb6Gz
x6is+2KByM5XHR6YxOzQbCvrfbBt/8QtK9i4E9ihorO1syDaTRnjch0U3DP6f7QFEdlqeaQKEVqr
qLe2TXnpamoeZ3xtn/TAjUvTR+teC6LVtrlPW7BLLdcAPvWWoXExotREW1rgXDyVcA5y6YirZzyM
Jf1g7Q34ryH3927fdGRq3QQK5NwFFEWZGDp76189o1oqL0f8N4ovpfUfzEhvvompnmtch5uCM043
REF8zAWd8fiHJrL7m6rO2ZLsWEI9QMTynRy6yDw4eCgZpmucYhuTvPXsyIYTiyVFiQwxOt8MvKGl
XPc6tUSCHE7ykImjzao7ova3p9ffLc2COyrZ/6pltBn8hj80JZCKDTTzQ7Hio1VCuw4WDUdW98p9
Z3ldaqqpkzI4cM3CDp2twQ4XR/BoB8Sm0Yn56sB+BMnNhEK/Qn8yrPo5WIYvIostDO6NI514Uetf
HFE7s9YPqaTlq9Zey1F9pqDYV3vbMgXQl3luZxzIbfPLqm2cFChhxmTdfS60rqe9wikhvZ3vLcCe
OYw/Kj7+1nRttUGFgci6rzOeuKo4G9of0/ultT4UBvc669VZn9x4njSSKtTmtdrIIFyR2OFgUsK+
+xMtIgHjZt6Ye7OkGoCgAr0iS/pTBfOp1+o/DfPdhpjZHQZtzspGfGYa7g26ZfyWS4XiKBjnhV2t
7WE+ynP2y2FV5T9AUNaHyGd09rVOcTPT31I/umUgtb4Gc/4tr4vPlczjI9Kkea9gKG50p2EH9Phz
eA3gD9nSwLUM5Q9IQ3IRvG0Fh1ZSuwdllD+8zjFUW84dD/YBqy1s8rX4nc6QEM36VPfFbyCH14zl
OK+M4C+EnR0pjH9DYkeJ4Boc6Oy8apX/rr2ay73F7b0kgIxFJM3ww+Eqzb8d6YakOSDileLSDXuN
jO9U5/XbbNtPulzSJ6cN9G1P6mhDkUs0gS4OXVufGJTSH1t0LB3zhECQy4/EQ7RJ1fCZpXxrkvo7
0NlxKT5am0BM6PBhLWlwnLP2Bv8ES0jNJ98UKT91l1ynauRNzO5Otsl+7PlggpWywIA6F5JxxUnN
enHyct3Y+qw4WSIU7RPA6cjQsvSZK6d2X3Dt7ZmKWWdU3fBUqzYAvmxiwOFRhjXdGQfRMsU5DuAC
skrrqX0gdYuJviVEzSiTVXvWYI4+IsvfPO7ecViMMVx6Jw8lHx5fd6Zn28K4gsYeWYlNy5IREI6h
GyJiVH74QL1kT8ZUj0TnNEx+pQjNltStI4LsRdGsQAagFJGm2gvG4Plc1oYi9IOtXlFAHuUPRO8k
sTwqD9bgUlYvoidMo43Yc+bG+wGZ3V9ht9wsUIIR4ah/oymT2DMLLhGymLbVoFwKMKYp7IKXImvX
mB6PQ0bsaWtjh4WAUC2HfvFe/cbiApWNfG1W1lvCc1n06ZN+4d8lWL02glsY1X0kz7t4Mf2w9zN1
G2k9DpeyoK6w0344+a/sH8rDWnji0LVlwESLtC7SNj3mNd6zxU8RGFYwipaxkkSvbDxBWG6zNjd2
QVN31DpTnxBk3a0wzfbYs5KfxAibMs+/utW0n4LGIQBeQFmxp4CejRc+isu86viuHfTvyl531fIj
lVkexSAf2JeUipM0m3buoD1VrTudDfurL1m75YuPp4gvGexMV9niTvaaFEZAuNpX4xZH/MUSeKz7
JKPQsS5rnr+COzzKO8VZ/k7gqztWFYIA8wwWQZzstbe8mIqoaA8Yelsgex2JBV18fYGJ6PY3asIX
dtwbsgLtXgjX3BKttqK1Nu/U7S0HU9e7U/DI+jAR/NZJ+5bdK/D4ZtvrS8BZCog7m9270gpKRSDw
DEV9TgcyMoaqo5kfqiZ9e0ZtynBH6CxTCuioyazvgjr/ZGV+6tKUAqos+wbNAtHQMw4dL2TmCXor
Pn2eMIyivEJ06W3XXv6qcxblcC9s4d/gdJahPkx4KanNVc42yMHR5RQG7fvefQJoiQWgaW9d+Zo1
+OVTCv5iXbPhf/ZEvmtuPRNLtMUJ22bVIjJpRGvs5K2E0LRhAYz5a8ToyX92XKyGEmJ2QdABp6rE
4As2I0tQLrHQJ4W+cwZs6oVLPEspZiz7Q/cxnNo9M/xQV99681HmBqWlj9yc7iACFjfdSCEz07QQ
LrACufqUtIM74Eq82rJ4aoSzVRRd0R+UXebK/jIDyByi1n+Eo6Z7ba509C6r+W6N8ggq9dSUwNkL
G1duOvYXCmXBA/ujcwKqv2cjrcJZosd1dlKGwDmdfUfx6MYaZ/5AOam4gKUXr5dfi2/qr7VVv4PV
jDSz6b5l95kVun0qEwgW1tgc57l7I9m3HFEuD6vVmztdEuZIWTQd2k7hRzSdp4Tl7tYeo3yq1Nke
vqrgt+wJv1ULqpzSuhffvBvVXbVUQ65duq/rhMQvZYGsCVibl0mHf1zvfnMeiS3vae69+MZaQU57
aPU3WzpX+uSHA1/rHQ3cwCjR3Bi0dKiHmxQx9pwL45S7lR37NjIbixgiU483VeWwTWxL7lhAVYzI
XPtyp/fafNQlDGGG9Hjl1RhTSI8duOlv48IHXwlHR2qyfsEN6vcOrT6Ru3TJbaSxJcz8iWL0udgG
XBxwK7J3mdgD0AKUxLoeePtBJTdQX8Genqzov5xbq0nyEAw1t5UCAIfeIEmW7Znr32Y0VP5UcZs7
B4WMe26OR2fWvq2gaV4BToW0jaqDzpsF/1D1VDVsayryCUVPX2ol1zI2dezTgnI1GlLydD+aBcRr
pzJx6pULFsxhxg7OzzStyRKNNHdG3ThQYgvMOpzTdOG5UsSEitnY9gyjoNH54M2ZBiuXOL7bg7Pn
E+fH3hVzIf+5UJUt6yEQzY17G1tIE1BjVOgOzoy1XzxGyN44Jo8sy+g/XkQmE3SeTWhU0jzbN+B8
6y3AfvdE+h4P2lxcs7S+uQKROV9cxOmfvJCcrSlXgRxc78Yh++itMEZKUNmbQMnhQWQjkWJNZuyM
YjxQk8n6sGhXCA28v6bJ7OOZ1LEY1jpWUt6Je+EK89x3VuMmT5DCkZPuO9/KvlOwJFFevwqznGPp
NgirFsEaAfOAdPVI0PzBGWCd5uZQqI0k4yk+D5NhXaFaSwonOpMlaqFFrk0XVV9Y595IVnIwI+mY
VnX7gdf+SlqHW/Dwyawa0IkFL3kKaDjoIrYEFjb+doBZPAKFGIf64HBEP3bOMYfV9G2O7alGg4y0
JggOpAlMmrKDic2Wrj/l0OtCUv39U+JyA3O7o61fbM+uttL3Xm2HzjCzwY5fLleDetRISgzSfoU0
tC4YHvrs2RXFX4j5eVj6no4x8I+WDvmhq0FmrAML5dlLoVcoMW2kW/xV3Xx/vF4IsimuRfxv5HHI
1QwhwfzVa5td6rOOLz33nFTOJ1HDzaogAFepsy305cuz7TfTmBwC4dlXy2LQHuSBYeEHz63cNe4F
iGoWjmvd7QTRFKDECUccx+lAtT1iDTzZfjsAUFP9njaMc52TBl0MZE4ymluvQ93UjDWkZlHSK2ct
0cC3tQgoBPOad/NBSCNbUISZmf/lFljF/42LGSNv25lPRnpzzCCSMFavGYJppa9vrtn88rUAottq
vNkYIyCKZBF61kfqPRIlmo5Nbb4vMpVhm+hW9GqUVEXqi75JDZsCkkfetWzzWCOOUwh8E8pTSK1/
IB7xvXBz86RWQ35Y3XuzCI8Uau4fhKIR5L+/HU3trV3IN3uFZ5+nwWZGsvB7V8TIHplCCFF9Bk+t
86ImDwrOfiRT3yd44ALmKxeWhFRngCioDYwr2Sx+mko14YhjITJdW92HsZpOCVAd1k8YI9cyfR9H
7zmoh+DWBEhwwmL6grmmQB9hZ6EZL2BE2TNyDudWS7xTwwgVmCMbAwaX0jHTUFuqn4Q5+KZZ4qxT
tbItgmTeaG324eWgbnDliwk91TbVm8sIQzSv5iAYt5QS15Aniu6oQSRzNe80Uzq/5ZECYThqzjOi
D5/ZwAQGSQb6MEl8g3OYLb/9JYDh5Vw1/dnJImp/f1Rh7lJqu/erxjWn4t3MKZ9J8gsnikPvoIcb
6v8a5wVTAHY/4+Q3pR07ovSRx+xLnY8CZg+ZQs2wSdHTWCXy3D5oCxqhnctyl1OgteEfZd7KBTi3
Kv5aTuUd04eqTu2meXTlhDCSOuuhM7LhUNa8tWhYsSHHG9Zb0ng+gp28+Bp3QjwA1h0UikEtXZjX
ff/c9su71OT3hIFjz/WjBqQ27qxhfRXcGY7Kr5bIWSYzrNCvNSIup6LIDkM2pRfqwykL1IhCNkDy
4Ni4Z+ow0qxOd8qpCrIQSR2twWsm3WVLzeKnlYpmj0tXuzm5cdfr4JohPxx7dLBNPRT3bm6rl6Y2
MeQCFRqmqHMeSqrR7haVJ7dMMUYphox4HEYi+EI7GXS3szeJ+S1Qe0w+e80bHeeYf5kWRExG7Hon
RsoClrxi72LygpU5dkpWPWELtyBq0yJaBrY0vcZupfT+8FMQ6wHZccEkfCrXuafqNqBixdDKvSoh
iy1JdWwVV5LRePY895/SAuuUddM/pw/CWlcyolz1mpqOtdegS7bLlMfeLORJSBASxnLGh/zPqOVE
3Rk3UApao3YuE1qh8SMv8+6/D7If2LWCLNxWTrPc+hJ6WS3aKtrlljnczYwoSkZye++WGNK9VW9i
XzKj96qz3v77274tkeVoroh6zbcuppqcSzZnJKSzbL+yF3L9B9Qhq+IpaQ61Jbx7NfArJRevV5N3
InUgDn1TyaMTdCdf5h/J+jCveb46Tbz0ooUYwqNq/q4WxVWB0UAAQD2mZe3tSnv9EtBQMffgUElx
SqErrb+Dzhl2a+6yUFp5o2NtkXFJw/fJHPuoKd9SKb2/ZqpN5FNy7dlnjxBLrpWNKIhHjkLFdWnC
OGgpFVG+w0o6W5NtB/8rZDEahJOsycyxXURhY5dnBtolKcnoQUccTgN1EueprXj2jX1T8G+iSCb2
E9gH6RjLQveuUGHBkCaoLJSvBQ+Yg3GBK8ydIOBR07tu5zYPklMBq45/QbnL+gmOrG+qY2D7LOgd
A3+EZ24NbWy2c5eLUKnu5tEMcW08ohNFzb1w0FeOD4oIpAbsRzZcEzNFmUI1GfgwhnwMue3pRxrV
7m3Xye1/ScjFTIwnD4Je798nlz0DHaJUurXmv4r08dV17BOGd4CYUnYXGAWH1s6+5afUx+5QP/z7
iXeWk/WXeni5U/nMcCR2hB/LB7jtrkzIduAMl6PKuzsk4/qwEIbkj8Tih1baIyAfPfRHrvONM+q0
9xbzFXBKs6P7peW8L/0P8KRXY+vNVndzp6HDc+PpTyLB/9T6yMIEL4FNyJPrGNlzaXsvj8MhT8rk
y+4CKDpOea7pohWK239O4CQcPK06W3VDEsRJ5hip9JYTS7v+/y8JbVr9BGW1WniBsPpY+DrL/OwR
KdzRW4WXnDCeMuaUu6eBr0mz0bSM9NUWmbrOWCTw6C9wXFqs1vmgDbFL/gqCfUZZt+VuyNtMN5Az
W5/WwHutmtdKlW8iBwNneUtBHIvrFbrBxoJVfOsoLigCE7Ppg67mZ0Z2yQtrP43dya7RwJrEt66B
bixX8YQRTB6mfnxu6pGFS4XCbWpcm2xp42PibVmzVrIb9qFE12h6MblMZUe/dttdkjU/ljk+1biL
YiPxdg51ibu5Sp6ZTs2JcHKDxMWa4ytd2vti+O8aT9xBOSz46S/CH+5X5K3ZR5GtpbcjItqv78xS
vhhi/kUyt3xJ7W44L0315GtMhb6cEXi93EQxjXTLu2R4HSBwebfJ0GiQTQinPnyzTqAnqLddDPAC
o1rVNPAfWX117r1hJ0RE1GjwCE1Q5CtSQG2Sf9ZsIFVrwrisHNY1qfG7mp3uwpca6xaLiDolheh3
AUG8JKAuxuEewus1gy0fWfbdwtZ8aHR37/RUA3CPJP46OTuiLTd4C/j2CsPg/k12qf01AITbYtng
PqP8G16z02wxaSQ5fIcBukDpIqzCzQeSYxJrMfPvqVz8ezZZLwXdir3rN2ELZwxpwTP5ocSPh9P2
xIXmj6Ak7VyX1gzEpy8jQSj32INwjtLKG7YJ5I7t3CiN5DjrAE2mZFrnjFyBk12wutdHu7Zuo8oH
imOQzXhKXIoXuNJMpU0DSsl+gLBMhZR86R2C04U+LrhgzH+WL8cwlS3MG2e243ymT3HCiLLJkS/E
NJ9Ws3kRJmrv7JSQlMw00tw6+W5NblyDZuz1weFOZqOgptpCSqik4gfKEBrBfB7djGeyPM9W+RYw
jSK+Tfs1Cb4flqoVUxo7F+ldx/7mmf0X4v2JrMtDQ9lyxzZQBgNLQwPkwAblkWA3DPul8bZj635x
5P+GS7ueCgWtSsyxiY33eRlZX7biLAzBL6u4JXL46A3bjmbP+Yd/G/Ncaf/hzUYz+LqddX5d4mVx
5c+s2EZwk910k6tFjd8sl8GvDhm1OHf6GhwqbH5PWbJNy0aQZVy+8OzaIVl1b2+4LVsN+uAXLUWD
FuPVmQMq4Nc2vQfWGpbOQsSqw1pSFZIO+FHvD3gQu5OzVO8EADF9+pP3BpCa75XS2w8xF7wczVIH
gy3wZRQjr7TKo/qAnoniyJiXkiAd45mhE5pkT3esjrhqocIot+7A3MoAcddsQ7x3lV8VV3dUzzS+
NXHfgtioNCi2Y84DRvXel12xOalgK29SUPQ0ODTMz8V33qdfvvshshLsZ2pNB3OBc6NPBFs1176K
lX9vUoF45pF6uJeuqdb229H+pz32pTDp/zUMpSgHSIvYGTgYzHuZw820ffs2lQkYztl/50nywyrL
X+laTmi/QjpzRLXtuZ3QCuFPJ4Aa3xOTxyg6DP7JYm8Wy/r2JjxnWi7avR1kT7axfope/uVD4jcY
IjywPKOaL3Cst1Yr7gHPNV5E7t58jrbS6cqVDbdzTQsfjzt3eYzDE8xQuBUwcfm++Njts+wlSazx
qcwX8ELaWcNTY5awoZwut2OoibhUIdT1HuE1y57qXQXjaiLwYnb63sjGF1bDvw05fBa64neCBmUH
/LAYKnETVigN9fqU6LDXiNqwWyBHOI4rV6M5118GR+F1fWzy6YzaP6ojf2mP1PXDwkUtlBpM6pyz
i9nTt1tSwR1n+QzW0AcUmloH6MNP2Wocphn4NiHQ49RRM4u7h6OBgtwNoh70vA5yB/5pzvSFJKQa
H05gqj42uaC43CjiiviXLUZ1/7QrBCbgVWBavNmIbcvZOQx2ISP6nxW7Bbw5619uTi+dxuNOjdof
5sloAYFiUfZ4goTAAqTpCVpnFxAQ/ZH6nh+MmuOetPx0FBUNh4304nZ017NjjG4oU9/F693mZ1ry
Fjw8hkbxebvuncbpNvS6r09NFmXacivpkjunvXNrAarBfkjNA3Roep7JEAwaBUEWjYzbivFmt44J
nIpUfft5ji8iA5Iw4uU0H15McxwNVhXzIc86DdmeiL4+6nf5XpXLP4TWmX/EGGwGfBKs39tYODZq
swXmsmPktYCdbhVrPNvoxgOLKgtqL/wnmT9oO73LicZxmfLAMqMb1n7gKr/RrUEAyEQ4NBcX8Km+
RuZjvZcAv15ZJ5AWK2LUnu6JDeh5hb2gCWYo9kXnpIb2CCphCXkyeibZ07BonA8TuapGkEptigPG
+hdWMskeUqU4S9Y1XYtwm2E/sJGlEN+0iz0LKkl9QZf52KlLi4U0LacPsWYUt+cT6FK9j2j3djdt
4LMnE96hIwsS6QM2X1qPQI6t26J1dnnG243DR3K95pvlWt6vnK3JbpqyBkNjNCEDRmlDe2r/UNOr
+Qenrbmjh+KDiel5LVG9HnUzWvbe2y1yyMSZ0hneLhsVlltsRkvLVAtuoV4TurU1ljhzmqRb4Y/V
Tjv1i9HF4KZfC1ocwszhitEyOwLeeflaYSoZY/O2eiSuOyQVpNi4LJnpLB3QcDFAGNWSPtaq/p9m
5Rpw2yBeOiPW0/FOgeuRm1/Y29l9+TLpcYpqS1NRJ7LTWHTVLiMCssF7N5/TBD70ShvCvpVduxGO
A6ZTekfgY18FbFOZ/Y+9M1mOG0m39KuU5bpRjckxLHIT80QyOImiNjCKlDA6Boc7pqfvL7Luom7d
smrrfS9KllYyiaGIgPs/nPMdXV3hFZyUX83bPPDyfUDi3E40A6kDEeHks0+6g2bjuY5xHp3sRp7d
YAlPvDcxwGvjrVHw5XshzdWTpTgJ6cLgy/BrhvO5UcgnpsycK81eoqz0FqXCzwDpwGPjjSy2vb3w
oksLcbblzGJEeDMx19Yprs1W+NNXkfFN7KwX6NlPs4v3OZfpj8omwq4vXwt7eJHtfMtwuK2Gqy2u
xuAGv++PcZW9h4SguBVg2valt3FTOP4z7dzJqulfIOdoa34jzwRvtg26yuMFJG99bV4Wz7G47Pkm
cCl82V1yCYQLNxtdXdsD1s2nPNvloTwt8Q0+zyNySJXrkAkPZcwEWXpwnRr5UdEzBvG7o2jBSBui
WrcdC0y7mrpD1DjbRndmMxRWfViC+mVivjhl/O2FxK0OS3zryeWJsLV1X7bPfjg/VhGz7mQYN24x
PwlXvbWBuqBLg9s1RMwXBUO5bF5bxNgdEVT7DQDqMhM/QYuMlKXY+hmZuhCZOxhZOH/uSJSQNWyR
dPTRRrGZWvl+98OE3XNYGKpcF3UIk8fYGb/ssCZYPFsXkdiHTJ5WvVXWW4E3zZ2iR8KSEAQB+PPk
RgBeYSmwDTPLpZyL8MUopwYT2pq1qMYHitcnMG0/fJ9NFt+DfRuG56WfWaU13iqc/KcpK4DJGESO
Nc1yLudDFxBaMrnOzkzxFkXum6z3HS3NobfZT8jlaBi/IiUTN90fzCsE+CDM7DQ/hjZ9kBqAn6pI
MetB4YQQcW52EBfXXX4Fm8lwJ7WwSSfEtWDEKO6Cpf6MwNBULuMcj7mmX4EGtBAx1+23SUOg8Rck
yGZdJZMPuIMCqCe/AX+7t3ZpmfOMoJAas6pgs1aXD67xbzOqxwFRxWqcyJllR7WCL0o7ux98i+G9
/cEGBhoUPmjvWY6ocfOMce1UxTvkpdXGl8mdO83uvd30x7SEzB5V1k6p8WPy8fSGiPxUz1a1qKaa
ChVT19xh09VVdSTw7NJp5tLpuHD7ZRyyc3Ff88eH0Kd0GNGYMhNJEX5diD/ZEAAf8c7wHUQI9A0D
8+n2vyQDlWP/JcCwUOC5N2Vfn78iJ+B6nsSPaXB+hQ5IU2Xadxpo7mkEkz6V7W6ckUl0BZ88wtU1
GnVgaiJFc5u028gnE67KEFSwY2YSHGuIrT3tAUw2AyDN6U7plEaHZkyfTCmplxJWU66Bcl36vyYA
oQA5vKNB5NQDltpPXfmOOJqzef4a0uqn8TOE2n0GhbYAJHU1mnJl7qxjKpdrUpdq3ZXipUuaTZrg
H0SBBYYq5kHuUIsHJKLytRpRKKzDrHgviEfdDQGRoq3w9lpzmlZV+4rKkIGeZAjbT3RgQDE/zAQ3
rGqhl7L4hDczILZnr4fgz8OkgYiKco/TcCyCeK0zZ7MM0AKDlJhSw2ZyJTQ77LzZNF2lj+OCFTpr
lzNxdlQ61i8fydC60c5prMfkkFooHpu0eVOD6PaOTWuS7loTttsEPjI1SXB2G2ntfBu3Qkyy25pn
3aLKWQcEXm2o/b41BJuu9IhbyhQ0zwHcgiADbgfIxGVetJePhDnIsyeDU9QBfoMacBi7IEA6YrHR
vQkyGQrv0GGUuNAR0eJLJ9DyBJj3t/FkcWBGcfRUqsHCMYFqZAbHlBk3QTgw9Jv46E+SFZVoSLRB
+DUl38abtaJxkRfM2fQAZvsG4PEf7TA/2cnt8ClR/cU0Onn8gNUNCRgdKmQc+pyO7yBjEkTPElNP
LRGDTaToEKDI2BXowpef5Y96rt9LL/zKIjZ+8WvdsCqJyDLAw8BtvzTkWfDc44NMz5Hl/yBWmCbZ
o/bTzOa6Sv0MJonc1813bcfXPMmzr95dfks5PMkHlCMNlTcJF5o3tR0bsBZJd4d8+6sVcl3QMNwm
QFLZzaZuEDc6UjwylOJjmWNYeIg9hTPeDR66KLqfOEUfzkG70QKqDSNxBNlQMxr8RBZAjlwOyHP4
+tAczesSACXKdTZmcmKdPQCIwp847zqblwO6ZeMnIaslw6leMnyBO+jvOipFkkkZhmf1prBFAACC
UNvUZevPkEGtxuqpcerhgPSYcKGo58tHfNdY2fvAQZzdIWGqAj6i6KaWWQBEjctvJpCvxYAQ13cG
bhArFsC0hnAd+uRFm7lbZwNAcNdFhuimrJQs0roKNmNrRGlEZaQAnXLzHQa93LjtO/cTzIcGGbqr
FCWqY+7ABAaokJCn45Sii7MAfNhNyrpcqPWyWJpvMrgdc0mrSW/sCDGTU4oVrgLM1eQYrhLhXm13
+CYH8R5qkmlEIuC+Fc4KDXm57du7oOvu8tD56ftwe8OW8QUr02tA/OhZyfTVW36kPNxjSbTNTKLr
YfaYfAye9VpD2+P1rLvUHrmS1R6cy7hJSl6/Cd1fOKwV9HlzXELzq8GFtZ+5egLKoZWcKSfJ+yrL
6M4e4nYTdZs+V/UpeUkl+gB6KthcM7GpOIkR6Ea/yZ949CpJMG21HHPtci57HpHWwUdgq/4RMdLO
gmXU3054iUWDTCJUXl5R7tykuPq6r1GVOXI7DudeqycBU+TQQuenH+VQzFDph5ZNADrgpdIq4Sm+
WL2ibaIC6kL9rG5hBjpkApPndYIYX1FlwPtS2V2rwE7Pzm2NKelFIcBditEeTpNGhTeWo94olPkb
j6FkY4cfwRwHD46ELKdpPEEZ8YGJd1lzHJEkjtc2/uV48Eqqwb8Pff1Y/Rwt56vTMSYpzswgsj5R
Dd5PniB9qEUbYnn6y47miuqqeglzv9ujNT+nOd+KXADvZZbvAyEPAagr6k7HJKSu+cDQmQMtjfg+
a1SZrpvx8rjm1mVuWAR7hJ00jKAAk/g/7ISaIBHpu02XnFrTdOjsayPdoyHN5HGA62lKvmlFxQK2
aOmIFGZv3DzI9VWXooq3h41Dp1u0UpA/6nxqcjtWDEWQBJpNHiG1mccbr6omR8gHjOrcloL4W92R
58HWUDOycLC2Hf3tMdwLDvtVWlGYmCT+5qbitwGUvmvG+0y13/oUvxJEx4Od8kAkISVWiBUPjl66
aZfmNe6IhyG8fMveIkFpEX4PfXjgHaQgTenfF8s11B7PQDzZ97E7ku0KHKT3K7Pjn7ydb2DbYoHU
OUX62HB2npvQvVY5t6RJgPSzUUm3Q44YLiEVF9cteSWhi7wu/FCjjNlIRwd7oedbdIX+O8AN1hrs
I3NMRmqwfKgKZJ4cko3r3J7giC+lOxMn+FLM6BFzB+RQlRJ+JwDhU7a2QJQIvKXavBNzDcnQxcXh
Ovq5z5iK+gUvgeYBWSX1HVyGZTH+ll0S7R2ybt5WbM2VwD7lyecu9yb26RbDVMY4Rab5kbiy+BCQ
RYVUuexdHut4KA4pURXYkX6kXaKPndvwcbS8K6tCsxAaOtKR0RogeH71Mxsog5zIJc+m09T01xi7
y6aUuBYyPOlLoZdjCZo2mF08emk6bq2gTNZuSPTtOMz3S0mNatEMTl9micl3SmuqNpA2SMhBQi18
dog1DZbZjMx3KpcdfvEMqBO3Ep82wKuMoVv5mNifqmBQk/ROvjVl8T0yAelOszceOlbfgDqLGV8Q
TpKGIdPOayrnOYChMFVdda8ou1q0u8e2SpAu1PQbLYJkoKAuHF9n5ouhS+x1qPIxfxDcXKU7ILXd
0WmS37cEzWePYs5anqte2s/yje3NdGWcW2zJmuHwKZadcGv/GbD6TauRZL9CjAhN/kK8OCYwDXQ3
VtbDSOrTkegDLq6xgbCtwVAaN293FGbMyPqtgwTgxWAEeUij6eo4qU1+ZmlOpSh/uQ0hAH2GsqAX
8ATjkjU+WidciwBEnm4iDMdTB6IyH8Za3RiKKcTTTH4AK3DxaZHdCmHMDUhamEZ1LouJDwnj/LqL
kvAhioEldLAhkqzPrsJwPxgsLnuTs/9mSMxcPzTdIU7nL6voy1NYWOu+Dv3ntgpW2ExArCPOVlkD
PNNFpeIZYgJ70R6TaFh2Uwz8gZVUCZS3WC2p7xySnK3cYMCYjj3dcBbM9m5W5pIQ3c5qEBM68tDp
7Kuo2o49uX8NIxNvii0UN+QmlDaXEct2cPpTRLq8zL3PyZ4P0mAQajLX3ZPvTC2Vxu6ztOxsmywY
rxHxMItlZnZoCEtd2b7Sj+E8obLsOgHHgoIWxRz7+2jcLohmV9zRhHP3T7iEKUZSPVwEg43VZJVI
Kz2EBkRFW5tRdZuIrvSau5IIv+jBaJCCKqd+dbDh4jyzt9E8f2Qm5opG1tpVSKhmqHGQs3ZV1Twb
TT2sFvHZWxTTUmIHHTwAVOM3JooH0JE3hzWUjFZO9ca25va2xEn39tFi9nHq8ujAwgZr6Xg7DBzJ
gIy7w6kbuZtzl3hK9wWsio/ZGY0ISWvTZRznaj1M9J0sZlYZvDBii2mTfWjpVpgPz8APaYobOzov
Y08MtH8jfmPasJaUc60CCFGFj8QJ0ke5ODpj54GGksCDZWbFgFmk67i4WmLdVlI775xU9S7zW1Dc
xFapcIJ+NT/1niPOjZsdUjHdtkzRVdFD7t3eeU2GN9dCW5y4I+YTqQ7Z+OVwn+oDDFk6MgxejXcm
B8g7SZrwjUEQEEuXEU2EYpDxFfoJGXwObU3NjyebIR3yLtYerwicswNGd1yBBbXqknvHeLAZbsrh
1GhLbjlogr5lXhv1zwB9Px3UAysTn/2EnFAzMtHEtsYgntYtYZaTlA1ql11ZFzcX3gBYEpEu6SSs
yi3Ueggzih3z+Ytt4W6WkCi5LAp2y6xM2DPdMY0pCa1yXpieT9u+JwZymMpdYEawJL3cWiwBqa26
dTS3wykvZ5ij6FDmoH7rx7Q6+Mr9bpesnx3m0h3aSdwm8lxaUG57UQ0biBNo9RMyJUJmGzzh/cpz
8ZSVSfjh1cnWyot+75Kex9zctoE1juooNfdqOLFRzix/eJrq6qr1U7f4xedIplPvcq+3no2IGKdw
nQ43gEq3yqx2R4o7MdGRo/fsu5wT9RHdAYZWTRQfJjhd7tnAqZWt/fnsY93fj53FomuSKcQU5pJ2
N/p3mcmttfENszIxfviMn4F0ZCOm+JB8BprSlaPAhndSvCZxP78wIzTH2unx+c9oVD38qgxwSQC2
XPoeunRSdwPRny0StNAY+/ljnBFg08zoStLF2sbN4H+jO3x2MiiJTmA/xQbFZ8sigBJG3BlM6/RZ
fGNyPnHcE1W5dStneiqj9DP+K0g0uh98lm1urOqtIdNl1wmbnQQP6r61UId5OHKOOYOc4vZ2DSSQ
raKRIFACB9DbtTNumgHufllkeFtp1IDrW0xmporhJnp7BzHxsyoALyDd03Ztv0YDAnp12x5DCrnX
wtzXdSQB9iT11gqbHxzx6o4h701pfUjHzmObqxi/GZb8l1DI/nnKaOiWIax2tGM3XYJgBLkE8x6h
QbOpwCbCoL6xje2ieh7CHHKo5Tx5lajYpZesmlqnPmvAZwfahiDyphcq2Ico+SVgShzrvicyWZET
w61J5Pztny1m785Dw3h0MvqHeF4eJKSVTV1DlBiXtGVRCnAXrsjz6GFJhqxvxGBvGxMO5xnR9bYI
C9ZFEVGwok8fBo3OSEagkgm1s05tkjGFH/XL5JldMPUAfnOIeaA9k25xVxZioHWc5YQ9peKlbJtL
mJfhlXEFc3DsvllTgXyIYXL0/PNBqiO26LxpK+GirEN295eiGn6BR5x4TE42AOdT62XUVxlRYCPx
MQk4u5VVpRernHAsZfR7qaVy7G/W66DH7o52r95ksSaFZ2hfxsJPTmwUNy6bp5OLM9i78UoKoLCM
ZNmR9wtj+gJYpEUiW8gYsc0gf4oKm1kTIbrvwmRntY6L6gLSJcOgiPFr8WjsKTxOCTxPFEaKKiFI
1pSVm8qY5dw3750bjx+WApZ88ywDnDjFHa2OHghaUUWcb6bahh+JvOl+Yag7EVKtJ987+u24Knnk
Tpj1rjxx1Z4Ek9ckmsyD3VPrtePYrzJt1K6eGWKBt6el7dSj0cQeDBk2kMGB1ec7PjplYVG829ly
ISUzaezkAk7JungCk+Ycy695Ev7VeOgFo5TSbKBmYJRUYNOBGliyWrRs8UJOIm7Fsd0Q6/WFJpC7
W6QaeWqHP2z+1TGMzRTJnn6DpiYJuRXQXx5pn33GLP4egsm+SCY6TJZ9sLSmty4eo5Uo+x/whWmA
7JDxJeuvv/5Wrabt3NvsR9ukp2kPPnw9/GAOXG7KmxzSNsLGA8RjbTqfPLzuC//i9F050VNO6zx3
GDgEGzTIy2TBkAeTD1bPgAUqz9Bw05EX0mBu7qOC3VDEjEQWtxyAHBM9si+MYhUrDjezWA7SGynV
DOSqzMcOBf6WM2fV6+KYO1m1c/rvXMr50WUh8dBRgEjXf0uaLaJDF1Xl3D0E7fjhCYZSHbOcJNH8
edQB8JmRvSe1Qo+sIdai2v2J3+1YmMaGstjHe+NG57avp7eslhyCvXnhB7f3feDJfUy+1nmc39no
T6exup1psKZL+JjP1o0ShSccZLjxjwWnAfd0BWaIlDREeB3+OossXzi6u8zetFntbMscLGcm1b2t
4CHY9k/0eZjyVfCDXDkIPw5XBqpLs0/Vl0BdHCCTak2svrXhBKggOAeI/lajq6qtfOxII3sh7eVl
aSFEsClWZzhhp7YUwWmx0m+W6cpzxn8BTe5xBZtCvqrQOwe+ZscVOudeWfHTmEgeEZghrBvNJQwV
JIOWPB/fcs+gd/rnmkNe+zH0z4yGlmVVGWTDpSup2SSz/lROHq4FNrds9T5kTGEW+TDJ+x4nnw1E
oghvx4we8TIX3X00uJSjiBs3IijuPOlPd4PJfhXEuxBP0CUUjt3PUfMCELvKuzmrKUGIXORRFZyE
xEVu2pt1N5CEZ1DcVXekLmGdKiI8616VHn3U0OyF0zu07NalYbrZOriFK9E794XEeSxk5q+HREj4
rwXP6chrLT3/cbYnefXKbI+wmaIwHL60UwDM7bv6GbaR2LNxsA7LCFRvGvCASyajIFsrkLaoc0aE
wUORJ8dIliEJvKikclS8x4YMapA92U8/UglGLf07XpCUmj5IjonloEmMi0sQf1kkvpBK6es705n/
+gX3wlpMkzyJwQ3PilHuwe3cC8erd9LAUSMeLGhVSgDSsrq3nG23NcKEwP5FDJkxdyrfupiSP/mJ
EKdw9ZelyK9lTIlv+IfWkVcj8GJS3yK6CufGPpdei7RR0YSFCdD/kOnQC+7uemCS2VYoaaI59hgZ
kh+0RG25dz5zx+93dmfs7+Rto1yvSg4nsCE49ftDqfSNWZvt4fZDC+rrZINviPVY14ZHToRvmMHe
WUTNDPhrMmeiCcHubNazcYG9Lot+dCcKzcJh+4z+sV3Psv4ZIVE3ZqwfOhEWW7eOu63bwr5jW44X
oD04sJOqnEyGtJyx6E/Oc503Nqely3TaAWMYM33j/Q8ZE5X80FTTDNoL/XFE7WZZtiYkMdJrO7hJ
PZn9OUuDrKjQJ9VmhIJZFRniBXIg3DnRvhgMot2+3Xv1zAMuN3m5RZBobYZhwoR1M0OTILevfhpk
hYfSLZA4pAvHqQ2IZzX2LAPHjHNJO+RrOXOGCrwb5+PAUvBkZ/cL1r7d5HrDKoRrthOOWPua4G6r
agFIeYn9j1/S2nd2ic7wzHAsrGUJQsKu2UFZ0Y0WFGF5UsuXdpPphaCXY8xHdN/X+OAp7YquIpOg
5Tkowa9tgsbMO96Oee22TzN0mUsKxu3Rz+UEFfMWn6Mm1AgLdqH0xvuJ259Ly5STA4783TcrFdiC
FP49O3fms23c54YDZY0DJ1kPaf7V4FQhBSuxjgvGwjVDJvsOyAYuRqNevdB9G43vYIuFeCNwmM+d
s5y95CYv68mOM3x7GYsPwz2zQqL4Ktntwl6DijZtef3r//vrv5jNnvJ6qC+z7sHqFHG6k0t748h0
FZxGPF0FKAyUddvJA9zEanB8dAIRrhOtZvo52Fj4LLGPtc15hkkkvE6fda7Pic0iJ9Wpw+iVLQb9
zjxV5nFh2eQacjrhlmKQqNPqAUd8+VD6ydvotMwv9dBfQC1dm3oeiNFyCbpYJuY6UInZ3Levmee8
ZnxdHocqfVW1mPChpgwgD0M+tPc82Pp96sP7ufyh8yS9xMN0pRNF6dpU23SYa4R084gtUYiLW2T2
pTLJK3Hr4okixn/ikBjWNW53Rpa3vZMEcETMM2p1qT4jU2N0k/lHQ/D8LTY+Z43suMxJVPbW21+i
k9ldkmL+CEXLmSwxGTvDtyqO3hIPcSbvxBM59TDTyX66qMFqthSP330zFmALCgKUjDvDuw6mq8pF
/NC0xUKKrH9kaO6f//plMnpY+7S55z7oiT3tsQ4uG1pq0FMpvY6YGrOJvLnamQiiA8hpdiJ0pg+Q
G/SxxSa+qZT3HNmheA3FcMHGj6MrsBA4CfxvAFN2sInR8ofMDADg7dp5W+GfPeS2/s6ajYauLIFH
teuiBMPdgVTKejxyNAd19t0Ug3UO9CEudbBtmTRimybB7BZaUrwgbUbfyLVQewAbuSALt7+4Xume
Edv9CKQfISWt7oYiQOCp76SDZq4NWFgFpxK610dDJkU1rZfOQ5y/pKRL+PYXmJmfQiGXtsBw74lt
ri79URZkgjoRuFZ9G3mxdZUcR9TIJIZmD2jKkt3IZBvAtQ+BwK0Jmyf+2O1QfjRL0oJAV+/02vm1
13ST0HZ+RuXon8Uwc83p8QQwlVBqwx07TIavkTl6Jqi+FTGD5sKPxx+Vbt6ZGq/EJJ1TmMjwMEzB
U1b581fGmG2xjD7g4U2IStMZVtvOQw8Uo8c1zg+mueG1yNt7TKn4ERrfPPA5kI/uVvVGRBMNsIqm
jRM309pHNrCdnGbPRNH5Sb/EjJO78UGRU3HRLggogndYYw6+uEuDfXI/mUW9ywjTXMxYmROBLWRW
qp9LOi93oLlfKCepEtBdPiUeaSV5n/YbBqwKUFPWPlg9IMhwjuo718JE1eUlAcfIMDej0+/bCDqh
SKcj4lw6lAGJrq6nYO1BqtlwvZDJN/YRWkfEjIGyTtiN3O3UJ5c5XZZDOQB5x5UD/KQI28NsRfkF
PtJDJJudpuD5MmX4UwvABMhABbkpqDoHxnHb4AuNHpG/uVjL3rOuqOOeZTl5W5oobHVjfuqYJCAQ
w5tmSuZmSUfTXHR6Oamq/XB9QKjoDXHtOmfT1NWzVTyrROf3vdPDPHPKeUu+9m0uq14qrmg5ARHJ
vds//3Ncyh63FCkTjeBplEznVxHZkEp/jHH3NsMvCTDmNMNv3wdD2c8N0zbYGyzfYlaV0n+6ndjs
PnGNwYUif3mko6UTjo4AtGYdPMbWaJ/tEflUPLCPz5vYvXp6E8Iafezb+DTXTEcH7qJ3J57XANHS
y5x4LSUf4s02LJpzgwtjtfTZC29w8MDdMGE36okg0znxFqiYuAIIA487+TJJ3pO6yC+RhgSr45KN
xyIP0bhglgq2gogrGBLaeV5KRo3zgsTbifUbttRjx8A7HWv9j0JNzrK8iP4aVVD78khMKD/bx0bV
/maOxPiSZ3w0iu/sNq5hJLISpBhoguQ8E1y4JnA43chimnYZyuYdg0piAyQ501U8uluCDljl1HW+
d/R9X1oQYBdpuBHJ9Etl9lmOJ9cV/ZozG0V1wHdKB6cJK/+G3iZAAmm3p44xYdHxRx3b86kMF7Nx
gi7CEYL4SGWYCfIOeoo33tcqprdJcbiWQbxyFZKZpU+XiwLFJ590gbairbGF1gki5QE1/KQwUbox
ccY1DRiTvjTnWMvokzkSp1IRh6Dx6PFhfC/RbvteCOQiz8IT0+PXso+6ZxRhFA5zovfSjDToQ3Bq
CHEh8+RhnjyUYYX1CAA226fYkqm16ulEXXDIktnZtwVGHqoKZtPzlJwXqzq7MUSEDjnZWidBfXDG
uDh1hS33aHAgTCjrOIR42+ra7ERdpkfhpa9ErMMLZHy+aVHrLZTiF/KVFmA3tGy58NO9080cGvT7
bdBdKiVPFql7u9liGx3E5smO8u28ePElb0KSWcnI4wFSR7dYpqPfW8iHlrTe6cR0q0K05UWlgJ7q
8goeTz7GQ3ejzJXhzlTjhxjMLQBsjpjN8NAp0sy3OV+JF0eQyOl3yOS7nHjFqE3DFf5RXGS5nlae
Lp0DGulbtF56m8K3/RrnCqU4G+CtFL1i39yBrkjRtRCzAiKlUvZHO9yl8pbq/E1nKK96z35UePlX
dmjGHRxRobb4naLTLH/5El19RJolhLqxZyE1/pioDUpErXZJidf0bzSq7dErW2s9RGbfDsAye+xi
NWQ12ap51bETAGMyhpuxNPMxEPFBtk51tMPvDFq4QkeS1RDLspySR9vNP0t0LX2rGuYsWfEseecA
cRT3JXq+tg/voOBch5ui0Ru0e7QBfLSu4zHUvuW4Zm5ymrrk3khmnURJwmNFu5Ybii6ba/ROZPDK
q/7TFIjgo3PB2q6hp2TvmnUsN+VYqgsQZoLpKrIgGtjH11i1DoQFkoJoLg8JwfcbH8mLwMl+bBH7
oZzHS2D5AAmHREVbMjeTXZ0pjhEbP3xsYztQIcpYwDM55v+w1kg1Fay2BU/gypIQHlAqvLc6WbOm
jraFk1jrVJTztSeONorD9OpOst1kbH2Zf+c7t5vHlySFRllH7qc3w8nAmg9tMyh3jRAZ1ifCY8J+
BpVZ9uJ7U4/1aen834jUnB1QVnSFkW1/jzFGbYKK1BMiT86DDoonxlvPYYWzfc6aZoM9VR9ypzok
dmJfl15/BJZO9oFW4oizZ96FE4NGspVe7P6Zp53k9Q4dKvjp9ZQlw/fZOOjqUgcDrDeY7ViI/M23
yZ1KluPY599hkB96x4I313Z7rGko7KJs2VQ38WCJDg/feNaxWXf4vNaeTJ+KfqayYMsY6G2Agb+I
rQ5pBYIcMK/pRqPvB1LVlJQuLHzQA44SODx4PAbOSsUWYTrsLwrLebajJD/HMf/GAC2RqTq0BHZ1
9mcInJkXY6zJwcbpiRqwLe+9Ub6OSKAUJ+uqIeq+F6lHzlS5tW/Pi8W6QXjFj8GurZUvcqwe6rNz
3Whr50wEuy7bmQLpEHnoXIQArDZMM2s4qbx6QCOvWICR+S35AcAV9Ujc6Ksnkm92lkwovIiDGsia
BOa+Zf5j7VB9tLvIEbsKBi8yRQUsvVAQhP3nhuS1PSzA8DTdfvFV0TJPw6HdcdoRnzR3+8Co36Sq
6nOkuLzL3r3MQfKRdQU27sV0e0Q3b6UDNiytEggnfX03Wuwk3SyxtkYyV4rd+V6ZQO24lp7nWuN6
bPiuj9l8qhQdPj6Iy9TLb1abk7U9p/u0YrEFsYVZT2a99mGiGdnhYYF6BHcxt/01Bv72SjgIj2KV
7NKJmEFZueFWRWX4kNqCxEZ8agS2hjTyrY7YzfwsTKSvumdAoPkLSwfxxgpD1JZYMmhq1SVWHWE4
SYTadOnkKTI+kaZtdgFC9hy2Hpr3YnjGVPpZ8/zYk6fu+F7lqkM3baMkuXmnR7YpTAYxjCmwbkis
/fulAyb+139N+fn/R5LUdMGAztpff/7x8SXzGl+jVvmn/uNvv/76rePXn394geMQEvK//wpVSX81
mw/98V+/ff8h+ZNvv3r9t9WvOv2o/s2f+0ceSWz/3Q78OPDd2Pc9T8T+H38b+XN//hGJv0du7KI2
CHDMROE/5ZGEf3c9OwQEF4rYvUUr/PG3nojl7M8/XOfvwrcdNwrtMIpE6Lv/L3kkjkvaSFPNaVPf
/oGhH8REmrhB7OGSxKMd3NJKPj/QNKT9n384/4vcpBTzShDt3bp4R7J/F/r2yxSIQ1y0PyyGowZT
1JrnyopZtk/Nc9PZ+396y67/+GF/q428NjkpIn/+Iez/+Rp8x3H9MIxuuYP+7ff/6TUgV0i8GJTL
nh4L8q+If+OYvav9aNh2qq438ecwsvbrmdFPQRDsevT1Cfr9GX37UJA/X3cRijqxtVwk5HoZKV9S
VD1hhqxnshVhiZF3DDrbWXtO+DC31W/RtNlaLPNBex4aFj0fIq70TVscRMe4cwn4bZ/Uutqh43Fy
ivlF8Qu7bC8ZL4DjJ3ZhCOFTxQWCj/Cv7dYOV8+VtQQM8knzio58tNT4vvXzP79hDrE4//qh+aSG
R74tXFCL4e1D/ac3LGZJ7RczOYoi8V+W4ZxZsExK+2BrGHdN7dO+Aa4TYwqZl0WhFaXtNht5/a5A
8h0z0AMvf4AGgMcn//F/eXHE6/yPF4dsAH6VGzieK/7lxZVRFySga6I9+bkWdH6CgKltIzf7dMbo
RRDVyWm+MOXp+hP4K7m2UuvlP7+G+N+8BN4gEYVA/2Mv/peInZBvBkzQItp7jTiIcnybqhKJirLf
fFXSoaIIyu1kWyMTX//nn/xvPhnBKtnjywxKi+fmv38yipm0PRVRvPdCMvvsm1C3n94m1Pn0mx0k
g8hb/eefyCHxr293zGkQE1BErhAAqf/+E12o4N3/Iew8mhtX0ij7ixABn8CWniIpUZYqbTIklQTv
gUwAv34O3qymu+PNojvalkokkPmZe8/VnkTSF2PjQYilV7AKntDjfP/7D/ofH2poub4lQn63gMLl
//1BnjHzSS9vqQjy79L1NoWR/vY8faoGaeOU1wTOnms//PtPtf7H4RAiXeLcdPCce+Z//NhxcKtK
dAT4GYX4toTzkE/5HTKD19Dy3oc2gBuPQBrd5npM/cO//3DBMftfH65tBY7jcka6TvAfX2digbdq
RST2bgxw0ejZwdRkRgY25Wvna6ggTG0N6Nt5yDgE2+Nh6utk35pns3tNEuyyAAFAa7rPKVaITZyN
N2U1iHm6ipjm5X8P5RWdpMk+Oc1g2aIQdFmIbWLIh9sQ3IrVwXFGKrsGIEy8a0QTlWik/W6+w1rj
rQWjBVpCfZsNxjm1736JgjGsa2W7vifFER78WkwW6lRfVifpxOcEifshChmmweLHmJJZJIxCJsDi
2+yBHLUrSvqvKncmbJXoV6Zmvo7WyIi7s6FmzC17VAKESFVG4OhgGGNYFi9dyCaqkVz4Dq90PDCf
kBgLukWF6HvWewDSdk8+o1jlFVX7v39Pzv84c0IvJKXLpvr579dOl2wFWXMKTOkZJSRZtSl7zSTy
QDn5h8JWV3/w/6DE+HDN/FfZ4561+gFK9R2woCuwl3OF2c4u2CGOPsD1piLJOiK6+AcHw29D0gjr
O8QhTK4aqdltwBydgT2uJtu9R3EFckmU13//pf7nkx9yv7uhJUy0bP/x8GHAd+lU83A/N5CbyZxS
CgqA3w4PcDvv0cYlk+S4Z6GP1tjb/PtPX/7w/7cuCE2TwoMDKfD8/3ry4zrumFSEwd6tmhdREY0R
Ztem9l/aqvjwS/MS11H3/zk8OUfIWfuvH0tis2k71ErCd/7j5G4KyzGE3fHChcredkV3KRO14y9i
rs2m+GhDfeswH7KYTwE4plaznhDLHWxHbwlSvTcjbOEyTvdsCKaVM4AbZpxnlGi/lrE/6Yj0fFzN
foAiyJhWnRMswjRsxKxaEDeqcW/AxABoVZMq63v3RoCeL/JjfmLpgHQpX/rO3mQKsQOAR9zs6FRW
fTTEa5PgiaEh7dJk/0fWwp8CicqqnqqzrI0Xx/deIJfv0yH5LRTOafTSrA9a9eQh3CpSlmEoC29z
g+mm6Z78PvxOVL/vcvM7NQ4gd3aeUe6GgRNCEKWY0VGMYXzs3arbm06PKRdVA4SQPKzeZ/YaTBVK
bC2YrWtCggLfOy9VjwXd1mpJtXA19jJfM6QWtotcjEuDpeei1/nKfTvbsDQ9lzZEYqiu6VLlPDba
vy2VTIvmGflD/lFELnd4qGmWopsNO2OdmMV9Xo/mVjqfVcd/YJXNR1UbX1GmnlrNNNNTR4guEO3G
HwzxKJ5BnRJygpciacE1qPcUfntmMBMc/OJcaNRtIzFedHjFhw6JQ2Bkk5BiRcTrRroghjt1K1RD
pjAQmb6sfpsAfTcGu99CTlDk0NyObMX7Q6/4PlHufM8w7NkOMhJj+Ken8QkrhUvKFz8Ezcva6olD
ZQvyNng8Wnl/0TbIWZSav7Mqb0io9tCot1Yd3uPSBxKYjOcBGCaqMJsPI6FFTSabIJDgRY6cJ7a/
DJYwTcIRnJDJbgaK37XOjXd8HQdM1iYXNj8fFawJogXNnkm8dxyJT6tpyHGnJF0Haf+FJnXHwZys
cJ4pun4MyPpl7PrHAsTJJregGtTsOMuEP7DFjUQ58OK4NvPVKKQZ1tl3J9I3GGP4YdzqOvasERxz
1DyA/D/6HGVPMv0FfQH5g0zukZBXYwZzUzWaJSRDCLd21+zo3FXQhNcIeDyYOfYCASG9OclJIHCR
x0e8CpW3uFewTzJbY30fd/6NgzTZ9vzbzciun0km4juw/CRaZL2zNT33Jy7wpVse9wbrKoxkLLGq
oYNl5ads3Yn61QQBYbSPD6STJhLBSdoHwaGpQuRAY8SF1UevyxPDzokZMsLLRIhbpSEB4G4z13Iw
kXyRGYg9JSTiBWW4JzGu176D7ggMg9f0N5NoF+bxiJOijKhzgCydQlTaonXPbQMtjSLWu7VB05Fa
89dwUlYCVC1rJwntlV9nJyNlbJyjRyXsQOyS5UblBIfNR1qGLijDAVCQzxFkz7pxv7oYaVAv/1lS
qR0RHvu0hHJPsCjtiBf8uOyp+pbWxcytxzblbcoL3hyLQTGMifTQSB5gSk2YeInmlSd3zawBDvVU
+YOLDgGN6SqVDgMfgW8L9S//Xys5RAm6PCLKmJ5CfkXnGhY8+7VRvyUL6C1z+Pkktl3NgCFwRoUH
7vwal/qG/OEbjPm1yPmIMrO4qg4dR2TilqVFQ/D+IHvIOi3xivVE3BZmIRVjNbFwGHl+ibutpPw1
Ga40i9ct1v2hMo1bwcx9041Ju+WvATlwZdc1zdZytxaG4gBiDc2vXp98XkhfEsddWO8g+7FHzMYX
FgKeQE3BVJHz2DYOG07+roNHTqUXMHae6myHkoDoj1Tf1eTy7JrWugxps+CQ2rexbJr9TMytU003
Z+RVLCO2SQYxvGpAyqyjiOOt+ifbnKAnm0D1WvF9u7Xa6az6DdsB40jSC2KfCKUz/TrYVMgMV2GX
v7cgWdG9zShKpvJjwTeaXscszy3AQKvsngfmqSgSi4CPTdOZyaEMSNk2UvsFJuRjyUZf6uWU6vin
KOQDSYL028cFu9VhR2Gjjqisv+uQbkaPWGdspsT/PCRcTJozwH2qO/OATwnZyPSgEn9vL8GJtVIB
nvH0kTaJLKZoStiGOPce+vAWjpNhFWc3BHAbHm2mSgSKX6Hw1itJkUXxs4QGjNCPzPsyGY521j74
PlFBqUfiIKfpgLoly1CumrN4C+viUSE3A0D3YGrLutQ2sh+UEi2CNhjrUTX4W8QFz0bO6WDV6B6Q
ZcC29PAMEkxxKytr4bsXf7N8ZFxdfk5O/KdM8/aQkNplpywWDLtwoBRVn2XIA9T3iB472d0RdPDk
KAb/joVayhCXWahv3eBmj0YLBpxxMzPMsJGvjqUDVyazoShwZWq7+bSiGcdCWG7GicBgvEJByZvX
ucV1bJxF4s1dAqKZozTduRGDfJ9vc6cXBNGIDMfkfWfseOnxl4yZ+TFkHCH/XLE4CiCdNjNfYDPv
NeNz4jHhABL0wwlC8nUVYcCLjLVppJz5rnsuy/ghC/PslNv6mKmASmc50YUhvbWyeMT6yVn1A9k+
WcsRURva2s2GOmco1LXuc5hDfniSWX525/vKJM+gEe6BVSVuY9x3ZR225wl33f+tYBR/0Rq/xnoe
+WXcqr1TZv3sRgwxvEmfZqSNqeKjSBN+D895zqWJYGuBufszCHQgjQ+VYZ3weaDcmCOx88kJ5bKX
S0ITlqFK/pigAmWQ/kYO3NE65aQN6v6GbGvV+O4D4IFznPHnJYmS67DFhoHrhJwcvIVUM8UzgqUz
66/PiOHZlZ8odbJ2pLMkYVloGA0LE1ND1E1g+CvlJ68kl8Of7+t4b68NHRDFWTu3ju9sw6KuW+dR
cdBGVDwNkf3SJ767yRL2DqITR1FXJpteq9xSTkV75uTV0UDguZnd1lgVwfilWpYV2gpawAj6Dswj
luqWcbOfZbdaMbsyygYBILJ5y8JZWLC7g8YgV1WafdT3aZbqnVFNb56iZvxnuGbmXPcdZhAaw4jX
TCPwAoNOz7YPtOGdmqp8txojvUaivs/dG3pyedcXIAwSPEgu69REd84myOj95rG5z60mPrpwHfzk
ebZimw8iNg+unQI57Ke71A4ueZTCs2zZESRj/2AXIPNlFR/5pmc2FlScgog8x1LTnp1gf6ckA8Ep
6wfaJQ5zEtIJQIXekB+TAEq+FEnLKjaw94YfgsQdawLDNbx0N/8LPxxxdlnk+ywN934z3LJ2esLF
vEqd8V4xjYnC8sobBxu6H3ZtpvfaFDt091fM7Bbe7+jHCMh5mcRqx2Cl3vuZcRfX0zVzq9uikYVI
acB/NpxtBw8SaQf7QlexK8DqE0bexrXxDzhFS7klFPZy2wGa0D/2bnmNnamndM3WTu3dZiIkas/5
kckyJrxUUPixfqJexupwnahsRnKUdEY+lQ97IexxSZjAWtHa7UMPHKw3LCM3GT671E9HMXHF448G
SwuIyWsollJOcNsIvK116svut6Ob2lglrV2VSdgMsQMiwEnjbTONj0Ub4dKNz06bkr1YEuM75cGL
zifMrSmum5SY5S4a1x10XQJc31rW3JfKaIgYC/UlLmuxtfUFh+Wh63kaWQnJXUtAU6/gk4VTv6ka
92Ck3ptPY70eW+t12am5AdvllFiAEAs0SGbEloDRz4M2f7SPo86RRz9x71022x6SckxKIdI0IMJl
3p9icllAUT5KHZIrX8RfeV/Ei77mFAqYB/AS3LXVIjZHX91HxpXgQ/Y7ULl20JHucIW9mSSErUTE
pzQnu7mJ36BoLl7Hpcse3pw4UTiB0XtgK0DvwUaIWQzaOCNOTjKyylWOZxcJonmZwfr+DUZCvAo7
vliqOZZ2+qhrDDA4cHeEORwk+B/HG9wT1CMtIAA4DpALFLXX2R/PUyezXdQZLxMoDFpiRL4e/tqw
tv82xEysMlsSXBQJnK7EC/TNFr2Id2ZaRRID4A+7qY5EbzWU2M+Bi2irjOWjUMmLTk5CKsbZ3XPd
2ES4Bam11cOHjhyLTBKxa2twL4PDgAFKow4U7gismhLDxHoIjB+vKb4Noz3HhENSez0FwVIl9Zj9
Gy/+tKrl6QkxAcgaMQ1Mr9LX3i4su3WG12GlWRzR9aIa72W1IpItWQUOQSxOV6KSm/ujPaIt82qY
xfVAcWsnhBQ03AnpgJGnToqt0o7aoGx4UdH47FrBo9fYxtbrQ8KWB6wziGHtBntDuZRlGofTOjKP
SRg9itDC0gVdzUkHaqwzi/J3T7FH5W1jIMWqj17K35WttjYygiTroyqAf8lqtRP2xi4X2oDDGL6W
aASt+HVg2aiXljXELVt24qfNYIKyobs0prnLpYfnsMWnR5bfFN0P0MBYv0L8tNjJin429xZGU6jw
LIQPWm8BYMa7dkixKEjoEMgLI+RiX9IC2TP8/PNftIz48GgE1s4qxFM+GgGZX8FEXUcbFssYfari
X1WIsGG5RyyXwzY6qgQlDm09QIXkN0XRS1Jk/2hIiSvzayTOcMtBwoiiPVGL4Gc36PDtbvrL6p1i
Kh0I1k6WEYYLO1BDeSk554CG2mjeTc0XOezRIY+8DfqsDNhOIFK62fnrViRYkCvwLmBPZFN8ytHU
csxtzIm6vCyLv1Z4RGWXYUWMz2YKkAXdszOre9xyOAJFfWpQNy1m/bfRww0dFjxWdhZJ7Mlvi+FG
YvknLhcyxfTjjuCNCwgapKE8NW75l2XP3lHWCwqxnryb9j0VxhfM0X3hD8egQr6fMpokli3ZNJKG
08RPrbr4OZzlQ0Pp3rampINivV3z99qEAGDGdiCwu4F3trZoUShp20Na8bom9YPbFMth7x/mEcdb
c/ElbgUrprGvRXJ12RARWyb3uqQ/yqaDDyJh0y52uMnCPkSOILoofw2WBlT49CtJcw0zR0HZXsJy
8vyObpkcC8tgFxX2MIaZDfT2CM0NPgZyTbZ+LVZ1bRGLEvMUOiNQ6mGYLkSkQRCqML81refQYI7A
sOwj78utqO38QB3wCH+Ky30x0LMmaNqziF2fV4+k0Madt15Rsnxn3sQ1EfVkxkwkRAXloer0YwQf
SwYBD+jUHHPTe2gh+Ix+/5A2kOPD9D1thleLwMVVf6gxNfexMtddTDE4uOnNARwseHzcyjv1VZlB
rxA0hIO1Fq71SSqeh/Q8Zxo2Fd/Smw+Vw9VejOP3EFc/cdAy4XC5dodvdgdkx1q8TT0KAy/d97zE
685PgN7O5HtMvnvQSEDwuhYX4LaEy0ucvJGEJEO+Uc4qu/gSNBKoJ5K1r6ufht5kF0pqMLQzp3EO
6XiJYV8FXQazBUhz56Z7QnwlRWQarRuxiPvDp2A2ceYhUoSXIDa1jWfR88ZdlWJuqwSR69qvb079
h2VDsstsD7NVGX2n5LOuYhdqnoVoqcMg56MiZ+K5I4gAhYPNlCkBe9UI724EosQXyHfdkNiyLpT7
PbScTJje7pMw39QqC++c2jc3djK2nJ3zseugvWAi5oaMV8zytrUILqPfreykf0wtwyOkxHiEJfAR
fk8Snqc773utII0M38OTlc9MkCLOdzR8qznJ3nMXMhDBKdx9sH1WnkZv3jslqd3lVVoAmIJQARV0
HxvvvipfzbIFQUj2AdaSAX17wGXbbITV8JH4nDuekTCTrOb3Ic8enZj4LkeQGDxX+7KcEaoAZhlH
+9PuAKCWJLhPAkaerLqDmECVxTH2ksIGekgmylA2xsbOwsdGQZMyVYsWTD6qEF9+DV9y70zJe85o
bC9bmJW9ad7S6l1KhEqayYLBBok15kXZuCK4Q7YplLn1FOC3crX8yXuPiyGsaZxJwkHJHh2rp6hy
LtAbcgoodHNRJj4SsokAj4QvwVh5Z11xY6WTeUDvanIJxnNAbHXHT+zh608spfezEO4JDwo4B4pm
Bbt5ZRjj41ADDpyz/N5PzG045i/gM9xHiD+rwdMGoeBVvWc6isbNkXtIvzEBXPkmZzaKXoq3TAfc
mKMeyaZIrXrVrQuXYw6zEM2vl34gSnSPWdlt4MbtWWGBlUpNZMhxXG3zMX+Nh2sau8nOQPm5zWao
onnoNzQjAE0ht4NZnhBfWWbwKzLzglCE2rcOvm0jGt/6Mh1XPsf8NmDyuFLYVeGMo+ZNXQ/TQxZf
GgNwaJVHH3iUiIugWS4Mez7bICbWrcuCWEYp5NZg2rgDGuNczvKE0ufsiQHvsEZj1okeZT4MKyIt
vbIOXnE3Iy2Lh0OOAnENolyTvBVwwmPvOgRYMeB67afCbdce7j4aCeYKCLV3KXncGwCuJkrmiBQ1
KT4is1vGkKSFZG2NoAlDJDnzwjwMI/DukXK3c7wL/MN74z5TRn2YTfU30QTmpCKQ27l8EPVApBkE
qSG1eTY6NNkJjS6NYIFpGwgR5zCNapl88z0y2cxvphyYFXuo3o0i3WQ5Poswsv92bD20O22yWAEN
4dPJxmJbud22dXCOo2ZaFxVab+GYSMUc+5Lrk6UkQAbZbWEn76qqf7Wjtr0TpHusUDnBy9PFUkLv
22EBqHQ+5heahWken/DcqFUQkoVnpII6Vzz9UxDMvULJNph3PDe//pxQwbZsHZhbsTAoBqYwHt5v
JnG5pwQWpv5sY3SfKnKlwth8csL5oIs42krXIzkKX0+Dw2kVtc5TmXkfFquvQ+TgqaRvjqGLlHYh
t2ZZqPXImJ+IlbW79H6GVf0Z/P4dceK2lBYJRF121qJ9t4MewKJXQ9DEYgoRZww5kLqRgayUCPWH
vmq2bh9xu+KK8wT7zrIycHFzgTAvfcZx/lrDj5q4Lo8jwRDrqR6e9OhiIB6y2+iX/XbykczFpXGg
1GxGtPYooEmkoUDV/oUFIIsMGPaz4/5KIaITI++zz+uwY1mSrYcMePIUvfgZ1YxInuKoQ1hSowvq
oEURsdhloPfDLP5imb4D2UWYdesY+GGYfaFmyMB3pM86Z94n5gx7bVr+yWX2lyw9Yz33BsD3pLw0
1UnZJv4IKsJDuSjJytbL1qwuP1G9v1o2ijLbNY/MoKMd8YQLWXXae+Q3bisexy74GL2HvKHa4LPf
xEV8aNz+dZ5Dc5+UNYpSe+OMul4bRkDB4XpHWcB6D7L2J2l54SwGrfAKKNC6nt+7Sv01LGhn15oT
dJ0Mx+9McosYuejwspFEC3Xcp+MIgucw0Q+L1K0zowH1HuiILFAmdixatiGBeg3rFeSPUxxBTq7l
bDw5Nlx5J5DXgZTcLekGiPt512RnbJhfXOM40GicqY54Ob6B11pPJSXURIIBtsLa2PXFcDd6HU1p
0t4Ka5uLhdpjtb8w63ZmZwxgGL+yJlXw+HmrG4Eq3Q/cL5eJydqF/aTEiO0AfbPdUc9N7FoGql4v
sG9zMc6bCYXo2m6Kextq+ByQGOyYzFdDr34fqABIfbFxdrg7jXJwLRjvI4VeatDRNncAtEhNjuSt
TQlCa0Esb/wUgDGe8FXU+8GGb42poHXme7w6CtSPA7rgFIR2QzSII/Yj5hKMcMsInSsWf3u+jxaX
ePieP4d2GJ14Q1+Eyl+5eL88F9MuPDxabXvZH1S+d4x0u41zE6BVz+mdM4plLGReinp8NZsagVRO
6ZBlGeg7l36HUhBg1HBootHcp3a799KXSmj3XZkzd6wFB0/aapd1OQRY54tVzch6JwVFEUZvdWk9
h2H00MY+6bBSb1OpmEQ2OXTDCOul577ozrV3wv4NQ/VaC2Nc9TUT+9GLYHvUybYZ/N/UtfqVU4Zi
Q073h3YJwK2x0YuCxWg8eLCRcy4MuWpZuxHmJVnOdUhW06lkdgpesJ1ZtU4S0LKZDeOhvrNLXpAw
MwWgKs/cWnO3FBq4BueK7NWpuiofd9GkCXBRqn22CeoCI67PCYpZTAz6Lsf3G9Jnr/DSi/23S5G8
o31FwGuCmDP1O7P5+yFJ7jwfpHigw8tsy2OCPnjX+nRoYd84e7Ppvt2KqnEUKeYtjpZVVqdXfGQr
/sBLN+VyG9bZRGY7IRctbiZ43DfJGbgPGCa1BgQJ8EZ+Y7H1GhinlC1wJMryrba7v34325vR7Mxd
Ri9iCSB8XQycKJCkpdnKWXe7VEPNrXP15f1DI2yLDWNzY4s7YptDWL9YmX3fF0m6B7QJIMB+yULm
ecu8/T6Cm9IjPgeiaRqIxMO/EJHgwfgvvla7OuYc8+PsZsTTdMQkQE6QnxN59TjEVOBZ2Y5nBqmc
r07ERTrsC6F8stj4DrXUR3LfbUpx9VvWJV9jXPCYhuY9j2L16gYsrUmWmT2H9LYkIRiqy3DC9Ty1
bWbSJ/vNrXS872nA9h+RTNIM5VtUK3LydPHAxZxtWWJdM0VnGQuP2nZJfKp9G7pWWyxebCYIRBK2
hfdNOmW2ha0Dk/DRsmkpBAMtqj9U7w3mFt9hw9MTvGaqlx5TP3Pl+akrGRj6SFysqZ0PgsH82pzh
8KKh2pNsBcGfDqOtGBzFOIhC5b54HirpWZD7EXtvwBo2ZUrAXWtarCCNszBcFginvmC178juw3O9
vxRTpBlm6k1a0xttZ6AKLHZpgCPJDgBTu+mnhcvOiuVtgX5TzXsPhhvfQVXF5VRsi4ZTcq44XJDy
d/tmxn8yHrF6ASoSyXtgNJuMAcDcINAEWHEc4hJtPlMPtybXlQVOyNS8IVwebswnlriXuuIXju35
VUY2nBDiIt3cxdsvx40y2dfVFYtNQafJQ3GFpfahE6g1wXDzIx7tMgCHOhO625l302zsB+WZa+GL
dzm0hGmwCagmzMaOfYZKhk3FAZybhn9jPezEwF7fS7n054iA+rClwaxHHBCdIP3PcF9zkrORVlFX
j13FLqBs3s0e9wt536weGKqXRgBCD/Z2N30Uuf7gskXfgJwDUzsLJhszK6l0fws5XFJR7kYLnK6v
H0rAi43COQQj4W6UzGTsNLH2SXffhgv0Om/dbWF0J5Ab3PIINjYDGIZVvdAzh/o58w1vZdSIK4vc
AcwwaH6NvjyRNEjVRonWpMgWAE/RhbGIFOB4DovwL/I8YO/wqteN+xh1ENTDtqIVTaZPM3qoO9mu
J4bkjeEejfSs0AisVOOxuC1+FR/J0Spx2mTocqnmgkuTSaZFSY6kijhdpk5gLa08/vZTIoAWv0NU
DiQieM1FcgcwOp8w2vbzDr8DMVkAS3n0y1fP5PzsxjLdqLL48YGSgPwYtgBiXFB77DN70BgMuoFi
sYFZaPrDX9hfd8JtpoVrcjfOpNDhK8CpU4zWStKxI7dYYxE7tylLmgpviVlTXWXKerJKcU/416YF
2zQO9mMNgillj+eR0xz36SPLHG81me1HR4Ydb5W1MhdsyJjIx7hmIAtnavJgaLyMnn9jGaR2ERhe
figPPyGFam2Pd92Q4UGwx1NkwgwoLjmwiMPAunQrM/QuKE5WXc8LIhXZ1GX5FStG5DHKn5BkQSaE
r5qa6ULaKFnhdMA645WGpq3cx6zrx+dh/IM7GGCu6q7+xAjc85iaZrLYswVc9PjGvSMxVsSGuius
B6MJBYQgULVd/FsDPN4QhLKeTZLDpfNi60LfiSJGqOHTG/IPqcxNQUyf64HfMxpAMUzJRaxfS9PL
OIMotu3x2cT4EfrqwdKUqa3K10YHrjrzDon/lje9WquW6cdEnS6XhVYLZ4scmHLXGCiUUCDlgBOy
FlT7jA0S6DcB1rx7AIVWoC48fKtMfhUleDm+xjKCZM5Ds4pqQR1Kbmo/E7c+9ygdjDzbcUpO+26o
Lo4LFywYmh+hsWYEg0PovSC3eSYUOi3me79q7+1BsQxkyNM3XPtxCw2sgYEX5JW3sqfoWPbMlRaU
sc0gZ9WRTY15+MXUXr/xS/XWpCI5W4adANRgRTDusa+d2iza6qz5tqOgPQYyrDD46tfM1AhrsDG5
hIEKuzoSVnfOHJnQ6GFEU4Sw8BqVb5htHyOJhHOx/GV9AHQNPS2fNCv20vk1muXRnKdntL0/iPwc
DoY62PajZlpfv5bsRnYEJX0Cr0SqAVsot2KASxQOxHpj0xmRfadh8QEtwMUkKd8kIMaqMk+2Nz4n
Ip338PoPBoAqYMHQOuFhILiSO7/wqkNS36XSf4ORtSomji4pP+bWZXRdx+iWE+zkCRbVaBAPrWW/
5WnSAKThqsmkAzMq9ZjLhgmA30HaCCCYQEccDbKpkA01QNVJUCx54R2H509QzJAskOO/CgvFa+Lx
PBrdMwm00Cm7ZVcwP+U2Kwc7c8+kgtrIa8S6VIG70WxtN6ENIbqP7+2OP9cRMLbTEm2GNaB244nP
AiPZWIb4JTP3bkpIfXUncpVaA/ZVioTAhgO3HgtUZKnbYqIMhqeSODzGMBB/G/7u2t9UVtOtZv4i
K0UsMg7aLYL398KIngh+ugkPhLnWGJqTXJETNEFU1GRnUXkT1BGDiIsE8VbTBFhMqF1pdme2W+Y9
I88TShPak6zaEm43XH/bMuThE4wCxmqLPHRaiRaLssn0L2WhvmkllxhedbQ7AO9awePOGBLVRA34
XBctOzs/QxFULC7vUL2HLJNXsXcGM/y3LUR2Es5n7457kBePYigfHa5ur7GI6eactKEhQ6NWW2La
RwbZY7IBbgR3a4DQ0/vTWrnDEloCddvrbKaPjG1cprYYEX4xUO7rqbj2Ywy1Epi844H/LRsSzzrc
s866NzZmeRpQshCl2eIMG+cWcAlXsFsgnqEDYUT7a87wL/3Ovqf02hvwQ1dcsAm5P/HFK/DaNjO5
ESmbI/HuhRAoQ5So2mTPWtd3U38358UH9J6K1O3qMzExm1tjs+3M1GNdM10H03qqoxYcMXvNxFAn
UjAeNSwxKA8xsKGlNuQ0zkFLsz2emMfJFrhyFJfPtWfstCxB1xACSaaqDTe6Hp/nSX9OgwHouUJJ
Iuv+WhftY2I7tyEK98XMpeL0irZ0ySqzrIfZhsGQd9Oq9/zryIhnxbxxZctFEKRJ6oxQIdhKJuwj
WLqAV24Ra9/pGJ2Zl5GEMHsQqfoE4zdquXUZhNRjMFPimqFYrvNjwTzyhHjrr9Atn10MfkbV0VNL
ss6qUEa4M/I/DLLYUnaX1PE+MyDwK6uxymPPpttKMiKk/fInqssTXeqnDOpLlYYbC+aEYXPlCp8i
P0j+9HDxxgZ8/HQSZs2e2Sv3uQmKfSjAxeR79BEk//X9zUPitJaMQKzCuJ9N91NQaLsEYsdmfzLj
/nfkPFz3Y/k9OF8BQ+1N0DoIomMSTwZlwaB3afpMkqAseukwNARQieJzcg9d1aIlcsSqUQXIqxqI
HDEZdIzu1nicWhrjisTEasYcm2biz2QR3IP8MNrMEIdhs+YktsMB5Mr4zFPKx8BERyH8kTnNo++S
RAwslrklm3NqR0KHd93srr3Wjl7sBuiYaYTXhOUq4c8MDVOYQwDYmCKySEVWuBtnH/Rl+JYV6ous
NqbaaXjCVB8BY/SunGI5p5/7NrJ/PEYpw3mb/jolZvGumeTWd5obOVDyUIXzzc3rP3aveWIjMkss
Xqe0p8jvJBCY0DnyoRrntF48RuDNOxuDpw1kCRtjSAupCIrKXzG8qBUohlcrTPjftaQ5hXBbUuM0
927zMiRMycewuG+NXeHm1qnk6K0a5xX9Trgm34iG1mYxWKd3U95kR2Rjz+ARGJa7vK6IUs4J08KV
20/mnTHfuqJYBNHrqiB0viPrcwkd8qeRlBO4cJvAa7bE9p6GetT7GDYimST5fdo5P01h/oxsLqWF
ppmUOkh7R6Iz4wkxYRYSWkzNtaSGgr/pjBkZg78oKGS1N+ArdkA4Hsk8eLI4LJqBbO4sYfrhd6Sq
iyvd3vuS5YOyPbwzyuqukNUbs2sWt2S3V7Vfna2+eZKxdTcSdABV5EG6MZWN1JKblTYPbSKfz/Se
L5lgjKpvcU9nEc4gBBJ4enTTaI6arVNl9xmdN9kxcoNQ8zIwyIHKGY+atj382w8/dRGKe0yuALrD
p8bvzq2eNzItn6ucKj6DQh97wBvCUoqVCuVFeS6zM/alqrdGXP5sMobkZMgSxMAEM6FUL0nDM6L+
D2Vnths5Em3XL6IdJIOTYdyHVM5zapZeCJVU4jwG56/3YnXDqK573baBhlDVKkkpJhlx4py917bp
L6lw50jLWfQTDMawHZkWOO2dE6HCTXLzw5WaDVaf7UGENO6F/UXSAn0sFuEFWne6F168TUOfWBBl
XWIFiQMvAH+hW18oY1gNlREhA1rXYMvmB+TOasfk2R/IBTdsJ9lmUEI5tr9S9ZcPdOCjsfaI+Yvm
NqDY0V2qIGBp1g5S1RotyYWWTHZII5juLFZiIwDFSrJ+78PCih4cPd6GkqNxiv6dYHvOTIy8V6Zm
OEy8U+ZoIZcs5ZfbByCaICw+TamnH10oAzi98h4hgwEGaf4wpE62K3z85q30Tm7ReqfYaPdFro2H
GOo/tsNoV5dEEnS9ASwr6Q8Ubv1Bav208qyIjb1H1xa4Oml9eNceB/qpFyZsJy9O5CwSXBENfE3Y
FtdVGcD6QEh0yGzrpUmTehNnxXQMZTEg2Cqjuzgt6Bia4U2kb1ObIJN2B42ZFSh/ZXhraUewRQ2S
BEoQt6PyaFPJ6cv2b5703xuDeDk7DVeYeG+B8DjZ/IIRcRISISKWjmFBFvdoYHxFypVOozXpTG4t
ojxKwjsQIMPvB6dWj8xKRUKCaGKZd6MM4juNLWRVBIR1EuF+N1I07UId9qKsnJXP20CrFWy5RgOU
FrlcRTxObv7oKVZnLsMbSBM89aDlp2goiacKFDr4/CUUV4Ax1I+Wa0LaG5eaO5izK+GD7C7m1Z0+
knJhfwwZyiD0uMNiLKEis1qdjDh2LrKz7huUiUHenHXxFlastZUwHFBFeMzqgnWnA+OR0HETSI7v
ak75DBPYGgtB+wpA67uk0I1CNmQE+s7KdhFPw6U8Zr69drLWXlYpAHRBigOezwcLPQledeO+16GD
J4OfHHQS7Ra4DkiEGptoA8D6yKLMidqjEDWgmVUZuC5q7/GucfhZocPYEcr4PLLynoDF6sfayptd
2mkgidGUGLJ/7qsEBbnBpFoEDuG6EyxVaXOaMTILYemoLqYyIHil1bJOUqBtk76Mp3ZY2xKjg7JI
+5Ut6vQwCXhFIgLn9SYH1GYG9VNe0CdvqA9Xg692NY6ku5Lk9MbKDuC8jp05TXtr7rkB5oUUntEF
HeiNzAIvz4/Jk3W0lZr8bO2gZbmWPvNN8O5pPPCK+taDzwuCml0Aig5Q6c47KrLBopBGpNFuw5Hf
HABEtkEZs03gLHHEHx5UDwUry6Htql1nUF2oXt7RP+x3cnIXwQA6ifldPA7a0uqxp+RGeavTkY23
zbaZBimixmC4SCeQpDnTLuhKTzjN6PPYCaiyHka8TWz9uq/alSaUz1mDTON+4OhjeiQFsmzR8lIW
0cJotbjSCKNAbdDm2dIGpsMzIMjBLhqjEhKUYm2GcjTSVnZK5AOIC3pZP30mSJtsnkUaUUsSYp9x
qxS8gzn0IYtViT0yWXZS5jtRhZ9WWGWnmQfftCOhTgZHiaiW8apuoMsxz91OZlBsoqL/UbdyWU7G
k9CT+5i5wMax6PhVcTEv2elBz236eCqgAJA/YnJ2YosQpFAY9EP8jkC5Kr7h97izEQWjS3qXvUXz
75ZoHvaT5BhqAYsfOkZf1vecXyhwZbYk/AMdOGAl2RlnX+abKevPGmfjtT5dOIoXqxqoO8Ip1lmx
o+GKYkhCMOxI5qaTdEx7yUlFTcnS9uo9YnV9Nw2f4cDArCpZUxSujsRJHlKog0iyTVJVEgrScro3
4LDeMbRD7qcxmbHGK/N7kDIRmi4ClzBZUh3ke8tNgXtMjG2MDmxhwQKnmaO1ogvbsyINyVKqYWNb
waEhIvTo4oyDtUerh+Tk76HG1eCbpMFALpVG/s2KGe1cLm2Mrs9yojXwXjRi6tkceMZyaT6Td3Ly
XF9cN4ZDdzXo7GfW9U3egrqxRwc+JQZJttFVH6FzDENZb2gAXRyte0mrcFgBKtlHlX2ue/eZBCfQ
edWsy52QSmYx5b0ckKFx3F/VpTt7ut8toq0ks5R1iwGMlsp3lmRqjYPQAlhEB6OHIb4cvHTHAB39
bgE9dxxnm2m7JRLgiBqSeUbipmsgkhWUUf8768PvuYLuU06KCK6DTWwh6vKhFKZjTNXe5hs7pk4m
a+ZcFMbrhJjfrb1x2yHXwCPKnIiZvkTYFV+sWV7UGjpJn311QG+N4zMsl9zTummN+6RPn3ChDMeM
fnuRJNGTZab0uQPyUEq1N6T3MgeTDiYRAAH4k7vJJiMUZ4cpapyozQAGdjRdTD4/XUG3wFJIyb3p
tVbMRWpF0WjbQA5RJF2wEft73zTvjSa6tjr2U5hAr6IzfnqSdoupELUaQabtTBPeny8rbqIRd5SG
kKqmY9ww/uyq5mbqXn8si+HWwJ9kFulO1wzN69WIk88GbeD+199cNFR3WjuZhNLMNV2B+LuVFgY/
pMeb2NS4R0uHpBVX7BNMSTc9rSaYN/0I25qnbPIQQRekUR8DjePDIifr02nIfIxdYkZbPSZhnLhX
YIgXe25pGti4P8NZpwl8WffSZl3OAbhKiAHpmh1scOLIfZdY9QlzxlPUxO/KpdqhoZSnaNx/5qJ5
7ttMfAVOQ5kmqnuWfiLom15bQRVACa0j4FXzB70ijM1Pj20VnClEnG2qUfCZpfckCzqP5QTRdv4Q
GKDNEpUfyrqJ71otNffkbUXYKxh0TWF5iNzmUBYgbX03YTYzPPSywfJUJzYq3XyDbBMkpRWlTNQ0
dx3T0wEjhUCucMmgcuYuaZ2m9FtGiovIYlExTzKLnkXuHApErrr9VXgyPyl0+Wmd03hjXgUUEeRt
SDhmQdRh6kXkfenuz8mJfxRusydM+OwwU752JjQpEYC6weG1dHW50SIGq1HECCY9hyhILBcuk0d8
+MLsTR6qMFoWYflejYgQbCheAgWWP1DZjEPL+D1BexPRsD5Pqd4ydg5vQcVEBRhSt3EdO30SHVge
aeUaBSXTsLim605lk1BvTeG1rVxCGtzytbCN+EDPyF83llHeK8uL78ilbz/iGB4XWJWzPVovwwlO
1cmZy0f9Ca/bwwRlyevobdpQWIbReW5AIBFB2l4RUm1jTT4YPkqR0qakmKryqVHyFhohgp5w2EC0
3JbA/UNruOs984CKRluEAdqHIs1p4QxkoEzZu6vHUJvZLSPffA7p8d2VgjiVIFcZKdQOg/kJUQPh
dkaGIIZ5Vzk2G8RsHB64mCwTS988Kx/ZF694jmxDTc+yYJ3n0wJcU4ThXrFHH8Uw0xC7GNTO2sLG
NKNaUb5i3gYxfajclZ4kD4Whc/0pOfOWpsJgZPe2i9Cq5yjsleZrFEdktIYOYp7ubGr294Bm2eSB
SND4bXMTpYcVzE9aoJ0mnyQP4tBgKzJ+iLv8MvURgc5dV15LCJYE48afXT1jZDEYVbuZJehB5ugZ
pGt4q4MWzpSVlW9mggZCdSZ4/LnubkcGeYrZNsoS7VxFyt4xYibcVuDpQgKlgImRosYJgySMNquf
FcL4Vy1PSsj6JUhbpoVunZ7BciF0GSUxJpJRYipvEClcxFuIJDMdTHJp7xHAWQDx6s+QR2VJzYsm
awaZB2FDgwel+DTdithlnuJgh8m45VYpeasrC/G57rnxSuhMxlV/5W292AqpCLPxIwO+h3YyvK2S
w20YuG1rSgIOn4N2MBPdxYP7Btn0s29ZqZtaibPe1UzIRwoOzhAn9rTpckDuNywtTb62cviognm6
4mvZQ8w876g19BEL940qz/2I+UPvVwZA+jzbhKzZ0PfRjA+97SFfsg49z8sSUeJT6CCXTt2O40xw
ZMzCU+T36LLL4K4BXrwUvdiWcnQ4o5hEe+Kb9lrhoW8RzW0E1bKemMdQB5XDYRwV96X9QcoXYSyt
qz/hYcKCQ4fEEijMYEwsRgDYtwA3/lK5TBSmXmx8MeJrZJRF7s06xV2xrDO08pXRDGydqHNUhNzM
dzjJml6JPFLzPzjldRWb2LQKOzc8g/3QVwGhxHDK2xuFKV0Jq6eupMNbsvn4pd/ufd1D7lbDRXAU
YMUi9JZtGF+dqKSvqSuQMFPzYGfQPZ3oXLQTpWbh5veJ4xy7rBnvhN6O235CMG5MTrAbJpx9kySu
MGopJCJYaCd2tEOamQUPAsdX1h6NGSjm8gHs57LPfHUQQW+S1UIObzKRo0IYK3xFvWrv7dg66hQ/
i4hD7ZM92eJkpeKnjUp/7092vJKp9mZxTDkTE2bgbO45R9TjXlo1S1QLppAesuHXTE6mrQyqYM8Y
u8C9m/kMCml3i8zvTm5WdSfpVdjm2128LX0ZX1RVIbIKN2GBbZWZfruvnWadOcQkDCNLDqYNd+lk
TBwgBvt3gBeTjUHcBepzJEdJrdKzKN/0vDXJt0gqQgKNjdem3dGaQcDNlB7iwLtptuggXalbhcR9
l2Y69QFxj0RJbDgMsOVQg4Zkm73VruBpyepL2TXU4wRapt6cCkj8zJGk77cBK9xO90OxMgVTeIWc
ahl0QbIUKFsHx5/2jaQy8gvngJKvo6SRyS75Sd83RI1avY5ZCGz0pLvQJRWWZo6d6DQwgyJSqr3v
X4AvAugDyl+k9FnyhnT7Q6ZmehzGkZaUkYIa0vtrSRDJsicpYAN7mdl3EsN6J0qvDti9xzHjHBIF
y1Cl9VoRGbBgejjuhS0OOQpqXP8xkSzF4B1MEyeRZhQdRQfLEFwmD1QzVD7daOOtbFlgVZScCZ4R
p8QB7oyWEGmnfipmnTCQ23pjtCMWNvmsJQx00iraeka/D7M2PfiNemvguG6GknYD45eT5ulbEsOw
Yamn3hj1JctydefM4NBheLeqbuWYBlrW0lCsBLjtOA0uaK0KtPTldap/UIXSzh0RfoU2KtTY4j6A
o9Q0Nmr9sn9FRs1xuIofqi6/17OJvc2ImTAyPvES7ABRyNYgOdmMwQ30tr2o9N460CxYdLjI33sh
v1vbstd11VMnUE51Zxtt6dwcPqBGeTMde8ckjDBaLl6YjWupGIwbLq+3dzCuquA7tNMtbh/2MsAH
ruJEzYzjrSztR6hB5yZOlmamo0pFgUa71h52SU3J0qrqy05wCOd68UVjMNFoMcE8hIXu1EekBSQU
R0uIshNJoxa9DZ0w4pbJNsy/mRFLJgSMf+6QlOhoMKD0jtGB6My+RNOdybZ4Cj13ThFlxJHgYtGA
Uy9SB3iAq3DzlBX3jhFeKxSqHSYcwunMr8mSFwigbx0WvcCMvmVp3nrC/0oyGcIU8YU3Oo82ZhXP
Ge7NwsezHv2YQv+jrpkpMtkqF7WOLqBRP3R58vz2EucYZ3OPz6qy/zGZxS2civcZe6HV9K5UdvTr
jmvDtH7RVM1u8ho6/HAizerVHWP4sYaToHnxH8FK91hMF12bqGWIRnAh7fHGccYFcM3zuRPCL5he
L60Z32ql8NeSdHbXsyqhTkemu8yi8Sgr3142uiYXsYZLwDRs2it98+r25PDOd40xoT0fyL3t60eX
Cc2EGrKUkHj0MdpjftkmOLRoGTlMY1BFV20DC5WYP83SOL4W04AiZoUgkf3Cj8AoVLQhNCSxIUcD
IOvjMjBsGLR4HToqoGsSPg/1hLuzxUheZhPqBIyZC+JJ14VIyVnucRh4D07RpAz1GMaqRM6YAfcB
xGG2GyvJ7aZjCcutG2yJs2tZKAEFXbkyt8oVxAedWKClZgePet1WzL4g5nbu3pi0i2vMIk4oNIIz
KuCed8mIH98ICZHWAE27mFGsbG+/AuA3WXQPKeYoNUff1VMcUnC3xsJz+/DW1N5dF0EXqHJ7RF/W
pJyDDQuQWfEEIiW70koSrpg3Ts6CTFHOdLGumjJRRYSttvT9qVoDzPiuBc19uB/3RlxRkTkaRWr8
YXdoCoxSzFVBqtPqG+SOygfbzpZj6TQfQ92DFY7I+blLpjAg1M/um8e8n7ZT2NyoKZ9bHhqyJZme
+xY1ci7TLSe7OaSZ7MmArhSnwrikrwrroEZzepL9gO8KnDWlKk+h2EIE8tDPMZxw/XZ45fhHuJfe
fsjAvFVheZdlibezjIbfi5SKxnmomMHuJ7PEEEIcDIIxhHIrJ0DxiP9AI8MAxHkkoRmU9BKZtG9j
otGImBmOZgyS9Welkh1tQbyCJr0ASPHGAPnIyhgrogC8OgiVJGmpmPacp0rDC+I6LuRj+dQOKIia
Lmz3Ag/LleHdtdfGHmo4SPEmb+7Bbm8aU6yjjIxakOAW3ZdxuIZ73qu1wKNBOpi5cgwsxB2o4OZB
DdOjpBe3RLj16ZmIcvTqqVO4Lno41bJPHwYVowUrrdXETo74RntkPSuY6ATPZgA+c0gFeveogvnc
4nVriA8T2rdXctijU/DRiuwQYvmL8uoaV6SfVNOn54wbE8UopLHkW5TZOcDKs1Gw7iuh4YNkXla1
7qFhQHty7ODi0lPetnpxdqs6POfot8MIOknrOxSh9IwO+hsDXWr/gcy9bmr9U0IUnjIYA4WWdGme
84Kn2m6OQ7d1kuaiQdt5Sufo8DFnTEgo2xy2OTtGZxIm6w2FCupPyArCv8QkrlacMjZtwKVGcPSa
uX1yNOj0Ynzw9hPYwy3olKOniXoPMzva5aRV0iXwTg6zXZ9zG6cmVxwsi9OHUxoPYyrEjjbiR0XC
0zh52SoYJDo9VM1D05+IE38ktxJfnjUgFijM8ihBce8HWYHjH9KvOMg5ejJyg17wo0xsJmHS2sR1
ZfDczFM6FHVQxZdhxQldF/1ATpm1NQqEQcrkXQpbyNTh3BZtveSeX3VNviyrFJ7FXVX3F/rExaME
HmB5UXyJu3vh2v7eURn35OiUjBZT6+A1U7F2zQDJWFqsbPISnnXf+BS1d8j8oHyyUOiZ8JV5ShGP
VImFfysy/UeK05UbXUg4z94FlJWlG1rk/wzZeoiTdN6bBbjVdNoOfXAtTRHt4yDUj9M47ifFewF5
xtpEFse8ET/rEZEvURLFxTPtQzDqr3QZum3QyAy7UMHV8ziTdOPE0ooibsZRUtO3EpevP9FzQG9B
e2jUh28zFrvWT+nxCBZPdExHXbWrDMBr3BqQBglR9uchJuSQFEJHY5k2T6lRrchCXPSiBo8RusGW
F4zeqaZyIBWoItW6s86jrLcDdLP3SUY7G/AP8VsTvjsHnGxjboGgfSKRGIg/im9VbX/Skxy3Xpq+
EPWOBc+Ikn2s9NuAW+Vgetr3IJuPvHaG0zAofR1M1gOneURJRpaeh1D8dCSnk8YoGG91nol0n/Bf
mn+YJ9AqHJROegvrBfY493F0dIPYmnKjV6FkM+mik5c5z1pnhWdy6YZZYqOX9oXzH7tcXAzoCdL4
zGazTfuCDLFSQJub62MwPT1ywgyhmdBskA007EViEshURwcoxIe26uRVcLevnNxxVm7jYBSPiANq
reSvD6SepszGNdJzHUjk6Kc+a8T5L3acQthl/I291oLUidu+QQKz6rIifTAi5nBleWiqdoSn95hk
SXgFPx5e6bYbWTUebe7RLSYuolp9n30icbJHr2H4C6SI+GiTsrFMFApxP29OicK2W9jNeujrLyOx
k30dnS3Nx1ZVqZ9h3tSYbmjU4MsxsVQRy5ZvCBBZ1ozrHomnYWo0mPu6Jqo+r6dhDdelOSdN8FFx
y7tdcGdKEyk2MAdY0vqd7vpPKo5XqcIxoExkEHQvEbW1LI5EEPVKewF/FMXiTXh1wjB9ekPW9onP
Mu9p7piN8NadpZCiUF8CnCcRPWwImfXjxaLJO3zPLSlawuBxENMSgZf+E5HMPBM4sMHPyl9z/Jl1
pnMwo4B46AT6cQqHAu++2V29OFY7gSmOEOH6mIbuTTMVx6o2tDcJ7QZ6z+pqoB3bZLF372u1RxqE
8TI/0LSuh+dW2cgmXbXpodifLCerNn1HdZxWKHf8N9LhbpOHLTNlKrfy9BLWg55GJ8mCl+GLbkPN
PRqeQNMnUpT2EFpCN6OjAejCMwZyiHJ29hyTD2SDjBhA3OJ2rE7DhC9P6fGnyJkLKninPLYHNFPu
wTMR4/aivOoFstwwgwNrYzsykWPS04aU05JpsyxJDF0znST3AGUqzrpPy0gePA4AeQ3vr5HJ0iKm
fkEZ/TT4A4kxfvXZlW6y03kb4TyqFcgSschtmylm4+4VU3tq7LZbg3Gw7iJlWjs32ZsaQP9bGN1T
U41LfiNUXeQ4HgzNPraclHEafRjht6qmB72uryE92lKff/mcD6Hy1oggJXaW3CvebYVc20XU8bQU
NA3aLCAawJxjq1FMOyuqNP8qYwRvQE03VUYTjRj1fi+QAzQjcbu5/UUGu2Co+VJgYlm5QikcnuIQ
SFTbak6pDumflK11xNjgX9k3yVdkjpSh427C9BgZOQ2cRwVZjVZifHYma+s4nBxC21xStV2rYEZZ
jTOM4qOomUmQ2FwmEdrjYKqQdvs85LpRXd2eDjUIgh63IrtfTuZH6My0mUdZ8hmhx+5WWq8Mlyk5
cmvF5Ps7DtGXIf5YxpWxboueAmzgl+jizmMtJ4vYMpajTcVZ4U5jTWYuEET0ES9ObiO6CeFQGQnw
Pb7XRgSkMyIM25b6/TgxUagGlwOesH7ci1UreCnJBBWEvjDQrGguqpTLMDTgmwrSdVQVbInQwt/a
Az6pR0TO1gAgIvU+OhcEz6AHr2rCd9TX3LRV5bxmOu5GfyC8S0s+i8hE8zkdUjJCFp3TAkRC8Rdr
o2JajElVH/IHJEgrr2q/4I0xenfhSoCisFXaM9nGhznW/ncRONdaTx/nHIaBVnHVmxF6RogQrU65
LTl8pSHBNoAbiNMmEojJXEoPC5Bf9G0ohvyODVMF23COobBx1Y+4pOaCtwV/18NqZzf0CuWt8TnP
+jkjlkAwcY7YxUuHkwuRqIu6AQA3TCjV3WxBS4AO6Wh/qWx4sIqRwyeH6rGuFlCHNMS2xUuvs8SN
DmllQRh+UCS2A59mEHwJNM1ZixA58GCweuFwuuvGEYFF+jwZY70e6mxDFzFZWxnnjBwK1EIZHaS/
ipNMY2SXxsBC4KAN9ZnQ4PzjQzbmZ+mFxyJAVBd0kBNjr1tnUffcAb/VAdKvmLinYxjvPPpctnoP
yL/YGNAKUDWX126av2SEhmxRdeOrpGptGgN7TSsQEci15DATFA0uYZCQOm3jrtV+hm181IG+Ai3u
jeybZ+aIOR+gWQ7Rhfrj9O8czl/Ey+IfgG5PSNoRtJsNiRNs5v/+xnqGLu+UZVi5m84nDNX3FEA3
QHudHnzylN+NHpMZxEqo9mYAlhLRsW/UNTftV+gWX7NS+c4ekED3tdw71N/I2DdG+Wg6xmnK0nKP
NZhkWiu6m4ofRdi/sVXeJwkBuFZW3ETTrKChUCQiZWBnIQnzR6cfYHOq/wvGWDf/M8OVX9S1DQEV
2zB09w/Q78Sa6Ube4G6otNMF+WZMOwJ8iKOFWAc5AEK9165W9sY1yMExO3IzHIWBXissmAEd93Zt
kcChtkyKmHjOIGSPFcykD8aBLr8VOeMR02dyDpONFqOxtKfyB7qKtCwAr9C1it19E+Cwrenn60md
swQVB7Ow92nDQ1MTDVMi+RhmGomyk1tnpm8gdF61tL/0mjbfRrRPmATihfCfJ77lgkHtIYqwhow9
gr0kJL/d1/B56H29QS9tVReqjb0sNoYArtia1n03Jfzw0Nxrpocwu5xXGBYMFLAHFIj4ObWYuUfD
/yUKnGrvCFNXIIoJPG5Zxvlu9PzrwSktQIxgi/bm6L5gXIA3tA7qtthJyLcgbZa1Zu8yxx4WRPpy
36TNQ9qYO4SeDuBGfCugtGwzfFF2c57i5BtwzndexZ+lwEEY8/iaGbm/rjPuRMCgotI2sMjgU9jc
iUacXlJvJMc3fm/KeQyLh6qaZ559N2wZaBLVZPKM6Ybx5OgAAdJHSfbp7K4h8AilkYZJYehufSRe
4OOhoKQVwromPgkVLlduZlPdGHIfCn6iyW8c6+t/f+p+waz/eOo8KTx4/fSZTKaJ/3zqslxJbkgJ
e9f1F9lEXVHS5IQTQpIDTQ0UBZUNKSP7KlTtEwnUYQtjS3fRZeOIrE7u0H5NTmYsa8e5/PKA+o72
zhEIX3P6rfRaYSqzX/Beg0CxMW540dau0W4YcWEsQ5BAGcZXpsh8hwKPrDYjD4aUT1nVdy7McdWQ
LYSJYtqKmgkFfu3ZJFU823HAD2dzGCz/1RnaR3+2opQghIkc0dgmoGyCapkDKdRezHA1v0Qj7hTZ
fGF3ngVcW9JvNfhN3Qzm0GjrAFMoTP/9Clv/xePuEQPpSZePYIZn9PZv6xqhhz4oReKdavUadtGL
PqeDNofRZtgWh7R+dN3uELmkO9iGoHVlu9SSgGG/PgqKR/nWKw7BTpcjf0yWTdeB3gtJA7do6rQa
E84ihuFQls/M9GijDVsn6j6DiCc0/bAUDFE9OJm13EKr25eqeckz7lxPd15co9/2NhcGYzAWMbAA
lvBRt6THX3snRT+GESdd0kXZ8Wo/0xKxWxW/RznVkRuRBQy36N8v1hw68ScWGVSO7bIwggvFLv7P
ixUQPGzrduZtBqN4H834k6xYF1Dt8/ug5pKCoTFs8PR97P1vl6xaxwIJDGx25ZMIsBRW9/LvL8j5
LzjNnicNMS/WuvD0P15QGfNw0PPxNg5CMIY30YebPqQJxCjZL6u+3+dCe5s6AJ5T6O5yf9+W9QNx
EpRZBiI+9POc7nk8RtP8BHJKEiRdACJoi9ZYJQOPABOu9ygr93KGckoDqqnvWq8m9A6hQe0H3f+V
/IyjnnIs7V4yt9gXSY/Pjv1u2SpP55aHCTVmj0bhg8qpMPXPBrrUIF+q6JceQMVFZ5AOcRqa+z5w
6tuk/FOfAfC0NQbkvVnfaV+5izkL4uzLVA3BCZ2g0Gfhd5BS2mTe0pxDfPP0OC90ZsX91snoLRg4
+zk6CQfhyKbEOwN97r0vrQeizl///X2Qf9LxHcFsy0J3CKYWXqT5R9gCuswJAjzrVMGrXGZjSTYF
eNuB9ljjJMcyuSeh6xZF0ScE2N0o8h+xT0WfEsIg+5hc8xmvzNAjX+ABXhgap4AYAmw0coOzHEct
eGiUC2bvInN3raVq5DgnGazMkZNINz51NuU0kRefGblBlGvFbaBFsISrukL/5t7ZUXBR88MJs4kL
QZL2ryvw3z+H/0HgyvWvNVn9CmD5LMqxjhiv//HX/3gsMv77n/PX/O9/88+v+I9T9Mk6WXw3//qv
Nj+LOddF/fmP/vGd+el/v7o5DuYff1n9So65AQIb73+qNm1+D475f/3k3wEzj/8eTcOupLOk/p+j
aa7tV/sZ/qzr8fdkmr+/7K9kGtf4b2TSgJyWwjIQKZhA4P9KpnEsQmZgaFqWTZLHX5/Ji3rOn9Ht
/waTnu4uahDCYwzJLfd3NI0uyLNxWdPZNA3HMj39/yea5j/lTdim40pbOBQ6gj/OS9BvG4RVgrxt
y5b7yLXefAQzykU5FGCCg/jbzf5YdLmoRo44vT9/u1J/31O/J9LMq9c/dv8/fvQfe5MRz0Z8oZjd
yARdc0iXHEHptkz8H32l/30L/+MO/v2nmX+mTDiGAINMBo0lbCkN4w/QP7SFmMNYPq47LYNBXaJN
0QPzYhreW+QEpxrA8WJwDY5WqnwFcR9vBBpUzSQfEOkL4h0GdoXS4rukFNays9tXgkzfIu21Ci9y
Cp6jKTq57XpsnJMVD3dmi84K8zc+82dWqKM5adeqbyiJcbUW8UFnlV39+wVlY/jjkjp0kXR3zivi
huKum9/t395Ng74iwa8VdutxNeEL3yQd+ABNT9qrbJn7FA3j5WAKniodBYjWTNZdXxI6qEDz6GH5
ajdWveux3KaatvELsiekbzF3qXAB9u2PFMoKpek6DN99vjTs9uPAWdk14h+aBCpryg3d8x+2yUgz
j/1HJpqzEXnXB8B4jKynX+EyXAssGOPCdfZZmHe7XAZgPsZqx//OtsGsVxsKsgcRfz6qNLVx/3gc
B74LLV2OHUKBOMDbCp08jFa+A4LUHTfSwt+Bb1bDk4LBf27vrVA5Lyl/6E17WCfk3r/qqKAtvV1L
SAgx/ewCg76ltrL6UjpAJgaHIDfeO4xpBz1Q2wJFyELi9d96E66DuCn2nKbVTi+THfnXnOVpGBuh
nW8U5QG6O67SkJvPstbNDY25Xe9WxsVOxE3J7jkeW2R9Vng/hjmC60T/MrrJPdMspgZK6m2OQf2B
8dtGorXiqYA0AFVpUcydsoAkAC6hjQarRMxBFGHY0hmtf2b0A5ZJQ39prB0KJg+5xGDpmGWehIN0
nO53cJeR2Md509t3Lka3piQwwXVpvFL0D+fIJiBAeMuAScraJtVy4UKNQD0TNWQ6YBcREoxRiy8g
IDj9IosFmQce7DUv3QNSjXc0796HxPfwiaAKIWcrO5WNvLW1VawA9bVbLzk7XeXvONHaEXzGDHvj
qmfHWna6MR6afnwQrlJrq4043Fmcc/QuKTl/0rNseZkC/qvsuGYFVffSZarEqJ/Y7SiKoY5yZshi
Gnli1BqsA69VwWjNqPRusZe2fkNYeiFQBcgSpdsY7ovQ36Rmto7ccB82cgubeNn0OsaedG0iB6yx
+m6y9ElXLhq32I+26IhwNhMfi4YFsllbPDop9/q/P7m/+gu/r4UumXIElBE/Yjk4iow/+g9egBm3
bMiMjxPvaORBsx9IpcB9NP/xrw9YjbBwtu+OQMOad6iHGdue4UWUm26Y16YEA5I5vEeRMRz7wSJE
lp7vzomwhQYycVdprnn70kXAWxXtgQtmbl2Hziz9uanzkVJBIborYWUfuDM/6OFbp9RIj2X8HBlv
urJomFs+XDfb/Sr8FnlIYgHiI5F2of4Xe2ey3UaSpelXqRfwOG7m87IxgwRBgYQoShs/pCj4PM/+
9P0ZIrNKoqLFk72uXESeUFCEwd3s2h3+ocJzoB7yahFi+wQi2sH8ovD/Nin63yTkgyQELyjlcPX/
TkIOL7QTX96GHz/Kn7OQf/29v7MQx/iLEsK2LCmQviLZ4Hr8VxYi/nIMPGBsagyPzWdxT/87C5F/
kbY42F5B1iETcf8nC3H/ktj24YdlCTphLq56/87Cfskm/ye7/Plulr+VqaalKi/JImxL4G/1670V
YQQyxpUfrDu66JvIiZpbq8Nxx5wR/S06Y6/5mgYBoYmXlu8WSDrA3i5BHCyrzMw3oUOPbi5R+A/V
DLRhFLFPTO9WyFpBTfhzb/C8O4GA9eqnB/0POYzKw35NYkzbdHDqEq5pmnimvktiIFyGKFyCaUS7
COmB9FQML43f6cfBdb5oUOaWgKFclC1DfF2tDH0g6InLdPIHFDMwWphb5MWEGd46Do2zzPVv9DGj
YTWVxb7G5tjH0mNrlyH9bRwxHhEAV9Ium6ACuKoh7f9V4dsWOe5TvfUZhHgOKt660zRgA6JEwjQi
aq5tGEIHCzTSPExU0Mij2a19asMyu5GBFnwQzORvOaVpk4Ag1ktC6fBG3/UYRy3GVsFBoSwtuVNT
IULUV4L7WeBIwQgEygq+6BOkignbxHstNpnSZcvWA3Vu48bbhbr3iEXsVzNE6WgOC33TwuU4QuIE
idtwCw9DvrF6uKO4lq1IIEt/bJ5rN6d1FKVPZqSUE8GT/PlVq8T//at2cWXDLhIDONuxlCvdT8lV
73gdsqRkFrpxLgc32ocTSl4DGPH9bLXpbQOHvtd151bMaXmgC4gK/dS5Nx8s47emgOkIYUj0M3Tc
91z93VWBaVwytDomv9yV342i4NB42YSunTwj5D0GVvSUjIO1D2W1G3L/3IeIx1NG3RWKOPPnxRjv
F+Mg3mEYlq3TYrIdx1XP7Kdn4viWPcew2Tl43Z2sc+PzUKBY7rorbnjjbvQGB62ped9Ww4RMDSJA
/ds8Nv792DGzt9CZ30xuOC3pP6BqXQzV1vLqAcgv3FC31J/CsB5A4Dhf8QfQNnVZ/fBNN2QcmEKH
bufmPqVPZdoG1XVsfMY/ASAYhKAphtf8n39VzzTBlNPc4n/vm5WThkYC4FW+ag1Lzg7D9r6jt1EN
PhTz0gS/57wCbBZbvJ1ezfAeYu2xzJmOxjFY11L3DnngFRsnVyqfIglu4rptVpXXZwiR2SCfzQmk
XQeRlSlLfAuHkKnh5Mb7Mk6BIxbOK/JN+k2FDFLp4N4tENQbkQQGq60Xj3/+svK3QsKmpcTpxf1S
OCYuRr++174ex54WDokeI9CDQLVxOZv4KTe182Die0lAbjaJb597/wSe/Zv042ira5mxFO0c7Zng
4UuRZm+Zg+g19Fi5tOw+W4DA+yZr2NB/Xq5QtdvP6RMCWMKhluY+EvzTfLcNs2iu3DpIgzXdSlRg
7VQc2k9YneiLGTHGGziM7tZmlH0cA8c/GAaGCMiMHmA+5VifoVptDLG1GnRtNWdtu0OjoAPPt/lg
le8DiFqlaypGA/evsN7fcl019qE0bG1lU4koT4BXhr8QVSHq3jPM3TaGc6PXWJmlZX7TIYPNZQfc
7s+r+Icj67gYSFINwwAQ0n5312qm7jtk0g7Mhta9nQwN9aGynFcjft5AKFoLcUJnOMis7lYJAtND
Pvk3cwmfZpKT/lT6C91CyQml8O5ZOvGXlBG17IsbqTUvrYVh0zhg31T3lv0N3NcecN+wZRbNrMVP
VyAJmi8m3oSLwv+cgjX6mvYgsEc8eBi7UuH9+csKdf2+2xiujSr3NU3RLfvd9dyikZmktQ33IB4u
AsrBNu1apakMvNPIZvwMYkfc9O2jqAr9IZ8HiAlTINZlBoQKEhGevAxF/rwo+duiHFCoDvm+J2nh
GLrazT8FzUFEhecAweTx9hAF1te4WWvZ3SygUcYYo68CPOzXZmiaD2GpPSIltQ61A3gT/1ZHUilB
YAKn7KaBO9AbOKY1+xl3JDK88UCkLReyz6ylbPvuYcbC58/LF+rs//JMXWnZ3IQqPtAsf7+NEfky
Gjos4IR6psj422u3nce02BsQpsKW9kZmGpOTSodwId1xR6uR4TqQb5lr80ctj9/OFLHD1ulfeYJ0
w/TUBfXTs6zpTxSTRIcnBwCDOvHbhDXVgYbNzvL84dZLuvI+i6W9oweHCo5nBju7yFGeNxvG2Y2h
PYmiELtID1cpM+9FjczS3QBVnwo92gWINq8JlH8/wv+tZD6oZNRLIj7/tN9+8/r+P/nbS/aS/9dL
/vZfx+h78fpS/9e+SfnX5ufa5r9/07/cv42/PDQXPVsY5JyMSjhyf1c3Ht1XXhAJKd6y5GwqQ/l3
dWP8xZ/QMWOzktZR3/x3j5XuKyAAGq8OfTSdn/iPeqzyXafTtXUUWFgZW9TTSdDeXU9Ng/Z0gUb9
1k21p1QMOyqBV5S8kzVHDOK8i9FCFXXtAv+I19JGPrq/Z7/eSG9WQ+5YZuD1Om/Z2QndPLsD0gkZ
ordOM1Z76NVgkyPYrS6uiOjE3Fpohv2Hh159BdegMLNoTlD00XT+5ZwZvW9B4A/4CpnP4dC8PX4R
r4ltnYIQSUGbEmwRorKLvR14MYATDCJA3MYfreNd7PzXOrjjJU/UwZX713XIRJTuYKYKXigfocAD
CyVmliIFTBPvC/xbw6oEyORpWAtamN94CDmTHKxS0/jkVc0HmYdKtn+KhdflkAHrAtdkG3jvu8u0
MSNZp1lasRympgw2z10IL7T6qEHkvaup/vVBNh8DTIV74933tme/aacJeLUZJa+i+lpZmb5MqwGA
vmnvPShpHiLksifKwqRkqOzx1Sf8FUErvZUZ/dSqX83wisLe+CQS9BnQM24AmFSRdaInjXDIZNkL
63mON02LuiC2ZslkPbv4rGoA0NcYkGlrE7xB5Nnfeuk2MHbZCXodLMxxQJozRrkAcQJkkWiRug9W
Tu8X8CO65lBq6SMD3cgm7dgUuruY0w6OuSPwIsFWrzJPhkS4xQUpW+XRa4tXWueBWEWncM/85HMY
x49RWdmwlUnTdA1ocNk/q+0W+nyFvm1PdobHonbWa4wOJaMTbDpPLqArGK3yFCBsio5pDuNGvSbp
ZIi2mPQJvsgeWOM8mPwSxEchl7iHGK7isgQpv3VN9PZp4aOCfmnQkE2cCY318jmdg7NG24RjkBw0
2BxWF188DQEFG4BgG73+FAA//b2bfu6OCHWH/brJrpk4M0ibdgwtwl/3vDPjjIebWrmtGOQXtOFK
4kXb8VQrl4c88y0p84++xD3DBJ/PlJEJoKHRJnb8858Xo6ZV7xZjgtlm3sgY9B+q4Kz0nLKBeAtk
z4QPi2yUkJxAytUnaWjQEQdtV3n1nYF5CiQq0JFJifV1p8NyCoCjtC6GH02HUnJsNTgxAK6F5SkB
iaf73uJFhI32Iw0D0Ln2axmUZ8shvhhCmQ+1wzZIx1dM22BG2LxDjFmZ2XjfihAt3Lyj5zkj114Y
4ENgtiGWm3z0MozfDyJ9Y1fhA3Tbo0p6d+L1zjN7BDPSbQeHhilHfbImYniWOtgPd9jOhAlA2R6c
L1qkM0eILAP0ew2aFLmVpcOkIsCgyIofAcuv3SLTgcnxFsvRhfUBd/JmoDbsUjikfmbvr5Ee/vEG
hw2n4cBZgsfR1N55Sh7AaL0OrnvuXKz04No5pnNO0CHCE+GDno54VxASf2jPkWoxwpS06t7nWa2M
oG30fO0rcc00WQlVBjraZb2RNWjD2i65inwNWUfOGcou8oMl/B75WYEpPbI9XMUs710E7PBKQJ+n
Trdgbcpl34ED8SIq6D/v73/Y3jbBxqOxwpckpv961nIQrRyclO/ZMloxZHE/PaF1FsKs7pEQ2NZ+
+MHxlr8fbzINzgfDYdvWiU2/fmScIuAU2MjR+iDbF5WsUcM19GeGBWjEcqnEbK98ZdiDXEwc9Vh/
wInrIC08y5OhwBpZbqEtXyIVCoWP9R9dR2heHerBR3UAxEBI+PNTet8LU9sBCTXbsU3BAJq05tc1
M2atrEgm3ZbF4eJlm2jwVNpaIqmxkpp2ywwJ/1oNJU/LjsINOnDg2trtB6v4h7PoAcqgpjYsjAXf
jztTaYguSrxu61JacygqmJFT98lvR/tmRtZt0GHcYrP1mLqu94nTSrAnEPnrqemfEEyGVWUXy77I
nqp+9Daimm6aytYfP1gmQKvfg6aNMK5qG7FK99ox/alKKTIAamHcp9tCppeqSi+2py/0gRksr76g
1oCX7hfz9xrva7vh6g6osfiBUQA43WF3B8Y8YxtoUfBaac46nf2t13Cp5YF/zqz04ukdo7xNMWIa
XSGZtIA7CJwffbxRe7HoEa/8cUKxNjG3IUL0i6xFxcOQ7fMkMEQNASfX4Ei4HomcYIwKQR1/vbeN
3D1rtjZtdBt5v6a7zMN8tiaWyEDYBUceQbu8q10CnwNR3ap3oQqAA4lsEqN2niLWkgozWycxzhff
MF9c6kiEM4elZV9M9XOlNUfkhh+KCH/sBg3WBWq3+I5ZZ1h6F+o+djy7+5r2TLS6Da18pm28sl0A
eyiko+k6gyunZXoKUhT7/cj7NNC7Qfp61ZYPOBvbK2SOSLBBI5EVZDsdnLeUzdMIXHshS6bS4Lde
sxmLiNg42T2hTXikALV1SazoNdPpuBX6fcPmqMXDgOYwPRMi/wO+f96i6UC06V6+C2s82WP+MvKy
13cSDM1aG2d8PqJLT1bYSMaiRWMsLPdGtCk2Ar1HFFXxHK8lboC+OPRl+npdgTlnh8DiZdbfWuUJ
bBQoQin4VuqdVcZ3vXS0NjmA7EDM231pXRRkmwJWldM8awLa8R2ZzLPIkdfMXR/R2Afb8gc4Se0+
wY3hSznyrE2tdlcljcWFGTa7BK8FVKLLL5XdoaDqBNQVdb7vHcqQwPmGhjBWQdBDFSp+4HHpLlZb
Q742KiTUQmW9aO2EDe3LVX7UNiqJezhHUHrRvlxkCE+H/Wqw9BN6ZXdtDvy0dtJXRW4m+XpVb9hJ
4wuaFXu7tG5Db1upJaYZjzPjSeHI9lDL5AdMQbx79Hw9oBJQIP5mxg3JhUvuYMF56yNSPJO4V03d
qhj2BQYQoPS3wOsw1PC9TYY6l9pFc5BcTB/qrtvzPqvki5HkR3qViAMbBjpGJimVImezj+FrSyze
2Q20INASqmBNhwHdQtC5fRJeEodvaQBe1OcIWL5FKggkskV5IFKnIRIsH+w0fvAlxnjSvamOgV9+
0WoOf2jCvkkNHqxjY2c3TMllNn94Tr2j6Nr6Tv7adcb2+kaHrGDk/9R0JRba3j3YABdHRn5HCq5y
gZb7rshAxJW6u1dBJmtwqwkd76Zzyfez5JI6OeDGBuGQwGRFjcBXqkifoznY+AZkEBzVCDiGf0/z
8DhBorIqg84Y1wfd9ZUVm+CztWTvOzAIEujEKNUSLkB/NCPb2phgY7UOcV9Fj6lPLgq+XzvjFp9c
jAmdAJtz63R93y3QxH5AChQqK+MJXCX1ZFxF1L1pXWwtY4LlOAX0BYNL4fG7c0VtUYEOq/GLFhaH
PKyP0VBuwkTVOHP2Ggc8vCx/wYyQvJPZGqAFQQfV449xlYGgHTsg7a3nRqYb6NuvTo7DUk1kHcmg
AL5AzwApF4LRt33nzNDuPPrGCdkfSixZ0GQzcMxQ23qML2XxNjP0Q07aOTKGRZTdDC5OwMYTSKtf
Y8o0cPAmqq+lX7CJGPE9zsGb63MwLRjTtkPs+HtLTumrPjjHog42CUFItMS0sieR4o1h10J4ysdN
23gw+11wM1DURWZv1QJLj08so5AfMcOHa9ywautQevkZDwk6W/szsPl1ZoDwaUkrrF7dITFBgugl
Q6qIoZoQXWfvAb6go4Ab2wKMskH60D+KqHxCVQwKvE6ISxp2TPqWTQla1rrSCYDqRMdcW4sBFXjQ
ZfQyB/cm9dudhpTe9SHAVARvnGBzHHSPCoZd2wXCBT7fHbbrDrerpyCVSj4yW02hsZn7Ac81k6c8
z/Q5BzAjHaPbjZWGj2M0vqF74yFZvAhrT0NIwIOdVTIrRKcAMRbY/Y2OfFlyaV0i+1w5exWKmypk
p7f4SH1G77QA2cp1kYANKYYiWPat9xV9buD0wIkgeY1IwGVc0qO0dlmbfVM3bu+fTWANTjmdZq4Z
QgbsBrX1M906dSOsKfHZsL0XpAy3anegTX+iA3/0q5htyfGsre8aECBk4Qyw93z5PEaUNFa8ijZF
K9+22SHnWrRUP2O6syZ5S0+q4XqjfB6rGqfc4QdyhsBZotdIr+ZNSXGV5AlynhXEBA1Nh9BCERWu
xbMli8M1SU9nlBubcXldpZNc6OqytzF1rOqSizll60s7vgxpsPSBB64G2JZVaUMXo+DFRhV7Qj8V
98V4pycI8DBuJL4yosraN3zADyWtafGpi7yzqzJUx3HOeVieSCy2UurEBb27Gwr1ysOtxZKNxjhV
bXoRU3CJ8+ZZxeocikVpeOckKjdjyKSPC7iEYVyk3SFMkUkIGrnEBNBbWjHsj+ZhjrrnIdig8fgc
dfYxjuyjymKu9QgTnRVQmQ26oIjsjZTH17jbaEcE+z9Pyh/XhVTH3g45ghhE5t1dqYtTFbH/zYnx
s86dZWhrlePbhXMcHX5RYiAsUTdHvwdHTQhT/RIViBh8n65XlsrLxlbZLPt7us232A7GyM9MFy0e
jmobNDquDSJXmUqBIE6rLewm564lUheifnaj/kfro6XKsWTEerbq+NI26aunKB+wjE+i2Xve8Fbr
HPbr3euadLis0D0Xk8V5dfDG9Aa6f0TCSaYlFITuTrdQ5w9BD/tZh6WfaZ9HjV1upuNBBui7Dbl5
ChD9RwYK0VitnO8hZvUlLDsg2algiF0hiiGj+/zvhky8CMS0q2X7iHz6wpqLQxI2z/iExpSyPCZb
1ab6uJJt+VlkxaVD+0fM3hkgYjTSBIhsCKOmn7HepW1xY2Q1otN4v+jHzM8QnQ0vfVB8qzvyIhGg
ZZsA88tAfySsmrQu7MSwRoVpkermk8MIYtGMLLyHxtrO5cLTebEt9F4uH2c5Zv6NJXieWjSLdWSe
r2lX4UFfbCDjZTCtyJJ/+DAesf6D5qL+9jUdvH5carMhmjzlHjZOovbXACAR3B+6HbLc7Agc8ZYm
4VIm+eM4E2rCUnKtuSTbLpVwue5ntsNQcNphnPA+Ss5y1nMpXvPDmelj71KjGR7lqzoGTVw/R0op
5kqmHVlMVR/bMvt+TcGrQN3pnJzW5jYxYkgZSMiheVkupSrtikZnuc56Hthi3YhHtdUTtau4adcq
q+X0xL3yRw+JPFY3NjRS8HNocAHnk2TFjolLkaw0fmBZ5OZXFDiu0TuxzokbPofwi5HdEC2TEPsH
GpH7JGStrTqWvgwOMgzuI4dUY3LR6QisVyMEjqaPyev1/HHGX4UHf6RMPue9fVYNOchkR6kzwy7N
FfaoKHRzfw4Bua9dfnZxvPM9nqZv21+lgWZ01dTPjWGsyzn86pisJhEnjw7h0kbnamHGb8YYz4vW
q79BSqP5mZinuEohf2+cHuFxt4PcK9XFrsiV0KmPafPY6ogaFUPyuYynI9rim7hCciWQsgSwIO46
JYWl1+aLYdhvvciA4Tsh+h8Tbj5GGXw2B7UFrcxGfSUc8b9NmWLO2inpBpc38WMUDmpNVWvCX/2R
Rqa7cHICdSoIhBUXNrM6vOtiR19hJv9s1RPMTKlXO03r90VebEOvMg9eLJ211ga3SSGsZXIaTXRy
JhboRs0WxwLl807VFI3Rxc79bdeYSCFW4XpUHm1o3++Dzp3prOmbsESGqWpxAAGcRGrUzQzLJjLd
kcdTxCv62B3ibe2jgSoBhj4otHatovMawQFRzW47JOJLJODJ6SY2dyQKlC+FwT8cI1rFHjLHXQ3V
x5j1XQBvHbvir8icLn2wP05f/iCej2PMDhq0Dk8F0oRKWSjo8hGh13ZdVmj+5GL6wjUKUjjpt6on
CPW6fM7q8LaWkE70FIENiLmxEUOIJdYl8UymR6o718ey6c5K7tKx5hbxQLTur79A94JXqNPHCnN3
9gcSFIxWyNh9Y+laVJng8pVma9Rv4fZsc3SR5xqV+JKY5xXIcejUH0jA7oGK6svCgWUXYicBpTEs
Vn067UOVtHaVt8Gr+9hryPkFWt8sQVhpyq56ja5mtKznHJ797H0aGw3tYOeu9/RL22dbTIYQ3SgB
ZIaYiuJbhw0NghDPvax/9MV43yqN+FlGMD8shpUWvjwalg1BQUNKR1htgf7DviXQplwTCAWWJEa2
3ixpC6IfHnbPaLz2CyD23mbobkqBkQpGXv4qdJnf5y0Ub1OwgnDOccbyPyFy7a9GOz33RnIWzX0k
4K8MUoA2g/VWxLBstP7ZLPNPocEviIsbTQvm1TBidkCr+HvpoA4aTN9tMTEIrrFWFSGMFwSr2Wba
1wJXXOx/4GVG8R0OijeyZWbUYiqN8CXkOFtkuxi3mkVIz2GVoZIl9EcsUDFtnbQzovX72Eo2BlXi
kMvTVNmnxBOnUnldwYVZ94G5op/3SQNwMpcImks3WvGEN8Il7cmb/lYOXzJqScLcnTbUt3bnfZOH
CRo1+qPHwglvheierhmRitwT2pi4Ld+XNrcGNr+HzAH2Y1Y9rxjv7wbV1KJ/SjrtBaWJdDHDT4tb
NRNo6YZ3hnfLonFLOIxF+imu9QMyxj/CLxRqZ5ki30Eip/zmVwF93kA2L7EDDAJZI0SRkQLwUuRZ
02oPZZIbD+8IHeUjfYZspTp9Hdk+59hbzT7NCyBSHkc3SJYcz5UVgUJvNO0O3T9/1ZrOZRibl0YX
DzjDfQM2RQ6AwPYqMFZBknT3ETu8C2LlcD/eZG3fHvNGW5deLZcS8bplRRlVPVc4FTItetUEd77p
I6Vl7kfQPjtPZaeorqpOFPVBgfc5BC9PTZ+ub1ajhTHZREFu2BWifzqimUSsVo9pbCacD2J/h4RS
n3KZB56J9RYhisHswhlhRXc6Df4Yi66Fmgio0ZoauYTJUUTN1ypQN2D8I5kdJO5i1ccpNXRVnG+q
64kQ3ch96pyvIyLLK4G5UGl5evas/j+hMvA7+fJV2sErHqMno6e7IiyErHSKQ+wiO/NL2lMKyYA3
IvwfAngDJmHPMWZoVyG4mmI6yftT6NJLC3tI63mDYHO8Q6/yop5U7wL9L0ZnwR5VZGZBS181IUC0
fpHodojwNZTbvgjPaTseycMumP2dwn4+VnO6aRHGXGoeCXAwYEmOdLlghVbnbXN9Vg00ChCmCa+u
IBtkbnsMxqFYB8GtLicq4Zi/eJ3Kihevq2d14T/HpNRuQL4aaOjwBzc9vTnGVbmwz0PNnq+SGg88
JJ2zaAUGAr8jNO6KhoZOmfTIvmZb9dhazd5pyU3rsb6CseDfmY47BBPm8M7d9fbPUSxaMIfeNion
w7uQ/NEz7vLmW6hkgr4GiF3grHQIhRbu8ipE1UwtGFuuPWCNTzIdNrWR7t0U2P7Qkz6q/KJV18AU
VhuXFMJy8WVDAOZ10P2ZgfpJq4xmZZd8u6bwzlFtH7uO79QYKg3DudWoQ/htzNyVdGs54ek+pPyn
Tvus0zBdsfcaPA4g5iQMU5z0oW3ACHUZyhheIrEIrZyaH3aLjUjSl7rpHjSLvHbK2gq+YvnoK2Fa
nilTESy+qx4vPTFudDUbG6bwtRrrT27kM98xWzIUrXqQanCNDvUzfcLnySWdsKavo1PfVjali2Mb
Rx2naTL2z1MXr3KNmgyt2OSmCRGMLb5aDucDdXoyOEWs6dFVWdnOOlbavTGy0mxZDmE8EJKiAH1N
py5qdUj3crbfYpilyzQQqMF2zT53cLKqkTPQwkvQgqSt+3bd5BbTA582sDDWfx+EPD31SfOgytq8
994mbUD22zB2Jb1BlLXoWlOSBdhf4ZQbfR7VAE6Vw9dR6ZeoIHwOcoz2ZTR8kcOYb1Xr0ktpT5nh
ziR3dRiCrIKMmrp9CMqXgmUrrY+D5nruFtkKZfh1NiXM5REx2za69VULPFDzz2sICmeHLIuQ3dfP
U8FpE+V8zo320H2y+vQLQmdEZhs8QJSKs57jCF8B88Mac092A52CS2h0Qm/jkCxHGkC4a87e571c
l7b4HJrTuknSHyK0D54Ja6rWh5XjcSMUsNaXbTTdTlEMy4cP4r70Gclj6dN7MRpC/Be/3rfoaaQR
fnd4HXvL2QcwHFfjzRySSU9xdXZ149BpHaDS0ibpAUlB1RFelDIA2RzzLrdCLqU7zaqtVNABs0Ok
TjVH243zcwCGLyjZD9fkqFMlyAjeNOSqXUSq1eDW/RfT3I4u125KXeD5475vNtd+j5bHr1WtyicO
eBUhNgQ1997pLBxZyLfy1H5wEfAB0XaiDXiUMl4jjHXXJdy+1xZZbN+ao/VVjcr7jtXprM634jsZ
jRtIUcgTaPZxjgSYX+POUqN4KFQYoiFzqxpl+HMA/C6gojiU5ItYYEKzrY2q3MRjPi3wiggEDUov
6GnkNUhFaiEKyBHPBOQHvrRp8NgN2ub6lJyhmrGFLHZNIOkhae5ZdXq1mHhJm3LXCHlPM0adurwC
bMAoFb7K1uq4qvzeOeMV4Lco/qjbWYdGTYeft2tnYlUE5voa3byR2yTkHvxoUPT7mMgTEmgg4BZd
0Ep+N1XLW53mEtm2a5wHcr41SjZYak36g8nMyovmtUiL89jUlKxqZhPPUslsIlEwWYiUjHLY9unt
nxf1DwNR4CYsi6HKFUX165oy7hqjzbUW4cFg5bwaCG4uE3rty6HLzpVZHrXs4f/jEznGNqyKf0BL
uS0yT4C12u0sInNplsJZSJ3+kCkvVYd7au9266lNo+WfP/YfUFpMfKHVMgu8UhfUEO+nIV2V14Ex
ulm7TR78MUM4MVLKRa17Tsc4WzrR63Xe03pckbNPrU4KV8z0swb3HBK/IcaRS6l0IsPNYlWgVgPX
A24WXXYUbRusrRY2CvwEf7H2s5P5wYsS/zCiVwA4G2CxazImfwcTQbpNq3y97LaBHnxLAuRIxTgo
86d2e83ztZLWX+lioxM5t/3kNx8wE/5hGsv8GiA2Sh4gQ99/fic7vQypqLemz1ELEJ9fqCmE2XLY
4x45NVPS0bDMU6Ra9X9+eWyM388OXARb6gJovq4rxtTPbw8JK6cP4gmZZ26xNpYbrchvE/QCyL7a
51mqWoOjLkfneI0iV5AIzJ0dyDqKJwEkOQKgTjMSoGhPpFlbaF1TWthb7FwvWSD2ZBA4PtLvuc5c
rqq+s1e+RnioqD5L5+hY6tDBI6f61MX+psrGJ7gwGL0D2e3KF7NnDIEtHbtEeXng9ZtfcD3d9yqK
Iq7V4y5TrVNzfurr7nTtb8k2+OwjI5eX4eU66gDR/UbR9sUJUKisOh8D8W7PCKiiWCHGK0Ae8KZn
tDaWhd5va6S0F5U57lzDeYNYc5+ZKFh5EGbo+KNoYiTlCdm9cunG+kYytHWtnOE9iU2XMKLWyhff
2iLUjc65oaI60xkQCmJfehQSjU7+dJ3MOCZTrgqxL9knywQ/Ws3Tv3Xum61u9LDXQS5o57yhxDED
moVjyJTMZ4y+iCo8ryUXAO5pjFeT74kACPbnvfEebw1YwbLYkiYgIWDLQD1/3Rqd5O7x86TZupFz
bFVxQf/jAL1CTMZJNfv1vF8Vvsn3o1hdmDot/Mq91zBi1qxj5lpHpfvsKeBjJ5O3KZM7PIWQ1IwO
ODU944aG4XD4EdLI/h01almA9izuAYAM8O9+XbbhjuWE/HizzVCCUoAXHpzy21WJfB/igZezFdVi
VYfDbHHUjClZtXra+JpN3cLWmWWNQl1trK6DdS3M6KloxTN9vwvGnH5kbJqh/5ZlpN5pTV1Wm6AB
FDmiji6hIKZFjJCvwU21QsGY71UXX3rxxcCWtjAeM0Q5w87dlKVJr2dAjYMqWRmMUoyRpKcKAdqb
zB60+cas8EWlVARmENsPUWg+2pj3gcTGvsvNdnIav2RD8dwwt8Xk806BKOFvk+DhGK/TXqvybI9w
y9bW5jOMdvnBNrlCKH+F2Sl8MDREmkyea79H6XqiHzEl0LGm9yll6y7S8fkA18QmHyK8swJjfnXE
uC11RKwkiV6HOgvykRCX8BJjBGicsBiDwQu8HJ9d6lmfxu01McZvjTYc6adflc85qPpFpxzgYxFy
nak6T8oMT2sgj3WWHWTq3E422pRWUXsLTUNxlSkL9hxPWuM9gG3/MHr+jq2CwqhLJmuoTcBXNH7d
al3fArCpexCGSlkKsXpSnyezQqR5ZhOo/UVbEAd4t16r6jhU0+MkIN54JVrldXb584n9PZY7Fkwe
G4EyA8LcezpPaJeFHdhBtcWz9yAHHqVk24mWZvefP+j6m969cwdks4fwhe5Ix3l354PKwbYjhW4+
lyeXBjVWmwVgDw60p+rkceCI1dZa0t7d6DqtldhyL1XfvjgIFKNezXPQVHFrDACgatbZIWWPk8kS
Rwu5HEo6CbQg46S9DRkc8QBLZIEzsIxaqT+GNcm7aA9ZOJ5VQ6hQLRQ1b2Hof7iOVrAM2iuYK8Jj
mMGp2aMwLq4fjx88h/c8GUIkXC8P/qqF8SX0pHfgurztXQl0HHM2h5IKGdJXMGv0x8H0qQCZNWom
rPowFb1xtK4fVRUwJaQ0XRVepsz9gG33e9bpOEicuNwBhvk7Yj6VXeOUQpRb5dsCjdJAf7A6W5LZ
cu7cdSntqWH66EPN3zMoxzGY16PyaQgd3vOvx8AoROvqNhaN0+A6q9QHUVNGvKNr+2KcXxGPOBoO
cyV9wuzZ81R3wfyco3uYOvWj3znfMeVkCtsNKFdsZqLdiOJYz+GNc5shy/xUZejg+sWurZ/MTGBx
oFpi1jx/n/vDtZ9QBqBoyHC/ubP1HZ8xkFAlmsl99sVrxq90auVSh4plhf0HT/wfUMZ8eaiNZCg2
t+R7KHttjcCiMS7eDhZTZ1iVnf6jBXy3QByJvvGlbQ82Mm2B39mA6KiumXnqq15PP8B5XoGc788k
WFP2I5hIy3p/+lMqEXT8ZLG9TsuuuZZZKDNEV66wcvN37H/OTLCJm+IuzrJ+U3rmukmjh0znugkV
FkcN41CH+9zhaOC2LetUnU/PoHxVA7ArVMLIvwlxHLqWDh4GS5Rl+8qD+WOhrzGrre13lHltQvtp
+GbBOKcF6p8hY7yOoH7C4EffgoOoMEC/wuEjAOBoI+B2YbXPWArutdI5Xxu4ucLpwG2TaXOP9KWL
VD4XbjvQ2I3ak2s9wqDMd6Yefk97VLYCmB6Tnr3pCb6POGQoMl2f0xGXn7AxEUsnfkp0tHXzhusl
E4yAhc/w1uz3aNpwXSaVsZhFcElD08KcELjF4G37MIwQmtrpbbHNzQGSnopsCl3iTcHncBbggpKL
+L/Undly3NjZZZ8IFQAOxpuO6MSQE8lMDiIp3SBIDZingxlP3wu0+3dJ5b/Ujr7o6Aj7wlaVSCaB
c75h77W52ZW4uxfTkzK5rZfDW8mw6nK+MRglqg7EYdxdkyq/riutzG9O479WPDx7wsAtg9IXSs8v
HUzjrGkiKSX3wjl2s8CyzjxO2CMpTMySpKAPLw35qptGz2nkfWxss9TQg2Hp9N0qe487js0nRQpT
bt7EWD6MOr+/AdlSwCdh2fhnAGn78Ct8MoxvNnnjSkrRqeqb6ywcptXmRLpIWWnBospPncoIgsXg
u+FSt2ZTysJ2WB/zQfM+ZIeVy1+8EmnKcDIkmRw4KbOg0K7Z2kTa8OnvP6B/c0w7XIcMB7CAqNAq
f7mnZWyIqWf5sK9spiLkHKAL7hySEEkjMiKXUaqhn2Pplh7oXFDoiNYMDcSqE9nEne+SFmfr339L
Hw7vn99W6FS2KfCl4BHSfjXkuGxrXYZ59V4tJsenLz1G+dYMqCI0JvQHJkFl89qflKR9BzBKZpVJ
gp2VZ2w2DdbIRCBMCOpetPXGJqhkJ1V+y9wKZAYq+ulDJbGxQL0BIZyakMMW57RrIGhiHetJaUZf
4rV295QvyFsZIqoZcaptbR0qW75mOZS1mshTuvI0Hl/7miEimgso0Du6yQNuYfRGxXz7sbohXVoP
aPaPqwUSnIg8ZH+F+rCYqBuR4iIpktY2i2IXWTIckjO6jgVLl2dB47FIA/MVDdo48KFjVyPraVvS
z1My2tDjn6qc3DnXXHgoxzRE7PQkBEIylb2HC4cdeSpxcMVaA71Nt+2hNVMfultOnIMVpWyMG3U0
9t20/mZsILY24tdf4MavAOaBV9P81SI7toyZsymp903Oon7kMd8kCfSJZMpqjNsyh/ChqLDbnUoO
JNl4O7th98ohteKc5mfPfki9xn1hIyAcrh9Cl5XNpgfvnk9rJtF3a7lWnUIShYCnbnPpui1Rdhb9
S/EpXqgjK8towpVs5t88nf/mZwNAYXDMqujVfx2oDT0zj7KKyVJ3jL0WUdFth/NaB6i0Od+3mXWB
+uTvv+hf+k2bF4KWjSGeQUVNZfVzGZFoXbTInEGIGhFYY6ypb7kMQ6bV+EbiCDIBjt7Scd5LQifz
gVobBTq63Un3WwDFvNZ0HNucpI3sL3q+oFrS7x27e/34A7eZ7xFOEuOl3bOb/d0Z/Jcp0sc3b3IM
c75s/p7tjP7TFGwjDmQK0rK9dKdHO7ZOeXtjAtgnuzp5L6f4LIb6Kgbjgrf6+Pcf3K/HP196O97w
FwnAxX9xpsu8MTtETzkVCI3VVvsvCrW/wQzdYwL5267n42z686MPZ8ngOMWTiq1OA3Lz88+akJRk
rZJMNCwThDmZBo2nMhfeUo8I6gxJHrvB9rtkg93gLVDVSb1hkIVDZ26JaoF3VeaOBfEXnWl9TM0p
OgCPoEZa9E3LSXOXpIiTlKHd+Ls2q6cuCZKOIQ8SqK9d7o5+a/VsknU2F7rWbcmWPk5CtB4WSpXa
ztidZQVCkXV86m19P1naly6H0q8dKgFzdO1rcneH8j1d+yokcGMvcSvu0pGMLjQa93IAascF/rlu
pisSt9dhnZJDKV4XxuEh/C3M/Absbzs2msMoV57Hsn+BAj76Nvo/j55QsjtHQxITQVSjsgi6ZQTm
P4UN4XPBYqItmLuvsf2+qO1nlXFOMIqVXhkgNkmFl8UlKKzBIefYYm/rRGhZNFyENGeeaqFkxdlx
slolY6XTEYq+mOwrSCwkyyOskvvS0hfED9FNUUEUSZzhfXbXl6TMXplooR3i6HTVV5V5I4NNgpDS
3ryZtIrRn3vbrckLkJpjSRmPGGasvMYg44EDv/eMLbDQ1CHN9GmIA5hYDEESbGqRLD2qx7Qh2UZR
qj0ql4Yyy31dt3Vi6pSgwQgPw3mz+AsZ8G1y7UfaJKtsq1CuGnGTttyvep0FbGfRqqg08VQQFZrV
BMcheRQTOWT7LGr0nWPONZ9TV57d+VFpohhhwSPotEtMbI9vJSEkl+jkMO1A2gGNYGh7zVdadQmE
qRz1koRqweyIrT8f39+/iNpf+mIbGKQpHHMbP+mu/avZipFoqatDb4dDPDy4bn4UaXIRkGAPeV+S
oSJL2GRR3CHJqjSy6uyI5y0Cf6rLw2D3b+1akygVo03VHYk5FBjdTikPQLaxO8vys7S5XOex5UB2
pght9vjC7ORmiq1byIJdqKXAGK2T0sjL2OSoWRZL8k/1r3mWXOelfGNCsPoti0B2iu2NJH7YB3KU
e9tsihP5x2xNZtjj3/L08c1MYejrdhOgkcmgsTI2zWbreW40ntLG1WkeeMz64yBYUDH8wciGvkgv
ZmTKnWqBXhIxIy4Aydki5E0zX/O+ya7ONicmHxMCrouiAqkjsxlcJ8UEjCjG+GeZd7mh4f4bMT4W
sJ/rFN+kko63ulFctIztG0Cu+96pugMQrmNDzoxvSSRohoXiLE/Ht6JPtIMm1Usy5fp56zEwNmYh
gEYLCQC48u0nZy7OD4DviNYzH4OyM4nEiL7qBVKtblSpDXUTbaxuE+CoilPKFiSUpZ1Roc17bRIs
e3n8SlJTjxqWrXUyy8BUqsVHkhf7maLi8xpGmwCIOQQ1vYSyUr+0RsosblCll6nmlmUPH8ZQiDJe
Sv6/cUjWYAZN6xbRPnaj790YK2Fr1Tht3QowkM0uFj3fjSWpXdsoQodmdPhMlFjsyR+Ddj7lkDcd
/Xdzvo853s+nvkOTr8MDoNpRWff8fOq7MTZapXAdsuD7GCC/7tLUMnmh77rn4GQE06lGQKmHO0vF
lrckuYfrlgxB4fAzjAXJUkN6L9bFCCz24LyipC/XuQGEMf3+4FBDnfV2SH2bUKiBRNm6yIn8wuWR
FslXZSI9rDCrd5CX1o7a2aKeojURJU9cmSAbIuwWmRRI/l74RkUs7ZoTVDqD2XDjbglUvmlH6+zT
yNu/M1zZBi0hkBTSk+FldX/pE/0p661PWjq+VkbPHzPq8NU9sVLdsaD9dM3pgRCfMVBrikwrLn+T
pvDrNBFnMLc3pQMuWSqgX5loUd/AIm9zJ0zkupdMqplc/aZV/IsB8eNr2DbgOXBcmvkrQ4VMegTO
VuyEUzfdlPyou3rk5V2QyuwK034AqfTd1KXfuMoXAbWTwTPCxt8ck1u79dOTRB+iM54E7EMvxoz+
5ycpVhwrsxJphy4RVLiuOSBQWIC0BiTDOtY6lKisTaV9cwRvqY51bo8ThpjN7ZUkp/03vZj+6/wK
lf42udEZUmEj/QtgaGnLYszKmlPbapSwKT/xZaOd7JXQXRFeMa3IMr50bDoFbb/FhmMZUfb2N/ns
PHRaTVNEkDknIOEKur0GZU7qvdU5AVusOfz7D8/6t98smzqd+R7ghF/RYbmySlsnHyG0MFHvGqV8
GZe2O0yKAt4cVZwd5RlKSpUeApTAWavhtwwVR0KrurspWbILVhRe3XvQMoSHRWYO7DxR9mKy0HoO
0eM/7owoM0huWR4FQS1Kbq9+ViCLlho6Q0AcbS+P2tiiC92c7FOYabgEyIs5YPESu1KJPw8aZQqK
IrLi4JYO87DHo9jeD9p12mCwJYOYMkmKA4gB8md11fEQy+20dm4OPKKn2lzWq75Wl7xhajsgdjiV
hWUAitUAZmUjw6C6usi00pA/MKL5+w/5g+//0xPKMAWuqCWEwFlMC/TzE7qkvWW0tCkMI/XsUPUK
6d+KSY4qXi21iQEw6AOTsuatiGAbfHw+dq35LYX4LZxaBwVdlO9sV/4A+6/hRVkjcmOa5yhhX8r1
ktEEGitl8PwpyceHvHB7sLhsWBOyAeuMqOe5o7gpfxgNXf+86j+I+HyTs1v5yojAtm6agz7qsadj
hBD9mXA2EaCtUT250KDZKFLWdXMmbgHHav3V4W7br7csIdjV9mng5LiBFHPbzjTxZ5xt466weti2
OhdNQ4Y4WRxtr0OdbfSV1GbrHgkYXkVHDYxaPi1D0R1Eo/S7TtcZ645fe0RHvrM9erPpPrUTfYG9
Rp+XtXk2U7gUKSFmJIGTdG5sdQ0Mwi3v70YayoKTpX7JS4C0qQHVwkmV35Rl5l9eGX6beK65qG3U
IeLXyWjjuhGU6d4Nh6q4Y0R4ygZFMg8cb9J4eixLA8VyJYirZ4CQt1RMKYwOTyfB0evzmCwfnv0d
XGUbI3HBT8i1UhH+7RUuY0WU7cjkze7buJDJWdS3OWSkoLY9t9bWo81QgwjuV3V113MeO9ph1psL
J7Dip4InoGpjE2z0eZzjKeSR/LFM5RsDXBUFBY7KShlJXrEuEdiKsNf51izY+e58UeooguNA2MuY
ii2CkJ/h79+Bv3a020ARih3SDo7Hv3S0y5wmaJf41MYCRy8y4UK18aUTfBqkOPHYDmk7TYXmXQt/
UaLfrZ9/XWVQSvNVGS1v7ILtZP75Fewsq8hLrMmhw1bUy2wjDuN7KmfGeAXVh1H75G5mv/mhnb/0
0obGpoI7QJgOV8LHtP9PbXyW9ovFZssMRx2q9jL1z7lLnaW7yTlKZ19t7AE0DFKjMs1lSKRgvSsN
XkjcokW1NAFZoqqvOPNtOa/gHKA54zNBYK64yv2ytsk5Bt+xq2VtYgTRNvf4ngR0gsiSiMVoM9WY
u/GHTw4oopT6z1+HOoT7JsO4mlPeVpyzCXgBHGfVV+3QHhfuoDBTaYmtCGnDx5Ml6vmKBGvY5bOZ
7KaNIZJk9q2rYUz8eKj3jpox9ivl27yQ0AT69nEaxWsj9B+ScGDXRpaZfmNkOiBSNcncHpx9hEOE
MaW9n5JCBOQx2twmhhlUrXPFDUghzXAniKz8KGP0725BTttY4C1uYJOuSnUlYlDDWjXQyzL4309a
fRjzisA8wWOlpkWEXKm8tiZjs1SZf8fv+xW/5lBvaCyoDKh2zFwByf38PLEzL6Wy1mZo5IbnLpLT
nA1mWI3cL3oWP3Xx+n1treO6rCXx1z260k47GfnvsmX0XzmvfCdCJSWFySFsAxtK8c/fiYMFqdVj
YlsHxMNBuriIV1xy6KY8d3bRCs8/Z3rhKZsMMXOsXTM4FP5GGpCtthulds7cugtlx9OxvaO+xqVM
/iQbjqnKvNvOnCNvZjjJMJnffNZHL+pIHaXWhvS0qHl0TEkIYVvyi2+M264c3gjeyUJmFrRAsgM2
T3g7fnTwrJEENcS/JqfQivlczKp+W7ZHpjU49XSrI5ePRk46SQhN9ZhtXRtxASy5dFyFUfng9tlA
QU8iI800Lwb6S6L/mBQ7QP8bEczySHJk4SRfdSYz3E3lowH5f6ioLXTMPIGC+dqbxPA6oMM85/es
aqB1DXPJ+Sqfuk0aWSusJ1zlyZaknEdj4zU5Zcc6JDpcbbDn8F+ysJwsljCiflTKAnxYMTMoG88z
yeeeLZVHc2KwmpcWsn9DY2WGn7+BE7RioRsrtszjt9LtG5APhXqu8rz23Ai6AAJW3FUltx4vJhNs
NP5e52AATHd64M76sdBiB8YqrlNm4J49N3OYbrbfUqde7BxMo6tR+flIH9rqVuQzL+MSUWSmbdkk
Es2eoUOfSBvfXpLYG9arKJYlJAya2JRcCVUhDyBZCJ2QXExDqSg7WyXGGqm730gHmRPbKBueF3J0
gXkxQ5NMbm1o5+dyKacwKcnxNaR4HctHm3ROj1xL1Ne84lw9gq626w6L5N8i3+3byvoXxxN7hBR0
1855H4OiYQrWWgS0zv28+qhD3DDamD1xM56stD/2Mr6nxLtwnO9S1UoOJs4e14qkryXdvWxtopTi
0vIi1FQYDd77HgXWgA+6s8TqK5OietTCN/rW1MX2ek5KguJXNIfeOJMWAISSXzbK7e2T/zhu2hp2
spR9S97xirK3HjqvHbsfhhvzq0pKA+WJbtAyprx6k8HAvtIDtO4FitjF8OaluMZxLAM9dX/ACHpW
rea2j7lt4rFYfZ3gBAYvWai2+hJmC/Y2osN8apYtS7I/DNZY+K4FZTvK7Q0npl4+hmENScceHzal
BWXiEk9WkCZ8Qx9X9n/ER/w/y5JBsc9/fk2S+Smi5r/9i7Zv52v9r7Sbf357/y/zZjSVNDZ7U1/8
97T327cqbQb5Zxriv/61f+IQDdJjKDi4/K1tnL7d/v+FQ8Q5DjfPApjD0W2zYv0nDlE3/0D7w1yE
A4zCASnAf+EQdfEH4l90QSpd5dZaWv8J7R1JFRfDn7sSWDEmFxc6Z5fNIeKTny8Os+2qBrOcexgc
4klcWTtehgNxN/W2x1KQfW1LGV0RSUa+q7UfzRk1o8iEx0/liyjqz5kMUDFgFYaSzDZu9mPAX54s
KFOijHD0QmjOMa9eIqV50kmq11qyLhJFaXalhvOD/KrdsmRTgIGAfbGRl+x9Df7uMb5A7wZIvil8
42nBvZenp8T4Nq8NHrPCVcPs1V0b5eSOtnJifXxTF6s8RKK4ymbkjDSeu2x4yNLV3DXWYqIMDZi5
Q8qhekEE0LxqUUfecBQ1Pk3UMc2X6WHUWRDAeNP8zGi9Iiu6a/Z5FZBrVodzt+mct6hPm4AO/ZPo
u0uVvtlVolzKnFOvKZVjp9mZR8ujPZrtkwbB1GzSezIziBdO5Q3+Qy9puAuXWsWELVTwPKzllhEg
rzSjH7kVDx6aT46waACJMLQ4WHAnsetDlbZaiepVUn3oZJIe+lF9thQjDlzRx6+C6D755ERDcgWU
W+7deurhGXP3FtRPlmznQytwGU3650rE7dUcmHK1rBCXZZbhlLazPzjUZPSOQN5NPr8YVUi43pSj
rZ17qR7mVLHPbNFsxX1ylY6c0zjn4Fzqp0SxqRXtzvQGuYUVmaSDlkSsj41EBJzIz8gmudpr1jtp
I1BljSa6PJuVtOVkJ/KIlXCp9d6HTdAwHXbBr+EVQsUIulok3UsRM7PGyDdeFQL8dpPBLllNNM7O
MvqaMwTYdXEd3bi5AxmQpfJR2ol1LvPmFk0meTG1ELumbx41QkzYFuCQJX+tO6Tk8vhuW10BHOYn
ReiPoLbrQ53jxJ0+TWwGznQSEWbU5IJhm5D3Do5fwcWaahmnd7qUYaSdG6LzuKTMU8yEmMHHFjA2
MaVeOLeB/1T7VfBzg0gHzMiMx65WUqvLuzirQS9b2B1iYhTi3h6CxlDZUzXKxPdQmrvJGs6DubbH
xpgO5HUSDqK1fZBgDyCbHByHk19L13h3puUZ8Vq1F1HD8h+gcYiXEolbTd6IiyAjwJuUX8zhpcjw
1jrTcFllRS4S6updSaeAl47Wmulg0ucnM5/vKuJeXmCfl+euRm1SbP8zspohNFvjs63YRVAvkXaE
8WEuZMYnkxbzhBIX507m84YjtzWL9BqgIHHGPsIxa9Z5/IhBXqhDoEcjI5aUZPc6mmKvSOZvEzW2
nyQ6YzGUbcuoOQezLHw1qlFz1kp+nvqbVh/PxTD6m/RsETgfje4UQSHCNdsfHMM+E37adfl9Df1m
c7HYO+bZT70q+t08sFTChfgcEeFLyviNNVt3dcPOu+rpA0txzJgcOHn9hNIHb4WrRMTeJ6GqfW8N
zEcYW2iwSphPlHFHhXBcJcWOyVYBL45AnL1eUjdbTtWIqiJHR5BrVXRudBLqXTJmH1323L3pfo2i
maOVXKVLFkPO65E73qxQ5Z5dUfN5xbdlviRnS9UI6jHHBWFbLcKh0NlJqPZ4SqJlPJn6kh8B/bMk
E5LabPEZwWhnPZmUszGgkdNK1TrUVVJ+6gAvE1bMLr+o2OIka57e1Fn/ptipDciFdRa5SiDMiD+/
FXzK644+FOFrziK0KQv9BD9fP+kG6eg7WXd39dqVnDYYg90gkRUqcVpKlINenasH6fDI5VKWXinM
g9phrXDLRxqJo5XhMm6TT3mhoH/pzsnAUkQp17MEEK8gZCp5FY4uRrkxKSviunxJehLZerlG9lD1
NibCBOmE88yVzudWmfsjugwrQJW4+Rrm5ZDSYAfxEP1YVPUkqYSPLR7pwYRrRaZj8bUD9dhwhkfb
Fmo145wv6Xzt1VHfsRh7UJ089mRjfW9IywUwqBBtzlYep+x8jq0pCiZEq4GA1+6JeNH2Wdsc6Xqi
l6VJ7aPEkgfdSkQvVgWcP5l8pYvFrdV80co8upULK0x9nplpptXXLFHrHyA7Zzl+W/TRfsDc3gWr
plXBOHNyZHIyb0SmFPsizoq9WRQVNrH6k531WqA3iu1J3Ipe1yN9IVlE+DIuz1gr+KTEhv3JuFuM
tRWPSo0MXNk24A42+JLmyVviCMOmRgKwMTnRWSHh2cdmypOUYDbFVvU0lVNHyW+VO7UfWPkZ68EY
Ha510GwenbBklqZto2s99mcWum7Hi2znLhon61p0DmFesTxwP/f3Qo2PTOf0nbRLHOA2nYdlDZ8Z
iX8vPtFY8wwt3AkgHaZCaXyzXxkFOuWpssc7VN3SxXOV9FDzFl2DAhDdwpr8khFrqhrVMR8XDyQo
DVuC3KdiAGpZ9DfsQJJAV5V3wMNHOAYcaODzc2VTwKQapn8GybK91ir9iHOI05SzML5IBQhEWRTB
CLVAbYsLM7uX7VdsCnmeiL6eGuOparhoAQdiOyuyb/ow77MxhAx4XNX0dm3KI5pMkzXQrjXrflev
sMpNLeyW9q3A5M4OKVTS+hvDm3vBdNu0eFealEgctdE+92K/slKEUAcndlZHnrLZKOnRGQrG3TiT
2jBX4TKMd8z3DJgyOeQTJfkOheY8d5tJFCNRxem0oujj+BkBjMwsHiMS+G5G6h/2efkQuik7GGle
1bl/5VJnvtrSQ0bDERx2cddrCtxendlplA1c3VkHvz7dmxq4SFN8K9I5yEYdThEr/TiBp2FUHvEb
YSksr3ey+BzHs2doyw3EsRrH8NgiTXVKisj1xciUW8McGMvGTCJmq74pq3sj1kHJkEea2P1lBVm4
00f3plDHN5ywnGudcq4wQHi9SgriMCaHYrtoy0reMmObvBb7y6BerYx80qweHqa2Hykak+tan4dB
rbzesB5Yu9JWJxnYAz5LM+My52n9GuUksnazzd8dIz4s6obqMzc3EshRtCScUMZAeR3fU5Yfoohv
Mn5XtNRG2KzN0whucYtIHgPHuVVK5WRWcVA34ztQWc3vM06XuV3CBrsK/klHmGlotPgc8/lgNO1z
1aiU0PwNY6N6WlUt4EwwN8l+uZptcx403lTGTtQOs+UXvXldR40poeBVsliqQ/SoRzQLsoqx6W4J
raNCSQuzpWfVYSfBJE2GKrlq7VZR3DGk55/VKfysdPraN8lTFVFolMp6tfWQclKUJ/4YSl7msCJF
RRbruf7QaMdKNDPzPYy/LVUQDhObLAYW0Ps+rfbMg6ZT7PIt1MpanlKsvIFtMFhWcbWd4wQojgtq
Y5mkxVwvd8Mi4XwmhHjV1xbHv3ke5mw4xe24hrhgt9izQnusXfOaa85zBcXqNq9X84EMV7fIjbts
jTcKhm2ESbH86Fclhk3hxHTqw7mPiWHB+O9PqfveriPwCIqCEThOWSQLLy3BN0P94iaVezKtwCbr
FXhEqwY0YA9ap0ofy1geuGn7StG8hDCEH41tFAPk4MCcNLrky2j4sr/YmtLeVrMDrineq+U0+l1W
SoZK0Yu7dOhdyjOjYDDMYgE4DH5/B95jCXX+iqosvw+G0odLGTR6D43QzZfwoy7O5zf0HTt8AVPQ
uiiRHVGXnmjTb3wXl03eYUZwsoD8gG90GPIMq3vJ0+Fbb8hAwYnQYq7dugfEm7QQM9Lg4da28pSz
aEUO30Lg5NbZTxRCqpOZt2XWVn6jkyrMWiEPqk0z22rGCwuKZMThA6tgr+RO61t59GYV5ln2vXGT
dOnLHKcRGyUlqKI2PWouHcaU3GqbMaCp2S04RXxwGBBRRmJL13ZTbPLauNy5ufFGDN0RV9N96qaf
2zG9GKxs2cNDghHlDRrH4sDbeKN21SktdFDfJdBIlTUdICTBpPE4js56XOPlm8KABB6h/igShtuU
OwgGCFyfW/2N/76UEtdAz31Ce8WBIdKHqpk5HwKd/mIHRbO6URaei9yJYXhSjEflP7a//9HQ5P9m
HPLnacj/+P8po1cz/nZe8j+77q3887QEUDD/wj8nJdYfLIe23RDNwZazx/bmH5MSx2Uc4jBQ4P1m
NPzxJ/97UmL/wT/OTocQH1aqjDL+NSkx/sCBq7Fp1SiYTUv/j3LxmOv/usdRYW0jS+e1ZSTDZOYX
E2DXk8NIVSIOalEYhxnY8y2DQffAy0nhbLA4qqZtsWwtOdtxsDE6MEO04PPExJmpd8JgBi2ihdB4
x4YDqU9paZypky2JLouKAyrm5DPOhOS2cAuCbUkfGDihKpvUnwLYlgcRPD1vO4+7VHciYA9tfshB
DAEuidwvpGJNhzkiSQee/4FUUC532973HBcPdCfWjdQU9zDXEIiJV2frKogOr5vECJ1Vj8CV1Ma5
54pnJa22D+NK3DsM8vEexdJySmzFfHZjvQ0MN2cw4oz1c64p3aHSJ9PT5oHiYS6cm2JW+/3SLj1r
K6Pbgzt1L2msGRfuIZ0JRAK+wy0RH5ZFml3Q2CkHy8gy9rwyuUl7h/BSAvcgYiIjcWF3BGpLJTEh
Cv1uyYSErS4HBmbk7aHnM322c2kATBqxtnYxogr8FZPvuGOHUAssRMUE6dSYyKcyfUQwaa84NJg0
X2eF9XRNXPouBwfBEN+c7ht9u3AT2JdqBV+s6wH9si9xdn2Tz+S+D4YnKd9RYBPa6Uc1S4olbenw
kiG7q6SYfSfjTAchIQkmK4BnjVoaOopwcXsgQa4YvwWRKM0LyjWkP6ta+l1Vx4960vuJqR/XSH3v
TDw9ZCu8z04r94rIFr8yWvk16vU5JC3L3mmTHEGbjF/BikP2nkGM3hFRxCoNiTPjmUgZ+2nHjyDS
YC6M5smN2vzRXt0y8eoO2Ig12+sRtdMUDv3aMWAfizDLMiBWcQsYrRkj+4ZCAOifoOF8cpNRIrU1
3O/OrGsvTEcyAtVq5CoZcJJ921KaNYapPABPr49zb9ozj4denkaHbmXmsD7FY5R7hgm6EsUU39sy
qdCIF+tMtR2xZ7CGK60/yNqcLajldkyBFjjRWDGJSZXIYr1smktYphPY3l7gPIuW7KDaghi0qTJv
zRkpXeRA7k4oFriPkcm6Qz4dXABXe9SAFXujzvHsfBiec2XkS4l8sPi+rCG0VJ2cVJNGAn40cj+Y
KPukLt42dk9gpirRQ13PLKJTzdoKBzQBgZLwuE+4dejPjdprQMkdlyijkCji1uR3CQcDQn+KqSEj
MzYtp4fYLHEHucD/uPIm7VqMU3s0VrP5oiPc8vuOeSAGbpXEPMRc9aGaEJPxeCmXUc+iT0Ps4M2I
jXm406difRTWCAPJWSuXlWhn2odNdIOCfu2JfUPAdmGNXPgpDqG9m6fE8SZ6g8vGgAI9qMCeRCNi
HjNZTV4z1xDfDNGQsqGvVJiMdGjxevjkrTCjELDFeF9ZheGJSVWeV713/dKpBwgf7F0dIgUfemWg
UJkVhYlqZtCTq4N1lzOiPejwaU84FsSFV7gxd7WdT3B7MQHdCzcdB29oo+xOsCk+lvo4PadmPgUr
Z8N5TDetqU2u81pR96PNJ3Vr7LMjI9nkfVSb1CdWGiW0QdDyaPXDM7l8+jPUM8UX2CEfGSyP34nA
M3F4DNZTXa9z4HbN9KLgJfssLKBiU6qLYyHshFheiyl1aSnYvJJhuCDOHg78pfU+HVPCrgtwL138
XWEq3gMNynUgdpjlsaMJcqBbNqkPRPL8iNelussdsk3JJpc7AcYChJ0y5kytqHyDvlrTK4dB/Yqp
jsdnVCcSiJyugQRqtY/90sMOaxrgyzDdJ5jtJu65aZdUGV+k0uFl2VYHhFG1C3Rk9XQ3LKN85OOf
kUK36vxgamTs1SK3XSCasJz8tBc/spFUSBzpaxBFaXY3JHHP1aAvz4vh4is2tC72kebXt0lpp/Ee
IfkcJhHrAEWdq2Oz1tFJzqN0NiRrtKd71nFWL4VvO33+MHZyDLPITo/VUCyvepNMAUXhdF761v5U
oc++c2ulhZRlNe+FTMqjwLB62wwxoDOJCagsBwYBC2FwO30SABCdGsSX7SzF91Svuh9TNDtf+pVA
wDqZG1LS09LdN6kSnRFaAYKuEpI/zW4N9aybgqmmFw2HiCqcQp0wPyhEvsiYASkdyzatT+WXqAUJ
5I+VSYMixHAkbUwgiADhi0MoDxssiDdWmYiDCe3wpPYuhLl41a8KwSCvbdFZ7xlvht8bavVWgIN4
apxoCrRUxCBamx75npWFpPdVd65RlS+mWIEaRm7+lRAGB3Fk2d7keaFhRjDc24Fobz9Roi9Ns+1m
C8g6KjY5M5fOGQsGCxiieo46ZLsfDZDyU9c0A/OPNQ8QeA+oruLuQdfbleN2qr4IK5PnWB+YV5Jy
3n1vjKZ8KYWCR2tMGRmllgZqYsHZHOLqpl2rAS3KnKwDd+gWyFqaHjLY0nloGZoMXdZ42tQSYOdS
3WtMu747dd76qyaEZzZ8oR0Z6Yu4aMo0dO89exf6NeRGSwMAS4hxudi9LC+RTcQonj70BH2ZPY7W
qthPchVYFqIR0wQpCC4HL0c38dhfUyVN7rHir/dMICCkK2OJCVok67UxtOEKmacn4N7MT9n/ou48
eiRH0iT6izigcNLJa2gdmRmpL0SKamrhJJ3q1++LHuxidoAFdo97SXR1dWdVRjBcfGb2DKGjX2Ai
xwgWsg8YtjPthixEDXKL6jLF5ms7Ow9aaKde8ePHXItk+8Ui5dXLNgoUeQHb4auP3mwskjKTn3kb
CQzYJm58sM5eaC0ZbLR7gba6JUSOEA9z3d+DNkmbg67g1CzlhBFkazfZbOONGE0bX+cU6XswxKSy
UI/5TIZlAL6wqN1YTeuqb+LmgO42ZsOyj8Y4vfik1YGolWjlT26eBPNuiuPqPhRuM/tah21jbNgE
x/SccLlM3lVi2tk3slz3odn3OXYaiqRc503AsiJzSstl1MqgXpuNd5ebWmJnaxunfngyR40TuoE5
mtDtVFR62SehFhssNNErcUkfDSENW2qLWu6cd7nK4hvjJntyHBhEi9bKSn9L7ptxpVeI+SGMQyj4
HN8DTg+VDKOdyAjMPDTRaG2jpstupB+9J2uQ0WcCPuIDoYbtyC3KBHhlbGmdEwKI3e+yCzuyClOB
B871U/vV1kL8lTs1ZxHBu/mrtT0XNwqo0caaOOyXmQlGbiF10+LGL0aQIV3pqYNhUUvsNwM17Zk3
PHRpED+1RqqJJ1flbz+2NYNPg7DBEAqCqnRqGUwjN83gz6e8UOFltrSESaZGHo6+jGikF24NAE93
mgS47x76vAg2DDz6JZ5DEyc4M+CmpmeYC3a0t+uqeMOCPl7aOeqWNfn2xZyM3n4YIwiGjsVjJD3D
2CPIQjtIZ72taUb7NcM+3Q9GrXZFbRj4JSQwmXD+M5RFgBcBCCvxP8pm4OTnu4Gz4jK16mLnDZz+
HNSnVWXghFeesnYhkIpL2TE1Nroau8voOmgRgX9FKLKX/kQqep5I2YSxarcirqiu95Jm25mGWjXS
ainZyH7KajZ2U4oezD1hfhWZU3xzZa5OCVOnhyafunPCNIESXdm9Ro3stxnxGfo6wvKEF6HfJZPV
rVoA9a94/2RMU6Yu3/xi9hiPJxzhUEeWBBC6VdCP6Vbno6cXcztPKM5BcY7iot1J1WYXAFXTjnn/
/BOEobHiFey8fTt15Y3FK/mas3w4UUvkM+nho//LjCt9tDO/Pk5mj5TXFhzHg9LvpqX2uvgz0Kl7
64bQ/fZNn2sOrjSuA67qt17pTjtZSQurbEl7cYTJFM+0v/TqKVxhHCoRrbBuBEgjT1JHSbvOU+0y
H44KRmZocBT57kHTTrtQBtFTJ3La22QY7908DteYb7AkVcTNblUfhx92GDjNShgtK1guyrd0lMGu
464BhWcuXpMujl+lU5Q3+qx6jqUG70RQ4H6re85ZicuHL5lXd5PWd9yhS/miUWePDZywb52fwVDx
KtYOlnjHzbsXi9l4lCbtsh2ERHWuBK1BwjjhZhfHqudHx72sN2E5ewxjMvpvI1+8hBafnJgughrY
ni02SdEQ6gYbvAVW7nwiWcmHHvwIpJSR/Vy09xyWrqdbRd3nduxN3EFwxJHZKf61lpzdUMH8OkDn
IaiHTUCr9MXoLcNdlL3O/mKAM528KPI4EPjlM1IWWKimttKn2ISRo13JEiem/tVpUX3dklYCo4Y1
jvv2Xbl998B4DmlAOuU5Jv0JeRuP89Dm/XZKanODXsMcyMBbechyka/htxlL9qIGWlfgvyJQI5VF
ONTSQAIbq+12Y2sO19zmrIU9DpTsgoq6WFWe36Qsxz3TpOxAnlbiU4jb9sk1+VmxUQShu/bzjB4P
yc2cDx/NSHmdJm/wm6LDgEP6KfdTD7U674+p5+CYmGcOLIsydOtfFVruCyUi7TkJTRfjT+mrXRlb
6SM6hnuiN8MiTNeynePu1utBcIRczZMysf7ZZT8vaamHJTSEXsNlKJL7wu3qj4Zmuo8uxI0Uhj5j
fOaHT4Y3+BuDbCZGL95e3VfGKpY2ZQ1c+L1rGwqxmXFfPthOER+K2gVEEWfZNvYi16MQQV7Leuq4
J5eT3oBcRPew0Tdkn75ZHl1qfRbYu3jCm0qxUrktSt1kywly7pLE2YyvoM9f6qCjNoNHc829EP9h
lJovauqdFZtnepY9qvAQGfFhsOtul1ZzwD03jQpiUWW2Z99NqSRPEpWsPewDuA+kecj6Gq5CniFe
dtIxbnLMFI1lvnssW3jdQkHsq8di+M6dUPEhnAzuOLXTd1wGgvRMLwEfKqMvN6muA441Zn0OSEdN
gLOEIvRbmyBQdVWfRjZk/qJopY+UzIlFS5aLjgpLY71sONDn3dCsWVOrL6PVzqNTVPOrKVpckUjB
uyhLfDyuRFJdEJ3LWZYJoQoWmksVGeAzTFmgPZvBlpWethyPv5AuPWtlCRWuKo4r56we1MkOh/Fo
zxZjniaungrFzpXP47Bq2yG6xK3TsvEnYbkUDK72HJ963vc6QQZG4K74XH/j4+2WmErkwtQ1cokN
gYV4eDUM+3hO3as5kpY3+yra2SCoSdWQ4v2y+uJniEiZGffV3yxMY99Yo/0+E0l7tMjqLLVRqU3B
5kBFAUd1xkX5OsJcc4iyIlubWqmrM9nsUGl97/0u0kM8ddn3DBmKg/vcbwqBfRPfRBHXG7fOox8O
fdU263lb7qFTdvaJzK45e1RIBxzH0orkpx2blLaaEqQ1ZSfkDRzumVGF0qPE2G6G3nSPPV5Ah41y
it56zVBlqnzM+hymNrxOY7PEsBwdQs5Ci4EGgbVBZ+INsSJ/wr004ix0xDUbPImd1YHe69DmsnaD
rlgFmXunnIzBuqjldCKEOG3ayMiPotf1apS23pRz7Z96q7YWCunrY3K8uw7FlL1UTcpoq08ublUl
Vwqw7WJh8Q4T2gycHc+Y+GZmZK/KPmlPegqn78pI553kVndoEdKvVTHcC0OZv9/yPrNZU5yK2T7w
9mrBIQD5tuJEINgqDMqbktYaHxrHC45lEMcvEGnchUB1Rt5sxYPRmeoxFT3O5mCachDd3bTKdGC/
WnEMlqOo7pzR6t4oJ5hfDLJzfyyVD7c7L/c49VC5CO22/a72Jygumecnx84u2hvOHuPN85tknVr5
+FCwQ34aRusc+zqNt1U0zg99OKinzHa9A/80PME+AFwOS1EswqSBxBa1xbtfllWwqB3193Xc5HHF
/U9ZoMnF8Zg4sfEw2pM4mpngFuAa5jETbvcInxyIs5l4OwU2r35l6VP6O5ude0Aw7qtlLlL92M/a
vkyz4Bb+Lx7Bh3+a6/61RFT42Pf+u+nu3ybJ99//l0SApwieR5GO9xGf7vG7E6Rm3udOEvqsxAAm
kCgvZBTh81G9Dr7knRNlrculNc1EXZTwq2Q5WLk97vKs94F4Cwvo6zwzKdN2xeqq7MQ4OlFrJXTF
jyXIcqcoMrA7ZuY2K84XNFPqOua243ZQ7A0iAJSckNuyi5ltpOkGjofYQk7MeO1TFzr0j9mNas8V
6iVJWeMuj40SvVriFaa/Ftn7G6y8QhGSEejvAorwU9TVBe4n4yFmDYEksJs6sWspSl0Vdt0c4pLW
Am3aT17NGRLM2HCeVF/dEt5btstivJUqZLjTkpwL/TLbFDqd11WAsdaRDrF4/1OLMlzxBb8Gpi3J
MRxrtIGc6vaSuFz6O5Xph+jqc9xYb8aMUmSP5W6cmCNYOoqh6Q7ig3al8gZyV5zqAbKflYtPJy//
DEIcRWoBp9aFc8W4zh2vJiGt5gnIsl1+EtnU4DPCvTW5hIqj8CCD/ifIFQWoBm0GpaMGPrXqxRhp
ApVOfHWtNF7NRfIFumhYWcPwm0YBdP3SODHE9jadhKVb2pR/2MbAjSYlzOz4fXEKPDWsw1lOHKzy
Z7K0B0nH2GoGcraMjfKpl8POdPSvMJubVWP/KYylYsbLUS6A0SLuoKimBojctnezDp5/syNqM2TD
ivWN4EgUvfNhf6m9+t3P7if6ytllQ3EdYvdB5aRArFmfPRvDyeAF1CB43XtVu7CAY6pX0/J+9fBZ
BRmoPpgFtjPB6HVVjjFqQuA/SzIFi8Gxx5XR3QVTVdw79NJvdjk2k/43yV1ahbkkqdzCYlDOv4zr
pgUmhJ3rd7fWrc55V14mUVksZ6O3MOlpWYyRPA6T/q2GYj2OmCAalT2rqPqYebn47+b7xklTDsrq
BjvqJ7eNFxGpAnwBLdR21+LYslXdj4fAtu2V7rB+sUPQBtuTX+MYg7yz0xo6oDl0hHJ69eE37lNK
28UyzrqdUvbPiBZr1/K3wbO6aFXqLhQG7bCvrp5H1MWhhAIGuPVJQLJctUzRmazYDEzrbx3iWKPL
NJntHXWmbOiYjRemc2+0miHVp07/BroOG19LTK5LEIZruz7lE/jWCvLZivvKByUIBGeMwV4lc69X
/RQ8+K3Jra7Ib7NnnwvL2A26rjET1B+20b+2Nf3IGtpdy/JB4qc2mXhjGPFj/9vt4kPX0t3V1La7
TDk9rO0hfCE//aLbEi5q2pzMEhtqKDcTbq+l3/qCH6qkZSA95cZ9opfA/4onDht4LV1ymjY7s8cH
Yta1/+J6nBJTMU2IH7a/bmuYUt7cfwBWaFaOpApLVYj1k5W90womV7Ktn0yaBWU98nOb3aLu6PPT
XDlBa5lbUdFZVUin5UTm35QZd1zTy3eE7Zts+6tr5Oe6Z9/OknGZ8cngCfSRrip/wufmwtnPeHSj
4sJ4AIW6dm+kYD+HYOQSn/RHRnxXxAxqdb0/yRy+cG1+j7sG25UOr2Thv5joYxYL7CdcJyYMfra5
NGHGnbgBpn9n+tNWGkgPRu9FCZcKDgCo1aSK/XURU4gRxnZ49H35Jyg6PqIRmHvnvtBLBeY1VNOT
YQU8cCF5PKYif5IwfU9IMy2ZObynTXLBv/Kl6uZHFxJGBZisBWQMkGka854nOFNyGPypBpSQOCjI
XMXzdpjybpVZRcgdW3H2ytLqZoZcDSAH0kEVJ/6B5i6kDRVfy3j+NSKKk0kFkp83jC31TzsTQQaB
5yHLQ7WVlbaf5rpT0WoqR6AwsxvgwjL9rgmXyUwuFL2jRbOrpLnJTWqTSjGDj/LR1BgT49smCYWJ
KVwU9fwaTOGt4HwWGxaT56r8LqL0PjDIB3Irg94XcVIuKSE9uoPB+z/DsI8mJL/CFgD9sGlZEE9c
mzRflSAleT3eLRyNIsfBElgpHhUytEy04NTpNwfNdmU0ms9BhAGrtie4AuJ1mMSL1xnPtsQC1081
F4Ta+FUFIdMsmaC0iHLXUJC0j2134D1Lf8jQMhY0cdh23kqZUfmBKOMvY83rW1ptck0Se3xNJjSc
VPr1RtgZ6GIXufM7d1MOV2Gr0CuMJ6wl7zDrx30yOJC1teIPcNIYZ5GV/wxeQyYmmf1z683JtArp
S8XPV5oGoxybipLVEBQ93YeJW860ZrTZU53Nw6tUAyPa2MGGs4T6lGDVh+u2UhHbgFGWVofAUMw3
4ZdccJpq/BjNAaSUmJJRs0IMAFoM4la4xmUznZXVmfCywYSmp960zN9KGRMVbUn5jGvWes+HCi9x
0iKl9bya67Zx7RedVNNVd2PukS110IXDyc1+/u8hlf+F3+L/k5MCGwRJkf85ekIOHTPFf/NS/PN/
+aeZwpf/EJ7JuML2vL/dD/8VO/Gtf4CBMB15Dyz6/CnYLP7TTGH/g9EJuFcYCmRW8Uz8l5nCkv/w
LRsjhQiIGGKACP4vsRO6yv+NUI6J4w46I8ni+FAGPevfjsBJ7ymf9XvesDZwV+5pCRqwjS7awn4x
Kvk2d80patpz08x7Qd0Ars9uL4twOybtn9kPlpWBDVmYxNB4/jaDGUGgS6CmYtQ8TLLT+y6z73ff
c/5ucqV39X384BvHukuIC9AAvRBGf46V6pbQauQWdOguus8VqEk5scQDHXfLJwuwMGRQnxUmTI9d
VZ45ub+QbwTUNIbIsCpZeLV3QCZeGL1JCck4f+jo3gtX9htFrBtwMgEvdzTCB8p9fqY84JKRqYz/
xfhjib/COoKvczMBLG6SSCdHWdAwNaT7aYwtIHMJG7gjHorZynHt71yrt28Ec1YRSbxUDu0+siTn
DMWInOEPylzaXkVQhRRxv0LVIs+5IbeRPIZ+8I3JXPnGy9RUBWcbAuhtPZaMJ5A/GVatopQXOvXI
VmQOmxSU3JVO3+VYbcIQSQhdzlkgp1HKoLKY1Kj5amXDi8Puwq31rfPKZ7cZft3cOhNBX5bCvfRI
6jtfibunpLO3wC6iDQVZMMRab3ifaxbrqd/62h5+0ii5mqboN+jI9S4Q+LejvB8vyvSujZjHfWk2
5Ii5Wt9jMHSgpv0TvRB/LG9gbc8oO0fSdR7qzDc3Qex7J2629+G8eqrp9Tozyzg4cZqd4yC9M7J9
f+nM3pvVo1nnRr9rXBekRMU1v5CNQtsrD+E4W3twjYKTNLUurWl9VkGZPk+w0ztwnJvcwoBaKfy6
phAtpT/jNQmBnjR9NK3Qz32oxPT52lP03EsvfuSIsVehDRJhEskhIuSUp0Z6aRyhFqr271rmXK7n
sapOXLXCnYwpwKgcCrs7aBFOQEBjVp2/g4/hPdKqG45fNRiNO4/KwivdK65sVb8embcuxv6bukks
qlqcnLF3N0PsPVj4/rTgAhg2M7bmkJsmDQi4yQvnWEfeux0Ux8aJcKqIb53GODrjWwxzGfkCGUzY
Vx1IDkrDrSG1tiEjS+zVu01SldtW4S4MZ8IgxINa0mEgQkqmCWvLwt1ZRZ0LRCvCjKvc3UwZGuOy
LFhNnvuJIldtbIITC2vCkWfZ2logWH4arftpFnxXQzWUtjXxTiuTtvQ633OC2eC/IVXJTRAO/sZo
/INr2itRy28OpltmM58qcj7pAeDUvHK1Q6pK6kvm8ASUTItQjf+4TvJBSfIhKO/+W5MXQ9fhI+Jd
iLMnxxHzUqe/Q5H++jCzHmot5qUfaGhMbXM1JzPdU2Aw7GJYS8FcdAeAnCVxGUdtmupJG625ymYU
MkdhAUAUQujLwugnCm9hWL1aOVExPMQnC/j4xja7k02N89IvPRS7uOJcWSTVU9M0v0H/HFYgOGcZ
hAdlcXCM5gTDiOeUxzwST0JjN0q03RwpMufKGFXTiQDWNq0IdA93a5VtJMEuMevfSGlGOpC1VqlJ
hWoGE+rU11UAc4Z/YlTEPA0hd63G9uCGY7DVBRSQpPgTNfq5ivRmLptbaUQ0YZv2lufhbcyemXPN
kEQgyYvsklSVOmIaI6s8xDOpKEecdDhhGMkZW7Z+7cOdCr7DPGsvc198jUJ1G86UCTKwx+JEry+B
DZzVJmnfw+zNHx7A6bNOBvCw00jogtHWxE36IkPyrkMhs0PB39hBEPzsZHZKyWotrbYzLvaERx8f
AFjMqexYVWsi327zAMiA4txKZFvMGgFI9y69mOG7O4fVQWPtqG3JZTzpzaPOra1q3fxYT+ZH3ens
pfWHlfcYRcr6ZtpKu7anxgf6IGviSTivbMsnnjDVaNUOF0fh03qa9eGajfa7bd2ZxLIC4AOKcj/i
UlhwZSVK5gyQaic3OAaG9WDXY38aOu85a7AG9k6ijh0BSV1X5kZ7mK9ZW47STI/o095WSaD9mal5
ypgVob261aalgqer/YuDtWOf+57AphX9So1MahM4QRy0iT37ItwmRf2W+c5P66TurgP7LxrzF2lO
bMthThfIJzS6mmBqO3ci/WIdAemV7z3MbCa0k9jGLhGRRBwjXkqX2UfvvOdQsVnvnHWYOuqCLzwe
ygtEmrXtzd5GIT+uqBD2XlsO/k3r/NDmMl762bm1bVRSBdizpRfMP4NSbSSL3sXs1a5vneQq1T0F
WuSSwLWmOToJ640pCYtCpKRmsfMxHJY8Jn9/aREqFuPY+jtKqoFe1O6XF8XdovEEC8eczPuiYVpc
d1OCqN6M2ygv96YRec8DB+pmCIxXKmA5d3Th2ovLehM0Sf/Sz4Aah1lhI7r/Ms68cdvJTq5YZ7MV
30wcm1m+0UuRnyMVjquQAl2KHax1YR5mtOVD5I7DMbHJQJgSJtvMu7ACjvZRZBwF6M46yZkwfTx/
eYLR5HdfZO561IjVKgA80PfmvA3ydJuZHNzpvacEOs++cWsAug4idkq32Gc+aRzoAY+ZGT5mG3NO
3lOP18EeY5KV5WqMjMeYELum6W+WwJsTpN6e5XClevlAmGXFILtfdfM0rlg9jJWHHsF4CGkgbhFn
4+HM68RVj34bDDnxK8O641BkLykwpm7XduGVsmvBsqeDdWsmTw08Wsfcaa89MoDN1zCEfsdg9MBJ
TEfP4Le5xN58K0431nuTkzpxw5cZ1g3617T+O2cQRMN4cLTDUc+hKB3jQXqicTDcsBJfcqwHpWEz
InFNQ+x0HGwTzziSaLIeLBOOFhafgjJZwfMbjXsbfOWjjbv9cRqFs4ZSMXAmqlljL1as4CExuqHS
qI0WpoUjVVkTsSKtkhXJf6C6YaZ3LseLDcMuypAxm+rGkNu2nZH6zCi/qKDbjHr+C39Utu8bJux+
BZGjAuuwzhweewa4wVkW/avXJzH2eXtJGMvf+0F9avz0cRZY/fmjgvfeuQUdhoLabPDfaEctSSAm
6zYpx2PCdP4hGBgOxSx4K7qO2y0PinHMsnjL4Ogj91ssTUOSb1WWcd13xMBkQYpjgjVyiE3jp2Q2
IdsO2Tf2CRc14ifxWMRzZo8JKeJToJxHW6fGIantal2Hk7XOsKyurSKY1nY8lgcr8B4c/h3vYrE3
vY4DeFqaj4jR/imOJTVusZafUTG/7DYxx6tvW3cf3F87uhILMm/1R1+709cnBsNzZ1v1RxsyALPT
xng2nCEjD8d3jqNH8mHRKufw/GYGOBUV4tTZavqe+yQtSuMQ/iEk98XF1351OxfTmkvTirora1U4
fsSgHLi31o80qF2ocdHnzmzVgnAwcoiRGqehiZ8sR36zQr4aODevcRvaEFNxGs6mfORZRXNP8vrX
MfKFT8L2O/Jow06JVhLdY8tpBucyFQ6jqDI1vppEn4O59190Guhd1QbxlhXX3KmyN9ZDcLO7bnjF
ezRfbJLqC6lm900kbrIl0sf03jcfOrPoXhj6l5tISCrQfSrXyhh5elQOQVA8SdheOuc57mb7VOOK
XuC8dZ752Un7MBIt+/hkNqXzghnRebj/yuo9+8VkFX9Q07SLO3RvfzjRMvN5T68+pkVorQUS+qoY
LHL2NcSdldczrfj7t4Mwn49uNTwbuLhWLTEOPMOTf0VV969TaSRHQKTXtC1eA0NY+5Hx3dXFDr+C
7STgs2h1EVVARLetvs0pU5e/v7hMckF6XXXacakigo4oXz109y8ex/CHCLtuICqCfU1OlmZ0SEoi
6EfkgMeCzJ6QE2AyQFIpBdRDxVaUD+3aCa16k7QZfSHUVu9j3+p2gEVoaeSmt8E9FO5mipMZUpDA
tCUpmFIsI2Ar3ELZ8oSBowaz07OccnszjRS7Jvy1r15F783EIWesuv53wJCe19EfmhA461nRohGj
d5a1bz3QTrusbfO1Cb3pB0XMysuLqxr9p5LtoUqIrfVd9eZ1AX3MrfcpB9Co9v29ivvh2x3s7MKO
FljqEcQR9FtxwKv8K+8zwF5XZA+znPY3j0aIPCLBOwZ66XiSq6xIrq3iWuSTbnnBlvnSYBrfFLmR
rkHq51+QV9N4dtDEhxlMSC8OQR0zlvHkAQMzXu+9QQnVSspUbgPAIuiH9neBuE3ctLoLL4HPSFPD
cJvlgcalR2BACgTfshWxv+ymAF6XFZkrajUxmGcD7SReBuqIDEKwH+qRlgjPkys0fjaVZtFoSEGj
QrWjAO2UDGRVQXHLXYHyi1vC3vlQca4dGahTM3AD92oIsXnxEZvhh8Fb8NTE83Bq7c5dmlNvfhJC
eIMdLJ881ZQnDzrbkqZKeq+i+qVIwuIWxWFwxAqXrP7+7314qblQ1e/9qlSXjH/dyH53poKlfFvl
XvCgM3LQE+49A7DE2eGYMjZpurNILlA7IjY0O2TYIEWMseQ1lAPHDQg+zCL5+4+53PAcL0SE7zix
om1Us4vY3ejtcoaaHCm6eNugmNKl2pabTjvzU679/JIG6tRmW3SN+4GzuPQ1h1wh/XSNr316TwjP
L8q0VRdPxs5TPWMSxH+l6wsOK31JGH9snFBILkl9d8GMiT+vgoIbZBJraTCPz3WSiMeKdlJgcKnS
1ltbdfbRTyKIRQEXDnbhxxyD7RL0/vCojSZHKMIEU5hRelReWBy7MhHbPoj5TMxjsu4tIFNO2s/Y
aaEaKjoTSUrU8YtdTK+2tLJbOJmXMS5mzMOzXitNchd+pMMMRZFHqC0u/LQQ7IvOWU9aFWQ5C45n
WZff6iblHjab9O9y2Fh0hlbbqfSNMxxT4+zA/xf+ICGFREADnZBGD8Zd+AlFP25qBUdH9ymOAc0L
YnH6xZ4b3LQZv/MZb+LsHe+hSfwPFSQp4N653D1ZeeMtkY+IGXFub4tx/Ogj80OSfyfp5z9rLI4n
NIgXdohkWzT2uUU3WbZeobcMqLIzg/3Hppm6Q0ogNmQUsw+d/qGwmnv5NyykjUgiKKDNKA4Y7BVn
jLK60WhW3ghqHF19KcNZ/QUiuSgQbgOLUPJ4b5nnRwZfnQ4oHNLCdB+4fzK33KVKBht60+kEz59t
w/5puvljGkCQjVn/cc1D+4tp0taim5dkPqYANcyLXo4jK9a8TJ3go6+wWnpUN2A9zf5q/CZaJt01
76KvwSu6S9XM4wbECHYpLqG0o5onALfxa8rCXBdou0anVok9+ZtWP4YGs3AzFZ+eESILJZdwGrND
4Fa/jTV3G4rAKRwou7Mn+hZTYukeU6tHB+lite4cXTxPIvu08MmvJ5GXO5P1+TRs0atJO+YEewHI
LOasqw59NdVHM7oORZXfKKH3OJyxJ5g0t7O6qwcxG/z5dju+ZU75OjHdWGdANRaun6Al3b8MFI+c
/v5lQFQq8fHnZNXd+DZ64kHJfF8zXjpiWtjrlE06AaR1HIcYk1A8Nqvchjata1OxX1b5tkvNjUvn
NX3OlktiJIw3c1F6kOxJQHbZY9MF3c3Gn3Eko1kgxFsrbafBL/krnMfBK5lI9WXG6RboKrSLmURx
7Kv0Vqftu5ua46ltg1NZuN5zTZMxg8yX3i6uGuftIW+c5DCB0IIpmp+sRr8wJpg3eTREa1ZmPmW4
zReDmqKNyqJ4X+TA+9Ixv9evzw4FdE5ItEMUG+EyW8G0am2EBipN3Me7TnLGB67iQxAOguOyL6DA
G3vHHO3z3/8qkXl1DU2+D0bPPO8vDtn4K+HSg6zM5tj5Tr40oaqhhc9n0OjObapPXmqfB992v90+
+bQ6q9mJKBuxITVbBnjBOx3X41pjVR9UnnCLr+O1IA73bCfT2qsHBl3gtoFZqoVtZz9R/y7y8Pm+
c65kUxwkjg5yUMm7G6Nlshf1UfCrbJTvLPDTM0AE3Jfxh1URHNUdGkUYrKkIBdsSaWwjkqGejH9b
IA+AXEjQtrlRnG1/2LQmhSYuU0MhsQEw9FjoRg080NX7/OqANEUnbPWyspiQgc/IV1WCAQuSz1eV
9BTWC3prHRolrILJM6jUpeE4e4AxxiLv4Ytbkf2Xh8ExY6y99boyZwrEbUQGtzghI9RkRJ2ACW24
k8+PYRHJNRkGZBbrc+y88djCiJVx9FmVhA7qFLEx7gSTr1DJTZ0Ba+jtqQSt0H25kzW8tHVAjsOX
A4CjcgPciHR+X/9pmS0aDBH+GgkpU5bOiEg43YXILR/AQb01MfFpLzwn0Ui2yDya8Zggq92ppWZR
rCO7nK6z8sfjYHZfHXe7+0TE+XAGiX0e6b/EjuOo/OT7767VDTdZ2RoSXRa92DNojUqrcTMlU3MN
09cC203yH9SdyXLlSJqdX0WmPcrgcIwLLfrOM29wCjI2MJIRgXke3IGn14fsklVWmqpbbaaFtAmz
qswkGbyA+z+c853is9PxZWiqjvIZlseyKk8XiI4ZJydQmwRSWMa3yIPzGBfGjy4BrDHWqE/7Du8f
0YcbvuRSo8x3u8i/wqiGMxfhVJyz39F08ywuq3SpkIqC2g8849TWCAsb+tzQkgeNWDWvQWyM1o9O
Kep9wcXee5w9+AijsjuRYhhtzdDaQd8MgLljqtJ02ofRzeyDWfMAxaPf3ZjHwIipYAVNUUE+PU+i
7o03x1KERfGs78mif8d7B2pIoqseGxjL9YSlQy+7wqkzHtyUeiLoBo5kBOAbVC/sJyh/Ns7Ik68i
wER9XKs1GTc2Z3CjHt1IhFRCM9v8VvJr05AOMgHbKdN2wYaAEBRJn2NWWXoHSPOR1O53QDgjdRym
UbT6+UsghpdhKqMvQQwXFpUv5v4QvocxeOlT8dTDOCrVNB95z4uHBELIEPT+Q6SMbV1GxUl39wsm
7MpNv0uZ6AcVxB/52L/0cFn4u+Tprm5FecmS+ZSGBpUNZshnQhx22MOyq0GzvKn6/r1P/WKX10G6
F6LAI+qk7yn0gccZlvDWtUuKCjbQayJ8xuNErsWTb/T6iESXyi4lp4wRTbE3hX3uWq+6253KX+oG
rrIYxbHKPG9VFd0tcdMK3WZWnTpPAHAJGvYiZhFc9BCd6zwoDsRlvZSOC/QaFdIuMcmGCwNcjubS
W7Gcaf5om06yk0QblOPd2+dDxsgqYyXiRextfYbxjMP2xRLWgSTwDWhCcSQqLHUgrLFlSU6ifirT
JWkC1pdbmta55OmtzdG8/vEH5hbDTrtvQTAbJxRz6G7CI0EnqrZi9DGD3GNQfpo6rsjU4a/y739E
Fn+pRrlrN8w14h/LwnNUIYj8oueJb0aO298Zih6wmIO8BAZKj7jThDXLSJ37OeXivlAEfudvZdJT
86NpQ53qdnpmlUaH4sOkGSdaM3f6FletvnqsnlGddc7BWko4LwD+0PM8HxO8U8z2JYvqLJfrXLTN
Ka4HPIcDUw98JjQFLVPXyUKoFUVO91RkHGOjg3OgtiEVuZ6852zJQJ3RvrgsWziZtmMWfx+mIr5r
reP70PCpVY44tWl/xXVjPht4EgmbyzaMnUmOW2Ki/igA0g6GHdrkD7IBs2NT8NNoxP2sMeZyg/LP
2Uf0W1djHPcUlkTWFs57gzqkDKKTkyTXIoFGGWcmpVTZUrlLQkV4nSLq0FatxW9tVxPaPHrHfGax
V3W02QM92WaMmQoEPUy0OcHNFRlJes9bBllm431YXkwYgVe4mMSmfBvq0tqPqPTXlany721IHTdp
Yd9FbfwYrDJd+Bk8UY0HYVdVtJuOf4+j8BqLSFFxRP2DifiWPOCKhU4OoCXKgDv7EwDkvlDXMY0q
vtNwzubh1NuqvbUqjlZRkuprvXgUU3onRq1sl7i1b1HnMniZAIZ16XuY5fGTj0VToZg8mtIQ+DlH
Qm8SVlVkPWFKHOsTL2B7Xvj8CGXN/JAEmOAZmpxyQ8NZavRhFgaclGgcnoNSeTDTUveVIOQTAbDG
ZxUjoDcpXHdta+Gf7mbm7kaXnkyJnAGaVXYcBhT7ZGedk0w6l2kyvjMPyfeMaZD2FXrJCUw2JKGx
lTCzbsf7nh+VDZo+mliDYGjF7kxe4QrEm7u2oqZGG2Ydq4EDBc1OvvOIOF9bNreQDyyRoJjhBleP
eyMox20V+fXWou/o0jy5eAonXcSaetL9zUn1fPLjvY3B++LPw5XXM94R1urBwNHpWy+KPfytgxEW
/kHF9pvOF4eAgL5TGj9wsWO2ZVvcU5VBqXptmuBHCfl9rORzu7RKQgTTzm06cV0C2qPhtXbTT9tF
RBsl5YOjG2PH/P8qYletjUW60g/ktIlC4CSH8QMtZ1J8AACnCm0fA4/VQ5KxM8wCnPmWXz1AaXhu
8IYB/poPVcikKja5XaHJ8T5KAfbJ0p8wDOpHaAn1I+Eb/qa1rRPpqZgeSu2eZfc7spNlM1ipe0NA
y5oS8iEsx3EZPoAQtKN8j5UlOhmZBbiqemj5HVybwWQERxjzOsRImvXq7M8q2uEWQXWDG+yewhJj
cOqSujgi42zmuHnwe8s+McUqdkaQZkDji2yHBQOfdGi2z6mGh9/4/nCJqw1RAVyE8+jSrJKKxLnB
4JFW6OA0SU//nXxLjDR9bLpFWtRN5fdyoMixC/leNYTvDqHcuC7BoC5z0hA5pGdV+xaREwfSOvLc
aC8lEHgvezYLLrepePYj9+KDS8lc7621pVilTfFYhdZ27lVMkUAAUsiyVzXpW8Pzs3KoIJ0gQS0T
FtcuLpkKNQ0HznBlClHCDBYvFgorOE+r0Zr9mwhpgpAXQlCLN5lpTkecz5SfrbsZx9xlVTyOW9K7
aH0DJm+9j8o6dJLocp/BYN29PH4D/cXQnZmYJ4wFC8zsgzeoJqmQmmiw7H1LnOcaze4XDnrr1HTt
yvNZIGSFvihveC2ipMHg0f+mjrk0KVBcC4pCO9a7nqVBWMzNyoDetI298CeiuI3hVh/YD0EUccjg
kmqAN4BPy2RrrQs/6OAqUrIg1NS6yF5lJK+hqfcqL1/McrrB77gHCY5/w0OpL1FBhrJ/wtb+GhTg
Ml1rINo9p4SI0+k9B4FoVdDDXSt8xznFTqzzXhIjUGvYkJcokh2JeuW5qNlfixgFIbBQEk55Jhm/
cLi0U1KuhDNNG5/J+qaW9S/TgI5M2LSxGgxxs3JyXDRVUtwMG7funvnHmHe0OBmopuj9ff2K5wIu
KvbER5kREl9o2r9Seu6WnqH5JoZwk/op7Uilf07cfVfAC911wO5+1VN6MfrWfOuq/DNtqaPD0V40
X1a59Zb5T9z43d4d7XKlMUPAFuItblpzAB4wdxdkM1c7qsbnOTFvjHVPs5bOHSjDk8s2ZOuzH17j
ehwOjTIMzKkk/oi+CLdFCEOAJjDfAlcrvjmmPCA2ew9YUdwnz1cn2+p+oAR+aeEyoN0wniI5caMi
R9jNIiTYxO670yhl+ahd9xHtdHgjZyjecig/5VUjyS4cIwYqJm2JZ95pzriUhol1ZseKSdiIy+Le
v0+yrY8T88VVlVoUGxH4WXjZz8wxzW1Zo86s+62G9DMoHl4IfoWQbyyr3pNOHzphwAf/CELmQdp5
zaL0Su+7K6fqscuHb4nJttezPxtmHDp0uaJSjWButLZORKytqaJTj7PrErsjy2B+39K96LqIHqBu
ladUyrvPwviWmK3eEOOEsy6INtIfqnNb4ur0Y/MTZ+98Fm2drd0hQ3thNgjqK8F4sc/2g8Oyqks5
hFq+zaocpobzkGwUN1/CsOQUAG8q/I024Eogmic7NHoLKW+YyIzZOUNmTtnUvpmRsbLdgUCiOGj1
AVZgrxkcJ8MpjmKI68O8yTqEt8INjAcjHZ/aGo2PmNjICyaB67yJ8703Zh95y72eI2xBj+1cWUft
IKpy5YYR/t8+v7a+m3GHMFEfewVcBj2H1zKLmaL8ylDJtYziiTqpNovPGbk42Lvm3jEvGdMA1GtX
Mwzqh7NPkyeSGUFG9ejZZOJOk3VlLqhWXEDGYYypv9Oe/7o0f/mTGZxtw7qLIWjO0Az7XVnYh9ky
5XlWcBrYrap1Sx7dxQK+e/YdEWLnJ1WmBMcSYOTeuxrfsttWLvs5PFVT/AtjavkcS/MTtQ88tIqN
a9Z08a4Hg7iznLyDqAoepx0dXCINaWYanMXFSUsoUmVOO1r6W3u0xqONwJTDOczOHkUZjU54iJYy
V2Er2g2k9BnMCJ/n8s3uTYTvoX1b4H83ufzRBA4zhzlfu1E67rHpA7AJGBpGcw23x3T1Qbemug+Y
37rElidh9CfJObcLmHpt+EnP1mREv0DOPvJNGAMoRBSDXeWP1Oo3UA8VY4k5jd71MnTPU0++KgJh
OxvtrK8b/dNBotDbyXlItXPsFoPh2MhrGko0F4FfbXWZoQDlNbuh6PrmNkGycY0m2AQ0+XmTt6Se
uM8dCbI7P+AqYnePVwkqSMi6xxTDa4oSY9WEw6NTzEC32G6brv9C1hE2kSpM1wEBiohjJBuE4cgW
t1lFbQYqtR0+E69iE0+3gRGR9whKJ4aX1y5Wx8ztfyNiJO49JRas+Tkjq8ZERbM/0YokNkCHssfz
V2kf+GUF+Y4Dv5o4F9LZ+hVn8a9CL52ZTk+1Fx+HkYqhF1O86iSCXxx739vAs470LyvLXkRcQ463
UYDKKdMeh3vZqyN9Znbu9HBFx1GfbaS8+CAZJ43BwnSkTARbLSWu/pM7f2fITPRLh9S+QvpaX4XO
rs04/vSs4ocJzbmv0i8+45MdIk0bjc7eJNGdSwGDrxpJbnD6ZifJtmS5h9IHcFEZWhfDVFvTpFPL
F2Q2Idk87/FPim4m4JA4gLg5yBwZW9bEthG58o4X7yVELzh77peOp0s4hz1lMJQVIwFJTL48S03P
K26V15wKT7QcahtPD08l6KYzPKtHA+TdMWIzyXPMGtlL43Uf1vPB8Kaz1AVMgUUZM3TZmTvWuKmA
2HS/NfaBOhm+Nzy06TafwmI3BuoRQYtzDay9mxLBHswhg8+ujS6NUT2YCYlqNUOAQ5ANryErdI0v
Zq8sPgaG9tfCPU4QZQUyKh1NTLl8N17P+CxR54H6Fe4+Ll2EDYky1lMmH9ipnsIyv2AVSxB1c1cF
ptpVSXgOWuPDj5u9C/yD0sy/qPSC4sxAbBW2Z9ed0wNQESoZlIPPuavw4L4lYfAkO1M/pAYVQ2Bj
Q7DgQZJ0lP/wKsarcTC8eXMNVUEUb1M8oOijn13rju3mQKZL6zBqiC0TxxBd7770Lbk1MP0WWZs8
hpb7Dlksvdh8+nTA45kK+VS56pDgveUxb569uOGjdgjWYrOk4AAky8AMw1RAdabZpBk67OC58G8P
WGV5TGKf72/YYb4e/RLzCz0FMLULP/YtKqvfAco3R/nkLZjkQSQUPbt6Sr5MD6RscVU4z7bgw7Zm
TmYhRkBlla/5ohXriR1g4THuNdDx1bxEGA2GV51Av0+HvnKxUWQVmajWGH9DiNuv4in6ZnpQnEtw
W9smSdwVes5gh+Kx2Dh2TSk1QDv17GE6TjEvZOykn7XMM9rY0SIAIk/WQxTaj3PzMTsozQQ2uAlJ
5mc2PAOQiY4JdnF0HzzQ4YeIBOHIQwM+xK9+JDErB6oUBMmnEk9TQOv8CGgi3vRG2b4wvj9OVfec
Zu7waTXORVtpv1XmKLgWknKT9Ia6K8l8wjHzq3DJF6tADTMiOg62fJsaBPTccuk2HAGohQE9rh9j
02c/4Kzob0C8ZMmbQRYWn4pm20UwGd5zNFlcFZAu7qb6LedwI9oeQiloVT8l/AMRw0eJKzwY3R+i
CeC4JmXLIBE+riWyfe7KXVzisJE5olJbkBA/E27RkGSGki3dFhpIMl4OfBim9VLNMLB1w7RnyKpd
LC0L92yc78zYJ3kI4d1A4m3pTttSkjMWQB0xN2ZscywmwP87htQ8vcw+i+qZadzTOCJjsiPOJdaX
hMB4g7XVY/iT9B3ZDdaeWuG3oSj2TEbIvo0sb+S6XIfnYTLByY/YhIys3vh18hGPyK4bWbPGalBl
5EWr12MZEKcaMvrw+Vir8qVollyjfG8ywDuIGIUEW9t+jjWoqvFXVbfPc4AYW7ASHqmcAtrWMw8L
Bg//gAAW9hYJ7H7bvgaiv0Q6aDZoMjeKhjLToHP9SteotBuS5koyzYiW5ZPL9okjvhccDODO3/vf
BMa+txXwAN9BfhtX7rcEXx39y65MjB9WgliVUNil126wCtIgNSHINxa4LxMxbCv/q7BNxe7eXE/4
Rbc5C47xZvT8IiPW2TmpTiQszyE3dfqqgO6l7XCQfQObuSsdFjpwf2UyHI1+fDETiC2FHj4iWDH0
PyZvXPeOchCDHkZbX17ZhI3rP1kM/jfOVYFr4M/GVRumMsldjkc6BRh5oPb/bFxl0NsUfE4ze9iu
205WbG1y7fk7oKE6YMlixxjTxzZgM2kae3fJLJRj9T0EFuv26fCfGGnFkq/0p/AKfhzPBEiB/Nh3
PQvm0D//OFZCgAQ0Hr0nhggrF9odjNrtFgZsv40Yy2/tJvvF4ovLQiQ/7N64Qlkhgbxzf3klTCTg
TXx0+sVtQx5JS/wnIXF/hE7+9efD2iD+cFsQePaXcI3acRijFx1Rk2XTrDMPGVAN0/VAnBP4sJY8
0Zhp3wr7671n+5BNdfc2eZ9WCmrGHzVg/ZgwLNUqJAM8kf9108y/DGT5JwLp/4G15l9+of8Hk12k
6Tv/Iab0KSH+6J84pX//T/7urfH/Flhk6wrHRL/suYtN5u+gUh+EqQuzJ3AF2S384394a3xopBS3
pkm8kkUL8g9vjeX9zcSWTnqqYzuuY8v/irVG2n/BlMKzJ8XTsyzp2p4jfP8v7+joySy0O2s6OBX4
absD3tQwDztOMznnKYGDU2ING6lCak3HuIR4/1bI0bJVa6EK8emszDL5MuZe46D0H2OreoMshCpe
pF/VOL9V2lSbwhxKHNuLudB+7P3oiwvyhRTtick1QYySke6KHCgkLDZZc5H+Zo/yscH3u1IIHSw6
O1vV19xur5G5REr1aA9bG2eOEBORiEGar4ZU5eu6YcsudVkRkRTf6m5yHnITolLoLGZjxabKm13O
uw7Jup48pJDFTOjiEt+ZdRDswoKCaPT9Q1+yr3DjqNs3zuBucJS2JzfywrVMcuoObVnPynGZowcC
y4ztWreSTmaVeDURGWSQsIRO5LGaM0nyiHznvswX08xXgeKLEUf5bDK7xow6tRdfO+F+Lo13Nkkg
yezqSPXrHCOTbkw2TnYMzarbInhJ9uVoPTCTdA6IwFlveohGKvtNAlN7JHOZG6MIf6VLcOTAXGOj
rO5r8ttmjTnmHpFttsmKcjp3pLqxfLKQD6cRW9Ng+J2J8ivvShalppPeOkiUuBZIU41hvDshpNJs
9LKrds1zgdKE5Td2+t4Nn5TlvZolrJtlBXKPkj7baJOAH1MsUw1bVJvBDCUdoexPDH2Gpy4pxp2X
4k7EA0tR3c1fUtbtoTfBlefoVzZJhXtDmCM2SRmSDWD01VWZPlsPd3R+Kp0Htzou7G3ioA9h1DpQ
1kTwB3UGuYpg613jFe9GaMhdgOH8rVQ8SDBaAVuTjwHjpuKKyevyG3+hgCu5ihHCzfyOSD3PMVIv
6ubS7J7zwh8wtDPlj83kGcDADF3ezJ8aG4IrkHOXuE7XeIyI7tuhEm+OAEKns4ogpE/DUO6nsUeW
MA7lA3kHTzFrlb2uI/3ixF21FTlcj8THAxYoTchPHV1GZWbMgsrwMREx+orQn9ZmJKhZydE9G5Gt
V3lpNDe2G80B/knzlEphbBpiioHfkNrDxNCApz0spLo6/e75ebkjG+G5dVo62lyclYH4vyn8R3e2
f5P00m9dp08fxsnv2KypfBfHWK57EGCbHhv0JqXw2UwWKRhxlIlLVTCunXz5WLhj/Q2iNoiktrmV
RcPbXSvM9DqkwHJUd4nm8XfWWvEhwFB7KMAgb1QYw58Ke28PdNgg/mFg0dplz2klP6eQygxrzHz2
YeS+NKJpv6cDUkDco8B5bUvvQ3eEtB94ZA/g4wGDMTUbu0/CNV2rgYEqSojD7RGe9b1hEoVmDucw
sDt8gtOn18jPMHTJR8hb4+6GyEXiyFk69Ho90rgwnLJpVEBNbDxy82ioOa8mDwqST9O9Lgc7O3RB
plmYo7GSIpougUgOZoZBPEMJd+iLmcUVo+I7io56p/PkKc3t/jJjatzjdsdMHouYnAksYEbue7Bc
g2ALpRTwqMG8MLSXwKYm9Z4qj+A8DiNEpY6t90FaQPO1NEajss12kd/fcPIluPCj96ZxWlhszsIt
CImQ9AVeHk9L5Ki+h6S7E3u3zlKk9hxtOkjkSngmJNAhi7Ct8UVyU9XncbDJEZFDetEBEy8Ov8+0
RsEQe0Tp2nbTbeaeX2NQoUywikA+OiVeHY1Fa2OzoQMuQRnSie5b3rTn1ktJcfR+UWAFG5xUbCV7
gzwETxHBRzR0FyMkq+T4DOCSPTIpk0csLLDXEzRL/3HhKf+at/vXWy34SynVkYbXSlOLQ5sgadC4
MZnss71DXvYjsih54wphYs2ztk1K40HXBj2Exq3PHOunNgqauYrrAR4e1XRlyX3eIR2cK+MLp0q9
cufswtFP29K5D4HkALIEhnYfBhz9TbpYsSe8hUlwNGnfnH6idMP0ssGUGK2d0iOfIbqpzMXLxS5p
xwrktzErFGqYO+zZ/VAkkjLtygxAp6Pzpur6nLeoW+d5zHYWkLLr2ID/o/XfgE3WBzYELVQm/ZBl
QGmKwbd35KjJl8gbGWaMY7oBZ/ulFf53q9DtIYkks7VpSY2ty+uY8+oCNcVdaxiod+fB/oZjkc4s
bWt0FhIRqAJhRMl+MolwPeix/w2nZWOz0dzEJoPlqKxPY5DMPKVz9ug3QfeKz9jE7U3wJnECb6Nb
f6V5wDhzlNMmrzR7+AJsP4vP+M1OZfQ5G4MHGCbBOtqP2E0I7MpvUVvm/NZ41shwAXjZCkYOLJsQ
g1MJd44sMaHZbrpxZ0cdy24wV3QACJgig4wKFb5TRACsSbdzxaSrj1jHZ6AR1qOM0odGYrVVWqIi
DNMtFmfAx2CkVlJnHwamJno7k9cFTdpBJ0hvUoPJamChAVFWNMImdZp1FAwQcQjEM0qI0QWT8J1P
XsU6kIy0SsLStrmRWE+h11bXofQwThJoh1bE+ZV3CWG5XFAsfnt9UMLFXeRVn56PAaSMEKVUpJvc
Js9+GV37yVMhuz5v3Fqe755SNOwrRY5b3wWcD711DTlZJBDYRiNenXUPNpR5x6qriaED+IZMIyLE
GMAHGxzQcy9ZYLgHILeMt1jCk681G0sHvSqMkLcA2g1LL6UvAvL5GvDVs7/oQFkVonMO1Qtyr3Qj
s4LlBmIaDTcQKUZzQ4RXbshl/R6YmH+nUGty8ORjpAouD7jObM4rMlCNbCuw4sEd5mPuzWrTLddO
tFxA2XIVwQQlZ8vw64MnkEQgzSLwefB+87++wcx5ZZMLH1GcOQSxZnDLkZuZ7pTbvomxtF9LzmLf
m7uzid6LfCj8G37ueQAcPDKvG1TGPSugQ7ZcqOFytaqeEYnD33kH3aY5q8WM2KAs3vn+HD6mws7W
ECAuceK1l8aVyLSauUbcyV2ullsdq2q/XzYZITJbctohoUw4uveWLi4TppQVAgMW06cmLNpjlKFb
M8sietJR7q7rpaIoltoiX6qMiHLDY2lBe1q1h2GpRdjC9w9Y/mzUIglpz24U0q8upcuSpcTaknIG
VQYawhqcGT4zHGRL2VMEmfvWkQSwq6mJwqU4ipYyidBAvWuX0qkBAojVgXIqijz/ZihX/ayIiN16
tUqezdwhes+n7q/q7OASqoS5KGLRHKK/gJ6HFBMj9rAUcshziY1ZijvZOv1TivLsNFB0A9pAOzQv
5SCDAsIA8KpurKkiijmNy5XdOq+O6T/lWsiNVaU4x4j5SpdiE9gIKG+Q/jt7KUWXAEO/G9NbHaLn
S6lXmZv+NgyfYdXQk+K+FLXpUt4aBYUuBOe7Xkpfxmtfc0vjkcr2NkaC0TdrplUW43KiV3qNDUcf
3Sr54fbJOYX+ngBhRelO7JrDCdLHyE2Sxb0jXqq28bCo2tWWgV92JMiZzmGp1MOlZidj6Cql/56l
U7gv8KhdsASpfx+o/N8OCvn/CFwhuASE6wKV+Nfsin9rh/LjC7Hff7u3Hz9/dfGfMRb/+AJ/jwWB
ZCEcKzB9aTkiAFD3v7rtQPzNIZEjQLAgPIBxf8pPDaBfLMkfji1ci0AR2n1gO338P/675f7NtWm2
GbGAvghc2/+vdNuO9ZcRlG86punaLpQzvhShIPwQf0a5VTxEMaEQMeKobuw3oVAF5uyFedJhIX1R
Cwel7qok22QLHYV4NvFWtmP5XP7BTolz8VP4bcBBblNGbsJauPku6x22KoQ3m6tWLBCWyhcAWdQf
cBb0Ez5ZNlCQcNjjmzwi3vPVg7bzBQyF9O6VmLPsMUjNFgMIwW0VK/YEdMw8DxkGK7gyCpp6S1ac
XFTFy754B1vSkBw1C2iUljdo1mXQofRVw3RI8z451gsDpwKG4/RQIHVLlz7LUR8cgLUn0NUMrCwi
iuVC2yFjvn9VhYoYP5izdRoEe/1pNm1c3jggS4G9rFpIQK4K5ungu61RgdsRamS8GyxCXyuapXeN
Ois6iChAuCHK2dh1nWUf84gB7NrIDe821QAxjAWjVEydvBNjlJz6hbnUKHJJJSU2wGRnFXkNBxGr
he7QG7lzAV9b3/1WoOc0qI3HBQrVRF6yURV0t8iEUWOZ7nT30VWSGdt7L0hr8RCIkO+OYG+tMuQp
6wRP+w8Z8QXboXIpLcPIeqTN8Z8LBGwHbN78/tA+IaidgPAkjY5ODfnZly6d3Ltd9O6dWY3xoayG
YytHuaeUMWyRjU/fcKu1v6UahpvTSgQbjW3LD9sNqwVniaS9/MkFWb/lNv4etiwY5faBPTqoK2pq
YlR+Xc1ZF1J6PnlTlFB0FFa7VcJaCGPmWPyonUGIkx4CPKim5xPoJpMaU248l4TselE27w0dzR9N
JRKPyMdGhtjN7MnZwnFGstV1zbK8K7L8mz0HULzrwutPjiFic9HMZ4+qbFjK84ChMYYChegxywuy
1P1YxuTOVpN+UcWI2BS/PaETup3hjnXhFN2KPgpO7oCIDmiXjz+hbuc3GwHvL37NwyFOu97C1Mtc
h3Utq7QMeR8aXsu5D5Oicdd+4uutGkT56jrgHtgM2rc4dIfHKA2Ct6GT4tklZ+A0QHS4zkaGTU/i
l3xCKQaCoPCns5ipnXwqVzyKTOtPrq/G82hPPY1C1gwXCFUwxwhp24PJA1NcT0oB7XSrsyiI9XBi
m5l8ZtfBOkKA/m20ESSMxPkxrxg6K90oJ3X2qDv1j1ZO+DdDvQzh2L8XH0Y9DOdyKtxglcc1ZYNV
jCFRyRPmr1VaUNoBvFJiZOGYpMwWwuCj7hr9LGxdXlIsBoTPlYvDfC6Fc9AqyFHwxoCA4XNyTzqA
E4l5dyBFSIfsCOR6boy+J0HJe7ApMn+YbGxvyuSBp5YNWTMWJq49dMfN1R48pNGuTH+mOCqStYnM
/jvzjJY4iZq14rPnmvHFAhWHnUjylWHdtS0CRkR2kPPa4qnWZvtitrYT71gRF/CHq7aEIk0sLGr/
Jv8t2OC9Y9HDYFCFDbkAA2kwzIXkYM5bbav4c0orEB1V7wU/YPo5X3nmUWWpnpSfM/CdpEYz4nn4
CubYf4cNN3AUYNEGQYobmfWQ6A5OpI0XttrxHWaN/1lp0T/5o1OTakuvm69lWzjWtokzYPtszhbv
SBwx3IvmcNoNRWMiDnCQHiYgUmnB62IG6toF7+R3Gr97WnB4mIlLGqfiLKHpyiWKRsgI73Ms5Sd0
zKnb2UTcBacSvs9jyRsV7LLYi45ZF6ACjosob6jqRO+uM4wpRyJ9snHlFYn/5RAek8Lu0sXWsOPx
UbQifoCnz7aU5lxzzZCGi9Q9DR5SPwwwSlrlzZ6Rqy7mhn5bMjeW25blSL0uYdgn28JHFgrTL0g/
WttQe1kIbL6p4/B9tODW4sBe1CY8nkw1DEkwQItbi/UV2GrckGnWQw2a3LLFJjgMazspoCGbc9GW
21QnaC+acnKnNR+NPlgFNd3GyobwuUTw+CNrFsZiEjf5vG/cyvBp3/h/cHog6N5YmGTefUwM77W2
urcB//NvzcC4ACPpobifEY6+Cg1eCsZik5LyMxiMtLthMAIAdPBO2LKkDGzQ0ybhdR5wdcDCJpII
nYmvbiBv2wcGcGhEFAyEEDt+F8drRF90jlZryhv5RDaLSC1z5pWqJmN7COgULUpe76ERORF1s12y
+VZS2WdU8O1xwIJ0I8GXLiTwCJiyW1sFDLdrWGm4uCELBI2h74W04r3QRffqyaj/Ca2dTIAs1FGL
95wR6JqQpPpDRXhkhwpMDbk8boPL0rCmlWavdAaAN71GCrgk0wsQKmxza1ZsErJetylGRJqrhjdo
WkcANjaG5zcY2of+GbpvKjbEklWIHnNZIlat+/zcTUOOFJAxFXZp1DF2m8hDOWOq3giL7NO+x823
CSBK1SSXmhOes9mQZ1jLZbVLilmR7pm13Ygl1KgSvOr2dChNj4R3iFf1Fh8XGAEuGbVpiYAgsbHp
Iyr5WZ4738/Mrd9oTDVB6Vb9mkZnPoQ6czJG1raJlAIOa7OWmjiTk5iGGp4z2vofNfHva3NIixfd
BM0vsoN8MB5B+d1xsviVLaz4kBZGFsYkeD2EvXinJxayQ1fvZqMcfvuirohC9HPMKMSqoiPxB+V9
MkErTlE8dGeSXPBH47dyvmwvgmXoBrXz7I3tfMKyJI+6V9DxRo3JNVeRveFtbR7wEyfJqsKafh/E
SERnNRPY2Xiyffyf5J1XbxtZmob/ijEXe1dE5YDdGWApBlEURSvYavmmQKXKOdev36couS3KYXu6
vACBnQtPd0sukocnfOf93mBYXDKMlJKPeI6iWmhuqj/CMcvue5pWi0DhHnlChlV7E1VtdaXVbv4l
D3V2erbZgKNV1OCyWNmtrNO/rE0PT3ttUHUmphFvE7wmsQ6qfa2EMyDDdwWB/wRObF2RfWpcpFmT
nvK+6ZNHGI1+cSslOdUJXgmWtadCTeylgJS4KHly6fcT6Y0gCL6BrrmbLjflT2qeW+dOrHkPWVA0
yzoIrS2VSnJftj0UkLDrkW+ThumdqqpqnVe60505Uht+IXYcL/4YvjVmhYO3rxlXpFHQ439zj/hh
g/q7ehyWnamYGquBxEBTfNf9EvtBdRMmxopsBiqIeCgmyNN0LuwikYnEVbhrnLT7ygNeV/vJ2tcj
4b42sfd1CpI3ahY6ttQvBPoJzjzb1zb7MscYKp5yX/zA3A0Msr+6bgW/w4NOPuwUqlASaGyIm7Jm
AEvMLEneUWEZwElxvgyM5KnmWzU6NCGNLnVW82dzqLZwYksu2ETsJWYQVkg8Xp6sNXxHP1q0jdck
OOjXpouVFsqQDsJg49nzNIj9eSITROxqinAfpnWFT08XomqUHW/VCE3xkGK7Oe2H6s8MspKivRcw
Qqi1jGDcDNMdk0gB4IAIxy4w5hlRm8G28qjiNwFW0Fjm2KkeP6YRy6Lm9BTB1adCTgzOF3JxfX/a
9hTcq7pLuHwErRihzyS0aIVttAqyQUQLqn8PYC04dVO6arTbYhJsmywDAcx78kfcPAbhz9rgIemM
dCWWUJCVzo+0udRIxb0aElMryko4L32slAzQiPCEVcX+PAwJbuHSWmQpXwLtJWtVxzbHIEZgqdDR
3DTUbBTGkXHT6Ha6TmlFLAsZkimB9tmG+UO6SlfFU9kU9Uc8sPXTvnNT2nWqNee+EgyW2tRTdeFO
GyG/sIW2gdRA01DSpAY7I+kZVop8a/CVrIW2VTZ5G8XVCaZy1syHr/Mxyu3sIVVDmVi7qsL5NUmk
FpxPzrUrcDyLy4GRYXODHa70nApZASsIc04NOi6kZGyHA2htLQGquDbDat0EXWWstBzW+f+ycBRJ
PeRSmOLhwpHeAexRCNSKaqHCY2uw1sjEMDtF9U8igaYJhEeHTUgQGSo1LBF0/HjqNIYyVjepfl5x
c9enXmXbdHWl4kvTGflHNBL95zyq6Z+2IcB6ESCuxx1UCzBe7Sxgc5AsipDBnRiFhk0K24nmudIf
QYVGFH9YpZEhT6otfl4yQYVzu+SkmSpozthbtR7GpaP41kVehECjklWJS6RCMD08zAFi07avEyVp
6IB2eI1VdpZ97NrEaOhT6v5HlwRSbnV2STx6EQmPgZXJZ5rblKtY98qbgm0d6XDiDy1JN+LL9D1v
iNwlqMhznOIuS3QI0gACZPbhPP2pa53mKTB8y6Tt3ESPcMOJxG0U3962XKzvCJ52d5HX0DCownge
qamiw+7SXHNWGFoN6b+FIISXR2ovaBq2z56d401rFnzzJAnktTmVHLW75MwWbi0QwM+EQtZb5otL
BB19+4XDgK2QVpmk+sHqncYkQ12rtGlw7hacfMX0ozfQazXxxll5V8uSdyO4hfy5t337c9ZHfNFN
GVv4FOhNfUMQnHRK99P4aJA48qkh89M7gRsdr820de98M3axF6FlfM4UiRegExC2HSC8K+oYdZMG
lrPWFFFaua1sftRak7hI+EjM6bYL8TPK9nNdMSPx2fXEpJ9n+9WgqoJ6Fbu2Gi5RZ8M1cAIBkBIy
GlXosJbQ1PcfUz+0Z8V+qZlQZVCODquQ2IkQTT/WQtgJ6x5ELd03ZxklojdTYtTCA8GA5RyKAsWL
RGUF34zg03Lqi3afE55tRtdQ2QKdxjV3ApBD20HTWrSDE10TlhcKXhvStdulYhKehJWaryAziCLm
SBikk15vUL762IJCGBUUMXwOHeyiV2aUSPU2ygQmHtQkhcwzWBiueSNUnX/NvQ4vRKd2Tugq4GvT
6h3NK8LTUsmOdm7f1qtUCdriPjLcWtqC6sKH7aBCnVDFxDPJjvEo9hLlWRoS2qoG+9+iUtF5CuS3
kcUEipsNmW5DultMZ3JZeED7guZQHBgO3XVtUBY7WgvwI/s6CBREiSsdniE1bWsRpC0PkXKIksyn
ABk77ESnuAr4womDJ4SOGVitah+nTKmH3wlXIhVWQQUbWx0S7ISI7CmEcTiF5BUZVUhtMJCsrA3m
r0jEhig8PLJM4giJxytpCy9Nlcg8bwjPw7zLX/T4alMGFc42GUL28O10booheM+1c+x7pDbb4aGT
/OHm4TZRWpuOk486VRvi+5IhyC/JHB3OvkRaPTGUC9ymK46f5j4v4uILnb4A0Q7ivy+5C6gc1UX9
KGp5N+sRhW95Qz06B9VzEEkQLpj4KEewvSxnqkL0YLYPIQwVExV5FJF0Aqw2czrf/EI/Jn92bNN/
rCrTfs7rvmhm5d5PxjfT8I9aqKx1lBOGmIh6eu9BOFiQ9eRsZULRbptcrddiiltArQX1sw0gz67c
1pSHbXwJOaaYOU0uzwnhQjFO/WcOvo3WUGoRl95nA+0FLkJSFwmmfjaNKlWN8egOM+4EYIPCJ16w
oU9uSARrOeW8IC5iiEHSHjLk67Q4zeysxU114UqNNS8lFRNFRbHP6t5oZ2TRkGlquv5jXfndAoIJ
9iuBHsT4fchYmtaiearChL4jFlX8lIWidJlS/Ijs8VnDJmx4tE36nkJdDc4rEsgXYSP3iwyCw3WI
a3DxwhL8/42xy7KhQPz6OcZ+sXN24S5+fAetv/69V2hdm8gyZDVDEqF1QkCjJnghslnKRFFkVYe8
qKmmKZuA7l9NonXYb+DuYOeySuGl8pe+YuvahIi/IaobEEGDgmb8O9j6/gO9pXdSdKmEXmkKhtTg
9TQYD7H1ICiNRAH+WRmDKqWUZnqH1s+BsHWrpCJpYnJmrFJoRbechqs+06Sl35NBiLxFnTe+Ys/Z
6tc21IUpSRf9LBTYzkhXesIOiDaZKF9B2Yam5JsPZJLCXnfQnEitgVY4PE0UP3qwddqpGY9UUjtC
IS6f4aPvQOttMKnxoblbIjSYTMCW0ov0cqUZ9l3fBBaparoGpxieupjj4mzJ4VQlptSNME/OCfjy
k3BFoQef15jFmgXkCE7C3F+HIUFWmfsJX4qNLOUkL10j+5Yx1DROi7bG/l9Cl9I0SFUVHWsHF/Je
Hp/RA1bww477AlzIqy7IBQNFSfGHPwudSkY11AyicttDByngih+Q7bIB2jTgtQk9kZaesUDdsnP6
wDsPYhrZhuSEKIVcYUp3MvrkBqZ+qlQeZnpuI6yH9LG1jsuxp+QEZzbqSajpwYr7J9nUedCcyYZV
nILxLeIs6AH3LAFrM99w18BuuG6nBDC3xmeQt/Q8Tpv0xInwyo8k+nRt7Ty6UjpPKyxC8E9TZyJd
/rVvkhlel8XMk4ruzLC3nEYiqtlQv2ohLYGNgjCFFqadUMijCJEaoUqzInzWcw+jSFhGkHvQxubZ
DVkJ5x5X21UQ43qQlrdaq1+kbXlu82UGYv3Zynps3BKRq85wTg+W3ao8RE4WwWWH3k011k5fntoF
ARAaHIpWsW9UmQZ0hX2GV+GIithERiDEDXMKf3uWtSUXLY9/wboKsatiztKseoztxjmB9uStJbuW
UNJWyMW4rmD4HJIsEyiQGyx61WQk6FMipwFlP2MpgP5O5Ki1MqAHMd3GnS2t9MGMmc7zHWBLtQji
KrjNExcD2iqO1lxKgls1aC+cEkOmgMj1UsRBojz3zEzhegwxvicUMtIyEqyMKy3pAnz7PjV81Wu1
rNe62ORTcGEsjXUrXySm99jJirlQaocUlty/0lvsDWh94N6MnzK1ctlBWi4KPIDo9Rjkg87wrnz2
oTBda0RZA2k9CwSkIR00nCWsRX3u96E0K8RgF+dkYeHl20JEugsaQ+d2iTesSXdNrWJavVm5TQp8
JfES9wVDwFrUVeeJpp+72ucurYWrJkJck4VkxHM53cDBIhjbiqVPGRbGfpdKCyPJkRe7ZN8gaguJ
vunjCNPpirQau8uvyf2qz+Scq3tRiuIsBzdHCTuNLEbBay2Vh+AimXOPJbr83ncFcyO3QO66FHkL
skufQ8OsllYe0z3KglNoj6j6MbSb1r2QLr2KfPFIjzeYugorBJiobRucRn20yMGQkqt+gRm4baVn
uTZnDeKQB1uziaeMl0aE9tGAEcQmWJZLUZScRYPJ3LQDbV76MW4qFTS5VZ0of1Ck2msENCQtJ/Yi
LkrnlHx5DwmRC7UjEO6jzoJl2PjdCcxRGgvCKbLcDipwbW/9uPro68GdmWIlhPOyNsUh87KWE0wv
8hOxgAtm55LG7MpdTnz3rG07fNAMQnRbr/tDDbiu9aAHQYdTZ/YQakNUrIIqqQjKaecI/rLrilMk
6qdou69DqvaV3Ysngxhsizn0nIi8q8DQ5aVkQB+ARzEV5Dg86WT/M3JkrGuCzpobmZHjPQcaEvs7
r3VuIaQGmGWV6VJCvApA0CbLCn5LYzpXOcILEDSc+BuhXHodHgyCb5KgZqF2yoVztY4fCgrOk0LL
nguCBXOU4VNJa9pLj1Nq6pX3AQoEdNKasewlFxQz1qlx6TTUrbtQXPdO6KMnMlTtuZoo3HBMBWP2
fk6yqH5SSBD+uWgR96ZEBv7ltAuTivms3Az/DzQDHRKbrBmONVMNH/7TsJPuTVX8aGmQWFrcu5dZ
3F6CsDwloWHReeMebnUSSJFvGitLN+hNdgjQC2RkfP8rS66auy6g3jKDT63VfenTRtpKmvKkxS4W
l42bPrhppjOFFfEcJyebBmxvncIAJAnElK87ciU2iUXglILvGv0fceeVcHe8ClNUP+ITGkERnDrW
NoSHt3V0h6BIPMMLwxAw0eGPXgsctm3AdeKqtQVoebbFZCKZOVwPcetq+Nfhjyo0bgMCxbeFQukq
67F4XStwdci1Cc49GSpu3EmrWkjbmen2wq63IVh58QPtcfasSi0vYsM3YYb0162smWdq4GIVIUUw
lrMcTpsXuJcETLXzxMzuelRQOJ93QTftYrfd7A1rIo/CgCYK8nmtg0lKj6Ln2Iu0TVLRF0uCSpiW
xSIPMuFRGDw6CKhXrwUBdqkmB8EaN49sA14RwCSRyJSysCJjn+KLb+x+QZ5Gfa8FhgeouLQyp7yO
O5RPctnpV0UdtDO1tqUzO639dUFRscU8s9TTepta5G0j+SIcO69POkiaUy3DAcotiYztlAb0xUvC
dW5l5Uwz2/xLFIpXYB7VNVaDFZbr/mZ/ttjEx69xBPHXMk72Z0jyMPdsr9Qk0qF/t0uEcvmwByn+
mYalYzpNukSFL5eIc7ULQlyrzXOgO3nO/lhuo8Sl4tFK2q96UcxQVaUbTZWZIvgIXzo41sA5b5+t
pYo/Iq4KEnvqoFm1M1SESHW4G8LNF0iEL7LoTi/EOdPYX2GBsyLNup2FlkIqhK9KV7SXZh6Flu+l
6k0iFjq2eA07gRTbMPaziuVpRdFpYUP9iUCxT9Qy7i7TpNgUiN5umcQbVYDW1bueskEr14L587Xb
PpGBVYiNV4bRMSbCqcBJZUiXkUsWiFDYHOyxZ669Pt+Y3GGXyEBTzuEE/z6uOUunCi87yuK1Y7jl
LDXQOIVO118WepRwIgKYJzF3fC2P/fM+ItwozhVtGmDctIlSd8EB424duFJlRBfIK3G6i2QjWypJ
t/TUQrmwbDm7MEpaa3KGjZCt2uJ1Uujs/j3df5x3CtQAQX+DO5kzK316fKmd041h9VySCTUTB3oc
ignnXJdnEd5YS9/CHkx2++6kyey1CBmNLbxD+W3pp3JgA3O7NYSP+FbvlQzHEfUcRxAMqTehS4+s
rzfyYNyihHDqRMiBXUl2kZ6eiUZF492UcpylGvh1GaYZCcqlpgWEqBVKOUsgXFxviASo2o01CNUA
Y3qcb2P87+BVYIXQXITVeV+LBBZLyVLBbXmqVdwgHVzvPdG57zSgkSQPibw34Vc3OzNXwCFpKYPc
Bdc0dpaRlEAa2FV1cFdreGrw/RDYpy+40VPGuuZHRTeucbLqz8q0dKkN6ZHYNL2NNn7EhoVWeWST
HtKql9i00q8LBBNjR2kh5rhFoXm8ppi5TTzlJoP5osYuGxsG56XfgY8KOCV1OHFB/DQVYepjOHyS
p3FEgLh9otGvXqUwhKEL1kh+1QjrdoSQNOfWoU4ynVg1zUwyxW6Wla0wI8wjPHWy/AHFWriUfSFc
ejnuPBWNZTAfKZ5jBV3MW7k2rpoc/TjsNldMnms2Q6lt+Qo625xhg2lvtPTL/vb4u2/RP9WBHQjK
/g/4bK8fZLYrd/O45CS6rJ4Aqp4oscviX//Fy+PHPPz0Y+LF5U3y937p1w/68LR/5ZsuffrnPx6S
KgbRuXpyUKce3MKHe+zBxX3/lvbv91dPCHd8rOqRR8vyREHZxbkBM1iXpaHJBT+Imm//Y8OaKDot
C5MLOJfnvQqN13szQj8bg19/vJfB/PXvHHyA3WM0SKMLUM6H8mAIaI3SX/grg/DuGd8GQZHAIRQN
qqGEQp4eGMy7t4NgTAAhqMh0qiT07QNt8MgGge/mL86Enw+CMtF0AwsTEbUHKtgBjHk7CAAyovGa
ACYzQEc2AtAw34NYP1kLPx0B2QJzMskk0xDZmqoE8fTtAOgTBZBKFdFYaxKanaMbAxkp9ehZIE5Q
TUmqZmEKYllwUg8HQYNBq5uyylDsV8LL6x3TfiBK7FUIX0duCeLEkOH2qqDECothiLY7nAwGYyNh
ykqW3dHNBEmHucBUfU+d/ndXhCKiNJZFWdcxodGVPXb7dhSsiSxqiOY1zGteNcpHti28zIaxB4Rs
wvRWhvNPg6s2fOmHs8GYSJJ2vPuCwXoduR7gumusApA4k+MRJQNn4NuZoExMDg4miKEMEP/xLQkF
78iXdfqufvu+WPr5ATF8SkUawiY5IGldHE4DgjIxczIZBoT5Fs0QTtDjWg4GB4SskI/J2xoxDPJE
R7+oUA3R2aEcYnK9nQtoKTg7FBGdxfDT45sLsq5ILzXc3x8ESZowA5CEKLI8nJMq7LG3g2BNyIyX
2TYtC17vvrV1ZHNBxURiaNkNO7uIx4PCJxg1LxRlYklDhcQmwGb5XQVpDFsIdwllvzg4NY5teXw9
NrkDjRoIWZng5CHJlqlgKoN66HCBmBqVNqM/1GsqrrvmyzF9TEXUa/0wdkbI0oTagc2QQ5MrJP98
sEhMeSKqtHE0Js1x1g/I/FB1jZwNQ5eb2yV361crl8NBEJkN9KZl1gt76r7GOq6dAhkdJfV3HIF/
t5ikhIA9T24O+w5/7tf/mx3TUhHasTtABZD1fV19fNsDnp8jJ4OkTqBIoCMEcBmmhPLufqVPoAsO
08HgFrbXIR7XXBgqCF0eW09LGrASlYiuMq9gi8rvUCd1IiKPFOFeH+kwcP8fe0gwBoamIVeiZmQT
/AHyBlWFfZh603x1hjquqSAhfn2pcEdUUeIEtEWz6MpqTAOynw/2RkMnYN7gekkNBQdob491ZIOA
RhmgYOy2QMVgMBCcE+AuRFkbhxUD8mQWAluwyaCLRwg9UcvoY29XVNQiiglMQl6Qp/cVtclcwGGD
slrk/nmMUDSnG/T0odpjko5YFMYEbzeOAQX3tb1Q/XBRWBMcE0HlZZbNKzR1XItCseTRd0xtAhg9
AK1kPwBlDQ98UyxQQnNzYRpYElOCk/LoSmjgY3ksIC3hPcCC4GPKElYX9EkPBoHdkc3HkgwAaXyn
93YGxzUR2MvM37A1agq4ElkzMvZ17IOHg2BO+M8WnGGuGJRWxwe6DC4UBl2lkbuCLE4oififqhls
DSCyh+OgsHuCNTBZ8IYc9sdjK5+ZqRLlzMhhkACfGARgNsXk2gi2cjAMljwxgZx0/sACk9l3fCDD
y21qbPkoAyLQnoArh5/Z3unz7f5IwYDVFB+f4uSlcXtss+H3rQpuDxTQXKhgnb+/VBoKWyQgCwxy
ka7WHpI6ri2SdzV6h6Qzqan0JuFGscLew9LDkmAScN00v47QcQ2BRPbTWJCF4lHGShotARUT2638
rnvNjXIPtR3lfjDcIMbWCtwguElrIAoG6Ds3pXc3iGFf1LlsDhdrZQAfjnBDGFCm0YsBgAXUbsC0
qaCBWA8BFtQoJnXl4Gb8ckK87MNHhL3K9N7HHpLUCtqAsoG50uoYlv3BIWkCtXGllnTqqv2ecHTV
86tJNvvU379G4YUNvAI7SMZU4rUF8/YKwX3SYOGR/HaMQNs377Jxg2BOFHgcw5f9wt55Vy6pE418
G2uorl9Pz796NvyFJfMnWe7E9cLHPU3Oeyp+xKb72S98/f6///krO2z1+M9/SDQgD35xYM29vPY3
Ft2/Drq6ewbbmx9+ZbTtX+f1r79+wO9f+uC1vn6qr//x1HvKd/mDS7bFQB18fZsXuwiy3X/Hj26+
+/Ajp7o9nvjtDf3zHwdv903N/Mvn/8oMj1Ysu8DolyBl+sDO/qV+GftYWKu7/Ou7G77TFwhh7GNP
d3m3i3dvHyy9EMVGP9mLfm47+EJJHPsSZ7soqj78xy5K//PDeoc3gHcwQiAjwzkx9lXWuzyGyhoc
DhJsRw7i0c9mKYTvHrzHjMc++HwXFO7usXl6Sr++y/1G8FJIjn36Zvfodj9epi94xtgX2OYey+jt
O3899Mc++GP1WD24T3neHTz8he4w/uFon+4PH7wnHI598NXO3xUl8UMHz34hLY199s/zN97wq//O
XnuDx0b44WL3WL191684+Nh3/aksd/mPzonXfvTY598+FeWH6VOMrvvg3b9wpMY+fbNjM2fDKvOD
Of6KiI59+rLCPG5Xvn3ff9KaRj87OXjHfzY7xz6Xg38X7eIPiOg/XHgPyT3f7qoYNPXF4ed4RchG
v96vCoFvleXYl9l4fZIflgN7WGd/mx378JucvPLDGfT68N9wMs12jxRi+68Dc4P8w+mufgq9t9/F
/rX2qO3YD/K/2CeM3Ic2u3gYp3dv/fUmPfatb54crJV33cGqYGSGx/+GYnL2FLrvB51Hq9ALxr7z
2Z/rjRjLr4/b1wj7dz/QV8e+xAkn1qPH7HG/PuvN839DZUbA867Eguq7V/hGzhr7EfbnzC4YPsjB
Z/hGHx/7CmccBT99/m+YQjdP7KLO+xr/WyN27Ps/3z0yPm8Hx/gRb/LXL/Ojm+SfIqrv75dfxVE/
+muHl+fhNx7Cp13+r/8BAAD//w==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1HzZcty4su2vOPxwny7VmIhh39MnokEWa9Qsjy+MsiVzBkdw+vqTZVt9pWr1bnW0dsSRH2SpWKhK
YiEzVy4k+F9fx399ze/2zZuxyE37r6/jr2/jrqv+9csv7df4rti3J0XytSnb8lt38rUsfim/fUu+
3v1y2+yHxES/EITZL1/jfdPdjW//+7/g06K7cld+3XdJaS7tXTNd3bU279p/c+3JS2++ltZ0h+ER
fNKvb9fmNtm/fXNnuqSbbqbq7te3j97x9s0vx5/zh+98k4NZnb2FsYScUBdLxaiQnBOM1Ns3eWmi
n5eFOqGcSCQJES5ViNP7rz7bFzD8L635bsv+9ra5a9s3P///fdgjw39/NWlL78c9e+XBxPXZ93v6
5fGc/vd/Hb0Ad3n0yoNpP56Sv7oEphaJ8ZO2a5KvHf717c1dvjfR3hxN/aO3/c2px+JEIsQFp8yV
xMXKPZ56hBRMPlGuVJJR+Xjqn2XR09P/YOijG4DbXL79kwX3vxKVVVLswenyNxfN/vauje9n6Idf
PLq3vwkOxSeKUJdziSWhgqIjcMQJAcfAlEsGzoEovv/qH37xdwx7GqM/fsKj2/n17eriVUF1nWRZ
UtzP0j8HiIgTVyBEEcGEIUIZe+Q9Up4wIYhiimApALwfAfMHOn9ty9OY3I87QuJ6+6qQeNd1kOZe
3GMI/+ExkEI4Vpgh/hgQdALeRF0iGSNUEnnkMc+26mlojoYfIfTudfnKZl8U9s3/2RfV/3uz3bdx
kTT3C/ifOw6lAIRQrouwQIfE8thxhHuCkeCcI+xycuQ4f9Owp6F68kOOANu8Lpc6v03a+AWpAQFn
wRRJoF2cYkndx6xMshNGlMKcQnaCi8fU4LxJ2vbfmvM0MvfjjsA4v3pV8e3CmnT/5QUdBp1IRjBz
FVZCKXlMBdwThrkkjP5kAkcU+a/NeRqM+3FHYFzofwrGYx79oBagcKNEUkoUwgi4pxCPIrggJxhY
KMECFh6SroLA8TCr3hv8sDR5ZPyPuugPxcD9uEfv/fXt/ctHRcLFPgNWvjdv3xwz0guIGVD7HBUB
f3jhP1snePEeCrRo37wkF0UnwGSoy6Qr6c9K4GGNxk8ELEosXCHxccR+nj1Pr8CHY4/A8Vb/dBUe
wfSfReVsH+2hfru9X7D/PIsC20EcgxMcwjRE4APFfICJggjNoWzmhBH+HZj7r/7BQJ9j0NOg/P+R
R5Cc7V4VJP5dHif3k/ICeMgTzuhBoXDdH67wCA8hTjB2mZDuE6zmL015Gomfw45g8F8XDN958z47
RK2XAwMSCaYEEc4FVMn0O9d/4BwgKhHkUvAZwtihUDjKmM+06WlUHg0+wubd62KVvwGJe8mKmYPU
x6BWdoHNYEZcEJQeoKIIZH8IVS7/TimPa+a/NOZpOH4OOwLit+tXFauu9um+7cBHXs5FIH+4oOlB
JSxBW+KcQTn8AAxBTyQUaOA54nutfJzWn2XR04g8GHqEytXmVaGy2jfTiwqyRJ1gJbFiLgI1nOHH
/iHAfcB5GPqTLPIMc54G5PeBR3CsXlfZtbTpvtl3L+gi5IQrDB7CENQkILFCmnjoIvjEhXqMIvVD
gD12kWfY8zQevw88wmP5utzjpkkq2/xbFeBvbhXREwGuAbI4FMJcCPEYD4XhMhGgiGMOOf0YjmeY
8zQcvw88guPmdbnHdt+YfbfPXhAQzE4EhnR+2LxzOUb0cQ0CAQvD7hJoroDLH0XwZxn0NCQPhh6B
sv3tVaWQ3f4WuO/LhSzQVhUgwkBapVCM/EFbhT0LyaAspExx9KNofKig/LU5T+NxP+4IjN3rAmMD
u+cvXIgQesLBM4iSVCDKMX0csqQLUjiDUoUrBIIql5DxH+LxLIuehuTB0CNUNqtX5SIgAnVd0r6s
okXwCRSHkiko1UHjht8fpXZJThDDUIyAKz1VIHrx84x6GprHo4/Q8W5eFTrL8iXziQvNHlCS8EMa
RwLc5hEqgp0gl4AfyacTyl/Y8jQY3wcdYbB8XXFre9eAuHgfOf65lIXRCdAsF7o+XBdAkAo/hoGf
MCRAO1EKCXAdF3znYdD6a3OeRuJ+3BEY29elZ93siyR/c7a/tfez8gKA4BPYDCXofv+HHe2LQKsB
4koJEHyhkP+DnPU8k54G5eHYI2BuoC3qaG/kZzfW8cbI/4oGqt/MbdzsX77tALsnAvwEESUI5Iwn
GtjUgQIw2EaVTPzBW55v1tMAHY8/Aum319V4oBPgYC/nOMQ9gU6Dg+ZOQViBrRDyKJIB/QIWDC4D
O9nq0KdzRL/+0pqnIfk57AgJ/brKRX8PnaVvQJWHWAbc681q39/lL7lfgk4glcM/5groQASh/hE0
oD8irNQBHPojqN2vih/7V3/fvKex+rPPOQLvz972iuLf6R5cC3p5upeUZLACqkAOABHsIinkEWMD
BQAJhQXse3HGwAsfo/hMm56G7tHgI7xOX1eNc7q/jaf/QG6C8tOFFh3IT9BX8Z01P3YyeQIvK04p
VEGg5Bw3VDzfrD9D6PFtHYP0unLTh7u2e6PvoAk7v1/F/5zaAUIS3OLQRgWtcOp4T0yKE6AVEjZi
EBSrkKzY/Vf/CIPPtOlpeB4NPsLmg35V5O70LoIu7P30glUQcAcXtisxBfESNvXZY+UGxGYCeUsK
KIF+HEx4DMyzDHoalgdDj0A5fV2lkL8v9uY7hfCTF6yGoDcRlAHg2iA7H3oPjzpfgDlA8xjsLgto
AMDsuwT6sDx9tlVPo3M0/Agh339VbnNhby0cLmqa6X71/vOIhvEJxDHMCSWgEEjYrXycc9QJuA2B
vgxgdz/b5h/C8zyTnsbm4dgjYC4+vSpgdvusjfe3w91d9aLIEMHhRAK09bpIUALJ5OF+Jshr30Xo
486LZxrzNCaPBh+Bsntd3gKl9u8R7Sz5Wn55yVIVw2YzVEOQ66kE1Rlc4xE4h+YYigm0xmDkQmff
MUZP2PZm3R5aDtt/t4CexuzfftgRhr+9LhXoNJnL5kWbmugJSNUubH4K6AYAeeeIJxxw4yAOHZRr
etgnvYfjB4F7hj1PY/T7wCM8Tj+/qkB3ujeHLoH7Sfnn6YfAnjRlICiAbCA4bKw93pNWwLdBEQLA
fnoSFKwP088z7PkTPO5v5BiP1+UfvzXW/IdONBJ5QuH4wuHYyI/zPUcRjp24Llw9FKs/Wd1DYP6W
YU9D9MRHHIH129U/dZ4/PdtAYOtdUSjyXIwxbMAr0BofJF/1XSmhAko8+b1hFcLIK7z9v9dUf/Tu
B2eifz8x7kPLyuL7UfNnX/0OPhx+Pxr6czqfjDA/Znp9++tbTF0J+1m/H2E/fMgjIH5vlvvDmDto
0fz1LTR6Qx6AwzoIjkR83415+2YA5QCuHFryIRfAVo6EvjLYp3n7xpRNF//69nDwRcGxl0PvhpCH
XrO3b9rSHi7BuuHQVQ6XDlsLh/xxf38XZT5Fpfl9qn7+/cbY4qJMTNfC3YCs8/ZN9eONh9sTDEPt
BGK4C0ESDt8BCYTrX/dX8AiBw/v/b4ZJTLIsNssEkXfVyBZisCsku+GmTJx2mYd5tRyauflM8k3X
p0QXsymCAmVfSpYNZyLuNCWRDt2PpOzqdyPZzYn02iwnXirbz7aSzg56s7QkabebstHjYckXBfkY
KouX/USY17QdX0UiukFTWix6MXAvUWV3gafBnrVF5s1ldmrG1l02DTb+SDovn3Li80r0a2QlnN7H
QxrImvZePYdi3SFW6TEucTDkPNR8bqZlO4/Gb5UoFsMofbg3etbaO0eNma5cw73WdkSLmLua8H7U
fJymIHMYCczYU91wd/Yt5e0eCbuoWTmfOm1zZbsBbarSzl5fTsmS8rnQA//owKd/6JqC6aLPLwaB
zXmEqtLLcyp8kqlxI7vofYscPdbWL5p3bUVucpvmvuy6m0HMsa7rGflW2FM3Ykabhl+Erp/U9XlY
z5EWIzsn3I8pbT3b7fsmanQbc+KJrtxkpRi9uW4DZTIRwGd8Y1PYajS0i7ammY8SRb3KnLoJz7WN
sw9FFnPfcRj12Rx59bhxqDsvUV9JPWSLoVcfVTJujIpSPXHjF1RVgapEo7EwHzEJ12lOdnbosW6m
ooS5qjsdVZjrkMC8Zx94pNSCdgPXGUtrb2A0YDZM9DBlF27DvbwWY9Dwxhud5PPU45Uz9o6u1Dl2
q2jDGnsXpn3pw3f3QctKnY5Fqls8jLqPnK+FQ9bMzXfjhKagc7ugztSkoxDfJOkF3PiXhuIPZZPl
a4dhR0sLFwXzBVKl1yYt1dBhGHm8qmLNzHKQ0gL4yY7MptQ2dS6zxrpLYouVTFOPy3kVi8RrkmHa
CpKcR/DABF818qZj2Sfuql6buNkmLL1tQ5Kep7a5Zd+a5tTE1aTdDEW6EGgxNXhbRUWhaVe0ME0R
1e1sE4+pDZbdeSrqfZ8kl0mi1vmczhtrBi/EyQr+YB7I7vVCVSTTjuy+GUBugOl3XG8yRLt1lfqt
01c6zMymrCjTc1KfObSZdMvtcsp7HVNnCnrELmhkL/OqqXQ3O/5Y5/Eli2otQ/Z16PI+YE7uapa4
i0qSTYNTrJ00nPywY0Gj0tQPe3QzRr3Oh/ndkLgXOJobjSJzLq0be8rKtRnBnfr88yBJtolFmWmE
wOHaJr1IaSc95vBLVTZe78pveZic5tFUajV2ixxiSVDPuPB43QxaID3authh3FG4seobG2z7jhXx
Xc7i9h2XPALbkgsnNM2yjEWtM2SHs9YJO206EQbCFsZPG3tDXadZhDNTXpL01JtAiV00tRNrgqrr
KH8nMapOByTSZW/3lS3Li3CotxPH2cZOU3OaVShw8vByCvt8PccT38ZmYL5r7bJOanLKIzdf2iFW
QZ/G7xis+otG2qs2ROGu6Wzmm6nsgrZ3T0OnM6uoN+nWlnZla9OvqCDttm9Iqmu3MQvWOPWmpqlO
qqS7yXhuvHD4FOZp+KHOossJ19dZkX8o3LkLEuxMvp0R36gJbcwQpR+qvluHWZN6sKuGToc6Ck9H
l9xF5UUPbhEkzLELWYkbhsr3bRhfEFLVm0i4DPwjRwvSIaLncqyWvaukDnGBlhWzZ30h7K6AW9nJ
ueIemcZWD7Lplkhio8fOpQHtVbF0rWTajSq74SoEHy+lN5qi30qIYrqB5Hc+YrQFKepa5ZHdtuZC
drEIhq6Jt7YZYp27o4S0ES6kE9NtPMpe48zRcZjVy6G6iNx69rJBpDqKFMxRoXQTQf7I4sFqOwuA
NM77Tdn2VjNezV7nfiEsv0ls/JGPGVr2bSy82JDr+swOdelVyKl14bKPg82uwojFHmploztGdYTU
xy7FX6H3e9tUA15EsRx1yS3T3Im9ZCoHjWJhdd7UXzrIBV6bCk3m+ZqYwxfbHGJlaj0bCpiiDOJ/
eFaqOvGGPvySpabxWCS5HoX8lvLP8AyY1Ce5GXUxoaCktFqaiaKFbGINUa5aQCqcdT+y98TN66Wd
KATHympHNJFnh+pbk9pvfWdSr1pXZZx7Kik+FbW6Nkk06dSdPWKafNHiWmoz2UsITe3CTjXMr/vN
LdjgcxR9HCd8DQ/tadbN6L6LBC3ganUNGa/0y6jzpjPaRZ+SJvJHVPEgr/rAtAh5k/poOJkXUdp5
Lc1DTxRpUJQuBLdqL1H5wXXwvqp4DZSBtRrPZjHv8GgujHWCbO6XZZnA+h+meTnV9XWLt0Nc7ET/
kSXsLJwK3fY5WUQ1yRbCuBCiO/GNRXnuue0MqaGpLyNaGh1lESwVM1/lJBTaiUarIYJNcNP9Z/Dj
2p+dcYScCHg4+aiW49DNSzvqJu3fo1x+LVxzWbiWebObZ37Oc69taKt7quCldqq1mytAGRZ7VJHQ
z0nzoXMCzMd9PbSdl6ZNEuA2rHRf9ed15CQBxM7SU475CBGNBLBJlwdZ13iNjdMlqatRz2Ey6Djt
mNejbPIZzSofpU2oc1x8cQtPGhN6iZi2aWIua+oOuoy7ZRLfhc1YwpRNmySFzN8NTrFsWHnuDHXn
daiKdN+G0cKO3c5Bwk8kyXWCTb8gxTR6CZXbsHTO4rigPhBH4/WsLf1+oKFmaj6LemeTcfcyxTjX
XT8MeuiF1GRMVrQfCy+u4k+p6sCtx0sUtu4uD2c/B6fvonzXJabXbFKXrKq+hGlpfScfXB83sWdk
fDkpNwxoOKUQDyD7ls4dkMUS9sfgRMQ8LoqmOmSDbNtyQ89JO17QtooDUYaRV+btOnbvmEwzrzZj
46m8zAOTtjeNldkaWPXslbL/CPwz3cw0Oo0zW66xg+JFldH2FCXdZcdx6PWFg1dhSd3AEesy68V1
PF6LqDNayRl+9M61UP0Eq6S5dcZ48kYpr1r5EVi3A6sszD2ahd9SNfealwtXgbo+zHNQFe46Yu55
yDLxXqR7x47ZIh6NN5WRnqxgCzp106eZgOvGYsfDqr+uUDquDtvnXlc567SH6zLLV2NmIw8eDTSu
wtZc84KUOhyAHB1Yw0gz6ylTV34aJn4SN7qyyk9IsWF1Pmk6yHesCrGXVmiVA1RBGOdX6STf5fkl
4iP2RJgAnTz8yIFc636IVk3EvwwDOGxhTeJPkFccM1f+ZKqAfoyTfNHnd3EOy6aUFdHJLNvTOqwW
9WStVyq4obE3QTzZadvWw8K4WbWmaZSsDJ93cuojn00y9fsSlafEsiBrovdAkeN1ZPJVNwfGJeX7
0pluZrekOzd2vyFVTF43Jmd5NqWrMpyIHxWRP1hlN5ayeEmyuAQClVc3TFvu1qeq3YXVKG/iaVpF
kzv5SVYPS8TzT8mQN1sZQf7PY6fzq5Qly47zTKvaDS86lPkidfKlgob5nWF2XI3ANrcsHOLNZJp5
rfIpDMY83MQtqS4Tdoma2yZ0yu3YN/muP/xITRAK3AZDEufrKYrwphXVx4LKZjFQnG8tpvHCsgEt
Sok/ITiV/KlN0GVYj4Pfzsz4KHSydVQB/U5wOl8KKG507MTzOoL1mk0KL2ucXRADlUiZUwQeFBvP
zF2iMxdNixrCuVdRVaziDOK9KAs/LcbubJAFCTICfm0zkS1JUSIgo3G2C/mQe3knh6BnOb1qffah
zsXHvJinmzq26Y11vNEd400fVb1O56IGctROHq6gPotwdRaR/NKOJN3WBQFy46AvJBfDxYxkpFGH
nNNSCAQRQa5G2yNvLqirB5s025nUiea2H9+rcbxpYrNi0nY3KEfJ2WwcWOcp8WPZxpALehJAwo39
YlDkzNpILGbpfJ5LdWHckFy4qZ2DmDkQo2O8Yn1b+DM8VcJvoJEyQGmdwip2b3NeyjUnEFvKoTp1
ElP4SdlATejO0aIs2otY8npZkoov4jgSXp+VnccGST8PNLsizhqoZnZu0xhyZeWQhZ2jaoshk2kO
IK+GnMRLxroFFWUUdB1Q0sz9vvyqVZkl8yocwvxmMVdRoqvWrb+20QzvUM17qERUMMMSW9uWNlfz
SGpNaOyVLhtu2IjJMhsxkBuE0iBRRi0KN1ZLNYSfx7ZnOsOlPE0KJH1hpg95j9QZrtUKS+MGomkv
nYifN60+1Jjnxok2eTWrnapjekpmnmgmMi0mRa/U4Ucy1GualLekckO/EdLsSFoKHckYwHVhDnLa
7SK8TfMsfo8THPthlrhrt0+LD70bBaZSW9S7ZKsmGXqk6aLVmKdA+qrSeG4n80C0M7+MIgSlP1/m
PZGXo9Bl2E8XNI+4bseZLcdUTMCdpR+GONrVSblHlZWnGR9OO9TT6y4vjJdElC97WBtLU2O6jjKc
wOp2riFMoX0nIAxSqJNgwz5czGTst1HO0pXbhp+bDAIcPGCwOyOs7M95MwdqBB2jaDn6VAvnI7BZ
cdumZuFkDKJDPvJlNVQk4BkkgxGOyvqJgoq6qudmYaPUeFWRk80YVskyZ0OhkUH1dnD6ctEnFfms
oM6rRld8UaV7KNPn1JNlbBa14ziXpXV81ozLEOf8puDzeFXLdwZvlFXjWSnNdFYmQ6YpENSzYbiU
Jio+p06yGBt4ciEAoD6QfLiMYlbduZPZKJinjzGPFm7Cdh1E/AGYJRAMVZokUElZnfZVJ4JiRLku
o6k6xVYBv8FhuYI8gc5i4Jmc1pdZz5x1Ndr349TKQLFSQLpAhd9lEQYHat7HlcM+RfQrKly0gZTN
/aIqOz9UUXEFys7WoDaF1DNLHxczWWQDjYDxTskFeFR8kfa0X2LIPktUTMzvIArdCCZSj/USfUyb
6q6o+PSVxGg1lTm+bVIoYXsnPStDUEqoIv3C4UmlU5xM7yOni31MGV6MzIIxlFWrEEzSOUl2HYoE
4JxoEnHrJwUvYcLC2BuBAYDeVdIVrYoPNmqas6kLoyvj1FfleOnONP5G7ejXd3mfsY+sNWMgyzGH
3FyCmJF17Xnn5MHcdNPOMlx7pmjxeSXnxHdIVJ+LvM70NKd5INX0ibjxWTSbdBmOab9ErRuMEMZ2
PMpqrx/KlVM00Ttbd1YbmX3qjcFLWku7TIc48ijpje7rTughZPV5Hop8W5vkWx0tgfUN7ymBFO64
3IEKX62m3E0WQzbhFTD5YUnKCmYkWk7Z4BWiy3a1odIDPePAzK9BNoivZiCFhHdAgHGZLJrMoUsI
wgikjRCCdp7sUNxmy5BWadDURa6jogbkaKo0KQe+plPF9EhY5VtbYuACZlyXKjrrRlDjgMnscpLl
C9VCPJQjKAuSzT4zY6zbpM5WbeLEF1QU26qI3yci50tB8pU7jcl5KGvg0VLsOsIan0i38Ks6xwFv
48xLuUPPs34F8+VeNHGT7uDM1UU7OdXFADKbN8yKruxAJo3KpFgCfUu0a0FCGFJTnQ081V2R1is5
E7VwGxsGchrTZR2aVJOJOu+yDr3jIRoWNaLdonKbEsje1K1koeJVB8xeRyBibp2UjiAD+DZyqAa2
VW5dninfsQWQxYl6peBsaXPW+jVoCN7QYnkGGi0BJaejQVtXLqg+yII6ljVbZwqbRdrWChJMujZT
I3emTvwqdHNI9DnRXZLoEHTMZWGT7p3T2nUdjR/nMEzf1yYDLaew7rphrfKnko+rmjnLsk3nhUwd
UANbHqRTmC1kERrgH17ZzNEaHtBQLkp7FhPyIc4o3kTxForn7kzVtQH9KDabGc5HXbX1p3IKiTck
3CwqxJzt9x/N4be5dIulGPpmST/hwc1OY1BsQFAtB8hCsBDcvryOBxAcI9BNpChOMZwm0YaAoEij
Kfbl7ILQVIE1fRdjD5aF1Yi2KCCmVoHTlmsrlQH5JE03IRAPnQverZqx11NR5JuJFgqM7NWGpujW
UXxalxZ9KAY7wZ0lFZSW8jrvk804j/jc0mKBSDR7cpSgWfGsLFYh7y5Y3g3A36g3g/Os65Z9lXU0
XVQOKIRGQeqdWlwGFovyjPbGo9cZE3brkMmDnvN8F3bqg8WNV1YkWjYdqr0GtXRXWbJlk5tsjVN0
OoF/uhoQ9Ylo0x2bumwRBans0G039Lqoqm47waN+FqlX6AxkaG0yQk4V5V9CEFf8ENQg383pOmc9
WVPei21aO/AuoOveOEUcyHH7mXR1H4iMcc90w5fIwWZZmtHPagcv3WmqtKih5BrgiW9rclg1Kq3R
e1DRqpxgnfEoDriDNWM21pEZmh3FvPugKpiZOfbytg5X0vRiadpY+jGuA5o3mXarvvQYmtCCFqBh
qwh9xlH1ZU779awMvTocIVoQkQNjF5vMdmNQ5xCxyrYBOUp1X+bWNNrhxu7UZMBLu7LbFfK6GrEf
2khzzMPzom/7DVNQiMW9qYOM1Q0ILDXQk7qcdn0MNXLTtUgnbMo2EPdbKGrxDJKJjQONdN3UHKqM
8iKypr9S0oDmXjfng7D9eQwrHRAjXtGAnjOI5CIOp9HnpI1PQTt1d7W7GkZQbW1aDsspoZ9dEAdO
p05117dRKIqVoQXdJPEYZKg2XsTNHJAo5LuKLtWcf4vSpDifescu3Wg0S0e54w0dIGaUQ3ld8+EG
5DxzPZVqA71sY1App/dHBYy5INW1mCNgT3EFTCONRm3HEeSBYiSfoYBYuGF8S4rU7jqVicsKnrbi
457gxfc/p7hUiw6eHQXLKYyDPgrrVVjF86du/qjGgZ5GB5MLvkxUFr/7/oMMckG2RdHPl1GaRQs8
VNSfBiDOUSM70FOm2eeO7XZVbodlBtKGHqOh8Ecsug3vK+GRDspxWCIL2A4Y/ErY7KwI14Uh6MyZ
8+ycHoj099865QL7KaOVSPlZhrJ2y6ecaslnscxm+15NHfJq2BC55l9wHHZQZEb2Aii6l7sAX0iZ
/JBXEdZAus1pNpWwjzNACTSaD0rk7Q500nZphvpmdpxpM6nknZhrdB7yqA54EqRwGuFdMV9NsLNz
lqelo3mataByFwAMEObA4DL23WwO17kMWy+1RRNQEbRyAHY8JJDx8LTtwgoDaSrPJ1M6EH75Dnrg
1UXUj9ILEVmVtik3oAxhXfaHQo1/Ti2vLmMjv+DKDOcoLf0wH7aiF9l5bKvmrOsbqS0L8cot22oJ
C6ZaxFjc0DT8H/K+bElSXNn2i3SNQYB4uQ8RQZDzVHO+YN1dVQwSIMQovv4sqmt3R2onwT3xes3a
yqyysiUkubtc7suXw2Jpx9+nQW3tic79Y+oSGdFpvp54MezIGIZf58p+7eosv6v0eDf3NLhLm/LL
nFcZHJHgqirnH5pU6TMdk+u+btN9OA7pTVlK92uYpjtkLGjXXAmXf3ARI7z99ceYEb7ruLCjXLJb
PsEXTDP+vSt1eTe746PPGvKlqPlRV7P6WeTyJuvdD20VfEI8e3jI6s67QkBXX9uc7Ya6mSO4pTAp
lBbXPWkOQ6P5Yzh5akeR4HtwpLiVtKFX3oRwYUc4wzPgK0vD/DYv+2LHZNXc0gzuE54XUQeY1F1N
mhZRKvd2oEpc+w0MgTUW5KqgHUVAp5z21ugevbHwbyfi9hGCI3zfNzDXcqqRv/JauEQ+JEjm7XOv
RfI498VX2yuyO6+odiVxccn1UuxtrcurCS7bQ1IN15Tes2CCX99799R5pYSPccCtj0mu6YvwIUk5
UgV3RM1LCq1AdtIiCONMUyuuaVdcY824fwZ1W7lpuys6Ye8z4uNRk8qjhd/fDeWkX3yrSI4pUnEN
Yl171+vGqPPJZ0JLcpW1lEfIG6WHzhnzCCH3/jor5M2kwvkPR9/NvsQlWTUPTfU84/76zOD8q1HU
j/4UJDuXt59LG14ATSk/5g5pDymdy+uxH+CDjPYd68mLVVf+dSNtclsmVrbLkVME/una7QWuagfJ
g7ANbn3C+I1v9f0xGdpg1zCJVIvD9RGG+8FKLfc57/1DoJx+P2dT+qke4fqxPEGIZqgR8K6ye2U7
T4z54kr0nO4U8h3XSdVEyAkceY8oNQnr12xuyL6uB/uah4gSS2s84G96XyVaR4j3NTvdZBX8bhaT
Mat2vFH64HQalsCtnaOLO7gYC+8q0OxRlpR8GTQbDlo5zgPxJnpNcJHGeDqJ49CF38P2SLhIPypb
HlzayOfep+QDnhbTHrFv5AKaKHAg05lOR5gKhDdr1dsHB57koZiq7JB1Lp92blsqRM9KZLMWT4XV
XQ0PySuvRNF/H6V3J7k1fAyKWSO+Wua4upmMA5TwXOU0vK0rL30IZg83MuqljwkZhmOte8yVjPK2
FZXelbDLz8FUw7KWc7ObkRmKedZ5uPfnGTKb4NIpis86YfqqtLy/Tvkrf8MJ/oYX/FVLrfI0+90+
4J+//t+PdYn/fnFe/vvDpfvAv3+7/0/bgrO/Ff+oF0Rca/7SghH5Z6x/SRoXXMY/zJoG0uPlV6OD
/8Ak/jf/+P+IEUE5hgMkxTmYiAETPwGL/PM//8aLOGDsALTDBrWNb8FmAZD2Gy8CUEgANhsLt3dA
/679+I0XAQQe/4LCEHAYgH78V4X2f/Ai1lJDD3A1Krh9xLpc+r8BjIQAnryBi3igB6MOGCxQwQqP
wcKiT+EiEinJkVY2jewi/9kH/kOgvFj64ccikcjuFnYkdIDEPEk+5qnzLGf/G7JScR++ZuOSBSPp
bZLNn3mPcEruHW1CouJuLtRNN3r7KRBRmgz32Wh9bhw35l16lLMXF7O6UkhjcRJRgXib2vs9O/oj
iRKRHkKItijUFSLe19x3n33lPQCWGY8Nfcb1+QDEgOOnf07wabUMIyaaD4zID/OURInv7mlW7zlU
UsD/FB902kRFOce4co4BHe8Dya77FJlnSR8qOn1GQn0vu+rJ96xIah2L0kfSqTtoJ/k4a8EOyJ5/
bH1E0cfisUyA3QiyEEkrT13NCdz7IhXPXRog4IDQSO4Nr50KP1pMfS0oti21aOwmMLJkeaF1f5HO
PTSyvKOFiE6k77eqvkH+LAd1ivv5dZABsgmAF9uQHGC/Tw9SlwpurUVoJJrmkFY+QsHlXTo2j3gd
PAYKcdQML2w+BxHpPcQnvP35D1hg/28/ANSYwP0tV0QAQq2FNeD0A/ImZMgW5ElE8MSUMscVo44I
SSEJofEU5JnzSBPux30yPxXN/HmocqQDbMQfS9/Nd8Huh3Y7dZx9IEgG7ubHwE7KKKnnu0ko5NM5
B1ojJddWx4FZaq09QCLlAY6gDndc2e2OjQIBeWBFJuHv6jrBFRy6t82kEG1HnCvqW+cvPSZ6N07z
c2/l8dzm9h7698VtnNskmO5Z0d9WTdbc1I1M35AB/z6h/3+N6ZtC2f9AG38B7hZWtXW43Zv+Lv/8
/t+mMwzAewA0JYq0ApAanZhOH4WNFlI2qLj/Td32L9Qu+D8WaIrBocf+5i6HIvw2naAx9i0KZCZK
usCojYrw/43pBM74RN4JSo+Wj4Idfivng8xtWwGgdgV1q2Iny+StJdpgH3qcxidb8VtkTpV60dl/
dfrfKQxdTvsmL2rYjyunz4tDpme+o0laHs6PvraA5Uo4QQj2TGd5b/PxqnOq7tntS+9bQQW5ZX0y
oez2n7N8ZwFrUxggRGKLvEj9YkS0ytYPfHaURrASmLuIFvPw9fwka7tkXF26bdtZdwKT4CEijjQv
smmfUkturWJtAuvtRklVoTzQd/XV2FUhQuuwWB/zzOfp7qIFLLXVpwcBYzn4rZgCPHUyke3mWesv
meNPQJyfO4S3hvkfKVrID06HLwLC9ThVeLG3lUhvWlF4NpBXqn0d1DyFu8oeE8Ra7C7INu6ClWP/
hU09kaywnDnreQI4qBrs4tERVoOwjrvM6wovUNfnF7ZyLgue93RhyOhAtHDFRZmWyJVJpKz7XYbU
O0onLtk4Q8ODsLFkEWo/6uEl3PshCdhLRypb32nWVVNMAlxSeNo0EnDzcxOuLWj5+cm+SWbJIVgm
HEQYTDd11if9niLClUfnJ1h25h2DwgyVZ/k8Wl3venCWdF18SvLM7YadFXKAUBWSEtrf0dYT04fz
09mLhrw3n6H/Mihb7rXaQyYtHRrcsSx2S4A6Bh0K8q3v/ak4aDpOzq7XAblzOAD1Yk9S5pQokT23
pWsrNowDgIeA6nqjFwGq6O1dVf/MBkSArUEcxim9Pz/J2rkZBqKGso5Md16kdRt8RbopiIDrEhtG
dGUJgWEeBCtyH7ljuE543f6w0Dnurm1pgCi659c72lX6eH4Za8cVGJaiJqMnmwxOGkmTbJdMPoBo
XYB4Z1ju59CRCPL3KUBT/bBzyhFplOFwfuaVDVz6QZwKvhJjIaXTeFFXk3mOlK2K9CBRZ5FeOMGy
tyea5UypzbQo/Ah5MzEhxcfLFNiHEvGJy1Zg2AqnQNAN4TwSV7UO/KeuZjMARoRa6YZNXbHiwbJ1
JytokUiyxsmDAgUJjYFB6cSODBlHcKBAqJyMU3aVFbO7Md3aiRiWIqw5Fb2jk7gmbC6PIyIkQzTl
ZT1s+DYrd8RCC3O6HpfWCRslCeKu650OIKK6siIEN8UUARU7bt3da9MY+t/UQ5O4U8li4Krnj1zp
7LGRnXpqizp7PH/0a1MY2j/yidkjaNZih0x5hHRxxm/DkeGy4B5DYcT5WVYOZAkfnO5XxlLJGV6t
sRJUXyMMZD2Gqa3EZT6Ib6o+IpoWdgjPsqBxAKAsJvrNn2sZnf/6lT3yDQXvh6BGaxEfmA6BY5g4
EBa4WasFsNjLC3fI0PE+Ryxb6ILFtB14jngFm8iutXQ+b+zR2iKWn5+oIA+J14TTcgSNcsPjAqGy
opzJvrvhRCCSedleGZoeIEXd2gS4FKBi53snnJuHFvCdez144jKXcKllPV1JGeLdXwBqFXfULvuD
l/qjfFatIvzWbebQuulIFgbPKEty/cucNd/Q90BjyyzLC+JB4ZjizNN2d6gmQdyNa3LFQPqGpuu0
SK1yxPF7JfJUR0SqyQh4gjMMwDUHuf3AvSGw7pjd2dO38ye16N477o1vaL6YkBys5zGJ8cTM7Ica
ofX2r9aZMxmRWdX+My8cgRSEI7Luzioc6XzVFP13ns9Pv2ISlt5dp6eoEx8eKSdJXAakP2QUyIPR
D+Th/Ohr3sDSxeF0eG8ANLNxmjB2LSwmmu1k6CKWFkLHaav79AtQQmN5RWeA0R4mMKtX94DnsuIr
447nbejcivPjGYZDKJDtArwRxNTNxzjVYxEpJqoXwuo5nsqk3/D11/bSMB6Nm1YFIUEYe2K0in1v
s3LeAcqo28vE0zOMB/Aw2nMmxeIOsSdUNgWd43xuEHbUV1XeyxJVBb5M/5IIaTkbBnHFXnmGIXHH
SuAolB/7LCn73QwEstzNPG1+DBoKv3FCa7MYtmSmM296Hy5vlgoe+V2ZHSqZAt5pA1VwXhTXDsew
HX4SWlXRTHPc9mkXO7k/HIT0guNloxuGA3znGZlg9uLCyUvkt21UQCHZvGHN177dsBF4GwANnENY
nRaYGyuzv1QpVZdtDDUsgO1LxK5FOsd5QObncagc94DaObrldK58PDVMQFb0nUSF2RyTpAyvieU2
R3i59LKt+RVJPrlPXTl4suMYvUtQLUrLge20xZMNuVyzX9RQaVY5MxsCnKuNtL+L6leXTPdlmX6l
If8wMRITjlyAnPZOGVyfF6WVO4guOnKyosIiyhqTFocti28WykV3aT/pnaASZTFz2uzDTmxMtaJ2
S3PN06mqxMvm2SZjPBLvBx5tHOi7jssq7sbA39jCteM3VNsdApSx8WSMXSj4S9jVRYRcMt/wmxch
euf2pIZWdxWM3zj7Y2zTpomggK+E87tR0mLn0uRrWyP9HCbFhrCtHY2h5XZXioTNRR+3nkd2tXK9
Qzo7V1z25SGpFZABk9hY2Nq2GSqPSzPh3Ha7uKkL1Ggoz2n3QTbx7HBeylaO3jW03kvSlpMZURXw
M8kbVDksOIJa3KIuuNq4rVaWsPT9PJUuhCPJYPdFd1R9OrYfgNTmKfBulfhxfgnLp75z9q5xrQPO
PTTpsMCOgBMMLIDxVaAOOmz29YQiJSs/cp0id5cEFwZZXcMaeAXw3owlQ4RyWIQh297ZNWHYb2jK
Msp761mO6kTxAZ+lTlKwIZIV+QZIT4barPARucCbTnrFZdYeGd83k3A5K0Ja//cSqNOgLHjwt5aw
duSmsnss6VlmD1E4htbOWUZvL98gQ9mBf5CJQJFe1MxtCkChfkql/4CSLlRl+yiMPS9Wa2swlDyj
Hqstx0Kkgjo/ardiUULJfOH2G2rNp1KwPMXgrGVlNNNMR+noZ2jmcy5QuWKfFkr8UwmaOsR1hOb4
dAcp71B9mDqK/DKdj4OkX9rA4ht7tDaRodplJp2qdq0+Qjw+HlvroeDNkzcVf4J14MrPy42Y6Nr1
6xgq3gI9jyLVsY/S3AbCebpjPLwiotn7nFylyoqygT6XuXdoEnrh0gwdtxJPuRrlX9HUa/gTRcwK
mqDqJP+DchvlftPx/FmtiNnSgej0rJo2nAo47X1U+CFKKooc8GflBBurWDHvC3vb6egA35M0J2EX
1SijP6bER6373AaPsIViQ9jWFmDo+tRTp6JB2MczUpjtjswlF/t5yoLgcH6H1oTMebsGp5nCspfp
EHtcy5dQeT4qJxnOgs72zlKhd19qVsbnJ1tbjaH1dp44qp7KPk6TVtyERWsfWo6a4POjrx2Hofa9
SiSA7F4fd6H72pLpdmrLHKUcZGOrVsa3TcVvQY6iNVkqfskDrO43N0mfuSyfz3/+ys209Jo7laYw
z0vwlARdjARfuctG3KpDnb0MLL0JeeFeJrO2oewVb4kKGcgSVO7dN8oC4s8ZHjt/+nJ+FWubZGg2
QACjbOGzR47Ko6pNPuTa/uJ45d/gjL/Jmp7+vqhPE+1rxspe5j25v1k+pgQugo5pMluxOyEhyhPe
7Wa7BnSpLvI4SBQwRaqr76d8Rq1rr8qNvVs7oUWsT+YeUg9kLRg5FnAXH7QWoGJBLeQV0Sw4Sib6
6/N7uDaPofR9IxxLJHUfI0P+yEuOCm4Ha5WOv/Ob8OdlkxiKn7C8CYZc9fE4SLmz1fwI6DFQPY58
Ap79spvYNhQ+rHyaS9RcxMwufgDAn9/A4ARP51ewJmqGvjud06lO5bAmw/hgt+mjOw+3sp9eLhre
MtR9pnVYJChaj62lCt6p6ygZ61fRsMs+3zL0nY50GnNUj8eMjE+8So5jUd/YDt24OVaEyDIUvR6T
JO3ctMPVR54Hq0HBApvw8qxzhNrdakMlltHecacXBq1TlbBtKYOZOATe4nDbgW8pHepPKL4+pE3z
0DvNho+yctSWofUkwxNE1dgr3sOhS+bIcdtjUmbR+aNeuZcsQ7GpHLU7IZQf1fMA3CCKhbyNU1j7
cEOVpfY6v5Z4zLp2dy3b+qqEuzDTfsMcrn24ocS56KYM1Q+wtvUH8Ezsp/DHZTtiKK4IUf05c5wr
ypr/cJLmgYfB1WVDG2oL/Dhqqka/i3Vb2IBsdk5c9G57OD/6+wLJQkNrUTNMC0uEXWwnjzyjMYBG
t8wBiNuynp3WuUjsgWF/K/ap06VEUotEsMdA89t7Yvl/NC3oKlKr2UmyBRZ9/3zBDmfMMzhNIyz4
BN48yj1yWg1qc4Nxwzr/uvT/W3vRd+Dt8Kwdgo56A4lQVRtP19lXSsGetUtfVbfTj0OEAkVyEM/q
U1IftiJv72sE2BffzpmlWUObTHdx1qSoI89fvbQFVIskf54XgLXxDV0ekS3TukrayM7kVY6sxCEh
xUueMb1x9msTGCqt+t5CEhETMOE9oQIGzDD5PfgFL7oWEBh6uz9oRaythoVtpEr3aXL4n8IR923g
bQy/JlGGYttjjj6Vk92BucClD37ttYD8Tf6G9r1/6bDQ0G3UwAwCHjiJ3LnvdmXf/xnM4NypyCc7
d9vLDsBE4U1hT0cewoCgRm/M9xYHoufgMTWLg2zqdsvbWzlnE40nx5KiThy6l4I3iYzDl9Grv1qJ
2HD314Y3VHtwXUv5LraqojmyJMuVTATccbefu43TWJvCUG+VDQGyARNeFE52p+bgtcjH+6Rin85r
2ooosWXaE3e4AI8eDTK3BTWIe68WOoScsjw+P/jaty+TngwOKgDggfsBjy2wd1BLXTOfReC520Cb
rX27qcQeqXTqlm3sOGCDcJT7Gk52c6GAGiqsM7tA4KlrY6qHWxD13KC69LEZyg0VXlEyZqiwg7Sn
6yCBEfMxeQFdyo0orI81Pn/fgJsyOr//a5MYmlx7YxWCfULFTZi7+ySUV4yl3/y6/E4qfjw/xwIw
f8d7ZCZgrpdOyzN7VLFv13HZAuLq2eAKoKX33UXJWzMk4aFKs2ska/h+BHD7kIMkkJKuiVEAt/VI
WRE1E0w3EhcWl/Y4LlQ8tJ33QmjwsQ3dz+dXuTa8oejd6LaZ9Os2TkDpkDre/STltVVuhe+WYd65
w4PlAE8UZUgY9wtBVTx2OWrgUM05JC0o2FS/c1h+j7qXDWuyojLBsr6TifKZJq2aeBuHmdxzqh9K
dpmXzEzI3EiUIwAFUXFWDh544gK/uG98EKaAfQgBwsvOwVB5j1dTxWsPG6W7JwIjKzL6hUj+8fzw
a9tjKP0EuKfwEXuARRnaK/AGdnugMd2NzV8TIkPnUyfz4Ms4CtQ29pexKF5Q7RBRIjdkdO3jDW3P
pkZyBYKR2HNyOkYOr8NunyKlzDe+f5HGd6TUBMXRLE1Zz4SK54k85yXIdhv5NFV1PFV9dP4AVrbI
BMaJ3GsQEcAULQrYGpbe1yAPA//dxrNlbXhDjQXTSdkMWsXKDf6yBgafnznds52O+cadtDaDoclO
MFjekENAexTP78Cxcps2UuyAbL9wCcvEJxpcTmA8ndoMS6CgK3Z95zHJrMdMhd8vO4FFuk7G7xTt
exriBGBQbxf6oYXVmiXOhTJkKHA4piADaFIVVzz/DEz1S6PkB39IH2WzlZdYE1NDiZH0VxZ8bhVb
yAV6XODZ3txNrLwbFYsu2yRDkxF27UD3Rpq49RmImf07DSiA4M3Xy4Y3NDmZaMlTWeBKxV6BUy8d
d6nHwEpK28vsqAlm61yQnRTgTo1Bo/1pQmWecvhzT8JP5xewCMs7lsIEs1kWHoeVZzUxYwLEaFnR
QNOmuvxwfnh7Ocr3xjf0uChCFDQVGp/fyE9zUD4p1tyDaP1PtyFjZNX+pzxAaXwFfs9dwcEoi4iN
vRNNceH6DC0fCs9PSuY28RwqZ2+39AGUj1vA17XNMzS8JxWrvalu4tSbsy4DP1RTyx8sHPhGPGtt
guXnJypOdQ2u7qlqYi3bTsa23YDuIQEh1lYSZ20CQ8k173umykTGnpda6YGDNw1kwmEwqt15AVhR
cc9Qcbt0LDqGRMZFMn5H5PJu8rt239jFg6UseTw/ybLf7wmZoeRBME3MGiwZu1x98nLtgaihVXs0
o7jwEewZet4JoC1bt0Jga56rH8M86Rt7dvgfXE/VFhJjZRUmaG3KQQk/TtiqOivqXeerg+TOyyTs
i+A3zAStCaceSwIyjxh1e/JKtxYoO0Wdbdx2K5JkgtbAbQdONDEuB+3NXyxw1l6hBhU18uePeG14
Q49dWFnPARd0HFYJqP6DHmX7Ow+tFbZekSuCakLUkB3ldSUHGbMAlHUtQppKsU91Vf2BjgQX+pUm
OC3gpdP4nYIY0e5DnrbPWTd/CVkbX7ZJhjaniR5dIdImDqrwtapHe5dRsHlfNrihyU2pAwaKNwls
PFGvBJQJ1z0vhwvFx1Bh2XVZEbheHSeWt0dEF0Smwvejyz7d0F6lCTAXAoODgQStGirvmleboLYl
1P2O8TFRZ00+Aa7JnDouCp0TMIfPdlPuilolLhhsehcUd1niWwsXOtNPbZAE8roJHV/ubdp7YFsA
tbfN0QohGXWMahZ3PIyjLtQfE/PL4lAh3o2LkoPe/Lock1TdpBPKwGIyF5kHgmiOzCtaq/jDKwr/
ef4hTGqvu/K9NmDon+GjR8Q4hTYYcjy3rb5NAaWg/aU+Kf60Up/330UVZIjk8a4pH3yECEAKBIJF
EDy5XTVGo1STPkiFhiov4VQ66Iagk0Yd7crV/RXCsHN6NYZDWQFrL33reqySIryuAzdMXsDYldm3
VoNWAAgy9C6rLjtOE4RXgvESX+7WMUHue1ePFcKRur7M3zIReEBYariHaAIj/OJ1mKrH0E5vkiC/
zGE04XYDUkiTcPDtXp/AyoiboA7jmYWH85K+coe4y89PHAZvANDHLgsZg3lu2iUk5CBdKr6j4n/j
ElmbYLHPJxMoK3V9jjwkQitFATbV9tkdyatfqI+XLcAwYQXqfIcKwMe4sKwQSGTQjaLoLb+q0Tnk
MlNjdgDK/NzqwcPYxgHSPNczyBLw+lP05fwCVgJES8fvNxtUpsMApkzYGhBrgEp5Lm7h8s4ReDac
a+3mzV1vWxflaZlr2DXwoXaoswmxWahNRreV5rMCLfBOJ/3GYlZO2wTfWTnYpCmTNcgdGw/MM9qr
rx2Ahb8hPrJZ5r82CXu7Y3aV2zNxIbN+WnpTlJFc/pB9Nn0PCJa0oRiLfL5jpU3UXVc2Y0KyDsdC
xU9gqW880jYbJmPFdXAM30T2oxoaHdR4Kdf+x0qW/Vc+k/p7SfX4Tddu/fMi0TLhdQMagLhDj+yq
aMKZ7dw0R9MP4OCcu4bPbrMbcuKB3QX68sf5Cdc2bfn5ibKPshK2NaVwV1j92tdgPgSX54U3vmNo
ugzGpJhTXMpoDIB2Br3t494frctcIcfwVkYLJedejohXVQtxk7GK33a8tT5ftjGGkoMmG50Q6hpW
vOqDm6xyrVc8cvWGWq9tu6HWwVQ2c9nCFUW3BXHdV6xAPr3bgiCuSKuJq3Nc0Yf5csGxkt2AXuoB
TtyrC0rpvgPV50X7Y4LrbGVP/YTHcUzAa/ojQ4HBj7nsy25D4VY2yETVgfSrKrKC49XqBwMBI15l
760EPRw2cB4rsDdmGxqNkt8k8QVDkzjVd/wpr7QGrWVQOfIwtjX5mLblA2EBKPr9DvfJDfO10jcZ
8bz6MhkwgXcK9GdWX8CrHMHrx/akLBBDLLNKiuNlR2Totm+5Mx4jMFqJq4ryjk8tQ5BkarqtdOja
IRn6PVs9SJkHp4pd187hhozFSBHioUO4IWQr98avkNOJdfLbuVSVgwnaNP/advwqm/svKND467IN
MnRcgOWzC/u5isFzA3LV1P05d97Wt69tjqHiaTPbbctBaj1Y9Aiu8BvHaTc8tBX9NoF0JSGgQAcP
SzyPALaCMiCuMufZz9J7kjqfLtobE0zXZUKlNsrq4tBjLkr7hxEUGKraUO+VgzWxdCAixrMbZxuj
z9R8l1r2dJi7sPhIWeZsSP/aFIaCtwWtatD6oXFQCY7JYb5NwD6a9Vu5hZXjNQF06YQMp69q7E9B
6BX6laCVnQSj8PndX/v4ZdYTwR+5nzMwwJUxrds81nRWH+uCDmjU11eXURWhKffbOWg4ocS9ssD+
6qGvFrjrrhIbncP0fKEEGfezklWaJmGOHaLZeMe60DrgHnKeLtshQ3dDsJkPo43bv3AzFBWHHvXm
66wrqD6MgtTBz/PTrB2zocWgBUrQzDaFkfYJQQfOKmTjnhN0WrzopNE8+O0plCRvmwHdzGJH9C+i
tg99Z72gK050/vt/AYP/2ytGX+i344MEpGOWwgI80R4YQQOVanhqKMjiQRLZ1NMR7VjutZv8tGq0
Z8m34jHvC3Bg4uyqgjHCgaWM2tm1r9yF9nJAE4MPVeZVFyl4YGLtRF7ZveW0Is77RKKjQi5iiTY8
cZd77MLDWVZ3ooZyJqWVlJWIh1n8VTfi1iFA++pk3gj+r+2Soea9BoNRr/HhcPpZtkdlunzNA089
ziKsh4suUbBjvl0ECICSBLwvIp5V8CfY3a/rLPsgC73hSb2vIYEJr6ODhVQ6SkxRKI0uJjsFEv6P
Qd9tIRnef2yjTv/t1+dOW1VZshwBWMJRewBOZp11X4vRrSPBCTqyViXdkKjlanhPVwxlr52in2aF
pcC7vS9yC4130MBkgdDIHehsth6TKztmwu1CsMBrr4XLb4+djUZePbCv4IZ3mvb6vNKviJUJtGPD
mEi4z1hH5uuDzV36iHa8CuzUtrzs1E2eO+3nyDSMDTmkdjrVNwX6Uj2g26a3VbHxK5jyzlmYDHc+
uhxNvt9DrFDlUKKetLE8EH2AKxOFKrY3HLNJ1u0B+XeLx2gpyFBXVbCs/mJ7qH6TIpXoC0PJS5BO
DKkuDWRgF4G4loivsnbs8TjKMWv2vVdMf7klpbeDLLobnWcDKvb6cRfOYZZnO6vM6fwxs1Gq9KxA
86sfMwuA2IdCZmQ+uCXJ2nu3dlWIdjZJPWw4pmsHaNgdb/YbZylzB3Uw0mhDyMM7tHYpr0ZqFV8u
kxHD9GTo8DLMw8DjrvDQK9U6QP6eOdEXiqBhdPCY1SXxRx67cyvRsYheN3P3NWy2Hk8rZoEZzgUY
bsp0bieOcEUlHNQPadVFoQYW44BmbmS+CVDDza7bkKDd2vkdW7EOJkoQzcc8nw4eR0ya+BE6hYsj
+g8cfR9J9Q4lUht3wto0hhHKENqzXeXyGAS8ORgxCQyQo29kVYEeut1K2q5ImAkUtK0079EGmse+
6PMPwKzTR5al0x9TYZONIOzaFIbnYaGjTwoKfR61aOnoH7SYOvazpXIG9/uIwsUNS7SyX/9FoOfw
tB98kaLYFtmRY+9NNlBuKBjIy5k5ezZsJrBWYgaBiQxMM8RtEiU4unv9TNhXwKSjbnZ/ysI9TEpe
c5tFwAA9dGorgPZ+4ikwEYJkkjZCEhWP0TnwKkNXOnDzLO0H0Qu92y3N8xzRHCd09D0v4WsnZtiE
wE04m0UQHkCUE3RoDImGXjULAUXw00FYGwK+NothGjyM7edgbTlMdS/vpjqn+6avqyf0zdkqLF25
YU2GPXCGNXmukULDlnboiGKn+xx9Uvfnt2ltdMMlGXIETN3ezmJfu+yocp3vC5H+vGxwQ/0tX9pC
BCJBs5v8xkpc9JD1NzZ+5btNyODCy9mieic5zDNFyRQ8crvZiMWunKkJFdTgy0O3R54ceO7cKnR3
CJsnVVx2G5oMesBRWtBF8FXKYmxuUJ9YHKecvKSiOJ7f87WvX0zLiZufeAGYUV0SHqYelLqsku3O
JZYXCZL9OD/Dmunwl6lPpgDPrEo80OLEVaV+OHnzFfWJD6BUeFaTi74X/uM0oAEnqnh+lHJLTlcs
o2+oc+oHKRnAnx0L7aDpR51MN3YD69i6qb1HIoZtGPoVK2VS6hE9IYVUKnSd7dxb5dL7ZEjuRneM
PNdFtbi8g9zNu6q/jA8yMPn0psJq0FG0Dg+IR5HxWC2VK2BUZPPh/GGt6Ymh32gt1TWCViES4f5d
OnhH7TXfLhva0G79P5yd2XLcuNasn4gRBAFwuOVUg6SSLNmS7BuEZVsESQCcAE5P/6f6qo/OlhXR
dzt2tKtUHICFtTLzk+sKzi8KO2UdnPTOYClX/P7vH/7BfXivI5zhkNi7qhNAVkaPYokyb36Opx8a
vQpqAuArXVbrz8Q0H1yk96rCHelV02yBBl2QVpNbwJFfxWiSz3R3H7yS78PvEsi9QXDlSR6zbgch
kMih9Dry6maxe59sdx/9hHevvQuNMGDGJfCc70DYfyHgWP/9TnygiYzeR96xcAcLEEaLA9k8Ol/p
ttH0ZxSuEIlAPzGe5cah6vUQ2I1A2331ky+LHTsgd2DMtT/lvozsYFGgj/9p1hC9z8NbvYEgHca+
HdfArj21s9FvmDDVe/9tT+TvNnVT1zaMiYxyl+weP8et2dYSWeFwqf/9kn5Q8L9XGY62dfssele4
DhmTrZjvaqEvrRj/cH8p3fCZhfODRZO/e/lRMnLaU43v6RuJGsu/aZvKpJPzjhrEsb//mI++5N0y
0EcA0oPG5orZAYLraXIJ9vq07eQpIdMnu+YH3/Fea8ikQzqLgxmgCUAgN/vdVM3PUcj/oJny8vef
8cEL9F5u2LVx7PtU2GIOpE5jz0Oizcr88r99+tuT8K8ts4q31mceKKUdDLppB6j6RUXUPv790z9Y
YN5H5DG02gCAHGxh/cmkdSigSbPg1MuYfWaD+ujyvNvz63EhHWbTthBIPfjW1yMSvUIfCMC//4K3
c9T/6JC8VxqCmrWArDsjTnjEA+omZLD7/Cao46Pp2dFU8ZOMPjMPfvRT3r3esH/TncZ8KuqE6JL7
xmTo736WV/jBu/0+Do8uAQU/0U7F0IHwTPiFUUitk2l4dQR+tWb7/fcr9tH3vHu33TIgQC7apgJU
6vs6rO7Air9S/XDLpu3hzRD0yfL/0fe8e705UFAeHXBnFkJuR4yQMYa6VwtIg5ER+VZ/Jg764K68
1yV6e68HocD8q+BlyhP4+TIs8p9lrn3whrzX4O2wnoh6HicQDYOXWoE8ZbvXrq8+qRo/+uPfLt6/
Xm+ppe66nrmCJzJKvYBBu7+Lrvj7rf5g9XsvwlOkheayw/GsE87JYhvdhlxWp2tdbmGgxpKNffBZ
oPsHhdd7SZ6YqWCkwU9Ry1jUHb9CTv0NeobP2PVB1xav8RyDOv6Z4eGjr3u7ov+6cr0UkbUhvs7W
43kb7HVC/Suz/eH8RwyZXtbK+Ahsz+G/Xcl3r37bYKEBTnos4n4dU5CvsWGNQBbGNribtPhkpP3R
wxb8v78pQfaD1ZyDJdi6udQyDtLai9R1tZHlv72V72V7m6ZhuI+4QwS9gRSGhV87a651JW+XcH4h
Q/dZWt4Hr/97zd4uNds7dL6KJFFD2nr9Wbd+A9dQdRtZ9WqG+ZMD/QcP+Xvtnom2yEax6AuAJmXa
M16lzd6bdAR3Mx1X/5N36YM3NXjXyBOMqZE0Ib7GDiAlVy3BXKRx2d+fL/LRx79bCICa3YUbK3RS
oDEGYvS+2mjZVt2SIUD4elngIm+99Ymz9QR78yWp2VAiIHVMycBLy1f/vz0f7zV+guKrHFTkhRzs
awiAJ+Lt+odqIDc9IgPD4b+5/KP3Gj+MMDAo2JKkZB5Pk9n71Snz9e/X8oOS4H1+XgsKo2jpEJVD
CFI7GxaTJgsXRzFpdzXvlXuEgjw4tBrM5L9/40c3793qQBS0jztS7cpdrIpnEyG2uwqJMvEnC8NH
X/BuYein2OHs0idlLOOim4ZU+f+xwAzelQOIthvsFuCj5yA47LXNE6C1/9tleVcBAIlSCxmB8r6/
RYDFFaxKenD/LSYxeq/vQxwPTCVbx/IV7gFu2msz9nd+GH3yRn5wyd9L+3wO4RjVmuXI6yhXDmih
qb/8/br88xn/o2j9/3R9SNGSIzUMQenxn0At/PcYxu7shEjuu2l+pkvz3fXjJRz37bDK2R0HY9v7
FuFJhdMSmNmt61Ki3Jwpyr7QJAzSJmk/y1P8YEV9rwo0PRka5boIoxbTPKtBYU64g7UuPTKcGQJG
Hv5+HT76nrdt8F9beO21PQNsOyx1701H2Hw38ydwcPIcK70v8saiEvqsGfHPOv2/rvnbff7Xl4Ub
M7ozkypsWR2xtB6TMnj0C+C2WREcSFqnQBIX5NDmcyaugqv4iLW1YL/6zE811JCfPFYfbPH/ZFb8
68/gis4rgHWqENUz8KBpJ69mTLj+fkGD4B+d9//6me9WCrhN5bbglhXjGvbJloXSQ92Vt5PjIYiX
ljG8inKAXzGTY5BELB0cECn4rSZZpZ+N+4Dnq1N9KHXZE0DiEUI7iIkcJ1WHww9KF+hR0dlogN/c
xmoZFxhpakquABRz4kbHzehFpxVhFwPEkHzp1TcGR1X3tSNmBEA2ABgJIU0+wlhpo/2hz2Zih7Uv
t70nUZVvw7yARseSDqcrUQPbvkZxc6YttRlEEP03HrEoVWofv4/dzl7BbICtHeR3L7pCTLkWKcDv
fE8Ts5LujAw2ee6X0L/ZTGLhv93qFSddnWgPxGguWP1jiUnvnY1pWOXSqBvrM3Rn4WExTB2cL8fb
YNowQm1rGA72WLaAX2iKmN4u2nSJlrarsmZdqpJ7O0trVp+UTPZnM5tK4PcHCc1UvaxrLgTVWdj4
cRo7P1MhK2iQ1Ceke82H2ExBCe1t3vb8dz9u1xI2qIwARUqXoeRvRHUxLweNdnnb23IeE5nZ6NRV
CZbVG4hZb6d2fVm9XxNpfgMq8UK9F1jNboJ11eCdMsDlkXsSwLRdhxm3rr1609RnFmqOJrY+EHCI
p9OpCLvjmsCmvHrzdCHWsiymorvIoBIHyLOpQrc2QWwhWh27j8fIh8W5alCkokc52i3Bnzz1+bYP
ycVuyk8XbIKp6zC97Tr2i27BaTLrQ9O4EIxyftajuhYby6KGXmapSn+LbwIxfx/n6lsj5z805AqJ
2n0OQ2ELu+4Cz64nn4Kt+ursdMd33JxhoGmMGVphlHzpdv6TGO+JJexl2pMbFdVZty1Xzl9z6QXf
FhoiGlpvme9Lv4gG+RwjTweO6bwN7EXVbZRNev7lLc2UAj9WsHrIhXvQcYVysqx6xELNHFdxo0e/
nh7bhDzQmuasH6N06/p7uiPnNllvePBEwqgE+qFYG35tgghzJpZ8mxd1k/jqvtqbH1uzXqsoLng/
A8ox5J5uMY840TApPUIuSuoeAdzTZUI6kZzGvJL+qfObI/IuitrFx4WsB4SZXFWgoA8NuRoqewsf
UZV3dVc4WZ1AE8zqtv6OBzPdQbyvqu1J+FMOmFy2k+9AAN9FsM15YZRCbpdt2P7Nmkko4gz+d5Mk
lxrJc348Y224ZV13tDselLYvIPO8c5NXurC/VFud1r0pgNkpFnAtyJQ0+ejUbVUD1qv+ROGvgLaP
cFEdTB3Du4MisuXnQExZOLKnoJY48MqU6lOf1A9BHJz8HnyZCqcsMBQOARsbUIz5dUD9sgXBJx1q
3NMYhPvraQEy3QXxy0aaMp67O+pgSOxn+oIkbfTg4peg7y/7G3pjnc8VMddbUpcjeAap9s3y9q59
BY3qziz7sRLBg8b6h+ETPIqwrqK6D5KqYH50h80JkTELp2lHeV+GzhfHSAKnmYSwcvSTBrtA7Xgo
XD7jaJ2v4VynlUX8nPMY+763wjyAm5b0qbHrLgrnAvPVNRhHpVDaRHcWEOeHZl2TOI0W4x4Mqbcc
LFPc/hZ0bFvDQ76J33wbx8wgjSTM8N+67mHWm3fHiEOscj10kJg2HoE7RvsTzPMybqNDzah8Yhr0
kSzgSQfGgVTRkIYcF+cxWQD8TOFZQMx4DUo1Xn/RC5vG1LqvbJ7No04qROAShsUo35G2hvde9rqY
EIicg0WGuMzYM9HDUm/bnUB6Li02cLv7M+9C9TPG3Pw5jtCI68aRXhizHpajjmViUaiq5mGtTDmt
bvQKTRJUOHwn7UF73P6kHgTj0cbq70j6DSrsYVX33Bnp3oIBWCbn3VyLpY6zTWtzkgE+MQ9W5ZsT
VYPjuRYIQT2FzTYn170WpP0Tenxy96TR7GGtEkhVAuUpmtre639Oq1x/ChGYxx5Lwwnbg/ckGg28
3oKLAFk8Nsk/m+pnkg9Tn9zA9/bc6sS7shFweIWdBo73bPYSl6sphscUei16ZqTjpbDOjGWjbFJa
0PQe6yBuvu9Cdl4ZwlkqvqyjlDmWIfwp09SdbETqh3Hn/q+qQlwFkEtypdezTobXSk/UL8Bkct/h
G1v/1LoZc7FUbb4rQ0+jF7JLW6/BbxrMrMdtpd2xIv52qXFTf7QQOSFkzo6XGWzNX8JHIXC3G5Uc
pjbw7zQLh3skfJiHTQ/DkblkxCvJwthktgvRERTr6B9Ft8anXVYAeTMdP9X4KLy00YgNl037twkq
jeYcB2F0GpqhzkHV+TESNpmiXWkd3nfJWH9/w44FqY8u6i/rBa6cXDIFJzuBBnHrkEu85mpu6nTY
WIfXjSVmwHvF1G24dlPhgTL/RS58edYxWb+xyY++dpboM+YFvKyNWQ69lXWJvO7gmPBou2D9nH+G
szdOAFksTd5aGx9Zhb9p26B2e8NNZ0kSe1/4BgvKFjaQ/0a4ilhOPG/LsO3N38aVmCbvmo3PGBxB
WXq9y1nzrLadel33Qd/xZtqQpD7LK7Ms0XNEK515UpIMokyaLZwYfMuADQ3nQxmDoDlGtVR/vNmz
DstfbMDVOfBh4T7LSDWhQ+rWGVL1FOVV/DwmCXtStfDlzQBUbwXbsQv5i0FedZ0DAUiiLPYrMp/a
tQ54sZrJb1B57ACQHFc4trdih3vLS/d57e84dMFTynbg/raM6iZkJeLTMYWVrV9VadTLRbwqp8zi
pb7a1VAhjzJysys23aNVecInottaJF4X/tJqQemKK+eze6tDCAbasMXulcQa0W5iHFC7tXbxaQZz
te4zxngQoCYy9L5umuCHotUDR3pQZqvBEzh4DuIB/Kt5TjkV4QXueJf8mDiUU2uKmLhqOFUCyt09
lFxmAmwrAxVkVZHcRxWqrqihY587LH/3ZqxEfb00Lc+SdV/HUm9rv2UA7PrezxA/aLvxdZUEhyTm
UdBkXeiJKU5t66/zr6X14MlAXibSXPo13ueT8qFAQ4biEusOUPpAJ/VVrVwbfekYmLVd2nfWTdfL
HGw3WFnirQzqhoBCX2svOQ9u4V4OuCL17xVASnPur9YlV4hSVnGx2M1/BkygmbOqpQs6/ko3P6v1
7Ti3REGcHJgeTJfWyNHaU98E5slvUU/kqxSgKmu17jyfGO9/aB91LiSbpk4uCXLsttyInu83zQgm
1101IXS64HrxZBkHY7Tieq/VWrQ63qJcLnRsj0Yg9zffOlP/gTXFNcdek2Z4wn3ZkCeDY4LLaC19
lwm81nPmDwvC1Sp/QlVFoJqEthbIxRZzzzkUJSzA0ZTBztzRKxbYWB0NzCgub0DJYxdQDaMXNRks
Mf3WyK4wfejpdO5hrC8XrLz87E0L2l8ccBiWI9Eybo7T2Lkh54Ncw7QOCI/TgMn9h4dUNJU26y5F
wffAvlYLJQnoOzxUv/ZO1k+wqvIuH5C2fRtPtNkhiFsmkyFmRgfpDGOYOTnrIj+Ll0T1GVB6kSzh
/+62G7h0pjjDP/XYL9syg8dYLjh992ycv4EAiQVaILroZe/Z+mpjuj+NNVE2c0mDcD7cmNgcAYLa
oizaGs8CtrxL3J5OHyxstFPez3EUl43slcz3t8iDdOcxcYek8lyYd7oV/hWFb5incLHhv6kAmqhP
HhKZxmJN+m3I3RoDPJPADdWWFIgSyCMnb5rJuRrGhv7m3AYDiCvR/EPoeuEppNDe7yYc6HboQz17
R1YDingEQmH9Iuqw7XOlgrp9i9kP/DTSARYxQNyFzoOwHtgtWVpxId3snaH/2n8liiAGYoFtekYY
RJJBeoiiDiH58XKu4oUF5WCJ4CmyVemzNF6lSxGECpnGKp4v3WCjnxtqIZNK3EyZr0SwPyZa1X6p
6n5wx4iFwdcR8Ii4qAkDymtZlZ0v2Gh2kZqkC9d8Iw7vpYe6QhzlpCsI3YiLgmyr5uhlH9uYw70v
hwhm+2Rq0xh3MThK6qG6qmCXnq+boInI1UxbPLGrYm1f7iOZcRquDEsu1Aq/K81cDWteCS/oCkIh
3Sy9fvPjXA74bBwbOsipm300qMgRmIm45rkNRIqxSLJd5OqPUwYTGduLbQrtjj1Tq+keSfDznrW7
P1eQa/qBLmlFBckjiLyiNPK8/alup0Tk2DEtVP4sJo9vT+UdzErIX2883ZMzemrhz7f6MkhRhTOb
TrUv3BHLGwTNUiZNnyVx20PmzQISpHAjhW26C07Eod3GPjpEUwLlwLLgwqW82dzLpPRkc7sgDjS3
k0FWxkQ15PmhQpV1bhs5+TnD1uPyKJSjvcarS+25cjAmQiTpvwH0Zu2+RnAmhJkUFkQv9BrEXWel
L8/mLYA1jQTUlNlk2PS6j06EOOZH/U08CoKSc53wyKpQrlh0IwyxMj9iG1LgK5O8OGo3kzIc3PSp
FRW49jved5Wxpo7uAN+0j9v6ZhjH7mGeFq/HvWfJfnBqBSppIAuP0F2o/DUjCE8PT6ZGLYQDL/hN
WGtiUn1F10/VEL+1O+QItAr3+ibyjDelG1Dso8Cx10arScnev60DSyjqvU0bod5W6cXNlKOQXEd0
GUDLbtv7xncTATq5t24snDdY35Uc98b+9D0bNGtqFza0V8s6VVKlK8jLyRFJImjwrkjoqC4cm7K6
Tyq3hDcLo+v0ZVJYPE+z3Zfk4DQyrvNhCcR2TUFuvUO8bTV97fpeYNqyYZpPETWDWu6XrJkOr/a5
i/0L2jKjKA3zguE8VI6pGAd0ZZcmXVYas19TXdXqllCEB5xWKFXHm24JbQ3rPfilOCMlWzosY0JO
hCaTveXT4JmfQb3G6jpUdELnx0it5O9+Gcfu2kFKomAZ2Kr9UXiksV9Uq7m8wM/a0BMSiUJ148YA
iOmidb4KYXDxqPizAx604iQ7zu5lBvsaTaomJqw5y8Zu/bHHXDGoUrgYZr+YeqTHpDOejODBoAA5
00DT4YTJ+Rzc+H0NcnU2Eq9FIQcPxZIPOkI6GrAryx80IzS2XfBEbZ9qmOcp9u06UL/aQHfLF9bH
IKxWca3IA8eMxn/1YYoITtxjOPnbEa/jSxVD5t2kUdu19csM7bqH6okO7bpk0xCx8US82d9fEIgt
7Un00ga3Zl8mcgBCeL2LOmtOE0Yt8zV6TqH8QecuFE/+yKl98tcNsm6sv57DRV9otaPf1O89MmxT
GZJ99NPBGE/fxpHd198eMJkUQh1i4CTNRWJqrrJoqVx4VQsTbC/tGPXV2dIYrhV0eReTICdI6rY0
qq7iP+gNCfIV52axljMq6vnOJ17sffWnIBbnQatmvElq3u55NEvffFEIaMDJETpHAGXSKYQPJb5p
dmylS4qsWLXn3eLvK8/iKcFmh8Xd809WTL5WmND6MQD2Md/sjB4KSIM4WlC0Ddmx4ktojitU1ywP
pfTa3PhxL15U2C/obtDV18Oll4MMkhR8kbWHgjS0WNYgterJFSc1m2+J8RE4v/cyTr6ufYAUtpi0
0n71aBfjsYt8DyLNOpQNEo853dFUxPK/X/Wq67w11QsfFeaJVdvgP+BsGm8wacbf8qaKbaubATDj
/iuq0qDqU9ZgDT0jgK+xkG2Yt5WgGtErDDMQOUNajL4I+gwQFNc+NS1EI/raODFuCdorePAee7xo
9HFsxo32ufSxe9MsUrTznxAttimaVzbiWBKjcFaw5fh+n6BhNI96PrQr3obvHA28uQyiVpEMpdy0
nr2usg3KocpdJ1Z4i00pMXo+x2qJ6y7TocZgeYE8z+Y0JsQdvWnb+RVm0BH/5tOkd37qlCDzPfKS
G6uzZUJkzTXzhjdAo576cHtqF5TZS6aFajCqphuY8QeUhwxyFYtJ2O0QhILeSFolyx0Jmq2BgolP
UkEBRJEBN6Wz6duqTFD9RAcYzyqLEkVNtim5NnVjsFeRGu2NuNOGd2j6tuNyPfdrUqWopmld+A0Z
fPwwa5MCFjiHJ/GtcwFUQjj1BV8T2x8VU57JNjrYCkVSj4APCch8Nk84xaVB1dXBl3rZ++lqtqHP
zgikcDs6A2ZAFWHaROdW8JqeIVKkY4E+wvhb7JrGZ5So2r8ACDXZst27tcE+jhzjs+h3OeRVAJ3j
A5mCir5smnsx2q6BFxz7uq/Zde/VqwfiyBZspyDhLboiNWmS24E6iv6a9RwvKKVVTgZCj0g6s225
4zVA6D3m2xg/a9LLY1Xzech44MsQ9ryprW86n9tHiDDQxxMNWhy5ltMQlhtm1qLQ1dLhbdcOZ0rI
sNiSek2o9y+icYwUgGbH6OijYzEUbhM0+Qq7qlOnaPdl/dvuGBykLYNPNxV4Re13H3aToOwaLux9
G+EQ8C0iJNwfJNk5KasZx+MT8GjwPcGi0YOBYhjVqOyZhfTeX0N0UJFt4WGXHxM/o9O82Ud0mnZ3
gdeNklwavxZlyNR8reN1nU4UaVjTsYa/Ut+iuzXedvVWtYVaOUnKqUIeXIkNzptyNiO9BfzvPfYz
jFq8SaZLp5Ilj8bYn38b14dtgakwtCOoDDqL01vMx1d0ntqmRBFj1xTmN2quhMXid5QmWshN13ix
/7h2XhI9trxNTqxzaI6ik1YVUVRB2rJutGLXFbYRkbWjqaO8WTsO29w67g26ACCfHTE78UyKKCNt
LmMdYnAxd16I9Xp0K5qHWDOewgVB5I/xgsXxGaGYOLimXRRLZG/g9NTm/Ubhw5SJYs+qxh5fCGSE
3Tskj6DeSNS8fIHuvO0e/ajmjzi04AyySosGZiKoCi7LoCvxCj7QKr7FSTX/HGuEbRRurRZ9cBjD
vGniMYy4smsUohk9h3F1LRzK7KuWx/GEMkF05tsaanQzWKCRtBAu1dazNGk3wXiqauq5n63c4u5Y
k74VsKb7cjkytPJfHd0o1jyyt5NAE2JcR3DCoFodU6hr1K1L5Hjj8G+XdFF0g47DNPxuMSEa9go5
c/fVqEFSnYU7mc1GFx/EsS8BcQv9EiwB5gABn2M0QMORt2f4ZfcBzZWI/pkSuR/izSXX2o/5jxCH
5ZLP61YyiSYdskDRCw4k+rM2mTAvIEgrGzjU+yxZpmv0BJG/so3tTQzXVhni/8ttuMd5PwFjTxcF
iuVO0bMxzUgPi6YJ2pJk/dJBY/DdMRpBfeAZ/ENoiC5SJQrdYqe/GrHBaQG/6x9WrfIc9Ispe7F/
F+s2F8BbmSXF/E78oS6uf9Rr2JZeNICSWi176ck6uA6lqU26Y+e9aeOE2nQcNaclIpPmK4/59GRM
gGCubWBA4sH8mlVJIn7idno/GpFokZkanOLFIHF6DXaIZmRPxlcuDSjMfHfmm++svu3UuB78KMSR
SnZMr6UXjHODjaHqg6yKOwyoWAWMK6TPbCuSiPtn6Lb5yQ/m+hjUtD/IcFCwPXL93A/7UtZLMhRN
jY9JGzh+a7SDGW3ScFv3k7fpuM3QM/aRBlq1Fz0pyLqCrjk2xqHLgjS/oVg6OuQMlUuVErfjpNFr
HAfcOHm3vG/9Gx+egms0OUmxBW8NMruTB2Z1XWBbia90QAiaXQ1Nfjc6xMGVD5tfEqJFCb5L+BDt
dX3b9iGiJTFzzTVd2yhldtnPY0TWolYqKYDTM8jkrDjNrDFhk/oDRZZvZ/0Ey+u8tchGSCgDgWNq
Dlun4VKb8ey8TJWFybBGKy7BMS1NEJxYdFUwHBaxxvc4JPNn2VR1kmNJUCpLQkbuuCfjOCVzH/2q
PQTGYTI741S3KaXSsV3jFOcJAwJUMsu8hYDowSYjxnnGBd1Pj3rbDYYG4kfSrPzU7HF/p+cRSskB
QYp5O9g9HxsA7tfQ828AbjOvQfU2wOpwn9d+wa4Zo3DGsZPT+YSmfgBV1YJWxIipIGLv095VO1pS
PRLdkVCk3AWbN0CPJA6qY0Ns9JUpP7iiup7gwVbVlkVkjskbNBM9SNNySFwVzIpwQ/Iln8Ftuh5l
FP3Y4q2/EQ1mZ7LV0TnwNtJhNKmXawHFX7EhxO5c7UhORoqpQ1WAHLqs7erqZg4i8h0teGmysYuq
37GqmgyywC23OHVceTGZ7mKcWJ4l6xB57yH3gcKYU1O15WFD3gxPwUJYqhHff90Cjjinm5lQujCK
WHzPj+S3xuvopa/jdkhHGc7XIoq2kxzMjA4+tvwvghLvwadLNJWx6DAvRXT/gBmOWuyRbc1bozXo
UMpM3XgzoQ47Wt0ulzmk3Zel4XW2rRiNkgCBNktf3zALwb3DXnDgZOWQHdb7lbfv0C+hwxtwPIWN
qlEBd7RBo16Rsol5M6cj+CmZ3np9NcWjK+dpfa4maIl9NGNwWujjUwjL9t2+Vz+rbV4hM5PI9G4G
fvAW+OXbJZ4zzOpt4TDEO/gJc1mP/fW6mRVmvbv3aPE1RYuTig+K1MuOovupg3woq2EOhsdQ6JLw
HRRWuFfSMZ7CI5IsMSX3FMDCvty6w6CisVQwxl7cvGg0VSZxJnylr6sw3gV22bdadwyXl22x/tmZ
xs9qyOyLpN3lYXRz8JbU4u62uJkvYZQE6OloFqvU7xqTh9wnKU6eNJ8i3V2vURc+DjWm2nDrjMc1
WpMjgkXHu9Ds6ynxkhpntV2jGErsQycBjB2rGSOivZbbHwR8ujKBZj3bYrNkBqfTLHKgYXCawIk+
Vt7Rm4c+9ZHZgC3Wl2iCbd0r6dxDDJY9nPWkKyU69V8rtcXpUKGjm2IhFJiUo5sajNV9gI229AOM
0NM9kqS+oIE3gLziN528MQjI4nfYuse+RK7p84QzcbXliMiT9sBGXeNHz3sD02/aOskqWqCS4sFp
ResufOZ+s+2HKvQ3d/FbtnrPq/K2rrRNOA8EA1axVvddZFdxQ0FU+j/qzqM7cuxM03+lT60HapgL
N6elBYDwQW+S5AaHSTLhgXvhgV8/T6Q0Iyl7SjXdu9lkVRq6CODi+17Lfo/RNhkPI+d9X0YQgYtO
O2wDBBWtNSJLgNNEuFMV4AGvCYR27aT49CTj5RuhsOOyaW2v4+RLzYW3yMvMhzYDm9i17gCAwdBO
K+iZRWbOrngNKnOzdlS2iqBfYs7goO3c3jh5M9l/T8ICSTouszYz4auxtrP9ouo0v3M0keQ/aFjH
m6g7dUsDVw//VH6wNZWdFRhL24xc4RmZpmOvlDEEaUL4y9PsydLZxagv1oOJNd89peRP5Dz8u84q
rmI39vLHVV+E/HLTIam+hD82ZRYYPnfZj1qMVsUUP9HqsvXH1jGjuV91i1YLk/aSSS2yyRENjEW5
d+gna/d1nsuC+EKgSBiGjEO9CemL7tb9yCZT3aVrPM27xtenGjGAmcanNkll+krObis+JiStUgOc
Lpv4vu4ytGBBXZeeYAVLJ1e7LNuF+1HBAszDnlFq6VHi6KR33+hihikLEtiMZt9RCyBB8cp4eNPM
uS+uuFYLtV8pDFhQs0soRxt01f/0pUU2blWbXM8VXQ5JaNl2rT8rratg+RZjGTSCEpq5eAfDUjwM
aDsi4V65pLXvTaFUfzB4kMsnf25pzD2WumDh7MpB1gfeAQpeIiPXZqvBqdQ06pNQu646zjFDZhZo
7Erqm1XWlXu2G0Nbn0kTNdors5n7csOFwdsaohjl6vd8flNHjWD1inJSB6ajo8+5eGpag5MpKBK7
NL4A2tvsiTuxGR8wlF2axpPYsdujSUwHkgOHai9QaW/x3dcFoqt6asYhKyK7Zwu7S9baUVlorg57
icZqI/eF608X5stZ6ttYUjZ9y5SjV2AEvjIRa1ijZ64MY95QwizSsXEzFpCQV+4sS0VqnjfIHops
tegDskp9SJ7NNa67TR3rRc0xP2rmrRhz0bgB/KblngjdWeR2skip36YNJbSc0rJwhivl2I1dBky7
q8Z4UsZFdsi73lk+xhF0lynd7WbjUeuSZtinYnIRK8O4OeuWZvok3qOFc3MAAY0M5ydCGP0ayYkt
imOTWvMI/zv005Pv6SWkneY7elIfqm5iZsyKxe+PcWa5VmCtNmEiKfuHvIOkkUCiyqtiawig+dxM
AS8WeW1uOlxjnX1dDvrkT1e8gWk3b7uUHHKxtd2snL9p1UIkSZAavdUMWyCpERSjWR2jeEvTrsxR
1I4Jd2i+wPbdMF1304LGxHKYdKw0cSqY1q7QZc5JvSbcsTY4C4snOopGondJZU5qFQDU4N2Uvg+0
fkBrJqEMVit32y5KRh8RXACx7g35ZnLF4D2Sc1JVYBOtGIpnqSFiugVRadVd3uax9wV07I8PdpFZ
9lNqcJs8ymUojHtPZ83nrk6JK/tOdns8z6g1qw6gi+iM2bMi3XZ67zTJcU7ORVp4ztkQa6budDmQ
rFk2czptyrIrFRS8rsd6WNRy6E5L5i35lWuiPLmLbTnN35ZBpjkMcCegs4fKa3ly9OQWVLbujo9r
iW0svEi57XOailX/9IyLk2UPYF+4kPnx0qLnKDU0Xp45yL2yMltsTSp7p+9+N4l829d+LE4qLsas
DKXV2dN4QKWS+NneLudhRYKq1dkiw1Z2yRy2JRswCN6KjOyI1EIMVwtNXHVyU+M/Kc6d3Q7es2pB
XwIxV0uzUUPfTxuCS+t6UxeLfkb2oN/nZYo0xm+Re0WZoc1vldajMpon4PdNPbEyxdqaPFgQ67SG
LRXqGD+71xIOGyBY05ygcGqDbRCtXY3QzR4Pglt0IUh2EMVu4hJXwdDjajwChVnlaTE9cJt+VFYD
phqbfeQsE2K82ZQaiHiZ2DbPCNCx29YkcOfaB/f3b+FsyxGtEGWspX/DBuW21Zm4SWehT0zqy6qH
tI452pM5JfN3WXKJQYb0yOuuxbJMKlyXwswiVFFTHGhuxkJlXi7RMhzp3jrbvq60i0ZKG57ntVcg
cLrPj8daUTuf8O92d6ehSfZ2MtGcBNqtiY27BNq5Ybn15RQh0KhVyIOBOZHyKNMkEj42UXkEDfZh
yTlpZwanVzlP7ptvp8X6BGcH8NstuMLsTHe0E83Uox+6NF6fysKKvbNEh04fvayztAhM6PP8ri/p
zg6JM576kNghiPC0NjSeyu7YalU426TdMl4S2lfyJV3r2REcumECU3LO66Ksz7adcwWMPV8xtH1L
Teeusld334DtUle+DlznbZc18rOgiASseCbPa9+orMB0rRRrDnSyLHdun9jOrTYjtwxt5U4Xzh5Q
XkaNTUFL2Fd2RaIMMzonbGE7D0K6+isEfpWDwEgnDsqpGAif03D7BEOdGFnU2ipmiXDW5UF4jWrC
1bXWIowB9pwA5Y6hHVgO6vfcFeS8pUID1dQwAGhbm5PaCNG21u91V83ATIkOVYHL0qvziicsIM4p
tyVqa1L0J79irxiEurVt2ykOLVqFbpe7mkIfVSv2rELTLsaTMh2hwElS0PdLlVFrl8GPikCTGVcv
hhGVbbsYRDYkpl9fX0Q82ODpBW3cV3HTNXKjLap65anWFZvY5t4o9aoWZ6S3OiJHKEdUiGk3rKEO
4eJveCrMbkSTxvDDiVUvrhIObraLPE8/RWlQ3oEqMEFG6tiFGU7tuNR8j10M6lEB7YVs0W1+XHx7
cH9Qh9zdSmL7xROKlSG5ywZaKcNlsd3n0U908DSV1jNxj04Oogkh+K1UYHNIODNxEtQ/waEWzcoD
UHWX4drSnQbxi1koLyzrtZr4pgtbHFyjdObAZXHqHnm2mHmUtk4pbmSLrCgsGX8gtis+QEcV01mP
k7VUWqgnxazt7EbTv3tl071y3FvGVvCKc+sRkFtsrD6Rp2EeuiFqem0uQzga/wZ5XKUFk7HmX4N0
myooUrn4tytCxU+6/9hvXKcjuzfs7QZNrF551BClvkvVQDN2OgI5oB393qrIJwCBtRWKWqPVaeYt
J+LezoPpLDo2BI65Dcqd8TKY94aIsszv3nio5PkWqFggmXM08zOdaWtE8Dl1Tr4bejD3kHQvLrWW
apeCjCi9oRe0HqdmU3k88ajOWNoT0TpjczASbfnegndDpttGvoQpCRDaPlusBnG86RjpsTFSnmGT
YVZuhCghH5ij4OO5ctx6vtHQAnphpRXI4KgYHq98NiSnito0b9e31C0wKxAa9uUkM7gaSodV7Kda
qTgN4Nt7jmUIUu8SMElfn9baso06ePHk0gWUtI9j4evOMQZthyNbecsYX0EHUK8kw8vSkMW88wnE
NpnZWaUm48Zm9JI9AtWCt8UtPG4ROm8FQLcP06yfZtkp+TwrXKMeSKQn+jvQXr1/bz1oX41rsHRo
fs0w4DFriJhJuA7G1hgwa0760Ch/U8/CSV87e1gwYzVGY2QKVRJnNOBKgq4tpv/RHTWDgaWp4cP+
B0n5Pty16+1QkJchj4gVCazpImBJKPRWvXqsLbqD7GUY7vpF0zdVmsFZd5q9oToH/TlTTqD3mryd
Fvmmz16/hZkZ7vXC8U8Au+PrFJv+bTnpRhHo6wiMU+jFJpGOsVXKXPa5mOu7RMvTvYHeJ0hkOQZA
7ijD7XJ5QCPSngfEKXdO29uh1iGUyfIKyr6Rg0Urh7xgt43YA0TJZ1zp8mEcETWlyeCeFPOMFZQo
JngLAD7KaZ7AwbP2eeCuoVVo6ugXdKq9Ncr4SaxJsvV0ow4In1uCkY0l6FsbpKMR6XF1bT5LIpvn
UvfVt0Qr5kCJxJBwa82CPtcCI22sIixHQwtnD0zNtVMn7OKiRQQ9X62YagLW4TVCz+ncCoo6HhXK
TTIgs/gPDLy/Z9z7GTn6D4aOhpYLP85cd2twRmwcpJRUZTYZ6kVKfoMUIuobKk7j4BkKa2zKHS5r
PLcT0Y1N4KK73fcFMieSbv/QBvJ7OTs///wfvif6EmgSX3DA+VNrdtuy90R62/CIA2s02TACQNjV
3hORTq7u2CfuEELjp34I8dkMf2BG+R13z6/5zAlDCwFFrbtteJqUUZY685Ubo2q2DC4eNJOOd/jX
tpff8dT8mtLcqm7phGU52xUgy30gTjKvIqOCmt8XWQNl+K+/zO84wn6Na4ZYVn41mfYWEN1EHWPU
GwWb99/8IS4v4z+8Z7K1x45kRns7uhUsvcH6m3BmyT8K2/+9F+kXs1WvElXJJCbHhz08SNvlEPv5
NcGrf5Sb9nsvzy8Gq94weuR9jr31hNrgfUQ1jJ34Dy6m3/vkvzgs4xk+0Wa13SaQ44HXjpwMKTDl
f++d/cU0ZRbSsheN18ZcK6a6HkiwW5s/cLn9jhFa/8Vg6bRGNWF757JJQSo/uzq7zCnOQhQpSDm4
gRwwS4PT9La8/u/9PL8YLz17VsPkVhiDjRlbxrCI0+AO1v2//uzG5UX/zx4z59e0ZjdfLGdcErEd
8li5m05XfhPSB2UXn05VMx7Eykt6BH+yM28gq9b81ehWPY4cM7eSUypymTwKodosgoGbtOSvb+O/
f8z/M/lqbv/6LXR/+Q9+/9HIpc0SGMx//u1fdl/N9Xv11f3H5aP+z7/6yz//lg/62yeN3vv3f/rN
pu6zfrkbvtrl/qsbyv7n5+fLX/7l/+tf/tvXz8/yuMivP//2/llldcQK3mYf/W9/+6vD559/M8Cb
XPOS3Pzv//hF/vYvLj/Fn3+7ytamfa/+7x/29d71f/7Nt/4Em2g7Bh2lhu2Y3ODT18+/MP9kAitb
wnVdjwrvi+e/bto+/fNvpuBjHFTPJNTotuFeAqy6Zvj5V8affOE4rJkeYJNwHee3//3d/dM78Pd3
5N/qobrFZ9J3/EzGz6SMv18trsdY5aBZQM4g2ILtX23ZFoJWxqMYeKmwnqWjP5vZAP5ONdEk5jZ0
sCwF4GxNVN33vujCdM2OmdfbQRejP8qrCn0FD9Ae4eg8npA22UE1YYlq5ze6I+Cwl/TbCueqOtvd
V/7W8Gn0MlyssYWz3KiZp7HZo4YWA4SDUd5qeqUfNQLZyVjJzG2cGsi5ICHCfEoAwutZPyTDRx63
Z+QbBs65cQoh6LfTCPVmXNxDfNN2ikKSBS7JsjflkDRTZUaEy+wK9dudWYhD0aewNJb+4WR5YOKA
wJ8EQuZOWQjO7wb60gRUUvQYAhktK2QzMCSwOxqr3y6dZqi8Ag46f7Pi+QWPQR+UnTsGFKfBQOnM
vnrVbnxebaSF9YdYGcUxBE371fW+K3s+F/5QhFWVricWhSDWRwBF89IkNlk3Thl/uUZ6YK+6rZbH
YjHtyIz9Ikrtp7xnzU/N3ggdxI8hY0sDKYWMqYgQPD0Ry//JSMxojSePofKtzyFAuq7NAvcGAaDa
QMLDpKEH9nFUBZPXzqGmq6ehxASuuc+0XqWRp/xPo29BBVDQciQm/OP5uquX/YiPLBBKO1WO9Tpl
8puf66+5MJagUtBk8QRhUZ0m17lPvfacdN0d7pN7Oyfn8l3v1o0gvmq3zM1Jgf9GOByJaHPM89As
RsjmcAJ8vOOhMu7G9iFdKpR1Q/9t1YujJcovBdizSRFjEj0GflGrj2Tye/DmiemU/Vhf2hfTF6du
SNF5QUHaQ0qPpbxTPpJHZO8hzABmqdj4NqKzT1ePUF6oal25XqBn82bWev1ubPUbImu2fT/bUW+b
XdgjY49Q5CbRmo0fKp9vKPaU26xatmUJSb5OCdbcVTRI9C9F0Txj92vqn5Gbo0e3YjcA3YHcZmyw
xX085x9tHGs7KzevB/4bi7g95dw27LIXKfRw9FxcnuTVoTq9dPki0EQ59WSlQxNiUP9RWwooy47P
asq29Txf1yhDNknzUGF3XcburmRo15aT6xNq3CF2xi52dt2JC6hrzzZ+42VtCGZS9Mb7IzB5i3jD
vCsSrhJhWo+WUz2n+om6y7MUkIaWj+DOX/LbznvRxjUy23pPp8pLlhVQG7bZbwfRpGGmmjtjzAd4
APSfWsOenNN3IOqonlCeEvv9PtTNVeyz07lm+aTc5LopuDSU4a0BTZokZVtriA/bDYlPBi4miiKs
/cQKFH/vJQc1escinp+W6ke2FJ+TQHm4ypumLb/SxnoY7PEhqSBaa3fdwkOuxNlVSTDo477Ay4el
ds3hWVUoxvW5BakUYjpordUFncjnoCSLO0rnu7w27HCMs6NZ+EdZLAnNBDYbw5pjiJ+jqipeF3ht
wES29OKi/v2h+rjeZOukNpm4xHTpwx7SYe/EXXsPbnFYS32fonCIMlih/Sq+sCKGq5NBHdniWmvH
M7aQErNP20RDqh6nDtJI+fmrTOwf5cVxpq6mtpbf1+3ak5LoYx11G7FNsVNYFQWP6RxkXv002Lzy
ejOgqEsra4dtKrLn7CkX+b2zcvOMmrpi/ziXBZWIQxdM5vKMzPp9LV67wr5ZLJT3JSbbDf2XtrHe
X+66lbM9UL2W4igyLv5tg7XfSt80Nd6jVdQ3S6ZygGN8eYN3FPkYGUMF3eygw2IzBeqbFRjLEh/w
rzyIRGBMxa/clNVx1MfnYoqkVyLVdHUjNBuj2OL6RbP/Y1qTTV+axo7dZL2FePaSmm+kMtoNKlu2
Xne10MXB5DUuatVhzjfO1A6R48afK6sTRpzGCxLxmLg8o7RukEdRE2sofXjNTJRI8N/atX1PjeHa
H610Nxju9YBmfKdwiMvJKbEqkujCVhGOCqyJkruNMHmbFsT7QI/5mwZl31e8HqikOlzF8jGX2tZV
8V0JYhv0vron3tfc6ql6EeuER6T5wkNT7DwHh8WSv7ssRtuizrZ4/pqgxlG1gcF79IGhD9LRbpqh
uLPT9Mc4SC/y0uO04GaESzMjhTkk0LXViGB15InGSIrXTHc7FDoafolCIkf1pRfWN3J4Dv2K9kLb
LMCc/YpGikv8y3UsYoyUASAnYowo+FeLNrnzGPwYfTFfjaVLR1fP3pBu3WxibaifSwKmgXYvrJo3
fQgnaOzhYlzlPKnNHjBq1RyeYWW6XVyahSDo2htJaOF1WR9KXOD3bN/dVWl4z9KHp4NQeljosQpT
Na7bcc6HIxPRiUx59V0A4gVgnFPhe1sHinhT0b0bpClOGen1J08ALOSQqBuprdUx6X1ecceYjrNT
7lSu6TtpucamNYUZxaRnho0l5ysDheAymffahMZJT+Mby1uRoI9HA74FS0ylrbd5MnGJ5Y9KLB9W
vFyaR3xktHN97RQ6hojWrrZpmmYbwOMi+WGMGm9OXgRdnSC+GfF74HfdykUgEnGmfLNMd87olh8Y
rNB52OZ2Bc5GCV96oSdiLEK2UZ5V25Xnn/+Xr2Z26DlQ61Uc4KjXb1qMXRW/lbGFoj/4NVCUN5YT
la6Tv3fRhjAqreux8MpqZ0g8V7PgCoBQu/aXJDu3bV2eyLAiBqDWZmyK6SkGhzkqwt9sheEZruHQ
L0sa8fAon2cXRhFHfDgrasbs+HpYugwMcvY3njLNU7JWa9hPyyvX2nrddJb71GvLY9ZJEkWRoaG8
MHADSaST6mV1h+zK7XUYO68iwuF2Rq50C3XfRhWWsLOlyzsHiG5fX+zYaD91xotZ8vz0Qqc2h0dc
vHI3ND59BkWZPmCgRZgEapj1XnLfDiq7s8zDRaBw+vmLDeKwHyvHQ8bmku1vN1Zkcry0ajkpo3VP
nEpp2921tYXUq8Mbrr5NI7KjJcA/8+wQUcvzHDP2ILtHPnoOF/tqIkOdrAF1nMz2WLeAo8RckCyA
yzQkd+DaXiROyJUupLljd4qnR0Bje4cL+ovmn2yXXMKvbLiJAC7Zginydt3k/xh7fsja5NKUVNo2
3CtbodJ3ff0ahtjeSaG9jUVOu4dVdRFZFW5g4Ms5gCaHaHxf0qzsD5bfwo05j8iU0S5qMBNINye3
3hVlawbawPFYA3OHA0O13rnfuwzJAAH+0y5Xy3AePHc4axBmZ4QQCPl+OAN6LUJIdAOz7Gg5byrW
ttY6YIRu8o1nZD8wZxQhksAAfXMf4qYYNqaxwIsNp7T2bqcKl31OTMmm0VWIe2bXm/6dgrBT1eSE
fubzWOizZ6UTXeHM4kLlM0DIPEwEE/hstVfG6BNusoodjRlDeBHmGoUMRlR8VY1eiav5B0sL0z5p
nsJY91DYd3FRQ6rO52ZJd7ozKxwH05Ns5merM69iFF5722jRzRbbyjDSc2oVe9Mr0x0Fk8gmV4Iw
YBwCkx0oAqb3SPa6tmR8CcfV96OZ7eGfHruMeA8mR5RcgLdZ5m1pJvhsjZW4EbHXkVvawvUR5LP1
OEscuG51Rlkg3BybvXGYJmRapiweRpOoDju/XfhiqC9e447eHtT8h6YHTp0hDzihAhNnyGCFAoIt
0mHNy3g5VQrRNDwXuQ3ZjhSINyXdK2g7+pDLN2FftoKZMi6cNoFq0/3aWR8YVMbQqrUnhfrKwQst
WkxURlE8c9o+tgZzVi8dnhmV9a2OyVKp3VtsDGaYu3a4rHU4NdqD0gnBcCsXyWGGlriVgN/WLe4u
SPS4vPe8+qXt50PGLFILfQ+Mvu5WOzuPuoPEJu4vdqGA1RjsSeUgwf74uHTdN6cwP5x4/uoL3JWI
1KAZCHiohbQI8CSuvVp86qlxH1VddV5kGjVufdQaApFRbFhRnhXkPAzjfp2cp4xNPipl7IcFxF8w
JzYcfFo9NmpaQ03FMpTVB1FD+GI9TNcDCLrRBSoFZ3MmHItahh907PaqXW9XIshzy3kcRfkw99or
zkkEcyDmeMmrgw45JxsuWEO4zDJWFg5r8bkWmiB4ZzoxoT8WnJxRu9ZGgKPsOkdgBPvx0iRP6Ncw
pT815lKFl1caNuN2MvzQs+2P1Gi+iGMwwoIUtLliQEzHl7wT7dFPkiSCI802uWyuKH40N7rh7vUa
bQfRKwxyjWaWUdeaY4QRIbCbogy4sDnCLfNMU8Kr06wtYxfGFzx+lxW3SreQbUOYqPK7N8dNoIvv
wtTOo50fjXTYsjPXYacl20si0dhgVTDvRpEfvAEGr6zzD5T9LAXW+jIWt4vNO5t5iMdnNLdBM2vn
xLVO3IcMyEb74UqcIeOIIp+oMXP2GIybF5sZaFy7syGtKYRovV1Mt7kSenzwuzYh5sAQu5ULo4md
JHLwKgRuuTwayJiZaaEO+6u1umiCPXsrB5tXkv2/zEdulsI7iyJzrxbNfsjL0gnwSHCi6c2eg7E7
mS4EYeeEaoj7E1vbYaULLgIm64LEq7eWK2/a0jtlNrEjnqMO2nwZYtEsE62xoqWJbwyKBBBGBA76
4rBc8KWkQ/zdor4HfwnU27A4QZ4u1sEwX8Zy2WOkyQ44kt4VJ4Y/BH5CeQ/T6bA1ljrZuYqh0iYm
yed7HRDQVumyTafnCkv+NiYTe5tWLoER42vRzdeOp852MnyZLQaZdhEQSMMtaTfWNekEmwmeZudZ
LEx1me8QFTHjtQanVffIA4p5SgUavgHOoS7bgsJcp/wcOX11YTHVPTtMudXwQOJMrT9hHp5Gb+dU
+hh1HsoFJx1ldKWXF1+VcZIJiXTKjL87JAKwB3oqlON6GBGNQV/NG54cX17uHnyf4FwibKAkBXxl
gr48wO3HPZG8EO3yuo5wclJv37k40nUlMIDpOdS9SmdjmyO8UIwy1Vfj+lezmfjbyY+0YjxWsX6u
FtsLjaFGeW2WRWit+l5aqbVv0CNla3wDyf8JOJNw0bFrNb7xQrXQppr4eWZUD17HIkl41gA+Fnr+
tMV6z8pQpc/pWDDb4ngIx9Q65D2bYYwgMJCtNgQW3g/EX6+EQN+sTnHlJ9LbqOIHfNdprnH+eVbn
E6mnZdiezDeEawUKVcxH5IXdlbmjA0z0TONaSrVa/H3Ed7ApRAGBae2lXhZ/xeb/S7DrY8NJV/0z
yvoLMnuVfbQIDX70//Jf/X+E3wKuCqDx3wdv799zENr0vf5H+PZvH/VX7Nb1gGgRKgtoKgQul4qb
v2K3jv8n4VmuedEsCx6wl3zrv2G3lv4nwzBJJyHdT+gmIMLfsVvrTzphGr5vW5buGTrJ+/8F7Fb8
J+xWEJmJH9LxaGZ0LddzfiEUGl3OOKD7bpswq2+yH0h7keQrg+wxyg9SMgceK/QRg0VLTpHPxESU
IrvOp4cezvuhJZ2KSuG9IRZzP1rtu5WZ67EiAyqoEiE3NBd5bNjxsPGS4ogujQFMWhZIk/9QmRm7
IhqQYcbTbX8OSY8/xlc8A2VhRzMPVmzx/ncbsvhTRyVNBspN1lf5eSK8a4+1kWQIbvzjjFeBAzK5
asm92yRC147umm/IdfGii8YxwhxvR0M9O2QCzNnOG23rhE7hoLxSnZK4Z0d1gMNWpbZxkYMEoAi/
SnqkavFkNjcU2PGER9eOLEJwUKOnvp/KieCUVHuscQBd9VPz3es4WGKs6tvau4jKh7V91a5TZ+eP
wr6yCWLACkVdXW3V7blM8+EGyhzEUdTmd8OXuwbJ9waZ2Bw2LWcW2os46ghPiHobsGNK8vGm8GBa
Rk9dQzO7GEisN93LQBibCXyb4LazjkOMdcDs9z1CuH6u18/c8O6duHL36PKMY7Pw/XvqdUSp+WZV
OoM8VQnPxnBA+2KfK9C1qLNt5Ou5OR3FuCCtmMSpyPTvej9Om0w62W089a+JyFVUce6QcThTD7U2
EWK4+MB1XgZQBfG2REpxI90uxhviVEE68sUkNtpvcSK6jXe8CDjOue8kO2pmlyNA03cWzE+sC4DR
yjLDag4lQtLSmvx3LXN4m6UTMA81FrkncR2uU3212L7HwT29mRjuT4XZnV10UHVtAcOZuJ8YNb28
ely067ESjFtNfWe3K04TYz+MQju5w4uRKDTeZdqF7Q3CHzPK0DzNuMJ2RXbpYpxe0tWFyhfU5bDI
eGW59yYyBnQ1pVu2lNfJ0ZIjRv6cEWw8+zom26q1HoCAumiYjP4wE6l4U/stokxPYdezlnJL6tEQ
rfhELlET1R7hEDrEt94BG7cr0zqV/jyGK9/j6ecv6JkPUpJu0mUXWZIz3+p4g9tgGnGdJWOdn9Tq
vnSj1mDeKJOzFbPz9Emd3VfI9W2pfXMRfzxnmCESz5b0KGc7R1UEceqfgy6gVzrbDHyhZUdQ1AFJ
UvFesHV9h6b5UO7I5IRBPLhI3kLyApi/bTmGRueKe1YV+74a4icrT/Wzl9r2GSvgxBu+1OeyIdEu
cdN7wjBu07FOz87yVjb+dYuu53WqdXmdFQcJbmC5zfKV99kTW+JyR+rkU79m8slNvFCs84JzxiQD
ql7GPX7zW2Q43bmRPQ/KIn3J6qS8wV5OrgGwXRB3FtlFLe/iXA53WR9KN83ukEwbW1+vtG2X9UjO
VH9aSvulSNbmVMayORmDcTbzhblJj91Q6vZ0V/a5GSzaph7o5EYR34SMnGU0DD30zpCnQKndGuYk
Qp7rTh3tQRa35hDntz//zwOCDbOyUtuff5YS4XFtlgnIJb0VN2sKBLEqYz2xjZOk78v3GbduJFzz
m2f2T7i4BdqR0rjShylhtoi1g0S7HpLM9Om2fhwCAeG+X8VDIVns+ja1wzgBSyi+NWnN5iUBKRpf
fh8Soch6A7muMGZGnpNsrKzCR86dezdL12aAvl8Bd0O7GRZCzRIVoTL1geNL55jlrMtmc+2lrXE9
9cvBrtrlkXP+0+q0Q9tbElWizRI+mkzbArzdLAhgE3FsbONSGtc/f1n11bhuvNSKDFZ4TcebRA3Y
GDAkESHfXhPpLY/AInx6vczCGcPrpYKwAlDQzWiVJgsniD4nvpm3xz4rqn3xnSib3fS/iDqv5riR
NYn+IkTAm9dGo33TNZ34gqBECd5UFYAC8Ov39GzE7gtj5sYdimoCZb7MPBmG8+M4ze6ulZ2xzauk
yrdlBZeDoVa/n8rhwGUn3DMOYWyT3w9MIsUE0JXDiXt3l9wXMp7mRHIUZ6A+DHsRussZqoPa1Nkw
UrpbdYwF0+Cpi4ihZxmExoybMPA92m7K2boZ5XKqilpxJzB28E+7AyO/KLGzMwuBSHovKJNh1O1j
kAHgbNrfc0E1p7NaKYG0ADRpYQzPgj+Ce/F0P7FGD9MdNFDagNzzdfoVDsO7dGfgqybHbNJC6dbx
Nay7gAXJb73t5HLvjPDhYs2PygOG3wTJx/z0i0Xt8m8O1AD48tZBhYucvagFPnZUEnr2buTI7Ncw
lQxioKAntdMjfi6dee6c4IpJHaBA6LR7zFW7qsAcZ1Zj8VTnHL4dJAOMV84fh3Gwra6uzLJ9qpnr
ALi8VIb4sPH5nYKutXy4RYCu3NShosu+CCHag0uo7+yCMT1hZYgHHOPX/76MvTtc08yuGQj9NFVU
XiI8doPy02O4WnOsav0PwS6NcaXlv7WFYtJ16iiw3W6DBs7nWBbpcUJunVzlXmq7AZnb1G5cz1P9
YAgnnt2A8Hc5evsUYONtThuJKiv1T8a3L++F5PQQPlW45p8bXgNDluuF54e28ibnnWwMknSe4nm2
tBFD19hGpWFc7rnmq+PU3J0i46AJ/sU5y2cyeFl99Rqn3HWkf7na3vdYrNOELcwWiYG4JatZc50w
kcaNEr99qLxxkZPWCuyUMOs4X+uyuOatrGFzoOSOpXjwB+0nbTOzuq9hzdYHLzZyoxjiG52dvfou
SEudMt06F0BiLHVYT02GoxeHDXLKo/fRjcg9LCbngVHdPMM+jz0/AEOMAJZtO148mLhooPWpgrf6
osIZEKlWe6OxzwaT57e0oGM5u/d3piOUm8XI3jus16ccxz0cV3le6JfeGOH82ldT91o/T7asEy+z
2ZMnnx1ObyOp5XvRMTr2XYZcf6qiHPd56ald1eMsZ234WgJwZNrEuLvmfy3ZP/DLFZD9Miuhl2vE
5rarjGYP0Q2Mls1cMWzoyixs5K1xRKQ3NMdZbylupddAYJTocvXsbObCnU8TdI3Sm9EBiMjnRdSx
VqlXyCrGBqyV/rDz4NwR7N63VWYepecfyeF5vy1bNAzhDXGkPh0Ui2S2OafUBFmR8J5d7xb0+rse
FvGYdUQn2ZNb2/0AxHnHBs2PfiqLY258MLypdqGRH+kV4xhW62R1wBETcUvyjpsocmGs64nUY9Rj
nIX2SBAd97UVmtBQgDFvezQYB9bippi6D6LNh3IyFCi8+sDRtzpA/dn57lqd/EL9dWb/JWTy8alI
lnV3di/m0I0yZ/NQpWq4Gqqsts4wfS2r/82GAi0L9w/m+Tlh9DzwfiDqCDNgxY8kS7P66iMdbtZo
/hjmQUJvmDm3LZq6L3evWMmZKRegWBTlbB0GiUzOBvOzhazsX7hPbBD379oAI9lQsfzDGRYvfz/t
g8F5pVw9bqw7kq4by0078cULs2U3OPptnj33aY6aH9vT4b4OWuMSdWZ6aYrXrpPrBUKbSFxpLDsw
Is12NTr6ifyi3jVyeF50JrGck4ktQDbthMbSzyHGSnhKx0f29rdpoqq+WM0nVcOpI9a0UbPrHIN5
hkW2vpiFA2mhNbNYlFGxxYFqbL08mk7O4psnuBaa7Mdu6dT8rexf+E7WszV1Wy8zUo4xrUzusJeX
NIekaVb1MwCbEEcBZ2RZRxBEePJ2LuNU637ww1VKH0k0tHs2BdtjXmHWsOI4fNSJAbCY/G0eXRv5
t/HEfAowQ1B8bpxmS77W64xMFGIGkdIXVyje711m8tSJFW9J52MWCHLgTSv+gGqiEdqR6bWOytdw
zInrisg82aQ2ovnvBGLi0uBCiVvhzMlk1d5JQbKxFckyiyTGtrakzUzeJFfMpYRo48Vsg9d+lZzF
+3oFj4lkBXPizUSn9WbFRN8Zd4MeXrsUWThcQXTXoTLicSjyravIFM0FNIK55S0NjYzDVzCdBw8U
FEY0FXcMdgLi8AtUayof+jPo7BzbOyJ7jRfjESQFapueEemcKxGl6UriEFQJF519o9RKMt00jgH+
mKV+9EJnfs3kXoEnOUBca8/jQO0TEcnmEBXuS3m/HGT2VN+quoIe6KCcO67RbY0A8ASALqzgBfYI
hznxLsL5sDFglt8+wYhHCRC8HhuC6VyDpTqkq/rUQLOuOE++gKugyLv3rqlUPVSdPT9MHQlCsNKx
MlvzTZYFj1i+NVNrvLldCC+wnWsOVKRPxJQTAcECwQe+biQUoefeYk0L9KKQYzgkcSCerjmPFYF8
gXRLJqIq/X6PewusVgCkNkWLTNYAFPlS1NEDx7RQl39S2LQvYyarpCiLjCiMxWdsGxYnwNK7isw5
pneRvLJ888XOo2PZVDccFu57zT6QpN1SMbsOt27vFs+ZyFimfE+dGSyAhOB92dmgV0+ySRdeQm6T
MiUJ4VjldBxHb3kVU/CW17JJVqrKN9rPMGBBCot5wapz6+nvycXxVIyFEVtCu1djgmCA8Jdts6ge
do7vzvt14OwGCZM3hzDcntlBlpQDOeU8YI0wRuuESWvY1xUD2cwA+Vwj9PzvU8JsjvCUeTQhcui1
fhVrW/3pvZeobp8sr9IvLaZXnCvIMmKE/LX6gbkfC1SEteUpkeCOseh/l9FdaqOFa6MLn6lpnnoJ
axIIX0k6w8iRStPmvKRknBvrPmSv7L+etD8HndUHufjtR4klq+ScFy39dIqEiDOPrCP+gCYJRnKW
01ztBlU8k7qak8xGVbKt6mQ0zXXxx39iLMHpi4roAQ/phoTBRRkl9gDS0sSwgmMRcAuETwmGry3z
ONvbJvb7KkXxAY7HEYSndtLjeycmcZqis22AwK5k+Ie8/w0IPA+/+acfjCYxyQCnkznvWBaPuiS4
IjqemBnn2QFs49sYdgO2M/geum8hLzX+Hx/Txs4P2RXIiDt7Yq7w5KgwhxzooMs453WIJwsdTR3M
yX3I9E9XNvIQ2folBaMOCOfDUtab4MC7r7PwyXBR0Fs7P0jH8s7F8iKCeT0NpcNgx+3fdF61mOSt
X3ANGLynK96qceTbYU5IhQo2ILweKTw+LKXTIFxFz7YaAFPC3MhW56DcsY1NrDRQKMzwvDSBzf25
mG4+hqutV+HYsUTxWbo8rnPGgN6265ho74xFKpgvbYd5ry7fCvN+JrfHhpuOJGc+Ogd6BUiqRKAE
xRQdSk7YJ3XyaqYh3Kn7pO5tjHw96bUIZka8BP6htfU7dBFn1zbE6VmC8Pn/GQaLFGmNbwvP/Y6V
Fk2IV8q1+71VZH+CZfnGQWkmpsuhzacSovFXc5u2TwLVPg5zlT+5ncS9K41thPyysXwyylYL9CRc
CPT3hiKA5ryglgRXh54XhNRQJ65ZGMeKm0svhEekEqDE6rK/tj6eTJJi6pAyatyMPgnc0ULIbbve
udUAJxEjYfOOU4/NIDMP3EedP4ZLhjdqiVFBlXT294hd7M6RcbE7kJ4zR2NPQsbvVzGf7XHgRLWs
iv90vBTEp3azquskaDJnZ6sGNT0wrIORcm4QUZUsEYuNEWINGbz+iDeAKaY9r5yuZMUMHUHeG9s9
uPeNCYjgNhkGAH3Mgmm2/KhgFAftrVNig9ygixxMOVJNvkmLPH8qsaqTEus3wliDxzRyGQnBVY3D
oZXnAm4MxAXmhqntMSjcuHnznWb+yEW/Urt18R57JQ5g7y+lMdovnU3C1XNGXlHSWclA9HnjEIDZ
1V71lyTleLL5uHBEzk8M7frHnJHOK/3oWZ8tbwSEO4DkWZ64usu2FQOurWtMwzEfo0dbh97BY5RC
8qbA85EQPM7/ToGcUFNb95bn5boL+nW7eFWZ8HLMT+0H2aj1BubsttIkMXThrSfjNzPJOIa5kQwN
VEwbWyPzvKHCYWVx5Gkn+yigGphtVZ44p4xxTYz7CMqaVJ5RPYgafBcgk1tvw+JiQ1S8KOUC6maZ
r2px9CGiVTDGrfBJyBKmT9mkexYa1VXPsLX3HFaQ2dDdfNPPtw37J9i06XFu79C8wAUKymq6kZE3
7QjHhlhBmZBYM3Faa08I/0+np+Xh7ubJgiplToJBJ1jslQYPsWOWth4LWKQ13l5uM1BZOcI99fl8
mhtEJ1KLfhIYb+5iPa+IMnE1zCAR4SrZB2l3PtzQdDiWnv2Vt4KBnVMeuPQ+D4GBjwcL9KZa/Bko
4vAqeMjHFVawLJwZ1k5z88aOhCaLwTBXNM9ZWBVbz0SSc4qz17ByzrBqOlnu2dcxAPvTzYR/AVWp
RXld/f5arV4sbU449dgw//CGWOQiu0xhwEnr3Y388WiCoIPMKxLTZ4BsrPq4Dva3LCuxgze6W7Bt
xtBH5X5dIRrJIDwI3WDVKdJvHhEipnbHwlvupa2tuAjcjIqbFL2xVXdyk/vkSj8nPBkOx2KN9mR0
7UPW40OTasSKRy9Hxuy3VNBJJzO4Jy6tJ5DtsZQ57qWcgGAefOqefZWBcgKjKD0NgXiz4R5vMTpw
v9QOGxbhbbbVg1mpKo5M+d5D14kUyGE/+Df22Ue3AtoeBo8h8bEgkXuEdWwkqot8NIcI2dqBPjhb
/1yigqk7BVu/s1kgVgcFopq2dFfze6TntTHpM6lH75Bn3AMLf9q2I2a0UPowAi08VQ01fg5kTZJ1
NibKsN6NAE2eteUc77UNjjcfQtgRY1f+UpNNsg0PDHlniQ2xXu6UHGwy4GCQ98iMFiWdHY4dfMo5
+52GKV5Ww0wTA2DFhiAdCiEEtgJcXdwpR4CfKsAuGWLvZN0rMO76wJHgp66xZWvHgxhdhHR7FD8C
PgTXtRSSm/tT/faJP1bspya4/tiwo79DZr2kJnMVtwp/LZhHmNRlm5m1cJm64LFr0285UgeAaLTN
lDVsLaVK3jGuOuAiLqlVa36qOuDyxbytldeZNo/AhTAmMkC6PcjGDdP0iWk6UtHSMSplPqbelRIW
duuUpQbGYFYE9V6bALxrQ59Bm4WHSg8v8PvTPmgSDolcdxmnDk5Z0dTF9I0s8KeZ4WamoueA5W8X
8JSx73xrBxOuP/rwmk3csgEWOjONnnE9/hu1thNZQi7gSI+32vKT6FUWsj1xI1EmRTDgva4607Ht
EqJyfYyzqr52ReBQYY23ZNTHSpWSJ8P7a3sgilpv1NuhV/tCu5p8A19KRKfs7kkyc2YDDRUNBlMv
IGv7svg2mGsvllefg658MibRxF3k9ltOMb/5/V/Vei0WlxxnaTE3xVzvD5JkYxr84tb7Tsr7Sfk8
aeBS+gRTOqZM7Pla8UI0D/bAUzEFFWbVCBc2fotYG57mMG5jqU01CXTJvH61xqvFZZBMLz8/Rjw/
tp1fagCC6QefadaxotMKjRm5n2MOxodx4AFKSwaW1kyBgu/aTCyr+WD0ZkCaNOfv5pOWJxTSxq0T
vRG8/hdhgoqC9ICaxuFCYCD0XS9xR2vfOalG7siG2HCaa2u1E6Scl6mEiY7ba97Q5JxuphrnZ2Y0
7XZxylOhomcz8Ham2Xc7805c0g7+mK5l7mGyDxDEXXb+VFVb2TDJnHV/gH2Es98h3Yyyj12+mQ6p
G/BDKG8LRprsv8APTxgjMr0tuzHqQQGd2wn3ACc4WA/81akW0gMaZN8FzytWO7YDHk99L5iS5Us9
t+A3yx+bcafQXQpsQm9d9/7jdCQG2kc4rC9K2/8ar/yh5P0eHigh4wmKXLzhtxfVG2PKAx4gbjiB
4X5xVM7OoQLsa69AcECTbHqMmVgPcfUuxluUbc0x/aE/7ZeHiEGm5Qef94D9nuhG13AYcRFiYx4w
duO62bQpKqQTcXf2jKGLi+4JfKQby0rcyJeDvgqKk1W4z8B0y5h6lMfWZjI6kWXBt2+8T370Gs3i
6vZ8BFkfHQuA2dulhEJBicQX8slLWESHaZ2q58CEFdwpyzvUVnnFKDfBfGIOWHdiNyq+vWNEN67O
3HGX5Y8r5ZvU0UdORwyQieLVB3uyyYslLvCtzBmuLRuHtje7TzS5h1v66bbCq08gOhhv8QG7wz0k
rNI3xBwFUYKoHeCNLSc6fe3m/QAzkwVTTImirTEIH2wjekX2Psz1g9vhI13UEeJ+T6NVpjduNCsK
hZe3yiieZe88CEN9Yq8f4gwjY4aLeuOS3d1Ahn3Bi9qD0GcaRKNJkt8HL34mLxPssmtu9ucIxGoW
SnH1gs1sKOPaGap98Oa2fOjPkHHRfUOAuh5co7Js2BoLUCoUx1hXP8DaKPCf+qAaKn2Opmw9F9mU
7WnA+NuHuX7ilf9jucDHaBX7aX3rMW0xCjZLrbckz+rTOHjcbcIGrICIOEOMPW1Tgfcr739aq8wT
o+9XLspOMnq5PAZBPZ2k6f0g7HwoWzk7NOL+o9YseRGsxaLhsNhj+94WnBTisEzhhIzRa99zniPS
SElUWuKUyTyOYJbKTuvMpX4VNgZw7u8OQkAFugHtrwoPxnPlWSa3ejdJyTMlUhvhbuo9+xoxwzb8
e/I9BE9WUHyJmFZsU2/kqMPYLbe0vEKUOY6QWvL6ZwIFvEfF8q9XykWaRCzCvdYy7bfKG//yOfSP
GBCGOwVkhXcgNVXnnpeEHYYjJiOMUhTtCds8JaKOIBIdYWHAj70/boQdVI3wHjhEFmn/sOIh7WEp
8JHFlTseh0z99a10Z7T2NwDBYwVZ0e7So67Tq/lPAYTBEP0YVITZcFl9FgA/5/TdSzn4hHNiYUWM
XSBgUT0mUhBtDwGrUhY1nj2FHlcq60Ts5Dcx0ZGp1i86NmDNjVi/YMx22n4YVoakjjZ/+1W0Yjbq
yNPPOUIM7Wz+myFRxCW4nU0doCUVgE1rI/vnC3k1I1S0AaTdOCJxawfrXoHNHv2Z7UmBQq7zc2b5
7ywOVIaNyFZRS1Ix9PcLZ/Nty1qNIy07kUn8Fzlvxir+uXNFi0ba3H/KK/bsqPKujJE+1qgBpVFu
3RXMYjG0SWmV0cYPXsCbyZ3hmff5e5WYKmSPwsA8gIfIjSUJp9v4HUUIZRTacD6Nev7ukZ4OPQI1
3pfiLPpcJnlIfUuQu9VWaOPVJdtymHr9Is0wO422+ORSnl/puuqOQGkvuR7yWHOyP+J3sJ/NQRzK
1Su/ajjwk/NvCRiA1blr3ULQVQfKO/z9WHYVFxJSWDmMy4uCCReD+pqTu/tR9v30MqSotKWab4rh
4GU13F+WyUpSIiptR+4eccvp5zJPhM0gvAQ7x6uwv7mgjsE1oNkJ8eD4JE9Ixxc736LvSCPt3VO0
66udul8uxoIzFoAUFzDnrU7VCuyTt2z7rjo1bmFcXX0yJg71PF/noV2B+FKEdA6sdR+0HcgnyBvP
WE/JEuT9jreNfZ4i+xgDZ/riyq8oQqUcvLaOMbe/W06rz6UYul1RRgFDIcM/WXgyYfjaD2kxMG2u
JfRcbKYJyGTG9nRBnDrmIb2tD42bj191Kl2cjeCN7AULrZ6bO2tqmfGOtqzmTTTuhdfit0lnbjbj
374wHArlgq15f3+ZqKBqcPNDUGN4Cg/L2uUD9Ae5ppj9hDPFvaXLHQVobGEFNT2wxO2tFSl8pPeh
dl17e7OrriA2oWzo8aEE9vykA6RlxR6bdFZ6a6faPwQB9vAo4gSC250wGHeRao4DuxxgFQKj6EPj
wtjjS1Y1nSL0jkXqgo9FvDXqc+VNDZlQ9+jQD61Z/U4rhrzePTHaEAEpa/nVQz0A8+cobme5fm1r
jDejkwhpvrWm92dNw4XbU/luL2mLLEicjJm8B/FeDXu2Y97Huase22xZQS21TAkyvz+760IH0mpP
O2jSwS68E4v61sseSjc6t2U/YFYuxR4GcsHwFEwQxy79qrPgkvv6xwDpdjBHVC9rdqMTFCLiEIok
aTFwfNtUYOK2Tsrm2nO+39YNs+QhYDcBHklLErYIgrhI3nfMeFVnr2xY/fNEFc0K1Ox1Xnd6iH6M
vK532Zr5AChn97hKG1FkCaetaFzjA/fUoxpbj/IZ1E6ns3fOsKh9LeSyBYjcMvIP9n5wR2M6mcCc
uyzcdik8Mg1O1WUkbm03WVwluWgTVfuqshafgCL+Ab9c1GV6rMbK3Six1gfDulecRTD7U4DTZR+B
2F0MYqpV9mZEuNX8kQqlsQMjbYqHhceRrH4dxbbJmGshG7ArRqY9VIufVZGLU8kquTGH2T9CdRtz
zm8iksY5DFLvGI3GC42T1mUewY6ZsjkWk6/QdlwqFiwXJ0Gl3oM5SDdK190jZZAb0wq6d9k+MyB+
MAkgIRNd8MCt30WJLh5Bu+4HuyDNMTHDVtwAUrcxOLEUHxD9mI9jn0FDRtzhPd7pZl5eLL/kDJxh
hjN8ez95d5s5gtz98C7pN3DxraK6jVVNMQW39pX/O1CV+17jQ8W7VH7jbCIuGy/kkF4zLwJX0n2F
o3fFt4qU7F5HbzgSHBcP6JuwXHpwxXaEPFrfZf3Bx1qU55/TQumkKO4Xr87eKE+VOzF3XBeFne29
Pq1iICUwUVqfz1UQEVIFGWGDmyzIqfQAz4r2IausjzkmYJexGd/D9S+kGxInr0QcwOg/5w26XwCS
7uybH3MbkDnsHZ4XV7gHq797fJf6IZw9uRnFUj0OhtjS/FYeebuoJWuwQHg0UpuDvRwHWXuHYsin
B5W6b8Xo3KqiP63tKv9R7MFpURgfpqMfx2ZpQOpVPzU1FFth+mcUNROUM1ghkJ/j+b8vxNdvncvO
orApsJvjaPxM9ZSdkHCgten0yOE8e+6a9a9DYN0s2vxXLpoPKiTDy9otl5mh8cVxna8AhPPnsDD7
A35zzFaky2wFhZEHWEvYxCDSDrlC7I3uec4+AQ9EkmnlEOlJrtrFSJN0yOXv0aj12SpRJ/pWPxZt
+Lu6sxtr/6vHq7/RUGqYQJrdacwZ5/Q2mSE256dpCi++rY2jMMVjD+yXFDlOoknBZAMXtyUMWIyN
3FUhcrBbrSmk6SHfRrNZ7oyBJynAaMMsjibfFU3uoV3pC/CdtwBXm58Jli5hPoq6fqOXYz2ttnoV
PmmefpgUPrmPEL0K7ztPkMu47ArDxGLW7IYfDTvV1ump4Iyy8Ql86hAHv6UQ6y1dqDOt1/EdbBvt
RvRnbDg5q3NY+g+e7LLDGHnbDAP0I8iC6vG/f4KWbj7YDaKAVz0gY2uktClInKHeYWwL4sUKhtOS
AfNibYHlSA3HPjDG4YIYtoIXC2ka0SRzbE05Zk6VCbaLaX12zo4OE7q5QUffv7Q+FoJ83qWzdq7j
+mn0+foLS6Q41DN19KMVehs8X1EyRrTL2RMYc2Ehmfz3r/T1jRc/zX+QaxILV8fXNM8MCErigGxt
bez4pJNsX94svBCxRT/fNrRRXtYuOjG1bG9Fvr7WMuxuAdBdYDDzKw7Xdk/qYSI8pprHfgBenO4b
NuhLp8d1V5uY+Up+4o6o2SlPg+bwd0VvvsHzr65r4XzR+qX3GHTQG7zDwFJ6CWyVX4uUjX4Oiicc
V3TBkDACNIeQRKrlMRLyMQ359eVjO70AknySUvgHa7OF1p3v+MNxJt2bSfw+uJP8cXkE8LpIb/Je
jOjJm9oVktLNlqADryNlgNZ0wkGaPhojXHhwael0c4MUFGFY8gQSDbpMJSEP0cvfnc9wXda+sa/H
AQR4cHICtrPIKNPE8VfnpV30kZzA7zQzv9wGVCyZLTOxcgC0LLYVlMB+V/pBgEmuDfb5AEwK1SOe
mZmw8Q4fmd3ISxfSoUkkYsP8LdsJAsYsU8xKhPnutMTMNF0ERzgAOVcCnJNV5lo4F+81xRZaPmOA
Sa1+7AxMr/JGfS1Ldm+DQ2mq4B0yUJ2Cc4M56kjf0hGMW7E1BsiIc+n+XnNlX5UxLpuPKl5N36Jb
rx/Oo56g3WLlzLlqM5F3AoDrQpv3fBN7cCCY6gLaK8/c/M+K5fGiBpJ1fc9qPVmS6UH08V9uNHOW
WK3LeF6fA6eBYT13hEXGjrjpCDQ09fAh1tZMzsb647ThfCQaF3v4TC6GPzxR2oErL0T6x5WJaoUY
lkRuYz3mGGTNwb91aUDZmh6XhAqaD5C9yxGIx49zP6gs5sQXF7uRIh3XBP7AqAkCBRnn8jSFUUtR
TnekgAf8h6PMHeLFSEKmgcPYB9lR+TDUgtTOt9Iz2m1PjG5juDWrytgcB2a1fRh0NzvM8DF2+lDM
XIZs7VVX91eoJ7mnE6bdw+nKLsP/fclod0iYQzixcn+1c2W/MAloTyypd5zHNDxk4myhL5wK2/7o
xwfH4xCQSZkdNf/Jnd1aLWmVTMrfYRCDliWihX7ndA9iZz60dRttc7/2jvL+0JhpWkIUgOc+0IEx
FgPnl4DiDn5/blrj5ki9eicbVmZYB5feqY5TP0YbqSt1RyjLcy5cji41cGYFR2YnOk60s7LCBwl8
FtOTSyFh4Lt79ERK/yYKy7lTbilq6HjaChf4yDZ4oZaR49fasVvSFOmplHnHMp27uwVjGo37pUcx
0JATZZKgxxkGI6ScpDEhBxQYtONFE7wJPNLIAb1al6WziMjl1GrtIu7ZHKl8WnOn5U8GAAUiByYs
yatx+u9f//snz55/jSoMk///n7op+9suCltU4+tT4cgnf/qVYXw6ri7YZqeTB2VMjBsooXCo67ng
qSgSPyt6jFTTrtRW8Ox1wS5VZfsIioCzkHab21jZ3Pg9XHmFt2doTHNfb+3pFubcZV66lsCkEvKt
j8r0QIyAIp+JLIEMPoMUPQDh8tKkU3nyCv3Q4JXbmDa6OjYwVIzaYFUrGeTmnhkL2b7WbUgKypL1
sRwpFYPYhVXZ6qEqoqGaZbm1NWYPmRY8ydTNUQlKui9YQntvzh4uLErljrNtpTQ3Zs427Nzupcyr
/mWS4l+QZR+lZcBH8eaGAyJdeU7/R1PQ0ZFnPlAuanP4JwK69v27Y90PdB4tOpEicTxwipF4Sw3/
unLWOw9lZt9HMBEJ/PExVNp8MprafCoQNC6LYoacFucuIpnhsjftGA33BCGLP7bHCUmszicogb07
ZuuVWe+uAUSCiyzDm8D3ACZ+jNhluMyuYitV5yUVTo/nsIA5Yqb1uB3uJ7eyEZQiSusaDnP9QegY
C0pDk9Xg7FB2ndhuG9ZbcN8Pk8cSO/RrjFCXaDzFuNVWeRKL0R/xK1ApS3nCiGH4hTDlKx/fRIrT
AZjVUc7ajzh9s/XD9JrmVx2a5bFJW05YRs8SYLY34d2ZdhQsqt4cLuswte89kt3U0lHu2sg762Ca
TB1tm7NSnj1NqPWsInN6RuP/YcziJRT00RZuscCOmdU8GO2w7uyGsSs1u7jo61sY9EZShtFxplz6
GYKg9YYh7wQroNwDJIf/TVJDLOtrlzV/7tjlLWeZKonU8F6kzfcK7zbmfHde/GnYyspZXphnAO5u
/5rTvXUorLLDDMI2LpZ1frEYJxcMKC/MnscDHn0W+NlnU0ifhjn6LSpdPEfiTzHhXxnZpnZCGM9y
+coVbfM688UhiB4GibM6kAjAqQ6NOLKj6YPRmbdFwqT9JR2/lydDYGPU2K01SvGR32K96bzwa/aR
Yhm+xpQq1Q9+ZH/ipYnL9CYKiKXKGf24VpjZF51e+snCSMCf75pD8SQrLiWG5M0ycDLNjbjn3X2F
6wlu+mSsD1r1K9q18dU7ZoH3AsaKEJnx5AFspwKmN67Cqiv2pgLcAt7xrec36XPJBQLepcXhrC2m
ndHk/ZOLB6KxDIuNi98ssTomeJw+Dsvs5cRj1KvUq//sMeMG28ElO4DbSZlY+81t5sAIlvpKPGGm
L5aHDN1gNsfxEddqs2uqUG0pE8pfKKLJ4AS15R79oBnd9YOxNfq7y2hOUwaNBU1XCVlIKDBWfc2M
WTJbQ30LF/wEZW9EOHIjkrNhRZEoAczfuMIOJrUE0SjlS55F4X6yf7mVFezMNfTeF8e9DlGHLR5l
4lGzAVGIMx+Idw9HHXLs7XC+NqseaO8K/tV+QNVX4a0H2xV6P7UTJT2sr2yCfAdbjUz4jTymEo7C
02wdjp5HsjTX5RWLc3XN4UZf3a7lgxCsoKOR/c0Nm64XJ71l3D5jFg/IvgYxsf9h7zyWHEfSLvsq
Y7NHGdzhUFtqTQYZMjewSAWtNZ5+DqLrH6tq6+l/ejWb2aR1VnZmkBGg+yfuPXfwx49ylP59MlS4
rQqe5q/fOuNobH3qsSUmArYPfLcXSD87xhOOe2+dbVxB/FUrvShCvCb3ynbS49dvbKZRJ7trF1Ou
M5cAPp0vRiXcBWEZyUojpHFWZqCsZ8CsVsKjuuauYH6aCtptGcxU6R4doRzrI2NpOOOtA0lWG87d
/Etgkizpp8MzTQGjKNSpW0kcD1qDPXYTca9Nu30kxSs39LicgNFvuaTiZxjy9Z7YTRAylixOVqN+
F+xqwLECksq6B5g8545CtdbQLRiq5xJKy/IRRPp4tvrsHpludjK64pPI4P7O+KoJED9InwXvMCww
+jNOsUDBm8DF3BhBrZsWP6KoLY9htPYGY1obggK5nUVRee/+spuIqYFfuZA7Md61xn0UQhxbfuZr
MbhH+MTREq5hshIp8y85lA9N62hqKwDUhfVbOBVzuPQzMBx7WROLu1F2sWtwK1IdZKA05DJPIpv+
Ga39aNWMs9NoWilyPA+cARCMAzfdaQEWvcF4zEfaN2a/y7JvrJProVayC2h07jR+qPzTD/kLtRY2
zwWJuuvQyd0FqmCuVa21712AVopMsKPTrknodQ9GyVhPQpxeFyUxFq5ZUuxhnVhnlkHobw9FhBBP
B7lbvLKzojzlATIaoxri7eSKHJFRnRw6r7hrhnPsxhZXBMkj7PwN0laUmZBPpb15hjNLgmv2yEyg
YS6xTRVp6rxHNH3LUecA45tFS50zaUKPQEPxaSAtetOMHob29A0tPTlu0Lln6NDWqVLnVhF5ttUU
T7caO/XiJsONDDHYFb3DfMoMzJsJhYYePr3Hzg8ts92HY/gQ86x+OH79Np1gKXQxMkYrLMpVODeD
VBvFowKfyv2KHcLPUOcbz1VHA1b5rB8Di+j5sCIRsLfaA1gLnzt5OGsTyncCSwwGhJaGAlvDP8++
C8WYlt2GdZVV3s+mo2oso9A8+eQKjIMNi6biH8kNce+ZUhVJc6tq138hE5TPLhzvpDQOXdyRPlTZ
cmVOUX0qu9a+IOXuligXnBvEcYzRZbGxm6x+OB3PLwh63BYU1STJ41LFWcO6smpWGoiyZ3L9eFGJ
Kt5jicGhxPfPJTJ9Z+TvM8Yady1YAacO232iaGgSm9fUjkfWvtsSjMkFh/7JVmH/KBDKAN5BPxYL
TC6zRJJZkonmcyp3ckDXBVJXrIp5ntgWvcKTYqpT3erJrm+BMKRNzQDGmTZqsn8MeLc96dlHsTaL
obrUfdte0Kq9A7sat31IS8DEzCQomkInsM+JKV5ygHF7MsNYnzBTqko2kAbTrnbSxRNBmdbCgRi+
R61IBqOOlrxBJ6RDh8/68bMOSMSWKZy5zKER1ntwRBIPe5pMyWPq6HJCu3xu2NSDD/K3QUmbXasQ
Yb5e302tOnBjo7QxokcjQW+QPrPJmzze5z2feC+qwJwT54kbii0eAavdJm4dLKIlRNjE8+bcnSvJ
qs22Do17WNJjUBV9N8uGZYfrg0Ookw8JYrB2baZ6bqfhAYt2cox/pyKqznaXT+umSLEGe3FzLH3F
8TGv66YIK6n/YvipvSFJ5a6bUI28NnlBg4WGcEbQQjvbEYzrPTtJu61HTW0IKvulO0R++E6zi9OS
NQ6FyiIa5jVFHIZIgrtuITNMngpNEyvTndd2NaGUsltiaQa9MMm1N8LzDmMpT8M3R2gDRwH0srrt
ujV07it8EXfBM64vrBJKkm8lILj6F4Nv7DUZRbQPHPENkAiofQsoVhtGq9aP3r0M0oTLjymM6D3o
K1iQICy+ourUVm2szckr2JdMscKgo15qzcDvXAd79nfNEg3xtJqMvj1R1q9k1+XfvJ4faUqbNZH9
uKOnCC34fpklfcxw9aLF8XUGb5gsGtwKGxwAuOuKfOsCBzwg7/hEEJVSmoUVexrrM0z17Nx0fHgp
kXYUlw7Bgl703eGgjlLoikmltMWAyHRFFjNZiDhtXpMA+hd2Dv3bIIbnSMx70JpKLcqqZofl7d1r
b7lsp5cW4h6RSzyCDHe3iGGR0JvuLWrnJJYI6Z3TZqsYjOkaz+xGr3V8CLHzpIHL2jchEuKMxcvN
YcQXZZqza2OmrF2cbh17uFsshBaiEy9cxqwqFU6zrtX5aTbaMhmYoXdDS1563o87mQ4nnOBIC6xp
58PTQQFO6iEdarHyMBFvxDQWCy0Ydg0kH8LRzFezrU664ArWq+TeMKPio9jJhdXxOdU1/2ZVZkm4
+7hJR0QmqMU/hkaUpIUlHBoZ4RTDi1JQY5Ke/Jp8nuLiMDrQnsuTrTkT/gY+536omTuvIKjcC2ma
0vIgtcLZZeRRnnD1Ag3y+Iy6NkxGmJnTcYAUhkAtO02WqW2YIL8mtn9P/C7+tLrfbRPIt8y00UvF
xsISwzxF0AiWMuJibbhjt2E9xVe244sVIv6ydWM4WKjbMUN/k0lafZCBjUpCt/yzRPxKHBTbRFKv
MG1kiuEdTdqTwSqILnuIFkkeFDsfI/iGoN4QPXBbLEOjmZZ0wI1nx2eSHGen5LOLSmSXGxQVmc5w
MmvQXZH+RcAb/RSKx61sHlUfdTc3tF0mGv1Nwke5JGN8i0qZUXy76TMl5SYtRbgz28hemCpAhpvW
1V4VKfnUYfqTMdRnFg0vfRkx6SIP4UQY4UQuMhRI4FbPSYPl0rLsBXcPgcI0cjx9DBZNwhK3teN7
69GoH2PhMD8gmKFlTbCMI+WtFEtE2ehnL6k+m8549QeVrlq2p4SJxsZVieJ7BESIVRfbI90mHcPE
k/EMSIZ5JBrxOeZ34wZJd1HCai9WJzZdmrpn5NIJE2Woq0x1BLparFH9zUuadd5lAkv7U9Xn9pHC
Qi1T7ko00ajSpDM9R4Hp3OdwG4P4G6n7xbWc20BcpR/Ir2yOZuqwdESLHfaZf1JzwEntp8UqLQsO
NbuuNgTvLVQYvH29LisgmTgDPom4vq53mMbi5TDJHXJo8tUgGy4yJ0NHq2FSX7i96a2gEIRL12/8
Q+8XVDrm8DI07qnS5V02KN/iAr9IXr9bs129wMyPrl//Wc522maygDYOZIt5qj1mhRBbV1ZE6erc
Zp1LhpRqb/4QRuevX7Coe6uhteuHPOalqLgpvGTbVpBjROY1T/kotRV+nfRahXhpejEGe7eC2jB1
6jw6Dk+AMLRL7GQ/9K4Yj7qdPiICqfDapAdb8TwMzDXXXcxXAS6PBhY2Utc48py6kGG6KjzhVxFX
iwfpPBruQ/eOLU6CQ8qbt5nMpV7uHLRqAHNElScTl9dtO2ipkMfbuDdXQyImNurA11joYV2BN7zT
kBEuvQGwTq/MegVCB/rhWDLZd9JlK9JpIyzLWdVxsS2s/sWalMaWkqWQydYYVG5JQDKVflk8tCFM
7zkS8RfAsaz08nXupiVnqpOfGa+v7SiQxH5EOZYEPq44HOd9e0ITp8jiIAJRmsIh5gFRrlmiYpqa
FwgdLdMO2um4cYfdIDvOA3STXnMZsqz9yOOcMyOLb8FA9qDQ3PqV/2ASUr0vE4BeVDfrgSk+c+g2
2GlktKzkvALpYsyfxBmppxpoGGO2SKzJfA7Ivw0o7ytPsgZA9lDGGrxCckxlU1KYlNFaiWA8FaSS
78rRuaWRMRxTG6PREM3NAziJDQfiiXIHUlkYtDtDVb+KsmZ4N8vgiO5iLIyretc1O8oZHCP5uHPI
6j355c2zCrU1qHAJvOAo8jL/OBvcLD2Mj133poYkOjmF+10rKwh3KMg28RxKHYyzrFHPgzUz+ICh
14jGm2ThiUf4qUTWh/4lELvaMFfpbPz/+oVkHKLU2Ybv86bSNww2qUcipzygqS2x7rXGNo2bVeBk
zPRZ/C9VdiPG0bkUZBKSmg5vw0v99Bgl0zPwZZYLXg4CSUp8San7BJnZYI+EMg1Wq/3AbfejZ/y5
6LWhfoqGlF8gTuCE7J91+8dkpMPTkKtlbCbqUBQUN7aVYFYsarVxm8rZisbztxh1tm6YRq+5of3M
fDZqegyVUMO+SkBtvCK/JziVIBfXXdI8j7kmjgQPIkrxSD82OlgFJuGqCHb7u5J8ilG/ov9bA//3
f0qrptMk9J2DlHT4eEDkjdjduuTcoAsQNp9eNHmPxENgHjVbtqKALd34o614xPPQVa9Eg5jrjrpi
4JrCKhoUj5DDM83EZaq16WjgpXfJEFriJzQuuvrlKrN4BG70ZhoM8oIO6Q+ABSO5iKD4nkLtiPy3
Cn7CDI2xgMvF0QpaQfaMw83iWSzXbuoUT1pZnEYFBgxUw5KoTS4jN+2WY0SuuzAiYogyplUcvN1K
TyN7N8XZEf+KWpuT1m3qSdhrL0rtbZPNRy0qIdxklJpe0xYPXy6F33wnAtrkFBEY/oxohfGv+Cnb
7N2xXmvUrBswyd/LrJ9WmbK4UrnHeuBnkSjqg88ncJd6RyjW7q86s1/YNORbJCAh8g9XP4aTuvll
C4KCnLMsynH06dZHM+rZzo7tAP+F1i20rreOrYWAKyqvZGOmvmswtbSbtYm3fhNWRrCEQA+ezfIj
QuWBlnmOYF2TtsBufJQaVf9ZWi3OgkTD65R+gidtiMZDJEmS7omcsBkvjr+2dx+RNiOmA+awHVhO
byBCbvR2vuQ7znaczyN5YdHob/E/WhTuRXFiX+igQ0nQ/nsj2hvFoqNu4KxkuYHRoQvMPYaMR6xg
WeCSSD3FIDz1r/FQYr+uwnYlY9VtdL98UoUu1xH1FW83/tATjQ2xlz8HzIL3Qw0rtvDLNfLA8Qz3
ZXatoNpTYe7Agdx0c9hPCF3xAuONRSVnwQ4H7q6fXguxK+YKv3GCq6exapSjirZG6bjQzswjTPiJ
MsXH463hFmBPCaM4MN/qUPvh0X4fG3sN/P/QNTpjhqJj8te2IC7Y3iS+Fxz8GvZ4kyFo9SOZ72cw
d29TEKuaz5Cja/3WNceEeycxOMZbABjVAETXYoquqguG3uzEC9p7iGx6j8jwgbVox5x8MeZ9/upH
LuByect6VilgTRd5yvINFINhLKYxxX9Kn1tYxTen0kIU7AFUySGDN2hgrSAXJ1O4KBj4v3xhtv4/
key/S5TABAGi6/9MJNuF6eeP4DP5H7fq8+evOvgrmAyh8PyX/zeYzHV1YZm20JVywYD9zz/JZLb5
h+kqRwldB5FouxZ/8l9kMuMPaZrOnyCzP/MkDP0Pw7YtougtYdpSWv9RnoTkX/9L9oit0OtKXpFu
CFO4vI75z/8Sl+PZkd3n9ehtw8qXwWJIfKyZ7BlYAqV5Wl+HJCeOjoRhOCjvkmXwcDEQV7wzO+p/
eymbySyAVmxVTvWiFTkKZtKhcY5qXnCCCp2RlBrBwLCMQKXrhtvXI6R4iu+h2XnB2QhqQ+0B3ipr
j0YyOQtCWKtl3xnsc1ulxd/+8tP5M07jr/EZ8u+5N7YSX7kZypHC1l3JlO/vb7cnSJUINDwI2jjW
4F8j68dfUqrjBnUPdo34w5RZ9auicMrBjhfaEzbJ5iMipMtZJ8oM1uz3J7Is9EKhtWfQiGNLb5nz
WhnwQrMhSI2w5MhhtmQ12X7MLecQmjnqMI5nU/tHTsvfYlr+9q7EnH3DWezn2Rx88s9vS/xzRlQg
MczEcrZWOFO5zSn15WJo4vJH2ei4PeuSGDTbwRXneP7aQozKPqOrD44baJs8rHvCjDiYcsPVVza4
1jPg7nE7BLV9HyhXvqmI3e+i8/tkN5Yi3Q0T4nwMecmLYeXt3qeLYspfhOPbTI/a6C3EuMAaHHIM
lX1AnOT+xGzaGiCBeNIqgJabFCExDsJahi+2ML0XYjCzdzoF7LEhLSLps5upysslUaj9u9G07X6U
eratB3hZ0GrOLvpR0n+9fj3KKN/lgS5WdkWZF1XmwN6/nm7mgENdYnF2oyFARkqi6NbDhc1I3AN2
1U05dHe/yy5Z3NcHqsDnqdbdNznVzo1SX+GRMLtwL63cM/Cu5CxYkqaqKCECQkwXI8kFW7Ynw9JC
P/OujT47dmdoDvAkljiVr1U+9e8yi3laUD2DU47k96Qogr0xkpigeZMOm8UTzhXZBvQ76fk0BCEQ
nYm0sYclOi4f0GJUoCG8kiXIEMwFs3Mhj2R6tmCt7KrJJqBWO8DvsDFk1eA4F56VZAeIBtlLWKfG
z7KCSyYEjLXFxNgHXYllL0UF4HSItPI7RnYwrJOHOsJp9XciKBnsWkm5c01QGrkY+x3El+7MjDab
fa7mFprms48/euXZ9YxgLgs8MCzoF2DuXiIdiIcZivRZ6XOaoeN+I2g0+0itWNu3EoVxp+z0Gias
LJaschmfk5sG3alCfRionymzA3SrbrdOzeCXHUr/JWjQTy2E6KI9k2lWSLRFRaOnpx7F7k+zUP7L
0An2M4WgY244r3ZO4FnPQ58P+mJ0yvoYI3xeGkaaPWU4xogcyFXFyLlqi5/kt17rSgtWAkTLBqy1
vEwsazd8mubhpFFtC4N3aZAd+WZJHmHs5cmL2VoTM7k0v5dywDXFOfiS2lHybKEw5cu5/d1wibOZ
FCBHF0YO/Ulavju5rb+2jTshNjbqTd2OfFZTujaPnxZrLPcSREheIFzVKzGK5r2ku6c8ifwLsbLm
lW84no9IwAH3R6avCfUFAVv9mQ8/eXjETUr2PstmDm3OXdBCSV6dsPHGC0Kssh9Nr/FG//2J+q8O
VFuXjm2Zusnkav7zv9wfUyHcacKKstW1AlH69M1tQWX9+6/xL443QxeCxtA1DGCczhyg9ZcvAgB4
KnqncbZsOBZOo2j+5LzP6wtt/5W/yPO4ZAgZ7lsTAk+bMByRgaX9N+/VEn/P4JvP2b+/kH96t6PW
KJ09v741vBhHMGqREwoyoIhOmX8wPfI+GjNuj26OFsr06/BbqHn4bvF1qH2CIlfQm6Qo6yxs++/8
/6vfUI/sR0/s/I3hDcZqT+XxrooESZLTOKzZojY7BHEueOBZHmhF2rWPiB53DVetTHJcDsEQlOh/
PIKQzYBevvW74CMMA6rbqFMx/2RPM+Wynt0aBLlecQ7or5bRWT+Jl+g2PcfFd5kaTMjiJuTHqLvg
K8puJ7NmeM21CrpXUKhrzLF40pom25VFyvB86GiCXLdx1sbkThCJerxafSnDeyoaiWOSBMc1wrfy
OQg9H8lckhIPkYQpuw/HOcIVjHfEHkz7xIjpVkomwQxXtJStCCN5jMwty5UkU7/RTPUfI63KJe4l
opC2luZrO1gdUJ+x+E1Bj2aPRfMTEvbu2fFJs558DQZPGaoP/rJ9VWVqX53YhOkzpWKn8qjf6Bgi
7hCkEP0S8bUsnXrAMjIzKbBkBLehT+NL12cI14JEgGZVoKEKPAWrofCL+8iPaoUEKd+apDL9SD3N
fM5LvWJDaxfG1cg6BNz0c5uhCxiEprVLHLcq+J8TeWJbVELDkR7EOnG59Ks4S8abbY41gFDbMeCa
WiXMYYWPJ8unBPu2KZDsleFNL3HIbAfhjzthGTSKNbnJ05iP+7yL5bsxP/Po9di0R4nOyBnRRLGy
odCtnLZq7g6ZEpdSgoha9TERYdiHfXvd+VUNO9TAja9Ez6UjPccC/16n7gepCv1vkxQDxjQJejd+
MKjIes/Nofn0JV9bqSczrv0to3qBDaQgM2sIPbJY/nFEQhWb0dl0wdgAJ766H4fazpZTFi5zGQaE
nsdj9iTZIWCj43u7HvXcvNao670V/BPVLHW9amgSqS4xvDaskDSkLLg6Cx/lNWsqPC1DR4Nl6M1I
FLqyRhxpablLm0zf+gTao/WabzQHQFK/dBn1zZ5iNCh1kxWoJ4VXHyx29v2C9Yd70Ob7c4wJAlnm
MTD/RZ7rcHXxb6s1BzDbACnxcrgkcwBG83Zx5+o4WZL8gM1B3czUBulX4GbLoI4Oi9rOxNnDc7Uz
iAI7R34q3wLStAsOs6DetG0ofpfKbW5D0ps/wkjrrxOx7K8aZJmH5FVYnGzJcOcg0YYVdvnwaokZ
BsZH3LhYmtHuKq1k6UgVP481kS0vqPnNGxSN4FCwDLg0beeGi6K3q+96EXlbevvyOCJmeY9Js9uE
fl/0iGqRAUaORFGAKguiaGR1z6hb6nFR1CYhGH06PU+dgTAMG8oDHboFGQygcNL1OuJQ4njfcpY2
ewbgerUsWgH+3/dxraV5BgOmNte1g4AN1mpUn60ioxDtiEPRQxaSsnPGDZWSRbK5rDwft76mrj7R
TbtwqPBLWpbPpA5hl3wbbRSELjpgbwGk3zjYVhEfY20k2sdxqpudaJBDXdGkcGej6Rb6mv5BUxE9
SJPqDx0SmGMwiXrge+VYT16r9y+JRzbT6ESseY0qbb43uW6+p40uGMrFMDx1JiJB7WQ7AtlbaAG1
fZSFS86eZoMHk+MswxbzgMmQ2EDSXA7nEWQEQ/rIfhpDw182PWJfdt39hckoWLBawC9cAVrvtuwG
4o1pSP0dAIs65JGRbBr2Cm8i7jXcuxNi9T5zSsYS2OTqTmcxSVjUqsUss8vdkRzP2DWgFUF0Pw6V
4Bxrwyq5to3y98GIvo+RMlWzUIV89ypUsQHjxB89F8IbYoHqV9yUaJdLF6wMVRo3kDAXVmSzXomA
8DUWAzKca8C2eLSvjOCJlzaJVArXcEVd1K2mZ04br+z6b6iohmfdi81D4zrBNoMFhefGNLZho3nn
XDnmIWHZvpOWL95HivpnckJzeMt9BBNDFC9mYznoMS0j/VlngAbNxE3vqsibJ7IjMiobt/cA+2Va
fre0Tj5T29RHzFgoKUo9YWHqh71xycqMn2SQZBUxd/rMeEpjyBV8ezehTg9jjIB8V+SUWmQECLc7
GXYwvLMLwm5uFxWSwCzlo1DPl1yC+7R1omMmek6i0mJ9o+kz6YnAcNCe1awMnvqt5J7Zgo7Wd61t
4YrwYsn4PFLtI6VJDoFvDT60hWDAjjJW85C5Pet64izIJ6RyDjVn/s6wXJFeH6CoGk217ZKWJ6Xs
jHIH5SF89RnogXAL6yzdG1YAOCpmibaNJsIGBBzCjdZWzmqSmcDcC38kK1PGQoExbPXWilbhkOiv
Y5oyWWulgoNgpfnJZ9/whI0FvmjihyYm9SxQ5K2h3eYryfFZWDZLBrtJ2UtGcd4+wPU5cAPG/BEU
HZtiyr0GAg5za4hvutc83JLLUNdlecX4wL+Fla9GcOdbRJSXVDLAuiWtf5lr+AcjvT4neZa/DU5Y
PKWNhJ2VYtBcZ85ovwlzaC+B0uqthkPr3OWFsycXzb1Dh3RRhjBCQIMzA3Jqs6p2hTU2136y/WMS
ZMX7UHIBj1B8j2FSaOSHxFpFRI2uOLOKSn20Yxm9ZoNPQJbOgLvWdDgIQw01OfE0xDdIr1svSdeZ
VkOcQOISZu1z4mXc0owwzrjKrDtFWVguATBCAuegwXIbsJNNJzO8q8TWiPKLAv1bSGomTDw9Pne6
OfMk06n7NY5tu6YdLLiSiuAxjawxS2mbwG3DfqtPrXNqDDDBeYNoAVMFdmBrnKeesxRjVAaEyDZM
+nsJLfE4WC2ecc+sfuts5DdZXdXLGHE73vY8OJsiJlUy0EsiHbQqhpadTuuuaKL3shtZKvgdUoF8
/ggvGuhiV/imxH9pY3GIFWnjRpQb1yaHiLp0UyPZBXbJrtGcIFjUY8KKvTcw2AKvkXtHAnJdhVoE
4ylHpoJi1M+AZ1YKvv0QtdFxzMJ6qc3CnSYTlBx1w32twVGFuYU/PNNLzFigfcWCuVGx6vuyB5Nq
lBc3NpprPI4NNnw9vHKW6uvEnMYDrm13GVjUnLr0u+cicrKbpXnpOYhlsyQ8AoMJutV1iKp0WMrQ
7hahFzU7XcJWCfKipqyqaFo0ETF1KjUPb6w2eVm2FHDhX6HqwbeKNN15aMjcDznpUS+qYQmhQhPc
D5q7YmFatfEqLH9EAuGYbywt2eDz4thrhtPKtItoB2PV2ZVtDWi+6EN3k2KbXCWAbglZ9bxHU6bp
rSFMnoSa1N2hOyLPyQ5eS1IJNqprkocYufhU1Wsnpoz5qwwqQVc7e3dqFivfv3qu/2jk+3+XMPH8
L6Mq5i/04y+hwn9+4Tn19/9VPrC0XP3f5kvcENV98n36R9rwPFn786/8OcO1/mDoSsIwXnJhyq+g
iH+kS9jGH0QnGC67S8XuWnfpC/9rhiv/MIW0lWNDbLCEPQ9+/5zkSvcPVIRC52+aKCAsXf4n6RJM
xf5pCKjbpsXLkq5E96+ICf57l0zmUGyFmcy2Xon1jZsPKq3vGN6N26Pfc6Ba69DMglsmHXkYO689
EiRonCF56eBDsE8vzE5H9hEANcWDZnpIM8uIlTYmhtr3UI6kg7ZjWVpuWyDDi4DAjGPcVNoNETOR
s1YVfG+Sut+SrqitusyYAGkgPtvCjIsOBNLkt0ALh4tHFmK/YKNds5EMjZ3oSOaawJ5ffVpFZMC1
+62wlP+K9z/YOjE2ygUiM3dntMrdlIK8n0ml+q/RrWG3+LZf/RwdAIkOmm58/mPQHCIxpnvFpvu5
J4JsnQcm86m6zpFPAV5Rh6QfmKWxXzzmft/eQzzLH17Sk/JDv0WQbxLkLzIWRH0SH7BiUcTbBYk2
z8aSsHoPrV495bikV+Cik3NqCrZrvMyZDyreEWAXmxSjxprQqfFuxKW5H0y9YM8W5gQdFDTpQ+3T
g1W++uH6eYSxVsqZpK/o3qrxUoYCGXUO+eOhutY7Cxg8q0RX+CNaq5w54x5H6Fj8sCbvt03L80nR
8A0qQ1rBqmklNWUKpSR0IqQ8du++K5KdiEiby+3cH89tOyU/HYkTVvIYvNYmKsmRBe+1FKV2y6YC
Xb6uXBMgZ1tuVYYEfDHCqb00sTls69jTiTJUPkNY19sUnFB75s8IwZBdeHsPlN1KuqI+VTX4wMoh
wQRpdwE4XFrRnMgTrFNtRlSOyHhvvpXHl8Ab8KGVqpzeCClDCqfy8k2DNnOemjLZhl0dn0pP2Mey
aag5uAKHS0kQB1g0Rpk7PK5qlQL5qJelxLNWCfByfWzke183gkuiGmtrt7LfhKHtbOqxsp/dmHod
XXjyaQUaiZioKUPyBrixReHaD9bCMHJLuOu5AvRVaA5709hGsKn3Gv8YOr+7wqR7FYUiga7PqkOg
W7cyB90QjDq7VqqmItSLlelJAL1aXVHM5u5sS7K2gx+hPYiIUIrDYezgnk2I77CxfOuCVF/wXGCv
7zLrNnmxsyuQcvCW2CwXYYQXJkdVvCntPF4VrBgWaYI+t8u06ACzs94Ysoz5fHqk2TYUtNpYEuzL
KMS9s/k0WTMquaFETNEjZOKoR35zSCHYQ8xtuHMhSGdnhqDeIjYSF4VI66w95GEPg/dOrlvqH1Vt
UpSY+bThKcqIGBz7jFfLXBeNEgEm7FQNc80lJreTM7DuZATynqke5ZUzISGy4vgJl0i7wuIWbEJB
hsRYmCFhq3zzCewNtjSqqBJSq3UPKk2IpypZPxwK6uhHSmDDpnG9YcuhJZZ6nHtvWNORzIwGa32A
Jgf0GdkhS3pnN1QK0y0rhmYjwz648dkpuF4DoAG5PvHN6An0LtCzBWQUNHMl41tzUePWTvDpzZWO
7QIsWJad71yx9LXb9KsmspJ8z7DRuPZEwMzZG1RP1VchBdIleq/m6qqEofJIOORo9TwDr3daxWeZ
dTw7zWiSLMJQiRRw63dFLwp8trcv6Di6K9W+x8g3iyjyGE/gXGXISIHZkGFB1QC3hrS02ra6LYw+
8iJyPg5uFssHJMtpOXggJdq5upz6nEKzQ5d1qg1b54PeW59JxISIjpLqdPwqVKH2ksBuR82ypSFv
yM9wzXvT1PW5y+KRTMLoUxeg27OaQG1tjE7mXBoHc5FczeUyQA21z+cSWo5u+BrPZXXHiNRY2jGa
wZHINnPJIoN1GPJYSvK5OAcMQjXUltUtp3/+ZUcaYSf1XNHbc20fToO/h1g4XWj+mq2ce4B87gb0
r8bADTpzPkgB1cP1Gk7kUGBlYiXDkBswV/zEwqg8Fc4vrK8I+EgdfdHwGRFcT7RmT2N0NL96le6r
bwm/ephgbmeiubGJ5xaH/DS8l1Ak0QDbUTc9663Omn786o2IrSP6AwlIDi8+LJ9iyGSnglTFM1R5
kGk0TfqrmBuusuAxzecmjMVHudbnxoz0AGfV9hWzpbLJTszM1MMDzvIzaIvUOKGCskBRiy47VnPf
h/MO0Jah8mbn6YNDWi2GrWgRlqo7cC6Rp1zH+a1IRmeTuPy3em4z2yQuy1WpfI7UrLfs75gP5Skg
rzlhIYGOicTFPF2nQ6TvM03oaxNp1KocevNS+IAEwiRyNrFBFlPXxcFG18LRXfhj7X8TIkLo5gaq
vTAALQ5N0IrXzIM5AUHF/27YkXOCFgtMsemYljGjzvZChBdDBRcIMuERQZS2Crve+F/Unclu5Mia
pV+lVrWzBI2D0YgCauHz7C6XQkNsCEWEgvM88+n788zbF9lAVwN30UDVJhYZKaXSRZr9wznf2VXs
2p6GWk/PnhUOWzbj4tZh7duMdl8du95gJpt2ZxKdiwNrWby5XuO/u6nDlFP0xnLCo0qSjGASHir3
QvSe2gVZ0X7zjJrYY2FXh8T0i6Ppdr9MYrm2Nt4j/AJGeEQRK+5eayMdrRvsS6nNSgjWj3MyHQxq
nF82+EE0jJBqTKd9RxyX3JSiGOL5MatPF+lYywgEZD7JiRGnjjcdKCh8oLXaug1YzJHrQzFCT2T6
94Sokb30iuHU5r46+vD+biJt0o3V5t1bGbbEA0a6/vDrGqLkZPkQ0VVFX18lMGujSWzD1LJPAwZp
5NNVOy3yKayejABu20hVAQwumJ5cI4PM5rjRfipxeFI5WT9nfpPoz0c4Qy25e7kh/XPiZ9UzDEhg
K75fJfcCaTbKlsA/m4TW8ICIPPucMjeJt+TwGXdcpZrchBwGTBvj8bVDiO1F0FSvXIzeG9VG8FRh
AIOQw2hdFZ64RODotuBo4brCKfmReRkePoJM7qIl5910Mm/ZQonc+7T3q0T6wyGp4vS5gGR6IGCm
IoiMefO3klJrHUiCpJoG/VeZh09NbG9KNzZ2aewFL9Dz7Z1oxuHiEsu3VJ5PozQPzgvkSHcN54gc
UYPtPRMtM+BGmKJNOVr+RopE/jAwIB4CnEZ3LIbNem6Yg7RlOXzzHB83uDm058ysQMwEmJ085NSM
0nQBLb/pj5rkgc8cGzjTudpCoe1Hdfds1PFwDzvu32WQpD4G9AcIIIih6qGY4DR3pXVyhjoh9Q3r
xDzImMCcpmM43f+JuWMU6+FG5UY1jGvIIX6I3YCKtaERJnkz6L57DF/WsaXGXdo040pGES4nl1VS
+zC0U3xaUKsYcC+G3EENbpHii0yuDr33spj9+6QtDo827YD567IJC0b/I+Cv1FffMpdVd54YI84x
jdM9Ned30GCQd62av/H7ibxRv2kuiNfGs1d61bGctTzOUTEsAyDc2wqlH8iGB1YShBd3c0FwCt/C
Wc++5XE6DwbQSHor5h81NmWoABL2J/V5usF/NsBxI6N9XeURHX/mx3icU9yYXGJRPV7cAnzKbIXx
sxVK/yeRZDOjytAlxp6kxhH/AYXhx2g7WZvtaxtei9BtDU04hwyIlS+/RCak3iXy0QRESxmsYjHO
O6bajzVtJMdgiaL2fSSk6FtCb5XwlarbRrRc9cJTrGGhIeDXQpGNYdBrt24ZqDt2PJhhQSj3LSzh
a2MM+a4rrfGL55CM0rKQ9ecQp+4P9PnlK//D3tGvZPGImhmeBkrOeGmo2sfpJIIdEFoIxVGOB1sh
gqCcSpVk51uMa5Vm4mCEFqZnxKYrKSouc9upT0MjiU1L4uRuuDFhtRbYlVdnyIIXI3KCnSMg+o+S
AwmIB8d/Y8fFpsSIdCykVGdw+t13gDI4XNij4/SChp1o1WiIx31yoH5nVEm7eC0Z2XWscRr15AW1
YreWC7KqwvDpX586/N/nCX8fJ/zn/6BQS8lY4P85dDh8Zln3b//+mZX/8W9HzGNIHf4+gfjH1/9z
AuG6WiMdkAiZtDT/mW/JBAJxDhsAZVqGDWmTv/nfEwjnD2l5ymE6IR0PhZn7zwmEZT7iMk2J+sy2
DKVs+a9MILiT/48JhOCGcG1+QOcxmfjbfp7Y90CSajzDrB7hT2WufK0e9QGz0J5KIVHgupj5f9ep
QynR/VVVPHZQ4yNE+1FzTKHrXNSjDskeFUn+qE3SR5ViaB9ueWzqzF1Bqxgfka+gkUMYpVZFTvzg
o3muCpLSMpNJOj1m/kwAjbEzGxzBM6xNKkgpT7IzkzdUwALRE3BHq6HmTbXboZ30vH0+A722HmP/
LA/rQxY95KdFJD+8x3oAGYpLTPyfW4MoGb2NZpe7TR5LhfyxXhhg2OGo9YPkJ+Jl6wISilUEuXao
EChArY3z2FW0j63FWGTUiOiWWGYo3yheSIIbrwkIuK1b0zFNDw3M0CQXNCnpOxCDeEGGdo3U5LEn
UXhUX3jNxxssN/KUZ4IGSHacLh7Y/z1xE9a21HG0lY8VDJLi6aVLyCM9NkGD3dv+c2kz4lkmoC41
20teAzEJTVx4hRjQLT92PvS0SFNDLrHosRGCjGutvMeWqACM/ybzPvvptzFYocc2aUpl9qrNlIPH
TTNm2DBi26XuA9SDNBR+AFtLJ8YC6zguJKVblokCYup4bh3fFiuiMsMbk6aEoDcKslf43QMkf0M6
T0OhWYTqcfxm2r0HRFDUR57f4jPD+yrBi9ftuqmZRyWxbz5Zbu8DdYs6896XcryIlPxsjA+p9STS
nKmI9qoygDM4AUpoaIaB3amG71MQv+fDcZeAHrIqvDkYO5H9PsjARQkTdDGDle8AumTl0oy1c6wG
zznafDfzVsdG8dnFnOqUKQHc065R00sekN82O7PxHkYlDMIWYt16QsHMkoJon3Tdy5D/PCBTPAw+
gom7qxr/E/kg/UkHSfU4ZxFZ6CqbVHwS+GJujtsODeFPEBjoubGLT52SZwQT7YagwugnceAl/Peq
JFBMWvj307rGddUXkJgWEVgcsYVAGn35jpg+QQkkr6C4oMd2VWx+USjygoXwE8CEjKEgXUs9Ipwx
LlXTj6zPNb7kxC71QqcmQ42xd2zEYVnvb0zhavumSjEk9DR6Dj67JGye87F1CV0ukZYtWrQDqLx5
ZMjAAt/wm4CMAlxTJI3HFiSoV6CA8IVBYXcOcnIDQjFSz7v3qu+B2NVzA5DNH8MnskHaO4EDNP1S
l+PrKOLgE6NN9539T0amol8+dTbz+7TuATeOWfErLZtMYPIMTeuxBeBDB7gjjz4aFCTcscD8Dakz
oNHzmE6llCZPTtnl51RU8NRTS8DMFQwOf3mjqb9wPWCAEwlVMGvfqL6p2OyIVHUcSBlFghE+gM8A
BVxluKOiQF2YRGKpYyKwpoDHDjbUECUocqJdUo1Ixcw2YenisrcovQEeZVd2EGtKEkqXblp0071V
VKnbogb2uBBdOH8Kl8HJIxQ9ogzDZ7jMQrf/6WWRewxMcwCpP8fm79ppK6TvSJJItRgBn4WVWFe6
z3+BmHFe0qKxr7hPmw9g1uZ+ADe0Fu4wE7MtUFkWYHxx3Aff2ige1rkn6589xtQd1Fy9nqnoA/az
RZIznmzHgzelJIqiUltrKqmdwGC043byb/PUFKeu0MZ2Mu3hp+7k9IY/zsCAMJQkpxvqp93b/meF
L5XvxSKH3jtG6AeqY2Ymo+TgsNxQYDvn0c2hsPkETto1jprewlAu3ZpdX2FPN5ZT47lA9pmv8sZh
eUqwp/XCNTqe5Wza3ynWi2+zAS6XqR3Ny1gp420i+Sg91eNQQf8ei/B3GjvS2pqwNK7wesZmARmC
DVtSBgXmkale5TX5oobVjmfHJLaeoYsUm5yUF4k8c3CfstGCmViTBqKaBJd9PYu7n44YbbDBZJfR
k8MV30vz1KjI/xXVNMJ+9vDrh62zkRXLqAVrwPrLcGA0X0y3nz8NpA/7rqsc5q6zAWI/KTDUxGG7
q8smWAe82GgzuvzSNG3/ZjYBYEgTiNBIIMNHOQ3G1fcbZx8PVrg2vBmpQWKVF6OzAvp5vuTZ6ov8
EoL+QSkk2S0a/N3Caazg2cZPHtIZF813E2PFfvJCAlQ71Cfu8pE19UmjYteL3DOD61yhJVrU+K5P
leMgCKiVta/h4oKA0ACrDI3rrM8MEggFXsd6joa9Kqvsp0jraM8AMDllpQCCxjBu086MlYjXqQ5B
0FbffCaryyaM5gNJVOXGeowJIMsOW6F996XBUUjQLeOEOZswdefgeYqzFuqCHDjfN48hxPjnPILi
mPSEx5Di/0vB+l9u0v4brsno70x0j/+16eH8GX7WVKpt/fn3SvUfX/dXpaqNPyhSEWtSWhKdjsPh
n34H8w9lI+J0XBYI8q+F2D8qVdP8wzCRkWp2aJblag+Z+z92ZdL5A7sDSezKwvJAv2z/S5Wq86ev
4e+K+T8z4Om4kaYqg7r1ofT8W8lqdhNSbVPQWk1hxHw18g5EIHuHAbjWX380cZywAba3M6DDfVK2
T4HOshOd2Tfga8WBZyueNSg3LGp3gERyxQxhZQauPJtMyXQ86IuKi3wV8UatBmlSGE3djQ9ALnEm
0Iy1dbJidOIsC+Trl9Sp7PXwKGTj5NefvqfSHYuNOZAAEwInbUcn/e5M/RMsXgQ2dmdsw7I65lqU
xwoOMQKm+Qftb3Ms404i4qaMs7PDrOEbPdwQRAc58C1DsOxh3b/mDLSvdUnOn9NcfNnOh9gYB8g3
3qtMZnQWjI5v4HYXRQLmvlN5sXPj7G2263pvdl2OkIsLYSSOYedmo94wEHTWXYvkRmZOf7asgQwH
2KQx0Ri7BE4TZ0h5JadTHHuSvg4jDj4G99nFbuS0Tr2XynCbHTNNKuH2FnS2cY9oWXejv6yQeJEn
odXzgF7k3olfqWS0IkhVLi2kgXm1CmynI+tv9s4F8TN//dExcVwrH5OgiMADh1NkkvCUfjErLLZl
GnB7x1G6chwu0rbnN5qlFrIPuNQq0kdfNQ7tvz1hOY0f04Jc7cC8O6c5VD3+hM6/dAaEtAoXRDxl
nGGP8NwxjL+lnuw2k+gIZs3wn/WuCM6BFaQ44Yrqe076vFRD+ja04su08pUp2+iZqec19DKPTZTO
P/y4uxP+nb+D4d/WKZspC1/8ZmQLChp4YFtKTsdTaT4CPRpjPmqHnRnP1WsbTsx/cfTc/HxKD9Jo
vwqWgzgzvsc2zFWNrTEruplIIYsrDZh6BNjli3L2MTJ6MixZnEezH1eKfijNjG05NL8jQiU3GDnO
Vm6iZMOzvy/OIDu4GIXjMnQ03N13ZmIBl0xanux2+lA6Q+IbOze8zc2e/2p2zK00P2JcfQMmtySQ
qbqSqIcRroPJE3p6uJPXS2fUGeWvAV54VXdfWVkClyg6cxHWbnyEOAgvOxXddiycC4uq7jxCLt+M
U0yeCtvakzfAaedCXBTWlO9R2R4GOxRwrtLqNPkuBL4Kk1wwsH1zIX20gX5M+d2j8fijnilBpsKF
6eGSbWyP8cXJc2/rqgAibNHUh8l1n8ICFQyqH2ujCoCNqRFSzZXc0Cr7WTGOPvEg8c740mP+X+Tb
riiQFqHvRU57g4yRvRKUvWLnTiIX0uHvLjZFAnfEljaOnUPqJ0QBqx7US3KtARet9Oi6e9TI1BUS
MRKyEHGy5KXvGfh1Ymoharq/KbCP/gQQkwy6YtP8yMy2O0Kkm46dUVtrB0Hjoo4nktPMce8kGNLn
FFsNR8ciaXqODnirG7a8G2UN8r2ZM9KOguEyKlbEBbJbmZf6xxQxJCYse9LyA7s/KoDO6I8kTkDk
DpFHw/OXxEfGHSon4zp7A/8czB1zNRSDnj2lT1wW4SoiAryWdXdqmVYQxALTiYUeihs3QMveOWvB
qHar8slCjERi9YKQ5GEzR0CCcJ/CDEkwN0VGkGxp4gXRJf4m7cpw6wwVzvDCEafGaa9TsZ7bHptq
RqpNDrN94dVosqu+nvaDBEwZ2eC+kKlDyVjkCQov9otfCIAJMDWjpaFVC2kDulXZv0PL3aYjc0BS
/szl7Bu/JqcBA9Pzb4jwoFBOtJNemprWMKpwHQeKWBV8V20Xbb3EJ8W6uhsTPNpcZU9oek8K8AMP
N+HYCOSXkYEBWtSnMWritWPwmYczQVwBtRqshSXjYIZ42giXcLW1HAc2GNit5ualhVxBosv0TdWs
idJGSfjQ+7h2GehFSCmsxgGOPH6nWMNiPxb+EtX+CsjtyxCNW8uKse90R6qtZlMq8zJZTo+Kevhg
EvJDCsK4ASh+sVVbmAFZuH0//56IA9WhFCvgfi4O6YQAyxjIeS9JKDCcK3uNn1WECI8+Laj7YddD
MZoU+ZZm+DZjRFEeaGXUjNaCU4l190g0UYZROI6KJeMNgrzSX3WPUc7zsbQwV9qQ4MCZG8enOBOv
BPrRD6aEZ3kuL+9Diy6RS4Sk4Onk7NqoFbrHIxMCTkuC8jCZebR4ppX0vAzQcQL6JNDGRtOFLpLQ
YMba2/NxqJ132qVu6UbaXgkvPEhuhsUEvnpJAmm4RDn+u59jWp/MrNdD9aPSxGM6KcKVjg8xpHNj
1KNRt5fTpmSkzJcd0ti4DV7/MrrqXnjqMI4+efNk2ciSmw8ukg8TdPDr8jkj2iGxCXmYfHPJM/jk
VujOZ/CPyyyQL10x35igkzRUojSLofXr4BO229PcBtsywJoctAReJI8AEhdtaGY6R3CxIAL69IAz
MyZrk4lCwbux6YoITFxvRBsLztWqHEr7HvjMaAabIMk4TR+IWPs1G+0VruX+VeFMs+zAW6N/Ntae
IuoDRceGb/rdreSwHuxKbIgKTgjujXJ22NCsiTMNvEye2tDqAH+0h5QMC6uorkk/jtBmEJPLnP0/
k5GdIjkIwkW9KtwaMzOh5StAWrA+3OH7w6y19ULJHoXoasYBTWeS6mNuSSywV3D5uouvBxhERrK1
Rwt0Wm219xzdpt81PyvHq+/oqrEf4NJeVXTasJPyTS8AFNPvzIB8YnrxhEj41KY+gMFxGVyS46GC
Zp0sXzvnNk5lvk2xw7Csh/6vLcE7W0IkK63sB6r1D9L6+o0vx+al0+/FyM6Jk3G8wA9tF32dzQgY
mdpHxj6kmfqc3YZeixC5Q2y5n0aXqTPBLluiN6gjHTHcjEyRWdpY72CI9HZqoV4YxG6UWBWOaGTm
RTiULWVJjK9d5djUkgch1bBquA/S2SJ/btfK4bEF3XexwaygMdftwW1HvYiJOgtV+xRFpfHEgwHg
VpS9eCeUje3BcAEhQc7aiG1zJCwKZ2JC1VpWW2VU36PCQRdN7OrCyoReJ3YLMShIzkj0U6xJk8Z6
3l3IO4mujI9Y9lA0HdrMWFIqTxflBCv24DXeIxywBCQeTX7lR8RDgZfrQ6tHMkVTxM1m0DrLwOqj
Va9bwQbSJSJHlG/WGIy30QTISQrPTdMncqUCoGhKd5HDh8V2M9YPM/24MAkRfJO+byyM4AkBpwGD
7JdqS3kMGOWdDKvp955dgIaIo2NmmC+i08leEoC2ySSCLiwf66gx6+tgk+9AROcdGUDPk0/gQSK3
0PRJBWK/tMkRnS3dYSqffRjqCSWqGaXjy+TgUzMwvKwQRy1tERjfPPjRjHj9E5KxizNAwDTRCPGO
dXCaSrbImSWOgUHyGizFQ+FC7wPE0SzrAE0EYUBqRYQXiqzJqw905PUB+LnDAWnV6Mo7mO7EDvF+
CpLANCGQc613mRbMEXPwS4N8cyYeL9BAzT1I/hTAZME56vOY4D5m6TWfy8rVQb8EIXmfDJwzEIr1
dowOpqPIOhn4qfORuaTHKSEH91aob32WlwfvEYNmttYxNfXPIRMoiRIUsUKxBDda+nH88Js5iNoX
z/ONDTy2ZOl045s7t+VeFUVxy0u4o/Dsqw1hIlC8IvPUziccYavBFdO1Myh4ghDRVTgSXFSJvU7k
cGO5OW3cpguWboUIbZ7VfWx3qovLq1WazAuKrxrp9HVkrLAMXmmXrAuhOYe2StzzFFCJQ45HmBPA
2zGRAOBJxRZtkO6KsfW5rnpjM011urMJZllPTidOkJfjI4DiDKeZsYkdnipC1IpVVtPMxQW9Voj8
b4kt55vFghsumePtBva2iyjgDRpdorfZIxSVvvYCY5ZINjFi52EKt2EIOCP7bTTEuVYzgmfX7feS
lOblmDu/hf17Jgvu1I/JdG108SsI3w0jeW19PgwnnCawHKNLLrX11kvvBaaauY35fO7+WRsFAQSV
S2nuzNuomwGGiuS5FcMbBtVkyfof50XssVF2210ps2MZtCPOmi0f5DLIEvlEdMZXrJwfys7C1RS5
H6XF6RuF2bRDW71zyM5bY3M9hR6B5HEQs2PN+8s0IZbJApRgmop1h0exXQ+zY1+sVk/gSPGomdXw
pNJZIx75mN/Id41vsp3UqndyApBiGFVgJgklM85e2Hk3TPWMiPk9rnjN+XEz6DFZgltkyM6+7g+k
jsEDbsNkA3bAx15H1Gepvdd8KK2nyo+3uLSzdd95FKNkg+zHETlEKNWnQfd/VS3lpT36JCA/Eo2x
BxKnHqEGtNftoKyT2VRyPTTFJQzS5JRWpEHUj2cSI+++bggAIo/0M4KYsi9kNR3iHof6CIrKjC3v
hJxi4YxC7HI6snUKzG6r7c7c2HZ0boP4UKKzO/ams1VdmKzLwq1uTT5vxYgz0sHrlxEdss2I70mh
ZF1IVcgXXOHplo0fbi/2xT1BC6kDjpOjRi2TofKuo9PLpaVBD5duKS5FI46xyusd/BeQkHXMU58E
CQ5rNz0avfugNDfZrpDiUtlldUgJ09n1o+uQ9sFJEpDNjomMhrnnhKUvRGCyJIzKeszrkf2bXYow
sOPMf4TUexZ5XT1A8VyG3a3MyNWxWhj9eJOK8oHKCtW74+bzgdtuCbWqS8jmMa3hEyCBXramn+6M
qXjj/xayvIESwSjbW47Id+GgYLpGPhkP1OT5prFnggQanZ7GTMl9AAKIbX6+jTtw9H5k589DwFFv
mSnc1yKMz1JXzq6S7Zc5znSpNBvK6deOP5hH5UYVUqhw23uee+hVfgrLBvcHGuyl14q94uctdHmS
DvZV9BTEyeThNpsY4sgpIXyLDJ4wsPZ9lJ3K7ofn62d4hCeDD27RSfcrwTnKNGZ4muksZ0zZhBbF
7GeQO+V+rRZuv2MgDSexj26pj0pBKPkNEi5th60uyiJVBiPoM5Nz99ZhI9I05xUJJ8WElDE0WBax
fdkgVTkjNDc2QhaPvNtDlfYNlkUkjm3/oSEmLBwLyUP/HGTOQVG/px5HC96yj8mElliGwS+RomdK
Mp9xAFAb3av9SJG9H9Lg2JJCJzLD23fkaeEudhdDAaktivOlY05fUoNwJqsb5mTCNEInTIcUBKrG
tMgyVnm8yIboElFdrmYbiFEeKcR1xnckLnopo/E1jqetoeZozTJGdLhGGVE8+xku9qi2f+ixfIK7
3s/leyWtbtWAw+z7/ps57ZjvmY8cbvqjVBxBRP1uxLAJ4sRaNUQvr6giz9IIs62fW79F2F6dsVxI
jYCw7wJvx/Djt2tl89bE4rnIWGOt3aBKj4jBthjpgz3+ozMCcL3zM+NH0Y7+pReuf0G5pFdlriI0
UaBNk6mZVo8zAfeUE9FhcNh0ndueHQQpzAnTjzxlwycgkGAcx4ljp3Nz8Irlw2x7UITo4A+9SAyX
59gxrk3gEfIWo9FR4E9XEgnLpcFouLfS+III5cHaxi9zTDowC3J2+qNLeAFGERq1AZYG/Wb1pQzS
/0TiD1ej8u21+LBcVl887Sc5jM9VU2h4blClYo1z2Roogco25R328eAkrQ1GLe7bZYnbYJOJUd7c
6RgEors+3EQdcZXM2eBOIn1p11ky2TDQvHZlNwUnYRfdmY5+Wkman1rfSAnhw/mCBS+l7ye9uObV
IDHZe2Guf6PGPcL06z9GHUAYRmG95HJiCxQV4X0OEzKl3bJ94SIBzUdsk5agPDAcUw6N/crrSGft
Ij7+mPqL5LVN2djue9CGd7MW99CkFW9jv97VCm+WzK1t78sPVDnjmV5gYSpOQEzB2B+Aby2SBG1i
veHnI98CQDw+43GG4qVYmguO2Yn+hwIQbH/dEqPWE9m06A7Isz4aFpPL3sDThCSRqwjW3EL4zPXM
0kFg0/4IovLm172LqpGXaP6lRy5a1LLeMu3iN9mEP3vHHVbatz4ShzFugI6WBYtHhmJ6zJFVrjWO
+R2/D8KKXLDHTgfOMJ/sAJeheM/8btlqIt2d3rlXhGKh/ozznbauDgkcl7pp50XeIXuHDM3N0Dxy
kVlSDc1SBSnSJnRYPVDLTZ0XTxkwiWuEKX41q2VhDPZKW+oJiTu6BsfBsqab6mgpfexr6nsdVnuK
Z5DPbR2s+zB9qbBtEFPVxQj0fphKcH1TedZZH710DTOePIEZOET21Z1c4wZhcYfvNty6+K4XmEZT
uiI8va1cDrkN+K/oQfKF87bS6qivU92pt8gzuBPA02wQyRO1iJv6Q2CVci3rJGvjk1cvX6N4R8lZ
Ce8CMID0AVa37Rxfw3Cfcy5tCWVZJ1bTUMIhpqxRgBPtptD8074C0JDbiMghjA0gDKbgnCfRYgzy
4dQjqV84MB52PN4cqlSBuE1xGLa4bzdD59kcIxoinaN+W4zdNm2bfievRe+xul80sGqGatrbFfPF
rd1LHdQT1M7EYBful+A/GtQJBJSTCjVNqwnq51S0l6yc7YXjue8tyuCFspM3qveEICUB2jLG+Gr8
dAmQXrc2c0GLzzWgDo7MVQ4LZYsfosSNDZrZGJKD8xAvJ92tII6UuHrJnIftu1sCv01aKKkk55DP
kAHGpYZLp/qYomHfBoX5KJw3vlN+G0UlyLkgvq8YNFzmvn8Oe+SXlfmU96QCMrIDqO3ExJVUellG
LhPEmv17q/ZZ1zssEt11M8BsITcB2p+LukEGDLPD6mWamMowqXjlToByJyO8SKFzB7h0Qp3PZNor
K8b4ODK7jhcnZ/BETz4VoHf9rP1R+7F1FA44Frbb+GBhTnRVsYs39jDla5M3sC57tavxBUQk0bKT
6LZTDY2x4RnJA+MwiZTjptXD5szBNq552zT3HgeBl7qHIJG/lRtWCxGgk4mJvsFxgp5GRaJmUdC/
0R+Jje7tL7sgb40F5a9sqqGnTgdFxOeitPH8tnODqT+DpSjDiOSQ8ZZWo0OwgdbLvsQC281krreK
U9djcIUaWwLKWEvGdCg/vtus3zHh/0LsuJvm8rW2JShF1lFZVx6jHmAlt0Gvg51roAWZStT/HTLN
haqcZJGNLWMFErKzFFHIcEKZ0SyCwfisPXJmQmIpYccibRcplHpfrpQId9Gsm11EXbWYzQWmwwIE
fvqzllT55C/MHahLmRD9YzvhTjrJNmYVdA9DY+kI9vlWdHO9TQrw4cQW5OYSM3oyKWV4JIrfVTTn
RDkyp+A+eTfG+KAyPvqq3nRQbq/WYNR4peQZ9Dg4HhHBK/RiQlJ6c9c/EPGF5EmocZ0CJ+fXKXp5
qtwyWrph2h4MgGIB4ybGr1VP6xBR36GnEuo+ZP20L/0fIwifBYePq9l4GRHJAskwQXZC6o340jzW
YXOhi1sVjLyaWyAal0hjH4yx65zRcTK6t2tqLgBUY06+SOngoCG8ssYEsIz5BW+8eiBrhGg0mHBn
UDDvaDz1ithFa5tbaoE5EGxVIF7zIGyJg0B/nRrVDsLJm1+mH21R/pZEaG+ETei6wy4RvjJC2mFf
JPNPtk810wtRrKzAvYWF8G/4dJr292Me8BKR8zj4kTxF0EDE3K4TBCfHuA+eS5jUl1oC70cPwSVh
dpDxe2bc6HEhHbne1nLmnMaKGFWhqnxlZelHZSFXHll2bcNmfs+lyg5hX9wbKkKoi9kCroW3542/
Y6voz7rv1hJB3A2/Q7qBjV2ufbQoS9mMyYk27FDNmc8YT88cs9g0KjtuXhObJVax8nAnvw5l4x+4
9OtVAGoHYsGsISuzZWvF/Pju1Tbz6SNbwuQgy7sYqZUzrWtYSpSpPT6vGoawzO+QIO1j5fZnEXnT
shaDWBUYNrBBkzNh+UYEIXO6MfTwt64hEmwp8ZHh/Pytag1OsxTkuRiDjdX69ZvwVQ67Xbi7qAT0
jI1o7Y4MlLWd1PtMNfORxwhQz2MP2CT5qhut4ZpZU3kGxjUvRixQ0C97INZF/lXk+KSNRuHDT9vP
1qP3zRp7O42Ofct06F6tun6aPWLe88R1KV1aSeyqSnZ+K75Nxjm3mvBHCjoqRONkW2n1MtbWsm3d
d1WXB0Hxw/w94az3s+TIG2HgbydMgRN0o0ci8BJ02cQ6xjtiefpFjb1tx9qHLeFjkVFLgMyeNheT
QwTLAxMvKn57HrkOcfpdBOY5YNKR0JptIEM0u0zBQaKu6UwCnycEN9jXgxVrU6icXbPvO2kd/vyj
Kb23GbLZzomc6FpKdgFcIPEGhlt8tWiNcb4d7NgIEAM19poq69B5oGOSKC6fbC9cp2NVr8skRCc6
QDp2NB9BK1hxJY9jekoQn+dhRUpUVP3Ok0DfRN9WmwF3GNLzWO9lGshd6LFRZcuzHWbTupJAee81
uyNG4dkuSizwooz1eBspGVrZ2zRE4knPRbuPic4DoDAvADQXW+mlAbiFVp6KKnhDTRB9TSNtNVPd
RdCZ1b5mVn8rNRKsuRsPHNUEOWKn2mYzVP+4JAkAFcwZTVeE5S5fj15UnTgDIKulzbikXohPkfOk
TTJ+zFZ9me2I4C/FOacCM1v6oZrPNrFk5dwxay86WLbGItVpBC7aZAKtBI4TegN7+F/UnceO5Eia
dZ+IDaM049bpdBkuQmSoDREZUUmtNZ9+DrMHg/n/xQCznF4kutBdVRHupNkn7j33ac66fdWzBMNI
Rg5bFWg7G73+xcWMiKmnfVxg8Zw6o/rNKWqeocA8NCEwfX1k/J2WE+Pzwvxl5bF4bJg7IJzd53ie
z62WCWTj5CA4jqYeojjtnx2LWz9obq5yaK/RdHlAVqfL3z+gW5FemoTeoJm49w0x3gpkRKYj+sto
pIDsOKhDsolOcOj4CPrJBq9Ku17K6b0GAH0AnUOtZLVcmfFWIna8kLV0inFzbBE70dSYLMzW0W5n
xe4e2vbVrXLBo8ZrUonS2lr43E6TxtSWF5uAzkhDsQ+oHJ/Hi9PYJ4vWgr5WvxnROFyaEmZOi4J3
brrnvKvmrbIS129c4x7HAOqdhuk+QmEBOHw23hFHeASGY3wchzeZmDFyRJ0puZZY54TcPpSQE1Fb
mYrw7GfqQMqm4Zk8mWfE1vBtIutrdpejVhmfJlsf+O/xdxqYa6vNEEPjUTTczJPhsguN4kr8q4TL
wzs3SPlhYrNRPYYP5kfvXVxvyUX2XUve4nwgKm9g9lJy+AwTLh+6HQxm7RcNL+zpR1LV38L4ULIt
3+gWIHbK8MUj9wXIEyQVQNX4Es3XuYUME6arAXcEvD9oPftRPX0Ik/IOY4qrdeICKZzRDyv2ekNE
7vGU7OOs458ujpJ6LKxJA7KindRTanvXYanTp6e6X2V4BTbAGonDdkncHnr4H3w6BjlRNqQ11pQG
wT9EERBzibmTTyP+YRScdNaLNVSv8H4QVEfdjyyCZ4tx7h6MwzuyQkUOfOrBKHX2nf5FqiiQRnpJ
UPOCWFs2tzjSfNXaP1DUtkiAN7IS7/U0/jbIOQrIA/GRk1Wb6bdyfkmSCnYD0BhIgogKZsqNEJVx
3mqbLF4wgi7VRz0GHjsx7NNlsRGYRJHT0snXgPdi/Lak0zK2s+VWoiVZ57GHzu4eZsTD+cgDsKZF
1hKSGx8p9/w267hsCC4Z83HypQTAVBFooofiwtiaDPkSlgUXa3ZJE/GrNDTPYggz1FEAdanTNnFy
l4gToQSZgGNICWu7Ne1H799Yc8RYbcTTAtpKpEm3oZ066Xb1pvJx2fdhbq2Ud6biEEj02ZaMS/sj
ocL32KwQcbfZK9oP8qyiF/Zdzzj0Hq2aqXzY9sRLz89GqNBFdgw/k1j/1Fv5MuK8w4S80FLUwLqq
aE2hWCwB8nDXa2gzwhwLPo1iB7jNazu6u9VDsxkNwmM4XfAhUuUt9RJ7y9ChqtTWyrFi+Snc/Jr3
nFoCU5tRUHqBCH9pze8s6Tt/Tjs2gJziYav/ShDMKztyd91g/w4w+GwS07a9vjFQyiNaVnOog5qs
wn1nsX2n5/Q6Qcxj0iRoZN2M3a6dYcIEdxA6k9gESt6RfPJZ6cSKZJOzm2ueId1CB+4arwmE+K0V
sss3csH3bjbzLray32TF0E/xJG1ceFG+YZonXjZ3l4Rk5PEb8Hu61lcsztHaNdc4h9N0YQ7NAroC
tqNID2V48y7CPiCZgMF+pJcbCy6Jn04hg7Ox/5TWzYronaJkAmHHcsnTijreh/0c++4UlfSV1btE
LeaNQBNQu/ypWm3H5KXg3y1NkDDpXYlwhAdrbYbM+dZy/dpGSKXMVNz63rmk9i4dvqo2/4Ug7Q2D
n/PAQ6PN36R3sBt3WlJ+7fS3ZUxESzf9HvrObcmW8KCc/Lq4dAPOW1AjEwsrvrIobN/jmfUPdvLd
FATg9exi7wJCm3P7WqDW8upw0raiTs+2E9lbq2LI2bsl8ots2lYZR5kYXjq99OTTktNQ1urUzwP5
CgUVYMjNQc48YowH4h2fZ4JnCLtayL3HAlEpW+2ork9Z7CoK/ybcAY4HoA8DvV2q/SDSbodMQXij
rMgbgdtdor6JFoD9elP+kwykNC7jtStH1ssGj68NaHE7DcaysccRRRShcXlkdKe6RtpD8wNMt3EQ
VaklPlr1YxZYrNigH6yrQC9bw0MyJEK+sdCNDASknpPI1LexRRQg6YkxKAVEfQgGrLcImd9oeDki
zGf0XJcFcN4hhNrsRSTZ7d0a+r8+vtZOGrPT6dSlZUc6YVeg3ILAkAU6uL76j7A7HuDQ7VmTrn+I
NjL+/d/MYavhPWW0U9i3oBsIUZuJIKyovnRSSbcu3oQLxsKnnp/xADUVSW9mPk/MYe5WnADEa1lB
sW+q3SS6pKy39pngbm9L03iomJ4Oi6E/TSOipGbJR68vKbsGByCAEZEqFju/DYkGAfXFRfAReuNY
0pKZTEgiv9KNR/o0v7IgZ2mBdU3q5TGW44Ns4MnGqiB2uHcQzBM6tMy4WThLt0a5Kg9drp+larzc
MB/IdL0tdEfgm4fmIQtYUue5vJuBOftFEtgP9r4H74duypegF/dyZOw+NAu+EJhFh2Ju8MjYZ7vi
KGvlV0rxd2odoMRFgSwQ6914C+AhTTA634C6oenowyO56t+5XlykCNkiuJg6iI87sBZKYb3C4FYz
T3sdKw4/cjHvS8Ril635oWmt5ki0gi+LPGZXgV+FMSmXd1mQOD2JE2mZwxVuBACUuoYdjJ1yr0gT
ICDePLmD6V5N0a/PqRh4Qc9ztEwoBRIwlEYoiCwx1VnDjbKZCBzcTtYkPcMA9W/pBZNARJBziKO9
nTRAD7M9+rYyFgil5b4QSXpU3HW4kMkDcer4wXWZjPFGBweE31+OQXQwasEbXqw14F6/NNIUu8HW
94NqGFRjqWbHgWSp0OWxcVxq40TbaWnbH4jZMk48Zc0pHLiToJmkIaMXe7ibbFBuWVoJr2VysGUM
bIBk5EcM7SL0IjM20X3LJ6dtq2vFdGS7SPkw81v/ipkDmaZo94aQLn4gcqHtHAGMoLyL38Iidq8O
7zAnvZP5dWCwzEMUVBGfdB9M/aMoWn3Hso/oyG7G5Rayqw7oGzrwTRunGNmeS/2sw6uKYGZvS8tV
19RYyMcK661dFVDdJmWemql6XtDXjMqVu9yCKUMltVAjxrshDorb7MDWCgdNP6pylGe4eqiDgkcy
jdRz2ck3lU3VyXAKLBBV+1IKoZ8Jxniz5p5TA4Wj3+tEhDdBF1+jnOVZGFX9rqe6PNcTvqjFcQ+T
6X4LW5i/cne5udhtf8cty8JEbJU0Lc+YEuvSoUUhBXCEIzdWoV+GxcfMTQaBpXSZii92/s7C+T01
CV0SJLBGxQw+ug+4jCe2PdQ/fyRhUxss/vfOLDhh4/7ehjYzJDmKPfILuFgFqxWrqU95qcutOUXp
UYBl5hsDbmsVatMurObTKX+luIE5E3U9AadkLQI2Fk/ExOQMn2SvAc4a2OqXigEhOTcPVjLPe1M/
DdkaO6jNpxS0rc+yez5YtFhZG97jNkZ5ZWIv14bDQpLkWFAf4tDd4sQHLnoPYVk8NFbckSMzXEp3
eB3B+3mjsR3KlMMti/9w+IjN0GZfIF/F2cAwXsG1WDoECahIawZVqpqnHciZJrG/m3ZSsAsOahSv
5ERvYbBYhwogPf6F/IzorPjwWytM3nh1nU32ldl9+qnGejdV/BazMYL8SKTlkxCEvWkmxWmMq+Cu
CfZ2jcFpWui6deh4ffvAjKhA+vFIBfES2kaKbKXH/RLk9kNCYgotVtYS8hFC1CRa6CnN3vX4VWPk
GbFbeTJE8xuElPTmxXR49C0SJtTgTw6AXwqIBECQhYzaqZl95C2MIpiDu2m9tYz1IYw66sSESSFN
VFE99L2kb8eDtJ0QmXkmIqB0dI2rjWbejPr51IT4SAcSkrpy1o9IkuKuDk922Y+PhV3dRZpGZzZi
WtrfwqWPnmxAamht85BhrkLxF7OXWKzruvG6/v1vquEgoEclC5qtim7hWmcx9onYMt6bM2OPrrlI
pMX5or7rORmeVWU+K71/zs2KEIPe+miXOj81gYq9oKm7faBlD+EYXLs287EEOIgN5HBDQUmrOxX9
vTN+R1WnXoJUkj6Ino8dLYPolgjhW5EZ0o8mut8wh50kSRNjZVTdmdDQJaCo2DYwm71OBt0tj7Rf
7Nht0Lt5cxgJYllKLd24cbrq86YHYnm29prqHujUO+TvYV0TzyCiml1gzNchDxukosAUQU6kLK7i
4mIZ8p1cLHEkUPMtGot6D5kTyn6hvuJVfeM29VuIs+ss++ZPMM31vomy7GpGSJysIiixAhIvTKCi
PI1umu3z0ICVZNfXck4aME5q3w6wDURf7fTRIFxACH+0Dd+t8+aug3k6weF4Tdyyu8M6oMGdl/iA
EZAnIv1lMobZ5DN9ilprOkyyvMlJTA9Q19FOjzu4/gQwGE7zbRNkN4pCY4gcfYICpekI2RdSpqua
tNMwVu/tbBFfTfEPKelXWqWsgIANszYCsOemLFXobI0oPec5owF4LRhP3XLLahNMib08d9Qz3tDY
zCsaiZlXHacIZz7UAq9K9Z5ZomSszqEHxzXITAG5kJ8+HoAP263Pc6WlnLbgVp6GxIu+9IlFGptg
IKXXPC0TAhiiBWzTgq4LhZDQzObAuX6Y2vgdxftyHLv9lNjxW2syS00h33qMeeDZR8HwzpHjqXrh
O3AW/aC3zzRa6Yua2ofeBKQLmcI+IttFCdN2X1grxT3BSdFrdneADIemPIsGENftMwuZ5MlS05kD
oD0GqYXJWgnxvlQ1kT4qYxk06n9KURSnNDDeNUQHCkAbiUZhIlaemUghv3LfNVPtl8r41kLaebOe
xxfq13gXA1E2kWEBCpec+5I20k7nO6tzVPn6ovy6w94xm9NHWJR3USKKtYWMfbNJ5Skmm2+E2IOs
ht1dPJS+IUoy1wi8DPioAIUiO0w01WxzxYldgynfOUaujqQ2oADuTfhYcX/gpuW1rXSvmk39zn4b
h/ok1yzXtHmIa57UMMnDTUrJD0rpPGBC9Cr5nZGHBJB8ri+MFXhmKPU20KEQCOXWK1TdK77S4MRA
gcOfXJSTjhMBTCOGyhzsFgfZHbKkvGSIUVdlVFGlD3EHvqKrGgy6uXPiJvwerfSYw/zadZXa1eTJ
+6p77/MOfHarqFuz+WiMpKLNcDpZTWISdeeFhWCr8NJNHwjpOBJSzUOWUx0nVb21roZsoN+7Qvs0
lu5zqOqWYg0XSxjK3IvNH4uM45PLPj7z+IXZca8qltSYH/sI60CcvEZ5fq2Hi56xRGXPl2wCZIg8
8wXLoyZqHiudziRznGKLeuqRk2k8AgvaNN0XSKh+Y2jw2Kc8hAGEeNvuETNOIfLakbrBS6Fuj5C7
ngD6KEN0LzZZFxhnreHMc9m9wFlZU1mMeqcX59Fyeyg42qdtshgxU9mcBE4Lt0dR1To0Hm6/LqAq
D9x6esic8lwOOCCLZDsydCeLbcK5HANB4qRF5mjAVOenJhgyoXdLs8/Udnh9R2AAwwip0LlbKO9W
H6HbN14gumNDbW0UUBDtV9uaXuppQFPdM2RNqCDItccafWVt+9IEGQKL4SfNCIvPCUyLQ4GvR5kX
Roj86wLtM4678xSIW9pgR4A6Jg4kykhvMbKXsWfBx94+95elhk9aKefWFNUuYmnlCwSdjMiQpq/b
uEMdoIEB6Y2uUOXY1nSwpU1kDkdi4uN3Tdr7sbiIoHKQZAtAsrOB5QWm0mR2yDIZHrvhLgUPuYEi
6ct+jH5hgann+D7JYSdrPGBZ+Yi7Fam8RvIwjpFnNXSnEvH0UbbjlvwPQj5VW28tscxbuueVGQX0
ylLVU221zOXCKPxttHjoEsvaR4SE7Ze0xFJFG+7Zq3jWsJr+5qK3yqnip570wnQYTy28nqtEuMO+
AS2TMvXwOoGGK+daP0dYni/CRKbX0bMrY6a1mMSLOXJOcu3lh8Eic1Wvx83Y95rfONEB6ScwQJGJ
k0PCEEZbdFRGuW0dM/hQHTDcfFubk40IRitfzKHaLtoMZsBNO0gyentZ+qa9FC4Ll3TWfyMxotRs
B83vzeHDJetwU0tYsEqvPoPWbbcEyJHMitwVM8pIIEtBFHI+wMI2Z+IzUXiWTv4V9jnz52r8QP/E
RL0qcb8jCd6wxPyIUW49uDXgqcIC22WE4ePfP/j++bFS+8flP15rpf2O8+hYJY1zLdyHHCeeP5Ha
DcC7Wohto9xD6eXTNMxvyVJ+cA3sMMNPr7Ztn1yqsvOYRbSCwjqJoHyuDLQg0aTfAlaIKcLWK5p4
Y4OB0by4BgNytYysj0MXVdmYrMka+U1jBLHjbj7M3bCOGaA3LFFsbzUL5I1R2yVVhKF825c2WZEW
sQcEp2PNQAKpM3xFJ7moZoIKGr64vbC2LGW1Z4Pg3609Dc1+xN1wlxMPpl4GKP9tozzYK+YsWFf1
xlL7Y8oBgaTvQ4dciZIDgk9dEkIdu6V8mAAQPUwdk7sUcvpGG7v+wVlwAg0T0F13PEWY9qQau1uW
mT/g4J1LJvQcc3hWbDUyieCIJwzwNcMr+/Qjrxss2/TdjrnkdyNjO5MPXe9T/dzmN3B6Rzxn8ksH
rLqxKqCLFG5HZ7LjpxySgC2Ae0wgFOckOGaQTDeDkYcPRQshVNqrm0PLJGcI0wE3WAV3cDx9SILT
GdIGYhTEmqyYl2tHJMBpMuNncpurPfz/fCecDNx0XLmbwSI8Vs/QipiNuW/ieFdiUj2GcCXXE1iP
9RdIaHJvrOGxqoigIWbRP+x57grc3DHTZbRrqoVYQ8D8BcEYfFSMVAeTy7hhCGVox4GxLVr9xHhA
UDRgSXsh80PybbRbe1WWtRUfoysdFDqyEQ/AWnV2jfZRx3l2//sH2roPyI8BR140gbwyMibJ/GVs
j86h1lLm6MlyIpYhusVje0MeNJ/p2RlRud/GUiGFMFuqLzGTwmmhFiqlB7HRepwqlsyL3h2zQX3n
faedmLm+dhJPKQ3azTJzCfRumFAlWYBEE/dzDDrjK+t/R1bt6wC+3zrcb6j5eX2IbSvfJ+Q1kWXO
n3qGdVEU1ja1I5bBFnUtwNmHtHUQhbtYMll0Q0eC5RFRskROPl0zVVun1ZW0NEl21UKz9ON8TWzM
uvgBTcIutfiqyY5dNgBT95WiIpJ2fJmpmqFdNFD+QOc4/d3uTaoWjPeF/CBqHmdg2F+iScAJXNCK
FjE9QXHsrAzMNCUj/jMA4xYY8PhWkL/J9CgD/aGZWzONur0WM9KyJODo2en2ONFyb0r/dJG+N4oZ
dmOuWr/iDCxRs5s01VVbJj579y+rloW35OJPNQ97bXyJxvCOJf+KZBEPzTBzN1VJeO8bS7uNWhhd
Jhsk9dgl9HohZL0e1I5tR9UNZputOZ+NsDQsiXDCBQLaXlWff6c0CL0GaN31HZXBfBhHRGANZxIJ
C/HDUL1pokWm6qpjUtrdR0BN2USc37wFhT8ONRa3CEdCmjzMzqQenUD7IOJjJg5H2NifFbe1bljo
/FrcMOnc70zG+RdG3S9m0IQnVnKUvpnNzNsM1BXSScYIa7tyGbirkl25xMUWESczUbb1K9dgm+MT
I+HdKi5h2SJvMvJjnWPw7ppmupP9jB/F4OAnBPJCfkfmdVkaHXVCyLBHEi4vgyI7VjUrqToVoZ9V
I2jUGoKdhuoVFdq9qhKONNk9V/lQe1odvC8BkrM6tIFBxsVqDPUHjUW9UeB/CdpXmcY/TZei2oys
E9EcTBMn/r8sbG3kLc5DCqLBT+M8wSBmkgZmtX7iVl/lGPwZzPG9b46arp7nCZ9IbM7PoYl4h27t
20a7K2FbQmtOq61I+d8Ld7iMLbE92XDW0VyHt06zTLZ+vMyjmpGGLM/lDdX+uHfhMK3qDG6CkDKs
N8VHWPErVlO/YZQybeD3T5vSmmo+F50fGU1ovGbz1oaGj8pNngHEVZ2ttt3g2hBaJoRJqwMwH5lU
Nm37OCa7oZ+eYrf5nfXOP3kyvoUSHUIUo6cnnBWGU7GhP5eKzDHhMB1Qhu4VBTCaWL/GFh/6oi8/
bUTGaZX9CZJmQuBUvgl0btBzrqIdHlwhdU6f+GkIltQH9TvuxwDPg4p5YUrT3QTGBgdFjRmFwtLC
NrVfPwMx8GuVckRN7ACCItqUUB4ANn4W/dErtvWKnUgzDuM5LNJ9piHzdLPgOi4xsUkdddJYJmoj
Z03iMtmIkL9dorzflvmYMp3qoOjMtZ+Q8yDjXvNMcrH9cpI/Y2rTX1TLSVsyiSA7dfy2cc6Flfxy
rbFggs1WSEFFOnV6fuwTk1G2VYutKWlKGxnmx9QAvaKn9XszeZVoa69LIN9NQVKDklvegUxzTK09
XRJVW87IVoEUlkJ+VdNzYpwnSCP0v9FAA5AiTEw1yi/KpxymXgR86tLqf6wCjy1qI7HV86becIbc
8jT8caw28MCrfnelRL+isIE6Od/RYDGId1HdjdH8LMLE5nEzn7umQKDMLWiUPTm8y0jQVuxwVBJO
VKqXvMleV5QLuzfegt6Jf0YdrKtuICRmVDLx/jBlZBrVMWTgfIzG5Mea4xdktNhfJuy2/URITVrf
2Mj9hi4ttm3d597MK8XcyZtb6xlFcH4Eo0nHWGSfeK2eFEm/h7T9YPoBCQVR8yZu0wl9XFJtYwFt
iLHqjniKmzHpz1GqiYMZTpFnYqVAjqu/AcjAAb3QUIVFe9cY6m6x52LuVXqyMUImMMrWbpEYrxUr
hq2kOvJnjfGywVLbpRPx+G6hnHOhToIUb70Aefg+4/f1SBlgfjNMbK8iuZfxIjcsAPd9FPJdpqj5
WK08MBj0K9eG/RuvAZlcHB7jLRZUkIusXypJvqe64CUr6pMaqXl5J2ENdd9aULzI9esrJ/LNp769
dc6fAOuHX08KNjs6x8heao/MB0hbAf/8qGFoFXCSWWmyq0z7sgSsK+Eb7/W2IIeyfgyntnqxRuey
ZIm3uLn8TNzjIIMPzXDEQ10zfEYd4O7HJrpouSPPkD03uVnLxzI/DXmZULRhC8zT5JZVIXY1QsGF
XnberMN6pjHCnFLtApPHwxaWOKCUg6/M/hY3REsoMor5JEK8T1EkUW3pEKTyntSXpgx9W0LY6iFP
FCluX2z3oDUCi3iwMP5hksYS50/vGPSnU73reoUkpHKeCtwFnmQgsrE6uSOFuPMtwdNRNYQVhey9
eE9ITMWFXVP2btg5IIFp9E3aO+1mGiuk6Ub8jnw38sqFPl+EzuM4yy3I5dRLp2odTsQbyAX80nGC
YrViTkBsBxZ63vDeRRQWtN05rNiWzK0SB93hk6a2pv3p2gfo0IdolifwztXWXLhnGRl6vSHsA+bE
xhNGDqXeyQPklYg5VjhdjhN1N6m2o27QXntoTj5rx3RPqq2+4yKsT07xFLMn2pHwiL5LJL/Yfa8i
Eaw9xZxMm1p3W39KYwuRo/M0uMUBeQ9jfMnNZ7oow+Cd4fD8iWzAeYJqb5yibz4KsSXziRMJvh0h
KxXuxYAJauWg/Fhfmibvf+twgobFc8l42ejJvMr2A8I/m+ixBrrvLbXOsQcvBbxXul/GfkLUbUKF
YOra6Y0fuWerj5xHwcOLYNvdwIZGcu5oMzVX3WxVl9jsvv0orz87pzfvlKu7ubRtKmEb3RW+4sqp
UHVjTd+rsoUar73gC2FDPcUP2WB8AMTFc0RRSoITMVO4veahPKIneYZbSKZswgszBzDMM74h3TXV
KRXWa590n1rV7PDqkErQ1F/EXf4CI2MeTd386m33PkFn89T6uv99nNfnuk5ZhUMMHXY9KXSRFc4b
dtutXzb7hFZqbW4Zd2JU87D6vlGCfpDN8N2I5GeZuNlz/J7b5Nfi9pd1kkkxBTRX9imL+4U71O75
Y5sutYtrsUXKyKyJ+jqjkuRTl8rDUxB6Uz0CWFVIuqLgPRhHi8lMaKNeFM/0oz3xXsUWKW/ouz1f
fjdpJ2ZTH1rB/WtFbO7caVJojJZiV6A4cIfuowym9ynCcQFr+x8QpRguTLYNYcWPXLN/24DwJ+q3
Bi1u3ao5mgkcDzZyCSgvRixJcCGgB1hUvT1whNCggrJjHuuuRsOfpTmrcryHcH6w3UFhu4/Yc8Gp
bboJVTHEK543/pYphxkjavHytyZgS5vRj9K6Ni7XCj01RZvNPyojF9iTHZ5cVBc6lF+y7lntZbyH
qaY9TTplLxBPryucac/wnkymBt3o4gS2r4TDtZDxaYUs5gBIYj3wh3+iZhL7trdCZBqE2663MvED
9WZuIGPMSDmWIthjOE08vTRfNFVe0ANRWto5tt9TUrHU+Xs7hvnAjNuh2GfIbfu60Xy2KuJ75XjI
KfQAcZzmKcFLhUAnjvOfOIi4BikVB8D6yHrFJ0SEvY7uwu1NTH6sQv5+GNCsf2hK/97LWtJIXvKt
CxjGD5XBYpsSrVQQMNgWHgHG76N0lSFPS+MB3ns3tPEiel09JSLb9vagXVKL82hpsfeuta7G8RGB
i040ziVojO/OxCXfRwa7Bzr06jA5+GMCJwScvXbkxtAFD12m3/7+FVIieAAUugpMi+NM7Y64DnuT
+GS6CWIUoHGrDjD+XJ+Cuk9BK/LvDOzxZQbJ++86b04N4t6X6sjIFlUmkFBplztVV3wpoB0BSfZP
6VLcxzL8QXUNbCUnBTdiogITiEuHlTS2eHjE4AuhgFjXDhPcphn101phJvPyvjSCZUJTnkeKyK0d
Mu2Ii2OtcH3HJq9EW4blrofxxs38Nztpi9yMxj8iDdjh47HWqg7vecRYKeUOIWR+I6R2S8vsR9M5
nLJhnYYClhw03GPYOXEByVqiveSM8/6WeKkQxy7g6DMRe5Odi07EBAc+Nuj1zCI/qUKAy0s9Sl90
dTgcYARsC1iUVq32QIftEMh6wPeZVvhNcNv7g8Wb2lmPyp2A+SAWpV/Vtq2ge+joCIombEFWdKDi
8h/LrqXn/nLC5T0E+L3JAw6qOXSfsLveItgjfV/OHj5BbzKos3tzLfsD9qqGhYlMviYgm1LFtMDF
p6i0Z7OmbtdsShc74rOxU3XWsUl2IzUuzKfIQ6fNGNF84u24diBdfAMzEjczYHWG+Sjuti3gCORW
iP0pCneiVOVWS0g3bV35VNuZtTa/Ewdj4t7tkomLQyhimn6Gen9i6fwOWBS1GzFOZmlHO6JKvXSY
ur+no7J5ELrmno7FBHSUVrMxPxpNRWy0NsM8MD1tKMg1lfxoIZZnyVsQUNT+fb8MDgYmHeccFhJL
LwoCIIHrK2FTN27cdPrVJujKLbWP8u4BLxvPidvzJXd8bgMphh7BY6uckJlEMxzyyPluUyrrZezu
gqBsnioe2qyKf/7esLXGp8DmHaqEvdbVUw0nZVi+ZWV5E2cookLKQyxyVmw9u/lAnQ5zfNUR0u4V
HIpwt34Y1IAQwApfDVyXRcu6eigRxMwW15niafCAM4KeaXME9NLXWGp53Lt8fgTZ+Oj2dk484GjL
FXfE2mk2KUABVyvQdusmRaZEa2HaBZcl9Kc0vpbkYW/GLv+TM2dF8Fmh4gTLvzFcnCAKAN2GHUZu
ze+kwJwDyyIulfK8kRKWKZujpaGQSvmfh8VqfFPFL0QqYVLo38FQPAQ9W+ixm/8p3OzaEGXCxJvl
YU4yeMLTRt8woDeluALV0vpWnu+0CBANYivAcYyR/RJSkmWVSAUdtgPQxBnM46ibh+XXRAj4JZYX
Mli+7E4wMS9YZaLMm15c+xoPttiNHIT+GEZf0uVpjHVwZjUGqoOdpj4P0Xex9LR4aUs7j8+smHmb
3NE+9132vFg8VsQQgufoEuffLWtKK8kcRqHPHtNrPS2/cshym6Xmcq6CGVcxzAmPuwJQSUr0CNYx
Mx0KZLjY6qZetFukH8YNKza3Jh0xL+tbbpcMdwm4oQSxh4MWDeIa1kDK0+VV2YZLvqxJudPTThNt
cOat+nf9IRWfO/pHmJR/GvPM6ZcivUX+n2wmm1/WrDIKCeOoaNwjp1mOE8xhD5g7isQ20raZaPhL
Idv9HPMljIF6RWMwcQHMz3az7n9nuVuWZNjV8kWM3KO5KvgM2w6O0QBvqjb/1CpMIVFwNsXGbwB9
vFzY+JieHeNY3yij6l8woLhPAQWWxcvz95JicMBX2s8FQ1fJopixlIUMoAGPJsfvVklxmErYntDv
/kHoRT5D0O+AjWxSs2cUFmsuI+xmi7xvzQGhZYrbkDVN2ZR7LMG/qljTOUcMwycQoPdiqaYjbFGe
uapC96lb+nNqsZNAIHrHI1bSg9YsXbmXmj5Xe2DM/bk356No3eYWElOwRaW1n5omvshg5rQ3uPSl
tCxQxfgByNyBNjdyzWcddbnG877rGkY9o92wEgcIf5ygtW6wU+o+6970SvB6GRAP8b/Hbv5fgsDj
QDek9T9y4NEAFD9x+NVE/x2qqf/X3/lfBHilBBF0ErSmAPROyNt/ZtA5/5I6O1PhKNN2zf8OgBf/
kq4uYG5ayiSkzoLF+Z9YTVP8y1Fk0inHhLbJFsv532A1zf8/Hl3A7GQcZrv8FMJCWPr/QjVplmQu
cnz8ugOjbUhtqGRhTYgRAAc6oggirIPebBSpflIL/nEhFGVFJsd7p4nf7FvR2U5GcgZK/hjp1dWo
xv469mjQIZvEu84gPQcPeerHehw92lJANW9HPPLsaPHiP/8He2eyXDeSbdlfScs5VI7GHYDZyxzc
vmHfSpzASIlE3zr6r38LUkSmQvUyLNNqVGU1iDBjMESKvLjA8X32XhuInrmnELPeSUxce07Suz6n
6yGgiOSaoO8T3FHCq2m359iutv/5RflvlBf8Sxbs/7UVB9+vUZtiwz9hxr7z2Mlepz8QY39c3Msf
/HFx+9YnVwrLVnBhv9cY8JkfF7fnf6K8gI5ELlV3KTjgM79DY9UnDiaQZn2Xq3gp1/3H1W1JeLJC
mj6cot+aD/7+X/yWw/fy5gcLVv/y8V+KLr9BE2713/7qOnyT6idmLGcswTtICl95vP/IN/1yebMS
8Cg3UIfR8h+aLE4w6PUmq1CcC2ONI9GiunVdt/VH1XfY1L02vJkqk/AeLtaANI3VQ/pzymaG4szy
18SRw1bN7EEHttEOthjSdRp7l3NvvzS2ALVD1AIS6kVMBdNFrqcHKtfkVT1j+QhYePDYZ3XFr3IE
2TV8YYGESpOF7slIKLb3KlJiadliO0+S/OjO/SZv8VikRXjnUA9y3XegHVXJmt+fSaCS1CxLguCd
HKFfNeW8DrCpNUZkPXh0oq99RzmUvhTqWQfFuujadhPpuML6Vd/7wooOrtYEx2kgWZNmBVMwEvYy
vFfSf+O1I0x5Y3qhugkLZu9ZRU9YR/Q55t24b9mlXIoZE/bJZogj3cowLhY7r8K5s3NTS1wJXAkk
50BOff+w5oEFN7Rgm7bYhttu3KpwDPGY9d0deVx6jiApdKPDZkP7N1Duv8betslK52vZRRUqbqlv
KFLcmw2GEbjWOVgx5uB8IECTjeLDKQG8dhxzPJFegKXbwj27gpaUHOsOQOpsO2+iUm8ymL9NzSUP
dXuF+ZH1SPpsRLjLcVV9JtJ012IRP7qR+BpPbIxdu0HSqq/qqgmPpMNh74zWwRSAVOrCo4tozNZz
+uy3d8GcbBIC+y5eZuyexiFrbblGJoZLOUbsItm5c/PT8ES95DrsSJ+j6cscI8ScxOqW/+kxbib6
CN3au5Jtx35LgxpyuBunSbK1eu2fJxUBIElSRJpQjlwxzNpYxSbsHX7IJjx0d4G++9wko/uURqQ8
HNrlC284sUZaDlDka4xm/HAXkCGELvzmjO7N8GwU6K6GEkdyhY9ewye8r5MNrHISUbNzl8ip9onj
VEZxDGzYprUtUHuq9gK8PsRkp9BHOiHaUG3D3pjJ+QbxevCb7FQWOExjwh5l089H+nLhQfqQwFqc
yb05noVkt9SDh2243JKk2yQpSszwalnLSQftzYCtyAkhto9yGkm+dHNwUwNZYveoPXJU5a7NpXsz
rts4z+8ajO1YgcyDFVvzyfnHv/75Ie6D9IhmRP+pC4p4Qqrjmccaoqrtio0yHVrWYELm7TBiBbD9
+485MpwvdRaKgzP63lbUt1bby9u+X7auEbyOYcT3HmthXdhFRp1RF1zYc10AoLZfzXjg/ta2uyy2
xYufRtniOxjWs6YQiXwO2aFScYoJJM1SmRKPaVMzv7rtSx4M9lUtuW1VnTE+DD0SczO7+nUUORCl
lgh5kN9rG4qoUQ0CBlKUXZkORD5qVpO0a59h9NXkAvx4BbGvPzrE0o5N1rxk+LVfjNr5CrSzuV4e
166S+i7JsFNQZIzrY8ZHP8qWPuTGu416v76HD/A1MSZ9kK71oWxV2KvZrutVYEzQfbKIv6BHVsan
r6gzLVrW7f5Eeglz+GfiZDk5sayXmFCx045V8g6LUp7Lgu1P0w6n7x/RSy/PqpyWPWigiNe6Ne7j
rAEkule1bd1U5mSusgIIzeCbX7re34ZdZT9jS0CxMotp38p2vhyF/FYqkzIL6jzIW9fk6eBLneBK
RGBNSOGcvn/8z399/28sfmPaNt3wMHHAvqHmOl4Jq4lAiNh6C0kgpMDMQYfE8LiJ8f3GnMWvvntp
Z40f0SE9DSWmADTQlVzFFjpQhheidtSuK/zHLh65Zbl4pUPTegjUsHZLN9tDs9RbgnD5wZhRvJ1i
6s6TtBAAYybyKR/W0g67q6nAVuTXyt5TaOJR6Zc2O8wQG863/Rc8tWQ78uq1tsthO7pJdMLrOD50
vrqBMiyOTh87+6ApL5ayrkfeH/kxH/NvfdvsbRL/Z1FYw5FKWzat03jRhAaJnKe8bG511LtXvt+9
G1TMnYo2jzdE6IwNe9HxkLrh9EzlID5CnLRmN7U7VYHjleHWyTqTCkICrfkXunisR+IM9ilqw12Y
ufdTO8Awyu1H3VLwhdK5yqEE7WzFMqQi9rUbswaVr7KPAb5DA1UF0pt5rK0lvO9r0siFW66kx2oK
1u4+4ekWOdg9JqejZcj5StMuiJSah25REXXOKB094YUmO1peTL057dJkhBy18I3cTmCVJOPbzR6R
QsxKjL5wQxUQVguf8kGaMtpERgt/hCf8HoDMKhWJ3lRRjv7mA+2pParLudSw87n1Nbky8y7O5k3d
4mPV3NW3BiBwcFECM+OPf00D7INZu/d5Ie+TSo2XuhzGy6lwcao00I3AsZCBVNjyXSEM0mkkV3pW
mayi2hU0kPYmwJrUCpAERTBdTJUbrme8ixdUCo/A1AQmowV5xYuGodWYLrphXkcoKNhsuV1PU/1B
zJ5dMIV+wvYb2Nh9iYYhSiwzyWcDKu4xjXn6oR32cRTv/LY+tmJ2tn3j0eLh9cCv2P9nZzpm7I0x
yWW0ql6TTj6kus5X/rwQzXr90hbhgihtti1uMKJDxU3IunZbT/TEOITl/JEgfbFs4+S1q8VTVJrA
ahPWtZIyyisT5xMn63zdVpj2dIEKE0L9OCrD6FGxnXg9Kk7Wpu3eJGkK5izhZpLQrbdO0kFv7Eyx
RoRZbNY1knJ9YXFO8YNyDQknx1uOCdzqTCSuKdwakEuK0Uv2iO3JvhrRRtIZhNTMJhsi9LT4C4MG
tNgUoDeiIOzZlBPXoksaIYOiw9adzMupz14N39e4ZjGym0GPH6YKLiuSB9DuMW8pqj+hLL7jx3wF
WqtAith67YyeWmkYUcCRyAwmYH2OEx28ZyeBAM+zEgVuFjfGkgmm5K/bDH14aoXHhQ+NaOfSmZ2n
VrVOzJ48hyQON1mUKcr83OvyWfdWAHmGyFYZGc2p6HEIFt7VJKN5h7awyQhCbwqXZGcUR7vCdi69
cir3yjK37IBfJHs5qDxpv5HYAOui5GWv8M0P5nDRzQ45HDO6bVOX/sz03FhuBzNoLCE3Eb+LMnNr
1agMHg1NNVb2JOKrZlBY9wIdLqvq+JhFfoUDmXSOl4RPNkYqaySOhaZ0XUbUZ0al+9zIuLsdu63h
N0/WoK8URG9wX9ANa9ZqaEb+zqao5czb70sVYpZFHj6WUWScDGCLG13VxM1nJpVkCo9S21Tv4rNf
zyS5Lkt61zHEtgfKTxpG6pkkcxM8GnohxPRRiOrlrmtbHSxHUyOWxFCetedz196SbxrWi0BK5TCB
w5oa62pyCddkznvEsfUoujm5qal+4n6HN8n/orL+esh6mEPW+FKZ51xJcCbTIUnnamt6/RONRh1u
r/6eEXdgs6NJsUJ9jQuER21G0dbR5ouUITLkZGfsiUB2Rh7Dv21I5m2s9EXRoycbeMpFcKFKY0eo
6FQNkAV01BwiHLV0o+fkC+BWphX2FR9TjGLr3A0cB6pyiStQuc4msLGaL3VE8r/UsKSNzLmo5+yp
kWLrNbwwjDhPEd2r0Le3WZlM97GlPgOpape0c7n5/6d1+m3a6WGq3v/219dv+TIo67aJv7a/KErC
td0/1aI2r9+a17+gR/3l6hVF6i+H1/49i//nr/KbLmV/4tzuCaxjlLcIVtG/H91diyYYx/H5nuhP
HsLfP4/u4hMQMIQsFHhO90uboS67NvrbXy3xSdiYOHBdYJO36J34T3SpP9YSug56lHJRBnxsp/xF
hPjjuT1JWove1yxgJfh968ONI14rKBSmBhw5Oj/EyT8IBz8LBfby9X7SCfj5pfJN0+Obmjan4l++
X5hz0RMCCihWLukrpHKqk5tsfNbeVWTfRaa1WoISFf8Updx59GEMRbppL2JuEDl1MO3w7Nu7ZoI5
FWENih9C/IquO71F9ucsxFQS54Tmk42hlyreV1VYh5+0md+kj59/guU3/7//BLa1qB38KEr9onQE
VQywHufVtmJl3qY1kRpKOFI8Gsk1yd/75H6w3B3Itu0M99olcaka4gW0gvlhvxHMnRhkEzqwjU4S
vXsOwmov2wUKCjMNbyXghT//G9viF3Fm+aV7lo1KxPnE8aX45a9ME1pFbDkMthpz1p4H6LEPY3L0
o/8CsckHFX49cuZYcWTkhOjPyY5JhuBMemraIv1COQKUD0XPVEnqrMXRwJGnd45zVLwIaAWXnmpO
drVny5Gda4+4k2lg0SCvfazcArzZfGLjKFiIDi9W8DF46SYdom0PWW4YB9YVw0rpPSknnqX4Stmm
4uJAtlrBBtwM4UA6EOmonDfqM2U9jN+MEvJS1KRRKuxRTrEJ/H5nvFlL74CkKeA4pa9SZSS0+5Xi
jAZQcFW+h1oCBso3mGU2Tt0zM/VruNd3XHCbofMxdK+Bg66b8a2uhw1O2zWiDjDwcR9zpJpRGHwL
+V6xJyIbjJOiZS6qsqu0gbU52CfYH5nlYD7geRvqkyHdixAPPFXJ93C3rqvRPfbkmyrp7L2pX2cc
n0dvE9gF4ZYXYbO5qT0ST3S3c4IQkUTBkIAWpm3uBicZtezWWFUGGXUtOM/xatDkeGPb7m7U9kHr
fJNNJbzNnONv0hxGeekE3SVZj3Zllz/+tiVYroBvDcryXC5sb9xqvFcy3BCe0+Nh4uTIEysRV56X
r22egkYDEJvtJpUH7JvWmh1g316x1992VGN6+q0zOhb7zF+RsbImuU6mt2Hm9wmWqJpXiqsf5OPG
Dt5CuHpxzlwTYzSZcRubfCPDPjTYR4qKN6uk1UOTT/LeFDC3aOfzKyZXpml+lhBa+muzfhu9kxde
Ey+hlbTFbOEB46NunMF1rMAROtZG+7fGkLOMyWk2IjFfHozmiqF9ZyZYEbr1zE/SJ8HWcd58YOSR
A5ANUEwRfq0VlwT4ZsfBf4ppIqMdwaPobfmpPHTI3HN3cT6umyp/0fMyUA0cfwrjyTNcj/xa8JJX
DHLjhFhTh84GB9A1gc3oUpr1LYfoYm+mpHxXIW+fmXF1iS5lO8eWRNtnrKIczsD0Q4CEXU55Xd1r
7oX9B7n0JGJ37e1lVBylkadUUY9QFQ1+KG8MqoNREQhOlsnIcEz5aPP/UAtHDN2l08CadzQvHNzB
ua+TOnqs9E6lVs9UD0RmqmCChbLxmHF592EVbvmTwcs42bB82EGk2v2KvQjyXZA32CLzeqsqTNv+
YgAv5MZeDOGGhTUcqruNwajSx6RPwlOPg9xarOTeYio3F3t5shjNp8VyzrEepOZiQ5f40cfFmO7K
lINTpx5Rty6lrQuaGXmrUi6+eK7aLz0O92CxunfVc9RX8YXd2df9YoavbGzxIf547j79pcFCdd3i
nf/PB6L/93YTPAyW+y5Pg3+9nHhsySa+pssC7g8zzj//7I8hxzM/CcfyFdsJVgFonTyDflu+uZ+k
a/OfCe2Z3s+7N/OTo1zLYuuG+c5Xy87g9xnH+8QnPPXbRmP5U79sI/5sO+FYvzyyTds2BdPNMmsp
W7gs+X4utBuC0MlVGwfQCrzgjZLPuF3LNAT9xYkc/kkpCWoQbjAnUmTG8GFKmJCVE6QfiQHxnRZ1
jmgmxkosdsKn8o3WdqyySdl1yabw4/pp5kp+1m2lHpTrwyiiEm7gFIROmiyNofW9w5mOTYQVoy6M
ZnCorNG5oxuVBhXHrDmtC+9sz3H1UTaJegBCFx+lzKb7zKCHhKMUwSrSjDXVTWEyaO/Y+FN+kYxx
8+SEtoG1LLey559e6P9h0nF+ndVMxxI+sAzFa0f25ntP4E89gNzs8SzUQB4MDCwAv1okkzoDMzLX
ySOZmA4zPZxx9ihxeNlbrvkFYxyQ8wZl75uXhei+tpg2rWEmZ8Mz9Y3HZfA5YsmDp7/k1O9VF7GN
oq4SkwpSGy0YDxN5/AvqTklYTYUebmjnNjEbCzfC52S4p0RZE443OO7Pto9rDS/nXLwCnMnIx7cK
mgPNufJbOjZzukr6KFK72Wz8EHtahQcLj6Vz++e/J9tddrc/D7X8onzWzrbjO4j/TFp/vL6mGbGQ
TUt0KMG/5yxoqIX2s2uO1yXoTNjERseDRbf2cBHKoKZGLm7fZ12NBHJyoluDo0JiECEgRVgFI41z
hTTMtSjhz3ptEWyCZMgeHcMIqJQgRN61Ltn70PXFV9Y09qFL4KD4DpRlx6ZL2Rw8zuqy5yfH+Rdv
qjH1V3EG1D2wWi64UqmNTDzcowssLlFPk0C89NFfK12XZPQJD4t51rTeNMMd3ka8fXVaPcxswIDv
0D69qRWqLB2rxdr1Gc4Yh2Pi6yTenSxN6R+o5LDpJ51ccCtv16IL7xl50mMSGjylepOv76r7sqnv
+yF4GhOiRaWyqZLKeSTTZYJLc3mdulR9YELj8V4FVo0ImqWneV7q2L6/rtn311gsL7fV1rAQSFm2
43rKgYSSAeIKma08szZV7AHbbyKFaMdR4dh7Ee9T8nD4mS11m0a8YdMm7Vk5iGuFvn6ORid7rbqW
dmoaaHvR0hCU2vyOXYwv1Uh6lwIbhcepkhe6SIaLqvG6dVa3auWR+U6s8kue4LppTf6LEc/psey0
sxYLg7PpxbtWjCGV5dwPaXbC57TSZXNZDvFbaszpxoVzua9hNNMe5BKEwYZ4IGGK+mG1XCxVfOm0
HWhGEpG8mAG4VUDoe2OenwQs91U6EOZT6UsCsotGQzuBFgKtIPEkrrbGIT2ST1V+1oRsdr0eP1N3
G63E4FgQ0KHzO3MYMpZQgeBV4msP03CF/Z5CM4i4a2y/UNESShCi1vceAd5jchFo66GBV792QpMN
T1MyoQ/0mUsL93TWL2cJr3dWzIlqrYOUQqt4vISuR89MT7kx3THqpmHZu5MkhLYwE4z93MTBoWQb
trYmeIu0FbvkKcJub7NDfiiwpq/l1HW37WSIbR5RvdtqQ27jRtG25TfzSrRGdYP29SJGr925PqtP
MGz+OaVpjOp6qpn6rOuP2SAITYkZb5aXinRr2wFtahOIdSkrm9QfhD12XOZLjj7GL2IKjoBbAI0Y
pv/ZTWV3dg1b3dGExvwuA/d2wp6+ioww3GuLrF8dEUByVJJvZRO71/6MHUzQynFvNK61b8MxXvc2
mAyox8Yd8XbqB4nGQVkqK9zoPvz3hNKlrIfDIRLv3o4TujI5sq/nFnE+ExSD1BPYGaJvyJULVLAy
qPyjKH4wVyAa533fesE2rzznEVIvKmzNkQ98GM1sweChRI/ziZ2Kem6o4UwYK5Oj1+YXZt9ThcK7
HldeUgePTpjaN7RqladcQn8cMz2DhmRETuUI6iSg21pw3GXEfeylEpdMAxl7VkDK0xi8Ro1xLap2
w7kdq1YePFU0lODDzNxjOpgJXNBCX5eZsLaNCcKtdtMaO7UmFJXQJtmNhqyvpOss5gB+OJNB01Zf
CDhX+8mbCMJ2ZsF1TO3VW5xGFDCjrNNo0al11kzjprCaUrOVtpS3izz66FF5S+xycTCjndKv6T4J
7t97g/D7tTBUxEAOkiWr+VuxMHY0824zrYVfH0zLePJd7AQgignd0e+BSRlOXZlfk7pv1y2lX/FK
pX12aEksrsM5d9fgQJ5I5PCOFSPZORsPHKwWtfYn/kQ0agVgg4YGr7fxHPtBVSAEdA08S8dZd+k4
3zKYtFeZLkxUc9IyQ3Bu5/CKwpVxuQyqlfCMp8nn1tRAfNo2mI5PMC6rZxFX4UFFkb/XgLe2QDY/
QjtRF4M7wohYIgGBQ+CmnZq7OSO64RoUKaw6+qwf8rjsHiCmAjfJnGbvDKCC+5wJZ4VQ0LM2DFn/
cmxKLMKuZsNLqKprZ8gfwAiWuLZ1AV+hKMr8toafB5yCzJhi0XeMCI2vYoqpWa6U93/+JJbur0rH
r0/i5fM/jSwwFaoGFcTaE4SD4u5mim2MPwz1Uc2lgHsTWLfUaFNw2Gm/22rW6slWFbG7J5ciTr4m
Bq4lJBNh9TGLbVSNSNXZsV4gXlU9k9UZfKKFsbEUrhGHidf+XLDv7z0Jm3YiyLf23FjcwR1Ir3Kd
tRdgLJNDUnR8U0cZJPRLG0REkg0Eb1CsF2QFp0JWHsa1JLpzKdouviACYG4hP8egPGbz3mEbuMV9
6p0T2/Txl3A3wzLqf+POST5f1hOQXRNoUjhN6t6d4/g6rVS9Z8gmIslM4JKqGuZT45rjNs4yABdm
wYpKhnSSt0WBpiFqG/RD2eKVA6k2geJLfduhuo630kT5E/Z1ModvOqSRtyVVSTskt3RSdTYnTasm
9zl6d3Vrys9Rwt5oA0o+46CoHPNGGpEHsaCHHBMb7BOptO8DsZmyBccFAoD6qrY4Vtrvo03KVXnf
wsbjTN5Z5athG9MlLQHBi5+MePlnr7rJ+8butrVvo1DW7byhRkKTZzDEpRfXxYcVzmpXlfm4k2zs
wnVhuQS8nMy4D/sY5sWQzre9TSHrygJzlq4odCO/M1A+fCHTptNkDWv/XTEAtbx/AS6v4oZjNgu+
+lvl5nOxNpY3l+rJlWwdV3pEaaYyc7YhZKZXeqfL6ywx/RewcC0LsrzI8OWZ/XMyjkThE7pgdGb5
J1x9Vs9SGcvLemoKah2Ltj44QV8ievhDdIT1Ot2PBJSOOUvJm7mCOLAuv9/L8uW2lvNzru3lVpcs
N70yjtRbv9wINfcDEosytK+boIhfyu/3zCLyYx6kYR7rK1+keL6DIaeZAcKz98WcmvQDok/7FBlq
PDBX633qAnFhbCY01SsFd17kKCbgiZx+G39/dhjVpG4qi2qZjYdTpYVhY8VXlog0375hP94vT7DO
bSH8jhPwbElCB+hPIWhOXB6H5TzRK0j4J36ssgm+Xz4FGX4Nj7jvOl2ewo5lmZ/FVDK1aZNaNzSC
M6Phsmasqn4/izq+6QdpnlJjBFkkl1nDceBP6VnFB9Qz3WBjoGM4H8E48oqpC4NaylOMYr9P4W/w
6sIsezQkwWQuOTbk0GBN/Lx4dfTnhKDonmKt9hiHwMdWLTCIDXWoYuOwkd+5sYkrfRooIIq7NLqx
psK/naQcEKxKxBSM8i415ql3K0tgbsFSijqpgPu3a9QkWGPMZGHqPdu17T77oTS/GWrqH9yB21SY
AAsy06n6sCAM8ONb8snzWWWta1ekV6Gh+i+Qx+0PgCncySWAAt49U37fLCswYIMd+2u6MY6eMtND
Z3keKX3c5NTx6HVr1oQWNA27D4Mxqm1hthaHIyKUd5ioK7IuQCwOnt96WwC/86asU6wDdZfJE62a
3oWbBfZ1YTTB0YYX+CRoAT2YhvB3Ksup01W6u+rxxb1NbtvvHNPKX6wu9l9miQfGkzKhcdeINzH9
yCzf48giiQy4/kvCln5eZ0HfnB268U5R6SxyXRgcej+trtuBpYElmKTt2VI7fExy61gl4V6nhP6v
W49qFaoYL8gFevcdz6WPCm/vQ9tQ2cVDPwViBrrM36iJ5/Kqp2X7m5hmVCWZducmoXEP7HXxJYYQ
sGlEBdEytL2NsBAXS8/eTpM/XrGkyVZZE8OImtJpJ4o02zIzw5lN8vpQ9aQV8zigFX2YArqGuYmB
TRbSzk4wZ9gGq+ShImWXsOgozR1kYRWvragDqDVgUIcejoI1LxgZ4hoFSnpeUBKAUW1dq1yFTKlB
/NRUVXmFB7B64Vi9wIay2Hq2cTxizfcUR2A8EoC0On3DL6t6qzqbX09vPA86zR7GbmAqKGvcHIwh
N90kQvj+Wu1E1Dcra+g49VB/tW7dbL6YAeIfYQ5be2FZTA4zMZXccwq6mEeJCSjyzhV5jDPbJfxj
pmwg0ZriWgCGeCIl0xDZIop2HRoF/oY2KG2iXRFgG49s19kL4+pl7FP9YFpl84S7tL6wo6Y9WGTO
OGyJ8XPe5j15pco9tVY1v0Jw7B4RboL7SC7Ba8iX9Tm3mT4hH5EY1pCSaKZJNmQ/523fVdOV5YLx
yexCXGjSeZ+HXvQAT0JivsLo+2o3WIk+EDMgGDT5RhRw86U95WwNs1Xs8jKf72NhJ0s+jUO7GFzz
W1jWPjwcLBLZXoxuXu16Mr8AtUKDG93gtMGj7Bq5jogOAHLbOHIYq6tmLvBz4NO7DVo7fs9N5U8r
e6TNoFnIcbwp6gdA+9CKHIuuG9Sxe6kGEsQyfMkmYrHAjB2giqlrH/IAo4idcCZqfKfZWUPf7cHv
OngPh+qu8PILL/Rw5EBYHxt9lBz1DsNI/qOIBw4HzjSPEJcsomidT2FcKp34JpTxfOzmDg6ei1WX
l1vsmUXHF1dHJPv9Ef9ELWrQA5KQEnBzCMycIi1oy5RI2eMqL3r3ZOFHuMKSaOyDcjDu6ctrCUCY
au1YBTShsSDXZNBPnnQB6Q3KpFhvj8MdvRjpQ1RR8UoC2sRxGYdnjKEhG6t+gTQZ+EjQVR4pO2wu
PIPME71MA4mrmpWZpbjBrNwCiPc6lqX5SgZQbWXf+7cyHWmAjqgUb1zdrkqdSPaMYb6GxdVvO5/e
o3mekUeGyISICxKBmJRnov4ZLfk0Kx4gUgYi2iVFnGIWyqD8U3OandxpME6u1/RbsxmdQz4q8z5o
aeGoBwtyaFb6JzmR1U6nxeBIdQdRLtY0Xqf7R76VhkWlZmbIUBik1mOu+RrM8x1roJbkVTNcLU0f
jJKzA3TOsb/iWaR3BC/0UTHfb2gItLYOm7RTbObeAbBSt+3CqvjwitS7VFpmj0miiZSG1DRlFXVJ
6AnVKawYWdwkwKYGeYgJLGVwYo58Q1J89ztaRuPY8s9atLdS6F2A4AU51PJgfLBUGJsClkG5qep2
2FizQ605M9l2aBLzJBP6mCYrJ0XbmvMWgHVxqizaois2V1TxFoA6Ricetp1GOSXNYyzlQp3KEO0y
Xn+Acw+8UW2WST3T6Pdzwf/6w9r5hyL8taymJuaM/MuHf/8/SR8s3+jnL/zbN968tq9//6+fPth+
Nxncdu/NdPeuaRf8XbRe/s9/95N/ef+3rQqWzzr/X2v3D01cdc2vsQLhfv9j/4gV2Jx7TVN4S/rl
ezTmh2zvm59MbrgWORo+j3KPqPl7rMD5xOqb2AD6vOMp2/pJuMfRYPlEAaRN3sYjo/KfCPcQsP+o
rBIrsJVj8wURodm2i0V5/ek8F6adCRfJ7A7E2+5pxv3cY15MEvslFqQ+m0o8TMJZgQu6JKjJAtGY
qIECARjhOtwMUXWuq+g0nE2Xfr/E8z4nEznVXjuXg4mXLGwhLFYOpbRVLkDMiHNa2zRXdCye8FC1
Nvd6tJWiRiO0H9pRdRuTyf6cD6/hnY8wtfUUo0qpd4nfvHOSWdhM7Pv9cmuAAaLM+zqzxr0Lv3fJ
mHarGK1F5LvYGsVWe+1j3EGORB8hUPelksZRg2TeznK6TdxHAXx1LSb3aZrk2dflzjaKO62QdUyw
2D1FXNw8ql1pvYjQfmvGYEv04RvbgCs7a1hfRnJcTYqxcmj1Sro8EyOyd538JlWPoTQ/SBTDFc+i
AaEZv4UqjOJchj3w3wyDLLgTGTRnpvhpD5+oBmzA+HETmi/D7NS4kKmEsHp2tAm2yzYwr9qsVSfH
AylJ9WHEcvNAxwXNtzXYT5eOhZi47SGu040pAvBWEPZzECIQTgy6PHqHIHuLK9CPu2NCI99tY5ps
WLuDR9dk3gNd0T3NSy4nTn84B6q85IDNvjSaWc27PDL6vqWcMEhvOGYFfA/W0wUc/tpDrKB/sKEq
AgSG9OPjUPJ4U2546/uUcylB0aQC/ExRtGDZi/HNSlPy6fjWcH/YR0GfIE0d4cLT2vjAyyl5xj1M
SxepboqYfDVcQre/muVj5CUCF1hsXrZ+jADugQhBYWCXXVEygnBLFVgIoQiLNMAG4xhDtUIcdMR6
qcvsavRaPEvZOq7c9wIWYDXpjGAXoXVq1Li96r7Z0PuFDlnAQdZZlR0zFu59ZTr7BEswG4Sb2J1P
HOzOjcIgl+jsWrd5s6sq7B2ChRchsBD3SUo7IRDNfYFdkTIs6y5rQRr5OGpyuBpAg579LrnKjS2d
OiRavZhUmILwDqwrWzv1k9UaL+VM1CI3NQSLHNMCVTu8uvhRh4puKCtCH2my/YwfjjI7cP0klldm
C2s2yNTJhfpYYjFOzHbYh5Ubk/+dOCy7O2CqVA8q4yuBi3w9oFdxKU+06CEgmeTJ15ZEtewUyJ80
Ksgjt3PEFydigk8+YyKNH2MwsAOlyh49oulS4uIVI9MeDe7Y+oe1z5xLMMKOeEGjZ7fN7x1kyp7Z
DXoiRcBx4d0ovzvnWlw4dYrdk0w4yRMutMlAAu+zD5l0yTYpWFFlFHOW/ou5NHxCt0UORJ2vsag7
wJGjno1Dl2FM9dzuAhj/sNeaRH8aBW99LoifKPo1G9zSFKzgi55iqgKQ2OaSYkE3e4iVenD8BqND
1h5dKpVcg6iAg/VmakyOuEGjN0nD7c6v4ldLZRRWze+yjl4r12x2NU2BpQVbZGgjpvnB/yjJtzPs
2FsVYC4gZRyuMjDqyLfVuzsFEFKz+aEexnij3WSfJS3ELzFdETGr1/lMWpt4lnMAsHXqBsqwmRw2
s4QsT/9Z0Hdkg6npiTvqebIkeiKU3rPpa54DvaQWsLqio+hbcvpI9u5Z19PZplT0v9k7kx7JkWw7
/yJrcB42Wvg8h8eckRsiIyOC82CkkUby1+vz1tNDZqpflVoLAQK0KqC7opzuJM2u3XvOd/hre5Xf
bPa65FZl31jH3804zDeKFKoN9o1PoaiEg4dhCp/mMbtWtuBRC46TTRKpGWU78IXeAqMXXsaaeKzW
9cW+QHFCHBcOAICvtKbMbU5qF5rgZOt2LMMAqYMtWD77zuPYtWpJrnqeEs4oU+OVPxkOgQlXwOFu
wVQktz+0pKWiHurUJvYK8FfeLdpZ8PsbYiQdQty1PgI6bg0bEGdaRhAmh5P0Xgk6UEalh01+w2sH
TvdYO/HNGmKjoq0heVckbQR9kG5k5ppoF3hSY2NbtGO+TeeO6i1J2OjDbivTi0R9drYBQO7CVp/j
piDQkkdn3Spn6dlFD5wvipaj+ca2nW6aMB+WAkXzwiJGBjNY98Lo+TmGUb21zArPRSWKzaQwRGUZ
pnkV7KtxelGO91y0OTnXIRL4kQMjj8QFieNTDnRwWQt9dGmOLSMRv5F7qrYeNOxTO+GhUCZUjhgn
XAT0hiZlvdbWMgJJij6miw8ytnfCIdTFa2WyTrpCLBmMOqc0IV0w6FD6yxbez1Af4F58BmVs3x6K
i74hE2ogV0t+oFDa0F5auogkAlUMuyZ4HKMP9L5CoJSmkjy+9Am4wZvqvIM3R9NBFUxgHblv4nFD
Y4vYm4jsPnAtziY16+9GOt9rkyGjzQloUSbgWeII/bCvJraC2nsmSKcTu9mdXxPo8JfGwD5OBkEC
twoyjFlndwODy006zfecW951aX4Qx8k40rcD5E/G4bYgGiG0sA6oTG4yF8hEvKojkBuiAg+g4Z31
Ez4U8oCgTfXbaAgCjp2OXgOOJBktb7J9WaBCM1u2jubCcSgqrW3v2sSwdc516sduFdaDt2JY/tjH
vc8G38B9cYojcYLRojD8aGkketUmHTV2yb9k5hg3shDzY6quzjx0tP8Dc5k1egeRvzzEmDFiigjG
TZBEUvcd1Er34CTlYxRYNYGwfbUoZ/Iucr+8jvwoh2I8AcVKt3kKMCEe8FWAQy/XVpN8NBW2CWLv
Hdg6uBGN8YzUk9b3zDi1G69hkIutSom0YljqHG9Yd3xTcCRDphue1A8iycyN7wAZbog62pqm5ljW
f/Vl9joYTswQh8G1Fwg0SLGrL2F3EcLqjnk2u5x5kfOBEhO0/xh0Fki3qCcm+H91slUKBdNssqwG
Po1oJsybhhql9+W+d+c7KtZiJSyTFIXe+gQ9GFOHIFKLwmqfhBBGAgKLJ0HAls+pOCtZIyer+kaV
1l5knLGtopgvoUTRIKW8CVH+r2WdPNqD2aCIN2jITkG4GpNsP2RFuehwfW38GhFj3Hk8IkZ/EuGb
jCprM1UZ4RAGj4m8UeVHc3riGdgMFaHpWlfXborbvddUn5WO3kE4WmtMsTCMzqkTJxvZ2a9hFRFo
FtNeGrmKW8tqVJLq2Ym2aq6Ag2X9XSGodowZ211QmauYOf+qHb0fec5stcEFOVO7mZzpE/LJVw0j
vcZ1HzDz9LhKQwCFLs8s5Sf5zOqBcCvS3I01hChiVsl6TuMw3Spn+pE5PTPvbHgOSHla9SbOvKDp
nyEfnoKJ1o/JPHyPe51UzmZ+GYlN6ehmyoxiAKV9v9AIQJdAiKa5fgTAsZHF2+BTcVRd9hpmBAzk
PjwnEujQcAImZ+Lhb2sXQufghhgjJTJbocot77TVbZjKpLRCefMxJgbiTZQSOGQJPLHKDEGss7Wa
U/dzzhhr2yaYapKzP8rW+4lPAmBpiyqo02CP/NJ+Gm28Irb9mg+M67sIPpbVPsYrOULeKskQWNVV
9EL+Hc1DM32q3epgIZxb273zo3Wazxa5Kq3nwWO/CsnQnme4oRWbGY1N8hpBsXTuq0uWvVWOydHO
MhgjIVAQImKcY8IrNkIwWSK9CTZ2jQy3KedTRpRPRAGAC7c9qfAkCxtDLRmyp3qsDsiLaMYRHA3u
9lq0O+Uo0qWa4MvtsnNJt51yaPjErr0XUfOIhJ20Q9S09NUFABsPBEc0uOky8+ejkeBPmeBahPAT
OVGFn6Mvyavi3V64InvIvAp4+cwclSpRMiDVbk93Qc00jRcNHIY1WDIaBKIpF5NNwBIZtQw1Snws
4Y1b1Gar0NXg/3kjJjQytoRWnVpqL8PmI8rwHGv6yLF2HyXZapGPLcImNozZ02sQM7BqY/tMz3XT
1+TUBYOieJnSPQjXQ5mMHxmHoTm6EAhhLbsewFdjDUvQ6HdTQusTT2FzcEOxQ5aA12mILXIiU3TQ
cXAAc/+WlzFA0qHT67kEsOOK/tFsEI/OsdiyCt8L13wh3YRYri76nKy1WcHWn/uGuQhJwCapv3WI
nLzDhYidpPqMbesedODFHCdkmmwHhE8FFvBFFJUoSfCm3sb9EvsKUZgDq7N8cLGzX0iRVoRb8m7h
JTSr56wufhLqRqXj5Wg/LsIPsfpW1VvGlAa2qLzrdbYzbm0wTxBzXx5rATQT1bx23A90Uy6Z0O0K
bWW1HPoAjSDtiP9rfZlf2zL/7f895gl6u/+6ebP6LJL0N8nl/8Cd8Ef/YSvxcYiEN3NI4CFP4J//
qbj0IELQNUHweBOj/WYrCf4RQImgdWPSkTd+85UE/8BRwl/Rc6EfZLvWv9O6sYw/nSVGYNFpctAP
2o5LgNcfTo+0cpuS65PbPu+O4TDX1yz8oY0033Zz1Jyd8bl028eO9KvFDPGPmfrAtLGH5J/ZBYbe
UT8NdBxXrUzFphU41TOj15cKbNUiiqp2G2XpdXLw4jMU7J51lH3qxu+eYfg+geFZ1sMUX+n3kseR
o+AQ/YPVtgQD0fYxqfj78V57SOsqkgmWKirOTVGdEPqrDUKRaN/GcYVAhYzqebrnbEo3iKOaHMI7
4Kn0MKT2L4GDggDJYkvmJJeApEJPODShJcpM5StG5yj+O/d97okwtHznWZGt+N5ZR0WeqjS7V+0X
DEIdYa9nStN0zSSCUPpovKU7rPqke8P945ws36akkutomIj3hThY0cgPgv41zvD7E/wG+z2Q09qg
+Z0U68RqfxKwuY0JqFp5g72qfCbSQfmWed43hr320tS0o/c2M9w12pNI0mnR4AUMwAT0CFq+AW7Y
oh7RNz0NwwQvaqowf8Y/LJ+xdG8j3A5rhoXv7GPEMoqWUzj6t8Mws8sViUbWRWzMmo4w6ZqkynfQ
5mlZlGxm0V0a5XJrsSWkaMKQUSX2MbQQKLnoAIZWI3Xv0+TIsZ35XoAtxVbHodSPKpmPttuGdwHe
m4WJIfw46gzxU0qmsYz7A9YLZ5Ex09iamPUIyeBwUNv4VNEBoaL0c29Zijw/ZcbYn+CqXiJY8FTQ
YYATfWy2pjLQ2xMcsNYpQnUuQh66mIZXW74ABHnyHHarLHY6qCR3YWx8xgzxz0mgjbOVVEhd426P
OCB9bZL5YNmtB7LBm1bYMQim9tLX0ZSPcLHIZMwienLcDbAhSZOqJ3nTy8R1Swr2WK371uK85lO8
KllBmjOQJbJGH/vZrHbQG87lVCuspH2+aiNMh8w6Hhga6CuDzWelyW9F1FFsm1RaZ6fvsdVoZwXd
0yNjZSiAuUf3WWNs1ASZg6FFfvj/S/r/Tj8era1t2QjP/+sVfdtnSOnVr2v6f/7Vfyzpzj/Qi/iO
Z7qOH/y6pHvBP0zWelZRDHt01jH9/dKN900LizZa+n/+DfbF/ymjN/6B6N7GeniTSdxW/H9nSf/T
+AbbB4aVYd6sgpaP0+r3XjyZZAPiWEiDTH05Lc/zNL2GU0Ncu51kq19+mX+hPf9faFmUew5PuUcw
hsWX++OzOs/wMh1XCM61rN8FiKpNk84IRnNFslpcIv346w+E5vW7htvgEz1+e2YWWDQxKP7x7co5
D/ocUa9vkvCxYCBwa/OIpNSLyrcrToSD/5rFYblNbBo1VHY9Hc+K3KwttMR0PyI+PppysNZFFRsX
gfUIJfaYN+e/uVBu529i89uFcsNhaPIogI6/jUx+GYlkvmCmOFb+OvJFePawY2wDT1EcsjPStFeg
OKGV41rzjbb7PrTzyKCV2/kQ933+XNWjOsTjXH/99WVZt4/9VQP/z8uybcOn8rB5Em8ejF8ui7rS
aLKQkUhvNs5ZaUgQS23VyZenVXrUlggPdpUPRwK19XOJlA1nnx+QPOz4rxa5qXcTJxripfdGIu4z
E4s350lixqk62RPSMP8AHTLtbSuTu4K25nsfkyZQchB4+OtvAtnwX3wV0kWonGyIn/zz968SpLNG
hEebqemL5MR4Ot6IMTQPBbEPLzXoiHvPKCAv0AJpH0Td6Q9y3fGn0qAJc0bSxWOhk5PR1WvV+LdA
eURGTh8DKyjAEmXmLjayuxrIUYqNbG1U9gi1BN52qP30DLoA610yX0ksXs1JSS63az7ldrZTVboT
CGoWGfKwNQp74JOZPFDJL1VDUGHXo1AWDF/aOd30w9EN7wcZvObk/WBAgNECd/mxJ+8AVuoBg99j
NuNB70t8mwbDB3dTm2hEYU1PuXFx1PxYpQ9AuAl95UAWyeiIjspD2K3uVIqU0gSEC/SHhv/0M9Y5
eIZOk8FX0s0OuGmAcOeXuumPCdH0wPE2kBLfy6j4SIJ+xdzoKZPdsYNBjNIRSmMK+gn0gdcnm8bo
oBARuUrb8cNDq7rQNr0oaeaneY4elOAzAWx4JEv4/rqfONZbhbbPdg/Fnb4JEmCUlXZzJHZzPivg
JxA1bcs4mhAbx0WeNuDpq3hkvv/XT85tuf/zHfApnBmjmjiaQLL9/uA0PnGbbjcBiY7s8q42ctS+
GbQgSvStXYJ98v1YPIZ1GZBY73V5x25f6C8Epu37KMvhmS1afISGznc+GHIC/DCLououy5WI7OZa
J3W3GwZdf4vnigZyjHT0I+w13cMmqo9hMYpvpp3HJwLI2m3vIE2GtZ6QMeLEjEPyPtuo3jP+7oX5
F68+69Bt+2OC7LIA/PG1A6MZ/Nurb8twOqOhBDWTWcLZNwyUryT3hRtqTPD4ZjHfW2nbngjTHWn4
+6I5mLMTPBdD135hoTLf//qO/ItFPXBYmdALeZ6BW/z3KyviqRwKV6NRCGgY0cD8SqhnpTHgKx7j
v1mZ/8XPEDghfjbDwGvNzvX7h9WJxSgBvwgysc7/Fretv55so9j9H3ylXz7lj8UJoFnqdXbrrvGj
pJ9G3dWnrnPoQ6NoRWGsqmnz1x9o3vbaP1Z20JWY9akhAtv5pyH+l5WdJzRryEJz15VrW8cxyJna
uF2fHdppRpJYOwzetUZDm1il8c02jOpKp7Fd/fuXgccKFx/6QM6Tzp8/r9BuI5NbAkjMbD4avRfL
VT4J1MwF5tACb010OFGF/bCwSv2cq+HvruBPm5eLP40CzA3Y3xA3+H+IEYh8M8mOAgFcMKKHDN53
/VkqMARspwFVkJ5WYY9+2MsG+57gE8i3s9lFm7Bn9vk3a82fxZgbBK7jUAA4NPioB29Vwi83ZXbm
XBJmizopLvK1p8pkVQFjWUEGtf/mo/58if6JiLjZ7DzKMZN0it8/ihAD8Ly9QDN+Q/yoIvP3pTnq
s91FjOfpQfzd78x/+o9HDgcpKwp1H6soMS1//tLaUq5VmjpaF5Gcrl3sMLWNRv1NpPUMXxd55brU
ttyzlE5q4bf9MVaqXRFHGK3NafS31BbF2rBGyFhpq3cqbw2ILGG3REc6H82KPYHcVTjSLB/ZNiAj
eljjDvKWE4ibnxa9gNekK5HQwVZdm7PpHKI4nF4mTI8Mjky0gkFglxbRMrM8a45dH/xCyUU5bfNZ
Ktt5ixzpbSRtYzUY089Q0NjUVlQui9krt41gmN3WY42Cqox5alp/2GYqdYkrRGItE7tATuBUB8IQ
YcOOXoTWIpNcSebMxK0GyRMzaXJ9bcReZQnKKCXObqWaEtS8gq2+V7PEKlaNqGMXeTz5z3VHoM4i
p+s8ELOjgKjBLssORqHbU2N7cArx5Y8wLceQ/MmJcZLR2wEjDQrRl9Sq8412pulkgOre0Isfzhjy
zBfgmfb9kE6AObzI7n868Lr2YWAjpbsR+igY+k1lkigxwNkHrGPSPA1pxF8yuqc7E2DnVQ1B+VF1
c3c3dl2Mn5sQ60s8R90ObDVIEnTPBGAG5rdKNsVrZXV0vzUzhAdZ5MNV5EWPsCy+4RIALUyrBHvd
M8PG4d6Opv4ZcTp2CdOvnjhc17uGjOiLYIS0m8dWPBCbml56bPFYdCzylmTpbxHVN5doFgQLa1Q6
PZHYP0Rktnv8W/25mC21KkysfWjf7e8jkOelM/kIxWNRQGGb+7eW0eBaTHl0GDI/p6jK659tXw9P
VqiiL69FPVHAkiY845+GPvHae1qe8Rnkj6K2h7cWh9vPcerr28jHIjg8cklTx3CjIYYiuVprE3WI
jsQxwvm4iWJtLZD4JG+ji2Fx4fDYnhMoIs+kpaHLFwOhRcyPlg5k/JMeIbG1YevtjAEXMWkN4K7s
CSQn6K43ZqvzESjSvPCJdFwbZqI3PceNE7p9phDtTQzJXGCbF6AvMNKRnZEZs4Y70EQbi1HlI+mI
wXoYYS7ldhDcRV2DmPiG2RpNgBSKlucyJaAevyNx9OhT57uWcfihqxO43Nr106OEt/fC6bja+rNr
4ndFPpPg4KH9LOSlJkNoHbqkUAH14oOtsnkldWS4SqBS8AIr0vUcvFSTgHNF2Gf3nMRGfPASclyR
hRT3jl8WG+1148mKkbwgn3lIihSzhT3GSKRz8iirIt404FGZ643WT1vDRNGBzFYqtQqCozp1sQSh
qdAY88kj6s5zDoqALeh0nevisCwjUqyIfd826B8v6BLMZTGl1kdei+h+CiLgZ0UrY2TLpjeh55X+
nnz5epPkkCZgn2UrBFZkvCTEk0nDSncFSZaXLhmH81CWYbpqe7u7S1CB4ckpWuU+DY3o+DiVWLsR
0uklxsK1VRYO9ESjlMdE5sEc5EjLxE8KsTYGZGC1LXh/zFQSIOOqEwkVFok3zg+iLo23CkTmHQlc
7d6wTP+NAUy7MyM/fYkjgk97VGOM1E0EUb0lCJV3TbUJx2DGLNUkP0JTZIeiqJmiyTk6jLnCQ0E6
z8kyaj9b1qYojvAsxRLTrXFG15W2K5KDuqdAkbLiCbNY+lYdbFUW2w8e/ohj0xbTcRJl/MMY65K6
ckT42rjy2+gDHQytwnygV9wfRc4wDT9vtnValX4PatwEmdEikK8a8J1zEzJGd6JLB839bPnD8FpB
zfvmqna4IJjr3sTEqb23GVHhV7LqKxIEDf8zxdzjFxzYGEwiZi2KcyDR8gTmyEI/kFU+1YBijGZb
IuI6VgV1AocgfHqDGQAHSxI8pkVDaVgR440KDIgjWhvo91kMRMQtbHHKnbZed2GenmZzKk1WeS3W
ujesJwab8FAqt92JMWDULXN7W5YGBvmhrquD3xkDLBjfLsb9lJWc5eY4r94qRrp892L+4GbhK4+F
qUoIhE5zzmLwsFVgvFZVYK0TTuWvAr3zElOlfWaCSVQEEsLq0aO5sZZ9kn9D++5/DfZgPEmrVPuJ
lKyF1IG/lUWGvSHIM+O5hvRxUcg8njknYK4yvbbZ+rxC8cLvhvbCwCJ68VvffGjtYT6ZNZp+ktGi
8ziO3UfnpiTID1A/nnQ1x1dhOO6nPRrhTxgsTElH1Fl1iSDRRDWxar0KfU3sevOly/X8Rpz19MMe
o+qe8ExykpVHPM6IFWJvinHeFJjh12iAxlOhEXEuMls0xzghVMqBoPZV0XHZp2HQ7RxxMxz7s42C
MK7ic6yKdlMZffCNo0t0jkqH2ZpjaePIu2RgoII3snQ7Sy9aoDTbCW0KARI59cnCb2B3ZrAO3jK8
uS8DCfTxaqrJ2AA3Ibi3KmrdR90r+5gbqbhg4Ro2RqnLdTNFLdHYkXDfHByUBDub9bcpqvKDLmPn
qTPS4YrKJty6pUKEmQQlHwq0yV6zDkjKIynmuzGnwcbceiThs1VkEOLSOqgB5ZGySK9DVzNk+5ig
to0H1fuGX/Vp3tNpJvfF4oxBLkzBSMLVpAlTwx6cSpPP0FVCPoxjXv50yhatmuiTL+WV/YsfichF
FCNiARMiyNVK5Qkw2DCyv9ratett3okR25DFXhu41RkjVfKIVmxaEkbRHhCM0SQBfquRhTv9wKUE
QVbSUqEbEmirv/JZFa16PeYPI7qJetFqAyOEofVnLufuh0MuJXlGfb2pmsbfMRFBItTlMuOAbI2r
2qnqHYoCbpIL6mBdpJN+MamY1zYAqWXVQvGh7R7lD4xY2u+NYTV3hgVeTyl66+Q85eu+IYIafOes
P0YD2Nyij7z0y+z4Deeit77PToOm2AwRIy3dstcDqr4qfIitG1IbyO+1Ld2BYXc7yXnl2M68JwRU
IR3Gqk5KOMazUI/IVgWWEv47aekQGGq3L4XyjSN5OPhtKTJQDVD5InUeRn3z/URfysqb75KxynWO
pLOlyoCVOfZtvXdnwz7f7GhIOoTX49io1VdtFvU2FIpvTm33kOEY+jE5Ndm3iUweHcseyUkx2s8C
IApJr4N/lV1efnHMsi59blmsmwa4JrOIf2LMFt8J40oee11Klw3TtA6zJMy+yUT47M8g1RuYsjaL
+ihxp0HeKkTe7LD/js/amNJslWfQZIPUYDHQhDbpqZJ4yhCEJeAwTmQDxxdzjuV9HTYiW0DTCF4T
6hfi4/3ujdQh49Xpx+AnA36Qqf4w1qu8iYJiJQdHrANnIhFqwMJNdE2S3g1dPLzkDl2TEa/uoZs6
4xr0VgIWspX35sxO0UENBS+VD+GRdibpvkFYSVzgaPlsnqz7RPiOrvDiTAOmEsuRiDdbWL6LUfCK
LOFwwXHMHMNc20bvo1uTsxGuqN6y5950w9VMfbuv0G/yZcqS4tWU9nDHzQ5ftRVwD1H/3VZUzL/H
YDass66n2xIKC5jXAQT2WXs5vLAEp/kBQ1BGGJ+pMr1xU6d8qiFAjJvSt8vX0VMTKl8CzlfI9uRP
JGpRxTC0qowt4kfTXkV4QAYGiCTCrTGf3xL/EhKRC0nE7QpEci+Pg2VSXlpBJB9oDUQjoW9TSbjm
QoRTOx/CCR8KsgnTn6CI5a1e5TEFxh0QQBUcdTOM8Ym/y19SUhanRTnUkDRmT2Z4xaKEzHn6BDHv
M4JGJbVsVnKeKbyYPSZI3/wGKGooIxI8yejOr7QWIlIyUpcUWJcJqfT84TmKuvIiwmx6KoxRXZtC
Em8mDG+hpR8uUEXjs644ecWL2qvGU1tH7cPAnTqR1dxgeZ/8GfOzHuwTwXzzq8XU9isJXQwFAxhp
liTTPSecUw3O8nF/aruiQMcVd1jgpr4M2osbxNNF5tNIRWjU9WFwB+PU+lHp79hJoWxJ8onvROok
d0Noy7fA6KjkfS2D9yxrkcJYrE2vtUfYHAzXKtireojBFTvj3ZxwQuzGOW9IpfXD505iYEywvzzH
PU8cbax0bXhp/YhAci7Q90/uD5FZJsSDem1rlI7GkAIpdoZwg07xzZczGjdHjViykMsD/AqTOwhI
KHX6EaoKZ9hDf0tmyN1cVJgfC5eg9XYsdhO8tf1USgANU0daGH6A+cSEun72a2/YgR2xn2um3pS/
bGtfVeH88LXZHTJHuu8e4WPrLmgEbaJa7eokzXdTmvpXgBzdrTVOwg7W2yJ9wNnN1knZZ4Isbueh
xKI1s1iOw3xGOyffjcjWP4hIqXfQGYY1PiCoI/hvocQS2mdNUJ2xDTK9NtDBQgfkqrpJnoKwCU9W
5olPOdsoMz3LHHepDbzEB527qUqDMbWicP+piqY+TJ1VromrK9/ptMM+dOYOCwR6QfFeZCmLvMNQ
I3wwdDrMx5mf2F7A/zRYAyCbLUIn5KRNJtQC6z8suSQqX4PQ75e5rXvA2R7/R21VHKg8VT0EvUkY
l8tXRDBexxlMWTUgZhcKgEoB6zZaE0Xx5TtZsgSgXFwN6dvfAuqwQ4cYaRGYKa9RIbJ1oKc7J64/
yIPe9dC2VsaUd3tb1w6cqwg+jdH58hCXIQel6pZs5zfUEZGzimMVLsBdgiUQHf9aFUzf7WBCilBA
k2Yrw8xH2vZSjFglVFEhv9Zs3TzvfW5fiKwgMawN5k2kMFvzzFtP5FO6C93H1dLgf1uBram+h0bf
nIZRxfdGFhHN4TiDd2mDBL2YNQfPiR3xixHPTeshAWf+sx4JFFmYLhOeNUnowePg+cnecrKM3WXK
8OsEfrvVZs6tofO/Go2R5ocvbrV/2T0zg/A4Aaby22B62bEb0ZzHPDhrFU5MJzCgQLzDBMBwoDcF
brQhIOli4dtjuOUIjHe7iIh1Lazpou3I+mqV0TzGcT8/CBH7Lww/iTdvo7mfFnVQOPuA1DVyOXle
dxj5suLoDIXx4eT4F7dtl9Qu5pPOXlZk03crYQs6DbB+UGpg7HAJRztg8xivJf4PLIS2468EIbvX
nGHx0SrnacfwDu3c1Mmm3LSpHhDg+tZRIHf7GBIFXLGHKsXpwNXiPi2m7AIBOjoUaT4/GjnRsCbJ
hQeznS2SuxwrkkyKLPP5NidZNGlZb2Q9QdqMVeZcHYprBj35ZJziODEeGgo4IjiIWCXOpHjsmhor
R+MKeZdYzdVvHeepFArnRGWHaC3oBFnvlfasz0jM8aM3l+W2UzBQmW68B7E7H3Xl9NuBCczJmML0
IXL98dqostnifDQ2WaK+hDCxMdPYno7oLlsM0sBEDasu1pXRJNeurL3bbpgN5AZPzicU/xlauUvu
QhOy0QS9ankAvUBdQLU5O9G7ybmfwBt4aZjdF7puXltr4syjQZwxDKgJWeTcNxkHfspoa9dgGJsw
vDWVu/zM9cZk6MbGfSYAwTgwB+9UCaQJBES64UBJ8keSheMyU9gYRxO5sDJchmGxlb6VTuR88VwQ
ZjFgE6Owkx7O/CnVjy7JVAtjpD+6QeZJDDVnTqg+YVg1JGcHkM17ATWTXAoIhwlwrXmSl5ThyXc4
BzZM3IQOnh9DCy/QZ9fsGY/4pZP3KsV0wssgkLcnmMDqwX8u8HGeg5l5SI3wGKgQGIaUAoFYksCC
T1LqF45g4bLLkll9on8uGoJ0ZmqL99nuu+67b9H8pAEToEVGoKwRTcX5a9F6g7d24hLQ6yid9gNW
hvOG3d4+N9E4rXKfyWDrhD3gqpBjjZ2HGmJ4RITDquvsBBxe5tlvojY8uWlrunU9M5NVw8nwpa8c
1kewZuNiJgToKbyFAPlTV31zYx2/NzbBkzQdZhNoseTWj8Je9Xnp1Au62Vh2E6M+mHz3W6B2zOHa
GUBrBzL26nuF+ILu7jCDR3AGkm1Dg36EhwYzODKW9oFViTGnWC9bahUvlM1jmIXiYI6VPLPeO6Ch
6s7Z8NJm3/pMkFYgc0I1R9WgBs4hpFUtFW8/arkOJlT9pefsFGiANGnQbHZVAfjH8CDqukSCzzOo
VRIKGeMkqmJ9boyshddZirMsJsRaJo0BYPEhclzFgO/A5NMmgZFMj3NMJg1nntu6V3ZxdEe6fPcT
U7A+ciSMSEGKyUYYWwj34FeR6d4LMdYuvnCHZisY/Cnfe70WDxOjS+Y6A7s2rDNTHZJyKL+nYppf
MkRWVIJj9hNPd1kiGovEysAsfYg8Nj3U/PEd4r1oKzwi0mEHByjFXVXjI3IzS35kMU/lqiyB9bO5
BflmDqDFbJyS6lNO7Gvs8f7J5yD7bI1ex+SSs3C4REUcH3vF4r7xfDEgW7fMDOdRKV44R2WfXpEF
wDjIB3FZPKGb3Ssc+LTQ8q56FHIan+sqm0+cVtMf+MCpAzMdON+SipSGxRRkFa7vvIvuaqwByP/L
8SjjwkZQNSQPEiQt+VNBpNa9haqDgTPGc5wG82ccIPBTEl/Nzf6A5asheg3XYwT4qe+n6sxRG4TL
ZDfDzvAGjj3gMV/Yj6cQU4Ttnoi7yWAY9CBvmqFtyeDMi5e5Fe2D7edpvWBxdnbmMDXPUeDm951Z
otuOSPFcmzR373xIJmBRKh77UBtRsqS5QZKCk9nbmOSW5WSLbtPGJCNJc4wehFvWe7PQjANcDIl3
Q6sUTogAkcqiHhrrJILihiCsZfCjMEJGa70B/M4ZGXftQNAQJq6kBMITzjTgtw1lJf6UxJB0XyFu
EW5rdlfQYTw8Gu7e3sQq+exLg6Cbgk4FIcZhgUVHQEK5Eo8dniDmRzvHistPDQHqobZ88VDopkXK
fqMH9a1vX0vs4I9O4xtv2FPFqzP42cqJrHZlIFM+sOf7RwibtGrAVOE2w8e3nbwsexC+276mum43
TlBKGj0oS/dY7Mud8nrzMYyhMTQRmLfQm6dH9HUuh7yCgNGZLHRlh2inA7/YkH6kFxFVUYY/ttAH
lZvxMcYjswqFxWqXRaTdOzlY/9QZjkKFCgBny3sm0k6QmRoOl3Gwpv0cSHWCzGvcVb3fsHEO9TUs
i3dSUMxL3M7/nbrzWI4lSbPzCzHaQngI36bWSGixCQNwgRAewkOLp+eX1TU2guQYh8YFueiyqraL
CyAz0sX5z/nOn5rxE92cBlSUGPAoJcRVd3NyRLO/oZ0kWtp2PL16s6jfi9mwfqHNFJ9Fk5PLKqN2
4B4ftMVb0xvDRg8yTc6JFxTIJtrobws/QhWGeFgNGMLxh33H7g11GGQ31rRWJNVSV/CMIsou6ilx
twr712tfS2tr+yTPbHgoWbnLhVWumqHWxy6eeAtUhOpk4qg4m11ePkS0gV3BUqXcEzvIY/nAU7hO
mwqgID6ubGsJFmLGUgaoacqRbfTRhoBbFOfXvIiGrVlV+qvvw2ZTDXhZ6rxPNkyS9WHAKLwaOzPb
VHXMrWvsK3a1rho4+qK0HZXnGdcO5lfBBGhuNgas5JcyKbF3iKkEYKWhj9ZuO60isFL3jhXZRyGt
cVnkUbNpyJTsPRz+X61UlI3X8U1hoRJZ3GiIhcOMJU2OU9JM26lvpy1Kbs5CZGFr6M34rqihHlZ+
irxLWI5bDCCoT2MyCizBnXgfh3y8N9HXVqKWGFLcxPLvXZWI38rp5CsVlsmPHkyDZvdq8nY+a+ZW
VDLbTpbn3y4FYtcEYwo7p7VPvUyNJ5eIwdbocQGBxk/14xy2xn1h5c2rW8wMT5QN8kV43vq/gZkJ
uIsX0EI7mXwQELEvHN/MjeHP9qodPe//AI/8/5H9npm5Y9oecAMEbTgm+NX+jRfhxmr4m8Fw+cyp
izh9/gGA/O9sm/+zv+CfFs6A3gbkbcfDAIIRzr0RDf7mINv/YJ5N8xCZMf7lZqP4m6fg+P/AAGUx
1AoCHBZ/fc3fDk7HxuTvBwI/viMpHMD18C9Mies/PRr/GQiZ+jC+/b8xc5BUw0IB2sz6D34BkbWl
slQb77LBzzcdP/0t2ZM5d27BKYytwoPDDpJ2uBI/obSYP303mQbhSXdOvrWMKZLu9MSQYNIcdGvu
iJTg8fThc9P5H+6AUixnMZJZYlBVrW7gxh9TSf+VYuTm3mf8My59xEb4/f5cMvrQUWTUyzyIyK7X
t5Cq5ToJhe81x9hyVZVu9wDyyjk0IcPFMSSbNNdZ98f3BpmtIbBFR6UG82eKk2ZXORAELgOzLy6P
kwNuOJnTdpNrMbTLgoio3MTjrZUYcHvjETq1MM5Zfuo9oNAya4vZg/cjFMvdnI2WuYhNQ5E7LwER
LCKBo4AiwDK6k8WgT74bqT81eku2kZSU6ZUjajh9LGU5JxmSzA9AblhJXBDG36lrjAdJH80hI1j6
rKNOLKsgsR9zJzSfhEB1NPwiukLbopbbhgfZDMjHItOAO03s4ITuJ3nDt6e/U+lWDLdCvYmtIgLH
2NU5y4fdxd9ml1nR1mSzsjeZ7fUY8hmLHLXhOb9FINU6Jbi/cumagb3IEa5HTzKqb1s15lsedSnJ
7oFlnlSWnF8oz4medW3xp4gxq3t+/eS+HvrqfeBCYZOxZRoOm1nhRIz64TmeqJ9tCLESxErYarDs
mc+sYDGVU141qfVQ2S0DjNh7SK2h2uq8y1aB2bsbhL/xOFKWcM3iIKkZAKdkHFHbjJcU6/4pLeIa
alStyRjbeYHnw1UTd2BztIFJlsm7hAf0Hpd/wWF1qlcJ+uiSO234GuWUsrGg00PRAGRCUW2NYOmH
XXAudU3s3q96Bh4ut1zBmTqX7sWDKHg3ZVXF8W5KKZnHycYsCbuVYR6H+UZgwm5ainXaF4azycXs
/4h6hDIaxj6Dxj5PXU17HtNIjjs5MfjWrfXHTJvQUYHw29G5NhZ3Nmlfwo+4nkdeqiwfdjietL80
mI8BeTVvMb+OYXewbFhK4OcGeEzQ8y1M1lo62D7yxgl/k1T706HO7PCHob6+zFkCUjVIncg7k6JG
nNCdGaQ7HfvjM2RTh+cL2YfLie5+MqOZxm0cJ/0ro+IiXFgZzQNLovfFsItxaRo7F5T2xcJwo9Y9
8soHfQC5dUrLcfxkN5KPYgzdfS8sNksAbue04Gg3ExAnxGdWKyvzw03vIPmN7L20wZmxv4X1C9Ta
8QdOALTbAU9iK0vybJn24pvx332RV9d4ZAKLXOKtSzmWl1uy5YxFNLrJW5/8MjGyFLXFf/BkjKvY
5K5Y6YStrRqSlTBbaC3EjBdYNK5se/owUSRlLCy/P+OtiD8i3263Ze6+Dx2dZWySUNXzAbgXIPNl
RnXYYpRUg7RNVwFq7gtQbj5X9rZS65wI8YZ47EEbBsumKPVJxYR+Ktp7FhyR7qjSuMGLh3eClhWR
Sy02JV5TjmGQ0mwtjuCqsUAMOzQvvNE9PSe916MsuqP6iYwwP9E0uI1vn1G/ScA2THaCA915kEGI
nM0A8ZRzEMXGaOQrAjJXxyEAY3l05ybNfGxCSY1i4dKmx9ybCnQRN+fGUvZK2FRuxu0w7HOvGrea
CPh6gJ23qN2hPFL/Y63q2XL2pZ2LcRHAN15HufvbNfNz7WhsVcN46htxZ5FUdjtxmAGKLjzImVYS
XFECaeJstwYxUfTBcEE7GSSLmXIuah0m/8gBBrORrd9qGf+JDfviwXOegpHODtfajU186MP4qZcG
qwPupix9ExQuhi4cjIIY78ZO5Jsd2+c+KKq1yweoDcZ7i5kM7ZU7qyXWMiz0kOxqm9E/xCrQNKbc
FmDJUpMKx4rFFWuI2/kPVSXfhinfRFb4ofx4F/NxxA5cvzhBfBZyXN/G2nzccXYAKCGUA6GuULso
wnJhUV3/osFgM2zCzECg2Ue1mSPvj6U4dVcr1w05d3ftARMIUke1KgbjwM0PyuLAQ9oH7K/COrrU
2GQ3g1DEiKuBlA8MRH6sZyFBuby5PkR20+A6naNUAAKEYASs5T5uLvl0jGB5GDV2joHTc3WnZPBW
0cS3ECW1Oty3bK5py3rUzQNb9H1ZFw/1UO2g0OfgynPQ+kMCb8IHWERNL8Pa+NiBLVmEMyfepOh+
81Q93TgIo/uR+VykdY0k1YsBAzYRp4UJBvvOF2yMHiLbKufOtO1ynGsyL/FhQ8NY5hD+VmwktNa5
MIi6diA/XQE4LVzO4wN2j3XY1FjFg9A5JxKV1+MmeQxBJy0JfsOGqdLu7Aq7Y7aeRavEi8q9bxp/
WHd6gEV06Ro91hvevS8UqwmMZLdGdJ8qQBBavzVpyPvWCYme0oqm+7RbczqbeWucOz+OzrJxOYtP
ppV+NJqinxnSyoMIBn/r8trQwxaOx1gU1WsvuVqCmQ77fVR2xVtZxv7ad7S9YcnuHtuOPX4p234+
YAUm50uDQXT0rL5JOAQF6UeaCPOYIffd2PgtvrU4T58sNeM/N4CS1hsFTxMCpd1QT5Q4s5lzT0BH
WPHAUBznNzeOVB0re8GMpPpm9Ayrxbe64S1Fli32jmnV3m3LYDw+EVjB5RfnNCsHQz/8hJgyvoiV
e0+t6LA7dJz9oLn3dfNq4dZ9c6thkAzFJvUH0GiebILUr/HTxaJmqj4Zb7OkOXIz3rYzy3fSfZNa
qXqYbadNqJ6nypCinFGLJTBbE6VL4tyG6VtyF7TiYHpOc7BVG8gxjXOnaXM+Z6pw350szWjFqRWE
ZfTBc1yq5n2Mo/iXWYY+B6EsHzrw6DQ85P4q4r5Kq1Cmgi34cTSiLOIhCydL62VU+MlOYMuIVkZ6
G6yYqV0jxjOfEivTl6rapQHC7CgTcQJU44AI5ueqcUdrK0FX6PQ2Ebi8xrLme2Z29AJEFIC5duKt
qA3ms63v/Uwsb7/OWFinSc0ZbUWB00Qb9Pr50Jq3EEstYCmUogcPJmwYgjXlPcMWvcg9eRG+qSWb
fh6Avhk564TaLSF1jwF3Yeq7kz3DcUfcspjmvdN49muQDiFHicGf0S0g2l8pTs4+iiYRzaoX7rzV
XhVgsQ/4cBRzZ/5KFTRU1ypaM/Vg7TNBzXhVxOFWIUN9TPRVP0jQTnhTxtzbM1II35KoT0lhFtF0
pyNv3tNcAQlFCKGudV/csAItsPYS0BjmcqSpIUlZ+iPzlqhw+uRhIgBaMiUKjR9rjEqk8MDiCjvi
raFhYuqduxrU2l0rev3ujRyflxHmhPPMG4F40AXVQmR9cVckjX3fUPHQLmw76h89d4oeRZ4FDxjo
KVOAKMqbaiXNFd7nuDOygMwvUawCdyZiKzYazSJG1OneLMxkO3T4iYA2x29Wy1O4EI7dfUwkeLiy
dPGpUNL7tpKWKsVRuOYP5fDpFjusvK/spvnG1a2vXkszLG3o3AXUDKXIKpS1BbHRnyPPTYhsAIWf
7Ll+hhjhf+Szg3Gl7LLx2RMJnxoXZ85PiH/iLg8R5tOOKMgyRwg9FWyxPINYeBYtdTHvPW5RbApV
8GgI/FSLygyj91xPgg+shvwOfd74gECBTbeEoXbRMvW2caD9u8atQC9CWF5lgQtgOWEOfvGjZvqS
c4dsCJIPAI6a3QZbYB20T5K5KA4zKBroLlFCQozXeboPopowzuQOLzNqwcavivxT4vzmmDNm4wM8
ASYBTuE/hHVbMHmpnGgrI3s4WcwJKadIwvo+qR2vWnSNzfHc6phgMsQeqS3QHdPpA6JIV24ZwYAH
BtqEwZl++BHH0xT6T8roukcVzUR1nBngxzJq5/Lg+JjxlvCyarjwkpxSEvksbaUYm3bVMzkA2oPr
x1l2duXJZTgN9Tu5MrySbS9n5nR4Ew54EZxy5VICs2+sQhJNpmflM+IAjEMWc/+D6n1EwSboBNqt
q8HSBqxOQsTVw2BJ8QGceniwnaThaXLjE8QMKuoSqwrQz9ymYPjtDjQs+MBVO845cfOYq86OPl1t
DGTCDS7yV4aWfbgZepQ13E4wKBSU6QBTFDDtVdnjnD1zXOOclE4JzQdDP1MMXTTNvJ3lEMw0CQbJ
79AxglhNUR8+I3/bXzXG2Z+eL2t3Y52Qfa8F/kqGzBjKlsCb9Dox4gzLgo5PDQPOZ6PyahcM8jBe
CxOy9rE1G/PsMKnkrDri9OSQb3dLz2vCT8n97AHbXBmvuWRIAwVOujhdtccxD+89amnAoBuVnl9o
MfcVDGZLQDWnFEZGYKvM8tNhQmJf0z7K1grJ8rnLcr10QuF0y0KXWEhMjS+aqxzHlzCv4is9qWqN
07YKV5PX+NayThibLzPSU5TRRW0dn7AYVDy/ibhV2nAQfQmzcq7XdVCNlxLg8YOabRZgGNz0VtjZ
OF7T2R7uqiIEpOOVSn9CxIH87nXhQapaYsqF18+5hxEtCUIeKa5F4gVIGX+e0xtjRTcUBmiY3B/P
6NjGU2/0YPvd2KFjkOE7vQKtw99W8uR9T5kE/zILK3pgFyQD43BSRU52cnT6Nvgj5qE6mbeB+ljV
5Wc+p93JVIMB5Ec502sB5WATFa3A5G+bb1qPCguPS92LdesDYV7DrS+op/Es+4orks8pdKRp/sGj
ueoYltF0rh0bez9Sb7IFP+9eMEfR0o1Ww1GBlMYxKqxuHTVBARw/kFs4V9majtFmPTaq/uBdDj/H
IG3x3WWJIKViDs9RU/r3EamVEa6jER2zTPio0mN4neLWek/8br6GGEnXBXUh1B8HQX1F8gj2nqdp
BZls5zDinqDW00dPhoxiv1b1zOodeXpsFlXecc6tDHGHMcXgvRsm2C9WH0wb0mkzzN5B7hKjASpF
W3VzVtbMTGrI3bU9R8WO3UacSx5SzEaBWS+JGGb7ZJjTV69V3Q+dHgHdh6V39ejXeWQ7cjaz4U5P
ZYMtePCwgiyi1OufKkMz62ZFtPf2bFOayLEA9LeVAgjlwPIRyAjWYdP1MgEeb+aXgt304KBgXHsu
U7Akg4Bxt+OZ6uwaTsdNInYuiT3DMAixVtzVWcWq55q5wRW18/fYj6ZmFXZp++jgK32JU2O4k6Cq
vhmgtdcWXNNv1cTMbSSFAQu/pzeQ9/AGIx2E9apt+C1L3zRxu7hadHuR+/USo66+d7203WdFF9OB
CSZdSWPcc2iyVg4RoaNhGoKOcjrROb2U7jnIAZjPJa8MhlVmR1yWbXlNzDZ7JOQTPDGawjs4ddpu
FjoeSLAoLB9I/eO5LA3LWiqQnO6Sd1Ax5xd9ei2F/ev7tXO7s86RXIHBmneTGP0X1Yl63SsVFA/Z
KIYXj+2xBYNVoZvjoXE/lBinf0aV/i8AZW5/xf9jCF9SW9ST/Csv578CCf5P8cL/mwThvyv8/vkz
8PJEP+X/oH0f4s/6f1n+x1f+LXr7/5DQs1ywBLfUNN7BfxG9Awf92uQAeZPC/6IL/wtD2P2HHSB4
SwL3fyEN/hVaYP1D+qQopcvEBKOg91+CFtgkUP+d5O0LTzoBmnxg8vehfTv/IZVr5iYFAsyxt4m+
9NSSoCTJ6pWr0x0+5+4igECuMMuv61K4v40nd1Fj6J+0Cc63jmIdUNbeahluvckanku//QT7Vxws
cFurKqwoBSWNBJssnRa6cItLEEcfLZutNafT0U8/p4JTU85FmUu+M9+7mLH70acqSBfVR1E9oeE7
nxMU7DXuDPd2MXlwPfGrSSMtB0bTi7pw9ybRtdFEkZ1mH5+yAiY4iOGUGN0njDyU+M7ANGFJarA0
O47IwTIYb0Fdv/U1k9qQur2F6+dbL4AEahrjwgmGTZsZOQYDlSzaaLIWuR//sXw29KjjoHnrI0ZR
CamJWZPMphYufoephyoug/Rc2wThhkj+iSOCdGNyMHSCKY3NMqjzw21zX5Vt9CyCN8dW3yo0AYPe
ljAuKuuQGwvaTf5klz3837FPLrgsyDAZ4/qWl3zLumYrrGrcoDjUO+AKHz3x3S+8BOdRnyIjdR6J
p8znmTtyE1DM7pVmfUwqYgJcMu/iLOsvcb+D2LGM/Qz2TTiIexvR+Jx5xp7Lirj/6/8iOHQYGYkt
ulp4d07HLlSWubXBCQcNzhP5JkYBuMeDDmeMTrbXLKPpljFCvO+rKcKu0ud4W2LnWeFHWU++nDdm
3cERtSnpncUqDozkkBuRefCn8s4Avvxc9htKjr2nupEnEO/jiY6/t4h40eM057gvpwqzS3yb59fV
py9fHAffQkuK7Q+BSLRGdgeri6NjxdD5sVH3aSXpLSANvxVJGG+KOiGz1xneHdxI8iKXJmyTizvK
l9lyk3Psga8zjH5lREiUIyHXxz64HTmQH26QmXRyPGQft181uFKvf/1DTJQ4ZAohE0+vgr8052vD
Vu9kBK1NWXNUyifvRVkkIybHRI+ziIF41nRQgw+mMu0/deaXu9ovscL66X1Y+OMLMaXnrPbPIQ08
J+S0+ary6YAB75YtMT9a/Hy3gok7s4W16ZIXIQwEbhEPSrwrQWtsDTGvnNau0J0cb5WGCD400wUp
503f6PZItIcBZiFzri3nj1PToLn3DJEgIpmbIYVokFBMQBMAgq91zTqBpTsy6A9XFU0hE/44Wvig
PGelgXSKg1JbRr/L1fwmOufo07PDcwbQ1vNOZM184miIvGaD1Fm09o5HBK18uLloQA7VZqnohnLj
g4lZjaqMYkNrExU2tijXXFHzD5ncceGkyDjPXmraGLjHUxCcNlzXWlcvCzrCn82+56LQZgQ+4vY5
nNHdHKhRrl1IYmKzPpkxZXLYh7plnheYFmgXsDAG3wUiPwmGd0+wQR/Y4fO9FTL0gCy0zFTbPJpx
WDBfucWoaR9ZOCXg2cTfxYEH8kF7NYUJBmbaibNl3ZxiWcgtE87tZAbF4+xYL2ZBBgZv/4bKr3bR
GRAqy7CbD17e90caFWpyDVa5zSzxoinhOdOksGpo/12IkMkUgQz6shZzZpr71tf2o4WphCfNPMbQ
tDa9SP7Q0CLPvgtjibHBnohLffBK+2QyOtiJ1AUsAs047HvjhnuNeR+nAZd4XG2FR9VHwPPYY/e4
cccDunu0uCSKIIKV08Fe4Q5EtUQQiKwyeQbgtbdgYjmjFZ+yhJXUD5tmr3KfKjlF6UmrwvNc2bB7
4YAs7fdmrFE2QO+sW8sz4fjqpTsXxgUv+UWmqb8zwhAUaScufSjXLiXodN7Rw0lov+/BNescg2L+
a1X1t1Eb1LLb3wlWNi9rrlgecGCUR16FT12xDwSm8Tu3823AtrAjPIZThs291t4fRhifMzOfZdIa
T7cY4aI1sMY2KUU/rn4c6ZSgGhDIIrmy0EnxnhXqWziaa0Y1PuHLfeR7Brb60ENNy426xLm9Sw7p
NF9bGsvlcbJqTWlKvrsBPHXVP1QahBqyGMmWOnpywKzetQwPD/Pg8MMNVIcql0GJkofOM57zDqMy
PJ1tVAtMQDjMLKZ+2OXja2oztOjZ2ESY7Lvsyqg1UPJ84ymenQ11mOly8rh/A9phqFY2PF9edYjx
xyEzlOzlgvwZZ0qYIJT60ENRPFlYng7Sqa8cyH3mMMO2TNz7AWn4w+dIOsJaf0tzatOAAckN6QRz
Z1KGoVaatfgxVRE8EokMnhqNPs1NWyxllJsI/AyS5mLqdyG3ewiYEJ2rm+k/jO7nyXyphug4atk+
WRXdbZ2dkNxW3l2XGP6xdCn9Loxp56d0OY5iXwX82GHi+rfD9bCciPWoLtzVXeJu4ir4KUlyLeeY
ZYoyUw8COb0wsjbkrpLi1SWQfgb3ZXNrjeVZpqeGidM1n8tnsOPucqQYZuUBvV7VmAO3IJQXYxHE
9M6AKs1Ly12bkYoOEnmqeuk971DnBIrQ+kpUEdhHQRcQOAhxCrth+YHBkhe4XEmyLtxM0muXZRjD
5mUSgQX3o/TJjAYKAXi0Qf6tCQU03AKwbjul5HMQn6es3U3lTOjX9Z9apFK6aRm0iPmW88Q3hTnL
xoMbSncDhA1iCb4N7JepSxuAi1JuPgPaKa82JF0LxWHpx2petcGwxC5HaBtzEs8OM7sWY32Na3Vd
WiDx5rtsKMzl4GWnnk1NdV+pKGghIJ9FsQNYY+NOpq29tGxPrYVTTVuOMdiaPfMpcvs3GTZvnBbo
pmfkhnsn2TsMspYwfUHu2enXTdYrmL1U5DIXruJCNVU9CSfvyS3N3ehzkkIu6tVD7Yr7hv8N5hCs
Cte9tBMGMM5CY+0fylJgFY7TNwC0u14g96tUPVra23m4VbETN0z01C0xaE0bAorgQtNmW5s+fQe4
n5agriln7h1iydl3YcSPnIG/wIUucTGETKgYtKl8PfUzvFnKnBfK1im2qJBcS2SD/g4ZpxecGys6
ekeqCnOLPha/UBsj5F+skjqyPiJiUPxxCRZBZ4zig2VxLYwQCPAudyayeTVRE5BVb65mRoF770wL
2YEJ09Fs+4OXXfzQPjJ1PhQRozVcGL9Mvlem6a0HE89gkaTYCDj/eTJd193IaFxlv1jaCWQwTabw
lL3XkU+drN7aWj4pb3oNBmKPIw6J+TT5DmHhlzExPXyKFCgU4J2rMP4qfWOd0FpECW15Gm0GM1CA
NN/H95VelqAO/dJZd5wMZ6ozyIo+acel7lNEv6bw1lFp4AwGRWzUfI0b8jWmaT1VzIqjeFzX7Zs1
z7u6hd8UJ+8x/jHHkkz4nPTXDr09iJ9kORrBkx8593/9es4QAEYaaRtHONnBSfhJNa+H7XcrWzDU
TpvwKRxJ5RU5hRlzdPDH4pfSsWcPJiKEui8MjfFSXXzDu4wvVTx/KFtiGZmfKGS9hH5xiuuc2NBC
Ge4lSe17vzf4C+17t0t/6y7Ym131pnK+pYR7yKu4im6nbtH5F79Of1sr+wKF8UuS8c0km8XUcudo
h5F8+DSn6rfup8+SYSwrsfzyo/DJ7VwmEvIJky55s/wUZekXHmpqoGz3YjXikqfhU50z1O6NH01d
lpHfEeF7SormDa/MhknfV6ezr074DwnvY+vv+UxdVXBo+CLf4xfgN82G5Av+yX2oPeIysMi74Mc3
YeHjgIxUKln02SZv359mjmVgzAyXymAP2FZyji0x3PYBQgoFptr/KqOGz3tZvRVF8hUDns6SNyIF
J8fQb3q0MNMZa9rb70ufroysvd5+varKftssAH7QkZgxkq9Cyqdw4GeP4/tY0Vwkyou9vURTUJNt
zEm7j4su3RdISmQbpeazQlywK1390dgB4QjXRSdL7rkWwt5sXu1K43kaWEpKYkMkwdkp8zlaeqN+
aLgWVP0NEi5ugCgZM8oxIiI9yx4r9Kofian3UdwspvrLCopr2JbmMqLUcSFD/6pQcZZ+x1GnLruF
k5gf/Zhgh6bcBHMqITEz/sZsdJ1Hc+eNA0Jj0axTPDlbUujfopnFIbCHg2umO+wj3Day13jKOlyj
jbcl3saWUI/WOcNJ1iTxtiKWda4TdXE6VN+4tFNuYMhowdBWKzqugXDmqGgM9+vlqIvuWDJv3qpQ
lxyZAlKaHXYWh44aJ0wSUgFtsUJgIrydG1v2K5JTKW5aKIBXqx3DbZDQEQwkC9W3xCw74Tigzq26
IQC4z865eueiDOjh2zFc7062KSIy9R0Hb6zjTZ8Z8zLqVHWw1UpwjXhkuX2rRKfvE31Iecn5hMp+
Se+kf4y5HbUMmg4B1wcKr1mxZcYvLya5sE1m+Y6CK+DmybuTGv0J6gO3cHdiIECUiTqu6godfCf1
kL1jkD1kvmVcXZ1suxj8s3cr+NGJtfeshtFMOZxKDrrmUFM2zpt0HJmJMD/q9zbe7D2hLHWO842P
E+qCeF0tvN6ytjhrnc1oKapcWirIOpX0K0xv3E9kNezZnC5FAumzDrC8T+VW01bKMCZVd/xHMOTb
NpMMdvKqZ1Ru9mfoFtjE7C7cC5uHNAH1fqjSfSex2CjbMJfj+OK6tf8ieGsYPgXrMfHK3UDb9l0X
BS9EEur1NNvJQXfJqyRaeoEnMT1DKvtiKvSorKp7QBr6zuOwOhm4IFaTywnRU1GI8YJXTc2CzFCg
q23QoTeWQy3OjBj2aTwAwM6URYyOIiTGJqjzVFvtE69NdqUXGTttMZa0vGYfJGUCwo7hgZ8O6aXp
T56FBS00eawTbaxsQ13J1FIc4cb5ScfxQlrSXUu6Kw6cHNS2rLb5vKvSuFw2jdHdM3RcUfTYrBVy
ycWp6c1zlHnEs2geaWn8cfOUK0eTluS9YDAiXoB/ZZa6dhDDn5CgqIyxCLkQ4hhkQd10GWa7RhXn
+jZFr0PVXqPIX3imPZ9CRy7myrTg8wUWeLSkZtjvfaKtr/JKj8ep6XBRAPzZpJ7R3pt5nK3wH2Ff
SQRTM7j/88AxRLdyZUfxsgQ1shwsyombPmI3FD2cXnuTZ+0zrmhjyfc9Wy5Rw2bqsXHWU3CSVPdt
G8tUe6rnfkpnCj5u/9LkaoVEhQzDceoR4yZFKZX5mWTGc2ZCmt0WaTnfcUA5GyMpMWq0om0hY/My
mIhDY+y/sQDeQgPBMixG45j3FEsJmoI2ldPfd1OI/ObG1GJIEiGNIjsS3VkamkBU00UUkHIMqQYn
OgZjT1KWEWRyUaaxWnnOhpgy5g+SaPeGNbMPmOWaqpRu5U+snMLHMY7Ldsck4s6oGMNQ+h6smPDa
ZUGoPjB2t4JbJAqXaV1hWMdoovu8xjYQOHRbVqksd1BKrsFwqIKBO27vZ0tEIwyG6fiSzHreWLWJ
cqL0vG7TljhRVb27dYrr1J2WYaPUBssr95mA3HHDjBvYFK89cxAFf2A4ZFxtzvGrOeckOeximwuI
GMOg1daniTEkpN3N8TuXUnVEcXmVvZi5j6mFk9Mgkwc9zsmxDxl6ziW+CACAfTugPMlqUVBKvrPp
J+VUPxlsojFLyWDeueQEK6z/AjVyBHcfRBXhBwYBu1nDp++cjMmS6OXlr39QamEz06sDQByQoexm
aMgXE4zWAGOXAkgPJUGN2LlVxvUDJLKajh5mEapdKkZFSXqWZqN2XledKyMt1zEtnOimPvpWPMUH
L7owAvRO5LuXaRj0u9irP8ZB7KiY2jozOXtjwsfZR3eTnz4Vkf625iRazWBawVBoLMHK3QaNRcy8
mKYdgeBn0Q/RSpsGTWNmeW18/zM1cMmnsMn3PtGUGIrnMWFXwvY7fxtGLdmUej5TfCCPAlIPB6/p
pW49/WFNBSjyCcZMQD77qeZOJykoY+7LvgYcZGXdwlleW8Gtshpjk5ROS80SVsgBrC6Huuwr61yO
PUq+iSxUmwRDCjkuzbtW/WmCRpFfVy+2hU2yGcv710Tpnrs/PIi8zBBuJ3fah7YHj0jx2AEwA/qv
4SXMfH4g6LAGW+JJILetaJ3o9q7VH/xpaWRx92RZ3WfQSgJoLo3RdTzdJY3TH0ENWQdfZeeu9amX
GSfN2TiQV1+U91ZfC/Jk5VOVIdDVr3M/1LshnanvmDVr7jSHj17136k7jx3JtSzL/kvPmeCluCQH
1QMzo2nl2j0mhIsIaq359bVuVCErqwcNNNCTGqQD72WmCzMaec/Ze69NhBzHU3GsW0p/tZntkzsY
uyLDoWLXfeUrBWAvF21ThGw/WkMuG0/vwkdHe2qAE7BDLwwmhuYSB/awBepDH9CUCxJVUYUYeqzn
aJ/avARj0Z6BCi2c8Gqg5c2wY3mY7+yZvxYWMILTRuPFvs/sntDuHmrKpZHPbYM1S3uWlcMKe27P
c0Ou1pHH2iwfk84h4hl32LjM+DKw/CSB2tJJ2dhXL80/Ha4L4r9C26JRvuZzpe2ovKR4yio85AKj
27PesvnwsQ13NeldqFBaNd2XaPs3kRf5I0nmcJdM8oeW2/paFVw6auWyYhhrP+ueSuYpmv8Qd4af
UKyMQjY/He1lQH3EZip07ZwFwbTvsBhC9u2YFLJTLZP8MkbOuI1gjgFKtb8KvbTOXP+oBCZxQipm
y5za3nIkIF2GUJqyQQ8uJUciG48ILjR3X2TFcq1dkENVKw5410MWQ22/xeVTbGhFghplOA62eY0D
6kAhjumE59jQZyj1Zs8ZjVis8EbL76aIJcY016fULcOj+icUesha+FPoRcGN4jTBbUBzWPWGmW+i
WIUOdFscYhZGG9yeylRQMQwyu28J06/HpRxPRugFq7qrecgXxtdEnIsFN0yOXoUC84i7Zcwtkisp
29AslmOfNrZpHpCd1I15FybI+wPKQO+UwzmzCbp27NLPPQVNAfM8LWlggML6D4PAfDTGaD5SA/LD
Hjq9uvQur5BePeY4K9kvHgeNIGO5WIkw2GQZGZ2k856wkXTbzMzfsVrOyswTr6s8Z5LWc3np8oRl
VjzUvBlsBZBEKJM1MBNNi9hJNPc9eL89tbWOLy3j28aMeK8gD9xlgEOhi+BQyGLXVoVYdVk1bOw4
uvd003ODsaxdg8lnDYfN3AEu5pBF89aKmofyDHypVawREFT19Luys/DkjaQQBC2lOMGxQSEiuNTc
6rjIM5BobulygqjacG/As+ZnpTUt4GqPwkWyC2zu5uTHUlp/2vgA52PY5EwPgcM6pR3rk+nE49ox
Kf0iubUTob1x4ebv7aWJdw522qg33X1q9RnUV2ve9ktIb+DCiVNmwm+ruNwCe9PvSUWnWXA3oAq8
pUKcDXPO1w7ejb0XnMRiND7FRDNOrF2pEmnDGG+B9K3wrtgXO6jfqDYi5Jfb90HrCO93kIsdndRe
UO0BZ6a3apo2cNMpXsNYv2q0eqWXNhLCNH9RuOLt8SPssZARXagin0lDnuhclKc0nn5PJCgecwSC
bFh+hOlYL1Yc/a4jfS/KcrnaBYc2vFI3hyfyIc2sLYjbjG6GTm0OtR0VBdxP7czZy23+EmehuJj5
4EMxnE6qtOzUsBIkidAcws6cj6MLrQ2vJM9vWsyvLW4vgjK4GgfOUegbHCfSDsJSC/lsGe07uXVc
HglnggFMQZRYmiq3PAgr6M4DhvuYuCI7uRb7oUaDZhY9IJspY2P0FrZNsg0HZAVcuXtNVj+VSRlS
ToDsye60bYW3oNbD6tAVpbOuUHzviZh8IZJslyFA+VkbjtAZWQUjoEJBSadH2bY8z0kT4F15N3o6
UBNSeF0r8hcn6hb4PxiIyTKzEDe/umqetjO4ef4A9pOAsPZZwv2gM7nIovw4Ax47J173Z8Dl5FuW
G+4kOeUN9EgitZyt1yM3XUvM5i2PM56XVbSO9YIOugZLUz5EB0c1SlXAt30sF1A1E/132ZFBHqsg
P6D+XhBMDuFELlgEht/1OpEfdcG2KcqS4zxm4Fk2E31wq4FrLAoPNgSATTt4Hqgi5NWZhdocaScm
SvsaShcluHycZ+xR4/KA0Pm6lMbXUstTuyvNZtySFWhZRPIivJSWd5t0cYDUsabfsV7VHqDHvN+O
fYA0UrnMUUu6gri4lvqw6+LyqSJ1vnKVNha534ADvgwYn/SR58zn9Z8yuoAlZq2jDjopdm1u013L
sCcDkqWZ67eZAXkaOmWZZYhiWrwm1pSdM1WpBmPnb4pi2BRTle85gv4uVANYlEDuZvP45PYBfNR4
U3dVxwWsigfd+Zhp3mdjxv026OtDsVg8eQ1WRriN13JMxn0vikMDavA+a80z4G9tBwli6zAjH6Ku
YjbNmrMojkk3N6dcDhztEcNpyAbAsVR1jJLUJusi1pst1+/gSNDjzU0lYwNIIOdYzHedahgeBq74
wt7Z7jrv2jeNAzpVOwSIEJsptNQTxg7WjZU6R1PgWmkSuY/lkp1KqsMUVOzG+8giGth6Ggyvc2Yj
rcdVuvYcbT5pzWjs5oCSJ62xlks421RHuU38MNUVU5jlEIPObX2LuZzGtsj88CgKw1NTvutBj/iy
b7Ww/+ilcxkazz2nekQSWa3OS/MzgKkGdiQOrpIYd0lp03YBSL0a57Q7jgkeBIo8/M6S+G4te7p1
uhyfghacQUfsLq+q8hybhZ+mTb5lJUAE2gWLU3Q2JELSbPWoYT6Hq4+zeUxKClxlyk5CmvQO/rHD
5Soglx0y6zvtfwrE7c4KTomdgessxu1SMk5T47Ui8Z6f9beRI6Er3S0Wt8qHF7MeBL3s1PiRmBby
Azf1iHbfNKulMZ84X2/LnGj50DU24Rla0PDO7bXKu2e/5kjPj5YHBEQ1hEfNs0elzTaSqO24pbeU
SkBsGWLaaKQgNuN906lAJs0h/E2F427UGJZS0lFzlJ61oruVmdT3Q7G1IH+syhZvn1y+WYft7Elr
9yl36srD90BS6QZX5ebIgwyopLUN+dH3FT2/jfbTy+BrNul9FFpFyZbL1TXFT1UVJkyS+mcaIqdq
YUKOqH0i4v0krWnTFNUWq+Yaz92uwCjty8SKt+ninmDYEGSw+sfWdVg1No7BeYcImlmMDy1HTKPv
pnXttJC2ipIvvXfvhfZWzO5PFFh+DR6PDXQUETVgOM/cHR7cUzFNFJculdrJtr9HtCC/duR33hyw
e5LLgvS/2CfBXkPzpi8P4sZZi5PPIYTwz21w8XSyG3PEXD8w96tfPjLnzRAowKw3PsmgLjBnGKw3
kxF1boI2kDed8h6i4bgRhRZTNWM5g7goR5Obq+fuUVC7O6Z3VaunI/o2Ec8M6KT+yH733DlQS3qT
YKc23Bil+9PAtnOnW8ajZ53x8YrrWA+/xyZ0fYmj/2TDSNnAuboCNSdKxBYC64VhvoMiOKCSiacY
OCh+/4cgGNeG2dbEzzA7hEt9cT3XuMHeZXkU7rC2DFy3YXJ2CE+dgf7YJ94a+HHa2UinZDWZvX3V
sS88j5gqWam+hC4JdByyr5qcP6N0xWNCoMFvwG5lJzsLSICyL+tOGDt+CWnAkrEb81hH5aNL+HDT
NFXiEzjUr/RRH6XZFA+BV58nAuorvbb1p9B96Ba4thmcYSzjw/wkEl+WGTVTdv5kWvI5l96wo1GS
kyELQQsuBSwM6a6YYQqMF7O5jzr5qpfYEUILxBosNGttTSXSA07p/ZJHpOntYNjlOlEBYmB4VYk7
bXgTu2OAbL1L02QfzPGjNrv5zSjpOp9rwo8WQaRtzR8MJWX0DdyVTCgZM9CYjqsMIh3vRJtsEL9v
RUdGtK3MUmGEf4OAg/6g1zC0Jo0L2grPnOPdI75h/TwkwaWVUsfZw7wXjobFCpem1xTfyo05JsrY
SEDk7L9kBuG09WvE0ZfaLp2dF2CTJ0Ofrsqhs7gLAWqCBjDvmii/ReNS3arK9vtpMu6FkSKS6WSZ
bWxnv+z6W2sZxzAme9ybWqQYGG+aAgv/BFhx+CFNcZjC4bBYbOIh2XargmfcG6R6DqZxyImJTftW
xo33wgzr6HbLzp9iKuHmzrpMYVfFyHibobfTM2xM/p60XdYWNUxUDyYP4TjozwDQwPXZAoiQdx6n
CZvzjK24T6O3JPNtaDq3Ge7lLY3Dfmc7Ju5JXSWneC+yFBOZplntE64cAldNpo68OC5FjxgTVj3F
06Kpj3OamWtDI0wWZRgV2mpegBhkLH1ZJ27qXrf3g07mQ5QCz6ajP9R4SS/YydeVxx0im/ktq3I6
WgFwicjU92lRvQFviM5i0Vnv4qc62mir7Ai3XLY1n2XEQexLzs50huiaFz89T3BMrAS4hpokeD1K
pGCjPMY0EP7HF0z75TFXkxIhjB2QkegyBPu4CA46PobIdbVjUwztwyL3mWHrl79fHCrQ49EzTroX
rvMkDo4AtwiRxHzPnFvocIjkmB/wYc3valhxopE5ScYjmZiLNcjxJ8pKc0Uv6zIDSB0sn+KC7DiA
+17rTMcvmGjzY+w1WDRmPdk2roYqlXovZeble2BlcFhz78ynF2rZNIIyzNziKHXwO0XeXskiOsyB
gziUNe7adsxeOHCU90VYp9bh/OxBGtjUUxCsWoXilUttPjGp9YcY2jpHPW7bbPkI6xjz+DjX0UdU
eSFZF2DFNkH6bRnUH0uPN2teovQyIbYlmiyeh5GsgT6SInea4uy2WbJtew6mkzlgJkvB7HXTjWRv
+jZs3sf2XpJDP2oU5WIQc/nQJExpWX4jLLccWjPckuV6ynA2v8ARHjHTBd864JJuLsJvnDIvOp10
L5NwHGZVjuNkdN7qJf1sS4R/dtvU1bN4bvOkuKWtQewWY9HGzDXsIjpuAJto5XlJ6vERB5FFyKZC
qgpbvv+II5C9g806LIHkq9XZZrKs7iorLOzZZGq3HmFmrXM9H/s6AY49aPeq0IOdxyGjo8nbMsZE
KJfgezhw/J/C3KfuW9AhA1OAf9VeF9Ixq8VgBenlDHmRCYe+aEpcKQG5PdsJ2RG2xxayzarqnBNY
+G0zjuwaBuNXWpmbsaNe2jD3Xk1obmoq1EULd3yMiknAj7u2Elzda9UVf2aqXXIXZrnlFN8cD+9d
PYH/SqdmE7XepoFugiiGvkXZ8yfaH0dxK3oEk06+FiQvDhWsnJq550GQwRjjtKjnyTnKv7K2WHkJ
evbc3FCCaAYKdZ2tvak9a3LqeSGjkQXEe1ZFGWls726l48YYnYOALPHRSrS/Qe8+59qdTpoo5hsX
de5HciCYiD8M58wpCqfsPyob/j/4rv/Vdv2/L/F3QyHJn+5vReg/7dh/iRb/9U//g0gi4j891P9X
fsg6ij67Lm7Dz+a/UUT+5f/8nzZqiwZO3dLp9oD5oXo4/2mj1v9h2LbHpli3hC4wMf8THmJY/xCc
jnV6Oz1aM6Tgd2lJcUT/9r+E8w9lYYJeza5DUoZk/r/AQwwEkf/TSe3ajmXgv3EN+mAoouO//5fS
EZ3tcsp/pu3U27Rm24AOAJE2fhw18Mr78r2eGxMtT5SH6C6a2aa/sei3kTOEJxhHjyIZ4BlEInmx
vf6hAU5/YW407xaHiKVtqms/jsei5b41pgLXhmp9M4RJxRUIkHT840nmXLrbmRUclmiiKr4ynWN3
bEGGZsy9T1IlJLX2nI4mqFprIkeevEZ/1xyfWCbdTdi3yO33SAOQCCXPt5AzA0J6a/3PbCcAIRz3
pQmwXJkVMEvH1upd3C84X2D2OQtvdI7xN6LYupQPjg14HfTcwr7J/KjiFW3Fv/qJTsbMeiNfCvoo
wbJTFBc5cRyknYSNssH6HOLYitavzUgZEveL4eyK7jWC99fEy4T/5WDM0QKbokAB8AzfICOse3XM
RqN5HrL595Rk08rD72fgBBU8ivbg/4s6DHbxWL04VXyAZGDuiOrxHB/grgzopHHSdYDkEBZ1J/3M
Emi7EZqBb+TGyT43gRzWsI+jtTCpEZ6YQZKi/JOYwtgRBM2K6DdWFcMfTNJ2dmiyrx14Je1ee3Lb
+jnICveU0m+SwsU86wGDq+5XsXUrTTS5kp6DfqZXeiGBozfebmo4AIfEl9Qsu+1MThehSTUAaJyX
EuFx1VsZO/u0TPwZJ4dpc6GpJmTYNgtNogapefS+HlySAxJ5lbZQ1SP4jIRWvF8cyVdxmn7qxrCg
T7gFOL1+tyBDCC6hxLibHJxyK0tRd5YY6/x0YEkEXDuN33srSTdDSb8HKF6cjx4BN28gDYOyl/hT
XXiHPpfvUVwessjTj5MRbTpBeyy8NCwb9XTXW4SicjDFXuhV5xuRwz6uHL74fDybXnqwTb15qVNO
+mxDykcnxKhBxc+xUTMMpakm+aOWVzzCJLd2LBF8tuFDHdfPU9aHh6R/Rh9OvowyXut2WZ/0mkEv
sB6bkG45MzH/JtTSU9fmXzX+SlKzJrpRsExMq2DGh4UtWByFwZZQI/s3Uxt9NwzHEw0VD621cJGH
TvTQArxdVwVnGTMIlz3diNURfSdbZQ7cBiJOlB8gUwDirsiwF6/4ClIHcS7CwxXi2QYnXV4YOiiA
+Y7NxtgKPcPSMrpYXzOT4EDzp2/GK6m0s8crtGrscuMEcb4mk6WvU330C9nvS9xv4UxlTEdMbl2B
EeiHbi/FbXIzVkzhjkt/VeDBWvFcf2b3jTlfglPhyEg+EAWPC7TDJ8LPkB9Z2kAaZaJqIs/0ow5p
M6vx45pBXq763vGg/pZ3febnS4c0yBJX70PU92uqZt/JTpHHwnv7yzbwngWWvkshVPIT9OmWBN6T
V7zn2HJ7mjBxw7bgI+VCr7ZDYYFBdwFcVYbR4OzQBkNqs9m5jfZJAcdpkhP6EtZ5J1cbBy8/5z0I
9dS8JfGoAU0jJtvBiq08xHSN4nZEoWg9hzOs4bJ5XZLkUtBd4JSXCdl2hYsq2mkhuMJhfOUUQ2lH
3DpH6dSkD/TwTNBvRsHKqn0V7KAd2JfRGx/zOcg5F/ohWfpbMB5Nfrvd5NnfXpSEN5Ilp8G1xJfT
1HTujRwgrGnZmzJam3W7EHJgfAkBTh7KLHwkamec3Kl/SnSKh0VzrZz6yNE5v1YVNvkQTgz3ZYDW
GvwyJqzxbLKHAn13cHX7BXXlg0ZRAxFCnhy6j4BtZ+hYJRuK6MfEW7qKHBK4bgJOIhSjXwYGaWsY
KkChHOoSGYS7epuMAwR8L6BxqCGUijpYkp3fBsVyrLzs2+2Nx6KofgF4+TGm9FJfKjv97sNOXxlt
Rntz9K6bx3IxzSuuKtaV7DzXRtJZ/kj9GotXNhZuhZEd7OGpGwR/eaIqFMXSbpKet8FkZ73OEN8K
XDCHIAxe2yEnLy1mPjwhArPXhSyAY8zRocmWPPjBoP57nGBXzFT9sCbkf1wSJozSOl/NVUeMmglu
kKLZmLjJOvtnseXKg8e3cpfxTxdR7yIyQhjGo8mLv2tHUCEJ8QuCyV9WVpe+U6jA9twfPM7wQRpq
K7sMknVI/JCmDvclXBbTl/nCg4A+4RZwD6rxq+Z1eyOFyA7IdoWErJo10mSb9mwtKC08BpwyHa0m
9gf6aVPW4UMI8vHKNNKtWeZWfhHF1mVJ7AsoooZ+HRvNtUlPmajXrmdPP6kJiNpyKQyoSusVPRi3
RT+FH+i0UXLtioFKrTJ7bAhvrmBFTycapx/Zuoe4bcTJnRNzYwRmt9W17kiC2GR2IKwyauO96uIZ
dMvEVsFLmOVNjT85TIbd4rC8rzx7Y8jSvlrqi6gD62ry9s/Fe9C60TP8H3QtnvTkHLlLGnWwhyJ9
p1OC5XEAYsAcjIEamsL1hV2oFELhj0PmnVlepyzCbLknSg4Gyc7a11aSKUqId5IuggIrGwj1oal/
RbMonqfodwXXdmU3pSSnoxMAh8OxE249b0Ps7qTtqFYSaXrSSKKeC0dHlxvHfs+NihzKbO+J9XZb
e8ohIihgdOB5J3Ta38NibfuIWTbpB22v44nm7Z+Ni2Stk6B/eyJecH7eatH1p7GtfvrEo9KPUEgQ
13f8WsbWC9OvvPmYcaQ8lQNpWyO9yCa8AUey9wXukh2CJzgzyZIxKy48NMJHPaSxkteaVBxiKCx4
/W7b2YcZFZ9pHWU7Pal79MjR3QLadn3YxU+wB7QbwW9axXt8FFxX7JaaHmue/oMlXCwTeh0PP/jp
hCCEaN4zpLNQG3hNWLbQjBa+xwbmLMQYMrahC3SYtDcyq+GPlrNsyn6ucZPFzqpLsETy7mindu7S
Xc8e3mePdXb6FEp5w+p/8OblhF/pq4Wxgcjal6fOC7mVkaVI9GbCBu9Q1mKa91FjPTBXeXizJLUA
RuHHctj1/Bh2/SOdU2G4jblOfE9PptUM24MXEgO985Ug7ncZhrK5fKQVfZuFySV3nVeiPOuw+Uon
wDfWvAdZ+pEnkgSdkXLbQG7s2C8Mne9Yv+NU6D60imdTFCZymHTWcY87YTGb6tBGnXs3rNm3Wpmw
B8PUnSg/jmfl4g7BlMMfLrC8rNED8umpXjjs1SNBlSxwH5shKR+r3miPFNBiksJJvrVyy9qkWkrS
g39lx+OLbbS/FgcrVGAF0d0zvA+pm6QbRP7gLtRkFUGbbcC+B341IE807O79HCLr3tNiHPyF6yIX
Bk+DHcs7D/AjKOdrOerD8xCGV0zNLVqe3t8Srx/8ucXb6QwktGKY2JT19dV18ni9tQFRjvIN7d6V
2VdYz/q7hwpIZ0nLesBusRnF3aXUlh8zrT1/IkOhe079kJvUBGQKCMwJs17X3BofQ+CLzO/u9Brw
iWDjM4kjPVUv9dg/I8P3m76GhVHOj4Y0r4MnuD9qWbLuhvY3tvyOjetMd8gcF+zqsL8A2Obc7mx6
hVEa3vOJGBs2jxMJSpLVmnWOaQ2gmI41TEF/rcyjX0ZY0fW6dDgz9Y98qEbV2t6CEYTO1Oj2q+EO
T8sMfa5AzosiwQpID+56jLWuAxXszTvHti4gdtPXFMyTzmImhy9wctGx1oFDDMvOeK4UHKMHILTX
0Ck/PUdseCj9dhKM7P1g1KsIDkqh19tqyUkHWRaqTgiwYvxDAwAcaad/zfLp7LoW4DQGJLJqBkYH
87ulTQBbsbWLa/YmVlhzMFRUa/gwHPyEu4EY5KzNOXnXtDa+v3p2HJ5bN8E37PEZNtuhJ90nBn+B
/rKy20ZiF9FXrefOB6zWG7BRFi0GctMbi3sFy8ftC198JF7I5hdbQ+JdjeGdqQdmYJQXz8F30WE6
iUPGidHM3ruAJE84QGZmh7Iq0H3jOn80O7IUbRm8p1PP2Vee4zl/TgUsKCd9NszxiZNftAuweAwY
JrWg4mDESQ2c9NmW/a8uYG3keQsHT938aLgiNEMr3iTImTUzZvI44kayakQNAVFzz064UgZP7iUL
8a/MSnXu8oRt3R7dyet2vdM92yPAnpXIu3SbgN8DMcGW2+XmfpRVW99w7bO61wh5AIEEXF324X0u
dbhhgcEdpzZGJNWT3sUw+xPbWBcEzi7lWN8c26BfoQ2PDY+sXW6whu9DOdxyK7pjQsd7BbLiPlIh
xjHoT15M8lSEpEsB+R5tLXY3phDVo62+NMb0hafUw+ad45vFg07bQyTfKpWJiIP+6nqSqjC3vGVe
cktSPsVcgcOZQsqDWY/22RrmEamDoDGxVpZcfcO9qwrLPagJwL26vBCTQlcVbXGDxQ9ELv8yra5/
7XdO3YoLS4p5S5kEOZ/Bfm7wUoII/zWqJEir8tXMFGk5vyZ29FkZle8tOm1pkfUewNHG2u3scSbs
RjklFDcCdWNXHW0BL7G9b7qzW+46116Oy9RdA0CSO6ha5E+zmFyYakVxK/AUBV6OhkOzVY/XNO01
yjnY4tHakq0paM62lmiGQ4A1OUiHajOw01nz2CQHzaV+LkNBd2gRQNis9Oxg5E27dSPGHYbDeMOt
ZHpmRfgRUQS6q7XoPVZXJqCek+EI3HCZSA+tjgAEx5FlIk79VdsAphb1uGyriCSprlfaVx9WR1yf
ErO2cKD4Of1z0ShMs4E9UgPOT3nQeEwYcVt8RHtHmVPtwGhOIsSaGLC6YPU7r4xoMVfC1MR6yizq
PfG4UrsZPXXJRzGTsKTPD9fr7Fzd0KK7yS2CrQCHRqCsmy5ajU+lSpxGFbUdXWyHCQbCcwGNkB46
EwAOhDzNDuZz2faRr9sDJMyx6W6YLseTsDV8ycE9l3OBVE4JCAnsBqIFTdaVE33Gdmjfi3Cg8T7w
srdGaqQ5Od7vSDtlmJlHeTYEcy7bs8+KAzwpwy65m9WEQXKZeS4x8+8CWWubEn6yP6EEo0XCqdFV
wS/AT4C4DBpmF950s003sA5QRAxr4VFQd4dOkoTv4mMzBSsvhiopPRBVXCwRDZmXBakJ38NSwKsK
rFWTI9/EOAAOAOs/KS+rzhMK8Rr/euAXuGQQVncytLyXOGKzjpXTXdkdM3GCU+GtL/hYahrIgGwY
KatbigPtXRbQgugnV0oXkSwuTvFX/8oXWmjsb5HU8tecxMW2WVoJx9s1+KDbPsSU6tYiqRVKW0uU
yobUZB0aFdeIMlYhdQ4ST1Ke/TLO/lxBSktZYTC1kHUDaMg98VbF3HzGyrO2ONsXHqyh8GlIIAye
iPM0zu4RPNoZiAyrvW5GKTR4JYkn/nYn5pJS6YkFwiJWFRRGpTXGSnW0lf5oKiUS5oAvZZof2TXl
20XplaZSLsPFzW/sIh4z9gt56uW7Hq7xMSgqZ9Mp7bNQKmiu9FBc8VRd5Wa3D6mY9PPZAFmnFFSh
tNQYUTVX6mqrdFY3QnG1lfaKQLcJFQE1CGn4sBBodaXUOnymjQTCFQpurrTcXqm6kfsglMo7K71X
Q/h1lAI8jRnCayWuZszWqA20cCOT+rHRGSvpubH2rTv+6oypO3X9aEIfnd2MiNymV9ozkn3ozJ/E
oFt2guOuixyms3StL3X63BWpfTWVkq0rTduG3Sc9m/s0krfRVcm5UjZUjiFYT/m+dsEiIXDRx0RM
Ssuqn3owzCTEwoeZ0hb8Bk8DEjvqv/kedqjumdLfZ4R4qRR5R2nzk1Lpcc/+1tRfVA1nQgGPCV3Q
u0W2mIRibDTxaO0iEHmTUv8b5QMYlCOgUt4AW7kEEuUXQKrfO8pBYCsvAWciXAXKX+App0GvPAc2
tNUzppE7PhKSesqZABXraVRehU4sm6Ktt0XgDER58DOwEFf8TkCdWB3CJPkMlPeBhtIvA6mzK50T
ecLTYie/+uVQT953CSjH10tApQMANVC2yUFTBgvltHDNra6cFxB1YathxigxZeRx/I4mRyMObo3m
r29DOTigVZ8oRHyghYi0s3J5dMrv4WH8cNIOcG/A9kJ5QkrlDsm5DQyVvla/fIzzohqBt2MnCWlv
yZS/ZMBoIhiguSTDp470m6G8KBRVsb7EngLv9WdQfhXJGisOUhxvM0a+5mZjbBEdScy2E/uMUp59
hPnFWb4r5YWxlStmLLaVcsmEZUebWHpOlH+mxLcQDfauUc4atvz4OtqfSXluPOW+iZUPR2DIAWtK
x2WAR6dSZh1MOzbmnUW5ePJfTqXdnaTCxVxA9lRuH0YhnfShAQPDfJo6HEG28gaBzfpolVtoVL4h
XTkce1nSwOBuJ6xF4q1QPqNEOY50rEea8iBh+r71mJLYwaxhfkfVd4UF9SCxLqXanx4jU60cTZPy
NpmYnCg2eYuV6ymRJA3Mwt7woz+Xv84o5ZFqa1inFkmnWiPj1y6DuJA5udJo9xMnZO2TqhtX2KHT
AzNu7cc5zwEeK9FDWhABzcn8Jkwhpwh8wzppNVwWzjwfa/UlqcKDkTEhk/8LcqbUATPmCQ89s7jY
GPgaQCa8kYmoThgpdOZi7AdJRPLMGXg8u8aPNxBEbYYgPjUYQdzWfJgGk48rR7Oe1QqOGmTPyh18
i41LTaPURrhLs41nM1hjqUOVTsaTpLRnkQwGo/GCM/oTVvtRGsY5KKHtCsvaMyfhRp5nGCDzr8Cu
b4WB3V2Z0iRLFtN9XUTyNEwJKmbjXKZ+REPM8K+779Jy7hHo46W/VxUsF3VIAyYwmyacOy4eahYO
DkNebRvdGhfBN0Go1m8FKC+IbZy9YMuIOmLLnnD/oDmPshHmScAjRGdIIgvnCw+/w6SYyc3cE4Pn
vnSwSodVP0AIPy3jP7FWvqcDeoqD1/+111RlsvGQLRNhgJ67dB1arPr5hlYZPnmz8yyN9Ox21Tuc
hF8wp6wt+eWX2kMRh5kcVcbDErrPQEIkKBVr/Ops9y0fy/dmmSIYGpzEaPPRqcicXHbQTX+2uMNf
2R+2glbMYuR2EK7ZRwW+Dkplk8gXt0BdIvbX+VElNm4PGgbm9m0YtYK+m6E5gf5PV55eCbrHtPGq
E7pflRhF/DBrva2dGS27Pdc9gDY8s3qfnhv8E1amwXqgsbikA9bMbOMNiQ7mQNh+l3ZubeFx/YSZ
jLdajEhfFZ/SFenDRwdJf51AMidaPdKy1mOZlcanTu0xL9xeENogUI3Fr495D3DW7MaID43rUe0m
uKsesxo2VzRyWND66kd0Jap4qje+EHXiO1ncbzRcYUQUmebBrL2UTf/WZvkvkm7NGispqaTit1Zx
TOtatKA4ZV3paBX1cKzP9hOtnuu/39RMAAnMyVBfMzIMi+tOdIphAHXnmYAqdiNq0aH4lBouXaTJ
Pc0Be9pRjDOC567Rcutk6Y1G0HNSUwBZd8wHa/Qk8sgsYy3aiB/Y7PByzNcmZswceu0c/ztzZ7Yb
N7Nm2VepB2gWSAbH20wy50GzZN8Qli1xHiI48+l70X369KkCqtB918APA4Z/W1JmMuIb9l7bJmOt
jUoWYd3gnRP5Vvqw5Ys+tNNFPy5CuzU5bmAbYPCs5gtbEeQGM6gWbGsIO9mx2LWzw5DjnWVrX3o3
hdieuOOj74lbIU17P0WGETDFf0Nzkj3as0BCkzc3hF7x2XcQJ0qls9/rsDJM+FxREO0q6XPFUIEe
DN5vfuS5DxIHBHRkYUvX7F6gx4aLxIrl4FrO746k05YAKyLAS8arKwbXL1uD49/dTaI5yG40Puos
41LQ/ScoW6wP4VHeiO95VXXVnkYC4/Y6ugUGzPqVizcDcyr+FGIgpJSmGkl1/zYmefIW6G7RbEuD
hUQTA9VJwTfvEQfTsumc607kfeM3ZoZHJ9oO0fInz+mKVb413Hp+VR11HY5UiFCVVpCTxY8IaYuS
vWQFGonB4KrFkFou3YnhFIgA/PIHXrxdM8tnRvnYAxbbZ5xwalBC3xukxCeUXeUoiLJJ0jAhsSwc
PbWHDm0XdAxknz2a6GZOuU6DZngWj7Srfy9xXaO8Y1ngF+kdKW/+wJrxjTwW46LghWyGxvhum3g+
E9ay+mP7U8fKau/YnDhDV17qS6+a4ofe6K+F24ezsq134AZvjdsCIpn65tjUPe2VbPpTjnIgpFUM
gRVdrDhbgmloLtp0dLFJxXVWHgbVP9WJsVzR+r+2DnYXnfloxDz56jXVuamsz8mc65OfjsXDkp9I
lRYPfZ/dGCGKE668cVs4M+uF1oJ5jvIOGWrO/MQwEVWWUt+KRn579fRVlRbRUSJZnjHDv8MIe8Ob
vTxopzlx2fO0fRoI+Vo2+ma0Lp5Ljd/NVom0D9kSGnsBO8b+FQs6kakpvienolJKho3sa8gqovuO
eyTlhEbiWCx0O0gNw93OdIKM1eQOuQ+RbklLAnv15FSEZNtsRzbLVoqSyT/XGkxfYCvoCLaDFG3Q
rGENmklnDIMVyLj6yp3BDtl5ejk7cScVQYuDYTuS8LORzSgOURftdRT0F+YhNUORZlqjMXa5YctD
38lNVOhMxJHXmJ35p5PQWY0p7oPFrtLdaCI2I48ajpftVTubN3xjNm7Eemv4WpHwfuql4TKudHbf
PWrulXASqJ8xHDOmlIdO3AV26YMu5/Zp0SprX3T9ck613VJ8FTz3zyJ7t2PL3vqth5AtKvcwYUFe
RuKgsjXTiLSy7TxMx6XGkTFP2Tus1zlABGmHtucUO82UJqJOBbKN1XSqxXIP8G5E7MnAajZh/aBt
jjBJQk5ZoJANi6tO8IG7wNF1yOrraqxLnoyctt12CVQiG93aNJb/2afcOwZjKOxwCLod3aEt05Pt
MsfRJuKh9dFf7Qkb/l5WbUOUmTS7sclpRfE82bxSauy00PE3EgLguyjtE5Xc72bAOmogZTxNTvMe
+4TujqybRoNJUZUk42vhDddQL5HHtYbpnxA2TNumns/pbFHtdbrau710X7PC/kMiwyYDHrQzdbI3
WT+Viw4bKP9JautbtWRW2PfoFqDIjtj48LDJLaF4bPrEjHqgMs/dVLxmbVfsF0bfaAp2CPjN7TQb
w9Ys3F81UGcHXggqLjzQBXFaabolk2O4NgVZYLP87Bce4Yj+ZAI/HXRxBOQld3fQLEx4RMQquHWG
l0rhynLVsz3blA2Gj3jX8D+w1mNKk7h/+OxjuCbzwhpRbXifomKTl1UrRDOenxtdfPplHgqzr6nI
sHBOXfdYT627za1B28uo+O3O6IzzljjeNHqzvGx8jDN5dWoeAjvmTWn9jkqLoWCj3/8+ZgVlP990
e0zWFCzLpZ73CwKl6lzsc4yB13LQx8OoMMSQzwaS4c10KVDaZqm2LSlb1qCCOJVn+K+rUJ2v3rrW
0wgHJMh7YsDs5rtcGLNNY9JsJoG5W0vndzvHfSX1sQ/mZuAoX3yqpbTAqjCNZ3DG3jWvP9jNm/t2
SL4QHbrhpGFbgNSygoT3UTE7FJPjQS5tdPWGj3S23b1R2gIrIgUHkGL/kg+sY3XG5onHUdI1WADy
Gc2DAB+gxdYvYQCcNVHlntkGmSRa+kQxY/7faRXHszCaKKwZ45/tQeVXrZ3ScBiy4d1tkNwu2CfS
wvygoNF3kqix/dwI40Pz9Yd2ZGFVpuSmdb3WPoMw2/Fjf0YJHxeLIcDdmiYuC3FiXNi/mFhSCivR
2HjgAy3c6rmeRXvyyTsPCjNlGTm4y51K99ZaKXDePEvPDRU94KHpOdHKJPBqTNGiqK9NmQV4trqH
DnmTRDx8ZGr4wV/nQulwwscOH/+xRyjVt+SNAXo/KUDX14XzJTf1kRW+0MM5I1nUAmeHDXe6/v2F
LId+63nM8OY+op/kxfQ5subU9C7KA8yhtwl77ZEqqZmdveAYsAxzeZwj/VXP2zrQx6baw0RipUOv
IctUnFuTMDc7QmmYo/Bl8LjvBsu99rCe93LpGHsid9xMRbfXF2t8Qu6IlpZ9WKvf6AQSamxOedkF
eKThcOXNk584y9WOTXyBRdPjEiOpOtLFlweL6jrznLgzR7tBXk9Tx2NQdHYDVJHkJMNIr7Usr2lD
TVosRJ/5bT/tGXVPARF9J8NSRvjXvGTV2JhKnTIunQB0+WX6VWv+28Ak9WLHCc4vaQI0XxQkrAJA
TRd3xyn1HxPSgPaY56htbTmHsmatOZojltShxHXJBT8QmnBfiCcEToVLVFkYVjC0HId18BQNaBXK
PPYeNLeFsDOYQcqwhGAcb7XtgWKzKHCQMZdzUOcsQfJJqlBA+MhI/3nsfCDB5AGdsry1QpHpMekK
cX1a6j0e+vQ+Zibl9xrCXAx9SgJ5Pxx4s98zvUVSt/6Sxuooyck4eAJaQecOzEKxSfLJRFUiL6R3
tYcCFdMuGVEIJOa1tIgkiI6xqifQmrYXLuixnNKm6BFdfagihh8QrMCa+vkhn4nF9FYdTEYf4U4x
hCY+ejvFmtYhs+doRSUrXCJMTmQtJltbNby07keBlCpG/fTSpTwmE7KOOIo/Z3kFe/qK4iRnyp6B
mimhu2m+GsJMNY+Fl7j3abKth75sUR7DhlAFqNbWaa8VJp2gj+UXqYIlS63RD/IUHQpnSHPtuX7u
KifpJwek5niLvykc4nQIOlFHZ/IoTdyIni77m8gMTy4CNGTiWXwnITZGn4g5v+l0bAjx8lr32dnR
tfww6awN0nJ+MCM9PUhZs6TNscsLqTSqfGsGUNhfVW9azMOLpySlWm6NdsDdijrasedQ9JSYrcEU
DRoQc5PFYIetLddiLplxVQRZamaUh4XL4nto2ujkybh8IzktQ3vSWFmLKIuwMbpSllML303npycd
++jFF7x7pe02IWPHYqcTbPzgDgge0m64LiJ50tjMH+MUUDmYnANZZk+14SCdb5ePec0AnUWf7c2y
+MHkvApIJ6r2JtTDq8kAuzNGDO1DjWdDb8qgWWA8QIxXW6NZ5luloie0jt1Zzfg+UG/RYeoXqSsk
A4AKskV+249dtBAomdgPmXLWHkepF+CkvwlVOy6M/py6CmJ7arccovGur5tvjaK8M+13gc7pkEC5
AATeIWvT3niH6cMSZEtgi/fliDag1KJ3+rir9Hr3FDEMxkcpd21qzluPRCvJMnKuamA04AUPvaWu
igzlO1SQazbj0x/51IXtk5U6u7xuApjdt6hwzDOvMK6WcUbdZcFl65V37PJD0a0pYMPn6JfMOrk/
lzbj5WDpmRRDYLGE3HoGEi74DxSHKPiUvVxwKnMjuZhAWfSMGCxiI/DHyjz4LfJSzecyiPJ+A3+M
1C04Zibd9N2BKAGfeNcm6ak03A9r1t0grbsqbPri2/SpHLQIaaZmxg/5UqUXx6dKSpHeErlUEV5G
v/KUzBmIUaALjdbthqFBkeaWbxokYMgPv0mcrc9E58JASzfJ4rUHW0sOpJZg2LOzF1AVZBHMjPVJ
0aHoJCesyxBOFuOlYIs1lNHGrNs9gv917oATXxqwQ4YBLEE2a/u87M8pii0er3Mdgy2XlnE0+vrN
Vxa90h+rS/MdCW0/J6F2Ew0M0CHf3fERT/Q1jA1OnesN2DpswRkkJ3vbI8Yk4inoeYPJWG4pby3m
/nbOd8V0rJiVOivAuqA8wRUM1hfeB20H9eXdTjUVsMYHWhwBjkMCSUiXm5BBkhnfmO1Oy2LrWxCu
HpRaZwzD3uKlB+LobMxeLCdvvkkjs7YOFlmkfrydLUVVM7CDyauH0WzRiuD3lVChgOEgzKwDgMav
5NyIs192n1CIA3bmGGbrJ4ozkLxzWl7ZYVIZL/SwTdGEsO4vWRaZ19xmpqyn9qEofEYlvoT+J9cX
fkSTZreUlOwmwCsKtocrPNojLZ5NAyplCalgqecuMAYXQ7jzJCAtDxFA05Eqv2BFmROTFhYru6nw
AArGAxpdIgHRR/juQ+HgbVB19svN0dOIzn7vM/ULCtVOd2PzBoEmeu4XOGyNW78BumkqByRYooZz
1Om/xaq0NFJb/vAibrx+T11TfeDgxoS0NGi/Cv/g0QMEju1Ph2TwWImLrgtz3uDASIpzPmTTvrUH
m3E7gxSG+GLD/NIKLYVOctQTpu2xUzI/HmYCtLolRH5GeMr6WxB986OQOiOiqNRQqbFf8aq6oeXy
nlt/n/Te8Mdh9GfCHDrYwnxanYQaoAnyW7pn1+0YEoOcbqRxNhr/aczJpnHUiCWFwMZQgEZkKkpF
wwDdlnX+S9Bk6FYAi2z4tnHvcI3S/y9YvJLHsz156lBnURRG+LJNfagOCOVh9Sh1aGaK6qa+EZgC
3Yv54LZvnJNtaHU4dmxctCoOXSQKDDa4Xkr7FVSy4Rn0s1r7ndYKNUdzNYU4jqlhvkQM7E4IpTns
p6p57WMNPZj0znbHIzt3WUkcKJrseWlCqXveYc4BZkcCiZFHsOzooqiC2e7tkp5cbXxq96Woxxej
dPNtPFcmqZCE2rEe5Y2ZpQY5rekCjbEK2CBmvxpFHNFGAohMeUsy3Tr//QVNZbVP5PCcWmSPblrv
SssrznjsmBbNbE7/FaL/H1JR/+kp+V8hqf/87f+lEeWlLvnvv/Wq/JeOlv8P8wbwklo4Nggc+C9g
/69d90v924P69eer/Q9OlX/8zX+6VDzdMHWdt9zxfZQW/9ul4pJj6wvTQKVvcp/+jQGoEExgRRH6
v1tIHEyPIADTdO01+eAfLhVT/Dttms7f9H3LAFby/+RSEeZ/8qjgTrENy9VxmJo0tX///PevJzae
LY6Y/4FU3HdUbw97mTqgoGBfJ9wqfftG5elWE51YzFD+q7fyb4Zbj4g2sVSAdJyNU8OAk2jx48rE
TFhvpZN9bRtwYE7t66HRz6CnLOvuDkbx6sb6zcjxQctrhUpit6IPbGq9X5j+GyDLZHn8y1vxj0/t
v1V9+VCnVce3als6Jp9/ye5F6w/hha6FCb9nmI5nrz/6v/xofevkw2QPA/mDciHVkRlug/1xWBdE
JUE6zFPv47o6wiAIuHPaa32VnW29FwxBzT/GunDCfQc+mR1UPycGvJm+ORvyAwgz/HAHTpNuPSjZ
cgWgE9vSKEWVVj7n7LjUuuzq1l/ydQHGP2iRDWjM5x7hV86obONKJ3mcETMiS5WSxQzsOHAUBK2Q
g/agxuSrjtob7ibjOjeeFka2KBFqpNh36jCyKE7YnHB8+M0JTj1N8JzP98mA3RYXEFpXKgLTsu6E
GTJmclh1oA9g91dddCPCsKVOt3/V5CjQsiTHcWUuDMAXvKjvf4DkZa24zylMPyIwDbTW4kcFuEFb
CQ7VynKgsiVnbeU7JCvpgTUVAQMr/UGZDPyntFnOEZIsxOE+Tmi0RSDeH6RDphtejuGOcCjopVWc
m1o5hwVPLDY894REL9o6VvHUpOJg625KTquP4VXQOvOOdao0ETrHbtBYSGktzsNTA1AYULf1bE9f
KM9voFOWTcmdFsylY26HKkcFm1OyFBN+Rd1I01MTIzUW3otHbugBfQ4RTi1wjrrNCYtM9J9yMPJX
hgfp3i7ka4vLdmPNA8z/aaxPljfFB3hyun4ctYQIwRj/c9abFRVgRZVdhSbMz0ZWR+ThRjA4DBpR
sn7WPIGbUZ93IoIn2zZnpnbTBqkbxLKkZiKa3sSEydgu71Osv7hsmoBC60YOEmKqrppOBoafTfkm
syJmWL0EB2K90qqxQHbEZ57Cu0SQFta1t5xm5bwVRsvoRU+f/Ckfjob01AWcw3CqRqR88ZAh4I09
VoRj9YLE7DxbrTrHZvST+kNdBGmom8mL7bMz2dmtHMefRbd6dRd5nzqPXRJbgkzJEF/D0QQS1w+F
vbVaYtHyFSs41cuju3RHDTC86NhvwV58tJi3ZlpRA1e2d3WWv6ILeUiz4Z5nGlNlj2Krd3bmiLRm
QUA/uditGUMgnqI+GQk2GFB7mbp5RTq2YX5Zkt+ICdaV1I7+b81V2NIS782tK6plu4533UDAgA1t
bw6x70ZB7UcXltw/HPCeG78tjobDEdatzOac3pl6ku5LlHVYV4JxELgKZ4ZngJQcCjApksC6agD/
eM8PDK5CnScHtZOC+4ixO7qDB7w1Sl1oka6t+ZQY4rcwopPjwCVyaD80awgB+OGQiw4Z5JU2wZaB
WDgOxeDEmyxPX2cdfHVOR82CBJh6f1MRLdCsTxQz2edCiUMk03CssmUO7cCf0emxuaMDYP4cMyrj
+w0coIEVO7AcIUfcgicThPMaHr5XcoQ3UWm9g7v/kbduE9iaUzIidUkTb0/Yba/sF5807VzrvdrW
jEJsirqkjs5m5b3zfnL4sWrWXRZ4I1pJ3OZ7qIQvaYoX3mTjVGNaYRPPmNa9OPItLTuWzxynzkR0
HyYOvs+TDm0OUlyHNLU61ConCwXY7aLU1U5QXesFULCuCCyIfqg6l1vpbfCXI98ilcl0y8CumgcX
J37V3iuPpZZrzj9HEhY4jaIzHzH6iJEhu41JJqjA8XBC8ltkwe/FPF4V+XE1//xsmRfmgBdlEWYK
MV7DbEgPuIRgaPZzDpG+4k6yLe9nXsUdRq6fKk3e0EXdcQx8z7P/pfnMPvJEQMVLLiybJOyB+cNZ
7klb/AAU7qn3uirzrRhq5DppjMYs66+63u0TvSDnVfQ0zGQf0CdnmzIvXDw7rOTwgXzq5sek3A9t
Kg/eaD2QWshAgEmT4xD11aPE23rCv1P4PmNlvtWzSeh0xOgRWf0fDyHoxkvfybDpj8UA4dqP4NmJ
lDwQLNTWviYq8BmyZLkZiOqpE6jQpQFsdcGzuNSs4RyCv7OV22Wn72PCFgWX/XNloeG2pfbYL93v
skMSSiLrD0SVPxmyQXxwNR2zo7vHp4aS24vzjYeKNIghHAeOB9h8RC1tFr3HXJDLz2n5bZUB/6JQ
F6HfAeZB2w9/anlaQEXCBLNCoOsj4gO7CApml3lH4yN5qpnKPBLNDfkcYnVUMn0n+RUxziL7nd1O
MM0LLndgJHqLRmkc0MH/bpvMIQ0SEvMgMbAJDwelXHma2Iifx/qmJz4RJ/BeRlqfvQNXQzcG+6Rp
6jSNagxdrgYOHJTqMdEONWlArT/fkxi7yzD84Ifsr7mfIzBQI0JKgymBLvJPsnOMIGq899mwd7Kq
wE9X/UczKXtdf9xgMJ4yETWfdvvTKNTVSDGtpkpm26HLfk5Mr73WYWvrpV2ojd0xKdvhZCn70YKm
t7FW42cLon2r9yTPDmQaX/7+4gHJSFkswBNIjo7vCpxPfB8G8xziA/Bx1gnB0RaAsnDyRLuVqYZs
Du7ZRrVkbhQLoxEEtghDk41UIIVaYju2RbF+wPy7HMAQenH124zpmv20f0ClXMKX99E78clMXZkG
huLt9W2x50diudUi6HPltuQsrHr2X/Ck2t7yKQ4shMej/0aq52qdABCCxZfz7+aYdrSjv+FChG62
nUvdhnao35ntVgfmDu+1iconkcVT3NW/NK2hFnNOllG1u9klMaR1h+iOhfHiu9YhWTAroDnGaVtZ
Pbp+UVwMM8+DeGpQYXqltk366LEeoGCiy+83uOLabV8OLKi8l2QENtahLHbYu5MJ6n8n48p387Ln
NQZELM258cULYwszIG8ERWVUserHILLTfhU+N+7SjHhC6dV6MvOYiJbXWUObgILzKdf7DxMMJ2fQ
yGgjLm9tP4feSMJP3bApKlfZgDVawwEezIg3q38daA3RuMRb2QixJ5BEDoxfHNHif+zOSVNt01Ue
FI8LqgJ9eHREDaxysogfqLK3dDwSQOneqC3WzcLeBO3E7We6RwfqeU5yKP5lhvENKxCtrFGrzCeo
ltHREdpuHj2qHgZnW2dl3i8y9OymfFVcMnk2/25Wa5O/5HiVRz1o7fLDa8bnghhTnoY4CbuSDA6i
D8LB5iUnLrNgHq+Ve1DrWUHdmvfxyc5HNte2E3Bq95iluBxr4ZvPvicfPWvdHDX5IzmT4hYzQCa5
wnnoCQFEyeBXRxQbza6YIejgDlY5G9SREDOnEdcucsKoAB464ZmARNxuE8c+LBEwQHJt9qXnJUFm
Tztmmib6dboEvYfCOPq7DL1Vl1A84SW79GT0os/vrgDX4otVaebdNw+eNSZ3u2z5SVjTHVIHYnMy
6ftkcOpjNGJXbbwMONpMT9Ua8O30Ec9m7C1AnYtRD8XfGC62GOe8Nk6iG959BcY0rYhaya2NWQau
i05QQeZL3e5a/o2QAaPUpCwkreFJN+Phib2LvWl6heK8m0gwIdp450cmAvLmB0o6ARTelTfBiHwX
86o+ogFknJgNiPw8Hp1sMr8aUkRzk9yNXgg+IXLyIPkw1vo7F5mqZCKZWMWH0ht+Yvsgd+j//IGm
cwKNGUTFWcObyim9lPVumW3tCTIJpdtUE4jly+WcT1gB/JX3nBlGhUxqeU3nOWxJ4gXZEdk3gAnV
xm0iXNyReiqESjCRVXLVZJ56z8vRsLYPrKCtlzahs7GbJciMZvphe+ZpMNyfzDZLtlNSXEz/SSAP
uGE+mQZG17AA0JB5Jg9iN/7Ex/VEif4LBdCnaZshQXSKjBnvU3lUe+i2VUu6/KTjL27drzidKWGw
6Ux9zLGcnEFGsX0seBGZAx3nbEy2kd/vCOKGACV+Lo79qJYKVcDsQUCEn20adNI91UzqPKeIBIPO
rC6z8ddsqm8cwou7JhrDyFcEDpD1ohMIl/xor9F40PQp9ASYIljEvbXyMj8qYD1I1FlEDXP7gstc
sxi36yQobABkGUHeqa0TT6GswEPFVRQWSZ1gqAGbpHgMajd7j11xWAQrAqmy325U3ycBPobYONbL
2DLNqgR/qJDqJNa7rfVs+/UfNiOwJO38hzbHWzRgNm8rLLF4TO6j6xD2Iadsi0IwPnZjsQOWxCa2
SZElORhjKlJV06JhJ9cKYzs0Q33Lez3otEiGsqltZg7lU5Yn9ZUMbbpGraOE5yEk8YP4+NhfvgU7
y30B7h55lch2mp5/Vv07zPn2kvGT+YbUjsiAIeEDGHJlyeLayHcmDlLerZVB2TKt6/l/hv7O53Rk
fBraWkYdxeUggQNvlCRkjhtreC2kAdC6mMjVyRzJct9h1pkNzk5kPTbaPrMeYkJr2jRKb2PTvtqI
rHtiBgPe+gddDvEhH7BDzk6EKMn5AZXEGi+LQAJN/pMXpCNaHARfFhtltOdxnPyCFzG63qlok6tb
4eZWYqFRqJftsiBRGvwNZdXd0LB9ZACUOOlx+qNHyb5GEzRoNZ2jpOFlWwozcDqN1kRrNxUxO24V
/WHsvcD4RRLYL1+L3r1iRfiluzPqytUp9NtQaxZIjwCnpLYgk2uFEyPB8RkxSAIh6RuyGwPmwF/E
RQprl+H7jdhlb4XZPYK/vQ0e+/MxjhQ0dtYei3IeZzDVo78QDIESbduM6nFR0E2bEvhsxrpzW8mJ
vWKUl8RA0uk5rFzwCpX0xfvBq+edm5AhMbNkx/b21a9grLpgGyc6zdvqmuMc9CY/eHETRG4jQ05y
NPF66WJ/MxjHFESV1WQbDXn3m96OAB+zm3d8uXjTZ8CJpprCJUvJeHHM6b22JO6JRxTurJqGgb1W
3FY7wGm4Hfp2iwWnP2lO45/xhMQBfnwMfDAf0VBznpQVabEe+fRqiRCz5J+DMo4Z+DssE/aRJddH
qUEjoCHl8TNhYkHGtoW4WxIH3aT2UV1NCOqCYVgOyO2GdcR/9yMcthJ8ixzlOyLek9+uldasAyjj
EMOh99HpuHQqNCtbzYjfIv9bkuPjzzQ40PHZkaYJynaJDt6bn2eYdtspV3IzOjYxDyknIo+3yQRt
w/x5TfbQN65a2DYOtIj5tW/sXV9ySVuVhUS3ISSgjwI/rq6WpnYjWQPH2plgiPFEx5XEUDztGc6/
xFCuLlkriP6xol069ciDhaldDPc5q8gcqiv6H1qTC2WtUZoYdG08zPVD7DlEm/sl1Hel7sRk4TSD
gLBVE1p7K0l3cZyDZkU/EQ41/QYKV0L4Mv+R2kox6C9gASww08fUCV2tvRpzep1BgDJ5lA+2MMSF
m59tl8/tq6cpdpIa4X9lFNHdLScUgPOTjBvjURYO5VZUPyVT+eL55e+J6u3iK81bIdwvC5qrnVr1
onAlfzSsCE8myXMbywfauxQCUjBCVW82DtjK8kBRUSND0Y8V6u24kxAvMe7vzUod1486FJnsgKyI
AKkEdDYW0+xcuatFbZTPrdt/Uy0j/oyleoaMQFCABGpgWNXNdk5cie4Z88ObPc7tflY1+pDC3vku
RWdtjkuwDP4jj0aCt9ZezmzMxRHZ0M5R3lWtcmfVLJ+LNkVbQq7ikC9viPq1bCM+J11LDI0LESyi
qKus3OcWKft9hbVVxsWxkiIKYhJVCnO5+YY1QhdwnxeC8hKh52iaGFCQjPXHxybwhIPul97r+iv7
kXoXjazfHZktN4sfNkjVkoeJctD5uPqvIum6C3DOA3e6PEoUOhvAMdqRsc0Dks75HlvvxK8QC9EY
dBEjIS59acyHzEXrUeoETSkhnyhRHlTLIqzIvOHRHhdiYecWodhictKq/CD87AaqH0d9unomMAH1
XvU4Kzp0NG3P45iiY8adXPWILWFr5ltN5Rkk6pcye0jaMjmIVD3XNfuiFhkqktqdDbaDGcpQMF6t
Xgf+H6AoRK0PvfWj1azqizliqNAKnNn5jWE7ZbjFko6DIOTLUcn0ttjmpimOVUEFvqBeCZjwYmYG
umN0fmgBtNqpKl0CrzCBPyDSZ+QVOiDRGPEh19Jb955ro7cZMXMytmqQMoCLKzXhkzvovMSMtLck
tjrXyai3yA13UD3xdbYNU5R+rvepm+5joCpeYZ3JDW8CAsOJD2G2t0Hd+jYrNKgFC34yB1W0G6At
NqS713N29n15HXL3A8nQPrVMfnJn18TVvYubszL6J5yJTzlt1xRfBr84TIbZ4+8kwIWRojbstEX/
rN2pwfGGwJR1NBOt8jfqZtBvCkQp4UikzwooH/l5Rjqqhgev57Hgr1CxlF8USEgsfQ0KbnpG98ro
GQqg4E1hi1jUZFOZKBUtp/yF/+mFPhrRLmTuuiZLgbsd0EQZeIvV8AUkSlcTwEbk7Pljl7DcRMBA
ODh59WP1f2tM0fYpJh7NnDn58ovDwe4Z1t1qCTihaCZFIs1Z/go/DieHcxrFx86k38t4FVO7JDuE
eY9/zHV0QGLiQlpXAljFX3mN77S0Hv8AJTNQK+5TzbvOLBsm/GdC67f1lIoNuil0HYPLJqB600r9
BXqlsXG7s1k2J2Fi6rP9jjrP6H+4uvYn6+0vh+X95HWcQT8sjyM4b8eP1tH3ix35nEB9vEds9Tma
0DeMYzTw+izkEs/NToPuUbjaJvOM0O44h4fSuvY5wWZ7n6Yfe2zi9U/mtDc6Yxdb+OLz0nskFYTG
KiaqyiF1UWPy+d3qs2LI6269+s0ySI/yvfehcc5CmETS0RFuZac/crq9tIjdOqs5t516cCwB09Rp
kRbUA5weK6I7R+Tlr7euJHEvwt8YsIA/dZSMIZKcDYlPad8GczXezTa7+XWlDlbDXp4Fc5Skb1Iy
/PXYa226ymxDDRaWpTPiH4rpOfes3xl+lLT2L13XvGcMZvlMXABknHtTfblG/sfyBohVsnkc/Ojd
TZBVyuFBS8YvKeWVq+d7cPMUjAjNZ3VpFmTSIIWJ56jyPZ9C5idoTNYjUviAQfVkJFYGPn459YdC
q98AgvDh07SUYqUAlGGR9xe5P32MxkGpL08qz+NzpJxt1MRYf3MnBdQQEXkIh3oT9cyDoX999Hn0
VXRwv1j4I1quXRuyLAkXXad2OkUpsByIzy44qLZHBlBdU0RsZyEHK5B4bzT3R4vV8qxcPPiJlIHv
RguyKbLjitL52Y+UL7aXHVsPE3DTTadKrsdko+38TJMQKDR09snMUCNtQ2fu3lPdoCovWigyWR5K
PqbL/yTqPJrbVtIo+otQhRy2JJiDSGVpg5IsCRnoRmzg18/B28zi+c1MeWzaBLq/cO+5dJBLu/Le
d4290VyP4YOvlxsZqGHrkyyxQhyHhNdFfYos9DEr5aGF2gnujLyqCcukWlA8mmUck3bCqVwsbIAe
+aUjCPvOOpd4RkoOE6OhDCizSCKzj0IIfWf0uXYYHY4MEpOOvq7xVtUFwK9ID1UR21twZGRazZgg
I7jjS/rAxUiiULX1ydLa8qPK56cpeM4ycJuEWICsQ5q41WxNhnmgUSou+lvrSzO8lDFDxCjJgnxn
eCO4neI9wJkS4ZiIBSxNoee/oDROHbmlK+dtknUAUKZuVr2uTn1tvNoNxD0okXzDot2rIGT+gYkv
SsPZaLpwikawZ4BYQ6NP8xOjnets2Ba8KsWYwQXM2VfOZx1zyzT1+DUyE/ZszlFHDTgNVRpO47cp
kaa703el5mFnk/lmupq5ThvE5FVEevWo2b/O4O9Rg81ToF8baapQTB7Je5Zn0sKJpzSIf+rW5Iqu
9YdEIanLFemcc1kYWwFRADGLX+4qk8lI0iWYgad+5Xt5/DrY9t9QqhNtvXupsmTrTjZTQwJSyOXh
gwoKANTKeNv9qFSHOC+OPvHDN79Ov7wSMzNyUkBfdOCJmT6hl9V3LFnlcWQ86GBy4VJKpo2hRWdz
qJ/dJtK3te7nS/AR2YKkVQRpVIRJAsho6XSwUgerqJl+uSGuDJKIlM+ClgQoWaJj51igWDC0kfni
It0cWn1TaX2+0WwyQLQYpPOsM/hMNX+jKy0NW6/Rd3KkLjVmokfx+T10OYhfEw6LXojrGDffMf5Z
GkpYz+NP5ub+az7eGaPqIyNqBmsjPj+QxVBycIjC1yVq+Sil/VWw2VllFB97RzVHzJzituRRJpHx
XhWZi/WUwDdbUAHpPRYvote2/2gW5LkLmB8LHch0nnDhg9gaO0PtG+LgW0SHh9qq7GPrEZ1qV+0V
XwcuAbytCXU+brXp6nMMw9suPyi9XVRh0AyHwaOXKhYhmvKpgyP4X4wGLgWe0EtLnw9KvQw2aaGj
Hqy6axKl+2muiifQUFxkuMw2inC/lZyr3ZDr4LES/89FJtyb/muQioAsG4Q1vWhuNJy3PEc9Jm0l
dxTkgklJO9oPxO9lN4RGDGmIEF5eFhIcKlxcWlb+C9Djn8qadMlBC45Yt3qGa91jToAomVQW9YK7
6dlaOn73L20L94QzAAJkH3DURLa+LgyD6CJQKTUGkTBQ0ZLXl7wiNDI3Uzn9VBmLwJqz/ChorSm4
sFkFdfIEu4OfzsWyzvzxV09YVbgm+etxRBPgUL9EzKUA4LO8+y/4TMlNnRn2rpppOnWSizYz7/Fa
jssSeNmHSZh66wLQ5TFt0LkZaCmoDfP57lcjpT3gyyJlcNsBst+0OqF5GLEvBcBDPDkJKzpmRvDL
IzR0uFsddixrcik3SCugzHlNszMGCYTMbh2eKDvfkrEDDOJrtnljifrJet+6WHE/sxqq543oKDeJ
qrOtJN3TijHNtMCa9cBXN2W55HOtswKSXxRA2WsQJKxy1oKDojat8uEeQE55zIS3WEH056Gs9UPf
lKg1Eg7kxDReFnhSZHt/HvjUq6q0+1DjpugM/TVw82AX8Qv6XgFTaVbrIQe7XRbNO7iMSxun2Qtg
H5LoRP/UpFl0NJCWrgd4PonWa69wC/xTV7H+6rgp36EKswGGSm4g5dhpmi0fXTP2T7bjvCAuph6f
35bEWM93r7YSP4XSea2c+wTnyOtJAQQy4FAirHXbuvPvi55oYTL5zAUAwZOH4Ye1qeGP5S+9rus2
NJnqwtt7dGRwG6MdYKZ3Euh2GbxMiFry3bY7SlGLlAPoNavKHY+Nhit4cLyDvzCRl6RcVOzvafoT
9fVXGv/FHXRvmoyz3XhXbZrex2pD4h8MqBidBl/+m+kEj1lAfvI8IVBNaTIt4+4PxrFJwGLi9Fgj
wlVgYMQpXbBqVvrnz+I9YAtOh/PXzMmfxQETscsFipR9tC1lsfduZO7uL9UZ2Tr8bPBKfpg1+p+R
qYNO9o5HSkAg3ENuSVRFhn+lAXoeoYI0gXkw0+LcdupJfbY16WE9jJHV2NxMASsBNDUkuw+LHTm2
rbGGm8h9wv8atISt+iMWP528ThQTAx7gpJk2IE22Nqq6E5Jf+KfR3FxqvUpuQcOMSbuyqTK/2fKS
OJXYr9GU/U0dOpAgozYapNNditGByC3UNdUyZANy2o0FRiwHjc/TkGCTNCEjwNBp10SYu6Eubbrk
CiRcZrjGGZAUeVBo3RUN2pZ+uH1gQtHhrWaA68+nci7wQMjvLM/ka6I5t3H+cFqp48Cd6rBP0TuI
scYnYVRhj/v0ScAyZeuHzbkwc4eZqigucTpWexhD32BRJrj9OTmd8XD2mC1h6TDOqNTbZ4OTZ2UQ
vrTuRAphEZbuZq4b2rwAOI2WaxiSOn3jYLPburH/FZuCREvDxX/G6j1fIqK8nhmDgvLrYzNeK7QT
Wz63cySCcDVruYmHpdl2DQPI3Bb7DhHBzohYvE+1Ekc3wcsdD/7DPNrxrnfHeV3y9oayLXYma9SY
yUjY4ByAwSCv8M2QkdpUoSRJbdvIVEe9+9RM/R8hBk6ol112qvGArMo0Cm0Gh49DZr/G48Xr++Yo
ctQX+BRZbIrkUHotH4vzO7Q8J1oNerTlccWsG4wEE8QSAgHhh7QUX9II3QQXozcE7W6IQaw72kyp
V7LwscvRRetNZwqXeNiXnFzQkpxL55b5s2PJY6GKbO+WBXROlb674o8xLQEQS1QYimFeOdGzAFq6
lBHSXmnE+xifF6sU58HPOEayBZHf0ycPJHNFqfowI4VGaPITkPp2i4XxHCxKFzUT3psK/Wkh3NOs
kJKV+WgF3LLxDqM3gkubibZg474bgs449h7NZORi6dCs7gTGs9lKhZuiYlQPjcLYJDRyB5PEIMZq
NREwJBMAZSKuF1skaeVFEF3RKRgXCBlp262TNpg/zIpKyjb87koxQSSESS/oVDFTT0oVsoyns5lg
mbAny3slLbPaJ1IQIsSblZPs/qk6xuD9MP8O2XTvBmy5bB/OPRbL59YfyKFqvBz7DauirBehxMpp
DmkaDqND7FLsfvcj//+mWYo1cvf++2F2FevG4p5O/kuQYAYxU2Yf/rQfkcqtWV+9jA6gz4n0JqMn
sfQ/WTqUqKwQYSFjspbjANHu7D3Ax6gR2VOHRIpCKZeMHhjGYXpXH0wT6Df4BQPPG1H7BP3TJJ2z
5ZAuxpzzw12UEpP9V9C4emaDAMP4jJTlvo6uxU7QOmhOO2/dAFhcjTkFFUIjvb86AgSeDRQo7H0D
233MkgDp0FD/kM3LyEYGvPcQSwdfMDfIn2ovZag2HyLkNlsCg4y9E40RJIXmzo0Gtk8M9MJIqg4s
WC8Da8aj3XfvpQC5pC2CQs8Xz8JOiIv10ZDYNsiqTvzGljxolRvDuKfkNrvhliPWfiCv+4Q/B74v
KKoNoW9YH03YY/4v/joU0oiswdxGKAOSu47wiuUlGqSs7rneym/YoXelo5GfGJedVQEEbQr9KnPO
fjLc8dycDDd6h69drssq2fPEAGzl3lpxXbGtdez76AdHmxKTzUiEuRrDnCimirCF2ApBjkEg905G
OeGlMtghciEUq9lgDYVezTNZFCunJLQux0umeUize5slSeaxeJiOXAI1iT3JL9mQWNAcljAJjxA7
E50FDsL6tZPk321RkTwwa3U4C02FRlvbyHfIyOldCOJaT6yCroNiZWRMo5KbWzIx3qMsgrsQ07H3
YnjQ2wicdtakWzHyDol6+FL2VknxBkUDBaNjbQsdPxN8FHhyVmCvm8bi5HHZTjkFoQ987HXhVPe5
8P/hOHjt1Gocuxmrpwp288j5wuNHCTAhomiM4RPnxLSJYtzNucmiHavTo5Zxb2nk9NL0yXsAqGNl
ewQKlrP9ZyVMBBEyUh82GionaqyxMgm8fh+IdW5I0JbySYzTTOnI6CGjJcR9At+wwAHvTCj2e3pi
gydoZWvGl6fXb5b4KmreV7fETmIBBK4lBhGL7A53eM+cAVtFhoRCF+42aWIwl/GHcSGilBEGUdbC
qJ5Gi+hesC5oLbvmME7Gk6PH7yjjxhDfbJ9Xw6priMxjd3dvUDKujKopNqnDzZLGXGq5hyk4++iy
gDCyHQIatlKi+etG8Rfh8cOIT7jeZNUhgFm565X9OrY48QKT0FWdQVA5UTRXliV2BL5sjYJdTNM1
jKbdTxZyfxaLiVWWsWOIPe879ko2ZQQYzcOxd8Bsil7r1thsKOc7GoZ5fmqW9B9MXWuWLQCAmG3I
BPcW/p81oG57pcVUWpjxMcXrwYmIkX/aHLy39Ltz65NGHyOuHPr8sXDs91pnFtjXSDGmM6DVJ2/2
SY2rgxlTlPZmTtkzbIjOwo/FgAEhrxt/jYK3Bt/Gwc2f81q9I681tzxvYR51jBTnhgN4MEIdMUbK
JHqvGgrFfgYTRMLeO1vejPnwAx801OKAEpckziAW/6bYzzdAs9182iBj45J3K7TMqn0rLSzFXT+c
gmHCbMkmbsI+FnX2uUvajxG97uTMV14PIlU3U6zQ1aEKZBlDZLjXvbUJj7IJY9aYv/kuXzQn7a59
63yXzFQJP60pWjvgiWlnhQOy7pB1T5iDsMmtjjqm8K4MpunO5RA8tEhwc9bhZllP9ypiK4kTBgVM
dJjI+dvSpZ5b+PNl4TqYuCreSHXXdF8R0bMymgZWp9Y/5i6UgSZzNtUwxTdvLFkXQXTKxR+DeHjs
jAPOqHkd2YyYBQ0w/jXWVF9ht4nRCOVReukd/w87+ZpgursG3o2oFrAUlMTormt0YL6ZH42h+CTt
j0k9BXJnJBjJC9Ze86LxtG7kab6M8QCe03y2/DoLe8b/8wAag1feWHQMRyt1NpYGfX/oimGbC/Pf
iJqniN34rkAX5ALevBn390x3b0UHOpcx3yrPxt0sBm7IFESPsGxmTcWxtbG8dew4kJDCCKbijCg+
z2XYZM1fImim8tiUmwS1HhVHsi/7YZ3P2XxMUtrzNL2j+/pSzvBgl6B7WDSazBzw2gFNYpQPD4Cj
hf3OBoQnzjOUGPAlL/HPYNU/rWyzBzdJfryOaDOYWavWzj9w9T6PDSe/NuUPMh2nU8w4LRUGc8sM
mXS1z0kp3LGfeTRmtm8OcavxAOmYonOixkeI5MRrJILWytWhCMS+Ffr0Lg1pd7QWPuGezfymovY7
yW5aYDxPZoyVOuKkmhaVtkPkI2NMPD//wOr+1/NkJPmgACuTgZgZWYe8Sb8JKkIG5Q/44DQW5fp+
1NJPCVkql57a2gxqhym/1aMHEmIyt5kNcMfsRiSyDOo3IG+iTu3GHsUOTBNGWe3igBzZPg+9ftZN
IqC86j2J7YYn2hIUFGU4R7DP/FQdhyF4H/LNzL2PhcKZd0IdrRkEjmZbYZGDJeuS/A3vJUz46jKn
+N18QTDoTIoYTiGSflkv+iQ1bSfZbjMWMOsqKI8tnIk1PxsUSPSJZKdFbBH6yn7Q5Bxje6ofFtJI
497smNOPX+MiJFJPLJgL9L97zntkAo0wn4vmJWi70CefOOjiVysP1LEsLC+MW0TgcdlU4POzG3Uu
uMdZWW92y/aOhX0jiMVFy4ViQa/0YyPFY2pF08V3uk1ftu1X1euoftwGcSRHDeHgzbQtJfvVqjZZ
ZtuCZNEywExoV97J8ycVUnawnV90LZ7L3DWP4OPCG+g/2ZPuCXXc156bHONO0afDLdtETc7yG/jd
uq9rE7kcV65tkoVdOQh1ifLe6qQUkmhgv7bwYcGzK+PJaj51PaOvDzgTgkbn1oiJ5mafgvZXJHeX
hFgCGeZda8Wcd9VsnvpUJSciyM8WifZ2ql3qOj+mCCFCWyDHRGlkQ2f0IhwWdXxmGvWJxGd+HjIa
RoJjWvh8gPNMl7wD2mp5HSLzgKuIDqsUHYOrBIv9UOLsUU12hglFyV0WdqjrlCmTZn+AG4qIalNP
bWTMSBvE8Dhn1KigpTZNwH+KC4eQ+cmifTeTfDuxSNwx52j3idsQNBgzNZ2rvxxGcLqgA9tUgJH3
jPs4IhU3erJmpVadDUevD3xByaUUNQ8ticpz2T9aINf3+Iie3YTJROy3qKNK5AR4CNJT7QjiCkda
MPwd0CJHZslGHmyAD/tPXQLQGzXEyNKaS7MPA2fiVegJ1eDw3rrVUzURs5H2VN8zk+wYHXJFnxFY
6o1EwgspwZSwVy8qPyxFdzZ33Z9vIeLR/4ooOTY9pgC1pOji3HWXPIkLuiE0yjBXNB1zRVskp9Q4
8niy+EjpMRQy/1XX9+/0n+SuCypK2VxyLf5zLf+sfJinQ8wF6CkAq6lpv7T22UPg5LXUaU4OE9kc
wahzSYEgN68EgiG54FTwPXBw3scwIy5Ka4werXHEcJ+xzOkJEs9ilF9QZ6OFxzVWn/Wa3oeJ0aZz
MPxEr5lKjiKS735OHLIjuCCNOvT/xdgGrTo6FB2kpYVlasxfbh9sRS1+IRgclGgsdqAp0PfJNtYV
4St8HJy5BiW2j/GcER4SziwPDlBO201esB0g35Qta6tlYxjAVGWQWJKMpw3zyWn6bt0WrWBg2P6q
0hFhOsQ2HQse0E0X2+6lN6S+G5Pih0WXFbmHAMrvpSbpJXB6fLd9xvgyTYjn9aNLk4KHB4wUeuVg
Xgbd9re8bRAlJmfTytR4zp7pjvwFVcqQiE1jaGn6syn+w5lkyEsMePNRACGiEXoIVBANnHD6dWRo
z/lYxWcXii5Z65xzhJK5e5L6aFVo8nFzird8mK0tqIM3qTs/7qK16KDsQqoCL9ssLnOQqITR/nig
uT8cYyY4SKB6FjElRhl4H36nFUfTk2PY5wUiVGRASnk/uq0nZKqJf7WfjLfcz3+TeIh3/hAjmtTz
8eQcWinTOzOeXd4FxkVLYoMNTYcA1RsBC9TGWwpNdlWfbFVl1wo05HXUWu2CyBpzjCT3mK2TLk7M
crOLdOOG1zLlDcq6zeC6xKgEYi9s65E/Ll1Zw8S/9kbig41u7bbDu8WYs9Xyu3L0lzGHPZVpoEmq
nJMEccXBqVU4FVfP9/ZlFb8M1UM7RdtMjLRqLbnBmAk7HQdG4qFI8+W4dhO2g6AYXuKIgjuhHFzn
i4bVKY5LrFBcgfVAynozWKmwKeHNdrwTOsy1M6UshUX6HMMewl8fvMUI2rra+EdFVW5NLXjqEPzD
X64lF3l6MmqwFypILuPQEcUgaEz7GeqZl2Ka1stHiBGfuZQJYwWUdBPelETD1gSeYg+I9i82BpwA
UEBzidOJTQqOD/azNkwMOZLVKF1G8egD956sr2aJDh3nxqm4GwvqgcaTTHQ32ZRKww6WzlnoGACG
aEetIHp1XMcP/wtRpBDzmZOtLR1XhFGX2lZiNTZ1Nsw1CgEEoFgf9DVpGXJXxfWbFvk48Kox2lcM
f5YSd91pvxPm7jDGfceBgXxFFt3BT2ukXWSF2xUIrG75YWD/3CZ8HFyCa5u+CVk2XWKbovVxh5JL
BezjOAZit7j1Np1Ck+oE1Vc7AjkYK8RKsQ9gWXTNSzITlhWkzs7LkfijjYy3w1h8jIQ0Ie/jT8kw
4hOWIU3YHKzIdt0CBzqJqA6nxnuG2IbRqDBuk0sZ1eFQmFnjZNeZnmDV2Ym76+PiO51+sLfU61FS
F0JORy5HnlriHLqSOCuyQH+NvrlgrCvYdJXsT8b4UYNesZeGPA4KXWW6HZjtM+ULOh6yOsa4Y949
u0QEGIkN5xhlqjI4mPsZ/Wo8PQw4TFb0dPU2Z+gJmiHbyV58uAZPHOXZr6OcT9seKSfy+AVFFIIp
fIf6pCEeThDnY8o/Lv+wX8EGBZiDaGLk1COC2Pjix6QKRCRmA4xgx0jc61ZlV5XgneW07EKkgfrK
dv0z8ar5oZlgFDBuWqeFqs4Uy7ST3qK1tL1HOpCvAuv3Ni7HkAqSmTrVSt2h77LIjIRCgPsc1Wsx
wjUdrCe9r45YYkhiN796W7v2yxzSP5pZihhcWfse5suqzfu7QZvK5PDBIR6St2o9ufbW4PrquABb
rWbhbiMoYIMG+Rddim7Pp7HzDo35Gg0ERlbkua10bWYEUZj7PDsCPPk3OVF2UZGegTLXuFkxR6xF
erPaZWA41TC8QdngU5xCq8e/SRpQuu6ge7CA0Ukw8aZliOZMp46gs1UkD7puE1lkUouUDJp7961T
wYbN71a4PmTucgJ+iry5QuSLeG8pqQkyMmlL9Ja7wqMyTNOdY8c6Irb0EzHNY1D3NGBFv2Z/UYEl
Ma2Ni/qLLJ2N0TXzOgOcF6b+AQ0FE3//jkF73Wh5tSH5F5Gj7+y6ikg4rwJJ1f14koVf3dwtOG/U
yRK9WP1JbgEcF0tHtlkxlph7QNPgxYgzBfkggdcpAck8LUhU9Vvz26r5y6vlN3FhgISSad0AD1l3
A09Knwged3kuGvFmxuMjtPwxVA0A1kC/w1h78hgVmiUBQDXjyZQdSifp6wyBVlcvnr3Bwn9XkHvR
lvpGH4XcNyhGGNSB7pSTtuqkOAxZ6+/Q6cN4dxOk/3bcPWqSkXBj6PMeAuG8gnt7TEs/3oLZd9a+
B5mNaODXdvbPYwFBkGJ4q1mLKS1un+smekukecTYd6wa90xb+NYVNRlp1UZG7hHU2VPO0jyLBQ1Z
8UokMqr09yQR7aGQM5VVgQZFAzpEIwNyc3gG8PWSTMljUsafkycYAGbIzaT2bAXexrXVTwTEOjWC
I+KWAKQVK+FAG44Gq8gotpgFjtzlQLqQFn0XRbcRTHx439sTIB0mzkwIS+DxbknYjFnmztEu+1vA
t71jM04/pbfB2nBn78ga9oQJKj/21pitZ5uhCYEOWujWyIU8OWXbXurpjrwLtZGae+zIVLultdgo
1/lUQ+EdXQ89MIMe7gVRUkQPCEuqSZ3BZwtq/bTYGpZ2LDsXIjuNSag+pZ3cRYdqLgCiosm7jEHC
wYaHVKNBJGl+8bfgSYEpb+od33PNrEvJZkciFxNIbzoQcfIymHZ4rUEAPtXRAz6nAlGQVq7NCCXW
ZDASO03QyLaBZMJazgNqFu6slcBXNdcY3hYSYTfWa0k8bADujO6rDnCBay/KZqdfmZ8QoB9lab5l
Hk8CUYwIPjhtg34MZ8V6y4PdbXjlxh3rZJvWzkdKWARKOZSEWZIz6q+dreehoWVBwrQu4whqSR9y
Eu8gAv+IsRa3i96ELRXlWmZUaUk+vIml3u7EiFSattphAIuMLIrgWPv4HRbiKFowEp9Cn4ils5wI
XDZ17ylykkM/E9TZMcHNDafZxNoxSnpakoGXr8RphgVQnmfIAgBBx4OvtHNdRuLBQuu5S2bO9CA5
Gnac70aUGyETwotcsMX6hELaz2n0R2ZI+9oNlqugwBw5Rbs+H5gPBGm2Ga3aYuFFvIHtNRQmy8lT
YyWx6G4E6TE7vyrrXUN6EJkJFJXM9zZIJH/LZ5b++p1h8AMvi3ZOWMAaXQcTiFRkLmo7Z0M1/ePE
y+BLQqvuogROWQNfTFj5ptFGNH7VqB89gi6tMjYPFYqi/dgwiHL8+hxo4w1Zh+vZE6JOkxm3RtKh
kCQng/+etmCv0nMXM5u0jc5FLe/O57LH67w8F+gEh6PSAfmWXvU3dlNz9NP40pmgC1KC8TzpGif6
pzdZtZjyin9Bi8lQqu5J6/VfzfHtLUf7txGRdlEzTjeVNHYpYuOwRtYUnslgHO8Camgfg9pK5Nnp
CSCMhWIcvGQMZcibOdgY3ePYajBy4jxrYybAvfD0NQ7mY6+8ErKqcRi75sFg7EQgNQy3VG0zDRiY
0bjZurTP6N7Ha0bXFkBFiKhWUrIigWmxNXKaucaiBXNTpfoT/BwvRJ/OvIQCflU6xMXUDxMpB1jS
HHdN6ecjjnSvKQfvRu/bd9cdvvWke6L61/dN9STMcsPgo9wOCGRXCdIBk+AK9ChYuXoz6gFdIQWp
o7PuDC+oaroHfs1HMNwe1U2KXqzvoI57aYwGTc3ysCTW8D6hDxyZSwQGySpSpzhUlEtAl33HenFn
thCOpdZqcKr116Q3P5Yxv0PQe4hS6Evu4KJbsKwvxhPo06VIHhdFSGITv8Af80SCJmtcdC0bZr97
b9aYsyTps1PyZ+0VyHRUPDzl5s0PUMiP8m4v5nbEhOkmc4WkNY5+5oBv3ql/WT40GxlfAYoGAIin
ATYaynfWm1cqd5R/E039EBNzToALQEH3jd3C52BlXxlaMpTrcpXrrAytoiN2zDA/HV+RJpGy9K2y
1COctgdBNE6PTjZmV23etp3LiB1u0Do2W0HYEZ8j5Urdxga/76R5pyJGHmcYMfynlEWmpy/Wr46/
SO5um2UCAkShMsqnkaVIz/xtjfHZe+GqG9b2VKBkMsSpwjxwgCPJLAFq9jpzJvuEhxQ+QB3fbQUs
g/Pqqhi8bwuJUseZ5CUWOSk8olrCWvRP7EryISu0jZEr+ztmd+/I9t74xaH0q+lSD66GeRL02gi6
XLn9Xy2fJp0Ud8QGfoTy0nX/jYTKUFr5v1il7dB0+ze9L24y7z4qeVYdIsS7Meq8ECiIlNj0Zgob
1w2+Hcf/lFPlIVPiSWS/nnBUU9WxpLPx7rdXCWFeLMoM3z7hdf5U5i1KHe9aFRakYAitMC6+PWRp
7OBc+pXyBRBx75JqMQM8gNvL+ruyH+3IykLYpg7Tapa1bgXOraaR9kYCXq0pCTuOQS6ZZRrjiie8
BKfJaQG3c/pL05ahZHWyG31iWWcxd8Sam7+5znamdXBjlsPsXxQ7d2jdYT4geWAziAjVt9y7kTcl
nvOhfalL59bWbXnsXSe5JOwUaMezp8LqO5B3o7ZHmt4sO3Xg/Q1pZmkfw8e3y5xQvVFt08xd/CbT
P4usmFM7Vn/1PJq3GNElmCab6pJ7KaUkH4kzQfFXfA1mhvXKAKGod5iLKB63PlapVZHm+yy1T/gH
boQjkaYlumIzmR8EzhxsG4P27AqPrzO9+YOzbS20724jSBrS3b0NdvLQ5I+d8PowIrIe7A0IY6Ud
dZXUaxBkGZw3fpd0jtBpMHIjlP7bxwG9UXCvGQjD4YzSd/C/6oK5zawwdtBsTpt6jbDnnqc1iJ6i
WltmhJqyEDs3QBY7ea2z6iODFAuNPZrv3VIXT4VheZeGiYuXYpzjZoCuZtUnN6seElu05OAU+ZMp
1UePb3isifXB4pbFkGkyr10EUUWYIRpQ7HxWsd0Cnzf811GVd8ND5AoM2iJHBeznZiqix6LvgIlE
3rZyTGNnm92DllR/Ab3YlgHfBEqyzMglIPNF7quxfS90YpfZvp4tDcEQNYC5AY/TrcemezT0oT80
DyolUcPrKvsaj4a+83B/TQNZEX7ELkPhNhryGMIZnpRMifGGwrsERd+QQRdluIoCSRZs+dKb4jmP
u/Iux3pTxu1wKyuLGmZOfhzb4d1BgLeb7MBGacjEKkhogwhuHa6DQaIgMmOkMsa0GwwV3wuM85bB
VsktI8xqcZ+ea9iModBJMawSM98TQ4joqKyu//+hdeMbfOaJbLC+2TWeVpyTUe+A67vFkjVKo+Tk
Z0sEmyTKo0+PdzGzvSfHMZLHqNT6kw0jcsMGF9RTsYdSZjxgAxM3bU7xWdHfxw9IKPw3LlxmjQMf
jP5ZXUtn8Zd1ATlcI6y9gRb6mJjaLwM6HbdrVwLRrO4abOvjYLJ7DshH7UxI5kmLUyUbbq7Eyd4N
1k/gnYsUDE7pGOIQfcYy/yIb7UAzKy6uh4bPcexTPinc9LX5C94S8KWLko7vz7/j0TIj4+E/8zZ6
8H5jRdrdaEmntnkP1g6d79bQJMzPQHgncyBBNFNL5Ijs501KyOA6q6OvoZirKxA3AiIDZhvEybD4
xA4qHWPr22STJ7o2HgOw66zXAF5RFXBSVq2DAy8TWx2mChbxfK0AB14y+nzieyBxG1NtcKvo3jWI
OyCPya5V7s7jXvhJMG82c7lv3QKQcR+1p2jCIo90+Mqqo9vbmYcJri/lJmfMsa4rtAUimRd4s2oP
COw4+PDN4+pfFoBEYB5MrBO6UZGB3ZjRY6TolUctcn9m6xmJf9hyWpx0N+t3Vs/SbhhiJl++1m6L
zPyuYdO/106Mt72M9IfMnj9jrfW2bjFEx8nmUOF13eZRjpBh6QQD3QrtGKW3abAoZ8H6ZgfiREAs
waW6Jw9zsfhZmI/sRHoxM829z2N5GBzICH4bbSdiLTQzSfYxgSPGODgXyXF9WYZcIYmZdMM03buh
Na0XvfZLfIX8V/oSKBRz0e8jfQrCxDLbO7DHuggJFHd3xD1NN/JTnc1QEUK0pJ8RfMLazFzX2QAl
q8Jvl8h2r7PsfMlU96tPZ3dGcDyYcw/iecAtRQRwYjrW3uZkgLLRE/3OHC6ZflEaWyfXc39b47Ea
i/rGN30ccrRSTJnzPWp9mPuOCQaLl44jxbxYVcTCUv4wQJf/Y+48tiNH0iz9Kn1qjzowAwxiMb1w
rQV1cIPDiGBAK4PG08/nWTXd1bXtzWyYlRGVJN0dMPzi3u8u5yY2T1WYrKq+t1buWBCJ0cWPHEIa
EJTUWJhROLNSyzfd5GcbSIwYhQrzbsYRYz0m2hA24q1ELBOBFuya9jpWfrwlzIyhwxAHt06Um8xB
lh65OOPmdlEC16rRcT93TXbvBQdIVvfuoYmNS5Za96aLuB+dttgV5vwRdpyWmCCgNuWrXmXJ2ghz
brPi8tcbyZnC9M8lYBEyDBnifXiOk2jvKhKmKuYWojBhc3kZJ9XkBQfZzC8aUHXrM79NlCJwr22+
wmh4i1ujfqoY6i8TsfMKbd09FtG7qGngIKAgmlnwvpYDBCiPu4XBiNJ7gfVxz9agW+Zay4PhFtSW
An4tkr/fHmOceAjkjcUtT5HBTDdoeKt1Fcc2PU9DErFd78oB7UkWtzUcYhvoROptcTPaW2mTtcYU
QAezeu51W1ynWtxjwooYB/xgV+TvLKRWbOenANeRtYnTh4BZRStYMb+qelhzqtifphOTRaTtPfG5
ySZycDnqfF5ARVBPhotgngDncV05VJ2MzEgwrZDpUmVBrVwHAWYE1GwLgACvFWq5tRgA5jjxNSij
dzBg42KecmsNkehEpH141035x1OovaJGtuvMC0GdB1u7Kr2jJnTwVCGYQGSHYhI5frzTebZKC79e
J1nx6uUNXv/WBSI24tZovGVuEqnYTIg9ZJ2O9wr3+mpGa74Udfsnd+vsczTrY+WsedaPp8k6YJ5u
NgyCw1Ue+8kS3pf7cDJFB1Ih3hRx1GwgWrBGDa4RJ3HtUzEZ2R6tzJtubPfD8VjR2LWminn8qyvf
BghY73HcyOOgnQfZ6Rf5gePJipvlLHmOEoC0jWBAG+yF9jPYBjNF7PFc0J2gMPRanML9HVnqPoQ7
uEhE+e6bTrSytHhC6vLaSBxYZAv/SM35NfQyxj7GdMks4LXiGjbmNYTkEpgOwXsdVBj0pr+LLqce
VlnHWKR4Q9F61h4uJhPSbD+ZHSklFPgVWUdumK5JHuecnqD4m9o6lSSAumofYZ5fuz3wGz+m0tnn
k8vJKpgmNHNebXRZRoBKzpEH46hN+j+EN+yLfrh7QfCDaBbF3Fi+FsnwCTLVXheMCPPwIQqQH2mq
TmS6kjJNitGGOb5n42bnKR4Ca2BjPiDY01xwZX/HEfKb/xOBL1ikOVtALDGK4bc2knjvGD+9wmbk
i7sBUlZIa4iwhWlRY9sg7No+Wyld4ZJivBil7kvpdAZgKfVix3O2tutzXj84CODBEFJdowHYz2Sa
uIUSBB84LuV+lmBmMOVmK7KOjr3LlMIjY4CCG7/iaOb7emD6CiK6OeSmxewN6k9jo/mZukuRE6Pb
1WjiJ+AY2ulPI88SSEFtBI4pIIgqsU4uN+/OCBJj1fPzKI9Ut9K9IKC4PJlBdFdxMr+bUHegGwPv
AQe9qtAH1/1oL4jbydaaO2Wb5C/RXLir2oPnK8Nd2wy4rLSUm8513vokNYkD6+4VHxwjoHHR9ZIh
3ICVmnpzvvpZMq5ZhLV7wQOJ8fNDYd3bzdkUFs35jImVcCIKssAmYJeQo8koiPzxvjHfQLKtnX0Y
5jfXZmHQ4BPzBjdCge7NN4vAjk6e4nC89fNj3xhHap2X4D9KbYpDPtfRQjVq3HZsXZdNiSGCx4pz
kyiIwOdkC2D+3Xe44bigA9d+fNUOpOVCjv3W1yUDc2CWA9KwdTgBnBhClHdDhzaqbJkYc9wKFoKo
k7RGHzeR0QJTDlmG29ZyWbXML9wyDncVwLEl/u5umXZzuo01wYWVWRREZuLZ9AUCKDxaQ10POAj9
JY1s8WKPxled28bBoxZJScg5NWKIr49dlJyJPBBoRg3g+VMd+LfCYF0ctV74NAZqBZfT3zVDeDen
jHUQEuqBnJNT05lsEFq2ffFAhEHM3ToCtmL5QEa037cQ78kM2+nM+YGzWuy4+tAj5+2NKu5h82C6
12JoEx1mf6GNh+xGp5t0jiSiICStY+v4d9EG5E4mdffk2mymIiezmU2Jo+FhTpx77D+NzryXsEGz
jg4yhTDeSCq12r2ko3xlDEFodAeNsMeRldgN5iCz+pkElXlyStT2RZkTXJ0HxiokC3jXl+yfsnuj
73k7V89jQNZG/IgE635azWfUAxa3WtxIgjBvIdW1wBNr9FG9h1DMzLlHRzODT+mrcj4w+HyljyTY
LMD79UAP99UHSdrVl85pI8PqzWkT8UKB/2MsSQTSpTrKlraJGSYIKEiwu9IOmPF0uuamx76UMoxw
vFYdwwYHhdFgvLYfwCwo3DtraI4zSPeWjJC3vB5YLKqhv1e5+Ue6AQ91U3zOumZ9O0aYAWu1dnLL
2hjKSrdRATuVMTXACzUxdxdhvtfJbVbRzh3xsSQxztPGeTNhzVo6oFf2gIoV9jtJtfNyzEEdCMgm
zDDMTcQjmPaKsLRgN1joAWJCJDRRrouBxwud9kY4bbwy8DwkzI8ebuRXKRkHFMVsrECoM1gIlzBK
z2FBANFsPGw9BjwUiGCLMn2xivJmayH2tXY490K182IAFO00qHV3nBuSI9MMGDcVxE1ynmXMqSbd
/Zg7d60n1hLoUR5ZSNWHDSVwUW7QhuxbjZYO9dwXJk+TdEC8lHn84Y8mB5gBU8sxPWKskWZltRWe
Btpnc8hXoUAXpxNkjJ7b4IpLOJI8ph9ddDIaD/OznZRrU7zMUvEsqn56OeeXgGfxSDaZ9lMu7zFa
5lVVO3JtU0swaCCxHdZG5eiba074FSWK9El1ByDXiholwpzmTs9FSWmRk3mvEuqviRv4MBE0VNRk
ELRwoTCNpgw9PWDdmqqBBiSDrDK068T2EQ5YTJ6Ttr5PqWovWi9rzUI5Roxu2p9pybnv1NHNm4t+
gwedxY81InMbEFum058+s+cNDdq+dZthp5L47LlPIs98CFHtwivw/5SztK9DHH92NRyKGqd8LGV5
GEONeJPwFQbe1bE1StLHiMTZjqFaJqHPbHBmozJ7YblJcsVkihXzoWwfUNkScsYEnWJfE07OM05e
jNL4QxNIXAWpdRw5qD1G6TFlkRWVQkaJyKpgzXFNoywV9pWa4OuS/KFl64Lk8qbM+rSU/9K57bQv
yTZeZm0FSsWGUMrKYSuql7rokWc2yAy9LunXDq7rRYNFcote6Ft2HoYQOhLZd/riR8Ef93FSxTSW
R9IinntX9PTSQN2yXsvXvoM4b+IZIpzExXjZdeMpqWoWKwG8mol23q796BmT+by0QszJVYVJwqXw
WVk2ACM8BxGiUnLb7QklIq2JxUZpSFcDecqHcgy2Ug4QYzUScg2uhQQ/7R6sav7igC5PYccXzyEi
D2+BxVKYbtsL5iPMmGBdlZbBA3YULJ5hBDD6cFl1M760iMK6ZjHaibqNit3EQvA+1tK4B+Q8JI2N
OAXdzaIwWrG2kcYdswlLnChYpkWjZ679qlkjA104tecRC2XfyRO5jlHN+Zef+jiCfSAwwQvX/0wE
IXx9A7wDvys8Smcf5NTgZdB/mDWcZXtiGMtoG4cBW+xZOek6kA6w3/E9HoFVSVq3hVl7L0WfQ2xu
9xU7FWWVpJne0haZn2emTzkBIFUYUEhX5ocphrtmvHFRPkONDpTKIjOzUzrqn14JFocqcqqin9zI
VEEyXjs1VANAsQN4h0eX6/MLk1eCL97XyyZSb34Nl8HW9WY2aExUyxfc0EgUmF+zxTeRL0KfDchb
wVWzz0k6zye9syzzWJvJL7AF6SEU33RCNgoaLiVBFk9oE1whEmaoQ0oRA0RkSTblzXc/zDD6qWAe
cyxjJSAz+I/lJH+kTqIlgDbkZYZzyXqk5XBy7wOR3Do8YitYZ4iC0lLH+0ALeKh6kbn5KYOkgQcu
OJhJfisA97Ap6ykNC/ZS08NBTU712GT+hhE67j/6pMS6p3sM699yHjFya/8lJNuO3quh8gJS1yV/
hNF+PMyUYH0s9jnqLstnJFdMjnT3UbT5T3xoP82y/J1H3C6x85O0gCuqbihwnF+UJW1I1oUxGt92
ivbzYou8QZB56Nv25vsGbnq+V96z/LByPPySCslqwj+GRVPB9uJRUgIlCZ9LYIiV376Y4AaZnhOR
Yp3l/KBq8F1JDycMaqCZpnK8JxJJoNH4+JHDZ9XIcxJ506aj1l8BaLjb83Nh+tsktuSC0TsXbHpX
aLOWf71E8/GrhGmzziaq8pFLaQpeYtoSS7Uf5swCMaK9gMb5QuGMAS207nU5Up0FxbeTvM1sZAkj
zlij2oTS0DgHxrqyeed7C+Vh0HzgTL48/un3T67L8W/LIzVysCt7zHrZA1cpQvWTZ2bndYTS2pPN
y29sjnpxMR9ZuN4jFZcza61pdnfY7RG+Ep1bNxNmn4lPrzL3PeG6bKdI2R3ZfDXoGVr7Vzp3t78M
B+7NiJ2PkZBeitYvfGfn7pHeOxHj2xDnC/DvMmMhlOymO7+8ZtXwSZjEOY0RGZsEAvslChol5anF
TuQRGQx9/nVC6K2IEi4TIoUf2cLRI2XYfOQN/+2RLPCIPQi/mZBnnH/Fv8Uu/Nu//uf/Jl+Bn/Pf
cQ7b7/LylX83/x7V8P9hCINwpHD/eqv+8U6tvtqv//gu2phKgpfwf/52/NIFf5Z+/e2ff7z/TW7B
P/6rfwQwuN7flZKO70jpkXFAnfZfAQz2I4CBWAbTfXwhcOFv//HPAAbh/d1WwkdB5PELuPxX/xXA
IMTflSuF7/M3Nv/D8f72/yIi/sfn+N+f67/mFAjxbykF6Ps8VyrHgsroeJZH0sO/phQ4jTIqhuIY
WRq1m4rp6gRELUCN6RHyuamzZtayspxnUEwftY1/51/erX/+Pv/686Uv/j0CwiHkWAolPNNhfyf/
+vt/yUkII9CADlPSdVsC8rfARUAxcs5Y7+n2I9EgbePO0mn3OQVWtacYEywNnKOJ6YUBlGDamjQF
Sln1RfHjnl2M7hD4sjPPTXmuFMkHbp3mCFRDtY1IWGPHDLIvolBG2OF/UziQM1Vl1BaS7EfR/aAM
fE8Sx4UR0L57nZ53GMt/wltxr5FiYDTZ0ybUxA7yVItE+2xXAyHQ+XhwkTgeYuQbuRq8bePFvx1Q
QyiY7Qu7nGahSE+arTo6lFBbqCDUnkSdJ2n58yZ0gLTXYXh26OlmqxB7a+iz419fxKN9RWe6C2rB
6KXfMGj+XWa7B5prtLAN7uLM9tYq+vJs4u8qp8SV6EFt1l3yhFwGPecQbfQUJdsiwWeUzjnOQPXm
SNs9yIL9Y+BD5AtzyIMBgau6Ci+tgsjWCmZRI2Nn6TEOcAQlVgXWzzStcjNYjx2JDVhzNjISJuZo
J9CG4zIORIQbIHsQNUDqwlfE/Raa6xSmaxSyc8M8vrBzD2nmUMONImlknTSzQl8odyaQbT+tV1Rt
0OQvDtJmgMlDhieUYL5iib3hdIYFCfrP7WjdSdVVGWvIUdx65l9+rN9CD8TnSLFOAVWQDMLIBIrm
0dXFGlT0uKo7nvRW9Wm14cV09OYBq3rqUYTuqkKg8sU6yFKh+Bog0cZuY9IDiZssAePHAQQiBUp9
ySIDnQ+mGrBvLXpw687DAQNtNDT7MSRwFfshrq2+2nRNb5zsuAao0dN9ijI7aC2+UDxqRocWxoFo
gkdem9nScd4hBb5Fnbdr0Z5VjwVG029dx9Lr2dki3pmYs3l/ojg4WSJh0ZIGalmpVOxdTeSzE/eQ
Xizz4kQ+JH2fa43Aw6CUX/00HQ3H/MJpzw4LiKzct+rxLpHxw2tt14wwCB/vebPDzHknHCMqadbH
h5WfuOAbllEg+HqnxHrwG3MpW0XNl6njOJr9BgqbtTTzKzlGX3DtsdlP3Wde8Ii0MTEqkHTLKhOI
sxPU5Hm8yAOfdU7j/sIOwzZ5St46y2b+n2z9KeD3SQXyaOrs2vZ+h7axgQsDuwbckgtnfSUSiU49
mQrMxXqFkZSwpsiGT5x7wU9ldXhNCqbPnhse8/hd1Ko84TX3k3Sbzf7Lo62itcvZ5S5jiURV8noY
ci7yxG6XOmMG0R1qNBkrp7d/t01BjIhkyefDTaWpQtGMtasIPWNHtCTNMBNpw1bjakzd32M8vMpI
JPsxabArGGvSKvA456LbTFyCV/PxpZb1DlPoJtdzd9A+4ctEKo7ESVQXVC+bKNjLkTV84zJcIwIC
BMnY7Pz3h1BasyLg0R+fqrJp7hLh6T2JKT5wKpiLxPXCJT49QpSz2VqQiHC0sCI/0SlZOvYuWaz8
DdyGgXcRjF43dsPGctLxZDvjWzAgMY9U9ov1HSJXUbi4UGW8ckuz30ubgXGa9t/pI+TOT4iXanth
vD3yEAwch2p6ylzxC/mgvVK4lU7m+Egjl9YlwJtn5v15GqfphrnxG0k32twEH4zb1GpFVBjUSis5
s+TDDhkFbxbWkRdHPIwKEXynubEPea2eHZTeB8nJ7dnNdB5rOm/Df4qDbVUhcQ9ogbhJB6YxrBhw
n9RIFWNkhX4oUC6085GFBK2B+0njlO+wXdHcOF22cRHV73P74QYxiVS22+w+l4Dx24rpigvC+hgg
23U7Te4lRgAj6L2Nyo177c/ODj90vcTt/cz2crxH1VfX/qVRwnWTZI6/riojPBup3xzlYBwqDs9N
xK0GTBo9CL503FgahHKbV5j8kme/6cR5NMifkYV7CZFZInm1Cm5bi2NOhQ+TFSA+NL3VCcFNBXCY
eNuc/YqEhdoE+aU3uhj1PlQ/tOC4yKb3UpXTu4f3ZyXc7i1Me3JnTVkf8qeev1k0rYiRiARMkbhU
Fsypk11ltM8IB40nNSCSc1HU4qZuWCPl9l46g/vANEQgCnV5kEEVvMeF3kJkSnxV/lCMMfCU+PFa
GnQ6qbL1i+rYRvX5ZzM0PRHczKu1N68NtR+KIL1A8c5JhcCvktLznIltCkozOBm6ZBccN2V81IVz
zJFooiDqfxUTaR1h/6TNXLx7Q/3sV/KjcJJ5b4JJuJMEu8DGJ6+e627AB2Cy14m/Gl8kWdULpZx2
M8eje8oxE9Vh2h4JJGqPJjsVbKpuQgZfi3i4UsS5l2n2Gg341pCcISRpbAIW4RQc//oSZD/wrqqV
p8CukVfEOsaAYYa28j30CuelIqSpTOxXzhvxwhA5KY9V1vg/XETpW5VMsJrC9GVK9NlM3B9Rb/o/
NCtCJ9AGVkeiGsxY6rNtfEsfNBVzm4s3KlRkstgb7fxbsKRaj4VydkkS30MHwx1TxzWUfrASGGVo
MW2xrQFvkh5CWNZqxhB0DWzr2cr7+KZAIpKpiEBdZPE7o+EVVopVnk/DE9Nh9D9yPnbT+FTEJDID
jKx2QYM3Q7mTOLILnugxAGwiZu3OgsydAVL9FphJvTFbwretDqhcnmSnsju7qQ1Yoaidt9E38GZM
bbdxQO2w+OnivW2VX6nfHYVddS++22IIF3TYWV+rw19fJkuSEh7HR9VFxbkQTF+Y6w6V3RxGL72T
RRN8hI+bqc7DIyrw39441cfg8WVigmrNFegk26zPgAnqc5N/RZaY1jIeMWxW7jYVrbrWYFKZAyT5
cYwknsnJqc5kLP4qyjJYa4zEa5TlMXwJO+blGISMw+PBwhlSB1hxcc3Dn1WAWBlZzBpc8pU5FboX
G4NjhokTox85fRmCfXA4066BNgdpFkpCT5rpImuH7IAeiIYvjbpth9oPrYSO15Hd4TF/JJcMhkdJ
DPQX5V3lXWv0TYuqqL5BBaZ3ySVwqVMCmLMxFtvBQHxponTfywQnsazKu+xFi0ojsXbDPP3MEtM/
ZDx3FqhtSSPx0+8u8OqtZ74laZe/Gmc9+P5LYszRsvOQt3c+c66ZgTdORPU8RXN/Ku25omZFr0Cy
pbFMESbtYKddxiRSLwhNsmWdutBnx/69QBW+SYYSMZLQ46FM0yeZhxHU9rrezgpVajayXrQd92R6
0esUGO0RUYLeWj6LqMwMrCdkIQq5NS/OCTKQu2VM1Y+nIVVmsM+F83tQX5POmBtlDeus+oQ8ODpR
FQNRLVqqNJ45K0J6oo3l9Vg7WDRRpmYfhbL0nk69W5tApCoenII15Rn/DheDMexi6xE8NXnyMpgf
gTEPz8gAIN2X4dUwQAu0luu/JXOJlloDxCjU8FNxcePMlPInN98KVXH5QwzDvgj9/mS5sCgZLdoc
hH3/1BBymruZiTSrKjYuAJC121k9craUscMjWDUEbnxnhkRx5PEelYHoN9GMTTz0airgPj4W0m4P
hoWstkr3ZWa89K1nsiYyxdazxnbRRTo+t0PzbGa6u1U2+Sm2VOt4BJ2jreRiSR4TXe80T0Aet2n6
SHEpe7VKLTaGqofbmLQ5NhRrNl93gAFrCjXlpiVoaCgBeKLt+fthTAqjcn72++B1qKlcsBP2C6qh
4hFTYlzimR2fPSfFEYyUsRimMCdhwlu7PqsP24ZYxaAuXtkmOeFRHKbnNjWPdmm3+7hG6x+2fNpc
vWCVI0TEBDwfmZ7WxyRint+0DKUDkbO5cLjORDQ1pykdvlzcgsc48TdG6fqkkRgBWS5mcElyzpEA
/nDWSxcjCyqacbDp2orIXYLmSA5GP50gS+o3kZ5mhA7YvplDIxY/l82otskcitfZo1UchsikxG3r
p2iK0V/JY5656bkHlrMgSp06EQrixiS/Z2HrCKxpCUXRKyGbqA6gniTqaP4V2I5+DhFP4bO2h3Wd
I8rqo9lAZdOLnRww7EWNeql0JF/bxmQePXZgePxf1osGxrNl1Xkz6hATxCNB2c2m7DrKY1W/gEOC
wG5WeufPHjplSVw0y5NhPbozBV3PTN6NI/aqXQT+aeCRHyrm5QSQxPcAyactE5y4GupibsHd6DJV
YlQ3727l3KKyta5TS3xoEFGw5w+5XxN6Jg5x8Lx9YnTXxrSi3VBAuotrQhasfAyBd4jhuWBmgshz
HA6pkc3QVoZs22OgnmggwCoHJ5XG7tmaC5KC81pDoxHiwvMYWn9gsm9urQOTL6yMAHPXWMiHvete
gkdiIrcfVt+hOHSTwydQeYfeJpivqOKPHFNkXFd4nFQX7s0U3zA4C2+F9DPcOS6mnNktT3On6SAz
c95MXivey24mAM50F4NK861Jx7ZNXTxCnCP6PsbvuLvsc8NlNoYtapC4OkzoTn4zw362wmSti7lB
GCb1qemzD6GksTeG+m0yCCiHDEhaVNd5B8MD8UF9fA26cF6W1HarNHS+/TyX30b9Mk3WKZSGe4Uv
PD8T2PAZTVjxZj/+UeWZPMi8/TQMD8SU6MWjg/XWWQZWVrb2N8OBTzwFlN4JhCIResklyqCHjoN7
55dzYZkPVE7Dk80e/cmlC3Ez+4kuE1yG68DK1Gprm17yBGuLHBWFiiRHoFv3oiZrk8T6oC3PQVT7
UEyldyznhLV6bAGPcHGX2FZINZERsCt7erfUHuM1OLUjlPX0EsPfX6cQAJYRhJ3HSf01NiMpMzIg
KSnMjibusnPf1t9BUb73taHuBDSrO1wAD3+6QBbfsjlrOWsSDpIkKqtTBSKaPCLjHGeT5EPlBCrE
+OqUw7a03Xbbu3G3NWA/rYagi48532aD/vw3WqviNglWd9piLJ/21rZm+vqq2duuxEjAcU0AX5eK
t9DJWIqWBsN56Q8Ih8P8jcn7OpWlecPZnT2AOt5O9g+PX4HLuu54yOSj+9J2EZgVbV+JGh+PbdVv
yy5F1Cn9W4wL5+CwL2olnia3q91VZXD/odvPESLGjKZYflSPEU9iGlCGRdXsQib4NOKi2qXhvAJQ
+bvFxPLFTweOaYW/mig5JMRlXICyc3dTGG3LhLJx8iD4DbM6O418mcOxu6vC/RhFapOpXs7bFoD8
NhYeqpIgujEBLH6OFKM8m+CHirHY2IMX3bIEW5etrUMWjYdMDmjDKJpbf9hov7D2YOwuU/vQOw01
7kLaIaLKx/e0wS2p7GhetQBtYSY2qzRufzeW6RD0hSjTo7M1+CBDE9+dg49PVgWACQiU4TSv8qj+
9GwczmMIJWsUQDNF19+UH1+EwxK5juv3jKBOocIv4IUxY4mZ9G4gbobKgnO4HjhIQ4LScWBlMfvL
vs1ZALoZjBEL96MYlIPVoX/1DJtyVfkOnJYBDQWjIWPDOA21ZlP/KXXUbKPSuOJnsq88MHkVFr1y
DP4NrkX21Zl9fNLsJy42swGvKraDZScbi13Ash1stU741vicqHsqd0pOEJmeHeJF9u7j8ZSNxsbK
5RZEwXMUmcYZecCvmG3sayjOTijMlYP05VoaGuFloheRtou16g2MJGN4YQH+VgQWLvCBVilHAeUU
cbgXTcL2o3qx7ehCeP3vYUStjewQsYPtbFunSYC0ui7ea3gNQdBTW2CR2IceOlfs978MWATXur1x
6lY8VfZIzU7KxSdqmD3aqkfQlmVNyFHT6csjCH5lNfrJFfXvtiYslDB4rI6ud8H04p3CUXyHA4Qi
WLYQ3TOfxyGFdMVjBIWstxkFGsQmwahKFF56yxvZrsppdJdDLZsjslBox5oBNW7GQ9XTDUeVB9Ma
BNCH5YQnA8jCw0GNZcHXbNz06H8YQR6uWBCi20HmtwYPnR2yNsyXKkeIavLIXJVkT6zsCL80Dj8Q
AbFhbxmP8CxD0iOC3L6anaWW1KJYJJQLdS2sq3PidvTsZfLbexi57C69EejZ/qy5pMLWJ/aJDqvV
2OVFlh7qoJMv/YzXscWETk6LcTZxL1h2My5Lx2EmWTd03DbaJpbwsZfOh8F2kM9CT9p11cvQwb8w
NQ6H0knurni1zZ6lX5DCvKBGrzuKlJLqewcDH8MtL1062B+6bpl4kTr3gcXSak4ZoD+DSKKsisND
j+tno4Y/DRJBwOz+b48oL7ukYvanhIs3rjcyr7/RrY+nHAA2qqSfGdb0FTb+D+a65aYZtH9oYEYu
0qKI72IEVZyw/d40NcDmwEOOjhv5QfiZYK1BwEqYrIZugjYjYgNWDLRL7Ed5TV3Lb4Lp2x5xEWCo
DfewSMOV6ffQ3CAtL5NG37Tp43BibYmMpcIoB1ti4QzYjVNCctZBPXerMDIOpDqMO+CwyS5P5mfE
f9GRN43EpsLieysnP/31JYk4sfVY71uhxV76SF3jPl1x538OemZHbCabshbGkZiFA1nzAKWY1UXS
p+FBp4i8GY0d1vK0K9BglfDRDIz3t0b6H07BhAMVZ3uK6KE3fdXli9Twoks0VSZvQPeedPolmeYn
nGAg1HqWK0gI/Y0LCtqGW3+hUpYX3ycJowgA5P/1Z61mtYewjEcfqrctPrd1g0v0aurpnb1Itcus
5lqHhvUEVn6v6jtwZutIafCII3J+IUqeNgS11ftoQgOJ8GSBDiRHdGRgqxqtUzLLCbKviA41JI8j
KbrDznNEeJ5H/IyeQ2Rz39pk+nGqEJFAGk/dinw/KvcDM9RwLSewpMS14p3pOSUFoiYUYsMzQ/Jp
7YRnuxOKUNOmvFadWDJFNC9D1H35c6s2bQSnyrT7jQUrgM/Aya5N1hWrEU/yunFtYnk4tQxd+Bey
nQrukuozCrR/k1OcIXaCLJvKSUC0zAOose3eDPR8SpIcBrpl0T6CRIBugGUbLe18TRX7DRYhJA8e
sq7UvzTatUWVhWezaMSzUxjhSpdevK/SeVzEIpe7pOthA5h1d/RNVCQxj2ClwuB7cLsvGwTJq+zK
B1BTGJu8ItSEV63Ywdj4CfIJZww6OcT34lcyNtMNoJ1mapt+FDaGkx7fIqQuT91T7lpZTGTfTdbV
wlCCme6CyxOrFIJ+a4hfzQlgXlfSn1k4nTDl4rlpLkU7M7CdCLQiBmImspINtYZX47ALVnO9HrF/
4TBp5uXQFsmm7j3yHOXGksUneDE4MonFCtnnVgW4nyGiVyAB8mQlrOyr6q2QxqDYhqH/PAdTx6AJ
EmyKXeHYPJgCufadY6V7+yW17I+sjtwzo59ljyDgxcTX4GdEjegC8W+ShMkh7kxYCiFGkHjOYVN1
4XghTUA9tA9gbUklBGDB0j4ZcPU0XPzhzKYoN/N6oyPMYuCpi1vRZ9Xe6cjL8hR9iI9aE0RD+4Ku
UG1Gs0WN6Fq3AEzHfhhke8glHEvZWkfGmMQM9CSUhG9h4Lq3gpW+m7lHLGrNhZpjfJniQ2M43nbm
R7Jcq588L+yXvRYGUwS2TUlfJPsEp//ZLpgbeb2lnzLHJoIjnd975RQveREcoQc9kFHdxnfsemP0
JTO8oDMXXsAexxoGtQjNRB9M39SHxAhYAzEvXhkN4HnbJRASSYXHhoWMiDQpN6XTGuRip5gJWFBI
LzWRywDC4IK8NANSuf/L3nksV45sV/RfNEcHfAIDTa73hrw0xQmiWAYeSHjz9VpJtdT9JEUo3vxN
GF1VXSTrEhfIc/bea8sq2UO1o8YQkCgdFyihTe4xoNrDw8Od0U2s3tgyP8/E95eJX0LkqMG7VgKo
J+UzUzX3a6l13dOIzSAGQng186xZd2SGR8xpG9z16T7TzceUJvHRs8tdOtDoXWaYEThhGse2+SlH
8miNcZMVom2XGc6bz9OeKCo1gIkBC7oeOZBiFXTWAiJZAc/x5nOOIb863GK9eIsS3d2yf9U4tFPg
2iFPktBy2gVaSrYeQtrHKBzqBEsATzfio85xjptNfY0DxYEyx8vINW7hyeUG1xI2d1oEQ7+5JJwH
1rySQCrLmBLf1D/WAatzQ9XSR6VTHwjZfoQsdLdNgCvMaASaKrKO1AxAB2K4EGx8CgmavwuI2Pkh
AYl8p4GgvUNR99oRm3vptXAZDKGgzpeqamjVTipgjFPnbMNar2HdWPGyayIVLknoqB1ku4WiCr+n
aYtjpjPmzm2zGbTS23JFvzcChxHbnOEWmVxeUlhbHFrOuUjRuKFEHyw3HzlKyfK7W+/DfsDqTYCD
egPOUxPJrwubw2lpdu+gE5oHp+F+E2gOwnb6mc0EyT1UTuignr5MaejbDhPn1da5ZZ0haUE89GTu
NmE5t3SNY5lL4SPxcMfS2nfzRnhBhtM338hAUGc1zTjrLFokJHawJ79rfuRAoAjHtE/WiD0umPWU
7sbhpYkKjPK9YSPVm9ug6cxV5ssRmjDRDd7merQ1q+6D+EMA2owUCJBEEkRYkSbH9A80a6e70ijw
/8bWOuvH8ZZbZXXNuw9DUM0ZWd0Recc4jd0ruQBqeMwY+ZenzZa2SQ0AT8+eoIk+SjZxcKrNfcz5
B/No6K8FgzINzf0rJNYVdYvWq6UnhyEumx2LLZ0STZ9tZE0t7JR08SaffXNpwyiB8wZ1W9Ro2Rle
osPcoaDnpkN6IN9ngNiiFjAeWoO/0ttwKzTjnnjhd38ibZDC2E9icFGFoQKYj95hDrRIwLD7JH0W
mKzsgAQCWFpQ+CCfNe78+YTWMlAVnsLOChPknJ6+Rs17Qu6mGUy/NdOhyg10qVDCkMyR/RCZmJxB
wwGcAVSIEdMW+CRM4h42Fru2Hn6zEwLLp1NfL2Ps+lDhDmw57VVDYfhy8M138sjzUc8GwQuBrhCa
LHZTcsKBT83SMC6x6TJ4mWkoD2CofjsdgGDPBq7qpecKP9ohDK8E2g+tC56oC0DzcFJXSY5XPUqS
k1mC5HZntE/0xaqnBqvNfroa4ZhO+MVSBDGZM4NFs4w/6IYDqEkYnaL2dEEj49vs8vMGvhbV/bAb
Z9j7dXyVVvyjUWAzi+xE1ifWQgM9rReSgSnidh7zUJ2N4XdezDRrNC3VRRjytAEaVVx82vrwbbbY
ZeIuvrQuaUquLdti2B1j3ASQv6Z+WFkju216zeNtP48fduOczTTwAZKZDfvdHaAhgxy4Vi4I2b90
YcvL26r9HAw+YxxIce0Gj96OCNTOsnG5edvBObPh2/k5vpIhZjwzJGyQPNsbVV7Bg0sg5HqQHNL+
JJz0rg8wBCKeUmlA/KztODKiZE2he6t8h8Zn3TlKSzWIUe3DG/RQWN1idNiTBvpP2ATmMh2dekHe
Fctu/w7nhPs1a5wIZsXSc+2z0QU/hU7VWGgr7qjfLKLAskijXWVfc2CsGQxzUlRgSYWzmVo8vwYh
FafFqYHpIVMkbAez6rYvaCBryL1EOskFPSX8ktpVu5k4B1B5W9BmrnP+J586WSArg3HrVyUTczqH
ZOZQ62sWdx0gHzTKmmrHhN4E24hWAViDu6mxaGClFS91f0g3A5keN0q6c+64BkUe0G84oKQbeKb9
UfauZErqjG/5fImld3akKz5L+zejcr9Adusv7Zw/cIAY75kyAySy3aRUeFHD7ElSdVbPRq/Y5eWw
p9peXDMX2EBPkGo9eOnEWh4oYvvpTdCktMkmOlE1R920f+dh1n6be+gxdX0ZuYOeJk8jlmSQEaF6
WOwtGDYswZMrYaF+U1HQdWrjXrVwJNqW5eyV00r6URhsDamwXQ1jl7+KJr+12XTryxKCoiyLrQwM
fzWEJTzTgM6hzs1/ZJV0LmzQ6XpteHyVA5nAskan8emtVEcQQOQE+4qCdZ4K9ZRU73g9TZhM+dMK
5U8cyYkLxnWxcJtor/VJdQAE2K3HQIxEwbPq1NOQBQ+t4QrDllEjiHoDgFEjNezTMHHL8XXcBilW
0nPWWpdIs7qtZxKcyGq6++KpggSdcImhq7S/wvQk0kz+tCODt248Dk9dAbvPFJ61t+qGGz7+G+wz
b8Lw8qOuzzlALqvZN6l1qya88EPQf9NbmDGe5mmryyAasctYpp3HbC7XxTlq9HCfFBO0HlucIwiz
m3JofnPZb10eaFlTjSuWP+U5zK27Y9P/MZTTL06gy8AdQYBQl7b22LykNkEG7knTh7S/Azj6pRUT
EVsxlLcumtgv68ar71CnNzY6aFMTx3BRSHkfTeltMgBW25nU7saKydezld5Kk8ZySjif4i77ljW6
R3W9aK9kKOPngILAAV7GOCTZG5HBbRG7EnasgKYbEXSw8rpczlpHNM1XdpMoeSlIKmGkzdMTB/sX
MxisZTgnwcWajH4pkSJPMQz+XTiRjJxSgK8BJfdbJ/aOIoo5gGrW0ollecB8B/c4iXkeZ2F3wkpV
El3OfnFkMjdBzPbT4ZJdtmUar1UM7vz1Yapn/6wRYiF3t8JLBHlEwyCH6LpotZ99ojdPrLbdZylc
6tKCJZJJttNaW39y25tdWVzLumh2qf+wGlTYrzD9gGcHKb5j8UCkePTltWE7vLfoQt4lmh5v6qBn
udP3Z9pyJiY/dPKiriDQ2rbgU0HvNJRaP9l1vUfzfUOPLAFdSblCiMJBUk03x6y8vUjFqxaWA5xy
tY4JqAnJ5zVs4eYa1v0riQmYG5kzLnSh0wWbUr+AbJOj0C/aDg0dp3iDuWD8lHpY4EvS5DGUhFL7
Qt+mSt/2x/Yu6zr7yASpHTGF60qM3DJkOtFClv4cSVbkTmUTMIj0i17qzjJFC8H2ToIBVCJUqqbo
bqUwllVVqFhpAk+WiNmFqmqqpAbj3Djlyq2BFYUGFsqGDTnbmzJYaWVcAjftimVfoF3qo7B2bie1
3ZCPwHG18OgXZXSMGsNi9csVDrmAzMeJmTh6qRL3J6aceuGO9mtSOtmadbaBszLq78U03FMt6Wnu
XKRW5N2SqSvv/SCRp3xvRhxMyjuIhomVKwz1MdyjkravuTdHN6Olo49ICnd0UW9HO4kW/VR/oL3n
G35GGnUDKV0h9Lld0iJ/7saAdbsVJHvdUHAg1NDL7AykDoZfU9xCq7O7Y5JM9t7uh3Y7+fLio1ry
QKm7nWGzk4BidxFTcx4811lPfQShlYfYOvfnajmx2t5Lc1jBaXWPdGUZO542Oxd54fD1oZgxgyHD
uFu27Kj6RP0T1KrVjBSwkjhMdpMLn6KJc84fLPUM9z3Qh4h8vvWrnCqeh372BjmjP3eZfTDtzsLz
pR+aFhNb7fked4KyRhsdxVaT1HLkQPlXUR9LVG3xDbe+z1uRk6aQ+CIhHz7cRocvFbS/XNytixzg
+Y5Eps6RNoWNKvj501HF8rGdb6411Ys06/CYthoQmH0+dxSn1CCyI4BCU0TpONlz6I6t+z5N+oWF
dbueSPBVYctaJ6Dvzwn9T9crWCQMyWLCfjcMT0ms8xTm7bCyJoRjTLobtUKiL3BsDYA28rUsYkDx
gbYPIWn6OHAXUQYAPgHyouVI3YPnfOrsLFd52b4Gpn5zCqLAE7VWo129ulp70zyvR2TS9vwdAz7e
DJ+yAr6n3/xa1YzPHf80teef9Hk9R2Sr/TR5cnCvGWb70NgLkmAbyaziL8YIMEFLrFIIPdSMBlP9
inXNgJLlY0CtWXBE6VWwidyqDFvcrxyzDZ5Z3LXXzBGHWfo/2yJ8myNqs7NpN5b2d/YWz1PNu5i3
qIUXmLo5U4MoWTi89u1o3r6+QdvnxS09QUDWvnES+KyK+NUKw5PZjJegpwjA8L/1RIPPxmDOz1UW
vOUwdqB9BehPwbY3kVPUT9IvkFpwNtULUciDbfjFVctukqfG5AketFIS5mbA3RBFEudGzqxS08Dd
uFabEctKnxOXK0r3GHf1yr+z5TvMonMxl9Ftoc3VtkoHnl2Tprj1/CBLsGkLqkU3GqVvxK6ci6F8
JlM5xFu7L7ML25EVdQIOO1eQvIODVxw4ScVOnEVA12y8uIG4U3/Udix22PtWcQoVNq76H5Mx4QmC
xZS5hyKON0yEHPow4R/spixXhG9SKnVHNV9xsol4AdLc/4wkHtHIHtkdo8msZE2TjT3Q25VzxSHd
1mufuRRHVeytK4pyR6N65rsddv0M0Gj05zsNM6SK6nJf1/oecynROj0AdBFlI+1lQXthFe6g1/rj
CqeydsIKDsQ9RukQ3dAtKafyWeR3tMzUbzPwkD0pkmsipy3+JFpQOEl1JFqglIqJc8Y4nausHtd6
kjgLwYbyZE5Nfip45ILUEHjQifCfUltMSxhc/apOuFLk4OIRCcrqGJZYdExEM54380rjklkOdgbS
Fo8GKxduCoI7r2MpCqErdpadW4dc2fAgmh8kNysijlQ2emnCjytlV5KnIHfa7u7CRQDzQkkCFqvq
0nLS2dtlAp0OG2FRsmzOQozBVRkk168PlCym17Ybv8V5SzTP6X92UuJ2HvKIgosWCDyC/8FOLdwi
lccWkwoMSSnj1gNFQnn2qUBcPLl9/fBNx9uXhtsfGi7ITE9eCXPjDaxgiHG/gTGJrlgkfXK39R+R
3jbUBKMJdiZqNsryncX8axz13Tls5Nah5PWaR/OIWXij3yMIayvINCFJncA5znlBPbuRi1XGqZ46
A1tPllFZ1Rvry+c51bRbNa9C9sOWfmyBhaZCfcvFLfAtZ8t3MzN0GcThMmc4YioiZB7RP+Bo7njm
GIIlTq/rhZYbLy3sgCv+a6rTepZMVuHfiNPPp9lQGdSKu0xe5CthAfkMRMVbIawuwIPpFOlZo3ge
Gak4ldYxyrR2Z3X5B8o2aC2i/hRS/DShELB3omHRymJtMxe0Ucae+7sIcAcnonoBL8HXqmnmlU2X
HHFgUQTlFu2OHZbcI6DhZGp58VKjSEByeSilYlaLSuomeJocXHaSyzRqN6ajMVcICkSEBmVzpq2q
16DaJjzmDJqO8aVEl6y0eaaGHrDTGuakX/cbjJItdra5pg2gkFhVQpBOYr4HqWfdw7gJQfWm2iIc
a32tjaG/8zFxQZwZs4vjz/sWDX1pJWkLEbKpuhNvREqgqBQo5qTeSyg126xm8eC5MeUw+Oi3bNDp
j4iw5BtzOazLOC939P/CIZRsO/O6bQ+9kbbEaDH7GCEnAR6P42Zkkb2u2ajk7dRt9HEYdyxzMWnI
hKylMy04gWHhMnG14biOnwIPAI4yypsRjTtNjxWiUh++/ovuAH8vyw3LjAb7M9MdHwqxM/G8YlrN
fzE7V7hirOnQCb2+oBiSbLF1ih/yijoNl6wsUtTBCuCQ09k2er17GAcOJZBm3VWRAaprO/01xb8A
NCQP11Y1yfWsIcAaae7hMnvNW+rS03TS1hlghL3dDNkaYQlTmyp0MXj1J3phT0RN2lUwOp+lCH44
CSbWMpEQK7pppYOtePbZQC8Iy7f7zJ++d8wTde6m1JEklIe3hWJLiWGV58Yn7LiPkQzA2cNmqRip
hWEnV3/o6BeZrHAdDVFzTuiX4phW7sq4ShHSgZHIAMqSR8P9eb4NTm4/jAQj/xgX4GgH/QbWn3NR
TOzI9/ihEf1u0/7suUW+7mopd47HoiZmxXpsuvidt35PcObYqg9lA6P265ekTM6cc8KD0+PJDCh2
xvZKLXkU9JQEKGegp1gebPGFefgKNf0rLfeYJJm37z/zWKkIMGh/tH/PvQlft3DT/S0B9r/yctvy
H5Jy//03/szK2X+gjnOjNjBDuMJ3SaMNv5r23/9NWH+4jmWbwuDGbFq25f2VlXP+8Azb9clKmL6w
XMv6Kytn/+F57IUIJNlkoV3vn8vK8Ynkf0YjVapP2Oo7013Ts33HFQRpVJbub0k1Uwx9QRhpWINf
WNne9AhgWHR+dxgz6S/zXkOv1SG2+9r3Bv9KHUSfdhHDORnk+99etP8jNuf8n98J3wokOZ2X6n+k
9rIQhqyLYraebaKz7BF+9yr3Ow3a+P8E9GyHV/Z//qsdTxe+yXHJEY6u/vxv/+rOdUzLiqJhbRoA
42aS9dh5bEGcBiwxhH8WR1lubbrEhDvMLNMy1IAvYbphzCnUvNMy+ATCjS4jrljOvEhcbX51AWRX
alrSMFjB/GWQ1Me43NJcuzOmBuxcbA8LV3MZu9QHmVm7SE1jmprLKgY0hOlh3xXUA7NP4AEUFd4K
F5LL1N+deSY6jMPsDtTUh7WxWM8Mgo6aCFM1G3oMibOaFmfGRp3xUVNzpKEmSkPNlq2aMhPGzVzN
nYOaQDM1i3ZVgY6TIDvQvb7oACZtaSftKJZr3wo1zcZqrp3Cvanm3FBn4s3U7MtkN6NJMg8jDJX3
TM3IENi5rTIzMzxLu4GBNIXmqojYDQpGbEPN2jVDt1TTtz+deobxQE3lnKWtFSa56EidRHgcGd5x
pWg7Xl7c3mqyD9SMH0qm/ZDlMkgtYa0itQsQaiswmhpt82Dqnkg4QPphJvYtMgZu9VJCQTvB9gEK
6qZ73bW3DdCipU2k8fD1YeTUBiKRD+7gR9zMS31L7LgTIr1IEycovp0CMw/nSBbMIAJrf9iGPXi2
vKUWwx/IOFMhNh812s0htuOKF2ZirujvJKlf41wWIIsigxJ2uIj1tbcmoENFd9SQAbfV7LdPLo++
1mPFMcJrvKWjD+IR+T6PeJa6OHGpz9VHrAANnOJ0MNd+Qz3tEEQvBPjLbdKEM5eoM61lGn+Kxt0L
jMz4djGgMP8aWfUOtA0QmPugvAmLnsD750vtMRbFrsni+xBFv3saYWBksFXQpnAz5Pc0sYIDQuih
15PvfjcZy76y79hl96mEk+DWDqdWwu12qMbmHubMSi+yHV7+fhnG8r2X2qKf+UrEiO/86+kuCAIP
Vn92Ko7TyHCrKATJqH/0ePi9Mvyk4AakKaXIIreAZr2Wrv5ZpcsihBuiJYxJeiH2MixfG7J+pHWa
fQUANR0syLButg/MCooNkzyptvjT639lxvgjN3Hf+2y1A2oDBdYLXAlEOEGhWvaLNjXvsY8Sno/0
JXleuTej4BTl8uxzbhh7cZnN9OZE8ifetTcyL9D/UrlsRPSZSIIOgCHXnAmnLQy9e+fyM3SLy8Ts
zhyytLQaLDiFe+oLCJeXzPBzfYVWvYPVq6c7o06AOVt3b3J+FJoB8pRtbT2+6kb4W/TaQ3EIHPAJ
RUIH0dDcqhSCRmJIi7tyAfGIi7IWyduMMlqyBF65NnKU6fI1tjjg7nZMbtOOvuMKYWi363ezXIrC
/21KQOW8wKYbftJicOocc2sEytTYl6jZzmGkDluP9lKIs6euI60XD1pkWrYdtynlEmBhonpeT0NT
vGkaIU+x762XpOK0H1KGFYvgoW7hvp/8KH+Ojn7vU/+G4H1AQhpo3rVXLUGuzhN79UgxK5aVRduD
DdMpUYTnQZvYu0M5dh94F4vrgQjWqfeDfRzyIgZGcconD85Q57/aqJ+MnGHwUJQLN+BFU4wQENub
EQjtAgcsUhnyxW6kkG+ldSl5QdegP8+Zeu5lWNAcdIQ9pG74beHkqASwuZ0pg7qx4s+5+V4EfU9X
QKKLcqiHs+YCZEm8o0IwyOqX4Tv03oLAICebjDecq689rCCFwQCBtCVHtjQneqDCigcqaA4j4rGW
5lw7NTk2ZH0H0USjWRG6gyVvRtLei9zdBbbE1UhKOvZV0bftcSGiToQBLijdIRZl3KHOOSF+HBqg
cEUuAXTCpOPFajs+L5DQC+1gtDJR3NCFtzHsPwpXS7Eu5++eBV44Sz/ZknNb8+x7Iyja9vr0G27C
E9/6QadnzyA4SpLhLShmXNcIwkP8yeKf/ZGo+SoQJ2Fp1u/p9DyExiPX+T4xhORwbjcVCI8Mol4O
NsiHOKLp2q9urD5BQT5khzcHvybqmJGevcK89aK/oYHQIZPywxrVxcV7/BDp+R2f3KPP+PcUoEkI
/8wL2SH+DcQ022DdqoL1vihf/3Xa/SI8/D+nXcOFgfy3Y9v/Ousef9Xfs3847v75V/487Io/LN9E
BeK+xOzlqE/252FXHVstz9Nd4gGcdQXHv/8CQ5h/CN3jLGsLyxOu7/x12PX+MMEzA4YwOCX7wnTd
fw4MYYCf+IeDn/A5ixuOboKh4FTt8v39/eDHbVgb0tRg0RC0a7rXo5P1lltDcM7TGNKQ0UHWrgIq
A13DhYTHjjw1cPkMIsvXffuYI2bdOHrETlkiq2vNyhtdBNAWmaQuYLEHSskM8DPvKtd6I5ODebcc
qWZQZYJNTqlUnm2tqIrXYQBt2Z9Huivj4mDqDUcHdHjsG2HK6UUfq5AlhudstQmv3pS397ye7Cua
79oj7uHb1az4XRAZKI63HBdJqMAqHNr9rZVEaAhLV6AaefwHGI5n7SiTDCRMWp5IIoVLezi7c2yD
P24zNiZV/OJ6a6ze3WMKpx9jJPQrD1KRXjsxN281oKVlY/lXs2SOryInfSSS7XsUZ6e5GqjHS6W3
o7gPWCVbJYQM/wlfp7MhOWFvZYFD2c/pNmg08J5FWN1RVk1cSnPNBj+V99mqX8uxxFNKf8mh6LXd
l5uzrNllZ3q5SqMxu/k06y5yK5W7nhgAdpmh2PWGxOGLyLaAkGFtUiw3BxMAwlcqTbP1wzi92dCv
qDIobi5M0uUgCQ+UZUWenlX7pnFqFgdhRSbRA1CZYjCoOEVfLMxBcKuccS2IpA00InxDDt9kYWYe
sXNEm97Hqe+XicVUD+DfK6P33CRy3Pcj9MsManJHhMGHyPA+Tk4NJgElbzaKpa83I6kvjDu+rp2q
pNwqQtqLOXTK12DinR2xqPuU40yxdgQQHhz7YFz6QTQcE9vGh6nY3pmvX4yI68z0a5f4Cp1DWee9
6hh1r0w0No9tGFdd0Z9zPSnWtsjwpbqDJMISf/M9+r5SJ38KreBFa6Jxg7vhOur2On2iyLqAujsT
nPNgI5A1Z9uuWQuPkmFigeLs1JW7a/XseWRQWo5Y4dAM7QnQQLwvLZwXMMNLSKCfKTlsAF7ElcMx
1Q4TQb6umv9MwlqOd6b0sN71VTwTUrMnzBW8NXg8H2fqzFADZbI+4yUbH30/NE+NqWG5buLTyOi2
xM22LksrfLN7ntoUV6xJk1EuVDj1FjJ0etGq7JsTdgTDR94VVPHcyoQERBqjczUVP32DAow3i124
qIBpdwA4L4WNpz2SwbOnHvc6zUccUiLyP6n/s7HM8mMir+tkY2YtnK6l4rVWNRvKzGFn5i9hyDfd
Llh8j7p2oLsCD3ORuZu2TahG0FhUB457i9nJXywiZc9G1rhrh0JrUZH/cEdxJO1OjsdDRgprTG8F
Yco9jYnGseSwh9OwLdegxfFp12lxKDKBaTzm8zPt7H1pWiczL8ZN13x4Wjpex5ItGrlfHLxTS62N
EDoSKFLqkNYrpPhH5SUFO/IIECX4WxwlhWqBr6clwxtOKpfFHcPSuWX9fhbgY1HgR4xzJdPIOPov
xdyDLUeenWbAkl7FNwxnMt9HRGsaQduLya53qwN82tjJ9EROaTlYrrcPW8IxcDBR94BaHto07fZh
Gd11N0x2XrqyWlOcGRKuY6W1+0bvF33TRheNVfA1tZPvdjKaV63zK7DgBerNxFtKcuJdVDDh1+Gk
eqcJTK8yE9S4ZYBibOr+HGPn36VB88m+1V/1eBjAxhXasTYq4gAiAXIR988DpM1U2qSIHDgHet5e
2yBmOiI3lJpi2jiOY907TZnJIJ5aCnDPoVGyLBieSVyM+D9HHhYtB70oc4zlzDR7Z0tgUah3AoJO
mtJW9/aQR8pE5wjuuVEq0ZDhp7S9KypySLxmlLyjivyYR9JakcxYsLMkfZnTnNca3QCMPnkvyu7B
zpXcPTBymlLEoimE/QhSzFkmw8JyCoLpQtJkfYKgoZ3bqP9pdON8a2iu8GJUVuw5G0m37Ul1M9CS
iM2P6WaT9uoz9Paw5f8EG8vrvXZxgeBbmWPqo3Aoh+nw7srS+uYM0ylICP4baWecZEYtSFZG8tE2
aO9GqK0mVbElwLSgZFI5DtOkwNhLrio1230lg008cxofCnevW31AJU7OMkbPXmKfh9FvTtHZC1uJ
ZOX7Y3rNUxdlCbzMlFfcOOlqW1RYkQ+Gx1G/TBS+IuyPqjhGJFa3dBq5Y9WskR88l7zDdIoY46E3
H2UqAPLBU/MrjVYKhbptY0Jw7O0pvvXrYEtTVr3G9hSGAB20AOSpPtjnwJtY4nDFY46aiG2RqjKm
3FllwGvI4Ha7vrPkWXA4rnwDk6Xa6uT6SZJ+w+Bo8rCKeCGGilpieEn6EikSXqfx03ivSsLKnh62
z2Ei7zb/2j2ikLuoUbuvBfzBtG3O1B+BQWY7XbCljtW6mjqiZpOrFXajltk9W+2c7bZQa+5ALbwN
tfqe2IFLtQx31Vpcsh/X2JNHLgvzWa3OTXborVqmU7YegTNmwZ6rVXumlu6FWr/b4pUnm3fS1WI+
6any0TRg4OgpoIXSidi4B4EmqUBgWuys6C1yD2RGbLX216tc4gv3XVg4aAUT6kCiZIJeCQZTRuhu
zPj9RCa/EJzCQ6IEhkRJDdaX6sCDuQlmf4/OUhxi9eHrvzrdbZcJuoWmBIxKSRmlEjVcJW9MSuho
leTBHmaPMZEEjZJDGnSRSQkkppJKTCWaIOS5S5gpzaFTasrUUu5s5gTahi4osF7Gw7of5wHSK3KM
p4QZX0k0uRJrKiXbEBWt946ScjQ0nVSJOzStovN0SvIhx73ncZ9dEOPpfZ4QhiIlEY1KLIqUbKQp
AWlASUqVpDQocYlC0/piKcFpVNKTQIMylRiVK1mqUwIVatQiRbEalHQVOyZUpJh+0sIHxpmVzr7B
qV/VSbMEs3AIB0Sw0FNymBLGMiWRDUosw7sDO0kv4KiOfYvej6hWKXmN0S9e90py06byZU5cUp2R
/VsDMboBJhOwmFJSnRLtOiXf+eh4CXpeopUfvsi73dRM1tFXoh/RdBYQSggMlCSooQ16SiQsUAuh
lxMDUwKikZb6aS60W67ExVTJjJ0SHMPCeCmUBNkrMZKN6XielUBZKqnSV6IlR5QYNCxCJt0QZHwz
/wahPXvRHcLO3pfwiQJqChgMs5UdDTPhsKxk0vxLMY2UeKorGdVQgmqhpFUv1/QlwK5xmVpx+Zjp
yDz5jftbqwyi1tGUH4vSdZ5nOCa8oMuKG8GlmcvuEoz5TdfZiJk+lfcc5fy71bMaxfFmUV2LJG0+
miH3H2XlHlOzyC5EKpdTY+ISaF0e93RlNj+iSHbXSPe2gYR/5STWNqBG60jHQfGIeFwtUnDPtAz4
+YN4T7zRDQqi/Fa0OwOuBfdmU79qRb0J7YrGMSe25MrkeaPgbsHTbMn63vDw66sxePr6rSzV0zUX
prv++mXIlYr7YnDpTQGUqie+i08El5o1hx7ZNH0fQS5fZKQZCTz79Wom1WBZVfZZtOlNoXxWrPbd
vZzxL3deoR3CZmApYlPHU05+9KI5nCBoyoswV/flbcbdnczaOiI8vjf6MNgZlcd3YEY7d85N9mwY
nZ0xgZtXOx6G4c54EQ79hOAR+HnXNbXZtvutnrtnKzO/NXkwbb++BBPJCaN7vtK0kZ4nzzzMAw1m
RaRjMLWHk2zGej3kcl1XUHVLZyfTLeEWqjOtH7UdkoPo9LfKLzYh+9e4fC1JANBqZw3fDL16TiXy
NQtiy4ue+6heSSqEAhKZkUGBtF80h2zm05cuj9aktn5oNdpw35Gsa7e1CeY6YBU0RvvEqTgSQBGj
6zFYDGV+78cm4topW5XMqZ84dlRPVVM4ywjI//av39MYSBtt7rDuxP7Gq6PfoVn9wmb2xoJxj60Q
fMWE5UNBDdoofTgTd4GkZRUbWgDSRQzXKooufZc7xIvzA0+I6sWO6LvTq4pX3ahe4pIvi2uW2z14
Ae7mK0xEuGMiaH7jrwkEdbo0eBxHYzXRlBfnTxmgFOgJ+cvw9YceS30nphzWjsliGJE5LW2d1FA7
dP0r9DjTi882TjXqvXnvz14ZLGyP/S3GVlp8QomSrY7lRsR6T0oToHCb3diOxpSPaaGKA2U3XcO2
O3+5O6vEvFQ5bsKmooombzvjgnfHuIxUD+1wN1BN0mV0bfLInosmwe+Pi4OnMPAekir7yGZZ6LeW
8eioSl7GUkaHr18OOSl9LXYo7FR/yohe72n8aJZfv0TATi5uU71WgRM8TzZKbm1ebSP+GHPeo1kd
0voDCW3iEEb3ZP389YHSH0j0vT5Q2cHvcf/LD67C/xsTuGYDY9e2G83k5lJqfRWSJqEwuaEwsuOP
+5dYjvZNG9lB1K3RrF0339qwYKkc1T8Lz6A6RczfQjO4YzMZDgGi9LXNZHxl+DnW0UjXGxcLxIjo
QHORe+Yh/+60ib0Twn01yDFtnNaggFauGcfpYhWJt8JZScm161q3YerX3ptdAuGosY0Br7APtjq0
T6j+q0AKQvYN/3PCkP0f7J3XduTIeqVfRQ8g9AogYC8nvWNmkkVXvMFimQYC3runny94jkbn9Eij
0b1uuKq6ukwmkRG/2fvbu5rTCiR40pzRClD2Dy7EfP0F3e0Kb6+zxd9aX4LYJANnxA1e8/0jLj7f
2fq/Q+XpDpnvXn3aooevL3FMpkDoqgt6ruBUW1i3iM0Uq6mvP5Z0sY+zNNu7ZOrBeQ2FXkW47AQb
9k4UDpxp9r8yTp6/vtQkseHRsdeYFpM98tnm2WDLgkjCZEGnf6qgDuyqBZzJmBk5JslRj6HVeEKj
ykamwSfYOYBK0ljeXPYMz19fqnVBvBpNopudKkzlzyqLci3icteO+Fq3Jd2eaQSyWqLobxCgwxMe
vNvkjKAo/OEt4DU9TUX8oEbuoWiUEVMGeBdt2m0tD9FkPkoa+xXl53yNuijcRvljgUz7HA+mdzcx
NuM5LJYfE97THAbQq9UziPF0RxZx2prB3H3LtNXbdzL356R4+qaSiTuwhYiGT8+xsgtTpfTBKMFt
0ZgWDIasfR/Kh0FM0+/BYdOYI4MAkBzxdBGxbYAuuaYI8k6QNjSmffGeaQLA5Peh+m01NAeOvVym
tmo3zoLRO2tJP2vRTu6DnEqQ/YgNBpTzfnHrGxTAa+DAI2SQll06ltSAldk/oHNuLD/aTLPuRCu0
dHlsfo6G2kHHwuY2xW9daZAtBsTvbHLNXzPseZuhGqO9nGp/H0PhRHud3hT+73XgxOnaAAV/NeIx
2PwrMkwvTQXJEFNtMr+xo59RsrDPbbHmtHG/+lenCmbRV329Rab8Mw68S1b3086BzIkjp/PWST2w
qtToxU5+/5+59P/PXFoy+WVgDN75P2EWP3/mKvuX6+ev/h/FG3//bX+bTfviD+lI6SE5cthLf8kt
/j6bdv9gz49Kw5UCacU/zablH3aAbRW1RYBTAqrC/xFi+H8IDzg1jlfb8xwZiP/ebPr/nkyjmw4C
KFX8dZaw/iLEaGrp9+7kNluFj7QcvSu2gIP0ANZzSdmOsbWtkIzv7oq7gLwvw2HVEq/KWrzgCtpl
cjrTee//4T38DyQZgIr/SjL2hfAgW1m8XdLkxUKO/seBOet0kYweNurWwscMs29e2aBEWV2Bx/RR
5nLWP7al+Vi7CYgJSsvZ7+tN7OKhwxsYkgER/qqdxF9VflceQ+gRiznf6ygr9nZQ6gayP9lzkh/9
HAygsM6G3XmXFrcbeTgiOxaquFuwdHdCs9KH8DudDn8TEXYrApYRdUlrZrxZ/pASIrypcBi0Ybf3
k6Nq2uABqA3d/sA8BOtNnrbhFTL/ajKley/toKApNj9q9u8HOxsBDpJLtQESW6fBsVtc3mNWXg9t
0X1vPOntEVmTAZHOT6JSNmUMgak5c7I96972uTCA3rJwZfNtYTUKDLU8eXCfwNYat6A9ActEXMGR
wv2xTgUL4S7GTjFYyDddk+LCIbIhr0g3yPvuyq5zvqbNaypwiZtR5D23OsZXFqMOy+DFu0275XaY
10pbVaRo7qNJx1c63bLDuu8u4jTCePGj4yhj4+gVJ4IMPqo5ODug8XaRspxV42TOqdMEKS9rL0EI
hSpuphM5GiSdEwM2GmgDiAcjmVEy5OrazWgTrjMza2OuM8fDgjWTcx/zrU0ZZSnP2NbmJw4ac2/6
zSnDH5TI8Uc70o0pmX4IK3fvVVewQv1tqjygbLE/SMElSsMgp7qNCa5zUxy3v+zWurTK/0GcOSyd
vgvWXd9DUxsZe/ROvy5pwNH849oEY4ORLr2bkFN2WaBWCJ3IvbVPCwFpYBjQFga3mrh6DNsG7zyX
w3qqIuBKdg17q2t+LY03v/jeGGyrS1qo9KXME55AxWbZCzFOZUwvJgI2GWJNyTd2Bd/tGZuynJhp
giTy++CRLqrfZaPI9p43MIVPkA1kFjk7dMpA4wpAMJ3v7+XYIWVOi3QlMWntE1uBQopExyw7wblt
GreqCF4wECX7zhyw6NforzRpcqcKYlpsOd0NZNEnB6Inzsbh3PfsCGTOSdAUVru3SwIKYdr8MPo7
LyA613jytq2r0wp7CJuk7XKfzsV+kvM60wxJ0kvCzdcD1S1Ms8lTIXX91KAVIBUwTnZ2S0DYSOTs
WXXZUx2mh7oO7IeYAvLmVsz/0/Zvv8TB2u5rgGlwHOLqGLv59ySuUU/KUz+i2Q4Dvb/I0Zov09WI
BIxtmzw6mKnsugLE9S7aCXhemOElM/oiHNVukiWqUkiw+0REv6EWJyiC5M2eYHPEmfYW9+zkg6on
uqE3RiqI4Nr4fwbxEBL2go2LIu1Ky/FA46JlEbgqk4jwRNNo3ln4dTtvkS9FzOngYjo4igwnNg6e
aTfzJCKzwA9YJ99qyULJHOZyk8T9IylT7aPdEJAtZPIGPaJ4YYow4vF3VvGS0yEumTpMACWvHdld
6zZxj+kyzh8e4+ghoM+IBoJHhljCcEHtOZNKNEwk6MqZ8BejDc8UjS527HUvPKYcBsKPesr+9OMU
MUL4HqRsoDzx5hcVhpHgZz2m/rpjLMkQgLFkFC7F3lDDXcFvyKwuB3EuCshfFfFgEjJ4DVIzWpa3
xQ6ozCL7pho+Ra1KEAvZ6GaWvvXxCs7nucEmO3nmRXU2aEnczECi5Z1/2hYGIFzyFJlcp3KUrFF0
bSnhKdCIObF6o9lGskLpa+2w7Hyr0HgfoxG8lFOQIzLf8H7pcItqYRPKCAkO8WUWwAZZqGU5H1Fq
2G67sHPYJv54sGIopnNevdTRoySrYp1YCGwx/PlC66SyUy+yJxNGIohAtCGGI76nnoeHnAHioXJK
5yHu53c36o11s1xLkxiRlgjslXT7dGfwfD9Bq24o1pCIV3D8dvVrQoO6c9X06nTdtB5bVkxfl14b
IoWBrr0Z8wXKlbMoVBGEu1sjCyi3acxNg36rg8+zq51uD4z40cBUtpgA1EEe15M1rONlJDyMHh+s
DfQixGJmDfJL1Ddjaj/LoJWrdlCIy0iGJob0JjHg74gLwKm8kJYU+967bbmvxFk/eAOxd2BHt1JM
7aYe4js67d+uGP3vEuCADzoqjBqaWn9sN3EPjg3cqL0Ko3jvRnr5FEO1qWB1IWLzz4bvQi8zcHoX
AZjDEG4Cgjc3wv0cWae+RdxReXawVUtcXshlKy9TYqNBkiOmIqTewTggI2997+I6MZNWoX/YcWF2
hDYSS+uPD9VQckNlAE1kgbpPBc586fs6grYWtWLf52q4DEDrkbcQhus823H4c6S1OjoZIhy7q9nA
tdN+cm2dsSzeRqCQF0b51eXGyLg6mwUsDQZD9d+/6J+6IUaTXcCioMDJuEAJwUtDkHfVAFZsoFHn
XQQDtAxLFJd8NuzYx08ZZ4l/8oGw7SuV/qSGgBc9AudpR6jGXc1VNDtcNd6QdNcKXvJZuf4v8gUQ
5IBNxY78vU5eieS6sPh3HvJg/Ay0tTcukc4K5GLnmUcB5e+LQOt5ICwPqXc/6KDNELIAeA+2smjL
Cns6DpNjsYa1pksSfUYTu5KlHMjQYU+4DyNnvOaDvXbF0rMACH6Haf8yAFA7s2yMzl8/ilx+9O8/
DacRlC7OiM3X2zWzfzwvUoHjADLAXNC6TPoLr2/ZIBmqatxsM8/LNSwr+L/DAOaXMftZxFbN/KeI
NskMgqZ3oEYE3nCpmXi4MXYUaMjWbpqw2AnW09uuxAU0BNK/T8C40rI4yGiJnuw+eTWgM50MM8UC
ZO7Q5dqnqQx0Ugb4FdelGy1p4uUSxlQXWgPWtkekDfHDCFtgLZzO3nj5OjKs8KFy2pAshfFhcVgk
u3Xt0UiqzVyYMeZ+cQ2oWx/S3jMfOjRR66ozGgZzoJaa2enuraMI6SSfap+3Wz/j6UbV+mz5GGHy
tgb6BcyZzXdycIo4XIfTi2P7JGK25s6q00M4JuTv4hAA7iMMl/C2cWREMO6GiHiLOX9kJbS95Y4N
Yq8HPy2a9zaDKkeNyYxI8T+7DNPzNjd2Qe5jx+Qc2ThDYe5McnI8D2dayqfOaak4XScCX9ATbMqC
pd1NzfiN7c58ZncETEGR6qM0v2w0z/5Qh5TdeKBmNlScT9u6sx/dwMofePuBw3Qpl2UTsDVeEojD
eX4C8MHOnkLUB29FIXoxbdjaE6s6RLkK3HsMY4e7todwBnqKRLKNy1PRD8Z0bXVmohNTbCdBBM8l
KMJTL4294ZnkBnhptHPtF47v4xAQWAdgHyphOzMz95pyE3q/op5Eqrwg8mwBzTlxSiW0/h88epSX
xG+YbU2SbZFtwWzsy2FMv01pcygTwlzlsPhXJzV/kWBtAhfO1NNAhCVi5VcnRYDo19YNsMiRS4S7
d3Zeu2oUOCYMBDBJXO4htW3ifBIsrdNj09Zc1WNanpwAwSr/mQ5B4T81wShBwz5fF3PV85mGhXaZ
s3Gfg07uA0cLPKmSMTejEp6sfFOkH6lFnTjap2aC3yztVesywG8Kxo7FoWney2KGnzOV+TPmgdM4
gnK3myo/8PhD8geOlsUFMFdsjScDeWTPnqgcwWo15WRtrNJP1pk5zwegdUe4HvQaCyFwfc8VF/PI
TFRpLwNC8/3oU+96MZanorSND1nwG23UR2372lpAfU3sLyuK4m2cLPnPHsIRFddJ8i/9VuMQY31u
QrLM2+rD7EllNyw+YJUBmGvwrSfLCj+hlMHsiMJbggLkKG14oj3k36muwyeys0yCcaPul6iuLZT1
Q0i49SGfoGYZ3RLczRH+fqLh4DEw2pXlhPOZ3SyIawuutDMx3CnzPHkQLQtamDi0h57TfXMVwITO
31VCNacOVsJhoMgmNMUjtNMv0AIwOqN5W3UEGm/cSI1XfoBOoLQeHQbGRW8R5qt/5tF8PoL0YKkc
5ndV/+n2CFI55KOY4RZGunTHzHNi6xgZVDGWusRFsQomFEDIyMNzbWYRc2HviOgzulaB3T40wYG9
cLDpyzjbTODCr3iciRqjIk17/m+nGF+B9KJH9TuxZ1fGw26od9rgG5/UbjOo4s9xUUhqkzHmuARy
YBjwwvC9CT5Ty0K6Oe9g+9jAvNlHjg2QMHgfbLu+g/N+MYhk25quUXGcJd6GUE4aWu6h7eQ7rHYa
C0x5HYYbvq+AG1WY33DG/jIQoBIv0zMNbkqedYKQc1s8pJV5kzj3tg3Tfy+dvG0rDJYqfSlPXjk/
a5LxycPDSeEkDUCCvXEipN04eZQZJ5CxdqIbaz+8EWZhckSASlwa1b5UKKhSsVeD9TjH0CZwTUB6
d6MNMb4tS6K6OQuL/O6wdMdna1fk0v7ssFytG8/blotqHrOOTAeQZvH7wJHTV84lls74RmRvsvHn
rrlzuMCvKqxv3NLue2yw4wOHg7gfzRruNZ7S2jo6Eikp+jHrYSbOIayYgo5lxQym42kPiwDdn0md
Wh9blQ2H0cthnShnhgThwmYThE3wPfJCp0aMM7nnimUQ9fJDMVobj/ESSik6jykd8rNHczIfmSr0
d1MjPvK2XY4M+qlGNZUXNcueelZjit1HkdvYEGzCB9DPPSK24kawq1NIsuHGzdNyOxcxrnaosGHg
f58sl55ahdOuktayMpWJ25EF4TpILWC1xcSW0PCJHM7qO2MUonHGyWSPRO2DFBurc31ra/JTab6W
k4GTg5mQFna37R6uJBJ/Sb+VTFrHT5Yu56/Z6esmmNmW9ck2cYn/aJmO7oJieuzw4B+WzI3PDXRk
ZIz2yYHiyRRYuKeOJGo7BuMWyPQIGueQph4bTYjSp6pxfqMaGM9aWa+G5sLMPMbR7YDbcwaTS7u2
7zLIogPfFXmkfYDnWJjrIMlelTLnfef1P7gpF5ZDFP8l2TpVk/3IM6M9WlnBfGjyP8Og6U8sQc/9
kDqolb35JkqwE8S+2Iey+q4ZjoiTcnUwXYXrshZkkEAP3Cym/2LZUXkcy7G6OaFb3ZAbWZskp2YW
nOhVHHbHplBajJ8zEWIZdZ0nKEoj18RTliCLqazIuQvtN20IqSmGQV78gmkThwpJAI0wwPK2yK/n
4cgUe/gQrGxU31kU5U6/GnE7gERqyR1PfXT1C7eV8LEnlm18UriOibxF1C2X8tra6inVm2NGdhW6
RTZccW0Vz0XGPlNMunXKz9eYqItnt0zW/Yz5K59IkuiZgu80DMm3KQgmM7DuuclrKIPhu/JVsm/E
uC8gwHFZGVUSsfsfL6VorUOK7naDfHQAC0KHOS61/CSa8pmchB8LLkdG6uX4Qo7Hj3qG4OalxG6l
bBJzBECbgdnCbopCvpkloeth7JJ4AtAIEQebHeYjP7w5/UTGiGYihFdDJKVDvs/BDiiek2b2r6Xy
GPH4/RtufyuZ8ndY0PVWquEnkHWxm+iZ7hAj5w0qz+m5MhqSi0s7+g4V+ycQ0v656tp3Qk2eXYqj
d0IT2o0NoeiYYieBBJhzSsvoGhYC3k06DdcJdUKqs3G8oW405rs8KHJzGvJzWoJ0cp2oo2i2DgTA
Pzboe3lXeXp7lZ7zxlz5OpGnr8jmkUAUrgNny6MSxsZaBDsLY8Fx1ZbZblKyuCVfST/eh/hK/tEZ
QCFhQJYCa1bqfCCFppZ6kz22BZphhbyq2M/ZQdZN+IRalNn2DJ0jhlDcNaeidr75dkIWkRGQyJuS
p4ogDOqZ9zq3aGpt1ZNhhMHUb4mF8Rav2I0GeBhEIL8nnX205MNDQBhSrFORNIojM8LiolpyJoES
/RRpNz/1zhbWd1yUxiuzMgkSjBGn37S/TRuCRRG3w9HJJ7UZ3Mjb9XZORkaa/MQZMVAGDa8NG61L
6MPSMhSgC2HFPAwZVorFld61i9gbu+1THcfnvKcjsnySooAORGtTp0cpnSNlWiRKlSiJHj1CpmqF
n1wRO+W/BURQzTqLqvFIpcp7zm/TPPbEVellbajzqwouOT7SeCBwFe1UUx1E7Y63WX8plr4nnJzh
h4AJytBwExptcszc7iXr7F9NL8jP4rfbOlGriYRxQMbGPY6KJuC+zxW4Zfw059k2fwFFSDaD054M
YFYWGjqQIGEFW1eZWbbJdKxX5a5qyUHYeM9l4Cd7AEXuUF5C8WroULA+tbakoCDDJi/MNIChLvlm
SLcukJVBx4qBzY9pyogay3TomGD2WLJBr0gj62CFrEvyyXwdVFYweJRIBhISzNwkxodp2ZSCXrRq
Zxi7E3lnJblntg5AW2yi0DIy0Uyy0SYdksZM6rOdbo6hYErAp0Iw6Z5NHazG4EusbXNLdtRhqhyG
KOk9cJjcRiWhbAx1x8l/g1WH9S62Qiq9bjvqILfWweY1WrjQiXgjnSUk8W3Jxdny7M+ZJDhVB+T4
kA0nyIhzdFgcVxCvhzbgyCYSde9U1dvOMS4EXf1J2TKzxN6zCGq2CTl0JXl0rZW9ZrF3EGn96rhv
jo6t83WAnbIRN5iJavhQmZ+GgLWdehIWV84MYclgZyBOg9KSr7OUziTzCgxAIiXQLmLu08TdQ4e6
g28+Z17j2UB4/HRrGRF/Xrvc60LTkyePhjL97DhOV9k8gbQ22Wh3PLtPCHt2iQgf7Oqj0fF+S75M
GwPhu/QK55xF475uyuJqGswsfd6l2CmBRILLIDcw1wGCyIojX7ulcs84bFuii1mRrAd1c3X4IG5L
joKro0MJAx1PaIabhLRCKcgtMxjJbnuPfiAq+O6xI2fto4MOmWvH4Yx7otfpldGqrPCLGjocMXNu
VmuerCU+FE6EMcJmvT1IAhX9FA4UIfZrR4ctmjp2MQvHC8291jc5uP4HyheFGrQswSX5hBznrYmq
m6byxM3zyoAFXeiUc/i4au+gkQU7FK8AXz6R9tNucWC6qNV9Y90tH64/+Vs/2I/yB1uKFQ4J3Pm/
mgKE9zj/WSf+wbESkHxjnp2/vhSdIY4zJRBTD+OCiw45k475ceonx2mcI68Q9YNCDDISVq4jLxeb
8Mu67N7TPPpVUPxTLpMLoozuFIjhZNt5c2Hm+U2CHEKN8O6CzaaewOGWV97NJHcTYvJyCJPuLU2I
5NQ/SHRIJ9HgRUVoZ6XjO+Hp/FY60NMFLLSh72VcQUDuHnMsrAriv7AEdNZDbiYPcFeLzRAP3kM9
Wp8NfcnGNId8K8aofpG5c06XisAhZ6iOcmk+MptGAQ55u7ZSG29oXrgPUYfsx0mKXaDZAcEXRqBr
IAoozRbINGUgdDj/GTIzCgij6JQDIxg1n6DSfAKmeDAw9Jeu2sNtfIdo2J1dTTUYNN8g+CIdgDzo
YoNBgMyDE5GmqaYizOARsiJm+t/U6bYsXEjL90CTFGrNVKg0XYHeO/3T0sSFIsVpO8nmAfpBtI1M
czqOqngUo2i/KdwG6+q1WEzxy5Zr4uTIIVl6RDYseDeRGooDdgoO5NFfLsgdD8ZgotL9PWrh7pR0
hzgPgjX3q7MZTcqYBqTeGi+Mdw3RkKKeQQSMGtgwgvTa9md4ls0WbFC4R57DWaVFxCie56uvhcW2
lhgXaI1jLToWWn7MQD3UcuTMQ5hVHgwOznWAXjnVwmUYrQehpcz01OWp0vJmtofGJdeS5wzts69F
0KD1kg3TjvyF+eWM8KOY+TH6d95TFNQD40Hw7gyP+DgZCSpridw6E5Ig+4XplTGbYqOg0O7KmIVE
ZQQYUUX53Nl9t56G1LzkpBs94xS5uIVrfR+t7n0gLX0dY73Yu9mAdFArwhutDQ+hi+4hF+NXUAt2
ZQrTTYMqJctKeWmQ2HqKg4b/9Ul8Kc+RoHtqMR7ey05uUQouV4vIArzU/Anc9fazb1HSaT27q5Xt
AIme0zx/d0wNBdDq91Tr4JUWxGtlPDVJfra+1PJaN18goI+0kt79EtVPWl8vONhXY4K8M8kR33Mb
9SkZ9ZIO5jEYhckmJAPGVXYYomGn3gkt+0bobklrjZGomcQFxVyERRzdf6IdAI32AgBsPYQCd8Co
fQIJhoEB44CpHQSZ9hIgPGJ8iruAeRD78ATHQYL1INYehAYzgqVdCan2JxgQlDYGLtBNpd0L5kxM
5tBMBexASNJLZSO+LnPrlmB8CLUDotdeiAZTxKjdEQE2CUtLr2AmispRB7z89147KkbtrbC1yyKa
ZYDpafaP6AXWGLWfiNIGWKfdGY32aTBSJiwEwbenPRyInYfHFJF7rv0djnZ6KIQ2k/Z+uNoF0mo/
SIEwqChMBjYFN0+gPyYMLqZ1/+UkmfCUVNpdkmIzAe1EDUOgMRrFc9himlgVDTEkWdJzz+bUUl37
wRE07XztYWm1m8Ug5GhHAtV+1k4XoT0vtXa/FNoH42tHTK69MSjPEARpv0wi6ZfjzPOAaJMI2dFt
t7O7XURk8/1s06vl+PdMZCZwzw43Tty6u6rBIMBGjiwNQb7GELdvVmdavxl4UjvmahtUwmPeleNI
nXt702gHkNRWIO0JWrQ76MsWHGEY4kMzHzstVnS1mygpbTg46fAG0FduxcxoNxIVk06nne8ZhiRb
O5NCLEqD9irlTrO3vuxLkzYyaUdTob1NLFOofXA7LZZSoD+Js7XS9qkNGIRsfZhbsJ8dsSarOD1P
VIW1Iu+r0Vaqtm+aQxOBAhWYufMBPiPdD2J1Dzu/CNiALRa04PmTpTrjQO3aYnJDkyPmNfhVtWKv
R9U5Jt/sBrfXVwT1jP+LkhYvtd/sWnsxt8jMnE0pVPGd7fskgQ4Ot1C7yZjEvwTaXwbldW9iOKPw
r/ZSe9AAYhXbDluap/1ps/2QMBXWnjXMayF+402vpwPxYiWHVBTEZbGKkiVI2SptxnOPEQ5KbkiI
I4ZG7ZGT2i3nYJsztX+u0E66Cktdrr11VNq8TbjtZMB6IGeRgGewOTtZFL33ub/iXsKyHhXy2i8s
IrPai97Dlgl7D5qDA0di7Ew4j21PW7Cgh3dLwmYNUxZ05O1SUd/XY99fF6/WMcjBrp+g28MnJS1q
TuvdmPDdt0l+OKoFLYDZZncbFsRblr0RWnVKAPQ+WVR5KeWfxovInVNwGzRY89aOx4IkQZmLTTEo
D/Hi8vhEOTQ8yVAzMGALdG1+TVR4IM7MQusRRpgGqleGYVhItLNy1h7LHLNlo12XvvZfltqJaWlP
JqBsZ2di0xy1XxOYbrjJtYdTL0RX4WynF2OkJGI+9YyULWIl5924tEltHPL2zTMg0W+zYhS3KZp/
9to36rCB9vGR1guOUlajTM7Gh5iKYA0hubyU2E8H7UONkWYSzx4jJMajymfQi/CsDphXLe1ibbSf
VVG2OVa6bFvpbRD/MKErbOrWRrfQJO0OhG8IkUWbsSHGmX83rlkYaXFzzpkg4u6o10aAv9aKcdra
WG4n7b0NtAu3zaPpFHnLTvXmmzUVySEMjXIz9OiEoElbKxK/khXFHCtT7fJ1xbeh6mf0mc+lIpM0
dblSQlQlB5vJE8Gkwnjg9Se8faGxyrSX2HqLtLPYb4trGVMv9hOhIK0saVzJdVjXLZT9OpdPc5WI
YyaDbl3y4JCg635PFpResxzrNflr7F/dFGwo4vKt7DAWUuE9GYMOQUIj7PjRDQaLzm/p1iQp7YoU
YfKIRmmt8BZAlbGOE34BdAX21WXuT7ocfVyZqY/eCGBSJLW8qdIl6sHwup3JNvfB3Uqn8zfIoee1
dEtFKPEyb/8LUZmWjJXZHJXF35BDDBoCYbLakQjxTByr/ywpK5Ci9pmyUbKG2YekwMikge6gLC4B
1ln0Xt9qs3ofxwJMXshTYj8us/FZZVgXBUf6Be7amiydJ5NAoImiaIU794e/2Ae7965a8eGFCf1y
kf9Ja4eyA4vA//sV/JUepF+AK4RmJpnCxkn+zy8AG6GVp6PRbflk3g22hGEIaZKgT9o/3FBm8jg5
bfpfaPGA8vwH71tgaR2e4O91gr9I8eZ2GaxxsXtO/fDVLtDMmNMA1biUw7EP3HbvjP13I27DSwb/
epXi2sApY0UvCJfznNGDOxDrbt37riveybt6Zty+Ukbg7shoVuvBeMjHiHyrdLl7hYTdmIzddjiP
FnauvkW509OVoKeL0H+gvaHJN9mVFM4mt+gLUTIkgzHvWBdmLQLYUQHnGXwUfgF14poJ688yTwnr
Uv5DSLQwj9thjMITWgfUYNztcbmVcri3iAtL8xNFzGkSRbyKZfEtd0DbFs17LP3TQLORkWGIJbnP
8wMErWfI2X+2Y/TLnpxr0qTlqrE+3aS8q8a5p+Hw6DjlizVYv2Fq3qrWfW6j5ZXMa4if+TGp+Tvq
wHhe5vAsIoCEdku50yYPcOH3VSQwbIX3aiqYiyYv0eNYjAjtmm9xjp88Q+U1ph/4LKIgcXesNR+9
3pDHoRW7Ks1sUlfqelNNPjzN1LUOgZL9DgOTvUJ/jKukV/O7SmMERIlYmwXzOomcaouURs8U8Fr4
iWFsDSQJ5wJuh4Eo6etJ/h+q23/FuXA0Xuw/lxP/r+JX3Hz+y735/PW7jf9RUmx+/c6/K4rtPzzX
R/wbyABcso0C+N9oFy6/ItjPmOgZbM91+JV/o10Ef3D2eTLwXd90+T3/TrswrT9cyAhBQDiRa1si
+G/BLjzxV+2uyz/OdAPwGXDBfMf9y0ErnMFVxhxY29Jkx5v6BHOhtQyPPmzTowxLfJ9AKxgUDvJU
TgWkdIrdvTEySIEKlZHzjNd+rWo3f+18bBFmOCvwzSULU3ewzqm54EWmUbnUQfJLGnn7c+rIgQty
2DucDL29NmiE6SsjIE9d6yl4p/34bvWLA3HTR4qKBAurZmAN6ToxGkZnYz+ZEIHc6ZO6F03cGE8j
I6vCYDgBKgpjmENUOBBgnwERCenil4kv7BnydIohUNEFxoHcIRNt7ypLEVW2BFj8iT6X+OqCNIjO
89tjD6f11pD8c8MuJFYuip+dG9jdPXJluIExhofVmJp1XxjgtM0qyveqg0ZeusJ6iccAQqkr7cdK
+ARgTKbnvLYQ7S64MdPtOGQf+LIAkUkLlGc0RphGdBrBGEzrynaKe6/saFuNdQVgvbbY9xAW/z1y
3O6Z0WO1CVQpNx00lHNgc1xSYznvgozet5h0sB3QkPyU5439EvtSPeO9Nt7GsR52S2A3ByPzgxX6
HuxaJVSyBdvy93Fgiwve297JsOq2Uevnv0PXQBMJBGmVGFWzNjT/jjc23WHejB8iGB9XrOsJIp2g
efNDA1R30k3blu5u76XEKqRg9E9CRoq837DAOYgQxevJaRrzRh3mBa1dTjrJvUrT7l0lUbcv2g6a
fxR1a50xsk0oqY5LILhQ6ihmXhmQyomaeTUyMN/VQhTbSrY5tm6a9IWaa0NXnz1ETcdkb6qit8Uy
LPwWyDK5PchZSLMadL/MzF3aE6OzjPV4aTsJCT3qjJPoeElGkPSPdhZ6+8CyyntZNhLFsYFTacnB
iaPyfwJU1V08QmK20lLO1pgrWM9pB/WayPf1RIO1bvCivvWAWxiJezUBfdqJuTQAoXHXAo9P0H7D
2XUPbh6hOuA62dI828eqYVmQCwRLSSnBpMbM2xK2tDXZMxWEmNarttWEnNFLKQgbJLnbLulwvLQh
kCaEkYskKyPJCcw0WBXK0JdkyNGD6LHinLNfyORpZqgDH6khZYOHJCD7sG7OtmzYU03+sscNJrZW
St5s5UTNeZJFeFtENh0adlyXGSU1qR4TM6msK9ZmsBDpYVLiL56s3yPOusPct94+Ie4GXMRQsdu2
AarCJjsTgMIry8sUiRb969mC7oeDqnMOmP16DJVZTeVq+kdYE8QKhh0pg14SroPIzZn5K51hgEWt
70FoORRskNr6ee/HHZSbOTEw1RPIJ5j8DDmxhLbZk5Sp6lJhiTRMWbO3R6+DODL19ozt4zc7V+Wy
tpygtAj6zDB+uhTG/mswdvxZIBd1bGtie2S1AJGDT8eW/9kehuI1D/iGr0ybmKPNEhTAEIa4wmuJ
IIAZs7dsJens3rcmyOd76CQ4jWbSf6qTU/5v8s6kN3Mlzc5/xeh1s0AGGUEScHvxzZPmWRtCUkok
g/M8/Ho/VBXKVQXY7l54ZdTmXtTNlFLJLxjvec95jko/6CqTr54be4eirm1KTFvjSgBSXwdDmjms
N0fKExq4d8Y2s/zuUMnZSvaIGe2HbbBcdCcnfuN6J4iOR2GBNSgiNGpVDp7YmXvmQIvFlGX5kSXJ
kG6Ys8dmXRestQDpVUzjWTBgGVQ48vwLLdNW8q0M2XT3PDjOA1xi2qRFajDZtqWx7GqiEV1J5M8E
Cik/bHLjJdAgd3Hq9Dl9Fb7rfE9p2dP601CDEfZ06mS+cW5deMQc6ZWEC9wbPgJl4+FxUctD6FgQ
2oO2I4Ss09bfYf4Tz7Hw9BsOvoKCKSunC36Eyb1xq4hvpWmKIyde/FDP0vwKw2iCa2lFtDj2mV/9
hBnFuhgPW263cTl+x5kmTj7gXZtpwTzWkNKvk3gUf2ywFdA0qAc9hJY5Xcf81b4noG1eQaCzXA09
8QV4p3VuZ5jd+4ao9G3mqOreyZL8AaoEi+TOZyllOxAEqf9Q2GSCsTYPQTF6xzki29s7mfcS81sd
+eGQbnCdZn5qrMDVJ08o91hpqt7MyHivMc3RGDrasbrnGI3fBqmZLk3bk1+tIaARdH4jjm0D2fem
c2I9gtZmxVbRsWNDA/ExmoYkXG8I5jVbwzLCu2iQw2vm0QTtUHL7WLRWdvKtRhIOyId92UYxto+Q
a6Z0JwzZTf+heqNudnXHgjFpW+/ghHxP04R9zXId0tS+Z9zJSZBg4b5Mloef4s7rDYOetTDoGeWD
K4NEM71q3JNhDgy1uEZHQB8vHdIvFOT0GTu22Ul+UFOzW6mbaU+vFQjPYXBfXRu5wYhwhlOYSFdL
M7tfTjbLP11LPWBhedV2TnGB4DCihs8yCvZ3bMa5wq+ToGgRbhSRGWRfUY8fOEJy81jHuvefqXFS
jxVmzhGbYd4nfE0t7v26AUWf5/Ou9UB40COh4/hsz8pMCFdMYbapLdPHqAOAZdPZaU1UgcV1JJej
I6bRbF2ljocPPkzGdudHtv2m8k7fgZ8rh02ZNs2rMbk4vAzd+pAyBTIm14HqVHM9fDFiBvB11jmS
fGHSNAD88ICbU6uDGwrBRXGKgxxQVSx+QwttBpwqbpsvG3LRH9pdEEzQNqbvXqB8rvMkdF91JaBT
+GN1n7g+3EoNorFcT+4MYwREEa8JzSi2slqVPiYjiZ7tmDcmQ7Pkpc/eL5XpMfYifmFcsu1JitLc
uSWoxrmoy52q6vxiq4r6KGioK9oFJUjCPjIXqGpkfCLA8BlPHXAVWAv8rTX3znixSQw7O8Ak7Qab
SXYXJUxNq5G8K7JIiiXxyMc5onIz6jpKnewQ+yp0wBfKJ2DMKzs+zF45smU2xVcjNWwTe2SUnrqE
C0YBm2vuKNMw8ChsXZbLGyq55nkVmHWAM8ZzXqTM5nJTj47KV3bd+TuHpdomb2yiNE6kJ4piPUGL
ct1zJvkLzV4UlNZhi8ERkSXMVL0XXUacviA/3YVK5M3kxpB6ng01zw1Y7Xq5qnmUGVHM2/BdsAmc
B4WcNLZ4HerAZNQ1y3Arxokojk6Du8JI9a22QSPWDrUBKjSJwA1ef5ByxqxrBPbR9LqR4Rraylvh
YMVv/cIkZB5Sbh0HhKcjQrp1zS7e4aneEfYPdpZeYDbcJtsLHnzclklNFTwIHm7PujY3fhgteHs5
3TH5puzI6F0s0ifQYHjpA9O6EaHJ+rDi/VYUmfGKjByc4pprJJeY+kqnLkVQqh1IhPnJgUjXDFem
HV9xBU37AVHtOBFv4VmzjXk9DcJbOSosL2OwlDLUVYlYqC9USt4iniX3KmSkjnF4nHOPnbnSaAqB
5dHrqdCtLiRaZgS50sgOHKv+RjQ+mQaVsidc8bxk3Sr2BvvQWvDCXKgu+4CP+rmb3DFH9s6SvZ0V
4ugb3ltqDXTDOZQojpGtr7yxwzwGklf8lGFyxOxZbJHmiDHMM6aBmsDlhjeq9WYQcjsGncatrGb5
qA3WwP08OMlWZin6eh6QSWq9FkZtiyqYsPDyiN0/uQZp6RVPENfMzqqnAyQT/9WUpbO3tTaOsnQ1
rtyR+JMqePnSInqVdY31Es49tbZ5Bp7SHYT5YJOLOxp1C1uj7OtTllsB/oFyerL6Tt4nMxW5GhMi
uJO47mkO1dEVXvKZsody+MIRiI6s7fCznES0yzkJthLbyiU3gDn0SdwcxNSrVTlgsQDU4x7rCGc0
Ll0D0ufk3U9QDVDJEc9CkGQb5JvgMtIvRyY+n3CHKpisSWCPj+4Y6zfTjjPu9az6LL8dtq3fNmjJ
SUfhs/dqEervxuyLwHfwmlee2qHa82G30n6dpVh+1eg1m7AdWKNDjwbw26HUtKrm8GOvlmB6OrgA
Gi6BX1pXcZfbZ1Vjy3TJex/GJgyfI0jth5pZ8+QZNvVWasCFDm/3yZd0SU86yI9jAECj7FT7aQtN
IqVzSVvFsKQ2yTA02OQL9y5NZ3GEiJNid1k8WNbI/bgIcjzBxsxFUIfjeM0yutqWViyfAGtFF3z0
8oW7IR3KqvOWCJOXwejzjUGRzAFQt3ZEZvFSbYuXueNC5tkks8BzINcySJ0VzbSfeiKj2NiozzUa
Lal8L/0eSsIarmtoUiyJ2ONSE1B0Er6jsOgoLnHz0XlVvaZeAo/SHXIfXTX4mo+eZOCB/zfyMBv5
Vx9o7Ph818FF+1SuJwqs3gr4bc0KrAOGrNk3uz1xxlCEEYwTUeE7tqKtoIr8WgSqe5BcCwATTR2A
l2VPR+M5RvmygPXisDsnxs4mzqL4hzMcnAPojk1RDaRmjGy4RmYU1J+DCtrUohabqGo5z1X77VeB
f8Ufq9iOaRZ+EyDJ9xnxi9uxVyUe8jk6W6oEzkDw5yYN3QovJ0yslcoobLbhYq3Cli13nNwHcWNf
8NnIIwlABkrTH5+ddgB17pTxaaxt92HQBbf6ER+ezFxeGLHr7DMu6Xgko3RnziCMpqkdC4aCKr5j
zmh2VNU0j8ZEMRSorfCGZktxhf29p3tZJleOh2DZeGXzaJVODg3CCDZ1yS7DMUoj3zaD8Wp3SfSR
xqypCLi59m4gvbfkQcdX7UbBR0bnarX17Sy76dNkfhxCiGHmoqdWcx++1wr7ep/oY2CV/tfkxz0Q
wj444gZlEemGGU5CGstPMuyxKcFzx19DE054oqyx/uj65Y2lEEhwJNNpU7Xx9KQEo2BeVeVR45rb
QXuAXxoRLSKtykvNhlNpzBBCV0aFQFFOJjER07f5o6fdBZZutRVVnJ59u/SeXJVWRwuP6rawTarz
TC5rXWNPp7Y1aLst8/qAN6V8FJjAfnQBRJ4krbx4AQKyH9jqPdL2fEPoS+6HOF4qh6G+luulSBFf
GVV5epv0ARKm3Q0O+7XJMP8w31QAm2xgviFuCswmnXWTjyZcLaYZQftWO94YcrDbLSYYBxcwyk8E
2tjt9pUUwYuFPHM91LnaFgTJNxmBFB7hyMe4ZsXs7hqjZeHOhbgPL/FQpy9phZLdNRXTdmNY1qMv
JU1NdFBjK0mX3C9DUHh2g9I69Crwz2M5W3geLCeAwZzYvDIi+livs0EY2KRctoHreC7NF7dI7Kva
wBULcobgblRZPyniQrd2l0d4DY7c0ZSFIkubbYxLIbIB8vi1FA9dBveMJjbIdF2CzXO0ath78fDH
rKvFxJrZ1a4wsZfhQ1PFMTZc82HIKvhwbrh8aAreBx+WB5BS0yYPUt2VwGUScyTr1iVd+1kCYUkO
bZirF6MLivdS1N5REiZ+CqZpeFAlLkVAXPDnw5kVICchc/GQGDVAplq+TJh0roMQJIyYA33Ne7F9
MUnl7VPMbkvpWhjfV+BqBYXAtfzopV0mq1Cxs7VaO7wr9eAfbay4F0vW4VXSxqZe5SOTY995/qPF
UUFdey8VHG9dcJvt05LmhSj+cYyILt4gweURF/2jT+gBXu3oXAPgcp7xfkOXz4IU22VfQk9qx6FE
hQrmW2E1EH9cIzwlYQ6KLRrEQ6Pp1WTVbdnEsLE3JRsJHeSeut0SdvbiLR+YhtakpoY/81yWd/5c
eeuw7oJtyhb9ERpPzP0gsVx4At1sHlRetzT0uDj3stqLCb2xMRrXTZ75B7f0mbH7ZaRAVyLvbyA5
7C2/Lp+6IuOOgL96p8qRQj6qYDZsW+ojI2B9GDIDS79HR+JqmpOSeS7XWKaa4Lae5/nUgR55t42G
3XI+Bke3wwrZJ4Pczzb43sb2BtxYJdYZm6A2TNP6ZoJBsyZ/kBNS6aaDHPp4N0cBNVIMTs9Y4RTf
rDUu+0+Sq8VY76qodLaTS8BhBdVWkdK0qz95rstv3pbzfeqW+cVp6474Ez9ybgZDdZdlMrgvmio5
4qUeWFlW4BCrNsSS2iMKnZgSfRqgeoOXZIsmzSuP9I/PEqhVZ9HI5G6kpoHeBhv3Lkm8/lMz8VQr
x5gtDg/HtC8w4ow/vGChxxttAyKs7+lT3AI34AJpNjDxV5F0K6pru6b8dLIh+phzs7hUfZ/cRm5L
ZEN08sskyNdvMmwumpu0Q9cyr9gXbPwjF1BSNtd5a5dHFQX1g2nLIlnJKR+f06Eyu5XVZND3R7I6
f1jHTzRDt2lDpWRd9gQIC5HeENmW7tovbfWtk0iaq5nKZDbuicaaHZVMheuO0rsX2E4za3aQPuWG
x8o+F76D081wvHot7FneuCoQ3pZXrNtSe8DHtelM79yLNg74SvxvU6uxfMQXnd/ZtilfEYIwMfFX
2VFr4PQUj2BnZOyvytkgt+Q2j+gP+aWuMQej6vvdmjlRXHORUvdGOXUx91QJJm4UAAClSz4h15V5
6EzBgEl7qtobeiLe1oXKP3YM2mvW2PlnC5PvYUDGISBPq8oapEAAUGw2yi+f9immV0V2YZj9DON3
h9Jos/dgIqjrgGpnCt5/Ghw4f3pTEKFQldeco2Hihyw7Fvu7Cqo/wrIpnXQ9SGNcOJHY3FYER2MC
cXyxlTP0zN9C0LyrVcNzLbOEvguWCzI82uU876fOzG8wh8TP7O7iHZDO6o7wuUDOtt5g1hvX+JGy
5zz2HHzQnrmCIR7zRFPMt6n9KsI21sYEMHuh0jMtZ2zvgjaJXlmvjsVeZDGxrExgZZA+pq9VhoR8
agvw9bR2oNN3ZVrsZerIp+XvmObFiNVw5rfzYqbVGldV6KVvIMvg+heRvqQBaP6s4nGY4kydJRiy
dc9/hwwa9ldJbeUYn5voo2lbCmDLsj7zhopRvRvznnOu38+TYIrNsh7/vV3x8WnpW3+IYAxcF6GQ
kCJa37rlT0oNsAJkcWUFOH6RpQxcdnUEj7Y3J+tHgUlP9yEneAjDBTdZ4FojWTDRZ0/SQLnxMXvx
kLXq6KSu9kGOyII0jdOe46Y0bitTzjONd+Q/RajiZ5Wbwd2g0Jrcwu7+pJkydkQvsa8w3MVrrJ88
k0kvhbWNo75rtwrxD68z1kIqGj3704W4eJ3gaEWdBBrJhIkPF81KBAx4jsPFfBXM8bg1BoEtrLZ6
7HewCleFlO6rTLSGgSKbZtWaoBRWJu/yGbEtiu/byuPY8KlqSVZjZZKRmTGgPcpEznBAp6k5oCAh
3kfBQP9j6kX6RxQhvb0W+6UO4CCeZN5Nd1k6wBoZvGkJSgWyhR4d2WO69uuEbsLctsdjES1r+3Gc
xUeHmQfymvFWoeo9WRQV7Xr+ccNdJv5TOn1zCsCPQvaU8bwHPhTdlSU3HB3K5mF0BrWn0FsfCnN2
fkgWim/dqfqJs9a+ZIS6Xr06nfirDk3/oZ1IdiMSdRP9HhoqBrdMSfPFcgENtVQ/fTz1j1hz0sc5
T/oZJ6mHH6QJCwcD4HTDhM9d2klPbSj1J7NItK3jArSPDhs+0HmT3BGo8WzO9H7aV12ePuZWmYAn
aKm94Uy+DVwfNE2oHHvf2ykePsNw+j2SjA17i0f6WgsgCyQSM2RVCaQ0SHMqR3XhIwyxwFI8w9F8
FavaOtXKEo+1kQUaCSUruHMk2UlbxJJhyE2cw2FGS0Yd1Jpfao/JSomOCiW3zG6FnN3raYqH96r3
7HWf2lW/aqDK3QkzyaCvVuF4Z8ZWdg81zn8QhjPe1hx4n+A76re+aHNuTVFIXL8t/4ydB3FC9ins
yQi5oJ/QZmp83Vd179LyKJfuzChvyhWGdxQajuvnhsLPkeQRToIKWPftQLafoo4uTZ5TfJ7vqGj4
KjxObKKX82Ya2m6bCNCD7DCUc8vIyj6oszOPIHdGJqSv/Q7MjQ2VRNcEaUMkypMMjCWgVLOesW37
haSSdSiSNj2BsSNmVzfcN6ymvKo8nwqlMKgeJ126l9bNXK7AdWWecjdOuf1a2QG8DHB/xV70qszK
ns9gm5/zKkMkVYNK6Qy30veortxdk2ZYtrC+P1kdjaqgFgZ9TJx8uEbHmS6xJSpEEEUTbe7PB/xj
5Epnv3dQHHO8DbnBhpdgTboLKzjg/Jnz01CQ0OeALgmItaCWxm4S5qpGL93y/PrPnC+LHbkM50dd
pcY9RnEiLU0oD/4g0mLltKaJKEeYqVzGGASdkP+8DcdrpJ7h4HfefM8On1oqL7AeGDWGm2pK6nur
TBeo6GS52GcC70Gksf8SkZv9UaMdPPvLd4GWgn01g6DwwgtrRGYq7fYghRMs6Bf/hVXwdBpJCUHl
Kgyaqhj1ZS4hfg6yOFZJUmw4ewAJtCERpy7ojoXJPYKeo6Q49rhGQKwO5IS5M3VEkkJrujP8wbp0
SB1oBNP0gILpilU34z9f87oXV4x4CbUwdRQSyinh3ThCzO9x5+AprmfPP+VKjy8JBrmQmXiMX7nu
olLKcqSeyHflxqPcAR+0M4j7oKxIkgQa4oIuZcYSz2AXLU00UTgiKP6t191KdEvC2/ZknttIU4No
2f0DTPb+OIopuKkAbYGYKtPskLXaYdJU6hsq1KIYBDJ/EqPHlZJo68lBHWExzcVtiTwh0SLIOA9Z
5xkHp2JnvCHOW9+EkHY/IMiA7qf+rMEi21KT68YQrCGuwEeImzUfGExPHbvheIXO3fEztzXSYwo/
VmhC2uzNmIpKo2PLM6EU3DoyNo6OTIxrJxLvZZsBMiAB1pNqsSFRhX7S7FMrnO7pIn0Q5KjWvQzz
dT3Ew1FwUd3KIUrOkBTHpxioNzCETNFaS5mIdIfxE4tbvYHNkbz4uqS9k2w5KWUawfXKT/WwQwNp
1jTlIo0ZscECnta/c2/lzmc8W82hcALj7HP/IdxacTBH2fTQ5MCa+SikG42eDZHA7JqfJMFIT3+W
fJgraz72E0+ncCqIVqb0dnhus5t5cWlXGQFeICquyVDQsaBG/iDJWEtj5ykUuJqdIR5wymiRZ+u9
F8bGPkffemj6sTy57dyc48hmqkVwJA6a2JP4Acmsb7Ji9vGCRvGaD1y8p8oAJH+tu/rGzEr7Jvcx
gK1n5RlPfTA1dK9QU/faTjI4SeiX7erfsX1qrUU67aIeI9W6WuTsUQbpW9KZ4Q5dmCt0rlv4BgGv
QFUNoFQ8nqxnS0zVnSMjcVHUVLX/F7Of9a8uGiw0LmA+F3gg0VVk/392+6kmZXHd6RbFLxyah4ha
j0e3s2Y+O/GSLWdIgj5qReYmY4aicmtiO0+T+84xW71NeWlu/p+YtvbfxfVH9t3898UN9gUgo47D
qP0f//yvzV//Pfwulqqff/oX2O5xO9113/V0/910Kb/0f8EX/7P/53/7/s/gHS1FWZAAzvh/8mQ9
fqcfefiR/0v70N9/5d88WdZfbDBTNh1d/H7CtOEo/o3y6P5F0CqCvCWU5VroUP/oyfItR/jYUgmE
mhRv/p3yaNHESY8RCzzPAzwm1X+J8uh6//o0KaIiFiWXruUAQOdr/vPTFCce0qYeQmRlab96y2DV
6arh6uCDGGl1I2+RRO1Dh81qxXIEWKs5NeawKQbJGPM7udnaEDuH68glbIv2sVxGvMqZRjzIv5Pf
hPLa7hqODeqGCSwxcweUPa+oGWBw7P46RC7zpDvO3jEeGONxfSIMbx3E7+vqdwwNpsz+MttADwhq
NUdzkCSUxf3OsEKR6cMjDRRvTZU0KRPMX7W9x4di3ruZHgmKc9HrNgY9ROVpWiZmTvsUC/sw5lAW
GlU8OYE0uJ2lVfOgsUAd40pF123RIUrzQjVfaJeJX0STjNxa3SAxybyRTBpU0l/aUFXgdhyYtEDC
n824zUKo25jBKRq0UAKMzGfzIrVjjdvgVy3wJu6YnJW28QeahX1hpcVo1AzIFyuCIfqlJbkw4ERp
xgfBPy7MDW9RKPikg6UuwDDS1lQy/A2LoOEkAKxW7IX8Q/mreJSL+MEIHdx3iyBC3mncDkxsnKYV
zo1sdrw7XnHFD/606o8Vzupq/NVYgnaGjeSyeMcDgw/dVOPGn2tkGYaQ57Ip4O0kZbxzFvkGV3J+
qswghbmGuOMb0rgxE42p3k/oNAfmd1CLJuSAZz6KRSeCPmy+V4t2REFJcFssehLrk2LH3wciU7/o
TXhiqkNt1fOx1pm/5kYw0ILluSQmu/FIwVD5VJLB2EFBLRBPF1VL/QpcPjidBX75zFaMBBrpHjot
RuTtieySD1ahK9nNVcSt0EQc5LPEGPMX1ID4hoxseedqQQUThLt5a1WyOgnWzM+s6JsP51ehK37V
OitT7HZV2w+IwNN81eAqRBlG3RNg0w5W2/a3zDFsvDM7Rz9hg3DM/ioO/uqE2nOuZebZh2zC9Ixv
OzvLRVkM3CH+MRe1cQhthEffzd13gAjIkd2iTLpMMWv9K1dGYRxeuWaeEWNAzYwY5O+cKlGkVRax
c150z/JXAp0WNXT0PIRRa9FITadvX0BX6etOWRYlSLm8NhdVVVRpeWSqsrjYptI4NKODJN23kVoH
XG8fMbaLpy5zh4MaxumzWdTb1KtadL3Aaz/TX3l3jtqQO+Kv7CvxR+3yRQu2HX+RhWk4VxQWuO4N
Ls9sF/dRDd3qV07GGVntK6w8Vxn6FPmeINqXi/gcJdp+7BdBOlikaT4z/dLmUBAS6Gx5Vfyq2N6v
ot2FXOZARjTc9lUIk7Va1O8wt9vFM6nf1UQAfx1RVFJs/KDvrpy+wmgx/ErpqZWIdOWmBbjDRWvv
8qE/J0Nknq1fKZ6SYGT5elHoQe155TZbdPsCv9Wzm7TZncdke78ozxyMLdDUrWFO44+tccKutETf
X0vosrtEDxSzZsm4FIIYjDCEkfPsSOAj2cfZUJEd9odUr8bBpBWjtDlrIr8FWeRZoPjnmKHUmwx1
wtvC5y533J8xaP/q0Vwq1vFwEtcGglq3/dkPDNvDqDNOTPiVhTUFolZyNlRq2dtC0tvTTL53TIFP
wkhp3LdR5LBl5xAn1VBjBwS1UHf7wErzSzVBOEdRCctsX6jRxIZhTK/TkFGKrMz8nqUOTTLKXWif
Hcw1Ck65Fg9xf5OWrUXeLvbSc68XWgr3k+ynxhfwXlQyD0lC1vpkd9Inn+K1G5nXEgchTMBNRcy6
YRfvoZOr2kckaTE4b3F5JKcASfzcxL5D6rIqHwDXN/RipX3drSqXiMY2J/VDPWY3ZD/kTwEDRDw2
z05fiisvmarPwnXsJyCxcgAAKLDHjtq/4+1tu4c0Gsq3oWU9z8jW0zTEKk/FGzh+0Tdwvj7e5ib9
t5sMK9I5JFECH2joiPklYQmCjjc3a+lCZRM9wOOE0Gh0jneOZxn8Kfik9tuy6MV9A5dOreuMjNYa
JCYVnKHXhy/jlIQYK7rxNWpy/cQWxFpsjOQb6hGRszcqTv9gbo6DRuMj2l8RNXKhlXct8ejVPMmU
wvqo+3C9hPZ5XbnfMYPGwai84ka3JN4JwHY2DaujOpK3HMh1k/HGl6yYy+ChqO9q0u17Fsno7GGo
iQ9cGVkE5D6I176sS8jJeQ8By3HyW0SdYc/vFL8DfAZuBOp1T7Wu/sSfDO6zVDOHkT3oe7pGaGlw
Iqc/t4I8E0SQ9nMIiuRZ2/1TaI+ZwevJS9kjR3AeVkHn5y84BJ5GioN2BHLdG6fAAOIIGg1Y9kQI
X4zs9iYDK//aYzh60nmffjZD0lxJBTnOn8BPu13d3GWMCrR26cAc4RXTfMbgKOnQScY62E0cdoci
cKJF5p+upKzwbE2Fu8wrpTVfJdhtvtwpDu5yUD2LIRxibmcBv2gwRz6WUWwdA7/TH9iQ3swysTlI
pVeu8qZJ7we3Ce6yTiTPMgS5gaUqOtkiFyvRjM2p7NtgRZWVxL7d9SMNWXNwx3XBu2RmTn1SZCTc
COqYt24Pngbhtb5wJcTiJMWQrSMqptyVoRRzSIGR6w3FGKty63gfRBadYYVFLn4zQHRfpUZe0CXb
9WyCcp1uQkd3161jeW8eZgqWkoB2jtoi3LVmgeccMUkhOczATU++G+BWM2l828SIKzsEArGr/aK9
jAAXbIQSPz8ha03PWTM4Xw4ZnccWIe6eBThoOxnMfwoaE3HQ9pV1CbOlbSUs7PpJFRjgAeZn+ZWf
KudUdRUQnHkuXqM8lu9+nrKmiQzmwCFwdp7Vlvi5Yh9/b2rXdw2zxV2IdRSDm+rgZyXhq6PMhv2+
6cLaD4sLhWcG8BGeg53Z5N2wgIfwqrvVuAnqCr+Dk+evVuFRQgy7hlBn3R3buooAjvnZqSEqsy1D
h5S8OaT1l+HPdrRxMPHvdO/l+zxgzeMVnOn5PIRbSRXFldZ2zM9OeDdRrAXdfuW0trB1Py2L0+su
sfojP2nrPSbfc2jdqQXEaaKmV2X6ob2+Zqi23HsGuqUkOTc5YdhjfYaxBnklgbl2nuLdRulgdzeV
Ih5XwqysK+0OBmW0hfHuCyveu61SfCQnGNaxn5b+AqrIP1XrWbd1r0FSwGWOwfLG475IcPquQt7c
55m12KKrdxjDG6BfYMyKh57Z4WlOvO4uEUN1JapZrAl4uldECeZniszKvcLes+/anqXg7EXbLOni
Ayv3cEcHGfvoZtk62kV7hL3UvlVm0X/MvVVvrWkeb4LSQLhShcvrpclm6HLE8LmK+Hv4Ow6xjZ6v
NKflJZ898d5kdEPW2diwe+ayAMMRRTaOMqgzI63Oe3+WOJVyyxgvVU4enGAXCqDrWsmpKcrmfhoL
b4cK632Z/kTIMGh4B0+47999ipz4IJle8ow129rSp+Bf4xVKXz3arW+EbVukwUwP82XEaS6T3Lpl
nSN/ZF0XL3CJDAjQ2GXnoDW/RiO34Mo2HBV+5tcf4cRiKUXJugsjrqFTkI0XzwpGbk1V/Wgmovhg
gzlue7T6jTbxApusnbKVSWKRsCE62VNajZnE6uMsJ5shtoYwGSlS3rn3EO/jo9uIH4BJ/inEKU3O
LnfS4wDXbTPw3n2uY6w8tdl0ILsKp9zRCGE/pTIo+21EUPu5t7Lw0dVTfB+BUY5WHqfIshcYloIQ
0dwmbluiQ0o2pXZYTIdaCxgqVVb192GBNZF9hjmf00CF+7YM5H0HQfszVBqJKLPp4TJGkutW5V1E
CHGzwkL5pExc7G0WGWsjM/sn+ALGJkpVuPTP9vqIZUqsJrA2RxxznLO6r1/rxDYffBE4d50YXBpQ
tI070ZGIQVZ37RUu5tW8BYobDFAcwm8mI7adSWmGAHwHAdiF5XoFNCjJb8kAa8I6SSpvG3yIvEkq
AViGitYHRJ64WJuEsV+Jy/OuFDia8F93uX7pZOTQYuKDJtbg1nd24TFAUs4L3z7qkzvgh+HtFNju
U5N4C1kRKkORqWlnlnO5Hyqd3tKPy+LYs94H33U2Vl+lZ1lNTHy6bcjfiamGnB/Mw5XFp3hD3Xh0
Y7o2i6KIVTGXjES9zVZgUCVomqvOVAEdXwIyAScEHOhKukALMq87y8iT6YYpHXSeW7rZ8qTyGLqy
sAocCaw9Czi/XEwcMEzjrHvMAmnvvVu/29KxLF34hcsStVnWqeWyWHUzFewU/rK3/9/FIwqnEVn+
91k+DqWP+h8jfH/9BX+Ti7y/2OzxfeX4ROT+US7y7L+wOF/I1ahGtiT393e5SLh/kcKkQ8SjWlL5
riCJ2xRdG/3HvwnnL/wK5fm2yerAZVb9r2T4hHSXLPE/hqX5OgR+LcuRDCz8noue9PVxH+dh8x//
Zv171au0yflkk2C/8+Zh4IED/apDZ6a90aepqOgu9PMewToudCw08B4oXjFx088H95blaHIyY1ZF
aoJ/DkaO7qvFCo73ngVBVlyrZAjAFg8Wbw+2JEWt6mMFZVCz1jhnVTmeRcbRlYbWFb2ch95m7VxW
YcXdNDoA76LHzRLpOU2dnYEUfSyG6YZF8bBhCTBfTwxTg9LfpVnIpzITfwQYpzZcNi9q/k5JSJ7L
oXDPUxlvMzMej2nnH3L2toecofd/UncmS3YjWXN+IrRhHrYXuPOQcyYzNzAmWQwEZkRgfvr/u5TM
SpLJZKaFFtqwu7qqWck7BOL4cf+88IQ8kMRDpyHsJFmIbJp5ThwrKlCBW+QQHHF9Yd4Go5cbuVbe
oyN4lqfdR8Q3mJ0VEGYz3zUhEd0IqaKGpmuuttqyCqjRNQ5VClw+VNzP3aX+gKHA1Efh2GA+sh5v
ON6UtRVTRUCjKONUkW8ufEgoYnDYwZn5NWKduEdHsA8mOq8iVVKb2tqumrLnQU/dOQrKSznjLl7k
mHQQqfD+sAsCbETbbtbne2T58W8abGtP7MR8dxVIJihjpRWKE87oPJkXWoXLwMkubdD2MRy/ZmOB
r8YWZf4z9X67D8MZXDNukstcswBxwkBtx0C6e4NUUdy2wttXWnY4xvNHQla0/bY15VM+1k921Bcv
jXYNSgB4CtN69Fz7VyWjYOv37qEDm3mY5tXaN7a1XxYW8126EFBx6GBoTZB9imU0NO0OBAw2krhU
y7Jti/ZHIeWwcxbjZb6LDWQK0yQquTtzUwLy7bj5gYIreolXol+aMexG09Rvu+kWDJC0Anqe/sNT
cKEhm2qCVO+yFqyOR/3oZgya8TLNXMlzdokS78i+rFL2Nrh16fmsgPMQRcqw5lRlAVnSoEyBcEZ2
7Bvgx0zN334x8zMISC/z2kC1JtdHBRtMmHSYk0y52N1Xmrb9FIN9FMI9sxldk4HHP5Nx+uArUi9W
6N0jFet8mTJAjmpGMzFhqWcVmBl81e62c1j2L8IZTplNG6IdiEuEMXRXTQa7Whsj2crtJUaRgNfl
UVDa5aBG81ZbR3/Nrvk6r7eS0MOBLQizdbnJrDS9ApV1+W6z0aqrcgVCHD5QREUH+JARg2tcMJxc
YhcQQ2MWwBLz8+pq4Vy5kyhQG/xNkXIdIktjXIbGSnRPyMmqffV7ScG68jnq52z5gxp0GNYSJW7R
aKvKHM5YMbqbnP3fdT6LPRi46hkjwkcdfmOc2tDyG13tKiQ4bymPyXboDzRsRUnlEtUl32Psx8V/
X9E/IARXLfDS6qfQyrsh4MDImPJz6MhrI+HFyz6Au+Y0z76P2dfFnN4sOLpbJo1RX2bh2ZdWySBh
PYVxLOfc47M7w7FjR32gUTAhKFHtQS3tA6Obtua9h2Os9SX32Gq2S3bw5anrsxbG0J0j3ONxzlNv
3OlAXekWuatkwXCq9WvbeeLZlMLkCwMmHSbotsLrciC8026Z/clBVI69zzuwY7qS+0Gzt7YjmDos
VzHdeJo1tARaV5fEc7uPtpzpOdfNq4k1aD96HVNukz4OLhfMYcwpXwmrq2xM60RScKL3fX3wZteP
dcfUnDXzzxwbx+voUKuOIcduAD3V7Yjx3n0dLBlux5VmTFa68NThJG8Cq+HU0tEvb/EWfPBwE9BX
qJ8s2vFcYS0JmycbCdeLqncNM/G1937XGIcSOQfqRN662EVF9KMYPLGrqvJ7jPxg64HETDJO/m1j
ad7LHINM5iI1mplaExooS420YidOcaEge3zl+jycW4twsMNc+rU65nszowWDB5nOLsraLleknevA
+pWTLeND01VQ600siaN3rFH4N3oALi5E+xgBwcOIKpLB7N9wZiyHSKMTirrw9gqi4pZsTzzTH0jS
S/2CjPaaszhe2Wm6uDmhTvb7MvIOGLi/DKuYDowV8TLWwUWq24DedAKHgUSGYZYkSwtEv2YGqEzM
szLHMNG1cbe2K51IZ2nkcR+S4xlG0z24BCkZPaGVh3nAqtk1dexOCMkBT+utX/p2LDrKaf7+MjAQ
7seQVFMEufyAibfc6Xs1CNG/nhTPwqQbELtdhgyLZ7oYCeTuO8IDbQh+0YbHHGyyBmhUa68N79UI
Ibq2lmSdexU3A3DQO7fCTsOPTjvFOc2Kz6pRoOLCvTtNxZ5IF52X3Z1yxsVCfBSD4V+pLj+B5qN4
04Bvrlrfin0sQ8Sfc6L1ugAHTFm9AiSy9T39iRvPiDn+1y3iDtx8XpYdaZF3zDbTph5pfm5D+hCC
iZfUfFycAs6P4zbxpBZW3TNZwtqwzlx8IW+ZjFs1y36rqeXrPF4zudUW5bXD4qI3lDglccxE9E+w
uumXY025W6LL0Pmx+uN7SmZSVEN6Nu5FOnlhXqtyMK9pee/DonqnqMWDHPqnOkNd+vsL9qgnAlD4
l8YxOyFTHpvZI+VQuEUszeiwUgr9QM2M7NNDrlrJSpsRZtPbTREHxJ4f2WfA3GzUsTD0J9ZQEruY
z/jGTde/v1S0j+falwe7hPqcW1vzHpFz1pFCrwoeIFlHRNYfdoWdLAjb58munpWL+KRQdSnbXRmW
ihdT7tCez2a5ZrRq+ns6Nv0dvkg0JwtqW8vIjS50yqwF4I8nfywfUXRqrfcgMKnGcqeX1sR8BCIB
CszS792FMdKp2q8wpc5CvKw86Sr0RroPRPYXAsgZ6LzPyzxtJT/hZKqvAX/NzNOA/SFytBPYBmbM
6YjROYk6Y4t9D/F23mc+tvQgdd6cRb2xDiQ061JoPBYB3bgz85h41Wh7YPDFR2eSh1f+PdlAhqb2
XtrBeaO8cSqKp+UaLCxGVCdpBqeA0fLmbx7j/mbSbvXiGrjS6Cn3zlmniSEvEKumwXmEdxpuOAVB
6k3OxCLANU64D4BEkGh4U0M77rNuHeK+Knf24nTnqY3krSk4KR1c/JgL/W/Wo4mSPYGWxXkGRfkl
KbpIaCOBihrRJrBiIioXUC5mfSPIsLN75v4iP8EwhaVGG6XoU+Tyvi6fAjs6dyn9KUH+PdcSNbzJ
qPfyDOzgIMLVYB/vyTj2FcZjcac+kVG8Tk7+M2+RAOvgHHnV+xq4V1v7uOW8eSv54hAAZb3l6yLW
6AeHOgVbyHN13WE1AbM7gBxjgD4SrSRXW4GV5Di9kTCAcgA5Gff92TD5k+fcpWfZYs8iA34yzYlO
zqBeTijrVx8K9cW9/+JQlaMtO3qz1T9itssjR8k51OVyAcPf83l7yux2ecLlvCZ1qmAP+3LaoEKq
Z6xLMcF+7x+l1Jt4HiBjXarJbB///tJF5VeZj48Gxr+bgkfMpUUte5c9xZPMugbinCZ4S2T9uNif
KlvtXxkcwVhZXfpgT4nBKY4Pt5FXnrrNOffBhtg2N0IBbvBSWM7KfBCWe9InVCrNdXNwiAQ+KaeS
5zYf3/iuzg9ma6d7xLQ8tnpcpCKY4JhahgH1gLdDw9p4zKf7WsJnJfP3L2u8q4+1yaIQ22B74kCp
VABUAn4ETbS05HA+xHMh3iyI7xcMabAs6PFjXfIlq1rHFb7RGEACp5py466jYwqIwMY0VjBJWXGd
q/7THMnZShPrb8+Suy5Zd6s754qPYJ63YrdgUN8RWVPXas12Ew7O2LfRObBVPINZ+FKTR6kc21tU
+R/NqgUn7ZWS2lsplmOV3UHSFcABmF405gTzfCqU+9xUUU7QhyesP9GfBVCt43CfYccbcTuPDVdh
/v0od8wyAGQEEVi9LGwxpUp6v8hjeYf2l0vVnC2MxObQPmChD7c2+UW4UXQb8yUnB/zocTKwqEmv
XORSarjqInGq6YE7yzdb73td00DtFU2HZDK7nY6IO0xNlYTjIra6wA0UdcshzNPPSXA7obyOmxbL
PJJe1X7JGuaDDB5HaizFNuPKKWFcbDzD++1EeriWGP8SXD57uEp4QFO6Y4z5j+vUH7Uuf2AF3yKl
L++LBZDDm4Bs119jZ8zMWWhws2RpJBwOreVhHnf5pFGiwNjEZqkd6uepjvPr6ygpv1PVb9s78mZf
uex5bO3Xj1Glv91SPyD24PVay+d2ci4Z11YKppa3eVII+qbLeWnVelNE6wN1wOzOlfsLngWfl278
AZQw7gxmgEWGe/5cWAQyz0jcNfwl6dniIYYLHoPXBMSP52vhjBc+3CAr5TuYGELEztErRHWiGuMP
ex2W8o54YAVHvWPRXyT5QvxyJb50UMN76ohIhwT6Sbctx57Rf/eNymNwec8uM7fFnpNU5p0E5OoL
85WluKvgSvXifmz2MPomPhJ2mwjjH8/1uS6scDZmzAhxkAt5hR1cxMJs+2RZoyUJMMli44gtPp8b
2yi4so/OZbK9Mc6n9AciC090+qDtKPjwLLrwSljnuQfRb8m+nVQc84XaaOkJwMOZF9c9Tx5PFSdq
pS9dEDTvjJoTlfEe2cYho3HGHv2dO9JpLLLy4Dv9q+3k4Rl7OvZvXkF+X/1Z5zVO5jmY71/bVykA
BMOTGy59BPqjmQgk+UOzRftGTZn702IHRBm7SzMZT5M5pAwyIU8CykCTOvKp6Qp4foAhNY+kOBJK
QV0qwS6dWB3KaDqK7fwDTiHOrWJsdjhgjL1wnR9Rv8tIC536MPyE3z6dHJfaiEZTjNOQaoxT4SJh
a1JeMsNuP/aPMiySfPCgEjjcPnA/4LRl385r3PQ7eBtZAuqIhkLoCrRGL3qbidHdTkP+KsybHDJz
S+Brwh4rGWV7D7HFOrVyMeMCAZjOBv0p23LdC5C/8YQFmh9TiduIihq6eGZNr8t3a70+dDPP67Eb
eqYLCsW55Z1BONA9UVa3EJrU/T+zfJKfLo9cMktCsHogg0qUAIzPVrzhGj9FuvJ5aL+0ns1+ueMB
tQQ48ou0Zmq00LkyI9/LeiUV0hnLls6edAjFs/XdeIk3ue1BjbbYYxUtdr3gUB+r+U/ZWf84RAri
DEkjpnUsPE3iVwfx95iH5s/MNG/aR6jw+tokrddgxqLxzl6ZBktwrTsaKCg+01SNSek81lZ4c5nI
MVxRZND1JZoNXnOvpikgHShZUABf0IK98OAjdqvQT/gy12zr5z/a80BrzJimHVkcPeEVSdviFhia
/DEbeLuaDB1FuBzEmZYNhbglHRJlJPaj9H9SxkiReprH7CDrfTSmF44DesKIK4/T/KlY1m5F692g
IGGP9ccE0h/fEXIIvMv0Zw1ySxYNGQaCzqRxiI5N+KGy5XkOTEpaJVD88lIpG0qygxjA8JASbq+4
8PNeuET0kya7q9++ubWakSdRAa7T699qlXNi5OKTjOeU5O5R5AHmejrzuNC86FLfxx3WRgx32sFT
a07IR9m47UMJnzjM+LCs2Ejxwm7axrDiQAumJPyeu0wEXAFyKif4LIEDjCv//qBfWPksvrmf5vRr
4ighy1A/UP8R0jiA0YVBo+D+RHB31OmOa+M7OaKA9m//pQFdkihT2Iwnj+PodIcmQg6LMBawdX9c
vT67YqvguSrG1/KDmtKUVM5lYCYuOsFXEKX2GFFJjMMHR7lQr2LGM5HyPCbymH3BrdgRBXSSmV4x
Xl/3t6vTr6zxPvLZmDeNIIgRtXcvSJh45FRy9nsbZeYjsEo2NV7+0ldFzrcSXtfavDPM/WMJXqUC
VEqs0pHoIc/Fopp+q47Z0+hufjo6wEyGed9aFWs6HhBsn8kHRS5J2lWfIqM8YtuXiADDg2AC2Th1
T+tuZLjnei7Pk8YQbYmJpUide5RTVsQV/agmxEtQrvIpAZh6rNqmOV44RqtjNRtblEwIDkGZEmBE
gKptqmiLLtxaTDc8l8pDJLEi9D1xaRYs1WFGo+NeDQQn4ks+FMeOZRbZbVaNJVgqh8/t92SvPFBC
CcKlBKJE3h8KbSP942wM+tQDYnCq8f5ziBZwBsVqHTmidCYGnZX9heQd1B9Nw6uz0MOwflqO/ZmG
4L3swUaFmsUNR/92Fu2T0djpIfCG3wEOg92SjUccGLiijS8TysbBuHtnFkKjG3O8eo3b7Er3OlHh
dXL9LW5+Nt/T/DYb7ltaVs91xVNaBLNISEUVMQ6gqBL7CiZKjNDpwh0Or9hNwHYr24wn6pTjtZ1v
A+SFbQ20Ni07IMXlI+u4BwWaFwRs/SZ7zjRMGkz8BlaUyumjbdhWAKE0NOVu5orZR9mYBM5dsx34
2aOPwG2IWUO6S8a1ujhW8EmaOulV9DlK1unFQIltf4eGrtZFMTh6egr2do+bMyVE1fbdc9fRM6S7
VFEv5bxQ62Y8S45bYGHTDxExzbmcuCPyae9FbwIz6wavE+cyyoGwpq/U4XhqwV+r8IdvjiRubfuF
ddiTMuwnw2seahLIXAmG+2t/UZXzaHSePkRpfjD5FkREPgLffIOMw6N0SS+8j0Qh6JMgwwhWB19/
4b/4DZJHWUzPY8TT9W/rh+ifPW7s3ITQ4uQU8ByBSLEELUpmRB4rMrZMmmpb82AD3VxNHwt/M8Zq
TuQQXO8V3nOEz/O51SAOKhuicJWNJ8sOcMUGnCeFK42rP5aXurRq1se4NAY6fwHEF/SJ2ewuHT9N
0Bbsg5cNj9huHzHj6iTX+tau19CLRT3UsVEuKQyG8Jqb+XAiiIIIg3V/llUaC+dXAAbugq60r9wu
P8IoOlm16vYhropN27IiICFIc/TB1TSpTgZ3xCl8LyUeE5WmDyHNgpcGz4IrKhpYWFltcKcCBtZy
V+FIJJljIzyjAA5s9jdI3hNtleZNWBQeDPWjtSrKxrmI6Lx8G/KCJhITaXbxCaZgwsSc0r2yFxo3
fkEUlL66MVlJJKXYMIKsNje64ltXAspPZAmpyjmpqTj2dYQqCFMctIB/1CjZRYW9ykZOwle38eHK
bVh6u5vR7h9qRWVhxdqJlFRJ4QXSDxqkGQzXdqA30y/RpvjjctcMdL/3uLixujuEw/TZROtynrhL
R2ZbP1FDyMZj2nYdXaMTJbTaYxcvDerr1xQuo+E+Yc5Lhp6FxKxTf8Nmg9YdybJoKrl/hjmcXahN
Lunbhu9D4R+UdrliUUxTWZQPzvyra0ux4KCicuXox0EtcMHN9EcEkM0sSluVLqKEdQOFXNb4mtv6
t2Rwu9DJsqNn/hiCEd5qbjFbh5JQrubgZSpVIjT8CjgbF8aGZTCOwOpZsZHi/oudaMeCNiiw4GaT
M/uMCNAEWCTPwjbP9KUaPvAPfWM5hN5YrNQ7to3YEyn7Y7k1Zb+uOyVFR54iDx08GEI112Wunlvc
5u9AoAjRDjRMtmNzszXk9a7J1VZ6ZrRn+cY1BjXsBeR/oglqQQATRwCElJ4Gfrtha4HPlPO5H1Od
KLyxQvbRI/fW69wvn6UDC8uyPsZC+Vurrk7ZQiNMSAVj0vcRN5v6YbHFL6PhXTbwv9dB/sFdkmps
/miUuWWHKad7uOJyzcMORa2Lad2yQPJhk4OKeZ+kN7nuXmlpuKv5QXGQhvGDj1UUPpg19HTsaNto
Oqir9V5UKXo5N5NIdbFu0wmSTnNDPOfTCPNK2/WFvF2QZP7LgDdhY8/yAeM6XtBwQAGuJy4e3tOg
/S9CyMlAjmdm7mVkro8tq4iN1fExNQ2QZkN2T/NvsDibGzyf/0ymfWJ9NeENZSpBko5k+B12lD3c
PzCj4X6Dt/rZzcaTHfZfk4NCMCA8weNTdCRNl3UZs5sVPZdm51xKlwcxJIEvN7RP0mrnT+SbRN1H
YZj17muRPUKBpNpLOAo6Xd0daADPkpat5rPfpk8Sdv6G3Yl3UwVApIzFXVisb4DKabET95dxrgk4
Rd16dhkjNpQG33HivfFsZDUlcxypXOWObGJCTDENfebOdKWPcL7+/W8opPN1UP2X0Rfi8O/fFLCY
gX3qMEa2Cm7mfTAquTuM7voPRiTvlMum2qeDw/117sWTykYYcDiioG6szr4mzUvw6twzxe3mFaER
Hnp+bBqGIx2aw7OY9ficpuJg05BQKvEKirq/1usWQ6y9w4FBH0gGq+2AidjHGTl+5I11onSZUdAp
84eohJJpUMETr5NtIz7x7ZwxULFGzu19NNFpIkYUTyebicPdbx56zA5upeE3ulP2EFKiVBv2AxBp
ccENdO0bmmerwLy05EgvdMp99+tEWwA9icE0bemMtPeAqHZEKbLEZqFcr76KQYcehqDkmKeuOir5
LqCWbxFqrg21T/Cf8FVCavSUwwE5tvDqAESNEfQ33Ir+I92vbzmOpFsD9/RJC05Qtj3uONsvfsUe
izcBEYN9EW9F/81O8GjUfsYJ+5XTqoyjrSBIByWbIq9uq6vMxlhK8rdYuMQV5fCidfHDYEsTrkXJ
K4ManefLr05zc/fa6m3pth5ZN1BWGGrnCSuppHDMTvv0mLfmKadvqWnBOmKdjvNIZXuvGZBiaZu0
BqhdNVmr/Z3RaTY0Tk08RPJ3yB8YHpxm2I3m+GSMjNBZOwbcGutY92fP0ahWAA8Bbr+2LfRuS7h4
R6G1hNHwllvDRGbaHQ+sVDFHtBmwkKleHxXIYgSSm+tPtPcuS77PzeEH1b/PHTbgPVu2a6qi/ACj
kehcO3GpLsdT+hPHFMXpsKQ2S7/WJN0lkKTIeQ0crNLtCPAtfxETARSO2ztKCivQ2FPEIKZh5y7h
K1HDl8LryUUHFG3WI/tMYLpPMuQ1N6aWrYFdFIlbOuVlrV02CoPRXMTqeXEYgApU8sI9NX2YgwAT
E/rRrhIsgY02MXTzc8y68rlm8hwD42OslvowrubDXJnsrf2FAZL4BAKXx2RU3mDdcscsZwKGQAaL
wHhn+8/w1lKGBBQ26ejc21Q1WIiOUw0xzZSQl3Jv3zL2A1YdKSymwljMSCQVIFE8bTSbihx0g6h/
yWhg+4p6Rq1qrDOkUImhDr2HiUOKUu8sia2CtiqPXDreb2faYwakSN2y8m1794ClyEYbGzj9fcy3
koCs3ob6b2K0+CfM2d8GhaUvf3/REPT2RUUNlFBUejSSTVfTAboe8/GEn//I9V+jwzLelg7r5Eh8
kbTKaUGmqs0u1dXXXwWg5G9BUwrr4Fs3Ky+e6uEHBgIcnqO7GyKQOAQEwCsV371F01PJsE/TdeHu
tCyG60RFpkAF6aPlgSXYzhSq3bq6GrjL2HD01ITqoU/arzwQuSz2w6LfL8W4CZmUoZNdl7GPXqYx
/RMsPtVi/COUpPpESSIvkcG37vr7TcjUu/rcMHz5mrxVunYgRWn4oyabPZVeQU4bRkumfuTLDxhb
0+k9O9nVQshOaG/FPm+43CIiPiP5+rzWFaW3fbUzYTltmxxfTweRDhynT14L6Om+o0hzs6iBkxLV
uJi5KBC1YTisO3vLMYwi5KEJzGy4Crf5Ml3zcyBoisWm+xU10dPqzgayQf8yUW6UzIP4MFoP+waU
cF7WrTGmv3lp821TGCHAyikOAY1uXFg7L9KcXLRB14z5n9BO6eXimS+Go2m9E+HCjkvFW6BoJxH+
VHBB825alS+FH6DUDw3Ne5QWINBvDG7TMUzWx7wuD5MKfqz2D8uV3wTP+VO2NHuAwkP1UdEtyFkf
sBYgI0/77az0Faaxu3HHpsKQX7ETVR8h65BIoow9ZNn0A3pkR40yBLnMwaO+Eh5bon8GxrmNKdVD
J7P3IvgKIZCjD/pfI/2XOykBYLrGjlNyxdtN4Mj3t5BU9gsWFzoVLzUAsm5V+2KZrtjZP1ID5VbB
utuUngKYtfKX3iRcJJT0TJWLlxjl9NWg02wa/YB9Ha+CwmBQg353iB2wDcBMZFcrbYkFCjq/vdYu
DBDStKZSV3HP6LSIqEwIh6LRiWYpS02wPElhHGyyKJsR5rEMu3c/evPpWgZqKwYbMWuk0kaaMpky
8Vpm2X4ITDt2zMC/k8COGNrOVeB9lGt4LrXcoO/HtTkQwzLOslufmym83hdCYLI2GISp42EUSgZD
fRLn/EgLCbfVCgmmOR3sSGwzgSm+pEWZYrT3rebOM0xIz08bpqLzXLBhZhOW014ymf1xSclquCH5
xWCiqYrwhzHrWzRfytLX29VEFB1D4zU3sZk1811cWXL+wTk6ArvGggv02hlYxM1XOuRY7VtwNC3n
V28/0w917a32ApyMC+RDyO+fOWpvlRjNycttCxAZmGtuNj6hbKmOZSDhWa4AuoGH7ZvBYveH7hnl
/JvDMsWQdPfbZEaKb6M8BtIqSEyVny21Gq2TRsmScOuNB/RNHil8rR0W3JvQ9t5XTbtc+9MxUyeO
yBPFqUNiaoRmYgfmtbzvMxvds9FiwtamxWhsHjREUJag7jEa/F0BqWpj1mmc5+PDmHePU5C9mbaL
esxixp2MRLfVk92TdwsENl9gmhRKPxF2Ke4eF7Xhk86iCFyL6qmSUtwaaK6Ilz7cQxZ4aAf81fj0
cOOP+a1fybmvA0D/0p0VENGUBlGtzrTGnNm71K8DP81+EV1OGY21HaxwOM0et6e5C4ejNuUzRz6b
IOW/1024nhyqCHJJtwFk/u/KkfZO9u4bR0R3gnPJbAT+NSCaxntSXmFuUwdebe5by0mYrwOrDXem
NpbFc2VXh5ZNMK9uhybr1pTQs6Ec5p2ouJBSgvWtgCcwdq1WUrVdzX0lAZMAygd0RzrWO9Ou7b3A
+hJrfZz9D4ie4uDMU3NyFkziCs4YyanuTftATtvRKt76zPyCokLVvcYyF5ojZoRAy4PphK+N6BL4
PhJoZs9nviDkhJOY7pLZsmMbXkWy9CmUrUjd3PmfprLcF9pvWYj6K7wWllfW7PvJHEFnC0OkXA/7
ZL6a176f5S1iubHY+XM582RJpc0+ExfbUEyYFJoHLE/9njfL/g7dsY6B8j9GwqsvhInxrKkHOCf+
mdCENBXqgs6RvTq5a2xmcKuFXl3CP9oSMae/vT5NuMovJQsJpEV5TFdq4gPXIIQ3vLKqNh6HHOpW
o6aDOa0+bj2KU73cesTSf+wcXhXgCd9UqnDErPaB/tT+CvUU2FsOTqh/gfwynJVgOGxZuefFXB3w
+WBzJIuE+NBaO79Yy8tU51wMfFgoyKzmxCXbrelYqwO+d0QN9SkfXSrDWhNXgBuRVXSwMNV/ciqw
gSUSE1zk95yFv8jdUUbN8IQ8/+KZ494F4+uOlBtXEoAewchrl/U7Csp2eCOYmQTGF9M6TjyQWFq/
KR8ZiZzFfe5XBGj982iu35nhv48rhrYSZn3zbHj4CnAJeLc5Q1hd2HYEcqB/IIJ5XLsicTJxHLqP
ycHAVwTgcNMgeIadvf/rTp2la25Y0tJAJsufXW4dXUtT8wk8vhmXKilD+x+7Xb1t0wbl1rdoMPSq
MTuOxRgvJLsvQd9ziNwDiDPESACEkHZ7bD02+wQv4IPncKDu4XfQ65WrP0vRMpFm1cnsHQx4uYcn
qDsYcij3vufBpTXVTEHDd1suwYH8bb3xM2JAGj/Dm5fzhbMoee2dRfwQ4/gBqGk7g4R+DnK5bcpI
0iUouHp7KcqHlbPi52LdBE74qOsmiMkdtMcm4P1kX1DSdf+CP40Z0m9/AxGlaXNoY0PddZeeR2hO
5fz/E1f9Vf5SjW7+9P8zhOEvWOFfQsP/T+CGiIqZ/5P5/vrzd7b874t0/tv/9b/b8O3/hF7o+hjm
bdMzg/BfaoP7H9PCTG+6uHdDy/4X2mD7/wkp0oHM4YUcVJbzb5GObf2HawU8B5/nhRfStfN/48LH
af+/Nn4RCEWH9G3b41QiL0AW4H904UtibfNarHqH+bs7cZsQlN/NTGeNnz0H2fTQRMlaFNm58tpH
vPzTkx8uAtsvXwLfomtH0WLTmvvAs5dT5N/Zo7QOBoXAjmi5ce9iXmXjtDBHcS7QvdjuxL2ogoJY
8wy21DyrJXPAdk/0rLsDVz5CRwkBnHwPqd3fTqtER9DYxwMZPE5FjrbSDN+koY3nHPuELd/L8sc6
L81zkZP7mdEV9sVao3WllXcJp6FkjUgZjb2UPA7nY5rWWJFnNBoUTZr8Onr6VpuFp9Bm+sh3yo4r
DNax1WbeVrJPfAGJhwMbRTQzwuIL0CK8502YDfnHVYZj/RkZ1blzc3iSyJIH1+LeGdjvaXbQeg4P
tRf8stefjCTzzvEjLv/FQVO9EKN75BvrCIHKPA8aQkgKfWlJiz+rZswRYeKiwjOgLe+kuq5g8/rE
mLvhQtr+sTX24SSdRCz2u0HZSKnmgwmWYBG1HfvcuB6JVTYVOPW7jRtxEFul4E+xpidBWm3f1flF
OJjH83S6z9g4kVK6gOru6mllPc8F80kx0pcCzsg/hn7zrjsbBFAUbkKRqdiyBpFgDS2OFR/UZHAV
qMI6vUE5SJMSi+deCXh8C9NyJgexCzLx6Cv2bdQv/pkZ1mKWJTgw66VJWFmwxCyItEv1AxvfDxFi
7GIRK3XzXYv6kxC12KYlyEe93Nm/M3V+Ac6xWKvWTPz1wI5ZffOyPIRW5r5ZvfhNJiE9SMC3vTOw
ZhbtsCt7dldO6XIRMmxw3UQ1ts79Q8iCA5SYaVFTfCck43khBI0Xqg8+4J2E8HjSJ9o+n9A2g7Mx
GBZXHy6XA50HwJDlLrzj9qoAZ26TOXAKiBcYun5h3UdhCLcFaKVdkts85GpeP4yyVsXDrweCt1jn
xR5OrS8jwvndsu3YbmBR7JdbMQ4vTa2t3eRYn50bZnAgKBxO7Qj9FjyZjDob+cwJbyxMPwDmkzk8
LT5zj2UGEaRNAqzZ6B/mJVvfliC4YKaDC6t1ewvX4Fk40rnQ7ydotqucbaYX+6AqZhCCFmZsY317
aL3xEWdLvOq5vRgEY7WnTso07BPgc+xWOWQWP2JEqK3gmE/eNcXH8zKEqkJcs/Zd4Jhc4Vfrv4g6
kyVXkSyIfhFmzMNWIKE5pZxfbrB8QzIPAQQBfH0f1aZ7UdbVZl31UomIG9fdj18yyNV+XhpcE8d9
38yPTHGyd+ZJ3+RUrJ5tPtINrP+wN/vyANk5NkwKrPsVamM/49yYmU+3BDH37IKY+nA6bqmC8UJF
GCQiuoe2NqXByScdzCWVPguX7/nVYov00Du8wmh2DiHSq185Rz3oBILErOK2RyWWbdkcZqTfq+Nh
PVZeewJOnu8Z6cBh2TI/MrNQRJ0Oh2ms5V6rpx3ns3FzByzQemNpEX0f3OXTsbwulkGdqVFSrAmO
DS3tUq7yj0iX9ABgkdKVof8gcojbVD3xMACHO+sVm2tezsdS/K7Qp2mf4I6Nvu7libkHuSep1wKj
7sLpiu0SP5fZHatD7zbueU2pq8cteaP1Fapb77CAbbyRiob0iY/0jImjx5FroJb5WCTyxI0w2Gxb
//Hake4+85lkXUYHNC+cVe18T6jTbG3CsH4Fddow7xOngYVoOqn2umYmdwyPNYsH38LP3d8GUxoo
ApiGuYHjNOckgCnW7fHAmM8tlPK+tcxzqRczpifPi7ugyC5eUIb24H1ZcOi5h1nWLausFzI/+YFW
AAsrtXr2RzVcdFGAR+tqzFRy8a4Bm6GuW5ynnihSWBgovrZxQiwxT//9t//+MhCzZjr3ydektbnH
Mr0Zu754GhDH0t7yLz2xZ5aDhnpPxDN12EGcOl1LiwAbaW8qLlDlgxdPcM/kJkNe/wP2c0mpb461
BGZzCCGM8PTj1DIgJ9IW75bb2Vfp2WZP0QsIk3NXjNfWvFuBlx+KHG5ara+oKkmqduSORwpaAw89
YTkbOe7EyqqHyONBC2fi/DtLLldrNrdm3/7L18HetRPkTu4voV30cW8LPSwecGbSOJy4SOukUEMf
JYCXJ+9mu22OLeMI54AP5E7XqUllT0A17kvna2cj9Q9QXKCF2qcRuQUgY3CcHJwOz4NBh9n0yldI
2+AjnCNKPI5W1z78ifRg6kF1AnSoRetCH0Wee7xF0vfVaWJWxVlEUoGegMU8s/37xH6w8P+yVKg5
H/gWca+iQBluuve98YlsPM7O2Q2FU/623aHlUm6X9PL+qVhB6ZTBD4n6GMvyTU+/h2XHte+yNssT
2g+lG7VxlZX7x1ot1n+wKDVZEqBmaTpplKa0j9CGPf9MkG3dmv3znHSfjvTpt7OGfFs0M1CRzu7C
tAC4a2Xshl37SZvkF+vW7MFv6Rh+cDgwyj2APqSmHfFJJW1kDBxyDSimolwJ6JSXVOso29JPk/K+
TfIlmwa+32Zo9GBnds6Rl16HrSTA/6i3Sbz07e92XJZdUlpI2N5jS0+QLQLb+j5r+uvC/RKIhLvj
jS42Yn1YvH3vpjnspLBzpyFHeUVzWAD+H8jJdtDr59VusnCwu6tOjR/1WjQ4jXABN2NvvuYWu/Sg
cSVZb+e352QBvcPmSeuNN7xx8Uw0bjNn+rjV67+znbwaDb8yT0eJpxuOsFJ7hf0TRCTT8QN4atyA
js5DPUUKyfMsBhErQlxR7HUo8yapyeNLOx71QvovYCczgKkdKTOdjmCQ9uQtNgvbKyvAQ51Rkhy8
Nqv1lStB8sN8vPuTF9ucSfmluL59GdxpkHuxs9fEYU5kV/SeWajlk8HmvVAHiOEevpoV0y3bLGl3
Nj4Wa40pMfrIKrYJqsZJwyZiEdAeXQCvqFkfpNa6ndc02KCskfXIpPZZcZN4fYiD9snFtnw6qVI6
ecw3ANYVNuwEuZZ0JRZH/QIkYQhdbwUgpGZcZm5Yjt6+MVlJ1i3qlQg9pIdKeQ/1IEeSH88wefbo
oflmcrB38B1GmSMWosGMppExXPXc2oAtbTYTr6yOpCqE+l/OjCURVo0G5CLttx26JTTVUAKNaSqS
gn7zrn6TR+MZHYdsazjlCc/1b3Bxn/4D85qJSDfMvwE9hPwhWTYXy3vx+EBatiLHwfim5JZ1O/Nl
U5FPSRLj07KTNHab5MXJxr/AMQz6xJt3dkyvurrx5/8L/PeRa6+AU9KHoBkST7PDZFga5jZdfpYC
unGn+1A9GnhDnYRinEiIG4E7g6MpjbCws12Qogi77DIz/YCd6cMBfhavc/GcGoAA/HnbzOzzRADQ
RcvbW93XZ88GN1gpM4DPDVh7JjizkZb1TtTtyfbxARf9+DSX8Kt1m4UFjX2QLQnAsUpmQrqv7M6D
7tur/RPIMohMLSuqgPK4rJ7Yc3sOwxuXBKKjNJZ/erIA01K7d+Ltv7xHiqPwSISxVb9CgNp1foa5
nDRPbPcb30FCKubqT59h/Us68wt56ODoXXIsq/o02wwchs5GHfsVtAXqg/usD84a8BjW0zCJhJb6
sR585vQ8XCw17xOYH4dlMOIc2YoKdvKZ8LFwO5X/5oEUXgXKZMJZU83q1ObURY8w7iMBPg+zI1s6
l0OWL93yQZMgSp5CAKxl5aG8/5S61UeQyZfIT9znAsjN1vEI42S5QJaecLuX4dihqSQ+ydzgswuM
PoRg0Bxk46u9n/n2pSmtGCQ4BpI1wB2lOwsf5HioK5wiec0LodKesoK1csmcaMjKBBOKEQB8/UUN
k2Kzmn7QMrhpWLltxdr+GRic4lYww41yuhtZMfFHJFqYUDNKFcJvJKAXFHxeCRhRouC3o4I2dDT6
56KiafgpqrdAkYAejOCTtmmerAWQKN0uL+U0UTA8zAUGHfzbOmOcL/ydpPMtIjTXRBXhzs204pRb
xO8gl1FbKXJZEOnYmGHTtnFkrqaL1LqzKu8baBkOm8etClV/R7Tkpg16FQ9z9WaAvqVfZNkSKvF3
Xdgxre3ggc+hBAoWrryZtp7Vvw9m/UVL6SVLwTMk6asFEH2X+RhAfO8v7V7e20wmMS4WeuREu5wy
r55DtmPBcZCm9XJx9Bkyy6je7JkzJ7W0jVIz+/16+HDc1jlWOQ5NIoTs7twj5DPnw+VgQDvaQtHg
bYIFDKgLvxR2xuYFBjc2E4PwjtRjjdeyvnBr7kaW+tbiuBgDJYISdlIzWYJdMKR/IGQ4TNgOG9aR
xWO7Otnzw7GUd/z4K/GctS2HI322W7lyuslh5eqF1Z0MgwHBrdJUvOStiAuq6XzoRJuCLzUpq6ze
rRjbtqLKWHfPxQfCUBfO03xQSzmEUC565BpnLwWJEr7RlDbymQAlcnBvfLBKly+NQWViTK3betIo
wo2Hxh6eTRCJ+8F6MtZhvyBTb2ubGnlYMxzZ/mFKtUPmZgVC5bo13elf3RXk8wJ+N1ZbtDvf51ii
egGYTiXzHe1jMuoaM+HoJkFKkvVcu8YpwS4yiKzfU6u2A8g+7/oWNc4vlTzXLH/rhkIPOxsU1CWM
9UC/GOnB/xrF78KdnK3s5T8baSFa6QsXIynO/tErpRENzFYiC0oVKhYmas4UjYpXyX9fs8ezP2UD
O++CEbifxc6th4OQrheahgPmuMM+ls6PTfCsfpAHFTuUic4CiZEib3/SoKbrPIXqBKqRhTiR07lK
mz1cOmDy+cUM8KWINx6BPCIrocXr2fbkeqPW9h0x5COD6PhSiMTYDpn+D1f0j+tgztTASWxph8S7
lKYoGiliTld55oGJGc6YKO2jbKsrwQv71ozHufCqG0Wj7dHw3N9l0J7MpWgvSDCUkuG+HAzvDUci
tHGpnm1X1HtUrRB1b5m6s5MWa+RXgsosLKOaZ2+TdJHHEXrJRjfN7lDlKzJj57zjq3c+smCCTQdt
sLWqX+lVwkQ4L6X3PrjKj4cFn+JYmVs8JstpLeyfpvHIEAy2cZ7s6n3y+/KWVPmT10Ix1dO23SL8
/Zg+2g8aNU26k/KPNcAWF8zhBVFl9vuYbp51O/h1vtUBPW3WMw7Z9Cg6Y35S69HVSX6UKOA3sYgX
UP07yg/6Pdon2OeV20Evq61mTcZ2rq056mzmPlss1r4DGx9Xj0v8QAc0yldLyqYv8YrSqUya+m8t
U6yZnvbkJf6PrmN5aB9ukCL3k1ikpbNtDIXlxau6kNmvzN7xgrzrDd7J2pqCiM7sv4XXFy9rp1+M
8fHDyNmM0UiH4zzINwF56Oq5KCAESZ+7ouAuPyrjc7G6PRuFXVJzfBmBJ0ODGr+LrlMERMv9Q7z8
05JX3WeaiFNXWgfN5saRu+we8pbebpPsVQglwdq3ItAjrbCBwyy8qIeZmzSJHLxn4174dnqiK/sa
aFxxa1+U92Zy3lFSjagzAwwb9iMYUM93CVRzIwqPIsTFP7HG3KVWYsZYR/jzrdgVJM16iNNnb6Gz
x6is+2KByM5XHR6YxOzQbCvrfbBt/8QtK9i4E9ihorO1syDaTRnjch0U3DP6f7QFEdlqeaQKEVqr
qLe2TXnpamoeZ3xtn/TAjUvTR+teC6LVtrlPW7BLLdcAPvWWoXExotREW1rgXDyVcA5y6YirZzyM
Jf1g7Q34ryH3927fdGRq3QQK5NwFFEWZGDp76189o1oqL0f8N4ovpfUfzEhvvompnmtch5uCM043
REF8zAWd8fiHJrL7m6rO2ZLsWEI9QMTynRy6yDw4eCgZpmucYhuTvPXsyIYTiyVFiQwxOt8MvKGl
XPc6tUSCHE7ykImjzao7ova3p9ffLc2COyrZ/6pltBn8hj80JZCKDTTzQ7Hio1VCuw4WDUdW98p9
Z3ldaqqpkzI4cM3CDp2twQ4XR/BoB8Sm0Yn56sB+BMnNhEK/Qn8yrPo5WIYvIostDO6NI514Uetf
HFE7s9YPqaTlq9Zey1F9pqDYV3vbMgXQl3luZxzIbfPLqm2cFChhxmTdfS60rqe9wikhvZ3vLcCe
OYw/Kj7+1nRttUGFgci6rzOeuKo4G9of0/ultT4UBvc669VZn9x4njSSKtTmtdrIIFyR2OFgUsK+
+xMtIgHjZt6Ye7OkGoCgAr0iS/pTBfOp1+o/DfPdhpjZHQZtzspGfGYa7g26ZfyWS4XiKBjnhV2t
7WE+ynP2y2FV5T9AUNaHyGd09rVOcTPT31I/umUgtb4Gc/4tr4vPlczjI9Kkea9gKG50p2EH9Phz
eA3gD9nSwLUM5Q9IQ3IRvG0Fh1ZSuwdllD+8zjFUW84dD/YBqy1s8rX4nc6QEM36VPfFbyCH14zl
OK+M4C+EnR0pjH9DYkeJ4Boc6Oy8apX/rr2ay73F7b0kgIxFJM3ww+Eqzb8d6YakOSDileLSDXuN
jO9U5/XbbNtPulzSJ6cN9G1P6mhDkUs0gS4OXVufGJTSH1t0LB3zhECQy4/EQ7RJ1fCZpXxrkvo7
0NlxKT5am0BM6PBhLWlwnLP2Bv8ES0jNJ98UKT91l1ynauRNzO5Otsl+7PlggpWywIA6F5JxxUnN
enHyct3Y+qw4WSIU7RPA6cjQsvSZK6d2X3Dt7ZmKWWdU3fBUqzYAvmxiwOFRhjXdGQfRMsU5DuAC
skrrqX0gdYuJviVEzSiTVXvWYI4+IsvfPO7ecViMMVx6Jw8lHx5fd6Zn28K4gsYeWYlNy5IREI6h
GyJiVH74QL1kT8ZUj0TnNEx+pQjNltStI4LsRdGsQAagFJGm2gvG4Plc1oYi9IOtXlFAHuUPRO8k
sTwqD9bgUlYvoidMo43Yc+bG+wGZ3V9ht9wsUIIR4ah/oymT2DMLLhGymLbVoFwKMKYp7IKXImvX
mB6PQ0bsaWtjh4WAUC2HfvFe/cbiApWNfG1W1lvCc1n06ZN+4d8lWL02glsY1X0kz7t4Mf2w9zN1
G2k9DpeyoK6w0344+a/sH8rDWnji0LVlwESLtC7SNj3mNd6zxU8RGFYwipaxkkSvbDxBWG6zNjd2
QVN31DpTnxBk3a0wzfbYs5KfxAibMs+/utW0n4LGIQBeQFmxp4CejRc+isu86viuHfTvyl531fIj
lVkexSAf2JeUipM0m3buoD1VrTudDfurL1m75YuPp4gvGexMV9niTvaaFEZAuNpX4xZH/MUSeKz7
JKPQsS5rnr+COzzKO8VZ/k7gqztWFYIA8wwWQZzstbe8mIqoaA8Yelsgex2JBV18fYGJ6PY3asIX
dtwbsgLtXgjX3BKttqK1Nu/U7S0HU9e7U/DI+jAR/NZJ+5bdK/D4ZtvrS8BZCog7m9270gpKRSDw
DEV9TgcyMoaqo5kfqiZ9e0ZtynBH6CxTCuioyazvgjr/ZGV+6tKUAqos+wbNAtHQMw4dL2TmCXor
Pn2eMIyivEJ06W3XXv6qcxblcC9s4d/gdJahPkx4KanNVc42yMHR5RQG7fvefQJoiQWgaW9d+Zo1
+OVTCv5iXbPhf/ZEvmtuPRNLtMUJ22bVIjJpRGvs5K2E0LRhAYz5a8ToyX92XKyGEmJ2QdABp6rE
4As2I0tQLrHQJ4W+cwZs6oVLPEspZiz7Q/cxnNo9M/xQV99681HmBqWlj9yc7iACFjfdSCEz07QQ
LrACufqUtIM74Eq82rJ4aoSzVRRd0R+UXebK/jIDyByi1n+Eo6Z7ba509C6r+W6N8ggq9dSUwNkL
G1duOvYXCmXBA/ujcwKqv2cjrcJZosd1dlKGwDmdfUfx6MYaZ/5AOam4gKUXr5dfi2/qr7VVv4PV
jDSz6b5l95kVun0qEwgW1tgc57l7I9m3HFEuD6vVmztdEuZIWTQd2k7hRzSdp4Tl7tYeo3yq1Nke
vqrgt+wJv1ULqpzSuhffvBvVXbVUQ65duq/rhMQvZYGsCVibl0mHf1zvfnMeiS3vae69+MZaQU57
aPU3WzpX+uSHA1/rHQ3cwCjR3Bi0dKiHmxQx9pwL45S7lR37NjIbixgiU483VeWwTWxL7lhAVYzI
XPtyp/fafNQlDGGG9Hjl1RhTSI8duOlv48IHXwlHR2qyfsEN6vcOrT6Ru3TJbaSxJcz8iWL0udgG
XBxwK7J3mdgD0AKUxLoeePtBJTdQX8Genqzov5xbq0nyEAw1t5UCAIfeIEmW7Znr32Y0VP5UcZs7
B4WMe26OR2fWvq2gaV4BToW0jaqDzpsF/1D1VDVsayryCUVPX2ol1zI2dezTgnI1GlLydD+aBcRr
pzJx6pULFsxhxg7OzzStyRKNNHdG3ThQYgvMOpzTdOG5UsSEitnY9gyjoNH54M2ZBiuXOL7bg7Pn
E+fH3hVzIf+5UJUt6yEQzY17G1tIE1BjVOgOzoy1XzxGyN44Jo8sy+g/XkQmE3SeTWhU0jzbN+B8
6y3AfvdE+h4P2lxcs7S+uQKROV9cxOmfvJCcrSlXgRxc78Yh++itMEZKUNmbQMnhQWQjkWJNZuyM
YjxQk8n6sGhXCA28v6bJ7OOZ1LEY1jpWUt6Je+EK89x3VuMmT5DCkZPuO9/KvlOwJFFevwqznGPp
NgirFsEaAfOAdPVI0PzBGWCd5uZQqI0k4yk+D5NhXaFaSwonOpMlaqFFrk0XVV9Y595IVnIwI+mY
VnX7gdf+SlqHW/Dwyawa0IkFL3kKaDjoIrYEFjb+doBZPAKFGIf64HBEP3bOMYfV9G2O7alGg4y0
JggOpAlMmrKDic2Wrj/l0OtCUv39U+JyA3O7o61fbM+uttL3Xm2HzjCzwY5fLleDetRISgzSfoU0
tC4YHvrs2RXFX4j5eVj6no4x8I+WDvmhq0FmrAML5dlLoVcoMW2kW/xV3Xx/vF4IsimuRfxv5HHI
1QwhwfzVa5td6rOOLz33nFTOJ1HDzaogAFepsy305cuz7TfTmBwC4dlXy2LQHuSBYeEHz63cNe4F
iGoWjmvd7QTRFKDECUccx+lAtT1iDTzZfjsAUFP9njaMc52TBl0MZE4ymluvQ93UjDWkZlHSK2ct
0cC3tQgoBPOad/NBSCNbUISZmf/lFljF/42LGSNv25lPRnpzzCCSMFavGYJppa9vrtn88rUAottq
vNkYIyCKZBF61kfqPRIlmo5Nbb4vMpVhm+hW9GqUVEXqi75JDZsCkkfetWzzWCOOUwh8E8pTSK1/
IB7xvXBz86RWQ35Y3XuzCI8Uau4fhKIR5L+/HU3trV3IN3uFZ5+nwWZGsvB7V8TIHplCCFF9Bk+t
86ImDwrOfiRT3yd44ALmKxeWhFRngCioDYwr2Sx+mko14YhjITJdW92HsZpOCVAd1k8YI9cyfR9H
7zmoh+DWBEhwwmL6grmmQB9hZ6EZL2BE2TNyDudWS7xTwwgVmCMbAwaX0jHTUFuqn4Q5+KZZ4qxT
tbItgmTeaG324eWgbnDliwk91TbVm8sIQzSv5iAYt5QS15Aniu6oQSRzNe80Uzq/5ZECYThqzjOi
D5/ZwAQGSQb6MEl8g3OYLb/9JYDh5Vw1/dnJImp/f1Rh7lJqu/erxjWn4t3MKZ9J8gsnikPvoIcb
6v8a5wVTAHY/4+Q3pR07ovSRx+xLnY8CZg+ZQs2wSdHTWCXy3D5oCxqhnctyl1OgteEfZd7KBTi3
Kv5aTuUd04eqTu2meXTlhDCSOuuhM7LhUNa8tWhYsSHHG9Zb0ng+gp28+Bp3QjwA1h0UikEtXZjX
ff/c9su71OT3hIFjz/WjBqQ27qxhfRXcGY7Kr5bIWSYzrNCvNSIup6LIDkM2pRfqwykL1IhCNkDy
4Ni4Z+ow0qxOd8qpCrIQSR2twWsm3WVLzeKnlYpmj0tXuzm5cdfr4JohPxx7dLBNPRT3bm6rl6Y2
MeQCFRqmqHMeSqrR7haVJ7dMMUYphox4HEYi+EI7GXS3szeJ+S1Qe0w+e80bHeeYf5kWRExG7Hon
RsoClrxi72LygpU5dkpWPWELtyBq0yJaBrY0vcZupfT+8FMQ6wHZccEkfCrXuafqNqBixdDKvSoh
iy1JdWwVV5LRePY895/SAuuUddM/pw/CWlcyolz1mpqOtdegS7bLlMfeLORJSBASxnLGh/zPqOVE
3Rk3UApao3YuE1qh8SMv8+6/D7If2LWCLNxWTrPc+hJ6WS3aKtrlljnczYwoSkZye++WGNK9VW9i
XzKj96qz3v77274tkeVoroh6zbcuppqcSzZnJKSzbL+yF3L9B9Qhq+IpaQ61Jbx7NfArJRevV5N3
InUgDn1TyaMTdCdf5h/J+jCveb46Tbz0ooUYwqNq/q4WxVWB0UAAQD2mZe3tSnv9EtBQMffgUElx
SqErrb+Dzhl2a+6yUFp5o2NtkXFJw/fJHPuoKd9SKb2/ZqpN5FNy7dlnjxBLrpWNKIhHjkLFdWnC
OGgpFVG+w0o6W5NtB/8rZDEahJOsycyxXURhY5dnBtolKcnoQUccTgN1EueprXj2jX1T8G+iSCb2
E9gH6RjLQveuUGHBkCaoLJSvBQ+Yg3GBK8ydIOBR07tu5zYPklMBq45/QbnL+gmOrG+qY2D7LOgd
A3+EZ24NbWy2c5eLUKnu5tEMcW08ohNFzb1w0FeOD4oIpAbsRzZcEzNFmUI1GfgwhnwMue3pRxrV
7m3Xye1/ScjFTIwnD4Je798nlz0DHaJUurXmv4r08dV17BOGd4CYUnYXGAWH1s6+5afUx+5QP/z7
iXeWk/WXeni5U/nMcCR2hB/LB7jtrkzIduAMl6PKuzsk4/qwEIbkj8Tih1baIyAfPfRHrvONM+q0
9xbzFXBKs6P7peW8L/0P8KRXY+vNVndzp6HDc+PpTyLB/9T6yMIEL4FNyJPrGNlzaXsvj8MhT8rk
y+4CKDpOea7pohWK239O4CQcPK06W3VDEsRJ5hip9JYTS7v+/y8JbVr9BGW1WniBsPpY+DrL/OwR
KdzRW4WXnDCeMuaUu6eBr0mz0bSM9NUWmbrOWCTw6C9wXFqs1vmgDbFL/gqCfUZZt+VuyNtMN5Az
W5/WwHutmtdKlW8iBwNneUtBHIvrFbrBxoJVfOsoLigCE7Ppg67mZ0Z2yQtrP43dya7RwJrEt66B
bixX8YQRTB6mfnxu6pGFS4XCbWpcm2xp42PibVmzVrIb9qFE12h6MblMZUe/dttdkjU/ljk+1biL
YiPxdg51ibu5Sp6ZTs2JcHKDxMWa4ytd2vti+O8aT9xBOSz46S/CH+5X5K3ZR5GtpbcjItqv78xS
vhhi/kUyt3xJ7W44L0315GtMhb6cEXi93EQxjXTLu2R4HSBwebfJ0GiQTQinPnyzTqAnqLddDPAC
o1rVNPAfWX117r1hJ0RE1GjwCE1Q5CtSQG2Sf9ZsIFVrwrisHNY1qfG7mp3uwpca6xaLiDolheh3
AUG8JKAuxuEewus1gy0fWfbdwtZ8aHR37/RUA3CPJP46OTuiLTd4C/j2CsPg/k12qf01AITbYtng
PqP8G16z02wxaSQ5fIcBukDpIqzCzQeSYxJrMfPvqVz8ezZZLwXdir3rN2ELZwxpwTP5ocSPh9P2
xIXmj6Ak7VyX1gzEpy8jQSj32INwjtLKG7YJ5I7t3CiN5DjrAE2mZFrnjFyBk12wutdHu7Zuo8oH
imOQzXhKXIoXuNJMpU0DSsl+gLBMhZR86R2C04U+LrhgzH+WL8cwlS3MG2e243ymT3HCiLLJkS/E
NJ9Ws3kRJmrv7JSQlMw00tw6+W5NblyDZuz1weFOZqOgptpCSqik4gfKEBrBfB7djGeyPM9W+RYw
jSK+Tfs1Cb4flqoVUxo7F+ldx/7mmf0X4v2JrMtDQ9lyxzZQBgNLQwPkwAblkWA3DPul8bZj635x
5P+GS7ueCgWtSsyxiY33eRlZX7biLAzBL6u4JXL46A3bjmbP+Yd/G/Ncaf/hzUYz+LqddX5d4mVx
5c+s2EZwk910k6tFjd8sl8GvDhm1OHf6GhwqbH5PWbJNy0aQZVy+8OzaIVl1b2+4LVsN+uAXLUWD
FuPVmQMq4Nc2vQfWGpbOQsSqw1pSFZIO+FHvD3gQu5OzVO8EADF9+pP3BpCa75XS2w8xF7wczVIH
gy3wZRQjr7TKo/qAnoniyJiXkiAd45mhE5pkT3esjrhqocIot+7A3MoAcddsQ7x3lV8VV3dUzzS+
NXHfgtioNCi2Y84DRvXel12xOalgK29SUPQ0ODTMz8V33qdfvvshshLsZ2pNB3OBc6NPBFs1176K
lX9vUoF45pF6uJeuqdb229H+pz32pTDp/zUMpSgHSIvYGTgYzHuZw820ffs2lQkYztl/50nywyrL
X+laTmi/QjpzRLXtuZ3QCuFPJ4Aa3xOTxyg6DP7JYm8Wy/r2JjxnWi7avR1kT7axfope/uVD4jcY
IjywPKOaL3Cst1Yr7gHPNV5E7t58jrbS6cqVDbdzTQsfjzt3eYzDE8xQuBUwcfm++Njts+wlSazx
qcwX8ELaWcNTY5awoZwut2OoibhUIdT1HuE1y57qXQXjaiLwYnb63sjGF1bDvw05fBa64neCBmUH
/LAYKnETVigN9fqU6LDXiNqwWyBHOI4rV6M5118GR+F1fWzy6YzaP6ojf2mP1PXDwkUtlBpM6pyz
i9nTt1tSwR1n+QzW0AcUmloH6MNP2Wocphn4NiHQ49RRM4u7h6OBgtwNoh70vA5yB/5pzvSFJKQa
H05gqj42uaC43CjiiviXLUZ1/7QrBCbgVWBavNmIbcvZOQx2ISP6nxW7Bbw5619uTi+dxuNOjdof
5sloAYFiUfZ4goTAAqTpCVpnFxAQ/ZH6nh+MmuOetPx0FBUNh4304nZ017NjjG4oU9/F693mZ1ry
Fjw8hkbxebvuncbpNvS6r09NFmXacivpkjunvXNrAarBfkjNA3Roep7JEAwaBUEWjYzbivFmt44J
nIpUfft5ji8iA5Iw4uU0H15McxwNVhXzIc86DdmeiL4+6nf5XpXLP4TWmX/EGGwGfBKs39tYODZq
swXmsmPktYCdbhVrPNvoxgOLKgtqL/wnmT9oO73LicZxmfLAMqMb1n7gKr/RrUEAyEQ4NBcX8Km+
RuZjvZcAv15ZJ5AWK2LUnu6JDeh5hb2gCWYo9kXnpIb2CCphCXkyeibZ07BonA8TuapGkEptigPG
+hdWMskeUqU4S9Y1XYtwm2E/sJGlEN+0iz0LKkl9QZf52KlLi4U0LacPsWYUt+cT6FK9j2j3djdt
4LMnE96hIwsS6QM2X1qPQI6t26J1dnnG243DR3K95pvlWt6vnK3JbpqyBkNjNCEDRmlDe2r/UNOr
+Qenrbmjh+KDiel5LVG9HnUzWvbe2y1yyMSZ0hneLhsVlltsRkvLVAtuoV4TurU1ljhzmqRb4Y/V
Tjv1i9HF4KZfC1ocwszhitEyOwLeeflaYSoZY/O2eiSuOyQVpNi4LJnpLB3QcDFAGNWSPtaq/p9m
5Rpw2yBeOiPW0/FOgeuRm1/Y29l9+TLpcYpqS1NRJ7LTWHTVLiMCssF7N5/TBD70ShvCvpVduxGO
A6ZTekfgY18FbFOZ/Y+9M1mOG0m39KuU5bpRjckxLHIT80QyOImiNjCKlDA6Boc7pqfvL7Luom7d
smrrfS9KllYyiaGIgPs/nPMdXV3hFZyUX83bPPDyfUDi3E40A6kDEeHks0+6g2bjuY5xHp3sRp7d
YAlPvDcxwGvjrVHw5XshzdWTpTgJ6cLgy/BrhvO5UcgnpsycK81eoqz0FqXCzwDpwGPjjSy2vb3w
oksLcbblzGJEeDMx19Yprs1W+NNXkfFN7KwX6NlPs4v3OZfpj8omwq4vXwt7eJHtfMtwuK2Gqy2u
xuAGv++PcZW9h4SguBVg2valt3FTOP4z7dzJqulfIOdoa34jzwRvtg26yuMFJG99bV4Wz7G47Pkm
cCl82V1yCYQLNxtdXdsD1s2nPNvloTwt8Q0+zyNySJXrkAkPZcwEWXpwnRr5UdEzBvG7o2jBSBui
WrcdC0y7mrpD1DjbRndmMxRWfViC+mVivjhl/O2FxK0OS3zryeWJsLV1X7bPfjg/VhGz7mQYN24x
PwlXvbWBuqBLg9s1RMwXBUO5bF5bxNgdEVT7DQDqMhM/QYuMlKXY+hmZuhCZOxhZOH/uSJSQNWyR
dPTRRrGZWvl+98OE3XNYGKpcF3UIk8fYGb/ssCZYPFsXkdiHTJ5WvVXWW4E3zZ2iR8KSEAQB+PPk
RgBeYSmwDTPLpZyL8MUopwYT2pq1qMYHitcnMG0/fJ9NFt+DfRuG56WfWaU13iqc/KcpK4DJGESO
Nc1yLudDFxBaMrnOzkzxFkXum6z3HS3NobfZT8jlaBi/IiUTN90fzCsE+CDM7DQ/hjZ9kBqAn6pI
MetB4YQQcW52EBfXXX4Fm8lwJ7WwSSfEtWDEKO6Cpf6MwNBULuMcj7mmX4EGtBAx1+23SUOg8Rck
yGZdJZMPuIMCqCe/AX+7t3ZpmfOMoJAas6pgs1aXD67xbzOqxwFRxWqcyJllR7WCL0o7ux98i+G9
/cEGBhoUPmjvWY6ocfOMce1UxTvkpdXGl8mdO83uvd30x7SEzB5V1k6p8WPy8fSGiPxUz1a1qKaa
ChVT19xh09VVdSTw7NJp5tLpuHD7ZRyyc3Ff88eH0Kd0GNGYMhNJEX5diD/ZEAAf8c7wHUQI9A0D
8+n2vyQDlWP/JcCwUOC5N2Vfn78iJ+B6nsSPaXB+hQ5IU2Xadxpo7mkEkz6V7W6ckUl0BZ88wtU1
GnVgaiJFc5u028gnE67KEFSwY2YSHGuIrT3tAUw2AyDN6U7plEaHZkyfTCmplxJWU66Bcl36vyYA
oQA5vKNB5NQDltpPXfmOOJqzef4a0uqn8TOE2n0GhbYAJHU1mnJl7qxjKpdrUpdq3ZXipUuaTZrg
H0SBBYYq5kHuUIsHJKLytRpRKKzDrHgviEfdDQGRoq3w9lpzmlZV+4rKkIGeZAjbT3RgQDE/zAQ3
rGqhl7L4hDczILZnr4fgz8OkgYiKco/TcCyCeK0zZ7MM0AKDlJhSw2ZyJTQ77LzZNF2lj+OCFTpr
lzNxdlQ61i8fydC60c5prMfkkFooHpu0eVOD6PaOTWuS7loTttsEPjI1SXB2G2ntfBu3Qkyy25pn
3aLKWQcEXm2o/b41BJuu9IhbyhQ0zwHcgiADbgfIxGVetJePhDnIsyeDU9QBfoMacBi7IEA6YrHR
vQkyGQrv0GGUuNAR0eJLJ9DyBJj3t/FkcWBGcfRUqsHCMYFqZAbHlBk3QTgw9Jv46E+SFZVoSLRB
+DUl38abtaJxkRfM2fQAZvsG4PEf7TA/2cnt8ClR/cU0Onn8gNUNCRgdKmQc+pyO7yBjEkTPElNP
LRGDTaToEKDI2BXowpef5Y96rt9LL/zKIjZ+8WvdsCqJyDLAw8BtvzTkWfDc44NMz5Hl/yBWmCbZ
o/bTzOa6Sv0MJonc1813bcfXPMmzr95dfks5PMkHlCMNlTcJF5o3tR0bsBZJd4d8+6sVcl3QMNwm
QFLZzaZuEDc6UjwylOJjmWNYeIg9hTPeDR66KLqfOEUfzkG70QKqDSNxBNlQMxr8RBZAjlwOyHP4
+tAczesSACXKdTZmcmKdPQCIwp847zqblwO6ZeMnIaslw6leMnyBO+jvOipFkkkZhmf1prBFAACC
UNvUZevPkEGtxuqpcerhgPSYcKGo58tHfNdY2fvAQZzdIWGqAj6i6KaWWQBEjctvJpCvxYAQ13cG
bhArFsC0hnAd+uRFm7lbZwNAcNdFhuimrJQs0roKNmNrRGlEZaQAnXLzHQa93LjtO/cTzIcGGbqr
FCWqY+7ABAaokJCn45Sii7MAfNhNyrpcqPWyWJpvMrgdc0mrSW/sCDGTU4oVrgLM1eQYrhLhXm13
+CYH8R5qkmlEIuC+Fc4KDXm57du7oOvu8tD56ftwe8OW8QUr02tA/OhZyfTVW36kPNxjSbTNTKLr
YfaYfAye9VpD2+P1rLvUHrmS1R6cy7hJSl6/Cd1fOKwV9HlzXELzq8GFtZ+5egLKoZWcKSfJ+yrL
6M4e4nYTdZs+V/UpeUkl+gB6KthcM7GpOIkR6Ea/yZ949CpJMG21HHPtci57HpHWwUdgq/4RMdLO
gmXU3054iUWDTCJUXl5R7tykuPq6r1GVOXI7DudeqycBU+TQQuenH+VQzFDph5ZNADrgpdIq4Sm+
WL2ibaIC6kL9rG5hBjpkApPndYIYX1FlwPtS2V2rwE7Pzm2NKelFIcBditEeTpNGhTeWo94olPkb
j6FkY4cfwRwHD46ELKdpPEEZ8YGJd1lzHJEkjtc2/uV48Eqqwb8Pff1Y/Rwt56vTMSYpzswgsj5R
Dd5PniB9qEUbYnn6y47miuqqeglzv9ujNT+nOd+KXADvZZbvAyEPAagr6k7HJKSu+cDQmQMtjfg+
a1SZrpvx8rjm1mVuWAR7hJ00jKAAk/g/7ISaIBHpu02XnFrTdOjsayPdoyHN5HGA62lKvmlFxQK2
aOmIFGZv3DzI9VWXooq3h41Dp1u0UpA/6nxqcjtWDEWQBJpNHiG1mccbr6omR8gHjOrcloL4W92R
58HWUDOycLC2Hf3tMdwLDvtVWlGYmCT+5qbitwGUvmvG+0y13/oUvxJEx4Od8kAkISVWiBUPjl66
aZfmNe6IhyG8fMveIkFpEX4PfXjgHaQgTenfF8s11B7PQDzZ97E7ku0KHKT3K7Pjn7ydb2DbYoHU
OUX62HB2npvQvVY5t6RJgPSzUUm3Q44YLiEVF9cteSWhi7wu/FCjjNlIRwd7oedbdIX+O8AN1hrs
I3NMRmqwfKgKZJ4cko3r3J7giC+lOxMn+FLM6BFzB+RQlRJ+JwDhU7a2QJQIvKXavBNzDcnQxcXh
Ovq5z5iK+gUvgeYBWSX1HVyGZTH+ll0S7R2ybt5WbM2VwD7lyecu9yb26RbDVMY4Rab5kbiy+BCQ
RYVUuexdHut4KA4pURXYkX6kXaKPndvwcbS8K6tCsxAaOtKR0RogeH71Mxsog5zIJc+m09T01xi7
y6aUuBYyPOlLoZdjCZo2mF08emk6bq2gTNZuSPTtOMz3S0mNatEMTl9micl3SmuqNpA2SMhBQi18
dog1DZbZjMx3KpcdfvEMqBO3Ep82wKuMoVv5mNifqmBQk/ROvjVl8T0yAelOszceOlbfgDqLGV8Q
TpKGIdPOayrnOYChMFVdda8ou1q0u8e2SpAu1PQbLYJkoKAuHF9n5ouhS+x1qPIxfxDcXKU7ILXd
0WmS37cEzWePYs5anqte2s/yje3NdGWcW2zJmuHwKZadcGv/GbD6TauRZL9CjAhN/kK8OCYwDXQ3
VtbDSOrTkegDLq6xgbCtwVAaN293FGbMyPqtgwTgxWAEeUij6eo4qU1+ZmlOpSh/uQ0hAH2GsqAX
8ATjkjU+WidciwBEnm4iDMdTB6IyH8Za3RiKKcTTTH4AK3DxaZHdCmHMDUhamEZ1LouJDwnj/LqL
kvAhioEldLAhkqzPrsJwPxgsLnuTs/9mSMxcPzTdIU7nL6voy1NYWOu+Dv3ntgpW2ExArCPOVlkD
PNNFpeIZYgJ70R6TaFh2Uwz8gZVUCZS3WC2p7xySnK3cYMCYjj3dcBbM9m5W5pIQ3c5qEBM68tDp
7Kuo2o49uX8NIxNvii0UN+QmlDaXEct2cPpTRLq8zL3PyZ4P0mAQajLX3ZPvTC2Vxu6ztOxsmywY
rxHxMItlZnZoCEtd2b7Sj+E8obLsOgHHgoIWxRz7+2jcLohmV9zRhHP3T7iEKUZSPVwEg43VZJVI
Kz2EBkRFW5tRdZuIrvSau5IIv+jBaJCCKqd+dbDh4jyzt9E8f2Qm5opG1tpVSKhmqHGQs3ZV1Twb
TT2sFvHZWxTTUmIHHTwAVOM3JooH0JE3hzWUjFZO9ca25va2xEn39tFi9nHq8ujAwgZr6Xg7DBzJ
gIy7w6kbuZtzl3hK9wWsio/ZGY0ISWvTZRznaj1M9J0sZlYZvDBii2mTfWjpVpgPz8APaYobOzov
Y08MtH8jfmPasJaUc60CCFGFj8QJ0ke5ODpj54GGksCDZWbFgFmk67i4WmLdVlI775xU9S7zW1Dc
xFapcIJ+NT/1niPOjZsdUjHdtkzRVdFD7t3eeU2GN9dCW5y4I+YTqQ7Z+OVwn+oDDFk6MgxejXcm
B8g7SZrwjUEQEEuXEU2EYpDxFfoJGXwObU3NjyebIR3yLtYerwicswNGd1yBBbXqknvHeLAZbsrh
1GhLbjlogr5lXhv1zwB9Px3UAysTn/2EnFAzMtHEtsYgntYtYZaTlA1ql11ZFzcX3gBYEpEu6SSs
yi3Ueggzih3z+Ytt4W6WkCi5LAp2y6xM2DPdMY0pCa1yXpieT9u+JwZymMpdYEawJL3cWiwBqa26
dTS3wykvZ5ij6FDmoH7rx7Q6+Mr9bpesnx3m0h3aSdwm8lxaUG57UQ0biBNo9RMyJUJmGzzh/cpz
8ZSVSfjh1cnWyot+75Kex9zctoE1juooNfdqOLFRzix/eJrq6qr1U7f4xedIplPvcq+3no2IGKdw
nQ43gEq3yqx2R4o7MdGRo/fsu5wT9RHdAYZWTRQfJjhd7tnAqZWt/fnsY93fj53FomuSKcQU5pJ2
N/p3mcmttfENszIxfviMn4F0ZCOm+JB8BprSlaPAhndSvCZxP78wIzTH2unx+c9oVD38qgxwSQC2
XPoeunRSdwPRny0StNAY+/ljnBFg08zoStLF2sbN4H+jO3x2MiiJTmA/xQbFZ8sigBJG3BlM6/RZ
fGNyPnHcE1W5dStneiqj9DP+K0g0uh98lm1urOqtIdNl1wmbnQQP6r61UId5OHKOOYOc4vZ2DSSQ
raKRIFACB9DbtTNumgHufllkeFtp1IDrW0xmporhJnp7BzHxsyoALyDd03Ztv0YDAnp12x5DCrnX
wtzXdSQB9iT11gqbHxzx6o4h701pfUjHzmObqxi/GZb8l1DI/nnKaOiWIax2tGM3XYJgBLkE8x6h
QbOpwCbCoL6xje2ieh7CHHKo5Tx5lajYpZesmlqnPmvAZwfahiDyphcq2Ico+SVgShzrvicyWZET
w61J5Pztny1m785Dw3h0MvqHeF4eJKSVTV1DlBiXtGVRCnAXrsjz6GFJhqxvxGBvGxMO5xnR9bYI
C9ZFEVGwok8fBo3OSEagkgm1s05tkjGFH/XL5JldMPUAfnOIeaA9k25xVxZioHWc5YQ9peKlbJtL
mJfhlXEFc3DsvllTgXyIYXL0/PNBqiO26LxpK+GirEN295eiGn6BR5x4TE42AOdT62XUVxlRYCPx
MQk4u5VVpRernHAsZfR7qaVy7G/W66DH7o52r95ksSaFZ2hfxsJPTmwUNy6bp5OLM9i78UoKoLCM
ZNmR9wtj+gJYpEUiW8gYsc0gf4oKm1kTIbrvwmRntY6L6gLSJcOgiPFr8WjsKTxOCTxPFEaKKiFI
1pSVm8qY5dw3750bjx+WApZ88ywDnDjFHa2OHghaUUWcb6bahh+JvOl+Yag7EVKtJ987+u24Knnk
Tpj1rjxx1Z4Ek9ckmsyD3VPrtePYrzJt1K6eGWKBt6el7dSj0cQeDBk2kMGB1ec7PjplYVG829ly
ISUzaezkAk7JungCk+Ycy695Ev7VeOgFo5TSbKBmYJRUYNOBGliyWrRs8UJOIm7Fsd0Q6/WFJpC7
W6QaeWqHP2z+1TGMzRTJnn6DpiYJuRXQXx5pn33GLP4egsm+SCY6TJZ9sLSmty4eo5Uo+x/whWmA
7JDxJeuvv/5Wrabt3NvsR9ukp2kPPnw9/GAOXG7KmxzSNsLGA8RjbTqfPLzuC//i9F050VNO6zx3
GDgEGzTIy2TBkAeTD1bPgAUqz9Bw05EX0mBu7qOC3VDEjEQWtxyAHBM9si+MYhUrDjezWA7SGynV
DOSqzMcOBf6WM2fV6+KYO1m1c/rvXMr50WUh8dBRgEjXf0uaLaJDF1Xl3D0E7fjhCYZSHbOcJNH8
edQB8JmRvSe1Qo+sIdai2v2J3+1YmMaGstjHe+NG57avp7eslhyCvXnhB7f3feDJfUy+1nmc39no
T6exup1psKZL+JjP1o0ShSccZLjxjwWnAfd0BWaIlDREeB3+OossXzi6u8zetFntbMscLGcm1b2t
4CHY9k/0eZjyVfCDXDkIPw5XBqpLs0/Vl0BdHCCTak2svrXhBKggOAeI/lajq6qtfOxII3sh7eVl
aSFEsClWZzhhp7YUwWmx0m+W6cpzxn8BTe5xBZtCvqrQOwe+ZscVOudeWfHTmEgeEZghrBvNJQwV
JIOWPB/fcs+gd/rnmkNe+zH0z4yGlmVVGWTDpSup2SSz/lROHq4FNrds9T5kTGEW+TDJ+x4nnw1E
oghvx4we8TIX3X00uJSjiBs3IijuPOlPd4PJfhXEuxBP0CUUjt3PUfMCELvKuzmrKUGIXORRFZyE
xEVu2pt1N5CEZ1DcVXekLmGdKiI8616VHn3U0OyF0zu07NalYbrZOriFK9E794XEeSxk5q+HREj4
rwXP6chrLT3/cbYnefXKbI+wmaIwHL60UwDM7bv6GbaR2LNxsA7LCFRvGvCASyajIFsrkLaoc0aE
wUORJ8dIliEJvKikclS8x4YMapA92U8/UglGLf07XpCUmj5IjonloEmMi0sQf1kkvpBK6es705n/
+gX3wlpMkzyJwQ3PilHuwe3cC8erd9LAUSMeLGhVSgDSsrq3nG23NcKEwP5FDJkxdyrfupiSP/mJ
EKdw9ZelyK9lTIlv+IfWkVcj8GJS3yK6CufGPpdei7RR0YSFCdD/kOnQC+7uemCS2VYoaaI59hgZ
kh+0RG25dz5zx+93dmfs7+Rto1yvSg4nsCE49ftDqfSNWZvt4fZDC+rrZINviPVY14ZHToRvmMHe
WUTNDPhrMmeiCcHubNazcYG9Lot+dCcKzcJh+4z+sV3Psv4ZIVE3ZqwfOhEWW7eOu63bwr5jW44X
oD04sJOqnEyGtJyx6E/Oc503Nqely3TaAWMYM33j/Q8ZE5X80FTTDNoL/XFE7WZZtiYkMdJrO7hJ
PZn9OUuDrKjQJ9VmhIJZFRniBXIg3DnRvhgMot2+3Xv1zAMuN3m5RZBobYZhwoR1M0OTILevfhpk
hYfSLZA4pAvHqQ2IZzX2LAPHjHNJO+RrOXOGCrwb5+PAUvBkZ/cL1r7d5HrDKoRrthOOWPua4G6r
agFIeYn9j1/S2nd2ic7wzHAsrGUJQsKu2UFZ0Y0WFGF5UsuXdpPphaCXY8xHdN/X+OAp7YquIpOg
5Tkowa9tgsbMO96Oee22TzN0mUsKxu3Rz+UEFfMWn6Mm1AgLdqH0xvuJ259Ly5STA4783TcrFdiC
FP49O3fms23c54YDZY0DJ1kPaf7V4FQhBSuxjgvGwjVDJvsOyAYuRqNevdB9G43vYIuFeCNwmM+d
s5y95CYv68mOM3x7GYsPwz2zQqL4Ktntwl6DijZtef3r//vrv5jNnvJ6qC+z7sHqFHG6k0t748h0
FZxGPF0FKAyUddvJA9zEanB8dAIRrhOtZvo52Fj4LLGPtc15hkkkvE6fda7Pic0iJ9Wpw+iVLQb9
zjxV5nFh2eQacjrhlmKQqNPqAUd8+VD6ydvotMwv9dBfQC1dm3oeiNFyCbpYJuY6UInZ3Levmee8
ZnxdHocqfVW1mPChpgwgD0M+tPc82Pp96sP7ufyh8yS9xMN0pRNF6dpU23SYa4R084gtUYiLW2T2
pTLJK3Hr4okixn/ikBjWNW53Rpa3vZMEcETMM2p1qT4jU2N0k/lHQ/D8LTY+Z43suMxJVPbW21+i
k9ldkmL+CEXLmSwxGTvDtyqO3hIPcSbvxBM59TDTyX66qMFqthSP330zFmALCgKUjDvDuw6mq8pF
/NC0xUKKrH9kaO6f//plMnpY+7S55z7oiT3tsQ4uG1pq0FMpvY6YGrOJvLnamQiiA8hpdiJ0pg+Q
G/SxxSa+qZT3HNmheA3FcMHGj6MrsBA4CfxvAFN2sInR8ofMDADg7dp5W+GfPeS2/s6ajYauLIFH
teuiBMPdgVTKejxyNAd19t0Ug3UO9CEudbBtmTRimybB7BZaUrwgbUbfyLVQewAbuSALt7+4Xume
Edv9CKQfISWt7oYiQOCp76SDZq4NWFgFpxK610dDJkU1rZfOQ5y/pKRL+PYXmJmfQiGXtsBw74lt
ri79URZkgjoRuFZ9G3mxdZUcR9TIJIZmD2jKkt3IZBvAtQ+BwK0Jmyf+2O1QfjRL0oJAV+/02vm1
13ST0HZ+RuXon8Uwc83p8QQwlVBqwx07TIavkTl6Jqi+FTGD5sKPxx+Vbt6ZGq/EJJ1TmMjwMEzB
U1b581fGmG2xjD7g4U2IStMZVtvOQw8Uo8c1zg+mueG1yNt7TKn4ERrfPPA5kI/uVvVGRBMNsIqm
jRM309pHNrCdnGbPRNH5Sb/EjJO78UGRU3HRLggogndYYw6+uEuDfXI/mUW9ywjTXMxYmROBLWRW
qp9LOi93oLlfKCepEtBdPiUeaSV5n/YbBqwKUFPWPlg9IMhwjuo718JE1eUlAcfIMDej0+/bCDqh
SKcj4lw6lAGJrq6nYO1BqtlwvZDJN/YRWkfEjIGyTtiN3O3UJ5c5XZZDOQB5x5UD/KQI28NsRfkF
PtJDJJudpuD5MmX4UwvABMhABbkpqDoHxnHb4AuNHpG/uVjL3rOuqOOeZTl5W5oobHVjfuqYJCAQ
w5tmSuZmSUfTXHR6Oamq/XB9QKjoDXHtOmfT1NWzVTyrROf3vdPDPHPKeUu+9m0uq14qrmg5ARHJ
vds//3Ncyh63FCkTjeBplEznVxHZkEp/jHH3NsMvCTDmNMNv3wdD2c8N0zbYGyzfYlaV0n+6ndjs
PnGNwYUif3mko6UTjo4AtGYdPMbWaJ/tEflUPLCPz5vYvXp6E8Iafezb+DTXTEcH7qJ3J57XANHS
y5x4LSUf4s02LJpzgwtjtfTZC29w8MDdMGE36okg0znxFqiYuAIIA487+TJJ3pO6yC+RhgSr45KN
xyIP0bhglgq2gogrGBLaeV5KRo3zgsTbifUbttRjx8A7HWv9j0JNzrK8iP4aVVD78khMKD/bx0bV
/maOxPiSZ3w0iu/sNq5hJLISpBhoguQ8E1y4JnA43chimnYZyuYdg0piAyQ501U8uluCDljl1HW+
d/R9X1oQYBdpuBHJ9Etl9lmOJ9cV/ZozG0V1wHdKB6cJK/+G3iZAAmm3p44xYdHxRx3b86kMF7Nx
gi7CEYL4SGWYCfIOeoo33tcqprdJcbiWQbxyFZKZpU+XiwLFJ590gbairbGF1gki5QE1/KQwUbox
ccY1DRiTvjTnWMvokzkSp1IRh6Dx6PFhfC/RbvteCOQiz8IT0+PXso+6ZxRhFA5zovfSjDToQ3Bq
CHEh8+RhnjyUYYX1CAA226fYkqm16ulEXXDIktnZtwVGHqoKZtPzlJwXqzq7MUSEDjnZWidBfXDG
uDh1hS33aHAgTCjrOIR42+ra7ERdpkfhpa9ErMMLZHy+aVHrLZTiF/KVFmA3tGy58NO9080cGvT7
bdBdKiVPFql7u9liGx3E5smO8u28ePElb0KSWcnI4wFSR7dYpqPfW8iHlrTe6cR0q0K05UWlgJ7q
8goeTz7GQ3ejzJXhzlTjhxjMLQBsjpjN8NAp0sy3OV+JF0eQyOl3yOS7nHjFqE3DFf5RXGS5nlae
Lp0DGulbtF56m8K3/RrnCqU4G+CtFL1i39yBrkjRtRCzAiKlUvZHO9yl8pbq/E1nKK96z35UePlX
dmjGHRxRobb4naLTLH/5El19RJolhLqxZyE1/pioDUpErXZJidf0bzSq7dErW2s9RGbfDsAye+xi
NWQ12ap51bETAGMyhpuxNPMxEPFBtk51tMPvDFq4QkeS1RDLspySR9vNP0t0LX2rGuYsWfEseecA
cRT3JXq+tg/voOBch5ui0Ru0e7QBfLSu4zHUvuW4Zm5ymrrk3khmnURJwmNFu5Ybii6ba/ROZPDK
q/7TFIjgo3PB2q6hp2TvmnUsN+VYqgsQZoLpKrIgGtjH11i1DoQFkoJoLg8JwfcbH8mLwMl+bBH7
oZzHS2D5AAmHREVbMjeTXZ0pjhEbP3xsYztQIcpYwDM55v+w1kg1Fay2BU/gypIQHlAqvLc6WbOm
jraFk1jrVJTztSeONorD9OpOst1kbH2Zf+c7t5vHlySFRllH7qc3w8nAmg9tMyh3jRAZ1ifCY8J+
BpVZ9uJ7U4/1aen834jUnB1QVnSFkW1/jzFGbYKK1BMiT86DDoonxlvPYYWzfc6aZoM9VR9ypzok
dmJfl15/BJZO9oFW4oizZ96FE4NGspVe7P6Zp53k9Q4dKvjp9ZQlw/fZOOjqUgcDrDeY7ViI/M23
yZ1KluPY599hkB96x4I313Z7rGko7KJs2VQ38WCJDg/feNaxWXf4vNaeTJ+KfqayYMsY6G2Agb+I
rQ5pBYIcMK/pRqPvB1LVlJQuLHzQA44SODx4PAbOSsUWYTrsLwrLebajJD/HMf/GAC2RqTq0BHZ1
9mcInJkXY6zJwcbpiRqwLe+9Ub6OSKAUJ+uqIeq+F6lHzlS5tW/Pi8W6QXjFj8GurZUvcqwe6rNz
3Whr50wEuy7bmQLpEHnoXIQArDZMM2s4qbx6QCOvWICR+S35AcAV9Ujc6Ksnkm92lkwovIiDGsia
BOa+Zf5j7VB9tLvIEbsKBi8yRQUsvVAQhP3nhuS1PSzA8DTdfvFV0TJPw6HdcdoRnzR3+8Co36Sq
6nOkuLzL3r3MQfKRdQU27sV0e0Q3b6UDNiytEggnfX03Wuwk3SyxtkYyV4rd+V6ZQO24lp7nWuN6
bPiuj9l8qhQdPj6Iy9TLb1abk7U9p/u0YrEFsYVZT2a99mGiGdnhYYF6BHcxt/01Bv72SjgIj2KV
7NKJmEFZueFWRWX4kNqCxEZ8agS2hjTyrY7YzfwsTKSvumdAoPkLSwfxxgpD1JZYMmhq1SVWHWE4
SYTadOnkKTI+kaZtdgFC9hy2Hpr3YnjGVPpZ8/zYk6fu+F7lqkM3baMkuXmnR7YpTAYxjCmwbkis
/fulAyb+139N+fn/R5LUdMGAztpff/7x8SXzGl+jVvmn/uNvv/76rePXn394geMQEvK//wpVSX81
mw/98V+/ff8h+ZNvv3r9t9WvOv2o/s2f+0ceSWz/3Q78OPDd2Pc9T8T+H38b+XN//hGJv0du7KI2
CHDMROE/5ZGEf3c9OwQEF4rYvUUr/PG3nojl7M8/XOfvwrcdNwrtMIpE6Lv/L3kkjkvaSFPNaVPf
/oGhH8REmrhB7OGSxKMd3NJKPj/QNKT9n384/4vcpBTzShDt3bp4R7J/F/r2yxSIQ1y0PyyGowZT
1JrnyopZtk/Nc9PZ+396y67/+GF/q428NjkpIn/+Iez/+Rp8x3H9MIxuuYP+7ff/6TUgV0i8GJTL
nh4L8q+If+OYvav9aNh2qq438ecwsvbrmdFPQRDsevT1Cfr9GX37UJA/X3cRijqxtVwk5HoZKV9S
VD1hhqxnshVhiZF3DDrbWXtO+DC31W/RtNlaLPNBex4aFj0fIq70TVscRMe4cwn4bZ/Uutqh43Fy
ivlF8Qu7bC8ZL4DjJ3ZhCOFTxQWCj/Cv7dYOV8+VtQQM8knzio58tNT4vvXzP79hDrE4//qh+aSG
R74tXFCL4e1D/ac3LGZJ7RczOYoi8V+W4ZxZsExK+2BrGHdN7dO+Aa4TYwqZl0WhFaXtNht5/a5A
8h0z0AMvf4AGgMcn//F/eXHE6/yPF4dsAH6VGzieK/7lxZVRFySga6I9+bkWdH6CgKltIzf7dMbo
RRDVyWm+MOXp+hP4K7m2UuvlP7+G+N+8BN4gEYVA/2Mv/peInZBvBkzQItp7jTiIcnybqhKJirLf
fFXSoaIIyu1kWyMTX//nn/xvPhnBKtnjywxKi+fmv38yipm0PRVRvPdCMvvsm1C3n94m1Pn0mx0k
g8hb/eefyCHxr293zGkQE1BErhAAqf/+E12o4N3/Iew8mhtX0ij7ixABn8CWniIpUZYqbTIklQTv
gUwAv34O3qymu+PNojvalkokkPmZe8/VnkTSF2PjQYilV7AKntDjfP/7D/ofH2poub4lQn63gMLl
//1BnjHzSS9vqQjy79L1NoWR/vY8faoGaeOU1wTOnms//PtPtf7H4RAiXeLcdPCce+Z//NhxcKtK
dAT4GYX4toTzkE/5HTKD19Dy3oc2gBuPQBrd5npM/cO//3DBMftfH65tBY7jcka6TvAfX2digbdq
RST2bgxw0ejZwdRkRgY25Wvna6ggTG0N6Nt5yDgE2+Nh6utk35pns3tNEuyyAAFAa7rPKVaITZyN
N2U1iHm6ipjm5X8P5RWdpMk+Oc1g2aIQdFmIbWLIh9sQ3IrVwXFGKrsGIEy8a0QTlWik/W6+w1rj
rQWjBVpCfZsNxjm1736JgjGsa2W7vifFER78WkwW6lRfVifpxOcEifshChmmweLHmJJZJIxCJsDi
2+yBHLUrSvqvKncmbJXoV6Zmvo7WyIi7s6FmzC17VAKESFVG4OhgGGNYFi9dyCaqkVz4Dq90PDCf
kBgLukWF6HvWewDSdk8+o1jlFVX7v39Pzv84c0IvJKXLpvr579dOl2wFWXMKTOkZJSRZtSl7zSTy
QDn5h8JWV3/w/6DE+HDN/FfZ4561+gFK9R2woCuwl3OF2c4u2CGOPsD1piLJOiK6+AcHw29D0gjr
O8QhTK4aqdltwBydgT2uJtu9R3EFckmU13//pf7nkx9yv7uhJUy0bP/x8GHAd+lU83A/N5CbyZxS
CgqA3w4PcDvv0cYlk+S4Z6GP1tjb/PtPX/7w/7cuCE2TwoMDKfD8/3ry4zrumFSEwd6tmhdREY0R
Ztem9l/aqvjwS/MS11H3/zk8OUfIWfuvH0tis2k71ErCd/7j5G4KyzGE3fHChcredkV3KRO14y9i
rs2m+GhDfeswH7KYTwE4plaznhDLHWxHbwlSvTcjbOEyTvdsCKaVM4AbZpxnlGi/lrE/6Yj0fFzN
foAiyJhWnRMswjRsxKxaEDeqcW/AxABoVZMq63v3RoCeL/JjfmLpgHQpX/rO3mQKsQOAR9zs6FRW
fTTEa5PgiaEh7dJk/0fWwp8CicqqnqqzrI0Xx/deIJfv0yH5LRTOafTSrA9a9eQh3CpSlmEoC29z
g+mm6Z78PvxOVL/vcvM7NQ4gd3aeUe6GgRNCEKWY0VGMYXzs3arbm06PKRdVA4SQPKzeZ/YaTBVK
bC2YrWtCggLfOy9VjwXd1mpJtXA19jJfM6QWtotcjEuDpeei1/nKfTvbsDQ9lzZEYqiu6VLlPDba
vy2VTIvmGflD/lFELnd4qGmWopsNO2OdmMV9Xo/mVjqfVcd/YJXNR1UbX1GmnlrNNNNTR4guEO3G
HwzxKJ5BnRJygpciacE1qPcUfntmMBMc/OJcaNRtIzFedHjFhw6JQ2Bkk5BiRcTrRroghjt1K1RD
pjAQmb6sfpsAfTcGu99CTlDk0NyObMX7Q6/4PlHufM8w7NkOMhJj+Ken8QkrhUvKFz8Ezcva6olD
ZQvyNng8Wnl/0TbIWZSav7Mqb0io9tCot1Yd3uPSBxKYjOcBGCaqMJsPI6FFTSabIJDgRY6cJ7a/
DJYwTcIRnJDJbgaK37XOjXd8HQdM1iYXNj8fFawJogXNnkm8dxyJT6tpyHGnJF0Haf+FJnXHwZys
cJ4pun4MyPpl7PrHAsTJJregGtTsOMuEP7DFjUQ58OK4NvPVKKQZ1tl3J9I3GGP4YdzqOvasERxz
1DyA/D/6HGVPMv0FfQH5g0zukZBXYwZzUzWaJSRDCLd21+zo3FXQhNcIeDyYOfYCASG9OclJIHCR
x0e8CpW3uFewTzJbY30fd/6NgzTZ9vzbzciun0km4juw/CRaZL2zNT33Jy7wpVse9wbrKoxkLLGq
oYNl5ads3Yn61QQBYbSPD6STJhLBSdoHwaGpQuRAY8SF1UevyxPDzokZMsLLRIhbpSEB4G4z13Iw
kXyRGYg9JSTiBWW4JzGu176D7ggMg9f0N5NoF+bxiJOijKhzgCydQlTaonXPbQMtjSLWu7VB05Fa
89dwUlYCVC1rJwntlV9nJyNlbJyjRyXsQOyS5UblBIfNR1qGLijDAVCQzxFkz7pxv7oYaVAv/1lS
qR0RHvu0hHJPsCjtiBf8uOyp+pbWxcytxzblbcoL3hyLQTGMifTQSB5gSk2YeInmlSd3zawBDvVU
+YOLDgGN6SqVDgMfgW8L9S//Xys5RAm6PCLKmJ5CfkXnGhY8+7VRvyUL6C1z+Pkktl3NgCFwRoUH
7vwal/qG/OEbjPm1yPmIMrO4qg4dR2TilqVFQ/D+IHvIOi3xivVE3BZmIRVjNbFwGHl+ibutpPw1
Ga40i9ct1v2hMo1bwcx9041Ju+WvATlwZdc1zdZytxaG4gBiDc2vXp98XkhfEsddWO8g+7FHzMYX
FgKeQE3BVJHz2DYOG07+roNHTqUXMHae6myHkoDoj1Tf1eTy7JrWugxps+CQ2rexbJr9TMytU003
Z+RVLCO2SQYxvGpAyqyjiOOt+ifbnKAnm0D1WvF9u7Xa6az6DdsB40jSC2KfCKUz/TrYVMgMV2GX
v7cgWdG9zShKpvJjwTeaXscszy3AQKvsngfmqSgSi4CPTdOZyaEMSNk2UvsFJuRjyUZf6uWU6vin
KOQDSYL028cFu9VhR2Gjjqisv+uQbkaPWGdspsT/PCRcTJozwH2qO/OATwnZyPSgEn9vL8GJtVIB
nvH0kTaJLKZoStiGOPce+vAWjpNhFWc3BHAbHm2mSgSKX6Hw1itJkUXxs4QGjNCPzPsyGY521j74
PlFBqUfiIKfpgLoly1CumrN4C+viUSE3A0D3YGrLutQ2sh+UEi2CNhjrUTX4W8QFz0bO6WDV6B6Q
ZcC29PAMEkxxKytr4bsXf7N8ZFxdfk5O/KdM8/aQkNplpywWDLtwoBRVn2XIA9T3iB472d0RdPDk
KAb/joVayhCXWahv3eBmj0YLBpxxMzPMsJGvjqUDVyazoShwZWq7+bSiGcdCWG7GicBgvEJByZvX
ucV1bJxF4s1dAqKZozTduRGDfJ9vc6cXBNGIDMfkfWfseOnxl4yZ+TFkHCH/XLE4CiCdNjNfYDPv
NeNz4jHhABL0wwlC8nUVYcCLjLVppJz5rnsuy/ghC/PslNv6mKmASmc50YUhvbWyeMT6yVn1A9k+
WcsRURva2s2GOmco1LXuc5hDfniSWX525/vKJM+gEe6BVSVuY9x3ZR225wl33f+tYBR/0Rq/xnoe
+WXcqr1TZv3sRgwxvEmfZqSNqeKjSBN+D895zqWJYGuBufszCHQgjQ+VYZ3weaDcmCOx88kJ5bKX
S0ITlqFK/pigAmWQ/kYO3NE65aQN6v6GbGvV+O4D4IFznPHnJYmS67DFhoHrhJwcvIVUM8UzgqUz
66/PiOHZlZ8odbJ2pLMkYVloGA0LE1ND1E1g+CvlJ68kl8Of7+t4b68NHRDFWTu3ju9sw6KuW+dR
cdBGVDwNkf3SJ767yRL2DqITR1FXJpteq9xSTkV75uTV0UDguZnd1lgVwfilWpYV2gpawAj6Dswj
luqWcbOfZbdaMbsyygYBILJ5y8JZWLC7g8YgV1WafdT3aZbqnVFNb56iZvxnuGbmXPcdZhAaw4jX
TCPwAoNOz7YPtOGdmqp8txojvUaivs/dG3pyedcXIAwSPEgu69REd84myOj95rG5z60mPrpwHfzk
ebZimw8iNg+unQI57Ke71A4ueZTCs2zZESRj/2AXIPNlFR/5pmc2FlScgog8x1LTnp1gf6ckA8Ep
6wfaJQ5zEtIJQIXekB+TAEq+FEnLKjaw94YfgsQdawLDNbx0N/8LPxxxdlnk+ywN934z3LJ2esLF
vEqd8V4xjYnC8sobBxu6H3ZtpvfaFDt091fM7Bbe7+jHCMh5mcRqx2Cl3vuZcRfX0zVzq9uikYVI
acB/NpxtBw8SaQf7QlexK8DqE0bexrXxDzhFS7klFPZy2wGa0D/2bnmNnamndM3WTu3dZiIkas/5
kckyJrxUUPixfqJexupwnahsRnKUdEY+lQ97IexxSZjAWtHa7UMPHKw3LCM3GT671E9HMXHF448G
SwuIyWsollJOcNsIvK116svut6Ob2lglrV2VSdgMsQMiwEnjbTONj0Ub4dKNz06bkr1YEuM75cGL
zifMrSmum5SY5S4a1x10XQJc31rW3JfKaIgYC/UlLmuxtfUFh+Wh63kaWQnJXUtAU6/gk4VTv6ka
92Ck3ptPY70eW+t12am5AdvllFiAEAs0SGbEloDRz4M2f7SPo86RRz9x71022x6SckxKIdI0IMJl
3p9icllAUT5KHZIrX8RfeV/Ei77mFAqYB/AS3LXVIjZHX91HxpXgQ/Y7ULl20JHucIW9mSSErUTE
pzQnu7mJ36BoLl7Hpcse3pw4UTiB0XtgK0DvwUaIWQzaOCNOTjKyylWOZxcJonmZwfr+DUZCvAo7
vliqOZZ2+qhrDDA4cHeEORwk+B/HG9wT1CMtIAA4DpALFLXX2R/PUyezXdQZLxMoDFpiRL4e/tqw
tv82xEysMlsSXBQJnK7EC/TNFr2Id2ZaRRID4A+7qY5EbzWU2M+Bi2irjOWjUMmLTk5CKsbZ3XPd
2ES4Bam11cOHjhyLTBKxa2twL4PDgAFKow4U7gismhLDxHoIjB+vKb4Noz3HhENSez0FwVIl9Zj9
Gy/+tKrl6QkxAcgaMQ1Mr9LX3i4su3WG12GlWRzR9aIa72W1IpItWQUOQSxOV6KSm/ujPaIt82qY
xfVAcWsnhBQ03AnpgJGnToqt0o7aoGx4UdH47FrBo9fYxtbrQ8KWB6wziGHtBntDuZRlGofTOjKP
SRg9itDC0gVdzUkHaqwzi/J3T7FH5W1jIMWqj17K35WttjYygiTroyqAf8lqtRP2xi4X2oDDGL6W
aASt+HVg2aiXljXELVt24qfNYIKyobs0prnLpYfnsMWnR5bfFN0P0MBYv0L8tNjJin429xZGU6jw
LIQPWm8BYMa7dkixKEjoEMgLI+RiX9IC2TP8/PNftIz48GgE1s4qxFM+GgGZX8FEXUcbFssYfari
X1WIsGG5RyyXwzY6qgQlDm09QIXkN0XRS1Jk/2hIiSvzayTOcMtBwoiiPVGL4Gc36PDtbvrL6p1i
Kh0I1k6WEYYLO1BDeSk554CG2mjeTc0XOezRIY+8DfqsDNhOIFK62fnrViRYkCvwLmBPZFN8ytHU
csxtzIm6vCyLv1Z4RGWXYUWMz2YKkAXdszOre9xyOAJFfWpQNy1m/bfRww0dFjxWdhZJ7Mlvi+FG
YvknLhcyxfTjjuCNCwgapKE8NW75l2XP3lHWCwqxnryb9j0VxhfM0X3hD8egQr6fMpokli3ZNJKG
08RPrbr4OZzlQ0Pp3rampINivV3z99qEAGDGdiCwu4F3trZoUShp20Na8bom9YPbFMth7x/mEcdb
c/ElbgUrprGvRXJ12RARWyb3uqQ/yqaDDyJh0y52uMnCPkSOILoofw2WBlT49CtJcw0zR0HZXsJy
8vyObpkcC8tgFxX2MIaZDfT2CM0NPgZyTbZ+LVZ1bRGLEvMUOiNQ6mGYLkSkQRCqML81refQYI7A
sOwj78utqO38QB3wCH+Ky30x0LMmaNqziF2fV4+k0Madt15Rsnxn3sQ1EfVkxkwkRAXloer0YwQf
SwYBD+jUHHPTe2gh+Ix+/5A2kOPD9D1thleLwMVVf6gxNfexMtddTDE4uOnNARwseHzcyjv1VZlB
rxA0hIO1Fq71SSqeh/Q8Zxo2Fd/Smw+Vw9VejOP3EFc/cdAy4XC5dodvdgdkx1q8TT0KAy/d97zE
685PgN7O5HtMvnvQSEDwuhYX4LaEy0ucvJGEJEO+Uc4qu/gSNBKoJ5K1r6ufht5kF0pqMLQzp3EO
6XiJYV8FXQazBUhz56Z7QnwlRWQarRuxiPvDp2A2ceYhUoSXIDa1jWfR88ZdlWJuqwSR69qvb079
h2VDsstsD7NVGX2n5LOuYhdqnoVoqcMg56MiZ+K5I4gAhYPNlCkBe9UI724EosQXyHfdkNiyLpT7
PbScTJje7pMw39QqC++c2jc3djK2nJ3zseugvWAi5oaMV8zytrUILqPfreykf0wtwyOkxHiEJfAR
fk8Snqc773utII0M38OTlc9MkCLOdzR8qznJ3nMXMhDBKdx9sH1WnkZv3jslqd3lVVoAmIJQARV0
HxvvvipfzbIFQUj2AdaSAX17wGXbbITV8JH4nDuekTCTrOb3Ic8enZj4LkeQGDxX+7KcEaoAZhlH
+9PuAKCWJLhPAkaerLqDmECVxTH2ksIGekgmylA2xsbOwsdGQZMyVYsWTD6qEF9+DV9y70zJe85o
bC9bmJW9ad7S6l1KhEqayYLBBok15kXZuCK4Q7YplLn1FOC3crX8yXuPiyGsaZxJwkHJHh2rp6hy
LtAbcgoodHNRJj4SsokAj4QvwVh5Z11xY6WTeUDvanIJxnNAbHXHT+zh608spfezEO4JDwo4B4pm
Bbt5ZRjj41ADDpyz/N5PzG045i/gM9xHiD+rwdMGoeBVvWc6isbNkXtIvzEBXPkmZzaKXoq3TAfc
mKMeyaZIrXrVrQuXYw6zEM2vl34gSnSPWdlt4MbtWWGBlUpNZMhxXG3zMX+Nh2sau8nOQPm5zWao
onnoNzQjAE0ht4NZnhBfWWbwKzLzglCE2rcOvm0jGt/6Mh1XPsf8NmDyuFLYVeGMo+ZNXQ/TQxZf
GgNwaJVHH3iUiIugWS4Mez7bICbWrcuCWEYp5NZg2rgDGuNczvKE0ufsiQHvsEZj1okeZT4MKyIt
vbIOXnE3Iy2Lh0OOAnENolyTvBVwwmPvOgRYMeB67afCbdce7j4aCeYKCLV3KXncGwCuJkrmiBQ1
KT4is1vGkKSFZG2NoAlDJDnzwjwMI/DukXK3c7wL/MN74z5TRn2YTfU30QTmpCKQ27l8EPVApBkE
qSG1eTY6NNkJjS6NYIFpGwgR5zCNapl88z0y2cxvphyYFXuo3o0i3WQ5Poswsv92bD20O22yWAEN
4dPJxmJbud22dXCOo2ZaFxVab+GYSMUc+5Lrk6UkQAbZbWEn76qqf7Wjtr0TpHusUDnBy9PFUkLv
22EBqHQ+5heahWken/DcqFUQkoVnpII6Vzz9UxDMvULJNph3PDe//pxQwbZsHZhbsTAoBqYwHt5v
JnG5pwQWpv5sY3SfKnKlwth8csL5oIs42krXIzkKX0+Dw2kVtc5TmXkfFquvQ+TgqaRvjqGLlHYh
t2ZZqPXImJ+IlbW79H6GVf0Z/P4dceK2lBYJRF121qJ9t4MewKJXQ9DEYgoRZww5kLqRgayUCPWH
vmq2bh9xu+KK8wT7zrIycHFzgTAvfcZx/lrDj5q4Lo8jwRDrqR6e9OhiIB6y2+iX/XbykczFpXGg
1GxGtPYooEmkoUDV/oUFIIsMGPaz4/5KIaITI++zz+uwY1mSrYcMePIUvfgZ1YxInuKoQ1hSowvq
oEURsdhloPfDLP5imb4D2UWYdesY+GGYfaFmyMB3pM86Z94n5gx7bVr+yWX2lyw9Yz33BsD3pLw0
1UnZJv4IKsJDuSjJytbL1qwuP1G9v1o2ijLbNY/MoKMd8YQLWXXae+Q3bisexy74GL2HvKHa4LPf
xEV8aNz+dZ5Dc5+UNYpSe+OMul4bRkDB4XpHWcB6D7L2J2l54SwGrfAKKNC6nt+7Sv01LGhn15oT
dJ0Mx+9McosYuejwspFEC3Xcp+MIgucw0Q+L1K0zowH1HuiILFAmdixatiGBeg3rFeSPUxxBTq7l
bDw5Nlx5J5DXgZTcLekGiPt512RnbJhfXOM40GicqY54Ob6B11pPJSXURIIBtsLa2PXFcDd6HU1p
0t4Ka5uLhdpjtb8w63ZmZwxgGL+yJlXw+HmrG4Eq3Q/cL5eJydqF/aTEiO0AfbPdUc9N7FoGql4v
sG9zMc6bCYXo2m6Kextq+ByQGOyYzFdDr34fqABIfbFxdrg7jXJwLRjvI4VeatDRNncAtEhNjuSt
TQlCa0Esb/wUgDGe8FXU+8GGb42poHXme7w6CtSPA7rgFIR2QzSII/Yj5hKMcMsInSsWf3u+jxaX
ePieP4d2GJ14Q1+Eyl+5eL88F9MuPDxabXvZH1S+d4x0u41zE6BVz+mdM4plLGReinp8NZsagVRO
6ZBlGeg7l36HUhBg1HBootHcp3a799KXSmj3XZkzd6wFB0/aapd1OQRY54tVzch6JwVFEUZvdWk9
h2H00MY+6bBSb1OpmEQ2OXTDCOul577ozrV3wv4NQ/VaC2Nc9TUT+9GLYHvUybYZ/N/UtfqVU4Zi
Q073h3YJwK2x0YuCxWg8eLCRcy4MuWpZuxHmJVnOdUhW06lkdgpesJ1ZtU4S0LKZDeOhvrNLXpAw
MwWgKs/cWnO3FBq4BueK7NWpuiofd9GkCXBRqn22CeoCI67PCYpZTAz6Lsf3G9Jnr/DSi/23S5G8
o31FwGuCmDP1O7P5+yFJ7jwfpHigw8tsy2OCPnjX+nRoYd84e7Ppvt2KqnEUKeYtjpZVVqdXfGQr
/sBLN+VyG9bZRGY7IRctbiZ43DfJGbgPGCa1BgQJ8EZ+Y7H1GhinlC1wJMryrba7v34325vR7Mxd
Ri9iCSB8XQycKJCkpdnKWXe7VEPNrXP15f1DI2yLDWNzY4s7YptDWL9YmX3fF0m6B7QJIMB+yULm
ecu8/T6Cm9IjPgeiaRqIxMO/EJHgwfgvvla7OuYc8+PsZsTTdMQkQE6QnxN59TjEVOBZ2Y5nBqmc
r07ERTrsC6F8stj4DrXUR3LfbUpx9VvWJV9jXPCYhuY9j2L16gYsrUmWmT2H9LYkIRiqy3DC9Ty1
bWbSJ/vNrXS872nA9h+RTNIM5VtUK3LydPHAxZxtWWJdM0VnGQuP2nZJfKp9G7pWWyxebCYIRBK2
hfdNOmW2ha0Dk/DRsmkpBAMtqj9U7w3mFt9hw9MTvGaqlx5TP3Pl+akrGRj6SFysqZ0PgsH82pzh
8KKh2pNsBcGfDqOtGBzFOIhC5b54HirpWZD7EXtvwBo2ZUrAXWtarCCNszBcFginvmC178juw3O9
vxRTpBlm6k1a0xttZ6AKLHZpgCPJDgBTu+mnhcvOiuVtgX5TzXsPhhvfQVXF5VRsi4ZTcq44XJDy
d/tmxn8yHrF6ASoSyXtgNJuMAcDcINAEWHEc4hJtPlMPtybXlQVOyNS8IVwebswnlriXuuIXju35
VUY2nBDiIt3cxdsvx40y2dfVFYtNQafJQ3GFpfahE6g1wXDzIx7tMgCHOhO625l302zsB+WZa+GL
dzm0hGmwCagmzMaOfYZKhk3FAZybhn9jPezEwF7fS7n054iA+rClwaxHHBCdIP3PcF9zkrORVlFX
j13FLqBs3s0e9wt536weGKqXRgBCD/Z2N30Uuf7gskXfgJwDUzsLJhszK6l0fws5XFJR7kYLnK6v
H0rAi43COQQj4W6UzGTsNLH2SXffhgv0Om/dbWF0J5Ab3PIINjYDGIZVvdAzh/o58w1vZdSIK4vc
AcwwaH6NvjyRNEjVRonWpMgWAE/RhbGIFOB4DovwL/I8YO/wqteN+xh1ENTDtqIVTaZPM3qoO9mu
J4bkjeEejfSs0AisVOOxuC1+FR/J0Spx2mTocqnmgkuTSaZFSY6kijhdpk5gLa08/vZTIoAWv0NU
DiQieM1FcgcwOp8w2vbzDr8DMVkAS3n0y1fP5PzsxjLdqLL48YGSgPwYtgBiXFB77DN70BgMuoFi
sYFZaPrDX9hfd8JtpoVrcjfOpNDhK8CpU4zWStKxI7dYYxE7tylLmgpviVlTXWXKerJKcU/416YF
2zQO9mMNgillj+eR0xz36SPLHG81me1HR4Ydb5W1MhdsyJjIx7hmIAtnavJgaLyMnn9jGaR2ERhe
figPPyGFam2Pd92Q4UGwx1NkwgwoLjmwiMPAunQrM/QuKE5WXc8LIhXZ1GX5FStG5DHKn5BkQSaE
r5qa6ULaKFnhdMA645WGpq3cx6zrx+dh/IM7GGCu6q7+xAjc85iaZrLYswVc9PjGvSMxVsSGuius
B6MJBYQgULVd/FsDPN4QhLKeTZLDpfNi60LfiSJGqOHTG/IPqcxNQUyf64HfMxpAMUzJRaxfS9PL
OIMotu3x2cT4EfrqwdKUqa3K10YHrjrzDon/lje9WquW6cdEnS6XhVYLZ4scmHLXGCiUUCDlgBOy
FlT7jA0S6DcB1rx7AIVWoC48fKtMfhUleDm+xjKCZM5Ds4pqQR1Kbmo/E7c+9ygdjDzbcUpO+26o
Lo4LFywYmh+hsWYEg0PovSC3eSYUOi3me79q7+1BsQxkyNM3XPtxCw2sgYEX5JW3sqfoWPbMlRaU
sc0gZ9WRTY15+MXUXr/xS/XWpCI5W4adANRgRTDusa+d2iza6qz5tqOgPQYyrDD46tfM1AhrsDG5
hIEKuzoSVnfOHJnQ6GFEU4Sw8BqVb5htHyOJhHOx/GV9AHQNPS2fNCv20vk1muXRnKdntL0/iPwc
DoY62PajZlpfv5bsRnYEJX0Cr0SqAVsot2KASxQOxHpj0xmRfadh8QEtwMUkKd8kIMaqMk+2Nz4n
Ip338PoPBoAqYMHQOuFhILiSO7/wqkNS36XSf4ORtSomji4pP+bWZXRdx+iWE+zkCRbVaBAPrWW/
5WnSAKThqsmkAzMq9ZjLhgmA30HaCCCYQEccDbKpkA01QNVJUCx54R2H509QzJAskOO/CgvFa+Lx
PBrdMwm00Cm7ZVcwP+U2Kwc7c8+kgtrIa8S6VIG70WxtN6ENIbqP7+2OP9cRMLbTEm2GNaB244nP
AiPZWIb4JTP3bkpIfXUncpVaA/ZVioTAhgO3HgtUZKnbYqIMhqeSODzGMBB/G/7u2t9UVtOtZv4i
K0UsMg7aLYL398KIngh+ugkPhLnWGJqTXJETNEFU1GRnUXkT1BGDiIsE8VbTBFhMqF1pdme2W+Y9
I88TShPak6zaEm43XH/bMuThE4wCxmqLPHRaiRaLssn0L2WhvmkllxhedbQ7AO9awePOGBLVRA34
XBctOzs/QxFULC7vUL2HLJNXsXcGM/y3LUR2Es5n7457kBePYigfHa5ur7GI6eactKEhQ6NWW2La
RwbZY7IBbgR3a4DQ0/vTWrnDEloCddvrbKaPjG1cprYYEX4xUO7rqbj2Ywy1Epi844H/LRsSzzrc
s866NzZmeRpQshCl2eIMG+cWcAlXsFsgnqEDYUT7a87wL/3Ovqf02hvwQ1dcsAm5P/HFK/DaNjO5
ESmbI/HuhRAoQ5So2mTPWtd3U38358UH9J6K1O3qMzExm1tjs+3M1GNdM10H03qqoxYcMXvNxFAn
UjAeNSwxKA8xsKGlNuQ0zkFLsz2emMfJFrhyFJfPtWfstCxB1xACSaaqDTe6Hp/nSX9OgwHouUJJ
Iuv+WhftY2I7tyEK98XMpeL0irZ0ySqzrIfZhsGQd9Oq9/zryIhnxbxxZctFEKRJ6oxQIdhKJuwj
WLqAV24Ra9/pGJ2Zl5GEMHsQqfoE4zdquXUZhNRjMFPimqFYrvNjwTzyhHjrr9Atn10MfkbV0VNL
ss6qUEa4M/I/DLLYUnaX1PE+MyDwK6uxymPPpttKMiKk/fInqssTXeqnDOpLlYYbC+aEYXPlCp8i
P0j+9HDxxgZ8/HQSZs2e2Sv3uQmKfSjAxeR79BEk//X9zUPitJaMQKzCuJ9N91NQaLsEYsdmfzLj
/nfkPFz3Y/k9OF8BQ+1N0DoIomMSTwZlwaB3afpMkqAseukwNARQieJzcg9d1aIlcsSqUQXIqxqI
HDEZdIzu1nicWhrjisTEasYcm2biz2QR3IP8MNrMEIdhs+YktsMB5Mr4zFPKx8BERyH8kTnNo++S
RAwslrklm3NqR0KHd93srr3Wjl7sBuiYaYTXhOUq4c8MDVOYQwDYmCKySEVWuBtnH/Rl+JYV6ous
NqbaaXjCVB8BY/SunGI5p5/7NrJ/PEYpw3mb/jolZvGumeTWd5obOVDyUIXzzc3rP3aveWIjMkss
Xqe0p8jvJBCY0DnyoRrntF48RuDNOxuDpw1kCRtjSAupCIrKXzG8qBUohlcrTPjftaQ5hXBbUuM0
927zMiRMycewuG+NXeHm1qnk6K0a5xX9Trgm34iG1mYxWKd3U95kR2Rjz+ARGJa7vK6IUs4J08KV
20/mnTHfuqJYBNHrqiB0viPrcwkd8qeRlBO4cJvAa7bE9p6GetT7GDYimST5fdo5P01h/oxsLqWF
ppmUOkh7R6Iz4wkxYRYSWkzNtaSGgr/pjBkZg78oKGS1N+ArdkA4Hsk8eLI4LJqBbO4sYfrhd6Sq
iyvd3vuS5YOyPbwzyuqukNUbs2sWt2S3V7Vfna2+eZKxdTcSdABV5EG6MZWN1JKblTYPbSKfz/Se
L5lgjKpvcU9nEc4gBBJ4enTTaI6arVNl9xmdN9kxcoNQ8zIwyIHKGY+atj382w8/dRGKe0yuALrD
p8bvzq2eNzItn6ucKj6DQh97wBvCUoqVCuVFeS6zM/alqrdGXP5sMobkZMgSxMAEM6FUL0nDM6L+
D2Vnths5Em3XL6IdJIOTYdyHVM5zapZeCJVU4jwG56/3YnXDqK573baBhlDVKkkpJhlx4py917bp
L6lw50jLWfQTDMawHZkWOO2dE6HCTXLzw5WaDVaf7UGENO6F/UXSAn0sFuEFWne6F168TUOfWBBl
XWIFiQMvAH+hW18oY1gNlREhA1rXYMvmB+TOasfk2R/IBTdsJ9lmUEI5tr9S9ZcPdOCjsfaI+Yvm
NqDY0V2qIGBp1g5S1RotyYWWTHZII5juLFZiIwDFSrJ+78PCih4cPd6GkqNxiv6dYHvOTIy8V6Zm
OEy8U+ZoIZcs5ZfbByCaICw+TamnH10oAzi98h4hgwEGaf4wpE62K3z85q30Tm7ReqfYaPdFro2H
GOo/tsNoV5dEEnS9ASwr6Q8Ubv1Bav208qyIjb1H1xa4Oml9eNceB/qpFyZsJy9O5CwSXBENfE3Y
FtdVGcD6QEh0yGzrpUmTehNnxXQMZTEg2Cqjuzgt6Bia4U2kb1ObIJN2B42ZFSh/ZXhraUewRQ2S
BEoQt6PyaFPJ6cv2b5703xuDeDk7DVeYeG+B8DjZ/IIRcRISISKWjmFBFvdoYHxFypVOozXpTG4t
ojxKwjsQIMPvB6dWj8xKRUKCaGKZd6MM4juNLWRVBIR1EuF+N1I07UId9qKsnJXP20CrFWy5RgOU
FrlcRTxObv7oKVZnLsMbSBM89aDlp2goiacKFDr4/CUUV4Ax1I+Wa0LaG5eaO5izK+GD7C7m1Z0+
knJhfwwZyiD0uMNiLKEis1qdjDh2LrKz7huUiUHenHXxFlastZUwHFBFeMzqgnWnA+OR0HETSI7v
ak75DBPYGgtB+wpA67uk0I1CNmQE+s7KdhFPw6U8Zr69drLWXlYpAHRBigOezwcLPQledeO+16GD
J4OfHHQS7Ra4DkiEGptoA8D6yKLMidqjEDWgmVUZuC5q7/GucfhZocPYEcr4PLLynoDF6sfayptd
2mkgidGUGLJ/7qsEBbnBpFoEDuG6EyxVaXOaMTILYemoLqYyIHil1bJOUqBtk76Mp3ZY2xKjg7JI
+5Ut6vQwCXhFIgLn9SYH1GYG9VNe0CdvqA9Xg692NY6ku5Lk9MbKDuC8jp05TXtr7rkB5oUUntEF
HeiNzAIvz4/Jk3W0lZr8bO2gZbmWPvNN8O5pPPCK+taDzwuCml0Aig5Q6c47KrLBopBGpNFuw5Hf
HABEtkEZs03gLHHEHx5UDwUry6Htql1nUF2oXt7RP+x3cnIXwQA6ifldPA7a0uqxp+RGeavTkY23
zbaZBimixmC4SCeQpDnTLuhKTzjN6PPYCaiyHka8TWz9uq/alSaUz1mDTON+4OhjeiQFsmzR8lIW
0cJotbjSCKNAbdDm2dIGpsMzIMjBLhqjEhKUYm2GcjTSVnZK5AOIC3pZP30mSJtsnkUaUUsSYp9x
qxS8gzn0IYtViT0yWXZS5jtRhZ9WWGWnmQfftCOhTgZHiaiW8apuoMsxz91OZlBsoqL/UbdyWU7G
k9CT+5i5wMax6PhVcTEv2elBz236eCqgAJA/YnJ2YosQpFAY9EP8jkC5Kr7h97izEQWjS3qXvUXz
75ZoHvaT5BhqAYsfOkZf1vecXyhwZbYk/AMdOGAl2RlnX+abKevPGmfjtT5dOIoXqxqoO8Ip1lmx
o+GKYkhCMOxI5qaTdEx7yUlFTcnS9uo9YnV9Nw2f4cDArCpZUxSujsRJHlKog0iyTVJVEgrScro3
4LDeMbRD7qcxmbHGK/N7kDIRmi4ClzBZUh3ke8tNgXtMjG2MDmxhwQKnmaO1ogvbsyINyVKqYWNb
waEhIvTo4oyDtUerh+Tk76HG1eCbpMFALpVG/s2KGe1cLm2Mrs9yojXwXjRi6tkceMZyaT6Td3Ly
XF9cN4ZDdzXo7GfW9U3egrqxRwc+JQZJttFVH6FzDENZb2gAXRyte0mrcFgBKtlHlX2ue/eZBCfQ
edWsy52QSmYx5b0ckKFx3F/VpTt7ut8toq0ks5R1iwGMlsp3lmRqjYPQAlhEB6OHIb4cvHTHAB39
bgE9dxxnm2m7JRLgiBqSeUbipmsgkhWUUf8768PvuYLuU06KCK6DTWwh6vKhFKZjTNXe5hs7pk4m
a+ZcFMbrhJjfrb1x2yHXwCPKnIiZvkTYFV+sWV7UGjpJn311QG+N4zMsl9zTummN+6RPn3ChDMeM
fnuRJNGTZab0uQPyUEq1N6T3MgeTDiYRAAH4k7vJJiMUZ4cpapyozQAGdjRdTD4/XUG3wFJIyb3p
tVbMRWpF0WjbQA5RJF2wEft73zTvjSa6tjr2U5hAr6IzfnqSdoupELUaQabtTBPeny8rbqIRd5SG
kKqmY9ww/uyq5mbqXn8si+HWwJ9kFulO1wzN69WIk88GbeD+199cNFR3WjuZhNLMNV2B+LuVFgY/
pMeb2NS4R0uHpBVX7BNMSTc9rSaYN/0I25qnbPIQQRekUR8DjePDIifr02nIfIxdYkZbPSZhnLhX
YIgXe25pGti4P8NZpwl8WffSZl3OAbhKiAHpmh1scOLIfZdY9QlzxlPUxO/KpdqhoZSnaNx/5qJ5
7ttMfAVOQ5kmqnuWfiLom15bQRVACa0j4FXzB70ijM1Pj20VnClEnG2qUfCZpfckCzqP5QTRdv4Q
GKDNEpUfyrqJ71otNffkbUXYKxh0TWF5iNzmUBYgbX03YTYzPPSywfJUJzYq3XyDbBMkpRWlTNQ0
dx3T0wEjhUCucMmgcuYuaZ2m9FtGiovIYlExTzKLnkXuHApErrr9VXgyPyl0+Wmd03hjXgUUEeRt
SDhmQdRh6kXkfenuz8mJfxRusydM+OwwU752JjQpEYC6weG1dHW50SIGq1HECCY9hyhILBcuk0d8
+MLsTR6qMFoWYflejYgQbCheAgWWP1DZjEPL+D1BexPRsD5Pqd4ydg5vQcVEBRhSt3EdO30SHVge
aeUaBSXTsLim605lk1BvTeG1rVxCGtzytbCN+EDPyF83llHeK8uL78ilbz/iGB4XWJWzPVovwwlO
1cmZy0f9Ca/bwwRlyevobdpQWIbReW5AIBFB2l4RUm1jTT4YPkqR0qakmKryqVHyFhohgp5w2EC0
3JbA/UNruOs984CKRluEAdqHIs1p4QxkoEzZu6vHUJvZLSPffA7p8d2VgjiVIFcZKdQOg/kJUQPh
dkaGIIZ5Vzk2G8RsHB64mCwTS988Kx/ZF694jmxDTc+yYJ3n0wJcU4ThXrFHH8Uw0xC7GNTO2sLG
NKNaUb5i3gYxfajclZ4kD4Whc/0pOfOWpsJgZPe2i9Cq5yjsleZrFEdktIYOYp7ubGr294Bm2eSB
SND4bXMTpYcVzE9aoJ0mnyQP4tBgKzJ+iLv8MvURgc5dV15LCJYE48afXT1jZDEYVbuZJehB5ugZ
pGt4q4MWzpSVlW9mggZCdSZ4/LnubkcGeYrZNsoS7VxFyt4xYibcVuDpQgKlgImRosYJgySMNquf
FcL4Vy1PSsj6JUhbpoVunZ7BciF0GSUxJpJRYipvEClcxFuIJDMdTHJp7xHAWQDx6s+QR2VJzYsm
awaZB2FDgwel+DTdithlnuJgh8m45VYpeasrC/G57rnxSuhMxlV/5W292AqpCLPxIwO+h3YyvK2S
w20YuG1rSgIOn4N2MBPdxYP7Btn0s29ZqZtaibPe1UzIRwoOzhAn9rTpckDuNywtTb62cviognm6
4mvZQ8w876g19BEL940qz/2I+UPvVwZA+jzbhKzZ0PfRjA+97SFfsg49z8sSUeJT6CCXTt2O40xw
ZMzCU+T36LLL4K4BXrwUvdiWcnQ4o5hEe+Kb9lrhoW8RzW0E1bKemMdQB5XDYRwV96X9QcoXYSyt
qz/hYcKCQ4fEEijMYEwsRgDYtwA3/lK5TBSmXmx8MeJrZJRF7s06xV2xrDO08pXRDGydqHNUhNzM
dzjJml6JPFLzPzjldRWb2LQKOzc8g/3QVwGhxHDK2xuFKV0Jq6eupMNbsvn4pd/ufd1D7lbDRXAU
YMUi9JZtGF+dqKSvqSuQMFPzYGfQPZ3oXLQTpWbh5veJ4xy7rBnvhN6O235CMG5MTrAbJpx9kySu
MGopJCJYaCd2tEOamQUPAsdX1h6NGSjm8gHs57LPfHUQQW+S1UIObzKRo0IYK3xFvWrv7dg66hQ/
i4hD7ZM92eJkpeKnjUp/7092vJKp9mZxTDkTE2bgbO45R9TjXlo1S1QLppAesuHXTE6mrQyqYM8Y
u8C9m/kMCml3i8zvTm5WdSfpVdjm2128LX0ZX1RVIbIKN2GBbZWZfruvnWadOcQkDCNLDqYNd+lk
TBwgBvt3gBeTjUHcBepzJEdJrdKzKN/0vDXJt0gqQgKNjdem3dGaQcDNlB7iwLtptuggXalbhcR9
l2Y69QFxj0RJbDgMsOVQg4Zkm73VruBpyepL2TXU4wRapt6cCkj8zJGk77cBK9xO90OxMgVTeIWc
ahl0QbIUKFsHx5/2jaQy8gvngJKvo6SRyS75Sd83RI1avY5ZCGz0pLvQJRWWZo6d6DQwgyJSqr3v
X4AvAugDyl+k9FnyhnT7Q6ZmehzGkZaUkYIa0vtrSRDJsicpYAN7mdl3EsN6J0qvDti9xzHjHBIF
y1Cl9VoRGbBgejjuhS0OOQpqXP8xkSzF4B1MEyeRZhQdRQfLEFwmD1QzVD7daOOtbFlgVZScCZ4R
p8QB7oyWEGmnfipmnTCQ23pjtCMWNvmsJQx00iraeka/D7M2PfiNemvguG6GknYD45eT5ulbEsOw
Yamn3hj1JctydefM4NBheLeqbuWYBlrW0lCsBLjtOA0uaK0KtPTldap/UIXSzh0RfoU2KtTY4j6A
o9Q0Nmr9sn9FRs1xuIofqi6/17OJvc2ImTAyPvES7ABRyNYgOdmMwQ30tr2o9N460CxYdLjI33sh
v1vbstd11VMnUE51Zxtt6dwcPqBGeTMde8ckjDBaLl6YjWupGIwbLq+3dzCuquA7tNMtbh/2MsAH
ruJEzYzjrSztR6hB5yZOlmamo0pFgUa71h52SU3J0qrqy05wCOd68UVjMNFoMcE8hIXu1EekBSQU
R0uIshNJoxa9DZ0w4pbJNsy/mRFLJgSMf+6QlOhoMKD0jtGB6My+RNOdybZ4Cj13ThFlxJHgYtGA
Uy9SB3iAq3DzlBX3jhFeKxSqHSYcwunMr8mSFwigbx0WvcCMvmVp3nrC/0oyGcIU8YU3Oo82ZhXP
Ge7NwsezHv2YQv+jrpkpMtkqF7WOLqBRP3R58vz2EucYZ3OPz6qy/zGZxS2civcZe6HV9K5UdvTr
jmvDtH7RVM1u8ho6/HAizerVHWP4sYaToHnxH8FK91hMF12bqGWIRnAh7fHGccYFcM3zuRPCL5he
L60Z32ql8NeSdHbXsyqhTkemu8yi8Sgr3142uiYXsYZLwDRs2it98+r25PDOd40xoT0fyL3t60eX
Cc2EGrKUkHj0MdpjftkmOLRoGTlMY1BFV20DC5WYP83SOL4W04AiZoUgkf3Cj8AoVLQhNCSxIUcD
IOvjMjBsGLR4HToqoGsSPg/1hLuzxUheZhPqBIyZC+JJ14VIyVnucRh4D07RpAz1GMaqRM6YAfcB
xGG2GyvJ7aZjCcutG2yJs2tZKAEFXbkyt8oVxAedWKClZgePet1WzL4g5nbu3pi0i2vMIk4oNIIz
KuCed8mIH98ICZHWAE27mFGsbG+/AuA3WXQPKeYoNUff1VMcUnC3xsJz+/DW1N5dF0EXqHJ7RF/W
pJyDDQuQWfEEIiW70koSrpg3Ts6CTFHOdLGumjJRRYSttvT9qVoDzPiuBc19uB/3RlxRkTkaRWr8
YXdoCoxSzFVBqtPqG+SOygfbzpZj6TQfQ92DFY7I+blLpjAg1M/um8e8n7ZT2NyoKZ9bHhqyJZme
+xY1ci7TLSe7OaSZ7MmArhSnwrikrwrroEZzepL9gO8KnDWlKk+h2EIE8tDPMZxw/XZ45fhHuJfe
fsjAvFVheZdlibezjIbfi5SKxnmomMHuJ7PEEEIcDIIxhHIrJ0DxiP9AI8MAxHkkoRmU9BKZtG9j
otGImBmOZgyS9Welkh1tQbyCJr0ASPHGAPnIyhgrogC8OgiVJGmpmPacp0rDC+I6LuRj+dQOKIia
Lmz3Ag/LleHdtdfGHmo4SPEmb+7Bbm8aU6yjjIxakOAW3ZdxuIZ73qu1wKNBOpi5cgwsxB2o4OZB
DdOjpBe3RLj16ZmIcvTqqVO4Lno41bJPHwYVowUrrdXETo74RntkPSuY6ATPZgA+c0gFeveogvnc
4nVriA8T2rdXctijU/DRiuwQYvmL8uoaV6SfVNOn54wbE8UopLHkW5TZOcDKs1Gw7iuh4YNkXla1
7qFhQHty7ODi0lPetnpxdqs6POfot8MIOknrOxSh9IwO+hsDXWr/gcy9bmr9U0IUnjIYA4WWdGme
84Kn2m6OQ7d1kuaiQdt5Sufo8DFnTEgo2xy2OTtGZxIm6w2FCupPyArCv8QkrlacMjZtwKVGcPSa
uX1yNOj0Ynzw9hPYwy3olKOniXoPMzva5aRV0iXwTg6zXZ9zG6cmVxwsi9OHUxoPYyrEjjbiR0XC
0zh52SoYJDo9VM1D05+IE38ktxJfnjUgFijM8ihBce8HWYHjH9KvOMg5ejJyg17wo0xsJmHS2sR1
ZfDczFM6FHVQxZdhxQldF/1ATpm1NQqEQcrkXQpbyNTh3BZtveSeX3VNviyrFJ7FXVX3F/rExaME
HmB5UXyJu3vh2v7eURn35OiUjBZT6+A1U7F2zQDJWFqsbPISnnXf+BS1d8j8oHyyUOiZ8JV5ShGP
VImFfysy/UeK05UbXUg4z94FlJWlG1rk/wzZeoiTdN6bBbjVdNoOfXAtTRHt4yDUj9M47ifFewF5
xtpEFse8ET/rEZEvURLFxTPtQzDqr3QZum3QyAy7UMHV8ziTdOPE0ooibsZRUtO3EpevP9FzQG9B
e2jUh28zFrvWT+nxCBZPdExHXbWrDMBr3BqQBglR9uchJuSQFEJHY5k2T6lRrchCXPSiBo8RusGW
F4zeqaZyIBWoItW6s86jrLcDdLP3SUY7G/AP8VsTvjsHnGxjboGgfSKRGIg/im9VbX/Skxy3Xpq+
EPWOBc+Ikn2s9NuAW+Vgetr3IJuPvHaG0zAofR1M1gOneURJRpaeh1D8dCSnk8YoGG91nol0n/Bf
mn+YJ9AqHJROegvrBfY493F0dIPYmnKjV6FkM+mik5c5z1pnhWdy6YZZYqOX9oXzH7tcXAzoCdL4
zGazTfuCDLFSQJub62MwPT1ywgyhmdBskA007EViEshURwcoxIe26uRVcLevnNxxVm7jYBSPiANq
reSvD6SepszGNdJzHUjk6Kc+a8T5L3acQthl/I291oLUidu+QQKz6rIifTAi5nBleWiqdoSn95hk
SXgFPx5e6bYbWTUebe7RLSYuolp9n30icbJHr2H4C6SI+GiTsrFMFApxP29OicK2W9jNeujrLyOx
k30dnS3Nx1ZVqZ9h3tSYbmjU4MsxsVQRy5ZvCBBZ1ozrHomnYWo0mPu6Jqo+r6dhDdelOSdN8FFx
y7tdcGdKEyk2MAdY0vqd7vpPKo5XqcIxoExkEHQvEbW1LI5EEPVKewF/FMXiTXh1wjB9ekPW9onP
Mu9p7piN8NadpZCiUF8CnCcRPWwImfXjxaLJO3zPLSlawuBxENMSgZf+E5HMPBM4sMHPyl9z/Jl1
pnMwo4B46AT6cQqHAu++2V29OFY7gSmOEOH6mIbuTTMVx6o2tDcJ7QZ6z+pqoB3bZLF372u1RxqE
8TI/0LSuh+dW2cgmXbXpodifLCerNn1HdZxWKHf8N9LhbpOHLTNlKrfy9BLWg55GJ8mCl+GLbkPN
PRqeQNMnUpT2EFpCN6OjAejCMwZyiHJ29hyTD2SDjBhA3OJ2rE7DhC9P6fGnyJkLKninPLYHNFPu
wTMR4/aivOoFstwwgwNrYzsykWPS04aU05JpsyxJDF0znST3AGUqzrpPy0gePA4AeQ3vr5HJ0iKm
fkEZ/TT4A4kxfvXZlW6y03kb4TyqFcgSschtmylm4+4VU3tq7LZbg3Gw7iJlWjs32ZsaQP9bGN1T
U41LfiNUXeQ4HgzNPraclHEafRjht6qmB72uryE92lKff/mcD6Hy1oggJXaW3CvebYVc20XU8bQU
NA3aLCAawJxjq1FMOyuqNP8qYwRvQE03VUYTjRj1fi+QAzQjcbu5/UUGu2Co+VJgYlm5QikcnuIQ
SFTbak6pDumflK11xNjgX9k3yVdkjpSh427C9BgZOQ2cRwVZjVZifHYma+s4nBxC21xStV2rYEZZ
jTOM4qOomUmQ2FwmEdrjYKqQdvs85LpRXd2eDjUIgh63IrtfTuZH6My0mUdZ8hmhx+5WWq8Mlyk5
cmvF5Ps7DtGXIf5YxpWxboueAmzgl+jizmMtJ4vYMpajTcVZ4U5jTWYuEET0ES9ObiO6CeFQGQnw
Pb7XRgSkMyIM25b6/TgxUagGlwOesH7ci1UreCnJBBWEvjDQrGguqpTLMDTgmwrSdVQVbInQwt/a
Az6pR0TO1gAgIvU+OhcEz6AHr2rCd9TX3LRV5bxmOu5GfyC8S0s+i8hE8zkdUjJCFp3TAkRC8Rdr
o2JajElVH/IHJEgrr2q/4I0xenfhSoCisFXaM9nGhznW/ncRONdaTx/nHIaBVnHVmxF6RogQrU65
LTl8pSHBNoAbiNMmEojJXEoPC5Bf9G0ohvyODVMF23COobBx1Y+4pOaCtwV/18NqZzf0CuWt8TnP
+jkjlkAwcY7YxUuHkwuRqIu6AQA3TCjV3WxBS4AO6Wh/qWx4sIqRwyeH6rGuFlCHNMS2xUuvs8SN
DmllQRh+UCS2A59mEHwJNM1ZixA58GCweuFwuuvGEYFF+jwZY70e6mxDFzFZWxnnjBwK1EIZHaS/
ipNMY2SXxsBC4KAN9ZnQ4PzjQzbmZ+mFxyJAVBd0kBNjr1tnUffcAb/VAdKvmLinYxjvPPpctnoP
yL/YGNAKUDWX126av2SEhmxRdeOrpGptGgN7TSsQEci15DATFA0uYZCQOm3jrtV+hm181IG+Ai3u
jeybZ+aIOR+gWQ7Rhfrj9O8czl/Ey+IfgG5PSNoRtJsNiRNs5v/+xnqGLu+UZVi5m84nDNX3FEA3
QHudHnzylN+NHpMZxEqo9mYAlhLRsW/UNTftV+gWX7NS+c4ekED3tdw71N/I2DdG+Wg6xmnK0nKP
NZhkWiu6m4ofRdi/sVXeJwkBuFZW3ETTrKChUCQiZWBnIQnzR6cfYHOq/wvGWDf/M8OVX9S1DQEV
2zB09w/Q78Sa6Ube4G6otNMF+WZMOwJ8iKOFWAc5AEK9165W9sY1yMExO3IzHIWBXissmAEd93Zt
kcChtkyKmHjOIGSPFcykD8aBLr8VOeMR02dyDpONFqOxtKfyB7qKtCwAr9C1it19E+Cwrenn60md
swQVB7Ow92nDQ1MTDVMi+RhmGomyk1tnpm8gdF61tL/0mjbfRrRPmATihfCfJ77lgkHtIYqwhow9
gr0kJL/d1/B56H29QS9tVReqjb0sNoYArtia1n03Jfzw0Nxrpocwu5xXGBYMFLAHFIj4ObWYuUfD
/yUKnGrvCFNXIIoJPG5Zxvlu9PzrwSktQIxgi/bm6L5gXIA3tA7qtthJyLcgbZa1Zu8yxx4WRPpy
36TNQ9qYO4SeDuBGfCugtGwzfFF2c57i5BtwzndexZ+lwEEY8/iaGbm/rjPuRMCgotI2sMjgU9jc
iUacXlJvJMc3fm/KeQyLh6qaZ559N2wZaBLVZPKM6Ybx5OgAAdJHSfbp7K4h8AilkYZJYehufSRe
4OOhoKQVwromPgkVLlduZlPdGHIfCn6iyW8c6+t/f+p+waz/eOo8KTx4/fSZTKaJ/3zqslxJbkgJ
e9f1F9lEXVHS5IQTQpIDTQ0UBZUNKSP7KlTtEwnUYQtjS3fRZeOIrE7u0H5NTmYsa8e5/PKA+o72
zhEIX3P6rfRaYSqzX/Beg0CxMW540dau0W4YcWEsQ5BAGcZXpsh8hwKPrDYjD4aUT1nVdy7McdWQ
LYSJYtqKmgkFfu3ZJFU823HAD2dzGCz/1RnaR3+2opQghIkc0dgmoGyCapkDKdRezHA1v0Qj7hTZ
fGF3ngVcW9JvNfhN3Qzm0GjrAFMoTP/9Clv/xePuEQPpSZePYIZn9PZv6xqhhz4oReKdavUadtGL
PqeDNofRZtgWh7R+dN3uELmkO9iGoHVlu9SSgGG/PgqKR/nWKw7BTpcjf0yWTdeB3gtJA7do6rQa
E84ihuFQls/M9GijDVsn6j6DiCc0/bAUDFE9OJm13EKr25eqeckz7lxPd15co9/2NhcGYzAWMbAA
lvBRt6THX3snRT+GESdd0kXZ8Wo/0xKxWxW/RznVkRuRBQy36N8v1hw68ScWGVSO7bIwggvFLv7P
ixUQPGzrduZtBqN4H834k6xYF1Dt8/ug5pKCoTFs8PR97P1vl6xaxwIJDGx25ZMIsBRW9/LvL8j5
LzjNnicNMS/WuvD0P15QGfNw0PPxNg5CMIY30YebPqQJxCjZL6u+3+dCe5s6AJ5T6O5yf9+W9QNx
EpRZBiI+9POc7nk8RtP8BHJKEiRdACJoi9ZYJQOPABOu9ygr93KGckoDqqnvWq8m9A6hQe0H3f+V
/IyjnnIs7V4yt9gXSY/Pjv1u2SpP55aHCTVmj0bhg8qpMPXPBrrUIF+q6JceQMVFZ5AOcRqa+z5w
6tuk/FOfAfC0NQbkvVnfaV+5izkL4uzLVA3BCZ2g0Gfhd5BS2mTe0pxDfPP0OC90ZsX91snoLRg4
+zk6CQfhyKbEOwN97r0vrQeizl///X2Qf9LxHcFsy0J3CKYWXqT5R9gCuswJAjzrVMGrXGZjSTYF
eNuB9ljjJMcyuSeh6xZF0ScE2N0o8h+xT0WfEsIg+5hc8xmvzNAjX+ABXhgap4AYAmw0coOzHEct
eGiUC2bvInN3raVq5DgnGazMkZNINz51NuU0kRefGblBlGvFbaBFsISrukL/5t7ZUXBR88MJs4kL
QZL2ryvw3z+H/0HgyvWvNVn9CmD5LMqxjhiv//HX/3gsMv77n/PX/O9/88+v+I9T9Mk6WXw3//qv
Nj+LOddF/fmP/vGd+el/v7o5DuYff1n9So65AQIb73+qNm1+D475f/3k3wEzj/8eTcOupLOk/p+j
aa7tV/sZ/qzr8fdkmr+/7K9kGtf4b2TSgJyWwjIQKZhA4P9KpnEsQmZgaFqWTZLHX5/Ji3rOn9Ht
/waTnu4uahDCYwzJLfd3NI0uyLNxWdPZNA3HMj39/yea5j/lTdim40pbOBQ6gj/OS9BvG4RVgrxt
y5b7yLXefAQzykU5FGCCg/jbzf5YdLmoRo44vT9/u1J/31O/J9LMq9c/dv8/fvQfe5MRz0Z8oZjd
yARdc0iXHEHptkz8H32l/30L/+MO/v2nmX+mTDiGAINMBo0lbCkN4w/QP7SFmMNYPq47LYNBXaJN
0QPzYhreW+QEpxrA8WJwDY5WqnwFcR9vBBpUzSQfEOkL4h0GdoXS4rukFNays9tXgkzfIu21Ci9y
Cp6jKTq57XpsnJMVD3dmi84K8zc+82dWqKM5adeqbyiJcbUW8UFnlV39+wVlY/jjkjp0kXR3zivi
huKum9/t395Ng74iwa8VdutxNeEL3yQd+ABNT9qrbJn7FA3j5WAKniodBYjWTNZdXxI6qEDz6GH5
ajdWveux3KaatvELsiekbzF3qXAB9u2PFMoKpek6DN99vjTs9uPAWdk14h+aBCpryg3d8x+2yUgz
j/1HJpqzEXnXB8B4jKynX+EyXAssGOPCdfZZmHe7XAZgPsZqx//OtsGsVxsKsgcRfz6qNLVx/3gc
B74LLV2OHUKBOMDbCp08jFa+A4LUHTfSwt+Bb1bDk4LBf27vrVA5Lyl/6E17WCfk3r/qqKAtvV1L
SAgx/ewCg76ltrL6UjpAJgaHIDfeO4xpBz1Q2wJFyELi9d96E66DuCn2nKbVTi+THfnXnOVpGBuh
nW8U5QG6O67SkJvPstbNDY25Xe9WxsVOxE3J7jkeW2R9Vng/hjmC60T/MrrJPdMspgZK6m2OQf2B
8dtGorXiqYA0AFVpUcydsoAkAC6hjQarRMxBFGHY0hmtf2b0A5ZJQ39prB0KJg+5xGDpmGWehIN0
nO53cJeR2Md509t3Lka3piQwwXVpvFL0D+fIJiBAeMuAScraJtVy4UKNQD0TNWQ6YBcREoxRiy8g
IDj9IosFmQce7DUv3QNSjXc0796HxPfwiaAKIWcrO5WNvLW1VawA9bVbLzk7XeXvONHaEXzGDHvj
qmfHWna6MR6afnwQrlJrq4043Fmcc/QuKTl/0rNseZkC/qvsuGYFVffSZarEqJ/Y7SiKoY5yZshi
Gnli1BqsA69VwWjNqPRusZe2fkNYeiFQBcgSpdsY7ovQ36Rmto7ccB82cgubeNn0OsaedG0iB6yx
+m6y9ElXLhq32I+26IhwNhMfi4YFsllbPDop9/q/P7m/+gu/r4UumXIElBE/Yjk4iow/+g9egBm3
bMiMjxPvaORBsx9IpcB9NP/xrw9YjbBwtu+OQMOad6iHGdue4UWUm26Y16YEA5I5vEeRMRz7wSJE
lp7vzomwhQYycVdprnn70kXAWxXtgQtmbl2Hziz9uanzkVJBIborYWUfuDM/6OFbp9RIj2X8HBlv
urJomFs+XDfb/Sr8FnlIYgHiI5F2of4Xe2ey3UaSpelXqRfwOG7m87IxgwRBgYQoShs/pCj4PM/+
9P0ZIrNKoqLFk72uXESeUFCEwd3s2h3+ocJzoB7yahFi+wQi2sH8ovD/Nin63yTkgyQELyjlcPX/
TkIOL7QTX96GHz/Kn7OQf/29v7MQx/iLEsK2LCmQviLZ4Hr8VxYi/nIMPGBsagyPzWdxT/87C5F/
kbY42F5B1iETcf8nC3H/ktj24YdlCTphLq56/87Cfskm/ye7/Plulr+VqaalKi/JImxL4G/1670V
YQQyxpUfrDu66JvIiZpbq8Nxx5wR/S06Y6/5mgYBoYmXlu8WSDrA3i5BHCyrzMw3oUOPbi5R+A/V
DLRhFLFPTO9WyFpBTfhzb/C8O4GA9eqnB/0POYzKw35NYkzbdHDqEq5pmnimvktiIFyGKFyCaUS7
COmB9FQML43f6cfBdb5oUOaWgKFclC1DfF2tDH0g6InLdPIHFDMwWphb5MWEGd46Do2zzPVv9DGj
YTWVxb7G5tjH0mNrlyH9bRwxHhEAV9Ium6ACuKoh7f9V4dsWOe5TvfUZhHgOKt660zRgA6JEwjQi
aq5tGEIHCzTSPExU0Mij2a19asMyu5GBFnwQzORvOaVpk4Ag1ktC6fBG3/UYRy3GVsFBoSwtuVNT
IULUV4L7WeBIwQgEygq+6BOkignbxHstNpnSZcvWA3Vu48bbhbr3iEXsVzNE6WgOC33TwuU4QuIE
idtwCw9DvrF6uKO4lq1IIEt/bJ5rN6d1FKVPZqSUE8GT/PlVq8T//at2cWXDLhIDONuxlCvdT8lV
73gdsqRkFrpxLgc32ocTSl4DGPH9bLXpbQOHvtd151bMaXmgC4gK/dS5Nx8s47emgOkIYUj0M3Tc
91z93VWBaVwytDomv9yV342i4NB42YSunTwj5D0GVvSUjIO1D2W1G3L/3IeIx1NG3RWKOPPnxRjv
F+Mg3mEYlq3TYrIdx1XP7Kdn4viWPcew2Tl43Z2sc+PzUKBY7rorbnjjbvQGB62ped9Ww4RMDSJA
/ds8Nv792DGzt9CZ30xuOC3pP6BqXQzV1vLqAcgv3FC31J/CsB5A4Dhf8QfQNnVZ/fBNN2QcmEKH
bufmPqVPZdoG1XVsfMY/ASAYhKAphtf8n39VzzTBlNPc4n/vm5WThkYC4FW+ag1Lzg7D9r6jt1EN
PhTz0gS/57wCbBZbvJ1ezfAeYu2xzJmOxjFY11L3DnngFRsnVyqfIglu4rptVpXXZwiR2SCfzQmk
XQeRlSlLfAuHkKnh5Mb7Mk6BIxbOK/JN+k2FDFLp4N4tENQbkQQGq60Xj3/+svK3QsKmpcTpxf1S
OCYuRr++174ex54WDokeI9CDQLVxOZv4KTe182Die0lAbjaJb597/wSe/Zv042ira5mxFO0c7Zng
4UuRZm+Zg+g19Fi5tOw+W4DA+yZr2NB/Xq5QtdvP6RMCWMKhluY+EvzTfLcNs2iu3DpIgzXdSlRg
7VQc2k9YneiLGTHGGziM7tZmlH0cA8c/GAaGCMiMHmA+5VifoVptDLG1GnRtNWdtu0OjoAPPt/lg
le8DiFqlaypGA/evsN7fcl019qE0bG1lU4koT4BXhr8QVSHq3jPM3TaGc6PXWJmlZX7TIYPNZQfc
7s+r+Icj67gYSFINwwAQ0n5312qm7jtk0g7Mhta9nQwN9aGynFcjft5AKFoLcUJnOMis7lYJAtND
Pvk3cwmfZpKT/lT6C91CyQml8O5ZOvGXlBG17IsbqTUvrYVh0zhg31T3lv0N3NcecN+wZRbNrMVP
VyAJmi8m3oSLwv+cgjX6mvYgsEc8eBi7UuH9+csKdf2+2xiujSr3NU3RLfvd9dyikZmktQ33IB4u
AsrBNu1apakMvNPIZvwMYkfc9O2jqAr9IZ8HiAlTINZlBoQKEhGevAxF/rwo+duiHFCoDvm+J2nh
GLrazT8FzUFEhecAweTx9hAF1te4WWvZ3SygUcYYo68CPOzXZmiaD2GpPSIltQ61A3gT/1ZHUilB
YAKn7KaBO9AbOKY1+xl3JDK88UCkLReyz6ylbPvuYcbC58/LF+rs//JMXWnZ3IQqPtAsf7+NEfky
Gjos4IR6psj422u3nce02BsQpsKW9kZmGpOTSodwId1xR6uR4TqQb5lr80ctj9/OFLHD1ulfeYJ0
w/TUBfXTs6zpTxSTRIcnBwCDOvHbhDXVgYbNzvL84dZLuvI+i6W9oweHCo5nBju7yFGeNxvG2Y2h
PYmiELtID1cpM+9FjczS3QBVnwo92gWINq8JlH8/wv+tZD6oZNRLIj7/tN9+8/r+P/nbS/aS/9dL
/vZfx+h78fpS/9e+SfnX5ufa5r9/07/cv42/PDQXPVsY5JyMSjhyf1c3Ht1XXhAJKd6y5GwqQ/l3
dWP8xZ/QMWOzktZR3/x3j5XuKyAAGq8OfTSdn/iPeqzyXafTtXUUWFgZW9TTSdDeXU9Ng/Z0gUb9
1k21p1QMOyqBV5S8kzVHDOK8i9FCFXXtAv+I19JGPrq/Z7/eSG9WQ+5YZuD1Om/Z2QndPLsD0gkZ
ordOM1Z76NVgkyPYrS6uiOjE3Fpohv2Hh159BdegMLNoTlD00XT+5ZwZvW9B4A/4CpnP4dC8PX4R
r4ltnYIQSUGbEmwRorKLvR14MYATDCJA3MYfreNd7PzXOrjjJU/UwZX713XIRJTuYKYKXigfocAD
CyVmliIFTBPvC/xbw6oEyORpWAtamN94CDmTHKxS0/jkVc0HmYdKtn+KhdflkAHrAtdkG3jvu8u0
MSNZp1lasRympgw2z10IL7T6qEHkvaup/vVBNh8DTIV74933tme/aacJeLUZJa+i+lpZmb5MqwGA
vmnvPShpHiLksifKwqRkqOzx1Sf8FUErvZUZ/dSqX83wisLe+CQS9BnQM24AmFSRdaInjXDIZNkL
63mON02LuiC2ZslkPbv4rGoA0NcYkGlrE7xB5Nnfeuk2MHbZCXodLMxxQJozRrkAcQJkkWiRug9W
Tu8X8CO65lBq6SMD3cgm7dgUuruY0w6OuSPwIsFWrzJPhkS4xQUpW+XRa4tXWueBWEWncM/85HMY
x49RWdmwlUnTdA1ocNk/q+0W+nyFvm1PdobHonbWa4wOJaMTbDpPLqArGK3yFCBsio5pDuNGvSbp
ZIi2mPQJvsgeWOM8mPwSxEchl7iHGK7isgQpv3VN9PZp4aOCfmnQkE2cCY318jmdg7NG24RjkBw0
2BxWF188DQEFG4BgG73+FAA//b2bfu6OCHWH/brJrpk4M0ibdgwtwl/3vDPjjIebWrmtGOQXtOFK
4kXb8VQrl4c88y0p84++xD3DBJ/PlJEJoKHRJnb8858Xo6ZV7xZjgtlm3sgY9B+q4Kz0nLKBeAtk
z4QPi2yUkJxAytUnaWjQEQdtV3n1nYF5CiQq0JFJifV1p8NyCoCjtC6GH02HUnJsNTgxAK6F5SkB
iaf73uJFhI32Iw0D0Ln2axmUZ8shvhhCmQ+1wzZIx1dM22BG2LxDjFmZ2XjfihAt3Lyj5zkj114Y
4ENgtiGWm3z0MozfDyJ9Y1fhA3Tbo0p6d+L1zjN7BDPSbQeHhilHfbImYniWOtgPd9jOhAlA2R6c
L1qkM0eILAP0ew2aFLmVpcOkIsCgyIofAcuv3SLTgcnxFsvRhfUBd/JmoDbsUjikfmbvr5Ee/vEG
hw2n4cBZgsfR1N55Sh7AaL0OrnvuXKz04No5pnNO0CHCE+GDno54VxASf2jPkWoxwpS06t7nWa2M
oG30fO0rcc00WQlVBjraZb2RNWjD2i65inwNWUfOGcou8oMl/B75WYEpPbI9XMUs710E7PBKQJ+n
Trdgbcpl34ED8SIq6D/v73/Y3jbBxqOxwpckpv961nIQrRyclO/ZMloxZHE/PaF1FsKs7pEQ2NZ+
+MHxlr8fbzINzgfDYdvWiU2/fmScIuAU2MjR+iDbF5WsUcM19GeGBWjEcqnEbK98ZdiDXEwc9Vh/
wInrIC08y5OhwBpZbqEtXyIVCoWP9R9dR2heHerBR3UAxEBI+PNTet8LU9sBCTXbsU3BAJq05tc1
M2atrEgm3ZbF4eJlm2jwVNpaIqmxkpp2ywwJ/1oNJU/LjsINOnDg2trtB6v4h7PoAcqgpjYsjAXf
jztTaYguSrxu61JacygqmJFT98lvR/tmRtZt0GHcYrP1mLqu94nTSrAnEPnrqemfEEyGVWUXy77I
nqp+9Daimm6aytYfP1gmQKvfg6aNMK5qG7FK99ox/alKKTIAamHcp9tCppeqSi+2py/0gRksr76g
1oCX7hfz9xrva7vh6g6osfiBUQA43WF3B8Y8YxtoUfBaac46nf2t13Cp5YF/zqz04ukdo7xNMWIa
XSGZtIA7CJwffbxRe7HoEa/8cUKxNjG3IUL0i6xFxcOQ7fMkMEQNASfX4Ei4HomcYIwKQR1/vbeN
3D1rtjZtdBt5v6a7zMN8tiaWyEDYBUceQbu8q10CnwNR3ap3oQqAA4lsEqN2niLWkgozWycxzhff
MF9c6kiEM4elZV9M9XOlNUfkhh+KCH/sBg3WBWq3+I5ZZ1h6F+o+djy7+5r2TLS6Da18pm28sl0A
eyiko+k6gyunZXoKUhT7/cj7NNC7Qfp61ZYPOBvbK2SOSLBBI5EVZDsdnLeUzdMIXHshS6bS4Lde
sxmLiNg42T2hTXikALV1SazoNdPpuBX6fcPmqMXDgOYwPRMi/wO+f96i6UC06V6+C2s82WP+MvKy
13cSDM1aG2d8PqJLT1bYSMaiRWMsLPdGtCk2Ar1HFFXxHK8lboC+OPRl+npdgTlnh8DiZdbfWuUJ
bBQoQin4VuqdVcZ3vXS0NjmA7EDM231pXRRkmwJWldM8awLa8R2ZzLPIkdfMXR/R2Afb8gc4Se0+
wY3hSznyrE2tdlcljcWFGTa7BK8FVKLLL5XdoaDqBNQVdb7vHcqQwPmGhjBWQdBDFSp+4HHpLlZb
Q742KiTUQmW9aO2EDe3LVX7UNiqJezhHUHrRvlxkCE+H/Wqw9BN6ZXdtDvy0dtJXRW4m+XpVb9hJ
4wuaFXu7tG5Db1upJaYZjzPjSeHI9lDL5AdMQbx79Hw9oBJQIP5mxg3JhUvuYMF56yNSPJO4V03d
qhj2BQYQoPS3wOsw1PC9TYY6l9pFc5BcTB/qrtvzPqvki5HkR3qViAMbBjpGJimVImezj+FrSyze
2Q20INASqmBNhwHdQtC5fRJeEodvaQBe1OcIWL5FKggkskV5IFKnIRIsH+w0fvAlxnjSvamOgV9+
0WoOf2jCvkkNHqxjY2c3TMllNn94Tr2j6Nr6Tv7adcb2+kaHrGDk/9R0JRba3j3YABdHRn5HCq5y
gZb7rshAxJW6u1dBJmtwqwkd76Zzyfez5JI6OeDGBuGQwGRFjcBXqkifoznY+AZkEBzVCDiGf0/z
8DhBorIqg84Y1wfd9ZUVm+CztWTvOzAIEujEKNUSLkB/NCPb2phgY7UOcV9Fj6lPLgq+XzvjFp9c
jAmdAJtz63R93y3QxH5AChQqK+MJXCX1ZFxF1L1pXWwtY4LlOAX0BYNL4fG7c0VtUYEOq/GLFhaH
PKyP0VBuwkTVOHP2Ggc8vCx/wYyQvJPZGqAFQQfV449xlYGgHTsg7a3nRqYb6NuvTo7DUk1kHcmg
AL5AzwApF4LRt33nzNDuPPrGCdkfSixZ0GQzcMxQ23qML2XxNjP0Q07aOTKGRZTdDC5OwMYTSKtf
Y8o0cPAmqq+lX7CJGPE9zsGb63MwLRjTtkPs+HtLTumrPjjHog42CUFItMS0sieR4o1h10J4ysdN
23gw+11wM1DURWZv1QJLj08so5AfMcOHa9ywautQevkZDwk6W/szsPl1ZoDwaUkrrF7dITFBgugl
Q6qIoZoQXWfvAb6go4Ab2wKMskH60D+KqHxCVQwKvE6ISxp2TPqWTQla1rrSCYDqRMdcW4sBFXjQ
ZfQyB/cm9dudhpTe9SHAVARvnGBzHHSPCoZd2wXCBT7fHbbrDrerpyCVSj4yW02hsZn7Ac81k6c8
z/Q5BzAjHaPbjZWGj2M0vqF74yFZvAhrT0NIwIOdVTIrRKcAMRbY/Y2OfFlyaV0i+1w5exWKmypk
p7f4SH1G77QA2cp1kYANKYYiWPat9xV9buD0wIkgeY1IwGVc0qO0dlmbfVM3bu+fTWANTjmdZq4Z
QgbsBrX1M906dSOsKfHZsL0XpAy3anegTX+iA3/0q5htyfGsre8aECBk4Qyw93z5PEaUNFa8ijZF
K9+22SHnWrRUP2O6syZ5S0+q4XqjfB6rGqfc4QdyhsBZotdIr+ZNSXGV5AlynhXEBA1Nh9BCERWu
xbMli8M1SU9nlBubcXldpZNc6OqytzF1rOqSizll60s7vgxpsPSBB64G2JZVaUMXo+DFRhV7Qj8V
98V4pycI8DBuJL4yosraN3zADyWtafGpi7yzqzJUx3HOeVieSCy2UurEBb27Gwr1ysOtxZKNxjhV
bXoRU3CJ8+ZZxeocikVpeOckKjdjyKSPC7iEYVyk3SFMkUkIGrnEBNBbWjHsj+ZhjrrnIdig8fgc
dfYxjuyjymKu9QgTnRVQmQ26oIjsjZTH17jbaEcE+z9Pyh/XhVTH3g45ghhE5t1dqYtTFbH/zYnx
s86dZWhrlePbhXMcHX5RYiAsUTdHvwdHTQhT/RIViBh8n65XlsrLxlbZLPt7us232A7GyM9MFy0e
jmobNDquDSJXmUqBIE6rLewm564lUheifnaj/kfro6XKsWTEerbq+NI26aunKB+wjE+i2Xve8Fbr
HPbr3euadLis0D0Xk8V5dfDG9Aa6f0TCSaYlFITuTrdQ5w9BD/tZh6WfaZ9HjV1upuNBBui7Dbl5
ChD9RwYK0VitnO8hZvUlLDsg2algiF0hiiGj+/zvhky8CMS0q2X7iHz6wpqLQxI2z/iExpSyPCZb
1ab6uJJt+VlkxaVD+0fM3hkgYjTSBIhsCKOmn7HepW1xY2Q1otN4v+jHzM8QnQ0vfVB8qzvyIhGg
ZZsA88tAfySsmrQu7MSwRoVpkermk8MIYtGMLLyHxtrO5cLTebEt9F4uH2c5Zv6NJXieWjSLdWSe
r2lX4UFfbCDjZTCtyJJ/+DAesf6D5qL+9jUdvH5carMhmjzlHjZOovbXACAR3B+6HbLc7Agc8ZYm
4VIm+eM4E2rCUnKtuSTbLpVwue5ntsNQcNphnPA+Ss5y1nMpXvPDmelj71KjGR7lqzoGTVw/R0op
5kqmHVlMVR/bMvt+TcGrQN3pnJzW5jYxYkgZSMiheVkupSrtikZnuc56Hthi3YhHtdUTtau4adcq
q+X0xL3yRw+JPFY3NjRS8HNocAHnk2TFjolLkaw0fmBZ5OZXFDiu0TuxzokbPofwi5HdEC2TEPsH
GpH7JGStrTqWvgwOMgzuI4dUY3LR6QisVyMEjqaPyev1/HHGX4UHf6RMPue9fVYNOchkR6kzwy7N
FfaoKHRzfw4Bua9dfnZxvPM9nqZv21+lgWZ01dTPjWGsyzn86pisJhEnjw7h0kbnamHGb8YYz4vW
q79BSqP5mZinuEohf2+cHuFxt4PcK9XFrsiV0KmPafPY6ogaFUPyuYynI9rim7hCciWQsgSwIO46
JYWl1+aLYdhvvciA4Tsh+h8Tbj5GGXw2B7UFrcxGfSUc8b9NmWLO2inpBpc38WMUDmpNVWvCX/2R
Rqa7cHICdSoIhBUXNrM6vOtiR19hJv9s1RPMTKlXO03r90VebEOvMg9eLJ211ga3SSGsZXIaTXRy
JhboRs0WxwLl807VFI3Rxc79bdeYSCFW4XpUHm1o3++Dzp3prOmbsESGqWpxAAGcRGrUzQzLJjLd
kcdTxCv62B3ibe2jgSoBhj4otHatovMawQFRzW47JOJLJODJ6SY2dyQKlC+FwT8cI1rFHjLHXQ3V
x5j1XQBvHbvir8icLn2wP05f/iCej2PMDhq0Dk8F0oRKWSjo8hGh13ZdVmj+5GL6wjUKUjjpt6on
CPW6fM7q8LaWkE70FIENiLmxEUOIJdYl8UymR6o718ey6c5K7tKx5hbxQLTur79A94JXqNPHCnN3
9gcSFIxWyNh9Y+laVJng8pVma9Rv4fZsc3SR5xqV+JKY5xXIcejUH0jA7oGK6svCgWUXYicBpTEs
Vn067UOVtHaVt8Gr+9hryPkFWt8sQVhpyq56ja5mtKznHJ797H0aGw3tYOeu9/RL22dbTIYQ3SgB
ZIaYiuJbhw0NghDPvax/9MV43yqN+FlGMD8shpUWvjwalg1BQUNKR1htgf7DviXQplwTCAWWJEa2
3ixpC6IfHnbPaLz2CyD23mbobkqBkQpGXv4qdJnf5y0Ub1OwgnDOccbyPyFy7a9GOz33RnIWzX0k
4K8MUoA2g/VWxLBstP7ZLPNPocEviIsbTQvm1TBidkCr+HvpoA4aTN9tMTEIrrFWFSGMFwSr2Wba
1wJXXOx/4GVG8R0OijeyZWbUYiqN8CXkOFtkuxi3mkVIz2GVoZIl9EcsUDFtnbQzovX72Eo2BlXi
kMvTVNmnxBOnUnldwYVZ94G5op/3SQNwMpcImks3WvGEN8Il7cmb/lYOXzJqScLcnTbUt3bnfZOH
CRo1+qPHwglvheierhmRitwT2pi4Ld+XNrcGNr+HzAH2Y1Y9rxjv7wbV1KJ/SjrtBaWJdDHDT4tb
NRNo6YZ3hnfLonFLOIxF+imu9QMyxj/CLxRqZ5ki30Eip/zmVwF93kA2L7EDDAJZI0SRkQLwUuRZ
02oPZZIbD+8IHeUjfYZspTp9Hdk+59hbzT7NCyBSHkc3SJYcz5UVgUJvNO0O3T9/1ZrOZRibl0YX
DzjDfQM2RQ6AwPYqMFZBknT3ETu8C2LlcD/eZG3fHvNGW5deLZcS8bplRRlVPVc4FTItetUEd77p
I6Vl7kfQPjtPZaeorqpOFPVBgfc5BC9PTZ+ub1ajhTHZREFu2BWifzqimUSsVo9pbCacD2J/h4RS
n3KZB56J9RYhisHswhlhRXc6Df4Yi66Fmgio0ZoauYTJUUTN1ypQN2D8I5kdJO5i1ccpNXRVnG+q
64kQ3ch96pyvIyLLK4G5UGl5evas/j+hMvA7+fJV2sErHqMno6e7IiyErHSKQ+wiO/NL2lMKyYA3
IvwfAngDJmHPMWZoVyG4mmI6yftT6NJLC3tI63mDYHO8Q6/yop5U7wL9L0ZnwR5VZGZBS181IUC0
fpHodojwNZTbvgjPaTseycMumP2dwn4+VnO6aRHGXGoeCXAwYEmOdLlghVbnbXN9Vg00ChCmCa+u
IBtkbnsMxqFYB8GtLicq4Zi/eJ3Kihevq2d14T/HpNRuQL4aaOjwBzc9vTnGVbmwz0PNnq+SGg88
JJ2zaAUGAr8jNO6KhoZOmfTIvmZb9dhazd5pyU3rsb6CseDfmY47BBPm8M7d9fbPUSxaMIfeNion
w7uQ/NEz7vLmW6hkgr4GiF3grHQIhRbu8ipE1UwtGFuuPWCNTzIdNrWR7t0U2P7Qkz6q/KJV18AU
VhuXFMJy8WVDAOZ10P2ZgfpJq4xmZZd8u6bwzlFtH7uO79QYKg3DudWoQ/htzNyVdGs54ek+pPyn
Tvus0zBdsfcaPA4g5iQMU5z0oW3ACHUZyhheIrEIrZyaH3aLjUjSl7rpHjSLvHbK2gq+YvnoK2Fa
nilTESy+qx4vPTFudDUbG6bwtRrrT27kM98xWzIUrXqQanCNDvUzfcLnySWdsKavo1PfVjali2Mb
Rx2naTL2z1MXr3KNmgyt2OSmCRGMLb5aDucDdXoyOEWs6dFVWdnOOlbavTGy0mxZDmE8EJKiAH1N
py5qdUj3crbfYpilyzQQqMF2zT53cLKqkTPQwkvQgqSt+3bd5BbTA582sDDWfx+EPD31SfOgytq8
994mbUD22zB2Jb1BlLXoWlOSBdhf4ZQbfR7VAE6Vw9dR6ZeoIHwOcoz2ZTR8kcOYb1Xr0ktpT5nh
ziR3dRiCrIKMmrp9CMqXgmUrrY+D5nruFtkKZfh1NiXM5REx2za69VULPFDzz2sICmeHLIuQ3dfP
U8FpE+V8zo320H2y+vQLQmdEZhs8QJSKs57jCF8B88Mac092A52CS2h0Qm/jkCxHGkC4a87e571c
l7b4HJrTuknSHyK0D54Ja6rWh5XjcSMUsNaXbTTdTlEMy4cP4r70Gclj6dN7MRpC/Be/3rfoaaQR
fnd4HXvL2QcwHFfjzRySSU9xdXZ149BpHaDS0ibpAUlB1RFelDIA2RzzLrdCLqU7zaqtVNABs0Ok
TjVH243zcwCGLyjZD9fkqFMlyAjeNOSqXUSq1eDW/RfT3I4u125KXeD5475vNtd+j5bHr1WtyicO
eBUhNgQ1997pLBxZyLfy1H5wEfAB0XaiDXiUMl4jjHXXJdy+1xZZbN+ao/VVjcr7jtXprM634jsZ
jRtIUcgTaPZxjgSYX+POUqN4KFQYoiFzqxpl+HMA/C6gojiU5ItYYEKzrY2q3MRjPi3wiggEDUov
6GnkNUhFaiEKyBHPBOQHvrRp8NgN2ub6lJyhmrGFLHZNIOkhae5ZdXq1mHhJm3LXCHlPM0adurwC
bMAoFb7K1uq4qvzeOeMV4Lco/qjbWYdGTYeft2tnYlUE5voa3byR2yTkHvxoUPT7mMgTEmgg4BZd
0Ep+N1XLW53mEtm2a5wHcr41SjZYak36g8nMyovmtUiL89jUlKxqZhPPUslsIlEwWYiUjHLY9unt
nxf1DwNR4CYsi6HKFUX165oy7hqjzbUW4cFg5bwaCG4uE3rty6HLzpVZHrXs4f/jEznGNqyKf0BL
uS0yT4C12u0sInNplsJZSJ3+kCkvVYd7au9266lNo+WfP/YfUFpMfKHVMgu8UhfUEO+nIV2V14Ex
ulm7TR78MUM4MVLKRa17Tsc4WzrR63Xe03pckbNPrU4KV8z0swb3HBK/IcaRS6l0IsPNYlWgVgPX
A24WXXYUbRusrRY2CvwEf7H2s5P5wYsS/zCiVwA4G2CxazImfwcTQbpNq3y97LaBHnxLAuRIxTgo
86d2e83ztZLWX+lioxM5t/3kNx8wE/5hGsv8GiA2Sh4gQ99/fic7vQypqLemz1ELEJ9fqCmE2XLY
4x45NVPS0bDMU6Ra9X9+eWyM388OXARb6gJovq4rxtTPbw8JK6cP4gmZZ26xNpYbrchvE/QCyL7a
51mqWoOjLkfneI0iV5AIzJ0dyDqKJwEkOQKgTjMSoGhPpFlbaF1TWthb7FwvWSD2ZBA4PtLvuc5c
rqq+s1e+RnioqD5L5+hY6tDBI6f61MX+psrGJ7gwGL0D2e3KF7NnDIEtHbtEeXng9ZtfcD3d9yqK
Iq7V4y5TrVNzfurr7nTtb8k2+OwjI5eX4eU66gDR/UbR9sUJUKisOh8D8W7PCKiiWCHGK0Ae8KZn
tDaWhd5va6S0F5U57lzDeYNYc5+ZKFh5EGbo+KNoYiTlCdm9cunG+kYytHWtnOE9iU2XMKLWyhff
2iLUjc65oaI60xkQCmJfehQSjU7+dJ3MOCZTrgqxL9knywQ/Ws3Tv3Xum61u9LDXQS5o57yhxDED
moVjyJTMZ4y+iCo8ryUXAO5pjFeT74kACPbnvfEebw1YwbLYkiYgIWDLQD1/3Rqd5O7x86TZupFz
bFVxQf/jAL1CTMZJNfv1vF8Vvsn3o1hdmDot/Mq91zBi1qxj5lpHpfvsKeBjJ5O3KZM7PIWQ1IwO
ODU944aG4XD4EdLI/h01almA9izuAYAM8O9+XbbhjuWE/HizzVCCUoAXHpzy21WJfB/igZezFdVi
VYfDbHHUjClZtXra+JpN3cLWmWWNQl1trK6DdS3M6KloxTN9vwvGnH5kbJqh/5ZlpN5pTV1Wm6AB
FDmiji6hIKZFjJCvwU21QsGY71UXX3rxxcCWtjAeM0Q5w87dlKVJr2dAjYMqWRmMUoyRpKcKAdqb
zB60+cas8EWlVARmENsPUWg+2pj3gcTGvsvNdnIav2RD8dwwt8Xk806BKOFvk+DhGK/TXqvybI9w
y9bW5jOMdvnBNrlCKH+F2Sl8MDREmkyea79H6XqiHzEl0LGm9yll6y7S8fkA18QmHyK8swJjfnXE
uC11RKwkiV6HOgvykRCX8BJjBGicsBiDwQu8HJ9d6lmfxu01McZvjTYc6adflc85qPpFpxzgYxFy
nak6T8oMT2sgj3WWHWTq3E422pRWUXsLTUNxlSkL9hxPWuM9gG3/MHr+jq2CwqhLJmuoTcBXNH7d
al3fArCpexCGSlkKsXpSnyezQqR5ZhOo/UVbEAd4t16r6jhU0+MkIN54JVrldXb584n9PZY7Fkwe
G4EyA8LcezpPaJeFHdhBtcWz9yAHHqVk24mWZvefP+j6m969cwdks4fwhe5Ix3l354PKwbYjhW4+
lyeXBjVWmwVgDw60p+rkceCI1dZa0t7d6DqtldhyL1XfvjgIFKNezXPQVHFrDACgatbZIWWPk8kS
Rwu5HEo6CbQg46S9DRkc8QBLZIEzsIxaqT+GNcm7aA9ZOJ5VQ6hQLRQ1b2Hof7iOVrAM2iuYK8Jj
mMGp2aMwLq4fjx88h/c8GUIkXC8P/qqF8SX0pHfgurztXQl0HHM2h5IKGdJXMGv0x8H0qQCZNWom
rPowFb1xtK4fVRUwJaQ0XRVepsz9gG33e9bpOEicuNwBhvk7Yj6VXeOUQpRb5dsCjdJAf7A6W5LZ
cu7cdSntqWH66EPN3zMoxzGY16PyaQgd3vOvx8AoROvqNhaN0+A6q9QHUVNGvKNr+2KcXxGPOBoO
cyV9wuzZ81R3wfyco3uYOvWj3znfMeVkCtsNKFdsZqLdiOJYz+GNc5shy/xUZejg+sWurZ/MTGBx
oFpi1jx/n/vDtZ9QBqBoyHC/ubP1HZ8xkFAlmsl99sVrxq90auVSh4plhf0HT/wfUMZ8eaiNZCg2
t+R7KHttjcCiMS7eDhZTZ1iVnf6jBXy3QByJvvGlbQ82Mm2B39mA6KiumXnqq15PP8B5XoGc788k
WFP2I5hIy3p/+lMqEXT8ZLG9TsuuuZZZKDNEV66wcvN37H/OTLCJm+IuzrJ+U3rmukmjh0znugkV
FkcN41CH+9zhaOC2LetUnU/PoHxVA7ArVMLIvwlxHLqWDh4GS5Rl+8qD+WOhrzGrre13lHltQvtp
+GbBOKcF6p8hY7yOoH7C4EffgoOoMEC/wuEjAOBoI+B2YbXPWArutdI5Xxu4ucLpwG2TaXOP9KWL
VD4XbjvQ2I3ak2s9wqDMd6Yefk97VLYCmB6Tnr3pCb6POGQoMl2f0xGXn7AxEUsnfkp0tHXzhusl
E4yAhc/w1uz3aNpwXSaVsZhFcElD08KcELjF4G37MIwQmtrpbbHNzQGSnopsCl3iTcHncBbggpKL
+L/Undly3NjZZZ8IFQAOxpuO6MSQE8lMDiIp3SBIDZingxlP3wu0+3dJ5b/Ujr7o6Aj7wlaVSCaB
c75h77W52ZW4uxfTkzK5rZfDW8mw6nK+MRglqg7EYdxdkyq/riutzG9O479WPDx7wsAtg9IXSs8v
HUzjrGkiKSX3wjl2s8CyzjxO2CMpTMySpKAPLw35qptGz2nkfWxss9TQg2Hp9N0qe487js0nRQpT
bt7EWD6MOr+/AdlSwCdh2fhnAGn78Ct8MoxvNnnjSkrRqeqb6ywcptXmRLpIWWnBospPncoIgsXg
u+FSt2ZTysJ2WB/zQfM+ZIeVy1+8EmnKcDIkmRw4KbOg0K7Z2kTa8OnvP6B/c0w7XIcMB7CAqNAq
f7mnZWyIqWf5sK9spiLkHKAL7hySEEkjMiKXUaqhn2Pplh7oXFDoiNYMDcSqE9nEne+SFmfr339L
Hw7vn99W6FS2KfCl4BHSfjXkuGxrXYZ59V4tJsenLz1G+dYMqCI0JvQHJkFl89qflKR9BzBKZpVJ
gp2VZ2w2DdbIRCBMCOpetPXGJqhkJ1V+y9wKZAYq+ulDJbGxQL0BIZyakMMW57RrIGhiHetJaUZf
4rV295QvyFsZIqoZcaptbR0qW75mOZS1mshTuvI0Hl/7miEimgso0Du6yQNuYfRGxXz7sbohXVoP
aPaPqwUSnIg8ZH+F+rCYqBuR4iIpktY2i2IXWTIckjO6jgVLl2dB47FIA/MVDdo48KFjVyPraVvS
z1My2tDjn6qc3DnXXHgoxzRE7PQkBEIylb2HC4cdeSpxcMVaA71Nt+2hNVMfultOnIMVpWyMG3U0
9t20/mZsILY24tdf4MavAOaBV9P81SI7toyZsymp903Oon7kMd8kCfSJZMpqjNsyh/ChqLDbnUoO
JNl4O7th98ohteKc5mfPfki9xn1hIyAcrh9Cl5XNpgfvnk9rJtF3a7lWnUIShYCnbnPpui1Rdhb9
S/EpXqgjK8towpVs5t88nf/mZwNAYXDMqujVfx2oDT0zj7KKyVJ3jL0WUdFth/NaB6i0Od+3mXWB
+uTvv+hf+k2bF4KWjSGeQUVNZfVzGZFoXbTInEGIGhFYY6ypb7kMQ6bV+EbiCDIBjt7Scd5LQifz
gVobBTq63Un3WwDFvNZ0HNucpI3sL3q+oFrS7x27e/34A7eZ7xFOEuOl3bOb/d0Z/Jcp0sc3b3IM
c75s/p7tjP7TFGwjDmQK0rK9dKdHO7ZOeXtjAtgnuzp5L6f4LIb6Kgbjgrf6+Pcf3K/HP196O97w
FwnAxX9xpsu8MTtETzkVCI3VVvsvCrW/wQzdYwL5267n42z686MPZ8ngOMWTiq1OA3Lz88+akJRk
rZJMNCwThDmZBo2nMhfeUo8I6gxJHrvB9rtkg93gLVDVSb1hkIVDZ26JaoF3VeaOBfEXnWl9TM0p
OgCPoEZa9E3LSXOXpIiTlKHd+Ls2q6cuCZKOIQ8SqK9d7o5+a/VsknU2F7rWbcmWPk5CtB4WSpXa
ztidZQVCkXV86m19P1naly6H0q8dKgFzdO1rcneH8j1d+yokcGMvcSvu0pGMLjQa93IAascF/rlu
pisSt9dhnZJDKV4XxuEh/C3M/Absbzs2msMoV57Hsn+BAj76Nvo/j55QsjtHQxITQVSjsgi6ZQTm
P4UN4XPBYqItmLuvsf2+qO1nlXFOMIqVXhkgNkmFl8UlKKzBIefYYm/rRGhZNFyENGeeaqFkxdlx
slolY6XTEYq+mOwrSCwkyyOskvvS0hfED9FNUUEUSZzhfXbXl6TMXplooR3i6HTVV5V5I4NNgpDS
3ryZtIrRn3vbrckLkJpjSRmPGGasvMYg44EDv/eMLbDQ1CHN9GmIA5hYDEESbGqRLD2qx7Qh2UZR
qj0ql4Yyy31dt3Vi6pSgwQgPw3mz+AsZ8G1y7UfaJKtsq1CuGnGTttyvep0FbGfRqqg08VQQFZrV
BMcheRQTOWT7LGr0nWPONZ9TV57d+VFpohhhwSPotEtMbI9vJSEkl+jkMO1A2gGNYGh7zVdadQmE
qRz1koRqweyIrT8f39+/iNpf+mIbGKQpHHMbP+mu/avZipFoqatDb4dDPDy4bn4UaXIRkGAPeV+S
oSJL2GRR3CHJqjSy6uyI5y0Cf6rLw2D3b+1akygVo03VHYk5FBjdTikPQLaxO8vys7S5XOex5UB2
pght9vjC7ORmiq1byIJdqKXAGK2T0sjL2OSoWRZL8k/1r3mWXOelfGNCsPoti0B2iu2NJH7YB3KU
e9tsihP5x2xNZtjj3/L08c1MYejrdhOgkcmgsTI2zWbreW40ntLG1WkeeMz64yBYUDH8wciGvkgv
ZmTKnWqBXhIxIy4Aydki5E0zX/O+ya7ONicmHxMCrouiAqkjsxlcJ8UEjCjG+GeZd7mh4f4bMT4W
sJ/rFN+kko63ulFctIztG0Cu+96pugMQrmNDzoxvSSRohoXiLE/Ht6JPtIMm1Usy5fp56zEwNmYh
gEYLCQC48u0nZy7OD4DviNYzH4OyM4nEiL7qBVKtblSpDXUTbaxuE+CoilPKFiSUpZ1Roc17bRIs
e3n8SlJTjxqWrXUyy8BUqsVHkhf7maLi8xpGmwCIOQQ1vYSyUr+0RsosblCll6nmlmUPH8ZQiDJe
Sv6/cUjWYAZN6xbRPnaj790YK2Fr1Tht3QowkM0uFj3fjSWpXdsoQodmdPhMlFjsyR+Ddj7lkDcd
/Xdzvo853s+nvkOTr8MDoNpRWff8fOq7MTZapXAdsuD7GCC/7tLUMnmh77rn4GQE06lGQKmHO0vF
lrckuYfrlgxB4fAzjAXJUkN6L9bFCCz24LyipC/XuQGEMf3+4FBDnfV2SH2bUKiBRNm6yIn8wuWR
FslXZSI9rDCrd5CX1o7a2aKeojURJU9cmSAbIuwWmRRI/l74RkUs7ZoTVDqD2XDjbglUvmlH6+zT
yNu/M1zZBi0hkBTSk+FldX/pE/0p661PWjq+VkbPHzPq8NU9sVLdsaD9dM3pgRCfMVBrikwrLn+T
pvDrNBFnMLc3pQMuWSqgX5loUd/AIm9zJ0zkupdMqplc/aZV/IsB8eNr2DbgOXBcmvkrQ4VMegTO
VuyEUzfdlPyou3rk5V2QyuwK034AqfTd1KXfuMoXAbWTwTPCxt8ck1u79dOTRB+iM54E7EMvxoz+
5ycpVhwrsxJphy4RVLiuOSBQWIC0BiTDOtY6lKisTaV9cwRvqY51bo8ThpjN7ZUkp/03vZj+6/wK
lf42udEZUmEj/QtgaGnLYszKmlPbapSwKT/xZaOd7JXQXRFeMa3IMr50bDoFbb/FhmMZUfb2N/ns
PHRaTVNEkDknIOEKur0GZU7qvdU5AVusOfz7D8/6t98smzqd+R7ghF/RYbmySlsnHyG0MFHvGqV8
GZe2O0yKAt4cVZwd5RlKSpUeApTAWavhtwwVR0KrurspWbILVhRe3XvQMoSHRWYO7DxR9mKy0HoO
0eM/7owoM0huWR4FQS1Kbq9+ViCLlho6Q0AcbS+P2tiiC92c7FOYabgEyIs5YPESu1KJPw8aZQqK
IrLi4JYO87DHo9jeD9p12mCwJYOYMkmKA4gB8md11fEQy+20dm4OPKKn2lzWq75Wl7xhajsgdjiV
hWUAitUAZmUjw6C6usi00pA/MKL5+w/5g+//0xPKMAWuqCWEwFlMC/TzE7qkvWW0tCkMI/XsUPUK
6d+KSY4qXi21iQEw6AOTsuatiGAbfHw+dq35LYX4LZxaBwVdlO9sV/4A+6/hRVkjcmOa5yhhX8r1
ktEEGitl8PwpyceHvHB7sLhsWBOyAeuMqOe5o7gpfxgNXf+86j+I+HyTs1v5yojAtm6agz7qsadj
hBD9mXA2EaCtUT250KDZKFLWdXMmbgHHav3V4W7br7csIdjV9mng5LiBFHPbzjTxZ5xt466weti2
OhdNQ4Y4WRxtr0OdbfSV1GbrHgkYXkVHDYxaPi1D0R1Eo/S7TtcZ645fe0RHvrM9erPpPrUTfYG9
Rp+XtXk2U7gUKSFmJIGTdG5sdQ0Mwi3v70YayoKTpX7JS4C0qQHVwkmV35Rl5l9eGX6beK65qG3U
IeLXyWjjuhGU6d4Nh6q4Y0R4ygZFMg8cb9J4eixLA8VyJYirZ4CQt1RMKYwOTyfB0evzmCwfnv0d
XGUbI3HBT8i1UhH+7RUuY0WU7cjkze7buJDJWdS3OWSkoLY9t9bWo81QgwjuV3V113MeO9ph1psL
J7Dip4InoGpjE2z0eZzjKeSR/LFM5RsDXBUFBY7KShlJXrEuEdiKsNf51izY+e58UeooguNA2MuY
ii2CkJ/h79+Bv3a020ARih3SDo7Hv3S0y5wmaJf41MYCRy8y4UK18aUTfBqkOPHYDmk7TYXmXQt/
UaLfrZ9/XWVQSvNVGS1v7ILtZP75Fewsq8hLrMmhw1bUy2wjDuN7KmfGeAXVh1H75G5mv/mhnb/0
0obGpoI7QJgOV8LHtP9PbXyW9ovFZssMRx2q9jL1z7lLnaW7yTlKZ19t7AE0DFKjMs1lSKRgvSsN
XkjcokW1NAFZoqqvOPNtOa/gHKA54zNBYK64yv2ytsk5Bt+xq2VtYgTRNvf4ngR0gsiSiMVoM9WY
u/GHTw4oopT6z1+HOoT7JsO4mlPeVpyzCXgBHGfVV+3QHhfuoDBTaYmtCGnDx5Ml6vmKBGvY5bOZ
7KaNIZJk9q2rYUz8eKj3jpox9ivl27yQ0AT69nEaxWsj9B+ScGDXRpaZfmNkOiBSNcncHpx9hEOE
MaW9n5JCBOQx2twmhhlUrXPFDUghzXAniKz8KGP0725BTttY4C1uYJOuSnUlYlDDWjXQyzL4309a
fRjzisA8wWOlpkWEXKm8tiZjs1SZf8fv+xW/5lBvaCyoDKh2zFwByf38PLEzL6Wy1mZo5IbnLpLT
nA1mWI3cL3oWP3Xx+n1treO6rCXx1z260k47GfnvsmX0XzmvfCdCJSWFySFsAxtK8c/fiYMFqdVj
YlsHxMNBuriIV1xy6KY8d3bRCs8/Z3rhKZsMMXOsXTM4FP5GGpCtthulds7cugtlx9OxvaO+xqVM
/iQbjqnKvNvOnCNvZjjJMJnffNZHL+pIHaXWhvS0qHl0TEkIYVvyi2+M264c3gjeyUJmFrRAsgM2
T3g7fnTwrJEENcS/JqfQivlczKp+W7ZHpjU49XSrI5ePRk46SQhN9ZhtXRtxASy5dFyFUfng9tlA
QU8iI800Lwb6S6L/mBQ7QP8bEczySHJk4SRfdSYz3E3lowH5f6ioLXTMPIGC+dqbxPA6oMM85/es
aqB1DXPJ+Sqfuk0aWSusJ1zlyZaknEdj4zU5Zcc6JDpcbbDn8F+ysJwsljCiflTKAnxYMTMoG88z
yeeeLZVHc2KwmpcWsn9DY2WGn7+BE7RioRsrtszjt9LtG5APhXqu8rz23Ai6AAJW3FUltx4vJhNs
NP5e52AATHd64M76sdBiB8YqrlNm4J49N3OYbrbfUqde7BxMo6tR+flIH9rqVuQzL+MSUWSmbdkk
Es2eoUOfSBvfXpLYG9arKJYlJAya2JRcCVUhDyBZCJ2QXExDqSg7WyXGGqm730gHmRPbKBueF3J0
gXkxQ5NMbm1o5+dyKacwKcnxNaR4HctHm3ROj1xL1Ne84lw9gq626w6L5N8i3+3byvoXxxN7hBR0
1855H4OiYQrWWgS0zv28+qhD3DDamD1xM56stD/2Mr6nxLtwnO9S1UoOJs4e14qkryXdvWxtopTi
0vIi1FQYDd77HgXWgA+6s8TqK5OietTCN/rW1MX2ek5KguJXNIfeOJMWAISSXzbK7e2T/zhu2hp2
spR9S97xirK3HjqvHbsfhhvzq0pKA+WJbtAyprx6k8HAvtIDtO4FitjF8OaluMZxLAM9dX/ACHpW
rea2j7lt4rFYfZ3gBAYvWai2+hJmC/Y2osN8apYtS7I/DNZY+K4FZTvK7Q0npl4+hmENScceHzal
BWXiEk9WkCZ8Qx9X9n/ER/w/y5JBsc9/fk2S+Smi5r/9i7Zv52v9r7Sbf357/y/zZjSVNDZ7U1/8
97T327cqbQb5Zxriv/61f+IQDdJjKDi4/K1tnL7d/v+FQ8Q5DjfPApjD0W2zYv0nDlE3/0D7w1yE
A4zCASnAf+EQdfEH4l90QSpd5dZaWv8J7R1JFRfDn7sSWDEmFxc6Z5fNIeKTny8Os+2qBrOcexgc
4klcWTtehgNxN/W2x1KQfW1LGV0RSUa+q7UfzRk1o8iEx0/liyjqz5kMUDFgFYaSzDZu9mPAX54s
KFOijHD0QmjOMa9eIqV50kmq11qyLhJFaXalhvOD/KrdsmRTgIGAfbGRl+x9Df7uMb5A7wZIvil8
42nBvZenp8T4Nq8NHrPCVcPs1V0b5eSOtnJifXxTF6s8RKK4ymbkjDSeu2x4yNLV3DXWYqIMDZi5
Q8qhekEE0LxqUUfecBQ1Pk3UMc2X6WHUWRDAeNP8zGi9Iiu6a/Z5FZBrVodzt+mct6hPm4AO/ZPo
u0uVvtlVolzKnFOvKZVjp9mZR8ujPZrtkwbB1GzSezIziBdO5Q3+Qy9puAuXWsWELVTwPKzllhEg
rzSjH7kVDx6aT46waACJMLQ4WHAnsetDlbZaiepVUn3oZJIe+lF9thQjDlzRx6+C6D755ERDcgWU
W+7deurhGXP3FtRPlmznQytwGU3650rE7dUcmHK1rBCXZZbhlLazPzjUZPSOQN5NPr8YVUi43pSj
rZ17qR7mVLHPbNFsxX1ylY6c0zjn4Fzqp0SxqRXtzvQGuYUVmaSDlkSsj41EBJzIz8gmudpr1jtp
I1BljSa6PJuVtOVkJ/KIlXCp9d6HTdAwHXbBr+EVQsUIulok3UsRM7PGyDdeFQL8dpPBLllNNM7O
MvqaMwTYdXEd3bi5AxmQpfJR2ol1LvPmFk0meTG1ELumbx41QkzYFuCQJX+tO6Tk8vhuW10BHOYn
ReiPoLbrQ53jxJ0+TWwGznQSEWbU5IJhm5D3Do5fwcWaahmnd7qUYaSdG6LzuKTMU8yEmMHHFjA2
MaVeOLeB/1T7VfBzg0gHzMiMx65WUqvLuzirQS9b2B1iYhTi3h6CxlDZUzXKxPdQmrvJGs6DubbH
xpgO5HUSDqK1fZBgDyCbHByHk19L13h3puUZ8Vq1F1HD8h+gcYiXEolbTd6IiyAjwJuUX8zhpcjw
1jrTcFllRS4S6updSaeAl47Wmulg0ucnM5/vKuJeXmCfl+euRm1SbP8zspohNFvjs63YRVAvkXaE
8WEuZMYnkxbzhBIX507m84YjtzWL9BqgIHHGPsIxa9Z5/IhBXqhDoEcjI5aUZPc6mmKvSOZvEzW2
nyQ6YzGUbcuoOQezLHw1qlFz1kp+nvqbVh/PxTD6m/RsETgfje4UQSHCNdsfHMM+E37adfl9Df1m
c7HYO+bZT70q+t08sFTChfgcEeFLyviNNVt3dcPOu+rpA0txzJgcOHn9hNIHb4WrRMTeJ6GqfW8N
zEcYW2iwSphPlHFHhXBcJcWOyVYBL45AnL1eUjdbTtWIqiJHR5BrVXRudBLqXTJmH1323L3pfo2i
maOVXKVLFkPO65E73qxQ5Z5dUfN5xbdlviRnS9UI6jHHBWFbLcKh0NlJqPZ4SqJlPJn6kh8B/bMk
E5LabPEZwWhnPZmUszGgkdNK1TrUVVJ+6gAvE1bMLr+o2OIka57e1Fn/ptipDciFdRa5SiDMiD+/
FXzK644+FOFrziK0KQv9BD9fP+kG6eg7WXd39dqVnDYYg90gkRUqcVpKlINenasH6fDI5VKWXinM
g9phrXDLRxqJo5XhMm6TT3mhoH/pzsnAUkQp17MEEK8gZCp5FY4uRrkxKSviunxJehLZerlG9lD1
NibCBOmE88yVzudWmfsjugwrQJW4+Rrm5ZDSYAfxEP1YVPUkqYSPLR7pwYRrRaZj8bUD9dhwhkfb
Fmo145wv6Xzt1VHfsRh7UJ089mRjfW9IywUwqBBtzlYep+x8jq0pCiZEq4GA1+6JeNH2Wdsc6Xqi
l6VJ7aPEkgfdSkQvVgWcP5l8pYvFrdV80co8upULK0x9nplpptXXLFHrHyA7Zzl+W/TRfsDc3gWr
plXBOHNyZHIyb0SmFPsizoq9WRQVNrH6k531WqA3iu1J3Ipe1yN9IVlE+DIuz1gr+KTEhv3JuFuM
tRWPSo0MXNk24A42+JLmyVviCMOmRgKwMTnRWSHh2cdmypOUYDbFVvU0lVNHyW+VO7UfWPkZ68EY
Ha510GwenbBklqZto2s99mcWum7Hi2znLhon61p0DmFesTxwP/f3Qo2PTOf0nbRLHOA2nYdlDZ8Z
iX8vPtFY8wwt3AkgHaZCaXyzXxkFOuWpssc7VN3SxXOV9FDzFl2DAhDdwpr8khFrqhrVMR8XDyQo
DVuC3KdiAGpZ9DfsQJJAV5V3wMNHOAYcaODzc2VTwKQapn8GybK91ir9iHOI05SzML5IBQhEWRTB
CLVAbYsLM7uX7VdsCnmeiL6eGuOparhoAQdiOyuyb/ow77MxhAx4XNX0dm3KI5pMkzXQrjXrflev
sMpNLeyW9q3A5M4OKVTS+hvDm3vBdNu0eFealEgctdE+92K/slKEUAcndlZHnrLZKOnRGQrG3TiT
2jBX4TKMd8z3DJgyOeQTJfkOheY8d5tJFCNRxem0oujj+BkBjMwsHiMS+G5G6h/2efkQuik7GGle
1bl/5VJnvtrSQ0bDERx2cddrCtxendlplA1c3VkHvz7dmxq4SFN8K9I5yEYdThEr/TiBp2FUHvEb
YSksr3ey+BzHs2doyw3EsRrH8NgiTXVKisj1xciUW8McGMvGTCJmq74pq3sj1kHJkEea2P1lBVm4
00f3plDHN5ywnGudcq4wQHi9SgriMCaHYrtoy0reMmObvBb7y6BerYx80qweHqa2Hykak+tan4dB
rbzesB5Yu9JWJxnYAz5LM+My52n9GuUksnazzd8dIz4s6obqMzc3EshRtCScUMZAeR3fU5Yfoohv
Mn5XtNRG2KzN0whucYtIHgPHuVVK5WRWcVA34ztQWc3vM06XuV3CBrsK/klHmGlotPgc8/lgNO1z
1aiU0PwNY6N6WlUt4EwwN8l+uZptcx403lTGTtQOs+UXvXldR40poeBVsliqQ/SoRzQLsoqx6W4J
raNCSQuzpWfVYSfBJE2GKrlq7VZR3DGk55/VKfysdPraN8lTFVFolMp6tfWQclKUJ/4YSl7msCJF
RRbruf7QaMdKNDPzPYy/LVUQDhObLAYW0Ps+rfbMg6ZT7PIt1MpanlKsvIFtMFhWcbWd4wQojgtq
Y5mkxVwvd8Mi4XwmhHjV1xbHv3ke5mw4xe24hrhgt9izQnusXfOaa85zBcXqNq9X84EMV7fIjbts
jTcKhm2ESbH86Fclhk3hxHTqw7mPiWHB+O9PqfveriPwCIqCEThOWSQLLy3BN0P94iaVezKtwCbr
FXhEqwY0YA9ap0ofy1geuGn7StG8hDCEH41tFAPk4MCcNLrky2j4sr/YmtLeVrMDrineq+U0+l1W
SoZK0Yu7dOhdyjOjYDDMYgE4DH5/B95jCXX+iqosvw+G0odLGTR6D43QzZfwoy7O5zf0HTt8AVPQ
uiiRHVGXnmjTb3wXl03eYUZwsoD8gG90GPIMq3vJ0+Fbb8hAwYnQYq7dugfEm7QQM9Lg4da28pSz
aEUO30Lg5NbZTxRCqpOZt2XWVn6jkyrMWiEPqk0z22rGCwuKZMThA6tgr+RO61t59GYV5ln2vXGT
dOnLHKcRGyUlqKI2PWouHcaU3GqbMaCp2S04RXxwGBBRRmJL13ZTbPLauNy5ufFGDN0RV9N96qaf
2zG9GKxs2cNDghHlDRrH4sDbeKN21SktdFDfJdBIlTUdICTBpPE4js56XOPlm8KABB6h/igShtuU
OwgGCFyfW/2N/76UEtdAz31Ce8WBIdKHqpk5HwKd/mIHRbO6URaei9yJYXhSjEflP7a//9HQ5P9m
HPLnacj/+P8po1cz/nZe8j+77q3887QEUDD/wj8nJdYfLIe23RDNwZazx/bmH5MSx2Uc4jBQ4P1m
NPzxJ/97UmL/wT/OTocQH1aqjDL+NSkx/sCBq7Fp1SiYTUv/j3LxmOv/usdRYW0jS+e1ZSTDZOYX
E2DXk8NIVSIOalEYhxnY8y2DQffAy0nhbLA4qqZtsWwtOdtxsDE6MEO04PPExJmpd8JgBi2ihdB4
x4YDqU9paZypky2JLouKAyrm5DPOhOS2cAuCbUkfGDihKpvUnwLYlgcRPD1vO4+7VHciYA9tfshB
DAEuidwvpGJNhzkiSQee/4FUUC532973HBcPdCfWjdQU9zDXEIiJV2frKogOr5vECJ1Vj8CV1Ma5
54pnJa22D+NK3DsM8vEexdJySmzFfHZjvQ0MN2cw4oz1c64p3aHSJ9PT5oHiYS6cm2JW+/3SLj1r
K6Pbgzt1L2msGRfuIZ0JRAK+wy0RH5ZFml3Q2CkHy8gy9rwyuUl7h/BSAvcgYiIjcWF3BGpLJTEh
Cv1uyYSErS4HBmbk7aHnM322c2kATBqxtnYxogr8FZPvuGOHUAssRMUE6dSYyKcyfUQwaa84NJg0
X2eF9XRNXPouBwfBEN+c7ht9u3AT2JdqBV+s6wH9si9xdn2Tz+S+D4YnKd9RYBPa6Uc1S4olbenw
kiG7q6SYfSfjTAchIQkmK4BnjVoaOopwcXsgQa4YvwWRKM0LyjWkP6ta+l1Vx4960vuJqR/XSH3v
TDw9ZCu8z04r94rIFr8yWvk16vU5JC3L3mmTHEGbjF/BikP2nkGM3hFRxCoNiTPjmUgZ+2nHjyDS
YC6M5smN2vzRXt0y8eoO2Ig12+sRtdMUDv3aMWAfizDLMiBWcQsYrRkj+4ZCAOifoOF8cpNRIrU1
3O/OrGsvTEcyAtVq5CoZcJJ921KaNYapPABPr49zb9ozj4denkaHbmXmsD7FY5R7hgm6EsUU39sy
qdCIF+tMtR2xZ7CGK60/yNqcLajldkyBFjjRWDGJSZXIYr1smktYphPY3l7gPIuW7KDaghi0qTJv
zRkpXeRA7k4oFriPkcm6Qz4dXABXe9SAFXujzvHsfBiec2XkS4l8sPi+rCG0VJ2cVJNGAn40cj+Y
KPukLt42dk9gpirRQ13PLKJTzdoKBzQBgZLwuE+4dejPjdprQMkdlyijkCji1uR3CQcDQn+KqSEj
MzYtp4fYLHEHucD/uPIm7VqMU3s0VrP5oiPc8vuOeSAGbpXEPMRc9aGaEJPxeCmXUc+iT0Ps4M2I
jXm406difRTWCAPJWSuXlWhn2odNdIOCfu2JfUPAdmGNXPgpDqG9m6fE8SZ6g8vGgAI9qMCeRCNi
HjNZTV4z1xDfDNGQsqGvVJiMdGjxevjkrTCjELDFeF9ZheGJSVWeV713/dKpBwgf7F0dIgUfemWg
UJkVhYlqZtCTq4N1lzOiPejwaU84FsSFV7gxd7WdT3B7MQHdCzcdB29oo+xOsCk+lvo4PadmPgUr
Z8N5TDetqU2u81pR96PNJ3Vr7LMjI9nkfVSb1CdWGiW0QdDyaPXDM7l8+jPUM8UX2CEfGSyP34nA
M3F4DNZTXa9z4HbN9KLgJfssLKBiU6qLYyHshFheiyl1aSnYvJJhuCDOHg78pfU+HVPCrgtwL138
XWEq3gMNynUgdpjlsaMJcqBbNqkPRPL8iNelussdsk3JJpc7AcYChJ0y5kytqHyDvlrTK4dB/Yqp
jsdnVCcSiJyugQRqtY/90sMOaxrgyzDdJ5jtJu65aZdUGV+k0uFl2VYHhFG1C3Rk9XQ3LKN85OOf
kUK36vxgamTs1SK3XSCasJz8tBc/spFUSBzpaxBFaXY3JHHP1aAvz4vh4is2tC72kebXt0lpp/Ee
IfkcJhHrAEWdq2Oz1tFJzqN0NiRrtKd71nFWL4VvO33+MHZyDLPITo/VUCyvepNMAUXhdF761v5U
oc++c2ulhZRlNe+FTMqjwLB62wwxoDOJCagsBwYBC2FwO30SABCdGsSX7SzF91Svuh9TNDtf+pVA
wDqZG1LS09LdN6kSnRFaAYKuEpI/zW4N9aybgqmmFw2HiCqcQp0wPyhEvsiYASkdyzatT+WXqAUJ
5I+VSYMixHAkbUwgiADhi0MoDxssiDdWmYiDCe3wpPYuhLl41a8KwSCvbdFZ7xlvht8bavVWgIN4
apxoCrRUxCBamx75npWFpPdVd65RlS+mWIEaRm7+lRAGB3Fk2d7keaFhRjDc24Fobz9Roi9Ns+1m
C8g6KjY5M5fOGQsGCxiieo46ZLsfDZDyU9c0A/OPNQ8QeA+oruLuQdfbleN2qr4IK5PnWB+YV5Jy
3n1vjKZ8KYWCR2tMGRmllgZqYsHZHOLqpl2rAS3KnKwDd+gWyFqaHjLY0nloGZoMXdZ42tQSYOdS
3WtMu747dd76qyaEZzZ8oR0Z6Yu4aMo0dO89exf6NeRGSwMAS4hxudi9LC+RTcQonj70BH2ZPY7W
qthPchVYFqIR0wQpCC4HL0c38dhfUyVN7rHir/dMICCkK2OJCVok67UxtOEKmacn4N7MT9n/ou48
eiRH0iT6izigcNLJa2gdmRmpL0SKamrhJJ3q1++LHuxidoAFdo97SXR1dWdVRjBcfGb2DKGjX2Ai
xwgWsg8YtjPthixEDXKL6jLF5ms7Ow9aaKde8ePHXItk+8Ui5dXLNgoUeQHb4auP3mwskjKTn3kb
CQzYJm58sM5eaC0ZbLR7gba6JUSOEA9z3d+DNkmbg67g1CzlhBFkazfZbOONGE0bX+cU6XswxKSy
UI/5TIZlAL6wqN1YTeuqb+LmgO42ZsOyj8Y4vfik1YGolWjlT26eBPNuiuPqPhRuM/tah21jbNgE
x/SccLlM3lVi2tk3slz3odn3OXYaiqRc503AsiJzSstl1MqgXpuNd5ebWmJnaxunfngyR40TuoE5
mtDtVFR62SehFhssNNErcUkfDSENW2qLWu6cd7nK4hvjJntyHBhEi9bKSn9L7ptxpVeI+SGMQyj4
HN8DTg+VDKOdyAjMPDTRaG2jpstupB+9J2uQ0WcCPuIDoYbtyC3KBHhlbGmdEwKI3e+yCzuyClOB
B871U/vV1kL8lTs1ZxHBu/mrtT0XNwqo0caaOOyXmQlGbiF10+LGL0aQIV3pqYNhUUvsNwM17Zk3
PHRpED+1RqqJJ1flbz+2NYNPg7DBEAqCqnRqGUwjN83gz6e8UOFltrSESaZGHo6+jGikF24NAE93
mgS47x76vAg2DDz6JZ5DEyc4M+CmpmeYC3a0t+uqeMOCPl7aOeqWNfn2xZyM3n4YIwiGjsVjJD3D
2CPIQjtIZ72taUb7NcM+3Q9GrXZFbRj4JSQwmXD+M5RFgBcBCCvxP8pm4OTnu4Gz4jK16mLnDZz+
HNSnVWXghFeesnYhkIpL2TE1Nroau8voOmgRgX9FKLKX/kQqep5I2YSxarcirqiu95Jm25mGWjXS
ainZyH7KajZ2U4oezD1hfhWZU3xzZa5OCVOnhyafunPCNIESXdm9Ro3stxnxGfo6wvKEF6HfJZPV
rVoA9a94/2RMU6Yu3/xi9hiPJxzhUEeWBBC6VdCP6Vbno6cXcztPKM5BcY7iot1J1WYXAFXTjnn/
/BOEobHiFey8fTt15Y3FK/mas3w4UUvkM+nho//LjCt9tDO/Pk5mj5TXFhzHg9LvpqX2uvgz0Kl7
64bQ/fZNn2sOrjSuA67qt17pTjtZSQurbEl7cYTJFM+0v/TqKVxhHCoRrbBuBEgjT1JHSbvOU+0y
H44KRmZocBT57kHTTrtQBtFTJ3La22QY7908DteYb7AkVcTNblUfhx92GDjNShgtK1guyrd0lMGu
464BhWcuXpMujl+lU5Q3+qx6jqUG70RQ4H6re85ZicuHL5lXd5PWd9yhS/miUWePDZywb52fwVDx
KtYOlnjHzbsXi9l4lCbtsh2ERHWuBK1BwjjhZhfHqudHx72sN2E5ewxjMvpvI1+8hBafnJgughrY
ni02SdEQ6gYbvAVW7nwiWcmHHvwIpJSR/Vy09xyWrqdbRd3nduxN3EFwxJHZKf61lpzdUMH8OkDn
IaiHTUCr9MXoLcNdlL3O/mKAM528KPI4EPjlM1IWWKimttKn2ISRo13JEiem/tVpUX3dklYCo4Y1
jvv2Xbl998B4DmlAOuU5Jv0JeRuP89Dm/XZKanODXsMcyMBbechyka/htxlL9qIGWlfgvyJQI5VF
ONTSQAIbq+12Y2sO19zmrIU9DpTsgoq6WFWe36Qsxz3TpOxAnlbiU4jb9sk1+VmxUQShu/bzjB4P
yc2cDx/NSHmdJm/wm6LDgEP6KfdTD7U674+p5+CYmGcOLIsydOtfFVruCyUi7TkJTRfjT+mrXRlb
6SM6hnuiN8MiTNeynePu1utBcIRczZMysf7ZZT8vaamHJTSEXsNlKJL7wu3qj4Zmuo8uxI0Uhj5j
fOaHT4Y3+BuDbCZGL95e3VfGKpY2ZQ1c+L1rGwqxmXFfPthOER+K2gVEEWfZNvYi16MQQV7Leuq4
J5eT3oBcRPew0Tdkn75ZHl1qfRbYu3jCm0qxUrktSt1kywly7pLE2YyvoM9f6qCjNoNHc829EP9h
lJovauqdFZtnepY9qvAQGfFhsOtul1ZzwD03jQpiUWW2Z99NqSRPEpWsPewDuA+kecj6Gq5CniFe
dtIxbnLMFI1lvnssW3jdQkHsq8di+M6dUPEhnAzuOLXTd1wGgvRMLwEfKqMvN6muA441Zn0OSEdN
gLOEIvRbmyBQdVWfRjZk/qJopY+UzIlFS5aLjgpLY71sONDn3dCsWVOrL6PVzqNTVPOrKVpckUjB
uyhLfDyuRFJdEJ3LWZYJoQoWmksVGeAzTFmgPZvBlpWethyPv5AuPWtlCRWuKo4r56we1MkOh/Fo
zxZjniaungrFzpXP47Bq2yG6xK3TsvEnYbkUDK72HJ963vc6QQZG4K74XH/j4+2WmErkwtQ1cokN
gYV4eDUM+3hO3as5kpY3+yra2SCoSdWQ4v2y+uJniEiZGffV3yxMY99Yo/0+E0l7tMjqLLVRqU3B
5kBFAUd1xkX5OsJcc4iyIlubWqmrM9nsUGl97/0u0kM8ddn3DBmKg/vcbwqBfRPfRBHXG7fOox8O
fdU263lb7qFTdvaJzK45e1RIBxzH0orkpx2blLaaEqQ1ZSfkDRzumVGF0qPE2G6G3nSPPV5Ah41y
it56zVBlqnzM+hymNrxOY7PEsBwdQs5Ci4EGgbVBZ+INsSJ/wr004ix0xDUbPImd1YHe69DmsnaD
rlgFmXunnIzBuqjldCKEOG3ayMiPotf1apS23pRz7Z96q7YWCunrY3K8uw7FlL1UTcpoq08ublUl
Vwqw7WJh8Q4T2gycHc+Y+GZmZK/KPmlPegqn78pI553kVndoEdKvVTHcC0OZv9/yPrNZU5yK2T7w
9mrBIQD5tuJEINgqDMqbktYaHxrHC45lEMcvEGnchUB1Rt5sxYPRmeoxFT3O5mCachDd3bTKdGC/
WnEMlqOo7pzR6t4oJ5hfDLJzfyyVD7c7L/c49VC5CO22/a72Jygumecnx84u2hvOHuPN85tknVr5
+FCwQ34aRusc+zqNt1U0zg99OKinzHa9A/80PME+AFwOS1EswqSBxBa1xbtfllWwqB3193Xc5HHF
/U9ZoMnF8Zg4sfEw2pM4mpngFuAa5jETbvcInxyIs5l4OwU2r35l6VP6O5ude0Aw7qtlLlL92M/a
vkyz4Bb+Lx7Bh3+a6/61RFT42Pf+u+nu3ybJ99//l0SApwieR5GO9xGf7vG7E6Rm3udOEvqsxAAm
kCgvZBTh81G9Dr7knRNlrculNc1EXZTwq2Q5WLk97vKs94F4Cwvo6zwzKdN2xeqq7MQ4OlFrJXTF
jyXIcqcoMrA7ZuY2K84XNFPqOua243ZQ7A0iAJSckNuyi5ltpOkGjofYQk7MeO1TFzr0j9mNas8V
6iVJWeMuj40SvVriFaa/Ftn7G6y8QhGSEejvAorwU9TVBe4n4yFmDYEksJs6sWspSl0Vdt0c4pLW
Am3aT17NGRLM2HCeVF/dEt5btstivJUqZLjTkpwL/TLbFDqd11WAsdaRDrF4/1OLMlzxBb8Gpi3J
MRxrtIGc6vaSuFz6O5Xph+jqc9xYb8aMUmSP5W6cmCNYOoqh6Q7ig3al8gZyV5zqAbKflYtPJy//
DEIcRWoBp9aFc8W4zh2vJiGt5gnIsl1+EtnU4DPCvTW5hIqj8CCD/ifIFQWoBm0GpaMGPrXqxRhp
ApVOfHWtNF7NRfIFumhYWcPwm0YBdP3SODHE9jadhKVb2pR/2MbAjSYlzOz4fXEKPDWsw1lOHKzy
Z7K0B0nH2GoGcraMjfKpl8POdPSvMJubVWP/KYylYsbLUS6A0SLuoKimBojctnezDp5/syNqM2TD
ivWN4EgUvfNhf6m9+t3P7if6ytllQ3EdYvdB5aRArFmfPRvDyeAF1CB43XtVu7CAY6pX0/J+9fBZ
BRmoPpgFtjPB6HVVjjFqQuA/SzIFi8Gxx5XR3QVTVdw79NJvdjk2k/43yV1ahbkkqdzCYlDOv4zr
pgUmhJ3rd7fWrc55V14mUVksZ6O3MOlpWYyRPA6T/q2GYj2OmCAalT2rqPqYebn47+b7xklTDsrq
BjvqJ7eNFxGpAnwBLdR21+LYslXdj4fAtu2V7rB+sUPQBtuTX+MYg7yz0xo6oDl0hHJ69eE37lNK
28UyzrqdUvbPiBZr1/K3wbO6aFXqLhQG7bCvrp5H1MWhhAIGuPVJQLJctUzRmazYDEzrbx3iWKPL
NJntHXWmbOiYjRemc2+0miHVp07/BroOG19LTK5LEIZruz7lE/jWCvLZivvKByUIBGeMwV4lc69X
/RQ8+K3Jra7Ib7NnnwvL2A26rjET1B+20b+2Nf3IGtpdy/JB4qc2mXhjGPFj/9vt4kPX0t3V1La7
TDk9rO0hfCE//aLbEi5q2pzMEhtqKDcTbq+l3/qCH6qkZSA95cZ9opfA/4onDht4LV1ymjY7s8cH
Yta1/+J6nBJTMU2IH7a/bmuYUt7cfwBWaFaOpApLVYj1k5W90womV7Ktn0yaBWU98nOb3aLu6PPT
XDlBa5lbUdFZVUin5UTm35QZd1zTy3eE7Zts+6tr5Oe6Z9/OknGZ8cngCfSRrip/wufmwtnPeHSj
4sJ4AIW6dm+kYD+HYOQSn/RHRnxXxAxqdb0/yRy+cG1+j7sG25UOr2Thv5joYxYL7CdcJyYMfra5
NGHGnbgBpn9n+tNWGkgPRu9FCZcKDgCo1aSK/XURU4gRxnZ49H35Jyg6PqIRmHvnvtBLBeY1VNOT
YQU8cCF5PKYif5IwfU9IMy2ZObynTXLBv/Kl6uZHFxJGBZisBWQMkGka854nOFNyGPypBpSQOCjI
XMXzdpjybpVZRcgdW3H2ytLqZoZcDSAH0kEVJ/6B5i6kDRVfy3j+NSKKk0kFkp83jC31TzsTQQaB
5yHLQ7WVlbaf5rpT0WoqR6AwsxvgwjL9rgmXyUwuFL2jRbOrpLnJTWqTSjGDj/LR1BgT49smCYWJ
KVwU9fwaTOGt4HwWGxaT56r8LqL0PjDIB3Irg94XcVIuKSE9uoPB+z/DsI8mJL/CFgD9sGlZEE9c
mzRflSAleT3eLRyNIsfBElgpHhUytEy04NTpNwfNdmU0ms9BhAGrtie4AuJ1mMSL1xnPtsQC1081
F4Ta+FUFIdMsmaC0iHLXUJC0j2134D1Lf8jQMhY0cdh23kqZUfmBKOMvY83rW1ptck0Se3xNJjSc
VPr1RtgZ6GIXufM7d1MOV2Gr0CuMJ6wl7zDrx30yOJC1teIPcNIYZ5GV/wxeQyYmmf1z683JtArp
S8XPV5oGoxybipLVEBQ93YeJW860ZrTZU53Nw6tUAyPa2MGGs4T6lGDVh+u2UhHbgFGWVofAUMw3
4ZdccJpq/BjNAaSUmJJRs0IMAFoM4la4xmUznZXVmfCywYSmp960zN9KGRMVbUn5jGvWes+HCi9x
0iKl9bya67Zx7RedVNNVd2PukS110IXDyc1+/u8hlf+F3+L/k5MCGwRJkf85ekIOHTPFf/NS/PN/
+aeZwpf/EJ7JuML2vL/dD/8VO/Gtf4CBMB15Dyz6/CnYLP7TTGH/g9EJuFcYCmRW8Uz8l5nCkv/w
LRsjhQiIGGKACP4vsRO6yv+NUI6J4w46I8ni+FAGPevfjsBJ7ymf9XvesDZwV+5pCRqwjS7awn4x
Kvk2d80patpz08x7Qd0Ars9uL4twOybtn9kPlpWBDVmYxNB4/jaDGUGgS6CmYtQ8TLLT+y6z73ff
c/5ucqV39X384BvHukuIC9AAvRBGf46V6pbQauQWdOguus8VqEk5scQDHXfLJwuwMGRQnxUmTI9d
VZ45ub+QbwTUNIbIsCpZeLV3QCZeGL1JCck4f+jo3gtX9htFrBtwMgEvdzTCB8p9fqY84JKRqYz/
xfhjib/COoKvczMBLG6SSCdHWdAwNaT7aYwtIHMJG7gjHorZynHt71yrt28Ec1YRSbxUDu0+siTn
DMWInOEPylzaXkVQhRRxv0LVIs+5IbeRPIZ+8I3JXPnGy9RUBWcbAuhtPZaMJ5A/GVatopQXOvXI
VmQOmxSU3JVO3+VYbcIQSQhdzlkgp1HKoLKY1Kj5amXDi8Puwq31rfPKZ7cZft3cOhNBX5bCvfRI
6jtfibunpLO3wC6iDQVZMMRab3ifaxbrqd/62h5+0ii5mqboN+jI9S4Q+LejvB8vyvSujZjHfWk2
5Ii5Wt9jMHSgpv0TvRB/LG9gbc8oO0fSdR7qzDc3Qex7J2629+G8eqrp9Tozyzg4cZqd4yC9M7J9
f+nM3pvVo1nnRr9rXBekRMU1v5CNQtsrD+E4W3twjYKTNLUurWl9VkGZPk+w0ztwnJvcwoBaKfy6
phAtpT/jNQmBnjR9NK3Qz32oxPT52lP03EsvfuSIsVehDRJhEskhIuSUp0Z6aRyhFqr271rmXK7n
sapOXLXCnYwpwKgcCrs7aBFOQEBjVp2/g4/hPdKqG45fNRiNO4/KwivdK65sVb8embcuxv6bukks
qlqcnLF3N0PsPVj4/rTgAhg2M7bmkJsmDQi4yQvnWEfeux0Ux8aJcKqIb53GODrjWwxzGfkCGUzY
Vx1IDkrDrSG1tiEjS+zVu01SldtW4S4MZ8IgxINa0mEgQkqmCWvLwt1ZRZ0LRCvCjKvc3UwZGuOy
LFhNnvuJIldtbIITC2vCkWfZ2logWH4arftpFnxXQzWUtjXxTiuTtvQ633OC2eC/IVXJTRAO/sZo
/INr2itRy28OpltmM58qcj7pAeDUvHK1Q6pK6kvm8ASUTItQjf+4TvJBSfIhKO/+W5MXQ9fhI+Jd
iLMnxxHzUqe/Q5H++jCzHmot5qUfaGhMbXM1JzPdU2Aw7GJYS8FcdAeAnCVxGUdtmupJG625ymYU
MkdhAUAUQujLwugnCm9hWL1aOVExPMQnC/j4xja7k02N89IvPRS7uOJcWSTVU9M0v0H/HFYgOGcZ
hAdlcXCM5gTDiOeUxzwST0JjN0q03RwpMufKGFXTiQDWNq0IdA93a5VtJMEuMevfSGlGOpC1VqlJ
hWoGE+rU11UAc4Z/YlTEPA0hd63G9uCGY7DVBRSQpPgTNfq5ivRmLptbaUQ0YZv2lufhbcyemXPN
kEQgyYvsklSVOmIaI6s8xDOpKEecdDhhGMkZW7Z+7cOdCr7DPGsvc198jUJ1G86UCTKwx+JEry+B
DZzVJmnfw+zNHx7A6bNOBvCw00jogtHWxE36IkPyrkMhs0PB39hBEPzsZHZKyWotrbYzLvaERx8f
AFjMqexYVWsi327zAMiA4txKZFvMGgFI9y69mOG7O4fVQWPtqG3JZTzpzaPOra1q3fxYT+ZH3ens
pfWHlfcYRcr6ZtpKu7anxgf6IGviSTivbMsnnjDVaNUOF0fh03qa9eGajfa7bd2ZxLIC4AOKcj/i
UlhwZSVK5gyQaic3OAaG9WDXY38aOu85a7AG9k6ijh0BSV1X5kZ7mK9ZW47STI/o095WSaD9mal5
ypgVob261aalgqer/YuDtWOf+57AphX9So1MahM4QRy0iT37ItwmRf2W+c5P66TurgP7LxrzF2lO
bMthThfIJzS6mmBqO3ci/WIdAemV7z3MbCa0k9jGLhGRRBwjXkqX2UfvvOdQsVnvnHWYOuqCLzwe
ygtEmrXtzd5GIT+uqBD2XlsO/k3r/NDmMl762bm1bVRSBdizpRfMP4NSbSSL3sXs1a5vneQq1T0F
WuSSwLWmOToJ640pCYtCpKRmsfMxHJY8Jn9/aREqFuPY+jtKqoFe1O6XF8XdovEEC8eczPuiYVpc
d1OCqN6M2ygv96YRec8DB+pmCIxXKmA5d3Th2ovLehM0Sf/Sz4Aah1lhI7r/Ms68cdvJTq5YZ7MV
30wcm1m+0UuRnyMVjquQAl2KHax1YR5mtOVD5I7DMbHJQJgSJtvMu7ACjvZRZBwF6M46yZkwfTx/
eYLR5HdfZO561IjVKgA80PfmvA3ydJuZHNzpvacEOs++cWsAug4idkq32Gc+aRzoAY+ZGT5mG3NO
3lOP18EeY5KV5WqMjMeYELum6W+WwJsTpN6e5XClevlAmGXFILtfdfM0rlg9jJWHHsF4CGkgbhFn
4+HM68RVj34bDDnxK8O641BkLykwpm7XduGVsmvBsqeDdWsmTw08Wsfcaa89MoDN1zCEfsdg9MBJ
TEfP4Le5xN58K0431nuTkzpxw5cZ1g3617T+O2cQRMN4cLTDUc+hKB3jQXqicTDcsBJfcqwHpWEz
InFNQ+x0HGwTzziSaLIeLBOOFhafgjJZwfMbjXsbfOWjjbv9cRqFs4ZSMXAmqlljL1as4CExuqHS
qI0WpoUjVVkTsSKtkhXJf6C6YaZ3LseLDcMuypAxm+rGkNu2nZH6zCi/qKDbjHr+C39Utu8bJux+
BZGjAuuwzhweewa4wVkW/avXJzH2eXtJGMvf+0F9avz0cRZY/fmjgvfeuQUdhoLabPDfaEctSSAm
6zYpx2PCdP4hGBgOxSx4K7qO2y0PinHMsnjL4Ogj91ssTUOSb1WWcd13xMBkQYpjgjVyiE3jp2Q2
IdsO2Tf2CRc14ifxWMRzZo8JKeJToJxHW6fGIantal2Hk7XOsKyurSKY1nY8lgcr8B4c/h3vYrE3
vY4DeFqaj4jR/imOJTVusZafUTG/7DYxx6tvW3cf3F87uhILMm/1R1+709cnBsNzZ1v1RxsyALPT
xng2nCEjD8d3jqNH8mHRKufw/GYGOBUV4tTZavqe+yQtSuMQ/iEk98XF1351OxfTmkvTirora1U4
fsSgHLi31o80qF2ocdHnzmzVgnAwcoiRGqehiZ8sR36zQr4aODevcRvaEFNxGs6mfORZRXNP8vrX
MfKFT8L2O/Jow06JVhLdY8tpBucyFQ6jqDI1vppEn4O59190Guhd1QbxlhXX3KmyN9ZDcLO7bnjF
ezRfbJLqC6lm900kbrIl0sf03jcfOrPoXhj6l5tISCrQfSrXyhh5elQOQVA8SdheOuc57mb7VOOK
XuC8dZ752Un7MBIt+/hkNqXzghnRebj/yuo9+8VkFX9Q07SLO3RvfzjRMvN5T68+pkVorQUS+qoY
LHL2NcSdldczrfj7t4Mwn49uNTwbuLhWLTEOPMOTf0VV969TaSRHQKTXtC1eA0NY+5Hx3dXFDr+C
7STgs2h1EVVARLetvs0pU5e/v7hMckF6XXXacakigo4oXz109y8ex/CHCLtuICqCfU1OlmZ0SEoi
6EfkgMeCzJ6QE2AyQFIpBdRDxVaUD+3aCa16k7QZfSHUVu9j3+p2gEVoaeSmt8E9FO5mipMZUpDA
tCUpmFIsI2Ar3ELZ8oSBowaz07OccnszjRS7Jvy1r15F783EIWesuv53wJCe19EfmhA461nRohGj
d5a1bz3QTrusbfO1Cb3pB0XMysuLqxr9p5LtoUqIrfVd9eZ1AX3MrfcpB9Co9v29ivvh2x3s7MKO
FljqEcQR9FtxwKv8K+8zwF5XZA+znPY3j0aIPCLBOwZ66XiSq6xIrq3iWuSTbnnBlvnSYBrfFLmR
rkHq51+QV9N4dtDEhxlMSC8OQR0zlvHkAQMzXu+9QQnVSspUbgPAIuiH9neBuE3ctLoLL4HPSFPD
cJvlgcalR2BACgTfshWxv+ymAF6XFZkrajUxmGcD7SReBuqIDEKwH+qRlgjPkys0fjaVZtFoSEGj
QrWjAO2UDGRVQXHLXYHyi1vC3vlQca4dGahTM3AD92oIsXnxEZvhh8Fb8NTE83Bq7c5dmlNvfhJC
eIMdLJ881ZQnDzrbkqZKeq+i+qVIwuIWxWFwxAqXrP7+7314qblQ1e/9qlSXjH/dyH53poKlfFvl
XvCgM3LQE+49A7DE2eGYMjZpurNILlA7IjY0O2TYIEWMseQ1lAPHDQg+zCL5+4+53PAcL0SE7zix
om1Us4vY3ejtcoaaHCm6eNugmNKl2pabTjvzU679/JIG6tRmW3SN+4GzuPQ1h1wh/XSNr316TwjP
L8q0VRdPxs5TPWMSxH+l6wsOK31JGH9snFBILkl9d8GMiT+vgoIbZBJraTCPz3WSiMeKdlJgcKnS
1ltbdfbRTyKIRQEXDnbhxxyD7RL0/vCojSZHKMIEU5hRelReWBy7MhHbPoj5TMxjsu4tIFNO2s/Y
aaEaKjoTSUrU8YtdTK+2tLJbOJmXMS5mzMOzXitNchd+pMMMRZFHqC0u/LQQ7IvOWU9aFWQ5C45n
WZff6iblHjab9O9y2Fh0hlbbqfSNMxxT4+zA/xf+ICGFREADnZBGD8Zd+AlFP25qBUdH9ymOAc0L
YnH6xZ4b3LQZv/MZb+LsHe+hSfwPFSQp4N653D1ZeeMtkY+IGXFub4tx/Ogj80OSfyfp5z9rLI4n
NIgXdohkWzT2uUU3WbZeobcMqLIzg/3Hppm6Q0ogNmQUsw+d/qGwmnv5NyykjUgiKKDNKA4Y7BVn
jLK60WhW3ghqHF19KcNZ/QUiuSgQbgOLUPJ4b5nnRwZfnQ4oHNLCdB+4fzK33KVKBht60+kEz59t
w/5puvljGkCQjVn/cc1D+4tp0taim5dkPqYANcyLXo4jK9a8TJ3go6+wWnpUN2A9zf5q/CZaJt01
76KvwSu6S9XM4wbECHYpLqG0o5onALfxa8rCXBdou0anVok9+ZtWP4YGs3AzFZ+eESILJZdwGrND
4Fa/jTV3G4rAKRwou7Mn+hZTYukeU6tHB+lite4cXTxPIvu08MmvJ5GXO5P1+TRs0atJO+YEewHI
LOasqw59NdVHM7oORZXfKKH3OJyxJ5g0t7O6qwcxG/z5dju+ZU75OjHdWGdANRaun6Al3b8MFI+c
/v5lQFQq8fHnZNXd+DZ64kHJfF8zXjpiWtjrlE06AaR1HIcYk1A8Nqvchjata1OxX1b5tkvNjUvn
NX3OlktiJIw3c1F6kOxJQHbZY9MF3c3Gn3Eko1kgxFsrbafBL/krnMfBK5lI9WXG6RboKrSLmURx
7Kv0Vqftu5ua46ltg1NZuN5zTZMxg8yX3i6uGuftIW+c5DCB0IIpmp+sRr8wJpg3eTREa1ZmPmW4
zReDmqKNyqJ4X+TA+9Ixv9evzw4FdE5ItEMUG+EyW8G0am2EBipN3Me7TnLGB67iQxAOguOyL6DA
G3vHHO3z3/8qkXl1DU2+D0bPPO8vDtn4K+HSg6zM5tj5Tr40oaqhhc9n0OjObapPXmqfB992v90+
+bQ6q9mJKBuxITVbBnjBOx3X41pjVR9UnnCLr+O1IA73bCfT2qsHBl3gtoFZqoVtZz9R/y7y8Pm+
c65kUxwkjg5yUMm7G6Nlshf1UfCrbJTvLPDTM0AE3Jfxh1URHNUdGkUYrKkIBdsSaWwjkqGejH9b
IA+AXEjQtrlRnG1/2LQmhSYuU0MhsQEw9FjoRg080NX7/OqANEUnbPWyspiQgc/IV1WCAQuSz1eV
9BTWC3prHRolrILJM6jUpeE4e4AxxiLv4Ytbkf2Xh8ExY6y99boyZwrEbUQGtzghI9RkRJ2ACW24
k8+PYRHJNRkGZBbrc+y88djCiJVx9FmVhA7qFLEx7gSTr1DJTZ0Ba+jtqQSt0H25kzW8tHVAjsOX
A4CjcgPciHR+X/9pmS0aDBH+GgkpU5bOiEg43YXILR/AQb01MfFpLzwn0Ui2yDya8Zggq92ppWZR
rCO7nK6z8sfjYHZfHXe7+0TE+XAGiX0e6b/EjuOo/OT7767VDTdZ2RoSXRa92DNojUqrcTMlU3MN
09cC203yH9SdyXLlSJqdX0WmPcrgcIwLLfrOM29wCjI2MJIRgXke3IGn14fsklVWmqpbbaaFtAmz
qswkGbyA+z+c853is9PxZWiqjvIZlseyKk8XiI4ZJydQmwRSWMa3yIPzGBfGjy4BrDHWqE/7Du8f
0YcbvuRSo8x3u8i/wqiGMxfhVJyz39F08ywuq3SpkIqC2g8849TWCAsb+tzQkgeNWDWvQWyM1o9O
Kep9wcXee5w9+AijsjuRYhhtzdDaQd8MgLljqtJ02ofRzeyDWfMAxaPf3ZjHwIipYAVNUUE+PU+i
7o03x1KERfGs78mif8d7B2pIoqseGxjL9YSlQy+7wqkzHtyUeiLoBo5kBOAbVC/sJyh/Ns7Ik68i
wER9XKs1GTc2Z3CjHt1IhFRCM9v8VvJr05AOMgHbKdN2wYaAEBRJn2NWWXoHSPOR1O53QDgjdRym
UbT6+UsghpdhKqMvQQwXFpUv5v4QvocxeOlT8dTDOCrVNB95z4uHBELIEPT+Q6SMbV1GxUl39wsm
7MpNv0uZ6AcVxB/52L/0cFn4u+Tprm5FecmS+ZSGBpUNZshnQhx22MOyq0GzvKn6/r1P/WKX10G6
F6LAI+qk7yn0gccZlvDWtUuKCjbQayJ8xuNErsWTb/T6iESXyi4lp4wRTbE3hX3uWq+6253KX+oG
rrIYxbHKPG9VFd0tcdMK3WZWnTpPAHAJGvYiZhFc9BCd6zwoDsRlvZSOC/QaFdIuMcmGCwNcjubS
W7Gcaf5om06yk0QblOPd2+dDxsgqYyXiRextfYbxjMP2xRLWgSTwDWhCcSQqLHUgrLFlSU6ifirT
JWkC1pdbmta55OmtzdG8/vEH5hbDTrtvQTAbJxRz6G7CI0EnqrZi9DGD3GNQfpo6rsjU4a/y739E
Fn+pRrlrN8w14h/LwnNUIYj8oueJb0aO298Zih6wmIO8BAZKj7jThDXLSJ37OeXivlAEfudvZdJT
86NpQ53qdnpmlUaH4sOkGSdaM3f6FletvnqsnlGddc7BWko4LwD+0PM8HxO8U8z2JYvqLJfrXLTN
Ka4HPIcDUw98JjQFLVPXyUKoFUVO91RkHGOjg3OgtiEVuZ6852zJQJ3RvrgsWziZtmMWfx+mIr5r
reP70PCpVY44tWl/xXVjPht4EgmbyzaMnUmOW2Ki/igA0g6GHdrkD7IBs2NT8NNoxP2sMeZyg/LP
2Uf0W1djHPcUlkTWFs57gzqkDKKTkyTXIoFGGWcmpVTZUrlLQkV4nSLq0FatxW9tVxPaPHrHfGax
V3W02QM92WaMmQoEPUy0OcHNFRlJes9bBllm431YXkwYgVe4mMSmfBvq0tqPqPTXlany721IHTdp
Yd9FbfwYrDJd+Bk8UY0HYVdVtJuOf4+j8BqLSFFxRP2DifiWPOCKhU4OoCXKgDv7EwDkvlDXMY0q
vtNwzubh1NuqvbUqjlZRkuprvXgUU3onRq1sl7i1b1HnMniZAIZ16XuY5fGTj0VToZg8mtIQ+DlH
Qm8SVlVkPWFKHOsTL2B7Xvj8CGXN/JAEmOAZmpxyQ8NZavRhFgaclGgcnoNSeTDTUveVIOQTAbDG
ZxUjoDcpXHdta+Gf7mbm7kaXnkyJnAGaVXYcBhT7ZGedk0w6l2kyvjMPyfeMaZD2FXrJCUw2JKGx
lTCzbsf7nh+VDZo+mliDYGjF7kxe4QrEm7u2oqZGG2Ydq4EDBc1OvvOIOF9bNreQDyyRoJjhBleP
eyMox20V+fXWou/o0jy5eAonXcSaetL9zUn1fPLjvY3B++LPw5XXM94R1urBwNHpWy+KPfytgxEW
/kHF9pvOF4eAgL5TGj9wsWO2ZVvcU5VBqXptmuBHCfl9rORzu7RKQgTTzm06cV0C2qPhtXbTT9tF
RBsl5YOjG2PH/P8qYletjUW60g/ktIlC4CSH8QMtZ1J8AACnCm0fA4/VQ5KxM8wCnPmWXz1AaXhu
8IYB/poPVcikKja5XaHJ8T5KAfbJ0p8wDOpHaAn1I+Eb/qa1rRPpqZgeSu2eZfc7spNlM1ipe0NA
y5oS8iEsx3EZPoAQtKN8j5UlOhmZBbiqemj5HVybwWQERxjzOsRImvXq7M8q2uEWQXWDG+yewhJj
cOqSujgi42zmuHnwe8s+McUqdkaQZkDji2yHBQOfdGi2z6mGh9/4/nCJqw1RAVyE8+jSrJKKxLnB
4JFW6OA0SU//nXxLjDR9bLpFWtRN5fdyoMixC/leNYTvDqHcuC7BoC5z0hA5pGdV+xaREwfSOvLc
aC8lEHgvezYLLrepePYj9+KDS8lc7621pVilTfFYhdZ27lVMkUAAUsiyVzXpW8Pzs3KoIJ0gQS0T
FtcuLpkKNQ0HznBlClHCDBYvFgorOE+r0Zr9mwhpgpAXQlCLN5lpTkecz5SfrbsZx9xlVTyOW9K7
aH0DJm+9j8o6dJLocp/BYN29PH4D/cXQnZmYJ4wFC8zsgzeoJqmQmmiw7H1LnOcaze4XDnrr1HTt
yvNZIGSFvihveC2ipMHg0f+mjrk0KVBcC4pCO9a7nqVBWMzNyoDetI298CeiuI3hVh/YD0EUccjg
kmqAN4BPy2RrrQs/6OAqUrIg1NS6yF5lJK+hqfcqL1/McrrB77gHCY5/w0OpL1FBhrJ/wtb+GhTg
Ml1rINo9p4SI0+k9B4FoVdDDXSt8xznFTqzzXhIjUGvYkJcokh2JeuW5qNlfixgFIbBQEk55Jhm/
cLi0U1KuhDNNG5/J+qaW9S/TgI5M2LSxGgxxs3JyXDRVUtwMG7funvnHmHe0OBmopuj9ff2K5wIu
KvbER5kREl9o2r9Seu6WnqH5JoZwk/op7Uilf07cfVfAC911wO5+1VN6MfrWfOuq/DNtqaPD0V40
X1a59Zb5T9z43d4d7XKlMUPAFuItblpzAB4wdxdkM1c7qsbnOTFvjHVPs5bOHSjDk8s2ZOuzH17j
ehwOjTIMzKkk/oi+CLdFCEOAJjDfAlcrvjmmPCA2ew9YUdwnz1cn2+p+oAR+aeEyoN0wniI5caMi
R9jNIiTYxO670yhl+ahd9xHtdHgjZyjecig/5VUjyS4cIwYqJm2JZ95pzriUhol1ZseKSdiIy+Le
v0+yrY8T88VVlVoUGxH4WXjZz8wxzW1Zo86s+62G9DMoHl4IfoWQbyyr3pNOHzphwAf/CELmQdp5
zaL0Su+7K6fqscuHb4nJttezPxtmHDp0uaJSjWButLZORKytqaJTj7PrErsjy2B+39K96LqIHqBu
ladUyrvPwviWmK3eEOOEsy6INtIfqnNb4ur0Y/MTZ+98Fm2drd0hQ3thNgjqK8F4sc/2g8Oyqks5
hFq+zaocpobzkGwUN1/CsOQUAG8q/I024Eogmic7NHoLKW+YyIzZOUNmTtnUvpmRsbLdgUCiOGj1
AVZgrxkcJ8MpjmKI68O8yTqEt8INjAcjHZ/aGo2PmNjICyaB67yJ8703Zh95y72eI2xBj+1cWUft
IKpy5YYR/t8+v7a+m3GHMFEfewVcBj2H1zKLmaL8ylDJtYziiTqpNovPGbk42Lvm3jEvGdMA1GtX
Mwzqh7NPkyeSGUFG9ejZZOJOk3VlLqhWXEDGYYypv9Oe/7o0f/mTGZxtw7qLIWjO0Az7XVnYh9ky
5XlWcBrYrap1Sx7dxQK+e/YdEWLnJ1WmBMcSYOTeuxrfsttWLvs5PFVT/AtjavkcS/MTtQ88tIqN
a9Z08a4Hg7iznLyDqAoepx0dXCINaWYanMXFSUsoUmVOO1r6W3u0xqONwJTDOczOHkUZjU54iJYy
V2Er2g2k9BnMCJ/n8s3uTYTvoX1b4H83ufzRBA4zhzlfu1E67rHpA7AJGBpGcw23x3T1Qbemug+Y
37rElidh9CfJObcLmHpt+EnP1mREv0DOPvJNGAMoRBSDXeWP1Oo3UA8VY4k5jd71MnTPU0++KgJh
OxvtrK8b/dNBotDbyXlItXPsFoPh2MhrGko0F4FfbXWZoQDlNbuh6PrmNkGycY0m2AQ0+XmTt6Se
uM8dCbI7P+AqYnePVwkqSMi6xxTDa4oSY9WEw6NTzEC32G6brv9C1hE2kSpM1wEBiohjJBuE4cgW
t1lFbQYqtR0+E69iE0+3gRGR9whKJ4aX1y5Wx8ztfyNiJO49JRas+Tkjq8ZERbM/0YokNkCHssfz
V2kf+GUF+Y4Dv5o4F9LZ+hVn8a9CL52ZTk+1Fx+HkYqhF1O86iSCXxx739vAs470LyvLXkRcQ463
UYDKKdMeh3vZqyN9Znbu9HBFx1GfbaS8+CAZJ43BwnSkTARbLSWu/pM7f2fITPRLh9S+QvpaX4XO
rs04/vSs4ocJzbmv0i8+45MdIk0bjc7eJNGdSwGDrxpJbnD6ZifJtmS5h9IHcFEZWhfDVFvTpFPL
F2Q2Idk87/FPim4m4JA4gLg5yBwZW9bEthG58o4X7yVELzh77peOp0s4hz1lMJQVIwFJTL48S03P
K26V15wKT7QcahtPD08l6KYzPKtHA+TdMWIzyXPMGtlL43Uf1vPB8Kaz1AVMgUUZM3TZmTvWuKmA
2HS/NfaBOhm+Nzy06TafwmI3BuoRQYtzDay9mxLBHswhg8+ujS6NUT2YCYlqNUOAQ5ANryErdI0v
Zq8sPgaG9tfCPU4QZQUyKh1NTLl8N17P+CxR54H6Fe4+Ll2EDYky1lMmH9ipnsIyv2AVSxB1c1cF
ptpVSXgOWuPDj5u9C/yD0sy/qPSC4sxAbBW2Z9ed0wNQESoZlIPPuavw4L4lYfAkO1M/pAYVQ2Bj
Q7DgQZJ0lP/wKsarcTC8eXMNVUEUb1M8oOijn13rju3mQKZL6zBqiC0TxxBd7770Lbk1MP0WWZs8
hpb7Dlksvdh8+nTA45kK+VS56pDgveUxb569uOGjdgjWYrOk4AAky8AMw1RAdabZpBk67OC58G8P
WGV5TGKf72/YYb4e/RLzCz0FMLULP/YtKqvfAco3R/nkLZjkQSQUPbt6Sr5MD6RscVU4z7bgw7Zm
TmYhRkBlla/5ohXriR1g4THuNdDx1bxEGA2GV51Av0+HvnKxUWQVmajWGH9DiNuv4in6ZnpQnEtw
W9smSdwVes5gh+Kx2Dh2TSk1QDv17GE6TjEvZOykn7XMM9rY0SIAIk/WQxTaj3PzMTsozQQ2uAlJ
5mc2PAOQiY4JdnF0HzzQ4YeIBOHIQwM+xK9+JDErB6oUBMmnEk9TQOv8CGgi3vRG2b4wvj9OVfec
Zu7waTXORVtpv1XmKLgWknKT9Ia6K8l8wjHzq3DJF6tADTMiOg62fJsaBPTccuk2HAGohQE9rh9j
02c/4Kzob0C8ZMmbQRYWn4pm20UwGd5zNFlcFZAu7qb6LedwI9oeQiloVT8l/AMRw0eJKzwY3R+i
CeC4JmXLIBE+riWyfe7KXVzisJE5olJbkBA/E27RkGSGki3dFhpIMl4OfBim9VLNMLB1w7RnyKpd
LC0L92yc78zYJ3kI4d1A4m3pTttSkjMWQB0xN2ZscywmwP87htQ8vcw+i+qZadzTOCJjsiPOJdaX
hMB4g7XVY/iT9B3ZDdaeWuG3oSj2TEbIvo0sb+S6XIfnYTLByY/YhIys3vh18hGPyK4bWbPGalBl
5EWr12MZEKcaMvrw+Vir8qVollyjfG8ywDuIGIUEW9t+jjWoqvFXVbfPc4AYW7ASHqmcAtrWMw8L
Bg//gAAW9hYJ7H7bvgaiv0Q6aDZoMjeKhjLToHP9SteotBuS5koyzYiW5ZPL9okjvhccDODO3/vf
BMa+txXwAN9BfhtX7rcEXx39y65MjB9WgliVUNil126wCtIgNSHINxa4LxMxbCv/q7BNxe7eXE/4
Rbc5C47xZvT8IiPW2TmpTiQszyE3dfqqgO6l7XCQfQObuSsdFjpwf2UyHI1+fDETiC2FHj4iWDH0
PyZvXPeOchCDHkZbX17ZhI3rP1kM/jfOVYFr4M/GVRumMsldjkc6BRh5oPb/bFxl0NsUfE4ze9iu
205WbG1y7fk7oKE6YMlixxjTxzZgM2kae3fJLJRj9T0EFuv26fCfGGnFkq/0p/AKfhzPBEiB/Nh3
PQvm0D//OFZCgAQ0Hr0nhggrF9odjNrtFgZsv40Yy2/tJvvF4ovLQiQ/7N64Qlkhgbxzf3klTCTg
TXx0+sVtQx5JS/wnIXF/hE7+9efD2iD+cFsQePaXcI3acRijFx1Rk2XTrDMPGVAN0/VAnBP4sJY8
0Zhp3wr7671n+5BNdfc2eZ9WCmrGHzVg/ZgwLNUqJAM8kf9108y/DGT5JwLp/4G15l9+of8Hk12k
6Tv/Iab0KSH+6J84pX//T/7urfH/Flhk6wrHRL/suYtN5u+gUh+EqQuzJ3AF2S384394a3xopBS3
pkm8kkUL8g9vjeX9zcSWTnqqYzuuY8v/irVG2n/BlMKzJ8XTsyzp2p4jfP8v7+joySy0O2s6OBX4
absD3tQwDztOMznnKYGDU2ING6lCak3HuIR4/1bI0bJVa6EK8emszDL5MuZe46D0H2OreoMshCpe
pF/VOL9V2lSbwhxKHNuLudB+7P3oiwvyhRTtick1QYySke6KHCgkLDZZc5H+Zo/yscH3u1IIHSw6
O1vV19xur5G5REr1aA9bG2eOEBORiEGar4ZU5eu6YcsudVkRkRTf6m5yHnITolLoLGZjxabKm13O
uw7Jup48pJDFTOjiEt+ZdRDswoKCaPT9Q1+yr3DjqNs3zuBucJS2JzfywrVMcuoObVnPynGZowcC
y4ztWreSTmaVeDURGWSQsIRO5LGaM0nyiHznvswX08xXgeKLEUf5bDK7xow6tRdfO+F+Lo13Nkkg
yezqSPXrHCOTbkw2TnYMzarbInhJ9uVoPTCTdA6IwFlveohGKvtNAlN7JHOZG6MIf6VLcOTAXGOj
rO5r8ttmjTnmHpFttsmKcjp3pLqxfLKQD6cRW9Ng+J2J8ivvShalppPeOkiUuBZIU41hvDshpNJs
9LKrds1zgdKE5Td2+t4Nn5TlvZolrJtlBXKPkj7baJOAH1MsUw1bVJvBDCUdoexPDH2Gpy4pxp2X
4k7EA0tR3c1fUtbtoTfBlefoVzZJhXtDmCM2SRmSDWD01VWZPlsPd3R+Kp0Htzou7G3ioA9h1DpQ
1kTwB3UGuYpg613jFe9GaMhdgOH8rVQ8SDBaAVuTjwHjpuKKyevyG3+hgCu5ihHCzfyOSD3PMVIv
6ubS7J7zwh8wtDPlj83kGcDADF3ezJ8aG4IrkHOXuE7XeIyI7tuhEm+OAEKns4ogpE/DUO6nsUeW
MA7lA3kHTzFrlb2uI/3ixF21FTlcj8THAxYoTchPHV1GZWbMgsrwMREx+orQn9ZmJKhZydE9G5Gt
V3lpNDe2G80B/knzlEphbBpiioHfkNrDxNCApz0spLo6/e75ebkjG+G5dVo62lyclYH4vyn8R3e2
f5P00m9dp08fxsnv2KypfBfHWK57EGCbHhv0JqXw2UwWKRhxlIlLVTCunXz5WLhj/Q2iNoiktrmV
RcPbXSvM9DqkwHJUd4nm8XfWWvEhwFB7KMAgb1QYw58Ke28PdNgg/mFg0dplz2klP6eQygxrzHz2
YeS+NKJpv6cDUkDco8B5bUvvQ3eEtB94ZA/g4wGDMTUbu0/CNV2rgYEqSojD7RGe9b1hEoVmDucw
sDt8gtOn18jPMHTJR8hb4+6GyEXiyFk69Ho90rgwnLJpVEBNbDxy82ioOa8mDwqST9O9Lgc7O3RB
plmYo7GSIpougUgOZoZBPEMJd+iLmcUVo+I7io56p/PkKc3t/jJjatzjdsdMHouYnAksYEbue7Bc
g2ALpRTwqMG8MLSXwKYm9Z4qj+A8DiNEpY6t90FaQPO1NEajss12kd/fcPIluPCj96ZxWlhszsIt
CImQ9AVeHk9L5Ki+h6S7E3u3zlKk9hxtOkjkSngmJNAhi7Ct8UVyU9XncbDJEZFDetEBEy8Ov8+0
RsEQe0Tp2nbTbeaeX2NQoUywikA+OiVeHY1Fa2OzoQMuQRnSie5b3rTn1ktJcfR+UWAFG5xUbCV7
gzwETxHBRzR0FyMkq+T4DOCSPTIpk0csLLDXEzRL/3HhKf+at/vXWy34SynVkYbXSlOLQ5sgadC4
MZnss71DXvYjsih54wphYs2ztk1K40HXBj2Exq3PHOunNgqauYrrAR4e1XRlyX3eIR2cK+MLp0q9
cufswtFP29K5D4HkALIEhnYfBhz9TbpYsSe8hUlwNGnfnH6idMP0ssGUGK2d0iOfIbqpzMXLxS5p
xwrktzErFGqYO+zZ/VAkkjLtygxAp6Pzpur6nLeoW+d5zHYWkLLr2ID/o/XfgE3WBzYELVQm/ZBl
QGmKwbd35KjJl8gbGWaMY7oBZ/ulFf53q9DtIYkks7VpSY2ty+uY8+oCNcVdaxiod+fB/oZjkc4s
bWt0FhIRqAJhRMl+MolwPeix/w2nZWOz0dzEJoPlqKxPY5DMPKVz9ug3QfeKz9jE7U3wJnECb6Nb
f6V5wDhzlNMmrzR7+AJsP4vP+M1OZfQ5G4MHGCbBOtqP2E0I7MpvUVvm/NZ41shwAXjZCkYOLJsQ
g1MJd44sMaHZbrpxZ0cdy24wV3QACJgig4wKFb5TRACsSbdzxaSrj1jHZ6AR1qOM0odGYrVVWqIi
DNMtFmfAx2CkVlJnHwamJno7k9cFTdpBJ0hvUoPJamChAVFWNMImdZp1FAwQcQjEM0qI0QWT8J1P
XsU6kIy0SsLStrmRWE+h11bXofQwThJoh1bE+ZV3CWG5XFAsfnt9UMLFXeRVn56PAaSMEKVUpJvc
Js9+GV37yVMhuz5v3Fqe755SNOwrRY5b3wWcD711DTlZJBDYRiNenXUPNpR5x6qriaED+IZMIyLE
GMAHGxzQcy9ZYLgHILeMt1jCk681G0sHvSqMkLcA2g1LL6UvAvL5GvDVs7/oQFkVonMO1Qtyr3Qj
s4LlBmIaDTcQKUZzQ4RXbshl/R6YmH+nUGty8ORjpAouD7jObM4rMlCNbCuw4sEd5mPuzWrTLddO
tFxA2XIVwQQlZ8vw64MnkEQgzSLwefB+87++wcx5ZZMLH1GcOQSxZnDLkZuZ7pTbvomxtF9LzmLf
m7uzid6LfCj8G37ueQAcPDKvG1TGPSugQ7ZcqOFytaqeEYnD33kH3aY5q8WM2KAs3vn+HD6mws7W
ECAuceK1l8aVyLSauUbcyV2ullsdq2q/XzYZITJbctohoUw4uveWLi4TppQVAgMW06cmLNpjlKFb
M8sietJR7q7rpaIoltoiX6qMiHLDY2lBe1q1h2GpRdjC9w9Y/mzUIglpz24U0q8upcuSpcTaknIG
VQYawhqcGT4zHGRL2VMEmfvWkQSwq6mJwqU4ipYyidBAvWuX0qkBAojVgXIqijz/ZihX/ayIiN16
tUqezdwhes+n7q/q7OASqoS5KGLRHKK/gJ6HFBMj9rAUcshziY1ZijvZOv1TivLsNFB0A9pAOzQv
5SCDAsIA8KpurKkiijmNy5XdOq+O6T/lWsiNVaU4x4j5SpdiE9gIKG+Q/jt7KUWXAEO/G9NbHaLn
S6lXmZv+NgyfYdXQk+K+FLXpUt4aBYUuBOe7Xkpfxmtfc0vjkcr2NkaC0TdrplUW43KiV3qNDUcf
3Sr54fbJOYX+ngBhRelO7JrDCdLHyE2Sxb0jXqq28bCo2tWWgV92JMiZzmGp1MOlZidj6Cql/56l
U7gv8KhdsASpfx+o/N8OCvn/CFwhuASE6wKV+Nfsin9rh/LjC7Hff7u3Hz9/dfGfMRb/+AJ/jwWB
ZCEcKzB9aTkiAFD3v7rtQPzNIZEjQLAgPIBxf8pPDaBfLMkfji1ci0AR2n1gO338P/675f7NtWm2
GbGAvghc2/+vdNuO9ZcRlG86punaLpQzvhShIPwQf0a5VTxEMaEQMeKobuw3oVAF5uyFedJhIX1R
Cwel7qok22QLHYV4NvFWtmP5XP7BTolz8VP4bcBBblNGbsJauPku6x22KoQ3m6tWLBCWyhcAWdQf
cBb0Ez5ZNlCQcNjjmzwi3vPVg7bzBQyF9O6VmLPsMUjNFgMIwW0VK/YEdMw8DxkGK7gyCpp6S1ac
XFTFy754B1vSkBw1C2iUljdo1mXQofRVw3RI8z451gsDpwKG4/RQIHVLlz7LUR8cgLUn0NUMrCwi
iuVC2yFjvn9VhYoYP5izdRoEe/1pNm1c3jggS4G9rFpIQK4K5ungu61RgdsRamS8GyxCXyuapXeN
Ois6iChAuCHK2dh1nWUf84gB7NrIDe821QAxjAWjVEydvBNjlJz6hbnUKHJJJSU2wGRnFXkNBxGr
he7QG7lzAV9b3/1WoOc0qI3HBQrVRF6yURV0t8iEUWOZ7nT30VWSGdt7L0hr8RCIkO+OYG+tMuQp
6wRP+w8Z8QXboXIpLcPIeqTN8Z8LBGwHbN78/tA+IaidgPAkjY5ODfnZly6d3Ltd9O6dWY3xoayG
YytHuaeUMWyRjU/fcKu1v6UahpvTSgQbjW3LD9sNqwVniaS9/MkFWb/lNv4etiwY5faBPTqoK2pq
YlR+Xc1ZF1J6PnlTlFB0FFa7VcJaCGPmWPyonUGIkx4CPKim5xPoJpMaU248l4TselE27w0dzR9N
JRKPyMdGhtjN7MnZwnFGstV1zbK8K7L8mz0HULzrwutPjiFic9HMZ4+qbFjK84ChMYYChegxywuy
1P1YxuTOVpN+UcWI2BS/PaETup3hjnXhFN2KPgpO7oCIDmiXjz+hbuc3GwHvL37NwyFOu97C1Mtc
h3Utq7QMeR8aXsu5D5Oicdd+4uutGkT56jrgHtgM2rc4dIfHKA2Ct6GT4tklZ+A0QHS4zkaGTU/i
l3xCKQaCoPCns5ipnXwqVzyKTOtPrq/G82hPPY1C1gwXCFUwxwhp24PJA1NcT0oB7XSrsyiI9XBi
m5l8ZtfBOkKA/m20ESSMxPkxrxg6K90oJ3X2qDv1j1ZO+DdDvQzh2L8XH0Y9DOdyKtxglcc1ZYNV
jCFRyRPmr1VaUNoBvFJiZOGYpMwWwuCj7hr9LGxdXlIsBoTPlYvDfC6Fc9AqyFHwxoCA4XNyTzqA
E4l5dyBFSIfsCOR6boy+J0HJe7ApMn+YbGxvyuSBp5YNWTMWJq49dMfN1R48pNGuTH+mOCqStYnM
/jvzjJY4iZq14rPnmvHFAhWHnUjylWHdtS0CRkR2kPPa4qnWZvtitrYT71gRF/CHq7aEIk0sLGr/
Jv8t2OC9Y9HDYFCFDbkAA2kwzIXkYM5bbav4c0orEB1V7wU/YPo5X3nmUWWpnpSfM/CdpEYz4nn4
CubYf4cNN3AUYNEGQYobmfWQ6A5OpI0XttrxHWaN/1lp0T/5o1OTakuvm69lWzjWtokzYPtszhbv
SBwx3IvmcNoNRWMiDnCQHiYgUmnB62IG6toF7+R3Gr97WnB4mIlLGqfiLKHpyiWKRsgI73Ms5Sd0
zKnb2UTcBacSvs9jyRsV7LLYi45ZF6ACjosob6jqRO+uM4wpRyJ9snHlFYn/5RAek8Lu0sXWsOPx
UbQifoCnz7aU5lxzzZCGi9Q9DR5SPwwwSlrlzZ6Rqy7mhn5bMjeW25blSL0uYdgn28JHFgrTL0g/
WttQe1kIbL6p4/B9tODW4sBe1CY8nkw1DEkwQItbi/UV2GrckGnWQw2a3LLFJjgMazspoCGbc9GW
21QnaC+acnKnNR+NPlgFNd3GyobwuUTw+CNrFsZiEjf5vG/cyvBp3/h/cHog6N5YmGTefUwM77W2
urcB//NvzcC4ACPpobifEY6+Cg1eCsZik5LyMxiMtLthMAIAdPBO2LKkDGzQ0ybhdR5wdcDCJpII
nYmvbiBv2wcGcGhEFAyEEDt+F8drRF90jlZryhv5RDaLSC1z5pWqJmN7COgULUpe76ERORF1s12y
+VZS2WdU8O1xwIJ0I8GXLiTwCJiyW1sFDLdrWGm4uCELBI2h74W04r3QRffqyaj/Ca2dTIAs1FGL
95wR6JqQpPpDRXhkhwpMDbk8boPL0rCmlWavdAaAN71GCrgk0wsQKmxza1ZsErJetylGRJqrhjdo
WkcANjaG5zcY2of+GbpvKjbEklWIHnNZIlat+/zcTUOOFJAxFXZp1DF2m8hDOWOq3giL7NO+x823
CSBK1SSXmhOes9mQZ1jLZbVLilmR7pm13Ygl1KgSvOr2dChNj4R3iFf1Fh8XGAEuGbVpiYAgsbHp
Iyr5WZ4738/Mrd9oTDVB6Vb9mkZnPoQ6czJG1raJlAIOa7OWmjiTk5iGGp4z2vofNfHva3NIixfd
BM0vsoN8MB5B+d1xsviVLaz4kBZGFsYkeD2EvXinJxayQ1fvZqMcfvuirohC9HPMKMSqoiPxB+V9
MkErTlE8dGeSXPBH47dyvmwvgmXoBrXz7I3tfMKyJI+6V9DxRo3JNVeRveFtbR7wEyfJqsKafh/E
SERnNRPY2Xiyffyf5J1XbxtZmob/ijEXe1dE5YDdGWApBlEURSvYavmmQKXKOdev36couS3KYXu6
vACBnQtPd0sukocnfOf93mBYXDKMlJKPeI6iWmhuqj/CMcvue5pWi0DhHnlChlV7E1VtdaXVbv4l
D3V2erbZgKNV1OCyWNmtrNO/rE0PT3ttUHUmphFvE7wmsQ6qfa2EMyDDdwWB/wRObF2RfWpcpFmT
nvK+6ZNHGI1+cSslOdUJXgmWtadCTeylgJS4KHly6fcT6Y0gCL6BrrmbLjflT2qeW+dOrHkPWVA0
yzoIrS2VSnJftj0UkLDrkW+ThumdqqpqnVe60505Uht+IXYcL/4YvjVmhYO3rxlXpFHQ439zj/hh
g/q7ehyWnamYGquBxEBTfNf9EvtBdRMmxopsBiqIeCgmyNN0LuwikYnEVbhrnLT7ygNeV/vJ2tcj
4b42sfd1CpI3ahY6ttQvBPoJzjzb1zb7MscYKp5yX/zA3A0Msr+6bgW/w4NOPuwUqlASaGyIm7Jm
AEvMLEneUWEZwElxvgyM5KnmWzU6NCGNLnVW82dzqLZwYksu2ETsJWYQVkg8Xp6sNXxHP1q0jdck
OOjXpouVFsqQDsJg49nzNIj9eSITROxqinAfpnWFT08XomqUHW/VCE3xkGK7Oe2H6s8MspKivRcw
Qqi1jGDcDNMdk0gB4IAIxy4w5hlRm8G28qjiNwFW0Fjm2KkeP6YRy6Lm9BTB1adCTgzOF3JxfX/a
9hTcq7pLuHwErRihzyS0aIVttAqyQUQLqn8PYC04dVO6arTbYhJsmywDAcx78kfcPAbhz9rgIemM
dCWWUJCVzo+0udRIxb0aElMryko4L32slAzQiPCEVcX+PAwJbuHSWmQpXwLtJWtVxzbHIEZgqdDR
3DTUbBTGkXHT6Ha6TmlFLAsZkimB9tmG+UO6SlfFU9kU9Uc8sPXTvnNT2nWqNee+EgyW2tRTdeFO
GyG/sIW2gdRA01DSpAY7I+kZVop8a/CVrIW2VTZ5G8XVCaZy1syHr/Mxyu3sIVVDmVi7qsL5NUmk
FpxPzrUrcDyLy4GRYXODHa70nApZASsIc04NOi6kZGyHA2htLQGquDbDat0EXWWstBzW+f+ycBRJ
PeRSmOLhwpHeAexRCNSKaqHCY2uw1sjEMDtF9U8igaYJhEeHTUgQGSo1LBF0/HjqNIYyVjepfl5x
c9enXmXbdHWl4kvTGflHNBL95zyq6Z+2IcB6ESCuxx1UCzBe7Sxgc5AsipDBnRiFhk0K24nmudIf
QYVGFH9YpZEhT6otfl4yQYVzu+SkmSpozthbtR7GpaP41kVehECjklWJS6RCMD08zAFi07avEyVp
6IB2eI1VdpZ97NrEaOhT6v5HlwRSbnV2STx6EQmPgZXJZ5rblKtY98qbgm0d6XDiDy1JN+LL9D1v
iNwlqMhznOIuS3QI0gACZPbhPP2pa53mKTB8y6Tt3ESPcMOJxG0U3962XKzvCJ52d5HX0DCownge
qamiw+7SXHNWGFoN6b+FIISXR2ovaBq2z56d401rFnzzJAnktTmVHLW75MwWbi0QwM+EQtZb5otL
BB19+4XDgK2QVpmk+sHqncYkQ12rtGlw7hacfMX0ozfQazXxxll5V8uSdyO4hfy5t337c9ZHfNFN
GVv4FOhNfUMQnHRK99P4aJA48qkh89M7gRsdr820de98M3axF6FlfM4UiRegExC2HSC8K+oYdZMG
lrPWFFFaua1sftRak7hI+EjM6bYL8TPK9nNdMSPx2fXEpJ9n+9WgqoJ6Fbu2Gi5RZ8M1cAIBkBIy
GlXosJbQ1PcfUz+0Z8V+qZlQZVCODquQ2IkQTT/WQtgJ6x5ELd03ZxklojdTYtTCA8GA5RyKAsWL
RGUF34zg03Lqi3afE55tRtdQ2QKdxjV3ApBD20HTWrSDE10TlhcKXhvStdulYhKehJWaryAziCLm
SBikk15vUL762IJCGBUUMXwOHeyiV2aUSPU2ygQmHtQkhcwzWBiueSNUnX/NvQ4vRKd2Tugq4GvT
6h3NK8LTUsmOdm7f1qtUCdriPjLcWtqC6sKH7aBCnVDFxDPJjvEo9hLlWRoS2qoG+9+iUtF5CuS3
kcUEipsNmW5DultMZ3JZeED7guZQHBgO3XVtUBY7WgvwI/s6CBREiSsdniE1bWsRpC0PkXKIksyn
ABk77ESnuAr4womDJ4SOGVitah+nTKmH3wlXIhVWQQUbWx0S7ISI7CmEcTiF5BUZVUhtMJCsrA3m
r0jEhig8PLJM4giJxytpCy9Nlcg8bwjPw7zLX/T4alMGFc42GUL28O10booheM+1c+x7pDbb4aGT
/OHm4TZRWpuOk486VRvi+5IhyC/JHB3OvkRaPTGUC9ymK46f5j4v4uILnb4A0Q7ivy+5C6gc1UX9
KGp5N+sRhW95Qz06B9VzEEkQLpj4KEewvSxnqkL0YLYPIQwVExV5FJF0Aqw2czrf/EI/Jn92bNN/
rCrTfs7rvmhm5d5PxjfT8I9aqKx1lBOGmIh6eu9BOFiQ9eRsZULRbptcrddiiltArQX1sw0gz67c
1pSHbXwJOaaYOU0uzwnhQjFO/WcOvo3WUGoRl95nA+0FLkJSFwmmfjaNKlWN8egOM+4EYIPCJ16w
oU9uSARrOeW8IC5iiEHSHjLk67Q4zeysxU114UqNNS8lFRNFRbHP6t5oZ2TRkGlquv5jXfndAoIJ
9iuBHsT4fchYmtaiearChL4jFlX8lIWidJlS/Ijs8VnDJmx4tE36nkJdDc4rEsgXYSP3iwyCw3WI
a3DxwhL8/42xy7KhQPz6OcZ+sXN24S5+fAetv/69V2hdm8gyZDVDEqF1QkCjJnghslnKRFFkVYe8
qKmmKZuA7l9NonXYb+DuYOeySuGl8pe+YuvahIi/IaobEEGDgmb8O9j6/gO9pXdSdKmEXmkKhtTg
9TQYD7H1ICiNRAH+WRmDKqWUZnqH1s+BsHWrpCJpYnJmrFJoRbechqs+06Sl35NBiLxFnTe+Ys/Z
6tc21IUpSRf9LBTYzkhXesIOiDaZKF9B2Yam5JsPZJLCXnfQnEitgVY4PE0UP3qwddqpGY9UUjtC
IS6f4aPvQOttMKnxoblbIjSYTMCW0ov0cqUZ9l3fBBaparoGpxieupjj4mzJ4VQlptSNME/OCfjy
k3BFoQef15jFmgXkCE7C3F+HIUFWmfsJX4qNLOUkL10j+5Yx1DROi7bG/l9Cl9I0SFUVHWsHF/Je
Hp/RA1bww477AlzIqy7IBQNFSfGHPwudSkY11AyicttDByngih+Q7bIB2jTgtQk9kZaesUDdsnP6
wDsPYhrZhuSEKIVcYUp3MvrkBqZ+qlQeZnpuI6yH9LG1jsuxp+QEZzbqSajpwYr7J9nUedCcyYZV
nILxLeIs6AH3LAFrM99w18BuuG6nBDC3xmeQt/Q8Tpv0xInwyo8k+nRt7Ty6UjpPKyxC8E9TZyJd
/rVvkhlel8XMk4ruzLC3nEYiqtlQv2ohLYGNgjCFFqadUMijCJEaoUqzInzWcw+jSFhGkHvQxubZ
DVkJ5x5X21UQ43qQlrdaq1+kbXlu82UGYv3Zynps3BKRq85wTg+W3ao8RE4WwWWH3k011k5fntoF
ARAaHIpWsW9UmQZ0hX2GV+GIithERiDEDXMKf3uWtSUXLY9/wboKsatiztKseoztxjmB9uStJbuW
UNJWyMW4rmD4HJIsEyiQGyx61WQk6FMipwFlP2MpgP5O5Ki1MqAHMd3GnS2t9MGMmc7zHWBLtQji
KrjNExcD2iqO1lxKgls1aC+cEkOmgMj1UsRBojz3zEzhegwxvicUMtIyEqyMKy3pAnz7PjV81Wu1
rNe62ORTcGEsjXUrXySm99jJirlQaocUlty/0lvsDWh94N6MnzK1ctlBWi4KPIDo9Rjkg87wrnz2
oTBda0RZA2k9CwSkIR00nCWsRX3u96E0K8RgF+dkYeHl20JEugsaQ+d2iTesSXdNrWJavVm5TQp8
JfES9wVDwFrUVeeJpp+72ucurYWrJkJck4VkxHM53cDBIhjbiqVPGRbGfpdKCyPJkRe7ZN8gaguJ
vunjCNPpirQau8uvyf2qz+Scq3tRiuIsBzdHCTuNLEbBay2Vh+AimXOPJbr83ncFcyO3QO66FHkL
skufQ8OsllYe0z3KglNoj6j6MbSb1r2QLr2KfPFIjzeYugorBJiobRucRn20yMGQkqt+gRm4baVn
uTZnDeKQB1uziaeMl0aE9tGAEcQmWJZLUZScRYPJ3LQDbV76MW4qFTS5VZ0of1Ck2msENCQtJ/Yi
LkrnlHx5DwmRC7UjEO6jzoJl2PjdCcxRGgvCKbLcDipwbW/9uPro68GdmWIlhPOyNsUh87KWE0wv
8hOxgAtm55LG7MpdTnz3rG07fNAMQnRbr/tDDbiu9aAHQYdTZ/YQakNUrIIqqQjKaecI/rLrilMk
6qdou69DqvaV3Ysngxhsizn0nIi8q8DQ5aVkQB+ARzEV5Dg86WT/M3JkrGuCzpobmZHjPQcaEvs7
r3VuIaQGmGWV6VJCvApA0CbLCn5LYzpXOcILEDSc+BuhXHodHgyCb5KgZqF2yoVztY4fCgrOk0LL
nguCBXOU4VNJa9pLj1Nq6pX3AQoEdNKasewlFxQz1qlx6TTUrbtQXPdO6KMnMlTtuZoo3HBMBWP2
fk6yqH5SSBD+uWgR96ZEBv7ltAuTivms3Az/DzQDHRKbrBmONVMNH/7TsJPuTVX8aGmQWFrcu5dZ
3F6CsDwloWHReeMebnUSSJFvGitLN+hNdgjQC2RkfP8rS66auy6g3jKDT63VfenTRtpKmvKkxS4W
l42bPrhppjOFFfEcJyebBmxvncIAJAnElK87ciU2iUXglILvGv0fceeVcHe8ClNUP+ITGkERnDrW
NoSHt3V0h6BIPMMLwxAw0eGPXgsctm3AdeKqtQVoebbFZCKZOVwPcetq+Nfhjyo0bgMCxbeFQukq
67F4XStwdci1Cc49GSpu3EmrWkjbmen2wq63IVh58QPtcfasSi0vYsM3YYb0162smWdq4GIVIUUw
lrMcTpsXuJcETLXzxMzuelRQOJ93QTftYrfd7A1rIo/CgCYK8nmtg0lKj6Ln2Iu0TVLRF0uCSpiW
xSIPMuFRGDw6CKhXrwUBdqkmB8EaN49sA14RwCSRyJSysCJjn+KLb+x+QZ5Gfa8FhgeouLQyp7yO
O5RPctnpV0UdtDO1tqUzO639dUFRscU8s9TTepta5G0j+SIcO69POkiaUy3DAcotiYztlAb0xUvC
dW5l5Uwz2/xLFIpXYB7VNVaDFZbr/mZ/ttjEx69xBPHXMk72Z0jyMPdsr9Qk0qF/t0uEcvmwByn+
mYalYzpNukSFL5eIc7ULQlyrzXOgO3nO/lhuo8Sl4tFK2q96UcxQVaUbTZWZIvgIXzo41sA5b5+t
pYo/Iq4KEnvqoFm1M1SESHW4G8LNF0iEL7LoTi/EOdPYX2GBsyLNup2FlkIqhK9KV7SXZh6Flu+l
6k0iFjq2eA07gRTbMPaziuVpRdFpYUP9iUCxT9Qy7i7TpNgUiN5umcQbVYDW1bueskEr14L587Xb
PpGBVYiNV4bRMSbCqcBJZUiXkUsWiFDYHOyxZ669Pt+Y3GGXyEBTzuEE/z6uOUunCi87yuK1Y7jl
LDXQOIVO118WepRwIgKYJzF3fC2P/fM+ItwozhVtGmDctIlSd8EB424duFJlRBfIK3G6i2QjWypJ
t/TUQrmwbDm7MEpaa3KGjZCt2uJ1Uujs/j3df5x3CtQAQX+DO5kzK316fKmd041h9VySCTUTB3oc
ignnXJdnEd5YS9/CHkx2++6kyey1CBmNLbxD+W3pp3JgA3O7NYSP+FbvlQzHEfUcRxAMqTehS4+s
rzfyYNyihHDqRMiBXUl2kZ6eiUZF492UcpylGvh1GaYZCcqlpgWEqBVKOUsgXFxviASo2o01CNUA
Y3qcb2P87+BVYIXQXITVeV+LBBZLyVLBbXmqVdwgHVzvPdG57zSgkSQPibw34Vc3OzNXwCFpKYPc
Bdc0dpaRlEAa2FV1cFdreGrw/RDYpy+40VPGuuZHRTeucbLqz8q0dKkN6ZHYNL2NNn7EhoVWeWST
HtKql9i00q8LBBNjR2kh5rhFoXm8ppi5TTzlJoP5osYuGxsG56XfgY8KOCV1OHFB/DQVYepjOHyS
p3FEgLh9otGvXqUwhKEL1kh+1QjrdoSQNOfWoU4ynVg1zUwyxW6Wla0wI8wjPHWy/AHFWriUfSFc
ejnuPBWNZTAfKZ5jBV3MW7k2rpoc/TjsNldMnms2Q6lt+Qo625xhg2lvtPTL/vb4u2/RP9WBHQjK
/g/4bK8fZLYrd/O45CS6rJ4Aqp4oscviX//Fy+PHPPz0Y+LF5U3y937p1w/68LR/5ZsuffrnPx6S
KgbRuXpyUKce3MKHe+zBxX3/lvbv91dPCHd8rOqRR8vyREHZxbkBM1iXpaHJBT+Imm//Y8OaKDot
C5MLOJfnvQqN13szQj8bg19/vJfB/PXvHHyA3WM0SKMLUM6H8mAIaI3SX/grg/DuGd8GQZHAIRQN
qqGEQp4eGMy7t4NgTAAhqMh0qiT07QNt8MgGge/mL86Enw+CMtF0AwsTEbUHKtgBjHk7CAAyovGa
ACYzQEc2AtAw34NYP1kLPx0B2QJzMskk0xDZmqoE8fTtAOgTBZBKFdFYaxKanaMbAxkp9ehZIE5Q
TUmqZmEKYllwUg8HQYNBq5uyylDsV8LL6x3TfiBK7FUIX0duCeLEkOH2qqDECothiLY7nAwGYyNh
ykqW3dHNBEmHucBUfU+d/ndXhCKiNJZFWdcxodGVPXb7dhSsiSxqiOY1zGteNcpHti28zIaxB4Rs
wvRWhvNPg6s2fOmHs8GYSJJ2vPuCwXoduR7gumusApA4k+MRJQNn4NuZoExMDg4miKEMEP/xLQkF
78iXdfqufvu+WPr5ATF8SkUawiY5IGldHE4DgjIxczIZBoT5Fs0QTtDjWg4GB4SskI/J2xoxDPJE
R7+oUA3R2aEcYnK9nQtoKTg7FBGdxfDT45sLsq5ILzXc3x8ESZowA5CEKLI8nJMq7LG3g2BNyIyX
2TYtC17vvrV1ZHNBxURiaNkNO7uIx4PCJxg1LxRlYklDhcQmwGb5XQVpDFsIdwllvzg4NY5teXw9
NrkDjRoIWZng5CHJlqlgKoN66HCBmBqVNqM/1GsqrrvmyzF9TEXUa/0wdkbI0oTagc2QQ5MrJP98
sEhMeSKqtHE0Js1x1g/I/FB1jZwNQ5eb2yV361crl8NBEJkN9KZl1gt76r7GOq6dAhkdJfV3HIF/
t5ikhIA9T24O+w5/7tf/mx3TUhHasTtABZD1fV19fNsDnp8jJ4OkTqBIoCMEcBmmhPLufqVPoAsO
08HgFrbXIR7XXBgqCF0eW09LGrASlYiuMq9gi8rvUCd1IiKPFOFeH+kwcP8fe0gwBoamIVeiZmQT
/AHyBlWFfZh603x1hjquqSAhfn2pcEdUUeIEtEWz6MpqTAOynw/2RkMnYN7gekkNBQdob491ZIOA
RhmgYOy2QMVgMBCcE+AuRFkbhxUD8mQWAluwyaCLRwg9UcvoY29XVNQiiglMQl6Qp/cVtclcwGGD
slrk/nmMUDSnG/T0odpjko5YFMYEbzeOAQX3tb1Q/XBRWBMcE0HlZZbNKzR1XItCseTRd0xtAhg9
AK1kPwBlDQ98UyxQQnNzYRpYElOCk/LoSmjgY3ksIC3hPcCC4GPKElYX9EkPBoHdkc3HkgwAaXyn
93YGxzUR2MvM37A1agq4ElkzMvZ17IOHg2BO+M8WnGGuGJRWxwe6DC4UBl2lkbuCLE4oififqhls
DSCyh+OgsHuCNTBZ8IYc9sdjK5+ZqRLlzMhhkACfGARgNsXk2gi2cjAMljwxgZx0/sACk9l3fCDD
y21qbPkoAyLQnoArh5/Z3unz7f5IwYDVFB+f4uSlcXtss+H3rQpuDxTQXKhgnb+/VBoKWyQgCwxy
ka7WHpI6ri2SdzV6h6Qzqan0JuFGscLew9LDkmAScN00v47QcQ2BRPbTWJCF4lHGShotARUT2638
rnvNjXIPtR3lfjDcIMbWCtwguElrIAoG6Ds3pXc3iGFf1LlsDhdrZQAfjnBDGFCm0YsBgAXUbsC0
qaCBWA8BFtQoJnXl4Gb8ckK87MNHhL3K9N7HHpLUCtqAsoG50uoYlv3BIWkCtXGllnTqqv2ecHTV
86tJNvvU379G4YUNvAI7SMZU4rUF8/YKwX3SYOGR/HaMQNs377Jxg2BOFHgcw5f9wt55Vy6pE418
G2uorl9Pz796NvyFJfMnWe7E9cLHPU3Oeyp+xKb72S98/f6///krO2z1+M9/SDQgD35xYM29vPY3
Ft2/Drq6ewbbmx9+ZbTtX+f1r79+wO9f+uC1vn6qr//x1HvKd/mDS7bFQB18fZsXuwiy3X/Hj26+
+/Ajp7o9nvjtDf3zHwdv903N/Mvn/8oMj1Ysu8DolyBl+sDO/qV+GftYWKu7/Ou7G77TFwhh7GNP
d3m3i3dvHyy9EMVGP9mLfm47+EJJHPsSZ7soqj78xy5K//PDeoc3gHcwQiAjwzkx9lXWuzyGyhoc
DhJsRw7i0c9mKYTvHrzHjMc++HwXFO7usXl6Sr++y/1G8FJIjn36Zvfodj9epi94xtgX2OYey+jt
O3899Mc++GP1WD24T3neHTz8he4w/uFon+4PH7wnHI598NXO3xUl8UMHz34hLY199s/zN97wq//O
XnuDx0b44WL3WL191684+Nh3/aksd/mPzonXfvTY598+FeWH6VOMrvvg3b9wpMY+fbNjM2fDKvOD
Of6KiI59+rLCPG5Xvn3ff9KaRj87OXjHfzY7xz6Xg38X7eIPiOg/XHgPyT3f7qoYNPXF4ed4RchG
v96vCoFvleXYl9l4fZIflgN7WGd/mx378JucvPLDGfT68N9wMs12jxRi+68Dc4P8w+mufgq9t9/F
/rX2qO3YD/K/2CeM3Ic2u3gYp3dv/fUmPfatb54crJV33cGqYGSGx/+GYnL2FLrvB51Hq9ALxr7z
2Z/rjRjLr4/b1wj7dz/QV8e+xAkn1qPH7HG/PuvN839DZUbA867Eguq7V/hGzhr7EfbnzC4YPsjB
Z/hGHx/7CmccBT99/m+YQjdP7KLO+xr/WyN27Ps/3z0yPm8Hx/gRb/LXL/Ojm+SfIqrv75dfxVE/
+muHl+fhNx7Cp13+r/8BAAD//w==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30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C64756"/>
              </a:solidFill>
            </cx:spPr>
          </cx:dataPt>
          <cx:dataPt idx="2">
            <cx:spPr>
              <a:solidFill>
                <a:srgbClr val="184D47"/>
              </a:solidFill>
            </cx:spPr>
          </cx:dataPt>
          <cx:dataPt idx="5">
            <cx:spPr>
              <a:solidFill>
                <a:srgbClr val="96BB7C"/>
              </a:solidFill>
            </cx:spPr>
          </cx:dataPt>
          <cx:dataPt idx="8">
            <cx:spPr>
              <a:solidFill>
                <a:srgbClr val="184D47"/>
              </a:solidFill>
            </cx:spPr>
          </cx:dataPt>
          <cx:dataPt idx="9">
            <cx:spPr>
              <a:solidFill>
                <a:srgbClr val="184D47"/>
              </a:solidFill>
            </cx:spPr>
          </cx:dataPt>
          <cx:dataPt idx="10">
            <cx:spPr>
              <a:solidFill>
                <a:srgbClr val="96BB7C"/>
              </a:solidFill>
            </cx:spPr>
          </cx:dataPt>
          <cx:dataPt idx="12">
            <cx:spPr>
              <a:solidFill>
                <a:srgbClr val="184D47"/>
              </a:solidFill>
            </cx:spPr>
          </cx:dataPt>
          <cx:dataPt idx="17">
            <cx:spPr>
              <a:solidFill>
                <a:srgbClr val="96BB7C"/>
              </a:solidFill>
            </cx:spPr>
          </cx:dataPt>
          <cx:dataPt idx="18">
            <cx:spPr>
              <a:solidFill>
                <a:srgbClr val="96BB7C"/>
              </a:solidFill>
            </cx:spPr>
          </cx:dataPt>
          <cx:dataPt idx="20">
            <cx:spPr>
              <a:solidFill>
                <a:srgbClr val="184D47"/>
              </a:solidFill>
            </cx:spPr>
          </cx:dataPt>
          <cx:dataPt idx="21">
            <cx:spPr>
              <a:solidFill>
                <a:srgbClr val="96BB7C"/>
              </a:solidFill>
            </cx:spPr>
          </cx:dataPt>
          <cx:dataPt idx="23">
            <cx:spPr>
              <a:solidFill>
                <a:srgbClr val="184D47"/>
              </a:solidFill>
            </cx:spPr>
          </cx:dataPt>
          <cx:dataPt idx="33">
            <cx:spPr>
              <a:solidFill>
                <a:srgbClr val="96BB7C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1HzZcty4su2vOPxwny7VmIhh39MnokEWa9Qsjy+MsiVzBkdw+vqTZVt9pWr1bnW0dsSRH2SpWKhK
YiEzVy4k+F9fx399ze/2zZuxyE37r6/jr2/jrqv+9csv7df4rti3J0XytSnb8lt38rUsfim/fUu+
3v1y2+yHxES/EITZL1/jfdPdjW//+7/g06K7cld+3XdJaS7tXTNd3bU279p/c+3JS2++ltZ0h+ER
fNKvb9fmNtm/fXNnuqSbbqbq7te3j97x9s0vx5/zh+98k4NZnb2FsYScUBdLxaiQnBOM1Ns3eWmi
n5eFOqGcSCQJES5ViNP7rz7bFzD8L635bsv+9ra5a9s3P///fdgjw39/NWlL78c9e+XBxPXZ93v6
5fGc/vd/Hb0Ad3n0yoNpP56Sv7oEphaJ8ZO2a5KvHf717c1dvjfR3hxN/aO3/c2px+JEIsQFp8yV
xMXKPZ56hBRMPlGuVJJR+Xjqn2XR09P/YOijG4DbXL79kwX3vxKVVVLswenyNxfN/vauje9n6Idf
PLq3vwkOxSeKUJdziSWhgqIjcMQJAcfAlEsGzoEovv/qH37xdwx7GqM/fsKj2/n17eriVUF1nWRZ
UtzP0j8HiIgTVyBEEcGEIUIZe+Q9Up4wIYhiimApALwfAfMHOn9ty9OY3I87QuJ6+6qQeNd1kOZe
3GMI/+ExkEI4Vpgh/hgQdALeRF0iGSNUEnnkMc+26mlojoYfIfTudfnKZl8U9s3/2RfV/3uz3bdx
kTT3C/ifOw6lAIRQrouwQIfE8thxhHuCkeCcI+xycuQ4f9Owp6F68kOOANu8Lpc6v03a+AWpAQFn
wRRJoF2cYkndx6xMshNGlMKcQnaCi8fU4LxJ2vbfmvM0MvfjjsA4v3pV8e3CmnT/5QUdBp1IRjBz
FVZCKXlMBdwThrkkjP5kAkcU+a/NeRqM+3FHYFzofwrGYx79oBagcKNEUkoUwgi4pxCPIrggJxhY
KMECFh6SroLA8TCr3hv8sDR5ZPyPuugPxcD9uEfv/fXt/ctHRcLFPgNWvjdv3xwz0guIGVD7HBUB
f3jhP1snePEeCrRo37wkF0UnwGSoy6Qr6c9K4GGNxk8ELEosXCHxccR+nj1Pr8CHY4/A8Vb/dBUe
wfSfReVsH+2hfru9X7D/PIsC20EcgxMcwjRE4APFfICJggjNoWzmhBH+HZj7r/7BQJ9j0NOg/P+R
R5Cc7V4VJP5dHif3k/ICeMgTzuhBoXDdH67wCA8hTjB2mZDuE6zmL015Gomfw45g8F8XDN958z47
RK2XAwMSCaYEEc4FVMn0O9d/4BwgKhHkUvAZwtihUDjKmM+06WlUHg0+wubd62KVvwGJe8mKmYPU
x6BWdoHNYEZcEJQeoKIIZH8IVS7/TimPa+a/NOZpOH4OOwLit+tXFauu9um+7cBHXs5FIH+4oOlB
JSxBW+KcQTn8AAxBTyQUaOA54nutfJzWn2XR04g8GHqEytXmVaGy2jfTiwqyRJ1gJbFiLgI1nOHH
/iHAfcB5GPqTLPIMc54G5PeBR3CsXlfZtbTpvtl3L+gi5IQrDB7CENQkILFCmnjoIvjEhXqMIvVD
gD12kWfY8zQevw88wmP5utzjpkkq2/xbFeBvbhXREwGuAbI4FMJcCPEYD4XhMhGgiGMOOf0YjmeY
8zQcvw88guPmdbnHdt+YfbfPXhAQzE4EhnR+2LxzOUb0cQ0CAQvD7hJoroDLH0XwZxn0NCQPhh6B
sv3tVaWQ3f4WuO/LhSzQVhUgwkBapVCM/EFbhT0LyaAspExx9KNofKig/LU5T+NxP+4IjN3rAmMD
u+cvXIgQesLBM4iSVCDKMX0csqQLUjiDUoUrBIIql5DxH+LxLIuehuTB0CNUNqtX5SIgAnVd0r6s
okXwCRSHkiko1UHjht8fpXZJThDDUIyAKz1VIHrx84x6GprHo4/Q8W5eFTrL8iXziQvNHlCS8EMa
RwLc5hEqgp0gl4AfyacTyl/Y8jQY3wcdYbB8XXFre9eAuHgfOf65lIXRCdAsF7o+XBdAkAo/hoGf
MCRAO1EKCXAdF3znYdD6a3OeRuJ+3BEY29elZ93siyR/c7a/tfez8gKA4BPYDCXofv+HHe2LQKsB
4koJEHyhkP+DnPU8k54G5eHYI2BuoC3qaG/kZzfW8cbI/4oGqt/MbdzsX77tALsnAvwEESUI5Iwn
GtjUgQIw2EaVTPzBW55v1tMAHY8/Aum319V4oBPgYC/nOMQ9gU6Dg+ZOQViBrRDyKJIB/QIWDC4D
O9nq0KdzRL/+0pqnIfk57AgJ/brKRX8PnaVvQJWHWAbc681q39/lL7lfgk4glcM/5groQASh/hE0
oD8irNQBHPojqN2vih/7V3/fvKex+rPPOQLvz972iuLf6R5cC3p5upeUZLACqkAOABHsIinkEWMD
BQAJhQXse3HGwAsfo/hMm56G7tHgI7xOX1eNc7q/jaf/QG6C8tOFFh3IT9BX8Z01P3YyeQIvK04p
VEGg5Bw3VDzfrD9D6PFtHYP0unLTh7u2e6PvoAk7v1/F/5zaAUIS3OLQRgWtcOp4T0yKE6AVEjZi
EBSrkKzY/Vf/CIPPtOlpeB4NPsLmg35V5O70LoIu7P30glUQcAcXtisxBfESNvXZY+UGxGYCeUsK
KIF+HEx4DMyzDHoalgdDj0A5fV2lkL8v9uY7hfCTF6yGoDcRlAHg2iA7H3oPjzpfgDlA8xjsLgto
AMDsuwT6sDx9tlVPo3M0/Agh339VbnNhby0cLmqa6X71/vOIhvEJxDHMCSWgEEjYrXycc9QJuA2B
vgxgdz/b5h/C8zyTnsbm4dgjYC4+vSpgdvusjfe3w91d9aLIEMHhRAK09bpIUALJ5OF+Jshr30Xo
486LZxrzNCaPBh+Bsntd3gKl9u8R7Sz5Wn55yVIVw2YzVEOQ66kE1Rlc4xE4h+YYigm0xmDkQmff
MUZP2PZm3R5aDtt/t4CexuzfftgRhr+9LhXoNJnL5kWbmugJSNUubH4K6AYAeeeIJxxw4yAOHZRr
etgnvYfjB4F7hj1PY/T7wCM8Tj+/qkB3ujeHLoH7Sfnn6YfAnjRlICiAbCA4bKw93pNWwLdBEQLA
fnoSFKwP088z7PkTPO5v5BiP1+UfvzXW/IdONBJ5QuH4wuHYyI/zPUcRjp24Llw9FKs/Wd1DYP6W
YU9D9MRHHIH129U/dZ4/PdtAYOtdUSjyXIwxbMAr0BofJF/1XSmhAko8+b1hFcLIK7z9v9dUf/Tu
B2eifz8x7kPLyuL7UfNnX/0OPhx+Pxr6czqfjDA/Znp9++tbTF0J+1m/H2E/fMgjIH5vlvvDmDto
0fz1LTR6Qx6AwzoIjkR83415+2YA5QCuHFryIRfAVo6EvjLYp3n7xpRNF//69nDwRcGxl0PvhpCH
XrO3b9rSHi7BuuHQVQ6XDlsLh/xxf38XZT5Fpfl9qn7+/cbY4qJMTNfC3YCs8/ZN9eONh9sTDEPt
BGK4C0ESDt8BCYTrX/dX8AiBw/v/b4ZJTLIsNssEkXfVyBZisCsku+GmTJx2mYd5tRyauflM8k3X
p0QXsymCAmVfSpYNZyLuNCWRDt2PpOzqdyPZzYn02iwnXirbz7aSzg56s7QkabebstHjYckXBfkY
KouX/USY17QdX0UiukFTWix6MXAvUWV3gafBnrVF5s1ldmrG1l02DTb+SDovn3Li80r0a2QlnN7H
QxrImvZePYdi3SFW6TEucTDkPNR8bqZlO4/Gb5UoFsMofbg3etbaO0eNma5cw73WdkSLmLua8H7U
fJymIHMYCczYU91wd/Yt5e0eCbuoWTmfOm1zZbsBbarSzl5fTsmS8rnQA//owKd/6JqC6aLPLwaB
zXmEqtLLcyp8kqlxI7vofYscPdbWL5p3bUVucpvmvuy6m0HMsa7rGflW2FM3Ykabhl+Erp/U9XlY
z5EWIzsn3I8pbT3b7fsmanQbc+KJrtxkpRi9uW4DZTIRwGd8Y1PYajS0i7ammY8SRb3KnLoJz7WN
sw9FFnPfcRj12Rx59bhxqDsvUV9JPWSLoVcfVTJujIpSPXHjF1RVgapEo7EwHzEJ12lOdnbosW6m
ooS5qjsdVZjrkMC8Zx94pNSCdgPXGUtrb2A0YDZM9DBlF27DvbwWY9Dwxhud5PPU45Uz9o6u1Dl2
q2jDGnsXpn3pw3f3QctKnY5Fqls8jLqPnK+FQ9bMzXfjhKagc7ugztSkoxDfJOkF3PiXhuIPZZPl
a4dhR0sLFwXzBVKl1yYt1dBhGHm8qmLNzHKQ0gL4yY7MptQ2dS6zxrpLYouVTFOPy3kVi8RrkmHa
CpKcR/DABF818qZj2Sfuql6buNkmLL1tQ5Kep7a5Zd+a5tTE1aTdDEW6EGgxNXhbRUWhaVe0ME0R
1e1sE4+pDZbdeSrqfZ8kl0mi1vmczhtrBi/EyQr+YB7I7vVCVSTTjuy+GUBugOl3XG8yRLt1lfqt
01c6zMymrCjTc1KfObSZdMvtcsp7HVNnCnrELmhkL/OqqXQ3O/5Y5/Eli2otQ/Z16PI+YE7uapa4
i0qSTYNTrJ00nPywY0Gj0tQPe3QzRr3Oh/ndkLgXOJobjSJzLq0be8rKtRnBnfr88yBJtolFmWmE
wOHaJr1IaSc95vBLVTZe78pveZic5tFUajV2ixxiSVDPuPB43QxaID3authh3FG4seobG2z7jhXx
Xc7i9h2XPALbkgsnNM2yjEWtM2SHs9YJO206EQbCFsZPG3tDXadZhDNTXpL01JtAiV00tRNrgqrr
KH8nMapOByTSZW/3lS3Li3CotxPH2cZOU3OaVShw8vByCvt8PccT38ZmYL5r7bJOanLKIzdf2iFW
QZ/G7xis+otG2qs2ROGu6Wzmm6nsgrZ3T0OnM6uoN+nWlnZla9OvqCDttm9Iqmu3MQvWOPWmpqlO
qqS7yXhuvHD4FOZp+KHOossJ19dZkX8o3LkLEuxMvp0R36gJbcwQpR+qvluHWZN6sKuGToc6Ck9H
l9xF5UUPbhEkzLELWYkbhsr3bRhfEFLVm0i4DPwjRwvSIaLncqyWvaukDnGBlhWzZ30h7K6AW9nJ
ueIemcZWD7Lplkhio8fOpQHtVbF0rWTajSq74SoEHy+lN5qi30qIYrqB5Hc+YrQFKepa5ZHdtuZC
drEIhq6Jt7YZYp27o4S0ES6kE9NtPMpe48zRcZjVy6G6iNx69rJBpDqKFMxRoXQTQf7I4sFqOwuA
NM77Tdn2VjNezV7nfiEsv0ls/JGPGVr2bSy82JDr+swOdelVyKl14bKPg82uwojFHmploztGdYTU
xy7FX6H3e9tUA15EsRx1yS3T3Im9ZCoHjWJhdd7UXzrIBV6bCk3m+ZqYwxfbHGJlaj0bCpiiDOJ/
eFaqOvGGPvySpabxWCS5HoX8lvLP8AyY1Ce5GXUxoaCktFqaiaKFbGINUa5aQCqcdT+y98TN66Wd
KATHympHNJFnh+pbk9pvfWdSr1pXZZx7Kik+FbW6Nkk06dSdPWKafNHiWmoz2UsITe3CTjXMr/vN
LdjgcxR9HCd8DQ/tadbN6L6LBC3ganUNGa/0y6jzpjPaRZ+SJvJHVPEgr/rAtAh5k/poOJkXUdp5
Lc1DTxRpUJQuBLdqL1H5wXXwvqp4DZSBtRrPZjHv8GgujHWCbO6XZZnA+h+meTnV9XWLt0Nc7ET/
kSXsLJwK3fY5WUQ1yRbCuBCiO/GNRXnuue0MqaGpLyNaGh1lESwVM1/lJBTaiUarIYJNcNP9Z/Dj
2p+dcYScCHg4+aiW49DNSzvqJu3fo1x+LVxzWbiWebObZ37Oc69taKt7quCldqq1mytAGRZ7VJHQ
z0nzoXMCzMd9PbSdl6ZNEuA2rHRf9ed15CQBxM7SU475CBGNBLBJlwdZ13iNjdMlqatRz2Ey6Djt
mNejbPIZzSofpU2oc1x8cQtPGhN6iZi2aWIua+oOuoy7ZRLfhc1YwpRNmySFzN8NTrFsWHnuDHXn
daiKdN+G0cKO3c5Bwk8kyXWCTb8gxTR6CZXbsHTO4rigPhBH4/WsLf1+oKFmaj6LemeTcfcyxTjX
XT8MeuiF1GRMVrQfCy+u4k+p6sCtx0sUtu4uD2c/B6fvonzXJabXbFKXrKq+hGlpfScfXB83sWdk
fDkpNwxoOKUQDyD7ls4dkMUS9sfgRMQ8LoqmOmSDbNtyQ89JO17QtooDUYaRV+btOnbvmEwzrzZj
46m8zAOTtjeNldkaWPXslbL/CPwz3cw0Oo0zW66xg+JFldH2FCXdZcdx6PWFg1dhSd3AEesy68V1
PF6LqDNayRl+9M61UP0Eq6S5dcZ48kYpr1r5EVi3A6sszD2ahd9SNfealwtXgbo+zHNQFe46Yu55
yDLxXqR7x47ZIh6NN5WRnqxgCzp106eZgOvGYsfDqr+uUDquDtvnXlc567SH6zLLV2NmIw8eDTSu
wtZc84KUOhyAHB1Yw0gz6ylTV34aJn4SN7qyyk9IsWF1Pmk6yHesCrGXVmiVA1RBGOdX6STf5fkl
4iP2RJgAnTz8yIFc636IVk3EvwwDOGxhTeJPkFccM1f+ZKqAfoyTfNHnd3EOy6aUFdHJLNvTOqwW
9WStVyq4obE3QTzZadvWw8K4WbWmaZSsDJ93cuojn00y9fsSlafEsiBrovdAkeN1ZPJVNwfGJeX7
0pluZrekOzd2vyFVTF43Jmd5NqWrMpyIHxWRP1hlN5ayeEmyuAQClVc3TFvu1qeq3YXVKG/iaVpF
kzv5SVYPS8TzT8mQN1sZQf7PY6fzq5Qly47zTKvaDS86lPkidfKlgob5nWF2XI3ANrcsHOLNZJp5
rfIpDMY83MQtqS4Tdoma2yZ0yu3YN/muP/xITRAK3AZDEufrKYrwphXVx4LKZjFQnG8tpvHCsgEt
Sok/ITiV/KlN0GVYj4Pfzsz4KHSydVQB/U5wOl8KKG507MTzOoL1mk0KL2ucXRADlUiZUwQeFBvP
zF2iMxdNixrCuVdRVaziDOK9KAs/LcbubJAFCTICfm0zkS1JUSIgo3G2C/mQe3knh6BnOb1qffah
zsXHvJinmzq26Y11vNEd400fVb1O56IGctROHq6gPotwdRaR/NKOJN3WBQFy46AvJBfDxYxkpFGH
nNNSCAQRQa5G2yNvLqirB5s025nUiea2H9+rcbxpYrNi0nY3KEfJ2WwcWOcp8WPZxpALehJAwo39
YlDkzNpILGbpfJ5LdWHckFy4qZ2DmDkQo2O8Yn1b+DM8VcJvoJEyQGmdwip2b3NeyjUnEFvKoTp1
ElP4SdlATejO0aIs2otY8npZkoov4jgSXp+VnccGST8PNLsizhqoZnZu0xhyZeWQhZ2jaoshk2kO
IK+GnMRLxroFFWUUdB1Q0sz9vvyqVZkl8yocwvxmMVdRoqvWrb+20QzvUM17qERUMMMSW9uWNlfz
SGpNaOyVLhtu2IjJMhsxkBuE0iBRRi0KN1ZLNYSfx7ZnOsOlPE0KJH1hpg95j9QZrtUKS+MGomkv
nYifN60+1Jjnxok2eTWrnapjekpmnmgmMi0mRa/U4Ucy1GualLekckO/EdLsSFoKHckYwHVhDnLa
7SK8TfMsfo8THPthlrhrt0+LD70bBaZSW9S7ZKsmGXqk6aLVmKdA+qrSeG4n80C0M7+MIgSlP1/m
PZGXo9Bl2E8XNI+4bseZLcdUTMCdpR+GONrVSblHlZWnGR9OO9TT6y4vjJdElC97WBtLU2O6jjKc
wOp2riFMoX0nIAxSqJNgwz5czGTst1HO0pXbhp+bDAIcPGCwOyOs7M95MwdqBB2jaDn6VAvnI7BZ
cdumZuFkDKJDPvJlNVQk4BkkgxGOyvqJgoq6qudmYaPUeFWRk80YVskyZ0OhkUH1dnD6ctEnFfms
oM6rRld8UaV7KNPn1JNlbBa14ziXpXV81ozLEOf8puDzeFXLdwZvlFXjWSnNdFYmQ6YpENSzYbiU
Jio+p06yGBt4ciEAoD6QfLiMYlbduZPZKJinjzGPFm7Cdh1E/AGYJRAMVZokUElZnfZVJ4JiRLku
o6k6xVYBv8FhuYI8gc5i4Jmc1pdZz5x1Ndr349TKQLFSQLpAhd9lEQYHat7HlcM+RfQrKly0gZTN
/aIqOz9UUXEFys7WoDaF1DNLHxczWWQDjYDxTskFeFR8kfa0X2LIPktUTMzvIArdCCZSj/USfUyb
6q6o+PSVxGg1lTm+bVIoYXsnPStDUEqoIv3C4UmlU5xM7yOni31MGV6MzIIxlFWrEEzSOUl2HYoE
4JxoEnHrJwUvYcLC2BuBAYDeVdIVrYoPNmqas6kLoyvj1FfleOnONP5G7ejXd3mfsY+sNWMgyzGH
3FyCmJF17Xnn5MHcdNPOMlx7pmjxeSXnxHdIVJ+LvM70NKd5INX0ibjxWTSbdBmOab9ErRuMEMZ2
PMpqrx/KlVM00Ttbd1YbmX3qjcFLWku7TIc48ijpje7rTughZPV5Hop8W5vkWx0tgfUN7ymBFO64
3IEKX62m3E0WQzbhFTD5YUnKCmYkWk7Z4BWiy3a1odIDPePAzK9BNoivZiCFhHdAgHGZLJrMoUsI
wgikjRCCdp7sUNxmy5BWadDURa6jogbkaKo0KQe+plPF9EhY5VtbYuACZlyXKjrrRlDjgMnscpLl
C9VCPJQjKAuSzT4zY6zbpM5WbeLEF1QU26qI3yci50tB8pU7jcl5KGvg0VLsOsIan0i38Ks6xwFv
48xLuUPPs34F8+VeNHGT7uDM1UU7OdXFADKbN8yKruxAJo3KpFgCfUu0a0FCGFJTnQ081V2R1is5
E7VwGxsGchrTZR2aVJOJOu+yDr3jIRoWNaLdonKbEsje1K1koeJVB8xeRyBibp2UjiAD+DZyqAa2
VW5dninfsQWQxYl6peBsaXPW+jVoCN7QYnkGGi0BJaejQVtXLqg+yII6ljVbZwqbRdrWChJMujZT
I3emTvwqdHNI9DnRXZLoEHTMZWGT7p3T2nUdjR/nMEzf1yYDLaew7rphrfKnko+rmjnLsk3nhUwd
UANbHqRTmC1kERrgH17ZzNEaHtBQLkp7FhPyIc4o3kTxForn7kzVtQH9KDabGc5HXbX1p3IKiTck
3CwqxJzt9x/N4be5dIulGPpmST/hwc1OY1BsQFAtB8hCsBDcvryOBxAcI9BNpChOMZwm0YaAoEij
Kfbl7ILQVIE1fRdjD5aF1Yi2KCCmVoHTlmsrlQH5JE03IRAPnQverZqx11NR5JuJFgqM7NWGpujW
UXxalxZ9KAY7wZ0lFZSW8jrvk804j/jc0mKBSDR7cpSgWfGsLFYh7y5Y3g3A36g3g/Os65Z9lXU0
XVQOKIRGQeqdWlwGFovyjPbGo9cZE3brkMmDnvN8F3bqg8WNV1YkWjYdqr0GtXRXWbJlk5tsjVN0
OoF/uhoQ9Ylo0x2bumwRBans0G039Lqoqm47waN+FqlX6AxkaG0yQk4V5V9CEFf8ENQg383pOmc9
WVPei21aO/AuoOveOEUcyHH7mXR1H4iMcc90w5fIwWZZmtHPagcv3WmqtKih5BrgiW9rclg1Kq3R
e1DRqpxgnfEoDriDNWM21pEZmh3FvPugKpiZOfbytg5X0vRiadpY+jGuA5o3mXarvvQYmtCCFqBh
qwh9xlH1ZU779awMvTocIVoQkQNjF5vMdmNQ5xCxyrYBOUp1X+bWNNrhxu7UZMBLu7LbFfK6GrEf
2khzzMPzom/7DVNQiMW9qYOM1Q0ILDXQk7qcdn0MNXLTtUgnbMo2EPdbKGrxDJKJjQONdN3UHKqM
8iKypr9S0oDmXjfng7D9eQwrHRAjXtGAnjOI5CIOp9HnpI1PQTt1d7W7GkZQbW1aDsspoZ9dEAdO
p05117dRKIqVoQXdJPEYZKg2XsTNHJAo5LuKLtWcf4vSpDifescu3Wg0S0e54w0dIGaUQ3ld8+EG
5DxzPZVqA71sY1App/dHBYy5INW1mCNgT3EFTCONRm3HEeSBYiSfoYBYuGF8S4rU7jqVicsKnrbi
457gxfc/p7hUiw6eHQXLKYyDPgrrVVjF86du/qjGgZ5GB5MLvkxUFr/7/oMMckG2RdHPl1GaRQs8
VNSfBiDOUSM70FOm2eeO7XZVbodlBtKGHqOh8Ecsug3vK+GRDspxWCIL2A4Y/ErY7KwI14Uh6MyZ
8+ycHoj099865QL7KaOVSPlZhrJ2y6ecaslnscxm+15NHfJq2BC55l9wHHZQZEb2Aii6l7sAX0iZ
/JBXEdZAus1pNpWwjzNACTSaD0rk7Q500nZphvpmdpxpM6nknZhrdB7yqA54EqRwGuFdMV9NsLNz
lqelo3mataByFwAMEObA4DL23WwO17kMWy+1RRNQEbRyAHY8JJDx8LTtwgoDaSrPJ1M6EH75Dnrg
1UXUj9ILEVmVtik3oAxhXfaHQo1/Ti2vLmMjv+DKDOcoLf0wH7aiF9l5bKvmrOsbqS0L8cot22oJ
C6ZaxFjc0DT8H/K+bElSXNn2i3SNQYB4uQ8RQZDzVHO+YN1dVQwSIMQovv4sqmt3R2onwT3xes3a
yqyysiUkubtc7suXw2Jpx9+nQW3tic79Y+oSGdFpvp54MezIGIZf58p+7eosv6v0eDf3NLhLm/LL
nFcZHJHgqirnH5pU6TMdk+u+btN9OA7pTVlK92uYpjtkLGjXXAmXf3ARI7z99ceYEb7ruLCjXLJb
PsEXTDP+vSt1eTe746PPGvKlqPlRV7P6WeTyJuvdD20VfEI8e3jI6s67QkBXX9uc7Ya6mSO4pTAp
lBbXPWkOQ6P5Yzh5akeR4HtwpLiVtKFX3oRwYUc4wzPgK0vD/DYv+2LHZNXc0gzuE54XUQeY1F1N
mhZRKvd2oEpc+w0MgTUW5KqgHUVAp5z21ugevbHwbyfi9hGCI3zfNzDXcqqRv/JauEQ+JEjm7XOv
RfI498VX2yuyO6+odiVxccn1UuxtrcurCS7bQ1IN15Tes2CCX99799R5pYSPccCtj0mu6YvwIUk5
UgV3RM1LCq1AdtIiCONMUyuuaVdcY824fwZ1W7lpuys6Ye8z4uNRk8qjhd/fDeWkX3yrSI4pUnEN
Yl171+vGqPPJZ0JLcpW1lEfIG6WHzhnzCCH3/jor5M2kwvkPR9/NvsQlWTUPTfU84/76zOD8q1HU
j/4UJDuXt59LG14ATSk/5g5pDymdy+uxH+CDjPYd68mLVVf+dSNtclsmVrbLkVME/una7QWuagfJ
g7ANbn3C+I1v9f0xGdpg1zCJVIvD9RGG+8FKLfc57/1DoJx+P2dT+qke4fqxPEGIZqgR8K6ye2U7
T4z54kr0nO4U8h3XSdVEyAkceY8oNQnr12xuyL6uB/uah4gSS2s84G96XyVaR4j3NTvdZBX8bhaT
Mat2vFH64HQalsCtnaOLO7gYC+8q0OxRlpR8GTQbDlo5zgPxJnpNcJHGeDqJ49CF38P2SLhIPypb
HlzayOfep+QDnhbTHrFv5AKaKHAg05lOR5gKhDdr1dsHB57koZiq7JB1Lp92blsqRM9KZLMWT4XV
XQ0PySuvRNF/H6V3J7k1fAyKWSO+Wua4upmMA5TwXOU0vK0rL30IZg83MuqljwkZhmOte8yVjPK2
FZXelbDLz8FUw7KWc7ObkRmKedZ5uPfnGTKb4NIpis86YfqqtLy/Tvkrf8MJ/oYX/FVLrfI0+90+
4J+//t+PdYn/fnFe/vvDpfvAv3+7/0/bgrO/Ff+oF0Rca/7SghH5Z6x/SRoXXMY/zJoG0uPlV6OD
/8Ak/jf/+P+IEUE5hgMkxTmYiAETPwGL/PM//8aLOGDsALTDBrWNb8FmAZD2Gy8CUEgANhsLt3dA
/679+I0XAQQe/4LCEHAYgH78V4X2f/Ai1lJDD3A1Krh9xLpc+r8BjIQAnryBi3igB6MOGCxQwQqP
wcKiT+EiEinJkVY2jewi/9kH/kOgvFj64ccikcjuFnYkdIDEPEk+5qnzLGf/G7JScR++ZuOSBSPp
bZLNn3mPcEruHW1CouJuLtRNN3r7KRBRmgz32Wh9bhw35l16lLMXF7O6UkhjcRJRgXib2vs9O/oj
iRKRHkKItijUFSLe19x3n33lPQCWGY8Nfcb1+QDEgOOnf07wabUMIyaaD4zID/OURInv7mlW7zlU
UsD/FB902kRFOce4co4BHe8Dya77FJlnSR8qOn1GQn0vu+rJ96xIah2L0kfSqTtoJ/k4a8EOyJ5/
bH1E0cfisUyA3QiyEEkrT13NCdz7IhXPXRog4IDQSO4Nr50KP1pMfS0oti21aOwmMLJkeaF1f5HO
PTSyvKOFiE6k77eqvkH+LAd1ivv5dZABsgmAF9uQHGC/Tw9SlwpurUVoJJrmkFY+QsHlXTo2j3gd
PAYKcdQML2w+BxHpPcQnvP35D1hg/28/ANSYwP0tV0QAQq2FNeD0A/ImZMgW5ElE8MSUMscVo44I
SSEJofEU5JnzSBPux30yPxXN/HmocqQDbMQfS9/Nd8Huh3Y7dZx9IEgG7ubHwE7KKKnnu0ko5NM5
B1ojJddWx4FZaq09QCLlAY6gDndc2e2OjQIBeWBFJuHv6jrBFRy6t82kEG1HnCvqW+cvPSZ6N07z
c2/l8dzm9h7698VtnNskmO5Z0d9WTdbc1I1M35AB/z6h/3+N6ZtC2f9AG38B7hZWtXW43Zv+Lv/8
/t+mMwzAewA0JYq0ApAanZhOH4WNFlI2qLj/Td32L9Qu+D8WaIrBocf+5i6HIvw2naAx9i0KZCZK
usCojYrw/43pBM74RN4JSo+Wj4Idfivng8xtWwGgdgV1q2Iny+StJdpgH3qcxidb8VtkTpV60dl/
dfrfKQxdTvsmL2rYjyunz4tDpme+o0laHs6PvraA5Uo4QQj2TGd5b/PxqnOq7tntS+9bQQW5ZX0y
oez2n7N8ZwFrUxggRGKLvEj9YkS0ytYPfHaURrASmLuIFvPw9fwka7tkXF26bdtZdwKT4CEijjQv
smmfUkturWJtAuvtRklVoTzQd/XV2FUhQuuwWB/zzOfp7qIFLLXVpwcBYzn4rZgCPHUyke3mWesv
meNPQJyfO4S3hvkfKVrID06HLwLC9ThVeLG3lUhvWlF4NpBXqn0d1DyFu8oeE8Ra7C7INu6ClWP/
hU09kaywnDnreQI4qBrs4tERVoOwjrvM6wovUNfnF7ZyLgue93RhyOhAtHDFRZmWyJVJpKz7XYbU
O0onLtk4Q8ODsLFkEWo/6uEl3PshCdhLRypb32nWVVNMAlxSeNo0EnDzcxOuLWj5+cm+SWbJIVgm
HEQYTDd11if9niLClUfnJ1h25h2DwgyVZ/k8Wl3venCWdF18SvLM7YadFXKAUBWSEtrf0dYT04fz
09mLhrw3n6H/Mihb7rXaQyYtHRrcsSx2S4A6Bh0K8q3v/ak4aDpOzq7XAblzOAD1Yk9S5pQokT23
pWsrNowDgIeA6nqjFwGq6O1dVf/MBkSArUEcxim9Pz/J2rkZBqKGso5Md16kdRt8RbopiIDrEhtG
dGUJgWEeBCtyH7ljuE543f6w0Dnurm1pgCi659c72lX6eH4Za8cVGJaiJqMnmwxOGkmTbJdMPoBo
XYB4Z1ju59CRCPL3KUBT/bBzyhFplOFwfuaVDVz6QZwKvhJjIaXTeFFXk3mOlK2K9CBRZ5FeOMGy
tyea5UypzbQo/Ah5MzEhxcfLFNiHEvGJy1Zg2AqnQNAN4TwSV7UO/KeuZjMARoRa6YZNXbHiwbJ1
JytokUiyxsmDAgUJjYFB6cSODBlHcKBAqJyMU3aVFbO7Md3aiRiWIqw5Fb2jk7gmbC6PIyIkQzTl
ZT1s+DYrd8RCC3O6HpfWCRslCeKu650OIKK6siIEN8UUARU7bt3da9MY+t/UQ5O4U8li4Krnj1zp
7LGRnXpqizp7PH/0a1MY2j/yidkjaNZih0x5hHRxxm/DkeGy4B5DYcT5WVYOZAkfnO5XxlLJGV6t
sRJUXyMMZD2Gqa3EZT6Ib6o+IpoWdgjPsqBxAKAsJvrNn2sZnf/6lT3yDQXvh6BGaxEfmA6BY5g4
EBa4WasFsNjLC3fI0PE+Ryxb6ILFtB14jngFm8iutXQ+b+zR2iKWn5+oIA+J14TTcgSNcsPjAqGy
opzJvrvhRCCSedleGZoeIEXd2gS4FKBi53snnJuHFvCdez144jKXcKllPV1JGeLdXwBqFXfULvuD
l/qjfFatIvzWbebQuulIFgbPKEty/cucNd/Q90BjyyzLC+JB4ZjizNN2d6gmQdyNa3LFQPqGpuu0
SK1yxPF7JfJUR0SqyQh4gjMMwDUHuf3AvSGw7pjd2dO38ye16N477o1vaL6YkBys5zGJ8cTM7Ica
ofX2r9aZMxmRWdX+My8cgRSEI7Luzioc6XzVFP13ns9Pv2ISlt5dp6eoEx8eKSdJXAakP2QUyIPR
D+Th/Ohr3sDSxeF0eG8ANLNxmjB2LSwmmu1k6CKWFkLHaav79AtQQmN5RWeA0R4mMKtX94DnsuIr
447nbejcivPjGYZDKJDtArwRxNTNxzjVYxEpJqoXwuo5nsqk3/D11/bSMB6Nm1YFIUEYe2K0in1v
s3LeAcqo28vE0zOMB/Aw2nMmxeIOsSdUNgWd43xuEHbUV1XeyxJVBb5M/5IIaTkbBnHFXnmGIXHH
SuAolB/7LCn73QwEstzNPG1+DBoKv3FCa7MYtmSmM296Hy5vlgoe+V2ZHSqZAt5pA1VwXhTXDsew
HX4SWlXRTHPc9mkXO7k/HIT0guNloxuGA3znGZlg9uLCyUvkt21UQCHZvGHN177dsBF4GwANnENY
nRaYGyuzv1QpVZdtDDUsgO1LxK5FOsd5QObncagc94DaObrldK58PDVMQFb0nUSF2RyTpAyvieU2
R3i59LKt+RVJPrlPXTl4suMYvUtQLUrLge20xZMNuVyzX9RQaVY5MxsCnKuNtL+L6leXTPdlmX6l
If8wMRITjlyAnPZOGVyfF6WVO4guOnKyosIiyhqTFocti28WykV3aT/pnaASZTFz2uzDTmxMtaJ2
S3PN06mqxMvm2SZjPBLvBx5tHOi7jssq7sbA39jCteM3VNsdApSx8WSMXSj4S9jVRYRcMt/wmxch
euf2pIZWdxWM3zj7Y2zTpomggK+E87tR0mLn0uRrWyP9HCbFhrCtHY2h5XZXioTNRR+3nkd2tXK9
Qzo7V1z25SGpFZABk9hY2Nq2GSqPSzPh3Ha7uKkL1Ggoz2n3QTbx7HBeylaO3jW03kvSlpMZURXw
M8kbVDksOIJa3KIuuNq4rVaWsPT9PJUuhCPJYPdFd1R9OrYfgNTmKfBulfhxfgnLp75z9q5xrQPO
PTTpsMCOgBMMLIDxVaAOOmz29YQiJSs/cp0id5cEFwZZXcMaeAXw3owlQ4RyWIQh297ZNWHYb2jK
Msp761mO6kTxAZ+lTlKwIZIV+QZIT4barPARucCbTnrFZdYeGd83k3A5K0Ja//cSqNOgLHjwt5aw
duSmsnss6VlmD1E4htbOWUZvL98gQ9mBf5CJQJFe1MxtCkChfkql/4CSLlRl+yiMPS9Wa2swlDyj
Hqstx0Kkgjo/ardiUULJfOH2G2rNp1KwPMXgrGVlNNNMR+noZ2jmcy5QuWKfFkr8UwmaOsR1hOb4
dAcp71B9mDqK/DKdj4OkX9rA4ht7tDaRodplJp2qdq0+Qjw+HlvroeDNkzcVf4J14MrPy42Y6Nr1
6xgq3gI9jyLVsY/S3AbCebpjPLwiotn7nFylyoqygT6XuXdoEnrh0gwdtxJPuRrlX9HUa/gTRcwK
mqDqJP+DchvlftPx/FmtiNnSgej0rJo2nAo47X1U+CFKKooc8GflBBurWDHvC3vb6egA35M0J2EX
1SijP6bER6373AaPsIViQ9jWFmDo+tRTp6JB2MczUpjtjswlF/t5yoLgcH6H1oTMebsGp5nCspfp
EHtcy5dQeT4qJxnOgs72zlKhd19qVsbnJ1tbjaH1dp44qp7KPk6TVtyERWsfWo6a4POjrx2Hofa9
SiSA7F4fd6H72pLpdmrLHKUcZGOrVsa3TcVvQY6iNVkqfskDrO43N0mfuSyfz3/+ys209Jo7laYw
z0vwlARdjARfuctG3KpDnb0MLL0JeeFeJrO2oewVb4kKGcgSVO7dN8oC4s8ZHjt/+nJ+FWubZGg2
QACjbOGzR47Ko6pNPuTa/uJ45d/gjL/Jmp7+vqhPE+1rxspe5j25v1k+pgQugo5pMluxOyEhyhPe
7Wa7BnSpLvI4SBQwRaqr76d8Rq1rr8qNvVs7oUWsT+YeUg9kLRg5FnAXH7QWoGJBLeQV0Sw4Sib6
6/N7uDaPofR9IxxLJHUfI0P+yEuOCm4Ha5WOv/Ob8OdlkxiKn7C8CYZc9fE4SLmz1fwI6DFQPY58
Ap79spvYNhQ+rHyaS9RcxMwufgDAn9/A4ARP51ewJmqGvjud06lO5bAmw/hgt+mjOw+3sp9eLhre
MtR9pnVYJChaj62lCt6p6ygZ61fRsMs+3zL0nY50GnNUj8eMjE+8So5jUd/YDt24OVaEyDIUvR6T
JO3ctMPVR54Hq0HBApvw8qxzhNrdakMlltHecacXBq1TlbBtKYOZOATe4nDbgW8pHepPKL4+pE3z
0DvNho+yctSWofUkwxNE1dgr3sOhS+bIcdtjUmbR+aNeuZcsQ7GpHLU7IZQf1fMA3CCKhbyNU1j7
cEOVpfY6v5Z4zLp2dy3b+qqEuzDTfsMcrn24ocS56KYM1Q+wtvUH8Ezsp/DHZTtiKK4IUf05c5wr
ypr/cJLmgYfB1WVDG2oL/Dhqqka/i3Vb2IBsdk5c9G57OD/6+wLJQkNrUTNMC0uEXWwnjzyjMYBG
t8wBiNuynp3WuUjsgWF/K/ap06VEUotEsMdA89t7Yvl/NC3oKlKr2UmyBRZ9/3zBDmfMMzhNIyz4
BN48yj1yWg1qc4Nxwzr/uvT/W3vRd+Dt8Kwdgo56A4lQVRtP19lXSsGetUtfVbfTj0OEAkVyEM/q
U1IftiJv72sE2BffzpmlWUObTHdx1qSoI89fvbQFVIskf54XgLXxDV0ekS3TukrayM7kVY6sxCEh
xUueMb1x9msTGCqt+t5CEhETMOE9oQIGzDD5PfgFL7oWEBh6uz9oRaythoVtpEr3aXL4n8IR923g
bQy/JlGGYttjjj6Vk92BucClD37ttYD8Tf6G9r1/6bDQ0G3UwAwCHjiJ3LnvdmXf/xnM4NypyCc7
d9vLDsBE4U1hT0cewoCgRm/M9xYHoufgMTWLg2zqdsvbWzlnE40nx5KiThy6l4I3iYzDl9Grv1qJ
2HD314Y3VHtwXUv5LraqojmyJMuVTATccbefu43TWJvCUG+VDQGyARNeFE52p+bgtcjH+6Rin85r
2ooosWXaE3e4AI8eDTK3BTWIe68WOoScsjw+P/jaty+TngwOKgDggfsBjy2wd1BLXTOfReC520Cb
rX27qcQeqXTqlm3sOGCDcJT7Gk52c6GAGiqsM7tA4KlrY6qHWxD13KC69LEZyg0VXlEyZqiwg7Sn
6yCBEfMxeQFdyo0orI81Pn/fgJsyOr//a5MYmlx7YxWCfULFTZi7+ySUV4yl3/y6/E4qfjw/xwIw
f8d7ZCZgrpdOyzN7VLFv13HZAuLq2eAKoKX33UXJWzMk4aFKs2ska/h+BHD7kIMkkJKuiVEAt/VI
WRE1E0w3EhcWl/Y4LlQ8tJ33QmjwsQ3dz+dXuTa8oejd6LaZ9Os2TkDpkDre/STltVVuhe+WYd65
w4PlAE8UZUgY9wtBVTx2OWrgUM05JC0o2FS/c1h+j7qXDWuyojLBsr6TifKZJq2aeBuHmdxzqh9K
dpmXzEzI3EiUIwAFUXFWDh544gK/uG98EKaAfQgBwsvOwVB5j1dTxWsPG6W7JwIjKzL6hUj+8fzw
a9tjKP0EuKfwEXuARRnaK/AGdnugMd2NzV8TIkPnUyfz4Ms4CtQ29pexKF5Q7RBRIjdkdO3jDW3P
pkZyBYKR2HNyOkYOr8NunyKlzDe+f5HGd6TUBMXRLE1Zz4SK54k85yXIdhv5NFV1PFV9dP4AVrbI
BMaJ3GsQEcAULQrYGpbe1yAPA//dxrNlbXhDjQXTSdkMWsXKDf6yBgafnznds52O+cadtDaDoclO
MFjekENAexTP78Cxcps2UuyAbL9wCcvEJxpcTmA8ndoMS6CgK3Z95zHJrMdMhd8vO4FFuk7G7xTt
exriBGBQbxf6oYXVmiXOhTJkKHA4piADaFIVVzz/DEz1S6PkB39IH2WzlZdYE1NDiZH0VxZ8bhVb
yAV6XODZ3txNrLwbFYsu2yRDkxF27UD3Rpq49RmImf07DSiA4M3Xy4Y3NDmZaMlTWeBKxV6BUy8d
d6nHwEpK28vsqAlm61yQnRTgTo1Bo/1pQmWecvhzT8JP5xewCMs7lsIEs1kWHoeVZzUxYwLEaFnR
QNOmuvxwfnh7Ocr3xjf0uChCFDQVGp/fyE9zUD4p1tyDaP1PtyFjZNX+pzxAaXwFfs9dwcEoi4iN
vRNNceH6DC0fCs9PSuY28RwqZ2+39AGUj1vA17XNMzS8JxWrvalu4tSbsy4DP1RTyx8sHPhGPGtt
guXnJypOdQ2u7qlqYi3bTsa23YDuIQEh1lYSZ20CQ8k173umykTGnpda6YGDNw1kwmEwqt15AVhR
cc9Qcbt0LDqGRMZFMn5H5PJu8rt239jFg6UseTw/ybLf7wmZoeRBME3MGiwZu1x98nLtgaihVXs0
o7jwEewZet4JoC1bt0Jga56rH8M86Rt7dvgfXE/VFhJjZRUmaG3KQQk/TtiqOivqXeerg+TOyyTs
i+A3zAStCaceSwIyjxh1e/JKtxYoO0Wdbdx2K5JkgtbAbQdONDEuB+3NXyxw1l6hBhU18uePeG14
Q49dWFnPARd0HFYJqP6DHmX7Ow+tFbZekSuCakLUkB3ldSUHGbMAlHUtQppKsU91Vf2BjgQX+pUm
OC3gpdP4nYIY0e5DnrbPWTd/CVkbX7ZJhjaniR5dIdImDqrwtapHe5dRsHlfNrihyU2pAwaKNwls
PFGvBJQJ1z0vhwvFx1Bh2XVZEbheHSeWt0dEF0Smwvejyz7d0F6lCTAXAoODgQStGirvmleboLYl
1P2O8TFRZ00+Aa7JnDouCp0TMIfPdlPuilolLhhsehcUd1niWwsXOtNPbZAE8roJHV/ubdp7YFsA
tbfN0QohGXWMahZ3PIyjLtQfE/PL4lAh3o2LkoPe/Lock1TdpBPKwGIyF5kHgmiOzCtaq/jDKwr/
ef4hTGqvu/K9NmDon+GjR8Q4hTYYcjy3rb5NAaWg/aU+Kf60Up/330UVZIjk8a4pH3yECEAKBIJF
EDy5XTVGo1STPkiFhiov4VQ66Iagk0Yd7crV/RXCsHN6NYZDWQFrL33reqySIryuAzdMXsDYldm3
VoNWAAgy9C6rLjtOE4RXgvESX+7WMUHue1ePFcKRur7M3zIReEBYariHaAIj/OJ1mKrH0E5vkiC/
zGE04XYDUkiTcPDtXp/AyoiboA7jmYWH85K+coe4y89PHAZvANDHLgsZg3lu2iUk5CBdKr6j4n/j
ElmbYLHPJxMoK3V9jjwkQitFATbV9tkdyatfqI+XLcAwYQXqfIcKwMe4sKwQSGTQjaLoLb+q0Tnk
MlNjdgDK/NzqwcPYxgHSPNczyBLw+lP05fwCVgJES8fvNxtUpsMApkzYGhBrgEp5Lm7h8s4ReDac
a+3mzV1vWxflaZlr2DXwoXaoswmxWahNRreV5rMCLfBOJ/3GYlZO2wTfWTnYpCmTNcgdGw/MM9qr
rx2Ahb8hPrJZ5r82CXu7Y3aV2zNxIbN+WnpTlJFc/pB9Nn0PCJa0oRiLfL5jpU3UXVc2Y0KyDsdC
xU9gqW880jYbJmPFdXAM30T2oxoaHdR4Kdf+x0qW/Vc+k/p7SfX4Tddu/fMi0TLhdQMagLhDj+yq
aMKZ7dw0R9MP4OCcu4bPbrMbcuKB3QX68sf5Cdc2bfn5ibKPshK2NaVwV1j92tdgPgSX54U3vmNo
ugzGpJhTXMpoDIB2Br3t494frctcIcfwVkYLJedejohXVQtxk7GK33a8tT5ftjGGkoMmG50Q6hpW
vOqDm6xyrVc8cvWGWq9tu6HWwVQ2c9nCFUW3BXHdV6xAPr3bgiCuSKuJq3Nc0Yf5csGxkt2AXuoB
TtyrC0rpvgPV50X7Y4LrbGVP/YTHcUzAa/ojQ4HBj7nsy25D4VY2yETVgfSrKrKC49XqBwMBI15l
760EPRw2cB4rsDdmGxqNkt8k8QVDkzjVd/wpr7QGrWVQOfIwtjX5mLblA2EBKPr9DvfJDfO10jcZ
8bz6MhkwgXcK9GdWX8CrHMHrx/akLBBDLLNKiuNlR2Totm+5Mx4jMFqJq4ryjk8tQ5BkarqtdOja
IRn6PVs9SJkHp4pd187hhozFSBHioUO4IWQr98avkNOJdfLbuVSVgwnaNP/advwqm/svKND467IN
MnRcgOWzC/u5isFzA3LV1P05d97Wt69tjqHiaTPbbctBaj1Y9Aiu8BvHaTc8tBX9NoF0JSGgQAcP
SzyPALaCMiCuMufZz9J7kjqfLtobE0zXZUKlNsrq4tBjLkr7hxEUGKraUO+VgzWxdCAixrMbZxuj
z9R8l1r2dJi7sPhIWeZsSP/aFIaCtwWtatD6oXFQCY7JYb5NwD6a9Vu5hZXjNQF06YQMp69q7E9B
6BX6laCVnQSj8PndX/v4ZdYTwR+5nzMwwJUxrds81nRWH+uCDmjU11eXURWhKffbOWg4ocS9ssD+
6qGvFrjrrhIbncP0fKEEGfezklWaJmGOHaLZeMe60DrgHnKeLtshQ3dDsJkPo43bv3AzFBWHHvXm
66wrqD6MgtTBz/PTrB2zocWgBUrQzDaFkfYJQQfOKmTjnhN0WrzopNE8+O0plCRvmwHdzGJH9C+i
tg99Z72gK050/vt/AYP/2ytGX+i344MEpGOWwgI80R4YQQOVanhqKMjiQRLZ1NMR7VjutZv8tGq0
Z8m34jHvC3Bg4uyqgjHCgaWM2tm1r9yF9nJAE4MPVeZVFyl4YGLtRF7ZveW0Is77RKKjQi5iiTY8
cZd77MLDWVZ3ooZyJqWVlJWIh1n8VTfi1iFA++pk3gj+r+2Soea9BoNRr/HhcPpZtkdlunzNA089
ziKsh4suUbBjvl0ECICSBLwvIp5V8CfY3a/rLPsgC73hSb2vIYEJr6ODhVQ6SkxRKI0uJjsFEv6P
Qd9tIRnef2yjTv/t1+dOW1VZshwBWMJRewBOZp11X4vRrSPBCTqyViXdkKjlanhPVwxlr52in2aF
pcC7vS9yC4130MBkgdDIHehsth6TKztmwu1CsMBrr4XLb4+djUZePbCv4IZ3mvb6vNKviJUJtGPD
mEi4z1hH5uuDzV36iHa8CuzUtrzs1E2eO+3nyDSMDTmkdjrVNwX6Uj2g26a3VbHxK5jyzlmYDHc+
uhxNvt9DrFDlUKKetLE8EH2AKxOFKrY3HLNJ1u0B+XeLx2gpyFBXVbCs/mJ7qH6TIpXoC0PJS5BO
DKkuDWRgF4G4loivsnbs8TjKMWv2vVdMf7klpbeDLLobnWcDKvb6cRfOYZZnO6vM6fwxs1Gq9KxA
86sfMwuA2IdCZmQ+uCXJ2nu3dlWIdjZJPWw4pmsHaNgdb/YbZylzB3Uw0mhDyMM7tHYpr0ZqFV8u
kxHD9GTo8DLMw8DjrvDQK9U6QP6eOdEXiqBhdPCY1SXxRx67cyvRsYheN3P3NWy2Hk8rZoEZzgUY
bsp0bieOcEUlHNQPadVFoQYW44BmbmS+CVDDza7bkKDd2vkdW7EOJkoQzcc8nw4eR0ya+BE6hYsj
+g8cfR9J9Q4lUht3wto0hhHKENqzXeXyGAS8ORgxCQyQo29kVYEeut1K2q5ImAkUtK0079EGmse+
6PMPwKzTR5al0x9TYZONIOzaFIbnYaGjTwoKfR61aOnoH7SYOvazpXIG9/uIwsUNS7SyX/9FoOfw
tB98kaLYFtmRY+9NNlBuKBjIy5k5ezZsJrBWYgaBiQxMM8RtEiU4unv9TNhXwKSjbnZ/ysI9TEpe
c5tFwAA9dGorgPZ+4ikwEYJkkjZCEhWP0TnwKkNXOnDzLO0H0Qu92y3N8xzRHCd09D0v4WsnZtiE
wE04m0UQHkCUE3RoDImGXjULAUXw00FYGwK+NothGjyM7edgbTlMdS/vpjqn+6avqyf0zdkqLF25
YU2GPXCGNXmukULDlnboiGKn+xx9Uvfnt2ltdMMlGXIETN3ezmJfu+yocp3vC5H+vGxwQ/0tX9pC
BCJBs5v8xkpc9JD1NzZ+5btNyODCy9mieic5zDNFyRQ8crvZiMWunKkJFdTgy0O3R54ceO7cKnR3
CJsnVVx2G5oMesBRWtBF8FXKYmxuUJ9YHKecvKSiOJ7f87WvX0zLiZufeAGYUV0SHqYelLqsku3O
JZYXCZL9OD/Dmunwl6lPpgDPrEo80OLEVaV+OHnzFfWJD6BUeFaTi74X/uM0oAEnqnh+lHJLTlcs
o2+oc+oHKRnAnx0L7aDpR51MN3YD69i6qb1HIoZtGPoVK2VS6hE9IYVUKnSd7dxb5dL7ZEjuRneM
PNdFtbi8g9zNu6q/jA8yMPn0psJq0FG0Dg+IR5HxWC2VK2BUZPPh/GGt6Ymh32gt1TWCViES4f5d
OnhH7TXfLhva0G79P5yd2XLcuNasn4gRBAFwuOVUg6SSLNmS7BuEZVsESQCcAE5P/6f6qo/OlhXR
dzt2tKtUHICFtTLzk+sKzi8KO2UdnPTOYClX/P7vH/7BfXivI5zhkNi7qhNAVkaPYokyb36Opx8a
vQpqAuArXVbrz8Q0H1yk96rCHelV02yBBl2QVpNbwJFfxWiSz3R3H7yS78PvEsi9QXDlSR6zbgch
kMih9Dry6maxe59sdx/9hHevvQuNMGDGJfCc70DYfyHgWP/9TnygiYzeR96xcAcLEEaLA9k8Ol/p
ttH0ZxSuEIlAPzGe5cah6vUQ2I1A2331ky+LHTsgd2DMtT/lvozsYFGgj/9p1hC9z8NbvYEgHca+
HdfArj21s9FvmDDVe/9tT+TvNnVT1zaMiYxyl+weP8et2dYSWeFwqf/9kn5Q8L9XGY62dfssele4
DhmTrZjvaqEvrRj/cH8p3fCZhfODRZO/e/lRMnLaU43v6RuJGsu/aZvKpJPzjhrEsb//mI++5N0y
0EcA0oPG5orZAYLraXIJ9vq07eQpIdMnu+YH3/Fea8ikQzqLgxmgCUAgN/vdVM3PUcj/oJny8vef
8cEL9F5u2LVx7PtU2GIOpE5jz0Oizcr88r99+tuT8K8ts4q31mceKKUdDLppB6j6RUXUPv790z9Y
YN5H5DG02gCAHGxh/cmkdSigSbPg1MuYfWaD+ujyvNvz63EhHWbTthBIPfjW1yMSvUIfCMC//4K3
c9T/6JC8VxqCmrWArDsjTnjEA+omZLD7/Cao46Pp2dFU8ZOMPjMPfvRT3r3esH/TncZ8KuqE6JL7
xmTo736WV/jBu/0+Do8uAQU/0U7F0IHwTPiFUUitk2l4dQR+tWb7/fcr9tH3vHu33TIgQC7apgJU
6vs6rO7Air9S/XDLpu3hzRD0yfL/0fe8e705UFAeHXBnFkJuR4yQMYa6VwtIg5ER+VZ/Jg764K68
1yV6e68HocD8q+BlyhP4+TIs8p9lrn3whrzX4O2wnoh6HicQDYOXWoE8ZbvXrq8+qRo/+uPfLt6/
Xm+ppe66nrmCJzJKvYBBu7+Lrvj7rf5g9XsvwlOkheayw/GsE87JYhvdhlxWp2tdbmGgxpKNffBZ
oPsHhdd7SZ6YqWCkwU9Ry1jUHb9CTv0NeobP2PVB1xav8RyDOv6Z4eGjr3u7ov+6cr0UkbUhvs7W
43kb7HVC/Suz/eH8RwyZXtbK+Ahsz+G/Xcl3r37bYKEBTnos4n4dU5CvsWGNQBbGNribtPhkpP3R
wxb8v78pQfaD1ZyDJdi6udQyDtLai9R1tZHlv72V72V7m6ZhuI+4QwS9gRSGhV87a651JW+XcH4h
Q/dZWt4Hr/97zd4uNds7dL6KJFFD2nr9Wbd+A9dQdRtZ9WqG+ZMD/QcP+Xvtnom2yEax6AuAJmXa
M16lzd6bdAR3Mx1X/5N36YM3NXjXyBOMqZE0Ib7GDiAlVy3BXKRx2d+fL/LRx79bCICa3YUbK3RS
oDEGYvS+2mjZVt2SIUD4elngIm+99Ymz9QR78yWp2VAiIHVMycBLy1f/vz0f7zV+guKrHFTkhRzs
awiAJ+Lt+odqIDc9IgPD4b+5/KP3Gj+MMDAo2JKkZB5Pk9n71Snz9e/X8oOS4H1+XgsKo2jpEJVD
CFI7GxaTJgsXRzFpdzXvlXuEgjw4tBrM5L9/40c3793qQBS0jztS7cpdrIpnEyG2uwqJMvEnC8NH
X/BuYein2OHs0idlLOOim4ZU+f+xwAzelQOIthvsFuCj5yA47LXNE6C1/9tleVcBAIlSCxmB8r6/
RYDFFaxKenD/LSYxeq/vQxwPTCVbx/IV7gFu2msz9nd+GH3yRn5wyd9L+3wO4RjVmuXI6yhXDmih
qb/8/br88xn/o2j9/3R9SNGSIzUMQenxn0At/PcYxu7shEjuu2l+pkvz3fXjJRz37bDK2R0HY9v7
FuFJhdMSmNmt61Ki3Jwpyr7QJAzSJmk/y1P8YEV9rwo0PRka5boIoxbTPKtBYU64g7UuPTKcGQJG
Hv5+HT76nrdt8F9beO21PQNsOyx1701H2Hw38ydwcPIcK70v8saiEvqsGfHPOv2/rvnbff7Xl4Ub
M7ozkypsWR2xtB6TMnj0C+C2WREcSFqnQBIX5NDmcyaugqv4iLW1YL/6zE811JCfPFYfbPH/ZFb8
68/gis4rgHWqENUz8KBpJ69mTLj+fkGD4B+d9//6me9WCrhN5bbglhXjGvbJloXSQ92Vt5PjIYiX
ljG8inKAXzGTY5BELB0cECn4rSZZpZ+N+4Dnq1N9KHXZE0DiEUI7iIkcJ1WHww9KF+hR0dlogN/c
xmoZFxhpakquABRz4kbHzehFpxVhFwPEkHzp1TcGR1X3tSNmBEA2ABgJIU0+wlhpo/2hz2Zih7Uv
t70nUZVvw7yARseSDqcrUQPbvkZxc6YttRlEEP03HrEoVWofv4/dzl7BbICtHeR3L7pCTLkWKcDv
fE8Ts5LujAw2ee6X0L/ZTGLhv93qFSddnWgPxGguWP1jiUnvnY1pWOXSqBvrM3Rn4WExTB2cL8fb
YNowQm1rGA72WLaAX2iKmN4u2nSJlrarsmZdqpJ7O0trVp+UTPZnM5tK4PcHCc1UvaxrLgTVWdj4
cRo7P1MhK2iQ1Ceke82H2ExBCe1t3vb8dz9u1xI2qIwARUqXoeRvRHUxLweNdnnb23IeE5nZ6NRV
CZbVG4hZb6d2fVm9XxNpfgMq8UK9F1jNboJ11eCdMsDlkXsSwLRdhxm3rr1609RnFmqOJrY+EHCI
p9OpCLvjmsCmvHrzdCHWsiymorvIoBIHyLOpQrc2QWwhWh27j8fIh8W5alCkokc52i3Bnzz1+bYP
ycVuyk8XbIKp6zC97Tr2i27BaTLrQ9O4EIxyftajuhYby6KGXmapSn+LbwIxfx/n6lsj5z805AqJ
2n0OQ2ELu+4Cz64nn4Kt+ursdMd33JxhoGmMGVphlHzpdv6TGO+JJexl2pMbFdVZty1Xzl9z6QXf
FhoiGlpvme9Lv4gG+RwjTweO6bwN7EXVbZRNev7lLc2UAj9WsHrIhXvQcYVysqx6xELNHFdxo0e/
nh7bhDzQmuasH6N06/p7uiPnNllvePBEwqgE+qFYG35tgghzJpZ8mxd1k/jqvtqbH1uzXqsoLng/
A8ox5J5uMY840TApPUIuSuoeAdzTZUI6kZzGvJL+qfObI/IuitrFx4WsB4SZXFWgoA8NuRoqewsf
UZV3dVc4WZ1AE8zqtv6OBzPdQbyvqu1J+FMOmFy2k+9AAN9FsM15YZRCbpdt2P7Nmkko4gz+d5Mk
lxrJc348Y224ZV13tDselLYvIPO8c5NXurC/VFud1r0pgNkpFnAtyJQ0+ejUbVUD1qv+ROGvgLaP
cFEdTB3Du4MisuXnQExZOLKnoJY48MqU6lOf1A9BHJz8HnyZCqcsMBQOARsbUIz5dUD9sgXBJx1q
3NMYhPvraQEy3QXxy0aaMp67O+pgSOxn+oIkbfTg4peg7y/7G3pjnc8VMddbUpcjeAap9s3y9q59
BY3qziz7sRLBg8b6h+ETPIqwrqK6D5KqYH50h80JkTELp2lHeV+GzhfHSAKnmYSwcvSTBrtA7Xgo
XD7jaJ2v4VynlUX8nPMY+763wjyAm5b0qbHrLgrnAvPVNRhHpVDaRHcWEOeHZl2TOI0W4x4Mqbcc
LFPc/hZ0bFvDQ76J33wbx8wgjSTM8N+67mHWm3fHiEOscj10kJg2HoE7RvsTzPMybqNDzah8Yhr0
kSzgSQfGgVTRkIYcF+cxWQD8TOFZQMx4DUo1Xn/RC5vG1LqvbJ7No04qROAShsUo35G2hvde9rqY
EIicg0WGuMzYM9HDUm/bnUB6Li02cLv7M+9C9TPG3Pw5jtCI68aRXhizHpajjmViUaiq5mGtTDmt
bvQKTRJUOHwn7UF73P6kHgTj0cbq70j6DSrsYVX33Bnp3oIBWCbn3VyLpY6zTWtzkgE+MQ9W5ZsT
VYPjuRYIQT2FzTYn170WpP0Tenxy96TR7GGtEkhVAuUpmtre639Oq1x/ChGYxx5Lwwnbg/ckGg28
3oKLAFk8Nsk/m+pnkg9Tn9zA9/bc6sS7shFweIWdBo73bPYSl6sphscUei16ZqTjpbDOjGWjbFJa
0PQe6yBuvu9Cdl4ZwlkqvqyjlDmWIfwp09SdbETqh3Hn/q+qQlwFkEtypdezTobXSk/UL8Bkct/h
G1v/1LoZc7FUbb4rQ0+jF7JLW6/BbxrMrMdtpd2xIv52qXFTf7QQOSFkzo6XGWzNX8JHIXC3G5Uc
pjbw7zQLh3skfJiHTQ/DkblkxCvJwthktgvRERTr6B9Ft8anXVYAeTMdP9X4KLy00YgNl037twkq
jeYcB2F0GpqhzkHV+TESNpmiXWkd3nfJWH9/w44FqY8u6i/rBa6cXDIFJzuBBnHrkEu85mpu6nTY
WIfXjSVmwHvF1G24dlPhgTL/RS58edYxWb+xyY++dpboM+YFvKyNWQ69lXWJvO7gmPBou2D9nH+G
szdOAFksTd5aGx9Zhb9p26B2e8NNZ0kSe1/4BgvKFjaQ/0a4ilhOPG/LsO3N38aVmCbvmo3PGBxB
WXq9y1nzrLadel33Qd/xZtqQpD7LK7Ms0XNEK515UpIMokyaLZwYfMuADQ3nQxmDoDlGtVR/vNmz
DstfbMDVOfBh4T7LSDWhQ+rWGVL1FOVV/DwmCXtStfDlzQBUbwXbsQv5i0FedZ0DAUiiLPYrMp/a
tQ54sZrJb1B57ACQHFc4trdih3vLS/d57e84dMFTynbg/raM6iZkJeLTMYWVrV9VadTLRbwqp8zi
pb7a1VAhjzJysys23aNVecInottaJF4X/tJqQemKK+eze6tDCAbasMXulcQa0W5iHFC7tXbxaQZz
te4zxngQoCYy9L5umuCHotUDR3pQZqvBEzh4DuIB/Kt5TjkV4QXueJf8mDiUU2uKmLhqOFUCyt09
lFxmAmwrAxVkVZHcRxWqrqihY587LH/3ZqxEfb00Lc+SdV/HUm9rv2UA7PrezxA/aLvxdZUEhyTm
UdBkXeiJKU5t66/zr6X14MlAXibSXPo13ueT8qFAQ4biEusOUPpAJ/VVrVwbfekYmLVd2nfWTdfL
HGw3WFnirQzqhoBCX2svOQ9u4V4OuCL17xVASnPur9YlV4hSVnGx2M1/BkygmbOqpQs6/ko3P6v1
7Ti3REGcHJgeTJfWyNHaU98E5slvUU/kqxSgKmu17jyfGO9/aB91LiSbpk4uCXLsttyInu83zQgm
1101IXS64HrxZBkHY7Tieq/VWrQ63qJcLnRsj0Yg9zffOlP/gTXFNcdek2Z4wn3ZkCeDY4LLaC19
lwm81nPmDwvC1Sp/QlVFoJqEthbIxRZzzzkUJSzA0ZTBztzRKxbYWB0NzCgub0DJYxdQDaMXNRks
Mf3WyK4wfejpdO5hrC8XrLz87E0L2l8ccBiWI9Eybo7T2Lkh54Ncw7QOCI/TgMn9h4dUNJU26y5F
wffAvlYLJQnoOzxUv/ZO1k+wqvIuH5C2fRtPtNkhiFsmkyFmRgfpDGOYOTnrIj+Ll0T1GVB6kSzh
/+62G7h0pjjDP/XYL9syg8dYLjh992ycv4EAiQVaILroZe/Z+mpjuj+NNVE2c0mDcD7cmNgcAYLa
oizaGs8CtrxL3J5OHyxstFPez3EUl43slcz3t8iDdOcxcYek8lyYd7oV/hWFb5incLHhv6kAmqhP
HhKZxmJN+m3I3RoDPJPADdWWFIgSyCMnb5rJuRrGhv7m3AYDiCvR/EPoeuEppNDe7yYc6HboQz17
R1YDingEQmH9Iuqw7XOlgrp9i9kP/DTSARYxQNyFzoOwHtgtWVpxId3snaH/2n8liiAGYoFtekYY
RJJBeoiiDiH58XKu4oUF5WCJ4CmyVemzNF6lSxGECpnGKp4v3WCjnxtqIZNK3EyZr0SwPyZa1X6p
6n5wx4iFwdcR8Ii4qAkDymtZlZ0v2Gh2kZqkC9d8Iw7vpYe6QhzlpCsI3YiLgmyr5uhlH9uYw70v
hwhm+2Rq0xh3MThK6qG6qmCXnq+boInI1UxbPLGrYm1f7iOZcRquDEsu1Aq/K81cDWteCS/oCkIh
3Sy9fvPjXA74bBwbOsipm300qMgRmIm45rkNRIqxSLJd5OqPUwYTGduLbQrtjj1Tq+keSfDznrW7
P1eQa/qBLmlFBckjiLyiNPK8/alup0Tk2DEtVP4sJo9vT+UdzErIX2883ZMzemrhz7f6MkhRhTOb
TrUv3BHLGwTNUiZNnyVx20PmzQISpHAjhW26C07Eod3GPjpEUwLlwLLgwqW82dzLpPRkc7sgDjS3
k0FWxkQ15PmhQpV1bhs5+TnD1uPyKJSjvcarS+25cjAmQiTpvwH0Zu2+RnAmhJkUFkQv9BrEXWel
L8/mLYA1jQTUlNlk2PS6j06EOOZH/U08CoKSc53wyKpQrlh0IwyxMj9iG1LgK5O8OGo3kzIc3PSp
FRW49jved5Wxpo7uAN+0j9v6ZhjH7mGeFq/HvWfJfnBqBSppIAuP0F2o/DUjCE8PT6ZGLYQDL/hN
WGtiUn1F10/VEL+1O+QItAr3+ibyjDelG1Dso8Cx10arScnev60DSyjqvU0bod5W6cXNlKOQXEd0
GUDLbtv7xncTATq5t24snDdY35Uc98b+9D0bNGtqFza0V8s6VVKlK8jLyRFJImjwrkjoqC4cm7K6
Tyq3hDcLo+v0ZVJYPE+z3Zfk4DQyrvNhCcR2TUFuvUO8bTV97fpeYNqyYZpPETWDWu6XrJkOr/a5
i/0L2jKjKA3zguE8VI6pGAd0ZZcmXVYas19TXdXqllCEB5xWKFXHm24JbQ3rPfilOCMlWzosY0JO
hCaTveXT4JmfQb3G6jpUdELnx0it5O9+Gcfu2kFKomAZ2Kr9UXiksV9Uq7m8wM/a0BMSiUJ148YA
iOmidb4KYXDxqPizAx604iQ7zu5lBvsaTaomJqw5y8Zu/bHHXDGoUrgYZr+YeqTHpDOejODBoAA5
00DT4YTJ+Rzc+H0NcnU2Eq9FIQcPxZIPOkI6GrAryx80IzS2XfBEbZ9qmOcp9u06UL/aQHfLF9bH
IKxWca3IA8eMxn/1YYoITtxjOPnbEa/jSxVD5t2kUdu19csM7bqH6okO7bpk0xCx8US82d9fEIgt
7Un00ga3Zl8mcgBCeL2LOmtOE0Yt8zV6TqH8QecuFE/+yKl98tcNsm6sv57DRV9otaPf1O89MmxT
GZJ99NPBGE/fxpHd198eMJkUQh1i4CTNRWJqrrJoqVx4VQsTbC/tGPXV2dIYrhV0eReTICdI6rY0
qq7iP+gNCfIV52axljMq6vnOJ17sffWnIBbnQatmvElq3u55NEvffFEIaMDJETpHAGXSKYQPJb5p
dmylS4qsWLXn3eLvK8/iKcFmh8Xd809WTL5WmND6MQD2Md/sjB4KSIM4WlC0Ddmx4ktojitU1ywP
pfTa3PhxL15U2C/obtDV18Oll4MMkhR8kbWHgjS0WNYgterJFSc1m2+J8RE4v/cyTr6ufYAUtpi0
0n71aBfjsYt8DyLNOpQNEo853dFUxPK/X/Wq67w11QsfFeaJVdvgP+BsGm8wacbf8qaKbaubATDj
/iuq0qDqU9ZgDT0jgK+xkG2Yt5WgGtErDDMQOUNajL4I+gwQFNc+NS1EI/raODFuCdorePAee7xo
9HFsxo32ufSxe9MsUrTznxAttimaVzbiWBKjcFaw5fh+n6BhNI96PrQr3obvHA28uQyiVpEMpdy0
nr2usg3KocpdJ1Z4i00pMXo+x2qJ6y7TocZgeYE8z+Y0JsQdvWnb+RVm0BH/5tOkd37qlCDzPfKS
G6uzZUJkzTXzhjdAo576cHtqF5TZS6aFajCqphuY8QeUhwxyFYtJ2O0QhILeSFolyx0Jmq2BgolP
UkEBRJEBN6Wz6duqTFD9RAcYzyqLEkVNtim5NnVjsFeRGu2NuNOGd2j6tuNyPfdrUqWopmld+A0Z
fPwwa5MCFjiHJ/GtcwFUQjj1BV8T2x8VU57JNjrYCkVSj4APCch8Nk84xaVB1dXBl3rZ++lqtqHP
zgikcDs6A2ZAFWHaROdW8JqeIVKkY4E+wvhb7JrGZ5So2r8ACDXZst27tcE+jhzjs+h3OeRVAJ3j
A5mCir5smnsx2q6BFxz7uq/Zde/VqwfiyBZspyDhLboiNWmS24E6iv6a9RwvKKVVTgZCj0g6s225
4zVA6D3m2xg/a9LLY1Xzech44MsQ9ryprW86n9tHiDDQxxMNWhy5ltMQlhtm1qLQ1dLhbdcOZ0rI
sNiSek2o9y+icYwUgGbH6OijYzEUbhM0+Qq7qlOnaPdl/dvuGBykLYNPNxV4Re13H3aToOwaLux9
G+EQ8C0iJNwfJNk5KasZx+MT8GjwPcGi0YOBYhjVqOyZhfTeX0N0UJFt4WGXHxM/o9O82Ud0mnZ3
gdeNklwavxZlyNR8reN1nU4UaVjTsYa/Ut+iuzXedvVWtYVaOUnKqUIeXIkNzptyNiO9BfzvPfYz
jFq8SaZLp5Ilj8bYn38b14dtgakwtCOoDDqL01vMx1d0ntqmRBFj1xTmN2quhMXid5QmWshN13ix
/7h2XhI9trxNTqxzaI6ik1YVUVRB2rJutGLXFbYRkbWjqaO8WTsO29w67g26ACCfHTE78UyKKCNt
LmMdYnAxd16I9Xp0K5qHWDOewgVB5I/xgsXxGaGYOLimXRRLZG/g9NTm/Ubhw5SJYs+qxh5fCGSE
3Tskj6DeSNS8fIHuvO0e/ajmjzi04AyySosGZiKoCi7LoCvxCj7QKr7FSTX/HGuEbRRurRZ9cBjD
vGniMYy4smsUohk9h3F1LRzK7KuWx/GEMkF05tsaanQzWKCRtBAu1dazNGk3wXiqauq5n63c4u5Y
k74VsKb7cjkytPJfHd0o1jyyt5NAE2JcR3DCoFodU6hr1K1L5Hjj8G+XdFF0g47DNPxuMSEa9go5
c/fVqEFSnYU7mc1GFx/EsS8BcQv9EiwB5gABn2M0QMORt2f4ZfcBzZWI/pkSuR/izSXX2o/5jxCH
5ZLP61YyiSYdskDRCw4k+rM2mTAvIEgrGzjU+yxZpmv0BJG/so3tTQzXVhni/8ttuMd5PwFjTxcF
iuVO0bMxzUgPi6YJ2pJk/dJBY/DdMRpBfeAZ/ENoiC5SJQrdYqe/GrHBaQG/6x9WrfIc9Ispe7F/
F+s2F8BbmSXF/E78oS6uf9Rr2JZeNICSWi176ck6uA6lqU26Y+e9aeOE2nQcNaclIpPmK4/59GRM
gGCubWBA4sH8mlVJIn7idno/GpFokZkanOLFIHF6DXaIZmRPxlcuDSjMfHfmm++svu3UuB78KMSR
SnZMr6UXjHODjaHqg6yKOwyoWAWMK6TPbCuSiPtn6Lb5yQ/m+hjUtD/IcFCwPXL93A/7UtZLMhRN
jY9JGzh+a7SDGW3ScFv3k7fpuM3QM/aRBlq1Fz0pyLqCrjk2xqHLgjS/oVg6OuQMlUuVErfjpNFr
HAfcOHm3vG/9Gx+egms0OUmxBW8NMruTB2Z1XWBbia90QAiaXQ1Nfjc6xMGVD5tfEqJFCb5L+BDt
dX3b9iGiJTFzzTVd2yhldtnPY0TWolYqKYDTM8jkrDjNrDFhk/oDRZZvZ/0Ey+u8tchGSCgDgWNq
Dlun4VKb8ey8TJWFybBGKy7BMS1NEJxYdFUwHBaxxvc4JPNn2VR1kmNJUCpLQkbuuCfjOCVzH/2q
PQTGYTI741S3KaXSsV3jFOcJAwJUMsu8hYDowSYjxnnGBd1Pj3rbDYYG4kfSrPzU7HF/p+cRSskB
QYp5O9g9HxsA7tfQ828AbjOvQfU2wOpwn9d+wa4Zo3DGsZPT+YSmfgBV1YJWxIipIGLv095VO1pS
PRLdkVCk3AWbN0CPJA6qY0Ns9JUpP7iiup7gwVbVlkVkjskbNBM9SNNySFwVzIpwQ/Iln8Ftuh5l
FP3Y4q2/EQ1mZ7LV0TnwNtJhNKmXawHFX7EhxO5c7UhORoqpQ1WAHLqs7erqZg4i8h0teGmysYuq
37GqmgyywC23OHVceTGZ7mKcWJ4l6xB57yH3gcKYU1O15WFD3gxPwUJYqhHff90Cjjinm5lQujCK
WHzPj+S3xuvopa/jdkhHGc7XIoq2kxzMjA4+tvwvghLvwadLNJWx6DAvRXT/gBmOWuyRbc1bozXo
UMpM3XgzoQ47Wt0ulzmk3Zel4XW2rRiNkgCBNktf3zALwb3DXnDgZOWQHdb7lbfv0C+hwxtwPIWN
qlEBd7RBo16Rsol5M6cj+CmZ3np9NcWjK+dpfa4maIl9NGNwWujjUwjL9t2+Vz+rbV4hM5PI9G4G
fvAW+OXbJZ4zzOpt4TDEO/gJc1mP/fW6mRVmvbv3aPE1RYuTig+K1MuOovupg3woq2EOhsdQ6JLw
HRRWuFfSMZ7CI5IsMSX3FMDCvty6w6CisVQwxl7cvGg0VSZxJnylr6sw3gV22bdadwyXl22x/tmZ
xs9qyOyLpN3lYXRz8JbU4u62uJkvYZQE6OloFqvU7xqTh9wnKU6eNJ8i3V2vURc+DjWm2nDrjMc1
WpMjgkXHu9Ds6ynxkhpntV2jGErsQycBjB2rGSOivZbbHwR8ujKBZj3bYrNkBqfTLHKgYXCawIk+
Vt7Rm4c+9ZHZgC3Wl2iCbd0r6dxDDJY9nPWkKyU69V8rtcXpUKGjm2IhFJiUo5sajNV9gI229AOM
0NM9kqS+oIE3gLziN528MQjI4nfYuse+RK7p84QzcbXliMiT9sBGXeNHz3sD02/aOskqWqCS4sFp
ResufOZ+s+2HKvQ3d/FbtnrPq/K2rrRNOA8EA1axVvddZFdxQ0FU+j/qzqM7cuxM03+lT60HapgL
N6elBYDwQW+S5AaHSTLhgXvhgV8/T6Q0Iyl7SjXdu9lkVRq6CODi+17Lfo/RNhkPI+d9X0YQgYtO
O2wDBBWtNSJLgNNEuFMV4AGvCYR27aT49CTj5RuhsOOyaW2v4+RLzYW3yMvMhzYDm9i17gCAwdBO
K+iZRWbOrngNKnOzdlS2iqBfYs7goO3c3jh5M9l/T8ICSTouszYz4auxtrP9ouo0v3M0keQ/aFjH
m6g7dUsDVw//VH6wNZWdFRhL24xc4RmZpmOvlDEEaUL4y9PsydLZxagv1oOJNd89peRP5Dz8u84q
rmI39vLHVV+E/HLTIam+hD82ZRYYPnfZj1qMVsUUP9HqsvXH1jGjuV91i1YLk/aSSS2yyRENjEW5
d+gna/d1nsuC+EKgSBiGjEO9CemL7tb9yCZT3aVrPM27xtenGjGAmcanNkll+krObis+JiStUgOc
Lpv4vu4ytGBBXZeeYAVLJ1e7LNuF+1HBAszDnlFq6VHi6KR33+hihikLEtiMZt9RCyBB8cp4eNPM
uS+uuFYLtV8pDFhQs0soRxt01f/0pUU2blWbXM8VXQ5JaNl2rT8rratg+RZjGTSCEpq5eAfDUjwM
aDsi4V65pLXvTaFUfzB4kMsnf25pzD2WumDh7MpB1gfeAQpeIiPXZqvBqdQ06pNQu646zjFDZhZo
7Erqm1XWlXu2G0Nbn0kTNdors5n7csOFwdsaohjl6vd8flNHjWD1inJSB6ajo8+5eGpag5MpKBK7
NL4A2tvsiTuxGR8wlF2axpPYsdujSUwHkgOHai9QaW/x3dcFoqt6asYhKyK7Zwu7S9baUVlorg57
icZqI/eF608X5stZ6ttYUjZ9y5SjV2AEvjIRa1ijZ64MY95QwizSsXEzFpCQV+4sS0VqnjfIHops
tegDskp9SJ7NNa67TR3rRc0xP2rmrRhz0bgB/KblngjdWeR2skip36YNJbSc0rJwhivl2I1dBky7
q8Z4UsZFdsi73lk+xhF0lynd7WbjUeuSZtinYnIRK8O4OeuWZvok3qOFc3MAAY0M5ydCGP0ayYkt
imOTWvMI/zv005Pv6SWkneY7elIfqm5iZsyKxe+PcWa5VmCtNmEiKfuHvIOkkUCiyqtiawig+dxM
AS8WeW1uOlxjnX1dDvrkT1e8gWk3b7uUHHKxtd2snL9p1UIkSZAavdUMWyCpERSjWR2jeEvTrsxR
1I4Jd2i+wPbdMF1304LGxHKYdKw0cSqY1q7QZc5JvSbcsTY4C4snOopGondJZU5qFQDU4N2Uvg+0
fkBrJqEMVit32y5KRh8RXACx7g35ZnLF4D2Sc1JVYBOtGIpnqSFiugVRadVd3uax9wV07I8PdpFZ
9lNqcJs8ymUojHtPZ83nrk6JK/tOdns8z6g1qw6gi+iM2bMi3XZ67zTJcU7ORVp4ztkQa6budDmQ
rFk2czptyrIrFRS8rsd6WNRy6E5L5i35lWuiPLmLbTnN35ZBpjkMcCegs4fKa3ly9OQWVLbujo9r
iW0svEi57XOailX/9IyLk2UPYF+4kPnx0qLnKDU0Xp45yL2yMltsTSp7p+9+N4l829d+LE4qLsas
DKXV2dN4QKWS+NneLudhRYKq1dkiw1Z2yRy2JRswCN6KjOyI1EIMVwtNXHVyU+M/Kc6d3Q7es2pB
XwIxV0uzUUPfTxuCS+t6UxeLfkb2oN/nZYo0xm+Re0WZoc1vldajMpon4PdNPbEyxdqaPFgQ67SG
LRXqGD+71xIOGyBY05ygcGqDbRCtXY3QzR4Pglt0IUh2EMVu4hJXwdDjajwChVnlaTE9cJt+VFYD
phqbfeQsE2K82ZQaiHiZ2DbPCNCx29YkcOfaB/f3b+FsyxGtEGWspX/DBuW21Zm4SWehT0zqy6qH
tI452pM5JfN3WXKJQYb0yOuuxbJMKlyXwswiVFFTHGhuxkJlXi7RMhzp3jrbvq60i0ZKG57ntVcg
cLrPj8daUTuf8O92d6ehSfZ2MtGcBNqtiY27BNq5Ybn15RQh0KhVyIOBOZHyKNMkEj42UXkEDfZh
yTlpZwanVzlP7ptvp8X6BGcH8NstuMLsTHe0E83Uox+6NF6fysKKvbNEh04fvayztAhM6PP8ri/p
zg6JM576kNghiPC0NjSeyu7YalU426TdMl4S2lfyJV3r2REcumECU3LO66Ksz7adcwWMPV8xtH1L
Teeusld334DtUle+DlznbZc18rOgiASseCbPa9+orMB0rRRrDnSyLHdun9jOrTYjtwxt5U4Xzh5Q
XkaNTUFL2Fd2RaIMMzonbGE7D0K6+isEfpWDwEgnDsqpGAif03D7BEOdGFnU2ipmiXDW5UF4jWrC
1bXWIowB9pwA5Y6hHVgO6vfcFeS8pUID1dQwAGhbm5PaCNG21u91V83ATIkOVYHL0qvziicsIM4p
tyVqa1L0J79irxiEurVt2ykOLVqFbpe7mkIfVSv2rELTLsaTMh2hwElS0PdLlVFrl8GPikCTGVcv
hhGVbbsYRDYkpl9fX0Q82ODpBW3cV3HTNXKjLap65anWFZvY5t4o9aoWZ6S3OiJHKEdUiGk3rKEO
4eJveCrMbkSTxvDDiVUvrhIObraLPE8/RWlQ3oEqMEFG6tiFGU7tuNR8j10M6lEB7YVs0W1+XHx7
cH9Qh9zdSmL7xROKlSG5ywZaKcNlsd3n0U908DSV1jNxj04Oogkh+K1UYHNIODNxEtQ/waEWzcoD
UHWX4drSnQbxi1koLyzrtZr4pgtbHFyjdObAZXHqHnm2mHmUtk4pbmSLrCgsGX8gtis+QEcV01mP
k7VUWqgnxazt7EbTv3tl071y3FvGVvCKc+sRkFtsrD6Rp2EeuiFqem0uQzga/wZ5XKUFk7HmX4N0
myooUrn4tytCxU+6/9hvXKcjuzfs7QZNrF551BClvkvVQDN2OgI5oB393qrIJwCBtRWKWqPVaeYt
J+LezoPpLDo2BI65Dcqd8TKY94aIsszv3nio5PkWqFggmXM08zOdaWtE8Dl1Tr4bejD3kHQvLrWW
apeCjCi9oRe0HqdmU3k88ajOWNoT0TpjczASbfnegndDpttGvoQpCRDaPlusBnG86RjpsTFSnmGT
YVZuhCghH5ij4OO5ctx6vtHQAnphpRXI4KgYHq98NiSnito0b9e31C0wKxAa9uUkM7gaSodV7Kda
qTgN4Nt7jmUIUu8SMElfn9baso06ePHk0gWUtI9j4evOMQZthyNbecsYX0EHUK8kw8vSkMW88wnE
NpnZWaUm48Zm9JI9AtWCt8UtPG4ROm8FQLcP06yfZtkp+TwrXKMeSKQn+jvQXr1/bz1oX41rsHRo
fs0w4DFriJhJuA7G1hgwa0760Ch/U8/CSV87e1gwYzVGY2QKVRJnNOBKgq4tpv/RHTWDgaWp4cP+
B0n5Pty16+1QkJchj4gVCazpImBJKPRWvXqsLbqD7GUY7vpF0zdVmsFZd5q9oToH/TlTTqD3mryd
Fvmmz16/hZkZ7vXC8U8Au+PrFJv+bTnpRhHo6wiMU+jFJpGOsVXKXPa5mOu7RMvTvYHeJ0hkOQZA
7ijD7XJ5QCPSngfEKXdO29uh1iGUyfIKyr6Rg0Urh7xgt43YA0TJZ1zp8mEcETWlyeCeFPOMFZQo
JngLAD7KaZ7AwbP2eeCuoVVo6ugXdKq9Ncr4SaxJsvV0ow4In1uCkY0l6FsbpKMR6XF1bT5LIpvn
UvfVt0Qr5kCJxJBwa82CPtcCI22sIixHQwtnD0zNtVMn7OKiRQQ9X62YagLW4TVCz+ncCoo6HhXK
TTIgs/gPDLy/Z9z7GTn6D4aOhpYLP85cd2twRmwcpJRUZTYZ6kVKfoMUIuobKk7j4BkKa2zKHS5r
PLcT0Y1N4KK73fcFMieSbv/QBvJ7OTs///wfvif6EmgSX3DA+VNrdtuy90R62/CIA2s02TACQNjV
3hORTq7u2CfuEELjp34I8dkMf2BG+R13z6/5zAlDCwFFrbtteJqUUZY685Ubo2q2DC4eNJOOd/jX
tpff8dT8mtLcqm7phGU52xUgy30gTjKvIqOCmt8XWQNl+K+/zO84wn6Na4ZYVn41mfYWEN1EHWPU
GwWb99/8IS4v4z+8Z7K1x45kRns7uhUsvcH6m3BmyT8K2/+9F+kXs1WvElXJJCbHhz08SNvlEPv5
NcGrf5Sb9nsvzy8Gq94weuR9jr31hNrgfUQ1jJ34Dy6m3/vkvzgs4xk+0Wa13SaQ44HXjpwMKTDl
f++d/cU0ZRbSsheN18ZcK6a6HkiwW5s/cLn9jhFa/8Vg6bRGNWF757JJQSo/uzq7zCnOQhQpSDm4
gRwwS4PT9La8/u/9PL8YLz17VsPkVhiDjRlbxrCI0+AO1v2//uzG5UX/zx4z59e0ZjdfLGdcErEd
8li5m05XfhPSB2UXn05VMx7Eykt6BH+yM28gq9b81ehWPY4cM7eSUypymTwKodosgoGbtOSvb+O/
f8z/M/lqbv/6LXR/+Q9+/9HIpc0SGMx//u1fdl/N9Xv11f3H5aP+z7/6yz//lg/62yeN3vv3f/rN
pu6zfrkbvtrl/qsbyv7n5+fLX/7l/+tf/tvXz8/yuMivP//2/llldcQK3mYf/W9/+6vD559/M8Cb
XPOS3Pzv//hF/vYvLj/Fn3+7ytamfa/+7x/29d71f/7Nt/4Em2g7Bh2lhu2Y3ODT18+/MP9kAitb
wnVdjwrvi+e/bto+/fNvpuBjHFTPJNTotuFeAqy6Zvj5V8affOE4rJkeYJNwHee3//3d/dM78Pd3
5N/qobrFZ9J3/EzGz6SMv18trsdY5aBZQM4g2ILtX23ZFoJWxqMYeKmwnqWjP5vZAP5ONdEk5jZ0
sCwF4GxNVN33vujCdM2OmdfbQRejP8qrCn0FD9Ae4eg8npA22UE1YYlq5ze6I+Cwl/TbCueqOtvd
V/7W8Gn0MlyssYWz3KiZp7HZo4YWA4SDUd5qeqUfNQLZyVjJzG2cGsi5ICHCfEoAwutZPyTDRx63
Z+QbBs65cQoh6LfTCPVmXNxDfNN2ikKSBS7JsjflkDRTZUaEy+wK9dudWYhD0aewNJb+4WR5YOKA
wJ8EQuZOWQjO7wb60gRUUvQYAhktK2QzMCSwOxqr3y6dZqi8Ag46f7Pi+QWPQR+UnTsGFKfBQOnM
vnrVbnxebaSF9YdYGcUxBE371fW+K3s+F/5QhFWVricWhSDWRwBF89IkNlk3Thl/uUZ6YK+6rZbH
YjHtyIz9Ikrtp7xnzU/N3ggdxI8hY0sDKYWMqYgQPD0Ry//JSMxojSePofKtzyFAuq7NAvcGAaDa
QMLDpKEH9nFUBZPXzqGmq6ehxASuuc+0XqWRp/xPo29BBVDQciQm/OP5uquX/YiPLBBKO1WO9Tpl
8puf66+5MJagUtBk8QRhUZ0m17lPvfacdN0d7pN7Oyfn8l3v1o0gvmq3zM1Jgf9GOByJaHPM89As
RsjmcAJ8vOOhMu7G9iFdKpR1Q/9t1YujJcovBdizSRFjEj0GflGrj2Tye/DmiemU/Vhf2hfTF6du
SNF5QUHaQ0qPpbxTPpJHZO8hzABmqdj4NqKzT1ePUF6oal25XqBn82bWev1ubPUbImu2fT/bUW+b
XdgjY49Q5CbRmo0fKp9vKPaU26xatmUJSb5OCdbcVTRI9C9F0Txj92vqn5Gbo0e3YjcA3YHcZmyw
xX085x9tHGs7KzevB/4bi7g95dw27LIXKfRw9FxcnuTVoTq9dPki0EQ59WSlQxNiUP9RWwooy47P
asq29Txf1yhDNknzUGF3XcburmRo15aT6xNq3CF2xi52dt2JC6hrzzZ+42VtCGZS9Mb7IzB5i3jD
vCsSrhJhWo+WUz2n+om6y7MUkIaWj+DOX/LbznvRxjUy23pPp8pLlhVQG7bZbwfRpGGmmjtjzAd4
APSfWsOenNN3IOqonlCeEvv9PtTNVeyz07lm+aTc5LopuDSU4a0BTZokZVtriA/bDYlPBi4miiKs
/cQKFH/vJQc1escinp+W6ke2FJ+TQHm4ypumLb/SxnoY7PEhqSBaa3fdwkOuxNlVSTDo477Ay4el
ds3hWVUoxvW5BakUYjpordUFncjnoCSLO0rnu7w27HCMs6NZ+EdZLAnNBDYbw5pjiJ+jqipeF3ht
wES29OKi/v2h+rjeZOukNpm4xHTpwx7SYe/EXXsPbnFYS32fonCIMlih/Sq+sCKGq5NBHdniWmvH
M7aQErNP20RDqh6nDtJI+fmrTOwf5cVxpq6mtpbf1+3ak5LoYx11G7FNsVNYFQWP6RxkXv002Lzy
ejOgqEsra4dtKrLn7CkX+b2zcvOMmrpi/ziXBZWIQxdM5vKMzPp9LV67wr5ZLJT3JSbbDf2XtrHe
X+66lbM9UL2W4igyLv5tg7XfSt80Nd6jVdQ3S6ZygGN8eYN3FPkYGUMF3eygw2IzBeqbFRjLEh/w
rzyIRGBMxa/clNVx1MfnYoqkVyLVdHUjNBuj2OL6RbP/Y1qTTV+axo7dZL2FePaSmm+kMtoNKlu2
Xne10MXB5DUuatVhzjfO1A6R48afK6sTRpzGCxLxmLg8o7RukEdRE2sofXjNTJRI8N/atX1PjeHa
H610Nxju9YBmfKdwiMvJKbEqkujCVhGOCqyJkruNMHmbFsT7QI/5mwZl31e8HqikOlzF8jGX2tZV
8V0JYhv0vron3tfc6ql6EeuER6T5wkNT7DwHh8WSv7ssRtuizrZ4/pqgxlG1gcF79IGhD9LRbpqh
uLPT9Mc4SC/y0uO04GaESzMjhTkk0LXViGB15InGSIrXTHc7FDoafolCIkf1pRfWN3J4Dv2K9kLb
LMCc/YpGikv8y3UsYoyUASAnYowo+FeLNrnzGPwYfTFfjaVLR1fP3pBu3WxibaifSwKmgXYvrJo3
fQgnaOzhYlzlPKnNHjBq1RyeYWW6XVyahSDo2htJaOF1WR9KXOD3bN/dVWl4z9KHp4NQeljosQpT
Na7bcc6HIxPRiUx59V0A4gVgnFPhe1sHinhT0b0bpClOGen1J08ALOSQqBuprdUx6X1ecceYjrNT
7lSu6TtpucamNYUZxaRnho0l5ysDheAymffahMZJT+Mby1uRoI9HA74FS0ylrbd5MnGJ5Y9KLB9W
vFyaR3xktHN97RQ6hojWrrZpmmYbwOMi+WGMGm9OXgRdnSC+GfF74HfdykUgEnGmfLNMd87olh8Y
rNB52OZ2Bc5GCV96oSdiLEK2UZ5V25Xnn/+Xr2Z26DlQ61Uc4KjXb1qMXRW/lbGFoj/4NVCUN5YT
la6Tv3fRhjAqreux8MpqZ0g8V7PgCoBQu/aXJDu3bV2eyLAiBqDWZmyK6SkGhzkqwt9sheEZruHQ
L0sa8fAon2cXRhFHfDgrasbs+HpYugwMcvY3njLNU7JWa9hPyyvX2nrddJb71GvLY9ZJEkWRoaG8
MHADSaST6mV1h+zK7XUYO68iwuF2Rq50C3XfRhWWsLOlyzsHiG5fX+zYaD91xotZ8vz0Qqc2h0dc
vHI3ND59BkWZPmCgRZgEapj1XnLfDiq7s8zDRaBw+vmLDeKwHyvHQ8bmku1vN1Zkcry0ajkpo3VP
nEpp2921tYXUq8Mbrr5NI7KjJcA/8+wQUcvzHDP2ILtHPnoOF/tqIkOdrAF1nMz2WLeAo8RckCyA
yzQkd+DaXiROyJUupLljd4qnR0Bje4cL+ovmn2yXXMKvbLiJAC7Zginydt3k/xh7fsja5NKUVNo2
3CtbodJ3ff0ahtjeSaG9jUVOu4dVdRFZFW5g4Ms5gCaHaHxf0qzsD5bfwo05j8iU0S5qMBNINye3
3hVlawbawPFYA3OHA0O13rnfuwzJAAH+0y5Xy3AePHc4axBmZ4QQCPl+OAN6LUJIdAOz7Gg5byrW
ttY6YIRu8o1nZD8wZxQhksAAfXMf4qYYNqaxwIsNp7T2bqcKl31OTMmm0VWIe2bXm/6dgrBT1eSE
fubzWOizZ6UTXeHM4kLlM0DIPEwEE/hstVfG6BNusoodjRlDeBHmGoUMRlR8VY1eiav5B0sL0z5p
nsJY91DYd3FRQ6rO52ZJd7ozKxwH05Ns5merM69iFF5722jRzRbbyjDSc2oVe9Mr0x0Fk8gmV4Iw
YBwCkx0oAqb3SPa6tmR8CcfV96OZ7eGfHruMeA8mR5RcgLdZ5m1pJvhsjZW4EbHXkVvawvUR5LP1
OEscuG51Rlkg3BybvXGYJmRapiweRpOoDju/XfhiqC9e447eHtT8h6YHTp0hDzihAhNnyGCFAoIt
0mHNy3g5VQrRNDwXuQ3ZjhSINyXdK2g7+pDLN2FftoKZMi6cNoFq0/3aWR8YVMbQqrUnhfrKwQst
WkxURlE8c9o+tgZzVi8dnhmV9a2OyVKp3VtsDGaYu3a4rHU4NdqD0gnBcCsXyWGGlriVgN/WLe4u
SPS4vPe8+qXt50PGLFILfQ+Mvu5WOzuPuoPEJu4vdqGA1RjsSeUgwf74uHTdN6cwP5x4/uoL3JWI
1KAZCHiohbQI8CSuvVp86qlxH1VddV5kGjVufdQaApFRbFhRnhXkPAzjfp2cp4xNPipl7IcFxF8w
JzYcfFo9NmpaQ03FMpTVB1FD+GI9TNcDCLrRBSoFZ3MmHItahh907PaqXW9XIshzy3kcRfkw99or
zkkEcyDmeMmrgw45JxsuWEO4zDJWFg5r8bkWmiB4ZzoxoT8WnJxRu9ZGgKPsOkdgBPvx0iRP6Ncw
pT815lKFl1caNuN2MvzQs+2P1Gi+iGMwwoIUtLliQEzHl7wT7dFPkiSCI802uWyuKH40N7rh7vUa
bQfRKwxyjWaWUdeaY4QRIbCbogy4sDnCLfNMU8Kr06wtYxfGFzx+lxW3SreQbUOYqPK7N8dNoIvv
wtTOo50fjXTYsjPXYacl20si0dhgVTDvRpEfvAEGr6zzD5T9LAXW+jIWt4vNO5t5iMdnNLdBM2vn
xLVO3IcMyEb74UqcIeOIIp+oMXP2GIybF5sZaFy7syGtKYRovV1Mt7kSenzwuzYh5sAQu5ULo4md
JHLwKgRuuTwayJiZaaEO+6u1umiCPXsrB5tXkv2/zEdulsI7iyJzrxbNfsjL0gnwSHCi6c2eg7E7
mS4EYeeEaoj7E1vbYaULLgIm64LEq7eWK2/a0jtlNrEjnqMO2nwZYtEsE62xoqWJbwyKBBBGBA76
4rBc8KWkQ/zdor4HfwnU27A4QZ4u1sEwX8Zy2WOkyQ44kt4VJ4Y/BH5CeQ/T6bA1ljrZuYqh0iYm
yed7HRDQVumyTafnCkv+NiYTe5tWLoER42vRzdeOp852MnyZLQaZdhEQSMMtaTfWNekEmwmeZudZ
LEx1me8QFTHjtQanVffIA4p5SgUavgHOoS7bgsJcp/wcOX11YTHVPTtMudXwQOJMrT9hHp5Gb+dU
+hh1HsoFJx1ldKWXF1+VcZIJiXTKjL87JAKwB3oqlON6GBGNQV/NG54cX17uHnyf4FwibKAkBXxl
gr48wO3HPZG8EO3yuo5wclJv37k40nUlMIDpOdS9SmdjmyO8UIwy1Vfj+lezmfjbyY+0YjxWsX6u
FtsLjaFGeW2WRWit+l5aqbVv0CNla3wDyf8JOJNw0bFrNb7xQrXQppr4eWZUD17HIkl41gA+Fnr+
tMV6z8pQpc/pWDDb4ngIx9Q65D2bYYwgMJCtNgQW3g/EX6+EQN+sTnHlJ9LbqOIHfNdprnH+eVbn
E6mnZdiezDeEawUKVcxH5IXdlbmjA0z0TONaSrVa/H3Ed7ApRAGBae2lXhZ/xeb/S7DrY8NJV/0z
yvoLMnuVfbQIDX70//Jf/X+E3wKuCqDx3wdv799zENr0vf5H+PZvH/VX7Nb1gGgRKgtoKgQul4qb
v2K3jv8n4VmuedEsCx6wl3zrv2G3lv4nwzBJJyHdT+gmIMLfsVvrTzphGr5vW5buGTrJ+/8F7Fb8
J+xWEJmJH9LxaGZ0LddzfiEUGl3OOKD7bpswq2+yH0h7keQrg+wxyg9SMgceK/QRg0VLTpHPxESU
IrvOp4cezvuhJZ2KSuG9IRZzP1rtu5WZ67EiAyqoEiE3NBd5bNjxsPGS4ogujQFMWhZIk/9QmRm7
IhqQYcbTbX8OSY8/xlc8A2VhRzMPVmzx/ncbsvhTRyVNBspN1lf5eSK8a4+1kWQIbvzjjFeBAzK5
asm92yRC147umm/IdfGii8YxwhxvR0M9O2QCzNnOG23rhE7hoLxSnZK4Z0d1gMNWpbZxkYMEoAi/
SnqkavFkNjcU2PGER9eOLEJwUKOnvp/KieCUVHuscQBd9VPz3es4WGKs6tvau4jKh7V91a5TZ+eP
wr6yCWLACkVdXW3V7blM8+EGyhzEUdTmd8OXuwbJ9waZ2Bw2LWcW2os46ghPiHobsGNK8vGm8GBa
Rk9dQzO7GEisN93LQBibCXyb4LazjkOMdcDs9z1CuH6u18/c8O6duHL36PKMY7Pw/XvqdUSp+WZV
OoM8VQnPxnBA+2KfK9C1qLNt5Ou5OR3FuCCtmMSpyPTvej9Om0w62W089a+JyFVUce6QcThTD7U2
EWK4+MB1XgZQBfG2REpxI90uxhviVEE68sUkNtpvcSK6jXe8CDjOue8kO2pmlyNA03cWzE+sC4DR
yjLDag4lQtLSmvx3LXN4m6UTMA81FrkncR2uU3212L7HwT29mRjuT4XZnV10UHVtAcOZuJ8YNb28
ely067ESjFtNfWe3K04TYz+MQju5w4uRKDTeZdqF7Q3CHzPK0DzNuMJ2RXbpYpxe0tWFyhfU5bDI
eGW59yYyBnQ1pVu2lNfJ0ZIjRv6cEWw8+zom26q1HoCAumiYjP4wE6l4U/stokxPYdezlnJL6tEQ
rfhELlET1R7hEDrEt94BG7cr0zqV/jyGK9/j6ecv6JkPUpJu0mUXWZIz3+p4g9tgGnGdJWOdn9Tq
vnSj1mDeKJOzFbPz9Emd3VfI9W2pfXMRfzxnmCESz5b0KGc7R1UEceqfgy6gVzrbDHyhZUdQ1AFJ
UvFesHV9h6b5UO7I5IRBPLhI3kLyApi/bTmGRueKe1YV+74a4icrT/Wzl9r2GSvgxBu+1OeyIdEu
cdN7wjBu07FOz87yVjb+dYuu53WqdXmdFQcJbmC5zfKV99kTW+JyR+rkU79m8slNvFCs84JzxiQD
ql7GPX7zW2Q43bmRPQ/KIn3J6qS8wV5OrgGwXRB3FtlFLe/iXA53WR9KN83ukEwbW1+vtG2X9UjO
VH9aSvulSNbmVMayORmDcTbzhblJj91Q6vZ0V/a5GSzaph7o5EYR34SMnGU0DD30zpCnQKndGuYk
Qp7rTh3tQRa35hDntz//zwOCDbOyUtuff5YS4XFtlgnIJb0VN2sKBLEqYz2xjZOk78v3GbduJFzz
m2f2T7i4BdqR0rjShylhtoi1g0S7HpLM9Om2fhwCAeG+X8VDIVns+ja1wzgBSyi+NWnN5iUBKRpf
fh8Soch6A7muMGZGnpNsrKzCR86dezdL12aAvl8Bd0O7GRZCzRIVoTL1geNL55jlrMtmc+2lrXE9
9cvBrtrlkXP+0+q0Q9tbElWizRI+mkzbArzdLAhgE3FsbONSGtc/f1n11bhuvNSKDFZ4TcebRA3Y
GDAkESHfXhPpLY/AInx6vczCGcPrpYKwAlDQzWiVJgsniD4nvpm3xz4rqn3xnSib3fS/iDqv5riR
NYn+IkTAm9dGo33TNZ34gqBECd5UFYAC8Ov39GzE7gtj5sYdimoCZb7MPBmG8+M4ze6ulZ2xzauk
yrdlBZeDoVa/n8rhwGUn3DMOYWyT3w9MIsUE0JXDiXt3l9wXMp7mRHIUZ6A+DHsRussZqoPa1Nkw
UrpbdYwF0+Cpi4ihZxmExoybMPA92m7K2boZ5XKqilpxJzB28E+7AyO/KLGzMwuBSHovKJNh1O1j
kAHgbNrfc0E1p7NaKYG0ADRpYQzPgj+Ce/F0P7FGD9MdNFDagNzzdfoVDsO7dGfgqybHbNJC6dbx
Nay7gAXJb73t5HLvjPDhYs2PygOG3wTJx/z0i0Xt8m8O1AD48tZBhYucvagFPnZUEnr2buTI7Ncw
lQxioKAntdMjfi6dee6c4IpJHaBA6LR7zFW7qsAcZ1Zj8VTnHL4dJAOMV84fh3Gwra6uzLJ9qpnr
ALi8VIb4sPH5nYKutXy4RYCu3NShosu+CCHag0uo7+yCMT1hZYgHHOPX/76MvTtc08yuGQj9NFVU
XiI8doPy02O4WnOsav0PwS6NcaXlv7WFYtJ16iiw3W6DBs7nWBbpcUJunVzlXmq7AZnb1G5cz1P9
YAgnnt2A8Hc5evsUYONtThuJKiv1T8a3L++F5PQQPlW45p8bXgNDluuF54e28ibnnWwMknSe4nm2
tBFD19hGpWFc7rnmq+PU3J0i46AJ/sU5y2cyeFl99Rqn3HWkf7na3vdYrNOELcwWiYG4JatZc50w
kcaNEr99qLxxkZPWCuyUMOs4X+uyuOatrGFzoOSOpXjwB+0nbTOzuq9hzdYHLzZyoxjiG52dvfou
SEudMt06F0BiLHVYT02GoxeHDXLKo/fRjcg9LCbngVHdPMM+jz0/AEOMAJZtO148mLhooPWpgrf6
osIZEKlWe6OxzwaT57e0oGM5u/d3piOUm8XI3jus16ccxz0cV3le6JfeGOH82ldT91o/T7asEy+z
2ZMnnx1ObyOp5XvRMTr2XYZcf6qiHPd56ald1eMsZ234WgJwZNrEuLvmfy3ZP/DLFZD9Miuhl2vE
5rarjGYP0Q2Mls1cMWzoyixs5K1xRKQ3NMdZbylupddAYJTocvXsbObCnU8TdI3Sm9EBiMjnRdSx
VqlXyCrGBqyV/rDz4NwR7N63VWYepecfyeF5vy1bNAzhDXGkPh0Ui2S2OafUBFmR8J5d7xb0+rse
FvGYdUQn2ZNb2/0AxHnHBs2PfiqLY258MLypdqGRH+kV4xhW62R1wBETcUvyjpsocmGs64nUY9Rj
nIX2SBAd97UVmtBQgDFvezQYB9bippi6D6LNh3IyFCi8+sDRtzpA/dn57lqd/EL9dWb/JWTy8alI
lnV3di/m0I0yZ/NQpWq4Gqqsts4wfS2r/82GAi0L9w/m+Tlh9DzwfiDqCDNgxY8kS7P66iMdbtZo
/hjmQUJvmDm3LZq6L3evWMmZKRegWBTlbB0GiUzOBvOzhazsX7hPbBD379oAI9lQsfzDGRYvfz/t
g8F5pVw9bqw7kq4by0078cULs2U3OPptnj33aY6aH9vT4b4OWuMSdWZ6aYrXrpPrBUKbSFxpLDsw
Is12NTr6ifyi3jVyeF50JrGck4ktQDbthMbSzyHGSnhKx0f29rdpoqq+WM0nVcOpI9a0UbPrHIN5
hkW2vpiFA2mhNbNYlFGxxYFqbL08mk7O4psnuBaa7Mdu6dT8rexf+E7WszV1Wy8zUo4xrUzusJeX
NIekaVb1MwCbEEcBZ2RZRxBEePJ2LuNU637ww1VKH0k0tHs2BdtjXmHWsOI4fNSJAbCY/G0eXRv5
t/HEfAowQ1B8bpxmS77W64xMFGIGkdIXVyje711m8tSJFW9J52MWCHLgTSv+gGqiEdqR6bWOytdw
zInrisg82aQ2ovnvBGLi0uBCiVvhzMlk1d5JQbKxFckyiyTGtrakzUzeJFfMpYRo48Vsg9d+lZzF
+3oFj4lkBXPizUSn9WbFRN8Zd4MeXrsUWThcQXTXoTLicSjyravIFM0FNIK55S0NjYzDVzCdBw8U
FEY0FXcMdgLi8AtUayof+jPo7BzbOyJ7jRfjESQFapueEemcKxGl6UriEFQJF519o9RKMt00jgH+
mKV+9EJnfs3kXoEnOUBca8/jQO0TEcnmEBXuS3m/HGT2VN+quoIe6KCcO67RbY0A8ASALqzgBfYI
hznxLsL5sDFglt8+wYhHCRC8HhuC6VyDpTqkq/rUQLOuOE++gKugyLv3rqlUPVSdPT9MHQlCsNKx
MlvzTZYFj1i+NVNrvLldCC+wnWsOVKRPxJQTAcECwQe+biQUoefeYk0L9KKQYzgkcSCerjmPFYF8
gXRLJqIq/X6PewusVgCkNkWLTNYAFPlS1NEDx7RQl39S2LQvYyarpCiLjCiMxWdsGxYnwNK7isw5
pneRvLJ888XOo2PZVDccFu57zT6QpN1SMbsOt27vFs+ZyFimfE+dGSyAhOB92dmgV0+ySRdeQm6T
MiUJ4VjldBxHb3kVU/CW17JJVqrKN9rPMGBBCot5wapz6+nvycXxVIyFEVtCu1djgmCA8Jdts6ge
do7vzvt14OwGCZM3hzDcntlBlpQDOeU8YI0wRuuESWvY1xUD2cwA+Vwj9PzvU8JsjvCUeTQhcui1
fhVrW/3pvZeobp8sr9IvLaZXnCvIMmKE/LX6gbkfC1SEteUpkeCOseh/l9FdaqOFa6MLn6lpnnoJ
axIIX0k6w8iRStPmvKRknBvrPmSv7L+etD8HndUHufjtR4klq+ScFy39dIqEiDOPrCP+gCYJRnKW
01ztBlU8k7qak8xGVbKt6mQ0zXXxx39iLMHpi4roAQ/phoTBRRkl9gDS0sSwgmMRcAuETwmGry3z
ONvbJvb7KkXxAY7HEYSndtLjeycmcZqis22AwK5k+Ie8/w0IPA+/+acfjCYxyQCnkznvWBaPuiS4
IjqemBnn2QFs49sYdgO2M/geum8hLzX+Hx/Txs4P2RXIiDt7Yq7w5KgwhxzooMs453WIJwsdTR3M
yX3I9E9XNvIQ2folBaMOCOfDUtab4MC7r7PwyXBR0Fs7P0jH8s7F8iKCeT0NpcNgx+3fdF61mOSt
X3ANGLynK96qceTbYU5IhQo2ILweKTw+LKXTIFxFz7YaAFPC3MhW56DcsY1NrDRQKMzwvDSBzf25
mG4+hqutV+HYsUTxWbo8rnPGgN6265ho74xFKpgvbYd5ry7fCvN+JrfHhpuOJGc+Ogd6BUiqRKAE
xRQdSk7YJ3XyaqYh3Kn7pO5tjHw96bUIZka8BP6htfU7dBFn1zbE6VmC8Pn/GQaLFGmNbwvP/Y6V
Fk2IV8q1+71VZH+CZfnGQWkmpsuhzacSovFXc5u2TwLVPg5zlT+5ncS9K41thPyysXwyylYL9CRc
CPT3hiKA5ryglgRXh54XhNRQJ65ZGMeKm0svhEekEqDE6rK/tj6eTJJi6pAyatyMPgnc0ULIbbve
udUAJxEjYfOOU4/NIDMP3EedP4ZLhjdqiVFBlXT294hd7M6RcbE7kJ4zR2NPQsbvVzGf7XHgRLWs
iv90vBTEp3azquskaDJnZ6sGNT0wrIORcm4QUZUsEYuNEWINGbz+iDeAKaY9r5yuZMUMHUHeG9s9
uPeNCYjgNhkGAH3Mgmm2/KhgFAftrVNig9ygixxMOVJNvkmLPH8qsaqTEus3wliDxzRyGQnBVY3D
oZXnAm4MxAXmhqntMSjcuHnznWb+yEW/Urt18R57JQ5g7y+lMdovnU3C1XNGXlHSWclA9HnjEIDZ
1V71lyTleLL5uHBEzk8M7frHnJHOK/3oWZ8tbwSEO4DkWZ64usu2FQOurWtMwzEfo0dbh97BY5RC
8qbA85EQPM7/ToGcUFNb95bn5boL+nW7eFWZ8HLMT+0H2aj1BubsttIkMXThrSfjNzPJOIa5kQwN
VEwbWyPzvKHCYWVx5Gkn+yigGphtVZ44p4xxTYz7CMqaVJ5RPYgafBcgk1tvw+JiQ1S8KOUC6maZ
r2px9CGiVTDGrfBJyBKmT9mkexYa1VXPsLX3HFaQ2dDdfNPPtw37J9i06XFu79C8wAUKymq6kZE3
7QjHhlhBmZBYM3Faa08I/0+np+Xh7ubJgiplToJBJ1jslQYPsWOWth4LWKQ13l5uM1BZOcI99fl8
mhtEJ1KLfhIYb+5iPa+IMnE1zCAR4SrZB2l3PtzQdDiWnv2Vt4KBnVMeuPQ+D4GBjwcL9KZa/Bko
4vAqeMjHFVawLJwZ1k5z88aOhCaLwTBXNM9ZWBVbz0SSc4qz17ByzrBqOlnu2dcxAPvTzYR/AVWp
RXld/f5arV4sbU449dgw//CGWOQiu0xhwEnr3Y388WiCoIPMKxLTZ4BsrPq4Dva3LCuxgze6W7Bt
xtBH5X5dIRrJIDwI3WDVKdJvHhEipnbHwlvupa2tuAjcjIqbFL2xVXdyk/vkSj8nPBkOx2KN9mR0
7UPW40OTasSKRy9Hxuy3VNBJJzO4Jy6tJ5DtsZQ57qWcgGAefOqefZWBcgKjKD0NgXiz4R5vMTpw
v9QOGxbhbbbVg1mpKo5M+d5D14kUyGE/+Df22Ue3AtoeBo8h8bEgkXuEdWwkqot8NIcI2dqBPjhb
/1yigqk7BVu/s1kgVgcFopq2dFfze6TntTHpM6lH75Bn3AMLf9q2I2a0UPowAi08VQ01fg5kTZJ1
NibKsN6NAE2eteUc77UNjjcfQtgRY1f+UpNNsg0PDHlniQ2xXu6UHGwy4GCQ98iMFiWdHY4dfMo5
+52GKV5Ww0wTA2DFhiAdCiEEtgJcXdwpR4CfKsAuGWLvZN0rMO76wJHgp66xZWvHgxhdhHR7FD8C
PgTXtRSSm/tT/faJP1bspya4/tiwo79DZr2kJnMVtwp/LZhHmNRlm5m1cJm64LFr0285UgeAaLTN
lDVsLaVK3jGuOuAiLqlVa36qOuDyxbytldeZNo/AhTAmMkC6PcjGDdP0iWk6UtHSMSplPqbelRIW
duuUpQbGYFYE9V6bALxrQ59Bm4WHSg8v8PvTPmgSDolcdxmnDk5Z0dTF9I0s8KeZ4WamoueA5W8X
8JSx73xrBxOuP/rwmk3csgEWOjONnnE9/hu1thNZQi7gSI+32vKT6FUWsj1xI1EmRTDgva4607Ht
EqJyfYyzqr52ReBQYY23ZNTHSpWSJ8P7a3sgilpv1NuhV/tCu5p8A19KRKfs7kkyc2YDDRUNBlMv
IGv7svg2mGsvllefg658MibRxF3k9ltOMb/5/V/Vei0WlxxnaTE3xVzvD5JkYxr84tb7Tsr7Sfk8
aeBS+gRTOqZM7Pla8UI0D/bAUzEFFWbVCBc2fotYG57mMG5jqU01CXTJvH61xqvFZZBMLz8/Rjw/
tp1fagCC6QefadaxotMKjRm5n2MOxodx4AFKSwaW1kyBgu/aTCyr+WD0ZkCaNOfv5pOWJxTSxq0T
vRG8/hdhgoqC9ICaxuFCYCD0XS9xR2vfOalG7siG2HCaa2u1E6Scl6mEiY7ba97Q5JxuphrnZ2Y0
7XZxylOhomcz8Ham2Xc7805c0g7+mK5l7mGyDxDEXXb+VFVb2TDJnHV/gH2Es98h3Yyyj12+mQ6p
G/BDKG8LRprsv8APTxgjMr0tuzHqQQGd2wn3ACc4WA/81akW0gMaZN8FzytWO7YDHk99L5iS5Us9
t+A3yx+bcafQXQpsQm9d9/7jdCQG2kc4rC9K2/8ar/yh5P0eHigh4wmKXLzhtxfVG2PKAx4gbjiB
4X5xVM7OoQLsa69AcECTbHqMmVgPcfUuxluUbc0x/aE/7ZeHiEGm5Qef94D9nuhG13AYcRFiYx4w
duO62bQpKqQTcXf2jKGLi+4JfKQby0rcyJeDvgqKk1W4z8B0y5h6lMfWZjI6kWXBt2+8T370Gs3i
6vZ8BFkfHQuA2dulhEJBicQX8slLWESHaZ2q58CEFdwpyzvUVnnFKDfBfGIOWHdiNyq+vWNEN67O
3HGX5Y8r5ZvU0UdORwyQieLVB3uyyYslLvCtzBmuLRuHtje7TzS5h1v66bbCq08gOhhv8QG7wz0k
rNI3xBwFUYKoHeCNLSc6fe3m/QAzkwVTTImirTEIH2wjekX2Psz1g9vhI13UEeJ+T6NVpjduNCsK
hZe3yiieZe88CEN9Yq8f4gwjY4aLeuOS3d1Ahn3Bi9qD0GcaRKNJkt8HL34mLxPssmtu9ucIxGoW
SnH1gs1sKOPaGap98Oa2fOjPkHHRfUOAuh5co7Js2BoLUCoUx1hXP8DaKPCf+qAaKn2Opmw9F9mU
7WnA+NuHuX7ilf9jucDHaBX7aX3rMW0xCjZLrbckz+rTOHjcbcIGrICIOEOMPW1Tgfcr739aq8wT
o+9XLspOMnq5PAZBPZ2k6f0g7HwoWzk7NOL+o9YseRGsxaLhsNhj+94WnBTisEzhhIzRa99zniPS
SElUWuKUyTyOYJbKTuvMpX4VNgZw7u8OQkAFugHtrwoPxnPlWSa3ejdJyTMlUhvhbuo9+xoxwzb8
e/I9BE9WUHyJmFZsU2/kqMPYLbe0vEKUOY6QWvL6ZwIFvEfF8q9XykWaRCzCvdYy7bfKG//yOfSP
GBCGOwVkhXcgNVXnnpeEHYYjJiOMUhTtCds8JaKOIBIdYWHAj70/boQdVI3wHjhEFmn/sOIh7WEp
8JHFlTseh0z99a10Z7T2NwDBYwVZ0e7So67Tq/lPAYTBEP0YVITZcFl9FgA/5/TdSzn4hHNiYUWM
XSBgUT0mUhBtDwGrUhY1nj2FHlcq60Ts5Dcx0ZGp1i86NmDNjVi/YMx22n4YVoakjjZ/+1W0Yjbq
yNPPOUIM7Wz+myFRxCW4nU0doCUVgE1rI/vnC3k1I1S0AaTdOCJxawfrXoHNHv2Z7UmBQq7zc2b5
7ywOVIaNyFZRS1Ix9PcLZ/Nty1qNIy07kUn8Fzlvxir+uXNFi0ba3H/KK/bsqPKujJE+1qgBpVFu
3RXMYjG0SWmV0cYPXsCbyZ3hmff5e5WYKmSPwsA8gIfIjSUJp9v4HUUIZRTacD6Nev7ukZ4OPQI1
3pfiLPpcJnlIfUuQu9VWaOPVJdtymHr9Is0wO422+ORSnl/puuqOQGkvuR7yWHOyP+J3sJ/NQRzK
1Su/ajjwk/NvCRiA1blr3ULQVQfKO/z9WHYVFxJSWDmMy4uCCReD+pqTu/tR9v30MqSotKWab4rh
4GU13F+WyUpSIiptR+4eccvp5zJPhM0gvAQ7x6uwv7mgjsE1oNkJ8eD4JE9Ixxc736LvSCPt3VO0
66udul8uxoIzFoAUFzDnrU7VCuyTt2z7rjo1bmFcXX0yJg71PF/noV2B+FKEdA6sdR+0HcgnyBvP
WE/JEuT9jreNfZ4i+xgDZ/riyq8oQqUcvLaOMbe/W06rz6UYul1RRgFDIcM/WXgyYfjaD2kxMG2u
JfRcbKYJyGTG9nRBnDrmIb2tD42bj191Kl2cjeCN7AULrZ6bO2tqmfGOtqzmTTTuhdfit0lnbjbj
374wHArlgq15f3+ZqKBqcPNDUGN4Cg/L2uUD9Ae5ppj9hDPFvaXLHQVobGEFNT2wxO2tFSl8pPeh
dl17e7OrriA2oWzo8aEE9vykA6RlxR6bdFZ6a6faPwQB9vAo4gSC250wGHeRao4DuxxgFQKj6EPj
wtjjS1Y1nSL0jkXqgo9FvDXqc+VNDZlQ9+jQD61Z/U4rhrzePTHaEAEpa/nVQz0A8+cobme5fm1r
jDejkwhpvrWm92dNw4XbU/luL2mLLEicjJm8B/FeDXu2Y97Huase22xZQS21TAkyvz+760IH0mpP
O2jSwS68E4v61sseSjc6t2U/YFYuxR4GcsHwFEwQxy79qrPgkvv6xwDpdjBHVC9rdqMTFCLiEIok
aTFwfNtUYOK2Tsrm2nO+39YNs+QhYDcBHklLErYIgrhI3nfMeFVnr2xY/fNEFc0K1Ox1Xnd6iH6M
vK532Zr5AChn97hKG1FkCaetaFzjA/fUoxpbj/IZ1E6ns3fOsKh9LeSyBYjcMvIP9n5wR2M6mcCc
uyzcdik8Mg1O1WUkbm03WVwluWgTVfuqshafgCL+Ab9c1GV6rMbK3Six1gfDulecRTD7U4DTZR+B
2F0MYqpV9mZEuNX8kQqlsQMjbYqHhceRrH4dxbbJmGshG7ArRqY9VIufVZGLU8kquTGH2T9CdRtz
zm8iksY5DFLvGI3GC42T1mUewY6ZsjkWk6/QdlwqFiwXJ0Gl3oM5SDdK190jZZAb0wq6d9k+MyB+
MAkgIRNd8MCt30WJLh5Bu+4HuyDNMTHDVtwAUrcxOLEUHxD9mI9jn0FDRtzhPd7pZl5eLL/kDJxh
hjN8ez95d5s5gtz98C7pN3DxraK6jVVNMQW39pX/O1CV+17jQ8W7VH7jbCIuGy/kkF4zLwJX0n2F
o3fFt4qU7F5HbzgSHBcP6JuwXHpwxXaEPFrfZf3Bx1qU55/TQumkKO4Xr87eKE+VOzF3XBeFne29
Pq1iICUwUVqfz1UQEVIFGWGDmyzIqfQAz4r2IausjzkmYJexGd/D9S+kGxInr0QcwOg/5w26XwCS
7uybH3MbkDnsHZ4XV7gHq797fJf6IZw9uRnFUj0OhtjS/FYeebuoJWuwQHg0UpuDvRwHWXuHYsin
B5W6b8Xo3KqiP63tKv9R7MFpURgfpqMfx2ZpQOpVPzU1FFth+mcUNROUM1ghkJ/j+b8vxNdvncvO
orApsJvjaPxM9ZSdkHCgten0yOE8e+6a9a9DYN0s2vxXLpoPKiTDy9otl5mh8cVxna8AhPPnsDD7
A35zzFaky2wFhZEHWEvYxCDSDrlC7I3uec4+AQ9EkmnlEOlJrtrFSJN0yOXv0aj12SpRJ/pWPxZt
+Lu6sxtr/6vHq7/RUGqYQJrdacwZ5/Q2mSE256dpCi++rY2jMMVjD+yXFDlOoknBZAMXtyUMWIyN
3FUhcrBbrSmk6SHfRrNZ7oyBJynAaMMsjibfFU3uoV3pC/CdtwBXm58Jli5hPoq6fqOXYz2ttnoV
PmmefpgUPrmPEL0K7ztPkMu47ArDxGLW7IYfDTvV1ump4Iyy8Ql86hAHv6UQ6y1dqDOt1/EdbBvt
RvRnbDg5q3NY+g+e7LLDGHnbDAP0I8iC6vG/f4KWbj7YDaKAVz0gY2uktClInKHeYWwL4sUKhtOS
AfNibYHlSA3HPjDG4YIYtoIXC2ka0SRzbE05Zk6VCbaLaX12zo4OE7q5QUffv7Q+FoJ83qWzdq7j
+mn0+foLS6Q41DN19KMVehs8X1EyRrTL2RMYc2Ehmfz3r/T1jRc/zX+QaxILV8fXNM8MCErigGxt
bez4pJNsX94svBCxRT/fNrRRXtYuOjG1bG9Fvr7WMuxuAdBdYDDzKw7Xdk/qYSI8pprHfgBenO4b
NuhLp8d1V5uY+Up+4o6o2SlPg+bwd0VvvsHzr65r4XzR+qX3GHTQG7zDwFJ6CWyVX4uUjX4Oiicc
V3TBkDACNIeQRKrlMRLyMQ359eVjO70AknySUvgHa7OF1p3v+MNxJt2bSfw+uJP8cXkE8LpIb/Je
jOjJm9oVktLNlqADryNlgNZ0wkGaPhojXHhwael0c4MUFGFY8gQSDbpMJSEP0cvfnc9wXda+sa/H
AQR4cHICtrPIKNPE8VfnpV30kZzA7zQzv9wGVCyZLTOxcgC0LLYVlMB+V/pBgEmuDfb5AEwK1SOe
mZmw8Q4fmd3ISxfSoUkkYsP8LdsJAsYsU8xKhPnutMTMNF0ERzgAOVcCnJNV5lo4F+81xRZaPmOA
Sa1+7AxMr/JGfS1Ldm+DQ2mq4B0yUJ2Cc4M56kjf0hGMW7E1BsiIc+n+XnNlX5UxLpuPKl5N36Jb
rx/Oo56g3WLlzLlqM5F3AoDrQpv3fBN7cCCY6gLaK8/c/M+K5fGiBpJ1fc9qPVmS6UH08V9uNHOW
WK3LeF6fA6eBYT13hEXGjrjpCDQ09fAh1tZMzsb647ThfCQaF3v4TC6GPzxR2oErL0T6x5WJaoUY
lkRuYz3mGGTNwb91aUDZmh6XhAqaD5C9yxGIx49zP6gs5sQXF7uRIh3XBP7AqAkCBRnn8jSFUUtR
TnekgAf8h6PMHeLFSEKmgcPYB9lR+TDUgtTOt9Iz2m1PjG5juDWrytgcB2a1fRh0NzvM8DF2+lDM
XIZs7VVX91eoJ7mnE6bdw+nKLsP/fclod0iYQzixcn+1c2W/MAloTyypd5zHNDxk4myhL5wK2/7o
xwfH4xCQSZkdNf/Jnd1aLWmVTMrfYRCDliWihX7ndA9iZz60dRttc7/2jvL+0JhpWkIUgOc+0IEx
FgPnl4DiDn5/blrj5ki9eicbVmZYB5feqY5TP0YbqSt1RyjLcy5cji41cGYFR2YnOk60s7LCBwl8
FtOTSyFh4Lt79ERK/yYKy7lTbilq6HjaChf4yDZ4oZaR49fasVvSFOmplHnHMp27uwVjGo37pUcx
0JATZZKgxxkGI6ScpDEhBxQYtONFE7wJPNLIAb1al6WziMjl1GrtIu7ZHKl8WnOn5U8GAAUiByYs
yatx+u9f//snz55/jSoMk///n7op+9suCltU4+tT4cgnf/qVYXw6ri7YZqeTB2VMjBsooXCo67ng
qSgSPyt6jFTTrtRW8Ox1wS5VZfsIioCzkHab21jZ3Pg9XHmFt2doTHNfb+3pFubcZV66lsCkEvKt
j8r0QIyAIp+JLIEMPoMUPQDh8tKkU3nyCv3Q4JXbmDa6OjYwVIzaYFUrGeTmnhkL2b7WbUgKypL1
sRwpFYPYhVXZ6qEqoqGaZbm1NWYPmRY8ydTNUQlKui9YQntvzh4uLErljrNtpTQ3Zs427Nzupcyr
/mWS4l+QZR+lZcBH8eaGAyJdeU7/R1PQ0ZFnPlAuanP4JwK69v27Y90PdB4tOpEicTxwipF4Sw3/
unLWOw9lZt9HMBEJ/PExVNp8MprafCoQNC6LYoacFucuIpnhsjftGA33BCGLP7bHCUmszicogb07
ZuuVWe+uAUSCiyzDm8D3ACZ+jNhluMyuYitV5yUVTo/nsIA5Yqb1uB3uJ7eyEZQiSusaDnP9QegY
C0pDk9Xg7FB2ndhuG9ZbcN8Pk8cSO/RrjFCXaDzFuNVWeRKL0R/xK1ApS3nCiGH4hTDlKx/fRIrT
AZjVUc7ajzh9s/XD9JrmVx2a5bFJW05YRs8SYLY34d2ZdhQsqt4cLuswte89kt3U0lHu2sg762Ca
TB1tm7NSnj1NqPWsInN6RuP/YcziJRT00RZuscCOmdU8GO2w7uyGsSs1u7jo61sY9EZShtFxplz6
GYKg9YYh7wQroNwDJIf/TVJDLOtrlzV/7tjlLWeZKonU8F6kzfcK7zbmfHde/GnYyspZXphnAO5u
/5rTvXUorLLDDMI2LpZ1frEYJxcMKC/MnscDHn0W+NlnU0ifhjn6LSpdPEfiTzHhXxnZpnZCGM9y
+coVbfM688UhiB4GibM6kAjAqQ6NOLKj6YPRmbdFwqT9JR2/lydDYGPU2K01SvGR32K96bzwa/aR
Yhm+xpQq1Q9+ZH/ipYnL9CYKiKXKGf24VpjZF51e+snCSMCf75pD8SQrLiWG5M0ycDLNjbjn3X2F
6wlu+mSsD1r1K9q18dU7ZoH3AsaKEJnx5AFspwKmN67Cqiv2pgLcAt7xrec36XPJBQLepcXhrC2m
ndHk/ZOLB6KxDIuNi98ssTomeJw+Dsvs5cRj1KvUq//sMeMG28ElO4DbSZlY+81t5sAIlvpKPGGm
L5aHDN1gNsfxEddqs2uqUG0pE8pfKKLJ4AS15R79oBnd9YOxNfq7y2hOUwaNBU1XCVlIKDBWfc2M
WTJbQ30LF/wEZW9EOHIjkrNhRZEoAczfuMIOJrUE0SjlS55F4X6yf7mVFezMNfTeF8e9DlGHLR5l
4lGzAVGIMx+Idw9HHXLs7XC+NqseaO8K/tV+QNVX4a0H2xV6P7UTJT2sr2yCfAdbjUz4jTymEo7C
02wdjp5HsjTX5RWLc3XN4UZf3a7lgxCsoKOR/c0Nm64XJ71l3D5jFg/IvgYxsf9h7zyWHEfSLvsq
Y7NHGdzhUFtqTQYZMjewSAWtNZ5+DqLrH6tq6+l/ejWb2aR1VnZmkBGg+yfuPXfwx49ylP59MlS4
rQqe5q/fOuNobH3qsSUmArYPfLcXSD87xhOOe2+dbVxB/FUrvShCvCb3ynbS49dvbKZRJ7trF1Ou
M5cAPp0vRiXcBWEZyUojpHFWZqCsZ8CsVsKjuuauYH6aCtptGcxU6R4doRzrI2NpOOOtA0lWG87d
/Etgkizpp8MzTQGjKNSpW0kcD1qDPXYTca9Nu30kxSs39LicgNFvuaTiZxjy9Z7YTRAylixOVqN+
F+xqwLECksq6B5g8545CtdbQLRiq5xJKy/IRRPp4tvrsHpludjK64pPI4P7O+KoJED9InwXvMCww
+jNOsUDBm8DF3BhBrZsWP6KoLY9htPYGY1obggK5nUVRee/+spuIqYFfuZA7Md61xn0UQhxbfuZr
MbhH+MTREq5hshIp8y85lA9N62hqKwDUhfVbOBVzuPQzMBx7WROLu1F2sWtwK1IdZKA05DJPIpv+
Ga39aNWMs9NoWilyPA+cARCMAzfdaQEWvcF4zEfaN2a/y7JvrJProVayC2h07jR+qPzTD/kLtRY2
zwWJuuvQyd0FqmCuVa21712AVopMsKPTrknodQ9GyVhPQpxeFyUxFq5ZUuxhnVhnlkHobw9FhBBP
B7lbvLKzojzlATIaoxri7eSKHJFRnRw6r7hrhnPsxhZXBMkj7PwN0laUmZBPpb15hjNLgmv2yEyg
YS6xTRVp6rxHNH3LUecA45tFS50zaUKPQEPxaSAtetOMHob29A0tPTlu0Lln6NDWqVLnVhF5ttUU
T7caO/XiJsONDDHYFb3DfMoMzJsJhYYePr3Hzg8ts92HY/gQ86x+OH79Np1gKXQxMkYrLMpVODeD
VBvFowKfyv2KHcLPUOcbz1VHA1b5rB8Di+j5sCIRsLfaA1gLnzt5OGsTyncCSwwGhJaGAlvDP8++
C8WYlt2GdZVV3s+mo2oso9A8+eQKjIMNi6biH8kNce+ZUhVJc6tq138hE5TPLhzvpDQOXdyRPlTZ
cmVOUX0qu9a+IOXuligXnBvEcYzRZbGxm6x+OB3PLwh63BYU1STJ41LFWcO6smpWGoiyZ3L9eFGJ
Kt5jicGhxPfPJTJ9Z+TvM8Yady1YAacO232iaGgSm9fUjkfWvtsSjMkFh/7JVmH/KBDKAN5BPxYL
TC6zRJJZkonmcyp3ckDXBVJXrIp5ntgWvcKTYqpT3erJrm+BMKRNzQDGmTZqsn8MeLc96dlHsTaL
obrUfdte0Kq9A7sat31IS8DEzCQomkInsM+JKV5ygHF7MsNYnzBTqko2kAbTrnbSxRNBmdbCgRi+
R61IBqOOlrxBJ6RDh8/68bMOSMSWKZy5zKER1ntwRBIPe5pMyWPq6HJCu3xu2NSDD/K3QUmbXasQ
Yb5e302tOnBjo7QxokcjQW+QPrPJmzze5z2feC+qwJwT54kbii0eAavdJm4dLKIlRNjE8+bcnSvJ
qs22Do17WNJjUBV9N8uGZYfrg0Ookw8JYrB2baZ6bqfhAYt2cox/pyKqznaXT+umSLEGe3FzLH3F
8TGv66YIK6n/YvipvSFJ5a6bUI28NnlBg4WGcEbQQjvbEYzrPTtJu61HTW0IKvulO0R++E6zi9OS
NQ6FyiIa5jVFHIZIgrtuITNMngpNEyvTndd2NaGUsltiaQa9MMm1N8LzDmMpT8M3R2gDRwH0srrt
ujV07it8EXfBM64vrBJKkm8lILj6F4Nv7DUZRbQPHPENkAiofQsoVhtGq9aP3r0M0oTLjymM6D3o
K1iQICy+ourUVm2szckr2JdMscKgo15qzcDvXAd79nfNEg3xtJqMvj1R1q9k1+XfvJ4faUqbNZH9
uKOnCC34fpklfcxw9aLF8XUGb5gsGtwKGxwAuOuKfOsCBzwg7/hEEJVSmoUVexrrM0z17Nx0fHgp
kXYUlw7Bgl703eGgjlLoikmltMWAyHRFFjNZiDhtXpMA+hd2Dv3bIIbnSMx70JpKLcqqZofl7d1r
b7lsp5cW4h6RSzyCDHe3iGGR0JvuLWrnJJYI6Z3TZqsYjOkaz+xGr3V8CLHzpIHL2jchEuKMxcvN
YcQXZZqza2OmrF2cbh17uFsshBaiEy9cxqwqFU6zrtX5aTbaMhmYoXdDS1563o87mQ4nnOBIC6xp
58PTQQFO6iEdarHyMBFvxDQWCy0Ydg0kH8LRzFezrU664ArWq+TeMKPio9jJhdXxOdU1/2ZVZkm4
+7hJR0QmqMU/hkaUpIUlHBoZ4RTDi1JQY5Ke/Jp8nuLiMDrQnsuTrTkT/gY+536omTuvIKjcC2ma
0vIgtcLZZeRRnnD1Ag3y+Iy6NkxGmJnTcYAUhkAtO02WqW2YIL8mtn9P/C7+tLrfbRPIt8y00UvF
xsISwzxF0AiWMuJibbhjt2E9xVe244sVIv6ydWM4WKjbMUN/k0lafZCBjUpCt/yzRPxKHBTbRFKv
MG1kiuEdTdqTwSqILnuIFkkeFDsfI/iGoN4QPXBbLEOjmZZ0wI1nx2eSHGen5LOLSmSXGxQVmc5w
MmvQXZH+RcAb/RSKx61sHlUfdTc3tF0mGv1Nwke5JGN8i0qZUXy76TMl5SYtRbgz28hemCpAhpvW
1V4VKfnUYfqTMdRnFg0vfRkx6SIP4UQY4UQuMhRI4FbPSYPl0rLsBXcPgcI0cjx9DBZNwhK3teN7
69GoH2PhMD8gmKFlTbCMI+WtFEtE2ehnL6k+m8549QeVrlq2p4SJxsZVieJ7BESIVRfbI90mHcPE
k/EMSIZ5JBrxOeZ34wZJd1HCai9WJzZdmrpn5NIJE2Woq0x1BLparFH9zUuadd5lAkv7U9Xn9pHC
Qi1T7ko00ajSpDM9R4Hp3OdwG4P4G6n7xbWc20BcpR/Ir2yOZuqwdESLHfaZf1JzwEntp8UqLQsO
NbuuNgTvLVQYvH29LisgmTgDPom4vq53mMbi5TDJHXJo8tUgGy4yJ0NHq2FSX7i96a2gEIRL12/8
Q+8XVDrm8DI07qnS5V02KN/iAr9IXr9bs129wMyPrl//Wc522maygDYOZIt5qj1mhRBbV1ZE6erc
Zp1LhpRqb/4QRuevX7Coe6uhteuHPOalqLgpvGTbVpBjROY1T/kotRV+nfRahXhpejEGe7eC2jB1
6jw6Dk+AMLRL7GQ/9K4Yj7qdPiICqfDapAdb8TwMzDXXXcxXAS6PBhY2Utc48py6kGG6KjzhVxFX
iwfpPBruQ/eOLU6CQ8qbt5nMpV7uHLRqAHNElScTl9dtO2ipkMfbuDdXQyImNurA11joYV2BN7zT
kBEuvQGwTq/MegVCB/rhWDLZd9JlK9JpIyzLWdVxsS2s/sWalMaWkqWQydYYVG5JQDKVflk8tCFM
7zkS8RfAsaz08nXupiVnqpOfGa+v7SiQxH5EOZYEPq44HOd9e0ITp8jiIAJRmsIh5gFRrlmiYpqa
FwgdLdMO2um4cYfdIDvOA3STXnMZsqz9yOOcMyOLb8FA9qDQ3PqV/2ASUr0vE4BeVDfrgSk+c+g2
2GlktKzkvALpYsyfxBmppxpoGGO2SKzJfA7Ivw0o7ytPsgZA9lDGGrxCckxlU1KYlNFaiWA8FaSS
78rRuaWRMRxTG6PREM3NAziJDQfiiXIHUlkYtDtDVb+KsmZ4N8vgiO5iLIyretc1O8oZHCP5uHPI
6j355c2zCrU1qHAJvOAo8jL/OBvcLD2Mj133poYkOjmF+10rKwh3KMg28RxKHYyzrFHPgzUz+ICh
14jGm2ThiUf4qUTWh/4lELvaMFfpbPz/+oVkHKLU2Ybv86bSNww2qUcipzygqS2x7rXGNo2bVeBk
zPRZ/C9VdiPG0bkUZBKSmg5vw0v99Bgl0zPwZZYLXg4CSUp8San7BJnZYI+EMg1Wq/3AbfejZ/y5
6LWhfoqGlF8gTuCE7J91+8dkpMPTkKtlbCbqUBQUN7aVYFYsarVxm8rZisbztxh1tm6YRq+5of3M
fDZqegyVUMO+SkBtvCK/JziVIBfXXdI8j7kmjgQPIkrxSD82OlgFJuGqCHb7u5J8ilG/ov9bA//3
f0qrptMk9J2DlHT4eEDkjdjduuTcoAsQNp9eNHmPxENgHjVbtqKALd34o614xPPQVa9Eg5jrjrpi
4JrCKhoUj5DDM83EZaq16WjgpXfJEFriJzQuuvrlKrN4BG70ZhoM8oIO6Q+ABSO5iKD4nkLtiPy3
Cn7CDI2xgMvF0QpaQfaMw83iWSzXbuoUT1pZnEYFBgxUw5KoTS4jN+2WY0SuuzAiYogyplUcvN1K
TyN7N8XZEf+KWpuT1m3qSdhrL0rtbZPNRy0qIdxklJpe0xYPXy6F33wnAtrkFBEY/oxohfGv+Cnb
7N2xXmvUrBswyd/LrJ9WmbK4UrnHeuBnkSjqg88ncJd6RyjW7q86s1/YNORbJCAh8g9XP4aTuvll
C4KCnLMsynH06dZHM+rZzo7tAP+F1i20rreOrYWAKyqvZGOmvmswtbSbtYm3fhNWRrCEQA+ezfIj
QuWBlnmOYF2TtsBufJQaVf9ZWi3OgkTD65R+gidtiMZDJEmS7omcsBkvjr+2dx+RNiOmA+awHVhO
byBCbvR2vuQ7znaczyN5YdHob/E/WhTuRXFiX+igQ0nQ/nsj2hvFoqNu4KxkuYHRoQvMPYaMR6xg
WeCSSD3FIDz1r/FQYr+uwnYlY9VtdL98UoUu1xH1FW83/tATjQ2xlz8HzIL3Qw0rtvDLNfLA8Qz3
ZXatoNpTYe7Agdx0c9hPCF3xAuONRSVnwQ4H7q6fXguxK+YKv3GCq6exapSjirZG6bjQzswjTPiJ
MsXH463hFmBPCaM4MN/qUPvh0X4fG3sN/P/QNTpjhqJj8te2IC7Y3iS+Fxz8GvZ4kyFo9SOZ72cw
d29TEKuaz5Cja/3WNceEeycxOMZbABjVAETXYoquqguG3uzEC9p7iGx6j8jwgbVox5x8MeZ9/upH
LuByect6VilgTRd5yvINFINhLKYxxX9Kn1tYxTen0kIU7AFUySGDN2hgrSAXJ1O4KBj4v3xhtv4/
key/S5TABAGi6/9MJNuF6eeP4DP5H7fq8+evOvgrmAyh8PyX/zeYzHV1YZm20JVywYD9zz/JZLb5
h+kqRwldB5FouxZ/8l9kMuMPaZrOnyCzP/MkDP0Pw7YtougtYdpSWv9RnoTkX/9L9oit0OtKXpFu
CFO4vI75z/8Sl+PZkd3n9ehtw8qXwWJIfKyZ7BlYAqV5Wl+HJCeOjoRhOCjvkmXwcDEQV7wzO+p/
eymbySyAVmxVTvWiFTkKZtKhcY5qXnCCCp2RlBrBwLCMQKXrhtvXI6R4iu+h2XnB2QhqQ+0B3ipr
j0YyOQtCWKtl3xnsc1ulxd/+8tP5M07jr/EZ8u+5N7YSX7kZypHC1l3JlO/vb7cnSJUINDwI2jjW
4F8j68dfUqrjBnUPdo34w5RZ9auicMrBjhfaEzbJ5iMipMtZJ8oM1uz3J7Is9EKhtWfQiGNLb5nz
WhnwQrMhSI2w5MhhtmQ12X7MLecQmjnqMI5nU/tHTsvfYlr+9q7EnH3DWezn2Rx88s9vS/xzRlQg
MczEcrZWOFO5zSn15WJo4vJH2ei4PeuSGDTbwRXneP7aQozKPqOrD44baJs8rHvCjDiYcsPVVza4
1jPg7nE7BLV9HyhXvqmI3e+i8/tkN5Yi3Q0T4nwMecmLYeXt3qeLYspfhOPbTI/a6C3EuMAaHHIM
lX1AnOT+xGzaGiCBeNIqgJabFCExDsJahi+2ML0XYjCzdzoF7LEhLSLps5upysslUaj9u9G07X6U
eratB3hZ0GrOLvpR0n+9fj3KKN/lgS5WdkWZF1XmwN6/nm7mgENdYnF2oyFARkqi6NbDhc1I3AN2
1U05dHe/yy5Z3NcHqsDnqdbdNznVzo1SX+GRMLtwL63cM/Cu5CxYkqaqKCECQkwXI8kFW7Ynw9JC
P/OujT47dmdoDvAkljiVr1U+9e8yi3laUD2DU47k96Qogr0xkpigeZMOm8UTzhXZBvQ76fk0BCEQ
nYm0sYclOi4f0GJUoCG8kiXIEMwFs3Mhj2R6tmCt7KrJJqBWO8DvsDFk1eA4F56VZAeIBtlLWKfG
z7KCSyYEjLXFxNgHXYllL0UF4HSItPI7RnYwrJOHOsJp9XciKBnsWkm5c01QGrkY+x3El+7MjDab
fa7mFprms48/euXZ9YxgLgs8MCzoF2DuXiIdiIcZivRZ6XOaoeN+I2g0+0itWNu3EoVxp+z0Gias
LJaschmfk5sG3alCfRionymzA3SrbrdOzeCXHUr/JWjQTy2E6KI9k2lWSLRFRaOnpx7F7k+zUP7L
0An2M4WgY244r3ZO4FnPQ58P+mJ0yvoYI3xeGkaaPWU4xogcyFXFyLlqi5/kt17rSgtWAkTLBqy1
vEwsazd8mubhpFFtC4N3aZAd+WZJHmHs5cmL2VoTM7k0v5dywDXFOfiS2lHybKEw5cu5/d1wibOZ
FCBHF0YO/Ulavju5rb+2jTshNjbqTd2OfFZTujaPnxZrLPcSREheIFzVKzGK5r2ku6c8ifwLsbLm
lW84no9IwAH3R6avCfUFAVv9mQ8/eXjETUr2PstmDm3OXdBCSV6dsPHGC0Kssh9Nr/FG//2J+q8O
VFuXjm2Zusnkav7zv9wfUyHcacKKstW1AlH69M1tQWX9+6/xL443QxeCxtA1DGCczhyg9ZcvAgB4
KnqncbZsOBZOo2j+5LzP6wtt/5W/yPO4ZAgZ7lsTAk+bMByRgaX9N+/VEn/P4JvP2b+/kH96t6PW
KJ09v741vBhHMGqREwoyoIhOmX8wPfI+GjNuj26OFsr06/BbqHn4bvF1qH2CIlfQm6Qo6yxs++/8
/6vfUI/sR0/s/I3hDcZqT+XxrooESZLTOKzZojY7BHEueOBZHmhF2rWPiB53DVetTHJcDsEQlOh/
PIKQzYBevvW74CMMA6rbqFMx/2RPM+Wynt0aBLlecQ7or5bRWT+Jl+g2PcfFd5kaTMjiJuTHqLvg
K8puJ7NmeM21CrpXUKhrzLF40pom25VFyvB86GiCXLdx1sbkThCJerxafSnDeyoaiWOSBMc1wrfy
OQg9H8lckhIPkYQpuw/HOcIVjHfEHkz7xIjpVkomwQxXtJStCCN5jMwty5UkU7/RTPUfI63KJe4l
opC2luZrO1gdUJ+x+E1Bj2aPRfMTEvbu2fFJs558DQZPGaoP/rJ9VWVqX53YhOkzpWKn8qjf6Bgi
7hCkEP0S8bUsnXrAMjIzKbBkBLehT+NL12cI14JEgGZVoKEKPAWrofCL+8iPaoUEKd+apDL9SD3N
fM5LvWJDaxfG1cg6BNz0c5uhCxiEprVLHLcq+J8TeWJbVELDkR7EOnG59Ks4S8abbY41gFDbMeCa
WiXMYYWPJ8unBPu2KZDsleFNL3HIbAfhjzthGTSKNbnJ05iP+7yL5bsxP/Po9di0R4nOyBnRRLGy
odCtnLZq7g6ZEpdSgoha9TERYdiHfXvd+VUNO9TAja9Ez6UjPccC/16n7gepCv1vkxQDxjQJejd+
MKjIes/Nofn0JV9bqSczrv0to3qBDaQgM2sIPbJY/nFEQhWb0dl0wdgAJ766H4fazpZTFi5zGQaE
nsdj9iTZIWCj43u7HvXcvNao670V/BPVLHW9amgSqS4xvDaskDSkLLg6Cx/lNWsqPC1DR4Nl6M1I
FLqyRhxpablLm0zf+gTao/WabzQHQFK/dBn1zZ5iNCh1kxWoJ4VXHyx29v2C9Yd70Ob7c4wJAlnm
MTD/RZ7rcHXxb6s1BzDbACnxcrgkcwBG83Zx5+o4WZL8gM1B3czUBulX4GbLoI4Oi9rOxNnDc7Uz
iAI7R34q3wLStAsOs6DetG0ofpfKbW5D0ps/wkjrrxOx7K8aZJmH5FVYnGzJcOcg0YYVdvnwaokZ
BsZH3LhYmtHuKq1k6UgVP481kS0vqPnNGxSN4FCwDLg0beeGi6K3q+96EXlbevvyOCJmeY9Js9uE
fl/0iGqRAUaORFGAKguiaGR1z6hb6nFR1CYhGH06PU+dgTAMG8oDHboFGQygcNL1OuJQ4njfcpY2
ewbgerUsWgH+3/dxraV5BgOmNte1g4AN1mpUn60ioxDtiEPRQxaSsnPGDZWSRbK5rDwft76mrj7R
TbtwqPBLWpbPpA5hl3wbbRSELjpgbwGk3zjYVhEfY20k2sdxqpudaJBDXdGkcGej6Rb6mv5BUxE9
SJPqDx0SmGMwiXrge+VYT16r9y+JRzbT6ESseY0qbb43uW6+p40uGMrFMDx1JiJB7WQ7AtlbaAG1
fZSFS86eZoMHk+MswxbzgMmQ2EDSXA7nEWQEQ/rIfhpDw182PWJfdt39hckoWLBawC9cAVrvtuwG
4o1pSP0dAIs65JGRbBr2Cm8i7jXcuxNi9T5zSsYS2OTqTmcxSVjUqsUss8vdkRzP2DWgFUF0Pw6V
4Bxrwyq5to3y98GIvo+RMlWzUIV89ypUsQHjxB89F8IbYoHqV9yUaJdLF6wMVRo3kDAXVmSzXomA
8DUWAzKca8C2eLSvjOCJlzaJVArXcEVd1K2mZ04br+z6b6iohmfdi81D4zrBNoMFhefGNLZho3nn
XDnmIWHZvpOWL95HivpnckJzeMt9BBNDFC9mYznoMS0j/VlngAbNxE3vqsibJ7IjMiobt/cA+2Va
fre0Tj5T29RHzFgoKUo9YWHqh71xycqMn2SQZBUxd/rMeEpjyBV8ezehTg9jjIB8V+SUWmQECLc7
GXYwvLMLwm5uFxWSwCzlo1DPl1yC+7R1omMmek6i0mJ9o+kz6YnAcNCe1awMnvqt5J7Zgo7Wd61t
4YrwYsn4PFLtI6VJDoFvDT60hWDAjjJW85C5Pet64izIJ6RyDjVn/s6wXJFeH6CoGk217ZKWJ6Xs
jHIH5SF89RnogXAL6yzdG1YAOCpmibaNJsIGBBzCjdZWzmqSmcDcC38kK1PGQoExbPXWilbhkOiv
Y5oyWWulgoNgpfnJZ9/whI0FvmjihyYm9SxQ5K2h3eYryfFZWDZLBrtJ2UtGcd4+wPU5cAPG/BEU
HZtiyr0GAg5za4hvutc83JLLUNdlecX4wL+Fla9GcOdbRJSXVDLAuiWtf5lr+AcjvT4neZa/DU5Y
PKWNhJ2VYtBcZ85ovwlzaC+B0uqthkPr3OWFsycXzb1Dh3RRhjBCQIMzA3Jqs6p2hTU2136y/WMS
ZMX7UHIBj1B8j2FSaOSHxFpFRI2uOLOKSn20Yxm9ZoNPQJbOgLvWdDgIQw01OfE0xDdIr1svSdeZ
VkOcQOISZu1z4mXc0owwzrjKrDtFWVguATBCAuegwXIbsJNNJzO8q8TWiPKLAv1bSGomTDw9Pne6
OfMk06n7NY5tu6YdLLiSiuAxjawxS2mbwG3DfqtPrXNqDDDBeYNoAVMFdmBrnKeesxRjVAaEyDZM
+nsJLfE4WC2ecc+sfuts5DdZXdXLGHE73vY8OJsiJlUy0EsiHbQqhpadTuuuaKL3shtZKvgdUoF8
/ggvGuhiV/imxH9pY3GIFWnjRpQb1yaHiLp0UyPZBXbJrtGcIFjUY8KKvTcw2AKvkXtHAnJdhVoE
4ylHpoJi1M+AZ1YKvv0QtdFxzMJ6qc3CnSYTlBx1w32twVGFuYU/PNNLzFigfcWCuVGx6vuyB5Nq
lBc3NpprPI4NNnw9vHKW6uvEnMYDrm13GVjUnLr0u+cicrKbpXnpOYhlsyQ8AoMJutV1iKp0WMrQ
7hahFzU7XcJWCfKipqyqaFo0ETF1KjUPb6w2eVm2FHDhX6HqwbeKNN15aMjcDznpUS+qYQmhQhPc
D5q7YmFatfEqLH9EAuGYbywt2eDz4thrhtPKtItoB2PV2ZVtDWi+6EN3k2KbXCWAbglZ9bxHU6bp
rSFMnoSa1N2hOyLPyQ5eS1IJNqprkocYufhU1Wsnpoz5qwwqQVc7e3dqFivfv3qu/2jk+3+XMPH8
L6Mq5i/04y+hwn9+4Tn19/9VPrC0XP3f5kvcENV98n36R9rwPFn786/8OcO1/mDoSsIwXnJhyq+g
iH+kS9jGH0QnGC67S8XuWnfpC/9rhiv/MIW0lWNDbLCEPQ9+/5zkSvcPVIRC52+aKCAsXf4n6RJM
xf5pCKjbpsXLkq5E96+ICf57l0zmUGyFmcy2Xon1jZsPKq3vGN6N26Pfc6Ba69DMglsmHXkYO689
EiRonCF56eBDsE8vzE5H9hEANcWDZnpIM8uIlTYmhtr3UI6kg7ZjWVpuWyDDi4DAjGPcVNoNETOR
s1YVfG+Sut+SrqitusyYAGkgPtvCjIsOBNLkt0ALh4tHFmK/YKNds5EMjZ3oSOaawJ5ffVpFZMC1
+62wlP+K9z/YOjE2ygUiM3dntMrdlIK8n0ml+q/RrWG3+LZf/RwdAIkOmm58/mPQHCIxpnvFpvu5
J4JsnQcm86m6zpFPAV5Rh6QfmKWxXzzmft/eQzzLH17Sk/JDv0WQbxLkLzIWRH0SH7BiUcTbBYk2
z8aSsHoPrV495bikV+Cik3NqCrZrvMyZDyreEWAXmxSjxprQqfFuxKW5H0y9YM8W5gQdFDTpQ+3T
g1W++uH6eYSxVsqZpK/o3qrxUoYCGXUO+eOhutY7Cxg8q0RX+CNaq5w54x5H6Fj8sCbvt03L80nR
8A0qQ1rBqmklNWUKpSR0IqQ8du++K5KdiEiby+3cH89tOyU/HYkTVvIYvNYmKsmRBe+1FKV2y6YC
Xb6uXBMgZ1tuVYYEfDHCqb00sTls69jTiTJUPkNY19sUnFB75s8IwZBdeHsPlN1KuqI+VTX4wMoh
wQRpdwE4XFrRnMgTrFNtRlSOyHhvvpXHl8Ab8KGVqpzeCClDCqfy8k2DNnOemjLZhl0dn0pP2Mey
aag5uAKHS0kQB1g0Rpk7PK5qlQL5qJelxLNWCfByfWzke183gkuiGmtrt7LfhKHtbOqxsp/dmHod
XXjyaQUaiZioKUPyBrixReHaD9bCMHJLuOu5AvRVaA5709hGsKn3Gv8YOr+7wqR7FYUiga7PqkOg
W7cyB90QjDq7VqqmItSLlelJAL1aXVHM5u5sS7K2gx+hPYiIUIrDYezgnk2I77CxfOuCVF/wXGCv
7zLrNnmxsyuQcvCW2CwXYYQXJkdVvCntPF4VrBgWaYI+t8u06ACzs94Ysoz5fHqk2TYUtNpYEuzL
KMS9s/k0WTMquaFETNEjZOKoR35zSCHYQ8xtuHMhSGdnhqDeIjYSF4VI66w95GEPg/dOrlvqH1Vt
UpSY+bThKcqIGBz7jFfLXBeNEgEm7FQNc80lJreTM7DuZATynqke5ZUzISGy4vgJl0i7wuIWbEJB
hsRYmCFhq3zzCewNtjSqqBJSq3UPKk2IpypZPxwK6uhHSmDDpnG9YcuhJZZ6nHtvWNORzIwGa32A
Jgf0GdkhS3pnN1QK0y0rhmYjwz648dkpuF4DoAG5PvHN6An0LtCzBWQUNHMl41tzUePWTvDpzZWO
7QIsWJad71yx9LXb9KsmspJ8z7DRuPZEwMzZG1RP1VchBdIleq/m6qqEofJIOORo9TwDr3daxWeZ
dTw7zWiSLMJQiRRw63dFLwp8trcv6Di6K9W+x8g3iyjyGE/gXGXISIHZkGFB1QC3hrS02ra6LYw+
8iJyPg5uFssHJMtpOXggJdq5upz6nEKzQ5d1qg1b54PeW59JxISIjpLqdPwqVKH2ksBuR82ypSFv
yM9wzXvT1PW5y+KRTMLoUxeg27OaQG1tjE7mXBoHc5FczeUyQA21z+cSWo5u+BrPZXXHiNRY2jGa
wZHINnPJIoN1GPJYSvK5OAcMQjXUltUtp3/+ZUcaYSf1XNHbc20fToO/h1g4XWj+mq2ce4B87gb0
r8bADTpzPkgB1cP1Gk7kUGBlYiXDkBswV/zEwqg8Fc4vrK8I+EgdfdHwGRFcT7RmT2N0NL96le6r
bwm/ephgbmeiubGJ5xaH/DS8l1Ak0QDbUTc9663Omn786o2IrSP6AwlIDi8+LJ9iyGSnglTFM1R5
kGk0TfqrmBuusuAxzecmjMVHudbnxoz0AGfV9hWzpbLJTszM1MMDzvIzaIvUOKGCskBRiy47VnPf
h/MO0Jah8mbn6YNDWi2GrWgRlqo7cC6Rp1zH+a1IRmeTuPy3em4z2yQuy1WpfI7UrLfs75gP5Skg
rzlhIYGOicTFPF2nQ6TvM03oaxNp1KocevNS+IAEwiRyNrFBFlPXxcFG18LRXfhj7X8TIkLo5gaq
vTAALQ5N0IrXzIM5AUHF/27YkXOCFgtMsemYljGjzvZChBdDBRcIMuERQZS2Crve+F/Unclu5Mia
pV+lVrWzBI2D0YgCauHz7C6XQkNsCEWEgvM88+n788zbF9lAVwN30UDVJhYZKaXSRZr9wznf2VXs
2p6GWk/PnhUOWzbj4tZh7duMdl8du95gJpt2ZxKdiwNrWby5XuO/u6nDlFP0xnLCo0qSjGASHir3
QvSe2gVZ0X7zjJrYY2FXh8T0i6Ppdr9MYrm2Nt4j/AJGeEQRK+5eayMdrRvsS6nNSgjWj3MyHQxq
nF82+EE0jJBqTKd9RxyX3JSiGOL5MatPF+lYywgEZD7JiRGnjjcdKCh8oLXaug1YzJHrQzFCT2T6
94Sokb30iuHU5r46+vD+biJt0o3V5t1bGbbEA0a6/vDrGqLkZPkQ0VVFX18lMGujSWzD1LJPAwZp
5NNVOy3yKayejABu20hVAQwumJ5cI4PM5rjRfipxeFI5WT9nfpPoz0c4Qy25e7kh/XPiZ9UzDEhg
K75fJfcCaTbKlsA/m4TW8ICIPPucMjeJt+TwGXdcpZrchBwGTBvj8bVDiO1F0FSvXIzeG9VG8FRh
AIOQw2hdFZ64RODotuBo4brCKfmReRkePoJM7qIl5910Mm/ZQonc+7T3q0T6wyGp4vS5gGR6IGCm
IoiMefO3klJrHUiCpJoG/VeZh09NbG9KNzZ2aewFL9Dz7Z1oxuHiEsu3VJ5PozQPzgvkSHcN54gc
UYPtPRMtM+BGmKJNOVr+RopE/jAwIB4CnEZ3LIbNem6Yg7RlOXzzHB83uDm058ysQMwEmJ085NSM
0nQBLb/pj5rkgc8cGzjTudpCoe1Hdfds1PFwDzvu32WQpD4G9AcIIIih6qGY4DR3pXVyhjoh9Q3r
xDzImMCcpmM43f+JuWMU6+FG5UY1jGvIIX6I3YCKtaERJnkz6L57DF/WsaXGXdo040pGES4nl1VS
+zC0U3xaUKsYcC+G3EENbpHii0yuDr33spj9+6QtDo827YD567IJC0b/I+Cv1FffMpdVd54YI84x
jdM9Ned30GCQd62av/H7ibxRv2kuiNfGs1d61bGctTzOUTEsAyDc2wqlH8iGB1YShBd3c0FwCt/C
Wc++5XE6DwbQSHor5h81NmWoABL2J/V5usF/NsBxI6N9XeURHX/mx3icU9yYXGJRPV7cAnzKbIXx
sxVK/yeRZDOjytAlxp6kxhH/AYXhx2g7WZvtaxtei9BtDU04hwyIlS+/RCak3iXy0QRESxmsYjHO
O6bajzVtJMdgiaL2fSSk6FtCb5XwlarbRrRc9cJTrGGhIeDXQpGNYdBrt24ZqDt2PJhhQSj3LSzh
a2MM+a4rrfGL55CM0rKQ9ecQp+4P9PnlK//D3tGvZPGImhmeBkrOeGmo2sfpJIIdEFoIxVGOB1sh
gqCcSpVk51uMa5Vm4mCEFqZnxKYrKSouc9upT0MjiU1L4uRuuDFhtRbYlVdnyIIXI3KCnSMg+o+S
AwmIB8d/Y8fFpsSIdCykVGdw+t13gDI4XNij4/SChp1o1WiIx31yoH5nVEm7eC0Z2XWscRr15AW1
YreWC7KqwvDpX586/N/nCX8fJ/zn/6BQS8lY4P85dDh8Zln3b//+mZX/8W9HzGNIHf4+gfjH1/9z
AuG6WiMdkAiZtDT/mW/JBAJxDhsAZVqGDWmTv/nfEwjnD2l5ymE6IR0PhZn7zwmEZT7iMk2J+sy2
DKVs+a9MILiT/48JhOCGcG1+QOcxmfjbfp7Y90CSajzDrB7hT2WufK0e9QGz0J5KIVHgupj5f9ep
QynR/VVVPHZQ4yNE+1FzTKHrXNSjDskeFUn+qE3SR5ViaB9ueWzqzF1Bqxgfka+gkUMYpVZFTvzg
o3muCpLSMpNJOj1m/kwAjbEzGxzBM6xNKkgpT7IzkzdUwALRE3BHq6HmTbXboZ30vH0+A722HmP/
LA/rQxY95KdFJD+8x3oAGYpLTPyfW4MoGb2NZpe7TR5LhfyxXhhg2OGo9YPkJ+Jl6wISilUEuXao
EChArY3z2FW0j63FWGTUiOiWWGYo3yheSIIbrwkIuK1b0zFNDw3M0CQXNCnpOxCDeEGGdo3U5LEn
UXhUX3jNxxssN/KUZ4IGSHacLh7Y/z1xE9a21HG0lY8VDJLi6aVLyCM9NkGD3dv+c2kz4lkmoC41
20teAzEJTVx4hRjQLT92PvS0SFNDLrHosRGCjGutvMeWqACM/ybzPvvptzFYocc2aUpl9qrNlIPH
TTNm2DBi26XuA9SDNBR+AFtLJ8YC6zguJKVblokCYup4bh3fFiuiMsMbk6aEoDcKslf43QMkf0M6
T0OhWYTqcfxm2r0HRFDUR57f4jPD+yrBi9ftuqmZRyWxbz5Zbu8DdYs6896XcryIlPxsjA+p9STS
nKmI9qoygDM4AUpoaIaB3amG71MQv+fDcZeAHrIqvDkYO5H9PsjARQkTdDGDle8AumTl0oy1c6wG
zznafDfzVsdG8dnFnOqUKQHc065R00sekN82O7PxHkYlDMIWYt16QsHMkoJon3Tdy5D/PCBTPAw+
gom7qxr/E/kg/UkHSfU4ZxFZ6CqbVHwS+GJujtsODeFPEBjoubGLT52SZwQT7YagwugnceAl/Peq
JFBMWvj307rGddUXkJgWEVgcsYVAGn35jpg+QQkkr6C4oMd2VWx+USjygoXwE8CEjKEgXUs9Ipwx
LlXTj6zPNb7kxC71QqcmQ42xd2zEYVnvb0zhavumSjEk9DR6Dj67JGye87F1CV0ukZYtWrQDqLx5
ZMjAAt/wm4CMAlxTJI3HFiSoV6CA8IVBYXcOcnIDQjFSz7v3qu+B2NVzA5DNH8MnskHaO4EDNP1S
l+PrKOLgE6NN9539T0amol8+dTbz+7TuATeOWfErLZtMYPIMTeuxBeBDB7gjjz4aFCTcscD8Dakz
oNHzmE6llCZPTtnl51RU8NRTS8DMFQwOf3mjqb9wPWCAEwlVMGvfqL6p2OyIVHUcSBlFghE+gM8A
BVxluKOiQF2YRGKpYyKwpoDHDjbUECUocqJdUo1Ixcw2YenisrcovQEeZVd2EGtKEkqXblp0071V
VKnbogb2uBBdOH8Kl8HJIxQ9ogzDZ7jMQrf/6WWRewxMcwCpP8fm79ppK6TvSJJItRgBn4WVWFe6
z3+BmHFe0qKxr7hPmw9g1uZ+ADe0Fu4wE7MtUFkWYHxx3Aff2ige1rkn6589xtQd1Fy9nqnoA/az
RZIznmzHgzelJIqiUltrKqmdwGC043byb/PUFKeu0MZ2Mu3hp+7k9IY/zsCAMJQkpxvqp93b/meF
L5XvxSKH3jtG6AeqY2Ymo+TgsNxQYDvn0c2hsPkETto1jprewlAu3ZpdX2FPN5ZT47lA9pmv8sZh
eUqwp/XCNTqe5Wza3ynWi2+zAS6XqR3Ny1gp420i+Sg91eNQQf8ei/B3GjvS2pqwNK7wesZmARmC
DVtSBgXmkale5TX5oobVjmfHJLaeoYsUm5yUF4k8c3CfstGCmViTBqKaBJd9PYu7n44YbbDBZJfR
k8MV30vz1KjI/xXVNMJ+9vDrh62zkRXLqAVrwPrLcGA0X0y3nz8NpA/7rqsc5q6zAWI/KTDUxGG7
q8smWAe82GgzuvzSNG3/ZjYBYEgTiNBIIMNHOQ3G1fcbZx8PVrg2vBmpQWKVF6OzAvp5vuTZ6ov8
EoL+QSkk2S0a/N3Caazg2cZPHtIZF813E2PFfvJCAlQ71Cfu8pE19UmjYteL3DOD61yhJVrU+K5P
leMgCKiVta/h4oKA0ACrDI3rrM8MEggFXsd6joa9Kqvsp0jraM8AMDllpQCCxjBu086MlYjXqQ5B
0FbffCaryyaM5gNJVOXGeowJIMsOW6F996XBUUjQLeOEOZswdefgeYqzFuqCHDjfN48hxPjnPILi
mPSEx5Di/0vB+l9u0v4brsno70x0j/+16eH8GX7WVKpt/fn3SvUfX/dXpaqNPyhSEWtSWhKdjsPh
n34H8w9lI+J0XBYI8q+F2D8qVdP8wzCRkWp2aJblag+Z+z92ZdL5A7sDSezKwvJAv2z/S5Wq86ev
4e+K+T8z4Om4kaYqg7r1ofT8W8lqdhNSbVPQWk1hxHw18g5EIHuHAbjWX380cZywAba3M6DDfVK2
T4HOshOd2Tfga8WBZyueNSg3LGp3gERyxQxhZQauPJtMyXQ86IuKi3wV8UatBmlSGE3djQ9ALnEm
0Iy1dbJidOIsC+Trl9Sp7PXwKGTj5NefvqfSHYuNOZAAEwInbUcn/e5M/RMsXgQ2dmdsw7I65lqU
xwoOMQKm+Qftb3Ms404i4qaMs7PDrOEbPdwQRAc58C1DsOxh3b/mDLSvdUnOn9NcfNnOh9gYB8g3
3qtMZnQWjI5v4HYXRQLmvlN5sXPj7G2263pvdl2OkIsLYSSOYedmo94wEHTWXYvkRmZOf7asgQwH
2KQx0Ri7BE4TZ0h5JadTHHuSvg4jDj4G99nFbuS0Tr2XynCbHTNNKuH2FnS2cY9oWXejv6yQeJEn
odXzgF7k3olfqWS0IkhVLi2kgXm1CmynI+tv9s4F8TN//dExcVwrH5OgiMADh1NkkvCUfjErLLZl
GnB7x1G6chwu0rbnN5qlFrIPuNQq0kdfNQ7tvz1hOY0f04Jc7cC8O6c5VD3+hM6/dAaEtAoXRDxl
nGGP8NwxjL+lnuw2k+gIZs3wn/WuCM6BFaQ44Yrqe076vFRD+ja04su08pUp2+iZqec19DKPTZTO
P/y4uxP+nb+D4d/WKZspC1/8ZmQLChp4YFtKTsdTaT4CPRpjPmqHnRnP1WsbTsx/cfTc/HxKD9Jo
vwqWgzgzvsc2zFWNrTEruplIIYsrDZh6BNjli3L2MTJ6MixZnEezH1eKfijNjG05NL8jQiU3GDnO
Vm6iZMOzvy/OIDu4GIXjMnQ03N13ZmIBl0xanux2+lA6Q+IbOze8zc2e/2p2zK00P2JcfQMmtySQ
qbqSqIcRroPJE3p6uJPXS2fUGeWvAV54VXdfWVkClyg6cxHWbnyEOAgvOxXddiycC4uq7jxCLt+M
U0yeCtvakzfAaedCXBTWlO9R2R4GOxRwrtLqNPkuBL4Kk1wwsH1zIX20gX5M+d2j8fijnilBpsKF
6eGSbWyP8cXJc2/rqgAibNHUh8l1n8ICFQyqH2ujCoCNqRFSzZXc0Cr7WTGOPvEg8c740mP+X+Tb
riiQFqHvRU57g4yRvRKUvWLnTiIX0uHvLjZFAnfEljaOnUPqJ0QBqx7US3KtARet9Oi6e9TI1BUS
MRKyEHGy5KXvGfh1Ymoharq/KbCP/gQQkwy6YtP8yMy2O0Kkm46dUVtrB0Hjoo4nktPMce8kGNLn
FFsNR8ciaXqODnirG7a8G2UN8r2ZM9KOguEyKlbEBbJbmZf6xxQxJCYse9LyA7s/KoDO6I8kTkDk
DpFHw/OXxEfGHSon4zp7A/8czB1zNRSDnj2lT1wW4SoiAryWdXdqmVYQxALTiYUeihs3QMveOWvB
qHar8slCjERi9YKQ5GEzR0CCcJ/CDEkwN0VGkGxp4gXRJf4m7cpw6wwVzvDCEafGaa9TsZ7bHptq
RqpNDrN94dVosqu+nvaDBEwZ2eC+kKlDyVjkCQov9otfCIAJMDWjpaFVC2kDulXZv0PL3aYjc0BS
/szl7Bu/JqcBA9Pzb4jwoFBOtJNemprWMKpwHQeKWBV8V20Xbb3EJ8W6uhsTPNpcZU9oek8K8AMP
N+HYCOSXkYEBWtSnMWritWPwmYczQVwBtRqshSXjYIZ42giXcLW1HAc2GNit5ualhVxBosv0TdWs
idJGSfjQ+7h2GehFSCmsxgGOPH6nWMNiPxb+EtX+CsjtyxCNW8uKse90R6qtZlMq8zJZTo+Kevhg
EvJDCsK4ASh+sVVbmAFZuH0//56IA9WhFCvgfi4O6YQAyxjIeS9JKDCcK3uNn1WECI8+Laj7YddD
MZoU+ZZm+DZjRFEeaGXUjNaCU4l190g0UYZROI6KJeMNgrzSX3WPUc7zsbQwV9qQ4MCZG8enOBOv
BPrRD6aEZ3kuL+9Diy6RS4Sk4Onk7NqoFbrHIxMCTkuC8jCZebR4ppX0vAzQcQL6JNDGRtOFLpLQ
YMba2/NxqJ132qVu6UbaXgkvPEhuhsUEvnpJAmm4RDn+u59jWp/MrNdD9aPSxGM6KcKVjg8xpHNj
1KNRt5fTpmSkzJcd0ti4DV7/MrrqXnjqMI4+efNk2ciSmw8ukg8TdPDr8jkj2iGxCXmYfHPJM/jk
VujOZ/CPyyyQL10x35igkzRUojSLofXr4BO229PcBtsywJoctAReJI8AEhdtaGY6R3CxIAL69IAz
MyZrk4lCwbux6YoITFxvRBsLztWqHEr7HvjMaAabIMk4TR+IWPs1G+0VruX+VeFMs+zAW6N/Ntae
IuoDRceGb/rdreSwHuxKbIgKTgjujXJ22NCsiTMNvEye2tDqAH+0h5QMC6uorkk/jtBmEJPLnP0/
k5GdIjkIwkW9KtwaMzOh5StAWrA+3OH7w6y19ULJHoXoasYBTWeS6mNuSSywV3D5uouvBxhERrK1
Rwt0Wm219xzdpt81PyvHq+/oqrEf4NJeVXTasJPyTS8AFNPvzIB8YnrxhEj41KY+gMFxGVyS46GC
Zp0sXzvnNk5lvk2xw7Csh/6vLcE7W0IkK63sB6r1D9L6+o0vx+al0+/FyM6Jk3G8wA9tF32dzQgY
mdpHxj6kmfqc3YZeixC5Q2y5n0aXqTPBLluiN6gjHTHcjEyRWdpY72CI9HZqoV4YxG6UWBWOaGTm
RTiULWVJjK9d5djUkgch1bBquA/S2SJ/btfK4bEF3XexwaygMdftwW1HvYiJOgtV+xRFpfHEgwHg
VpS9eCeUje3BcAEhQc7aiG1zJCwKZ2JC1VpWW2VU36PCQRdN7OrCyoReJ3YLMShIzkj0U6xJk8Z6
3l3IO4mujI9Y9lA0HdrMWFIqTxflBCv24DXeIxywBCQeTX7lR8RDgZfrQ6tHMkVTxM1m0DrLwOqj
Va9bwQbSJSJHlG/WGIy30QTISQrPTdMncqUCoGhKd5HDh8V2M9YPM/24MAkRfJO+byyM4AkBpwGD
7JdqS3kMGOWdDKvp955dgIaIo2NmmC+i08leEoC2ySSCLiwf66gx6+tgk+9AROcdGUDPk0/gQSK3
0PRJBWK/tMkRnS3dYSqffRjqCSWqGaXjy+TgUzMwvKwQRy1tERjfPPjRjHj9E5KxizNAwDTRCPGO
dXCaSrbImSWOgUHyGizFQ+FC7wPE0SzrAE0EYUBqRYQXiqzJqw905PUB+LnDAWnV6Mo7mO7EDvF+
CpLANCGQc613mRbMEXPwS4N8cyYeL9BAzT1I/hTAZME56vOY4D5m6TWfy8rVQb8EIXmfDJwzEIr1
dowOpqPIOhn4qfORuaTHKSEH91aob32WlwfvEYNmttYxNfXPIRMoiRIUsUKxBDda+nH88Js5iNoX
z/ONDTy2ZOl045s7t+VeFUVxy0u4o/Dsqw1hIlC8IvPUziccYavBFdO1Myh4ghDRVTgSXFSJvU7k
cGO5OW3cpguWboUIbZ7VfWx3qovLq1WazAuKrxrp9HVkrLAMXmmXrAuhOYe2StzzFFCJQ45HmBPA
2zGRAOBJxRZtkO6KsfW5rnpjM011urMJZllPTidOkJfjI4DiDKeZsYkdnipC1IpVVtPMxQW9Voj8
b4kt55vFghsumePtBva2iyjgDRpdorfZIxSVvvYCY5ZINjFi52EKt2EIOCP7bTTEuVYzgmfX7feS
lOblmDu/hf17Jgvu1I/JdG108SsI3w0jeW19PgwnnCawHKNLLrX11kvvBaaauY35fO7+WRsFAQSV
S2nuzNuomwGGiuS5FcMbBtVkyfof50XssVF2210ps2MZtCPOmi0f5DLIEvlEdMZXrJwfys7C1RS5
H6XF6RuF2bRDW71zyM5bY3M9hR6B5HEQs2PN+8s0IZbJApRgmop1h0exXQ+zY1+sVk/gSPGomdXw
pNJZIx75mN/Id41vsp3UqndyApBiGFVgJgklM85e2Hk3TPWMiPk9rnjN+XEz6DFZgltkyM6+7g+k
jsEDbsNkA3bAx15H1Gepvdd8KK2nyo+3uLSzdd95FKNkg+zHETlEKNWnQfd/VS3lpT36JCA/Eo2x
BxKnHqEGtNftoKyT2VRyPTTFJQzS5JRWpEHUj2cSI+++bggAIo/0M4KYsi9kNR3iHof6CIrKjC3v
hJxi4YxC7HI6snUKzG6r7c7c2HZ0boP4UKKzO/ams1VdmKzLwq1uTT5vxYgz0sHrlxEdss2I70mh
ZF1IVcgXXOHplo0fbi/2xT1BC6kDjpOjRi2TofKuo9PLpaVBD5duKS5FI46xyusd/BeQkHXMU58E
CQ5rNz0avfugNDfZrpDiUtlldUgJ09n1o+uQ9sFJEpDNjomMhrnnhKUvRGCyJIzKeszrkf2bXYow
sOPMf4TUexZ5XT1A8VyG3a3MyNWxWhj9eJOK8oHKCtW74+bzgdtuCbWqS8jmMa3hEyCBXramn+6M
qXjj/xayvIESwSjbW47Id+GgYLpGPhkP1OT5prFnggQanZ7GTMl9AAKIbX6+jTtw9H5k589DwFFv
mSnc1yKMz1JXzq6S7Zc5znSpNBvK6deOP5hH5UYVUqhw23uee+hVfgrLBvcHGuyl14q94uctdHmS
DvZV9BTEyeThNpsY4sgpIXyLDJ4wsPZ9lJ3K7ofn62d4hCeDD27RSfcrwTnKNGZ4muksZ0zZhBbF
7GeQO+V+rRZuv2MgDSexj26pj0pBKPkNEi5th60uyiJVBiPoM5Nz99ZhI9I05xUJJ8WElDE0WBax
fdkgVTkjNDc2QhaPvNtDlfYNlkUkjm3/oSEmLBwLyUP/HGTOQVG/px5HC96yj8mElliGwS+RomdK
Mp9xAFAb3av9SJG9H9Lg2JJCJzLD23fkaeEudhdDAaktivOlY05fUoNwJqsb5mTCNEInTIcUBKrG
tMgyVnm8yIboElFdrmYbiFEeKcR1xnckLnopo/E1jqetoeZozTJGdLhGGVE8+xku9qi2f+ixfIK7
3s/leyWtbtWAw+z7/ps57ZjvmY8cbvqjVBxBRP1uxLAJ4sRaNUQvr6giz9IIs62fW79F2F6dsVxI
jYCw7wJvx/Djt2tl89bE4rnIWGOt3aBKj4jBthjpgz3+ozMCcL3zM+NH0Y7+pReuf0G5pFdlriI0
UaBNk6mZVo8zAfeUE9FhcNh0ndueHQQpzAnTjzxlwycgkGAcx4ljp3Nz8Irlw2x7UITo4A+9SAyX
59gxrk3gEfIWo9FR4E9XEgnLpcFouLfS+III5cHaxi9zTDowC3J2+qNLeAFGERq1AZYG/Wb1pQzS
/0TiD1ej8u21+LBcVl887Sc5jM9VU2h4blClYo1z2Roogco25R328eAkrQ1GLe7bZYnbYJOJUd7c
6RgEors+3EQdcZXM2eBOIn1p11ky2TDQvHZlNwUnYRfdmY5+Wkman1rfSAnhw/mCBS+l7ye9uObV
IDHZe2Guf6PGPcL06z9GHUAYRmG95HJiCxQV4X0OEzKl3bJ94SIBzUdsk5agPDAcUw6N/crrSGft
Ij7+mPqL5LVN2djue9CGd7MW99CkFW9jv97VCm+WzK1t78sPVDnjmV5gYSpOQEzB2B+Aby2SBG1i
veHnI98CQDw+43GG4qVYmguO2Yn+hwIQbH/dEqPWE9m06A7Isz4aFpPL3sDThCSRqwjW3EL4zPXM
0kFg0/4IovLm172LqpGXaP6lRy5a1LLeMu3iN9mEP3vHHVbatz4ShzFugI6WBYtHhmJ6zJFVrjWO
+R2/D8KKXLDHTgfOMJ/sAJeheM/8btlqIt2d3rlXhGKh/ozznbauDgkcl7pp50XeIXuHDM3N0Dxy
kVlSDc1SBSnSJnRYPVDLTZ0XTxkwiWuEKX41q2VhDPZKW+oJiTu6BsfBsqab6mgpfexr6nsdVnuK
Z5DPbR2s+zB9qbBtEFPVxQj0fphKcH1TedZZH710DTOePIEZOET21Z1c4wZhcYfvNty6+K4XmEZT
uiI8va1cDrkN+K/oQfKF87bS6qivU92pt8gzuBPA02wQyRO1iJv6Q2CVci3rJGvjk1cvX6N4R8lZ
Ce8CMID0AVa37Rxfw3Cfcy5tCWVZJ1bTUMIhpqxRgBPtptD8074C0JDbiMghjA0gDKbgnCfRYgzy
4dQjqV84MB52PN4cqlSBuE1xGLa4bzdD59kcIxoinaN+W4zdNm2bfievRe+xul80sGqGatrbFfPF
rd1LHdQT1M7EYBful+A/GtQJBJSTCjVNqwnq51S0l6yc7YXjue8tyuCFspM3qveEICUB2jLG+Gr8
dAmQXrc2c0GLzzWgDo7MVQ4LZYsfosSNDZrZGJKD8xAvJ92tII6UuHrJnIftu1sCv01aKKkk55DP
kAHGpYZLp/qYomHfBoX5KJw3vlN+G0UlyLkgvq8YNFzmvn8Oe+SXlfmU96QCMrIDqO3ExJVUellG
LhPEmv17q/ZZ1zssEt11M8BsITcB2p+LukEGDLPD6mWamMowqXjlToByJyO8SKFzB7h0Qp3PZNor
K8b4ODK7jhcnZ/BETz4VoHf9rP1R+7F1FA44Frbb+GBhTnRVsYs39jDla5M3sC57tavxBUQk0bKT
6LZTDY2x4RnJA+MwiZTjptXD5szBNq552zT3HgeBl7qHIJG/lRtWCxGgk4mJvsFxgp5GRaJmUdC/
0R+Jje7tL7sgb40F5a9sqqGnTgdFxOeitPH8tnODqT+DpSjDiOSQ8ZZWo0OwgdbLvsQC281krreK
U9djcIUaWwLKWEvGdCg/vtus3zHh/0LsuJvm8rW2JShF1lFZVx6jHmAlt0Gvg51roAWZStT/HTLN
haqcZJGNLWMFErKzFFHIcEKZ0SyCwfisPXJmQmIpYccibRcplHpfrpQId9Gsm11EXbWYzQWmwwIE
fvqzllT55C/MHahLmRD9YzvhTjrJNmYVdA9DY+kI9vlWdHO9TQrw4cQW5OYSM3oyKWV4JIrfVTTn
RDkyp+A+eTfG+KAyPvqq3nRQbq/WYNR4peQZ9Dg4HhHBK/RiQlJ6c9c/EPGF5EmocZ0CJ+fXKXp5
qtwyWrph2h4MgGIB4ybGr1VP6xBR36GnEuo+ZP20L/0fIwifBYePq9l4GRHJAskwQXZC6o340jzW
YXOhi1sVjLyaWyAal0hjH4yx65zRcTK6t2tqLgBUY06+SOngoCG8ssYEsIz5BW+8eiBrhGg0mHBn
UDDvaDz1ithFa5tbaoE5EGxVIF7zIGyJg0B/nRrVDsLJm1+mH21R/pZEaG+ETei6wy4RvjJC2mFf
JPNPtk810wtRrKzAvYWF8G/4dJr292Me8BKR8zj4kTxF0EDE3K4TBCfHuA+eS5jUl1oC70cPwSVh
dpDxe2bc6HEhHbne1nLmnMaKGFWhqnxlZelHZSFXHll2bcNmfs+lyg5hX9wbKkKoi9kCroW3542/
Y6voz7rv1hJB3A2/Q7qBjV2ufbQoS9mMyYk27FDNmc8YT88cs9g0KjtuXhObJVax8nAnvw5l4x+4
9OtVAGoHYsGsISuzZWvF/Pju1Tbz6SNbwuQgy7sYqZUzrWtYSpSpPT6vGoawzO+QIO1j5fZnEXnT
shaDWBUYNrBBkzNh+UYEIXO6MfTwt64hEmwp8ZHh/Pytag1OsxTkuRiDjdX69ZvwVQ67Xbi7qAT0
jI1o7Y4MlLWd1PtMNfORxwhQz2MP2CT5qhut4ZpZU3kGxjUvRixQ0C97INZF/lXk+KSNRuHDT9vP
1qP3zRp7O42Ofct06F6tun6aPWLe88R1KV1aSeyqSnZ+K75Nxjm3mvBHCjoqRONkW2n1MtbWsm3d
d1WXB0Hxw/w94az3s+TIG2HgbydMgRN0o0ci8BJ02cQ6xjtiefpFjb1tx9qHLeFjkVFLgMyeNheT
QwTLAxMvKn57HrkOcfpdBOY5YNKR0JptIEM0u0zBQaKu6UwCnycEN9jXgxVrU6icXbPvO2kd/vyj
Kb23GbLZzomc6FpKdgFcIPEGhlt8tWiNcb4d7NgIEAM19poq69B5oGOSKC6fbC9cp2NVr8skRCc6
QDp2NB9BK1hxJY9jekoQn+dhRUpUVP3Ok0DfRN9WmwF3GNLzWO9lGshd6LFRZcuzHWbTupJAee81
uyNG4dkuSizwooz1eBspGVrZ2zRE4knPRbuPic4DoDAvADQXW+mlAbiFVp6KKnhDTRB9TSNtNVPd
RdCZ1b5mVn8rNRKsuRsPHNUEOWKn2mYzVP+4JAkAFcwZTVeE5S5fj15UnTgDIKulzbikXohPkfOk
TTJ+zFZ9me2I4C/FOacCM1v6oZrPNrFk5dwxay86WLbGItVpBC7aZAKtBI4TegN7+F/UnceO5Eia
dZ+IDaM049bpdBkuQmSoDREZUUmtNZ9+DrMHg/n/xQCznF4kutBdVRHupNkn7j33ac66fdWzBMNI
Rg5bFWg7G73+xcWMiKmnfVxg8Zw6o/rNKWqeocA8NCEwfX1k/J2WE+Pzwvxl5bF4bJg7IJzd53ie
z62WCWTj5CA4jqYeojjtnx2LWz9obq5yaK/RdHlAVqfL3z+gW5FemoTeoJm49w0x3gpkRKYj+sto
pIDsOKhDsolOcOj4CPrJBq9Ku17K6b0GAH0AnUOtZLVcmfFWIna8kLV0inFzbBE70dSYLMzW0W5n
xe4e2vbVrXLBo8ZrUonS2lr43E6TxtSWF5uAzkhDsQ+oHJ/Hi9PYJ4vWgr5WvxnROFyaEmZOi4J3
brrnvKvmrbIS129c4x7HAOqdhuk+QmEBOHw23hFHeASGY3wchzeZmDFyRJ0puZZY54TcPpSQE1Fb
mYrw7GfqQMqm4Zk8mWfE1vBtIutrdpejVhmfJlsf+O/xdxqYa6vNEEPjUTTczJPhsguN4kr8q4TL
wzs3SPlhYrNRPYYP5kfvXVxvyUX2XUve4nwgKm9g9lJy+AwTLh+6HQxm7RcNL+zpR1LV38L4ULIt
3+gWIHbK8MUj9wXIEyQVQNX4Es3XuYUME6arAXcEvD9oPftRPX0Ik/IOY4qrdeICKZzRDyv2ekNE
7vGU7OOs458ujpJ6LKxJA7KindRTanvXYanTp6e6X2V4BTbAGonDdkncHnr4H3w6BjlRNqQ11pQG
wT9EERBzibmTTyP+YRScdNaLNVSv8H4QVEfdjyyCZ4tx7h6MwzuyQkUOfOrBKHX2nf5FqiiQRnpJ
UPOCWFs2tzjSfNXaP1DUtkiAN7IS7/U0/jbIOQrIA/GRk1Wb6bdyfkmSCnYD0BhIgogKZsqNEJVx
3mqbLF4wgi7VRz0GHjsx7NNlsRGYRJHT0snXgPdi/Lak0zK2s+VWoiVZ57GHzu4eZsTD+cgDsKZF
1hKSGx8p9/w267hsCC4Z83HypQTAVBFooofiwtiaDPkSlgUXa3ZJE/GrNDTPYggz1FEAdanTNnFy
l4gToQSZgGNICWu7Ne1H799Yc8RYbcTTAtpKpEm3oZ066Xb1pvJx2fdhbq2Ud6biEEj02ZaMS/sj
ocL32KwQcbfZK9oP8qyiF/Zdzzj0Hq2aqXzY9sRLz89GqNBFdgw/k1j/1Fv5MuK8w4S80FLUwLqq
aE2hWCwB8nDXa2gzwhwLPo1iB7jNazu6u9VDsxkNwmM4XfAhUuUt9RJ7y9ChqtTWyrFi+Snc/Jr3
nFoCU5tRUHqBCH9pze8s6Tt/Tjs2gJziYav/ShDMKztyd91g/w4w+GwS07a9vjFQyiNaVnOog5qs
wn1nsX2n5/Q6Qcxj0iRoZN2M3a6dYcIEdxA6k9gESt6RfPJZ6cSKZJOzm2ueId1CB+4arwmE+K0V
sss3csH3bjbzLray32TF0E/xJG1ceFG+YZonXjZ3l4Rk5PEb8Hu61lcsztHaNdc4h9N0YQ7NAroC
tqNID2V48y7CPiCZgMF+pJcbCy6Jn04hg7Ox/5TWzYronaJkAmHHcsnTijreh/0c++4UlfSV1btE
LeaNQBNQu/ypWm3H5KXg3y1NkDDpXYlwhAdrbYbM+dZy/dpGSKXMVNz63rmk9i4dvqo2/4Ug7Q2D
n/PAQ6PN36R3sBt3WlJ+7fS3ZUxESzf9HvrObcmW8KCc/Lq4dAPOW1AjEwsrvrIobN/jmfUPdvLd
FATg9exi7wJCm3P7WqDW8upw0raiTs+2E9lbq2LI2bsl8ots2lYZR5kYXjq99OTTktNQ1urUzwP5
CgUVYMjNQc48YowH4h2fZ4JnCLtayL3HAlEpW+2ork9Z7CoK/ybcAY4HoA8DvV2q/SDSbodMQXij
rMgbgdtdor6JFoD9elP+kwykNC7jtStH1ssGj68NaHE7DcaysccRRRShcXlkdKe6RtpD8wNMt3EQ
VaklPlr1YxZYrNigH6yrQC9bw0MyJEK+sdCNDASknpPI1LexRRQg6YkxKAVEfQgGrLcImd9oeDki
zGf0XJcFcN4hhNrsRSTZ7d0a+r8+vtZOGrPT6dSlZUc6YVeg3ILAkAU6uL76j7A7HuDQ7VmTrn+I
NjL+/d/MYavhPWW0U9i3oBsIUZuJIKyovnRSSbcu3oQLxsKnnp/xADUVSW9mPk/MYe5WnADEa1lB
sW+q3SS6pKy39pngbm9L03iomJ4Oi6E/TSOipGbJR68vKbsGByCAEZEqFju/DYkGAfXFRfAReuNY
0pKZTEgiv9KNR/o0v7IgZ2mBdU3q5TGW44Ns4MnGqiB2uHcQzBM6tMy4WThLt0a5Kg9drp+larzc
MB/IdL0tdEfgm4fmIQtYUue5vJuBOftFEtgP9r4H74duypegF/dyZOw+NAu+EJhFh2Ju8MjYZ7vi
KGvlV0rxd2odoMRFgSwQ6914C+AhTTA634C6oenowyO56t+5XlykCNkiuJg6iI87sBZKYb3C4FYz
T3sdKw4/cjHvS8Ril635oWmt5ki0gi+LPGZXgV+FMSmXd1mQOD2JE2mZwxVuBACUuoYdjJ1yr0gT
ICDePLmD6V5N0a/PqRh4Qc9ztEwoBRIwlEYoiCwx1VnDjbKZCBzcTtYkPcMA9W/pBZNARJBziKO9
nTRAD7M9+rYyFgil5b4QSXpU3HW4kMkDcer4wXWZjPFGBweE31+OQXQwasEbXqw14F6/NNIUu8HW
94NqGFRjqWbHgWSp0OWxcVxq40TbaWnbH4jZMk48Zc0pHLiToJmkIaMXe7ibbFBuWVoJr2VysGUM
bIBk5EcM7SL0IjM20X3LJ6dtq2vFdGS7SPkw81v/ipkDmaZo94aQLn4gcqHtHAGMoLyL38Iidq8O
7zAnvZP5dWCwzEMUVBGfdB9M/aMoWn3Hso/oyG7G5Rayqw7oGzrwTRunGNmeS/2sw6uKYGZvS8tV
19RYyMcK661dFVDdJmWemql6XtDXjMqVu9yCKUMltVAjxrshDorb7MDWCgdNP6pylGe4eqiDgkcy
jdRz2ck3lU3VyXAKLBBV+1IKoZ8Jxniz5p5TA4Wj3+tEhDdBF1+jnOVZGFX9rqe6PNcTvqjFcQ+T
6X4LW5i/cne5udhtf8cty8JEbJU0Lc+YEuvSoUUhBXCEIzdWoV+GxcfMTQaBpXSZii92/s7C+T01
CV0SJLBGxQw+ug+4jCe2PdQ/fyRhUxss/vfOLDhh4/7ehjYzJDmKPfILuFgFqxWrqU95qcutOUXp
UYBl5hsDbmsVatMurObTKX+luIE5E3U9AadkLQI2Fk/ExOQMn2SvAc4a2OqXigEhOTcPVjLPe1M/
DdkaO6jNpxS0rc+yez5YtFhZG97jNkZ5ZWIv14bDQpLkWFAf4tDd4sQHLnoPYVk8NFbckSMzXEp3
eB3B+3mjsR3KlMMti/9w+IjN0GZfIF/F2cAwXsG1WDoECahIawZVqpqnHciZJrG/m3ZSsAsOahSv
5ERvYbBYhwogPf6F/IzorPjwWytM3nh1nU32ldl9+qnGejdV/BazMYL8SKTlkxCEvWkmxWmMq+Cu
CfZ2jcFpWui6deh4ffvAjKhA+vFIBfES2kaKbKXH/RLk9kNCYgotVtYS8hFC1CRa6CnN3vX4VWPk
GbFbeTJE8xuElPTmxXR49C0SJtTgTw6AXwqIBECQhYzaqZl95C2MIpiDu2m9tYz1IYw66sSESSFN
VFE99L2kb8eDtJ0QmXkmIqB0dI2rjWbejPr51IT4SAcSkrpy1o9IkuKuDk922Y+PhV3dRZpGZzZi
WtrfwqWPnmxAamht85BhrkLxF7OXWKzruvG6/v1vquEgoEclC5qtim7hWmcx9onYMt6bM2OPrrlI
pMX5or7rORmeVWU+K71/zs2KEIPe+miXOj81gYq9oKm7faBlD+EYXLs287EEOIgN5HBDQUmrOxX9
vTN+R1WnXoJUkj6Ino8dLYPolgjhW5EZ0o8mut8wh50kSRNjZVTdmdDQJaCo2DYwm71OBt0tj7Rf
7Nht0Lt5cxgJYllKLd24cbrq86YHYnm29prqHujUO+TvYV0TzyCiml1gzNchDxukosAUQU6kLK7i
4mIZ8p1cLHEkUPMtGot6D5kTyn6hvuJVfeM29VuIs+ss++ZPMM31vomy7GpGSJysIiixAhIvTKCi
PI1umu3z0ICVZNfXck4aME5q3w6wDURf7fTRIFxACH+0Dd+t8+aug3k6weF4Tdyyu8M6oMGdl/iA
EZAnIv1lMobZ5DN9ilprOkyyvMlJTA9Q19FOjzu4/gQwGE7zbRNkN4pCY4gcfYICpekI2RdSpqua
tNMwVu/tbBFfTfEPKelXWqWsgIANszYCsOemLFXobI0oPec5owF4LRhP3XLLahNMib08d9Qz3tDY
zCsaiZlXHacIZz7UAq9K9Z5ZomSszqEHxzXITAG5kJ8+HoAP263Pc6WlnLbgVp6GxIu+9IlFGptg
IKXXPC0TAhiiBWzTgq4LhZDQzObAuX6Y2vgdxftyHLv9lNjxW2syS00h33qMeeDZR8HwzpHjqXrh
O3AW/aC3zzRa6Yua2ofeBKQLmcI+IttFCdN2X1grxT3BSdFrdneADIemPIsGENftMwuZ5MlS05kD
oD0GqYXJWgnxvlQ1kT4qYxk06n9KURSnNDDeNUQHCkAbiUZhIlaemUghv3LfNVPtl8r41kLaebOe
xxfq13gXA1E2kWEBCpec+5I20k7nO6tzVPn6ovy6w94xm9NHWJR3USKKtYWMfbNJ5Skmm2+E2IOs
ht1dPJS+IUoy1wi8DPioAIUiO0w01WxzxYldgynfOUaujqQ2oADuTfhYcX/gpuW1rXSvmk39zn4b
h/ok1yzXtHmIa57UMMnDTUrJD0rpPGBC9Cr5nZGHBJB8ri+MFXhmKPU20KEQCOXWK1TdK77S4MRA
gcOfXJSTjhMBTCOGyhzsFgfZHbKkvGSIUVdlVFGlD3EHvqKrGgy6uXPiJvwerfSYw/zadZXa1eTJ
+6p77/MOfHarqFuz+WiMpKLNcDpZTWISdeeFhWCr8NJNHwjpOBJSzUOWUx0nVb21roZsoN+7Qvs0
lu5zqOqWYg0XSxjK3IvNH4uM45PLPj7z+IXZca8qltSYH/sI60CcvEZ5fq2Hi56xRGXPl2wCZIg8
8wXLoyZqHiudziRznGKLeuqRk2k8AgvaNN0XSKh+Y2jw2Kc8hAGEeNvuETNOIfLakbrBS6Fuj5C7
ngD6KEN0LzZZFxhnreHMc9m9wFlZU1mMeqcX59Fyeyg42qdtshgxU9mcBE4Lt0dR1To0Hm6/LqAq
D9x6esic8lwOOCCLZDsydCeLbcK5HANB4qRF5mjAVOenJhgyoXdLs8/Udnh9R2AAwwip0LlbKO9W
H6HbN14gumNDbW0UUBDtV9uaXuppQFPdM2RNqCDItccafWVt+9IEGQKL4SfNCIvPCUyLQ4GvR5kX
Roj86wLtM4678xSIW9pgR4A6Jg4kykhvMbKXsWfBx94+95elhk9aKefWFNUuYmnlCwSdjMiQpq/b
uEMdoIEB6Y2uUOXY1nSwpU1kDkdi4uN3Tdr7sbiIoHKQZAtAsrOB5QWm0mR2yDIZHrvhLgUPuYEi
6ct+jH5hgann+D7JYSdrPGBZ+Yi7Fam8RvIwjpFnNXSnEvH0UbbjlvwPQj5VW28tscxbuueVGQX0
ylLVU221zOXCKPxttHjoEsvaR4SE7Ze0xFJFG+7Zq3jWsJr+5qK3yqnip570wnQYTy28nqtEuMO+
AS2TMvXwOoGGK+daP0dYni/CRKbX0bMrY6a1mMSLOXJOcu3lh8Eic1Wvx83Y95rfONEB6ScwQJGJ
k0PCEEZbdFRGuW0dM/hQHTDcfFubk40IRitfzKHaLtoMZsBNO0gyentZ+qa9FC4Ll3TWfyMxotRs
B83vzeHDJetwU0tYsEqvPoPWbbcEyJHMitwVM8pIIEtBFHI+wMI2Z+IzUXiWTv4V9jnz52r8QP/E
RL0qcb8jCd6wxPyIUW49uDXgqcIC22WE4ePfP/j++bFS+8flP15rpf2O8+hYJY1zLdyHHCeeP5Ha
DcC7Wohto9xD6eXTNMxvyVJ+cA3sMMNPr7Ztn1yqsvOYRbSCwjqJoHyuDLQg0aTfAlaIKcLWK5p4
Y4OB0by4BgNytYysj0MXVdmYrMka+U1jBLHjbj7M3bCOGaA3LFFsbzUL5I1R2yVVhKF825c2WZEW
sQcEp2PNQAKpM3xFJ7moZoIKGr64vbC2LGW1Z4Pg3609Dc1+xN1wlxMPpl4GKP9tozzYK+YsWFf1
xlL7Y8oBgaTvQ4dciZIDgk9dEkIdu6V8mAAQPUwdk7sUcvpGG7v+wVlwAg0T0F13PEWY9qQau1uW
mT/g4J1LJvQcc3hWbDUyieCIJwzwNcMr+/Qjrxss2/TdjrnkdyNjO5MPXe9T/dzmN3B6Rzxn8ksH
rLqxKqCLFG5HZ7LjpxySgC2Ae0wgFOckOGaQTDeDkYcPRQshVNqrm0PLJGcI0wE3WAV3cDx9SILT
GdIGYhTEmqyYl2tHJMBpMuNncpurPfz/fCecDNx0XLmbwSI8Vs/QipiNuW/ieFdiUj2GcCXXE1iP
9RdIaHJvrOGxqoigIWbRP+x57grc3DHTZbRrqoVYQ8D8BcEYfFSMVAeTy7hhCGVox4GxLVr9xHhA
UDRgSXsh80PybbRbe1WWtRUfoysdFDqyEQ/AWnV2jfZRx3l2//sH2roPyI8BR140gbwyMibJ/GVs
j86h1lLm6MlyIpYhusVje0MeNJ/p2RlRud/GUiGFMFuqLzGTwmmhFiqlB7HRepwqlsyL3h2zQX3n
faedmLm+dhJPKQ3azTJzCfRumFAlWYBEE/dzDDrjK+t/R1bt6wC+3zrcb6j5eX2IbSvfJ+Q1kWXO
n3qGdVEU1ja1I5bBFnUtwNmHtHUQhbtYMll0Q0eC5RFRskROPl0zVVun1ZW0NEl21UKz9ON8TWzM
uvgBTcIutfiqyY5dNgBT95WiIpJ2fJmpmqFdNFD+QOc4/d3uTaoWjPeF/CBqHmdg2F+iScAJXNCK
FjE9QXHsrAzMNCUj/jMA4xYY8PhWkL/J9CgD/aGZWzONur0WM9KyJODo2en2ONFyb0r/dJG+N4oZ
dmOuWr/iDCxRs5s01VVbJj579y+rloW35OJPNQ97bXyJxvCOJf+KZBEPzTBzN1VJeO8bS7uNWhhd
Jhsk9dgl9HohZL0e1I5tR9UNZputOZ+NsDQsiXDCBQLaXlWff6c0CL0GaN31HZXBfBhHRGANZxIJ
C/HDUL1pokWm6qpjUtrdR0BN2USc37wFhT8ONRa3CEdCmjzMzqQenUD7IOJjJg5H2NifFbe1bljo
/FrcMOnc70zG+RdG3S9m0IQnVnKUvpnNzNsM1BXSScYIa7tyGbirkl25xMUWESczUbb1K9dgm+MT
I+HdKi5h2SJvMvJjnWPw7ppmupP9jB/F4OAnBPJCfkfmdVkaHXVCyLBHEi4vgyI7VjUrqToVoZ9V
I2jUGoKdhuoVFdq9qhKONNk9V/lQe1odvC8BkrM6tIFBxsVqDPUHjUW9UeB/CdpXmcY/TZei2oys
E9EcTBMn/r8sbG3kLc5DCqLBT+M8wSBmkgZmtX7iVl/lGPwZzPG9b46arp7nCZ9IbM7PoYl4h27t
20a7K2FbQmtOq61I+d8Ld7iMLbE92XDW0VyHt06zTLZ+vMyjmpGGLM/lDdX+uHfhMK3qDG6CkDKs
N8VHWPErVlO/YZQybeD3T5vSmmo+F50fGU1ovGbz1oaGj8pNngHEVZ2ttt3g2hBaJoRJqwMwH5lU
Nm37OCa7oZ+eYrf5nfXOP3kyvoUSHUIUo6cnnBWGU7GhP5eKzDHhMB1Qhu4VBTCaWL/GFh/6oi8/
bUTGaZX9CZJmQuBUvgl0btBzrqIdHlwhdU6f+GkIltQH9TvuxwDPg4p5YUrT3QTGBgdFjRmFwtLC
NrVfPwMx8GuVckRN7ACCItqUUB4ANn4W/dErtvWKnUgzDuM5LNJ9piHzdLPgOi4xsUkdddJYJmoj
Z03iMtmIkL9dorzflvmYMp3qoOjMtZ+Q8yDjXvNMcrH9cpI/Y2rTX1TLSVsyiSA7dfy2cc6Flfxy
rbFggs1WSEFFOnV6fuwTk1G2VYutKWlKGxnmx9QAvaKn9XszeZVoa69LIN9NQVKDklvegUxzTK09
XRJVW87IVoEUlkJ+VdNzYpwnSCP0v9FAA5AiTEw1yi/KpxymXgR86tLqf6wCjy1qI7HV86becIbc
8jT8caw28MCrfnelRL+isIE6Od/RYDGId1HdjdH8LMLE5nEzn7umQKDMLWiUPTm8y0jQVuxwVBJO
VKqXvMleV5QLuzfegt6Jf0YdrKtuICRmVDLx/jBlZBrVMWTgfIzG5Mea4xdktNhfJuy2/URITVrf
2Mj9hi4ttm3d597MK8XcyZtb6xlFcH4Eo0nHWGSfeK2eFEm/h7T9YPoBCQVR8yZu0wl9XFJtYwFt
iLHqjniKmzHpz1GqiYMZTpFnYqVAjqu/AcjAAb3QUIVFe9cY6m6x52LuVXqyMUImMMrWbpEYrxUr
hq2kOvJnjfGywVLbpRPx+G6hnHOhToIUb70Aefg+4/f1SBlgfjNMbK8iuZfxIjcsAPd9FPJdpqj5
WK08MBj0K9eG/RuvAZlcHB7jLRZUkIusXypJvqe64CUr6pMaqXl5J2ENdd9aULzI9esrJ/LNp769
dc6fAOuHX08KNjs6x8heao/MB0hbAf/8qGFoFXCSWWmyq0z7sgSsK+Eb7/W2IIeyfgyntnqxRuey
ZIm3uLn8TNzjIIMPzXDEQ10zfEYd4O7HJrpouSPPkD03uVnLxzI/DXmZULRhC8zT5JZVIXY1QsGF
XnberMN6pjHCnFLtApPHwxaWOKCUg6/M/hY3REsoMor5JEK8T1EkUW3pEKTyntSXpgx9W0LY6iFP
FCluX2z3oDUCi3iwMP5hksYS50/vGPSnU73reoUkpHKeCtwFnmQgsrE6uSOFuPMtwdNRNYQVhey9
eE9ITMWFXVP2btg5IIFp9E3aO+1mGiuk6Ub8jnw38sqFPl+EzuM4yy3I5dRLp2odTsQbyAX80nGC
YrViTkBsBxZ63vDeRRQWtN05rNiWzK0SB93hk6a2pv3p2gfo0IdolifwztXWXLhnGRl6vSHsA+bE
xhNGDqXeyQPklYg5VjhdjhN1N6m2o27QXntoTj5rx3RPqq2+4yKsT07xFLMn2pHwiL5LJL/Yfa8i
Eaw9xZxMm1p3W39KYwuRo/M0uMUBeQ9jfMnNZ7oow+Cd4fD8iWzAeYJqb5yibz4KsSXziRMJvh0h
KxXuxYAJauWg/Fhfmibvf+twgobFc8l42ejJvMr2A8I/m+ixBrrvLbXOsQcvBbxXul/GfkLUbUKF
YOra6Y0fuWerj5xHwcOLYNvdwIZGcu5oMzVX3WxVl9jsvv0orz87pzfvlKu7ubRtKmEb3RW+4sqp
UHVjTd+rsoUar73gC2FDPcUP2WB8AMTFc0RRSoITMVO4veahPKIneYZbSKZswgszBzDMM74h3TXV
KRXWa590n1rV7PDqkErQ1F/EXf4CI2MeTd386m33PkFn89T6uv99nNfnuk5ZhUMMHXY9KXSRFc4b
dtutXzb7hFZqbW4Zd2JU87D6vlGCfpDN8N2I5GeZuNlz/J7b5Nfi9pd1kkkxBTRX9imL+4U71O75
Y5sutYtrsUXKyKyJ+jqjkuRTl8rDUxB6Uz0CWFVIuqLgPRhHi8lMaKNeFM/0oz3xXsUWKW/ouz1f
fjdpJ2ZTH1rB/WtFbO7caVJojJZiV6A4cIfuowym9ynCcQFr+x8QpRguTLYNYcWPXLN/24DwJ+q3
Bi1u3ao5mgkcDzZyCSgvRixJcCGgB1hUvT1whNCggrJjHuuuRsOfpTmrcryHcH6w3UFhu4/Yc8Gp
bboJVTHEK543/pYphxkjavHytyZgS5vRj9K6Ni7XCj01RZvNPyojF9iTHZ5cVBc6lF+y7lntZbyH
qaY9TTplLxBPryucac/wnkymBt3o4gS2r4TDtZDxaYUs5gBIYj3wh3+iZhL7trdCZBqE2663MvED
9WZuIGPMSDmWIthjOE08vTRfNFVe0ANRWto5tt9TUrHU+Xs7hvnAjNuh2GfIbfu60Xy2KuJ75XjI
KfQAcZzmKcFLhUAnjvOfOIi4BikVB8D6yHrFJ0SEvY7uwu1NTH6sQv5+GNCsf2hK/97LWtJIXvKt
CxjGD5XBYpsSrVQQMNgWHgHG76N0lSFPS+MB3ns3tPEiel09JSLb9vagXVKL82hpsfeuta7G8RGB
i040ziVojO/OxCXfRwa7Bzr06jA5+GMCJwScvXbkxtAFD12m3/7+FVIieAAUugpMi+NM7Y64DnuT
+GS6CWIUoHGrDjD+XJ+Cuk9BK/LvDOzxZQbJ++86b04N4t6X6sjIFlUmkFBplztVV3wpoB0BSfZP
6VLcxzL8QXUNbCUnBTdiogITiEuHlTS2eHjE4AuhgFjXDhPcphn101phJvPyvjSCZUJTnkeKyK0d
Mu2Ii2OtcH3HJq9EW4blrofxxs38Nztpi9yMxj8iDdjh47HWqg7vecRYKeUOIWR+I6R2S8vsR9M5
nLJhnYYClhw03GPYOXEByVqiveSM8/6WeKkQxy7g6DMRe5Odi07EBAc+Nuj1zCI/qUKAy0s9Sl90
dTgcYARsC1iUVq32QIftEMh6wPeZVvhNcNv7g8Wb2lmPyp2A+SAWpV/Vtq2ge+joCIombEFWdKDi
8h/LrqXn/nLC5T0E+L3JAw6qOXSfsLveItgjfV/OHj5BbzKos3tzLfsD9qqGhYlMviYgm1LFtMDF
p6i0Z7OmbtdsShc74rOxU3XWsUl2IzUuzKfIQ6fNGNF84u24diBdfAMzEjczYHWG+Sjuti3gCORW
iP0pCneiVOVWS0g3bV35VNuZtTa/Ewdj4t7tkomLQyhimn6Gen9i6fwOWBS1GzFOZmlHO6JKvXSY
ur+no7J5ELrmno7FBHSUVrMxPxpNRWy0NsM8MD1tKMg1lfxoIZZnyVsQUNT+fb8MDgYmHeccFhJL
LwoCIIHrK2FTN27cdPrVJujKLbWP8u4BLxvPidvzJXd8bgMphh7BY6uckJlEMxzyyPluUyrrZezu
gqBsnioe2qyKf/7esLXGp8DmHaqEvdbVUw0nZVi+ZWV5E2cookLKQyxyVmw9u/lAnQ5zfNUR0u4V
HIpwt34Y1IAQwApfDVyXRcu6eigRxMwW15niafCAM4KeaXME9NLXWGp53Lt8fgTZ+Oj2dk484GjL
FXfE2mk2KUABVyvQdusmRaZEa2HaBZcl9Kc0vpbkYW/GLv+TM2dF8Fmh4gTLvzFcnCAKAN2GHUZu
ze+kwJwDyyIulfK8kRKWKZujpaGQSvmfh8VqfFPFL0QqYVLo38FQPAQ9W+ixm/8p3OzaEGXCxJvl
YU4yeMLTRt8woDeluALV0vpWnu+0CBANYivAcYyR/RJSkmWVSAUdtgPQxBnM46ibh+XXRAj4JZYX
Mli+7E4wMS9YZaLMm15c+xoPttiNHIT+GEZf0uVpjHVwZjUGqoOdpj4P0Xex9LR4aUs7j8+smHmb
3NE+9132vFg8VsQQgufoEuffLWtKK8kcRqHPHtNrPS2/cshym6Xmcq6CGVcxzAmPuwJQSUr0CNYx
Mx0KZLjY6qZetFukH8YNKza3Jh0xL+tbbpcMdwm4oQSxh4MWDeIa1kDK0+VV2YZLvqxJudPTThNt
cOat+nf9IRWfO/pHmJR/GvPM6ZcivUX+n2wmm1/WrDIKCeOoaNwjp1mOE8xhD5g7isQ20raZaPhL
Idv9HPMljIF6RWMwcQHMz3az7n9nuVuWZNjV8kWM3KO5KvgM2w6O0QBvqjb/1CpMIVFwNsXGbwB9
vFzY+JieHeNY3yij6l8woLhPAQWWxcvz95JicMBX2s8FQ1fJopixlIUMoAGPJsfvVklxmErYntDv
/kHoRT5D0O+AjWxSs2cUFmsuI+xmi7xvzQGhZYrbkDVN2ZR7LMG/qljTOUcMwycQoPdiqaYjbFGe
uapC96lb+nNqsZNAIHrHI1bSg9YsXbmXmj5Xe2DM/bk356No3eYWElOwRaW1n5omvshg5rQ3uPSl
tCxQxfgByNyBNjdyzWcddbnG877rGkY9o92wEgcIf5ygtW6wU+o+6970SvB6GRAP8b/Hbv5fgsDj
QDek9T9y4NEAFD9x+NVE/x2qqf/X3/lfBHilBBF0ErSmAPROyNt/ZtA5/5I6O1PhKNN2zf8OgBf/
kq4uYG5ayiSkzoLF+Z9YTVP8y1Fk0inHhLbJFsv532A1zf8/Hl3A7GQcZrv8FMJCWPr/QjVplmQu
cnz8ugOjbUhtqGRhTYgRAAc6oggirIPebBSpflIL/nEhFGVFJsd7p4nf7FvR2U5GcgZK/hjp1dWo
xv469mjQIZvEu84gPQcPeerHehw92lJANW9HPPLsaPHiP/8He2eyXDeSbdlfScs5VI7GHYDZyxzc
vmHfSpzASIlE3zr6r38LUkSmQvUyLNNqVGU1iDBjMESKvLjA8X32XhuInrmnELPeSUxce07Suz6n
6yGgiOSaoO8T3FHCq2m359iutv/5RflvlBf8Sxbs/7UVB9+vUZtiwz9hxr7z2Mlepz8QY39c3Msf
/HFx+9YnVwrLVnBhv9cY8JkfF7fnf6K8gI5ELlV3KTjgM79DY9UnDiaQZn2Xq3gp1/3H1W1JeLJC
mj6cot+aD/7+X/yWw/fy5gcLVv/y8V+KLr9BE2713/7qOnyT6idmLGcswTtICl95vP/IN/1yebMS
8Cg3UIfR8h+aLE4w6PUmq1CcC2ONI9GiunVdt/VH1XfY1L02vJkqk/AeLtaANI3VQ/pzymaG4szy
18SRw1bN7EEHttEOthjSdRp7l3NvvzS2ALVD1AIS6kVMBdNFrqcHKtfkVT1j+QhYePDYZ3XFr3IE
2TV8YYGESpOF7slIKLb3KlJiadliO0+S/OjO/SZv8VikRXjnUA9y3XegHVXJmt+fSaCS1CxLguCd
HKFfNeW8DrCpNUZkPXh0oq99RzmUvhTqWQfFuujadhPpuML6Vd/7wooOrtYEx2kgWZNmBVMwEvYy
vFfSf+O1I0x5Y3qhugkLZu9ZRU9YR/Q55t24b9mlXIoZE/bJZogj3cowLhY7r8K5s3NTS1wJXAkk
50BOff+w5oEFN7Rgm7bYhttu3KpwDPGY9d0deVx6jiApdKPDZkP7N1Duv8betslK52vZRRUqbqlv
KFLcmw2GEbjWOVgx5uB8IECTjeLDKQG8dhxzPJFegKXbwj27gpaUHOsOQOpsO2+iUm8ymL9NzSUP
dXuF+ZH1SPpsRLjLcVV9JtJ012IRP7qR+BpPbIxdu0HSqq/qqgmPpMNh74zWwRSAVOrCo4tozNZz
+uy3d8GcbBIC+y5eZuyexiFrbblGJoZLOUbsItm5c/PT8ES95DrsSJ+j6cscI8ScxOqW/+kxbib6
CN3au5Jtx35LgxpyuBunSbK1eu2fJxUBIElSRJpQjlwxzNpYxSbsHX7IJjx0d4G++9wko/uURqQ8
HNrlC284sUZaDlDka4xm/HAXkCGELvzmjO7N8GwU6K6GEkdyhY9ewye8r5MNrHISUbNzl8ip9onj
VEZxDGzYprUtUHuq9gK8PsRkp9BHOiHaUG3D3pjJ+QbxevCb7FQWOExjwh5l089H+nLhQfqQwFqc
yb05noVkt9SDh2243JKk2yQpSszwalnLSQftzYCtyAkhto9yGkm+dHNwUwNZYveoPXJU5a7NpXsz
rts4z+8ajO1YgcyDFVvzyfnHv/75Ie6D9IhmRP+pC4p4Qqrjmccaoqrtio0yHVrWYELm7TBiBbD9
+485MpwvdRaKgzP63lbUt1bby9u+X7auEbyOYcT3HmthXdhFRp1RF1zYc10AoLZfzXjg/ta2uyy2
xYufRtniOxjWs6YQiXwO2aFScYoJJM1SmRKPaVMzv7rtSx4M9lUtuW1VnTE+DD0SczO7+nUUORCl
lgh5kN9rG4qoUQ0CBlKUXZkORD5qVpO0a59h9NXkAvx4BbGvPzrE0o5N1rxk+LVfjNr5CrSzuV4e
166S+i7JsFNQZIzrY8ZHP8qWPuTGu416v76HD/A1MSZ9kK71oWxV2KvZrutVYEzQfbKIv6BHVsan
r6gzLVrW7f5Eeglz+GfiZDk5sayXmFCx045V8g6LUp7Lgu1P0w6n7x/RSy/PqpyWPWigiNe6Ne7j
rAEkule1bd1U5mSusgIIzeCbX7re34ZdZT9jS0CxMotp38p2vhyF/FYqkzIL6jzIW9fk6eBLneBK
RGBNSOGcvn/8z399/28sfmPaNt3wMHHAvqHmOl4Jq4lAiNh6C0kgpMDMQYfE8LiJ8f3GnMWvvntp
Z40f0SE9DSWmADTQlVzFFjpQhheidtSuK/zHLh65Zbl4pUPTegjUsHZLN9tDs9RbgnD5wZhRvJ1i
6s6TtBAAYybyKR/W0g67q6nAVuTXyt5TaOJR6Zc2O8wQG863/Rc8tWQ78uq1tsthO7pJdMLrOD50
vrqBMiyOTh87+6ApL5ayrkfeH/kxH/NvfdvsbRL/Z1FYw5FKWzat03jRhAaJnKe8bG511LtXvt+9
G1TMnYo2jzdE6IwNe9HxkLrh9EzlID5CnLRmN7U7VYHjleHWyTqTCkICrfkXunisR+IM9ilqw12Y
ufdTO8Awyu1H3VLwhdK5yqEE7WzFMqQi9rUbswaVr7KPAb5DA1UF0pt5rK0lvO9r0siFW66kx2oK
1u4+4ekWOdg9JqejZcj5StMuiJSah25REXXOKB094YUmO1peTL057dJkhBy18I3cTmCVJOPbzR6R
QsxKjL5wQxUQVguf8kGaMtpERgt/hCf8HoDMKhWJ3lRRjv7mA+2pParLudSw87n1Nbky8y7O5k3d
4mPV3NW3BiBwcFECM+OPf00D7INZu/d5Ie+TSo2XuhzGy6lwcao00I3AsZCBVNjyXSEM0mkkV3pW
mayi2hU0kPYmwJrUCpAERTBdTJUbrme8ixdUCo/A1AQmowV5xYuGodWYLrphXkcoKNhsuV1PU/1B
zJ5dMIV+wvYb2Nh9iYYhSiwzyWcDKu4xjXn6oR32cRTv/LY+tmJ2tn3j0eLh9cCv2P9nZzpm7I0x
yWW0ql6TTj6kus5X/rwQzXr90hbhgihtti1uMKJDxU3IunZbT/TEOITl/JEgfbFs4+S1q8VTVJrA
ahPWtZIyyisT5xMn63zdVpj2dIEKE0L9OCrD6FGxnXg9Kk7Wpu3eJGkK5izhZpLQrbdO0kFv7Eyx
RoRZbNY1knJ9YXFO8YNyDQknx1uOCdzqTCSuKdwakEuK0Uv2iO3JvhrRRtIZhNTMJhsi9LT4C4MG
tNgUoDeiIOzZlBPXoksaIYOiw9adzMupz14N39e4ZjGym0GPH6YKLiuSB9DuMW8pqj+hLL7jx3wF
WqtAith67YyeWmkYUcCRyAwmYH2OEx28ZyeBAM+zEgVuFjfGkgmm5K/bDH14aoXHhQ+NaOfSmZ2n
VrVOzJ48hyQON1mUKcr83OvyWfdWAHmGyFYZGc2p6HEIFt7VJKN5h7awyQhCbwqXZGcUR7vCdi69
cir3yjK37IBfJHs5qDxpv5HYAOui5GWv8M0P5nDRzQ45HDO6bVOX/sz03FhuBzNoLCE3Eb+LMnNr
1agMHg1NNVb2JOKrZlBY9wIdLqvq+JhFfoUDmXSOl4RPNkYqaySOhaZ0XUbUZ0al+9zIuLsdu63h
N0/WoK8URG9wX9ANa9ZqaEb+zqao5czb70sVYpZFHj6WUWScDGCLG13VxM1nJpVkCo9S21Tv4rNf
zyS5Lkt61zHEtgfKTxpG6pkkcxM8GnohxPRRiOrlrmtbHSxHUyOWxFCetedz196SbxrWi0BK5TCB
w5oa62pyCddkznvEsfUoujm5qal+4n6HN8n/orL+esh6mEPW+FKZ51xJcCbTIUnnamt6/RONRh1u
r/6eEXdgs6NJsUJ9jQuER21G0dbR5ouUITLkZGfsiUB2Rh7Dv21I5m2s9EXRoycbeMpFcKFKY0eo
6FQNkAV01BwiHLV0o+fkC+BWphX2FR9TjGLr3A0cB6pyiStQuc4msLGaL3VE8r/UsKSNzLmo5+yp
kWLrNbwwjDhPEd2r0Le3WZlM97GlPgOpape0c7n5/6d1+m3a6WGq3v/219dv+TIo67aJv7a/KErC
td0/1aI2r9+a17+gR/3l6hVF6i+H1/49i//nr/KbLmV/4tzuCaxjlLcIVtG/H91diyYYx/H5nuhP
HsLfP4/u4hMQMIQsFHhO90uboS67NvrbXy3xSdiYOHBdYJO36J34T3SpP9YSug56lHJRBnxsp/xF
hPjjuT1JWove1yxgJfh968ONI14rKBSmBhw5Oj/EyT8IBz8LBfby9X7SCfj5pfJN0+Obmjan4l++
X5hz0RMCCihWLukrpHKqk5tsfNbeVWTfRaa1WoISFf8Updx59GEMRbppL2JuEDl1MO3w7Nu7ZoI5
FWENih9C/IquO71F9ucsxFQS54Tmk42hlyreV1VYh5+0md+kj59/guU3/7//BLa1qB38KEr9onQE
VQywHufVtmJl3qY1kRpKOFI8Gsk1yd/75H6w3B3Itu0M99olcaka4gW0gvlhvxHMnRhkEzqwjU4S
vXsOwmov2wUKCjMNbyXghT//G9viF3Fm+aV7lo1KxPnE8aX45a9ME1pFbDkMthpz1p4H6LEPY3L0
o/8CsckHFX49cuZYcWTkhOjPyY5JhuBMemraIv1COQKUD0XPVEnqrMXRwJGnd45zVLwIaAWXnmpO
drVny5Gda4+4k2lg0SCvfazcArzZfGLjKFiIDi9W8DF46SYdom0PWW4YB9YVw0rpPSknnqX4Stmm
4uJAtlrBBtwM4UA6EOmonDfqM2U9jN+MEvJS1KRRKuxRTrEJ/H5nvFlL74CkKeA4pa9SZSS0+5Xi
jAZQcFW+h1oCBso3mGU2Tt0zM/VruNd3XHCbofMxdK+Bg66b8a2uhw1O2zWiDjDwcR9zpJpRGHwL
+V6xJyIbjJOiZS6qsqu0gbU52CfYH5nlYD7geRvqkyHdixAPPFXJ93C3rqvRPfbkmyrp7L2pX2cc
n0dvE9gF4ZYXYbO5qT0ST3S3c4IQkUTBkIAWpm3uBicZtezWWFUGGXUtOM/xatDkeGPb7m7U9kHr
fJNNJbzNnONv0hxGeekE3SVZj3Zllz/+tiVYroBvDcryXC5sb9xqvFcy3BCe0+Nh4uTIEysRV56X
r22egkYDEJvtJpUH7JvWmh1g316x1992VGN6+q0zOhb7zF+RsbImuU6mt2Hm9wmWqJpXiqsf5OPG
Dt5CuHpxzlwTYzSZcRubfCPDPjTYR4qKN6uk1UOTT/LeFDC3aOfzKyZXpml+lhBa+muzfhu9kxde
Ey+hlbTFbOEB46NunMF1rMAROtZG+7fGkLOMyWk2IjFfHozmiqF9ZyZYEbr1zE/SJ8HWcd58YOSR
A5ANUEwRfq0VlwT4ZsfBf4ppIqMdwaPobfmpPHTI3HN3cT6umyp/0fMyUA0cfwrjyTNcj/xa8JJX
DHLjhFhTh84GB9A1gc3oUpr1LYfoYm+mpHxXIW+fmXF1iS5lO8eWRNtnrKIczsD0Q4CEXU55Xd1r
7oX9B7n0JGJ37e1lVBylkadUUY9QFQ1+KG8MqoNREQhOlsnIcEz5aPP/UAtHDN2l08CadzQvHNzB
ua+TOnqs9E6lVs9UD0RmqmCChbLxmHF592EVbvmTwcs42bB82EGk2v2KvQjyXZA32CLzeqsqTNv+
YgAv5MZeDOGGhTUcqruNwajSx6RPwlOPg9xarOTeYio3F3t5shjNp8VyzrEepOZiQ5f40cfFmO7K
lINTpx5Rty6lrQuaGXmrUi6+eK7aLz0O92CxunfVc9RX8YXd2df9YoavbGzxIf547j79pcFCdd3i
nf/PB6L/93YTPAyW+y5Pg3+9nHhsySa+pssC7g8zzj//7I8hxzM/CcfyFdsJVgFonTyDflu+uZ+k
a/OfCe2Z3s+7N/OTo1zLYuuG+c5Xy87g9xnH+8QnPPXbRmP5U79sI/5sO+FYvzyyTds2BdPNMmsp
W7gs+X4utBuC0MlVGwfQCrzgjZLPuF3LNAT9xYkc/kkpCWoQbjAnUmTG8GFKmJCVE6QfiQHxnRZ1
jmgmxkosdsKn8o3WdqyySdl1yabw4/pp5kp+1m2lHpTrwyiiEm7gFIROmiyNofW9w5mOTYQVoy6M
ZnCorNG5oxuVBhXHrDmtC+9sz3H1UTaJegBCFx+lzKb7zKCHhKMUwSrSjDXVTWEyaO/Y+FN+kYxx
8+SEtoG1LLey559e6P9h0nF+ndVMxxI+sAzFa0f25ntP4E89gNzs8SzUQB4MDCwAv1okkzoDMzLX
ySOZmA4zPZxx9ihxeNlbrvkFYxyQ8wZl75uXhei+tpg2rWEmZ8Mz9Y3HZfA5YsmDp7/k1O9VF7GN
oq4SkwpSGy0YDxN5/AvqTklYTYUebmjnNjEbCzfC52S4p0RZE443OO7Pto9rDS/nXLwCnMnIx7cK
mgPNufJbOjZzukr6KFK72Wz8EHtahQcLj6Vz++e/J9tddrc/D7X8onzWzrbjO4j/TFp/vL6mGbGQ
TUt0KMG/5yxoqIX2s2uO1yXoTNjERseDRbf2cBHKoKZGLm7fZ12NBHJyoluDo0JiECEgRVgFI41z
hTTMtSjhz3ptEWyCZMgeHcMIqJQgRN61Ltn70PXFV9Y09qFL4KD4DpRlx6ZL2Rw8zuqy5yfH+Rdv
qjH1V3EG1D2wWi64UqmNTDzcowssLlFPk0C89NFfK12XZPQJD4t51rTeNMMd3ka8fXVaPcxswIDv
0D69qRWqLB2rxdr1Gc4Yh2Pi6yTenSxN6R+o5LDpJ51ccCtv16IL7xl50mMSGjylepOv76r7sqnv
+yF4GhOiRaWyqZLKeSTTZYJLc3mdulR9YELj8V4FVo0ImqWneV7q2L6/rtn311gsL7fV1rAQSFm2
43rKgYSSAeIKma08szZV7AHbbyKFaMdR4dh7Ee9T8nD4mS11m0a8YdMm7Vk5iGuFvn6ORid7rbqW
dmoaaHvR0hCU2vyOXYwv1Uh6lwIbhcepkhe6SIaLqvG6dVa3auWR+U6s8kue4LppTf6LEc/psey0
sxYLg7PpxbtWjCGV5dwPaXbC57TSZXNZDvFbaszpxoVzua9hNNMe5BKEwYZ4IGGK+mG1XCxVfOm0
HWhGEpG8mAG4VUDoe2OenwQs91U6EOZT6UsCsotGQzuBFgKtIPEkrrbGIT2ST1V+1oRsdr0eP1N3
G63E4FgQ0KHzO3MYMpZQgeBV4msP03CF/Z5CM4i4a2y/UNESShCi1vceAd5jchFo66GBV792QpMN
T1MyoQ/0mUsL93TWL2cJr3dWzIlqrYOUQqt4vISuR89MT7kx3THqpmHZu5MkhLYwE4z93MTBoWQb
trYmeIu0FbvkKcJub7NDfiiwpq/l1HW37WSIbR5RvdtqQ27jRtG25TfzSrRGdYP29SJGr925PqtP
MGz+OaVpjOp6qpn6rOuP2SAITYkZb5aXinRr2wFtahOIdSkrm9QfhD12XOZLjj7GL2IKjoBbAI0Y
pv/ZTWV3dg1b3dGExvwuA/d2wp6+ioww3GuLrF8dEUByVJJvZRO71/6MHUzQynFvNK61b8MxXvc2
mAyox8Yd8XbqB4nGQVkqK9zoPvz3hNKlrIfDIRLv3o4TujI5sq/nFnE+ExSD1BPYGaJvyJULVLAy
qPyjKH4wVyAa533fesE2rzznEVIvKmzNkQ98GM1sweChRI/ziZ2Kem6o4UwYK5Oj1+YXZt9ThcK7
HldeUgePTpjaN7RqladcQn8cMz2DhmRETuUI6iSg21pw3GXEfeylEpdMAxl7VkDK0xi8Ro1xLap2
w7kdq1YePFU0lODDzNxjOpgJXNBCX5eZsLaNCcKtdtMaO7UmFJXQJtmNhqyvpOss5gB+OJNB01Zf
CDhX+8mbCMJ2ZsF1TO3VW5xGFDCjrNNo0al11kzjprCaUrOVtpS3izz66FF5S+xycTCjndKv6T4J
7t97g/D7tTBUxEAOkiWr+VuxMHY0824zrYVfH0zLePJd7AQgignd0e+BSRlOXZlfk7pv1y2lX/FK
pX12aEksrsM5d9fgQJ5I5PCOFSPZORsPHKwWtfYn/kQ0agVgg4YGr7fxHPtBVSAEdA08S8dZd+k4
3zKYtFeZLkxUc9IyQ3Bu5/CKwpVxuQyqlfCMp8nn1tRAfNo2mI5PMC6rZxFX4UFFkb/XgLe2QDY/
QjtRF4M7wohYIgGBQ+CmnZq7OSO64RoUKaw6+qwf8rjsHiCmAjfJnGbvDKCC+5wJZ4VQ0LM2DFn/
cmxKLMKuZsNLqKprZ8gfwAiWuLZ1AV+hKMr8toafB5yCzJhi0XeMCI2vYoqpWa6U93/+JJbur0rH
r0/i5fM/jSwwFaoGFcTaE4SD4u5mim2MPwz1Uc2lgHsTWLfUaFNw2Gm/22rW6slWFbG7J5ciTr4m
Bq4lJBNh9TGLbVSNSNXZsV4gXlU9k9UZfKKFsbEUrhGHidf+XLDv7z0Jm3YiyLf23FjcwR1Ir3Kd
tRdgLJNDUnR8U0cZJPRLG0REkg0Eb1CsF2QFp0JWHsa1JLpzKdouviACYG4hP8egPGbz3mEbuMV9
6p0T2/Txl3A3wzLqf+POST5f1hOQXRNoUjhN6t6d4/g6rVS9Z8gmIslM4JKqGuZT45rjNs4yABdm
wYpKhnSSt0WBpiFqG/RD2eKVA6k2geJLfduhuo630kT5E/Z1ModvOqSRtyVVSTskt3RSdTYnTasm
9zl6d3Vrys9Rwt5oA0o+46CoHPNGGpEHsaCHHBMb7BOptO8DsZmyBccFAoD6qrY4Vtrvo03KVXnf
wsbjTN5Z5athG9MlLQHBi5+MePlnr7rJ+8butrVvo1DW7byhRkKTZzDEpRfXxYcVzmpXlfm4k2zs
wnVhuQS8nMy4D/sY5sWQzre9TSHrygJzlq4odCO/M1A+fCHTptNkDWv/XTEAtbx/AS6v4oZjNgu+
+lvl5nOxNpY3l+rJlWwdV3pEaaYyc7YhZKZXeqfL6ywx/RewcC0LsrzI8OWZ/XMyjkThE7pgdGb5
J1x9Vs9SGcvLemoKah2Ltj44QV8ievhDdIT1Ot2PBJSOOUvJm7mCOLAuv9/L8uW2lvNzru3lVpcs
N70yjtRbv9wINfcDEosytK+boIhfyu/3zCLyYx6kYR7rK1+keL6DIaeZAcKz98WcmvQDok/7FBlq
PDBX633qAnFhbCY01SsFd17kKCbgiZx+G39/dhjVpG4qi2qZjYdTpYVhY8VXlog0375hP94vT7DO
bSH8jhPwbElCB+hPIWhOXB6H5TzRK0j4J36ssgm+Xz4FGX4Nj7jvOl2ewo5lmZ/FVDK1aZNaNzSC
M6Phsmasqn4/izq+6QdpnlJjBFkkl1nDceBP6VnFB9Qz3WBjoGM4H8E48oqpC4NaylOMYr9P4W/w
6sIsezQkwWQuOTbk0GBN/Lx4dfTnhKDonmKt9hiHwMdWLTCIDXWoYuOwkd+5sYkrfRooIIq7NLqx
psK/naQcEKxKxBSM8i415ql3K0tgbsFSijqpgPu3a9QkWGPMZGHqPdu17T77oTS/GWrqH9yB21SY
AAsy06n6sCAM8ONb8snzWWWta1ekV6Gh+i+Qx+0PgCncySWAAt49U37fLCswYIMd+2u6MY6eMtND
Z3keKX3c5NTx6HVr1oQWNA27D4Mxqm1hthaHIyKUd5ioK7IuQCwOnt96WwC/86asU6wDdZfJE62a
3oWbBfZ1YTTB0YYX+CRoAT2YhvB3Ksup01W6u+rxxb1NbtvvHNPKX6wu9l9miQfGkzKhcdeINzH9
yCzf48giiQy4/kvCln5eZ0HfnB268U5R6SxyXRgcej+trtuBpYElmKTt2VI7fExy61gl4V6nhP6v
W49qFaoYL8gFevcdz6WPCm/vQ9tQ2cVDPwViBrrM36iJ5/Kqp2X7m5hmVCWZducmoXEP7HXxJYYQ
sGlEBdEytL2NsBAXS8/eTpM/XrGkyVZZE8OImtJpJ4o02zIzw5lN8vpQ9aQV8zigFX2YArqGuYmB
TRbSzk4wZ9gGq+ShImWXsOgozR1kYRWvragDqDVgUIcejoI1LxgZ4hoFSnpeUBKAUW1dq1yFTKlB
/NRUVXmFB7B64Vi9wIay2Hq2cTxizfcUR2A8EoC0On3DL6t6qzqbX09vPA86zR7GbmAqKGvcHIwh
N90kQvj+Wu1E1Dcra+g49VB/tW7dbL6YAeIfYQ5be2FZTA4zMZXccwq6mEeJCSjyzhV5jDPbJfxj
pmwg0ZriWgCGeCIl0xDZIop2HRoF/oY2KG2iXRFgG49s19kL4+pl7FP9YFpl84S7tL6wo6Y9WGTO
OGyJ8XPe5j15pco9tVY1v0Jw7B4RboL7SC7Ba8iX9Tm3mT4hH5EY1pCSaKZJNmQ/523fVdOV5YLx
yexCXGjSeZ+HXvQAT0JivsLo+2o3WIk+EDMgGDT5RhRw86U95WwNs1Xs8jKf72NhJ0s+jUO7GFzz
W1jWPjwcLBLZXoxuXu16Mr8AtUKDG93gtMGj7Bq5jogOAHLbOHIYq6tmLvBz4NO7DVo7fs9N5U8r
e6TNoFnIcbwp6gdA+9CKHIuuG9Sxe6kGEsQyfMkmYrHAjB2giqlrH/IAo4idcCZqfKfZWUPf7cHv
OngPh+qu8PILL/Rw5EBYHxt9lBz1DsNI/qOIBw4HzjSPEJcsomidT2FcKp34JpTxfOzmDg6ei1WX
l1vsmUXHF1dHJPv9Ef9ELWrQA5KQEnBzCMycIi1oy5RI2eMqL3r3ZOFHuMKSaOyDcjDu6ctrCUCY
au1YBTShsSDXZNBPnnQB6Q3KpFhvj8MdvRjpQ1RR8UoC2sRxGYdnjKEhG6t+gTQZ+EjQVR4pO2wu
PIPME71MA4mrmpWZpbjBrNwCiPc6lqX5SgZQbWXf+7cyHWmAjqgUb1zdrkqdSPaMYb6GxdVvO5/e
o3mekUeGyISICxKBmJRnov4ZLfk0Kx4gUgYi2iVFnGIWyqD8U3OandxpME6u1/RbsxmdQz4q8z5o
aeGoBwtyaFb6JzmR1U6nxeBIdQdRLtY0Xqf7R76VhkWlZmbIUBik1mOu+RrM8x1roJbkVTNcLU0f
jJKzA3TOsb/iWaR3BC/0UTHfb2gItLYOm7RTbObeAbBSt+3CqvjwitS7VFpmj0miiZSG1DRlFXVJ
6AnVKawYWdwkwKYGeYgJLGVwYo58Q1J89ztaRuPY8s9atLdS6F2A4AU51PJgfLBUGJsClkG5qep2
2FizQ605M9l2aBLzJBP6mCYrJ0XbmvMWgHVxqizaois2V1TxFoA6Ricetp1GOSXNYyzlQp3KEO0y
Xn+Acw+8UW2WST3T6Pdzwf/6w9r5hyL8taymJuaM/MuHf/8/SR8s3+jnL/zbN968tq9//6+fPth+
Nxncdu/NdPeuaRf8XbRe/s9/95N/ef+3rQqWzzr/X2v3D01cdc2vsQLhfv9j/4gV2Jx7TVN4S/rl
ezTmh2zvm59MbrgWORo+j3KPqPl7rMD5xOqb2AD6vOMp2/pJuMfRYPlEAaRN3sYjo/KfCPcQsP+o
rBIrsJVj8wURodm2i0V5/ek8F6adCRfJ7A7E2+5pxv3cY15MEvslFqQ+m0o8TMJZgQu6JKjJAtGY
qIECARjhOtwMUXWuq+g0nE2Xfr/E8z4nEznVXjuXg4mXLGwhLFYOpbRVLkDMiHNa2zRXdCye8FC1
Nvd6tJWiRiO0H9pRdRuTyf6cD6/hnY8wtfUUo0qpd4nfvHOSWdhM7Pv9cmuAAaLM+zqzxr0Lv3fJ
mHarGK1F5LvYGsVWe+1j3EGORB8hUPelksZRg2TeznK6TdxHAXx1LSb3aZrk2dflzjaKO62QdUyw
2D1FXNw8ql1pvYjQfmvGYEv04RvbgCs7a1hfRnJcTYqxcmj1Sro8EyOyd538JlWPoTQ/SBTDFc+i
AaEZv4UqjOJchj3w3wyDLLgTGTRnpvhpD5+oBmzA+HETmi/D7NS4kKmEsHp2tAm2yzYwr9qsVSfH
AylJ9WHEcvNAxwXNtzXYT5eOhZi47SGu040pAvBWEPZzECIQTgy6PHqHIHuLK9CPu2NCI99tY5ps
WLuDR9dk3gNd0T3NSy4nTn84B6q85IDNvjSaWc27PDL6vqWcMEhvOGYFfA/W0wUc/tpDrKB/sKEq
AgSG9OPjUPJ4U2546/uUcylB0aQC/ExRtGDZi/HNSlPy6fjWcH/YR0GfIE0d4cLT2vjAyyl5xj1M
SxepboqYfDVcQre/muVj5CUCF1hsXrZ+jADugQhBYWCXXVEygnBLFVgIoQiLNMAG4xhDtUIcdMR6
qcvsavRaPEvZOq7c9wIWYDXpjGAXoXVq1Li96r7Z0PuFDlnAQdZZlR0zFu59ZTr7BEswG4Sb2J1P
HOzOjcIgl+jsWrd5s6sq7B2ChRchsBD3SUo7IRDNfYFdkTIs6y5rQRr5OGpyuBpAg579LrnKjS2d
OiRavZhUmILwDqwrWzv1k9UaL+VM1CI3NQSLHNMCVTu8uvhRh4puKCtCH2my/YwfjjI7cP0klldm
C2s2yNTJhfpYYjFOzHbYh5Ubk/+dOCy7O2CqVA8q4yuBi3w9oFdxKU+06CEgmeTJ15ZEtewUyJ80
Ksgjt3PEFydigk8+YyKNH2MwsAOlyh49oulS4uIVI9MeDe7Y+oe1z5xLMMKOeEGjZ7fN7x1kyp7Z
DXoiRcBx4d0ovzvnWlw4dYrdk0w4yRMutMlAAu+zD5l0yTYpWFFlFHOW/ou5NHxCt0UORJ2vsag7
wJGjno1Dl2FM9dzuAhj/sNeaRH8aBW99LoifKPo1G9zSFKzgi55iqgKQ2OaSYkE3e4iVenD8BqND
1h5dKpVcg6iAg/VmakyOuEGjN0nD7c6v4ldLZRRWze+yjl4r12x2NU2BpQVbZGgjpvnB/yjJtzPs
2FsVYC4gZRyuMjDqyLfVuzsFEFKz+aEexnij3WSfJS3ELzFdETGr1/lMWpt4lnMAsHXqBsqwmRw2
s4QsT/9Z0Hdkg6npiTvqebIkeiKU3rPpa54DvaQWsLqio+hbcvpI9u5Z19PZplT0v9k7kx7JkWw7
/yJrcB42Wvg8h8eckRsiIyOC82CkkUby1+vz1tNDZqpflVoLAQK0KqC7opzuJM2u3XvOd/hre5Xf
bPa65FZl31jH3804zDeKFKoN9o1PoaiEg4dhCp/mMbtWtuBRC46TTRKpGWU78IXeAqMXXsaaeKzW
9cW+QHFCHBcOAICvtKbMbU5qF5rgZOt2LMMAqYMtWD77zuPYtWpJrnqeEs4oU+OVPxkOgQlXwOFu
wVQktz+0pKWiHurUJvYK8FfeLdpZ8PsbYiQdQty1PgI6bg0bEGdaRhAmh5P0Xgk6UEalh01+w2sH
TvdYO/HNGmKjoq0heVckbQR9kG5k5ppoF3hSY2NbtGO+TeeO6i1J2OjDbivTi0R9drYBQO7CVp/j
piDQkkdn3Spn6dlFD5wvipaj+ca2nW6aMB+WAkXzwiJGBjNY98Lo+TmGUb21zArPRSWKzaQwRGUZ
pnkV7KtxelGO91y0OTnXIRL4kQMjj8QFieNTDnRwWQt9dGmOLSMRv5F7qrYeNOxTO+GhUCZUjhgn
XAT0hiZlvdbWMgJJij6miw8ytnfCIdTFa2WyTrpCLBmMOqc0IV0w6FD6yxbez1Af4F58BmVs3x6K
i74hE2ogV0t+oFDa0F5auogkAlUMuyZ4HKMP9L5CoJSmkjy+9Am4wZvqvIM3R9NBFUxgHblv4nFD
Y4vYm4jsPnAtziY16+9GOt9rkyGjzQloUSbgWeII/bCvJraC2nsmSKcTu9mdXxPo8JfGwD5OBkEC
twoyjFlndwODy006zfecW951aX4Qx8k40rcD5E/G4bYgGiG0sA6oTG4yF8hEvKojkBuiAg+g4Z31
Ez4U8oCgTfXbaAgCjp2OXgOOJBktb7J9WaBCM1u2jubCcSgqrW3v2sSwdc516sduFdaDt2JY/tjH
vc8G38B9cYojcYLRojD8aGkketUmHTV2yb9k5hg3shDzY6quzjx0tP8Dc5k1egeRvzzEmDFiigjG
TZBEUvcd1Er34CTlYxRYNYGwfbUoZ/Iucr+8jvwoh2I8AcVKt3kKMCEe8FWAQy/XVpN8NBW2CWLv
Hdg6uBGN8YzUk9b3zDi1G69hkIutSom0YljqHG9Yd3xTcCRDphue1A8iycyN7wAZbog62pqm5ljW
f/Vl9joYTswQh8G1Fwg0SLGrL2F3EcLqjnk2u5x5kfOBEhO0/xh0Fki3qCcm+H91slUKBdNssqwG
Po1oJsybhhql9+W+d+c7KtZiJSyTFIXe+gQ9GFOHIFKLwmqfhBBGAgKLJ0HAls+pOCtZIyer+kaV
1l5knLGtopgvoUTRIKW8CVH+r2WdPNqD2aCIN2jITkG4GpNsP2RFuehwfW38GhFj3Hk8IkZ/EuGb
jCprM1UZ4RAGj4m8UeVHc3riGdgMFaHpWlfXborbvddUn5WO3kE4WmtMsTCMzqkTJxvZ2a9hFRFo
FtNeGrmKW8tqVJLq2Ym2aq6Ag2X9XSGodowZ211QmauYOf+qHb0fec5stcEFOVO7mZzpE/LJVw0j
vcZ1HzDz9LhKQwCFLs8s5Sf5zOqBcCvS3I01hChiVsl6TuMw3Spn+pE5PTPvbHgOSHla9SbOvKDp
nyEfnoKJ1o/JPHyPe51UzmZ+GYlN6ehmyoxiAKV9v9AIQJdAiKa5fgTAsZHF2+BTcVRd9hpmBAzk
PjwnEujQcAImZ+Lhb2sXQufghhgjJTJbocot77TVbZjKpLRCefMxJgbiTZQSOGQJPLHKDEGss7Wa
U/dzzhhr2yaYapKzP8rW+4lPAmBpiyqo02CP/NJ+Gm28Irb9mg+M67sIPpbVPsYrOULeKskQWNVV
9EL+Hc1DM32q3epgIZxb273zo3Wazxa5Kq3nwWO/CsnQnme4oRWbGY1N8hpBsXTuq0uWvVWOydHO
MhgjIVAQImKcY8IrNkIwWSK9CTZ2jQy3KedTRpRPRAGAC7c9qfAkCxtDLRmyp3qsDsiLaMYRHA3u
9lq0O+Uo0qWa4MvtsnNJt51yaPjErr0XUfOIhJ20Q9S09NUFABsPBEc0uOky8+ejkeBPmeBahPAT
OVGFn6Mvyavi3V64InvIvAp4+cwclSpRMiDVbk93Qc00jRcNHIY1WDIaBKIpF5NNwBIZtQw1Snws
4Y1b1Gar0NXg/3kjJjQytoRWnVpqL8PmI8rwHGv6yLF2HyXZapGPLcImNozZ02sQM7BqY/tMz3XT
1+TUBYOieJnSPQjXQ5mMHxmHoTm6EAhhLbsewFdjDUvQ6HdTQusTT2FzcEOxQ5aA12mILXIiU3TQ
cXAAc/+WlzFA0qHT67kEsOOK/tFsEI/OsdiyCt8L13wh3YRYri76nKy1WcHWn/uGuQhJwCapv3WI
nLzDhYidpPqMbesedODFHCdkmmwHhE8FFvBFFJUoSfCm3sb9EvsKUZgDq7N8cLGzX0iRVoRb8m7h
JTSr56wufhLqRqXj5Wg/LsIPsfpW1VvGlAa2qLzrdbYzbm0wTxBzXx5rATQT1bx23A90Uy6Z0O0K
bWW1HPoAjSDtiP9rfZlf2zL/7f895gl6u/+6ebP6LJL0N8nl/8Cd8Ef/YSvxcYiEN3NI4CFP4J//
qbj0IELQNUHweBOj/WYrCf4RQImgdWPSkTd+85UE/8BRwl/Rc6EfZLvWv9O6sYw/nSVGYNFpctAP
2o5LgNcfTo+0cpuS65PbPu+O4TDX1yz8oY0033Zz1Jyd8bl028eO9KvFDPGPmfrAtLGH5J/ZBYbe
UT8NdBxXrUzFphU41TOj15cKbNUiiqp2G2XpdXLw4jMU7J51lH3qxu+eYfg+geFZ1sMUX+n3kseR
o+AQ/YPVtgQD0fYxqfj78V57SOsqkgmWKirOTVGdEPqrDUKRaN/GcYVAhYzqebrnbEo3iKOaHMI7
4Kn0MKT2L4GDggDJYkvmJJeApEJPODShJcpM5StG5yj+O/d97okwtHznWZGt+N5ZR0WeqjS7V+0X
DEIdYa9nStN0zSSCUPpovKU7rPqke8P945ws36akkutomIj3hThY0cgPgv41zvD7E/wG+z2Q09qg
+Z0U68RqfxKwuY0JqFp5g72qfCbSQfmWed43hr320tS0o/c2M9w12pNI0mnR4AUMwAT0CFq+AW7Y
oh7RNz0NwwQvaqowf8Y/LJ+xdG8j3A5rhoXv7GPEMoqWUzj6t8Mws8sViUbWRWzMmo4w6ZqkynfQ
5mlZlGxm0V0a5XJrsSWkaMKQUSX2MbQQKLnoAIZWI3Xv0+TIsZ35XoAtxVbHodSPKpmPttuGdwHe
m4WJIfw46gzxU0qmsYz7A9YLZ5Ex09iamPUIyeBwUNv4VNEBoaL0c29Zijw/ZcbYn+CqXiJY8FTQ
YYATfWy2pjLQ2xMcsNYpQnUuQh66mIZXW74ABHnyHHarLHY6qCR3YWx8xgzxz0mgjbOVVEhd426P
OCB9bZL5YNmtB7LBm1bYMQim9tLX0ZSPcLHIZMwienLcDbAhSZOqJ3nTy8R1Swr2WK371uK85lO8
KllBmjOQJbJGH/vZrHbQG87lVCuspH2+aiNMh8w6Hhga6CuDzWelyW9F1FFsm1RaZ6fvsdVoZwXd
0yNjZSiAuUf3WWNs1ASZg6FFfvj/S/r/Tj8era1t2QjP/+sVfdtnSOnVr2v6f/7Vfyzpzj/Qi/iO
Z7qOH/y6pHvBP0zWelZRDHt01jH9/dKN900LizZa+n/+DfbF/ymjN/6B6N7GeniTSdxW/H9nSf/T
+AbbB4aVYd6sgpaP0+r3XjyZZAPiWEiDTH05Lc/zNL2GU0Ncu51kq19+mX+hPf9faFmUew5PuUcw
hsWX++OzOs/wMh1XCM61rN8FiKpNk84IRnNFslpcIv346w+E5vW7htvgEz1+e2YWWDQxKP7x7co5
D/ocUa9vkvCxYCBwa/OIpNSLyrcrToSD/5rFYblNbBo1VHY9Hc+K3KwttMR0PyI+PppysNZFFRsX
gfUIJfaYN+e/uVBu529i89uFcsNhaPIogI6/jUx+GYlkvmCmOFb+OvJFePawY2wDT1EcsjPStFeg
OKGV41rzjbb7PrTzyKCV2/kQ933+XNWjOsTjXH/99WVZt4/9VQP/z8uybcOn8rB5Em8ejF8ui7rS
aLKQkUhvNs5ZaUgQS23VyZenVXrUlggPdpUPRwK19XOJlA1nnx+QPOz4rxa5qXcTJxripfdGIu4z
E4s350lixqk62RPSMP8AHTLtbSuTu4K25nsfkyZQchB4+OtvAtnwX3wV0kWonGyIn/zz968SpLNG
hEebqemL5MR4Ot6IMTQPBbEPLzXoiHvPKCAv0AJpH0Td6Q9y3fGn0qAJc0bSxWOhk5PR1WvV+LdA
eURGTh8DKyjAEmXmLjayuxrIUYqNbG1U9gi1BN52qP30DLoA610yX0ksXs1JSS63az7ldrZTVboT
CGoWGfKwNQp74JOZPFDJL1VDUGHXo1AWDF/aOd30w9EN7wcZvObk/WBAgNECd/mxJ+8AVuoBg99j
NuNB70t8mwbDB3dTm2hEYU1PuXFx1PxYpQ9AuAl95UAWyeiIjspD2K3uVIqU0gSEC/SHhv/0M9Y5
eIZOk8FX0s0OuGmAcOeXuumPCdH0wPE2kBLfy6j4SIJ+xdzoKZPdsYNBjNIRSmMK+gn0gdcnm8bo
oBARuUrb8cNDq7rQNr0oaeaneY4elOAzAWx4JEv4/rqfONZbhbbPdg/Fnb4JEmCUlXZzJHZzPivg
JxA1bcs4mhAbx0WeNuDpq3hkvv/XT85tuf/zHfApnBmjmjiaQLL9/uA0PnGbbjcBiY7s8q42ctS+
GbQgSvStXYJ98v1YPIZ1GZBY73V5x25f6C8Epu37KMvhmS1afISGznc+GHIC/DCLououy5WI7OZa
J3W3GwZdf4vnigZyjHT0I+w13cMmqo9hMYpvpp3HJwLI2m3vIE2GtZ6QMeLEjEPyPtuo3jP+7oX5
F68+69Bt+2OC7LIA/PG1A6MZ/Nurb8twOqOhBDWTWcLZNwyUryT3hRtqTPD4ZjHfW2nbngjTHWn4
+6I5mLMTPBdD135hoTLf//qO/ItFPXBYmdALeZ6BW/z3KyviqRwKV6NRCGgY0cD8SqhnpTHgKx7j
v1mZ/8XPEDghfjbDwGvNzvX7h9WJxSgBvwgysc7/Fretv55so9j9H3ylXz7lj8UJoFnqdXbrrvGj
pJ9G3dWnrnPoQ6NoRWGsqmnz1x9o3vbaP1Z20JWY9akhAtv5pyH+l5WdJzRryEJz15VrW8cxyJna
uF2fHdppRpJYOwzetUZDm1il8c02jOpKp7Fd/fuXgccKFx/6QM6Tzp8/r9BuI5NbAkjMbD4avRfL
VT4J1MwF5tACb010OFGF/bCwSv2cq+HvruBPm5eLP40CzA3Y3xA3+H+IEYh8M8mOAgFcMKKHDN53
/VkqMARspwFVkJ5WYY9+2MsG+57gE8i3s9lFm7Bn9vk3a82fxZgbBK7jUAA4NPioB29Vwi83ZXbm
XBJmizopLvK1p8pkVQFjWUEGtf/mo/58if6JiLjZ7DzKMZN0it8/ihAD8Ly9QDN+Q/yoIvP3pTnq
s91FjOfpQfzd78x/+o9HDgcpKwp1H6soMS1//tLaUq5VmjpaF5Gcrl3sMLWNRv1NpPUMXxd55brU
ttyzlE5q4bf9MVaqXRFHGK3NafS31BbF2rBGyFhpq3cqbw2ILGG3REc6H82KPYHcVTjSLB/ZNiAj
eljjDvKWE4ibnxa9gNekK5HQwVZdm7PpHKI4nF4mTI8Mjky0gkFglxbRMrM8a45dH/xCyUU5bfNZ
Ktt5ixzpbSRtYzUY089Q0NjUVlQui9krt41gmN3WY42Cqox5alp/2GYqdYkrRGItE7tATuBUB8IQ
YcOOXoTWIpNcSebMxK0GyRMzaXJ9bcReZQnKKCXObqWaEtS8gq2+V7PEKlaNqGMXeTz5z3VHoM4i
p+s8ELOjgKjBLssORqHbU2N7cArx5Y8wLceQ/MmJcZLR2wEjDQrRl9Sq8412pulkgOre0Isfzhjy
zBfgmfb9kE6AObzI7n868Lr2YWAjpbsR+igY+k1lkigxwNkHrGPSPA1pxF8yuqc7E2DnVQ1B+VF1
c3c3dl2Mn5sQ60s8R90ObDVIEnTPBGAG5rdKNsVrZXV0vzUzhAdZ5MNV5EWPsCy+4RIALUyrBHvd
M8PG4d6Opv4ZcTp2CdOvnjhc17uGjOiLYIS0m8dWPBCbml56bPFYdCzylmTpbxHVN5doFgQLa1Q6
PZHYP0Rktnv8W/25mC21KkysfWjf7e8jkOelM/kIxWNRQGGb+7eW0eBaTHl0GDI/p6jK659tXw9P
VqiiL69FPVHAkiY845+GPvHae1qe8Rnkj6K2h7cWh9vPcerr28jHIjg8cklTx3CjIYYiuVprE3WI
jsQxwvm4iWJtLZD4JG+ji2Fx4fDYnhMoIs+kpaHLFwOhRcyPlg5k/JMeIbG1YevtjAEXMWkN4K7s
CSQn6K43ZqvzESjSvPCJdFwbZqI3PceNE7p9phDtTQzJXGCbF6AvMNKRnZEZs4Y70EQbi1HlI+mI
wXoYYS7ldhDcRV2DmPiG2RpNgBSKlucyJaAevyNx9OhT57uWcfihqxO43Nr106OEt/fC6bja+rNr
4ndFPpPg4KH9LOSlJkNoHbqkUAH14oOtsnkldWS4SqBS8AIr0vUcvFSTgHNF2Gf3nMRGfPASclyR
hRT3jl8WG+1148mKkbwgn3lIihSzhT3GSKRz8iirIt404FGZ643WT1vDRNGBzFYqtQqCozp1sQSh
qdAY88kj6s5zDoqALeh0nevisCwjUqyIfd826B8v6BLMZTGl1kdei+h+CiLgZ0UrY2TLpjeh55X+
nnz5epPkkCZgn2UrBFZkvCTEk0nDSncFSZaXLhmH81CWYbpqe7u7S1CB4ckpWuU+DY3o+DiVWLsR
0uklxsK1VRYO9ESjlMdE5sEc5EjLxE8KsTYGZGC1LXh/zFQSIOOqEwkVFok3zg+iLo23CkTmHQlc
7d6wTP+NAUy7MyM/fYkjgk97VGOM1E0EUb0lCJV3TbUJx2DGLNUkP0JTZIeiqJmiyTk6jLnCQ0E6
z8kyaj9b1qYojvAsxRLTrXFG15W2K5KDuqdAkbLiCbNY+lYdbFUW2w8e/ohj0xbTcRJl/MMY65K6
ckT42rjy2+gDHQytwnygV9wfRc4wDT9vtnValX4PatwEmdEikK8a8J1zEzJGd6JLB839bPnD8FpB
zfvmqna4IJjr3sTEqb23GVHhV7LqKxIEDf8zxdzjFxzYGEwiZi2KcyDR8gTmyEI/kFU+1YBijGZb
IuI6VgV1AocgfHqDGQAHSxI8pkVDaVgR440KDIgjWhvo91kMRMQtbHHKnbZed2GenmZzKk1WeS3W
ujesJwab8FAqt92JMWDULXN7W5YGBvmhrquD3xkDLBjfLsb9lJWc5eY4r94qRrp892L+4GbhK4+F
qUoIhE5zzmLwsFVgvFZVYK0TTuWvAr3zElOlfWaCSVQEEsLq0aO5sZZ9kn9D++5/DfZgPEmrVPuJ
lKyF1IG/lUWGvSHIM+O5hvRxUcg8njknYK4yvbbZ+rxC8cLvhvbCwCJ68VvffGjtYT6ZNZp+ktGi
8ziO3UfnpiTID1A/nnQ1x1dhOO6nPRrhTxgsTElH1Fl1iSDRRDWxar0KfU3sevOly/X8Rpz19MMe
o+qe8ExykpVHPM6IFWJvinHeFJjh12iAxlOhEXEuMls0xzghVMqBoPZV0XHZp2HQ7RxxMxz7s42C
MK7ic6yKdlMZffCNo0t0jkqH2ZpjaePIu2RgoII3snQ7Sy9aoDTbCW0KARI59cnCb2B3ZrAO3jK8
uS8DCfTxaqrJ2AA3Ibi3KmrdR90r+5gbqbhg4Ro2RqnLdTNFLdHYkXDfHByUBDub9bcpqvKDLmPn
qTPS4YrKJty6pUKEmQQlHwq0yV6zDkjKIynmuzGnwcbceiThs1VkEOLSOqgB5ZGySK9DVzNk+5ig
to0H1fuGX/Vp3tNpJvfF4oxBLkzBSMLVpAlTwx6cSpPP0FVCPoxjXv50yhatmuiTL+WV/YsfichF
FCNiARMiyNVK5Qkw2DCyv9ratett3okR25DFXhu41RkjVfKIVmxaEkbRHhCM0SQBfquRhTv9wKUE
QVbSUqEbEmirv/JZFa16PeYPI7qJetFqAyOEofVnLufuh0MuJXlGfb2pmsbfMRFBItTlMuOAbI2r
2qnqHYoCbpIL6mBdpJN+MamY1zYAqWXVQvGh7R7lD4xY2u+NYTV3hgVeTyl66+Q85eu+IYIafOes
P0YD2Nyij7z0y+z4Deeit77PToOm2AwRIy3dstcDqr4qfIitG1IbyO+1Ld2BYXc7yXnl2M68JwRU
IR3Gqk5KOMazUI/IVgWWEv47aekQGGq3L4XyjSN5OPhtKTJQDVD5InUeRn3z/URfysqb75KxynWO
pLOlyoCVOfZtvXdnwz7f7GhIOoTX49io1VdtFvU2FIpvTm33kOEY+jE5Ndm3iUweHcseyUkx2s8C
IApJr4N/lV1efnHMsi59blmsmwa4JrOIf2LMFt8J40oee11Klw3TtA6zJMy+yUT47M8g1RuYsjaL
+ihxp0HeKkTe7LD/js/amNJslWfQZIPUYDHQhDbpqZJ4yhCEJeAwTmQDxxdzjuV9HTYiW0DTCF4T
6hfi4/3ujdQh49Xpx+AnA36Qqf4w1qu8iYJiJQdHrANnIhFqwMJNdE2S3g1dPLzkDl2TEa/uoZs6
4xr0VgIWspX35sxO0UENBS+VD+GRdibpvkFYSVzgaPlsnqz7RPiOrvDiTAOmEsuRiDdbWL6LUfCK
LOFwwXHMHMNc20bvo1uTsxGuqN6y5950w9VMfbuv0G/yZcqS4tWU9nDHzQ5ftRVwD1H/3VZUzL/H
YDass66n2xIKC5jXAQT2WXs5vLAEp/kBQ1BGGJ+pMr1xU6d8qiFAjJvSt8vX0VMTKl8CzlfI9uRP
JGpRxTC0qowt4kfTXkV4QAYGiCTCrTGf3xL/EhKRC0nE7QpEci+Pg2VSXlpBJB9oDUQjoW9TSbjm
QoRTOx/CCR8KsgnTn6CI5a1e5TEFxh0QQBUcdTOM8Ym/y19SUhanRTnUkDRmT2Z4xaKEzHn6BDHv
M4JGJbVsVnKeKbyYPSZI3/wGKGooIxI8yejOr7QWIlIyUpcUWJcJqfT84TmKuvIiwmx6KoxRXZtC
Em8mDG+hpR8uUEXjs644ecWL2qvGU1tH7cPAnTqR1dxgeZ/8GfOzHuwTwXzzq8XU9isJXQwFAxhp
liTTPSecUw3O8nF/aruiQMcVd1jgpr4M2osbxNNF5tNIRWjU9WFwB+PU+lHp79hJoWxJ8onvROok
d0Noy7fA6KjkfS2D9yxrkcJYrE2vtUfYHAzXKtireojBFTvj3ZxwQuzGOW9IpfXD505iYEywvzzH
PU8cbax0bXhp/YhAci7Q90/uD5FZJsSDem1rlI7GkAIpdoZwg07xzZczGjdHjViykMsD/AqTOwhI
KHX6EaoKZ9hDf0tmyN1cVJgfC5eg9XYsdhO8tf1USgANU0daGH6A+cSEun72a2/YgR2xn2um3pS/
bGtfVeH88LXZHTJHuu8e4WPrLmgEbaJa7eokzXdTmvpXgBzdrTVOwg7W2yJ9wNnN1knZZ4Isbueh
xKI1s1iOw3xGOyffjcjWP4hIqXfQGYY1PiCoI/hvocQS2mdNUJ2xDTK9NtDBQgfkqrpJnoKwCU9W
5olPOdsoMz3LHHepDbzEB527qUqDMbWicP+piqY+TJ1VromrK9/ptMM+dOYOCwR6QfFeZCmLvMNQ
I3wwdDrMx5mf2F7A/zRYAyCbLUIn5KRNJtQC6z8suSQqX4PQ75e5rXvA2R7/R21VHKg8VT0EvUkY
l8tXRDBexxlMWTUgZhcKgEoB6zZaE0Xx5TtZsgSgXFwN6dvfAuqwQ4cYaRGYKa9RIbJ1oKc7J64/
yIPe9dC2VsaUd3tb1w6cqwg+jdH58hCXIQel6pZs5zfUEZGzimMVLsBdgiUQHf9aFUzf7WBCilBA
k2Yrw8xH2vZSjFglVFEhv9Zs3TzvfW5fiKwgMawN5k2kMFvzzFtP5FO6C93H1dLgf1uBram+h0bf
nIZRxfdGFhHN4TiDd2mDBL2YNQfPiR3xixHPTeshAWf+sx4JFFmYLhOeNUnowePg+cnecrKM3WXK
8OsEfrvVZs6tofO/Go2R5ocvbrV/2T0zg/A4Aaby22B62bEb0ZzHPDhrFU5MJzCgQLzDBMBwoDcF
brQhIOli4dtjuOUIjHe7iIh1Lazpou3I+mqV0TzGcT8/CBH7Lww/iTdvo7mfFnVQOPuA1DVyOXle
dxj5suLoDIXx4eT4F7dtl9Qu5pPOXlZk03crYQs6DbB+UGpg7HAJRztg8xivJf4PLIS2468EIbvX
nGHx0SrnacfwDu3c1Mmm3LSpHhDg+tZRIHf7GBIFXLGHKsXpwNXiPi2m7AIBOjoUaT4/GjnRsCbJ
hQeznS2SuxwrkkyKLPP5NidZNGlZb2Q9QdqMVeZcHYprBj35ZJziODEeGgo4IjiIWCXOpHjsmhor
R+MKeZdYzdVvHeepFArnRGWHaC3oBFnvlfasz0jM8aM3l+W2UzBQmW68B7E7H3Xl9NuBCczJmML0
IXL98dqostnifDQ2WaK+hDCxMdPYno7oLlsM0sBEDasu1pXRJNeurL3bbpgN5AZPzicU/xlauUvu
QhOy0QS9ankAvUBdQLU5O9G7ybmfwBt4aZjdF7puXltr4syjQZwxDKgJWeTcNxkHfspoa9dgGJsw
vDWVu/zM9cZk6MbGfSYAwTgwB+9UCaQJBES64UBJ8keSheMyU9gYRxO5sDJchmGxlb6VTuR88VwQ
ZjFgE6Owkx7O/CnVjy7JVAtjpD+6QeZJDDVnTqg+YVg1JGcHkM17ATWTXAoIhwlwrXmSl5ThyXc4
BzZM3IQOnh9DCy/QZ9fsGY/4pZP3KsV0wssgkLcnmMDqwX8u8HGeg5l5SI3wGKgQGIaUAoFYksCC
T1LqF45g4bLLkll9on8uGoJ0ZmqL99nuu+67b9H8pAEToEVGoKwRTcX5a9F6g7d24hLQ6yid9gNW
hvOG3d4+N9E4rXKfyWDrhD3gqpBjjZ2HGmJ4RITDquvsBBxe5tlvojY8uWlrunU9M5NVw8nwpa8c
1kewZuNiJgToKbyFAPlTV31zYx2/NzbBkzQdZhNoseTWj8Je9Xnp1Au62Vh2E6M+mHz3W6B2zOHa
GUBrBzL26nuF+ILu7jCDR3AGkm1Dg36EhwYzODKW9oFViTGnWC9bahUvlM1jmIXiYI6VPLPeO6Ch
6s7Z8NJm3/pMkFYgc0I1R9WgBs4hpFUtFW8/arkOJlT9pefsFGiANGnQbHZVAfjH8CDqukSCzzOo
VRIKGeMkqmJ9boyshddZirMsJsRaJo0BYPEhclzFgO/A5NMmgZFMj3NMJg1nntu6V3ZxdEe6fPcT
U7A+ciSMSEGKyUYYWwj34FeR6d4LMdYuvnCHZisY/Cnfe70WDxOjS+Y6A7s2rDNTHZJyKL+nYppf
MkRWVIJj9hNPd1kiGovEysAsfYg8Nj3U/PEd4r1oKzwi0mEHByjFXVXjI3IzS35kMU/lqiyB9bO5
BflmDqDFbJyS6lNO7Gvs8f7J5yD7bI1ex+SSs3C4REUcH3vF4r7xfDEgW7fMDOdRKV44R2WfXpEF
wDjIB3FZPKGb3Ssc+LTQ8q56FHIan+sqm0+cVtMf+MCpAzMdON+SipSGxRRkFa7vvIvuaqwByP/L
8SjjwkZQNSQPEiQt+VNBpNa9haqDgTPGc5wG82ccIPBTEl/Nzf6A5asheg3XYwT4qe+n6sxRG4TL
ZDfDzvAGjj3gMV/Yj6cQU4Ttnoi7yWAY9CBvmqFtyeDMi5e5Fe2D7edpvWBxdnbmMDXPUeDm951Z
otuOSPFcmzR373xIJmBRKh77UBtRsqS5QZKCk9nbmOSW5WSLbtPGJCNJc4wehFvWe7PQjANcDIl3
Q6sUTogAkcqiHhrrJILihiCsZfCjMEJGa70B/M4ZGXftQNAQJq6kBMITzjTgtw1lJf6UxJB0XyFu
EW5rdlfQYTw8Gu7e3sQq+exLg6Cbgk4FIcZhgUVHQEK5Eo8dniDmRzvHistPDQHqobZ88VDopkXK
fqMH9a1vX0vs4I9O4xtv2FPFqzP42cqJrHZlIFM+sOf7RwibtGrAVOE2w8e3nbwsexC+276mum43
TlBKGj0oS/dY7Mud8nrzMYyhMTQRmLfQm6dH9HUuh7yCgNGZLHRlh2inA7/YkH6kFxFVUYY/ttAH
lZvxMcYjswqFxWqXRaTdOzlY/9QZjkKFCgBny3sm0k6QmRoOl3Gwpv0cSHWCzGvcVb3fsHEO9TUs
i3dSUMxL3M7/nbrzWI4lSbPzCzHaQngI36bWSGixCQNwgRAewkOLp+eX1TU2guQYh8YFueiyqraL
CyAz0sX5z/nOn5rxE92cBlSUGPAoJcRVd3NyRLO/oZ0kWtp2PL16s6jfi9mwfqHNFJ9Fk5PLKqN2
4B4ftMVb0xvDRg8yTc6JFxTIJtrobws/QhWGeFgNGMLxh33H7g11GGQ31rRWJNVSV/CMIsou6ilx
twr712tfS2tr+yTPbHgoWbnLhVWumqHWxy6eeAtUhOpk4qg4m11ePkS0gV3BUqXcEzvIY/nAU7hO
mwqgID6ubGsJFmLGUgaoacqRbfTRhoBbFOfXvIiGrVlV+qvvw2ZTDXhZ6rxPNkyS9WHAKLwaOzPb
VHXMrWvsK3a1rho4+qK0HZXnGdcO5lfBBGhuNgas5JcyKbF3iKkEYKWhj9ZuO60isFL3jhXZRyGt
cVnkUbNpyJTsPRz+X61UlI3X8U1hoRJZ3GiIhcOMJU2OU9JM26lvpy1Kbs5CZGFr6M34rqihHlZ+
irxLWI5bDCCoT2MyCizBnXgfh3y8N9HXVqKWGFLcxPLvXZWI38rp5CsVlsmPHkyDZvdq8nY+a+ZW
VDLbTpbn3y4FYtcEYwo7p7VPvUyNJ5eIwdbocQGBxk/14xy2xn1h5c2rW8wMT5QN8kV43vq/gZkJ
uIsX0EI7mXwQELEvHN/MjeHP9qodPe//AI/8/5H9npm5Y9oecAMEbTgm+NX+jRfhxmr4m8Fw+cyp
izh9/gGA/O9sm/+zv+CfFs6A3gbkbcfDAIIRzr0RDf7mINv/YJ5N8xCZMf7lZqP4m6fg+P/AAGUx
1AoCHBZ/fc3fDk7HxuTvBwI/viMpHMD18C9Mies/PRr/GQiZ+jC+/b8xc5BUw0IB2sz6D34BkbWl
slQb77LBzzcdP/0t2ZM5d27BKYytwoPDDpJ2uBI/obSYP303mQbhSXdOvrWMKZLu9MSQYNIcdGvu
iJTg8fThc9P5H+6AUixnMZJZYlBVrW7gxh9TSf+VYuTm3mf8My59xEb4/f5cMvrQUWTUyzyIyK7X
t5Cq5ToJhe81x9hyVZVu9wDyyjk0IcPFMSSbNNdZ98f3BpmtIbBFR6UG82eKk2ZXORAELgOzLy6P
kwNuOJnTdpNrMbTLgoio3MTjrZUYcHvjETq1MM5Zfuo9oNAya4vZg/cjFMvdnI2WuYhNQ5E7LwER
LCKBo4AiwDK6k8WgT74bqT81eku2kZSU6ZUjajh9LGU5JxmSzA9AblhJXBDG36lrjAdJH80hI1j6
rKNOLKsgsR9zJzSfhEB1NPwiukLbopbbhgfZDMjHItOAO03s4ITuJ3nDt6e/U+lWDLdCvYmtIgLH
2NU5y4fdxd9ml1nR1mSzsjeZ7fUY8hmLHLXhOb9FINU6Jbi/cumagb3IEa5HTzKqb1s15lsedSnJ
7oFlnlSWnF8oz4medW3xp4gxq3t+/eS+HvrqfeBCYZOxZRoOm1nhRIz64TmeqJ9tCLESxErYarDs
mc+sYDGVU141qfVQ2S0DjNh7SK2h2uq8y1aB2bsbhL/xOFKWcM3iIKkZAKdkHFHbjJcU6/4pLeIa
alStyRjbeYHnw1UTd2BztIFJlsm7hAf0Hpd/wWF1qlcJ+uiSO234GuWUsrGg00PRAGRCUW2NYOmH
XXAudU3s3q96Bh4ut1zBmTqX7sWDKHg3ZVXF8W5KKZnHycYsCbuVYR6H+UZgwm5ainXaF4azycXs
/4h6hDIaxj6Dxj5PXU17HtNIjjs5MfjWrfXHTJvQUYHw29G5NhZ3Nmlfwo+4nkdeqiwfdjietL80
mI8BeTVvMb+OYXewbFhK4OcGeEzQ8y1M1lo62D7yxgl/k1T706HO7PCHob6+zFkCUjVIncg7k6JG
nNCdGaQ7HfvjM2RTh+cL2YfLie5+MqOZxm0cJ/0ro+IiXFgZzQNLovfFsItxaRo7F5T2xcJwo9Y9
8soHfQC5dUrLcfxkN5KPYgzdfS8sNksAbue04Gg3ExAnxGdWKyvzw03vIPmN7L20wZmxv4X1C9Ta
8QdOALTbAU9iK0vybJn24pvx332RV9d4ZAKLXOKtSzmWl1uy5YxFNLrJW5/8MjGyFLXFf/BkjKvY
5K5Y6YStrRqSlTBbaC3EjBdYNK5se/owUSRlLCy/P+OtiD8i3263Ze6+Dx2dZWySUNXzAbgXIPNl
RnXYYpRUg7RNVwFq7gtQbj5X9rZS65wI8YZ47EEbBsumKPVJxYR+Ktp7FhyR7qjSuMGLh3eClhWR
Sy02JV5TjmGQ0mwtjuCqsUAMOzQvvNE9PSe916MsuqP6iYwwP9E0uI1vn1G/ScA2THaCA915kEGI
nM0A8ZRzEMXGaOQrAjJXxyEAY3l05ybNfGxCSY1i4dKmx9ybCnQRN+fGUvZK2FRuxu0w7HOvGrea
CPh6gJ23qN2hPFL/Y63q2XL2pZ2LcRHAN15HufvbNfNz7WhsVcN46htxZ5FUdjtxmAGKLjzImVYS
XFECaeJstwYxUfTBcEE7GSSLmXIuah0m/8gBBrORrd9qGf+JDfviwXOegpHODtfajU186MP4qZcG
qwPupix9ExQuhi4cjIIY78ZO5Jsd2+c+KKq1yweoDcZ7i5kM7ZU7qyXWMiz0kOxqm9E/xCrQNKbc
FmDJUpMKx4rFFWuI2/kPVSXfhinfRFb4ofx4F/NxxA5cvzhBfBZyXN/G2nzccXYAKCGUA6GuULso
wnJhUV3/osFgM2zCzECg2Ue1mSPvj6U4dVcr1w05d3ftARMIUke1KgbjwM0PyuLAQ9oH7K/COrrU
2GQ3g1DEiKuBlA8MRH6sZyFBuby5PkR20+A6naNUAAKEYASs5T5uLvl0jGB5GDV2joHTc3WnZPBW
0cS3ECW1Oty3bK5py3rUzQNb9H1ZFw/1UO2g0OfgynPQ+kMCb8IHWERNL8Pa+NiBLVmEMyfepOh+
81Q93TgIo/uR+VykdY0k1YsBAzYRp4UJBvvOF2yMHiLbKufOtO1ynGsyL/FhQ8NY5hD+VmwktNa5
MIi6diA/XQE4LVzO4wN2j3XY1FjFg9A5JxKV1+MmeQxBJy0JfsOGqdLu7Aq7Y7aeRavEi8q9bxp/
WHd6gEV06Ro91hvevS8UqwmMZLdGdJ8qQBBavzVpyPvWCYme0oqm+7RbczqbeWucOz+OzrJxOYtP
ppV+NJqinxnSyoMIBn/r8trQwxaOx1gU1WsvuVqCmQ77fVR2xVtZxv7ad7S9YcnuHtuOPX4p234+
YAUm50uDQXT0rL5JOAQF6UeaCPOYIffd2PgtvrU4T58sNeM/N4CS1hsFTxMCpd1QT5Q4s5lzT0BH
WPHAUBznNzeOVB0re8GMpPpm9Ayrxbe64S1Fli32jmnV3m3LYDw+EVjB5RfnNCsHQz/8hJgyvoiV
e0+t6LA7dJz9oLn3dfNq4dZ9c6thkAzFJvUH0GiebILUr/HTxaJmqj4Zb7OkOXIz3rYzy3fSfZNa
qXqYbadNqJ6nypCinFGLJTBbE6VL4tyG6VtyF7TiYHpOc7BVG8gxjXOnaXM+Z6pw350szWjFqRWE
ZfTBc1yq5n2Mo/iXWYY+B6EsHzrw6DQ85P4q4r5Kq1Cmgi34cTSiLOIhCydL62VU+MlOYMuIVkZ6
G6yYqV0jxjOfEivTl6rapQHC7CgTcQJU44AI5ueqcUdrK0FX6PQ2Ebi8xrLme2Z29AJEFIC5duKt
qA3ms63v/Uwsb7/OWFinSc0ZbUWB00Qb9Pr50Jq3EEstYCmUogcPJmwYgjXlPcMWvcg9eRG+qSWb
fh6Avhk564TaLSF1jwF3Yeq7kz3DcUfcspjmvdN49muQDiFHicGf0S0g2l8pTs4+iiYRzaoX7rzV
XhVgsQ/4cBRzZ/5KFTRU1ypaM/Vg7TNBzXhVxOFWIUN9TPRVP0jQTnhTxtzbM1II35KoT0lhFtF0
pyNv3tNcAQlFCKGudV/csAItsPYS0BjmcqSpIUlZ+iPzlqhw+uRhIgBaMiUKjR9rjEqk8MDiCjvi
raFhYuqduxrU2l0rev3ujRyflxHmhPPMG4F40AXVQmR9cVckjX3fUPHQLmw76h89d4oeRZ4FDxjo
KVOAKMqbaiXNFd7nuDOygMwvUawCdyZiKzYazSJG1OneLMxkO3T4iYA2x29Wy1O4EI7dfUwkeLiy
dPGpUNL7tpKWKsVRuOYP5fDpFjusvK/spvnG1a2vXkszLG3o3AXUDKXIKpS1BbHRnyPPTYhsAIWf
7Ll+hhjhf+Szg3Gl7LLx2RMJnxoXZ85PiH/iLg8R5tOOKMgyRwg9FWyxPINYeBYtdTHvPW5RbApV
8GgI/FSLygyj91xPgg+shvwOfd74gECBTbeEoXbRMvW2caD9u8atQC9CWF5lgQtgOWEOfvGjZvqS
c4dsCJIPAI6a3QZbYB20T5K5KA4zKBroLlFCQozXeboPopowzuQOLzNqwcavivxT4vzmmDNm4wM8
ASYBTuE/hHVbMHmpnGgrI3s4WcwJKadIwvo+qR2vWnSNzfHc6phgMsQeqS3QHdPpA6JIV24ZwYAH
BtqEwZl++BHH0xT6T8roukcVzUR1nBngxzJq5/Lg+JjxlvCyarjwkpxSEvksbaUYm3bVMzkA2oPr
x1l2duXJZTgN9Tu5MrySbS9n5nR4Ew54EZxy5VICs2+sQhJNpmflM+IAjEMWc/+D6n1EwSboBNqt
q8HSBqxOQsTVw2BJ8QGceniwnaThaXLjE8QMKuoSqwrQz9ymYPjtDjQs+MBVO845cfOYq86OPl1t
DGTCDS7yV4aWfbgZepQ13E4wKBSU6QBTFDDtVdnjnD1zXOOclE4JzQdDP1MMXTTNvJ3lEMw0CQbJ
79AxglhNUR8+I3/bXzXG2Z+eL2t3Y52Qfa8F/kqGzBjKlsCb9Dox4gzLgo5PDQPOZ6PyahcM8jBe
CxOy9rE1G/PsMKnkrDri9OSQb3dLz2vCT8n97AHbXBmvuWRIAwVOujhdtccxD+89amnAoBuVnl9o
MfcVDGZLQDWnFEZGYKvM8tNhQmJf0z7K1grJ8rnLcr10QuF0y0KXWEhMjS+aqxzHlzCv4is9qWqN
07YKV5PX+NayThibLzPSU5TRRW0dn7AYVDy/ibhV2nAQfQmzcq7XdVCNlxLg8YOabRZgGNz0VtjZ
OF7T2R7uqiIEpOOVSn9CxIH87nXhQapaYsqF18+5hxEtCUIeKa5F4gVIGX+e0xtjRTcUBmiY3B/P
6NjGU2/0YPvd2KFjkOE7vQKtw99W8uR9T5kE/zILK3pgFyQD43BSRU52cnT6Nvgj5qE6mbeB+ljV
5Wc+p93JVIMB5Ec502sB5WATFa3A5G+bb1qPCguPS92LdesDYV7DrS+op/Es+4orks8pdKRp/sGj
ueoYltF0rh0bez9Sb7IFP+9eMEfR0o1Ww1GBlMYxKqxuHTVBARw/kFs4V9majtFmPTaq/uBdDj/H
IG3x3WWJIKViDs9RU/r3EamVEa6jER2zTPio0mN4neLWek/8br6GGEnXBXUh1B8HQX1F8gj2nqdp
BZls5zDinqDW00dPhoxiv1b1zOodeXpsFlXecc6tDHGHMcXgvRsm2C9WH0wb0mkzzN5B7hKjASpF
W3VzVtbMTGrI3bU9R8WO3UacSx5SzEaBWS+JGGb7ZJjTV69V3Q+dHgHdh6V39ejXeWQ7cjaz4U5P
ZYMtePCwgiyi1OufKkMz62ZFtPf2bFOayLEA9LeVAgjlwPIRyAjWYdP1MgEeb+aXgt304KBgXHsu
U7Akg4Bxt+OZ6uwaTsdNInYuiT3DMAixVtzVWcWq55q5wRW18/fYj6ZmFXZp++jgK32JU2O4k6Cq
vhmgtdcWXNNv1cTMbSSFAQu/pzeQ9/AGIx2E9apt+C1L3zRxu7hadHuR+/USo66+d7203WdFF9OB
CSZdSWPcc2iyVg4RoaNhGoKOcjrROb2U7jnIAZjPJa8MhlVmR1yWbXlNzDZ7JOQTPDGawjs4ddpu
FjoeSLAoLB9I/eO5LA3LWiqQnO6Sd1Ax5xd9ei2F/ev7tXO7s86RXIHBmneTGP0X1Yl63SsVFA/Z
KIYXj+2xBYNVoZvjoXE/lBinf0aV/i8AZW5/xf9jCF9SW9ST/Csv578CCf5P8cL/mwThvyv8/vkz
8PJEP+X/oH0f4s/6f1n+x1f+LXr7/5DQs1ywBLfUNN7BfxG9Awf92uQAeZPC/6IL/wtD2P2HHSB4
SwL3fyEN/hVaYP1D+qQopcvEBKOg91+CFtgkUP+d5O0LTzoBmnxg8vehfTv/IZVr5iYFAsyxt4m+
9NSSoCTJ6pWr0x0+5+4igECuMMuv61K4v40nd1Fj6J+0Cc63jmIdUNbeahluvckanku//QT7Vxws
cFurKqwoBSWNBJssnRa6cItLEEcfLZutNafT0U8/p4JTU85FmUu+M9+7mLH70acqSBfVR1E9oeE7
nxMU7DXuDPd2MXlwPfGrSSMtB0bTi7pw9ybRtdFEkZ1mH5+yAiY4iOGUGN0njDyU+M7ANGFJarA0
O47IwTIYb0Fdv/U1k9qQur2F6+dbL4AEahrjwgmGTZsZOQYDlSzaaLIWuR//sXw29KjjoHnrI0ZR
CamJWZPMphYufoephyoug/Rc2wThhkj+iSOCdGNyMHSCKY3NMqjzw21zX5Vt9CyCN8dW3yo0AYPe
ljAuKuuQGwvaTf5klz3837FPLrgsyDAZ4/qWl3zLumYrrGrcoDjUO+AKHz3x3S+8BOdRnyIjdR6J
p8znmTtyE1DM7pVmfUwqYgJcMu/iLOsvcb+D2LGM/Qz2TTiIexvR+Jx5xp7Lirj/6/8iOHQYGYkt
ulp4d07HLlSWubXBCQcNzhP5JkYBuMeDDmeMTrbXLKPpljFCvO+rKcKu0ud4W2LnWeFHWU++nDdm
3cERtSnpncUqDozkkBuRefCn8s4Avvxc9htKjr2nupEnEO/jiY6/t4h40eM057gvpwqzS3yb59fV
py9fHAffQkuK7Q+BSLRGdgeri6NjxdD5sVH3aSXpLSANvxVJGG+KOiGz1xneHdxI8iKXJmyTizvK
l9lyk3Psga8zjH5lREiUIyHXxz64HTmQH26QmXRyPGQft181uFKvf/1DTJQ4ZAohE0+vgr8052vD
Vu9kBK1NWXNUyifvRVkkIybHRI+ziIF41nRQgw+mMu0/deaXu9ovscL66X1Y+OMLMaXnrPbPIQ08
J+S0+ary6YAB75YtMT9a/Hy3gok7s4W16ZIXIQwEbhEPSrwrQWtsDTGvnNau0J0cb5WGCD400wUp
503f6PZItIcBZiFzri3nj1PToLn3DJEgIpmbIYVokFBMQBMAgq91zTqBpTsy6A9XFU0hE/44Wvig
PGelgXSKg1JbRr/L1fwmOufo07PDcwbQ1vNOZM184miIvGaD1Fm09o5HBK18uLloQA7VZqnohnLj
g4lZjaqMYkNrExU2tijXXFHzD5ncceGkyDjPXmraGLjHUxCcNlzXWlcvCzrCn82+56LQZgQ+4vY5
nNHdHKhRrl1IYmKzPpkxZXLYh7plnheYFmgXsDAG3wUiPwmGd0+wQR/Y4fO9FTL0gCy0zFTbPJpx
WDBfucWoaR9ZOCXg2cTfxYEH8kF7NYUJBmbaibNl3ZxiWcgtE87tZAbF4+xYL2ZBBgZv/4bKr3bR
GRAqy7CbD17e90caFWpyDVa5zSzxoinhOdOksGpo/12IkMkUgQz6shZzZpr71tf2o4WphCfNPMbQ
tDa9SP7Q0CLPvgtjibHBnohLffBK+2QyOtiJ1AUsAs047HvjhnuNeR+nAZd4XG2FR9VHwPPYY/e4
cccDunu0uCSKIIKV08Fe4Q5EtUQQiKwyeQbgtbdgYjmjFZ+yhJXUD5tmr3KfKjlF6UmrwvNc2bB7
4YAs7fdmrFE2QO+sW8sz4fjqpTsXxgUv+UWmqb8zwhAUaScufSjXLiXodN7Rw0lov+/BNescg2L+
a1X1t1Eb1LLb3wlWNi9rrlgecGCUR16FT12xDwSm8Tu3823AtrAjPIZThs291t4fRhifMzOfZdIa
T7cY4aI1sMY2KUU/rn4c6ZSgGhDIIrmy0EnxnhXqWziaa0Y1PuHLfeR7Brb60ENNy426xLm9Sw7p
NF9bGsvlcbJqTWlKvrsBPHXVP1QahBqyGMmWOnpywKzetQwPD/Pg8MMNVIcql0GJkofOM57zDqMy
PJ1tVAtMQDjMLKZ+2OXja2oztOjZ2ESY7Lvsyqg1UPJ84ymenQ11mOly8rh/A9phqFY2PF9edYjx
xyEzlOzlgvwZZ0qYIJT60ENRPFlYng7Sqa8cyH3mMMO2TNz7AWn4w+dIOsJaf0tzatOAAckN6QRz
Z1KGoVaatfgxVRE8EokMnhqNPs1NWyxllJsI/AyS5mLqdyG3ewiYEJ2rm+k/jO7nyXyphug4atk+
WRXdbZ2dkNxW3l2XGP6xdCn9Loxp56d0OY5iXwX82GHi+rfD9bCciPWoLtzVXeJu4ir4KUlyLeeY
ZYoyUw8COb0wsjbkrpLi1SWQfgb3ZXNrjeVZpqeGidM1n8tnsOPucqQYZuUBvV7VmAO3IJQXYxHE
9M6AKs1Ly12bkYoOEnmqeuk971DnBIrQ+kpUEdhHQRcQOAhxCrth+YHBkhe4XEmyLtxM0muXZRjD
5mUSgQX3o/TJjAYKAXi0Qf6tCQU03AKwbjul5HMQn6es3U3lTOjX9Z9apFK6aRm0iPmW88Q3hTnL
xoMbSncDhA1iCb4N7JepSxuAi1JuPgPaKa82JF0LxWHpx2petcGwxC5HaBtzEs8OM7sWY32Na3Vd
WiDx5rtsKMzl4GWnnk1NdV+pKGghIJ9FsQNYY+NOpq29tGxPrYVTTVuOMdiaPfMpcvs3GTZvnBbo
pmfkhnsn2TsMspYwfUHu2enXTdYrmL1U5DIXruJCNVU9CSfvyS3N3ehzkkIu6tVD7Yr7hv8N5hCs
Cte9tBMGMM5CY+0fylJgFY7TNwC0u14g96tUPVra23m4VbETN0z01C0xaE0bAorgQtNmW5s+fQe4
n5agriln7h1iydl3YcSPnIG/wIUucTGETKgYtKl8PfUzvFnKnBfK1im2qJBcS2SD/g4ZpxecGys6
ekeqCnOLPha/UBsj5F+skjqyPiJiUPxxCRZBZ4zig2VxLYwQCPAudyayeTVRE5BVb65mRoF770wL
2YEJ09Fs+4OXXfzQPjJ1PhQRozVcGL9Mvlem6a0HE89gkaTYCDj/eTJd193IaFxlv1jaCWQwTabw
lL3XkU+drN7aWj4pb3oNBmKPIw6J+TT5DmHhlzExPXyKFCgU4J2rMP4qfWOd0FpECW15Gm0GM1CA
NN/H95VelqAO/dJZd5wMZ6ozyIo+acel7lNEv6bw1lFp4AwGRWzUfI0b8jWmaT1VzIqjeFzX7Zs1
z7u6hd8UJ+8x/jHHkkz4nPTXDr09iJ9kORrBkx8593/9es4QAEYaaRtHONnBSfhJNa+H7XcrWzDU
TpvwKRxJ5RU5hRlzdPDH4pfSsWcPJiKEui8MjfFSXXzDu4wvVTx/KFtiGZmfKGS9hH5xiuuc2NBC
Ge4lSe17vzf4C+17t0t/6y7Ym131pnK+pYR7yKu4im6nbtH5F79Of1sr+wKF8UuS8c0km8XUcudo
h5F8+DSn6rfup8+SYSwrsfzyo/DJ7VwmEvIJky55s/wUZekXHmpqoGz3YjXikqfhU50z1O6NH01d
lpHfEeF7SormDa/MhknfV6ezr074DwnvY+vv+UxdVXBo+CLf4xfgN82G5Av+yX2oPeIysMi74Mc3
YeHjgIxUKln02SZv359mjmVgzAyXymAP2FZyji0x3PYBQgoFptr/KqOGz3tZvRVF8hUDns6SNyIF
J8fQb3q0MNMZa9rb70ufroysvd5+varKftssAH7QkZgxkq9Cyqdw4GeP4/tY0Vwkyou9vURTUJNt
zEm7j4su3RdISmQbpeazQlywK1390dgB4QjXRSdL7rkWwt5sXu1K43kaWEpKYkMkwdkp8zlaeqN+
aLgWVP0NEi5ugCgZM8oxIiI9yx4r9Kofian3UdwspvrLCopr2JbmMqLUcSFD/6pQcZZ+x1GnLruF
k5gf/Zhgh6bcBHMqITEz/sZsdJ1Hc+eNA0Jj0axTPDlbUujfopnFIbCHg2umO+wj3Day13jKOlyj
jbcl3saWUI/WOcNJ1iTxtiKWda4TdXE6VN+4tFNuYMhowdBWKzqugXDmqGgM9+vlqIvuWDJv3qpQ
lxyZAlKaHXYWh44aJ0wSUgFtsUJgIrydG1v2K5JTKW5aKIBXqx3DbZDQEQwkC9W3xCw74Tigzq26
IQC4z865eueiDOjh2zFc7062KSIy9R0Hb6zjTZ8Z8zLqVHWw1UpwjXhkuX2rRKfvE31Iecn5hMp+
Se+kf4y5HbUMmg4B1wcKr1mxZcYvLya5sE1m+Y6CK+DmybuTGv0J6gO3cHdiIECUiTqu6godfCf1
kL1jkD1kvmVcXZ1suxj8s3cr+NGJtfeshtFMOZxKDrrmUFM2zpt0HJmJMD/q9zbe7D2hLHWO842P
E+qCeF0tvN6ytjhrnc1oKapcWirIOpX0K0xv3E9kNezZnC5FAumzDrC8T+VW01bKMCZVd/xHMOTb
NpMMdvKqZ1Ru9mfoFtjE7C7cC5uHNAH1fqjSfSex2CjbMJfj+OK6tf8ieGsYPgXrMfHK3UDb9l0X
BS9EEur1NNvJQXfJqyRaeoEnMT1DKvtiKvSorKp7QBr6zuOwOhm4IFaTywnRU1GI8YJXTc2CzFCg
q23QoTeWQy3OjBj2aTwAwM6URYyOIiTGJqjzVFvtE69NdqUXGTttMZa0vGYfJGUCwo7hgZ8O6aXp
T56FBS00eawTbaxsQ13J1FIc4cb5ScfxQlrSXUu6Kw6cHNS2rLb5vKvSuFw2jdHdM3RcUfTYrBVy
ycWp6c1zlHnEs2geaWn8cfOUK0eTluS9YDAiXoB/ZZa6dhDDn5CgqIyxCLkQ4hhkQd10GWa7RhXn
+jZFr0PVXqPIX3imPZ9CRy7myrTg8wUWeLSkZtjvfaKtr/JKj8ep6XBRAPzZpJ7R3pt5nK3wH2Ff
SQRTM7j/88AxRLdyZUfxsgQ1shwsyombPmI3FD2cXnuTZ+0zrmhjyfc9Wy5Rw2bqsXHWU3CSVPdt
G8tUe6rnfkpnCj5u/9LkaoVEhQzDceoR4yZFKZX5mWTGc2ZCmt0WaTnfcUA5GyMpMWq0om0hY/My
mIhDY+y/sQDeQgPBMixG45j3FEsJmoI2ldPfd1OI/ObG1GJIEiGNIjsS3VkamkBU00UUkHIMqQYn
OgZjT1KWEWRyUaaxWnnOhpgy5g+SaPeGNbMPmOWaqpRu5U+snMLHMY7Ldsck4s6oGMNQ+h6smPDa
ZUGoPjB2t4JbJAqXaV1hWMdoovu8xjYQOHRbVqksd1BKrsFwqIKBO27vZ0tEIwyG6fiSzHreWLWJ
cqL0vG7TljhRVb27dYrr1J2WYaPUBssr95mA3HHDjBvYFK89cxAFf2A4ZFxtzvGrOeckOeximwuI
GMOg1daniTEkpN3N8TuXUnVEcXmVvZi5j6mFk9Mgkwc9zsmxDxl6ziW+CACAfTugPMlqUVBKvrPp
J+VUPxlsojFLyWDeueQEK6z/AjVyBHcfRBXhBwYBu1nDp++cjMmS6OXlr39QamEz06sDQByQoexm
aMgXE4zWAGOXAkgPJUGN2LlVxvUDJLKajh5mEapdKkZFSXqWZqN2XledKyMt1zEtnOimPvpWPMUH
L7owAvRO5LuXaRj0u9irP8ZB7KiY2jozOXtjwsfZR3eTnz4Vkf625iRazWBawVBoLMHK3QaNRcy8
mKYdgeBn0Q/RSpsGTWNmeW18/zM1cMmnsMn3PtGUGIrnMWFXwvY7fxtGLdmUej5TfCCPAlIPB6/p
pW49/WFNBSjyCcZMQD77qeZOJykoY+7LvgYcZGXdwlleW8Gtshpjk5ROS80SVsgBrC6Huuwr61yO
PUq+iSxUmwRDCjkuzbtW/WmCRpFfVy+2hU2yGcv710Tpnrs/PIi8zBBuJ3fah7YHj0jx2AEwA/qv
4SXMfH4g6LAGW+JJILetaJ3o9q7VH/xpaWRx92RZ3WfQSgJoLo3RdTzdJY3TH0ENWQdfZeeu9amX
GSfN2TiQV1+U91ZfC/Jk5VOVIdDVr3M/1LshnanvmDVr7jSHj17136k7jx3JtSzL/kvPmeCluCQH
1QMzo2nl2j0mhIsIaq359bVuVCErqwcNNNCTGqQD72WmCzMaec/Ze69NhBzHU3GsW0p/tZntkzsY
uyLDoWLXfeUrBWAvF21ThGw/WkMuG0/vwkdHe2qAE7BDLwwmhuYSB/awBepDH9CUCxJVUYUYeqzn
aJ/avARj0Z6BCi2c8Gqg5c2wY3mY7+yZvxYWMILTRuPFvs/sntDuHmrKpZHPbYM1S3uWlcMKe27P
c0Ou1pHH2iwfk84h4hl32LjM+DKw/CSB2tJJ2dhXL80/Ha4L4r9C26JRvuZzpe2ovKR4yio85AKj
27PesvnwsQ13NeldqFBaNd2XaPs3kRf5I0nmcJdM8oeW2/paFVw6auWyYhhrP+ueSuYpmv8Qd4af
UKyMQjY/He1lQH3EZip07ZwFwbTvsBhC9u2YFLJTLZP8MkbOuI1gjgFKtb8KvbTOXP+oBCZxQipm
y5za3nIkIF2GUJqyQQ8uJUciG48ILjR3X2TFcq1dkENVKw5410MWQ22/xeVTbGhFghplOA62eY0D
6kAhjumE59jQZyj1Zs8ZjVis8EbL76aIJcY016fULcOj+icUesha+FPoRcGN4jTBbUBzWPWGmW+i
WIUOdFscYhZGG9yeylRQMQwyu28J06/HpRxPRugFq7qrecgXxtdEnIsFN0yOXoUC84i7Zcwtkisp
29AslmOfNrZpHpCd1I15FybI+wPKQO+UwzmzCbp27NLPPQVNAfM8LWlggML6D4PAfDTGaD5SA/LD
Hjq9uvQur5BePeY4K9kvHgeNIGO5WIkw2GQZGZ2k856wkXTbzMzfsVrOyswTr6s8Z5LWc3np8oRl
VjzUvBlsBZBEKJM1MBNNi9hJNPc9eL89tbWOLy3j28aMeK8gD9xlgEOhi+BQyGLXVoVYdVk1bOw4
uvd003ODsaxdg8lnDYfN3AEu5pBF89aKmofyDHypVawREFT19Luys/DkjaQQBC2lOMGxQSEiuNTc
6rjIM5BobulygqjacG/As+ZnpTUt4GqPwkWyC2zu5uTHUlp/2vgA52PY5EwPgcM6pR3rk+nE49ox
Kf0iubUTob1x4ebv7aWJdw522qg33X1q9RnUV2ve9ktIb+DCiVNmwm+ruNwCe9PvSUWnWXA3oAq8
pUKcDXPO1w7ejb0XnMRiND7FRDNOrF2pEmnDGG+B9K3wrtgXO6jfqDYi5Jfb90HrCO93kIsdndRe
UO0BZ6a3apo2cNMpXsNYv2q0eqWXNhLCNH9RuOLt8SPssZARXagin0lDnuhclKc0nn5PJCgecwSC
bFh+hOlYL1Yc/a4jfS/KcrnaBYc2vFI3hyfyIc2sLYjbjG6GTm0OtR0VBdxP7czZy23+EmehuJj5
4EMxnE6qtOzUsBIkidAcws6cj6MLrQ2vJM9vWsyvLW4vgjK4GgfOUegbHCfSDsJSC/lsGe07uXVc
HglnggFMQZRYmiq3PAgr6M4DhvuYuCI7uRb7oUaDZhY9IJspY2P0FrZNsg0HZAVcuXtNVj+VSRlS
ToDsye60bYW3oNbD6tAVpbOuUHzviZh8IZJslyFA+VkbjtAZWQUjoEJBSadH2bY8z0kT4F15N3o6
UBNSeF0r8hcn6hb4PxiIyTKzEDe/umqetjO4ef4A9pOAsPZZwv2gM7nIovw4Ax47J173Z8Dl5FuW
G+4kOeUN9EgitZyt1yM3XUvM5i2PM56XVbSO9YIOugZLUz5EB0c1SlXAt30sF1A1E/132ZFBHqsg
P6D+XhBMDuFELlgEht/1OpEfdcG2KcqS4zxm4Fk2E31wq4FrLAoPNgSATTt4Hqgi5NWZhdocaScm
SvsaShcluHycZ+xR4/KA0Pm6lMbXUstTuyvNZtySFWhZRPIivJSWd5t0cYDUsabfsV7VHqDHvN+O
fYA0UrnMUUu6gri4lvqw6+LyqSJ1vnKVNha534ADvgwYn/SR58zn9Z8yuoAlZq2jDjopdm1u013L
sCcDkqWZ67eZAXkaOmWZZYhiWrwm1pSdM1WpBmPnb4pi2BRTle85gv4uVANYlEDuZvP45PYBfNR4
U3dVxwWsigfd+Zhp3mdjxv026OtDsVg8eQ1WRriN13JMxn0vikMDavA+a80z4G9tBwli6zAjH6Ku
YjbNmrMojkk3N6dcDhztEcNpyAbAsVR1jJLUJusi1pst1+/gSNDjzU0lYwNIIOdYzHedahgeBq74
wt7Z7jrv2jeNAzpVOwSIEJsptNQTxg7WjZU6R1PgWmkSuY/lkp1KqsMUVOzG+8giGth6Ggyvc2Yj
rcdVuvYcbT5pzWjs5oCSJ62xlks421RHuU38MNUVU5jlEIPObX2LuZzGtsj88CgKw1NTvutBj/iy
b7Ww/+ilcxkazz2nekQSWa3OS/MzgKkGdiQOrpIYd0lp03YBSL0a57Q7jgkeBIo8/M6S+G4te7p1
uhyfghacQUfsLq+q8hybhZ+mTb5lJUAE2gWLU3Q2JELSbPWoYT6Hq4+zeUxKClxlyk5CmvQO/rHD
5Soglx0y6zvtfwrE7c4KTomdgessxu1SMk5T47Ui8Z6f9beRI6Er3S0Wt8qHF7MeBL3s1PiRmBby
Azf1iHbfNKulMZ84X2/LnGj50DU24Rla0PDO7bXKu2e/5kjPj5YHBEQ1hEfNs0elzTaSqO24pbeU
SkBsGWLaaKQgNuN906lAJs0h/E2F427UGJZS0lFzlJ61oruVmdT3Q7G1IH+syhZvn1y+WYft7Elr
9yl36srD90BS6QZX5ebIgwyopLUN+dH3FT2/jfbTy+BrNul9FFpFyZbL1TXFT1UVJkyS+mcaIqdq
YUKOqH0i4v0krWnTFNUWq+Yaz92uwCjty8SKt+ninmDYEGSw+sfWdVg1No7BeYcImlmMDy1HTKPv
pnXttJC2ipIvvXfvhfZWzO5PFFh+DR6PDXQUETVgOM/cHR7cUzFNFJculdrJtr9HtCC/duR33hyw
e5LLgvS/2CfBXkPzpi8P4sZZi5PPIYTwz21w8XSyG3PEXD8w96tfPjLnzRAowKw3PsmgLjBnGKw3
kxF1boI2kDed8h6i4bgRhRZTNWM5g7goR5Obq+fuUVC7O6Z3VaunI/o2Ec8M6KT+yH733DlQS3qT
YKc23Bil+9PAtnOnW8ajZ53x8YrrWA+/xyZ0fYmj/2TDSNnAuboCNSdKxBYC64VhvoMiOKCSiacY
OCh+/4cgGNeG2dbEzzA7hEt9cT3XuMHeZXkU7rC2DFy3YXJ2CE+dgf7YJ94a+HHa2UinZDWZvX3V
sS88j5gqWam+hC4JdByyr5qcP6N0xWNCoMFvwG5lJzsLSICyL+tOGDt+CWnAkrEb81hH5aNL+HDT
NFXiEzjUr/RRH6XZFA+BV58nAuorvbb1p9B96Ba4thmcYSzjw/wkEl+WGTVTdv5kWvI5l96wo1GS
kyELQQsuBSwM6a6YYQqMF7O5jzr5qpfYEUILxBosNGttTSXSA07p/ZJHpOntYNjlOlEBYmB4VYk7
bXgTu2OAbL1L02QfzPGjNrv5zSjpOp9rwo8WQaRtzR8MJWX0DdyVTCgZM9CYjqsMIh3vRJtsEL9v
RUdGtK3MUmGEf4OAg/6g1zC0Jo0L2grPnOPdI75h/TwkwaWVUsfZw7wXjobFCpem1xTfyo05JsrY
SEDk7L9kBuG09WvE0ZfaLp2dF2CTJ0Ofrsqhs7gLAWqCBjDvmii/ReNS3arK9vtpMu6FkSKS6WSZ
bWxnv+z6W2sZxzAme9ybWqQYGG+aAgv/BFhx+CFNcZjC4bBYbOIh2XargmfcG6R6DqZxyImJTftW
xo33wgzr6HbLzp9iKuHmzrpMYVfFyHibobfTM2xM/p60XdYWNUxUDyYP4TjozwDQwPXZAoiQdx6n
CZvzjK24T6O3JPNtaDq3Ge7lLY3Dfmc7Ju5JXSWneC+yFBOZplntE64cAldNpo68OC5FjxgTVj3F
06Kpj3OamWtDI0wWZRgV2mpegBhkLH1ZJ27qXrf3g07mQ5QCz6ajP9R4SS/YydeVxx0im/ktq3I6
WgFwicjU92lRvQFviM5i0Vnv4qc62mir7Ai3XLY1n2XEQexLzs50huiaFz89T3BMrAS4hpokeD1K
pGCjPMY0EP7HF0z75TFXkxIhjB2QkegyBPu4CA46PobIdbVjUwztwyL3mWHrl79fHCrQ49EzTroX
rvMkDo4AtwiRxHzPnFvocIjkmB/wYc3valhxopE5ScYjmZiLNcjxJ8pKc0Uv6zIDSB0sn+KC7DiA
+17rTMcvmGjzY+w1WDRmPdk2roYqlXovZeble2BlcFhz78ynF2rZNIIyzNziKHXwO0XeXskiOsyB
gziUNe7adsxeOHCU90VYp9bh/OxBGtjUUxCsWoXilUttPjGp9YcY2jpHPW7bbPkI6xjz+DjX0UdU
eSFZF2DFNkH6bRnUH0uPN2teovQyIbYlmiyeh5GsgT6SInea4uy2WbJtew6mkzlgJkvB7HXTjWRv
+jZs3sf2XpJDP2oU5WIQc/nQJExpWX4jLLccWjPckuV6ynA2v8ARHjHTBd864JJuLsJvnDIvOp10
L5NwHGZVjuNkdN7qJf1sS4R/dtvU1bN4bvOkuKWtQewWY9HGzDXsIjpuAJto5XlJ6vERB5FFyKZC
qgpbvv+II5C9g806LIHkq9XZZrKs7iorLOzZZGq3HmFmrXM9H/s6AY49aPeq0IOdxyGjo8nbMsZE
KJfgezhw/J/C3KfuW9AhA1OAf9VeF9Ixq8VgBenlDHmRCYe+aEpcKQG5PdsJ2RG2xxayzarqnBNY
+G0zjuwaBuNXWpmbsaNe2jD3Xk1obmoq1EULd3yMiknAj7u2Elzda9UVf2aqXXIXZrnlFN8cD+9d
PYH/SqdmE7XepoFugiiGvkXZ8yfaH0dxK3oEk06+FiQvDhWsnJq550GQwRjjtKjnyTnKv7K2WHkJ
evbc3FCCaAYKdZ2tvak9a3LqeSGjkQXEe1ZFGWls726l48YYnYOALPHRSrS/Qe8+59qdTpoo5hsX
de5HciCYiD8M58wpCqfsPyob/j/4rv/Vdv2/L/F3QyHJn+5vReg/7dh/iRb/9U//g0gi4j891P9X
fsg6ij67Lm7Dz+a/UUT+5f/8nzZqiwZO3dLp9oD5oXo4/2mj1v9h2LbHpli3hC4wMf8THmJY/xCc
jnV6Oz1aM6Tgd2lJcUT/9r+E8w9lYYJeza5DUoZk/r/AQwwEkf/TSe3ajmXgv3EN+mAoouO//5fS
EZ3tcsp/pu3U27Rm24AOAJE2fhw18Mr78r2eGxMtT5SH6C6a2aa/sei3kTOEJxhHjyIZ4BlEInmx
vf6hAU5/YW407xaHiKVtqms/jsei5b41pgLXhmp9M4RJxRUIkHT840nmXLrbmRUclmiiKr4ynWN3
bEGGZsy9T1IlJLX2nI4mqFprIkeevEZ/1xyfWCbdTdi3yO33SAOQCCXPt5AzA0J6a/3PbCcAIRz3
pQmwXJkVMEvH1upd3C84X2D2OQtvdI7xN6LYupQPjg14HfTcwr7J/KjiFW3Fv/qJTsbMeiNfCvoo
wbJTFBc5cRyknYSNssH6HOLYitavzUgZEveL4eyK7jWC99fEy4T/5WDM0QKbokAB8AzfICOse3XM
RqN5HrL595Rk08rD72fgBBU8ivbg/4s6DHbxWL04VXyAZGDuiOrxHB/grgzopHHSdYDkEBZ1J/3M
Emi7EZqBb+TGyT43gRzWsI+jtTCpEZ6YQZKi/JOYwtgRBM2K6DdWFcMfTNJ2dmiyrx14Je1ee3Lb
+jnICveU0m+SwsU86wGDq+5XsXUrTTS5kp6DfqZXeiGBozfebmo4AIfEl9Qsu+1MThehSTUAaJyX
EuFx1VsZO/u0TPwZJ4dpc6GpJmTYNgtNogapefS+HlySAxJ5lbZQ1SP4jIRWvF8cyVdxmn7qxrCg
T7gFOL1+tyBDCC6hxLibHJxyK0tRd5YY6/x0YEkEXDuN33srSTdDSb8HKF6cjx4BN28gDYOyl/hT
XXiHPpfvUVwessjTj5MRbTpBeyy8NCwb9XTXW4SicjDFXuhV5xuRwz6uHL74fDybXnqwTb15qVNO
+mxDykcnxKhBxc+xUTMMpakm+aOWVzzCJLd2LBF8tuFDHdfPU9aHh6R/Rh9OvowyXut2WZ/0mkEv
sB6bkG45MzH/JtTSU9fmXzX+SlKzJrpRsExMq2DGh4UtWByFwZZQI/s3Uxt9NwzHEw0VD621cJGH
TvTQArxdVwVnGTMIlz3diNURfSdbZQ7cBiJOlB8gUwDirsiwF6/4ClIHcS7CwxXi2QYnXV4YOiiA
+Y7NxtgKPcPSMrpYXzOT4EDzp2/GK6m0s8crtGrscuMEcb4mk6WvU330C9nvS9xv4UxlTEdMbl2B
EeiHbi/FbXIzVkzhjkt/VeDBWvFcf2b3jTlfglPhyEg+EAWPC7TDJ8LPkB9Z2kAaZaJqIs/0ow5p
M6vx45pBXq763vGg/pZ3febnS4c0yBJX70PU92uqZt/JTpHHwnv7yzbwngWWvkshVPIT9OmWBN6T
V7zn2HJ7mjBxw7bgI+VCr7ZDYYFBdwFcVYbR4OzQBkNqs9m5jfZJAcdpkhP6EtZ5J1cbBy8/5z0I
9dS8JfGoAU0jJtvBiq08xHSN4nZEoWg9hzOs4bJ5XZLkUtBd4JSXCdl2hYsq2mkhuMJhfOUUQ2lH
3DpH6dSkD/TwTNBvRsHKqn0V7KAd2JfRGx/zOcg5F/ohWfpbMB5Nfrvd5NnfXpSEN5Ilp8G1xJfT
1HTujRwgrGnZmzJam3W7EHJgfAkBTh7KLHwkamec3Kl/SnSKh0VzrZz6yNE5v1YVNvkQTgz3ZYDW
GvwyJqzxbLKHAn13cHX7BXXlg0ZRAxFCnhy6j4BtZ+hYJRuK6MfEW7qKHBK4bgJOIhSjXwYGaWsY
KkChHOoSGYS7epuMAwR8L6BxqCGUijpYkp3fBsVyrLzs2+2Nx6KofgF4+TGm9FJfKjv97sNOXxlt
Rntz9K6bx3IxzSuuKtaV7DzXRtJZ/kj9GotXNhZuhZEd7OGpGwR/eaIqFMXSbpKet8FkZ73OEN8K
XDCHIAxe2yEnLy1mPjwhArPXhSyAY8zRocmWPPjBoP57nGBXzFT9sCbkf1wSJozSOl/NVUeMmglu
kKLZmLjJOvtnseXKg8e3cpfxTxdR7yIyQhjGo8mLv2tHUCEJ8QuCyV9WVpe+U6jA9twfPM7wQRpq
K7sMknVI/JCmDvclXBbTl/nCg4A+4RZwD6rxq+Z1eyOFyA7IdoWErJo10mSb9mwtKC08BpwyHa0m
9gf6aVPW4UMI8vHKNNKtWeZWfhHF1mVJ7AsoooZ+HRvNtUlPmajXrmdPP6kJiNpyKQyoSusVPRi3
RT+FH+i0UXLtioFKrTJ7bAhvrmBFTycapx/Zuoe4bcTJnRNzYwRmt9W17kiC2GR2IKwyauO96uIZ
dMvEVsFLmOVNjT85TIbd4rC8rzx7Y8jSvlrqi6gD62ry9s/Fe9C60TP8H3QtnvTkHLlLGnWwhyJ9
p1OC5XEAYsAcjIEamsL1hV2oFELhj0PmnVlepyzCbLknSg4Gyc7a11aSKUqId5IuggIrGwj1oal/
RbMonqfodwXXdmU3pSSnoxMAh8OxE249b0Ps7qTtqFYSaXrSSKKeC0dHlxvHfs+NihzKbO+J9XZb
e8ohIihgdOB5J3Ta38NibfuIWTbpB22v44nm7Z+Ni2Stk6B/eyJecH7eatH1p7GtfvrEo9KPUEgQ
13f8WsbWC9OvvPmYcaQ8lQNpWyO9yCa8AUey9wXukh2CJzgzyZIxKy48NMJHPaSxkteaVBxiKCx4
/W7b2YcZFZ9pHWU7Pal79MjR3QLadn3YxU+wB7QbwW9axXt8FFxX7JaaHmue/oMlXCwTeh0PP/jp
hCCEaN4zpLNQG3hNWLbQjBa+xwbmLMQYMrahC3SYtDcyq+GPlrNsyn6ucZPFzqpLsETy7mindu7S
Xc8e3mePdXb6FEp5w+p/8OblhF/pq4Wxgcjal6fOC7mVkaVI9GbCBu9Q1mKa91FjPTBXeXizJLUA
RuHHctj1/Bh2/SOdU2G4jblOfE9PptUM24MXEgO985Ug7ncZhrK5fKQVfZuFySV3nVeiPOuw+Uon
wDfWvAdZ+pEnkgSdkXLbQG7s2C8Mne9Yv+NU6D60imdTFCZymHTWcY87YTGb6tBGnXs3rNm3Wpmw
B8PUnSg/jmfl4g7BlMMfLrC8rNED8umpXjjs1SNBlSxwH5shKR+r3miPFNBiksJJvrVyy9qkWkrS
g39lx+OLbbS/FgcrVGAF0d0zvA+pm6QbRP7gLtRkFUGbbcC+B341IE807O79HCLr3tNiHPyF6yIX
Bk+DHcs7D/AjKOdrOerD8xCGV0zNLVqe3t8Srx/8ucXb6QwktGKY2JT19dV18ni9tQFRjvIN7d6V
2VdYz/q7hwpIZ0nLesBusRnF3aXUlh8zrT1/IkOhe079kJvUBGQKCMwJs17X3BofQ+CLzO/u9Brw
iWDjM4kjPVUv9dg/I8P3m76GhVHOj4Y0r4MnuD9qWbLuhvY3tvyOjetMd8gcF+zqsL8A2Obc7mx6
hVEa3vOJGBs2jxMJSpLVmnWOaQ2gmI41TEF/rcyjX0ZY0fW6dDgz9Y98qEbV2t6CEYTO1Oj2q+EO
T8sMfa5AzosiwQpID+56jLWuAxXszTvHti4gdtPXFMyTzmImhy9wctGx1oFDDMvOeK4UHKMHILTX
0Ck/PUdseCj9dhKM7P1g1KsIDkqh19tqyUkHWRaqTgiwYvxDAwAcaad/zfLp7LoW4DQGJLJqBkYH
87ulTQBbsbWLa/YmVlhzMFRUa/gwHPyEu4EY5KzNOXnXtDa+v3p2HJ5bN8E37PEZNtuhJ90nBn+B
/rKy20ZiF9FXrefOB6zWG7BRFi0GctMbi3sFy8ftC198JF7I5hdbQ+JdjeGdqQdmYJQXz8F30WE6
iUPGidHM3ruAJE84QGZmh7Iq0H3jOn80O7IUbRm8p1PP2Vee4zl/TgUsKCd9NszxiZNftAuweAwY
JrWg4mDESQ2c9NmW/a8uYG3keQsHT938aLgiNEMr3iTImTUzZvI44kayakQNAVFzz064UgZP7iUL
8a/MSnXu8oRt3R7dyet2vdM92yPAnpXIu3SbgN8DMcGW2+XmfpRVW99w7bO61wh5AIEEXF324X0u
dbhhgcEdpzZGJNWT3sUw+xPbWBcEzi7lWN8c26BfoQ2PDY+sXW6whu9DOdxyK7pjQsd7BbLiPlIh
xjHoT15M8lSEpEsB+R5tLXY3phDVo62+NMb0hafUw+ad45vFg07bQyTfKpWJiIP+6nqSqjC3vGVe
cktSPsVcgcOZQsqDWY/22RrmEamDoDGxVpZcfcO9qwrLPagJwL26vBCTQlcVbXGDxQ9ELv8yra5/
7XdO3YoLS4p5S5kEOZ/Bfm7wUoII/zWqJEir8tXMFGk5vyZ29FkZle8tOm1pkfUewNHG2u3scSbs
RjklFDcCdWNXHW0BL7G9b7qzW+46116Oy9RdA0CSO6ha5E+zmFyYakVxK/AUBV6OhkOzVY/XNO01
yjnY4tHakq0paM62lmiGQ4A1OUiHajOw01nz2CQHzaV+LkNBd2gRQNis9Oxg5E27dSPGHYbDeMOt
ZHpmRfgRUQS6q7XoPVZXJqCek+EI3HCZSA+tjgAEx5FlIk79VdsAphb1uGyriCSprlfaVx9WR1yf
ErO2cKD4Of1z0ShMs4E9UgPOT3nQeEwYcVt8RHtHmVPtwGhOIsSaGLC6YPU7r4xoMVfC1MR6yizq
PfG4UrsZPXXJRzGTsKTPD9fr7Fzd0KK7yS2CrQCHRqCsmy5ajU+lSpxGFbUdXWyHCQbCcwGNkB46
EwAOhDzNDuZz2faRr9sDJMyx6W6YLseTsDV8ycE9l3OBVE4JCAnsBqIFTdaVE33Gdmjfi3Cg8T7w
srdGaqQ5Od7vSDtlmJlHeTYEcy7bs8+KAzwpwy65m9WEQXKZeS4x8+8CWWubEn6yP6EEo0XCqdFV
wS/AT4C4DBpmF950s003sA5QRAxr4VFQd4dOkoTv4mMzBSsvhiopPRBVXCwRDZmXBakJ38NSwKsK
rFWTI9/EOAAOAOs/KS+rzhMK8Rr/euAXuGQQVncytLyXOGKzjpXTXdkdM3GCU+GtL/hYahrIgGwY
KatbigPtXRbQgugnV0oXkSwuTvFX/8oXWmjsb5HU8tecxMW2WVoJx9s1+KDbPsSU6tYiqRVKW0uU
yobUZB0aFdeIMlYhdQ4ST1Ke/TLO/lxBSktZYTC1kHUDaMg98VbF3HzGyrO2ONsXHqyh8GlIIAye
iPM0zu4RPNoZiAyrvW5GKTR4JYkn/nYn5pJS6YkFwiJWFRRGpTXGSnW0lf5oKiUS5oAvZZof2TXl
20XplaZSLsPFzW/sIh4z9gt56uW7Hq7xMSgqZ9Mp7bNQKmiu9FBc8VRd5Wa3D6mY9PPZAFmnFFSh
tNQYUTVX6mqrdFY3QnG1lfaKQLcJFQE1CGn4sBBodaXUOnymjQTCFQpurrTcXqm6kfsglMo7K71X
Q/h1lAI8jRnCayWuZszWqA20cCOT+rHRGSvpubH2rTv+6oypO3X9aEIfnd2MiNymV9ozkn3ozJ/E
oFt2guOuixyms3StL3X63BWpfTWVkq0rTduG3Sc9m/s0krfRVcm5UjZUjiFYT/m+dsEiIXDRx0RM
Ssuqn3owzCTEwoeZ0hb8Bk8DEjvqv/kedqjumdLfZ4R4qRR5R2nzk1Lpcc/+1tRfVA1nQgGPCV3Q
u0W2mIRibDTxaO0iEHmTUv8b5QMYlCOgUt4AW7kEEuUXQKrfO8pBYCsvAWciXAXKX+App0GvPAc2
tNUzppE7PhKSesqZABXraVRehU4sm6Ktt0XgDER58DOwEFf8TkCdWB3CJPkMlPeBhtIvA6mzK50T
ecLTYie/+uVQT953CSjH10tApQMANVC2yUFTBgvltHDNra6cFxB1YathxigxZeRx/I4mRyMObo3m
r29DOTigVZ8oRHyghYi0s3J5dMrv4WH8cNIOcG/A9kJ5QkrlDsm5DQyVvla/fIzzohqBt2MnCWlv
yZS/ZMBoIhiguSTDp470m6G8KBRVsb7EngLv9WdQfhXJGisOUhxvM0a+5mZjbBEdScy2E/uMUp59
hPnFWb4r5YWxlStmLLaVcsmEZUebWHpOlH+mxLcQDfauUc4atvz4OtqfSXluPOW+iZUPR2DIAWtK
x2WAR6dSZh1MOzbmnUW5ePJfTqXdnaTCxVxA9lRuH0YhnfShAQPDfJo6HEG28gaBzfpolVtoVL4h
XTkce1nSwOBuJ6xF4q1QPqNEOY50rEea8iBh+r71mJLYwaxhfkfVd4UF9SCxLqXanx4jU60cTZPy
NpmYnCg2eYuV6ymRJA3Mwt7woz+Xv84o5ZFqa1inFkmnWiPj1y6DuJA5udJo9xMnZO2TqhtX2KHT
AzNu7cc5zwEeK9FDWhABzcn8Jkwhpwh8wzppNVwWzjwfa/UlqcKDkTEhk/8LcqbUATPmCQ89s7jY
GPgaQCa8kYmoThgpdOZi7AdJRPLMGXg8u8aPNxBEbYYgPjUYQdzWfJgGk48rR7Oe1QqOGmTPyh18
i41LTaPURrhLs41nM1hjqUOVTsaTpLRnkQwGo/GCM/oTVvtRGsY5KKHtCsvaMyfhRp5nGCDzr8Cu
b4WB3V2Z0iRLFtN9XUTyNEwJKmbjXKZ+REPM8K+779Jy7hHo46W/VxUsF3VIAyYwmyacOy4eahYO
DkNebRvdGhfBN0Go1m8FKC+IbZy9YMuIOmLLnnD/oDmPshHmScAjRGdIIgvnCw+/w6SYyc3cE4Pn
vnSwSodVP0AIPy3jP7FWvqcDeoqD1/+111RlsvGQLRNhgJ67dB1arPr5hlYZPnmz8yyN9Ox21Tuc
hF8wp6wt+eWX2kMRh5kcVcbDErrPQEIkKBVr/Ops9y0fy/dmmSIYGpzEaPPRqcicXHbQTX+2uMNf
2R+2glbMYuR2EK7ZRwW+Dkplk8gXt0BdIvbX+VElNm4PGgbm9m0YtYK+m6E5gf5PV55eCbrHtPGq
E7pflRhF/DBrva2dGS27Pdc9gDY8s3qfnhv8E1amwXqgsbikA9bMbOMNiQ7mQNh+l3ZubeFx/YSZ
jLdajEhfFZ/SFenDRwdJf51AMidaPdKy1mOZlcanTu0xL9xeENogUI3Fr495D3DW7MaID43rUe0m
uKsesxo2VzRyWND66kd0Jap4qje+EHXiO1ncbzRcYUQUmebBrL2UTf/WZvkvkm7NGispqaTit1Zx
TOtatKA4ZV3paBX1cKzP9hOtnuu/39RMAAnMyVBfMzIMi+tOdIphAHXnmYAqdiNq0aH4lBouXaTJ
Pc0Be9pRjDOC567Rcutk6Y1G0HNSUwBZd8wHa/Qk8sgsYy3aiB/Y7PByzNcmZswceu0c/ztzZ7Yb
N7Nm2VepB2gWSAbH20wy50GzZN8Qli1xHiI48+l70X369KkCqtB918APA4Z/W1JmMuIb9l7bJmOt
jUoWYd3gnRP5Vvqw5Ys+tNNFPy5CuzU5bmAbYPCs5gtbEeQGM6gWbGsIO9mx2LWzw5DjnWVrX3o3
hdieuOOj74lbIU17P0WGETDFf0Nzkj3as0BCkzc3hF7x2XcQJ0qls9/rsDJM+FxREO0q6XPFUIEe
DN5vfuS5DxIHBHRkYUvX7F6gx4aLxIrl4FrO746k05YAKyLAS8arKwbXL1uD49/dTaI5yG40Puos
41LQ/ScoW6wP4VHeiO95VXXVnkYC4/Y6ugUGzPqVizcDcyr+FGIgpJSmGkl1/zYmefIW6G7RbEuD
hUQTA9VJwTfvEQfTsumc607kfeM3ZoZHJ9oO0fInz+mKVb413Hp+VR11HY5UiFCVVpCTxY8IaYuS
vWQFGonB4KrFkFou3YnhFIgA/PIHXrxdM8tnRvnYAxbbZ5xwalBC3xukxCeUXeUoiLJJ0jAhsSwc
PbWHDm0XdAxknz2a6GZOuU6DZngWj7Srfy9xXaO8Y1ngF+kdKW/+wJrxjTwW46LghWyGxvhum3g+
E9ay+mP7U8fKau/YnDhDV17qS6+a4ofe6K+F24ezsq134AZvjdsCIpn65tjUPe2VbPpTjnIgpFUM
gRVdrDhbgmloLtp0dLFJxXVWHgbVP9WJsVzR+r+2DnYXnfloxDz56jXVuamsz8mc65OfjsXDkp9I
lRYPfZ/dGCGKE668cVs4M+uF1oJ5jvIOGWrO/MQwEVWWUt+KRn579fRVlRbRUSJZnjHDv8MIe8Ob
vTxopzlx2fO0fRoI+Vo2+ma0Lp5Ljd/NVom0D9kSGnsBO8b+FQs6kakpvienolJKho3sa8gqovuO
eyTlhEbiWCx0O0gNw93OdIKM1eQOuQ+RbklLAnv15FSEZNtsRzbLVoqSyT/XGkxfYCvoCLaDFG3Q
rGENmklnDIMVyLj6yp3BDtl5ejk7cScVQYuDYTuS8LORzSgOURftdRT0F+YhNUORZlqjMXa5YctD
38lNVOhMxJHXmJ35p5PQWY0p7oPFrtLdaCI2I48ajpftVTubN3xjNm7Eemv4WpHwfuql4TKudHbf
PWrulXASqJ8xHDOmlIdO3AV26YMu5/Zp0SprX3T9ck613VJ8FTz3zyJ7t2PL3vqth5AtKvcwYUFe
RuKgsjXTiLSy7TxMx6XGkTFP2Tus1zlABGmHtucUO82UJqJOBbKN1XSqxXIP8G5E7MnAajZh/aBt
jjBJQk5ZoJANi6tO8IG7wNF1yOrraqxLnoyctt12CVQiG93aNJb/2afcOwZjKOxwCLod3aEt05Pt
MsfRJuKh9dFf7Qkb/l5WbUOUmTS7sclpRfE82bxSauy00PE3EgLguyjtE5Xc72bAOmogZTxNTvMe
+4TujqybRoNJUZUk42vhDddQL5HHtYbpnxA2TNumns/pbFHtdbrau710X7PC/kMiwyYDHrQzdbI3
WT+Viw4bKP9JautbtWRW2PfoFqDIjtj48LDJLaF4bPrEjHqgMs/dVLxmbVfsF0bfaAp2CPjN7TQb
w9Ys3F81UGcHXggqLjzQBXFaabolk2O4NgVZYLP87Bce4Yj+ZAI/HXRxBOQld3fQLEx4RMQquHWG
l0rhynLVsz3blA2Gj3jX8D+w1mNKk7h/+OxjuCbzwhpRbXifomKTl1UrRDOenxtdfPplHgqzr6nI
sHBOXfdYT627za1B28uo+O3O6IzzljjeNHqzvGx8jDN5dWoeAjvmTWn9jkqLoWCj3/8+ZgVlP990
e0zWFCzLpZ73CwKl6lzsc4yB13LQx8OoMMSQzwaS4c10KVDaZqm2LSlb1qCCOJVn+K+rUJ2v3rrW
0wgHJMh7YsDs5rtcGLNNY9JsJoG5W0vndzvHfSX1sQ/mZuAoX3yqpbTAqjCNZ3DG3jWvP9jNm/t2
SL4QHbrhpGFbgNSygoT3UTE7FJPjQS5tdPWGj3S23b1R2gIrIgUHkGL/kg+sY3XG5onHUdI1WADy
Gc2DAB+gxdYvYQCcNVHlntkGmSRa+kQxY/7faRXHszCaKKwZ45/tQeVXrZ3ScBiy4d1tkNwu2CfS
wvygoNF3kqix/dwI40Pz9Yd2ZGFVpuSmdb3WPoMw2/Fjf0YJHxeLIcDdmiYuC3FiXNi/mFhSCivR
2HjgAy3c6rmeRXvyyTsPCjNlGTm4y51K99ZaKXDePEvPDRU94KHpOdHKJPBqTNGiqK9NmQV4trqH
DnmTRDx8ZGr4wV/nQulwwscOH/+xRyjVt+SNAXo/KUDX14XzJTf1kRW+0MM5I1nUAmeHDXe6/v2F
LId+63nM8OY+op/kxfQ5subU9C7KA8yhtwl77ZEqqZmdveAYsAxzeZwj/VXP2zrQx6baw0RipUOv
IctUnFuTMDc7QmmYo/Bl8LjvBsu99rCe93LpGHsid9xMRbfXF2t8Qu6IlpZ9WKvf6AQSamxOedkF
eKThcOXNk584y9WOTXyBRdPjEiOpOtLFlweL6jrznLgzR7tBXk9Tx2NQdHYDVJHkJMNIr7Usr2lD
TVosRJ/5bT/tGXVPARF9J8NSRvjXvGTV2JhKnTIunQB0+WX6VWv+28Ak9WLHCc4vaQI0XxQkrAJA
TRd3xyn1HxPSgPaY56htbTmHsmatOZojltShxHXJBT8QmnBfiCcEToVLVFkYVjC0HId18BQNaBXK
PPYeNLeFsDOYQcqwhGAcb7XtgWKzKHCQMZdzUOcsQfJJqlBA+MhI/3nsfCDB5AGdsry1QpHpMekK
cX1a6j0e+vQ+Zibl9xrCXAx9SgJ5Pxx4s98zvUVSt/6Sxuooyck4eAJaQecOzEKxSfLJRFUiL6R3
tYcCFdMuGVEIJOa1tIgkiI6xqifQmrYXLuixnNKm6BFdfagihh8QrMCa+vkhn4nF9FYdTEYf4U4x
hCY+ejvFmtYhs+doRSUrXCJMTmQtJltbNby07keBlCpG/fTSpTwmE7KOOIo/Z3kFe/qK4iRnyp6B
mimhu2m+GsJMNY+Fl7j3abKth75sUR7DhlAFqNbWaa8VJp2gj+UXqYIlS63RD/IUHQpnSHPtuX7u
KifpJwek5niLvykc4nQIOlFHZ/IoTdyIni77m8gMTy4CNGTiWXwnITZGn4g5v+l0bAjx8lr32dnR
tfww6awN0nJ+MCM9PUhZs6TNscsLqTSqfGsGUNhfVW9azMOLpySlWm6NdsDdijrasedQ9JSYrcEU
DRoQc5PFYIetLddiLplxVQRZamaUh4XL4nto2ujkybh8IzktQ3vSWFmLKIuwMbpSllML303npycd
++jFF7x7pe02IWPHYqcTbPzgDgge0m64LiJ50tjMH+MUUDmYnANZZk+14SCdb5ePec0AnUWf7c2y
+MHkvApIJ6r2JtTDq8kAuzNGDO1DjWdDb8qgWWA8QIxXW6NZ5luloie0jt1Zzfg+UG/RYeoXqSsk
A4AKskV+249dtBAomdgPmXLWHkepF+CkvwlVOy6M/py6CmJ7arccovGur5tvjaK8M+13gc7pkEC5
AATeIWvT3niH6cMSZEtgi/fliDag1KJ3+rir9Hr3FDEMxkcpd21qzluPRCvJMnKuamA04AUPvaWu
igzlO1SQazbj0x/51IXtk5U6u7xuApjdt6hwzDOvMK6WcUbdZcFl65V37PJD0a0pYMPn6JfMOrk/
lzbj5WDpmRRDYLGE3HoGEi74DxSHKPiUvVxwKnMjuZhAWfSMGCxiI/DHyjz4LfJSzecyiPJ+A3+M
1C04Zibd9N2BKAGfeNcm6ak03A9r1t0grbsqbPri2/SpHLQIaaZmxg/5UqUXx6dKSpHeErlUEV5G
v/KUzBmIUaALjdbthqFBkeaWbxokYMgPv0mcrc9E58JASzfJ4rUHW0sOpJZg2LOzF1AVZBHMjPVJ
0aHoJCesyxBOFuOlYIs1lNHGrNs9gv917oATXxqwQ4YBLEE2a/u87M8pii0er3Mdgy2XlnE0+vrN
Vxa90h+rS/MdCW0/J6F2Ew0M0CHf3fERT/Q1jA1OnesN2DpswRkkJ3vbI8Yk4inoeYPJWG4pby3m
/nbOd8V0rJiVOivAuqA8wRUM1hfeB20H9eXdTjUVsMYHWhwBjkMCSUiXm5BBkhnfmO1Oy2LrWxCu
HpRaZwzD3uKlB+LobMxeLCdvvkkjs7YOFlmkfrydLUVVM7CDyauH0WzRiuD3lVChgOEgzKwDgMav
5NyIs192n1CIA3bmGGbrJ4ozkLxzWl7ZYVIZL/SwTdGEsO4vWRaZ19xmpqyn9qEofEYlvoT+J9cX
fkSTZreUlOwmwCsKtocrPNojLZ5NAyplCalgqecuMAYXQ7jzJCAtDxFA05Eqv2BFmROTFhYru6nw
AArGAxpdIgHRR/juQ+HgbVB19svN0dOIzn7vM/ULCtVOd2PzBoEmeu4XOGyNW78BumkqByRYooZz
1Om/xaq0NFJb/vAibrx+T11TfeDgxoS0NGi/Cv/g0QMEju1Ph2TwWImLrgtz3uDASIpzPmTTvrUH
m3E7gxSG+GLD/NIKLYVOctQTpu2xUzI/HmYCtLolRH5GeMr6WxB986OQOiOiqNRQqbFf8aq6oeXy
nlt/n/Te8Mdh9GfCHDrYwnxanYQaoAnyW7pn1+0YEoOcbqRxNhr/aczJpnHUiCWFwMZQgEZkKkpF
wwDdlnX+S9Bk6FYAi2z4tnHvcI3S/y9YvJLHsz156lBnURRG+LJNfagOCOVh9Sh1aGaK6qa+EZgC
3Yv54LZvnJNtaHU4dmxctCoOXSQKDDa4Xkr7FVSy4Rn0s1r7ndYKNUdzNYU4jqlhvkQM7E4IpTns
p6p57WMNPZj0znbHIzt3WUkcKJrseWlCqXveYc4BZkcCiZFHsOzooqiC2e7tkp5cbXxq96Woxxej
dPNtPFcmqZCE2rEe5Y2ZpQY5rekCjbEK2CBmvxpFHNFGAohMeUsy3Tr//QVNZbVP5PCcWmSPblrv
SssrznjsmBbNbE7/FaL/H1JR/+kp+V8hqf/87f+lEeWlLvnvv/Wq/JeOlv8P8wbwklo4Nggc+C9g
/69d90v924P69eer/Q9OlX/8zX+6VDzdMHWdt9zxfZQW/9ul4pJj6wvTQKVvcp/+jQGoEExgRRH6
v1tIHEyPIADTdO01+eAfLhVT/Dttms7f9H3LAFby/+RSEeZ/8qjgTrENy9VxmJo0tX///PevJzae
LY6Y/4FU3HdUbw97mTqgoGBfJ9wqfftG5elWE51YzFD+q7fyb4Zbj4g2sVSAdJyNU8OAk2jx48rE
TFhvpZN9bRtwYE7t66HRz6CnLOvuDkbx6sb6zcjxQctrhUpit6IPbGq9X5j+GyDLZHn8y1vxj0/t
v1V9+VCnVce3als6Jp9/ye5F6w/hha6FCb9nmI5nrz/6v/xofevkw2QPA/mDciHVkRlug/1xWBdE
JUE6zFPv47o6wiAIuHPaa32VnW29FwxBzT/GunDCfQc+mR1UPycGvJm+ORvyAwgz/HAHTpNuPSjZ
cgWgE9vSKEWVVj7n7LjUuuzq1l/ydQHGP2iRDWjM5x7hV86obONKJ3mcETMiS5WSxQzsOHAUBK2Q
g/agxuSrjtob7ibjOjeeFka2KBFqpNh36jCyKE7YnHB8+M0JTj1N8JzP98mA3RYXEFpXKgLTsu6E
GTJmclh1oA9g91dddCPCsKVOt3/V5CjQsiTHcWUuDMAXvKjvf4DkZa24zylMPyIwDbTW4kcFuEFb
CQ7VynKgsiVnbeU7JCvpgTUVAQMr/UGZDPyntFnOEZIsxOE+Tmi0RSDeH6RDphtejuGOcCjopVWc
m1o5hwVPLDY894REL9o6VvHUpOJg625KTquP4VXQOvOOdao0ETrHbtBYSGktzsNTA1AYULf1bE9f
KM9voFOWTcmdFsylY26HKkcFm1OyFBN+Rd1I01MTIzUW3otHbugBfQ4RTi1wjrrNCYtM9J9yMPJX
hgfp3i7ka4vLdmPNA8z/aaxPljfFB3hyun4ctYQIwRj/c9abFRVgRZVdhSbMz0ZWR+ThRjA4DBpR
sn7WPIGbUZ93IoIn2zZnpnbTBqkbxLKkZiKa3sSEydgu71Osv7hsmoBC60YOEmKqrppOBoafTfkm
syJmWL0EB2K90qqxQHbEZ57Cu0SQFta1t5xm5bwVRsvoRU+f/Ckfjob01AWcw3CqRqR88ZAh4I09
VoRj9YLE7DxbrTrHZvST+kNdBGmom8mL7bMz2dmtHMefRbd6dRd5nzqPXRJbgkzJEF/D0QQS1w+F
vbVaYtHyFSs41cuju3RHDTC86NhvwV58tJi3ZlpRA1e2d3WWv6ILeUiz4Z5nGlNlj2Krd3bmiLRm
QUA/uditGUMgnqI+GQk2GFB7mbp5RTq2YX5Zkt+ICdaV1I7+b81V2NIS782tK6plu4533UDAgA1t
bw6x70ZB7UcXltw/HPCeG78tjobDEdatzOac3pl6ku5LlHVYV4JxELgKZ4ZngJQcCjApksC6agD/
eM8PDK5CnScHtZOC+4ixO7qDB7w1Sl1oka6t+ZQY4rcwopPjwCVyaD80awgB+OGQiw4Z5JU2wZaB
WDgOxeDEmyxPX2cdfHVOR82CBJh6f1MRLdCsTxQz2edCiUMk03CssmUO7cCf0emxuaMDYP4cMyrj
+w0coIEVO7AcIUfcgicThPMaHr5XcoQ3UWm9g7v/kbduE9iaUzIidUkTb0/Yba/sF5807VzrvdrW
jEJsirqkjs5m5b3zfnL4sWrWXRZ4I1pJ3OZ7qIQvaYoX3mTjVGNaYRPPmNa9OPItLTuWzxynzkR0
HyYOvs+TDm0OUlyHNLU61ConCwXY7aLU1U5QXesFULCuCCyIfqg6l1vpbfCXI98ilcl0y8CumgcX
J37V3iuPpZZrzj9HEhY4jaIzHzH6iJEhu41JJqjA8XBC8ltkwe/FPF4V+XE1//xsmRfmgBdlEWYK
MV7DbEgPuIRgaPZzDpG+4k6yLe9nXsUdRq6fKk3e0EXdcQx8z7P/pfnMPvJEQMVLLiybJOyB+cNZ
7klb/AAU7qn3uirzrRhq5DppjMYs66+63u0TvSDnVfQ0zGQf0CdnmzIvXDw7rOTwgXzq5sek3A9t
Kg/eaD2QWshAgEmT4xD11aPE23rCv1P4PmNlvtWzSeh0xOgRWf0fDyHoxkvfybDpj8UA4dqP4NmJ
lDwQLNTWviYq8BmyZLkZiOqpE6jQpQFsdcGzuNSs4RyCv7OV22Wn72PCFgWX/XNloeG2pfbYL93v
skMSSiLrD0SVPxmyQXxwNR2zo7vHp4aS24vzjYeKNIghHAeOB9h8RC1tFr3HXJDLz2n5bZUB/6JQ
F6HfAeZB2w9/anlaQEXCBLNCoOsj4gO7CApml3lH4yN5qpnKPBLNDfkcYnVUMn0n+RUxziL7nd1O
MM0LLndgJHqLRmkc0MH/bpvMIQ0SEvMgMbAJDwelXHma2Iifx/qmJz4RJ/BeRlqfvQNXQzcG+6Rp
6jSNagxdrgYOHJTqMdEONWlArT/fkxi7yzD84Ifsr7mfIzBQI0JKgymBLvJPsnOMIGq899mwd7Kq
wE9X/UczKXtdf9xgMJ4yETWfdvvTKNTVSDGtpkpm26HLfk5Mr73WYWvrpV2ojd0xKdvhZCn70YKm
t7FW42cLon2r9yTPDmQaX/7+4gHJSFkswBNIjo7vCpxPfB8G8xziA/Bx1gnB0RaAsnDyRLuVqYZs
Du7ZRrVkbhQLoxEEtghDk41UIIVaYju2RbF+wPy7HMAQenH124zpmv20f0ClXMKX99E78clMXZkG
huLt9W2x50diudUi6HPltuQsrHr2X/Ck2t7yKQ4shMej/0aq52qdABCCxZfz7+aYdrSjv+FChG62
nUvdhnao35ntVgfmDu+1iconkcVT3NW/NK2hFnNOllG1u9klMaR1h+iOhfHiu9YhWTAroDnGaVtZ
Pbp+UVwMM8+DeGpQYXqltk366LEeoGCiy+83uOLabV8OLKi8l2QENtahLHbYu5MJ6n8n48p387Ln
NQZELM258cULYwszIG8ERWVUserHILLTfhU+N+7SjHhC6dV6MvOYiJbXWUObgILzKdf7DxMMJ2fQ
yGgjLm9tP4feSMJP3bApKlfZgDVawwEezIg3q38daA3RuMRb2QixJ5BEDoxfHNHif+zOSVNt01Ue
FI8LqgJ9eHREDaxysogfqLK3dDwSQOneqC3WzcLeBO3E7We6RwfqeU5yKP5lhvENKxCtrFGrzCeo
ltHREdpuHj2qHgZnW2dl3i8y9OymfFVcMnk2/25Wa5O/5HiVRz1o7fLDa8bnghhTnoY4CbuSDA6i
D8LB5iUnLrNgHq+Ve1DrWUHdmvfxyc5HNte2E3Bq95iluBxr4ZvPvicfPWvdHDX5IzmT4hYzQCa5
wnnoCQFEyeBXRxQbza6YIejgDlY5G9SREDOnEdcucsKoAB464ZmARNxuE8c+LBEwQHJt9qXnJUFm
Tztmmib6dboEvYfCOPq7DL1Vl1A84SW79GT0os/vrgDX4otVaebdNw+eNSZ3u2z5SVjTHVIHYnMy
6ftkcOpjNGJXbbwMONpMT9Ua8O30Ec9m7C1AnYtRD8XfGC62GOe8Nk6iG959BcY0rYhaya2NWQau
i05QQeZL3e5a/o2QAaPUpCwkreFJN+Phib2LvWl6heK8m0gwIdp450cmAvLmB0o6ARTelTfBiHwX
86o+ogFknJgNiPw8Hp1sMr8aUkRzk9yNXgg+IXLyIPkw1vo7F5mqZCKZWMWH0ht+Yvsgd+j//IGm
cwKNGUTFWcObyim9lPVumW3tCTIJpdtUE4jly+WcT1gB/JX3nBlGhUxqeU3nOWxJ4gXZEdk3gAnV
xm0iXNyReiqESjCRVXLVZJ56z8vRsLYPrKCtlzahs7GbJciMZvphe+ZpMNyfzDZLtlNSXEz/SSAP
uGE+mQZG17AA0JB5Jg9iN/7Ex/VEif4LBdCnaZshQXSKjBnvU3lUe+i2VUu6/KTjL27drzidKWGw
6Ux9zLGcnEFGsX0seBGZAx3nbEy2kd/vCOKGACV+Lo79qJYKVcDsQUCEn20adNI91UzqPKeIBIPO
rC6z8ddsqm8cwou7JhrDyFcEDpD1ohMIl/xor9F40PQp9ASYIljEvbXyMj8qYD1I1FlEDXP7gstc
sxi36yQobABkGUHeqa0TT6GswEPFVRQWSZ1gqAGbpHgMajd7j11xWAQrAqmy325U3ycBPobYONbL
2DLNqgR/qJDqJNa7rfVs+/UfNiOwJO38hzbHWzRgNm8rLLF4TO6j6xD2Iadsi0IwPnZjsQOWxCa2
SZElORhjKlJV06JhJ9cKYzs0Q33Lez3otEiGsqltZg7lU5Yn9ZUMbbpGraOE5yEk8YP4+NhfvgU7
y30B7h55lch2mp5/Vv07zPn2kvGT+YbUjsiAIeEDGHJlyeLayHcmDlLerZVB2TKt6/l/hv7O53Rk
fBraWkYdxeUggQNvlCRkjhtreC2kAdC6mMjVyRzJct9h1pkNzk5kPTbaPrMeYkJr2jRKb2PTvtqI
rHtiBgPe+gddDvEhH7BDzk6EKMn5AZXEGi+LQAJN/pMXpCNaHARfFhtltOdxnPyCFzG63qlok6tb
4eZWYqFRqJftsiBRGvwNZdXd0LB9ZACUOOlx+qNHyb5GEzRoNZ2jpOFlWwozcDqN1kRrNxUxO24V
/WHsvcD4RRLYL1+L3r1iRfiluzPqytUp9NtQaxZIjwCnpLYgk2uFEyPB8RkxSAIh6RuyGwPmwF/E
RQprl+H7jdhlb4XZPYK/vQ0e+/MxjhQ0dtYei3IeZzDVo78QDIESbduM6nFR0E2bEvhsxrpzW8mJ
vWKUl8RA0uk5rFzwCpX0xfvBq+edm5AhMbNkx/b21a9grLpgGyc6zdvqmuMc9CY/eHETRG4jQ05y
NPF66WJ/MxjHFESV1WQbDXn3m96OAB+zm3d8uXjTZ8CJpprCJUvJeHHM6b22JO6JRxTurJqGgb1W
3FY7wGm4Hfp2iwWnP2lO45/xhMQBfnwMfDAf0VBznpQVabEe+fRqiRCz5J+DMo4Z+DssE/aRJddH
qUEjoCHl8TNhYkHGtoW4WxIH3aT2UV1NCOqCYVgOyO2GdcR/9yMcthJ8ixzlOyLek9+uldasAyjj
EMOh99HpuHQqNCtbzYjfIv9bkuPjzzQ40PHZkaYJynaJDt6bn2eYdtspV3IzOjYxDyknIo+3yQRt
w/x5TfbQN65a2DYOtIj5tW/sXV9ySVuVhUS3ISSgjwI/rq6WpnYjWQPH2plgiPFEx5XEUDztGc6/
xFCuLlkriP6xol069ciDhaldDPc5q8gcqiv6H1qTC2WtUZoYdG08zPVD7DlEm/sl1Hel7sRk4TSD
gLBVE1p7K0l3cZyDZkU/EQ41/QYKV0L4Mv+R2kox6C9gASww08fUCV2tvRpzep1BgDJ5lA+2MMSF
m59tl8/tq6cpdpIa4X9lFNHdLScUgPOTjBvjURYO5VZUPyVT+eL55e+J6u3iK81bIdwvC5qrnVr1
onAlfzSsCE8myXMbywfauxQCUjBCVW82DtjK8kBRUSND0Y8V6u24kxAvMe7vzUod1486FJnsgKyI
AKkEdDYW0+xcuatFbZTPrdt/Uy0j/oyleoaMQFCABGpgWNXNdk5cie4Z88ObPc7tflY1+pDC3vku
RWdtjkuwDP4jj0aCt9ZezmzMxRHZ0M5R3lWtcmfVLJ+LNkVbQq7ikC9viPq1bCM+J11LDI0LESyi
qKus3OcWKft9hbVVxsWxkiIKYhJVCnO5+YY1QhdwnxeC8hKh52iaGFCQjPXHxybwhIPul97r+iv7
kXoXjazfHZktN4sfNkjVkoeJctD5uPqvIum6C3DOA3e6PEoUOhvAMdqRsc0Dks75HlvvxK8QC9EY
dBEjIS59acyHzEXrUeoETSkhnyhRHlTLIqzIvOHRHhdiYecWodhictKq/CD87AaqH0d9unomMAH1
XvU4Kzp0NG3P45iiY8adXPWILWFr5ltN5Rkk6pcye0jaMjmIVD3XNfuiFhkqktqdDbaDGcpQMF6t
Xgf+H6AoRK0PvfWj1azqizliqNAKnNn5jWE7ZbjFko6DIOTLUcn0ttjmpimOVUEFvqBeCZjwYmYG
umN0fmgBtNqpKl0CrzCBPyDSZ+QVOiDRGPEh19Jb955ro7cZMXMytmqQMoCLKzXhkzvovMSMtLck
tjrXyai3yA13UD3xdbYNU5R+rvepm+5joCpeYZ3JDW8CAsOJD2G2t0Hd+jYrNKgFC34yB1W0G6At
NqS713N29n15HXL3A8nQPrVMfnJn18TVvYubszL6J5yJTzlt1xRfBr84TIbZ4+8kwIWRojbstEX/
rN2pwfGGwJR1NBOt8jfqZtBvCkQp4UikzwooH/l5Rjqqhgev57Hgr1CxlF8USEgsfQ0KbnpG98ro
GQqg4E1hi1jUZFOZKBUtp/yF/+mFPhrRLmTuuiZLgbsd0EQZeIvV8AUkSlcTwEbk7Pljl7DcRMBA
ODh59WP1f2tM0fYpJh7NnDn58ovDwe4Z1t1qCTihaCZFIs1Z/go/DieHcxrFx86k38t4FVO7JDuE
eY9/zHV0QGLiQlpXAljFX3mN77S0Hv8AJTNQK+5TzbvOLBsm/GdC67f1lIoNuil0HYPLJqB600r9
BXqlsXG7s1k2J2Fi6rP9jjrP6H+4uvYn6+0vh+X95HWcQT8sjyM4b8eP1tH3ix35nEB9vEds9Tma
0DeMYzTw+izkEs/NToPuUbjaJvOM0O44h4fSuvY5wWZ7n6Yfe2zi9U/mtDc6Yxdb+OLz0nskFYTG
KiaqyiF1UWPy+d3qs2LI6269+s0ySI/yvfehcc5CmETS0RFuZac/crq9tIjdOqs5t516cCwB09Rp
kRbUA5weK6I7R+Tlr7euJHEvwt8YsIA/dZSMIZKcDYlPad8GczXezTa7+XWlDlbDXp4Fc5Skb1Iy
/PXYa226ymxDDRaWpTPiH4rpOfes3xl+lLT2L13XvGcMZvlMXABknHtTfblG/sfyBohVsnkc/Ojd
TZBVyuFBS8YvKeWVq+d7cPMUjAjNZ3VpFmTSIIWJ56jyPZ9C5idoTNYjUviAQfVkJFYGPn459YdC
q98AgvDh07SUYqUAlGGR9xe5P32MxkGpL08qz+NzpJxt1MRYf3MnBdQQEXkIh3oT9cyDoX999Hn0
VXRwv1j4I1quXRuyLAkXXad2OkUpsByIzy44qLZHBlBdU0RsZyEHK5B4bzT3R4vV8qxcPPiJlIHv
RguyKbLjitL52Y+UL7aXHVsPE3DTTadKrsdko+38TJMQKDR09snMUCNtQ2fu3lPdoCovWigyWR5K
PqbL/yTqPJrbVtIo+otQhRy2JJiDSGVpg5IsCRnoRmzg18/B28zi+c1MeWzaBLq/cO+5dJBLu/Le
d4290VyP4YOvlxsZqGHrkyyxQhyHhNdFfYos9DEr5aGF2gnujLyqCcukWlA8mmUck3bCqVwsbIAe
+aUjCPvOOpd4RkoOE6OhDCizSCKzj0IIfWf0uXYYHY4MEpOOvq7xVtUFwK9ID1UR21twZGRazZgg
I7jjS/rAxUiiULX1ydLa8qPK56cpeM4ycJuEWICsQ5q41WxNhnmgUSou+lvrSzO8lDFDxCjJgnxn
eCO4neI9wJkS4ZiIBSxNoee/oDROHbmlK+dtknUAUKZuVr2uTn1tvNoNxD0okXzDot2rIGT+gYkv
SsPZaLpwikawZ4BYQ6NP8xOjnets2Ba8KsWYwQXM2VfOZx1zyzT1+DUyE/ZszlFHDTgNVRpO47cp
kaa703el5mFnk/lmupq5ThvE5FVEevWo2b/O4O9Rg81ToF8baapQTB7Je5Zn0sKJpzSIf+rW5Iqu
9YdEIanLFemcc1kYWwFRADGLX+4qk8lI0iWYgad+5Xt5/DrY9t9QqhNtvXupsmTrTjZTQwJSyOXh
gwoKANTKeNv9qFSHOC+OPvHDN79Ov7wSMzNyUkBfdOCJmT6hl9V3LFnlcWQ86GBy4VJKpo2hRWdz
qJ/dJtK3te7nS/AR2YKkVQRpVIRJAsho6XSwUgerqJl+uSGuDJKIlM+ClgQoWaJj51igWDC0kfni
It0cWn1TaX2+0WwyQLQYpPOsM/hMNX+jKy0NW6/Rd3KkLjVmokfx+T10OYhfEw6LXojrGDffMf5Z
GkpYz+NP5ub+az7eGaPqIyNqBmsjPj+QxVBycIjC1yVq+Sil/VWw2VllFB97RzVHzJzituRRJpHx
XhWZi/WUwDdbUAHpPRYvote2/2gW5LkLmB8LHch0nnDhg9gaO0PtG+LgW0SHh9qq7GPrEZ1qV+0V
XwcuAbytCXU+brXp6nMMw9suPyi9XVRh0AyHwaOXKhYhmvKpgyP4X4wGLgWe0EtLnw9KvQw2aaGj
Hqy6axKl+2muiifQUFxkuMw2inC/lZyr3ZDr4LES/89FJtyb/muQioAsG4Q1vWhuNJy3PEc9Jm0l
dxTkgklJO9oPxO9lN4RGDGmIEF5eFhIcKlxcWlb+C9Djn8qadMlBC45Yt3qGa91jToAomVQW9YK7
6dlaOn73L20L94QzAAJkH3DURLa+LgyD6CJQKTUGkTBQ0ZLXl7wiNDI3Uzn9VBmLwJqz/ChorSm4
sFkFdfIEu4OfzsWyzvzxV09YVbgm+etxRBPgUL9EzKUA4LO8+y/4TMlNnRn2rpppOnWSizYz7/Fa
jssSeNmHSZh66wLQ5TFt0LkZaCmoDfP57lcjpT3gyyJlcNsBst+0OqF5GLEvBcBDPDkJKzpmRvDL
IzR0uFsddixrcik3SCugzHlNszMGCYTMbh2eKDvfkrEDDOJrtnljifrJet+6WHE/sxqq543oKDeJ
qrOtJN3TijHNtMCa9cBXN2W55HOtswKSXxRA2WsQJKxy1oKDojat8uEeQE55zIS3WEH056Gs9UPf
lKg1Eg7kxDReFnhSZHt/HvjUq6q0+1DjpugM/TVw82AX8Qv6XgFTaVbrIQe7XRbNO7iMSxun2Qtg
H5LoRP/UpFl0NJCWrgd4PonWa69wC/xTV7H+6rgp36EKswGGSm4g5dhpmi0fXTP2T7bjvCAuph6f
35bEWM93r7YSP4XSea2c+wTnyOtJAQQy4FAirHXbuvPvi55oYTL5zAUAwZOH4Ye1qeGP5S+9rus2
NJnqwtt7dGRwG6MdYKZ3Euh2GbxMiFry3bY7SlGLlAPoNavKHY+Nhit4cLyDvzCRl6RcVOzvafoT
9fVXGv/FHXRvmoyz3XhXbZrex2pD4h8MqBidBl/+m+kEj1lAfvI8IVBNaTIt4+4PxrFJwGLi9Fgj
wlVgYMQpXbBqVvrnz+I9YAtOh/PXzMmfxQETscsFipR9tC1lsfduZO7uL9UZ2Tr8bPBKfpg1+p+R
qYNO9o5HSkAg3ENuSVRFhn+lAXoeoYI0gXkw0+LcdupJfbY16WE9jJHV2NxMASsBNDUkuw+LHTm2
rbGGm8h9wv8atISt+iMWP528ThQTAx7gpJk2IE22Nqq6E5Jf+KfR3FxqvUpuQcOMSbuyqTK/2fKS
OJXYr9GU/U0dOpAgozYapNNditGByC3UNdUyZANy2o0FRiwHjc/TkGCTNCEjwNBp10SYu6Eubbrk
CiRcZrjGGZAUeVBo3RUN2pZ+uH1gQtHhrWaA68+nci7wQMjvLM/ka6I5t3H+cFqp48Cd6rBP0TuI
scYnYVRhj/v0ScAyZeuHzbkwc4eZqigucTpWexhD32BRJrj9OTmd8XD2mC1h6TDOqNTbZ4OTZ2UQ
vrTuRAphEZbuZq4b2rwAOI2WaxiSOn3jYLPburH/FZuCREvDxX/G6j1fIqK8nhmDgvLrYzNeK7QT
Wz63cySCcDVruYmHpdl2DQPI3Bb7DhHBzohYvE+1Ekc3wcsdD/7DPNrxrnfHeV3y9oayLXYma9SY
yUjY4ByAwSCv8M2QkdpUoSRJbdvIVEe9+9RM/R8hBk6ol112qvGArMo0Cm0Gh49DZr/G48Xr++Yo
ctQX+BRZbIrkUHotH4vzO7Q8J1oNerTlccWsG4wEE8QSAgHhh7QUX9II3QQXozcE7W6IQaw72kyp
V7LwscvRRetNZwqXeNiXnFzQkpxL55b5s2PJY6GKbO+WBXROlb674o8xLQEQS1QYimFeOdGzAFq6
lBHSXmnE+xifF6sU58HPOEayBZHf0ycPJHNFqfowI4VGaPITkPp2i4XxHCxKFzUT3psK/Wkh3NOs
kJKV+WgF3LLxDqM3gkubibZg474bgs449h7NZORi6dCs7gTGs9lKhZuiYlQPjcLYJDRyB5PEIMZq
NREwJBMAZSKuF1skaeVFEF3RKRgXCBlp262TNpg/zIpKyjb87koxQSSESS/oVDFTT0oVsoyns5lg
mbAny3slLbPaJ1IQIsSblZPs/qk6xuD9MP8O2XTvBmy5bB/OPRbL59YfyKFqvBz7DauirBehxMpp
DmkaDqND7FLsfvcj//+mWYo1cvf++2F2FevG4p5O/kuQYAYxU2Yf/rQfkcqtWV+9jA6gz4n0JqMn
sfQ/WTqUqKwQYSFjspbjANHu7D3Ax6gR2VOHRIpCKZeMHhjGYXpXH0wT6Df4BQPPG1H7BP3TJJ2z
5ZAuxpzzw12UEpP9V9C4emaDAMP4jJTlvo6uxU7QOmhOO2/dAFhcjTkFFUIjvb86AgSeDRQo7H0D
233MkgDp0FD/kM3LyEYGvPcQSwdfMDfIn2ovZag2HyLkNlsCg4y9E40RJIXmzo0Gtk8M9MJIqg4s
WC8Da8aj3XfvpQC5pC2CQs8Xz8JOiIv10ZDYNsiqTvzGljxolRvDuKfkNrvhliPWfiCv+4Q/B74v
KKoNoW9YH03YY/4v/joU0oiswdxGKAOSu47wiuUlGqSs7rneym/YoXelo5GfGJedVQEEbQr9KnPO
fjLc8dycDDd6h69drssq2fPEAGzl3lpxXbGtdez76AdHmxKTzUiEuRrDnCimirCF2ApBjkEg905G
OeGlMtghciEUq9lgDYVezTNZFCunJLQux0umeUize5slSeaxeJiOXAI1iT3JL9mQWNAcljAJjxA7
E50FDsL6tZPk321RkTwwa3U4C02FRlvbyHfIyOldCOJaT6yCroNiZWRMo5KbWzIx3qMsgrsQ07H3
YnjQ2wicdtakWzHyDol6+FL2VknxBkUDBaNjbQsdPxN8FHhyVmCvm8bi5HHZTjkFoQ987HXhVPe5
8P/hOHjt1Gocuxmrpwp288j5wuNHCTAhomiM4RPnxLSJYtzNucmiHavTo5Zxb2nk9NL0yXsAqGNl
ewQKlrP9ZyVMBBEyUh82GionaqyxMgm8fh+IdW5I0JbySYzTTOnI6CGjJcR9At+wwAHvTCj2e3pi
gydoZWvGl6fXb5b4KmreV7fETmIBBK4lBhGL7A53eM+cAVtFhoRCF+42aWIwl/GHcSGilBEGUdbC
qJ5Gi+hesC5oLbvmME7Gk6PH7yjjxhDfbJ9Xw6priMxjd3dvUDKujKopNqnDzZLGXGq5hyk4++iy
gDCyHQIatlKi+etG8Rfh8cOIT7jeZNUhgFm565X9OrY48QKT0FWdQVA5UTRXliV2BL5sjYJdTNM1
jKbdTxZyfxaLiVWWsWOIPe879ko2ZQQYzcOxd8Bsil7r1thsKOc7GoZ5fmqW9B9MXWuWLQCAmG3I
BPcW/p81oG57pcVUWpjxMcXrwYmIkX/aHLy39Ltz65NGHyOuHPr8sXDs91pnFtjXSDGmM6DVJ2/2
SY2rgxlTlPZmTtkzbIjOwo/FgAEhrxt/jYK3Bt/Gwc2f81q9I681tzxvYR51jBTnhgN4MEIdMUbK
JHqvGgrFfgYTRMLeO1vejPnwAx801OKAEpckziAW/6bYzzdAs9182iBj45J3K7TMqn0rLSzFXT+c
gmHCbMkmbsI+FnX2uUvajxG97uTMV14PIlU3U6zQ1aEKZBlDZLjXvbUJj7IJY9aYv/kuXzQn7a59
63yXzFQJP60pWjvgiWlnhQOy7pB1T5iDsMmtjjqm8K4MpunO5RA8tEhwc9bhZllP9ypiK4kTBgVM
dJjI+dvSpZ5b+PNl4TqYuCreSHXXdF8R0bMymgZWp9Y/5i6UgSZzNtUwxTdvLFkXQXTKxR+DeHjs
jAPOqHkd2YyYBQ0w/jXWVF9ht4nRCOVReukd/w87+ZpgursG3o2oFrAUlMTormt0YL6ZH42h+CTt
j0k9BXJnJBjJC9Ze86LxtG7kab6M8QCe03y2/DoLe8b/8wAag1feWHQMRyt1NpYGfX/oimGbC/Pf
iJqniN34rkAX5ALevBn390x3b0UHOpcx3yrPxt0sBm7IFESPsGxmTcWxtbG8dew4kJDCCKbijCg+
z2XYZM1fImim8tiUmwS1HhVHsi/7YZ3P2XxMUtrzNL2j+/pSzvBgl6B7WDSazBzw2gFNYpQPD4Cj
hf3OBoQnzjOUGPAlL/HPYNU/rWyzBzdJfryOaDOYWavWzj9w9T6PDSe/NuUPMh2nU8w4LRUGc8sM
mXS1z0kp3LGfeTRmtm8OcavxAOmYonOixkeI5MRrJILWytWhCMS+Ffr0Lg1pd7QWPuGezfymovY7
yW5aYDxPZoyVOuKkmhaVtkPkI2NMPD//wOr+1/NkJPmgACuTgZgZWYe8Sb8JKkIG5Q/44DQW5fp+
1NJPCVkql57a2gxqhym/1aMHEmIyt5kNcMfsRiSyDOo3IG+iTu3GHsUOTBNGWe3igBzZPg+9ftZN
IqC86j2J7YYn2hIUFGU4R7DP/FQdhyF4H/LNzL2PhcKZd0IdrRkEjmZbYZGDJeuS/A3vJUz46jKn
+N18QTDoTIoYTiGSflkv+iQ1bSfZbjMWMOsqKI8tnIk1PxsUSPSJZKdFbBH6yn7Q5Bxje6ofFtJI
497smNOPX+MiJFJPLJgL9L97zntkAo0wn4vmJWi70CefOOjiVysP1LEsLC+MW0TgcdlU4POzG3Uu
uMdZWW92y/aOhX0jiMVFy4ViQa/0YyPFY2pF08V3uk1ftu1X1euoftwGcSRHDeHgzbQtJfvVqjZZ
ZtuCZNEywExoV97J8ycVUnawnV90LZ7L3DWP4OPCG+g/2ZPuCXXc156bHONO0afDLdtETc7yG/jd
uq9rE7kcV65tkoVdOQh1ifLe6qQUkmhgv7bwYcGzK+PJaj51PaOvDzgTgkbn1oiJ5mafgvZXJHeX
hFgCGeZda8Wcd9VsnvpUJSciyM8WifZ2ql3qOj+mCCFCWyDHRGlkQ2f0IhwWdXxmGvWJxGd+HjIa
RoJjWvh8gPNMl7wD2mp5HSLzgKuIDqsUHYOrBIv9UOLsUU12hglFyV0WdqjrlCmTZn+AG4qIalNP
bWTMSBvE8Dhn1KigpTZNwH+KC4eQ+cmifTeTfDuxSNwx52j3idsQNBgzNZ2rvxxGcLqgA9tUgJH3
jPs4IhU3erJmpVadDUevD3xByaUUNQ8ticpz2T9aINf3+Iie3YTJROy3qKNK5AR4CNJT7QjiCkda
MPwd0CJHZslGHmyAD/tPXQLQGzXEyNKaS7MPA2fiVegJ1eDw3rrVUzURs5H2VN8zk+wYHXJFnxFY
6o1EwgspwZSwVy8qPyxFdzZ33Z9vIeLR/4ooOTY9pgC1pOji3HWXPIkLuiE0yjBXNB1zRVskp9Q4
8niy+EjpMRQy/1XX9+/0n+SuCypK2VxyLf5zLf+sfJinQ8wF6CkAq6lpv7T22UPg5LXUaU4OE9kc
wahzSYEgN68EgiG54FTwPXBw3scwIy5Ka4werXHEcJ+xzOkJEs9ilF9QZ6OFxzVWn/Wa3oeJ0aZz
MPxEr5lKjiKS735OHLIjuCCNOvT/xdgGrTo6FB2kpYVlasxfbh9sRS1+IRgclGgsdqAp0PfJNtYV
4St8HJy5BiW2j/GcER4SziwPDlBO201esB0g35Qta6tlYxjAVGWQWJKMpw3zyWn6bt0WrWBg2P6q
0hFhOsQ2HQse0E0X2+6lN6S+G5Pih0WXFbmHAMrvpSbpJXB6fLd9xvgyTYjn9aNLk4KHB4wUeuVg
Xgbd9re8bRAlJmfTytR4zp7pjvwFVcqQiE1jaGn6syn+w5lkyEsMePNRACGiEXoIVBANnHD6dWRo
z/lYxWcXii5Z65xzhJK5e5L6aFVo8nFzird8mK0tqIM3qTs/7qK16KDsQqoCL9ssLnOQqITR/nig
uT8cYyY4SKB6FjElRhl4H36nFUfTk2PY5wUiVGRASnk/uq0nZKqJf7WfjLfcz3+TeIh3/hAjmtTz
8eQcWinTOzOeXd4FxkVLYoMNTYcA1RsBC9TGWwpNdlWfbFVl1wo05HXUWu2CyBpzjCT3mK2TLk7M
crOLdOOG1zLlDcq6zeC6xKgEYi9s65E/Ll1Zw8S/9kbig41u7bbDu8WYs9Xyu3L0lzGHPZVpoEmq
nJMEccXBqVU4FVfP9/ZlFb8M1UM7RdtMjLRqLbnBmAk7HQdG4qFI8+W4dhO2g6AYXuKIgjuhHFzn
i4bVKY5LrFBcgfVAynozWKmwKeHNdrwTOsy1M6UshUX6HMMewl8fvMUI2rra+EdFVW5NLXjqEPzD
X64lF3l6MmqwFypILuPQEcUgaEz7GeqZl2Ka1stHiBGfuZQJYwWUdBPelETD1gSeYg+I9i82BpwA
UEBzidOJTQqOD/azNkwMOZLVKF1G8egD956sr2aJDh3nxqm4GwvqgcaTTHQ32ZRKww6WzlnoGACG
aEetIHp1XMcP/wtRpBDzmZOtLR1XhFGX2lZiNTZ1Nsw1CgEEoFgf9DVpGXJXxfWbFvk48Kox2lcM
f5YSd91pvxPm7jDGfceBgXxFFt3BT2ukXWSF2xUIrG75YWD/3CZ8HFyCa5u+CVk2XWKbovVxh5JL
BezjOAZit7j1Np1Ck+oE1Vc7AjkYK8RKsQ9gWXTNSzITlhWkzs7LkfijjYy3w1h8jIQ0Ie/jT8kw
4hOWIU3YHKzIdt0CBzqJqA6nxnuG2IbRqDBuk0sZ1eFQmFnjZNeZnmDV2Ym76+PiO51+sLfU61FS
F0JORy5HnlriHLqSOCuyQH+NvrlgrCvYdJXsT8b4UYNesZeGPA4KXWW6HZjtM+ULOh6yOsa4Y949
u0QEGIkN5xhlqjI4mPsZ/Wo8PQw4TFb0dPU2Z+gJmiHbyV58uAZPHOXZr6OcT9seKSfy+AVFFIIp
fIf6pCEeThDnY8o/Lv+wX8EGBZiDaGLk1COC2Pjix6QKRCRmA4xgx0jc61ZlV5XgneW07EKkgfrK
dv0z8ar5oZlgFDBuWqeFqs4Uy7ST3qK1tL1HOpCvAuv3Ni7HkAqSmTrVSt2h77LIjIRCgPsc1Wsx
wjUdrCe9r45YYkhiN796W7v2yxzSP5pZihhcWfse5suqzfu7QZvK5PDBIR6St2o9ufbW4PrquABb
rWbhbiMoYIMG+Rddim7Pp7HzDo35Gg0ERlbkua10bWYEUZj7PDsCPPk3OVF2UZGegTLXuFkxR6xF
erPaZWA41TC8QdngU5xCq8e/SRpQuu6ge7CA0Ukw8aZliOZMp46gs1UkD7puE1lkUouUDJp7961T
wYbN71a4PmTucgJ+iry5QuSLeG8pqQkyMmlL9Ja7wqMyTNOdY8c6Irb0EzHNY1D3NGBFv2Z/UYEl
Ma2Ni/qLLJ2N0TXzOgOcF6b+AQ0FE3//jkF73Wh5tSH5F5Gj7+y6ikg4rwJJ1f14koVf3dwtOG/U
yRK9WP1JbgEcF0tHtlkxlph7QNPgxYgzBfkggdcpAck8LUhU9Vvz26r5y6vlN3FhgISSad0AD1l3
A09Knwged3kuGvFmxuMjtPwxVA0A1kC/w1h78hgVmiUBQDXjyZQdSifp6wyBVlcvnr3Bwn9XkHvR
lvpGH4XcNyhGGNSB7pSTtuqkOAxZ6+/Q6cN4dxOk/3bcPWqSkXBj6PMeAuG8gnt7TEs/3oLZd9a+
B5mNaODXdvbPYwFBkGJ4q1mLKS1un+smekukecTYd6wa90xb+NYVNRlp1UZG7hHU2VPO0jyLBQ1Z
8UokMqr09yQR7aGQM5VVgQZFAzpEIwNyc3gG8PWSTMljUsafkycYAGbIzaT2bAXexrXVTwTEOjWC
I+KWAKQVK+FAG44Gq8gotpgFjtzlQLqQFn0XRbcRTHx439sTIB0mzkwIS+DxbknYjFnmztEu+1vA
t71jM04/pbfB2nBn78ga9oQJKj/21pitZ5uhCYEOWujWyIU8OWXbXurpjrwLtZGae+zIVLultdgo
1/lUQ+EdXQ89MIMe7gVRUkQPCEuqSZ3BZwtq/bTYGpZ2LDsXIjuNSag+pZ3cRYdqLgCiosm7jEHC
wYaHVKNBJGl+8bfgSYEpb+od33PNrEvJZkciFxNIbzoQcfIymHZ4rUEAPtXRAz6nAlGQVq7NCCXW
ZDASO03QyLaBZMJazgNqFu6slcBXNdcY3hYSYTfWa0k8bADujO6rDnCBay/KZqdfmZ8QoB9lab5l
Hk8CUYwIPjhtg34MZ8V6y4PdbXjlxh3rZJvWzkdKWARKOZSEWZIz6q+dreehoWVBwrQu4whqSR9y
Eu8gAv+IsRa3i96ELRXlWmZUaUk+vIml3u7EiFSattphAIuMLIrgWPv4HRbiKFowEp9Cn4ils5wI
XDZ17ylykkM/E9TZMcHNDafZxNoxSnpakoGXr8RphgVQnmfIAgBBx4OvtHNdRuLBQuu5S2bO9CA5
Gnac70aUGyETwotcsMX6hELaz2n0R2ZI+9oNlqugwBw5Rbs+H5gPBGm2Ga3aYuFFvIHtNRQmy8lT
YyWx6G4E6TE7vyrrXUN6EJkJFJXM9zZIJH/LZ5b++p1h8AMvi3ZOWMAaXQcTiFRkLmo7Z0M1/ePE
y+BLQqvuogROWQNfTFj5ptFGNH7VqB89gi6tMjYPFYqi/dgwiHL8+hxo4w1Zh+vZE6JOkxm3RtKh
kCQng/+etmCv0nMXM5u0jc5FLe/O57LH67w8F+gEh6PSAfmWXvU3dlNz9NP40pmgC1KC8TzpGif6
pzdZtZjyin9Bi8lQqu5J6/VfzfHtLUf7txGRdlEzTjeVNHYpYuOwRtYUnslgHO8Camgfg9pK5Nnp
CSCMhWIcvGQMZcibOdgY3ePYajBy4jxrYybAvfD0NQ7mY6+8ErKqcRi75sFg7EQgNQy3VG0zDRiY
0bjZurTP6N7Ha0bXFkBFiKhWUrIigWmxNXKaucaiBXNTpfoT/BwvRJ/OvIQCflU6xMXUDxMpB1jS
HHdN6ecjjnSvKQfvRu/bd9cdvvWke6L61/dN9STMcsPgo9wOCGRXCdIBk+AK9ChYuXoz6gFdIQWp
o7PuDC+oaroHfs1HMNwe1U2KXqzvoI57aYwGTc3ysCTW8D6hDxyZSwQGySpSpzhUlEtAl33HenFn
thCOpdZqcKr116Q3P5Yxv0PQe4hS6Evu4KJbsKwvxhPo06VIHhdFSGITv8Af80SCJmtcdC0bZr97
b9aYsyTps1PyZ+0VyHRUPDzl5s0PUMiP8m4v5nbEhOkmc4WkNY5+5oBv3ql/WT40GxlfAYoGAIin
ATYaynfWm1cqd5R/E039EBNzToALQEH3jd3C52BlXxlaMpTrcpXrrAytoiN2zDA/HV+RJpGy9K2y
1COctgdBNE6PTjZmV23etp3LiB1u0Do2W0HYEZ8j5Urdxga/76R5pyJGHmcYMfynlEWmpy/Wr46/
SO5um2UCAkShMsqnkaVIz/xtjfHZe+GqG9b2VKBkMsSpwjxwgCPJLAFq9jpzJvuEhxQ+QB3fbQUs
g/Pqqhi8bwuJUseZ5CUWOSk8olrCWvRP7EryISu0jZEr+ztmd+/I9t74xaH0q+lSD66GeRL02gi6
XLn9Xy2fJp0Ud8QGfoTy0nX/jYTKUFr5v1il7dB0+ze9L24y7z4qeVYdIsS7Meq8ECiIlNj0Zgob
1w2+Hcf/lFPlIVPiSWS/nnBUU9WxpLPx7rdXCWFeLMoM3z7hdf5U5i1KHe9aFRakYAitMC6+PWRp
7OBc+pXyBRBx75JqMQM8gNvL+ruyH+3IykLYpg7Tapa1bgXOraaR9kYCXq0pCTuOQS6ZZRrjiie8
BKfJaQG3c/pL05ahZHWyG31iWWcxd8Sam7+5znamdXBjlsPsXxQ7d2jdYT4geWAziAjVt9y7kTcl
nvOhfalL59bWbXnsXSe5JOwUaMezp8LqO5B3o7ZHmt4sO3Xg/Q1pZmkfw8e3y5xQvVFt08xd/CbT
P4usmFM7Vn/1PJq3GNElmCab6pJ7KaUkH4kzQfFXfA1mhvXKAKGod5iLKB63PlapVZHm+yy1T/gH
boQjkaYlumIzmR8EzhxsG4P27AqPrzO9+YOzbS20724jSBrS3b0NdvLQ5I+d8PowIrIe7A0IY6Ud
dZXUaxBkGZw3fpd0jtBpMHIjlP7bxwG9UXCvGQjD4YzSd/C/6oK5zawwdtBsTpt6jbDnnqc1iJ6i
WltmhJqyEDs3QBY7ea2z6iODFAuNPZrv3VIXT4VheZeGiYuXYpzjZoCuZtUnN6seElu05OAU+ZMp
1UePb3isifXB4pbFkGkyr10EUUWYIRpQ7HxWsd0Cnzf811GVd8ND5AoM2iJHBeznZiqix6LvgIlE
3rZyTGNnm92DllR/Ab3YlgHfBEqyzMglIPNF7quxfS90YpfZvp4tDcEQNYC5AY/TrcemezT0oT80
DyolUcPrKvsaj4a+83B/TQNZEX7ELkPhNhryGMIZnpRMifGGwrsERd+QQRdluIoCSRZs+dKb4jmP
u/Iux3pTxu1wKyuLGmZOfhzb4d1BgLeb7MBGacjEKkhogwhuHa6DQaIgMmOkMsa0GwwV3wuM85bB
VsktI8xqcZ+ea9iModBJMawSM98TQ4joqKyu//+hdeMbfOaJbLC+2TWeVpyTUe+A67vFkjVKo+Tk
Z0sEmyTKo0+PdzGzvSfHMZLHqNT6kw0jcsMGF9RTsYdSZjxgAxM3bU7xWdHfxw9IKPw3LlxmjQMf
jP5ZXUtn8Zd1ATlcI6y9gRb6mJjaLwM6HbdrVwLRrO4abOvjYLJ7DshH7UxI5kmLUyUbbq7Eyd4N
1k/gnYsUDE7pGOIQfcYy/yIb7UAzKy6uh4bPcexTPinc9LX5C94S8KWLko7vz7/j0TIj4+E/8zZ6
8H5jRdrdaEmntnkP1g6d79bQJMzPQHgncyBBNFNL5Ijs501KyOA6q6OvoZirKxA3AiIDZhvEybD4
xA4qHWPr22STJ7o2HgOw66zXAF5RFXBSVq2DAy8TWx2mChbxfK0AB14y+nzieyBxG1NtcKvo3jWI
OyCPya5V7s7jXvhJMG82c7lv3QKQcR+1p2jCIo90+Mqqo9vbmYcJri/lJmfMsa4rtAUimRd4s2oP
COw4+PDN4+pfFoBEYB5MrBO6UZGB3ZjRY6TolUctcn9m6xmJf9hyWpx0N+t3Vs/SbhhiJl++1m6L
zPyuYdO/106Mt72M9IfMnj9jrfW2bjFEx8nmUOF13eZRjpBh6QQD3QrtGKW3abAoZ8H6ZgfiREAs
waW6Jw9zsfhZmI/sRHoxM829z2N5GBzICH4bbSdiLTQzSfYxgSPGODgXyXF9WYZcIYmZdMM03buh
Na0XvfZLfIX8V/oSKBRz0e8jfQrCxDLbO7DHuggJFHd3xD1NN/JTnc1QEUK0pJ8RfMLazFzX2QAl
q8Jvl8h2r7PsfMlU96tPZ3dGcDyYcw/iecAtRQRwYjrW3uZkgLLRE/3OHC6ZflEaWyfXc39b47Ea
i/rGN30ccrRSTJnzPWp9mPuOCQaLl44jxbxYVcTCUv4wQJf/Y+48tiNH0iz9Kn1qjzowAwxiMb1w
rQV1cIPDiGBAK4PG08/nWTXd1bXtzWyYlRGVJN0dMPzi3u8u5yY2T1WYrKq+t1buWBCJ0cWPHEIa
EJTUWJhROLNSyzfd5GcbSIwYhQrzbsYRYz0m2hA24q1ELBOBFuya9jpWfrwlzIyhwxAHt06Um8xB
lh65OOPmdlEC16rRcT93TXbvBQdIVvfuoYmNS5Za96aLuB+dttgV5vwRdpyWmCCgNuWrXmXJ2ghz
brPi8tcbyZnC9M8lYBEyDBnifXiOk2jvKhKmKuYWojBhc3kZJ9XkBQfZzC8aUHXrM79NlCJwr22+
wmh4i1ujfqoY6i8TsfMKbd09FtG7qGngIKAgmlnwvpYDBCiPu4XBiNJ7gfVxz9agW+Zay4PhFtSW
An4tkr/fHmOceAjkjcUtT5HBTDdoeKt1Fcc2PU9DErFd78oB7UkWtzUcYhvoROptcTPaW2mTtcYU
QAezeu51W1ynWtxjwooYB/xgV+TvLKRWbOenANeRtYnTh4BZRStYMb+qelhzqtifphOTRaTtPfG5
ySZycDnqfF5ARVBPhotgngDncV05VJ2MzEgwrZDpUmVBrVwHAWYE1GwLgACvFWq5tRgA5jjxNSij
dzBg42KecmsNkehEpH141035x1OovaJGtuvMC0GdB1u7Kr2jJnTwVCGYQGSHYhI5frzTebZKC79e
J1nx6uUNXv/WBSI24tZovGVuEqnYTIg9ZJ2O9wr3+mpGa74Udfsnd+vsczTrY+WsedaPp8k6YJ5u
NgyCw1Ue+8kS3pf7cDJFB1Ih3hRx1GwgWrBGDa4RJ3HtUzEZ2R6tzJtubPfD8VjR2LWminn8qyvf
BghY73HcyOOgnQfZ6Rf5gePJipvlLHmOEoC0jWBAG+yF9jPYBjNF7PFc0J2gMPRanML9HVnqPoQ7
uEhE+e6bTrSytHhC6vLaSBxYZAv/SM35NfQyxj7GdMks4LXiGjbmNYTkEpgOwXsdVBj0pr+LLqce
VlnHWKR4Q9F61h4uJhPSbD+ZHSklFPgVWUdumK5JHuecnqD4m9o6lSSAumofYZ5fuz3wGz+m0tnn
k8vJKpgmNHNebXRZRoBKzpEH46hN+j+EN+yLfrh7QfCDaBbF3Fi+FsnwCTLVXheMCPPwIQqQH2mq
TmS6kjJNitGGOb5n42bnKR4Ca2BjPiDY01xwZX/HEfKb/xOBL1ikOVtALDGK4bc2knjvGD+9wmbk
i7sBUlZIa4iwhWlRY9sg7No+Wyld4ZJivBil7kvpdAZgKfVix3O2tutzXj84CODBEFJdowHYz2Sa
uIUSBB84LuV+lmBmMOVmK7KOjr3LlMIjY4CCG7/iaOb7emD6CiK6OeSmxewN6k9jo/mZukuRE6Pb
1WjiJ+AY2ulPI88SSEFtBI4pIIgqsU4uN+/OCBJj1fPzKI9Ut9K9IKC4PJlBdFdxMr+bUHegGwPv
AQe9qtAH1/1oL4jbydaaO2Wb5C/RXLir2oPnK8Nd2wy4rLSUm8513vokNYkD6+4VHxwjoHHR9ZIh
3ICVmnpzvvpZMq5ZhLV7wQOJ8fNDYd3bzdkUFs35jImVcCIKssAmYJeQo8koiPzxvjHfQLKtnX0Y
5jfXZmHQ4BPzBjdCge7NN4vAjk6e4nC89fNj3xhHap2X4D9KbYpDPtfRQjVq3HZsXZdNiSGCx4pz
kyiIwOdkC2D+3Xe44bigA9d+fNUOpOVCjv3W1yUDc2CWA9KwdTgBnBhClHdDhzaqbJkYc9wKFoKo
k7RGHzeR0QJTDlmG29ZyWbXML9wyDncVwLEl/u5umXZzuo01wYWVWRREZuLZ9AUCKDxaQ10POAj9
JY1s8WKPxled28bBoxZJScg5NWKIr49dlJyJPBBoRg3g+VMd+LfCYF0ctV74NAZqBZfT3zVDeDen
jHUQEuqBnJNT05lsEFq2ffFAhEHM3ToCtmL5QEa037cQ78kM2+nM+YGzWuy4+tAj5+2NKu5h82C6
12JoEx1mf6GNh+xGp5t0jiSiICStY+v4d9EG5E4mdffk2mymIiezmU2Jo+FhTpx77D+NzryXsEGz
jg4yhTDeSCq12r2ko3xlDEFodAeNsMeRldgN5iCz+pkElXlyStT2RZkTXJ0HxiokC3jXl+yfsnuj
73k7V89jQNZG/IgE635azWfUAxa3WtxIgjBvIdW1wBNr9FG9h1DMzLlHRzODT+mrcj4w+HyljyTY
LMD79UAP99UHSdrVl85pI8PqzWkT8UKB/2MsSQTSpTrKlraJGSYIKEiwu9IOmPF0uuamx76UMoxw
vFYdwwYHhdFgvLYfwCwo3DtraI4zSPeWjJC3vB5YLKqhv1e5+Ue6AQ91U3zOumZ9O0aYAWu1dnLL
2hjKSrdRATuVMTXACzUxdxdhvtfJbVbRzh3xsSQxztPGeTNhzVo6oFf2gIoV9jtJtfNyzEEdCMgm
zDDMTcQjmPaKsLRgN1joAWJCJDRRrouBxwud9kY4bbwy8DwkzI8ebuRXKRkHFMVsrECoM1gIlzBK
z2FBANFsPGw9BjwUiGCLMn2xivJmayH2tXY490K182IAFO00qHV3nBuSI9MMGDcVxE1ynmXMqSbd
/Zg7d60n1hLoUR5ZSNWHDSVwUW7QhuxbjZYO9dwXJk+TdEC8lHn84Y8mB5gBU8sxPWKskWZltRWe
Btpnc8hXoUAXpxNkjJ7b4IpLOJI8ph9ddDIaD/OznZRrU7zMUvEsqn56OeeXgGfxSDaZ9lMu7zFa
5lVVO3JtU0swaCCxHdZG5eiba074FSWK9El1ByDXiholwpzmTs9FSWmRk3mvEuqviRv4MBE0VNRk
ELRwoTCNpgw9PWDdmqqBBiSDrDK068T2EQ5YTJ6Ttr5PqWovWi9rzUI5Roxu2p9pybnv1NHNm4t+
gwedxY81InMbEFum058+s+cNDdq+dZthp5L47LlPIs98CFHtwivw/5SztK9DHH92NRyKGqd8LGV5
GEONeJPwFQbe1bE1StLHiMTZjqFaJqHPbHBmozJ7YblJcsVkihXzoWwfUNkScsYEnWJfE07OM05e
jNL4QxNIXAWpdRw5qD1G6TFlkRWVQkaJyKpgzXFNoywV9pWa4OuS/KFl64Lk8qbM+rSU/9K57bQv
yTZeZm0FSsWGUMrKYSuql7rokWc2yAy9LunXDq7rRYNFcote6Ft2HoYQOhLZd/riR8Ef93FSxTSW
R9IinntX9PTSQN2yXsvXvoM4b+IZIpzExXjZdeMpqWoWKwG8mol23q796BmT+by0QszJVYVJwqXw
WVk2ACM8BxGiUnLb7QklIq2JxUZpSFcDecqHcgy2Ug4QYzUScg2uhQQ/7R6sav7igC5PYccXzyEi
D2+BxVKYbtsL5iPMmGBdlZbBA3YULJ5hBDD6cFl1M760iMK6ZjHaibqNit3EQvA+1tK4B+Q8JI2N
OAXdzaIwWrG2kcYdswlLnChYpkWjZ679qlkjA104tecRC2XfyRO5jlHN+Zef+jiCfSAwwQvX/0wE
IXx9A7wDvys8Smcf5NTgZdB/mDWcZXtiGMtoG4cBW+xZOek6kA6w3/E9HoFVSVq3hVl7L0WfQ2xu
9xU7FWWVpJne0haZn2emTzkBIFUYUEhX5ocphrtmvHFRPkONDpTKIjOzUzrqn14JFocqcqqin9zI
VEEyXjs1VANAsQN4h0eX6/MLk1eCL97XyyZSb34Nl8HW9WY2aExUyxfc0EgUmF+zxTeRL0KfDchb
wVWzz0k6zye9syzzWJvJL7AF6SEU33RCNgoaLiVBFk9oE1whEmaoQ0oRA0RkSTblzXc/zDD6qWAe
cyxjJSAz+I/lJH+kTqIlgDbkZYZzyXqk5XBy7wOR3Do8YitYZ4iC0lLH+0ALeKh6kbn5KYOkgQcu
OJhJfisA97Ap6ykNC/ZS08NBTU712GT+hhE67j/6pMS6p3sM699yHjFya/8lJNuO3quh8gJS1yV/
hNF+PMyUYH0s9jnqLstnJFdMjnT3UbT5T3xoP82y/J1H3C6x85O0gCuqbihwnF+UJW1I1oUxGt92
ivbzYou8QZB56Nv25vsGbnq+V96z/LByPPySCslqwj+GRVPB9uJRUgIlCZ9LYIiV376Y4AaZnhOR
Yp3l/KBq8F1JDycMaqCZpnK8JxJJoNH4+JHDZ9XIcxJ506aj1l8BaLjb83Nh+tsktuSC0TsXbHpX
aLOWf71E8/GrhGmzziaq8pFLaQpeYtoSS7Uf5swCMaK9gMb5QuGMAS207nU5Up0FxbeTvM1sZAkj
zlij2oTS0DgHxrqyeed7C+Vh0HzgTL48/un3T67L8W/LIzVysCt7zHrZA1cpQvWTZ2bndYTS2pPN
y29sjnpxMR9ZuN4jFZcza61pdnfY7RG+Ep1bNxNmn4lPrzL3PeG6bKdI2R3ZfDXoGVr7Vzp3t78M
B+7NiJ2PkZBeitYvfGfn7pHeOxHj2xDnC/DvMmMhlOymO7+8ZtXwSZjEOY0RGZsEAvslChol5anF
TuQRGQx9/nVC6K2IEi4TIoUf2cLRI2XYfOQN/+2RLPCIPQi/mZBnnH/Fv8Uu/Nu//uf/Jl+Bn/Pf
cQ7b7/LylX83/x7V8P9hCINwpHD/eqv+8U6tvtqv//gu2phKgpfwf/52/NIFf5Z+/e2ff7z/TW7B
P/6rfwQwuN7flZKO70jpkXFAnfZfAQz2I4CBWAbTfXwhcOFv//HPAAbh/d1WwkdB5PELuPxX/xXA
IMTflSuF7/M3Nv/D8f72/yIi/sfn+N+f67/mFAjxbykF6Ps8VyrHgsroeJZH0sO/phQ4jTIqhuIY
WRq1m4rp6gRELUCN6RHyuamzZtayspxnUEwftY1/51/erX/+Pv/686Uv/j0CwiHkWAolPNNhfyf/
+vt/yUkII9CADlPSdVsC8rfARUAxcs5Y7+n2I9EgbePO0mn3OQVWtacYEywNnKOJ6YUBlGDamjQF
Sln1RfHjnl2M7hD4sjPPTXmuFMkHbp3mCFRDtY1IWGPHDLIvolBG2OF/UziQM1Vl1BaS7EfR/aAM
fE8Sx4UR0L57nZ53GMt/wltxr5FiYDTZ0ybUxA7yVItE+2xXAyHQ+XhwkTgeYuQbuRq8bePFvx1Q
QyiY7Qu7nGahSE+arTo6lFBbqCDUnkSdJ2n58yZ0gLTXYXh26OlmqxB7a+iz419fxKN9RWe6C2rB
6KXfMGj+XWa7B5prtLAN7uLM9tYq+vJs4u8qp8SV6EFt1l3yhFwGPecQbfQUJdsiwWeUzjnOQPXm
SNs9yIL9Y+BD5AtzyIMBgau6Ci+tgsjWCmZRI2Nn6TEOcAQlVgXWzzStcjNYjx2JDVhzNjISJuZo
J9CG4zIORIQbIHsQNUDqwlfE/Raa6xSmaxSyc8M8vrBzD2nmUMONImlknTSzQl8odyaQbT+tV1Rt
0OQvDtJmgMlDhieUYL5iib3hdIYFCfrP7WjdSdVVGWvIUdx65l9+rN9CD8TnSLFOAVWQDMLIBIrm
0dXFGlT0uKo7nvRW9Wm14cV09OYBq3rqUYTuqkKg8sU6yFKh+Bog0cZuY9IDiZssAePHAQQiBUp9
ySIDnQ+mGrBvLXpw687DAQNtNDT7MSRwFfshrq2+2nRNb5zsuAao0dN9ijI7aC2+UDxqRocWxoFo
gkdem9nScd4hBb5Fnbdr0Z5VjwVG029dx9Lr2dki3pmYs3l/ojg4WSJh0ZIGalmpVOxdTeSzE/eQ
Xizz4kQ+JH2fa43Aw6CUX/00HQ3H/MJpzw4LiKzct+rxLpHxw2tt14wwCB/vebPDzHknHCMqadbH
h5WfuOAbllEg+HqnxHrwG3MpW0XNl6njOJr9BgqbtTTzKzlGX3DtsdlP3Wde8Ii0MTEqkHTLKhOI
sxPU5Hm8yAOfdU7j/sIOwzZ5St46y2b+n2z9KeD3SQXyaOrs2vZ+h7axgQsDuwbckgtnfSUSiU49
mQrMxXqFkZSwpsiGT5x7wU9ldXhNCqbPnhse8/hd1Ko84TX3k3Sbzf7Lo62itcvZ5S5jiURV8noY
ci7yxG6XOmMG0R1qNBkrp7d/t01BjIhkyefDTaWpQtGMtasIPWNHtCTNMBNpw1bjakzd32M8vMpI
JPsxabArGGvSKvA456LbTFyCV/PxpZb1DlPoJtdzd9A+4ctEKo7ESVQXVC+bKNjLkTV84zJcIwIC
BMnY7Pz3h1BasyLg0R+fqrJp7hLh6T2JKT5wKpiLxPXCJT49QpSz2VqQiHC0sCI/0SlZOvYuWaz8
DdyGgXcRjF43dsPGctLxZDvjWzAgMY9U9ov1HSJXUbi4UGW8ckuz30ubgXGa9t/pI+TOT4iXanth
vD3yEAwch2p6ylzxC/mgvVK4lU7m+Egjl9YlwJtn5v15GqfphrnxG0k32twEH4zb1GpFVBjUSis5
s+TDDhkFbxbWkRdHPIwKEXynubEPea2eHZTeB8nJ7dnNdB5rOm/Df4qDbVUhcQ9ogbhJB6YxrBhw
n9RIFWNkhX4oUC6085GFBK2B+0njlO+wXdHcOF22cRHV73P74QYxiVS22+w+l4Dx24rpigvC+hgg
23U7Te4lRgAj6L2Nyo177c/ODj90vcTt/cz2crxH1VfX/qVRwnWTZI6/riojPBup3xzlYBwqDs9N
xK0GTBo9CL503FgahHKbV5j8kme/6cR5NMifkYV7CZFZInm1Cm5bi2NOhQ+TFSA+NL3VCcFNBXCY
eNuc/YqEhdoE+aU3uhj1PlQ/tOC4yKb3UpXTu4f3ZyXc7i1Me3JnTVkf8qeev1k0rYiRiARMkbhU
Fsypk11ltM8IB40nNSCSc1HU4qZuWCPl9l46g/vANEQgCnV5kEEVvMeF3kJkSnxV/lCMMfCU+PFa
GnQ6qbL1i+rYRvX5ZzM0PRHczKu1N68NtR+KIL1A8c5JhcCvktLznIltCkozOBm6ZBccN2V81IVz
zJFooiDqfxUTaR1h/6TNXLx7Q/3sV/KjcJJ5b4JJuJMEu8DGJ6+e627AB2Cy14m/Gl8kWdULpZx2
M8eje8oxE9Vh2h4JJGqPJjsVbKpuQgZfi3i4UsS5l2n2Gg341pCcISRpbAIW4RQc//oSZD/wrqqV
p8CukVfEOsaAYYa28j30CuelIqSpTOxXzhvxwhA5KY9V1vg/XETpW5VMsJrC9GVK9NlM3B9Rb/o/
NCtCJ9AGVkeiGsxY6rNtfEsfNBVzm4s3KlRkstgb7fxbsKRaj4VydkkS30MHwx1TxzWUfrASGGVo
MW2xrQFvkh5CWNZqxhB0DWzr2cr7+KZAIpKpiEBdZPE7o+EVVopVnk/DE9Nh9D9yPnbT+FTEJDID
jKx2QYM3Q7mTOLILnugxAGwiZu3OgsydAVL9FphJvTFbwretDqhcnmSnsju7qQ1Yoaidt9E38GZM
bbdxQO2w+OnivW2VX6nfHYVddS++22IIF3TYWV+rw19fJkuSEh7HR9VFxbkQTF+Y6w6V3RxGL72T
RRN8hI+bqc7DIyrw39441cfg8WVigmrNFegk26zPgAnqc5N/RZaY1jIeMWxW7jYVrbrWYFKZAyT5
cYwknsnJqc5kLP4qyjJYa4zEa5TlMXwJO+blGISMw+PBwhlSB1hxcc3Dn1WAWBlZzBpc8pU5FboX
G4NjhokTox85fRmCfXA4066BNgdpFkpCT5rpImuH7IAeiIYvjbpth9oPrYSO15Hd4TF/JJcMhkdJ
DPQX5V3lXWv0TYuqqL5BBaZ3ySVwqVMCmLMxFtvBQHxponTfywQnsazKu+xFi0ojsXbDPP3MEtM/
ZDx3FqhtSSPx0+8u8OqtZ74laZe/Gmc9+P5LYszRsvOQt3c+c66ZgTdORPU8RXN/Ku25omZFr0Cy
pbFMESbtYKddxiRSLwhNsmWdutBnx/69QBW+SYYSMZLQ46FM0yeZhxHU9rrezgpVajayXrQd92R6
0esUGO0RUYLeWj6LqMwMrCdkIQq5NS/OCTKQu2VM1Y+nIVVmsM+F83tQX5POmBtlDeus+oQ8ODpR
FQNRLVqqNJ45K0J6oo3l9Vg7WDRRpmYfhbL0nk69W5tApCoenII15Rn/DheDMexi6xE8NXnyMpgf
gTEPz8gAIN2X4dUwQAu0luu/JXOJlloDxCjU8FNxcePMlPInN98KVXH5QwzDvgj9/mS5sCgZLdoc
hH3/1BBymruZiTSrKjYuAJC121k9craUscMjWDUEbnxnhkRx5PEelYHoN9GMTTz0airgPj4W0m4P
hoWstkr3ZWa89K1nsiYyxdazxnbRRTo+t0PzbGa6u1U2+Sm2VOt4BJ2jreRiSR4TXe80T0Aet2n6
SHEpe7VKLTaGqofbmLQ5NhRrNl93gAFrCjXlpiVoaCgBeKLt+fthTAqjcn72++B1qKlcsBP2C6qh
4hFTYlzimR2fPSfFEYyUsRimMCdhwlu7PqsP24ZYxaAuXtkmOeFRHKbnNjWPdmm3+7hG6x+2fNpc
vWCVI0TEBDwfmZ7WxyRint+0DKUDkbO5cLjORDQ1pykdvlzcgsc48TdG6fqkkRgBWS5mcElyzpEA
/nDWSxcjCyqacbDp2orIXYLmSA5GP50gS+o3kZ5mhA7YvplDIxY/l82otskcitfZo1UchsikxG3r
p2iK0V/JY5656bkHlrMgSp06EQrixiS/Z2HrCKxpCUXRKyGbqA6gniTqaP4V2I5+DhFP4bO2h3Wd
I8rqo9lAZdOLnRww7EWNeql0JF/bxmQePXZgePxf1osGxrNl1Xkz6hATxCNB2c2m7DrKY1W/gEOC
wG5WeufPHjplSVw0y5NhPbozBV3PTN6NI/aqXQT+aeCRHyrm5QSQxPcAyactE5y4GupibsHd6DJV
YlQ3727l3KKyta5TS3xoEFGw5w+5XxN6Jg5x8Lx9YnTXxrSi3VBAuotrQhasfAyBd4jhuWBmgshz
HA6pkc3QVoZs22OgnmggwCoHJ5XG7tmaC5KC81pDoxHiwvMYWn9gsm9urQOTL6yMAHPXWMiHvete
gkdiIrcfVt+hOHSTwydQeYfeJpivqOKPHFNkXFd4nFQX7s0U3zA4C2+F9DPcOS6mnNktT3On6SAz
c95MXivey24mAM50F4NK861Jx7ZNXTxCnCP6PsbvuLvsc8NlNoYtapC4OkzoTn4zw362wmSti7lB
GCb1qemzD6GksTeG+m0yCCiHDEhaVNd5B8MD8UF9fA26cF6W1HarNHS+/TyX30b9Mk3WKZSGe4Uv
PD8T2PAZTVjxZj/+UeWZPMi8/TQMD8SU6MWjg/XWWQZWVrb2N8OBTzwFlN4JhCIResklyqCHjoN7
55dzYZkPVE7Dk80e/cmlC3Ez+4kuE1yG68DK1Gprm17yBGuLHBWFiiRHoFv3oiZrk8T6oC3PQVT7
UEyldyznhLV6bAGPcHGX2FZINZERsCt7erfUHuM1OLUjlPX0EsPfX6cQAJYRhJ3HSf01NiMpMzIg
KSnMjibusnPf1t9BUb73taHuBDSrO1wAD3+6QBbfsjlrOWsSDpIkKqtTBSKaPCLjHGeT5EPlBCrE
+OqUw7a03Xbbu3G3NWA/rYagi48532aD/vw3WqviNglWd9piLJ/21rZm+vqq2duuxEjAcU0AX5eK
t9DJWIqWBsN56Q8Ih8P8jcn7OpWlecPZnT2AOt5O9g+PX4HLuu54yOSj+9J2EZgVbV+JGh+PbdVv
yy5F1Cn9W4wL5+CwL2olnia3q91VZXD/odvPESLGjKZYflSPEU9iGlCGRdXsQib4NOKi2qXhvAJQ
+bvFxPLFTweOaYW/mig5JMRlXICyc3dTGG3LhLJx8iD4DbM6O418mcOxu6vC/RhFapOpXs7bFoD8
NhYeqpIgujEBLH6OFKM8m+CHirHY2IMX3bIEW5etrUMWjYdMDmjDKJpbf9hov7D2YOwuU/vQOw01
7kLaIaLKx/e0wS2p7GhetQBtYSY2qzRufzeW6RD0hSjTo7M1+CBDE9+dg49PVgWACQiU4TSv8qj+
9GwczmMIJWsUQDNF19+UH1+EwxK5juv3jKBOocIv4IUxY4mZ9G4gbobKgnO4HjhIQ4LScWBlMfvL
vs1ZALoZjBEL96MYlIPVoX/1DJtyVfkOnJYBDQWjIWPDOA21ZlP/KXXUbKPSuOJnsq88MHkVFr1y
DP4NrkX21Zl9fNLsJy42swGvKraDZScbi13Ash1stU741vicqHsqd0pOEJmeHeJF9u7j8ZSNxsbK
5RZEwXMUmcYZecCvmG3sayjOTijMlYP05VoaGuFloheRtou16g2MJGN4YQH+VgQWLvCBVilHAeUU
cbgXTcL2o3qx7ehCeP3vYUStjewQsYPtbFunSYC0ui7ea3gNQdBTW2CR2IceOlfs978MWATXur1x
6lY8VfZIzU7KxSdqmD3aqkfQlmVNyFHT6csjCH5lNfrJFfXvtiYslDB4rI6ud8H04p3CUXyHA4Qi
WLYQ3TOfxyGFdMVjBIWstxkFGsQmwahKFF56yxvZrsppdJdDLZsjslBox5oBNW7GQ9XTDUeVB9Ma
BNCH5YQnA8jCw0GNZcHXbNz06H8YQR6uWBCi20HmtwYPnR2yNsyXKkeIavLIXJVkT6zsCL80Dj8Q
AbFhbxmP8CxD0iOC3L6anaWW1KJYJJQLdS2sq3PidvTsZfLbexi57C69EejZ/qy5pMLWJ/aJDqvV
2OVFlh7qoJMv/YzXscWETk6LcTZxL1h2My5Lx2EmWTd03DbaJpbwsZfOh8F2kM9CT9p11cvQwb8w
NQ6H0knurni1zZ6lX5DCvKBGrzuKlJLqewcDH8MtL1062B+6bpl4kTr3gcXSak4ZoD+DSKKsisND
j+tno4Y/DRJBwOz+b48oL7ukYvanhIs3rjcyr7/RrY+nHAA2qqSfGdb0FTb+D+a65aYZtH9oYEYu
0qKI72IEVZyw/d40NcDmwEOOjhv5QfiZYK1BwEqYrIZugjYjYgNWDLRL7Ed5TV3Lb4Lp2x5xEWCo
DfewSMOV6ffQ3CAtL5NG37Tp43BibYmMpcIoB1ti4QzYjVNCctZBPXerMDIOpDqMO+CwyS5P5mfE
f9GRN43EpsLieysnP/31JYk4sfVY71uhxV76SF3jPl1x538OemZHbCabshbGkZiFA1nzAKWY1UXS
p+FBp4i8GY0d1vK0K9BglfDRDIz3t0b6H07BhAMVZ3uK6KE3fdXli9Twoks0VSZvQPeedPolmeYn
nGAg1HqWK0gI/Y0LCtqGW3+hUpYX3ycJowgA5P/1Z61mtYewjEcfqrctPrd1g0v0aurpnb1Itcus
5lqHhvUEVn6v6jtwZutIafCII3J+IUqeNgS11ftoQgOJ8GSBDiRHdGRgqxqtUzLLCbKviA41JI8j
KbrDznNEeJ5H/IyeQ2Rz39pk+nGqEJFAGk/dinw/KvcDM9RwLSewpMS14p3pOSUFoiYUYsMzQ/Jp
7YRnuxOKUNOmvFadWDJFNC9D1H35c6s2bQSnyrT7jQUrgM/Aya5N1hWrEU/yunFtYnk4tQxd+Bey
nQrukuozCrR/k1OcIXaCLJvKSUC0zAOose3eDPR8SpIcBrpl0T6CRIBugGUbLe18TRX7DRYhJA8e
sq7UvzTatUWVhWezaMSzUxjhSpdevK/SeVzEIpe7pOthA5h1d/RNVCQxj2ClwuB7cLsvGwTJq+zK
B1BTGJu8ItSEV63Ywdj4CfIJZww6OcT34lcyNtMNoJ1mapt+FDaGkx7fIqQuT91T7lpZTGTfTdbV
wlCCme6CyxOrFIJ+a4hfzQlgXlfSn1k4nTDl4rlpLkU7M7CdCLQiBmImspINtYZX47ALVnO9HrF/
4TBp5uXQFsmm7j3yHOXGksUneDE4MonFCtnnVgW4nyGiVyAB8mQlrOyr6q2QxqDYhqH/PAdTx6AJ
EmyKXeHYPJgCufadY6V7+yW17I+sjtwzo59ljyDgxcTX4GdEjegC8W+ShMkh7kxYCiFGkHjOYVN1
4XghTUA9tA9gbUklBGDB0j4ZcPU0XPzhzKYoN/N6oyPMYuCpi1vRZ9Xe6cjL8hR9iI9aE0RD+4Ku
UG1Gs0WN6Fq3AEzHfhhke8glHEvZWkfGmMQM9CSUhG9h4Lq3gpW+m7lHLGrNhZpjfJniQ2M43nbm
R7Jcq588L+yXvRYGUwS2TUlfJPsEp//ZLpgbeb2lnzLHJoIjnd975RQveREcoQc9kFHdxnfsemP0
JTO8oDMXXsAexxoGtQjNRB9M39SHxAhYAzEvXhkN4HnbJRASSYXHhoWMiDQpN6XTGuRip5gJWFBI
LzWRywDC4IK8NANSuf/L3nksV45sV/RfNEcHfAIDTa73hrw0xQmiWAYeSHjz9VpJtdT9JEUo3vxN
GF1VXSTrEhfIc/bea8sq2UO1o8YQkCgdFyihTe4xoNrDw8Od0U2s3tgyP8/E95eJX0LkqMG7VgKo
J+UzUzX3a6l13dOIzSAGQng186xZd2SGR8xpG9z16T7TzceUJvHRs8tdOtDoXWaYEThhGse2+SlH
8miNcZMVom2XGc6bz9OeKCo1gIkBC7oeOZBiFXTWAiJZAc/x5nOOIb863GK9eIsS3d2yf9U4tFPg
2iFPktBy2gVaSrYeQtrHKBzqBEsATzfio85xjptNfY0DxYEyx8vINW7hyeUG1xI2d1oEQ7+5JJwH
1rySQCrLmBLf1D/WAatzQ9XSR6VTHwjZfoQsdLdNgCvMaASaKrKO1AxAB2K4EGx8CgmavwuI2Pkh
AYl8p4GgvUNR99oRm3vptXAZDKGgzpeqamjVTipgjFPnbMNar2HdWPGyayIVLknoqB1ku4WiCr+n
aYtjpjPmzm2zGbTS23JFvzcChxHbnOEWmVxeUlhbHFrOuUjRuKFEHyw3HzlKyfK7W+/DfsDqTYCD
egPOUxPJrwubw2lpdu+gE5oHp+F+E2gOwnb6mc0EyT1UTuignr5MaejbDhPn1da5ZZ0haUE89GTu
NmE5t3SNY5lL4SPxcMfS2nfzRnhBhtM338hAUGc1zTjrLFokJHawJ79rfuRAoAjHtE/WiD0umPWU
7sbhpYkKjPK9YSPVm9ug6cxV5ssRmjDRDd7merQ1q+6D+EMA2owUCJBEEkRYkSbH9A80a6e70ijw
/8bWOuvH8ZZbZXXNuw9DUM0ZWd0Recc4jd0ruQBqeMwY+ZenzZa2SQ0AT8+eoIk+SjZxcKrNfcz5
B/No6K8FgzINzf0rJNYVdYvWq6UnhyEumx2LLZ0STZ9tZE0t7JR08SaffXNpwyiB8wZ1W9Ro2Rle
osPcoaDnpkN6IN9ngNiiFjAeWoO/0ttwKzTjnnjhd38ibZDC2E9icFGFoQKYj95hDrRIwLD7JH0W
mKzsgAQCWFpQ+CCfNe78+YTWMlAVnsLOChPknJ6+Rs17Qu6mGUy/NdOhyg10qVDCkMyR/RCZmJxB
wwGcAVSIEdMW+CRM4h42Fru2Hn6zEwLLp1NfL2Ps+lDhDmw57VVDYfhy8M138sjzUc8GwQuBrhCa
LHZTcsKBT83SMC6x6TJ4mWkoD2CofjsdgGDPBq7qpecKP9ohDK8E2g+tC56oC0DzcFJXSY5XPUqS
k1mC5HZntE/0xaqnBqvNfroa4ZhO+MVSBDGZM4NFs4w/6IYDqEkYnaL2dEEj49vs8vMGvhbV/bAb
Z9j7dXyVVvyjUWAzi+xE1ifWQgM9rReSgSnidh7zUJ2N4XdezDRrNC3VRRjytAEaVVx82vrwbbbY
ZeIuvrQuaUquLdti2B1j3ASQv6Z+WFkju216zeNtP48fduOczTTwAZKZDfvdHaAhgxy4Vi4I2b90
YcvL26r9HAw+YxxIce0Gj96OCNTOsnG5edvBObPh2/k5vpIhZjwzJGyQPNsbVV7Bg0sg5HqQHNL+
JJz0rg8wBCKeUmlA/KztODKiZE2he6t8h8Zn3TlKSzWIUe3DG/RQWN1idNiTBvpP2ATmMh2dekHe
Fctu/w7nhPs1a5wIZsXSc+2z0QU/hU7VWGgr7qjfLKLAskijXWVfc2CsGQxzUlRgSYWzmVo8vwYh
FafFqYHpIVMkbAez6rYvaCBryL1EOskFPSX8ktpVu5k4B1B5W9BmrnP+J586WSArg3HrVyUTczqH
ZOZQ62sWdx0gHzTKmmrHhN4E24hWAViDu6mxaGClFS91f0g3A5keN0q6c+64BkUe0G84oKQbeKb9
UfauZErqjG/5fImld3akKz5L+zejcr9Adusv7Zw/cIAY75kyAySy3aRUeFHD7ElSdVbPRq/Y5eWw
p9peXDMX2EBPkGo9eOnEWh4oYvvpTdCktMkmOlE1R920f+dh1n6be+gxdX0ZuYOeJk8jlmSQEaF6
WOwtGDYswZMrYaF+U1HQdWrjXrVwJNqW5eyV00r6URhsDamwXQ1jl7+KJr+12XTryxKCoiyLrQwM
fzWEJTzTgM6hzs1/ZJV0LmzQ6XpteHyVA5nAskan8emtVEcQQOQE+4qCdZ4K9ZRU73g9TZhM+dMK
5U8cyYkLxnWxcJtor/VJdQAE2K3HQIxEwbPq1NOQBQ+t4QrDllEjiHoDgFEjNezTMHHL8XXcBilW
0nPWWpdIs7qtZxKcyGq6++KpggSdcImhq7S/wvQk0kz+tCODt248Dk9dAbvPFJ61t+qGGz7+G+wz
b8Lw8qOuzzlALqvZN6l1qya88EPQf9NbmDGe5mmryyAasctYpp3HbC7XxTlq9HCfFBO0HlucIwiz
m3JofnPZb10eaFlTjSuWP+U5zK27Y9P/MZTTL06gy8AdQYBQl7b22LykNkEG7knTh7S/Azj6pRUT
EVsxlLcumtgv68ar71CnNzY6aFMTx3BRSHkfTeltMgBW25nU7saKydezld5Kk8ZySjif4i77ljW6
R3W9aK9kKOPngILAAV7GOCTZG5HBbRG7EnasgKYbEXSw8rpczlpHNM1XdpMoeSlIKmGkzdMTB/sX
MxisZTgnwcWajH4pkSJPMQz+XTiRjJxSgK8BJfdbJ/aOIoo5gGrW0ollecB8B/c4iXkeZ2F3wkpV
El3OfnFkMjdBzPbT4ZJdtmUar1UM7vz1Yapn/6wRYiF3t8JLBHlEwyCH6LpotZ99ojdPrLbdZylc
6tKCJZJJttNaW39y25tdWVzLumh2qf+wGlTYrzD9gGcHKb5j8UCkePTltWE7vLfoQt4lmh5v6qBn
udP3Z9pyJiY/dPKiriDQ2rbgU0HvNJRaP9l1vUfzfUOPLAFdSblCiMJBUk03x6y8vUjFqxaWA5xy
tY4JqAnJ5zVs4eYa1v0riQmYG5kzLnSh0wWbUr+AbJOj0C/aDg0dp3iDuWD8lHpY4EvS5DGUhFL7
Qt+mSt/2x/Yu6zr7yASpHTGF60qM3DJkOtFClv4cSVbkTmUTMIj0i17qzjJFC8H2ToIBVCJUqqbo
bqUwllVVqFhpAk+WiNmFqmqqpAbj3Djlyq2BFYUGFsqGDTnbmzJYaWVcAjftimVfoF3qo7B2bie1
3ZCPwHG18OgXZXSMGsNi9csVDrmAzMeJmTh6qRL3J6aceuGO9mtSOtmadbaBszLq78U03FMt6Wnu
XKRW5N2SqSvv/SCRp3xvRhxMyjuIhomVKwz1MdyjkravuTdHN6Olo49ICnd0UW9HO4kW/VR/oL3n
G35GGnUDKV0h9Lld0iJ/7saAdbsVJHvdUHAg1NDL7AykDoZfU9xCq7O7Y5JM9t7uh3Y7+fLio1ry
QKm7nWGzk4BidxFTcx4811lPfQShlYfYOvfnajmx2t5Lc1jBaXWPdGUZO542Oxd54fD1oZgxgyHD
uFu27Kj6RP0T1KrVjBSwkjhMdpMLn6KJc84fLPUM9z3Qh4h8vvWrnCqeh372BjmjP3eZfTDtzsLz
pR+aFhNb7fked4KyRhsdxVaT1HLkQPlXUR9LVG3xDbe+z1uRk6aQ+CIhHz7cRocvFbS/XNytixzg
+Y5Eps6RNoWNKvj501HF8rGdb6411Ys06/CYthoQmH0+dxSn1CCyI4BCU0TpONlz6I6t+z5N+oWF
dbueSPBVYctaJ6Dvzwn9T9crWCQMyWLCfjcMT0ms8xTm7bCyJoRjTLobtUKiL3BsDYA28rUsYkDx
gbYPIWn6OHAXUQYAPgHyouVI3YPnfOrsLFd52b4Gpn5zCqLAE7VWo129ulp70zyvR2TS9vwdAz7e
DJ+yAr6n3/xa1YzPHf80teef9Hk9R2Sr/TR5cnCvGWb70NgLkmAbyaziL8YIMEFLrFIIPdSMBlP9
inXNgJLlY0CtWXBE6VWwidyqDFvcrxyzDZ5Z3LXXzBGHWfo/2yJ8myNqs7NpN5b2d/YWz1PNu5i3
qIUXmLo5U4MoWTi89u1o3r6+QdvnxS09QUDWvnES+KyK+NUKw5PZjJegpwjA8L/1RIPPxmDOz1UW
vOUwdqB9BehPwbY3kVPUT9IvkFpwNtULUciDbfjFVctukqfG5AketFIS5mbA3RBFEudGzqxS08Dd
uFabEctKnxOXK0r3GHf1yr+z5TvMonMxl9Ftoc3VtkoHnl2Tprj1/CBLsGkLqkU3GqVvxK6ci6F8
JlM5xFu7L7ML25EVdQIOO1eQvIODVxw4ScVOnEVA12y8uIG4U3/Udix22PtWcQoVNq76H5Mx4QmC
xZS5hyKON0yEHPow4R/spixXhG9SKnVHNV9xsol4AdLc/4wkHtHIHtkdo8msZE2TjT3Q25VzxSHd
1mufuRRHVeytK4pyR6N65rsddv0M0Gj05zsNM6SK6nJf1/oecynROj0AdBFlI+1lQXthFe6g1/rj
CqeydsIKDsQ9RukQ3dAtKafyWeR3tMzUbzPwkD0pkmsipy3+JFpQOEl1JFqglIqJc8Y4nausHtd6
kjgLwYbyZE5Nfip45ILUEHjQifCfUltMSxhc/apOuFLk4OIRCcrqGJZYdExEM54380rjklkOdgbS
Fo8GKxduCoI7r2MpCqErdpadW4dc2fAgmh8kNysijlQ2emnCjytlV5KnIHfa7u7CRQDzQkkCFqvq
0nLS2dtlAp0OG2FRsmzOQozBVRkk168PlCym17Ybv8V5SzTP6X92UuJ2HvKIgosWCDyC/8FOLdwi
lccWkwoMSSnj1gNFQnn2qUBcPLl9/fBNx9uXhtsfGi7ITE9eCXPjDaxgiHG/gTGJrlgkfXK39R+R
3jbUBKMJdiZqNsryncX8axz13Tls5Nah5PWaR/OIWXij3yMIayvINCFJncA5znlBPbuRi1XGqZ46
A1tPllFZ1Rvry+c51bRbNa9C9sOWfmyBhaZCfcvFLfAtZ8t3MzN0GcThMmc4YioiZB7RP+Bo7njm
GIIlTq/rhZYbLy3sgCv+a6rTepZMVuHfiNPPp9lQGdSKu0xe5CthAfkMRMVbIawuwIPpFOlZo3ge
Gak4ldYxyrR2Z3X5B8o2aC2i/hRS/DShELB3omHRymJtMxe0Ucae+7sIcAcnonoBL8HXqmnmlU2X
HHFgUQTlFu2OHZbcI6DhZGp58VKjSEByeSilYlaLSuomeJocXHaSyzRqN6ajMVcICkSEBmVzpq2q
16DaJjzmDJqO8aVEl6y0eaaGHrDTGuakX/cbjJItdra5pg2gkFhVQpBOYr4HqWfdw7gJQfWm2iIc
a32tjaG/8zFxQZwZs4vjz/sWDX1pJWkLEbKpuhNvREqgqBQo5qTeSyg126xm8eC5MeUw+Oi3bNDp
j4iw5BtzOazLOC939P/CIZRsO/O6bQ+9kbbEaDH7GCEnAR6P42Zkkb2u2ajk7dRt9HEYdyxzMWnI
hKylMy04gWHhMnG14biOnwIPAI4yypsRjTtNjxWiUh++/ovuAH8vyw3LjAb7M9MdHwqxM/G8YlrN
fzE7V7hirOnQCb2+oBiSbLF1ih/yijoNl6wsUtTBCuCQ09k2er17GAcOJZBm3VWRAaprO/01xb8A
NCQP11Y1yfWsIcAaae7hMnvNW+rS03TS1hlghL3dDNkaYQlTmyp0MXj1J3phT0RN2lUwOp+lCH44
CSbWMpEQK7pppYOtePbZQC8Iy7f7zJ++d8wTde6m1JEklIe3hWJLiWGV58Yn7LiPkQzA2cNmqRip
hWEnV3/o6BeZrHAdDVFzTuiX4phW7sq4ShHSgZHIAMqSR8P9eb4NTm4/jAQj/xgX4GgH/QbWn3NR
TOzI9/ihEf1u0/7suUW+7mopd47HoiZmxXpsuvidt35PcObYqg9lA6P265ekTM6cc8KD0+PJDCh2
xvZKLXkU9JQEKGegp1gebPGFefgKNf0rLfeYJJm37z/zWKkIMGh/tH/PvQlft3DT/S0B9r/yctvy
H5Jy//03/szK2X+gjnOjNjBDuMJ3SaMNv5r23/9NWH+4jmWbwuDGbFq25f2VlXP+8Azb9clKmL6w
XMv6Kytn/+F57IUIJNlkoV3vn8vK8Ynkf0YjVapP2Oo7013Ts33HFQRpVJbub0k1Uwx9QRhpWINf
WNne9AhgWHR+dxgz6S/zXkOv1SG2+9r3Bv9KHUSfdhHDORnk+99etP8jNuf8n98J3wokOZ2X6n+k
9rIQhqyLYraebaKz7BF+9yr3Ow3a+P8E9GyHV/Z//qsdTxe+yXHJEY6u/vxv/+rOdUzLiqJhbRoA
42aS9dh5bEGcBiwxhH8WR1lubbrEhDvMLNMy1IAvYbphzCnUvNMy+ATCjS4jrljOvEhcbX51AWRX
alrSMFjB/GWQ1Me43NJcuzOmBuxcbA8LV3MZu9QHmVm7SE1jmprLKgY0hOlh3xXUA7NP4AEUFd4K
F5LL1N+deSY6jMPsDtTUh7WxWM8Mgo6aCFM1G3oMibOaFmfGRp3xUVNzpKEmSkPNlq2aMhPGzVzN
nYOaQDM1i3ZVgY6TIDvQvb7oACZtaSftKJZr3wo1zcZqrp3Cvanm3FBn4s3U7MtkN6NJMg8jDJX3
TM3IENi5rTIzMzxLu4GBNIXmqojYDQpGbEPN2jVDt1TTtz+deobxQE3lnKWtFSa56EidRHgcGd5x
pWg7Xl7c3mqyD9SMH0qm/ZDlMkgtYa0itQsQaiswmhpt82Dqnkg4QPphJvYtMgZu9VJCQTvB9gEK
6qZ73bW3DdCipU2k8fD1YeTUBiKRD+7gR9zMS31L7LgTIr1IEycovp0CMw/nSBbMIAJrf9iGPXi2
vKUWwx/IOFMhNh812s0htuOKF2ZirujvJKlf41wWIIsigxJ2uIj1tbcmoENFd9SQAbfV7LdPLo++
1mPFMcJrvKWjD+IR+T6PeJa6OHGpz9VHrAANnOJ0MNd+Qz3tEEQvBPjLbdKEM5eoM61lGn+Kxt0L
jMz4djGgMP8aWfUOtA0QmPugvAmLnsD750vtMRbFrsni+xBFv3saYWBksFXQpnAz5Pc0sYIDQuih
15PvfjcZy76y79hl96mEk+DWDqdWwu12qMbmHubMSi+yHV7+fhnG8r2X2qKf+UrEiO/86+kuCAIP
Vn92Ko7TyHCrKATJqH/0ePi9Mvyk4AakKaXIIreAZr2Wrv5ZpcsihBuiJYxJeiH2MixfG7J+pHWa
fQUANR0syLButg/MCooNkzyptvjT639lxvgjN3Hf+2y1A2oDBdYLXAlEOEGhWvaLNjXvsY8Sno/0
JXleuTej4BTl8uxzbhh7cZnN9OZE8ifetTcyL9D/UrlsRPSZSIIOgCHXnAmnLQy9e+fyM3SLy8Ts
zhyytLQaLDiFe+oLCJeXzPBzfYVWvYPVq6c7o06AOVt3b3J+FJoB8pRtbT2+6kb4W/TaQ3EIHPAJ
RUIH0dDcqhSCRmJIi7tyAfGIi7IWyduMMlqyBF65NnKU6fI1tjjg7nZMbtOOvuMKYWi363ezXIrC
/21KQOW8wKYbftJicOocc2sEytTYl6jZzmGkDluP9lKIs6euI60XD1pkWrYdtynlEmBhonpeT0NT
vGkaIU+x762XpOK0H1KGFYvgoW7hvp/8KH+Ojn7vU/+G4H1AQhpo3rVXLUGuzhN79UgxK5aVRduD
DdMpUYTnQZvYu0M5dh94F4vrgQjWqfeDfRzyIgZGcconD85Q57/aqJ+MnGHwUJQLN+BFU4wQENub
EQjtAgcsUhnyxW6kkG+ldSl5QdegP8+Zeu5lWNAcdIQ9pG74beHkqASwuZ0pg7qx4s+5+V4EfU9X
QKKLcqiHs+YCZEm8o0IwyOqX4Tv03oLAICebjDecq689rCCFwQCBtCVHtjQneqDCigcqaA4j4rGW
5lw7NTk2ZH0H0USjWRG6gyVvRtLei9zdBbbE1UhKOvZV0bftcSGiToQBLijdIRZl3KHOOSF+HBqg
cEUuAXTCpOPFajs+L5DQC+1gtDJR3NCFtzHsPwpXS7Eu5++eBV44Sz/ZknNb8+x7Iyja9vr0G27C
E9/6QadnzyA4SpLhLShmXNcIwkP8yeKf/ZGo+SoQJ2Fp1u/p9DyExiPX+T4xhORwbjcVCI8Mol4O
NsiHOKLp2q9urD5BQT5khzcHvybqmJGevcK89aK/oYHQIZPywxrVxcV7/BDp+R2f3KPP+PcUoEkI
/8wL2SH+DcQ022DdqoL1vihf/3Xa/SI8/D+nXcOFgfy3Y9v/Ousef9Xfs3847v75V/487Io/LN9E
BeK+xOzlqE/252FXHVstz9Nd4gGcdQXHv/8CQ5h/CN3jLGsLyxOu7/x12PX+MMEzA4YwOCX7wnTd
fw4MYYCf+IeDn/A5ixuOboKh4FTt8v39/eDHbVgb0tRg0RC0a7rXo5P1lltDcM7TGNKQ0UHWrgIq
A13DhYTHjjw1cPkMIsvXffuYI2bdOHrETlkiq2vNyhtdBNAWmaQuYLEHSskM8DPvKtd6I5ODebcc
qWZQZYJNTqlUnm2tqIrXYQBt2Z9Huivj4mDqDUcHdHjsG2HK6UUfq5AlhudstQmv3pS397ye7Cua
79oj7uHb1az4XRAZKI63HBdJqMAqHNr9rZVEaAhLV6AaefwHGI5n7SiTDCRMWp5IIoVLezi7c2yD
P24zNiZV/OJ6a6ze3WMKpx9jJPQrD1KRXjsxN281oKVlY/lXs2SOryInfSSS7XsUZ6e5GqjHS6W3
o7gPWCVbJYQM/wlfp7MhOWFvZYFD2c/pNmg08J5FWN1RVk1cSnPNBj+V99mqX8uxxFNKf8mh6LXd
l5uzrNllZ3q5SqMxu/k06y5yK5W7nhgAdpmh2PWGxOGLyLaAkGFtUiw3BxMAwlcqTbP1wzi92dCv
qDIobi5M0uUgCQ+UZUWenlX7pnFqFgdhRSbRA1CZYjCoOEVfLMxBcKuccS2IpA00InxDDt9kYWYe
sXNEm97Hqe+XicVUD+DfK6P33CRy3Pcj9MsManJHhMGHyPA+Tk4NJgElbzaKpa83I6kvjDu+rp2q
pNwqQtqLOXTK12DinR2xqPuU40yxdgQQHhz7YFz6QTQcE9vGh6nY3pmvX4yI68z0a5f4Cp1DWee9
6hh1r0w0No9tGFdd0Z9zPSnWtsjwpbqDJMISf/M9+r5SJ38KreBFa6Jxg7vhOur2On2iyLqAujsT
nPNgI5A1Z9uuWQuPkmFigeLs1JW7a/XseWRQWo5Y4dAM7QnQQLwvLZwXMMNLSKCfKTlsAF7ElcMx
1Q4TQb6umv9MwlqOd6b0sN71VTwTUrMnzBW8NXg8H2fqzFADZbI+4yUbH30/NE+NqWG5buLTyOi2
xM22LksrfLN7ntoUV6xJk1EuVDj1FjJ0etGq7JsTdgTDR94VVPHcyoQERBqjczUVP32DAow3i124
qIBpdwA4L4WNpz2SwbOnHvc6zUccUiLyP6n/s7HM8mMir+tkY2YtnK6l4rVWNRvKzGFn5i9hyDfd
Llh8j7p2oLsCD3ORuZu2TahG0FhUB457i9nJXywiZc9G1rhrh0JrUZH/cEdxJO1OjsdDRgprTG8F
Yco9jYnGseSwh9OwLdegxfFp12lxKDKBaTzm8zPt7H1pWiczL8ZN13x4Wjpex5ItGrlfHLxTS62N
EDoSKFLqkNYrpPhH5SUFO/IIECX4WxwlhWqBr6clwxtOKpfFHcPSuWX9fhbgY1HgR4xzJdPIOPov
xdyDLUeenWbAkl7FNwxnMt9HRGsaQduLya53qwN82tjJ9EROaTlYrrcPW8IxcDBR94BaHto07fZh
Gd11N0x2XrqyWlOcGRKuY6W1+0bvF33TRheNVfA1tZPvdjKaV63zK7DgBerNxFtKcuJdVDDh1+Gk
eqcJTK8yE9S4ZYBibOr+HGPn36VB88m+1V/1eBjAxhXasTYq4gAiAXIR988DpM1U2qSIHDgHet5e
2yBmOiI3lJpi2jiOY907TZnJIJ5aCnDPoVGyLBieSVyM+D9HHhYtB70oc4zlzDR7Z0tgUah3AoJO
mtJW9/aQR8pE5wjuuVEq0ZDhp7S9KypySLxmlLyjivyYR9JakcxYsLMkfZnTnNca3QCMPnkvyu7B
zpXcPTBymlLEoimE/QhSzFkmw8JyCoLpQtJkfYKgoZ3bqP9pdON8a2iu8GJUVuw5G0m37Ul1M9CS
iM2P6WaT9uoz9Paw5f8EG8vrvXZxgeBbmWPqo3Aoh+nw7srS+uYM0ylICP4baWecZEYtSFZG8tE2
aO9GqK0mVbElwLSgZFI5DtOkwNhLrio1230lg008cxofCnevW31AJU7OMkbPXmKfh9FvTtHZC1uJ
ZOX7Y3rNUxdlCbzMlFfcOOlqW1RYkQ+Gx1G/TBS+IuyPqjhGJFa3dBq5Y9WskR88l7zDdIoY46E3
H2UqAPLBU/MrjVYKhbptY0Jw7O0pvvXrYEtTVr3G9hSGAB20AOSpPtjnwJtY4nDFY46aiG2RqjKm
3FllwGvI4Ha7vrPkWXA4rnwDk6Xa6uT6SZJ+w+Bo8rCKeCGGilpieEn6EikSXqfx03ivSsLKnh62
z2Ei7zb/2j2ikLuoUbuvBfzBtG3O1B+BQWY7XbCljtW6mjqiZpOrFXajltk9W+2c7bZQa+5ALbwN
tfqe2IFLtQx31Vpcsh/X2JNHLgvzWa3OTXborVqmU7YegTNmwZ6rVXumlu6FWr/b4pUnm3fS1WI+
6any0TRg4OgpoIXSidi4B4EmqUBgWuys6C1yD2RGbLX216tc4gv3XVg4aAUT6kCiZIJeCQZTRuhu
zPj9RCa/EJzCQ6IEhkRJDdaX6sCDuQlmf4/OUhxi9eHrvzrdbZcJuoWmBIxKSRmlEjVcJW9MSuho
leTBHmaPMZEEjZJDGnSRSQkkppJKTCWaIOS5S5gpzaFTasrUUu5s5gTahi4osF7Gw7of5wHSK3KM
p4QZX0k0uRJrKiXbEBWt946ScjQ0nVSJOzStovN0SvIhx73ncZ9dEOPpfZ4QhiIlEY1KLIqUbKQp
AWlASUqVpDQocYlC0/piKcFpVNKTQIMylRiVK1mqUwIVatQiRbEalHQVOyZUpJh+0sIHxpmVzr7B
qV/VSbMEs3AIB0Sw0FNymBLGMiWRDUosw7sDO0kv4KiOfYvej6hWKXmN0S9e90py06byZU5cUp2R
/VsDMboBJhOwmFJSnRLtOiXf+eh4CXpeopUfvsi73dRM1tFXoh/RdBYQSggMlCSooQ16SiQsUAuh
lxMDUwKikZb6aS60W67ExVTJjJ0SHMPCeCmUBNkrMZKN6XielUBZKqnSV6IlR5QYNCxCJt0QZHwz
/wahPXvRHcLO3pfwiQJqChgMs5UdDTPhsKxk0vxLMY2UeKorGdVQgmqhpFUv1/QlwK5xmVpx+Zjp
yDz5jftbqwyi1tGUH4vSdZ5nOCa8oMuKG8GlmcvuEoz5TdfZiJk+lfcc5fy71bMaxfFmUV2LJG0+
miH3H2XlHlOzyC5EKpdTY+ISaF0e93RlNj+iSHbXSPe2gYR/5STWNqBG60jHQfGIeFwtUnDPtAz4
+YN4T7zRDQqi/Fa0OwOuBfdmU79qRb0J7YrGMSe25MrkeaPgbsHTbMn63vDw66sxePr6rSzV0zUX
prv++mXIlYr7YnDpTQGUqie+i08El5o1hx7ZNH0fQS5fZKQZCTz79Wom1WBZVfZZtOlNoXxWrPbd
vZzxL3deoR3CZmApYlPHU05+9KI5nCBoyoswV/flbcbdnczaOiI8vjf6MNgZlcd3YEY7d85N9mwY
nZ0xgZtXOx6G4c54EQ79hOAR+HnXNbXZtvutnrtnKzO/NXkwbb++BBPJCaN7vtK0kZ4nzzzMAw1m
RaRjMLWHk2zGej3kcl1XUHVLZyfTLeEWqjOtH7UdkoPo9LfKLzYh+9e4fC1JANBqZw3fDL16TiXy
NQtiy4ue+6heSSqEAhKZkUGBtF80h2zm05cuj9aktn5oNdpw35Gsa7e1CeY6YBU0RvvEqTgSQBGj
6zFYDGV+78cm4topW5XMqZ84dlRPVVM4ywjI//av39MYSBtt7rDuxP7Gq6PfoVn9wmb2xoJxj60Q
fMWE5UNBDdoofTgTd4GkZRUbWgDSRQzXKooufZc7xIvzA0+I6sWO6LvTq4pX3ahe4pIvi2uW2z14
Ae7mK0xEuGMiaH7jrwkEdbo0eBxHYzXRlBfnTxmgFOgJ+cvw9YceS30nphzWjsliGJE5LW2d1FA7
dP0r9DjTi882TjXqvXnvz14ZLGyP/S3GVlp8QomSrY7lRsR6T0oToHCb3diOxpSPaaGKA2U3XcO2
O3+5O6vEvFQ5bsKmooombzvjgnfHuIxUD+1wN1BN0mV0bfLInosmwe+Pi4OnMPAekir7yGZZ6LeW
8eioSl7GUkaHr18OOSl9LXYo7FR/yohe72n8aJZfv0TATi5uU71WgRM8TzZKbm1ebSP+GHPeo1kd
0voDCW3iEEb3ZP389YHSH0j0vT5Q2cHvcf/LD67C/xsTuGYDY9e2G83k5lJqfRWSJqEwuaEwsuOP
+5dYjvZNG9lB1K3RrF0339qwYKkc1T8Lz6A6RczfQjO4YzMZDgGi9LXNZHxl+DnW0UjXGxcLxIjo
QHORe+Yh/+60ib0Twn01yDFtnNaggFauGcfpYhWJt8JZScm161q3YerX3ptdAuGosY0Br7APtjq0
T6j+q0AKQvYN/3PCkP0f7J3XduTIeqVfRQ8g9AogYC8nvWNmkkVXvMFimQYC3runny94jkbn9Eij
0b1uuKq6ukwmkRG/2fvbu5rTCiR40pzRClD2Dy7EfP0F3e0Kb6+zxd9aX4LYJANnxA1e8/0jLj7f
2fq/Q+XpDpnvXn3aooevL3FMpkDoqgt6ruBUW1i3iM0Uq6mvP5Z0sY+zNNu7ZOrBeQ2FXkW47AQb
9k4UDpxp9r8yTp6/vtQkseHRsdeYFpM98tnm2WDLgkjCZEGnf6qgDuyqBZzJmBk5JslRj6HVeEKj
ykamwSfYOYBK0ljeXPYMz19fqnVBvBpNopudKkzlzyqLci3icteO+Fq3Jd2eaQSyWqLobxCgwxMe
vNvkjKAo/OEt4DU9TUX8oEbuoWiUEVMGeBdt2m0tD9FkPkoa+xXl53yNuijcRvljgUz7HA+mdzcx
NuM5LJYfE97THAbQq9UziPF0RxZx2prB3H3LtNXbdzL356R4+qaSiTuwhYiGT8+xsgtTpfTBKMFt
0ZgWDIasfR/Kh0FM0+/BYdOYI4MAkBzxdBGxbYAuuaYI8k6QNjSmffGeaQLA5Peh+m01NAeOvVym
tmo3zoLRO2tJP2vRTu6DnEqQ/YgNBpTzfnHrGxTAa+DAI2SQll06ltSAldk/oHNuLD/aTLPuRCu0
dHlsfo6G2kHHwuY2xW9daZAtBsTvbHLNXzPseZuhGqO9nGp/H0PhRHud3hT+73XgxOnaAAV/NeIx
2PwrMkwvTQXJEFNtMr+xo59RsrDPbbHmtHG/+lenCmbRV329Rab8Mw68S1b3086BzIkjp/PWST2w
qtToxU5+/5+59P/PXFoy+WVgDN75P2EWP3/mKvuX6+ev/h/FG3//bX+bTfviD+lI6SE5cthLf8kt
/j6bdv9gz49Kw5UCacU/zablH3aAbRW1RYBTAqrC/xFi+H8IDzg1jlfb8xwZiP/ebPr/nkyjmw4C
KFX8dZaw/iLEaGrp9+7kNluFj7QcvSu2gIP0ANZzSdmOsbWtkIzv7oq7gLwvw2HVEq/KWrzgCtpl
cjrTee//4T38DyQZgIr/SjL2hfAgW1m8XdLkxUKO/seBOet0kYweNurWwscMs29e2aBEWV2Bx/RR
5nLWP7al+Vi7CYgJSsvZ7+tN7OKhwxsYkgER/qqdxF9VflceQ+gRiznf6ygr9nZQ6gayP9lzkh/9
HAygsM6G3XmXFrcbeTgiOxaquFuwdHdCs9KH8DudDn8TEXYrApYRdUlrZrxZ/pASIrypcBi0Ybf3
k6Nq2uABqA3d/sA8BOtNnrbhFTL/ajKley/toKApNj9q9u8HOxsBDpJLtQESW6fBsVtc3mNWXg9t
0X1vPOntEVmTAZHOT6JSNmUMgak5c7I96972uTCA3rJwZfNtYTUKDLU8eXCfwNYat6A9ActEXMGR
wv2xTgUL4S7GTjFYyDddk+LCIbIhr0g3yPvuyq5zvqbNaypwiZtR5D23OsZXFqMOy+DFu0275XaY
10pbVaRo7qNJx1c63bLDuu8u4jTCePGj4yhj4+gVJ4IMPqo5ODug8XaRspxV42TOqdMEKS9rL0EI
hSpuphM5GiSdEwM2GmgDiAcjmVEy5OrazWgTrjMza2OuM8fDgjWTcx/zrU0ZZSnP2NbmJw4ac2/6
zSnDH5TI8Uc70o0pmX4IK3fvVVewQv1tqjygbLE/SMElSsMgp7qNCa5zUxy3v+zWurTK/0GcOSyd
vgvWXd9DUxsZe/ROvy5pwNH849oEY4ORLr2bkFN2WaBWCJ3IvbVPCwFpYBjQFga3mrh6DNsG7zyX
w3qqIuBKdg17q2t+LY03v/jeGGyrS1qo9KXME55AxWbZCzFOZUwvJgI2GWJNyTd2Bd/tGZuynJhp
giTy++CRLqrfZaPI9p43MIVPkA1kFjk7dMpA4wpAMJ3v7+XYIWVOi3QlMWntE1uBQopExyw7wblt
GreqCF4wECX7zhyw6NforzRpcqcKYlpsOd0NZNEnB6Inzsbh3PfsCGTOSdAUVru3SwIKYdr8MPo7
LyA613jytq2r0wp7CJuk7XKfzsV+kvM60wxJ0kvCzdcD1S1Ms8lTIXX91KAVIBUwTnZ2S0DYSOTs
WXXZUx2mh7oO7IeYAvLmVsz/0/Zvv8TB2u5rgGlwHOLqGLv59ySuUU/KUz+i2Q4Dvb/I0Zov09WI
BIxtmzw6mKnsugLE9S7aCXhemOElM/oiHNVukiWqUkiw+0REv6EWJyiC5M2eYHPEmfYW9+zkg6on
uqE3RiqI4Nr4fwbxEBL2go2LIu1Ky/FA46JlEbgqk4jwRNNo3ln4dTtvkS9FzOngYjo4igwnNg6e
aTfzJCKzwA9YJ99qyULJHOZyk8T9IylT7aPdEJAtZPIGPaJ4YYow4vF3VvGS0yEumTpMACWvHdld
6zZxj+kyzh8e4+ghoM+IBoJHhljCcEHtOZNKNEwk6MqZ8BejDc8UjS527HUvPKYcBsKPesr+9OMU
MUL4HqRsoDzx5hcVhpHgZz2m/rpjLMkQgLFkFC7F3lDDXcFvyKwuB3EuCshfFfFgEjJ4DVIzWpa3
xQ6ozCL7pho+Ra1KEAvZ6GaWvvXxCs7nucEmO3nmRXU2aEnczECi5Z1/2hYGIFzyFJlcp3KUrFF0
bSnhKdCIObF6o9lGskLpa+2w7Hyr0HgfoxG8lFOQIzLf8H7pcItqYRPKCAkO8WUWwAZZqGU5H1Fq
2G67sHPYJv54sGIopnNevdTRoySrYp1YCGwx/PlC66SyUy+yJxNGIohAtCGGI76nnoeHnAHioXJK
5yHu53c36o11s1xLkxiRlgjslXT7dGfwfD9Bq24o1pCIV3D8dvVrQoO6c9X06nTdtB5bVkxfl14b
IoWBrr0Z8wXKlbMoVBGEu1sjCyi3acxNg36rg8+zq51uD4z40cBUtpgA1EEe15M1rONlJDyMHh+s
DfQixGJmDfJL1Ddjaj/LoJWrdlCIy0iGJob0JjHg74gLwKm8kJYU+967bbmvxFk/eAOxd2BHt1JM
7aYe4js67d+uGP3vEuCADzoqjBqaWn9sN3EPjg3cqL0Ko3jvRnr5FEO1qWB1IWLzz4bvQi8zcHoX
AZjDEG4Cgjc3wv0cWae+RdxReXawVUtcXshlKy9TYqNBkiOmIqTewTggI2997+I6MZNWoX/YcWF2
hDYSS+uPD9VQckNlAE1kgbpPBc586fs6grYWtWLf52q4DEDrkbcQhus823H4c6S1OjoZIhy7q9nA
tdN+cm2dsSzeRqCQF0b51eXGyLg6mwUsDQZD9d+/6J+6IUaTXcCioMDJuEAJwUtDkHfVAFZsoFHn
XQQDtAxLFJd8NuzYx08ZZ4l/8oGw7SuV/qSGgBc9AudpR6jGXc1VNDtcNd6QdNcKXvJZuf4v8gUQ
5IBNxY78vU5eieS6sPh3HvJg/Ay0tTcukc4K5GLnmUcB5e+LQOt5ICwPqXc/6KDNELIAeA+2smjL
Cns6DpNjsYa1pksSfUYTu5KlHMjQYU+4DyNnvOaDvXbF0rMACH6Haf8yAFA7s2yMzl8/ilx+9O8/
DacRlC7OiM3X2zWzfzwvUoHjADLAXNC6TPoLr2/ZIBmqatxsM8/LNSwr+L/DAOaXMftZxFbN/KeI
NskMgqZ3oEYE3nCpmXi4MXYUaMjWbpqw2AnW09uuxAU0BNK/T8C40rI4yGiJnuw+eTWgM50MM8UC
ZO7Q5dqnqQx0Ugb4FdelGy1p4uUSxlQXWgPWtkekDfHDCFtgLZzO3nj5OjKs8KFy2pAshfFhcVgk
u3Xt0UiqzVyYMeZ+cQ2oWx/S3jMfOjRR66ozGgZzoJaa2enuraMI6SSfap+3Wz/j6UbV+mz5GGHy
tgb6BcyZzXdycIo4XIfTi2P7JGK25s6q00M4JuTv4hAA7iMMl/C2cWREMO6GiHiLOX9kJbS95Y4N
Yq8HPy2a9zaDKkeNyYxI8T+7DNPzNjd2Qe5jx+Qc2ThDYe5McnI8D2dayqfOaak4XScCX9ATbMqC
pd1NzfiN7c58ZncETEGR6qM0v2w0z/5Qh5TdeKBmNlScT9u6sx/dwMofePuBw3Qpl2UTsDVeEojD
eX4C8MHOnkLUB29FIXoxbdjaE6s6RLkK3HsMY4e7todwBnqKRLKNy1PRD8Z0bXVmohNTbCdBBM8l
KMJTL4294ZnkBnhptHPtF47v4xAQWAdgHyphOzMz95pyE3q/op5Eqrwg8mwBzTlxSiW0/h88epSX
xG+YbU2SbZFtwWzsy2FMv01pcygTwlzlsPhXJzV/kWBtAhfO1NNAhCVi5VcnRYDo19YNsMiRS4S7
d3Zeu2oUOCYMBDBJXO4htW3ifBIsrdNj09Zc1WNanpwAwSr/mQ5B4T81wShBwz5fF3PV85mGhXaZ
s3Gfg07uA0cLPKmSMTejEp6sfFOkH6lFnTjap2aC3yztVesywG8Kxo7FoWney2KGnzOV+TPmgdM4
gnK3myo/8PhD8geOlsUFMFdsjScDeWTPnqgcwWo15WRtrNJP1pk5zwegdUe4HvQaCyFwfc8VF/PI
TFRpLwNC8/3oU+96MZanorSND1nwG23UR2372lpAfU3sLyuK4m2cLPnPHsIRFddJ8i/9VuMQY31u
QrLM2+rD7EllNyw+YJUBmGvwrSfLCj+hlMHsiMJbggLkKG14oj3k36muwyeys0yCcaPul6iuLZT1
Q0i49SGfoGYZ3RLczRH+fqLh4DEw2pXlhPOZ3SyIawuutDMx3CnzPHkQLQtamDi0h57TfXMVwITO
31VCNacOVsJhoMgmNMUjtNMv0AIwOqN5W3UEGm/cSI1XfoBOoLQeHQbGRW8R5qt/5tF8PoL0YKkc
5ndV/+n2CFI55KOY4RZGunTHzHNi6xgZVDGWusRFsQomFEDIyMNzbWYRc2HviOgzulaB3T40wYG9
cLDpyzjbTODCr3iciRqjIk17/m+nGF+B9KJH9TuxZ1fGw26od9rgG5/UbjOo4s9xUUhqkzHmuARy
YBjwwvC9CT5Ty0K6Oe9g+9jAvNlHjg2QMHgfbLu+g/N+MYhk25quUXGcJd6GUE4aWu6h7eQ7rHYa
C0x5HYYbvq+AG1WY33DG/jIQoBIv0zMNbkqedYKQc1s8pJV5kzj3tg3Tfy+dvG0rDJYqfSlPXjk/
a5LxycPDSeEkDUCCvXEipN04eZQZJ5CxdqIbaz+8EWZhckSASlwa1b5UKKhSsVeD9TjH0CZwTUB6
d6MNMb4tS6K6OQuL/O6wdMdna1fk0v7ssFytG8/blotqHrOOTAeQZvH7wJHTV84lls74RmRvsvHn
rrlzuMCvKqxv3NLue2yw4wOHg7gfzRruNZ7S2jo6Eikp+jHrYSbOIayYgo5lxQym42kPiwDdn0md
Wh9blQ2H0cthnShnhgThwmYThE3wPfJCp0aMM7nnimUQ9fJDMVobj/ESSik6jykd8rNHczIfmSr0
d1MjPvK2XY4M+qlGNZUXNcueelZjit1HkdvYEGzCB9DPPSK24kawq1NIsuHGzdNyOxcxrnaosGHg
f58sl55ahdOuktayMpWJ25EF4TpILWC1xcSW0PCJHM7qO2MUonHGyWSPRO2DFBurc31ra/JTab6W
k4GTg5mQFna37R6uJBJ/Sb+VTFrHT5Yu56/Z6esmmNmW9ck2cYn/aJmO7oJieuzw4B+WzI3PDXRk
ZIz2yYHiyRRYuKeOJGo7BuMWyPQIGueQph4bTYjSp6pxfqMaGM9aWa+G5sLMPMbR7YDbcwaTS7u2
7zLIogPfFXmkfYDnWJjrIMlelTLnfef1P7gpF5ZDFP8l2TpVk/3IM6M9WlnBfGjyP8Og6U8sQc/9
kDqolb35JkqwE8S+2Iey+q4ZjoiTcnUwXYXrshZkkEAP3Cym/2LZUXkcy7G6OaFb3ZAbWZskp2YW
nOhVHHbHplBajJ8zEWIZdZ0nKEoj18RTliCLqazIuQvtN20IqSmGQV78gmkThwpJAI0wwPK2yK/n
4cgUe/gQrGxU31kU5U6/GnE7gERqyR1PfXT1C7eV8LEnlm18UriOibxF1C2X8tra6inVm2NGdhW6
RTZccW0Vz0XGPlNMunXKz9eYqItnt0zW/Yz5K59IkuiZgu80DMm3KQgmM7DuuclrKIPhu/JVsm/E
uC8gwHFZGVUSsfsfL6VorUOK7naDfHQAC0KHOS61/CSa8pmchB8LLkdG6uX4Qo7Hj3qG4OalxG6l
bBJzBECbgdnCbopCvpkloeth7JJ4AtAIEQebHeYjP7w5/UTGiGYihFdDJKVDvs/BDiiek2b2r6Xy
GPH4/RtufyuZ8ndY0PVWquEnkHWxm+iZ7hAj5w0qz+m5MhqSi0s7+g4V+ycQ0v656tp3Qk2eXYqj
d0IT2o0NoeiYYieBBJhzSsvoGhYC3k06DdcJdUKqs3G8oW405rs8KHJzGvJzWoJ0cp2oo2i2DgTA
Pzboe3lXeXp7lZ7zxlz5OpGnr8jmkUAUrgNny6MSxsZaBDsLY8Fx1ZbZblKyuCVfST/eh/hK/tEZ
QCFhQJYCa1bqfCCFppZ6kz22BZphhbyq2M/ZQdZN+IRalNn2DJ0jhlDcNaeidr75dkIWkRGQyJuS
p4ogDOqZ9zq3aGpt1ZNhhMHUb4mF8Rav2I0GeBhEIL8nnX205MNDQBhSrFORNIojM8LiolpyJoES
/RRpNz/1zhbWd1yUxiuzMgkSjBGn37S/TRuCRRG3w9HJJ7UZ3Mjb9XZORkaa/MQZMVAGDa8NG61L
6MPSMhSgC2HFPAwZVorFld61i9gbu+1THcfnvKcjsnySooAORGtTp0cpnSNlWiRKlSiJHj1CpmqF
n1wRO+W/BURQzTqLqvFIpcp7zm/TPPbEVellbajzqwouOT7SeCBwFe1UUx1E7Y63WX8plr4nnJzh
h4AJytBwExptcszc7iXr7F9NL8jP4rfbOlGriYRxQMbGPY6KJuC+zxW4Zfw059k2fwFFSDaD054M
YFYWGjqQIGEFW1eZWbbJdKxX5a5qyUHYeM9l4Cd7AEXuUF5C8WroULA+tbakoCDDJi/MNIChLvlm
SLcukJVBx4qBzY9pyogay3TomGD2WLJBr0gj62CFrEvyyXwdVFYweJRIBhISzNwkxodp2ZSCXrRq
Zxi7E3lnJblntg5AW2yi0DIy0Uyy0SYdksZM6rOdbo6hYErAp0Iw6Z5NHazG4EusbXNLdtRhqhyG
KOk9cJjcRiWhbAx1x8l/g1WH9S62Qiq9bjvqILfWweY1WrjQiXgjnSUk8W3Jxdny7M+ZJDhVB+T4
kA0nyIhzdFgcVxCvhzbgyCYSde9U1dvOMS4EXf1J2TKzxN6zCGq2CTl0JXl0rZW9ZrF3EGn96rhv
jo6t83WAnbIRN5iJavhQmZ+GgLWdehIWV84MYclgZyBOg9KSr7OUziTzCgxAIiXQLmLu08TdQ4e6
g28+Z17j2UB4/HRrGRF/Xrvc60LTkyePhjL97DhOV9k8gbQ22Wh3PLtPCHt2iQgf7Oqj0fF+S75M
GwPhu/QK55xF475uyuJqGswsfd6l2CmBRILLIDcw1wGCyIojX7ulcs84bFuii1mRrAd1c3X4IG5L
joKro0MJAx1PaIabhLRCKcgtMxjJbnuPfiAq+O6xI2fto4MOmWvH4Yx7otfpldGqrPCLGjocMXNu
VmuerCU+FE6EMcJmvT1IAhX9FA4UIfZrR4ctmjp2MQvHC8291jc5uP4HyheFGrQswSX5hBznrYmq
m6byxM3zyoAFXeiUc/i4au+gkQU7FK8AXz6R9tNucWC6qNV9Y90tH64/+Vs/2I/yB1uKFQ4J3Pm/
mgKE9zj/WSf+wbESkHxjnp2/vhSdIY4zJRBTD+OCiw45k475ceonx2mcI68Q9YNCDDISVq4jLxeb
8Mu67N7TPPpVUPxTLpMLoozuFIjhZNt5c2Hm+U2CHEKN8O6CzaaewOGWV97NJHcTYvJyCJPuLU2I
5NQ/SHRIJ9HgRUVoZ6XjO+Hp/FY60NMFLLSh72VcQUDuHnMsrAriv7AEdNZDbiYPcFeLzRAP3kM9
Wp8NfcnGNId8K8aofpG5c06XisAhZ6iOcmk+MptGAQ55u7ZSG29oXrgPUYfsx0mKXaDZAcEXRqBr
IAoozRbINGUgdDj/GTIzCgij6JQDIxg1n6DSfAKmeDAw9Jeu2sNtfIdo2J1dTTUYNN8g+CIdgDzo
YoNBgMyDE5GmqaYizOARsiJm+t/U6bYsXEjL90CTFGrNVKg0XYHeO/3T0sSFIsVpO8nmAfpBtI1M
czqOqngUo2i/KdwG6+q1WEzxy5Zr4uTIIVl6RDYseDeRGooDdgoO5NFfLsgdD8ZgotL9PWrh7pR0
hzgPgjX3q7MZTcqYBqTeGi+Mdw3RkKKeQQSMGtgwgvTa9md4ls0WbFC4R57DWaVFxCie56uvhcW2
lhgXaI1jLToWWn7MQD3UcuTMQ5hVHgwOznWAXjnVwmUYrQehpcz01OWp0vJmtofGJdeS5wzts69F
0KD1kg3TjvyF+eWM8KOY+TH6d95TFNQD40Hw7gyP+DgZCSpridw6E5Ig+4XplTGbYqOg0O7KmIVE
ZQQYUUX53Nl9t56G1LzkpBs94xS5uIVrfR+t7n0gLX0dY73Yu9mAdFArwhutDQ+hi+4hF+NXUAt2
ZQrTTYMqJctKeWmQ2HqKg4b/9Ul8Kc+RoHtqMR7ey05uUQouV4vIArzU/Anc9fazb1HSaT27q5Xt
AIme0zx/d0wNBdDq91Tr4JUWxGtlPDVJfra+1PJaN18goI+0kt79EtVPWl8vONhXY4K8M8kR33Mb
9SkZ9ZIO5jEYhckmJAPGVXYYomGn3gkt+0bobklrjZGomcQFxVyERRzdf6IdAI32AgBsPYQCd8Co
fQIJhoEB44CpHQSZ9hIgPGJ8iruAeRD78ATHQYL1INYehAYzgqVdCan2JxgQlDYGLtBNpd0L5kxM
5tBMBexASNJLZSO+LnPrlmB8CLUDotdeiAZTxKjdEQE2CUtLr2AmispRB7z89147KkbtrbC1yyKa
ZYDpafaP6AXWGLWfiNIGWKfdGY32aTBSJiwEwbenPRyInYfHFJF7rv0djnZ6KIQ2k/Z+uNoF0mo/
SIEwqChMBjYFN0+gPyYMLqZ1/+UkmfCUVNpdkmIzAe1EDUOgMRrFc9himlgVDTEkWdJzz+bUUl37
wRE07XztYWm1m8Ug5GhHAtV+1k4XoT0vtXa/FNoH42tHTK69MSjPEARpv0wi6ZfjzPOAaJMI2dFt
t7O7XURk8/1s06vl+PdMZCZwzw43Tty6u6rBIMBGjiwNQb7GELdvVmdavxl4UjvmahtUwmPeleNI
nXt702gHkNRWIO0JWrQ76MsWHGEY4kMzHzstVnS1mygpbTg46fAG0FduxcxoNxIVk06nne8ZhiRb
O5NCLEqD9irlTrO3vuxLkzYyaUdTob1NLFOofXA7LZZSoD+Js7XS9qkNGIRsfZhbsJ8dsSarOD1P
VIW1Iu+r0Vaqtm+aQxOBAhWYufMBPiPdD2J1Dzu/CNiALRa04PmTpTrjQO3aYnJDkyPmNfhVtWKv
R9U5Jt/sBrfXVwT1jP+LkhYvtd/sWnsxt8jMnE0pVPGd7fskgQ4Ot1C7yZjEvwTaXwbldW9iOKPw
r/ZSe9AAYhXbDluap/1ps/2QMBXWnjXMayF+402vpwPxYiWHVBTEZbGKkiVI2SptxnOPEQ5KbkiI
I4ZG7ZGT2i3nYJsztX+u0E66Cktdrr11VNq8TbjtZMB6IGeRgGewOTtZFL33ub/iXsKyHhXy2i8s
IrPai97Dlgl7D5qDA0di7Ew4j21PW7Cgh3dLwmYNUxZ05O1SUd/XY99fF6/WMcjBrp+g28MnJS1q
TuvdmPDdt0l+OKoFLYDZZncbFsRblr0RWnVKAPQ+WVR5KeWfxovInVNwGzRY89aOx4IkQZmLTTEo
D/Hi8vhEOTQ8yVAzMGALdG1+TVR4IM7MQusRRpgGqleGYVhItLNy1h7LHLNlo12XvvZfltqJaWlP
JqBsZ2di0xy1XxOYbrjJtYdTL0RX4WynF2OkJGI+9YyULWIl5924tEltHPL2zTMg0W+zYhS3KZp/
9to36rCB9vGR1guOUlajTM7Gh5iKYA0hubyU2E8H7UONkWYSzx4jJMajymfQi/CsDphXLe1ibbSf
VVG2OVa6bFvpbRD/MKErbOrWRrfQJO0OhG8IkUWbsSHGmX83rlkYaXFzzpkg4u6o10aAv9aKcdra
WG4n7b0NtAu3zaPpFHnLTvXmmzUVySEMjXIz9OiEoElbKxK/khXFHCtT7fJ1xbeh6mf0mc+lIpM0
dblSQlQlB5vJE8Gkwnjg9Se8faGxyrSX2HqLtLPYb4trGVMv9hOhIK0saVzJdVjXLZT9OpdPc5WI
YyaDbl3y4JCg635PFpResxzrNflr7F/dFGwo4vKt7DAWUuE9GYMOQUIj7PjRDQaLzm/p1iQp7YoU
YfKIRmmt8BZAlbGOE34BdAX21WXuT7ocfVyZqY/eCGBSJLW8qdIl6sHwup3JNvfB3Uqn8zfIoee1
dEtFKPEyb/8LUZmWjJXZHJXF35BDDBoCYbLakQjxTByr/ywpK5Ci9pmyUbKG2YekwMikge6gLC4B
1ln0Xt9qs3ofxwJMXshTYj8us/FZZVgXBUf6Be7amiydJ5NAoImiaIU794e/2Ae7965a8eGFCf1y
kf9Ja4eyA4vA//sV/JUepF+AK4RmJpnCxkn+zy8AG6GVp6PRbflk3g22hGEIaZKgT9o/3FBm8jg5
bfpfaPGA8vwH71tgaR2e4O91gr9I8eZ2GaxxsXtO/fDVLtDMmNMA1biUw7EP3HbvjP13I27DSwb/
epXi2sApY0UvCJfznNGDOxDrbt37riveybt6Zty+Ukbg7shoVuvBeMjHiHyrdLl7hYTdmIzddjiP
FnauvkW509OVoKeL0H+gvaHJN9mVFM4mt+gLUTIkgzHvWBdmLQLYUQHnGXwUfgF14poJ688yTwnr
Uv5DSLQwj9thjMITWgfUYNztcbmVcri3iAtL8xNFzGkSRbyKZfEtd0DbFs17LP3TQLORkWGIJbnP
8wMErWfI2X+2Y/TLnpxr0qTlqrE+3aS8q8a5p+Hw6DjlizVYv2Fq3qrWfW6j5ZXMa4if+TGp+Tvq
wHhe5vAsIoCEdku50yYPcOH3VSQwbIX3aiqYiyYv0eNYjAjtmm9xjp88Q+U1ph/4LKIgcXesNR+9
3pDHoRW7Ks1sUlfqelNNPjzN1LUOgZL9DgOTvUJ/jKukV/O7SmMERIlYmwXzOomcaouURs8U8Fr4
iWFsDSQJ5wJuh4Eo6etJ/h+q23/FuXA0Xuw/lxP/r+JX3Hz+y735/PW7jf9RUmx+/c6/K4rtPzzX
R/wbyABcso0C+N9oFy6/ItjPmOgZbM91+JV/o10Ef3D2eTLwXd90+T3/TrswrT9cyAhBQDiRa1si
+G/BLjzxV+2uyz/OdAPwGXDBfMf9y0ErnMFVxhxY29Jkx5v6BHOhtQyPPmzTowxLfJ9AKxgUDvJU
TgWkdIrdvTEySIEKlZHzjNd+rWo3f+18bBFmOCvwzSULU3ewzqm54EWmUbnUQfJLGnn7c+rIgQty
2DucDL29NmiE6SsjIE9d6yl4p/34bvWLA3HTR4qKBAurZmAN6ToxGkZnYz+ZEIHc6ZO6F03cGE8j
I6vCYDgBKgpjmENUOBBgnwERCenil4kv7BnydIohUNEFxoHcIRNt7ypLEVW2BFj8iT6X+OqCNIjO
89tjD6f11pD8c8MuJFYuip+dG9jdPXJluIExhofVmJp1XxjgtM0qyveqg0ZeusJ6iccAQqkr7cdK
+ARgTKbnvLYQ7S64MdPtOGQf+LIAkUkLlGc0RphGdBrBGEzrynaKe6/saFuNdQVgvbbY9xAW/z1y
3O6Z0WO1CVQpNx00lHNgc1xSYznvgozet5h0sB3QkPyU5439EvtSPeO9Nt7GsR52S2A3ByPzgxX6
HuxaJVSyBdvy93Fgiwve297JsOq2Uevnv0PXQBMJBGmVGFWzNjT/jjc23WHejB8iGB9XrOsJIp2g
efNDA1R30k3blu5u76XEKqRg9E9CRoq837DAOYgQxevJaRrzRh3mBa1dTjrJvUrT7l0lUbcv2g6a
fxR1a50xsk0oqY5LILhQ6ihmXhmQyomaeTUyMN/VQhTbSrY5tm6a9IWaa0NXnz1ETcdkb6qit8Uy
LPwWyDK5PchZSLMadL/MzF3aE6OzjPV4aTsJCT3qjJPoeElGkPSPdhZ6+8CyyntZNhLFsYFTacnB
iaPyfwJU1V08QmK20lLO1pgrWM9pB/WayPf1RIO1bvCivvWAWxiJezUBfdqJuTQAoXHXAo9P0H7D
2XUPbh6hOuA62dI828eqYVmQCwRLSSnBpMbM2xK2tDXZMxWEmNarttWEnNFLKQgbJLnbLulwvLQh
kCaEkYskKyPJCcw0WBXK0JdkyNGD6LHinLNfyORpZqgDH6khZYOHJCD7sG7OtmzYU03+sscNJrZW
St5s5UTNeZJFeFtENh0adlyXGSU1qR4TM6msK9ZmsBDpYVLiL56s3yPOusPct94+Ie4GXMRQsdu2
AarCJjsTgMIry8sUiRb969mC7oeDqnMOmP16DJVZTeVq+kdYE8QKhh0pg14SroPIzZn5K51hgEWt
70FoORRskNr6ee/HHZSbOTEw1RPIJ5j8DDmxhLbZk5Sp6lJhiTRMWbO3R6+DODL19ozt4zc7V+Wy
tpygtAj6zDB+uhTG/mswdvxZIBd1bGtie2S1AJGDT8eW/9kehuI1D/iGr0ybmKPNEhTAEIa4wmuJ
IIAZs7dsJens3rcmyOd76CQ4jWbSf6qTU/5v8s6kN3Mlzc5/xeh1s0AGGUEScHvxzZPmWRtCUkok
g/M8/Ho/VBXKVQXY7l54ZdTmXtTNlFLJLxjvec95jko/6CqTr54be4eirm1KTFvjSgBSXwdDmjms
N0fKExq4d8Y2s/zuUMnZSvaIGe2HbbBcdCcnfuN6J4iOR2GBNSgiNGpVDp7YmXvmQIvFlGX5kSXJ
kG6Ys8dmXRestQDpVUzjWTBgGVQ48vwLLdNW8q0M2XT3PDjOA1xi2qRFajDZtqWx7GqiEV1J5M8E
Cik/bHLjJdAgd3Hq9Dl9Fb7rfE9p2dP601CDEfZ06mS+cW5deMQc6ZWEC9wbPgJl4+FxUctD6FgQ
2oO2I4Ss09bfYf4Tz7Hw9BsOvoKCKSunC36Eyb1xq4hvpWmKIyde/FDP0vwKw2iCa2lFtDj2mV/9
hBnFuhgPW263cTl+x5kmTj7gXZtpwTzWkNKvk3gUf2ywFdA0qAc9hJY5Xcf81b4noG1eQaCzXA09
8QV4p3VuZ5jd+4ao9G3mqOreyZL8AaoEi+TOZyllOxAEqf9Q2GSCsTYPQTF6xzki29s7mfcS81sd
+eGQbnCdZn5qrMDVJ08o91hpqt7MyHivMc3RGDrasbrnGI3fBqmZLk3bk1+tIaARdH4jjm0D2fem
c2I9gtZmxVbRsWNDA/ExmoYkXG8I5jVbwzLCu2iQw2vm0QTtUHL7WLRWdvKtRhIOyId92UYxto+Q
a6Z0JwzZTf+heqNudnXHgjFpW+/ghHxP04R9zXId0tS+Z9zJSZBg4b5Mloef4s7rDYOetTDoGeWD
K4NEM71q3JNhDgy1uEZHQB8vHdIvFOT0GTu22Ul+UFOzW6mbaU+vFQjPYXBfXRu5wYhwhlOYSFdL
M7tfTjbLP11LPWBhedV2TnGB4DCihs8yCvZ3bMa5wq+ToGgRbhSRGWRfUY8fOEJy81jHuvefqXFS
jxVmzhGbYd4nfE0t7v26AUWf5/Ou9UB40COh4/hsz8pMCFdMYbapLdPHqAOAZdPZaU1UgcV1JJej
I6bRbF2ljocPPkzGdudHtv2m8k7fgZ8rh02ZNs2rMbk4vAzd+pAyBTIm14HqVHM9fDFiBvB11jmS
fGHSNAD88ICbU6uDGwrBRXGKgxxQVSx+QwttBpwqbpsvG3LRH9pdEEzQNqbvXqB8rvMkdF91JaBT
+GN1n7g+3EoNorFcT+4MYwREEa8JzSi2slqVPiYjiZ7tmDcmQ7Pkpc/eL5XpMfYifmFcsu1JitLc
uSWoxrmoy52q6vxiq4r6KGioK9oFJUjCPjIXqGpkfCLA8BlPHXAVWAv8rTX3znixSQw7O8Ak7Qab
SXYXJUxNq5G8K7JIiiXxyMc5onIz6jpKnewQ+yp0wBfKJ2DMKzs+zF45smU2xVcjNWwTe2SUnrqE
C0YBm2vuKNMw8ChsXZbLGyq55nkVmHWAM8ZzXqTM5nJTj47KV3bd+TuHpdomb2yiNE6kJ4piPUGL
ct1zJvkLzV4UlNZhi8ERkSXMVL0XXUacviA/3YVK5M3kxpB6ng01zw1Y7Xq5qnmUGVHM2/BdsAmc
B4WcNLZ4HerAZNQ1y3Arxokojk6Du8JI9a22QSPWDrUBKjSJwA1ef5ByxqxrBPbR9LqR4Rraylvh
YMVv/cIkZB5Sbh0HhKcjQrp1zS7e4aneEfYPdpZeYDbcJtsLHnzclklNFTwIHm7PujY3fhgteHs5
3TH5puzI6F0s0ifQYHjpA9O6EaHJ+rDi/VYUmfGKjByc4pprJJeY+kqnLkVQqh1IhPnJgUjXDFem
HV9xBU37AVHtOBFv4VmzjXk9DcJbOSosL2OwlDLUVYlYqC9USt4iniX3KmSkjnF4nHOPnbnSaAqB
5dHrqdCtLiRaZgS50sgOHKv+RjQ+mQaVsidc8bxk3Sr2BvvQWvDCXKgu+4CP+rmb3DFH9s6SvZ0V
4ugb3ltqDXTDOZQojpGtr7yxwzwGklf8lGFyxOxZbJHmiDHMM6aBmsDlhjeq9WYQcjsGncatrGb5
qA3WwP08OMlWZin6eh6QSWq9FkZtiyqYsPDyiN0/uQZp6RVPENfMzqqnAyQT/9WUpbO3tTaOsnQ1
rtyR+JMqePnSInqVdY31Es49tbZ5Bp7SHYT5YJOLOxp1C1uj7OtTllsB/oFyerL6Tt4nMxW5GhMi
uJO47mkO1dEVXvKZsody+MIRiI6s7fCznES0yzkJthLbyiU3gDn0SdwcxNSrVTlgsQDU4x7rCGc0
Ll0D0ufk3U9QDVDJEc9CkGQb5JvgMtIvRyY+n3CHKpisSWCPj+4Y6zfTjjPu9az6LL8dtq3fNmjJ
SUfhs/dqEervxuyLwHfwmlee2qHa82G30n6dpVh+1eg1m7AdWKNDjwbw26HUtKrm8GOvlmB6OrgA
Gi6BX1pXcZfbZ1Vjy3TJex/GJgyfI0jth5pZ8+QZNvVWasCFDm/3yZd0SU86yI9jAECj7FT7aQtN
IqVzSVvFsKQ2yTA02OQL9y5NZ3GEiJNid1k8WNbI/bgIcjzBxsxFUIfjeM0yutqWViyfAGtFF3z0
8oW7IR3KqvOWCJOXwejzjUGRzAFQt3ZEZvFSbYuXueNC5tkks8BzINcySJ0VzbSfeiKj2NiozzUa
Lal8L/0eSsIarmtoUiyJ2ONSE1B0Er6jsOgoLnHz0XlVvaZeAo/SHXIfXTX4mo+eZOCB/zfyMBv5
Vx9o7Ph818FF+1SuJwqs3gr4bc0KrAOGrNk3uz1xxlCEEYwTUeE7tqKtoIr8WgSqe5BcCwATTR2A
l2VPR+M5RvmygPXisDsnxs4mzqL4hzMcnAPojk1RDaRmjGy4RmYU1J+DCtrUohabqGo5z1X77VeB
f8Ufq9iOaRZ+EyDJ9xnxi9uxVyUe8jk6W6oEzkDw5yYN3QovJ0yslcoobLbhYq3Cli13nNwHcWNf
8NnIIwlABkrTH5+ddgB17pTxaaxt92HQBbf6ER+ezFxeGLHr7DMu6Xgko3RnziCMpqkdC4aCKr5j
zmh2VNU0j8ZEMRSorfCGZktxhf29p3tZJleOh2DZeGXzaJVODg3CCDZ1yS7DMUoj3zaD8Wp3SfSR
xqypCLi59m4gvbfkQcdX7UbBR0bnarX17Sy76dNkfhxCiGHmoqdWcx++1wr7ep/oY2CV/tfkxz0Q
wj444gZlEemGGU5CGstPMuyxKcFzx19DE054oqyx/uj65Y2lEEhwJNNpU7Xx9KQEo2BeVeVR45rb
QXuAXxoRLSKtykvNhlNpzBBCV0aFQFFOJjER07f5o6fdBZZutRVVnJ59u/SeXJVWRwuP6rawTarz
TC5rXWNPp7Y1aLst8/qAN6V8FJjAfnQBRJ4krbx4AQKyH9jqPdL2fEPoS+6HOF4qh6G+luulSBFf
GVV5epv0ARKm3Q0O+7XJMP8w31QAm2xgviFuCswmnXWTjyZcLaYZQftWO94YcrDbLSYYBxcwyk8E
2tjt9pUUwYuFPHM91LnaFgTJNxmBFB7hyMe4ZsXs7hqjZeHOhbgPL/FQpy9phZLdNRXTdmNY1qMv
JU1NdFBjK0mX3C9DUHh2g9I69Crwz2M5W3geLCeAwZzYvDIi+livs0EY2KRctoHreC7NF7dI7Kva
wBULcobgblRZPyniQrd2l0d4DY7c0ZSFIkubbYxLIbIB8vi1FA9dBveMJjbIdF2CzXO0ath78fDH
rKvFxJrZ1a4wsZfhQ1PFMTZc82HIKvhwbrh8aAreBx+WB5BS0yYPUt2VwGUScyTr1iVd+1kCYUkO
bZirF6MLivdS1N5REiZ+CqZpeFAlLkVAXPDnw5kVICchc/GQGDVAplq+TJh0roMQJIyYA33Ne7F9
MUnl7VPMbkvpWhjfV+BqBYXAtfzopV0mq1Cxs7VaO7wr9eAfbay4F0vW4VXSxqZe5SOTY995/qPF
UUFdey8VHG9dcJvt05LmhSj+cYyILt4gweURF/2jT+gBXu3oXAPgcp7xfkOXz4IU22VfQk9qx6FE
hQrmW2E1EH9cIzwlYQ6KLRrEQ6Pp1WTVbdnEsLE3JRsJHeSeut0SdvbiLR+YhtakpoY/81yWd/5c
eeuw7oJtyhb9ERpPzP0gsVx4At1sHlRetzT0uDj3stqLCb2xMRrXTZ75B7f0mbH7ZaRAVyLvbyA5
7C2/Lp+6IuOOgL96p8qRQj6qYDZsW+ojI2B9GDIDS79HR+JqmpOSeS7XWKaa4Lae5/nUgR55t42G
3XI+Bke3wwrZJ4Pczzb43sb2BtxYJdYZm6A2TNP6ZoJBsyZ/kBNS6aaDHPp4N0cBNVIMTs9Y4RTf
rDUu+0+Sq8VY76qodLaTS8BhBdVWkdK0qz95rstv3pbzfeqW+cVp6474Ez9ybgZDdZdlMrgvmio5
4qUeWFlW4BCrNsSS2iMKnZgSfRqgeoOXZIsmzSuP9I/PEqhVZ9HI5G6kpoHeBhv3Lkm8/lMz8VQr
x5gtDg/HtC8w4ow/vGChxxttAyKs7+lT3AI34AJpNjDxV5F0K6pru6b8dLIh+phzs7hUfZ/cRm5L
ZEN08sskyNdvMmwumpu0Q9cyr9gXbPwjF1BSNtd5a5dHFQX1g2nLIlnJKR+f06Eyu5XVZND3R7I6
f1jHTzRDt2lDpWRd9gQIC5HeENmW7tovbfWtk0iaq5nKZDbuicaaHZVMheuO0rsX2E4za3aQPuWG
x8o+F76D081wvHot7FneuCoQ3pZXrNtSe8DHtelM79yLNg74SvxvU6uxfMQXnd/ZtilfEYIwMfFX
2VFr4PQUj2BnZOyvytkgt+Q2j+gP+aWuMQej6vvdmjlRXHORUvdGOXUx91QJJm4UAAClSz4h15V5
6EzBgEl7qtobeiLe1oXKP3YM2mvW2PlnC5PvYUDGISBPq8oapEAAUGw2yi+f9immV0V2YZj9DON3
h9Jos/dgIqjrgGpnCt5/Ghw4f3pTEKFQldeco2Hihyw7Fvu7Cqo/wrIpnXQ9SGNcOJHY3FYER2MC
cXyxlTP0zN9C0LyrVcNzLbOEvguWCzI82uU876fOzG8wh8TP7O7iHZDO6o7wuUDOtt5g1hvX+JGy
5zz2HHzQnrmCIR7zRFPMt6n9KsI21sYEMHuh0jMtZ2zvgjaJXlmvjsVeZDGxrExgZZA+pq9VhoR8
agvw9bR2oNN3ZVrsZerIp+XvmObFiNVw5rfzYqbVGldV6KVvIMvg+heRvqQBaP6s4nGY4kydJRiy
dc9/hwwa9ldJbeUYn5voo2lbCmDLsj7zhopRvRvznnOu38+TYIrNsh7/vV3x8WnpW3+IYAxcF6GQ
kCJa37rlT0oNsAJkcWUFOH6RpQxcdnUEj7Y3J+tHgUlP9yEneAjDBTdZ4FojWTDRZ0/SQLnxMXvx
kLXq6KSu9kGOyII0jdOe46Y0bitTzjONd+Q/RajiZ5Wbwd2g0Jrcwu7+pJkydkQvsa8w3MVrrJ88
k0kvhbWNo75rtwrxD68z1kIqGj3704W4eJ3gaEWdBBrJhIkPF81KBAx4jsPFfBXM8bg1BoEtrLZ6
7HewCleFlO6rTLSGgSKbZtWaoBRWJu/yGbEtiu/byuPY8KlqSVZjZZKRmTGgPcpEznBAp6k5oCAh
3kfBQP9j6kX6RxQhvb0W+6UO4CCeZN5Nd1k6wBoZvGkJSgWyhR4d2WO69uuEbsLctsdjES1r+3Gc
xUeHmQfymvFWoeo9WRQV7Xr+ccNdJv5TOn1zCsCPQvaU8bwHPhTdlSU3HB3K5mF0BrWn0FsfCnN2
fkgWim/dqfqJs9a+ZIS6Xr06nfirDk3/oZ1IdiMSdRP9HhoqBrdMSfPFcgENtVQ/fTz1j1hz0sc5
T/oZJ6mHH6QJCwcD4HTDhM9d2klPbSj1J7NItK3jArSPDhs+0HmT3BGo8WzO9H7aV12ePuZWmYAn
aKm94Uy+DVwfNE2oHHvf2ykePsNw+j2SjA17i0f6WgsgCyQSM2RVCaQ0SHMqR3XhIwyxwFI8w9F8
FavaOtXKEo+1kQUaCSUruHMk2UlbxJJhyE2cw2FGS0Yd1Jpfao/JSomOCiW3zG6FnN3raYqH96r3
7HWf2lW/aqDK3QkzyaCvVuF4Z8ZWdg81zn8QhjPe1hx4n+A76re+aHNuTVFIXL8t/4ydB3FC9ins
yQi5oJ/QZmp83Vd179LyKJfuzChvyhWGdxQajuvnhsLPkeQRToIKWPftQLafoo4uTZ5TfJ7vqGj4
KjxObKKX82Ya2m6bCNCD7DCUc8vIyj6oszOPIHdGJqSv/Q7MjQ2VRNcEaUMkypMMjCWgVLOesW37
haSSdSiSNj2BsSNmVzfcN6ymvKo8nwqlMKgeJ126l9bNXK7AdWWecjdOuf1a2QG8DHB/xV70qszK
ns9gm5/zKkMkVYNK6Qy30veortxdk2ZYtrC+P1kdjaqgFgZ9TJx8uEbHmS6xJSpEEEUTbe7PB/xj
5Epnv3dQHHO8DbnBhpdgTboLKzjg/Jnz01CQ0OeALgmItaCWxm4S5qpGL93y/PrPnC+LHbkM50dd
pcY9RnEiLU0oD/4g0mLltKaJKEeYqVzGGASdkP+8DcdrpJ7h4HfefM8On1oqL7AeGDWGm2pK6nur
TBeo6GS52GcC70Gksf8SkZv9UaMdPPvLd4GWgn01g6DwwgtrRGYq7fYghRMs6Bf/hVXwdBpJCUHl
Kgyaqhj1ZS4hfg6yOFZJUmw4ewAJtCERpy7ojoXJPYKeo6Q49rhGQKwO5IS5M3VEkkJrujP8wbp0
SB1oBNP0gILpilU34z9f87oXV4x4CbUwdRQSyinh3ThCzO9x5+AprmfPP+VKjy8JBrmQmXiMX7nu
olLKcqSeyHflxqPcAR+0M4j7oKxIkgQa4oIuZcYSz2AXLU00UTgiKP6t191KdEvC2/ZknttIU4No
2f0DTPb+OIopuKkAbYGYKtPskLXaYdJU6hsq1KIYBDJ/EqPHlZJo68lBHWExzcVtiTwh0SLIOA9Z
5xkHp2JnvCHOW9+EkHY/IMiA7qf+rMEi21KT68YQrCGuwEeImzUfGExPHbvheIXO3fEztzXSYwo/
VmhC2uzNmIpKo2PLM6EU3DoyNo6OTIxrJxLvZZsBMiAB1pNqsSFRhX7S7FMrnO7pIn0Q5KjWvQzz
dT3Ew1FwUd3KIUrOkBTHpxioNzCETNFaS5mIdIfxE4tbvYHNkbz4uqS9k2w5KWUawfXKT/WwQwNp
1jTlIo0ZscECnta/c2/lzmc8W82hcALj7HP/IdxacTBH2fTQ5MCa+SikG42eDZHA7JqfJMFIT3+W
fJgraz72E0+ncCqIVqb0dnhus5t5cWlXGQFeICquyVDQsaBG/iDJWEtj5ykUuJqdIR5wymiRZ+u9
F8bGPkffemj6sTy57dyc48hmqkVwJA6a2JP4Acmsb7Ji9vGCRvGaD1y8p8oAJH+tu/rGzEr7Jvcx
gK1n5RlPfTA1dK9QU/faTjI4SeiX7erfsX1qrUU67aIeI9W6WuTsUQbpW9KZ4Q5dmCt0rlv4BgGv
QFUNoFQ8nqxnS0zVnSMjcVHUVLX/F7Of9a8uGiw0LmA+F3gg0VVk/392+6kmZXHd6RbFLxyah4ha
j0e3s2Y+O/GSLWdIgj5qReYmY4aicmtiO0+T+84xW71NeWlu/p+YtvbfxfVH9t3898UN9gUgo47D
qP0f//yvzV//Pfwulqqff/oX2O5xO9113/V0/910Kb/0f8EX/7P/53/7/s/gHS1FWZAAzvh/8mQ9
fqcfefiR/0v70N9/5d88WdZfbDBTNh1d/H7CtOEo/o3y6P5F0CqCvCWU5VroUP/oyfItR/jYUgmE
mhRv/p3yaNHESY8RCzzPAzwm1X+J8uh6//o0KaIiFiWXruUAQOdr/vPTFCce0qYeQmRlab96y2DV
6arh6uCDGGl1I2+RRO1Dh81qxXIEWKs5NeawKQbJGPM7udnaEDuH68glbIv2sVxGvMqZRjzIv5Pf
hPLa7hqODeqGCSwxcweUPa+oGWBw7P46RC7zpDvO3jEeGONxfSIMbx3E7+vqdwwNpsz+MttADwhq
NUdzkCSUxf3OsEKR6cMjDRRvTZU0KRPMX7W9x4di3ruZHgmKc9HrNgY9ROVpWiZmTvsUC/sw5lAW
GlU8OYE0uJ2lVfOgsUAd40pF123RIUrzQjVfaJeJX0STjNxa3SAxybyRTBpU0l/aUFXgdhyYtEDC
n824zUKo25jBKRq0UAKMzGfzIrVjjdvgVy3wJu6YnJW28QeahX1hpcVo1AzIFyuCIfqlJbkw4ERp
xgfBPy7MDW9RKPikg6UuwDDS1lQy/A2LoOEkAKxW7IX8Q/mreJSL+MEIHdx3iyBC3mncDkxsnKYV
zo1sdrw7XnHFD/606o8Vzupq/NVYgnaGjeSyeMcDgw/dVOPGn2tkGYaQ57Ip4O0kZbxzFvkGV3J+
qswghbmGuOMb0rgxE42p3k/oNAfmd1CLJuSAZz6KRSeCPmy+V4t2REFJcFssehLrk2LH3wciU7/o
TXhiqkNt1fOx1pm/5kYw0ILluSQmu/FIwVD5VJLB2EFBLRBPF1VL/QpcPjidBX75zFaMBBrpHjot
RuTtieySD1ahK9nNVcSt0EQc5LPEGPMX1ID4hoxseedqQQUThLt5a1WyOgnWzM+s6JsP51ehK37V
OitT7HZV2w+IwNN81eAqRBlG3RNg0w5W2/a3zDFsvDM7Rz9hg3DM/ioO/uqE2nOuZebZh2zC9Ixv
OzvLRVkM3CH+MRe1cQhthEffzd13gAjIkd2iTLpMMWv9K1dGYRxeuWaeEWNAzYwY5O+cKlGkVRax
c150z/JXAp0WNXT0PIRRa9FITadvX0BX6etOWRYlSLm8NhdVVVRpeWSqsrjYptI4NKODJN23kVoH
XG8fMbaLpy5zh4MaxumzWdTb1KtadL3Aaz/TX3l3jtqQO+Kv7CvxR+3yRQu2HX+RhWk4VxQWuO4N
Ls9sF/dRDd3qV07GGVntK6w8Vxn6FPmeINqXi/gcJdp+7BdBOlikaT4z/dLmUBAS6Gx5Vfyq2N6v
ot2FXOZARjTc9lUIk7Va1O8wt9vFM6nf1UQAfx1RVFJs/KDvrpy+wmgx/ErpqZWIdOWmBbjDRWvv
8qE/J0Nknq1fKZ6SYGT5elHoQe155TZbdPsCv9Wzm7TZncdke78ozxyMLdDUrWFO44+tccKutETf
X0vosrtEDxSzZsm4FIIYjDCEkfPsSOAj2cfZUJEd9odUr8bBpBWjtDlrIr8FWeRZoPjnmKHUmwx1
wtvC5y533J8xaP/q0Vwq1vFwEtcGglq3/dkPDNvDqDNOTPiVhTUFolZyNlRq2dtC0tvTTL53TIFP
wkhp3LdR5LBl5xAn1VBjBwS1UHf7wErzSzVBOEdRCctsX6jRxIZhTK/TkFGKrMz8nqUOTTLKXWif
Hcw1Ck65Fg9xf5OWrUXeLvbSc68XWgr3k+ynxhfwXlQyD0lC1vpkd9Inn+K1G5nXEgchTMBNRcy6
YRfvoZOr2kckaTE4b3F5JKcASfzcxL5D6rIqHwDXN/RipX3drSqXiMY2J/VDPWY3ZD/kTwEDRDw2
z05fiisvmarPwnXsJyCxcgAAKLDHjtq/4+1tu4c0Gsq3oWU9z8jW0zTEKk/FGzh+0Tdwvj7e5ib9
t5sMK9I5JFECH2joiPklYQmCjjc3a+lCZRM9wOOE0Gh0jneOZxn8Kfik9tuy6MV9A5dOreuMjNYa
JCYVnKHXhy/jlIQYK7rxNWpy/cQWxFpsjOQb6hGRszcqTv9gbo6DRuMj2l8RNXKhlXct8ejVPMmU
wvqo+3C9hPZ5XbnfMYPGwai84ka3JN4JwHY2DaujOpK3HMh1k/HGl6yYy+ChqO9q0u17Fsno7GGo
iQ9cGVkE5D6I176sS8jJeQ8By3HyW0SdYc/vFL8DfAZuBOp1T7Wu/sSfDO6zVDOHkT3oe7pGaGlw
Iqc/t4I8E0SQ9nMIiuRZ2/1TaI+ZwevJS9kjR3AeVkHn5y84BJ5GioN2BHLdG6fAAOIIGg1Y9kQI
X4zs9iYDK//aYzh60nmffjZD0lxJBTnOn8BPu13d3GWMCrR26cAc4RXTfMbgKOnQScY62E0cdoci
cKJF5p+upKzwbE2Fu8wrpTVfJdhtvtwpDu5yUD2LIRxibmcBv2gwRz6WUWwdA7/TH9iQ3swysTlI
pVeu8qZJ7we3Ce6yTiTPMgS5gaUqOtkiFyvRjM2p7NtgRZWVxL7d9SMNWXNwx3XBu2RmTn1SZCTc
COqYt24Pngbhtb5wJcTiJMWQrSMqptyVoRRzSIGR6w3FGKty63gfRBadYYVFLn4zQHRfpUZe0CXb
9WyCcp1uQkd3161jeW8eZgqWkoB2jtoi3LVmgeccMUkhOczATU++G+BWM2l828SIKzsEArGr/aK9
jAAXbIQSPz8ha03PWTM4Xw4ZnccWIe6eBThoOxnMfwoaE3HQ9pV1CbOlbSUs7PpJFRjgAeZn+ZWf
KudUdRUQnHkuXqM8lu9+nrKmiQzmwCFwdp7Vlvi5Yh9/b2rXdw2zxV2IdRSDm+rgZyXhq6PMhv2+
6cLaD4sLhWcG8BGeg53Z5N2wgIfwqrvVuAnqCr+Dk+evVuFRQgy7hlBn3R3buooAjvnZqSEqsy1D
h5S8OaT1l+HPdrRxMPHvdO/l+zxgzeMVnOn5PIRbSRXFldZ2zM9OeDdRrAXdfuW0trB1Py2L0+su
sfojP2nrPSbfc2jdqQXEaaKmV2X6ob2+Zqi23HsGuqUkOTc5YdhjfYaxBnklgbl2nuLdRulgdzeV
Ih5XwqysK+0OBmW0hfHuCyveu61SfCQnGNaxn5b+AqrIP1XrWbd1r0FSwGWOwfLG475IcPquQt7c
55m12KKrdxjDG6BfYMyKh57Z4WlOvO4uEUN1JapZrAl4uldECeZniszKvcLes+/anqXg7EXbLOni
Ayv3cEcHGfvoZtk62kV7hL3UvlVm0X/MvVVvrWkeb4LSQLhShcvrpclm6HLE8LmK+Hv4Ow6xjZ6v
NKflJZ898d5kdEPW2diwe+ayAMMRRTaOMqgzI63Oe3+WOJVyyxgvVU4enGAXCqDrWsmpKcrmfhoL
b4cK632Z/kTIMGh4B0+47999ipz4IJle8ow129rSp+Bf4xVKXz3arW+EbVukwUwP82XEaS6T3Lpl
nSN/ZF0XL3CJDAjQ2GXnoDW/RiO34Mo2HBV+5tcf4cRiKUXJugsjrqFTkI0XzwpGbk1V/Wgmovhg
gzlue7T6jTbxApusnbKVSWKRsCE62VNajZnE6uMsJ5shtoYwGSlS3rn3EO/jo9uIH4BJ/inEKU3O
LnfS4wDXbTPw3n2uY6w8tdl0ILsKp9zRCGE/pTIo+21EUPu5t7Lw0dVTfB+BUY5WHqfIshcYloIQ
0dwmbluiQ0o2pXZYTIdaCxgqVVb192GBNZF9hjmf00CF+7YM5H0HQfszVBqJKLPp4TJGkutW5V1E
CHGzwkL5pExc7G0WGWsjM/sn+ALGJkpVuPTP9vqIZUqsJrA2RxxznLO6r1/rxDYffBE4d50YXBpQ
tI070ZGIQVZ37RUu5tW8BYobDFAcwm8mI7adSWmGAHwHAdiF5XoFNCjJb8kAa8I6SSpvG3yIvEkq
AViGitYHRJ64WJuEsV+Jy/OuFDia8F93uX7pZOTQYuKDJtbg1nd24TFAUs4L3z7qkzvgh+HtFNju
U5N4C1kRKkORqWlnlnO5Hyqd3tKPy+LYs94H33U2Vl+lZ1lNTHy6bcjfiamGnB/Mw5XFp3hD3Xh0
Y7o2i6KIVTGXjES9zVZgUCVomqvOVAEdXwIyAScEHOhKukALMq87y8iT6YYpHXSeW7rZ8qTyGLqy
sAocCaw9Czi/XEwcMEzjrHvMAmnvvVu/29KxLF34hcsStVnWqeWyWHUzFewU/rK3/9/FIwqnEVn+
91k+DqWP+h8jfH/9BX+Ti7y/2OzxfeX4ROT+US7y7L+wOF/I1ahGtiT393e5SLh/kcKkQ8SjWlL5
riCJ2xRdG/3HvwnnL/wK5fm2yerAZVb9r2T4hHSXLPE/hqX5OgR+LcuRDCz8noue9PVxH+dh8x//
Zv171au0yflkk2C/8+Zh4IED/apDZ6a90aepqOgu9PMewToudCw08B4oXjFx088H95blaHIyY1ZF
aoJ/DkaO7qvFCo73ngVBVlyrZAjAFg8Wbw+2JEWt6mMFZVCz1jhnVTmeRcbRlYbWFb2ch95m7VxW
YcXdNDoA76LHzRLpOU2dnYEUfSyG6YZF8bBhCTBfTwxTg9LfpVnIpzITfwQYpzZcNi9q/k5JSJ7L
oXDPUxlvMzMej2nnH3L2toecofd/UncmS3YjWXN+IrRhHrYXuPOQcyYzNzAmWQwEZkRgfvr/u5TM
SpLJZKaFFtqwu7qqWck7BOL4cf+88IQ8kMRDpyHsJFmIbJp5ThwrKlCBW+QQHHF9Yd4Go5cbuVbe
oyN4lqfdR8Q3mJ0VEGYz3zUhEd0IqaKGpmuuttqyCqjRNQ5VClw+VNzP3aX+gKHA1Efh2GA+sh5v
ON6UtRVTRUCjKONUkW8ufEgoYnDYwZn5NWKduEdHsA8mOq8iVVKb2tqumrLnQU/dOQrKSznjLl7k
mHQQqfD+sAsCbETbbtbne2T58W8abGtP7MR8dxVIJihjpRWKE87oPJkXWoXLwMkubdD2MRy/ZmOB
r8YWZf4z9X67D8MZXDNukstcswBxwkBtx0C6e4NUUdy2wttXWnY4xvNHQla0/bY15VM+1k921Bcv
jXYNSgB4CtN69Fz7VyWjYOv37qEDm3mY5tXaN7a1XxYW8126EFBx6GBoTZB9imU0NO0OBAw2krhU
y7Jti/ZHIeWwcxbjZb6LDWQK0yQquTtzUwLy7bj5gYIreolXol+aMexG09Rvu+kWDJC0Anqe/sNT
cKEhm2qCVO+yFqyOR/3oZgya8TLNXMlzdokS78i+rFL2Nrh16fmsgPMQRcqw5lRlAVnSoEyBcEZ2
7Bvgx0zN334x8zMISC/z2kC1JtdHBRtMmHSYk0y52N1Xmrb9FIN9FMI9sxldk4HHP5Nx+uArUi9W
6N0jFet8mTJAjmpGMzFhqWcVmBl81e62c1j2L8IZTplNG6IdiEuEMXRXTQa7Whsj2crtJUaRgNfl
UVDa5aBG81ZbR3/Nrvk6r7eS0MOBLQizdbnJrDS9ApV1+W6z0aqrcgVCHD5QREUH+JARg2tcMJxc
YhcQQ2MWwBLz8+pq4Vy5kyhQG/xNkXIdIktjXIbGSnRPyMmqffV7ScG68jnq52z5gxp0GNYSJW7R
aKvKHM5YMbqbnP3fdT6LPRi46hkjwkcdfmOc2tDyG13tKiQ4bymPyXboDzRsRUnlEtUl32Psx8V/
X9E/IARXLfDS6qfQyrsh4MDImPJz6MhrI+HFyz6Au+Y0z76P2dfFnN4sOLpbJo1RX2bh2ZdWySBh
PYVxLOfc47M7w7FjR32gUTAhKFHtQS3tA6Obtua9h2Os9SX32Gq2S3bw5anrsxbG0J0j3ONxzlNv
3OlAXekWuatkwXCq9WvbeeLZlMLkCwMmHSbotsLrciC8026Z/clBVI69zzuwY7qS+0Gzt7YjmDos
VzHdeJo1tARaV5fEc7uPtpzpOdfNq4k1aD96HVNukz4OLhfMYcwpXwmrq2xM60RScKL3fX3wZteP
dcfUnDXzzxwbx+voUKuOIcduAD3V7Yjx3n0dLBlux5VmTFa68NThJG8Cq+HU0tEvb/EWfPBwE9BX
qJ8s2vFcYS0JmycbCdeLqncNM/G1937XGIcSOQfqRN662EVF9KMYPLGrqvJ7jPxg64HETDJO/m1j
ad7LHINM5iI1mplaExooS420YidOcaEge3zl+jycW4twsMNc+rU65nszowWDB5nOLsraLleknevA
+pWTLeND01VQ600siaN3rFH4N3oALi5E+xgBwcOIKpLB7N9wZiyHSKMTirrw9gqi4pZsTzzTH0jS
S/2CjPaaszhe2Wm6uDmhTvb7MvIOGLi/DKuYDowV8TLWwUWq24DedAKHgUSGYZYkSwtEv2YGqEzM
szLHMNG1cbe2K51IZ2nkcR+S4xlG0z24BCkZPaGVh3nAqtk1dexOCMkBT+utX/p2LDrKaf7+MjAQ
7seQVFMEufyAibfc6Xs1CNG/nhTPwqQbELtdhgyLZ7oYCeTuO8IDbQh+0YbHHGyyBmhUa68N79UI
Ibq2lmSdexU3A3DQO7fCTsOPTjvFOc2Kz6pRoOLCvTtNxZ5IF52X3Z1yxsVCfBSD4V+pLj+B5qN4
04Bvrlrfin0sQ8Sfc6L1ugAHTFm9AiSy9T39iRvPiDn+1y3iDtx8XpYdaZF3zDbTph5pfm5D+hCC
iZfUfFycAs6P4zbxpBZW3TNZwtqwzlx8IW+ZjFs1y36rqeXrPF4zudUW5bXD4qI3lDglccxE9E+w
uumXY025W6LL0Pmx+uN7SmZSVEN6Nu5FOnlhXqtyMK9pee/DonqnqMWDHPqnOkNd+vsL9qgnAlD4
l8YxOyFTHpvZI+VQuEUszeiwUgr9QM2M7NNDrlrJSpsRZtPbTREHxJ4f2WfA3GzUsTD0J9ZQEruY
z/jGTde/v1S0j+falwe7hPqcW1vzHpFz1pFCrwoeIFlHRNYfdoWdLAjb58munpWL+KRQdSnbXRmW
ihdT7tCez2a5ZrRq+ns6Nv0dvkg0JwtqW8vIjS50yqwF4I8nfywfUXRqrfcgMKnGcqeX1sR8BCIB
CszS792FMdKp2q8wpc5CvKw86Sr0RroPRPYXAsgZ6LzPyzxtJT/hZKqvAX/NzNOA/SFytBPYBmbM
6YjROYk6Y4t9D/F23mc+tvQgdd6cRb2xDiQ061JoPBYB3bgz85h41Wh7YPDFR2eSh1f+PdlAhqb2
XtrBeaO8cSqKp+UaLCxGVCdpBqeA0fLmbx7j/mbSbvXiGrjS6Cn3zlmniSEvEKumwXmEdxpuOAVB
6k3OxCLANU64D4BEkGh4U0M77rNuHeK+Knf24nTnqY3krSk4KR1c/JgL/W/Wo4mSPYGWxXkGRfkl
KbpIaCOBihrRJrBiIioXUC5mfSPIsLN75v4iP8EwhaVGG6XoU+Tyvi6fAjs6dyn9KUH+PdcSNbzJ
qPfyDOzgIMLVYB/vyTj2FcZjcac+kVG8Tk7+M2+RAOvgHHnV+xq4V1v7uOW8eSv54hAAZb3l6yLW
6AeHOgVbyHN13WE1AbM7gBxjgD4SrSRXW4GV5Di9kTCAcgA5Gff92TD5k+fcpWfZYs8iA34yzYlO
zqBeTijrVx8K9cW9/+JQlaMtO3qz1T9itssjR8k51OVyAcPf83l7yux2ecLlvCZ1qmAP+3LaoEKq
Z6xLMcF+7x+l1Jt4HiBjXarJbB///tJF5VeZj48Gxr+bgkfMpUUte5c9xZPMugbinCZ4S2T9uNif
KlvtXxkcwVhZXfpgT4nBKY4Pt5FXnrrNOffBhtg2N0IBbvBSWM7KfBCWe9InVCrNdXNwiAQ+KaeS
5zYf3/iuzg9ma6d7xLQ8tnpcpCKY4JhahgH1gLdDw9p4zKf7WsJnJfP3L2u8q4+1yaIQ22B74kCp
VABUAn4ETbS05HA+xHMh3iyI7xcMabAs6PFjXfIlq1rHFb7RGEACp5py466jYwqIwMY0VjBJWXGd
q/7THMnZShPrb8+Suy5Zd6s754qPYJ63YrdgUN8RWVPXas12Ew7O2LfRObBVPINZ+FKTR6kc21tU
+R/NqgUn7ZWS2lsplmOV3UHSFcABmF405gTzfCqU+9xUUU7QhyesP9GfBVCt43CfYccbcTuPDVdh
/v0od8wyAGQEEVi9LGwxpUp6v8hjeYf2l0vVnC2MxObQPmChD7c2+UW4UXQb8yUnB/zocTKwqEmv
XORSarjqInGq6YE7yzdb73td00DtFU2HZDK7nY6IO0xNlYTjIra6wA0UdcshzNPPSXA7obyOmxbL
PJJe1X7JGuaDDB5HaizFNuPKKWFcbDzD++1EeriWGP8SXD57uEp4QFO6Y4z5j+vUH7Uuf2AF3yKl
L++LBZDDm4Bs119jZ8zMWWhws2RpJBwOreVhHnf5pFGiwNjEZqkd6uepjvPr6ygpv1PVb9s78mZf
uex5bO3Xj1Glv91SPyD24PVay+d2ci4Z11YKppa3eVII+qbLeWnVelNE6wN1wOzOlfsLngWfl278
AZQw7gxmgEWGe/5cWAQyz0jcNfwl6dniIYYLHoPXBMSP52vhjBc+3CAr5TuYGELEztErRHWiGuMP
ex2W8o54YAVHvWPRXyT5QvxyJb50UMN76ohIhwT6Sbctx57Rf/eNymNwec8uM7fFnpNU5p0E5OoL
85WluKvgSvXifmz2MPomPhJ2mwjjH8/1uS6scDZmzAhxkAt5hR1cxMJs+2RZoyUJMMli44gtPp8b
2yi4so/OZbK9Mc6n9AciC090+qDtKPjwLLrwSljnuQfRb8m+nVQc84XaaOkJwMOZF9c9Tx5PFSdq
pS9dEDTvjJoTlfEe2cYho3HGHv2dO9JpLLLy4Dv9q+3k4Rl7OvZvXkF+X/1Z5zVO5jmY71/bVykA
BMOTGy59BPqjmQgk+UOzRftGTZn702IHRBm7SzMZT5M5pAwyIU8CykCTOvKp6Qp4foAhNY+kOBJK
QV0qwS6dWB3KaDqK7fwDTiHOrWJsdjhgjL1wnR9Rv8tIC536MPyE3z6dHJfaiEZTjNOQaoxT4SJh
a1JeMsNuP/aPMiySfPCgEjjcPnA/4LRl385r3PQ7eBtZAuqIhkLoCrRGL3qbidHdTkP+KsybHDJz
S+Brwh4rGWV7D7HFOrVyMeMCAZjOBv0p23LdC5C/8YQFmh9TiduIihq6eGZNr8t3a70+dDPP67Eb
eqYLCsW55Z1BONA9UVa3EJrU/T+zfJKfLo9cMktCsHogg0qUAIzPVrzhGj9FuvJ5aL+0ns1+ueMB
tQQ48ou0Zmq00LkyI9/LeiUV0hnLls6edAjFs/XdeIk3ue1BjbbYYxUtdr3gUB+r+U/ZWf84RAri
DEkjpnUsPE3iVwfx95iH5s/MNG/aR6jw+tokrddgxqLxzl6ZBktwrTsaKCg+01SNSek81lZ4c5nI
MVxRZND1JZoNXnOvpikgHShZUABf0IK98OAjdqvQT/gy12zr5z/a80BrzJimHVkcPeEVSdviFhia
/DEbeLuaDB1FuBzEmZYNhbglHRJlJPaj9H9SxkiReprH7CDrfTSmF44DesKIK4/T/KlY1m5F692g
IGGP9ccE0h/fEXIIvMv0Zw1ySxYNGQaCzqRxiI5N+KGy5XkOTEpaJVD88lIpG0qygxjA8JASbq+4
8PNeuET0kya7q9++ubWakSdRAa7T699qlXNi5OKTjOeU5O5R5AHmejrzuNC86FLfxx3WRgx32sFT
a07IR9m47UMJnzjM+LCs2Ejxwm7axrDiQAumJPyeu0wEXAFyKif4LIEDjCv//qBfWPksvrmf5vRr
4ighy1A/UP8R0jiA0YVBo+D+RHB31OmOa+M7OaKA9m//pQFdkihT2Iwnj+PodIcmQg6LMBawdX9c
vT67YqvguSrG1/KDmtKUVM5lYCYuOsFXEKX2GFFJjMMHR7lQr2LGM5HyPCbymH3BrdgRBXSSmV4x
Xl/3t6vTr6zxPvLZmDeNIIgRtXcvSJh45FRy9nsbZeYjsEo2NV7+0ldFzrcSXtfavDPM/WMJXqUC
VEqs0pHoIc/Fopp+q47Z0+hufjo6wEyGed9aFWs6HhBsn8kHRS5J2lWfIqM8YtuXiADDg2AC2Th1
T+tuZLjnei7Pk8YQbYmJpUide5RTVsQV/agmxEtQrvIpAZh6rNqmOV44RqtjNRtblEwIDkGZEmBE
gKptqmiLLtxaTDc8l8pDJLEi9D1xaRYs1WFGo+NeDQQn4ks+FMeOZRbZbVaNJVgqh8/t92SvPFBC
CcKlBKJE3h8KbSP942wM+tQDYnCq8f5ziBZwBsVqHTmidCYGnZX9heQd1B9Nw6uz0MOwflqO/ZmG
4L3swUaFmsUNR/92Fu2T0djpIfCG3wEOg92SjUccGLiijS8TysbBuHtnFkKjG3O8eo3b7Er3OlHh
dXL9LW5+Nt/T/DYb7ltaVs91xVNaBLNISEUVMQ6gqBL7CiZKjNDpwh0Or9hNwHYr24wn6pTjtZ1v
A+SFbQ20Ni07IMXlI+u4BwWaFwRs/SZ7zjRMGkz8BlaUyumjbdhWAKE0NOVu5orZR9mYBM5dsx34
2aOPwG2IWUO6S8a1ujhW8EmaOulV9DlK1unFQIltf4eGrtZFMTh6egr2do+bMyVE1fbdc9fRM6S7
VFEv5bxQ62Y8S45bYGHTDxExzbmcuCPyae9FbwIz6wavE+cyyoGwpq/U4XhqwV+r8IdvjiRubfuF
ddiTMuwnw2seahLIXAmG+2t/UZXzaHSePkRpfjD5FkREPgLffIOMw6N0SS+8j0Qh6JMgwwhWB19/
4b/4DZJHWUzPY8TT9W/rh+ifPW7s3ITQ4uQU8ByBSLEELUpmRB4rMrZMmmpb82AD3VxNHwt/M8Zq
TuQQXO8V3nOEz/O51SAOKhuicJWNJ8sOcMUGnCeFK42rP5aXurRq1se4NAY6fwHEF/SJ2ewuHT9N
0Bbsg5cNj9huHzHj6iTX+tau19CLRT3UsVEuKQyG8Jqb+XAiiIIIg3V/llUaC+dXAAbugq60r9wu
P8IoOlm16vYhropN27IiICFIc/TB1TSpTgZ3xCl8LyUeE5WmDyHNgpcGz4IrKhpYWFltcKcCBtZy
V+FIJJljIzyjAA5s9jdI3hNtleZNWBQeDPWjtSrKxrmI6Lx8G/KCJhITaXbxCaZgwsSc0r2yFxo3
fkEUlL66MVlJJKXYMIKsNje64ltXAspPZAmpyjmpqTj2dYQqCFMctIB/1CjZRYW9ykZOwle38eHK
bVh6u5vR7h9qRWVhxdqJlFRJ4QXSDxqkGQzXdqA30y/RpvjjctcMdL/3uLixujuEw/TZROtynrhL
R2ZbP1FDyMZj2nYdXaMTJbTaYxcvDerr1xQuo+E+Yc5Lhp6FxKxTf8Nmg9YdybJoKrl/hjmcXahN
Lunbhu9D4R+UdrliUUxTWZQPzvyra0ux4KCicuXox0EtcMHN9EcEkM0sSluVLqKEdQOFXNb4mtv6
t2Rwu9DJsqNn/hiCEd5qbjFbh5JQrubgZSpVIjT8CjgbF8aGZTCOwOpZsZHi/oudaMeCNiiw4GaT
M/uMCNAEWCTPwjbP9KUaPvAPfWM5hN5YrNQ7to3YEyn7Y7k1Zb+uOyVFR54iDx08GEI112Wunlvc
5u9AoAjRDjRMtmNzszXk9a7J1VZ6ZrRn+cY1BjXsBeR/oglqQQATRwCElJ4Gfrtha4HPlPO5H1Od
KLyxQvbRI/fW69wvn6UDC8uyPsZC+Vurrk7ZQiNMSAVj0vcRN5v6YbHFL6PhXTbwv9dB/sFdkmps
/miUuWWHKad7uOJyzcMORa2Lad2yQPJhk4OKeZ+kN7nuXmlpuKv5QXGQhvGDj1UUPpg19HTsaNto
Oqir9V5UKXo5N5NIdbFu0wmSTnNDPOfTCPNK2/WFvF2QZP7LgDdhY8/yAeM6XtBwQAGuJy4e3tOg
/S9CyMlAjmdm7mVkro8tq4iN1fExNQ2QZkN2T/NvsDibGzyf/0ymfWJ9NeENZSpBko5k+B12lD3c
PzCj4X6Dt/rZzcaTHfZfk4NCMCA8weNTdCRNl3UZs5sVPZdm51xKlwcxJIEvN7RP0mrnT+SbRN1H
YZj17muRPUKBpNpLOAo6Xd0daADPkpat5rPfpk8Sdv6G3Yl3UwVApIzFXVisb4DKabET95dxrgk4
Rd16dhkjNpQG33HivfFsZDUlcxypXOWObGJCTDENfebOdKWPcL7+/W8opPN1UP2X0Rfi8O/fFLCY
gX3qMEa2Cm7mfTAquTuM7voPRiTvlMum2qeDw/117sWTykYYcDiioG6szr4mzUvw6twzxe3mFaER
Hnp+bBqGIx2aw7OY9ficpuJg05BQKvEKirq/1usWQ6y9w4FBH0gGq+2AidjHGTl+5I11onSZUdAp
84eohJJpUMETr5NtIz7x7ZwxULFGzu19NNFpIkYUTyebicPdbx56zA5upeE3ulP2EFKiVBv2AxBp
ccENdO0bmmerwLy05EgvdMp99+tEWwA9icE0bemMtPeAqHZEKbLEZqFcr76KQYcehqDkmKeuOir5
LqCWbxFqrg21T/Cf8FVCavSUwwE5tvDqAESNEfQ33Ir+I92vbzmOpFsD9/RJC05Qtj3uONsvfsUe
izcBEYN9EW9F/81O8GjUfsYJ+5XTqoyjrSBIByWbIq9uq6vMxlhK8rdYuMQV5fCidfHDYEsTrkXJ
K4ManefLr05zc/fa6m3pth5ZN1BWGGrnCSuppHDMTvv0mLfmKadvqWnBOmKdjvNIZXuvGZBiaZu0
BqhdNVmr/Z3RaTY0Tk08RPJ3yB8YHpxm2I3m+GSMjNBZOwbcGutY92fP0ahWAA8Bbr+2LfRuS7h4
R6G1hNHwllvDRGbaHQ+sVDFHtBmwkKleHxXIYgSSm+tPtPcuS77PzeEH1b/PHTbgPVu2a6qi/ACj
kehcO3GpLsdT+hPHFMXpsKQ2S7/WJN0lkKTIeQ0crNLtCPAtfxETARSO2ztKCivQ2FPEIKZh5y7h
K1HDl8LryUUHFG3WI/tMYLpPMuQ1N6aWrYFdFIlbOuVlrV02CoPRXMTqeXEYgApU8sI9NX2YgwAT
E/rRrhIsgY02MXTzc8y68rlm8hwD42OslvowrubDXJnsrf2FAZL4BAKXx2RU3mDdcscsZwKGQAaL
wHhn+8/w1lKGBBQ26ejc21Q1WIiOUw0xzZSQl3Jv3zL2A1YdKSymwljMSCQVIFE8bTSbihx0g6h/
yWhg+4p6Rq1qrDOkUImhDr2HiUOKUu8sia2CtiqPXDreb2faYwakSN2y8m1794ClyEYbGzj9fcy3
koCs3ob6b2K0+CfM2d8GhaUvf3/REPT2RUUNlFBUejSSTVfTAboe8/GEn//I9V+jwzLelg7r5Eh8
kbTKaUGmqs0u1dXXXwWg5G9BUwrr4Fs3Ky+e6uEHBgIcnqO7GyKQOAQEwCsV371F01PJsE/TdeHu
tCyG60RFpkAF6aPlgSXYzhSq3bq6GrjL2HD01ITqoU/arzwQuSz2w6LfL8W4CZmUoZNdl7GPXqYx
/RMsPtVi/COUpPpESSIvkcG37vr7TcjUu/rcMHz5mrxVunYgRWn4oyabPZVeQU4bRkumfuTLDxhb
0+k9O9nVQshOaG/FPm+43CIiPiP5+rzWFaW3fbUzYTltmxxfTweRDhynT14L6Om+o0hzs6iBkxLV
uJi5KBC1YTisO3vLMYwi5KEJzGy4Crf5Ml3zcyBoisWm+xU10dPqzgayQf8yUW6UzIP4MFoP+waU
cF7WrTGmv3lp821TGCHAyikOAY1uXFg7L9KcXLRB14z5n9BO6eXimS+Go2m9E+HCjkvFW6BoJxH+
VHBB825alS+FH6DUDw3Ne5QWINBvDG7TMUzWx7wuD5MKfqz2D8uV3wTP+VO2NHuAwkP1UdEtyFkf
sBYgI0/77az0Faaxu3HHpsKQX7ETVR8h65BIoow9ZNn0A3pkR40yBLnMwaO+Eh5bon8GxrmNKdVD
J7P3IvgKIZCjD/pfI/2XOykBYLrGjlNyxdtN4Mj3t5BU9gsWFzoVLzUAsm5V+2KZrtjZP1ID5VbB
utuUngKYtfKX3iRcJJT0TJWLlxjl9NWg02wa/YB9Ha+CwmBQg353iB2wDcBMZFcrbYkFCjq/vdYu
DBDStKZSV3HP6LSIqEwIh6LRiWYpS02wPElhHGyyKJsR5rEMu3c/evPpWgZqKwYbMWuk0kaaMpky
8Vpm2X4ITDt2zMC/k8COGNrOVeB9lGt4LrXcoO/HtTkQwzLOslufmym83hdCYLI2GISp42EUSgZD
fRLn/EgLCbfVCgmmOR3sSGwzgSm+pEWZYrT3rebOM0xIz08bpqLzXLBhZhOW014ymf1xSclquCH5
xWCiqYrwhzHrWzRfytLX29VEFB1D4zU3sZk1811cWXL+wTk6ArvGggv02hlYxM1XOuRY7VtwNC3n
V28/0w917a32ApyMC+RDyO+fOWpvlRjNycttCxAZmGtuNj6hbKmOZSDhWa4AuoGH7ZvBYveH7hnl
/JvDMsWQdPfbZEaKb6M8BtIqSEyVny21Gq2TRsmScOuNB/RNHil8rR0W3JvQ9t5XTbtc+9MxUyeO
yBPFqUNiaoRmYgfmtbzvMxvds9FiwtamxWhsHjREUJag7jEa/F0BqWpj1mmc5+PDmHePU5C9mbaL
esxixp2MRLfVk92TdwsENl9gmhRKPxF2Ke4eF7Xhk86iCFyL6qmSUtwaaK6Ilz7cQxZ4aAf81fj0
cOOP+a1fybmvA0D/0p0VENGUBlGtzrTGnNm71K8DP81+EV1OGY21HaxwOM0et6e5C4ejNuUzRz6b
IOW/1024nhyqCHJJtwFk/u/KkfZO9u4bR0R3gnPJbAT+NSCaxntSXmFuUwdebe5by0mYrwOrDXem
NpbFc2VXh5ZNMK9uhybr1pTQs6Ec5p2ouJBSgvWtgCcwdq1WUrVdzX0lAZMAygd0RzrWO9Ou7b3A
+hJrfZz9D4ie4uDMU3NyFkziCs4YyanuTftATtvRKt76zPyCokLVvcYyF5ojZoRAy4PphK+N6BL4
PhJoZs9nviDkhJOY7pLZsmMbXkWy9CmUrUjd3PmfprLcF9pvWYj6K7wWllfW7PvJHEFnC0OkXA/7
ZL6a176f5S1iubHY+XM582RJpc0+ExfbUEyYFJoHLE/9njfL/g7dsY6B8j9GwqsvhInxrKkHOCf+
mdCENBXqgs6RvTq5a2xmcKuFXl3CP9oSMae/vT5NuMovJQsJpEV5TFdq4gPXIIQ3vLKqNh6HHOpW
o6aDOa0+bj2KU73cesTSf+wcXhXgCd9UqnDErPaB/tT+CvUU2FsOTqh/gfwynJVgOGxZuefFXB3w
+WBzJIuE+NBaO79Yy8tU51wMfFgoyKzmxCXbrelYqwO+d0QN9SkfXSrDWhNXgBuRVXSwMNV/ciqw
gSUSE1zk95yFv8jdUUbN8IQ8/+KZ494F4+uOlBtXEoAewchrl/U7Csp2eCOYmQTGF9M6TjyQWFq/
KR8ZiZzFfe5XBGj982iu35nhv48rhrYSZn3zbHj4CnAJeLc5Q1hd2HYEcqB/IIJ5XLsicTJxHLqP
ycHAVwTgcNMgeIadvf/rTp2la25Y0tJAJsufXW4dXUtT8wk8vhmXKilD+x+7Xb1t0wbl1rdoMPSq
MTuOxRgvJLsvQd9ziNwDiDPESACEkHZ7bD02+wQv4IPncKDu4XfQ65WrP0vRMpFm1cnsHQx4uYcn
qDsYcij3vufBpTXVTEHDd1suwYH8bb3xM2JAGj/Dm5fzhbMoee2dRfwQ4/gBqGk7g4R+DnK5bcpI
0iUouHp7KcqHlbPi52LdBE74qOsmiMkdtMcm4P1kX1DSdf+CP40Z0m9/AxGlaXNoY0PddZeeR2hO
5fz/E1f9Vf5SjW7+9P8zhOEvWOFfQsP/T+CGiIqZ/5P5/vrzd7b874t0/tv/9b/b8O3/hF7o+hjm
bdMzg/BfaoP7H9PCTG+6uHdDy/4X2mD7/wkp0oHM4YUcVJbzb5GObf2HawU8B5/nhRfStfN/48LH
af+/Nn4RCEWH9G3b41QiL0AW4H904UtibfNarHqH+bs7cZsQlN/NTGeNnz0H2fTQRMlaFNm58tpH
vPzTkx8uAtsvXwLfomtH0WLTmvvAs5dT5N/Zo7QOBoXAjmi5ce9iXmXjtDBHcS7QvdjuxL2ogoJY
8wy21DyrJXPAdk/0rLsDVz5CRwkBnHwPqd3fTqtER9DYxwMZPE5FjrbSDN+koY3nHPuELd/L8sc6
L81zkZP7mdEV9sVao3WllXcJp6FkjUgZjb2UPA7nY5rWWJFnNBoUTZr8Onr6VpuFp9Bm+sh3yo4r
DNax1WbeVrJPfAGJhwMbRTQzwuIL0CK8502YDfnHVYZj/RkZ1blzc3iSyJIH1+LeGdjvaXbQeg4P
tRf8stefjCTzzvEjLv/FQVO9EKN75BvrCIHKPA8aQkgKfWlJiz+rZswRYeKiwjOgLe+kuq5g8/rE
mLvhQtr+sTX24SSdRCz2u0HZSKnmgwmWYBG1HfvcuB6JVTYVOPW7jRtxEFul4E+xpidBWm3f1flF
OJjH83S6z9g4kVK6gOru6mllPc8F80kx0pcCzsg/hn7zrjsbBFAUbkKRqdiyBpFgDS2OFR/UZHAV
qMI6vUE5SJMSi+deCXh8C9NyJgexCzLx6Cv2bdQv/pkZ1mKWJTgw66VJWFmwxCyItEv1AxvfDxFi
7GIRK3XzXYv6kxC12KYlyEe93Nm/M3V+Ac6xWKvWTPz1wI5ZffOyPIRW5r5ZvfhNJiE9SMC3vTOw
ZhbtsCt7dldO6XIRMmxw3UQ1ts79Q8iCA5SYaVFTfCck43khBI0Xqg8+4J2E8HjSJ9o+n9A2g7Mx
GBZXHy6XA50HwJDlLrzj9qoAZ26TOXAKiBcYun5h3UdhCLcFaKVdkts85GpeP4yyVsXDrweCt1jn
xR5OrS8jwvndsu3YbmBR7JdbMQ4vTa2t3eRYn50bZnAgKBxO7Qj9FjyZjDob+cwJbyxMPwDmkzk8
LT5zj2UGEaRNAqzZ6B/mJVvfliC4YKaDC6t1ewvX4Fk40rnQ7ydotqucbaYX+6AqZhCCFmZsY317
aL3xEWdLvOq5vRgEY7WnTso07BPgc+xWOWQWP2JEqK3gmE/eNcXH8zKEqkJcs/Zd4Jhc4Vfrv4g6
kyVXkSyIfhFmzMNWIKE5pZxfbrB8QzIPAQQBfH0f1aZ7UdbVZl31UomIG9fdj18yyNV+XhpcE8d9
38yPTHGyd+ZJ3+RUrJ5tPtINrP+wN/vyANk5NkwKrPsVamM/49yYmU+3BDH37IKY+nA6bqmC8UJF
GCQiuoe2NqXByScdzCWVPguX7/nVYov00Du8wmh2DiHSq185Rz3oBILErOK2RyWWbdkcZqTfq+Nh
PVZeewJOnu8Z6cBh2TI/MrNQRJ0Oh2ms5V6rpx3ns3FzByzQemNpEX0f3OXTsbwulkGdqVFSrAmO
DS3tUq7yj0iX9ABgkdKVof8gcojbVD3xMACHO+sVm2tezsdS/K7Qp2mf4I6Nvu7libkHuSep1wKj
7sLpiu0SP5fZHatD7zbueU2pq8cteaP1Fapb77CAbbyRiob0iY/0jImjx5FroJb5WCTyxI0w2Gxb
//Hake4+85lkXUYHNC+cVe18T6jTbG3CsH4Fddow7xOngYVoOqn2umYmdwyPNYsH38LP3d8GUxoo
ApiGuYHjNOckgCnW7fHAmM8tlPK+tcxzqRczpifPi7ugyC5eUIb24H1ZcOi5h1nWLausFzI/+YFW
AAsrtXr2RzVcdFGAR+tqzFRy8a4Bm6GuW5ynnihSWBgovrZxQiwxT//9t//+MhCzZjr3ydektbnH
Mr0Zu754GhDH0t7yLz2xZ5aDhnpPxDN12EGcOl1LiwAbaW8qLlDlgxdPcM/kJkNe/wP2c0mpb461
BGZzCCGM8PTj1DIgJ9IW75bb2Vfp2WZP0QsIk3NXjNfWvFuBlx+KHG5ara+oKkmqduSORwpaAw89
YTkbOe7EyqqHyONBC2fi/DtLLldrNrdm3/7L18HetRPkTu4voV30cW8LPSwecGbSOJy4SOukUEMf
JYCXJ+9mu22OLeMI54AP5E7XqUllT0A17kvna2cj9Q9QXKCF2qcRuQUgY3CcHJwOz4NBh9n0yldI
2+AjnCNKPI5W1z78ifRg6kF1AnSoRetCH0Wee7xF0vfVaWJWxVlEUoGegMU8s/37xH6w8P+yVKg5
H/gWca+iQBluuve98YlsPM7O2Q2FU/623aHlUm6X9PL+qVhB6ZTBD4n6GMvyTU+/h2XHte+yNssT
2g+lG7VxlZX7x1ot1n+wKDVZEqBmaTpplKa0j9CGPf9MkG3dmv3znHSfjvTpt7OGfFs0M1CRzu7C
tAC4a2Xshl37SZvkF+vW7MFv6Rh+cDgwyj2APqSmHfFJJW1kDBxyDSimolwJ6JSXVOso29JPk/K+
TfIlmwa+32Zo9GBnds6Rl16HrSTA/6i3Sbz07e92XJZdUlpI2N5jS0+QLQLb+j5r+uvC/RKIhLvj
jS42Yn1YvH3vpjnspLBzpyFHeUVzWAD+H8jJdtDr59VusnCwu6tOjR/1WjQ4jXABN2NvvuYWu/Sg
cSVZb+e352QBvcPmSeuNN7xx8Uw0bjNn+rjV67+znbwaDb8yT0eJpxuOsFJ7hf0TRCTT8QN4atyA
js5DPUUKyfMsBhErQlxR7HUo8yapyeNLOx71QvovYCczgKkdKTOdjmCQ9uQtNgvbKyvAQ51Rkhy8
Nqv1lStB8sN8vPuTF9ucSfmluL59GdxpkHuxs9fEYU5kV/SeWajlk8HmvVAHiOEevpoV0y3bLGl3
Nj4Wa40pMfrIKrYJqsZJwyZiEdAeXQCvqFkfpNa6ndc02KCskfXIpPZZcZN4fYiD9snFtnw6qVI6
ecw3ANYVNuwEuZZ0JRZH/QIkYQhdbwUgpGZcZm5Yjt6+MVlJ1i3qlQg9pIdKeQ/1IEeSH88wefbo
oflmcrB38B1GmSMWosGMppExXPXc2oAtbTYTr6yOpCqE+l/OjCURVo0G5CLttx26JTTVUAKNaSqS
gn7zrn6TR+MZHYdsazjlCc/1b3Bxn/4D85qJSDfMvwE9hPwhWTYXy3vx+EBatiLHwfim5JZ1O/Nl
U5FPSRLj07KTNHab5MXJxr/AMQz6xJt3dkyvurrx5/8L/PeRa6+AU9KHoBkST7PDZFga5jZdfpYC
unGn+1A9GnhDnYRinEiIG4E7g6MpjbCws12Qogi77DIz/YCd6cMBfhavc/GcGoAA/HnbzOzzRADQ
RcvbW93XZ88GN1gpM4DPDVh7JjizkZb1TtTtyfbxARf9+DSX8Kt1m4UFjX2QLQnAsUpmQrqv7M6D
7tur/RPIMohMLSuqgPK4rJ7Yc3sOwxuXBKKjNJZ/erIA01K7d+Ltv7xHiqPwSISxVb9CgNp1foa5
nDRPbPcb30FCKubqT59h/Us68wt56ODoXXIsq/o02wwchs5GHfsVtAXqg/usD84a8BjW0zCJhJb6
sR585vQ8XCw17xOYH4dlMOIc2YoKdvKZ8LFwO5X/5oEUXgXKZMJZU83q1ObURY8w7iMBPg+zI1s6
l0OWL93yQZMgSp5CAKxl5aG8/5S61UeQyZfIT9znAsjN1vEI42S5QJaecLuX4dihqSQ+ydzgswuM
PoRg0Bxk46u9n/n2pSmtGCQ4BpI1wB2lOwsf5HioK5wiec0LodKesoK1csmcaMjKBBOKEQB8/UUN
k2Kzmn7QMrhpWLltxdr+GRic4lYww41yuhtZMfFHJFqYUDNKFcJvJKAXFHxeCRhRouC3o4I2dDT6
56KiafgpqrdAkYAejOCTtmmerAWQKN0uL+U0UTA8zAUGHfzbOmOcL/ydpPMtIjTXRBXhzs204pRb
xO8gl1FbKXJZEOnYmGHTtnFkrqaL1LqzKu8baBkOm8etClV/R7Tkpg16FQ9z9WaAvqVfZNkSKvF3
Xdgxre3ggc+hBAoWrryZtp7Vvw9m/UVL6SVLwTMk6asFEH2X+RhAfO8v7V7e20wmMS4WeuREu5wy
r55DtmPBcZCm9XJx9Bkyy6je7JkzJ7W0jVIz+/16+HDc1jlWOQ5NIoTs7twj5DPnw+VgQDvaQtHg
bYIFDKgLvxR2xuYFBjc2E4PwjtRjjdeyvnBr7kaW+tbiuBgDJYISdlIzWYJdMKR/IGQ4TNgOG9aR
xWO7Otnzw7GUd/z4K/GctS2HI322W7lyuslh5eqF1Z0MgwHBrdJUvOStiAuq6XzoRJuCLzUpq6ze
rRjbtqLKWHfPxQfCUBfO03xQSzmEUC565BpnLwWJEr7RlDbymQAlcnBvfLBKly+NQWViTK3betIo
wo2Hxh6eTRCJ+8F6MtZhvyBTb2ubGnlYMxzZ/mFKtUPmZgVC5bo13elf3RXk8wJ+N1ZbtDvf51ii
egGYTiXzHe1jMuoaM+HoJkFKkvVcu8YpwS4yiKzfU6u2A8g+7/oWNc4vlTzXLH/rhkIPOxsU1CWM
9UC/GOnB/xrF78KdnK3s5T8baSFa6QsXIynO/tErpRENzFYiC0oVKhYmas4UjYpXyX9fs8ezP2UD
O++CEbifxc6th4OQrheahgPmuMM+ls6PTfCsfpAHFTuUic4CiZEib3/SoKbrPIXqBKqRhTiR07lK
mz1cOmDy+cUM8KWINx6BPCIrocXr2fbkeqPW9h0x5COD6PhSiMTYDpn+D1f0j+tgztTASWxph8S7
lKYoGiliTld55oGJGc6YKO2jbKsrwQv71ozHufCqG0Wj7dHw3N9l0J7MpWgvSDCUkuG+HAzvDUci
tHGpnm1X1HtUrRB1b5m6s5MWa+RXgsosLKOaZ2+TdJHHEXrJRjfN7lDlKzJj57zjq3c+smCCTQdt
sLWqX+lVwkQ4L6X3PrjKj4cFn+JYmVs8JstpLeyfpvHIEAy2cZ7s6n3y+/KWVPmT10Ix1dO23SL8
/Zg+2g8aNU26k/KPNcAWF8zhBVFl9vuYbp51O/h1vtUBPW3WMw7Z9Cg6Y35S69HVSX6UKOA3sYgX
UP07yg/6Pdon2OeV20Evq61mTcZ2rq056mzmPlss1r4DGx9Xj0v8QAc0yldLyqYv8YrSqUya+m8t
U6yZnvbkJf6PrmN5aB9ukCL3k1ikpbNtDIXlxau6kNmvzN7xgrzrDd7J2pqCiM7sv4XXFy9rp1+M
8fHDyNmM0UiH4zzINwF56Oq5KCAESZ+7ouAuPyrjc7G6PRuFXVJzfBmBJ0ODGr+LrlMERMv9Q7z8
05JX3WeaiFNXWgfN5saRu+we8pbebpPsVQglwdq3ItAjrbCBwyy8qIeZmzSJHLxn4174dnqiK/sa
aFxxa1+U92Zy3lFSjagzAwwb9iMYUM93CVRzIwqPIsTFP7HG3KVWYsZYR/jzrdgVJM16iNNnb6Gz
x6is+2KByM5XHR6YxOzQbCvrfbBt/8QtK9i4E9ihorO1syDaTRnjch0U3DP6f7QFEdlqeaQKEVqr
qLe2TXnpamoeZ3xtn/TAjUvTR+teC6LVtrlPW7BLLdcAPvWWoXExotREW1rgXDyVcA5y6YirZzyM
Jf1g7Q34ryH3927fdGRq3QQK5NwFFEWZGDp76189o1oqL0f8N4ovpfUfzEhvvompnmtch5uCM043
REF8zAWd8fiHJrL7m6rO2ZLsWEI9QMTynRy6yDw4eCgZpmucYhuTvPXsyIYTiyVFiQwxOt8MvKGl
XPc6tUSCHE7ykImjzao7ova3p9ffLc2COyrZ/6pltBn8hj80JZCKDTTzQ7Hio1VCuw4WDUdW98p9
Z3ldaqqpkzI4cM3CDp2twQ4XR/BoB8Sm0Yn56sB+BMnNhEK/Qn8yrPo5WIYvIostDO6NI514Uetf
HFE7s9YPqaTlq9Zey1F9pqDYV3vbMgXQl3luZxzIbfPLqm2cFChhxmTdfS60rqe9wikhvZ3vLcCe
OYw/Kj7+1nRttUGFgci6rzOeuKo4G9of0/ultT4UBvc669VZn9x4njSSKtTmtdrIIFyR2OFgUsK+
+xMtIgHjZt6Ye7OkGoCgAr0iS/pTBfOp1+o/DfPdhpjZHQZtzspGfGYa7g26ZfyWS4XiKBjnhV2t
7WE+ynP2y2FV5T9AUNaHyGd09rVOcTPT31I/umUgtb4Gc/4tr4vPlczjI9Kkea9gKG50p2EH9Phz
eA3gD9nSwLUM5Q9IQ3IRvG0Fh1ZSuwdllD+8zjFUW84dD/YBqy1s8rX4nc6QEM36VPfFbyCH14zl
OK+M4C+EnR0pjH9DYkeJ4Boc6Oy8apX/rr2ay73F7b0kgIxFJM3ww+Eqzb8d6YakOSDileLSDXuN
jO9U5/XbbNtPulzSJ6cN9G1P6mhDkUs0gS4OXVufGJTSH1t0LB3zhECQy4/EQ7RJ1fCZpXxrkvo7
0NlxKT5am0BM6PBhLWlwnLP2Bv8ES0jNJ98UKT91l1ynauRNzO5Otsl+7PlggpWywIA6F5JxxUnN
enHyct3Y+qw4WSIU7RPA6cjQsvSZK6d2X3Dt7ZmKWWdU3fBUqzYAvmxiwOFRhjXdGQfRMsU5DuAC
skrrqX0gdYuJviVEzSiTVXvWYI4+IsvfPO7ecViMMVx6Jw8lHx5fd6Zn28K4gsYeWYlNy5IREI6h
GyJiVH74QL1kT8ZUj0TnNEx+pQjNltStI4LsRdGsQAagFJGm2gvG4Plc1oYi9IOtXlFAHuUPRO8k
sTwqD9bgUlYvoidMo43Yc+bG+wGZ3V9ht9wsUIIR4ah/oymT2DMLLhGymLbVoFwKMKYp7IKXImvX
mB6PQ0bsaWtjh4WAUC2HfvFe/cbiApWNfG1W1lvCc1n06ZN+4d8lWL02glsY1X0kz7t4Mf2w9zN1
G2k9DpeyoK6w0344+a/sH8rDWnji0LVlwESLtC7SNj3mNd6zxU8RGFYwipaxkkSvbDxBWG6zNjd2
QVN31DpTnxBk3a0wzfbYs5KfxAibMs+/utW0n4LGIQBeQFmxp4CejRc+isu86viuHfTvyl531fIj
lVkexSAf2JeUipM0m3buoD1VrTudDfurL1m75YuPp4gvGexMV9niTvaaFEZAuNpX4xZH/MUSeKz7
JKPQsS5rnr+COzzKO8VZ/k7gqztWFYIA8wwWQZzstbe8mIqoaA8Yelsgex2JBV18fYGJ6PY3asIX
dtwbsgLtXgjX3BKttqK1Nu/U7S0HU9e7U/DI+jAR/NZJ+5bdK/D4ZtvrS8BZCog7m9270gpKRSDw
DEV9TgcyMoaqo5kfqiZ9e0ZtynBH6CxTCuioyazvgjr/ZGV+6tKUAqos+wbNAtHQMw4dL2TmCXor
Pn2eMIyivEJ06W3XXv6qcxblcC9s4d/gdJahPkx4KanNVc42yMHR5RQG7fvefQJoiQWgaW9d+Zo1
+OVTCv5iXbPhf/ZEvmtuPRNLtMUJ22bVIjJpRGvs5K2E0LRhAYz5a8ToyX92XKyGEmJ2QdABp6rE
4As2I0tQLrHQJ4W+cwZs6oVLPEspZiz7Q/cxnNo9M/xQV99681HmBqWlj9yc7iACFjfdSCEz07QQ
LrACufqUtIM74Eq82rJ4aoSzVRRd0R+UXebK/jIDyByi1n+Eo6Z7ba509C6r+W6N8ggq9dSUwNkL
G1duOvYXCmXBA/ujcwKqv2cjrcJZosd1dlKGwDmdfUfx6MYaZ/5AOam4gKUXr5dfi2/qr7VVv4PV
jDSz6b5l95kVun0qEwgW1tgc57l7I9m3HFEuD6vVmztdEuZIWTQd2k7hRzSdp4Tl7tYeo3yq1Nke
vqrgt+wJv1ULqpzSuhffvBvVXbVUQ65duq/rhMQvZYGsCVibl0mHf1zvfnMeiS3vae69+MZaQU57
aPU3WzpX+uSHA1/rHQ3cwCjR3Bi0dKiHmxQx9pwL45S7lR37NjIbixgiU483VeWwTWxL7lhAVYzI
XPtyp/fafNQlDGGG9Hjl1RhTSI8duOlv48IHXwlHR2qyfsEN6vcOrT6Ru3TJbaSxJcz8iWL0udgG
XBxwK7J3mdgD0AKUxLoeePtBJTdQX8Genqzov5xbq0nyEAw1t5UCAIfeIEmW7Znr32Y0VP5UcZs7
B4WMe26OR2fWvq2gaV4BToW0jaqDzpsF/1D1VDVsayryCUVPX2ol1zI2dezTgnI1GlLydD+aBcRr
pzJx6pULFsxhxg7OzzStyRKNNHdG3ThQYgvMOpzTdOG5UsSEitnY9gyjoNH54M2ZBiuXOL7bg7Pn
E+fH3hVzIf+5UJUt6yEQzY17G1tIE1BjVOgOzoy1XzxGyN44Jo8sy+g/XkQmE3SeTWhU0jzbN+B8
6y3AfvdE+h4P2lxcs7S+uQKROV9cxOmfvJCcrSlXgRxc78Yh++itMEZKUNmbQMnhQWQjkWJNZuyM
YjxQk8n6sGhXCA28v6bJ7OOZ1LEY1jpWUt6Je+EK89x3VuMmT5DCkZPuO9/KvlOwJFFevwqznGPp
NgirFsEaAfOAdPVI0PzBGWCd5uZQqI0k4yk+D5NhXaFaSwonOpMlaqFFrk0XVV9Y595IVnIwI+mY
VnX7gdf+SlqHW/Dwyawa0IkFL3kKaDjoIrYEFjb+doBZPAKFGIf64HBEP3bOMYfV9G2O7alGg4y0
JggOpAlMmrKDic2Wrj/l0OtCUv39U+JyA3O7o61fbM+uttL3Xm2HzjCzwY5fLleDetRISgzSfoU0
tC4YHvrs2RXFX4j5eVj6no4x8I+WDvmhq0FmrAML5dlLoVcoMW2kW/xV3Xx/vF4IsimuRfxv5HHI
1QwhwfzVa5td6rOOLz33nFTOJ1HDzaogAFepsy305cuz7TfTmBwC4dlXy2LQHuSBYeEHz63cNe4F
iGoWjmvd7QTRFKDECUccx+lAtT1iDTzZfjsAUFP9njaMc52TBl0MZE4ymluvQ93UjDWkZlHSK2ct
0cC3tQgoBPOad/NBSCNbUISZmf/lFljF/42LGSNv25lPRnpzzCCSMFavGYJppa9vrtn88rUAottq
vNkYIyCKZBF61kfqPRIlmo5Nbb4vMpVhm+hW9GqUVEXqi75JDZsCkkfetWzzWCOOUwh8E8pTSK1/
IB7xvXBz86RWQ35Y3XuzCI8Uau4fhKIR5L+/HU3trV3IN3uFZ5+nwWZGsvB7V8TIHplCCFF9Bk+t
86ImDwrOfiRT3yd44ALmKxeWhFRngCioDYwr2Sx+mko14YhjITJdW92HsZpOCVAd1k8YI9cyfR9H
7zmoh+DWBEhwwmL6grmmQB9hZ6EZL2BE2TNyDudWS7xTwwgVmCMbAwaX0jHTUFuqn4Q5+KZZ4qxT
tbItgmTeaG324eWgbnDliwk91TbVm8sIQzSv5iAYt5QS15Aniu6oQSRzNe80Uzq/5ZECYThqzjOi
D5/ZwAQGSQb6MEl8g3OYLb/9JYDh5Vw1/dnJImp/f1Rh7lJqu/erxjWn4t3MKZ9J8gsnikPvoIcb
6v8a5wVTAHY/4+Q3pR07ovSRx+xLnY8CZg+ZQs2wSdHTWCXy3D5oCxqhnctyl1OgteEfZd7KBTi3
Kv5aTuUd04eqTu2meXTlhDCSOuuhM7LhUNa8tWhYsSHHG9Zb0ng+gp28+Bp3QjwA1h0UikEtXZjX
ff/c9su71OT3hIFjz/WjBqQ27qxhfRXcGY7Kr5bIWSYzrNCvNSIup6LIDkM2pRfqwykL1IhCNkDy
4Ni4Z+ow0qxOd8qpCrIQSR2twWsm3WVLzeKnlYpmj0tXuzm5cdfr4JohPxx7dLBNPRT3bm6rl6Y2
MeQCFRqmqHMeSqrR7haVJ7dMMUYphox4HEYi+EI7GXS3szeJ+S1Qe0w+e80bHeeYf5kWRExG7Hon
RsoClrxi72LygpU5dkpWPWELtyBq0yJaBrY0vcZupfT+8FMQ6wHZccEkfCrXuafqNqBixdDKvSoh
iy1JdWwVV5LRePY895/SAuuUddM/pw/CWlcyolz1mpqOtdegS7bLlMfeLORJSBASxnLGh/zPqOVE
3Rk3UApao3YuE1qh8SMv8+6/D7If2LWCLNxWTrPc+hJ6WS3aKtrlljnczYwoSkZye++WGNK9VW9i
XzKj96qz3v77274tkeVoroh6zbcuppqcSzZnJKSzbL+yF3L9B9Qhq+IpaQ61Jbx7NfArJRevV5N3
InUgDn1TyaMTdCdf5h/J+jCveb46Tbz0ooUYwqNq/q4WxVWB0UAAQD2mZe3tSnv9EtBQMffgUElx
SqErrb+Dzhl2a+6yUFp5o2NtkXFJw/fJHPuoKd9SKb2/ZqpN5FNy7dlnjxBLrpWNKIhHjkLFdWnC
OGgpFVG+w0o6W5NtB/8rZDEahJOsycyxXURhY5dnBtolKcnoQUccTgN1EueprXj2jX1T8G+iSCb2
E9gH6RjLQveuUGHBkCaoLJSvBQ+Yg3GBK8ydIOBR07tu5zYPklMBq45/QbnL+gmOrG+qY2D7LOgd
A3+EZ24NbWy2c5eLUKnu5tEMcW08ohNFzb1w0FeOD4oIpAbsRzZcEzNFmUI1GfgwhnwMue3pRxrV
7m3Xye1/ScjFTIwnD4Je798nlz0DHaJUurXmv4r08dV17BOGd4CYUnYXGAWH1s6+5afUx+5QP/z7
iXeWk/WXeni5U/nMcCR2hB/LB7jtrkzIduAMl6PKuzsk4/qwEIbkj8Tih1baIyAfPfRHrvONM+q0
9xbzFXBKs6P7peW8L/0P8KRXY+vNVndzp6HDc+PpTyLB/9T6yMIEL4FNyJPrGNlzaXsvj8MhT8rk
y+4CKDpOea7pohWK239O4CQcPK06W3VDEsRJ5hip9JYTS7v+/y8JbVr9BGW1WniBsPpY+DrL/OwR
KdzRW4WXnDCeMuaUu6eBr0mz0bSM9NUWmbrOWCTw6C9wXFqs1vmgDbFL/gqCfUZZt+VuyNtMN5Az
W5/WwHutmtdKlW8iBwNneUtBHIvrFbrBxoJVfOsoLigCE7Ppg67mZ0Z2yQtrP43dya7RwJrEt66B
bixX8YQRTB6mfnxu6pGFS4XCbWpcm2xp42PibVmzVrIb9qFE12h6MblMZUe/dttdkjU/ljk+1biL
YiPxdg51ibu5Sp6ZTs2JcHKDxMWa4ytd2vti+O8aT9xBOSz46S/CH+5X5K3ZR5GtpbcjItqv78xS
vhhi/kUyt3xJ7W44L0315GtMhb6cEXi93EQxjXTLu2R4HSBwebfJ0GiQTQinPnyzTqAnqLddDPAC
o1rVNPAfWX117r1hJ0RE1GjwCE1Q5CtSQG2Sf9ZsIFVrwrisHNY1qfG7mp3uwpca6xaLiDolheh3
AUG8JKAuxuEewus1gy0fWfbdwtZ8aHR37/RUA3CPJP46OTuiLTd4C/j2CsPg/k12qf01AITbYtng
PqP8G16z02wxaSQ5fIcBukDpIqzCzQeSYxJrMfPvqVz8ezZZLwXdir3rN2ELZwxpwTP5ocSPh9P2
xIXmj6Ak7VyX1gzEpy8jQSj32INwjtLKG7YJ5I7t3CiN5DjrAE2mZFrnjFyBk12wutdHu7Zuo8oH
imOQzXhKXIoXuNJMpU0DSsl+gLBMhZR86R2C04U+LrhgzH+WL8cwlS3MG2e243ymT3HCiLLJkS/E
NJ9Ws3kRJmrv7JSQlMw00tw6+W5NblyDZuz1weFOZqOgptpCSqik4gfKEBrBfB7djGeyPM9W+RYw
jSK+Tfs1Cb4flqoVUxo7F+ldx/7mmf0X4v2JrMtDQ9lyxzZQBgNLQwPkwAblkWA3DPul8bZj635x
5P+GS7ueCgWtSsyxiY33eRlZX7biLAzBL6u4JXL46A3bjmbP+Yd/G/Ncaf/hzUYz+LqddX5d4mVx
5c+s2EZwk910k6tFjd8sl8GvDhm1OHf6GhwqbH5PWbJNy0aQZVy+8OzaIVl1b2+4LVsN+uAXLUWD
FuPVmQMq4Nc2vQfWGpbOQsSqw1pSFZIO+FHvD3gQu5OzVO8EADF9+pP3BpCa75XS2w8xF7wczVIH
gy3wZRQjr7TKo/qAnoniyJiXkiAd45mhE5pkT3esjrhqocIot+7A3MoAcddsQ7x3lV8VV3dUzzS+
NXHfgtioNCi2Y84DRvXel12xOalgK29SUPQ0ODTMz8V33qdfvvshshLsZ2pNB3OBc6NPBFs1176K
lX9vUoF45pF6uJeuqdb229H+pz32pTDp/zUMpSgHSIvYGTgYzHuZw820ffs2lQkYztl/50nywyrL
X+laTmi/QjpzRLXtuZ3QCuFPJ4Aa3xOTxyg6DP7JYm8Wy/r2JjxnWi7avR1kT7axfope/uVD4jcY
IjywPKOaL3Cst1Yr7gHPNV5E7t58jrbS6cqVDbdzTQsfjzt3eYzDE8xQuBUwcfm++Njts+wlSazx
qcwX8ELaWcNTY5awoZwut2OoibhUIdT1HuE1y57qXQXjaiLwYnb63sjGF1bDvw05fBa64neCBmUH
/LAYKnETVigN9fqU6LDXiNqwWyBHOI4rV6M5118GR+F1fWzy6YzaP6ojf2mP1PXDwkUtlBpM6pyz
i9nTt1tSwR1n+QzW0AcUmloH6MNP2Wocphn4NiHQ49RRM4u7h6OBgtwNoh70vA5yB/5pzvSFJKQa
H05gqj42uaC43CjiiviXLUZ1/7QrBCbgVWBavNmIbcvZOQx2ISP6nxW7Bbw5619uTi+dxuNOjdof
5sloAYFiUfZ4goTAAqTpCVpnFxAQ/ZH6nh+MmuOetPx0FBUNh4304nZ017NjjG4oU9/F693mZ1ry
Fjw8hkbxebvuncbpNvS6r09NFmXacivpkjunvXNrAarBfkjNA3Roep7JEAwaBUEWjYzbivFmt44J
nIpUfft5ji8iA5Iw4uU0H15McxwNVhXzIc86DdmeiL4+6nf5XpXLP4TWmX/EGGwGfBKs39tYODZq
swXmsmPktYCdbhVrPNvoxgOLKgtqL/wnmT9oO73LicZxmfLAMqMb1n7gKr/RrUEAyEQ4NBcX8Km+
RuZjvZcAv15ZJ5AWK2LUnu6JDeh5hb2gCWYo9kXnpIb2CCphCXkyeibZ07BonA8TuapGkEptigPG
+hdWMskeUqU4S9Y1XYtwm2E/sJGlEN+0iz0LKkl9QZf52KlLi4U0LacPsWYUt+cT6FK9j2j3djdt
4LMnE96hIwsS6QM2X1qPQI6t26J1dnnG243DR3K95pvlWt6vnK3JbpqyBkNjNCEDRmlDe2r/UNOr
+Qenrbmjh+KDiel5LVG9HnUzWvbe2y1yyMSZ0hneLhsVlltsRkvLVAtuoV4TurU1ljhzmqRb4Y/V
Tjv1i9HF4KZfC1ocwszhitEyOwLeeflaYSoZY/O2eiSuOyQVpNi4LJnpLB3QcDFAGNWSPtaq/p9m
5Rpw2yBeOiPW0/FOgeuRm1/Y29l9+TLpcYpqS1NRJ7LTWHTVLiMCssF7N5/TBD70ShvCvpVduxGO
A6ZTekfgY18FbFOZ/Y+9M1mOG0m39KuU5bpRjckxLHIT80QyOImiNjCKlDA6Boc7pqfvL7Luom7d
smrrfS9KllYyiaGIgPs/nPMdXV3hFZyUX83bPPDyfUDi3E40A6kDEeHks0+6g2bjuY5xHp3sRp7d
YAlPvDcxwGvjrVHw5XshzdWTpTgJ6cLgy/BrhvO5UcgnpsycK81eoqz0FqXCzwDpwGPjjSy2vb3w
oksLcbblzGJEeDMx19Yprs1W+NNXkfFN7KwX6NlPs4v3OZfpj8omwq4vXwt7eJHtfMtwuK2Gqy2u
xuAGv++PcZW9h4SguBVg2valt3FTOP4z7dzJqulfIOdoa34jzwRvtg26yuMFJG99bV4Wz7G47Pkm
cCl82V1yCYQLNxtdXdsD1s2nPNvloTwt8Q0+zyNySJXrkAkPZcwEWXpwnRr5UdEzBvG7o2jBSBui
WrcdC0y7mrpD1DjbRndmMxRWfViC+mVivjhl/O2FxK0OS3zryeWJsLV1X7bPfjg/VhGz7mQYN24x
PwlXvbWBuqBLg9s1RMwXBUO5bF5bxNgdEVT7DQDqMhM/QYuMlKXY+hmZuhCZOxhZOH/uSJSQNWyR
dPTRRrGZWvl+98OE3XNYGKpcF3UIk8fYGb/ssCZYPFsXkdiHTJ5WvVXWW4E3zZ2iR8KSEAQB+PPk
RgBeYSmwDTPLpZyL8MUopwYT2pq1qMYHitcnMG0/fJ9NFt+DfRuG56WfWaU13iqc/KcpK4DJGESO
Nc1yLudDFxBaMrnOzkzxFkXum6z3HS3NobfZT8jlaBi/IiUTN90fzCsE+CDM7DQ/hjZ9kBqAn6pI
MetB4YQQcW52EBfXXX4Fm8lwJ7WwSSfEtWDEKO6Cpf6MwNBULuMcj7mmX4EGtBAx1+23SUOg8Rck
yGZdJZMPuIMCqCe/AX+7t3ZpmfOMoJAas6pgs1aXD67xbzOqxwFRxWqcyJllR7WCL0o7ux98i+G9
/cEGBhoUPmjvWY6ocfOMce1UxTvkpdXGl8mdO83uvd30x7SEzB5V1k6p8WPy8fSGiPxUz1a1qKaa
ChVT19xh09VVdSTw7NJp5tLpuHD7ZRyyc3Ff88eH0Kd0GNGYMhNJEX5diD/ZEAAf8c7wHUQI9A0D
8+n2vyQDlWP/JcCwUOC5N2Vfn78iJ+B6nsSPaXB+hQ5IU2Xadxpo7mkEkz6V7W6ckUl0BZ88wtU1
GnVgaiJFc5u028gnE67KEFSwY2YSHGuIrT3tAUw2AyDN6U7plEaHZkyfTCmplxJWU66Bcl36vyYA
oQA5vKNB5NQDltpPXfmOOJqzef4a0uqn8TOE2n0GhbYAJHU1mnJl7qxjKpdrUpdq3ZXipUuaTZrg
H0SBBYYq5kHuUIsHJKLytRpRKKzDrHgviEfdDQGRoq3w9lpzmlZV+4rKkIGeZAjbT3RgQDE/zAQ3
rGqhl7L4hDczILZnr4fgz8OkgYiKco/TcCyCeK0zZ7MM0AKDlJhSw2ZyJTQ77LzZNF2lj+OCFTpr
lzNxdlQ61i8fydC60c5prMfkkFooHpu0eVOD6PaOTWuS7loTttsEPjI1SXB2G2ntfBu3Qkyy25pn
3aLKWQcEXm2o/b41BJuu9IhbyhQ0zwHcgiADbgfIxGVetJePhDnIsyeDU9QBfoMacBi7IEA6YrHR
vQkyGQrv0GGUuNAR0eJLJ9DyBJj3t/FkcWBGcfRUqsHCMYFqZAbHlBk3QTgw9Jv46E+SFZVoSLRB
+DUl38abtaJxkRfM2fQAZvsG4PEf7TA/2cnt8ClR/cU0Onn8gNUNCRgdKmQc+pyO7yBjEkTPElNP
LRGDTaToEKDI2BXowpef5Y96rt9LL/zKIjZ+8WvdsCqJyDLAw8BtvzTkWfDc44NMz5Hl/yBWmCbZ
o/bTzOa6Sv0MJonc1813bcfXPMmzr95dfks5PMkHlCMNlTcJF5o3tR0bsBZJd4d8+6sVcl3QMNwm
QFLZzaZuEDc6UjwylOJjmWNYeIg9hTPeDR66KLqfOEUfzkG70QKqDSNxBNlQMxr8RBZAjlwOyHP4
+tAczesSACXKdTZmcmKdPQCIwp847zqblwO6ZeMnIaslw6leMnyBO+jvOipFkkkZhmf1prBFAACC
UNvUZevPkEGtxuqpcerhgPSYcKGo58tHfNdY2fvAQZzdIWGqAj6i6KaWWQBEjctvJpCvxYAQ13cG
bhArFsC0hnAd+uRFm7lbZwNAcNdFhuimrJQs0roKNmNrRGlEZaQAnXLzHQa93LjtO/cTzIcGGbqr
FCWqY+7ABAaokJCn45Sii7MAfNhNyrpcqPWyWJpvMrgdc0mrSW/sCDGTU4oVrgLM1eQYrhLhXm13
+CYH8R5qkmlEIuC+Fc4KDXm57du7oOvu8tD56ftwe8OW8QUr02tA/OhZyfTVW36kPNxjSbTNTKLr
YfaYfAye9VpD2+P1rLvUHrmS1R6cy7hJSl6/Cd1fOKwV9HlzXELzq8GFtZ+5egLKoZWcKSfJ+yrL
6M4e4nYTdZs+V/UpeUkl+gB6KthcM7GpOIkR6Ea/yZ949CpJMG21HHPtci57HpHWwUdgq/4RMdLO
gmXU3054iUWDTCJUXl5R7tykuPq6r1GVOXI7DudeqycBU+TQQuenH+VQzFDph5ZNADrgpdIq4Sm+
WL2ibaIC6kL9rG5hBjpkApPndYIYX1FlwPtS2V2rwE7Pzm2NKelFIcBditEeTpNGhTeWo94olPkb
j6FkY4cfwRwHD46ELKdpPEEZ8YGJd1lzHJEkjtc2/uV48Eqqwb8Pff1Y/Rwt56vTMSYpzswgsj5R
Dd5PniB9qEUbYnn6y47miuqqeglzv9ujNT+nOd+KXADvZZbvAyEPAagr6k7HJKSu+cDQmQMtjfg+
a1SZrpvx8rjm1mVuWAR7hJ00jKAAk/g/7ISaIBHpu02XnFrTdOjsayPdoyHN5HGA62lKvmlFxQK2
aOmIFGZv3DzI9VWXooq3h41Dp1u0UpA/6nxqcjtWDEWQBJpNHiG1mccbr6omR8gHjOrcloL4W92R
58HWUDOycLC2Hf3tMdwLDvtVWlGYmCT+5qbitwGUvmvG+0y13/oUvxJEx4Od8kAkISVWiBUPjl66
aZfmNe6IhyG8fMveIkFpEX4PfXjgHaQgTenfF8s11B7PQDzZ97E7ku0KHKT3K7Pjn7ydb2DbYoHU
OUX62HB2npvQvVY5t6RJgPSzUUm3Q44YLiEVF9cteSWhi7wu/FCjjNlIRwd7oedbdIX+O8AN1hrs
I3NMRmqwfKgKZJ4cko3r3J7giC+lOxMn+FLM6BFzB+RQlRJ+JwDhU7a2QJQIvKXavBNzDcnQxcXh
Ovq5z5iK+gUvgeYBWSX1HVyGZTH+ll0S7R2ybt5WbM2VwD7lyecu9yb26RbDVMY4Rab5kbiy+BCQ
RYVUuexdHut4KA4pURXYkX6kXaKPndvwcbS8K6tCsxAaOtKR0RogeH71Mxsog5zIJc+m09T01xi7
y6aUuBYyPOlLoZdjCZo2mF08emk6bq2gTNZuSPTtOMz3S0mNatEMTl9micl3SmuqNpA2SMhBQi18
dog1DZbZjMx3KpcdfvEMqBO3Ep82wKuMoVv5mNifqmBQk/ROvjVl8T0yAelOszceOlbfgDqLGV8Q
TpKGIdPOayrnOYChMFVdda8ou1q0u8e2SpAu1PQbLYJkoKAuHF9n5ouhS+x1qPIxfxDcXKU7ILXd
0WmS37cEzWePYs5anqte2s/yje3NdGWcW2zJmuHwKZadcGv/GbD6TauRZL9CjAhN/kK8OCYwDXQ3
VtbDSOrTkegDLq6xgbCtwVAaN293FGbMyPqtgwTgxWAEeUij6eo4qU1+ZmlOpSh/uQ0hAH2GsqAX
8ATjkjU+WidciwBEnm4iDMdTB6IyH8Za3RiKKcTTTH4AK3DxaZHdCmHMDUhamEZ1LouJDwnj/LqL
kvAhioEldLAhkqzPrsJwPxgsLnuTs/9mSMxcPzTdIU7nL6voy1NYWOu+Dv3ntgpW2ExArCPOVlkD
PNNFpeIZYgJ70R6TaFh2Uwz8gZVUCZS3WC2p7xySnK3cYMCYjj3dcBbM9m5W5pIQ3c5qEBM68tDp
7Kuo2o49uX8NIxNvii0UN+QmlDaXEct2cPpTRLq8zL3PyZ4P0mAQajLX3ZPvTC2Vxu6ztOxsmywY
rxHxMItlZnZoCEtd2b7Sj+E8obLsOgHHgoIWxRz7+2jcLohmV9zRhHP3T7iEKUZSPVwEg43VZJVI
Kz2EBkRFW5tRdZuIrvSau5IIv+jBaJCCKqd+dbDh4jyzt9E8f2Qm5opG1tpVSKhmqHGQs3ZV1Twb
TT2sFvHZWxTTUmIHHTwAVOM3JooH0JE3hzWUjFZO9ca25va2xEn39tFi9nHq8ujAwgZr6Xg7DBzJ
gIy7w6kbuZtzl3hK9wWsio/ZGY0ISWvTZRznaj1M9J0sZlYZvDBii2mTfWjpVpgPz8APaYobOzov
Y08MtH8jfmPasJaUc60CCFGFj8QJ0ke5ODpj54GGksCDZWbFgFmk67i4WmLdVlI775xU9S7zW1Dc
xFapcIJ+NT/1niPOjZsdUjHdtkzRVdFD7t3eeU2GN9dCW5y4I+YTqQ7Z+OVwn+oDDFk6MgxejXcm
B8g7SZrwjUEQEEuXEU2EYpDxFfoJGXwObU3NjyebIR3yLtYerwicswNGd1yBBbXqknvHeLAZbsrh
1GhLbjlogr5lXhv1zwB9Px3UAysTn/2EnFAzMtHEtsYgntYtYZaTlA1ql11ZFzcX3gBYEpEu6SSs
yi3Ueggzih3z+Ytt4W6WkCi5LAp2y6xM2DPdMY0pCa1yXpieT9u+JwZymMpdYEawJL3cWiwBqa26
dTS3wykvZ5ij6FDmoH7rx7Q6+Mr9bpesnx3m0h3aSdwm8lxaUG57UQ0biBNo9RMyJUJmGzzh/cpz
8ZSVSfjh1cnWyot+75Kex9zctoE1juooNfdqOLFRzix/eJrq6qr1U7f4xedIplPvcq+3no2IGKdw
nQ43gEq3yqx2R4o7MdGRo/fsu5wT9RHdAYZWTRQfJjhd7tnAqZWt/fnsY93fj53FomuSKcQU5pJ2
N/p3mcmttfENszIxfviMn4F0ZCOm+JB8BprSlaPAhndSvCZxP78wIzTH2unx+c9oVD38qgxwSQC2
XPoeunRSdwPRny0StNAY+/ljnBFg08zoStLF2sbN4H+jO3x2MiiJTmA/xQbFZ8sigBJG3BlM6/RZ
fGNyPnHcE1W5dStneiqj9DP+K0g0uh98lm1urOqtIdNl1wmbnQQP6r61UId5OHKOOYOc4vZ2DSSQ
raKRIFACB9DbtTNumgHufllkeFtp1IDrW0xmporhJnp7BzHxsyoALyDd03Ztv0YDAnp12x5DCrnX
wtzXdSQB9iT11gqbHxzx6o4h701pfUjHzmObqxi/GZb8l1DI/nnKaOiWIax2tGM3XYJgBLkE8x6h
QbOpwCbCoL6xje2ieh7CHHKo5Tx5lajYpZesmlqnPmvAZwfahiDyphcq2Ico+SVgShzrvicyWZET
w61J5Pztny1m785Dw3h0MvqHeF4eJKSVTV1DlBiXtGVRCnAXrsjz6GFJhqxvxGBvGxMO5xnR9bYI
C9ZFEVGwok8fBo3OSEagkgm1s05tkjGFH/XL5JldMPUAfnOIeaA9k25xVxZioHWc5YQ9peKlbJtL
mJfhlXEFc3DsvllTgXyIYXL0/PNBqiO26LxpK+GirEN295eiGn6BR5x4TE42AOdT62XUVxlRYCPx
MQk4u5VVpRernHAsZfR7qaVy7G/W66DH7o52r95ksSaFZ2hfxsJPTmwUNy6bp5OLM9i78UoKoLCM
ZNmR9wtj+gJYpEUiW8gYsc0gf4oKm1kTIbrvwmRntY6L6gLSJcOgiPFr8WjsKTxOCTxPFEaKKiFI
1pSVm8qY5dw3750bjx+WApZ88ywDnDjFHa2OHghaUUWcb6bahh+JvOl+Yag7EVKtJ987+u24Knnk
Tpj1rjxx1Z4Ek9ckmsyD3VPrtePYrzJt1K6eGWKBt6el7dSj0cQeDBk2kMGB1ec7PjplYVG829ly
ISUzaezkAk7JungCk+Ycy695Ev7VeOgFo5TSbKBmYJRUYNOBGliyWrRs8UJOIm7Fsd0Q6/WFJpC7
W6QaeWqHP2z+1TGMzRTJnn6DpiYJuRXQXx5pn33GLP4egsm+SCY6TJZ9sLSmty4eo5Uo+x/whWmA
7JDxJeuvv/5Wrabt3NvsR9ukp2kPPnw9/GAOXG7KmxzSNsLGA8RjbTqfPLzuC//i9F050VNO6zx3
GDgEGzTIy2TBkAeTD1bPgAUqz9Bw05EX0mBu7qOC3VDEjEQWtxyAHBM9si+MYhUrDjezWA7SGynV
DOSqzMcOBf6WM2fV6+KYO1m1c/rvXMr50WUh8dBRgEjXf0uaLaJDF1Xl3D0E7fjhCYZSHbOcJNH8
edQB8JmRvSe1Qo+sIdai2v2J3+1YmMaGstjHe+NG57avp7eslhyCvXnhB7f3feDJfUy+1nmc39no
T6exup1psKZL+JjP1o0ShSccZLjxjwWnAfd0BWaIlDREeB3+OossXzi6u8zetFntbMscLGcm1b2t
4CHY9k/0eZjyVfCDXDkIPw5XBqpLs0/Vl0BdHCCTak2svrXhBKggOAeI/lajq6qtfOxII3sh7eVl
aSFEsClWZzhhp7YUwWmx0m+W6cpzxn8BTe5xBZtCvqrQOwe+ZscVOudeWfHTmEgeEZghrBvNJQwV
JIOWPB/fcs+gd/rnmkNe+zH0z4yGlmVVGWTDpSup2SSz/lROHq4FNrds9T5kTGEW+TDJ+x4nnw1E
oghvx4we8TIX3X00uJSjiBs3IijuPOlPd4PJfhXEuxBP0CUUjt3PUfMCELvKuzmrKUGIXORRFZyE
xEVu2pt1N5CEZ1DcVXekLmGdKiI8616VHn3U0OyF0zu07NalYbrZOriFK9E794XEeSxk5q+HREj4
rwXP6chrLT3/cbYnefXKbI+wmaIwHL60UwDM7bv6GbaR2LNxsA7LCFRvGvCASyajIFsrkLaoc0aE
wUORJ8dIliEJvKikclS8x4YMapA92U8/UglGLf07XpCUmj5IjonloEmMi0sQf1kkvpBK6es705n/
+gX3wlpMkzyJwQ3PilHuwe3cC8erd9LAUSMeLGhVSgDSsrq3nG23NcKEwP5FDJkxdyrfupiSP/mJ
EKdw9ZelyK9lTIlv+IfWkVcj8GJS3yK6CufGPpdei7RR0YSFCdD/kOnQC+7uemCS2VYoaaI59hgZ
kh+0RG25dz5zx+93dmfs7+Rto1yvSg4nsCE49ftDqfSNWZvt4fZDC+rrZINviPVY14ZHToRvmMHe
WUTNDPhrMmeiCcHubNazcYG9Lot+dCcKzcJh+4z+sV3Psv4ZIVE3ZqwfOhEWW7eOu63bwr5jW44X
oD04sJOqnEyGtJyx6E/Oc503Nqely3TaAWMYM33j/Q8ZE5X80FTTDNoL/XFE7WZZtiYkMdJrO7hJ
PZn9OUuDrKjQJ9VmhIJZFRniBXIg3DnRvhgMot2+3Xv1zAMuN3m5RZBobYZhwoR1M0OTILevfhpk
hYfSLZA4pAvHqQ2IZzX2LAPHjHNJO+RrOXOGCrwb5+PAUvBkZ/cL1r7d5HrDKoRrthOOWPua4G6r
agFIeYn9j1/S2nd2ic7wzHAsrGUJQsKu2UFZ0Y0WFGF5UsuXdpPphaCXY8xHdN/X+OAp7YquIpOg
5Tkowa9tgsbMO96Oee22TzN0mUsKxu3Rz+UEFfMWn6Mm1AgLdqH0xvuJ259Ly5STA4783TcrFdiC
FP49O3fms23c54YDZY0DJ1kPaf7V4FQhBSuxjgvGwjVDJvsOyAYuRqNevdB9G43vYIuFeCNwmM+d
s5y95CYv68mOM3x7GYsPwz2zQqL4Ktntwl6DijZtef3r//vrv5jNnvJ6qC+z7sHqFHG6k0t748h0
FZxGPF0FKAyUddvJA9zEanB8dAIRrhOtZvo52Fj4LLGPtc15hkkkvE6fda7Pic0iJ9Wpw+iVLQb9
zjxV5nFh2eQacjrhlmKQqNPqAUd8+VD6ydvotMwv9dBfQC1dm3oeiNFyCbpYJuY6UInZ3Levmee8
ZnxdHocqfVW1mPChpgwgD0M+tPc82Pp96sP7ufyh8yS9xMN0pRNF6dpU23SYa4R084gtUYiLW2T2
pTLJK3Hr4okixn/ikBjWNW53Rpa3vZMEcETMM2p1qT4jU2N0k/lHQ/D8LTY+Z43suMxJVPbW21+i
k9ldkmL+CEXLmSwxGTvDtyqO3hIPcSbvxBM59TDTyX66qMFqthSP330zFmALCgKUjDvDuw6mq8pF
/NC0xUKKrH9kaO6f//plMnpY+7S55z7oiT3tsQ4uG1pq0FMpvY6YGrOJvLnamQiiA8hpdiJ0pg+Q
G/SxxSa+qZT3HNmheA3FcMHGj6MrsBA4CfxvAFN2sInR8ofMDADg7dp5W+GfPeS2/s6ajYauLIFH
teuiBMPdgVTKejxyNAd19t0Ug3UO9CEudbBtmTRimybB7BZaUrwgbUbfyLVQewAbuSALt7+4Xume
Edv9CKQfISWt7oYiQOCp76SDZq4NWFgFpxK610dDJkU1rZfOQ5y/pKRL+PYXmJmfQiGXtsBw74lt
ri79URZkgjoRuFZ9G3mxdZUcR9TIJIZmD2jKkt3IZBvAtQ+BwK0Jmyf+2O1QfjRL0oJAV+/02vm1
13ST0HZ+RuXon8Uwc83p8QQwlVBqwx07TIavkTl6Jqi+FTGD5sKPxx+Vbt6ZGq/EJJ1TmMjwMEzB
U1b581fGmG2xjD7g4U2IStMZVtvOQw8Uo8c1zg+mueG1yNt7TKn4ERrfPPA5kI/uVvVGRBMNsIqm
jRM309pHNrCdnGbPRNH5Sb/EjJO78UGRU3HRLggogndYYw6+uEuDfXI/mUW9ywjTXMxYmROBLWRW
qp9LOi93oLlfKCepEtBdPiUeaSV5n/YbBqwKUFPWPlg9IMhwjuo718JE1eUlAcfIMDej0+/bCDqh
SKcj4lw6lAGJrq6nYO1BqtlwvZDJN/YRWkfEjIGyTtiN3O3UJ5c5XZZDOQB5x5UD/KQI28NsRfkF
PtJDJJudpuD5MmX4UwvABMhABbkpqDoHxnHb4AuNHpG/uVjL3rOuqOOeZTl5W5oobHVjfuqYJCAQ
w5tmSuZmSUfTXHR6Oamq/XB9QKjoDXHtOmfT1NWzVTyrROf3vdPDPHPKeUu+9m0uq14qrmg5ARHJ
vds//3Ncyh63FCkTjeBplEznVxHZkEp/jHH3NsMvCTDmNMNv3wdD2c8N0zbYGyzfYlaV0n+6ndjs
PnGNwYUif3mko6UTjo4AtGYdPMbWaJ/tEflUPLCPz5vYvXp6E8Iafezb+DTXTEcH7qJ3J57XANHS
y5x4LSUf4s02LJpzgwtjtfTZC29w8MDdMGE36okg0znxFqiYuAIIA487+TJJ3pO6yC+RhgSr45KN
xyIP0bhglgq2gogrGBLaeV5KRo3zgsTbifUbttRjx8A7HWv9j0JNzrK8iP4aVVD78khMKD/bx0bV
/maOxPiSZ3w0iu/sNq5hJLISpBhoguQ8E1y4JnA43chimnYZyuYdg0piAyQ501U8uluCDljl1HW+
d/R9X1oQYBdpuBHJ9Etl9lmOJ9cV/ZozG0V1wHdKB6cJK/+G3iZAAmm3p44xYdHxRx3b86kMF7Nx
gi7CEYL4SGWYCfIOeoo33tcqprdJcbiWQbxyFZKZpU+XiwLFJ590gbairbGF1gki5QE1/KQwUbox
ccY1DRiTvjTnWMvokzkSp1IRh6Dx6PFhfC/RbvteCOQiz8IT0+PXso+6ZxRhFA5zovfSjDToQ3Bq
CHEh8+RhnjyUYYX1CAA226fYkqm16ulEXXDIktnZtwVGHqoKZtPzlJwXqzq7MUSEDjnZWidBfXDG
uDh1hS33aHAgTCjrOIR42+ra7ERdpkfhpa9ErMMLZHy+aVHrLZTiF/KVFmA3tGy58NO9080cGvT7
bdBdKiVPFql7u9liGx3E5smO8u28ePElb0KSWcnI4wFSR7dYpqPfW8iHlrTe6cR0q0K05UWlgJ7q
8goeTz7GQ3ejzJXhzlTjhxjMLQBsjpjN8NAp0sy3OV+JF0eQyOl3yOS7nHjFqE3DFf5RXGS5nlae
Lp0DGulbtF56m8K3/RrnCqU4G+CtFL1i39yBrkjRtRCzAiKlUvZHO9yl8pbq/E1nKK96z35UePlX
dmjGHRxRobb4naLTLH/5El19RJolhLqxZyE1/pioDUpErXZJidf0bzSq7dErW2s9RGbfDsAye+xi
NWQ12ap51bETAGMyhpuxNPMxEPFBtk51tMPvDFq4QkeS1RDLspySR9vNP0t0LX2rGuYsWfEseecA
cRT3JXq+tg/voOBch5ui0Ru0e7QBfLSu4zHUvuW4Zm5ymrrk3khmnURJwmNFu5Ybii6ba/ROZPDK
q/7TFIjgo3PB2q6hp2TvmnUsN+VYqgsQZoLpKrIgGtjH11i1DoQFkoJoLg8JwfcbH8mLwMl+bBH7
oZzHS2D5AAmHREVbMjeTXZ0pjhEbP3xsYztQIcpYwDM55v+w1kg1Fay2BU/gypIQHlAqvLc6WbOm
jraFk1jrVJTztSeONorD9OpOst1kbH2Zf+c7t5vHlySFRllH7qc3w8nAmg9tMyh3jRAZ1ifCY8J+
BpVZ9uJ7U4/1aen834jUnB1QVnSFkW1/jzFGbYKK1BMiT86DDoonxlvPYYWzfc6aZoM9VR9ypzok
dmJfl15/BJZO9oFW4oizZ96FE4NGspVe7P6Zp53k9Q4dKvjp9ZQlw/fZOOjqUgcDrDeY7ViI/M23
yZ1KluPY599hkB96x4I313Z7rGko7KJs2VQ38WCJDg/feNaxWXf4vNaeTJ+KfqayYMsY6G2Agb+I
rQ5pBYIcMK/pRqPvB1LVlJQuLHzQA44SODx4PAbOSsUWYTrsLwrLebajJD/HMf/GAC2RqTq0BHZ1
9mcInJkXY6zJwcbpiRqwLe+9Ub6OSKAUJ+uqIeq+F6lHzlS5tW/Pi8W6QXjFj8GurZUvcqwe6rNz
3Whr50wEuy7bmQLpEHnoXIQArDZMM2s4qbx6QCOvWICR+S35AcAV9Ujc6Ksnkm92lkwovIiDGsia
BOa+Zf5j7VB9tLvIEbsKBi8yRQUsvVAQhP3nhuS1PSzA8DTdfvFV0TJPw6HdcdoRnzR3+8Co36Sq
6nOkuLzL3r3MQfKRdQU27sV0e0Q3b6UDNiytEggnfX03Wuwk3SyxtkYyV4rd+V6ZQO24lp7nWuN6
bPiuj9l8qhQdPj6Iy9TLb1abk7U9p/u0YrEFsYVZT2a99mGiGdnhYYF6BHcxt/01Bv72SjgIj2KV
7NKJmEFZueFWRWX4kNqCxEZ8agS2hjTyrY7YzfwsTKSvumdAoPkLSwfxxgpD1JZYMmhq1SVWHWE4
SYTadOnkKTI+kaZtdgFC9hy2Hpr3YnjGVPpZ8/zYk6fu+F7lqkM3baMkuXmnR7YpTAYxjCmwbkis
/fulAyb+139N+fn/R5LUdMGAztpff/7x8SXzGl+jVvmn/uNvv/76rePXn394geMQEvK//wpVSX81
mw/98V+/ff8h+ZNvv3r9t9WvOv2o/s2f+0ceSWz/3Q78OPDd2Pc9T8T+H38b+XN//hGJv0du7KI2
CHDMROE/5ZGEf3c9OwQEF4rYvUUr/PG3nojl7M8/XOfvwrcdNwrtMIpE6Lv/L3kkjkvaSFPNaVPf
/oGhH8REmrhB7OGSxKMd3NJKPj/QNKT9n384/4vcpBTzShDt3bp4R7J/F/r2yxSIQ1y0PyyGowZT
1JrnyopZtk/Nc9PZ+396y67/+GF/q428NjkpIn/+Iez/+Rp8x3H9MIxuuYP+7ff/6TUgV0i8GJTL
nh4L8q+If+OYvav9aNh2qq438ecwsvbrmdFPQRDsevT1Cfr9GX37UJA/X3cRijqxtVwk5HoZKV9S
VD1hhqxnshVhiZF3DDrbWXtO+DC31W/RtNlaLPNBex4aFj0fIq70TVscRMe4cwn4bZ/Uutqh43Fy
ivlF8Qu7bC8ZL4DjJ3ZhCOFTxQWCj/Cv7dYOV8+VtQQM8knzio58tNT4vvXzP79hDrE4//qh+aSG
R74tXFCL4e1D/ac3LGZJ7RczOYoi8V+W4ZxZsExK+2BrGHdN7dO+Aa4TYwqZl0WhFaXtNht5/a5A
8h0z0AMvf4AGgMcn//F/eXHE6/yPF4dsAH6VGzieK/7lxZVRFySga6I9+bkWdH6CgKltIzf7dMbo
RRDVyWm+MOXp+hP4K7m2UuvlP7+G+N+8BN4gEYVA/2Mv/peInZBvBkzQItp7jTiIcnybqhKJirLf
fFXSoaIIyu1kWyMTX//nn/xvPhnBKtnjywxKi+fmv38yipm0PRVRvPdCMvvsm1C3n94m1Pn0mx0k
g8hb/eefyCHxr293zGkQE1BErhAAqf/+E12o4N3/Iew8mhtX0ij7ixABn8CWniIpUZYqbTIklQTv
gUwAv34O3qymu+PNojvalkokkPmZe8/VnkTSF2PjQYilV7AKntDjfP/7D/ofH2poub4lQn63gMLl
//1BnjHzSS9vqQjy79L1NoWR/vY8faoGaeOU1wTOnms//PtPtf7H4RAiXeLcdPCce+Z//NhxcKtK
dAT4GYX4toTzkE/5HTKD19Dy3oc2gBuPQBrd5npM/cO//3DBMftfH65tBY7jcka6TvAfX2digbdq
RST2bgxw0ejZwdRkRgY25Wvna6ggTG0N6Nt5yDgE2+Nh6utk35pns3tNEuyyAAFAa7rPKVaITZyN
N2U1iHm6ipjm5X8P5RWdpMk+Oc1g2aIQdFmIbWLIh9sQ3IrVwXFGKrsGIEy8a0QTlWik/W6+w1rj
rQWjBVpCfZsNxjm1736JgjGsa2W7vifFER78WkwW6lRfVifpxOcEifshChmmweLHmJJZJIxCJsDi
2+yBHLUrSvqvKncmbJXoV6Zmvo7WyIi7s6FmzC17VAKESFVG4OhgGGNYFi9dyCaqkVz4Dq90PDCf
kBgLukWF6HvWewDSdk8+o1jlFVX7v39Pzv84c0IvJKXLpvr579dOl2wFWXMKTOkZJSRZtSl7zSTy
QDn5h8JWV3/w/6DE+HDN/FfZ4561+gFK9R2woCuwl3OF2c4u2CGOPsD1piLJOiK6+AcHw29D0gjr
O8QhTK4aqdltwBydgT2uJtu9R3EFckmU13//pf7nkx9yv7uhJUy0bP/x8GHAd+lU83A/N5CbyZxS
CgqA3w4PcDvv0cYlk+S4Z6GP1tjb/PtPX/7w/7cuCE2TwoMDKfD8/3ry4zrumFSEwd6tmhdREY0R
Ztem9l/aqvjwS/MS11H3/zk8OUfIWfuvH0tis2k71ErCd/7j5G4KyzGE3fHChcredkV3KRO14y9i
rs2m+GhDfeswH7KYTwE4plaznhDLHWxHbwlSvTcjbOEyTvdsCKaVM4AbZpxnlGi/lrE/6Yj0fFzN
foAiyJhWnRMswjRsxKxaEDeqcW/AxABoVZMq63v3RoCeL/JjfmLpgHQpX/rO3mQKsQOAR9zs6FRW
fTTEa5PgiaEh7dJk/0fWwp8CicqqnqqzrI0Xx/deIJfv0yH5LRTOafTSrA9a9eQh3CpSlmEoC29z
g+mm6Z78PvxOVL/vcvM7NQ4gd3aeUe6GgRNCEKWY0VGMYXzs3arbm06PKRdVA4SQPKzeZ/YaTBVK
bC2YrWtCggLfOy9VjwXd1mpJtXA19jJfM6QWtotcjEuDpeei1/nKfTvbsDQ9lzZEYqiu6VLlPDba
vy2VTIvmGflD/lFELnd4qGmWopsNO2OdmMV9Xo/mVjqfVcd/YJXNR1UbX1GmnlrNNNNTR4guEO3G
HwzxKJ5BnRJygpciacE1qPcUfntmMBMc/OJcaNRtIzFedHjFhw6JQ2Bkk5BiRcTrRroghjt1K1RD
pjAQmb6sfpsAfTcGu99CTlDk0NyObMX7Q6/4PlHufM8w7NkOMhJj+Ken8QkrhUvKFz8Ezcva6olD
ZQvyNng8Wnl/0TbIWZSav7Mqb0io9tCot1Yd3uPSBxKYjOcBGCaqMJsPI6FFTSabIJDgRY6cJ7a/
DJYwTcIRnJDJbgaK37XOjXd8HQdM1iYXNj8fFawJogXNnkm8dxyJT6tpyHGnJF0Haf+FJnXHwZys
cJ4pun4MyPpl7PrHAsTJJregGtTsOMuEP7DFjUQ58OK4NvPVKKQZ1tl3J9I3GGP4YdzqOvasERxz
1DyA/D/6HGVPMv0FfQH5g0zukZBXYwZzUzWaJSRDCLd21+zo3FXQhNcIeDyYOfYCASG9OclJIHCR
x0e8CpW3uFewTzJbY30fd/6NgzTZ9vzbzciun0km4juw/CRaZL2zNT33Jy7wpVse9wbrKoxkLLGq
oYNl5ads3Yn61QQBYbSPD6STJhLBSdoHwaGpQuRAY8SF1UevyxPDzokZMsLLRIhbpSEB4G4z13Iw
kXyRGYg9JSTiBWW4JzGu176D7ggMg9f0N5NoF+bxiJOijKhzgCydQlTaonXPbQMtjSLWu7VB05Fa
89dwUlYCVC1rJwntlV9nJyNlbJyjRyXsQOyS5UblBIfNR1qGLijDAVCQzxFkz7pxv7oYaVAv/1lS
qR0RHvu0hHJPsCjtiBf8uOyp+pbWxcytxzblbcoL3hyLQTGMifTQSB5gSk2YeInmlSd3zawBDvVU
+YOLDgGN6SqVDgMfgW8L9S//Xys5RAm6PCLKmJ5CfkXnGhY8+7VRvyUL6C1z+Pkktl3NgCFwRoUH
7vwal/qG/OEbjPm1yPmIMrO4qg4dR2TilqVFQ/D+IHvIOi3xivVE3BZmIRVjNbFwGHl+ibutpPw1
Ga40i9ct1v2hMo1bwcx9041Ju+WvATlwZdc1zdZytxaG4gBiDc2vXp98XkhfEsddWO8g+7FHzMYX
FgKeQE3BVJHz2DYOG07+roNHTqUXMHae6myHkoDoj1Tf1eTy7JrWugxps+CQ2rexbJr9TMytU003
Z+RVLCO2SQYxvGpAyqyjiOOt+ifbnKAnm0D1WvF9u7Xa6az6DdsB40jSC2KfCKUz/TrYVMgMV2GX
v7cgWdG9zShKpvJjwTeaXscszy3AQKvsngfmqSgSi4CPTdOZyaEMSNk2UvsFJuRjyUZf6uWU6vin
KOQDSYL028cFu9VhR2Gjjqisv+uQbkaPWGdspsT/PCRcTJozwH2qO/OATwnZyPSgEn9vL8GJtVIB
nvH0kTaJLKZoStiGOPce+vAWjpNhFWc3BHAbHm2mSgSKX6Hw1itJkUXxs4QGjNCPzPsyGY521j74
PlFBqUfiIKfpgLoly1CumrN4C+viUSE3A0D3YGrLutQ2sh+UEi2CNhjrUTX4W8QFz0bO6WDV6B6Q
ZcC29PAMEkxxKytr4bsXf7N8ZFxdfk5O/KdM8/aQkNplpywWDLtwoBRVn2XIA9T3iB472d0RdPDk
KAb/joVayhCXWahv3eBmj0YLBpxxMzPMsJGvjqUDVyazoShwZWq7+bSiGcdCWG7GicBgvEJByZvX
ucV1bJxF4s1dAqKZozTduRGDfJ9vc6cXBNGIDMfkfWfseOnxl4yZ+TFkHCH/XLE4CiCdNjNfYDPv
NeNz4jHhABL0wwlC8nUVYcCLjLVppJz5rnsuy/ghC/PslNv6mKmASmc50YUhvbWyeMT6yVn1A9k+
WcsRURva2s2GOmco1LXuc5hDfniSWX525/vKJM+gEe6BVSVuY9x3ZR225wl33f+tYBR/0Rq/xnoe
+WXcqr1TZv3sRgwxvEmfZqSNqeKjSBN+D895zqWJYGuBufszCHQgjQ+VYZ3weaDcmCOx88kJ5bKX
S0ITlqFK/pigAmWQ/kYO3NE65aQN6v6GbGvV+O4D4IFznPHnJYmS67DFhoHrhJwcvIVUM8UzgqUz
66/PiOHZlZ8odbJ2pLMkYVloGA0LE1ND1E1g+CvlJ68kl8Of7+t4b68NHRDFWTu3ju9sw6KuW+dR
cdBGVDwNkf3SJ767yRL2DqITR1FXJpteq9xSTkV75uTV0UDguZnd1lgVwfilWpYV2gpawAj6Dswj
luqWcbOfZbdaMbsyygYBILJ5y8JZWLC7g8YgV1WafdT3aZbqnVFNb56iZvxnuGbmXPcdZhAaw4jX
TCPwAoNOz7YPtOGdmqp8txojvUaivs/dG3pyedcXIAwSPEgu69REd84myOj95rG5z60mPrpwHfzk
ebZimw8iNg+unQI57Ke71A4ueZTCs2zZESRj/2AXIPNlFR/5pmc2FlScgog8x1LTnp1gf6ckA8Ep
6wfaJQ5zEtIJQIXekB+TAEq+FEnLKjaw94YfgsQdawLDNbx0N/8LPxxxdlnk+ywN934z3LJ2esLF
vEqd8V4xjYnC8sobBxu6H3ZtpvfaFDt091fM7Bbe7+jHCMh5mcRqx2Cl3vuZcRfX0zVzq9uikYVI
acB/NpxtBw8SaQf7QlexK8DqE0bexrXxDzhFS7klFPZy2wGa0D/2bnmNnamndM3WTu3dZiIkas/5
kckyJrxUUPixfqJexupwnahsRnKUdEY+lQ97IexxSZjAWtHa7UMPHKw3LCM3GT671E9HMXHF448G
SwuIyWsollJOcNsIvK116svut6Ob2lglrV2VSdgMsQMiwEnjbTONj0Ub4dKNz06bkr1YEuM75cGL
zifMrSmum5SY5S4a1x10XQJc31rW3JfKaIgYC/UlLmuxtfUFh+Wh63kaWQnJXUtAU6/gk4VTv6ka
92Ck3ptPY70eW+t12am5AdvllFiAEAs0SGbEloDRz4M2f7SPo86RRz9x71022x6SckxKIdI0IMJl
3p9icllAUT5KHZIrX8RfeV/Ei77mFAqYB/AS3LXVIjZHX91HxpXgQ/Y7ULl20JHucIW9mSSErUTE
pzQnu7mJ36BoLl7Hpcse3pw4UTiB0XtgK0DvwUaIWQzaOCNOTjKyylWOZxcJonmZwfr+DUZCvAo7
vliqOZZ2+qhrDDA4cHeEORwk+B/HG9wT1CMtIAA4DpALFLXX2R/PUyezXdQZLxMoDFpiRL4e/tqw
tv82xEysMlsSXBQJnK7EC/TNFr2Id2ZaRRID4A+7qY5EbzWU2M+Bi2irjOWjUMmLTk5CKsbZ3XPd
2ES4Bam11cOHjhyLTBKxa2twL4PDgAFKow4U7gismhLDxHoIjB+vKb4Noz3HhENSez0FwVIl9Zj9
Gy/+tKrl6QkxAcgaMQ1Mr9LX3i4su3WG12GlWRzR9aIa72W1IpItWQUOQSxOV6KSm/ujPaIt82qY
xfVAcWsnhBQ03AnpgJGnToqt0o7aoGx4UdH47FrBo9fYxtbrQ8KWB6wziGHtBntDuZRlGofTOjKP
SRg9itDC0gVdzUkHaqwzi/J3T7FH5W1jIMWqj17K35WttjYygiTroyqAf8lqtRP2xi4X2oDDGL6W
aASt+HVg2aiXljXELVt24qfNYIKyobs0prnLpYfnsMWnR5bfFN0P0MBYv0L8tNjJin429xZGU6jw
LIQPWm8BYMa7dkixKEjoEMgLI+RiX9IC2TP8/PNftIz48GgE1s4qxFM+GgGZX8FEXUcbFssYfari
X1WIsGG5RyyXwzY6qgQlDm09QIXkN0XRS1Jk/2hIiSvzayTOcMtBwoiiPVGL4Gc36PDtbvrL6p1i
Kh0I1k6WEYYLO1BDeSk554CG2mjeTc0XOezRIY+8DfqsDNhOIFK62fnrViRYkCvwLmBPZFN8ytHU
csxtzIm6vCyLv1Z4RGWXYUWMz2YKkAXdszOre9xyOAJFfWpQNy1m/bfRww0dFjxWdhZJ7Mlvi+FG
YvknLhcyxfTjjuCNCwgapKE8NW75l2XP3lHWCwqxnryb9j0VxhfM0X3hD8egQr6fMpokli3ZNJKG
08RPrbr4OZzlQ0Pp3rampINivV3z99qEAGDGdiCwu4F3trZoUShp20Na8bom9YPbFMth7x/mEcdb
c/ElbgUrprGvRXJ12RARWyb3uqQ/yqaDDyJh0y52uMnCPkSOILoofw2WBlT49CtJcw0zR0HZXsJy
8vyObpkcC8tgFxX2MIaZDfT2CM0NPgZyTbZ+LVZ1bRGLEvMUOiNQ6mGYLkSkQRCqML81refQYI7A
sOwj78utqO38QB3wCH+Ky30x0LMmaNqziF2fV4+k0Madt15Rsnxn3sQ1EfVkxkwkRAXloer0YwQf
SwYBD+jUHHPTe2gh+Ix+/5A2kOPD9D1thleLwMVVf6gxNfexMtddTDE4uOnNARwseHzcyjv1VZlB
rxA0hIO1Fq71SSqeh/Q8Zxo2Fd/Smw+Vw9VejOP3EFc/cdAy4XC5dodvdgdkx1q8TT0KAy/d97zE
685PgN7O5HtMvnvQSEDwuhYX4LaEy0ucvJGEJEO+Uc4qu/gSNBKoJ5K1r6ufht5kF0pqMLQzp3EO
6XiJYV8FXQazBUhz56Z7QnwlRWQarRuxiPvDp2A2ceYhUoSXIDa1jWfR88ZdlWJuqwSR69qvb079
h2VDsstsD7NVGX2n5LOuYhdqnoVoqcMg56MiZ+K5I4gAhYPNlCkBe9UI724EosQXyHfdkNiyLpT7
PbScTJje7pMw39QqC++c2jc3djK2nJ3zseugvWAi5oaMV8zytrUILqPfreykf0wtwyOkxHiEJfAR
fk8Snqc773utII0M38OTlc9MkCLOdzR8qznJ3nMXMhDBKdx9sH1WnkZv3jslqd3lVVoAmIJQARV0
HxvvvipfzbIFQUj2AdaSAX17wGXbbITV8JH4nDuekTCTrOb3Ic8enZj4LkeQGDxX+7KcEaoAZhlH
+9PuAKCWJLhPAkaerLqDmECVxTH2ksIGekgmylA2xsbOwsdGQZMyVYsWTD6qEF9+DV9y70zJe85o
bC9bmJW9ad7S6l1KhEqayYLBBok15kXZuCK4Q7YplLn1FOC3crX8yXuPiyGsaZxJwkHJHh2rp6hy
LtAbcgoodHNRJj4SsokAj4QvwVh5Z11xY6WTeUDvanIJxnNAbHXHT+zh608spfezEO4JDwo4B4pm
Bbt5ZRjj41ADDpyz/N5PzG045i/gM9xHiD+rwdMGoeBVvWc6isbNkXtIvzEBXPkmZzaKXoq3TAfc
mKMeyaZIrXrVrQuXYw6zEM2vl34gSnSPWdlt4MbtWWGBlUpNZMhxXG3zMX+Nh2sau8nOQPm5zWao
onnoNzQjAE0ht4NZnhBfWWbwKzLzglCE2rcOvm0jGt/6Mh1XPsf8NmDyuFLYVeGMo+ZNXQ/TQxZf
GgNwaJVHH3iUiIugWS4Mez7bICbWrcuCWEYp5NZg2rgDGuNczvKE0ufsiQHvsEZj1okeZT4MKyIt
vbIOXnE3Iy2Lh0OOAnENolyTvBVwwmPvOgRYMeB67afCbdce7j4aCeYKCLV3KXncGwCuJkrmiBQ1
KT4is1vGkKSFZG2NoAlDJDnzwjwMI/DukXK3c7wL/MN74z5TRn2YTfU30QTmpCKQ27l8EPVApBkE
qSG1eTY6NNkJjS6NYIFpGwgR5zCNapl88z0y2cxvphyYFXuo3o0i3WQ5Poswsv92bD20O22yWAEN
4dPJxmJbud22dXCOo2ZaFxVab+GYSMUc+5Lrk6UkQAbZbWEn76qqf7Wjtr0TpHusUDnBy9PFUkLv
22EBqHQ+5heahWken/DcqFUQkoVnpII6Vzz9UxDMvULJNph3PDe//pxQwbZsHZhbsTAoBqYwHt5v
JnG5pwQWpv5sY3SfKnKlwth8csL5oIs42krXIzkKX0+Dw2kVtc5TmXkfFquvQ+TgqaRvjqGLlHYh
t2ZZqPXImJ+IlbW79H6GVf0Z/P4dceK2lBYJRF121qJ9t4MewKJXQ9DEYgoRZww5kLqRgayUCPWH
vmq2bh9xu+KK8wT7zrIycHFzgTAvfcZx/lrDj5q4Lo8jwRDrqR6e9OhiIB6y2+iX/XbykczFpXGg
1GxGtPYooEmkoUDV/oUFIIsMGPaz4/5KIaITI++zz+uwY1mSrYcMePIUvfgZ1YxInuKoQ1hSowvq
oEURsdhloPfDLP5imb4D2UWYdesY+GGYfaFmyMB3pM86Z94n5gx7bVr+yWX2lyw9Yz33BsD3pLw0
1UnZJv4IKsJDuSjJytbL1qwuP1G9v1o2ijLbNY/MoKMd8YQLWXXae+Q3bisexy74GL2HvKHa4LPf
xEV8aNz+dZ5Dc5+UNYpSe+OMul4bRkDB4XpHWcB6D7L2J2l54SwGrfAKKNC6nt+7Sv01LGhn15oT
dJ0Mx+9McosYuejwspFEC3Xcp+MIgucw0Q+L1K0zowH1HuiILFAmdixatiGBeg3rFeSPUxxBTq7l
bDw5Nlx5J5DXgZTcLekGiPt512RnbJhfXOM40GicqY54Ob6B11pPJSXURIIBtsLa2PXFcDd6HU1p
0t4Ka5uLhdpjtb8w63ZmZwxgGL+yJlXw+HmrG4Eq3Q/cL5eJydqF/aTEiO0AfbPdUc9N7FoGql4v
sG9zMc6bCYXo2m6Kextq+ByQGOyYzFdDr34fqABIfbFxdrg7jXJwLRjvI4VeatDRNncAtEhNjuSt
TQlCa0Esb/wUgDGe8FXU+8GGb42poHXme7w6CtSPA7rgFIR2QzSII/Yj5hKMcMsInSsWf3u+jxaX
ePieP4d2GJ14Q1+Eyl+5eL88F9MuPDxabXvZH1S+d4x0u41zE6BVz+mdM4plLGReinp8NZsagVRO
6ZBlGeg7l36HUhBg1HBootHcp3a799KXSmj3XZkzd6wFB0/aapd1OQRY54tVzch6JwVFEUZvdWk9
h2H00MY+6bBSb1OpmEQ2OXTDCOul577ozrV3wv4NQ/VaC2Nc9TUT+9GLYHvUybYZ/N/UtfqVU4Zi
Q073h3YJwK2x0YuCxWg8eLCRcy4MuWpZuxHmJVnOdUhW06lkdgpesJ1ZtU4S0LKZDeOhvrNLXpAw
MwWgKs/cWnO3FBq4BueK7NWpuiofd9GkCXBRqn22CeoCI67PCYpZTAz6Lsf3G9Jnr/DSi/23S5G8
o31FwGuCmDP1O7P5+yFJ7jwfpHigw8tsy2OCPnjX+nRoYd84e7Ppvt2KqnEUKeYtjpZVVqdXfGQr
/sBLN+VyG9bZRGY7IRctbiZ43DfJGbgPGCa1BgQJ8EZ+Y7H1GhinlC1wJMryrba7v34325vR7Mxd
Ri9iCSB8XQycKJCkpdnKWXe7VEPNrXP15f1DI2yLDWNzY4s7YptDWL9YmX3fF0m6B7QJIMB+yULm
ecu8/T6Cm9IjPgeiaRqIxMO/EJHgwfgvvla7OuYc8+PsZsTTdMQkQE6QnxN59TjEVOBZ2Y5nBqmc
r07ERTrsC6F8stj4DrXUR3LfbUpx9VvWJV9jXPCYhuY9j2L16gYsrUmWmT2H9LYkIRiqy3DC9Ty1
bWbSJ/vNrXS872nA9h+RTNIM5VtUK3LydPHAxZxtWWJdM0VnGQuP2nZJfKp9G7pWWyxebCYIRBK2
hfdNOmW2ha0Dk/DRsmkpBAMtqj9U7w3mFt9hw9MTvGaqlx5TP3Pl+akrGRj6SFysqZ0PgsH82pzh
8KKh2pNsBcGfDqOtGBzFOIhC5b54HirpWZD7EXtvwBo2ZUrAXWtarCCNszBcFginvmC178juw3O9
vxRTpBlm6k1a0xttZ6AKLHZpgCPJDgBTu+mnhcvOiuVtgX5TzXsPhhvfQVXF5VRsi4ZTcq44XJDy
d/tmxn8yHrF6ASoSyXtgNJuMAcDcINAEWHEc4hJtPlMPtybXlQVOyNS8IVwebswnlriXuuIXju35
VUY2nBDiIt3cxdsvx40y2dfVFYtNQafJQ3GFpfahE6g1wXDzIx7tMgCHOhO625l302zsB+WZa+GL
dzm0hGmwCagmzMaOfYZKhk3FAZybhn9jPezEwF7fS7n054iA+rClwaxHHBCdIP3PcF9zkrORVlFX
j13FLqBs3s0e9wt536weGKqXRgBCD/Z2N30Uuf7gskXfgJwDUzsLJhszK6l0fws5XFJR7kYLnK6v
H0rAi43COQQj4W6UzGTsNLH2SXffhgv0Om/dbWF0J5Ab3PIINjYDGIZVvdAzh/o58w1vZdSIK4vc
AcwwaH6NvjyRNEjVRonWpMgWAE/RhbGIFOB4DovwL/I8YO/wqteN+xh1ENTDtqIVTaZPM3qoO9mu
J4bkjeEejfSs0AisVOOxuC1+FR/J0Spx2mTocqnmgkuTSaZFSY6kijhdpk5gLa08/vZTIoAWv0NU
DiQieM1FcgcwOp8w2vbzDr8DMVkAS3n0y1fP5PzsxjLdqLL48YGSgPwYtgBiXFB77DN70BgMuoFi
sYFZaPrDX9hfd8JtpoVrcjfOpNDhK8CpU4zWStKxI7dYYxE7tylLmgpviVlTXWXKerJKcU/416YF
2zQO9mMNgillj+eR0xz36SPLHG81me1HR4Ydb5W1MhdsyJjIx7hmIAtnavJgaLyMnn9jGaR2ERhe
figPPyGFam2Pd92Q4UGwx1NkwgwoLjmwiMPAunQrM/QuKE5WXc8LIhXZ1GX5FStG5DHKn5BkQSaE
r5qa6ULaKFnhdMA645WGpq3cx6zrx+dh/IM7GGCu6q7+xAjc85iaZrLYswVc9PjGvSMxVsSGuius
B6MJBYQgULVd/FsDPN4QhLKeTZLDpfNi60LfiSJGqOHTG/IPqcxNQUyf64HfMxpAMUzJRaxfS9PL
OIMotu3x2cT4EfrqwdKUqa3K10YHrjrzDon/lje9WquW6cdEnS6XhVYLZ4scmHLXGCiUUCDlgBOy
FlT7jA0S6DcB1rx7AIVWoC48fKtMfhUleDm+xjKCZM5Ds4pqQR1Kbmo/E7c+9ygdjDzbcUpO+26o
Lo4LFywYmh+hsWYEg0PovSC3eSYUOi3me79q7+1BsQxkyNM3XPtxCw2sgYEX5JW3sqfoWPbMlRaU
sc0gZ9WRTY15+MXUXr/xS/XWpCI5W4adANRgRTDusa+d2iza6qz5tqOgPQYyrDD46tfM1AhrsDG5
hIEKuzoSVnfOHJnQ6GFEU4Sw8BqVb5htHyOJhHOx/GV9AHQNPS2fNCv20vk1muXRnKdntL0/iPwc
DoY62PajZlpfv5bsRnYEJX0Cr0SqAVsot2KASxQOxHpj0xmRfadh8QEtwMUkKd8kIMaqMk+2Nz4n
Ip338PoPBoAqYMHQOuFhILiSO7/wqkNS36XSf4ORtSomji4pP+bWZXRdx+iWE+zkCRbVaBAPrWW/
5WnSAKThqsmkAzMq9ZjLhgmA30HaCCCYQEccDbKpkA01QNVJUCx54R2H509QzJAskOO/CgvFa+Lx
PBrdMwm00Cm7ZVcwP+U2Kwc7c8+kgtrIa8S6VIG70WxtN6ENIbqP7+2OP9cRMLbTEm2GNaB244nP
AiPZWIb4JTP3bkpIfXUncpVaA/ZVioTAhgO3HgtUZKnbYqIMhqeSODzGMBB/G/7u2t9UVtOtZv4i
K0UsMg7aLYL398KIngh+ugkPhLnWGJqTXJETNEFU1GRnUXkT1BGDiIsE8VbTBFhMqF1pdme2W+Y9
I88TShPak6zaEm43XH/bMuThE4wCxmqLPHRaiRaLssn0L2WhvmkllxhedbQ7AO9awePOGBLVRA34
XBctOzs/QxFULC7vUL2HLJNXsXcGM/y3LUR2Es5n7457kBePYigfHa5ur7GI6eactKEhQ6NWW2La
RwbZY7IBbgR3a4DQ0/vTWrnDEloCddvrbKaPjG1cprYYEX4xUO7rqbj2Ywy1Epi844H/LRsSzzrc
s866NzZmeRpQshCl2eIMG+cWcAlXsFsgnqEDYUT7a87wL/3Ovqf02hvwQ1dcsAm5P/HFK/DaNjO5
ESmbI/HuhRAoQ5So2mTPWtd3U38358UH9J6K1O3qMzExm1tjs+3M1GNdM10H03qqoxYcMXvNxFAn
UjAeNSwxKA8xsKGlNuQ0zkFLsz2emMfJFrhyFJfPtWfstCxB1xACSaaqDTe6Hp/nSX9OgwHouUJJ
Iuv+WhftY2I7tyEK98XMpeL0irZ0ySqzrIfZhsGQd9Oq9/zryIhnxbxxZctFEKRJ6oxQIdhKJuwj
WLqAV24Ra9/pGJ2Zl5GEMHsQqfoE4zdquXUZhNRjMFPimqFYrvNjwTzyhHjrr9Atn10MfkbV0VNL
ss6qUEa4M/I/DLLYUnaX1PE+MyDwK6uxymPPpttKMiKk/fInqssTXeqnDOpLlYYbC+aEYXPlCp8i
P0j+9HDxxgZ8/HQSZs2e2Sv3uQmKfSjAxeR79BEk//X9zUPitJaMQKzCuJ9N91NQaLsEYsdmfzLj
/nfkPFz3Y/k9OF8BQ+1N0DoIomMSTwZlwaB3afpMkqAseukwNARQieJzcg9d1aIlcsSqUQXIqxqI
HDEZdIzu1nicWhrjisTEasYcm2biz2QR3IP8MNrMEIdhs+YktsMB5Mr4zFPKx8BERyH8kTnNo++S
RAwslrklm3NqR0KHd93srr3Wjl7sBuiYaYTXhOUq4c8MDVOYQwDYmCKySEVWuBtnH/Rl+JYV6ous
NqbaaXjCVB8BY/SunGI5p5/7NrJ/PEYpw3mb/jolZvGumeTWd5obOVDyUIXzzc3rP3aveWIjMkss
Xqe0p8jvJBCY0DnyoRrntF48RuDNOxuDpw1kCRtjSAupCIrKXzG8qBUohlcrTPjftaQ5hXBbUuM0
927zMiRMycewuG+NXeHm1qnk6K0a5xX9Trgm34iG1mYxWKd3U95kR2Rjz+ARGJa7vK6IUs4J08KV
20/mnTHfuqJYBNHrqiB0viPrcwkd8qeRlBO4cJvAa7bE9p6GetT7GDYimST5fdo5P01h/oxsLqWF
ppmUOkh7R6Iz4wkxYRYSWkzNtaSGgr/pjBkZg78oKGS1N+ArdkA4Hsk8eLI4LJqBbO4sYfrhd6Sq
iyvd3vuS5YOyPbwzyuqukNUbs2sWt2S3V7Vfna2+eZKxdTcSdABV5EG6MZWN1JKblTYPbSKfz/Se
L5lgjKpvcU9nEc4gBBJ4enTTaI6arVNl9xmdN9kxcoNQ8zIwyIHKGY+atj382w8/dRGKe0yuALrD
p8bvzq2eNzItn6ucKj6DQh97wBvCUoqVCuVFeS6zM/alqrdGXP5sMobkZMgSxMAEM6FUL0nDM6L+
D2Vnths5Em3XL6IdJIOTYdyHVM5zapZeCJVU4jwG56/3YnXDqK573baBhlDVKkkpJhlx4py917bp
L6lw50jLWfQTDMawHZkWOO2dE6HCTXLzw5WaDVaf7UGENO6F/UXSAn0sFuEFWne6F168TUOfWBBl
XWIFiQMvAH+hW18oY1gNlREhA1rXYMvmB+TOasfk2R/IBTdsJ9lmUEI5tr9S9ZcPdOCjsfaI+Yvm
NqDY0V2qIGBp1g5S1RotyYWWTHZII5juLFZiIwDFSrJ+78PCih4cPd6GkqNxiv6dYHvOTIy8V6Zm
OEy8U+ZoIZcs5ZfbByCaICw+TamnH10oAzi98h4hgwEGaf4wpE62K3z85q30Tm7ReqfYaPdFro2H
GOo/tsNoV5dEEnS9ASwr6Q8Ubv1Bav208qyIjb1H1xa4Oml9eNceB/qpFyZsJy9O5CwSXBENfE3Y
FtdVGcD6QEh0yGzrpUmTehNnxXQMZTEg2Cqjuzgt6Bia4U2kb1ObIJN2B42ZFSh/ZXhraUewRQ2S
BEoQt6PyaFPJ6cv2b5703xuDeDk7DVeYeG+B8DjZ/IIRcRISISKWjmFBFvdoYHxFypVOozXpTG4t
ojxKwjsQIMPvB6dWj8xKRUKCaGKZd6MM4juNLWRVBIR1EuF+N1I07UId9qKsnJXP20CrFWy5RgOU
FrlcRTxObv7oKVZnLsMbSBM89aDlp2goiacKFDr4/CUUV4Ax1I+Wa0LaG5eaO5izK+GD7C7m1Z0+
knJhfwwZyiD0uMNiLKEis1qdjDh2LrKz7huUiUHenHXxFlastZUwHFBFeMzqgnWnA+OR0HETSI7v
ak75DBPYGgtB+wpA67uk0I1CNmQE+s7KdhFPw6U8Zr69drLWXlYpAHRBigOezwcLPQledeO+16GD
J4OfHHQS7Ra4DkiEGptoA8D6yKLMidqjEDWgmVUZuC5q7/GucfhZocPYEcr4PLLynoDF6sfayptd
2mkgidGUGLJ/7qsEBbnBpFoEDuG6EyxVaXOaMTILYemoLqYyIHil1bJOUqBtk76Mp3ZY2xKjg7JI
+5Ut6vQwCXhFIgLn9SYH1GYG9VNe0CdvqA9Xg692NY6ku5Lk9MbKDuC8jp05TXtr7rkB5oUUntEF
HeiNzAIvz4/Jk3W0lZr8bO2gZbmWPvNN8O5pPPCK+taDzwuCml0Aig5Q6c47KrLBopBGpNFuw5Hf
HABEtkEZs03gLHHEHx5UDwUry6Htql1nUF2oXt7RP+x3cnIXwQA6ifldPA7a0uqxp+RGeavTkY23
zbaZBimixmC4SCeQpDnTLuhKTzjN6PPYCaiyHka8TWz9uq/alSaUz1mDTON+4OhjeiQFsmzR8lIW
0cJotbjSCKNAbdDm2dIGpsMzIMjBLhqjEhKUYm2GcjTSVnZK5AOIC3pZP30mSJtsnkUaUUsSYp9x
qxS8gzn0IYtViT0yWXZS5jtRhZ9WWGWnmQfftCOhTgZHiaiW8apuoMsxz91OZlBsoqL/UbdyWU7G
k9CT+5i5wMax6PhVcTEv2elBz236eCqgAJA/YnJ2YosQpFAY9EP8jkC5Kr7h97izEQWjS3qXvUXz
75ZoHvaT5BhqAYsfOkZf1vecXyhwZbYk/AMdOGAl2RlnX+abKevPGmfjtT5dOIoXqxqoO8Ip1lmx
o+GKYkhCMOxI5qaTdEx7yUlFTcnS9uo9YnV9Nw2f4cDArCpZUxSujsRJHlKog0iyTVJVEgrScro3
4LDeMbRD7qcxmbHGK/N7kDIRmi4ClzBZUh3ke8tNgXtMjG2MDmxhwQKnmaO1ogvbsyINyVKqYWNb
waEhIvTo4oyDtUerh+Tk76HG1eCbpMFALpVG/s2KGe1cLm2Mrs9yojXwXjRi6tkceMZyaT6Td3Ly
XF9cN4ZDdzXo7GfW9U3egrqxRwc+JQZJttFVH6FzDENZb2gAXRyte0mrcFgBKtlHlX2ue/eZBCfQ
edWsy52QSmYx5b0ckKFx3F/VpTt7ut8toq0ks5R1iwGMlsp3lmRqjYPQAlhEB6OHIb4cvHTHAB39
bgE9dxxnm2m7JRLgiBqSeUbipmsgkhWUUf8768PvuYLuU06KCK6DTWwh6vKhFKZjTNXe5hs7pk4m
a+ZcFMbrhJjfrb1x2yHXwCPKnIiZvkTYFV+sWV7UGjpJn311QG+N4zMsl9zTummN+6RPn3ChDMeM
fnuRJNGTZab0uQPyUEq1N6T3MgeTDiYRAAH4k7vJJiMUZ4cpapyozQAGdjRdTD4/XUG3wFJIyb3p
tVbMRWpF0WjbQA5RJF2wEft73zTvjSa6tjr2U5hAr6IzfnqSdoupELUaQabtTBPeny8rbqIRd5SG
kKqmY9ww/uyq5mbqXn8si+HWwJ9kFulO1wzN69WIk88GbeD+199cNFR3WjuZhNLMNV2B+LuVFgY/
pMeb2NS4R0uHpBVX7BNMSTc9rSaYN/0I25qnbPIQQRekUR8DjePDIifr02nIfIxdYkZbPSZhnLhX
YIgXe25pGti4P8NZpwl8WffSZl3OAbhKiAHpmh1scOLIfZdY9QlzxlPUxO/KpdqhoZSnaNx/5qJ5
7ttMfAVOQ5kmqnuWfiLom15bQRVACa0j4FXzB70ijM1Pj20VnClEnG2qUfCZpfckCzqP5QTRdv4Q
GKDNEpUfyrqJ71otNffkbUXYKxh0TWF5iNzmUBYgbX03YTYzPPSywfJUJzYq3XyDbBMkpRWlTNQ0
dx3T0wEjhUCucMmgcuYuaZ2m9FtGiovIYlExTzKLnkXuHApErrr9VXgyPyl0+Wmd03hjXgUUEeRt
SDhmQdRh6kXkfenuz8mJfxRusydM+OwwU752JjQpEYC6weG1dHW50SIGq1HECCY9hyhILBcuk0d8
+MLsTR6qMFoWYflejYgQbCheAgWWP1DZjEPL+D1BexPRsD5Pqd4ydg5vQcVEBRhSt3EdO30SHVge
aeUaBSXTsLim605lk1BvTeG1rVxCGtzytbCN+EDPyF83llHeK8uL78ilbz/iGB4XWJWzPVovwwlO
1cmZy0f9Ca/bwwRlyevobdpQWIbReW5AIBFB2l4RUm1jTT4YPkqR0qakmKryqVHyFhohgp5w2EC0
3JbA/UNruOs984CKRluEAdqHIs1p4QxkoEzZu6vHUJvZLSPffA7p8d2VgjiVIFcZKdQOg/kJUQPh
dkaGIIZ5Vzk2G8RsHB64mCwTS988Kx/ZF694jmxDTc+yYJ3n0wJcU4ThXrFHH8Uw0xC7GNTO2sLG
NKNaUb5i3gYxfajclZ4kD4Whc/0pOfOWpsJgZPe2i9Cq5yjsleZrFEdktIYOYp7ubGr294Bm2eSB
SND4bXMTpYcVzE9aoJ0mnyQP4tBgKzJ+iLv8MvURgc5dV15LCJYE48afXT1jZDEYVbuZJehB5ugZ
pGt4q4MWzpSVlW9mggZCdSZ4/LnubkcGeYrZNsoS7VxFyt4xYibcVuDpQgKlgImRosYJgySMNquf
FcL4Vy1PSsj6JUhbpoVunZ7BciF0GSUxJpJRYipvEClcxFuIJDMdTHJp7xHAWQDx6s+QR2VJzYsm
awaZB2FDgwel+DTdithlnuJgh8m45VYpeasrC/G57rnxSuhMxlV/5W292AqpCLPxIwO+h3YyvK2S
w20YuG1rSgIOn4N2MBPdxYP7Btn0s29ZqZtaibPe1UzIRwoOzhAn9rTpckDuNywtTb62cviognm6
4mvZQ8w876g19BEL940qz/2I+UPvVwZA+jzbhKzZ0PfRjA+97SFfsg49z8sSUeJT6CCXTt2O40xw
ZMzCU+T36LLL4K4BXrwUvdiWcnQ4o5hEe+Kb9lrhoW8RzW0E1bKemMdQB5XDYRwV96X9QcoXYSyt
qz/hYcKCQ4fEEijMYEwsRgDYtwA3/lK5TBSmXmx8MeJrZJRF7s06xV2xrDO08pXRDGydqHNUhNzM
dzjJml6JPFLzPzjldRWb2LQKOzc8g/3QVwGhxHDK2xuFKV0Jq6eupMNbsvn4pd/ufd1D7lbDRXAU
YMUi9JZtGF+dqKSvqSuQMFPzYGfQPZ3oXLQTpWbh5veJ4xy7rBnvhN6O235CMG5MTrAbJpx9kySu
MGopJCJYaCd2tEOamQUPAsdX1h6NGSjm8gHs57LPfHUQQW+S1UIObzKRo0IYK3xFvWrv7dg66hQ/
i4hD7ZM92eJkpeKnjUp/7092vJKp9mZxTDkTE2bgbO45R9TjXlo1S1QLppAesuHXTE6mrQyqYM8Y
u8C9m/kMCml3i8zvTm5WdSfpVdjm2128LX0ZX1RVIbIKN2GBbZWZfruvnWadOcQkDCNLDqYNd+lk
TBwgBvt3gBeTjUHcBepzJEdJrdKzKN/0vDXJt0gqQgKNjdem3dGaQcDNlB7iwLtptuggXalbhcR9
l2Y69QFxj0RJbDgMsOVQg4Zkm73VruBpyepL2TXU4wRapt6cCkj8zJGk77cBK9xO90OxMgVTeIWc
ahl0QbIUKFsHx5/2jaQy8gvngJKvo6SRyS75Sd83RI1avY5ZCGz0pLvQJRWWZo6d6DQwgyJSqr3v
X4AvAugDyl+k9FnyhnT7Q6ZmehzGkZaUkYIa0vtrSRDJsicpYAN7mdl3EsN6J0qvDti9xzHjHBIF
y1Cl9VoRGbBgejjuhS0OOQpqXP8xkSzF4B1MEyeRZhQdRQfLEFwmD1QzVD7daOOtbFlgVZScCZ4R
p8QB7oyWEGmnfipmnTCQ23pjtCMWNvmsJQx00iraeka/D7M2PfiNemvguG6GknYD45eT5ulbEsOw
Yamn3hj1JctydefM4NBheLeqbuWYBlrW0lCsBLjtOA0uaK0KtPTldap/UIXSzh0RfoU2KtTY4j6A
o9Q0Nmr9sn9FRs1xuIofqi6/17OJvc2ImTAyPvES7ABRyNYgOdmMwQ30tr2o9N460CxYdLjI33sh
v1vbstd11VMnUE51Zxtt6dwcPqBGeTMde8ckjDBaLl6YjWupGIwbLq+3dzCuquA7tNMtbh/2MsAH
ruJEzYzjrSztR6hB5yZOlmamo0pFgUa71h52SU3J0qrqy05wCOd68UVjMNFoMcE8hIXu1EekBSQU
R0uIshNJoxa9DZ0w4pbJNsy/mRFLJgSMf+6QlOhoMKD0jtGB6My+RNOdybZ4Cj13ThFlxJHgYtGA
Uy9SB3iAq3DzlBX3jhFeKxSqHSYcwunMr8mSFwigbx0WvcCMvmVp3nrC/0oyGcIU8YU3Oo82ZhXP
Ge7NwsezHv2YQv+jrpkpMtkqF7WOLqBRP3R58vz2EucYZ3OPz6qy/zGZxS2civcZe6HV9K5UdvTr
jmvDtH7RVM1u8ho6/HAizerVHWP4sYaToHnxH8FK91hMF12bqGWIRnAh7fHGccYFcM3zuRPCL5he
L60Z32ql8NeSdHbXsyqhTkemu8yi8Sgr3142uiYXsYZLwDRs2it98+r25PDOd40xoT0fyL3t60eX
Cc2EGrKUkHj0MdpjftkmOLRoGTlMY1BFV20DC5WYP83SOL4W04AiZoUgkf3Cj8AoVLQhNCSxIUcD
IOvjMjBsGLR4HToqoGsSPg/1hLuzxUheZhPqBIyZC+JJ14VIyVnucRh4D07RpAz1GMaqRM6YAfcB
xGG2GyvJ7aZjCcutG2yJs2tZKAEFXbkyt8oVxAedWKClZgePet1WzL4g5nbu3pi0i2vMIk4oNIIz
KuCed8mIH98ICZHWAE27mFGsbG+/AuA3WXQPKeYoNUff1VMcUnC3xsJz+/DW1N5dF0EXqHJ7RF/W
pJyDDQuQWfEEIiW70koSrpg3Ts6CTFHOdLGumjJRRYSttvT9qVoDzPiuBc19uB/3RlxRkTkaRWr8
YXdoCoxSzFVBqtPqG+SOygfbzpZj6TQfQ92DFY7I+blLpjAg1M/um8e8n7ZT2NyoKZ9bHhqyJZme
+xY1ci7TLSe7OaSZ7MmArhSnwrikrwrroEZzepL9gO8KnDWlKk+h2EIE8tDPMZxw/XZ45fhHuJfe
fsjAvFVheZdlibezjIbfi5SKxnmomMHuJ7PEEEIcDIIxhHIrJ0DxiP9AI8MAxHkkoRmU9BKZtG9j
otGImBmOZgyS9Welkh1tQbyCJr0ASPHGAPnIyhgrogC8OgiVJGmpmPacp0rDC+I6LuRj+dQOKIia
Lmz3Ag/LleHdtdfGHmo4SPEmb+7Bbm8aU6yjjIxakOAW3ZdxuIZ73qu1wKNBOpi5cgwsxB2o4OZB
DdOjpBe3RLj16ZmIcvTqqVO4Lno41bJPHwYVowUrrdXETo74RntkPSuY6ATPZgA+c0gFeveogvnc
4nVriA8T2rdXctijU/DRiuwQYvmL8uoaV6SfVNOn54wbE8UopLHkW5TZOcDKs1Gw7iuh4YNkXla1
7qFhQHty7ODi0lPetnpxdqs6POfot8MIOknrOxSh9IwO+hsDXWr/gcy9bmr9U0IUnjIYA4WWdGme
84Kn2m6OQ7d1kuaiQdt5Sufo8DFnTEgo2xy2OTtGZxIm6w2FCupPyArCv8QkrlacMjZtwKVGcPSa
uX1yNOj0Ynzw9hPYwy3olKOniXoPMzva5aRV0iXwTg6zXZ9zG6cmVxwsi9OHUxoPYyrEjjbiR0XC
0zh52SoYJDo9VM1D05+IE38ktxJfnjUgFijM8ihBce8HWYHjH9KvOMg5ejJyg17wo0xsJmHS2sR1
ZfDczFM6FHVQxZdhxQldF/1ATpm1NQqEQcrkXQpbyNTh3BZtveSeX3VNviyrFJ7FXVX3F/rExaME
HmB5UXyJu3vh2v7eURn35OiUjBZT6+A1U7F2zQDJWFqsbPISnnXf+BS1d8j8oHyyUOiZ8JV5ShGP
VImFfysy/UeK05UbXUg4z94FlJWlG1rk/wzZeoiTdN6bBbjVdNoOfXAtTRHt4yDUj9M47ifFewF5
xtpEFse8ET/rEZEvURLFxTPtQzDqr3QZum3QyAy7UMHV8ziTdOPE0ooibsZRUtO3EpevP9FzQG9B
e2jUh28zFrvWT+nxCBZPdExHXbWrDMBr3BqQBglR9uchJuSQFEJHY5k2T6lRrchCXPSiBo8RusGW
F4zeqaZyIBWoItW6s86jrLcDdLP3SUY7G/AP8VsTvjsHnGxjboGgfSKRGIg/im9VbX/Skxy3Xpq+
EPWOBc+Ikn2s9NuAW+Vgetr3IJuPvHaG0zAofR1M1gOneURJRpaeh1D8dCSnk8YoGG91nol0n/Bf
mn+YJ9AqHJROegvrBfY493F0dIPYmnKjV6FkM+mik5c5z1pnhWdy6YZZYqOX9oXzH7tcXAzoCdL4
zGazTfuCDLFSQJub62MwPT1ywgyhmdBskA007EViEshURwcoxIe26uRVcLevnNxxVm7jYBSPiANq
reSvD6SepszGNdJzHUjk6Kc+a8T5L3acQthl/I291oLUidu+QQKz6rIifTAi5nBleWiqdoSn95hk
SXgFPx5e6bYbWTUebe7RLSYuolp9n30icbJHr2H4C6SI+GiTsrFMFApxP29OicK2W9jNeujrLyOx
k30dnS3Nx1ZVqZ9h3tSYbmjU4MsxsVQRy5ZvCBBZ1ozrHomnYWo0mPu6Jqo+r6dhDdelOSdN8FFx
y7tdcGdKEyk2MAdY0vqd7vpPKo5XqcIxoExkEHQvEbW1LI5EEPVKewF/FMXiTXh1wjB9ekPW9onP
Mu9p7piN8NadpZCiUF8CnCcRPWwImfXjxaLJO3zPLSlawuBxENMSgZf+E5HMPBM4sMHPyl9z/Jl1
pnMwo4B46AT6cQqHAu++2V29OFY7gSmOEOH6mIbuTTMVx6o2tDcJ7QZ6z+pqoB3bZLF372u1RxqE
8TI/0LSuh+dW2cgmXbXpodifLCerNn1HdZxWKHf8N9LhbpOHLTNlKrfy9BLWg55GJ8mCl+GLbkPN
PRqeQNMnUpT2EFpCN6OjAejCMwZyiHJ29hyTD2SDjBhA3OJ2rE7DhC9P6fGnyJkLKninPLYHNFPu
wTMR4/aivOoFstwwgwNrYzsykWPS04aU05JpsyxJDF0znST3AGUqzrpPy0gePA4AeQ3vr5HJ0iKm
fkEZ/TT4A4kxfvXZlW6y03kb4TyqFcgSschtmylm4+4VU3tq7LZbg3Gw7iJlWjs32ZsaQP9bGN1T
U41LfiNUXeQ4HgzNPraclHEafRjht6qmB72uryE92lKff/mcD6Hy1oggJXaW3CvebYVc20XU8bQU
NA3aLCAawJxjq1FMOyuqNP8qYwRvQE03VUYTjRj1fi+QAzQjcbu5/UUGu2Co+VJgYlm5QikcnuIQ
SFTbak6pDumflK11xNjgX9k3yVdkjpSh427C9BgZOQ2cRwVZjVZifHYma+s4nBxC21xStV2rYEZZ
jTOM4qOomUmQ2FwmEdrjYKqQdvs85LpRXd2eDjUIgh63IrtfTuZH6My0mUdZ8hmhx+5WWq8Mlyk5
cmvF5Ps7DtGXIf5YxpWxboueAmzgl+jizmMtJ4vYMpajTcVZ4U5jTWYuEET0ES9ObiO6CeFQGQnw
Pb7XRgSkMyIM25b6/TgxUagGlwOesH7ci1UreCnJBBWEvjDQrGguqpTLMDTgmwrSdVQVbInQwt/a
Az6pR0TO1gAgIvU+OhcEz6AHr2rCd9TX3LRV5bxmOu5GfyC8S0s+i8hE8zkdUjJCFp3TAkRC8Rdr
o2JajElVH/IHJEgrr2q/4I0xenfhSoCisFXaM9nGhznW/ncRONdaTx/nHIaBVnHVmxF6RogQrU65
LTl8pSHBNoAbiNMmEojJXEoPC5Bf9G0ohvyODVMF23COobBx1Y+4pOaCtwV/18NqZzf0CuWt8TnP
+jkjlkAwcY7YxUuHkwuRqIu6AQA3TCjV3WxBS4AO6Wh/qWx4sIqRwyeH6rGuFlCHNMS2xUuvs8SN
DmllQRh+UCS2A59mEHwJNM1ZixA58GCweuFwuuvGEYFF+jwZY70e6mxDFzFZWxnnjBwK1EIZHaS/
ipNMY2SXxsBC4KAN9ZnQ4PzjQzbmZ+mFxyJAVBd0kBNjr1tnUffcAb/VAdKvmLinYxjvPPpctnoP
yL/YGNAKUDWX126av2SEhmxRdeOrpGptGgN7TSsQEci15DATFA0uYZCQOm3jrtV+hm181IG+Ai3u
jeybZ+aIOR+gWQ7Rhfrj9O8czl/Ey+IfgG5PSNoRtJsNiRNs5v/+xnqGLu+UZVi5m84nDNX3FEA3
QHudHnzylN+NHpMZxEqo9mYAlhLRsW/UNTftV+gWX7NS+c4ekED3tdw71N/I2DdG+Wg6xmnK0nKP
NZhkWiu6m4ofRdi/sVXeJwkBuFZW3ETTrKChUCQiZWBnIQnzR6cfYHOq/wvGWDf/M8OVX9S1DQEV
2zB09w/Q78Sa6Ube4G6otNMF+WZMOwJ8iKOFWAc5AEK9165W9sY1yMExO3IzHIWBXissmAEd93Zt
kcChtkyKmHjOIGSPFcykD8aBLr8VOeMR02dyDpONFqOxtKfyB7qKtCwAr9C1it19E+Cwrenn60md
swQVB7Ow92nDQ1MTDVMi+RhmGomyk1tnpm8gdF61tL/0mjbfRrRPmATihfCfJ77lgkHtIYqwhow9
gr0kJL/d1/B56H29QS9tVReqjb0sNoYArtia1n03Jfzw0Nxrpocwu5xXGBYMFLAHFIj4ObWYuUfD
/yUKnGrvCFNXIIoJPG5Zxvlu9PzrwSktQIxgi/bm6L5gXIA3tA7qtthJyLcgbZa1Zu8yxx4WRPpy
36TNQ9qYO4SeDuBGfCugtGwzfFF2c57i5BtwzndexZ+lwEEY8/iaGbm/rjPuRMCgotI2sMjgU9jc
iUacXlJvJMc3fm/KeQyLh6qaZ559N2wZaBLVZPKM6Ybx5OgAAdJHSfbp7K4h8AilkYZJYehufSRe
4OOhoKQVwromPgkVLlduZlPdGHIfCn6iyW8c6+t/f+p+waz/eOo8KTx4/fSZTKaJ/3zqslxJbkgJ
e9f1F9lEXVHS5IQTQpIDTQ0UBZUNKSP7KlTtEwnUYQtjS3fRZeOIrE7u0H5NTmYsa8e5/PKA+o72
zhEIX3P6rfRaYSqzX/Beg0CxMW540dau0W4YcWEsQ5BAGcZXpsh8hwKPrDYjD4aUT1nVdy7McdWQ
LYSJYtqKmgkFfu3ZJFU823HAD2dzGCz/1RnaR3+2opQghIkc0dgmoGyCapkDKdRezHA1v0Qj7hTZ
fGF3ngVcW9JvNfhN3Qzm0GjrAFMoTP/9Clv/xePuEQPpSZePYIZn9PZv6xqhhz4oReKdavUadtGL
PqeDNofRZtgWh7R+dN3uELmkO9iGoHVlu9SSgGG/PgqKR/nWKw7BTpcjf0yWTdeB3gtJA7do6rQa
E84ihuFQls/M9GijDVsn6j6DiCc0/bAUDFE9OJm13EKr25eqeckz7lxPd15co9/2NhcGYzAWMbAA
lvBRt6THX3snRT+GESdd0kXZ8Wo/0xKxWxW/RznVkRuRBQy36N8v1hw68ScWGVSO7bIwggvFLv7P
ixUQPGzrduZtBqN4H834k6xYF1Dt8/ug5pKCoTFs8PR97P1vl6xaxwIJDGx25ZMIsBRW9/LvL8j5
LzjNnicNMS/WuvD0P15QGfNw0PPxNg5CMIY30YebPqQJxCjZL6u+3+dCe5s6AJ5T6O5yf9+W9QNx
EpRZBiI+9POc7nk8RtP8BHJKEiRdACJoi9ZYJQOPABOu9ygr93KGckoDqqnvWq8m9A6hQe0H3f+V
/IyjnnIs7V4yt9gXSY/Pjv1u2SpP55aHCTVmj0bhg8qpMPXPBrrUIF+q6JceQMVFZ5AOcRqa+z5w
6tuk/FOfAfC0NQbkvVnfaV+5izkL4uzLVA3BCZ2g0Gfhd5BS2mTe0pxDfPP0OC90ZsX91snoLRg4
+zk6CQfhyKbEOwN97r0vrQeizl///X2Qf9LxHcFsy0J3CKYWXqT5R9gCuswJAjzrVMGrXGZjSTYF
eNuB9ljjJMcyuSeh6xZF0ScE2N0o8h+xT0WfEsIg+5hc8xmvzNAjX+ABXhgap4AYAmw0coOzHEct
eGiUC2bvInN3raVq5DgnGazMkZNINz51NuU0kRefGblBlGvFbaBFsISrukL/5t7ZUXBR88MJs4kL
QZL2ryvw3z+H/0HgyvWvNVn9CmD5LMqxjhiv//HX/3gsMv77n/PX/O9/88+v+I9T9Mk6WXw3//qv
Nj+LOddF/fmP/vGd+el/v7o5DuYff1n9So65AQIb73+qNm1+D475f/3k3wEzj/8eTcOupLOk/p+j
aa7tV/sZ/qzr8fdkmr+/7K9kGtf4b2TSgJyWwjIQKZhA4P9KpnEsQmZgaFqWTZLHX5/Ji3rOn9Ht
/waTnu4uahDCYwzJLfd3NI0uyLNxWdPZNA3HMj39/yea5j/lTdim40pbOBQ6gj/OS9BvG4RVgrxt
y5b7yLXefAQzykU5FGCCg/jbzf5YdLmoRo44vT9/u1J/31O/J9LMq9c/dv8/fvQfe5MRz0Z8oZjd
yARdc0iXHEHptkz8H32l/30L/+MO/v2nmX+mTDiGAINMBo0lbCkN4w/QP7SFmMNYPq47LYNBXaJN
0QPzYhreW+QEpxrA8WJwDY5WqnwFcR9vBBpUzSQfEOkL4h0GdoXS4rukFNays9tXgkzfIu21Ci9y
Cp6jKTq57XpsnJMVD3dmi84K8zc+82dWqKM5adeqbyiJcbUW8UFnlV39+wVlY/jjkjp0kXR3zivi
huKum9/t395Ng74iwa8VdutxNeEL3yQd+ABNT9qrbJn7FA3j5WAKniodBYjWTNZdXxI6qEDz6GH5
ajdWveux3KaatvELsiekbzF3qXAB9u2PFMoKpek6DN99vjTs9uPAWdk14h+aBCpryg3d8x+2yUgz
j/1HJpqzEXnXB8B4jKynX+EyXAssGOPCdfZZmHe7XAZgPsZqx//OtsGsVxsKsgcRfz6qNLVx/3gc
B74LLV2OHUKBOMDbCp08jFa+A4LUHTfSwt+Bb1bDk4LBf27vrVA5Lyl/6E17WCfk3r/qqKAtvV1L
SAgx/ewCg76ltrL6UjpAJgaHIDfeO4xpBz1Q2wJFyELi9d96E66DuCn2nKbVTi+THfnXnOVpGBuh
nW8U5QG6O67SkJvPstbNDY25Xe9WxsVOxE3J7jkeW2R9Vng/hjmC60T/MrrJPdMspgZK6m2OQf2B
8dtGorXiqYA0AFVpUcydsoAkAC6hjQarRMxBFGHY0hmtf2b0A5ZJQ39prB0KJg+5xGDpmGWehIN0
nO53cJeR2Md509t3Lka3piQwwXVpvFL0D+fIJiBAeMuAScraJtVy4UKNQD0TNWQ6YBcREoxRiy8g
IDj9IosFmQce7DUv3QNSjXc0796HxPfwiaAKIWcrO5WNvLW1VawA9bVbLzk7XeXvONHaEXzGDHvj
qmfHWna6MR6afnwQrlJrq4043Fmcc/QuKTl/0rNseZkC/qvsuGYFVffSZarEqJ/Y7SiKoY5yZshi
Gnli1BqsA69VwWjNqPRusZe2fkNYeiFQBcgSpdsY7ovQ36Rmto7ccB82cgubeNn0OsaedG0iB6yx
+m6y9ElXLhq32I+26IhwNhMfi4YFsllbPDop9/q/P7m/+gu/r4UumXIElBE/Yjk4iow/+g9egBm3
bMiMjxPvaORBsx9IpcB9NP/xrw9YjbBwtu+OQMOad6iHGdue4UWUm26Y16YEA5I5vEeRMRz7wSJE
lp7vzomwhQYycVdprnn70kXAWxXtgQtmbl2Hziz9uanzkVJBIborYWUfuDM/6OFbp9RIj2X8HBlv
urJomFs+XDfb/Sr8FnlIYgHiI5F2of4Xe2ey3UaSpelXqRfwOG7m87IxgwRBgYQoShs/pCj4PM/+
9P0ZIrNKoqLFk72uXESeUFCEwd3s2h3+ocJzoB7yahFi+wQi2sH8ovD/Nin63yTkgyQELyjlcPX/
TkIOL7QTX96GHz/Kn7OQf/29v7MQx/iLEsK2LCmQviLZ4Hr8VxYi/nIMPGBsagyPzWdxT/87C5F/
kbY42F5B1iETcf8nC3H/ktj24YdlCTphLq56/87Cfskm/ye7/Plulr+VqaalKi/JImxL4G/1670V
YQQyxpUfrDu66JvIiZpbq8Nxx5wR/S06Y6/5mgYBoYmXlu8WSDrA3i5BHCyrzMw3oUOPbi5R+A/V
DLRhFLFPTO9WyFpBTfhzb/C8O4GA9eqnB/0POYzKw35NYkzbdHDqEq5pmnimvktiIFyGKFyCaUS7
COmB9FQML43f6cfBdb5oUOaWgKFclC1DfF2tDH0g6InLdPIHFDMwWphb5MWEGd46Do2zzPVv9DGj
YTWVxb7G5tjH0mNrlyH9bRwxHhEAV9Ium6ACuKoh7f9V4dsWOe5TvfUZhHgOKt660zRgA6JEwjQi
aq5tGEIHCzTSPExU0Mij2a19asMyu5GBFnwQzORvOaVpk4Ag1ktC6fBG3/UYRy3GVsFBoSwtuVNT
IULUV4L7WeBIwQgEygq+6BOkignbxHstNpnSZcvWA3Vu48bbhbr3iEXsVzNE6WgOC33TwuU4QuIE
idtwCw9DvrF6uKO4lq1IIEt/bJ5rN6d1FKVPZqSUE8GT/PlVq8T//at2cWXDLhIDONuxlCvdT8lV
73gdsqRkFrpxLgc32ocTSl4DGPH9bLXpbQOHvtd151bMaXmgC4gK/dS5Nx8s47emgOkIYUj0M3Tc
91z93VWBaVwytDomv9yV342i4NB42YSunTwj5D0GVvSUjIO1D2W1G3L/3IeIx1NG3RWKOPPnxRjv
F+Mg3mEYlq3TYrIdx1XP7Kdn4viWPcew2Tl43Z2sc+PzUKBY7rorbnjjbvQGB62ped9Ww4RMDSJA
/ds8Nv792DGzt9CZ30xuOC3pP6BqXQzV1vLqAcgv3FC31J/CsB5A4Dhf8QfQNnVZ/fBNN2QcmEKH
bufmPqVPZdoG1XVsfMY/ASAYhKAphtf8n39VzzTBlNPc4n/vm5WThkYC4FW+ag1Lzg7D9r6jt1EN
PhTz0gS/57wCbBZbvJ1ezfAeYu2xzJmOxjFY11L3DnngFRsnVyqfIglu4rptVpXXZwiR2SCfzQmk
XQeRlSlLfAuHkKnh5Mb7Mk6BIxbOK/JN+k2FDFLp4N4tENQbkQQGq60Xj3/+svK3QsKmpcTpxf1S
OCYuRr++174ex54WDokeI9CDQLVxOZv4KTe182Die0lAbjaJb597/wSe/Zv042ira5mxFO0c7Zng
4UuRZm+Zg+g19Fi5tOw+W4DA+yZr2NB/Xq5QtdvP6RMCWMKhluY+EvzTfLcNs2iu3DpIgzXdSlRg
7VQc2k9YneiLGTHGGziM7tZmlH0cA8c/GAaGCMiMHmA+5VifoVptDLG1GnRtNWdtu0OjoAPPt/lg
le8DiFqlaypGA/evsN7fcl019qE0bG1lU4koT4BXhr8QVSHq3jPM3TaGc6PXWJmlZX7TIYPNZQfc
7s+r+Icj67gYSFINwwAQ0n5312qm7jtk0g7Mhta9nQwN9aGynFcjft5AKFoLcUJnOMis7lYJAtND
Pvk3cwmfZpKT/lT6C91CyQml8O5ZOvGXlBG17IsbqTUvrYVh0zhg31T3lv0N3NcecN+wZRbNrMVP
VyAJmi8m3oSLwv+cgjX6mvYgsEc8eBi7UuH9+csKdf2+2xiujSr3NU3RLfvd9dyikZmktQ33IB4u
AsrBNu1apakMvNPIZvwMYkfc9O2jqAr9IZ8HiAlTINZlBoQKEhGevAxF/rwo+duiHFCoDvm+J2nh
GLrazT8FzUFEhecAweTx9hAF1te4WWvZ3SygUcYYo68CPOzXZmiaD2GpPSIltQ61A3gT/1ZHUilB
YAKn7KaBO9AbOKY1+xl3JDK88UCkLReyz6ylbPvuYcbC58/LF+rs//JMXWnZ3IQqPtAsf7+NEfky
Gjos4IR6psj422u3nce02BsQpsKW9kZmGpOTSodwId1xR6uR4TqQb5lr80ctj9/OFLHD1ulfeYJ0
w/TUBfXTs6zpTxSTRIcnBwCDOvHbhDXVgYbNzvL84dZLuvI+i6W9oweHCo5nBju7yFGeNxvG2Y2h
PYmiELtID1cpM+9FjczS3QBVnwo92gWINq8JlH8/wv+tZD6oZNRLIj7/tN9+8/r+P/nbS/aS/9dL
/vZfx+h78fpS/9e+SfnX5ufa5r9/07/cv42/PDQXPVsY5JyMSjhyf1c3Ht1XXhAJKd6y5GwqQ/l3
dWP8xZ/QMWOzktZR3/x3j5XuKyAAGq8OfTSdn/iPeqzyXafTtXUUWFgZW9TTSdDeXU9Ng/Z0gUb9
1k21p1QMOyqBV5S8kzVHDOK8i9FCFXXtAv+I19JGPrq/Z7/eSG9WQ+5YZuD1Om/Z2QndPLsD0gkZ
ordOM1Z76NVgkyPYrS6uiOjE3Fpohv2Hh159BdegMLNoTlD00XT+5ZwZvW9B4A/4CpnP4dC8PX4R
r4ltnYIQSUGbEmwRorKLvR14MYATDCJA3MYfreNd7PzXOrjjJU/UwZX713XIRJTuYKYKXigfocAD
CyVmliIFTBPvC/xbw6oEyORpWAtamN94CDmTHKxS0/jkVc0HmYdKtn+KhdflkAHrAtdkG3jvu8u0
MSNZp1lasRympgw2z10IL7T6qEHkvaup/vVBNh8DTIV74933tme/aacJeLUZJa+i+lpZmb5MqwGA
vmnvPShpHiLksifKwqRkqOzx1Sf8FUErvZUZ/dSqX83wisLe+CQS9BnQM24AmFSRdaInjXDIZNkL
63mON02LuiC2ZslkPbv4rGoA0NcYkGlrE7xB5Nnfeuk2MHbZCXodLMxxQJozRrkAcQJkkWiRug9W
Tu8X8CO65lBq6SMD3cgm7dgUuruY0w6OuSPwIsFWrzJPhkS4xQUpW+XRa4tXWueBWEWncM/85HMY
x49RWdmwlUnTdA1ocNk/q+0W+nyFvm1PdobHonbWa4wOJaMTbDpPLqArGK3yFCBsio5pDuNGvSbp
ZIi2mPQJvsgeWOM8mPwSxEchl7iHGK7isgQpv3VN9PZp4aOCfmnQkE2cCY318jmdg7NG24RjkBw0
2BxWF188DQEFG4BgG73+FAA//b2bfu6OCHWH/brJrpk4M0ibdgwtwl/3vDPjjIebWrmtGOQXtOFK
4kXb8VQrl4c88y0p84++xD3DBJ/PlJEJoKHRJnb8858Xo6ZV7xZjgtlm3sgY9B+q4Kz0nLKBeAtk
z4QPi2yUkJxAytUnaWjQEQdtV3n1nYF5CiQq0JFJifV1p8NyCoCjtC6GH02HUnJsNTgxAK6F5SkB
iaf73uJFhI32Iw0D0Ln2axmUZ8shvhhCmQ+1wzZIx1dM22BG2LxDjFmZ2XjfihAt3Lyj5zkj114Y
4ENgtiGWm3z0MozfDyJ9Y1fhA3Tbo0p6d+L1zjN7BDPSbQeHhilHfbImYniWOtgPd9jOhAlA2R6c
L1qkM0eILAP0ew2aFLmVpcOkIsCgyIofAcuv3SLTgcnxFsvRhfUBd/JmoDbsUjikfmbvr5Ee/vEG
hw2n4cBZgsfR1N55Sh7AaL0OrnvuXKz04No5pnNO0CHCE+GDno54VxASf2jPkWoxwpS06t7nWa2M
oG30fO0rcc00WQlVBjraZb2RNWjD2i65inwNWUfOGcou8oMl/B75WYEpPbI9XMUs710E7PBKQJ+n
Trdgbcpl34ED8SIq6D/v73/Y3jbBxqOxwpckpv961nIQrRyclO/ZMloxZHE/PaF1FsKs7pEQ2NZ+
+MHxlr8fbzINzgfDYdvWiU2/fmScIuAU2MjR+iDbF5WsUcM19GeGBWjEcqnEbK98ZdiDXEwc9Vh/
wInrIC08y5OhwBpZbqEtXyIVCoWP9R9dR2heHerBR3UAxEBI+PNTet8LU9sBCTXbsU3BAJq05tc1
M2atrEgm3ZbF4eJlm2jwVNpaIqmxkpp2ywwJ/1oNJU/LjsINOnDg2trtB6v4h7PoAcqgpjYsjAXf
jztTaYguSrxu61JacygqmJFT98lvR/tmRtZt0GHcYrP1mLqu94nTSrAnEPnrqemfEEyGVWUXy77I
nqp+9Daimm6aytYfP1gmQKvfg6aNMK5qG7FK99ox/alKKTIAamHcp9tCppeqSi+2py/0gRksr76g
1oCX7hfz9xrva7vh6g6osfiBUQA43WF3B8Y8YxtoUfBaac46nf2t13Cp5YF/zqz04ukdo7xNMWIa
XSGZtIA7CJwffbxRe7HoEa/8cUKxNjG3IUL0i6xFxcOQ7fMkMEQNASfX4Ei4HomcYIwKQR1/vbeN
3D1rtjZtdBt5v6a7zMN8tiaWyEDYBUceQbu8q10CnwNR3ap3oQqAA4lsEqN2niLWkgozWycxzhff
MF9c6kiEM4elZV9M9XOlNUfkhh+KCH/sBg3WBWq3+I5ZZ1h6F+o+djy7+5r2TLS6Da18pm28sl0A
eyiko+k6gyunZXoKUhT7/cj7NNC7Qfp61ZYPOBvbK2SOSLBBI5EVZDsdnLeUzdMIXHshS6bS4Lde
sxmLiNg42T2hTXikALV1SazoNdPpuBX6fcPmqMXDgOYwPRMi/wO+f96i6UC06V6+C2s82WP+MvKy
13cSDM1aG2d8PqJLT1bYSMaiRWMsLPdGtCk2Ar1HFFXxHK8lboC+OPRl+npdgTlnh8DiZdbfWuUJ
bBQoQin4VuqdVcZ3vXS0NjmA7EDM231pXRRkmwJWldM8awLa8R2ZzLPIkdfMXR/R2Afb8gc4Se0+
wY3hSznyrE2tdlcljcWFGTa7BK8FVKLLL5XdoaDqBNQVdb7vHcqQwPmGhjBWQdBDFSp+4HHpLlZb
Q742KiTUQmW9aO2EDe3LVX7UNiqJezhHUHrRvlxkCE+H/Wqw9BN6ZXdtDvy0dtJXRW4m+XpVb9hJ
4wuaFXu7tG5Db1upJaYZjzPjSeHI9lDL5AdMQbx79Hw9oBJQIP5mxg3JhUvuYMF56yNSPJO4V03d
qhj2BQYQoPS3wOsw1PC9TYY6l9pFc5BcTB/qrtvzPqvki5HkR3qViAMbBjpGJimVImezj+FrSyze
2Q20INASqmBNhwHdQtC5fRJeEodvaQBe1OcIWL5FKggkskV5IFKnIRIsH+w0fvAlxnjSvamOgV9+
0WoOf2jCvkkNHqxjY2c3TMllNn94Tr2j6Nr6Tv7adcb2+kaHrGDk/9R0JRba3j3YABdHRn5HCq5y
gZb7rshAxJW6u1dBJmtwqwkd76Zzyfez5JI6OeDGBuGQwGRFjcBXqkifoznY+AZkEBzVCDiGf0/z
8DhBorIqg84Y1wfd9ZUVm+CztWTvOzAIEujEKNUSLkB/NCPb2phgY7UOcV9Fj6lPLgq+XzvjFp9c
jAmdAJtz63R93y3QxH5AChQqK+MJXCX1ZFxF1L1pXWwtY4LlOAX0BYNL4fG7c0VtUYEOq/GLFhaH
PKyP0VBuwkTVOHP2Ggc8vCx/wYyQvJPZGqAFQQfV449xlYGgHTsg7a3nRqYb6NuvTo7DUk1kHcmg
AL5AzwApF4LRt33nzNDuPPrGCdkfSixZ0GQzcMxQ23qML2XxNjP0Q07aOTKGRZTdDC5OwMYTSKtf
Y8o0cPAmqq+lX7CJGPE9zsGb63MwLRjTtkPs+HtLTumrPjjHog42CUFItMS0sieR4o1h10J4ysdN
23gw+11wM1DURWZv1QJLj08so5AfMcOHa9ywautQevkZDwk6W/szsPl1ZoDwaUkrrF7dITFBgugl
Q6qIoZoQXWfvAb6go4Ab2wKMskH60D+KqHxCVQwKvE6ISxp2TPqWTQla1rrSCYDqRMdcW4sBFXjQ
ZfQyB/cm9dudhpTe9SHAVARvnGBzHHSPCoZd2wXCBT7fHbbrDrerpyCVSj4yW02hsZn7Ac81k6c8
z/Q5BzAjHaPbjZWGj2M0vqF74yFZvAhrT0NIwIOdVTIrRKcAMRbY/Y2OfFlyaV0i+1w5exWKmypk
p7f4SH1G77QA2cp1kYANKYYiWPat9xV9buD0wIkgeY1IwGVc0qO0dlmbfVM3bu+fTWANTjmdZq4Z
QgbsBrX1M906dSOsKfHZsL0XpAy3anegTX+iA3/0q5htyfGsre8aECBk4Qyw93z5PEaUNFa8ijZF
K9+22SHnWrRUP2O6syZ5S0+q4XqjfB6rGqfc4QdyhsBZotdIr+ZNSXGV5AlynhXEBA1Nh9BCERWu
xbMli8M1SU9nlBubcXldpZNc6OqytzF1rOqSizll60s7vgxpsPSBB64G2JZVaUMXo+DFRhV7Qj8V
98V4pycI8DBuJL4yosraN3zADyWtafGpi7yzqzJUx3HOeVieSCy2UurEBb27Gwr1ysOtxZKNxjhV
bXoRU3CJ8+ZZxeocikVpeOckKjdjyKSPC7iEYVyk3SFMkUkIGrnEBNBbWjHsj+ZhjrrnIdig8fgc
dfYxjuyjymKu9QgTnRVQmQ26oIjsjZTH17jbaEcE+z9Pyh/XhVTH3g45ghhE5t1dqYtTFbH/zYnx
s86dZWhrlePbhXMcHX5RYiAsUTdHvwdHTQhT/RIViBh8n65XlsrLxlbZLPt7us232A7GyM9MFy0e
jmobNDquDSJXmUqBIE6rLewm564lUheifnaj/kfro6XKsWTEerbq+NI26aunKB+wjE+i2Xve8Fbr
HPbr3euadLis0D0Xk8V5dfDG9Aa6f0TCSaYlFITuTrdQ5w9BD/tZh6WfaZ9HjV1upuNBBui7Dbl5
ChD9RwYK0VitnO8hZvUlLDsg2algiF0hiiGj+/zvhky8CMS0q2X7iHz6wpqLQxI2z/iExpSyPCZb
1ab6uJJt+VlkxaVD+0fM3hkgYjTSBIhsCKOmn7HepW1xY2Q1otN4v+jHzM8QnQ0vfVB8qzvyIhGg
ZZsA88tAfySsmrQu7MSwRoVpkermk8MIYtGMLLyHxtrO5cLTebEt9F4uH2c5Zv6NJXieWjSLdWSe
r2lX4UFfbCDjZTCtyJJ/+DAesf6D5qL+9jUdvH5carMhmjzlHjZOovbXACAR3B+6HbLc7Agc8ZYm
4VIm+eM4E2rCUnKtuSTbLpVwue5ntsNQcNphnPA+Ss5y1nMpXvPDmelj71KjGR7lqzoGTVw/R0op
5kqmHVlMVR/bMvt+TcGrQN3pnJzW5jYxYkgZSMiheVkupSrtikZnuc56Hthi3YhHtdUTtau4adcq
q+X0xL3yRw+JPFY3NjRS8HNocAHnk2TFjolLkaw0fmBZ5OZXFDiu0TuxzokbPofwi5HdEC2TEPsH
GpH7JGStrTqWvgwOMgzuI4dUY3LR6QisVyMEjqaPyev1/HHGX4UHf6RMPue9fVYNOchkR6kzwy7N
FfaoKHRzfw4Bua9dfnZxvPM9nqZv21+lgWZ01dTPjWGsyzn86pisJhEnjw7h0kbnamHGb8YYz4vW
q79BSqP5mZinuEohf2+cHuFxt4PcK9XFrsiV0KmPafPY6ogaFUPyuYynI9rim7hCciWQsgSwIO46
JYWl1+aLYdhvvciA4Tsh+h8Tbj5GGXw2B7UFrcxGfSUc8b9NmWLO2inpBpc38WMUDmpNVWvCX/2R
Rqa7cHICdSoIhBUXNrM6vOtiR19hJv9s1RPMTKlXO03r90VebEOvMg9eLJ211ga3SSGsZXIaTXRy
JhboRs0WxwLl807VFI3Rxc79bdeYSCFW4XpUHm1o3++Dzp3prOmbsESGqWpxAAGcRGrUzQzLJjLd
kcdTxCv62B3ibe2jgSoBhj4otHatovMawQFRzW47JOJLJODJ6SY2dyQKlC+FwT8cI1rFHjLHXQ3V
x5j1XQBvHbvir8icLn2wP05f/iCej2PMDhq0Dk8F0oRKWSjo8hGh13ZdVmj+5GL6wjUKUjjpt6on
CPW6fM7q8LaWkE70FIENiLmxEUOIJdYl8UymR6o718ey6c5K7tKx5hbxQLTur79A94JXqNPHCnN3
9gcSFIxWyNh9Y+laVJng8pVma9Rv4fZsc3SR5xqV+JKY5xXIcejUH0jA7oGK6svCgWUXYicBpTEs
Vn067UOVtHaVt8Gr+9hryPkFWt8sQVhpyq56ja5mtKznHJ797H0aGw3tYOeu9/RL22dbTIYQ3SgB
ZIaYiuJbhw0NghDPvax/9MV43yqN+FlGMD8shpUWvjwalg1BQUNKR1htgf7DviXQplwTCAWWJEa2
3ixpC6IfHnbPaLz2CyD23mbobkqBkQpGXv4qdJnf5y0Ub1OwgnDOccbyPyFy7a9GOz33RnIWzX0k
4K8MUoA2g/VWxLBstP7ZLPNPocEviIsbTQvm1TBidkCr+HvpoA4aTN9tMTEIrrFWFSGMFwSr2Wba
1wJXXOx/4GVG8R0OijeyZWbUYiqN8CXkOFtkuxi3mkVIz2GVoZIl9EcsUDFtnbQzovX72Eo2BlXi
kMvTVNmnxBOnUnldwYVZ94G5op/3SQNwMpcImks3WvGEN8Il7cmb/lYOXzJqScLcnTbUt3bnfZOH
CRo1+qPHwglvheierhmRitwT2pi4Ld+XNrcGNr+HzAH2Y1Y9rxjv7wbV1KJ/SjrtBaWJdDHDT4tb
NRNo6YZ3hnfLonFLOIxF+imu9QMyxj/CLxRqZ5ki30Eip/zmVwF93kA2L7EDDAJZI0SRkQLwUuRZ
02oPZZIbD+8IHeUjfYZspTp9Hdk+59hbzT7NCyBSHkc3SJYcz5UVgUJvNO0O3T9/1ZrOZRibl0YX
DzjDfQM2RQ6AwPYqMFZBknT3ETu8C2LlcD/eZG3fHvNGW5deLZcS8bplRRlVPVc4FTItetUEd77p
I6Vl7kfQPjtPZaeorqpOFPVBgfc5BC9PTZ+ub1ajhTHZREFu2BWifzqimUSsVo9pbCacD2J/h4RS
n3KZB56J9RYhisHswhlhRXc6Df4Yi66Fmgio0ZoauYTJUUTN1ypQN2D8I5kdJO5i1ccpNXRVnG+q
64kQ3ch96pyvIyLLK4G5UGl5evas/j+hMvA7+fJV2sErHqMno6e7IiyErHSKQ+wiO/NL2lMKyYA3
IvwfAngDJmHPMWZoVyG4mmI6yftT6NJLC3tI63mDYHO8Q6/yop5U7wL9L0ZnwR5VZGZBS181IUC0
fpHodojwNZTbvgjPaTseycMumP2dwn4+VnO6aRHGXGoeCXAwYEmOdLlghVbnbXN9Vg00ChCmCa+u
IBtkbnsMxqFYB8GtLicq4Zi/eJ3Kihevq2d14T/HpNRuQL4aaOjwBzc9vTnGVbmwz0PNnq+SGg88
JJ2zaAUGAr8jNO6KhoZOmfTIvmZb9dhazd5pyU3rsb6CseDfmY47BBPm8M7d9fbPUSxaMIfeNion
w7uQ/NEz7vLmW6hkgr4GiF3grHQIhRbu8ipE1UwtGFuuPWCNTzIdNrWR7t0U2P7Qkz6q/KJV18AU
VhuXFMJy8WVDAOZ10P2ZgfpJq4xmZZd8u6bwzlFtH7uO79QYKg3DudWoQ/htzNyVdGs54ek+pPyn
Tvus0zBdsfcaPA4g5iQMU5z0oW3ACHUZyhheIrEIrZyaH3aLjUjSl7rpHjSLvHbK2gq+YvnoK2Fa
nilTESy+qx4vPTFudDUbG6bwtRrrT27kM98xWzIUrXqQanCNDvUzfcLnySWdsKavo1PfVjali2Mb
Rx2naTL2z1MXr3KNmgyt2OSmCRGMLb5aDucDdXoyOEWs6dFVWdnOOlbavTGy0mxZDmE8EJKiAH1N
py5qdUj3crbfYpilyzQQqMF2zT53cLKqkTPQwkvQgqSt+3bd5BbTA582sDDWfx+EPD31SfOgytq8
994mbUD22zB2Jb1BlLXoWlOSBdhf4ZQbfR7VAE6Vw9dR6ZeoIHwOcoz2ZTR8kcOYb1Xr0ktpT5nh
ziR3dRiCrIKMmrp9CMqXgmUrrY+D5nruFtkKZfh1NiXM5REx2za69VULPFDzz2sICmeHLIuQ3dfP
U8FpE+V8zo320H2y+vQLQmdEZhs8QJSKs57jCF8B88Mac092A52CS2h0Qm/jkCxHGkC4a87e571c
l7b4HJrTuknSHyK0D54Ja6rWh5XjcSMUsNaXbTTdTlEMy4cP4r70Gclj6dN7MRpC/Be/3rfoaaQR
fnd4HXvL2QcwHFfjzRySSU9xdXZ149BpHaDS0ibpAUlB1RFelDIA2RzzLrdCLqU7zaqtVNABs0Ok
TjVH243zcwCGLyjZD9fkqFMlyAjeNOSqXUSq1eDW/RfT3I4u125KXeD5475vNtd+j5bHr1WtyicO
eBUhNgQ1997pLBxZyLfy1H5wEfAB0XaiDXiUMl4jjHXXJdy+1xZZbN+ao/VVjcr7jtXprM634jsZ
jRtIUcgTaPZxjgSYX+POUqN4KFQYoiFzqxpl+HMA/C6gojiU5ItYYEKzrY2q3MRjPi3wiggEDUov
6GnkNUhFaiEKyBHPBOQHvrRp8NgN2ub6lJyhmrGFLHZNIOkhae5ZdXq1mHhJm3LXCHlPM0adurwC
bMAoFb7K1uq4qvzeOeMV4Lco/qjbWYdGTYeft2tnYlUE5voa3byR2yTkHvxoUPT7mMgTEmgg4BZd
0Ep+N1XLW53mEtm2a5wHcr41SjZYak36g8nMyovmtUiL89jUlKxqZhPPUslsIlEwWYiUjHLY9unt
nxf1DwNR4CYsi6HKFUX165oy7hqjzbUW4cFg5bwaCG4uE3rty6HLzpVZHrXs4f/jEznGNqyKf0BL
uS0yT4C12u0sInNplsJZSJ3+kCkvVYd7au9266lNo+WfP/YfUFpMfKHVMgu8UhfUEO+nIV2V14Ex
ulm7TR78MUM4MVLKRa17Tsc4WzrR63Xe03pckbNPrU4KV8z0swb3HBK/IcaRS6l0IsPNYlWgVgPX
A24WXXYUbRusrRY2CvwEf7H2s5P5wYsS/zCiVwA4G2CxazImfwcTQbpNq3y97LaBHnxLAuRIxTgo
86d2e83ztZLWX+lioxM5t/3kNx8wE/5hGsv8GiA2Sh4gQ99/fic7vQypqLemz1ELEJ9fqCmE2XLY
4x45NVPS0bDMU6Ra9X9+eWyM388OXARb6gJovq4rxtTPbw8JK6cP4gmZZ26xNpYbrchvE/QCyL7a
51mqWoOjLkfneI0iV5AIzJ0dyDqKJwEkOQKgTjMSoGhPpFlbaF1TWthb7FwvWSD2ZBA4PtLvuc5c
rqq+s1e+RnioqD5L5+hY6tDBI6f61MX+psrGJ7gwGL0D2e3KF7NnDIEtHbtEeXng9ZtfcD3d9yqK
Iq7V4y5TrVNzfurr7nTtb8k2+OwjI5eX4eU66gDR/UbR9sUJUKisOh8D8W7PCKiiWCHGK0Ae8KZn
tDaWhd5va6S0F5U57lzDeYNYc5+ZKFh5EGbo+KNoYiTlCdm9cunG+kYytHWtnOE9iU2XMKLWyhff
2iLUjc65oaI60xkQCmJfehQSjU7+dJ3MOCZTrgqxL9knywQ/Ws3Tv3Xum61u9LDXQS5o57yhxDED
moVjyJTMZ4y+iCo8ryUXAO5pjFeT74kACPbnvfEebw1YwbLYkiYgIWDLQD1/3Rqd5O7x86TZupFz
bFVxQf/jAL1CTMZJNfv1vF8Vvsn3o1hdmDot/Mq91zBi1qxj5lpHpfvsKeBjJ5O3KZM7PIWQ1IwO
ODU944aG4XD4EdLI/h01almA9izuAYAM8O9+XbbhjuWE/HizzVCCUoAXHpzy21WJfB/igZezFdVi
VYfDbHHUjClZtXra+JpN3cLWmWWNQl1trK6DdS3M6KloxTN9vwvGnH5kbJqh/5ZlpN5pTV1Wm6AB
FDmiji6hIKZFjJCvwU21QsGY71UXX3rxxcCWtjAeM0Q5w87dlKVJr2dAjYMqWRmMUoyRpKcKAdqb
zB60+cas8EWlVARmENsPUWg+2pj3gcTGvsvNdnIav2RD8dwwt8Xk806BKOFvk+DhGK/TXqvybI9w
y9bW5jOMdvnBNrlCKH+F2Sl8MDREmkyea79H6XqiHzEl0LGm9yll6y7S8fkA18QmHyK8swJjfnXE
uC11RKwkiV6HOgvykRCX8BJjBGicsBiDwQu8HJ9d6lmfxu01McZvjTYc6adflc85qPpFpxzgYxFy
nak6T8oMT2sgj3WWHWTq3E422pRWUXsLTUNxlSkL9hxPWuM9gG3/MHr+jq2CwqhLJmuoTcBXNH7d
al3fArCpexCGSlkKsXpSnyezQqR5ZhOo/UVbEAd4t16r6jhU0+MkIN54JVrldXb584n9PZY7Fkwe
G4EyA8LcezpPaJeFHdhBtcWz9yAHHqVk24mWZvefP+j6m969cwdks4fwhe5Ix3l354PKwbYjhW4+
lyeXBjVWmwVgDw60p+rkceCI1dZa0t7d6DqtldhyL1XfvjgIFKNezXPQVHFrDACgatbZIWWPk8kS
Rwu5HEo6CbQg46S9DRkc8QBLZIEzsIxaqT+GNcm7aA9ZOJ5VQ6hQLRQ1b2Hof7iOVrAM2iuYK8Jj
mMGp2aMwLq4fjx88h/c8GUIkXC8P/qqF8SX0pHfgurztXQl0HHM2h5IKGdJXMGv0x8H0qQCZNWom
rPowFb1xtK4fVRUwJaQ0XRVepsz9gG33e9bpOEicuNwBhvk7Yj6VXeOUQpRb5dsCjdJAf7A6W5LZ
cu7cdSntqWH66EPN3zMoxzGY16PyaQgd3vOvx8AoROvqNhaN0+A6q9QHUVNGvKNr+2KcXxGPOBoO
cyV9wuzZ81R3wfyco3uYOvWj3znfMeVkCtsNKFdsZqLdiOJYz+GNc5shy/xUZejg+sWurZ/MTGBx
oFpi1jx/n/vDtZ9QBqBoyHC/ubP1HZ8xkFAlmsl99sVrxq90auVSh4plhf0HT/wfUMZ8eaiNZCg2
t+R7KHttjcCiMS7eDhZTZ1iVnf6jBXy3QByJvvGlbQ82Mm2B39mA6KiumXnqq15PP8B5XoGc788k
WFP2I5hIy3p/+lMqEXT8ZLG9TsuuuZZZKDNEV66wcvN37H/OTLCJm+IuzrJ+U3rmukmjh0znugkV
FkcN41CH+9zhaOC2LetUnU/PoHxVA7ArVMLIvwlxHLqWDh4GS5Rl+8qD+WOhrzGrre13lHltQvtp
+GbBOKcF6p8hY7yOoH7C4EffgoOoMEC/wuEjAOBoI+B2YbXPWArutdI5Xxu4ucLpwG2TaXOP9KWL
VD4XbjvQ2I3ak2s9wqDMd6Yefk97VLYCmB6Tnr3pCb6POGQoMl2f0xGXn7AxEUsnfkp0tHXzhusl
E4yAhc/w1uz3aNpwXSaVsZhFcElD08KcELjF4G37MIwQmtrpbbHNzQGSnopsCl3iTcHncBbggpKL
+L/Undly3NjZZZ8IFQAOxpuO6MSQE8lMDiIp3SBIDZingxlP3wu0+3dJ5b/Ujr7o6Aj7wlaVSCaB
c75h77W52ZW4uxfTkzK5rZfDW8mw6nK+MRglqg7EYdxdkyq/riutzG9O479WPDx7wsAtg9IXSs8v
HUzjrGkiKSX3wjl2s8CyzjxO2CMpTMySpKAPLw35qptGz2nkfWxss9TQg2Hp9N0qe487js0nRQpT
bt7EWD6MOr+/AdlSwCdh2fhnAGn78Ct8MoxvNnnjSkrRqeqb6ywcptXmRLpIWWnBospPncoIgsXg
u+FSt2ZTysJ2WB/zQfM+ZIeVy1+8EmnKcDIkmRw4KbOg0K7Z2kTa8OnvP6B/c0w7XIcMB7CAqNAq
f7mnZWyIqWf5sK9spiLkHKAL7hySEEkjMiKXUaqhn2Pplh7oXFDoiNYMDcSqE9nEne+SFmfr339L
Hw7vn99W6FS2KfCl4BHSfjXkuGxrXYZ59V4tJsenLz1G+dYMqCI0JvQHJkFl89qflKR9BzBKZpVJ
gp2VZ2w2DdbIRCBMCOpetPXGJqhkJ1V+y9wKZAYq+ulDJbGxQL0BIZyakMMW57RrIGhiHetJaUZf
4rV295QvyFsZIqoZcaptbR0qW75mOZS1mshTuvI0Hl/7miEimgso0Du6yQNuYfRGxXz7sbohXVoP
aPaPqwUSnIg8ZH+F+rCYqBuR4iIpktY2i2IXWTIckjO6jgVLl2dB47FIA/MVDdo48KFjVyPraVvS
z1My2tDjn6qc3DnXXHgoxzRE7PQkBEIylb2HC4cdeSpxcMVaA71Nt+2hNVMfultOnIMVpWyMG3U0
9t20/mZsILY24tdf4MavAOaBV9P81SI7toyZsymp903Oon7kMd8kCfSJZMpqjNsyh/ChqLDbnUoO
JNl4O7th98ohteKc5mfPfki9xn1hIyAcrh9Cl5XNpgfvnk9rJtF3a7lWnUIShYCnbnPpui1Rdhb9
S/EpXqgjK8towpVs5t88nf/mZwNAYXDMqujVfx2oDT0zj7KKyVJ3jL0WUdFth/NaB6i0Od+3mXWB
+uTvv+hf+k2bF4KWjSGeQUVNZfVzGZFoXbTInEGIGhFYY6ypb7kMQ6bV+EbiCDIBjt7Scd5LQifz
gVobBTq63Un3WwDFvNZ0HNucpI3sL3q+oFrS7x27e/34A7eZ7xFOEuOl3bOb/d0Z/Jcp0sc3b3IM
c75s/p7tjP7TFGwjDmQK0rK9dKdHO7ZOeXtjAtgnuzp5L6f4LIb6Kgbjgrf6+Pcf3K/HP196O97w
FwnAxX9xpsu8MTtETzkVCI3VVvsvCrW/wQzdYwL5267n42z686MPZ8ngOMWTiq1OA3Lz88+akJRk
rZJMNCwThDmZBo2nMhfeUo8I6gxJHrvB9rtkg93gLVDVSb1hkIVDZ26JaoF3VeaOBfEXnWl9TM0p
OgCPoEZa9E3LSXOXpIiTlKHd+Ls2q6cuCZKOIQ8SqK9d7o5+a/VsknU2F7rWbcmWPk5CtB4WSpXa
ztidZQVCkXV86m19P1naly6H0q8dKgFzdO1rcneH8j1d+yokcGMvcSvu0pGMLjQa93IAascF/rlu
pisSt9dhnZJDKV4XxuEh/C3M/Absbzs2msMoV57Hsn+BAj76Nvo/j55QsjtHQxITQVSjsgi6ZQTm
P4UN4XPBYqItmLuvsf2+qO1nlXFOMIqVXhkgNkmFl8UlKKzBIefYYm/rRGhZNFyENGeeaqFkxdlx
slolY6XTEYq+mOwrSCwkyyOskvvS0hfED9FNUUEUSZzhfXbXl6TMXplooR3i6HTVV5V5I4NNgpDS
3ryZtIrRn3vbrckLkJpjSRmPGGasvMYg44EDv/eMLbDQ1CHN9GmIA5hYDEESbGqRLD2qx7Qh2UZR
qj0ql4Yyy31dt3Vi6pSgwQgPw3mz+AsZ8G1y7UfaJKtsq1CuGnGTttyvep0FbGfRqqg08VQQFZrV
BMcheRQTOWT7LGr0nWPONZ9TV57d+VFpohhhwSPotEtMbI9vJSEkl+jkMO1A2gGNYGh7zVdadQmE
qRz1koRqweyIrT8f39+/iNpf+mIbGKQpHHMbP+mu/avZipFoqatDb4dDPDy4bn4UaXIRkGAPeV+S
oSJL2GRR3CHJqjSy6uyI5y0Cf6rLw2D3b+1akygVo03VHYk5FBjdTikPQLaxO8vys7S5XOex5UB2
pght9vjC7ORmiq1byIJdqKXAGK2T0sjL2OSoWRZL8k/1r3mWXOelfGNCsPoti0B2iu2NJH7YB3KU
e9tsihP5x2xNZtjj3/L08c1MYejrdhOgkcmgsTI2zWbreW40ntLG1WkeeMz64yBYUDH8wciGvkgv
ZmTKnWqBXhIxIy4Aydki5E0zX/O+ya7ONicmHxMCrouiAqkjsxlcJ8UEjCjG+GeZd7mh4f4bMT4W
sJ/rFN+kko63ulFctIztG0Cu+96pugMQrmNDzoxvSSRohoXiLE/Ht6JPtIMm1Usy5fp56zEwNmYh
gEYLCQC48u0nZy7OD4DviNYzH4OyM4nEiL7qBVKtblSpDXUTbaxuE+CoilPKFiSUpZ1Roc17bRIs
e3n8SlJTjxqWrXUyy8BUqsVHkhf7maLi8xpGmwCIOQQ1vYSyUr+0RsosblCll6nmlmUPH8ZQiDJe
Sv6/cUjWYAZN6xbRPnaj790YK2Fr1Tht3QowkM0uFj3fjSWpXdsoQodmdPhMlFjsyR+Ddj7lkDcd
/Xdzvo853s+nvkOTr8MDoNpRWff8fOq7MTZapXAdsuD7GCC/7tLUMnmh77rn4GQE06lGQKmHO0vF
lrckuYfrlgxB4fAzjAXJUkN6L9bFCCz24LyipC/XuQGEMf3+4FBDnfV2SH2bUKiBRNm6yIn8wuWR
FslXZSI9rDCrd5CX1o7a2aKeojURJU9cmSAbIuwWmRRI/l74RkUs7ZoTVDqD2XDjbglUvmlH6+zT
yNu/M1zZBi0hkBTSk+FldX/pE/0p661PWjq+VkbPHzPq8NU9sVLdsaD9dM3pgRCfMVBrikwrLn+T
pvDrNBFnMLc3pQMuWSqgX5loUd/AIm9zJ0zkupdMqplc/aZV/IsB8eNr2DbgOXBcmvkrQ4VMegTO
VuyEUzfdlPyou3rk5V2QyuwK034AqfTd1KXfuMoXAbWTwTPCxt8ck1u79dOTRB+iM54E7EMvxoz+
5ycpVhwrsxJphy4RVLiuOSBQWIC0BiTDOtY6lKisTaV9cwRvqY51bo8ThpjN7ZUkp/03vZj+6/wK
lf42udEZUmEj/QtgaGnLYszKmlPbapSwKT/xZaOd7JXQXRFeMa3IMr50bDoFbb/FhmMZUfb2N/ns
PHRaTVNEkDknIOEKur0GZU7qvdU5AVusOfz7D8/6t98smzqd+R7ghF/RYbmySlsnHyG0MFHvGqV8
GZe2O0yKAt4cVZwd5RlKSpUeApTAWavhtwwVR0KrurspWbILVhRe3XvQMoSHRWYO7DxR9mKy0HoO
0eM/7owoM0huWR4FQS1Kbq9+ViCLlho6Q0AcbS+P2tiiC92c7FOYabgEyIs5YPESu1KJPw8aZQqK
IrLi4JYO87DHo9jeD9p12mCwJYOYMkmKA4gB8md11fEQy+20dm4OPKKn2lzWq75Wl7xhajsgdjiV
hWUAitUAZmUjw6C6usi00pA/MKL5+w/5g+//0xPKMAWuqCWEwFlMC/TzE7qkvWW0tCkMI/XsUPUK
6d+KSY4qXi21iQEw6AOTsuatiGAbfHw+dq35LYX4LZxaBwVdlO9sV/4A+6/hRVkjcmOa5yhhX8r1
ktEEGitl8PwpyceHvHB7sLhsWBOyAeuMqOe5o7gpfxgNXf+86j+I+HyTs1v5yojAtm6agz7qsadj
hBD9mXA2EaCtUT250KDZKFLWdXMmbgHHav3V4W7br7csIdjV9mng5LiBFHPbzjTxZ5xt466weti2
OhdNQ4Y4WRxtr0OdbfSV1GbrHgkYXkVHDYxaPi1D0R1Eo/S7TtcZ645fe0RHvrM9erPpPrUTfYG9
Rp+XtXk2U7gUKSFmJIGTdG5sdQ0Mwi3v70YayoKTpX7JS4C0qQHVwkmV35Rl5l9eGX6beK65qG3U
IeLXyWjjuhGU6d4Nh6q4Y0R4ygZFMg8cb9J4eixLA8VyJYirZ4CQt1RMKYwOTyfB0evzmCwfnv0d
XGUbI3HBT8i1UhH+7RUuY0WU7cjkze7buJDJWdS3OWSkoLY9t9bWo81QgwjuV3V113MeO9ph1psL
J7Dip4InoGpjE2z0eZzjKeSR/LFM5RsDXBUFBY7KShlJXrEuEdiKsNf51izY+e58UeooguNA2MuY
ii2CkJ/h79+Bv3a020ARih3SDo7Hv3S0y5wmaJf41MYCRy8y4UK18aUTfBqkOPHYDmk7TYXmXQt/
UaLfrZ9/XWVQSvNVGS1v7ILtZP75Fewsq8hLrMmhw1bUy2wjDuN7KmfGeAXVh1H75G5mv/mhnb/0
0obGpoI7QJgOV8LHtP9PbXyW9ovFZssMRx2q9jL1z7lLnaW7yTlKZ19t7AE0DFKjMs1lSKRgvSsN
XkjcokW1NAFZoqqvOPNtOa/gHKA54zNBYK64yv2ytsk5Bt+xq2VtYgTRNvf4ngR0gsiSiMVoM9WY
u/GHTw4oopT6z1+HOoT7JsO4mlPeVpyzCXgBHGfVV+3QHhfuoDBTaYmtCGnDx5Ml6vmKBGvY5bOZ
7KaNIZJk9q2rYUz8eKj3jpox9ivl27yQ0AT69nEaxWsj9B+ScGDXRpaZfmNkOiBSNcncHpx9hEOE
MaW9n5JCBOQx2twmhhlUrXPFDUghzXAniKz8KGP0725BTttY4C1uYJOuSnUlYlDDWjXQyzL4309a
fRjzisA8wWOlpkWEXKm8tiZjs1SZf8fv+xW/5lBvaCyoDKh2zFwByf38PLEzL6Wy1mZo5IbnLpLT
nA1mWI3cL3oWP3Xx+n1treO6rCXx1z260k47GfnvsmX0XzmvfCdCJSWFySFsAxtK8c/fiYMFqdVj
YlsHxMNBuriIV1xy6KY8d3bRCs8/Z3rhKZsMMXOsXTM4FP5GGpCtthulds7cugtlx9OxvaO+xqVM
/iQbjqnKvNvOnCNvZjjJMJnffNZHL+pIHaXWhvS0qHl0TEkIYVvyi2+M264c3gjeyUJmFrRAsgM2
T3g7fnTwrJEENcS/JqfQivlczKp+W7ZHpjU49XSrI5ePRk46SQhN9ZhtXRtxASy5dFyFUfng9tlA
QU8iI800Lwb6S6L/mBQ7QP8bEczySHJk4SRfdSYz3E3lowH5f6ioLXTMPIGC+dqbxPA6oMM85/es
aqB1DXPJ+Sqfuk0aWSusJ1zlyZaknEdj4zU5Zcc6JDpcbbDn8F+ysJwsljCiflTKAnxYMTMoG88z
yeeeLZVHc2KwmpcWsn9DY2WGn7+BE7RioRsrtszjt9LtG5APhXqu8rz23Ai6AAJW3FUltx4vJhNs
NP5e52AATHd64M76sdBiB8YqrlNm4J49N3OYbrbfUqde7BxMo6tR+flIH9rqVuQzL+MSUWSmbdkk
Es2eoUOfSBvfXpLYG9arKJYlJAya2JRcCVUhDyBZCJ2QXExDqSg7WyXGGqm730gHmRPbKBueF3J0
gXkxQ5NMbm1o5+dyKacwKcnxNaR4HctHm3ROj1xL1Ne84lw9gq626w6L5N8i3+3byvoXxxN7hBR0
1855H4OiYQrWWgS0zv28+qhD3DDamD1xM56stD/2Mr6nxLtwnO9S1UoOJs4e14qkryXdvWxtopTi
0vIi1FQYDd77HgXWgA+6s8TqK5OietTCN/rW1MX2ek5KguJXNIfeOJMWAISSXzbK7e2T/zhu2hp2
spR9S97xirK3HjqvHbsfhhvzq0pKA+WJbtAyprx6k8HAvtIDtO4FitjF8OaluMZxLAM9dX/ACHpW
rea2j7lt4rFYfZ3gBAYvWai2+hJmC/Y2osN8apYtS7I/DNZY+K4FZTvK7Q0npl4+hmENScceHzal
BWXiEk9WkCZ8Qx9X9n/ER/w/y5JBsc9/fk2S+Smi5r/9i7Zv52v9r7Sbf357/y/zZjSVNDZ7U1/8
97T327cqbQb5Zxriv/61f+IQDdJjKDi4/K1tnL7d/v+FQ8Q5DjfPApjD0W2zYv0nDlE3/0D7w1yE
A4zCASnAf+EQdfEH4l90QSpd5dZaWv8J7R1JFRfDn7sSWDEmFxc6Z5fNIeKTny8Os+2qBrOcexgc
4klcWTtehgNxN/W2x1KQfW1LGV0RSUa+q7UfzRk1o8iEx0/liyjqz5kMUDFgFYaSzDZu9mPAX54s
KFOijHD0QmjOMa9eIqV50kmq11qyLhJFaXalhvOD/KrdsmRTgIGAfbGRl+x9Df7uMb5A7wZIvil8
42nBvZenp8T4Nq8NHrPCVcPs1V0b5eSOtnJifXxTF6s8RKK4ymbkjDSeu2x4yNLV3DXWYqIMDZi5
Q8qhekEE0LxqUUfecBQ1Pk3UMc2X6WHUWRDAeNP8zGi9Iiu6a/Z5FZBrVodzt+mct6hPm4AO/ZPo
u0uVvtlVolzKnFOvKZVjp9mZR8ujPZrtkwbB1GzSezIziBdO5Q3+Qy9puAuXWsWELVTwPKzllhEg
rzSjH7kVDx6aT46waACJMLQ4WHAnsetDlbZaiepVUn3oZJIe+lF9thQjDlzRx6+C6D755ERDcgWU
W+7deurhGXP3FtRPlmznQytwGU3650rE7dUcmHK1rBCXZZbhlLazPzjUZPSOQN5NPr8YVUi43pSj
rZ17qR7mVLHPbNFsxX1ylY6c0zjn4Fzqp0SxqRXtzvQGuYUVmaSDlkSsj41EBJzIz8gmudpr1jtp
I1BljSa6PJuVtOVkJ/KIlXCp9d6HTdAwHXbBr+EVQsUIulok3UsRM7PGyDdeFQL8dpPBLllNNM7O
MvqaMwTYdXEd3bi5AxmQpfJR2ol1LvPmFk0meTG1ELumbx41QkzYFuCQJX+tO6Tk8vhuW10BHOYn
ReiPoLbrQ53jxJ0+TWwGznQSEWbU5IJhm5D3Do5fwcWaahmnd7qUYaSdG6LzuKTMU8yEmMHHFjA2
MaVeOLeB/1T7VfBzg0gHzMiMx65WUqvLuzirQS9b2B1iYhTi3h6CxlDZUzXKxPdQmrvJGs6DubbH
xpgO5HUSDqK1fZBgDyCbHByHk19L13h3puUZ8Vq1F1HD8h+gcYiXEolbTd6IiyAjwJuUX8zhpcjw
1jrTcFllRS4S6updSaeAl47Wmulg0ucnM5/vKuJeXmCfl+euRm1SbP8zspohNFvjs63YRVAvkXaE
8WEuZMYnkxbzhBIX507m84YjtzWL9BqgIHHGPsIxa9Z5/IhBXqhDoEcjI5aUZPc6mmKvSOZvEzW2
nyQ6YzGUbcuoOQezLHw1qlFz1kp+nvqbVh/PxTD6m/RsETgfje4UQSHCNdsfHMM+E37adfl9Df1m
c7HYO+bZT70q+t08sFTChfgcEeFLyviNNVt3dcPOu+rpA0txzJgcOHn9hNIHb4WrRMTeJ6GqfW8N
zEcYW2iwSphPlHFHhXBcJcWOyVYBL45AnL1eUjdbTtWIqiJHR5BrVXRudBLqXTJmH1323L3pfo2i
maOVXKVLFkPO65E73qxQ5Z5dUfN5xbdlviRnS9UI6jHHBWFbLcKh0NlJqPZ4SqJlPJn6kh8B/bMk
E5LabPEZwWhnPZmUszGgkdNK1TrUVVJ+6gAvE1bMLr+o2OIka57e1Fn/ptipDciFdRa5SiDMiD+/
FXzK644+FOFrziK0KQv9BD9fP+kG6eg7WXd39dqVnDYYg90gkRUqcVpKlINenasH6fDI5VKWXinM
g9phrXDLRxqJo5XhMm6TT3mhoH/pzsnAUkQp17MEEK8gZCp5FY4uRrkxKSviunxJehLZerlG9lD1
NibCBOmE88yVzudWmfsjugwrQJW4+Rrm5ZDSYAfxEP1YVPUkqYSPLR7pwYRrRaZj8bUD9dhwhkfb
Fmo145wv6Xzt1VHfsRh7UJ089mRjfW9IywUwqBBtzlYep+x8jq0pCiZEq4GA1+6JeNH2Wdsc6Xqi
l6VJ7aPEkgfdSkQvVgWcP5l8pYvFrdV80co8upULK0x9nplpptXXLFHrHyA7Zzl+W/TRfsDc3gWr
plXBOHNyZHIyb0SmFPsizoq9WRQVNrH6k531WqA3iu1J3Ipe1yN9IVlE+DIuz1gr+KTEhv3JuFuM
tRWPSo0MXNk24A42+JLmyVviCMOmRgKwMTnRWSHh2cdmypOUYDbFVvU0lVNHyW+VO7UfWPkZ68EY
Ha510GwenbBklqZto2s99mcWum7Hi2znLhon61p0DmFesTxwP/f3Qo2PTOf0nbRLHOA2nYdlDZ8Z
iX8vPtFY8wwt3AkgHaZCaXyzXxkFOuWpssc7VN3SxXOV9FDzFl2DAhDdwpr8khFrqhrVMR8XDyQo
DVuC3KdiAGpZ9DfsQJJAV5V3wMNHOAYcaODzc2VTwKQapn8GybK91ir9iHOI05SzML5IBQhEWRTB
CLVAbYsLM7uX7VdsCnmeiL6eGuOparhoAQdiOyuyb/ow77MxhAx4XNX0dm3KI5pMkzXQrjXrflev
sMpNLeyW9q3A5M4OKVTS+hvDm3vBdNu0eFealEgctdE+92K/slKEUAcndlZHnrLZKOnRGQrG3TiT
2jBX4TKMd8z3DJgyOeQTJfkOheY8d5tJFCNRxem0oujj+BkBjMwsHiMS+G5G6h/2efkQuik7GGle
1bl/5VJnvtrSQ0bDERx2cddrCtxendlplA1c3VkHvz7dmxq4SFN8K9I5yEYdThEr/TiBp2FUHvEb
YSksr3ey+BzHs2doyw3EsRrH8NgiTXVKisj1xciUW8McGMvGTCJmq74pq3sj1kHJkEea2P1lBVm4
00f3plDHN5ywnGudcq4wQHi9SgriMCaHYrtoy0reMmObvBb7y6BerYx80qweHqa2Hykak+tan4dB
rbzesB5Yu9JWJxnYAz5LM+My52n9GuUksnazzd8dIz4s6obqMzc3EshRtCScUMZAeR3fU5Yfoohv
Mn5XtNRG2KzN0whucYtIHgPHuVVK5WRWcVA34ztQWc3vM06XuV3CBrsK/klHmGlotPgc8/lgNO1z
1aiU0PwNY6N6WlUt4EwwN8l+uZptcx403lTGTtQOs+UXvXldR40poeBVsliqQ/SoRzQLsoqx6W4J
raNCSQuzpWfVYSfBJE2GKrlq7VZR3DGk55/VKfysdPraN8lTFVFolMp6tfWQclKUJ/4YSl7msCJF
RRbruf7QaMdKNDPzPYy/LVUQDhObLAYW0Ps+rfbMg6ZT7PIt1MpanlKsvIFtMFhWcbWd4wQojgtq
Y5mkxVwvd8Mi4XwmhHjV1xbHv3ke5mw4xe24hrhgt9izQnusXfOaa85zBcXqNq9X84EMV7fIjbts
jTcKhm2ESbH86Fclhk3hxHTqw7mPiWHB+O9PqfveriPwCIqCEThOWSQLLy3BN0P94iaVezKtwCbr
FXhEqwY0YA9ap0ofy1geuGn7StG8hDCEH41tFAPk4MCcNLrky2j4sr/YmtLeVrMDrineq+U0+l1W
SoZK0Yu7dOhdyjOjYDDMYgE4DH5/B95jCXX+iqosvw+G0odLGTR6D43QzZfwoy7O5zf0HTt8AVPQ
uiiRHVGXnmjTb3wXl03eYUZwsoD8gG90GPIMq3vJ0+Fbb8hAwYnQYq7dugfEm7QQM9Lg4da28pSz
aEUO30Lg5NbZTxRCqpOZt2XWVn6jkyrMWiEPqk0z22rGCwuKZMThA6tgr+RO61t59GYV5ln2vXGT
dOnLHKcRGyUlqKI2PWouHcaU3GqbMaCp2S04RXxwGBBRRmJL13ZTbPLauNy5ufFGDN0RV9N96qaf
2zG9GKxs2cNDghHlDRrH4sDbeKN21SktdFDfJdBIlTUdICTBpPE4js56XOPlm8KABB6h/igShtuU
OwgGCFyfW/2N/76UEtdAz31Ce8WBIdKHqpk5HwKd/mIHRbO6URaei9yJYXhSjEflP7a//9HQ5P9m
HPLnacj/+P8po1cz/nZe8j+77q3887QEUDD/wj8nJdYfLIe23RDNwZazx/bmH5MSx2Uc4jBQ4P1m
NPzxJ/97UmL/wT/OTocQH1aqjDL+NSkx/sCBq7Fp1SiYTUv/j3LxmOv/usdRYW0jS+e1ZSTDZOYX
E2DXk8NIVSIOalEYhxnY8y2DQffAy0nhbLA4qqZtsWwtOdtxsDE6MEO04PPExJmpd8JgBi2ihdB4
x4YDqU9paZypky2JLouKAyrm5DPOhOS2cAuCbUkfGDihKpvUnwLYlgcRPD1vO4+7VHciYA9tfshB
DAEuidwvpGJNhzkiSQee/4FUUC532973HBcPdCfWjdQU9zDXEIiJV2frKogOr5vECJ1Vj8CV1Ma5
54pnJa22D+NK3DsM8vEexdJySmzFfHZjvQ0MN2cw4oz1c64p3aHSJ9PT5oHiYS6cm2JW+/3SLj1r
K6Pbgzt1L2msGRfuIZ0JRAK+wy0RH5ZFml3Q2CkHy8gy9rwyuUl7h/BSAvcgYiIjcWF3BGpLJTEh
Cv1uyYSErS4HBmbk7aHnM322c2kATBqxtnYxogr8FZPvuGOHUAssRMUE6dSYyKcyfUQwaa84NJg0
X2eF9XRNXPouBwfBEN+c7ht9u3AT2JdqBV+s6wH9si9xdn2Tz+S+D4YnKd9RYBPa6Uc1S4olbenw
kiG7q6SYfSfjTAchIQkmK4BnjVoaOopwcXsgQa4YvwWRKM0LyjWkP6ta+l1Vx4960vuJqR/XSH3v
TDw9ZCu8z04r94rIFr8yWvk16vU5JC3L3mmTHEGbjF/BikP2nkGM3hFRxCoNiTPjmUgZ+2nHjyDS
YC6M5smN2vzRXt0y8eoO2Ig12+sRtdMUDv3aMWAfizDLMiBWcQsYrRkj+4ZCAOifoOF8cpNRIrU1
3O/OrGsvTEcyAtVq5CoZcJJ921KaNYapPABPr49zb9ozj4denkaHbmXmsD7FY5R7hgm6EsUU39sy
qdCIF+tMtR2xZ7CGK60/yNqcLajldkyBFjjRWDGJSZXIYr1smktYphPY3l7gPIuW7KDaghi0qTJv
zRkpXeRA7k4oFriPkcm6Qz4dXABXe9SAFXujzvHsfBiec2XkS4l8sPi+rCG0VJ2cVJNGAn40cj+Y
KPukLt42dk9gpirRQ13PLKJTzdoKBzQBgZLwuE+4dejPjdprQMkdlyijkCji1uR3CQcDQn+KqSEj
MzYtp4fYLHEHucD/uPIm7VqMU3s0VrP5oiPc8vuOeSAGbpXEPMRc9aGaEJPxeCmXUc+iT0Ps4M2I
jXm406difRTWCAPJWSuXlWhn2odNdIOCfu2JfUPAdmGNXPgpDqG9m6fE8SZ6g8vGgAI9qMCeRCNi
HjNZTV4z1xDfDNGQsqGvVJiMdGjxevjkrTCjELDFeF9ZheGJSVWeV713/dKpBwgf7F0dIgUfemWg
UJkVhYlqZtCTq4N1lzOiPejwaU84FsSFV7gxd7WdT3B7MQHdCzcdB29oo+xOsCk+lvo4PadmPgUr
Z8N5TDetqU2u81pR96PNJ3Vr7LMjI9nkfVSb1CdWGiW0QdDyaPXDM7l8+jPUM8UX2CEfGSyP34nA
M3F4DNZTXa9z4HbN9KLgJfssLKBiU6qLYyHshFheiyl1aSnYvJJhuCDOHg78pfU+HVPCrgtwL138
XWEq3gMNynUgdpjlsaMJcqBbNqkPRPL8iNelussdsk3JJpc7AcYChJ0y5kytqHyDvlrTK4dB/Yqp
jsdnVCcSiJyugQRqtY/90sMOaxrgyzDdJ5jtJu65aZdUGV+k0uFl2VYHhFG1C3Rk9XQ3LKN85OOf
kUK36vxgamTs1SK3XSCasJz8tBc/spFUSBzpaxBFaXY3JHHP1aAvz4vh4is2tC72kebXt0lpp/Ee
IfkcJhHrAEWdq2Oz1tFJzqN0NiRrtKd71nFWL4VvO33+MHZyDLPITo/VUCyvepNMAUXhdF761v5U
oc++c2ulhZRlNe+FTMqjwLB62wwxoDOJCagsBwYBC2FwO30SABCdGsSX7SzF91Svuh9TNDtf+pVA
wDqZG1LS09LdN6kSnRFaAYKuEpI/zW4N9aybgqmmFw2HiCqcQp0wPyhEvsiYASkdyzatT+WXqAUJ
5I+VSYMixHAkbUwgiADhi0MoDxssiDdWmYiDCe3wpPYuhLl41a8KwSCvbdFZ7xlvht8bavVWgIN4
apxoCrRUxCBamx75npWFpPdVd65RlS+mWIEaRm7+lRAGB3Fk2d7keaFhRjDc24Fobz9Roi9Ns+1m
C8g6KjY5M5fOGQsGCxiieo46ZLsfDZDyU9c0A/OPNQ8QeA+oruLuQdfbleN2qr4IK5PnWB+YV5Jy
3n1vjKZ8KYWCR2tMGRmllgZqYsHZHOLqpl2rAS3KnKwDd+gWyFqaHjLY0nloGZoMXdZ42tQSYOdS
3WtMu747dd76qyaEZzZ8oR0Z6Yu4aMo0dO89exf6NeRGSwMAS4hxudi9LC+RTcQonj70BH2ZPY7W
qthPchVYFqIR0wQpCC4HL0c38dhfUyVN7rHir/dMICCkK2OJCVok67UxtOEKmacn4N7MT9n/ou48
eiRH0iT6izigcNLJa2gdmRmpL0SKamrhJJ3q1++LHuxidoAFdo97SXR1dWdVRjBcfGb2DKGjX2Ai
xwgWsg8YtjPthixEDXKL6jLF5ms7Ow9aaKde8ePHXItk+8Ui5dXLNgoUeQHb4auP3mwskjKTn3kb
CQzYJm58sM5eaC0ZbLR7gba6JUSOEA9z3d+DNkmbg67g1CzlhBFkazfZbOONGE0bX+cU6XswxKSy
UI/5TIZlAL6wqN1YTeuqb+LmgO42ZsOyj8Y4vfik1YGolWjlT26eBPNuiuPqPhRuM/tah21jbNgE
x/SccLlM3lVi2tk3slz3odn3OXYaiqRc503AsiJzSstl1MqgXpuNd5ebWmJnaxunfngyR40TuoE5
mtDtVFR62SehFhssNNErcUkfDSENW2qLWu6cd7nK4hvjJntyHBhEi9bKSn9L7ptxpVeI+SGMQyj4
HN8DTg+VDKOdyAjMPDTRaG2jpstupB+9J2uQ0WcCPuIDoYbtyC3KBHhlbGmdEwKI3e+yCzuyClOB
B871U/vV1kL8lTs1ZxHBu/mrtT0XNwqo0caaOOyXmQlGbiF10+LGL0aQIV3pqYNhUUvsNwM17Zk3
PHRpED+1RqqJJ1flbz+2NYNPg7DBEAqCqnRqGUwjN83gz6e8UOFltrSESaZGHo6+jGikF24NAE93
mgS47x76vAg2DDz6JZ5DEyc4M+CmpmeYC3a0t+uqeMOCPl7aOeqWNfn2xZyM3n4YIwiGjsVjJD3D
2CPIQjtIZ72taUb7NcM+3Q9GrXZFbRj4JSQwmXD+M5RFgBcBCCvxP8pm4OTnu4Gz4jK16mLnDZz+
HNSnVWXghFeesnYhkIpL2TE1Nroau8voOmgRgX9FKLKX/kQqep5I2YSxarcirqiu95Jm25mGWjXS
ainZyH7KajZ2U4oezD1hfhWZU3xzZa5OCVOnhyafunPCNIESXdm9Ro3stxnxGfo6wvKEF6HfJZPV
rVoA9a94/2RMU6Yu3/xi9hiPJxzhUEeWBBC6VdCP6Vbno6cXcztPKM5BcY7iot1J1WYXAFXTjnn/
/BOEobHiFey8fTt15Y3FK/mas3w4UUvkM+nho//LjCt9tDO/Pk5mj5TXFhzHg9LvpqX2uvgz0Kl7
64bQ/fZNn2sOrjSuA67qt17pTjtZSQurbEl7cYTJFM+0v/TqKVxhHCoRrbBuBEgjT1JHSbvOU+0y
H44KRmZocBT57kHTTrtQBtFTJ3La22QY7908DteYb7AkVcTNblUfhx92GDjNShgtK1guyrd0lMGu
464BhWcuXpMujl+lU5Q3+qx6jqUG70RQ4H6re85ZicuHL5lXd5PWd9yhS/miUWePDZywb52fwVDx
KtYOlnjHzbsXi9l4lCbtsh2ERHWuBK1BwjjhZhfHqudHx72sN2E5ewxjMvpvI1+8hBafnJgughrY
ni02SdEQ6gYbvAVW7nwiWcmHHvwIpJSR/Vy09xyWrqdbRd3nduxN3EFwxJHZKf61lpzdUMH8OkDn
IaiHTUCr9MXoLcNdlL3O/mKAM528KPI4EPjlM1IWWKimttKn2ISRo13JEiem/tVpUX3dklYCo4Y1
jvv2Xbl998B4DmlAOuU5Jv0JeRuP89Dm/XZKanODXsMcyMBbechyka/htxlL9qIGWlfgvyJQI5VF
ONTSQAIbq+12Y2sO19zmrIU9DpTsgoq6WFWe36Qsxz3TpOxAnlbiU4jb9sk1+VmxUQShu/bzjB4P
yc2cDx/NSHmdJm/wm6LDgEP6KfdTD7U674+p5+CYmGcOLIsydOtfFVruCyUi7TkJTRfjT+mrXRlb
6SM6hnuiN8MiTNeynePu1utBcIRczZMysf7ZZT8vaamHJTSEXsNlKJL7wu3qj4Zmuo8uxI0Uhj5j
fOaHT4Y3+BuDbCZGL95e3VfGKpY2ZQ1c+L1rGwqxmXFfPthOER+K2gVEEWfZNvYi16MQQV7Leuq4
J5eT3oBcRPew0Tdkn75ZHl1qfRbYu3jCm0qxUrktSt1kywly7pLE2YyvoM9f6qCjNoNHc829EP9h
lJovauqdFZtnepY9qvAQGfFhsOtul1ZzwD03jQpiUWW2Z99NqSRPEpWsPewDuA+kecj6Gq5CniFe
dtIxbnLMFI1lvnssW3jdQkHsq8di+M6dUPEhnAzuOLXTd1wGgvRMLwEfKqMvN6muA441Zn0OSEdN
gLOEIvRbmyBQdVWfRjZk/qJopY+UzIlFS5aLjgpLY71sONDn3dCsWVOrL6PVzqNTVPOrKVpckUjB
uyhLfDyuRFJdEJ3LWZYJoQoWmksVGeAzTFmgPZvBlpWethyPv5AuPWtlCRWuKo4r56we1MkOh/Fo
zxZjniaungrFzpXP47Bq2yG6xK3TsvEnYbkUDK72HJ963vc6QQZG4K74XH/j4+2WmErkwtQ1cokN
gYV4eDUM+3hO3as5kpY3+yra2SCoSdWQ4v2y+uJniEiZGffV3yxMY99Yo/0+E0l7tMjqLLVRqU3B
5kBFAUd1xkX5OsJcc4iyIlubWqmrM9nsUGl97/0u0kM8ddn3DBmKg/vcbwqBfRPfRBHXG7fOox8O
fdU263lb7qFTdvaJzK45e1RIBxzH0orkpx2blLaaEqQ1ZSfkDRzumVGF0qPE2G6G3nSPPV5Ah41y
it56zVBlqnzM+hymNrxOY7PEsBwdQs5Ci4EGgbVBZ+INsSJ/wr004ix0xDUbPImd1YHe69DmsnaD
rlgFmXunnIzBuqjldCKEOG3ayMiPotf1apS23pRz7Z96q7YWCunrY3K8uw7FlL1UTcpoq08ublUl
Vwqw7WJh8Q4T2gycHc+Y+GZmZK/KPmlPegqn78pI553kVndoEdKvVTHcC0OZv9/yPrNZU5yK2T7w
9mrBIQD5tuJEINgqDMqbktYaHxrHC45lEMcvEGnchUB1Rt5sxYPRmeoxFT3O5mCachDd3bTKdGC/
WnEMlqOo7pzR6t4oJ5hfDLJzfyyVD7c7L/c49VC5CO22/a72Jygumecnx84u2hvOHuPN85tknVr5
+FCwQ34aRusc+zqNt1U0zg99OKinzHa9A/80PME+AFwOS1EswqSBxBa1xbtfllWwqB3193Xc5HHF
/U9ZoMnF8Zg4sfEw2pM4mpngFuAa5jETbvcInxyIs5l4OwU2r35l6VP6O5ude0Aw7qtlLlL92M/a
vkyz4Bb+Lx7Bh3+a6/61RFT42Pf+u+nu3ybJ99//l0SApwieR5GO9xGf7vG7E6Rm3udOEvqsxAAm
kCgvZBTh81G9Dr7knRNlrculNc1EXZTwq2Q5WLk97vKs94F4Cwvo6zwzKdN2xeqq7MQ4OlFrJXTF
jyXIcqcoMrA7ZuY2K84XNFPqOua243ZQ7A0iAJSckNuyi5ltpOkGjofYQk7MeO1TFzr0j9mNas8V
6iVJWeMuj40SvVriFaa/Ftn7G6y8QhGSEejvAorwU9TVBe4n4yFmDYEksJs6sWspSl0Vdt0c4pLW
Am3aT17NGRLM2HCeVF/dEt5btstivJUqZLjTkpwL/TLbFDqd11WAsdaRDrF4/1OLMlzxBb8Gpi3J
MRxrtIGc6vaSuFz6O5Xph+jqc9xYb8aMUmSP5W6cmCNYOoqh6Q7ig3al8gZyV5zqAbKflYtPJy//
DEIcRWoBp9aFc8W4zh2vJiGt5gnIsl1+EtnU4DPCvTW5hIqj8CCD/ifIFQWoBm0GpaMGPrXqxRhp
ApVOfHWtNF7NRfIFumhYWcPwm0YBdP3SODHE9jadhKVb2pR/2MbAjSYlzOz4fXEKPDWsw1lOHKzy
Z7K0B0nH2GoGcraMjfKpl8POdPSvMJubVWP/KYylYsbLUS6A0SLuoKimBojctnezDp5/syNqM2TD
ivWN4EgUvfNhf6m9+t3P7if6ytllQ3EdYvdB5aRArFmfPRvDyeAF1CB43XtVu7CAY6pX0/J+9fBZ
BRmoPpgFtjPB6HVVjjFqQuA/SzIFi8Gxx5XR3QVTVdw79NJvdjk2k/43yV1ahbkkqdzCYlDOv4zr
pgUmhJ3rd7fWrc55V14mUVksZ6O3MOlpWYyRPA6T/q2GYj2OmCAalT2rqPqYebn47+b7xklTDsrq
BjvqJ7eNFxGpAnwBLdR21+LYslXdj4fAtu2V7rB+sUPQBtuTX+MYg7yz0xo6oDl0hHJ69eE37lNK
28UyzrqdUvbPiBZr1/K3wbO6aFXqLhQG7bCvrp5H1MWhhAIGuPVJQLJctUzRmazYDEzrbx3iWKPL
NJntHXWmbOiYjRemc2+0miHVp07/BroOG19LTK5LEIZruz7lE/jWCvLZivvKByUIBGeMwV4lc69X
/RQ8+K3Jra7Ib7NnnwvL2A26rjET1B+20b+2Nf3IGtpdy/JB4qc2mXhjGPFj/9vt4kPX0t3V1La7
TDk9rO0hfCE//aLbEi5q2pzMEhtqKDcTbq+l3/qCH6qkZSA95cZ9opfA/4onDht4LV1ymjY7s8cH
Yta1/+J6nBJTMU2IH7a/bmuYUt7cfwBWaFaOpApLVYj1k5W90womV7Ktn0yaBWU98nOb3aLu6PPT
XDlBa5lbUdFZVUin5UTm35QZd1zTy3eE7Zts+6tr5Oe6Z9/OknGZ8cngCfSRrip/wufmwtnPeHSj
4sJ4AIW6dm+kYD+HYOQSn/RHRnxXxAxqdb0/yRy+cG1+j7sG25UOr2Thv5joYxYL7CdcJyYMfra5
NGHGnbgBpn9n+tNWGkgPRu9FCZcKDgCo1aSK/XURU4gRxnZ49H35Jyg6PqIRmHvnvtBLBeY1VNOT
YQU8cCF5PKYif5IwfU9IMy2ZObynTXLBv/Kl6uZHFxJGBZisBWQMkGka854nOFNyGPypBpSQOCjI
XMXzdpjybpVZRcgdW3H2ytLqZoZcDSAH0kEVJ/6B5i6kDRVfy3j+NSKKk0kFkp83jC31TzsTQQaB
5yHLQ7WVlbaf5rpT0WoqR6AwsxvgwjL9rgmXyUwuFL2jRbOrpLnJTWqTSjGDj/LR1BgT49smCYWJ
KVwU9fwaTOGt4HwWGxaT56r8LqL0PjDIB3Irg94XcVIuKSE9uoPB+z/DsI8mJL/CFgD9sGlZEE9c
mzRflSAleT3eLRyNIsfBElgpHhUytEy04NTpNwfNdmU0ms9BhAGrtie4AuJ1mMSL1xnPtsQC1081
F4Ta+FUFIdMsmaC0iHLXUJC0j2134D1Lf8jQMhY0cdh23kqZUfmBKOMvY83rW1ptck0Se3xNJjSc
VPr1RtgZ6GIXufM7d1MOV2Gr0CuMJ6wl7zDrx30yOJC1teIPcNIYZ5GV/wxeQyYmmf1z683JtArp
S8XPV5oGoxybipLVEBQ93YeJW860ZrTZU53Nw6tUAyPa2MGGs4T6lGDVh+u2UhHbgFGWVofAUMw3
4ZdccJpq/BjNAaSUmJJRs0IMAFoM4la4xmUznZXVmfCywYSmp960zN9KGRMVbUn5jGvWes+HCi9x
0iKl9bya67Zx7RedVNNVd2PukS110IXDyc1+/u8hlf+F3+L/k5MCGwRJkf85ekIOHTPFf/NS/PN/
+aeZwpf/EJ7JuML2vL/dD/8VO/Gtf4CBMB15Dyz6/CnYLP7TTGH/g9EJuFcYCmRW8Uz8l5nCkv/w
LRsjhQiIGGKACP4vsRO6yv+NUI6J4w46I8ni+FAGPevfjsBJ7ymf9XvesDZwV+5pCRqwjS7awn4x
Kvk2d80patpz08x7Qd0Ars9uL4twOybtn9kPlpWBDVmYxNB4/jaDGUGgS6CmYtQ8TLLT+y6z73ff
c/5ucqV39X384BvHukuIC9AAvRBGf46V6pbQauQWdOguus8VqEk5scQDHXfLJwuwMGRQnxUmTI9d
VZ45ub+QbwTUNIbIsCpZeLV3QCZeGL1JCck4f+jo3gtX9htFrBtwMgEvdzTCB8p9fqY84JKRqYz/
xfhjib/COoKvczMBLG6SSCdHWdAwNaT7aYwtIHMJG7gjHorZynHt71yrt28Ec1YRSbxUDu0+siTn
DMWInOEPylzaXkVQhRRxv0LVIs+5IbeRPIZ+8I3JXPnGy9RUBWcbAuhtPZaMJ5A/GVatopQXOvXI
VmQOmxSU3JVO3+VYbcIQSQhdzlkgp1HKoLKY1Kj5amXDi8Puwq31rfPKZ7cZft3cOhNBX5bCvfRI
6jtfibunpLO3wC6iDQVZMMRab3ifaxbrqd/62h5+0ii5mqboN+jI9S4Q+LejvB8vyvSujZjHfWk2
5Ii5Wt9jMHSgpv0TvRB/LG9gbc8oO0fSdR7qzDc3Qex7J2629+G8eqrp9Tozyzg4cZqd4yC9M7J9
f+nM3pvVo1nnRr9rXBekRMU1v5CNQtsrD+E4W3twjYKTNLUurWl9VkGZPk+w0ztwnJvcwoBaKfy6
phAtpT/jNQmBnjR9NK3Qz32oxPT52lP03EsvfuSIsVehDRJhEskhIuSUp0Z6aRyhFqr271rmXK7n
sapOXLXCnYwpwKgcCrs7aBFOQEBjVp2/g4/hPdKqG45fNRiNO4/KwivdK65sVb8embcuxv6bukks
qlqcnLF3N0PsPVj4/rTgAhg2M7bmkJsmDQi4yQvnWEfeux0Ux8aJcKqIb53GODrjWwxzGfkCGUzY
Vx1IDkrDrSG1tiEjS+zVu01SldtW4S4MZ8IgxINa0mEgQkqmCWvLwt1ZRZ0LRCvCjKvc3UwZGuOy
LFhNnvuJIldtbIITC2vCkWfZ2logWH4arftpFnxXQzWUtjXxTiuTtvQ633OC2eC/IVXJTRAO/sZo
/INr2itRy28OpltmM58qcj7pAeDUvHK1Q6pK6kvm8ASUTItQjf+4TvJBSfIhKO/+W5MXQ9fhI+Jd
iLMnxxHzUqe/Q5H++jCzHmot5qUfaGhMbXM1JzPdU2Aw7GJYS8FcdAeAnCVxGUdtmupJG625ymYU
MkdhAUAUQujLwugnCm9hWL1aOVExPMQnC/j4xja7k02N89IvPRS7uOJcWSTVU9M0v0H/HFYgOGcZ
hAdlcXCM5gTDiOeUxzwST0JjN0q03RwpMufKGFXTiQDWNq0IdA93a5VtJMEuMevfSGlGOpC1VqlJ
hWoGE+rU11UAc4Z/YlTEPA0hd63G9uCGY7DVBRSQpPgTNfq5ivRmLptbaUQ0YZv2lufhbcyemXPN
kEQgyYvsklSVOmIaI6s8xDOpKEecdDhhGMkZW7Z+7cOdCr7DPGsvc198jUJ1G86UCTKwx+JEry+B
DZzVJmnfw+zNHx7A6bNOBvCw00jogtHWxE36IkPyrkMhs0PB39hBEPzsZHZKyWotrbYzLvaERx8f
AFjMqexYVWsi327zAMiA4txKZFvMGgFI9y69mOG7O4fVQWPtqG3JZTzpzaPOra1q3fxYT+ZH3ens
pfWHlfcYRcr6ZtpKu7anxgf6IGviSTivbMsnnjDVaNUOF0fh03qa9eGajfa7bd2ZxLIC4AOKcj/i
UlhwZSVK5gyQaic3OAaG9WDXY38aOu85a7AG9k6ijh0BSV1X5kZ7mK9ZW47STI/o095WSaD9mal5
ypgVob261aalgqer/YuDtWOf+57AphX9So1MahM4QRy0iT37ItwmRf2W+c5P66TurgP7LxrzF2lO
bMthThfIJzS6mmBqO3ci/WIdAemV7z3MbCa0k9jGLhGRRBwjXkqX2UfvvOdQsVnvnHWYOuqCLzwe
ygtEmrXtzd5GIT+uqBD2XlsO/k3r/NDmMl762bm1bVRSBdizpRfMP4NSbSSL3sXs1a5vneQq1T0F
WuSSwLWmOToJ640pCYtCpKRmsfMxHJY8Jn9/aREqFuPY+jtKqoFe1O6XF8XdovEEC8eczPuiYVpc
d1OCqN6M2ygv96YRec8DB+pmCIxXKmA5d3Th2ovLehM0Sf/Sz4Aah1lhI7r/Ms68cdvJTq5YZ7MV
30wcm1m+0UuRnyMVjquQAl2KHax1YR5mtOVD5I7DMbHJQJgSJtvMu7ACjvZRZBwF6M46yZkwfTx/
eYLR5HdfZO561IjVKgA80PfmvA3ydJuZHNzpvacEOs++cWsAug4idkq32Gc+aRzoAY+ZGT5mG3NO
3lOP18EeY5KV5WqMjMeYELum6W+WwJsTpN6e5XClevlAmGXFILtfdfM0rlg9jJWHHsF4CGkgbhFn
4+HM68RVj34bDDnxK8O641BkLykwpm7XduGVsmvBsqeDdWsmTw08Wsfcaa89MoDN1zCEfsdg9MBJ
TEfP4Le5xN58K0431nuTkzpxw5cZ1g3617T+O2cQRMN4cLTDUc+hKB3jQXqicTDcsBJfcqwHpWEz
InFNQ+x0HGwTzziSaLIeLBOOFhafgjJZwfMbjXsbfOWjjbv9cRqFs4ZSMXAmqlljL1as4CExuqHS
qI0WpoUjVVkTsSKtkhXJf6C6YaZ3LseLDcMuypAxm+rGkNu2nZH6zCi/qKDbjHr+C39Utu8bJux+
BZGjAuuwzhweewa4wVkW/avXJzH2eXtJGMvf+0F9avz0cRZY/fmjgvfeuQUdhoLabPDfaEctSSAm
6zYpx2PCdP4hGBgOxSx4K7qO2y0PinHMsnjL4Ogj91ssTUOSb1WWcd13xMBkQYpjgjVyiE3jp2Q2
IdsO2Tf2CRc14ifxWMRzZo8JKeJToJxHW6fGIantal2Hk7XOsKyurSKY1nY8lgcr8B4c/h3vYrE3
vY4DeFqaj4jR/imOJTVusZafUTG/7DYxx6tvW3cf3F87uhILMm/1R1+709cnBsNzZ1v1RxsyALPT
xng2nCEjD8d3jqNH8mHRKufw/GYGOBUV4tTZavqe+yQtSuMQ/iEk98XF1351OxfTmkvTirora1U4
fsSgHLi31o80qF2ocdHnzmzVgnAwcoiRGqehiZ8sR36zQr4aODevcRvaEFNxGs6mfORZRXNP8vrX
MfKFT8L2O/Jow06JVhLdY8tpBucyFQ6jqDI1vppEn4O59190Guhd1QbxlhXX3KmyN9ZDcLO7bnjF
ezRfbJLqC6lm900kbrIl0sf03jcfOrPoXhj6l5tISCrQfSrXyhh5elQOQVA8SdheOuc57mb7VOOK
XuC8dZ752Un7MBIt+/hkNqXzghnRebj/yuo9+8VkFX9Q07SLO3RvfzjRMvN5T68+pkVorQUS+qoY
LHL2NcSdldczrfj7t4Mwn49uNTwbuLhWLTEOPMOTf0VV969TaSRHQKTXtC1eA0NY+5Hx3dXFDr+C
7STgs2h1EVVARLetvs0pU5e/v7hMckF6XXXacakigo4oXz109y8ex/CHCLtuICqCfU1OlmZ0SEoi
6EfkgMeCzJ6QE2AyQFIpBdRDxVaUD+3aCa16k7QZfSHUVu9j3+p2gEVoaeSmt8E9FO5mipMZUpDA
tCUpmFIsI2Ar3ELZ8oSBowaz07OccnszjRS7Jvy1r15F783EIWesuv53wJCe19EfmhA461nRohGj
d5a1bz3QTrusbfO1Cb3pB0XMysuLqxr9p5LtoUqIrfVd9eZ1AX3MrfcpB9Co9v29ivvh2x3s7MKO
FljqEcQR9FtxwKv8K+8zwF5XZA+znPY3j0aIPCLBOwZ66XiSq6xIrq3iWuSTbnnBlvnSYBrfFLmR
rkHq51+QV9N4dtDEhxlMSC8OQR0zlvHkAQMzXu+9QQnVSspUbgPAIuiH9neBuE3ctLoLL4HPSFPD
cJvlgcalR2BACgTfshWxv+ymAF6XFZkrajUxmGcD7SReBuqIDEKwH+qRlgjPkys0fjaVZtFoSEGj
QrWjAO2UDGRVQXHLXYHyi1vC3vlQca4dGahTM3AD92oIsXnxEZvhh8Fb8NTE83Bq7c5dmlNvfhJC
eIMdLJ881ZQnDzrbkqZKeq+i+qVIwuIWxWFwxAqXrP7+7314qblQ1e/9qlSXjH/dyH53poKlfFvl
XvCgM3LQE+49A7DE2eGYMjZpurNILlA7IjY0O2TYIEWMseQ1lAPHDQg+zCL5+4+53PAcL0SE7zix
om1Us4vY3ejtcoaaHCm6eNugmNKl2pabTjvzU679/JIG6tRmW3SN+4GzuPQ1h1wh/XSNr316TwjP
L8q0VRdPxs5TPWMSxH+l6wsOK31JGH9snFBILkl9d8GMiT+vgoIbZBJraTCPz3WSiMeKdlJgcKnS
1ltbdfbRTyKIRQEXDnbhxxyD7RL0/vCojSZHKMIEU5hRelReWBy7MhHbPoj5TMxjsu4tIFNO2s/Y
aaEaKjoTSUrU8YtdTK+2tLJbOJmXMS5mzMOzXitNchd+pMMMRZFHqC0u/LQQ7IvOWU9aFWQ5C45n
WZff6iblHjab9O9y2Fh0hlbbqfSNMxxT4+zA/xf+ICGFREADnZBGD8Zd+AlFP25qBUdH9ymOAc0L
YnH6xZ4b3LQZv/MZb+LsHe+hSfwPFSQp4N653D1ZeeMtkY+IGXFub4tx/Ogj80OSfyfp5z9rLI4n
NIgXdohkWzT2uUU3WbZeobcMqLIzg/3Hppm6Q0ogNmQUsw+d/qGwmnv5NyykjUgiKKDNKA4Y7BVn
jLK60WhW3ghqHF19KcNZ/QUiuSgQbgOLUPJ4b5nnRwZfnQ4oHNLCdB+4fzK33KVKBht60+kEz59t
w/5puvljGkCQjVn/cc1D+4tp0taim5dkPqYANcyLXo4jK9a8TJ3go6+wWnpUN2A9zf5q/CZaJt01
76KvwSu6S9XM4wbECHYpLqG0o5onALfxa8rCXBdou0anVok9+ZtWP4YGs3AzFZ+eESILJZdwGrND
4Fa/jTV3G4rAKRwou7Mn+hZTYukeU6tHB+lite4cXTxPIvu08MmvJ5GXO5P1+TRs0atJO+YEewHI
LOasqw59NdVHM7oORZXfKKH3OJyxJ5g0t7O6qwcxG/z5dju+ZU75OjHdWGdANRaun6Al3b8MFI+c
/v5lQFQq8fHnZNXd+DZ64kHJfF8zXjpiWtjrlE06AaR1HIcYk1A8Nqvchjata1OxX1b5tkvNjUvn
NX3OlktiJIw3c1F6kOxJQHbZY9MF3c3Gn3Eko1kgxFsrbafBL/krnMfBK5lI9WXG6RboKrSLmURx
7Kv0Vqftu5ua46ltg1NZuN5zTZMxg8yX3i6uGuftIW+c5DCB0IIpmp+sRr8wJpg3eTREa1ZmPmW4
zReDmqKNyqJ4X+TA+9Ixv9evzw4FdE5ItEMUG+EyW8G0am2EBipN3Me7TnLGB67iQxAOguOyL6DA
G3vHHO3z3/8qkXl1DU2+D0bPPO8vDtn4K+HSg6zM5tj5Tr40oaqhhc9n0OjObapPXmqfB992v90+
+bQ6q9mJKBuxITVbBnjBOx3X41pjVR9UnnCLr+O1IA73bCfT2qsHBl3gtoFZqoVtZz9R/y7y8Pm+
c65kUxwkjg5yUMm7G6Nlshf1UfCrbJTvLPDTM0AE3Jfxh1URHNUdGkUYrKkIBdsSaWwjkqGejH9b
IA+AXEjQtrlRnG1/2LQmhSYuU0MhsQEw9FjoRg080NX7/OqANEUnbPWyspiQgc/IV1WCAQuSz1eV
9BTWC3prHRolrILJM6jUpeE4e4AxxiLv4Ytbkf2Xh8ExY6y99boyZwrEbUQGtzghI9RkRJ2ACW24
k8+PYRHJNRkGZBbrc+y88djCiJVx9FmVhA7qFLEx7gSTr1DJTZ0Ba+jtqQSt0H25kzW8tHVAjsOX
A4CjcgPciHR+X/9pmS0aDBH+GgkpU5bOiEg43YXILR/AQb01MfFpLzwn0Ui2yDya8Zggq92ppWZR
rCO7nK6z8sfjYHZfHXe7+0TE+XAGiX0e6b/EjuOo/OT7767VDTdZ2RoSXRa92DNojUqrcTMlU3MN
09cC203yH9SdyXLlSJqdX0WmPcrgcIwLLfrOM29wCjI2MJIRgXke3IGn14fsklVWmqpbbaaFtAmz
qswkGbyA+z+c853is9PxZWiqjvIZlseyKk8XiI4ZJydQmwRSWMa3yIPzGBfGjy4BrDHWqE/7Du8f
0YcbvuRSo8x3u8i/wqiGMxfhVJyz39F08ywuq3SpkIqC2g8849TWCAsb+tzQkgeNWDWvQWyM1o9O
Kep9wcXee5w9+AijsjuRYhhtzdDaQd8MgLljqtJ02ofRzeyDWfMAxaPf3ZjHwIipYAVNUUE+PU+i
7o03x1KERfGs78mif8d7B2pIoqseGxjL9YSlQy+7wqkzHtyUeiLoBo5kBOAbVC/sJyh/Ns7Ik68i
wER9XKs1GTc2Z3CjHt1IhFRCM9v8VvJr05AOMgHbKdN2wYaAEBRJn2NWWXoHSPOR1O53QDgjdRym
UbT6+UsghpdhKqMvQQwXFpUv5v4QvocxeOlT8dTDOCrVNB95z4uHBELIEPT+Q6SMbV1GxUl39wsm
7MpNv0uZ6AcVxB/52L/0cFn4u+Tprm5FecmS+ZSGBpUNZshnQhx22MOyq0GzvKn6/r1P/WKX10G6
F6LAI+qk7yn0gccZlvDWtUuKCjbQayJ8xuNErsWTb/T6iESXyi4lp4wRTbE3hX3uWq+6253KX+oG
rrIYxbHKPG9VFd0tcdMK3WZWnTpPAHAJGvYiZhFc9BCd6zwoDsRlvZSOC/QaFdIuMcmGCwNcjubS
W7Gcaf5om06yk0QblOPd2+dDxsgqYyXiRextfYbxjMP2xRLWgSTwDWhCcSQqLHUgrLFlSU6ifirT
JWkC1pdbmta55OmtzdG8/vEH5hbDTrtvQTAbJxRz6G7CI0EnqrZi9DGD3GNQfpo6rsjU4a/y739E
Fn+pRrlrN8w14h/LwnNUIYj8oueJb0aO298Zih6wmIO8BAZKj7jThDXLSJ37OeXivlAEfudvZdJT
86NpQ53qdnpmlUaH4sOkGSdaM3f6FletvnqsnlGddc7BWko4LwD+0PM8HxO8U8z2JYvqLJfrXLTN
Ka4HPIcDUw98JjQFLVPXyUKoFUVO91RkHGOjg3OgtiEVuZ6852zJQJ3RvrgsWziZtmMWfx+mIr5r
reP70PCpVY44tWl/xXVjPht4EgmbyzaMnUmOW2Ki/igA0g6GHdrkD7IBs2NT8NNoxP2sMeZyg/LP
2Uf0W1djHPcUlkTWFs57gzqkDKKTkyTXIoFGGWcmpVTZUrlLQkV4nSLq0FatxW9tVxPaPHrHfGax
V3W02QM92WaMmQoEPUy0OcHNFRlJes9bBllm431YXkwYgVe4mMSmfBvq0tqPqPTXlany721IHTdp
Yd9FbfwYrDJd+Bk8UY0HYVdVtJuOf4+j8BqLSFFxRP2DifiWPOCKhU4OoCXKgDv7EwDkvlDXMY0q
vtNwzubh1NuqvbUqjlZRkuprvXgUU3onRq1sl7i1b1HnMniZAIZ16XuY5fGTj0VToZg8mtIQ+DlH
Qm8SVlVkPWFKHOsTL2B7Xvj8CGXN/JAEmOAZmpxyQ8NZavRhFgaclGgcnoNSeTDTUveVIOQTAbDG
ZxUjoDcpXHdta+Gf7mbm7kaXnkyJnAGaVXYcBhT7ZGedk0w6l2kyvjMPyfeMaZD2FXrJCUw2JKGx
lTCzbsf7nh+VDZo+mliDYGjF7kxe4QrEm7u2oqZGG2Ydq4EDBc1OvvOIOF9bNreQDyyRoJjhBleP
eyMox20V+fXWou/o0jy5eAonXcSaetL9zUn1fPLjvY3B++LPw5XXM94R1urBwNHpWy+KPfytgxEW
/kHF9pvOF4eAgL5TGj9wsWO2ZVvcU5VBqXptmuBHCfl9rORzu7RKQgTTzm06cV0C2qPhtXbTT9tF
RBsl5YOjG2PH/P8qYletjUW60g/ktIlC4CSH8QMtZ1J8AACnCm0fA4/VQ5KxM8wCnPmWXz1AaXhu
8IYB/poPVcikKja5XaHJ8T5KAfbJ0p8wDOpHaAn1I+Eb/qa1rRPpqZgeSu2eZfc7spNlM1ipe0NA
y5oS8iEsx3EZPoAQtKN8j5UlOhmZBbiqemj5HVybwWQERxjzOsRImvXq7M8q2uEWQXWDG+yewhJj
cOqSujgi42zmuHnwe8s+McUqdkaQZkDji2yHBQOfdGi2z6mGh9/4/nCJqw1RAVyE8+jSrJKKxLnB
4JFW6OA0SU//nXxLjDR9bLpFWtRN5fdyoMixC/leNYTvDqHcuC7BoC5z0hA5pGdV+xaREwfSOvLc
aC8lEHgvezYLLrepePYj9+KDS8lc7621pVilTfFYhdZ27lVMkUAAUsiyVzXpW8Pzs3KoIJ0gQS0T
FtcuLpkKNQ0HznBlClHCDBYvFgorOE+r0Zr9mwhpgpAXQlCLN5lpTkecz5SfrbsZx9xlVTyOW9K7
aH0DJm+9j8o6dJLocp/BYN29PH4D/cXQnZmYJ4wFC8zsgzeoJqmQmmiw7H1LnOcaze4XDnrr1HTt
yvNZIGSFvihveC2ipMHg0f+mjrk0KVBcC4pCO9a7nqVBWMzNyoDetI298CeiuI3hVh/YD0EUccjg
kmqAN4BPy2RrrQs/6OAqUrIg1NS6yF5lJK+hqfcqL1/McrrB77gHCY5/w0OpL1FBhrJ/wtb+GhTg
Ml1rINo9p4SI0+k9B4FoVdDDXSt8xznFTqzzXhIjUGvYkJcokh2JeuW5qNlfixgFIbBQEk55Jhm/
cLi0U1KuhDNNG5/J+qaW9S/TgI5M2LSxGgxxs3JyXDRVUtwMG7funvnHmHe0OBmopuj9ff2K5wIu
KvbER5kREl9o2r9Seu6WnqH5JoZwk/op7Uilf07cfVfAC911wO5+1VN6MfrWfOuq/DNtqaPD0V40
X1a59Zb5T9z43d4d7XKlMUPAFuItblpzAB4wdxdkM1c7qsbnOTFvjHVPs5bOHSjDk8s2ZOuzH17j
ehwOjTIMzKkk/oi+CLdFCEOAJjDfAlcrvjmmPCA2ew9YUdwnz1cn2+p+oAR+aeEyoN0wniI5caMi
R9jNIiTYxO670yhl+ahd9xHtdHgjZyjecig/5VUjyS4cIwYqJm2JZ95pzriUhol1ZseKSdiIy+Le
v0+yrY8T88VVlVoUGxH4WXjZz8wxzW1Zo86s+62G9DMoHl4IfoWQbyyr3pNOHzphwAf/CELmQdp5
zaL0Su+7K6fqscuHb4nJttezPxtmHDp0uaJSjWButLZORKytqaJTj7PrErsjy2B+39K96LqIHqBu
ladUyrvPwviWmK3eEOOEsy6INtIfqnNb4ur0Y/MTZ+98Fm2drd0hQ3thNgjqK8F4sc/2g8Oyqks5
hFq+zaocpobzkGwUN1/CsOQUAG8q/I024Eogmic7NHoLKW+YyIzZOUNmTtnUvpmRsbLdgUCiOGj1
AVZgrxkcJ8MpjmKI68O8yTqEt8INjAcjHZ/aGo2PmNjICyaB67yJ8703Zh95y72eI2xBj+1cWUft
IKpy5YYR/t8+v7a+m3GHMFEfewVcBj2H1zKLmaL8ylDJtYziiTqpNovPGbk42Lvm3jEvGdMA1GtX
Mwzqh7NPkyeSGUFG9ejZZOJOk3VlLqhWXEDGYYypv9Oe/7o0f/mTGZxtw7qLIWjO0Az7XVnYh9ky
5XlWcBrYrap1Sx7dxQK+e/YdEWLnJ1WmBMcSYOTeuxrfsttWLvs5PFVT/AtjavkcS/MTtQ88tIqN
a9Z08a4Hg7iznLyDqAoepx0dXCINaWYanMXFSUsoUmVOO1r6W3u0xqONwJTDOczOHkUZjU54iJYy
V2Er2g2k9BnMCJ/n8s3uTYTvoX1b4H83ufzRBA4zhzlfu1E67rHpA7AJGBpGcw23x3T1Qbemug+Y
37rElidh9CfJObcLmHpt+EnP1mREv0DOPvJNGAMoRBSDXeWP1Oo3UA8VY4k5jd71MnTPU0++KgJh
OxvtrK8b/dNBotDbyXlItXPsFoPh2MhrGko0F4FfbXWZoQDlNbuh6PrmNkGycY0m2AQ0+XmTt6Se
uM8dCbI7P+AqYnePVwkqSMi6xxTDa4oSY9WEw6NTzEC32G6brv9C1hE2kSpM1wEBiohjJBuE4cgW
t1lFbQYqtR0+E69iE0+3gRGR9whKJ4aX1y5Wx8ztfyNiJO49JRas+Tkjq8ZERbM/0YokNkCHssfz
V2kf+GUF+Y4Dv5o4F9LZ+hVn8a9CL52ZTk+1Fx+HkYqhF1O86iSCXxx739vAs470LyvLXkRcQ463
UYDKKdMeh3vZqyN9Znbu9HBFx1GfbaS8+CAZJ43BwnSkTARbLSWu/pM7f2fITPRLh9S+QvpaX4XO
rs04/vSs4ocJzbmv0i8+45MdIk0bjc7eJNGdSwGDrxpJbnD6ZifJtmS5h9IHcFEZWhfDVFvTpFPL
F2Q2Idk87/FPim4m4JA4gLg5yBwZW9bEthG58o4X7yVELzh77peOp0s4hz1lMJQVIwFJTL48S03P
K26V15wKT7QcahtPD08l6KYzPKtHA+TdMWIzyXPMGtlL43Uf1vPB8Kaz1AVMgUUZM3TZmTvWuKmA
2HS/NfaBOhm+Nzy06TafwmI3BuoRQYtzDay9mxLBHswhg8+ujS6NUT2YCYlqNUOAQ5ANryErdI0v
Zq8sPgaG9tfCPU4QZQUyKh1NTLl8N17P+CxR54H6Fe4+Ll2EDYky1lMmH9ipnsIyv2AVSxB1c1cF
ptpVSXgOWuPDj5u9C/yD0sy/qPSC4sxAbBW2Z9ed0wNQESoZlIPPuavw4L4lYfAkO1M/pAYVQ2Bj
Q7DgQZJ0lP/wKsarcTC8eXMNVUEUb1M8oOijn13rju3mQKZL6zBqiC0TxxBd7770Lbk1MP0WWZs8
hpb7Dlksvdh8+nTA45kK+VS56pDgveUxb569uOGjdgjWYrOk4AAky8AMw1RAdabZpBk67OC58G8P
WGV5TGKf72/YYb4e/RLzCz0FMLULP/YtKqvfAco3R/nkLZjkQSQUPbt6Sr5MD6RscVU4z7bgw7Zm
TmYhRkBlla/5ohXriR1g4THuNdDx1bxEGA2GV51Av0+HvnKxUWQVmajWGH9DiNuv4in6ZnpQnEtw
W9smSdwVes5gh+Kx2Dh2TSk1QDv17GE6TjEvZOykn7XMM9rY0SIAIk/WQxTaj3PzMTsozQQ2uAlJ
5mc2PAOQiY4JdnF0HzzQ4YeIBOHIQwM+xK9+JDErB6oUBMmnEk9TQOv8CGgi3vRG2b4wvj9OVfec
Zu7waTXORVtpv1XmKLgWknKT9Ia6K8l8wjHzq3DJF6tADTMiOg62fJsaBPTccuk2HAGohQE9rh9j
02c/4Kzob0C8ZMmbQRYWn4pm20UwGd5zNFlcFZAu7qb6LedwI9oeQiloVT8l/AMRw0eJKzwY3R+i
CeC4JmXLIBE+riWyfe7KXVzisJE5olJbkBA/E27RkGSGki3dFhpIMl4OfBim9VLNMLB1w7RnyKpd
LC0L92yc78zYJ3kI4d1A4m3pTttSkjMWQB0xN2ZscywmwP87htQ8vcw+i+qZadzTOCJjsiPOJdaX
hMB4g7XVY/iT9B3ZDdaeWuG3oSj2TEbIvo0sb+S6XIfnYTLByY/YhIys3vh18hGPyK4bWbPGalBl
5EWr12MZEKcaMvrw+Vir8qVollyjfG8ywDuIGIUEW9t+jjWoqvFXVbfPc4AYW7ASHqmcAtrWMw8L
Bg//gAAW9hYJ7H7bvgaiv0Q6aDZoMjeKhjLToHP9SteotBuS5koyzYiW5ZPL9okjvhccDODO3/vf
BMa+txXwAN9BfhtX7rcEXx39y65MjB9WgliVUNil126wCtIgNSHINxa4LxMxbCv/q7BNxe7eXE/4
Rbc5C47xZvT8IiPW2TmpTiQszyE3dfqqgO6l7XCQfQObuSsdFjpwf2UyHI1+fDETiC2FHj4iWDH0
PyZvXPeOchCDHkZbX17ZhI3rP1kM/jfOVYFr4M/GVRumMsldjkc6BRh5oPb/bFxl0NsUfE4ze9iu
205WbG1y7fk7oKE6YMlixxjTxzZgM2kae3fJLJRj9T0EFuv26fCfGGnFkq/0p/AKfhzPBEiB/Nh3
PQvm0D//OFZCgAQ0Hr0nhggrF9odjNrtFgZsv40Yy2/tJvvF4ovLQiQ/7N64Qlkhgbxzf3klTCTg
TXx0+sVtQx5JS/wnIXF/hE7+9efD2iD+cFsQePaXcI3acRijFx1Rk2XTrDMPGVAN0/VAnBP4sJY8
0Zhp3wr7671n+5BNdfc2eZ9WCmrGHzVg/ZgwLNUqJAM8kf9108y/DGT5JwLp/4G15l9+of8Hk12k
6Tv/Iab0KSH+6J84pX//T/7urfH/Flhk6wrHRL/suYtN5u+gUh+EqQuzJ3AF2S384394a3xopBS3
pkm8kkUL8g9vjeX9zcSWTnqqYzuuY8v/irVG2n/BlMKzJ8XTsyzp2p4jfP8v7+joySy0O2s6OBX4
absD3tQwDztOMznnKYGDU2ING6lCak3HuIR4/1bI0bJVa6EK8emszDL5MuZe46D0H2OreoMshCpe
pF/VOL9V2lSbwhxKHNuLudB+7P3oiwvyhRTtick1QYySke6KHCgkLDZZc5H+Zo/yscH3u1IIHSw6
O1vV19xur5G5REr1aA9bG2eOEBORiEGar4ZU5eu6YcsudVkRkRTf6m5yHnITolLoLGZjxabKm13O
uw7Jup48pJDFTOjiEt+ZdRDswoKCaPT9Q1+yr3DjqNs3zuBucJS2JzfywrVMcuoObVnPynGZowcC
y4ztWreSTmaVeDURGWSQsIRO5LGaM0nyiHznvswX08xXgeKLEUf5bDK7xow6tRdfO+F+Lo13Nkkg
yezqSPXrHCOTbkw2TnYMzarbInhJ9uVoPTCTdA6IwFlveohGKvtNAlN7JHOZG6MIf6VLcOTAXGOj
rO5r8ttmjTnmHpFttsmKcjp3pLqxfLKQD6cRW9Ng+J2J8ivvShalppPeOkiUuBZIU41hvDshpNJs
9LKrds1zgdKE5Td2+t4Nn5TlvZolrJtlBXKPkj7baJOAH1MsUw1bVJvBDCUdoexPDH2Gpy4pxp2X
4k7EA0tR3c1fUtbtoTfBlefoVzZJhXtDmCM2SRmSDWD01VWZPlsPd3R+Kp0Htzou7G3ioA9h1DpQ
1kTwB3UGuYpg613jFe9GaMhdgOH8rVQ8SDBaAVuTjwHjpuKKyevyG3+hgCu5ihHCzfyOSD3PMVIv
6ubS7J7zwh8wtDPlj83kGcDADF3ezJ8aG4IrkHOXuE7XeIyI7tuhEm+OAEKns4ogpE/DUO6nsUeW
MA7lA3kHTzFrlb2uI/3ixF21FTlcj8THAxYoTchPHV1GZWbMgsrwMREx+orQn9ZmJKhZydE9G5Gt
V3lpNDe2G80B/knzlEphbBpiioHfkNrDxNCApz0spLo6/e75ebkjG+G5dVo62lyclYH4vyn8R3e2
f5P00m9dp08fxsnv2KypfBfHWK57EGCbHhv0JqXw2UwWKRhxlIlLVTCunXz5WLhj/Q2iNoiktrmV
RcPbXSvM9DqkwHJUd4nm8XfWWvEhwFB7KMAgb1QYw58Ke28PdNgg/mFg0dplz2klP6eQygxrzHz2
YeS+NKJpv6cDUkDco8B5bUvvQ3eEtB94ZA/g4wGDMTUbu0/CNV2rgYEqSojD7RGe9b1hEoVmDucw
sDt8gtOn18jPMHTJR8hb4+6GyEXiyFk69Ho90rgwnLJpVEBNbDxy82ioOa8mDwqST9O9Lgc7O3RB
plmYo7GSIpougUgOZoZBPEMJd+iLmcUVo+I7io56p/PkKc3t/jJjatzjdsdMHouYnAksYEbue7Bc
g2ALpRTwqMG8MLSXwKYm9Z4qj+A8DiNEpY6t90FaQPO1NEajss12kd/fcPIluPCj96ZxWlhszsIt
CImQ9AVeHk9L5Ki+h6S7E3u3zlKk9hxtOkjkSngmJNAhi7Ct8UVyU9XncbDJEZFDetEBEy8Ov8+0
RsEQe0Tp2nbTbeaeX2NQoUywikA+OiVeHY1Fa2OzoQMuQRnSie5b3rTn1ktJcfR+UWAFG5xUbCV7
gzwETxHBRzR0FyMkq+T4DOCSPTIpk0csLLDXEzRL/3HhKf+at/vXWy34SynVkYbXSlOLQ5sgadC4
MZnss71DXvYjsih54wphYs2ztk1K40HXBj2Exq3PHOunNgqauYrrAR4e1XRlyX3eIR2cK+MLp0q9
cufswtFP29K5D4HkALIEhnYfBhz9TbpYsSe8hUlwNGnfnH6idMP0ssGUGK2d0iOfIbqpzMXLxS5p
xwrktzErFGqYO+zZ/VAkkjLtygxAp6Pzpur6nLeoW+d5zHYWkLLr2ID/o/XfgE3WBzYELVQm/ZBl
QGmKwbd35KjJl8gbGWaMY7oBZ/ulFf53q9DtIYkks7VpSY2ty+uY8+oCNcVdaxiod+fB/oZjkc4s
bWt0FhIRqAJhRMl+MolwPeix/w2nZWOz0dzEJoPlqKxPY5DMPKVz9ug3QfeKz9jE7U3wJnECb6Nb
f6V5wDhzlNMmrzR7+AJsP4vP+M1OZfQ5G4MHGCbBOtqP2E0I7MpvUVvm/NZ41shwAXjZCkYOLJsQ
g1MJd44sMaHZbrpxZ0cdy24wV3QACJgig4wKFb5TRACsSbdzxaSrj1jHZ6AR1qOM0odGYrVVWqIi
DNMtFmfAx2CkVlJnHwamJno7k9cFTdpBJ0hvUoPJamChAVFWNMImdZp1FAwQcQjEM0qI0QWT8J1P
XsU6kIy0SsLStrmRWE+h11bXofQwThJoh1bE+ZV3CWG5XFAsfnt9UMLFXeRVn56PAaSMEKVUpJvc
Js9+GV37yVMhuz5v3Fqe755SNOwrRY5b3wWcD711DTlZJBDYRiNenXUPNpR5x6qriaED+IZMIyLE
GMAHGxzQcy9ZYLgHILeMt1jCk681G0sHvSqMkLcA2g1LL6UvAvL5GvDVs7/oQFkVonMO1Qtyr3Qj
s4LlBmIaDTcQKUZzQ4RXbshl/R6YmH+nUGty8ORjpAouD7jObM4rMlCNbCuw4sEd5mPuzWrTLddO
tFxA2XIVwQQlZ8vw64MnkEQgzSLwefB+87++wcx5ZZMLH1GcOQSxZnDLkZuZ7pTbvomxtF9LzmLf
m7uzid6LfCj8G37ueQAcPDKvG1TGPSugQ7ZcqOFytaqeEYnD33kH3aY5q8WM2KAs3vn+HD6mws7W
ECAuceK1l8aVyLSauUbcyV2ullsdq2q/XzYZITJbctohoUw4uveWLi4TppQVAgMW06cmLNpjlKFb
M8sietJR7q7rpaIoltoiX6qMiHLDY2lBe1q1h2GpRdjC9w9Y/mzUIglpz24U0q8upcuSpcTaknIG
VQYawhqcGT4zHGRL2VMEmfvWkQSwq6mJwqU4ipYyidBAvWuX0qkBAojVgXIqijz/ZihX/ayIiN16
tUqezdwhes+n7q/q7OASqoS5KGLRHKK/gJ6HFBMj9rAUcshziY1ZijvZOv1TivLsNFB0A9pAOzQv
5SCDAsIA8KpurKkiijmNy5XdOq+O6T/lWsiNVaU4x4j5SpdiE9gIKG+Q/jt7KUWXAEO/G9NbHaLn
S6lXmZv+NgyfYdXQk+K+FLXpUt4aBYUuBOe7Xkpfxmtfc0vjkcr2NkaC0TdrplUW43KiV3qNDUcf
3Sr54fbJOYX+ngBhRelO7JrDCdLHyE2Sxb0jXqq28bCo2tWWgV92JMiZzmGp1MOlZidj6Cql/56l
U7gv8KhdsASpfx+o/N8OCvn/CFwhuASE6wKV+Nfsin9rh/LjC7Hff7u3Hz9/dfGfMRb/+AJ/jwWB
ZCEcKzB9aTkiAFD3v7rtQPzNIZEjQLAgPIBxf8pPDaBfLMkfji1ci0AR2n1gO338P/675f7NtWm2
GbGAvghc2/+vdNuO9ZcRlG86punaLpQzvhShIPwQf0a5VTxEMaEQMeKobuw3oVAF5uyFedJhIX1R
Cwel7qok22QLHYV4NvFWtmP5XP7BTolz8VP4bcBBblNGbsJauPku6x22KoQ3m6tWLBCWyhcAWdQf
cBb0Ez5ZNlCQcNjjmzwi3vPVg7bzBQyF9O6VmLPsMUjNFgMIwW0VK/YEdMw8DxkGK7gyCpp6S1ac
XFTFy754B1vSkBw1C2iUljdo1mXQofRVw3RI8z451gsDpwKG4/RQIHVLlz7LUR8cgLUn0NUMrCwi
iuVC2yFjvn9VhYoYP5izdRoEe/1pNm1c3jggS4G9rFpIQK4K5ungu61RgdsRamS8GyxCXyuapXeN
Ois6iChAuCHK2dh1nWUf84gB7NrIDe821QAxjAWjVEydvBNjlJz6hbnUKHJJJSU2wGRnFXkNBxGr
he7QG7lzAV9b3/1WoOc0qI3HBQrVRF6yURV0t8iEUWOZ7nT30VWSGdt7L0hr8RCIkO+OYG+tMuQp
6wRP+w8Z8QXboXIpLcPIeqTN8Z8LBGwHbN78/tA+IaidgPAkjY5ODfnZly6d3Ltd9O6dWY3xoayG
YytHuaeUMWyRjU/fcKu1v6UahpvTSgQbjW3LD9sNqwVniaS9/MkFWb/lNv4etiwY5faBPTqoK2pq
YlR+Xc1ZF1J6PnlTlFB0FFa7VcJaCGPmWPyonUGIkx4CPKim5xPoJpMaU248l4TselE27w0dzR9N
JRKPyMdGhtjN7MnZwnFGstV1zbK8K7L8mz0HULzrwutPjiFic9HMZ4+qbFjK84ChMYYChegxywuy
1P1YxuTOVpN+UcWI2BS/PaETup3hjnXhFN2KPgpO7oCIDmiXjz+hbuc3GwHvL37NwyFOu97C1Mtc
h3Utq7QMeR8aXsu5D5Oicdd+4uutGkT56jrgHtgM2rc4dIfHKA2Ct6GT4tklZ+A0QHS4zkaGTU/i
l3xCKQaCoPCns5ipnXwqVzyKTOtPrq/G82hPPY1C1gwXCFUwxwhp24PJA1NcT0oB7XSrsyiI9XBi
m5l8ZtfBOkKA/m20ESSMxPkxrxg6K90oJ3X2qDv1j1ZO+DdDvQzh2L8XH0Y9DOdyKtxglcc1ZYNV
jCFRyRPmr1VaUNoBvFJiZOGYpMwWwuCj7hr9LGxdXlIsBoTPlYvDfC6Fc9AqyFHwxoCA4XNyTzqA
E4l5dyBFSIfsCOR6boy+J0HJe7ApMn+YbGxvyuSBp5YNWTMWJq49dMfN1R48pNGuTH+mOCqStYnM
/jvzjJY4iZq14rPnmvHFAhWHnUjylWHdtS0CRkR2kPPa4qnWZvtitrYT71gRF/CHq7aEIk0sLGr/
Jv8t2OC9Y9HDYFCFDbkAA2kwzIXkYM5bbav4c0orEB1V7wU/YPo5X3nmUWWpnpSfM/CdpEYz4nn4
CubYf4cNN3AUYNEGQYobmfWQ6A5OpI0XttrxHWaN/1lp0T/5o1OTakuvm69lWzjWtokzYPtszhbv
SBwx3IvmcNoNRWMiDnCQHiYgUmnB62IG6toF7+R3Gr97WnB4mIlLGqfiLKHpyiWKRsgI73Ms5Sd0
zKnb2UTcBacSvs9jyRsV7LLYi45ZF6ACjosob6jqRO+uM4wpRyJ9snHlFYn/5RAek8Lu0sXWsOPx
UbQifoCnz7aU5lxzzZCGi9Q9DR5SPwwwSlrlzZ6Rqy7mhn5bMjeW25blSL0uYdgn28JHFgrTL0g/
WttQe1kIbL6p4/B9tODW4sBe1CY8nkw1DEkwQItbi/UV2GrckGnWQw2a3LLFJjgMazspoCGbc9GW
21QnaC+acnKnNR+NPlgFNd3GyobwuUTw+CNrFsZiEjf5vG/cyvBp3/h/cHog6N5YmGTefUwM77W2
urcB//NvzcC4ACPpobifEY6+Cg1eCsZik5LyMxiMtLthMAIAdPBO2LKkDGzQ0ybhdR5wdcDCJpII
nYmvbiBv2wcGcGhEFAyEEDt+F8drRF90jlZryhv5RDaLSC1z5pWqJmN7COgULUpe76ERORF1s12y
+VZS2WdU8O1xwIJ0I8GXLiTwCJiyW1sFDLdrWGm4uCELBI2h74W04r3QRffqyaj/Ca2dTIAs1FGL
95wR6JqQpPpDRXhkhwpMDbk8boPL0rCmlWavdAaAN71GCrgk0wsQKmxza1ZsErJetylGRJqrhjdo
WkcANjaG5zcY2of+GbpvKjbEklWIHnNZIlat+/zcTUOOFJAxFXZp1DF2m8hDOWOq3giL7NO+x823
CSBK1SSXmhOes9mQZ1jLZbVLilmR7pm13Ygl1KgSvOr2dChNj4R3iFf1Fh8XGAEuGbVpiYAgsbHp
Iyr5WZ4738/Mrd9oTDVB6Vb9mkZnPoQ6czJG1raJlAIOa7OWmjiTk5iGGp4z2vofNfHva3NIixfd
BM0vsoN8MB5B+d1xsviVLaz4kBZGFsYkeD2EvXinJxayQ1fvZqMcfvuirohC9HPMKMSqoiPxB+V9
MkErTlE8dGeSXPBH47dyvmwvgmXoBrXz7I3tfMKyJI+6V9DxRo3JNVeRveFtbR7wEyfJqsKafh/E
SERnNRPY2Xiyffyf5J1XbxtZmob/ijEXe1dE5YDdGWApBlEURSvYavmmQKXKOdev36couS3KYXu6
vACBnQtPd0sukocnfOf93mBYXDKMlJKPeI6iWmhuqj/CMcvue5pWi0DhHnlChlV7E1VtdaXVbv4l
D3V2erbZgKNV1OCyWNmtrNO/rE0PT3ttUHUmphFvE7wmsQ6qfa2EMyDDdwWB/wRObF2RfWpcpFmT
nvK+6ZNHGI1+cSslOdUJXgmWtadCTeylgJS4KHly6fcT6Y0gCL6BrrmbLjflT2qeW+dOrHkPWVA0
yzoIrS2VSnJftj0UkLDrkW+ThumdqqpqnVe60505Uht+IXYcL/4YvjVmhYO3rxlXpFHQ439zj/hh
g/q7ehyWnamYGquBxEBTfNf9EvtBdRMmxopsBiqIeCgmyNN0LuwikYnEVbhrnLT7ygNeV/vJ2tcj
4b42sfd1CpI3ahY6ttQvBPoJzjzb1zb7MscYKp5yX/zA3A0Msr+6bgW/w4NOPuwUqlASaGyIm7Jm
AEvMLEneUWEZwElxvgyM5KnmWzU6NCGNLnVW82dzqLZwYksu2ETsJWYQVkg8Xp6sNXxHP1q0jdck
OOjXpouVFsqQDsJg49nzNIj9eSITROxqinAfpnWFT08XomqUHW/VCE3xkGK7Oe2H6s8MspKivRcw
Qqi1jGDcDNMdk0gB4IAIxy4w5hlRm8G28qjiNwFW0Fjm2KkeP6YRy6Lm9BTB1adCTgzOF3JxfX/a
9hTcq7pLuHwErRihzyS0aIVttAqyQUQLqn8PYC04dVO6arTbYhJsmywDAcx78kfcPAbhz9rgIemM
dCWWUJCVzo+0udRIxb0aElMryko4L32slAzQiPCEVcX+PAwJbuHSWmQpXwLtJWtVxzbHIEZgqdDR
3DTUbBTGkXHT6Ha6TmlFLAsZkimB9tmG+UO6SlfFU9kU9Uc8sPXTvnNT2nWqNee+EgyW2tRTdeFO
GyG/sIW2gdRA01DSpAY7I+kZVop8a/CVrIW2VTZ5G8XVCaZy1syHr/Mxyu3sIVVDmVi7qsL5NUmk
FpxPzrUrcDyLy4GRYXODHa70nApZASsIc04NOi6kZGyHA2htLQGquDbDat0EXWWstBzW+f+ycBRJ
PeRSmOLhwpHeAexRCNSKaqHCY2uw1sjEMDtF9U8igaYJhEeHTUgQGSo1LBF0/HjqNIYyVjepfl5x
c9enXmXbdHWl4kvTGflHNBL95zyq6Z+2IcB6ESCuxx1UCzBe7Sxgc5AsipDBnRiFhk0K24nmudIf
QYVGFH9YpZEhT6otfl4yQYVzu+SkmSpozthbtR7GpaP41kVehECjklWJS6RCMD08zAFi07avEyVp
6IB2eI1VdpZ97NrEaOhT6v5HlwRSbnV2STx6EQmPgZXJZ5rblKtY98qbgm0d6XDiDy1JN+LL9D1v
iNwlqMhznOIuS3QI0gACZPbhPP2pa53mKTB8y6Tt3ESPcMOJxG0U3962XKzvCJ52d5HX0DCownge
qamiw+7SXHNWGFoN6b+FIISXR2ovaBq2z56d401rFnzzJAnktTmVHLW75MwWbi0QwM+EQtZb5otL
BB19+4XDgK2QVpmk+sHqncYkQ12rtGlw7hacfMX0ozfQazXxxll5V8uSdyO4hfy5t337c9ZHfNFN
GVv4FOhNfUMQnHRK99P4aJA48qkh89M7gRsdr820de98M3axF6FlfM4UiRegExC2HSC8K+oYdZMG
lrPWFFFaua1sftRak7hI+EjM6bYL8TPK9nNdMSPx2fXEpJ9n+9WgqoJ6Fbu2Gi5RZ8M1cAIBkBIy
GlXosJbQ1PcfUz+0Z8V+qZlQZVCODquQ2IkQTT/WQtgJ6x5ELd03ZxklojdTYtTCA8GA5RyKAsWL
RGUF34zg03Lqi3afE55tRtdQ2QKdxjV3ApBD20HTWrSDE10TlhcKXhvStdulYhKehJWaryAziCLm
SBikk15vUL762IJCGBUUMXwOHeyiV2aUSPU2ygQmHtQkhcwzWBiueSNUnX/NvQ4vRKd2Tugq4GvT
6h3NK8LTUsmOdm7f1qtUCdriPjLcWtqC6sKH7aBCnVDFxDPJjvEo9hLlWRoS2qoG+9+iUtF5CuS3
kcUEipsNmW5DultMZ3JZeED7guZQHBgO3XVtUBY7WgvwI/s6CBREiSsdniE1bWsRpC0PkXKIksyn
ABk77ESnuAr4womDJ4SOGVitah+nTKmH3wlXIhVWQQUbWx0S7ISI7CmEcTiF5BUZVUhtMJCsrA3m
r0jEhig8PLJM4giJxytpCy9Nlcg8bwjPw7zLX/T4alMGFc42GUL28O10booheM+1c+x7pDbb4aGT
/OHm4TZRWpuOk486VRvi+5IhyC/JHB3OvkRaPTGUC9ymK46f5j4v4uILnb4A0Q7ivy+5C6gc1UX9
KGp5N+sRhW95Qz06B9VzEEkQLpj4KEewvSxnqkL0YLYPIQwVExV5FJF0Aqw2czrf/EI/Jn92bNN/
rCrTfs7rvmhm5d5PxjfT8I9aqKx1lBOGmIh6eu9BOFiQ9eRsZULRbptcrddiiltArQX1sw0gz67c
1pSHbXwJOaaYOU0uzwnhQjFO/WcOvo3WUGoRl95nA+0FLkJSFwmmfjaNKlWN8egOM+4EYIPCJ16w
oU9uSARrOeW8IC5iiEHSHjLk67Q4zeysxU114UqNNS8lFRNFRbHP6t5oZ2TRkGlquv5jXfndAoIJ
9iuBHsT4fchYmtaiearChL4jFlX8lIWidJlS/Ijs8VnDJmx4tE36nkJdDc4rEsgXYSP3iwyCw3WI
a3DxwhL8/42xy7KhQPz6OcZ+sXN24S5+fAetv/69V2hdm8gyZDVDEqF1QkCjJnghslnKRFFkVYe8
qKmmKZuA7l9NonXYb+DuYOeySuGl8pe+YuvahIi/IaobEEGDgmb8O9j6/gO9pXdSdKmEXmkKhtTg
9TQYD7H1ICiNRAH+WRmDKqWUZnqH1s+BsHWrpCJpYnJmrFJoRbechqs+06Sl35NBiLxFnTe+Ys/Z
6tc21IUpSRf9LBTYzkhXesIOiDaZKF9B2Yam5JsPZJLCXnfQnEitgVY4PE0UP3qwddqpGY9UUjtC
IS6f4aPvQOttMKnxoblbIjSYTMCW0ov0cqUZ9l3fBBaparoGpxieupjj4mzJ4VQlptSNME/OCfjy
k3BFoQef15jFmgXkCE7C3F+HIUFWmfsJX4qNLOUkL10j+5Yx1DROi7bG/l9Cl9I0SFUVHWsHF/Je
Hp/RA1bww477AlzIqy7IBQNFSfGHPwudSkY11AyicttDByngih+Q7bIB2jTgtQk9kZaesUDdsnP6
wDsPYhrZhuSEKIVcYUp3MvrkBqZ+qlQeZnpuI6yH9LG1jsuxp+QEZzbqSajpwYr7J9nUedCcyYZV
nILxLeIs6AH3LAFrM99w18BuuG6nBDC3xmeQt/Q8Tpv0xInwyo8k+nRt7Ty6UjpPKyxC8E9TZyJd
/rVvkhlel8XMk4ruzLC3nEYiqtlQv2ohLYGNgjCFFqadUMijCJEaoUqzInzWcw+jSFhGkHvQxubZ
DVkJ5x5X21UQ43qQlrdaq1+kbXlu82UGYv3Zynps3BKRq85wTg+W3ao8RE4WwWWH3k011k5fntoF
ARAaHIpWsW9UmQZ0hX2GV+GIithERiDEDXMKf3uWtSUXLY9/wboKsatiztKseoztxjmB9uStJbuW
UNJWyMW4rmD4HJIsEyiQGyx61WQk6FMipwFlP2MpgP5O5Ki1MqAHMd3GnS2t9MGMmc7zHWBLtQji
KrjNExcD2iqO1lxKgls1aC+cEkOmgMj1UsRBojz3zEzhegwxvicUMtIyEqyMKy3pAnz7PjV81Wu1
rNe62ORTcGEsjXUrXySm99jJirlQaocUlty/0lvsDWh94N6MnzK1ctlBWi4KPIDo9Rjkg87wrnz2
oTBda0RZA2k9CwSkIR00nCWsRX3u96E0K8RgF+dkYeHl20JEugsaQ+d2iTesSXdNrWJavVm5TQp8
JfES9wVDwFrUVeeJpp+72ucurYWrJkJck4VkxHM53cDBIhjbiqVPGRbGfpdKCyPJkRe7ZN8gaguJ
vunjCNPpirQau8uvyf2qz+Scq3tRiuIsBzdHCTuNLEbBay2Vh+AimXOPJbr83ncFcyO3QO66FHkL
skufQ8OsllYe0z3KglNoj6j6MbSb1r2QLr2KfPFIjzeYugorBJiobRucRn20yMGQkqt+gRm4baVn
uTZnDeKQB1uziaeMl0aE9tGAEcQmWJZLUZScRYPJ3LQDbV76MW4qFTS5VZ0of1Ck2msENCQtJ/Yi
LkrnlHx5DwmRC7UjEO6jzoJl2PjdCcxRGgvCKbLcDipwbW/9uPro68GdmWIlhPOyNsUh87KWE0wv
8hOxgAtm55LG7MpdTnz3rG07fNAMQnRbr/tDDbiu9aAHQYdTZ/YQakNUrIIqqQjKaecI/rLrilMk
6qdou69DqvaV3Ysngxhsizn0nIi8q8DQ5aVkQB+ARzEV5Dg86WT/M3JkrGuCzpobmZHjPQcaEvs7
r3VuIaQGmGWV6VJCvApA0CbLCn5LYzpXOcILEDSc+BuhXHodHgyCb5KgZqF2yoVztY4fCgrOk0LL
nguCBXOU4VNJa9pLj1Nq6pX3AQoEdNKasewlFxQz1qlx6TTUrbtQXPdO6KMnMlTtuZoo3HBMBWP2
fk6yqH5SSBD+uWgR96ZEBv7ltAuTivms3Az/DzQDHRKbrBmONVMNH/7TsJPuTVX8aGmQWFrcu5dZ
3F6CsDwloWHReeMebnUSSJFvGitLN+hNdgjQC2RkfP8rS66auy6g3jKDT63VfenTRtpKmvKkxS4W
l42bPrhppjOFFfEcJyebBmxvncIAJAnElK87ciU2iUXglILvGv0fceeVcHe8ClNUP+ITGkERnDrW
NoSHt3V0h6BIPMMLwxAw0eGPXgsctm3AdeKqtQVoebbFZCKZOVwPcetq+Nfhjyo0bgMCxbeFQukq
67F4XStwdci1Cc49GSpu3EmrWkjbmen2wq63IVh58QPtcfasSi0vYsM3YYb0162smWdq4GIVIUUw
lrMcTpsXuJcETLXzxMzuelRQOJ93QTftYrfd7A1rIo/CgCYK8nmtg0lKj6Ln2Iu0TVLRF0uCSpiW
xSIPMuFRGDw6CKhXrwUBdqkmB8EaN49sA14RwCSRyJSysCJjn+KLb+x+QZ5Gfa8FhgeouLQyp7yO
O5RPctnpV0UdtDO1tqUzO639dUFRscU8s9TTepta5G0j+SIcO69POkiaUy3DAcotiYztlAb0xUvC
dW5l5Uwz2/xLFIpXYB7VNVaDFZbr/mZ/ttjEx69xBPHXMk72Z0jyMPdsr9Qk0qF/t0uEcvmwByn+
mYalYzpNukSFL5eIc7ULQlyrzXOgO3nO/lhuo8Sl4tFK2q96UcxQVaUbTZWZIvgIXzo41sA5b5+t
pYo/Iq4KEnvqoFm1M1SESHW4G8LNF0iEL7LoTi/EOdPYX2GBsyLNup2FlkIqhK9KV7SXZh6Flu+l
6k0iFjq2eA07gRTbMPaziuVpRdFpYUP9iUCxT9Qy7i7TpNgUiN5umcQbVYDW1bueskEr14L587Xb
PpGBVYiNV4bRMSbCqcBJZUiXkUsWiFDYHOyxZ669Pt+Y3GGXyEBTzuEE/z6uOUunCi87yuK1Y7jl
LDXQOIVO118WepRwIgKYJzF3fC2P/fM+ItwozhVtGmDctIlSd8EB424duFJlRBfIK3G6i2QjWypJ
t/TUQrmwbDm7MEpaa3KGjZCt2uJ1Uujs/j3df5x3CtQAQX+DO5kzK316fKmd041h9VySCTUTB3oc
ignnXJdnEd5YS9/CHkx2++6kyey1CBmNLbxD+W3pp3JgA3O7NYSP+FbvlQzHEfUcRxAMqTehS4+s
rzfyYNyihHDqRMiBXUl2kZ6eiUZF492UcpylGvh1GaYZCcqlpgWEqBVKOUsgXFxviASo2o01CNUA
Y3qcb2P87+BVYIXQXITVeV+LBBZLyVLBbXmqVdwgHVzvPdG57zSgkSQPibw34Vc3OzNXwCFpKYPc
Bdc0dpaRlEAa2FV1cFdreGrw/RDYpy+40VPGuuZHRTeucbLqz8q0dKkN6ZHYNL2NNn7EhoVWeWST
HtKql9i00q8LBBNjR2kh5rhFoXm8ppi5TTzlJoP5osYuGxsG56XfgY8KOCV1OHFB/DQVYepjOHyS
p3FEgLh9otGvXqUwhKEL1kh+1QjrdoSQNOfWoU4ynVg1zUwyxW6Wla0wI8wjPHWy/AHFWriUfSFc
ejnuPBWNZTAfKZ5jBV3MW7k2rpoc/TjsNldMnms2Q6lt+Qo625xhg2lvtPTL/vb4u2/RP9WBHQjK
/g/4bK8fZLYrd/O45CS6rJ4Aqp4oscviX//Fy+PHPPz0Y+LF5U3y937p1w/68LR/5ZsuffrnPx6S
KgbRuXpyUKce3MKHe+zBxX3/lvbv91dPCHd8rOqRR8vyREHZxbkBM1iXpaHJBT+Imm//Y8OaKDot
C5MLOJfnvQqN13szQj8bg19/vJfB/PXvHHyA3WM0SKMLUM6H8mAIaI3SX/grg/DuGd8GQZHAIRQN
qqGEQp4eGMy7t4NgTAAhqMh0qiT07QNt8MgGge/mL86Enw+CMtF0AwsTEbUHKtgBjHk7CAAyovGa
ACYzQEc2AtAw34NYP1kLPx0B2QJzMskk0xDZmqoE8fTtAOgTBZBKFdFYaxKanaMbAxkp9ehZIE5Q
TUmqZmEKYllwUg8HQYNBq5uyylDsV8LL6x3TfiBK7FUIX0duCeLEkOH2qqDECothiLY7nAwGYyNh
ykqW3dHNBEmHucBUfU+d/ndXhCKiNJZFWdcxodGVPXb7dhSsiSxqiOY1zGteNcpHti28zIaxB4Rs
wvRWhvNPg6s2fOmHs8GYSJJ2vPuCwXoduR7gumusApA4k+MRJQNn4NuZoExMDg4miKEMEP/xLQkF
78iXdfqufvu+WPr5ATF8SkUawiY5IGldHE4DgjIxczIZBoT5Fs0QTtDjWg4GB4SskI/J2xoxDPJE
R7+oUA3R2aEcYnK9nQtoKTg7FBGdxfDT45sLsq5ILzXc3x8ESZowA5CEKLI8nJMq7LG3g2BNyIyX
2TYtC17vvrV1ZHNBxURiaNkNO7uIx4PCJxg1LxRlYklDhcQmwGb5XQVpDFsIdwllvzg4NY5teXw9
NrkDjRoIWZng5CHJlqlgKoN66HCBmBqVNqM/1GsqrrvmyzF9TEXUa/0wdkbI0oTagc2QQ5MrJP98
sEhMeSKqtHE0Js1x1g/I/FB1jZwNQ5eb2yV361crl8NBEJkN9KZl1gt76r7GOq6dAhkdJfV3HIF/
t5ikhIA9T24O+w5/7tf/mx3TUhHasTtABZD1fV19fNsDnp8jJ4OkTqBIoCMEcBmmhPLufqVPoAsO
08HgFrbXIR7XXBgqCF0eW09LGrASlYiuMq9gi8rvUCd1IiKPFOFeH+kwcP8fe0gwBoamIVeiZmQT
/AHyBlWFfZh603x1hjquqSAhfn2pcEdUUeIEtEWz6MpqTAOynw/2RkMnYN7gekkNBQdob491ZIOA
RhmgYOy2QMVgMBCcE+AuRFkbhxUD8mQWAluwyaCLRwg9UcvoY29XVNQiiglMQl6Qp/cVtclcwGGD
slrk/nmMUDSnG/T0odpjko5YFMYEbzeOAQX3tb1Q/XBRWBMcE0HlZZbNKzR1XItCseTRd0xtAhg9
AK1kPwBlDQ98UyxQQnNzYRpYElOCk/LoSmjgY3ksIC3hPcCC4GPKElYX9EkPBoHdkc3HkgwAaXyn
93YGxzUR2MvM37A1agq4ElkzMvZ17IOHg2BO+M8WnGGuGJRWxwe6DC4UBl2lkbuCLE4oififqhls
DSCyh+OgsHuCNTBZ8IYc9sdjK5+ZqRLlzMhhkACfGARgNsXk2gi2cjAMljwxgZx0/sACk9l3fCDD
y21qbPkoAyLQnoArh5/Z3unz7f5IwYDVFB+f4uSlcXtss+H3rQpuDxTQXKhgnb+/VBoKWyQgCwxy
ka7WHpI6ri2SdzV6h6Qzqan0JuFGscLew9LDkmAScN00v47QcQ2BRPbTWJCF4lHGShotARUT2638
rnvNjXIPtR3lfjDcIMbWCtwguElrIAoG6Ds3pXc3iGFf1LlsDhdrZQAfjnBDGFCm0YsBgAXUbsC0
qaCBWA8BFtQoJnXl4Gb8ckK87MNHhL3K9N7HHpLUCtqAsoG50uoYlv3BIWkCtXGllnTqqv2ecHTV
86tJNvvU379G4YUNvAI7SMZU4rUF8/YKwX3SYOGR/HaMQNs377Jxg2BOFHgcw5f9wt55Vy6pE418
G2uorl9Pz796NvyFJfMnWe7E9cLHPU3Oeyp+xKb72S98/f6///krO2z1+M9/SDQgD35xYM29vPY3
Ft2/Drq6ewbbmx9+ZbTtX+f1r79+wO9f+uC1vn6qr//x1HvKd/mDS7bFQB18fZsXuwiy3X/Hj26+
+/Ajp7o9nvjtDf3zHwdv903N/Mvn/8oMj1Ysu8DolyBl+sDO/qV+GftYWKu7/Ou7G77TFwhh7GNP
d3m3i3dvHyy9EMVGP9mLfm47+EJJHPsSZ7soqj78xy5K//PDeoc3gHcwQiAjwzkx9lXWuzyGyhoc
DhJsRw7i0c9mKYTvHrzHjMc++HwXFO7usXl6Sr++y/1G8FJIjn36Zvfodj9epi94xtgX2OYey+jt
O3899Mc++GP1WD24T3neHTz8he4w/uFon+4PH7wnHI598NXO3xUl8UMHz34hLY199s/zN97wq//O
XnuDx0b44WL3WL191684+Nh3/aksd/mPzonXfvTY598+FeWH6VOMrvvg3b9wpMY+fbNjM2fDKvOD
Of6KiI59+rLCPG5Xvn3ff9KaRj87OXjHfzY7xz6Xg38X7eIPiOg/XHgPyT3f7qoYNPXF4ed4RchG
v96vCoFvleXYl9l4fZIflgN7WGd/mx378JucvPLDGfT68N9wMs12jxRi+68Dc4P8w+mufgq9t9/F
/rX2qO3YD/K/2CeM3Ic2u3gYp3dv/fUmPfatb54crJV33cGqYGSGx/+GYnL2FLrvB51Hq9ALxr7z
2Z/rjRjLr4/b1wj7dz/QV8e+xAkn1qPH7HG/PuvN839DZUbA867Eguq7V/hGzhr7EfbnzC4YPsjB
Z/hGHx/7CmccBT99/m+YQjdP7KLO+xr/WyN27Ps/3z0yPm8Hx/gRb/LXL/Ojm+SfIqrv75dfxVE/
+muHl+fhNx7Cp13+r/8BAAD//w==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3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C64756"/>
              </a:solidFill>
            </cx:spPr>
          </cx:dataPt>
          <cx:dataPt idx="2">
            <cx:spPr>
              <a:solidFill>
                <a:srgbClr val="184D47"/>
              </a:solidFill>
            </cx:spPr>
          </cx:dataPt>
          <cx:dataPt idx="5">
            <cx:spPr>
              <a:solidFill>
                <a:srgbClr val="96BB7C"/>
              </a:solidFill>
            </cx:spPr>
          </cx:dataPt>
          <cx:dataPt idx="8">
            <cx:spPr>
              <a:solidFill>
                <a:srgbClr val="184D47"/>
              </a:solidFill>
            </cx:spPr>
          </cx:dataPt>
          <cx:dataPt idx="9">
            <cx:spPr>
              <a:solidFill>
                <a:srgbClr val="184D47"/>
              </a:solidFill>
            </cx:spPr>
          </cx:dataPt>
          <cx:dataPt idx="10">
            <cx:spPr>
              <a:solidFill>
                <a:srgbClr val="96BB7C"/>
              </a:solidFill>
            </cx:spPr>
          </cx:dataPt>
          <cx:dataPt idx="12">
            <cx:spPr>
              <a:solidFill>
                <a:srgbClr val="184D47"/>
              </a:solidFill>
            </cx:spPr>
          </cx:dataPt>
          <cx:dataPt idx="17">
            <cx:spPr>
              <a:solidFill>
                <a:srgbClr val="96BB7C"/>
              </a:solidFill>
            </cx:spPr>
          </cx:dataPt>
          <cx:dataPt idx="18">
            <cx:spPr>
              <a:solidFill>
                <a:srgbClr val="96BB7C"/>
              </a:solidFill>
            </cx:spPr>
          </cx:dataPt>
          <cx:dataPt idx="20">
            <cx:spPr>
              <a:solidFill>
                <a:srgbClr val="C64756"/>
              </a:solidFill>
            </cx:spPr>
          </cx:dataPt>
          <cx:dataPt idx="21">
            <cx:spPr>
              <a:solidFill>
                <a:srgbClr val="96BB7C"/>
              </a:solidFill>
            </cx:spPr>
          </cx:dataPt>
          <cx:dataPt idx="23">
            <cx:spPr>
              <a:solidFill>
                <a:srgbClr val="184D47"/>
              </a:solidFill>
            </cx:spPr>
          </cx:dataPt>
          <cx:dataPt idx="33">
            <cx:spPr>
              <a:solidFill>
                <a:srgbClr val="96BB7C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1HzZcty4su2vOPxwny7VmIhh39MnokEWa9Qsjy+MsiVzBkdw+vqTZVt9pWr1bnW0dsSRH2SpWKhK
YiEzVy4k+F9fx399ze/2zZuxyE37r6/jr2/jrqv+9csv7df4rti3J0XytSnb8lt38rUsfim/fUu+
3v1y2+yHxES/EITZL1/jfdPdjW//+7/g06K7cld+3XdJaS7tXTNd3bU279p/c+3JS2++ltZ0h+ER
fNKvb9fmNtm/fXNnuqSbbqbq7te3j97x9s0vx5/zh+98k4NZnb2FsYScUBdLxaiQnBOM1Ns3eWmi
n5eFOqGcSCQJES5ViNP7rz7bFzD8L635bsv+9ra5a9s3P///fdgjw39/NWlL78c9e+XBxPXZ93v6
5fGc/vd/Hb0Ad3n0yoNpP56Sv7oEphaJ8ZO2a5KvHf717c1dvjfR3hxN/aO3/c2px+JEIsQFp8yV
xMXKPZ56hBRMPlGuVJJR+Xjqn2XR09P/YOijG4DbXL79kwX3vxKVVVLswenyNxfN/vauje9n6Idf
PLq3vwkOxSeKUJdziSWhgqIjcMQJAcfAlEsGzoEovv/qH37xdwx7GqM/fsKj2/n17eriVUF1nWRZ
UtzP0j8HiIgTVyBEEcGEIUIZe+Q9Up4wIYhiimApALwfAfMHOn9ty9OY3I87QuJ6+6qQeNd1kOZe
3GMI/+ExkEI4Vpgh/hgQdALeRF0iGSNUEnnkMc+26mlojoYfIfTudfnKZl8U9s3/2RfV/3uz3bdx
kTT3C/ifOw6lAIRQrouwQIfE8thxhHuCkeCcI+xycuQ4f9Owp6F68kOOANu8Lpc6v03a+AWpAQFn
wRRJoF2cYkndx6xMshNGlMKcQnaCi8fU4LxJ2vbfmvM0MvfjjsA4v3pV8e3CmnT/5QUdBp1IRjBz
FVZCKXlMBdwThrkkjP5kAkcU+a/NeRqM+3FHYFzofwrGYx79oBagcKNEUkoUwgi4pxCPIrggJxhY
KMECFh6SroLA8TCr3hv8sDR5ZPyPuugPxcD9uEfv/fXt/ctHRcLFPgNWvjdv3xwz0guIGVD7HBUB
f3jhP1snePEeCrRo37wkF0UnwGSoy6Qr6c9K4GGNxk8ELEosXCHxccR+nj1Pr8CHY4/A8Vb/dBUe
wfSfReVsH+2hfru9X7D/PIsC20EcgxMcwjRE4APFfICJggjNoWzmhBH+HZj7r/7BQJ9j0NOg/P+R
R5Cc7V4VJP5dHif3k/ICeMgTzuhBoXDdH67wCA8hTjB2mZDuE6zmL015Gomfw45g8F8XDN958z47
RK2XAwMSCaYEEc4FVMn0O9d/4BwgKhHkUvAZwtihUDjKmM+06WlUHg0+wubd62KVvwGJe8mKmYPU
x6BWdoHNYEZcEJQeoKIIZH8IVS7/TimPa+a/NOZpOH4OOwLit+tXFauu9um+7cBHXs5FIH+4oOlB
JSxBW+KcQTn8AAxBTyQUaOA54nutfJzWn2XR04g8GHqEytXmVaGy2jfTiwqyRJ1gJbFiLgI1nOHH
/iHAfcB5GPqTLPIMc54G5PeBR3CsXlfZtbTpvtl3L+gi5IQrDB7CENQkILFCmnjoIvjEhXqMIvVD
gD12kWfY8zQevw88wmP5utzjpkkq2/xbFeBvbhXREwGuAbI4FMJcCPEYD4XhMhGgiGMOOf0YjmeY
8zQcvw88guPmdbnHdt+YfbfPXhAQzE4EhnR+2LxzOUb0cQ0CAQvD7hJoroDLH0XwZxn0NCQPhh6B
sv3tVaWQ3f4WuO/LhSzQVhUgwkBapVCM/EFbhT0LyaAspExx9KNofKig/LU5T+NxP+4IjN3rAmMD
u+cvXIgQesLBM4iSVCDKMX0csqQLUjiDUoUrBIIql5DxH+LxLIuehuTB0CNUNqtX5SIgAnVd0r6s
okXwCRSHkiko1UHjht8fpXZJThDDUIyAKz1VIHrx84x6GprHo4/Q8W5eFTrL8iXziQvNHlCS8EMa
RwLc5hEqgp0gl4AfyacTyl/Y8jQY3wcdYbB8XXFre9eAuHgfOf65lIXRCdAsF7o+XBdAkAo/hoGf
MCRAO1EKCXAdF3znYdD6a3OeRuJ+3BEY29elZ93siyR/c7a/tfez8gKA4BPYDCXofv+HHe2LQKsB
4koJEHyhkP+DnPU8k54G5eHYI2BuoC3qaG/kZzfW8cbI/4oGqt/MbdzsX77tALsnAvwEESUI5Iwn
GtjUgQIw2EaVTPzBW55v1tMAHY8/Aum319V4oBPgYC/nOMQ9gU6Dg+ZOQViBrRDyKJIB/QIWDC4D
O9nq0KdzRL/+0pqnIfk57AgJ/brKRX8PnaVvQJWHWAbc681q39/lL7lfgk4glcM/5groQASh/hE0
oD8irNQBHPojqN2vih/7V3/fvKex+rPPOQLvz972iuLf6R5cC3p5upeUZLACqkAOABHsIinkEWMD
BQAJhQXse3HGwAsfo/hMm56G7tHgI7xOX1eNc7q/jaf/QG6C8tOFFh3IT9BX8Z01P3YyeQIvK04p
VEGg5Bw3VDzfrD9D6PFtHYP0unLTh7u2e6PvoAk7v1/F/5zaAUIS3OLQRgWtcOp4T0yKE6AVEjZi
EBSrkKzY/Vf/CIPPtOlpeB4NPsLmg35V5O70LoIu7P30glUQcAcXtisxBfESNvXZY+UGxGYCeUsK
KIF+HEx4DMyzDHoalgdDj0A5fV2lkL8v9uY7hfCTF6yGoDcRlAHg2iA7H3oPjzpfgDlA8xjsLgto
AMDsuwT6sDx9tlVPo3M0/Agh339VbnNhby0cLmqa6X71/vOIhvEJxDHMCSWgEEjYrXycc9QJuA2B
vgxgdz/b5h/C8zyTnsbm4dgjYC4+vSpgdvusjfe3w91d9aLIEMHhRAK09bpIUALJ5OF+Jshr30Xo
486LZxrzNCaPBh+Bsntd3gKl9u8R7Sz5Wn55yVIVw2YzVEOQ66kE1Rlc4xE4h+YYigm0xmDkQmff
MUZP2PZm3R5aDtt/t4CexuzfftgRhr+9LhXoNJnL5kWbmugJSNUubH4K6AYAeeeIJxxw4yAOHZRr
etgnvYfjB4F7hj1PY/T7wCM8Tj+/qkB3ujeHLoH7Sfnn6YfAnjRlICiAbCA4bKw93pNWwLdBEQLA
fnoSFKwP088z7PkTPO5v5BiP1+UfvzXW/IdONBJ5QuH4wuHYyI/zPUcRjp24Llw9FKs/Wd1DYP6W
YU9D9MRHHIH129U/dZ4/PdtAYOtdUSjyXIwxbMAr0BofJF/1XSmhAko8+b1hFcLIK7z9v9dUf/Tu
B2eifz8x7kPLyuL7UfNnX/0OPhx+Pxr6czqfjDA/Znp9++tbTF0J+1m/H2E/fMgjIH5vlvvDmDto
0fz1LTR6Qx6AwzoIjkR83415+2YA5QCuHFryIRfAVo6EvjLYp3n7xpRNF//69nDwRcGxl0PvhpCH
XrO3b9rSHi7BuuHQVQ6XDlsLh/xxf38XZT5Fpfl9qn7+/cbY4qJMTNfC3YCs8/ZN9eONh9sTDEPt
BGK4C0ESDt8BCYTrX/dX8AiBw/v/b4ZJTLIsNssEkXfVyBZisCsku+GmTJx2mYd5tRyauflM8k3X
p0QXsymCAmVfSpYNZyLuNCWRDt2PpOzqdyPZzYn02iwnXirbz7aSzg56s7QkabebstHjYckXBfkY
KouX/USY17QdX0UiukFTWix6MXAvUWV3gafBnrVF5s1ldmrG1l02DTb+SDovn3Li80r0a2QlnN7H
QxrImvZePYdi3SFW6TEucTDkPNR8bqZlO4/Gb5UoFsMofbg3etbaO0eNma5cw73WdkSLmLua8H7U
fJymIHMYCczYU91wd/Yt5e0eCbuoWTmfOm1zZbsBbarSzl5fTsmS8rnQA//owKd/6JqC6aLPLwaB
zXmEqtLLcyp8kqlxI7vofYscPdbWL5p3bUVucpvmvuy6m0HMsa7rGflW2FM3Ykabhl+Erp/U9XlY
z5EWIzsn3I8pbT3b7fsmanQbc+KJrtxkpRi9uW4DZTIRwGd8Y1PYajS0i7ammY8SRb3KnLoJz7WN
sw9FFnPfcRj12Rx59bhxqDsvUV9JPWSLoVcfVTJujIpSPXHjF1RVgapEo7EwHzEJ12lOdnbosW6m
ooS5qjsdVZjrkMC8Zx94pNSCdgPXGUtrb2A0YDZM9DBlF27DvbwWY9Dwxhud5PPU45Uz9o6u1Dl2
q2jDGnsXpn3pw3f3QctKnY5Fqls8jLqPnK+FQ9bMzXfjhKagc7ugztSkoxDfJOkF3PiXhuIPZZPl
a4dhR0sLFwXzBVKl1yYt1dBhGHm8qmLNzHKQ0gL4yY7MptQ2dS6zxrpLYouVTFOPy3kVi8RrkmHa
CpKcR/DABF818qZj2Sfuql6buNkmLL1tQ5Kep7a5Zd+a5tTE1aTdDEW6EGgxNXhbRUWhaVe0ME0R
1e1sE4+pDZbdeSrqfZ8kl0mi1vmczhtrBi/EyQr+YB7I7vVCVSTTjuy+GUBugOl3XG8yRLt1lfqt
01c6zMymrCjTc1KfObSZdMvtcsp7HVNnCnrELmhkL/OqqXQ3O/5Y5/Eli2otQ/Z16PI+YE7uapa4
i0qSTYNTrJ00nPywY0Gj0tQPe3QzRr3Oh/ndkLgXOJobjSJzLq0be8rKtRnBnfr88yBJtolFmWmE
wOHaJr1IaSc95vBLVTZe78pveZic5tFUajV2ixxiSVDPuPB43QxaID3authh3FG4seobG2z7jhXx
Xc7i9h2XPALbkgsnNM2yjEWtM2SHs9YJO206EQbCFsZPG3tDXadZhDNTXpL01JtAiV00tRNrgqrr
KH8nMapOByTSZW/3lS3Li3CotxPH2cZOU3OaVShw8vByCvt8PccT38ZmYL5r7bJOanLKIzdf2iFW
QZ/G7xis+otG2qs2ROGu6Wzmm6nsgrZ3T0OnM6uoN+nWlnZla9OvqCDttm9Iqmu3MQvWOPWmpqlO
qqS7yXhuvHD4FOZp+KHOossJ19dZkX8o3LkLEuxMvp0R36gJbcwQpR+qvluHWZN6sKuGToc6Ck9H
l9xF5UUPbhEkzLELWYkbhsr3bRhfEFLVm0i4DPwjRwvSIaLncqyWvaukDnGBlhWzZ30h7K6AW9nJ
ueIemcZWD7Lplkhio8fOpQHtVbF0rWTajSq74SoEHy+lN5qi30qIYrqB5Hc+YrQFKepa5ZHdtuZC
drEIhq6Jt7YZYp27o4S0ES6kE9NtPMpe48zRcZjVy6G6iNx69rJBpDqKFMxRoXQTQf7I4sFqOwuA
NM77Tdn2VjNezV7nfiEsv0ls/JGPGVr2bSy82JDr+swOdelVyKl14bKPg82uwojFHmploztGdYTU
xy7FX6H3e9tUA15EsRx1yS3T3Im9ZCoHjWJhdd7UXzrIBV6bCk3m+ZqYwxfbHGJlaj0bCpiiDOJ/
eFaqOvGGPvySpabxWCS5HoX8lvLP8AyY1Ce5GXUxoaCktFqaiaKFbGINUa5aQCqcdT+y98TN66Wd
KATHympHNJFnh+pbk9pvfWdSr1pXZZx7Kik+FbW6Nkk06dSdPWKafNHiWmoz2UsITe3CTjXMr/vN
LdjgcxR9HCd8DQ/tadbN6L6LBC3ganUNGa/0y6jzpjPaRZ+SJvJHVPEgr/rAtAh5k/poOJkXUdp5
Lc1DTxRpUJQuBLdqL1H5wXXwvqp4DZSBtRrPZjHv8GgujHWCbO6XZZnA+h+meTnV9XWLt0Nc7ET/
kSXsLJwK3fY5WUQ1yRbCuBCiO/GNRXnuue0MqaGpLyNaGh1lESwVM1/lJBTaiUarIYJNcNP9Z/Dj
2p+dcYScCHg4+aiW49DNSzvqJu3fo1x+LVxzWbiWebObZ37Oc69taKt7quCldqq1mytAGRZ7VJHQ
z0nzoXMCzMd9PbSdl6ZNEuA2rHRf9ed15CQBxM7SU475CBGNBLBJlwdZ13iNjdMlqatRz2Ey6Djt
mNejbPIZzSofpU2oc1x8cQtPGhN6iZi2aWIua+oOuoy7ZRLfhc1YwpRNmySFzN8NTrFsWHnuDHXn
daiKdN+G0cKO3c5Bwk8kyXWCTb8gxTR6CZXbsHTO4rigPhBH4/WsLf1+oKFmaj6LemeTcfcyxTjX
XT8MeuiF1GRMVrQfCy+u4k+p6sCtx0sUtu4uD2c/B6fvonzXJabXbFKXrKq+hGlpfScfXB83sWdk
fDkpNwxoOKUQDyD7ls4dkMUS9sfgRMQ8LoqmOmSDbNtyQ89JO17QtooDUYaRV+btOnbvmEwzrzZj
46m8zAOTtjeNldkaWPXslbL/CPwz3cw0Oo0zW66xg+JFldH2FCXdZcdx6PWFg1dhSd3AEesy68V1
PF6LqDNayRl+9M61UP0Eq6S5dcZ48kYpr1r5EVi3A6sszD2ahd9SNfealwtXgbo+zHNQFe46Yu55
yDLxXqR7x47ZIh6NN5WRnqxgCzp106eZgOvGYsfDqr+uUDquDtvnXlc567SH6zLLV2NmIw8eDTSu
wtZc84KUOhyAHB1Yw0gz6ylTV34aJn4SN7qyyk9IsWF1Pmk6yHesCrGXVmiVA1RBGOdX6STf5fkl
4iP2RJgAnTz8yIFc636IVk3EvwwDOGxhTeJPkFccM1f+ZKqAfoyTfNHnd3EOy6aUFdHJLNvTOqwW
9WStVyq4obE3QTzZadvWw8K4WbWmaZSsDJ93cuojn00y9fsSlafEsiBrovdAkeN1ZPJVNwfGJeX7
0pluZrekOzd2vyFVTF43Jmd5NqWrMpyIHxWRP1hlN5ayeEmyuAQClVc3TFvu1qeq3YXVKG/iaVpF
kzv5SVYPS8TzT8mQN1sZQf7PY6fzq5Qly47zTKvaDS86lPkidfKlgob5nWF2XI3ANrcsHOLNZJp5
rfIpDMY83MQtqS4Tdoma2yZ0yu3YN/muP/xITRAK3AZDEufrKYrwphXVx4LKZjFQnG8tpvHCsgEt
Sok/ITiV/KlN0GVYj4Pfzsz4KHSydVQB/U5wOl8KKG507MTzOoL1mk0KL2ucXRADlUiZUwQeFBvP
zF2iMxdNixrCuVdRVaziDOK9KAs/LcbubJAFCTICfm0zkS1JUSIgo3G2C/mQe3knh6BnOb1qffah
zsXHvJinmzq26Y11vNEd400fVb1O56IGctROHq6gPotwdRaR/NKOJN3WBQFy46AvJBfDxYxkpFGH
nNNSCAQRQa5G2yNvLqirB5s025nUiea2H9+rcbxpYrNi0nY3KEfJ2WwcWOcp8WPZxpALehJAwo39
YlDkzNpILGbpfJ5LdWHckFy4qZ2DmDkQo2O8Yn1b+DM8VcJvoJEyQGmdwip2b3NeyjUnEFvKoTp1
ElP4SdlATejO0aIs2otY8npZkoov4jgSXp+VnccGST8PNLsizhqoZnZu0xhyZeWQhZ2jaoshk2kO
IK+GnMRLxroFFWUUdB1Q0sz9vvyqVZkl8yocwvxmMVdRoqvWrb+20QzvUM17qERUMMMSW9uWNlfz
SGpNaOyVLhtu2IjJMhsxkBuE0iBRRi0KN1ZLNYSfx7ZnOsOlPE0KJH1hpg95j9QZrtUKS+MGomkv
nYifN60+1Jjnxok2eTWrnapjekpmnmgmMi0mRa/U4Ucy1GualLekckO/EdLsSFoKHckYwHVhDnLa
7SK8TfMsfo8THPthlrhrt0+LD70bBaZSW9S7ZKsmGXqk6aLVmKdA+qrSeG4n80C0M7+MIgSlP1/m
PZGXo9Bl2E8XNI+4bseZLcdUTMCdpR+GONrVSblHlZWnGR9OO9TT6y4vjJdElC97WBtLU2O6jjKc
wOp2riFMoX0nIAxSqJNgwz5czGTst1HO0pXbhp+bDAIcPGCwOyOs7M95MwdqBB2jaDn6VAvnI7BZ
cdumZuFkDKJDPvJlNVQk4BkkgxGOyvqJgoq6qudmYaPUeFWRk80YVskyZ0OhkUH1dnD6ctEnFfms
oM6rRld8UaV7KNPn1JNlbBa14ziXpXV81ozLEOf8puDzeFXLdwZvlFXjWSnNdFYmQ6YpENSzYbiU
Jio+p06yGBt4ciEAoD6QfLiMYlbduZPZKJinjzGPFm7Cdh1E/AGYJRAMVZokUElZnfZVJ4JiRLku
o6k6xVYBv8FhuYI8gc5i4Jmc1pdZz5x1Ndr349TKQLFSQLpAhd9lEQYHat7HlcM+RfQrKly0gZTN
/aIqOz9UUXEFys7WoDaF1DNLHxczWWQDjYDxTskFeFR8kfa0X2LIPktUTMzvIArdCCZSj/USfUyb
6q6o+PSVxGg1lTm+bVIoYXsnPStDUEqoIv3C4UmlU5xM7yOni31MGV6MzIIxlFWrEEzSOUl2HYoE
4JxoEnHrJwUvYcLC2BuBAYDeVdIVrYoPNmqas6kLoyvj1FfleOnONP5G7ejXd3mfsY+sNWMgyzGH
3FyCmJF17Xnn5MHcdNPOMlx7pmjxeSXnxHdIVJ+LvM70NKd5INX0ibjxWTSbdBmOab9ErRuMEMZ2
PMpqrx/KlVM00Ttbd1YbmX3qjcFLWku7TIc48ijpje7rTughZPV5Hop8W5vkWx0tgfUN7ymBFO64
3IEKX62m3E0WQzbhFTD5YUnKCmYkWk7Z4BWiy3a1odIDPePAzK9BNoivZiCFhHdAgHGZLJrMoUsI
wgikjRCCdp7sUNxmy5BWadDURa6jogbkaKo0KQe+plPF9EhY5VtbYuACZlyXKjrrRlDjgMnscpLl
C9VCPJQjKAuSzT4zY6zbpM5WbeLEF1QU26qI3yci50tB8pU7jcl5KGvg0VLsOsIan0i38Ks6xwFv
48xLuUPPs34F8+VeNHGT7uDM1UU7OdXFADKbN8yKruxAJo3KpFgCfUu0a0FCGFJTnQ081V2R1is5
E7VwGxsGchrTZR2aVJOJOu+yDr3jIRoWNaLdonKbEsje1K1koeJVB8xeRyBibp2UjiAD+DZyqAa2
VW5dninfsQWQxYl6peBsaXPW+jVoCN7QYnkGGi0BJaejQVtXLqg+yII6ljVbZwqbRdrWChJMujZT
I3emTvwqdHNI9DnRXZLoEHTMZWGT7p3T2nUdjR/nMEzf1yYDLaew7rphrfKnko+rmjnLsk3nhUwd
UANbHqRTmC1kERrgH17ZzNEaHtBQLkp7FhPyIc4o3kTxForn7kzVtQH9KDabGc5HXbX1p3IKiTck
3CwqxJzt9x/N4be5dIulGPpmST/hwc1OY1BsQFAtB8hCsBDcvryOBxAcI9BNpChOMZwm0YaAoEij
Kfbl7ILQVIE1fRdjD5aF1Yi2KCCmVoHTlmsrlQH5JE03IRAPnQverZqx11NR5JuJFgqM7NWGpujW
UXxalxZ9KAY7wZ0lFZSW8jrvk804j/jc0mKBSDR7cpSgWfGsLFYh7y5Y3g3A36g3g/Os65Z9lXU0
XVQOKIRGQeqdWlwGFovyjPbGo9cZE3brkMmDnvN8F3bqg8WNV1YkWjYdqr0GtXRXWbJlk5tsjVN0
OoF/uhoQ9Ylo0x2bumwRBans0G039Lqoqm47waN+FqlX6AxkaG0yQk4V5V9CEFf8ENQg383pOmc9
WVPei21aO/AuoOveOEUcyHH7mXR1H4iMcc90w5fIwWZZmtHPagcv3WmqtKih5BrgiW9rclg1Kq3R
e1DRqpxgnfEoDriDNWM21pEZmh3FvPugKpiZOfbytg5X0vRiadpY+jGuA5o3mXarvvQYmtCCFqBh
qwh9xlH1ZU779awMvTocIVoQkQNjF5vMdmNQ5xCxyrYBOUp1X+bWNNrhxu7UZMBLu7LbFfK6GrEf
2khzzMPzom/7DVNQiMW9qYOM1Q0ILDXQk7qcdn0MNXLTtUgnbMo2EPdbKGrxDJKJjQONdN3UHKqM
8iKypr9S0oDmXjfng7D9eQwrHRAjXtGAnjOI5CIOp9HnpI1PQTt1d7W7GkZQbW1aDsspoZ9dEAdO
p05117dRKIqVoQXdJPEYZKg2XsTNHJAo5LuKLtWcf4vSpDifescu3Wg0S0e54w0dIGaUQ3ld8+EG
5DxzPZVqA71sY1App/dHBYy5INW1mCNgT3EFTCONRm3HEeSBYiSfoYBYuGF8S4rU7jqVicsKnrbi
457gxfc/p7hUiw6eHQXLKYyDPgrrVVjF86du/qjGgZ5GB5MLvkxUFr/7/oMMckG2RdHPl1GaRQs8
VNSfBiDOUSM70FOm2eeO7XZVbodlBtKGHqOh8Ecsug3vK+GRDspxWCIL2A4Y/ErY7KwI14Uh6MyZ
8+ycHoj099865QL7KaOVSPlZhrJ2y6ecaslnscxm+15NHfJq2BC55l9wHHZQZEb2Aii6l7sAX0iZ
/JBXEdZAus1pNpWwjzNACTSaD0rk7Q500nZphvpmdpxpM6nknZhrdB7yqA54EqRwGuFdMV9NsLNz
lqelo3mataByFwAMEObA4DL23WwO17kMWy+1RRNQEbRyAHY8JJDx8LTtwgoDaSrPJ1M6EH75Dnrg
1UXUj9ILEVmVtik3oAxhXfaHQo1/Ti2vLmMjv+DKDOcoLf0wH7aiF9l5bKvmrOsbqS0L8cot22oJ
C6ZaxFjc0DT8H/K+bElSXNn2i3SNQYB4uQ8RQZDzVHO+YN1dVQwSIMQovv4sqmt3R2onwT3xes3a
yqyysiUkubtc7suXw2Jpx9+nQW3tic79Y+oSGdFpvp54MezIGIZf58p+7eosv6v0eDf3NLhLm/LL
nFcZHJHgqirnH5pU6TMdk+u+btN9OA7pTVlK92uYpjtkLGjXXAmXf3ARI7z99ceYEb7ruLCjXLJb
PsEXTDP+vSt1eTe746PPGvKlqPlRV7P6WeTyJuvdD20VfEI8e3jI6s67QkBXX9uc7Ya6mSO4pTAp
lBbXPWkOQ6P5Yzh5akeR4HtwpLiVtKFX3oRwYUc4wzPgK0vD/DYv+2LHZNXc0gzuE54XUQeY1F1N
mhZRKvd2oEpc+w0MgTUW5KqgHUVAp5z21ugevbHwbyfi9hGCI3zfNzDXcqqRv/JauEQ+JEjm7XOv
RfI498VX2yuyO6+odiVxccn1UuxtrcurCS7bQ1IN15Tes2CCX99799R5pYSPccCtj0mu6YvwIUk5
UgV3RM1LCq1AdtIiCONMUyuuaVdcY824fwZ1W7lpuys6Ye8z4uNRk8qjhd/fDeWkX3yrSI4pUnEN
Yl171+vGqPPJZ0JLcpW1lEfIG6WHzhnzCCH3/jor5M2kwvkPR9/NvsQlWTUPTfU84/76zOD8q1HU
j/4UJDuXt59LG14ATSk/5g5pDymdy+uxH+CDjPYd68mLVVf+dSNtclsmVrbLkVME/una7QWuagfJ
g7ANbn3C+I1v9f0xGdpg1zCJVIvD9RGG+8FKLfc57/1DoJx+P2dT+qke4fqxPEGIZqgR8K6ye2U7
T4z54kr0nO4U8h3XSdVEyAkceY8oNQnr12xuyL6uB/uah4gSS2s84G96XyVaR4j3NTvdZBX8bhaT
Mat2vFH64HQalsCtnaOLO7gYC+8q0OxRlpR8GTQbDlo5zgPxJnpNcJHGeDqJ49CF38P2SLhIPypb
HlzayOfep+QDnhbTHrFv5AKaKHAg05lOR5gKhDdr1dsHB57koZiq7JB1Lp92blsqRM9KZLMWT4XV
XQ0PySuvRNF/H6V3J7k1fAyKWSO+Wua4upmMA5TwXOU0vK0rL30IZg83MuqljwkZhmOte8yVjPK2
FZXelbDLz8FUw7KWc7ObkRmKedZ5uPfnGTKb4NIpis86YfqqtLy/Tvkrf8MJ/oYX/FVLrfI0+90+
4J+//t+PdYn/fnFe/vvDpfvAv3+7/0/bgrO/Ff+oF0Rca/7SghH5Z6x/SRoXXMY/zJoG0uPlV6OD
/8Ak/jf/+P+IEUE5hgMkxTmYiAETPwGL/PM//8aLOGDsALTDBrWNb8FmAZD2Gy8CUEgANhsLt3dA
/679+I0XAQQe/4LCEHAYgH78V4X2f/Ai1lJDD3A1Krh9xLpc+r8BjIQAnryBi3igB6MOGCxQwQqP
wcKiT+EiEinJkVY2jewi/9kH/kOgvFj64ccikcjuFnYkdIDEPEk+5qnzLGf/G7JScR++ZuOSBSPp
bZLNn3mPcEruHW1CouJuLtRNN3r7KRBRmgz32Wh9bhw35l16lLMXF7O6UkhjcRJRgXib2vs9O/oj
iRKRHkKItijUFSLe19x3n33lPQCWGY8Nfcb1+QDEgOOnf07wabUMIyaaD4zID/OURInv7mlW7zlU
UsD/FB902kRFOce4co4BHe8Dya77FJlnSR8qOn1GQn0vu+rJ96xIah2L0kfSqTtoJ/k4a8EOyJ5/
bH1E0cfisUyA3QiyEEkrT13NCdz7IhXPXRog4IDQSO4Nr50KP1pMfS0oti21aOwmMLJkeaF1f5HO
PTSyvKOFiE6k77eqvkH+LAd1ivv5dZABsgmAF9uQHGC/Tw9SlwpurUVoJJrmkFY+QsHlXTo2j3gd
PAYKcdQML2w+BxHpPcQnvP35D1hg/28/ANSYwP0tV0QAQq2FNeD0A/ImZMgW5ElE8MSUMscVo44I
SSEJofEU5JnzSBPux30yPxXN/HmocqQDbMQfS9/Nd8Huh3Y7dZx9IEgG7ubHwE7KKKnnu0ko5NM5
B1ojJddWx4FZaq09QCLlAY6gDndc2e2OjQIBeWBFJuHv6jrBFRy6t82kEG1HnCvqW+cvPSZ6N07z
c2/l8dzm9h7698VtnNskmO5Z0d9WTdbc1I1M35AB/z6h/3+N6ZtC2f9AG38B7hZWtXW43Zv+Lv/8
/t+mMwzAewA0JYq0ApAanZhOH4WNFlI2qLj/Td32L9Qu+D8WaIrBocf+5i6HIvw2naAx9i0KZCZK
usCojYrw/43pBM74RN4JSo+Wj4Idfivng8xtWwGgdgV1q2Iny+StJdpgH3qcxidb8VtkTpV60dl/
dfrfKQxdTvsmL2rYjyunz4tDpme+o0laHs6PvraA5Uo4QQj2TGd5b/PxqnOq7tntS+9bQQW5ZX0y
oez2n7N8ZwFrUxggRGKLvEj9YkS0ytYPfHaURrASmLuIFvPw9fwka7tkXF26bdtZdwKT4CEijjQv
smmfUkturWJtAuvtRklVoTzQd/XV2FUhQuuwWB/zzOfp7qIFLLXVpwcBYzn4rZgCPHUyke3mWesv
meNPQJyfO4S3hvkfKVrID06HLwLC9ThVeLG3lUhvWlF4NpBXqn0d1DyFu8oeE8Ra7C7INu6ClWP/
hU09kaywnDnreQI4qBrs4tERVoOwjrvM6wovUNfnF7ZyLgue93RhyOhAtHDFRZmWyJVJpKz7XYbU
O0onLtk4Q8ODsLFkEWo/6uEl3PshCdhLRypb32nWVVNMAlxSeNo0EnDzcxOuLWj5+cm+SWbJIVgm
HEQYTDd11if9niLClUfnJ1h25h2DwgyVZ/k8Wl3venCWdF18SvLM7YadFXKAUBWSEtrf0dYT04fz
09mLhrw3n6H/Mihb7rXaQyYtHRrcsSx2S4A6Bh0K8q3v/ak4aDpOzq7XAblzOAD1Yk9S5pQokT23
pWsrNowDgIeA6nqjFwGq6O1dVf/MBkSArUEcxim9Pz/J2rkZBqKGso5Md16kdRt8RbopiIDrEhtG
dGUJgWEeBCtyH7ljuE543f6w0Dnurm1pgCi659c72lX6eH4Za8cVGJaiJqMnmwxOGkmTbJdMPoBo
XYB4Z1ju59CRCPL3KUBT/bBzyhFplOFwfuaVDVz6QZwKvhJjIaXTeFFXk3mOlK2K9CBRZ5FeOMGy
tyea5UypzbQo/Ah5MzEhxcfLFNiHEvGJy1Zg2AqnQNAN4TwSV7UO/KeuZjMARoRa6YZNXbHiwbJ1
JytokUiyxsmDAgUJjYFB6cSODBlHcKBAqJyMU3aVFbO7Md3aiRiWIqw5Fb2jk7gmbC6PIyIkQzTl
ZT1s+DYrd8RCC3O6HpfWCRslCeKu650OIKK6siIEN8UUARU7bt3da9MY+t/UQ5O4U8li4Krnj1zp
7LGRnXpqizp7PH/0a1MY2j/yidkjaNZih0x5hHRxxm/DkeGy4B5DYcT5WVYOZAkfnO5XxlLJGV6t
sRJUXyMMZD2Gqa3EZT6Ib6o+IpoWdgjPsqBxAKAsJvrNn2sZnf/6lT3yDQXvh6BGaxEfmA6BY5g4
EBa4WasFsNjLC3fI0PE+Ryxb6ILFtB14jngFm8iutXQ+b+zR2iKWn5+oIA+J14TTcgSNcsPjAqGy
opzJvrvhRCCSedleGZoeIEXd2gS4FKBi53snnJuHFvCdez144jKXcKllPV1JGeLdXwBqFXfULvuD
l/qjfFatIvzWbebQuulIFgbPKEty/cucNd/Q90BjyyzLC+JB4ZjizNN2d6gmQdyNa3LFQPqGpuu0
SK1yxPF7JfJUR0SqyQh4gjMMwDUHuf3AvSGw7pjd2dO38ye16N477o1vaL6YkBys5zGJ8cTM7Ica
ofX2r9aZMxmRWdX+My8cgRSEI7Luzioc6XzVFP13ns9Pv2ISlt5dp6eoEx8eKSdJXAakP2QUyIPR
D+Th/Ohr3sDSxeF0eG8ANLNxmjB2LSwmmu1k6CKWFkLHaav79AtQQmN5RWeA0R4mMKtX94DnsuIr
447nbejcivPjGYZDKJDtArwRxNTNxzjVYxEpJqoXwuo5nsqk3/D11/bSMB6Nm1YFIUEYe2K0in1v
s3LeAcqo28vE0zOMB/Aw2nMmxeIOsSdUNgWd43xuEHbUV1XeyxJVBb5M/5IIaTkbBnHFXnmGIXHH
SuAolB/7LCn73QwEstzNPG1+DBoKv3FCa7MYtmSmM296Hy5vlgoe+V2ZHSqZAt5pA1VwXhTXDsew
HX4SWlXRTHPc9mkXO7k/HIT0guNloxuGA3znGZlg9uLCyUvkt21UQCHZvGHN177dsBF4GwANnENY
nRaYGyuzv1QpVZdtDDUsgO1LxK5FOsd5QObncagc94DaObrldK58PDVMQFb0nUSF2RyTpAyvieU2
R3i59LKt+RVJPrlPXTl4suMYvUtQLUrLge20xZMNuVyzX9RQaVY5MxsCnKuNtL+L6leXTPdlmX6l
If8wMRITjlyAnPZOGVyfF6WVO4guOnKyosIiyhqTFocti28WykV3aT/pnaASZTFz2uzDTmxMtaJ2
S3PN06mqxMvm2SZjPBLvBx5tHOi7jssq7sbA39jCteM3VNsdApSx8WSMXSj4S9jVRYRcMt/wmxch
euf2pIZWdxWM3zj7Y2zTpomggK+E87tR0mLn0uRrWyP9HCbFhrCtHY2h5XZXioTNRR+3nkd2tXK9
Qzo7V1z25SGpFZABk9hY2Nq2GSqPSzPh3Ha7uKkL1Ggoz2n3QTbx7HBeylaO3jW03kvSlpMZURXw
M8kbVDksOIJa3KIuuNq4rVaWsPT9PJUuhCPJYPdFd1R9OrYfgNTmKfBulfhxfgnLp75z9q5xrQPO
PTTpsMCOgBMMLIDxVaAOOmz29YQiJSs/cp0id5cEFwZZXcMaeAXw3owlQ4RyWIQh297ZNWHYb2jK
Msp761mO6kTxAZ+lTlKwIZIV+QZIT4barPARucCbTnrFZdYeGd83k3A5K0Ja//cSqNOgLHjwt5aw
duSmsnss6VlmD1E4htbOWUZvL98gQ9mBf5CJQJFe1MxtCkChfkql/4CSLlRl+yiMPS9Wa2swlDyj
Hqstx0Kkgjo/ardiUULJfOH2G2rNp1KwPMXgrGVlNNNMR+noZ2jmcy5QuWKfFkr8UwmaOsR1hOb4
dAcp71B9mDqK/DKdj4OkX9rA4ht7tDaRodplJp2qdq0+Qjw+HlvroeDNkzcVf4J14MrPy42Y6Nr1
6xgq3gI9jyLVsY/S3AbCebpjPLwiotn7nFylyoqygT6XuXdoEnrh0gwdtxJPuRrlX9HUa/gTRcwK
mqDqJP+DchvlftPx/FmtiNnSgej0rJo2nAo47X1U+CFKKooc8GflBBurWDHvC3vb6egA35M0J2EX
1SijP6bER6373AaPsIViQ9jWFmDo+tRTp6JB2MczUpjtjswlF/t5yoLgcH6H1oTMebsGp5nCspfp
EHtcy5dQeT4qJxnOgs72zlKhd19qVsbnJ1tbjaH1dp44qp7KPk6TVtyERWsfWo6a4POjrx2Hofa9
SiSA7F4fd6H72pLpdmrLHKUcZGOrVsa3TcVvQY6iNVkqfskDrO43N0mfuSyfz3/+ys209Jo7laYw
z0vwlARdjARfuctG3KpDnb0MLL0JeeFeJrO2oewVb4kKGcgSVO7dN8oC4s8ZHjt/+nJ+FWubZGg2
QACjbOGzR47Ko6pNPuTa/uJ45d/gjL/Jmp7+vqhPE+1rxspe5j25v1k+pgQugo5pMluxOyEhyhPe
7Wa7BnSpLvI4SBQwRaqr76d8Rq1rr8qNvVs7oUWsT+YeUg9kLRg5FnAXH7QWoGJBLeQV0Sw4Sib6
6/N7uDaPofR9IxxLJHUfI0P+yEuOCm4Ha5WOv/Ob8OdlkxiKn7C8CYZc9fE4SLmz1fwI6DFQPY58
Ap79spvYNhQ+rHyaS9RcxMwufgDAn9/A4ARP51ewJmqGvjud06lO5bAmw/hgt+mjOw+3sp9eLhre
MtR9pnVYJChaj62lCt6p6ygZ61fRsMs+3zL0nY50GnNUj8eMjE+8So5jUd/YDt24OVaEyDIUvR6T
JO3ctMPVR54Hq0HBApvw8qxzhNrdakMlltHecacXBq1TlbBtKYOZOATe4nDbgW8pHepPKL4+pE3z
0DvNho+yctSWofUkwxNE1dgr3sOhS+bIcdtjUmbR+aNeuZcsQ7GpHLU7IZQf1fMA3CCKhbyNU1j7
cEOVpfY6v5Z4zLp2dy3b+qqEuzDTfsMcrn24ocS56KYM1Q+wtvUH8Ezsp/DHZTtiKK4IUf05c5wr
ypr/cJLmgYfB1WVDG2oL/Dhqqka/i3Vb2IBsdk5c9G57OD/6+wLJQkNrUTNMC0uEXWwnjzyjMYBG
t8wBiNuynp3WuUjsgWF/K/ap06VEUotEsMdA89t7Yvl/NC3oKlKr2UmyBRZ9/3zBDmfMMzhNIyz4
BN48yj1yWg1qc4Nxwzr/uvT/W3vRd+Dt8Kwdgo56A4lQVRtP19lXSsGetUtfVbfTj0OEAkVyEM/q
U1IftiJv72sE2BffzpmlWUObTHdx1qSoI89fvbQFVIskf54XgLXxDV0ekS3TukrayM7kVY6sxCEh
xUueMb1x9msTGCqt+t5CEhETMOE9oQIGzDD5PfgFL7oWEBh6uz9oRaythoVtpEr3aXL4n8IR923g
bQy/JlGGYttjjj6Vk92BucClD37ttYD8Tf6G9r1/6bDQ0G3UwAwCHjiJ3LnvdmXf/xnM4NypyCc7
d9vLDsBE4U1hT0cewoCgRm/M9xYHoufgMTWLg2zqdsvbWzlnE40nx5KiThy6l4I3iYzDl9Grv1qJ
2HD314Y3VHtwXUv5LraqojmyJMuVTATccbefu43TWJvCUG+VDQGyARNeFE52p+bgtcjH+6Rin85r
2ooosWXaE3e4AI8eDTK3BTWIe68WOoScsjw+P/jaty+TngwOKgDggfsBjy2wd1BLXTOfReC520Cb
rX27qcQeqXTqlm3sOGCDcJT7Gk52c6GAGiqsM7tA4KlrY6qHWxD13KC69LEZyg0VXlEyZqiwg7Sn
6yCBEfMxeQFdyo0orI81Pn/fgJsyOr//a5MYmlx7YxWCfULFTZi7+ySUV4yl3/y6/E4qfjw/xwIw
f8d7ZCZgrpdOyzN7VLFv13HZAuLq2eAKoKX33UXJWzMk4aFKs2ska/h+BHD7kIMkkJKuiVEAt/VI
WRE1E0w3EhcWl/Y4LlQ8tJ33QmjwsQ3dz+dXuTa8oejd6LaZ9Os2TkDpkDre/STltVVuhe+WYd65
w4PlAE8UZUgY9wtBVTx2OWrgUM05JC0o2FS/c1h+j7qXDWuyojLBsr6TifKZJq2aeBuHmdxzqh9K
dpmXzEzI3EiUIwAFUXFWDh544gK/uG98EKaAfQgBwsvOwVB5j1dTxWsPG6W7JwIjKzL6hUj+8fzw
a9tjKP0EuKfwEXuARRnaK/AGdnugMd2NzV8TIkPnUyfz4Ms4CtQ29pexKF5Q7RBRIjdkdO3jDW3P
pkZyBYKR2HNyOkYOr8NunyKlzDe+f5HGd6TUBMXRLE1Zz4SK54k85yXIdhv5NFV1PFV9dP4AVrbI
BMaJ3GsQEcAULQrYGpbe1yAPA//dxrNlbXhDjQXTSdkMWsXKDf6yBgafnznds52O+cadtDaDoclO
MFjekENAexTP78Cxcps2UuyAbL9wCcvEJxpcTmA8ndoMS6CgK3Z95zHJrMdMhd8vO4FFuk7G7xTt
exriBGBQbxf6oYXVmiXOhTJkKHA4piADaFIVVzz/DEz1S6PkB39IH2WzlZdYE1NDiZH0VxZ8bhVb
yAV6XODZ3txNrLwbFYsu2yRDkxF27UD3Rpq49RmImf07DSiA4M3Xy4Y3NDmZaMlTWeBKxV6BUy8d
d6nHwEpK28vsqAlm61yQnRTgTo1Bo/1pQmWecvhzT8JP5xewCMs7lsIEs1kWHoeVZzUxYwLEaFnR
QNOmuvxwfnh7Ocr3xjf0uChCFDQVGp/fyE9zUD4p1tyDaP1PtyFjZNX+pzxAaXwFfs9dwcEoi4iN
vRNNceH6DC0fCs9PSuY28RwqZ2+39AGUj1vA17XNMzS8JxWrvalu4tSbsy4DP1RTyx8sHPhGPGtt
guXnJypOdQ2u7qlqYi3bTsa23YDuIQEh1lYSZ20CQ8k173umykTGnpda6YGDNw1kwmEwqt15AVhR
cc9Qcbt0LDqGRMZFMn5H5PJu8rt239jFg6UseTw/ybLf7wmZoeRBME3MGiwZu1x98nLtgaihVXs0
o7jwEewZet4JoC1bt0Jga56rH8M86Rt7dvgfXE/VFhJjZRUmaG3KQQk/TtiqOivqXeerg+TOyyTs
i+A3zAStCaceSwIyjxh1e/JKtxYoO0Wdbdx2K5JkgtbAbQdONDEuB+3NXyxw1l6hBhU18uePeG14
Q49dWFnPARd0HFYJqP6DHmX7Ow+tFbZekSuCakLUkB3ldSUHGbMAlHUtQppKsU91Vf2BjgQX+pUm
OC3gpdP4nYIY0e5DnrbPWTd/CVkbX7ZJhjaniR5dIdImDqrwtapHe5dRsHlfNrihyU2pAwaKNwls
PFGvBJQJ1z0vhwvFx1Bh2XVZEbheHSeWt0dEF0Smwvejyz7d0F6lCTAXAoODgQStGirvmleboLYl
1P2O8TFRZ00+Aa7JnDouCp0TMIfPdlPuilolLhhsehcUd1niWwsXOtNPbZAE8roJHV/ubdp7YFsA
tbfN0QohGXWMahZ3PIyjLtQfE/PL4lAh3o2LkoPe/Lock1TdpBPKwGIyF5kHgmiOzCtaq/jDKwr/
ef4hTGqvu/K9NmDon+GjR8Q4hTYYcjy3rb5NAaWg/aU+Kf60Up/330UVZIjk8a4pH3yECEAKBIJF
EDy5XTVGo1STPkiFhiov4VQ66Iagk0Yd7crV/RXCsHN6NYZDWQFrL33reqySIryuAzdMXsDYldm3
VoNWAAgy9C6rLjtOE4RXgvESX+7WMUHue1ePFcKRur7M3zIReEBYariHaAIj/OJ1mKrH0E5vkiC/
zGE04XYDUkiTcPDtXp/AyoiboA7jmYWH85K+coe4y89PHAZvANDHLgsZg3lu2iUk5CBdKr6j4n/j
ElmbYLHPJxMoK3V9jjwkQitFATbV9tkdyatfqI+XLcAwYQXqfIcKwMe4sKwQSGTQjaLoLb+q0Tnk
MlNjdgDK/NzqwcPYxgHSPNczyBLw+lP05fwCVgJES8fvNxtUpsMApkzYGhBrgEp5Lm7h8s4ReDac
a+3mzV1vWxflaZlr2DXwoXaoswmxWahNRreV5rMCLfBOJ/3GYlZO2wTfWTnYpCmTNcgdGw/MM9qr
rx2Ahb8hPrJZ5r82CXu7Y3aV2zNxIbN+WnpTlJFc/pB9Nn0PCJa0oRiLfL5jpU3UXVc2Y0KyDsdC
xU9gqW880jYbJmPFdXAM30T2oxoaHdR4Kdf+x0qW/Vc+k/p7SfX4Tddu/fMi0TLhdQMagLhDj+yq
aMKZ7dw0R9MP4OCcu4bPbrMbcuKB3QX68sf5Cdc2bfn5ibKPshK2NaVwV1j92tdgPgSX54U3vmNo
ugzGpJhTXMpoDIB2Br3t494frctcIcfwVkYLJedejohXVQtxk7GK33a8tT5ftjGGkoMmG50Q6hpW
vOqDm6xyrVc8cvWGWq9tu6HWwVQ2c9nCFUW3BXHdV6xAPr3bgiCuSKuJq3Nc0Yf5csGxkt2AXuoB
TtyrC0rpvgPV50X7Y4LrbGVP/YTHcUzAa/ojQ4HBj7nsy25D4VY2yETVgfSrKrKC49XqBwMBI15l
760EPRw2cB4rsDdmGxqNkt8k8QVDkzjVd/wpr7QGrWVQOfIwtjX5mLblA2EBKPr9DvfJDfO10jcZ
8bz6MhkwgXcK9GdWX8CrHMHrx/akLBBDLLNKiuNlR2Totm+5Mx4jMFqJq4ryjk8tQ5BkarqtdOja
IRn6PVs9SJkHp4pd187hhozFSBHioUO4IWQr98avkNOJdfLbuVSVgwnaNP/advwqm/svKND467IN
MnRcgOWzC/u5isFzA3LV1P05d97Wt69tjqHiaTPbbctBaj1Y9Aiu8BvHaTc8tBX9NoF0JSGgQAcP
SzyPALaCMiCuMufZz9J7kjqfLtobE0zXZUKlNsrq4tBjLkr7hxEUGKraUO+VgzWxdCAixrMbZxuj
z9R8l1r2dJi7sPhIWeZsSP/aFIaCtwWtatD6oXFQCY7JYb5NwD6a9Vu5hZXjNQF06YQMp69q7E9B
6BX6laCVnQSj8PndX/v4ZdYTwR+5nzMwwJUxrds81nRWH+uCDmjU11eXURWhKffbOWg4ocS9ssD+
6qGvFrjrrhIbncP0fKEEGfezklWaJmGOHaLZeMe60DrgHnKeLtshQ3dDsJkPo43bv3AzFBWHHvXm
66wrqD6MgtTBz/PTrB2zocWgBUrQzDaFkfYJQQfOKmTjnhN0WrzopNE8+O0plCRvmwHdzGJH9C+i
tg99Z72gK050/vt/AYP/2ytGX+i344MEpGOWwgI80R4YQQOVanhqKMjiQRLZ1NMR7VjutZv8tGq0
Z8m34jHvC3Bg4uyqgjHCgaWM2tm1r9yF9nJAE4MPVeZVFyl4YGLtRF7ZveW0Is77RKKjQi5iiTY8
cZd77MLDWVZ3ooZyJqWVlJWIh1n8VTfi1iFA++pk3gj+r+2Soea9BoNRr/HhcPpZtkdlunzNA089
ziKsh4suUbBjvl0ECICSBLwvIp5V8CfY3a/rLPsgC73hSb2vIYEJr6ODhVQ6SkxRKI0uJjsFEv6P
Qd9tIRnef2yjTv/t1+dOW1VZshwBWMJRewBOZp11X4vRrSPBCTqyViXdkKjlanhPVwxlr52in2aF
pcC7vS9yC4130MBkgdDIHehsth6TKztmwu1CsMBrr4XLb4+djUZePbCv4IZ3mvb6vNKviJUJtGPD
mEi4z1hH5uuDzV36iHa8CuzUtrzs1E2eO+3nyDSMDTmkdjrVNwX6Uj2g26a3VbHxK5jyzlmYDHc+
uhxNvt9DrFDlUKKetLE8EH2AKxOFKrY3HLNJ1u0B+XeLx2gpyFBXVbCs/mJ7qH6TIpXoC0PJS5BO
DKkuDWRgF4G4loivsnbs8TjKMWv2vVdMf7klpbeDLLobnWcDKvb6cRfOYZZnO6vM6fwxs1Gq9KxA
86sfMwuA2IdCZmQ+uCXJ2nu3dlWIdjZJPWw4pmsHaNgdb/YbZylzB3Uw0mhDyMM7tHYpr0ZqFV8u
kxHD9GTo8DLMw8DjrvDQK9U6QP6eOdEXiqBhdPCY1SXxRx67cyvRsYheN3P3NWy2Hk8rZoEZzgUY
bsp0bieOcEUlHNQPadVFoQYW44BmbmS+CVDDza7bkKDd2vkdW7EOJkoQzcc8nw4eR0ya+BE6hYsj
+g8cfR9J9Q4lUht3wto0hhHKENqzXeXyGAS8ORgxCQyQo29kVYEeut1K2q5ImAkUtK0079EGmse+
6PMPwKzTR5al0x9TYZONIOzaFIbnYaGjTwoKfR61aOnoH7SYOvazpXIG9/uIwsUNS7SyX/9FoOfw
tB98kaLYFtmRY+9NNlBuKBjIy5k5ezZsJrBWYgaBiQxMM8RtEiU4unv9TNhXwKSjbnZ/ysI9TEpe
c5tFwAA9dGorgPZ+4ikwEYJkkjZCEhWP0TnwKkNXOnDzLO0H0Qu92y3N8xzRHCd09D0v4WsnZtiE
wE04m0UQHkCUE3RoDImGXjULAUXw00FYGwK+NothGjyM7edgbTlMdS/vpjqn+6avqyf0zdkqLF25
YU2GPXCGNXmukULDlnboiGKn+xx9Uvfnt2ltdMMlGXIETN3ezmJfu+yocp3vC5H+vGxwQ/0tX9pC
BCJBs5v8xkpc9JD1NzZ+5btNyODCy9mieic5zDNFyRQ8crvZiMWunKkJFdTgy0O3R54ceO7cKnR3
CJsnVVx2G5oMesBRWtBF8FXKYmxuUJ9YHKecvKSiOJ7f87WvX0zLiZufeAGYUV0SHqYelLqsku3O
JZYXCZL9OD/Dmunwl6lPpgDPrEo80OLEVaV+OHnzFfWJD6BUeFaTi74X/uM0oAEnqnh+lHJLTlcs
o2+oc+oHKRnAnx0L7aDpR51MN3YD69i6qb1HIoZtGPoVK2VS6hE9IYVUKnSd7dxb5dL7ZEjuRneM
PNdFtbi8g9zNu6q/jA8yMPn0psJq0FG0Dg+IR5HxWC2VK2BUZPPh/GGt6Ymh32gt1TWCViES4f5d
OnhH7TXfLhva0G79P5yd2XLcuNasn4gRBAFwuOVUg6SSLNmS7BuEZVsESQCcAE5P/6f6qo/OlhXR
dzt2tKtUHICFtTLzk+sKzi8KO2UdnPTOYClX/P7vH/7BfXivI5zhkNi7qhNAVkaPYokyb36Opx8a
vQpqAuArXVbrz8Q0H1yk96rCHelV02yBBl2QVpNbwJFfxWiSz3R3H7yS78PvEsi9QXDlSR6zbgch
kMih9Dry6maxe59sdx/9hHevvQuNMGDGJfCc70DYfyHgWP/9TnygiYzeR96xcAcLEEaLA9k8Ol/p
ttH0ZxSuEIlAPzGe5cah6vUQ2I1A2331ky+LHTsgd2DMtT/lvozsYFGgj/9p1hC9z8NbvYEgHca+
HdfArj21s9FvmDDVe/9tT+TvNnVT1zaMiYxyl+weP8et2dYSWeFwqf/9kn5Q8L9XGY62dfssele4
DhmTrZjvaqEvrRj/cH8p3fCZhfODRZO/e/lRMnLaU43v6RuJGsu/aZvKpJPzjhrEsb//mI++5N0y
0EcA0oPG5orZAYLraXIJ9vq07eQpIdMnu+YH3/Fea8ikQzqLgxmgCUAgN/vdVM3PUcj/oJny8vef
8cEL9F5u2LVx7PtU2GIOpE5jz0Oizcr88r99+tuT8K8ts4q31mceKKUdDLppB6j6RUXUPv790z9Y
YN5H5DG02gCAHGxh/cmkdSigSbPg1MuYfWaD+ujyvNvz63EhHWbTthBIPfjW1yMSvUIfCMC//4K3
c9T/6JC8VxqCmrWArDsjTnjEA+omZLD7/Cao46Pp2dFU8ZOMPjMPfvRT3r3esH/TncZ8KuqE6JL7
xmTo736WV/jBu/0+Do8uAQU/0U7F0IHwTPiFUUitk2l4dQR+tWb7/fcr9tH3vHu33TIgQC7apgJU
6vs6rO7Air9S/XDLpu3hzRD0yfL/0fe8e705UFAeHXBnFkJuR4yQMYa6VwtIg5ER+VZ/Jg764K68
1yV6e68HocD8q+BlyhP4+TIs8p9lrn3whrzX4O2wnoh6HicQDYOXWoE8ZbvXrq8+qRo/+uPfLt6/
Xm+ppe66nrmCJzJKvYBBu7+Lrvj7rf5g9XsvwlOkheayw/GsE87JYhvdhlxWp2tdbmGgxpKNffBZ
oPsHhdd7SZ6YqWCkwU9Ry1jUHb9CTv0NeobP2PVB1xav8RyDOv6Z4eGjr3u7ov+6cr0UkbUhvs7W
43kb7HVC/Suz/eH8RwyZXtbK+Ahsz+G/Xcl3r37bYKEBTnos4n4dU5CvsWGNQBbGNribtPhkpP3R
wxb8v78pQfaD1ZyDJdi6udQyDtLai9R1tZHlv72V72V7m6ZhuI+4QwS9gRSGhV87a651JW+XcH4h
Q/dZWt4Hr/97zd4uNds7dL6KJFFD2nr9Wbd+A9dQdRtZ9WqG+ZMD/QcP+Xvtnom2yEax6AuAJmXa
M16lzd6bdAR3Mx1X/5N36YM3NXjXyBOMqZE0Ib7GDiAlVy3BXKRx2d+fL/LRx79bCICa3YUbK3RS
oDEGYvS+2mjZVt2SIUD4elngIm+99Ymz9QR78yWp2VAiIHVMycBLy1f/vz0f7zV+guKrHFTkhRzs
awiAJ+Lt+odqIDc9IgPD4b+5/KP3Gj+MMDAo2JKkZB5Pk9n71Snz9e/X8oOS4H1+XgsKo2jpEJVD
CFI7GxaTJgsXRzFpdzXvlXuEgjw4tBrM5L9/40c3793qQBS0jztS7cpdrIpnEyG2uwqJMvEnC8NH
X/BuYein2OHs0idlLOOim4ZU+f+xwAzelQOIthvsFuCj5yA47LXNE6C1/9tleVcBAIlSCxmB8r6/
RYDFFaxKenD/LSYxeq/vQxwPTCVbx/IV7gFu2msz9nd+GH3yRn5wyd9L+3wO4RjVmuXI6yhXDmih
qb/8/br88xn/o2j9/3R9SNGSIzUMQenxn0At/PcYxu7shEjuu2l+pkvz3fXjJRz37bDK2R0HY9v7
FuFJhdMSmNmt61Ki3Jwpyr7QJAzSJmk/y1P8YEV9rwo0PRka5boIoxbTPKtBYU64g7UuPTKcGQJG
Hv5+HT76nrdt8F9beO21PQNsOyx1701H2Hw38ydwcPIcK70v8saiEvqsGfHPOv2/rvnbff7Xl4Ub
M7ozkypsWR2xtB6TMnj0C+C2WREcSFqnQBIX5NDmcyaugqv4iLW1YL/6zE811JCfPFYfbPH/ZFb8
68/gis4rgHWqENUz8KBpJ69mTLj+fkGD4B+d9//6me9WCrhN5bbglhXjGvbJloXSQ92Vt5PjIYiX
ljG8inKAXzGTY5BELB0cECn4rSZZpZ+N+4Dnq1N9KHXZE0DiEUI7iIkcJ1WHww9KF+hR0dlogN/c
xmoZFxhpakquABRz4kbHzehFpxVhFwPEkHzp1TcGR1X3tSNmBEA2ABgJIU0+wlhpo/2hz2Zih7Uv
t70nUZVvw7yARseSDqcrUQPbvkZxc6YttRlEEP03HrEoVWofv4/dzl7BbICtHeR3L7pCTLkWKcDv
fE8Ts5LujAw2ee6X0L/ZTGLhv93qFSddnWgPxGguWP1jiUnvnY1pWOXSqBvrM3Rn4WExTB2cL8fb
YNowQm1rGA72WLaAX2iKmN4u2nSJlrarsmZdqpJ7O0trVp+UTPZnM5tK4PcHCc1UvaxrLgTVWdj4
cRo7P1MhK2iQ1Ceke82H2ExBCe1t3vb8dz9u1xI2qIwARUqXoeRvRHUxLweNdnnb23IeE5nZ6NRV
CZbVG4hZb6d2fVm9XxNpfgMq8UK9F1jNboJ11eCdMsDlkXsSwLRdhxm3rr1609RnFmqOJrY+EHCI
p9OpCLvjmsCmvHrzdCHWsiymorvIoBIHyLOpQrc2QWwhWh27j8fIh8W5alCkokc52i3Bnzz1+bYP
ycVuyk8XbIKp6zC97Tr2i27BaTLrQ9O4EIxyftajuhYby6KGXmapSn+LbwIxfx/n6lsj5z805AqJ
2n0OQ2ELu+4Cz64nn4Kt+ursdMd33JxhoGmMGVphlHzpdv6TGO+JJexl2pMbFdVZty1Xzl9z6QXf
FhoiGlpvme9Lv4gG+RwjTweO6bwN7EXVbZRNev7lLc2UAj9WsHrIhXvQcYVysqx6xELNHFdxo0e/
nh7bhDzQmuasH6N06/p7uiPnNllvePBEwqgE+qFYG35tgghzJpZ8mxd1k/jqvtqbH1uzXqsoLng/
A8ox5J5uMY840TApPUIuSuoeAdzTZUI6kZzGvJL+qfObI/IuitrFx4WsB4SZXFWgoA8NuRoqewsf
UZV3dVc4WZ1AE8zqtv6OBzPdQbyvqu1J+FMOmFy2k+9AAN9FsM15YZRCbpdt2P7Nmkko4gz+d5Mk
lxrJc348Y224ZV13tDselLYvIPO8c5NXurC/VFud1r0pgNkpFnAtyJQ0+ejUbVUD1qv+ROGvgLaP
cFEdTB3Du4MisuXnQExZOLKnoJY48MqU6lOf1A9BHJz8HnyZCqcsMBQOARsbUIz5dUD9sgXBJx1q
3NMYhPvraQEy3QXxy0aaMp67O+pgSOxn+oIkbfTg4peg7y/7G3pjnc8VMddbUpcjeAap9s3y9q59
BY3qziz7sRLBg8b6h+ETPIqwrqK6D5KqYH50h80JkTELp2lHeV+GzhfHSAKnmYSwcvSTBrtA7Xgo
XD7jaJ2v4VynlUX8nPMY+763wjyAm5b0qbHrLgrnAvPVNRhHpVDaRHcWEOeHZl2TOI0W4x4Mqbcc
LFPc/hZ0bFvDQ76J33wbx8wgjSTM8N+67mHWm3fHiEOscj10kJg2HoE7RvsTzPMybqNDzah8Yhr0
kSzgSQfGgVTRkIYcF+cxWQD8TOFZQMx4DUo1Xn/RC5vG1LqvbJ7No04qROAShsUo35G2hvde9rqY
EIicg0WGuMzYM9HDUm/bnUB6Li02cLv7M+9C9TPG3Pw5jtCI68aRXhizHpajjmViUaiq5mGtTDmt
bvQKTRJUOHwn7UF73P6kHgTj0cbq70j6DSrsYVX33Bnp3oIBWCbn3VyLpY6zTWtzkgE+MQ9W5ZsT
VYPjuRYIQT2FzTYn170WpP0Tenxy96TR7GGtEkhVAuUpmtre639Oq1x/ChGYxx5Lwwnbg/ckGg28
3oKLAFk8Nsk/m+pnkg9Tn9zA9/bc6sS7shFweIWdBo73bPYSl6sphscUei16ZqTjpbDOjGWjbFJa
0PQe6yBuvu9Cdl4ZwlkqvqyjlDmWIfwp09SdbETqh3Hn/q+qQlwFkEtypdezTobXSk/UL8Bkct/h
G1v/1LoZc7FUbb4rQ0+jF7JLW6/BbxrMrMdtpd2xIv52qXFTf7QQOSFkzo6XGWzNX8JHIXC3G5Uc
pjbw7zQLh3skfJiHTQ/DkblkxCvJwthktgvRERTr6B9Ft8anXVYAeTMdP9X4KLy00YgNl037twkq
jeYcB2F0GpqhzkHV+TESNpmiXWkd3nfJWH9/w44FqY8u6i/rBa6cXDIFJzuBBnHrkEu85mpu6nTY
WIfXjSVmwHvF1G24dlPhgTL/RS58edYxWb+xyY++dpboM+YFvKyNWQ69lXWJvO7gmPBou2D9nH+G
szdOAFksTd5aGx9Zhb9p26B2e8NNZ0kSe1/4BgvKFjaQ/0a4ilhOPG/LsO3N38aVmCbvmo3PGBxB
WXq9y1nzrLadel33Qd/xZtqQpD7LK7Ms0XNEK515UpIMokyaLZwYfMuADQ3nQxmDoDlGtVR/vNmz
DstfbMDVOfBh4T7LSDWhQ+rWGVL1FOVV/DwmCXtStfDlzQBUbwXbsQv5i0FedZ0DAUiiLPYrMp/a
tQ54sZrJb1B57ACQHFc4trdih3vLS/d57e84dMFTynbg/raM6iZkJeLTMYWVrV9VadTLRbwqp8zi
pb7a1VAhjzJysys23aNVecInottaJF4X/tJqQemKK+eze6tDCAbasMXulcQa0W5iHFC7tXbxaQZz
te4zxngQoCYy9L5umuCHotUDR3pQZqvBEzh4DuIB/Kt5TjkV4QXueJf8mDiUU2uKmLhqOFUCyt09
lFxmAmwrAxVkVZHcRxWqrqihY587LH/3ZqxEfb00Lc+SdV/HUm9rv2UA7PrezxA/aLvxdZUEhyTm
UdBkXeiJKU5t66/zr6X14MlAXibSXPo13ueT8qFAQ4biEusOUPpAJ/VVrVwbfekYmLVd2nfWTdfL
HGw3WFnirQzqhoBCX2svOQ9u4V4OuCL17xVASnPur9YlV4hSVnGx2M1/BkygmbOqpQs6/ko3P6v1
7Ti3REGcHJgeTJfWyNHaU98E5slvUU/kqxSgKmu17jyfGO9/aB91LiSbpk4uCXLsttyInu83zQgm
1101IXS64HrxZBkHY7Tieq/VWrQ63qJcLnRsj0Yg9zffOlP/gTXFNcdek2Z4wn3ZkCeDY4LLaC19
lwm81nPmDwvC1Sp/QlVFoJqEthbIxRZzzzkUJSzA0ZTBztzRKxbYWB0NzCgub0DJYxdQDaMXNRks
Mf3WyK4wfejpdO5hrC8XrLz87E0L2l8ccBiWI9Eybo7T2Lkh54Ncw7QOCI/TgMn9h4dUNJU26y5F
wffAvlYLJQnoOzxUv/ZO1k+wqvIuH5C2fRtPtNkhiFsmkyFmRgfpDGOYOTnrIj+Ll0T1GVB6kSzh
/+62G7h0pjjDP/XYL9syg8dYLjh992ycv4EAiQVaILroZe/Z+mpjuj+NNVE2c0mDcD7cmNgcAYLa
oizaGs8CtrxL3J5OHyxstFPez3EUl43slcz3t8iDdOcxcYek8lyYd7oV/hWFb5incLHhv6kAmqhP
HhKZxmJN+m3I3RoDPJPADdWWFIgSyCMnb5rJuRrGhv7m3AYDiCvR/EPoeuEppNDe7yYc6HboQz17
R1YDingEQmH9Iuqw7XOlgrp9i9kP/DTSARYxQNyFzoOwHtgtWVpxId3snaH/2n8liiAGYoFtekYY
RJJBeoiiDiH58XKu4oUF5WCJ4CmyVemzNF6lSxGECpnGKp4v3WCjnxtqIZNK3EyZr0SwPyZa1X6p
6n5wx4iFwdcR8Ii4qAkDymtZlZ0v2Gh2kZqkC9d8Iw7vpYe6QhzlpCsI3YiLgmyr5uhlH9uYw70v
hwhm+2Rq0xh3MThK6qG6qmCXnq+boInI1UxbPLGrYm1f7iOZcRquDEsu1Aq/K81cDWteCS/oCkIh
3Sy9fvPjXA74bBwbOsipm300qMgRmIm45rkNRIqxSLJd5OqPUwYTGduLbQrtjj1Tq+keSfDznrW7
P1eQa/qBLmlFBckjiLyiNPK8/alup0Tk2DEtVP4sJo9vT+UdzErIX2883ZMzemrhz7f6MkhRhTOb
TrUv3BHLGwTNUiZNnyVx20PmzQISpHAjhW26C07Eod3GPjpEUwLlwLLgwqW82dzLpPRkc7sgDjS3
k0FWxkQ15PmhQpV1bhs5+TnD1uPyKJSjvcarS+25cjAmQiTpvwH0Zu2+RnAmhJkUFkQv9BrEXWel
L8/mLYA1jQTUlNlk2PS6j06EOOZH/U08CoKSc53wyKpQrlh0IwyxMj9iG1LgK5O8OGo3kzIc3PSp
FRW49jved5Wxpo7uAN+0j9v6ZhjH7mGeFq/HvWfJfnBqBSppIAuP0F2o/DUjCE8PT6ZGLYQDL/hN
WGtiUn1F10/VEL+1O+QItAr3+ibyjDelG1Dso8Cx10arScnev60DSyjqvU0bod5W6cXNlKOQXEd0
GUDLbtv7xncTATq5t24snDdY35Uc98b+9D0bNGtqFza0V8s6VVKlK8jLyRFJImjwrkjoqC4cm7K6
Tyq3hDcLo+v0ZVJYPE+z3Zfk4DQyrvNhCcR2TUFuvUO8bTV97fpeYNqyYZpPETWDWu6XrJkOr/a5
i/0L2jKjKA3zguE8VI6pGAd0ZZcmXVYas19TXdXqllCEB5xWKFXHm24JbQ3rPfilOCMlWzosY0JO
hCaTveXT4JmfQb3G6jpUdELnx0it5O9+Gcfu2kFKomAZ2Kr9UXiksV9Uq7m8wM/a0BMSiUJ148YA
iOmidb4KYXDxqPizAx604iQ7zu5lBvsaTaomJqw5y8Zu/bHHXDGoUrgYZr+YeqTHpDOejODBoAA5
00DT4YTJ+Rzc+H0NcnU2Eq9FIQcPxZIPOkI6GrAryx80IzS2XfBEbZ9qmOcp9u06UL/aQHfLF9bH
IKxWca3IA8eMxn/1YYoITtxjOPnbEa/jSxVD5t2kUdu19csM7bqH6okO7bpk0xCx8US82d9fEIgt
7Un00ga3Zl8mcgBCeL2LOmtOE0Yt8zV6TqH8QecuFE/+yKl98tcNsm6sv57DRV9otaPf1O89MmxT
GZJ99NPBGE/fxpHd198eMJkUQh1i4CTNRWJqrrJoqVx4VQsTbC/tGPXV2dIYrhV0eReTICdI6rY0
qq7iP+gNCfIV52axljMq6vnOJ17sffWnIBbnQatmvElq3u55NEvffFEIaMDJETpHAGXSKYQPJb5p
dmylS4qsWLXn3eLvK8/iKcFmh8Xd809WTL5WmND6MQD2Md/sjB4KSIM4WlC0Ddmx4ktojitU1ywP
pfTa3PhxL15U2C/obtDV18Oll4MMkhR8kbWHgjS0WNYgterJFSc1m2+J8RE4v/cyTr6ufYAUtpi0
0n71aBfjsYt8DyLNOpQNEo853dFUxPK/X/Wq67w11QsfFeaJVdvgP+BsGm8wacbf8qaKbaubATDj
/iuq0qDqU9ZgDT0jgK+xkG2Yt5WgGtErDDMQOUNajL4I+gwQFNc+NS1EI/raODFuCdorePAee7xo
9HFsxo32ufSxe9MsUrTznxAttimaVzbiWBKjcFaw5fh+n6BhNI96PrQr3obvHA28uQyiVpEMpdy0
nr2usg3KocpdJ1Z4i00pMXo+x2qJ6y7TocZgeYE8z+Y0JsQdvWnb+RVm0BH/5tOkd37qlCDzPfKS
G6uzZUJkzTXzhjdAo576cHtqF5TZS6aFajCqphuY8QeUhwxyFYtJ2O0QhILeSFolyx0Jmq2BgolP
UkEBRJEBN6Wz6duqTFD9RAcYzyqLEkVNtim5NnVjsFeRGu2NuNOGd2j6tuNyPfdrUqWopmld+A0Z
fPwwa5MCFjiHJ/GtcwFUQjj1BV8T2x8VU57JNjrYCkVSj4APCch8Nk84xaVB1dXBl3rZ++lqtqHP
zgikcDs6A2ZAFWHaROdW8JqeIVKkY4E+wvhb7JrGZ5So2r8ACDXZst27tcE+jhzjs+h3OeRVAJ3j
A5mCir5smnsx2q6BFxz7uq/Zde/VqwfiyBZspyDhLboiNWmS24E6iv6a9RwvKKVVTgZCj0g6s225
4zVA6D3m2xg/a9LLY1Xzech44MsQ9ryprW86n9tHiDDQxxMNWhy5ltMQlhtm1qLQ1dLhbdcOZ0rI
sNiSek2o9y+icYwUgGbH6OijYzEUbhM0+Qq7qlOnaPdl/dvuGBykLYNPNxV4Re13H3aToOwaLux9
G+EQ8C0iJNwfJNk5KasZx+MT8GjwPcGi0YOBYhjVqOyZhfTeX0N0UJFt4WGXHxM/o9O82Ud0mnZ3
gdeNklwavxZlyNR8reN1nU4UaVjTsYa/Ut+iuzXedvVWtYVaOUnKqUIeXIkNzptyNiO9BfzvPfYz
jFq8SaZLp5Ilj8bYn38b14dtgakwtCOoDDqL01vMx1d0ntqmRBFj1xTmN2quhMXid5QmWshN13ix
/7h2XhI9trxNTqxzaI6ik1YVUVRB2rJutGLXFbYRkbWjqaO8WTsO29w67g26ACCfHTE78UyKKCNt
LmMdYnAxd16I9Xp0K5qHWDOewgVB5I/xgsXxGaGYOLimXRRLZG/g9NTm/Ubhw5SJYs+qxh5fCGSE
3Tskj6DeSNS8fIHuvO0e/ajmjzi04AyySosGZiKoCi7LoCvxCj7QKr7FSTX/HGuEbRRurRZ9cBjD
vGniMYy4smsUohk9h3F1LRzK7KuWx/GEMkF05tsaanQzWKCRtBAu1dazNGk3wXiqauq5n63c4u5Y
k74VsKb7cjkytPJfHd0o1jyyt5NAE2JcR3DCoFodU6hr1K1L5Hjj8G+XdFF0g47DNPxuMSEa9go5
c/fVqEFSnYU7mc1GFx/EsS8BcQv9EiwB5gABn2M0QMORt2f4ZfcBzZWI/pkSuR/izSXX2o/5jxCH
5ZLP61YyiSYdskDRCw4k+rM2mTAvIEgrGzjU+yxZpmv0BJG/so3tTQzXVhni/8ttuMd5PwFjTxcF
iuVO0bMxzUgPi6YJ2pJk/dJBY/DdMRpBfeAZ/ENoiC5SJQrdYqe/GrHBaQG/6x9WrfIc9Ispe7F/
F+s2F8BbmSXF/E78oS6uf9Rr2JZeNICSWi176ck6uA6lqU26Y+e9aeOE2nQcNaclIpPmK4/59GRM
gGCubWBA4sH8mlVJIn7idno/GpFokZkanOLFIHF6DXaIZmRPxlcuDSjMfHfmm++svu3UuB78KMSR
SnZMr6UXjHODjaHqg6yKOwyoWAWMK6TPbCuSiPtn6Lb5yQ/m+hjUtD/IcFCwPXL93A/7UtZLMhRN
jY9JGzh+a7SDGW3ScFv3k7fpuM3QM/aRBlq1Fz0pyLqCrjk2xqHLgjS/oVg6OuQMlUuVErfjpNFr
HAfcOHm3vG/9Gx+egms0OUmxBW8NMruTB2Z1XWBbia90QAiaXQ1Nfjc6xMGVD5tfEqJFCb5L+BDt
dX3b9iGiJTFzzTVd2yhldtnPY0TWolYqKYDTM8jkrDjNrDFhk/oDRZZvZ/0Ey+u8tchGSCgDgWNq
Dlun4VKb8ey8TJWFybBGKy7BMS1NEJxYdFUwHBaxxvc4JPNn2VR1kmNJUCpLQkbuuCfjOCVzH/2q
PQTGYTI741S3KaXSsV3jFOcJAwJUMsu8hYDowSYjxnnGBd1Pj3rbDYYG4kfSrPzU7HF/p+cRSskB
QYp5O9g9HxsA7tfQ828AbjOvQfU2wOpwn9d+wa4Zo3DGsZPT+YSmfgBV1YJWxIipIGLv095VO1pS
PRLdkVCk3AWbN0CPJA6qY0Ns9JUpP7iiup7gwVbVlkVkjskbNBM9SNNySFwVzIpwQ/Iln8Ftuh5l
FP3Y4q2/EQ1mZ7LV0TnwNtJhNKmXawHFX7EhxO5c7UhORoqpQ1WAHLqs7erqZg4i8h0teGmysYuq
37GqmgyywC23OHVceTGZ7mKcWJ4l6xB57yH3gcKYU1O15WFD3gxPwUJYqhHff90Cjjinm5lQujCK
WHzPj+S3xuvopa/jdkhHGc7XIoq2kxzMjA4+tvwvghLvwadLNJWx6DAvRXT/gBmOWuyRbc1bozXo
UMpM3XgzoQ47Wt0ulzmk3Zel4XW2rRiNkgCBNktf3zALwb3DXnDgZOWQHdb7lbfv0C+hwxtwPIWN
qlEBd7RBo16Rsol5M6cj+CmZ3np9NcWjK+dpfa4maIl9NGNwWujjUwjL9t2+Vz+rbV4hM5PI9G4G
fvAW+OXbJZ4zzOpt4TDEO/gJc1mP/fW6mRVmvbv3aPE1RYuTig+K1MuOovupg3woq2EOhsdQ6JLw
HRRWuFfSMZ7CI5IsMSX3FMDCvty6w6CisVQwxl7cvGg0VSZxJnylr6sw3gV22bdadwyXl22x/tmZ
xs9qyOyLpN3lYXRz8JbU4u62uJkvYZQE6OloFqvU7xqTh9wnKU6eNJ8i3V2vURc+DjWm2nDrjMc1
WpMjgkXHu9Ds6ynxkhpntV2jGErsQycBjB2rGSOivZbbHwR8ujKBZj3bYrNkBqfTLHKgYXCawIk+
Vt7Rm4c+9ZHZgC3Wl2iCbd0r6dxDDJY9nPWkKyU69V8rtcXpUKGjm2IhFJiUo5sajNV9gI229AOM
0NM9kqS+oIE3gLziN528MQjI4nfYuse+RK7p84QzcbXliMiT9sBGXeNHz3sD02/aOskqWqCS4sFp
ResufOZ+s+2HKvQ3d/FbtnrPq/K2rrRNOA8EA1axVvddZFdxQ0FU+j/qzqM7cuxM03+lT60HapgL
N6elBYDwQW+S5AaHSTLhgXvhgV8/T6Q0Iyl7SjXdu9lkVRq6CODi+17Lfo/RNhkPI+d9X0YQgYtO
O2wDBBWtNSJLgNNEuFMV4AGvCYR27aT49CTj5RuhsOOyaW2v4+RLzYW3yMvMhzYDm9i17gCAwdBO
K+iZRWbOrngNKnOzdlS2iqBfYs7goO3c3jh5M9l/T8ICSTouszYz4auxtrP9ouo0v3M0keQ/aFjH
m6g7dUsDVw//VH6wNZWdFRhL24xc4RmZpmOvlDEEaUL4y9PsydLZxagv1oOJNd89peRP5Dz8u84q
rmI39vLHVV+E/HLTIam+hD82ZRYYPnfZj1qMVsUUP9HqsvXH1jGjuV91i1YLk/aSSS2yyRENjEW5
d+gna/d1nsuC+EKgSBiGjEO9CemL7tb9yCZT3aVrPM27xtenGjGAmcanNkll+krObis+JiStUgOc
Lpv4vu4ytGBBXZeeYAVLJ1e7LNuF+1HBAszDnlFq6VHi6KR33+hihikLEtiMZt9RCyBB8cp4eNPM
uS+uuFYLtV8pDFhQs0soRxt01f/0pUU2blWbXM8VXQ5JaNl2rT8rratg+RZjGTSCEpq5eAfDUjwM
aDsi4V65pLXvTaFUfzB4kMsnf25pzD2WumDh7MpB1gfeAQpeIiPXZqvBqdQ06pNQu646zjFDZhZo
7Erqm1XWlXu2G0Nbn0kTNdors5n7csOFwdsaohjl6vd8flNHjWD1inJSB6ajo8+5eGpag5MpKBK7
NL4A2tvsiTuxGR8wlF2axpPYsdujSUwHkgOHai9QaW/x3dcFoqt6asYhKyK7Zwu7S9baUVlorg57
icZqI/eF608X5stZ6ttYUjZ9y5SjV2AEvjIRa1ijZ64MY95QwizSsXEzFpCQV+4sS0VqnjfIHops
tegDskp9SJ7NNa67TR3rRc0xP2rmrRhz0bgB/KblngjdWeR2skip36YNJbSc0rJwhivl2I1dBky7
q8Z4UsZFdsi73lk+xhF0lynd7WbjUeuSZtinYnIRK8O4OeuWZvok3qOFc3MAAY0M5ydCGP0ayYkt
imOTWvMI/zv005Pv6SWkneY7elIfqm5iZsyKxe+PcWa5VmCtNmEiKfuHvIOkkUCiyqtiawig+dxM
AS8WeW1uOlxjnX1dDvrkT1e8gWk3b7uUHHKxtd2snL9p1UIkSZAavdUMWyCpERSjWR2jeEvTrsxR
1I4Jd2i+wPbdMF1304LGxHKYdKw0cSqY1q7QZc5JvSbcsTY4C4snOopGondJZU5qFQDU4N2Uvg+0
fkBrJqEMVit32y5KRh8RXACx7g35ZnLF4D2Sc1JVYBOtGIpnqSFiugVRadVd3uax9wV07I8PdpFZ
9lNqcJs8ymUojHtPZ83nrk6JK/tOdns8z6g1qw6gi+iM2bMi3XZ67zTJcU7ORVp4ztkQa6budDmQ
rFk2czptyrIrFRS8rsd6WNRy6E5L5i35lWuiPLmLbTnN35ZBpjkMcCegs4fKa3ly9OQWVLbujo9r
iW0svEi57XOailX/9IyLk2UPYF+4kPnx0qLnKDU0Xp45yL2yMltsTSp7p+9+N4l829d+LE4qLsas
DKXV2dN4QKWS+NneLudhRYKq1dkiw1Z2yRy2JRswCN6KjOyI1EIMVwtNXHVyU+M/Kc6d3Q7es2pB
XwIxV0uzUUPfTxuCS+t6UxeLfkb2oN/nZYo0xm+Re0WZoc1vldajMpon4PdNPbEyxdqaPFgQ67SG
LRXqGD+71xIOGyBY05ygcGqDbRCtXY3QzR4Pglt0IUh2EMVu4hJXwdDjajwChVnlaTE9cJt+VFYD
phqbfeQsE2K82ZQaiHiZ2DbPCNCx29YkcOfaB/f3b+FsyxGtEGWspX/DBuW21Zm4SWehT0zqy6qH
tI452pM5JfN3WXKJQYb0yOuuxbJMKlyXwswiVFFTHGhuxkJlXi7RMhzp3jrbvq60i0ZKG57ntVcg
cLrPj8daUTuf8O92d6ehSfZ2MtGcBNqtiY27BNq5Ybn15RQh0KhVyIOBOZHyKNMkEj42UXkEDfZh
yTlpZwanVzlP7ptvp8X6BGcH8NstuMLsTHe0E83Uox+6NF6fysKKvbNEh04fvayztAhM6PP8ri/p
zg6JM576kNghiPC0NjSeyu7YalU426TdMl4S2lfyJV3r2REcumECU3LO66Ksz7adcwWMPV8xtH1L
Teeusld334DtUle+DlznbZc18rOgiASseCbPa9+orMB0rRRrDnSyLHdun9jOrTYjtwxt5U4Xzh5Q
XkaNTUFL2Fd2RaIMMzonbGE7D0K6+isEfpWDwEgnDsqpGAif03D7BEOdGFnU2ipmiXDW5UF4jWrC
1bXWIowB9pwA5Y6hHVgO6vfcFeS8pUID1dQwAGhbm5PaCNG21u91V83ATIkOVYHL0qvziicsIM4p
tyVqa1L0J79irxiEurVt2ykOLVqFbpe7mkIfVSv2rELTLsaTMh2hwElS0PdLlVFrl8GPikCTGVcv
hhGVbbsYRDYkpl9fX0Q82ODpBW3cV3HTNXKjLap65anWFZvY5t4o9aoWZ6S3OiJHKEdUiGk3rKEO
4eJveCrMbkSTxvDDiVUvrhIObraLPE8/RWlQ3oEqMEFG6tiFGU7tuNR8j10M6lEB7YVs0W1+XHx7
cH9Qh9zdSmL7xROKlSG5ywZaKcNlsd3n0U908DSV1jNxj04Oogkh+K1UYHNIODNxEtQ/waEWzcoD
UHWX4drSnQbxi1koLyzrtZr4pgtbHFyjdObAZXHqHnm2mHmUtk4pbmSLrCgsGX8gtis+QEcV01mP
k7VUWqgnxazt7EbTv3tl071y3FvGVvCKc+sRkFtsrD6Rp2EeuiFqem0uQzga/wZ5XKUFk7HmX4N0
myooUrn4tytCxU+6/9hvXKcjuzfs7QZNrF551BClvkvVQDN2OgI5oB393qrIJwCBtRWKWqPVaeYt
J+LezoPpLDo2BI65Dcqd8TKY94aIsszv3nio5PkWqFggmXM08zOdaWtE8Dl1Tr4bejD3kHQvLrWW
apeCjCi9oRe0HqdmU3k88ajOWNoT0TpjczASbfnegndDpttGvoQpCRDaPlusBnG86RjpsTFSnmGT
YVZuhCghH5ij4OO5ctx6vtHQAnphpRXI4KgYHq98NiSnito0b9e31C0wKxAa9uUkM7gaSodV7Kda
qTgN4Nt7jmUIUu8SMElfn9baso06ePHk0gWUtI9j4evOMQZthyNbecsYX0EHUK8kw8vSkMW88wnE
NpnZWaUm48Zm9JI9AtWCt8UtPG4ROm8FQLcP06yfZtkp+TwrXKMeSKQn+jvQXr1/bz1oX41rsHRo
fs0w4DFriJhJuA7G1hgwa0760Ch/U8/CSV87e1gwYzVGY2QKVRJnNOBKgq4tpv/RHTWDgaWp4cP+
B0n5Pty16+1QkJchj4gVCazpImBJKPRWvXqsLbqD7GUY7vpF0zdVmsFZd5q9oToH/TlTTqD3mryd
Fvmmz16/hZkZ7vXC8U8Au+PrFJv+bTnpRhHo6wiMU+jFJpGOsVXKXPa5mOu7RMvTvYHeJ0hkOQZA
7ijD7XJ5QCPSngfEKXdO29uh1iGUyfIKyr6Rg0Urh7xgt43YA0TJZ1zp8mEcETWlyeCeFPOMFZQo
JngLAD7KaZ7AwbP2eeCuoVVo6ugXdKq9Ncr4SaxJsvV0ow4In1uCkY0l6FsbpKMR6XF1bT5LIpvn
UvfVt0Qr5kCJxJBwa82CPtcCI22sIixHQwtnD0zNtVMn7OKiRQQ9X62YagLW4TVCz+ncCoo6HhXK
TTIgs/gPDLy/Z9z7GTn6D4aOhpYLP85cd2twRmwcpJRUZTYZ6kVKfoMUIuobKk7j4BkKa2zKHS5r
PLcT0Y1N4KK73fcFMieSbv/QBvJ7OTs///wfvif6EmgSX3DA+VNrdtuy90R62/CIA2s02TACQNjV
3hORTq7u2CfuEELjp34I8dkMf2BG+R13z6/5zAlDCwFFrbtteJqUUZY685Ubo2q2DC4eNJOOd/jX
tpff8dT8mtLcqm7phGU52xUgy30gTjKvIqOCmt8XWQNl+K+/zO84wn6Na4ZYVn41mfYWEN1EHWPU
GwWb99/8IS4v4z+8Z7K1x45kRns7uhUsvcH6m3BmyT8K2/+9F+kXs1WvElXJJCbHhz08SNvlEPv5
NcGrf5Sb9nsvzy8Gq94weuR9jr31hNrgfUQ1jJ34Dy6m3/vkvzgs4xk+0Wa13SaQ44HXjpwMKTDl
f++d/cU0ZRbSsheN18ZcK6a6HkiwW5s/cLn9jhFa/8Vg6bRGNWF757JJQSo/uzq7zCnOQhQpSDm4
gRwwS4PT9La8/u/9PL8YLz17VsPkVhiDjRlbxrCI0+AO1v2//uzG5UX/zx4z59e0ZjdfLGdcErEd
8li5m05XfhPSB2UXn05VMx7Eykt6BH+yM28gq9b81ehWPY4cM7eSUypymTwKodosgoGbtOSvb+O/
f8z/M/lqbv/6LXR/+Q9+/9HIpc0SGMx//u1fdl/N9Xv11f3H5aP+z7/6yz//lg/62yeN3vv3f/rN
pu6zfrkbvtrl/qsbyv7n5+fLX/7l/+tf/tvXz8/yuMivP//2/llldcQK3mYf/W9/+6vD559/M8Cb
XPOS3Pzv//hF/vYvLj/Fn3+7ytamfa/+7x/29d71f/7Nt/4Em2g7Bh2lhu2Y3ODT18+/MP9kAitb
wnVdjwrvi+e/bto+/fNvpuBjHFTPJNTotuFeAqy6Zvj5V8affOE4rJkeYJNwHee3//3d/dM78Pd3
5N/qobrFZ9J3/EzGz6SMv18trsdY5aBZQM4g2ILtX23ZFoJWxqMYeKmwnqWjP5vZAP5ONdEk5jZ0
sCwF4GxNVN33vujCdM2OmdfbQRejP8qrCn0FD9Ae4eg8npA22UE1YYlq5ze6I+Cwl/TbCueqOtvd
V/7W8Gn0MlyssYWz3KiZp7HZo4YWA4SDUd5qeqUfNQLZyVjJzG2cGsi5ICHCfEoAwutZPyTDRx63
Z+QbBs65cQoh6LfTCPVmXNxDfNN2ikKSBS7JsjflkDRTZUaEy+wK9dudWYhD0aewNJb+4WR5YOKA
wJ8EQuZOWQjO7wb60gRUUvQYAhktK2QzMCSwOxqr3y6dZqi8Ag46f7Pi+QWPQR+UnTsGFKfBQOnM
vnrVbnxebaSF9YdYGcUxBE371fW+K3s+F/5QhFWVricWhSDWRwBF89IkNlk3Thl/uUZ6YK+6rZbH
YjHtyIz9Ikrtp7xnzU/N3ggdxI8hY0sDKYWMqYgQPD0Ry//JSMxojSePofKtzyFAuq7NAvcGAaDa
QMLDpKEH9nFUBZPXzqGmq6ehxASuuc+0XqWRp/xPo29BBVDQciQm/OP5uquX/YiPLBBKO1WO9Tpl
8puf66+5MJagUtBk8QRhUZ0m17lPvfacdN0d7pN7Oyfn8l3v1o0gvmq3zM1Jgf9GOByJaHPM89As
RsjmcAJ8vOOhMu7G9iFdKpR1Q/9t1YujJcovBdizSRFjEj0GflGrj2Tye/DmiemU/Vhf2hfTF6du
SNF5QUHaQ0qPpbxTPpJHZO8hzABmqdj4NqKzT1ePUF6oal25XqBn82bWev1ubPUbImu2fT/bUW+b
XdgjY49Q5CbRmo0fKp9vKPaU26xatmUJSb5OCdbcVTRI9C9F0Txj92vqn5Gbo0e3YjcA3YHcZmyw
xX085x9tHGs7KzevB/4bi7g95dw27LIXKfRw9FxcnuTVoTq9dPki0EQ59WSlQxNiUP9RWwooy47P
asq29Txf1yhDNknzUGF3XcburmRo15aT6xNq3CF2xi52dt2JC6hrzzZ+42VtCGZS9Mb7IzB5i3jD
vCsSrhJhWo+WUz2n+om6y7MUkIaWj+DOX/LbznvRxjUy23pPp8pLlhVQG7bZbwfRpGGmmjtjzAd4
APSfWsOenNN3IOqonlCeEvv9PtTNVeyz07lm+aTc5LopuDSU4a0BTZokZVtriA/bDYlPBi4miiKs
/cQKFH/vJQc1escinp+W6ke2FJ+TQHm4ypumLb/SxnoY7PEhqSBaa3fdwkOuxNlVSTDo477Ay4el
ds3hWVUoxvW5BakUYjpordUFncjnoCSLO0rnu7w27HCMs6NZ+EdZLAnNBDYbw5pjiJ+jqipeF3ht
wES29OKi/v2h+rjeZOukNpm4xHTpwx7SYe/EXXsPbnFYS32fonCIMlih/Sq+sCKGq5NBHdniWmvH
M7aQErNP20RDqh6nDtJI+fmrTOwf5cVxpq6mtpbf1+3ak5LoYx11G7FNsVNYFQWP6RxkXv002Lzy
ejOgqEsra4dtKrLn7CkX+b2zcvOMmrpi/ziXBZWIQxdM5vKMzPp9LV67wr5ZLJT3JSbbDf2XtrHe
X+66lbM9UL2W4igyLv5tg7XfSt80Nd6jVdQ3S6ZygGN8eYN3FPkYGUMF3eygw2IzBeqbFRjLEh/w
rzyIRGBMxa/clNVx1MfnYoqkVyLVdHUjNBuj2OL6RbP/Y1qTTV+axo7dZL2FePaSmm+kMtoNKlu2
Xne10MXB5DUuatVhzjfO1A6R48afK6sTRpzGCxLxmLg8o7RukEdRE2sofXjNTJRI8N/atX1PjeHa
H610Nxju9YBmfKdwiMvJKbEqkujCVhGOCqyJkruNMHmbFsT7QI/5mwZl31e8HqikOlzF8jGX2tZV
8V0JYhv0vron3tfc6ql6EeuER6T5wkNT7DwHh8WSv7ssRtuizrZ4/pqgxlG1gcF79IGhD9LRbpqh
uLPT9Mc4SC/y0uO04GaESzMjhTkk0LXViGB15InGSIrXTHc7FDoafolCIkf1pRfWN3J4Dv2K9kLb
LMCc/YpGikv8y3UsYoyUASAnYowo+FeLNrnzGPwYfTFfjaVLR1fP3pBu3WxibaifSwKmgXYvrJo3
fQgnaOzhYlzlPKnNHjBq1RyeYWW6XVyahSDo2htJaOF1WR9KXOD3bN/dVWl4z9KHp4NQeljosQpT
Na7bcc6HIxPRiUx59V0A4gVgnFPhe1sHinhT0b0bpClOGen1J08ALOSQqBuprdUx6X1ecceYjrNT
7lSu6TtpucamNYUZxaRnho0l5ysDheAymffahMZJT+Mby1uRoI9HA74FS0ylrbd5MnGJ5Y9KLB9W
vFyaR3xktHN97RQ6hojWrrZpmmYbwOMi+WGMGm9OXgRdnSC+GfF74HfdykUgEnGmfLNMd87olh8Y
rNB52OZ2Bc5GCV96oSdiLEK2UZ5V25Xnn/+Xr2Z26DlQ61Uc4KjXb1qMXRW/lbGFoj/4NVCUN5YT
la6Tv3fRhjAqreux8MpqZ0g8V7PgCoBQu/aXJDu3bV2eyLAiBqDWZmyK6SkGhzkqwt9sheEZruHQ
L0sa8fAon2cXRhFHfDgrasbs+HpYugwMcvY3njLNU7JWa9hPyyvX2nrddJb71GvLY9ZJEkWRoaG8
MHADSaST6mV1h+zK7XUYO68iwuF2Rq50C3XfRhWWsLOlyzsHiG5fX+zYaD91xotZ8vz0Qqc2h0dc
vHI3ND59BkWZPmCgRZgEapj1XnLfDiq7s8zDRaBw+vmLDeKwHyvHQ8bmku1vN1Zkcry0ajkpo3VP
nEpp2921tYXUq8Mbrr5NI7KjJcA/8+wQUcvzHDP2ILtHPnoOF/tqIkOdrAF1nMz2WLeAo8RckCyA
yzQkd+DaXiROyJUupLljd4qnR0Bje4cL+ovmn2yXXMKvbLiJAC7Zginydt3k/xh7fsja5NKUVNo2
3CtbodJ3ff0ahtjeSaG9jUVOu4dVdRFZFW5g4Ms5gCaHaHxf0qzsD5bfwo05j8iU0S5qMBNINye3
3hVlawbawPFYA3OHA0O13rnfuwzJAAH+0y5Xy3AePHc4axBmZ4QQCPl+OAN6LUJIdAOz7Gg5byrW
ttY6YIRu8o1nZD8wZxQhksAAfXMf4qYYNqaxwIsNp7T2bqcKl31OTMmm0VWIe2bXm/6dgrBT1eSE
fubzWOizZ6UTXeHM4kLlM0DIPEwEE/hstVfG6BNusoodjRlDeBHmGoUMRlR8VY1eiav5B0sL0z5p
nsJY91DYd3FRQ6rO52ZJd7ozKxwH05Ns5merM69iFF5722jRzRbbyjDSc2oVe9Mr0x0Fk8gmV4Iw
YBwCkx0oAqb3SPa6tmR8CcfV96OZ7eGfHruMeA8mR5RcgLdZ5m1pJvhsjZW4EbHXkVvawvUR5LP1
OEscuG51Rlkg3BybvXGYJmRapiweRpOoDju/XfhiqC9e447eHtT8h6YHTp0hDzihAhNnyGCFAoIt
0mHNy3g5VQrRNDwXuQ3ZjhSINyXdK2g7+pDLN2FftoKZMi6cNoFq0/3aWR8YVMbQqrUnhfrKwQst
WkxURlE8c9o+tgZzVi8dnhmV9a2OyVKp3VtsDGaYu3a4rHU4NdqD0gnBcCsXyWGGlriVgN/WLe4u
SPS4vPe8+qXt50PGLFILfQ+Mvu5WOzuPuoPEJu4vdqGA1RjsSeUgwf74uHTdN6cwP5x4/uoL3JWI
1KAZCHiohbQI8CSuvVp86qlxH1VddV5kGjVufdQaApFRbFhRnhXkPAzjfp2cp4xNPipl7IcFxF8w
JzYcfFo9NmpaQ03FMpTVB1FD+GI9TNcDCLrRBSoFZ3MmHItahh907PaqXW9XIshzy3kcRfkw99or
zkkEcyDmeMmrgw45JxsuWEO4zDJWFg5r8bkWmiB4ZzoxoT8WnJxRu9ZGgKPsOkdgBPvx0iRP6Ncw
pT815lKFl1caNuN2MvzQs+2P1Gi+iGMwwoIUtLliQEzHl7wT7dFPkiSCI802uWyuKH40N7rh7vUa
bQfRKwxyjWaWUdeaY4QRIbCbogy4sDnCLfNMU8Kr06wtYxfGFzx+lxW3SreQbUOYqPK7N8dNoIvv
wtTOo50fjXTYsjPXYacl20si0dhgVTDvRpEfvAEGr6zzD5T9LAXW+jIWt4vNO5t5iMdnNLdBM2vn
xLVO3IcMyEb74UqcIeOIIp+oMXP2GIybF5sZaFy7syGtKYRovV1Mt7kSenzwuzYh5sAQu5ULo4md
JHLwKgRuuTwayJiZaaEO+6u1umiCPXsrB5tXkv2/zEdulsI7iyJzrxbNfsjL0gnwSHCi6c2eg7E7
mS4EYeeEaoj7E1vbYaULLgIm64LEq7eWK2/a0jtlNrEjnqMO2nwZYtEsE62xoqWJbwyKBBBGBA76
4rBc8KWkQ/zdor4HfwnU27A4QZ4u1sEwX8Zy2WOkyQ44kt4VJ4Y/BH5CeQ/T6bA1ljrZuYqh0iYm
yed7HRDQVumyTafnCkv+NiYTe5tWLoER42vRzdeOp852MnyZLQaZdhEQSMMtaTfWNekEmwmeZudZ
LEx1me8QFTHjtQanVffIA4p5SgUavgHOoS7bgsJcp/wcOX11YTHVPTtMudXwQOJMrT9hHp5Gb+dU
+hh1HsoFJx1ldKWXF1+VcZIJiXTKjL87JAKwB3oqlON6GBGNQV/NG54cX17uHnyf4FwibKAkBXxl
gr48wO3HPZG8EO3yuo5wclJv37k40nUlMIDpOdS9SmdjmyO8UIwy1Vfj+lezmfjbyY+0YjxWsX6u
FtsLjaFGeW2WRWit+l5aqbVv0CNla3wDyf8JOJNw0bFrNb7xQrXQppr4eWZUD17HIkl41gA+Fnr+
tMV6z8pQpc/pWDDb4ngIx9Q65D2bYYwgMJCtNgQW3g/EX6+EQN+sTnHlJ9LbqOIHfNdprnH+eVbn
E6mnZdiezDeEawUKVcxH5IXdlbmjA0z0TONaSrVa/H3Ed7ApRAGBae2lXhZ/xeb/S7DrY8NJV/0z
yvoLMnuVfbQIDX70//Jf/X+E3wKuCqDx3wdv799zENr0vf5H+PZvH/VX7Nb1gGgRKgtoKgQul4qb
v2K3jv8n4VmuedEsCx6wl3zrv2G3lv4nwzBJJyHdT+gmIMLfsVvrTzphGr5vW5buGTrJ+/8F7Fb8
J+xWEJmJH9LxaGZ0LddzfiEUGl3OOKD7bpswq2+yH0h7keQrg+wxyg9SMgceK/QRg0VLTpHPxESU
IrvOp4cezvuhJZ2KSuG9IRZzP1rtu5WZ67EiAyqoEiE3NBd5bNjxsPGS4ogujQFMWhZIk/9QmRm7
IhqQYcbTbX8OSY8/xlc8A2VhRzMPVmzx/ncbsvhTRyVNBspN1lf5eSK8a4+1kWQIbvzjjFeBAzK5
asm92yRC147umm/IdfGii8YxwhxvR0M9O2QCzNnOG23rhE7hoLxSnZK4Z0d1gMNWpbZxkYMEoAi/
SnqkavFkNjcU2PGER9eOLEJwUKOnvp/KieCUVHuscQBd9VPz3es4WGKs6tvau4jKh7V91a5TZ+eP
wr6yCWLACkVdXW3V7blM8+EGyhzEUdTmd8OXuwbJ9waZ2Bw2LWcW2os46ghPiHobsGNK8vGm8GBa
Rk9dQzO7GEisN93LQBibCXyb4LazjkOMdcDs9z1CuH6u18/c8O6duHL36PKMY7Pw/XvqdUSp+WZV
OoM8VQnPxnBA+2KfK9C1qLNt5Ou5OR3FuCCtmMSpyPTvej9Om0w62W089a+JyFVUce6QcThTD7U2
EWK4+MB1XgZQBfG2REpxI90uxhviVEE68sUkNtpvcSK6jXe8CDjOue8kO2pmlyNA03cWzE+sC4DR
yjLDag4lQtLSmvx3LXN4m6UTMA81FrkncR2uU3212L7HwT29mRjuT4XZnV10UHVtAcOZuJ8YNb28
ely067ESjFtNfWe3K04TYz+MQju5w4uRKDTeZdqF7Q3CHzPK0DzNuMJ2RXbpYpxe0tWFyhfU5bDI
eGW59yYyBnQ1pVu2lNfJ0ZIjRv6cEWw8+zom26q1HoCAumiYjP4wE6l4U/stokxPYdezlnJL6tEQ
rfhELlET1R7hEDrEt94BG7cr0zqV/jyGK9/j6ecv6JkPUpJu0mUXWZIz3+p4g9tgGnGdJWOdn9Tq
vnSj1mDeKJOzFbPz9Emd3VfI9W2pfXMRfzxnmCESz5b0KGc7R1UEceqfgy6gVzrbDHyhZUdQ1AFJ
UvFesHV9h6b5UO7I5IRBPLhI3kLyApi/bTmGRueKe1YV+74a4icrT/Wzl9r2GSvgxBu+1OeyIdEu
cdN7wjBu07FOz87yVjb+dYuu53WqdXmdFQcJbmC5zfKV99kTW+JyR+rkU79m8slNvFCs84JzxiQD
ql7GPX7zW2Q43bmRPQ/KIn3J6qS8wV5OrgGwXRB3FtlFLe/iXA53WR9KN83ukEwbW1+vtG2X9UjO
VH9aSvulSNbmVMayORmDcTbzhblJj91Q6vZ0V/a5GSzaph7o5EYR34SMnGU0DD30zpCnQKndGuYk
Qp7rTh3tQRa35hDntz//zwOCDbOyUtuff5YS4XFtlgnIJb0VN2sKBLEqYz2xjZOk78v3GbduJFzz
m2f2T7i4BdqR0rjShylhtoi1g0S7HpLM9Om2fhwCAeG+X8VDIVns+ja1wzgBSyi+NWnN5iUBKRpf
fh8Soch6A7muMGZGnpNsrKzCR86dezdL12aAvl8Bd0O7GRZCzRIVoTL1geNL55jlrMtmc+2lrXE9
9cvBrtrlkXP+0+q0Q9tbElWizRI+mkzbArzdLAhgE3FsbONSGtc/f1n11bhuvNSKDFZ4TcebRA3Y
GDAkESHfXhPpLY/AInx6vczCGcPrpYKwAlDQzWiVJgsniD4nvpm3xz4rqn3xnSib3fS/iDqv5riR
NYn+IkTAm9dGo33TNZ34gqBECd5UFYAC8Ov39GzE7gtj5sYdimoCZb7MPBmG8+M4ze6ulZ2xzauk
yrdlBZeDoVa/n8rhwGUn3DMOYWyT3w9MIsUE0JXDiXt3l9wXMp7mRHIUZ6A+DHsRussZqoPa1Nkw
UrpbdYwF0+Cpi4ihZxmExoybMPA92m7K2boZ5XKqilpxJzB28E+7AyO/KLGzMwuBSHovKJNh1O1j
kAHgbNrfc0E1p7NaKYG0ADRpYQzPgj+Ce/F0P7FGD9MdNFDagNzzdfoVDsO7dGfgqybHbNJC6dbx
Nay7gAXJb73t5HLvjPDhYs2PygOG3wTJx/z0i0Xt8m8O1AD48tZBhYucvagFPnZUEnr2buTI7Ncw
lQxioKAntdMjfi6dee6c4IpJHaBA6LR7zFW7qsAcZ1Zj8VTnHL4dJAOMV84fh3Gwra6uzLJ9qpnr
ALi8VIb4sPH5nYKutXy4RYCu3NShosu+CCHag0uo7+yCMT1hZYgHHOPX/76MvTtc08yuGQj9NFVU
XiI8doPy02O4WnOsav0PwS6NcaXlv7WFYtJ16iiw3W6DBs7nWBbpcUJunVzlXmq7AZnb1G5cz1P9
YAgnnt2A8Hc5evsUYONtThuJKiv1T8a3L++F5PQQPlW45p8bXgNDluuF54e28ibnnWwMknSe4nm2
tBFD19hGpWFc7rnmq+PU3J0i46AJ/sU5y2cyeFl99Rqn3HWkf7na3vdYrNOELcwWiYG4JatZc50w
kcaNEr99qLxxkZPWCuyUMOs4X+uyuOatrGFzoOSOpXjwB+0nbTOzuq9hzdYHLzZyoxjiG52dvfou
SEudMt06F0BiLHVYT02GoxeHDXLKo/fRjcg9LCbngVHdPMM+jz0/AEOMAJZtO148mLhooPWpgrf6
osIZEKlWe6OxzwaT57e0oGM5u/d3piOUm8XI3jus16ccxz0cV3le6JfeGOH82ldT91o/T7asEy+z
2ZMnnx1ObyOp5XvRMTr2XYZcf6qiHPd56ald1eMsZ234WgJwZNrEuLvmfy3ZP/DLFZD9Miuhl2vE
5rarjGYP0Q2Mls1cMWzoyixs5K1xRKQ3NMdZbylupddAYJTocvXsbObCnU8TdI3Sm9EBiMjnRdSx
VqlXyCrGBqyV/rDz4NwR7N63VWYepecfyeF5vy1bNAzhDXGkPh0Ui2S2OafUBFmR8J5d7xb0+rse
FvGYdUQn2ZNb2/0AxHnHBs2PfiqLY258MLypdqGRH+kV4xhW62R1wBETcUvyjpsocmGs64nUY9Rj
nIX2SBAd97UVmtBQgDFvezQYB9bippi6D6LNh3IyFCi8+sDRtzpA/dn57lqd/EL9dWb/JWTy8alI
lnV3di/m0I0yZ/NQpWq4Gqqsts4wfS2r/82GAi0L9w/m+Tlh9DzwfiDqCDNgxY8kS7P66iMdbtZo
/hjmQUJvmDm3LZq6L3evWMmZKRegWBTlbB0GiUzOBvOzhazsX7hPbBD379oAI9lQsfzDGRYvfz/t
g8F5pVw9bqw7kq4by0078cULs2U3OPptnj33aY6aH9vT4b4OWuMSdWZ6aYrXrpPrBUKbSFxpLDsw
Is12NTr6ifyi3jVyeF50JrGck4ktQDbthMbSzyHGSnhKx0f29rdpoqq+WM0nVcOpI9a0UbPrHIN5
hkW2vpiFA2mhNbNYlFGxxYFqbL08mk7O4psnuBaa7Mdu6dT8rexf+E7WszV1Wy8zUo4xrUzusJeX
NIekaVb1MwCbEEcBZ2RZRxBEePJ2LuNU637ww1VKH0k0tHs2BdtjXmHWsOI4fNSJAbCY/G0eXRv5
t/HEfAowQ1B8bpxmS77W64xMFGIGkdIXVyje711m8tSJFW9J52MWCHLgTSv+gGqiEdqR6bWOytdw
zInrisg82aQ2ovnvBGLi0uBCiVvhzMlk1d5JQbKxFckyiyTGtrakzUzeJFfMpYRo48Vsg9d+lZzF
+3oFj4lkBXPizUSn9WbFRN8Zd4MeXrsUWThcQXTXoTLicSjyravIFM0FNIK55S0NjYzDVzCdBw8U
FEY0FXcMdgLi8AtUayof+jPo7BzbOyJ7jRfjESQFapueEemcKxGl6UriEFQJF519o9RKMt00jgH+
mKV+9EJnfs3kXoEnOUBca8/jQO0TEcnmEBXuS3m/HGT2VN+quoIe6KCcO67RbY0A8ASALqzgBfYI
hznxLsL5sDFglt8+wYhHCRC8HhuC6VyDpTqkq/rUQLOuOE++gKugyLv3rqlUPVSdPT9MHQlCsNKx
MlvzTZYFj1i+NVNrvLldCC+wnWsOVKRPxJQTAcECwQe+biQUoefeYk0L9KKQYzgkcSCerjmPFYF8
gXRLJqIq/X6PewusVgCkNkWLTNYAFPlS1NEDx7RQl39S2LQvYyarpCiLjCiMxWdsGxYnwNK7isw5
pneRvLJ888XOo2PZVDccFu57zT6QpN1SMbsOt27vFs+ZyFimfE+dGSyAhOB92dmgV0+ySRdeQm6T
MiUJ4VjldBxHb3kVU/CW17JJVqrKN9rPMGBBCot5wapz6+nvycXxVIyFEVtCu1djgmCA8Jdts6ge
do7vzvt14OwGCZM3hzDcntlBlpQDOeU8YI0wRuuESWvY1xUD2cwA+Vwj9PzvU8JsjvCUeTQhcui1
fhVrW/3pvZeobp8sr9IvLaZXnCvIMmKE/LX6gbkfC1SEteUpkeCOseh/l9FdaqOFa6MLn6lpnnoJ
axIIX0k6w8iRStPmvKRknBvrPmSv7L+etD8HndUHufjtR4klq+ScFy39dIqEiDOPrCP+gCYJRnKW
01ztBlU8k7qak8xGVbKt6mQ0zXXxx39iLMHpi4roAQ/phoTBRRkl9gDS0sSwgmMRcAuETwmGry3z
ONvbJvb7KkXxAY7HEYSndtLjeycmcZqis22AwK5k+Ie8/w0IPA+/+acfjCYxyQCnkznvWBaPuiS4
IjqemBnn2QFs49sYdgO2M/geum8hLzX+Hx/Txs4P2RXIiDt7Yq7w5KgwhxzooMs453WIJwsdTR3M
yX3I9E9XNvIQ2folBaMOCOfDUtab4MC7r7PwyXBR0Fs7P0jH8s7F8iKCeT0NpcNgx+3fdF61mOSt
X3ANGLynK96qceTbYU5IhQo2ILweKTw+LKXTIFxFz7YaAFPC3MhW56DcsY1NrDRQKMzwvDSBzf25
mG4+hqutV+HYsUTxWbo8rnPGgN6265ho74xFKpgvbYd5ry7fCvN+JrfHhpuOJGc+Ogd6BUiqRKAE
xRQdSk7YJ3XyaqYh3Kn7pO5tjHw96bUIZka8BP6htfU7dBFn1zbE6VmC8Pn/GQaLFGmNbwvP/Y6V
Fk2IV8q1+71VZH+CZfnGQWkmpsuhzacSovFXc5u2TwLVPg5zlT+5ncS9K41thPyysXwyylYL9CRc
CPT3hiKA5ryglgRXh54XhNRQJ65ZGMeKm0svhEekEqDE6rK/tj6eTJJi6pAyatyMPgnc0ULIbbve
udUAJxEjYfOOU4/NIDMP3EedP4ZLhjdqiVFBlXT294hd7M6RcbE7kJ4zR2NPQsbvVzGf7XHgRLWs
iv90vBTEp3azquskaDJnZ6sGNT0wrIORcm4QUZUsEYuNEWINGbz+iDeAKaY9r5yuZMUMHUHeG9s9
uPeNCYjgNhkGAH3Mgmm2/KhgFAftrVNig9ygixxMOVJNvkmLPH8qsaqTEus3wliDxzRyGQnBVY3D
oZXnAm4MxAXmhqntMSjcuHnznWb+yEW/Urt18R57JQ5g7y+lMdovnU3C1XNGXlHSWclA9HnjEIDZ
1V71lyTleLL5uHBEzk8M7frHnJHOK/3oWZ8tbwSEO4DkWZ64usu2FQOurWtMwzEfo0dbh97BY5RC
8qbA85EQPM7/ToGcUFNb95bn5boL+nW7eFWZ8HLMT+0H2aj1BubsttIkMXThrSfjNzPJOIa5kQwN
VEwbWyPzvKHCYWVx5Gkn+yigGphtVZ44p4xxTYz7CMqaVJ5RPYgafBcgk1tvw+JiQ1S8KOUC6maZ
r2px9CGiVTDGrfBJyBKmT9mkexYa1VXPsLX3HFaQ2dDdfNPPtw37J9i06XFu79C8wAUKymq6kZE3
7QjHhlhBmZBYM3Faa08I/0+np+Xh7ubJgiplToJBJ1jslQYPsWOWth4LWKQ13l5uM1BZOcI99fl8
mhtEJ1KLfhIYb+5iPa+IMnE1zCAR4SrZB2l3PtzQdDiWnv2Vt4KBnVMeuPQ+D4GBjwcL9KZa/Bko
4vAqeMjHFVawLJwZ1k5z88aOhCaLwTBXNM9ZWBVbz0SSc4qz17ByzrBqOlnu2dcxAPvTzYR/AVWp
RXld/f5arV4sbU449dgw//CGWOQiu0xhwEnr3Y388WiCoIPMKxLTZ4BsrPq4Dva3LCuxgze6W7Bt
xtBH5X5dIRrJIDwI3WDVKdJvHhEipnbHwlvupa2tuAjcjIqbFL2xVXdyk/vkSj8nPBkOx2KN9mR0
7UPW40OTasSKRy9Hxuy3VNBJJzO4Jy6tJ5DtsZQ57qWcgGAefOqefZWBcgKjKD0NgXiz4R5vMTpw
v9QOGxbhbbbVg1mpKo5M+d5D14kUyGE/+Df22Ue3AtoeBo8h8bEgkXuEdWwkqot8NIcI2dqBPjhb
/1yigqk7BVu/s1kgVgcFopq2dFfze6TntTHpM6lH75Bn3AMLf9q2I2a0UPowAi08VQ01fg5kTZJ1
NibKsN6NAE2eteUc77UNjjcfQtgRY1f+UpNNsg0PDHlniQ2xXu6UHGwy4GCQ98iMFiWdHY4dfMo5
+52GKV5Ww0wTA2DFhiAdCiEEtgJcXdwpR4CfKsAuGWLvZN0rMO76wJHgp66xZWvHgxhdhHR7FD8C
PgTXtRSSm/tT/faJP1bspya4/tiwo79DZr2kJnMVtwp/LZhHmNRlm5m1cJm64LFr0285UgeAaLTN
lDVsLaVK3jGuOuAiLqlVa36qOuDyxbytldeZNo/AhTAmMkC6PcjGDdP0iWk6UtHSMSplPqbelRIW
duuUpQbGYFYE9V6bALxrQ59Bm4WHSg8v8PvTPmgSDolcdxmnDk5Z0dTF9I0s8KeZ4WamoueA5W8X
8JSx73xrBxOuP/rwmk3csgEWOjONnnE9/hu1thNZQi7gSI+32vKT6FUWsj1xI1EmRTDgva4607Ht
EqJyfYyzqr52ReBQYY23ZNTHSpWSJ8P7a3sgilpv1NuhV/tCu5p8A19KRKfs7kkyc2YDDRUNBlMv
IGv7svg2mGsvllefg658MibRxF3k9ltOMb/5/V/Vei0WlxxnaTE3xVzvD5JkYxr84tb7Tsr7Sfk8
aeBS+gRTOqZM7Pla8UI0D/bAUzEFFWbVCBc2fotYG57mMG5jqU01CXTJvH61xqvFZZBMLz8/Rjw/
tp1fagCC6QefadaxotMKjRm5n2MOxodx4AFKSwaW1kyBgu/aTCyr+WD0ZkCaNOfv5pOWJxTSxq0T
vRG8/hdhgoqC9ICaxuFCYCD0XS9xR2vfOalG7siG2HCaa2u1E6Scl6mEiY7ba97Q5JxuphrnZ2Y0
7XZxylOhomcz8Ham2Xc7805c0g7+mK5l7mGyDxDEXXb+VFVb2TDJnHV/gH2Es98h3Yyyj12+mQ6p
G/BDKG8LRprsv8APTxgjMr0tuzHqQQGd2wn3ACc4WA/81akW0gMaZN8FzytWO7YDHk99L5iS5Us9
t+A3yx+bcafQXQpsQm9d9/7jdCQG2kc4rC9K2/8ar/yh5P0eHigh4wmKXLzhtxfVG2PKAx4gbjiB
4X5xVM7OoQLsa69AcECTbHqMmVgPcfUuxluUbc0x/aE/7ZeHiEGm5Qef94D9nuhG13AYcRFiYx4w
duO62bQpKqQTcXf2jKGLi+4JfKQby0rcyJeDvgqKk1W4z8B0y5h6lMfWZjI6kWXBt2+8T370Gs3i
6vZ8BFkfHQuA2dulhEJBicQX8slLWESHaZ2q58CEFdwpyzvUVnnFKDfBfGIOWHdiNyq+vWNEN67O
3HGX5Y8r5ZvU0UdORwyQieLVB3uyyYslLvCtzBmuLRuHtje7TzS5h1v66bbCq08gOhhv8QG7wz0k
rNI3xBwFUYKoHeCNLSc6fe3m/QAzkwVTTImirTEIH2wjekX2Psz1g9vhI13UEeJ+T6NVpjduNCsK
hZe3yiieZe88CEN9Yq8f4gwjY4aLeuOS3d1Ahn3Bi9qD0GcaRKNJkt8HL34mLxPssmtu9ucIxGoW
SnH1gs1sKOPaGap98Oa2fOjPkHHRfUOAuh5co7Js2BoLUCoUx1hXP8DaKPCf+qAaKn2Opmw9F9mU
7WnA+NuHuX7ilf9jucDHaBX7aX3rMW0xCjZLrbckz+rTOHjcbcIGrICIOEOMPW1Tgfcr739aq8wT
o+9XLspOMnq5PAZBPZ2k6f0g7HwoWzk7NOL+o9YseRGsxaLhsNhj+94WnBTisEzhhIzRa99zniPS
SElUWuKUyTyOYJbKTuvMpX4VNgZw7u8OQkAFugHtrwoPxnPlWSa3ejdJyTMlUhvhbuo9+xoxwzb8
e/I9BE9WUHyJmFZsU2/kqMPYLbe0vEKUOY6QWvL6ZwIFvEfF8q9XykWaRCzCvdYy7bfKG//yOfSP
GBCGOwVkhXcgNVXnnpeEHYYjJiOMUhTtCds8JaKOIBIdYWHAj70/boQdVI3wHjhEFmn/sOIh7WEp
8JHFlTseh0z99a10Z7T2NwDBYwVZ0e7So67Tq/lPAYTBEP0YVITZcFl9FgA/5/TdSzn4hHNiYUWM
XSBgUT0mUhBtDwGrUhY1nj2FHlcq60Ts5Dcx0ZGp1i86NmDNjVi/YMx22n4YVoakjjZ/+1W0Yjbq
yNPPOUIM7Wz+myFRxCW4nU0doCUVgE1rI/vnC3k1I1S0AaTdOCJxawfrXoHNHv2Z7UmBQq7zc2b5
7ywOVIaNyFZRS1Ix9PcLZ/Nty1qNIy07kUn8Fzlvxir+uXNFi0ba3H/KK/bsqPKujJE+1qgBpVFu
3RXMYjG0SWmV0cYPXsCbyZ3hmff5e5WYKmSPwsA8gIfIjSUJp9v4HUUIZRTacD6Nev7ukZ4OPQI1
3pfiLPpcJnlIfUuQu9VWaOPVJdtymHr9Is0wO422+ORSnl/puuqOQGkvuR7yWHOyP+J3sJ/NQRzK
1Su/ajjwk/NvCRiA1blr3ULQVQfKO/z9WHYVFxJSWDmMy4uCCReD+pqTu/tR9v30MqSotKWab4rh
4GU13F+WyUpSIiptR+4eccvp5zJPhM0gvAQ7x6uwv7mgjsE1oNkJ8eD4JE9Ixxc736LvSCPt3VO0
66udul8uxoIzFoAUFzDnrU7VCuyTt2z7rjo1bmFcXX0yJg71PF/noV2B+FKEdA6sdR+0HcgnyBvP
WE/JEuT9jreNfZ4i+xgDZ/riyq8oQqUcvLaOMbe/W06rz6UYul1RRgFDIcM/WXgyYfjaD2kxMG2u
JfRcbKYJyGTG9nRBnDrmIb2tD42bj191Kl2cjeCN7AULrZ6bO2tqmfGOtqzmTTTuhdfit0lnbjbj
374wHArlgq15f3+ZqKBqcPNDUGN4Cg/L2uUD9Ae5ppj9hDPFvaXLHQVobGEFNT2wxO2tFSl8pPeh
dl17e7OrriA2oWzo8aEE9vykA6RlxR6bdFZ6a6faPwQB9vAo4gSC250wGHeRao4DuxxgFQKj6EPj
wtjjS1Y1nSL0jkXqgo9FvDXqc+VNDZlQ9+jQD61Z/U4rhrzePTHaEAEpa/nVQz0A8+cobme5fm1r
jDejkwhpvrWm92dNw4XbU/luL2mLLEicjJm8B/FeDXu2Y97Huase22xZQS21TAkyvz+760IH0mpP
O2jSwS68E4v61sseSjc6t2U/YFYuxR4GcsHwFEwQxy79qrPgkvv6xwDpdjBHVC9rdqMTFCLiEIok
aTFwfNtUYOK2Tsrm2nO+39YNs+QhYDcBHklLErYIgrhI3nfMeFVnr2xY/fNEFc0K1Ox1Xnd6iH6M
vK532Zr5AChn97hKG1FkCaetaFzjA/fUoxpbj/IZ1E6ns3fOsKh9LeSyBYjcMvIP9n5wR2M6mcCc
uyzcdik8Mg1O1WUkbm03WVwluWgTVfuqshafgCL+Ab9c1GV6rMbK3Six1gfDulecRTD7U4DTZR+B
2F0MYqpV9mZEuNX8kQqlsQMjbYqHhceRrH4dxbbJmGshG7ArRqY9VIufVZGLU8kquTGH2T9CdRtz
zm8iksY5DFLvGI3GC42T1mUewY6ZsjkWk6/QdlwqFiwXJ0Gl3oM5SDdK190jZZAb0wq6d9k+MyB+
MAkgIRNd8MCt30WJLh5Bu+4HuyDNMTHDVtwAUrcxOLEUHxD9mI9jn0FDRtzhPd7pZl5eLL/kDJxh
hjN8ez95d5s5gtz98C7pN3DxraK6jVVNMQW39pX/O1CV+17jQ8W7VH7jbCIuGy/kkF4zLwJX0n2F
o3fFt4qU7F5HbzgSHBcP6JuwXHpwxXaEPFrfZf3Bx1qU55/TQumkKO4Xr87eKE+VOzF3XBeFne29
Pq1iICUwUVqfz1UQEVIFGWGDmyzIqfQAz4r2IausjzkmYJexGd/D9S+kGxInr0QcwOg/5w26XwCS
7uybH3MbkDnsHZ4XV7gHq797fJf6IZw9uRnFUj0OhtjS/FYeebuoJWuwQHg0UpuDvRwHWXuHYsin
B5W6b8Xo3KqiP63tKv9R7MFpURgfpqMfx2ZpQOpVPzU1FFth+mcUNROUM1ghkJ/j+b8vxNdvncvO
orApsJvjaPxM9ZSdkHCgten0yOE8e+6a9a9DYN0s2vxXLpoPKiTDy9otl5mh8cVxna8AhPPnsDD7
A35zzFaky2wFhZEHWEvYxCDSDrlC7I3uec4+AQ9EkmnlEOlJrtrFSJN0yOXv0aj12SpRJ/pWPxZt
+Lu6sxtr/6vHq7/RUGqYQJrdacwZ5/Q2mSE256dpCi++rY2jMMVjD+yXFDlOoknBZAMXtyUMWIyN
3FUhcrBbrSmk6SHfRrNZ7oyBJynAaMMsjibfFU3uoV3pC/CdtwBXm58Jli5hPoq6fqOXYz2ttnoV
PmmefpgUPrmPEL0K7ztPkMu47ArDxGLW7IYfDTvV1ump4Iyy8Ql86hAHv6UQ6y1dqDOt1/EdbBvt
RvRnbDg5q3NY+g+e7LLDGHnbDAP0I8iC6vG/f4KWbj7YDaKAVz0gY2uktClInKHeYWwL4sUKhtOS
AfNibYHlSA3HPjDG4YIYtoIXC2ka0SRzbE05Zk6VCbaLaX12zo4OE7q5QUffv7Q+FoJ83qWzdq7j
+mn0+foLS6Q41DN19KMVehs8X1EyRrTL2RMYc2Ehmfz3r/T1jRc/zX+QaxILV8fXNM8MCErigGxt
bez4pJNsX94svBCxRT/fNrRRXtYuOjG1bG9Fvr7WMuxuAdBdYDDzKw7Xdk/qYSI8pprHfgBenO4b
NuhLp8d1V5uY+Up+4o6o2SlPg+bwd0VvvsHzr65r4XzR+qX3GHTQG7zDwFJ6CWyVX4uUjX4Oiicc
V3TBkDACNIeQRKrlMRLyMQ359eVjO70AknySUvgHa7OF1p3v+MNxJt2bSfw+uJP8cXkE8LpIb/Je
jOjJm9oVktLNlqADryNlgNZ0wkGaPhojXHhwael0c4MUFGFY8gQSDbpMJSEP0cvfnc9wXda+sa/H
AQR4cHICtrPIKNPE8VfnpV30kZzA7zQzv9wGVCyZLTOxcgC0LLYVlMB+V/pBgEmuDfb5AEwK1SOe
mZmw8Q4fmd3ISxfSoUkkYsP8LdsJAsYsU8xKhPnutMTMNF0ERzgAOVcCnJNV5lo4F+81xRZaPmOA
Sa1+7AxMr/JGfS1Ldm+DQ2mq4B0yUJ2Cc4M56kjf0hGMW7E1BsiIc+n+XnNlX5UxLpuPKl5N36Jb
rx/Oo56g3WLlzLlqM5F3AoDrQpv3fBN7cCCY6gLaK8/c/M+K5fGiBpJ1fc9qPVmS6UH08V9uNHOW
WK3LeF6fA6eBYT13hEXGjrjpCDQ09fAh1tZMzsb647ThfCQaF3v4TC6GPzxR2oErL0T6x5WJaoUY
lkRuYz3mGGTNwb91aUDZmh6XhAqaD5C9yxGIx49zP6gs5sQXF7uRIh3XBP7AqAkCBRnn8jSFUUtR
TnekgAf8h6PMHeLFSEKmgcPYB9lR+TDUgtTOt9Iz2m1PjG5juDWrytgcB2a1fRh0NzvM8DF2+lDM
XIZs7VVX91eoJ7mnE6bdw+nKLsP/fclod0iYQzixcn+1c2W/MAloTyypd5zHNDxk4myhL5wK2/7o
xwfH4xCQSZkdNf/Jnd1aLWmVTMrfYRCDliWihX7ndA9iZz60dRttc7/2jvL+0JhpWkIUgOc+0IEx
FgPnl4DiDn5/blrj5ki9eicbVmZYB5feqY5TP0YbqSt1RyjLcy5cji41cGYFR2YnOk60s7LCBwl8
FtOTSyFh4Lt79ERK/yYKy7lTbilq6HjaChf4yDZ4oZaR49fasVvSFOmplHnHMp27uwVjGo37pUcx
0JATZZKgxxkGI6ScpDEhBxQYtONFE7wJPNLIAb1al6WziMjl1GrtIu7ZHKl8WnOn5U8GAAUiByYs
yatx+u9f//snz55/jSoMk///n7op+9suCltU4+tT4cgnf/qVYXw6ri7YZqeTB2VMjBsooXCo67ng
qSgSPyt6jFTTrtRW8Ox1wS5VZfsIioCzkHab21jZ3Pg9XHmFt2doTHNfb+3pFubcZV66lsCkEvKt
j8r0QIyAIp+JLIEMPoMUPQDh8tKkU3nyCv3Q4JXbmDa6OjYwVIzaYFUrGeTmnhkL2b7WbUgKypL1
sRwpFYPYhVXZ6qEqoqGaZbm1NWYPmRY8ydTNUQlKui9YQntvzh4uLErljrNtpTQ3Zs427Nzupcyr
/mWS4l+QZR+lZcBH8eaGAyJdeU7/R1PQ0ZFnPlAuanP4JwK69v27Y90PdB4tOpEicTxwipF4Sw3/
unLWOw9lZt9HMBEJ/PExVNp8MprafCoQNC6LYoacFucuIpnhsjftGA33BCGLP7bHCUmszicogb07
ZuuVWe+uAUSCiyzDm8D3ACZ+jNhluMyuYitV5yUVTo/nsIA5Yqb1uB3uJ7eyEZQiSusaDnP9QegY
C0pDk9Xg7FB2ndhuG9ZbcN8Pk8cSO/RrjFCXaDzFuNVWeRKL0R/xK1ApS3nCiGH4hTDlKx/fRIrT
AZjVUc7ajzh9s/XD9JrmVx2a5bFJW05YRs8SYLY34d2ZdhQsqt4cLuswte89kt3U0lHu2sg762Ca
TB1tm7NSnj1NqPWsInN6RuP/YcziJRT00RZuscCOmdU8GO2w7uyGsSs1u7jo61sY9EZShtFxplz6
GYKg9YYh7wQroNwDJIf/TVJDLOtrlzV/7tjlLWeZKonU8F6kzfcK7zbmfHde/GnYyspZXphnAO5u
/5rTvXUorLLDDMI2LpZ1frEYJxcMKC/MnscDHn0W+NlnU0ifhjn6LSpdPEfiTzHhXxnZpnZCGM9y
+coVbfM688UhiB4GibM6kAjAqQ6NOLKj6YPRmbdFwqT9JR2/lydDYGPU2K01SvGR32K96bzwa/aR
Yhm+xpQq1Q9+ZH/ipYnL9CYKiKXKGf24VpjZF51e+snCSMCf75pD8SQrLiWG5M0ycDLNjbjn3X2F
6wlu+mSsD1r1K9q18dU7ZoH3AsaKEJnx5AFspwKmN67Cqiv2pgLcAt7xrec36XPJBQLepcXhrC2m
ndHk/ZOLB6KxDIuNi98ssTomeJw+Dsvs5cRj1KvUq//sMeMG28ElO4DbSZlY+81t5sAIlvpKPGGm
L5aHDN1gNsfxEddqs2uqUG0pE8pfKKLJ4AS15R79oBnd9YOxNfq7y2hOUwaNBU1XCVlIKDBWfc2M
WTJbQ30LF/wEZW9EOHIjkrNhRZEoAczfuMIOJrUE0SjlS55F4X6yf7mVFezMNfTeF8e9DlGHLR5l
4lGzAVGIMx+Idw9HHXLs7XC+NqseaO8K/tV+QNVX4a0H2xV6P7UTJT2sr2yCfAdbjUz4jTymEo7C
02wdjp5HsjTX5RWLc3XN4UZf3a7lgxCsoKOR/c0Nm64XJ71l3D5jFg/IvgYxsf9h7zyWHEfSLvsq
Y7NHGdzhUFtqTQYZMjewSAWtNZ5+DqLrH6tq6+l/ejWb2aR1VnZmkBGg+yfuPXfwx49ylP59MlS4
rQqe5q/fOuNobH3qsSUmArYPfLcXSD87xhOOe2+dbVxB/FUrvShCvCb3ynbS49dvbKZRJ7trF1Ou
M5cAPp0vRiXcBWEZyUojpHFWZqCsZ8CsVsKjuuauYH6aCtptGcxU6R4doRzrI2NpOOOtA0lWG87d
/Etgkizpp8MzTQGjKNSpW0kcD1qDPXYTca9Nu30kxSs39LicgNFvuaTiZxjy9Z7YTRAylixOVqN+
F+xqwLECksq6B5g8545CtdbQLRiq5xJKy/IRRPp4tvrsHpludjK64pPI4P7O+KoJED9InwXvMCww
+jNOsUDBm8DF3BhBrZsWP6KoLY9htPYGY1obggK5nUVRee/+spuIqYFfuZA7Md61xn0UQhxbfuZr
MbhH+MTREq5hshIp8y85lA9N62hqKwDUhfVbOBVzuPQzMBx7WROLu1F2sWtwK1IdZKA05DJPIpv+
Ga39aNWMs9NoWilyPA+cARCMAzfdaQEWvcF4zEfaN2a/y7JvrJProVayC2h07jR+qPzTD/kLtRY2
zwWJuuvQyd0FqmCuVa21712AVopMsKPTrknodQ9GyVhPQpxeFyUxFq5ZUuxhnVhnlkHobw9FhBBP
B7lbvLKzojzlATIaoxri7eSKHJFRnRw6r7hrhnPsxhZXBMkj7PwN0laUmZBPpb15hjNLgmv2yEyg
YS6xTRVp6rxHNH3LUecA45tFS50zaUKPQEPxaSAtetOMHob29A0tPTlu0Lln6NDWqVLnVhF5ttUU
T7caO/XiJsONDDHYFb3DfMoMzJsJhYYePr3Hzg8ts92HY/gQ86x+OH79Np1gKXQxMkYrLMpVODeD
VBvFowKfyv2KHcLPUOcbz1VHA1b5rB8Di+j5sCIRsLfaA1gLnzt5OGsTyncCSwwGhJaGAlvDP8++
C8WYlt2GdZVV3s+mo2oso9A8+eQKjIMNi6biH8kNce+ZUhVJc6tq138hE5TPLhzvpDQOXdyRPlTZ
cmVOUX0qu9a+IOXuligXnBvEcYzRZbGxm6x+OB3PLwh63BYU1STJ41LFWcO6smpWGoiyZ3L9eFGJ
Kt5jicGhxPfPJTJ9Z+TvM8Yady1YAacO232iaGgSm9fUjkfWvtsSjMkFh/7JVmH/KBDKAN5BPxYL
TC6zRJJZkonmcyp3ckDXBVJXrIp5ntgWvcKTYqpT3erJrm+BMKRNzQDGmTZqsn8MeLc96dlHsTaL
obrUfdte0Kq9A7sat31IS8DEzCQomkInsM+JKV5ygHF7MsNYnzBTqko2kAbTrnbSxRNBmdbCgRi+
R61IBqOOlrxBJ6RDh8/68bMOSMSWKZy5zKER1ntwRBIPe5pMyWPq6HJCu3xu2NSDD/K3QUmbXasQ
Yb5e302tOnBjo7QxokcjQW+QPrPJmzze5z2feC+qwJwT54kbii0eAavdJm4dLKIlRNjE8+bcnSvJ
qs22Do17WNJjUBV9N8uGZYfrg0Ookw8JYrB2baZ6bqfhAYt2cox/pyKqznaXT+umSLEGe3FzLH3F
8TGv66YIK6n/YvipvSFJ5a6bUI28NnlBg4WGcEbQQjvbEYzrPTtJu61HTW0IKvulO0R++E6zi9OS
NQ6FyiIa5jVFHIZIgrtuITNMngpNEyvTndd2NaGUsltiaQa9MMm1N8LzDmMpT8M3R2gDRwH0srrt
ujV07it8EXfBM64vrBJKkm8lILj6F4Nv7DUZRbQPHPENkAiofQsoVhtGq9aP3r0M0oTLjymM6D3o
K1iQICy+ourUVm2szckr2JdMscKgo15qzcDvXAd79nfNEg3xtJqMvj1R1q9k1+XfvJ4faUqbNZH9
uKOnCC34fpklfcxw9aLF8XUGb5gsGtwKGxwAuOuKfOsCBzwg7/hEEJVSmoUVexrrM0z17Nx0fHgp
kXYUlw7Bgl703eGgjlLoikmltMWAyHRFFjNZiDhtXpMA+hd2Dv3bIIbnSMx70JpKLcqqZofl7d1r
b7lsp5cW4h6RSzyCDHe3iGGR0JvuLWrnJJYI6Z3TZqsYjOkaz+xGr3V8CLHzpIHL2jchEuKMxcvN
YcQXZZqza2OmrF2cbh17uFsshBaiEy9cxqwqFU6zrtX5aTbaMhmYoXdDS1563o87mQ4nnOBIC6xp
58PTQQFO6iEdarHyMBFvxDQWCy0Ydg0kH8LRzFezrU664ArWq+TeMKPio9jJhdXxOdU1/2ZVZkm4
+7hJR0QmqMU/hkaUpIUlHBoZ4RTDi1JQY5Ke/Jp8nuLiMDrQnsuTrTkT/gY+536omTuvIKjcC2ma
0vIgtcLZZeRRnnD1Ag3y+Iy6NkxGmJnTcYAUhkAtO02WqW2YIL8mtn9P/C7+tLrfbRPIt8y00UvF
xsISwzxF0AiWMuJibbhjt2E9xVe244sVIv6ydWM4WKjbMUN/k0lafZCBjUpCt/yzRPxKHBTbRFKv
MG1kiuEdTdqTwSqILnuIFkkeFDsfI/iGoN4QPXBbLEOjmZZ0wI1nx2eSHGen5LOLSmSXGxQVmc5w
MmvQXZH+RcAb/RSKx61sHlUfdTc3tF0mGv1Nwke5JGN8i0qZUXy76TMl5SYtRbgz28hemCpAhpvW
1V4VKfnUYfqTMdRnFg0vfRkx6SIP4UQY4UQuMhRI4FbPSYPl0rLsBXcPgcI0cjx9DBZNwhK3teN7
69GoH2PhMD8gmKFlTbCMI+WtFEtE2ehnL6k+m8549QeVrlq2p4SJxsZVieJ7BESIVRfbI90mHcPE
k/EMSIZ5JBrxOeZ34wZJd1HCai9WJzZdmrpn5NIJE2Woq0x1BLparFH9zUuadd5lAkv7U9Xn9pHC
Qi1T7ko00ajSpDM9R4Hp3OdwG4P4G6n7xbWc20BcpR/Ir2yOZuqwdESLHfaZf1JzwEntp8UqLQsO
NbuuNgTvLVQYvH29LisgmTgDPom4vq53mMbi5TDJHXJo8tUgGy4yJ0NHq2FSX7i96a2gEIRL12/8
Q+8XVDrm8DI07qnS5V02KN/iAr9IXr9bs129wMyPrl//Wc522maygDYOZIt5qj1mhRBbV1ZE6erc
Zp1LhpRqb/4QRuevX7Coe6uhteuHPOalqLgpvGTbVpBjROY1T/kotRV+nfRahXhpejEGe7eC2jB1
6jw6Dk+AMLRL7GQ/9K4Yj7qdPiICqfDapAdb8TwMzDXXXcxXAS6PBhY2Utc48py6kGG6KjzhVxFX
iwfpPBruQ/eOLU6CQ8qbt5nMpV7uHLRqAHNElScTl9dtO2ipkMfbuDdXQyImNurA11joYV2BN7zT
kBEuvQGwTq/MegVCB/rhWDLZd9JlK9JpIyzLWdVxsS2s/sWalMaWkqWQydYYVG5JQDKVflk8tCFM
7zkS8RfAsaz08nXupiVnqpOfGa+v7SiQxH5EOZYEPq44HOd9e0ITp8jiIAJRmsIh5gFRrlmiYpqa
FwgdLdMO2um4cYfdIDvOA3STXnMZsqz9yOOcMyOLb8FA9qDQ3PqV/2ASUr0vE4BeVDfrgSk+c+g2
2GlktKzkvALpYsyfxBmppxpoGGO2SKzJfA7Ivw0o7ytPsgZA9lDGGrxCckxlU1KYlNFaiWA8FaSS
78rRuaWRMRxTG6PREM3NAziJDQfiiXIHUlkYtDtDVb+KsmZ4N8vgiO5iLIyretc1O8oZHCP5uHPI
6j355c2zCrU1qHAJvOAo8jL/OBvcLD2Mj133poYkOjmF+10rKwh3KMg28RxKHYyzrFHPgzUz+ICh
14jGm2ThiUf4qUTWh/4lELvaMFfpbPz/+oVkHKLU2Ybv86bSNww2qUcipzygqS2x7rXGNo2bVeBk
zPRZ/C9VdiPG0bkUZBKSmg5vw0v99Bgl0zPwZZYLXg4CSUp8San7BJnZYI+EMg1Wq/3AbfejZ/y5
6LWhfoqGlF8gTuCE7J91+8dkpMPTkKtlbCbqUBQUN7aVYFYsarVxm8rZisbztxh1tm6YRq+5of3M
fDZqegyVUMO+SkBtvCK/JziVIBfXXdI8j7kmjgQPIkrxSD82OlgFJuGqCHb7u5J8ilG/ov9bA//3
f0qrptMk9J2DlHT4eEDkjdjduuTcoAsQNp9eNHmPxENgHjVbtqKALd34o614xPPQVa9Eg5jrjrpi
4JrCKhoUj5DDM83EZaq16WjgpXfJEFriJzQuuvrlKrN4BG70ZhoM8oIO6Q+ABSO5iKD4nkLtiPy3
Cn7CDI2xgMvF0QpaQfaMw83iWSzXbuoUT1pZnEYFBgxUw5KoTS4jN+2WY0SuuzAiYogyplUcvN1K
TyN7N8XZEf+KWpuT1m3qSdhrL0rtbZPNRy0qIdxklJpe0xYPXy6F33wnAtrkFBEY/oxohfGv+Cnb
7N2xXmvUrBswyd/LrJ9WmbK4UrnHeuBnkSjqg88ncJd6RyjW7q86s1/YNORbJCAh8g9XP4aTuvll
C4KCnLMsynH06dZHM+rZzo7tAP+F1i20rreOrYWAKyqvZGOmvmswtbSbtYm3fhNWRrCEQA+ezfIj
QuWBlnmOYF2TtsBufJQaVf9ZWi3OgkTD65R+gidtiMZDJEmS7omcsBkvjr+2dx+RNiOmA+awHVhO
byBCbvR2vuQ7znaczyN5YdHob/E/WhTuRXFiX+igQ0nQ/nsj2hvFoqNu4KxkuYHRoQvMPYaMR6xg
WeCSSD3FIDz1r/FQYr+uwnYlY9VtdL98UoUu1xH1FW83/tATjQ2xlz8HzIL3Qw0rtvDLNfLA8Qz3
ZXatoNpTYe7Agdx0c9hPCF3xAuONRSVnwQ4H7q6fXguxK+YKv3GCq6exapSjirZG6bjQzswjTPiJ
MsXH463hFmBPCaM4MN/qUPvh0X4fG3sN/P/QNTpjhqJj8te2IC7Y3iS+Fxz8GvZ4kyFo9SOZ72cw
d29TEKuaz5Cja/3WNceEeycxOMZbABjVAETXYoquqguG3uzEC9p7iGx6j8jwgbVox5x8MeZ9/upH
LuByect6VilgTRd5yvINFINhLKYxxX9Kn1tYxTen0kIU7AFUySGDN2hgrSAXJ1O4KBj4v3xhtv4/
key/S5TABAGi6/9MJNuF6eeP4DP5H7fq8+evOvgrmAyh8PyX/zeYzHV1YZm20JVywYD9zz/JZLb5
h+kqRwldB5FouxZ/8l9kMuMPaZrOnyCzP/MkDP0Pw7YtougtYdpSWv9RnoTkX/9L9oit0OtKXpFu
CFO4vI75z/8Sl+PZkd3n9ehtw8qXwWJIfKyZ7BlYAqV5Wl+HJCeOjoRhOCjvkmXwcDEQV7wzO+p/
eymbySyAVmxVTvWiFTkKZtKhcY5qXnCCCp2RlBrBwLCMQKXrhtvXI6R4iu+h2XnB2QhqQ+0B3ipr
j0YyOQtCWKtl3xnsc1ulxd/+8tP5M07jr/EZ8u+5N7YSX7kZypHC1l3JlO/vb7cnSJUINDwI2jjW
4F8j68dfUqrjBnUPdo34w5RZ9auicMrBjhfaEzbJ5iMipMtZJ8oM1uz3J7Is9EKhtWfQiGNLb5nz
WhnwQrMhSI2w5MhhtmQ12X7MLecQmjnqMI5nU/tHTsvfYlr+9q7EnH3DWezn2Rx88s9vS/xzRlQg
MczEcrZWOFO5zSn15WJo4vJH2ei4PeuSGDTbwRXneP7aQozKPqOrD44baJs8rHvCjDiYcsPVVza4
1jPg7nE7BLV9HyhXvqmI3e+i8/tkN5Yi3Q0T4nwMecmLYeXt3qeLYspfhOPbTI/a6C3EuMAaHHIM
lX1AnOT+xGzaGiCBeNIqgJabFCExDsJahi+2ML0XYjCzdzoF7LEhLSLps5upysslUaj9u9G07X6U
eratB3hZ0GrOLvpR0n+9fj3KKN/lgS5WdkWZF1XmwN6/nm7mgENdYnF2oyFARkqi6NbDhc1I3AN2
1U05dHe/yy5Z3NcHqsDnqdbdNznVzo1SX+GRMLtwL63cM/Cu5CxYkqaqKCECQkwXI8kFW7Ynw9JC
P/OujT47dmdoDvAkljiVr1U+9e8yi3laUD2DU47k96Qogr0xkpigeZMOm8UTzhXZBvQ76fk0BCEQ
nYm0sYclOi4f0GJUoCG8kiXIEMwFs3Mhj2R6tmCt7KrJJqBWO8DvsDFk1eA4F56VZAeIBtlLWKfG
z7KCSyYEjLXFxNgHXYllL0UF4HSItPI7RnYwrJOHOsJp9XciKBnsWkm5c01QGrkY+x3El+7MjDab
fa7mFprms48/euXZ9YxgLgs8MCzoF2DuXiIdiIcZivRZ6XOaoeN+I2g0+0itWNu3EoVxp+z0Gias
LJaschmfk5sG3alCfRionymzA3SrbrdOzeCXHUr/JWjQTy2E6KI9k2lWSLRFRaOnpx7F7k+zUP7L
0An2M4WgY244r3ZO4FnPQ58P+mJ0yvoYI3xeGkaaPWU4xogcyFXFyLlqi5/kt17rSgtWAkTLBqy1
vEwsazd8mubhpFFtC4N3aZAd+WZJHmHs5cmL2VoTM7k0v5dywDXFOfiS2lHybKEw5cu5/d1wibOZ
FCBHF0YO/Ulavju5rb+2jTshNjbqTd2OfFZTujaPnxZrLPcSREheIFzVKzGK5r2ku6c8ifwLsbLm
lW84no9IwAH3R6avCfUFAVv9mQ8/eXjETUr2PstmDm3OXdBCSV6dsPHGC0Kssh9Nr/FG//2J+q8O
VFuXjm2Zusnkav7zv9wfUyHcacKKstW1AlH69M1tQWX9+6/xL443QxeCxtA1DGCczhyg9ZcvAgB4
KnqncbZsOBZOo2j+5LzP6wtt/5W/yPO4ZAgZ7lsTAk+bMByRgaX9N+/VEn/P4JvP2b+/kH96t6PW
KJ09v741vBhHMGqREwoyoIhOmX8wPfI+GjNuj26OFsr06/BbqHn4bvF1qH2CIlfQm6Qo6yxs++/8
/6vfUI/sR0/s/I3hDcZqT+XxrooESZLTOKzZojY7BHEueOBZHmhF2rWPiB53DVetTHJcDsEQlOh/
PIKQzYBevvW74CMMA6rbqFMx/2RPM+Wynt0aBLlecQ7or5bRWT+Jl+g2PcfFd5kaTMjiJuTHqLvg
K8puJ7NmeM21CrpXUKhrzLF40pom25VFyvB86GiCXLdx1sbkThCJerxafSnDeyoaiWOSBMc1wrfy
OQg9H8lckhIPkYQpuw/HOcIVjHfEHkz7xIjpVkomwQxXtJStCCN5jMwty5UkU7/RTPUfI63KJe4l
opC2luZrO1gdUJ+x+E1Bj2aPRfMTEvbu2fFJs558DQZPGaoP/rJ9VWVqX53YhOkzpWKn8qjf6Bgi
7hCkEP0S8bUsnXrAMjIzKbBkBLehT+NL12cI14JEgGZVoKEKPAWrofCL+8iPaoUEKd+apDL9SD3N
fM5LvWJDaxfG1cg6BNz0c5uhCxiEprVLHLcq+J8TeWJbVELDkR7EOnG59Ks4S8abbY41gFDbMeCa
WiXMYYWPJ8unBPu2KZDsleFNL3HIbAfhjzthGTSKNbnJ05iP+7yL5bsxP/Po9di0R4nOyBnRRLGy
odCtnLZq7g6ZEpdSgoha9TERYdiHfXvd+VUNO9TAja9Ez6UjPccC/16n7gepCv1vkxQDxjQJejd+
MKjIes/Nofn0JV9bqSczrv0to3qBDaQgM2sIPbJY/nFEQhWb0dl0wdgAJ766H4fazpZTFi5zGQaE
nsdj9iTZIWCj43u7HvXcvNao670V/BPVLHW9amgSqS4xvDaskDSkLLg6Cx/lNWsqPC1DR4Nl6M1I
FLqyRhxpablLm0zf+gTao/WabzQHQFK/dBn1zZ5iNCh1kxWoJ4VXHyx29v2C9Yd70Ob7c4wJAlnm
MTD/RZ7rcHXxb6s1BzDbACnxcrgkcwBG83Zx5+o4WZL8gM1B3czUBulX4GbLoI4Oi9rOxNnDc7Uz
iAI7R34q3wLStAsOs6DetG0ofpfKbW5D0ps/wkjrrxOx7K8aZJmH5FVYnGzJcOcg0YYVdvnwaokZ
BsZH3LhYmtHuKq1k6UgVP481kS0vqPnNGxSN4FCwDLg0beeGi6K3q+96EXlbevvyOCJmeY9Js9uE
fl/0iGqRAUaORFGAKguiaGR1z6hb6nFR1CYhGH06PU+dgTAMG8oDHboFGQygcNL1OuJQ4njfcpY2
ewbgerUsWgH+3/dxraV5BgOmNte1g4AN1mpUn60ioxDtiEPRQxaSsnPGDZWSRbK5rDwft76mrj7R
TbtwqPBLWpbPpA5hl3wbbRSELjpgbwGk3zjYVhEfY20k2sdxqpudaJBDXdGkcGej6Rb6mv5BUxE9
SJPqDx0SmGMwiXrge+VYT16r9y+JRzbT6ESseY0qbb43uW6+p40uGMrFMDx1JiJB7WQ7AtlbaAG1
fZSFS86eZoMHk+MswxbzgMmQ2EDSXA7nEWQEQ/rIfhpDw182PWJfdt39hckoWLBawC9cAVrvtuwG
4o1pSP0dAIs65JGRbBr2Cm8i7jXcuxNi9T5zSsYS2OTqTmcxSVjUqsUss8vdkRzP2DWgFUF0Pw6V
4Bxrwyq5to3y98GIvo+RMlWzUIV89ypUsQHjxB89F8IbYoHqV9yUaJdLF6wMVRo3kDAXVmSzXomA
8DUWAzKca8C2eLSvjOCJlzaJVArXcEVd1K2mZ04br+z6b6iohmfdi81D4zrBNoMFhefGNLZho3nn
XDnmIWHZvpOWL95HivpnckJzeMt9BBNDFC9mYznoMS0j/VlngAbNxE3vqsibJ7IjMiobt/cA+2Va
fre0Tj5T29RHzFgoKUo9YWHqh71xycqMn2SQZBUxd/rMeEpjyBV8ezehTg9jjIB8V+SUWmQECLc7
GXYwvLMLwm5uFxWSwCzlo1DPl1yC+7R1omMmek6i0mJ9o+kz6YnAcNCe1awMnvqt5J7Zgo7Wd61t
4YrwYsn4PFLtI6VJDoFvDT60hWDAjjJW85C5Pet64izIJ6RyDjVn/s6wXJFeH6CoGk217ZKWJ6Xs
jHIH5SF89RnogXAL6yzdG1YAOCpmibaNJsIGBBzCjdZWzmqSmcDcC38kK1PGQoExbPXWilbhkOiv
Y5oyWWulgoNgpfnJZ9/whI0FvmjihyYm9SxQ5K2h3eYryfFZWDZLBrtJ2UtGcd4+wPU5cAPG/BEU
HZtiyr0GAg5za4hvutc83JLLUNdlecX4wL+Fla9GcOdbRJSXVDLAuiWtf5lr+AcjvT4neZa/DU5Y
PKWNhJ2VYtBcZ85ovwlzaC+B0uqthkPr3OWFsycXzb1Dh3RRhjBCQIMzA3Jqs6p2hTU2136y/WMS
ZMX7UHIBj1B8j2FSaOSHxFpFRI2uOLOKSn20Yxm9ZoNPQJbOgLvWdDgIQw01OfE0xDdIr1svSdeZ
VkOcQOISZu1z4mXc0owwzrjKrDtFWVguATBCAuegwXIbsJNNJzO8q8TWiPKLAv1bSGomTDw9Pne6
OfMk06n7NY5tu6YdLLiSiuAxjawxS2mbwG3DfqtPrXNqDDDBeYNoAVMFdmBrnKeesxRjVAaEyDZM
+nsJLfE4WC2ecc+sfuts5DdZXdXLGHE73vY8OJsiJlUy0EsiHbQqhpadTuuuaKL3shtZKvgdUoF8
/ggvGuhiV/imxH9pY3GIFWnjRpQb1yaHiLp0UyPZBXbJrtGcIFjUY8KKvTcw2AKvkXtHAnJdhVoE
4ylHpoJi1M+AZ1YKvv0QtdFxzMJ6qc3CnSYTlBx1w32twVGFuYU/PNNLzFigfcWCuVGx6vuyB5Nq
lBc3NpprPI4NNnw9vHKW6uvEnMYDrm13GVjUnLr0u+cicrKbpXnpOYhlsyQ8AoMJutV1iKp0WMrQ
7hahFzU7XcJWCfKipqyqaFo0ETF1KjUPb6w2eVm2FHDhX6HqwbeKNN15aMjcDznpUS+qYQmhQhPc
D5q7YmFatfEqLH9EAuGYbywt2eDz4thrhtPKtItoB2PV2ZVtDWi+6EN3k2KbXCWAbglZ9bxHU6bp
rSFMnoSa1N2hOyLPyQ5eS1IJNqprkocYufhU1Wsnpoz5qwwqQVc7e3dqFivfv3qu/2jk+3+XMPH8
L6Mq5i/04y+hwn9+4Tn19/9VPrC0XP3f5kvcENV98n36R9rwPFn786/8OcO1/mDoSsIwXnJhyq+g
iH+kS9jGH0QnGC67S8XuWnfpC/9rhiv/MIW0lWNDbLCEPQ9+/5zkSvcPVIRC52+aKCAsXf4n6RJM
xf5pCKjbpsXLkq5E96+ICf57l0zmUGyFmcy2Xon1jZsPKq3vGN6N26Pfc6Ba69DMglsmHXkYO689
EiRonCF56eBDsE8vzE5H9hEANcWDZnpIM8uIlTYmhtr3UI6kg7ZjWVpuWyDDi4DAjGPcVNoNETOR
s1YVfG+Sut+SrqitusyYAGkgPtvCjIsOBNLkt0ALh4tHFmK/YKNds5EMjZ3oSOaawJ5ffVpFZMC1
+62wlP+K9z/YOjE2ygUiM3dntMrdlIK8n0ml+q/RrWG3+LZf/RwdAIkOmm58/mPQHCIxpnvFpvu5
J4JsnQcm86m6zpFPAV5Rh6QfmKWxXzzmft/eQzzLH17Sk/JDv0WQbxLkLzIWRH0SH7BiUcTbBYk2
z8aSsHoPrV495bikV+Cik3NqCrZrvMyZDyreEWAXmxSjxprQqfFuxKW5H0y9YM8W5gQdFDTpQ+3T
g1W++uH6eYSxVsqZpK/o3qrxUoYCGXUO+eOhutY7Cxg8q0RX+CNaq5w54x5H6Fj8sCbvt03L80nR
8A0qQ1rBqmklNWUKpSR0IqQ8du++K5KdiEiby+3cH89tOyU/HYkTVvIYvNYmKsmRBe+1FKV2y6YC
Xb6uXBMgZ1tuVYYEfDHCqb00sTls69jTiTJUPkNY19sUnFB75s8IwZBdeHsPlN1KuqI+VTX4wMoh
wQRpdwE4XFrRnMgTrFNtRlSOyHhvvpXHl8Ab8KGVqpzeCClDCqfy8k2DNnOemjLZhl0dn0pP2Mey
aag5uAKHS0kQB1g0Rpk7PK5qlQL5qJelxLNWCfByfWzke183gkuiGmtrt7LfhKHtbOqxsp/dmHod
XXjyaQUaiZioKUPyBrixReHaD9bCMHJLuOu5AvRVaA5709hGsKn3Gv8YOr+7wqR7FYUiga7PqkOg
W7cyB90QjDq7VqqmItSLlelJAL1aXVHM5u5sS7K2gx+hPYiIUIrDYezgnk2I77CxfOuCVF/wXGCv
7zLrNnmxsyuQcvCW2CwXYYQXJkdVvCntPF4VrBgWaYI+t8u06ACzs94Ysoz5fHqk2TYUtNpYEuzL
KMS9s/k0WTMquaFETNEjZOKoR35zSCHYQ8xtuHMhSGdnhqDeIjYSF4VI66w95GEPg/dOrlvqH1Vt
UpSY+bThKcqIGBz7jFfLXBeNEgEm7FQNc80lJreTM7DuZATynqke5ZUzISGy4vgJl0i7wuIWbEJB
hsRYmCFhq3zzCewNtjSqqBJSq3UPKk2IpypZPxwK6uhHSmDDpnG9YcuhJZZ6nHtvWNORzIwGa32A
Jgf0GdkhS3pnN1QK0y0rhmYjwz648dkpuF4DoAG5PvHN6An0LtCzBWQUNHMl41tzUePWTvDpzZWO
7QIsWJad71yx9LXb9KsmspJ8z7DRuPZEwMzZG1RP1VchBdIleq/m6qqEofJIOORo9TwDr3daxWeZ
dTw7zWiSLMJQiRRw63dFLwp8trcv6Di6K9W+x8g3iyjyGE/gXGXISIHZkGFB1QC3hrS02ra6LYw+
8iJyPg5uFssHJMtpOXggJdq5upz6nEKzQ5d1qg1b54PeW59JxISIjpLqdPwqVKH2ksBuR82ypSFv
yM9wzXvT1PW5y+KRTMLoUxeg27OaQG1tjE7mXBoHc5FczeUyQA21z+cSWo5u+BrPZXXHiNRY2jGa
wZHINnPJIoN1GPJYSvK5OAcMQjXUltUtp3/+ZUcaYSf1XNHbc20fToO/h1g4XWj+mq2ce4B87gb0
r8bADTpzPkgB1cP1Gk7kUGBlYiXDkBswV/zEwqg8Fc4vrK8I+EgdfdHwGRFcT7RmT2N0NL96le6r
bwm/ephgbmeiubGJ5xaH/DS8l1Ak0QDbUTc9663Omn786o2IrSP6AwlIDi8+LJ9iyGSnglTFM1R5
kGk0TfqrmBuusuAxzecmjMVHudbnxoz0AGfV9hWzpbLJTszM1MMDzvIzaIvUOKGCskBRiy47VnPf
h/MO0Jah8mbn6YNDWi2GrWgRlqo7cC6Rp1zH+a1IRmeTuPy3em4z2yQuy1WpfI7UrLfs75gP5Skg
rzlhIYGOicTFPF2nQ6TvM03oaxNp1KocevNS+IAEwiRyNrFBFlPXxcFG18LRXfhj7X8TIkLo5gaq
vTAALQ5N0IrXzIM5AUHF/27YkXOCFgtMsemYljGjzvZChBdDBRcIMuERQZS2Crve+F/Unclu5Mia
pV+lVrWzBI2D0YgCauHz7C6XQkNsCEWEgvM88+n788zbF9lAVwN30UDVJhYZKaXSRZr9wznf2VXs
2p6GWk/PnhUOWzbj4tZh7duMdl8du95gJpt2ZxKdiwNrWby5XuO/u6nDlFP0xnLCo0qSjGASHir3
QvSe2gVZ0X7zjJrYY2FXh8T0i6Ppdr9MYrm2Nt4j/AJGeEQRK+5eayMdrRvsS6nNSgjWj3MyHQxq
nF82+EE0jJBqTKd9RxyX3JSiGOL5MatPF+lYywgEZD7JiRGnjjcdKCh8oLXaug1YzJHrQzFCT2T6
94Sokb30iuHU5r46+vD+biJt0o3V5t1bGbbEA0a6/vDrGqLkZPkQ0VVFX18lMGujSWzD1LJPAwZp
5NNVOy3yKayejABu20hVAQwumJ5cI4PM5rjRfipxeFI5WT9nfpPoz0c4Qy25e7kh/XPiZ9UzDEhg
K75fJfcCaTbKlsA/m4TW8ICIPPucMjeJt+TwGXdcpZrchBwGTBvj8bVDiO1F0FSvXIzeG9VG8FRh
AIOQw2hdFZ64RODotuBo4brCKfmReRkePoJM7qIl5910Mm/ZQonc+7T3q0T6wyGp4vS5gGR6IGCm
IoiMefO3klJrHUiCpJoG/VeZh09NbG9KNzZ2aewFL9Dz7Z1oxuHiEsu3VJ5PozQPzgvkSHcN54gc
UYPtPRMtM+BGmKJNOVr+RopE/jAwIB4CnEZ3LIbNem6Yg7RlOXzzHB83uDm058ysQMwEmJ085NSM
0nQBLb/pj5rkgc8cGzjTudpCoe1Hdfds1PFwDzvu32WQpD4G9AcIIIih6qGY4DR3pXVyhjoh9Q3r
xDzImMCcpmM43f+JuWMU6+FG5UY1jGvIIX6I3YCKtaERJnkz6L57DF/WsaXGXdo040pGES4nl1VS
+zC0U3xaUKsYcC+G3EENbpHii0yuDr33spj9+6QtDo827YD567IJC0b/I+Cv1FffMpdVd54YI84x
jdM9Ned30GCQd62av/H7ibxRv2kuiNfGs1d61bGctTzOUTEsAyDc2wqlH8iGB1YShBd3c0FwCt/C
Wc++5XE6DwbQSHor5h81NmWoABL2J/V5usF/NsBxI6N9XeURHX/mx3icU9yYXGJRPV7cAnzKbIXx
sxVK/yeRZDOjytAlxp6kxhH/AYXhx2g7WZvtaxtei9BtDU04hwyIlS+/RCak3iXy0QRESxmsYjHO
O6bajzVtJMdgiaL2fSSk6FtCb5XwlarbRrRc9cJTrGGhIeDXQpGNYdBrt24ZqDt2PJhhQSj3LSzh
a2MM+a4rrfGL55CM0rKQ9ecQp+4P9PnlK//D3tGvZPGImhmeBkrOeGmo2sfpJIIdEFoIxVGOB1sh
gqCcSpVk51uMa5Vm4mCEFqZnxKYrKSouc9upT0MjiU1L4uRuuDFhtRbYlVdnyIIXI3KCnSMg+o+S
AwmIB8d/Y8fFpsSIdCykVGdw+t13gDI4XNij4/SChp1o1WiIx31yoH5nVEm7eC0Z2XWscRr15AW1
YreWC7KqwvDpX586/N/nCX8fJ/zn/6BQS8lY4P85dDh8Zln3b//+mZX/8W9HzGNIHf4+gfjH1/9z
AuG6WiMdkAiZtDT/mW/JBAJxDhsAZVqGDWmTv/nfEwjnD2l5ymE6IR0PhZn7zwmEZT7iMk2J+sy2
DKVs+a9MILiT/48JhOCGcG1+QOcxmfjbfp7Y90CSajzDrB7hT2WufK0e9QGz0J5KIVHgupj5f9ep
QynR/VVVPHZQ4yNE+1FzTKHrXNSjDskeFUn+qE3SR5ViaB9ueWzqzF1Bqxgfka+gkUMYpVZFTvzg
o3muCpLSMpNJOj1m/kwAjbEzGxzBM6xNKkgpT7IzkzdUwALRE3BHq6HmTbXboZ30vH0+A722HmP/
LA/rQxY95KdFJD+8x3oAGYpLTPyfW4MoGb2NZpe7TR5LhfyxXhhg2OGo9YPkJ+Jl6wISilUEuXao
EChArY3z2FW0j63FWGTUiOiWWGYo3yheSIIbrwkIuK1b0zFNDw3M0CQXNCnpOxCDeEGGdo3U5LEn
UXhUX3jNxxssN/KUZ4IGSHacLh7Y/z1xE9a21HG0lY8VDJLi6aVLyCM9NkGD3dv+c2kz4lkmoC41
20teAzEJTVx4hRjQLT92PvS0SFNDLrHosRGCjGutvMeWqACM/ybzPvvptzFYocc2aUpl9qrNlIPH
TTNm2DBi26XuA9SDNBR+AFtLJ8YC6zguJKVblokCYup4bh3fFiuiMsMbk6aEoDcKslf43QMkf0M6
T0OhWYTqcfxm2r0HRFDUR57f4jPD+yrBi9ftuqmZRyWxbz5Zbu8DdYs6896XcryIlPxsjA+p9STS
nKmI9qoygDM4AUpoaIaB3amG71MQv+fDcZeAHrIqvDkYO5H9PsjARQkTdDGDle8AumTl0oy1c6wG
zznafDfzVsdG8dnFnOqUKQHc065R00sekN82O7PxHkYlDMIWYt16QsHMkoJon3Tdy5D/PCBTPAw+
gom7qxr/E/kg/UkHSfU4ZxFZ6CqbVHwS+GJujtsODeFPEBjoubGLT52SZwQT7YagwugnceAl/Peq
JFBMWvj307rGddUXkJgWEVgcsYVAGn35jpg+QQkkr6C4oMd2VWx+USjygoXwE8CEjKEgXUs9Ipwx
LlXTj6zPNb7kxC71QqcmQ42xd2zEYVnvb0zhavumSjEk9DR6Dj67JGye87F1CV0ukZYtWrQDqLx5
ZMjAAt/wm4CMAlxTJI3HFiSoV6CA8IVBYXcOcnIDQjFSz7v3qu+B2NVzA5DNH8MnskHaO4EDNP1S
l+PrKOLgE6NN9539T0amol8+dTbz+7TuATeOWfErLZtMYPIMTeuxBeBDB7gjjz4aFCTcscD8Dakz
oNHzmE6llCZPTtnl51RU8NRTS8DMFQwOf3mjqb9wPWCAEwlVMGvfqL6p2OyIVHUcSBlFghE+gM8A
BVxluKOiQF2YRGKpYyKwpoDHDjbUECUocqJdUo1Ixcw2YenisrcovQEeZVd2EGtKEkqXblp0071V
VKnbogb2uBBdOH8Kl8HJIxQ9ogzDZ7jMQrf/6WWRewxMcwCpP8fm79ppK6TvSJJItRgBn4WVWFe6
z3+BmHFe0qKxr7hPmw9g1uZ+ADe0Fu4wE7MtUFkWYHxx3Aff2ige1rkn6589xtQd1Fy9nqnoA/az
RZIznmzHgzelJIqiUltrKqmdwGC043byb/PUFKeu0MZ2Mu3hp+7k9IY/zsCAMJQkpxvqp93b/meF
L5XvxSKH3jtG6AeqY2Ymo+TgsNxQYDvn0c2hsPkETto1jprewlAu3ZpdX2FPN5ZT47lA9pmv8sZh
eUqwp/XCNTqe5Wza3ynWi2+zAS6XqR3Ny1gp420i+Sg91eNQQf8ei/B3GjvS2pqwNK7wesZmARmC
DVtSBgXmkale5TX5oobVjmfHJLaeoYsUm5yUF4k8c3CfstGCmViTBqKaBJd9PYu7n44YbbDBZJfR
k8MV30vz1KjI/xXVNMJ+9vDrh62zkRXLqAVrwPrLcGA0X0y3nz8NpA/7rqsc5q6zAWI/KTDUxGG7
q8smWAe82GgzuvzSNG3/ZjYBYEgTiNBIIMNHOQ3G1fcbZx8PVrg2vBmpQWKVF6OzAvp5vuTZ6ov8
EoL+QSkk2S0a/N3Caazg2cZPHtIZF813E2PFfvJCAlQ71Cfu8pE19UmjYteL3DOD61yhJVrU+K5P
leMgCKiVta/h4oKA0ACrDI3rrM8MEggFXsd6joa9Kqvsp0jraM8AMDllpQCCxjBu086MlYjXqQ5B
0FbffCaryyaM5gNJVOXGeowJIMsOW6F996XBUUjQLeOEOZswdefgeYqzFuqCHDjfN48hxPjnPILi
mPSEx5Di/0vB+l9u0v4brsno70x0j/+16eH8GX7WVKpt/fn3SvUfX/dXpaqNPyhSEWtSWhKdjsPh
n34H8w9lI+J0XBYI8q+F2D8qVdP8wzCRkWp2aJblag+Z+z92ZdL5A7sDSezKwvJAv2z/S5Wq86ev
4e+K+T8z4Om4kaYqg7r1ofT8W8lqdhNSbVPQWk1hxHw18g5EIHuHAbjWX380cZywAba3M6DDfVK2
T4HOshOd2Tfga8WBZyueNSg3LGp3gERyxQxhZQauPJtMyXQ86IuKi3wV8UatBmlSGE3djQ9ALnEm
0Iy1dbJidOIsC+Trl9Sp7PXwKGTj5NefvqfSHYuNOZAAEwInbUcn/e5M/RMsXgQ2dmdsw7I65lqU
xwoOMQKm+Qftb3Ms404i4qaMs7PDrOEbPdwQRAc58C1DsOxh3b/mDLSvdUnOn9NcfNnOh9gYB8g3
3qtMZnQWjI5v4HYXRQLmvlN5sXPj7G2263pvdl2OkIsLYSSOYedmo94wEHTWXYvkRmZOf7asgQwH
2KQx0Ri7BE4TZ0h5JadTHHuSvg4jDj4G99nFbuS0Tr2XynCbHTNNKuH2FnS2cY9oWXejv6yQeJEn
odXzgF7k3olfqWS0IkhVLi2kgXm1CmynI+tv9s4F8TN//dExcVwrH5OgiMADh1NkkvCUfjErLLZl
GnB7x1G6chwu0rbnN5qlFrIPuNQq0kdfNQ7tvz1hOY0f04Jc7cC8O6c5VD3+hM6/dAaEtAoXRDxl
nGGP8NwxjL+lnuw2k+gIZs3wn/WuCM6BFaQ44Yrqe076vFRD+ja04su08pUp2+iZqec19DKPTZTO
P/y4uxP+nb+D4d/WKZspC1/8ZmQLChp4YFtKTsdTaT4CPRpjPmqHnRnP1WsbTsx/cfTc/HxKD9Jo
vwqWgzgzvsc2zFWNrTEruplIIYsrDZh6BNjli3L2MTJ6MixZnEezH1eKfijNjG05NL8jQiU3GDnO
Vm6iZMOzvy/OIDu4GIXjMnQ03N13ZmIBl0xanux2+lA6Q+IbOze8zc2e/2p2zK00P2JcfQMmtySQ
qbqSqIcRroPJE3p6uJPXS2fUGeWvAV54VXdfWVkClyg6cxHWbnyEOAgvOxXddiycC4uq7jxCLt+M
U0yeCtvakzfAaedCXBTWlO9R2R4GOxRwrtLqNPkuBL4Kk1wwsH1zIX20gX5M+d2j8fijnilBpsKF
6eGSbWyP8cXJc2/rqgAibNHUh8l1n8ICFQyqH2ujCoCNqRFSzZXc0Cr7WTGOPvEg8c740mP+X+Tb
riiQFqHvRU57g4yRvRKUvWLnTiIX0uHvLjZFAnfEljaOnUPqJ0QBqx7US3KtARet9Oi6e9TI1BUS
MRKyEHGy5KXvGfh1Ymoharq/KbCP/gQQkwy6YtP8yMy2O0Kkm46dUVtrB0Hjoo4nktPMce8kGNLn
FFsNR8ciaXqODnirG7a8G2UN8r2ZM9KOguEyKlbEBbJbmZf6xxQxJCYse9LyA7s/KoDO6I8kTkDk
DpFHw/OXxEfGHSon4zp7A/8czB1zNRSDnj2lT1wW4SoiAryWdXdqmVYQxALTiYUeihs3QMveOWvB
qHar8slCjERi9YKQ5GEzR0CCcJ/CDEkwN0VGkGxp4gXRJf4m7cpw6wwVzvDCEafGaa9TsZ7bHptq
RqpNDrN94dVosqu+nvaDBEwZ2eC+kKlDyVjkCQov9otfCIAJMDWjpaFVC2kDulXZv0PL3aYjc0BS
/szl7Bu/JqcBA9Pzb4jwoFBOtJNemprWMKpwHQeKWBV8V20Xbb3EJ8W6uhsTPNpcZU9oek8K8AMP
N+HYCOSXkYEBWtSnMWritWPwmYczQVwBtRqshSXjYIZ42giXcLW1HAc2GNit5ualhVxBosv0TdWs
idJGSfjQ+7h2GehFSCmsxgGOPH6nWMNiPxb+EtX+CsjtyxCNW8uKse90R6qtZlMq8zJZTo+Kevhg
EvJDCsK4ASh+sVVbmAFZuH0//56IA9WhFCvgfi4O6YQAyxjIeS9JKDCcK3uNn1WECI8+Laj7YddD
MZoU+ZZm+DZjRFEeaGXUjNaCU4l190g0UYZROI6KJeMNgrzSX3WPUc7zsbQwV9qQ4MCZG8enOBOv
BPrRD6aEZ3kuL+9Diy6RS4Sk4Onk7NqoFbrHIxMCTkuC8jCZebR4ppX0vAzQcQL6JNDGRtOFLpLQ
YMba2/NxqJ132qVu6UbaXgkvPEhuhsUEvnpJAmm4RDn+u59jWp/MrNdD9aPSxGM6KcKVjg8xpHNj
1KNRt5fTpmSkzJcd0ti4DV7/MrrqXnjqMI4+efNk2ciSmw8ukg8TdPDr8jkj2iGxCXmYfHPJM/jk
VujOZ/CPyyyQL10x35igkzRUojSLofXr4BO229PcBtsywJoctAReJI8AEhdtaGY6R3CxIAL69IAz
MyZrk4lCwbux6YoITFxvRBsLztWqHEr7HvjMaAabIMk4TR+IWPs1G+0VruX+VeFMs+zAW6N/Ntae
IuoDRceGb/rdreSwHuxKbIgKTgjujXJ22NCsiTMNvEye2tDqAH+0h5QMC6uorkk/jtBmEJPLnP0/
k5GdIjkIwkW9KtwaMzOh5StAWrA+3OH7w6y19ULJHoXoasYBTWeS6mNuSSywV3D5uouvBxhERrK1
Rwt0Wm219xzdpt81PyvHq+/oqrEf4NJeVXTasJPyTS8AFNPvzIB8YnrxhEj41KY+gMFxGVyS46GC
Zp0sXzvnNk5lvk2xw7Csh/6vLcE7W0IkK63sB6r1D9L6+o0vx+al0+/FyM6Jk3G8wA9tF32dzQgY
mdpHxj6kmfqc3YZeixC5Q2y5n0aXqTPBLluiN6gjHTHcjEyRWdpY72CI9HZqoV4YxG6UWBWOaGTm
RTiULWVJjK9d5djUkgch1bBquA/S2SJ/btfK4bEF3XexwaygMdftwW1HvYiJOgtV+xRFpfHEgwHg
VpS9eCeUje3BcAEhQc7aiG1zJCwKZ2JC1VpWW2VU36PCQRdN7OrCyoReJ3YLMShIzkj0U6xJk8Z6
3l3IO4mujI9Y9lA0HdrMWFIqTxflBCv24DXeIxywBCQeTX7lR8RDgZfrQ6tHMkVTxM1m0DrLwOqj
Va9bwQbSJSJHlG/WGIy30QTISQrPTdMncqUCoGhKd5HDh8V2M9YPM/24MAkRfJO+byyM4AkBpwGD
7JdqS3kMGOWdDKvp955dgIaIo2NmmC+i08leEoC2ySSCLiwf66gx6+tgk+9AROcdGUDPk0/gQSK3
0PRJBWK/tMkRnS3dYSqffRjqCSWqGaXjy+TgUzMwvKwQRy1tERjfPPjRjHj9E5KxizNAwDTRCPGO
dXCaSrbImSWOgUHyGizFQ+FC7wPE0SzrAE0EYUBqRYQXiqzJqw905PUB+LnDAWnV6Mo7mO7EDvF+
CpLANCGQc613mRbMEXPwS4N8cyYeL9BAzT1I/hTAZME56vOY4D5m6TWfy8rVQb8EIXmfDJwzEIr1
dowOpqPIOhn4qfORuaTHKSEH91aob32WlwfvEYNmttYxNfXPIRMoiRIUsUKxBDda+nH88Js5iNoX
z/ONDTy2ZOl045s7t+VeFUVxy0u4o/Dsqw1hIlC8IvPUziccYavBFdO1Myh4ghDRVTgSXFSJvU7k
cGO5OW3cpguWboUIbZ7VfWx3qovLq1WazAuKrxrp9HVkrLAMXmmXrAuhOYe2StzzFFCJQ45HmBPA
2zGRAOBJxRZtkO6KsfW5rnpjM011urMJZllPTidOkJfjI4DiDKeZsYkdnipC1IpVVtPMxQW9Voj8
b4kt55vFghsumePtBva2iyjgDRpdorfZIxSVvvYCY5ZINjFi52EKt2EIOCP7bTTEuVYzgmfX7feS
lOblmDu/hf17Jgvu1I/JdG108SsI3w0jeW19PgwnnCawHKNLLrX11kvvBaaauY35fO7+WRsFAQSV
S2nuzNuomwGGiuS5FcMbBtVkyfof50XssVF2210ps2MZtCPOmi0f5DLIEvlEdMZXrJwfys7C1RS5
H6XF6RuF2bRDW71zyM5bY3M9hR6B5HEQs2PN+8s0IZbJApRgmop1h0exXQ+zY1+sVk/gSPGomdXw
pNJZIx75mN/Id41vsp3UqndyApBiGFVgJgklM85e2Hk3TPWMiPk9rnjN+XEz6DFZgltkyM6+7g+k
jsEDbsNkA3bAx15H1Gepvdd8KK2nyo+3uLSzdd95FKNkg+zHETlEKNWnQfd/VS3lpT36JCA/Eo2x
BxKnHqEGtNftoKyT2VRyPTTFJQzS5JRWpEHUj2cSI+++bggAIo/0M4KYsi9kNR3iHof6CIrKjC3v
hJxi4YxC7HI6snUKzG6r7c7c2HZ0boP4UKKzO/ams1VdmKzLwq1uTT5vxYgz0sHrlxEdss2I70mh
ZF1IVcgXXOHplo0fbi/2xT1BC6kDjpOjRi2TofKuo9PLpaVBD5duKS5FI46xyusd/BeQkHXMU58E
CQ5rNz0avfugNDfZrpDiUtlldUgJ09n1o+uQ9sFJEpDNjomMhrnnhKUvRGCyJIzKeszrkf2bXYow
sOPMf4TUexZ5XT1A8VyG3a3MyNWxWhj9eJOK8oHKCtW74+bzgdtuCbWqS8jmMa3hEyCBXramn+6M
qXjj/xayvIESwSjbW47Id+GgYLpGPhkP1OT5prFnggQanZ7GTMl9AAKIbX6+jTtw9H5k589DwFFv
mSnc1yKMz1JXzq6S7Zc5znSpNBvK6deOP5hH5UYVUqhw23uee+hVfgrLBvcHGuyl14q94uctdHmS
DvZV9BTEyeThNpsY4sgpIXyLDJ4wsPZ9lJ3K7ofn62d4hCeDD27RSfcrwTnKNGZ4muksZ0zZhBbF
7GeQO+V+rRZuv2MgDSexj26pj0pBKPkNEi5th60uyiJVBiPoM5Nz99ZhI9I05xUJJ8WElDE0WBax
fdkgVTkjNDc2QhaPvNtDlfYNlkUkjm3/oSEmLBwLyUP/HGTOQVG/px5HC96yj8mElliGwS+RomdK
Mp9xAFAb3av9SJG9H9Lg2JJCJzLD23fkaeEudhdDAaktivOlY05fUoNwJqsb5mTCNEInTIcUBKrG
tMgyVnm8yIboElFdrmYbiFEeKcR1xnckLnopo/E1jqetoeZozTJGdLhGGVE8+xku9qi2f+ixfIK7
3s/leyWtbtWAw+z7/ps57ZjvmY8cbvqjVBxBRP1uxLAJ4sRaNUQvr6giz9IIs62fW79F2F6dsVxI
jYCw7wJvx/Djt2tl89bE4rnIWGOt3aBKj4jBthjpgz3+ozMCcL3zM+NH0Y7+pReuf0G5pFdlriI0
UaBNk6mZVo8zAfeUE9FhcNh0ndueHQQpzAnTjzxlwycgkGAcx4ljp3Nz8Irlw2x7UITo4A+9SAyX
59gxrk3gEfIWo9FR4E9XEgnLpcFouLfS+III5cHaxi9zTDowC3J2+qNLeAFGERq1AZYG/Wb1pQzS
/0TiD1ej8u21+LBcVl887Sc5jM9VU2h4blClYo1z2Roogco25R328eAkrQ1GLe7bZYnbYJOJUd7c
6RgEors+3EQdcZXM2eBOIn1p11ky2TDQvHZlNwUnYRfdmY5+Wkman1rfSAnhw/mCBS+l7ye9uObV
IDHZe2Guf6PGPcL06z9GHUAYRmG95HJiCxQV4X0OEzKl3bJ94SIBzUdsk5agPDAcUw6N/crrSGft
Ij7+mPqL5LVN2djue9CGd7MW99CkFW9jv97VCm+WzK1t78sPVDnjmV5gYSpOQEzB2B+Aby2SBG1i
veHnI98CQDw+43GG4qVYmguO2Yn+hwIQbH/dEqPWE9m06A7Isz4aFpPL3sDThCSRqwjW3EL4zPXM
0kFg0/4IovLm172LqpGXaP6lRy5a1LLeMu3iN9mEP3vHHVbatz4ShzFugI6WBYtHhmJ6zJFVrjWO
+R2/D8KKXLDHTgfOMJ/sAJeheM/8btlqIt2d3rlXhGKh/ozznbauDgkcl7pp50XeIXuHDM3N0Dxy
kVlSDc1SBSnSJnRYPVDLTZ0XTxkwiWuEKX41q2VhDPZKW+oJiTu6BsfBsqab6mgpfexr6nsdVnuK
Z5DPbR2s+zB9qbBtEFPVxQj0fphKcH1TedZZH710DTOePIEZOET21Z1c4wZhcYfvNty6+K4XmEZT
uiI8va1cDrkN+K/oQfKF87bS6qivU92pt8gzuBPA02wQyRO1iJv6Q2CVci3rJGvjk1cvX6N4R8lZ
Ce8CMID0AVa37Rxfw3Cfcy5tCWVZJ1bTUMIhpqxRgBPtptD8074C0JDbiMghjA0gDKbgnCfRYgzy
4dQjqV84MB52PN4cqlSBuE1xGLa4bzdD59kcIxoinaN+W4zdNm2bfievRe+xul80sGqGatrbFfPF
rd1LHdQT1M7EYBful+A/GtQJBJSTCjVNqwnq51S0l6yc7YXjue8tyuCFspM3qveEICUB2jLG+Gr8
dAmQXrc2c0GLzzWgDo7MVQ4LZYsfosSNDZrZGJKD8xAvJ92tII6UuHrJnIftu1sCv01aKKkk55DP
kAHGpYZLp/qYomHfBoX5KJw3vlN+G0UlyLkgvq8YNFzmvn8Oe+SXlfmU96QCMrIDqO3ExJVUellG
LhPEmv17q/ZZ1zssEt11M8BsITcB2p+LukEGDLPD6mWamMowqXjlToByJyO8SKFzB7h0Qp3PZNor
K8b4ODK7jhcnZ/BETz4VoHf9rP1R+7F1FA44Frbb+GBhTnRVsYs39jDla5M3sC57tavxBUQk0bKT
6LZTDY2x4RnJA+MwiZTjptXD5szBNq552zT3HgeBl7qHIJG/lRtWCxGgk4mJvsFxgp5GRaJmUdC/
0R+Jje7tL7sgb40F5a9sqqGnTgdFxOeitPH8tnODqT+DpSjDiOSQ8ZZWo0OwgdbLvsQC281krreK
U9djcIUaWwLKWEvGdCg/vtus3zHh/0LsuJvm8rW2JShF1lFZVx6jHmAlt0Gvg51roAWZStT/HTLN
haqcZJGNLWMFErKzFFHIcEKZ0SyCwfisPXJmQmIpYccibRcplHpfrpQId9Gsm11EXbWYzQWmwwIE
fvqzllT55C/MHahLmRD9YzvhTjrJNmYVdA9DY+kI9vlWdHO9TQrw4cQW5OYSM3oyKWV4JIrfVTTn
RDkyp+A+eTfG+KAyPvqq3nRQbq/WYNR4peQZ9Dg4HhHBK/RiQlJ6c9c/EPGF5EmocZ0CJ+fXKXp5
qtwyWrph2h4MgGIB4ybGr1VP6xBR36GnEuo+ZP20L/0fIwifBYePq9l4GRHJAskwQXZC6o340jzW
YXOhi1sVjLyaWyAal0hjH4yx65zRcTK6t2tqLgBUY06+SOngoCG8ssYEsIz5BW+8eiBrhGg0mHBn
UDDvaDz1ithFa5tbaoE5EGxVIF7zIGyJg0B/nRrVDsLJm1+mH21R/pZEaG+ETei6wy4RvjJC2mFf
JPNPtk810wtRrKzAvYWF8G/4dJr292Me8BKR8zj4kTxF0EDE3K4TBCfHuA+eS5jUl1oC70cPwSVh
dpDxe2bc6HEhHbne1nLmnMaKGFWhqnxlZelHZSFXHll2bcNmfs+lyg5hX9wbKkKoi9kCroW3542/
Y6voz7rv1hJB3A2/Q7qBjV2ufbQoS9mMyYk27FDNmc8YT88cs9g0KjtuXhObJVax8nAnvw5l4x+4
9OtVAGoHYsGsISuzZWvF/Pju1Tbz6SNbwuQgy7sYqZUzrWtYSpSpPT6vGoawzO+QIO1j5fZnEXnT
shaDWBUYNrBBkzNh+UYEIXO6MfTwt64hEmwp8ZHh/Pytag1OsxTkuRiDjdX69ZvwVQ67Xbi7qAT0
jI1o7Y4MlLWd1PtMNfORxwhQz2MP2CT5qhut4ZpZU3kGxjUvRixQ0C97INZF/lXk+KSNRuHDT9vP
1qP3zRp7O42Ofct06F6tun6aPWLe88R1KV1aSeyqSnZ+K75Nxjm3mvBHCjoqRONkW2n1MtbWsm3d
d1WXB0Hxw/w94az3s+TIG2HgbydMgRN0o0ci8BJ02cQ6xjtiefpFjb1tx9qHLeFjkVFLgMyeNheT
QwTLAxMvKn57HrkOcfpdBOY5YNKR0JptIEM0u0zBQaKu6UwCnycEN9jXgxVrU6icXbPvO2kd/vyj
Kb23GbLZzomc6FpKdgFcIPEGhlt8tWiNcb4d7NgIEAM19poq69B5oGOSKC6fbC9cp2NVr8skRCc6
QDp2NB9BK1hxJY9jekoQn+dhRUpUVP3Ok0DfRN9WmwF3GNLzWO9lGshd6LFRZcuzHWbTupJAee81
uyNG4dkuSizwooz1eBspGVrZ2zRE4knPRbuPic4DoDAvADQXW+mlAbiFVp6KKnhDTRB9TSNtNVPd
RdCZ1b5mVn8rNRKsuRsPHNUEOWKn2mYzVP+4JAkAFcwZTVeE5S5fj15UnTgDIKulzbikXohPkfOk
TTJ+zFZ9me2I4C/FOacCM1v6oZrPNrFk5dwxay86WLbGItVpBC7aZAKtBI4TegN7+F/UnceO5Eia
dZ+IDaM049bpdBkuQmSoDREZUUmtNZ9+DrMHg/n/xQCznF4kutBdVRHupNkn7j33ac66fdWzBMNI
Rg5bFWg7G73+xcWMiKmnfVxg8Zw6o/rNKWqeocA8NCEwfX1k/J2WE+Pzwvxl5bF4bJg7IJzd53ie
z62WCWTj5CA4jqYeojjtnx2LWz9obq5yaK/RdHlAVqfL3z+gW5FemoTeoJm49w0x3gpkRKYj+sto
pIDsOKhDsolOcOj4CPrJBq9Ku17K6b0GAH0AnUOtZLVcmfFWIna8kLV0inFzbBE70dSYLMzW0W5n
xe4e2vbVrXLBo8ZrUonS2lr43E6TxtSWF5uAzkhDsQ+oHJ/Hi9PYJ4vWgr5WvxnROFyaEmZOi4J3
brrnvKvmrbIS129c4x7HAOqdhuk+QmEBOHw23hFHeASGY3wchzeZmDFyRJ0puZZY54TcPpSQE1Fb
mYrw7GfqQMqm4Zk8mWfE1vBtIutrdpejVhmfJlsf+O/xdxqYa6vNEEPjUTTczJPhsguN4kr8q4TL
wzs3SPlhYrNRPYYP5kfvXVxvyUX2XUve4nwgKm9g9lJy+AwTLh+6HQxm7RcNL+zpR1LV38L4ULIt
3+gWIHbK8MUj9wXIEyQVQNX4Es3XuYUME6arAXcEvD9oPftRPX0Ik/IOY4qrdeICKZzRDyv2ekNE
7vGU7OOs458ujpJ6LKxJA7KindRTanvXYanTp6e6X2V4BTbAGonDdkncHnr4H3w6BjlRNqQ11pQG
wT9EERBzibmTTyP+YRScdNaLNVSv8H4QVEfdjyyCZ4tx7h6MwzuyQkUOfOrBKHX2nf5FqiiQRnpJ
UPOCWFs2tzjSfNXaP1DUtkiAN7IS7/U0/jbIOQrIA/GRk1Wb6bdyfkmSCnYD0BhIgogKZsqNEJVx
3mqbLF4wgi7VRz0GHjsx7NNlsRGYRJHT0snXgPdi/Lak0zK2s+VWoiVZ57GHzu4eZsTD+cgDsKZF
1hKSGx8p9/w267hsCC4Z83HypQTAVBFooofiwtiaDPkSlgUXa3ZJE/GrNDTPYggz1FEAdanTNnFy
l4gToQSZgGNICWu7Ne1H799Yc8RYbcTTAtpKpEm3oZ066Xb1pvJx2fdhbq2Ud6biEEj02ZaMS/sj
ocL32KwQcbfZK9oP8qyiF/Zdzzj0Hq2aqXzY9sRLz89GqNBFdgw/k1j/1Fv5MuK8w4S80FLUwLqq
aE2hWCwB8nDXa2gzwhwLPo1iB7jNazu6u9VDsxkNwmM4XfAhUuUt9RJ7y9ChqtTWyrFi+Snc/Jr3
nFoCU5tRUHqBCH9pze8s6Tt/Tjs2gJziYav/ShDMKztyd91g/w4w+GwS07a9vjFQyiNaVnOog5qs
wn1nsX2n5/Q6Qcxj0iRoZN2M3a6dYcIEdxA6k9gESt6RfPJZ6cSKZJOzm2ueId1CB+4arwmE+K0V
sss3csH3bjbzLray32TF0E/xJG1ceFG+YZonXjZ3l4Rk5PEb8Hu61lcsztHaNdc4h9N0YQ7NAroC
tqNID2V48y7CPiCZgMF+pJcbCy6Jn04hg7Ox/5TWzYronaJkAmHHcsnTijreh/0c++4UlfSV1btE
LeaNQBNQu/ypWm3H5KXg3y1NkDDpXYlwhAdrbYbM+dZy/dpGSKXMVNz63rmk9i4dvqo2/4Ug7Q2D
n/PAQ6PN36R3sBt3WlJ+7fS3ZUxESzf9HvrObcmW8KCc/Lq4dAPOW1AjEwsrvrIobN/jmfUPdvLd
FATg9exi7wJCm3P7WqDW8upw0raiTs+2E9lbq2LI2bsl8ots2lYZR5kYXjq99OTTktNQ1urUzwP5
CgUVYMjNQc48YowH4h2fZ4JnCLtayL3HAlEpW+2ork9Z7CoK/ybcAY4HoA8DvV2q/SDSbodMQXij
rMgbgdtdor6JFoD9elP+kwykNC7jtStH1ssGj68NaHE7DcaysccRRRShcXlkdKe6RtpD8wNMt3EQ
VaklPlr1YxZYrNigH6yrQC9bw0MyJEK+sdCNDASknpPI1LexRRQg6YkxKAVEfQgGrLcImd9oeDki
zGf0XJcFcN4hhNrsRSTZ7d0a+r8+vtZOGrPT6dSlZUc6YVeg3ILAkAU6uL76j7A7HuDQ7VmTrn+I
NjL+/d/MYavhPWW0U9i3oBsIUZuJIKyovnRSSbcu3oQLxsKnnp/xADUVSW9mPk/MYe5WnADEa1lB
sW+q3SS6pKy39pngbm9L03iomJ4Oi6E/TSOipGbJR68vKbsGByCAEZEqFju/DYkGAfXFRfAReuNY
0pKZTEgiv9KNR/o0v7IgZ2mBdU3q5TGW44Ns4MnGqiB2uHcQzBM6tMy4WThLt0a5Kg9drp+larzc
MB/IdL0tdEfgm4fmIQtYUue5vJuBOftFEtgP9r4H74duypegF/dyZOw+NAu+EJhFh2Ju8MjYZ7vi
KGvlV0rxd2odoMRFgSwQ6914C+AhTTA634C6oenowyO56t+5XlykCNkiuJg6iI87sBZKYb3C4FYz
T3sdKw4/cjHvS8Ril635oWmt5ki0gi+LPGZXgV+FMSmXd1mQOD2JE2mZwxVuBACUuoYdjJ1yr0gT
ICDePLmD6V5N0a/PqRh4Qc9ztEwoBRIwlEYoiCwx1VnDjbKZCBzcTtYkPcMA9W/pBZNARJBziKO9
nTRAD7M9+rYyFgil5b4QSXpU3HW4kMkDcer4wXWZjPFGBweE31+OQXQwasEbXqw14F6/NNIUu8HW
94NqGFRjqWbHgWSp0OWxcVxq40TbaWnbH4jZMk48Zc0pHLiToJmkIaMXe7ibbFBuWVoJr2VysGUM
bIBk5EcM7SL0IjM20X3LJ6dtq2vFdGS7SPkw81v/ipkDmaZo94aQLn4gcqHtHAGMoLyL38Iidq8O
7zAnvZP5dWCwzEMUVBGfdB9M/aMoWn3Hso/oyG7G5Rayqw7oGzrwTRunGNmeS/2sw6uKYGZvS8tV
19RYyMcK661dFVDdJmWemql6XtDXjMqVu9yCKUMltVAjxrshDorb7MDWCgdNP6pylGe4eqiDgkcy
jdRz2ck3lU3VyXAKLBBV+1IKoZ8Jxniz5p5TA4Wj3+tEhDdBF1+jnOVZGFX9rqe6PNcTvqjFcQ+T
6X4LW5i/cne5udhtf8cty8JEbJU0Lc+YEuvSoUUhBXCEIzdWoV+GxcfMTQaBpXSZii92/s7C+T01
CV0SJLBGxQw+ug+4jCe2PdQ/fyRhUxss/vfOLDhh4/7ehjYzJDmKPfILuFgFqxWrqU95qcutOUXp
UYBl5hsDbmsVatMurObTKX+luIE5E3U9AadkLQI2Fk/ExOQMn2SvAc4a2OqXigEhOTcPVjLPe1M/
DdkaO6jNpxS0rc+yez5YtFhZG97jNkZ5ZWIv14bDQpLkWFAf4tDd4sQHLnoPYVk8NFbckSMzXEp3
eB3B+3mjsR3KlMMti/9w+IjN0GZfIF/F2cAwXsG1WDoECahIawZVqpqnHciZJrG/m3ZSsAsOahSv
5ERvYbBYhwogPf6F/IzorPjwWytM3nh1nU32ldl9+qnGejdV/BazMYL8SKTlkxCEvWkmxWmMq+Cu
CfZ2jcFpWui6deh4ffvAjKhA+vFIBfES2kaKbKXH/RLk9kNCYgotVtYS8hFC1CRa6CnN3vX4VWPk
GbFbeTJE8xuElPTmxXR49C0SJtTgTw6AXwqIBECQhYzaqZl95C2MIpiDu2m9tYz1IYw66sSESSFN
VFE99L2kb8eDtJ0QmXkmIqB0dI2rjWbejPr51IT4SAcSkrpy1o9IkuKuDk922Y+PhV3dRZpGZzZi
WtrfwqWPnmxAamht85BhrkLxF7OXWKzruvG6/v1vquEgoEclC5qtim7hWmcx9onYMt6bM2OPrrlI
pMX5or7rORmeVWU+K71/zs2KEIPe+miXOj81gYq9oKm7faBlD+EYXLs287EEOIgN5HBDQUmrOxX9
vTN+R1WnXoJUkj6Ino8dLYPolgjhW5EZ0o8mut8wh50kSRNjZVTdmdDQJaCo2DYwm71OBt0tj7Rf
7Nht0Lt5cxgJYllKLd24cbrq86YHYnm29prqHujUO+TvYV0TzyCiml1gzNchDxukosAUQU6kLK7i
4mIZ8p1cLHEkUPMtGot6D5kTyn6hvuJVfeM29VuIs+ss++ZPMM31vomy7GpGSJysIiixAhIvTKCi
PI1umu3z0ICVZNfXck4aME5q3w6wDURf7fTRIFxACH+0Dd+t8+aug3k6weF4Tdyyu8M6oMGdl/iA
EZAnIv1lMobZ5DN9ilprOkyyvMlJTA9Q19FOjzu4/gQwGE7zbRNkN4pCY4gcfYICpekI2RdSpqua
tNMwVu/tbBFfTfEPKelXWqWsgIANszYCsOemLFXobI0oPec5owF4LRhP3XLLahNMib08d9Qz3tDY
zCsaiZlXHacIZz7UAq9K9Z5ZomSszqEHxzXITAG5kJ8+HoAP263Pc6WlnLbgVp6GxIu+9IlFGptg
IKXXPC0TAhiiBWzTgq4LhZDQzObAuX6Y2vgdxftyHLv9lNjxW2syS00h33qMeeDZR8HwzpHjqXrh
O3AW/aC3zzRa6Yua2ofeBKQLmcI+IttFCdN2X1grxT3BSdFrdneADIemPIsGENftMwuZ5MlS05kD
oD0GqYXJWgnxvlQ1kT4qYxk06n9KURSnNDDeNUQHCkAbiUZhIlaemUghv3LfNVPtl8r41kLaebOe
xxfq13gXA1E2kWEBCpec+5I20k7nO6tzVPn6ovy6w94xm9NHWJR3USKKtYWMfbNJ5Skmm2+E2IOs
ht1dPJS+IUoy1wi8DPioAIUiO0w01WxzxYldgynfOUaujqQ2oADuTfhYcX/gpuW1rXSvmk39zn4b
h/ok1yzXtHmIa57UMMnDTUrJD0rpPGBC9Cr5nZGHBJB8ri+MFXhmKPU20KEQCOXWK1TdK77S4MRA
gcOfXJSTjhMBTCOGyhzsFgfZHbKkvGSIUVdlVFGlD3EHvqKrGgy6uXPiJvwerfSYw/zadZXa1eTJ
+6p77/MOfHarqFuz+WiMpKLNcDpZTWISdeeFhWCr8NJNHwjpOBJSzUOWUx0nVb21roZsoN+7Qvs0
lu5zqOqWYg0XSxjK3IvNH4uM45PLPj7z+IXZca8qltSYH/sI60CcvEZ5fq2Hi56xRGXPl2wCZIg8
8wXLoyZqHiudziRznGKLeuqRk2k8AgvaNN0XSKh+Y2jw2Kc8hAGEeNvuETNOIfLakbrBS6Fuj5C7
ngD6KEN0LzZZFxhnreHMc9m9wFlZU1mMeqcX59Fyeyg42qdtshgxU9mcBE4Lt0dR1To0Hm6/LqAq
D9x6esic8lwOOCCLZDsydCeLbcK5HANB4qRF5mjAVOenJhgyoXdLs8/Udnh9R2AAwwip0LlbKO9W
H6HbN14gumNDbW0UUBDtV9uaXuppQFPdM2RNqCDItccafWVt+9IEGQKL4SfNCIvPCUyLQ4GvR5kX
Roj86wLtM4678xSIW9pgR4A6Jg4kykhvMbKXsWfBx94+95elhk9aKefWFNUuYmnlCwSdjMiQpq/b
uEMdoIEB6Y2uUOXY1nSwpU1kDkdi4uN3Tdr7sbiIoHKQZAtAsrOB5QWm0mR2yDIZHrvhLgUPuYEi
6ct+jH5hgann+D7JYSdrPGBZ+Yi7Fam8RvIwjpFnNXSnEvH0UbbjlvwPQj5VW28tscxbuueVGQX0
ylLVU221zOXCKPxttHjoEsvaR4SE7Ze0xFJFG+7Zq3jWsJr+5qK3yqnip570wnQYTy28nqtEuMO+
AS2TMvXwOoGGK+daP0dYni/CRKbX0bMrY6a1mMSLOXJOcu3lh8Eic1Wvx83Y95rfONEB6ScwQJGJ
k0PCEEZbdFRGuW0dM/hQHTDcfFubk40IRitfzKHaLtoMZsBNO0gyentZ+qa9FC4Ll3TWfyMxotRs
B83vzeHDJetwU0tYsEqvPoPWbbcEyJHMitwVM8pIIEtBFHI+wMI2Z+IzUXiWTv4V9jnz52r8QP/E
RL0qcb8jCd6wxPyIUW49uDXgqcIC22WE4ePfP/j++bFS+8flP15rpf2O8+hYJY1zLdyHHCeeP5Ha
DcC7Wohto9xD6eXTNMxvyVJ+cA3sMMNPr7Ztn1yqsvOYRbSCwjqJoHyuDLQg0aTfAlaIKcLWK5p4
Y4OB0by4BgNytYysj0MXVdmYrMka+U1jBLHjbj7M3bCOGaA3LFFsbzUL5I1R2yVVhKF825c2WZEW
sQcEp2PNQAKpM3xFJ7moZoIKGr64vbC2LGW1Z4Pg3609Dc1+xN1wlxMPpl4GKP9tozzYK+YsWFf1
xlL7Y8oBgaTvQ4dciZIDgk9dEkIdu6V8mAAQPUwdk7sUcvpGG7v+wVlwAg0T0F13PEWY9qQau1uW
mT/g4J1LJvQcc3hWbDUyieCIJwzwNcMr+/Qjrxss2/TdjrnkdyNjO5MPXe9T/dzmN3B6Rzxn8ksH
rLqxKqCLFG5HZ7LjpxySgC2Ae0wgFOckOGaQTDeDkYcPRQshVNqrm0PLJGcI0wE3WAV3cDx9SILT
GdIGYhTEmqyYl2tHJMBpMuNncpurPfz/fCecDNx0XLmbwSI8Vs/QipiNuW/ieFdiUj2GcCXXE1iP
9RdIaHJvrOGxqoigIWbRP+x57grc3DHTZbRrqoVYQ8D8BcEYfFSMVAeTy7hhCGVox4GxLVr9xHhA
UDRgSXsh80PybbRbe1WWtRUfoysdFDqyEQ/AWnV2jfZRx3l2//sH2roPyI8BR140gbwyMibJ/GVs
j86h1lLm6MlyIpYhusVje0MeNJ/p2RlRud/GUiGFMFuqLzGTwmmhFiqlB7HRepwqlsyL3h2zQX3n
faedmLm+dhJPKQ3azTJzCfRumFAlWYBEE/dzDDrjK+t/R1bt6wC+3zrcb6j5eX2IbSvfJ+Q1kWXO
n3qGdVEU1ja1I5bBFnUtwNmHtHUQhbtYMll0Q0eC5RFRskROPl0zVVun1ZW0NEl21UKz9ON8TWzM
uvgBTcIutfiqyY5dNgBT95WiIpJ2fJmpmqFdNFD+QOc4/d3uTaoWjPeF/CBqHmdg2F+iScAJXNCK
FjE9QXHsrAzMNCUj/jMA4xYY8PhWkL/J9CgD/aGZWzONur0WM9KyJODo2en2ONFyb0r/dJG+N4oZ
dmOuWr/iDCxRs5s01VVbJj579y+rloW35OJPNQ97bXyJxvCOJf+KZBEPzTBzN1VJeO8bS7uNWhhd
Jhsk9dgl9HohZL0e1I5tR9UNZputOZ+NsDQsiXDCBQLaXlWff6c0CL0GaN31HZXBfBhHRGANZxIJ
C/HDUL1pokWm6qpjUtrdR0BN2USc37wFhT8ONRa3CEdCmjzMzqQenUD7IOJjJg5H2NifFbe1bljo
/FrcMOnc70zG+RdG3S9m0IQnVnKUvpnNzNsM1BXSScYIa7tyGbirkl25xMUWESczUbb1K9dgm+MT
I+HdKi5h2SJvMvJjnWPw7ppmupP9jB/F4OAnBPJCfkfmdVkaHXVCyLBHEi4vgyI7VjUrqToVoZ9V
I2jUGoKdhuoVFdq9qhKONNk9V/lQe1odvC8BkrM6tIFBxsVqDPUHjUW9UeB/CdpXmcY/TZei2oys
E9EcTBMn/r8sbG3kLc5DCqLBT+M8wSBmkgZmtX7iVl/lGPwZzPG9b46arp7nCZ9IbM7PoYl4h27t
20a7K2FbQmtOq61I+d8Ld7iMLbE92XDW0VyHt06zTLZ+vMyjmpGGLM/lDdX+uHfhMK3qDG6CkDKs
N8VHWPErVlO/YZQybeD3T5vSmmo+F50fGU1ovGbz1oaGj8pNngHEVZ2ttt3g2hBaJoRJqwMwH5lU
Nm37OCa7oZ+eYrf5nfXOP3kyvoUSHUIUo6cnnBWGU7GhP5eKzDHhMB1Qhu4VBTCaWL/GFh/6oi8/
bUTGaZX9CZJmQuBUvgl0btBzrqIdHlwhdU6f+GkIltQH9TvuxwDPg4p5YUrT3QTGBgdFjRmFwtLC
NrVfPwMx8GuVckRN7ACCItqUUB4ANn4W/dErtvWKnUgzDuM5LNJ9piHzdLPgOi4xsUkdddJYJmoj
Z03iMtmIkL9dorzflvmYMp3qoOjMtZ+Q8yDjXvNMcrH9cpI/Y2rTX1TLSVsyiSA7dfy2cc6Flfxy
rbFggs1WSEFFOnV6fuwTk1G2VYutKWlKGxnmx9QAvaKn9XszeZVoa69LIN9NQVKDklvegUxzTK09
XRJVW87IVoEUlkJ+VdNzYpwnSCP0v9FAA5AiTEw1yi/KpxymXgR86tLqf6wCjy1qI7HV86becIbc
8jT8caw28MCrfnelRL+isIE6Od/RYDGId1HdjdH8LMLE5nEzn7umQKDMLWiUPTm8y0jQVuxwVBJO
VKqXvMleV5QLuzfegt6Jf0YdrKtuICRmVDLx/jBlZBrVMWTgfIzG5Mea4xdktNhfJuy2/URITVrf
2Mj9hi4ttm3d597MK8XcyZtb6xlFcH4Eo0nHWGSfeK2eFEm/h7T9YPoBCQVR8yZu0wl9XFJtYwFt
iLHqjniKmzHpz1GqiYMZTpFnYqVAjqu/AcjAAb3QUIVFe9cY6m6x52LuVXqyMUImMMrWbpEYrxUr
hq2kOvJnjfGywVLbpRPx+G6hnHOhToIUb70Aefg+4/f1SBlgfjNMbK8iuZfxIjcsAPd9FPJdpqj5
WK08MBj0K9eG/RuvAZlcHB7jLRZUkIusXypJvqe64CUr6pMaqXl5J2ENdd9aULzI9esrJ/LNp769
dc6fAOuHX08KNjs6x8heao/MB0hbAf/8qGFoFXCSWWmyq0z7sgSsK+Eb7/W2IIeyfgyntnqxRuey
ZIm3uLn8TNzjIIMPzXDEQ10zfEYd4O7HJrpouSPPkD03uVnLxzI/DXmZULRhC8zT5JZVIXY1QsGF
XnberMN6pjHCnFLtApPHwxaWOKCUg6/M/hY3REsoMor5JEK8T1EkUW3pEKTyntSXpgx9W0LY6iFP
FCluX2z3oDUCi3iwMP5hksYS50/vGPSnU73reoUkpHKeCtwFnmQgsrE6uSOFuPMtwdNRNYQVhey9
eE9ITMWFXVP2btg5IIFp9E3aO+1mGiuk6Ub8jnw38sqFPl+EzuM4yy3I5dRLp2odTsQbyAX80nGC
YrViTkBsBxZ63vDeRRQWtN05rNiWzK0SB93hk6a2pv3p2gfo0IdolifwztXWXLhnGRl6vSHsA+bE
xhNGDqXeyQPklYg5VjhdjhN1N6m2o27QXntoTj5rx3RPqq2+4yKsT07xFLMn2pHwiL5LJL/Yfa8i
Eaw9xZxMm1p3W39KYwuRo/M0uMUBeQ9jfMnNZ7oow+Cd4fD8iWzAeYJqb5yibz4KsSXziRMJvh0h
KxXuxYAJauWg/Fhfmibvf+twgobFc8l42ejJvMr2A8I/m+ixBrrvLbXOsQcvBbxXul/GfkLUbUKF
YOra6Y0fuWerj5xHwcOLYNvdwIZGcu5oMzVX3WxVl9jsvv0orz87pzfvlKu7ubRtKmEb3RW+4sqp
UHVjTd+rsoUar73gC2FDPcUP2WB8AMTFc0RRSoITMVO4veahPKIneYZbSKZswgszBzDMM74h3TXV
KRXWa590n1rV7PDqkErQ1F/EXf4CI2MeTd386m33PkFn89T6uv99nNfnuk5ZhUMMHXY9KXSRFc4b
dtutXzb7hFZqbW4Zd2JU87D6vlGCfpDN8N2I5GeZuNlz/J7b5Nfi9pd1kkkxBTRX9imL+4U71O75
Y5sutYtrsUXKyKyJ+jqjkuRTl8rDUxB6Uz0CWFVIuqLgPRhHi8lMaKNeFM/0oz3xXsUWKW/ouz1f
fjdpJ2ZTH1rB/WtFbO7caVJojJZiV6A4cIfuowym9ynCcQFr+x8QpRguTLYNYcWPXLN/24DwJ+q3
Bi1u3ao5mgkcDzZyCSgvRixJcCGgB1hUvT1whNCggrJjHuuuRsOfpTmrcryHcH6w3UFhu4/Yc8Gp
bboJVTHEK543/pYphxkjavHytyZgS5vRj9K6Ni7XCj01RZvNPyojF9iTHZ5cVBc6lF+y7lntZbyH
qaY9TTplLxBPryucac/wnkymBt3o4gS2r4TDtZDxaYUs5gBIYj3wh3+iZhL7trdCZBqE2663MvED
9WZuIGPMSDmWIthjOE08vTRfNFVe0ANRWto5tt9TUrHU+Xs7hvnAjNuh2GfIbfu60Xy2KuJ75XjI
KfQAcZzmKcFLhUAnjvOfOIi4BikVB8D6yHrFJ0SEvY7uwu1NTH6sQv5+GNCsf2hK/97LWtJIXvKt
CxjGD5XBYpsSrVQQMNgWHgHG76N0lSFPS+MB3ns3tPEiel09JSLb9vagXVKL82hpsfeuta7G8RGB
i040ziVojO/OxCXfRwa7Bzr06jA5+GMCJwScvXbkxtAFD12m3/7+FVIieAAUugpMi+NM7Y64DnuT
+GS6CWIUoHGrDjD+XJ+Cuk9BK/LvDOzxZQbJ++86b04N4t6X6sjIFlUmkFBplztVV3wpoB0BSfZP
6VLcxzL8QXUNbCUnBTdiogITiEuHlTS2eHjE4AuhgFjXDhPcphn101phJvPyvjSCZUJTnkeKyK0d
Mu2Ii2OtcH3HJq9EW4blrofxxs38Nztpi9yMxj8iDdjh47HWqg7vecRYKeUOIWR+I6R2S8vsR9M5
nLJhnYYClhw03GPYOXEByVqiveSM8/6WeKkQxy7g6DMRe5Odi07EBAc+Nuj1zCI/qUKAy0s9Sl90
dTgcYARsC1iUVq32QIftEMh6wPeZVvhNcNv7g8Wb2lmPyp2A+SAWpV/Vtq2ge+joCIombEFWdKDi
8h/LrqXn/nLC5T0E+L3JAw6qOXSfsLveItgjfV/OHj5BbzKos3tzLfsD9qqGhYlMviYgm1LFtMDF
p6i0Z7OmbtdsShc74rOxU3XWsUl2IzUuzKfIQ6fNGNF84u24diBdfAMzEjczYHWG+Sjuti3gCORW
iP0pCneiVOVWS0g3bV35VNuZtTa/Ewdj4t7tkomLQyhimn6Gen9i6fwOWBS1GzFOZmlHO6JKvXSY
ur+no7J5ELrmno7FBHSUVrMxPxpNRWy0NsM8MD1tKMg1lfxoIZZnyVsQUNT+fb8MDgYmHeccFhJL
LwoCIIHrK2FTN27cdPrVJujKLbWP8u4BLxvPidvzJXd8bgMphh7BY6uckJlEMxzyyPluUyrrZezu
gqBsnioe2qyKf/7esLXGp8DmHaqEvdbVUw0nZVi+ZWV5E2cookLKQyxyVmw9u/lAnQ5zfNUR0u4V
HIpwt34Y1IAQwApfDVyXRcu6eigRxMwW15niafCAM4KeaXME9NLXWGp53Lt8fgTZ+Oj2dk484GjL
FXfE2mk2KUABVyvQdusmRaZEa2HaBZcl9Kc0vpbkYW/GLv+TM2dF8Fmh4gTLvzFcnCAKAN2GHUZu
ze+kwJwDyyIulfK8kRKWKZujpaGQSvmfh8VqfFPFL0QqYVLo38FQPAQ9W+ixm/8p3OzaEGXCxJvl
YU4yeMLTRt8woDeluALV0vpWnu+0CBANYivAcYyR/RJSkmWVSAUdtgPQxBnM46ibh+XXRAj4JZYX
Mli+7E4wMS9YZaLMm15c+xoPttiNHIT+GEZf0uVpjHVwZjUGqoOdpj4P0Xex9LR4aUs7j8+smHmb
3NE+9132vFg8VsQQgufoEuffLWtKK8kcRqHPHtNrPS2/cshym6Xmcq6CGVcxzAmPuwJQSUr0CNYx
Mx0KZLjY6qZetFukH8YNKza3Jh0xL+tbbpcMdwm4oQSxh4MWDeIa1kDK0+VV2YZLvqxJudPTThNt
cOat+nf9IRWfO/pHmJR/GvPM6ZcivUX+n2wmm1/WrDIKCeOoaNwjp1mOE8xhD5g7isQ20raZaPhL
Idv9HPMljIF6RWMwcQHMz3az7n9nuVuWZNjV8kWM3KO5KvgM2w6O0QBvqjb/1CpMIVFwNsXGbwB9
vFzY+JieHeNY3yij6l8woLhPAQWWxcvz95JicMBX2s8FQ1fJopixlIUMoAGPJsfvVklxmErYntDv
/kHoRT5D0O+AjWxSs2cUFmsuI+xmi7xvzQGhZYrbkDVN2ZR7LMG/qljTOUcMwycQoPdiqaYjbFGe
uapC96lb+nNqsZNAIHrHI1bSg9YsXbmXmj5Xe2DM/bk356No3eYWElOwRaW1n5omvshg5rQ3uPSl
tCxQxfgByNyBNjdyzWcddbnG877rGkY9o92wEgcIf5ygtW6wU+o+6970SvB6GRAP8b/Hbv5fgsDj
QDek9T9y4NEAFD9x+NVE/x2qqf/X3/lfBHilBBF0ErSmAPROyNt/ZtA5/5I6O1PhKNN2zf8OgBf/
kq4uYG5ayiSkzoLF+Z9YTVP8y1Fk0inHhLbJFsv532A1zf8/Hl3A7GQcZrv8FMJCWPr/QjVplmQu
cnz8ugOjbUhtqGRhTYgRAAc6oggirIPebBSpflIL/nEhFGVFJsd7p4nf7FvR2U5GcgZK/hjp1dWo
xv469mjQIZvEu84gPQcPeerHehw92lJANW9HPPLsaPHiP/8He2eyXDeSbdlfScs5VI7GHYDZyxzc
vmHfSpzASIlE3zr6r38LUkSmQvUyLNNqVGU1iDBjMESKvLjA8X32XhuInrmnELPeSUxce07Suz6n
6yGgiOSaoO8T3FHCq2m359iutv/5RflvlBf8Sxbs/7UVB9+vUZtiwz9hxr7z2Mlepz8QY39c3Msf
/HFx+9YnVwrLVnBhv9cY8JkfF7fnf6K8gI5ELlV3KTjgM79DY9UnDiaQZn2Xq3gp1/3H1W1JeLJC
mj6cot+aD/7+X/yWw/fy5gcLVv/y8V+KLr9BE2713/7qOnyT6idmLGcswTtICl95vP/IN/1yebMS
8Cg3UIfR8h+aLE4w6PUmq1CcC2ONI9GiunVdt/VH1XfY1L02vJkqk/AeLtaANI3VQ/pzymaG4szy
18SRw1bN7EEHttEOthjSdRp7l3NvvzS2ALVD1AIS6kVMBdNFrqcHKtfkVT1j+QhYePDYZ3XFr3IE
2TV8YYGESpOF7slIKLb3KlJiadliO0+S/OjO/SZv8VikRXjnUA9y3XegHVXJmt+fSaCS1CxLguCd
HKFfNeW8DrCpNUZkPXh0oq99RzmUvhTqWQfFuujadhPpuML6Vd/7wooOrtYEx2kgWZNmBVMwEvYy
vFfSf+O1I0x5Y3qhugkLZu9ZRU9YR/Q55t24b9mlXIoZE/bJZogj3cowLhY7r8K5s3NTS1wJXAkk
50BOff+w5oEFN7Rgm7bYhttu3KpwDPGY9d0deVx6jiApdKPDZkP7N1Duv8betslK52vZRRUqbqlv
KFLcmw2GEbjWOVgx5uB8IECTjeLDKQG8dhxzPJFegKXbwj27gpaUHOsOQOpsO2+iUm8ymL9NzSUP
dXuF+ZH1SPpsRLjLcVV9JtJ012IRP7qR+BpPbIxdu0HSqq/qqgmPpMNh74zWwRSAVOrCo4tozNZz
+uy3d8GcbBIC+y5eZuyexiFrbblGJoZLOUbsItm5c/PT8ES95DrsSJ+j6cscI8ScxOqW/+kxbib6
CN3au5Jtx35LgxpyuBunSbK1eu2fJxUBIElSRJpQjlwxzNpYxSbsHX7IJjx0d4G++9wko/uURqQ8
HNrlC284sUZaDlDka4xm/HAXkCGELvzmjO7N8GwU6K6GEkdyhY9ewye8r5MNrHISUbNzl8ip9onj
VEZxDGzYprUtUHuq9gK8PsRkp9BHOiHaUG3D3pjJ+QbxevCb7FQWOExjwh5l089H+nLhQfqQwFqc
yb05noVkt9SDh2243JKk2yQpSszwalnLSQftzYCtyAkhto9yGkm+dHNwUwNZYveoPXJU5a7NpXsz
rts4z+8ajO1YgcyDFVvzyfnHv/75Ie6D9IhmRP+pC4p4Qqrjmccaoqrtio0yHVrWYELm7TBiBbD9
+485MpwvdRaKgzP63lbUt1bby9u+X7auEbyOYcT3HmthXdhFRp1RF1zYc10AoLZfzXjg/ta2uyy2
xYufRtniOxjWs6YQiXwO2aFScYoJJM1SmRKPaVMzv7rtSx4M9lUtuW1VnTE+DD0SczO7+nUUORCl
lgh5kN9rG4qoUQ0CBlKUXZkORD5qVpO0a59h9NXkAvx4BbGvPzrE0o5N1rxk+LVfjNr5CrSzuV4e
166S+i7JsFNQZIzrY8ZHP8qWPuTGu416v76HD/A1MSZ9kK71oWxV2KvZrutVYEzQfbKIv6BHVsan
r6gzLVrW7f5Eeglz+GfiZDk5sayXmFCx045V8g6LUp7Lgu1P0w6n7x/RSy/PqpyWPWigiNe6Ne7j
rAEkule1bd1U5mSusgIIzeCbX7re34ZdZT9jS0CxMotp38p2vhyF/FYqkzIL6jzIW9fk6eBLneBK
RGBNSOGcvn/8z399/28sfmPaNt3wMHHAvqHmOl4Jq4lAiNh6C0kgpMDMQYfE8LiJ8f3GnMWvvntp
Z40f0SE9DSWmADTQlVzFFjpQhheidtSuK/zHLh65Zbl4pUPTegjUsHZLN9tDs9RbgnD5wZhRvJ1i
6s6TtBAAYybyKR/W0g67q6nAVuTXyt5TaOJR6Zc2O8wQG863/Rc8tWQ78uq1tsthO7pJdMLrOD50
vrqBMiyOTh87+6ApL5ayrkfeH/kxH/NvfdvsbRL/Z1FYw5FKWzat03jRhAaJnKe8bG511LtXvt+9
G1TMnYo2jzdE6IwNe9HxkLrh9EzlID5CnLRmN7U7VYHjleHWyTqTCkICrfkXunisR+IM9ilqw12Y
ufdTO8Awyu1H3VLwhdK5yqEE7WzFMqQi9rUbswaVr7KPAb5DA1UF0pt5rK0lvO9r0siFW66kx2oK
1u4+4ekWOdg9JqejZcj5StMuiJSah25REXXOKB094YUmO1peTL057dJkhBy18I3cTmCVJOPbzR6R
QsxKjL5wQxUQVguf8kGaMtpERgt/hCf8HoDMKhWJ3lRRjv7mA+2pParLudSw87n1Nbky8y7O5k3d
4mPV3NW3BiBwcFECM+OPf00D7INZu/d5Ie+TSo2XuhzGy6lwcao00I3AsZCBVNjyXSEM0mkkV3pW
mayi2hU0kPYmwJrUCpAERTBdTJUbrme8ixdUCo/A1AQmowV5xYuGodWYLrphXkcoKNhsuV1PU/1B
zJ5dMIV+wvYb2Nh9iYYhSiwzyWcDKu4xjXn6oR32cRTv/LY+tmJ2tn3j0eLh9cCv2P9nZzpm7I0x
yWW0ql6TTj6kus5X/rwQzXr90hbhgihtti1uMKJDxU3IunZbT/TEOITl/JEgfbFs4+S1q8VTVJrA
ahPWtZIyyisT5xMn63zdVpj2dIEKE0L9OCrD6FGxnXg9Kk7Wpu3eJGkK5izhZpLQrbdO0kFv7Eyx
RoRZbNY1knJ9YXFO8YNyDQknx1uOCdzqTCSuKdwakEuK0Uv2iO3JvhrRRtIZhNTMJhsi9LT4C4MG
tNgUoDeiIOzZlBPXoksaIYOiw9adzMupz14N39e4ZjGym0GPH6YKLiuSB9DuMW8pqj+hLL7jx3wF
WqtAith67YyeWmkYUcCRyAwmYH2OEx28ZyeBAM+zEgVuFjfGkgmm5K/bDH14aoXHhQ+NaOfSmZ2n
VrVOzJ48hyQON1mUKcr83OvyWfdWAHmGyFYZGc2p6HEIFt7VJKN5h7awyQhCbwqXZGcUR7vCdi69
cir3yjK37IBfJHs5qDxpv5HYAOui5GWv8M0P5nDRzQ45HDO6bVOX/sz03FhuBzNoLCE3Eb+LMnNr
1agMHg1NNVb2JOKrZlBY9wIdLqvq+JhFfoUDmXSOl4RPNkYqaySOhaZ0XUbUZ0al+9zIuLsdu63h
N0/WoK8URG9wX9ANa9ZqaEb+zqao5czb70sVYpZFHj6WUWScDGCLG13VxM1nJpVkCo9S21Tv4rNf
zyS5Lkt61zHEtgfKTxpG6pkkcxM8GnohxPRRiOrlrmtbHSxHUyOWxFCetedz196SbxrWi0BK5TCB
w5oa62pyCddkznvEsfUoujm5qal+4n6HN8n/orL+esh6mEPW+FKZ51xJcCbTIUnnamt6/RONRh1u
r/6eEXdgs6NJsUJ9jQuER21G0dbR5ouUITLkZGfsiUB2Rh7Dv21I5m2s9EXRoycbeMpFcKFKY0eo
6FQNkAV01BwiHLV0o+fkC+BWphX2FR9TjGLr3A0cB6pyiStQuc4msLGaL3VE8r/UsKSNzLmo5+yp
kWLrNbwwjDhPEd2r0Le3WZlM97GlPgOpape0c7n5/6d1+m3a6WGq3v/219dv+TIo67aJv7a/KErC
td0/1aI2r9+a17+gR/3l6hVF6i+H1/49i//nr/KbLmV/4tzuCaxjlLcIVtG/H91diyYYx/H5nuhP
HsLfP4/u4hMQMIQsFHhO90uboS67NvrbXy3xSdiYOHBdYJO36J34T3SpP9YSug56lHJRBnxsp/xF
hPjjuT1JWove1yxgJfh968ONI14rKBSmBhw5Oj/EyT8IBz8LBfby9X7SCfj5pfJN0+Obmjan4l++
X5hz0RMCCihWLukrpHKqk5tsfNbeVWTfRaa1WoISFf8Updx59GEMRbppL2JuEDl1MO3w7Nu7ZoI5
FWENih9C/IquO71F9ucsxFQS54Tmk42hlyreV1VYh5+0md+kj59/guU3/7//BLa1qB38KEr9onQE
VQywHufVtmJl3qY1kRpKOFI8Gsk1yd/75H6w3B3Itu0M99olcaka4gW0gvlhvxHMnRhkEzqwjU4S
vXsOwmov2wUKCjMNbyXghT//G9viF3Fm+aV7lo1KxPnE8aX45a9ME1pFbDkMthpz1p4H6LEPY3L0
o/8CsckHFX49cuZYcWTkhOjPyY5JhuBMemraIv1COQKUD0XPVEnqrMXRwJGnd45zVLwIaAWXnmpO
drVny5Gda4+4k2lg0SCvfazcArzZfGLjKFiIDi9W8DF46SYdom0PWW4YB9YVw0rpPSknnqX4Stmm
4uJAtlrBBtwM4UA6EOmonDfqM2U9jN+MEvJS1KRRKuxRTrEJ/H5nvFlL74CkKeA4pa9SZSS0+5Xi
jAZQcFW+h1oCBso3mGU2Tt0zM/VruNd3XHCbofMxdK+Bg66b8a2uhw1O2zWiDjDwcR9zpJpRGHwL
+V6xJyIbjJOiZS6qsqu0gbU52CfYH5nlYD7geRvqkyHdixAPPFXJ93C3rqvRPfbkmyrp7L2pX2cc
n0dvE9gF4ZYXYbO5qT0ST3S3c4IQkUTBkIAWpm3uBicZtezWWFUGGXUtOM/xatDkeGPb7m7U9kHr
fJNNJbzNnONv0hxGeekE3SVZj3Zllz/+tiVYroBvDcryXC5sb9xqvFcy3BCe0+Nh4uTIEysRV56X
r22egkYDEJvtJpUH7JvWmh1g316x1992VGN6+q0zOhb7zF+RsbImuU6mt2Hm9wmWqJpXiqsf5OPG
Dt5CuHpxzlwTYzSZcRubfCPDPjTYR4qKN6uk1UOTT/LeFDC3aOfzKyZXpml+lhBa+muzfhu9kxde
Ey+hlbTFbOEB46NunMF1rMAROtZG+7fGkLOMyWk2IjFfHozmiqF9ZyZYEbr1zE/SJ8HWcd58YOSR
A5ANUEwRfq0VlwT4ZsfBf4ppIqMdwaPobfmpPHTI3HN3cT6umyp/0fMyUA0cfwrjyTNcj/xa8JJX
DHLjhFhTh84GB9A1gc3oUpr1LYfoYm+mpHxXIW+fmXF1iS5lO8eWRNtnrKIczsD0Q4CEXU55Xd1r
7oX9B7n0JGJ37e1lVBylkadUUY9QFQ1+KG8MqoNREQhOlsnIcEz5aPP/UAtHDN2l08CadzQvHNzB
ua+TOnqs9E6lVs9UD0RmqmCChbLxmHF592EVbvmTwcs42bB82EGk2v2KvQjyXZA32CLzeqsqTNv+
YgAv5MZeDOGGhTUcqruNwajSx6RPwlOPg9xarOTeYio3F3t5shjNp8VyzrEepOZiQ5f40cfFmO7K
lINTpx5Rty6lrQuaGXmrUi6+eK7aLz0O92CxunfVc9RX8YXd2df9YoavbGzxIf547j79pcFCdd3i
nf/PB6L/93YTPAyW+y5Pg3+9nHhsySa+pssC7g8zzj//7I8hxzM/CcfyFdsJVgFonTyDflu+uZ+k
a/OfCe2Z3s+7N/OTo1zLYuuG+c5Xy87g9xnH+8QnPPXbRmP5U79sI/5sO+FYvzyyTds2BdPNMmsp
W7gs+X4utBuC0MlVGwfQCrzgjZLPuF3LNAT9xYkc/kkpCWoQbjAnUmTG8GFKmJCVE6QfiQHxnRZ1
jmgmxkosdsKn8o3WdqyySdl1yabw4/pp5kp+1m2lHpTrwyiiEm7gFIROmiyNofW9w5mOTYQVoy6M
ZnCorNG5oxuVBhXHrDmtC+9sz3H1UTaJegBCFx+lzKb7zKCHhKMUwSrSjDXVTWEyaO/Y+FN+kYxx
8+SEtoG1LLey559e6P9h0nF+ndVMxxI+sAzFa0f25ntP4E89gNzs8SzUQB4MDCwAv1okkzoDMzLX
ySOZmA4zPZxx9ihxeNlbrvkFYxyQ8wZl75uXhei+tpg2rWEmZ8Mz9Y3HZfA5YsmDp7/k1O9VF7GN
oq4SkwpSGy0YDxN5/AvqTklYTYUebmjnNjEbCzfC52S4p0RZE443OO7Pto9rDS/nXLwCnMnIx7cK
mgPNufJbOjZzukr6KFK72Wz8EHtahQcLj6Vz++e/J9tddrc/D7X8onzWzrbjO4j/TFp/vL6mGbGQ
TUt0KMG/5yxoqIX2s2uO1yXoTNjERseDRbf2cBHKoKZGLm7fZ12NBHJyoluDo0JiECEgRVgFI41z
hTTMtSjhz3ptEWyCZMgeHcMIqJQgRN61Ltn70PXFV9Y09qFL4KD4DpRlx6ZL2Rw8zuqy5yfH+Rdv
qjH1V3EG1D2wWi64UqmNTDzcowssLlFPk0C89NFfK12XZPQJD4t51rTeNMMd3ka8fXVaPcxswIDv
0D69qRWqLB2rxdr1Gc4Yh2Pi6yTenSxN6R+o5LDpJ51ccCtv16IL7xl50mMSGjylepOv76r7sqnv
+yF4GhOiRaWyqZLKeSTTZYJLc3mdulR9YELj8V4FVo0ImqWneV7q2L6/rtn311gsL7fV1rAQSFm2
43rKgYSSAeIKma08szZV7AHbbyKFaMdR4dh7Ee9T8nD4mS11m0a8YdMm7Vk5iGuFvn6ORid7rbqW
dmoaaHvR0hCU2vyOXYwv1Uh6lwIbhcepkhe6SIaLqvG6dVa3auWR+U6s8kue4LppTf6LEc/psey0
sxYLg7PpxbtWjCGV5dwPaXbC57TSZXNZDvFbaszpxoVzua9hNNMe5BKEwYZ4IGGK+mG1XCxVfOm0
HWhGEpG8mAG4VUDoe2OenwQs91U6EOZT6UsCsotGQzuBFgKtIPEkrrbGIT2ST1V+1oRsdr0eP1N3
G63E4FgQ0KHzO3MYMpZQgeBV4msP03CF/Z5CM4i4a2y/UNESShCi1vceAd5jchFo66GBV792QpMN
T1MyoQ/0mUsL93TWL2cJr3dWzIlqrYOUQqt4vISuR89MT7kx3THqpmHZu5MkhLYwE4z93MTBoWQb
trYmeIu0FbvkKcJub7NDfiiwpq/l1HW37WSIbR5RvdtqQ27jRtG25TfzSrRGdYP29SJGr925PqtP
MGz+OaVpjOp6qpn6rOuP2SAITYkZb5aXinRr2wFtahOIdSkrm9QfhD12XOZLjj7GL2IKjoBbAI0Y
pv/ZTWV3dg1b3dGExvwuA/d2wp6+ioww3GuLrF8dEUByVJJvZRO71/6MHUzQynFvNK61b8MxXvc2
mAyox8Yd8XbqB4nGQVkqK9zoPvz3hNKlrIfDIRLv3o4TujI5sq/nFnE+ExSD1BPYGaJvyJULVLAy
qPyjKH4wVyAa533fesE2rzznEVIvKmzNkQ98GM1sweChRI/ziZ2Kem6o4UwYK5Oj1+YXZt9ThcK7
HldeUgePTpjaN7RqladcQn8cMz2DhmRETuUI6iSg21pw3GXEfeylEpdMAxl7VkDK0xi8Ro1xLap2
w7kdq1YePFU0lODDzNxjOpgJXNBCX5eZsLaNCcKtdtMaO7UmFJXQJtmNhqyvpOss5gB+OJNB01Zf
CDhX+8mbCMJ2ZsF1TO3VW5xGFDCjrNNo0al11kzjprCaUrOVtpS3izz66FF5S+xycTCjndKv6T4J
7t97g/D7tTBUxEAOkiWr+VuxMHY0824zrYVfH0zLePJd7AQgignd0e+BSRlOXZlfk7pv1y2lX/FK
pX12aEksrsM5d9fgQJ5I5PCOFSPZORsPHKwWtfYn/kQ0agVgg4YGr7fxHPtBVSAEdA08S8dZd+k4
3zKYtFeZLkxUc9IyQ3Bu5/CKwpVxuQyqlfCMp8nn1tRAfNo2mI5PMC6rZxFX4UFFkb/XgLe2QDY/
QjtRF4M7wohYIgGBQ+CmnZq7OSO64RoUKaw6+qwf8rjsHiCmAjfJnGbvDKCC+5wJZ4VQ0LM2DFn/
cmxKLMKuZsNLqKprZ8gfwAiWuLZ1AV+hKMr8toafB5yCzJhi0XeMCI2vYoqpWa6U93/+JJbur0rH
r0/i5fM/jSwwFaoGFcTaE4SD4u5mim2MPwz1Uc2lgHsTWLfUaFNw2Gm/22rW6slWFbG7J5ciTr4m
Bq4lJBNh9TGLbVSNSNXZsV4gXlU9k9UZfKKFsbEUrhGHidf+XLDv7z0Jm3YiyLf23FjcwR1Ir3Kd
tRdgLJNDUnR8U0cZJPRLG0REkg0Eb1CsF2QFp0JWHsa1JLpzKdouviACYG4hP8egPGbz3mEbuMV9
6p0T2/Txl3A3wzLqf+POST5f1hOQXRNoUjhN6t6d4/g6rVS9Z8gmIslM4JKqGuZT45rjNs4yABdm
wYpKhnSSt0WBpiFqG/RD2eKVA6k2geJLfduhuo630kT5E/Z1ModvOqSRtyVVSTskt3RSdTYnTasm
9zl6d3Vrys9Rwt5oA0o+46CoHPNGGpEHsaCHHBMb7BOptO8DsZmyBccFAoD6qrY4Vtrvo03KVXnf
wsbjTN5Z5athG9MlLQHBi5+MePlnr7rJ+8butrVvo1DW7byhRkKTZzDEpRfXxYcVzmpXlfm4k2zs
wnVhuQS8nMy4D/sY5sWQzre9TSHrygJzlq4odCO/M1A+fCHTptNkDWv/XTEAtbx/AS6v4oZjNgu+
+lvl5nOxNpY3l+rJlWwdV3pEaaYyc7YhZKZXeqfL6ywx/RewcC0LsrzI8OWZ/XMyjkThE7pgdGb5
J1x9Vs9SGcvLemoKah2Ltj44QV8ievhDdIT1Ot2PBJSOOUvJm7mCOLAuv9/L8uW2lvNzru3lVpcs
N70yjtRbv9wINfcDEosytK+boIhfyu/3zCLyYx6kYR7rK1+keL6DIaeZAcKz98WcmvQDok/7FBlq
PDBX633qAnFhbCY01SsFd17kKCbgiZx+G39/dhjVpG4qi2qZjYdTpYVhY8VXlog0375hP94vT7DO
bSH8jhPwbElCB+hPIWhOXB6H5TzRK0j4J36ssgm+Xz4FGX4Nj7jvOl2ewo5lmZ/FVDK1aZNaNzSC
M6Phsmasqn4/izq+6QdpnlJjBFkkl1nDceBP6VnFB9Qz3WBjoGM4H8E48oqpC4NaylOMYr9P4W/w
6sIsezQkwWQuOTbk0GBN/Lx4dfTnhKDonmKt9hiHwMdWLTCIDXWoYuOwkd+5sYkrfRooIIq7NLqx
psK/naQcEKxKxBSM8i415ql3K0tgbsFSijqpgPu3a9QkWGPMZGHqPdu17T77oTS/GWrqH9yB21SY
AAsy06n6sCAM8ONb8snzWWWta1ekV6Gh+i+Qx+0PgCncySWAAt49U37fLCswYIMd+2u6MY6eMtND
Z3keKX3c5NTx6HVr1oQWNA27D4Mxqm1hthaHIyKUd5ioK7IuQCwOnt96WwC/86asU6wDdZfJE62a
3oWbBfZ1YTTB0YYX+CRoAT2YhvB3Ksup01W6u+rxxb1NbtvvHNPKX6wu9l9miQfGkzKhcdeINzH9
yCzf48giiQy4/kvCln5eZ0HfnB268U5R6SxyXRgcej+trtuBpYElmKTt2VI7fExy61gl4V6nhP6v
W49qFaoYL8gFevcdz6WPCm/vQ9tQ2cVDPwViBrrM36iJ5/Kqp2X7m5hmVCWZducmoXEP7HXxJYYQ
sGlEBdEytL2NsBAXS8/eTpM/XrGkyVZZE8OImtJpJ4o02zIzw5lN8vpQ9aQV8zigFX2YArqGuYmB
TRbSzk4wZ9gGq+ShImWXsOgozR1kYRWvragDqDVgUIcejoI1LxgZ4hoFSnpeUBKAUW1dq1yFTKlB
/NRUVXmFB7B64Vi9wIay2Hq2cTxizfcUR2A8EoC0On3DL6t6qzqbX09vPA86zR7GbmAqKGvcHIwh
N90kQvj+Wu1E1Dcra+g49VB/tW7dbL6YAeIfYQ5be2FZTA4zMZXccwq6mEeJCSjyzhV5jDPbJfxj
pmwg0ZriWgCGeCIl0xDZIop2HRoF/oY2KG2iXRFgG49s19kL4+pl7FP9YFpl84S7tL6wo6Y9WGTO
OGyJ8XPe5j15pco9tVY1v0Jw7B4RboL7SC7Ba8iX9Tm3mT4hH5EY1pCSaKZJNmQ/523fVdOV5YLx
yexCXGjSeZ+HXvQAT0JivsLo+2o3WIk+EDMgGDT5RhRw86U95WwNs1Xs8jKf72NhJ0s+jUO7GFzz
W1jWPjwcLBLZXoxuXu16Mr8AtUKDG93gtMGj7Bq5jogOAHLbOHIYq6tmLvBz4NO7DVo7fs9N5U8r
e6TNoFnIcbwp6gdA+9CKHIuuG9Sxe6kGEsQyfMkmYrHAjB2giqlrH/IAo4idcCZqfKfZWUPf7cHv
OngPh+qu8PILL/Rw5EBYHxt9lBz1DsNI/qOIBw4HzjSPEJcsomidT2FcKp34JpTxfOzmDg6ei1WX
l1vsmUXHF1dHJPv9Ef9ELWrQA5KQEnBzCMycIi1oy5RI2eMqL3r3ZOFHuMKSaOyDcjDu6ctrCUCY
au1YBTShsSDXZNBPnnQB6Q3KpFhvj8MdvRjpQ1RR8UoC2sRxGYdnjKEhG6t+gTQZ+EjQVR4pO2wu
PIPME71MA4mrmpWZpbjBrNwCiPc6lqX5SgZQbWXf+7cyHWmAjqgUb1zdrkqdSPaMYb6GxdVvO5/e
o3mekUeGyISICxKBmJRnov4ZLfk0Kx4gUgYi2iVFnGIWyqD8U3OandxpME6u1/RbsxmdQz4q8z5o
aeGoBwtyaFb6JzmR1U6nxeBIdQdRLtY0Xqf7R76VhkWlZmbIUBik1mOu+RrM8x1roJbkVTNcLU0f
jJKzA3TOsb/iWaR3BC/0UTHfb2gItLYOm7RTbObeAbBSt+3CqvjwitS7VFpmj0miiZSG1DRlFXVJ
6AnVKawYWdwkwKYGeYgJLGVwYo58Q1J89ztaRuPY8s9atLdS6F2A4AU51PJgfLBUGJsClkG5qep2
2FizQ605M9l2aBLzJBP6mCYrJ0XbmvMWgHVxqizaois2V1TxFoA6Ricetp1GOSXNYyzlQp3KEO0y
Xn+Acw+8UW2WST3T6Pdzwf/6w9r5hyL8taymJuaM/MuHf/8/SR8s3+jnL/zbN968tq9//6+fPth+
Nxncdu/NdPeuaRf8XbRe/s9/95N/ef+3rQqWzzr/X2v3D01cdc2vsQLhfv9j/4gV2Jx7TVN4S/rl
ezTmh2zvm59MbrgWORo+j3KPqPl7rMD5xOqb2AD6vOMp2/pJuMfRYPlEAaRN3sYjo/KfCPcQsP+o
rBIrsJVj8wURodm2i0V5/ek8F6adCRfJ7A7E2+5pxv3cY15MEvslFqQ+m0o8TMJZgQu6JKjJAtGY
qIECARjhOtwMUXWuq+g0nE2Xfr/E8z4nEznVXjuXg4mXLGwhLFYOpbRVLkDMiHNa2zRXdCye8FC1
Nvd6tJWiRiO0H9pRdRuTyf6cD6/hnY8wtfUUo0qpd4nfvHOSWdhM7Pv9cmuAAaLM+zqzxr0Lv3fJ
mHarGK1F5LvYGsVWe+1j3EGORB8hUPelksZRg2TeznK6TdxHAXx1LSb3aZrk2dflzjaKO62QdUyw
2D1FXNw8ql1pvYjQfmvGYEv04RvbgCs7a1hfRnJcTYqxcmj1Sro8EyOyd538JlWPoTQ/SBTDFc+i
AaEZv4UqjOJchj3w3wyDLLgTGTRnpvhpD5+oBmzA+HETmi/D7NS4kKmEsHp2tAm2yzYwr9qsVSfH
AylJ9WHEcvNAxwXNtzXYT5eOhZi47SGu040pAvBWEPZzECIQTgy6PHqHIHuLK9CPu2NCI99tY5ps
WLuDR9dk3gNd0T3NSy4nTn84B6q85IDNvjSaWc27PDL6vqWcMEhvOGYFfA/W0wUc/tpDrKB/sKEq
AgSG9OPjUPJ4U2546/uUcylB0aQC/ExRtGDZi/HNSlPy6fjWcH/YR0GfIE0d4cLT2vjAyyl5xj1M
SxepboqYfDVcQre/muVj5CUCF1hsXrZ+jADugQhBYWCXXVEygnBLFVgIoQiLNMAG4xhDtUIcdMR6
qcvsavRaPEvZOq7c9wIWYDXpjGAXoXVq1Li96r7Z0PuFDlnAQdZZlR0zFu59ZTr7BEswG4Sb2J1P
HOzOjcIgl+jsWrd5s6sq7B2ChRchsBD3SUo7IRDNfYFdkTIs6y5rQRr5OGpyuBpAg579LrnKjS2d
OiRavZhUmILwDqwrWzv1k9UaL+VM1CI3NQSLHNMCVTu8uvhRh4puKCtCH2my/YwfjjI7cP0klldm
C2s2yNTJhfpYYjFOzHbYh5Ubk/+dOCy7O2CqVA8q4yuBi3w9oFdxKU+06CEgmeTJ15ZEtewUyJ80
Ksgjt3PEFydigk8+YyKNH2MwsAOlyh49oulS4uIVI9MeDe7Y+oe1z5xLMMKOeEGjZ7fN7x1kyp7Z
DXoiRcBx4d0ovzvnWlw4dYrdk0w4yRMutMlAAu+zD5l0yTYpWFFlFHOW/ou5NHxCt0UORJ2vsag7
wJGjno1Dl2FM9dzuAhj/sNeaRH8aBW99LoifKPo1G9zSFKzgi55iqgKQ2OaSYkE3e4iVenD8BqND
1h5dKpVcg6iAg/VmakyOuEGjN0nD7c6v4ldLZRRWze+yjl4r12x2NU2BpQVbZGgjpvnB/yjJtzPs
2FsVYC4gZRyuMjDqyLfVuzsFEFKz+aEexnij3WSfJS3ELzFdETGr1/lMWpt4lnMAsHXqBsqwmRw2
s4QsT/9Z0Hdkg6npiTvqebIkeiKU3rPpa54DvaQWsLqio+hbcvpI9u5Z19PZplT0v9k7kx7JkWw7
/yJrcB42Wvg8h8eckRsiIyOC82CkkUby1+vz1tNDZqpflVoLAQK0KqC7opzuJM2u3XvOd/hre5Xf
bPa65FZl31jH3804zDeKFKoN9o1PoaiEg4dhCp/mMbtWtuBRC46TTRKpGWU78IXeAqMXXsaaeKzW
9cW+QHFCHBcOAICvtKbMbU5qF5rgZOt2LMMAqYMtWD77zuPYtWpJrnqeEs4oU+OVPxkOgQlXwOFu
wVQktz+0pKWiHurUJvYK8FfeLdpZ8PsbYiQdQty1PgI6bg0bEGdaRhAmh5P0Xgk6UEalh01+w2sH
TvdYO/HNGmKjoq0heVckbQR9kG5k5ppoF3hSY2NbtGO+TeeO6i1J2OjDbivTi0R9drYBQO7CVp/j
piDQkkdn3Spn6dlFD5wvipaj+ca2nW6aMB+WAkXzwiJGBjNY98Lo+TmGUb21zArPRSWKzaQwRGUZ
pnkV7KtxelGO91y0OTnXIRL4kQMjj8QFieNTDnRwWQt9dGmOLSMRv5F7qrYeNOxTO+GhUCZUjhgn
XAT0hiZlvdbWMgJJij6miw8ytnfCIdTFa2WyTrpCLBmMOqc0IV0w6FD6yxbez1Af4F58BmVs3x6K
i74hE2ogV0t+oFDa0F5auogkAlUMuyZ4HKMP9L5CoJSmkjy+9Am4wZvqvIM3R9NBFUxgHblv4nFD
Y4vYm4jsPnAtziY16+9GOt9rkyGjzQloUSbgWeII/bCvJraC2nsmSKcTu9mdXxPo8JfGwD5OBkEC
twoyjFlndwODy006zfecW951aX4Qx8k40rcD5E/G4bYgGiG0sA6oTG4yF8hEvKojkBuiAg+g4Z31
Ez4U8oCgTfXbaAgCjp2OXgOOJBktb7J9WaBCM1u2jubCcSgqrW3v2sSwdc516sduFdaDt2JY/tjH
vc8G38B9cYojcYLRojD8aGkketUmHTV2yb9k5hg3shDzY6quzjx0tP8Dc5k1egeRvzzEmDFiigjG
TZBEUvcd1Er34CTlYxRYNYGwfbUoZ/Iucr+8jvwoh2I8AcVKt3kKMCEe8FWAQy/XVpN8NBW2CWLv
Hdg6uBGN8YzUk9b3zDi1G69hkIutSom0YljqHG9Yd3xTcCRDphue1A8iycyN7wAZbog62pqm5ljW
f/Vl9joYTswQh8G1Fwg0SLGrL2F3EcLqjnk2u5x5kfOBEhO0/xh0Fki3qCcm+H91slUKBdNssqwG
Po1oJsybhhql9+W+d+c7KtZiJSyTFIXe+gQ9GFOHIFKLwmqfhBBGAgKLJ0HAls+pOCtZIyer+kaV
1l5knLGtopgvoUTRIKW8CVH+r2WdPNqD2aCIN2jITkG4GpNsP2RFuehwfW38GhFj3Hk8IkZ/EuGb
jCprM1UZ4RAGj4m8UeVHc3riGdgMFaHpWlfXborbvddUn5WO3kE4WmtMsTCMzqkTJxvZ2a9hFRFo
FtNeGrmKW8tqVJLq2Ym2aq6Ag2X9XSGodowZ211QmauYOf+qHb0fec5stcEFOVO7mZzpE/LJVw0j
vcZ1HzDz9LhKQwCFLs8s5Sf5zOqBcCvS3I01hChiVsl6TuMw3Spn+pE5PTPvbHgOSHla9SbOvKDp
nyEfnoKJ1o/JPHyPe51UzmZ+GYlN6ehmyoxiAKV9v9AIQJdAiKa5fgTAsZHF2+BTcVRd9hpmBAzk
PjwnEujQcAImZ+Lhb2sXQufghhgjJTJbocot77TVbZjKpLRCefMxJgbiTZQSOGQJPLHKDEGss7Wa
U/dzzhhr2yaYapKzP8rW+4lPAmBpiyqo02CP/NJ+Gm28Irb9mg+M67sIPpbVPsYrOULeKskQWNVV
9EL+Hc1DM32q3epgIZxb273zo3Wazxa5Kq3nwWO/CsnQnme4oRWbGY1N8hpBsXTuq0uWvVWOydHO
MhgjIVAQImKcY8IrNkIwWSK9CTZ2jQy3KedTRpRPRAGAC7c9qfAkCxtDLRmyp3qsDsiLaMYRHA3u
9lq0O+Uo0qWa4MvtsnNJt51yaPjErr0XUfOIhJ20Q9S09NUFABsPBEc0uOky8+ejkeBPmeBahPAT
OVGFn6Mvyavi3V64InvIvAp4+cwclSpRMiDVbk93Qc00jRcNHIY1WDIaBKIpF5NNwBIZtQw1Snws
4Y1b1Gar0NXg/3kjJjQytoRWnVpqL8PmI8rwHGv6yLF2HyXZapGPLcImNozZ02sQM7BqY/tMz3XT
1+TUBYOieJnSPQjXQ5mMHxmHoTm6EAhhLbsewFdjDUvQ6HdTQusTT2FzcEOxQ5aA12mILXIiU3TQ
cXAAc/+WlzFA0qHT67kEsOOK/tFsEI/OsdiyCt8L13wh3YRYri76nKy1WcHWn/uGuQhJwCapv3WI
nLzDhYidpPqMbesedODFHCdkmmwHhE8FFvBFFJUoSfCm3sb9EvsKUZgDq7N8cLGzX0iRVoRb8m7h
JTSr56wufhLqRqXj5Wg/LsIPsfpW1VvGlAa2qLzrdbYzbm0wTxBzXx5rATQT1bx23A90Uy6Z0O0K
bWW1HPoAjSDtiP9rfZlf2zL/7f895gl6u/+6ebP6LJL0N8nl/8Cd8Ef/YSvxcYiEN3NI4CFP4J//
qbj0IELQNUHweBOj/WYrCf4RQImgdWPSkTd+85UE/8BRwl/Rc6EfZLvWv9O6sYw/nSVGYNFpctAP
2o5LgNcfTo+0cpuS65PbPu+O4TDX1yz8oY0033Zz1Jyd8bl028eO9KvFDPGPmfrAtLGH5J/ZBYbe
UT8NdBxXrUzFphU41TOj15cKbNUiiqp2G2XpdXLw4jMU7J51lH3qxu+eYfg+geFZ1sMUX+n3kseR
o+AQ/YPVtgQD0fYxqfj78V57SOsqkgmWKirOTVGdEPqrDUKRaN/GcYVAhYzqebrnbEo3iKOaHMI7
4Kn0MKT2L4GDggDJYkvmJJeApEJPODShJcpM5StG5yj+O/d97okwtHznWZGt+N5ZR0WeqjS7V+0X
DEIdYa9nStN0zSSCUPpovKU7rPqke8P945ws36akkutomIj3hThY0cgPgv41zvD7E/wG+z2Q09qg
+Z0U68RqfxKwuY0JqFp5g72qfCbSQfmWed43hr320tS0o/c2M9w12pNI0mnR4AUMwAT0CFq+AW7Y
oh7RNz0NwwQvaqowf8Y/LJ+xdG8j3A5rhoXv7GPEMoqWUzj6t8Mws8sViUbWRWzMmo4w6ZqkynfQ
5mlZlGxm0V0a5XJrsSWkaMKQUSX2MbQQKLnoAIZWI3Xv0+TIsZ35XoAtxVbHodSPKpmPttuGdwHe
m4WJIfw46gzxU0qmsYz7A9YLZ5Ex09iamPUIyeBwUNv4VNEBoaL0c29Zijw/ZcbYn+CqXiJY8FTQ
YYATfWy2pjLQ2xMcsNYpQnUuQh66mIZXW74ABHnyHHarLHY6qCR3YWx8xgzxz0mgjbOVVEhd426P
OCB9bZL5YNmtB7LBm1bYMQim9tLX0ZSPcLHIZMwienLcDbAhSZOqJ3nTy8R1Swr2WK371uK85lO8
KllBmjOQJbJGH/vZrHbQG87lVCuspH2+aiNMh8w6Hhga6CuDzWelyW9F1FFsm1RaZ6fvsdVoZwXd
0yNjZSiAuUf3WWNs1ASZg6FFfvj/S/r/Tj8era1t2QjP/+sVfdtnSOnVr2v6f/7Vfyzpzj/Qi/iO
Z7qOH/y6pHvBP0zWelZRDHt01jH9/dKN900LizZa+n/+DfbF/ymjN/6B6N7GeniTSdxW/H9nSf/T
+AbbB4aVYd6sgpaP0+r3XjyZZAPiWEiDTH05Lc/zNL2GU0Ncu51kq19+mX+hPf9faFmUew5PuUcw
hsWX++OzOs/wMh1XCM61rN8FiKpNk84IRnNFslpcIv346w+E5vW7htvgEz1+e2YWWDQxKP7x7co5
D/ocUa9vkvCxYCBwa/OIpNSLyrcrToSD/5rFYblNbBo1VHY9Hc+K3KwttMR0PyI+PppysNZFFRsX
gfUIJfaYN+e/uVBu529i89uFcsNhaPIogI6/jUx+GYlkvmCmOFb+OvJFePawY2wDT1EcsjPStFeg
OKGV41rzjbb7PrTzyKCV2/kQ933+XNWjOsTjXH/99WVZt4/9VQP/z8uybcOn8rB5Em8ejF8ui7rS
aLKQkUhvNs5ZaUgQS23VyZenVXrUlggPdpUPRwK19XOJlA1nnx+QPOz4rxa5qXcTJxripfdGIu4z
E4s350lixqk62RPSMP8AHTLtbSuTu4K25nsfkyZQchB4+OtvAtnwX3wV0kWonGyIn/zz968SpLNG
hEebqemL5MR4Ot6IMTQPBbEPLzXoiHvPKCAv0AJpH0Td6Q9y3fGn0qAJc0bSxWOhk5PR1WvV+LdA
eURGTh8DKyjAEmXmLjayuxrIUYqNbG1U9gi1BN52qP30DLoA610yX0ksXs1JSS63az7ldrZTVboT
CGoWGfKwNQp74JOZPFDJL1VDUGHXo1AWDF/aOd30w9EN7wcZvObk/WBAgNECd/mxJ+8AVuoBg99j
NuNB70t8mwbDB3dTm2hEYU1PuXFx1PxYpQ9AuAl95UAWyeiIjspD2K3uVIqU0gSEC/SHhv/0M9Y5
eIZOk8FX0s0OuGmAcOeXuumPCdH0wPE2kBLfy6j4SIJ+xdzoKZPdsYNBjNIRSmMK+gn0gdcnm8bo
oBARuUrb8cNDq7rQNr0oaeaneY4elOAzAWx4JEv4/rqfONZbhbbPdg/Fnb4JEmCUlXZzJHZzPivg
JxA1bcs4mhAbx0WeNuDpq3hkvv/XT85tuf/zHfApnBmjmjiaQLL9/uA0PnGbbjcBiY7s8q42ctS+
GbQgSvStXYJ98v1YPIZ1GZBY73V5x25f6C8Epu37KMvhmS1afISGznc+GHIC/DCLououy5WI7OZa
J3W3GwZdf4vnigZyjHT0I+w13cMmqo9hMYpvpp3HJwLI2m3vIE2GtZ6QMeLEjEPyPtuo3jP+7oX5
F68+69Bt+2OC7LIA/PG1A6MZ/Nurb8twOqOhBDWTWcLZNwyUryT3hRtqTPD4ZjHfW2nbngjTHWn4
+6I5mLMTPBdD135hoTLf//qO/ItFPXBYmdALeZ6BW/z3KyviqRwKV6NRCGgY0cD8SqhnpTHgKx7j
v1mZ/8XPEDghfjbDwGvNzvX7h9WJxSgBvwgysc7/Fretv55so9j9H3ylXz7lj8UJoFnqdXbrrvGj
pJ9G3dWnrnPoQ6NoRWGsqmnz1x9o3vbaP1Z20JWY9akhAtv5pyH+l5WdJzRryEJz15VrW8cxyJna
uF2fHdppRpJYOwzetUZDm1il8c02jOpKp7Fd/fuXgccKFx/6QM6Tzp8/r9BuI5NbAkjMbD4avRfL
VT4J1MwF5tACb010OFGF/bCwSv2cq+HvruBPm5eLP40CzA3Y3xA3+H+IEYh8M8mOAgFcMKKHDN53
/VkqMARspwFVkJ5WYY9+2MsG+57gE8i3s9lFm7Bn9vk3a82fxZgbBK7jUAA4NPioB29Vwi83ZXbm
XBJmizopLvK1p8pkVQFjWUEGtf/mo/58if6JiLjZ7DzKMZN0it8/ihAD8Ly9QDN+Q/yoIvP3pTnq
s91FjOfpQfzd78x/+o9HDgcpKwp1H6soMS1//tLaUq5VmjpaF5Gcrl3sMLWNRv1NpPUMXxd55brU
ttyzlE5q4bf9MVaqXRFHGK3NafS31BbF2rBGyFhpq3cqbw2ILGG3REc6H82KPYHcVTjSLB/ZNiAj
eljjDvKWE4ibnxa9gNekK5HQwVZdm7PpHKI4nF4mTI8Mjky0gkFglxbRMrM8a45dH/xCyUU5bfNZ
Ktt5ixzpbSRtYzUY089Q0NjUVlQui9krt41gmN3WY42Cqox5alp/2GYqdYkrRGItE7tATuBUB8IQ
YcOOXoTWIpNcSebMxK0GyRMzaXJ9bcReZQnKKCXObqWaEtS8gq2+V7PEKlaNqGMXeTz5z3VHoM4i
p+s8ELOjgKjBLssORqHbU2N7cArx5Y8wLceQ/MmJcZLR2wEjDQrRl9Sq8412pulkgOre0Isfzhjy
zBfgmfb9kE6AObzI7n868Lr2YWAjpbsR+igY+k1lkigxwNkHrGPSPA1pxF8yuqc7E2DnVQ1B+VF1
c3c3dl2Mn5sQ60s8R90ObDVIEnTPBGAG5rdKNsVrZXV0vzUzhAdZ5MNV5EWPsCy+4RIALUyrBHvd
M8PG4d6Opv4ZcTp2CdOvnjhc17uGjOiLYIS0m8dWPBCbml56bPFYdCzylmTpbxHVN5doFgQLa1Q6
PZHYP0Rktnv8W/25mC21KkysfWjf7e8jkOelM/kIxWNRQGGb+7eW0eBaTHl0GDI/p6jK659tXw9P
VqiiL69FPVHAkiY845+GPvHae1qe8Rnkj6K2h7cWh9vPcerr28jHIjg8cklTx3CjIYYiuVprE3WI
jsQxwvm4iWJtLZD4JG+ji2Fx4fDYnhMoIs+kpaHLFwOhRcyPlg5k/JMeIbG1YevtjAEXMWkN4K7s
CSQn6K43ZqvzESjSvPCJdFwbZqI3PceNE7p9phDtTQzJXGCbF6AvMNKRnZEZs4Y70EQbi1HlI+mI
wXoYYS7ldhDcRV2DmPiG2RpNgBSKlucyJaAevyNx9OhT57uWcfihqxO43Nr106OEt/fC6bja+rNr
4ndFPpPg4KH9LOSlJkNoHbqkUAH14oOtsnkldWS4SqBS8AIr0vUcvFSTgHNF2Gf3nMRGfPASclyR
hRT3jl8WG+1148mKkbwgn3lIihSzhT3GSKRz8iirIt404FGZ643WT1vDRNGBzFYqtQqCozp1sQSh
qdAY88kj6s5zDoqALeh0nevisCwjUqyIfd826B8v6BLMZTGl1kdei+h+CiLgZ0UrY2TLpjeh55X+
nnz5epPkkCZgn2UrBFZkvCTEk0nDSncFSZaXLhmH81CWYbpqe7u7S1CB4ckpWuU+DY3o+DiVWLsR
0uklxsK1VRYO9ESjlMdE5sEc5EjLxE8KsTYGZGC1LXh/zFQSIOOqEwkVFok3zg+iLo23CkTmHQlc
7d6wTP+NAUy7MyM/fYkjgk97VGOM1E0EUb0lCJV3TbUJx2DGLNUkP0JTZIeiqJmiyTk6jLnCQ0E6
z8kyaj9b1qYojvAsxRLTrXFG15W2K5KDuqdAkbLiCbNY+lYdbFUW2w8e/ohj0xbTcRJl/MMY65K6
ckT42rjy2+gDHQytwnygV9wfRc4wDT9vtnValX4PatwEmdEikK8a8J1zEzJGd6JLB839bPnD8FpB
zfvmqna4IJjr3sTEqb23GVHhV7LqKxIEDf8zxdzjFxzYGEwiZi2KcyDR8gTmyEI/kFU+1YBijGZb
IuI6VgV1AocgfHqDGQAHSxI8pkVDaVgR440KDIgjWhvo91kMRMQtbHHKnbZed2GenmZzKk1WeS3W
ujesJwab8FAqt92JMWDULXN7W5YGBvmhrquD3xkDLBjfLsb9lJWc5eY4r94qRrp892L+4GbhK4+F
qUoIhE5zzmLwsFVgvFZVYK0TTuWvAr3zElOlfWaCSVQEEsLq0aO5sZZ9kn9D++5/DfZgPEmrVPuJ
lKyF1IG/lUWGvSHIM+O5hvRxUcg8njknYK4yvbbZ+rxC8cLvhvbCwCJ68VvffGjtYT6ZNZp+ktGi
8ziO3UfnpiTID1A/nnQ1x1dhOO6nPRrhTxgsTElH1Fl1iSDRRDWxar0KfU3sevOly/X8Rpz19MMe
o+qe8ExykpVHPM6IFWJvinHeFJjh12iAxlOhEXEuMls0xzghVMqBoPZV0XHZp2HQ7RxxMxz7s42C
MK7ic6yKdlMZffCNo0t0jkqH2ZpjaePIu2RgoII3snQ7Sy9aoDTbCW0KARI59cnCb2B3ZrAO3jK8
uS8DCfTxaqrJ2AA3Ibi3KmrdR90r+5gbqbhg4Ro2RqnLdTNFLdHYkXDfHByUBDub9bcpqvKDLmPn
qTPS4YrKJty6pUKEmQQlHwq0yV6zDkjKIynmuzGnwcbceiThs1VkEOLSOqgB5ZGySK9DVzNk+5ig
to0H1fuGX/Vp3tNpJvfF4oxBLkzBSMLVpAlTwx6cSpPP0FVCPoxjXv50yhatmuiTL+WV/YsfichF
FCNiARMiyNVK5Qkw2DCyv9ratett3okR25DFXhu41RkjVfKIVmxaEkbRHhCM0SQBfquRhTv9wKUE
QVbSUqEbEmirv/JZFa16PeYPI7qJetFqAyOEofVnLufuh0MuJXlGfb2pmsbfMRFBItTlMuOAbI2r
2qnqHYoCbpIL6mBdpJN+MamY1zYAqWXVQvGh7R7lD4xY2u+NYTV3hgVeTyl66+Q85eu+IYIafOes
P0YD2Nyij7z0y+z4Deeit77PToOm2AwRIy3dstcDqr4qfIitG1IbyO+1Ld2BYXc7yXnl2M68JwRU
IR3Gqk5KOMazUI/IVgWWEv47aekQGGq3L4XyjSN5OPhtKTJQDVD5InUeRn3z/URfysqb75KxynWO
pLOlyoCVOfZtvXdnwz7f7GhIOoTX49io1VdtFvU2FIpvTm33kOEY+jE5Ndm3iUweHcseyUkx2s8C
IApJr4N/lV1efnHMsi59blmsmwa4JrOIf2LMFt8J40oee11Klw3TtA6zJMy+yUT47M8g1RuYsjaL
+ihxp0HeKkTe7LD/js/amNJslWfQZIPUYDHQhDbpqZJ4yhCEJeAwTmQDxxdzjuV9HTYiW0DTCF4T
6hfi4/3ujdQh49Xpx+AnA36Qqf4w1qu8iYJiJQdHrANnIhFqwMJNdE2S3g1dPLzkDl2TEa/uoZs6
4xr0VgIWspX35sxO0UENBS+VD+GRdibpvkFYSVzgaPlsnqz7RPiOrvDiTAOmEsuRiDdbWL6LUfCK
LOFwwXHMHMNc20bvo1uTsxGuqN6y5950w9VMfbuv0G/yZcqS4tWU9nDHzQ5ftRVwD1H/3VZUzL/H
YDass66n2xIKC5jXAQT2WXs5vLAEp/kBQ1BGGJ+pMr1xU6d8qiFAjJvSt8vX0VMTKl8CzlfI9uRP
JGpRxTC0qowt4kfTXkV4QAYGiCTCrTGf3xL/EhKRC0nE7QpEci+Pg2VSXlpBJB9oDUQjoW9TSbjm
QoRTOx/CCR8KsgnTn6CI5a1e5TEFxh0QQBUcdTOM8Ym/y19SUhanRTnUkDRmT2Z4xaKEzHn6BDHv
M4JGJbVsVnKeKbyYPSZI3/wGKGooIxI8yejOr7QWIlIyUpcUWJcJqfT84TmKuvIiwmx6KoxRXZtC
Em8mDG+hpR8uUEXjs644ecWL2qvGU1tH7cPAnTqR1dxgeZ/8GfOzHuwTwXzzq8XU9isJXQwFAxhp
liTTPSecUw3O8nF/aruiQMcVd1jgpr4M2osbxNNF5tNIRWjU9WFwB+PU+lHp79hJoWxJ8onvROok
d0Noy7fA6KjkfS2D9yxrkcJYrE2vtUfYHAzXKtireojBFTvj3ZxwQuzGOW9IpfXD505iYEywvzzH
PU8cbax0bXhp/YhAci7Q90/uD5FZJsSDem1rlI7GkAIpdoZwg07xzZczGjdHjViykMsD/AqTOwhI
KHX6EaoKZ9hDf0tmyN1cVJgfC5eg9XYsdhO8tf1USgANU0daGH6A+cSEun72a2/YgR2xn2um3pS/
bGtfVeH88LXZHTJHuu8e4WPrLmgEbaJa7eokzXdTmvpXgBzdrTVOwg7W2yJ9wNnN1knZZ4Isbueh
xKI1s1iOw3xGOyffjcjWP4hIqXfQGYY1PiCoI/hvocQS2mdNUJ2xDTK9NtDBQgfkqrpJnoKwCU9W
5olPOdsoMz3LHHepDbzEB527qUqDMbWicP+piqY+TJ1VromrK9/ptMM+dOYOCwR6QfFeZCmLvMNQ
I3wwdDrMx5mf2F7A/zRYAyCbLUIn5KRNJtQC6z8suSQqX4PQ75e5rXvA2R7/R21VHKg8VT0EvUkY
l8tXRDBexxlMWTUgZhcKgEoB6zZaE0Xx5TtZsgSgXFwN6dvfAuqwQ4cYaRGYKa9RIbJ1oKc7J64/
yIPe9dC2VsaUd3tb1w6cqwg+jdH58hCXIQel6pZs5zfUEZGzimMVLsBdgiUQHf9aFUzf7WBCilBA
k2Yrw8xH2vZSjFglVFEhv9Zs3TzvfW5fiKwgMawN5k2kMFvzzFtP5FO6C93H1dLgf1uBram+h0bf
nIZRxfdGFhHN4TiDd2mDBL2YNQfPiR3xixHPTeshAWf+sx4JFFmYLhOeNUnowePg+cnecrKM3WXK
8OsEfrvVZs6tofO/Go2R5ocvbrV/2T0zg/A4Aaby22B62bEb0ZzHPDhrFU5MJzCgQLzDBMBwoDcF
brQhIOli4dtjuOUIjHe7iIh1Lazpou3I+mqV0TzGcT8/CBH7Lww/iTdvo7mfFnVQOPuA1DVyOXle
dxj5suLoDIXx4eT4F7dtl9Qu5pPOXlZk03crYQs6DbB+UGpg7HAJRztg8xivJf4PLIS2468EIbvX
nGHx0SrnacfwDu3c1Mmm3LSpHhDg+tZRIHf7GBIFXLGHKsXpwNXiPi2m7AIBOjoUaT4/GjnRsCbJ
hQeznS2SuxwrkkyKLPP5NidZNGlZb2Q9QdqMVeZcHYprBj35ZJziODEeGgo4IjiIWCXOpHjsmhor
R+MKeZdYzdVvHeepFArnRGWHaC3oBFnvlfasz0jM8aM3l+W2UzBQmW68B7E7H3Xl9NuBCczJmML0
IXL98dqostnifDQ2WaK+hDCxMdPYno7oLlsM0sBEDasu1pXRJNeurL3bbpgN5AZPzicU/xlauUvu
QhOy0QS9ankAvUBdQLU5O9G7ybmfwBt4aZjdF7puXltr4syjQZwxDKgJWeTcNxkHfspoa9dgGJsw
vDWVu/zM9cZk6MbGfSYAwTgwB+9UCaQJBES64UBJ8keSheMyU9gYRxO5sDJchmGxlb6VTuR88VwQ
ZjFgE6Owkx7O/CnVjy7JVAtjpD+6QeZJDDVnTqg+YVg1JGcHkM17ATWTXAoIhwlwrXmSl5ThyXc4
BzZM3IQOnh9DCy/QZ9fsGY/4pZP3KsV0wssgkLcnmMDqwX8u8HGeg5l5SI3wGKgQGIaUAoFYksCC
T1LqF45g4bLLkll9on8uGoJ0ZmqL99nuu+67b9H8pAEToEVGoKwRTcX5a9F6g7d24hLQ6yid9gNW
hvOG3d4+N9E4rXKfyWDrhD3gqpBjjZ2HGmJ4RITDquvsBBxe5tlvojY8uWlrunU9M5NVw8nwpa8c
1kewZuNiJgToKbyFAPlTV31zYx2/NzbBkzQdZhNoseTWj8Je9Xnp1Au62Vh2E6M+mHz3W6B2zOHa
GUBrBzL26nuF+ILu7jCDR3AGkm1Dg36EhwYzODKW9oFViTGnWC9bahUvlM1jmIXiYI6VPLPeO6Ch
6s7Z8NJm3/pMkFYgc0I1R9WgBs4hpFUtFW8/arkOJlT9pefsFGiANGnQbHZVAfjH8CDqukSCzzOo
VRIKGeMkqmJ9boyshddZirMsJsRaJo0BYPEhclzFgO/A5NMmgZFMj3NMJg1nntu6V3ZxdEe6fPcT
U7A+ciSMSEGKyUYYWwj34FeR6d4LMdYuvnCHZisY/Cnfe70WDxOjS+Y6A7s2rDNTHZJyKL+nYppf
MkRWVIJj9hNPd1kiGovEysAsfYg8Nj3U/PEd4r1oKzwi0mEHByjFXVXjI3IzS35kMU/lqiyB9bO5
BflmDqDFbJyS6lNO7Gvs8f7J5yD7bI1ex+SSs3C4REUcH3vF4r7xfDEgW7fMDOdRKV44R2WfXpEF
wDjIB3FZPKGb3Ssc+LTQ8q56FHIan+sqm0+cVtMf+MCpAzMdON+SipSGxRRkFa7vvIvuaqwByP/L
8SjjwkZQNSQPEiQt+VNBpNa9haqDgTPGc5wG82ccIPBTEl/Nzf6A5asheg3XYwT4qe+n6sxRG4TL
ZDfDzvAGjj3gMV/Yj6cQU4Ttnoi7yWAY9CBvmqFtyeDMi5e5Fe2D7edpvWBxdnbmMDXPUeDm951Z
otuOSPFcmzR373xIJmBRKh77UBtRsqS5QZKCk9nbmOSW5WSLbtPGJCNJc4wehFvWe7PQjANcDIl3
Q6sUTogAkcqiHhrrJILihiCsZfCjMEJGa70B/M4ZGXftQNAQJq6kBMITzjTgtw1lJf6UxJB0XyFu
EW5rdlfQYTw8Gu7e3sQq+exLg6Cbgk4FIcZhgUVHQEK5Eo8dniDmRzvHistPDQHqobZ88VDopkXK
fqMH9a1vX0vs4I9O4xtv2FPFqzP42cqJrHZlIFM+sOf7RwibtGrAVOE2w8e3nbwsexC+276mum43
TlBKGj0oS/dY7Mud8nrzMYyhMTQRmLfQm6dH9HUuh7yCgNGZLHRlh2inA7/YkH6kFxFVUYY/ttAH
lZvxMcYjswqFxWqXRaTdOzlY/9QZjkKFCgBny3sm0k6QmRoOl3Gwpv0cSHWCzGvcVb3fsHEO9TUs
i3dSUMxL3M7/nbrzWI4lSbPzCzHaQngI36bWSGixCQNwgRAewkOLp+eX1TU2guQYh8YFueiyqraL
CyAz0sX5z/nOn5rxE92cBlSUGPAoJcRVd3NyRLO/oZ0kWtp2PL16s6jfi9mwfqHNFJ9Fk5PLKqN2
4B4ftMVb0xvDRg8yTc6JFxTIJtrobws/QhWGeFgNGMLxh33H7g11GGQ31rRWJNVSV/CMIsou6ilx
twr712tfS2tr+yTPbHgoWbnLhVWumqHWxy6eeAtUhOpk4qg4m11ePkS0gV3BUqXcEzvIY/nAU7hO
mwqgID6ubGsJFmLGUgaoacqRbfTRhoBbFOfXvIiGrVlV+qvvw2ZTDXhZ6rxPNkyS9WHAKLwaOzPb
VHXMrWvsK3a1rho4+qK0HZXnGdcO5lfBBGhuNgas5JcyKbF3iKkEYKWhj9ZuO60isFL3jhXZRyGt
cVnkUbNpyJTsPRz+X61UlI3X8U1hoRJZ3GiIhcOMJU2OU9JM26lvpy1Kbs5CZGFr6M34rqihHlZ+
irxLWI5bDCCoT2MyCizBnXgfh3y8N9HXVqKWGFLcxPLvXZWI38rp5CsVlsmPHkyDZvdq8nY+a+ZW
VDLbTpbn3y4FYtcEYwo7p7VPvUyNJ5eIwdbocQGBxk/14xy2xn1h5c2rW8wMT5QN8kV43vq/gZkJ
uIsX0EI7mXwQELEvHN/MjeHP9qodPe//AI/8/5H9npm5Y9oecAMEbTgm+NX+jRfhxmr4m8Fw+cyp
izh9/gGA/O9sm/+zv+CfFs6A3gbkbcfDAIIRzr0RDf7mINv/YJ5N8xCZMf7lZqP4m6fg+P/AAGUx
1AoCHBZ/fc3fDk7HxuTvBwI/viMpHMD18C9Mies/PRr/GQiZ+jC+/b8xc5BUw0IB2sz6D34BkbWl
slQb77LBzzcdP/0t2ZM5d27BKYytwoPDDpJ2uBI/obSYP303mQbhSXdOvrWMKZLu9MSQYNIcdGvu
iJTg8fThc9P5H+6AUixnMZJZYlBVrW7gxh9TSf+VYuTm3mf8My59xEb4/f5cMvrQUWTUyzyIyK7X
t5Cq5ToJhe81x9hyVZVu9wDyyjk0IcPFMSSbNNdZ98f3BpmtIbBFR6UG82eKk2ZXORAELgOzLy6P
kwNuOJnTdpNrMbTLgoio3MTjrZUYcHvjETq1MM5Zfuo9oNAya4vZg/cjFMvdnI2WuYhNQ5E7LwER
LCKBo4AiwDK6k8WgT74bqT81eku2kZSU6ZUjajh9LGU5JxmSzA9AblhJXBDG36lrjAdJH80hI1j6
rKNOLKsgsR9zJzSfhEB1NPwiukLbopbbhgfZDMjHItOAO03s4ITuJ3nDt6e/U+lWDLdCvYmtIgLH
2NU5y4fdxd9ml1nR1mSzsjeZ7fUY8hmLHLXhOb9FINU6Jbi/cumagb3IEa5HTzKqb1s15lsedSnJ
7oFlnlSWnF8oz4medW3xp4gxq3t+/eS+HvrqfeBCYZOxZRoOm1nhRIz64TmeqJ9tCLESxErYarDs
mc+sYDGVU141qfVQ2S0DjNh7SK2h2uq8y1aB2bsbhL/xOFKWcM3iIKkZAKdkHFHbjJcU6/4pLeIa
alStyRjbeYHnw1UTd2BztIFJlsm7hAf0Hpd/wWF1qlcJ+uiSO234GuWUsrGg00PRAGRCUW2NYOmH
XXAudU3s3q96Bh4ut1zBmTqX7sWDKHg3ZVXF8W5KKZnHycYsCbuVYR6H+UZgwm5ainXaF4azycXs
/4h6hDIaxj6Dxj5PXU17HtNIjjs5MfjWrfXHTJvQUYHw29G5NhZ3Nmlfwo+4nkdeqiwfdjietL80
mI8BeTVvMb+OYXewbFhK4OcGeEzQ8y1M1lo62D7yxgl/k1T706HO7PCHob6+zFkCUjVIncg7k6JG
nNCdGaQ7HfvjM2RTh+cL2YfLie5+MqOZxm0cJ/0ro+IiXFgZzQNLovfFsItxaRo7F5T2xcJwo9Y9
8soHfQC5dUrLcfxkN5KPYgzdfS8sNksAbue04Gg3ExAnxGdWKyvzw03vIPmN7L20wZmxv4X1C9Ta
8QdOALTbAU9iK0vybJn24pvx332RV9d4ZAKLXOKtSzmWl1uy5YxFNLrJW5/8MjGyFLXFf/BkjKvY
5K5Y6YStrRqSlTBbaC3EjBdYNK5se/owUSRlLCy/P+OtiD8i3263Ze6+Dx2dZWySUNXzAbgXIPNl
RnXYYpRUg7RNVwFq7gtQbj5X9rZS65wI8YZ47EEbBsumKPVJxYR+Ktp7FhyR7qjSuMGLh3eClhWR
Sy02JV5TjmGQ0mwtjuCqsUAMOzQvvNE9PSe916MsuqP6iYwwP9E0uI1vn1G/ScA2THaCA915kEGI
nM0A8ZRzEMXGaOQrAjJXxyEAY3l05ybNfGxCSY1i4dKmx9ybCnQRN+fGUvZK2FRuxu0w7HOvGrea
CPh6gJ23qN2hPFL/Y63q2XL2pZ2LcRHAN15HufvbNfNz7WhsVcN46htxZ5FUdjtxmAGKLjzImVYS
XFECaeJstwYxUfTBcEE7GSSLmXIuah0m/8gBBrORrd9qGf+JDfviwXOegpHODtfajU186MP4qZcG
qwPupix9ExQuhi4cjIIY78ZO5Jsd2+c+KKq1yweoDcZ7i5kM7ZU7qyXWMiz0kOxqm9E/xCrQNKbc
FmDJUpMKx4rFFWuI2/kPVSXfhinfRFb4ofx4F/NxxA5cvzhBfBZyXN/G2nzccXYAKCGUA6GuULso
wnJhUV3/osFgM2zCzECg2Ue1mSPvj6U4dVcr1w05d3ftARMIUke1KgbjwM0PyuLAQ9oH7K/COrrU
2GQ3g1DEiKuBlA8MRH6sZyFBuby5PkR20+A6naNUAAKEYASs5T5uLvl0jGB5GDV2joHTc3WnZPBW
0cS3ECW1Oty3bK5py3rUzQNb9H1ZFw/1UO2g0OfgynPQ+kMCb8IHWERNL8Pa+NiBLVmEMyfepOh+
81Q93TgIo/uR+VykdY0k1YsBAzYRp4UJBvvOF2yMHiLbKufOtO1ynGsyL/FhQ8NY5hD+VmwktNa5
MIi6diA/XQE4LVzO4wN2j3XY1FjFg9A5JxKV1+MmeQxBJy0JfsOGqdLu7Aq7Y7aeRavEi8q9bxp/
WHd6gEV06Ro91hvevS8UqwmMZLdGdJ8qQBBavzVpyPvWCYme0oqm+7RbczqbeWucOz+OzrJxOYtP
ppV+NJqinxnSyoMIBn/r8trQwxaOx1gU1WsvuVqCmQ77fVR2xVtZxv7ad7S9YcnuHtuOPX4p234+
YAUm50uDQXT0rL5JOAQF6UeaCPOYIffd2PgtvrU4T58sNeM/N4CS1hsFTxMCpd1QT5Q4s5lzT0BH
WPHAUBznNzeOVB0re8GMpPpm9Ayrxbe64S1Fli32jmnV3m3LYDw+EVjB5RfnNCsHQz/8hJgyvoiV
e0+t6LA7dJz9oLn3dfNq4dZ9c6thkAzFJvUH0GiebILUr/HTxaJmqj4Zb7OkOXIz3rYzy3fSfZNa
qXqYbadNqJ6nypCinFGLJTBbE6VL4tyG6VtyF7TiYHpOc7BVG8gxjXOnaXM+Z6pw350szWjFqRWE
ZfTBc1yq5n2Mo/iXWYY+B6EsHzrw6DQ85P4q4r5Kq1Cmgi34cTSiLOIhCydL62VU+MlOYMuIVkZ6
G6yYqV0jxjOfEivTl6rapQHC7CgTcQJU44AI5ueqcUdrK0FX6PQ2Ebi8xrLme2Z29AJEFIC5duKt
qA3ms63v/Uwsb7/OWFinSc0ZbUWB00Qb9Pr50Jq3EEstYCmUogcPJmwYgjXlPcMWvcg9eRG+qSWb
fh6Avhk564TaLSF1jwF3Yeq7kz3DcUfcspjmvdN49muQDiFHicGf0S0g2l8pTs4+iiYRzaoX7rzV
XhVgsQ/4cBRzZ/5KFTRU1ypaM/Vg7TNBzXhVxOFWIUN9TPRVP0jQTnhTxtzbM1II35KoT0lhFtF0
pyNv3tNcAQlFCKGudV/csAItsPYS0BjmcqSpIUlZ+iPzlqhw+uRhIgBaMiUKjR9rjEqk8MDiCjvi
raFhYuqduxrU2l0rev3ujRyflxHmhPPMG4F40AXVQmR9cVckjX3fUPHQLmw76h89d4oeRZ4FDxjo
KVOAKMqbaiXNFd7nuDOygMwvUawCdyZiKzYazSJG1OneLMxkO3T4iYA2x29Wy1O4EI7dfUwkeLiy
dPGpUNL7tpKWKsVRuOYP5fDpFjusvK/spvnG1a2vXkszLG3o3AXUDKXIKpS1BbHRnyPPTYhsAIWf
7Ll+hhjhf+Szg3Gl7LLx2RMJnxoXZ85PiH/iLg8R5tOOKMgyRwg9FWyxPINYeBYtdTHvPW5RbApV
8GgI/FSLygyj91xPgg+shvwOfd74gECBTbeEoXbRMvW2caD9u8atQC9CWF5lgQtgOWEOfvGjZvqS
c4dsCJIPAI6a3QZbYB20T5K5KA4zKBroLlFCQozXeboPopowzuQOLzNqwcavivxT4vzmmDNm4wM8
ASYBTuE/hHVbMHmpnGgrI3s4WcwJKadIwvo+qR2vWnSNzfHc6phgMsQeqS3QHdPpA6JIV24ZwYAH
BtqEwZl++BHH0xT6T8roukcVzUR1nBngxzJq5/Lg+JjxlvCyarjwkpxSEvksbaUYm3bVMzkA2oPr
x1l2duXJZTgN9Tu5MrySbS9n5nR4Ew54EZxy5VICs2+sQhJNpmflM+IAjEMWc/+D6n1EwSboBNqt
q8HSBqxOQsTVw2BJ8QGceniwnaThaXLjE8QMKuoSqwrQz9ymYPjtDjQs+MBVO845cfOYq86OPl1t
DGTCDS7yV4aWfbgZepQ13E4wKBSU6QBTFDDtVdnjnD1zXOOclE4JzQdDP1MMXTTNvJ3lEMw0CQbJ
79AxglhNUR8+I3/bXzXG2Z+eL2t3Y52Qfa8F/kqGzBjKlsCb9Dox4gzLgo5PDQPOZ6PyahcM8jBe
CxOy9rE1G/PsMKnkrDri9OSQb3dLz2vCT8n97AHbXBmvuWRIAwVOujhdtccxD+89amnAoBuVnl9o
MfcVDGZLQDWnFEZGYKvM8tNhQmJf0z7K1grJ8rnLcr10QuF0y0KXWEhMjS+aqxzHlzCv4is9qWqN
07YKV5PX+NayThibLzPSU5TRRW0dn7AYVDy/ibhV2nAQfQmzcq7XdVCNlxLg8YOabRZgGNz0VtjZ
OF7T2R7uqiIEpOOVSn9CxIH87nXhQapaYsqF18+5hxEtCUIeKa5F4gVIGX+e0xtjRTcUBmiY3B/P
6NjGU2/0YPvd2KFjkOE7vQKtw99W8uR9T5kE/zILK3pgFyQD43BSRU52cnT6Nvgj5qE6mbeB+ljV
5Wc+p93JVIMB5Ec502sB5WATFa3A5G+bb1qPCguPS92LdesDYV7DrS+op/Es+4orks8pdKRp/sGj
ueoYltF0rh0bez9Sb7IFP+9eMEfR0o1Ww1GBlMYxKqxuHTVBARw/kFs4V9majtFmPTaq/uBdDj/H
IG3x3WWJIKViDs9RU/r3EamVEa6jER2zTPio0mN4neLWek/8br6GGEnXBXUh1B8HQX1F8gj2nqdp
BZls5zDinqDW00dPhoxiv1b1zOodeXpsFlXecc6tDHGHMcXgvRsm2C9WH0wb0mkzzN5B7hKjASpF
W3VzVtbMTGrI3bU9R8WO3UacSx5SzEaBWS+JGGb7ZJjTV69V3Q+dHgHdh6V39ejXeWQ7cjaz4U5P
ZYMtePCwgiyi1OufKkMz62ZFtPf2bFOayLEA9LeVAgjlwPIRyAjWYdP1MgEeb+aXgt304KBgXHsu
U7Akg4Bxt+OZ6uwaTsdNInYuiT3DMAixVtzVWcWq55q5wRW18/fYj6ZmFXZp++jgK32JU2O4k6Cq
vhmgtdcWXNNv1cTMbSSFAQu/pzeQ9/AGIx2E9apt+C1L3zRxu7hadHuR+/USo66+d7203WdFF9OB
CSZdSWPcc2iyVg4RoaNhGoKOcjrROb2U7jnIAZjPJa8MhlVmR1yWbXlNzDZ7JOQTPDGawjs4ddpu
FjoeSLAoLB9I/eO5LA3LWiqQnO6Sd1Ax5xd9ei2F/ev7tXO7s86RXIHBmneTGP0X1Yl63SsVFA/Z
KIYXj+2xBYNVoZvjoXE/lBinf0aV/i8AZW5/xf9jCF9SW9ST/Csv578CCf5P8cL/mwThvyv8/vkz
8PJEP+X/oH0f4s/6f1n+x1f+LXr7/5DQs1ywBLfUNN7BfxG9Awf92uQAeZPC/6IL/wtD2P2HHSB4
SwL3fyEN/hVaYP1D+qQopcvEBKOg91+CFtgkUP+d5O0LTzoBmnxg8vehfTv/IZVr5iYFAsyxt4m+
9NSSoCTJ6pWr0x0+5+4igECuMMuv61K4v40nd1Fj6J+0Cc63jmIdUNbeahluvckanku//QT7Vxws
cFurKqwoBSWNBJssnRa6cItLEEcfLZutNafT0U8/p4JTU85FmUu+M9+7mLH70acqSBfVR1E9oeE7
nxMU7DXuDPd2MXlwPfGrSSMtB0bTi7pw9ybRtdFEkZ1mH5+yAiY4iOGUGN0njDyU+M7ANGFJarA0
O47IwTIYb0Fdv/U1k9qQur2F6+dbL4AEahrjwgmGTZsZOQYDlSzaaLIWuR//sXw29KjjoHnrI0ZR
CamJWZPMphYufoephyoug/Rc2wThhkj+iSOCdGNyMHSCKY3NMqjzw21zX5Vt9CyCN8dW3yo0AYPe
ljAuKuuQGwvaTf5klz3837FPLrgsyDAZ4/qWl3zLumYrrGrcoDjUO+AKHz3x3S+8BOdRnyIjdR6J
p8znmTtyE1DM7pVmfUwqYgJcMu/iLOsvcb+D2LGM/Qz2TTiIexvR+Jx5xp7Lirj/6/8iOHQYGYkt
ulp4d07HLlSWubXBCQcNzhP5JkYBuMeDDmeMTrbXLKPpljFCvO+rKcKu0ud4W2LnWeFHWU++nDdm
3cERtSnpncUqDozkkBuRefCn8s4Avvxc9htKjr2nupEnEO/jiY6/t4h40eM057gvpwqzS3yb59fV
py9fHAffQkuK7Q+BSLRGdgeri6NjxdD5sVH3aSXpLSANvxVJGG+KOiGz1xneHdxI8iKXJmyTizvK
l9lyk3Psga8zjH5lREiUIyHXxz64HTmQH26QmXRyPGQft181uFKvf/1DTJQ4ZAohE0+vgr8052vD
Vu9kBK1NWXNUyifvRVkkIybHRI+ziIF41nRQgw+mMu0/deaXu9ovscL66X1Y+OMLMaXnrPbPIQ08
J+S0+ary6YAB75YtMT9a/Hy3gok7s4W16ZIXIQwEbhEPSrwrQWtsDTGvnNau0J0cb5WGCD400wUp
503f6PZItIcBZiFzri3nj1PToLn3DJEgIpmbIYVokFBMQBMAgq91zTqBpTsy6A9XFU0hE/44Wvig
PGelgXSKg1JbRr/L1fwmOufo07PDcwbQ1vNOZM184miIvGaD1Fm09o5HBK18uLloQA7VZqnohnLj
g4lZjaqMYkNrExU2tijXXFHzD5ncceGkyDjPXmraGLjHUxCcNlzXWlcvCzrCn82+56LQZgQ+4vY5
nNHdHKhRrl1IYmKzPpkxZXLYh7plnheYFmgXsDAG3wUiPwmGd0+wQR/Y4fO9FTL0gCy0zFTbPJpx
WDBfucWoaR9ZOCXg2cTfxYEH8kF7NYUJBmbaibNl3ZxiWcgtE87tZAbF4+xYL2ZBBgZv/4bKr3bR
GRAqy7CbD17e90caFWpyDVa5zSzxoinhOdOksGpo/12IkMkUgQz6shZzZpr71tf2o4WphCfNPMbQ
tDa9SP7Q0CLPvgtjibHBnohLffBK+2QyOtiJ1AUsAs047HvjhnuNeR+nAZd4XG2FR9VHwPPYY/e4
cccDunu0uCSKIIKV08Fe4Q5EtUQQiKwyeQbgtbdgYjmjFZ+yhJXUD5tmr3KfKjlF6UmrwvNc2bB7
4YAs7fdmrFE2QO+sW8sz4fjqpTsXxgUv+UWmqb8zwhAUaScufSjXLiXodN7Rw0lov+/BNescg2L+
a1X1t1Eb1LLb3wlWNi9rrlgecGCUR16FT12xDwSm8Tu3823AtrAjPIZThs291t4fRhifMzOfZdIa
T7cY4aI1sMY2KUU/rn4c6ZSgGhDIIrmy0EnxnhXqWziaa0Y1PuHLfeR7Brb60ENNy426xLm9Sw7p
NF9bGsvlcbJqTWlKvrsBPHXVP1QahBqyGMmWOnpywKzetQwPD/Pg8MMNVIcql0GJkofOM57zDqMy
PJ1tVAtMQDjMLKZ+2OXja2oztOjZ2ESY7Lvsyqg1UPJ84ymenQ11mOly8rh/A9phqFY2PF9edYjx
xyEzlOzlgvwZZ0qYIJT60ENRPFlYng7Sqa8cyH3mMMO2TNz7AWn4w+dIOsJaf0tzatOAAckN6QRz
Z1KGoVaatfgxVRE8EokMnhqNPs1NWyxllJsI/AyS5mLqdyG3ewiYEJ2rm+k/jO7nyXyphug4atk+
WRXdbZ2dkNxW3l2XGP6xdCn9Loxp56d0OY5iXwX82GHi+rfD9bCciPWoLtzVXeJu4ir4KUlyLeeY
ZYoyUw8COb0wsjbkrpLi1SWQfgb3ZXNrjeVZpqeGidM1n8tnsOPucqQYZuUBvV7VmAO3IJQXYxHE
9M6AKs1Ly12bkYoOEnmqeuk971DnBIrQ+kpUEdhHQRcQOAhxCrth+YHBkhe4XEmyLtxM0muXZRjD
5mUSgQX3o/TJjAYKAXi0Qf6tCQU03AKwbjul5HMQn6es3U3lTOjX9Z9apFK6aRm0iPmW88Q3hTnL
xoMbSncDhA1iCb4N7JepSxuAi1JuPgPaKa82JF0LxWHpx2petcGwxC5HaBtzEs8OM7sWY32Na3Vd
WiDx5rtsKMzl4GWnnk1NdV+pKGghIJ9FsQNYY+NOpq29tGxPrYVTTVuOMdiaPfMpcvs3GTZvnBbo
pmfkhnsn2TsMspYwfUHu2enXTdYrmL1U5DIXruJCNVU9CSfvyS3N3ehzkkIu6tVD7Yr7hv8N5hCs
Cte9tBMGMM5CY+0fylJgFY7TNwC0u14g96tUPVra23m4VbETN0z01C0xaE0bAorgQtNmW5s+fQe4
n5agriln7h1iydl3YcSPnIG/wIUucTGETKgYtKl8PfUzvFnKnBfK1im2qJBcS2SD/g4ZpxecGys6
ekeqCnOLPha/UBsj5F+skjqyPiJiUPxxCRZBZ4zig2VxLYwQCPAudyayeTVRE5BVb65mRoF770wL
2YEJ09Fs+4OXXfzQPjJ1PhQRozVcGL9Mvlem6a0HE89gkaTYCDj/eTJd193IaFxlv1jaCWQwTabw
lL3XkU+drN7aWj4pb3oNBmKPIw6J+TT5DmHhlzExPXyKFCgU4J2rMP4qfWOd0FpECW15Gm0GM1CA
NN/H95VelqAO/dJZd5wMZ6ozyIo+acel7lNEv6bw1lFp4AwGRWzUfI0b8jWmaT1VzIqjeFzX7Zs1
z7u6hd8UJ+8x/jHHkkz4nPTXDr09iJ9kORrBkx8593/9es4QAEYaaRtHONnBSfhJNa+H7XcrWzDU
TpvwKRxJ5RU5hRlzdPDH4pfSsWcPJiKEui8MjfFSXXzDu4wvVTx/KFtiGZmfKGS9hH5xiuuc2NBC
Ge4lSe17vzf4C+17t0t/6y7Ym131pnK+pYR7yKu4im6nbtH5F79Of1sr+wKF8UuS8c0km8XUcudo
h5F8+DSn6rfup8+SYSwrsfzyo/DJ7VwmEvIJky55s/wUZekXHmpqoGz3YjXikqfhU50z1O6NH01d
lpHfEeF7SormDa/MhknfV6ezr074DwnvY+vv+UxdVXBo+CLf4xfgN82G5Av+yX2oPeIysMi74Mc3
YeHjgIxUKln02SZv359mjmVgzAyXymAP2FZyji0x3PYBQgoFptr/KqOGz3tZvRVF8hUDns6SNyIF
J8fQb3q0MNMZa9rb70ufroysvd5+varKftssAH7QkZgxkq9Cyqdw4GeP4/tY0Vwkyou9vURTUJNt
zEm7j4su3RdISmQbpeazQlywK1390dgB4QjXRSdL7rkWwt5sXu1K43kaWEpKYkMkwdkp8zlaeqN+
aLgWVP0NEi5ugCgZM8oxIiI9yx4r9Kofian3UdwspvrLCopr2JbmMqLUcSFD/6pQcZZ+x1GnLruF
k5gf/Zhgh6bcBHMqITEz/sZsdJ1Hc+eNA0Jj0axTPDlbUujfopnFIbCHg2umO+wj3Day13jKOlyj
jbcl3saWUI/WOcNJ1iTxtiKWda4TdXE6VN+4tFNuYMhowdBWKzqugXDmqGgM9+vlqIvuWDJv3qpQ
lxyZAlKaHXYWh44aJ0wSUgFtsUJgIrydG1v2K5JTKW5aKIBXqx3DbZDQEQwkC9W3xCw74Tigzq26
IQC4z865eueiDOjh2zFc7062KSIy9R0Hb6zjTZ8Z8zLqVHWw1UpwjXhkuX2rRKfvE31Iecn5hMp+
Se+kf4y5HbUMmg4B1wcKr1mxZcYvLya5sE1m+Y6CK+DmybuTGv0J6gO3cHdiIECUiTqu6godfCf1
kL1jkD1kvmVcXZ1suxj8s3cr+NGJtfeshtFMOZxKDrrmUFM2zpt0HJmJMD/q9zbe7D2hLHWO842P
E+qCeF0tvN6ytjhrnc1oKapcWirIOpX0K0xv3E9kNezZnC5FAumzDrC8T+VW01bKMCZVd/xHMOTb
NpMMdvKqZ1Ru9mfoFtjE7C7cC5uHNAH1fqjSfSex2CjbMJfj+OK6tf8ieGsYPgXrMfHK3UDb9l0X
BS9EEur1NNvJQXfJqyRaeoEnMT1DKvtiKvSorKp7QBr6zuOwOhm4IFaTywnRU1GI8YJXTc2CzFCg
q23QoTeWQy3OjBj2aTwAwM6URYyOIiTGJqjzVFvtE69NdqUXGTttMZa0vGYfJGUCwo7hgZ8O6aXp
T56FBS00eawTbaxsQ13J1FIc4cb5ScfxQlrSXUu6Kw6cHNS2rLb5vKvSuFw2jdHdM3RcUfTYrBVy
ycWp6c1zlHnEs2geaWn8cfOUK0eTluS9YDAiXoB/ZZa6dhDDn5CgqIyxCLkQ4hhkQd10GWa7RhXn
+jZFr0PVXqPIX3imPZ9CRy7myrTg8wUWeLSkZtjvfaKtr/JKj8ep6XBRAPzZpJ7R3pt5nK3wH2Ff
SQRTM7j/88AxRLdyZUfxsgQ1shwsyombPmI3FD2cXnuTZ+0zrmhjyfc9Wy5Rw2bqsXHWU3CSVPdt
G8tUe6rnfkpnCj5u/9LkaoVEhQzDceoR4yZFKZX5mWTGc2ZCmt0WaTnfcUA5GyMpMWq0om0hY/My
mIhDY+y/sQDeQgPBMixG45j3FEsJmoI2ldPfd1OI/ObG1GJIEiGNIjsS3VkamkBU00UUkHIMqQYn
OgZjT1KWEWRyUaaxWnnOhpgy5g+SaPeGNbMPmOWaqpRu5U+snMLHMY7Ldsck4s6oGMNQ+h6smPDa
ZUGoPjB2t4JbJAqXaV1hWMdoovu8xjYQOHRbVqksd1BKrsFwqIKBO27vZ0tEIwyG6fiSzHreWLWJ
cqL0vG7TljhRVb27dYrr1J2WYaPUBssr95mA3HHDjBvYFK89cxAFf2A4ZFxtzvGrOeckOeximwuI
GMOg1daniTEkpN3N8TuXUnVEcXmVvZi5j6mFk9Mgkwc9zsmxDxl6ziW+CACAfTugPMlqUVBKvrPp
J+VUPxlsojFLyWDeueQEK6z/AjVyBHcfRBXhBwYBu1nDp++cjMmS6OXlr39QamEz06sDQByQoexm
aMgXE4zWAGOXAkgPJUGN2LlVxvUDJLKajh5mEapdKkZFSXqWZqN2XledKyMt1zEtnOimPvpWPMUH
L7owAvRO5LuXaRj0u9irP8ZB7KiY2jozOXtjwsfZR3eTnz4Vkf625iRazWBawVBoLMHK3QaNRcy8
mKYdgeBn0Q/RSpsGTWNmeW18/zM1cMmnsMn3PtGUGIrnMWFXwvY7fxtGLdmUej5TfCCPAlIPB6/p
pW49/WFNBSjyCcZMQD77qeZOJykoY+7LvgYcZGXdwlleW8Gtshpjk5ROS80SVsgBrC6Huuwr61yO
PUq+iSxUmwRDCjkuzbtW/WmCRpFfVy+2hU2yGcv710Tpnrs/PIi8zBBuJ3fah7YHj0jx2AEwA/qv
4SXMfH4g6LAGW+JJILetaJ3o9q7VH/xpaWRx92RZ3WfQSgJoLo3RdTzdJY3TH0ENWQdfZeeu9amX
GSfN2TiQV1+U91ZfC/Jk5VOVIdDVr3M/1LshnanvmDVr7jSHj17136k7jx3JtSzL/kvPmeCluCQH
1QMzo2nl2j0mhIsIaq359bVuVCErqwcNNNCTGqQD72WmCzMaec/Ze69NhBzHU3GsW0p/tZntkzsY
uyLDoWLXfeUrBWAvF21ThGw/WkMuG0/vwkdHe2qAE7BDLwwmhuYSB/awBepDH9CUCxJVUYUYeqzn
aJ/avARj0Z6BCi2c8Gqg5c2wY3mY7+yZvxYWMILTRuPFvs/sntDuHmrKpZHPbYM1S3uWlcMKe27P
c0Ou1pHH2iwfk84h4hl32LjM+DKw/CSB2tJJ2dhXL80/Ha4L4r9C26JRvuZzpe2ovKR4yio85AKj
27PesvnwsQ13NeldqFBaNd2XaPs3kRf5I0nmcJdM8oeW2/paFVw6auWyYhhrP+ueSuYpmv8Qd4af
UKyMQjY/He1lQH3EZip07ZwFwbTvsBhC9u2YFLJTLZP8MkbOuI1gjgFKtb8KvbTOXP+oBCZxQipm
y5za3nIkIF2GUJqyQQ8uJUciG48ILjR3X2TFcq1dkENVKw5410MWQ22/xeVTbGhFghplOA62eY0D
6kAhjumE59jQZyj1Zs8ZjVis8EbL76aIJcY016fULcOj+icUesha+FPoRcGN4jTBbUBzWPWGmW+i
WIUOdFscYhZGG9yeylRQMQwyu28J06/HpRxPRugFq7qrecgXxtdEnIsFN0yOXoUC84i7Zcwtkisp
29AslmOfNrZpHpCd1I15FybI+wPKQO+UwzmzCbp27NLPPQVNAfM8LWlggML6D4PAfDTGaD5SA/LD
Hjq9uvQur5BePeY4K9kvHgeNIGO5WIkw2GQZGZ2k856wkXTbzMzfsVrOyswTr6s8Z5LWc3np8oRl
VjzUvBlsBZBEKJM1MBNNi9hJNPc9eL89tbWOLy3j28aMeK8gD9xlgEOhi+BQyGLXVoVYdVk1bOw4
uvd003ODsaxdg8lnDYfN3AEu5pBF89aKmofyDHypVawREFT19Luys/DkjaQQBC2lOMGxQSEiuNTc
6rjIM5BobulygqjacG/As+ZnpTUt4GqPwkWyC2zu5uTHUlp/2vgA52PY5EwPgcM6pR3rk+nE49ox
Kf0iubUTob1x4ebv7aWJdw522qg33X1q9RnUV2ve9ktIb+DCiVNmwm+ruNwCe9PvSUWnWXA3oAq8
pUKcDXPO1w7ejb0XnMRiND7FRDNOrF2pEmnDGG+B9K3wrtgXO6jfqDYi5Jfb90HrCO93kIsdndRe
UO0BZ6a3apo2cNMpXsNYv2q0eqWXNhLCNH9RuOLt8SPssZARXagin0lDnuhclKc0nn5PJCgecwSC
bFh+hOlYL1Yc/a4jfS/KcrnaBYc2vFI3hyfyIc2sLYjbjG6GTm0OtR0VBdxP7czZy23+EmehuJj5
4EMxnE6qtOzUsBIkidAcws6cj6MLrQ2vJM9vWsyvLW4vgjK4GgfOUegbHCfSDsJSC/lsGe07uXVc
HglnggFMQZRYmiq3PAgr6M4DhvuYuCI7uRb7oUaDZhY9IJspY2P0FrZNsg0HZAVcuXtNVj+VSRlS
ToDsye60bYW3oNbD6tAVpbOuUHzviZh8IZJslyFA+VkbjtAZWQUjoEJBSadH2bY8z0kT4F15N3o6
UBNSeF0r8hcn6hb4PxiIyTKzEDe/umqetjO4ef4A9pOAsPZZwv2gM7nIovw4Ax47J173Z8Dl5FuW
G+4kOeUN9EgitZyt1yM3XUvM5i2PM56XVbSO9YIOugZLUz5EB0c1SlXAt30sF1A1E/132ZFBHqsg
P6D+XhBMDuFELlgEht/1OpEfdcG2KcqS4zxm4Fk2E31wq4FrLAoPNgSATTt4Hqgi5NWZhdocaScm
SvsaShcluHycZ+xR4/KA0Pm6lMbXUstTuyvNZtySFWhZRPIivJSWd5t0cYDUsabfsV7VHqDHvN+O
fYA0UrnMUUu6gri4lvqw6+LyqSJ1vnKVNha534ADvgwYn/SR58zn9Z8yuoAlZq2jDjopdm1u013L
sCcDkqWZ67eZAXkaOmWZZYhiWrwm1pSdM1WpBmPnb4pi2BRTle85gv4uVANYlEDuZvP45PYBfNR4
U3dVxwWsigfd+Zhp3mdjxv026OtDsVg8eQ1WRriN13JMxn0vikMDavA+a80z4G9tBwli6zAjH6Ku
YjbNmrMojkk3N6dcDhztEcNpyAbAsVR1jJLUJusi1pst1+/gSNDjzU0lYwNIIOdYzHedahgeBq74
wt7Z7jrv2jeNAzpVOwSIEJsptNQTxg7WjZU6R1PgWmkSuY/lkp1KqsMUVOzG+8giGth6Ggyvc2Yj
rcdVuvYcbT5pzWjs5oCSJ62xlks421RHuU38MNUVU5jlEIPObX2LuZzGtsj88CgKw1NTvutBj/iy
b7Ww/+ilcxkazz2nekQSWa3OS/MzgKkGdiQOrpIYd0lp03YBSL0a57Q7jgkeBIo8/M6S+G4te7p1
uhyfghacQUfsLq+q8hybhZ+mTb5lJUAE2gWLU3Q2JELSbPWoYT6Hq4+zeUxKClxlyk5CmvQO/rHD
5Soglx0y6zvtfwrE7c4KTomdgessxu1SMk5T47Ui8Z6f9beRI6Er3S0Wt8qHF7MeBL3s1PiRmBby
Azf1iHbfNKulMZ84X2/LnGj50DU24Rla0PDO7bXKu2e/5kjPj5YHBEQ1hEfNs0elzTaSqO24pbeU
SkBsGWLaaKQgNuN906lAJs0h/E2F427UGJZS0lFzlJ61oruVmdT3Q7G1IH+syhZvn1y+WYft7Elr
9yl36srD90BS6QZX5ebIgwyopLUN+dH3FT2/jfbTy+BrNul9FFpFyZbL1TXFT1UVJkyS+mcaIqdq
YUKOqH0i4v0krWnTFNUWq+Yaz92uwCjty8SKt+ninmDYEGSw+sfWdVg1No7BeYcImlmMDy1HTKPv
pnXttJC2ipIvvXfvhfZWzO5PFFh+DR6PDXQUETVgOM/cHR7cUzFNFJculdrJtr9HtCC/duR33hyw
e5LLgvS/2CfBXkPzpi8P4sZZi5PPIYTwz21w8XSyG3PEXD8w96tfPjLnzRAowKw3PsmgLjBnGKw3
kxF1boI2kDed8h6i4bgRhRZTNWM5g7goR5Obq+fuUVC7O6Z3VaunI/o2Ec8M6KT+yH733DlQS3qT
YKc23Bil+9PAtnOnW8ajZ53x8YrrWA+/xyZ0fYmj/2TDSNnAuboCNSdKxBYC64VhvoMiOKCSiacY
OCh+/4cgGNeG2dbEzzA7hEt9cT3XuMHeZXkU7rC2DFy3YXJ2CE+dgf7YJ94a+HHa2UinZDWZvX3V
sS88j5gqWam+hC4JdByyr5qcP6N0xWNCoMFvwG5lJzsLSICyL+tOGDt+CWnAkrEb81hH5aNL+HDT
NFXiEzjUr/RRH6XZFA+BV58nAuorvbb1p9B96Ba4thmcYSzjw/wkEl+WGTVTdv5kWvI5l96wo1GS
kyELQQsuBSwM6a6YYQqMF7O5jzr5qpfYEUILxBosNGttTSXSA07p/ZJHpOntYNjlOlEBYmB4VYk7
bXgTu2OAbL1L02QfzPGjNrv5zSjpOp9rwo8WQaRtzR8MJWX0DdyVTCgZM9CYjqsMIh3vRJtsEL9v
RUdGtK3MUmGEf4OAg/6g1zC0Jo0L2grPnOPdI75h/TwkwaWVUsfZw7wXjobFCpem1xTfyo05JsrY
SEDk7L9kBuG09WvE0ZfaLp2dF2CTJ0Ofrsqhs7gLAWqCBjDvmii/ReNS3arK9vtpMu6FkSKS6WSZ
bWxnv+z6W2sZxzAme9ybWqQYGG+aAgv/BFhx+CFNcZjC4bBYbOIh2XargmfcG6R6DqZxyImJTftW
xo33wgzr6HbLzp9iKuHmzrpMYVfFyHibobfTM2xM/p60XdYWNUxUDyYP4TjozwDQwPXZAoiQdx6n
CZvzjK24T6O3JPNtaDq3Ge7lLY3Dfmc7Ju5JXSWneC+yFBOZplntE64cAldNpo68OC5FjxgTVj3F
06Kpj3OamWtDI0wWZRgV2mpegBhkLH1ZJ27qXrf3g07mQ5QCz6ajP9R4SS/YydeVxx0im/ktq3I6
WgFwicjU92lRvQFviM5i0Vnv4qc62mir7Ai3XLY1n2XEQexLzs50huiaFz89T3BMrAS4hpokeD1K
pGCjPMY0EP7HF0z75TFXkxIhjB2QkegyBPu4CA46PobIdbVjUwztwyL3mWHrl79fHCrQ49EzTroX
rvMkDo4AtwiRxHzPnFvocIjkmB/wYc3valhxopE5ScYjmZiLNcjxJ8pKc0Uv6zIDSB0sn+KC7DiA
+17rTMcvmGjzY+w1WDRmPdk2roYqlXovZeble2BlcFhz78ynF2rZNIIyzNziKHXwO0XeXskiOsyB
gziUNe7adsxeOHCU90VYp9bh/OxBGtjUUxCsWoXilUttPjGp9YcY2jpHPW7bbPkI6xjz+DjX0UdU
eSFZF2DFNkH6bRnUH0uPN2teovQyIbYlmiyeh5GsgT6SInea4uy2WbJtew6mkzlgJkvB7HXTjWRv
+jZs3sf2XpJDP2oU5WIQc/nQJExpWX4jLLccWjPckuV6ynA2v8ARHjHTBd864JJuLsJvnDIvOp10
L5NwHGZVjuNkdN7qJf1sS4R/dtvU1bN4bvOkuKWtQewWY9HGzDXsIjpuAJto5XlJ6vERB5FFyKZC
qgpbvv+II5C9g806LIHkq9XZZrKs7iorLOzZZGq3HmFmrXM9H/s6AY49aPeq0IOdxyGjo8nbMsZE
KJfgezhw/J/C3KfuW9AhA1OAf9VeF9Ixq8VgBenlDHmRCYe+aEpcKQG5PdsJ2RG2xxayzarqnBNY
+G0zjuwaBuNXWpmbsaNe2jD3Xk1obmoq1EULd3yMiknAj7u2Elzda9UVf2aqXXIXZrnlFN8cD+9d
PYH/SqdmE7XepoFugiiGvkXZ8yfaH0dxK3oEk06+FiQvDhWsnJq550GQwRjjtKjnyTnKv7K2WHkJ
evbc3FCCaAYKdZ2tvak9a3LqeSGjkQXEe1ZFGWls726l48YYnYOALPHRSrS/Qe8+59qdTpoo5hsX
de5HciCYiD8M58wpCqfsPyob/j/4rv/Vdv2/L/F3QyHJn+5vReg/7dh/iRb/9U//g0gi4j891P9X
fsg6ij67Lm7Dz+a/UUT+5f/8nzZqiwZO3dLp9oD5oXo4/2mj1v9h2LbHpli3hC4wMf8THmJY/xCc
jnV6Oz1aM6Tgd2lJcUT/9r+E8w9lYYJeza5DUoZk/r/AQwwEkf/TSe3ajmXgv3EN+mAoouO//5fS
EZ3tcsp/pu3U27Rm24AOAJE2fhw18Mr78r2eGxMtT5SH6C6a2aa/sei3kTOEJxhHjyIZ4BlEInmx
vf6hAU5/YW407xaHiKVtqms/jsei5b41pgLXhmp9M4RJxRUIkHT840nmXLrbmRUclmiiKr4ynWN3
bEGGZsy9T1IlJLX2nI4mqFprIkeevEZ/1xyfWCbdTdi3yO33SAOQCCXPt5AzA0J6a/3PbCcAIRz3
pQmwXJkVMEvH1upd3C84X2D2OQtvdI7xN6LYupQPjg14HfTcwr7J/KjiFW3Fv/qJTsbMeiNfCvoo
wbJTFBc5cRyknYSNssH6HOLYitavzUgZEveL4eyK7jWC99fEy4T/5WDM0QKbokAB8AzfICOse3XM
RqN5HrL595Rk08rD72fgBBU8ivbg/4s6DHbxWL04VXyAZGDuiOrxHB/grgzopHHSdYDkEBZ1J/3M
Emi7EZqBb+TGyT43gRzWsI+jtTCpEZ6YQZKi/JOYwtgRBM2K6DdWFcMfTNJ2dmiyrx14Je1ee3Lb
+jnICveU0m+SwsU86wGDq+5XsXUrTTS5kp6DfqZXeiGBozfebmo4AIfEl9Qsu+1MThehSTUAaJyX
EuFx1VsZO/u0TPwZJ4dpc6GpJmTYNgtNogapefS+HlySAxJ5lbZQ1SP4jIRWvF8cyVdxmn7qxrCg
T7gFOL1+tyBDCC6hxLibHJxyK0tRd5YY6/x0YEkEXDuN33srSTdDSb8HKF6cjx4BN28gDYOyl/hT
XXiHPpfvUVwessjTj5MRbTpBeyy8NCwb9XTXW4SicjDFXuhV5xuRwz6uHL74fDybXnqwTb15qVNO
+mxDykcnxKhBxc+xUTMMpakm+aOWVzzCJLd2LBF8tuFDHdfPU9aHh6R/Rh9OvowyXut2WZ/0mkEv
sB6bkG45MzH/JtTSU9fmXzX+SlKzJrpRsExMq2DGh4UtWByFwZZQI/s3Uxt9NwzHEw0VD621cJGH
TvTQArxdVwVnGTMIlz3diNURfSdbZQ7cBiJOlB8gUwDirsiwF6/4ClIHcS7CwxXi2QYnXV4YOiiA
+Y7NxtgKPcPSMrpYXzOT4EDzp2/GK6m0s8crtGrscuMEcb4mk6WvU330C9nvS9xv4UxlTEdMbl2B
EeiHbi/FbXIzVkzhjkt/VeDBWvFcf2b3jTlfglPhyEg+EAWPC7TDJ8LPkB9Z2kAaZaJqIs/0ow5p
M6vx45pBXq763vGg/pZ3febnS4c0yBJX70PU92uqZt/JTpHHwnv7yzbwngWWvkshVPIT9OmWBN6T
V7zn2HJ7mjBxw7bgI+VCr7ZDYYFBdwFcVYbR4OzQBkNqs9m5jfZJAcdpkhP6EtZ5J1cbBy8/5z0I
9dS8JfGoAU0jJtvBiq08xHSN4nZEoWg9hzOs4bJ5XZLkUtBd4JSXCdl2hYsq2mkhuMJhfOUUQ2lH
3DpH6dSkD/TwTNBvRsHKqn0V7KAd2JfRGx/zOcg5F/ohWfpbMB5Nfrvd5NnfXpSEN5Ilp8G1xJfT
1HTujRwgrGnZmzJam3W7EHJgfAkBTh7KLHwkamec3Kl/SnSKh0VzrZz6yNE5v1YVNvkQTgz3ZYDW
GvwyJqzxbLKHAn13cHX7BXXlg0ZRAxFCnhy6j4BtZ+hYJRuK6MfEW7qKHBK4bgJOIhSjXwYGaWsY
KkChHOoSGYS7epuMAwR8L6BxqCGUijpYkp3fBsVyrLzs2+2Nx6KofgF4+TGm9FJfKjv97sNOXxlt
Rntz9K6bx3IxzSuuKtaV7DzXRtJZ/kj9GotXNhZuhZEd7OGpGwR/eaIqFMXSbpKet8FkZ73OEN8K
XDCHIAxe2yEnLy1mPjwhArPXhSyAY8zRocmWPPjBoP57nGBXzFT9sCbkf1wSJozSOl/NVUeMmglu
kKLZmLjJOvtnseXKg8e3cpfxTxdR7yIyQhjGo8mLv2tHUCEJ8QuCyV9WVpe+U6jA9twfPM7wQRpq
K7sMknVI/JCmDvclXBbTl/nCg4A+4RZwD6rxq+Z1eyOFyA7IdoWErJo10mSb9mwtKC08BpwyHa0m
9gf6aVPW4UMI8vHKNNKtWeZWfhHF1mVJ7AsoooZ+HRvNtUlPmajXrmdPP6kJiNpyKQyoSusVPRi3
RT+FH+i0UXLtioFKrTJ7bAhvrmBFTycapx/Zuoe4bcTJnRNzYwRmt9W17kiC2GR2IKwyauO96uIZ
dMvEVsFLmOVNjT85TIbd4rC8rzx7Y8jSvlrqi6gD62ry9s/Fe9C60TP8H3QtnvTkHLlLGnWwhyJ9
p1OC5XEAYsAcjIEamsL1hV2oFELhj0PmnVlepyzCbLknSg4Gyc7a11aSKUqId5IuggIrGwj1oal/
RbMonqfodwXXdmU3pSSnoxMAh8OxE249b0Ps7qTtqFYSaXrSSKKeC0dHlxvHfs+NihzKbO+J9XZb
e8ohIihgdOB5J3Ta38NibfuIWTbpB22v44nm7Z+Ni2Stk6B/eyJecH7eatH1p7GtfvrEo9KPUEgQ
13f8WsbWC9OvvPmYcaQ8lQNpWyO9yCa8AUey9wXukh2CJzgzyZIxKy48NMJHPaSxkteaVBxiKCx4
/W7b2YcZFZ9pHWU7Pal79MjR3QLadn3YxU+wB7QbwW9axXt8FFxX7JaaHmue/oMlXCwTeh0PP/jp
hCCEaN4zpLNQG3hNWLbQjBa+xwbmLMQYMrahC3SYtDcyq+GPlrNsyn6ucZPFzqpLsETy7mindu7S
Xc8e3mePdXb6FEp5w+p/8OblhF/pq4Wxgcjal6fOC7mVkaVI9GbCBu9Q1mKa91FjPTBXeXizJLUA
RuHHctj1/Bh2/SOdU2G4jblOfE9PptUM24MXEgO985Ug7ncZhrK5fKQVfZuFySV3nVeiPOuw+Uon
wDfWvAdZ+pEnkgSdkXLbQG7s2C8Mne9Yv+NU6D60imdTFCZymHTWcY87YTGb6tBGnXs3rNm3Wpmw
B8PUnSg/jmfl4g7BlMMfLrC8rNED8umpXjjs1SNBlSxwH5shKR+r3miPFNBiksJJvrVyy9qkWkrS
g39lx+OLbbS/FgcrVGAF0d0zvA+pm6QbRP7gLtRkFUGbbcC+B341IE807O79HCLr3tNiHPyF6yIX
Bk+DHcs7D/AjKOdrOerD8xCGV0zNLVqe3t8Srx/8ucXb6QwktGKY2JT19dV18ni9tQFRjvIN7d6V
2VdYz/q7hwpIZ0nLesBusRnF3aXUlh8zrT1/IkOhe079kJvUBGQKCMwJs17X3BofQ+CLzO/u9Brw
iWDjM4kjPVUv9dg/I8P3m76GhVHOj4Y0r4MnuD9qWbLuhvY3tvyOjetMd8gcF+zqsL8A2Obc7mx6
hVEa3vOJGBs2jxMJSpLVmnWOaQ2gmI41TEF/rcyjX0ZY0fW6dDgz9Y98qEbV2t6CEYTO1Oj2q+EO
T8sMfa5AzosiwQpID+56jLWuAxXszTvHti4gdtPXFMyTzmImhy9wctGx1oFDDMvOeK4UHKMHILTX
0Ck/PUdseCj9dhKM7P1g1KsIDkqh19tqyUkHWRaqTgiwYvxDAwAcaad/zfLp7LoW4DQGJLJqBkYH
87ulTQBbsbWLa/YmVlhzMFRUa/gwHPyEu4EY5KzNOXnXtDa+v3p2HJ5bN8E37PEZNtuhJ90nBn+B
/rKy20ZiF9FXrefOB6zWG7BRFi0GctMbi3sFy8ftC198JF7I5hdbQ+JdjeGdqQdmYJQXz8F30WE6
iUPGidHM3ruAJE84QGZmh7Iq0H3jOn80O7IUbRm8p1PP2Vee4zl/TgUsKCd9NszxiZNftAuweAwY
JrWg4mDESQ2c9NmW/a8uYG3keQsHT938aLgiNEMr3iTImTUzZvI44kayakQNAVFzz064UgZP7iUL
8a/MSnXu8oRt3R7dyet2vdM92yPAnpXIu3SbgN8DMcGW2+XmfpRVW99w7bO61wh5AIEEXF324X0u
dbhhgcEdpzZGJNWT3sUw+xPbWBcEzi7lWN8c26BfoQ2PDY+sXW6whu9DOdxyK7pjQsd7BbLiPlIh
xjHoT15M8lSEpEsB+R5tLXY3phDVo62+NMb0hafUw+ad45vFg07bQyTfKpWJiIP+6nqSqjC3vGVe
cktSPsVcgcOZQsqDWY/22RrmEamDoDGxVpZcfcO9qwrLPagJwL26vBCTQlcVbXGDxQ9ELv8yra5/
7XdO3YoLS4p5S5kEOZ/Bfm7wUoII/zWqJEir8tXMFGk5vyZ29FkZle8tOm1pkfUewNHG2u3scSbs
RjklFDcCdWNXHW0BL7G9b7qzW+46116Oy9RdA0CSO6ha5E+zmFyYakVxK/AUBV6OhkOzVY/XNO01
yjnY4tHakq0paM62lmiGQ4A1OUiHajOw01nz2CQHzaV+LkNBd2gRQNis9Oxg5E27dSPGHYbDeMOt
ZHpmRfgRUQS6q7XoPVZXJqCek+EI3HCZSA+tjgAEx5FlIk79VdsAphb1uGyriCSprlfaVx9WR1yf
ErO2cKD4Of1z0ShMs4E9UgPOT3nQeEwYcVt8RHtHmVPtwGhOIsSaGLC6YPU7r4xoMVfC1MR6yizq
PfG4UrsZPXXJRzGTsKTPD9fr7Fzd0KK7yS2CrQCHRqCsmy5ajU+lSpxGFbUdXWyHCQbCcwGNkB46
EwAOhDzNDuZz2faRr9sDJMyx6W6YLseTsDV8ycE9l3OBVE4JCAnsBqIFTdaVE33Gdmjfi3Cg8T7w
srdGaqQ5Od7vSDtlmJlHeTYEcy7bs8+KAzwpwy65m9WEQXKZeS4x8+8CWWubEn6yP6EEo0XCqdFV
wS/AT4C4DBpmF950s003sA5QRAxr4VFQd4dOkoTv4mMzBSsvhiopPRBVXCwRDZmXBakJ38NSwKsK
rFWTI9/EOAAOAOs/KS+rzhMK8Rr/euAXuGQQVncytLyXOGKzjpXTXdkdM3GCU+GtL/hYahrIgGwY
KatbigPtXRbQgugnV0oXkSwuTvFX/8oXWmjsb5HU8tecxMW2WVoJx9s1+KDbPsSU6tYiqRVKW0uU
yobUZB0aFdeIMlYhdQ4ST1Ke/TLO/lxBSktZYTC1kHUDaMg98VbF3HzGyrO2ONsXHqyh8GlIIAye
iPM0zu4RPNoZiAyrvW5GKTR4JYkn/nYn5pJS6YkFwiJWFRRGpTXGSnW0lf5oKiUS5oAvZZof2TXl
20XplaZSLsPFzW/sIh4z9gt56uW7Hq7xMSgqZ9Mp7bNQKmiu9FBc8VRd5Wa3D6mY9PPZAFmnFFSh
tNQYUTVX6mqrdFY3QnG1lfaKQLcJFQE1CGn4sBBodaXUOnymjQTCFQpurrTcXqm6kfsglMo7K71X
Q/h1lAI8jRnCayWuZszWqA20cCOT+rHRGSvpubH2rTv+6oypO3X9aEIfnd2MiNymV9ozkn3ozJ/E
oFt2guOuixyms3StL3X63BWpfTWVkq0rTduG3Sc9m/s0krfRVcm5UjZUjiFYT/m+dsEiIXDRx0RM
Ssuqn3owzCTEwoeZ0hb8Bk8DEjvqv/kedqjumdLfZ4R4qRR5R2nzk1Lpcc/+1tRfVA1nQgGPCV3Q
u0W2mIRibDTxaO0iEHmTUv8b5QMYlCOgUt4AW7kEEuUXQKrfO8pBYCsvAWciXAXKX+App0GvPAc2
tNUzppE7PhKSesqZABXraVRehU4sm6Ktt0XgDER58DOwEFf8TkCdWB3CJPkMlPeBhtIvA6mzK50T
ecLTYie/+uVQT953CSjH10tApQMANVC2yUFTBgvltHDNra6cFxB1YathxigxZeRx/I4mRyMObo3m
r29DOTigVZ8oRHyghYi0s3J5dMrv4WH8cNIOcG/A9kJ5QkrlDsm5DQyVvla/fIzzohqBt2MnCWlv
yZS/ZMBoIhiguSTDp470m6G8KBRVsb7EngLv9WdQfhXJGisOUhxvM0a+5mZjbBEdScy2E/uMUp59
hPnFWb4r5YWxlStmLLaVcsmEZUebWHpOlH+mxLcQDfauUc4atvz4OtqfSXluPOW+iZUPR2DIAWtK
x2WAR6dSZh1MOzbmnUW5ePJfTqXdnaTCxVxA9lRuH0YhnfShAQPDfJo6HEG28gaBzfpolVtoVL4h
XTkce1nSwOBuJ6xF4q1QPqNEOY50rEea8iBh+r71mJLYwaxhfkfVd4UF9SCxLqXanx4jU60cTZPy
NpmYnCg2eYuV6ymRJA3Mwt7woz+Xv84o5ZFqa1inFkmnWiPj1y6DuJA5udJo9xMnZO2TqhtX2KHT
AzNu7cc5zwEeK9FDWhABzcn8Jkwhpwh8wzppNVwWzjwfa/UlqcKDkTEhk/8LcqbUATPmCQ89s7jY
GPgaQCa8kYmoThgpdOZi7AdJRPLMGXg8u8aPNxBEbYYgPjUYQdzWfJgGk48rR7Oe1QqOGmTPyh18
i41LTaPURrhLs41nM1hjqUOVTsaTpLRnkQwGo/GCM/oTVvtRGsY5KKHtCsvaMyfhRp5nGCDzr8Cu
b4WB3V2Z0iRLFtN9XUTyNEwJKmbjXKZ+REPM8K+779Jy7hHo46W/VxUsF3VIAyYwmyacOy4eahYO
DkNebRvdGhfBN0Go1m8FKC+IbZy9YMuIOmLLnnD/oDmPshHmScAjRGdIIgvnCw+/w6SYyc3cE4Pn
vnSwSodVP0AIPy3jP7FWvqcDeoqD1/+111RlsvGQLRNhgJ67dB1arPr5hlYZPnmz8yyN9Ox21Tuc
hF8wp6wt+eWX2kMRh5kcVcbDErrPQEIkKBVr/Ops9y0fy/dmmSIYGpzEaPPRqcicXHbQTX+2uMNf
2R+2glbMYuR2EK7ZRwW+Dkplk8gXt0BdIvbX+VElNm4PGgbm9m0YtYK+m6E5gf5PV55eCbrHtPGq
E7pflRhF/DBrva2dGS27Pdc9gDY8s3qfnhv8E1amwXqgsbikA9bMbOMNiQ7mQNh+l3ZubeFx/YSZ
jLdajEhfFZ/SFenDRwdJf51AMidaPdKy1mOZlcanTu0xL9xeENogUI3Fr495D3DW7MaID43rUe0m
uKsesxo2VzRyWND66kd0Jap4qje+EHXiO1ncbzRcYUQUmebBrL2UTf/WZvkvkm7NGispqaTit1Zx
TOtatKA4ZV3paBX1cKzP9hOtnuu/39RMAAnMyVBfMzIMi+tOdIphAHXnmYAqdiNq0aH4lBouXaTJ
Pc0Be9pRjDOC567Rcutk6Y1G0HNSUwBZd8wHa/Qk8sgsYy3aiB/Y7PByzNcmZswceu0c/ztzZ7Yb
N7Nm2VepB2gWSAbH20wy50GzZN8Qli1xHiI48+l70X369KkCqtB918APA4Z/W1JmMuIb9l7bJmOt
jUoWYd3gnRP5Vvqw5Ys+tNNFPy5CuzU5bmAbYPCs5gtbEeQGM6gWbGsIO9mx2LWzw5DjnWVrX3o3
hdieuOOj74lbIU17P0WGETDFf0Nzkj3as0BCkzc3hF7x2XcQJ0qls9/rsDJM+FxREO0q6XPFUIEe
DN5vfuS5DxIHBHRkYUvX7F6gx4aLxIrl4FrO746k05YAKyLAS8arKwbXL1uD49/dTaI5yG40Puos
41LQ/ScoW6wP4VHeiO95VXXVnkYC4/Y6ugUGzPqVizcDcyr+FGIgpJSmGkl1/zYmefIW6G7RbEuD
hUQTA9VJwTfvEQfTsumc607kfeM3ZoZHJ9oO0fInz+mKVb413Hp+VR11HY5UiFCVVpCTxY8IaYuS
vWQFGonB4KrFkFou3YnhFIgA/PIHXrxdM8tnRvnYAxbbZ5xwalBC3xukxCeUXeUoiLJJ0jAhsSwc
PbWHDm0XdAxknz2a6GZOuU6DZngWj7Srfy9xXaO8Y1ngF+kdKW/+wJrxjTwW46LghWyGxvhum3g+
E9ay+mP7U8fKau/YnDhDV17qS6+a4ofe6K+F24ezsq134AZvjdsCIpn65tjUPe2VbPpTjnIgpFUM
gRVdrDhbgmloLtp0dLFJxXVWHgbVP9WJsVzR+r+2DnYXnfloxDz56jXVuamsz8mc65OfjsXDkp9I
lRYPfZ/dGCGKE668cVs4M+uF1oJ5jvIOGWrO/MQwEVWWUt+KRn579fRVlRbRUSJZnjHDv8MIe8Ob
vTxopzlx2fO0fRoI+Vo2+ma0Lp5Ljd/NVom0D9kSGnsBO8b+FQs6kakpvienolJKho3sa8gqovuO
eyTlhEbiWCx0O0gNw93OdIKM1eQOuQ+RbklLAnv15FSEZNtsRzbLVoqSyT/XGkxfYCvoCLaDFG3Q
rGENmklnDIMVyLj6yp3BDtl5ejk7cScVQYuDYTuS8LORzSgOURftdRT0F+YhNUORZlqjMXa5YctD
38lNVOhMxJHXmJ35p5PQWY0p7oPFrtLdaCI2I48ajpftVTubN3xjNm7Eemv4WpHwfuql4TKudHbf
PWrulXASqJ8xHDOmlIdO3AV26YMu5/Zp0SprX3T9ck613VJ8FTz3zyJ7t2PL3vqth5AtKvcwYUFe
RuKgsjXTiLSy7TxMx6XGkTFP2Tus1zlABGmHtucUO82UJqJOBbKN1XSqxXIP8G5E7MnAajZh/aBt
jjBJQk5ZoJANi6tO8IG7wNF1yOrraqxLnoyctt12CVQiG93aNJb/2afcOwZjKOxwCLod3aEt05Pt
MsfRJuKh9dFf7Qkb/l5WbUOUmTS7sclpRfE82bxSauy00PE3EgLguyjtE5Xc72bAOmogZTxNTvMe
+4TujqybRoNJUZUk42vhDddQL5HHtYbpnxA2TNumns/pbFHtdbrau710X7PC/kMiwyYDHrQzdbI3
WT+Viw4bKP9JautbtWRW2PfoFqDIjtj48LDJLaF4bPrEjHqgMs/dVLxmbVfsF0bfaAp2CPjN7TQb
w9Ys3F81UGcHXggqLjzQBXFaabolk2O4NgVZYLP87Bce4Yj+ZAI/HXRxBOQld3fQLEx4RMQquHWG
l0rhynLVsz3blA2Gj3jX8D+w1mNKk7h/+OxjuCbzwhpRbXifomKTl1UrRDOenxtdfPplHgqzr6nI
sHBOXfdYT627za1B28uo+O3O6IzzljjeNHqzvGx8jDN5dWoeAjvmTWn9jkqLoWCj3/8+ZgVlP990
e0zWFCzLpZ73CwKl6lzsc4yB13LQx8OoMMSQzwaS4c10KVDaZqm2LSlb1qCCOJVn+K+rUJ2v3rrW
0wgHJMh7YsDs5rtcGLNNY9JsJoG5W0vndzvHfSX1sQ/mZuAoX3yqpbTAqjCNZ3DG3jWvP9jNm/t2
SL4QHbrhpGFbgNSygoT3UTE7FJPjQS5tdPWGj3S23b1R2gIrIgUHkGL/kg+sY3XG5onHUdI1WADy
Gc2DAB+gxdYvYQCcNVHlntkGmSRa+kQxY/7faRXHszCaKKwZ45/tQeVXrZ3ScBiy4d1tkNwu2CfS
wvygoNF3kqix/dwI40Pz9Yd2ZGFVpuSmdb3WPoMw2/Fjf0YJHxeLIcDdmiYuC3FiXNi/mFhSCivR
2HjgAy3c6rmeRXvyyTsPCjNlGTm4y51K99ZaKXDePEvPDRU94KHpOdHKJPBqTNGiqK9NmQV4trqH
DnmTRDx8ZGr4wV/nQulwwscOH/+xRyjVt+SNAXo/KUDX14XzJTf1kRW+0MM5I1nUAmeHDXe6/v2F
LId+63nM8OY+op/kxfQ5subU9C7KA8yhtwl77ZEqqZmdveAYsAxzeZwj/VXP2zrQx6baw0RipUOv
IctUnFuTMDc7QmmYo/Bl8LjvBsu99rCe93LpGHsid9xMRbfXF2t8Qu6IlpZ9WKvf6AQSamxOedkF
eKThcOXNk584y9WOTXyBRdPjEiOpOtLFlweL6jrznLgzR7tBXk9Tx2NQdHYDVJHkJMNIr7Usr2lD
TVosRJ/5bT/tGXVPARF9J8NSRvjXvGTV2JhKnTIunQB0+WX6VWv+28Ak9WLHCc4vaQI0XxQkrAJA
TRd3xyn1HxPSgPaY56htbTmHsmatOZojltShxHXJBT8QmnBfiCcEToVLVFkYVjC0HId18BQNaBXK
PPYeNLeFsDOYQcqwhGAcb7XtgWKzKHCQMZdzUOcsQfJJqlBA+MhI/3nsfCDB5AGdsry1QpHpMekK
cX1a6j0e+vQ+Zibl9xrCXAx9SgJ5Pxx4s98zvUVSt/6Sxuooyck4eAJaQecOzEKxSfLJRFUiL6R3
tYcCFdMuGVEIJOa1tIgkiI6xqifQmrYXLuixnNKm6BFdfagihh8QrMCa+vkhn4nF9FYdTEYf4U4x
hCY+ejvFmtYhs+doRSUrXCJMTmQtJltbNby07keBlCpG/fTSpTwmE7KOOIo/Z3kFe/qK4iRnyp6B
mimhu2m+GsJMNY+Fl7j3abKth75sUR7DhlAFqNbWaa8VJp2gj+UXqYIlS63RD/IUHQpnSHPtuX7u
KifpJwek5niLvykc4nQIOlFHZ/IoTdyIni77m8gMTy4CNGTiWXwnITZGn4g5v+l0bAjx8lr32dnR
tfww6awN0nJ+MCM9PUhZs6TNscsLqTSqfGsGUNhfVW9azMOLpySlWm6NdsDdijrasedQ9JSYrcEU
DRoQc5PFYIetLddiLplxVQRZamaUh4XL4nto2ujkybh8IzktQ3vSWFmLKIuwMbpSllML303npycd
++jFF7x7pe02IWPHYqcTbPzgDgge0m64LiJ50tjMH+MUUDmYnANZZk+14SCdb5ePec0AnUWf7c2y
+MHkvApIJ6r2JtTDq8kAuzNGDO1DjWdDb8qgWWA8QIxXW6NZ5luloie0jt1Zzfg+UG/RYeoXqSsk
A4AKskV+249dtBAomdgPmXLWHkepF+CkvwlVOy6M/py6CmJ7arccovGur5tvjaK8M+13gc7pkEC5
AATeIWvT3niH6cMSZEtgi/fliDag1KJ3+rir9Hr3FDEMxkcpd21qzluPRCvJMnKuamA04AUPvaWu
igzlO1SQazbj0x/51IXtk5U6u7xuApjdt6hwzDOvMK6WcUbdZcFl65V37PJD0a0pYMPn6JfMOrk/
lzbj5WDpmRRDYLGE3HoGEi74DxSHKPiUvVxwKnMjuZhAWfSMGCxiI/DHyjz4LfJSzecyiPJ+A3+M
1C04Zibd9N2BKAGfeNcm6ak03A9r1t0grbsqbPri2/SpHLQIaaZmxg/5UqUXx6dKSpHeErlUEV5G
v/KUzBmIUaALjdbthqFBkeaWbxokYMgPv0mcrc9E58JASzfJ4rUHW0sOpJZg2LOzF1AVZBHMjPVJ
0aHoJCesyxBOFuOlYIs1lNHGrNs9gv917oATXxqwQ4YBLEE2a/u87M8pii0er3Mdgy2XlnE0+vrN
Vxa90h+rS/MdCW0/J6F2Ew0M0CHf3fERT/Q1jA1OnesN2DpswRkkJ3vbI8Yk4inoeYPJWG4pby3m
/nbOd8V0rJiVOivAuqA8wRUM1hfeB20H9eXdTjUVsMYHWhwBjkMCSUiXm5BBkhnfmO1Oy2LrWxCu
HpRaZwzD3uKlB+LobMxeLCdvvkkjs7YOFlmkfrydLUVVM7CDyauH0WzRiuD3lVChgOEgzKwDgMav
5NyIs192n1CIA3bmGGbrJ4ozkLxzWl7ZYVIZL/SwTdGEsO4vWRaZ19xmpqyn9qEofEYlvoT+J9cX
fkSTZreUlOwmwCsKtocrPNojLZ5NAyplCalgqecuMAYXQ7jzJCAtDxFA05Eqv2BFmROTFhYru6nw
AArGAxpdIgHRR/juQ+HgbVB19svN0dOIzn7vM/ULCtVOd2PzBoEmeu4XOGyNW78BumkqByRYooZz
1Om/xaq0NFJb/vAibrx+T11TfeDgxoS0NGi/Cv/g0QMEju1Ph2TwWImLrgtz3uDASIpzPmTTvrUH
m3E7gxSG+GLD/NIKLYVOctQTpu2xUzI/HmYCtLolRH5GeMr6WxB986OQOiOiqNRQqbFf8aq6oeXy
nlt/n/Te8Mdh9GfCHDrYwnxanYQaoAnyW7pn1+0YEoOcbqRxNhr/aczJpnHUiCWFwMZQgEZkKkpF
wwDdlnX+S9Bk6FYAi2z4tnHvcI3S/y9YvJLHsz156lBnURRG+LJNfagOCOVh9Sh1aGaK6qa+EZgC
3Yv54LZvnJNtaHU4dmxctCoOXSQKDDa4Xkr7FVSy4Rn0s1r7ndYKNUdzNYU4jqlhvkQM7E4IpTns
p6p57WMNPZj0znbHIzt3WUkcKJrseWlCqXveYc4BZkcCiZFHsOzooqiC2e7tkp5cbXxq96Woxxej
dPNtPFcmqZCE2rEe5Y2ZpQY5rekCjbEK2CBmvxpFHNFGAohMeUsy3Tr//QVNZbVP5PCcWmSPblrv
SssrznjsmBbNbE7/FaL/H1JR/+kp+V8hqf/87f+lEeWlLvnvv/Wq/JeOlv8P8wbwklo4Nggc+C9g
/69d90v924P69eer/Q9OlX/8zX+6VDzdMHWdt9zxfZQW/9ul4pJj6wvTQKVvcp/+jQGoEExgRRH6
v1tIHEyPIADTdO01+eAfLhVT/Dttms7f9H3LAFby/+RSEeZ/8qjgTrENy9VxmJo0tX///PevJzae
LY6Y/4FU3HdUbw97mTqgoGBfJ9wqfftG5elWE51YzFD+q7fyb4Zbj4g2sVSAdJyNU8OAk2jx48rE
TFhvpZN9bRtwYE7t66HRz6CnLOvuDkbx6sb6zcjxQctrhUpit6IPbGq9X5j+GyDLZHn8y1vxj0/t
v1V9+VCnVce3als6Jp9/ye5F6w/hha6FCb9nmI5nrz/6v/xofevkw2QPA/mDciHVkRlug/1xWBdE
JUE6zFPv47o6wiAIuHPaa32VnW29FwxBzT/GunDCfQc+mR1UPycGvJm+ORvyAwgz/HAHTpNuPSjZ
cgWgE9vSKEWVVj7n7LjUuuzq1l/ydQHGP2iRDWjM5x7hV86obONKJ3mcETMiS5WSxQzsOHAUBK2Q
g/agxuSrjtob7ibjOjeeFka2KBFqpNh36jCyKE7YnHB8+M0JTj1N8JzP98mA3RYXEFpXKgLTsu6E
GTJmclh1oA9g91dddCPCsKVOt3/V5CjQsiTHcWUuDMAXvKjvf4DkZa24zylMPyIwDbTW4kcFuEFb
CQ7VynKgsiVnbeU7JCvpgTUVAQMr/UGZDPyntFnOEZIsxOE+Tmi0RSDeH6RDphtejuGOcCjopVWc
m1o5hwVPLDY894REL9o6VvHUpOJg625KTquP4VXQOvOOdao0ETrHbtBYSGktzsNTA1AYULf1bE9f
KM9voFOWTcmdFsylY26HKkcFm1OyFBN+Rd1I01MTIzUW3otHbugBfQ4RTi1wjrrNCYtM9J9yMPJX
hgfp3i7ka4vLdmPNA8z/aaxPljfFB3hyun4ctYQIwRj/c9abFRVgRZVdhSbMz0ZWR+ThRjA4DBpR
sn7WPIGbUZ93IoIn2zZnpnbTBqkbxLKkZiKa3sSEydgu71Osv7hsmoBC60YOEmKqrppOBoafTfkm
syJmWL0EB2K90qqxQHbEZ57Cu0SQFta1t5xm5bwVRsvoRU+f/Ckfjob01AWcw3CqRqR88ZAh4I09
VoRj9YLE7DxbrTrHZvST+kNdBGmom8mL7bMz2dmtHMefRbd6dRd5nzqPXRJbgkzJEF/D0QQS1w+F
vbVaYtHyFSs41cuju3RHDTC86NhvwV58tJi3ZlpRA1e2d3WWv6ILeUiz4Z5nGlNlj2Krd3bmiLRm
QUA/uditGUMgnqI+GQk2GFB7mbp5RTq2YX5Zkt+ICdaV1I7+b81V2NIS782tK6plu4533UDAgA1t
bw6x70ZB7UcXltw/HPCeG78tjobDEdatzOac3pl6ku5LlHVYV4JxELgKZ4ZngJQcCjApksC6agD/
eM8PDK5CnScHtZOC+4ixO7qDB7w1Sl1oka6t+ZQY4rcwopPjwCVyaD80awgB+OGQiw4Z5JU2wZaB
WDgOxeDEmyxPX2cdfHVOR82CBJh6f1MRLdCsTxQz2edCiUMk03CssmUO7cCf0emxuaMDYP4cMyrj
+w0coIEVO7AcIUfcgicThPMaHr5XcoQ3UWm9g7v/kbduE9iaUzIidUkTb0/Yba/sF5807VzrvdrW
jEJsirqkjs5m5b3zfnL4sWrWXRZ4I1pJ3OZ7qIQvaYoX3mTjVGNaYRPPmNa9OPItLTuWzxynzkR0
HyYOvs+TDm0OUlyHNLU61ConCwXY7aLU1U5QXesFULCuCCyIfqg6l1vpbfCXI98ilcl0y8CumgcX
J37V3iuPpZZrzj9HEhY4jaIzHzH6iJEhu41JJqjA8XBC8ltkwe/FPF4V+XE1//xsmRfmgBdlEWYK
MV7DbEgPuIRgaPZzDpG+4k6yLe9nXsUdRq6fKk3e0EXdcQx8z7P/pfnMPvJEQMVLLiybJOyB+cNZ
7klb/AAU7qn3uirzrRhq5DppjMYs66+63u0TvSDnVfQ0zGQf0CdnmzIvXDw7rOTwgXzq5sek3A9t
Kg/eaD2QWshAgEmT4xD11aPE23rCv1P4PmNlvtWzSeh0xOgRWf0fDyHoxkvfybDpj8UA4dqP4NmJ
lDwQLNTWviYq8BmyZLkZiOqpE6jQpQFsdcGzuNSs4RyCv7OV22Wn72PCFgWX/XNloeG2pfbYL93v
skMSSiLrD0SVPxmyQXxwNR2zo7vHp4aS24vzjYeKNIghHAeOB9h8RC1tFr3HXJDLz2n5bZUB/6JQ
F6HfAeZB2w9/anlaQEXCBLNCoOsj4gO7CApml3lH4yN5qpnKPBLNDfkcYnVUMn0n+RUxziL7nd1O
MM0LLndgJHqLRmkc0MH/bpvMIQ0SEvMgMbAJDwelXHma2Iifx/qmJz4RJ/BeRlqfvQNXQzcG+6Rp
6jSNagxdrgYOHJTqMdEONWlArT/fkxi7yzD84Ifsr7mfIzBQI0JKgymBLvJPsnOMIGq899mwd7Kq
wE9X/UczKXtdf9xgMJ4yETWfdvvTKNTVSDGtpkpm26HLfk5Mr73WYWvrpV2ojd0xKdvhZCn70YKm
t7FW42cLon2r9yTPDmQaX/7+4gHJSFkswBNIjo7vCpxPfB8G8xziA/Bx1gnB0RaAsnDyRLuVqYZs
Du7ZRrVkbhQLoxEEtghDk41UIIVaYju2RbF+wPy7HMAQenH124zpmv20f0ClXMKX99E78clMXZkG
huLt9W2x50diudUi6HPltuQsrHr2X/Ck2t7yKQ4shMej/0aq52qdABCCxZfz7+aYdrSjv+FChG62
nUvdhnao35ntVgfmDu+1iconkcVT3NW/NK2hFnNOllG1u9klMaR1h+iOhfHiu9YhWTAroDnGaVtZ
Pbp+UVwMM8+DeGpQYXqltk366LEeoGCiy+83uOLabV8OLKi8l2QENtahLHbYu5MJ6n8n48p387Ln
NQZELM258cULYwszIG8ERWVUserHILLTfhU+N+7SjHhC6dV6MvOYiJbXWUObgILzKdf7DxMMJ2fQ
yGgjLm9tP4feSMJP3bApKlfZgDVawwEezIg3q38daA3RuMRb2QixJ5BEDoxfHNHif+zOSVNt01Ue
FI8LqgJ9eHREDaxysogfqLK3dDwSQOneqC3WzcLeBO3E7We6RwfqeU5yKP5lhvENKxCtrFGrzCeo
ltHREdpuHj2qHgZnW2dl3i8y9OymfFVcMnk2/25Wa5O/5HiVRz1o7fLDa8bnghhTnoY4CbuSDA6i
D8LB5iUnLrNgHq+Ve1DrWUHdmvfxyc5HNte2E3Bq95iluBxr4ZvPvicfPWvdHDX5IzmT4hYzQCa5
wnnoCQFEyeBXRxQbza6YIejgDlY5G9SREDOnEdcucsKoAB464ZmARNxuE8c+LBEwQHJt9qXnJUFm
Tztmmib6dboEvYfCOPq7DL1Vl1A84SW79GT0os/vrgDX4otVaebdNw+eNSZ3u2z5SVjTHVIHYnMy
6ftkcOpjNGJXbbwMONpMT9Ua8O30Ec9m7C1AnYtRD8XfGC62GOe8Nk6iG959BcY0rYhaya2NWQau
i05QQeZL3e5a/o2QAaPUpCwkreFJN+Phib2LvWl6heK8m0gwIdp450cmAvLmB0o6ARTelTfBiHwX
86o+ogFknJgNiPw8Hp1sMr8aUkRzk9yNXgg+IXLyIPkw1vo7F5mqZCKZWMWH0ht+Yvsgd+j//IGm
cwKNGUTFWcObyim9lPVumW3tCTIJpdtUE4jly+WcT1gB/JX3nBlGhUxqeU3nOWxJ4gXZEdk3gAnV
xm0iXNyReiqESjCRVXLVZJ56z8vRsLYPrKCtlzahs7GbJciMZvphe+ZpMNyfzDZLtlNSXEz/SSAP
uGE+mQZG17AA0JB5Jg9iN/7Ex/VEif4LBdCnaZshQXSKjBnvU3lUe+i2VUu6/KTjL27drzidKWGw
6Ux9zLGcnEFGsX0seBGZAx3nbEy2kd/vCOKGACV+Lo79qJYKVcDsQUCEn20adNI91UzqPKeIBIPO
rC6z8ddsqm8cwou7JhrDyFcEDpD1ohMIl/xor9F40PQp9ASYIljEvbXyMj8qYD1I1FlEDXP7gstc
sxi36yQobABkGUHeqa0TT6GswEPFVRQWSZ1gqAGbpHgMajd7j11xWAQrAqmy325U3ycBPobYONbL
2DLNqgR/qJDqJNa7rfVs+/UfNiOwJO38hzbHWzRgNm8rLLF4TO6j6xD2Iadsi0IwPnZjsQOWxCa2
SZElORhjKlJV06JhJ9cKYzs0Q33Lez3otEiGsqltZg7lU5Yn9ZUMbbpGraOE5yEk8YP4+NhfvgU7
y30B7h55lch2mp5/Vv07zPn2kvGT+YbUjsiAIeEDGHJlyeLayHcmDlLerZVB2TKt6/l/hv7O53Rk
fBraWkYdxeUggQNvlCRkjhtreC2kAdC6mMjVyRzJct9h1pkNzk5kPTbaPrMeYkJr2jRKb2PTvtqI
rHtiBgPe+gddDvEhH7BDzk6EKMn5AZXEGi+LQAJN/pMXpCNaHARfFhtltOdxnPyCFzG63qlok6tb
4eZWYqFRqJftsiBRGvwNZdXd0LB9ZACUOOlx+qNHyb5GEzRoNZ2jpOFlWwozcDqN1kRrNxUxO24V
/WHsvcD4RRLYL1+L3r1iRfiluzPqytUp9NtQaxZIjwCnpLYgk2uFEyPB8RkxSAIh6RuyGwPmwF/E
RQprl+H7jdhlb4XZPYK/vQ0e+/MxjhQ0dtYei3IeZzDVo78QDIESbduM6nFR0E2bEvhsxrpzW8mJ
vWKUl8RA0uk5rFzwCpX0xfvBq+edm5AhMbNkx/b21a9grLpgGyc6zdvqmuMc9CY/eHETRG4jQ05y
NPF66WJ/MxjHFESV1WQbDXn3m96OAB+zm3d8uXjTZ8CJpprCJUvJeHHM6b22JO6JRxTurJqGgb1W
3FY7wGm4Hfp2iwWnP2lO45/xhMQBfnwMfDAf0VBznpQVabEe+fRqiRCz5J+DMo4Z+DssE/aRJddH
qUEjoCHl8TNhYkHGtoW4WxIH3aT2UV1NCOqCYVgOyO2GdcR/9yMcthJ8ixzlOyLek9+uldasAyjj
EMOh99HpuHQqNCtbzYjfIv9bkuPjzzQ40PHZkaYJynaJDt6bn2eYdtspV3IzOjYxDyknIo+3yQRt
w/x5TfbQN65a2DYOtIj5tW/sXV9ySVuVhUS3ISSgjwI/rq6WpnYjWQPH2plgiPFEx5XEUDztGc6/
xFCuLlkriP6xol069ciDhaldDPc5q8gcqiv6H1qTC2WtUZoYdG08zPVD7DlEm/sl1Hel7sRk4TSD
gLBVE1p7K0l3cZyDZkU/EQ41/QYKV0L4Mv+R2kox6C9gASww08fUCV2tvRpzep1BgDJ5lA+2MMSF
m59tl8/tq6cpdpIa4X9lFNHdLScUgPOTjBvjURYO5VZUPyVT+eL55e+J6u3iK81bIdwvC5qrnVr1
onAlfzSsCE8myXMbywfauxQCUjBCVW82DtjK8kBRUSND0Y8V6u24kxAvMe7vzUod1486FJnsgKyI
AKkEdDYW0+xcuatFbZTPrdt/Uy0j/oyleoaMQFCABGpgWNXNdk5cie4Z88ObPc7tflY1+pDC3vku
RWdtjkuwDP4jj0aCt9ZezmzMxRHZ0M5R3lWtcmfVLJ+LNkVbQq7ikC9viPq1bCM+J11LDI0LESyi
qKus3OcWKft9hbVVxsWxkiIKYhJVCnO5+YY1QhdwnxeC8hKh52iaGFCQjPXHxybwhIPul97r+iv7
kXoXjazfHZktN4sfNkjVkoeJctD5uPqvIum6C3DOA3e6PEoUOhvAMdqRsc0Dks75HlvvxK8QC9EY
dBEjIS59acyHzEXrUeoETSkhnyhRHlTLIqzIvOHRHhdiYecWodhictKq/CD87AaqH0d9unomMAH1
XvU4Kzp0NG3P45iiY8adXPWILWFr5ltN5Rkk6pcye0jaMjmIVD3XNfuiFhkqktqdDbaDGcpQMF6t
Xgf+H6AoRK0PvfWj1azqizliqNAKnNn5jWE7ZbjFko6DIOTLUcn0ttjmpimOVUEFvqBeCZjwYmYG
umN0fmgBtNqpKl0CrzCBPyDSZ+QVOiDRGPEh19Jb955ro7cZMXMytmqQMoCLKzXhkzvovMSMtLck
tjrXyai3yA13UD3xdbYNU5R+rvepm+5joCpeYZ3JDW8CAsOJD2G2t0Hd+jYrNKgFC34yB1W0G6At
NqS713N29n15HXL3A8nQPrVMfnJn18TVvYubszL6J5yJTzlt1xRfBr84TIbZ4+8kwIWRojbstEX/
rN2pwfGGwJR1NBOt8jfqZtBvCkQp4UikzwooH/l5Rjqqhgev57Hgr1CxlF8USEgsfQ0KbnpG98ro
GQqg4E1hi1jUZFOZKBUtp/yF/+mFPhrRLmTuuiZLgbsd0EQZeIvV8AUkSlcTwEbk7Pljl7DcRMBA
ODh59WP1f2tM0fYpJh7NnDn58ovDwe4Z1t1qCTihaCZFIs1Z/go/DieHcxrFx86k38t4FVO7JDuE
eY9/zHV0QGLiQlpXAljFX3mN77S0Hv8AJTNQK+5TzbvOLBsm/GdC67f1lIoNuil0HYPLJqB600r9
BXqlsXG7s1k2J2Fi6rP9jjrP6H+4uvYn6+0vh+X95HWcQT8sjyM4b8eP1tH3ix35nEB9vEds9Tma
0DeMYzTw+izkEs/NToPuUbjaJvOM0O44h4fSuvY5wWZ7n6Yfe2zi9U/mtDc6Yxdb+OLz0nskFYTG
KiaqyiF1UWPy+d3qs2LI6269+s0ySI/yvfehcc5CmETS0RFuZac/crq9tIjdOqs5t516cCwB09Rp
kRbUA5weK6I7R+Tlr7euJHEvwt8YsIA/dZSMIZKcDYlPad8GczXezTa7+XWlDlbDXp4Fc5Skb1Iy
/PXYa226ymxDDRaWpTPiH4rpOfes3xl+lLT2L13XvGcMZvlMXABknHtTfblG/sfyBohVsnkc/Ojd
TZBVyuFBS8YvKeWVq+d7cPMUjAjNZ3VpFmTSIIWJ56jyPZ9C5idoTNYjUviAQfVkJFYGPn459YdC
q98AgvDh07SUYqUAlGGR9xe5P32MxkGpL08qz+NzpJxt1MRYf3MnBdQQEXkIh3oT9cyDoX999Hn0
VXRwv1j4I1quXRuyLAkXXad2OkUpsByIzy44qLZHBlBdU0RsZyEHK5B4bzT3R4vV8qxcPPiJlIHv
RguyKbLjitL52Y+UL7aXHVsPE3DTTadKrsdko+38TJMQKDR09snMUCNtQ2fu3lPdoCovWigyWR5K
PqbL/yTqPJrbVtIo+otQhRy2JJiDSGVpg5IsCRnoRmzg18/B28zi+c1MeWzaBLq/cO+5dJBLu/Le
d4290VyP4YOvlxsZqGHrkyyxQhyHhNdFfYos9DEr5aGF2gnujLyqCcukWlA8mmUck3bCqVwsbIAe
+aUjCPvOOpd4RkoOE6OhDCizSCKzj0IIfWf0uXYYHY4MEpOOvq7xVtUFwK9ID1UR21twZGRazZgg
I7jjS/rAxUiiULX1ydLa8qPK56cpeM4ycJuEWICsQ5q41WxNhnmgUSou+lvrSzO8lDFDxCjJgnxn
eCO4neI9wJkS4ZiIBSxNoee/oDROHbmlK+dtknUAUKZuVr2uTn1tvNoNxD0okXzDot2rIGT+gYkv
SsPZaLpwikawZ4BYQ6NP8xOjnets2Ba8KsWYwQXM2VfOZx1zyzT1+DUyE/ZszlFHDTgNVRpO47cp
kaa703el5mFnk/lmupq5ThvE5FVEevWo2b/O4O9Rg81ToF8baapQTB7Je5Zn0sKJpzSIf+rW5Iqu
9YdEIanLFemcc1kYWwFRADGLX+4qk8lI0iWYgad+5Xt5/DrY9t9QqhNtvXupsmTrTjZTQwJSyOXh
gwoKANTKeNv9qFSHOC+OPvHDN79Ov7wSMzNyUkBfdOCJmT6hl9V3LFnlcWQ86GBy4VJKpo2hRWdz
qJ/dJtK3te7nS/AR2YKkVQRpVIRJAsho6XSwUgerqJl+uSGuDJKIlM+ClgQoWaJj51igWDC0kfni
It0cWn1TaX2+0WwyQLQYpPOsM/hMNX+jKy0NW6/Rd3KkLjVmokfx+T10OYhfEw6LXojrGDffMf5Z
GkpYz+NP5ub+az7eGaPqIyNqBmsjPj+QxVBycIjC1yVq+Sil/VWw2VllFB97RzVHzJzituRRJpHx
XhWZi/WUwDdbUAHpPRYvote2/2gW5LkLmB8LHch0nnDhg9gaO0PtG+LgW0SHh9qq7GPrEZ1qV+0V
XwcuAbytCXU+brXp6nMMw9suPyi9XVRh0AyHwaOXKhYhmvKpgyP4X4wGLgWe0EtLnw9KvQw2aaGj
Hqy6axKl+2muiifQUFxkuMw2inC/lZyr3ZDr4LES/89FJtyb/muQioAsG4Q1vWhuNJy3PEc9Jm0l
dxTkgklJO9oPxO9lN4RGDGmIEF5eFhIcKlxcWlb+C9Djn8qadMlBC45Yt3qGa91jToAomVQW9YK7
6dlaOn73L20L94QzAAJkH3DURLa+LgyD6CJQKTUGkTBQ0ZLXl7wiNDI3Uzn9VBmLwJqz/ChorSm4
sFkFdfIEu4OfzsWyzvzxV09YVbgm+etxRBPgUL9EzKUA4LO8+y/4TMlNnRn2rpppOnWSizYz7/Fa
jssSeNmHSZh66wLQ5TFt0LkZaCmoDfP57lcjpT3gyyJlcNsBst+0OqF5GLEvBcBDPDkJKzpmRvDL
IzR0uFsddixrcik3SCugzHlNszMGCYTMbh2eKDvfkrEDDOJrtnljifrJet+6WHE/sxqq543oKDeJ
qrOtJN3TijHNtMCa9cBXN2W55HOtswKSXxRA2WsQJKxy1oKDojat8uEeQE55zIS3WEH056Gs9UPf
lKg1Eg7kxDReFnhSZHt/HvjUq6q0+1DjpugM/TVw82AX8Qv6XgFTaVbrIQe7XRbNO7iMSxun2Qtg
H5LoRP/UpFl0NJCWrgd4PonWa69wC/xTV7H+6rgp36EKswGGSm4g5dhpmi0fXTP2T7bjvCAuph6f
35bEWM93r7YSP4XSea2c+wTnyOtJAQQy4FAirHXbuvPvi55oYTL5zAUAwZOH4Ye1qeGP5S+9rus2
NJnqwtt7dGRwG6MdYKZ3Euh2GbxMiFry3bY7SlGLlAPoNavKHY+Nhit4cLyDvzCRl6RcVOzvafoT
9fVXGv/FHXRvmoyz3XhXbZrex2pD4h8MqBidBl/+m+kEj1lAfvI8IVBNaTIt4+4PxrFJwGLi9Fgj
wlVgYMQpXbBqVvrnz+I9YAtOh/PXzMmfxQETscsFipR9tC1lsfduZO7uL9UZ2Tr8bPBKfpg1+p+R
qYNO9o5HSkAg3ENuSVRFhn+lAXoeoYI0gXkw0+LcdupJfbY16WE9jJHV2NxMASsBNDUkuw+LHTm2
rbGGm8h9wv8atISt+iMWP528ThQTAx7gpJk2IE22Nqq6E5Jf+KfR3FxqvUpuQcOMSbuyqTK/2fKS
OJXYr9GU/U0dOpAgozYapNNditGByC3UNdUyZANy2o0FRiwHjc/TkGCTNCEjwNBp10SYu6Eubbrk
CiRcZrjGGZAUeVBo3RUN2pZ+uH1gQtHhrWaA68+nci7wQMjvLM/ka6I5t3H+cFqp48Cd6rBP0TuI
scYnYVRhj/v0ScAyZeuHzbkwc4eZqigucTpWexhD32BRJrj9OTmd8XD2mC1h6TDOqNTbZ4OTZ2UQ
vrTuRAphEZbuZq4b2rwAOI2WaxiSOn3jYLPburH/FZuCREvDxX/G6j1fIqK8nhmDgvLrYzNeK7QT
Wz63cySCcDVruYmHpdl2DQPI3Bb7DhHBzohYvE+1Ekc3wcsdD/7DPNrxrnfHeV3y9oayLXYma9SY
yUjY4ByAwSCv8M2QkdpUoSRJbdvIVEe9+9RM/R8hBk6ol112qvGArMo0Cm0Gh49DZr/G48Xr++Yo
ctQX+BRZbIrkUHotH4vzO7Q8J1oNerTlccWsG4wEE8QSAgHhh7QUX9II3QQXozcE7W6IQaw72kyp
V7LwscvRRetNZwqXeNiXnFzQkpxL55b5s2PJY6GKbO+WBXROlb674o8xLQEQS1QYimFeOdGzAFq6
lBHSXmnE+xifF6sU58HPOEayBZHf0ycPJHNFqfowI4VGaPITkPp2i4XxHCxKFzUT3psK/Wkh3NOs
kJKV+WgF3LLxDqM3gkubibZg474bgs449h7NZORi6dCs7gTGs9lKhZuiYlQPjcLYJDRyB5PEIMZq
NREwJBMAZSKuF1skaeVFEF3RKRgXCBlp262TNpg/zIpKyjb87koxQSSESS/oVDFTT0oVsoyns5lg
mbAny3slLbPaJ1IQIsSblZPs/qk6xuD9MP8O2XTvBmy5bB/OPRbL59YfyKFqvBz7DauirBehxMpp
DmkaDqND7FLsfvcj//+mWYo1cvf++2F2FevG4p5O/kuQYAYxU2Yf/rQfkcqtWV+9jA6gz4n0JqMn
sfQ/WTqUqKwQYSFjspbjANHu7D3Ax6gR2VOHRIpCKZeMHhjGYXpXH0wT6Df4BQPPG1H7BP3TJJ2z
5ZAuxpzzw12UEpP9V9C4emaDAMP4jJTlvo6uxU7QOmhOO2/dAFhcjTkFFUIjvb86AgSeDRQo7H0D
233MkgDp0FD/kM3LyEYGvPcQSwdfMDfIn2ovZag2HyLkNlsCg4y9E40RJIXmzo0Gtk8M9MJIqg4s
WC8Da8aj3XfvpQC5pC2CQs8Xz8JOiIv10ZDYNsiqTvzGljxolRvDuKfkNrvhliPWfiCv+4Q/B74v
KKoNoW9YH03YY/4v/joU0oiswdxGKAOSu47wiuUlGqSs7rneym/YoXelo5GfGJedVQEEbQr9KnPO
fjLc8dycDDd6h69drssq2fPEAGzl3lpxXbGtdez76AdHmxKTzUiEuRrDnCimirCF2ApBjkEg905G
OeGlMtghciEUq9lgDYVezTNZFCunJLQux0umeUize5slSeaxeJiOXAI1iT3JL9mQWNAcljAJjxA7
E50FDsL6tZPk321RkTwwa3U4C02FRlvbyHfIyOldCOJaT6yCroNiZWRMo5KbWzIx3qMsgrsQ07H3
YnjQ2wicdtakWzHyDol6+FL2VknxBkUDBaNjbQsdPxN8FHhyVmCvm8bi5HHZTjkFoQ987HXhVPe5
8P/hOHjt1Gocuxmrpwp288j5wuNHCTAhomiM4RPnxLSJYtzNucmiHavTo5Zxb2nk9NL0yXsAqGNl
ewQKlrP9ZyVMBBEyUh82GionaqyxMgm8fh+IdW5I0JbySYzTTOnI6CGjJcR9At+wwAHvTCj2e3pi
gydoZWvGl6fXb5b4KmreV7fETmIBBK4lBhGL7A53eM+cAVtFhoRCF+42aWIwl/GHcSGilBEGUdbC
qJ5Gi+hesC5oLbvmME7Gk6PH7yjjxhDfbJ9Xw6priMxjd3dvUDKujKopNqnDzZLGXGq5hyk4++iy
gDCyHQIatlKi+etG8Rfh8cOIT7jeZNUhgFm565X9OrY48QKT0FWdQVA5UTRXliV2BL5sjYJdTNM1
jKbdTxZyfxaLiVWWsWOIPe879ko2ZQQYzcOxd8Bsil7r1thsKOc7GoZ5fmqW9B9MXWuWLQCAmG3I
BPcW/p81oG57pcVUWpjxMcXrwYmIkX/aHLy39Ltz65NGHyOuHPr8sXDs91pnFtjXSDGmM6DVJ2/2
SY2rgxlTlPZmTtkzbIjOwo/FgAEhrxt/jYK3Bt/Gwc2f81q9I681tzxvYR51jBTnhgN4MEIdMUbK
JHqvGgrFfgYTRMLeO1vejPnwAx801OKAEpckziAW/6bYzzdAs9182iBj45J3K7TMqn0rLSzFXT+c
gmHCbMkmbsI+FnX2uUvajxG97uTMV14PIlU3U6zQ1aEKZBlDZLjXvbUJj7IJY9aYv/kuXzQn7a59
63yXzFQJP60pWjvgiWlnhQOy7pB1T5iDsMmtjjqm8K4MpunO5RA8tEhwc9bhZllP9ypiK4kTBgVM
dJjI+dvSpZ5b+PNl4TqYuCreSHXXdF8R0bMymgZWp9Y/5i6UgSZzNtUwxTdvLFkXQXTKxR+DeHjs
jAPOqHkd2YyYBQ0w/jXWVF9ht4nRCOVReukd/w87+ZpgursG3o2oFrAUlMTormt0YL6ZH42h+CTt
j0k9BXJnJBjJC9Ze86LxtG7kab6M8QCe03y2/DoLe8b/8wAag1feWHQMRyt1NpYGfX/oimGbC/Pf
iJqniN34rkAX5ALevBn390x3b0UHOpcx3yrPxt0sBm7IFESPsGxmTcWxtbG8dew4kJDCCKbijCg+
z2XYZM1fImim8tiUmwS1HhVHsi/7YZ3P2XxMUtrzNL2j+/pSzvBgl6B7WDSazBzw2gFNYpQPD4Cj
hf3OBoQnzjOUGPAlL/HPYNU/rWyzBzdJfryOaDOYWavWzj9w9T6PDSe/NuUPMh2nU8w4LRUGc8sM
mXS1z0kp3LGfeTRmtm8OcavxAOmYonOixkeI5MRrJILWytWhCMS+Ffr0Lg1pd7QWPuGezfymovY7
yW5aYDxPZoyVOuKkmhaVtkPkI2NMPD//wOr+1/NkJPmgACuTgZgZWYe8Sb8JKkIG5Q/44DQW5fp+
1NJPCVkql57a2gxqhym/1aMHEmIyt5kNcMfsRiSyDOo3IG+iTu3GHsUOTBNGWe3igBzZPg+9ftZN
IqC86j2J7YYn2hIUFGU4R7DP/FQdhyF4H/LNzL2PhcKZd0IdrRkEjmZbYZGDJeuS/A3vJUz46jKn
+N18QTDoTIoYTiGSflkv+iQ1bSfZbjMWMOsqKI8tnIk1PxsUSPSJZKdFbBH6yn7Q5Bxje6ofFtJI
497smNOPX+MiJFJPLJgL9L97zntkAo0wn4vmJWi70CefOOjiVysP1LEsLC+MW0TgcdlU4POzG3Uu
uMdZWW92y/aOhX0jiMVFy4ViQa/0YyPFY2pF08V3uk1ftu1X1euoftwGcSRHDeHgzbQtJfvVqjZZ
ZtuCZNEywExoV97J8ycVUnawnV90LZ7L3DWP4OPCG+g/2ZPuCXXc156bHONO0afDLdtETc7yG/jd
uq9rE7kcV65tkoVdOQh1ifLe6qQUkmhgv7bwYcGzK+PJaj51PaOvDzgTgkbn1oiJ5mafgvZXJHeX
hFgCGeZda8Wcd9VsnvpUJSciyM8WifZ2ql3qOj+mCCFCWyDHRGlkQ2f0IhwWdXxmGvWJxGd+HjIa
RoJjWvh8gPNMl7wD2mp5HSLzgKuIDqsUHYOrBIv9UOLsUU12hglFyV0WdqjrlCmTZn+AG4qIalNP
bWTMSBvE8Dhn1KigpTZNwH+KC4eQ+cmifTeTfDuxSNwx52j3idsQNBgzNZ2rvxxGcLqgA9tUgJH3
jPs4IhU3erJmpVadDUevD3xByaUUNQ8ticpz2T9aINf3+Iie3YTJROy3qKNK5AR4CNJT7QjiCkda
MPwd0CJHZslGHmyAD/tPXQLQGzXEyNKaS7MPA2fiVegJ1eDw3rrVUzURs5H2VN8zk+wYHXJFnxFY
6o1EwgspwZSwVy8qPyxFdzZ33Z9vIeLR/4ooOTY9pgC1pOji3HWXPIkLuiE0yjBXNB1zRVskp9Q4
8niy+EjpMRQy/1XX9+/0n+SuCypK2VxyLf5zLf+sfJinQ8wF6CkAq6lpv7T22UPg5LXUaU4OE9kc
wahzSYEgN68EgiG54FTwPXBw3scwIy5Ka4werXHEcJ+xzOkJEs9ilF9QZ6OFxzVWn/Wa3oeJ0aZz
MPxEr5lKjiKS735OHLIjuCCNOvT/xdgGrTo6FB2kpYVlasxfbh9sRS1+IRgclGgsdqAp0PfJNtYV
4St8HJy5BiW2j/GcER4SziwPDlBO201esB0g35Qta6tlYxjAVGWQWJKMpw3zyWn6bt0WrWBg2P6q
0hFhOsQ2HQse0E0X2+6lN6S+G5Pih0WXFbmHAMrvpSbpJXB6fLd9xvgyTYjn9aNLk4KHB4wUeuVg
Xgbd9re8bRAlJmfTytR4zp7pjvwFVcqQiE1jaGn6syn+w5lkyEsMePNRACGiEXoIVBANnHD6dWRo
z/lYxWcXii5Z65xzhJK5e5L6aFVo8nFzird8mK0tqIM3qTs/7qK16KDsQqoCL9ssLnOQqITR/nig
uT8cYyY4SKB6FjElRhl4H36nFUfTk2PY5wUiVGRASnk/uq0nZKqJf7WfjLfcz3+TeIh3/hAjmtTz
8eQcWinTOzOeXd4FxkVLYoMNTYcA1RsBC9TGWwpNdlWfbFVl1wo05HXUWu2CyBpzjCT3mK2TLk7M
crOLdOOG1zLlDcq6zeC6xKgEYi9s65E/Ll1Zw8S/9kbig41u7bbDu8WYs9Xyu3L0lzGHPZVpoEmq
nJMEccXBqVU4FVfP9/ZlFb8M1UM7RdtMjLRqLbnBmAk7HQdG4qFI8+W4dhO2g6AYXuKIgjuhHFzn
i4bVKY5LrFBcgfVAynozWKmwKeHNdrwTOsy1M6UshUX6HMMewl8fvMUI2rra+EdFVW5NLXjqEPzD
X64lF3l6MmqwFypILuPQEcUgaEz7GeqZl2Ka1stHiBGfuZQJYwWUdBPelETD1gSeYg+I9i82BpwA
UEBzidOJTQqOD/azNkwMOZLVKF1G8egD956sr2aJDh3nxqm4GwvqgcaTTHQ32ZRKww6WzlnoGACG
aEetIHp1XMcP/wtRpBDzmZOtLR1XhFGX2lZiNTZ1Nsw1CgEEoFgf9DVpGXJXxfWbFvk48Kox2lcM
f5YSd91pvxPm7jDGfceBgXxFFt3BT2ukXWSF2xUIrG75YWD/3CZ8HFyCa5u+CVk2XWKbovVxh5JL
BezjOAZit7j1Np1Ck+oE1Vc7AjkYK8RKsQ9gWXTNSzITlhWkzs7LkfijjYy3w1h8jIQ0Ie/jT8kw
4hOWIU3YHKzIdt0CBzqJqA6nxnuG2IbRqDBuk0sZ1eFQmFnjZNeZnmDV2Ym76+PiO51+sLfU61FS
F0JORy5HnlriHLqSOCuyQH+NvrlgrCvYdJXsT8b4UYNesZeGPA4KXWW6HZjtM+ULOh6yOsa4Y949
u0QEGIkN5xhlqjI4mPsZ/Wo8PQw4TFb0dPU2Z+gJmiHbyV58uAZPHOXZr6OcT9seKSfy+AVFFIIp
fIf6pCEeThDnY8o/Lv+wX8EGBZiDaGLk1COC2Pjix6QKRCRmA4xgx0jc61ZlV5XgneW07EKkgfrK
dv0z8ar5oZlgFDBuWqeFqs4Uy7ST3qK1tL1HOpCvAuv3Ni7HkAqSmTrVSt2h77LIjIRCgPsc1Wsx
wjUdrCe9r45YYkhiN796W7v2yxzSP5pZihhcWfse5suqzfu7QZvK5PDBIR6St2o9ufbW4PrquABb
rWbhbiMoYIMG+Rddim7Pp7HzDo35Gg0ERlbkua10bWYEUZj7PDsCPPk3OVF2UZGegTLXuFkxR6xF
erPaZWA41TC8QdngU5xCq8e/SRpQuu6ge7CA0Ukw8aZliOZMp46gs1UkD7puE1lkUouUDJp7961T
wYbN71a4PmTucgJ+iry5QuSLeG8pqQkyMmlL9Ja7wqMyTNOdY8c6Irb0EzHNY1D3NGBFv2Z/UYEl
Ma2Ni/qLLJ2N0TXzOgOcF6b+AQ0FE3//jkF73Wh5tSH5F5Gj7+y6ikg4rwJJ1f14koVf3dwtOG/U
yRK9WP1JbgEcF0tHtlkxlph7QNPgxYgzBfkggdcpAck8LUhU9Vvz26r5y6vlN3FhgISSad0AD1l3
A09Knwged3kuGvFmxuMjtPwxVA0A1kC/w1h78hgVmiUBQDXjyZQdSifp6wyBVlcvnr3Bwn9XkHvR
lvpGH4XcNyhGGNSB7pSTtuqkOAxZ6+/Q6cN4dxOk/3bcPWqSkXBj6PMeAuG8gnt7TEs/3oLZd9a+
B5mNaODXdvbPYwFBkGJ4q1mLKS1un+smekukecTYd6wa90xb+NYVNRlp1UZG7hHU2VPO0jyLBQ1Z
8UokMqr09yQR7aGQM5VVgQZFAzpEIwNyc3gG8PWSTMljUsafkycYAGbIzaT2bAXexrXVTwTEOjWC
I+KWAKQVK+FAG44Gq8gotpgFjtzlQLqQFn0XRbcRTHx439sTIB0mzkwIS+DxbknYjFnmztEu+1vA
t71jM04/pbfB2nBn78ga9oQJKj/21pitZ5uhCYEOWujWyIU8OWXbXurpjrwLtZGae+zIVLultdgo
1/lUQ+EdXQ89MIMe7gVRUkQPCEuqSZ3BZwtq/bTYGpZ2LDsXIjuNSag+pZ3cRYdqLgCiosm7jEHC
wYaHVKNBJGl+8bfgSYEpb+od33PNrEvJZkciFxNIbzoQcfIymHZ4rUEAPtXRAz6nAlGQVq7NCCXW
ZDASO03QyLaBZMJazgNqFu6slcBXNdcY3hYSYTfWa0k8bADujO6rDnCBay/KZqdfmZ8QoB9lab5l
Hk8CUYwIPjhtg34MZ8V6y4PdbXjlxh3rZJvWzkdKWARKOZSEWZIz6q+dreehoWVBwrQu4whqSR9y
Eu8gAv+IsRa3i96ELRXlWmZUaUk+vIml3u7EiFSattphAIuMLIrgWPv4HRbiKFowEp9Cn4ils5wI
XDZ17ylykkM/E9TZMcHNDafZxNoxSnpakoGXr8RphgVQnmfIAgBBx4OvtHNdRuLBQuu5S2bO9CA5
Gnac70aUGyETwotcsMX6hELaz2n0R2ZI+9oNlqugwBw5Rbs+H5gPBGm2Ga3aYuFFvIHtNRQmy8lT
YyWx6G4E6TE7vyrrXUN6EJkJFJXM9zZIJH/LZ5b++p1h8AMvi3ZOWMAaXQcTiFRkLmo7Z0M1/ePE
y+BLQqvuogROWQNfTFj5ptFGNH7VqB89gi6tMjYPFYqi/dgwiHL8+hxo4w1Zh+vZE6JOkxm3RtKh
kCQng/+etmCv0nMXM5u0jc5FLe/O57LH67w8F+gEh6PSAfmWXvU3dlNz9NP40pmgC1KC8TzpGif6
pzdZtZjyin9Bi8lQqu5J6/VfzfHtLUf7txGRdlEzTjeVNHYpYuOwRtYUnslgHO8Camgfg9pK5Nnp
CSCMhWIcvGQMZcibOdgY3ePYajBy4jxrYybAvfD0NQ7mY6+8ErKqcRi75sFg7EQgNQy3VG0zDRiY
0bjZurTP6N7Ha0bXFkBFiKhWUrIigWmxNXKaucaiBXNTpfoT/BwvRJ/OvIQCflU6xMXUDxMpB1jS
HHdN6ecjjnSvKQfvRu/bd9cdvvWke6L61/dN9STMcsPgo9wOCGRXCdIBk+AK9ChYuXoz6gFdIQWp
o7PuDC+oaroHfs1HMNwe1U2KXqzvoI57aYwGTc3ysCTW8D6hDxyZSwQGySpSpzhUlEtAl33HenFn
thCOpdZqcKr116Q3P5Yxv0PQe4hS6Evu4KJbsKwvxhPo06VIHhdFSGITv8Af80SCJmtcdC0bZr97
b9aYsyTps1PyZ+0VyHRUPDzl5s0PUMiP8m4v5nbEhOkmc4WkNY5+5oBv3ql/WT40GxlfAYoGAIin
ATYaynfWm1cqd5R/E039EBNzToALQEH3jd3C52BlXxlaMpTrcpXrrAytoiN2zDA/HV+RJpGy9K2y
1COctgdBNE6PTjZmV23etp3LiB1u0Do2W0HYEZ8j5Urdxga/76R5pyJGHmcYMfynlEWmpy/Wr46/
SO5um2UCAkShMsqnkaVIz/xtjfHZe+GqG9b2VKBkMsSpwjxwgCPJLAFq9jpzJvuEhxQ+QB3fbQUs
g/Pqqhi8bwuJUseZ5CUWOSk8olrCWvRP7EryISu0jZEr+ztmd+/I9t74xaH0q+lSD66GeRL02gi6
XLn9Xy2fJp0Ud8QGfoTy0nX/jYTKUFr5v1il7dB0+ze9L24y7z4qeVYdIsS7Meq8ECiIlNj0Zgob
1w2+Hcf/lFPlIVPiSWS/nnBUU9WxpLPx7rdXCWFeLMoM3z7hdf5U5i1KHe9aFRakYAitMC6+PWRp
7OBc+pXyBRBx75JqMQM8gNvL+ruyH+3IykLYpg7Tapa1bgXOraaR9kYCXq0pCTuOQS6ZZRrjiie8
BKfJaQG3c/pL05ahZHWyG31iWWcxd8Sam7+5znamdXBjlsPsXxQ7d2jdYT4geWAziAjVt9y7kTcl
nvOhfalL59bWbXnsXSe5JOwUaMezp8LqO5B3o7ZHmt4sO3Xg/Q1pZmkfw8e3y5xQvVFt08xd/CbT
P4usmFM7Vn/1PJq3GNElmCab6pJ7KaUkH4kzQfFXfA1mhvXKAKGod5iLKB63PlapVZHm+yy1T/gH
boQjkaYlumIzmR8EzhxsG4P27AqPrzO9+YOzbS20724jSBrS3b0NdvLQ5I+d8PowIrIe7A0IY6Ud
dZXUaxBkGZw3fpd0jtBpMHIjlP7bxwG9UXCvGQjD4YzSd/C/6oK5zawwdtBsTpt6jbDnnqc1iJ6i
WltmhJqyEDs3QBY7ea2z6iODFAuNPZrv3VIXT4VheZeGiYuXYpzjZoCuZtUnN6seElu05OAU+ZMp
1UePb3isifXB4pbFkGkyr10EUUWYIRpQ7HxWsd0Cnzf811GVd8ND5AoM2iJHBeznZiqix6LvgIlE
3rZyTGNnm92DllR/Ab3YlgHfBEqyzMglIPNF7quxfS90YpfZvp4tDcEQNYC5AY/TrcemezT0oT80
DyolUcPrKvsaj4a+83B/TQNZEX7ELkPhNhryGMIZnpRMifGGwrsERd+QQRdluIoCSRZs+dKb4jmP
u/Iux3pTxu1wKyuLGmZOfhzb4d1BgLeb7MBGacjEKkhogwhuHa6DQaIgMmOkMsa0GwwV3wuM85bB
VsktI8xqcZ+ea9iModBJMawSM98TQ4joqKyu//+hdeMbfOaJbLC+2TWeVpyTUe+A67vFkjVKo+Tk
Z0sEmyTKo0+PdzGzvSfHMZLHqNT6kw0jcsMGF9RTsYdSZjxgAxM3bU7xWdHfxw9IKPw3LlxmjQMf
jP5ZXUtn8Zd1ATlcI6y9gRb6mJjaLwM6HbdrVwLRrO4abOvjYLJ7DshH7UxI5kmLUyUbbq7Eyd4N
1k/gnYsUDE7pGOIQfcYy/yIb7UAzKy6uh4bPcexTPinc9LX5C94S8KWLko7vz7/j0TIj4+E/8zZ6
8H5jRdrdaEmntnkP1g6d79bQJMzPQHgncyBBNFNL5Ijs501KyOA6q6OvoZirKxA3AiIDZhvEybD4
xA4qHWPr22STJ7o2HgOw66zXAF5RFXBSVq2DAy8TWx2mChbxfK0AB14y+nzieyBxG1NtcKvo3jWI
OyCPya5V7s7jXvhJMG82c7lv3QKQcR+1p2jCIo90+Mqqo9vbmYcJri/lJmfMsa4rtAUimRd4s2oP
COw4+PDN4+pfFoBEYB5MrBO6UZGB3ZjRY6TolUctcn9m6xmJf9hyWpx0N+t3Vs/SbhhiJl++1m6L
zPyuYdO/106Mt72M9IfMnj9jrfW2bjFEx8nmUOF13eZRjpBh6QQD3QrtGKW3abAoZ8H6ZgfiREAs
waW6Jw9zsfhZmI/sRHoxM829z2N5GBzICH4bbSdiLTQzSfYxgSPGODgXyXF9WYZcIYmZdMM03buh
Na0XvfZLfIX8V/oSKBRz0e8jfQrCxDLbO7DHuggJFHd3xD1NN/JTnc1QEUK0pJ8RfMLazFzX2QAl
q8Jvl8h2r7PsfMlU96tPZ3dGcDyYcw/iecAtRQRwYjrW3uZkgLLRE/3OHC6ZflEaWyfXc39b47Ea
i/rGN30ccrRSTJnzPWp9mPuOCQaLl44jxbxYVcTCUv4wQJf/Y+48tiNH0iz9Kn1qjzowAwxiMb1w
rQV1cIPDiGBAK4PG08/nWTXd1bXtzWyYlRGVJN0dMPzi3u8u5yY2T1WYrKq+t1buWBCJ0cWPHEIa
EJTUWJhROLNSyzfd5GcbSIwYhQrzbsYRYz0m2hA24q1ELBOBFuya9jpWfrwlzIyhwxAHt06Um8xB
lh65OOPmdlEC16rRcT93TXbvBQdIVvfuoYmNS5Za96aLuB+dttgV5vwRdpyWmCCgNuWrXmXJ2ghz
brPi8tcbyZnC9M8lYBEyDBnifXiOk2jvKhKmKuYWojBhc3kZJ9XkBQfZzC8aUHXrM79NlCJwr22+
wmh4i1ujfqoY6i8TsfMKbd09FtG7qGngIKAgmlnwvpYDBCiPu4XBiNJ7gfVxz9agW+Zay4PhFtSW
An4tkr/fHmOceAjkjcUtT5HBTDdoeKt1Fcc2PU9DErFd78oB7UkWtzUcYhvoROptcTPaW2mTtcYU
QAezeu51W1ynWtxjwooYB/xgV+TvLKRWbOenANeRtYnTh4BZRStYMb+qelhzqtifphOTRaTtPfG5
ySZycDnqfF5ARVBPhotgngDncV05VJ2MzEgwrZDpUmVBrVwHAWYE1GwLgACvFWq5tRgA5jjxNSij
dzBg42KecmsNkehEpH141035x1OovaJGtuvMC0GdB1u7Kr2jJnTwVCGYQGSHYhI5frzTebZKC79e
J1nx6uUNXv/WBSI24tZovGVuEqnYTIg9ZJ2O9wr3+mpGa74Udfsnd+vsczTrY+WsedaPp8k6YJ5u
NgyCw1Ue+8kS3pf7cDJFB1Ih3hRx1GwgWrBGDa4RJ3HtUzEZ2R6tzJtubPfD8VjR2LWminn8qyvf
BghY73HcyOOgnQfZ6Rf5gePJipvlLHmOEoC0jWBAG+yF9jPYBjNF7PFc0J2gMPRanML9HVnqPoQ7
uEhE+e6bTrSytHhC6vLaSBxYZAv/SM35NfQyxj7GdMks4LXiGjbmNYTkEpgOwXsdVBj0pr+LLqce
VlnHWKR4Q9F61h4uJhPSbD+ZHSklFPgVWUdumK5JHuecnqD4m9o6lSSAumofYZ5fuz3wGz+m0tnn
k8vJKpgmNHNebXRZRoBKzpEH46hN+j+EN+yLfrh7QfCDaBbF3Fi+FsnwCTLVXheMCPPwIQqQH2mq
TmS6kjJNitGGOb5n42bnKR4Ca2BjPiDY01xwZX/HEfKb/xOBL1ikOVtALDGK4bc2knjvGD+9wmbk
i7sBUlZIa4iwhWlRY9sg7No+Wyld4ZJivBil7kvpdAZgKfVix3O2tutzXj84CODBEFJdowHYz2Sa
uIUSBB84LuV+lmBmMOVmK7KOjr3LlMIjY4CCG7/iaOb7emD6CiK6OeSmxewN6k9jo/mZukuRE6Pb
1WjiJ+AY2ulPI88SSEFtBI4pIIgqsU4uN+/OCBJj1fPzKI9Ut9K9IKC4PJlBdFdxMr+bUHegGwPv
AQe9qtAH1/1oL4jbydaaO2Wb5C/RXLir2oPnK8Nd2wy4rLSUm8513vokNYkD6+4VHxwjoHHR9ZIh
3ICVmnpzvvpZMq5ZhLV7wQOJ8fNDYd3bzdkUFs35jImVcCIKssAmYJeQo8koiPzxvjHfQLKtnX0Y
5jfXZmHQ4BPzBjdCge7NN4vAjk6e4nC89fNj3xhHap2X4D9KbYpDPtfRQjVq3HZsXZdNiSGCx4pz
kyiIwOdkC2D+3Xe44bigA9d+fNUOpOVCjv3W1yUDc2CWA9KwdTgBnBhClHdDhzaqbJkYc9wKFoKo
k7RGHzeR0QJTDlmG29ZyWbXML9wyDncVwLEl/u5umXZzuo01wYWVWRREZuLZ9AUCKDxaQ10POAj9
JY1s8WKPxled28bBoxZJScg5NWKIr49dlJyJPBBoRg3g+VMd+LfCYF0ctV74NAZqBZfT3zVDeDen
jHUQEuqBnJNT05lsEFq2ffFAhEHM3ToCtmL5QEa037cQ78kM2+nM+YGzWuy4+tAj5+2NKu5h82C6
12JoEx1mf6GNh+xGp5t0jiSiICStY+v4d9EG5E4mdffk2mymIiezmU2Jo+FhTpx77D+NzryXsEGz
jg4yhTDeSCq12r2ko3xlDEFodAeNsMeRldgN5iCz+pkElXlyStT2RZkTXJ0HxiokC3jXl+yfsnuj
73k7V89jQNZG/IgE635azWfUAxa3WtxIgjBvIdW1wBNr9FG9h1DMzLlHRzODT+mrcj4w+HyljyTY
LMD79UAP99UHSdrVl85pI8PqzWkT8UKB/2MsSQTSpTrKlraJGSYIKEiwu9IOmPF0uuamx76UMoxw
vFYdwwYHhdFgvLYfwCwo3DtraI4zSPeWjJC3vB5YLKqhv1e5+Ue6AQ91U3zOumZ9O0aYAWu1dnLL
2hjKSrdRATuVMTXACzUxdxdhvtfJbVbRzh3xsSQxztPGeTNhzVo6oFf2gIoV9jtJtfNyzEEdCMgm
zDDMTcQjmPaKsLRgN1joAWJCJDRRrouBxwud9kY4bbwy8DwkzI8ebuRXKRkHFMVsrECoM1gIlzBK
z2FBANFsPGw9BjwUiGCLMn2xivJmayH2tXY490K182IAFO00qHV3nBuSI9MMGDcVxE1ynmXMqSbd
/Zg7d60n1hLoUR5ZSNWHDSVwUW7QhuxbjZYO9dwXJk+TdEC8lHn84Y8mB5gBU8sxPWKskWZltRWe
Btpnc8hXoUAXpxNkjJ7b4IpLOJI8ph9ddDIaD/OznZRrU7zMUvEsqn56OeeXgGfxSDaZ9lMu7zFa
5lVVO3JtU0swaCCxHdZG5eiba074FSWK9El1ByDXiholwpzmTs9FSWmRk3mvEuqviRv4MBE0VNRk
ELRwoTCNpgw9PWDdmqqBBiSDrDK068T2EQ5YTJ6Ttr5PqWovWi9rzUI5Roxu2p9pybnv1NHNm4t+
gwedxY81InMbEFum058+s+cNDdq+dZthp5L47LlPIs98CFHtwivw/5SztK9DHH92NRyKGqd8LGV5
GEONeJPwFQbe1bE1StLHiMTZjqFaJqHPbHBmozJ7YblJcsVkihXzoWwfUNkScsYEnWJfE07OM05e
jNL4QxNIXAWpdRw5qD1G6TFlkRWVQkaJyKpgzXFNoywV9pWa4OuS/KFl64Lk8qbM+rSU/9K57bQv
yTZeZm0FSsWGUMrKYSuql7rokWc2yAy9LunXDq7rRYNFcote6Ft2HoYQOhLZd/riR8Ef93FSxTSW
R9IinntX9PTSQN2yXsvXvoM4b+IZIpzExXjZdeMpqWoWKwG8mol23q796BmT+by0QszJVYVJwqXw
WVk2ACM8BxGiUnLb7QklIq2JxUZpSFcDecqHcgy2Ug4QYzUScg2uhQQ/7R6sav7igC5PYccXzyEi
D2+BxVKYbtsL5iPMmGBdlZbBA3YULJ5hBDD6cFl1M760iMK6ZjHaibqNit3EQvA+1tK4B+Q8JI2N
OAXdzaIwWrG2kcYdswlLnChYpkWjZ679qlkjA104tecRC2XfyRO5jlHN+Zef+jiCfSAwwQvX/0wE
IXx9A7wDvys8Smcf5NTgZdB/mDWcZXtiGMtoG4cBW+xZOek6kA6w3/E9HoFVSVq3hVl7L0WfQ2xu
9xU7FWWVpJne0haZn2emTzkBIFUYUEhX5ocphrtmvHFRPkONDpTKIjOzUzrqn14JFocqcqqin9zI
VEEyXjs1VANAsQN4h0eX6/MLk1eCL97XyyZSb34Nl8HW9WY2aExUyxfc0EgUmF+zxTeRL0KfDchb
wVWzz0k6zye9syzzWJvJL7AF6SEU33RCNgoaLiVBFk9oE1whEmaoQ0oRA0RkSTblzXc/zDD6qWAe
cyxjJSAz+I/lJH+kTqIlgDbkZYZzyXqk5XBy7wOR3Do8YitYZ4iC0lLH+0ALeKh6kbn5KYOkgQcu
OJhJfisA97Ap6ykNC/ZS08NBTU712GT+hhE67j/6pMS6p3sM699yHjFya/8lJNuO3quh8gJS1yV/
hNF+PMyUYH0s9jnqLstnJFdMjnT3UbT5T3xoP82y/J1H3C6x85O0gCuqbihwnF+UJW1I1oUxGt92
ivbzYou8QZB56Nv25vsGbnq+V96z/LByPPySCslqwj+GRVPB9uJRUgIlCZ9LYIiV376Y4AaZnhOR
Yp3l/KBq8F1JDycMaqCZpnK8JxJJoNH4+JHDZ9XIcxJ506aj1l8BaLjb83Nh+tsktuSC0TsXbHpX
aLOWf71E8/GrhGmzziaq8pFLaQpeYtoSS7Uf5swCMaK9gMb5QuGMAS207nU5Up0FxbeTvM1sZAkj
zlij2oTS0DgHxrqyeed7C+Vh0HzgTL48/un3T67L8W/LIzVysCt7zHrZA1cpQvWTZ2bndYTS2pPN
y29sjnpxMR9ZuN4jFZcza61pdnfY7RG+Ep1bNxNmn4lPrzL3PeG6bKdI2R3ZfDXoGVr7Vzp3t78M
B+7NiJ2PkZBeitYvfGfn7pHeOxHj2xDnC/DvMmMhlOymO7+8ZtXwSZjEOY0RGZsEAvslChol5anF
TuQRGQx9/nVC6K2IEi4TIoUf2cLRI2XYfOQN/+2RLPCIPQi/mZBnnH/Fv8Uu/Nu//uf/Jl+Bn/Pf
cQ7b7/LylX83/x7V8P9hCINwpHD/eqv+8U6tvtqv//gu2phKgpfwf/52/NIFf5Z+/e2ff7z/TW7B
P/6rfwQwuN7flZKO70jpkXFAnfZfAQz2I4CBWAbTfXwhcOFv//HPAAbh/d1WwkdB5PELuPxX/xXA
IMTflSuF7/M3Nv/D8f72/yIi/sfn+N+f67/mFAjxbykF6Ps8VyrHgsroeJZH0sO/phQ4jTIqhuIY
WRq1m4rp6gRELUCN6RHyuamzZtayspxnUEwftY1/51/erX/+Pv/686Uv/j0CwiHkWAolPNNhfyf/
+vt/yUkII9CADlPSdVsC8rfARUAxcs5Y7+n2I9EgbePO0mn3OQVWtacYEywNnKOJ6YUBlGDamjQF
Sln1RfHjnl2M7hD4sjPPTXmuFMkHbp3mCFRDtY1IWGPHDLIvolBG2OF/UziQM1Vl1BaS7EfR/aAM
fE8Sx4UR0L57nZ53GMt/wltxr5FiYDTZ0ybUxA7yVItE+2xXAyHQ+XhwkTgeYuQbuRq8bePFvx1Q
QyiY7Qu7nGahSE+arTo6lFBbqCDUnkSdJ2n58yZ0gLTXYXh26OlmqxB7a+iz419fxKN9RWe6C2rB
6KXfMGj+XWa7B5prtLAN7uLM9tYq+vJs4u8qp8SV6EFt1l3yhFwGPecQbfQUJdsiwWeUzjnOQPXm
SNs9yIL9Y+BD5AtzyIMBgau6Ci+tgsjWCmZRI2Nn6TEOcAQlVgXWzzStcjNYjx2JDVhzNjISJuZo
J9CG4zIORIQbIHsQNUDqwlfE/Raa6xSmaxSyc8M8vrBzD2nmUMONImlknTSzQl8odyaQbT+tV1Rt
0OQvDtJmgMlDhieUYL5iib3hdIYFCfrP7WjdSdVVGWvIUdx65l9+rN9CD8TnSLFOAVWQDMLIBIrm
0dXFGlT0uKo7nvRW9Wm14cV09OYBq3rqUYTuqkKg8sU6yFKh+Bog0cZuY9IDiZssAePHAQQiBUp9
ySIDnQ+mGrBvLXpw687DAQNtNDT7MSRwFfshrq2+2nRNb5zsuAao0dN9ijI7aC2+UDxqRocWxoFo
gkdem9nScd4hBb5Fnbdr0Z5VjwVG029dx9Lr2dki3pmYs3l/ojg4WSJh0ZIGalmpVOxdTeSzE/eQ
Xizz4kQ+JH2fa43Aw6CUX/00HQ3H/MJpzw4LiKzct+rxLpHxw2tt14wwCB/vebPDzHknHCMqadbH
h5WfuOAbllEg+HqnxHrwG3MpW0XNl6njOJr9BgqbtTTzKzlGX3DtsdlP3Wde8Ii0MTEqkHTLKhOI
sxPU5Hm8yAOfdU7j/sIOwzZ5St46y2b+n2z9KeD3SQXyaOrs2vZ+h7axgQsDuwbckgtnfSUSiU49
mQrMxXqFkZSwpsiGT5x7wU9ldXhNCqbPnhse8/hd1Ko84TX3k3Sbzf7Lo62itcvZ5S5jiURV8noY
ci7yxG6XOmMG0R1qNBkrp7d/t01BjIhkyefDTaWpQtGMtasIPWNHtCTNMBNpw1bjakzd32M8vMpI
JPsxabArGGvSKvA456LbTFyCV/PxpZb1DlPoJtdzd9A+4ctEKo7ESVQXVC+bKNjLkTV84zJcIwIC
BMnY7Pz3h1BasyLg0R+fqrJp7hLh6T2JKT5wKpiLxPXCJT49QpSz2VqQiHC0sCI/0SlZOvYuWaz8
DdyGgXcRjF43dsPGctLxZDvjWzAgMY9U9ov1HSJXUbi4UGW8ckuz30ubgXGa9t/pI+TOT4iXanth
vD3yEAwch2p6ylzxC/mgvVK4lU7m+Egjl9YlwJtn5v15GqfphrnxG0k32twEH4zb1GpFVBjUSis5
s+TDDhkFbxbWkRdHPIwKEXynubEPea2eHZTeB8nJ7dnNdB5rOm/Df4qDbVUhcQ9ogbhJB6YxrBhw
n9RIFWNkhX4oUC6085GFBK2B+0njlO+wXdHcOF22cRHV73P74QYxiVS22+w+l4Dx24rpigvC+hgg
23U7Te4lRgAj6L2Nyo177c/ODj90vcTt/cz2crxH1VfX/qVRwnWTZI6/riojPBup3xzlYBwqDs9N
xK0GTBo9CL503FgahHKbV5j8kme/6cR5NMifkYV7CZFZInm1Cm5bi2NOhQ+TFSA+NL3VCcFNBXCY
eNuc/YqEhdoE+aU3uhj1PlQ/tOC4yKb3UpXTu4f3ZyXc7i1Me3JnTVkf8qeev1k0rYiRiARMkbhU
Fsypk11ltM8IB40nNSCSc1HU4qZuWCPl9l46g/vANEQgCnV5kEEVvMeF3kJkSnxV/lCMMfCU+PFa
GnQ6qbL1i+rYRvX5ZzM0PRHczKu1N68NtR+KIL1A8c5JhcCvktLznIltCkozOBm6ZBccN2V81IVz
zJFooiDqfxUTaR1h/6TNXLx7Q/3sV/KjcJJ5b4JJuJMEu8DGJ6+e627AB2Cy14m/Gl8kWdULpZx2
M8eje8oxE9Vh2h4JJGqPJjsVbKpuQgZfi3i4UsS5l2n2Gg341pCcISRpbAIW4RQc//oSZD/wrqqV
p8CukVfEOsaAYYa28j30CuelIqSpTOxXzhvxwhA5KY9V1vg/XETpW5VMsJrC9GVK9NlM3B9Rb/o/
NCtCJ9AGVkeiGsxY6rNtfEsfNBVzm4s3KlRkstgb7fxbsKRaj4VydkkS30MHwx1TxzWUfrASGGVo
MW2xrQFvkh5CWNZqxhB0DWzr2cr7+KZAIpKpiEBdZPE7o+EVVopVnk/DE9Nh9D9yPnbT+FTEJDID
jKx2QYM3Q7mTOLILnugxAGwiZu3OgsydAVL9FphJvTFbwretDqhcnmSnsju7qQ1Yoaidt9E38GZM
bbdxQO2w+OnivW2VX6nfHYVddS++22IIF3TYWV+rw19fJkuSEh7HR9VFxbkQTF+Y6w6V3RxGL72T
RRN8hI+bqc7DIyrw39441cfg8WVigmrNFegk26zPgAnqc5N/RZaY1jIeMWxW7jYVrbrWYFKZAyT5
cYwknsnJqc5kLP4qyjJYa4zEa5TlMXwJO+blGISMw+PBwhlSB1hxcc3Dn1WAWBlZzBpc8pU5FboX
G4NjhokTox85fRmCfXA4066BNgdpFkpCT5rpImuH7IAeiIYvjbpth9oPrYSO15Hd4TF/JJcMhkdJ
DPQX5V3lXWv0TYuqqL5BBaZ3ySVwqVMCmLMxFtvBQHxponTfywQnsazKu+xFi0ojsXbDPP3MEtM/
ZDx3FqhtSSPx0+8u8OqtZ74laZe/Gmc9+P5LYszRsvOQt3c+c66ZgTdORPU8RXN/Ku25omZFr0Cy
pbFMESbtYKddxiRSLwhNsmWdutBnx/69QBW+SYYSMZLQ46FM0yeZhxHU9rrezgpVajayXrQd92R6
0esUGO0RUYLeWj6LqMwMrCdkIQq5NS/OCTKQu2VM1Y+nIVVmsM+F83tQX5POmBtlDeus+oQ8ODpR
FQNRLVqqNJ45K0J6oo3l9Vg7WDRRpmYfhbL0nk69W5tApCoenII15Rn/DheDMexi6xE8NXnyMpgf
gTEPz8gAIN2X4dUwQAu0luu/JXOJlloDxCjU8FNxcePMlPInN98KVXH5QwzDvgj9/mS5sCgZLdoc
hH3/1BBymruZiTSrKjYuAJC121k9craUscMjWDUEbnxnhkRx5PEelYHoN9GMTTz0airgPj4W0m4P
hoWstkr3ZWa89K1nsiYyxdazxnbRRTo+t0PzbGa6u1U2+Sm2VOt4BJ2jreRiSR4TXe80T0Aet2n6
SHEpe7VKLTaGqofbmLQ5NhRrNl93gAFrCjXlpiVoaCgBeKLt+fthTAqjcn72++B1qKlcsBP2C6qh
4hFTYlzimR2fPSfFEYyUsRimMCdhwlu7PqsP24ZYxaAuXtkmOeFRHKbnNjWPdmm3+7hG6x+2fNpc
vWCVI0TEBDwfmZ7WxyRint+0DKUDkbO5cLjORDQ1pykdvlzcgsc48TdG6fqkkRgBWS5mcElyzpEA
/nDWSxcjCyqacbDp2orIXYLmSA5GP50gS+o3kZ5mhA7YvplDIxY/l82otskcitfZo1UchsikxG3r
p2iK0V/JY5656bkHlrMgSp06EQrixiS/Z2HrCKxpCUXRKyGbqA6gniTqaP4V2I5+DhFP4bO2h3Wd
I8rqo9lAZdOLnRww7EWNeql0JF/bxmQePXZgePxf1osGxrNl1Xkz6hATxCNB2c2m7DrKY1W/gEOC
wG5WeufPHjplSVw0y5NhPbozBV3PTN6NI/aqXQT+aeCRHyrm5QSQxPcAyactE5y4GupibsHd6DJV
YlQ3727l3KKyta5TS3xoEFGw5w+5XxN6Jg5x8Lx9YnTXxrSi3VBAuotrQhasfAyBd4jhuWBmgshz
HA6pkc3QVoZs22OgnmggwCoHJ5XG7tmaC5KC81pDoxHiwvMYWn9gsm9urQOTL6yMAHPXWMiHvete
gkdiIrcfVt+hOHSTwydQeYfeJpivqOKPHFNkXFd4nFQX7s0U3zA4C2+F9DPcOS6mnNktT3On6SAz
c95MXivey24mAM50F4NK861Jx7ZNXTxCnCP6PsbvuLvsc8NlNoYtapC4OkzoTn4zw362wmSti7lB
GCb1qemzD6GksTeG+m0yCCiHDEhaVNd5B8MD8UF9fA26cF6W1HarNHS+/TyX30b9Mk3WKZSGe4Uv
PD8T2PAZTVjxZj/+UeWZPMi8/TQMD8SU6MWjg/XWWQZWVrb2N8OBTzwFlN4JhCIResklyqCHjoN7
55dzYZkPVE7Dk80e/cmlC3Ez+4kuE1yG68DK1Gprm17yBGuLHBWFiiRHoFv3oiZrk8T6oC3PQVT7
UEyldyznhLV6bAGPcHGX2FZINZERsCt7erfUHuM1OLUjlPX0EsPfX6cQAJYRhJ3HSf01NiMpMzIg
KSnMjibusnPf1t9BUb73taHuBDSrO1wAD3+6QBbfsjlrOWsSDpIkKqtTBSKaPCLjHGeT5EPlBCrE
+OqUw7a03Xbbu3G3NWA/rYagi48532aD/vw3WqviNglWd9piLJ/21rZm+vqq2duuxEjAcU0AX5eK
t9DJWIqWBsN56Q8Ih8P8jcn7OpWlecPZnT2AOt5O9g+PX4HLuu54yOSj+9J2EZgVbV+JGh+PbdVv
yy5F1Cn9W4wL5+CwL2olnia3q91VZXD/odvPESLGjKZYflSPEU9iGlCGRdXsQib4NOKi2qXhvAJQ
+bvFxPLFTweOaYW/mig5JMRlXICyc3dTGG3LhLJx8iD4DbM6O418mcOxu6vC/RhFapOpXs7bFoD8
NhYeqpIgujEBLH6OFKM8m+CHirHY2IMX3bIEW5etrUMWjYdMDmjDKJpbf9hov7D2YOwuU/vQOw01
7kLaIaLKx/e0wS2p7GhetQBtYSY2qzRufzeW6RD0hSjTo7M1+CBDE9+dg49PVgWACQiU4TSv8qj+
9GwczmMIJWsUQDNF19+UH1+EwxK5juv3jKBOocIv4IUxY4mZ9G4gbobKgnO4HjhIQ4LScWBlMfvL
vs1ZALoZjBEL96MYlIPVoX/1DJtyVfkOnJYBDQWjIWPDOA21ZlP/KXXUbKPSuOJnsq88MHkVFr1y
DP4NrkX21Zl9fNLsJy42swGvKraDZScbi13Ash1stU741vicqHsqd0pOEJmeHeJF9u7j8ZSNxsbK
5RZEwXMUmcYZecCvmG3sayjOTijMlYP05VoaGuFloheRtou16g2MJGN4YQH+VgQWLvCBVilHAeUU
cbgXTcL2o3qx7ehCeP3vYUStjewQsYPtbFunSYC0ui7ea3gNQdBTW2CR2IceOlfs978MWATXur1x
6lY8VfZIzU7KxSdqmD3aqkfQlmVNyFHT6csjCH5lNfrJFfXvtiYslDB4rI6ud8H04p3CUXyHA4Qi
WLYQ3TOfxyGFdMVjBIWstxkFGsQmwahKFF56yxvZrsppdJdDLZsjslBox5oBNW7GQ9XTDUeVB9Ma
BNCH5YQnA8jCw0GNZcHXbNz06H8YQR6uWBCi20HmtwYPnR2yNsyXKkeIavLIXJVkT6zsCL80Dj8Q
AbFhbxmP8CxD0iOC3L6anaWW1KJYJJQLdS2sq3PidvTsZfLbexi57C69EejZ/qy5pMLWJ/aJDqvV
2OVFlh7qoJMv/YzXscWETk6LcTZxL1h2My5Lx2EmWTd03DbaJpbwsZfOh8F2kM9CT9p11cvQwb8w
NQ6H0knurni1zZ6lX5DCvKBGrzuKlJLqewcDH8MtL1062B+6bpl4kTr3gcXSak4ZoD+DSKKsisND
j+tno4Y/DRJBwOz+b48oL7ukYvanhIs3rjcyr7/RrY+nHAA2qqSfGdb0FTb+D+a65aYZtH9oYEYu
0qKI72IEVZyw/d40NcDmwEOOjhv5QfiZYK1BwEqYrIZugjYjYgNWDLRL7Ed5TV3Lb4Lp2x5xEWCo
DfewSMOV6ffQ3CAtL5NG37Tp43BibYmMpcIoB1ti4QzYjVNCctZBPXerMDIOpDqMO+CwyS5P5mfE
f9GRN43EpsLieysnP/31JYk4sfVY71uhxV76SF3jPl1x538OemZHbCabshbGkZiFA1nzAKWY1UXS
p+FBp4i8GY0d1vK0K9BglfDRDIz3t0b6H07BhAMVZ3uK6KE3fdXli9Twoks0VSZvQPeedPolmeYn
nGAg1HqWK0gI/Y0LCtqGW3+hUpYX3ycJowgA5P/1Z61mtYewjEcfqrctPrd1g0v0aurpnb1Itcus
5lqHhvUEVn6v6jtwZutIafCII3J+IUqeNgS11ftoQgOJ8GSBDiRHdGRgqxqtUzLLCbKviA41JI8j
KbrDznNEeJ5H/IyeQ2Rz39pk+nGqEJFAGk/dinw/KvcDM9RwLSewpMS14p3pOSUFoiYUYsMzQ/Jp
7YRnuxOKUNOmvFadWDJFNC9D1H35c6s2bQSnyrT7jQUrgM/Aya5N1hWrEU/yunFtYnk4tQxd+Bey
nQrukuozCrR/k1OcIXaCLJvKSUC0zAOose3eDPR8SpIcBrpl0T6CRIBugGUbLe18TRX7DRYhJA8e
sq7UvzTatUWVhWezaMSzUxjhSpdevK/SeVzEIpe7pOthA5h1d/RNVCQxj2ClwuB7cLsvGwTJq+zK
B1BTGJu8ItSEV63Ywdj4CfIJZww6OcT34lcyNtMNoJ1mapt+FDaGkx7fIqQuT91T7lpZTGTfTdbV
wlCCme6CyxOrFIJ+a4hfzQlgXlfSn1k4nTDl4rlpLkU7M7CdCLQiBmImspINtYZX47ALVnO9HrF/
4TBp5uXQFsmm7j3yHOXGksUneDE4MonFCtnnVgW4nyGiVyAB8mQlrOyr6q2QxqDYhqH/PAdTx6AJ
EmyKXeHYPJgCufadY6V7+yW17I+sjtwzo59ljyDgxcTX4GdEjegC8W+ShMkh7kxYCiFGkHjOYVN1
4XghTUA9tA9gbUklBGDB0j4ZcPU0XPzhzKYoN/N6oyPMYuCpi1vRZ9Xe6cjL8hR9iI9aE0RD+4Ku
UG1Gs0WN6Fq3AEzHfhhke8glHEvZWkfGmMQM9CSUhG9h4Lq3gpW+m7lHLGrNhZpjfJniQ2M43nbm
R7Jcq588L+yXvRYGUwS2TUlfJPsEp//ZLpgbeb2lnzLHJoIjnd975RQveREcoQc9kFHdxnfsemP0
JTO8oDMXXsAexxoGtQjNRB9M39SHxAhYAzEvXhkN4HnbJRASSYXHhoWMiDQpN6XTGuRip5gJWFBI
LzWRywDC4IK8NANSuf/L3nksV45sV/RfNEcHfAIDTa73hrw0xQmiWAYeSHjz9VpJtdT9JEUo3vxN
GF1VXSTrEhfIc/bea8sq2UO1o8YQkCgdFyihTe4xoNrDw8Od0U2s3tgyP8/E95eJX0LkqMG7VgKo
J+UzUzX3a6l13dOIzSAGQng186xZd2SGR8xpG9z16T7TzceUJvHRs8tdOtDoXWaYEThhGse2+SlH
8miNcZMVom2XGc6bz9OeKCo1gIkBC7oeOZBiFXTWAiJZAc/x5nOOIb863GK9eIsS3d2yf9U4tFPg
2iFPktBy2gVaSrYeQtrHKBzqBEsATzfio85xjptNfY0DxYEyx8vINW7hyeUG1xI2d1oEQ7+5JJwH
1rySQCrLmBLf1D/WAatzQ9XSR6VTHwjZfoQsdLdNgCvMaASaKrKO1AxAB2K4EGx8CgmavwuI2Pkh
AYl8p4GgvUNR99oRm3vptXAZDKGgzpeqamjVTipgjFPnbMNar2HdWPGyayIVLknoqB1ku4WiCr+n
aYtjpjPmzm2zGbTS23JFvzcChxHbnOEWmVxeUlhbHFrOuUjRuKFEHyw3HzlKyfK7W+/DfsDqTYCD
egPOUxPJrwubw2lpdu+gE5oHp+F+E2gOwnb6mc0EyT1UTuignr5MaejbDhPn1da5ZZ0haUE89GTu
NmE5t3SNY5lL4SPxcMfS2nfzRnhBhtM338hAUGc1zTjrLFokJHawJ79rfuRAoAjHtE/WiD0umPWU
7sbhpYkKjPK9YSPVm9ug6cxV5ssRmjDRDd7merQ1q+6D+EMA2owUCJBEEkRYkSbH9A80a6e70ijw
/8bWOuvH8ZZbZXXNuw9DUM0ZWd0Recc4jd0ruQBqeMwY+ZenzZa2SQ0AT8+eoIk+SjZxcKrNfcz5
B/No6K8FgzINzf0rJNYVdYvWq6UnhyEumx2LLZ0STZ9tZE0t7JR08SaffXNpwyiB8wZ1W9Ro2Rle
osPcoaDnpkN6IN9ngNiiFjAeWoO/0ttwKzTjnnjhd38ibZDC2E9icFGFoQKYj95hDrRIwLD7JH0W
mKzsgAQCWFpQ+CCfNe78+YTWMlAVnsLOChPknJ6+Rs17Qu6mGUy/NdOhyg10qVDCkMyR/RCZmJxB
wwGcAVSIEdMW+CRM4h42Fru2Hn6zEwLLp1NfL2Ps+lDhDmw57VVDYfhy8M138sjzUc8GwQuBrhCa
LHZTcsKBT83SMC6x6TJ4mWkoD2CofjsdgGDPBq7qpecKP9ohDK8E2g+tC56oC0DzcFJXSY5XPUqS
k1mC5HZntE/0xaqnBqvNfroa4ZhO+MVSBDGZM4NFs4w/6IYDqEkYnaL2dEEj49vs8vMGvhbV/bAb
Z9j7dXyVVvyjUWAzi+xE1ifWQgM9rReSgSnidh7zUJ2N4XdezDRrNC3VRRjytAEaVVx82vrwbbbY
ZeIuvrQuaUquLdti2B1j3ASQv6Z+WFkju216zeNtP48fduOczTTwAZKZDfvdHaAhgxy4Vi4I2b90
YcvL26r9HAw+YxxIce0Gj96OCNTOsnG5edvBObPh2/k5vpIhZjwzJGyQPNsbVV7Bg0sg5HqQHNL+
JJz0rg8wBCKeUmlA/KztODKiZE2he6t8h8Zn3TlKSzWIUe3DG/RQWN1idNiTBvpP2ATmMh2dekHe
Fctu/w7nhPs1a5wIZsXSc+2z0QU/hU7VWGgr7qjfLKLAskijXWVfc2CsGQxzUlRgSYWzmVo8vwYh
FafFqYHpIVMkbAez6rYvaCBryL1EOskFPSX8ktpVu5k4B1B5W9BmrnP+J586WSArg3HrVyUTczqH
ZOZQ62sWdx0gHzTKmmrHhN4E24hWAViDu6mxaGClFS91f0g3A5keN0q6c+64BkUe0G84oKQbeKb9
UfauZErqjG/5fImld3akKz5L+zejcr9Adusv7Zw/cIAY75kyAySy3aRUeFHD7ElSdVbPRq/Y5eWw
p9peXDMX2EBPkGo9eOnEWh4oYvvpTdCktMkmOlE1R920f+dh1n6be+gxdX0ZuYOeJk8jlmSQEaF6
WOwtGDYswZMrYaF+U1HQdWrjXrVwJNqW5eyV00r6URhsDamwXQ1jl7+KJr+12XTryxKCoiyLrQwM
fzWEJTzTgM6hzs1/ZJV0LmzQ6XpteHyVA5nAskan8emtVEcQQOQE+4qCdZ4K9ZRU73g9TZhM+dMK
5U8cyYkLxnWxcJtor/VJdQAE2K3HQIxEwbPq1NOQBQ+t4QrDllEjiHoDgFEjNezTMHHL8XXcBilW
0nPWWpdIs7qtZxKcyGq6++KpggSdcImhq7S/wvQk0kz+tCODt248Dk9dAbvPFJ61t+qGGz7+G+wz
b8Lw8qOuzzlALqvZN6l1qya88EPQf9NbmDGe5mmryyAasctYpp3HbC7XxTlq9HCfFBO0HlucIwiz
m3JofnPZb10eaFlTjSuWP+U5zK27Y9P/MZTTL06gy8AdQYBQl7b22LykNkEG7knTh7S/Azj6pRUT
EVsxlLcumtgv68ar71CnNzY6aFMTx3BRSHkfTeltMgBW25nU7saKydezld5Kk8ZySjif4i77ljW6
R3W9aK9kKOPngILAAV7GOCTZG5HBbRG7EnasgKYbEXSw8rpczlpHNM1XdpMoeSlIKmGkzdMTB/sX
MxisZTgnwcWajH4pkSJPMQz+XTiRjJxSgK8BJfdbJ/aOIoo5gGrW0ollecB8B/c4iXkeZ2F3wkpV
El3OfnFkMjdBzPbT4ZJdtmUar1UM7vz1Yapn/6wRYiF3t8JLBHlEwyCH6LpotZ99ojdPrLbdZylc
6tKCJZJJttNaW39y25tdWVzLumh2qf+wGlTYrzD9gGcHKb5j8UCkePTltWE7vLfoQt4lmh5v6qBn
udP3Z9pyJiY/dPKiriDQ2rbgU0HvNJRaP9l1vUfzfUOPLAFdSblCiMJBUk03x6y8vUjFqxaWA5xy
tY4JqAnJ5zVs4eYa1v0riQmYG5kzLnSh0wWbUr+AbJOj0C/aDg0dp3iDuWD8lHpY4EvS5DGUhFL7
Qt+mSt/2x/Yu6zr7yASpHTGF60qM3DJkOtFClv4cSVbkTmUTMIj0i17qzjJFC8H2ToIBVCJUqqbo
bqUwllVVqFhpAk+WiNmFqmqqpAbj3Djlyq2BFYUGFsqGDTnbmzJYaWVcAjftimVfoF3qo7B2bie1
3ZCPwHG18OgXZXSMGsNi9csVDrmAzMeJmTh6qRL3J6aceuGO9mtSOtmadbaBszLq78U03FMt6Wnu
XKRW5N2SqSvv/SCRp3xvRhxMyjuIhomVKwz1MdyjkravuTdHN6Olo49ICnd0UW9HO4kW/VR/oL3n
G35GGnUDKV0h9Lld0iJ/7saAdbsVJHvdUHAg1NDL7AykDoZfU9xCq7O7Y5JM9t7uh3Y7+fLio1ry
QKm7nWGzk4BidxFTcx4811lPfQShlYfYOvfnajmx2t5Lc1jBaXWPdGUZO542Oxd54fD1oZgxgyHD
uFu27Kj6RP0T1KrVjBSwkjhMdpMLn6KJc84fLPUM9z3Qh4h8vvWrnCqeh372BjmjP3eZfTDtzsLz
pR+aFhNb7fked4KyRhsdxVaT1HLkQPlXUR9LVG3xDbe+z1uRk6aQ+CIhHz7cRocvFbS/XNytixzg
+Y5Eps6RNoWNKvj501HF8rGdb6411Ys06/CYthoQmH0+dxSn1CCyI4BCU0TpONlz6I6t+z5N+oWF
dbueSPBVYctaJ6Dvzwn9T9crWCQMyWLCfjcMT0ms8xTm7bCyJoRjTLobtUKiL3BsDYA28rUsYkDx
gbYPIWn6OHAXUQYAPgHyouVI3YPnfOrsLFd52b4Gpn5zCqLAE7VWo129ulp70zyvR2TS9vwdAz7e
DJ+yAr6n3/xa1YzPHf80teef9Hk9R2Sr/TR5cnCvGWb70NgLkmAbyaziL8YIMEFLrFIIPdSMBlP9
inXNgJLlY0CtWXBE6VWwidyqDFvcrxyzDZ5Z3LXXzBGHWfo/2yJ8myNqs7NpN5b2d/YWz1PNu5i3
qIUXmLo5U4MoWTi89u1o3r6+QdvnxS09QUDWvnES+KyK+NUKw5PZjJegpwjA8L/1RIPPxmDOz1UW
vOUwdqB9BehPwbY3kVPUT9IvkFpwNtULUciDbfjFVctukqfG5AketFIS5mbA3RBFEudGzqxS08Dd
uFabEctKnxOXK0r3GHf1yr+z5TvMonMxl9Ftoc3VtkoHnl2Tprj1/CBLsGkLqkU3GqVvxK6ci6F8
JlM5xFu7L7ML25EVdQIOO1eQvIODVxw4ScVOnEVA12y8uIG4U3/Udix22PtWcQoVNq76H5Mx4QmC
xZS5hyKON0yEHPow4R/spixXhG9SKnVHNV9xsol4AdLc/4wkHtHIHtkdo8msZE2TjT3Q25VzxSHd
1mufuRRHVeytK4pyR6N65rsddv0M0Gj05zsNM6SK6nJf1/oecynROj0AdBFlI+1lQXthFe6g1/rj
CqeydsIKDsQ9RukQ3dAtKafyWeR3tMzUbzPwkD0pkmsipy3+JFpQOEl1JFqglIqJc8Y4nausHtd6
kjgLwYbyZE5Nfip45ILUEHjQifCfUltMSxhc/apOuFLk4OIRCcrqGJZYdExEM54380rjklkOdgbS
Fo8GKxduCoI7r2MpCqErdpadW4dc2fAgmh8kNysijlQ2emnCjytlV5KnIHfa7u7CRQDzQkkCFqvq
0nLS2dtlAp0OG2FRsmzOQozBVRkk168PlCym17Ybv8V5SzTP6X92UuJ2HvKIgosWCDyC/8FOLdwi
lccWkwoMSSnj1gNFQnn2qUBcPLl9/fBNx9uXhtsfGi7ITE9eCXPjDaxgiHG/gTGJrlgkfXK39R+R
3jbUBKMJdiZqNsryncX8axz13Tls5Nah5PWaR/OIWXij3yMIayvINCFJncA5znlBPbuRi1XGqZ46
A1tPllFZ1Rvry+c51bRbNa9C9sOWfmyBhaZCfcvFLfAtZ8t3MzN0GcThMmc4YioiZB7RP+Bo7njm
GIIlTq/rhZYbLy3sgCv+a6rTepZMVuHfiNPPp9lQGdSKu0xe5CthAfkMRMVbIawuwIPpFOlZo3ge
Gak4ldYxyrR2Z3X5B8o2aC2i/hRS/DShELB3omHRymJtMxe0Ucae+7sIcAcnonoBL8HXqmnmlU2X
HHFgUQTlFu2OHZbcI6DhZGp58VKjSEByeSilYlaLSuomeJocXHaSyzRqN6ajMVcICkSEBmVzpq2q
16DaJjzmDJqO8aVEl6y0eaaGHrDTGuakX/cbjJItdra5pg2gkFhVQpBOYr4HqWfdw7gJQfWm2iIc
a32tjaG/8zFxQZwZs4vjz/sWDX1pJWkLEbKpuhNvREqgqBQo5qTeSyg126xm8eC5MeUw+Oi3bNDp
j4iw5BtzOazLOC939P/CIZRsO/O6bQ+9kbbEaDH7GCEnAR6P42Zkkb2u2ajk7dRt9HEYdyxzMWnI
hKylMy04gWHhMnG14biOnwIPAI4yypsRjTtNjxWiUh++/ovuAH8vyw3LjAb7M9MdHwqxM/G8YlrN
fzE7V7hirOnQCb2+oBiSbLF1ih/yijoNl6wsUtTBCuCQ09k2er17GAcOJZBm3VWRAaprO/01xb8A
NCQP11Y1yfWsIcAaae7hMnvNW+rS03TS1hlghL3dDNkaYQlTmyp0MXj1J3phT0RN2lUwOp+lCH44
CSbWMpEQK7pppYOtePbZQC8Iy7f7zJ++d8wTde6m1JEklIe3hWJLiWGV58Yn7LiPkQzA2cNmqRip
hWEnV3/o6BeZrHAdDVFzTuiX4phW7sq4ShHSgZHIAMqSR8P9eb4NTm4/jAQj/xgX4GgH/QbWn3NR
TOzI9/ihEf1u0/7suUW+7mopd47HoiZmxXpsuvidt35PcObYqg9lA6P265ekTM6cc8KD0+PJDCh2
xvZKLXkU9JQEKGegp1gebPGFefgKNf0rLfeYJJm37z/zWKkIMGh/tH/PvQlft3DT/S0B9r/yctvy
H5Jy//03/szK2X+gjnOjNjBDuMJ3SaMNv5r23/9NWH+4jmWbwuDGbFq25f2VlXP+8Azb9clKmL6w
XMv6Kytn/+F57IUIJNlkoV3vn8vK8Ynkf0YjVapP2Oo7013Ts33HFQRpVJbub0k1Uwx9QRhpWINf
WNne9AhgWHR+dxgz6S/zXkOv1SG2+9r3Bv9KHUSfdhHDORnk+99etP8jNuf8n98J3wokOZ2X6n+k
9rIQhqyLYraebaKz7BF+9yr3Ow3a+P8E9GyHV/Z//qsdTxe+yXHJEY6u/vxv/+rOdUzLiqJhbRoA
42aS9dh5bEGcBiwxhH8WR1lubbrEhDvMLNMy1IAvYbphzCnUvNMy+ATCjS4jrljOvEhcbX51AWRX
alrSMFjB/GWQ1Me43NJcuzOmBuxcbA8LV3MZu9QHmVm7SE1jmprLKgY0hOlh3xXUA7NP4AEUFd4K
F5LL1N+deSY6jMPsDtTUh7WxWM8Mgo6aCFM1G3oMibOaFmfGRp3xUVNzpKEmSkPNlq2aMhPGzVzN
nYOaQDM1i3ZVgY6TIDvQvb7oACZtaSftKJZr3wo1zcZqrp3Cvanm3FBn4s3U7MtkN6NJMg8jDJX3
TM3IENi5rTIzMzxLu4GBNIXmqojYDQpGbEPN2jVDt1TTtz+deobxQE3lnKWtFSa56EidRHgcGd5x
pWg7Xl7c3mqyD9SMH0qm/ZDlMkgtYa0itQsQaiswmhpt82Dqnkg4QPphJvYtMgZu9VJCQTvB9gEK
6qZ73bW3DdCipU2k8fD1YeTUBiKRD+7gR9zMS31L7LgTIr1IEycovp0CMw/nSBbMIAJrf9iGPXi2
vKUWwx/IOFMhNh812s0htuOKF2ZirujvJKlf41wWIIsigxJ2uIj1tbcmoENFd9SQAbfV7LdPLo++
1mPFMcJrvKWjD+IR+T6PeJa6OHGpz9VHrAANnOJ0MNd+Qz3tEEQvBPjLbdKEM5eoM61lGn+Kxt0L
jMz4djGgMP8aWfUOtA0QmPugvAmLnsD750vtMRbFrsni+xBFv3saYWBksFXQpnAz5Pc0sYIDQuih
15PvfjcZy76y79hl96mEk+DWDqdWwu12qMbmHubMSi+yHV7+fhnG8r2X2qKf+UrEiO/86+kuCAIP
Vn92Ko7TyHCrKATJqH/0ePi9Mvyk4AakKaXIIreAZr2Wrv5ZpcsihBuiJYxJeiH2MixfG7J+pHWa
fQUANR0syLButg/MCooNkzyptvjT639lxvgjN3Hf+2y1A2oDBdYLXAlEOEGhWvaLNjXvsY8Sno/0
JXleuTej4BTl8uxzbhh7cZnN9OZE8ifetTcyL9D/UrlsRPSZSIIOgCHXnAmnLQy9e+fyM3SLy8Ts
zhyytLQaLDiFe+oLCJeXzPBzfYVWvYPVq6c7o06AOVt3b3J+FJoB8pRtbT2+6kb4W/TaQ3EIHPAJ
RUIH0dDcqhSCRmJIi7tyAfGIi7IWyduMMlqyBF65NnKU6fI1tjjg7nZMbtOOvuMKYWi363ezXIrC
/21KQOW8wKYbftJicOocc2sEytTYl6jZzmGkDluP9lKIs6euI60XD1pkWrYdtynlEmBhonpeT0NT
vGkaIU+x762XpOK0H1KGFYvgoW7hvp/8KH+Ojn7vU/+G4H1AQhpo3rVXLUGuzhN79UgxK5aVRduD
DdMpUYTnQZvYu0M5dh94F4vrgQjWqfeDfRzyIgZGcconD85Q57/aqJ+MnGHwUJQLN+BFU4wQENub
EQjtAgcsUhnyxW6kkG+ldSl5QdegP8+Zeu5lWNAcdIQ9pG74beHkqASwuZ0pg7qx4s+5+V4EfU9X
QKKLcqiHs+YCZEm8o0IwyOqX4Tv03oLAICebjDecq689rCCFwQCBtCVHtjQneqDCigcqaA4j4rGW
5lw7NTk2ZH0H0USjWRG6gyVvRtLei9zdBbbE1UhKOvZV0bftcSGiToQBLijdIRZl3KHOOSF+HBqg
cEUuAXTCpOPFajs+L5DQC+1gtDJR3NCFtzHsPwpXS7Eu5++eBV44Sz/ZknNb8+x7Iyja9vr0G27C
E9/6QadnzyA4SpLhLShmXNcIwkP8yeKf/ZGo+SoQJ2Fp1u/p9DyExiPX+T4xhORwbjcVCI8Mol4O
NsiHOKLp2q9urD5BQT5khzcHvybqmJGevcK89aK/oYHQIZPywxrVxcV7/BDp+R2f3KPP+PcUoEkI
/8wL2SH+DcQ022DdqoL1vihf/3Xa/SI8/D+nXcOFgfy3Y9v/Ousef9Xfs3847v75V/487Io/LN9E
BeK+xOzlqE/252FXHVstz9Nd4gGcdQXHv/8CQ5h/CN3jLGsLyxOu7/x12PX+MMEzA4YwOCX7wnTd
fw4MYYCf+IeDn/A5ixuOboKh4FTt8v39/eDHbVgb0tRg0RC0a7rXo5P1lltDcM7TGNKQ0UHWrgIq
A13DhYTHjjw1cPkMIsvXffuYI2bdOHrETlkiq2vNyhtdBNAWmaQuYLEHSskM8DPvKtd6I5ODebcc
qWZQZYJNTqlUnm2tqIrXYQBt2Z9Huivj4mDqDUcHdHjsG2HK6UUfq5AlhudstQmv3pS397ye7Cua
79oj7uHb1az4XRAZKI63HBdJqMAqHNr9rZVEaAhLV6AaefwHGI5n7SiTDCRMWp5IIoVLezi7c2yD
P24zNiZV/OJ6a6ze3WMKpx9jJPQrD1KRXjsxN281oKVlY/lXs2SOryInfSSS7XsUZ6e5GqjHS6W3
o7gPWCVbJYQM/wlfp7MhOWFvZYFD2c/pNmg08J5FWN1RVk1cSnPNBj+V99mqX8uxxFNKf8mh6LXd
l5uzrNllZ3q5SqMxu/k06y5yK5W7nhgAdpmh2PWGxOGLyLaAkGFtUiw3BxMAwlcqTbP1wzi92dCv
qDIobi5M0uUgCQ+UZUWenlX7pnFqFgdhRSbRA1CZYjCoOEVfLMxBcKuccS2IpA00InxDDt9kYWYe
sXNEm97Hqe+XicVUD+DfK6P33CRy3Pcj9MsManJHhMGHyPA+Tk4NJgElbzaKpa83I6kvjDu+rp2q
pNwqQtqLOXTK12DinR2xqPuU40yxdgQQHhz7YFz6QTQcE9vGh6nY3pmvX4yI68z0a5f4Cp1DWee9
6hh1r0w0No9tGFdd0Z9zPSnWtsjwpbqDJMISf/M9+r5SJ38KreBFa6Jxg7vhOur2On2iyLqAujsT
nPNgI5A1Z9uuWQuPkmFigeLs1JW7a/XseWRQWo5Y4dAM7QnQQLwvLZwXMMNLSKCfKTlsAF7ElcMx
1Q4TQb6umv9MwlqOd6b0sN71VTwTUrMnzBW8NXg8H2fqzFADZbI+4yUbH30/NE+NqWG5buLTyOi2
xM22LksrfLN7ntoUV6xJk1EuVDj1FjJ0etGq7JsTdgTDR94VVPHcyoQERBqjczUVP32DAow3i124
qIBpdwA4L4WNpz2SwbOnHvc6zUccUiLyP6n/s7HM8mMir+tkY2YtnK6l4rVWNRvKzGFn5i9hyDfd
Llh8j7p2oLsCD3ORuZu2TahG0FhUB457i9nJXywiZc9G1rhrh0JrUZH/cEdxJO1OjsdDRgprTG8F
Yco9jYnGseSwh9OwLdegxfFp12lxKDKBaTzm8zPt7H1pWiczL8ZN13x4Wjpex5ItGrlfHLxTS62N
EDoSKFLqkNYrpPhH5SUFO/IIECX4WxwlhWqBr6clwxtOKpfFHcPSuWX9fhbgY1HgR4xzJdPIOPov
xdyDLUeenWbAkl7FNwxnMt9HRGsaQduLya53qwN82tjJ9EROaTlYrrcPW8IxcDBR94BaHto07fZh
Gd11N0x2XrqyWlOcGRKuY6W1+0bvF33TRheNVfA1tZPvdjKaV63zK7DgBerNxFtKcuJdVDDh1+Gk
eqcJTK8yE9S4ZYBibOr+HGPn36VB88m+1V/1eBjAxhXasTYq4gAiAXIR988DpM1U2qSIHDgHet5e
2yBmOiI3lJpi2jiOY907TZnJIJ5aCnDPoVGyLBieSVyM+D9HHhYtB70oc4zlzDR7Z0tgUah3AoJO
mtJW9/aQR8pE5wjuuVEq0ZDhp7S9KypySLxmlLyjivyYR9JakcxYsLMkfZnTnNca3QCMPnkvyu7B
zpXcPTBymlLEoimE/QhSzFkmw8JyCoLpQtJkfYKgoZ3bqP9pdON8a2iu8GJUVuw5G0m37Ul1M9CS
iM2P6WaT9uoz9Paw5f8EG8vrvXZxgeBbmWPqo3Aoh+nw7srS+uYM0ylICP4baWecZEYtSFZG8tE2
aO9GqK0mVbElwLSgZFI5DtOkwNhLrio1230lg008cxofCnevW31AJU7OMkbPXmKfh9FvTtHZC1uJ
ZOX7Y3rNUxdlCbzMlFfcOOlqW1RYkQ+Gx1G/TBS+IuyPqjhGJFa3dBq5Y9WskR88l7zDdIoY46E3
H2UqAPLBU/MrjVYKhbptY0Jw7O0pvvXrYEtTVr3G9hSGAB20AOSpPtjnwJtY4nDFY46aiG2RqjKm
3FllwGvI4Ha7vrPkWXA4rnwDk6Xa6uT6SZJ+w+Bo8rCKeCGGilpieEn6EikSXqfx03ivSsLKnh62
z2Ei7zb/2j2ikLuoUbuvBfzBtG3O1B+BQWY7XbCljtW6mjqiZpOrFXajltk9W+2c7bZQa+5ALbwN
tfqe2IFLtQx31Vpcsh/X2JNHLgvzWa3OTXborVqmU7YegTNmwZ6rVXumlu6FWr/b4pUnm3fS1WI+
6any0TRg4OgpoIXSidi4B4EmqUBgWuys6C1yD2RGbLX216tc4gv3XVg4aAUT6kCiZIJeCQZTRuhu
zPj9RCa/EJzCQ6IEhkRJDdaX6sCDuQlmf4/OUhxi9eHrvzrdbZcJuoWmBIxKSRmlEjVcJW9MSuho
leTBHmaPMZEEjZJDGnSRSQkkppJKTCWaIOS5S5gpzaFTasrUUu5s5gTahi4osF7Gw7of5wHSK3KM
p4QZX0k0uRJrKiXbEBWt946ScjQ0nVSJOzStovN0SvIhx73ncZ9dEOPpfZ4QhiIlEY1KLIqUbKQp
AWlASUqVpDQocYlC0/piKcFpVNKTQIMylRiVK1mqUwIVatQiRbEalHQVOyZUpJh+0sIHxpmVzr7B
qV/VSbMEs3AIB0Sw0FNymBLGMiWRDUosw7sDO0kv4KiOfYvej6hWKXmN0S9e90py06byZU5cUp2R
/VsDMboBJhOwmFJSnRLtOiXf+eh4CXpeopUfvsi73dRM1tFXoh/RdBYQSggMlCSooQ16SiQsUAuh
lxMDUwKikZb6aS60W67ExVTJjJ0SHMPCeCmUBNkrMZKN6XielUBZKqnSV6IlR5QYNCxCJt0QZHwz
/wahPXvRHcLO3pfwiQJqChgMs5UdDTPhsKxk0vxLMY2UeKorGdVQgmqhpFUv1/QlwK5xmVpx+Zjp
yDz5jftbqwyi1tGUH4vSdZ5nOCa8oMuKG8GlmcvuEoz5TdfZiJk+lfcc5fy71bMaxfFmUV2LJG0+
miH3H2XlHlOzyC5EKpdTY+ISaF0e93RlNj+iSHbXSPe2gYR/5STWNqBG60jHQfGIeFwtUnDPtAz4
+YN4T7zRDQqi/Fa0OwOuBfdmU79qRb0J7YrGMSe25MrkeaPgbsHTbMn63vDw66sxePr6rSzV0zUX
prv++mXIlYr7YnDpTQGUqie+i08El5o1hx7ZNH0fQS5fZKQZCTz79Wom1WBZVfZZtOlNoXxWrPbd
vZzxL3deoR3CZmApYlPHU05+9KI5nCBoyoswV/flbcbdnczaOiI8vjf6MNgZlcd3YEY7d85N9mwY
nZ0xgZtXOx6G4c54EQ79hOAR+HnXNbXZtvutnrtnKzO/NXkwbb++BBPJCaN7vtK0kZ4nzzzMAw1m
RaRjMLWHk2zGej3kcl1XUHVLZyfTLeEWqjOtH7UdkoPo9LfKLzYh+9e4fC1JANBqZw3fDL16TiXy
NQtiy4ue+6heSSqEAhKZkUGBtF80h2zm05cuj9aktn5oNdpw35Gsa7e1CeY6YBU0RvvEqTgSQBGj
6zFYDGV+78cm4topW5XMqZ84dlRPVVM4ywjI//av39MYSBtt7rDuxP7Gq6PfoVn9wmb2xoJxj60Q
fMWE5UNBDdoofTgTd4GkZRUbWgDSRQzXKooufZc7xIvzA0+I6sWO6LvTq4pX3ahe4pIvi2uW2z14
Ae7mK0xEuGMiaH7jrwkEdbo0eBxHYzXRlBfnTxmgFOgJ+cvw9YceS30nphzWjsliGJE5LW2d1FA7
dP0r9DjTi882TjXqvXnvz14ZLGyP/S3GVlp8QomSrY7lRsR6T0oToHCb3diOxpSPaaGKA2U3XcO2
O3+5O6vEvFQ5bsKmooombzvjgnfHuIxUD+1wN1BN0mV0bfLInosmwe+Pi4OnMPAekir7yGZZ6LeW
8eioSl7GUkaHr18OOSl9LXYo7FR/yohe72n8aJZfv0TATi5uU71WgRM8TzZKbm1ebSP+GHPeo1kd
0voDCW3iEEb3ZP389YHSH0j0vT5Q2cHvcf/LD67C/xsTuGYDY9e2G83k5lJqfRWSJqEwuaEwsuOP
+5dYjvZNG9lB1K3RrF0339qwYKkc1T8Lz6A6RczfQjO4YzMZDgGi9LXNZHxl+DnW0UjXGxcLxIjo
QHORe+Yh/+60ib0Twn01yDFtnNaggFauGcfpYhWJt8JZScm161q3YerX3ptdAuGosY0Br7APtjq0
T6j+q0AKQvYN/3PCkP0f7J3XduTIeqVfRQ8g9AogYC8nvWNmkkVXvMFimQYC3runny94jkbn9Eij
0b1uuKq6ukwmkRG/2fvbu5rTCiR40pzRClD2Dy7EfP0F3e0Kb6+zxd9aX4LYJANnxA1e8/0jLj7f
2fq/Q+XpDpnvXn3aooevL3FMpkDoqgt6ruBUW1i3iM0Uq6mvP5Z0sY+zNNu7ZOrBeQ2FXkW47AQb
9k4UDpxp9r8yTp6/vtQkseHRsdeYFpM98tnm2WDLgkjCZEGnf6qgDuyqBZzJmBk5JslRj6HVeEKj
ykamwSfYOYBK0ljeXPYMz19fqnVBvBpNopudKkzlzyqLci3icteO+Fq3Jd2eaQSyWqLobxCgwxMe
vNvkjKAo/OEt4DU9TUX8oEbuoWiUEVMGeBdt2m0tD9FkPkoa+xXl53yNuijcRvljgUz7HA+mdzcx
NuM5LJYfE97THAbQq9UziPF0RxZx2prB3H3LtNXbdzL356R4+qaSiTuwhYiGT8+xsgtTpfTBKMFt
0ZgWDIasfR/Kh0FM0+/BYdOYI4MAkBzxdBGxbYAuuaYI8k6QNjSmffGeaQLA5Peh+m01NAeOvVym
tmo3zoLRO2tJP2vRTu6DnEqQ/YgNBpTzfnHrGxTAa+DAI2SQll06ltSAldk/oHNuLD/aTLPuRCu0
dHlsfo6G2kHHwuY2xW9daZAtBsTvbHLNXzPseZuhGqO9nGp/H0PhRHud3hT+73XgxOnaAAV/NeIx
2PwrMkwvTQXJEFNtMr+xo59RsrDPbbHmtHG/+lenCmbRV329Rab8Mw68S1b3086BzIkjp/PWST2w
qtToxU5+/5+59P/PXFoy+WVgDN75P2EWP3/mKvuX6+ev/h/FG3//bX+bTfviD+lI6SE5cthLf8kt
/j6bdv9gz49Kw5UCacU/zablH3aAbRW1RYBTAqrC/xFi+H8IDzg1jlfb8xwZiP/ebPr/nkyjmw4C
KFX8dZaw/iLEaGrp9+7kNluFj7QcvSu2gIP0ANZzSdmOsbWtkIzv7oq7gLwvw2HVEq/KWrzgCtpl
cjrTee//4T38DyQZgIr/SjL2hfAgW1m8XdLkxUKO/seBOet0kYweNurWwscMs29e2aBEWV2Bx/RR
5nLWP7al+Vi7CYgJSsvZ7+tN7OKhwxsYkgER/qqdxF9VflceQ+gRiznf6ygr9nZQ6gayP9lzkh/9
HAygsM6G3XmXFrcbeTgiOxaquFuwdHdCs9KH8DudDn8TEXYrApYRdUlrZrxZ/pASIrypcBi0Ybf3
k6Nq2uABqA3d/sA8BOtNnrbhFTL/ajKley/toKApNj9q9u8HOxsBDpJLtQESW6fBsVtc3mNWXg9t
0X1vPOntEVmTAZHOT6JSNmUMgak5c7I96972uTCA3rJwZfNtYTUKDLU8eXCfwNYat6A9ActEXMGR
wv2xTgUL4S7GTjFYyDddk+LCIbIhr0g3yPvuyq5zvqbNaypwiZtR5D23OsZXFqMOy+DFu0275XaY
10pbVaRo7qNJx1c63bLDuu8u4jTCePGj4yhj4+gVJ4IMPqo5ODug8XaRspxV42TOqdMEKS9rL0EI
hSpuphM5GiSdEwM2GmgDiAcjmVEy5OrazWgTrjMza2OuM8fDgjWTcx/zrU0ZZSnP2NbmJw4ac2/6
zSnDH5TI8Uc70o0pmX4IK3fvVVewQv1tqjygbLE/SMElSsMgp7qNCa5zUxy3v+zWurTK/0GcOSyd
vgvWXd9DUxsZe/ROvy5pwNH849oEY4ORLr2bkFN2WaBWCJ3IvbVPCwFpYBjQFga3mrh6DNsG7zyX
w3qqIuBKdg17q2t+LY03v/jeGGyrS1qo9KXME55AxWbZCzFOZUwvJgI2GWJNyTd2Bd/tGZuynJhp
giTy++CRLqrfZaPI9p43MIVPkA1kFjk7dMpA4wpAMJ3v7+XYIWVOi3QlMWntE1uBQopExyw7wblt
GreqCF4wECX7zhyw6NforzRpcqcKYlpsOd0NZNEnB6Inzsbh3PfsCGTOSdAUVru3SwIKYdr8MPo7
LyA613jytq2r0wp7CJuk7XKfzsV+kvM60wxJ0kvCzdcD1S1Ms8lTIXX91KAVIBUwTnZ2S0DYSOTs
WXXZUx2mh7oO7IeYAvLmVsz/0/Zvv8TB2u5rgGlwHOLqGLv59ySuUU/KUz+i2Q4Dvb/I0Zov09WI
BIxtmzw6mKnsugLE9S7aCXhemOElM/oiHNVukiWqUkiw+0REv6EWJyiC5M2eYHPEmfYW9+zkg6on
uqE3RiqI4Nr4fwbxEBL2go2LIu1Ky/FA46JlEbgqk4jwRNNo3ln4dTtvkS9FzOngYjo4igwnNg6e
aTfzJCKzwA9YJ99qyULJHOZyk8T9IylT7aPdEJAtZPIGPaJ4YYow4vF3VvGS0yEumTpMACWvHdld
6zZxj+kyzh8e4+ghoM+IBoJHhljCcEHtOZNKNEwk6MqZ8BejDc8UjS527HUvPKYcBsKPesr+9OMU
MUL4HqRsoDzx5hcVhpHgZz2m/rpjLMkQgLFkFC7F3lDDXcFvyKwuB3EuCshfFfFgEjJ4DVIzWpa3
xQ6ozCL7pho+Ra1KEAvZ6GaWvvXxCs7nucEmO3nmRXU2aEnczECi5Z1/2hYGIFzyFJlcp3KUrFF0
bSnhKdCIObF6o9lGskLpa+2w7Hyr0HgfoxG8lFOQIzLf8H7pcItqYRPKCAkO8WUWwAZZqGU5H1Fq
2G67sHPYJv54sGIopnNevdTRoySrYp1YCGwx/PlC66SyUy+yJxNGIohAtCGGI76nnoeHnAHioXJK
5yHu53c36o11s1xLkxiRlgjslXT7dGfwfD9Bq24o1pCIV3D8dvVrQoO6c9X06nTdtB5bVkxfl14b
IoWBrr0Z8wXKlbMoVBGEu1sjCyi3acxNg36rg8+zq51uD4z40cBUtpgA1EEe15M1rONlJDyMHh+s
DfQixGJmDfJL1Ddjaj/LoJWrdlCIy0iGJob0JjHg74gLwKm8kJYU+967bbmvxFk/eAOxd2BHt1JM
7aYe4js67d+uGP3vEuCADzoqjBqaWn9sN3EPjg3cqL0Ko3jvRnr5FEO1qWB1IWLzz4bvQi8zcHoX
AZjDEG4Cgjc3wv0cWae+RdxReXawVUtcXshlKy9TYqNBkiOmIqTewTggI2997+I6MZNWoX/YcWF2
hDYSS+uPD9VQckNlAE1kgbpPBc586fs6grYWtWLf52q4DEDrkbcQhus823H4c6S1OjoZIhy7q9nA
tdN+cm2dsSzeRqCQF0b51eXGyLg6mwUsDQZD9d+/6J+6IUaTXcCioMDJuEAJwUtDkHfVAFZsoFHn
XQQDtAxLFJd8NuzYx08ZZ4l/8oGw7SuV/qSGgBc9AudpR6jGXc1VNDtcNd6QdNcKXvJZuf4v8gUQ
5IBNxY78vU5eieS6sPh3HvJg/Ay0tTcukc4K5GLnmUcB5e+LQOt5ICwPqXc/6KDNELIAeA+2smjL
Cns6DpNjsYa1pksSfUYTu5KlHMjQYU+4DyNnvOaDvXbF0rMACH6Haf8yAFA7s2yMzl8/ilx+9O8/
DacRlC7OiM3X2zWzfzwvUoHjADLAXNC6TPoLr2/ZIBmqatxsM8/LNSwr+L/DAOaXMftZxFbN/KeI
NskMgqZ3oEYE3nCpmXi4MXYUaMjWbpqw2AnW09uuxAU0BNK/T8C40rI4yGiJnuw+eTWgM50MM8UC
ZO7Q5dqnqQx0Ugb4FdelGy1p4uUSxlQXWgPWtkekDfHDCFtgLZzO3nj5OjKs8KFy2pAshfFhcVgk
u3Xt0UiqzVyYMeZ+cQ2oWx/S3jMfOjRR66ozGgZzoJaa2enuraMI6SSfap+3Wz/j6UbV+mz5GGHy
tgb6BcyZzXdycIo4XIfTi2P7JGK25s6q00M4JuTv4hAA7iMMl/C2cWREMO6GiHiLOX9kJbS95Y4N
Yq8HPy2a9zaDKkeNyYxI8T+7DNPzNjd2Qe5jx+Qc2ThDYe5McnI8D2dayqfOaak4XScCX9ATbMqC
pd1NzfiN7c58ZncETEGR6qM0v2w0z/5Qh5TdeKBmNlScT9u6sx/dwMofePuBw3Qpl2UTsDVeEojD
eX4C8MHOnkLUB29FIXoxbdjaE6s6RLkK3HsMY4e7todwBnqKRLKNy1PRD8Z0bXVmohNTbCdBBM8l
KMJTL4294ZnkBnhptHPtF47v4xAQWAdgHyphOzMz95pyE3q/op5Eqrwg8mwBzTlxSiW0/h88epSX
xG+YbU2SbZFtwWzsy2FMv01pcygTwlzlsPhXJzV/kWBtAhfO1NNAhCVi5VcnRYDo19YNsMiRS4S7
d3Zeu2oUOCYMBDBJXO4htW3ifBIsrdNj09Zc1WNanpwAwSr/mQ5B4T81wShBwz5fF3PV85mGhXaZ
s3Gfg07uA0cLPKmSMTejEp6sfFOkH6lFnTjap2aC3yztVesywG8Kxo7FoWney2KGnzOV+TPmgdM4
gnK3myo/8PhD8geOlsUFMFdsjScDeWTPnqgcwWo15WRtrNJP1pk5zwegdUe4HvQaCyFwfc8VF/PI
TFRpLwNC8/3oU+96MZanorSND1nwG23UR2372lpAfU3sLyuK4m2cLPnPHsIRFddJ8i/9VuMQY31u
QrLM2+rD7EllNyw+YJUBmGvwrSfLCj+hlMHsiMJbggLkKG14oj3k36muwyeys0yCcaPul6iuLZT1
Q0i49SGfoGYZ3RLczRH+fqLh4DEw2pXlhPOZ3SyIawuutDMx3CnzPHkQLQtamDi0h57TfXMVwITO
31VCNacOVsJhoMgmNMUjtNMv0AIwOqN5W3UEGm/cSI1XfoBOoLQeHQbGRW8R5qt/5tF8PoL0YKkc
5ndV/+n2CFI55KOY4RZGunTHzHNi6xgZVDGWusRFsQomFEDIyMNzbWYRc2HviOgzulaB3T40wYG9
cLDpyzjbTODCr3iciRqjIk17/m+nGF+B9KJH9TuxZ1fGw26od9rgG5/UbjOo4s9xUUhqkzHmuARy
YBjwwvC9CT5Ty0K6Oe9g+9jAvNlHjg2QMHgfbLu+g/N+MYhk25quUXGcJd6GUE4aWu6h7eQ7rHYa
C0x5HYYbvq+AG1WY33DG/jIQoBIv0zMNbkqedYKQc1s8pJV5kzj3tg3Tfy+dvG0rDJYqfSlPXjk/
a5LxycPDSeEkDUCCvXEipN04eZQZJ5CxdqIbaz+8EWZhckSASlwa1b5UKKhSsVeD9TjH0CZwTUB6
d6MNMb4tS6K6OQuL/O6wdMdna1fk0v7ssFytG8/blotqHrOOTAeQZvH7wJHTV84lls74RmRvsvHn
rrlzuMCvKqxv3NLue2yw4wOHg7gfzRruNZ7S2jo6Eikp+jHrYSbOIayYgo5lxQym42kPiwDdn0md
Wh9blQ2H0cthnShnhgThwmYThE3wPfJCp0aMM7nnimUQ9fJDMVobj/ESSik6jykd8rNHczIfmSr0
d1MjPvK2XY4M+qlGNZUXNcueelZjit1HkdvYEGzCB9DPPSK24kawq1NIsuHGzdNyOxcxrnaosGHg
f58sl55ahdOuktayMpWJ25EF4TpILWC1xcSW0PCJHM7qO2MUonHGyWSPRO2DFBurc31ra/JTab6W
k4GTg5mQFna37R6uJBJ/Sb+VTFrHT5Yu56/Z6esmmNmW9ck2cYn/aJmO7oJieuzw4B+WzI3PDXRk
ZIz2yYHiyRRYuKeOJGo7BuMWyPQIGueQph4bTYjSp6pxfqMaGM9aWa+G5sLMPMbR7YDbcwaTS7u2
7zLIogPfFXmkfYDnWJjrIMlelTLnfef1P7gpF5ZDFP8l2TpVk/3IM6M9WlnBfGjyP8Og6U8sQc/9
kDqolb35JkqwE8S+2Iey+q4ZjoiTcnUwXYXrshZkkEAP3Cym/2LZUXkcy7G6OaFb3ZAbWZskp2YW
nOhVHHbHplBajJ8zEWIZdZ0nKEoj18RTliCLqazIuQvtN20IqSmGQV78gmkThwpJAI0wwPK2yK/n
4cgUe/gQrGxU31kU5U6/GnE7gERqyR1PfXT1C7eV8LEnlm18UriOibxF1C2X8tra6inVm2NGdhW6
RTZccW0Vz0XGPlNMunXKz9eYqItnt0zW/Yz5K59IkuiZgu80DMm3KQgmM7DuuclrKIPhu/JVsm/E
uC8gwHFZGVUSsfsfL6VorUOK7naDfHQAC0KHOS61/CSa8pmchB8LLkdG6uX4Qo7Hj3qG4OalxG6l
bBJzBECbgdnCbopCvpkloeth7JJ4AtAIEQebHeYjP7w5/UTGiGYihFdDJKVDvs/BDiiek2b2r6Xy
GPH4/RtufyuZ8ndY0PVWquEnkHWxm+iZ7hAj5w0qz+m5MhqSi0s7+g4V+ycQ0v656tp3Qk2eXYqj
d0IT2o0NoeiYYieBBJhzSsvoGhYC3k06DdcJdUKqs3G8oW405rs8KHJzGvJzWoJ0cp2oo2i2DgTA
Pzboe3lXeXp7lZ7zxlz5OpGnr8jmkUAUrgNny6MSxsZaBDsLY8Fx1ZbZblKyuCVfST/eh/hK/tEZ
QCFhQJYCa1bqfCCFppZ6kz22BZphhbyq2M/ZQdZN+IRalNn2DJ0jhlDcNaeidr75dkIWkRGQyJuS
p4ogDOqZ9zq3aGpt1ZNhhMHUb4mF8Rav2I0GeBhEIL8nnX205MNDQBhSrFORNIojM8LiolpyJoES
/RRpNz/1zhbWd1yUxiuzMgkSjBGn37S/TRuCRRG3w9HJJ7UZ3Mjb9XZORkaa/MQZMVAGDa8NG61L
6MPSMhSgC2HFPAwZVorFld61i9gbu+1THcfnvKcjsnySooAORGtTp0cpnSNlWiRKlSiJHj1CpmqF
n1wRO+W/BURQzTqLqvFIpcp7zm/TPPbEVellbajzqwouOT7SeCBwFe1UUx1E7Y63WX8plr4nnJzh
h4AJytBwExptcszc7iXr7F9NL8jP4rfbOlGriYRxQMbGPY6KJuC+zxW4Zfw059k2fwFFSDaD054M
YFYWGjqQIGEFW1eZWbbJdKxX5a5qyUHYeM9l4Cd7AEXuUF5C8WroULA+tbakoCDDJi/MNIChLvlm
SLcukJVBx4qBzY9pyogay3TomGD2WLJBr0gj62CFrEvyyXwdVFYweJRIBhISzNwkxodp2ZSCXrRq
Zxi7E3lnJblntg5AW2yi0DIy0Uyy0SYdksZM6rOdbo6hYErAp0Iw6Z5NHazG4EusbXNLdtRhqhyG
KOk9cJjcRiWhbAx1x8l/g1WH9S62Qiq9bjvqILfWweY1WrjQiXgjnSUk8W3Jxdny7M+ZJDhVB+T4
kA0nyIhzdFgcVxCvhzbgyCYSde9U1dvOMS4EXf1J2TKzxN6zCGq2CTl0JXl0rZW9ZrF3EGn96rhv
jo6t83WAnbIRN5iJavhQmZ+GgLWdehIWV84MYclgZyBOg9KSr7OUziTzCgxAIiXQLmLu08TdQ4e6
g28+Z17j2UB4/HRrGRF/Xrvc60LTkyePhjL97DhOV9k8gbQ22Wh3PLtPCHt2iQgf7Oqj0fF+S75M
GwPhu/QK55xF475uyuJqGswsfd6l2CmBRILLIDcw1wGCyIojX7ulcs84bFuii1mRrAd1c3X4IG5L
joKro0MJAx1PaIabhLRCKcgtMxjJbnuPfiAq+O6xI2fto4MOmWvH4Yx7otfpldGqrPCLGjocMXNu
VmuerCU+FE6EMcJmvT1IAhX9FA4UIfZrR4ctmjp2MQvHC8291jc5uP4HyheFGrQswSX5hBznrYmq
m6byxM3zyoAFXeiUc/i4au+gkQU7FK8AXz6R9tNucWC6qNV9Y90tH64/+Vs/2I/yB1uKFQ4J3Pm/
mgKE9zj/WSf+wbESkHxjnp2/vhSdIY4zJRBTD+OCiw45k475ceonx2mcI68Q9YNCDDISVq4jLxeb
8Mu67N7TPPpVUPxTLpMLoozuFIjhZNt5c2Hm+U2CHEKN8O6CzaaewOGWV97NJHcTYvJyCJPuLU2I
5NQ/SHRIJ9HgRUVoZ6XjO+Hp/FY60NMFLLSh72VcQUDuHnMsrAriv7AEdNZDbiYPcFeLzRAP3kM9
Wp8NfcnGNId8K8aofpG5c06XisAhZ6iOcmk+MptGAQ55u7ZSG29oXrgPUYfsx0mKXaDZAcEXRqBr
IAoozRbINGUgdDj/GTIzCgij6JQDIxg1n6DSfAKmeDAw9Jeu2sNtfIdo2J1dTTUYNN8g+CIdgDzo
YoNBgMyDE5GmqaYizOARsiJm+t/U6bYsXEjL90CTFGrNVKg0XYHeO/3T0sSFIsVpO8nmAfpBtI1M
czqOqngUo2i/KdwG6+q1WEzxy5Zr4uTIIVl6RDYseDeRGooDdgoO5NFfLsgdD8ZgotL9PWrh7pR0
hzgPgjX3q7MZTcqYBqTeGi+Mdw3RkKKeQQSMGtgwgvTa9md4ls0WbFC4R57DWaVFxCie56uvhcW2
lhgXaI1jLToWWn7MQD3UcuTMQ5hVHgwOznWAXjnVwmUYrQehpcz01OWp0vJmtofGJdeS5wzts69F
0KD1kg3TjvyF+eWM8KOY+TH6d95TFNQD40Hw7gyP+DgZCSpridw6E5Ig+4XplTGbYqOg0O7KmIVE
ZQQYUUX53Nl9t56G1LzkpBs94xS5uIVrfR+t7n0gLX0dY73Yu9mAdFArwhutDQ+hi+4hF+NXUAt2
ZQrTTYMqJctKeWmQ2HqKg4b/9Ul8Kc+RoHtqMR7ey05uUQouV4vIArzU/Anc9fazb1HSaT27q5Xt
AIme0zx/d0wNBdDq91Tr4JUWxGtlPDVJfra+1PJaN18goI+0kt79EtVPWl8vONhXY4K8M8kR33Mb
9SkZ9ZIO5jEYhckmJAPGVXYYomGn3gkt+0bobklrjZGomcQFxVyERRzdf6IdAI32AgBsPYQCd8Co
fQIJhoEB44CpHQSZ9hIgPGJ8iruAeRD78ATHQYL1INYehAYzgqVdCan2JxgQlDYGLtBNpd0L5kxM
5tBMBexASNJLZSO+LnPrlmB8CLUDotdeiAZTxKjdEQE2CUtLr2AmispRB7z89147KkbtrbC1yyKa
ZYDpafaP6AXWGLWfiNIGWKfdGY32aTBSJiwEwbenPRyInYfHFJF7rv0djnZ6KIQ2k/Z+uNoF0mo/
SIEwqChMBjYFN0+gPyYMLqZ1/+UkmfCUVNpdkmIzAe1EDUOgMRrFc9himlgVDTEkWdJzz+bUUl37
wRE07XztYWm1m8Ug5GhHAtV+1k4XoT0vtXa/FNoH42tHTK69MSjPEARpv0wi6ZfjzPOAaJMI2dFt
t7O7XURk8/1s06vl+PdMZCZwzw43Tty6u6rBIMBGjiwNQb7GELdvVmdavxl4UjvmahtUwmPeleNI
nXt702gHkNRWIO0JWrQ76MsWHGEY4kMzHzstVnS1mygpbTg46fAG0FduxcxoNxIVk06nne8ZhiRb
O5NCLEqD9irlTrO3vuxLkzYyaUdTob1NLFOofXA7LZZSoD+Js7XS9qkNGIRsfZhbsJ8dsSarOD1P
VIW1Iu+r0Vaqtm+aQxOBAhWYufMBPiPdD2J1Dzu/CNiALRa04PmTpTrjQO3aYnJDkyPmNfhVtWKv
R9U5Jt/sBrfXVwT1jP+LkhYvtd/sWnsxt8jMnE0pVPGd7fskgQ4Ot1C7yZjEvwTaXwbldW9iOKPw
r/ZSe9AAYhXbDluap/1ps/2QMBXWnjXMayF+402vpwPxYiWHVBTEZbGKkiVI2SptxnOPEQ5KbkiI
I4ZG7ZGT2i3nYJsztX+u0E66Cktdrr11VNq8TbjtZMB6IGeRgGewOTtZFL33ub/iXsKyHhXy2i8s
IrPai97Dlgl7D5qDA0di7Ew4j21PW7Cgh3dLwmYNUxZ05O1SUd/XY99fF6/WMcjBrp+g28MnJS1q
TuvdmPDdt0l+OKoFLYDZZncbFsRblr0RWnVKAPQ+WVR5KeWfxovInVNwGzRY89aOx4IkQZmLTTEo
D/Hi8vhEOTQ8yVAzMGALdG1+TVR4IM7MQusRRpgGqleGYVhItLNy1h7LHLNlo12XvvZfltqJaWlP
JqBsZ2di0xy1XxOYbrjJtYdTL0RX4WynF2OkJGI+9YyULWIl5924tEltHPL2zTMg0W+zYhS3KZp/
9to36rCB9vGR1guOUlajTM7Gh5iKYA0hubyU2E8H7UONkWYSzx4jJMajymfQi/CsDphXLe1ibbSf
VVG2OVa6bFvpbRD/MKErbOrWRrfQJO0OhG8IkUWbsSHGmX83rlkYaXFzzpkg4u6o10aAv9aKcdra
WG4n7b0NtAu3zaPpFHnLTvXmmzUVySEMjXIz9OiEoElbKxK/khXFHCtT7fJ1xbeh6mf0mc+lIpM0
dblSQlQlB5vJE8Gkwnjg9Se8faGxyrSX2HqLtLPYb4trGVMv9hOhIK0saVzJdVjXLZT9OpdPc5WI
YyaDbl3y4JCg635PFpResxzrNflr7F/dFGwo4vKt7DAWUuE9GYMOQUIj7PjRDQaLzm/p1iQp7YoU
YfKIRmmt8BZAlbGOE34BdAX21WXuT7ocfVyZqY/eCGBSJLW8qdIl6sHwup3JNvfB3Uqn8zfIoee1
dEtFKPEyb/8LUZmWjJXZHJXF35BDDBoCYbLakQjxTByr/ywpK5Ci9pmyUbKG2YekwMikge6gLC4B
1ln0Xt9qs3ofxwJMXshTYj8us/FZZVgXBUf6Be7amiydJ5NAoImiaIU794e/2Ae7965a8eGFCf1y
kf9Ja4eyA4vA//sV/JUepF+AK4RmJpnCxkn+zy8AG6GVp6PRbflk3g22hGEIaZKgT9o/3FBm8jg5
bfpfaPGA8vwH71tgaR2e4O91gr9I8eZ2GaxxsXtO/fDVLtDMmNMA1biUw7EP3HbvjP13I27DSwb/
epXi2sApY0UvCJfznNGDOxDrbt37riveybt6Zty+Ukbg7shoVuvBeMjHiHyrdLl7hYTdmIzddjiP
FnauvkW509OVoKeL0H+gvaHJN9mVFM4mt+gLUTIkgzHvWBdmLQLYUQHnGXwUfgF14poJ688yTwnr
Uv5DSLQwj9thjMITWgfUYNztcbmVcri3iAtL8xNFzGkSRbyKZfEtd0DbFs17LP3TQLORkWGIJbnP
8wMErWfI2X+2Y/TLnpxr0qTlqrE+3aS8q8a5p+Hw6DjlizVYv2Fq3qrWfW6j5ZXMa4if+TGp+Tvq
wHhe5vAsIoCEdku50yYPcOH3VSQwbIX3aiqYiyYv0eNYjAjtmm9xjp88Q+U1ph/4LKIgcXesNR+9
3pDHoRW7Ks1sUlfqelNNPjzN1LUOgZL9DgOTvUJ/jKukV/O7SmMERIlYmwXzOomcaouURs8U8Fr4
iWFsDSQJ5wJuh4Eo6etJ/h+q23/FuXA0Xuw/lxP/r+JX3Hz+y735/PW7jf9RUmx+/c6/K4rtPzzX
R/wbyABcso0C+N9oFy6/ItjPmOgZbM91+JV/o10Ef3D2eTLwXd90+T3/TrswrT9cyAhBQDiRa1si
+G/BLjzxV+2uyz/OdAPwGXDBfMf9y0ErnMFVxhxY29Jkx5v6BHOhtQyPPmzTowxLfJ9AKxgUDvJU
TgWkdIrdvTEySIEKlZHzjNd+rWo3f+18bBFmOCvwzSULU3ewzqm54EWmUbnUQfJLGnn7c+rIgQty
2DucDL29NmiE6SsjIE9d6yl4p/34bvWLA3HTR4qKBAurZmAN6ToxGkZnYz+ZEIHc6ZO6F03cGE8j
I6vCYDgBKgpjmENUOBBgnwERCenil4kv7BnydIohUNEFxoHcIRNt7ypLEVW2BFj8iT6X+OqCNIjO
89tjD6f11pD8c8MuJFYuip+dG9jdPXJluIExhofVmJp1XxjgtM0qyveqg0ZeusJ6iccAQqkr7cdK
+ARgTKbnvLYQ7S64MdPtOGQf+LIAkUkLlGc0RphGdBrBGEzrynaKe6/saFuNdQVgvbbY9xAW/z1y
3O6Z0WO1CVQpNx00lHNgc1xSYznvgozet5h0sB3QkPyU5439EvtSPeO9Nt7GsR52S2A3ByPzgxX6
HuxaJVSyBdvy93Fgiwve297JsOq2Uevnv0PXQBMJBGmVGFWzNjT/jjc23WHejB8iGB9XrOsJIp2g
efNDA1R30k3blu5u76XEKqRg9E9CRoq837DAOYgQxevJaRrzRh3mBa1dTjrJvUrT7l0lUbcv2g6a
fxR1a50xsk0oqY5LILhQ6ihmXhmQyomaeTUyMN/VQhTbSrY5tm6a9IWaa0NXnz1ETcdkb6qit8Uy
LPwWyDK5PchZSLMadL/MzF3aE6OzjPV4aTsJCT3qjJPoeElGkPSPdhZ6+8CyyntZNhLFsYFTacnB
iaPyfwJU1V08QmK20lLO1pgrWM9pB/WayPf1RIO1bvCivvWAWxiJezUBfdqJuTQAoXHXAo9P0H7D
2XUPbh6hOuA62dI828eqYVmQCwRLSSnBpMbM2xK2tDXZMxWEmNarttWEnNFLKQgbJLnbLulwvLQh
kCaEkYskKyPJCcw0WBXK0JdkyNGD6LHinLNfyORpZqgDH6khZYOHJCD7sG7OtmzYU03+sscNJrZW
St5s5UTNeZJFeFtENh0adlyXGSU1qR4TM6msK9ZmsBDpYVLiL56s3yPOusPct94+Ie4GXMRQsdu2
AarCJjsTgMIry8sUiRb969mC7oeDqnMOmP16DJVZTeVq+kdYE8QKhh0pg14SroPIzZn5K51hgEWt
70FoORRskNr6ee/HHZSbOTEw1RPIJ5j8DDmxhLbZk5Sp6lJhiTRMWbO3R6+DODL19ozt4zc7V+Wy
tpygtAj6zDB+uhTG/mswdvxZIBd1bGtie2S1AJGDT8eW/9kehuI1D/iGr0ybmKPNEhTAEIa4wmuJ
IIAZs7dsJens3rcmyOd76CQ4jWbSf6qTU/5v8s6kN3Mlzc5/xeh1s0AGGUEScHvxzZPmWRtCUkok
g/M8/Ho/VBXKVQXY7l54ZdTmXtTNlFLJLxjvec95jko/6CqTr54be4eirm1KTFvjSgBSXwdDmjms
N0fKExq4d8Y2s/zuUMnZSvaIGe2HbbBcdCcnfuN6J4iOR2GBNSgiNGpVDp7YmXvmQIvFlGX5kSXJ
kG6Ys8dmXRestQDpVUzjWTBgGVQ48vwLLdNW8q0M2XT3PDjOA1xi2qRFajDZtqWx7GqiEV1J5M8E
Cik/bHLjJdAgd3Hq9Dl9Fb7rfE9p2dP601CDEfZ06mS+cW5deMQc6ZWEC9wbPgJl4+FxUctD6FgQ
2oO2I4Ss09bfYf4Tz7Hw9BsOvoKCKSunC36Eyb1xq4hvpWmKIyde/FDP0vwKw2iCa2lFtDj2mV/9
hBnFuhgPW263cTl+x5kmTj7gXZtpwTzWkNKvk3gUf2ywFdA0qAc9hJY5Xcf81b4noG1eQaCzXA09
8QV4p3VuZ5jd+4ao9G3mqOreyZL8AaoEi+TOZyllOxAEqf9Q2GSCsTYPQTF6xzki29s7mfcS81sd
+eGQbnCdZn5qrMDVJ08o91hpqt7MyHivMc3RGDrasbrnGI3fBqmZLk3bk1+tIaARdH4jjm0D2fem
c2I9gtZmxVbRsWNDA/ExmoYkXG8I5jVbwzLCu2iQw2vm0QTtUHL7WLRWdvKtRhIOyId92UYxto+Q
a6Z0JwzZTf+heqNudnXHgjFpW+/ghHxP04R9zXId0tS+Z9zJSZBg4b5Mloef4s7rDYOetTDoGeWD
K4NEM71q3JNhDgy1uEZHQB8vHdIvFOT0GTu22Ul+UFOzW6mbaU+vFQjPYXBfXRu5wYhwhlOYSFdL
M7tfTjbLP11LPWBhedV2TnGB4DCihs8yCvZ3bMa5wq+ToGgRbhSRGWRfUY8fOEJy81jHuvefqXFS
jxVmzhGbYd4nfE0t7v26AUWf5/Ou9UB40COh4/hsz8pMCFdMYbapLdPHqAOAZdPZaU1UgcV1JJej
I6bRbF2ljocPPkzGdudHtv2m8k7fgZ8rh02ZNs2rMbk4vAzd+pAyBTIm14HqVHM9fDFiBvB11jmS
fGHSNAD88ICbU6uDGwrBRXGKgxxQVSx+QwttBpwqbpsvG3LRH9pdEEzQNqbvXqB8rvMkdF91JaBT
+GN1n7g+3EoNorFcT+4MYwREEa8JzSi2slqVPiYjiZ7tmDcmQ7Pkpc/eL5XpMfYifmFcsu1JitLc
uSWoxrmoy52q6vxiq4r6KGioK9oFJUjCPjIXqGpkfCLA8BlPHXAVWAv8rTX3znixSQw7O8Ak7Qab
SXYXJUxNq5G8K7JIiiXxyMc5onIz6jpKnewQ+yp0wBfKJ2DMKzs+zF45smU2xVcjNWwTe2SUnrqE
C0YBm2vuKNMw8ChsXZbLGyq55nkVmHWAM8ZzXqTM5nJTj47KV3bd+TuHpdomb2yiNE6kJ4piPUGL
ct1zJvkLzV4UlNZhi8ERkSXMVL0XXUacviA/3YVK5M3kxpB6ng01zw1Y7Xq5qnmUGVHM2/BdsAmc
B4WcNLZ4HerAZNQ1y3Arxokojk6Du8JI9a22QSPWDrUBKjSJwA1ef5ByxqxrBPbR9LqR4Rraylvh
YMVv/cIkZB5Sbh0HhKcjQrp1zS7e4aneEfYPdpZeYDbcJtsLHnzclklNFTwIHm7PujY3fhgteHs5
3TH5puzI6F0s0ifQYHjpA9O6EaHJ+rDi/VYUmfGKjByc4pprJJeY+kqnLkVQqh1IhPnJgUjXDFem
HV9xBU37AVHtOBFv4VmzjXk9DcJbOSosL2OwlDLUVYlYqC9USt4iniX3KmSkjnF4nHOPnbnSaAqB
5dHrqdCtLiRaZgS50sgOHKv+RjQ+mQaVsidc8bxk3Sr2BvvQWvDCXKgu+4CP+rmb3DFH9s6SvZ0V
4ugb3ltqDXTDOZQojpGtr7yxwzwGklf8lGFyxOxZbJHmiDHMM6aBmsDlhjeq9WYQcjsGncatrGb5
qA3WwP08OMlWZin6eh6QSWq9FkZtiyqYsPDyiN0/uQZp6RVPENfMzqqnAyQT/9WUpbO3tTaOsnQ1
rtyR+JMqePnSInqVdY31Es49tbZ5Bp7SHYT5YJOLOxp1C1uj7OtTllsB/oFyerL6Tt4nMxW5GhMi
uJO47mkO1dEVXvKZsody+MIRiI6s7fCznES0yzkJthLbyiU3gDn0SdwcxNSrVTlgsQDU4x7rCGc0
Ll0D0ufk3U9QDVDJEc9CkGQb5JvgMtIvRyY+n3CHKpisSWCPj+4Y6zfTjjPu9az6LL8dtq3fNmjJ
SUfhs/dqEervxuyLwHfwmlee2qHa82G30n6dpVh+1eg1m7AdWKNDjwbw26HUtKrm8GOvlmB6OrgA
Gi6BX1pXcZfbZ1Vjy3TJex/GJgyfI0jth5pZ8+QZNvVWasCFDm/3yZd0SU86yI9jAECj7FT7aQtN
IqVzSVvFsKQ2yTA02OQL9y5NZ3GEiJNid1k8WNbI/bgIcjzBxsxFUIfjeM0yutqWViyfAGtFF3z0
8oW7IR3KqvOWCJOXwejzjUGRzAFQt3ZEZvFSbYuXueNC5tkks8BzINcySJ0VzbSfeiKj2NiozzUa
Lal8L/0eSsIarmtoUiyJ2ONSE1B0Er6jsOgoLnHz0XlVvaZeAo/SHXIfXTX4mo+eZOCB/zfyMBv5
Vx9o7Ph818FF+1SuJwqs3gr4bc0KrAOGrNk3uz1xxlCEEYwTUeE7tqKtoIr8WgSqe5BcCwATTR2A
l2VPR+M5RvmygPXisDsnxs4mzqL4hzMcnAPojk1RDaRmjGy4RmYU1J+DCtrUohabqGo5z1X77VeB
f8Ufq9iOaRZ+EyDJ9xnxi9uxVyUe8jk6W6oEzkDw5yYN3QovJ0yslcoobLbhYq3Cli13nNwHcWNf
8NnIIwlABkrTH5+ddgB17pTxaaxt92HQBbf6ER+ezFxeGLHr7DMu6Xgko3RnziCMpqkdC4aCKr5j
zmh2VNU0j8ZEMRSorfCGZktxhf29p3tZJleOh2DZeGXzaJVODg3CCDZ1yS7DMUoj3zaD8Wp3SfSR
xqypCLi59m4gvbfkQcdX7UbBR0bnarX17Sy76dNkfhxCiGHmoqdWcx++1wr7ep/oY2CV/tfkxz0Q
wj444gZlEemGGU5CGstPMuyxKcFzx19DE054oqyx/uj65Y2lEEhwJNNpU7Xx9KQEo2BeVeVR45rb
QXuAXxoRLSKtykvNhlNpzBBCV0aFQFFOJjER07f5o6fdBZZutRVVnJ59u/SeXJVWRwuP6rawTarz
TC5rXWNPp7Y1aLst8/qAN6V8FJjAfnQBRJ4krbx4AQKyH9jqPdL2fEPoS+6HOF4qh6G+luulSBFf
GVV5epv0ARKm3Q0O+7XJMP8w31QAm2xgviFuCswmnXWTjyZcLaYZQftWO94YcrDbLSYYBxcwyk8E
2tjt9pUUwYuFPHM91LnaFgTJNxmBFB7hyMe4ZsXs7hqjZeHOhbgPL/FQpy9phZLdNRXTdmNY1qMv
JU1NdFBjK0mX3C9DUHh2g9I69Crwz2M5W3geLCeAwZzYvDIi+livs0EY2KRctoHreC7NF7dI7Kva
wBULcobgblRZPyniQrd2l0d4DY7c0ZSFIkubbYxLIbIB8vi1FA9dBveMJjbIdF2CzXO0ath78fDH
rKvFxJrZ1a4wsZfhQ1PFMTZc82HIKvhwbrh8aAreBx+WB5BS0yYPUt2VwGUScyTr1iVd+1kCYUkO
bZirF6MLivdS1N5REiZ+CqZpeFAlLkVAXPDnw5kVICchc/GQGDVAplq+TJh0roMQJIyYA33Ne7F9
MUnl7VPMbkvpWhjfV+BqBYXAtfzopV0mq1Cxs7VaO7wr9eAfbay4F0vW4VXSxqZe5SOTY995/qPF
UUFdey8VHG9dcJvt05LmhSj+cYyILt4gweURF/2jT+gBXu3oXAPgcp7xfkOXz4IU22VfQk9qx6FE
hQrmW2E1EH9cIzwlYQ6KLRrEQ6Pp1WTVbdnEsLE3JRsJHeSeut0SdvbiLR+YhtakpoY/81yWd/5c
eeuw7oJtyhb9ERpPzP0gsVx4At1sHlRetzT0uDj3stqLCb2xMRrXTZ75B7f0mbH7ZaRAVyLvbyA5
7C2/Lp+6IuOOgL96p8qRQj6qYDZsW+ojI2B9GDIDS79HR+JqmpOSeS7XWKaa4Lae5/nUgR55t42G
3XI+Bke3wwrZJ4Pczzb43sb2BtxYJdYZm6A2TNP6ZoJBsyZ/kBNS6aaDHPp4N0cBNVIMTs9Y4RTf
rDUu+0+Sq8VY76qodLaTS8BhBdVWkdK0qz95rstv3pbzfeqW+cVp6474Ez9ybgZDdZdlMrgvmio5
4qUeWFlW4BCrNsSS2iMKnZgSfRqgeoOXZIsmzSuP9I/PEqhVZ9HI5G6kpoHeBhv3Lkm8/lMz8VQr
x5gtDg/HtC8w4ow/vGChxxttAyKs7+lT3AI34AJpNjDxV5F0K6pru6b8dLIh+phzs7hUfZ/cRm5L
ZEN08sskyNdvMmwumpu0Q9cyr9gXbPwjF1BSNtd5a5dHFQX1g2nLIlnJKR+f06Eyu5XVZND3R7I6
f1jHTzRDt2lDpWRd9gQIC5HeENmW7tovbfWtk0iaq5nKZDbuicaaHZVMheuO0rsX2E4za3aQPuWG
x8o+F76D081wvHot7FneuCoQ3pZXrNtSe8DHtelM79yLNg74SvxvU6uxfMQXnd/ZtilfEYIwMfFX
2VFr4PQUj2BnZOyvytkgt+Q2j+gP+aWuMQej6vvdmjlRXHORUvdGOXUx91QJJm4UAAClSz4h15V5
6EzBgEl7qtobeiLe1oXKP3YM2mvW2PlnC5PvYUDGISBPq8oapEAAUGw2yi+f9immV0V2YZj9DON3
h9Jos/dgIqjrgGpnCt5/Ghw4f3pTEKFQldeco2Hihyw7Fvu7Cqo/wrIpnXQ9SGNcOJHY3FYER2MC
cXyxlTP0zN9C0LyrVcNzLbOEvguWCzI82uU876fOzG8wh8TP7O7iHZDO6o7wuUDOtt5g1hvX+JGy
5zz2HHzQnrmCIR7zRFPMt6n9KsI21sYEMHuh0jMtZ2zvgjaJXlmvjsVeZDGxrExgZZA+pq9VhoR8
agvw9bR2oNN3ZVrsZerIp+XvmObFiNVw5rfzYqbVGldV6KVvIMvg+heRvqQBaP6s4nGY4kydJRiy
dc9/hwwa9ldJbeUYn5voo2lbCmDLsj7zhopRvRvznnOu38+TYIrNsh7/vV3x8WnpW3+IYAxcF6GQ
kCJa37rlT0oNsAJkcWUFOH6RpQxcdnUEj7Y3J+tHgUlP9yEneAjDBTdZ4FojWTDRZ0/SQLnxMXvx
kLXq6KSu9kGOyII0jdOe46Y0bitTzjONd+Q/RajiZ5Wbwd2g0Jrcwu7+pJkydkQvsa8w3MVrrJ88
k0kvhbWNo75rtwrxD68z1kIqGj3704W4eJ3gaEWdBBrJhIkPF81KBAx4jsPFfBXM8bg1BoEtrLZ6
7HewCleFlO6rTLSGgSKbZtWaoBRWJu/yGbEtiu/byuPY8KlqSVZjZZKRmTGgPcpEznBAp6k5oCAh
3kfBQP9j6kX6RxQhvb0W+6UO4CCeZN5Nd1k6wBoZvGkJSgWyhR4d2WO69uuEbsLctsdjES1r+3Gc
xUeHmQfymvFWoeo9WRQV7Xr+ccNdJv5TOn1zCsCPQvaU8bwHPhTdlSU3HB3K5mF0BrWn0FsfCnN2
fkgWim/dqfqJs9a+ZIS6Xr06nfirDk3/oZ1IdiMSdRP9HhoqBrdMSfPFcgENtVQ/fTz1j1hz0sc5
T/oZJ6mHH6QJCwcD4HTDhM9d2klPbSj1J7NItK3jArSPDhs+0HmT3BGo8WzO9H7aV12ePuZWmYAn
aKm94Uy+DVwfNE2oHHvf2ykePsNw+j2SjA17i0f6WgsgCyQSM2RVCaQ0SHMqR3XhIwyxwFI8w9F8
FavaOtXKEo+1kQUaCSUruHMk2UlbxJJhyE2cw2FGS0Yd1Jpfao/JSomOCiW3zG6FnN3raYqH96r3
7HWf2lW/aqDK3QkzyaCvVuF4Z8ZWdg81zn8QhjPe1hx4n+A76re+aHNuTVFIXL8t/4ydB3FC9ins
yQi5oJ/QZmp83Vd179LyKJfuzChvyhWGdxQajuvnhsLPkeQRToIKWPftQLafoo4uTZ5TfJ7vqGj4
KjxObKKX82Ya2m6bCNCD7DCUc8vIyj6oszOPIHdGJqSv/Q7MjQ2VRNcEaUMkypMMjCWgVLOesW37
haSSdSiSNj2BsSNmVzfcN6ymvKo8nwqlMKgeJ126l9bNXK7AdWWecjdOuf1a2QG8DHB/xV70qszK
ns9gm5/zKkMkVYNK6Qy30veortxdk2ZYtrC+P1kdjaqgFgZ9TJx8uEbHmS6xJSpEEEUTbe7PB/xj
5Epnv3dQHHO8DbnBhpdgTboLKzjg/Jnz01CQ0OeALgmItaCWxm4S5qpGL93y/PrPnC+LHbkM50dd
pcY9RnEiLU0oD/4g0mLltKaJKEeYqVzGGASdkP+8DcdrpJ7h4HfefM8On1oqL7AeGDWGm2pK6nur
TBeo6GS52GcC70Gksf8SkZv9UaMdPPvLd4GWgn01g6DwwgtrRGYq7fYghRMs6Bf/hVXwdBpJCUHl
Kgyaqhj1ZS4hfg6yOFZJUmw4ewAJtCERpy7ojoXJPYKeo6Q49rhGQKwO5IS5M3VEkkJrujP8wbp0
SB1oBNP0gILpilU34z9f87oXV4x4CbUwdRQSyinh3ThCzO9x5+AprmfPP+VKjy8JBrmQmXiMX7nu
olLKcqSeyHflxqPcAR+0M4j7oKxIkgQa4oIuZcYSz2AXLU00UTgiKP6t191KdEvC2/ZknttIU4No
2f0DTPb+OIopuKkAbYGYKtPskLXaYdJU6hsq1KIYBDJ/EqPHlZJo68lBHWExzcVtiTwh0SLIOA9Z
5xkHp2JnvCHOW9+EkHY/IMiA7qf+rMEi21KT68YQrCGuwEeImzUfGExPHbvheIXO3fEztzXSYwo/
VmhC2uzNmIpKo2PLM6EU3DoyNo6OTIxrJxLvZZsBMiAB1pNqsSFRhX7S7FMrnO7pIn0Q5KjWvQzz
dT3Ew1FwUd3KIUrOkBTHpxioNzCETNFaS5mIdIfxE4tbvYHNkbz4uqS9k2w5KWUawfXKT/WwQwNp
1jTlIo0ZscECnta/c2/lzmc8W82hcALj7HP/IdxacTBH2fTQ5MCa+SikG42eDZHA7JqfJMFIT3+W
fJgraz72E0+ncCqIVqb0dnhus5t5cWlXGQFeICquyVDQsaBG/iDJWEtj5ykUuJqdIR5wymiRZ+u9
F8bGPkffemj6sTy57dyc48hmqkVwJA6a2JP4Acmsb7Ji9vGCRvGaD1y8p8oAJH+tu/rGzEr7Jvcx
gK1n5RlPfTA1dK9QU/faTjI4SeiX7erfsX1qrUU67aIeI9W6WuTsUQbpW9KZ4Q5dmCt0rlv4BgGv
QFUNoFQ8nqxnS0zVnSMjcVHUVLX/F7Of9a8uGiw0LmA+F3gg0VVk/392+6kmZXHd6RbFLxyah4ha
j0e3s2Y+O/GSLWdIgj5qReYmY4aicmtiO0+T+84xW71NeWlu/p+YtvbfxfVH9t3898UN9gUgo47D
qP0f//yvzV//Pfwulqqff/oX2O5xO9113/V0/910Kb/0f8EX/7P/53/7/s/gHS1FWZAAzvh/8mQ9
fqcfefiR/0v70N9/5d88WdZfbDBTNh1d/H7CtOEo/o3y6P5F0CqCvCWU5VroUP/oyfItR/jYUgmE
mhRv/p3yaNHESY8RCzzPAzwm1X+J8uh6//o0KaIiFiWXruUAQOdr/vPTFCce0qYeQmRlab96y2DV
6arh6uCDGGl1I2+RRO1Dh81qxXIEWKs5NeawKQbJGPM7udnaEDuH68glbIv2sVxGvMqZRjzIv5Pf
hPLa7hqODeqGCSwxcweUPa+oGWBw7P46RC7zpDvO3jEeGONxfSIMbx3E7+vqdwwNpsz+MttADwhq
NUdzkCSUxf3OsEKR6cMjDRRvTZU0KRPMX7W9x4di3ruZHgmKc9HrNgY9ROVpWiZmTvsUC/sw5lAW
GlU8OYE0uJ2lVfOgsUAd40pF123RIUrzQjVfaJeJX0STjNxa3SAxybyRTBpU0l/aUFXgdhyYtEDC
n824zUKo25jBKRq0UAKMzGfzIrVjjdvgVy3wJu6YnJW28QeahX1hpcVo1AzIFyuCIfqlJbkw4ERp
xgfBPy7MDW9RKPikg6UuwDDS1lQy/A2LoOEkAKxW7IX8Q/mreJSL+MEIHdx3iyBC3mncDkxsnKYV
zo1sdrw7XnHFD/606o8Vzupq/NVYgnaGjeSyeMcDgw/dVOPGn2tkGYaQ57Ip4O0kZbxzFvkGV3J+
qswghbmGuOMb0rgxE42p3k/oNAfmd1CLJuSAZz6KRSeCPmy+V4t2REFJcFssehLrk2LH3wciU7/o
TXhiqkNt1fOx1pm/5kYw0ILluSQmu/FIwVD5VJLB2EFBLRBPF1VL/QpcPjidBX75zFaMBBrpHjot
RuTtieySD1ahK9nNVcSt0EQc5LPEGPMX1ID4hoxseedqQQUThLt5a1WyOgnWzM+s6JsP51ehK37V
OitT7HZV2w+IwNN81eAqRBlG3RNg0w5W2/a3zDFsvDM7Rz9hg3DM/ioO/uqE2nOuZebZh2zC9Ixv
OzvLRVkM3CH+MRe1cQhthEffzd13gAjIkd2iTLpMMWv9K1dGYRxeuWaeEWNAzYwY5O+cKlGkVRax
c150z/JXAp0WNXT0PIRRa9FITadvX0BX6etOWRYlSLm8NhdVVVRpeWSqsrjYptI4NKODJN23kVoH
XG8fMbaLpy5zh4MaxumzWdTb1KtadL3Aaz/TX3l3jtqQO+Kv7CvxR+3yRQu2HX+RhWk4VxQWuO4N
Ls9sF/dRDd3qV07GGVntK6w8Vxn6FPmeINqXi/gcJdp+7BdBOlikaT4z/dLmUBAS6Gx5Vfyq2N6v
ot2FXOZARjTc9lUIk7Va1O8wt9vFM6nf1UQAfx1RVFJs/KDvrpy+wmgx/ErpqZWIdOWmBbjDRWvv
8qE/J0Nknq1fKZ6SYGT5elHoQe155TZbdPsCv9Wzm7TZncdke78ozxyMLdDUrWFO44+tccKutETf
X0vosrtEDxSzZsm4FIIYjDCEkfPsSOAj2cfZUJEd9odUr8bBpBWjtDlrIr8FWeRZoPjnmKHUmwx1
wtvC5y533J8xaP/q0Vwq1vFwEtcGglq3/dkPDNvDqDNOTPiVhTUFolZyNlRq2dtC0tvTTL53TIFP
wkhp3LdR5LBl5xAn1VBjBwS1UHf7wErzSzVBOEdRCctsX6jRxIZhTK/TkFGKrMz8nqUOTTLKXWif
Hcw1Ck65Fg9xf5OWrUXeLvbSc68XWgr3k+ynxhfwXlQyD0lC1vpkd9Inn+K1G5nXEgchTMBNRcy6
YRfvoZOr2kckaTE4b3F5JKcASfzcxL5D6rIqHwDXN/RipX3drSqXiMY2J/VDPWY3ZD/kTwEDRDw2
z05fiisvmarPwnXsJyCxcgAAKLDHjtq/4+1tu4c0Gsq3oWU9z8jW0zTEKk/FGzh+0Tdwvj7e5ib9
t5sMK9I5JFECH2joiPklYQmCjjc3a+lCZRM9wOOE0Gh0jneOZxn8Kfik9tuy6MV9A5dOreuMjNYa
JCYVnKHXhy/jlIQYK7rxNWpy/cQWxFpsjOQb6hGRszcqTv9gbo6DRuMj2l8RNXKhlXct8ejVPMmU
wvqo+3C9hPZ5XbnfMYPGwai84ka3JN4JwHY2DaujOpK3HMh1k/HGl6yYy+ChqO9q0u17Fsno7GGo
iQ9cGVkE5D6I176sS8jJeQ8By3HyW0SdYc/vFL8DfAZuBOp1T7Wu/sSfDO6zVDOHkT3oe7pGaGlw
Iqc/t4I8E0SQ9nMIiuRZ2/1TaI+ZwevJS9kjR3AeVkHn5y84BJ5GioN2BHLdG6fAAOIIGg1Y9kQI
X4zs9iYDK//aYzh60nmffjZD0lxJBTnOn8BPu13d3GWMCrR26cAc4RXTfMbgKOnQScY62E0cdoci
cKJF5p+upKzwbE2Fu8wrpTVfJdhtvtwpDu5yUD2LIRxibmcBv2gwRz6WUWwdA7/TH9iQ3swysTlI
pVeu8qZJ7we3Ce6yTiTPMgS5gaUqOtkiFyvRjM2p7NtgRZWVxL7d9SMNWXNwx3XBu2RmTn1SZCTc
COqYt24Pngbhtb5wJcTiJMWQrSMqptyVoRRzSIGR6w3FGKty63gfRBadYYVFLn4zQHRfpUZe0CXb
9WyCcp1uQkd3161jeW8eZgqWkoB2jtoi3LVmgeccMUkhOczATU++G+BWM2l828SIKzsEArGr/aK9
jAAXbIQSPz8ha03PWTM4Xw4ZnccWIe6eBThoOxnMfwoaE3HQ9pV1CbOlbSUs7PpJFRjgAeZn+ZWf
KudUdRUQnHkuXqM8lu9+nrKmiQzmwCFwdp7Vlvi5Yh9/b2rXdw2zxV2IdRSDm+rgZyXhq6PMhv2+
6cLaD4sLhWcG8BGeg53Z5N2wgIfwqrvVuAnqCr+Dk+evVuFRQgy7hlBn3R3buooAjvnZqSEqsy1D
h5S8OaT1l+HPdrRxMPHvdO/l+zxgzeMVnOn5PIRbSRXFldZ2zM9OeDdRrAXdfuW0trB1Py2L0+su
sfojP2nrPSbfc2jdqQXEaaKmV2X6ob2+Zqi23HsGuqUkOTc5YdhjfYaxBnklgbl2nuLdRulgdzeV
Ih5XwqysK+0OBmW0hfHuCyveu61SfCQnGNaxn5b+AqrIP1XrWbd1r0FSwGWOwfLG475IcPquQt7c
55m12KKrdxjDG6BfYMyKh57Z4WlOvO4uEUN1JapZrAl4uldECeZniszKvcLes+/anqXg7EXbLOni
Ayv3cEcHGfvoZtk62kV7hL3UvlVm0X/MvVVvrWkeb4LSQLhShcvrpclm6HLE8LmK+Hv4Ow6xjZ6v
NKflJZ898d5kdEPW2diwe+ayAMMRRTaOMqgzI63Oe3+WOJVyyxgvVU4enGAXCqDrWsmpKcrmfhoL
b4cK632Z/kTIMGh4B0+47999ipz4IJle8ow129rSp+Bf4xVKXz3arW+EbVukwUwP82XEaS6T3Lpl
nSN/ZF0XL3CJDAjQ2GXnoDW/RiO34Mo2HBV+5tcf4cRiKUXJugsjrqFTkI0XzwpGbk1V/Wgmovhg
gzlue7T6jTbxApusnbKVSWKRsCE62VNajZnE6uMsJ5shtoYwGSlS3rn3EO/jo9uIH4BJ/inEKU3O
LnfS4wDXbTPw3n2uY6w8tdl0ILsKp9zRCGE/pTIo+21EUPu5t7Lw0dVTfB+BUY5WHqfIshcYloIQ
0dwmbluiQ0o2pXZYTIdaCxgqVVb192GBNZF9hjmf00CF+7YM5H0HQfszVBqJKLPp4TJGkutW5V1E
CHGzwkL5pExc7G0WGWsjM/sn+ALGJkpVuPTP9vqIZUqsJrA2RxxznLO6r1/rxDYffBE4d50YXBpQ
tI070ZGIQVZ37RUu5tW8BYobDFAcwm8mI7adSWmGAHwHAdiF5XoFNCjJb8kAa8I6SSpvG3yIvEkq
AViGitYHRJ64WJuEsV+Jy/OuFDia8F93uX7pZOTQYuKDJtbg1nd24TFAUs4L3z7qkzvgh+HtFNju
U5N4C1kRKkORqWlnlnO5Hyqd3tKPy+LYs94H33U2Vl+lZ1lNTHy6bcjfiamGnB/Mw5XFp3hD3Xh0
Y7o2i6KIVTGXjES9zVZgUCVomqvOVAEdXwIyAScEHOhKukALMq87y8iT6YYpHXSeW7rZ8qTyGLqy
sAocCaw9Czi/XEwcMEzjrHvMAmnvvVu/29KxLF34hcsStVnWqeWyWHUzFewU/rK3/9/FIwqnEVn+
91k+DqWP+h8jfH/9BX+Ti7y/2OzxfeX4ROT+US7y7L+wOF/I1ahGtiT393e5SLh/kcKkQ8SjWlL5
riCJ2xRdG/3HvwnnL/wK5fm2yerAZVb9r2T4hHSXLPE/hqX5OgR+LcuRDCz8noue9PVxH+dh8x//
Zv171au0yflkk2C/8+Zh4IED/apDZ6a90aepqOgu9PMewToudCw08B4oXjFx088H95blaHIyY1ZF
aoJ/DkaO7qvFCo73ngVBVlyrZAjAFg8Wbw+2JEWt6mMFZVCz1jhnVTmeRcbRlYbWFb2ch95m7VxW
YcXdNDoA76LHzRLpOU2dnYEUfSyG6YZF8bBhCTBfTwxTg9LfpVnIpzITfwQYpzZcNi9q/k5JSJ7L
oXDPUxlvMzMej2nnH3L2toecofd/UncmS3YjWXN+IrRhHrYXuPOQcyYzNzAmWQwEZkRgfvr/u5TM
SpLJZKaFFtqwu7qqWck7BOL4cf+88IQ8kMRDpyHsJFmIbJp5ThwrKlCBW+QQHHF9Yd4Go5cbuVbe
oyN4lqfdR8Q3mJ0VEGYz3zUhEd0IqaKGpmuuttqyCqjRNQ5VClw+VNzP3aX+gKHA1Efh2GA+sh5v
ON6UtRVTRUCjKONUkW8ufEgoYnDYwZn5NWKduEdHsA8mOq8iVVKb2tqumrLnQU/dOQrKSznjLl7k
mHQQqfD+sAsCbETbbtbne2T58W8abGtP7MR8dxVIJihjpRWKE87oPJkXWoXLwMkubdD2MRy/ZmOB
r8YWZf4z9X67D8MZXDNukstcswBxwkBtx0C6e4NUUdy2wttXWnY4xvNHQla0/bY15VM+1k921Bcv
jXYNSgB4CtN69Fz7VyWjYOv37qEDm3mY5tXaN7a1XxYW8126EFBx6GBoTZB9imU0NO0OBAw2krhU
y7Jti/ZHIeWwcxbjZb6LDWQK0yQquTtzUwLy7bj5gYIreolXol+aMexG09Rvu+kWDJC0Anqe/sNT
cKEhm2qCVO+yFqyOR/3oZgya8TLNXMlzdokS78i+rFL2Nrh16fmsgPMQRcqw5lRlAVnSoEyBcEZ2
7Bvgx0zN334x8zMISC/z2kC1JtdHBRtMmHSYk0y52N1Xmrb9FIN9FMI9sxldk4HHP5Nx+uArUi9W
6N0jFet8mTJAjmpGMzFhqWcVmBl81e62c1j2L8IZTplNG6IdiEuEMXRXTQa7Whsj2crtJUaRgNfl
UVDa5aBG81ZbR3/Nrvk6r7eS0MOBLQizdbnJrDS9ApV1+W6z0aqrcgVCHD5QREUH+JARg2tcMJxc
YhcQQ2MWwBLz8+pq4Vy5kyhQG/xNkXIdIktjXIbGSnRPyMmqffV7ScG68jnq52z5gxp0GNYSJW7R
aKvKHM5YMbqbnP3fdT6LPRi46hkjwkcdfmOc2tDyG13tKiQ4bymPyXboDzRsRUnlEtUl32Psx8V/
X9E/IARXLfDS6qfQyrsh4MDImPJz6MhrI+HFyz6Au+Y0z76P2dfFnN4sOLpbJo1RX2bh2ZdWySBh
PYVxLOfc47M7w7FjR32gUTAhKFHtQS3tA6Obtua9h2Os9SX32Gq2S3bw5anrsxbG0J0j3ONxzlNv
3OlAXekWuatkwXCq9WvbeeLZlMLkCwMmHSbotsLrciC8026Z/clBVI69zzuwY7qS+0Gzt7YjmDos
VzHdeJo1tARaV5fEc7uPtpzpOdfNq4k1aD96HVNukz4OLhfMYcwpXwmrq2xM60RScKL3fX3wZteP
dcfUnDXzzxwbx+voUKuOIcduAD3V7Yjx3n0dLBlux5VmTFa68NThJG8Cq+HU0tEvb/EWfPBwE9BX
qJ8s2vFcYS0JmycbCdeLqncNM/G1937XGIcSOQfqRN662EVF9KMYPLGrqvJ7jPxg64HETDJO/m1j
ad7LHINM5iI1mplaExooS420YidOcaEge3zl+jycW4twsMNc+rU65nszowWDB5nOLsraLleknevA
+pWTLeND01VQ600siaN3rFH4N3oALi5E+xgBwcOIKpLB7N9wZiyHSKMTirrw9gqi4pZsTzzTH0jS
S/2CjPaaszhe2Wm6uDmhTvb7MvIOGLi/DKuYDowV8TLWwUWq24DedAKHgUSGYZYkSwtEv2YGqEzM
szLHMNG1cbe2K51IZ2nkcR+S4xlG0z24BCkZPaGVh3nAqtk1dexOCMkBT+utX/p2LDrKaf7+MjAQ
7seQVFMEufyAibfc6Xs1CNG/nhTPwqQbELtdhgyLZ7oYCeTuO8IDbQh+0YbHHGyyBmhUa68N79UI
Ibq2lmSdexU3A3DQO7fCTsOPTjvFOc2Kz6pRoOLCvTtNxZ5IF52X3Z1yxsVCfBSD4V+pLj+B5qN4
04Bvrlrfin0sQ8Sfc6L1ugAHTFm9AiSy9T39iRvPiDn+1y3iDtx8XpYdaZF3zDbTph5pfm5D+hCC
iZfUfFycAs6P4zbxpBZW3TNZwtqwzlx8IW+ZjFs1y36rqeXrPF4zudUW5bXD4qI3lDglccxE9E+w
uumXY025W6LL0Pmx+uN7SmZSVEN6Nu5FOnlhXqtyMK9pee/DonqnqMWDHPqnOkNd+vsL9qgnAlD4
l8YxOyFTHpvZI+VQuEUszeiwUgr9QM2M7NNDrlrJSpsRZtPbTREHxJ4f2WfA3GzUsTD0J9ZQEruY
z/jGTde/v1S0j+falwe7hPqcW1vzHpFz1pFCrwoeIFlHRNYfdoWdLAjb58munpWL+KRQdSnbXRmW
ihdT7tCez2a5ZrRq+ns6Nv0dvkg0JwtqW8vIjS50yqwF4I8nfywfUXRqrfcgMKnGcqeX1sR8BCIB
CszS792FMdKp2q8wpc5CvKw86Sr0RroPRPYXAsgZ6LzPyzxtJT/hZKqvAX/NzNOA/SFytBPYBmbM
6YjROYk6Y4t9D/F23mc+tvQgdd6cRb2xDiQ061JoPBYB3bgz85h41Wh7YPDFR2eSh1f+PdlAhqb2
XtrBeaO8cSqKp+UaLCxGVCdpBqeA0fLmbx7j/mbSbvXiGrjS6Cn3zlmniSEvEKumwXmEdxpuOAVB
6k3OxCLANU64D4BEkGh4U0M77rNuHeK+Knf24nTnqY3krSk4KR1c/JgL/W/Wo4mSPYGWxXkGRfkl
KbpIaCOBihrRJrBiIioXUC5mfSPIsLN75v4iP8EwhaVGG6XoU+Tyvi6fAjs6dyn9KUH+PdcSNbzJ
qPfyDOzgIMLVYB/vyTj2FcZjcac+kVG8Tk7+M2+RAOvgHHnV+xq4V1v7uOW8eSv54hAAZb3l6yLW
6AeHOgVbyHN13WE1AbM7gBxjgD4SrSRXW4GV5Di9kTCAcgA5Gff92TD5k+fcpWfZYs8iA34yzYlO
zqBeTijrVx8K9cW9/+JQlaMtO3qz1T9itssjR8k51OVyAcPf83l7yux2ecLlvCZ1qmAP+3LaoEKq
Z6xLMcF+7x+l1Jt4HiBjXarJbB///tJF5VeZj48Gxr+bgkfMpUUte5c9xZPMugbinCZ4S2T9uNif
KlvtXxkcwVhZXfpgT4nBKY4Pt5FXnrrNOffBhtg2N0IBbvBSWM7KfBCWe9InVCrNdXNwiAQ+KaeS
5zYf3/iuzg9ma6d7xLQ8tnpcpCKY4JhahgH1gLdDw9p4zKf7WsJnJfP3L2u8q4+1yaIQ22B74kCp
VABUAn4ETbS05HA+xHMh3iyI7xcMabAs6PFjXfIlq1rHFb7RGEACp5py466jYwqIwMY0VjBJWXGd
q/7THMnZShPrb8+Suy5Zd6s754qPYJ63YrdgUN8RWVPXas12Ew7O2LfRObBVPINZ+FKTR6kc21tU
+R/NqgUn7ZWS2lsplmOV3UHSFcABmF405gTzfCqU+9xUUU7QhyesP9GfBVCt43CfYccbcTuPDVdh
/v0od8wyAGQEEVi9LGwxpUp6v8hjeYf2l0vVnC2MxObQPmChD7c2+UW4UXQb8yUnB/zocTKwqEmv
XORSarjqInGq6YE7yzdb73td00DtFU2HZDK7nY6IO0xNlYTjIra6wA0UdcshzNPPSXA7obyOmxbL
PJJe1X7JGuaDDB5HaizFNuPKKWFcbDzD++1EeriWGP8SXD57uEp4QFO6Y4z5j+vUH7Uuf2AF3yKl
L++LBZDDm4Bs119jZ8zMWWhws2RpJBwOreVhHnf5pFGiwNjEZqkd6uepjvPr6ygpv1PVb9s78mZf
uex5bO3Xj1Glv91SPyD24PVay+d2ci4Z11YKppa3eVII+qbLeWnVelNE6wN1wOzOlfsLngWfl278
AZQw7gxmgEWGe/5cWAQyz0jcNfwl6dniIYYLHoPXBMSP52vhjBc+3CAr5TuYGELEztErRHWiGuMP
ex2W8o54YAVHvWPRXyT5QvxyJb50UMN76ohIhwT6Sbctx57Rf/eNymNwec8uM7fFnpNU5p0E5OoL
85WluKvgSvXifmz2MPomPhJ2mwjjH8/1uS6scDZmzAhxkAt5hR1cxMJs+2RZoyUJMMli44gtPp8b
2yi4so/OZbK9Mc6n9AciC090+qDtKPjwLLrwSljnuQfRb8m+nVQc84XaaOkJwMOZF9c9Tx5PFSdq
pS9dEDTvjJoTlfEe2cYho3HGHv2dO9JpLLLy4Dv9q+3k4Rl7OvZvXkF+X/1Z5zVO5jmY71/bVykA
BMOTGy59BPqjmQgk+UOzRftGTZn702IHRBm7SzMZT5M5pAwyIU8CykCTOvKp6Qp4foAhNY+kOBJK
QV0qwS6dWB3KaDqK7fwDTiHOrWJsdjhgjL1wnR9Rv8tIC536MPyE3z6dHJfaiEZTjNOQaoxT4SJh
a1JeMsNuP/aPMiySfPCgEjjcPnA/4LRl385r3PQ7eBtZAuqIhkLoCrRGL3qbidHdTkP+KsybHDJz
S+Brwh4rGWV7D7HFOrVyMeMCAZjOBv0p23LdC5C/8YQFmh9TiduIihq6eGZNr8t3a70+dDPP67Eb
eqYLCsW55Z1BONA9UVa3EJrU/T+zfJKfLo9cMktCsHogg0qUAIzPVrzhGj9FuvJ5aL+0ns1+ueMB
tQQ48ou0Zmq00LkyI9/LeiUV0hnLls6edAjFs/XdeIk3ue1BjbbYYxUtdr3gUB+r+U/ZWf84RAri
DEkjpnUsPE3iVwfx95iH5s/MNG/aR6jw+tokrddgxqLxzl6ZBktwrTsaKCg+01SNSek81lZ4c5nI
MVxRZND1JZoNXnOvpikgHShZUABf0IK98OAjdqvQT/gy12zr5z/a80BrzJimHVkcPeEVSdviFhia
/DEbeLuaDB1FuBzEmZYNhbglHRJlJPaj9H9SxkiReprH7CDrfTSmF44DesKIK4/T/KlY1m5F692g
IGGP9ccE0h/fEXIIvMv0Zw1ySxYNGQaCzqRxiI5N+KGy5XkOTEpaJVD88lIpG0qygxjA8JASbq+4
8PNeuET0kya7q9++ubWakSdRAa7T699qlXNi5OKTjOeU5O5R5AHmejrzuNC86FLfxx3WRgx32sFT
a07IR9m47UMJnzjM+LCs2Ejxwm7axrDiQAumJPyeu0wEXAFyKif4LIEDjCv//qBfWPksvrmf5vRr
4ighy1A/UP8R0jiA0YVBo+D+RHB31OmOa+M7OaKA9m//pQFdkihT2Iwnj+PodIcmQg6LMBawdX9c
vT67YqvguSrG1/KDmtKUVM5lYCYuOsFXEKX2GFFJjMMHR7lQr2LGM5HyPCbymH3BrdgRBXSSmV4x
Xl/3t6vTr6zxPvLZmDeNIIgRtXcvSJh45FRy9nsbZeYjsEo2NV7+0ldFzrcSXtfavDPM/WMJXqUC
VEqs0pHoIc/Fopp+q47Z0+hufjo6wEyGed9aFWs6HhBsn8kHRS5J2lWfIqM8YtuXiADDg2AC2Th1
T+tuZLjnei7Pk8YQbYmJpUide5RTVsQV/agmxEtQrvIpAZh6rNqmOV44RqtjNRtblEwIDkGZEmBE
gKptqmiLLtxaTDc8l8pDJLEi9D1xaRYs1WFGo+NeDQQn4ks+FMeOZRbZbVaNJVgqh8/t92SvPFBC
CcKlBKJE3h8KbSP942wM+tQDYnCq8f5ziBZwBsVqHTmidCYGnZX9heQd1B9Nw6uz0MOwflqO/ZmG
4L3swUaFmsUNR/92Fu2T0djpIfCG3wEOg92SjUccGLiijS8TysbBuHtnFkKjG3O8eo3b7Er3OlHh
dXL9LW5+Nt/T/DYb7ltaVs91xVNaBLNISEUVMQ6gqBL7CiZKjNDpwh0Or9hNwHYr24wn6pTjtZ1v
A+SFbQ20Ni07IMXlI+u4BwWaFwRs/SZ7zjRMGkz8BlaUyumjbdhWAKE0NOVu5orZR9mYBM5dsx34
2aOPwG2IWUO6S8a1ujhW8EmaOulV9DlK1unFQIltf4eGrtZFMTh6egr2do+bMyVE1fbdc9fRM6S7
VFEv5bxQ62Y8S45bYGHTDxExzbmcuCPyae9FbwIz6wavE+cyyoGwpq/U4XhqwV+r8IdvjiRubfuF
ddiTMuwnw2seahLIXAmG+2t/UZXzaHSePkRpfjD5FkREPgLffIOMw6N0SS+8j0Qh6JMgwwhWB19/
4b/4DZJHWUzPY8TT9W/rh+ifPW7s3ITQ4uQU8ByBSLEELUpmRB4rMrZMmmpb82AD3VxNHwt/M8Zq
TuQQXO8V3nOEz/O51SAOKhuicJWNJ8sOcMUGnCeFK42rP5aXurRq1se4NAY6fwHEF/SJ2ewuHT9N
0Bbsg5cNj9huHzHj6iTX+tau19CLRT3UsVEuKQyG8Jqb+XAiiIIIg3V/llUaC+dXAAbugq60r9wu
P8IoOlm16vYhropN27IiICFIc/TB1TSpTgZ3xCl8LyUeE5WmDyHNgpcGz4IrKhpYWFltcKcCBtZy
V+FIJJljIzyjAA5s9jdI3hNtleZNWBQeDPWjtSrKxrmI6Lx8G/KCJhITaXbxCaZgwsSc0r2yFxo3
fkEUlL66MVlJJKXYMIKsNje64ltXAspPZAmpyjmpqTj2dYQqCFMctIB/1CjZRYW9ykZOwle38eHK
bVh6u5vR7h9qRWVhxdqJlFRJ4QXSDxqkGQzXdqA30y/RpvjjctcMdL/3uLixujuEw/TZROtynrhL
R2ZbP1FDyMZj2nYdXaMTJbTaYxcvDerr1xQuo+E+Yc5Lhp6FxKxTf8Nmg9YdybJoKrl/hjmcXahN
Lunbhu9D4R+UdrliUUxTWZQPzvyra0ux4KCicuXox0EtcMHN9EcEkM0sSluVLqKEdQOFXNb4mtv6
t2Rwu9DJsqNn/hiCEd5qbjFbh5JQrubgZSpVIjT8CjgbF8aGZTCOwOpZsZHi/oudaMeCNiiw4GaT
M/uMCNAEWCTPwjbP9KUaPvAPfWM5hN5YrNQ7to3YEyn7Y7k1Zb+uOyVFR54iDx08GEI112Wunlvc
5u9AoAjRDjRMtmNzszXk9a7J1VZ6ZrRn+cY1BjXsBeR/oglqQQATRwCElJ4Gfrtha4HPlPO5H1Od
KLyxQvbRI/fW69wvn6UDC8uyPsZC+Vurrk7ZQiNMSAVj0vcRN5v6YbHFL6PhXTbwv9dB/sFdkmps
/miUuWWHKad7uOJyzcMORa2Lad2yQPJhk4OKeZ+kN7nuXmlpuKv5QXGQhvGDj1UUPpg19HTsaNto
Oqir9V5UKXo5N5NIdbFu0wmSTnNDPOfTCPNK2/WFvF2QZP7LgDdhY8/yAeM6XtBwQAGuJy4e3tOg
/S9CyMlAjmdm7mVkro8tq4iN1fExNQ2QZkN2T/NvsDibGzyf/0ymfWJ9NeENZSpBko5k+B12lD3c
PzCj4X6Dt/rZzcaTHfZfk4NCMCA8weNTdCRNl3UZs5sVPZdm51xKlwcxJIEvN7RP0mrnT+SbRN1H
YZj17muRPUKBpNpLOAo6Xd0daADPkpat5rPfpk8Sdv6G3Yl3UwVApIzFXVisb4DKabET95dxrgk4
Rd16dhkjNpQG33HivfFsZDUlcxypXOWObGJCTDENfebOdKWPcL7+/W8opPN1UP2X0Rfi8O/fFLCY
gX3qMEa2Cm7mfTAquTuM7voPRiTvlMum2qeDw/117sWTykYYcDiioG6szr4mzUvw6twzxe3mFaER
Hnp+bBqGIx2aw7OY9ficpuJg05BQKvEKirq/1usWQ6y9w4FBH0gGq+2AidjHGTl+5I11onSZUdAp
84eohJJpUMETr5NtIz7x7ZwxULFGzu19NNFpIkYUTyebicPdbx56zA5upeE3ulP2EFKiVBv2AxBp
ccENdO0bmmerwLy05EgvdMp99+tEWwA9icE0bemMtPeAqHZEKbLEZqFcr76KQYcehqDkmKeuOir5
LqCWbxFqrg21T/Cf8FVCavSUwwE5tvDqAESNEfQ33Ir+I92vbzmOpFsD9/RJC05Qtj3uONsvfsUe
izcBEYN9EW9F/81O8GjUfsYJ+5XTqoyjrSBIByWbIq9uq6vMxlhK8rdYuMQV5fCidfHDYEsTrkXJ
K4ManefLr05zc/fa6m3pth5ZN1BWGGrnCSuppHDMTvv0mLfmKadvqWnBOmKdjvNIZXuvGZBiaZu0
BqhdNVmr/Z3RaTY0Tk08RPJ3yB8YHpxm2I3m+GSMjNBZOwbcGutY92fP0ahWAA8Bbr+2LfRuS7h4
R6G1hNHwllvDRGbaHQ+sVDFHtBmwkKleHxXIYgSSm+tPtPcuS77PzeEH1b/PHTbgPVu2a6qi/ACj
kehcO3GpLsdT+hPHFMXpsKQ2S7/WJN0lkKTIeQ0crNLtCPAtfxETARSO2ztKCivQ2FPEIKZh5y7h
K1HDl8LryUUHFG3WI/tMYLpPMuQ1N6aWrYFdFIlbOuVlrV02CoPRXMTqeXEYgApU8sI9NX2YgwAT
E/rRrhIsgY02MXTzc8y68rlm8hwD42OslvowrubDXJnsrf2FAZL4BAKXx2RU3mDdcscsZwKGQAaL
wHhn+8/w1lKGBBQ26ejc21Q1WIiOUw0xzZSQl3Jv3zL2A1YdKSymwljMSCQVIFE8bTSbihx0g6h/
yWhg+4p6Rq1qrDOkUImhDr2HiUOKUu8sia2CtiqPXDreb2faYwakSN2y8m1794ClyEYbGzj9fcy3
koCs3ob6b2K0+CfM2d8GhaUvf3/REPT2RUUNlFBUejSSTVfTAboe8/GEn//I9V+jwzLelg7r5Eh8
kbTKaUGmqs0u1dXXXwWg5G9BUwrr4Fs3Ky+e6uEHBgIcnqO7GyKQOAQEwCsV371F01PJsE/TdeHu
tCyG60RFpkAF6aPlgSXYzhSq3bq6GrjL2HD01ITqoU/arzwQuSz2w6LfL8W4CZmUoZNdl7GPXqYx
/RMsPtVi/COUpPpESSIvkcG37vr7TcjUu/rcMHz5mrxVunYgRWn4oyabPZVeQU4bRkumfuTLDxhb
0+k9O9nVQshOaG/FPm+43CIiPiP5+rzWFaW3fbUzYTltmxxfTweRDhynT14L6Om+o0hzs6iBkxLV
uJi5KBC1YTisO3vLMYwi5KEJzGy4Crf5Ml3zcyBoisWm+xU10dPqzgayQf8yUW6UzIP4MFoP+waU
cF7WrTGmv3lp821TGCHAyikOAY1uXFg7L9KcXLRB14z5n9BO6eXimS+Go2m9E+HCjkvFW6BoJxH+
VHBB825alS+FH6DUDw3Ne5QWINBvDG7TMUzWx7wuD5MKfqz2D8uV3wTP+VO2NHuAwkP1UdEtyFkf
sBYgI0/77az0Faaxu3HHpsKQX7ETVR8h65BIoow9ZNn0A3pkR40yBLnMwaO+Eh5bon8GxrmNKdVD
J7P3IvgKIZCjD/pfI/2XOykBYLrGjlNyxdtN4Mj3t5BU9gsWFzoVLzUAsm5V+2KZrtjZP1ID5VbB
utuUngKYtfKX3iRcJJT0TJWLlxjl9NWg02wa/YB9Ha+CwmBQg353iB2wDcBMZFcrbYkFCjq/vdYu
DBDStKZSV3HP6LSIqEwIh6LRiWYpS02wPElhHGyyKJsR5rEMu3c/evPpWgZqKwYbMWuk0kaaMpky
8Vpm2X4ITDt2zMC/k8COGNrOVeB9lGt4LrXcoO/HtTkQwzLOslufmym83hdCYLI2GISp42EUSgZD
fRLn/EgLCbfVCgmmOR3sSGwzgSm+pEWZYrT3rebOM0xIz08bpqLzXLBhZhOW014ymf1xSclquCH5
xWCiqYrwhzHrWzRfytLX29VEFB1D4zU3sZk1811cWXL+wTk6ArvGggv02hlYxM1XOuRY7VtwNC3n
V28/0w917a32ApyMC+RDyO+fOWpvlRjNycttCxAZmGtuNj6hbKmOZSDhWa4AuoGH7ZvBYveH7hnl
/JvDMsWQdPfbZEaKb6M8BtIqSEyVny21Gq2TRsmScOuNB/RNHil8rR0W3JvQ9t5XTbtc+9MxUyeO
yBPFqUNiaoRmYgfmtbzvMxvds9FiwtamxWhsHjREUJag7jEa/F0BqWpj1mmc5+PDmHePU5C9mbaL
esxixp2MRLfVk92TdwsENl9gmhRKPxF2Ke4eF7Xhk86iCFyL6qmSUtwaaK6Ilz7cQxZ4aAf81fj0
cOOP+a1fybmvA0D/0p0VENGUBlGtzrTGnNm71K8DP81+EV1OGY21HaxwOM0et6e5C4ejNuUzRz6b
IOW/1024nhyqCHJJtwFk/u/KkfZO9u4bR0R3gnPJbAT+NSCaxntSXmFuUwdebe5by0mYrwOrDXem
NpbFc2VXh5ZNMK9uhybr1pTQs6Ec5p2ouJBSgvWtgCcwdq1WUrVdzX0lAZMAygd0RzrWO9Ou7b3A
+hJrfZz9D4ie4uDMU3NyFkziCs4YyanuTftATtvRKt76zPyCokLVvcYyF5ojZoRAy4PphK+N6BL4
PhJoZs9nviDkhJOY7pLZsmMbXkWy9CmUrUjd3PmfprLcF9pvWYj6K7wWllfW7PvJHEFnC0OkXA/7
ZL6a176f5S1iubHY+XM582RJpc0+ExfbUEyYFJoHLE/9njfL/g7dsY6B8j9GwqsvhInxrKkHOCf+
mdCENBXqgs6RvTq5a2xmcKuFXl3CP9oSMae/vT5NuMovJQsJpEV5TFdq4gPXIIQ3vLKqNh6HHOpW
o6aDOa0+bj2KU73cesTSf+wcXhXgCd9UqnDErPaB/tT+CvUU2FsOTqh/gfwynJVgOGxZuefFXB3w
+WBzJIuE+NBaO79Yy8tU51wMfFgoyKzmxCXbrelYqwO+d0QN9SkfXSrDWhNXgBuRVXSwMNV/ciqw
gSUSE1zk95yFv8jdUUbN8IQ8/+KZ494F4+uOlBtXEoAewchrl/U7Csp2eCOYmQTGF9M6TjyQWFq/
KR8ZiZzFfe5XBGj982iu35nhv48rhrYSZn3zbHj4CnAJeLc5Q1hd2HYEcqB/IIJ5XLsicTJxHLqP
ycHAVwTgcNMgeIadvf/rTp2la25Y0tJAJsufXW4dXUtT8wk8vhmXKilD+x+7Xb1t0wbl1rdoMPSq
MTuOxRgvJLsvQd9ziNwDiDPESACEkHZ7bD02+wQv4IPncKDu4XfQ65WrP0vRMpFm1cnsHQx4uYcn
qDsYcij3vufBpTXVTEHDd1suwYH8bb3xM2JAGj/Dm5fzhbMoee2dRfwQ4/gBqGk7g4R+DnK5bcpI
0iUouHp7KcqHlbPi52LdBE74qOsmiMkdtMcm4P1kX1DSdf+CP40Z0m9/AxGlaXNoY0PddZeeR2hO
5fz/E1f9Vf5SjW7+9P8zhOEvWOFfQsP/T+CGiIqZ/5P5/vrzd7b874t0/tv/9b/b8O3/hF7o+hjm
bdMzg/BfaoP7H9PCTG+6uHdDy/4X2mD7/wkp0oHM4YUcVJbzb5GObf2HawU8B5/nhRfStfN/48LH
af+/Nn4RCEWH9G3b41QiL0AW4H904UtibfNarHqH+bs7cZsQlN/NTGeNnz0H2fTQRMlaFNm58tpH
vPzTkx8uAtsvXwLfomtH0WLTmvvAs5dT5N/Zo7QOBoXAjmi5ce9iXmXjtDBHcS7QvdjuxL2ogoJY
8wy21DyrJXPAdk/0rLsDVz5CRwkBnHwPqd3fTqtER9DYxwMZPE5FjrbSDN+koY3nHPuELd/L8sc6
L81zkZP7mdEV9sVao3WllXcJp6FkjUgZjb2UPA7nY5rWWJFnNBoUTZr8Onr6VpuFp9Bm+sh3yo4r
DNax1WbeVrJPfAGJhwMbRTQzwuIL0CK8502YDfnHVYZj/RkZ1blzc3iSyJIH1+LeGdjvaXbQeg4P
tRf8stefjCTzzvEjLv/FQVO9EKN75BvrCIHKPA8aQkgKfWlJiz+rZswRYeKiwjOgLe+kuq5g8/rE
mLvhQtr+sTX24SSdRCz2u0HZSKnmgwmWYBG1HfvcuB6JVTYVOPW7jRtxEFul4E+xpidBWm3f1flF
OJjH83S6z9g4kVK6gOru6mllPc8F80kx0pcCzsg/hn7zrjsbBFAUbkKRqdiyBpFgDS2OFR/UZHAV
qMI6vUE5SJMSi+deCXh8C9NyJgexCzLx6Cv2bdQv/pkZ1mKWJTgw66VJWFmwxCyItEv1AxvfDxFi
7GIRK3XzXYv6kxC12KYlyEe93Nm/M3V+Ac6xWKvWTPz1wI5ZffOyPIRW5r5ZvfhNJiE9SMC3vTOw
ZhbtsCt7dldO6XIRMmxw3UQ1ts79Q8iCA5SYaVFTfCck43khBI0Xqg8+4J2E8HjSJ9o+n9A2g7Mx
GBZXHy6XA50HwJDlLrzj9qoAZ26TOXAKiBcYun5h3UdhCLcFaKVdkts85GpeP4yyVsXDrweCt1jn
xR5OrS8jwvndsu3YbmBR7JdbMQ4vTa2t3eRYn50bZnAgKBxO7Qj9FjyZjDob+cwJbyxMPwDmkzk8
LT5zj2UGEaRNAqzZ6B/mJVvfliC4YKaDC6t1ewvX4Fk40rnQ7ydotqucbaYX+6AqZhCCFmZsY317
aL3xEWdLvOq5vRgEY7WnTso07BPgc+xWOWQWP2JEqK3gmE/eNcXH8zKEqkJcs/Zd4Jhc4Vfrv4g6
kyVXkSyIfhFmzMNWIKE5pZxfbrB8QzIPAQQBfH0f1aZ7UdbVZl31UomIG9fdj18yyNV+XhpcE8d9
38yPTHGyd+ZJ3+RUrJ5tPtINrP+wN/vyANk5NkwKrPsVamM/49yYmU+3BDH37IKY+nA6bqmC8UJF
GCQiuoe2NqXByScdzCWVPguX7/nVYov00Du8wmh2DiHSq185Rz3oBILErOK2RyWWbdkcZqTfq+Nh
PVZeewJOnu8Z6cBh2TI/MrNQRJ0Oh2ms5V6rpx3ns3FzByzQemNpEX0f3OXTsbwulkGdqVFSrAmO
DS3tUq7yj0iX9ABgkdKVof8gcojbVD3xMACHO+sVm2tezsdS/K7Qp2mf4I6Nvu7libkHuSep1wKj
7sLpiu0SP5fZHatD7zbueU2pq8cteaP1Fapb77CAbbyRiob0iY/0jImjx5FroJb5WCTyxI0w2Gxb
//Hake4+85lkXUYHNC+cVe18T6jTbG3CsH4Fddow7xOngYVoOqn2umYmdwyPNYsH38LP3d8GUxoo
ApiGuYHjNOckgCnW7fHAmM8tlPK+tcxzqRczpifPi7ugyC5eUIb24H1ZcOi5h1nWLausFzI/+YFW
AAsrtXr2RzVcdFGAR+tqzFRy8a4Bm6GuW5ynnihSWBgovrZxQiwxT//9t//+MhCzZjr3ydektbnH
Mr0Zu754GhDH0t7yLz2xZ5aDhnpPxDN12EGcOl1LiwAbaW8qLlDlgxdPcM/kJkNe/wP2c0mpb461
BGZzCCGM8PTj1DIgJ9IW75bb2Vfp2WZP0QsIk3NXjNfWvFuBlx+KHG5ara+oKkmqduSORwpaAw89
YTkbOe7EyqqHyONBC2fi/DtLLldrNrdm3/7L18HetRPkTu4voV30cW8LPSwecGbSOJy4SOukUEMf
JYCXJ+9mu22OLeMI54AP5E7XqUllT0A17kvna2cj9Q9QXKCF2qcRuQUgY3CcHJwOz4NBh9n0yldI
2+AjnCNKPI5W1z78ifRg6kF1AnSoRetCH0Wee7xF0vfVaWJWxVlEUoGegMU8s/37xH6w8P+yVKg5
H/gWca+iQBluuve98YlsPM7O2Q2FU/623aHlUm6X9PL+qVhB6ZTBD4n6GMvyTU+/h2XHte+yNssT
2g+lG7VxlZX7x1ot1n+wKDVZEqBmaTpplKa0j9CGPf9MkG3dmv3znHSfjvTpt7OGfFs0M1CRzu7C
tAC4a2Xshl37SZvkF+vW7MFv6Rh+cDgwyj2APqSmHfFJJW1kDBxyDSimolwJ6JSXVOso29JPk/K+
TfIlmwa+32Zo9GBnds6Rl16HrSTA/6i3Sbz07e92XJZdUlpI2N5jS0+QLQLb+j5r+uvC/RKIhLvj
jS42Yn1YvH3vpjnspLBzpyFHeUVzWAD+H8jJdtDr59VusnCwu6tOjR/1WjQ4jXABN2NvvuYWu/Sg
cSVZb+e352QBvcPmSeuNN7xx8Uw0bjNn+rjV67+znbwaDb8yT0eJpxuOsFJ7hf0TRCTT8QN4atyA
js5DPUUKyfMsBhErQlxR7HUo8yapyeNLOx71QvovYCczgKkdKTOdjmCQ9uQtNgvbKyvAQ51Rkhy8
Nqv1lStB8sN8vPuTF9ucSfmluL59GdxpkHuxs9fEYU5kV/SeWajlk8HmvVAHiOEevpoV0y3bLGl3
Nj4Wa40pMfrIKrYJqsZJwyZiEdAeXQCvqFkfpNa6ndc02KCskfXIpPZZcZN4fYiD9snFtnw6qVI6
ecw3ANYVNuwEuZZ0JRZH/QIkYQhdbwUgpGZcZm5Yjt6+MVlJ1i3qlQg9pIdKeQ/1IEeSH88wefbo
oflmcrB38B1GmSMWosGMppExXPXc2oAtbTYTr6yOpCqE+l/OjCURVo0G5CLttx26JTTVUAKNaSqS
gn7zrn6TR+MZHYdsazjlCc/1b3Bxn/4D85qJSDfMvwE9hPwhWTYXy3vx+EBatiLHwfim5JZ1O/Nl
U5FPSRLj07KTNHab5MXJxr/AMQz6xJt3dkyvurrx5/8L/PeRa6+AU9KHoBkST7PDZFga5jZdfpYC
unGn+1A9GnhDnYRinEiIG4E7g6MpjbCws12Qogi77DIz/YCd6cMBfhavc/GcGoAA/HnbzOzzRADQ
RcvbW93XZ88GN1gpM4DPDVh7JjizkZb1TtTtyfbxARf9+DSX8Kt1m4UFjX2QLQnAsUpmQrqv7M6D
7tur/RPIMohMLSuqgPK4rJ7Yc3sOwxuXBKKjNJZ/erIA01K7d+Ltv7xHiqPwSISxVb9CgNp1foa5
nDRPbPcb30FCKubqT59h/Us68wt56ODoXXIsq/o02wwchs5GHfsVtAXqg/usD84a8BjW0zCJhJb6
sR585vQ8XCw17xOYH4dlMOIc2YoKdvKZ8LFwO5X/5oEUXgXKZMJZU83q1ObURY8w7iMBPg+zI1s6
l0OWL93yQZMgSp5CAKxl5aG8/5S61UeQyZfIT9znAsjN1vEI42S5QJaecLuX4dihqSQ+ydzgswuM
PoRg0Bxk46u9n/n2pSmtGCQ4BpI1wB2lOwsf5HioK5wiec0LodKesoK1csmcaMjKBBOKEQB8/UUN
k2Kzmn7QMrhpWLltxdr+GRic4lYww41yuhtZMfFHJFqYUDNKFcJvJKAXFHxeCRhRouC3o4I2dDT6
56KiafgpqrdAkYAejOCTtmmerAWQKN0uL+U0UTA8zAUGHfzbOmOcL/ydpPMtIjTXRBXhzs204pRb
xO8gl1FbKXJZEOnYmGHTtnFkrqaL1LqzKu8baBkOm8etClV/R7Tkpg16FQ9z9WaAvqVfZNkSKvF3
Xdgxre3ggc+hBAoWrryZtp7Vvw9m/UVL6SVLwTMk6asFEH2X+RhAfO8v7V7e20wmMS4WeuREu5wy
r55DtmPBcZCm9XJx9Bkyy6je7JkzJ7W0jVIz+/16+HDc1jlWOQ5NIoTs7twj5DPnw+VgQDvaQtHg
bYIFDKgLvxR2xuYFBjc2E4PwjtRjjdeyvnBr7kaW+tbiuBgDJYISdlIzWYJdMKR/IGQ4TNgOG9aR
xWO7Otnzw7GUd/z4K/GctS2HI322W7lyuslh5eqF1Z0MgwHBrdJUvOStiAuq6XzoRJuCLzUpq6ze
rRjbtqLKWHfPxQfCUBfO03xQSzmEUC565BpnLwWJEr7RlDbymQAlcnBvfLBKly+NQWViTK3betIo
wo2Hxh6eTRCJ+8F6MtZhvyBTb2ubGnlYMxzZ/mFKtUPmZgVC5bo13elf3RXk8wJ+N1ZbtDvf51ii
egGYTiXzHe1jMuoaM+HoJkFKkvVcu8YpwS4yiKzfU6u2A8g+7/oWNc4vlTzXLH/rhkIPOxsU1CWM
9UC/GOnB/xrF78KdnK3s5T8baSFa6QsXIynO/tErpRENzFYiC0oVKhYmas4UjYpXyX9fs8ezP2UD
O++CEbifxc6th4OQrheahgPmuMM+ls6PTfCsfpAHFTuUic4CiZEib3/SoKbrPIXqBKqRhTiR07lK
mz1cOmDy+cUM8KWINx6BPCIrocXr2fbkeqPW9h0x5COD6PhSiMTYDpn+D1f0j+tgztTASWxph8S7
lKYoGiliTld55oGJGc6YKO2jbKsrwQv71ozHufCqG0Wj7dHw3N9l0J7MpWgvSDCUkuG+HAzvDUci
tHGpnm1X1HtUrRB1b5m6s5MWa+RXgsosLKOaZ2+TdJHHEXrJRjfN7lDlKzJj57zjq3c+smCCTQdt
sLWqX+lVwkQ4L6X3PrjKj4cFn+JYmVs8JstpLeyfpvHIEAy2cZ7s6n3y+/KWVPmT10Ix1dO23SL8
/Zg+2g8aNU26k/KPNcAWF8zhBVFl9vuYbp51O/h1vtUBPW3WMw7Z9Cg6Y35S69HVSX6UKOA3sYgX
UP07yg/6Pdon2OeV20Evq61mTcZ2rq056mzmPlss1r4DGx9Xj0v8QAc0yldLyqYv8YrSqUya+m8t
U6yZnvbkJf6PrmN5aB9ukCL3k1ikpbNtDIXlxau6kNmvzN7xgrzrDd7J2pqCiM7sv4XXFy9rp1+M
8fHDyNmM0UiH4zzINwF56Oq5KCAESZ+7ouAuPyrjc7G6PRuFXVJzfBmBJ0ODGr+LrlMERMv9Q7z8
05JX3WeaiFNXWgfN5saRu+we8pbebpPsVQglwdq3ItAjrbCBwyy8qIeZmzSJHLxn4174dnqiK/sa
aFxxa1+U92Zy3lFSjagzAwwb9iMYUM93CVRzIwqPIsTFP7HG3KVWYsZYR/jzrdgVJM16iNNnb6Gz
x6is+2KByM5XHR6YxOzQbCvrfbBt/8QtK9i4E9ihorO1syDaTRnjch0U3DP6f7QFEdlqeaQKEVqr
qLe2TXnpamoeZ3xtn/TAjUvTR+teC6LVtrlPW7BLLdcAPvWWoXExotREW1rgXDyVcA5y6YirZzyM
Jf1g7Q34ryH3927fdGRq3QQK5NwFFEWZGDp76189o1oqL0f8N4ovpfUfzEhvvompnmtch5uCM043
REF8zAWd8fiHJrL7m6rO2ZLsWEI9QMTynRy6yDw4eCgZpmucYhuTvPXsyIYTiyVFiQwxOt8MvKGl
XPc6tUSCHE7ykImjzao7ova3p9ffLc2COyrZ/6pltBn8hj80JZCKDTTzQ7Hio1VCuw4WDUdW98p9
Z3ldaqqpkzI4cM3CDp2twQ4XR/BoB8Sm0Yn56sB+BMnNhEK/Qn8yrPo5WIYvIostDO6NI514Uetf
HFE7s9YPqaTlq9Zey1F9pqDYV3vbMgXQl3luZxzIbfPLqm2cFChhxmTdfS60rqe9wikhvZ3vLcCe
OYw/Kj7+1nRttUGFgci6rzOeuKo4G9of0/ultT4UBvc669VZn9x4njSSKtTmtdrIIFyR2OFgUsK+
+xMtIgHjZt6Ye7OkGoCgAr0iS/pTBfOp1+o/DfPdhpjZHQZtzspGfGYa7g26ZfyWS4XiKBjnhV2t
7WE+ynP2y2FV5T9AUNaHyGd09rVOcTPT31I/umUgtb4Gc/4tr4vPlczjI9Kkea9gKG50p2EH9Phz
eA3gD9nSwLUM5Q9IQ3IRvG0Fh1ZSuwdllD+8zjFUW84dD/YBqy1s8rX4nc6QEM36VPfFbyCH14zl
OK+M4C+EnR0pjH9DYkeJ4Boc6Oy8apX/rr2ay73F7b0kgIxFJM3ww+Eqzb8d6YakOSDileLSDXuN
jO9U5/XbbNtPulzSJ6cN9G1P6mhDkUs0gS4OXVufGJTSH1t0LB3zhECQy4/EQ7RJ1fCZpXxrkvo7
0NlxKT5am0BM6PBhLWlwnLP2Bv8ES0jNJ98UKT91l1ynauRNzO5Otsl+7PlggpWywIA6F5JxxUnN
enHyct3Y+qw4WSIU7RPA6cjQsvSZK6d2X3Dt7ZmKWWdU3fBUqzYAvmxiwOFRhjXdGQfRMsU5DuAC
skrrqX0gdYuJviVEzSiTVXvWYI4+IsvfPO7ecViMMVx6Jw8lHx5fd6Zn28K4gsYeWYlNy5IREI6h
GyJiVH74QL1kT8ZUj0TnNEx+pQjNltStI4LsRdGsQAagFJGm2gvG4Plc1oYi9IOtXlFAHuUPRO8k
sTwqD9bgUlYvoidMo43Yc+bG+wGZ3V9ht9wsUIIR4ah/oymT2DMLLhGymLbVoFwKMKYp7IKXImvX
mB6PQ0bsaWtjh4WAUC2HfvFe/cbiApWNfG1W1lvCc1n06ZN+4d8lWL02glsY1X0kz7t4Mf2w9zN1
G2k9DpeyoK6w0344+a/sH8rDWnji0LVlwESLtC7SNj3mNd6zxU8RGFYwipaxkkSvbDxBWG6zNjd2
QVN31DpTnxBk3a0wzfbYs5KfxAibMs+/utW0n4LGIQBeQFmxp4CejRc+isu86viuHfTvyl531fIj
lVkexSAf2JeUipM0m3buoD1VrTudDfurL1m75YuPp4gvGexMV9niTvaaFEZAuNpX4xZH/MUSeKz7
JKPQsS5rnr+COzzKO8VZ/k7gqztWFYIA8wwWQZzstbe8mIqoaA8Yelsgex2JBV18fYGJ6PY3asIX
dtwbsgLtXgjX3BKttqK1Nu/U7S0HU9e7U/DI+jAR/NZJ+5bdK/D4ZtvrS8BZCog7m9270gpKRSDw
DEV9TgcyMoaqo5kfqiZ9e0ZtynBH6CxTCuioyazvgjr/ZGV+6tKUAqos+wbNAtHQMw4dL2TmCXor
Pn2eMIyivEJ06W3XXv6qcxblcC9s4d/gdJahPkx4KanNVc42yMHR5RQG7fvefQJoiQWgaW9d+Zo1
+OVTCv5iXbPhf/ZEvmtuPRNLtMUJ22bVIjJpRGvs5K2E0LRhAYz5a8ToyX92XKyGEmJ2QdABp6rE
4As2I0tQLrHQJ4W+cwZs6oVLPEspZiz7Q/cxnNo9M/xQV99681HmBqWlj9yc7iACFjfdSCEz07QQ
LrACufqUtIM74Eq82rJ4aoSzVRRd0R+UXebK/jIDyByi1n+Eo6Z7ba509C6r+W6N8ggq9dSUwNkL
G1duOvYXCmXBA/ujcwKqv2cjrcJZosd1dlKGwDmdfUfx6MYaZ/5AOam4gKUXr5dfi2/qr7VVv4PV
jDSz6b5l95kVun0qEwgW1tgc57l7I9m3HFEuD6vVmztdEuZIWTQd2k7hRzSdp4Tl7tYeo3yq1Nke
vqrgt+wJv1ULqpzSuhffvBvVXbVUQ65duq/rhMQvZYGsCVibl0mHf1zvfnMeiS3vae69+MZaQU57
aPU3WzpX+uSHA1/rHQ3cwCjR3Bi0dKiHmxQx9pwL45S7lR37NjIbixgiU483VeWwTWxL7lhAVYzI
XPtyp/fafNQlDGGG9Hjl1RhTSI8duOlv48IHXwlHR2qyfsEN6vcOrT6Ru3TJbaSxJcz8iWL0udgG
XBxwK7J3mdgD0AKUxLoeePtBJTdQX8Genqzov5xbq0nyEAw1t5UCAIfeIEmW7Znr32Y0VP5UcZs7
B4WMe26OR2fWvq2gaV4BToW0jaqDzpsF/1D1VDVsayryCUVPX2ol1zI2dezTgnI1GlLydD+aBcRr
pzJx6pULFsxhxg7OzzStyRKNNHdG3ThQYgvMOpzTdOG5UsSEitnY9gyjoNH54M2ZBiuXOL7bg7Pn
E+fH3hVzIf+5UJUt6yEQzY17G1tIE1BjVOgOzoy1XzxGyN44Jo8sy+g/XkQmE3SeTWhU0jzbN+B8
6y3AfvdE+h4P2lxcs7S+uQKROV9cxOmfvJCcrSlXgRxc78Yh++itMEZKUNmbQMnhQWQjkWJNZuyM
YjxQk8n6sGhXCA28v6bJ7OOZ1LEY1jpWUt6Je+EK89x3VuMmT5DCkZPuO9/KvlOwJFFevwqznGPp
NgirFsEaAfOAdPVI0PzBGWCd5uZQqI0k4yk+D5NhXaFaSwonOpMlaqFFrk0XVV9Y595IVnIwI+mY
VnX7gdf+SlqHW/Dwyawa0IkFL3kKaDjoIrYEFjb+doBZPAKFGIf64HBEP3bOMYfV9G2O7alGg4y0
JggOpAlMmrKDic2Wrj/l0OtCUv39U+JyA3O7o61fbM+uttL3Xm2HzjCzwY5fLleDetRISgzSfoU0
tC4YHvrs2RXFX4j5eVj6no4x8I+WDvmhq0FmrAML5dlLoVcoMW2kW/xV3Xx/vF4IsimuRfxv5HHI
1QwhwfzVa5td6rOOLz33nFTOJ1HDzaogAFepsy305cuz7TfTmBwC4dlXy2LQHuSBYeEHz63cNe4F
iGoWjmvd7QTRFKDECUccx+lAtT1iDTzZfjsAUFP9njaMc52TBl0MZE4ymluvQ93UjDWkZlHSK2ct
0cC3tQgoBPOad/NBSCNbUISZmf/lFljF/42LGSNv25lPRnpzzCCSMFavGYJppa9vrtn88rUAottq
vNkYIyCKZBF61kfqPRIlmo5Nbb4vMpVhm+hW9GqUVEXqi75JDZsCkkfetWzzWCOOUwh8E8pTSK1/
IB7xvXBz86RWQ35Y3XuzCI8Uau4fhKIR5L+/HU3trV3IN3uFZ5+nwWZGsvB7V8TIHplCCFF9Bk+t
86ImDwrOfiRT3yd44ALmKxeWhFRngCioDYwr2Sx+mko14YhjITJdW92HsZpOCVAd1k8YI9cyfR9H
7zmoh+DWBEhwwmL6grmmQB9hZ6EZL2BE2TNyDudWS7xTwwgVmCMbAwaX0jHTUFuqn4Q5+KZZ4qxT
tbItgmTeaG324eWgbnDliwk91TbVm8sIQzSv5iAYt5QS15Aniu6oQSRzNe80Uzq/5ZECYThqzjOi
D5/ZwAQGSQb6MEl8g3OYLb/9JYDh5Vw1/dnJImp/f1Rh7lJqu/erxjWn4t3MKZ9J8gsnikPvoIcb
6v8a5wVTAHY/4+Q3pR07ovSRx+xLnY8CZg+ZQs2wSdHTWCXy3D5oCxqhnctyl1OgteEfZd7KBTi3
Kv5aTuUd04eqTu2meXTlhDCSOuuhM7LhUNa8tWhYsSHHG9Zb0ng+gp28+Bp3QjwA1h0UikEtXZjX
ff/c9su71OT3hIFjz/WjBqQ27qxhfRXcGY7Kr5bIWSYzrNCvNSIup6LIDkM2pRfqwykL1IhCNkDy
4Ni4Z+ow0qxOd8qpCrIQSR2twWsm3WVLzeKnlYpmj0tXuzm5cdfr4JohPxx7dLBNPRT3bm6rl6Y2
MeQCFRqmqHMeSqrR7haVJ7dMMUYphox4HEYi+EI7GXS3szeJ+S1Qe0w+e80bHeeYf5kWRExG7Hon
RsoClrxi72LygpU5dkpWPWELtyBq0yJaBrY0vcZupfT+8FMQ6wHZccEkfCrXuafqNqBixdDKvSoh
iy1JdWwVV5LRePY895/SAuuUddM/pw/CWlcyolz1mpqOtdegS7bLlMfeLORJSBASxnLGh/zPqOVE
3Rk3UApao3YuE1qh8SMv8+6/D7If2LWCLNxWTrPc+hJ6WS3aKtrlljnczYwoSkZye++WGNK9VW9i
XzKj96qz3v77274tkeVoroh6zbcuppqcSzZnJKSzbL+yF3L9B9Qhq+IpaQ61Jbx7NfArJRevV5N3
InUgDn1TyaMTdCdf5h/J+jCveb46Tbz0ooUYwqNq/q4WxVWB0UAAQD2mZe3tSnv9EtBQMffgUElx
SqErrb+Dzhl2a+6yUFp5o2NtkXFJw/fJHPuoKd9SKb2/ZqpN5FNy7dlnjxBLrpWNKIhHjkLFdWnC
OGgpFVG+w0o6W5NtB/8rZDEahJOsycyxXURhY5dnBtolKcnoQUccTgN1EueprXj2jX1T8G+iSCb2
E9gH6RjLQveuUGHBkCaoLJSvBQ+Yg3GBK8ydIOBR07tu5zYPklMBq45/QbnL+gmOrG+qY2D7LOgd
A3+EZ24NbWy2c5eLUKnu5tEMcW08ohNFzb1w0FeOD4oIpAbsRzZcEzNFmUI1GfgwhnwMue3pRxrV
7m3Xye1/ScjFTIwnD4Je798nlz0DHaJUurXmv4r08dV17BOGd4CYUnYXGAWH1s6+5afUx+5QP/z7
iXeWk/WXeni5U/nMcCR2hB/LB7jtrkzIduAMl6PKuzsk4/qwEIbkj8Tih1baIyAfPfRHrvONM+q0
9xbzFXBKs6P7peW8L/0P8KRXY+vNVndzp6HDc+PpTyLB/9T6yMIEL4FNyJPrGNlzaXsvj8MhT8rk
y+4CKDpOea7pohWK239O4CQcPK06W3VDEsRJ5hip9JYTS7v+/y8JbVr9BGW1WniBsPpY+DrL/OwR
KdzRW4WXnDCeMuaUu6eBr0mz0bSM9NUWmbrOWCTw6C9wXFqs1vmgDbFL/gqCfUZZt+VuyNtMN5Az
W5/WwHutmtdKlW8iBwNneUtBHIvrFbrBxoJVfOsoLigCE7Ppg67mZ0Z2yQtrP43dya7RwJrEt66B
bixX8YQRTB6mfnxu6pGFS4XCbWpcm2xp42PibVmzVrIb9qFE12h6MblMZUe/dttdkjU/ljk+1biL
YiPxdg51ibu5Sp6ZTs2JcHKDxMWa4ytd2vti+O8aT9xBOSz46S/CH+5X5K3ZR5GtpbcjItqv78xS
vhhi/kUyt3xJ7W44L0315GtMhb6cEXi93EQxjXTLu2R4HSBwebfJ0GiQTQinPnyzTqAnqLddDPAC
o1rVNPAfWX117r1hJ0RE1GjwCE1Q5CtSQG2Sf9ZsIFVrwrisHNY1qfG7mp3uwpca6xaLiDolheh3
AUG8JKAuxuEewus1gy0fWfbdwtZ8aHR37/RUA3CPJP46OTuiLTd4C/j2CsPg/k12qf01AITbYtng
PqP8G16z02wxaSQ5fIcBukDpIqzCzQeSYxJrMfPvqVz8ezZZLwXdir3rN2ELZwxpwTP5ocSPh9P2
xIXmj6Ak7VyX1gzEpy8jQSj32INwjtLKG7YJ5I7t3CiN5DjrAE2mZFrnjFyBk12wutdHu7Zuo8oH
imOQzXhKXIoXuNJMpU0DSsl+gLBMhZR86R2C04U+LrhgzH+WL8cwlS3MG2e243ymT3HCiLLJkS/E
NJ9Ws3kRJmrv7JSQlMw00tw6+W5NblyDZuz1weFOZqOgptpCSqik4gfKEBrBfB7djGeyPM9W+RYw
jSK+Tfs1Cb4flqoVUxo7F+ldx/7mmf0X4v2JrMtDQ9lyxzZQBgNLQwPkwAblkWA3DPul8bZj635x
5P+GS7ueCgWtSsyxiY33eRlZX7biLAzBL6u4JXL46A3bjmbP+Yd/G/Ncaf/hzUYz+LqddX5d4mVx
5c+s2EZwk910k6tFjd8sl8GvDhm1OHf6GhwqbH5PWbJNy0aQZVy+8OzaIVl1b2+4LVsN+uAXLUWD
FuPVmQMq4Nc2vQfWGpbOQsSqw1pSFZIO+FHvD3gQu5OzVO8EADF9+pP3BpCa75XS2w8xF7wczVIH
gy3wZRQjr7TKo/qAnoniyJiXkiAd45mhE5pkT3esjrhqocIot+7A3MoAcddsQ7x3lV8VV3dUzzS+
NXHfgtioNCi2Y84DRvXel12xOalgK29SUPQ0ODTMz8V33qdfvvshshLsZ2pNB3OBc6NPBFs1176K
lX9vUoF45pF6uJeuqdb229H+pz32pTDp/zUMpSgHSIvYGTgYzHuZw820ffs2lQkYztl/50nywyrL
X+laTmi/QjpzRLXtuZ3QCuFPJ4Aa3xOTxyg6DP7JYm8Wy/r2JjxnWi7avR1kT7axfope/uVD4jcY
IjywPKOaL3Cst1Yr7gHPNV5E7t58jrbS6cqVDbdzTQsfjzt3eYzDE8xQuBUwcfm++Njts+wlSazx
qcwX8ELaWcNTY5awoZwut2OoibhUIdT1HuE1y57qXQXjaiLwYnb63sjGF1bDvw05fBa64neCBmUH
/LAYKnETVigN9fqU6LDXiNqwWyBHOI4rV6M5118GR+F1fWzy6YzaP6ojf2mP1PXDwkUtlBpM6pyz
i9nTt1tSwR1n+QzW0AcUmloH6MNP2Wocphn4NiHQ49RRM4u7h6OBgtwNoh70vA5yB/5pzvSFJKQa
H05gqj42uaC43CjiiviXLUZ1/7QrBCbgVWBavNmIbcvZOQx2ISP6nxW7Bbw5619uTi+dxuNOjdof
5sloAYFiUfZ4goTAAqTpCVpnFxAQ/ZH6nh+MmuOetPx0FBUNh4304nZ017NjjG4oU9/F693mZ1ry
Fjw8hkbxebvuncbpNvS6r09NFmXacivpkjunvXNrAarBfkjNA3Roep7JEAwaBUEWjYzbivFmt44J
nIpUfft5ji8iA5Iw4uU0H15McxwNVhXzIc86DdmeiL4+6nf5XpXLP4TWmX/EGGwGfBKs39tYODZq
swXmsmPktYCdbhVrPNvoxgOLKgtqL/wnmT9oO73LicZxmfLAMqMb1n7gKr/RrUEAyEQ4NBcX8Km+
RuZjvZcAv15ZJ5AWK2LUnu6JDeh5hb2gCWYo9kXnpIb2CCphCXkyeibZ07BonA8TuapGkEptigPG
+hdWMskeUqU4S9Y1XYtwm2E/sJGlEN+0iz0LKkl9QZf52KlLi4U0LacPsWYUt+cT6FK9j2j3djdt
4LMnE96hIwsS6QM2X1qPQI6t26J1dnnG243DR3K95pvlWt6vnK3JbpqyBkNjNCEDRmlDe2r/UNOr
+Qenrbmjh+KDiel5LVG9HnUzWvbe2y1yyMSZ0hneLhsVlltsRkvLVAtuoV4TurU1ljhzmqRb4Y/V
Tjv1i9HF4KZfC1ocwszhitEyOwLeeflaYSoZY/O2eiSuOyQVpNi4LJnpLB3QcDFAGNWSPtaq/p9m
5Rpw2yBeOiPW0/FOgeuRm1/Y29l9+TLpcYpqS1NRJ7LTWHTVLiMCssF7N5/TBD70ShvCvpVduxGO
A6ZTekfgY18FbFOZ/Y+9M1mOG0m39KuU5bpRjckxLHIT80QyOImiNjCKlDA6Boc7pqfvL7Luom7d
smrrfS9KllYyiaGIgPs/nPMdXV3hFZyUX83bPPDyfUDi3E40A6kDEeHks0+6g2bjuY5xHp3sRp7d
YAlPvDcxwGvjrVHw5XshzdWTpTgJ6cLgy/BrhvO5UcgnpsycK81eoqz0FqXCzwDpwGPjjSy2vb3w
oksLcbblzGJEeDMx19Yprs1W+NNXkfFN7KwX6NlPs4v3OZfpj8omwq4vXwt7eJHtfMtwuK2Gqy2u
xuAGv++PcZW9h4SguBVg2valt3FTOP4z7dzJqulfIOdoa34jzwRvtg26yuMFJG99bV4Wz7G47Pkm
cCl82V1yCYQLNxtdXdsD1s2nPNvloTwt8Q0+zyNySJXrkAkPZcwEWXpwnRr5UdEzBvG7o2jBSBui
WrcdC0y7mrpD1DjbRndmMxRWfViC+mVivjhl/O2FxK0OS3zryeWJsLV1X7bPfjg/VhGz7mQYN24x
PwlXvbWBuqBLg9s1RMwXBUO5bF5bxNgdEVT7DQDqMhM/QYuMlKXY+hmZuhCZOxhZOH/uSJSQNWyR
dPTRRrGZWvl+98OE3XNYGKpcF3UIk8fYGb/ssCZYPFsXkdiHTJ5WvVXWW4E3zZ2iR8KSEAQB+PPk
RgBeYSmwDTPLpZyL8MUopwYT2pq1qMYHitcnMG0/fJ9NFt+DfRuG56WfWaU13iqc/KcpK4DJGESO
Nc1yLudDFxBaMrnOzkzxFkXum6z3HS3NobfZT8jlaBi/IiUTN90fzCsE+CDM7DQ/hjZ9kBqAn6pI
MetB4YQQcW52EBfXXX4Fm8lwJ7WwSSfEtWDEKO6Cpf6MwNBULuMcj7mmX4EGtBAx1+23SUOg8Rck
yGZdJZMPuIMCqCe/AX+7t3ZpmfOMoJAas6pgs1aXD67xbzOqxwFRxWqcyJllR7WCL0o7ux98i+G9
/cEGBhoUPmjvWY6ocfOMce1UxTvkpdXGl8mdO83uvd30x7SEzB5V1k6p8WPy8fSGiPxUz1a1qKaa
ChVT19xh09VVdSTw7NJp5tLpuHD7ZRyyc3Ff88eH0Kd0GNGYMhNJEX5diD/ZEAAf8c7wHUQI9A0D
8+n2vyQDlWP/JcCwUOC5N2Vfn78iJ+B6nsSPaXB+hQ5IU2Xadxpo7mkEkz6V7W6ckUl0BZ88wtU1
GnVgaiJFc5u028gnE67KEFSwY2YSHGuIrT3tAUw2AyDN6U7plEaHZkyfTCmplxJWU66Bcl36vyYA
oQA5vKNB5NQDltpPXfmOOJqzef4a0uqn8TOE2n0GhbYAJHU1mnJl7qxjKpdrUpdq3ZXipUuaTZrg
H0SBBYYq5kHuUIsHJKLytRpRKKzDrHgviEfdDQGRoq3w9lpzmlZV+4rKkIGeZAjbT3RgQDE/zAQ3
rGqhl7L4hDczILZnr4fgz8OkgYiKco/TcCyCeK0zZ7MM0AKDlJhSw2ZyJTQ77LzZNF2lj+OCFTpr
lzNxdlQ61i8fydC60c5prMfkkFooHpu0eVOD6PaOTWuS7loTttsEPjI1SXB2G2ntfBu3Qkyy25pn
3aLKWQcEXm2o/b41BJuu9IhbyhQ0zwHcgiADbgfIxGVetJePhDnIsyeDU9QBfoMacBi7IEA6YrHR
vQkyGQrv0GGUuNAR0eJLJ9DyBJj3t/FkcWBGcfRUqsHCMYFqZAbHlBk3QTgw9Jv46E+SFZVoSLRB
+DUl38abtaJxkRfM2fQAZvsG4PEf7TA/2cnt8ClR/cU0Onn8gNUNCRgdKmQc+pyO7yBjEkTPElNP
LRGDTaToEKDI2BXowpef5Y96rt9LL/zKIjZ+8WvdsCqJyDLAw8BtvzTkWfDc44NMz5Hl/yBWmCbZ
o/bTzOa6Sv0MJonc1813bcfXPMmzr95dfks5PMkHlCMNlTcJF5o3tR0bsBZJd4d8+6sVcl3QMNwm
QFLZzaZuEDc6UjwylOJjmWNYeIg9hTPeDR66KLqfOEUfzkG70QKqDSNxBNlQMxr8RBZAjlwOyHP4
+tAczesSACXKdTZmcmKdPQCIwp847zqblwO6ZeMnIaslw6leMnyBO+jvOipFkkkZhmf1prBFAACC
UNvUZevPkEGtxuqpcerhgPSYcKGo58tHfNdY2fvAQZzdIWGqAj6i6KaWWQBEjctvJpCvxYAQ13cG
bhArFsC0hnAd+uRFm7lbZwNAcNdFhuimrJQs0roKNmNrRGlEZaQAnXLzHQa93LjtO/cTzIcGGbqr
FCWqY+7ABAaokJCn45Sii7MAfNhNyrpcqPWyWJpvMrgdc0mrSW/sCDGTU4oVrgLM1eQYrhLhXm13
+CYH8R5qkmlEIuC+Fc4KDXm57du7oOvu8tD56ftwe8OW8QUr02tA/OhZyfTVW36kPNxjSbTNTKLr
YfaYfAye9VpD2+P1rLvUHrmS1R6cy7hJSl6/Cd1fOKwV9HlzXELzq8GFtZ+5egLKoZWcKSfJ+yrL
6M4e4nYTdZs+V/UpeUkl+gB6KthcM7GpOIkR6Ea/yZ949CpJMG21HHPtci57HpHWwUdgq/4RMdLO
gmXU3054iUWDTCJUXl5R7tykuPq6r1GVOXI7DudeqycBU+TQQuenH+VQzFDph5ZNADrgpdIq4Sm+
WL2ibaIC6kL9rG5hBjpkApPndYIYX1FlwPtS2V2rwE7Pzm2NKelFIcBditEeTpNGhTeWo94olPkb
j6FkY4cfwRwHD46ELKdpPEEZ8YGJd1lzHJEkjtc2/uV48Eqqwb8Pff1Y/Rwt56vTMSYpzswgsj5R
Dd5PniB9qEUbYnn6y47miuqqeglzv9ujNT+nOd+KXADvZZbvAyEPAagr6k7HJKSu+cDQmQMtjfg+
a1SZrpvx8rjm1mVuWAR7hJ00jKAAk/g/7ISaIBHpu02XnFrTdOjsayPdoyHN5HGA62lKvmlFxQK2
aOmIFGZv3DzI9VWXooq3h41Dp1u0UpA/6nxqcjtWDEWQBJpNHiG1mccbr6omR8gHjOrcloL4W92R
58HWUDOycLC2Hf3tMdwLDvtVWlGYmCT+5qbitwGUvmvG+0y13/oUvxJEx4Od8kAkISVWiBUPjl66
aZfmNe6IhyG8fMveIkFpEX4PfXjgHaQgTenfF8s11B7PQDzZ97E7ku0KHKT3K7Pjn7ydb2DbYoHU
OUX62HB2npvQvVY5t6RJgPSzUUm3Q44YLiEVF9cteSWhi7wu/FCjjNlIRwd7oedbdIX+O8AN1hrs
I3NMRmqwfKgKZJ4cko3r3J7giC+lOxMn+FLM6BFzB+RQlRJ+JwDhU7a2QJQIvKXavBNzDcnQxcXh
Ovq5z5iK+gUvgeYBWSX1HVyGZTH+ll0S7R2ybt5WbM2VwD7lyecu9yb26RbDVMY4Rab5kbiy+BCQ
RYVUuexdHut4KA4pURXYkX6kXaKPndvwcbS8K6tCsxAaOtKR0RogeH71Mxsog5zIJc+m09T01xi7
y6aUuBYyPOlLoZdjCZo2mF08emk6bq2gTNZuSPTtOMz3S0mNatEMTl9micl3SmuqNpA2SMhBQi18
dog1DZbZjMx3KpcdfvEMqBO3Ep82wKuMoVv5mNifqmBQk/ROvjVl8T0yAelOszceOlbfgDqLGV8Q
TpKGIdPOayrnOYChMFVdda8ou1q0u8e2SpAu1PQbLYJkoKAuHF9n5ouhS+x1qPIxfxDcXKU7ILXd
0WmS37cEzWePYs5anqte2s/yje3NdGWcW2zJmuHwKZadcGv/GbD6TauRZL9CjAhN/kK8OCYwDXQ3
VtbDSOrTkegDLq6xgbCtwVAaN293FGbMyPqtgwTgxWAEeUij6eo4qU1+ZmlOpSh/uQ0hAH2GsqAX
8ATjkjU+WidciwBEnm4iDMdTB6IyH8Za3RiKKcTTTH4AK3DxaZHdCmHMDUhamEZ1LouJDwnj/LqL
kvAhioEldLAhkqzPrsJwPxgsLnuTs/9mSMxcPzTdIU7nL6voy1NYWOu+Dv3ntgpW2ExArCPOVlkD
PNNFpeIZYgJ70R6TaFh2Uwz8gZVUCZS3WC2p7xySnK3cYMCYjj3dcBbM9m5W5pIQ3c5qEBM68tDp
7Kuo2o49uX8NIxNvii0UN+QmlDaXEct2cPpTRLq8zL3PyZ4P0mAQajLX3ZPvTC2Vxu6ztOxsmywY
rxHxMItlZnZoCEtd2b7Sj+E8obLsOgHHgoIWxRz7+2jcLohmV9zRhHP3T7iEKUZSPVwEg43VZJVI
Kz2EBkRFW5tRdZuIrvSau5IIv+jBaJCCKqd+dbDh4jyzt9E8f2Qm5opG1tpVSKhmqHGQs3ZV1Twb
TT2sFvHZWxTTUmIHHTwAVOM3JooH0JE3hzWUjFZO9ca25va2xEn39tFi9nHq8ujAwgZr6Xg7DBzJ
gIy7w6kbuZtzl3hK9wWsio/ZGY0ISWvTZRznaj1M9J0sZlYZvDBii2mTfWjpVpgPz8APaYobOzov
Y08MtH8jfmPasJaUc60CCFGFj8QJ0ke5ODpj54GGksCDZWbFgFmk67i4WmLdVlI775xU9S7zW1Dc
xFapcIJ+NT/1niPOjZsdUjHdtkzRVdFD7t3eeU2GN9dCW5y4I+YTqQ7Z+OVwn+oDDFk6MgxejXcm
B8g7SZrwjUEQEEuXEU2EYpDxFfoJGXwObU3NjyebIR3yLtYerwicswNGd1yBBbXqknvHeLAZbsrh
1GhLbjlogr5lXhv1zwB9Px3UAysTn/2EnFAzMtHEtsYgntYtYZaTlA1ql11ZFzcX3gBYEpEu6SSs
yi3Ueggzih3z+Ytt4W6WkCi5LAp2y6xM2DPdMY0pCa1yXpieT9u+JwZymMpdYEawJL3cWiwBqa26
dTS3wykvZ5ij6FDmoH7rx7Q6+Mr9bpesnx3m0h3aSdwm8lxaUG57UQ0biBNo9RMyJUJmGzzh/cpz
8ZSVSfjh1cnWyot+75Kex9zctoE1juooNfdqOLFRzix/eJrq6qr1U7f4xedIplPvcq+3no2IGKdw
nQ43gEq3yqx2R4o7MdGRo/fsu5wT9RHdAYZWTRQfJjhd7tnAqZWt/fnsY93fj53FomuSKcQU5pJ2
N/p3mcmttfENszIxfviMn4F0ZCOm+JB8BprSlaPAhndSvCZxP78wIzTH2unx+c9oVD38qgxwSQC2
XPoeunRSdwPRny0StNAY+/ljnBFg08zoStLF2sbN4H+jO3x2MiiJTmA/xQbFZ8sigBJG3BlM6/RZ
fGNyPnHcE1W5dStneiqj9DP+K0g0uh98lm1urOqtIdNl1wmbnQQP6r61UId5OHKOOYOc4vZ2DSSQ
raKRIFACB9DbtTNumgHufllkeFtp1IDrW0xmporhJnp7BzHxsyoALyDd03Ztv0YDAnp12x5DCrnX
wtzXdSQB9iT11gqbHxzx6o4h701pfUjHzmObqxi/GZb8l1DI/nnKaOiWIax2tGM3XYJgBLkE8x6h
QbOpwCbCoL6xje2ieh7CHHKo5Tx5lajYpZesmlqnPmvAZwfahiDyphcq2Ico+SVgShzrvicyWZET
w61J5Pztny1m785Dw3h0MvqHeF4eJKSVTV1DlBiXtGVRCnAXrsjz6GFJhqxvxGBvGxMO5xnR9bYI
C9ZFEVGwok8fBo3OSEagkgm1s05tkjGFH/XL5JldMPUAfnOIeaA9k25xVxZioHWc5YQ9peKlbJtL
mJfhlXEFc3DsvllTgXyIYXL0/PNBqiO26LxpK+GirEN295eiGn6BR5x4TE42AOdT62XUVxlRYCPx
MQk4u5VVpRernHAsZfR7qaVy7G/W66DH7o52r95ksSaFZ2hfxsJPTmwUNy6bp5OLM9i78UoKoLCM
ZNmR9wtj+gJYpEUiW8gYsc0gf4oKm1kTIbrvwmRntY6L6gLSJcOgiPFr8WjsKTxOCTxPFEaKKiFI
1pSVm8qY5dw3750bjx+WApZ88ywDnDjFHa2OHghaUUWcb6bahh+JvOl+Yag7EVKtJ987+u24Knnk
Tpj1rjxx1Z4Ek9ckmsyD3VPrtePYrzJt1K6eGWKBt6el7dSj0cQeDBk2kMGB1ec7PjplYVG829ly
ISUzaezkAk7JungCk+Ycy695Ev7VeOgFo5TSbKBmYJRUYNOBGliyWrRs8UJOIm7Fsd0Q6/WFJpC7
W6QaeWqHP2z+1TGMzRTJnn6DpiYJuRXQXx5pn33GLP4egsm+SCY6TJZ9sLSmty4eo5Uo+x/whWmA
7JDxJeuvv/5Wrabt3NvsR9ukp2kPPnw9/GAOXG7KmxzSNsLGA8RjbTqfPLzuC//i9F050VNO6zx3
GDgEGzTIy2TBkAeTD1bPgAUqz9Bw05EX0mBu7qOC3VDEjEQWtxyAHBM9si+MYhUrDjezWA7SGynV
DOSqzMcOBf6WM2fV6+KYO1m1c/rvXMr50WUh8dBRgEjXf0uaLaJDF1Xl3D0E7fjhCYZSHbOcJNH8
edQB8JmRvSe1Qo+sIdai2v2J3+1YmMaGstjHe+NG57avp7eslhyCvXnhB7f3feDJfUy+1nmc39no
T6exup1psKZL+JjP1o0ShSccZLjxjwWnAfd0BWaIlDREeB3+OossXzi6u8zetFntbMscLGcm1b2t
4CHY9k/0eZjyVfCDXDkIPw5XBqpLs0/Vl0BdHCCTak2svrXhBKggOAeI/lajq6qtfOxII3sh7eVl
aSFEsClWZzhhp7YUwWmx0m+W6cpzxn8BTe5xBZtCvqrQOwe+ZscVOudeWfHTmEgeEZghrBvNJQwV
JIOWPB/fcs+gd/rnmkNe+zH0z4yGlmVVGWTDpSup2SSz/lROHq4FNrds9T5kTGEW+TDJ+x4nnw1E
oghvx4we8TIX3X00uJSjiBs3IijuPOlPd4PJfhXEuxBP0CUUjt3PUfMCELvKuzmrKUGIXORRFZyE
xEVu2pt1N5CEZ1DcVXekLmGdKiI8616VHn3U0OyF0zu07NalYbrZOriFK9E794XEeSxk5q+HREj4
rwXP6chrLT3/cbYnefXKbI+wmaIwHL60UwDM7bv6GbaR2LNxsA7LCFRvGvCASyajIFsrkLaoc0aE
wUORJ8dIliEJvKikclS8x4YMapA92U8/UglGLf07XpCUmj5IjonloEmMi0sQf1kkvpBK6es705n/
+gX3wlpMkzyJwQ3PilHuwe3cC8erd9LAUSMeLGhVSgDSsrq3nG23NcKEwP5FDJkxdyrfupiSP/mJ
EKdw9ZelyK9lTIlv+IfWkVcj8GJS3yK6CufGPpdei7RR0YSFCdD/kOnQC+7uemCS2VYoaaI59hgZ
kh+0RG25dz5zx+93dmfs7+Rto1yvSg4nsCE49ftDqfSNWZvt4fZDC+rrZINviPVY14ZHToRvmMHe
WUTNDPhrMmeiCcHubNazcYG9Lot+dCcKzcJh+4z+sV3Psv4ZIVE3ZqwfOhEWW7eOu63bwr5jW44X
oD04sJOqnEyGtJyx6E/Oc503Nqely3TaAWMYM33j/Q8ZE5X80FTTDNoL/XFE7WZZtiYkMdJrO7hJ
PZn9OUuDrKjQJ9VmhIJZFRniBXIg3DnRvhgMot2+3Xv1zAMuN3m5RZBobYZhwoR1M0OTILevfhpk
hYfSLZA4pAvHqQ2IZzX2LAPHjHNJO+RrOXOGCrwb5+PAUvBkZ/cL1r7d5HrDKoRrthOOWPua4G6r
agFIeYn9j1/S2nd2ic7wzHAsrGUJQsKu2UFZ0Y0WFGF5UsuXdpPphaCXY8xHdN/X+OAp7YquIpOg
5Tkowa9tgsbMO96Oee22TzN0mUsKxu3Rz+UEFfMWn6Mm1AgLdqH0xvuJ259Ly5STA4783TcrFdiC
FP49O3fms23c54YDZY0DJ1kPaf7V4FQhBSuxjgvGwjVDJvsOyAYuRqNevdB9G43vYIuFeCNwmM+d
s5y95CYv68mOM3x7GYsPwz2zQqL4Ktntwl6DijZtef3r//vrv5jNnvJ6qC+z7sHqFHG6k0t748h0
FZxGPF0FKAyUddvJA9zEanB8dAIRrhOtZvo52Fj4LLGPtc15hkkkvE6fda7Pic0iJ9Wpw+iVLQb9
zjxV5nFh2eQacjrhlmKQqNPqAUd8+VD6ydvotMwv9dBfQC1dm3oeiNFyCbpYJuY6UInZ3Levmee8
ZnxdHocqfVW1mPChpgwgD0M+tPc82Pp96sP7ufyh8yS9xMN0pRNF6dpU23SYa4R084gtUYiLW2T2
pTLJK3Hr4okixn/ikBjWNW53Rpa3vZMEcETMM2p1qT4jU2N0k/lHQ/D8LTY+Z43suMxJVPbW21+i
k9ldkmL+CEXLmSwxGTvDtyqO3hIPcSbvxBM59TDTyX66qMFqthSP330zFmALCgKUjDvDuw6mq8pF
/NC0xUKKrH9kaO6f//plMnpY+7S55z7oiT3tsQ4uG1pq0FMpvY6YGrOJvLnamQiiA8hpdiJ0pg+Q
G/SxxSa+qZT3HNmheA3FcMHGj6MrsBA4CfxvAFN2sInR8ofMDADg7dp5W+GfPeS2/s6ajYauLIFH
teuiBMPdgVTKejxyNAd19t0Ug3UO9CEudbBtmTRimybB7BZaUrwgbUbfyLVQewAbuSALt7+4Xume
Edv9CKQfISWt7oYiQOCp76SDZq4NWFgFpxK610dDJkU1rZfOQ5y/pKRL+PYXmJmfQiGXtsBw74lt
ri79URZkgjoRuFZ9G3mxdZUcR9TIJIZmD2jKkt3IZBvAtQ+BwK0Jmyf+2O1QfjRL0oJAV+/02vm1
13ST0HZ+RuXon8Uwc83p8QQwlVBqwx07TIavkTl6Jqi+FTGD5sKPxx+Vbt6ZGq/EJJ1TmMjwMEzB
U1b581fGmG2xjD7g4U2IStMZVtvOQw8Uo8c1zg+mueG1yNt7TKn4ERrfPPA5kI/uVvVGRBMNsIqm
jRM309pHNrCdnGbPRNH5Sb/EjJO78UGRU3HRLggogndYYw6+uEuDfXI/mUW9ywjTXMxYmROBLWRW
qp9LOi93oLlfKCepEtBdPiUeaSV5n/YbBqwKUFPWPlg9IMhwjuo718JE1eUlAcfIMDej0+/bCDqh
SKcj4lw6lAGJrq6nYO1BqtlwvZDJN/YRWkfEjIGyTtiN3O3UJ5c5XZZDOQB5x5UD/KQI28NsRfkF
PtJDJJudpuD5MmX4UwvABMhABbkpqDoHxnHb4AuNHpG/uVjL3rOuqOOeZTl5W5oobHVjfuqYJCAQ
w5tmSuZmSUfTXHR6Oamq/XB9QKjoDXHtOmfT1NWzVTyrROf3vdPDPHPKeUu+9m0uq14qrmg5ARHJ
vds//3Ncyh63FCkTjeBplEznVxHZkEp/jHH3NsMvCTDmNMNv3wdD2c8N0zbYGyzfYlaV0n+6ndjs
PnGNwYUif3mko6UTjo4AtGYdPMbWaJ/tEflUPLCPz5vYvXp6E8Iafezb+DTXTEcH7qJ3J57XANHS
y5x4LSUf4s02LJpzgwtjtfTZC29w8MDdMGE36okg0znxFqiYuAIIA487+TJJ3pO6yC+RhgSr45KN
xyIP0bhglgq2gogrGBLaeV5KRo3zgsTbifUbttRjx8A7HWv9j0JNzrK8iP4aVVD78khMKD/bx0bV
/maOxPiSZ3w0iu/sNq5hJLISpBhoguQ8E1y4JnA43chimnYZyuYdg0piAyQ501U8uluCDljl1HW+
d/R9X1oQYBdpuBHJ9Etl9lmOJ9cV/ZozG0V1wHdKB6cJK/+G3iZAAmm3p44xYdHxRx3b86kMF7Nx
gi7CEYL4SGWYCfIOeoo33tcqprdJcbiWQbxyFZKZpU+XiwLFJ590gbairbGF1gki5QE1/KQwUbox
ccY1DRiTvjTnWMvokzkSp1IRh6Dx6PFhfC/RbvteCOQiz8IT0+PXso+6ZxRhFA5zovfSjDToQ3Bq
CHEh8+RhnjyUYYX1CAA226fYkqm16ulEXXDIktnZtwVGHqoKZtPzlJwXqzq7MUSEDjnZWidBfXDG
uDh1hS33aHAgTCjrOIR42+ra7ERdpkfhpa9ErMMLZHy+aVHrLZTiF/KVFmA3tGy58NO9080cGvT7
bdBdKiVPFql7u9liGx3E5smO8u28ePElb0KSWcnI4wFSR7dYpqPfW8iHlrTe6cR0q0K05UWlgJ7q
8goeTz7GQ3ejzJXhzlTjhxjMLQBsjpjN8NAp0sy3OV+JF0eQyOl3yOS7nHjFqE3DFf5RXGS5nlae
Lp0DGulbtF56m8K3/RrnCqU4G+CtFL1i39yBrkjRtRCzAiKlUvZHO9yl8pbq/E1nKK96z35UePlX
dmjGHRxRobb4naLTLH/5El19RJolhLqxZyE1/pioDUpErXZJidf0bzSq7dErW2s9RGbfDsAye+xi
NWQ12ap51bETAGMyhpuxNPMxEPFBtk51tMPvDFq4QkeS1RDLspySR9vNP0t0LX2rGuYsWfEseecA
cRT3JXq+tg/voOBch5ui0Ru0e7QBfLSu4zHUvuW4Zm5ymrrk3khmnURJwmNFu5Ybii6ba/ROZPDK
q/7TFIjgo3PB2q6hp2TvmnUsN+VYqgsQZoLpKrIgGtjH11i1DoQFkoJoLg8JwfcbH8mLwMl+bBH7
oZzHS2D5AAmHREVbMjeTXZ0pjhEbP3xsYztQIcpYwDM55v+w1kg1Fay2BU/gypIQHlAqvLc6WbOm
jraFk1jrVJTztSeONorD9OpOst1kbH2Zf+c7t5vHlySFRllH7qc3w8nAmg9tMyh3jRAZ1ifCY8J+
BpVZ9uJ7U4/1aen834jUnB1QVnSFkW1/jzFGbYKK1BMiT86DDoonxlvPYYWzfc6aZoM9VR9ypzok
dmJfl15/BJZO9oFW4oizZ96FE4NGspVe7P6Zp53k9Q4dKvjp9ZQlw/fZOOjqUgcDrDeY7ViI/M23
yZ1KluPY599hkB96x4I313Z7rGko7KJs2VQ38WCJDg/feNaxWXf4vNaeTJ+KfqayYMsY6G2Agb+I
rQ5pBYIcMK/pRqPvB1LVlJQuLHzQA44SODx4PAbOSsUWYTrsLwrLebajJD/HMf/GAC2RqTq0BHZ1
9mcInJkXY6zJwcbpiRqwLe+9Ub6OSKAUJ+uqIeq+F6lHzlS5tW/Pi8W6QXjFj8GurZUvcqwe6rNz
3Whr50wEuy7bmQLpEHnoXIQArDZMM2s4qbx6QCOvWICR+S35AcAV9Ujc6Ksnkm92lkwovIiDGsia
BOa+Zf5j7VB9tLvIEbsKBi8yRQUsvVAQhP3nhuS1PSzA8DTdfvFV0TJPw6HdcdoRnzR3+8Co36Sq
6nOkuLzL3r3MQfKRdQU27sV0e0Q3b6UDNiytEggnfX03Wuwk3SyxtkYyV4rd+V6ZQO24lp7nWuN6
bPiuj9l8qhQdPj6Iy9TLb1abk7U9p/u0YrEFsYVZT2a99mGiGdnhYYF6BHcxt/01Bv72SjgIj2KV
7NKJmEFZueFWRWX4kNqCxEZ8agS2hjTyrY7YzfwsTKSvumdAoPkLSwfxxgpD1JZYMmhq1SVWHWE4
SYTadOnkKTI+kaZtdgFC9hy2Hpr3YnjGVPpZ8/zYk6fu+F7lqkM3baMkuXmnR7YpTAYxjCmwbkis
/fulAyb+139N+fn/R5LUdMGAztpff/7x8SXzGl+jVvmn/uNvv/76rePXn394geMQEvK//wpVSX81
mw/98V+/ff8h+ZNvv3r9t9WvOv2o/s2f+0ceSWz/3Q78OPDd2Pc9T8T+H38b+XN//hGJv0du7KI2
CHDMROE/5ZGEf3c9OwQEF4rYvUUr/PG3nojl7M8/XOfvwrcdNwrtMIpE6Lv/L3kkjkvaSFPNaVPf
/oGhH8REmrhB7OGSxKMd3NJKPj/QNKT9n384/4vcpBTzShDt3bp4R7J/F/r2yxSIQ1y0PyyGowZT
1JrnyopZtk/Nc9PZ+396y67/+GF/q428NjkpIn/+Iez/+Rp8x3H9MIxuuYP+7ff/6TUgV0i8GJTL
nh4L8q+If+OYvav9aNh2qq438ecwsvbrmdFPQRDsevT1Cfr9GX37UJA/X3cRijqxtVwk5HoZKV9S
VD1hhqxnshVhiZF3DDrbWXtO+DC31W/RtNlaLPNBex4aFj0fIq70TVscRMe4cwn4bZ/Uutqh43Fy
ivlF8Qu7bC8ZL4DjJ3ZhCOFTxQWCj/Cv7dYOV8+VtQQM8knzio58tNT4vvXzP79hDrE4//qh+aSG
R74tXFCL4e1D/ac3LGZJ7RczOYoi8V+W4ZxZsExK+2BrGHdN7dO+Aa4TYwqZl0WhFaXtNht5/a5A
8h0z0AMvf4AGgMcn//F/eXHE6/yPF4dsAH6VGzieK/7lxZVRFySga6I9+bkWdH6CgKltIzf7dMbo
RRDVyWm+MOXp+hP4K7m2UuvlP7+G+N+8BN4gEYVA/2Mv/peInZBvBkzQItp7jTiIcnybqhKJirLf
fFXSoaIIyu1kWyMTX//nn/xvPhnBKtnjywxKi+fmv38yipm0PRVRvPdCMvvsm1C3n94m1Pn0mx0k
g8hb/eefyCHxr293zGkQE1BErhAAqf/+E12o4N3/Iew8mhtX0ij7ixABn8CWniIpUZYqbTIklQTv
gUwAv34O3qymu+PNojvalkokkPmZe8/VnkTSF2PjQYilV7AKntDjfP/7D/ofH2poub4lQn63gMLl
//1BnjHzSS9vqQjy79L1NoWR/vY8faoGaeOU1wTOnms//PtPtf7H4RAiXeLcdPCce+Z//NhxcKtK
dAT4GYX4toTzkE/5HTKD19Dy3oc2gBuPQBrd5npM/cO//3DBMftfH65tBY7jcka6TvAfX2digbdq
RST2bgxw0ejZwdRkRgY25Wvna6ggTG0N6Nt5yDgE2+Nh6utk35pns3tNEuyyAAFAa7rPKVaITZyN
N2U1iHm6ipjm5X8P5RWdpMk+Oc1g2aIQdFmIbWLIh9sQ3IrVwXFGKrsGIEy8a0QTlWik/W6+w1rj
rQWjBVpCfZsNxjm1736JgjGsa2W7vifFER78WkwW6lRfVifpxOcEifshChmmweLHmJJZJIxCJsDi
2+yBHLUrSvqvKncmbJXoV6Zmvo7WyIi7s6FmzC17VAKESFVG4OhgGGNYFi9dyCaqkVz4Dq90PDCf
kBgLukWF6HvWewDSdk8+o1jlFVX7v39Pzv84c0IvJKXLpvr579dOl2wFWXMKTOkZJSRZtSl7zSTy
QDn5h8JWV3/w/6DE+HDN/FfZ4561+gFK9R2woCuwl3OF2c4u2CGOPsD1piLJOiK6+AcHw29D0gjr
O8QhTK4aqdltwBydgT2uJtu9R3EFckmU13//pf7nkx9yv7uhJUy0bP/x8GHAd+lU83A/N5CbyZxS
CgqA3w4PcDvv0cYlk+S4Z6GP1tjb/PtPX/7w/7cuCE2TwoMDKfD8/3ry4zrumFSEwd6tmhdREY0R
Ztem9l/aqvjwS/MS11H3/zk8OUfIWfuvH0tis2k71ErCd/7j5G4KyzGE3fHChcredkV3KRO14y9i
rs2m+GhDfeswH7KYTwE4plaznhDLHWxHbwlSvTcjbOEyTvdsCKaVM4AbZpxnlGi/lrE/6Yj0fFzN
foAiyJhWnRMswjRsxKxaEDeqcW/AxABoVZMq63v3RoCeL/JjfmLpgHQpX/rO3mQKsQOAR9zs6FRW
fTTEa5PgiaEh7dJk/0fWwp8CicqqnqqzrI0Xx/deIJfv0yH5LRTOafTSrA9a9eQh3CpSlmEoC29z
g+mm6Z78PvxOVL/vcvM7NQ4gd3aeUe6GgRNCEKWY0VGMYXzs3arbm06PKRdVA4SQPKzeZ/YaTBVK
bC2YrWtCggLfOy9VjwXd1mpJtXA19jJfM6QWtotcjEuDpeei1/nKfTvbsDQ9lzZEYqiu6VLlPDba
vy2VTIvmGflD/lFELnd4qGmWopsNO2OdmMV9Xo/mVjqfVcd/YJXNR1UbX1GmnlrNNNNTR4guEO3G
HwzxKJ5BnRJygpciacE1qPcUfntmMBMc/OJcaNRtIzFedHjFhw6JQ2Bkk5BiRcTrRroghjt1K1RD
pjAQmb6sfpsAfTcGu99CTlDk0NyObMX7Q6/4PlHufM8w7NkOMhJj+Ken8QkrhUvKFz8Ezcva6olD
ZQvyNng8Wnl/0TbIWZSav7Mqb0io9tCot1Yd3uPSBxKYjOcBGCaqMJsPI6FFTSabIJDgRY6cJ7a/
DJYwTcIRnJDJbgaK37XOjXd8HQdM1iYXNj8fFawJogXNnkm8dxyJT6tpyHGnJF0Haf+FJnXHwZys
cJ4pun4MyPpl7PrHAsTJJregGtTsOMuEP7DFjUQ58OK4NvPVKKQZ1tl3J9I3GGP4YdzqOvasERxz
1DyA/D/6HGVPMv0FfQH5g0zukZBXYwZzUzWaJSRDCLd21+zo3FXQhNcIeDyYOfYCASG9OclJIHCR
x0e8CpW3uFewTzJbY30fd/6NgzTZ9vzbzciun0km4juw/CRaZL2zNT33Jy7wpVse9wbrKoxkLLGq
oYNl5ads3Yn61QQBYbSPD6STJhLBSdoHwaGpQuRAY8SF1UevyxPDzokZMsLLRIhbpSEB4G4z13Iw
kXyRGYg9JSTiBWW4JzGu176D7ggMg9f0N5NoF+bxiJOijKhzgCydQlTaonXPbQMtjSLWu7VB05Fa
89dwUlYCVC1rJwntlV9nJyNlbJyjRyXsQOyS5UblBIfNR1qGLijDAVCQzxFkz7pxv7oYaVAv/1lS
qR0RHvu0hHJPsCjtiBf8uOyp+pbWxcytxzblbcoL3hyLQTGMifTQSB5gSk2YeInmlSd3zawBDvVU
+YOLDgGN6SqVDgMfgW8L9S//Xys5RAm6PCLKmJ5CfkXnGhY8+7VRvyUL6C1z+Pkktl3NgCFwRoUH
7vwal/qG/OEbjPm1yPmIMrO4qg4dR2TilqVFQ/D+IHvIOi3xivVE3BZmIRVjNbFwGHl+ibutpPw1
Ga40i9ct1v2hMo1bwcx9041Ju+WvATlwZdc1zdZytxaG4gBiDc2vXp98XkhfEsddWO8g+7FHzMYX
FgKeQE3BVJHz2DYOG07+roNHTqUXMHae6myHkoDoj1Tf1eTy7JrWugxps+CQ2rexbJr9TMytU003
Z+RVLCO2SQYxvGpAyqyjiOOt+ifbnKAnm0D1WvF9u7Xa6az6DdsB40jSC2KfCKUz/TrYVMgMV2GX
v7cgWdG9zShKpvJjwTeaXscszy3AQKvsngfmqSgSi4CPTdOZyaEMSNk2UvsFJuRjyUZf6uWU6vin
KOQDSYL028cFu9VhR2Gjjqisv+uQbkaPWGdspsT/PCRcTJozwH2qO/OATwnZyPSgEn9vL8GJtVIB
nvH0kTaJLKZoStiGOPce+vAWjpNhFWc3BHAbHm2mSgSKX6Hw1itJkUXxs4QGjNCPzPsyGY521j74
PlFBqUfiIKfpgLoly1CumrN4C+viUSE3A0D3YGrLutQ2sh+UEi2CNhjrUTX4W8QFz0bO6WDV6B6Q
ZcC29PAMEkxxKytr4bsXf7N8ZFxdfk5O/KdM8/aQkNplpywWDLtwoBRVn2XIA9T3iB472d0RdPDk
KAb/joVayhCXWahv3eBmj0YLBpxxMzPMsJGvjqUDVyazoShwZWq7+bSiGcdCWG7GicBgvEJByZvX
ucV1bJxF4s1dAqKZozTduRGDfJ9vc6cXBNGIDMfkfWfseOnxl4yZ+TFkHCH/XLE4CiCdNjNfYDPv
NeNz4jHhABL0wwlC8nUVYcCLjLVppJz5rnsuy/ghC/PslNv6mKmASmc50YUhvbWyeMT6yVn1A9k+
WcsRURva2s2GOmco1LXuc5hDfniSWX525/vKJM+gEe6BVSVuY9x3ZR225wl33f+tYBR/0Rq/xnoe
+WXcqr1TZv3sRgwxvEmfZqSNqeKjSBN+D895zqWJYGuBufszCHQgjQ+VYZ3weaDcmCOx88kJ5bKX
S0ITlqFK/pigAmWQ/kYO3NE65aQN6v6GbGvV+O4D4IFznPHnJYmS67DFhoHrhJwcvIVUM8UzgqUz
66/PiOHZlZ8odbJ2pLMkYVloGA0LE1ND1E1g+CvlJ68kl8Of7+t4b68NHRDFWTu3ju9sw6KuW+dR
cdBGVDwNkf3SJ767yRL2DqITR1FXJpteq9xSTkV75uTV0UDguZnd1lgVwfilWpYV2gpawAj6Dswj
luqWcbOfZbdaMbsyygYBILJ5y8JZWLC7g8YgV1WafdT3aZbqnVFNb56iZvxnuGbmXPcdZhAaw4jX
TCPwAoNOz7YPtOGdmqp8txojvUaivs/dG3pyedcXIAwSPEgu69REd84myOj95rG5z60mPrpwHfzk
ebZimw8iNg+unQI57Ke71A4ueZTCs2zZESRj/2AXIPNlFR/5pmc2FlScgog8x1LTnp1gf6ckA8Ep
6wfaJQ5zEtIJQIXekB+TAEq+FEnLKjaw94YfgsQdawLDNbx0N/8LPxxxdlnk+ywN934z3LJ2esLF
vEqd8V4xjYnC8sobBxu6H3ZtpvfaFDt091fM7Bbe7+jHCMh5mcRqx2Cl3vuZcRfX0zVzq9uikYVI
acB/NpxtBw8SaQf7QlexK8DqE0bexrXxDzhFS7klFPZy2wGa0D/2bnmNnamndM3WTu3dZiIkas/5
kckyJrxUUPixfqJexupwnahsRnKUdEY+lQ97IexxSZjAWtHa7UMPHKw3LCM3GT671E9HMXHF448G
SwuIyWsollJOcNsIvK116svut6Ob2lglrV2VSdgMsQMiwEnjbTONj0Ub4dKNz06bkr1YEuM75cGL
zifMrSmum5SY5S4a1x10XQJc31rW3JfKaIgYC/UlLmuxtfUFh+Wh63kaWQnJXUtAU6/gk4VTv6ka
92Ck3ptPY70eW+t12am5AdvllFiAEAs0SGbEloDRz4M2f7SPo86RRz9x71022x6SckxKIdI0IMJl
3p9icllAUT5KHZIrX8RfeV/Ei77mFAqYB/AS3LXVIjZHX91HxpXgQ/Y7ULl20JHucIW9mSSErUTE
pzQnu7mJ36BoLl7Hpcse3pw4UTiB0XtgK0DvwUaIWQzaOCNOTjKyylWOZxcJonmZwfr+DUZCvAo7
vliqOZZ2+qhrDDA4cHeEORwk+B/HG9wT1CMtIAA4DpALFLXX2R/PUyezXdQZLxMoDFpiRL4e/tqw
tv82xEysMlsSXBQJnK7EC/TNFr2Id2ZaRRID4A+7qY5EbzWU2M+Bi2irjOWjUMmLTk5CKsbZ3XPd
2ES4Bam11cOHjhyLTBKxa2twL4PDgAFKow4U7gismhLDxHoIjB+vKb4Noz3HhENSez0FwVIl9Zj9
Gy/+tKrl6QkxAcgaMQ1Mr9LX3i4su3WG12GlWRzR9aIa72W1IpItWQUOQSxOV6KSm/ujPaIt82qY
xfVAcWsnhBQ03AnpgJGnToqt0o7aoGx4UdH47FrBo9fYxtbrQ8KWB6wziGHtBntDuZRlGofTOjKP
SRg9itDC0gVdzUkHaqwzi/J3T7FH5W1jIMWqj17K35WttjYygiTroyqAf8lqtRP2xi4X2oDDGL6W
aASt+HVg2aiXljXELVt24qfNYIKyobs0prnLpYfnsMWnR5bfFN0P0MBYv0L8tNjJin429xZGU6jw
LIQPWm8BYMa7dkixKEjoEMgLI+RiX9IC2TP8/PNftIz48GgE1s4qxFM+GgGZX8FEXUcbFssYfari
X1WIsGG5RyyXwzY6qgQlDm09QIXkN0XRS1Jk/2hIiSvzayTOcMtBwoiiPVGL4Gc36PDtbvrL6p1i
Kh0I1k6WEYYLO1BDeSk554CG2mjeTc0XOezRIY+8DfqsDNhOIFK62fnrViRYkCvwLmBPZFN8ytHU
csxtzIm6vCyLv1Z4RGWXYUWMz2YKkAXdszOre9xyOAJFfWpQNy1m/bfRww0dFjxWdhZJ7Mlvi+FG
YvknLhcyxfTjjuCNCwgapKE8NW75l2XP3lHWCwqxnryb9j0VxhfM0X3hD8egQr6fMpokli3ZNJKG
08RPrbr4OZzlQ0Pp3rampINivV3z99qEAGDGdiCwu4F3trZoUShp20Na8bom9YPbFMth7x/mEcdb
c/ElbgUrprGvRXJ12RARWyb3uqQ/yqaDDyJh0y52uMnCPkSOILoofw2WBlT49CtJcw0zR0HZXsJy
8vyObpkcC8tgFxX2MIaZDfT2CM0NPgZyTbZ+LVZ1bRGLEvMUOiNQ6mGYLkSkQRCqML81refQYI7A
sOwj78utqO38QB3wCH+Ky30x0LMmaNqziF2fV4+k0Madt15Rsnxn3sQ1EfVkxkwkRAXloer0YwQf
SwYBD+jUHHPTe2gh+Ix+/5A2kOPD9D1thleLwMVVf6gxNfexMtddTDE4uOnNARwseHzcyjv1VZlB
rxA0hIO1Fq71SSqeh/Q8Zxo2Fd/Smw+Vw9VejOP3EFc/cdAy4XC5dodvdgdkx1q8TT0KAy/d97zE
685PgN7O5HtMvnvQSEDwuhYX4LaEy0ucvJGEJEO+Uc4qu/gSNBKoJ5K1r6ufht5kF0pqMLQzp3EO
6XiJYV8FXQazBUhz56Z7QnwlRWQarRuxiPvDp2A2ceYhUoSXIDa1jWfR88ZdlWJuqwSR69qvb079
h2VDsstsD7NVGX2n5LOuYhdqnoVoqcMg56MiZ+K5I4gAhYPNlCkBe9UI724EosQXyHfdkNiyLpT7
PbScTJje7pMw39QqC++c2jc3djK2nJ3zseugvWAi5oaMV8zytrUILqPfreykf0wtwyOkxHiEJfAR
fk8Snqc773utII0M38OTlc9MkCLOdzR8qznJ3nMXMhDBKdx9sH1WnkZv3jslqd3lVVoAmIJQARV0
HxvvvipfzbIFQUj2AdaSAX17wGXbbITV8JH4nDuekTCTrOb3Ic8enZj4LkeQGDxX+7KcEaoAZhlH
+9PuAKCWJLhPAkaerLqDmECVxTH2ksIGekgmylA2xsbOwsdGQZMyVYsWTD6qEF9+DV9y70zJe85o
bC9bmJW9ad7S6l1KhEqayYLBBok15kXZuCK4Q7YplLn1FOC3crX8yXuPiyGsaZxJwkHJHh2rp6hy
LtAbcgoodHNRJj4SsokAj4QvwVh5Z11xY6WTeUDvanIJxnNAbHXHT+zh608spfezEO4JDwo4B4pm
Bbt5ZRjj41ADDpyz/N5PzG045i/gM9xHiD+rwdMGoeBVvWc6isbNkXtIvzEBXPkmZzaKXoq3TAfc
mKMeyaZIrXrVrQuXYw6zEM2vl34gSnSPWdlt4MbtWWGBlUpNZMhxXG3zMX+Nh2sau8nOQPm5zWao
onnoNzQjAE0ht4NZnhBfWWbwKzLzglCE2rcOvm0jGt/6Mh1XPsf8NmDyuFLYVeGMo+ZNXQ/TQxZf
GgNwaJVHH3iUiIugWS4Mez7bICbWrcuCWEYp5NZg2rgDGuNczvKE0ufsiQHvsEZj1okeZT4MKyIt
vbIOXnE3Iy2Lh0OOAnENolyTvBVwwmPvOgRYMeB67afCbdce7j4aCeYKCLV3KXncGwCuJkrmiBQ1
KT4is1vGkKSFZG2NoAlDJDnzwjwMI/DukXK3c7wL/MN74z5TRn2YTfU30QTmpCKQ27l8EPVApBkE
qSG1eTY6NNkJjS6NYIFpGwgR5zCNapl88z0y2cxvphyYFXuo3o0i3WQ5Poswsv92bD20O22yWAEN
4dPJxmJbud22dXCOo2ZaFxVab+GYSMUc+5Lrk6UkQAbZbWEn76qqf7Wjtr0TpHusUDnBy9PFUkLv
22EBqHQ+5heahWken/DcqFUQkoVnpII6Vzz9UxDMvULJNph3PDe//pxQwbZsHZhbsTAoBqYwHt5v
JnG5pwQWpv5sY3SfKnKlwth8csL5oIs42krXIzkKX0+Dw2kVtc5TmXkfFquvQ+TgqaRvjqGLlHYh
t2ZZqPXImJ+IlbW79H6GVf0Z/P4dceK2lBYJRF121qJ9t4MewKJXQ9DEYgoRZww5kLqRgayUCPWH
vmq2bh9xu+KK8wT7zrIycHFzgTAvfcZx/lrDj5q4Lo8jwRDrqR6e9OhiIB6y2+iX/XbykczFpXGg
1GxGtPYooEmkoUDV/oUFIIsMGPaz4/5KIaITI++zz+uwY1mSrYcMePIUvfgZ1YxInuKoQ1hSowvq
oEURsdhloPfDLP5imb4D2UWYdesY+GGYfaFmyMB3pM86Z94n5gx7bVr+yWX2lyw9Yz33BsD3pLw0
1UnZJv4IKsJDuSjJytbL1qwuP1G9v1o2ijLbNY/MoKMd8YQLWXXae+Q3bisexy74GL2HvKHa4LPf
xEV8aNz+dZ5Dc5+UNYpSe+OMul4bRkDB4XpHWcB6D7L2J2l54SwGrfAKKNC6nt+7Sv01LGhn15oT
dJ0Mx+9McosYuejwspFEC3Xcp+MIgucw0Q+L1K0zowH1HuiILFAmdixatiGBeg3rFeSPUxxBTq7l
bDw5Nlx5J5DXgZTcLekGiPt512RnbJhfXOM40GicqY54Ob6B11pPJSXURIIBtsLa2PXFcDd6HU1p
0t4Ka5uLhdpjtb8w63ZmZwxgGL+yJlXw+HmrG4Eq3Q/cL5eJydqF/aTEiO0AfbPdUc9N7FoGql4v
sG9zMc6bCYXo2m6Kextq+ByQGOyYzFdDr34fqABIfbFxdrg7jXJwLRjvI4VeatDRNncAtEhNjuSt
TQlCa0Esb/wUgDGe8FXU+8GGb42poHXme7w6CtSPA7rgFIR2QzSII/Yj5hKMcMsInSsWf3u+jxaX
ePieP4d2GJ14Q1+Eyl+5eL88F9MuPDxabXvZH1S+d4x0u41zE6BVz+mdM4plLGReinp8NZsagVRO
6ZBlGeg7l36HUhBg1HBootHcp3a799KXSmj3XZkzd6wFB0/aapd1OQRY54tVzch6JwVFEUZvdWk9
h2H00MY+6bBSb1OpmEQ2OXTDCOul577ozrV3wv4NQ/VaC2Nc9TUT+9GLYHvUybYZ/N/UtfqVU4Zi
Q073h3YJwK2x0YuCxWg8eLCRcy4MuWpZuxHmJVnOdUhW06lkdgpesJ1ZtU4S0LKZDeOhvrNLXpAw
MwWgKs/cWnO3FBq4BueK7NWpuiofd9GkCXBRqn22CeoCI67PCYpZTAz6Lsf3G9Jnr/DSi/23S5G8
o31FwGuCmDP1O7P5+yFJ7jwfpHigw8tsy2OCPnjX+nRoYd84e7Ppvt2KqnEUKeYtjpZVVqdXfGQr
/sBLN+VyG9bZRGY7IRctbiZ43DfJGbgPGCa1BgQJ8EZ+Y7H1GhinlC1wJMryrba7v34325vR7Mxd
Ri9iCSB8XQycKJCkpdnKWXe7VEPNrXP15f1DI2yLDWNzY4s7YptDWL9YmX3fF0m6B7QJIMB+yULm
ecu8/T6Cm9IjPgeiaRqIxMO/EJHgwfgvvla7OuYc8+PsZsTTdMQkQE6QnxN59TjEVOBZ2Y5nBqmc
r07ERTrsC6F8stj4DrXUR3LfbUpx9VvWJV9jXPCYhuY9j2L16gYsrUmWmT2H9LYkIRiqy3DC9Ty1
bWbSJ/vNrXS872nA9h+RTNIM5VtUK3LydPHAxZxtWWJdM0VnGQuP2nZJfKp9G7pWWyxebCYIRBK2
hfdNOmW2ha0Dk/DRsmkpBAMtqj9U7w3mFt9hw9MTvGaqlx5TP3Pl+akrGRj6SFysqZ0PgsH82pzh
8KKh2pNsBcGfDqOtGBzFOIhC5b54HirpWZD7EXtvwBo2ZUrAXWtarCCNszBcFginvmC178juw3O9
vxRTpBlm6k1a0xttZ6AKLHZpgCPJDgBTu+mnhcvOiuVtgX5TzXsPhhvfQVXF5VRsi4ZTcq44XJDy
d/tmxn8yHrF6ASoSyXtgNJuMAcDcINAEWHEc4hJtPlMPtybXlQVOyNS8IVwebswnlriXuuIXju35
VUY2nBDiIt3cxdsvx40y2dfVFYtNQafJQ3GFpfahE6g1wXDzIx7tMgCHOhO625l302zsB+WZa+GL
dzm0hGmwCagmzMaOfYZKhk3FAZybhn9jPezEwF7fS7n054iA+rClwaxHHBCdIP3PcF9zkrORVlFX
j13FLqBs3s0e9wt536weGKqXRgBCD/Z2N30Uuf7gskXfgJwDUzsLJhszK6l0fws5XFJR7kYLnK6v
H0rAi43COQQj4W6UzGTsNLH2SXffhgv0Om/dbWF0J5Ab3PIINjYDGIZVvdAzh/o58w1vZdSIK4vc
AcwwaH6NvjyRNEjVRonWpMgWAE/RhbGIFOB4DovwL/I8YO/wqteN+xh1ENTDtqIVTaZPM3qoO9mu
J4bkjeEejfSs0AisVOOxuC1+FR/J0Spx2mTocqnmgkuTSaZFSY6kijhdpk5gLa08/vZTIoAWv0NU
DiQieM1FcgcwOp8w2vbzDr8DMVkAS3n0y1fP5PzsxjLdqLL48YGSgPwYtgBiXFB77DN70BgMuoFi
sYFZaPrDX9hfd8JtpoVrcjfOpNDhK8CpU4zWStKxI7dYYxE7tylLmgpviVlTXWXKerJKcU/416YF
2zQO9mMNgillj+eR0xz36SPLHG81me1HR4Ydb5W1MhdsyJjIx7hmIAtnavJgaLyMnn9jGaR2ERhe
figPPyGFam2Pd92Q4UGwx1NkwgwoLjmwiMPAunQrM/QuKE5WXc8LIhXZ1GX5FStG5DHKn5BkQSaE
r5qa6ULaKFnhdMA645WGpq3cx6zrx+dh/IM7GGCu6q7+xAjc85iaZrLYswVc9PjGvSMxVsSGuius
B6MJBYQgULVd/FsDPN4QhLKeTZLDpfNi60LfiSJGqOHTG/IPqcxNQUyf64HfMxpAMUzJRaxfS9PL
OIMotu3x2cT4EfrqwdKUqa3K10YHrjrzDon/lje9WquW6cdEnS6XhVYLZ4scmHLXGCiUUCDlgBOy
FlT7jA0S6DcB1rx7AIVWoC48fKtMfhUleDm+xjKCZM5Ds4pqQR1Kbmo/E7c+9ygdjDzbcUpO+26o
Lo4LFywYmh+hsWYEg0PovSC3eSYUOi3me79q7+1BsQxkyNM3XPtxCw2sgYEX5JW3sqfoWPbMlRaU
sc0gZ9WRTY15+MXUXr/xS/XWpCI5W4adANRgRTDusa+d2iza6qz5tqOgPQYyrDD46tfM1AhrsDG5
hIEKuzoSVnfOHJnQ6GFEU4Sw8BqVb5htHyOJhHOx/GV9AHQNPS2fNCv20vk1muXRnKdntL0/iPwc
DoY62PajZlpfv5bsRnYEJX0Cr0SqAVsot2KASxQOxHpj0xmRfadh8QEtwMUkKd8kIMaqMk+2Nz4n
Ip338PoPBoAqYMHQOuFhILiSO7/wqkNS36XSf4ORtSomji4pP+bWZXRdx+iWE+zkCRbVaBAPrWW/
5WnSAKThqsmkAzMq9ZjLhgmA30HaCCCYQEccDbKpkA01QNVJUCx54R2H509QzJAskOO/CgvFa+Lx
PBrdMwm00Cm7ZVcwP+U2Kwc7c8+kgtrIa8S6VIG70WxtN6ENIbqP7+2OP9cRMLbTEm2GNaB244nP
AiPZWIb4JTP3bkpIfXUncpVaA/ZVioTAhgO3HgtUZKnbYqIMhqeSODzGMBB/G/7u2t9UVtOtZv4i
K0UsMg7aLYL398KIngh+ugkPhLnWGJqTXJETNEFU1GRnUXkT1BGDiIsE8VbTBFhMqF1pdme2W+Y9
I88TShPak6zaEm43XH/bMuThE4wCxmqLPHRaiRaLssn0L2WhvmkllxhedbQ7AO9awePOGBLVRA34
XBctOzs/QxFULC7vUL2HLJNXsXcGM/y3LUR2Es5n7457kBePYigfHa5ur7GI6eactKEhQ6NWW2La
RwbZY7IBbgR3a4DQ0/vTWrnDEloCddvrbKaPjG1cprYYEX4xUO7rqbj2Ywy1Epi844H/LRsSzzrc
s866NzZmeRpQshCl2eIMG+cWcAlXsFsgnqEDYUT7a87wL/3Ovqf02hvwQ1dcsAm5P/HFK/DaNjO5
ESmbI/HuhRAoQ5So2mTPWtd3U38358UH9J6K1O3qMzExm1tjs+3M1GNdM10H03qqoxYcMXvNxFAn
UjAeNSwxKA8xsKGlNuQ0zkFLsz2emMfJFrhyFJfPtWfstCxB1xACSaaqDTe6Hp/nSX9OgwHouUJJ
Iuv+WhftY2I7tyEK98XMpeL0irZ0ySqzrIfZhsGQd9Oq9/zryIhnxbxxZctFEKRJ6oxQIdhKJuwj
WLqAV24Ra9/pGJ2Zl5GEMHsQqfoE4zdquXUZhNRjMFPimqFYrvNjwTzyhHjrr9Atn10MfkbV0VNL
ss6qUEa4M/I/DLLYUnaX1PE+MyDwK6uxymPPpttKMiKk/fInqssTXeqnDOpLlYYbC+aEYXPlCp8i
P0j+9HDxxgZ8/HQSZs2e2Sv3uQmKfSjAxeR79BEk//X9zUPitJaMQKzCuJ9N91NQaLsEYsdmfzLj
/nfkPFz3Y/k9OF8BQ+1N0DoIomMSTwZlwaB3afpMkqAseukwNARQieJzcg9d1aIlcsSqUQXIqxqI
HDEZdIzu1nicWhrjisTEasYcm2biz2QR3IP8MNrMEIdhs+YktsMB5Mr4zFPKx8BERyH8kTnNo++S
RAwslrklm3NqR0KHd93srr3Wjl7sBuiYaYTXhOUq4c8MDVOYQwDYmCKySEVWuBtnH/Rl+JYV6ous
NqbaaXjCVB8BY/SunGI5p5/7NrJ/PEYpw3mb/jolZvGumeTWd5obOVDyUIXzzc3rP3aveWIjMkss
Xqe0p8jvJBCY0DnyoRrntF48RuDNOxuDpw1kCRtjSAupCIrKXzG8qBUohlcrTPjftaQ5hXBbUuM0
927zMiRMycewuG+NXeHm1qnk6K0a5xX9Trgm34iG1mYxWKd3U95kR2Rjz+ARGJa7vK6IUs4J08KV
20/mnTHfuqJYBNHrqiB0viPrcwkd8qeRlBO4cJvAa7bE9p6GetT7GDYimST5fdo5P01h/oxsLqWF
ppmUOkh7R6Iz4wkxYRYSWkzNtaSGgr/pjBkZg78oKGS1N+ArdkA4Hsk8eLI4LJqBbO4sYfrhd6Sq
iyvd3vuS5YOyPbwzyuqukNUbs2sWt2S3V7Vfna2+eZKxdTcSdABV5EG6MZWN1JKblTYPbSKfz/Se
L5lgjKpvcU9nEc4gBBJ4enTTaI6arVNl9xmdN9kxcoNQ8zIwyIHKGY+atj382w8/dRGKe0yuALrD
p8bvzq2eNzItn6ucKj6DQh97wBvCUoqVCuVFeS6zM/alqrdGXP5sMobkZMgSxMAEM6FUL0nDM6L+
D2Vnths5Em3XL6IdJIOTYdyHVM5zapZeCJVU4jwG56/3YnXDqK573baBhlDVKkkpJhlx4py917bp
L6lw50jLWfQTDMawHZkWOO2dE6HCTXLzw5WaDVaf7UGENO6F/UXSAn0sFuEFWne6F168TUOfWBBl
XWIFiQMvAH+hW18oY1gNlREhA1rXYMvmB+TOasfk2R/IBTdsJ9lmUEI5tr9S9ZcPdOCjsfaI+Yvm
NqDY0V2qIGBp1g5S1RotyYWWTHZII5juLFZiIwDFSrJ+78PCih4cPd6GkqNxiv6dYHvOTIy8V6Zm
OEy8U+ZoIZcs5ZfbByCaICw+TamnH10oAzi98h4hgwEGaf4wpE62K3z85q30Tm7ReqfYaPdFro2H
GOo/tsNoV5dEEnS9ASwr6Q8Ubv1Bav208qyIjb1H1xa4Oml9eNceB/qpFyZsJy9O5CwSXBENfE3Y
FtdVGcD6QEh0yGzrpUmTehNnxXQMZTEg2Cqjuzgt6Bia4U2kb1ObIJN2B42ZFSh/ZXhraUewRQ2S
BEoQt6PyaFPJ6cv2b5703xuDeDk7DVeYeG+B8DjZ/IIRcRISISKWjmFBFvdoYHxFypVOozXpTG4t
ojxKwjsQIMPvB6dWj8xKRUKCaGKZd6MM4juNLWRVBIR1EuF+N1I07UId9qKsnJXP20CrFWy5RgOU
FrlcRTxObv7oKVZnLsMbSBM89aDlp2goiacKFDr4/CUUV4Ax1I+Wa0LaG5eaO5izK+GD7C7m1Z0+
knJhfwwZyiD0uMNiLKEis1qdjDh2LrKz7huUiUHenHXxFlastZUwHFBFeMzqgnWnA+OR0HETSI7v
ak75DBPYGgtB+wpA67uk0I1CNmQE+s7KdhFPw6U8Zr69drLWXlYpAHRBigOezwcLPQledeO+16GD
J4OfHHQS7Ra4DkiEGptoA8D6yKLMidqjEDWgmVUZuC5q7/GucfhZocPYEcr4PLLynoDF6sfayptd
2mkgidGUGLJ/7qsEBbnBpFoEDuG6EyxVaXOaMTILYemoLqYyIHil1bJOUqBtk76Mp3ZY2xKjg7JI
+5Ut6vQwCXhFIgLn9SYH1GYG9VNe0CdvqA9Xg692NY6ku5Lk9MbKDuC8jp05TXtr7rkB5oUUntEF
HeiNzAIvz4/Jk3W0lZr8bO2gZbmWPvNN8O5pPPCK+taDzwuCml0Aig5Q6c47KrLBopBGpNFuw5Hf
HABEtkEZs03gLHHEHx5UDwUry6Htql1nUF2oXt7RP+x3cnIXwQA6ifldPA7a0uqxp+RGeavTkY23
zbaZBimixmC4SCeQpDnTLuhKTzjN6PPYCaiyHka8TWz9uq/alSaUz1mDTON+4OhjeiQFsmzR8lIW
0cJotbjSCKNAbdDm2dIGpsMzIMjBLhqjEhKUYm2GcjTSVnZK5AOIC3pZP30mSJtsnkUaUUsSYp9x
qxS8gzn0IYtViT0yWXZS5jtRhZ9WWGWnmQfftCOhTgZHiaiW8apuoMsxz91OZlBsoqL/UbdyWU7G
k9CT+5i5wMax6PhVcTEv2elBz236eCqgAJA/YnJ2YosQpFAY9EP8jkC5Kr7h97izEQWjS3qXvUXz
75ZoHvaT5BhqAYsfOkZf1vecXyhwZbYk/AMdOGAl2RlnX+abKevPGmfjtT5dOIoXqxqoO8Ip1lmx
o+GKYkhCMOxI5qaTdEx7yUlFTcnS9uo9YnV9Nw2f4cDArCpZUxSujsRJHlKog0iyTVJVEgrScro3
4LDeMbRD7qcxmbHGK/N7kDIRmi4ClzBZUh3ke8tNgXtMjG2MDmxhwQKnmaO1ogvbsyINyVKqYWNb
waEhIvTo4oyDtUerh+Tk76HG1eCbpMFALpVG/s2KGe1cLm2Mrs9yojXwXjRi6tkceMZyaT6Td3Ly
XF9cN4ZDdzXo7GfW9U3egrqxRwc+JQZJttFVH6FzDENZb2gAXRyte0mrcFgBKtlHlX2ue/eZBCfQ
edWsy52QSmYx5b0ckKFx3F/VpTt7ut8toq0ks5R1iwGMlsp3lmRqjYPQAlhEB6OHIb4cvHTHAB39
bgE9dxxnm2m7JRLgiBqSeUbipmsgkhWUUf8768PvuYLuU06KCK6DTWwh6vKhFKZjTNXe5hs7pk4m
a+ZcFMbrhJjfrb1x2yHXwCPKnIiZvkTYFV+sWV7UGjpJn311QG+N4zMsl9zTummN+6RPn3ChDMeM
fnuRJNGTZab0uQPyUEq1N6T3MgeTDiYRAAH4k7vJJiMUZ4cpapyozQAGdjRdTD4/XUG3wFJIyb3p
tVbMRWpF0WjbQA5RJF2wEft73zTvjSa6tjr2U5hAr6IzfnqSdoupELUaQabtTBPeny8rbqIRd5SG
kKqmY9ww/uyq5mbqXn8si+HWwJ9kFulO1wzN69WIk88GbeD+199cNFR3WjuZhNLMNV2B+LuVFgY/
pMeb2NS4R0uHpBVX7BNMSTc9rSaYN/0I25qnbPIQQRekUR8DjePDIifr02nIfIxdYkZbPSZhnLhX
YIgXe25pGti4P8NZpwl8WffSZl3OAbhKiAHpmh1scOLIfZdY9QlzxlPUxO/KpdqhoZSnaNx/5qJ5
7ttMfAVOQ5kmqnuWfiLom15bQRVACa0j4FXzB70ijM1Pj20VnClEnG2qUfCZpfckCzqP5QTRdv4Q
GKDNEpUfyrqJ71otNffkbUXYKxh0TWF5iNzmUBYgbX03YTYzPPSywfJUJzYq3XyDbBMkpRWlTNQ0
dx3T0wEjhUCucMmgcuYuaZ2m9FtGiovIYlExTzKLnkXuHApErrr9VXgyPyl0+Wmd03hjXgUUEeRt
SDhmQdRh6kXkfenuz8mJfxRusydM+OwwU752JjQpEYC6weG1dHW50SIGq1HECCY9hyhILBcuk0d8
+MLsTR6qMFoWYflejYgQbCheAgWWP1DZjEPL+D1BexPRsD5Pqd4ydg5vQcVEBRhSt3EdO30SHVge
aeUaBSXTsLim605lk1BvTeG1rVxCGtzytbCN+EDPyF83llHeK8uL78ilbz/iGB4XWJWzPVovwwlO
1cmZy0f9Ca/bwwRlyevobdpQWIbReW5AIBFB2l4RUm1jTT4YPkqR0qakmKryqVHyFhohgp5w2EC0
3JbA/UNruOs984CKRluEAdqHIs1p4QxkoEzZu6vHUJvZLSPffA7p8d2VgjiVIFcZKdQOg/kJUQPh
dkaGIIZ5Vzk2G8RsHB64mCwTS988Kx/ZF694jmxDTc+yYJ3n0wJcU4ThXrFHH8Uw0xC7GNTO2sLG
NKNaUb5i3gYxfajclZ4kD4Whc/0pOfOWpsJgZPe2i9Cq5yjsleZrFEdktIYOYp7ubGr294Bm2eSB
SND4bXMTpYcVzE9aoJ0mnyQP4tBgKzJ+iLv8MvURgc5dV15LCJYE48afXT1jZDEYVbuZJehB5ugZ
pGt4q4MWzpSVlW9mggZCdSZ4/LnubkcGeYrZNsoS7VxFyt4xYibcVuDpQgKlgImRosYJgySMNquf
FcL4Vy1PSsj6JUhbpoVunZ7BciF0GSUxJpJRYipvEClcxFuIJDMdTHJp7xHAWQDx6s+QR2VJzYsm
awaZB2FDgwel+DTdithlnuJgh8m45VYpeasrC/G57rnxSuhMxlV/5W292AqpCLPxIwO+h3YyvK2S
w20YuG1rSgIOn4N2MBPdxYP7Btn0s29ZqZtaibPe1UzIRwoOzhAn9rTpckDuNywtTb62cviognm6
4mvZQ8w876g19BEL940qz/2I+UPvVwZA+jzbhKzZ0PfRjA+97SFfsg49z8sSUeJT6CCXTt2O40xw
ZMzCU+T36LLL4K4BXrwUvdiWcnQ4o5hEe+Kb9lrhoW8RzW0E1bKemMdQB5XDYRwV96X9QcoXYSyt
qz/hYcKCQ4fEEijMYEwsRgDYtwA3/lK5TBSmXmx8MeJrZJRF7s06xV2xrDO08pXRDGydqHNUhNzM
dzjJml6JPFLzPzjldRWb2LQKOzc8g/3QVwGhxHDK2xuFKV0Jq6eupMNbsvn4pd/ufd1D7lbDRXAU
YMUi9JZtGF+dqKSvqSuQMFPzYGfQPZ3oXLQTpWbh5veJ4xy7rBnvhN6O235CMG5MTrAbJpx9kySu
MGopJCJYaCd2tEOamQUPAsdX1h6NGSjm8gHs57LPfHUQQW+S1UIObzKRo0IYK3xFvWrv7dg66hQ/
i4hD7ZM92eJkpeKnjUp/7092vJKp9mZxTDkTE2bgbO45R9TjXlo1S1QLppAesuHXTE6mrQyqYM8Y
u8C9m/kMCml3i8zvTm5WdSfpVdjm2128LX0ZX1RVIbIKN2GBbZWZfruvnWadOcQkDCNLDqYNd+lk
TBwgBvt3gBeTjUHcBepzJEdJrdKzKN/0vDXJt0gqQgKNjdem3dGaQcDNlB7iwLtptuggXalbhcR9
l2Y69QFxj0RJbDgMsOVQg4Zkm73VruBpyepL2TXU4wRapt6cCkj8zJGk77cBK9xO90OxMgVTeIWc
ahl0QbIUKFsHx5/2jaQy8gvngJKvo6SRyS75Sd83RI1avY5ZCGz0pLvQJRWWZo6d6DQwgyJSqr3v
X4AvAugDyl+k9FnyhnT7Q6ZmehzGkZaUkYIa0vtrSRDJsicpYAN7mdl3EsN6J0qvDti9xzHjHBIF
y1Cl9VoRGbBgejjuhS0OOQpqXP8xkSzF4B1MEyeRZhQdRQfLEFwmD1QzVD7daOOtbFlgVZScCZ4R
p8QB7oyWEGmnfipmnTCQ23pjtCMWNvmsJQx00iraeka/D7M2PfiNemvguG6GknYD45eT5ulbEsOw
Yamn3hj1JctydefM4NBheLeqbuWYBlrW0lCsBLjtOA0uaK0KtPTldap/UIXSzh0RfoU2KtTY4j6A
o9Q0Nmr9sn9FRs1xuIofqi6/17OJvc2ImTAyPvES7ABRyNYgOdmMwQ30tr2o9N460CxYdLjI33sh
v1vbstd11VMnUE51Zxtt6dwcPqBGeTMde8ckjDBaLl6YjWupGIwbLq+3dzCuquA7tNMtbh/2MsAH
ruJEzYzjrSztR6hB5yZOlmamo0pFgUa71h52SU3J0qrqy05wCOd68UVjMNFoMcE8hIXu1EekBSQU
R0uIshNJoxa9DZ0w4pbJNsy/mRFLJgSMf+6QlOhoMKD0jtGB6My+RNOdybZ4Cj13ThFlxJHgYtGA
Uy9SB3iAq3DzlBX3jhFeKxSqHSYcwunMr8mSFwigbx0WvcCMvmVp3nrC/0oyGcIU8YU3Oo82ZhXP
Ge7NwsezHv2YQv+jrpkpMtkqF7WOLqBRP3R58vz2EucYZ3OPz6qy/zGZxS2civcZe6HV9K5UdvTr
jmvDtH7RVM1u8ho6/HAizerVHWP4sYaToHnxH8FK91hMF12bqGWIRnAh7fHGccYFcM3zuRPCL5he
L60Z32ql8NeSdHbXsyqhTkemu8yi8Sgr3142uiYXsYZLwDRs2it98+r25PDOd40xoT0fyL3t60eX
Cc2EGrKUkHj0MdpjftkmOLRoGTlMY1BFV20DC5WYP83SOL4W04AiZoUgkf3Cj8AoVLQhNCSxIUcD
IOvjMjBsGLR4HToqoGsSPg/1hLuzxUheZhPqBIyZC+JJ14VIyVnucRh4D07RpAz1GMaqRM6YAfcB
xGG2GyvJ7aZjCcutG2yJs2tZKAEFXbkyt8oVxAedWKClZgePet1WzL4g5nbu3pi0i2vMIk4oNIIz
KuCed8mIH98ICZHWAE27mFGsbG+/AuA3WXQPKeYoNUff1VMcUnC3xsJz+/DW1N5dF0EXqHJ7RF/W
pJyDDQuQWfEEIiW70koSrpg3Ts6CTFHOdLGumjJRRYSttvT9qVoDzPiuBc19uB/3RlxRkTkaRWr8
YXdoCoxSzFVBqtPqG+SOygfbzpZj6TQfQ92DFY7I+blLpjAg1M/um8e8n7ZT2NyoKZ9bHhqyJZme
+xY1ci7TLSe7OaSZ7MmArhSnwrikrwrroEZzepL9gO8KnDWlKk+h2EIE8tDPMZxw/XZ45fhHuJfe
fsjAvFVheZdlibezjIbfi5SKxnmomMHuJ7PEEEIcDIIxhHIrJ0DxiP9AI8MAxHkkoRmU9BKZtG9j
otGImBmOZgyS9Welkh1tQbyCJr0ASPHGAPnIyhgrogC8OgiVJGmpmPacp0rDC+I6LuRj+dQOKIia
Lmz3Ag/LleHdtdfGHmo4SPEmb+7Bbm8aU6yjjIxakOAW3ZdxuIZ73qu1wKNBOpi5cgwsxB2o4OZB
DdOjpBe3RLj16ZmIcvTqqVO4Lno41bJPHwYVowUrrdXETo74RntkPSuY6ATPZgA+c0gFeveogvnc
4nVriA8T2rdXctijU/DRiuwQYvmL8uoaV6SfVNOn54wbE8UopLHkW5TZOcDKs1Gw7iuh4YNkXla1
7qFhQHty7ODi0lPetnpxdqs6POfot8MIOknrOxSh9IwO+hsDXWr/gcy9bmr9U0IUnjIYA4WWdGme
84Kn2m6OQ7d1kuaiQdt5Sufo8DFnTEgo2xy2OTtGZxIm6w2FCupPyArCv8QkrlacMjZtwKVGcPSa
uX1yNOj0Ynzw9hPYwy3olKOniXoPMzva5aRV0iXwTg6zXZ9zG6cmVxwsi9OHUxoPYyrEjjbiR0XC
0zh52SoYJDo9VM1D05+IE38ktxJfnjUgFijM8ihBce8HWYHjH9KvOMg5ejJyg17wo0xsJmHS2sR1
ZfDczFM6FHVQxZdhxQldF/1ATpm1NQqEQcrkXQpbyNTh3BZtveSeX3VNviyrFJ7FXVX3F/rExaME
HmB5UXyJu3vh2v7eURn35OiUjBZT6+A1U7F2zQDJWFqsbPISnnXf+BS1d8j8oHyyUOiZ8JV5ShGP
VImFfysy/UeK05UbXUg4z94FlJWlG1rk/wzZeoiTdN6bBbjVdNoOfXAtTRHt4yDUj9M47ifFewF5
xtpEFse8ET/rEZEvURLFxTPtQzDqr3QZum3QyAy7UMHV8ziTdOPE0ooibsZRUtO3EpevP9FzQG9B
e2jUh28zFrvWT+nxCBZPdExHXbWrDMBr3BqQBglR9uchJuSQFEJHY5k2T6lRrchCXPSiBo8RusGW
F4zeqaZyIBWoItW6s86jrLcDdLP3SUY7G/AP8VsTvjsHnGxjboGgfSKRGIg/im9VbX/Skxy3Xpq+
EPWOBc+Ikn2s9NuAW+Vgetr3IJuPvHaG0zAofR1M1gOneURJRpaeh1D8dCSnk8YoGG91nol0n/Bf
mn+YJ9AqHJROegvrBfY493F0dIPYmnKjV6FkM+mik5c5z1pnhWdy6YZZYqOX9oXzH7tcXAzoCdL4
zGazTfuCDLFSQJub62MwPT1ywgyhmdBskA007EViEshURwcoxIe26uRVcLevnNxxVm7jYBSPiANq
reSvD6SepszGNdJzHUjk6Kc+a8T5L3acQthl/I291oLUidu+QQKz6rIifTAi5nBleWiqdoSn95hk
SXgFPx5e6bYbWTUebe7RLSYuolp9n30icbJHr2H4C6SI+GiTsrFMFApxP29OicK2W9jNeujrLyOx
k30dnS3Nx1ZVqZ9h3tSYbmjU4MsxsVQRy5ZvCBBZ1ozrHomnYWo0mPu6Jqo+r6dhDdelOSdN8FFx
y7tdcGdKEyk2MAdY0vqd7vpPKo5XqcIxoExkEHQvEbW1LI5EEPVKewF/FMXiTXh1wjB9ekPW9onP
Mu9p7piN8NadpZCiUF8CnCcRPWwImfXjxaLJO3zPLSlawuBxENMSgZf+E5HMPBM4sMHPyl9z/Jl1
pnMwo4B46AT6cQqHAu++2V29OFY7gSmOEOH6mIbuTTMVx6o2tDcJ7QZ6z+pqoB3bZLF372u1RxqE
8TI/0LSuh+dW2cgmXbXpodifLCerNn1HdZxWKHf8N9LhbpOHLTNlKrfy9BLWg55GJ8mCl+GLbkPN
PRqeQNMnUpT2EFpCN6OjAejCMwZyiHJ29hyTD2SDjBhA3OJ2rE7DhC9P6fGnyJkLKninPLYHNFPu
wTMR4/aivOoFstwwgwNrYzsykWPS04aU05JpsyxJDF0znST3AGUqzrpPy0gePA4AeQ3vr5HJ0iKm
fkEZ/TT4A4kxfvXZlW6y03kb4TyqFcgSschtmylm4+4VU3tq7LZbg3Gw7iJlWjs32ZsaQP9bGN1T
U41LfiNUXeQ4HgzNPraclHEafRjht6qmB72uryE92lKff/mcD6Hy1oggJXaW3CvebYVc20XU8bQU
NA3aLCAawJxjq1FMOyuqNP8qYwRvQE03VUYTjRj1fi+QAzQjcbu5/UUGu2Co+VJgYlm5QikcnuIQ
SFTbak6pDumflK11xNjgX9k3yVdkjpSh427C9BgZOQ2cRwVZjVZifHYma+s4nBxC21xStV2rYEZZ
jTOM4qOomUmQ2FwmEdrjYKqQdvs85LpRXd2eDjUIgh63IrtfTuZH6My0mUdZ8hmhx+5WWq8Mlyk5
cmvF5Ps7DtGXIf5YxpWxboueAmzgl+jizmMtJ4vYMpajTcVZ4U5jTWYuEET0ES9ObiO6CeFQGQnw
Pb7XRgSkMyIM25b6/TgxUagGlwOesH7ci1UreCnJBBWEvjDQrGguqpTLMDTgmwrSdVQVbInQwt/a
Az6pR0TO1gAgIvU+OhcEz6AHr2rCd9TX3LRV5bxmOu5GfyC8S0s+i8hE8zkdUjJCFp3TAkRC8Rdr
o2JajElVH/IHJEgrr2q/4I0xenfhSoCisFXaM9nGhznW/ncRONdaTx/nHIaBVnHVmxF6RogQrU65
LTl8pSHBNoAbiNMmEojJXEoPC5Bf9G0ohvyODVMF23COobBx1Y+4pOaCtwV/18NqZzf0CuWt8TnP
+jkjlkAwcY7YxUuHkwuRqIu6AQA3TCjV3WxBS4AO6Wh/qWx4sIqRwyeH6rGuFlCHNMS2xUuvs8SN
DmllQRh+UCS2A59mEHwJNM1ZixA58GCweuFwuuvGEYFF+jwZY70e6mxDFzFZWxnnjBwK1EIZHaS/
ipNMY2SXxsBC4KAN9ZnQ4PzjQzbmZ+mFxyJAVBd0kBNjr1tnUffcAb/VAdKvmLinYxjvPPpctnoP
yL/YGNAKUDWX126av2SEhmxRdeOrpGptGgN7TSsQEci15DATFA0uYZCQOm3jrtV+hm181IG+Ai3u
jeybZ+aIOR+gWQ7Rhfrj9O8czl/Ey+IfgG5PSNoRtJsNiRNs5v/+xnqGLu+UZVi5m84nDNX3FEA3
QHudHnzylN+NHpMZxEqo9mYAlhLRsW/UNTftV+gWX7NS+c4ekED3tdw71N/I2DdG+Wg6xmnK0nKP
NZhkWiu6m4ofRdi/sVXeJwkBuFZW3ETTrKChUCQiZWBnIQnzR6cfYHOq/wvGWDf/M8OVX9S1DQEV
2zB09w/Q78Sa6Ube4G6otNMF+WZMOwJ8iKOFWAc5AEK9165W9sY1yMExO3IzHIWBXissmAEd93Zt
kcChtkyKmHjOIGSPFcykD8aBLr8VOeMR02dyDpONFqOxtKfyB7qKtCwAr9C1it19E+Cwrenn60md
swQVB7Ow92nDQ1MTDVMi+RhmGomyk1tnpm8gdF61tL/0mjbfRrRPmATihfCfJ77lgkHtIYqwhow9
gr0kJL/d1/B56H29QS9tVReqjb0sNoYArtia1n03Jfzw0Nxrpocwu5xXGBYMFLAHFIj4ObWYuUfD
/yUKnGrvCFNXIIoJPG5Zxvlu9PzrwSktQIxgi/bm6L5gXIA3tA7qtthJyLcgbZa1Zu8yxx4WRPpy
36TNQ9qYO4SeDuBGfCugtGwzfFF2c57i5BtwzndexZ+lwEEY8/iaGbm/rjPuRMCgotI2sMjgU9jc
iUacXlJvJMc3fm/KeQyLh6qaZ559N2wZaBLVZPKM6Ybx5OgAAdJHSfbp7K4h8AilkYZJYehufSRe
4OOhoKQVwromPgkVLlduZlPdGHIfCn6iyW8c6+t/f+p+waz/eOo8KTx4/fSZTKaJ/3zqslxJbkgJ
e9f1F9lEXVHS5IQTQpIDTQ0UBZUNKSP7KlTtEwnUYQtjS3fRZeOIrE7u0H5NTmYsa8e5/PKA+o72
zhEIX3P6rfRaYSqzX/Beg0CxMW540dau0W4YcWEsQ5BAGcZXpsh8hwKPrDYjD4aUT1nVdy7McdWQ
LYSJYtqKmgkFfu3ZJFU823HAD2dzGCz/1RnaR3+2opQghIkc0dgmoGyCapkDKdRezHA1v0Qj7hTZ
fGF3ngVcW9JvNfhN3Qzm0GjrAFMoTP/9Clv/xePuEQPpSZePYIZn9PZv6xqhhz4oReKdavUadtGL
PqeDNofRZtgWh7R+dN3uELmkO9iGoHVlu9SSgGG/PgqKR/nWKw7BTpcjf0yWTdeB3gtJA7do6rQa
E84ihuFQls/M9GijDVsn6j6DiCc0/bAUDFE9OJm13EKr25eqeckz7lxPd15co9/2NhcGYzAWMbAA
lvBRt6THX3snRT+GESdd0kXZ8Wo/0xKxWxW/RznVkRuRBQy36N8v1hw68ScWGVSO7bIwggvFLv7P
ixUQPGzrduZtBqN4H834k6xYF1Dt8/ug5pKCoTFs8PR97P1vl6xaxwIJDGx25ZMIsBRW9/LvL8j5
LzjNnicNMS/WuvD0P15QGfNw0PPxNg5CMIY30YebPqQJxCjZL6u+3+dCe5s6AJ5T6O5yf9+W9QNx
EpRZBiI+9POc7nk8RtP8BHJKEiRdACJoi9ZYJQOPABOu9ygr93KGckoDqqnvWq8m9A6hQe0H3f+V
/IyjnnIs7V4yt9gXSY/Pjv1u2SpP55aHCTVmj0bhg8qpMPXPBrrUIF+q6JceQMVFZ5AOcRqa+z5w
6tuk/FOfAfC0NQbkvVnfaV+5izkL4uzLVA3BCZ2g0Gfhd5BS2mTe0pxDfPP0OC90ZsX91snoLRg4
+zk6CQfhyKbEOwN97r0vrQeizl///X2Qf9LxHcFsy0J3CKYWXqT5R9gCuswJAjzrVMGrXGZjSTYF
eNuB9ljjJMcyuSeh6xZF0ScE2N0o8h+xT0WfEsIg+5hc8xmvzNAjX+ABXhgap4AYAmw0coOzHEct
eGiUC2bvInN3raVq5DgnGazMkZNINz51NuU0kRefGblBlGvFbaBFsISrukL/5t7ZUXBR88MJs4kL
QZL2ryvw3z+H/0HgyvWvNVn9CmD5LMqxjhiv//HX/3gsMv77n/PX/O9/88+v+I9T9Mk6WXw3//qv
Nj+LOddF/fmP/vGd+el/v7o5DuYff1n9So65AQIb73+qNm1+D475f/3k3wEzj/8eTcOupLOk/p+j
aa7tV/sZ/qzr8fdkmr+/7K9kGtf4b2TSgJyWwjIQKZhA4P9KpnEsQmZgaFqWTZLHX5/Ji3rOn9Ht
/waTnu4uahDCYwzJLfd3NI0uyLNxWdPZNA3HMj39/yea5j/lTdim40pbOBQ6gj/OS9BvG4RVgrxt
y5b7yLXefAQzykU5FGCCg/jbzf5YdLmoRo44vT9/u1J/31O/J9LMq9c/dv8/fvQfe5MRz0Z8oZjd
yARdc0iXHEHptkz8H32l/30L/+MO/v2nmX+mTDiGAINMBo0lbCkN4w/QP7SFmMNYPq47LYNBXaJN
0QPzYhreW+QEpxrA8WJwDY5WqnwFcR9vBBpUzSQfEOkL4h0GdoXS4rukFNays9tXgkzfIu21Ci9y
Cp6jKTq57XpsnJMVD3dmi84K8zc+82dWqKM5adeqbyiJcbUW8UFnlV39+wVlY/jjkjp0kXR3zivi
huKum9/t395Ng74iwa8VdutxNeEL3yQd+ABNT9qrbJn7FA3j5WAKniodBYjWTNZdXxI6qEDz6GH5
ajdWveux3KaatvELsiekbzF3qXAB9u2PFMoKpek6DN99vjTs9uPAWdk14h+aBCpryg3d8x+2yUgz
j/1HJpqzEXnXB8B4jKynX+EyXAssGOPCdfZZmHe7XAZgPsZqx//OtsGsVxsKsgcRfz6qNLVx/3gc
B74LLV2OHUKBOMDbCp08jFa+A4LUHTfSwt+Bb1bDk4LBf27vrVA5Lyl/6E17WCfk3r/qqKAtvV1L
SAgx/ewCg76ltrL6UjpAJgaHIDfeO4xpBz1Q2wJFyELi9d96E66DuCn2nKbVTi+THfnXnOVpGBuh
nW8U5QG6O67SkJvPstbNDY25Xe9WxsVOxE3J7jkeW2R9Vng/hjmC60T/MrrJPdMspgZK6m2OQf2B
8dtGorXiqYA0AFVpUcydsoAkAC6hjQarRMxBFGHY0hmtf2b0A5ZJQ39prB0KJg+5xGDpmGWehIN0
nO53cJeR2Md509t3Lka3piQwwXVpvFL0D+fIJiBAeMuAScraJtVy4UKNQD0TNWQ6YBcREoxRiy8g
IDj9IosFmQce7DUv3QNSjXc0796HxPfwiaAKIWcrO5WNvLW1VawA9bVbLzk7XeXvONHaEXzGDHvj
qmfHWna6MR6afnwQrlJrq4043Fmcc/QuKTl/0rNseZkC/qvsuGYFVffSZarEqJ/Y7SiKoY5yZshi
Gnli1BqsA69VwWjNqPRusZe2fkNYeiFQBcgSpdsY7ovQ36Rmto7ccB82cgubeNn0OsaedG0iB6yx
+m6y9ElXLhq32I+26IhwNhMfi4YFsllbPDop9/q/P7m/+gu/r4UumXIElBE/Yjk4iow/+g9egBm3
bMiMjxPvaORBsx9IpcB9NP/xrw9YjbBwtu+OQMOad6iHGdue4UWUm26Y16YEA5I5vEeRMRz7wSJE
lp7vzomwhQYycVdprnn70kXAWxXtgQtmbl2Hziz9uanzkVJBIborYWUfuDM/6OFbp9RIj2X8HBlv
urJomFs+XDfb/Sr8FnlIYgHiI5F2of4Xe2ey3UaSpelXqRfwOG7m87IxgwRBgYQoShs/pCj4PM/+
9P0ZIrNKoqLFk72uXESeUFCEwd3s2h3+ocJzoB7yahFi+wQi2sH8ovD/Nin63yTkgyQELyjlcPX/
TkIOL7QTX96GHz/Kn7OQf/29v7MQx/iLEsK2LCmQviLZ4Hr8VxYi/nIMPGBsagyPzWdxT/87C5F/
kbY42F5B1iETcf8nC3H/ktj24YdlCTphLq56/87Cfskm/ye7/Plulr+VqaalKi/JImxL4G/1670V
YQQyxpUfrDu66JvIiZpbq8Nxx5wR/S06Y6/5mgYBoYmXlu8WSDrA3i5BHCyrzMw3oUOPbi5R+A/V
DLRhFLFPTO9WyFpBTfhzb/C8O4GA9eqnB/0POYzKw35NYkzbdHDqEq5pmnimvktiIFyGKFyCaUS7
COmB9FQML43f6cfBdb5oUOaWgKFclC1DfF2tDH0g6InLdPIHFDMwWphb5MWEGd46Do2zzPVv9DGj
YTWVxb7G5tjH0mNrlyH9bRwxHhEAV9Ium6ACuKoh7f9V4dsWOe5TvfUZhHgOKt660zRgA6JEwjQi
aq5tGEIHCzTSPExU0Mij2a19asMyu5GBFnwQzORvOaVpk4Ag1ktC6fBG3/UYRy3GVsFBoSwtuVNT
IULUV4L7WeBIwQgEygq+6BOkignbxHstNpnSZcvWA3Vu48bbhbr3iEXsVzNE6WgOC33TwuU4QuIE
idtwCw9DvrF6uKO4lq1IIEt/bJ5rN6d1FKVPZqSUE8GT/PlVq8T//at2cWXDLhIDONuxlCvdT8lV
73gdsqRkFrpxLgc32ocTSl4DGPH9bLXpbQOHvtd151bMaXmgC4gK/dS5Nx8s47emgOkIYUj0M3Tc
91z93VWBaVwytDomv9yV342i4NB42YSunTwj5D0GVvSUjIO1D2W1G3L/3IeIx1NG3RWKOPPnxRjv
F+Mg3mEYlq3TYrIdx1XP7Kdn4viWPcew2Tl43Z2sc+PzUKBY7rorbnjjbvQGB62ped9Ww4RMDSJA
/ds8Nv792DGzt9CZ30xuOC3pP6BqXQzV1vLqAcgv3FC31J/CsB5A4Dhf8QfQNnVZ/fBNN2QcmEKH
bufmPqVPZdoG1XVsfMY/ASAYhKAphtf8n39VzzTBlNPc4n/vm5WThkYC4FW+ag1Lzg7D9r6jt1EN
PhTz0gS/57wCbBZbvJ1ezfAeYu2xzJmOxjFY11L3DnngFRsnVyqfIglu4rptVpXXZwiR2SCfzQmk
XQeRlSlLfAuHkKnh5Mb7Mk6BIxbOK/JN+k2FDFLp4N4tENQbkQQGq60Xj3/+svK3QsKmpcTpxf1S
OCYuRr++174ex54WDokeI9CDQLVxOZv4KTe182Die0lAbjaJb597/wSe/Zv042ira5mxFO0c7Zng
4UuRZm+Zg+g19Fi5tOw+W4DA+yZr2NB/Xq5QtdvP6RMCWMKhluY+EvzTfLcNs2iu3DpIgzXdSlRg
7VQc2k9YneiLGTHGGziM7tZmlH0cA8c/GAaGCMiMHmA+5VifoVptDLG1GnRtNWdtu0OjoAPPt/lg
le8DiFqlaypGA/evsN7fcl019qE0bG1lU4koT4BXhr8QVSHq3jPM3TaGc6PXWJmlZX7TIYPNZQfc
7s+r+Icj67gYSFINwwAQ0n5312qm7jtk0g7Mhta9nQwN9aGynFcjft5AKFoLcUJnOMis7lYJAtND
Pvk3cwmfZpKT/lT6C91CyQml8O5ZOvGXlBG17IsbqTUvrYVh0zhg31T3lv0N3NcecN+wZRbNrMVP
VyAJmi8m3oSLwv+cgjX6mvYgsEc8eBi7UuH9+csKdf2+2xiujSr3NU3RLfvd9dyikZmktQ33IB4u
AsrBNu1apakMvNPIZvwMYkfc9O2jqAr9IZ8HiAlTINZlBoQKEhGevAxF/rwo+duiHFCoDvm+J2nh
GLrazT8FzUFEhecAweTx9hAF1te4WWvZ3SygUcYYo68CPOzXZmiaD2GpPSIltQ61A3gT/1ZHUilB
YAKn7KaBO9AbOKY1+xl3JDK88UCkLReyz6ylbPvuYcbC58/LF+rs//JMXWnZ3IQqPtAsf7+NEfky
Gjos4IR6psj422u3nce02BsQpsKW9kZmGpOTSodwId1xR6uR4TqQb5lr80ctj9/OFLHD1ulfeYJ0
w/TUBfXTs6zpTxSTRIcnBwCDOvHbhDXVgYbNzvL84dZLuvI+i6W9oweHCo5nBju7yFGeNxvG2Y2h
PYmiELtID1cpM+9FjczS3QBVnwo92gWINq8JlH8/wv+tZD6oZNRLIj7/tN9+8/r+P/nbS/aS/9dL
/vZfx+h78fpS/9e+SfnX5ufa5r9/07/cv42/PDQXPVsY5JyMSjhyf1c3Ht1XXhAJKd6y5GwqQ/l3
dWP8xZ/QMWOzktZR3/x3j5XuKyAAGq8OfTSdn/iPeqzyXafTtXUUWFgZW9TTSdDeXU9Ng/Z0gUb9
1k21p1QMOyqBV5S8kzVHDOK8i9FCFXXtAv+I19JGPrq/Z7/eSG9WQ+5YZuD1Om/Z2QndPLsD0gkZ
ordOM1Z76NVgkyPYrS6uiOjE3Fpohv2Hh159BdegMLNoTlD00XT+5ZwZvW9B4A/4CpnP4dC8PX4R
r4ltnYIQSUGbEmwRorKLvR14MYATDCJA3MYfreNd7PzXOrjjJU/UwZX713XIRJTuYKYKXigfocAD
CyVmliIFTBPvC/xbw6oEyORpWAtamN94CDmTHKxS0/jkVc0HmYdKtn+KhdflkAHrAtdkG3jvu8u0
MSNZp1lasRympgw2z10IL7T6qEHkvaup/vVBNh8DTIV74933tme/aacJeLUZJa+i+lpZmb5MqwGA
vmnvPShpHiLksifKwqRkqOzx1Sf8FUErvZUZ/dSqX83wisLe+CQS9BnQM24AmFSRdaInjXDIZNkL
63mON02LuiC2ZslkPbv4rGoA0NcYkGlrE7xB5Nnfeuk2MHbZCXodLMxxQJozRrkAcQJkkWiRug9W
Tu8X8CO65lBq6SMD3cgm7dgUuruY0w6OuSPwIsFWrzJPhkS4xQUpW+XRa4tXWueBWEWncM/85HMY
x49RWdmwlUnTdA1ocNk/q+0W+nyFvm1PdobHonbWa4wOJaMTbDpPLqArGK3yFCBsio5pDuNGvSbp
ZIi2mPQJvsgeWOM8mPwSxEchl7iHGK7isgQpv3VN9PZp4aOCfmnQkE2cCY318jmdg7NG24RjkBw0
2BxWF188DQEFG4BgG73+FAA//b2bfu6OCHWH/brJrpk4M0ibdgwtwl/3vDPjjIebWrmtGOQXtOFK
4kXb8VQrl4c88y0p84++xD3DBJ/PlJEJoKHRJnb8858Xo6ZV7xZjgtlm3sgY9B+q4Kz0nLKBeAtk
z4QPi2yUkJxAytUnaWjQEQdtV3n1nYF5CiQq0JFJifV1p8NyCoCjtC6GH02HUnJsNTgxAK6F5SkB
iaf73uJFhI32Iw0D0Ln2axmUZ8shvhhCmQ+1wzZIx1dM22BG2LxDjFmZ2XjfihAt3Lyj5zkj114Y
4ENgtiGWm3z0MozfDyJ9Y1fhA3Tbo0p6d+L1zjN7BDPSbQeHhilHfbImYniWOtgPd9jOhAlA2R6c
L1qkM0eILAP0ew2aFLmVpcOkIsCgyIofAcuv3SLTgcnxFsvRhfUBd/JmoDbsUjikfmbvr5Ee/vEG
hw2n4cBZgsfR1N55Sh7AaL0OrnvuXKz04No5pnNO0CHCE+GDno54VxASf2jPkWoxwpS06t7nWa2M
oG30fO0rcc00WQlVBjraZb2RNWjD2i65inwNWUfOGcou8oMl/B75WYEpPbI9XMUs710E7PBKQJ+n
Trdgbcpl34ED8SIq6D/v73/Y3jbBxqOxwpckpv961nIQrRyclO/ZMloxZHE/PaF1FsKs7pEQ2NZ+
+MHxlr8fbzINzgfDYdvWiU2/fmScIuAU2MjR+iDbF5WsUcM19GeGBWjEcqnEbK98ZdiDXEwc9Vh/
wInrIC08y5OhwBpZbqEtXyIVCoWP9R9dR2heHerBR3UAxEBI+PNTet8LU9sBCTXbsU3BAJq05tc1
M2atrEgm3ZbF4eJlm2jwVNpaIqmxkpp2ywwJ/1oNJU/LjsINOnDg2trtB6v4h7PoAcqgpjYsjAXf
jztTaYguSrxu61JacygqmJFT98lvR/tmRtZt0GHcYrP1mLqu94nTSrAnEPnrqemfEEyGVWUXy77I
nqp+9Daimm6aytYfP1gmQKvfg6aNMK5qG7FK99ox/alKKTIAamHcp9tCppeqSi+2py/0gRksr76g
1oCX7hfz9xrva7vh6g6osfiBUQA43WF3B8Y8YxtoUfBaac46nf2t13Cp5YF/zqz04ukdo7xNMWIa
XSGZtIA7CJwffbxRe7HoEa/8cUKxNjG3IUL0i6xFxcOQ7fMkMEQNASfX4Ei4HomcYIwKQR1/vbeN
3D1rtjZtdBt5v6a7zMN8tiaWyEDYBUceQbu8q10CnwNR3ap3oQqAA4lsEqN2niLWkgozWycxzhff
MF9c6kiEM4elZV9M9XOlNUfkhh+KCH/sBg3WBWq3+I5ZZ1h6F+o+djy7+5r2TLS6Da18pm28sl0A
eyiko+k6gyunZXoKUhT7/cj7NNC7Qfp61ZYPOBvbK2SOSLBBI5EVZDsdnLeUzdMIXHshS6bS4Lde
sxmLiNg42T2hTXikALV1SazoNdPpuBX6fcPmqMXDgOYwPRMi/wO+f96i6UC06V6+C2s82WP+MvKy
13cSDM1aG2d8PqJLT1bYSMaiRWMsLPdGtCk2Ar1HFFXxHK8lboC+OPRl+npdgTlnh8DiZdbfWuUJ
bBQoQin4VuqdVcZ3vXS0NjmA7EDM231pXRRkmwJWldM8awLa8R2ZzLPIkdfMXR/R2Afb8gc4Se0+
wY3hSznyrE2tdlcljcWFGTa7BK8FVKLLL5XdoaDqBNQVdb7vHcqQwPmGhjBWQdBDFSp+4HHpLlZb
Q742KiTUQmW9aO2EDe3LVX7UNiqJezhHUHrRvlxkCE+H/Wqw9BN6ZXdtDvy0dtJXRW4m+XpVb9hJ
4wuaFXu7tG5Db1upJaYZjzPjSeHI9lDL5AdMQbx79Hw9oBJQIP5mxg3JhUvuYMF56yNSPJO4V03d
qhj2BQYQoPS3wOsw1PC9TYY6l9pFc5BcTB/qrtvzPqvki5HkR3qViAMbBjpGJimVImezj+FrSyze
2Q20INASqmBNhwHdQtC5fRJeEodvaQBe1OcIWL5FKggkskV5IFKnIRIsH+w0fvAlxnjSvamOgV9+
0WoOf2jCvkkNHqxjY2c3TMllNn94Tr2j6Nr6Tv7adcb2+kaHrGDk/9R0JRba3j3YABdHRn5HCq5y
gZb7rshAxJW6u1dBJmtwqwkd76Zzyfez5JI6OeDGBuGQwGRFjcBXqkifoznY+AZkEBzVCDiGf0/z
8DhBorIqg84Y1wfd9ZUVm+CztWTvOzAIEujEKNUSLkB/NCPb2phgY7UOcV9Fj6lPLgq+XzvjFp9c
jAmdAJtz63R93y3QxH5AChQqK+MJXCX1ZFxF1L1pXWwtY4LlOAX0BYNL4fG7c0VtUYEOq/GLFhaH
PKyP0VBuwkTVOHP2Ggc8vCx/wYyQvJPZGqAFQQfV449xlYGgHTsg7a3nRqYb6NuvTo7DUk1kHcmg
AL5AzwApF4LRt33nzNDuPPrGCdkfSixZ0GQzcMxQ23qML2XxNjP0Q07aOTKGRZTdDC5OwMYTSKtf
Y8o0cPAmqq+lX7CJGPE9zsGb63MwLRjTtkPs+HtLTumrPjjHog42CUFItMS0sieR4o1h10J4ysdN
23gw+11wM1DURWZv1QJLj08so5AfMcOHa9ywautQevkZDwk6W/szsPl1ZoDwaUkrrF7dITFBgugl
Q6qIoZoQXWfvAb6go4Ab2wKMskH60D+KqHxCVQwKvE6ISxp2TPqWTQla1rrSCYDqRMdcW4sBFXjQ
ZfQyB/cm9dudhpTe9SHAVARvnGBzHHSPCoZd2wXCBT7fHbbrDrerpyCVSj4yW02hsZn7Ac81k6c8
z/Q5BzAjHaPbjZWGj2M0vqF74yFZvAhrT0NIwIOdVTIrRKcAMRbY/Y2OfFlyaV0i+1w5exWKmypk
p7f4SH1G77QA2cp1kYANKYYiWPat9xV9buD0wIkgeY1IwGVc0qO0dlmbfVM3bu+fTWANTjmdZq4Z
QgbsBrX1M906dSOsKfHZsL0XpAy3anegTX+iA3/0q5htyfGsre8aECBk4Qyw93z5PEaUNFa8ijZF
K9+22SHnWrRUP2O6syZ5S0+q4XqjfB6rGqfc4QdyhsBZotdIr+ZNSXGV5AlynhXEBA1Nh9BCERWu
xbMli8M1SU9nlBubcXldpZNc6OqytzF1rOqSizll60s7vgxpsPSBB64G2JZVaUMXo+DFRhV7Qj8V
98V4pycI8DBuJL4yosraN3zADyWtafGpi7yzqzJUx3HOeVieSCy2UurEBb27Gwr1ysOtxZKNxjhV
bXoRU3CJ8+ZZxeocikVpeOckKjdjyKSPC7iEYVyk3SFMkUkIGrnEBNBbWjHsj+ZhjrrnIdig8fgc
dfYxjuyjymKu9QgTnRVQmQ26oIjsjZTH17jbaEcE+z9Pyh/XhVTH3g45ghhE5t1dqYtTFbH/zYnx
s86dZWhrlePbhXMcHX5RYiAsUTdHvwdHTQhT/RIViBh8n65XlsrLxlbZLPt7us232A7GyM9MFy0e
jmobNDquDSJXmUqBIE6rLewm564lUheifnaj/kfro6XKsWTEerbq+NI26aunKB+wjE+i2Xve8Fbr
HPbr3euadLis0D0Xk8V5dfDG9Aa6f0TCSaYlFITuTrdQ5w9BD/tZh6WfaZ9HjV1upuNBBui7Dbl5
ChD9RwYK0VitnO8hZvUlLDsg2algiF0hiiGj+/zvhky8CMS0q2X7iHz6wpqLQxI2z/iExpSyPCZb
1ab6uJJt+VlkxaVD+0fM3hkgYjTSBIhsCKOmn7HepW1xY2Q1otN4v+jHzM8QnQ0vfVB8qzvyIhGg
ZZsA88tAfySsmrQu7MSwRoVpkermk8MIYtGMLLyHxtrO5cLTebEt9F4uH2c5Zv6NJXieWjSLdWSe
r2lX4UFfbCDjZTCtyJJ/+DAesf6D5qL+9jUdvH5carMhmjzlHjZOovbXACAR3B+6HbLc7Agc8ZYm
4VIm+eM4E2rCUnKtuSTbLpVwue5ntsNQcNphnPA+Ss5y1nMpXvPDmelj71KjGR7lqzoGTVw/R0op
5kqmHVlMVR/bMvt+TcGrQN3pnJzW5jYxYkgZSMiheVkupSrtikZnuc56Hthi3YhHtdUTtau4adcq
q+X0xL3yRw+JPFY3NjRS8HNocAHnk2TFjolLkaw0fmBZ5OZXFDiu0TuxzokbPofwi5HdEC2TEPsH
GpH7JGStrTqWvgwOMgzuI4dUY3LR6QisVyMEjqaPyev1/HHGX4UHf6RMPue9fVYNOchkR6kzwy7N
FfaoKHRzfw4Bua9dfnZxvPM9nqZv21+lgWZ01dTPjWGsyzn86pisJhEnjw7h0kbnamHGb8YYz4vW
q79BSqP5mZinuEohf2+cHuFxt4PcK9XFrsiV0KmPafPY6ogaFUPyuYynI9rim7hCciWQsgSwIO46
JYWl1+aLYdhvvciA4Tsh+h8Tbj5GGXw2B7UFrcxGfSUc8b9NmWLO2inpBpc38WMUDmpNVWvCX/2R
Rqa7cHICdSoIhBUXNrM6vOtiR19hJv9s1RPMTKlXO03r90VebEOvMg9eLJ211ga3SSGsZXIaTXRy
JhboRs0WxwLl807VFI3Rxc79bdeYSCFW4XpUHm1o3++Dzp3prOmbsESGqWpxAAGcRGrUzQzLJjLd
kcdTxCv62B3ibe2jgSoBhj4otHatovMawQFRzW47JOJLJODJ6SY2dyQKlC+FwT8cI1rFHjLHXQ3V
x5j1XQBvHbvir8icLn2wP05f/iCej2PMDhq0Dk8F0oRKWSjo8hGh13ZdVmj+5GL6wjUKUjjpt6on
CPW6fM7q8LaWkE70FIENiLmxEUOIJdYl8UymR6o718ey6c5K7tKx5hbxQLTur79A94JXqNPHCnN3
9gcSFIxWyNh9Y+laVJng8pVma9Rv4fZsc3SR5xqV+JKY5xXIcejUH0jA7oGK6svCgWUXYicBpTEs
Vn067UOVtHaVt8Gr+9hryPkFWt8sQVhpyq56ja5mtKznHJ797H0aGw3tYOeu9/RL22dbTIYQ3SgB
ZIaYiuJbhw0NghDPvax/9MV43yqN+FlGMD8shpUWvjwalg1BQUNKR1htgf7DviXQplwTCAWWJEa2
3ixpC6IfHnbPaLz2CyD23mbobkqBkQpGXv4qdJnf5y0Ub1OwgnDOccbyPyFy7a9GOz33RnIWzX0k
4K8MUoA2g/VWxLBstP7ZLPNPocEviIsbTQvm1TBidkCr+HvpoA4aTN9tMTEIrrFWFSGMFwSr2Wba
1wJXXOx/4GVG8R0OijeyZWbUYiqN8CXkOFtkuxi3mkVIz2GVoZIl9EcsUDFtnbQzovX72Eo2BlXi
kMvTVNmnxBOnUnldwYVZ94G5op/3SQNwMpcImks3WvGEN8Il7cmb/lYOXzJqScLcnTbUt3bnfZOH
CRo1+qPHwglvheierhmRitwT2pi4Ld+XNrcGNr+HzAH2Y1Y9rxjv7wbV1KJ/SjrtBaWJdDHDT4tb
NRNo6YZ3hnfLonFLOIxF+imu9QMyxj/CLxRqZ5ki30Eip/zmVwF93kA2L7EDDAJZI0SRkQLwUuRZ
02oPZZIbD+8IHeUjfYZspTp9Hdk+59hbzT7NCyBSHkc3SJYcz5UVgUJvNO0O3T9/1ZrOZRibl0YX
DzjDfQM2RQ6AwPYqMFZBknT3ETu8C2LlcD/eZG3fHvNGW5deLZcS8bplRRlVPVc4FTItetUEd77p
I6Vl7kfQPjtPZaeorqpOFPVBgfc5BC9PTZ+ub1ajhTHZREFu2BWifzqimUSsVo9pbCacD2J/h4RS
n3KZB56J9RYhisHswhlhRXc6Df4Yi66Fmgio0ZoauYTJUUTN1ypQN2D8I5kdJO5i1ccpNXRVnG+q
64kQ3ch96pyvIyLLK4G5UGl5evas/j+hMvA7+fJV2sErHqMno6e7IiyErHSKQ+wiO/NL2lMKyYA3
IvwfAngDJmHPMWZoVyG4mmI6yftT6NJLC3tI63mDYHO8Q6/yop5U7wL9L0ZnwR5VZGZBS181IUC0
fpHodojwNZTbvgjPaTseycMumP2dwn4+VnO6aRHGXGoeCXAwYEmOdLlghVbnbXN9Vg00ChCmCa+u
IBtkbnsMxqFYB8GtLicq4Zi/eJ3Kihevq2d14T/HpNRuQL4aaOjwBzc9vTnGVbmwz0PNnq+SGg88
JJ2zaAUGAr8jNO6KhoZOmfTIvmZb9dhazd5pyU3rsb6CseDfmY47BBPm8M7d9fbPUSxaMIfeNion
w7uQ/NEz7vLmW6hkgr4GiF3grHQIhRbu8ipE1UwtGFuuPWCNTzIdNrWR7t0U2P7Qkz6q/KJV18AU
VhuXFMJy8WVDAOZ10P2ZgfpJq4xmZZd8u6bwzlFtH7uO79QYKg3DudWoQ/htzNyVdGs54ek+pPyn
Tvus0zBdsfcaPA4g5iQMU5z0oW3ACHUZyhheIrEIrZyaH3aLjUjSl7rpHjSLvHbK2gq+YvnoK2Fa
nilTESy+qx4vPTFudDUbG6bwtRrrT27kM98xWzIUrXqQanCNDvUzfcLnySWdsKavo1PfVjali2Mb
Rx2naTL2z1MXr3KNmgyt2OSmCRGMLb5aDucDdXoyOEWs6dFVWdnOOlbavTGy0mxZDmE8EJKiAH1N
py5qdUj3crbfYpilyzQQqMF2zT53cLKqkTPQwkvQgqSt+3bd5BbTA582sDDWfx+EPD31SfOgytq8
994mbUD22zB2Jb1BlLXoWlOSBdhf4ZQbfR7VAE6Vw9dR6ZeoIHwOcoz2ZTR8kcOYb1Xr0ktpT5nh
ziR3dRiCrIKMmrp9CMqXgmUrrY+D5nruFtkKZfh1NiXM5REx2za69VULPFDzz2sICmeHLIuQ3dfP
U8FpE+V8zo320H2y+vQLQmdEZhs8QJSKs57jCF8B88Mac092A52CS2h0Qm/jkCxHGkC4a87e571c
l7b4HJrTuknSHyK0D54Ja6rWh5XjcSMUsNaXbTTdTlEMy4cP4r70Gclj6dN7MRpC/Be/3rfoaaQR
fnd4HXvL2QcwHFfjzRySSU9xdXZ149BpHaDS0ibpAUlB1RFelDIA2RzzLrdCLqU7zaqtVNABs0Ok
TjVH243zcwCGLyjZD9fkqFMlyAjeNOSqXUSq1eDW/RfT3I4u125KXeD5475vNtd+j5bHr1WtyicO
eBUhNgQ1997pLBxZyLfy1H5wEfAB0XaiDXiUMl4jjHXXJdy+1xZZbN+ao/VVjcr7jtXprM634jsZ
jRtIUcgTaPZxjgSYX+POUqN4KFQYoiFzqxpl+HMA/C6gojiU5ItYYEKzrY2q3MRjPi3wiggEDUov
6GnkNUhFaiEKyBHPBOQHvrRp8NgN2ub6lJyhmrGFLHZNIOkhae5ZdXq1mHhJm3LXCHlPM0adurwC
bMAoFb7K1uq4qvzeOeMV4Lco/qjbWYdGTYeft2tnYlUE5voa3byR2yTkHvxoUPT7mMgTEmgg4BZd
0Ep+N1XLW53mEtm2a5wHcr41SjZYak36g8nMyovmtUiL89jUlKxqZhPPUslsIlEwWYiUjHLY9unt
nxf1DwNR4CYsi6HKFUX165oy7hqjzbUW4cFg5bwaCG4uE3rty6HLzpVZHrXs4f/jEznGNqyKf0BL
uS0yT4C12u0sInNplsJZSJ3+kCkvVYd7au9266lNo+WfP/YfUFpMfKHVMgu8UhfUEO+nIV2V14Ex
ulm7TR78MUM4MVLKRa17Tsc4WzrR63Xe03pckbNPrU4KV8z0swb3HBK/IcaRS6l0IsPNYlWgVgPX
A24WXXYUbRusrRY2CvwEf7H2s5P5wYsS/zCiVwA4G2CxazImfwcTQbpNq3y97LaBHnxLAuRIxTgo
86d2e83ztZLWX+lioxM5t/3kNx8wE/5hGsv8GiA2Sh4gQ99/fic7vQypqLemz1ELEJ9fqCmE2XLY
4x45NVPS0bDMU6Ra9X9+eWyM388OXARb6gJovq4rxtTPbw8JK6cP4gmZZ26xNpYbrchvE/QCyL7a
51mqWoOjLkfneI0iV5AIzJ0dyDqKJwEkOQKgTjMSoGhPpFlbaF1TWthb7FwvWSD2ZBA4PtLvuc5c
rqq+s1e+RnioqD5L5+hY6tDBI6f61MX+psrGJ7gwGL0D2e3KF7NnDIEtHbtEeXng9ZtfcD3d9yqK
Iq7V4y5TrVNzfurr7nTtb8k2+OwjI5eX4eU66gDR/UbR9sUJUKisOh8D8W7PCKiiWCHGK0Ae8KZn
tDaWhd5va6S0F5U57lzDeYNYc5+ZKFh5EGbo+KNoYiTlCdm9cunG+kYytHWtnOE9iU2XMKLWyhff
2iLUjc65oaI60xkQCmJfehQSjU7+dJ3MOCZTrgqxL9knywQ/Ws3Tv3Xum61u9LDXQS5o57yhxDED
moVjyJTMZ4y+iCo8ryUXAO5pjFeT74kACPbnvfEebw1YwbLYkiYgIWDLQD1/3Rqd5O7x86TZupFz
bFVxQf/jAL1CTMZJNfv1vF8Vvsn3o1hdmDot/Mq91zBi1qxj5lpHpfvsKeBjJ5O3KZM7PIWQ1IwO
ODU944aG4XD4EdLI/h01almA9izuAYAM8O9+XbbhjuWE/HizzVCCUoAXHpzy21WJfB/igZezFdVi
VYfDbHHUjClZtXra+JpN3cLWmWWNQl1trK6DdS3M6KloxTN9vwvGnH5kbJqh/5ZlpN5pTV1Wm6AB
FDmiji6hIKZFjJCvwU21QsGY71UXX3rxxcCWtjAeM0Q5w87dlKVJr2dAjYMqWRmMUoyRpKcKAdqb
zB60+cas8EWlVARmENsPUWg+2pj3gcTGvsvNdnIav2RD8dwwt8Xk806BKOFvk+DhGK/TXqvybI9w
y9bW5jOMdvnBNrlCKH+F2Sl8MDREmkyea79H6XqiHzEl0LGm9yll6y7S8fkA18QmHyK8swJjfnXE
uC11RKwkiV6HOgvykRCX8BJjBGicsBiDwQu8HJ9d6lmfxu01McZvjTYc6adflc85qPpFpxzgYxFy
nak6T8oMT2sgj3WWHWTq3E422pRWUXsLTUNxlSkL9hxPWuM9gG3/MHr+jq2CwqhLJmuoTcBXNH7d
al3fArCpexCGSlkKsXpSnyezQqR5ZhOo/UVbEAd4t16r6jhU0+MkIN54JVrldXb584n9PZY7Fkwe
G4EyA8LcezpPaJeFHdhBtcWz9yAHHqVk24mWZvefP+j6m969cwdks4fwhe5Ix3l354PKwbYjhW4+
lyeXBjVWmwVgDw60p+rkceCI1dZa0t7d6DqtldhyL1XfvjgIFKNezXPQVHFrDACgatbZIWWPk8kS
Rwu5HEo6CbQg46S9DRkc8QBLZIEzsIxaqT+GNcm7aA9ZOJ5VQ6hQLRQ1b2Hof7iOVrAM2iuYK8Jj
mMGp2aMwLq4fjx88h/c8GUIkXC8P/qqF8SX0pHfgurztXQl0HHM2h5IKGdJXMGv0x8H0qQCZNWom
rPowFb1xtK4fVRUwJaQ0XRVepsz9gG33e9bpOEicuNwBhvk7Yj6VXeOUQpRb5dsCjdJAf7A6W5LZ
cu7cdSntqWH66EPN3zMoxzGY16PyaQgd3vOvx8AoROvqNhaN0+A6q9QHUVNGvKNr+2KcXxGPOBoO
cyV9wuzZ81R3wfyco3uYOvWj3znfMeVkCtsNKFdsZqLdiOJYz+GNc5shy/xUZejg+sWurZ/MTGBx
oFpi1jx/n/vDtZ9QBqBoyHC/ubP1HZ8xkFAlmsl99sVrxq90auVSh4plhf0HT/wfUMZ8eaiNZCg2
t+R7KHttjcCiMS7eDhZTZ1iVnf6jBXy3QByJvvGlbQ82Mm2B39mA6KiumXnqq15PP8B5XoGc788k
WFP2I5hIy3p/+lMqEXT8ZLG9TsuuuZZZKDNEV66wcvN37H/OTLCJm+IuzrJ+U3rmukmjh0znugkV
FkcN41CH+9zhaOC2LetUnU/PoHxVA7ArVMLIvwlxHLqWDh4GS5Rl+8qD+WOhrzGrre13lHltQvtp
+GbBOKcF6p8hY7yOoH7C4EffgoOoMEC/wuEjAOBoI+B2YbXPWArutdI5Xxu4ucLpwG2TaXOP9KWL
VD4XbjvQ2I3ak2s9wqDMd6Yefk97VLYCmB6Tnr3pCb6POGQoMl2f0xGXn7AxEUsnfkp0tHXzhusl
E4yAhc/w1uz3aNpwXSaVsZhFcElD08KcELjF4G37MIwQmtrpbbHNzQGSnopsCl3iTcHncBbggpKL
+L/Undly3NjZZZ8IFQAOxpuO6MSQE8lMDiIp3SBIDZingxlP3wu0+3dJ5b/Ujr7o6Aj7wlaVSCaB
c75h77W52ZW4uxfTkzK5rZfDW8mw6nK+MRglqg7EYdxdkyq/riutzG9O479WPDx7wsAtg9IXSs8v
HUzjrGkiKSX3wjl2s8CyzjxO2CMpTMySpKAPLw35qptGz2nkfWxss9TQg2Hp9N0qe487js0nRQpT
bt7EWD6MOr+/AdlSwCdh2fhnAGn78Ct8MoxvNnnjSkrRqeqb6ywcptXmRLpIWWnBospPncoIgsXg
u+FSt2ZTysJ2WB/zQfM+ZIeVy1+8EmnKcDIkmRw4KbOg0K7Z2kTa8OnvP6B/c0w7XIcMB7CAqNAq
f7mnZWyIqWf5sK9spiLkHKAL7hySEEkjMiKXUaqhn2Pplh7oXFDoiNYMDcSqE9nEne+SFmfr339L
Hw7vn99W6FS2KfCl4BHSfjXkuGxrXYZ59V4tJsenLz1G+dYMqCI0JvQHJkFl89qflKR9BzBKZpVJ
gp2VZ2w2DdbIRCBMCOpetPXGJqhkJ1V+y9wKZAYq+ulDJbGxQL0BIZyakMMW57RrIGhiHetJaUZf
4rV295QvyFsZIqoZcaptbR0qW75mOZS1mshTuvI0Hl/7miEimgso0Du6yQNuYfRGxXz7sbohXVoP
aPaPqwUSnIg8ZH+F+rCYqBuR4iIpktY2i2IXWTIckjO6jgVLl2dB47FIA/MVDdo48KFjVyPraVvS
z1My2tDjn6qc3DnXXHgoxzRE7PQkBEIylb2HC4cdeSpxcMVaA71Nt+2hNVMfultOnIMVpWyMG3U0
9t20/mZsILY24tdf4MavAOaBV9P81SI7toyZsymp903Oon7kMd8kCfSJZMpqjNsyh/ChqLDbnUoO
JNl4O7th98ohteKc5mfPfki9xn1hIyAcrh9Cl5XNpgfvnk9rJtF3a7lWnUIShYCnbnPpui1Rdhb9
S/EpXqgjK8towpVs5t88nf/mZwNAYXDMqujVfx2oDT0zj7KKyVJ3jL0WUdFth/NaB6i0Od+3mXWB
+uTvv+hf+k2bF4KWjSGeQUVNZfVzGZFoXbTInEGIGhFYY6ypb7kMQ6bV+EbiCDIBjt7Scd5LQifz
gVobBTq63Un3WwDFvNZ0HNucpI3sL3q+oFrS7x27e/34A7eZ7xFOEuOl3bOb/d0Z/Jcp0sc3b3IM
c75s/p7tjP7TFGwjDmQK0rK9dKdHO7ZOeXtjAtgnuzp5L6f4LIb6Kgbjgrf6+Pcf3K/HP196O97w
FwnAxX9xpsu8MTtETzkVCI3VVvsvCrW/wQzdYwL5267n42z686MPZ8ngOMWTiq1OA3Lz88+akJRk
rZJMNCwThDmZBo2nMhfeUo8I6gxJHrvB9rtkg93gLVDVSb1hkIVDZ26JaoF3VeaOBfEXnWl9TM0p
OgCPoEZa9E3LSXOXpIiTlKHd+Ls2q6cuCZKOIQ8SqK9d7o5+a/VsknU2F7rWbcmWPk5CtB4WSpXa
ztidZQVCkXV86m19P1naly6H0q8dKgFzdO1rcneH8j1d+yokcGMvcSvu0pGMLjQa93IAascF/rlu
pisSt9dhnZJDKV4XxuEh/C3M/Absbzs2msMoV57Hsn+BAj76Nvo/j55QsjtHQxITQVSjsgi6ZQTm
P4UN4XPBYqItmLuvsf2+qO1nlXFOMIqVXhkgNkmFl8UlKKzBIefYYm/rRGhZNFyENGeeaqFkxdlx
slolY6XTEYq+mOwrSCwkyyOskvvS0hfED9FNUUEUSZzhfXbXl6TMXplooR3i6HTVV5V5I4NNgpDS
3ryZtIrRn3vbrckLkJpjSRmPGGasvMYg44EDv/eMLbDQ1CHN9GmIA5hYDEESbGqRLD2qx7Qh2UZR
qj0ql4Yyy31dt3Vi6pSgwQgPw3mz+AsZ8G1y7UfaJKtsq1CuGnGTttyvep0FbGfRqqg08VQQFZrV
BMcheRQTOWT7LGr0nWPONZ9TV57d+VFpohhhwSPotEtMbI9vJSEkl+jkMO1A2gGNYGh7zVdadQmE
qRz1koRqweyIrT8f39+/iNpf+mIbGKQpHHMbP+mu/avZipFoqatDb4dDPDy4bn4UaXIRkGAPeV+S
oSJL2GRR3CHJqjSy6uyI5y0Cf6rLw2D3b+1akygVo03VHYk5FBjdTikPQLaxO8vys7S5XOex5UB2
pght9vjC7ORmiq1byIJdqKXAGK2T0sjL2OSoWRZL8k/1r3mWXOelfGNCsPoti0B2iu2NJH7YB3KU
e9tsihP5x2xNZtjj3/L08c1MYejrdhOgkcmgsTI2zWbreW40ntLG1WkeeMz64yBYUDH8wciGvkgv
ZmTKnWqBXhIxIy4Aydki5E0zX/O+ya7ONicmHxMCrouiAqkjsxlcJ8UEjCjG+GeZd7mh4f4bMT4W
sJ/rFN+kko63ulFctIztG0Cu+96pugMQrmNDzoxvSSRohoXiLE/Ht6JPtIMm1Usy5fp56zEwNmYh
gEYLCQC48u0nZy7OD4DviNYzH4OyM4nEiL7qBVKtblSpDXUTbaxuE+CoilPKFiSUpZ1Roc17bRIs
e3n8SlJTjxqWrXUyy8BUqsVHkhf7maLi8xpGmwCIOQQ1vYSyUr+0RsosblCll6nmlmUPH8ZQiDJe
Sv6/cUjWYAZN6xbRPnaj790YK2Fr1Tht3QowkM0uFj3fjSWpXdsoQodmdPhMlFjsyR+Ddj7lkDcd
/Xdzvo853s+nvkOTr8MDoNpRWff8fOq7MTZapXAdsuD7GCC/7tLUMnmh77rn4GQE06lGQKmHO0vF
lrckuYfrlgxB4fAzjAXJUkN6L9bFCCz24LyipC/XuQGEMf3+4FBDnfV2SH2bUKiBRNm6yIn8wuWR
FslXZSI9rDCrd5CX1o7a2aKeojURJU9cmSAbIuwWmRRI/l74RkUs7ZoTVDqD2XDjbglUvmlH6+zT
yNu/M1zZBi0hkBTSk+FldX/pE/0p661PWjq+VkbPHzPq8NU9sVLdsaD9dM3pgRCfMVBrikwrLn+T
pvDrNBFnMLc3pQMuWSqgX5loUd/AIm9zJ0zkupdMqplc/aZV/IsB8eNr2DbgOXBcmvkrQ4VMegTO
VuyEUzfdlPyou3rk5V2QyuwK034AqfTd1KXfuMoXAbWTwTPCxt8ck1u79dOTRB+iM54E7EMvxoz+
5ycpVhwrsxJphy4RVLiuOSBQWIC0BiTDOtY6lKisTaV9cwRvqY51bo8ThpjN7ZUkp/03vZj+6/wK
lf42udEZUmEj/QtgaGnLYszKmlPbapSwKT/xZaOd7JXQXRFeMa3IMr50bDoFbb/FhmMZUfb2N/ns
PHRaTVNEkDknIOEKur0GZU7qvdU5AVusOfz7D8/6t98smzqd+R7ghF/RYbmySlsnHyG0MFHvGqV8
GZe2O0yKAt4cVZwd5RlKSpUeApTAWavhtwwVR0KrurspWbILVhRe3XvQMoSHRWYO7DxR9mKy0HoO
0eM/7owoM0huWR4FQS1Kbq9+ViCLlho6Q0AcbS+P2tiiC92c7FOYabgEyIs5YPESu1KJPw8aZQqK
IrLi4JYO87DHo9jeD9p12mCwJYOYMkmKA4gB8md11fEQy+20dm4OPKKn2lzWq75Wl7xhajsgdjiV
hWUAitUAZmUjw6C6usi00pA/MKL5+w/5g+//0xPKMAWuqCWEwFlMC/TzE7qkvWW0tCkMI/XsUPUK
6d+KSY4qXi21iQEw6AOTsuatiGAbfHw+dq35LYX4LZxaBwVdlO9sV/4A+6/hRVkjcmOa5yhhX8r1
ktEEGitl8PwpyceHvHB7sLhsWBOyAeuMqOe5o7gpfxgNXf+86j+I+HyTs1v5yojAtm6agz7qsadj
hBD9mXA2EaCtUT250KDZKFLWdXMmbgHHav3V4W7br7csIdjV9mng5LiBFHPbzjTxZ5xt466weti2
OhdNQ4Y4WRxtr0OdbfSV1GbrHgkYXkVHDYxaPi1D0R1Eo/S7TtcZ645fe0RHvrM9erPpPrUTfYG9
Rp+XtXk2U7gUKSFmJIGTdG5sdQ0Mwi3v70YayoKTpX7JS4C0qQHVwkmV35Rl5l9eGX6beK65qG3U
IeLXyWjjuhGU6d4Nh6q4Y0R4ygZFMg8cb9J4eixLA8VyJYirZ4CQt1RMKYwOTyfB0evzmCwfnv0d
XGUbI3HBT8i1UhH+7RUuY0WU7cjkze7buJDJWdS3OWSkoLY9t9bWo81QgwjuV3V113MeO9ph1psL
J7Dip4InoGpjE2z0eZzjKeSR/LFM5RsDXBUFBY7KShlJXrEuEdiKsNf51izY+e58UeooguNA2MuY
ii2CkJ/h79+Bv3a020ARih3SDo7Hv3S0y5wmaJf41MYCRy8y4UK18aUTfBqkOPHYDmk7TYXmXQt/
UaLfrZ9/XWVQSvNVGS1v7ILtZP75Fewsq8hLrMmhw1bUy2wjDuN7KmfGeAXVh1H75G5mv/mhnb/0
0obGpoI7QJgOV8LHtP9PbXyW9ovFZssMRx2q9jL1z7lLnaW7yTlKZ19t7AE0DFKjMs1lSKRgvSsN
XkjcokW1NAFZoqqvOPNtOa/gHKA54zNBYK64yv2ytsk5Bt+xq2VtYgTRNvf4ngR0gsiSiMVoM9WY
u/GHTw4oopT6z1+HOoT7JsO4mlPeVpyzCXgBHGfVV+3QHhfuoDBTaYmtCGnDx5Ml6vmKBGvY5bOZ
7KaNIZJk9q2rYUz8eKj3jpox9ivl27yQ0AT69nEaxWsj9B+ScGDXRpaZfmNkOiBSNcncHpx9hEOE
MaW9n5JCBOQx2twmhhlUrXPFDUghzXAniKz8KGP0725BTttY4C1uYJOuSnUlYlDDWjXQyzL4309a
fRjzisA8wWOlpkWEXKm8tiZjs1SZf8fv+xW/5lBvaCyoDKh2zFwByf38PLEzL6Wy1mZo5IbnLpLT
nA1mWI3cL3oWP3Xx+n1treO6rCXx1z260k47GfnvsmX0XzmvfCdCJSWFySFsAxtK8c/fiYMFqdVj
YlsHxMNBuriIV1xy6KY8d3bRCs8/Z3rhKZsMMXOsXTM4FP5GGpCtthulds7cugtlx9OxvaO+xqVM
/iQbjqnKvNvOnCNvZjjJMJnffNZHL+pIHaXWhvS0qHl0TEkIYVvyi2+M264c3gjeyUJmFrRAsgM2
T3g7fnTwrJEENcS/JqfQivlczKp+W7ZHpjU49XSrI5ePRk46SQhN9ZhtXRtxASy5dFyFUfng9tlA
QU8iI800Lwb6S6L/mBQ7QP8bEczySHJk4SRfdSYz3E3lowH5f6ioLXTMPIGC+dqbxPA6oMM85/es
aqB1DXPJ+Sqfuk0aWSusJ1zlyZaknEdj4zU5Zcc6JDpcbbDn8F+ysJwsljCiflTKAnxYMTMoG88z
yeeeLZVHc2KwmpcWsn9DY2WGn7+BE7RioRsrtszjt9LtG5APhXqu8rz23Ai6AAJW3FUltx4vJhNs
NP5e52AATHd64M76sdBiB8YqrlNm4J49N3OYbrbfUqde7BxMo6tR+flIH9rqVuQzL+MSUWSmbdkk
Es2eoUOfSBvfXpLYG9arKJYlJAya2JRcCVUhDyBZCJ2QXExDqSg7WyXGGqm730gHmRPbKBueF3J0
gXkxQ5NMbm1o5+dyKacwKcnxNaR4HctHm3ROj1xL1Ne84lw9gq626w6L5N8i3+3byvoXxxN7hBR0
1855H4OiYQrWWgS0zv28+qhD3DDamD1xM56stD/2Mr6nxLtwnO9S1UoOJs4e14qkryXdvWxtopTi
0vIi1FQYDd77HgXWgA+6s8TqK5OietTCN/rW1MX2ek5KguJXNIfeOJMWAISSXzbK7e2T/zhu2hp2
spR9S97xirK3HjqvHbsfhhvzq0pKA+WJbtAyprx6k8HAvtIDtO4FitjF8OaluMZxLAM9dX/ACHpW
rea2j7lt4rFYfZ3gBAYvWai2+hJmC/Y2osN8apYtS7I/DNZY+K4FZTvK7Q0npl4+hmENScceHzal
BWXiEk9WkCZ8Qx9X9n/ER/w/y5JBsc9/fk2S+Smi5r/9i7Zv52v9r7Sbf357/y/zZjSVNDZ7U1/8
97T327cqbQb5Zxriv/61f+IQDdJjKDi4/K1tnL7d/v+FQ8Q5DjfPApjD0W2zYv0nDlE3/0D7w1yE
A4zCASnAf+EQdfEH4l90QSpd5dZaWv8J7R1JFRfDn7sSWDEmFxc6Z5fNIeKTny8Os+2qBrOcexgc
4klcWTtehgNxN/W2x1KQfW1LGV0RSUa+q7UfzRk1o8iEx0/liyjqz5kMUDFgFYaSzDZu9mPAX54s
KFOijHD0QmjOMa9eIqV50kmq11qyLhJFaXalhvOD/KrdsmRTgIGAfbGRl+x9Df7uMb5A7wZIvil8
42nBvZenp8T4Nq8NHrPCVcPs1V0b5eSOtnJifXxTF6s8RKK4ymbkjDSeu2x4yNLV3DXWYqIMDZi5
Q8qhekEE0LxqUUfecBQ1Pk3UMc2X6WHUWRDAeNP8zGi9Iiu6a/Z5FZBrVodzt+mct6hPm4AO/ZPo
u0uVvtlVolzKnFOvKZVjp9mZR8ujPZrtkwbB1GzSezIziBdO5Q3+Qy9puAuXWsWELVTwPKzllhEg
rzSjH7kVDx6aT46waACJMLQ4WHAnsetDlbZaiepVUn3oZJIe+lF9thQjDlzRx6+C6D755ERDcgWU
W+7deurhGXP3FtRPlmznQytwGU3650rE7dUcmHK1rBCXZZbhlLazPzjUZPSOQN5NPr8YVUi43pSj
rZ17qR7mVLHPbNFsxX1ylY6c0zjn4Fzqp0SxqRXtzvQGuYUVmaSDlkSsj41EBJzIz8gmudpr1jtp
I1BljSa6PJuVtOVkJ/KIlXCp9d6HTdAwHXbBr+EVQsUIulok3UsRM7PGyDdeFQL8dpPBLllNNM7O
MvqaMwTYdXEd3bi5AxmQpfJR2ol1LvPmFk0meTG1ELumbx41QkzYFuCQJX+tO6Tk8vhuW10BHOYn
ReiPoLbrQ53jxJ0+TWwGznQSEWbU5IJhm5D3Do5fwcWaahmnd7qUYaSdG6LzuKTMU8yEmMHHFjA2
MaVeOLeB/1T7VfBzg0gHzMiMx65WUqvLuzirQS9b2B1iYhTi3h6CxlDZUzXKxPdQmrvJGs6DubbH
xpgO5HUSDqK1fZBgDyCbHByHk19L13h3puUZ8Vq1F1HD8h+gcYiXEolbTd6IiyAjwJuUX8zhpcjw
1jrTcFllRS4S6updSaeAl47Wmulg0ucnM5/vKuJeXmCfl+euRm1SbP8zspohNFvjs63YRVAvkXaE
8WEuZMYnkxbzhBIX507m84YjtzWL9BqgIHHGPsIxa9Z5/IhBXqhDoEcjI5aUZPc6mmKvSOZvEzW2
nyQ6YzGUbcuoOQezLHw1qlFz1kp+nvqbVh/PxTD6m/RsETgfje4UQSHCNdsfHMM+E37adfl9Df1m
c7HYO+bZT70q+t08sFTChfgcEeFLyviNNVt3dcPOu+rpA0txzJgcOHn9hNIHb4WrRMTeJ6GqfW8N
zEcYW2iwSphPlHFHhXBcJcWOyVYBL45AnL1eUjdbTtWIqiJHR5BrVXRudBLqXTJmH1323L3pfo2i
maOVXKVLFkPO65E73qxQ5Z5dUfN5xbdlviRnS9UI6jHHBWFbLcKh0NlJqPZ4SqJlPJn6kh8B/bMk
E5LabPEZwWhnPZmUszGgkdNK1TrUVVJ+6gAvE1bMLr+o2OIka57e1Fn/ptipDciFdRa5SiDMiD+/
FXzK644+FOFrziK0KQv9BD9fP+kG6eg7WXd39dqVnDYYg90gkRUqcVpKlINenasH6fDI5VKWXinM
g9phrXDLRxqJo5XhMm6TT3mhoH/pzsnAUkQp17MEEK8gZCp5FY4uRrkxKSviunxJehLZerlG9lD1
NibCBOmE88yVzudWmfsjugwrQJW4+Rrm5ZDSYAfxEP1YVPUkqYSPLR7pwYRrRaZj8bUD9dhwhkfb
Fmo145wv6Xzt1VHfsRh7UJ089mRjfW9IywUwqBBtzlYep+x8jq0pCiZEq4GA1+6JeNH2Wdsc6Xqi
l6VJ7aPEkgfdSkQvVgWcP5l8pYvFrdV80co8upULK0x9nplpptXXLFHrHyA7Zzl+W/TRfsDc3gWr
plXBOHNyZHIyb0SmFPsizoq9WRQVNrH6k531WqA3iu1J3Ipe1yN9IVlE+DIuz1gr+KTEhv3JuFuM
tRWPSo0MXNk24A42+JLmyVviCMOmRgKwMTnRWSHh2cdmypOUYDbFVvU0lVNHyW+VO7UfWPkZ68EY
Ha510GwenbBklqZto2s99mcWum7Hi2znLhon61p0DmFesTxwP/f3Qo2PTOf0nbRLHOA2nYdlDZ8Z
iX8vPtFY8wwt3AkgHaZCaXyzXxkFOuWpssc7VN3SxXOV9FDzFl2DAhDdwpr8khFrqhrVMR8XDyQo
DVuC3KdiAGpZ9DfsQJJAV5V3wMNHOAYcaODzc2VTwKQapn8GybK91ir9iHOI05SzML5IBQhEWRTB
CLVAbYsLM7uX7VdsCnmeiL6eGuOparhoAQdiOyuyb/ow77MxhAx4XNX0dm3KI5pMkzXQrjXrflev
sMpNLeyW9q3A5M4OKVTS+hvDm3vBdNu0eFealEgctdE+92K/slKEUAcndlZHnrLZKOnRGQrG3TiT
2jBX4TKMd8z3DJgyOeQTJfkOheY8d5tJFCNRxem0oujj+BkBjMwsHiMS+G5G6h/2efkQuik7GGle
1bl/5VJnvtrSQ0bDERx2cddrCtxendlplA1c3VkHvz7dmxq4SFN8K9I5yEYdThEr/TiBp2FUHvEb
YSksr3ey+BzHs2doyw3EsRrH8NgiTXVKisj1xciUW8McGMvGTCJmq74pq3sj1kHJkEea2P1lBVm4
00f3plDHN5ywnGudcq4wQHi9SgriMCaHYrtoy0reMmObvBb7y6BerYx80qweHqa2Hykak+tan4dB
rbzesB5Yu9JWJxnYAz5LM+My52n9GuUksnazzd8dIz4s6obqMzc3EshRtCScUMZAeR3fU5Yfoohv
Mn5XtNRG2KzN0whucYtIHgPHuVVK5WRWcVA34ztQWc3vM06XuV3CBrsK/klHmGlotPgc8/lgNO1z
1aiU0PwNY6N6WlUt4EwwN8l+uZptcx403lTGTtQOs+UXvXldR40poeBVsliqQ/SoRzQLsoqx6W4J
raNCSQuzpWfVYSfBJE2GKrlq7VZR3DGk55/VKfysdPraN8lTFVFolMp6tfWQclKUJ/4YSl7msCJF
RRbruf7QaMdKNDPzPYy/LVUQDhObLAYW0Ps+rfbMg6ZT7PIt1MpanlKsvIFtMFhWcbWd4wQojgtq
Y5mkxVwvd8Mi4XwmhHjV1xbHv3ke5mw4xe24hrhgt9izQnusXfOaa85zBcXqNq9X84EMV7fIjbts
jTcKhm2ESbH86Fclhk3hxHTqw7mPiWHB+O9PqfveriPwCIqCEThOWSQLLy3BN0P94iaVezKtwCbr
FXhEqwY0YA9ap0ofy1geuGn7StG8hDCEH41tFAPk4MCcNLrky2j4sr/YmtLeVrMDrineq+U0+l1W
SoZK0Yu7dOhdyjOjYDDMYgE4DH5/B95jCXX+iqosvw+G0odLGTR6D43QzZfwoy7O5zf0HTt8AVPQ
uiiRHVGXnmjTb3wXl03eYUZwsoD8gG90GPIMq3vJ0+Fbb8hAwYnQYq7dugfEm7QQM9Lg4da28pSz
aEUO30Lg5NbZTxRCqpOZt2XWVn6jkyrMWiEPqk0z22rGCwuKZMThA6tgr+RO61t59GYV5ln2vXGT
dOnLHKcRGyUlqKI2PWouHcaU3GqbMaCp2S04RXxwGBBRRmJL13ZTbPLauNy5ufFGDN0RV9N96qaf
2zG9GKxs2cNDghHlDRrH4sDbeKN21SktdFDfJdBIlTUdICTBpPE4js56XOPlm8KABB6h/igShtuU
OwgGCFyfW/2N/76UEtdAz31Ce8WBIdKHqpk5HwKd/mIHRbO6URaei9yJYXhSjEflP7a//9HQ5P9m
HPLnacj/+P8po1cz/nZe8j+77q3887QEUDD/wj8nJdYfLIe23RDNwZazx/bmH5MSx2Uc4jBQ4P1m
NPzxJ/97UmL/wT/OTocQH1aqjDL+NSkx/sCBq7Fp1SiYTUv/j3LxmOv/usdRYW0jS+e1ZSTDZOYX
E2DXk8NIVSIOalEYhxnY8y2DQffAy0nhbLA4qqZtsWwtOdtxsDE6MEO04PPExJmpd8JgBi2ihdB4
x4YDqU9paZypky2JLouKAyrm5DPOhOS2cAuCbUkfGDihKpvUnwLYlgcRPD1vO4+7VHciYA9tfshB
DAEuidwvpGJNhzkiSQee/4FUUC532973HBcPdCfWjdQU9zDXEIiJV2frKogOr5vECJ1Vj8CV1Ma5
54pnJa22D+NK3DsM8vEexdJySmzFfHZjvQ0MN2cw4oz1c64p3aHSJ9PT5oHiYS6cm2JW+/3SLj1r
K6Pbgzt1L2msGRfuIZ0JRAK+wy0RH5ZFml3Q2CkHy8gy9rwyuUl7h/BSAvcgYiIjcWF3BGpLJTEh
Cv1uyYSErS4HBmbk7aHnM322c2kATBqxtnYxogr8FZPvuGOHUAssRMUE6dSYyKcyfUQwaa84NJg0
X2eF9XRNXPouBwfBEN+c7ht9u3AT2JdqBV+s6wH9si9xdn2Tz+S+D4YnKd9RYBPa6Uc1S4olbenw
kiG7q6SYfSfjTAchIQkmK4BnjVoaOopwcXsgQa4YvwWRKM0LyjWkP6ta+l1Vx4960vuJqR/XSH3v
TDw9ZCu8z04r94rIFr8yWvk16vU5JC3L3mmTHEGbjF/BikP2nkGM3hFRxCoNiTPjmUgZ+2nHjyDS
YC6M5smN2vzRXt0y8eoO2Ig12+sRtdMUDv3aMWAfizDLMiBWcQsYrRkj+4ZCAOifoOF8cpNRIrU1
3O/OrGsvTEcyAtVq5CoZcJJ921KaNYapPABPr49zb9ozj4denkaHbmXmsD7FY5R7hgm6EsUU39sy
qdCIF+tMtR2xZ7CGK60/yNqcLajldkyBFjjRWDGJSZXIYr1smktYphPY3l7gPIuW7KDaghi0qTJv
zRkpXeRA7k4oFriPkcm6Qz4dXABXe9SAFXujzvHsfBiec2XkS4l8sPi+rCG0VJ2cVJNGAn40cj+Y
KPukLt42dk9gpirRQ13PLKJTzdoKBzQBgZLwuE+4dejPjdprQMkdlyijkCji1uR3CQcDQn+KqSEj
MzYtp4fYLHEHucD/uPIm7VqMU3s0VrP5oiPc8vuOeSAGbpXEPMRc9aGaEJPxeCmXUc+iT0Ps4M2I
jXm406difRTWCAPJWSuXlWhn2odNdIOCfu2JfUPAdmGNXPgpDqG9m6fE8SZ6g8vGgAI9qMCeRCNi
HjNZTV4z1xDfDNGQsqGvVJiMdGjxevjkrTCjELDFeF9ZheGJSVWeV713/dKpBwgf7F0dIgUfemWg
UJkVhYlqZtCTq4N1lzOiPejwaU84FsSFV7gxd7WdT3B7MQHdCzcdB29oo+xOsCk+lvo4PadmPgUr
Z8N5TDetqU2u81pR96PNJ3Vr7LMjI9nkfVSb1CdWGiW0QdDyaPXDM7l8+jPUM8UX2CEfGSyP34nA
M3F4DNZTXa9z4HbN9KLgJfssLKBiU6qLYyHshFheiyl1aSnYvJJhuCDOHg78pfU+HVPCrgtwL138
XWEq3gMNynUgdpjlsaMJcqBbNqkPRPL8iNelussdsk3JJpc7AcYChJ0y5kytqHyDvlrTK4dB/Yqp
jsdnVCcSiJyugQRqtY/90sMOaxrgyzDdJ5jtJu65aZdUGV+k0uFl2VYHhFG1C3Rk9XQ3LKN85OOf
kUK36vxgamTs1SK3XSCasJz8tBc/spFUSBzpaxBFaXY3JHHP1aAvz4vh4is2tC72kebXt0lpp/Ee
IfkcJhHrAEWdq2Oz1tFJzqN0NiRrtKd71nFWL4VvO33+MHZyDLPITo/VUCyvepNMAUXhdF761v5U
oc++c2ulhZRlNe+FTMqjwLB62wwxoDOJCagsBwYBC2FwO30SABCdGsSX7SzF91Svuh9TNDtf+pVA
wDqZG1LS09LdN6kSnRFaAYKuEpI/zW4N9aybgqmmFw2HiCqcQp0wPyhEvsiYASkdyzatT+WXqAUJ
5I+VSYMixHAkbUwgiADhi0MoDxssiDdWmYiDCe3wpPYuhLl41a8KwSCvbdFZ7xlvht8bavVWgIN4
apxoCrRUxCBamx75npWFpPdVd65RlS+mWIEaRm7+lRAGB3Fk2d7keaFhRjDc24Fobz9Roi9Ns+1m
C8g6KjY5M5fOGQsGCxiieo46ZLsfDZDyU9c0A/OPNQ8QeA+oruLuQdfbleN2qr4IK5PnWB+YV5Jy
3n1vjKZ8KYWCR2tMGRmllgZqYsHZHOLqpl2rAS3KnKwDd+gWyFqaHjLY0nloGZoMXdZ42tQSYOdS
3WtMu747dd76qyaEZzZ8oR0Z6Yu4aMo0dO89exf6NeRGSwMAS4hxudi9LC+RTcQonj70BH2ZPY7W
qthPchVYFqIR0wQpCC4HL0c38dhfUyVN7rHir/dMICCkK2OJCVok67UxtOEKmacn4N7MT9n/ou48
eiRH0iT6izigcNLJa2gdmRmpL0SKamrhJJ3q1++LHuxidoAFdo97SXR1dWdVRjBcfGb2DKGjX2Ai
xwgWsg8YtjPthixEDXKL6jLF5ms7Ow9aaKde8ePHXItk+8Ui5dXLNgoUeQHb4auP3mwskjKTn3kb
CQzYJm58sM5eaC0ZbLR7gba6JUSOEA9z3d+DNkmbg67g1CzlhBFkazfZbOONGE0bX+cU6XswxKSy
UI/5TIZlAL6wqN1YTeuqb+LmgO42ZsOyj8Y4vfik1YGolWjlT26eBPNuiuPqPhRuM/tah21jbNgE
x/SccLlM3lVi2tk3slz3odn3OXYaiqRc503AsiJzSstl1MqgXpuNd5ebWmJnaxunfngyR40TuoE5
mtDtVFR62SehFhssNNErcUkfDSENW2qLWu6cd7nK4hvjJntyHBhEi9bKSn9L7ptxpVeI+SGMQyj4
HN8DTg+VDKOdyAjMPDTRaG2jpstupB+9J2uQ0WcCPuIDoYbtyC3KBHhlbGmdEwKI3e+yCzuyClOB
B871U/vV1kL8lTs1ZxHBu/mrtT0XNwqo0caaOOyXmQlGbiF10+LGL0aQIV3pqYNhUUvsNwM17Zk3
PHRpED+1RqqJJ1flbz+2NYNPg7DBEAqCqnRqGUwjN83gz6e8UOFltrSESaZGHo6+jGikF24NAE93
mgS47x76vAg2DDz6JZ5DEyc4M+CmpmeYC3a0t+uqeMOCPl7aOeqWNfn2xZyM3n4YIwiGjsVjJD3D
2CPIQjtIZ72taUb7NcM+3Q9GrXZFbRj4JSQwmXD+M5RFgBcBCCvxP8pm4OTnu4Gz4jK16mLnDZz+
HNSnVWXghFeesnYhkIpL2TE1Nroau8voOmgRgX9FKLKX/kQqep5I2YSxarcirqiu95Jm25mGWjXS
ainZyH7KajZ2U4oezD1hfhWZU3xzZa5OCVOnhyafunPCNIESXdm9Ro3stxnxGfo6wvKEF6HfJZPV
rVoA9a94/2RMU6Yu3/xi9hiPJxzhUEeWBBC6VdCP6Vbno6cXcztPKM5BcY7iot1J1WYXAFXTjnn/
/BOEobHiFey8fTt15Y3FK/mas3w4UUvkM+nho//LjCt9tDO/Pk5mj5TXFhzHg9LvpqX2uvgz0Kl7
64bQ/fZNn2sOrjSuA67qt17pTjtZSQurbEl7cYTJFM+0v/TqKVxhHCoRrbBuBEgjT1JHSbvOU+0y
H44KRmZocBT57kHTTrtQBtFTJ3La22QY7908DteYb7AkVcTNblUfhx92GDjNShgtK1guyrd0lMGu
464BhWcuXpMujl+lU5Q3+qx6jqUG70RQ4H6re85ZicuHL5lXd5PWd9yhS/miUWePDZywb52fwVDx
KtYOlnjHzbsXi9l4lCbtsh2ERHWuBK1BwjjhZhfHqudHx72sN2E5ewxjMvpvI1+8hBafnJgughrY
ni02SdEQ6gYbvAVW7nwiWcmHHvwIpJSR/Vy09xyWrqdbRd3nduxN3EFwxJHZKf61lpzdUMH8OkDn
IaiHTUCr9MXoLcNdlL3O/mKAM528KPI4EPjlM1IWWKimttKn2ISRo13JEiem/tVpUX3dklYCo4Y1
jvv2Xbl998B4DmlAOuU5Jv0JeRuP89Dm/XZKanODXsMcyMBbechyka/htxlL9qIGWlfgvyJQI5VF
ONTSQAIbq+12Y2sO19zmrIU9DpTsgoq6WFWe36Qsxz3TpOxAnlbiU4jb9sk1+VmxUQShu/bzjB4P
yc2cDx/NSHmdJm/wm6LDgEP6KfdTD7U674+p5+CYmGcOLIsydOtfFVruCyUi7TkJTRfjT+mrXRlb
6SM6hnuiN8MiTNeynePu1utBcIRczZMysf7ZZT8vaamHJTSEXsNlKJL7wu3qj4Zmuo8uxI0Uhj5j
fOaHT4Y3+BuDbCZGL95e3VfGKpY2ZQ1c+L1rGwqxmXFfPthOER+K2gVEEWfZNvYi16MQQV7Leuq4
J5eT3oBcRPew0Tdkn75ZHl1qfRbYu3jCm0qxUrktSt1kywly7pLE2YyvoM9f6qCjNoNHc829EP9h
lJovauqdFZtnepY9qvAQGfFhsOtul1ZzwD03jQpiUWW2Z99NqSRPEpWsPewDuA+kecj6Gq5CniFe
dtIxbnLMFI1lvnssW3jdQkHsq8di+M6dUPEhnAzuOLXTd1wGgvRMLwEfKqMvN6muA441Zn0OSEdN
gLOEIvRbmyBQdVWfRjZk/qJopY+UzIlFS5aLjgpLY71sONDn3dCsWVOrL6PVzqNTVPOrKVpckUjB
uyhLfDyuRFJdEJ3LWZYJoQoWmksVGeAzTFmgPZvBlpWethyPv5AuPWtlCRWuKo4r56we1MkOh/Fo
zxZjniaungrFzpXP47Bq2yG6xK3TsvEnYbkUDK72HJ963vc6QQZG4K74XH/j4+2WmErkwtQ1cokN
gYV4eDUM+3hO3as5kpY3+yra2SCoSdWQ4v2y+uJniEiZGffV3yxMY99Yo/0+E0l7tMjqLLVRqU3B
5kBFAUd1xkX5OsJcc4iyIlubWqmrM9nsUGl97/0u0kM8ddn3DBmKg/vcbwqBfRPfRBHXG7fOox8O
fdU263lb7qFTdvaJzK45e1RIBxzH0orkpx2blLaaEqQ1ZSfkDRzumVGF0qPE2G6G3nSPPV5Ah41y
it56zVBlqnzM+hymNrxOY7PEsBwdQs5Ci4EGgbVBZ+INsSJ/wr004ix0xDUbPImd1YHe69DmsnaD
rlgFmXunnIzBuqjldCKEOG3ayMiPotf1apS23pRz7Z96q7YWCunrY3K8uw7FlL1UTcpoq08ublUl
Vwqw7WJh8Q4T2gycHc+Y+GZmZK/KPmlPegqn78pI553kVndoEdKvVTHcC0OZv9/yPrNZU5yK2T7w
9mrBIQD5tuJEINgqDMqbktYaHxrHC45lEMcvEGnchUB1Rt5sxYPRmeoxFT3O5mCachDd3bTKdGC/
WnEMlqOo7pzR6t4oJ5hfDLJzfyyVD7c7L/c49VC5CO22/a72Jygumecnx84u2hvOHuPN85tknVr5
+FCwQ34aRusc+zqNt1U0zg99OKinzHa9A/80PME+AFwOS1EswqSBxBa1xbtfllWwqB3193Xc5HHF
/U9ZoMnF8Zg4sfEw2pM4mpngFuAa5jETbvcInxyIs5l4OwU2r35l6VP6O5ude0Aw7qtlLlL92M/a
vkyz4Bb+Lx7Bh3+a6/61RFT42Pf+u+nu3ybJ99//l0SApwieR5GO9xGf7vG7E6Rm3udOEvqsxAAm
kCgvZBTh81G9Dr7knRNlrculNc1EXZTwq2Q5WLk97vKs94F4Cwvo6zwzKdN2xeqq7MQ4OlFrJXTF
jyXIcqcoMrA7ZuY2K84XNFPqOua243ZQ7A0iAJSckNuyi5ltpOkGjofYQk7MeO1TFzr0j9mNas8V
6iVJWeMuj40SvVriFaa/Ftn7G6y8QhGSEejvAorwU9TVBe4n4yFmDYEksJs6sWspSl0Vdt0c4pLW
Am3aT17NGRLM2HCeVF/dEt5btstivJUqZLjTkpwL/TLbFDqd11WAsdaRDrF4/1OLMlzxBb8Gpi3J
MRxrtIGc6vaSuFz6O5Xph+jqc9xYb8aMUmSP5W6cmCNYOoqh6Q7ig3al8gZyV5zqAbKflYtPJy//
DEIcRWoBp9aFc8W4zh2vJiGt5gnIsl1+EtnU4DPCvTW5hIqj8CCD/ifIFQWoBm0GpaMGPrXqxRhp
ApVOfHWtNF7NRfIFumhYWcPwm0YBdP3SODHE9jadhKVb2pR/2MbAjSYlzOz4fXEKPDWsw1lOHKzy
Z7K0B0nH2GoGcraMjfKpl8POdPSvMJubVWP/KYylYsbLUS6A0SLuoKimBojctnezDp5/syNqM2TD
ivWN4EgUvfNhf6m9+t3P7if6ytllQ3EdYvdB5aRArFmfPRvDyeAF1CB43XtVu7CAY6pX0/J+9fBZ
BRmoPpgFtjPB6HVVjjFqQuA/SzIFi8Gxx5XR3QVTVdw79NJvdjk2k/43yV1ahbkkqdzCYlDOv4zr
pgUmhJ3rd7fWrc55V14mUVksZ6O3MOlpWYyRPA6T/q2GYj2OmCAalT2rqPqYebn47+b7xklTDsrq
BjvqJ7eNFxGpAnwBLdR21+LYslXdj4fAtu2V7rB+sUPQBtuTX+MYg7yz0xo6oDl0hHJ69eE37lNK
28UyzrqdUvbPiBZr1/K3wbO6aFXqLhQG7bCvrp5H1MWhhAIGuPVJQLJctUzRmazYDEzrbx3iWKPL
NJntHXWmbOiYjRemc2+0miHVp07/BroOG19LTK5LEIZruz7lE/jWCvLZivvKByUIBGeMwV4lc69X
/RQ8+K3Jra7Ib7NnnwvL2A26rjET1B+20b+2Nf3IGtpdy/JB4qc2mXhjGPFj/9vt4kPX0t3V1La7
TDk9rO0hfCE//aLbEi5q2pzMEhtqKDcTbq+l3/qCH6qkZSA95cZ9opfA/4onDht4LV1ymjY7s8cH
Yta1/+J6nBJTMU2IH7a/bmuYUt7cfwBWaFaOpApLVYj1k5W90womV7Ktn0yaBWU98nOb3aLu6PPT
XDlBa5lbUdFZVUin5UTm35QZd1zTy3eE7Zts+6tr5Oe6Z9/OknGZ8cngCfSRrip/wufmwtnPeHSj
4sJ4AIW6dm+kYD+HYOQSn/RHRnxXxAxqdb0/yRy+cG1+j7sG25UOr2Thv5joYxYL7CdcJyYMfra5
NGHGnbgBpn9n+tNWGkgPRu9FCZcKDgCo1aSK/XURU4gRxnZ49H35Jyg6PqIRmHvnvtBLBeY1VNOT
YQU8cCF5PKYif5IwfU9IMy2ZObynTXLBv/Kl6uZHFxJGBZisBWQMkGka854nOFNyGPypBpSQOCjI
XMXzdpjybpVZRcgdW3H2ytLqZoZcDSAH0kEVJ/6B5i6kDRVfy3j+NSKKk0kFkp83jC31TzsTQQaB
5yHLQ7WVlbaf5rpT0WoqR6AwsxvgwjL9rgmXyUwuFL2jRbOrpLnJTWqTSjGDj/LR1BgT49smCYWJ
KVwU9fwaTOGt4HwWGxaT56r8LqL0PjDIB3Irg94XcVIuKSE9uoPB+z/DsI8mJL/CFgD9sGlZEE9c
mzRflSAleT3eLRyNIsfBElgpHhUytEy04NTpNwfNdmU0ms9BhAGrtie4AuJ1mMSL1xnPtsQC1081
F4Ta+FUFIdMsmaC0iHLXUJC0j2134D1Lf8jQMhY0cdh23kqZUfmBKOMvY83rW1ptck0Se3xNJjSc
VPr1RtgZ6GIXufM7d1MOV2Gr0CuMJ6wl7zDrx30yOJC1teIPcNIYZ5GV/wxeQyYmmf1z683JtArp
S8XPV5oGoxybipLVEBQ93YeJW860ZrTZU53Nw6tUAyPa2MGGs4T6lGDVh+u2UhHbgFGWVofAUMw3
4ZdccJpq/BjNAaSUmJJRs0IMAFoM4la4xmUznZXVmfCywYSmp960zN9KGRMVbUn5jGvWes+HCi9x
0iKl9bya67Zx7RedVNNVd2PukS110IXDyc1+/u8hlf+F3+L/k5MCGwRJkf85ekIOHTPFf/NS/PN/
+aeZwpf/EJ7JuML2vL/dD/8VO/Gtf4CBMB15Dyz6/CnYLP7TTGH/g9EJuFcYCmRW8Uz8l5nCkv/w
LRsjhQiIGGKACP4vsRO6yv+NUI6J4w46I8ni+FAGPevfjsBJ7ymf9XvesDZwV+5pCRqwjS7awn4x
Kvk2d80patpz08x7Qd0Ars9uL4twOybtn9kPlpWBDVmYxNB4/jaDGUGgS6CmYtQ8TLLT+y6z73ff
c/5ucqV39X384BvHukuIC9AAvRBGf46V6pbQauQWdOguus8VqEk5scQDHXfLJwuwMGRQnxUmTI9d
VZ45ub+QbwTUNIbIsCpZeLV3QCZeGL1JCck4f+jo3gtX9htFrBtwMgEvdzTCB8p9fqY84JKRqYz/
xfhjib/COoKvczMBLG6SSCdHWdAwNaT7aYwtIHMJG7gjHorZynHt71yrt28Ec1YRSbxUDu0+siTn
DMWInOEPylzaXkVQhRRxv0LVIs+5IbeRPIZ+8I3JXPnGy9RUBWcbAuhtPZaMJ5A/GVatopQXOvXI
VmQOmxSU3JVO3+VYbcIQSQhdzlkgp1HKoLKY1Kj5amXDi8Puwq31rfPKZ7cZft3cOhNBX5bCvfRI
6jtfibunpLO3wC6iDQVZMMRab3ifaxbrqd/62h5+0ii5mqboN+jI9S4Q+LejvB8vyvSujZjHfWk2
5Ii5Wt9jMHSgpv0TvRB/LG9gbc8oO0fSdR7qzDc3Qex7J2629+G8eqrp9Tozyzg4cZqd4yC9M7J9
f+nM3pvVo1nnRr9rXBekRMU1v5CNQtsrD+E4W3twjYKTNLUurWl9VkGZPk+w0ztwnJvcwoBaKfy6
phAtpT/jNQmBnjR9NK3Qz32oxPT52lP03EsvfuSIsVehDRJhEskhIuSUp0Z6aRyhFqr271rmXK7n
sapOXLXCnYwpwKgcCrs7aBFOQEBjVp2/g4/hPdKqG45fNRiNO4/KwivdK65sVb8embcuxv6bukks
qlqcnLF3N0PsPVj4/rTgAhg2M7bmkJsmDQi4yQvnWEfeux0Ux8aJcKqIb53GODrjWwxzGfkCGUzY
Vx1IDkrDrSG1tiEjS+zVu01SldtW4S4MZ8IgxINa0mEgQkqmCWvLwt1ZRZ0LRCvCjKvc3UwZGuOy
LFhNnvuJIldtbIITC2vCkWfZ2logWH4arftpFnxXQzWUtjXxTiuTtvQ633OC2eC/IVXJTRAO/sZo
/INr2itRy28OpltmM58qcj7pAeDUvHK1Q6pK6kvm8ASUTItQjf+4TvJBSfIhKO/+W5MXQ9fhI+Jd
iLMnxxHzUqe/Q5H++jCzHmot5qUfaGhMbXM1JzPdU2Aw7GJYS8FcdAeAnCVxGUdtmupJG625ymYU
MkdhAUAUQujLwugnCm9hWL1aOVExPMQnC/j4xja7k02N89IvPRS7uOJcWSTVU9M0v0H/HFYgOGcZ
hAdlcXCM5gTDiOeUxzwST0JjN0q03RwpMufKGFXTiQDWNq0IdA93a5VtJMEuMevfSGlGOpC1VqlJ
hWoGE+rU11UAc4Z/YlTEPA0hd63G9uCGY7DVBRSQpPgTNfq5ivRmLptbaUQ0YZv2lufhbcyemXPN
kEQgyYvsklSVOmIaI6s8xDOpKEecdDhhGMkZW7Z+7cOdCr7DPGsvc198jUJ1G86UCTKwx+JEry+B
DZzVJmnfw+zNHx7A6bNOBvCw00jogtHWxE36IkPyrkMhs0PB39hBEPzsZHZKyWotrbYzLvaERx8f
AFjMqexYVWsi327zAMiA4txKZFvMGgFI9y69mOG7O4fVQWPtqG3JZTzpzaPOra1q3fxYT+ZH3ens
pfWHlfcYRcr6ZtpKu7anxgf6IGviSTivbMsnnjDVaNUOF0fh03qa9eGajfa7bd2ZxLIC4AOKcj/i
UlhwZSVK5gyQaic3OAaG9WDXY38aOu85a7AG9k6ijh0BSV1X5kZ7mK9ZW47STI/o095WSaD9mal5
ypgVob261aalgqer/YuDtWOf+57AphX9So1MahM4QRy0iT37ItwmRf2W+c5P66TurgP7LxrzF2lO
bMthThfIJzS6mmBqO3ci/WIdAemV7z3MbCa0k9jGLhGRRBwjXkqX2UfvvOdQsVnvnHWYOuqCLzwe
ygtEmrXtzd5GIT+uqBD2XlsO/k3r/NDmMl762bm1bVRSBdizpRfMP4NSbSSL3sXs1a5vneQq1T0F
WuSSwLWmOToJ640pCYtCpKRmsfMxHJY8Jn9/aREqFuPY+jtKqoFe1O6XF8XdovEEC8eczPuiYVpc
d1OCqN6M2ygv96YRec8DB+pmCIxXKmA5d3Th2ovLehM0Sf/Sz4Aah1lhI7r/Ms68cdvJTq5YZ7MV
30wcm1m+0UuRnyMVjquQAl2KHax1YR5mtOVD5I7DMbHJQJgSJtvMu7ACjvZRZBwF6M46yZkwfTx/
eYLR5HdfZO561IjVKgA80PfmvA3ydJuZHNzpvacEOs++cWsAug4idkq32Gc+aRzoAY+ZGT5mG3NO
3lOP18EeY5KV5WqMjMeYELum6W+WwJsTpN6e5XClevlAmGXFILtfdfM0rlg9jJWHHsF4CGkgbhFn
4+HM68RVj34bDDnxK8O641BkLykwpm7XduGVsmvBsqeDdWsmTw08Wsfcaa89MoDN1zCEfsdg9MBJ
TEfP4Le5xN58K0431nuTkzpxw5cZ1g3617T+O2cQRMN4cLTDUc+hKB3jQXqicTDcsBJfcqwHpWEz
InFNQ+x0HGwTzziSaLIeLBOOFhafgjJZwfMbjXsbfOWjjbv9cRqFs4ZSMXAmqlljL1as4CExuqHS
qI0WpoUjVVkTsSKtkhXJf6C6YaZ3LseLDcMuypAxm+rGkNu2nZH6zCi/qKDbjHr+C39Utu8bJux+
BZGjAuuwzhweewa4wVkW/avXJzH2eXtJGMvf+0F9avz0cRZY/fmjgvfeuQUdhoLabPDfaEctSSAm
6zYpx2PCdP4hGBgOxSx4K7qO2y0PinHMsnjL4Ogj91ssTUOSb1WWcd13xMBkQYpjgjVyiE3jp2Q2
IdsO2Tf2CRc14ifxWMRzZo8JKeJToJxHW6fGIantal2Hk7XOsKyurSKY1nY8lgcr8B4c/h3vYrE3
vY4DeFqaj4jR/imOJTVusZafUTG/7DYxx6tvW3cf3F87uhILMm/1R1+709cnBsNzZ1v1RxsyALPT
xng2nCEjD8d3jqNH8mHRKufw/GYGOBUV4tTZavqe+yQtSuMQ/iEk98XF1351OxfTmkvTirora1U4
fsSgHLi31o80qF2ocdHnzmzVgnAwcoiRGqehiZ8sR36zQr4aODevcRvaEFNxGs6mfORZRXNP8vrX
MfKFT8L2O/Jow06JVhLdY8tpBucyFQ6jqDI1vppEn4O59190Guhd1QbxlhXX3KmyN9ZDcLO7bnjF
ezRfbJLqC6lm900kbrIl0sf03jcfOrPoXhj6l5tISCrQfSrXyhh5elQOQVA8SdheOuc57mb7VOOK
XuC8dZ752Un7MBIt+/hkNqXzghnRebj/yuo9+8VkFX9Q07SLO3RvfzjRMvN5T68+pkVorQUS+qoY
LHL2NcSdldczrfj7t4Mwn49uNTwbuLhWLTEOPMOTf0VV969TaSRHQKTXtC1eA0NY+5Hx3dXFDr+C
7STgs2h1EVVARLetvs0pU5e/v7hMckF6XXXacakigo4oXz109y8ex/CHCLtuICqCfU1OlmZ0SEoi
6EfkgMeCzJ6QE2AyQFIpBdRDxVaUD+3aCa16k7QZfSHUVu9j3+p2gEVoaeSmt8E9FO5mipMZUpDA
tCUpmFIsI2Ar3ELZ8oSBowaz07OccnszjRS7Jvy1r15F783EIWesuv53wJCe19EfmhA461nRohGj
d5a1bz3QTrusbfO1Cb3pB0XMysuLqxr9p5LtoUqIrfVd9eZ1AX3MrfcpB9Co9v29ivvh2x3s7MKO
FljqEcQR9FtxwKv8K+8zwF5XZA+znPY3j0aIPCLBOwZ66XiSq6xIrq3iWuSTbnnBlvnSYBrfFLmR
rkHq51+QV9N4dtDEhxlMSC8OQR0zlvHkAQMzXu+9QQnVSspUbgPAIuiH9neBuE3ctLoLL4HPSFPD
cJvlgcalR2BACgTfshWxv+ymAF6XFZkrajUxmGcD7SReBuqIDEKwH+qRlgjPkys0fjaVZtFoSEGj
QrWjAO2UDGRVQXHLXYHyi1vC3vlQca4dGahTM3AD92oIsXnxEZvhh8Fb8NTE83Bq7c5dmlNvfhJC
eIMdLJ881ZQnDzrbkqZKeq+i+qVIwuIWxWFwxAqXrP7+7314qblQ1e/9qlSXjH/dyH53poKlfFvl
XvCgM3LQE+49A7DE2eGYMjZpurNILlA7IjY0O2TYIEWMseQ1lAPHDQg+zCL5+4+53PAcL0SE7zix
om1Us4vY3ejtcoaaHCm6eNugmNKl2pabTjvzU679/JIG6tRmW3SN+4GzuPQ1h1wh/XSNr316TwjP
L8q0VRdPxs5TPWMSxH+l6wsOK31JGH9snFBILkl9d8GMiT+vgoIbZBJraTCPz3WSiMeKdlJgcKnS
1ltbdfbRTyKIRQEXDnbhxxyD7RL0/vCojSZHKMIEU5hRelReWBy7MhHbPoj5TMxjsu4tIFNO2s/Y
aaEaKjoTSUrU8YtdTK+2tLJbOJmXMS5mzMOzXitNchd+pMMMRZFHqC0u/LQQ7IvOWU9aFWQ5C45n
WZff6iblHjab9O9y2Fh0hlbbqfSNMxxT4+zA/xf+ICGFREADnZBGD8Zd+AlFP25qBUdH9ymOAc0L
YnH6xZ4b3LQZv/MZb+LsHe+hSfwPFSQp4N653D1ZeeMtkY+IGXFub4tx/Ogj80OSfyfp5z9rLI4n
NIgXdohkWzT2uUU3WbZeobcMqLIzg/3Hppm6Q0ogNmQUsw+d/qGwmnv5NyykjUgiKKDNKA4Y7BVn
jLK60WhW3ghqHF19KcNZ/QUiuSgQbgOLUPJ4b5nnRwZfnQ4oHNLCdB+4fzK33KVKBht60+kEz59t
w/5puvljGkCQjVn/cc1D+4tp0taim5dkPqYANcyLXo4jK9a8TJ3go6+wWnpUN2A9zf5q/CZaJt01
76KvwSu6S9XM4wbECHYpLqG0o5onALfxa8rCXBdou0anVok9+ZtWP4YGs3AzFZ+eESILJZdwGrND
4Fa/jTV3G4rAKRwou7Mn+hZTYukeU6tHB+lite4cXTxPIvu08MmvJ5GXO5P1+TRs0atJO+YEewHI
LOasqw59NdVHM7oORZXfKKH3OJyxJ5g0t7O6qwcxG/z5dju+ZU75OjHdWGdANRaun6Al3b8MFI+c
/v5lQFQq8fHnZNXd+DZ64kHJfF8zXjpiWtjrlE06AaR1HIcYk1A8Nqvchjata1OxX1b5tkvNjUvn
NX3OlktiJIw3c1F6kOxJQHbZY9MF3c3Gn3Eko1kgxFsrbafBL/krnMfBK5lI9WXG6RboKrSLmURx
7Kv0Vqftu5ua46ltg1NZuN5zTZMxg8yX3i6uGuftIW+c5DCB0IIpmp+sRr8wJpg3eTREa1ZmPmW4
zReDmqKNyqJ4X+TA+9Ixv9evzw4FdE5ItEMUG+EyW8G0am2EBipN3Me7TnLGB67iQxAOguOyL6DA
G3vHHO3z3/8qkXl1DU2+D0bPPO8vDtn4K+HSg6zM5tj5Tr40oaqhhc9n0OjObapPXmqfB992v90+
+bQ6q9mJKBuxITVbBnjBOx3X41pjVR9UnnCLr+O1IA73bCfT2qsHBl3gtoFZqoVtZz9R/y7y8Pm+
c65kUxwkjg5yUMm7G6Nlshf1UfCrbJTvLPDTM0AE3Jfxh1URHNUdGkUYrKkIBdsSaWwjkqGejH9b
IA+AXEjQtrlRnG1/2LQmhSYuU0MhsQEw9FjoRg080NX7/OqANEUnbPWyspiQgc/IV1WCAQuSz1eV
9BTWC3prHRolrILJM6jUpeE4e4AxxiLv4Ytbkf2Xh8ExY6y99boyZwrEbUQGtzghI9RkRJ2ACW24
k8+PYRHJNRkGZBbrc+y88djCiJVx9FmVhA7qFLEx7gSTr1DJTZ0Ba+jtqQSt0H25kzW8tHVAjsOX
A4CjcgPciHR+X/9pmS0aDBH+GgkpU5bOiEg43YXILR/AQb01MfFpLzwn0Ui2yDya8Zggq92ppWZR
rCO7nK6z8sfjYHZfHXe7+0TE+XAGiX0e6b/EjuOo/OT7767VDTdZ2RoSXRa92DNojUqrcTMlU3MN
09cC203yH9SdyXLlSJqdX0WmPcrgcIwLLfrOM29wCjI2MJIRgXke3IGn14fsklVWmqpbbaaFtAmz
qswkGbyA+z+c853is9PxZWiqjvIZlseyKk8XiI4ZJydQmwRSWMa3yIPzGBfGjy4BrDHWqE/7Du8f
0YcbvuRSo8x3u8i/wqiGMxfhVJyz39F08ywuq3SpkIqC2g8849TWCAsb+tzQkgeNWDWvQWyM1o9O
Kep9wcXee5w9+AijsjuRYhhtzdDaQd8MgLljqtJ02ofRzeyDWfMAxaPf3ZjHwIipYAVNUUE+PU+i
7o03x1KERfGs78mif8d7B2pIoqseGxjL9YSlQy+7wqkzHtyUeiLoBo5kBOAbVC/sJyh/Ns7Ik68i
wER9XKs1GTc2Z3CjHt1IhFRCM9v8VvJr05AOMgHbKdN2wYaAEBRJn2NWWXoHSPOR1O53QDgjdRym
UbT6+UsghpdhKqMvQQwXFpUv5v4QvocxeOlT8dTDOCrVNB95z4uHBELIEPT+Q6SMbV1GxUl39wsm
7MpNv0uZ6AcVxB/52L/0cFn4u+Tprm5FecmS+ZSGBpUNZshnQhx22MOyq0GzvKn6/r1P/WKX10G6
F6LAI+qk7yn0gccZlvDWtUuKCjbQayJ8xuNErsWTb/T6iESXyi4lp4wRTbE3hX3uWq+6253KX+oG
rrIYxbHKPG9VFd0tcdMK3WZWnTpPAHAJGvYiZhFc9BCd6zwoDsRlvZSOC/QaFdIuMcmGCwNcjubS
W7Gcaf5om06yk0QblOPd2+dDxsgqYyXiRextfYbxjMP2xRLWgSTwDWhCcSQqLHUgrLFlSU6ifirT
JWkC1pdbmta55OmtzdG8/vEH5hbDTrtvQTAbJxRz6G7CI0EnqrZi9DGD3GNQfpo6rsjU4a/y739E
Fn+pRrlrN8w14h/LwnNUIYj8oueJb0aO298Zih6wmIO8BAZKj7jThDXLSJ37OeXivlAEfudvZdJT
86NpQ53qdnpmlUaH4sOkGSdaM3f6FletvnqsnlGddc7BWko4LwD+0PM8HxO8U8z2JYvqLJfrXLTN
Ka4HPIcDUw98JjQFLVPXyUKoFUVO91RkHGOjg3OgtiEVuZ6852zJQJ3RvrgsWziZtmMWfx+mIr5r
reP70PCpVY44tWl/xXVjPht4EgmbyzaMnUmOW2Ki/igA0g6GHdrkD7IBs2NT8NNoxP2sMeZyg/LP
2Uf0W1djHPcUlkTWFs57gzqkDKKTkyTXIoFGGWcmpVTZUrlLQkV4nSLq0FatxW9tVxPaPHrHfGax
V3W02QM92WaMmQoEPUy0OcHNFRlJes9bBllm431YXkwYgVe4mMSmfBvq0tqPqPTXlany721IHTdp
Yd9FbfwYrDJd+Bk8UY0HYVdVtJuOf4+j8BqLSFFxRP2DifiWPOCKhU4OoCXKgDv7EwDkvlDXMY0q
vtNwzubh1NuqvbUqjlZRkuprvXgUU3onRq1sl7i1b1HnMniZAIZ16XuY5fGTj0VToZg8mtIQ+DlH
Qm8SVlVkPWFKHOsTL2B7Xvj8CGXN/JAEmOAZmpxyQ8NZavRhFgaclGgcnoNSeTDTUveVIOQTAbDG
ZxUjoDcpXHdta+Gf7mbm7kaXnkyJnAGaVXYcBhT7ZGedk0w6l2kyvjMPyfeMaZD2FXrJCUw2JKGx
lTCzbsf7nh+VDZo+mliDYGjF7kxe4QrEm7u2oqZGG2Ydq4EDBc1OvvOIOF9bNreQDyyRoJjhBleP
eyMox20V+fXWou/o0jy5eAonXcSaetL9zUn1fPLjvY3B++LPw5XXM94R1urBwNHpWy+KPfytgxEW
/kHF9pvOF4eAgL5TGj9wsWO2ZVvcU5VBqXptmuBHCfl9rORzu7RKQgTTzm06cV0C2qPhtXbTT9tF
RBsl5YOjG2PH/P8qYletjUW60g/ktIlC4CSH8QMtZ1J8AACnCm0fA4/VQ5KxM8wCnPmWXz1AaXhu
8IYB/poPVcikKja5XaHJ8T5KAfbJ0p8wDOpHaAn1I+Eb/qa1rRPpqZgeSu2eZfc7spNlM1ipe0NA
y5oS8iEsx3EZPoAQtKN8j5UlOhmZBbiqemj5HVybwWQERxjzOsRImvXq7M8q2uEWQXWDG+yewhJj
cOqSujgi42zmuHnwe8s+McUqdkaQZkDji2yHBQOfdGi2z6mGh9/4/nCJqw1RAVyE8+jSrJKKxLnB
4JFW6OA0SU//nXxLjDR9bLpFWtRN5fdyoMixC/leNYTvDqHcuC7BoC5z0hA5pGdV+xaREwfSOvLc
aC8lEHgvezYLLrepePYj9+KDS8lc7621pVilTfFYhdZ27lVMkUAAUsiyVzXpW8Pzs3KoIJ0gQS0T
FtcuLpkKNQ0HznBlClHCDBYvFgorOE+r0Zr9mwhpgpAXQlCLN5lpTkecz5SfrbsZx9xlVTyOW9K7
aH0DJm+9j8o6dJLocp/BYN29PH4D/cXQnZmYJ4wFC8zsgzeoJqmQmmiw7H1LnOcaze4XDnrr1HTt
yvNZIGSFvihveC2ipMHg0f+mjrk0KVBcC4pCO9a7nqVBWMzNyoDetI298CeiuI3hVh/YD0EUccjg
kmqAN4BPy2RrrQs/6OAqUrIg1NS6yF5lJK+hqfcqL1/McrrB77gHCY5/w0OpL1FBhrJ/wtb+GhTg
Ml1rINo9p4SI0+k9B4FoVdDDXSt8xznFTqzzXhIjUGvYkJcokh2JeuW5qNlfixgFIbBQEk55Jhm/
cLi0U1KuhDNNG5/J+qaW9S/TgI5M2LSxGgxxs3JyXDRVUtwMG7funvnHmHe0OBmopuj9ff2K5wIu
KvbER5kREl9o2r9Seu6WnqH5JoZwk/op7Uilf07cfVfAC911wO5+1VN6MfrWfOuq/DNtqaPD0V40
X1a59Zb5T9z43d4d7XKlMUPAFuItblpzAB4wdxdkM1c7qsbnOTFvjHVPs5bOHSjDk8s2ZOuzH17j
ehwOjTIMzKkk/oi+CLdFCEOAJjDfAlcrvjmmPCA2ew9YUdwnz1cn2+p+oAR+aeEyoN0wniI5caMi
R9jNIiTYxO670yhl+ahd9xHtdHgjZyjecig/5VUjyS4cIwYqJm2JZ95pzriUhol1ZseKSdiIy+Le
v0+yrY8T88VVlVoUGxH4WXjZz8wxzW1Zo86s+62G9DMoHl4IfoWQbyyr3pNOHzphwAf/CELmQdp5
zaL0Su+7K6fqscuHb4nJttezPxtmHDp0uaJSjWButLZORKytqaJTj7PrErsjy2B+39K96LqIHqBu
ladUyrvPwviWmK3eEOOEsy6INtIfqnNb4ur0Y/MTZ+98Fm2drd0hQ3thNgjqK8F4sc/2g8Oyqks5
hFq+zaocpobzkGwUN1/CsOQUAG8q/I024Eogmic7NHoLKW+YyIzZOUNmTtnUvpmRsbLdgUCiOGj1
AVZgrxkcJ8MpjmKI68O8yTqEt8INjAcjHZ/aGo2PmNjICyaB67yJ8703Zh95y72eI2xBj+1cWUft
IKpy5YYR/t8+v7a+m3GHMFEfewVcBj2H1zKLmaL8ylDJtYziiTqpNovPGbk42Lvm3jEvGdMA1GtX
Mwzqh7NPkyeSGUFG9ejZZOJOk3VlLqhWXEDGYYypv9Oe/7o0f/mTGZxtw7qLIWjO0Az7XVnYh9ky
5XlWcBrYrap1Sx7dxQK+e/YdEWLnJ1WmBMcSYOTeuxrfsttWLvs5PFVT/AtjavkcS/MTtQ88tIqN
a9Z08a4Hg7iznLyDqAoepx0dXCINaWYanMXFSUsoUmVOO1r6W3u0xqONwJTDOczOHkUZjU54iJYy
V2Er2g2k9BnMCJ/n8s3uTYTvoX1b4H83ufzRBA4zhzlfu1E67rHpA7AJGBpGcw23x3T1Qbemug+Y
37rElidh9CfJObcLmHpt+EnP1mREv0DOPvJNGAMoRBSDXeWP1Oo3UA8VY4k5jd71MnTPU0++KgJh
OxvtrK8b/dNBotDbyXlItXPsFoPh2MhrGko0F4FfbXWZoQDlNbuh6PrmNkGycY0m2AQ0+XmTt6Se
uM8dCbI7P+AqYnePVwkqSMi6xxTDa4oSY9WEw6NTzEC32G6brv9C1hE2kSpM1wEBiohjJBuE4cgW
t1lFbQYqtR0+E69iE0+3gRGR9whKJ4aX1y5Wx8ztfyNiJO49JRas+Tkjq8ZERbM/0YokNkCHssfz
V2kf+GUF+Y4Dv5o4F9LZ+hVn8a9CL52ZTk+1Fx+HkYqhF1O86iSCXxx739vAs470LyvLXkRcQ463
UYDKKdMeh3vZqyN9Znbu9HBFx1GfbaS8+CAZJ43BwnSkTARbLSWu/pM7f2fITPRLh9S+QvpaX4XO
rs04/vSs4ocJzbmv0i8+45MdIk0bjc7eJNGdSwGDrxpJbnD6ZifJtmS5h9IHcFEZWhfDVFvTpFPL
F2Q2Idk87/FPim4m4JA4gLg5yBwZW9bEthG58o4X7yVELzh77peOp0s4hz1lMJQVIwFJTL48S03P
K26V15wKT7QcahtPD08l6KYzPKtHA+TdMWIzyXPMGtlL43Uf1vPB8Kaz1AVMgUUZM3TZmTvWuKmA
2HS/NfaBOhm+Nzy06TafwmI3BuoRQYtzDay9mxLBHswhg8+ujS6NUT2YCYlqNUOAQ5ANryErdI0v
Zq8sPgaG9tfCPU4QZQUyKh1NTLl8N17P+CxR54H6Fe4+Ll2EDYky1lMmH9ipnsIyv2AVSxB1c1cF
ptpVSXgOWuPDj5u9C/yD0sy/qPSC4sxAbBW2Z9ed0wNQESoZlIPPuavw4L4lYfAkO1M/pAYVQ2Bj
Q7DgQZJ0lP/wKsarcTC8eXMNVUEUb1M8oOijn13rju3mQKZL6zBqiC0TxxBd7770Lbk1MP0WWZs8
hpb7Dlksvdh8+nTA45kK+VS56pDgveUxb569uOGjdgjWYrOk4AAky8AMw1RAdabZpBk67OC58G8P
WGV5TGKf72/YYb4e/RLzCz0FMLULP/YtKqvfAco3R/nkLZjkQSQUPbt6Sr5MD6RscVU4z7bgw7Zm
TmYhRkBlla/5ohXriR1g4THuNdDx1bxEGA2GV51Av0+HvnKxUWQVmajWGH9DiNuv4in6ZnpQnEtw
W9smSdwVes5gh+Kx2Dh2TSk1QDv17GE6TjEvZOykn7XMM9rY0SIAIk/WQxTaj3PzMTsozQQ2uAlJ
5mc2PAOQiY4JdnF0HzzQ4YeIBOHIQwM+xK9+JDErB6oUBMmnEk9TQOv8CGgi3vRG2b4wvj9OVfec
Zu7waTXORVtpv1XmKLgWknKT9Ia6K8l8wjHzq3DJF6tADTMiOg62fJsaBPTccuk2HAGohQE9rh9j
02c/4Kzob0C8ZMmbQRYWn4pm20UwGd5zNFlcFZAu7qb6LedwI9oeQiloVT8l/AMRw0eJKzwY3R+i
CeC4JmXLIBE+riWyfe7KXVzisJE5olJbkBA/E27RkGSGki3dFhpIMl4OfBim9VLNMLB1w7RnyKpd
LC0L92yc78zYJ3kI4d1A4m3pTttSkjMWQB0xN2ZscywmwP87htQ8vcw+i+qZadzTOCJjsiPOJdaX
hMB4g7XVY/iT9B3ZDdaeWuG3oSj2TEbIvo0sb+S6XIfnYTLByY/YhIys3vh18hGPyK4bWbPGalBl
5EWr12MZEKcaMvrw+Vir8qVollyjfG8ywDuIGIUEW9t+jjWoqvFXVbfPc4AYW7ASHqmcAtrWMw8L
Bg//gAAW9hYJ7H7bvgaiv0Q6aDZoMjeKhjLToHP9SteotBuS5koyzYiW5ZPL9okjvhccDODO3/vf
BMa+txXwAN9BfhtX7rcEXx39y65MjB9WgliVUNil126wCtIgNSHINxa4LxMxbCv/q7BNxe7eXE/4
Rbc5C47xZvT8IiPW2TmpTiQszyE3dfqqgO6l7XCQfQObuSsdFjpwf2UyHI1+fDETiC2FHj4iWDH0
PyZvXPeOchCDHkZbX17ZhI3rP1kM/jfOVYFr4M/GVRumMsldjkc6BRh5oPb/bFxl0NsUfE4ze9iu
205WbG1y7fk7oKE6YMlixxjTxzZgM2kae3fJLJRj9T0EFuv26fCfGGnFkq/0p/AKfhzPBEiB/Nh3
PQvm0D//OFZCgAQ0Hr0nhggrF9odjNrtFgZsv40Yy2/tJvvF4ovLQiQ/7N64Qlkhgbxzf3klTCTg
TXx0+sVtQx5JS/wnIXF/hE7+9efD2iD+cFsQePaXcI3acRijFx1Rk2XTrDMPGVAN0/VAnBP4sJY8
0Zhp3wr7671n+5BNdfc2eZ9WCmrGHzVg/ZgwLNUqJAM8kf9108y/DGT5JwLp/4G15l9+of8Hk12k
6Tv/Iab0KSH+6J84pX//T/7urfH/Flhk6wrHRL/suYtN5u+gUh+EqQuzJ3AF2S384394a3xopBS3
pkm8kkUL8g9vjeX9zcSWTnqqYzuuY8v/irVG2n/BlMKzJ8XTsyzp2p4jfP8v7+joySy0O2s6OBX4
absD3tQwDztOMznnKYGDU2ING6lCak3HuIR4/1bI0bJVa6EK8emszDL5MuZe46D0H2OreoMshCpe
pF/VOL9V2lSbwhxKHNuLudB+7P3oiwvyhRTtick1QYySke6KHCgkLDZZc5H+Zo/yscH3u1IIHSw6
O1vV19xur5G5REr1aA9bG2eOEBORiEGar4ZU5eu6YcsudVkRkRTf6m5yHnITolLoLGZjxabKm13O
uw7Jup48pJDFTOjiEt+ZdRDswoKCaPT9Q1+yr3DjqNs3zuBucJS2JzfywrVMcuoObVnPynGZowcC
y4ztWreSTmaVeDURGWSQsIRO5LGaM0nyiHznvswX08xXgeKLEUf5bDK7xow6tRdfO+F+Lo13Nkkg
yezqSPXrHCOTbkw2TnYMzarbInhJ9uVoPTCTdA6IwFlveohGKvtNAlN7JHOZG6MIf6VLcOTAXGOj
rO5r8ttmjTnmHpFttsmKcjp3pLqxfLKQD6cRW9Ng+J2J8ivvShalppPeOkiUuBZIU41hvDshpNJs
9LKrds1zgdKE5Td2+t4Nn5TlvZolrJtlBXKPkj7baJOAH1MsUw1bVJvBDCUdoexPDH2Gpy4pxp2X
4k7EA0tR3c1fUtbtoTfBlefoVzZJhXtDmCM2SRmSDWD01VWZPlsPd3R+Kp0Htzou7G3ioA9h1DpQ
1kTwB3UGuYpg613jFe9GaMhdgOH8rVQ8SDBaAVuTjwHjpuKKyevyG3+hgCu5ihHCzfyOSD3PMVIv
6ubS7J7zwh8wtDPlj83kGcDADF3ezJ8aG4IrkHOXuE7XeIyI7tuhEm+OAEKns4ogpE/DUO6nsUeW
MA7lA3kHTzFrlb2uI/3ixF21FTlcj8THAxYoTchPHV1GZWbMgsrwMREx+orQn9ZmJKhZydE9G5Gt
V3lpNDe2G80B/knzlEphbBpiioHfkNrDxNCApz0spLo6/e75ebkjG+G5dVo62lyclYH4vyn8R3e2
f5P00m9dp08fxsnv2KypfBfHWK57EGCbHhv0JqXw2UwWKRhxlIlLVTCunXz5WLhj/Q2iNoiktrmV
RcPbXSvM9DqkwHJUd4nm8XfWWvEhwFB7KMAgb1QYw58Ke28PdNgg/mFg0dplz2klP6eQygxrzHz2
YeS+NKJpv6cDUkDco8B5bUvvQ3eEtB94ZA/g4wGDMTUbu0/CNV2rgYEqSojD7RGe9b1hEoVmDucw
sDt8gtOn18jPMHTJR8hb4+6GyEXiyFk69Ho90rgwnLJpVEBNbDxy82ioOa8mDwqST9O9Lgc7O3RB
plmYo7GSIpougUgOZoZBPEMJd+iLmcUVo+I7io56p/PkKc3t/jJjatzjdsdMHouYnAksYEbue7Bc
g2ALpRTwqMG8MLSXwKYm9Z4qj+A8DiNEpY6t90FaQPO1NEajss12kd/fcPIluPCj96ZxWlhszsIt
CImQ9AVeHk9L5Ki+h6S7E3u3zlKk9hxtOkjkSngmJNAhi7Ct8UVyU9XncbDJEZFDetEBEy8Ov8+0
RsEQe0Tp2nbTbeaeX2NQoUywikA+OiVeHY1Fa2OzoQMuQRnSie5b3rTn1ktJcfR+UWAFG5xUbCV7
gzwETxHBRzR0FyMkq+T4DOCSPTIpk0csLLDXEzRL/3HhKf+at/vXWy34SynVkYbXSlOLQ5sgadC4
MZnss71DXvYjsih54wphYs2ztk1K40HXBj2Exq3PHOunNgqauYrrAR4e1XRlyX3eIR2cK+MLp0q9
cufswtFP29K5D4HkALIEhnYfBhz9TbpYsSe8hUlwNGnfnH6idMP0ssGUGK2d0iOfIbqpzMXLxS5p
xwrktzErFGqYO+zZ/VAkkjLtygxAp6Pzpur6nLeoW+d5zHYWkLLr2ID/o/XfgE3WBzYELVQm/ZBl
QGmKwbd35KjJl8gbGWaMY7oBZ/ulFf53q9DtIYkks7VpSY2ty+uY8+oCNcVdaxiod+fB/oZjkc4s
bWt0FhIRqAJhRMl+MolwPeix/w2nZWOz0dzEJoPlqKxPY5DMPKVz9ug3QfeKz9jE7U3wJnECb6Nb
f6V5wDhzlNMmrzR7+AJsP4vP+M1OZfQ5G4MHGCbBOtqP2E0I7MpvUVvm/NZ41shwAXjZCkYOLJsQ
g1MJd44sMaHZbrpxZ0cdy24wV3QACJgig4wKFb5TRACsSbdzxaSrj1jHZ6AR1qOM0odGYrVVWqIi
DNMtFmfAx2CkVlJnHwamJno7k9cFTdpBJ0hvUoPJamChAVFWNMImdZp1FAwQcQjEM0qI0QWT8J1P
XsU6kIy0SsLStrmRWE+h11bXofQwThJoh1bE+ZV3CWG5XFAsfnt9UMLFXeRVn56PAaSMEKVUpJvc
Js9+GV37yVMhuz5v3Fqe755SNOwrRY5b3wWcD711DTlZJBDYRiNenXUPNpR5x6qriaED+IZMIyLE
GMAHGxzQcy9ZYLgHILeMt1jCk681G0sHvSqMkLcA2g1LL6UvAvL5GvDVs7/oQFkVonMO1Qtyr3Qj
s4LlBmIaDTcQKUZzQ4RXbshl/R6YmH+nUGty8ORjpAouD7jObM4rMlCNbCuw4sEd5mPuzWrTLddO
tFxA2XIVwQQlZ8vw64MnkEQgzSLwefB+87++wcx5ZZMLH1GcOQSxZnDLkZuZ7pTbvomxtF9LzmLf
m7uzid6LfCj8G37ueQAcPDKvG1TGPSugQ7ZcqOFytaqeEYnD33kH3aY5q8WM2KAs3vn+HD6mws7W
ECAuceK1l8aVyLSauUbcyV2ullsdq2q/XzYZITJbctohoUw4uveWLi4TppQVAgMW06cmLNpjlKFb
M8sietJR7q7rpaIoltoiX6qMiHLDY2lBe1q1h2GpRdjC9w9Y/mzUIglpz24U0q8upcuSpcTaknIG
VQYawhqcGT4zHGRL2VMEmfvWkQSwq6mJwqU4ipYyidBAvWuX0qkBAojVgXIqijz/ZihX/ayIiN16
tUqezdwhes+n7q/q7OASqoS5KGLRHKK/gJ6HFBMj9rAUcshziY1ZijvZOv1TivLsNFB0A9pAOzQv
5SCDAsIA8KpurKkiijmNy5XdOq+O6T/lWsiNVaU4x4j5SpdiE9gIKG+Q/jt7KUWXAEO/G9NbHaLn
S6lXmZv+NgyfYdXQk+K+FLXpUt4aBYUuBOe7Xkpfxmtfc0vjkcr2NkaC0TdrplUW43KiV3qNDUcf
3Sr54fbJOYX+ngBhRelO7JrDCdLHyE2Sxb0jXqq28bCo2tWWgV92JMiZzmGp1MOlZidj6Cql/56l
U7gv8KhdsASpfx+o/N8OCvn/CFwhuASE6wKV+Nfsin9rh/LjC7Hff7u3Hz9/dfGfMRb/+AJ/jwWB
ZCEcKzB9aTkiAFD3v7rtQPzNIZEjQLAgPIBxf8pPDaBfLMkfji1ci0AR2n1gO338P/675f7NtWm2
GbGAvghc2/+vdNuO9ZcRlG86punaLpQzvhShIPwQf0a5VTxEMaEQMeKobuw3oVAF5uyFedJhIX1R
Cwel7qok22QLHYV4NvFWtmP5XP7BTolz8VP4bcBBblNGbsJauPku6x22KoQ3m6tWLBCWyhcAWdQf
cBb0Ez5ZNlCQcNjjmzwi3vPVg7bzBQyF9O6VmLPsMUjNFgMIwW0VK/YEdMw8DxkGK7gyCpp6S1ac
XFTFy754B1vSkBw1C2iUljdo1mXQofRVw3RI8z451gsDpwKG4/RQIHVLlz7LUR8cgLUn0NUMrCwi
iuVC2yFjvn9VhYoYP5izdRoEe/1pNm1c3jggS4G9rFpIQK4K5ungu61RgdsRamS8GyxCXyuapXeN
Ois6iChAuCHK2dh1nWUf84gB7NrIDe821QAxjAWjVEydvBNjlJz6hbnUKHJJJSU2wGRnFXkNBxGr
he7QG7lzAV9b3/1WoOc0qI3HBQrVRF6yURV0t8iEUWOZ7nT30VWSGdt7L0hr8RCIkO+OYG+tMuQp
6wRP+w8Z8QXboXIpLcPIeqTN8Z8LBGwHbN78/tA+IaidgPAkjY5ODfnZly6d3Ltd9O6dWY3xoayG
YytHuaeUMWyRjU/fcKu1v6UahpvTSgQbjW3LD9sNqwVniaS9/MkFWb/lNv4etiwY5faBPTqoK2pq
YlR+Xc1ZF1J6PnlTlFB0FFa7VcJaCGPmWPyonUGIkx4CPKim5xPoJpMaU248l4TselE27w0dzR9N
JRKPyMdGhtjN7MnZwnFGstV1zbK8K7L8mz0HULzrwutPjiFic9HMZ4+qbFjK84ChMYYChegxywuy
1P1YxuTOVpN+UcWI2BS/PaETup3hjnXhFN2KPgpO7oCIDmiXjz+hbuc3GwHvL37NwyFOu97C1Mtc
h3Utq7QMeR8aXsu5D5Oicdd+4uutGkT56jrgHtgM2rc4dIfHKA2Ct6GT4tklZ+A0QHS4zkaGTU/i
l3xCKQaCoPCns5ipnXwqVzyKTOtPrq/G82hPPY1C1gwXCFUwxwhp24PJA1NcT0oB7XSrsyiI9XBi
m5l8ZtfBOkKA/m20ESSMxPkxrxg6K90oJ3X2qDv1j1ZO+DdDvQzh2L8XH0Y9DOdyKtxglcc1ZYNV
jCFRyRPmr1VaUNoBvFJiZOGYpMwWwuCj7hr9LGxdXlIsBoTPlYvDfC6Fc9AqyFHwxoCA4XNyTzqA
E4l5dyBFSIfsCOR6boy+J0HJe7ApMn+YbGxvyuSBp5YNWTMWJq49dMfN1R48pNGuTH+mOCqStYnM
/jvzjJY4iZq14rPnmvHFAhWHnUjylWHdtS0CRkR2kPPa4qnWZvtitrYT71gRF/CHq7aEIk0sLGr/
Jv8t2OC9Y9HDYFCFDbkAA2kwzIXkYM5bbav4c0orEB1V7wU/YPo5X3nmUWWpnpSfM/CdpEYz4nn4
CubYf4cNN3AUYNEGQYobmfWQ6A5OpI0XttrxHWaN/1lp0T/5o1OTakuvm69lWzjWtokzYPtszhbv
SBwx3IvmcNoNRWMiDnCQHiYgUmnB62IG6toF7+R3Gr97WnB4mIlLGqfiLKHpyiWKRsgI73Ms5Sd0
zKnb2UTcBacSvs9jyRsV7LLYi45ZF6ACjosob6jqRO+uM4wpRyJ9snHlFYn/5RAek8Lu0sXWsOPx
UbQifoCnz7aU5lxzzZCGi9Q9DR5SPwwwSlrlzZ6Rqy7mhn5bMjeW25blSL0uYdgn28JHFgrTL0g/
WttQe1kIbL6p4/B9tODW4sBe1CY8nkw1DEkwQItbi/UV2GrckGnWQw2a3LLFJjgMazspoCGbc9GW
21QnaC+acnKnNR+NPlgFNd3GyobwuUTw+CNrFsZiEjf5vG/cyvBp3/h/cHog6N5YmGTefUwM77W2
urcB//NvzcC4ACPpobifEY6+Cg1eCsZik5LyMxiMtLthMAIAdPBO2LKkDGzQ0ybhdR5wdcDCJpII
nYmvbiBv2wcGcGhEFAyEEDt+F8drRF90jlZryhv5RDaLSC1z5pWqJmN7COgULUpe76ERORF1s12y
+VZS2WdU8O1xwIJ0I8GXLiTwCJiyW1sFDLdrWGm4uCELBI2h74W04r3QRffqyaj/Ca2dTIAs1FGL
95wR6JqQpPpDRXhkhwpMDbk8boPL0rCmlWavdAaAN71GCrgk0wsQKmxza1ZsErJetylGRJqrhjdo
WkcANjaG5zcY2of+GbpvKjbEklWIHnNZIlat+/zcTUOOFJAxFXZp1DF2m8hDOWOq3giL7NO+x823
CSBK1SSXmhOes9mQZ1jLZbVLilmR7pm13Ygl1KgSvOr2dChNj4R3iFf1Fh8XGAEuGbVpiYAgsbHp
Iyr5WZ4738/Mrd9oTDVB6Vb9mkZnPoQ6czJG1raJlAIOa7OWmjiTk5iGGp4z2vofNfHva3NIixfd
BM0vsoN8MB5B+d1xsviVLaz4kBZGFsYkeD2EvXinJxayQ1fvZqMcfvuirohC9HPMKMSqoiPxB+V9
MkErTlE8dGeSXPBH47dyvmwvgmXoBrXz7I3tfMKyJI+6V9DxRo3JNVeRveFtbR7wEyfJqsKafh/E
SERnNRPY2Xiyffyf5J1XbxtZmob/ijEXe1dE5YDdGWApBlEURSvYavmmQKXKOdev36couS3KYXu6
vACBnQtPd0sukocnfOf93mBYXDKMlJKPeI6iWmhuqj/CMcvue5pWi0DhHnlChlV7E1VtdaXVbv4l
D3V2erbZgKNV1OCyWNmtrNO/rE0PT3ttUHUmphFvE7wmsQ6qfa2EMyDDdwWB/wRObF2RfWpcpFmT
nvK+6ZNHGI1+cSslOdUJXgmWtadCTeylgJS4KHly6fcT6Y0gCL6BrrmbLjflT2qeW+dOrHkPWVA0
yzoIrS2VSnJftj0UkLDrkW+ThumdqqpqnVe60505Uht+IXYcL/4YvjVmhYO3rxlXpFHQ439zj/hh
g/q7ehyWnamYGquBxEBTfNf9EvtBdRMmxopsBiqIeCgmyNN0LuwikYnEVbhrnLT7ygNeV/vJ2tcj
4b42sfd1CpI3ahY6ttQvBPoJzjzb1zb7MscYKp5yX/zA3A0Msr+6bgW/w4NOPuwUqlASaGyIm7Jm
AEvMLEneUWEZwElxvgyM5KnmWzU6NCGNLnVW82dzqLZwYksu2ETsJWYQVkg8Xp6sNXxHP1q0jdck
OOjXpouVFsqQDsJg49nzNIj9eSITROxqinAfpnWFT08XomqUHW/VCE3xkGK7Oe2H6s8MspKivRcw
Qqi1jGDcDNMdk0gB4IAIxy4w5hlRm8G28qjiNwFW0Fjm2KkeP6YRy6Lm9BTB1adCTgzOF3JxfX/a
9hTcq7pLuHwErRihzyS0aIVttAqyQUQLqn8PYC04dVO6arTbYhJsmywDAcx78kfcPAbhz9rgIemM
dCWWUJCVzo+0udRIxb0aElMryko4L32slAzQiPCEVcX+PAwJbuHSWmQpXwLtJWtVxzbHIEZgqdDR
3DTUbBTGkXHT6Ha6TmlFLAsZkimB9tmG+UO6SlfFU9kU9Uc8sPXTvnNT2nWqNee+EgyW2tRTdeFO
GyG/sIW2gdRA01DSpAY7I+kZVop8a/CVrIW2VTZ5G8XVCaZy1syHr/Mxyu3sIVVDmVi7qsL5NUmk
FpxPzrUrcDyLy4GRYXODHa70nApZASsIc04NOi6kZGyHA2htLQGquDbDat0EXWWstBzW+f+ycBRJ
PeRSmOLhwpHeAexRCNSKaqHCY2uw1sjEMDtF9U8igaYJhEeHTUgQGSo1LBF0/HjqNIYyVjepfl5x
c9enXmXbdHWl4kvTGflHNBL95zyq6Z+2IcB6ESCuxx1UCzBe7Sxgc5AsipDBnRiFhk0K24nmudIf
QYVGFH9YpZEhT6otfl4yQYVzu+SkmSpozthbtR7GpaP41kVehECjklWJS6RCMD08zAFi07avEyVp
6IB2eI1VdpZ97NrEaOhT6v5HlwRSbnV2STx6EQmPgZXJZ5rblKtY98qbgm0d6XDiDy1JN+LL9D1v
iNwlqMhznOIuS3QI0gACZPbhPP2pa53mKTB8y6Tt3ESPcMOJxG0U3962XKzvCJ52d5HX0DCownge
qamiw+7SXHNWGFoN6b+FIISXR2ovaBq2z56d401rFnzzJAnktTmVHLW75MwWbi0QwM+EQtZb5otL
BB19+4XDgK2QVpmk+sHqncYkQ12rtGlw7hacfMX0ozfQazXxxll5V8uSdyO4hfy5t337c9ZHfNFN
GVv4FOhNfUMQnHRK99P4aJA48qkh89M7gRsdr820de98M3axF6FlfM4UiRegExC2HSC8K+oYdZMG
lrPWFFFaua1sftRak7hI+EjM6bYL8TPK9nNdMSPx2fXEpJ9n+9WgqoJ6Fbu2Gi5RZ8M1cAIBkBIy
GlXosJbQ1PcfUz+0Z8V+qZlQZVCODquQ2IkQTT/WQtgJ6x5ELd03ZxklojdTYtTCA8GA5RyKAsWL
RGUF34zg03Lqi3afE55tRtdQ2QKdxjV3ApBD20HTWrSDE10TlhcKXhvStdulYhKehJWaryAziCLm
SBikk15vUL762IJCGBUUMXwOHeyiV2aUSPU2ygQmHtQkhcwzWBiueSNUnX/NvQ4vRKd2Tugq4GvT
6h3NK8LTUsmOdm7f1qtUCdriPjLcWtqC6sKH7aBCnVDFxDPJjvEo9hLlWRoS2qoG+9+iUtF5CuS3
kcUEipsNmW5DultMZ3JZeED7guZQHBgO3XVtUBY7WgvwI/s6CBREiSsdniE1bWsRpC0PkXKIksyn
ABk77ESnuAr4womDJ4SOGVitah+nTKmH3wlXIhVWQQUbWx0S7ISI7CmEcTiF5BUZVUhtMJCsrA3m
r0jEhig8PLJM4giJxytpCy9Nlcg8bwjPw7zLX/T4alMGFc42GUL28O10booheM+1c+x7pDbb4aGT
/OHm4TZRWpuOk486VRvi+5IhyC/JHB3OvkRaPTGUC9ymK46f5j4v4uILnb4A0Q7ivy+5C6gc1UX9
KGp5N+sRhW95Qz06B9VzEEkQLpj4KEewvSxnqkL0YLYPIQwVExV5FJF0Aqw2czrf/EI/Jn92bNN/
rCrTfs7rvmhm5d5PxjfT8I9aqKx1lBOGmIh6eu9BOFiQ9eRsZULRbptcrddiiltArQX1sw0gz67c
1pSHbXwJOaaYOU0uzwnhQjFO/WcOvo3WUGoRl95nA+0FLkJSFwmmfjaNKlWN8egOM+4EYIPCJ16w
oU9uSARrOeW8IC5iiEHSHjLk67Q4zeysxU114UqNNS8lFRNFRbHP6t5oZ2TRkGlquv5jXfndAoIJ
9iuBHsT4fchYmtaiearChL4jFlX8lIWidJlS/Ijs8VnDJmx4tE36nkJdDc4rEsgXYSP3iwyCw3WI
a3DxwhL8/42xy7KhQPz6OcZ+sXN24S5+fAetv/69V2hdm8gyZDVDEqF1QkCjJnghslnKRFFkVYe8
qKmmKZuA7l9NonXYb+DuYOeySuGl8pe+YuvahIi/IaobEEGDgmb8O9j6/gO9pXdSdKmEXmkKhtTg
9TQYD7H1ICiNRAH+WRmDKqWUZnqH1s+BsHWrpCJpYnJmrFJoRbechqs+06Sl35NBiLxFnTe+Ys/Z
6tc21IUpSRf9LBTYzkhXesIOiDaZKF9B2Yam5JsPZJLCXnfQnEitgVY4PE0UP3qwddqpGY9UUjtC
IS6f4aPvQOttMKnxoblbIjSYTMCW0ov0cqUZ9l3fBBaparoGpxieupjj4mzJ4VQlptSNME/OCfjy
k3BFoQef15jFmgXkCE7C3F+HIUFWmfsJX4qNLOUkL10j+5Yx1DROi7bG/l9Cl9I0SFUVHWsHF/Je
Hp/RA1bww477AlzIqy7IBQNFSfGHPwudSkY11AyicttDByngih+Q7bIB2jTgtQk9kZaesUDdsnP6
wDsPYhrZhuSEKIVcYUp3MvrkBqZ+qlQeZnpuI6yH9LG1jsuxp+QEZzbqSajpwYr7J9nUedCcyYZV
nILxLeIs6AH3LAFrM99w18BuuG6nBDC3xmeQt/Q8Tpv0xInwyo8k+nRt7Ty6UjpPKyxC8E9TZyJd
/rVvkhlel8XMk4ruzLC3nEYiqtlQv2ohLYGNgjCFFqadUMijCJEaoUqzInzWcw+jSFhGkHvQxubZ
DVkJ5x5X21UQ43qQlrdaq1+kbXlu82UGYv3Zynps3BKRq85wTg+W3ao8RE4WwWWH3k011k5fntoF
ARAaHIpWsW9UmQZ0hX2GV+GIithERiDEDXMKf3uWtSUXLY9/wboKsatiztKseoztxjmB9uStJbuW
UNJWyMW4rmD4HJIsEyiQGyx61WQk6FMipwFlP2MpgP5O5Ki1MqAHMd3GnS2t9MGMmc7zHWBLtQji
KrjNExcD2iqO1lxKgls1aC+cEkOmgMj1UsRBojz3zEzhegwxvicUMtIyEqyMKy3pAnz7PjV81Wu1
rNe62ORTcGEsjXUrXySm99jJirlQaocUlty/0lvsDWh94N6MnzK1ctlBWi4KPIDo9Rjkg87wrnz2
oTBda0RZA2k9CwSkIR00nCWsRX3u96E0K8RgF+dkYeHl20JEugsaQ+d2iTesSXdNrWJavVm5TQp8
JfES9wVDwFrUVeeJpp+72ucurYWrJkJck4VkxHM53cDBIhjbiqVPGRbGfpdKCyPJkRe7ZN8gaguJ
vunjCNPpirQau8uvyf2qz+Scq3tRiuIsBzdHCTuNLEbBay2Vh+AimXOPJbr83ncFcyO3QO66FHkL
skufQ8OsllYe0z3KglNoj6j6MbSb1r2QLr2KfPFIjzeYugorBJiobRucRn20yMGQkqt+gRm4baVn
uTZnDeKQB1uziaeMl0aE9tGAEcQmWJZLUZScRYPJ3LQDbV76MW4qFTS5VZ0of1Ck2msENCQtJ/Yi
LkrnlHx5DwmRC7UjEO6jzoJl2PjdCcxRGgvCKbLcDipwbW/9uPro68GdmWIlhPOyNsUh87KWE0wv
8hOxgAtm55LG7MpdTnz3rG07fNAMQnRbr/tDDbiu9aAHQYdTZ/YQakNUrIIqqQjKaecI/rLrilMk
6qdou69DqvaV3Ysngxhsizn0nIi8q8DQ5aVkQB+ARzEV5Dg86WT/M3JkrGuCzpobmZHjPQcaEvs7
r3VuIaQGmGWV6VJCvApA0CbLCn5LYzpXOcILEDSc+BuhXHodHgyCb5KgZqF2yoVztY4fCgrOk0LL
nguCBXOU4VNJa9pLj1Nq6pX3AQoEdNKasewlFxQz1qlx6TTUrbtQXPdO6KMnMlTtuZoo3HBMBWP2
fk6yqH5SSBD+uWgR96ZEBv7ltAuTivms3Az/DzQDHRKbrBmONVMNH/7TsJPuTVX8aGmQWFrcu5dZ
3F6CsDwloWHReeMebnUSSJFvGitLN+hNdgjQC2RkfP8rS66auy6g3jKDT63VfenTRtpKmvKkxS4W
l42bPrhppjOFFfEcJyebBmxvncIAJAnElK87ciU2iUXglILvGv0fceeVcHe8ClNUP+ITGkERnDrW
NoSHt3V0h6BIPMMLwxAw0eGPXgsctm3AdeKqtQVoebbFZCKZOVwPcetq+Nfhjyo0bgMCxbeFQukq
67F4XStwdci1Cc49GSpu3EmrWkjbmen2wq63IVh58QPtcfasSi0vYsM3YYb0162smWdq4GIVIUUw
lrMcTpsXuJcETLXzxMzuelRQOJ93QTftYrfd7A1rIo/CgCYK8nmtg0lKj6Ln2Iu0TVLRF0uCSpiW
xSIPMuFRGDw6CKhXrwUBdqkmB8EaN49sA14RwCSRyJSysCJjn+KLb+x+QZ5Gfa8FhgeouLQyp7yO
O5RPctnpV0UdtDO1tqUzO639dUFRscU8s9TTepta5G0j+SIcO69POkiaUy3DAcotiYztlAb0xUvC
dW5l5Uwz2/xLFIpXYB7VNVaDFZbr/mZ/ttjEx69xBPHXMk72Z0jyMPdsr9Qk0qF/t0uEcvmwByn+
mYalYzpNukSFL5eIc7ULQlyrzXOgO3nO/lhuo8Sl4tFK2q96UcxQVaUbTZWZIvgIXzo41sA5b5+t
pYo/Iq4KEnvqoFm1M1SESHW4G8LNF0iEL7LoTi/EOdPYX2GBsyLNup2FlkIqhK9KV7SXZh6Flu+l
6k0iFjq2eA07gRTbMPaziuVpRdFpYUP9iUCxT9Qy7i7TpNgUiN5umcQbVYDW1bueskEr14L587Xb
PpGBVYiNV4bRMSbCqcBJZUiXkUsWiFDYHOyxZ669Pt+Y3GGXyEBTzuEE/z6uOUunCi87yuK1Y7jl
LDXQOIVO118WepRwIgKYJzF3fC2P/fM+ItwozhVtGmDctIlSd8EB424duFJlRBfIK3G6i2QjWypJ
t/TUQrmwbDm7MEpaa3KGjZCt2uJ1Uujs/j3df5x3CtQAQX+DO5kzK316fKmd041h9VySCTUTB3oc
ignnXJdnEd5YS9/CHkx2++6kyey1CBmNLbxD+W3pp3JgA3O7NYSP+FbvlQzHEfUcRxAMqTehS4+s
rzfyYNyihHDqRMiBXUl2kZ6eiUZF492UcpylGvh1GaYZCcqlpgWEqBVKOUsgXFxviASo2o01CNUA
Y3qcb2P87+BVYIXQXITVeV+LBBZLyVLBbXmqVdwgHVzvPdG57zSgkSQPibw34Vc3OzNXwCFpKYPc
Bdc0dpaRlEAa2FV1cFdreGrw/RDYpy+40VPGuuZHRTeucbLqz8q0dKkN6ZHYNL2NNn7EhoVWeWST
HtKql9i00q8LBBNjR2kh5rhFoXm8ppi5TTzlJoP5osYuGxsG56XfgY8KOCV1OHFB/DQVYepjOHyS
p3FEgLh9otGvXqUwhKEL1kh+1QjrdoSQNOfWoU4ynVg1zUwyxW6Wla0wI8wjPHWy/AHFWriUfSFc
ejnuPBWNZTAfKZ5jBV3MW7k2rpoc/TjsNldMnms2Q6lt+Qo625xhg2lvtPTL/vb4u2/RP9WBHQjK
/g/4bK8fZLYrd/O45CS6rJ4Aqp4oscviX//Fy+PHPPz0Y+LF5U3y937p1w/68LR/5ZsuffrnPx6S
KgbRuXpyUKce3MKHe+zBxX3/lvbv91dPCHd8rOqRR8vyREHZxbkBM1iXpaHJBT+Imm//Y8OaKDot
C5MLOJfnvQqN13szQj8bg19/vJfB/PXvHHyA3WM0SKMLUM6H8mAIaI3SX/grg/DuGd8GQZHAIRQN
qqGEQp4eGMy7t4NgTAAhqMh0qiT07QNt8MgGge/mL86Enw+CMtF0AwsTEbUHKtgBjHk7CAAyovGa
ACYzQEc2AtAw34NYP1kLPx0B2QJzMskk0xDZmqoE8fTtAOgTBZBKFdFYaxKanaMbAxkp9ehZIE5Q
TUmqZmEKYllwUg8HQYNBq5uyylDsV8LL6x3TfiBK7FUIX0duCeLEkOH2qqDECothiLY7nAwGYyNh
ykqW3dHNBEmHucBUfU+d/ndXhCKiNJZFWdcxodGVPXb7dhSsiSxqiOY1zGteNcpHti28zIaxB4Rs
wvRWhvNPg6s2fOmHs8GYSJJ2vPuCwXoduR7gumusApA4k+MRJQNn4NuZoExMDg4miKEMEP/xLQkF
78iXdfqufvu+WPr5ATF8SkUawiY5IGldHE4DgjIxczIZBoT5Fs0QTtDjWg4GB4SskI/J2xoxDPJE
R7+oUA3R2aEcYnK9nQtoKTg7FBGdxfDT45sLsq5ILzXc3x8ESZowA5CEKLI8nJMq7LG3g2BNyIyX
2TYtC17vvrV1ZHNBxURiaNkNO7uIx4PCJxg1LxRlYklDhcQmwGb5XQVpDFsIdwllvzg4NY5teXw9
NrkDjRoIWZng5CHJlqlgKoN66HCBmBqVNqM/1GsqrrvmyzF9TEXUa/0wdkbI0oTagc2QQ5MrJP98
sEhMeSKqtHE0Js1x1g/I/FB1jZwNQ5eb2yV361crl8NBEJkN9KZl1gt76r7GOq6dAhkdJfV3HIF/
t5ikhIA9T24O+w5/7tf/mx3TUhHasTtABZD1fV19fNsDnp8jJ4OkTqBIoCMEcBmmhPLufqVPoAsO
08HgFrbXIR7XXBgqCF0eW09LGrASlYiuMq9gi8rvUCd1IiKPFOFeH+kwcP8fe0gwBoamIVeiZmQT
/AHyBlWFfZh603x1hjquqSAhfn2pcEdUUeIEtEWz6MpqTAOynw/2RkMnYN7gekkNBQdob491ZIOA
RhmgYOy2QMVgMBCcE+AuRFkbhxUD8mQWAluwyaCLRwg9UcvoY29XVNQiiglMQl6Qp/cVtclcwGGD
slrk/nmMUDSnG/T0odpjko5YFMYEbzeOAQX3tb1Q/XBRWBMcE0HlZZbNKzR1XItCseTRd0xtAhg9
AK1kPwBlDQ98UyxQQnNzYRpYElOCk/LoSmjgY3ksIC3hPcCC4GPKElYX9EkPBoHdkc3HkgwAaXyn
93YGxzUR2MvM37A1agq4ElkzMvZ17IOHg2BO+M8WnGGuGJRWxwe6DC4UBl2lkbuCLE4oififqhls
DSCyh+OgsHuCNTBZ8IYc9sdjK5+ZqRLlzMhhkACfGARgNsXk2gi2cjAMljwxgZx0/sACk9l3fCDD
y21qbPkoAyLQnoArh5/Z3unz7f5IwYDVFB+f4uSlcXtss+H3rQpuDxTQXKhgnb+/VBoKWyQgCwxy
ka7WHpI6ri2SdzV6h6Qzqan0JuFGscLew9LDkmAScN00v47QcQ2BRPbTWJCF4lHGShotARUT2638
rnvNjXIPtR3lfjDcIMbWCtwguElrIAoG6Ds3pXc3iGFf1LlsDhdrZQAfjnBDGFCm0YsBgAXUbsC0
qaCBWA8BFtQoJnXl4Gb8ckK87MNHhL3K9N7HHpLUCtqAsoG50uoYlv3BIWkCtXGllnTqqv2ecHTV
86tJNvvU379G4YUNvAI7SMZU4rUF8/YKwX3SYOGR/HaMQNs377Jxg2BOFHgcw5f9wt55Vy6pE418
G2uorl9Pz796NvyFJfMnWe7E9cLHPU3Oeyp+xKb72S98/f6///krO2z1+M9/SDQgD35xYM29vPY3
Ft2/Drq6ewbbmx9+ZbTtX+f1r79+wO9f+uC1vn6qr//x1HvKd/mDS7bFQB18fZsXuwiy3X/Hj26+
+/Ajp7o9nvjtDf3zHwdv903N/Mvn/8oMj1Ysu8DolyBl+sDO/qV+GftYWKu7/Ou7G77TFwhh7GNP
d3m3i3dvHyy9EMVGP9mLfm47+EJJHPsSZ7soqj78xy5K//PDeoc3gHcwQiAjwzkx9lXWuzyGyhoc
DhJsRw7i0c9mKYTvHrzHjMc++HwXFO7usXl6Sr++y/1G8FJIjn36Zvfodj9epi94xtgX2OYey+jt
O3899Mc++GP1WD24T3neHTz8he4w/uFon+4PH7wnHI598NXO3xUl8UMHz34hLY199s/zN97wq//O
XnuDx0b44WL3WL191684+Nh3/aksd/mPzonXfvTY598+FeWH6VOMrvvg3b9wpMY+fbNjM2fDKvOD
Of6KiI59+rLCPG5Xvn3ff9KaRj87OXjHfzY7xz6Xg38X7eIPiOg/XHgPyT3f7qoYNPXF4ed4RchG
v96vCoFvleXYl9l4fZIflgN7WGd/mx378JucvPLDGfT68N9wMs12jxRi+68Dc4P8w+mufgq9t9/F
/rX2qO3YD/K/2CeM3Ic2u3gYp3dv/fUmPfatb54crJV33cGqYGSGx/+GYnL2FLrvB51Hq9ALxr7z
2Z/rjRjLr4/b1wj7dz/QV8e+xAkn1qPH7HG/PuvN839DZUbA867Eguq7V/hGzhr7EfbnzC4YPsjB
Z/hGHx/7CmccBT99/m+YQjdP7KLO+xr/WyN27Ps/3z0yPm8Hx/gRb/LXL/Ojm+SfIqrv75dfxVE/
+muHl+fhNx7Cp13+r/8BAAD//w==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3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C64756"/>
              </a:solidFill>
            </cx:spPr>
          </cx:dataPt>
          <cx:dataPt idx="2">
            <cx:spPr>
              <a:solidFill>
                <a:srgbClr val="184D47"/>
              </a:solidFill>
            </cx:spPr>
          </cx:dataPt>
          <cx:dataPt idx="5">
            <cx:spPr>
              <a:solidFill>
                <a:srgbClr val="96BB7C"/>
              </a:solidFill>
            </cx:spPr>
          </cx:dataPt>
          <cx:dataPt idx="8">
            <cx:spPr>
              <a:solidFill>
                <a:srgbClr val="184D47"/>
              </a:solidFill>
            </cx:spPr>
          </cx:dataPt>
          <cx:dataPt idx="9">
            <cx:spPr>
              <a:solidFill>
                <a:srgbClr val="184D47"/>
              </a:solidFill>
            </cx:spPr>
          </cx:dataPt>
          <cx:dataPt idx="10">
            <cx:spPr>
              <a:solidFill>
                <a:srgbClr val="96BB7C"/>
              </a:solidFill>
            </cx:spPr>
          </cx:dataPt>
          <cx:dataPt idx="12">
            <cx:spPr>
              <a:solidFill>
                <a:srgbClr val="184D47"/>
              </a:solidFill>
            </cx:spPr>
          </cx:dataPt>
          <cx:dataPt idx="17">
            <cx:spPr>
              <a:solidFill>
                <a:srgbClr val="96BB7C"/>
              </a:solidFill>
            </cx:spPr>
          </cx:dataPt>
          <cx:dataPt idx="18">
            <cx:spPr>
              <a:solidFill>
                <a:srgbClr val="96BB7C"/>
              </a:solidFill>
            </cx:spPr>
          </cx:dataPt>
          <cx:dataPt idx="20">
            <cx:spPr>
              <a:solidFill>
                <a:srgbClr val="C64756"/>
              </a:solidFill>
            </cx:spPr>
          </cx:dataPt>
          <cx:dataPt idx="21">
            <cx:spPr>
              <a:solidFill>
                <a:srgbClr val="96BB7C"/>
              </a:solidFill>
            </cx:spPr>
          </cx:dataPt>
          <cx:dataPt idx="23">
            <cx:spPr>
              <a:solidFill>
                <a:srgbClr val="184D47"/>
              </a:solidFill>
            </cx:spPr>
          </cx:dataPt>
          <cx:dataPt idx="33">
            <cx:spPr>
              <a:solidFill>
                <a:srgbClr val="96BB7C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1HzZcty4su2vOPxwny7VmIhh39MnokEWa9Qsjy+MsiVzBkdw+vqTZVt9pWr1bnW0dsSRH2SpWKhK
YiEzVy4k+F9fx399ze/2zZuxyE37r6/jr2/jrqv+9csv7df4rti3J0XytSnb8lt38rUsfim/fUu+
3v1y2+yHxES/EITZL1/jfdPdjW//+7/g06K7cld+3XdJaS7tXTNd3bU279p/c+3JS2++ltZ0h+ER
fNKvb9fmNtm/fXNnuqSbbqbq7te3j97x9s0vx5/zh+98k4NZnb2FsYScUBdLxaiQnBOM1Ns3eWmi
n5eFOqGcSCQJES5ViNP7rz7bFzD8L635bsv+9ra5a9s3P///fdgjw39/NWlL78c9e+XBxPXZ93v6
5fGc/vd/Hb0Ad3n0yoNpP56Sv7oEphaJ8ZO2a5KvHf717c1dvjfR3hxN/aO3/c2px+JEIsQFp8yV
xMXKPZ56hBRMPlGuVJJR+Xjqn2XR09P/YOijG4DbXL79kwX3vxKVVVLswenyNxfN/vauje9n6Idf
PLq3vwkOxSeKUJdziSWhgqIjcMQJAcfAlEsGzoEovv/qH37xdwx7GqM/fsKj2/n17eriVUF1nWRZ
UtzP0j8HiIgTVyBEEcGEIUIZe+Q9Up4wIYhiimApALwfAfMHOn9ty9OY3I87QuJ6+6qQeNd1kOZe
3GMI/+ExkEI4Vpgh/hgQdALeRF0iGSNUEnnkMc+26mlojoYfIfTudfnKZl8U9s3/2RfV/3uz3bdx
kTT3C/ifOw6lAIRQrouwQIfE8thxhHuCkeCcI+xycuQ4f9Owp6F68kOOANu8Lpc6v03a+AWpAQFn
wRRJoF2cYkndx6xMshNGlMKcQnaCi8fU4LxJ2vbfmvM0MvfjjsA4v3pV8e3CmnT/5QUdBp1IRjBz
FVZCKXlMBdwThrkkjP5kAkcU+a/NeRqM+3FHYFzofwrGYx79oBagcKNEUkoUwgi4pxCPIrggJxhY
KMECFh6SroLA8TCr3hv8sDR5ZPyPuugPxcD9uEfv/fXt/ctHRcLFPgNWvjdv3xwz0guIGVD7HBUB
f3jhP1snePEeCrRo37wkF0UnwGSoy6Qr6c9K4GGNxk8ELEosXCHxccR+nj1Pr8CHY4/A8Vb/dBUe
wfSfReVsH+2hfru9X7D/PIsC20EcgxMcwjRE4APFfICJggjNoWzmhBH+HZj7r/7BQJ9j0NOg/P+R
R5Cc7V4VJP5dHif3k/ICeMgTzuhBoXDdH67wCA8hTjB2mZDuE6zmL015Gomfw45g8F8XDN958z47
RK2XAwMSCaYEEc4FVMn0O9d/4BwgKhHkUvAZwtihUDjKmM+06WlUHg0+wubd62KVvwGJe8mKmYPU
x6BWdoHNYEZcEJQeoKIIZH8IVS7/TimPa+a/NOZpOH4OOwLit+tXFauu9um+7cBHXs5FIH+4oOlB
JSxBW+KcQTn8AAxBTyQUaOA54nutfJzWn2XR04g8GHqEytXmVaGy2jfTiwqyRJ1gJbFiLgI1nOHH
/iHAfcB5GPqTLPIMc54G5PeBR3CsXlfZtbTpvtl3L+gi5IQrDB7CENQkILFCmnjoIvjEhXqMIvVD
gD12kWfY8zQevw88wmP5utzjpkkq2/xbFeBvbhXREwGuAbI4FMJcCPEYD4XhMhGgiGMOOf0YjmeY
8zQcvw88guPmdbnHdt+YfbfPXhAQzE4EhnR+2LxzOUb0cQ0CAQvD7hJoroDLH0XwZxn0NCQPhh6B
sv3tVaWQ3f4WuO/LhSzQVhUgwkBapVCM/EFbhT0LyaAspExx9KNofKig/LU5T+NxP+4IjN3rAmMD
u+cvXIgQesLBM4iSVCDKMX0csqQLUjiDUoUrBIIql5DxH+LxLIuehuTB0CNUNqtX5SIgAnVd0r6s
okXwCRSHkiko1UHjht8fpXZJThDDUIyAKz1VIHrx84x6GprHo4/Q8W5eFTrL8iXziQvNHlCS8EMa
RwLc5hEqgp0gl4AfyacTyl/Y8jQY3wcdYbB8XXFre9eAuHgfOf65lIXRCdAsF7o+XBdAkAo/hoGf
MCRAO1EKCXAdF3znYdD6a3OeRuJ+3BEY29elZ93siyR/c7a/tfez8gKA4BPYDCXofv+HHe2LQKsB
4koJEHyhkP+DnPU8k54G5eHYI2BuoC3qaG/kZzfW8cbI/4oGqt/MbdzsX77tALsnAvwEESUI5Iwn
GtjUgQIw2EaVTPzBW55v1tMAHY8/Aum319V4oBPgYC/nOMQ9gU6Dg+ZOQViBrRDyKJIB/QIWDC4D
O9nq0KdzRL/+0pqnIfk57AgJ/brKRX8PnaVvQJWHWAbc681q39/lL7lfgk4glcM/5groQASh/hE0
oD8irNQBHPojqN2vih/7V3/fvKex+rPPOQLvz972iuLf6R5cC3p5upeUZLACqkAOABHsIinkEWMD
BQAJhQXse3HGwAsfo/hMm56G7tHgI7xOX1eNc7q/jaf/QG6C8tOFFh3IT9BX8Z01P3YyeQIvK04p
VEGg5Bw3VDzfrD9D6PFtHYP0unLTh7u2e6PvoAk7v1/F/5zaAUIS3OLQRgWtcOp4T0yKE6AVEjZi
EBSrkKzY/Vf/CIPPtOlpeB4NPsLmg35V5O70LoIu7P30glUQcAcXtisxBfESNvXZY+UGxGYCeUsK
KIF+HEx4DMyzDHoalgdDj0A5fV2lkL8v9uY7hfCTF6yGoDcRlAHg2iA7H3oPjzpfgDlA8xjsLgto
AMDsuwT6sDx9tlVPo3M0/Agh339VbnNhby0cLmqa6X71/vOIhvEJxDHMCSWgEEjYrXycc9QJuA2B
vgxgdz/b5h/C8zyTnsbm4dgjYC4+vSpgdvusjfe3w91d9aLIEMHhRAK09bpIUALJ5OF+Jshr30Xo
486LZxrzNCaPBh+Bsntd3gKl9u8R7Sz5Wn55yVIVw2YzVEOQ66kE1Rlc4xE4h+YYigm0xmDkQmff
MUZP2PZm3R5aDtt/t4CexuzfftgRhr+9LhXoNJnL5kWbmugJSNUubH4K6AYAeeeIJxxw4yAOHZRr
etgnvYfjB4F7hj1PY/T7wCM8Tj+/qkB3ujeHLoH7Sfnn6YfAnjRlICiAbCA4bKw93pNWwLdBEQLA
fnoSFKwP088z7PkTPO5v5BiP1+UfvzXW/IdONBJ5QuH4wuHYyI/zPUcRjp24Llw9FKs/Wd1DYP6W
YU9D9MRHHIH129U/dZ4/PdtAYOtdUSjyXIwxbMAr0BofJF/1XSmhAko8+b1hFcLIK7z9v9dUf/Tu
B2eifz8x7kPLyuL7UfNnX/0OPhx+Pxr6czqfjDA/Znp9++tbTF0J+1m/H2E/fMgjIH5vlvvDmDto
0fz1LTR6Qx6AwzoIjkR83415+2YA5QCuHFryIRfAVo6EvjLYp3n7xpRNF//69nDwRcGxl0PvhpCH
XrO3b9rSHi7BuuHQVQ6XDlsLh/xxf38XZT5Fpfl9qn7+/cbY4qJMTNfC3YCs8/ZN9eONh9sTDEPt
BGK4C0ESDt8BCYTrX/dX8AiBw/v/b4ZJTLIsNssEkXfVyBZisCsku+GmTJx2mYd5tRyauflM8k3X
p0QXsymCAmVfSpYNZyLuNCWRDt2PpOzqdyPZzYn02iwnXirbz7aSzg56s7QkabebstHjYckXBfkY
KouX/USY17QdX0UiukFTWix6MXAvUWV3gafBnrVF5s1ldmrG1l02DTb+SDovn3Li80r0a2QlnN7H
QxrImvZePYdi3SFW6TEucTDkPNR8bqZlO4/Gb5UoFsMofbg3etbaO0eNma5cw73WdkSLmLua8H7U
fJymIHMYCczYU91wd/Yt5e0eCbuoWTmfOm1zZbsBbarSzl5fTsmS8rnQA//owKd/6JqC6aLPLwaB
zXmEqtLLcyp8kqlxI7vofYscPdbWL5p3bUVucpvmvuy6m0HMsa7rGflW2FM3Ykabhl+Erp/U9XlY
z5EWIzsn3I8pbT3b7fsmanQbc+KJrtxkpRi9uW4DZTIRwGd8Y1PYajS0i7ammY8SRb3KnLoJz7WN
sw9FFnPfcRj12Rx59bhxqDsvUV9JPWSLoVcfVTJujIpSPXHjF1RVgapEo7EwHzEJ12lOdnbosW6m
ooS5qjsdVZjrkMC8Zx94pNSCdgPXGUtrb2A0YDZM9DBlF27DvbwWY9Dwxhud5PPU45Uz9o6u1Dl2
q2jDGnsXpn3pw3f3QctKnY5Fqls8jLqPnK+FQ9bMzXfjhKagc7ugztSkoxDfJOkF3PiXhuIPZZPl
a4dhR0sLFwXzBVKl1yYt1dBhGHm8qmLNzHKQ0gL4yY7MptQ2dS6zxrpLYouVTFOPy3kVi8RrkmHa
CpKcR/DABF818qZj2Sfuql6buNkmLL1tQ5Kep7a5Zd+a5tTE1aTdDEW6EGgxNXhbRUWhaVe0ME0R
1e1sE4+pDZbdeSrqfZ8kl0mi1vmczhtrBi/EyQr+YB7I7vVCVSTTjuy+GUBugOl3XG8yRLt1lfqt
01c6zMymrCjTc1KfObSZdMvtcsp7HVNnCnrELmhkL/OqqXQ3O/5Y5/Eli2otQ/Z16PI+YE7uapa4
i0qSTYNTrJ00nPywY0Gj0tQPe3QzRr3Oh/ndkLgXOJobjSJzLq0be8rKtRnBnfr88yBJtolFmWmE
wOHaJr1IaSc95vBLVTZe78pveZic5tFUajV2ixxiSVDPuPB43QxaID3authh3FG4seobG2z7jhXx
Xc7i9h2XPALbkgsnNM2yjEWtM2SHs9YJO206EQbCFsZPG3tDXadZhDNTXpL01JtAiV00tRNrgqrr
KH8nMapOByTSZW/3lS3Li3CotxPH2cZOU3OaVShw8vByCvt8PccT38ZmYL5r7bJOanLKIzdf2iFW
QZ/G7xis+otG2qs2ROGu6Wzmm6nsgrZ3T0OnM6uoN+nWlnZla9OvqCDttm9Iqmu3MQvWOPWmpqlO
qqS7yXhuvHD4FOZp+KHOossJ19dZkX8o3LkLEuxMvp0R36gJbcwQpR+qvluHWZN6sKuGToc6Ck9H
l9xF5UUPbhEkzLELWYkbhsr3bRhfEFLVm0i4DPwjRwvSIaLncqyWvaukDnGBlhWzZ30h7K6AW9nJ
ueIemcZWD7Lplkhio8fOpQHtVbF0rWTajSq74SoEHy+lN5qi30qIYrqB5Hc+YrQFKepa5ZHdtuZC
drEIhq6Jt7YZYp27o4S0ES6kE9NtPMpe48zRcZjVy6G6iNx69rJBpDqKFMxRoXQTQf7I4sFqOwuA
NM77Tdn2VjNezV7nfiEsv0ls/JGPGVr2bSy82JDr+swOdelVyKl14bKPg82uwojFHmploztGdYTU
xy7FX6H3e9tUA15EsRx1yS3T3Im9ZCoHjWJhdd7UXzrIBV6bCk3m+ZqYwxfbHGJlaj0bCpiiDOJ/
eFaqOvGGPvySpabxWCS5HoX8lvLP8AyY1Ce5GXUxoaCktFqaiaKFbGINUa5aQCqcdT+y98TN66Wd
KATHympHNJFnh+pbk9pvfWdSr1pXZZx7Kik+FbW6Nkk06dSdPWKafNHiWmoz2UsITe3CTjXMr/vN
LdjgcxR9HCd8DQ/tadbN6L6LBC3ganUNGa/0y6jzpjPaRZ+SJvJHVPEgr/rAtAh5k/poOJkXUdp5
Lc1DTxRpUJQuBLdqL1H5wXXwvqp4DZSBtRrPZjHv8GgujHWCbO6XZZnA+h+meTnV9XWLt0Nc7ET/
kSXsLJwK3fY5WUQ1yRbCuBCiO/GNRXnuue0MqaGpLyNaGh1lESwVM1/lJBTaiUarIYJNcNP9Z/Dj
2p+dcYScCHg4+aiW49DNSzvqJu3fo1x+LVxzWbiWebObZ37Oc69taKt7quCldqq1mytAGRZ7VJHQ
z0nzoXMCzMd9PbSdl6ZNEuA2rHRf9ed15CQBxM7SU475CBGNBLBJlwdZ13iNjdMlqatRz2Ey6Djt
mNejbPIZzSofpU2oc1x8cQtPGhN6iZi2aWIua+oOuoy7ZRLfhc1YwpRNmySFzN8NTrFsWHnuDHXn
daiKdN+G0cKO3c5Bwk8kyXWCTb8gxTR6CZXbsHTO4rigPhBH4/WsLf1+oKFmaj6LemeTcfcyxTjX
XT8MeuiF1GRMVrQfCy+u4k+p6sCtx0sUtu4uD2c/B6fvonzXJabXbFKXrKq+hGlpfScfXB83sWdk
fDkpNwxoOKUQDyD7ls4dkMUS9sfgRMQ8LoqmOmSDbNtyQ89JO17QtooDUYaRV+btOnbvmEwzrzZj
46m8zAOTtjeNldkaWPXslbL/CPwz3cw0Oo0zW66xg+JFldH2FCXdZcdx6PWFg1dhSd3AEesy68V1
PF6LqDNayRl+9M61UP0Eq6S5dcZ48kYpr1r5EVi3A6sszD2ahd9SNfealwtXgbo+zHNQFe46Yu55
yDLxXqR7x47ZIh6NN5WRnqxgCzp106eZgOvGYsfDqr+uUDquDtvnXlc567SH6zLLV2NmIw8eDTSu
wtZc84KUOhyAHB1Yw0gz6ylTV34aJn4SN7qyyk9IsWF1Pmk6yHesCrGXVmiVA1RBGOdX6STf5fkl
4iP2RJgAnTz8yIFc636IVk3EvwwDOGxhTeJPkFccM1f+ZKqAfoyTfNHnd3EOy6aUFdHJLNvTOqwW
9WStVyq4obE3QTzZadvWw8K4WbWmaZSsDJ93cuojn00y9fsSlafEsiBrovdAkeN1ZPJVNwfGJeX7
0pluZrekOzd2vyFVTF43Jmd5NqWrMpyIHxWRP1hlN5ayeEmyuAQClVc3TFvu1qeq3YXVKG/iaVpF
kzv5SVYPS8TzT8mQN1sZQf7PY6fzq5Qly47zTKvaDS86lPkidfKlgob5nWF2XI3ANrcsHOLNZJp5
rfIpDMY83MQtqS4Tdoma2yZ0yu3YN/muP/xITRAK3AZDEufrKYrwphXVx4LKZjFQnG8tpvHCsgEt
Sok/ITiV/KlN0GVYj4Pfzsz4KHSydVQB/U5wOl8KKG507MTzOoL1mk0KL2ucXRADlUiZUwQeFBvP
zF2iMxdNixrCuVdRVaziDOK9KAs/LcbubJAFCTICfm0zkS1JUSIgo3G2C/mQe3knh6BnOb1qffah
zsXHvJinmzq26Y11vNEd400fVb1O56IGctROHq6gPotwdRaR/NKOJN3WBQFy46AvJBfDxYxkpFGH
nNNSCAQRQa5G2yNvLqirB5s025nUiea2H9+rcbxpYrNi0nY3KEfJ2WwcWOcp8WPZxpALehJAwo39
YlDkzNpILGbpfJ5LdWHckFy4qZ2DmDkQo2O8Yn1b+DM8VcJvoJEyQGmdwip2b3NeyjUnEFvKoTp1
ElP4SdlATejO0aIs2otY8npZkoov4jgSXp+VnccGST8PNLsizhqoZnZu0xhyZeWQhZ2jaoshk2kO
IK+GnMRLxroFFWUUdB1Q0sz9vvyqVZkl8yocwvxmMVdRoqvWrb+20QzvUM17qERUMMMSW9uWNlfz
SGpNaOyVLhtu2IjJMhsxkBuE0iBRRi0KN1ZLNYSfx7ZnOsOlPE0KJH1hpg95j9QZrtUKS+MGomkv
nYifN60+1Jjnxok2eTWrnapjekpmnmgmMi0mRa/U4Ucy1GualLekckO/EdLsSFoKHckYwHVhDnLa
7SK8TfMsfo8THPthlrhrt0+LD70bBaZSW9S7ZKsmGXqk6aLVmKdA+qrSeG4n80C0M7+MIgSlP1/m
PZGXo9Bl2E8XNI+4bseZLcdUTMCdpR+GONrVSblHlZWnGR9OO9TT6y4vjJdElC97WBtLU2O6jjKc
wOp2riFMoX0nIAxSqJNgwz5czGTst1HO0pXbhp+bDAIcPGCwOyOs7M95MwdqBB2jaDn6VAvnI7BZ
cdumZuFkDKJDPvJlNVQk4BkkgxGOyvqJgoq6qudmYaPUeFWRk80YVskyZ0OhkUH1dnD6ctEnFfms
oM6rRld8UaV7KNPn1JNlbBa14ziXpXV81ozLEOf8puDzeFXLdwZvlFXjWSnNdFYmQ6YpENSzYbiU
Jio+p06yGBt4ciEAoD6QfLiMYlbduZPZKJinjzGPFm7Cdh1E/AGYJRAMVZokUElZnfZVJ4JiRLku
o6k6xVYBv8FhuYI8gc5i4Jmc1pdZz5x1Ndr349TKQLFSQLpAhd9lEQYHat7HlcM+RfQrKly0gZTN
/aIqOz9UUXEFys7WoDaF1DNLHxczWWQDjYDxTskFeFR8kfa0X2LIPktUTMzvIArdCCZSj/USfUyb
6q6o+PSVxGg1lTm+bVIoYXsnPStDUEqoIv3C4UmlU5xM7yOni31MGV6MzIIxlFWrEEzSOUl2HYoE
4JxoEnHrJwUvYcLC2BuBAYDeVdIVrYoPNmqas6kLoyvj1FfleOnONP5G7ejXd3mfsY+sNWMgyzGH
3FyCmJF17Xnn5MHcdNPOMlx7pmjxeSXnxHdIVJ+LvM70NKd5INX0ibjxWTSbdBmOab9ErRuMEMZ2
PMpqrx/KlVM00Ttbd1YbmX3qjcFLWku7TIc48ijpje7rTughZPV5Hop8W5vkWx0tgfUN7ymBFO64
3IEKX62m3E0WQzbhFTD5YUnKCmYkWk7Z4BWiy3a1odIDPePAzK9BNoivZiCFhHdAgHGZLJrMoUsI
wgikjRCCdp7sUNxmy5BWadDURa6jogbkaKo0KQe+plPF9EhY5VtbYuACZlyXKjrrRlDjgMnscpLl
C9VCPJQjKAuSzT4zY6zbpM5WbeLEF1QU26qI3yci50tB8pU7jcl5KGvg0VLsOsIan0i38Ks6xwFv
48xLuUPPs34F8+VeNHGT7uDM1UU7OdXFADKbN8yKruxAJo3KpFgCfUu0a0FCGFJTnQ081V2R1is5
E7VwGxsGchrTZR2aVJOJOu+yDr3jIRoWNaLdonKbEsje1K1koeJVB8xeRyBibp2UjiAD+DZyqAa2
VW5dninfsQWQxYl6peBsaXPW+jVoCN7QYnkGGi0BJaejQVtXLqg+yII6ljVbZwqbRdrWChJMujZT
I3emTvwqdHNI9DnRXZLoEHTMZWGT7p3T2nUdjR/nMEzf1yYDLaew7rphrfKnko+rmjnLsk3nhUwd
UANbHqRTmC1kERrgH17ZzNEaHtBQLkp7FhPyIc4o3kTxForn7kzVtQH9KDabGc5HXbX1p3IKiTck
3CwqxJzt9x/N4be5dIulGPpmST/hwc1OY1BsQFAtB8hCsBDcvryOBxAcI9BNpChOMZwm0YaAoEij
Kfbl7ILQVIE1fRdjD5aF1Yi2KCCmVoHTlmsrlQH5JE03IRAPnQverZqx11NR5JuJFgqM7NWGpujW
UXxalxZ9KAY7wZ0lFZSW8jrvk804j/jc0mKBSDR7cpSgWfGsLFYh7y5Y3g3A36g3g/Os65Z9lXU0
XVQOKIRGQeqdWlwGFovyjPbGo9cZE3brkMmDnvN8F3bqg8WNV1YkWjYdqr0GtXRXWbJlk5tsjVN0
OoF/uhoQ9Ylo0x2bumwRBans0G039Lqoqm47waN+FqlX6AxkaG0yQk4V5V9CEFf8ENQg383pOmc9
WVPei21aO/AuoOveOEUcyHH7mXR1H4iMcc90w5fIwWZZmtHPagcv3WmqtKih5BrgiW9rclg1Kq3R
e1DRqpxgnfEoDriDNWM21pEZmh3FvPugKpiZOfbytg5X0vRiadpY+jGuA5o3mXarvvQYmtCCFqBh
qwh9xlH1ZU779awMvTocIVoQkQNjF5vMdmNQ5xCxyrYBOUp1X+bWNNrhxu7UZMBLu7LbFfK6GrEf
2khzzMPzom/7DVNQiMW9qYOM1Q0ILDXQk7qcdn0MNXLTtUgnbMo2EPdbKGrxDJKJjQONdN3UHKqM
8iKypr9S0oDmXjfng7D9eQwrHRAjXtGAnjOI5CIOp9HnpI1PQTt1d7W7GkZQbW1aDsspoZ9dEAdO
p05117dRKIqVoQXdJPEYZKg2XsTNHJAo5LuKLtWcf4vSpDifescu3Wg0S0e54w0dIGaUQ3ld8+EG
5DxzPZVqA71sY1App/dHBYy5INW1mCNgT3EFTCONRm3HEeSBYiSfoYBYuGF8S4rU7jqVicsKnrbi
457gxfc/p7hUiw6eHQXLKYyDPgrrVVjF86du/qjGgZ5GB5MLvkxUFr/7/oMMckG2RdHPl1GaRQs8
VNSfBiDOUSM70FOm2eeO7XZVbodlBtKGHqOh8Ecsug3vK+GRDspxWCIL2A4Y/ErY7KwI14Uh6MyZ
8+ycHoj099865QL7KaOVSPlZhrJ2y6ecaslnscxm+15NHfJq2BC55l9wHHZQZEb2Aii6l7sAX0iZ
/JBXEdZAus1pNpWwjzNACTSaD0rk7Q500nZphvpmdpxpM6nknZhrdB7yqA54EqRwGuFdMV9NsLNz
lqelo3mataByFwAMEObA4DL23WwO17kMWy+1RRNQEbRyAHY8JJDx8LTtwgoDaSrPJ1M6EH75Dnrg
1UXUj9ILEVmVtik3oAxhXfaHQo1/Ti2vLmMjv+DKDOcoLf0wH7aiF9l5bKvmrOsbqS0L8cot22oJ
C6ZaxFjc0DT8H/K+bElSXNn2i3SNQYB4uQ8RQZDzVHO+YN1dVQwSIMQovv4sqmt3R2onwT3xes3a
yqyysiUkubtc7suXw2Jpx9+nQW3tic79Y+oSGdFpvp54MezIGIZf58p+7eosv6v0eDf3NLhLm/LL
nFcZHJHgqirnH5pU6TMdk+u+btN9OA7pTVlK92uYpjtkLGjXXAmXf3ARI7z99ceYEb7ruLCjXLJb
PsEXTDP+vSt1eTe746PPGvKlqPlRV7P6WeTyJuvdD20VfEI8e3jI6s67QkBXX9uc7Ya6mSO4pTAp
lBbXPWkOQ6P5Yzh5akeR4HtwpLiVtKFX3oRwYUc4wzPgK0vD/DYv+2LHZNXc0gzuE54XUQeY1F1N
mhZRKvd2oEpc+w0MgTUW5KqgHUVAp5z21ugevbHwbyfi9hGCI3zfNzDXcqqRv/JauEQ+JEjm7XOv
RfI498VX2yuyO6+odiVxccn1UuxtrcurCS7bQ1IN15Tes2CCX99799R5pYSPccCtj0mu6YvwIUk5
UgV3RM1LCq1AdtIiCONMUyuuaVdcY824fwZ1W7lpuys6Ye8z4uNRk8qjhd/fDeWkX3yrSI4pUnEN
Yl171+vGqPPJZ0JLcpW1lEfIG6WHzhnzCCH3/jor5M2kwvkPR9/NvsQlWTUPTfU84/76zOD8q1HU
j/4UJDuXt59LG14ATSk/5g5pDymdy+uxH+CDjPYd68mLVVf+dSNtclsmVrbLkVME/una7QWuagfJ
g7ANbn3C+I1v9f0xGdpg1zCJVIvD9RGG+8FKLfc57/1DoJx+P2dT+qke4fqxPEGIZqgR8K6ye2U7
T4z54kr0nO4U8h3XSdVEyAkceY8oNQnr12xuyL6uB/uah4gSS2s84G96XyVaR4j3NTvdZBX8bhaT
Mat2vFH64HQalsCtnaOLO7gYC+8q0OxRlpR8GTQbDlo5zgPxJnpNcJHGeDqJ49CF38P2SLhIPypb
HlzayOfep+QDnhbTHrFv5AKaKHAg05lOR5gKhDdr1dsHB57koZiq7JB1Lp92blsqRM9KZLMWT4XV
XQ0PySuvRNF/H6V3J7k1fAyKWSO+Wua4upmMA5TwXOU0vK0rL30IZg83MuqljwkZhmOte8yVjPK2
FZXelbDLz8FUw7KWc7ObkRmKedZ5uPfnGTKb4NIpis86YfqqtLy/Tvkrf8MJ/oYX/FVLrfI0+90+
4J+//t+PdYn/fnFe/vvDpfvAv3+7/0/bgrO/Ff+oF0Rca/7SghH5Z6x/SRoXXMY/zJoG0uPlV6OD
/8Ak/jf/+P+IEUE5hgMkxTmYiAETPwGL/PM//8aLOGDsALTDBrWNb8FmAZD2Gy8CUEgANhsLt3dA
/679+I0XAQQe/4LCEHAYgH78V4X2f/Ai1lJDD3A1Krh9xLpc+r8BjIQAnryBi3igB6MOGCxQwQqP
wcKiT+EiEinJkVY2jewi/9kH/kOgvFj64ccikcjuFnYkdIDEPEk+5qnzLGf/G7JScR++ZuOSBSPp
bZLNn3mPcEruHW1CouJuLtRNN3r7KRBRmgz32Wh9bhw35l16lLMXF7O6UkhjcRJRgXib2vs9O/oj
iRKRHkKItijUFSLe19x3n33lPQCWGY8Nfcb1+QDEgOOnf07wabUMIyaaD4zID/OURInv7mlW7zlU
UsD/FB902kRFOce4co4BHe8Dya77FJlnSR8qOn1GQn0vu+rJ96xIah2L0kfSqTtoJ/k4a8EOyJ5/
bH1E0cfisUyA3QiyEEkrT13NCdz7IhXPXRog4IDQSO4Nr50KP1pMfS0oti21aOwmMLJkeaF1f5HO
PTSyvKOFiE6k77eqvkH+LAd1ivv5dZABsgmAF9uQHGC/Tw9SlwpurUVoJJrmkFY+QsHlXTo2j3gd
PAYKcdQML2w+BxHpPcQnvP35D1hg/28/ANSYwP0tV0QAQq2FNeD0A/ImZMgW5ElE8MSUMscVo44I
SSEJofEU5JnzSBPux30yPxXN/HmocqQDbMQfS9/Nd8Huh3Y7dZx9IEgG7ubHwE7KKKnnu0ko5NM5
B1ojJddWx4FZaq09QCLlAY6gDndc2e2OjQIBeWBFJuHv6jrBFRy6t82kEG1HnCvqW+cvPSZ6N07z
c2/l8dzm9h7698VtnNskmO5Z0d9WTdbc1I1M35AB/z6h/3+N6ZtC2f9AG38B7hZWtXW43Zv+Lv/8
/t+mMwzAewA0JYq0ApAanZhOH4WNFlI2qLj/Td32L9Qu+D8WaIrBocf+5i6HIvw2naAx9i0KZCZK
usCojYrw/43pBM74RN4JSo+Wj4Idfivng8xtWwGgdgV1q2Iny+StJdpgH3qcxidb8VtkTpV60dl/
dfrfKQxdTvsmL2rYjyunz4tDpme+o0laHs6PvraA5Uo4QQj2TGd5b/PxqnOq7tntS+9bQQW5ZX0y
oez2n7N8ZwFrUxggRGKLvEj9YkS0ytYPfHaURrASmLuIFvPw9fwka7tkXF26bdtZdwKT4CEijjQv
smmfUkturWJtAuvtRklVoTzQd/XV2FUhQuuwWB/zzOfp7qIFLLXVpwcBYzn4rZgCPHUyke3mWesv
meNPQJyfO4S3hvkfKVrID06HLwLC9ThVeLG3lUhvWlF4NpBXqn0d1DyFu8oeE8Ra7C7INu6ClWP/
hU09kaywnDnreQI4qBrs4tERVoOwjrvM6wovUNfnF7ZyLgue93RhyOhAtHDFRZmWyJVJpKz7XYbU
O0onLtk4Q8ODsLFkEWo/6uEl3PshCdhLRypb32nWVVNMAlxSeNo0EnDzcxOuLWj5+cm+SWbJIVgm
HEQYTDd11if9niLClUfnJ1h25h2DwgyVZ/k8Wl3venCWdF18SvLM7YadFXKAUBWSEtrf0dYT04fz
09mLhrw3n6H/Mihb7rXaQyYtHRrcsSx2S4A6Bh0K8q3v/ak4aDpOzq7XAblzOAD1Yk9S5pQokT23
pWsrNowDgIeA6nqjFwGq6O1dVf/MBkSArUEcxim9Pz/J2rkZBqKGso5Md16kdRt8RbopiIDrEhtG
dGUJgWEeBCtyH7ljuE543f6w0Dnurm1pgCi659c72lX6eH4Za8cVGJaiJqMnmwxOGkmTbJdMPoBo
XYB4Z1ju59CRCPL3KUBT/bBzyhFplOFwfuaVDVz6QZwKvhJjIaXTeFFXk3mOlK2K9CBRZ5FeOMGy
tyea5UypzbQo/Ah5MzEhxcfLFNiHEvGJy1Zg2AqnQNAN4TwSV7UO/KeuZjMARoRa6YZNXbHiwbJ1
JytokUiyxsmDAgUJjYFB6cSODBlHcKBAqJyMU3aVFbO7Md3aiRiWIqw5Fb2jk7gmbC6PIyIkQzTl
ZT1s+DYrd8RCC3O6HpfWCRslCeKu650OIKK6siIEN8UUARU7bt3da9MY+t/UQ5O4U8li4Krnj1zp
7LGRnXpqizp7PH/0a1MY2j/yidkjaNZih0x5hHRxxm/DkeGy4B5DYcT5WVYOZAkfnO5XxlLJGV6t
sRJUXyMMZD2Gqa3EZT6Ib6o+IpoWdgjPsqBxAKAsJvrNn2sZnf/6lT3yDQXvh6BGaxEfmA6BY5g4
EBa4WasFsNjLC3fI0PE+Ryxb6ILFtB14jngFm8iutXQ+b+zR2iKWn5+oIA+J14TTcgSNcsPjAqGy
opzJvrvhRCCSedleGZoeIEXd2gS4FKBi53snnJuHFvCdez144jKXcKllPV1JGeLdXwBqFXfULvuD
l/qjfFatIvzWbebQuulIFgbPKEty/cucNd/Q90BjyyzLC+JB4ZjizNN2d6gmQdyNa3LFQPqGpuu0
SK1yxPF7JfJUR0SqyQh4gjMMwDUHuf3AvSGw7pjd2dO38ye16N477o1vaL6YkBys5zGJ8cTM7Ica
ofX2r9aZMxmRWdX+My8cgRSEI7Luzioc6XzVFP13ns9Pv2ISlt5dp6eoEx8eKSdJXAakP2QUyIPR
D+Th/Ohr3sDSxeF0eG8ANLNxmjB2LSwmmu1k6CKWFkLHaav79AtQQmN5RWeA0R4mMKtX94DnsuIr
447nbejcivPjGYZDKJDtArwRxNTNxzjVYxEpJqoXwuo5nsqk3/D11/bSMB6Nm1YFIUEYe2K0in1v
s3LeAcqo28vE0zOMB/Aw2nMmxeIOsSdUNgWd43xuEHbUV1XeyxJVBb5M/5IIaTkbBnHFXnmGIXHH
SuAolB/7LCn73QwEstzNPG1+DBoKv3FCa7MYtmSmM296Hy5vlgoe+V2ZHSqZAt5pA1VwXhTXDsew
HX4SWlXRTHPc9mkXO7k/HIT0guNloxuGA3znGZlg9uLCyUvkt21UQCHZvGHN177dsBF4GwANnENY
nRaYGyuzv1QpVZdtDDUsgO1LxK5FOsd5QObncagc94DaObrldK58PDVMQFb0nUSF2RyTpAyvieU2
R3i59LKt+RVJPrlPXTl4suMYvUtQLUrLge20xZMNuVyzX9RQaVY5MxsCnKuNtL+L6leXTPdlmX6l
If8wMRITjlyAnPZOGVyfF6WVO4guOnKyosIiyhqTFocti28WykV3aT/pnaASZTFz2uzDTmxMtaJ2
S3PN06mqxMvm2SZjPBLvBx5tHOi7jssq7sbA39jCteM3VNsdApSx8WSMXSj4S9jVRYRcMt/wmxch
euf2pIZWdxWM3zj7Y2zTpomggK+E87tR0mLn0uRrWyP9HCbFhrCtHY2h5XZXioTNRR+3nkd2tXK9
Qzo7V1z25SGpFZABk9hY2Nq2GSqPSzPh3Ha7uKkL1Ggoz2n3QTbx7HBeylaO3jW03kvSlpMZURXw
M8kbVDksOIJa3KIuuNq4rVaWsPT9PJUuhCPJYPdFd1R9OrYfgNTmKfBulfhxfgnLp75z9q5xrQPO
PTTpsMCOgBMMLIDxVaAOOmz29YQiJSs/cp0id5cEFwZZXcMaeAXw3owlQ4RyWIQh297ZNWHYb2jK
Msp761mO6kTxAZ+lTlKwIZIV+QZIT4barPARucCbTnrFZdYeGd83k3A5K0Ja//cSqNOgLHjwt5aw
duSmsnss6VlmD1E4htbOWUZvL98gQ9mBf5CJQJFe1MxtCkChfkql/4CSLlRl+yiMPS9Wa2swlDyj
Hqstx0Kkgjo/ardiUULJfOH2G2rNp1KwPMXgrGVlNNNMR+noZ2jmcy5QuWKfFkr8UwmaOsR1hOb4
dAcp71B9mDqK/DKdj4OkX9rA4ht7tDaRodplJp2qdq0+Qjw+HlvroeDNkzcVf4J14MrPy42Y6Nr1
6xgq3gI9jyLVsY/S3AbCebpjPLwiotn7nFylyoqygT6XuXdoEnrh0gwdtxJPuRrlX9HUa/gTRcwK
mqDqJP+DchvlftPx/FmtiNnSgej0rJo2nAo47X1U+CFKKooc8GflBBurWDHvC3vb6egA35M0J2EX
1SijP6bER6373AaPsIViQ9jWFmDo+tRTp6JB2MczUpjtjswlF/t5yoLgcH6H1oTMebsGp5nCspfp
EHtcy5dQeT4qJxnOgs72zlKhd19qVsbnJ1tbjaH1dp44qp7KPk6TVtyERWsfWo6a4POjrx2Hofa9
SiSA7F4fd6H72pLpdmrLHKUcZGOrVsa3TcVvQY6iNVkqfskDrO43N0mfuSyfz3/+ys209Jo7laYw
z0vwlARdjARfuctG3KpDnb0MLL0JeeFeJrO2oewVb4kKGcgSVO7dN8oC4s8ZHjt/+nJ+FWubZGg2
QACjbOGzR47Ko6pNPuTa/uJ45d/gjL/Jmp7+vqhPE+1rxspe5j25v1k+pgQugo5pMluxOyEhyhPe
7Wa7BnSpLvI4SBQwRaqr76d8Rq1rr8qNvVs7oUWsT+YeUg9kLRg5FnAXH7QWoGJBLeQV0Sw4Sib6
6/N7uDaPofR9IxxLJHUfI0P+yEuOCm4Ha5WOv/Ob8OdlkxiKn7C8CYZc9fE4SLmz1fwI6DFQPY58
Ap79spvYNhQ+rHyaS9RcxMwufgDAn9/A4ARP51ewJmqGvjud06lO5bAmw/hgt+mjOw+3sp9eLhre
MtR9pnVYJChaj62lCt6p6ygZ61fRsMs+3zL0nY50GnNUj8eMjE+8So5jUd/YDt24OVaEyDIUvR6T
JO3ctMPVR54Hq0HBApvw8qxzhNrdakMlltHecacXBq1TlbBtKYOZOATe4nDbgW8pHepPKL4+pE3z
0DvNho+yctSWofUkwxNE1dgr3sOhS+bIcdtjUmbR+aNeuZcsQ7GpHLU7IZQf1fMA3CCKhbyNU1j7
cEOVpfY6v5Z4zLp2dy3b+qqEuzDTfsMcrn24ocS56KYM1Q+wtvUH8Ezsp/DHZTtiKK4IUf05c5wr
ypr/cJLmgYfB1WVDG2oL/Dhqqka/i3Vb2IBsdk5c9G57OD/6+wLJQkNrUTNMC0uEXWwnjzyjMYBG
t8wBiNuynp3WuUjsgWF/K/ap06VEUotEsMdA89t7Yvl/NC3oKlKr2UmyBRZ9/3zBDmfMMzhNIyz4
BN48yj1yWg1qc4Nxwzr/uvT/W3vRd+Dt8Kwdgo56A4lQVRtP19lXSsGetUtfVbfTj0OEAkVyEM/q
U1IftiJv72sE2BffzpmlWUObTHdx1qSoI89fvbQFVIskf54XgLXxDV0ekS3TukrayM7kVY6sxCEh
xUueMb1x9msTGCqt+t5CEhETMOE9oQIGzDD5PfgFL7oWEBh6uz9oRaythoVtpEr3aXL4n8IR923g
bQy/JlGGYttjjj6Vk92BucClD37ttYD8Tf6G9r1/6bDQ0G3UwAwCHjiJ3LnvdmXf/xnM4NypyCc7
d9vLDsBE4U1hT0cewoCgRm/M9xYHoufgMTWLg2zqdsvbWzlnE40nx5KiThy6l4I3iYzDl9Grv1qJ
2HD314Y3VHtwXUv5LraqojmyJMuVTATccbefu43TWJvCUG+VDQGyARNeFE52p+bgtcjH+6Rin85r
2ooosWXaE3e4AI8eDTK3BTWIe68WOoScsjw+P/jaty+TngwOKgDggfsBjy2wd1BLXTOfReC520Cb
rX27qcQeqXTqlm3sOGCDcJT7Gk52c6GAGiqsM7tA4KlrY6qHWxD13KC69LEZyg0VXlEyZqiwg7Sn
6yCBEfMxeQFdyo0orI81Pn/fgJsyOr//a5MYmlx7YxWCfULFTZi7+ySUV4yl3/y6/E4qfjw/xwIw
f8d7ZCZgrpdOyzN7VLFv13HZAuLq2eAKoKX33UXJWzMk4aFKs2ska/h+BHD7kIMkkJKuiVEAt/VI
WRE1E0w3EhcWl/Y4LlQ8tJ33QmjwsQ3dz+dXuTa8oejd6LaZ9Os2TkDpkDre/STltVVuhe+WYd65
w4PlAE8UZUgY9wtBVTx2OWrgUM05JC0o2FS/c1h+j7qXDWuyojLBsr6TifKZJq2aeBuHmdxzqh9K
dpmXzEzI3EiUIwAFUXFWDh544gK/uG98EKaAfQgBwsvOwVB5j1dTxWsPG6W7JwIjKzL6hUj+8fzw
a9tjKP0EuKfwEXuARRnaK/AGdnugMd2NzV8TIkPnUyfz4Ms4CtQ29pexKF5Q7RBRIjdkdO3jDW3P
pkZyBYKR2HNyOkYOr8NunyKlzDe+f5HGd6TUBMXRLE1Zz4SK54k85yXIdhv5NFV1PFV9dP4AVrbI
BMaJ3GsQEcAULQrYGpbe1yAPA//dxrNlbXhDjQXTSdkMWsXKDf6yBgafnznds52O+cadtDaDoclO
MFjekENAexTP78Cxcps2UuyAbL9wCcvEJxpcTmA8ndoMS6CgK3Z95zHJrMdMhd8vO4FFuk7G7xTt
exriBGBQbxf6oYXVmiXOhTJkKHA4piADaFIVVzz/DEz1S6PkB39IH2WzlZdYE1NDiZH0VxZ8bhVb
yAV6XODZ3txNrLwbFYsu2yRDkxF27UD3Rpq49RmImf07DSiA4M3Xy4Y3NDmZaMlTWeBKxV6BUy8d
d6nHwEpK28vsqAlm61yQnRTgTo1Bo/1pQmWecvhzT8JP5xewCMs7lsIEs1kWHoeVZzUxYwLEaFnR
QNOmuvxwfnh7Ocr3xjf0uChCFDQVGp/fyE9zUD4p1tyDaP1PtyFjZNX+pzxAaXwFfs9dwcEoi4iN
vRNNceH6DC0fCs9PSuY28RwqZ2+39AGUj1vA17XNMzS8JxWrvalu4tSbsy4DP1RTyx8sHPhGPGtt
guXnJypOdQ2u7qlqYi3bTsa23YDuIQEh1lYSZ20CQ8k173umykTGnpda6YGDNw1kwmEwqt15AVhR
cc9Qcbt0LDqGRMZFMn5H5PJu8rt239jFg6UseTw/ybLf7wmZoeRBME3MGiwZu1x98nLtgaihVXs0
o7jwEewZet4JoC1bt0Jga56rH8M86Rt7dvgfXE/VFhJjZRUmaG3KQQk/TtiqOivqXeerg+TOyyTs
i+A3zAStCaceSwIyjxh1e/JKtxYoO0Wdbdx2K5JkgtbAbQdONDEuB+3NXyxw1l6hBhU18uePeG14
Q49dWFnPARd0HFYJqP6DHmX7Ow+tFbZekSuCakLUkB3ldSUHGbMAlHUtQppKsU91Vf2BjgQX+pUm
OC3gpdP4nYIY0e5DnrbPWTd/CVkbX7ZJhjaniR5dIdImDqrwtapHe5dRsHlfNrihyU2pAwaKNwls
PFGvBJQJ1z0vhwvFx1Bh2XVZEbheHSeWt0dEF0Smwvejyz7d0F6lCTAXAoODgQStGirvmleboLYl
1P2O8TFRZ00+Aa7JnDouCp0TMIfPdlPuilolLhhsehcUd1niWwsXOtNPbZAE8roJHV/ubdp7YFsA
tbfN0QohGXWMahZ3PIyjLtQfE/PL4lAh3o2LkoPe/Lock1TdpBPKwGIyF5kHgmiOzCtaq/jDKwr/
ef4hTGqvu/K9NmDon+GjR8Q4hTYYcjy3rb5NAaWg/aU+Kf60Up/330UVZIjk8a4pH3yECEAKBIJF
EDy5XTVGo1STPkiFhiov4VQ66Iagk0Yd7crV/RXCsHN6NYZDWQFrL33reqySIryuAzdMXsDYldm3
VoNWAAgy9C6rLjtOE4RXgvESX+7WMUHue1ePFcKRur7M3zIReEBYariHaAIj/OJ1mKrH0E5vkiC/
zGE04XYDUkiTcPDtXp/AyoiboA7jmYWH85K+coe4y89PHAZvANDHLgsZg3lu2iUk5CBdKr6j4n/j
ElmbYLHPJxMoK3V9jjwkQitFATbV9tkdyatfqI+XLcAwYQXqfIcKwMe4sKwQSGTQjaLoLb+q0Tnk
MlNjdgDK/NzqwcPYxgHSPNczyBLw+lP05fwCVgJES8fvNxtUpsMApkzYGhBrgEp5Lm7h8s4ReDac
a+3mzV1vWxflaZlr2DXwoXaoswmxWahNRreV5rMCLfBOJ/3GYlZO2wTfWTnYpCmTNcgdGw/MM9qr
rx2Ahb8hPrJZ5r82CXu7Y3aV2zNxIbN+WnpTlJFc/pB9Nn0PCJa0oRiLfL5jpU3UXVc2Y0KyDsdC
xU9gqW880jYbJmPFdXAM30T2oxoaHdR4Kdf+x0qW/Vc+k/p7SfX4Tddu/fMi0TLhdQMagLhDj+yq
aMKZ7dw0R9MP4OCcu4bPbrMbcuKB3QX68sf5Cdc2bfn5ibKPshK2NaVwV1j92tdgPgSX54U3vmNo
ugzGpJhTXMpoDIB2Br3t494frctcIcfwVkYLJedejohXVQtxk7GK33a8tT5ftjGGkoMmG50Q6hpW
vOqDm6xyrVc8cvWGWq9tu6HWwVQ2c9nCFUW3BXHdV6xAPr3bgiCuSKuJq3Nc0Yf5csGxkt2AXuoB
TtyrC0rpvgPV50X7Y4LrbGVP/YTHcUzAa/ojQ4HBj7nsy25D4VY2yETVgfSrKrKC49XqBwMBI15l
760EPRw2cB4rsDdmGxqNkt8k8QVDkzjVd/wpr7QGrWVQOfIwtjX5mLblA2EBKPr9DvfJDfO10jcZ
8bz6MhkwgXcK9GdWX8CrHMHrx/akLBBDLLNKiuNlR2Totm+5Mx4jMFqJq4ryjk8tQ5BkarqtdOja
IRn6PVs9SJkHp4pd187hhozFSBHioUO4IWQr98avkNOJdfLbuVSVgwnaNP/advwqm/svKND467IN
MnRcgOWzC/u5isFzA3LV1P05d97Wt69tjqHiaTPbbctBaj1Y9Aiu8BvHaTc8tBX9NoF0JSGgQAcP
SzyPALaCMiCuMufZz9J7kjqfLtobE0zXZUKlNsrq4tBjLkr7hxEUGKraUO+VgzWxdCAixrMbZxuj
z9R8l1r2dJi7sPhIWeZsSP/aFIaCtwWtatD6oXFQCY7JYb5NwD6a9Vu5hZXjNQF06YQMp69q7E9B
6BX6laCVnQSj8PndX/v4ZdYTwR+5nzMwwJUxrds81nRWH+uCDmjU11eXURWhKffbOWg4ocS9ssD+
6qGvFrjrrhIbncP0fKEEGfezklWaJmGOHaLZeMe60DrgHnKeLtshQ3dDsJkPo43bv3AzFBWHHvXm
66wrqD6MgtTBz/PTrB2zocWgBUrQzDaFkfYJQQfOKmTjnhN0WrzopNE8+O0plCRvmwHdzGJH9C+i
tg99Z72gK050/vt/AYP/2ytGX+i344MEpGOWwgI80R4YQQOVanhqKMjiQRLZ1NMR7VjutZv8tGq0
Z8m34jHvC3Bg4uyqgjHCgaWM2tm1r9yF9nJAE4MPVeZVFyl4YGLtRF7ZveW0Is77RKKjQi5iiTY8
cZd77MLDWVZ3ooZyJqWVlJWIh1n8VTfi1iFA++pk3gj+r+2Soea9BoNRr/HhcPpZtkdlunzNA089
ziKsh4suUbBjvl0ECICSBLwvIp5V8CfY3a/rLPsgC73hSb2vIYEJr6ODhVQ6SkxRKI0uJjsFEv6P
Qd9tIRnef2yjTv/t1+dOW1VZshwBWMJRewBOZp11X4vRrSPBCTqyViXdkKjlanhPVwxlr52in2aF
pcC7vS9yC4130MBkgdDIHehsth6TKztmwu1CsMBrr4XLb4+djUZePbCv4IZ3mvb6vNKviJUJtGPD
mEi4z1hH5uuDzV36iHa8CuzUtrzs1E2eO+3nyDSMDTmkdjrVNwX6Uj2g26a3VbHxK5jyzlmYDHc+
uhxNvt9DrFDlUKKetLE8EH2AKxOFKrY3HLNJ1u0B+XeLx2gpyFBXVbCs/mJ7qH6TIpXoC0PJS5BO
DKkuDWRgF4G4loivsnbs8TjKMWv2vVdMf7klpbeDLLobnWcDKvb6cRfOYZZnO6vM6fwxs1Gq9KxA
86sfMwuA2IdCZmQ+uCXJ2nu3dlWIdjZJPWw4pmsHaNgdb/YbZylzB3Uw0mhDyMM7tHYpr0ZqFV8u
kxHD9GTo8DLMw8DjrvDQK9U6QP6eOdEXiqBhdPCY1SXxRx67cyvRsYheN3P3NWy2Hk8rZoEZzgUY
bsp0bieOcEUlHNQPadVFoQYW44BmbmS+CVDDza7bkKDd2vkdW7EOJkoQzcc8nw4eR0ya+BE6hYsj
+g8cfR9J9Q4lUht3wto0hhHKENqzXeXyGAS8ORgxCQyQo29kVYEeut1K2q5ImAkUtK0079EGmse+
6PMPwKzTR5al0x9TYZONIOzaFIbnYaGjTwoKfR61aOnoH7SYOvazpXIG9/uIwsUNS7SyX/9FoOfw
tB98kaLYFtmRY+9NNlBuKBjIy5k5ezZsJrBWYgaBiQxMM8RtEiU4unv9TNhXwKSjbnZ/ysI9TEpe
c5tFwAA9dGorgPZ+4ikwEYJkkjZCEhWP0TnwKkNXOnDzLO0H0Qu92y3N8xzRHCd09D0v4WsnZtiE
wE04m0UQHkCUE3RoDImGXjULAUXw00FYGwK+NothGjyM7edgbTlMdS/vpjqn+6avqyf0zdkqLF25
YU2GPXCGNXmukULDlnboiGKn+xx9Uvfnt2ltdMMlGXIETN3ezmJfu+yocp3vC5H+vGxwQ/0tX9pC
BCJBs5v8xkpc9JD1NzZ+5btNyODCy9mieic5zDNFyRQ8crvZiMWunKkJFdTgy0O3R54ceO7cKnR3
CJsnVVx2G5oMesBRWtBF8FXKYmxuUJ9YHKecvKSiOJ7f87WvX0zLiZufeAGYUV0SHqYelLqsku3O
JZYXCZL9OD/Dmunwl6lPpgDPrEo80OLEVaV+OHnzFfWJD6BUeFaTi74X/uM0oAEnqnh+lHJLTlcs
o2+oc+oHKRnAnx0L7aDpR51MN3YD69i6qb1HIoZtGPoVK2VS6hE9IYVUKnSd7dxb5dL7ZEjuRneM
PNdFtbi8g9zNu6q/jA8yMPn0psJq0FG0Dg+IR5HxWC2VK2BUZPPh/GGt6Ymh32gt1TWCViES4f5d
OnhH7TXfLhva0G79P5yd2XLcuNasn4gRBAFwuOVUg6SSLNmS7BuEZVsESQCcAE5P/6f6qo/OlhXR
dzt2tKtUHICFtTLzk+sKzi8KO2UdnPTOYClX/P7vH/7BfXivI5zhkNi7qhNAVkaPYokyb36Opx8a
vQpqAuArXVbrz8Q0H1yk96rCHelV02yBBl2QVpNbwJFfxWiSz3R3H7yS78PvEsi9QXDlSR6zbgch
kMih9Dry6maxe59sdx/9hHevvQuNMGDGJfCc70DYfyHgWP/9TnygiYzeR96xcAcLEEaLA9k8Ol/p
ttH0ZxSuEIlAPzGe5cah6vUQ2I1A2331ky+LHTsgd2DMtT/lvozsYFGgj/9p1hC9z8NbvYEgHca+
HdfArj21s9FvmDDVe/9tT+TvNnVT1zaMiYxyl+weP8et2dYSWeFwqf/9kn5Q8L9XGY62dfssele4
DhmTrZjvaqEvrRj/cH8p3fCZhfODRZO/e/lRMnLaU43v6RuJGsu/aZvKpJPzjhrEsb//mI++5N0y
0EcA0oPG5orZAYLraXIJ9vq07eQpIdMnu+YH3/Fea8ikQzqLgxmgCUAgN/vdVM3PUcj/oJny8vef
8cEL9F5u2LVx7PtU2GIOpE5jz0Oizcr88r99+tuT8K8ts4q31mceKKUdDLppB6j6RUXUPv790z9Y
YN5H5DG02gCAHGxh/cmkdSigSbPg1MuYfWaD+ujyvNvz63EhHWbTthBIPfjW1yMSvUIfCMC//4K3
c9T/6JC8VxqCmrWArDsjTnjEA+omZLD7/Cao46Pp2dFU8ZOMPjMPfvRT3r3esH/TncZ8KuqE6JL7
xmTo736WV/jBu/0+Do8uAQU/0U7F0IHwTPiFUUitk2l4dQR+tWb7/fcr9tH3vHu33TIgQC7apgJU
6vs6rO7Air9S/XDLpu3hzRD0yfL/0fe8e705UFAeHXBnFkJuR4yQMYa6VwtIg5ER+VZ/Jg764K68
1yV6e68HocD8q+BlyhP4+TIs8p9lrn3whrzX4O2wnoh6HicQDYOXWoE8ZbvXrq8+qRo/+uPfLt6/
Xm+ppe66nrmCJzJKvYBBu7+Lrvj7rf5g9XsvwlOkheayw/GsE87JYhvdhlxWp2tdbmGgxpKNffBZ
oPsHhdd7SZ6YqWCkwU9Ry1jUHb9CTv0NeobP2PVB1xav8RyDOv6Z4eGjr3u7ov+6cr0UkbUhvs7W
43kb7HVC/Suz/eH8RwyZXtbK+Ahsz+G/Xcl3r37bYKEBTnos4n4dU5CvsWGNQBbGNribtPhkpP3R
wxb8v78pQfaD1ZyDJdi6udQyDtLai9R1tZHlv72V72V7m6ZhuI+4QwS9gRSGhV87a651JW+XcH4h
Q/dZWt4Hr/97zd4uNds7dL6KJFFD2nr9Wbd+A9dQdRtZ9WqG+ZMD/QcP+Xvtnom2yEax6AuAJmXa
M16lzd6bdAR3Mx1X/5N36YM3NXjXyBOMqZE0Ib7GDiAlVy3BXKRx2d+fL/LRx79bCICa3YUbK3RS
oDEGYvS+2mjZVt2SIUD4elngIm+99Ymz9QR78yWp2VAiIHVMycBLy1f/vz0f7zV+guKrHFTkhRzs
awiAJ+Lt+odqIDc9IgPD4b+5/KP3Gj+MMDAo2JKkZB5Pk9n71Snz9e/X8oOS4H1+XgsKo2jpEJVD
CFI7GxaTJgsXRzFpdzXvlXuEgjw4tBrM5L9/40c3793qQBS0jztS7cpdrIpnEyG2uwqJMvEnC8NH
X/BuYein2OHs0idlLOOim4ZU+f+xwAzelQOIthvsFuCj5yA47LXNE6C1/9tleVcBAIlSCxmB8r6/
RYDFFaxKenD/LSYxeq/vQxwPTCVbx/IV7gFu2msz9nd+GH3yRn5wyd9L+3wO4RjVmuXI6yhXDmih
qb/8/br88xn/o2j9/3R9SNGSIzUMQenxn0At/PcYxu7shEjuu2l+pkvz3fXjJRz37bDK2R0HY9v7
FuFJhdMSmNmt61Ki3Jwpyr7QJAzSJmk/y1P8YEV9rwo0PRka5boIoxbTPKtBYU64g7UuPTKcGQJG
Hv5+HT76nrdt8F9beO21PQNsOyx1701H2Hw38ydwcPIcK70v8saiEvqsGfHPOv2/rvnbff7Xl4Ub
M7ozkypsWR2xtB6TMnj0C+C2WREcSFqnQBIX5NDmcyaugqv4iLW1YL/6zE811JCfPFYfbPH/ZFb8
68/gis4rgHWqENUz8KBpJ69mTLj+fkGD4B+d9//6me9WCrhN5bbglhXjGvbJloXSQ92Vt5PjIYiX
ljG8inKAXzGTY5BELB0cECn4rSZZpZ+N+4Dnq1N9KHXZE0DiEUI7iIkcJ1WHww9KF+hR0dlogN/c
xmoZFxhpakquABRz4kbHzehFpxVhFwPEkHzp1TcGR1X3tSNmBEA2ABgJIU0+wlhpo/2hz2Zih7Uv
t70nUZVvw7yARseSDqcrUQPbvkZxc6YttRlEEP03HrEoVWofv4/dzl7BbICtHeR3L7pCTLkWKcDv
fE8Ts5LujAw2ee6X0L/ZTGLhv93qFSddnWgPxGguWP1jiUnvnY1pWOXSqBvrM3Rn4WExTB2cL8fb
YNowQm1rGA72WLaAX2iKmN4u2nSJlrarsmZdqpJ7O0trVp+UTPZnM5tK4PcHCc1UvaxrLgTVWdj4
cRo7P1MhK2iQ1Ceke82H2ExBCe1t3vb8dz9u1xI2qIwARUqXoeRvRHUxLweNdnnb23IeE5nZ6NRV
CZbVG4hZb6d2fVm9XxNpfgMq8UK9F1jNboJ11eCdMsDlkXsSwLRdhxm3rr1609RnFmqOJrY+EHCI
p9OpCLvjmsCmvHrzdCHWsiymorvIoBIHyLOpQrc2QWwhWh27j8fIh8W5alCkokc52i3Bnzz1+bYP
ycVuyk8XbIKp6zC97Tr2i27BaTLrQ9O4EIxyftajuhYby6KGXmapSn+LbwIxfx/n6lsj5z805AqJ
2n0OQ2ELu+4Cz64nn4Kt+ursdMd33JxhoGmMGVphlHzpdv6TGO+JJexl2pMbFdVZty1Xzl9z6QXf
FhoiGlpvme9Lv4gG+RwjTweO6bwN7EXVbZRNev7lLc2UAj9WsHrIhXvQcYVysqx6xELNHFdxo0e/
nh7bhDzQmuasH6N06/p7uiPnNllvePBEwqgE+qFYG35tgghzJpZ8mxd1k/jqvtqbH1uzXqsoLng/
A8ox5J5uMY840TApPUIuSuoeAdzTZUI6kZzGvJL+qfObI/IuitrFx4WsB4SZXFWgoA8NuRoqewsf
UZV3dVc4WZ1AE8zqtv6OBzPdQbyvqu1J+FMOmFy2k+9AAN9FsM15YZRCbpdt2P7Nmkko4gz+d5Mk
lxrJc348Y224ZV13tDselLYvIPO8c5NXurC/VFud1r0pgNkpFnAtyJQ0+ejUbVUD1qv+ROGvgLaP
cFEdTB3Du4MisuXnQExZOLKnoJY48MqU6lOf1A9BHJz8HnyZCqcsMBQOARsbUIz5dUD9sgXBJx1q
3NMYhPvraQEy3QXxy0aaMp67O+pgSOxn+oIkbfTg4peg7y/7G3pjnc8VMddbUpcjeAap9s3y9q59
BY3qziz7sRLBg8b6h+ETPIqwrqK6D5KqYH50h80JkTELp2lHeV+GzhfHSAKnmYSwcvSTBrtA7Xgo
XD7jaJ2v4VynlUX8nPMY+763wjyAm5b0qbHrLgrnAvPVNRhHpVDaRHcWEOeHZl2TOI0W4x4Mqbcc
LFPc/hZ0bFvDQ76J33wbx8wgjSTM8N+67mHWm3fHiEOscj10kJg2HoE7RvsTzPMybqNDzah8Yhr0
kSzgSQfGgVTRkIYcF+cxWQD8TOFZQMx4DUo1Xn/RC5vG1LqvbJ7No04qROAShsUo35G2hvde9rqY
EIicg0WGuMzYM9HDUm/bnUB6Li02cLv7M+9C9TPG3Pw5jtCI68aRXhizHpajjmViUaiq5mGtTDmt
bvQKTRJUOHwn7UF73P6kHgTj0cbq70j6DSrsYVX33Bnp3oIBWCbn3VyLpY6zTWtzkgE+MQ9W5ZsT
VYPjuRYIQT2FzTYn170WpP0Tenxy96TR7GGtEkhVAuUpmtre639Oq1x/ChGYxx5Lwwnbg/ckGg28
3oKLAFk8Nsk/m+pnkg9Tn9zA9/bc6sS7shFweIWdBo73bPYSl6sphscUei16ZqTjpbDOjGWjbFJa
0PQe6yBuvu9Cdl4ZwlkqvqyjlDmWIfwp09SdbETqh3Hn/q+qQlwFkEtypdezTobXSk/UL8Bkct/h
G1v/1LoZc7FUbb4rQ0+jF7JLW6/BbxrMrMdtpd2xIv52qXFTf7QQOSFkzo6XGWzNX8JHIXC3G5Uc
pjbw7zQLh3skfJiHTQ/DkblkxCvJwthktgvRERTr6B9Ft8anXVYAeTMdP9X4KLy00YgNl037twkq
jeYcB2F0GpqhzkHV+TESNpmiXWkd3nfJWH9/w44FqY8u6i/rBa6cXDIFJzuBBnHrkEu85mpu6nTY
WIfXjSVmwHvF1G24dlPhgTL/RS58edYxWb+xyY++dpboM+YFvKyNWQ69lXWJvO7gmPBou2D9nH+G
szdOAFksTd5aGx9Zhb9p26B2e8NNZ0kSe1/4BgvKFjaQ/0a4ilhOPG/LsO3N38aVmCbvmo3PGBxB
WXq9y1nzrLadel33Qd/xZtqQpD7LK7Ms0XNEK515UpIMokyaLZwYfMuADQ3nQxmDoDlGtVR/vNmz
DstfbMDVOfBh4T7LSDWhQ+rWGVL1FOVV/DwmCXtStfDlzQBUbwXbsQv5i0FedZ0DAUiiLPYrMp/a
tQ54sZrJb1B57ACQHFc4trdih3vLS/d57e84dMFTynbg/raM6iZkJeLTMYWVrV9VadTLRbwqp8zi
pb7a1VAhjzJysys23aNVecInottaJF4X/tJqQemKK+eze6tDCAbasMXulcQa0W5iHFC7tXbxaQZz
te4zxngQoCYy9L5umuCHotUDR3pQZqvBEzh4DuIB/Kt5TjkV4QXueJf8mDiUU2uKmLhqOFUCyt09
lFxmAmwrAxVkVZHcRxWqrqihY587LH/3ZqxEfb00Lc+SdV/HUm9rv2UA7PrezxA/aLvxdZUEhyTm
UdBkXeiJKU5t66/zr6X14MlAXibSXPo13ueT8qFAQ4biEusOUPpAJ/VVrVwbfekYmLVd2nfWTdfL
HGw3WFnirQzqhoBCX2svOQ9u4V4OuCL17xVASnPur9YlV4hSVnGx2M1/BkygmbOqpQs6/ko3P6v1
7Ti3REGcHJgeTJfWyNHaU98E5slvUU/kqxSgKmu17jyfGO9/aB91LiSbpk4uCXLsttyInu83zQgm
1101IXS64HrxZBkHY7Tieq/VWrQ63qJcLnRsj0Yg9zffOlP/gTXFNcdek2Z4wn3ZkCeDY4LLaC19
lwm81nPmDwvC1Sp/QlVFoJqEthbIxRZzzzkUJSzA0ZTBztzRKxbYWB0NzCgub0DJYxdQDaMXNRks
Mf3WyK4wfejpdO5hrC8XrLz87E0L2l8ccBiWI9Eybo7T2Lkh54Ncw7QOCI/TgMn9h4dUNJU26y5F
wffAvlYLJQnoOzxUv/ZO1k+wqvIuH5C2fRtPtNkhiFsmkyFmRgfpDGOYOTnrIj+Ll0T1GVB6kSzh
/+62G7h0pjjDP/XYL9syg8dYLjh992ycv4EAiQVaILroZe/Z+mpjuj+NNVE2c0mDcD7cmNgcAYLa
oizaGs8CtrxL3J5OHyxstFPez3EUl43slcz3t8iDdOcxcYek8lyYd7oV/hWFb5incLHhv6kAmqhP
HhKZxmJN+m3I3RoDPJPADdWWFIgSyCMnb5rJuRrGhv7m3AYDiCvR/EPoeuEppNDe7yYc6HboQz17
R1YDingEQmH9Iuqw7XOlgrp9i9kP/DTSARYxQNyFzoOwHtgtWVpxId3snaH/2n8liiAGYoFtekYY
RJJBeoiiDiH58XKu4oUF5WCJ4CmyVemzNF6lSxGECpnGKp4v3WCjnxtqIZNK3EyZr0SwPyZa1X6p
6n5wx4iFwdcR8Ii4qAkDymtZlZ0v2Gh2kZqkC9d8Iw7vpYe6QhzlpCsI3YiLgmyr5uhlH9uYw70v
hwhm+2Rq0xh3MThK6qG6qmCXnq+boInI1UxbPLGrYm1f7iOZcRquDEsu1Aq/K81cDWteCS/oCkIh
3Sy9fvPjXA74bBwbOsipm300qMgRmIm45rkNRIqxSLJd5OqPUwYTGduLbQrtjj1Tq+keSfDznrW7
P1eQa/qBLmlFBckjiLyiNPK8/alup0Tk2DEtVP4sJo9vT+UdzErIX2883ZMzemrhz7f6MkhRhTOb
TrUv3BHLGwTNUiZNnyVx20PmzQISpHAjhW26C07Eod3GPjpEUwLlwLLgwqW82dzLpPRkc7sgDjS3
k0FWxkQ15PmhQpV1bhs5+TnD1uPyKJSjvcarS+25cjAmQiTpvwH0Zu2+RnAmhJkUFkQv9BrEXWel
L8/mLYA1jQTUlNlk2PS6j06EOOZH/U08CoKSc53wyKpQrlh0IwyxMj9iG1LgK5O8OGo3kzIc3PSp
FRW49jved5Wxpo7uAN+0j9v6ZhjH7mGeFq/HvWfJfnBqBSppIAuP0F2o/DUjCE8PT6ZGLYQDL/hN
WGtiUn1F10/VEL+1O+QItAr3+ibyjDelG1Dso8Cx10arScnev60DSyjqvU0bod5W6cXNlKOQXEd0
GUDLbtv7xncTATq5t24snDdY35Uc98b+9D0bNGtqFza0V8s6VVKlK8jLyRFJImjwrkjoqC4cm7K6
Tyq3hDcLo+v0ZVJYPE+z3Zfk4DQyrvNhCcR2TUFuvUO8bTV97fpeYNqyYZpPETWDWu6XrJkOr/a5
i/0L2jKjKA3zguE8VI6pGAd0ZZcmXVYas19TXdXqllCEB5xWKFXHm24JbQ3rPfilOCMlWzosY0JO
hCaTveXT4JmfQb3G6jpUdELnx0it5O9+Gcfu2kFKomAZ2Kr9UXiksV9Uq7m8wM/a0BMSiUJ148YA
iOmidb4KYXDxqPizAx604iQ7zu5lBvsaTaomJqw5y8Zu/bHHXDGoUrgYZr+YeqTHpDOejODBoAA5
00DT4YTJ+Rzc+H0NcnU2Eq9FIQcPxZIPOkI6GrAryx80IzS2XfBEbZ9qmOcp9u06UL/aQHfLF9bH
IKxWca3IA8eMxn/1YYoITtxjOPnbEa/jSxVD5t2kUdu19csM7bqH6okO7bpk0xCx8US82d9fEIgt
7Un00ga3Zl8mcgBCeL2LOmtOE0Yt8zV6TqH8QecuFE/+yKl98tcNsm6sv57DRV9otaPf1O89MmxT
GZJ99NPBGE/fxpHd198eMJkUQh1i4CTNRWJqrrJoqVx4VQsTbC/tGPXV2dIYrhV0eReTICdI6rY0
qq7iP+gNCfIV52axljMq6vnOJ17sffWnIBbnQatmvElq3u55NEvffFEIaMDJETpHAGXSKYQPJb5p
dmylS4qsWLXn3eLvK8/iKcFmh8Xd809WTL5WmND6MQD2Md/sjB4KSIM4WlC0Ddmx4ktojitU1ywP
pfTa3PhxL15U2C/obtDV18Oll4MMkhR8kbWHgjS0WNYgterJFSc1m2+J8RE4v/cyTr6ufYAUtpi0
0n71aBfjsYt8DyLNOpQNEo853dFUxPK/X/Wq67w11QsfFeaJVdvgP+BsGm8wacbf8qaKbaubATDj
/iuq0qDqU9ZgDT0jgK+xkG2Yt5WgGtErDDMQOUNajL4I+gwQFNc+NS1EI/raODFuCdorePAee7xo
9HFsxo32ufSxe9MsUrTznxAttimaVzbiWBKjcFaw5fh+n6BhNI96PrQr3obvHA28uQyiVpEMpdy0
nr2usg3KocpdJ1Z4i00pMXo+x2qJ6y7TocZgeYE8z+Y0JsQdvWnb+RVm0BH/5tOkd37qlCDzPfKS
G6uzZUJkzTXzhjdAo576cHtqF5TZS6aFajCqphuY8QeUhwxyFYtJ2O0QhILeSFolyx0Jmq2BgolP
UkEBRJEBN6Wz6duqTFD9RAcYzyqLEkVNtim5NnVjsFeRGu2NuNOGd2j6tuNyPfdrUqWopmld+A0Z
fPwwa5MCFjiHJ/GtcwFUQjj1BV8T2x8VU57JNjrYCkVSj4APCch8Nk84xaVB1dXBl3rZ++lqtqHP
zgikcDs6A2ZAFWHaROdW8JqeIVKkY4E+wvhb7JrGZ5So2r8ACDXZst27tcE+jhzjs+h3OeRVAJ3j
A5mCir5smnsx2q6BFxz7uq/Zde/VqwfiyBZspyDhLboiNWmS24E6iv6a9RwvKKVVTgZCj0g6s225
4zVA6D3m2xg/a9LLY1Xzech44MsQ9ryprW86n9tHiDDQxxMNWhy5ltMQlhtm1qLQ1dLhbdcOZ0rI
sNiSek2o9y+icYwUgGbH6OijYzEUbhM0+Qq7qlOnaPdl/dvuGBykLYNPNxV4Re13H3aToOwaLux9
G+EQ8C0iJNwfJNk5KasZx+MT8GjwPcGi0YOBYhjVqOyZhfTeX0N0UJFt4WGXHxM/o9O82Ud0mnZ3
gdeNklwavxZlyNR8reN1nU4UaVjTsYa/Ut+iuzXedvVWtYVaOUnKqUIeXIkNzptyNiO9BfzvPfYz
jFq8SaZLp5Ilj8bYn38b14dtgakwtCOoDDqL01vMx1d0ntqmRBFj1xTmN2quhMXid5QmWshN13ix
/7h2XhI9trxNTqxzaI6ik1YVUVRB2rJutGLXFbYRkbWjqaO8WTsO29w67g26ACCfHTE78UyKKCNt
LmMdYnAxd16I9Xp0K5qHWDOewgVB5I/xgsXxGaGYOLimXRRLZG/g9NTm/Ubhw5SJYs+qxh5fCGSE
3Tskj6DeSNS8fIHuvO0e/ajmjzi04AyySosGZiKoCi7LoCvxCj7QKr7FSTX/HGuEbRRurRZ9cBjD
vGniMYy4smsUohk9h3F1LRzK7KuWx/GEMkF05tsaanQzWKCRtBAu1dazNGk3wXiqauq5n63c4u5Y
k74VsKb7cjkytPJfHd0o1jyyt5NAE2JcR3DCoFodU6hr1K1L5Hjj8G+XdFF0g47DNPxuMSEa9go5
c/fVqEFSnYU7mc1GFx/EsS8BcQv9EiwB5gABn2M0QMORt2f4ZfcBzZWI/pkSuR/izSXX2o/5jxCH
5ZLP61YyiSYdskDRCw4k+rM2mTAvIEgrGzjU+yxZpmv0BJG/so3tTQzXVhni/8ttuMd5PwFjTxcF
iuVO0bMxzUgPi6YJ2pJk/dJBY/DdMRpBfeAZ/ENoiC5SJQrdYqe/GrHBaQG/6x9WrfIc9Ispe7F/
F+s2F8BbmSXF/E78oS6uf9Rr2JZeNICSWi176ck6uA6lqU26Y+e9aeOE2nQcNaclIpPmK4/59GRM
gGCubWBA4sH8mlVJIn7idno/GpFokZkanOLFIHF6DXaIZmRPxlcuDSjMfHfmm++svu3UuB78KMSR
SnZMr6UXjHODjaHqg6yKOwyoWAWMK6TPbCuSiPtn6Lb5yQ/m+hjUtD/IcFCwPXL93A/7UtZLMhRN
jY9JGzh+a7SDGW3ScFv3k7fpuM3QM/aRBlq1Fz0pyLqCrjk2xqHLgjS/oVg6OuQMlUuVErfjpNFr
HAfcOHm3vG/9Gx+egms0OUmxBW8NMruTB2Z1XWBbia90QAiaXQ1Nfjc6xMGVD5tfEqJFCb5L+BDt
dX3b9iGiJTFzzTVd2yhldtnPY0TWolYqKYDTM8jkrDjNrDFhk/oDRZZvZ/0Ey+u8tchGSCgDgWNq
Dlun4VKb8ey8TJWFybBGKy7BMS1NEJxYdFUwHBaxxvc4JPNn2VR1kmNJUCpLQkbuuCfjOCVzH/2q
PQTGYTI741S3KaXSsV3jFOcJAwJUMsu8hYDowSYjxnnGBd1Pj3rbDYYG4kfSrPzU7HF/p+cRSskB
QYp5O9g9HxsA7tfQ828AbjOvQfU2wOpwn9d+wa4Zo3DGsZPT+YSmfgBV1YJWxIipIGLv095VO1pS
PRLdkVCk3AWbN0CPJA6qY0Ns9JUpP7iiup7gwVbVlkVkjskbNBM9SNNySFwVzIpwQ/Iln8Ftuh5l
FP3Y4q2/EQ1mZ7LV0TnwNtJhNKmXawHFX7EhxO5c7UhORoqpQ1WAHLqs7erqZg4i8h0teGmysYuq
37GqmgyywC23OHVceTGZ7mKcWJ4l6xB57yH3gcKYU1O15WFD3gxPwUJYqhHff90Cjjinm5lQujCK
WHzPj+S3xuvopa/jdkhHGc7XIoq2kxzMjA4+tvwvghLvwadLNJWx6DAvRXT/gBmOWuyRbc1bozXo
UMpM3XgzoQ47Wt0ulzmk3Zel4XW2rRiNkgCBNktf3zALwb3DXnDgZOWQHdb7lbfv0C+hwxtwPIWN
qlEBd7RBo16Rsol5M6cj+CmZ3np9NcWjK+dpfa4maIl9NGNwWujjUwjL9t2+Vz+rbV4hM5PI9G4G
fvAW+OXbJZ4zzOpt4TDEO/gJc1mP/fW6mRVmvbv3aPE1RYuTig+K1MuOovupg3woq2EOhsdQ6JLw
HRRWuFfSMZ7CI5IsMSX3FMDCvty6w6CisVQwxl7cvGg0VSZxJnylr6sw3gV22bdadwyXl22x/tmZ
xs9qyOyLpN3lYXRz8JbU4u62uJkvYZQE6OloFqvU7xqTh9wnKU6eNJ8i3V2vURc+DjWm2nDrjMc1
WpMjgkXHu9Ds6ynxkhpntV2jGErsQycBjB2rGSOivZbbHwR8ujKBZj3bYrNkBqfTLHKgYXCawIk+
Vt7Rm4c+9ZHZgC3Wl2iCbd0r6dxDDJY9nPWkKyU69V8rtcXpUKGjm2IhFJiUo5sajNV9gI229AOM
0NM9kqS+oIE3gLziN528MQjI4nfYuse+RK7p84QzcbXliMiT9sBGXeNHz3sD02/aOskqWqCS4sFp
ResufOZ+s+2HKvQ3d/FbtnrPq/K2rrRNOA8EA1axVvddZFdxQ0FU+j/qzqM7cuxM03+lT60HapgL
N6elBYDwQW+S5AaHSTLhgXvhgV8/T6Q0Iyl7SjXdu9lkVRq6CODi+17Lfo/RNhkPI+d9X0YQgYtO
O2wDBBWtNSJLgNNEuFMV4AGvCYR27aT49CTj5RuhsOOyaW2v4+RLzYW3yMvMhzYDm9i17gCAwdBO
K+iZRWbOrngNKnOzdlS2iqBfYs7goO3c3jh5M9l/T8ICSTouszYz4auxtrP9ouo0v3M0keQ/aFjH
m6g7dUsDVw//VH6wNZWdFRhL24xc4RmZpmOvlDEEaUL4y9PsydLZxagv1oOJNd89peRP5Dz8u84q
rmI39vLHVV+E/HLTIam+hD82ZRYYPnfZj1qMVsUUP9HqsvXH1jGjuV91i1YLk/aSSS2yyRENjEW5
d+gna/d1nsuC+EKgSBiGjEO9CemL7tb9yCZT3aVrPM27xtenGjGAmcanNkll+krObis+JiStUgOc
Lpv4vu4ytGBBXZeeYAVLJ1e7LNuF+1HBAszDnlFq6VHi6KR33+hihikLEtiMZt9RCyBB8cp4eNPM
uS+uuFYLtV8pDFhQs0soRxt01f/0pUU2blWbXM8VXQ5JaNl2rT8rratg+RZjGTSCEpq5eAfDUjwM
aDsi4V65pLXvTaFUfzB4kMsnf25pzD2WumDh7MpB1gfeAQpeIiPXZqvBqdQ06pNQu646zjFDZhZo
7Erqm1XWlXu2G0Nbn0kTNdors5n7csOFwdsaohjl6vd8flNHjWD1inJSB6ajo8+5eGpag5MpKBK7
NL4A2tvsiTuxGR8wlF2axpPYsdujSUwHkgOHai9QaW/x3dcFoqt6asYhKyK7Zwu7S9baUVlorg57
icZqI/eF608X5stZ6ttYUjZ9y5SjV2AEvjIRa1ijZ64MY95QwizSsXEzFpCQV+4sS0VqnjfIHops
tegDskp9SJ7NNa67TR3rRc0xP2rmrRhz0bgB/KblngjdWeR2skip36YNJbSc0rJwhivl2I1dBky7
q8Z4UsZFdsi73lk+xhF0lynd7WbjUeuSZtinYnIRK8O4OeuWZvok3qOFc3MAAY0M5ydCGP0ayYkt
imOTWvMI/zv005Pv6SWkneY7elIfqm5iZsyKxe+PcWa5VmCtNmEiKfuHvIOkkUCiyqtiawig+dxM
AS8WeW1uOlxjnX1dDvrkT1e8gWk3b7uUHHKxtd2snL9p1UIkSZAavdUMWyCpERSjWR2jeEvTrsxR
1I4Jd2i+wPbdMF1304LGxHKYdKw0cSqY1q7QZc5JvSbcsTY4C4snOopGondJZU5qFQDU4N2Uvg+0
fkBrJqEMVit32y5KRh8RXACx7g35ZnLF4D2Sc1JVYBOtGIpnqSFiugVRadVd3uax9wV07I8PdpFZ
9lNqcJs8ymUojHtPZ83nrk6JK/tOdns8z6g1qw6gi+iM2bMi3XZ67zTJcU7ORVp4ztkQa6budDmQ
rFk2czptyrIrFRS8rsd6WNRy6E5L5i35lWuiPLmLbTnN35ZBpjkMcCegs4fKa3ly9OQWVLbujo9r
iW0svEi57XOailX/9IyLk2UPYF+4kPnx0qLnKDU0Xp45yL2yMltsTSp7p+9+N4l829d+LE4qLsas
DKXV2dN4QKWS+NneLudhRYKq1dkiw1Z2yRy2JRswCN6KjOyI1EIMVwtNXHVyU+M/Kc6d3Q7es2pB
XwIxV0uzUUPfTxuCS+t6UxeLfkb2oN/nZYo0xm+Re0WZoc1vldajMpon4PdNPbEyxdqaPFgQ67SG
LRXqGD+71xIOGyBY05ygcGqDbRCtXY3QzR4Pglt0IUh2EMVu4hJXwdDjajwChVnlaTE9cJt+VFYD
phqbfeQsE2K82ZQaiHiZ2DbPCNCx29YkcOfaB/f3b+FsyxGtEGWspX/DBuW21Zm4SWehT0zqy6qH
tI452pM5JfN3WXKJQYb0yOuuxbJMKlyXwswiVFFTHGhuxkJlXi7RMhzp3jrbvq60i0ZKG57ntVcg
cLrPj8daUTuf8O92d6ehSfZ2MtGcBNqtiY27BNq5Ybn15RQh0KhVyIOBOZHyKNMkEj42UXkEDfZh
yTlpZwanVzlP7ptvp8X6BGcH8NstuMLsTHe0E83Uox+6NF6fysKKvbNEh04fvayztAhM6PP8ri/p
zg6JM576kNghiPC0NjSeyu7YalU426TdMl4S2lfyJV3r2REcumECU3LO66Ksz7adcwWMPV8xtH1L
Teeusld334DtUle+DlznbZc18rOgiASseCbPa9+orMB0rRRrDnSyLHdun9jOrTYjtwxt5U4Xzh5Q
XkaNTUFL2Fd2RaIMMzonbGE7D0K6+isEfpWDwEgnDsqpGAif03D7BEOdGFnU2ipmiXDW5UF4jWrC
1bXWIowB9pwA5Y6hHVgO6vfcFeS8pUID1dQwAGhbm5PaCNG21u91V83ATIkOVYHL0qvziicsIM4p
tyVqa1L0J79irxiEurVt2ykOLVqFbpe7mkIfVSv2rELTLsaTMh2hwElS0PdLlVFrl8GPikCTGVcv
hhGVbbsYRDYkpl9fX0Q82ODpBW3cV3HTNXKjLap65anWFZvY5t4o9aoWZ6S3OiJHKEdUiGk3rKEO
4eJveCrMbkSTxvDDiVUvrhIObraLPE8/RWlQ3oEqMEFG6tiFGU7tuNR8j10M6lEB7YVs0W1+XHx7
cH9Qh9zdSmL7xROKlSG5ywZaKcNlsd3n0U908DSV1jNxj04Oogkh+K1UYHNIODNxEtQ/waEWzcoD
UHWX4drSnQbxi1koLyzrtZr4pgtbHFyjdObAZXHqHnm2mHmUtk4pbmSLrCgsGX8gtis+QEcV01mP
k7VUWqgnxazt7EbTv3tl071y3FvGVvCKc+sRkFtsrD6Rp2EeuiFqem0uQzga/wZ5XKUFk7HmX4N0
myooUrn4tytCxU+6/9hvXKcjuzfs7QZNrF551BClvkvVQDN2OgI5oB393qrIJwCBtRWKWqPVaeYt
J+LezoPpLDo2BI65Dcqd8TKY94aIsszv3nio5PkWqFggmXM08zOdaWtE8Dl1Tr4bejD3kHQvLrWW
apeCjCi9oRe0HqdmU3k88ajOWNoT0TpjczASbfnegndDpttGvoQpCRDaPlusBnG86RjpsTFSnmGT
YVZuhCghH5ij4OO5ctx6vtHQAnphpRXI4KgYHq98NiSnito0b9e31C0wKxAa9uUkM7gaSodV7Kda
qTgN4Nt7jmUIUu8SMElfn9baso06ePHk0gWUtI9j4evOMQZthyNbecsYX0EHUK8kw8vSkMW88wnE
NpnZWaUm48Zm9JI9AtWCt8UtPG4ROm8FQLcP06yfZtkp+TwrXKMeSKQn+jvQXr1/bz1oX41rsHRo
fs0w4DFriJhJuA7G1hgwa0760Ch/U8/CSV87e1gwYzVGY2QKVRJnNOBKgq4tpv/RHTWDgaWp4cP+
B0n5Pty16+1QkJchj4gVCazpImBJKPRWvXqsLbqD7GUY7vpF0zdVmsFZd5q9oToH/TlTTqD3mryd
Fvmmz16/hZkZ7vXC8U8Au+PrFJv+bTnpRhHo6wiMU+jFJpGOsVXKXPa5mOu7RMvTvYHeJ0hkOQZA
7ijD7XJ5QCPSngfEKXdO29uh1iGUyfIKyr6Rg0Urh7xgt43YA0TJZ1zp8mEcETWlyeCeFPOMFZQo
JngLAD7KaZ7AwbP2eeCuoVVo6ugXdKq9Ncr4SaxJsvV0ow4In1uCkY0l6FsbpKMR6XF1bT5LIpvn
UvfVt0Qr5kCJxJBwa82CPtcCI22sIixHQwtnD0zNtVMn7OKiRQQ9X62YagLW4TVCz+ncCoo6HhXK
TTIgs/gPDLy/Z9z7GTn6D4aOhpYLP85cd2twRmwcpJRUZTYZ6kVKfoMUIuobKk7j4BkKa2zKHS5r
PLcT0Y1N4KK73fcFMieSbv/QBvJ7OTs///wfvif6EmgSX3DA+VNrdtuy90R62/CIA2s02TACQNjV
3hORTq7u2CfuEELjp34I8dkMf2BG+R13z6/5zAlDCwFFrbtteJqUUZY685Ubo2q2DC4eNJOOd/jX
tpff8dT8mtLcqm7phGU52xUgy30gTjKvIqOCmt8XWQNl+K+/zO84wn6Na4ZYVn41mfYWEN1EHWPU
GwWb99/8IS4v4z+8Z7K1x45kRns7uhUsvcH6m3BmyT8K2/+9F+kXs1WvElXJJCbHhz08SNvlEPv5
NcGrf5Sb9nsvzy8Gq94weuR9jr31hNrgfUQ1jJ34Dy6m3/vkvzgs4xk+0Wa13SaQ44HXjpwMKTDl
f++d/cU0ZRbSsheN18ZcK6a6HkiwW5s/cLn9jhFa/8Vg6bRGNWF757JJQSo/uzq7zCnOQhQpSDm4
gRwwS4PT9La8/u/9PL8YLz17VsPkVhiDjRlbxrCI0+AO1v2//uzG5UX/zx4z59e0ZjdfLGdcErEd
8li5m05XfhPSB2UXn05VMx7Eykt6BH+yM28gq9b81ehWPY4cM7eSUypymTwKodosgoGbtOSvb+O/
f8z/M/lqbv/6LXR/+Q9+/9HIpc0SGMx//u1fdl/N9Xv11f3H5aP+z7/6yz//lg/62yeN3vv3f/rN
pu6zfrkbvtrl/qsbyv7n5+fLX/7l/+tf/tvXz8/yuMivP//2/llldcQK3mYf/W9/+6vD559/M8Cb
XPOS3Pzv//hF/vYvLj/Fn3+7ytamfa/+7x/29d71f/7Nt/4Em2g7Bh2lhu2Y3ODT18+/MP9kAitb
wnVdjwrvi+e/bto+/fNvpuBjHFTPJNTotuFeAqy6Zvj5V8affOE4rJkeYJNwHee3//3d/dM78Pd3
5N/qobrFZ9J3/EzGz6SMv18trsdY5aBZQM4g2ILtX23ZFoJWxqMYeKmwnqWjP5vZAP5ONdEk5jZ0
sCwF4GxNVN33vujCdM2OmdfbQRejP8qrCn0FD9Ae4eg8npA22UE1YYlq5ze6I+Cwl/TbCueqOtvd
V/7W8Gn0MlyssYWz3KiZp7HZo4YWA4SDUd5qeqUfNQLZyVjJzG2cGsi5ICHCfEoAwutZPyTDRx63
Z+QbBs65cQoh6LfTCPVmXNxDfNN2ikKSBS7JsjflkDRTZUaEy+wK9dudWYhD0aewNJb+4WR5YOKA
wJ8EQuZOWQjO7wb60gRUUvQYAhktK2QzMCSwOxqr3y6dZqi8Ag46f7Pi+QWPQR+UnTsGFKfBQOnM
vnrVbnxebaSF9YdYGcUxBE371fW+K3s+F/5QhFWVricWhSDWRwBF89IkNlk3Thl/uUZ6YK+6rZbH
YjHtyIz9Ikrtp7xnzU/N3ggdxI8hY0sDKYWMqYgQPD0Ry//JSMxojSePofKtzyFAuq7NAvcGAaDa
QMLDpKEH9nFUBZPXzqGmq6ehxASuuc+0XqWRp/xPo29BBVDQciQm/OP5uquX/YiPLBBKO1WO9Tpl
8puf66+5MJagUtBk8QRhUZ0m17lPvfacdN0d7pN7Oyfn8l3v1o0gvmq3zM1Jgf9GOByJaHPM89As
RsjmcAJ8vOOhMu7G9iFdKpR1Q/9t1YujJcovBdizSRFjEj0GflGrj2Tye/DmiemU/Vhf2hfTF6du
SNF5QUHaQ0qPpbxTPpJHZO8hzABmqdj4NqKzT1ePUF6oal25XqBn82bWev1ubPUbImu2fT/bUW+b
XdgjY49Q5CbRmo0fKp9vKPaU26xatmUJSb5OCdbcVTRI9C9F0Txj92vqn5Gbo0e3YjcA3YHcZmyw
xX085x9tHGs7KzevB/4bi7g95dw27LIXKfRw9FxcnuTVoTq9dPki0EQ59WSlQxNiUP9RWwooy47P
asq29Txf1yhDNknzUGF3XcburmRo15aT6xNq3CF2xi52dt2JC6hrzzZ+42VtCGZS9Mb7IzB5i3jD
vCsSrhJhWo+WUz2n+om6y7MUkIaWj+DOX/LbznvRxjUy23pPp8pLlhVQG7bZbwfRpGGmmjtjzAd4
APSfWsOenNN3IOqonlCeEvv9PtTNVeyz07lm+aTc5LopuDSU4a0BTZokZVtriA/bDYlPBi4miiKs
/cQKFH/vJQc1escinp+W6ke2FJ+TQHm4ypumLb/SxnoY7PEhqSBaa3fdwkOuxNlVSTDo477Ay4el
ds3hWVUoxvW5BakUYjpordUFncjnoCSLO0rnu7w27HCMs6NZ+EdZLAnNBDYbw5pjiJ+jqipeF3ht
wES29OKi/v2h+rjeZOukNpm4xHTpwx7SYe/EXXsPbnFYS32fonCIMlih/Sq+sCKGq5NBHdniWmvH
M7aQErNP20RDqh6nDtJI+fmrTOwf5cVxpq6mtpbf1+3ak5LoYx11G7FNsVNYFQWP6RxkXv002Lzy
ejOgqEsra4dtKrLn7CkX+b2zcvOMmrpi/ziXBZWIQxdM5vKMzPp9LV67wr5ZLJT3JSbbDf2XtrHe
X+66lbM9UL2W4igyLv5tg7XfSt80Nd6jVdQ3S6ZygGN8eYN3FPkYGUMF3eygw2IzBeqbFRjLEh/w
rzyIRGBMxa/clNVx1MfnYoqkVyLVdHUjNBuj2OL6RbP/Y1qTTV+axo7dZL2FePaSmm+kMtoNKlu2
Xne10MXB5DUuatVhzjfO1A6R48afK6sTRpzGCxLxmLg8o7RukEdRE2sofXjNTJRI8N/atX1PjeHa
H610Nxju9YBmfKdwiMvJKbEqkujCVhGOCqyJkruNMHmbFsT7QI/5mwZl31e8HqikOlzF8jGX2tZV
8V0JYhv0vron3tfc6ql6EeuER6T5wkNT7DwHh8WSv7ssRtuizrZ4/pqgxlG1gcF79IGhD9LRbpqh
uLPT9Mc4SC/y0uO04GaESzMjhTkk0LXViGB15InGSIrXTHc7FDoafolCIkf1pRfWN3J4Dv2K9kLb
LMCc/YpGikv8y3UsYoyUASAnYowo+FeLNrnzGPwYfTFfjaVLR1fP3pBu3WxibaifSwKmgXYvrJo3
fQgnaOzhYlzlPKnNHjBq1RyeYWW6XVyahSDo2htJaOF1WR9KXOD3bN/dVWl4z9KHp4NQeljosQpT
Na7bcc6HIxPRiUx59V0A4gVgnFPhe1sHinhT0b0bpClOGen1J08ALOSQqBuprdUx6X1ecceYjrNT
7lSu6TtpucamNYUZxaRnho0l5ysDheAymffahMZJT+Mby1uRoI9HA74FS0ylrbd5MnGJ5Y9KLB9W
vFyaR3xktHN97RQ6hojWrrZpmmYbwOMi+WGMGm9OXgRdnSC+GfF74HfdykUgEnGmfLNMd87olh8Y
rNB52OZ2Bc5GCV96oSdiLEK2UZ5V25Xnn/+Xr2Z26DlQ61Uc4KjXb1qMXRW/lbGFoj/4NVCUN5YT
la6Tv3fRhjAqreux8MpqZ0g8V7PgCoBQu/aXJDu3bV2eyLAiBqDWZmyK6SkGhzkqwt9sheEZruHQ
L0sa8fAon2cXRhFHfDgrasbs+HpYugwMcvY3njLNU7JWa9hPyyvX2nrddJb71GvLY9ZJEkWRoaG8
MHADSaST6mV1h+zK7XUYO68iwuF2Rq50C3XfRhWWsLOlyzsHiG5fX+zYaD91xotZ8vz0Qqc2h0dc
vHI3ND59BkWZPmCgRZgEapj1XnLfDiq7s8zDRaBw+vmLDeKwHyvHQ8bmku1vN1Zkcry0ajkpo3VP
nEpp2921tYXUq8Mbrr5NI7KjJcA/8+wQUcvzHDP2ILtHPnoOF/tqIkOdrAF1nMz2WLeAo8RckCyA
yzQkd+DaXiROyJUupLljd4qnR0Bje4cL+ovmn2yXXMKvbLiJAC7Zginydt3k/xh7fsja5NKUVNo2
3CtbodJ3ff0ahtjeSaG9jUVOu4dVdRFZFW5g4Ms5gCaHaHxf0qzsD5bfwo05j8iU0S5qMBNINye3
3hVlawbawPFYA3OHA0O13rnfuwzJAAH+0y5Xy3AePHc4axBmZ4QQCPl+OAN6LUJIdAOz7Gg5byrW
ttY6YIRu8o1nZD8wZxQhksAAfXMf4qYYNqaxwIsNp7T2bqcKl31OTMmm0VWIe2bXm/6dgrBT1eSE
fubzWOizZ6UTXeHM4kLlM0DIPEwEE/hstVfG6BNusoodjRlDeBHmGoUMRlR8VY1eiav5B0sL0z5p
nsJY91DYd3FRQ6rO52ZJd7ozKxwH05Ns5merM69iFF5722jRzRbbyjDSc2oVe9Mr0x0Fk8gmV4Iw
YBwCkx0oAqb3SPa6tmR8CcfV96OZ7eGfHruMeA8mR5RcgLdZ5m1pJvhsjZW4EbHXkVvawvUR5LP1
OEscuG51Rlkg3BybvXGYJmRapiweRpOoDju/XfhiqC9e447eHtT8h6YHTp0hDzihAhNnyGCFAoIt
0mHNy3g5VQrRNDwXuQ3ZjhSINyXdK2g7+pDLN2FftoKZMi6cNoFq0/3aWR8YVMbQqrUnhfrKwQst
WkxURlE8c9o+tgZzVi8dnhmV9a2OyVKp3VtsDGaYu3a4rHU4NdqD0gnBcCsXyWGGlriVgN/WLe4u
SPS4vPe8+qXt50PGLFILfQ+Mvu5WOzuPuoPEJu4vdqGA1RjsSeUgwf74uHTdN6cwP5x4/uoL3JWI
1KAZCHiohbQI8CSuvVp86qlxH1VddV5kGjVufdQaApFRbFhRnhXkPAzjfp2cp4xNPipl7IcFxF8w
JzYcfFo9NmpaQ03FMpTVB1FD+GI9TNcDCLrRBSoFZ3MmHItahh907PaqXW9XIshzy3kcRfkw99or
zkkEcyDmeMmrgw45JxsuWEO4zDJWFg5r8bkWmiB4ZzoxoT8WnJxRu9ZGgKPsOkdgBPvx0iRP6Ncw
pT815lKFl1caNuN2MvzQs+2P1Gi+iGMwwoIUtLliQEzHl7wT7dFPkiSCI802uWyuKH40N7rh7vUa
bQfRKwxyjWaWUdeaY4QRIbCbogy4sDnCLfNMU8Kr06wtYxfGFzx+lxW3SreQbUOYqPK7N8dNoIvv
wtTOo50fjXTYsjPXYacl20si0dhgVTDvRpEfvAEGr6zzD5T9LAXW+jIWt4vNO5t5iMdnNLdBM2vn
xLVO3IcMyEb74UqcIeOIIp+oMXP2GIybF5sZaFy7syGtKYRovV1Mt7kSenzwuzYh5sAQu5ULo4md
JHLwKgRuuTwayJiZaaEO+6u1umiCPXsrB5tXkv2/zEdulsI7iyJzrxbNfsjL0gnwSHCi6c2eg7E7
mS4EYeeEaoj7E1vbYaULLgIm64LEq7eWK2/a0jtlNrEjnqMO2nwZYtEsE62xoqWJbwyKBBBGBA76
4rBc8KWkQ/zdor4HfwnU27A4QZ4u1sEwX8Zy2WOkyQ44kt4VJ4Y/BH5CeQ/T6bA1ljrZuYqh0iYm
yed7HRDQVumyTafnCkv+NiYTe5tWLoER42vRzdeOp852MnyZLQaZdhEQSMMtaTfWNekEmwmeZudZ
LEx1me8QFTHjtQanVffIA4p5SgUavgHOoS7bgsJcp/wcOX11YTHVPTtMudXwQOJMrT9hHp5Gb+dU
+hh1HsoFJx1ldKWXF1+VcZIJiXTKjL87JAKwB3oqlON6GBGNQV/NG54cX17uHnyf4FwibKAkBXxl
gr48wO3HPZG8EO3yuo5wclJv37k40nUlMIDpOdS9SmdjmyO8UIwy1Vfj+lezmfjbyY+0YjxWsX6u
FtsLjaFGeW2WRWit+l5aqbVv0CNla3wDyf8JOJNw0bFrNb7xQrXQppr4eWZUD17HIkl41gA+Fnr+
tMV6z8pQpc/pWDDb4ngIx9Q65D2bYYwgMJCtNgQW3g/EX6+EQN+sTnHlJ9LbqOIHfNdprnH+eVbn
E6mnZdiezDeEawUKVcxH5IXdlbmjA0z0TONaSrVa/H3Ed7ApRAGBae2lXhZ/xeb/S7DrY8NJV/0z
yvoLMnuVfbQIDX70//Jf/X+E3wKuCqDx3wdv799zENr0vf5H+PZvH/VX7Nb1gGgRKgtoKgQul4qb
v2K3jv8n4VmuedEsCx6wl3zrv2G3lv4nwzBJJyHdT+gmIMLfsVvrTzphGr5vW5buGTrJ+/8F7Fb8
J+xWEJmJH9LxaGZ0LddzfiEUGl3OOKD7bpswq2+yH0h7keQrg+wxyg9SMgceK/QRg0VLTpHPxESU
IrvOp4cezvuhJZ2KSuG9IRZzP1rtu5WZ67EiAyqoEiE3NBd5bNjxsPGS4ogujQFMWhZIk/9QmRm7
IhqQYcbTbX8OSY8/xlc8A2VhRzMPVmzx/ncbsvhTRyVNBspN1lf5eSK8a4+1kWQIbvzjjFeBAzK5
asm92yRC147umm/IdfGii8YxwhxvR0M9O2QCzNnOG23rhE7hoLxSnZK4Z0d1gMNWpbZxkYMEoAi/
SnqkavFkNjcU2PGER9eOLEJwUKOnvp/KieCUVHuscQBd9VPz3es4WGKs6tvau4jKh7V91a5TZ+eP
wr6yCWLACkVdXW3V7blM8+EGyhzEUdTmd8OXuwbJ9waZ2Bw2LWcW2os46ghPiHobsGNK8vGm8GBa
Rk9dQzO7GEisN93LQBibCXyb4LazjkOMdcDs9z1CuH6u18/c8O6duHL36PKMY7Pw/XvqdUSp+WZV
OoM8VQnPxnBA+2KfK9C1qLNt5Ou5OR3FuCCtmMSpyPTvej9Om0w62W089a+JyFVUce6QcThTD7U2
EWK4+MB1XgZQBfG2REpxI90uxhviVEE68sUkNtpvcSK6jXe8CDjOue8kO2pmlyNA03cWzE+sC4DR
yjLDag4lQtLSmvx3LXN4m6UTMA81FrkncR2uU3212L7HwT29mRjuT4XZnV10UHVtAcOZuJ8YNb28
ely067ESjFtNfWe3K04TYz+MQju5w4uRKDTeZdqF7Q3CHzPK0DzNuMJ2RXbpYpxe0tWFyhfU5bDI
eGW59yYyBnQ1pVu2lNfJ0ZIjRv6cEWw8+zom26q1HoCAumiYjP4wE6l4U/stokxPYdezlnJL6tEQ
rfhELlET1R7hEDrEt94BG7cr0zqV/jyGK9/j6ecv6JkPUpJu0mUXWZIz3+p4g9tgGnGdJWOdn9Tq
vnSj1mDeKJOzFbPz9Emd3VfI9W2pfXMRfzxnmCESz5b0KGc7R1UEceqfgy6gVzrbDHyhZUdQ1AFJ
UvFesHV9h6b5UO7I5IRBPLhI3kLyApi/bTmGRueKe1YV+74a4icrT/Wzl9r2GSvgxBu+1OeyIdEu
cdN7wjBu07FOz87yVjb+dYuu53WqdXmdFQcJbmC5zfKV99kTW+JyR+rkU79m8slNvFCs84JzxiQD
ql7GPX7zW2Q43bmRPQ/KIn3J6qS8wV5OrgGwXRB3FtlFLe/iXA53WR9KN83ukEwbW1+vtG2X9UjO
VH9aSvulSNbmVMayORmDcTbzhblJj91Q6vZ0V/a5GSzaph7o5EYR34SMnGU0DD30zpCnQKndGuYk
Qp7rTh3tQRa35hDntz//zwOCDbOyUtuff5YS4XFtlgnIJb0VN2sKBLEqYz2xjZOk78v3GbduJFzz
m2f2T7i4BdqR0rjShylhtoi1g0S7HpLM9Om2fhwCAeG+X8VDIVns+ja1wzgBSyi+NWnN5iUBKRpf
fh8Soch6A7muMGZGnpNsrKzCR86dezdL12aAvl8Bd0O7GRZCzRIVoTL1geNL55jlrMtmc+2lrXE9
9cvBrtrlkXP+0+q0Q9tbElWizRI+mkzbArzdLAhgE3FsbONSGtc/f1n11bhuvNSKDFZ4TcebRA3Y
GDAkESHfXhPpLY/AInx6vczCGcPrpYKwAlDQzWiVJgsniD4nvpm3xz4rqn3xnSib3fS/iDqv5riR
NYn+IkTAm9dGo33TNZ34gqBECd5UFYAC8Ov39GzE7gtj5sYdimoCZb7MPBmG8+M4ze6ulZ2xzauk
yrdlBZeDoVa/n8rhwGUn3DMOYWyT3w9MIsUE0JXDiXt3l9wXMp7mRHIUZ6A+DHsRussZqoPa1Nkw
UrpbdYwF0+Cpi4ihZxmExoybMPA92m7K2boZ5XKqilpxJzB28E+7AyO/KLGzMwuBSHovKJNh1O1j
kAHgbNrfc0E1p7NaKYG0ADRpYQzPgj+Ce/F0P7FGD9MdNFDagNzzdfoVDsO7dGfgqybHbNJC6dbx
Nay7gAXJb73t5HLvjPDhYs2PygOG3wTJx/z0i0Xt8m8O1AD48tZBhYucvagFPnZUEnr2buTI7Ncw
lQxioKAntdMjfi6dee6c4IpJHaBA6LR7zFW7qsAcZ1Zj8VTnHL4dJAOMV84fh3Gwra6uzLJ9qpnr
ALi8VIb4sPH5nYKutXy4RYCu3NShosu+CCHag0uo7+yCMT1hZYgHHOPX/76MvTtc08yuGQj9NFVU
XiI8doPy02O4WnOsav0PwS6NcaXlv7WFYtJ16iiw3W6DBs7nWBbpcUJunVzlXmq7AZnb1G5cz1P9
YAgnnt2A8Hc5evsUYONtThuJKiv1T8a3L++F5PQQPlW45p8bXgNDluuF54e28ibnnWwMknSe4nm2
tBFD19hGpWFc7rnmq+PU3J0i46AJ/sU5y2cyeFl99Rqn3HWkf7na3vdYrNOELcwWiYG4JatZc50w
kcaNEr99qLxxkZPWCuyUMOs4X+uyuOatrGFzoOSOpXjwB+0nbTOzuq9hzdYHLzZyoxjiG52dvfou
SEudMt06F0BiLHVYT02GoxeHDXLKo/fRjcg9LCbngVHdPMM+jz0/AEOMAJZtO148mLhooPWpgrf6
osIZEKlWe6OxzwaT57e0oGM5u/d3piOUm8XI3jus16ccxz0cV3le6JfeGOH82ldT91o/T7asEy+z
2ZMnnx1ObyOp5XvRMTr2XYZcf6qiHPd56ald1eMsZ234WgJwZNrEuLvmfy3ZP/DLFZD9Miuhl2vE
5rarjGYP0Q2Mls1cMWzoyixs5K1xRKQ3NMdZbylupddAYJTocvXsbObCnU8TdI3Sm9EBiMjnRdSx
VqlXyCrGBqyV/rDz4NwR7N63VWYepecfyeF5vy1bNAzhDXGkPh0Ui2S2OafUBFmR8J5d7xb0+rse
FvGYdUQn2ZNb2/0AxHnHBs2PfiqLY258MLypdqGRH+kV4xhW62R1wBETcUvyjpsocmGs64nUY9Rj
nIX2SBAd97UVmtBQgDFvezQYB9bippi6D6LNh3IyFCi8+sDRtzpA/dn57lqd/EL9dWb/JWTy8alI
lnV3di/m0I0yZ/NQpWq4Gqqsts4wfS2r/82GAi0L9w/m+Tlh9DzwfiDqCDNgxY8kS7P66iMdbtZo
/hjmQUJvmDm3LZq6L3evWMmZKRegWBTlbB0GiUzOBvOzhazsX7hPbBD379oAI9lQsfzDGRYvfz/t
g8F5pVw9bqw7kq4by0078cULs2U3OPptnj33aY6aH9vT4b4OWuMSdWZ6aYrXrpPrBUKbSFxpLDsw
Is12NTr6ifyi3jVyeF50JrGck4ktQDbthMbSzyHGSnhKx0f29rdpoqq+WM0nVcOpI9a0UbPrHIN5
hkW2vpiFA2mhNbNYlFGxxYFqbL08mk7O4psnuBaa7Mdu6dT8rexf+E7WszV1Wy8zUo4xrUzusJeX
NIekaVb1MwCbEEcBZ2RZRxBEePJ2LuNU637ww1VKH0k0tHs2BdtjXmHWsOI4fNSJAbCY/G0eXRv5
t/HEfAowQ1B8bpxmS77W64xMFGIGkdIXVyje711m8tSJFW9J52MWCHLgTSv+gGqiEdqR6bWOytdw
zInrisg82aQ2ovnvBGLi0uBCiVvhzMlk1d5JQbKxFckyiyTGtrakzUzeJFfMpYRo48Vsg9d+lZzF
+3oFj4lkBXPizUSn9WbFRN8Zd4MeXrsUWThcQXTXoTLicSjyravIFM0FNIK55S0NjYzDVzCdBw8U
FEY0FXcMdgLi8AtUayof+jPo7BzbOyJ7jRfjESQFapueEemcKxGl6UriEFQJF519o9RKMt00jgH+
mKV+9EJnfs3kXoEnOUBca8/jQO0TEcnmEBXuS3m/HGT2VN+quoIe6KCcO67RbY0A8ASALqzgBfYI
hznxLsL5sDFglt8+wYhHCRC8HhuC6VyDpTqkq/rUQLOuOE++gKugyLv3rqlUPVSdPT9MHQlCsNKx
MlvzTZYFj1i+NVNrvLldCC+wnWsOVKRPxJQTAcECwQe+biQUoefeYk0L9KKQYzgkcSCerjmPFYF8
gXRLJqIq/X6PewusVgCkNkWLTNYAFPlS1NEDx7RQl39S2LQvYyarpCiLjCiMxWdsGxYnwNK7isw5
pneRvLJ888XOo2PZVDccFu57zT6QpN1SMbsOt27vFs+ZyFimfE+dGSyAhOB92dmgV0+ySRdeQm6T
MiUJ4VjldBxHb3kVU/CW17JJVqrKN9rPMGBBCot5wapz6+nvycXxVIyFEVtCu1djgmCA8Jdts6ge
do7vzvt14OwGCZM3hzDcntlBlpQDOeU8YI0wRuuESWvY1xUD2cwA+Vwj9PzvU8JsjvCUeTQhcui1
fhVrW/3pvZeobp8sr9IvLaZXnCvIMmKE/LX6gbkfC1SEteUpkeCOseh/l9FdaqOFa6MLn6lpnnoJ
axIIX0k6w8iRStPmvKRknBvrPmSv7L+etD8HndUHufjtR4klq+ScFy39dIqEiDOPrCP+gCYJRnKW
01ztBlU8k7qak8xGVbKt6mQ0zXXxx39iLMHpi4roAQ/phoTBRRkl9gDS0sSwgmMRcAuETwmGry3z
ONvbJvb7KkXxAY7HEYSndtLjeycmcZqis22AwK5k+Ie8/w0IPA+/+acfjCYxyQCnkznvWBaPuiS4
IjqemBnn2QFs49sYdgO2M/geum8hLzX+Hx/Txs4P2RXIiDt7Yq7w5KgwhxzooMs453WIJwsdTR3M
yX3I9E9XNvIQ2folBaMOCOfDUtab4MC7r7PwyXBR0Fs7P0jH8s7F8iKCeT0NpcNgx+3fdF61mOSt
X3ANGLynK96qceTbYU5IhQo2ILweKTw+LKXTIFxFz7YaAFPC3MhW56DcsY1NrDRQKMzwvDSBzf25
mG4+hqutV+HYsUTxWbo8rnPGgN6265ho74xFKpgvbYd5ry7fCvN+JrfHhpuOJGc+Ogd6BUiqRKAE
xRQdSk7YJ3XyaqYh3Kn7pO5tjHw96bUIZka8BP6htfU7dBFn1zbE6VmC8Pn/GQaLFGmNbwvP/Y6V
Fk2IV8q1+71VZH+CZfnGQWkmpsuhzacSovFXc5u2TwLVPg5zlT+5ncS9K41thPyysXwyylYL9CRc
CPT3hiKA5ryglgRXh54XhNRQJ65ZGMeKm0svhEekEqDE6rK/tj6eTJJi6pAyatyMPgnc0ULIbbve
udUAJxEjYfOOU4/NIDMP3EedP4ZLhjdqiVFBlXT294hd7M6RcbE7kJ4zR2NPQsbvVzGf7XHgRLWs
iv90vBTEp3azquskaDJnZ6sGNT0wrIORcm4QUZUsEYuNEWINGbz+iDeAKaY9r5yuZMUMHUHeG9s9
uPeNCYjgNhkGAH3Mgmm2/KhgFAftrVNig9ygixxMOVJNvkmLPH8qsaqTEus3wliDxzRyGQnBVY3D
oZXnAm4MxAXmhqntMSjcuHnznWb+yEW/Urt18R57JQ5g7y+lMdovnU3C1XNGXlHSWclA9HnjEIDZ
1V71lyTleLL5uHBEzk8M7frHnJHOK/3oWZ8tbwSEO4DkWZ64usu2FQOurWtMwzEfo0dbh97BY5RC
8qbA85EQPM7/ToGcUFNb95bn5boL+nW7eFWZ8HLMT+0H2aj1BubsttIkMXThrSfjNzPJOIa5kQwN
VEwbWyPzvKHCYWVx5Gkn+yigGphtVZ44p4xxTYz7CMqaVJ5RPYgafBcgk1tvw+JiQ1S8KOUC6maZ
r2px9CGiVTDGrfBJyBKmT9mkexYa1VXPsLX3HFaQ2dDdfNPPtw37J9i06XFu79C8wAUKymq6kZE3
7QjHhlhBmZBYM3Faa08I/0+np+Xh7ubJgiplToJBJ1jslQYPsWOWth4LWKQ13l5uM1BZOcI99fl8
mhtEJ1KLfhIYb+5iPa+IMnE1zCAR4SrZB2l3PtzQdDiWnv2Vt4KBnVMeuPQ+D4GBjwcL9KZa/Bko
4vAqeMjHFVawLJwZ1k5z88aOhCaLwTBXNM9ZWBVbz0SSc4qz17ByzrBqOlnu2dcxAPvTzYR/AVWp
RXld/f5arV4sbU449dgw//CGWOQiu0xhwEnr3Y388WiCoIPMKxLTZ4BsrPq4Dva3LCuxgze6W7Bt
xtBH5X5dIRrJIDwI3WDVKdJvHhEipnbHwlvupa2tuAjcjIqbFL2xVXdyk/vkSj8nPBkOx2KN9mR0
7UPW40OTasSKRy9Hxuy3VNBJJzO4Jy6tJ5DtsZQ57qWcgGAefOqefZWBcgKjKD0NgXiz4R5vMTpw
v9QOGxbhbbbVg1mpKo5M+d5D14kUyGE/+Df22Ue3AtoeBo8h8bEgkXuEdWwkqot8NIcI2dqBPjhb
/1yigqk7BVu/s1kgVgcFopq2dFfze6TntTHpM6lH75Bn3AMLf9q2I2a0UPowAi08VQ01fg5kTZJ1
NibKsN6NAE2eteUc77UNjjcfQtgRY1f+UpNNsg0PDHlniQ2xXu6UHGwy4GCQ98iMFiWdHY4dfMo5
+52GKV5Ww0wTA2DFhiAdCiEEtgJcXdwpR4CfKsAuGWLvZN0rMO76wJHgp66xZWvHgxhdhHR7FD8C
PgTXtRSSm/tT/faJP1bspya4/tiwo79DZr2kJnMVtwp/LZhHmNRlm5m1cJm64LFr0285UgeAaLTN
lDVsLaVK3jGuOuAiLqlVa36qOuDyxbytldeZNo/AhTAmMkC6PcjGDdP0iWk6UtHSMSplPqbelRIW
duuUpQbGYFYE9V6bALxrQ59Bm4WHSg8v8PvTPmgSDolcdxmnDk5Z0dTF9I0s8KeZ4WamoueA5W8X
8JSx73xrBxOuP/rwmk3csgEWOjONnnE9/hu1thNZQi7gSI+32vKT6FUWsj1xI1EmRTDgva4607Ht
EqJyfYyzqr52ReBQYY23ZNTHSpWSJ8P7a3sgilpv1NuhV/tCu5p8A19KRKfs7kkyc2YDDRUNBlMv
IGv7svg2mGsvllefg658MibRxF3k9ltOMb/5/V/Vei0WlxxnaTE3xVzvD5JkYxr84tb7Tsr7Sfk8
aeBS+gRTOqZM7Pla8UI0D/bAUzEFFWbVCBc2fotYG57mMG5jqU01CXTJvH61xqvFZZBMLz8/Rjw/
tp1fagCC6QefadaxotMKjRm5n2MOxodx4AFKSwaW1kyBgu/aTCyr+WD0ZkCaNOfv5pOWJxTSxq0T
vRG8/hdhgoqC9ICaxuFCYCD0XS9xR2vfOalG7siG2HCaa2u1E6Scl6mEiY7ba97Q5JxuphrnZ2Y0
7XZxylOhomcz8Ham2Xc7805c0g7+mK5l7mGyDxDEXXb+VFVb2TDJnHV/gH2Es98h3Yyyj12+mQ6p
G/BDKG8LRprsv8APTxgjMr0tuzHqQQGd2wn3ACc4WA/81akW0gMaZN8FzytWO7YDHk99L5iS5Us9
t+A3yx+bcafQXQpsQm9d9/7jdCQG2kc4rC9K2/8ar/yh5P0eHigh4wmKXLzhtxfVG2PKAx4gbjiB
4X5xVM7OoQLsa69AcECTbHqMmVgPcfUuxluUbc0x/aE/7ZeHiEGm5Qef94D9nuhG13AYcRFiYx4w
duO62bQpKqQTcXf2jKGLi+4JfKQby0rcyJeDvgqKk1W4z8B0y5h6lMfWZjI6kWXBt2+8T370Gs3i
6vZ8BFkfHQuA2dulhEJBicQX8slLWESHaZ2q58CEFdwpyzvUVnnFKDfBfGIOWHdiNyq+vWNEN67O
3HGX5Y8r5ZvU0UdORwyQieLVB3uyyYslLvCtzBmuLRuHtje7TzS5h1v66bbCq08gOhhv8QG7wz0k
rNI3xBwFUYKoHeCNLSc6fe3m/QAzkwVTTImirTEIH2wjekX2Psz1g9vhI13UEeJ+T6NVpjduNCsK
hZe3yiieZe88CEN9Yq8f4gwjY4aLeuOS3d1Ahn3Bi9qD0GcaRKNJkt8HL34mLxPssmtu9ucIxGoW
SnH1gs1sKOPaGap98Oa2fOjPkHHRfUOAuh5co7Js2BoLUCoUx1hXP8DaKPCf+qAaKn2Opmw9F9mU
7WnA+NuHuX7ilf9jucDHaBX7aX3rMW0xCjZLrbckz+rTOHjcbcIGrICIOEOMPW1Tgfcr739aq8wT
o+9XLspOMnq5PAZBPZ2k6f0g7HwoWzk7NOL+o9YseRGsxaLhsNhj+94WnBTisEzhhIzRa99zniPS
SElUWuKUyTyOYJbKTuvMpX4VNgZw7u8OQkAFugHtrwoPxnPlWSa3ejdJyTMlUhvhbuo9+xoxwzb8
e/I9BE9WUHyJmFZsU2/kqMPYLbe0vEKUOY6QWvL6ZwIFvEfF8q9XykWaRCzCvdYy7bfKG//yOfSP
GBCGOwVkhXcgNVXnnpeEHYYjJiOMUhTtCds8JaKOIBIdYWHAj70/boQdVI3wHjhEFmn/sOIh7WEp
8JHFlTseh0z99a10Z7T2NwDBYwVZ0e7So67Tq/lPAYTBEP0YVITZcFl9FgA/5/TdSzn4hHNiYUWM
XSBgUT0mUhBtDwGrUhY1nj2FHlcq60Ts5Dcx0ZGp1i86NmDNjVi/YMx22n4YVoakjjZ/+1W0Yjbq
yNPPOUIM7Wz+myFRxCW4nU0doCUVgE1rI/vnC3k1I1S0AaTdOCJxawfrXoHNHv2Z7UmBQq7zc2b5
7ywOVIaNyFZRS1Ix9PcLZ/Nty1qNIy07kUn8Fzlvxir+uXNFi0ba3H/KK/bsqPKujJE+1qgBpVFu
3RXMYjG0SWmV0cYPXsCbyZ3hmff5e5WYKmSPwsA8gIfIjSUJp9v4HUUIZRTacD6Nev7ukZ4OPQI1
3pfiLPpcJnlIfUuQu9VWaOPVJdtymHr9Is0wO422+ORSnl/puuqOQGkvuR7yWHOyP+J3sJ/NQRzK
1Su/ajjwk/NvCRiA1blr3ULQVQfKO/z9WHYVFxJSWDmMy4uCCReD+pqTu/tR9v30MqSotKWab4rh
4GU13F+WyUpSIiptR+4eccvp5zJPhM0gvAQ7x6uwv7mgjsE1oNkJ8eD4JE9Ixxc736LvSCPt3VO0
66udul8uxoIzFoAUFzDnrU7VCuyTt2z7rjo1bmFcXX0yJg71PF/noV2B+FKEdA6sdR+0HcgnyBvP
WE/JEuT9jreNfZ4i+xgDZ/riyq8oQqUcvLaOMbe/W06rz6UYul1RRgFDIcM/WXgyYfjaD2kxMG2u
JfRcbKYJyGTG9nRBnDrmIb2tD42bj191Kl2cjeCN7AULrZ6bO2tqmfGOtqzmTTTuhdfit0lnbjbj
374wHArlgq15f3+ZqKBqcPNDUGN4Cg/L2uUD9Ae5ppj9hDPFvaXLHQVobGEFNT2wxO2tFSl8pPeh
dl17e7OrriA2oWzo8aEE9vykA6RlxR6bdFZ6a6faPwQB9vAo4gSC250wGHeRao4DuxxgFQKj6EPj
wtjjS1Y1nSL0jkXqgo9FvDXqc+VNDZlQ9+jQD61Z/U4rhrzePTHaEAEpa/nVQz0A8+cobme5fm1r
jDejkwhpvrWm92dNw4XbU/luL2mLLEicjJm8B/FeDXu2Y97Huase22xZQS21TAkyvz+760IH0mpP
O2jSwS68E4v61sseSjc6t2U/YFYuxR4GcsHwFEwQxy79qrPgkvv6xwDpdjBHVC9rdqMTFCLiEIok
aTFwfNtUYOK2Tsrm2nO+39YNs+QhYDcBHklLErYIgrhI3nfMeFVnr2xY/fNEFc0K1Ox1Xnd6iH6M
vK532Zr5AChn97hKG1FkCaetaFzjA/fUoxpbj/IZ1E6ns3fOsKh9LeSyBYjcMvIP9n5wR2M6mcCc
uyzcdik8Mg1O1WUkbm03WVwluWgTVfuqshafgCL+Ab9c1GV6rMbK3Six1gfDulecRTD7U4DTZR+B
2F0MYqpV9mZEuNX8kQqlsQMjbYqHhceRrH4dxbbJmGshG7ArRqY9VIufVZGLU8kquTGH2T9CdRtz
zm8iksY5DFLvGI3GC42T1mUewY6ZsjkWk6/QdlwqFiwXJ0Gl3oM5SDdK190jZZAb0wq6d9k+MyB+
MAkgIRNd8MCt30WJLh5Bu+4HuyDNMTHDVtwAUrcxOLEUHxD9mI9jn0FDRtzhPd7pZl5eLL/kDJxh
hjN8ez95d5s5gtz98C7pN3DxraK6jVVNMQW39pX/O1CV+17jQ8W7VH7jbCIuGy/kkF4zLwJX0n2F
o3fFt4qU7F5HbzgSHBcP6JuwXHpwxXaEPFrfZf3Bx1qU55/TQumkKO4Xr87eKE+VOzF3XBeFne29
Pq1iICUwUVqfz1UQEVIFGWGDmyzIqfQAz4r2IausjzkmYJexGd/D9S+kGxInr0QcwOg/5w26XwCS
7uybH3MbkDnsHZ4XV7gHq797fJf6IZw9uRnFUj0OhtjS/FYeebuoJWuwQHg0UpuDvRwHWXuHYsin
B5W6b8Xo3KqiP63tKv9R7MFpURgfpqMfx2ZpQOpVPzU1FFth+mcUNROUM1ghkJ/j+b8vxNdvncvO
orApsJvjaPxM9ZSdkHCgten0yOE8e+6a9a9DYN0s2vxXLpoPKiTDy9otl5mh8cVxna8AhPPnsDD7
A35zzFaky2wFhZEHWEvYxCDSDrlC7I3uec4+AQ9EkmnlEOlJrtrFSJN0yOXv0aj12SpRJ/pWPxZt
+Lu6sxtr/6vHq7/RUGqYQJrdacwZ5/Q2mSE256dpCi++rY2jMMVjD+yXFDlOoknBZAMXtyUMWIyN
3FUhcrBbrSmk6SHfRrNZ7oyBJynAaMMsjibfFU3uoV3pC/CdtwBXm58Jli5hPoq6fqOXYz2ttnoV
PmmefpgUPrmPEL0K7ztPkMu47ArDxGLW7IYfDTvV1ump4Iyy8Ql86hAHv6UQ6y1dqDOt1/EdbBvt
RvRnbDg5q3NY+g+e7LLDGHnbDAP0I8iC6vG/f4KWbj7YDaKAVz0gY2uktClInKHeYWwL4sUKhtOS
AfNibYHlSA3HPjDG4YIYtoIXC2ka0SRzbE05Zk6VCbaLaX12zo4OE7q5QUffv7Q+FoJ83qWzdq7j
+mn0+foLS6Q41DN19KMVehs8X1EyRrTL2RMYc2Ehmfz3r/T1jRc/zX+QaxILV8fXNM8MCErigGxt
bez4pJNsX94svBCxRT/fNrRRXtYuOjG1bG9Fvr7WMuxuAdBdYDDzKw7Xdk/qYSI8pprHfgBenO4b
NuhLp8d1V5uY+Up+4o6o2SlPg+bwd0VvvsHzr65r4XzR+qX3GHTQG7zDwFJ6CWyVX4uUjX4Oiicc
V3TBkDACNIeQRKrlMRLyMQ359eVjO70AknySUvgHa7OF1p3v+MNxJt2bSfw+uJP8cXkE8LpIb/Je
jOjJm9oVktLNlqADryNlgNZ0wkGaPhojXHhwael0c4MUFGFY8gQSDbpMJSEP0cvfnc9wXda+sa/H
AQR4cHICtrPIKNPE8VfnpV30kZzA7zQzv9wGVCyZLTOxcgC0LLYVlMB+V/pBgEmuDfb5AEwK1SOe
mZmw8Q4fmd3ISxfSoUkkYsP8LdsJAsYsU8xKhPnutMTMNF0ERzgAOVcCnJNV5lo4F+81xRZaPmOA
Sa1+7AxMr/JGfS1Ldm+DQ2mq4B0yUJ2Cc4M56kjf0hGMW7E1BsiIc+n+XnNlX5UxLpuPKl5N36Jb
rx/Oo56g3WLlzLlqM5F3AoDrQpv3fBN7cCCY6gLaK8/c/M+K5fGiBpJ1fc9qPVmS6UH08V9uNHOW
WK3LeF6fA6eBYT13hEXGjrjpCDQ09fAh1tZMzsb647ThfCQaF3v4TC6GPzxR2oErL0T6x5WJaoUY
lkRuYz3mGGTNwb91aUDZmh6XhAqaD5C9yxGIx49zP6gs5sQXF7uRIh3XBP7AqAkCBRnn8jSFUUtR
TnekgAf8h6PMHeLFSEKmgcPYB9lR+TDUgtTOt9Iz2m1PjG5juDWrytgcB2a1fRh0NzvM8DF2+lDM
XIZs7VVX91eoJ7mnE6bdw+nKLsP/fclod0iYQzixcn+1c2W/MAloTyypd5zHNDxk4myhL5wK2/7o
xwfH4xCQSZkdNf/Jnd1aLWmVTMrfYRCDliWihX7ndA9iZz60dRttc7/2jvL+0JhpWkIUgOc+0IEx
FgPnl4DiDn5/blrj5ki9eicbVmZYB5feqY5TP0YbqSt1RyjLcy5cji41cGYFR2YnOk60s7LCBwl8
FtOTSyFh4Lt79ERK/yYKy7lTbilq6HjaChf4yDZ4oZaR49fasVvSFOmplHnHMp27uwVjGo37pUcx
0JATZZKgxxkGI6ScpDEhBxQYtONFE7wJPNLIAb1al6WziMjl1GrtIu7ZHKl8WnOn5U8GAAUiByYs
yatx+u9f//snz55/jSoMk///n7op+9suCltU4+tT4cgnf/qVYXw6ri7YZqeTB2VMjBsooXCo67ng
qSgSPyt6jFTTrtRW8Ox1wS5VZfsIioCzkHab21jZ3Pg9XHmFt2doTHNfb+3pFubcZV66lsCkEvKt
j8r0QIyAIp+JLIEMPoMUPQDh8tKkU3nyCv3Q4JXbmDa6OjYwVIzaYFUrGeTmnhkL2b7WbUgKypL1
sRwpFYPYhVXZ6qEqoqGaZbm1NWYPmRY8ydTNUQlKui9YQntvzh4uLErljrNtpTQ3Zs427Nzupcyr
/mWS4l+QZR+lZcBH8eaGAyJdeU7/R1PQ0ZFnPlAuanP4JwK69v27Y90PdB4tOpEicTxwipF4Sw3/
unLWOw9lZt9HMBEJ/PExVNp8MprafCoQNC6LYoacFucuIpnhsjftGA33BCGLP7bHCUmszicogb07
ZuuVWe+uAUSCiyzDm8D3ACZ+jNhluMyuYitV5yUVTo/nsIA5Yqb1uB3uJ7eyEZQiSusaDnP9QegY
C0pDk9Xg7FB2ndhuG9ZbcN8Pk8cSO/RrjFCXaDzFuNVWeRKL0R/xK1ApS3nCiGH4hTDlKx/fRIrT
AZjVUc7ajzh9s/XD9JrmVx2a5bFJW05YRs8SYLY34d2ZdhQsqt4cLuswte89kt3U0lHu2sg762Ca
TB1tm7NSnj1NqPWsInN6RuP/YcziJRT00RZuscCOmdU8GO2w7uyGsSs1u7jo61sY9EZShtFxplz6
GYKg9YYh7wQroNwDJIf/TVJDLOtrlzV/7tjlLWeZKonU8F6kzfcK7zbmfHde/GnYyspZXphnAO5u
/5rTvXUorLLDDMI2LpZ1frEYJxcMKC/MnscDHn0W+NlnU0ifhjn6LSpdPEfiTzHhXxnZpnZCGM9y
+coVbfM688UhiB4GibM6kAjAqQ6NOLKj6YPRmbdFwqT9JR2/lydDYGPU2K01SvGR32K96bzwa/aR
Yhm+xpQq1Q9+ZH/ipYnL9CYKiKXKGf24VpjZF51e+snCSMCf75pD8SQrLiWG5M0ycDLNjbjn3X2F
6wlu+mSsD1r1K9q18dU7ZoH3AsaKEJnx5AFspwKmN67Cqiv2pgLcAt7xrec36XPJBQLepcXhrC2m
ndHk/ZOLB6KxDIuNi98ssTomeJw+Dsvs5cRj1KvUq//sMeMG28ElO4DbSZlY+81t5sAIlvpKPGGm
L5aHDN1gNsfxEddqs2uqUG0pE8pfKKLJ4AS15R79oBnd9YOxNfq7y2hOUwaNBU1XCVlIKDBWfc2M
WTJbQ30LF/wEZW9EOHIjkrNhRZEoAczfuMIOJrUE0SjlS55F4X6yf7mVFezMNfTeF8e9DlGHLR5l
4lGzAVGIMx+Idw9HHXLs7XC+NqseaO8K/tV+QNVX4a0H2xV6P7UTJT2sr2yCfAdbjUz4jTymEo7C
02wdjp5HsjTX5RWLc3XN4UZf3a7lgxCsoKOR/c0Nm64XJ71l3D5jFg/IvgYxsf9h7zyWHEfSLvsq
Y7NHGdzhUFtqTQYZMjewSAWtNZ5+DqLrH6tq6+l/ejWb2aR1VnZmkBGg+yfuPXfwx49ylP59MlS4
rQqe5q/fOuNobH3qsSUmArYPfLcXSD87xhOOe2+dbVxB/FUrvShCvCb3ynbS49dvbKZRJ7trF1Ou
M5cAPp0vRiXcBWEZyUojpHFWZqCsZ8CsVsKjuuauYH6aCtptGcxU6R4doRzrI2NpOOOtA0lWG87d
/Etgkizpp8MzTQGjKNSpW0kcD1qDPXYTca9Nu30kxSs39LicgNFvuaTiZxjy9Z7YTRAylixOVqN+
F+xqwLECksq6B5g8545CtdbQLRiq5xJKy/IRRPp4tvrsHpludjK64pPI4P7O+KoJED9InwXvMCww
+jNOsUDBm8DF3BhBrZsWP6KoLY9htPYGY1obggK5nUVRee/+spuIqYFfuZA7Md61xn0UQhxbfuZr
MbhH+MTREq5hshIp8y85lA9N62hqKwDUhfVbOBVzuPQzMBx7WROLu1F2sWtwK1IdZKA05DJPIpv+
Ga39aNWMs9NoWilyPA+cARCMAzfdaQEWvcF4zEfaN2a/y7JvrJProVayC2h07jR+qPzTD/kLtRY2
zwWJuuvQyd0FqmCuVa21712AVopMsKPTrknodQ9GyVhPQpxeFyUxFq5ZUuxhnVhnlkHobw9FhBBP
B7lbvLKzojzlATIaoxri7eSKHJFRnRw6r7hrhnPsxhZXBMkj7PwN0laUmZBPpb15hjNLgmv2yEyg
YS6xTRVp6rxHNH3LUecA45tFS50zaUKPQEPxaSAtetOMHob29A0tPTlu0Lln6NDWqVLnVhF5ttUU
T7caO/XiJsONDDHYFb3DfMoMzJsJhYYePr3Hzg8ts92HY/gQ86x+OH79Np1gKXQxMkYrLMpVODeD
VBvFowKfyv2KHcLPUOcbz1VHA1b5rB8Di+j5sCIRsLfaA1gLnzt5OGsTyncCSwwGhJaGAlvDP8++
C8WYlt2GdZVV3s+mo2oso9A8+eQKjIMNi6biH8kNce+ZUhVJc6tq138hE5TPLhzvpDQOXdyRPlTZ
cmVOUX0qu9a+IOXuligXnBvEcYzRZbGxm6x+OB3PLwh63BYU1STJ41LFWcO6smpWGoiyZ3L9eFGJ
Kt5jicGhxPfPJTJ9Z+TvM8Yady1YAacO232iaGgSm9fUjkfWvtsSjMkFh/7JVmH/KBDKAN5BPxYL
TC6zRJJZkonmcyp3ckDXBVJXrIp5ntgWvcKTYqpT3erJrm+BMKRNzQDGmTZqsn8MeLc96dlHsTaL
obrUfdte0Kq9A7sat31IS8DEzCQomkInsM+JKV5ygHF7MsNYnzBTqko2kAbTrnbSxRNBmdbCgRi+
R61IBqOOlrxBJ6RDh8/68bMOSMSWKZy5zKER1ntwRBIPe5pMyWPq6HJCu3xu2NSDD/K3QUmbXasQ
Yb5e302tOnBjo7QxokcjQW+QPrPJmzze5z2feC+qwJwT54kbii0eAavdJm4dLKIlRNjE8+bcnSvJ
qs22Do17WNJjUBV9N8uGZYfrg0Ookw8JYrB2baZ6bqfhAYt2cox/pyKqznaXT+umSLEGe3FzLH3F
8TGv66YIK6n/YvipvSFJ5a6bUI28NnlBg4WGcEbQQjvbEYzrPTtJu61HTW0IKvulO0R++E6zi9OS
NQ6FyiIa5jVFHIZIgrtuITNMngpNEyvTndd2NaGUsltiaQa9MMm1N8LzDmMpT8M3R2gDRwH0srrt
ujV07it8EXfBM64vrBJKkm8lILj6F4Nv7DUZRbQPHPENkAiofQsoVhtGq9aP3r0M0oTLjymM6D3o
K1iQICy+ourUVm2szckr2JdMscKgo15qzcDvXAd79nfNEg3xtJqMvj1R1q9k1+XfvJ4faUqbNZH9
uKOnCC34fpklfcxw9aLF8XUGb5gsGtwKGxwAuOuKfOsCBzwg7/hEEJVSmoUVexrrM0z17Nx0fHgp
kXYUlw7Bgl703eGgjlLoikmltMWAyHRFFjNZiDhtXpMA+hd2Dv3bIIbnSMx70JpKLcqqZofl7d1r
b7lsp5cW4h6RSzyCDHe3iGGR0JvuLWrnJJYI6Z3TZqsYjOkaz+xGr3V8CLHzpIHL2jchEuKMxcvN
YcQXZZqza2OmrF2cbh17uFsshBaiEy9cxqwqFU6zrtX5aTbaMhmYoXdDS1563o87mQ4nnOBIC6xp
58PTQQFO6iEdarHyMBFvxDQWCy0Ydg0kH8LRzFezrU664ArWq+TeMKPio9jJhdXxOdU1/2ZVZkm4
+7hJR0QmqMU/hkaUpIUlHBoZ4RTDi1JQY5Ke/Jp8nuLiMDrQnsuTrTkT/gY+536omTuvIKjcC2ma
0vIgtcLZZeRRnnD1Ag3y+Iy6NkxGmJnTcYAUhkAtO02WqW2YIL8mtn9P/C7+tLrfbRPIt8y00UvF
xsISwzxF0AiWMuJibbhjt2E9xVe244sVIv6ydWM4WKjbMUN/k0lafZCBjUpCt/yzRPxKHBTbRFKv
MG1kiuEdTdqTwSqILnuIFkkeFDsfI/iGoN4QPXBbLEOjmZZ0wI1nx2eSHGen5LOLSmSXGxQVmc5w
MmvQXZH+RcAb/RSKx61sHlUfdTc3tF0mGv1Nwke5JGN8i0qZUXy76TMl5SYtRbgz28hemCpAhpvW
1V4VKfnUYfqTMdRnFg0vfRkx6SIP4UQY4UQuMhRI4FbPSYPl0rLsBXcPgcI0cjx9DBZNwhK3teN7
69GoH2PhMD8gmKFlTbCMI+WtFEtE2ehnL6k+m8549QeVrlq2p4SJxsZVieJ7BESIVRfbI90mHcPE
k/EMSIZ5JBrxOeZ34wZJd1HCai9WJzZdmrpn5NIJE2Woq0x1BLparFH9zUuadd5lAkv7U9Xn9pHC
Qi1T7ko00ajSpDM9R4Hp3OdwG4P4G6n7xbWc20BcpR/Ir2yOZuqwdESLHfaZf1JzwEntp8UqLQsO
NbuuNgTvLVQYvH29LisgmTgDPom4vq53mMbi5TDJHXJo8tUgGy4yJ0NHq2FSX7i96a2gEIRL12/8
Q+8XVDrm8DI07qnS5V02KN/iAr9IXr9bs129wMyPrl//Wc522maygDYOZIt5qj1mhRBbV1ZE6erc
Zp1LhpRqb/4QRuevX7Coe6uhteuHPOalqLgpvGTbVpBjROY1T/kotRV+nfRahXhpejEGe7eC2jB1
6jw6Dk+AMLRL7GQ/9K4Yj7qdPiICqfDapAdb8TwMzDXXXcxXAS6PBhY2Utc48py6kGG6KjzhVxFX
iwfpPBruQ/eOLU6CQ8qbt5nMpV7uHLRqAHNElScTl9dtO2ipkMfbuDdXQyImNurA11joYV2BN7zT
kBEuvQGwTq/MegVCB/rhWDLZd9JlK9JpIyzLWdVxsS2s/sWalMaWkqWQydYYVG5JQDKVflk8tCFM
7zkS8RfAsaz08nXupiVnqpOfGa+v7SiQxH5EOZYEPq44HOd9e0ITp8jiIAJRmsIh5gFRrlmiYpqa
FwgdLdMO2um4cYfdIDvOA3STXnMZsqz9yOOcMyOLb8FA9qDQ3PqV/2ASUr0vE4BeVDfrgSk+c+g2
2GlktKzkvALpYsyfxBmppxpoGGO2SKzJfA7Ivw0o7ytPsgZA9lDGGrxCckxlU1KYlNFaiWA8FaSS
78rRuaWRMRxTG6PREM3NAziJDQfiiXIHUlkYtDtDVb+KsmZ4N8vgiO5iLIyretc1O8oZHCP5uHPI
6j355c2zCrU1qHAJvOAo8jL/OBvcLD2Mj133poYkOjmF+10rKwh3KMg28RxKHYyzrFHPgzUz+ICh
14jGm2ThiUf4qUTWh/4lELvaMFfpbPz/+oVkHKLU2Ybv86bSNww2qUcipzygqS2x7rXGNo2bVeBk
zPRZ/C9VdiPG0bkUZBKSmg5vw0v99Bgl0zPwZZYLXg4CSUp8San7BJnZYI+EMg1Wq/3AbfejZ/y5
6LWhfoqGlF8gTuCE7J91+8dkpMPTkKtlbCbqUBQUN7aVYFYsarVxm8rZisbztxh1tm6YRq+5of3M
fDZqegyVUMO+SkBtvCK/JziVIBfXXdI8j7kmjgQPIkrxSD82OlgFJuGqCHb7u5J8ilG/ov9bA//3
f0qrptMk9J2DlHT4eEDkjdjduuTcoAsQNp9eNHmPxENgHjVbtqKALd34o614xPPQVa9Eg5jrjrpi
4JrCKhoUj5DDM83EZaq16WjgpXfJEFriJzQuuvrlKrN4BG70ZhoM8oIO6Q+ABSO5iKD4nkLtiPy3
Cn7CDI2xgMvF0QpaQfaMw83iWSzXbuoUT1pZnEYFBgxUw5KoTS4jN+2WY0SuuzAiYogyplUcvN1K
TyN7N8XZEf+KWpuT1m3qSdhrL0rtbZPNRy0qIdxklJpe0xYPXy6F33wnAtrkFBEY/oxohfGv+Cnb
7N2xXmvUrBswyd/LrJ9WmbK4UrnHeuBnkSjqg88ncJd6RyjW7q86s1/YNORbJCAh8g9XP4aTuvll
C4KCnLMsynH06dZHM+rZzo7tAP+F1i20rreOrYWAKyqvZGOmvmswtbSbtYm3fhNWRrCEQA+ezfIj
QuWBlnmOYF2TtsBufJQaVf9ZWi3OgkTD65R+gidtiMZDJEmS7omcsBkvjr+2dx+RNiOmA+awHVhO
byBCbvR2vuQ7znaczyN5YdHob/E/WhTuRXFiX+igQ0nQ/nsj2hvFoqNu4KxkuYHRoQvMPYaMR6xg
WeCSSD3FIDz1r/FQYr+uwnYlY9VtdL98UoUu1xH1FW83/tATjQ2xlz8HzIL3Qw0rtvDLNfLA8Qz3
ZXatoNpTYe7Agdx0c9hPCF3xAuONRSVnwQ4H7q6fXguxK+YKv3GCq6exapSjirZG6bjQzswjTPiJ
MsXH463hFmBPCaM4MN/qUPvh0X4fG3sN/P/QNTpjhqJj8te2IC7Y3iS+Fxz8GvZ4kyFo9SOZ72cw
d29TEKuaz5Cja/3WNceEeycxOMZbABjVAETXYoquqguG3uzEC9p7iGx6j8jwgbVox5x8MeZ9/upH
LuByect6VilgTRd5yvINFINhLKYxxX9Kn1tYxTen0kIU7AFUySGDN2hgrSAXJ1O4KBj4v3xhtv4/
key/S5TABAGi6/9MJNuF6eeP4DP5H7fq8+evOvgrmAyh8PyX/zeYzHV1YZm20JVywYD9zz/JZLb5
h+kqRwldB5FouxZ/8l9kMuMPaZrOnyCzP/MkDP0Pw7YtougtYdpSWv9RnoTkX/9L9oit0OtKXpFu
CFO4vI75z/8Sl+PZkd3n9ehtw8qXwWJIfKyZ7BlYAqV5Wl+HJCeOjoRhOCjvkmXwcDEQV7wzO+p/
eymbySyAVmxVTvWiFTkKZtKhcY5qXnCCCp2RlBrBwLCMQKXrhtvXI6R4iu+h2XnB2QhqQ+0B3ipr
j0YyOQtCWKtl3xnsc1ulxd/+8tP5M07jr/EZ8u+5N7YSX7kZypHC1l3JlO/vb7cnSJUINDwI2jjW
4F8j68dfUqrjBnUPdo34w5RZ9auicMrBjhfaEzbJ5iMipMtZJ8oM1uz3J7Is9EKhtWfQiGNLb5nz
WhnwQrMhSI2w5MhhtmQ12X7MLecQmjnqMI5nU/tHTsvfYlr+9q7EnH3DWezn2Rx88s9vS/xzRlQg
MczEcrZWOFO5zSn15WJo4vJH2ei4PeuSGDTbwRXneP7aQozKPqOrD44baJs8rHvCjDiYcsPVVza4
1jPg7nE7BLV9HyhXvqmI3e+i8/tkN5Yi3Q0T4nwMecmLYeXt3qeLYspfhOPbTI/a6C3EuMAaHHIM
lX1AnOT+xGzaGiCBeNIqgJabFCExDsJahi+2ML0XYjCzdzoF7LEhLSLps5upysslUaj9u9G07X6U
eratB3hZ0GrOLvpR0n+9fj3KKN/lgS5WdkWZF1XmwN6/nm7mgENdYnF2oyFARkqi6NbDhc1I3AN2
1U05dHe/yy5Z3NcHqsDnqdbdNznVzo1SX+GRMLtwL63cM/Cu5CxYkqaqKCECQkwXI8kFW7Ynw9JC
P/OujT47dmdoDvAkljiVr1U+9e8yi3laUD2DU47k96Qogr0xkpigeZMOm8UTzhXZBvQ76fk0BCEQ
nYm0sYclOi4f0GJUoCG8kiXIEMwFs3Mhj2R6tmCt7KrJJqBWO8DvsDFk1eA4F56VZAeIBtlLWKfG
z7KCSyYEjLXFxNgHXYllL0UF4HSItPI7RnYwrJOHOsJp9XciKBnsWkm5c01QGrkY+x3El+7MjDab
fa7mFprms48/euXZ9YxgLgs8MCzoF2DuXiIdiIcZivRZ6XOaoeN+I2g0+0itWNu3EoVxp+z0Gias
LJaschmfk5sG3alCfRionymzA3SrbrdOzeCXHUr/JWjQTy2E6KI9k2lWSLRFRaOnpx7F7k+zUP7L
0An2M4WgY244r3ZO4FnPQ58P+mJ0yvoYI3xeGkaaPWU4xogcyFXFyLlqi5/kt17rSgtWAkTLBqy1
vEwsazd8mubhpFFtC4N3aZAd+WZJHmHs5cmL2VoTM7k0v5dywDXFOfiS2lHybKEw5cu5/d1wibOZ
FCBHF0YO/Ulavju5rb+2jTshNjbqTd2OfFZTujaPnxZrLPcSREheIFzVKzGK5r2ku6c8ifwLsbLm
lW84no9IwAH3R6avCfUFAVv9mQ8/eXjETUr2PstmDm3OXdBCSV6dsPHGC0Kssh9Nr/FG//2J+q8O
VFuXjm2Zusnkav7zv9wfUyHcacKKstW1AlH69M1tQWX9+6/xL443QxeCxtA1DGCczhyg9ZcvAgB4
KnqncbZsOBZOo2j+5LzP6wtt/5W/yPO4ZAgZ7lsTAk+bMByRgaX9N+/VEn/P4JvP2b+/kH96t6PW
KJ09v741vBhHMGqREwoyoIhOmX8wPfI+GjNuj26OFsr06/BbqHn4bvF1qH2CIlfQm6Qo6yxs++/8
/6vfUI/sR0/s/I3hDcZqT+XxrooESZLTOKzZojY7BHEueOBZHmhF2rWPiB53DVetTHJcDsEQlOh/
PIKQzYBevvW74CMMA6rbqFMx/2RPM+Wynt0aBLlecQ7or5bRWT+Jl+g2PcfFd5kaTMjiJuTHqLvg
K8puJ7NmeM21CrpXUKhrzLF40pom25VFyvB86GiCXLdx1sbkThCJerxafSnDeyoaiWOSBMc1wrfy
OQg9H8lckhIPkYQpuw/HOcIVjHfEHkz7xIjpVkomwQxXtJStCCN5jMwty5UkU7/RTPUfI63KJe4l
opC2luZrO1gdUJ+x+E1Bj2aPRfMTEvbu2fFJs558DQZPGaoP/rJ9VWVqX53YhOkzpWKn8qjf6Bgi
7hCkEP0S8bUsnXrAMjIzKbBkBLehT+NL12cI14JEgGZVoKEKPAWrofCL+8iPaoUEKd+apDL9SD3N
fM5LvWJDaxfG1cg6BNz0c5uhCxiEprVLHLcq+J8TeWJbVELDkR7EOnG59Ks4S8abbY41gFDbMeCa
WiXMYYWPJ8unBPu2KZDsleFNL3HIbAfhjzthGTSKNbnJ05iP+7yL5bsxP/Po9di0R4nOyBnRRLGy
odCtnLZq7g6ZEpdSgoha9TERYdiHfXvd+VUNO9TAja9Ez6UjPccC/16n7gepCv1vkxQDxjQJejd+
MKjIes/Nofn0JV9bqSczrv0to3qBDaQgM2sIPbJY/nFEQhWb0dl0wdgAJ766H4fazpZTFi5zGQaE
nsdj9iTZIWCj43u7HvXcvNao670V/BPVLHW9amgSqS4xvDaskDSkLLg6Cx/lNWsqPC1DR4Nl6M1I
FLqyRhxpablLm0zf+gTao/WabzQHQFK/dBn1zZ5iNCh1kxWoJ4VXHyx29v2C9Yd70Ob7c4wJAlnm
MTD/RZ7rcHXxb6s1BzDbACnxcrgkcwBG83Zx5+o4WZL8gM1B3czUBulX4GbLoI4Oi9rOxNnDc7Uz
iAI7R34q3wLStAsOs6DetG0ofpfKbW5D0ps/wkjrrxOx7K8aZJmH5FVYnGzJcOcg0YYVdvnwaokZ
BsZH3LhYmtHuKq1k6UgVP481kS0vqPnNGxSN4FCwDLg0beeGi6K3q+96EXlbevvyOCJmeY9Js9uE
fl/0iGqRAUaORFGAKguiaGR1z6hb6nFR1CYhGH06PU+dgTAMG8oDHboFGQygcNL1OuJQ4njfcpY2
ewbgerUsWgH+3/dxraV5BgOmNte1g4AN1mpUn60ioxDtiEPRQxaSsnPGDZWSRbK5rDwft76mrj7R
TbtwqPBLWpbPpA5hl3wbbRSELjpgbwGk3zjYVhEfY20k2sdxqpudaJBDXdGkcGej6Rb6mv5BUxE9
SJPqDx0SmGMwiXrge+VYT16r9y+JRzbT6ESseY0qbb43uW6+p40uGMrFMDx1JiJB7WQ7AtlbaAG1
fZSFS86eZoMHk+MswxbzgMmQ2EDSXA7nEWQEQ/rIfhpDw182PWJfdt39hckoWLBawC9cAVrvtuwG
4o1pSP0dAIs65JGRbBr2Cm8i7jXcuxNi9T5zSsYS2OTqTmcxSVjUqsUss8vdkRzP2DWgFUF0Pw6V
4Bxrwyq5to3y98GIvo+RMlWzUIV89ypUsQHjxB89F8IbYoHqV9yUaJdLF6wMVRo3kDAXVmSzXomA
8DUWAzKca8C2eLSvjOCJlzaJVArXcEVd1K2mZ04br+z6b6iohmfdi81D4zrBNoMFhefGNLZho3nn
XDnmIWHZvpOWL95HivpnckJzeMt9BBNDFC9mYznoMS0j/VlngAbNxE3vqsibJ7IjMiobt/cA+2Va
fre0Tj5T29RHzFgoKUo9YWHqh71xycqMn2SQZBUxd/rMeEpjyBV8ezehTg9jjIB8V+SUWmQECLc7
GXYwvLMLwm5uFxWSwCzlo1DPl1yC+7R1omMmek6i0mJ9o+kz6YnAcNCe1awMnvqt5J7Zgo7Wd61t
4YrwYsn4PFLtI6VJDoFvDT60hWDAjjJW85C5Pet64izIJ6RyDjVn/s6wXJFeH6CoGk217ZKWJ6Xs
jHIH5SF89RnogXAL6yzdG1YAOCpmibaNJsIGBBzCjdZWzmqSmcDcC38kK1PGQoExbPXWilbhkOiv
Y5oyWWulgoNgpfnJZ9/whI0FvmjihyYm9SxQ5K2h3eYryfFZWDZLBrtJ2UtGcd4+wPU5cAPG/BEU
HZtiyr0GAg5za4hvutc83JLLUNdlecX4wL+Fla9GcOdbRJSXVDLAuiWtf5lr+AcjvT4neZa/DU5Y
PKWNhJ2VYtBcZ85ovwlzaC+B0uqthkPr3OWFsycXzb1Dh3RRhjBCQIMzA3Jqs6p2hTU2136y/WMS
ZMX7UHIBj1B8j2FSaOSHxFpFRI2uOLOKSn20Yxm9ZoNPQJbOgLvWdDgIQw01OfE0xDdIr1svSdeZ
VkOcQOISZu1z4mXc0owwzrjKrDtFWVguATBCAuegwXIbsJNNJzO8q8TWiPKLAv1bSGomTDw9Pne6
OfMk06n7NY5tu6YdLLiSiuAxjawxS2mbwG3DfqtPrXNqDDDBeYNoAVMFdmBrnKeesxRjVAaEyDZM
+nsJLfE4WC2ecc+sfuts5DdZXdXLGHE73vY8OJsiJlUy0EsiHbQqhpadTuuuaKL3shtZKvgdUoF8
/ggvGuhiV/imxH9pY3GIFWnjRpQb1yaHiLp0UyPZBXbJrtGcIFjUY8KKvTcw2AKvkXtHAnJdhVoE
4ylHpoJi1M+AZ1YKvv0QtdFxzMJ6qc3CnSYTlBx1w32twVGFuYU/PNNLzFigfcWCuVGx6vuyB5Nq
lBc3NpprPI4NNnw9vHKW6uvEnMYDrm13GVjUnLr0u+cicrKbpXnpOYhlsyQ8AoMJutV1iKp0WMrQ
7hahFzU7XcJWCfKipqyqaFo0ETF1KjUPb6w2eVm2FHDhX6HqwbeKNN15aMjcDznpUS+qYQmhQhPc
D5q7YmFatfEqLH9EAuGYbywt2eDz4thrhtPKtItoB2PV2ZVtDWi+6EN3k2KbXCWAbglZ9bxHU6bp
rSFMnoSa1N2hOyLPyQ5eS1IJNqprkocYufhU1Wsnpoz5qwwqQVc7e3dqFivfv3qu/2jk+3+XMPH8
L6Mq5i/04y+hwn9+4Tn19/9VPrC0XP3f5kvcENV98n36R9rwPFn786/8OcO1/mDoSsIwXnJhyq+g
iH+kS9jGH0QnGC67S8XuWnfpC/9rhiv/MIW0lWNDbLCEPQ9+/5zkSvcPVIRC52+aKCAsXf4n6RJM
xf5pCKjbpsXLkq5E96+ICf57l0zmUGyFmcy2Xon1jZsPKq3vGN6N26Pfc6Ba69DMglsmHXkYO689
EiRonCF56eBDsE8vzE5H9hEANcWDZnpIM8uIlTYmhtr3UI6kg7ZjWVpuWyDDi4DAjGPcVNoNETOR
s1YVfG+Sut+SrqitusyYAGkgPtvCjIsOBNLkt0ALh4tHFmK/YKNds5EMjZ3oSOaawJ5ffVpFZMC1
+62wlP+K9z/YOjE2ygUiM3dntMrdlIK8n0ml+q/RrWG3+LZf/RwdAIkOmm58/mPQHCIxpnvFpvu5
J4JsnQcm86m6zpFPAV5Rh6QfmKWxXzzmft/eQzzLH17Sk/JDv0WQbxLkLzIWRH0SH7BiUcTbBYk2
z8aSsHoPrV495bikV+Cik3NqCrZrvMyZDyreEWAXmxSjxprQqfFuxKW5H0y9YM8W5gQdFDTpQ+3T
g1W++uH6eYSxVsqZpK/o3qrxUoYCGXUO+eOhutY7Cxg8q0RX+CNaq5w54x5H6Fj8sCbvt03L80nR
8A0qQ1rBqmklNWUKpSR0IqQ8du++K5KdiEiby+3cH89tOyU/HYkTVvIYvNYmKsmRBe+1FKV2y6YC
Xb6uXBMgZ1tuVYYEfDHCqb00sTls69jTiTJUPkNY19sUnFB75s8IwZBdeHsPlN1KuqI+VTX4wMoh
wQRpdwE4XFrRnMgTrFNtRlSOyHhvvpXHl8Ab8KGVqpzeCClDCqfy8k2DNnOemjLZhl0dn0pP2Mey
aag5uAKHS0kQB1g0Rpk7PK5qlQL5qJelxLNWCfByfWzke183gkuiGmtrt7LfhKHtbOqxsp/dmHod
XXjyaQUaiZioKUPyBrixReHaD9bCMHJLuOu5AvRVaA5709hGsKn3Gv8YOr+7wqR7FYUiga7PqkOg
W7cyB90QjDq7VqqmItSLlelJAL1aXVHM5u5sS7K2gx+hPYiIUIrDYezgnk2I77CxfOuCVF/wXGCv
7zLrNnmxsyuQcvCW2CwXYYQXJkdVvCntPF4VrBgWaYI+t8u06ACzs94Ysoz5fHqk2TYUtNpYEuzL
KMS9s/k0WTMquaFETNEjZOKoR35zSCHYQ8xtuHMhSGdnhqDeIjYSF4VI66w95GEPg/dOrlvqH1Vt
UpSY+bThKcqIGBz7jFfLXBeNEgEm7FQNc80lJreTM7DuZATynqke5ZUzISGy4vgJl0i7wuIWbEJB
hsRYmCFhq3zzCewNtjSqqBJSq3UPKk2IpypZPxwK6uhHSmDDpnG9YcuhJZZ6nHtvWNORzIwGa32A
Jgf0GdkhS3pnN1QK0y0rhmYjwz648dkpuF4DoAG5PvHN6An0LtCzBWQUNHMl41tzUePWTvDpzZWO
7QIsWJad71yx9LXb9KsmspJ8z7DRuPZEwMzZG1RP1VchBdIleq/m6qqEofJIOORo9TwDr3daxWeZ
dTw7zWiSLMJQiRRw63dFLwp8trcv6Di6K9W+x8g3iyjyGE/gXGXISIHZkGFB1QC3hrS02ra6LYw+
8iJyPg5uFssHJMtpOXggJdq5upz6nEKzQ5d1qg1b54PeW59JxISIjpLqdPwqVKH2ksBuR82ypSFv
yM9wzXvT1PW5y+KRTMLoUxeg27OaQG1tjE7mXBoHc5FczeUyQA21z+cSWo5u+BrPZXXHiNRY2jGa
wZHINnPJIoN1GPJYSvK5OAcMQjXUltUtp3/+ZUcaYSf1XNHbc20fToO/h1g4XWj+mq2ce4B87gb0
r8bADTpzPkgB1cP1Gk7kUGBlYiXDkBswV/zEwqg8Fc4vrK8I+EgdfdHwGRFcT7RmT2N0NL96le6r
bwm/ephgbmeiubGJ5xaH/DS8l1Ak0QDbUTc9663Omn786o2IrSP6AwlIDi8+LJ9iyGSnglTFM1R5
kGk0TfqrmBuusuAxzecmjMVHudbnxoz0AGfV9hWzpbLJTszM1MMDzvIzaIvUOKGCskBRiy47VnPf
h/MO0Jah8mbn6YNDWi2GrWgRlqo7cC6Rp1zH+a1IRmeTuPy3em4z2yQuy1WpfI7UrLfs75gP5Skg
rzlhIYGOicTFPF2nQ6TvM03oaxNp1KocevNS+IAEwiRyNrFBFlPXxcFG18LRXfhj7X8TIkLo5gaq
vTAALQ5N0IrXzIM5AUHF/27YkXOCFgtMsemYljGjzvZChBdDBRcIMuERQZS2Crve+F/Unclu5Mia
pV+lVrWzBI2D0YgCauHz7C6XQkNsCEWEgvM88+n788zbF9lAVwN30UDVJhYZKaXSRZr9wznf2VXs
2p6GWk/PnhUOWzbj4tZh7duMdl8du95gJpt2ZxKdiwNrWby5XuO/u6nDlFP0xnLCo0qSjGASHir3
QvSe2gVZ0X7zjJrYY2FXh8T0i6Ppdr9MYrm2Nt4j/AJGeEQRK+5eayMdrRvsS6nNSgjWj3MyHQxq
nF82+EE0jJBqTKd9RxyX3JSiGOL5MatPF+lYywgEZD7JiRGnjjcdKCh8oLXaug1YzJHrQzFCT2T6
94Sokb30iuHU5r46+vD+biJt0o3V5t1bGbbEA0a6/vDrGqLkZPkQ0VVFX18lMGujSWzD1LJPAwZp
5NNVOy3yKayejABu20hVAQwumJ5cI4PM5rjRfipxeFI5WT9nfpPoz0c4Qy25e7kh/XPiZ9UzDEhg
K75fJfcCaTbKlsA/m4TW8ICIPPucMjeJt+TwGXdcpZrchBwGTBvj8bVDiO1F0FSvXIzeG9VG8FRh
AIOQw2hdFZ64RODotuBo4brCKfmReRkePoJM7qIl5910Mm/ZQonc+7T3q0T6wyGp4vS5gGR6IGCm
IoiMefO3klJrHUiCpJoG/VeZh09NbG9KNzZ2aewFL9Dz7Z1oxuHiEsu3VJ5PozQPzgvkSHcN54gc
UYPtPRMtM+BGmKJNOVr+RopE/jAwIB4CnEZ3LIbNem6Yg7RlOXzzHB83uDm058ysQMwEmJ085NSM
0nQBLb/pj5rkgc8cGzjTudpCoe1Hdfds1PFwDzvu32WQpD4G9AcIIIih6qGY4DR3pXVyhjoh9Q3r
xDzImMCcpmM43f+JuWMU6+FG5UY1jGvIIX6I3YCKtaERJnkz6L57DF/WsaXGXdo040pGES4nl1VS
+zC0U3xaUKsYcC+G3EENbpHii0yuDr33spj9+6QtDo827YD567IJC0b/I+Cv1FffMpdVd54YI84x
jdM9Ned30GCQd62av/H7ibxRv2kuiNfGs1d61bGctTzOUTEsAyDc2wqlH8iGB1YShBd3c0FwCt/C
Wc++5XE6DwbQSHor5h81NmWoABL2J/V5usF/NsBxI6N9XeURHX/mx3icU9yYXGJRPV7cAnzKbIXx
sxVK/yeRZDOjytAlxp6kxhH/AYXhx2g7WZvtaxtei9BtDU04hwyIlS+/RCak3iXy0QRESxmsYjHO
O6bajzVtJMdgiaL2fSSk6FtCb5XwlarbRrRc9cJTrGGhIeDXQpGNYdBrt24ZqDt2PJhhQSj3LSzh
a2MM+a4rrfGL55CM0rKQ9ecQp+4P9PnlK//D3tGvZPGImhmeBkrOeGmo2sfpJIIdEFoIxVGOB1sh
gqCcSpVk51uMa5Vm4mCEFqZnxKYrKSouc9upT0MjiU1L4uRuuDFhtRbYlVdnyIIXI3KCnSMg+o+S
AwmIB8d/Y8fFpsSIdCykVGdw+t13gDI4XNij4/SChp1o1WiIx31yoH5nVEm7eC0Z2XWscRr15AW1
YreWC7KqwvDpX586/N/nCX8fJ/zn/6BQS8lY4P85dDh8Zln3b//+mZX/8W9HzGNIHf4+gfjH1/9z
AuG6WiMdkAiZtDT/mW/JBAJxDhsAZVqGDWmTv/nfEwjnD2l5ymE6IR0PhZn7zwmEZT7iMk2J+sy2
DKVs+a9MILiT/48JhOCGcG1+QOcxmfjbfp7Y90CSajzDrB7hT2WufK0e9QGz0J5KIVHgupj5f9ep
QynR/VVVPHZQ4yNE+1FzTKHrXNSjDskeFUn+qE3SR5ViaB9ueWzqzF1Bqxgfka+gkUMYpVZFTvzg
o3muCpLSMpNJOj1m/kwAjbEzGxzBM6xNKkgpT7IzkzdUwALRE3BHq6HmTbXboZ30vH0+A722HmP/
LA/rQxY95KdFJD+8x3oAGYpLTPyfW4MoGb2NZpe7TR5LhfyxXhhg2OGo9YPkJ+Jl6wISilUEuXao
EChArY3z2FW0j63FWGTUiOiWWGYo3yheSIIbrwkIuK1b0zFNDw3M0CQXNCnpOxCDeEGGdo3U5LEn
UXhUX3jNxxssN/KUZ4IGSHacLh7Y/z1xE9a21HG0lY8VDJLi6aVLyCM9NkGD3dv+c2kz4lkmoC41
20teAzEJTVx4hRjQLT92PvS0SFNDLrHosRGCjGutvMeWqACM/ybzPvvptzFYocc2aUpl9qrNlIPH
TTNm2DBi26XuA9SDNBR+AFtLJ8YC6zguJKVblokCYup4bh3fFiuiMsMbk6aEoDcKslf43QMkf0M6
T0OhWYTqcfxm2r0HRFDUR57f4jPD+yrBi9ftuqmZRyWxbz5Zbu8DdYs6896XcryIlPxsjA+p9STS
nKmI9qoygDM4AUpoaIaB3amG71MQv+fDcZeAHrIqvDkYO5H9PsjARQkTdDGDle8AumTl0oy1c6wG
zznafDfzVsdG8dnFnOqUKQHc065R00sekN82O7PxHkYlDMIWYt16QsHMkoJon3Tdy5D/PCBTPAw+
gom7qxr/E/kg/UkHSfU4ZxFZ6CqbVHwS+GJujtsODeFPEBjoubGLT52SZwQT7YagwugnceAl/Peq
JFBMWvj307rGddUXkJgWEVgcsYVAGn35jpg+QQkkr6C4oMd2VWx+USjygoXwE8CEjKEgXUs9Ipwx
LlXTj6zPNb7kxC71QqcmQ42xd2zEYVnvb0zhavumSjEk9DR6Dj67JGye87F1CV0ukZYtWrQDqLx5
ZMjAAt/wm4CMAlxTJI3HFiSoV6CA8IVBYXcOcnIDQjFSz7v3qu+B2NVzA5DNH8MnskHaO4EDNP1S
l+PrKOLgE6NN9539T0amol8+dTbz+7TuATeOWfErLZtMYPIMTeuxBeBDB7gjjz4aFCTcscD8Dakz
oNHzmE6llCZPTtnl51RU8NRTS8DMFQwOf3mjqb9wPWCAEwlVMGvfqL6p2OyIVHUcSBlFghE+gM8A
BVxluKOiQF2YRGKpYyKwpoDHDjbUECUocqJdUo1Ixcw2YenisrcovQEeZVd2EGtKEkqXblp0071V
VKnbogb2uBBdOH8Kl8HJIxQ9ogzDZ7jMQrf/6WWRewxMcwCpP8fm79ppK6TvSJJItRgBn4WVWFe6
z3+BmHFe0qKxr7hPmw9g1uZ+ADe0Fu4wE7MtUFkWYHxx3Aff2ige1rkn6589xtQd1Fy9nqnoA/az
RZIznmzHgzelJIqiUltrKqmdwGC043byb/PUFKeu0MZ2Mu3hp+7k9IY/zsCAMJQkpxvqp93b/meF
L5XvxSKH3jtG6AeqY2Ymo+TgsNxQYDvn0c2hsPkETto1jprewlAu3ZpdX2FPN5ZT47lA9pmv8sZh
eUqwp/XCNTqe5Wza3ynWi2+zAS6XqR3Ny1gp420i+Sg91eNQQf8ei/B3GjvS2pqwNK7wesZmARmC
DVtSBgXmkale5TX5oobVjmfHJLaeoYsUm5yUF4k8c3CfstGCmViTBqKaBJd9PYu7n44YbbDBZJfR
k8MV30vz1KjI/xXVNMJ+9vDrh62zkRXLqAVrwPrLcGA0X0y3nz8NpA/7rqsc5q6zAWI/KTDUxGG7
q8smWAe82GgzuvzSNG3/ZjYBYEgTiNBIIMNHOQ3G1fcbZx8PVrg2vBmpQWKVF6OzAvp5vuTZ6ov8
EoL+QSkk2S0a/N3Caazg2cZPHtIZF813E2PFfvJCAlQ71Cfu8pE19UmjYteL3DOD61yhJVrU+K5P
leMgCKiVta/h4oKA0ACrDI3rrM8MEggFXsd6joa9Kqvsp0jraM8AMDllpQCCxjBu086MlYjXqQ5B
0FbffCaryyaM5gNJVOXGeowJIMsOW6F996XBUUjQLeOEOZswdefgeYqzFuqCHDjfN48hxPjnPILi
mPSEx5Di/0vB+l9u0v4brsno70x0j/+16eH8GX7WVKpt/fn3SvUfX/dXpaqNPyhSEWtSWhKdjsPh
n34H8w9lI+J0XBYI8q+F2D8qVdP8wzCRkWp2aJblag+Z+z92ZdL5A7sDSezKwvJAv2z/S5Wq86ev
4e+K+T8z4Om4kaYqg7r1ofT8W8lqdhNSbVPQWk1hxHw18g5EIHuHAbjWX380cZywAba3M6DDfVK2
T4HOshOd2Tfga8WBZyueNSg3LGp3gERyxQxhZQauPJtMyXQ86IuKi3wV8UatBmlSGE3djQ9ALnEm
0Iy1dbJidOIsC+Trl9Sp7PXwKGTj5NefvqfSHYuNOZAAEwInbUcn/e5M/RMsXgQ2dmdsw7I65lqU
xwoOMQKm+Qftb3Ms404i4qaMs7PDrOEbPdwQRAc58C1DsOxh3b/mDLSvdUnOn9NcfNnOh9gYB8g3
3qtMZnQWjI5v4HYXRQLmvlN5sXPj7G2263pvdl2OkIsLYSSOYedmo94wEHTWXYvkRmZOf7asgQwH
2KQx0Ri7BE4TZ0h5JadTHHuSvg4jDj4G99nFbuS0Tr2XynCbHTNNKuH2FnS2cY9oWXejv6yQeJEn
odXzgF7k3olfqWS0IkhVLi2kgXm1CmynI+tv9s4F8TN//dExcVwrH5OgiMADh1NkkvCUfjErLLZl
GnB7x1G6chwu0rbnN5qlFrIPuNQq0kdfNQ7tvz1hOY0f04Jc7cC8O6c5VD3+hM6/dAaEtAoXRDxl
nGGP8NwxjL+lnuw2k+gIZs3wn/WuCM6BFaQ44Yrqe076vFRD+ja04su08pUp2+iZqec19DKPTZTO
P/y4uxP+nb+D4d/WKZspC1/8ZmQLChp4YFtKTsdTaT4CPRpjPmqHnRnP1WsbTsx/cfTc/HxKD9Jo
vwqWgzgzvsc2zFWNrTEruplIIYsrDZh6BNjli3L2MTJ6MixZnEezH1eKfijNjG05NL8jQiU3GDnO
Vm6iZMOzvy/OIDu4GIXjMnQ03N13ZmIBl0xanux2+lA6Q+IbOze8zc2e/2p2zK00P2JcfQMmtySQ
qbqSqIcRroPJE3p6uJPXS2fUGeWvAV54VXdfWVkClyg6cxHWbnyEOAgvOxXddiycC4uq7jxCLt+M
U0yeCtvakzfAaedCXBTWlO9R2R4GOxRwrtLqNPkuBL4Kk1wwsH1zIX20gX5M+d2j8fijnilBpsKF
6eGSbWyP8cXJc2/rqgAibNHUh8l1n8ICFQyqH2ujCoCNqRFSzZXc0Cr7WTGOPvEg8c740mP+X+Tb
riiQFqHvRU57g4yRvRKUvWLnTiIX0uHvLjZFAnfEljaOnUPqJ0QBqx7US3KtARet9Oi6e9TI1BUS
MRKyEHGy5KXvGfh1Ymoharq/KbCP/gQQkwy6YtP8yMy2O0Kkm46dUVtrB0Hjoo4nktPMce8kGNLn
FFsNR8ciaXqODnirG7a8G2UN8r2ZM9KOguEyKlbEBbJbmZf6xxQxJCYse9LyA7s/KoDO6I8kTkDk
DpFHw/OXxEfGHSon4zp7A/8czB1zNRSDnj2lT1wW4SoiAryWdXdqmVYQxALTiYUeihs3QMveOWvB
qHar8slCjERi9YKQ5GEzR0CCcJ/CDEkwN0VGkGxp4gXRJf4m7cpw6wwVzvDCEafGaa9TsZ7bHptq
RqpNDrN94dVosqu+nvaDBEwZ2eC+kKlDyVjkCQov9otfCIAJMDWjpaFVC2kDulXZv0PL3aYjc0BS
/szl7Bu/JqcBA9Pzb4jwoFBOtJNemprWMKpwHQeKWBV8V20Xbb3EJ8W6uhsTPNpcZU9oek8K8AMP
N+HYCOSXkYEBWtSnMWritWPwmYczQVwBtRqshSXjYIZ42giXcLW1HAc2GNit5ualhVxBosv0TdWs
idJGSfjQ+7h2GehFSCmsxgGOPH6nWMNiPxb+EtX+CsjtyxCNW8uKse90R6qtZlMq8zJZTo+Kevhg
EvJDCsK4ASh+sVVbmAFZuH0//56IA9WhFCvgfi4O6YQAyxjIeS9JKDCcK3uNn1WECI8+Laj7YddD
MZoU+ZZm+DZjRFEeaGXUjNaCU4l190g0UYZROI6KJeMNgrzSX3WPUc7zsbQwV9qQ4MCZG8enOBOv
BPrRD6aEZ3kuL+9Diy6RS4Sk4Onk7NqoFbrHIxMCTkuC8jCZebR4ppX0vAzQcQL6JNDGRtOFLpLQ
YMba2/NxqJ132qVu6UbaXgkvPEhuhsUEvnpJAmm4RDn+u59jWp/MrNdD9aPSxGM6KcKVjg8xpHNj
1KNRt5fTpmSkzJcd0ti4DV7/MrrqXnjqMI4+efNk2ciSmw8ukg8TdPDr8jkj2iGxCXmYfHPJM/jk
VujOZ/CPyyyQL10x35igkzRUojSLofXr4BO229PcBtsywJoctAReJI8AEhdtaGY6R3CxIAL69IAz
MyZrk4lCwbux6YoITFxvRBsLztWqHEr7HvjMaAabIMk4TR+IWPs1G+0VruX+VeFMs+zAW6N/Ntae
IuoDRceGb/rdreSwHuxKbIgKTgjujXJ22NCsiTMNvEye2tDqAH+0h5QMC6uorkk/jtBmEJPLnP0/
k5GdIjkIwkW9KtwaMzOh5StAWrA+3OH7w6y19ULJHoXoasYBTWeS6mNuSSywV3D5uouvBxhERrK1
Rwt0Wm219xzdpt81PyvHq+/oqrEf4NJeVXTasJPyTS8AFNPvzIB8YnrxhEj41KY+gMFxGVyS46GC
Zp0sXzvnNk5lvk2xw7Csh/6vLcE7W0IkK63sB6r1D9L6+o0vx+al0+/FyM6Jk3G8wA9tF32dzQgY
mdpHxj6kmfqc3YZeixC5Q2y5n0aXqTPBLluiN6gjHTHcjEyRWdpY72CI9HZqoV4YxG6UWBWOaGTm
RTiULWVJjK9d5djUkgch1bBquA/S2SJ/btfK4bEF3XexwaygMdftwW1HvYiJOgtV+xRFpfHEgwHg
VpS9eCeUje3BcAEhQc7aiG1zJCwKZ2JC1VpWW2VU36PCQRdN7OrCyoReJ3YLMShIzkj0U6xJk8Z6
3l3IO4mujI9Y9lA0HdrMWFIqTxflBCv24DXeIxywBCQeTX7lR8RDgZfrQ6tHMkVTxM1m0DrLwOqj
Va9bwQbSJSJHlG/WGIy30QTISQrPTdMncqUCoGhKd5HDh8V2M9YPM/24MAkRfJO+byyM4AkBpwGD
7JdqS3kMGOWdDKvp955dgIaIo2NmmC+i08leEoC2ySSCLiwf66gx6+tgk+9AROcdGUDPk0/gQSK3
0PRJBWK/tMkRnS3dYSqffRjqCSWqGaXjy+TgUzMwvKwQRy1tERjfPPjRjHj9E5KxizNAwDTRCPGO
dXCaSrbImSWOgUHyGizFQ+FC7wPE0SzrAE0EYUBqRYQXiqzJqw905PUB+LnDAWnV6Mo7mO7EDvF+
CpLANCGQc613mRbMEXPwS4N8cyYeL9BAzT1I/hTAZME56vOY4D5m6TWfy8rVQb8EIXmfDJwzEIr1
dowOpqPIOhn4qfORuaTHKSEH91aob32WlwfvEYNmttYxNfXPIRMoiRIUsUKxBDda+nH88Js5iNoX
z/ONDTy2ZOl045s7t+VeFUVxy0u4o/Dsqw1hIlC8IvPUziccYavBFdO1Myh4ghDRVTgSXFSJvU7k
cGO5OW3cpguWboUIbZ7VfWx3qovLq1WazAuKrxrp9HVkrLAMXmmXrAuhOYe2StzzFFCJQ45HmBPA
2zGRAOBJxRZtkO6KsfW5rnpjM011urMJZllPTidOkJfjI4DiDKeZsYkdnipC1IpVVtPMxQW9Voj8
b4kt55vFghsumePtBva2iyjgDRpdorfZIxSVvvYCY5ZINjFi52EKt2EIOCP7bTTEuVYzgmfX7feS
lOblmDu/hf17Jgvu1I/JdG108SsI3w0jeW19PgwnnCawHKNLLrX11kvvBaaauY35fO7+WRsFAQSV
S2nuzNuomwGGiuS5FcMbBtVkyfof50XssVF2210ps2MZtCPOmi0f5DLIEvlEdMZXrJwfys7C1RS5
H6XF6RuF2bRDW71zyM5bY3M9hR6B5HEQs2PN+8s0IZbJApRgmop1h0exXQ+zY1+sVk/gSPGomdXw
pNJZIx75mN/Id41vsp3UqndyApBiGFVgJgklM85e2Hk3TPWMiPk9rnjN+XEz6DFZgltkyM6+7g+k
jsEDbsNkA3bAx15H1Gepvdd8KK2nyo+3uLSzdd95FKNkg+zHETlEKNWnQfd/VS3lpT36JCA/Eo2x
BxKnHqEGtNftoKyT2VRyPTTFJQzS5JRWpEHUj2cSI+++bggAIo/0M4KYsi9kNR3iHof6CIrKjC3v
hJxi4YxC7HI6snUKzG6r7c7c2HZ0boP4UKKzO/ams1VdmKzLwq1uTT5vxYgz0sHrlxEdss2I70mh
ZF1IVcgXXOHplo0fbi/2xT1BC6kDjpOjRi2TofKuo9PLpaVBD5duKS5FI46xyusd/BeQkHXMU58E
CQ5rNz0avfugNDfZrpDiUtlldUgJ09n1o+uQ9sFJEpDNjomMhrnnhKUvRGCyJIzKeszrkf2bXYow
sOPMf4TUexZ5XT1A8VyG3a3MyNWxWhj9eJOK8oHKCtW74+bzgdtuCbWqS8jmMa3hEyCBXramn+6M
qXjj/xayvIESwSjbW47Id+GgYLpGPhkP1OT5prFnggQanZ7GTMl9AAKIbX6+jTtw9H5k589DwFFv
mSnc1yKMz1JXzq6S7Zc5znSpNBvK6deOP5hH5UYVUqhw23uee+hVfgrLBvcHGuyl14q94uctdHmS
DvZV9BTEyeThNpsY4sgpIXyLDJ4wsPZ9lJ3K7ofn62d4hCeDD27RSfcrwTnKNGZ4muksZ0zZhBbF
7GeQO+V+rRZuv2MgDSexj26pj0pBKPkNEi5th60uyiJVBiPoM5Nz99ZhI9I05xUJJ8WElDE0WBax
fdkgVTkjNDc2QhaPvNtDlfYNlkUkjm3/oSEmLBwLyUP/HGTOQVG/px5HC96yj8mElliGwS+RomdK
Mp9xAFAb3av9SJG9H9Lg2JJCJzLD23fkaeEudhdDAaktivOlY05fUoNwJqsb5mTCNEInTIcUBKrG
tMgyVnm8yIboElFdrmYbiFEeKcR1xnckLnopo/E1jqetoeZozTJGdLhGGVE8+xku9qi2f+ixfIK7
3s/leyWtbtWAw+z7/ps57ZjvmY8cbvqjVBxBRP1uxLAJ4sRaNUQvr6giz9IIs62fW79F2F6dsVxI
jYCw7wJvx/Djt2tl89bE4rnIWGOt3aBKj4jBthjpgz3+ozMCcL3zM+NH0Y7+pReuf0G5pFdlriI0
UaBNk6mZVo8zAfeUE9FhcNh0ndueHQQpzAnTjzxlwycgkGAcx4ljp3Nz8Irlw2x7UITo4A+9SAyX
59gxrk3gEfIWo9FR4E9XEgnLpcFouLfS+III5cHaxi9zTDowC3J2+qNLeAFGERq1AZYG/Wb1pQzS
/0TiD1ej8u21+LBcVl887Sc5jM9VU2h4blClYo1z2Roogco25R328eAkrQ1GLe7bZYnbYJOJUd7c
6RgEors+3EQdcZXM2eBOIn1p11ky2TDQvHZlNwUnYRfdmY5+Wkman1rfSAnhw/mCBS+l7ye9uObV
IDHZe2Guf6PGPcL06z9GHUAYRmG95HJiCxQV4X0OEzKl3bJ94SIBzUdsk5agPDAcUw6N/crrSGft
Ij7+mPqL5LVN2djue9CGd7MW99CkFW9jv97VCm+WzK1t78sPVDnjmV5gYSpOQEzB2B+Aby2SBG1i
veHnI98CQDw+43GG4qVYmguO2Yn+hwIQbH/dEqPWE9m06A7Isz4aFpPL3sDThCSRqwjW3EL4zPXM
0kFg0/4IovLm172LqpGXaP6lRy5a1LLeMu3iN9mEP3vHHVbatz4ShzFugI6WBYtHhmJ6zJFVrjWO
+R2/D8KKXLDHTgfOMJ/sAJeheM/8btlqIt2d3rlXhGKh/ozznbauDgkcl7pp50XeIXuHDM3N0Dxy
kVlSDc1SBSnSJnRYPVDLTZ0XTxkwiWuEKX41q2VhDPZKW+oJiTu6BsfBsqab6mgpfexr6nsdVnuK
Z5DPbR2s+zB9qbBtEFPVxQj0fphKcH1TedZZH710DTOePIEZOET21Z1c4wZhcYfvNty6+K4XmEZT
uiI8va1cDrkN+K/oQfKF87bS6qivU92pt8gzuBPA02wQyRO1iJv6Q2CVci3rJGvjk1cvX6N4R8lZ
Ce8CMID0AVa37Rxfw3Cfcy5tCWVZJ1bTUMIhpqxRgBPtptD8074C0JDbiMghjA0gDKbgnCfRYgzy
4dQjqV84MB52PN4cqlSBuE1xGLa4bzdD59kcIxoinaN+W4zdNm2bfievRe+xul80sGqGatrbFfPF
rd1LHdQT1M7EYBful+A/GtQJBJSTCjVNqwnq51S0l6yc7YXjue8tyuCFspM3qveEICUB2jLG+Gr8
dAmQXrc2c0GLzzWgDo7MVQ4LZYsfosSNDZrZGJKD8xAvJ92tII6UuHrJnIftu1sCv01aKKkk55DP
kAHGpYZLp/qYomHfBoX5KJw3vlN+G0UlyLkgvq8YNFzmvn8Oe+SXlfmU96QCMrIDqO3ExJVUellG
LhPEmv17q/ZZ1zssEt11M8BsITcB2p+LukEGDLPD6mWamMowqXjlToByJyO8SKFzB7h0Qp3PZNor
K8b4ODK7jhcnZ/BETz4VoHf9rP1R+7F1FA44Frbb+GBhTnRVsYs39jDla5M3sC57tavxBUQk0bKT
6LZTDY2x4RnJA+MwiZTjptXD5szBNq552zT3HgeBl7qHIJG/lRtWCxGgk4mJvsFxgp5GRaJmUdC/
0R+Jje7tL7sgb40F5a9sqqGnTgdFxOeitPH8tnODqT+DpSjDiOSQ8ZZWo0OwgdbLvsQC281krreK
U9djcIUaWwLKWEvGdCg/vtus3zHh/0LsuJvm8rW2JShF1lFZVx6jHmAlt0Gvg51roAWZStT/HTLN
haqcZJGNLWMFErKzFFHIcEKZ0SyCwfisPXJmQmIpYccibRcplHpfrpQId9Gsm11EXbWYzQWmwwIE
fvqzllT55C/MHahLmRD9YzvhTjrJNmYVdA9DY+kI9vlWdHO9TQrw4cQW5OYSM3oyKWV4JIrfVTTn
RDkyp+A+eTfG+KAyPvqq3nRQbq/WYNR4peQZ9Dg4HhHBK/RiQlJ6c9c/EPGF5EmocZ0CJ+fXKXp5
qtwyWrph2h4MgGIB4ybGr1VP6xBR36GnEuo+ZP20L/0fIwifBYePq9l4GRHJAskwQXZC6o340jzW
YXOhi1sVjLyaWyAal0hjH4yx65zRcTK6t2tqLgBUY06+SOngoCG8ssYEsIz5BW+8eiBrhGg0mHBn
UDDvaDz1ithFa5tbaoE5EGxVIF7zIGyJg0B/nRrVDsLJm1+mH21R/pZEaG+ETei6wy4RvjJC2mFf
JPNPtk810wtRrKzAvYWF8G/4dJr292Me8BKR8zj4kTxF0EDE3K4TBCfHuA+eS5jUl1oC70cPwSVh
dpDxe2bc6HEhHbne1nLmnMaKGFWhqnxlZelHZSFXHll2bcNmfs+lyg5hX9wbKkKoi9kCroW3542/
Y6voz7rv1hJB3A2/Q7qBjV2ufbQoS9mMyYk27FDNmc8YT88cs9g0KjtuXhObJVax8nAnvw5l4x+4
9OtVAGoHYsGsISuzZWvF/Pju1Tbz6SNbwuQgy7sYqZUzrWtYSpSpPT6vGoawzO+QIO1j5fZnEXnT
shaDWBUYNrBBkzNh+UYEIXO6MfTwt64hEmwp8ZHh/Pytag1OsxTkuRiDjdX69ZvwVQ67Xbi7qAT0
jI1o7Y4MlLWd1PtMNfORxwhQz2MP2CT5qhut4ZpZU3kGxjUvRixQ0C97INZF/lXk+KSNRuHDT9vP
1qP3zRp7O42Ofct06F6tun6aPWLe88R1KV1aSeyqSnZ+K75Nxjm3mvBHCjoqRONkW2n1MtbWsm3d
d1WXB0Hxw/w94az3s+TIG2HgbydMgRN0o0ci8BJ02cQ6xjtiefpFjb1tx9qHLeFjkVFLgMyeNheT
QwTLAxMvKn57HrkOcfpdBOY5YNKR0JptIEM0u0zBQaKu6UwCnycEN9jXgxVrU6icXbPvO2kd/vyj
Kb23GbLZzomc6FpKdgFcIPEGhlt8tWiNcb4d7NgIEAM19poq69B5oGOSKC6fbC9cp2NVr8skRCc6
QDp2NB9BK1hxJY9jekoQn+dhRUpUVP3Ok0DfRN9WmwF3GNLzWO9lGshd6LFRZcuzHWbTupJAee81
uyNG4dkuSizwooz1eBspGVrZ2zRE4knPRbuPic4DoDAvADQXW+mlAbiFVp6KKnhDTRB9TSNtNVPd
RdCZ1b5mVn8rNRKsuRsPHNUEOWKn2mYzVP+4JAkAFcwZTVeE5S5fj15UnTgDIKulzbikXohPkfOk
TTJ+zFZ9me2I4C/FOacCM1v6oZrPNrFk5dwxay86WLbGItVpBC7aZAKtBI4TegN7+F/UnceO5Eia
dZ+IDaM049bpdBkuQmSoDREZUUmtNZ9+DrMHg/n/xQCznF4kutBdVRHupNkn7j33ac66fdWzBMNI
Rg5bFWg7G73+xcWMiKmnfVxg8Zw6o/rNKWqeocA8NCEwfX1k/J2WE+Pzwvxl5bF4bJg7IJzd53ie
z62WCWTj5CA4jqYeojjtnx2LWz9obq5yaK/RdHlAVqfL3z+gW5FemoTeoJm49w0x3gpkRKYj+sto
pIDsOKhDsolOcOj4CPrJBq9Ku17K6b0GAH0AnUOtZLVcmfFWIna8kLV0inFzbBE70dSYLMzW0W5n
xe4e2vbVrXLBo8ZrUonS2lr43E6TxtSWF5uAzkhDsQ+oHJ/Hi9PYJ4vWgr5WvxnROFyaEmZOi4J3
brrnvKvmrbIS129c4x7HAOqdhuk+QmEBOHw23hFHeASGY3wchzeZmDFyRJ0puZZY54TcPpSQE1Fb
mYrw7GfqQMqm4Zk8mWfE1vBtIutrdpejVhmfJlsf+O/xdxqYa6vNEEPjUTTczJPhsguN4kr8q4TL
wzs3SPlhYrNRPYYP5kfvXVxvyUX2XUve4nwgKm9g9lJy+AwTLh+6HQxm7RcNL+zpR1LV38L4ULIt
3+gWIHbK8MUj9wXIEyQVQNX4Es3XuYUME6arAXcEvD9oPftRPX0Ik/IOY4qrdeICKZzRDyv2ekNE
7vGU7OOs458ujpJ6LKxJA7KindRTanvXYanTp6e6X2V4BTbAGonDdkncHnr4H3w6BjlRNqQ11pQG
wT9EERBzibmTTyP+YRScdNaLNVSv8H4QVEfdjyyCZ4tx7h6MwzuyQkUOfOrBKHX2nf5FqiiQRnpJ
UPOCWFs2tzjSfNXaP1DUtkiAN7IS7/U0/jbIOQrIA/GRk1Wb6bdyfkmSCnYD0BhIgogKZsqNEJVx
3mqbLF4wgi7VRz0GHjsx7NNlsRGYRJHT0snXgPdi/Lak0zK2s+VWoiVZ57GHzu4eZsTD+cgDsKZF
1hKSGx8p9/w267hsCC4Z83HypQTAVBFooofiwtiaDPkSlgUXa3ZJE/GrNDTPYggz1FEAdanTNnFy
l4gToQSZgGNICWu7Ne1H799Yc8RYbcTTAtpKpEm3oZ066Xb1pvJx2fdhbq2Ud6biEEj02ZaMS/sj
ocL32KwQcbfZK9oP8qyiF/Zdzzj0Hq2aqXzY9sRLz89GqNBFdgw/k1j/1Fv5MuK8w4S80FLUwLqq
aE2hWCwB8nDXa2gzwhwLPo1iB7jNazu6u9VDsxkNwmM4XfAhUuUt9RJ7y9ChqtTWyrFi+Snc/Jr3
nFoCU5tRUHqBCH9pze8s6Tt/Tjs2gJziYav/ShDMKztyd91g/w4w+GwS07a9vjFQyiNaVnOog5qs
wn1nsX2n5/Q6Qcxj0iRoZN2M3a6dYcIEdxA6k9gESt6RfPJZ6cSKZJOzm2ueId1CB+4arwmE+K0V
sss3csH3bjbzLray32TF0E/xJG1ceFG+YZonXjZ3l4Rk5PEb8Hu61lcsztHaNdc4h9N0YQ7NAroC
tqNID2V48y7CPiCZgMF+pJcbCy6Jn04hg7Ox/5TWzYronaJkAmHHcsnTijreh/0c++4UlfSV1btE
LeaNQBNQu/ypWm3H5KXg3y1NkDDpXYlwhAdrbYbM+dZy/dpGSKXMVNz63rmk9i4dvqo2/4Ug7Q2D
n/PAQ6PN36R3sBt3WlJ+7fS3ZUxESzf9HvrObcmW8KCc/Lq4dAPOW1AjEwsrvrIobN/jmfUPdvLd
FATg9exi7wJCm3P7WqDW8upw0raiTs+2E9lbq2LI2bsl8ots2lYZR5kYXjq99OTTktNQ1urUzwP5
CgUVYMjNQc48YowH4h2fZ4JnCLtayL3HAlEpW+2ork9Z7CoK/ybcAY4HoA8DvV2q/SDSbodMQXij
rMgbgdtdor6JFoD9elP+kwykNC7jtStH1ssGj68NaHE7DcaysccRRRShcXlkdKe6RtpD8wNMt3EQ
VaklPlr1YxZYrNigH6yrQC9bw0MyJEK+sdCNDASknpPI1LexRRQg6YkxKAVEfQgGrLcImd9oeDki
zGf0XJcFcN4hhNrsRSTZ7d0a+r8+vtZOGrPT6dSlZUc6YVeg3ILAkAU6uL76j7A7HuDQ7VmTrn+I
NjL+/d/MYavhPWW0U9i3oBsIUZuJIKyovnRSSbcu3oQLxsKnnp/xADUVSW9mPk/MYe5WnADEa1lB
sW+q3SS6pKy39pngbm9L03iomJ4Oi6E/TSOipGbJR68vKbsGByCAEZEqFju/DYkGAfXFRfAReuNY
0pKZTEgiv9KNR/o0v7IgZ2mBdU3q5TGW44Ns4MnGqiB2uHcQzBM6tMy4WThLt0a5Kg9drp+larzc
MB/IdL0tdEfgm4fmIQtYUue5vJuBOftFEtgP9r4H74duypegF/dyZOw+NAu+EJhFh2Ju8MjYZ7vi
KGvlV0rxd2odoMRFgSwQ6914C+AhTTA634C6oenowyO56t+5XlykCNkiuJg6iI87sBZKYb3C4FYz
T3sdKw4/cjHvS8Ril635oWmt5ki0gi+LPGZXgV+FMSmXd1mQOD2JE2mZwxVuBACUuoYdjJ1yr0gT
ICDePLmD6V5N0a/PqRh4Qc9ztEwoBRIwlEYoiCwx1VnDjbKZCBzcTtYkPcMA9W/pBZNARJBziKO9
nTRAD7M9+rYyFgil5b4QSXpU3HW4kMkDcer4wXWZjPFGBweE31+OQXQwasEbXqw14F6/NNIUu8HW
94NqGFRjqWbHgWSp0OWxcVxq40TbaWnbH4jZMk48Zc0pHLiToJmkIaMXe7ibbFBuWVoJr2VysGUM
bIBk5EcM7SL0IjM20X3LJ6dtq2vFdGS7SPkw81v/ipkDmaZo94aQLn4gcqHtHAGMoLyL38Iidq8O
7zAnvZP5dWCwzEMUVBGfdB9M/aMoWn3Hso/oyG7G5Rayqw7oGzrwTRunGNmeS/2sw6uKYGZvS8tV
19RYyMcK661dFVDdJmWemql6XtDXjMqVu9yCKUMltVAjxrshDorb7MDWCgdNP6pylGe4eqiDgkcy
jdRz2ck3lU3VyXAKLBBV+1IKoZ8Jxniz5p5TA4Wj3+tEhDdBF1+jnOVZGFX9rqe6PNcTvqjFcQ+T
6X4LW5i/cne5udhtf8cty8JEbJU0Lc+YEuvSoUUhBXCEIzdWoV+GxcfMTQaBpXSZii92/s7C+T01
CV0SJLBGxQw+ug+4jCe2PdQ/fyRhUxss/vfOLDhh4/7ehjYzJDmKPfILuFgFqxWrqU95qcutOUXp
UYBl5hsDbmsVatMurObTKX+luIE5E3U9AadkLQI2Fk/ExOQMn2SvAc4a2OqXigEhOTcPVjLPe1M/
DdkaO6jNpxS0rc+yez5YtFhZG97jNkZ5ZWIv14bDQpLkWFAf4tDd4sQHLnoPYVk8NFbckSMzXEp3
eB3B+3mjsR3KlMMti/9w+IjN0GZfIF/F2cAwXsG1WDoECahIawZVqpqnHciZJrG/m3ZSsAsOahSv
5ERvYbBYhwogPf6F/IzorPjwWytM3nh1nU32ldl9+qnGejdV/BazMYL8SKTlkxCEvWkmxWmMq+Cu
CfZ2jcFpWui6deh4ffvAjKhA+vFIBfES2kaKbKXH/RLk9kNCYgotVtYS8hFC1CRa6CnN3vX4VWPk
GbFbeTJE8xuElPTmxXR49C0SJtTgTw6AXwqIBECQhYzaqZl95C2MIpiDu2m9tYz1IYw66sSESSFN
VFE99L2kb8eDtJ0QmXkmIqB0dI2rjWbejPr51IT4SAcSkrpy1o9IkuKuDk922Y+PhV3dRZpGZzZi
WtrfwqWPnmxAamht85BhrkLxF7OXWKzruvG6/v1vquEgoEclC5qtim7hWmcx9onYMt6bM2OPrrlI
pMX5or7rORmeVWU+K71/zs2KEIPe+miXOj81gYq9oKm7faBlD+EYXLs287EEOIgN5HBDQUmrOxX9
vTN+R1WnXoJUkj6Ino8dLYPolgjhW5EZ0o8mut8wh50kSRNjZVTdmdDQJaCo2DYwm71OBt0tj7Rf
7Nht0Lt5cxgJYllKLd24cbrq86YHYnm29prqHujUO+TvYV0TzyCiml1gzNchDxukosAUQU6kLK7i
4mIZ8p1cLHEkUPMtGot6D5kTyn6hvuJVfeM29VuIs+ss++ZPMM31vomy7GpGSJysIiixAhIvTKCi
PI1umu3z0ICVZNfXck4aME5q3w6wDURf7fTRIFxACH+0Dd+t8+aug3k6weF4Tdyyu8M6oMGdl/iA
EZAnIv1lMobZ5DN9ilprOkyyvMlJTA9Q19FOjzu4/gQwGE7zbRNkN4pCY4gcfYICpekI2RdSpqua
tNMwVu/tbBFfTfEPKelXWqWsgIANszYCsOemLFXobI0oPec5owF4LRhP3XLLahNMib08d9Qz3tDY
zCsaiZlXHacIZz7UAq9K9Z5ZomSszqEHxzXITAG5kJ8+HoAP263Pc6WlnLbgVp6GxIu+9IlFGptg
IKXXPC0TAhiiBWzTgq4LhZDQzObAuX6Y2vgdxftyHLv9lNjxW2syS00h33qMeeDZR8HwzpHjqXrh
O3AW/aC3zzRa6Yua2ofeBKQLmcI+IttFCdN2X1grxT3BSdFrdneADIemPIsGENftMwuZ5MlS05kD
oD0GqYXJWgnxvlQ1kT4qYxk06n9KURSnNDDeNUQHCkAbiUZhIlaemUghv3LfNVPtl8r41kLaebOe
xxfq13gXA1E2kWEBCpec+5I20k7nO6tzVPn6ovy6w94xm9NHWJR3USKKtYWMfbNJ5Skmm2+E2IOs
ht1dPJS+IUoy1wi8DPioAIUiO0w01WxzxYldgynfOUaujqQ2oADuTfhYcX/gpuW1rXSvmk39zn4b
h/ok1yzXtHmIa57UMMnDTUrJD0rpPGBC9Cr5nZGHBJB8ri+MFXhmKPU20KEQCOXWK1TdK77S4MRA
gcOfXJSTjhMBTCOGyhzsFgfZHbKkvGSIUVdlVFGlD3EHvqKrGgy6uXPiJvwerfSYw/zadZXa1eTJ
+6p77/MOfHarqFuz+WiMpKLNcDpZTWISdeeFhWCr8NJNHwjpOBJSzUOWUx0nVb21roZsoN+7Qvs0
lu5zqOqWYg0XSxjK3IvNH4uM45PLPj7z+IXZca8qltSYH/sI60CcvEZ5fq2Hi56xRGXPl2wCZIg8
8wXLoyZqHiudziRznGKLeuqRk2k8AgvaNN0XSKh+Y2jw2Kc8hAGEeNvuETNOIfLakbrBS6Fuj5C7
ngD6KEN0LzZZFxhnreHMc9m9wFlZU1mMeqcX59Fyeyg42qdtshgxU9mcBE4Lt0dR1To0Hm6/LqAq
D9x6esic8lwOOCCLZDsydCeLbcK5HANB4qRF5mjAVOenJhgyoXdLs8/Udnh9R2AAwwip0LlbKO9W
H6HbN14gumNDbW0UUBDtV9uaXuppQFPdM2RNqCDItccafWVt+9IEGQKL4SfNCIvPCUyLQ4GvR5kX
Roj86wLtM4678xSIW9pgR4A6Jg4kykhvMbKXsWfBx94+95elhk9aKefWFNUuYmnlCwSdjMiQpq/b
uEMdoIEB6Y2uUOXY1nSwpU1kDkdi4uN3Tdr7sbiIoHKQZAtAsrOB5QWm0mR2yDIZHrvhLgUPuYEi
6ct+jH5hgann+D7JYSdrPGBZ+Yi7Fam8RvIwjpFnNXSnEvH0UbbjlvwPQj5VW28tscxbuueVGQX0
ylLVU221zOXCKPxttHjoEsvaR4SE7Ze0xFJFG+7Zq3jWsJr+5qK3yqnip570wnQYTy28nqtEuMO+
AS2TMvXwOoGGK+daP0dYni/CRKbX0bMrY6a1mMSLOXJOcu3lh8Eic1Wvx83Y95rfONEB6ScwQJGJ
k0PCEEZbdFRGuW0dM/hQHTDcfFubk40IRitfzKHaLtoMZsBNO0gyentZ+qa9FC4Ll3TWfyMxotRs
B83vzeHDJetwU0tYsEqvPoPWbbcEyJHMitwVM8pIIEtBFHI+wMI2Z+IzUXiWTv4V9jnz52r8QP/E
RL0qcb8jCd6wxPyIUW49uDXgqcIC22WE4ePfP/j++bFS+8flP15rpf2O8+hYJY1zLdyHHCeeP5Ha
DcC7Wohto9xD6eXTNMxvyVJ+cA3sMMNPr7Ztn1yqsvOYRbSCwjqJoHyuDLQg0aTfAlaIKcLWK5p4
Y4OB0by4BgNytYysj0MXVdmYrMka+U1jBLHjbj7M3bCOGaA3LFFsbzUL5I1R2yVVhKF825c2WZEW
sQcEp2PNQAKpM3xFJ7moZoIKGr64vbC2LGW1Z4Pg3609Dc1+xN1wlxMPpl4GKP9tozzYK+YsWFf1
xlL7Y8oBgaTvQ4dciZIDgk9dEkIdu6V8mAAQPUwdk7sUcvpGG7v+wVlwAg0T0F13PEWY9qQau1uW
mT/g4J1LJvQcc3hWbDUyieCIJwzwNcMr+/Qjrxss2/TdjrnkdyNjO5MPXe9T/dzmN3B6Rzxn8ksH
rLqxKqCLFG5HZ7LjpxySgC2Ae0wgFOckOGaQTDeDkYcPRQshVNqrm0PLJGcI0wE3WAV3cDx9SILT
GdIGYhTEmqyYl2tHJMBpMuNncpurPfz/fCecDNx0XLmbwSI8Vs/QipiNuW/ieFdiUj2GcCXXE1iP
9RdIaHJvrOGxqoigIWbRP+x57grc3DHTZbRrqoVYQ8D8BcEYfFSMVAeTy7hhCGVox4GxLVr9xHhA
UDRgSXsh80PybbRbe1WWtRUfoysdFDqyEQ/AWnV2jfZRx3l2//sH2roPyI8BR140gbwyMibJ/GVs
j86h1lLm6MlyIpYhusVje0MeNJ/p2RlRud/GUiGFMFuqLzGTwmmhFiqlB7HRepwqlsyL3h2zQX3n
faedmLm+dhJPKQ3azTJzCfRumFAlWYBEE/dzDDrjK+t/R1bt6wC+3zrcb6j5eX2IbSvfJ+Q1kWXO
n3qGdVEU1ja1I5bBFnUtwNmHtHUQhbtYMll0Q0eC5RFRskROPl0zVVun1ZW0NEl21UKz9ON8TWzM
uvgBTcIutfiqyY5dNgBT95WiIpJ2fJmpmqFdNFD+QOc4/d3uTaoWjPeF/CBqHmdg2F+iScAJXNCK
FjE9QXHsrAzMNCUj/jMA4xYY8PhWkL/J9CgD/aGZWzONur0WM9KyJODo2en2ONFyb0r/dJG+N4oZ
dmOuWr/iDCxRs5s01VVbJj579y+rloW35OJPNQ97bXyJxvCOJf+KZBEPzTBzN1VJeO8bS7uNWhhd
Jhsk9dgl9HohZL0e1I5tR9UNZputOZ+NsDQsiXDCBQLaXlWff6c0CL0GaN31HZXBfBhHRGANZxIJ
C/HDUL1pokWm6qpjUtrdR0BN2USc37wFhT8ONRa3CEdCmjzMzqQenUD7IOJjJg5H2NifFbe1bljo
/FrcMOnc70zG+RdG3S9m0IQnVnKUvpnNzNsM1BXSScYIa7tyGbirkl25xMUWESczUbb1K9dgm+MT
I+HdKi5h2SJvMvJjnWPw7ppmupP9jB/F4OAnBPJCfkfmdVkaHXVCyLBHEi4vgyI7VjUrqToVoZ9V
I2jUGoKdhuoVFdq9qhKONNk9V/lQe1odvC8BkrM6tIFBxsVqDPUHjUW9UeB/CdpXmcY/TZei2oys
E9EcTBMn/r8sbG3kLc5DCqLBT+M8wSBmkgZmtX7iVl/lGPwZzPG9b46arp7nCZ9IbM7PoYl4h27t
20a7K2FbQmtOq61I+d8Ld7iMLbE92XDW0VyHt06zTLZ+vMyjmpGGLM/lDdX+uHfhMK3qDG6CkDKs
N8VHWPErVlO/YZQybeD3T5vSmmo+F50fGU1ovGbz1oaGj8pNngHEVZ2ttt3g2hBaJoRJqwMwH5lU
Nm37OCa7oZ+eYrf5nfXOP3kyvoUSHUIUo6cnnBWGU7GhP5eKzDHhMB1Qhu4VBTCaWL/GFh/6oi8/
bUTGaZX9CZJmQuBUvgl0btBzrqIdHlwhdU6f+GkIltQH9TvuxwDPg4p5YUrT3QTGBgdFjRmFwtLC
NrVfPwMx8GuVckRN7ACCItqUUB4ANn4W/dErtvWKnUgzDuM5LNJ9piHzdLPgOi4xsUkdddJYJmoj
Z03iMtmIkL9dorzflvmYMp3qoOjMtZ+Q8yDjXvNMcrH9cpI/Y2rTX1TLSVsyiSA7dfy2cc6Flfxy
rbFggs1WSEFFOnV6fuwTk1G2VYutKWlKGxnmx9QAvaKn9XszeZVoa69LIN9NQVKDklvegUxzTK09
XRJVW87IVoEUlkJ+VdNzYpwnSCP0v9FAA5AiTEw1yi/KpxymXgR86tLqf6wCjy1qI7HV86becIbc
8jT8caw28MCrfnelRL+isIE6Od/RYDGId1HdjdH8LMLE5nEzn7umQKDMLWiUPTm8y0jQVuxwVBJO
VKqXvMleV5QLuzfegt6Jf0YdrKtuICRmVDLx/jBlZBrVMWTgfIzG5Mea4xdktNhfJuy2/URITVrf
2Mj9hi4ttm3d597MK8XcyZtb6xlFcH4Eo0nHWGSfeK2eFEm/h7T9YPoBCQVR8yZu0wl9XFJtYwFt
iLHqjniKmzHpz1GqiYMZTpFnYqVAjqu/AcjAAb3QUIVFe9cY6m6x52LuVXqyMUImMMrWbpEYrxUr
hq2kOvJnjfGywVLbpRPx+G6hnHOhToIUb70Aefg+4/f1SBlgfjNMbK8iuZfxIjcsAPd9FPJdpqj5
WK08MBj0K9eG/RuvAZlcHB7jLRZUkIusXypJvqe64CUr6pMaqXl5J2ENdd9aULzI9esrJ/LNp769
dc6fAOuHX08KNjs6x8heao/MB0hbAf/8qGFoFXCSWWmyq0z7sgSsK+Eb7/W2IIeyfgyntnqxRuey
ZIm3uLn8TNzjIIMPzXDEQ10zfEYd4O7HJrpouSPPkD03uVnLxzI/DXmZULRhC8zT5JZVIXY1QsGF
XnberMN6pjHCnFLtApPHwxaWOKCUg6/M/hY3REsoMor5JEK8T1EkUW3pEKTyntSXpgx9W0LY6iFP
FCluX2z3oDUCi3iwMP5hksYS50/vGPSnU73reoUkpHKeCtwFnmQgsrE6uSOFuPMtwdNRNYQVhey9
eE9ITMWFXVP2btg5IIFp9E3aO+1mGiuk6Ub8jnw38sqFPl+EzuM4yy3I5dRLp2odTsQbyAX80nGC
YrViTkBsBxZ63vDeRRQWtN05rNiWzK0SB93hk6a2pv3p2gfo0IdolifwztXWXLhnGRl6vSHsA+bE
xhNGDqXeyQPklYg5VjhdjhN1N6m2o27QXntoTj5rx3RPqq2+4yKsT07xFLMn2pHwiL5LJL/Yfa8i
Eaw9xZxMm1p3W39KYwuRo/M0uMUBeQ9jfMnNZ7oow+Cd4fD8iWzAeYJqb5yibz4KsSXziRMJvh0h
KxXuxYAJauWg/Fhfmibvf+twgobFc8l42ejJvMr2A8I/m+ixBrrvLbXOsQcvBbxXul/GfkLUbUKF
YOra6Y0fuWerj5xHwcOLYNvdwIZGcu5oMzVX3WxVl9jsvv0orz87pzfvlKu7ubRtKmEb3RW+4sqp
UHVjTd+rsoUar73gC2FDPcUP2WB8AMTFc0RRSoITMVO4veahPKIneYZbSKZswgszBzDMM74h3TXV
KRXWa590n1rV7PDqkErQ1F/EXf4CI2MeTd386m33PkFn89T6uv99nNfnuk5ZhUMMHXY9KXSRFc4b
dtutXzb7hFZqbW4Zd2JU87D6vlGCfpDN8N2I5GeZuNlz/J7b5Nfi9pd1kkkxBTRX9imL+4U71O75
Y5sutYtrsUXKyKyJ+jqjkuRTl8rDUxB6Uz0CWFVIuqLgPRhHi8lMaKNeFM/0oz3xXsUWKW/ouz1f
fjdpJ2ZTH1rB/WtFbO7caVJojJZiV6A4cIfuowym9ynCcQFr+x8QpRguTLYNYcWPXLN/24DwJ+q3
Bi1u3ao5mgkcDzZyCSgvRixJcCGgB1hUvT1whNCggrJjHuuuRsOfpTmrcryHcH6w3UFhu4/Yc8Gp
bboJVTHEK543/pYphxkjavHytyZgS5vRj9K6Ni7XCj01RZvNPyojF9iTHZ5cVBc6lF+y7lntZbyH
qaY9TTplLxBPryucac/wnkymBt3o4gS2r4TDtZDxaYUs5gBIYj3wh3+iZhL7trdCZBqE2663MvED
9WZuIGPMSDmWIthjOE08vTRfNFVe0ANRWto5tt9TUrHU+Xs7hvnAjNuh2GfIbfu60Xy2KuJ75XjI
KfQAcZzmKcFLhUAnjvOfOIi4BikVB8D6yHrFJ0SEvY7uwu1NTH6sQv5+GNCsf2hK/97LWtJIXvKt
CxjGD5XBYpsSrVQQMNgWHgHG76N0lSFPS+MB3ns3tPEiel09JSLb9vagXVKL82hpsfeuta7G8RGB
i040ziVojO/OxCXfRwa7Bzr06jA5+GMCJwScvXbkxtAFD12m3/7+FVIieAAUugpMi+NM7Y64DnuT
+GS6CWIUoHGrDjD+XJ+Cuk9BK/LvDOzxZQbJ++86b04N4t6X6sjIFlUmkFBplztVV3wpoB0BSfZP
6VLcxzL8QXUNbCUnBTdiogITiEuHlTS2eHjE4AuhgFjXDhPcphn101phJvPyvjSCZUJTnkeKyK0d
Mu2Ii2OtcH3HJq9EW4blrofxxs38Nztpi9yMxj8iDdjh47HWqg7vecRYKeUOIWR+I6R2S8vsR9M5
nLJhnYYClhw03GPYOXEByVqiveSM8/6WeKkQxy7g6DMRe5Odi07EBAc+Nuj1zCI/qUKAy0s9Sl90
dTgcYARsC1iUVq32QIftEMh6wPeZVvhNcNv7g8Wb2lmPyp2A+SAWpV/Vtq2ge+joCIombEFWdKDi
8h/LrqXn/nLC5T0E+L3JAw6qOXSfsLveItgjfV/OHj5BbzKos3tzLfsD9qqGhYlMviYgm1LFtMDF
p6i0Z7OmbtdsShc74rOxU3XWsUl2IzUuzKfIQ6fNGNF84u24diBdfAMzEjczYHWG+Sjuti3gCORW
iP0pCneiVOVWS0g3bV35VNuZtTa/Ewdj4t7tkomLQyhimn6Gen9i6fwOWBS1GzFOZmlHO6JKvXSY
ur+no7J5ELrmno7FBHSUVrMxPxpNRWy0NsM8MD1tKMg1lfxoIZZnyVsQUNT+fb8MDgYmHeccFhJL
LwoCIIHrK2FTN27cdPrVJujKLbWP8u4BLxvPidvzJXd8bgMphh7BY6uckJlEMxzyyPluUyrrZezu
gqBsnioe2qyKf/7esLXGp8DmHaqEvdbVUw0nZVi+ZWV5E2cookLKQyxyVmw9u/lAnQ5zfNUR0u4V
HIpwt34Y1IAQwApfDVyXRcu6eigRxMwW15niafCAM4KeaXME9NLXWGp53Lt8fgTZ+Oj2dk484GjL
FXfE2mk2KUABVyvQdusmRaZEa2HaBZcl9Kc0vpbkYW/GLv+TM2dF8Fmh4gTLvzFcnCAKAN2GHUZu
ze+kwJwDyyIulfK8kRKWKZujpaGQSvmfh8VqfFPFL0QqYVLo38FQPAQ9W+ixm/8p3OzaEGXCxJvl
YU4yeMLTRt8woDeluALV0vpWnu+0CBANYivAcYyR/RJSkmWVSAUdtgPQxBnM46ibh+XXRAj4JZYX
Mli+7E4wMS9YZaLMm15c+xoPttiNHIT+GEZf0uVpjHVwZjUGqoOdpj4P0Xex9LR4aUs7j8+smHmb
3NE+9132vFg8VsQQgufoEuffLWtKK8kcRqHPHtNrPS2/cshym6Xmcq6CGVcxzAmPuwJQSUr0CNYx
Mx0KZLjY6qZetFukH8YNKza3Jh0xL+tbbpcMdwm4oQSxh4MWDeIa1kDK0+VV2YZLvqxJudPTThNt
cOat+nf9IRWfO/pHmJR/GvPM6ZcivUX+n2wmm1/WrDIKCeOoaNwjp1mOE8xhD5g7isQ20raZaPhL
Idv9HPMljIF6RWMwcQHMz3az7n9nuVuWZNjV8kWM3KO5KvgM2w6O0QBvqjb/1CpMIVFwNsXGbwB9
vFzY+JieHeNY3yij6l8woLhPAQWWxcvz95JicMBX2s8FQ1fJopixlIUMoAGPJsfvVklxmErYntDv
/kHoRT5D0O+AjWxSs2cUFmsuI+xmi7xvzQGhZYrbkDVN2ZR7LMG/qljTOUcMwycQoPdiqaYjbFGe
uapC96lb+nNqsZNAIHrHI1bSg9YsXbmXmj5Xe2DM/bk356No3eYWElOwRaW1n5omvshg5rQ3uPSl
tCxQxfgByNyBNjdyzWcddbnG877rGkY9o92wEgcIf5ygtW6wU+o+6970SvB6GRAP8b/Hbv5fgsDj
QDek9T9y4NEAFD9x+NVE/x2qqf/X3/lfBHilBBF0ErSmAPROyNt/ZtA5/5I6O1PhKNN2zf8OgBf/
kq4uYG5ayiSkzoLF+Z9YTVP8y1Fk0inHhLbJFsv532A1zf8/Hl3A7GQcZrv8FMJCWPr/QjVplmQu
cnz8ugOjbUhtqGRhTYgRAAc6oggirIPebBSpflIL/nEhFGVFJsd7p4nf7FvR2U5GcgZK/hjp1dWo
xv469mjQIZvEu84gPQcPeerHehw92lJANW9HPPLsaPHiP/8He2eyXDeSbdlfScs5VI7GHYDZyxzc
vmHfSpzASIlE3zr6r38LUkSmQvUyLNNqVGU1iDBjMESKvLjA8X32XhuInrmnELPeSUxce07Suz6n
6yGgiOSaoO8T3FHCq2m359iutv/5RflvlBf8Sxbs/7UVB9+vUZtiwz9hxr7z2Mlepz8QY39c3Msf
/HFx+9YnVwrLVnBhv9cY8JkfF7fnf6K8gI5ELlV3KTjgM79DY9UnDiaQZn2Xq3gp1/3H1W1JeLJC
mj6cot+aD/7+X/yWw/fy5gcLVv/y8V+KLr9BE2713/7qOnyT6idmLGcswTtICl95vP/IN/1yebMS
8Cg3UIfR8h+aLE4w6PUmq1CcC2ONI9GiunVdt/VH1XfY1L02vJkqk/AeLtaANI3VQ/pzymaG4szy
18SRw1bN7EEHttEOthjSdRp7l3NvvzS2ALVD1AIS6kVMBdNFrqcHKtfkVT1j+QhYePDYZ3XFr3IE
2TV8YYGESpOF7slIKLb3KlJiadliO0+S/OjO/SZv8VikRXjnUA9y3XegHVXJmt+fSaCS1CxLguCd
HKFfNeW8DrCpNUZkPXh0oq99RzmUvhTqWQfFuujadhPpuML6Vd/7wooOrtYEx2kgWZNmBVMwEvYy
vFfSf+O1I0x5Y3qhugkLZu9ZRU9YR/Q55t24b9mlXIoZE/bJZogj3cowLhY7r8K5s3NTS1wJXAkk
50BOff+w5oEFN7Rgm7bYhttu3KpwDPGY9d0deVx6jiApdKPDZkP7N1Duv8betslK52vZRRUqbqlv
KFLcmw2GEbjWOVgx5uB8IECTjeLDKQG8dhxzPJFegKXbwj27gpaUHOsOQOpsO2+iUm8ymL9NzSUP
dXuF+ZH1SPpsRLjLcVV9JtJ012IRP7qR+BpPbIxdu0HSqq/qqgmPpMNh74zWwRSAVOrCo4tozNZz
+uy3d8GcbBIC+y5eZuyexiFrbblGJoZLOUbsItm5c/PT8ES95DrsSJ+j6cscI8ScxOqW/+kxbib6
CN3au5Jtx35LgxpyuBunSbK1eu2fJxUBIElSRJpQjlwxzNpYxSbsHX7IJjx0d4G++9wko/uURqQ8
HNrlC284sUZaDlDka4xm/HAXkCGELvzmjO7N8GwU6K6GEkdyhY9ewye8r5MNrHISUbNzl8ip9onj
VEZxDGzYprUtUHuq9gK8PsRkp9BHOiHaUG3D3pjJ+QbxevCb7FQWOExjwh5l089H+nLhQfqQwFqc
yb05noVkt9SDh2243JKk2yQpSszwalnLSQftzYCtyAkhto9yGkm+dHNwUwNZYveoPXJU5a7NpXsz
rts4z+8ajO1YgcyDFVvzyfnHv/75Ie6D9IhmRP+pC4p4Qqrjmccaoqrtio0yHVrWYELm7TBiBbD9
+485MpwvdRaKgzP63lbUt1bby9u+X7auEbyOYcT3HmthXdhFRp1RF1zYc10AoLZfzXjg/ta2uyy2
xYufRtniOxjWs6YQiXwO2aFScYoJJM1SmRKPaVMzv7rtSx4M9lUtuW1VnTE+DD0SczO7+nUUORCl
lgh5kN9rG4qoUQ0CBlKUXZkORD5qVpO0a59h9NXkAvx4BbGvPzrE0o5N1rxk+LVfjNr5CrSzuV4e
166S+i7JsFNQZIzrY8ZHP8qWPuTGu416v76HD/A1MSZ9kK71oWxV2KvZrutVYEzQfbKIv6BHVsan
r6gzLVrW7f5Eeglz+GfiZDk5sayXmFCx045V8g6LUp7Lgu1P0w6n7x/RSy/PqpyWPWigiNe6Ne7j
rAEkule1bd1U5mSusgIIzeCbX7re34ZdZT9jS0CxMotp38p2vhyF/FYqkzIL6jzIW9fk6eBLneBK
RGBNSOGcvn/8z399/28sfmPaNt3wMHHAvqHmOl4Jq4lAiNh6C0kgpMDMQYfE8LiJ8f3GnMWvvntp
Z40f0SE9DSWmADTQlVzFFjpQhheidtSuK/zHLh65Zbl4pUPTegjUsHZLN9tDs9RbgnD5wZhRvJ1i
6s6TtBAAYybyKR/W0g67q6nAVuTXyt5TaOJR6Zc2O8wQG863/Rc8tWQ78uq1tsthO7pJdMLrOD50
vrqBMiyOTh87+6ApL5ayrkfeH/kxH/NvfdvsbRL/Z1FYw5FKWzat03jRhAaJnKe8bG511LtXvt+9
G1TMnYo2jzdE6IwNe9HxkLrh9EzlID5CnLRmN7U7VYHjleHWyTqTCkICrfkXunisR+IM9ilqw12Y
ufdTO8Awyu1H3VLwhdK5yqEE7WzFMqQi9rUbswaVr7KPAb5DA1UF0pt5rK0lvO9r0siFW66kx2oK
1u4+4ekWOdg9JqejZcj5StMuiJSah25REXXOKB094YUmO1peTL057dJkhBy18I3cTmCVJOPbzR6R
QsxKjL5wQxUQVguf8kGaMtpERgt/hCf8HoDMKhWJ3lRRjv7mA+2pParLudSw87n1Nbky8y7O5k3d
4mPV3NW3BiBwcFECM+OPf00D7INZu/d5Ie+TSo2XuhzGy6lwcao00I3AsZCBVNjyXSEM0mkkV3pW
mayi2hU0kPYmwJrUCpAERTBdTJUbrme8ixdUCo/A1AQmowV5xYuGodWYLrphXkcoKNhsuV1PU/1B
zJ5dMIV+wvYb2Nh9iYYhSiwzyWcDKu4xjXn6oR32cRTv/LY+tmJ2tn3j0eLh9cCv2P9nZzpm7I0x
yWW0ql6TTj6kus5X/rwQzXr90hbhgihtti1uMKJDxU3IunZbT/TEOITl/JEgfbFs4+S1q8VTVJrA
ahPWtZIyyisT5xMn63zdVpj2dIEKE0L9OCrD6FGxnXg9Kk7Wpu3eJGkK5izhZpLQrbdO0kFv7Eyx
RoRZbNY1knJ9YXFO8YNyDQknx1uOCdzqTCSuKdwakEuK0Uv2iO3JvhrRRtIZhNTMJhsi9LT4C4MG
tNgUoDeiIOzZlBPXoksaIYOiw9adzMupz14N39e4ZjGym0GPH6YKLiuSB9DuMW8pqj+hLL7jx3wF
WqtAith67YyeWmkYUcCRyAwmYH2OEx28ZyeBAM+zEgVuFjfGkgmm5K/bDH14aoXHhQ+NaOfSmZ2n
VrVOzJ48hyQON1mUKcr83OvyWfdWAHmGyFYZGc2p6HEIFt7VJKN5h7awyQhCbwqXZGcUR7vCdi69
cir3yjK37IBfJHs5qDxpv5HYAOui5GWv8M0P5nDRzQ45HDO6bVOX/sz03FhuBzNoLCE3Eb+LMnNr
1agMHg1NNVb2JOKrZlBY9wIdLqvq+JhFfoUDmXSOl4RPNkYqaySOhaZ0XUbUZ0al+9zIuLsdu63h
N0/WoK8URG9wX9ANa9ZqaEb+zqao5czb70sVYpZFHj6WUWScDGCLG13VxM1nJpVkCo9S21Tv4rNf
zyS5Lkt61zHEtgfKTxpG6pkkcxM8GnohxPRRiOrlrmtbHSxHUyOWxFCetedz196SbxrWi0BK5TCB
w5oa62pyCddkznvEsfUoujm5qal+4n6HN8n/orL+esh6mEPW+FKZ51xJcCbTIUnnamt6/RONRh1u
r/6eEXdgs6NJsUJ9jQuER21G0dbR5ouUITLkZGfsiUB2Rh7Dv21I5m2s9EXRoycbeMpFcKFKY0eo
6FQNkAV01BwiHLV0o+fkC+BWphX2FR9TjGLr3A0cB6pyiStQuc4msLGaL3VE8r/UsKSNzLmo5+yp
kWLrNbwwjDhPEd2r0Le3WZlM97GlPgOpape0c7n5/6d1+m3a6WGq3v/219dv+TIo67aJv7a/KErC
td0/1aI2r9+a17+gR/3l6hVF6i+H1/49i//nr/KbLmV/4tzuCaxjlLcIVtG/H91diyYYx/H5nuhP
HsLfP4/u4hMQMIQsFHhO90uboS67NvrbXy3xSdiYOHBdYJO36J34T3SpP9YSug56lHJRBnxsp/xF
hPjjuT1JWove1yxgJfh968ONI14rKBSmBhw5Oj/EyT8IBz8LBfby9X7SCfj5pfJN0+Obmjan4l++
X5hz0RMCCihWLukrpHKqk5tsfNbeVWTfRaa1WoISFf8Updx59GEMRbppL2JuEDl1MO3w7Nu7ZoI5
FWENih9C/IquO71F9ucsxFQS54Tmk42hlyreV1VYh5+0md+kj59/guU3/7//BLa1qB38KEr9onQE
VQywHufVtmJl3qY1kRpKOFI8Gsk1yd/75H6w3B3Itu0M99olcaka4gW0gvlhvxHMnRhkEzqwjU4S
vXsOwmov2wUKCjMNbyXghT//G9viF3Fm+aV7lo1KxPnE8aX45a9ME1pFbDkMthpz1p4H6LEPY3L0
o/8CsckHFX49cuZYcWTkhOjPyY5JhuBMemraIv1COQKUD0XPVEnqrMXRwJGnd45zVLwIaAWXnmpO
drVny5Gda4+4k2lg0SCvfazcArzZfGLjKFiIDi9W8DF46SYdom0PWW4YB9YVw0rpPSknnqX4Stmm
4uJAtlrBBtwM4UA6EOmonDfqM2U9jN+MEvJS1KRRKuxRTrEJ/H5nvFlL74CkKeA4pa9SZSS0+5Xi
jAZQcFW+h1oCBso3mGU2Tt0zM/VruNd3XHCbofMxdK+Bg66b8a2uhw1O2zWiDjDwcR9zpJpRGHwL
+V6xJyIbjJOiZS6qsqu0gbU52CfYH5nlYD7geRvqkyHdixAPPFXJ93C3rqvRPfbkmyrp7L2pX2cc
n0dvE9gF4ZYXYbO5qT0ST3S3c4IQkUTBkIAWpm3uBicZtezWWFUGGXUtOM/xatDkeGPb7m7U9kHr
fJNNJbzNnONv0hxGeekE3SVZj3Zllz/+tiVYroBvDcryXC5sb9xqvFcy3BCe0+Nh4uTIEysRV56X
r22egkYDEJvtJpUH7JvWmh1g316x1992VGN6+q0zOhb7zF+RsbImuU6mt2Hm9wmWqJpXiqsf5OPG
Dt5CuHpxzlwTYzSZcRubfCPDPjTYR4qKN6uk1UOTT/LeFDC3aOfzKyZXpml+lhBa+muzfhu9kxde
Ey+hlbTFbOEB46NunMF1rMAROtZG+7fGkLOMyWk2IjFfHozmiqF9ZyZYEbr1zE/SJ8HWcd58YOSR
A5ANUEwRfq0VlwT4ZsfBf4ppIqMdwaPobfmpPHTI3HN3cT6umyp/0fMyUA0cfwrjyTNcj/xa8JJX
DHLjhFhTh84GB9A1gc3oUpr1LYfoYm+mpHxXIW+fmXF1iS5lO8eWRNtnrKIczsD0Q4CEXU55Xd1r
7oX9B7n0JGJ37e1lVBylkadUUY9QFQ1+KG8MqoNREQhOlsnIcEz5aPP/UAtHDN2l08CadzQvHNzB
ua+TOnqs9E6lVs9UD0RmqmCChbLxmHF592EVbvmTwcs42bB82EGk2v2KvQjyXZA32CLzeqsqTNv+
YgAv5MZeDOGGhTUcqruNwajSx6RPwlOPg9xarOTeYio3F3t5shjNp8VyzrEepOZiQ5f40cfFmO7K
lINTpx5Rty6lrQuaGXmrUi6+eK7aLz0O92CxunfVc9RX8YXd2df9YoavbGzxIf547j79pcFCdd3i
nf/PB6L/93YTPAyW+y5Pg3+9nHhsySa+pssC7g8zzj//7I8hxzM/CcfyFdsJVgFonTyDflu+uZ+k
a/OfCe2Z3s+7N/OTo1zLYuuG+c5Xy87g9xnH+8QnPPXbRmP5U79sI/5sO+FYvzyyTds2BdPNMmsp
W7gs+X4utBuC0MlVGwfQCrzgjZLPuF3LNAT9xYkc/kkpCWoQbjAnUmTG8GFKmJCVE6QfiQHxnRZ1
jmgmxkosdsKn8o3WdqyySdl1yabw4/pp5kp+1m2lHpTrwyiiEm7gFIROmiyNofW9w5mOTYQVoy6M
ZnCorNG5oxuVBhXHrDmtC+9sz3H1UTaJegBCFx+lzKb7zKCHhKMUwSrSjDXVTWEyaO/Y+FN+kYxx
8+SEtoG1LLey559e6P9h0nF+ndVMxxI+sAzFa0f25ntP4E89gNzs8SzUQB4MDCwAv1okkzoDMzLX
ySOZmA4zPZxx9ihxeNlbrvkFYxyQ8wZl75uXhei+tpg2rWEmZ8Mz9Y3HZfA5YsmDp7/k1O9VF7GN
oq4SkwpSGy0YDxN5/AvqTklYTYUebmjnNjEbCzfC52S4p0RZE443OO7Pto9rDS/nXLwCnMnIx7cK
mgPNufJbOjZzukr6KFK72Wz8EHtahQcLj6Vz++e/J9tddrc/D7X8onzWzrbjO4j/TFp/vL6mGbGQ
TUt0KMG/5yxoqIX2s2uO1yXoTNjERseDRbf2cBHKoKZGLm7fZ12NBHJyoluDo0JiECEgRVgFI41z
hTTMtSjhz3ptEWyCZMgeHcMIqJQgRN61Ltn70PXFV9Y09qFL4KD4DpRlx6ZL2Rw8zuqy5yfH+Rdv
qjH1V3EG1D2wWi64UqmNTDzcowssLlFPk0C89NFfK12XZPQJD4t51rTeNMMd3ka8fXVaPcxswIDv
0D69qRWqLB2rxdr1Gc4Yh2Pi6yTenSxN6R+o5LDpJ51ccCtv16IL7xl50mMSGjylepOv76r7sqnv
+yF4GhOiRaWyqZLKeSTTZYJLc3mdulR9YELj8V4FVo0ImqWneV7q2L6/rtn311gsL7fV1rAQSFm2
43rKgYSSAeIKma08szZV7AHbbyKFaMdR4dh7Ee9T8nD4mS11m0a8YdMm7Vk5iGuFvn6ORid7rbqW
dmoaaHvR0hCU2vyOXYwv1Uh6lwIbhcepkhe6SIaLqvG6dVa3auWR+U6s8kue4LppTf6LEc/psey0
sxYLg7PpxbtWjCGV5dwPaXbC57TSZXNZDvFbaszpxoVzua9hNNMe5BKEwYZ4IGGK+mG1XCxVfOm0
HWhGEpG8mAG4VUDoe2OenwQs91U6EOZT6UsCsotGQzuBFgKtIPEkrrbGIT2ST1V+1oRsdr0eP1N3
G63E4FgQ0KHzO3MYMpZQgeBV4msP03CF/Z5CM4i4a2y/UNESShCi1vceAd5jchFo66GBV792QpMN
T1MyoQ/0mUsL93TWL2cJr3dWzIlqrYOUQqt4vISuR89MT7kx3THqpmHZu5MkhLYwE4z93MTBoWQb
trYmeIu0FbvkKcJub7NDfiiwpq/l1HW37WSIbR5RvdtqQ27jRtG25TfzSrRGdYP29SJGr925PqtP
MGz+OaVpjOp6qpn6rOuP2SAITYkZb5aXinRr2wFtahOIdSkrm9QfhD12XOZLjj7GL2IKjoBbAI0Y
pv/ZTWV3dg1b3dGExvwuA/d2wp6+ioww3GuLrF8dEUByVJJvZRO71/6MHUzQynFvNK61b8MxXvc2
mAyox8Yd8XbqB4nGQVkqK9zoPvz3hNKlrIfDIRLv3o4TujI5sq/nFnE+ExSD1BPYGaJvyJULVLAy
qPyjKH4wVyAa533fesE2rzznEVIvKmzNkQ98GM1sweChRI/ziZ2Kem6o4UwYK5Oj1+YXZt9ThcK7
HldeUgePTpjaN7RqladcQn8cMz2DhmRETuUI6iSg21pw3GXEfeylEpdMAxl7VkDK0xi8Ro1xLap2
w7kdq1YePFU0lODDzNxjOpgJXNBCX5eZsLaNCcKtdtMaO7UmFJXQJtmNhqyvpOss5gB+OJNB01Zf
CDhX+8mbCMJ2ZsF1TO3VW5xGFDCjrNNo0al11kzjprCaUrOVtpS3izz66FF5S+xycTCjndKv6T4J
7t97g/D7tTBUxEAOkiWr+VuxMHY0824zrYVfH0zLePJd7AQgignd0e+BSRlOXZlfk7pv1y2lX/FK
pX12aEksrsM5d9fgQJ5I5PCOFSPZORsPHKwWtfYn/kQ0agVgg4YGr7fxHPtBVSAEdA08S8dZd+k4
3zKYtFeZLkxUc9IyQ3Bu5/CKwpVxuQyqlfCMp8nn1tRAfNo2mI5PMC6rZxFX4UFFkb/XgLe2QDY/
QjtRF4M7wohYIgGBQ+CmnZq7OSO64RoUKaw6+qwf8rjsHiCmAjfJnGbvDKCC+5wJZ4VQ0LM2DFn/
cmxKLMKuZsNLqKprZ8gfwAiWuLZ1AV+hKMr8toafB5yCzJhi0XeMCI2vYoqpWa6U93/+JJbur0rH
r0/i5fM/jSwwFaoGFcTaE4SD4u5mim2MPwz1Uc2lgHsTWLfUaFNw2Gm/22rW6slWFbG7J5ciTr4m
Bq4lJBNh9TGLbVSNSNXZsV4gXlU9k9UZfKKFsbEUrhGHidf+XLDv7z0Jm3YiyLf23FjcwR1Ir3Kd
tRdgLJNDUnR8U0cZJPRLG0REkg0Eb1CsF2QFp0JWHsa1JLpzKdouviACYG4hP8egPGbz3mEbuMV9
6p0T2/Txl3A3wzLqf+POST5f1hOQXRNoUjhN6t6d4/g6rVS9Z8gmIslM4JKqGuZT45rjNs4yABdm
wYpKhnSSt0WBpiFqG/RD2eKVA6k2geJLfduhuo630kT5E/Z1ModvOqSRtyVVSTskt3RSdTYnTasm
9zl6d3Vrys9Rwt5oA0o+46CoHPNGGpEHsaCHHBMb7BOptO8DsZmyBccFAoD6qrY4Vtrvo03KVXnf
wsbjTN5Z5athG9MlLQHBi5+MePlnr7rJ+8butrVvo1DW7byhRkKTZzDEpRfXxYcVzmpXlfm4k2zs
wnVhuQS8nMy4D/sY5sWQzre9TSHrygJzlq4odCO/M1A+fCHTptNkDWv/XTEAtbx/AS6v4oZjNgu+
+lvl5nOxNpY3l+rJlWwdV3pEaaYyc7YhZKZXeqfL6ywx/RewcC0LsrzI8OWZ/XMyjkThE7pgdGb5
J1x9Vs9SGcvLemoKah2Ltj44QV8ievhDdIT1Ot2PBJSOOUvJm7mCOLAuv9/L8uW2lvNzru3lVpcs
N70yjtRbv9wINfcDEosytK+boIhfyu/3zCLyYx6kYR7rK1+keL6DIaeZAcKz98WcmvQDok/7FBlq
PDBX633qAnFhbCY01SsFd17kKCbgiZx+G39/dhjVpG4qi2qZjYdTpYVhY8VXlog0375hP94vT7DO
bSH8jhPwbElCB+hPIWhOXB6H5TzRK0j4J36ssgm+Xz4FGX4Nj7jvOl2ewo5lmZ/FVDK1aZNaNzSC
M6Phsmasqn4/izq+6QdpnlJjBFkkl1nDceBP6VnFB9Qz3WBjoGM4H8E48oqpC4NaylOMYr9P4W/w
6sIsezQkwWQuOTbk0GBN/Lx4dfTnhKDonmKt9hiHwMdWLTCIDXWoYuOwkd+5sYkrfRooIIq7NLqx
psK/naQcEKxKxBSM8i415ql3K0tgbsFSijqpgPu3a9QkWGPMZGHqPdu17T77oTS/GWrqH9yB21SY
AAsy06n6sCAM8ONb8snzWWWta1ekV6Gh+i+Qx+0PgCncySWAAt49U37fLCswYIMd+2u6MY6eMtND
Z3keKX3c5NTx6HVr1oQWNA27D4Mxqm1hthaHIyKUd5ioK7IuQCwOnt96WwC/86asU6wDdZfJE62a
3oWbBfZ1YTTB0YYX+CRoAT2YhvB3Ksup01W6u+rxxb1NbtvvHNPKX6wu9l9miQfGkzKhcdeINzH9
yCzf48giiQy4/kvCln5eZ0HfnB268U5R6SxyXRgcej+trtuBpYElmKTt2VI7fExy61gl4V6nhP6v
W49qFaoYL8gFevcdz6WPCm/vQ9tQ2cVDPwViBrrM36iJ5/Kqp2X7m5hmVCWZducmoXEP7HXxJYYQ
sGlEBdEytL2NsBAXS8/eTpM/XrGkyVZZE8OImtJpJ4o02zIzw5lN8vpQ9aQV8zigFX2YArqGuYmB
TRbSzk4wZ9gGq+ShImWXsOgozR1kYRWvragDqDVgUIcejoI1LxgZ4hoFSnpeUBKAUW1dq1yFTKlB
/NRUVXmFB7B64Vi9wIay2Hq2cTxizfcUR2A8EoC0On3DL6t6qzqbX09vPA86zR7GbmAqKGvcHIwh
N90kQvj+Wu1E1Dcra+g49VB/tW7dbL6YAeIfYQ5be2FZTA4zMZXccwq6mEeJCSjyzhV5jDPbJfxj
pmwg0ZriWgCGeCIl0xDZIop2HRoF/oY2KG2iXRFgG49s19kL4+pl7FP9YFpl84S7tL6wo6Y9WGTO
OGyJ8XPe5j15pco9tVY1v0Jw7B4RboL7SC7Ba8iX9Tm3mT4hH5EY1pCSaKZJNmQ/523fVdOV5YLx
yexCXGjSeZ+HXvQAT0JivsLo+2o3WIk+EDMgGDT5RhRw86U95WwNs1Xs8jKf72NhJ0s+jUO7GFzz
W1jWPjwcLBLZXoxuXu16Mr8AtUKDG93gtMGj7Bq5jogOAHLbOHIYq6tmLvBz4NO7DVo7fs9N5U8r
e6TNoFnIcbwp6gdA+9CKHIuuG9Sxe6kGEsQyfMkmYrHAjB2giqlrH/IAo4idcCZqfKfZWUPf7cHv
OngPh+qu8PILL/Rw5EBYHxt9lBz1DsNI/qOIBw4HzjSPEJcsomidT2FcKp34JpTxfOzmDg6ei1WX
l1vsmUXHF1dHJPv9Ef9ELWrQA5KQEnBzCMycIi1oy5RI2eMqL3r3ZOFHuMKSaOyDcjDu6ctrCUCY
au1YBTShsSDXZNBPnnQB6Q3KpFhvj8MdvRjpQ1RR8UoC2sRxGYdnjKEhG6t+gTQZ+EjQVR4pO2wu
PIPME71MA4mrmpWZpbjBrNwCiPc6lqX5SgZQbWXf+7cyHWmAjqgUb1zdrkqdSPaMYb6GxdVvO5/e
o3mekUeGyISICxKBmJRnov4ZLfk0Kx4gUgYi2iVFnGIWyqD8U3OandxpME6u1/RbsxmdQz4q8z5o
aeGoBwtyaFb6JzmR1U6nxeBIdQdRLtY0Xqf7R76VhkWlZmbIUBik1mOu+RrM8x1roJbkVTNcLU0f
jJKzA3TOsb/iWaR3BC/0UTHfb2gItLYOm7RTbObeAbBSt+3CqvjwitS7VFpmj0miiZSG1DRlFXVJ
6AnVKawYWdwkwKYGeYgJLGVwYo58Q1J89ztaRuPY8s9atLdS6F2A4AU51PJgfLBUGJsClkG5qep2
2FizQ605M9l2aBLzJBP6mCYrJ0XbmvMWgHVxqizaois2V1TxFoA6Ricetp1GOSXNYyzlQp3KEO0y
Xn+Acw+8UW2WST3T6Pdzwf/6w9r5hyL8taymJuaM/MuHf/8/SR8s3+jnL/zbN968tq9//6+fPth+
Nxncdu/NdPeuaRf8XbRe/s9/95N/ef+3rQqWzzr/X2v3D01cdc2vsQLhfv9j/4gV2Jx7TVN4S/rl
ezTmh2zvm59MbrgWORo+j3KPqPl7rMD5xOqb2AD6vOMp2/pJuMfRYPlEAaRN3sYjo/KfCPcQsP+o
rBIrsJVj8wURodm2i0V5/ek8F6adCRfJ7A7E2+5pxv3cY15MEvslFqQ+m0o8TMJZgQu6JKjJAtGY
qIECARjhOtwMUXWuq+g0nE2Xfr/E8z4nEznVXjuXg4mXLGwhLFYOpbRVLkDMiHNa2zRXdCye8FC1
Nvd6tJWiRiO0H9pRdRuTyf6cD6/hnY8wtfUUo0qpd4nfvHOSWdhM7Pv9cmuAAaLM+zqzxr0Lv3fJ
mHarGK1F5LvYGsVWe+1j3EGORB8hUPelksZRg2TeznK6TdxHAXx1LSb3aZrk2dflzjaKO62QdUyw
2D1FXNw8ql1pvYjQfmvGYEv04RvbgCs7a1hfRnJcTYqxcmj1Sro8EyOyd538JlWPoTQ/SBTDFc+i
AaEZv4UqjOJchj3w3wyDLLgTGTRnpvhpD5+oBmzA+HETmi/D7NS4kKmEsHp2tAm2yzYwr9qsVSfH
AylJ9WHEcvNAxwXNtzXYT5eOhZi47SGu040pAvBWEPZzECIQTgy6PHqHIHuLK9CPu2NCI99tY5ps
WLuDR9dk3gNd0T3NSy4nTn84B6q85IDNvjSaWc27PDL6vqWcMEhvOGYFfA/W0wUc/tpDrKB/sKEq
AgSG9OPjUPJ4U2546/uUcylB0aQC/ExRtGDZi/HNSlPy6fjWcH/YR0GfIE0d4cLT2vjAyyl5xj1M
SxepboqYfDVcQre/muVj5CUCF1hsXrZ+jADugQhBYWCXXVEygnBLFVgIoQiLNMAG4xhDtUIcdMR6
qcvsavRaPEvZOq7c9wIWYDXpjGAXoXVq1Li96r7Z0PuFDlnAQdZZlR0zFu59ZTr7BEswG4Sb2J1P
HOzOjcIgl+jsWrd5s6sq7B2ChRchsBD3SUo7IRDNfYFdkTIs6y5rQRr5OGpyuBpAg579LrnKjS2d
OiRavZhUmILwDqwrWzv1k9UaL+VM1CI3NQSLHNMCVTu8uvhRh4puKCtCH2my/YwfjjI7cP0klldm
C2s2yNTJhfpYYjFOzHbYh5Ubk/+dOCy7O2CqVA8q4yuBi3w9oFdxKU+06CEgmeTJ15ZEtewUyJ80
Ksgjt3PEFydigk8+YyKNH2MwsAOlyh49oulS4uIVI9MeDe7Y+oe1z5xLMMKOeEGjZ7fN7x1kyp7Z
DXoiRcBx4d0ovzvnWlw4dYrdk0w4yRMutMlAAu+zD5l0yTYpWFFlFHOW/ou5NHxCt0UORJ2vsag7
wJGjno1Dl2FM9dzuAhj/sNeaRH8aBW99LoifKPo1G9zSFKzgi55iqgKQ2OaSYkE3e4iVenD8BqND
1h5dKpVcg6iAg/VmakyOuEGjN0nD7c6v4ldLZRRWze+yjl4r12x2NU2BpQVbZGgjpvnB/yjJtzPs
2FsVYC4gZRyuMjDqyLfVuzsFEFKz+aEexnij3WSfJS3ELzFdETGr1/lMWpt4lnMAsHXqBsqwmRw2
s4QsT/9Z0Hdkg6npiTvqebIkeiKU3rPpa54DvaQWsLqio+hbcvpI9u5Z19PZplT0v9k7kx7JkWw7
/yJrcB42Wvg8h8eckRsiIyOC82CkkUby1+vz1tNDZqpflVoLAQK0KqC7opzuJM2u3XvOd/hre5Xf
bPa65FZl31jH3804zDeKFKoN9o1PoaiEg4dhCp/mMbtWtuBRC46TTRKpGWU78IXeAqMXXsaaeKzW
9cW+QHFCHBcOAICvtKbMbU5qF5rgZOt2LMMAqYMtWD77zuPYtWpJrnqeEs4oU+OVPxkOgQlXwOFu
wVQktz+0pKWiHurUJvYK8FfeLdpZ8PsbYiQdQty1PgI6bg0bEGdaRhAmh5P0Xgk6UEalh01+w2sH
TvdYO/HNGmKjoq0heVckbQR9kG5k5ppoF3hSY2NbtGO+TeeO6i1J2OjDbivTi0R9drYBQO7CVp/j
piDQkkdn3Spn6dlFD5wvipaj+ca2nW6aMB+WAkXzwiJGBjNY98Lo+TmGUb21zArPRSWKzaQwRGUZ
pnkV7KtxelGO91y0OTnXIRL4kQMjj8QFieNTDnRwWQt9dGmOLSMRv5F7qrYeNOxTO+GhUCZUjhgn
XAT0hiZlvdbWMgJJij6miw8ytnfCIdTFa2WyTrpCLBmMOqc0IV0w6FD6yxbez1Af4F58BmVs3x6K
i74hE2ogV0t+oFDa0F5auogkAlUMuyZ4HKMP9L5CoJSmkjy+9Am4wZvqvIM3R9NBFUxgHblv4nFD
Y4vYm4jsPnAtziY16+9GOt9rkyGjzQloUSbgWeII/bCvJraC2nsmSKcTu9mdXxPo8JfGwD5OBkEC
twoyjFlndwODy006zfecW951aX4Qx8k40rcD5E/G4bYgGiG0sA6oTG4yF8hEvKojkBuiAg+g4Z31
Ez4U8oCgTfXbaAgCjp2OXgOOJBktb7J9WaBCM1u2jubCcSgqrW3v2sSwdc516sduFdaDt2JY/tjH
vc8G38B9cYojcYLRojD8aGkketUmHTV2yb9k5hg3shDzY6quzjx0tP8Dc5k1egeRvzzEmDFiigjG
TZBEUvcd1Er34CTlYxRYNYGwfbUoZ/Iucr+8jvwoh2I8AcVKt3kKMCEe8FWAQy/XVpN8NBW2CWLv
Hdg6uBGN8YzUk9b3zDi1G69hkIutSom0YljqHG9Yd3xTcCRDphue1A8iycyN7wAZbog62pqm5ljW
f/Vl9joYTswQh8G1Fwg0SLGrL2F3EcLqjnk2u5x5kfOBEhO0/xh0Fki3qCcm+H91slUKBdNssqwG
Po1oJsybhhql9+W+d+c7KtZiJSyTFIXe+gQ9GFOHIFKLwmqfhBBGAgKLJ0HAls+pOCtZIyer+kaV
1l5knLGtopgvoUTRIKW8CVH+r2WdPNqD2aCIN2jITkG4GpNsP2RFuehwfW38GhFj3Hk8IkZ/EuGb
jCprM1UZ4RAGj4m8UeVHc3riGdgMFaHpWlfXborbvddUn5WO3kE4WmtMsTCMzqkTJxvZ2a9hFRFo
FtNeGrmKW8tqVJLq2Ym2aq6Ag2X9XSGodowZ211QmauYOf+qHb0fec5stcEFOVO7mZzpE/LJVw0j
vcZ1HzDz9LhKQwCFLs8s5Sf5zOqBcCvS3I01hChiVsl6TuMw3Spn+pE5PTPvbHgOSHla9SbOvKDp
nyEfnoKJ1o/JPHyPe51UzmZ+GYlN6ehmyoxiAKV9v9AIQJdAiKa5fgTAsZHF2+BTcVRd9hpmBAzk
PjwnEujQcAImZ+Lhb2sXQufghhgjJTJbocot77TVbZjKpLRCefMxJgbiTZQSOGQJPLHKDEGss7Wa
U/dzzhhr2yaYapKzP8rW+4lPAmBpiyqo02CP/NJ+Gm28Irb9mg+M67sIPpbVPsYrOULeKskQWNVV
9EL+Hc1DM32q3epgIZxb273zo3Wazxa5Kq3nwWO/CsnQnme4oRWbGY1N8hpBsXTuq0uWvVWOydHO
MhgjIVAQImKcY8IrNkIwWSK9CTZ2jQy3KedTRpRPRAGAC7c9qfAkCxtDLRmyp3qsDsiLaMYRHA3u
9lq0O+Uo0qWa4MvtsnNJt51yaPjErr0XUfOIhJ20Q9S09NUFABsPBEc0uOky8+ejkeBPmeBahPAT
OVGFn6Mvyavi3V64InvIvAp4+cwclSpRMiDVbk93Qc00jRcNHIY1WDIaBKIpF5NNwBIZtQw1Snws
4Y1b1Gar0NXg/3kjJjQytoRWnVpqL8PmI8rwHGv6yLF2HyXZapGPLcImNozZ02sQM7BqY/tMz3XT
1+TUBYOieJnSPQjXQ5mMHxmHoTm6EAhhLbsewFdjDUvQ6HdTQusTT2FzcEOxQ5aA12mILXIiU3TQ
cXAAc/+WlzFA0qHT67kEsOOK/tFsEI/OsdiyCt8L13wh3YRYri76nKy1WcHWn/uGuQhJwCapv3WI
nLzDhYidpPqMbesedODFHCdkmmwHhE8FFvBFFJUoSfCm3sb9EvsKUZgDq7N8cLGzX0iRVoRb8m7h
JTSr56wufhLqRqXj5Wg/LsIPsfpW1VvGlAa2qLzrdbYzbm0wTxBzXx5rATQT1bx23A90Uy6Z0O0K
bWW1HPoAjSDtiP9rfZlf2zL/7f895gl6u/+6ebP6LJL0N8nl/8Cd8Ef/YSvxcYiEN3NI4CFP4J//
qbj0IELQNUHweBOj/WYrCf4RQImgdWPSkTd+85UE/8BRwl/Rc6EfZLvWv9O6sYw/nSVGYNFpctAP
2o5LgNcfTo+0cpuS65PbPu+O4TDX1yz8oY0033Zz1Jyd8bl028eO9KvFDPGPmfrAtLGH5J/ZBYbe
UT8NdBxXrUzFphU41TOj15cKbNUiiqp2G2XpdXLw4jMU7J51lH3qxu+eYfg+geFZ1sMUX+n3kseR
o+AQ/YPVtgQD0fYxqfj78V57SOsqkgmWKirOTVGdEPqrDUKRaN/GcYVAhYzqebrnbEo3iKOaHMI7
4Kn0MKT2L4GDggDJYkvmJJeApEJPODShJcpM5StG5yj+O/d97okwtHznWZGt+N5ZR0WeqjS7V+0X
DEIdYa9nStN0zSSCUPpovKU7rPqke8P945ws36akkutomIj3hThY0cgPgv41zvD7E/wG+z2Q09qg
+Z0U68RqfxKwuY0JqFp5g72qfCbSQfmWed43hr320tS0o/c2M9w12pNI0mnR4AUMwAT0CFq+AW7Y
oh7RNz0NwwQvaqowf8Y/LJ+xdG8j3A5rhoXv7GPEMoqWUzj6t8Mws8sViUbWRWzMmo4w6ZqkynfQ
5mlZlGxm0V0a5XJrsSWkaMKQUSX2MbQQKLnoAIZWI3Xv0+TIsZ35XoAtxVbHodSPKpmPttuGdwHe
m4WJIfw46gzxU0qmsYz7A9YLZ5Ex09iamPUIyeBwUNv4VNEBoaL0c29Zijw/ZcbYn+CqXiJY8FTQ
YYATfWy2pjLQ2xMcsNYpQnUuQh66mIZXW74ABHnyHHarLHY6qCR3YWx8xgzxz0mgjbOVVEhd426P
OCB9bZL5YNmtB7LBm1bYMQim9tLX0ZSPcLHIZMwienLcDbAhSZOqJ3nTy8R1Swr2WK371uK85lO8
KllBmjOQJbJGH/vZrHbQG87lVCuspH2+aiNMh8w6Hhga6CuDzWelyW9F1FFsm1RaZ6fvsdVoZwXd
0yNjZSiAuUf3WWNs1ASZg6FFfvj/S/r/Tj8era1t2QjP/+sVfdtnSOnVr2v6f/7Vfyzpzj/Qi/iO
Z7qOH/y6pHvBP0zWelZRDHt01jH9/dKN900LizZa+n/+DfbF/ymjN/6B6N7GeniTSdxW/H9nSf/T
+AbbB4aVYd6sgpaP0+r3XjyZZAPiWEiDTH05Lc/zNL2GU0Ncu51kq19+mX+hPf9faFmUew5PuUcw
hsWX++OzOs/wMh1XCM61rN8FiKpNk84IRnNFslpcIv346w+E5vW7htvgEz1+e2YWWDQxKP7x7co5
D/ocUa9vkvCxYCBwa/OIpNSLyrcrToSD/5rFYblNbBo1VHY9Hc+K3KwttMR0PyI+PppysNZFFRsX
gfUIJfaYN+e/uVBu529i89uFcsNhaPIogI6/jUx+GYlkvmCmOFb+OvJFePawY2wDT1EcsjPStFeg
OKGV41rzjbb7PrTzyKCV2/kQ933+XNWjOsTjXH/99WVZt4/9VQP/z8uybcOn8rB5Em8ejF8ui7rS
aLKQkUhvNs5ZaUgQS23VyZenVXrUlggPdpUPRwK19XOJlA1nnx+QPOz4rxa5qXcTJxripfdGIu4z
E4s350lixqk62RPSMP8AHTLtbSuTu4K25nsfkyZQchB4+OtvAtnwX3wV0kWonGyIn/zz968SpLNG
hEebqemL5MR4Ot6IMTQPBbEPLzXoiHvPKCAv0AJpH0Td6Q9y3fGn0qAJc0bSxWOhk5PR1WvV+LdA
eURGTh8DKyjAEmXmLjayuxrIUYqNbG1U9gi1BN52qP30DLoA610yX0ksXs1JSS63az7ldrZTVboT
CGoWGfKwNQp74JOZPFDJL1VDUGHXo1AWDF/aOd30w9EN7wcZvObk/WBAgNECd/mxJ+8AVuoBg99j
NuNB70t8mwbDB3dTm2hEYU1PuXFx1PxYpQ9AuAl95UAWyeiIjspD2K3uVIqU0gSEC/SHhv/0M9Y5
eIZOk8FX0s0OuGmAcOeXuumPCdH0wPE2kBLfy6j4SIJ+xdzoKZPdsYNBjNIRSmMK+gn0gdcnm8bo
oBARuUrb8cNDq7rQNr0oaeaneY4elOAzAWx4JEv4/rqfONZbhbbPdg/Fnb4JEmCUlXZzJHZzPivg
JxA1bcs4mhAbx0WeNuDpq3hkvv/XT85tuf/zHfApnBmjmjiaQLL9/uA0PnGbbjcBiY7s8q42ctS+
GbQgSvStXYJ98v1YPIZ1GZBY73V5x25f6C8Epu37KMvhmS1afISGznc+GHIC/DCLououy5WI7OZa
J3W3GwZdf4vnigZyjHT0I+w13cMmqo9hMYpvpp3HJwLI2m3vIE2GtZ6QMeLEjEPyPtuo3jP+7oX5
F68+69Bt+2OC7LIA/PG1A6MZ/Nurb8twOqOhBDWTWcLZNwyUryT3hRtqTPD4ZjHfW2nbngjTHWn4
+6I5mLMTPBdD135hoTLf//qO/ItFPXBYmdALeZ6BW/z3KyviqRwKV6NRCGgY0cD8SqhnpTHgKx7j
v1mZ/8XPEDghfjbDwGvNzvX7h9WJxSgBvwgysc7/Fretv55so9j9H3ylXz7lj8UJoFnqdXbrrvGj
pJ9G3dWnrnPoQ6NoRWGsqmnz1x9o3vbaP1Z20JWY9akhAtv5pyH+l5WdJzRryEJz15VrW8cxyJna
uF2fHdppRpJYOwzetUZDm1il8c02jOpKp7Fd/fuXgccKFx/6QM6Tzp8/r9BuI5NbAkjMbD4avRfL
VT4J1MwF5tACb010OFGF/bCwSv2cq+HvruBPm5eLP40CzA3Y3xA3+H+IEYh8M8mOAgFcMKKHDN53
/VkqMARspwFVkJ5WYY9+2MsG+57gE8i3s9lFm7Bn9vk3a82fxZgbBK7jUAA4NPioB29Vwi83ZXbm
XBJmizopLvK1p8pkVQFjWUEGtf/mo/58if6JiLjZ7DzKMZN0it8/ihAD8Ly9QDN+Q/yoIvP3pTnq
s91FjOfpQfzd78x/+o9HDgcpKwp1H6soMS1//tLaUq5VmjpaF5Gcrl3sMLWNRv1NpPUMXxd55brU
ttyzlE5q4bf9MVaqXRFHGK3NafS31BbF2rBGyFhpq3cqbw2ILGG3REc6H82KPYHcVTjSLB/ZNiAj
eljjDvKWE4ibnxa9gNekK5HQwVZdm7PpHKI4nF4mTI8Mjky0gkFglxbRMrM8a45dH/xCyUU5bfNZ
Ktt5ixzpbSRtYzUY089Q0NjUVlQui9krt41gmN3WY42Cqox5alp/2GYqdYkrRGItE7tATuBUB8IQ
YcOOXoTWIpNcSebMxK0GyRMzaXJ9bcReZQnKKCXObqWaEtS8gq2+V7PEKlaNqGMXeTz5z3VHoM4i
p+s8ELOjgKjBLssORqHbU2N7cArx5Y8wLceQ/MmJcZLR2wEjDQrRl9Sq8412pulkgOre0Isfzhjy
zBfgmfb9kE6AObzI7n868Lr2YWAjpbsR+igY+k1lkigxwNkHrGPSPA1pxF8yuqc7E2DnVQ1B+VF1
c3c3dl2Mn5sQ60s8R90ObDVIEnTPBGAG5rdKNsVrZXV0vzUzhAdZ5MNV5EWPsCy+4RIALUyrBHvd
M8PG4d6Opv4ZcTp2CdOvnjhc17uGjOiLYIS0m8dWPBCbml56bPFYdCzylmTpbxHVN5doFgQLa1Q6
PZHYP0Rktnv8W/25mC21KkysfWjf7e8jkOelM/kIxWNRQGGb+7eW0eBaTHl0GDI/p6jK659tXw9P
VqiiL69FPVHAkiY845+GPvHae1qe8Rnkj6K2h7cWh9vPcerr28jHIjg8cklTx3CjIYYiuVprE3WI
jsQxwvm4iWJtLZD4JG+ji2Fx4fDYnhMoIs+kpaHLFwOhRcyPlg5k/JMeIbG1YevtjAEXMWkN4K7s
CSQn6K43ZqvzESjSvPCJdFwbZqI3PceNE7p9phDtTQzJXGCbF6AvMNKRnZEZs4Y70EQbi1HlI+mI
wXoYYS7ldhDcRV2DmPiG2RpNgBSKlucyJaAevyNx9OhT57uWcfihqxO43Nr106OEt/fC6bja+rNr
4ndFPpPg4KH9LOSlJkNoHbqkUAH14oOtsnkldWS4SqBS8AIr0vUcvFSTgHNF2Gf3nMRGfPASclyR
hRT3jl8WG+1148mKkbwgn3lIihSzhT3GSKRz8iirIt404FGZ643WT1vDRNGBzFYqtQqCozp1sQSh
qdAY88kj6s5zDoqALeh0nevisCwjUqyIfd826B8v6BLMZTGl1kdei+h+CiLgZ0UrY2TLpjeh55X+
nnz5epPkkCZgn2UrBFZkvCTEk0nDSncFSZaXLhmH81CWYbpqe7u7S1CB4ckpWuU+DY3o+DiVWLsR
0uklxsK1VRYO9ESjlMdE5sEc5EjLxE8KsTYGZGC1LXh/zFQSIOOqEwkVFok3zg+iLo23CkTmHQlc
7d6wTP+NAUy7MyM/fYkjgk97VGOM1E0EUb0lCJV3TbUJx2DGLNUkP0JTZIeiqJmiyTk6jLnCQ0E6
z8kyaj9b1qYojvAsxRLTrXFG15W2K5KDuqdAkbLiCbNY+lYdbFUW2w8e/ohj0xbTcRJl/MMY65K6
ckT42rjy2+gDHQytwnygV9wfRc4wDT9vtnValX4PatwEmdEikK8a8J1zEzJGd6JLB839bPnD8FpB
zfvmqna4IJjr3sTEqb23GVHhV7LqKxIEDf8zxdzjFxzYGEwiZi2KcyDR8gTmyEI/kFU+1YBijGZb
IuI6VgV1AocgfHqDGQAHSxI8pkVDaVgR440KDIgjWhvo91kMRMQtbHHKnbZed2GenmZzKk1WeS3W
ujesJwab8FAqt92JMWDULXN7W5YGBvmhrquD3xkDLBjfLsb9lJWc5eY4r94qRrp892L+4GbhK4+F
qUoIhE5zzmLwsFVgvFZVYK0TTuWvAr3zElOlfWaCSVQEEsLq0aO5sZZ9kn9D++5/DfZgPEmrVPuJ
lKyF1IG/lUWGvSHIM+O5hvRxUcg8njknYK4yvbbZ+rxC8cLvhvbCwCJ68VvffGjtYT6ZNZp+ktGi
8ziO3UfnpiTID1A/nnQ1x1dhOO6nPRrhTxgsTElH1Fl1iSDRRDWxar0KfU3sevOly/X8Rpz19MMe
o+qe8ExykpVHPM6IFWJvinHeFJjh12iAxlOhEXEuMls0xzghVMqBoPZV0XHZp2HQ7RxxMxz7s42C
MK7ic6yKdlMZffCNo0t0jkqH2ZpjaePIu2RgoII3snQ7Sy9aoDTbCW0KARI59cnCb2B3ZrAO3jK8
uS8DCfTxaqrJ2AA3Ibi3KmrdR90r+5gbqbhg4Ro2RqnLdTNFLdHYkXDfHByUBDub9bcpqvKDLmPn
qTPS4YrKJty6pUKEmQQlHwq0yV6zDkjKIynmuzGnwcbceiThs1VkEOLSOqgB5ZGySK9DVzNk+5ig
to0H1fuGX/Vp3tNpJvfF4oxBLkzBSMLVpAlTwx6cSpPP0FVCPoxjXv50yhatmuiTL+WV/YsfichF
FCNiARMiyNVK5Qkw2DCyv9ratett3okR25DFXhu41RkjVfKIVmxaEkbRHhCM0SQBfquRhTv9wKUE
QVbSUqEbEmirv/JZFa16PeYPI7qJetFqAyOEofVnLufuh0MuJXlGfb2pmsbfMRFBItTlMuOAbI2r
2qnqHYoCbpIL6mBdpJN+MamY1zYAqWXVQvGh7R7lD4xY2u+NYTV3hgVeTyl66+Q85eu+IYIafOes
P0YD2Nyij7z0y+z4Deeit77PToOm2AwRIy3dstcDqr4qfIitG1IbyO+1Ld2BYXc7yXnl2M68JwRU
IR3Gqk5KOMazUI/IVgWWEv47aekQGGq3L4XyjSN5OPhtKTJQDVD5InUeRn3z/URfysqb75KxynWO
pLOlyoCVOfZtvXdnwz7f7GhIOoTX49io1VdtFvU2FIpvTm33kOEY+jE5Ndm3iUweHcseyUkx2s8C
IApJr4N/lV1efnHMsi59blmsmwa4JrOIf2LMFt8J40oee11Klw3TtA6zJMy+yUT47M8g1RuYsjaL
+ihxp0HeKkTe7LD/js/amNJslWfQZIPUYDHQhDbpqZJ4yhCEJeAwTmQDxxdzjuV9HTYiW0DTCF4T
6hfi4/3ujdQh49Xpx+AnA36Qqf4w1qu8iYJiJQdHrANnIhFqwMJNdE2S3g1dPLzkDl2TEa/uoZs6
4xr0VgIWspX35sxO0UENBS+VD+GRdibpvkFYSVzgaPlsnqz7RPiOrvDiTAOmEsuRiDdbWL6LUfCK
LOFwwXHMHMNc20bvo1uTsxGuqN6y5950w9VMfbuv0G/yZcqS4tWU9nDHzQ5ftRVwD1H/3VZUzL/H
YDass66n2xIKC5jXAQT2WXs5vLAEp/kBQ1BGGJ+pMr1xU6d8qiFAjJvSt8vX0VMTKl8CzlfI9uRP
JGpRxTC0qowt4kfTXkV4QAYGiCTCrTGf3xL/EhKRC0nE7QpEci+Pg2VSXlpBJB9oDUQjoW9TSbjm
QoRTOx/CCR8KsgnTn6CI5a1e5TEFxh0QQBUcdTOM8Ym/y19SUhanRTnUkDRmT2Z4xaKEzHn6BDHv
M4JGJbVsVnKeKbyYPSZI3/wGKGooIxI8yejOr7QWIlIyUpcUWJcJqfT84TmKuvIiwmx6KoxRXZtC
Em8mDG+hpR8uUEXjs644ecWL2qvGU1tH7cPAnTqR1dxgeZ/8GfOzHuwTwXzzq8XU9isJXQwFAxhp
liTTPSecUw3O8nF/aruiQMcVd1jgpr4M2osbxNNF5tNIRWjU9WFwB+PU+lHp79hJoWxJ8onvROok
d0Noy7fA6KjkfS2D9yxrkcJYrE2vtUfYHAzXKtireojBFTvj3ZxwQuzGOW9IpfXD505iYEywvzzH
PU8cbax0bXhp/YhAci7Q90/uD5FZJsSDem1rlI7GkAIpdoZwg07xzZczGjdHjViykMsD/AqTOwhI
KHX6EaoKZ9hDf0tmyN1cVJgfC5eg9XYsdhO8tf1USgANU0daGH6A+cSEun72a2/YgR2xn2um3pS/
bGtfVeH88LXZHTJHuu8e4WPrLmgEbaJa7eokzXdTmvpXgBzdrTVOwg7W2yJ9wNnN1knZZ4Isbueh
xKI1s1iOw3xGOyffjcjWP4hIqXfQGYY1PiCoI/hvocQS2mdNUJ2xDTK9NtDBQgfkqrpJnoKwCU9W
5olPOdsoMz3LHHepDbzEB527qUqDMbWicP+piqY+TJ1VromrK9/ptMM+dOYOCwR6QfFeZCmLvMNQ
I3wwdDrMx5mf2F7A/zRYAyCbLUIn5KRNJtQC6z8suSQqX4PQ75e5rXvA2R7/R21VHKg8VT0EvUkY
l8tXRDBexxlMWTUgZhcKgEoB6zZaE0Xx5TtZsgSgXFwN6dvfAuqwQ4cYaRGYKa9RIbJ1oKc7J64/
yIPe9dC2VsaUd3tb1w6cqwg+jdH58hCXIQel6pZs5zfUEZGzimMVLsBdgiUQHf9aFUzf7WBCilBA
k2Yrw8xH2vZSjFglVFEhv9Zs3TzvfW5fiKwgMawN5k2kMFvzzFtP5FO6C93H1dLgf1uBram+h0bf
nIZRxfdGFhHN4TiDd2mDBL2YNQfPiR3xixHPTeshAWf+sx4JFFmYLhOeNUnowePg+cnecrKM3WXK
8OsEfrvVZs6tofO/Go2R5ocvbrV/2T0zg/A4Aaby22B62bEb0ZzHPDhrFU5MJzCgQLzDBMBwoDcF
brQhIOli4dtjuOUIjHe7iIh1Lazpou3I+mqV0TzGcT8/CBH7Lww/iTdvo7mfFnVQOPuA1DVyOXle
dxj5suLoDIXx4eT4F7dtl9Qu5pPOXlZk03crYQs6DbB+UGpg7HAJRztg8xivJf4PLIS2468EIbvX
nGHx0SrnacfwDu3c1Mmm3LSpHhDg+tZRIHf7GBIFXLGHKsXpwNXiPi2m7AIBOjoUaT4/GjnRsCbJ
hQeznS2SuxwrkkyKLPP5NidZNGlZb2Q9QdqMVeZcHYprBj35ZJziODEeGgo4IjiIWCXOpHjsmhor
R+MKeZdYzdVvHeepFArnRGWHaC3oBFnvlfasz0jM8aM3l+W2UzBQmW68B7E7H3Xl9NuBCczJmML0
IXL98dqostnifDQ2WaK+hDCxMdPYno7oLlsM0sBEDasu1pXRJNeurL3bbpgN5AZPzicU/xlauUvu
QhOy0QS9ankAvUBdQLU5O9G7ybmfwBt4aZjdF7puXltr4syjQZwxDKgJWeTcNxkHfspoa9dgGJsw
vDWVu/zM9cZk6MbGfSYAwTgwB+9UCaQJBES64UBJ8keSheMyU9gYRxO5sDJchmGxlb6VTuR88VwQ
ZjFgE6Owkx7O/CnVjy7JVAtjpD+6QeZJDDVnTqg+YVg1JGcHkM17ATWTXAoIhwlwrXmSl5ThyXc4
BzZM3IQOnh9DCy/QZ9fsGY/4pZP3KsV0wssgkLcnmMDqwX8u8HGeg5l5SI3wGKgQGIaUAoFYksCC
T1LqF45g4bLLkll9on8uGoJ0ZmqL99nuu+67b9H8pAEToEVGoKwRTcX5a9F6g7d24hLQ6yid9gNW
hvOG3d4+N9E4rXKfyWDrhD3gqpBjjZ2HGmJ4RITDquvsBBxe5tlvojY8uWlrunU9M5NVw8nwpa8c
1kewZuNiJgToKbyFAPlTV31zYx2/NzbBkzQdZhNoseTWj8Je9Xnp1Au62Vh2E6M+mHz3W6B2zOHa
GUBrBzL26nuF+ILu7jCDR3AGkm1Dg36EhwYzODKW9oFViTGnWC9bahUvlM1jmIXiYI6VPLPeO6Ch
6s7Z8NJm3/pMkFYgc0I1R9WgBs4hpFUtFW8/arkOJlT9pefsFGiANGnQbHZVAfjH8CDqukSCzzOo
VRIKGeMkqmJ9boyshddZirMsJsRaJo0BYPEhclzFgO/A5NMmgZFMj3NMJg1nntu6V3ZxdEe6fPcT
U7A+ciSMSEGKyUYYWwj34FeR6d4LMdYuvnCHZisY/Cnfe70WDxOjS+Y6A7s2rDNTHZJyKL+nYppf
MkRWVIJj9hNPd1kiGovEysAsfYg8Nj3U/PEd4r1oKzwi0mEHByjFXVXjI3IzS35kMU/lqiyB9bO5
BflmDqDFbJyS6lNO7Gvs8f7J5yD7bI1ex+SSs3C4REUcH3vF4r7xfDEgW7fMDOdRKV44R2WfXpEF
wDjIB3FZPKGb3Ssc+LTQ8q56FHIan+sqm0+cVtMf+MCpAzMdON+SipSGxRRkFa7vvIvuaqwByP/L
8SjjwkZQNSQPEiQt+VNBpNa9haqDgTPGc5wG82ccIPBTEl/Nzf6A5asheg3XYwT4qe+n6sxRG4TL
ZDfDzvAGjj3gMV/Yj6cQU4Ttnoi7yWAY9CBvmqFtyeDMi5e5Fe2D7edpvWBxdnbmMDXPUeDm951Z
otuOSPFcmzR373xIJmBRKh77UBtRsqS5QZKCk9nbmOSW5WSLbtPGJCNJc4wehFvWe7PQjANcDIl3
Q6sUTogAkcqiHhrrJILihiCsZfCjMEJGa70B/M4ZGXftQNAQJq6kBMITzjTgtw1lJf6UxJB0XyFu
EW5rdlfQYTw8Gu7e3sQq+exLg6Cbgk4FIcZhgUVHQEK5Eo8dniDmRzvHistPDQHqobZ88VDopkXK
fqMH9a1vX0vs4I9O4xtv2FPFqzP42cqJrHZlIFM+sOf7RwibtGrAVOE2w8e3nbwsexC+276mum43
TlBKGj0oS/dY7Mud8nrzMYyhMTQRmLfQm6dH9HUuh7yCgNGZLHRlh2inA7/YkH6kFxFVUYY/ttAH
lZvxMcYjswqFxWqXRaTdOzlY/9QZjkKFCgBny3sm0k6QmRoOl3Gwpv0cSHWCzGvcVb3fsHEO9TUs
i3dSUMxL3M7/nbrzWI4lSbPzCzHaQngI36bWSGixCQNwgRAewkOLp+eX1TU2guQYh8YFueiyqraL
CyAz0sX5z/nOn5rxE92cBlSUGPAoJcRVd3NyRLO/oZ0kWtp2PL16s6jfi9mwfqHNFJ9Fk5PLKqN2
4B4ftMVb0xvDRg8yTc6JFxTIJtrobws/QhWGeFgNGMLxh33H7g11GGQ31rRWJNVSV/CMIsou6ilx
twr712tfS2tr+yTPbHgoWbnLhVWumqHWxy6eeAtUhOpk4qg4m11ePkS0gV3BUqXcEzvIY/nAU7hO
mwqgID6ubGsJFmLGUgaoacqRbfTRhoBbFOfXvIiGrVlV+qvvw2ZTDXhZ6rxPNkyS9WHAKLwaOzPb
VHXMrWvsK3a1rho4+qK0HZXnGdcO5lfBBGhuNgas5JcyKbF3iKkEYKWhj9ZuO60isFL3jhXZRyGt
cVnkUbNpyJTsPRz+X61UlI3X8U1hoRJZ3GiIhcOMJU2OU9JM26lvpy1Kbs5CZGFr6M34rqihHlZ+
irxLWI5bDCCoT2MyCizBnXgfh3y8N9HXVqKWGFLcxPLvXZWI38rp5CsVlsmPHkyDZvdq8nY+a+ZW
VDLbTpbn3y4FYtcEYwo7p7VPvUyNJ5eIwdbocQGBxk/14xy2xn1h5c2rW8wMT5QN8kV43vq/gZkJ
uIsX0EI7mXwQELEvHN/MjeHP9qodPe//AI/8/5H9npm5Y9oecAMEbTgm+NX+jRfhxmr4m8Fw+cyp
izh9/gGA/O9sm/+zv+CfFs6A3gbkbcfDAIIRzr0RDf7mINv/YJ5N8xCZMf7lZqP4m6fg+P/AAGUx
1AoCHBZ/fc3fDk7HxuTvBwI/viMpHMD18C9Mies/PRr/GQiZ+jC+/b8xc5BUw0IB2sz6D34BkbWl
slQb77LBzzcdP/0t2ZM5d27BKYytwoPDDpJ2uBI/obSYP303mQbhSXdOvrWMKZLu9MSQYNIcdGvu
iJTg8fThc9P5H+6AUixnMZJZYlBVrW7gxh9TSf+VYuTm3mf8My59xEb4/f5cMvrQUWTUyzyIyK7X
t5Cq5ToJhe81x9hyVZVu9wDyyjk0IcPFMSSbNNdZ98f3BpmtIbBFR6UG82eKk2ZXORAELgOzLy6P
kwNuOJnTdpNrMbTLgoio3MTjrZUYcHvjETq1MM5Zfuo9oNAya4vZg/cjFMvdnI2WuYhNQ5E7LwER
LCKBo4AiwDK6k8WgT74bqT81eku2kZSU6ZUjajh9LGU5JxmSzA9AblhJXBDG36lrjAdJH80hI1j6
rKNOLKsgsR9zJzSfhEB1NPwiukLbopbbhgfZDMjHItOAO03s4ITuJ3nDt6e/U+lWDLdCvYmtIgLH
2NU5y4fdxd9ml1nR1mSzsjeZ7fUY8hmLHLXhOb9FINU6Jbi/cumagb3IEa5HTzKqb1s15lsedSnJ
7oFlnlSWnF8oz4medW3xp4gxq3t+/eS+HvrqfeBCYZOxZRoOm1nhRIz64TmeqJ9tCLESxErYarDs
mc+sYDGVU141qfVQ2S0DjNh7SK2h2uq8y1aB2bsbhL/xOFKWcM3iIKkZAKdkHFHbjJcU6/4pLeIa
alStyRjbeYHnw1UTd2BztIFJlsm7hAf0Hpd/wWF1qlcJ+uiSO234GuWUsrGg00PRAGRCUW2NYOmH
XXAudU3s3q96Bh4ut1zBmTqX7sWDKHg3ZVXF8W5KKZnHycYsCbuVYR6H+UZgwm5ainXaF4azycXs
/4h6hDIaxj6Dxj5PXU17HtNIjjs5MfjWrfXHTJvQUYHw29G5NhZ3Nmlfwo+4nkdeqiwfdjietL80
mI8BeTVvMb+OYXewbFhK4OcGeEzQ8y1M1lo62D7yxgl/k1T706HO7PCHob6+zFkCUjVIncg7k6JG
nNCdGaQ7HfvjM2RTh+cL2YfLie5+MqOZxm0cJ/0ro+IiXFgZzQNLovfFsItxaRo7F5T2xcJwo9Y9
8soHfQC5dUrLcfxkN5KPYgzdfS8sNksAbue04Gg3ExAnxGdWKyvzw03vIPmN7L20wZmxv4X1C9Ta
8QdOALTbAU9iK0vybJn24pvx332RV9d4ZAKLXOKtSzmWl1uy5YxFNLrJW5/8MjGyFLXFf/BkjKvY
5K5Y6YStrRqSlTBbaC3EjBdYNK5se/owUSRlLCy/P+OtiD8i3263Ze6+Dx2dZWySUNXzAbgXIPNl
RnXYYpRUg7RNVwFq7gtQbj5X9rZS65wI8YZ47EEbBsumKPVJxYR+Ktp7FhyR7qjSuMGLh3eClhWR
Sy02JV5TjmGQ0mwtjuCqsUAMOzQvvNE9PSe916MsuqP6iYwwP9E0uI1vn1G/ScA2THaCA915kEGI
nM0A8ZRzEMXGaOQrAjJXxyEAY3l05ybNfGxCSY1i4dKmx9ybCnQRN+fGUvZK2FRuxu0w7HOvGrea
CPh6gJ23qN2hPFL/Y63q2XL2pZ2LcRHAN15HufvbNfNz7WhsVcN46htxZ5FUdjtxmAGKLjzImVYS
XFECaeJstwYxUfTBcEE7GSSLmXIuah0m/8gBBrORrd9qGf+JDfviwXOegpHODtfajU186MP4qZcG
qwPupix9ExQuhi4cjIIY78ZO5Jsd2+c+KKq1yweoDcZ7i5kM7ZU7qyXWMiz0kOxqm9E/xCrQNKbc
FmDJUpMKx4rFFWuI2/kPVSXfhinfRFb4ofx4F/NxxA5cvzhBfBZyXN/G2nzccXYAKCGUA6GuULso
wnJhUV3/osFgM2zCzECg2Ue1mSPvj6U4dVcr1w05d3ftARMIUke1KgbjwM0PyuLAQ9oH7K/COrrU
2GQ3g1DEiKuBlA8MRH6sZyFBuby5PkR20+A6naNUAAKEYASs5T5uLvl0jGB5GDV2joHTc3WnZPBW
0cS3ECW1Oty3bK5py3rUzQNb9H1ZFw/1UO2g0OfgynPQ+kMCb8IHWERNL8Pa+NiBLVmEMyfepOh+
81Q93TgIo/uR+VykdY0k1YsBAzYRp4UJBvvOF2yMHiLbKufOtO1ynGsyL/FhQ8NY5hD+VmwktNa5
MIi6diA/XQE4LVzO4wN2j3XY1FjFg9A5JxKV1+MmeQxBJy0JfsOGqdLu7Aq7Y7aeRavEi8q9bxp/
WHd6gEV06Ro91hvevS8UqwmMZLdGdJ8qQBBavzVpyPvWCYme0oqm+7RbczqbeWucOz+OzrJxOYtP
ppV+NJqinxnSyoMIBn/r8trQwxaOx1gU1WsvuVqCmQ77fVR2xVtZxv7ad7S9YcnuHtuOPX4p234+
YAUm50uDQXT0rL5JOAQF6UeaCPOYIffd2PgtvrU4T58sNeM/N4CS1hsFTxMCpd1QT5Q4s5lzT0BH
WPHAUBznNzeOVB0re8GMpPpm9Ayrxbe64S1Fli32jmnV3m3LYDw+EVjB5RfnNCsHQz/8hJgyvoiV
e0+t6LA7dJz9oLn3dfNq4dZ9c6thkAzFJvUH0GiebILUr/HTxaJmqj4Zb7OkOXIz3rYzy3fSfZNa
qXqYbadNqJ6nypCinFGLJTBbE6VL4tyG6VtyF7TiYHpOc7BVG8gxjXOnaXM+Z6pw350szWjFqRWE
ZfTBc1yq5n2Mo/iXWYY+B6EsHzrw6DQ85P4q4r5Kq1Cmgi34cTSiLOIhCydL62VU+MlOYMuIVkZ6
G6yYqV0jxjOfEivTl6rapQHC7CgTcQJU44AI5ueqcUdrK0FX6PQ2Ebi8xrLme2Z29AJEFIC5duKt
qA3ms63v/Uwsb7/OWFinSc0ZbUWB00Qb9Pr50Jq3EEstYCmUogcPJmwYgjXlPcMWvcg9eRG+qSWb
fh6Avhk564TaLSF1jwF3Yeq7kz3DcUfcspjmvdN49muQDiFHicGf0S0g2l8pTs4+iiYRzaoX7rzV
XhVgsQ/4cBRzZ/5KFTRU1ypaM/Vg7TNBzXhVxOFWIUN9TPRVP0jQTnhTxtzbM1II35KoT0lhFtF0
pyNv3tNcAQlFCKGudV/csAItsPYS0BjmcqSpIUlZ+iPzlqhw+uRhIgBaMiUKjR9rjEqk8MDiCjvi
raFhYuqduxrU2l0rev3ujRyflxHmhPPMG4F40AXVQmR9cVckjX3fUPHQLmw76h89d4oeRZ4FDxjo
KVOAKMqbaiXNFd7nuDOygMwvUawCdyZiKzYazSJG1OneLMxkO3T4iYA2x29Wy1O4EI7dfUwkeLiy
dPGpUNL7tpKWKsVRuOYP5fDpFjusvK/spvnG1a2vXkszLG3o3AXUDKXIKpS1BbHRnyPPTYhsAIWf
7Ll+hhjhf+Szg3Gl7LLx2RMJnxoXZ85PiH/iLg8R5tOOKMgyRwg9FWyxPINYeBYtdTHvPW5RbApV
8GgI/FSLygyj91xPgg+shvwOfd74gECBTbeEoXbRMvW2caD9u8atQC9CWF5lgQtgOWEOfvGjZvqS
c4dsCJIPAI6a3QZbYB20T5K5KA4zKBroLlFCQozXeboPopowzuQOLzNqwcavivxT4vzmmDNm4wM8
ASYBTuE/hHVbMHmpnGgrI3s4WcwJKadIwvo+qR2vWnSNzfHc6phgMsQeqS3QHdPpA6JIV24ZwYAH
BtqEwZl++BHH0xT6T8roukcVzUR1nBngxzJq5/Lg+JjxlvCyarjwkpxSEvksbaUYm3bVMzkA2oPr
x1l2duXJZTgN9Tu5MrySbS9n5nR4Ew54EZxy5VICs2+sQhJNpmflM+IAjEMWc/+D6n1EwSboBNqt
q8HSBqxOQsTVw2BJ8QGceniwnaThaXLjE8QMKuoSqwrQz9ymYPjtDjQs+MBVO845cfOYq86OPl1t
DGTCDS7yV4aWfbgZepQ13E4wKBSU6QBTFDDtVdnjnD1zXOOclE4JzQdDP1MMXTTNvJ3lEMw0CQbJ
79AxglhNUR8+I3/bXzXG2Z+eL2t3Y52Qfa8F/kqGzBjKlsCb9Dox4gzLgo5PDQPOZ6PyahcM8jBe
CxOy9rE1G/PsMKnkrDri9OSQb3dLz2vCT8n97AHbXBmvuWRIAwVOujhdtccxD+89amnAoBuVnl9o
MfcVDGZLQDWnFEZGYKvM8tNhQmJf0z7K1grJ8rnLcr10QuF0y0KXWEhMjS+aqxzHlzCv4is9qWqN
07YKV5PX+NayThibLzPSU5TRRW0dn7AYVDy/ibhV2nAQfQmzcq7XdVCNlxLg8YOabRZgGNz0VtjZ
OF7T2R7uqiIEpOOVSn9CxIH87nXhQapaYsqF18+5hxEtCUIeKa5F4gVIGX+e0xtjRTcUBmiY3B/P
6NjGU2/0YPvd2KFjkOE7vQKtw99W8uR9T5kE/zILK3pgFyQD43BSRU52cnT6Nvgj5qE6mbeB+ljV
5Wc+p93JVIMB5Ec502sB5WATFa3A5G+bb1qPCguPS92LdesDYV7DrS+op/Es+4orks8pdKRp/sGj
ueoYltF0rh0bez9Sb7IFP+9eMEfR0o1Ww1GBlMYxKqxuHTVBARw/kFs4V9majtFmPTaq/uBdDj/H
IG3x3WWJIKViDs9RU/r3EamVEa6jER2zTPio0mN4neLWek/8br6GGEnXBXUh1B8HQX1F8gj2nqdp
BZls5zDinqDW00dPhoxiv1b1zOodeXpsFlXecc6tDHGHMcXgvRsm2C9WH0wb0mkzzN5B7hKjASpF
W3VzVtbMTGrI3bU9R8WO3UacSx5SzEaBWS+JGGb7ZJjTV69V3Q+dHgHdh6V39ejXeWQ7cjaz4U5P
ZYMtePCwgiyi1OufKkMz62ZFtPf2bFOayLEA9LeVAgjlwPIRyAjWYdP1MgEeb+aXgt304KBgXHsu
U7Akg4Bxt+OZ6uwaTsdNInYuiT3DMAixVtzVWcWq55q5wRW18/fYj6ZmFXZp++jgK32JU2O4k6Cq
vhmgtdcWXNNv1cTMbSSFAQu/pzeQ9/AGIx2E9apt+C1L3zRxu7hadHuR+/USo66+d7203WdFF9OB
CSZdSWPcc2iyVg4RoaNhGoKOcjrROb2U7jnIAZjPJa8MhlVmR1yWbXlNzDZ7JOQTPDGawjs4ddpu
FjoeSLAoLB9I/eO5LA3LWiqQnO6Sd1Ax5xd9ei2F/ev7tXO7s86RXIHBmneTGP0X1Yl63SsVFA/Z
KIYXj+2xBYNVoZvjoXE/lBinf0aV/i8AZW5/xf9jCF9SW9ST/Csv578CCf5P8cL/mwThvyv8/vkz
8PJEP+X/oH0f4s/6f1n+x1f+LXr7/5DQs1ywBLfUNN7BfxG9Awf92uQAeZPC/6IL/wtD2P2HHSB4
SwL3fyEN/hVaYP1D+qQopcvEBKOg91+CFtgkUP+d5O0LTzoBmnxg8vehfTv/IZVr5iYFAsyxt4m+
9NSSoCTJ6pWr0x0+5+4igECuMMuv61K4v40nd1Fj6J+0Cc63jmIdUNbeahluvckanku//QT7Vxws
cFurKqwoBSWNBJssnRa6cItLEEcfLZutNafT0U8/p4JTU85FmUu+M9+7mLH70acqSBfVR1E9oeE7
nxMU7DXuDPd2MXlwPfGrSSMtB0bTi7pw9ybRtdFEkZ1mH5+yAiY4iOGUGN0njDyU+M7ANGFJarA0
O47IwTIYb0Fdv/U1k9qQur2F6+dbL4AEahrjwgmGTZsZOQYDlSzaaLIWuR//sXw29KjjoHnrI0ZR
CamJWZPMphYufoephyoug/Rc2wThhkj+iSOCdGNyMHSCKY3NMqjzw21zX5Vt9CyCN8dW3yo0AYPe
ljAuKuuQGwvaTf5klz3837FPLrgsyDAZ4/qWl3zLumYrrGrcoDjUO+AKHz3x3S+8BOdRnyIjdR6J
p8znmTtyE1DM7pVmfUwqYgJcMu/iLOsvcb+D2LGM/Qz2TTiIexvR+Jx5xp7Lirj/6/8iOHQYGYkt
ulp4d07HLlSWubXBCQcNzhP5JkYBuMeDDmeMTrbXLKPpljFCvO+rKcKu0ud4W2LnWeFHWU++nDdm
3cERtSnpncUqDozkkBuRefCn8s4Avvxc9htKjr2nupEnEO/jiY6/t4h40eM057gvpwqzS3yb59fV
py9fHAffQkuK7Q+BSLRGdgeri6NjxdD5sVH3aSXpLSANvxVJGG+KOiGz1xneHdxI8iKXJmyTizvK
l9lyk3Psga8zjH5lREiUIyHXxz64HTmQH26QmXRyPGQft181uFKvf/1DTJQ4ZAohE0+vgr8052vD
Vu9kBK1NWXNUyifvRVkkIybHRI+ziIF41nRQgw+mMu0/deaXu9ovscL66X1Y+OMLMaXnrPbPIQ08
J+S0+ary6YAB75YtMT9a/Hy3gok7s4W16ZIXIQwEbhEPSrwrQWtsDTGvnNau0J0cb5WGCD400wUp
503f6PZItIcBZiFzri3nj1PToLn3DJEgIpmbIYVokFBMQBMAgq91zTqBpTsy6A9XFU0hE/44Wvig
PGelgXSKg1JbRr/L1fwmOufo07PDcwbQ1vNOZM184miIvGaD1Fm09o5HBK18uLloQA7VZqnohnLj
g4lZjaqMYkNrExU2tijXXFHzD5ncceGkyDjPXmraGLjHUxCcNlzXWlcvCzrCn82+56LQZgQ+4vY5
nNHdHKhRrl1IYmKzPpkxZXLYh7plnheYFmgXsDAG3wUiPwmGd0+wQR/Y4fO9FTL0gCy0zFTbPJpx
WDBfucWoaR9ZOCXg2cTfxYEH8kF7NYUJBmbaibNl3ZxiWcgtE87tZAbF4+xYL2ZBBgZv/4bKr3bR
GRAqy7CbD17e90caFWpyDVa5zSzxoinhOdOksGpo/12IkMkUgQz6shZzZpr71tf2o4WphCfNPMbQ
tDa9SP7Q0CLPvgtjibHBnohLffBK+2QyOtiJ1AUsAs047HvjhnuNeR+nAZd4XG2FR9VHwPPYY/e4
cccDunu0uCSKIIKV08Fe4Q5EtUQQiKwyeQbgtbdgYjmjFZ+yhJXUD5tmr3KfKjlF6UmrwvNc2bB7
4YAs7fdmrFE2QO+sW8sz4fjqpTsXxgUv+UWmqb8zwhAUaScufSjXLiXodN7Rw0lov+/BNescg2L+
a1X1t1Eb1LLb3wlWNi9rrlgecGCUR16FT12xDwSm8Tu3823AtrAjPIZThs291t4fRhifMzOfZdIa
T7cY4aI1sMY2KUU/rn4c6ZSgGhDIIrmy0EnxnhXqWziaa0Y1PuHLfeR7Brb60ENNy426xLm9Sw7p
NF9bGsvlcbJqTWlKvrsBPHXVP1QahBqyGMmWOnpywKzetQwPD/Pg8MMNVIcql0GJkofOM57zDqMy
PJ1tVAtMQDjMLKZ+2OXja2oztOjZ2ESY7Lvsyqg1UPJ84ymenQ11mOly8rh/A9phqFY2PF9edYjx
xyEzlOzlgvwZZ0qYIJT60ENRPFlYng7Sqa8cyH3mMMO2TNz7AWn4w+dIOsJaf0tzatOAAckN6QRz
Z1KGoVaatfgxVRE8EokMnhqNPs1NWyxllJsI/AyS5mLqdyG3ewiYEJ2rm+k/jO7nyXyphug4atk+
WRXdbZ2dkNxW3l2XGP6xdCn9Loxp56d0OY5iXwX82GHi+rfD9bCciPWoLtzVXeJu4ir4KUlyLeeY
ZYoyUw8COb0wsjbkrpLi1SWQfgb3ZXNrjeVZpqeGidM1n8tnsOPucqQYZuUBvV7VmAO3IJQXYxHE
9M6AKs1Ly12bkYoOEnmqeuk971DnBIrQ+kpUEdhHQRcQOAhxCrth+YHBkhe4XEmyLtxM0muXZRjD
5mUSgQX3o/TJjAYKAXi0Qf6tCQU03AKwbjul5HMQn6es3U3lTOjX9Z9apFK6aRm0iPmW88Q3hTnL
xoMbSncDhA1iCb4N7JepSxuAi1JuPgPaKa82JF0LxWHpx2petcGwxC5HaBtzEs8OM7sWY32Na3Vd
WiDx5rtsKMzl4GWnnk1NdV+pKGghIJ9FsQNYY+NOpq29tGxPrYVTTVuOMdiaPfMpcvs3GTZvnBbo
pmfkhnsn2TsMspYwfUHu2enXTdYrmL1U5DIXruJCNVU9CSfvyS3N3ehzkkIu6tVD7Yr7hv8N5hCs
Cte9tBMGMM5CY+0fylJgFY7TNwC0u14g96tUPVra23m4VbETN0z01C0xaE0bAorgQtNmW5s+fQe4
n5agriln7h1iydl3YcSPnIG/wIUucTGETKgYtKl8PfUzvFnKnBfK1im2qJBcS2SD/g4ZpxecGys6
ekeqCnOLPha/UBsj5F+skjqyPiJiUPxxCRZBZ4zig2VxLYwQCPAudyayeTVRE5BVb65mRoF770wL
2YEJ09Fs+4OXXfzQPjJ1PhQRozVcGL9Mvlem6a0HE89gkaTYCDj/eTJd193IaFxlv1jaCWQwTabw
lL3XkU+drN7aWj4pb3oNBmKPIw6J+TT5DmHhlzExPXyKFCgU4J2rMP4qfWOd0FpECW15Gm0GM1CA
NN/H95VelqAO/dJZd5wMZ6ozyIo+acel7lNEv6bw1lFp4AwGRWzUfI0b8jWmaT1VzIqjeFzX7Zs1
z7u6hd8UJ+8x/jHHkkz4nPTXDr09iJ9kORrBkx8593/9es4QAEYaaRtHONnBSfhJNa+H7XcrWzDU
TpvwKRxJ5RU5hRlzdPDH4pfSsWcPJiKEui8MjfFSXXzDu4wvVTx/KFtiGZmfKGS9hH5xiuuc2NBC
Ge4lSe17vzf4C+17t0t/6y7Ym131pnK+pYR7yKu4im6nbtH5F79Of1sr+wKF8UuS8c0km8XUcudo
h5F8+DSn6rfup8+SYSwrsfzyo/DJ7VwmEvIJky55s/wUZekXHmpqoGz3YjXikqfhU50z1O6NH01d
lpHfEeF7SormDa/MhknfV6ezr074DwnvY+vv+UxdVXBo+CLf4xfgN82G5Av+yX2oPeIysMi74Mc3
YeHjgIxUKln02SZv359mjmVgzAyXymAP2FZyji0x3PYBQgoFptr/KqOGz3tZvRVF8hUDns6SNyIF
J8fQb3q0MNMZa9rb70ufroysvd5+varKftssAH7QkZgxkq9Cyqdw4GeP4/tY0Vwkyou9vURTUJNt
zEm7j4su3RdISmQbpeazQlywK1390dgB4QjXRSdL7rkWwt5sXu1K43kaWEpKYkMkwdkp8zlaeqN+
aLgWVP0NEi5ugCgZM8oxIiI9yx4r9Kofian3UdwspvrLCopr2JbmMqLUcSFD/6pQcZZ+x1GnLruF
k5gf/Zhgh6bcBHMqITEz/sZsdJ1Hc+eNA0Jj0axTPDlbUujfopnFIbCHg2umO+wj3Day13jKOlyj
jbcl3saWUI/WOcNJ1iTxtiKWda4TdXE6VN+4tFNuYMhowdBWKzqugXDmqGgM9+vlqIvuWDJv3qpQ
lxyZAlKaHXYWh44aJ0wSUgFtsUJgIrydG1v2K5JTKW5aKIBXqx3DbZDQEQwkC9W3xCw74Tigzq26
IQC4z865eueiDOjh2zFc7062KSIy9R0Hb6zjTZ8Z8zLqVHWw1UpwjXhkuX2rRKfvE31Iecn5hMp+
Se+kf4y5HbUMmg4B1wcKr1mxZcYvLya5sE1m+Y6CK+DmybuTGv0J6gO3cHdiIECUiTqu6godfCf1
kL1jkD1kvmVcXZ1suxj8s3cr+NGJtfeshtFMOZxKDrrmUFM2zpt0HJmJMD/q9zbe7D2hLHWO842P
E+qCeF0tvN6ytjhrnc1oKapcWirIOpX0K0xv3E9kNezZnC5FAumzDrC8T+VW01bKMCZVd/xHMOTb
NpMMdvKqZ1Ru9mfoFtjE7C7cC5uHNAH1fqjSfSex2CjbMJfj+OK6tf8ieGsYPgXrMfHK3UDb9l0X
BS9EEur1NNvJQXfJqyRaeoEnMT1DKvtiKvSorKp7QBr6zuOwOhm4IFaTywnRU1GI8YJXTc2CzFCg
q23QoTeWQy3OjBj2aTwAwM6URYyOIiTGJqjzVFvtE69NdqUXGTttMZa0vGYfJGUCwo7hgZ8O6aXp
T56FBS00eawTbaxsQ13J1FIc4cb5ScfxQlrSXUu6Kw6cHNS2rLb5vKvSuFw2jdHdM3RcUfTYrBVy
ycWp6c1zlHnEs2geaWn8cfOUK0eTluS9YDAiXoB/ZZa6dhDDn5CgqIyxCLkQ4hhkQd10GWa7RhXn
+jZFr0PVXqPIX3imPZ9CRy7myrTg8wUWeLSkZtjvfaKtr/JKj8ep6XBRAPzZpJ7R3pt5nK3wH2Ff
SQRTM7j/88AxRLdyZUfxsgQ1shwsyombPmI3FD2cXnuTZ+0zrmhjyfc9Wy5Rw2bqsXHWU3CSVPdt
G8tUe6rnfkpnCj5u/9LkaoVEhQzDceoR4yZFKZX5mWTGc2ZCmt0WaTnfcUA5GyMpMWq0om0hY/My
mIhDY+y/sQDeQgPBMixG45j3FEsJmoI2ldPfd1OI/ObG1GJIEiGNIjsS3VkamkBU00UUkHIMqQYn
OgZjT1KWEWRyUaaxWnnOhpgy5g+SaPeGNbMPmOWaqpRu5U+snMLHMY7Ldsck4s6oGMNQ+h6smPDa
ZUGoPjB2t4JbJAqXaV1hWMdoovu8xjYQOHRbVqksd1BKrsFwqIKBO27vZ0tEIwyG6fiSzHreWLWJ
cqL0vG7TljhRVb27dYrr1J2WYaPUBssr95mA3HHDjBvYFK89cxAFf2A4ZFxtzvGrOeckOeximwuI
GMOg1daniTEkpN3N8TuXUnVEcXmVvZi5j6mFk9Mgkwc9zsmxDxl6ziW+CACAfTugPMlqUVBKvrPp
J+VUPxlsojFLyWDeueQEK6z/AjVyBHcfRBXhBwYBu1nDp++cjMmS6OXlr39QamEz06sDQByQoexm
aMgXE4zWAGOXAkgPJUGN2LlVxvUDJLKajh5mEapdKkZFSXqWZqN2XledKyMt1zEtnOimPvpWPMUH
L7owAvRO5LuXaRj0u9irP8ZB7KiY2jozOXtjwsfZR3eTnz4Vkf625iRazWBawVBoLMHK3QaNRcy8
mKYdgeBn0Q/RSpsGTWNmeW18/zM1cMmnsMn3PtGUGIrnMWFXwvY7fxtGLdmUej5TfCCPAlIPB6/p
pW49/WFNBSjyCcZMQD77qeZOJykoY+7LvgYcZGXdwlleW8Gtshpjk5ROS80SVsgBrC6Huuwr61yO
PUq+iSxUmwRDCjkuzbtW/WmCRpFfVy+2hU2yGcv710Tpnrs/PIi8zBBuJ3fah7YHj0jx2AEwA/qv
4SXMfH4g6LAGW+JJILetaJ3o9q7VH/xpaWRx92RZ3WfQSgJoLo3RdTzdJY3TH0ENWQdfZeeu9amX
GSfN2TiQV1+U91ZfC/Jk5VOVIdDVr3M/1LshnanvmDVr7jSHj17136k7jx3JtSzL/kvPmeCluCQH
1QMzo2nl2j0mhIsIaq359bVuVCErqwcNNNCTGqQD72WmCzMaec/Ze69NhBzHU3GsW0p/tZntkzsY
uyLDoWLXfeUrBWAvF21ThGw/WkMuG0/vwkdHe2qAE7BDLwwmhuYSB/awBepDH9CUCxJVUYUYeqzn
aJ/avARj0Z6BCi2c8Gqg5c2wY3mY7+yZvxYWMILTRuPFvs/sntDuHmrKpZHPbYM1S3uWlcMKe27P
c0Ou1pHH2iwfk84h4hl32LjM+DKw/CSB2tJJ2dhXL80/Ha4L4r9C26JRvuZzpe2ovKR4yio85AKj
27PesvnwsQ13NeldqFBaNd2XaPs3kRf5I0nmcJdM8oeW2/paFVw6auWyYhhrP+ueSuYpmv8Qd4af
UKyMQjY/He1lQH3EZip07ZwFwbTvsBhC9u2YFLJTLZP8MkbOuI1gjgFKtb8KvbTOXP+oBCZxQipm
y5za3nIkIF2GUJqyQQ8uJUciG48ILjR3X2TFcq1dkENVKw5410MWQ22/xeVTbGhFghplOA62eY0D
6kAhjumE59jQZyj1Zs8ZjVis8EbL76aIJcY016fULcOj+icUesha+FPoRcGN4jTBbUBzWPWGmW+i
WIUOdFscYhZGG9yeylRQMQwyu28J06/HpRxPRugFq7qrecgXxtdEnIsFN0yOXoUC84i7Zcwtkisp
29AslmOfNrZpHpCd1I15FybI+wPKQO+UwzmzCbp27NLPPQVNAfM8LWlggML6D4PAfDTGaD5SA/LD
Hjq9uvQur5BePeY4K9kvHgeNIGO5WIkw2GQZGZ2k856wkXTbzMzfsVrOyswTr6s8Z5LWc3np8oRl
VjzUvBlsBZBEKJM1MBNNi9hJNPc9eL89tbWOLy3j28aMeK8gD9xlgEOhi+BQyGLXVoVYdVk1bOw4
uvd003ODsaxdg8lnDYfN3AEu5pBF89aKmofyDHypVawREFT19Luys/DkjaQQBC2lOMGxQSEiuNTc
6rjIM5BobulygqjacG/As+ZnpTUt4GqPwkWyC2zu5uTHUlp/2vgA52PY5EwPgcM6pR3rk+nE49ox
Kf0iubUTob1x4ebv7aWJdw522qg33X1q9RnUV2ve9ktIb+DCiVNmwm+ruNwCe9PvSUWnWXA3oAq8
pUKcDXPO1w7ejb0XnMRiND7FRDNOrF2pEmnDGG+B9K3wrtgXO6jfqDYi5Jfb90HrCO93kIsdndRe
UO0BZ6a3apo2cNMpXsNYv2q0eqWXNhLCNH9RuOLt8SPssZARXagin0lDnuhclKc0nn5PJCgecwSC
bFh+hOlYL1Yc/a4jfS/KcrnaBYc2vFI3hyfyIc2sLYjbjG6GTm0OtR0VBdxP7czZy23+EmehuJj5
4EMxnE6qtOzUsBIkidAcws6cj6MLrQ2vJM9vWsyvLW4vgjK4GgfOUegbHCfSDsJSC/lsGe07uXVc
HglnggFMQZRYmiq3PAgr6M4DhvuYuCI7uRb7oUaDZhY9IJspY2P0FrZNsg0HZAVcuXtNVj+VSRlS
ToDsye60bYW3oNbD6tAVpbOuUHzviZh8IZJslyFA+VkbjtAZWQUjoEJBSadH2bY8z0kT4F15N3o6
UBNSeF0r8hcn6hb4PxiIyTKzEDe/umqetjO4ef4A9pOAsPZZwv2gM7nIovw4Ax47J173Z8Dl5FuW
G+4kOeUN9EgitZyt1yM3XUvM5i2PM56XVbSO9YIOugZLUz5EB0c1SlXAt30sF1A1E/132ZFBHqsg
P6D+XhBMDuFELlgEht/1OpEfdcG2KcqS4zxm4Fk2E31wq4FrLAoPNgSATTt4Hqgi5NWZhdocaScm
SvsaShcluHycZ+xR4/KA0Pm6lMbXUstTuyvNZtySFWhZRPIivJSWd5t0cYDUsabfsV7VHqDHvN+O
fYA0UrnMUUu6gri4lvqw6+LyqSJ1vnKVNha534ADvgwYn/SR58zn9Z8yuoAlZq2jDjopdm1u013L
sCcDkqWZ67eZAXkaOmWZZYhiWrwm1pSdM1WpBmPnb4pi2BRTle85gv4uVANYlEDuZvP45PYBfNR4
U3dVxwWsigfd+Zhp3mdjxv026OtDsVg8eQ1WRriN13JMxn0vikMDavA+a80z4G9tBwli6zAjH6Ku
YjbNmrMojkk3N6dcDhztEcNpyAbAsVR1jJLUJusi1pst1+/gSNDjzU0lYwNIIOdYzHedahgeBq74
wt7Z7jrv2jeNAzpVOwSIEJsptNQTxg7WjZU6R1PgWmkSuY/lkp1KqsMUVOzG+8giGth6Ggyvc2Yj
rcdVuvYcbT5pzWjs5oCSJ62xlks421RHuU38MNUVU5jlEIPObX2LuZzGtsj88CgKw1NTvutBj/iy
b7Ww/+ilcxkazz2nekQSWa3OS/MzgKkGdiQOrpIYd0lp03YBSL0a57Q7jgkeBIo8/M6S+G4te7p1
uhyfghacQUfsLq+q8hybhZ+mTb5lJUAE2gWLU3Q2JELSbPWoYT6Hq4+zeUxKClxlyk5CmvQO/rHD
5Soglx0y6zvtfwrE7c4KTomdgessxu1SMk5T47Ui8Z6f9beRI6Er3S0Wt8qHF7MeBL3s1PiRmBby
Azf1iHbfNKulMZ84X2/LnGj50DU24Rla0PDO7bXKu2e/5kjPj5YHBEQ1hEfNs0elzTaSqO24pbeU
SkBsGWLaaKQgNuN906lAJs0h/E2F427UGJZS0lFzlJ61oruVmdT3Q7G1IH+syhZvn1y+WYft7Elr
9yl36srD90BS6QZX5ebIgwyopLUN+dH3FT2/jfbTy+BrNul9FFpFyZbL1TXFT1UVJkyS+mcaIqdq
YUKOqH0i4v0krWnTFNUWq+Yaz92uwCjty8SKt+ninmDYEGSw+sfWdVg1No7BeYcImlmMDy1HTKPv
pnXttJC2ipIvvXfvhfZWzO5PFFh+DR6PDXQUETVgOM/cHR7cUzFNFJculdrJtr9HtCC/duR33hyw
e5LLgvS/2CfBXkPzpi8P4sZZi5PPIYTwz21w8XSyG3PEXD8w96tfPjLnzRAowKw3PsmgLjBnGKw3
kxF1boI2kDed8h6i4bgRhRZTNWM5g7goR5Obq+fuUVC7O6Z3VaunI/o2Ec8M6KT+yH733DlQS3qT
YKc23Bil+9PAtnOnW8ajZ53x8YrrWA+/xyZ0fYmj/2TDSNnAuboCNSdKxBYC64VhvoMiOKCSiacY
OCh+/4cgGNeG2dbEzzA7hEt9cT3XuMHeZXkU7rC2DFy3YXJ2CE+dgf7YJ94a+HHa2UinZDWZvX3V
sS88j5gqWam+hC4JdByyr5qcP6N0xWNCoMFvwG5lJzsLSICyL+tOGDt+CWnAkrEb81hH5aNL+HDT
NFXiEzjUr/RRH6XZFA+BV58nAuorvbb1p9B96Ba4thmcYSzjw/wkEl+WGTVTdv5kWvI5l96wo1GS
kyELQQsuBSwM6a6YYQqMF7O5jzr5qpfYEUILxBosNGttTSXSA07p/ZJHpOntYNjlOlEBYmB4VYk7
bXgTu2OAbL1L02QfzPGjNrv5zSjpOp9rwo8WQaRtzR8MJWX0DdyVTCgZM9CYjqsMIh3vRJtsEL9v
RUdGtK3MUmGEf4OAg/6g1zC0Jo0L2grPnOPdI75h/TwkwaWVUsfZw7wXjobFCpem1xTfyo05JsrY
SEDk7L9kBuG09WvE0ZfaLp2dF2CTJ0Ofrsqhs7gLAWqCBjDvmii/ReNS3arK9vtpMu6FkSKS6WSZ
bWxnv+z6W2sZxzAme9ybWqQYGG+aAgv/BFhx+CFNcZjC4bBYbOIh2XargmfcG6R6DqZxyImJTftW
xo33wgzr6HbLzp9iKuHmzrpMYVfFyHibobfTM2xM/p60XdYWNUxUDyYP4TjozwDQwPXZAoiQdx6n
CZvzjK24T6O3JPNtaDq3Ge7lLY3Dfmc7Ju5JXSWneC+yFBOZplntE64cAldNpo68OC5FjxgTVj3F
06Kpj3OamWtDI0wWZRgV2mpegBhkLH1ZJ27qXrf3g07mQ5QCz6ajP9R4SS/YydeVxx0im/ktq3I6
WgFwicjU92lRvQFviM5i0Vnv4qc62mir7Ai3XLY1n2XEQexLzs50huiaFz89T3BMrAS4hpokeD1K
pGCjPMY0EP7HF0z75TFXkxIhjB2QkegyBPu4CA46PobIdbVjUwztwyL3mWHrl79fHCrQ49EzTroX
rvMkDo4AtwiRxHzPnFvocIjkmB/wYc3valhxopE5ScYjmZiLNcjxJ8pKc0Uv6zIDSB0sn+KC7DiA
+17rTMcvmGjzY+w1WDRmPdk2roYqlXovZeble2BlcFhz78ynF2rZNIIyzNziKHXwO0XeXskiOsyB
gziUNe7adsxeOHCU90VYp9bh/OxBGtjUUxCsWoXilUttPjGp9YcY2jpHPW7bbPkI6xjz+DjX0UdU
eSFZF2DFNkH6bRnUH0uPN2teovQyIbYlmiyeh5GsgT6SInea4uy2WbJtew6mkzlgJkvB7HXTjWRv
+jZs3sf2XpJDP2oU5WIQc/nQJExpWX4jLLccWjPckuV6ynA2v8ARHjHTBd864JJuLsJvnDIvOp10
L5NwHGZVjuNkdN7qJf1sS4R/dtvU1bN4bvOkuKWtQewWY9HGzDXsIjpuAJto5XlJ6vERB5FFyKZC
qgpbvv+II5C9g806LIHkq9XZZrKs7iorLOzZZGq3HmFmrXM9H/s6AY49aPeq0IOdxyGjo8nbMsZE
KJfgezhw/J/C3KfuW9AhA1OAf9VeF9Ixq8VgBenlDHmRCYe+aEpcKQG5PdsJ2RG2xxayzarqnBNY
+G0zjuwaBuNXWpmbsaNe2jD3Xk1obmoq1EULd3yMiknAj7u2Elzda9UVf2aqXXIXZrnlFN8cD+9d
PYH/SqdmE7XepoFugiiGvkXZ8yfaH0dxK3oEk06+FiQvDhWsnJq550GQwRjjtKjnyTnKv7K2WHkJ
evbc3FCCaAYKdZ2tvak9a3LqeSGjkQXEe1ZFGWls726l48YYnYOALPHRSrS/Qe8+59qdTpoo5hsX
de5HciCYiD8M58wpCqfsPyob/j/4rv/Vdv2/L/F3QyHJn+5vReg/7dh/iRb/9U//g0gi4j891P9X
fsg6ij67Lm7Dz+a/UUT+5f/8nzZqiwZO3dLp9oD5oXo4/2mj1v9h2LbHpli3hC4wMf8THmJY/xCc
jnV6Oz1aM6Tgd2lJcUT/9r+E8w9lYYJeza5DUoZk/r/AQwwEkf/TSe3ajmXgv3EN+mAoouO//5fS
EZ3tcsp/pu3U27Rm24AOAJE2fhw18Mr78r2eGxMtT5SH6C6a2aa/sei3kTOEJxhHjyIZ4BlEInmx
vf6hAU5/YW407xaHiKVtqms/jsei5b41pgLXhmp9M4RJxRUIkHT840nmXLrbmRUclmiiKr4ynWN3
bEGGZsy9T1IlJLX2nI4mqFprIkeevEZ/1xyfWCbdTdi3yO33SAOQCCXPt5AzA0J6a/3PbCcAIRz3
pQmwXJkVMEvH1upd3C84X2D2OQtvdI7xN6LYupQPjg14HfTcwr7J/KjiFW3Fv/qJTsbMeiNfCvoo
wbJTFBc5cRyknYSNssH6HOLYitavzUgZEveL4eyK7jWC99fEy4T/5WDM0QKbokAB8AzfICOse3XM
RqN5HrL595Rk08rD72fgBBU8ivbg/4s6DHbxWL04VXyAZGDuiOrxHB/grgzopHHSdYDkEBZ1J/3M
Emi7EZqBb+TGyT43gRzWsI+jtTCpEZ6YQZKi/JOYwtgRBM2K6DdWFcMfTNJ2dmiyrx14Je1ee3Lb
+jnICveU0m+SwsU86wGDq+5XsXUrTTS5kp6DfqZXeiGBozfebmo4AIfEl9Qsu+1MThehSTUAaJyX
EuFx1VsZO/u0TPwZJ4dpc6GpJmTYNgtNogapefS+HlySAxJ5lbZQ1SP4jIRWvF8cyVdxmn7qxrCg
T7gFOL1+tyBDCC6hxLibHJxyK0tRd5YY6/x0YEkEXDuN33srSTdDSb8HKF6cjx4BN28gDYOyl/hT
XXiHPpfvUVwessjTj5MRbTpBeyy8NCwb9XTXW4SicjDFXuhV5xuRwz6uHL74fDybXnqwTb15qVNO
+mxDykcnxKhBxc+xUTMMpakm+aOWVzzCJLd2LBF8tuFDHdfPU9aHh6R/Rh9OvowyXut2WZ/0mkEv
sB6bkG45MzH/JtTSU9fmXzX+SlKzJrpRsExMq2DGh4UtWByFwZZQI/s3Uxt9NwzHEw0VD621cJGH
TvTQArxdVwVnGTMIlz3diNURfSdbZQ7cBiJOlB8gUwDirsiwF6/4ClIHcS7CwxXi2QYnXV4YOiiA
+Y7NxtgKPcPSMrpYXzOT4EDzp2/GK6m0s8crtGrscuMEcb4mk6WvU330C9nvS9xv4UxlTEdMbl2B
EeiHbi/FbXIzVkzhjkt/VeDBWvFcf2b3jTlfglPhyEg+EAWPC7TDJ8LPkB9Z2kAaZaJqIs/0ow5p
M6vx45pBXq763vGg/pZ3febnS4c0yBJX70PU92uqZt/JTpHHwnv7yzbwngWWvkshVPIT9OmWBN6T
V7zn2HJ7mjBxw7bgI+VCr7ZDYYFBdwFcVYbR4OzQBkNqs9m5jfZJAcdpkhP6EtZ5J1cbBy8/5z0I
9dS8JfGoAU0jJtvBiq08xHSN4nZEoWg9hzOs4bJ5XZLkUtBd4JSXCdl2hYsq2mkhuMJhfOUUQ2lH
3DpH6dSkD/TwTNBvRsHKqn0V7KAd2JfRGx/zOcg5F/ohWfpbMB5Nfrvd5NnfXpSEN5Ilp8G1xJfT
1HTujRwgrGnZmzJam3W7EHJgfAkBTh7KLHwkamec3Kl/SnSKh0VzrZz6yNE5v1YVNvkQTgz3ZYDW
GvwyJqzxbLKHAn13cHX7BXXlg0ZRAxFCnhy6j4BtZ+hYJRuK6MfEW7qKHBK4bgJOIhSjXwYGaWsY
KkChHOoSGYS7epuMAwR8L6BxqCGUijpYkp3fBsVyrLzs2+2Nx6KofgF4+TGm9FJfKjv97sNOXxlt
Rntz9K6bx3IxzSuuKtaV7DzXRtJZ/kj9GotXNhZuhZEd7OGpGwR/eaIqFMXSbpKet8FkZ73OEN8K
XDCHIAxe2yEnLy1mPjwhArPXhSyAY8zRocmWPPjBoP57nGBXzFT9sCbkf1wSJozSOl/NVUeMmglu
kKLZmLjJOvtnseXKg8e3cpfxTxdR7yIyQhjGo8mLv2tHUCEJ8QuCyV9WVpe+U6jA9twfPM7wQRpq
K7sMknVI/JCmDvclXBbTl/nCg4A+4RZwD6rxq+Z1eyOFyA7IdoWErJo10mSb9mwtKC08BpwyHa0m
9gf6aVPW4UMI8vHKNNKtWeZWfhHF1mVJ7AsoooZ+HRvNtUlPmajXrmdPP6kJiNpyKQyoSusVPRi3
RT+FH+i0UXLtioFKrTJ7bAhvrmBFTycapx/Zuoe4bcTJnRNzYwRmt9W17kiC2GR2IKwyauO96uIZ
dMvEVsFLmOVNjT85TIbd4rC8rzx7Y8jSvlrqi6gD62ry9s/Fe9C60TP8H3QtnvTkHLlLGnWwhyJ9
p1OC5XEAYsAcjIEamsL1hV2oFELhj0PmnVlepyzCbLknSg4Gyc7a11aSKUqId5IuggIrGwj1oal/
RbMonqfodwXXdmU3pSSnoxMAh8OxE249b0Ps7qTtqFYSaXrSSKKeC0dHlxvHfs+NihzKbO+J9XZb
e8ohIihgdOB5J3Ta38NibfuIWTbpB22v44nm7Z+Ni2Stk6B/eyJecH7eatH1p7GtfvrEo9KPUEgQ
13f8WsbWC9OvvPmYcaQ8lQNpWyO9yCa8AUey9wXukh2CJzgzyZIxKy48NMJHPaSxkteaVBxiKCx4
/W7b2YcZFZ9pHWU7Pal79MjR3QLadn3YxU+wB7QbwW9axXt8FFxX7JaaHmue/oMlXCwTeh0PP/jp
hCCEaN4zpLNQG3hNWLbQjBa+xwbmLMQYMrahC3SYtDcyq+GPlrNsyn6ucZPFzqpLsETy7mindu7S
Xc8e3mePdXb6FEp5w+p/8OblhF/pq4Wxgcjal6fOC7mVkaVI9GbCBu9Q1mKa91FjPTBXeXizJLUA
RuHHctj1/Bh2/SOdU2G4jblOfE9PptUM24MXEgO985Ug7ncZhrK5fKQVfZuFySV3nVeiPOuw+Uon
wDfWvAdZ+pEnkgSdkXLbQG7s2C8Mne9Yv+NU6D60imdTFCZymHTWcY87YTGb6tBGnXs3rNm3Wpmw
B8PUnSg/jmfl4g7BlMMfLrC8rNED8umpXjjs1SNBlSxwH5shKR+r3miPFNBiksJJvrVyy9qkWkrS
g39lx+OLbbS/FgcrVGAF0d0zvA+pm6QbRP7gLtRkFUGbbcC+B341IE807O79HCLr3tNiHPyF6yIX
Bk+DHcs7D/AjKOdrOerD8xCGV0zNLVqe3t8Srx/8ucXb6QwktGKY2JT19dV18ni9tQFRjvIN7d6V
2VdYz/q7hwpIZ0nLesBusRnF3aXUlh8zrT1/IkOhe079kJvUBGQKCMwJs17X3BofQ+CLzO/u9Brw
iWDjM4kjPVUv9dg/I8P3m76GhVHOj4Y0r4MnuD9qWbLuhvY3tvyOjetMd8gcF+zqsL8A2Obc7mx6
hVEa3vOJGBs2jxMJSpLVmnWOaQ2gmI41TEF/rcyjX0ZY0fW6dDgz9Y98qEbV2t6CEYTO1Oj2q+EO
T8sMfa5AzosiwQpID+56jLWuAxXszTvHti4gdtPXFMyTzmImhy9wctGx1oFDDMvOeK4UHKMHILTX
0Ck/PUdseCj9dhKM7P1g1KsIDkqh19tqyUkHWRaqTgiwYvxDAwAcaad/zfLp7LoW4DQGJLJqBkYH
87ulTQBbsbWLa/YmVlhzMFRUa/gwHPyEu4EY5KzNOXnXtDa+v3p2HJ5bN8E37PEZNtuhJ90nBn+B
/rKy20ZiF9FXrefOB6zWG7BRFi0GctMbi3sFy8ftC198JF7I5hdbQ+JdjeGdqQdmYJQXz8F30WE6
iUPGidHM3ruAJE84QGZmh7Iq0H3jOn80O7IUbRm8p1PP2Vee4zl/TgUsKCd9NszxiZNftAuweAwY
JrWg4mDESQ2c9NmW/a8uYG3keQsHT938aLgiNEMr3iTImTUzZvI44kayakQNAVFzz064UgZP7iUL
8a/MSnXu8oRt3R7dyet2vdM92yPAnpXIu3SbgN8DMcGW2+XmfpRVW99w7bO61wh5AIEEXF324X0u
dbhhgcEdpzZGJNWT3sUw+xPbWBcEzi7lWN8c26BfoQ2PDY+sXW6whu9DOdxyK7pjQsd7BbLiPlIh
xjHoT15M8lSEpEsB+R5tLXY3phDVo62+NMb0hafUw+ad45vFg07bQyTfKpWJiIP+6nqSqjC3vGVe
cktSPsVcgcOZQsqDWY/22RrmEamDoDGxVpZcfcO9qwrLPagJwL26vBCTQlcVbXGDxQ9ELv8yra5/
7XdO3YoLS4p5S5kEOZ/Bfm7wUoII/zWqJEir8tXMFGk5vyZ29FkZle8tOm1pkfUewNHG2u3scSbs
RjklFDcCdWNXHW0BL7G9b7qzW+46116Oy9RdA0CSO6ha5E+zmFyYakVxK/AUBV6OhkOzVY/XNO01
yjnY4tHakq0paM62lmiGQ4A1OUiHajOw01nz2CQHzaV+LkNBd2gRQNis9Oxg5E27dSPGHYbDeMOt
ZHpmRfgRUQS6q7XoPVZXJqCek+EI3HCZSA+tjgAEx5FlIk79VdsAphb1uGyriCSprlfaVx9WR1yf
ErO2cKD4Of1z0ShMs4E9UgPOT3nQeEwYcVt8RHtHmVPtwGhOIsSaGLC6YPU7r4xoMVfC1MR6yizq
PfG4UrsZPXXJRzGTsKTPD9fr7Fzd0KK7yS2CrQCHRqCsmy5ajU+lSpxGFbUdXWyHCQbCcwGNkB46
EwAOhDzNDuZz2faRr9sDJMyx6W6YLseTsDV8ycE9l3OBVE4JCAnsBqIFTdaVE33Gdmjfi3Cg8T7w
srdGaqQ5Od7vSDtlmJlHeTYEcy7bs8+KAzwpwy65m9WEQXKZeS4x8+8CWWubEn6yP6EEo0XCqdFV
wS/AT4C4DBpmF950s003sA5QRAxr4VFQd4dOkoTv4mMzBSsvhiopPRBVXCwRDZmXBakJ38NSwKsK
rFWTI9/EOAAOAOs/KS+rzhMK8Rr/euAXuGQQVncytLyXOGKzjpXTXdkdM3GCU+GtL/hYahrIgGwY
KatbigPtXRbQgugnV0oXkSwuTvFX/8oXWmjsb5HU8tecxMW2WVoJx9s1+KDbPsSU6tYiqRVKW0uU
yobUZB0aFdeIMlYhdQ4ST1Ke/TLO/lxBSktZYTC1kHUDaMg98VbF3HzGyrO2ONsXHqyh8GlIIAye
iPM0zu4RPNoZiAyrvW5GKTR4JYkn/nYn5pJS6YkFwiJWFRRGpTXGSnW0lf5oKiUS5oAvZZof2TXl
20XplaZSLsPFzW/sIh4z9gt56uW7Hq7xMSgqZ9Mp7bNQKmiu9FBc8VRd5Wa3D6mY9PPZAFmnFFSh
tNQYUTVX6mqrdFY3QnG1lfaKQLcJFQE1CGn4sBBodaXUOnymjQTCFQpurrTcXqm6kfsglMo7K71X
Q/h1lAI8jRnCayWuZszWqA20cCOT+rHRGSvpubH2rTv+6oypO3X9aEIfnd2MiNymV9ozkn3ozJ/E
oFt2guOuixyms3StL3X63BWpfTWVkq0rTduG3Sc9m/s0krfRVcm5UjZUjiFYT/m+dsEiIXDRx0RM
Ssuqn3owzCTEwoeZ0hb8Bk8DEjvqv/kedqjumdLfZ4R4qRR5R2nzk1Lpcc/+1tRfVA1nQgGPCV3Q
u0W2mIRibDTxaO0iEHmTUv8b5QMYlCOgUt4AW7kEEuUXQKrfO8pBYCsvAWciXAXKX+App0GvPAc2
tNUzppE7PhKSesqZABXraVRehU4sm6Ktt0XgDER58DOwEFf8TkCdWB3CJPkMlPeBhtIvA6mzK50T
ecLTYie/+uVQT953CSjH10tApQMANVC2yUFTBgvltHDNra6cFxB1YathxigxZeRx/I4mRyMObo3m
r29DOTigVZ8oRHyghYi0s3J5dMrv4WH8cNIOcG/A9kJ5QkrlDsm5DQyVvla/fIzzohqBt2MnCWlv
yZS/ZMBoIhiguSTDp470m6G8KBRVsb7EngLv9WdQfhXJGisOUhxvM0a+5mZjbBEdScy2E/uMUp59
hPnFWb4r5YWxlStmLLaVcsmEZUebWHpOlH+mxLcQDfauUc4atvz4OtqfSXluPOW+iZUPR2DIAWtK
x2WAR6dSZh1MOzbmnUW5ePJfTqXdnaTCxVxA9lRuH0YhnfShAQPDfJo6HEG28gaBzfpolVtoVL4h
XTkce1nSwOBuJ6xF4q1QPqNEOY50rEea8iBh+r71mJLYwaxhfkfVd4UF9SCxLqXanx4jU60cTZPy
NpmYnCg2eYuV6ymRJA3Mwt7woz+Xv84o5ZFqa1inFkmnWiPj1y6DuJA5udJo9xMnZO2TqhtX2KHT
AzNu7cc5zwEeK9FDWhABzcn8Jkwhpwh8wzppNVwWzjwfa/UlqcKDkTEhk/8LcqbUATPmCQ89s7jY
GPgaQCa8kYmoThgpdOZi7AdJRPLMGXg8u8aPNxBEbYYgPjUYQdzWfJgGk48rR7Oe1QqOGmTPyh18
i41LTaPURrhLs41nM1hjqUOVTsaTpLRnkQwGo/GCM/oTVvtRGsY5KKHtCsvaMyfhRp5nGCDzr8Cu
b4WB3V2Z0iRLFtN9XUTyNEwJKmbjXKZ+REPM8K+779Jy7hHo46W/VxUsF3VIAyYwmyacOy4eahYO
DkNebRvdGhfBN0Go1m8FKC+IbZy9YMuIOmLLnnD/oDmPshHmScAjRGdIIgvnCw+/w6SYyc3cE4Pn
vnSwSodVP0AIPy3jP7FWvqcDeoqD1/+111RlsvGQLRNhgJ67dB1arPr5hlYZPnmz8yyN9Ox21Tuc
hF8wp6wt+eWX2kMRh5kcVcbDErrPQEIkKBVr/Ops9y0fy/dmmSIYGpzEaPPRqcicXHbQTX+2uMNf
2R+2glbMYuR2EK7ZRwW+Dkplk8gXt0BdIvbX+VElNm4PGgbm9m0YtYK+m6E5gf5PV55eCbrHtPGq
E7pflRhF/DBrva2dGS27Pdc9gDY8s3qfnhv8E1amwXqgsbikA9bMbOMNiQ7mQNh+l3ZubeFx/YSZ
jLdajEhfFZ/SFenDRwdJf51AMidaPdKy1mOZlcanTu0xL9xeENogUI3Fr495D3DW7MaID43rUe0m
uKsesxo2VzRyWND66kd0Jap4qje+EHXiO1ncbzRcYUQUmebBrL2UTf/WZvkvkm7NGispqaTit1Zx
TOtatKA4ZV3paBX1cKzP9hOtnuu/39RMAAnMyVBfMzIMi+tOdIphAHXnmYAqdiNq0aH4lBouXaTJ
Pc0Be9pRjDOC567Rcutk6Y1G0HNSUwBZd8wHa/Qk8sgsYy3aiB/Y7PByzNcmZswceu0c/ztzZ7Yb
N7Nm2VepB2gWSAbH20wy50GzZN8Qli1xHiI48+l70X369KkCqtB918APA4Z/W1JmMuIb9l7bJmOt
jUoWYd3gnRP5Vvqw5Ys+tNNFPy5CuzU5bmAbYPCs5gtbEeQGM6gWbGsIO9mx2LWzw5DjnWVrX3o3
hdieuOOj74lbIU17P0WGETDFf0Nzkj3as0BCkzc3hF7x2XcQJ0qls9/rsDJM+FxREO0q6XPFUIEe
DN5vfuS5DxIHBHRkYUvX7F6gx4aLxIrl4FrO746k05YAKyLAS8arKwbXL1uD49/dTaI5yG40Puos
41LQ/ScoW6wP4VHeiO95VXXVnkYC4/Y6ugUGzPqVizcDcyr+FGIgpJSmGkl1/zYmefIW6G7RbEuD
hUQTA9VJwTfvEQfTsumc607kfeM3ZoZHJ9oO0fInz+mKVb413Hp+VR11HY5UiFCVVpCTxY8IaYuS
vWQFGonB4KrFkFou3YnhFIgA/PIHXrxdM8tnRvnYAxbbZ5xwalBC3xukxCeUXeUoiLJJ0jAhsSwc
PbWHDm0XdAxknz2a6GZOuU6DZngWj7Srfy9xXaO8Y1ngF+kdKW/+wJrxjTwW46LghWyGxvhum3g+
E9ay+mP7U8fKau/YnDhDV17qS6+a4ofe6K+F24ezsq134AZvjdsCIpn65tjUPe2VbPpTjnIgpFUM
gRVdrDhbgmloLtp0dLFJxXVWHgbVP9WJsVzR+r+2DnYXnfloxDz56jXVuamsz8mc65OfjsXDkp9I
lRYPfZ/dGCGKE668cVs4M+uF1oJ5jvIOGWrO/MQwEVWWUt+KRn579fRVlRbRUSJZnjHDv8MIe8Ob
vTxopzlx2fO0fRoI+Vo2+ma0Lp5Ljd/NVom0D9kSGnsBO8b+FQs6kakpvienolJKho3sa8gqovuO
eyTlhEbiWCx0O0gNw93OdIKM1eQOuQ+RbklLAnv15FSEZNtsRzbLVoqSyT/XGkxfYCvoCLaDFG3Q
rGENmklnDIMVyLj6yp3BDtl5ejk7cScVQYuDYTuS8LORzSgOURftdRT0F+YhNUORZlqjMXa5YctD
38lNVOhMxJHXmJ35p5PQWY0p7oPFrtLdaCI2I48ajpftVTubN3xjNm7Eemv4WpHwfuql4TKudHbf
PWrulXASqJ8xHDOmlIdO3AV26YMu5/Zp0SprX3T9ck613VJ8FTz3zyJ7t2PL3vqth5AtKvcwYUFe
RuKgsjXTiLSy7TxMx6XGkTFP2Tus1zlABGmHtucUO82UJqJOBbKN1XSqxXIP8G5E7MnAajZh/aBt
jjBJQk5ZoJANi6tO8IG7wNF1yOrraqxLnoyctt12CVQiG93aNJb/2afcOwZjKOxwCLod3aEt05Pt
MsfRJuKh9dFf7Qkb/l5WbUOUmTS7sclpRfE82bxSauy00PE3EgLguyjtE5Xc72bAOmogZTxNTvMe
+4TujqybRoNJUZUk42vhDddQL5HHtYbpnxA2TNumns/pbFHtdbrau710X7PC/kMiwyYDHrQzdbI3
WT+Viw4bKP9JautbtWRW2PfoFqDIjtj48LDJLaF4bPrEjHqgMs/dVLxmbVfsF0bfaAp2CPjN7TQb
w9Ys3F81UGcHXggqLjzQBXFaabolk2O4NgVZYLP87Bce4Yj+ZAI/HXRxBOQld3fQLEx4RMQquHWG
l0rhynLVsz3blA2Gj3jX8D+w1mNKk7h/+OxjuCbzwhpRbXifomKTl1UrRDOenxtdfPplHgqzr6nI
sHBOXfdYT627za1B28uo+O3O6IzzljjeNHqzvGx8jDN5dWoeAjvmTWn9jkqLoWCj3/8+ZgVlP990
e0zWFCzLpZ73CwKl6lzsc4yB13LQx8OoMMSQzwaS4c10KVDaZqm2LSlb1qCCOJVn+K+rUJ2v3rrW
0wgHJMh7YsDs5rtcGLNNY9JsJoG5W0vndzvHfSX1sQ/mZuAoX3yqpbTAqjCNZ3DG3jWvP9jNm/t2
SL4QHbrhpGFbgNSygoT3UTE7FJPjQS5tdPWGj3S23b1R2gIrIgUHkGL/kg+sY3XG5onHUdI1WADy
Gc2DAB+gxdYvYQCcNVHlntkGmSRa+kQxY/7faRXHszCaKKwZ45/tQeVXrZ3ScBiy4d1tkNwu2CfS
wvygoNF3kqix/dwI40Pz9Yd2ZGFVpuSmdb3WPoMw2/Fjf0YJHxeLIcDdmiYuC3FiXNi/mFhSCivR
2HjgAy3c6rmeRXvyyTsPCjNlGTm4y51K99ZaKXDePEvPDRU94KHpOdHKJPBqTNGiqK9NmQV4trqH
DnmTRDx8ZGr4wV/nQulwwscOH/+xRyjVt+SNAXo/KUDX14XzJTf1kRW+0MM5I1nUAmeHDXe6/v2F
LId+63nM8OY+op/kxfQ5subU9C7KA8yhtwl77ZEqqZmdveAYsAxzeZwj/VXP2zrQx6baw0RipUOv
IctUnFuTMDc7QmmYo/Bl8LjvBsu99rCe93LpGHsid9xMRbfXF2t8Qu6IlpZ9WKvf6AQSamxOedkF
eKThcOXNk584y9WOTXyBRdPjEiOpOtLFlweL6jrznLgzR7tBXk9Tx2NQdHYDVJHkJMNIr7Usr2lD
TVosRJ/5bT/tGXVPARF9J8NSRvjXvGTV2JhKnTIunQB0+WX6VWv+28Ak9WLHCc4vaQI0XxQkrAJA
TRd3xyn1HxPSgPaY56htbTmHsmatOZojltShxHXJBT8QmnBfiCcEToVLVFkYVjC0HId18BQNaBXK
PPYeNLeFsDOYQcqwhGAcb7XtgWKzKHCQMZdzUOcsQfJJqlBA+MhI/3nsfCDB5AGdsry1QpHpMekK
cX1a6j0e+vQ+Zibl9xrCXAx9SgJ5Pxx4s98zvUVSt/6Sxuooyck4eAJaQecOzEKxSfLJRFUiL6R3
tYcCFdMuGVEIJOa1tIgkiI6xqifQmrYXLuixnNKm6BFdfagihh8QrMCa+vkhn4nF9FYdTEYf4U4x
hCY+ejvFmtYhs+doRSUrXCJMTmQtJltbNby07keBlCpG/fTSpTwmE7KOOIo/Z3kFe/qK4iRnyp6B
mimhu2m+GsJMNY+Fl7j3abKth75sUR7DhlAFqNbWaa8VJp2gj+UXqYIlS63RD/IUHQpnSHPtuX7u
KifpJwek5niLvykc4nQIOlFHZ/IoTdyIni77m8gMTy4CNGTiWXwnITZGn4g5v+l0bAjx8lr32dnR
tfww6awN0nJ+MCM9PUhZs6TNscsLqTSqfGsGUNhfVW9azMOLpySlWm6NdsDdijrasedQ9JSYrcEU
DRoQc5PFYIetLddiLplxVQRZamaUh4XL4nto2ujkybh8IzktQ3vSWFmLKIuwMbpSllML303npycd
++jFF7x7pe02IWPHYqcTbPzgDgge0m64LiJ50tjMH+MUUDmYnANZZk+14SCdb5ePec0AnUWf7c2y
+MHkvApIJ6r2JtTDq8kAuzNGDO1DjWdDb8qgWWA8QIxXW6NZ5luloie0jt1Zzfg+UG/RYeoXqSsk
A4AKskV+249dtBAomdgPmXLWHkepF+CkvwlVOy6M/py6CmJ7arccovGur5tvjaK8M+13gc7pkEC5
AATeIWvT3niH6cMSZEtgi/fliDag1KJ3+rir9Hr3FDEMxkcpd21qzluPRCvJMnKuamA04AUPvaWu
igzlO1SQazbj0x/51IXtk5U6u7xuApjdt6hwzDOvMK6WcUbdZcFl65V37PJD0a0pYMPn6JfMOrk/
lzbj5WDpmRRDYLGE3HoGEi74DxSHKPiUvVxwKnMjuZhAWfSMGCxiI/DHyjz4LfJSzecyiPJ+A3+M
1C04Zibd9N2BKAGfeNcm6ak03A9r1t0grbsqbPri2/SpHLQIaaZmxg/5UqUXx6dKSpHeErlUEV5G
v/KUzBmIUaALjdbthqFBkeaWbxokYMgPv0mcrc9E58JASzfJ4rUHW0sOpJZg2LOzF1AVZBHMjPVJ
0aHoJCesyxBOFuOlYIs1lNHGrNs9gv917oATXxqwQ4YBLEE2a/u87M8pii0er3Mdgy2XlnE0+vrN
Vxa90h+rS/MdCW0/J6F2Ew0M0CHf3fERT/Q1jA1OnesN2DpswRkkJ3vbI8Yk4inoeYPJWG4pby3m
/nbOd8V0rJiVOivAuqA8wRUM1hfeB20H9eXdTjUVsMYHWhwBjkMCSUiXm5BBkhnfmO1Oy2LrWxCu
HpRaZwzD3uKlB+LobMxeLCdvvkkjs7YOFlmkfrydLUVVM7CDyauH0WzRiuD3lVChgOEgzKwDgMav
5NyIs192n1CIA3bmGGbrJ4ozkLxzWl7ZYVIZL/SwTdGEsO4vWRaZ19xmpqyn9qEofEYlvoT+J9cX
fkSTZreUlOwmwCsKtocrPNojLZ5NAyplCalgqecuMAYXQ7jzJCAtDxFA05Eqv2BFmROTFhYru6nw
AArGAxpdIgHRR/juQ+HgbVB19svN0dOIzn7vM/ULCtVOd2PzBoEmeu4XOGyNW78BumkqByRYooZz
1Om/xaq0NFJb/vAibrx+T11TfeDgxoS0NGi/Cv/g0QMEju1Ph2TwWImLrgtz3uDASIpzPmTTvrUH
m3E7gxSG+GLD/NIKLYVOctQTpu2xUzI/HmYCtLolRH5GeMr6WxB986OQOiOiqNRQqbFf8aq6oeXy
nlt/n/Te8Mdh9GfCHDrYwnxanYQaoAnyW7pn1+0YEoOcbqRxNhr/aczJpnHUiCWFwMZQgEZkKkpF
wwDdlnX+S9Bk6FYAi2z4tnHvcI3S/y9YvJLHsz156lBnURRG+LJNfagOCOVh9Sh1aGaK6qa+EZgC
3Yv54LZvnJNtaHU4dmxctCoOXSQKDDa4Xkr7FVSy4Rn0s1r7ndYKNUdzNYU4jqlhvkQM7E4IpTns
p6p57WMNPZj0znbHIzt3WUkcKJrseWlCqXveYc4BZkcCiZFHsOzooqiC2e7tkp5cbXxq96Woxxej
dPNtPFcmqZCE2rEe5Y2ZpQY5rekCjbEK2CBmvxpFHNFGAohMeUsy3Tr//QVNZbVP5PCcWmSPblrv
SssrznjsmBbNbE7/FaL/H1JR/+kp+V8hqf/87f+lEeWlLvnvv/Wq/JeOlv8P8wbwklo4Nggc+C9g
/69d90v924P69eer/Q9OlX/8zX+6VDzdMHWdt9zxfZQW/9ul4pJj6wvTQKVvcp/+jQGoEExgRRH6
v1tIHEyPIADTdO01+eAfLhVT/Dttms7f9H3LAFby/+RSEeZ/8qjgTrENy9VxmJo0tX///PevJzae
LY6Y/4FU3HdUbw97mTqgoGBfJ9wqfftG5elWE51YzFD+q7fyb4Zbj4g2sVSAdJyNU8OAk2jx48rE
TFhvpZN9bRtwYE7t66HRz6CnLOvuDkbx6sb6zcjxQctrhUpit6IPbGq9X5j+GyDLZHn8y1vxj0/t
v1V9+VCnVce3als6Jp9/ye5F6w/hha6FCb9nmI5nrz/6v/xofevkw2QPA/mDciHVkRlug/1xWBdE
JUE6zFPv47o6wiAIuHPaa32VnW29FwxBzT/GunDCfQc+mR1UPycGvJm+ORvyAwgz/HAHTpNuPSjZ
cgWgE9vSKEWVVj7n7LjUuuzq1l/ydQHGP2iRDWjM5x7hV86obONKJ3mcETMiS5WSxQzsOHAUBK2Q
g/agxuSrjtob7ibjOjeeFka2KBFqpNh36jCyKE7YnHB8+M0JTj1N8JzP98mA3RYXEFpXKgLTsu6E
GTJmclh1oA9g91dddCPCsKVOt3/V5CjQsiTHcWUuDMAXvKjvf4DkZa24zylMPyIwDbTW4kcFuEFb
CQ7VynKgsiVnbeU7JCvpgTUVAQMr/UGZDPyntFnOEZIsxOE+Tmi0RSDeH6RDphtejuGOcCjopVWc
m1o5hwVPLDY894REL9o6VvHUpOJg625KTquP4VXQOvOOdao0ETrHbtBYSGktzsNTA1AYULf1bE9f
KM9voFOWTcmdFsylY26HKkcFm1OyFBN+Rd1I01MTIzUW3otHbugBfQ4RTi1wjrrNCYtM9J9yMPJX
hgfp3i7ka4vLdmPNA8z/aaxPljfFB3hyun4ctYQIwRj/c9abFRVgRZVdhSbMz0ZWR+ThRjA4DBpR
sn7WPIGbUZ93IoIn2zZnpnbTBqkbxLKkZiKa3sSEydgu71Osv7hsmoBC60YOEmKqrppOBoafTfkm
syJmWL0EB2K90qqxQHbEZ57Cu0SQFta1t5xm5bwVRsvoRU+f/Ckfjob01AWcw3CqRqR88ZAh4I09
VoRj9YLE7DxbrTrHZvST+kNdBGmom8mL7bMz2dmtHMefRbd6dRd5nzqPXRJbgkzJEF/D0QQS1w+F
vbVaYtHyFSs41cuju3RHDTC86NhvwV58tJi3ZlpRA1e2d3WWv6ILeUiz4Z5nGlNlj2Krd3bmiLRm
QUA/uditGUMgnqI+GQk2GFB7mbp5RTq2YX5Zkt+ICdaV1I7+b81V2NIS782tK6plu4533UDAgA1t
bw6x70ZB7UcXltw/HPCeG78tjobDEdatzOac3pl6ku5LlHVYV4JxELgKZ4ZngJQcCjApksC6agD/
eM8PDK5CnScHtZOC+4ixO7qDB7w1Sl1oka6t+ZQY4rcwopPjwCVyaD80awgB+OGQiw4Z5JU2wZaB
WDgOxeDEmyxPX2cdfHVOR82CBJh6f1MRLdCsTxQz2edCiUMk03CssmUO7cCf0emxuaMDYP4cMyrj
+w0coIEVO7AcIUfcgicThPMaHr5XcoQ3UWm9g7v/kbduE9iaUzIidUkTb0/Yba/sF5807VzrvdrW
jEJsirqkjs5m5b3zfnL4sWrWXRZ4I1pJ3OZ7qIQvaYoX3mTjVGNaYRPPmNa9OPItLTuWzxynzkR0
HyYOvs+TDm0OUlyHNLU61ConCwXY7aLU1U5QXesFULCuCCyIfqg6l1vpbfCXI98ilcl0y8CumgcX
J37V3iuPpZZrzj9HEhY4jaIzHzH6iJEhu41JJqjA8XBC8ltkwe/FPF4V+XE1//xsmRfmgBdlEWYK
MV7DbEgPuIRgaPZzDpG+4k6yLe9nXsUdRq6fKk3e0EXdcQx8z7P/pfnMPvJEQMVLLiybJOyB+cNZ
7klb/AAU7qn3uirzrRhq5DppjMYs66+63u0TvSDnVfQ0zGQf0CdnmzIvXDw7rOTwgXzq5sek3A9t
Kg/eaD2QWshAgEmT4xD11aPE23rCv1P4PmNlvtWzSeh0xOgRWf0fDyHoxkvfybDpj8UA4dqP4NmJ
lDwQLNTWviYq8BmyZLkZiOqpE6jQpQFsdcGzuNSs4RyCv7OV22Wn72PCFgWX/XNloeG2pfbYL93v
skMSSiLrD0SVPxmyQXxwNR2zo7vHp4aS24vzjYeKNIghHAeOB9h8RC1tFr3HXJDLz2n5bZUB/6JQ
F6HfAeZB2w9/anlaQEXCBLNCoOsj4gO7CApml3lH4yN5qpnKPBLNDfkcYnVUMn0n+RUxziL7nd1O
MM0LLndgJHqLRmkc0MH/bpvMIQ0SEvMgMbAJDwelXHma2Iifx/qmJz4RJ/BeRlqfvQNXQzcG+6Rp
6jSNagxdrgYOHJTqMdEONWlArT/fkxi7yzD84Ifsr7mfIzBQI0JKgymBLvJPsnOMIGq899mwd7Kq
wE9X/UczKXtdf9xgMJ4yETWfdvvTKNTVSDGtpkpm26HLfk5Mr73WYWvrpV2ojd0xKdvhZCn70YKm
t7FW42cLon2r9yTPDmQaX/7+4gHJSFkswBNIjo7vCpxPfB8G8xziA/Bx1gnB0RaAsnDyRLuVqYZs
Du7ZRrVkbhQLoxEEtghDk41UIIVaYju2RbF+wPy7HMAQenH124zpmv20f0ClXMKX99E78clMXZkG
huLt9W2x50diudUi6HPltuQsrHr2X/Ck2t7yKQ4shMej/0aq52qdABCCxZfz7+aYdrSjv+FChG62
nUvdhnao35ntVgfmDu+1iconkcVT3NW/NK2hFnNOllG1u9klMaR1h+iOhfHiu9YhWTAroDnGaVtZ
Pbp+UVwMM8+DeGpQYXqltk366LEeoGCiy+83uOLabV8OLKi8l2QENtahLHbYu5MJ6n8n48p387Ln
NQZELM258cULYwszIG8ERWVUserHILLTfhU+N+7SjHhC6dV6MvOYiJbXWUObgILzKdf7DxMMJ2fQ
yGgjLm9tP4feSMJP3bApKlfZgDVawwEezIg3q38daA3RuMRb2QixJ5BEDoxfHNHif+zOSVNt01Ue
FI8LqgJ9eHREDaxysogfqLK3dDwSQOneqC3WzcLeBO3E7We6RwfqeU5yKP5lhvENKxCtrFGrzCeo
ltHREdpuHj2qHgZnW2dl3i8y9OymfFVcMnk2/25Wa5O/5HiVRz1o7fLDa8bnghhTnoY4CbuSDA6i
D8LB5iUnLrNgHq+Ve1DrWUHdmvfxyc5HNte2E3Bq95iluBxr4ZvPvicfPWvdHDX5IzmT4hYzQCa5
wnnoCQFEyeBXRxQbza6YIejgDlY5G9SREDOnEdcucsKoAB464ZmARNxuE8c+LBEwQHJt9qXnJUFm
Tztmmib6dboEvYfCOPq7DL1Vl1A84SW79GT0os/vrgDX4otVaebdNw+eNSZ3u2z5SVjTHVIHYnMy
6ftkcOpjNGJXbbwMONpMT9Ua8O30Ec9m7C1AnYtRD8XfGC62GOe8Nk6iG959BcY0rYhaya2NWQau
i05QQeZL3e5a/o2QAaPUpCwkreFJN+Phib2LvWl6heK8m0gwIdp450cmAvLmB0o6ARTelTfBiHwX
86o+ogFknJgNiPw8Hp1sMr8aUkRzk9yNXgg+IXLyIPkw1vo7F5mqZCKZWMWH0ht+Yvsgd+j//IGm
cwKNGUTFWcObyim9lPVumW3tCTIJpdtUE4jly+WcT1gB/JX3nBlGhUxqeU3nOWxJ4gXZEdk3gAnV
xm0iXNyReiqESjCRVXLVZJ56z8vRsLYPrKCtlzahs7GbJciMZvphe+ZpMNyfzDZLtlNSXEz/SSAP
uGE+mQZG17AA0JB5Jg9iN/7Ex/VEif4LBdCnaZshQXSKjBnvU3lUe+i2VUu6/KTjL27drzidKWGw
6Ux9zLGcnEFGsX0seBGZAx3nbEy2kd/vCOKGACV+Lo79qJYKVcDsQUCEn20adNI91UzqPKeIBIPO
rC6z8ddsqm8cwou7JhrDyFcEDpD1ohMIl/xor9F40PQp9ASYIljEvbXyMj8qYD1I1FlEDXP7gstc
sxi36yQobABkGUHeqa0TT6GswEPFVRQWSZ1gqAGbpHgMajd7j11xWAQrAqmy325U3ycBPobYONbL
2DLNqgR/qJDqJNa7rfVs+/UfNiOwJO38hzbHWzRgNm8rLLF4TO6j6xD2Iadsi0IwPnZjsQOWxCa2
SZElORhjKlJV06JhJ9cKYzs0Q33Lez3otEiGsqltZg7lU5Yn9ZUMbbpGraOE5yEk8YP4+NhfvgU7
y30B7h55lch2mp5/Vv07zPn2kvGT+YbUjsiAIeEDGHJlyeLayHcmDlLerZVB2TKt6/l/hv7O53Rk
fBraWkYdxeUggQNvlCRkjhtreC2kAdC6mMjVyRzJct9h1pkNzk5kPTbaPrMeYkJr2jRKb2PTvtqI
rHtiBgPe+gddDvEhH7BDzk6EKMn5AZXEGi+LQAJN/pMXpCNaHARfFhtltOdxnPyCFzG63qlok6tb
4eZWYqFRqJftsiBRGvwNZdXd0LB9ZACUOOlx+qNHyb5GEzRoNZ2jpOFlWwozcDqN1kRrNxUxO24V
/WHsvcD4RRLYL1+L3r1iRfiluzPqytUp9NtQaxZIjwCnpLYgk2uFEyPB8RkxSAIh6RuyGwPmwF/E
RQprl+H7jdhlb4XZPYK/vQ0e+/MxjhQ0dtYei3IeZzDVo78QDIESbduM6nFR0E2bEvhsxrpzW8mJ
vWKUl8RA0uk5rFzwCpX0xfvBq+edm5AhMbNkx/b21a9grLpgGyc6zdvqmuMc9CY/eHETRG4jQ05y
NPF66WJ/MxjHFESV1WQbDXn3m96OAB+zm3d8uXjTZ8CJpprCJUvJeHHM6b22JO6JRxTurJqGgb1W
3FY7wGm4Hfp2iwWnP2lO45/xhMQBfnwMfDAf0VBznpQVabEe+fRqiRCz5J+DMo4Z+DssE/aRJddH
qUEjoCHl8TNhYkHGtoW4WxIH3aT2UV1NCOqCYVgOyO2GdcR/9yMcthJ8ixzlOyLek9+uldasAyjj
EMOh99HpuHQqNCtbzYjfIv9bkuPjzzQ40PHZkaYJynaJDt6bn2eYdtspV3IzOjYxDyknIo+3yQRt
w/x5TfbQN65a2DYOtIj5tW/sXV9ySVuVhUS3ISSgjwI/rq6WpnYjWQPH2plgiPFEx5XEUDztGc6/
xFCuLlkriP6xol069ciDhaldDPc5q8gcqiv6H1qTC2WtUZoYdG08zPVD7DlEm/sl1Hel7sRk4TSD
gLBVE1p7K0l3cZyDZkU/EQ41/QYKV0L4Mv+R2kox6C9gASww08fUCV2tvRpzep1BgDJ5lA+2MMSF
m59tl8/tq6cpdpIa4X9lFNHdLScUgPOTjBvjURYO5VZUPyVT+eL55e+J6u3iK81bIdwvC5qrnVr1
onAlfzSsCE8myXMbywfauxQCUjBCVW82DtjK8kBRUSND0Y8V6u24kxAvMe7vzUod1486FJnsgKyI
AKkEdDYW0+xcuatFbZTPrdt/Uy0j/oyleoaMQFCABGpgWNXNdk5cie4Z88ObPc7tflY1+pDC3vku
RWdtjkuwDP4jj0aCt9ZezmzMxRHZ0M5R3lWtcmfVLJ+LNkVbQq7ikC9viPq1bCM+J11LDI0LESyi
qKus3OcWKft9hbVVxsWxkiIKYhJVCnO5+YY1QhdwnxeC8hKh52iaGFCQjPXHxybwhIPul97r+iv7
kXoXjazfHZktN4sfNkjVkoeJctD5uPqvIum6C3DOA3e6PEoUOhvAMdqRsc0Dks75HlvvxK8QC9EY
dBEjIS59acyHzEXrUeoETSkhnyhRHlTLIqzIvOHRHhdiYecWodhictKq/CD87AaqH0d9unomMAH1
XvU4Kzp0NG3P45iiY8adXPWILWFr5ltN5Rkk6pcye0jaMjmIVD3XNfuiFhkqktqdDbaDGcpQMF6t
Xgf+H6AoRK0PvfWj1azqizliqNAKnNn5jWE7ZbjFko6DIOTLUcn0ttjmpimOVUEFvqBeCZjwYmYG
umN0fmgBtNqpKl0CrzCBPyDSZ+QVOiDRGPEh19Jb955ro7cZMXMytmqQMoCLKzXhkzvovMSMtLck
tjrXyai3yA13UD3xdbYNU5R+rvepm+5joCpeYZ3JDW8CAsOJD2G2t0Hd+jYrNKgFC34yB1W0G6At
NqS713N29n15HXL3A8nQPrVMfnJn18TVvYubszL6J5yJTzlt1xRfBr84TIbZ4+8kwIWRojbstEX/
rN2pwfGGwJR1NBOt8jfqZtBvCkQp4UikzwooH/l5Rjqqhgev57Hgr1CxlF8USEgsfQ0KbnpG98ro
GQqg4E1hi1jUZFOZKBUtp/yF/+mFPhrRLmTuuiZLgbsd0EQZeIvV8AUkSlcTwEbk7Pljl7DcRMBA
ODh59WP1f2tM0fYpJh7NnDn58ovDwe4Z1t1qCTihaCZFIs1Z/go/DieHcxrFx86k38t4FVO7JDuE
eY9/zHV0QGLiQlpXAljFX3mN77S0Hv8AJTNQK+5TzbvOLBsm/GdC67f1lIoNuil0HYPLJqB600r9
BXqlsXG7s1k2J2Fi6rP9jjrP6H+4uvYn6+0vh+X95HWcQT8sjyM4b8eP1tH3ix35nEB9vEds9Tma
0DeMYzTw+izkEs/NToPuUbjaJvOM0O44h4fSuvY5wWZ7n6Yfe2zi9U/mtDc6Yxdb+OLz0nskFYTG
KiaqyiF1UWPy+d3qs2LI6269+s0ySI/yvfehcc5CmETS0RFuZac/crq9tIjdOqs5t516cCwB09Rp
kRbUA5weK6I7R+Tlr7euJHEvwt8YsIA/dZSMIZKcDYlPad8GczXezTa7+XWlDlbDXp4Fc5Skb1Iy
/PXYa226ymxDDRaWpTPiH4rpOfes3xl+lLT2L13XvGcMZvlMXABknHtTfblG/sfyBohVsnkc/Ojd
TZBVyuFBS8YvKeWVq+d7cPMUjAjNZ3VpFmTSIIWJ56jyPZ9C5idoTNYjUviAQfVkJFYGPn459YdC
q98AgvDh07SUYqUAlGGR9xe5P32MxkGpL08qz+NzpJxt1MRYf3MnBdQQEXkIh3oT9cyDoX999Hn0
VXRwv1j4I1quXRuyLAkXXad2OkUpsByIzy44qLZHBlBdU0RsZyEHK5B4bzT3R4vV8qxcPPiJlIHv
RguyKbLjitL52Y+UL7aXHVsPE3DTTadKrsdko+38TJMQKDR09snMUCNtQ2fu3lPdoCovWigyWR5K
PqbL/yTqPJrbVtIo+otQhRy2JJiDSGVpg5IsCRnoRmzg18/B28zi+c1MeWzaBLq/cO+5dJBLu/Le
d4290VyP4YOvlxsZqGHrkyyxQhyHhNdFfYos9DEr5aGF2gnujLyqCcukWlA8mmUck3bCqVwsbIAe
+aUjCPvOOpd4RkoOE6OhDCizSCKzj0IIfWf0uXYYHY4MEpOOvq7xVtUFwK9ID1UR21twZGRazZgg
I7jjS/rAxUiiULX1ydLa8qPK56cpeM4ycJuEWICsQ5q41WxNhnmgUSou+lvrSzO8lDFDxCjJgnxn
eCO4neI9wJkS4ZiIBSxNoee/oDROHbmlK+dtknUAUKZuVr2uTn1tvNoNxD0okXzDot2rIGT+gYkv
SsPZaLpwikawZ4BYQ6NP8xOjnets2Ba8KsWYwQXM2VfOZx1zyzT1+DUyE/ZszlFHDTgNVRpO47cp
kaa703el5mFnk/lmupq5ThvE5FVEevWo2b/O4O9Rg81ToF8baapQTB7Je5Zn0sKJpzSIf+rW5Iqu
9YdEIanLFemcc1kYWwFRADGLX+4qk8lI0iWYgad+5Xt5/DrY9t9QqhNtvXupsmTrTjZTQwJSyOXh
gwoKANTKeNv9qFSHOC+OPvHDN79Ov7wSMzNyUkBfdOCJmT6hl9V3LFnlcWQ86GBy4VJKpo2hRWdz
qJ/dJtK3te7nS/AR2YKkVQRpVIRJAsho6XSwUgerqJl+uSGuDJKIlM+ClgQoWaJj51igWDC0kfni
It0cWn1TaX2+0WwyQLQYpPOsM/hMNX+jKy0NW6/Rd3KkLjVmokfx+T10OYhfEw6LXojrGDffMf5Z
GkpYz+NP5ub+az7eGaPqIyNqBmsjPj+QxVBycIjC1yVq+Sil/VWw2VllFB97RzVHzJzituRRJpHx
XhWZi/WUwDdbUAHpPRYvote2/2gW5LkLmB8LHch0nnDhg9gaO0PtG+LgW0SHh9qq7GPrEZ1qV+0V
XwcuAbytCXU+brXp6nMMw9suPyi9XVRh0AyHwaOXKhYhmvKpgyP4X4wGLgWe0EtLnw9KvQw2aaGj
Hqy6axKl+2muiifQUFxkuMw2inC/lZyr3ZDr4LES/89FJtyb/muQioAsG4Q1vWhuNJy3PEc9Jm0l
dxTkgklJO9oPxO9lN4RGDGmIEF5eFhIcKlxcWlb+C9Djn8qadMlBC45Yt3qGa91jToAomVQW9YK7
6dlaOn73L20L94QzAAJkH3DURLa+LgyD6CJQKTUGkTBQ0ZLXl7wiNDI3Uzn9VBmLwJqz/ChorSm4
sFkFdfIEu4OfzsWyzvzxV09YVbgm+etxRBPgUL9EzKUA4LO8+y/4TMlNnRn2rpppOnWSizYz7/Fa
jssSeNmHSZh66wLQ5TFt0LkZaCmoDfP57lcjpT3gyyJlcNsBst+0OqF5GLEvBcBDPDkJKzpmRvDL
IzR0uFsddixrcik3SCugzHlNszMGCYTMbh2eKDvfkrEDDOJrtnljifrJet+6WHE/sxqq543oKDeJ
qrOtJN3TijHNtMCa9cBXN2W55HOtswKSXxRA2WsQJKxy1oKDojat8uEeQE55zIS3WEH056Gs9UPf
lKg1Eg7kxDReFnhSZHt/HvjUq6q0+1DjpugM/TVw82AX8Qv6XgFTaVbrIQe7XRbNO7iMSxun2Qtg
H5LoRP/UpFl0NJCWrgd4PonWa69wC/xTV7H+6rgp36EKswGGSm4g5dhpmi0fXTP2T7bjvCAuph6f
35bEWM93r7YSP4XSea2c+wTnyOtJAQQy4FAirHXbuvPvi55oYTL5zAUAwZOH4Ye1qeGP5S+9rus2
NJnqwtt7dGRwG6MdYKZ3Euh2GbxMiFry3bY7SlGLlAPoNavKHY+Nhit4cLyDvzCRl6RcVOzvafoT
9fVXGv/FHXRvmoyz3XhXbZrex2pD4h8MqBidBl/+m+kEj1lAfvI8IVBNaTIt4+4PxrFJwGLi9Fgj
wlVgYMQpXbBqVvrnz+I9YAtOh/PXzMmfxQETscsFipR9tC1lsfduZO7uL9UZ2Tr8bPBKfpg1+p+R
qYNO9o5HSkAg3ENuSVRFhn+lAXoeoYI0gXkw0+LcdupJfbY16WE9jJHV2NxMASsBNDUkuw+LHTm2
rbGGm8h9wv8atISt+iMWP528ThQTAx7gpJk2IE22Nqq6E5Jf+KfR3FxqvUpuQcOMSbuyqTK/2fKS
OJXYr9GU/U0dOpAgozYapNNditGByC3UNdUyZANy2o0FRiwHjc/TkGCTNCEjwNBp10SYu6Eubbrk
CiRcZrjGGZAUeVBo3RUN2pZ+uH1gQtHhrWaA68+nci7wQMjvLM/ka6I5t3H+cFqp48Cd6rBP0TuI
scYnYVRhj/v0ScAyZeuHzbkwc4eZqigucTpWexhD32BRJrj9OTmd8XD2mC1h6TDOqNTbZ4OTZ2UQ
vrTuRAphEZbuZq4b2rwAOI2WaxiSOn3jYLPburH/FZuCREvDxX/G6j1fIqK8nhmDgvLrYzNeK7QT
Wz63cySCcDVruYmHpdl2DQPI3Bb7DhHBzohYvE+1Ekc3wcsdD/7DPNrxrnfHeV3y9oayLXYma9SY
yUjY4ByAwSCv8M2QkdpUoSRJbdvIVEe9+9RM/R8hBk6ol112qvGArMo0Cm0Gh49DZr/G48Xr++Yo
ctQX+BRZbIrkUHotH4vzO7Q8J1oNerTlccWsG4wEE8QSAgHhh7QUX9II3QQXozcE7W6IQaw72kyp
V7LwscvRRetNZwqXeNiXnFzQkpxL55b5s2PJY6GKbO+WBXROlb674o8xLQEQS1QYimFeOdGzAFq6
lBHSXmnE+xifF6sU58HPOEayBZHf0ycPJHNFqfowI4VGaPITkPp2i4XxHCxKFzUT3psK/Wkh3NOs
kJKV+WgF3LLxDqM3gkubibZg474bgs449h7NZORi6dCs7gTGs9lKhZuiYlQPjcLYJDRyB5PEIMZq
NREwJBMAZSKuF1skaeVFEF3RKRgXCBlp262TNpg/zIpKyjb87koxQSSESS/oVDFTT0oVsoyns5lg
mbAny3slLbPaJ1IQIsSblZPs/qk6xuD9MP8O2XTvBmy5bB/OPRbL59YfyKFqvBz7DauirBehxMpp
DmkaDqND7FLsfvcj//+mWYo1cvf++2F2FevG4p5O/kuQYAYxU2Yf/rQfkcqtWV+9jA6gz4n0JqMn
sfQ/WTqUqKwQYSFjspbjANHu7D3Ax6gR2VOHRIpCKZeMHhjGYXpXH0wT6Df4BQPPG1H7BP3TJJ2z
5ZAuxpzzw12UEpP9V9C4emaDAMP4jJTlvo6uxU7QOmhOO2/dAFhcjTkFFUIjvb86AgSeDRQo7H0D
233MkgDp0FD/kM3LyEYGvPcQSwdfMDfIn2ovZag2HyLkNlsCg4y9E40RJIXmzo0Gtk8M9MJIqg4s
WC8Da8aj3XfvpQC5pC2CQs8Xz8JOiIv10ZDYNsiqTvzGljxolRvDuKfkNrvhliPWfiCv+4Q/B74v
KKoNoW9YH03YY/4v/joU0oiswdxGKAOSu47wiuUlGqSs7rneym/YoXelo5GfGJedVQEEbQr9KnPO
fjLc8dycDDd6h69drssq2fPEAGzl3lpxXbGtdez76AdHmxKTzUiEuRrDnCimirCF2ApBjkEg905G
OeGlMtghciEUq9lgDYVezTNZFCunJLQux0umeUize5slSeaxeJiOXAI1iT3JL9mQWNAcljAJjxA7
E50FDsL6tZPk321RkTwwa3U4C02FRlvbyHfIyOldCOJaT6yCroNiZWRMo5KbWzIx3qMsgrsQ07H3
YnjQ2wicdtakWzHyDol6+FL2VknxBkUDBaNjbQsdPxN8FHhyVmCvm8bi5HHZTjkFoQ987HXhVPe5
8P/hOHjt1Gocuxmrpwp288j5wuNHCTAhomiM4RPnxLSJYtzNucmiHavTo5Zxb2nk9NL0yXsAqGNl
ewQKlrP9ZyVMBBEyUh82GionaqyxMgm8fh+IdW5I0JbySYzTTOnI6CGjJcR9At+wwAHvTCj2e3pi
gydoZWvGl6fXb5b4KmreV7fETmIBBK4lBhGL7A53eM+cAVtFhoRCF+42aWIwl/GHcSGilBEGUdbC
qJ5Gi+hesC5oLbvmME7Gk6PH7yjjxhDfbJ9Xw6priMxjd3dvUDKujKopNqnDzZLGXGq5hyk4++iy
gDCyHQIatlKi+etG8Rfh8cOIT7jeZNUhgFm565X9OrY48QKT0FWdQVA5UTRXliV2BL5sjYJdTNM1
jKbdTxZyfxaLiVWWsWOIPe879ko2ZQQYzcOxd8Bsil7r1thsKOc7GoZ5fmqW9B9MXWuWLQCAmG3I
BPcW/p81oG57pcVUWpjxMcXrwYmIkX/aHLy39Ltz65NGHyOuHPr8sXDs91pnFtjXSDGmM6DVJ2/2
SY2rgxlTlPZmTtkzbIjOwo/FgAEhrxt/jYK3Bt/Gwc2f81q9I681tzxvYR51jBTnhgN4MEIdMUbK
JHqvGgrFfgYTRMLeO1vejPnwAx801OKAEpckziAW/6bYzzdAs9182iBj45J3K7TMqn0rLSzFXT+c
gmHCbMkmbsI+FnX2uUvajxG97uTMV14PIlU3U6zQ1aEKZBlDZLjXvbUJj7IJY9aYv/kuXzQn7a59
63yXzFQJP60pWjvgiWlnhQOy7pB1T5iDsMmtjjqm8K4MpunO5RA8tEhwc9bhZllP9ypiK4kTBgVM
dJjI+dvSpZ5b+PNl4TqYuCreSHXXdF8R0bMymgZWp9Y/5i6UgSZzNtUwxTdvLFkXQXTKxR+DeHjs
jAPOqHkd2YyYBQ0w/jXWVF9ht4nRCOVReukd/w87+ZpgursG3o2oFrAUlMTormt0YL6ZH42h+CTt
j0k9BXJnJBjJC9Ze86LxtG7kab6M8QCe03y2/DoLe8b/8wAag1feWHQMRyt1NpYGfX/oimGbC/Pf
iJqniN34rkAX5ALevBn390x3b0UHOpcx3yrPxt0sBm7IFESPsGxmTcWxtbG8dew4kJDCCKbijCg+
z2XYZM1fImim8tiUmwS1HhVHsi/7YZ3P2XxMUtrzNL2j+/pSzvBgl6B7WDSazBzw2gFNYpQPD4Cj
hf3OBoQnzjOUGPAlL/HPYNU/rWyzBzdJfryOaDOYWavWzj9w9T6PDSe/NuUPMh2nU8w4LRUGc8sM
mXS1z0kp3LGfeTRmtm8OcavxAOmYonOixkeI5MRrJILWytWhCMS+Ffr0Lg1pd7QWPuGezfymovY7
yW5aYDxPZoyVOuKkmhaVtkPkI2NMPD//wOr+1/NkJPmgACuTgZgZWYe8Sb8JKkIG5Q/44DQW5fp+
1NJPCVkql57a2gxqhym/1aMHEmIyt5kNcMfsRiSyDOo3IG+iTu3GHsUOTBNGWe3igBzZPg+9ftZN
IqC86j2J7YYn2hIUFGU4R7DP/FQdhyF4H/LNzL2PhcKZd0IdrRkEjmZbYZGDJeuS/A3vJUz46jKn
+N18QTDoTIoYTiGSflkv+iQ1bSfZbjMWMOsqKI8tnIk1PxsUSPSJZKdFbBH6yn7Q5Bxje6ofFtJI
497smNOPX+MiJFJPLJgL9L97zntkAo0wn4vmJWi70CefOOjiVysP1LEsLC+MW0TgcdlU4POzG3Uu
uMdZWW92y/aOhX0jiMVFy4ViQa/0YyPFY2pF08V3uk1ftu1X1euoftwGcSRHDeHgzbQtJfvVqjZZ
ZtuCZNEywExoV97J8ycVUnawnV90LZ7L3DWP4OPCG+g/2ZPuCXXc156bHONO0afDLdtETc7yG/jd
uq9rE7kcV65tkoVdOQh1ifLe6qQUkmhgv7bwYcGzK+PJaj51PaOvDzgTgkbn1oiJ5mafgvZXJHeX
hFgCGeZda8Wcd9VsnvpUJSciyM8WifZ2ql3qOj+mCCFCWyDHRGlkQ2f0IhwWdXxmGvWJxGd+HjIa
RoJjWvh8gPNMl7wD2mp5HSLzgKuIDqsUHYOrBIv9UOLsUU12hglFyV0WdqjrlCmTZn+AG4qIalNP
bWTMSBvE8Dhn1KigpTZNwH+KC4eQ+cmifTeTfDuxSNwx52j3idsQNBgzNZ2rvxxGcLqgA9tUgJH3
jPs4IhU3erJmpVadDUevD3xByaUUNQ8ticpz2T9aINf3+Iie3YTJROy3qKNK5AR4CNJT7QjiCkda
MPwd0CJHZslGHmyAD/tPXQLQGzXEyNKaS7MPA2fiVegJ1eDw3rrVUzURs5H2VN8zk+wYHXJFnxFY
6o1EwgspwZSwVy8qPyxFdzZ33Z9vIeLR/4ooOTY9pgC1pOji3HWXPIkLuiE0yjBXNB1zRVskp9Q4
8niy+EjpMRQy/1XX9+/0n+SuCypK2VxyLf5zLf+sfJinQ8wF6CkAq6lpv7T22UPg5LXUaU4OE9kc
wahzSYEgN68EgiG54FTwPXBw3scwIy5Ka4werXHEcJ+xzOkJEs9ilF9QZ6OFxzVWn/Wa3oeJ0aZz
MPxEr5lKjiKS735OHLIjuCCNOvT/xdgGrTo6FB2kpYVlasxfbh9sRS1+IRgclGgsdqAp0PfJNtYV
4St8HJy5BiW2j/GcER4SziwPDlBO201esB0g35Qta6tlYxjAVGWQWJKMpw3zyWn6bt0WrWBg2P6q
0hFhOsQ2HQse0E0X2+6lN6S+G5Pih0WXFbmHAMrvpSbpJXB6fLd9xvgyTYjn9aNLk4KHB4wUeuVg
Xgbd9re8bRAlJmfTytR4zp7pjvwFVcqQiE1jaGn6syn+w5lkyEsMePNRACGiEXoIVBANnHD6dWRo
z/lYxWcXii5Z65xzhJK5e5L6aFVo8nFzird8mK0tqIM3qTs/7qK16KDsQqoCL9ssLnOQqITR/nig
uT8cYyY4SKB6FjElRhl4H36nFUfTk2PY5wUiVGRASnk/uq0nZKqJf7WfjLfcz3+TeIh3/hAjmtTz
8eQcWinTOzOeXd4FxkVLYoMNTYcA1RsBC9TGWwpNdlWfbFVl1wo05HXUWu2CyBpzjCT3mK2TLk7M
crOLdOOG1zLlDcq6zeC6xKgEYi9s65E/Ll1Zw8S/9kbig41u7bbDu8WYs9Xyu3L0lzGHPZVpoEmq
nJMEccXBqVU4FVfP9/ZlFb8M1UM7RdtMjLRqLbnBmAk7HQdG4qFI8+W4dhO2g6AYXuKIgjuhHFzn
i4bVKY5LrFBcgfVAynozWKmwKeHNdrwTOsy1M6UshUX6HMMewl8fvMUI2rra+EdFVW5NLXjqEPzD
X64lF3l6MmqwFypILuPQEcUgaEz7GeqZl2Ka1stHiBGfuZQJYwWUdBPelETD1gSeYg+I9i82BpwA
UEBzidOJTQqOD/azNkwMOZLVKF1G8egD956sr2aJDh3nxqm4GwvqgcaTTHQ32ZRKww6WzlnoGACG
aEetIHp1XMcP/wtRpBDzmZOtLR1XhFGX2lZiNTZ1Nsw1CgEEoFgf9DVpGXJXxfWbFvk48Kox2lcM
f5YSd91pvxPm7jDGfceBgXxFFt3BT2ukXWSF2xUIrG75YWD/3CZ8HFyCa5u+CVk2XWKbovVxh5JL
BezjOAZit7j1Np1Ck+oE1Vc7AjkYK8RKsQ9gWXTNSzITlhWkzs7LkfijjYy3w1h8jIQ0Ie/jT8kw
4hOWIU3YHKzIdt0CBzqJqA6nxnuG2IbRqDBuk0sZ1eFQmFnjZNeZnmDV2Ym76+PiO51+sLfU61FS
F0JORy5HnlriHLqSOCuyQH+NvrlgrCvYdJXsT8b4UYNesZeGPA4KXWW6HZjtM+ULOh6yOsa4Y949
u0QEGIkN5xhlqjI4mPsZ/Wo8PQw4TFb0dPU2Z+gJmiHbyV58uAZPHOXZr6OcT9seKSfy+AVFFIIp
fIf6pCEeThDnY8o/Lv+wX8EGBZiDaGLk1COC2Pjix6QKRCRmA4xgx0jc61ZlV5XgneW07EKkgfrK
dv0z8ar5oZlgFDBuWqeFqs4Uy7ST3qK1tL1HOpCvAuv3Ni7HkAqSmTrVSt2h77LIjIRCgPsc1Wsx
wjUdrCe9r45YYkhiN796W7v2yxzSP5pZihhcWfse5suqzfu7QZvK5PDBIR6St2o9ufbW4PrquABb
rWbhbiMoYIMG+Rddim7Pp7HzDo35Gg0ERlbkua10bWYEUZj7PDsCPPk3OVF2UZGegTLXuFkxR6xF
erPaZWA41TC8QdngU5xCq8e/SRpQuu6ge7CA0Ukw8aZliOZMp46gs1UkD7puE1lkUouUDJp7961T
wYbN71a4PmTucgJ+iry5QuSLeG8pqQkyMmlL9Ja7wqMyTNOdY8c6Irb0EzHNY1D3NGBFv2Z/UYEl
Ma2Ni/qLLJ2N0TXzOgOcF6b+AQ0FE3//jkF73Wh5tSH5F5Gj7+y6ikg4rwJJ1f14koVf3dwtOG/U
yRK9WP1JbgEcF0tHtlkxlph7QNPgxYgzBfkggdcpAck8LUhU9Vvz26r5y6vlN3FhgISSad0AD1l3
A09Knwged3kuGvFmxuMjtPwxVA0A1kC/w1h78hgVmiUBQDXjyZQdSifp6wyBVlcvnr3Bwn9XkHvR
lvpGH4XcNyhGGNSB7pSTtuqkOAxZ6+/Q6cN4dxOk/3bcPWqSkXBj6PMeAuG8gnt7TEs/3oLZd9a+
B5mNaODXdvbPYwFBkGJ4q1mLKS1un+smekukecTYd6wa90xb+NYVNRlp1UZG7hHU2VPO0jyLBQ1Z
8UokMqr09yQR7aGQM5VVgQZFAzpEIwNyc3gG8PWSTMljUsafkycYAGbIzaT2bAXexrXVTwTEOjWC
I+KWAKQVK+FAG44Gq8gotpgFjtzlQLqQFn0XRbcRTHx439sTIB0mzkwIS+DxbknYjFnmztEu+1vA
t71jM04/pbfB2nBn78ga9oQJKj/21pitZ5uhCYEOWujWyIU8OWXbXurpjrwLtZGae+zIVLultdgo
1/lUQ+EdXQ89MIMe7gVRUkQPCEuqSZ3BZwtq/bTYGpZ2LDsXIjuNSag+pZ3cRYdqLgCiosm7jEHC
wYaHVKNBJGl+8bfgSYEpb+od33PNrEvJZkciFxNIbzoQcfIymHZ4rUEAPtXRAz6nAlGQVq7NCCXW
ZDASO03QyLaBZMJazgNqFu6slcBXNdcY3hYSYTfWa0k8bADujO6rDnCBay/KZqdfmZ8QoB9lab5l
Hk8CUYwIPjhtg34MZ8V6y4PdbXjlxh3rZJvWzkdKWARKOZSEWZIz6q+dreehoWVBwrQu4whqSR9y
Eu8gAv+IsRa3i96ELRXlWmZUaUk+vIml3u7EiFSattphAIuMLIrgWPv4HRbiKFowEp9Cn4ils5wI
XDZ17ylykkM/E9TZMcHNDafZxNoxSnpakoGXr8RphgVQnmfIAgBBx4OvtHNdRuLBQuu5S2bO9CA5
Gnac70aUGyETwotcsMX6hELaz2n0R2ZI+9oNlqugwBw5Rbs+H5gPBGm2Ga3aYuFFvIHtNRQmy8lT
YyWx6G4E6TE7vyrrXUN6EJkJFJXM9zZIJH/LZ5b++p1h8AMvi3ZOWMAaXQcTiFRkLmo7Z0M1/ePE
y+BLQqvuogROWQNfTFj5ptFGNH7VqB89gi6tMjYPFYqi/dgwiHL8+hxo4w1Zh+vZE6JOkxm3RtKh
kCQng/+etmCv0nMXM5u0jc5FLe/O57LH67w8F+gEh6PSAfmWXvU3dlNz9NP40pmgC1KC8TzpGif6
pzdZtZjyin9Bi8lQqu5J6/VfzfHtLUf7txGRdlEzTjeVNHYpYuOwRtYUnslgHO8Camgfg9pK5Nnp
CSCMhWIcvGQMZcibOdgY3ePYajBy4jxrYybAvfD0NQ7mY6+8ErKqcRi75sFg7EQgNQy3VG0zDRiY
0bjZurTP6N7Ha0bXFkBFiKhWUrIigWmxNXKaucaiBXNTpfoT/BwvRJ/OvIQCflU6xMXUDxMpB1jS
HHdN6ecjjnSvKQfvRu/bd9cdvvWke6L61/dN9STMcsPgo9wOCGRXCdIBk+AK9ChYuXoz6gFdIQWp
o7PuDC+oaroHfs1HMNwe1U2KXqzvoI57aYwGTc3ysCTW8D6hDxyZSwQGySpSpzhUlEtAl33HenFn
thCOpdZqcKr116Q3P5Yxv0PQe4hS6Evu4KJbsKwvxhPo06VIHhdFSGITv8Af80SCJmtcdC0bZr97
b9aYsyTps1PyZ+0VyHRUPDzl5s0PUMiP8m4v5nbEhOkmc4WkNY5+5oBv3ql/WT40GxlfAYoGAIin
ATYaynfWm1cqd5R/E039EBNzToALQEH3jd3C52BlXxlaMpTrcpXrrAytoiN2zDA/HV+RJpGy9K2y
1COctgdBNE6PTjZmV23etp3LiB1u0Do2W0HYEZ8j5Urdxga/76R5pyJGHmcYMfynlEWmpy/Wr46/
SO5um2UCAkShMsqnkaVIz/xtjfHZe+GqG9b2VKBkMsSpwjxwgCPJLAFq9jpzJvuEhxQ+QB3fbQUs
g/Pqqhi8bwuJUseZ5CUWOSk8olrCWvRP7EryISu0jZEr+ztmd+/I9t74xaH0q+lSD66GeRL02gi6
XLn9Xy2fJp0Ud8QGfoTy0nX/jYTKUFr5v1il7dB0+ze9L24y7z4qeVYdIsS7Meq8ECiIlNj0Zgob
1w2+Hcf/lFPlIVPiSWS/nnBUU9WxpLPx7rdXCWFeLMoM3z7hdf5U5i1KHe9aFRakYAitMC6+PWRp
7OBc+pXyBRBx75JqMQM8gNvL+ruyH+3IykLYpg7Tapa1bgXOraaR9kYCXq0pCTuOQS6ZZRrjiie8
BKfJaQG3c/pL05ahZHWyG31iWWcxd8Sam7+5znamdXBjlsPsXxQ7d2jdYT4geWAziAjVt9y7kTcl
nvOhfalL59bWbXnsXSe5JOwUaMezp8LqO5B3o7ZHmt4sO3Xg/Q1pZmkfw8e3y5xQvVFt08xd/CbT
P4usmFM7Vn/1PJq3GNElmCab6pJ7KaUkH4kzQfFXfA1mhvXKAKGod5iLKB63PlapVZHm+yy1T/gH
boQjkaYlumIzmR8EzhxsG4P27AqPrzO9+YOzbS20724jSBrS3b0NdvLQ5I+d8PowIrIe7A0IY6Ud
dZXUaxBkGZw3fpd0jtBpMHIjlP7bxwG9UXCvGQjD4YzSd/C/6oK5zawwdtBsTpt6jbDnnqc1iJ6i
WltmhJqyEDs3QBY7ea2z6iODFAuNPZrv3VIXT4VheZeGiYuXYpzjZoCuZtUnN6seElu05OAU+ZMp
1UePb3isifXB4pbFkGkyr10EUUWYIRpQ7HxWsd0Cnzf811GVd8ND5AoM2iJHBeznZiqix6LvgIlE
3rZyTGNnm92DllR/Ab3YlgHfBEqyzMglIPNF7quxfS90YpfZvp4tDcEQNYC5AY/TrcemezT0oT80
DyolUcPrKvsaj4a+83B/TQNZEX7ELkPhNhryGMIZnpRMifGGwrsERd+QQRdluIoCSRZs+dKb4jmP
u/Iux3pTxu1wKyuLGmZOfhzb4d1BgLeb7MBGacjEKkhogwhuHa6DQaIgMmOkMsa0GwwV3wuM85bB
VsktI8xqcZ+ea9iModBJMawSM98TQ4joqKyu//+hdeMbfOaJbLC+2TWeVpyTUe+A67vFkjVKo+Tk
Z0sEmyTKo0+PdzGzvSfHMZLHqNT6kw0jcsMGF9RTsYdSZjxgAxM3bU7xWdHfxw9IKPw3LlxmjQMf
jP5ZXUtn8Zd1ATlcI6y9gRb6mJjaLwM6HbdrVwLRrO4abOvjYLJ7DshH7UxI5kmLUyUbbq7Eyd4N
1k/gnYsUDE7pGOIQfcYy/yIb7UAzKy6uh4bPcexTPinc9LX5C94S8KWLko7vz7/j0TIj4+E/8zZ6
8H5jRdrdaEmntnkP1g6d79bQJMzPQHgncyBBNFNL5Ijs501KyOA6q6OvoZirKxA3AiIDZhvEybD4
xA4qHWPr22STJ7o2HgOw66zXAF5RFXBSVq2DAy8TWx2mChbxfK0AB14y+nzieyBxG1NtcKvo3jWI
OyCPya5V7s7jXvhJMG82c7lv3QKQcR+1p2jCIo90+Mqqo9vbmYcJri/lJmfMsa4rtAUimRd4s2oP
COw4+PDN4+pfFoBEYB5MrBO6UZGB3ZjRY6TolUctcn9m6xmJf9hyWpx0N+t3Vs/SbhhiJl++1m6L
zPyuYdO/106Mt72M9IfMnj9jrfW2bjFEx8nmUOF13eZRjpBh6QQD3QrtGKW3abAoZ8H6ZgfiREAs
waW6Jw9zsfhZmI/sRHoxM829z2N5GBzICH4bbSdiLTQzSfYxgSPGODgXyXF9WYZcIYmZdMM03buh
Na0XvfZLfIX8V/oSKBRz0e8jfQrCxDLbO7DHuggJFHd3xD1NN/JTnc1QEUK0pJ8RfMLazFzX2QAl
q8Jvl8h2r7PsfMlU96tPZ3dGcDyYcw/iecAtRQRwYjrW3uZkgLLRE/3OHC6ZflEaWyfXc39b47Ea
i/rGN30ccrRSTJnzPWp9mPuOCQaLl44jxbxYVcTCUv4wQJf/Y+48tiNH0iz9Kn1qjzowAwxiMb1w
rQV1cIPDiGBAK4PG08/nWTXd1bXtzWyYlRGVJN0dMPzi3u8u5yY2T1WYrKq+t1buWBCJ0cWPHEIa
EJTUWJhROLNSyzfd5GcbSIwYhQrzbsYRYz0m2hA24q1ELBOBFuya9jpWfrwlzIyhwxAHt06Um8xB
lh65OOPmdlEC16rRcT93TXbvBQdIVvfuoYmNS5Za96aLuB+dttgV5vwRdpyWmCCgNuWrXmXJ2ghz
brPi8tcbyZnC9M8lYBEyDBnifXiOk2jvKhKmKuYWojBhc3kZJ9XkBQfZzC8aUHXrM79NlCJwr22+
wmh4i1ujfqoY6i8TsfMKbd09FtG7qGngIKAgmlnwvpYDBCiPu4XBiNJ7gfVxz9agW+Zay4PhFtSW
An4tkr/fHmOceAjkjcUtT5HBTDdoeKt1Fcc2PU9DErFd78oB7UkWtzUcYhvoROptcTPaW2mTtcYU
QAezeu51W1ynWtxjwooYB/xgV+TvLKRWbOenANeRtYnTh4BZRStYMb+qelhzqtifphOTRaTtPfG5
ySZycDnqfF5ARVBPhotgngDncV05VJ2MzEgwrZDpUmVBrVwHAWYE1GwLgACvFWq5tRgA5jjxNSij
dzBg42KecmsNkehEpH141035x1OovaJGtuvMC0GdB1u7Kr2jJnTwVCGYQGSHYhI5frzTebZKC79e
J1nx6uUNXv/WBSI24tZovGVuEqnYTIg9ZJ2O9wr3+mpGa74Udfsnd+vsczTrY+WsedaPp8k6YJ5u
NgyCw1Ue+8kS3pf7cDJFB1Ih3hRx1GwgWrBGDa4RJ3HtUzEZ2R6tzJtubPfD8VjR2LWminn8qyvf
BghY73HcyOOgnQfZ6Rf5gePJipvlLHmOEoC0jWBAG+yF9jPYBjNF7PFc0J2gMPRanML9HVnqPoQ7
uEhE+e6bTrSytHhC6vLaSBxYZAv/SM35NfQyxj7GdMks4LXiGjbmNYTkEpgOwXsdVBj0pr+LLqce
VlnHWKR4Q9F61h4uJhPSbD+ZHSklFPgVWUdumK5JHuecnqD4m9o6lSSAumofYZ5fuz3wGz+m0tnn
k8vJKpgmNHNebXRZRoBKzpEH46hN+j+EN+yLfrh7QfCDaBbF3Fi+FsnwCTLVXheMCPPwIQqQH2mq
TmS6kjJNitGGOb5n42bnKR4Ca2BjPiDY01xwZX/HEfKb/xOBL1ikOVtALDGK4bc2knjvGD+9wmbk
i7sBUlZIa4iwhWlRY9sg7No+Wyld4ZJivBil7kvpdAZgKfVix3O2tutzXj84CODBEFJdowHYz2Sa
uIUSBB84LuV+lmBmMOVmK7KOjr3LlMIjY4CCG7/iaOb7emD6CiK6OeSmxewN6k9jo/mZukuRE6Pb
1WjiJ+AY2ulPI88SSEFtBI4pIIgqsU4uN+/OCBJj1fPzKI9Ut9K9IKC4PJlBdFdxMr+bUHegGwPv
AQe9qtAH1/1oL4jbydaaO2Wb5C/RXLir2oPnK8Nd2wy4rLSUm8513vokNYkD6+4VHxwjoHHR9ZIh
3ICVmnpzvvpZMq5ZhLV7wQOJ8fNDYd3bzdkUFs35jImVcCIKssAmYJeQo8koiPzxvjHfQLKtnX0Y
5jfXZmHQ4BPzBjdCge7NN4vAjk6e4nC89fNj3xhHap2X4D9KbYpDPtfRQjVq3HZsXZdNiSGCx4pz
kyiIwOdkC2D+3Xe44bigA9d+fNUOpOVCjv3W1yUDc2CWA9KwdTgBnBhClHdDhzaqbJkYc9wKFoKo
k7RGHzeR0QJTDlmG29ZyWbXML9wyDncVwLEl/u5umXZzuo01wYWVWRREZuLZ9AUCKDxaQ10POAj9
JY1s8WKPxled28bBoxZJScg5NWKIr49dlJyJPBBoRg3g+VMd+LfCYF0ctV74NAZqBZfT3zVDeDen
jHUQEuqBnJNT05lsEFq2ffFAhEHM3ToCtmL5QEa037cQ78kM2+nM+YGzWuy4+tAj5+2NKu5h82C6
12JoEx1mf6GNh+xGp5t0jiSiICStY+v4d9EG5E4mdffk2mymIiezmU2Jo+FhTpx77D+NzryXsEGz
jg4yhTDeSCq12r2ko3xlDEFodAeNsMeRldgN5iCz+pkElXlyStT2RZkTXJ0HxiokC3jXl+yfsnuj
73k7V89jQNZG/IgE635azWfUAxa3WtxIgjBvIdW1wBNr9FG9h1DMzLlHRzODT+mrcj4w+HyljyTY
LMD79UAP99UHSdrVl85pI8PqzWkT8UKB/2MsSQTSpTrKlraJGSYIKEiwu9IOmPF0uuamx76UMoxw
vFYdwwYHhdFgvLYfwCwo3DtraI4zSPeWjJC3vB5YLKqhv1e5+Ue6AQ91U3zOumZ9O0aYAWu1dnLL
2hjKSrdRATuVMTXACzUxdxdhvtfJbVbRzh3xsSQxztPGeTNhzVo6oFf2gIoV9jtJtfNyzEEdCMgm
zDDMTcQjmPaKsLRgN1joAWJCJDRRrouBxwud9kY4bbwy8DwkzI8ebuRXKRkHFMVsrECoM1gIlzBK
z2FBANFsPGw9BjwUiGCLMn2xivJmayH2tXY490K182IAFO00qHV3nBuSI9MMGDcVxE1ynmXMqSbd
/Zg7d60n1hLoUR5ZSNWHDSVwUW7QhuxbjZYO9dwXJk+TdEC8lHn84Y8mB5gBU8sxPWKskWZltRWe
Btpnc8hXoUAXpxNkjJ7b4IpLOJI8ph9ddDIaD/OznZRrU7zMUvEsqn56OeeXgGfxSDaZ9lMu7zFa
5lVVO3JtU0swaCCxHdZG5eiba074FSWK9El1ByDXiholwpzmTs9FSWmRk3mvEuqviRv4MBE0VNRk
ELRwoTCNpgw9PWDdmqqBBiSDrDK068T2EQ5YTJ6Ttr5PqWovWi9rzUI5Roxu2p9pybnv1NHNm4t+
gwedxY81InMbEFum058+s+cNDdq+dZthp5L47LlPIs98CFHtwivw/5SztK9DHH92NRyKGqd8LGV5
GEONeJPwFQbe1bE1StLHiMTZjqFaJqHPbHBmozJ7YblJcsVkihXzoWwfUNkScsYEnWJfE07OM05e
jNL4QxNIXAWpdRw5qD1G6TFlkRWVQkaJyKpgzXFNoywV9pWa4OuS/KFl64Lk8qbM+rSU/9K57bQv
yTZeZm0FSsWGUMrKYSuql7rokWc2yAy9LunXDq7rRYNFcote6Ft2HoYQOhLZd/riR8Ef93FSxTSW
R9IinntX9PTSQN2yXsvXvoM4b+IZIpzExXjZdeMpqWoWKwG8mol23q796BmT+by0QszJVYVJwqXw
WVk2ACM8BxGiUnLb7QklIq2JxUZpSFcDecqHcgy2Ug4QYzUScg2uhQQ/7R6sav7igC5PYccXzyEi
D2+BxVKYbtsL5iPMmGBdlZbBA3YULJ5hBDD6cFl1M760iMK6ZjHaibqNit3EQvA+1tK4B+Q8JI2N
OAXdzaIwWrG2kcYdswlLnChYpkWjZ679qlkjA104tecRC2XfyRO5jlHN+Zef+jiCfSAwwQvX/0wE
IXx9A7wDvys8Smcf5NTgZdB/mDWcZXtiGMtoG4cBW+xZOek6kA6w3/E9HoFVSVq3hVl7L0WfQ2xu
9xU7FWWVpJne0haZn2emTzkBIFUYUEhX5ocphrtmvHFRPkONDpTKIjOzUzrqn14JFocqcqqin9zI
VEEyXjs1VANAsQN4h0eX6/MLk1eCL97XyyZSb34Nl8HW9WY2aExUyxfc0EgUmF+zxTeRL0KfDchb
wVWzz0k6zye9syzzWJvJL7AF6SEU33RCNgoaLiVBFk9oE1whEmaoQ0oRA0RkSTblzXc/zDD6qWAe
cyxjJSAz+I/lJH+kTqIlgDbkZYZzyXqk5XBy7wOR3Do8YitYZ4iC0lLH+0ALeKh6kbn5KYOkgQcu
OJhJfisA97Ap6ykNC/ZS08NBTU712GT+hhE67j/6pMS6p3sM699yHjFya/8lJNuO3quh8gJS1yV/
hNF+PMyUYH0s9jnqLstnJFdMjnT3UbT5T3xoP82y/J1H3C6x85O0gCuqbihwnF+UJW1I1oUxGt92
ivbzYou8QZB56Nv25vsGbnq+V96z/LByPPySCslqwj+GRVPB9uJRUgIlCZ9LYIiV376Y4AaZnhOR
Yp3l/KBq8F1JDycMaqCZpnK8JxJJoNH4+JHDZ9XIcxJ506aj1l8BaLjb83Nh+tsktuSC0TsXbHpX
aLOWf71E8/GrhGmzziaq8pFLaQpeYtoSS7Uf5swCMaK9gMb5QuGMAS207nU5Up0FxbeTvM1sZAkj
zlij2oTS0DgHxrqyeed7C+Vh0HzgTL48/un3T67L8W/LIzVysCt7zHrZA1cpQvWTZ2bndYTS2pPN
y29sjnpxMR9ZuN4jFZcza61pdnfY7RG+Ep1bNxNmn4lPrzL3PeG6bKdI2R3ZfDXoGVr7Vzp3t78M
B+7NiJ2PkZBeitYvfGfn7pHeOxHj2xDnC/DvMmMhlOymO7+8ZtXwSZjEOY0RGZsEAvslChol5anF
TuQRGQx9/nVC6K2IEi4TIoUf2cLRI2XYfOQN/+2RLPCIPQi/mZBnnH/Fv8Uu/Nu//uf/Jl+Bn/Pf
cQ7b7/LylX83/x7V8P9hCINwpHD/eqv+8U6tvtqv//gu2phKgpfwf/52/NIFf5Z+/e2ff7z/TW7B
P/6rfwQwuN7flZKO70jpkXFAnfZfAQz2I4CBWAbTfXwhcOFv//HPAAbh/d1WwkdB5PELuPxX/xXA
IMTflSuF7/M3Nv/D8f72/yIi/sfn+N+f67/mFAjxbykF6Ps8VyrHgsroeJZH0sO/phQ4jTIqhuIY
WRq1m4rp6gRELUCN6RHyuamzZtayspxnUEwftY1/51/erX/+Pv/686Uv/j0CwiHkWAolPNNhfyf/
+vt/yUkII9CADlPSdVsC8rfARUAxcs5Y7+n2I9EgbePO0mn3OQVWtacYEywNnKOJ6YUBlGDamjQF
Sln1RfHjnl2M7hD4sjPPTXmuFMkHbp3mCFRDtY1IWGPHDLIvolBG2OF/UziQM1Vl1BaS7EfR/aAM
fE8Sx4UR0L57nZ53GMt/wltxr5FiYDTZ0ybUxA7yVItE+2xXAyHQ+XhwkTgeYuQbuRq8bePFvx1Q
QyiY7Qu7nGahSE+arTo6lFBbqCDUnkSdJ2n58yZ0gLTXYXh26OlmqxB7a+iz419fxKN9RWe6C2rB
6KXfMGj+XWa7B5prtLAN7uLM9tYq+vJs4u8qp8SV6EFt1l3yhFwGPecQbfQUJdsiwWeUzjnOQPXm
SNs9yIL9Y+BD5AtzyIMBgau6Ci+tgsjWCmZRI2Nn6TEOcAQlVgXWzzStcjNYjx2JDVhzNjISJuZo
J9CG4zIORIQbIHsQNUDqwlfE/Raa6xSmaxSyc8M8vrBzD2nmUMONImlknTSzQl8odyaQbT+tV1Rt
0OQvDtJmgMlDhieUYL5iib3hdIYFCfrP7WjdSdVVGWvIUdx65l9+rN9CD8TnSLFOAVWQDMLIBIrm
0dXFGlT0uKo7nvRW9Wm14cV09OYBq3rqUYTuqkKg8sU6yFKh+Bog0cZuY9IDiZssAePHAQQiBUp9
ySIDnQ+mGrBvLXpw687DAQNtNDT7MSRwFfshrq2+2nRNb5zsuAao0dN9ijI7aC2+UDxqRocWxoFo
gkdem9nScd4hBb5Fnbdr0Z5VjwVG029dx9Lr2dki3pmYs3l/ojg4WSJh0ZIGalmpVOxdTeSzE/eQ
Xizz4kQ+JH2fa43Aw6CUX/00HQ3H/MJpzw4LiKzct+rxLpHxw2tt14wwCB/vebPDzHknHCMqadbH
h5WfuOAbllEg+HqnxHrwG3MpW0XNl6njOJr9BgqbtTTzKzlGX3DtsdlP3Wde8Ii0MTEqkHTLKhOI
sxPU5Hm8yAOfdU7j/sIOwzZ5St46y2b+n2z9KeD3SQXyaOrs2vZ+h7axgQsDuwbckgtnfSUSiU49
mQrMxXqFkZSwpsiGT5x7wU9ldXhNCqbPnhse8/hd1Ko84TX3k3Sbzf7Lo62itcvZ5S5jiURV8noY
ci7yxG6XOmMG0R1qNBkrp7d/t01BjIhkyefDTaWpQtGMtasIPWNHtCTNMBNpw1bjakzd32M8vMpI
JPsxabArGGvSKvA456LbTFyCV/PxpZb1DlPoJtdzd9A+4ctEKo7ESVQXVC+bKNjLkTV84zJcIwIC
BMnY7Pz3h1BasyLg0R+fqrJp7hLh6T2JKT5wKpiLxPXCJT49QpSz2VqQiHC0sCI/0SlZOvYuWaz8
DdyGgXcRjF43dsPGctLxZDvjWzAgMY9U9ov1HSJXUbi4UGW8ckuz30ubgXGa9t/pI+TOT4iXanth
vD3yEAwch2p6ylzxC/mgvVK4lU7m+Egjl9YlwJtn5v15GqfphrnxG0k32twEH4zb1GpFVBjUSis5
s+TDDhkFbxbWkRdHPIwKEXynubEPea2eHZTeB8nJ7dnNdB5rOm/Df4qDbVUhcQ9ogbhJB6YxrBhw
n9RIFWNkhX4oUC6085GFBK2B+0njlO+wXdHcOF22cRHV73P74QYxiVS22+w+l4Dx24rpigvC+hgg
23U7Te4lRgAj6L2Nyo177c/ODj90vcTt/cz2crxH1VfX/qVRwnWTZI6/riojPBup3xzlYBwqDs9N
xK0GTBo9CL503FgahHKbV5j8kme/6cR5NMifkYV7CZFZInm1Cm5bi2NOhQ+TFSA+NL3VCcFNBXCY
eNuc/YqEhdoE+aU3uhj1PlQ/tOC4yKb3UpXTu4f3ZyXc7i1Me3JnTVkf8qeev1k0rYiRiARMkbhU
Fsypk11ltM8IB40nNSCSc1HU4qZuWCPl9l46g/vANEQgCnV5kEEVvMeF3kJkSnxV/lCMMfCU+PFa
GnQ6qbL1i+rYRvX5ZzM0PRHczKu1N68NtR+KIL1A8c5JhcCvktLznIltCkozOBm6ZBccN2V81IVz
zJFooiDqfxUTaR1h/6TNXLx7Q/3sV/KjcJJ5b4JJuJMEu8DGJ6+e627AB2Cy14m/Gl8kWdULpZx2
M8eje8oxE9Vh2h4JJGqPJjsVbKpuQgZfi3i4UsS5l2n2Gg341pCcISRpbAIW4RQc//oSZD/wrqqV
p8CukVfEOsaAYYa28j30CuelIqSpTOxXzhvxwhA5KY9V1vg/XETpW5VMsJrC9GVK9NlM3B9Rb/o/
NCtCJ9AGVkeiGsxY6rNtfEsfNBVzm4s3KlRkstgb7fxbsKRaj4VydkkS30MHwx1TxzWUfrASGGVo
MW2xrQFvkh5CWNZqxhB0DWzr2cr7+KZAIpKpiEBdZPE7o+EVVopVnk/DE9Nh9D9yPnbT+FTEJDID
jKx2QYM3Q7mTOLILnugxAGwiZu3OgsydAVL9FphJvTFbwretDqhcnmSnsju7qQ1Yoaidt9E38GZM
bbdxQO2w+OnivW2VX6nfHYVddS++22IIF3TYWV+rw19fJkuSEh7HR9VFxbkQTF+Y6w6V3RxGL72T
RRN8hI+bqc7DIyrw39441cfg8WVigmrNFegk26zPgAnqc5N/RZaY1jIeMWxW7jYVrbrWYFKZAyT5
cYwknsnJqc5kLP4qyjJYa4zEa5TlMXwJO+blGISMw+PBwhlSB1hxcc3Dn1WAWBlZzBpc8pU5FboX
G4NjhokTox85fRmCfXA4066BNgdpFkpCT5rpImuH7IAeiIYvjbpth9oPrYSO15Hd4TF/JJcMhkdJ
DPQX5V3lXWv0TYuqqL5BBaZ3ySVwqVMCmLMxFtvBQHxponTfywQnsazKu+xFi0ojsXbDPP3MEtM/
ZDx3FqhtSSPx0+8u8OqtZ74laZe/Gmc9+P5LYszRsvOQt3c+c66ZgTdORPU8RXN/Ku25omZFr0Cy
pbFMESbtYKddxiRSLwhNsmWdutBnx/69QBW+SYYSMZLQ46FM0yeZhxHU9rrezgpVajayXrQd92R6
0esUGO0RUYLeWj6LqMwMrCdkIQq5NS/OCTKQu2VM1Y+nIVVmsM+F83tQX5POmBtlDeus+oQ8ODpR
FQNRLVqqNJ45K0J6oo3l9Vg7WDRRpmYfhbL0nk69W5tApCoenII15Rn/DheDMexi6xE8NXnyMpgf
gTEPz8gAIN2X4dUwQAu0luu/JXOJlloDxCjU8FNxcePMlPInN98KVXH5QwzDvgj9/mS5sCgZLdoc
hH3/1BBymruZiTSrKjYuAJC121k9craUscMjWDUEbnxnhkRx5PEelYHoN9GMTTz0airgPj4W0m4P
hoWstkr3ZWa89K1nsiYyxdazxnbRRTo+t0PzbGa6u1U2+Sm2VOt4BJ2jreRiSR4TXe80T0Aet2n6
SHEpe7VKLTaGqofbmLQ5NhRrNl93gAFrCjXlpiVoaCgBeKLt+fthTAqjcn72++B1qKlcsBP2C6qh
4hFTYlzimR2fPSfFEYyUsRimMCdhwlu7PqsP24ZYxaAuXtkmOeFRHKbnNjWPdmm3+7hG6x+2fNpc
vWCVI0TEBDwfmZ7WxyRint+0DKUDkbO5cLjORDQ1pykdvlzcgsc48TdG6fqkkRgBWS5mcElyzpEA
/nDWSxcjCyqacbDp2orIXYLmSA5GP50gS+o3kZ5mhA7YvplDIxY/l82otskcitfZo1UchsikxG3r
p2iK0V/JY5656bkHlrMgSp06EQrixiS/Z2HrCKxpCUXRKyGbqA6gniTqaP4V2I5+DhFP4bO2h3Wd
I8rqo9lAZdOLnRww7EWNeql0JF/bxmQePXZgePxf1osGxrNl1Xkz6hATxCNB2c2m7DrKY1W/gEOC
wG5WeufPHjplSVw0y5NhPbozBV3PTN6NI/aqXQT+aeCRHyrm5QSQxPcAyactE5y4GupibsHd6DJV
YlQ3727l3KKyta5TS3xoEFGw5w+5XxN6Jg5x8Lx9YnTXxrSi3VBAuotrQhasfAyBd4jhuWBmgshz
HA6pkc3QVoZs22OgnmggwCoHJ5XG7tmaC5KC81pDoxHiwvMYWn9gsm9urQOTL6yMAHPXWMiHvete
gkdiIrcfVt+hOHSTwydQeYfeJpivqOKPHFNkXFd4nFQX7s0U3zA4C2+F9DPcOS6mnNktT3On6SAz
c95MXivey24mAM50F4NK861Jx7ZNXTxCnCP6PsbvuLvsc8NlNoYtapC4OkzoTn4zw362wmSti7lB
GCb1qemzD6GksTeG+m0yCCiHDEhaVNd5B8MD8UF9fA26cF6W1HarNHS+/TyX30b9Mk3WKZSGe4Uv
PD8T2PAZTVjxZj/+UeWZPMi8/TQMD8SU6MWjg/XWWQZWVrb2N8OBTzwFlN4JhCIResklyqCHjoN7
55dzYZkPVE7Dk80e/cmlC3Ez+4kuE1yG68DK1Gprm17yBGuLHBWFiiRHoFv3oiZrk8T6oC3PQVT7
UEyldyznhLV6bAGPcHGX2FZINZERsCt7erfUHuM1OLUjlPX0EsPfX6cQAJYRhJ3HSf01NiMpMzIg
KSnMjibusnPf1t9BUb73taHuBDSrO1wAD3+6QBbfsjlrOWsSDpIkKqtTBSKaPCLjHGeT5EPlBCrE
+OqUw7a03Xbbu3G3NWA/rYagi48532aD/vw3WqviNglWd9piLJ/21rZm+vqq2duuxEjAcU0AX5eK
t9DJWIqWBsN56Q8Ih8P8jcn7OpWlecPZnT2AOt5O9g+PX4HLuu54yOSj+9J2EZgVbV+JGh+PbdVv
yy5F1Cn9W4wL5+CwL2olnia3q91VZXD/odvPESLGjKZYflSPEU9iGlCGRdXsQib4NOKi2qXhvAJQ
+bvFxPLFTweOaYW/mig5JMRlXICyc3dTGG3LhLJx8iD4DbM6O418mcOxu6vC/RhFapOpXs7bFoD8
NhYeqpIgujEBLH6OFKM8m+CHirHY2IMX3bIEW5etrUMWjYdMDmjDKJpbf9hov7D2YOwuU/vQOw01
7kLaIaLKx/e0wS2p7GhetQBtYSY2qzRufzeW6RD0hSjTo7M1+CBDE9+dg49PVgWACQiU4TSv8qj+
9GwczmMIJWsUQDNF19+UH1+EwxK5juv3jKBOocIv4IUxY4mZ9G4gbobKgnO4HjhIQ4LScWBlMfvL
vs1ZALoZjBEL96MYlIPVoX/1DJtyVfkOnJYBDQWjIWPDOA21ZlP/KXXUbKPSuOJnsq88MHkVFr1y
DP4NrkX21Zl9fNLsJy42swGvKraDZScbi13Ash1stU741vicqHsqd0pOEJmeHeJF9u7j8ZSNxsbK
5RZEwXMUmcYZecCvmG3sayjOTijMlYP05VoaGuFloheRtou16g2MJGN4YQH+VgQWLvCBVilHAeUU
cbgXTcL2o3qx7ehCeP3vYUStjewQsYPtbFunSYC0ui7ea3gNQdBTW2CR2IceOlfs978MWATXur1x
6lY8VfZIzU7KxSdqmD3aqkfQlmVNyFHT6csjCH5lNfrJFfXvtiYslDB4rI6ud8H04p3CUXyHA4Qi
WLYQ3TOfxyGFdMVjBIWstxkFGsQmwahKFF56yxvZrsppdJdDLZsjslBox5oBNW7GQ9XTDUeVB9Ma
BNCH5YQnA8jCw0GNZcHXbNz06H8YQR6uWBCi20HmtwYPnR2yNsyXKkeIavLIXJVkT6zsCL80Dj8Q
AbFhbxmP8CxD0iOC3L6anaWW1KJYJJQLdS2sq3PidvTsZfLbexi57C69EejZ/qy5pMLWJ/aJDqvV
2OVFlh7qoJMv/YzXscWETk6LcTZxL1h2My5Lx2EmWTd03DbaJpbwsZfOh8F2kM9CT9p11cvQwb8w
NQ6H0knurni1zZ6lX5DCvKBGrzuKlJLqewcDH8MtL1062B+6bpl4kTr3gcXSak4ZoD+DSKKsisND
j+tno4Y/DRJBwOz+b48oL7ukYvanhIs3rjcyr7/RrY+nHAA2qqSfGdb0FTb+D+a65aYZtH9oYEYu
0qKI72IEVZyw/d40NcDmwEOOjhv5QfiZYK1BwEqYrIZugjYjYgNWDLRL7Ed5TV3Lb4Lp2x5xEWCo
DfewSMOV6ffQ3CAtL5NG37Tp43BibYmMpcIoB1ti4QzYjVNCctZBPXerMDIOpDqMO+CwyS5P5mfE
f9GRN43EpsLieysnP/31JYk4sfVY71uhxV76SF3jPl1x538OemZHbCabshbGkZiFA1nzAKWY1UXS
p+FBp4i8GY0d1vK0K9BglfDRDIz3t0b6H07BhAMVZ3uK6KE3fdXli9Twoks0VSZvQPeedPolmeYn
nGAg1HqWK0gI/Y0LCtqGW3+hUpYX3ycJowgA5P/1Z61mtYewjEcfqrctPrd1g0v0aurpnb1Itcus
5lqHhvUEVn6v6jtwZutIafCII3J+IUqeNgS11ftoQgOJ8GSBDiRHdGRgqxqtUzLLCbKviA41JI8j
KbrDznNEeJ5H/IyeQ2Rz39pk+nGqEJFAGk/dinw/KvcDM9RwLSewpMS14p3pOSUFoiYUYsMzQ/Jp
7YRnuxOKUNOmvFadWDJFNC9D1H35c6s2bQSnyrT7jQUrgM/Aya5N1hWrEU/yunFtYnk4tQxd+Bey
nQrukuozCrR/k1OcIXaCLJvKSUC0zAOose3eDPR8SpIcBrpl0T6CRIBugGUbLe18TRX7DRYhJA8e
sq7UvzTatUWVhWezaMSzUxjhSpdevK/SeVzEIpe7pOthA5h1d/RNVCQxj2ClwuB7cLsvGwTJq+zK
B1BTGJu8ItSEV63Ywdj4CfIJZww6OcT34lcyNtMNoJ1mapt+FDaGkx7fIqQuT91T7lpZTGTfTdbV
wlCCme6CyxOrFIJ+a4hfzQlgXlfSn1k4nTDl4rlpLkU7M7CdCLQiBmImspINtYZX47ALVnO9HrF/
4TBp5uXQFsmm7j3yHOXGksUneDE4MonFCtnnVgW4nyGiVyAB8mQlrOyr6q2QxqDYhqH/PAdTx6AJ
EmyKXeHYPJgCufadY6V7+yW17I+sjtwzo59ljyDgxcTX4GdEjegC8W+ShMkh7kxYCiFGkHjOYVN1
4XghTUA9tA9gbUklBGDB0j4ZcPU0XPzhzKYoN/N6oyPMYuCpi1vRZ9Xe6cjL8hR9iI9aE0RD+4Ku
UG1Gs0WN6Fq3AEzHfhhke8glHEvZWkfGmMQM9CSUhG9h4Lq3gpW+m7lHLGrNhZpjfJniQ2M43nbm
R7Jcq588L+yXvRYGUwS2TUlfJPsEp//ZLpgbeb2lnzLHJoIjnd975RQveREcoQc9kFHdxnfsemP0
JTO8oDMXXsAexxoGtQjNRB9M39SHxAhYAzEvXhkN4HnbJRASSYXHhoWMiDQpN6XTGuRip5gJWFBI
LzWRywDC4IK8NANSuf/L3nksV45sV/RfNEcHfAIDTa73hrw0xQmiWAYeSHjz9VpJtdT9JEUo3vxN
GF1VXSTrEhfIc/bea8sq2UO1o8YQkCgdFyihTe4xoNrDw8Od0U2s3tgyP8/E95eJX0LkqMG7VgKo
J+UzUzX3a6l13dOIzSAGQng186xZd2SGR8xpG9z16T7TzceUJvHRs8tdOtDoXWaYEThhGse2+SlH
8miNcZMVom2XGc6bz9OeKCo1gIkBC7oeOZBiFXTWAiJZAc/x5nOOIb863GK9eIsS3d2yf9U4tFPg
2iFPktBy2gVaSrYeQtrHKBzqBEsATzfio85xjptNfY0DxYEyx8vINW7hyeUG1xI2d1oEQ7+5JJwH
1rySQCrLmBLf1D/WAatzQ9XSR6VTHwjZfoQsdLdNgCvMaASaKrKO1AxAB2K4EGx8CgmavwuI2Pkh
AYl8p4GgvUNR99oRm3vptXAZDKGgzpeqamjVTipgjFPnbMNar2HdWPGyayIVLknoqB1ku4WiCr+n
aYtjpjPmzm2zGbTS23JFvzcChxHbnOEWmVxeUlhbHFrOuUjRuKFEHyw3HzlKyfK7W+/DfsDqTYCD
egPOUxPJrwubw2lpdu+gE5oHp+F+E2gOwnb6mc0EyT1UTuignr5MaejbDhPn1da5ZZ0haUE89GTu
NmE5t3SNY5lL4SPxcMfS2nfzRnhBhtM338hAUGc1zTjrLFokJHawJ79rfuRAoAjHtE/WiD0umPWU
7sbhpYkKjPK9YSPVm9ug6cxV5ssRmjDRDd7merQ1q+6D+EMA2owUCJBEEkRYkSbH9A80a6e70ijw
/8bWOuvH8ZZbZXXNuw9DUM0ZWd0Recc4jd0ruQBqeMwY+ZenzZa2SQ0AT8+eoIk+SjZxcKrNfcz5
B/No6K8FgzINzf0rJNYVdYvWq6UnhyEumx2LLZ0STZ9tZE0t7JR08SaffXNpwyiB8wZ1W9Ro2Rle
osPcoaDnpkN6IN9ngNiiFjAeWoO/0ttwKzTjnnjhd38ibZDC2E9icFGFoQKYj95hDrRIwLD7JH0W
mKzsgAQCWFpQ+CCfNe78+YTWMlAVnsLOChPknJ6+Rs17Qu6mGUy/NdOhyg10qVDCkMyR/RCZmJxB
wwGcAVSIEdMW+CRM4h42Fru2Hn6zEwLLp1NfL2Ps+lDhDmw57VVDYfhy8M138sjzUc8GwQuBrhCa
LHZTcsKBT83SMC6x6TJ4mWkoD2CofjsdgGDPBq7qpecKP9ohDK8E2g+tC56oC0DzcFJXSY5XPUqS
k1mC5HZntE/0xaqnBqvNfroa4ZhO+MVSBDGZM4NFs4w/6IYDqEkYnaL2dEEj49vs8vMGvhbV/bAb
Z9j7dXyVVvyjUWAzi+xE1ifWQgM9rReSgSnidh7zUJ2N4XdezDRrNC3VRRjytAEaVVx82vrwbbbY
ZeIuvrQuaUquLdti2B1j3ASQv6Z+WFkju216zeNtP48fduOczTTwAZKZDfvdHaAhgxy4Vi4I2b90
YcvL26r9HAw+YxxIce0Gj96OCNTOsnG5edvBObPh2/k5vpIhZjwzJGyQPNsbVV7Bg0sg5HqQHNL+
JJz0rg8wBCKeUmlA/KztODKiZE2he6t8h8Zn3TlKSzWIUe3DG/RQWN1idNiTBvpP2ATmMh2dekHe
Fctu/w7nhPs1a5wIZsXSc+2z0QU/hU7VWGgr7qjfLKLAskijXWVfc2CsGQxzUlRgSYWzmVo8vwYh
FafFqYHpIVMkbAez6rYvaCBryL1EOskFPSX8ktpVu5k4B1B5W9BmrnP+J586WSArg3HrVyUTczqH
ZOZQ62sWdx0gHzTKmmrHhN4E24hWAViDu6mxaGClFS91f0g3A5keN0q6c+64BkUe0G84oKQbeKb9
UfauZErqjG/5fImld3akKz5L+zejcr9Adusv7Zw/cIAY75kyAySy3aRUeFHD7ElSdVbPRq/Y5eWw
p9peXDMX2EBPkGo9eOnEWh4oYvvpTdCktMkmOlE1R920f+dh1n6be+gxdX0ZuYOeJk8jlmSQEaF6
WOwtGDYswZMrYaF+U1HQdWrjXrVwJNqW5eyV00r6URhsDamwXQ1jl7+KJr+12XTryxKCoiyLrQwM
fzWEJTzTgM6hzs1/ZJV0LmzQ6XpteHyVA5nAskan8emtVEcQQOQE+4qCdZ4K9ZRU73g9TZhM+dMK
5U8cyYkLxnWxcJtor/VJdQAE2K3HQIxEwbPq1NOQBQ+t4QrDllEjiHoDgFEjNezTMHHL8XXcBilW
0nPWWpdIs7qtZxKcyGq6++KpggSdcImhq7S/wvQk0kz+tCODt248Dk9dAbvPFJ61t+qGGz7+G+wz
b8Lw8qOuzzlALqvZN6l1qya88EPQf9NbmDGe5mmryyAasctYpp3HbC7XxTlq9HCfFBO0HlucIwiz
m3JofnPZb10eaFlTjSuWP+U5zK27Y9P/MZTTL06gy8AdQYBQl7b22LykNkEG7knTh7S/Azj6pRUT
EVsxlLcumtgv68ar71CnNzY6aFMTx3BRSHkfTeltMgBW25nU7saKydezld5Kk8ZySjif4i77ljW6
R3W9aK9kKOPngILAAV7GOCTZG5HBbRG7EnasgKYbEXSw8rpczlpHNM1XdpMoeSlIKmGkzdMTB/sX
MxisZTgnwcWajH4pkSJPMQz+XTiRjJxSgK8BJfdbJ/aOIoo5gGrW0ollecB8B/c4iXkeZ2F3wkpV
El3OfnFkMjdBzPbT4ZJdtmUar1UM7vz1Yapn/6wRYiF3t8JLBHlEwyCH6LpotZ99ojdPrLbdZylc
6tKCJZJJttNaW39y25tdWVzLumh2qf+wGlTYrzD9gGcHKb5j8UCkePTltWE7vLfoQt4lmh5v6qBn
udP3Z9pyJiY/dPKiriDQ2rbgU0HvNJRaP9l1vUfzfUOPLAFdSblCiMJBUk03x6y8vUjFqxaWA5xy
tY4JqAnJ5zVs4eYa1v0riQmYG5kzLnSh0wWbUr+AbJOj0C/aDg0dp3iDuWD8lHpY4EvS5DGUhFL7
Qt+mSt/2x/Yu6zr7yASpHTGF60qM3DJkOtFClv4cSVbkTmUTMIj0i17qzjJFC8H2ToIBVCJUqqbo
bqUwllVVqFhpAk+WiNmFqmqqpAbj3Djlyq2BFYUGFsqGDTnbmzJYaWVcAjftimVfoF3qo7B2bie1
3ZCPwHG18OgXZXSMGsNi9csVDrmAzMeJmTh6qRL3J6aceuGO9mtSOtmadbaBszLq78U03FMt6Wnu
XKRW5N2SqSvv/SCRp3xvRhxMyjuIhomVKwz1MdyjkravuTdHN6Olo49ICnd0UW9HO4kW/VR/oL3n
G35GGnUDKV0h9Lld0iJ/7saAdbsVJHvdUHAg1NDL7AykDoZfU9xCq7O7Y5JM9t7uh3Y7+fLio1ry
QKm7nWGzk4BidxFTcx4811lPfQShlYfYOvfnajmx2t5Lc1jBaXWPdGUZO542Oxd54fD1oZgxgyHD
uFu27Kj6RP0T1KrVjBSwkjhMdpMLn6KJc84fLPUM9z3Qh4h8vvWrnCqeh372BjmjP3eZfTDtzsLz
pR+aFhNb7fked4KyRhsdxVaT1HLkQPlXUR9LVG3xDbe+z1uRk6aQ+CIhHz7cRocvFbS/XNytixzg
+Y5Eps6RNoWNKvj501HF8rGdb6411Ys06/CYthoQmH0+dxSn1CCyI4BCU0TpONlz6I6t+z5N+oWF
dbueSPBVYctaJ6Dvzwn9T9crWCQMyWLCfjcMT0ms8xTm7bCyJoRjTLobtUKiL3BsDYA28rUsYkDx
gbYPIWn6OHAXUQYAPgHyouVI3YPnfOrsLFd52b4Gpn5zCqLAE7VWo129ulp70zyvR2TS9vwdAz7e
DJ+yAr6n3/xa1YzPHf80teef9Hk9R2Sr/TR5cnCvGWb70NgLkmAbyaziL8YIMEFLrFIIPdSMBlP9
inXNgJLlY0CtWXBE6VWwidyqDFvcrxyzDZ5Z3LXXzBGHWfo/2yJ8myNqs7NpN5b2d/YWz1PNu5i3
qIUXmLo5U4MoWTi89u1o3r6+QdvnxS09QUDWvnES+KyK+NUKw5PZjJegpwjA8L/1RIPPxmDOz1UW
vOUwdqB9BehPwbY3kVPUT9IvkFpwNtULUciDbfjFVctukqfG5AketFIS5mbA3RBFEudGzqxS08Dd
uFabEctKnxOXK0r3GHf1yr+z5TvMonMxl9Ftoc3VtkoHnl2Tprj1/CBLsGkLqkU3GqVvxK6ci6F8
JlM5xFu7L7ML25EVdQIOO1eQvIODVxw4ScVOnEVA12y8uIG4U3/Udix22PtWcQoVNq76H5Mx4QmC
xZS5hyKON0yEHPow4R/spixXhG9SKnVHNV9xsol4AdLc/4wkHtHIHtkdo8msZE2TjT3Q25VzxSHd
1mufuRRHVeytK4pyR6N65rsddv0M0Gj05zsNM6SK6nJf1/oecynROj0AdBFlI+1lQXthFe6g1/rj
CqeydsIKDsQ9RukQ3dAtKafyWeR3tMzUbzPwkD0pkmsipy3+JFpQOEl1JFqglIqJc8Y4nausHtd6
kjgLwYbyZE5Nfip45ILUEHjQifCfUltMSxhc/apOuFLk4OIRCcrqGJZYdExEM54380rjklkOdgbS
Fo8GKxduCoI7r2MpCqErdpadW4dc2fAgmh8kNysijlQ2emnCjytlV5KnIHfa7u7CRQDzQkkCFqvq
0nLS2dtlAp0OG2FRsmzOQozBVRkk168PlCym17Ybv8V5SzTP6X92UuJ2HvKIgosWCDyC/8FOLdwi
lccWkwoMSSnj1gNFQnn2qUBcPLl9/fBNx9uXhtsfGi7ITE9eCXPjDaxgiHG/gTGJrlgkfXK39R+R
3jbUBKMJdiZqNsryncX8axz13Tls5Nah5PWaR/OIWXij3yMIayvINCFJncA5znlBPbuRi1XGqZ46
A1tPllFZ1Rvry+c51bRbNa9C9sOWfmyBhaZCfcvFLfAtZ8t3MzN0GcThMmc4YioiZB7RP+Bo7njm
GIIlTq/rhZYbLy3sgCv+a6rTepZMVuHfiNPPp9lQGdSKu0xe5CthAfkMRMVbIawuwIPpFOlZo3ge
Gak4ldYxyrR2Z3X5B8o2aC2i/hRS/DShELB3omHRymJtMxe0Ucae+7sIcAcnonoBL8HXqmnmlU2X
HHFgUQTlFu2OHZbcI6DhZGp58VKjSEByeSilYlaLSuomeJocXHaSyzRqN6ajMVcICkSEBmVzpq2q
16DaJjzmDJqO8aVEl6y0eaaGHrDTGuakX/cbjJItdra5pg2gkFhVQpBOYr4HqWfdw7gJQfWm2iIc
a32tjaG/8zFxQZwZs4vjz/sWDX1pJWkLEbKpuhNvREqgqBQo5qTeSyg126xm8eC5MeUw+Oi3bNDp
j4iw5BtzOazLOC939P/CIZRsO/O6bQ+9kbbEaDH7GCEnAR6P42Zkkb2u2ajk7dRt9HEYdyxzMWnI
hKylMy04gWHhMnG14biOnwIPAI4yypsRjTtNjxWiUh++/ovuAH8vyw3LjAb7M9MdHwqxM/G8YlrN
fzE7V7hirOnQCb2+oBiSbLF1ih/yijoNl6wsUtTBCuCQ09k2er17GAcOJZBm3VWRAaprO/01xb8A
NCQP11Y1yfWsIcAaae7hMnvNW+rS03TS1hlghL3dDNkaYQlTmyp0MXj1J3phT0RN2lUwOp+lCH44
CSbWMpEQK7pppYOtePbZQC8Iy7f7zJ++d8wTde6m1JEklIe3hWJLiWGV58Yn7LiPkQzA2cNmqRip
hWEnV3/o6BeZrHAdDVFzTuiX4phW7sq4ShHSgZHIAMqSR8P9eb4NTm4/jAQj/xgX4GgH/QbWn3NR
TOzI9/ihEf1u0/7suUW+7mopd47HoiZmxXpsuvidt35PcObYqg9lA6P265ekTM6cc8KD0+PJDCh2
xvZKLXkU9JQEKGegp1gebPGFefgKNf0rLfeYJJm37z/zWKkIMGh/tH/PvQlft3DT/S0B9r/yctvy
H5Jy//03/szK2X+gjnOjNjBDuMJ3SaMNv5r23/9NWH+4jmWbwuDGbFq25f2VlXP+8Azb9clKmL6w
XMv6Kytn/+F57IUIJNlkoV3vn8vK8Ynkf0YjVapP2Oo7013Ts33HFQRpVJbub0k1Uwx9QRhpWINf
WNne9AhgWHR+dxgz6S/zXkOv1SG2+9r3Bv9KHUSfdhHDORnk+99etP8jNuf8n98J3wokOZ2X6n+k
9rIQhqyLYraebaKz7BF+9yr3Ow3a+P8E9GyHV/Z//qsdTxe+yXHJEY6u/vxv/+rOdUzLiqJhbRoA
42aS9dh5bEGcBiwxhH8WR1lubbrEhDvMLNMy1IAvYbphzCnUvNMy+ATCjS4jrljOvEhcbX51AWRX
alrSMFjB/GWQ1Me43NJcuzOmBuxcbA8LV3MZu9QHmVm7SE1jmprLKgY0hOlh3xXUA7NP4AEUFd4K
F5LL1N+deSY6jMPsDtTUh7WxWM8Mgo6aCFM1G3oMibOaFmfGRp3xUVNzpKEmSkPNlq2aMhPGzVzN
nYOaQDM1i3ZVgY6TIDvQvb7oACZtaSftKJZr3wo1zcZqrp3Cvanm3FBn4s3U7MtkN6NJMg8jDJX3
TM3IENi5rTIzMzxLu4GBNIXmqojYDQpGbEPN2jVDt1TTtz+deobxQE3lnKWtFSa56EidRHgcGd5x
pWg7Xl7c3mqyD9SMH0qm/ZDlMkgtYa0itQsQaiswmhpt82Dqnkg4QPphJvYtMgZu9VJCQTvB9gEK
6qZ73bW3DdCipU2k8fD1YeTUBiKRD+7gR9zMS31L7LgTIr1IEycovp0CMw/nSBbMIAJrf9iGPXi2
vKUWwx/IOFMhNh812s0htuOKF2ZirujvJKlf41wWIIsigxJ2uIj1tbcmoENFd9SQAbfV7LdPLo++
1mPFMcJrvKWjD+IR+T6PeJa6OHGpz9VHrAANnOJ0MNd+Qz3tEEQvBPjLbdKEM5eoM61lGn+Kxt0L
jMz4djGgMP8aWfUOtA0QmPugvAmLnsD750vtMRbFrsni+xBFv3saYWBksFXQpnAz5Pc0sYIDQuih
15PvfjcZy76y79hl96mEk+DWDqdWwu12qMbmHubMSi+yHV7+fhnG8r2X2qKf+UrEiO/86+kuCAIP
Vn92Ko7TyHCrKATJqH/0ePi9Mvyk4AakKaXIIreAZr2Wrv5ZpcsihBuiJYxJeiH2MixfG7J+pHWa
fQUANR0syLButg/MCooNkzyptvjT639lxvgjN3Hf+2y1A2oDBdYLXAlEOEGhWvaLNjXvsY8Sno/0
JXleuTej4BTl8uxzbhh7cZnN9OZE8ifetTcyL9D/UrlsRPSZSIIOgCHXnAmnLQy9e+fyM3SLy8Ts
zhyytLQaLDiFe+oLCJeXzPBzfYVWvYPVq6c7o06AOVt3b3J+FJoB8pRtbT2+6kb4W/TaQ3EIHPAJ
RUIH0dDcqhSCRmJIi7tyAfGIi7IWyduMMlqyBF65NnKU6fI1tjjg7nZMbtOOvuMKYWi363ezXIrC
/21KQOW8wKYbftJicOocc2sEytTYl6jZzmGkDluP9lKIs6euI60XD1pkWrYdtynlEmBhonpeT0NT
vGkaIU+x762XpOK0H1KGFYvgoW7hvp/8KH+Ojn7vU/+G4H1AQhpo3rVXLUGuzhN79UgxK5aVRduD
DdMpUYTnQZvYu0M5dh94F4vrgQjWqfeDfRzyIgZGcconD85Q57/aqJ+MnGHwUJQLN+BFU4wQENub
EQjtAgcsUhnyxW6kkG+ldSl5QdegP8+Zeu5lWNAcdIQ9pG74beHkqASwuZ0pg7qx4s+5+V4EfU9X
QKKLcqiHs+YCZEm8o0IwyOqX4Tv03oLAICebjDecq689rCCFwQCBtCVHtjQneqDCigcqaA4j4rGW
5lw7NTk2ZH0H0USjWRG6gyVvRtLei9zdBbbE1UhKOvZV0bftcSGiToQBLijdIRZl3KHOOSF+HBqg
cEUuAXTCpOPFajs+L5DQC+1gtDJR3NCFtzHsPwpXS7Eu5++eBV44Sz/ZknNb8+x7Iyja9vr0G27C
E9/6QadnzyA4SpLhLShmXNcIwkP8yeKf/ZGo+SoQJ2Fp1u/p9DyExiPX+T4xhORwbjcVCI8Mol4O
NsiHOKLp2q9urD5BQT5khzcHvybqmJGevcK89aK/oYHQIZPywxrVxcV7/BDp+R2f3KPP+PcUoEkI
/8wL2SH+DcQ022DdqoL1vihf/3Xa/SI8/D+nXcOFgfy3Y9v/Ousef9Xfs3847v75V/487Io/LN9E
BeK+xOzlqE/252FXHVstz9Nd4gGcdQXHv/8CQ5h/CN3jLGsLyxOu7/x12PX+MMEzA4YwOCX7wnTd
fw4MYYCf+IeDn/A5ixuOboKh4FTt8v39/eDHbVgb0tRg0RC0a7rXo5P1lltDcM7TGNKQ0UHWrgIq
A13DhYTHjjw1cPkMIsvXffuYI2bdOHrETlkiq2vNyhtdBNAWmaQuYLEHSskM8DPvKtd6I5ODebcc
qWZQZYJNTqlUnm2tqIrXYQBt2Z9Huivj4mDqDUcHdHjsG2HK6UUfq5AlhudstQmv3pS397ye7Cua
79oj7uHb1az4XRAZKI63HBdJqMAqHNr9rZVEaAhLV6AaefwHGI5n7SiTDCRMWp5IIoVLezi7c2yD
P24zNiZV/OJ6a6ze3WMKpx9jJPQrD1KRXjsxN281oKVlY/lXs2SOryInfSSS7XsUZ6e5GqjHS6W3
o7gPWCVbJYQM/wlfp7MhOWFvZYFD2c/pNmg08J5FWN1RVk1cSnPNBj+V99mqX8uxxFNKf8mh6LXd
l5uzrNllZ3q5SqMxu/k06y5yK5W7nhgAdpmh2PWGxOGLyLaAkGFtUiw3BxMAwlcqTbP1wzi92dCv
qDIobi5M0uUgCQ+UZUWenlX7pnFqFgdhRSbRA1CZYjCoOEVfLMxBcKuccS2IpA00InxDDt9kYWYe
sXNEm97Hqe+XicVUD+DfK6P33CRy3Pcj9MsManJHhMGHyPA+Tk4NJgElbzaKpa83I6kvjDu+rp2q
pNwqQtqLOXTK12DinR2xqPuU40yxdgQQHhz7YFz6QTQcE9vGh6nY3pmvX4yI68z0a5f4Cp1DWee9
6hh1r0w0No9tGFdd0Z9zPSnWtsjwpbqDJMISf/M9+r5SJ38KreBFa6Jxg7vhOur2On2iyLqAujsT
nPNgI5A1Z9uuWQuPkmFigeLs1JW7a/XseWRQWo5Y4dAM7QnQQLwvLZwXMMNLSKCfKTlsAF7ElcMx
1Q4TQb6umv9MwlqOd6b0sN71VTwTUrMnzBW8NXg8H2fqzFADZbI+4yUbH30/NE+NqWG5buLTyOi2
xM22LksrfLN7ntoUV6xJk1EuVDj1FjJ0etGq7JsTdgTDR94VVPHcyoQERBqjczUVP32DAow3i124
qIBpdwA4L4WNpz2SwbOnHvc6zUccUiLyP6n/s7HM8mMir+tkY2YtnK6l4rVWNRvKzGFn5i9hyDfd
Llh8j7p2oLsCD3ORuZu2TahG0FhUB457i9nJXywiZc9G1rhrh0JrUZH/cEdxJO1OjsdDRgprTG8F
Yco9jYnGseSwh9OwLdegxfFp12lxKDKBaTzm8zPt7H1pWiczL8ZN13x4Wjpex5ItGrlfHLxTS62N
EDoSKFLqkNYrpPhH5SUFO/IIECX4WxwlhWqBr6clwxtOKpfFHcPSuWX9fhbgY1HgR4xzJdPIOPov
xdyDLUeenWbAkl7FNwxnMt9HRGsaQduLya53qwN82tjJ9EROaTlYrrcPW8IxcDBR94BaHto07fZh
Gd11N0x2XrqyWlOcGRKuY6W1+0bvF33TRheNVfA1tZPvdjKaV63zK7DgBerNxFtKcuJdVDDh1+Gk
eqcJTK8yE9S4ZYBibOr+HGPn36VB88m+1V/1eBjAxhXasTYq4gAiAXIR988DpM1U2qSIHDgHet5e
2yBmOiI3lJpi2jiOY907TZnJIJ5aCnDPoVGyLBieSVyM+D9HHhYtB70oc4zlzDR7Z0tgUah3AoJO
mtJW9/aQR8pE5wjuuVEq0ZDhp7S9KypySLxmlLyjivyYR9JakcxYsLMkfZnTnNca3QCMPnkvyu7B
zpXcPTBymlLEoimE/QhSzFkmw8JyCoLpQtJkfYKgoZ3bqP9pdON8a2iu8GJUVuw5G0m37Ul1M9CS
iM2P6WaT9uoz9Paw5f8EG8vrvXZxgeBbmWPqo3Aoh+nw7srS+uYM0ylICP4baWecZEYtSFZG8tE2
aO9GqK0mVbElwLSgZFI5DtOkwNhLrio1230lg008cxofCnevW31AJU7OMkbPXmKfh9FvTtHZC1uJ
ZOX7Y3rNUxdlCbzMlFfcOOlqW1RYkQ+Gx1G/TBS+IuyPqjhGJFa3dBq5Y9WskR88l7zDdIoY46E3
H2UqAPLBU/MrjVYKhbptY0Jw7O0pvvXrYEtTVr3G9hSGAB20AOSpPtjnwJtY4nDFY46aiG2RqjKm
3FllwGvI4Ha7vrPkWXA4rnwDk6Xa6uT6SZJ+w+Bo8rCKeCGGilpieEn6EikSXqfx03ivSsLKnh62
z2Ei7zb/2j2ikLuoUbuvBfzBtG3O1B+BQWY7XbCljtW6mjqiZpOrFXajltk9W+2c7bZQa+5ALbwN
tfqe2IFLtQx31Vpcsh/X2JNHLgvzWa3OTXborVqmU7YegTNmwZ6rVXumlu6FWr/b4pUnm3fS1WI+
6any0TRg4OgpoIXSidi4B4EmqUBgWuys6C1yD2RGbLX216tc4gv3XVg4aAUT6kCiZIJeCQZTRuhu
zPj9RCa/EJzCQ6IEhkRJDdaX6sCDuQlmf4/OUhxi9eHrvzrdbZcJuoWmBIxKSRmlEjVcJW9MSuho
leTBHmaPMZEEjZJDGnSRSQkkppJKTCWaIOS5S5gpzaFTasrUUu5s5gTahi4osF7Gw7of5wHSK3KM
p4QZX0k0uRJrKiXbEBWt946ScjQ0nVSJOzStovN0SvIhx73ncZ9dEOPpfZ4QhiIlEY1KLIqUbKQp
AWlASUqVpDQocYlC0/piKcFpVNKTQIMylRiVK1mqUwIVatQiRbEalHQVOyZUpJh+0sIHxpmVzr7B
qV/VSbMEs3AIB0Sw0FNymBLGMiWRDUosw7sDO0kv4KiOfYvej6hWKXmN0S9e90py06byZU5cUp2R
/VsDMboBJhOwmFJSnRLtOiXf+eh4CXpeopUfvsi73dRM1tFXoh/RdBYQSggMlCSooQ16SiQsUAuh
lxMDUwKikZb6aS60W67ExVTJjJ0SHMPCeCmUBNkrMZKN6XielUBZKqnSV6IlR5QYNCxCJt0QZHwz
/wahPXvRHcLO3pfwiQJqChgMs5UdDTPhsKxk0vxLMY2UeKorGdVQgmqhpFUv1/QlwK5xmVpx+Zjp
yDz5jftbqwyi1tGUH4vSdZ5nOCa8oMuKG8GlmcvuEoz5TdfZiJk+lfcc5fy71bMaxfFmUV2LJG0+
miH3H2XlHlOzyC5EKpdTY+ISaF0e93RlNj+iSHbXSPe2gYR/5STWNqBG60jHQfGIeFwtUnDPtAz4
+YN4T7zRDQqi/Fa0OwOuBfdmU79qRb0J7YrGMSe25MrkeaPgbsHTbMn63vDw66sxePr6rSzV0zUX
prv++mXIlYr7YnDpTQGUqie+i08El5o1hx7ZNH0fQS5fZKQZCTz79Wom1WBZVfZZtOlNoXxWrPbd
vZzxL3deoR3CZmApYlPHU05+9KI5nCBoyoswV/flbcbdnczaOiI8vjf6MNgZlcd3YEY7d85N9mwY
nZ0xgZtXOx6G4c54EQ79hOAR+HnXNbXZtvutnrtnKzO/NXkwbb++BBPJCaN7vtK0kZ4nzzzMAw1m
RaRjMLWHk2zGej3kcl1XUHVLZyfTLeEWqjOtH7UdkoPo9LfKLzYh+9e4fC1JANBqZw3fDL16TiXy
NQtiy4ue+6heSSqEAhKZkUGBtF80h2zm05cuj9aktn5oNdpw35Gsa7e1CeY6YBU0RvvEqTgSQBGj
6zFYDGV+78cm4topW5XMqZ84dlRPVVM4ywjI//av39MYSBtt7rDuxP7Gq6PfoVn9wmb2xoJxj60Q
fMWE5UNBDdoofTgTd4GkZRUbWgDSRQzXKooufZc7xIvzA0+I6sWO6LvTq4pX3ahe4pIvi2uW2z14
Ae7mK0xEuGMiaH7jrwkEdbo0eBxHYzXRlBfnTxmgFOgJ+cvw9YceS30nphzWjsliGJE5LW2d1FA7
dP0r9DjTi882TjXqvXnvz14ZLGyP/S3GVlp8QomSrY7lRsR6T0oToHCb3diOxpSPaaGKA2U3XcO2
O3+5O6vEvFQ5bsKmooombzvjgnfHuIxUD+1wN1BN0mV0bfLInosmwe+Pi4OnMPAekir7yGZZ6LeW
8eioSl7GUkaHr18OOSl9LXYo7FR/yohe72n8aJZfv0TATi5uU71WgRM8TzZKbm1ebSP+GHPeo1kd
0voDCW3iEEb3ZP389YHSH0j0vT5Q2cHvcf/LD67C/xsTuGYDY9e2G83k5lJqfRWSJqEwuaEwsuOP
+5dYjvZNG9lB1K3RrF0339qwYKkc1T8Lz6A6RczfQjO4YzMZDgGi9LXNZHxl+DnW0UjXGxcLxIjo
QHORe+Yh/+60ib0Twn01yDFtnNaggFauGcfpYhWJt8JZScm161q3YerX3ptdAuGosY0Br7APtjq0
T6j+q0AKQvYN/3PCkP0f7J3XduTIeqVfRQ8g9AogYC8nvWNmkkVXvMFimQYC3runny94jkbn9Eij
0b1uuKq6ukwmkRG/2fvbu5rTCiR40pzRClD2Dy7EfP0F3e0Kb6+zxd9aX4LYJANnxA1e8/0jLj7f
2fq/Q+XpDpnvXn3aooevL3FMpkDoqgt6ruBUW1i3iM0Uq6mvP5Z0sY+zNNu7ZOrBeQ2FXkW47AQb
9k4UDpxp9r8yTp6/vtQkseHRsdeYFpM98tnm2WDLgkjCZEGnf6qgDuyqBZzJmBk5JslRj6HVeEKj
ykamwSfYOYBK0ljeXPYMz19fqnVBvBpNopudKkzlzyqLci3icteO+Fq3Jd2eaQSyWqLobxCgwxMe
vNvkjKAo/OEt4DU9TUX8oEbuoWiUEVMGeBdt2m0tD9FkPkoa+xXl53yNuijcRvljgUz7HA+mdzcx
NuM5LJYfE97THAbQq9UziPF0RxZx2prB3H3LtNXbdzL356R4+qaSiTuwhYiGT8+xsgtTpfTBKMFt
0ZgWDIasfR/Kh0FM0+/BYdOYI4MAkBzxdBGxbYAuuaYI8k6QNjSmffGeaQLA5Peh+m01NAeOvVym
tmo3zoLRO2tJP2vRTu6DnEqQ/YgNBpTzfnHrGxTAa+DAI2SQll06ltSAldk/oHNuLD/aTLPuRCu0
dHlsfo6G2kHHwuY2xW9daZAtBsTvbHLNXzPseZuhGqO9nGp/H0PhRHud3hT+73XgxOnaAAV/NeIx
2PwrMkwvTQXJEFNtMr+xo59RsrDPbbHmtHG/+lenCmbRV329Rab8Mw68S1b3086BzIkjp/PWST2w
qtToxU5+/5+59P/PXFoy+WVgDN75P2EWP3/mKvuX6+ev/h/FG3//bX+bTfviD+lI6SE5cthLf8kt
/j6bdv9gz49Kw5UCacU/zablH3aAbRW1RYBTAqrC/xFi+H8IDzg1jlfb8xwZiP/ebPr/nkyjmw4C
KFX8dZaw/iLEaGrp9+7kNluFj7QcvSu2gIP0ANZzSdmOsbWtkIzv7oq7gLwvw2HVEq/KWrzgCtpl
cjrTee//4T38DyQZgIr/SjL2hfAgW1m8XdLkxUKO/seBOet0kYweNurWwscMs29e2aBEWV2Bx/RR
5nLWP7al+Vi7CYgJSsvZ7+tN7OKhwxsYkgER/qqdxF9VflceQ+gRiznf6ygr9nZQ6gayP9lzkh/9
HAygsM6G3XmXFrcbeTgiOxaquFuwdHdCs9KH8DudDn8TEXYrApYRdUlrZrxZ/pASIrypcBi0Ybf3
k6Nq2uABqA3d/sA8BOtNnrbhFTL/ajKley/toKApNj9q9u8HOxsBDpJLtQESW6fBsVtc3mNWXg9t
0X1vPOntEVmTAZHOT6JSNmUMgak5c7I96972uTCA3rJwZfNtYTUKDLU8eXCfwNYat6A9ActEXMGR
wv2xTgUL4S7GTjFYyDddk+LCIbIhr0g3yPvuyq5zvqbNaypwiZtR5D23OsZXFqMOy+DFu0275XaY
10pbVaRo7qNJx1c63bLDuu8u4jTCePGj4yhj4+gVJ4IMPqo5ODug8XaRspxV42TOqdMEKS9rL0EI
hSpuphM5GiSdEwM2GmgDiAcjmVEy5OrazWgTrjMza2OuM8fDgjWTcx/zrU0ZZSnP2NbmJw4ac2/6
zSnDH5TI8Uc70o0pmX4IK3fvVVewQv1tqjygbLE/SMElSsMgp7qNCa5zUxy3v+zWurTK/0GcOSyd
vgvWXd9DUxsZe/ROvy5pwNH849oEY4ORLr2bkFN2WaBWCJ3IvbVPCwFpYBjQFga3mrh6DNsG7zyX
w3qqIuBKdg17q2t+LY03v/jeGGyrS1qo9KXME55AxWbZCzFOZUwvJgI2GWJNyTd2Bd/tGZuynJhp
giTy++CRLqrfZaPI9p43MIVPkA1kFjk7dMpA4wpAMJ3v7+XYIWVOi3QlMWntE1uBQopExyw7wblt
GreqCF4wECX7zhyw6NforzRpcqcKYlpsOd0NZNEnB6Inzsbh3PfsCGTOSdAUVru3SwIKYdr8MPo7
LyA613jytq2r0wp7CJuk7XKfzsV+kvM60wxJ0kvCzdcD1S1Ms8lTIXX91KAVIBUwTnZ2S0DYSOTs
WXXZUx2mh7oO7IeYAvLmVsz/0/Zvv8TB2u5rgGlwHOLqGLv59ySuUU/KUz+i2Q4Dvb/I0Zov09WI
BIxtmzw6mKnsugLE9S7aCXhemOElM/oiHNVukiWqUkiw+0REv6EWJyiC5M2eYHPEmfYW9+zkg6on
uqE3RiqI4Nr4fwbxEBL2go2LIu1Ky/FA46JlEbgqk4jwRNNo3ln4dTtvkS9FzOngYjo4igwnNg6e
aTfzJCKzwA9YJ99qyULJHOZyk8T9IylT7aPdEJAtZPIGPaJ4YYow4vF3VvGS0yEumTpMACWvHdld
6zZxj+kyzh8e4+ghoM+IBoJHhljCcEHtOZNKNEwk6MqZ8BejDc8UjS527HUvPKYcBsKPesr+9OMU
MUL4HqRsoDzx5hcVhpHgZz2m/rpjLMkQgLFkFC7F3lDDXcFvyKwuB3EuCshfFfFgEjJ4DVIzWpa3
xQ6ozCL7pho+Ra1KEAvZ6GaWvvXxCs7nucEmO3nmRXU2aEnczECi5Z1/2hYGIFzyFJlcp3KUrFF0
bSnhKdCIObF6o9lGskLpa+2w7Hyr0HgfoxG8lFOQIzLf8H7pcItqYRPKCAkO8WUWwAZZqGU5H1Fq
2G67sHPYJv54sGIopnNevdTRoySrYp1YCGwx/PlC66SyUy+yJxNGIohAtCGGI76nnoeHnAHioXJK
5yHu53c36o11s1xLkxiRlgjslXT7dGfwfD9Bq24o1pCIV3D8dvVrQoO6c9X06nTdtB5bVkxfl14b
IoWBrr0Z8wXKlbMoVBGEu1sjCyi3acxNg36rg8+zq51uD4z40cBUtpgA1EEe15M1rONlJDyMHh+s
DfQixGJmDfJL1Ddjaj/LoJWrdlCIy0iGJob0JjHg74gLwKm8kJYU+967bbmvxFk/eAOxd2BHt1JM
7aYe4js67d+uGP3vEuCADzoqjBqaWn9sN3EPjg3cqL0Ko3jvRnr5FEO1qWB1IWLzz4bvQi8zcHoX
AZjDEG4Cgjc3wv0cWae+RdxReXawVUtcXshlKy9TYqNBkiOmIqTewTggI2997+I6MZNWoX/YcWF2
hDYSS+uPD9VQckNlAE1kgbpPBc586fs6grYWtWLf52q4DEDrkbcQhus823H4c6S1OjoZIhy7q9nA
tdN+cm2dsSzeRqCQF0b51eXGyLg6mwUsDQZD9d+/6J+6IUaTXcCioMDJuEAJwUtDkHfVAFZsoFHn
XQQDtAxLFJd8NuzYx08ZZ4l/8oGw7SuV/qSGgBc9AudpR6jGXc1VNDtcNd6QdNcKXvJZuf4v8gUQ
5IBNxY78vU5eieS6sPh3HvJg/Ay0tTcukc4K5GLnmUcB5e+LQOt5ICwPqXc/6KDNELIAeA+2smjL
Cns6DpNjsYa1pksSfUYTu5KlHMjQYU+4DyNnvOaDvXbF0rMACH6Haf8yAFA7s2yMzl8/ilx+9O8/
DacRlC7OiM3X2zWzfzwvUoHjADLAXNC6TPoLr2/ZIBmqatxsM8/LNSwr+L/DAOaXMftZxFbN/KeI
NskMgqZ3oEYE3nCpmXi4MXYUaMjWbpqw2AnW09uuxAU0BNK/T8C40rI4yGiJnuw+eTWgM50MM8UC
ZO7Q5dqnqQx0Ugb4FdelGy1p4uUSxlQXWgPWtkekDfHDCFtgLZzO3nj5OjKs8KFy2pAshfFhcVgk
u3Xt0UiqzVyYMeZ+cQ2oWx/S3jMfOjRR66ozGgZzoJaa2enuraMI6SSfap+3Wz/j6UbV+mz5GGHy
tgb6BcyZzXdycIo4XIfTi2P7JGK25s6q00M4JuTv4hAA7iMMl/C2cWREMO6GiHiLOX9kJbS95Y4N
Yq8HPy2a9zaDKkeNyYxI8T+7DNPzNjd2Qe5jx+Qc2ThDYe5McnI8D2dayqfOaak4XScCX9ATbMqC
pd1NzfiN7c58ZncETEGR6qM0v2w0z/5Qh5TdeKBmNlScT9u6sx/dwMofePuBw3Qpl2UTsDVeEojD
eX4C8MHOnkLUB29FIXoxbdjaE6s6RLkK3HsMY4e7todwBnqKRLKNy1PRD8Z0bXVmohNTbCdBBM8l
KMJTL4294ZnkBnhptHPtF47v4xAQWAdgHyphOzMz95pyE3q/op5Eqrwg8mwBzTlxSiW0/h88epSX
xG+YbU2SbZFtwWzsy2FMv01pcygTwlzlsPhXJzV/kWBtAhfO1NNAhCVi5VcnRYDo19YNsMiRS4S7
d3Zeu2oUOCYMBDBJXO4htW3ifBIsrdNj09Zc1WNanpwAwSr/mQ5B4T81wShBwz5fF3PV85mGhXaZ
s3Gfg07uA0cLPKmSMTejEp6sfFOkH6lFnTjap2aC3yztVesywG8Kxo7FoWney2KGnzOV+TPmgdM4
gnK3myo/8PhD8geOlsUFMFdsjScDeWTPnqgcwWo15WRtrNJP1pk5zwegdUe4HvQaCyFwfc8VF/PI
TFRpLwNC8/3oU+96MZanorSND1nwG23UR2372lpAfU3sLyuK4m2cLPnPHsIRFddJ8i/9VuMQY31u
QrLM2+rD7EllNyw+YJUBmGvwrSfLCj+hlMHsiMJbggLkKG14oj3k36muwyeys0yCcaPul6iuLZT1
Q0i49SGfoGYZ3RLczRH+fqLh4DEw2pXlhPOZ3SyIawuutDMx3CnzPHkQLQtamDi0h57TfXMVwITO
31VCNacOVsJhoMgmNMUjtNMv0AIwOqN5W3UEGm/cSI1XfoBOoLQeHQbGRW8R5qt/5tF8PoL0YKkc
5ndV/+n2CFI55KOY4RZGunTHzHNi6xgZVDGWusRFsQomFEDIyMNzbWYRc2HviOgzulaB3T40wYG9
cLDpyzjbTODCr3iciRqjIk17/m+nGF+B9KJH9TuxZ1fGw26od9rgG5/UbjOo4s9xUUhqkzHmuARy
YBjwwvC9CT5Ty0K6Oe9g+9jAvNlHjg2QMHgfbLu+g/N+MYhk25quUXGcJd6GUE4aWu6h7eQ7rHYa
C0x5HYYbvq+AG1WY33DG/jIQoBIv0zMNbkqedYKQc1s8pJV5kzj3tg3Tfy+dvG0rDJYqfSlPXjk/
a5LxycPDSeEkDUCCvXEipN04eZQZJ5CxdqIbaz+8EWZhckSASlwa1b5UKKhSsVeD9TjH0CZwTUB6
d6MNMb4tS6K6OQuL/O6wdMdna1fk0v7ssFytG8/blotqHrOOTAeQZvH7wJHTV84lls74RmRvsvHn
rrlzuMCvKqxv3NLue2yw4wOHg7gfzRruNZ7S2jo6Eikp+jHrYSbOIayYgo5lxQym42kPiwDdn0md
Wh9blQ2H0cthnShnhgThwmYThE3wPfJCp0aMM7nnimUQ9fJDMVobj/ESSik6jykd8rNHczIfmSr0
d1MjPvK2XY4M+qlGNZUXNcueelZjit1HkdvYEGzCB9DPPSK24kawq1NIsuHGzdNyOxcxrnaosGHg
f58sl55ahdOuktayMpWJ25EF4TpILWC1xcSW0PCJHM7qO2MUonHGyWSPRO2DFBurc31ra/JTab6W
k4GTg5mQFna37R6uJBJ/Sb+VTFrHT5Yu56/Z6esmmNmW9ck2cYn/aJmO7oJieuzw4B+WzI3PDXRk
ZIz2yYHiyRRYuKeOJGo7BuMWyPQIGueQph4bTYjSp6pxfqMaGM9aWa+G5sLMPMbR7YDbcwaTS7u2
7zLIogPfFXmkfYDnWJjrIMlelTLnfef1P7gpF5ZDFP8l2TpVk/3IM6M9WlnBfGjyP8Og6U8sQc/9
kDqolb35JkqwE8S+2Iey+q4ZjoiTcnUwXYXrshZkkEAP3Cym/2LZUXkcy7G6OaFb3ZAbWZskp2YW
nOhVHHbHplBajJ8zEWIZdZ0nKEoj18RTliCLqazIuQvtN20IqSmGQV78gmkThwpJAI0wwPK2yK/n
4cgUe/gQrGxU31kU5U6/GnE7gERqyR1PfXT1C7eV8LEnlm18UriOibxF1C2X8tra6inVm2NGdhW6
RTZccW0Vz0XGPlNMunXKz9eYqItnt0zW/Yz5K59IkuiZgu80DMm3KQgmM7DuuclrKIPhu/JVsm/E
uC8gwHFZGVUSsfsfL6VorUOK7naDfHQAC0KHOS61/CSa8pmchB8LLkdG6uX4Qo7Hj3qG4OalxG6l
bBJzBECbgdnCbopCvpkloeth7JJ4AtAIEQebHeYjP7w5/UTGiGYihFdDJKVDvs/BDiiek2b2r6Xy
GPH4/RtufyuZ8ndY0PVWquEnkHWxm+iZ7hAj5w0qz+m5MhqSi0s7+g4V+ycQ0v656tp3Qk2eXYqj
d0IT2o0NoeiYYieBBJhzSsvoGhYC3k06DdcJdUKqs3G8oW405rs8KHJzGvJzWoJ0cp2oo2i2DgTA
Pzboe3lXeXp7lZ7zxlz5OpGnr8jmkUAUrgNny6MSxsZaBDsLY8Fx1ZbZblKyuCVfST/eh/hK/tEZ
QCFhQJYCa1bqfCCFppZ6kz22BZphhbyq2M/ZQdZN+IRalNn2DJ0jhlDcNaeidr75dkIWkRGQyJuS
p4ogDOqZ9zq3aGpt1ZNhhMHUb4mF8Rav2I0GeBhEIL8nnX205MNDQBhSrFORNIojM8LiolpyJoES
/RRpNz/1zhbWd1yUxiuzMgkSjBGn37S/TRuCRRG3w9HJJ7UZ3Mjb9XZORkaa/MQZMVAGDa8NG61L
6MPSMhSgC2HFPAwZVorFld61i9gbu+1THcfnvKcjsnySooAORGtTp0cpnSNlWiRKlSiJHj1CpmqF
n1wRO+W/BURQzTqLqvFIpcp7zm/TPPbEVellbajzqwouOT7SeCBwFe1UUx1E7Y63WX8plr4nnJzh
h4AJytBwExptcszc7iXr7F9NL8jP4rfbOlGriYRxQMbGPY6KJuC+zxW4Zfw059k2fwFFSDaD054M
YFYWGjqQIGEFW1eZWbbJdKxX5a5qyUHYeM9l4Cd7AEXuUF5C8WroULA+tbakoCDDJi/MNIChLvlm
SLcukJVBx4qBzY9pyogay3TomGD2WLJBr0gj62CFrEvyyXwdVFYweJRIBhISzNwkxodp2ZSCXrRq
Zxi7E3lnJblntg5AW2yi0DIy0Uyy0SYdksZM6rOdbo6hYErAp0Iw6Z5NHazG4EusbXNLdtRhqhyG
KOk9cJjcRiWhbAx1x8l/g1WH9S62Qiq9bjvqILfWweY1WrjQiXgjnSUk8W3Jxdny7M+ZJDhVB+T4
kA0nyIhzdFgcVxCvhzbgyCYSde9U1dvOMS4EXf1J2TKzxN6zCGq2CTl0JXl0rZW9ZrF3EGn96rhv
jo6t83WAnbIRN5iJavhQmZ+GgLWdehIWV84MYclgZyBOg9KSr7OUziTzCgxAIiXQLmLu08TdQ4e6
g28+Z17j2UB4/HRrGRF/Xrvc60LTkyePhjL97DhOV9k8gbQ22Wh3PLtPCHt2iQgf7Oqj0fF+S75M
GwPhu/QK55xF475uyuJqGswsfd6l2CmBRILLIDcw1wGCyIojX7ulcs84bFuii1mRrAd1c3X4IG5L
joKro0MJAx1PaIabhLRCKcgtMxjJbnuPfiAq+O6xI2fto4MOmWvH4Yx7otfpldGqrPCLGjocMXNu
VmuerCU+FE6EMcJmvT1IAhX9FA4UIfZrR4ctmjp2MQvHC8291jc5uP4HyheFGrQswSX5hBznrYmq
m6byxM3zyoAFXeiUc/i4au+gkQU7FK8AXz6R9tNucWC6qNV9Y90tH64/+Vs/2I/yB1uKFQ4J3Pm/
mgKE9zj/WSf+wbESkHxjnp2/vhSdIY4zJRBTD+OCiw45k475ceonx2mcI68Q9YNCDDISVq4jLxeb
8Mu67N7TPPpVUPxTLpMLoozuFIjhZNt5c2Hm+U2CHEKN8O6CzaaewOGWV97NJHcTYvJyCJPuLU2I
5NQ/SHRIJ9HgRUVoZ6XjO+Hp/FY60NMFLLSh72VcQUDuHnMsrAriv7AEdNZDbiYPcFeLzRAP3kM9
Wp8NfcnGNId8K8aofpG5c06XisAhZ6iOcmk+MptGAQ55u7ZSG29oXrgPUYfsx0mKXaDZAcEXRqBr
IAoozRbINGUgdDj/GTIzCgij6JQDIxg1n6DSfAKmeDAw9Jeu2sNtfIdo2J1dTTUYNN8g+CIdgDzo
YoNBgMyDE5GmqaYizOARsiJm+t/U6bYsXEjL90CTFGrNVKg0XYHeO/3T0sSFIsVpO8nmAfpBtI1M
czqOqngUo2i/KdwG6+q1WEzxy5Zr4uTIIVl6RDYseDeRGooDdgoO5NFfLsgdD8ZgotL9PWrh7pR0
hzgPgjX3q7MZTcqYBqTeGi+Mdw3RkKKeQQSMGtgwgvTa9md4ls0WbFC4R57DWaVFxCie56uvhcW2
lhgXaI1jLToWWn7MQD3UcuTMQ5hVHgwOznWAXjnVwmUYrQehpcz01OWp0vJmtofGJdeS5wzts69F
0KD1kg3TjvyF+eWM8KOY+TH6d95TFNQD40Hw7gyP+DgZCSpridw6E5Ig+4XplTGbYqOg0O7KmIVE
ZQQYUUX53Nl9t56G1LzkpBs94xS5uIVrfR+t7n0gLX0dY73Yu9mAdFArwhutDQ+hi+4hF+NXUAt2
ZQrTTYMqJctKeWmQ2HqKg4b/9Ul8Kc+RoHtqMR7ey05uUQouV4vIArzU/Anc9fazb1HSaT27q5Xt
AIme0zx/d0wNBdDq91Tr4JUWxGtlPDVJfra+1PJaN18goI+0kt79EtVPWl8vONhXY4K8M8kR33Mb
9SkZ9ZIO5jEYhckmJAPGVXYYomGn3gkt+0bobklrjZGomcQFxVyERRzdf6IdAI32AgBsPYQCd8Co
fQIJhoEB44CpHQSZ9hIgPGJ8iruAeRD78ATHQYL1INYehAYzgqVdCan2JxgQlDYGLtBNpd0L5kxM
5tBMBexASNJLZSO+LnPrlmB8CLUDotdeiAZTxKjdEQE2CUtLr2AmispRB7z89147KkbtrbC1yyKa
ZYDpafaP6AXWGLWfiNIGWKfdGY32aTBSJiwEwbenPRyInYfHFJF7rv0djnZ6KIQ2k/Z+uNoF0mo/
SIEwqChMBjYFN0+gPyYMLqZ1/+UkmfCUVNpdkmIzAe1EDUOgMRrFc9himlgVDTEkWdJzz+bUUl37
wRE07XztYWm1m8Ug5GhHAtV+1k4XoT0vtXa/FNoH42tHTK69MSjPEARpv0wi6ZfjzPOAaJMI2dFt
t7O7XURk8/1s06vl+PdMZCZwzw43Tty6u6rBIMBGjiwNQb7GELdvVmdavxl4UjvmahtUwmPeleNI
nXt702gHkNRWIO0JWrQ76MsWHGEY4kMzHzstVnS1mygpbTg46fAG0FduxcxoNxIVk06nne8ZhiRb
O5NCLEqD9irlTrO3vuxLkzYyaUdTob1NLFOofXA7LZZSoD+Js7XS9qkNGIRsfZhbsJ8dsSarOD1P
VIW1Iu+r0Vaqtm+aQxOBAhWYufMBPiPdD2J1Dzu/CNiALRa04PmTpTrjQO3aYnJDkyPmNfhVtWKv
R9U5Jt/sBrfXVwT1jP+LkhYvtd/sWnsxt8jMnE0pVPGd7fskgQ4Ot1C7yZjEvwTaXwbldW9iOKPw
r/ZSe9AAYhXbDluap/1ps/2QMBXWnjXMayF+402vpwPxYiWHVBTEZbGKkiVI2SptxnOPEQ5KbkiI
I4ZG7ZGT2i3nYJsztX+u0E66Cktdrr11VNq8TbjtZMB6IGeRgGewOTtZFL33ub/iXsKyHhXy2i8s
IrPai97Dlgl7D5qDA0di7Ew4j21PW7Cgh3dLwmYNUxZ05O1SUd/XY99fF6/WMcjBrp+g28MnJS1q
TuvdmPDdt0l+OKoFLYDZZncbFsRblr0RWnVKAPQ+WVR5KeWfxovInVNwGzRY89aOx4IkQZmLTTEo
D/Hi8vhEOTQ8yVAzMGALdG1+TVR4IM7MQusRRpgGqleGYVhItLNy1h7LHLNlo12XvvZfltqJaWlP
JqBsZ2di0xy1XxOYbrjJtYdTL0RX4WynF2OkJGI+9YyULWIl5924tEltHPL2zTMg0W+zYhS3KZp/
9to36rCB9vGR1guOUlajTM7Gh5iKYA0hubyU2E8H7UONkWYSzx4jJMajymfQi/CsDphXLe1ibbSf
VVG2OVa6bFvpbRD/MKErbOrWRrfQJO0OhG8IkUWbsSHGmX83rlkYaXFzzpkg4u6o10aAv9aKcdra
WG4n7b0NtAu3zaPpFHnLTvXmmzUVySEMjXIz9OiEoElbKxK/khXFHCtT7fJ1xbeh6mf0mc+lIpM0
dblSQlQlB5vJE8Gkwnjg9Se8faGxyrSX2HqLtLPYb4trGVMv9hOhIK0saVzJdVjXLZT9OpdPc5WI
YyaDbl3y4JCg635PFpResxzrNflr7F/dFGwo4vKt7DAWUuE9GYMOQUIj7PjRDQaLzm/p1iQp7YoU
YfKIRmmt8BZAlbGOE34BdAX21WXuT7ocfVyZqY/eCGBSJLW8qdIl6sHwup3JNvfB3Uqn8zfIoee1
dEtFKPEyb/8LUZmWjJXZHJXF35BDDBoCYbLakQjxTByr/ywpK5Ci9pmyUbKG2YekwMikge6gLC4B
1ln0Xt9qs3ofxwJMXshTYj8us/FZZVgXBUf6Be7amiydJ5NAoImiaIU794e/2Ae7965a8eGFCf1y
kf9Ja4eyA4vA//sV/JUepF+AK4RmJpnCxkn+zy8AG6GVp6PRbflk3g22hGEIaZKgT9o/3FBm8jg5
bfpfaPGA8vwH71tgaR2e4O91gr9I8eZ2GaxxsXtO/fDVLtDMmNMA1biUw7EP3HbvjP13I27DSwb/
epXi2sApY0UvCJfznNGDOxDrbt37riveybt6Zty+Ukbg7shoVuvBeMjHiHyrdLl7hYTdmIzddjiP
FnauvkW509OVoKeL0H+gvaHJN9mVFM4mt+gLUTIkgzHvWBdmLQLYUQHnGXwUfgF14poJ688yTwnr
Uv5DSLQwj9thjMITWgfUYNztcbmVcri3iAtL8xNFzGkSRbyKZfEtd0DbFs17LP3TQLORkWGIJbnP
8wMErWfI2X+2Y/TLnpxr0qTlqrE+3aS8q8a5p+Hw6DjlizVYv2Fq3qrWfW6j5ZXMa4if+TGp+Tvq
wHhe5vAsIoCEdku50yYPcOH3VSQwbIX3aiqYiyYv0eNYjAjtmm9xjp88Q+U1ph/4LKIgcXesNR+9
3pDHoRW7Ks1sUlfqelNNPjzN1LUOgZL9DgOTvUJ/jKukV/O7SmMERIlYmwXzOomcaouURs8U8Fr4
iWFsDSQJ5wJuh4Eo6etJ/h+q23/FuXA0Xuw/lxP/r+JX3Hz+y735/PW7jf9RUmx+/c6/K4rtPzzX
R/wbyABcso0C+N9oFy6/ItjPmOgZbM91+JV/o10Ef3D2eTLwXd90+T3/TrswrT9cyAhBQDiRa1si
+G/BLjzxV+2uyz/OdAPwGXDBfMf9y0ErnMFVxhxY29Jkx5v6BHOhtQyPPmzTowxLfJ9AKxgUDvJU
TgWkdIrdvTEySIEKlZHzjNd+rWo3f+18bBFmOCvwzSULU3ewzqm54EWmUbnUQfJLGnn7c+rIgQty
2DucDL29NmiE6SsjIE9d6yl4p/34bvWLA3HTR4qKBAurZmAN6ToxGkZnYz+ZEIHc6ZO6F03cGE8j
I6vCYDgBKgpjmENUOBBgnwERCenil4kv7BnydIohUNEFxoHcIRNt7ypLEVW2BFj8iT6X+OqCNIjO
89tjD6f11pD8c8MuJFYuip+dG9jdPXJluIExhofVmJp1XxjgtM0qyveqg0ZeusJ6iccAQqkr7cdK
+ARgTKbnvLYQ7S64MdPtOGQf+LIAkUkLlGc0RphGdBrBGEzrynaKe6/saFuNdQVgvbbY9xAW/z1y
3O6Z0WO1CVQpNx00lHNgc1xSYznvgozet5h0sB3QkPyU5439EvtSPeO9Nt7GsR52S2A3ByPzgxX6
HuxaJVSyBdvy93Fgiwve297JsOq2Uevnv0PXQBMJBGmVGFWzNjT/jjc23WHejB8iGB9XrOsJIp2g
efNDA1R30k3blu5u76XEKqRg9E9CRoq837DAOYgQxevJaRrzRh3mBa1dTjrJvUrT7l0lUbcv2g6a
fxR1a50xsk0oqY5LILhQ6ihmXhmQyomaeTUyMN/VQhTbSrY5tm6a9IWaa0NXnz1ETcdkb6qit8Uy
LPwWyDK5PchZSLMadL/MzF3aE6OzjPV4aTsJCT3qjJPoeElGkPSPdhZ6+8CyyntZNhLFsYFTacnB
iaPyfwJU1V08QmK20lLO1pgrWM9pB/WayPf1RIO1bvCivvWAWxiJezUBfdqJuTQAoXHXAo9P0H7D
2XUPbh6hOuA62dI828eqYVmQCwRLSSnBpMbM2xK2tDXZMxWEmNarttWEnNFLKQgbJLnbLulwvLQh
kCaEkYskKyPJCcw0WBXK0JdkyNGD6LHinLNfyORpZqgDH6khZYOHJCD7sG7OtmzYU03+sscNJrZW
St5s5UTNeZJFeFtENh0adlyXGSU1qR4TM6msK9ZmsBDpYVLiL56s3yPOusPct94+Ie4GXMRQsdu2
AarCJjsTgMIry8sUiRb969mC7oeDqnMOmP16DJVZTeVq+kdYE8QKhh0pg14SroPIzZn5K51hgEWt
70FoORRskNr6ee/HHZSbOTEw1RPIJ5j8DDmxhLbZk5Sp6lJhiTRMWbO3R6+DODL19ozt4zc7V+Wy
tpygtAj6zDB+uhTG/mswdvxZIBd1bGtie2S1AJGDT8eW/9kehuI1D/iGr0ybmKPNEhTAEIa4wmuJ
IIAZs7dsJens3rcmyOd76CQ4jWbSf6qTU/5v8s6kN3Mlzc5/xeh1s0AGGUEScHvxzZPmWRtCUkok
g/M8/Ho/VBXKVQXY7l54ZdTmXtTNlFLJLxjvec95jko/6CqTr54be4eirm1KTFvjSgBSXwdDmjms
N0fKExq4d8Y2s/zuUMnZSvaIGe2HbbBcdCcnfuN6J4iOR2GBNSgiNGpVDp7YmXvmQIvFlGX5kSXJ
kG6Ys8dmXRestQDpVUzjWTBgGVQ48vwLLdNW8q0M2XT3PDjOA1xi2qRFajDZtqWx7GqiEV1J5M8E
Cik/bHLjJdAgd3Hq9Dl9Fb7rfE9p2dP601CDEfZ06mS+cW5deMQc6ZWEC9wbPgJl4+FxUctD6FgQ
2oO2I4Ss09bfYf4Tz7Hw9BsOvoKCKSunC36Eyb1xq4hvpWmKIyde/FDP0vwKw2iCa2lFtDj2mV/9
hBnFuhgPW263cTl+x5kmTj7gXZtpwTzWkNKvk3gUf2ywFdA0qAc9hJY5Xcf81b4noG1eQaCzXA09
8QV4p3VuZ5jd+4ao9G3mqOreyZL8AaoEi+TOZyllOxAEqf9Q2GSCsTYPQTF6xzki29s7mfcS81sd
+eGQbnCdZn5qrMDVJ08o91hpqt7MyHivMc3RGDrasbrnGI3fBqmZLk3bk1+tIaARdH4jjm0D2fem
c2I9gtZmxVbRsWNDA/ExmoYkXG8I5jVbwzLCu2iQw2vm0QTtUHL7WLRWdvKtRhIOyId92UYxto+Q
a6Z0JwzZTf+heqNudnXHgjFpW+/ghHxP04R9zXId0tS+Z9zJSZBg4b5Mloef4s7rDYOetTDoGeWD
K4NEM71q3JNhDgy1uEZHQB8vHdIvFOT0GTu22Ul+UFOzW6mbaU+vFQjPYXBfXRu5wYhwhlOYSFdL
M7tfTjbLP11LPWBhedV2TnGB4DCihs8yCvZ3bMa5wq+ToGgRbhSRGWRfUY8fOEJy81jHuvefqXFS
jxVmzhGbYd4nfE0t7v26AUWf5/Ou9UB40COh4/hsz8pMCFdMYbapLdPHqAOAZdPZaU1UgcV1JJej
I6bRbF2ljocPPkzGdudHtv2m8k7fgZ8rh02ZNs2rMbk4vAzd+pAyBTIm14HqVHM9fDFiBvB11jmS
fGHSNAD88ICbU6uDGwrBRXGKgxxQVSx+QwttBpwqbpsvG3LRH9pdEEzQNqbvXqB8rvMkdF91JaBT
+GN1n7g+3EoNorFcT+4MYwREEa8JzSi2slqVPiYjiZ7tmDcmQ7Pkpc/eL5XpMfYifmFcsu1JitLc
uSWoxrmoy52q6vxiq4r6KGioK9oFJUjCPjIXqGpkfCLA8BlPHXAVWAv8rTX3znixSQw7O8Ak7Qab
SXYXJUxNq5G8K7JIiiXxyMc5onIz6jpKnewQ+yp0wBfKJ2DMKzs+zF45smU2xVcjNWwTe2SUnrqE
C0YBm2vuKNMw8ChsXZbLGyq55nkVmHWAM8ZzXqTM5nJTj47KV3bd+TuHpdomb2yiNE6kJ4piPUGL
ct1zJvkLzV4UlNZhi8ERkSXMVL0XXUacviA/3YVK5M3kxpB6ng01zw1Y7Xq5qnmUGVHM2/BdsAmc
B4WcNLZ4HerAZNQ1y3Arxokojk6Du8JI9a22QSPWDrUBKjSJwA1ef5ByxqxrBPbR9LqR4Rraylvh
YMVv/cIkZB5Sbh0HhKcjQrp1zS7e4aneEfYPdpZeYDbcJtsLHnzclklNFTwIHm7PujY3fhgteHs5
3TH5puzI6F0s0ifQYHjpA9O6EaHJ+rDi/VYUmfGKjByc4pprJJeY+kqnLkVQqh1IhPnJgUjXDFem
HV9xBU37AVHtOBFv4VmzjXk9DcJbOSosL2OwlDLUVYlYqC9USt4iniX3KmSkjnF4nHOPnbnSaAqB
5dHrqdCtLiRaZgS50sgOHKv+RjQ+mQaVsidc8bxk3Sr2BvvQWvDCXKgu+4CP+rmb3DFH9s6SvZ0V
4ugb3ltqDXTDOZQojpGtr7yxwzwGklf8lGFyxOxZbJHmiDHMM6aBmsDlhjeq9WYQcjsGncatrGb5
qA3WwP08OMlWZin6eh6QSWq9FkZtiyqYsPDyiN0/uQZp6RVPENfMzqqnAyQT/9WUpbO3tTaOsnQ1
rtyR+JMqePnSInqVdY31Es49tbZ5Bp7SHYT5YJOLOxp1C1uj7OtTllsB/oFyerL6Tt4nMxW5GhMi
uJO47mkO1dEVXvKZsody+MIRiI6s7fCznES0yzkJthLbyiU3gDn0SdwcxNSrVTlgsQDU4x7rCGc0
Ll0D0ufk3U9QDVDJEc9CkGQb5JvgMtIvRyY+n3CHKpisSWCPj+4Y6zfTjjPu9az6LL8dtq3fNmjJ
SUfhs/dqEervxuyLwHfwmlee2qHa82G30n6dpVh+1eg1m7AdWKNDjwbw26HUtKrm8GOvlmB6OrgA
Gi6BX1pXcZfbZ1Vjy3TJex/GJgyfI0jth5pZ8+QZNvVWasCFDm/3yZd0SU86yI9jAECj7FT7aQtN
IqVzSVvFsKQ2yTA02OQL9y5NZ3GEiJNid1k8WNbI/bgIcjzBxsxFUIfjeM0yutqWViyfAGtFF3z0
8oW7IR3KqvOWCJOXwejzjUGRzAFQt3ZEZvFSbYuXueNC5tkks8BzINcySJ0VzbSfeiKj2NiozzUa
Lal8L/0eSsIarmtoUiyJ2ONSE1B0Er6jsOgoLnHz0XlVvaZeAo/SHXIfXTX4mo+eZOCB/zfyMBv5
Vx9o7Ph818FF+1SuJwqs3gr4bc0KrAOGrNk3uz1xxlCEEYwTUeE7tqKtoIr8WgSqe5BcCwATTR2A
l2VPR+M5RvmygPXisDsnxs4mzqL4hzMcnAPojk1RDaRmjGy4RmYU1J+DCtrUohabqGo5z1X77VeB
f8Ufq9iOaRZ+EyDJ9xnxi9uxVyUe8jk6W6oEzkDw5yYN3QovJ0yslcoobLbhYq3Cli13nNwHcWNf
8NnIIwlABkrTH5+ddgB17pTxaaxt92HQBbf6ER+ezFxeGLHr7DMu6Xgko3RnziCMpqkdC4aCKr5j
zmh2VNU0j8ZEMRSorfCGZktxhf29p3tZJleOh2DZeGXzaJVODg3CCDZ1yS7DMUoj3zaD8Wp3SfSR
xqypCLi59m4gvbfkQcdX7UbBR0bnarX17Sy76dNkfhxCiGHmoqdWcx++1wr7ep/oY2CV/tfkxz0Q
wj444gZlEemGGU5CGstPMuyxKcFzx19DE054oqyx/uj65Y2lEEhwJNNpU7Xx9KQEo2BeVeVR45rb
QXuAXxoRLSKtykvNhlNpzBBCV0aFQFFOJjER07f5o6fdBZZutRVVnJ59u/SeXJVWRwuP6rawTarz
TC5rXWNPp7Y1aLst8/qAN6V8FJjAfnQBRJ4krbx4AQKyH9jqPdL2fEPoS+6HOF4qh6G+luulSBFf
GVV5epv0ARKm3Q0O+7XJMP8w31QAm2xgviFuCswmnXWTjyZcLaYZQftWO94YcrDbLSYYBxcwyk8E
2tjt9pUUwYuFPHM91LnaFgTJNxmBFB7hyMe4ZsXs7hqjZeHOhbgPL/FQpy9phZLdNRXTdmNY1qMv
JU1NdFBjK0mX3C9DUHh2g9I69Crwz2M5W3geLCeAwZzYvDIi+livs0EY2KRctoHreC7NF7dI7Kva
wBULcobgblRZPyniQrd2l0d4DY7c0ZSFIkubbYxLIbIB8vi1FA9dBveMJjbIdF2CzXO0ath78fDH
rKvFxJrZ1a4wsZfhQ1PFMTZc82HIKvhwbrh8aAreBx+WB5BS0yYPUt2VwGUScyTr1iVd+1kCYUkO
bZirF6MLivdS1N5REiZ+CqZpeFAlLkVAXPDnw5kVICchc/GQGDVAplq+TJh0roMQJIyYA33Ne7F9
MUnl7VPMbkvpWhjfV+BqBYXAtfzopV0mq1Cxs7VaO7wr9eAfbay4F0vW4VXSxqZe5SOTY995/qPF
UUFdey8VHG9dcJvt05LmhSj+cYyILt4gweURF/2jT+gBXu3oXAPgcp7xfkOXz4IU22VfQk9qx6FE
hQrmW2E1EH9cIzwlYQ6KLRrEQ6Pp1WTVbdnEsLE3JRsJHeSeut0SdvbiLR+YhtakpoY/81yWd/5c
eeuw7oJtyhb9ERpPzP0gsVx4At1sHlRetzT0uDj3stqLCb2xMRrXTZ75B7f0mbH7ZaRAVyLvbyA5
7C2/Lp+6IuOOgL96p8qRQj6qYDZsW+ojI2B9GDIDS79HR+JqmpOSeS7XWKaa4Lae5/nUgR55t42G
3XI+Bke3wwrZJ4Pczzb43sb2BtxYJdYZm6A2TNP6ZoJBsyZ/kBNS6aaDHPp4N0cBNVIMTs9Y4RTf
rDUu+0+Sq8VY76qodLaTS8BhBdVWkdK0qz95rstv3pbzfeqW+cVp6474Ez9ybgZDdZdlMrgvmio5
4qUeWFlW4BCrNsSS2iMKnZgSfRqgeoOXZIsmzSuP9I/PEqhVZ9HI5G6kpoHeBhv3Lkm8/lMz8VQr
x5gtDg/HtC8w4ow/vGChxxttAyKs7+lT3AI34AJpNjDxV5F0K6pru6b8dLIh+phzs7hUfZ/cRm5L
ZEN08sskyNdvMmwumpu0Q9cyr9gXbPwjF1BSNtd5a5dHFQX1g2nLIlnJKR+f06Eyu5XVZND3R7I6
f1jHTzRDt2lDpWRd9gQIC5HeENmW7tovbfWtk0iaq5nKZDbuicaaHZVMheuO0rsX2E4za3aQPuWG
x8o+F76D081wvHot7FneuCoQ3pZXrNtSe8DHtelM79yLNg74SvxvU6uxfMQXnd/ZtilfEYIwMfFX
2VFr4PQUj2BnZOyvytkgt+Q2j+gP+aWuMQej6vvdmjlRXHORUvdGOXUx91QJJm4UAAClSz4h15V5
6EzBgEl7qtobeiLe1oXKP3YM2mvW2PlnC5PvYUDGISBPq8oapEAAUGw2yi+f9immV0V2YZj9DON3
h9Jos/dgIqjrgGpnCt5/Ghw4f3pTEKFQldeco2Hihyw7Fvu7Cqo/wrIpnXQ9SGNcOJHY3FYER2MC
cXyxlTP0zN9C0LyrVcNzLbOEvguWCzI82uU876fOzG8wh8TP7O7iHZDO6o7wuUDOtt5g1hvX+JGy
5zz2HHzQnrmCIR7zRFPMt6n9KsI21sYEMHuh0jMtZ2zvgjaJXlmvjsVeZDGxrExgZZA+pq9VhoR8
agvw9bR2oNN3ZVrsZerIp+XvmObFiNVw5rfzYqbVGldV6KVvIMvg+heRvqQBaP6s4nGY4kydJRiy
dc9/hwwa9ldJbeUYn5voo2lbCmDLsj7zhopRvRvznnOu38+TYIrNsh7/vV3x8WnpW3+IYAxcF6GQ
kCJa37rlT0oNsAJkcWUFOH6RpQxcdnUEj7Y3J+tHgUlP9yEneAjDBTdZ4FojWTDRZ0/SQLnxMXvx
kLXq6KSu9kGOyII0jdOe46Y0bitTzjONd+Q/RajiZ5Wbwd2g0Jrcwu7+pJkydkQvsa8w3MVrrJ88
k0kvhbWNo75rtwrxD68z1kIqGj3704W4eJ3gaEWdBBrJhIkPF81KBAx4jsPFfBXM8bg1BoEtrLZ6
7HewCleFlO6rTLSGgSKbZtWaoBRWJu/yGbEtiu/byuPY8KlqSVZjZZKRmTGgPcpEznBAp6k5oCAh
3kfBQP9j6kX6RxQhvb0W+6UO4CCeZN5Nd1k6wBoZvGkJSgWyhR4d2WO69uuEbsLctsdjES1r+3Gc
xUeHmQfymvFWoeo9WRQV7Xr+ccNdJv5TOn1zCsCPQvaU8bwHPhTdlSU3HB3K5mF0BrWn0FsfCnN2
fkgWim/dqfqJs9a+ZIS6Xr06nfirDk3/oZ1IdiMSdRP9HhoqBrdMSfPFcgENtVQ/fTz1j1hz0sc5
T/oZJ6mHH6QJCwcD4HTDhM9d2klPbSj1J7NItK3jArSPDhs+0HmT3BGo8WzO9H7aV12ePuZWmYAn
aKm94Uy+DVwfNE2oHHvf2ykePsNw+j2SjA17i0f6WgsgCyQSM2RVCaQ0SHMqR3XhIwyxwFI8w9F8
FavaOtXKEo+1kQUaCSUruHMk2UlbxJJhyE2cw2FGS0Yd1Jpfao/JSomOCiW3zG6FnN3raYqH96r3
7HWf2lW/aqDK3QkzyaCvVuF4Z8ZWdg81zn8QhjPe1hx4n+A76re+aHNuTVFIXL8t/4ydB3FC9ins
yQi5oJ/QZmp83Vd179LyKJfuzChvyhWGdxQajuvnhsLPkeQRToIKWPftQLafoo4uTZ5TfJ7vqGj4
KjxObKKX82Ya2m6bCNCD7DCUc8vIyj6oszOPIHdGJqSv/Q7MjQ2VRNcEaUMkypMMjCWgVLOesW37
haSSdSiSNj2BsSNmVzfcN6ymvKo8nwqlMKgeJ126l9bNXK7AdWWecjdOuf1a2QG8DHB/xV70qszK
ns9gm5/zKkMkVYNK6Qy30veortxdk2ZYtrC+P1kdjaqgFgZ9TJx8uEbHmS6xJSpEEEUTbe7PB/xj
5Epnv3dQHHO8DbnBhpdgTboLKzjg/Jnz01CQ0OeALgmItaCWxm4S5qpGL93y/PrPnC+LHbkM50dd
pcY9RnEiLU0oD/4g0mLltKaJKEeYqVzGGASdkP+8DcdrpJ7h4HfefM8On1oqL7AeGDWGm2pK6nur
TBeo6GS52GcC70Gksf8SkZv9UaMdPPvLd4GWgn01g6DwwgtrRGYq7fYghRMs6Bf/hVXwdBpJCUHl
Kgyaqhj1ZS4hfg6yOFZJUmw4ewAJtCERpy7ojoXJPYKeo6Q49rhGQKwO5IS5M3VEkkJrujP8wbp0
SB1oBNP0gILpilU34z9f87oXV4x4CbUwdRQSyinh3ThCzO9x5+AprmfPP+VKjy8JBrmQmXiMX7nu
olLKcqSeyHflxqPcAR+0M4j7oKxIkgQa4oIuZcYSz2AXLU00UTgiKP6t191KdEvC2/ZknttIU4No
2f0DTPb+OIopuKkAbYGYKtPskLXaYdJU6hsq1KIYBDJ/EqPHlZJo68lBHWExzcVtiTwh0SLIOA9Z
5xkHp2JnvCHOW9+EkHY/IMiA7qf+rMEi21KT68YQrCGuwEeImzUfGExPHbvheIXO3fEztzXSYwo/
VmhC2uzNmIpKo2PLM6EU3DoyNo6OTIxrJxLvZZsBMiAB1pNqsSFRhX7S7FMrnO7pIn0Q5KjWvQzz
dT3Ew1FwUd3KIUrOkBTHpxioNzCETNFaS5mIdIfxE4tbvYHNkbz4uqS9k2w5KWUawfXKT/WwQwNp
1jTlIo0ZscECnta/c2/lzmc8W82hcALj7HP/IdxacTBH2fTQ5MCa+SikG42eDZHA7JqfJMFIT3+W
fJgraz72E0+ncCqIVqb0dnhus5t5cWlXGQFeICquyVDQsaBG/iDJWEtj5ykUuJqdIR5wymiRZ+u9
F8bGPkffemj6sTy57dyc48hmqkVwJA6a2JP4Acmsb7Ji9vGCRvGaD1y8p8oAJH+tu/rGzEr7Jvcx
gK1n5RlPfTA1dK9QU/faTjI4SeiX7erfsX1qrUU67aIeI9W6WuTsUQbpW9KZ4Q5dmCt0rlv4BgGv
QFUNoFQ8nqxnS0zVnSMjcVHUVLX/F7Of9a8uGiw0LmA+F3gg0VVk/392+6kmZXHd6RbFLxyah4ha
j0e3s2Y+O/GSLWdIgj5qReYmY4aicmtiO0+T+84xW71NeWlu/p+YtvbfxfVH9t3898UN9gUgo47D
qP0f//yvzV//Pfwulqqff/oX2O5xO9113/V0/910Kb/0f8EX/7P/53/7/s/gHS1FWZAAzvh/8mQ9
fqcfefiR/0v70N9/5d88WdZfbDBTNh1d/H7CtOEo/o3y6P5F0CqCvCWU5VroUP/oyfItR/jYUgmE
mhRv/p3yaNHESY8RCzzPAzwm1X+J8uh6//o0KaIiFiWXruUAQOdr/vPTFCce0qYeQmRlab96y2DV
6arh6uCDGGl1I2+RRO1Dh81qxXIEWKs5NeawKQbJGPM7udnaEDuH68glbIv2sVxGvMqZRjzIv5Pf
hPLa7hqODeqGCSwxcweUPa+oGWBw7P46RC7zpDvO3jEeGONxfSIMbx3E7+vqdwwNpsz+MttADwhq
NUdzkCSUxf3OsEKR6cMjDRRvTZU0KRPMX7W9x4di3ruZHgmKc9HrNgY9ROVpWiZmTvsUC/sw5lAW
GlU8OYE0uJ2lVfOgsUAd40pF123RIUrzQjVfaJeJX0STjNxa3SAxybyRTBpU0l/aUFXgdhyYtEDC
n824zUKo25jBKRq0UAKMzGfzIrVjjdvgVy3wJu6YnJW28QeahX1hpcVo1AzIFyuCIfqlJbkw4ERp
xgfBPy7MDW9RKPikg6UuwDDS1lQy/A2LoOEkAKxW7IX8Q/mreJSL+MEIHdx3iyBC3mncDkxsnKYV
zo1sdrw7XnHFD/606o8Vzupq/NVYgnaGjeSyeMcDgw/dVOPGn2tkGYaQ57Ip4O0kZbxzFvkGV3J+
qswghbmGuOMb0rgxE42p3k/oNAfmd1CLJuSAZz6KRSeCPmy+V4t2REFJcFssehLrk2LH3wciU7/o
TXhiqkNt1fOx1pm/5kYw0ILluSQmu/FIwVD5VJLB2EFBLRBPF1VL/QpcPjidBX75zFaMBBrpHjot
RuTtieySD1ahK9nNVcSt0EQc5LPEGPMX1ID4hoxseedqQQUThLt5a1WyOgnWzM+s6JsP51ehK37V
OitT7HZV2w+IwNN81eAqRBlG3RNg0w5W2/a3zDFsvDM7Rz9hg3DM/ioO/uqE2nOuZebZh2zC9Ixv
OzvLRVkM3CH+MRe1cQhthEffzd13gAjIkd2iTLpMMWv9K1dGYRxeuWaeEWNAzYwY5O+cKlGkVRax
c150z/JXAp0WNXT0PIRRa9FITadvX0BX6etOWRYlSLm8NhdVVVRpeWSqsrjYptI4NKODJN23kVoH
XG8fMbaLpy5zh4MaxumzWdTb1KtadL3Aaz/TX3l3jtqQO+Kv7CvxR+3yRQu2HX+RhWk4VxQWuO4N
Ls9sF/dRDd3qV07GGVntK6w8Vxn6FPmeINqXi/gcJdp+7BdBOlikaT4z/dLmUBAS6Gx5Vfyq2N6v
ot2FXOZARjTc9lUIk7Va1O8wt9vFM6nf1UQAfx1RVFJs/KDvrpy+wmgx/ErpqZWIdOWmBbjDRWvv
8qE/J0Nknq1fKZ6SYGT5elHoQe155TZbdPsCv9Wzm7TZncdke78ozxyMLdDUrWFO44+tccKutETf
X0vosrtEDxSzZsm4FIIYjDCEkfPsSOAj2cfZUJEd9odUr8bBpBWjtDlrIr8FWeRZoPjnmKHUmwx1
wtvC5y533J8xaP/q0Vwq1vFwEtcGglq3/dkPDNvDqDNOTPiVhTUFolZyNlRq2dtC0tvTTL53TIFP
wkhp3LdR5LBl5xAn1VBjBwS1UHf7wErzSzVBOEdRCctsX6jRxIZhTK/TkFGKrMz8nqUOTTLKXWif
Hcw1Ck65Fg9xf5OWrUXeLvbSc68XWgr3k+ynxhfwXlQyD0lC1vpkd9Inn+K1G5nXEgchTMBNRcy6
YRfvoZOr2kckaTE4b3F5JKcASfzcxL5D6rIqHwDXN/RipX3drSqXiMY2J/VDPWY3ZD/kTwEDRDw2
z05fiisvmarPwnXsJyCxcgAAKLDHjtq/4+1tu4c0Gsq3oWU9z8jW0zTEKk/FGzh+0Tdwvj7e5ib9
t5sMK9I5JFECH2joiPklYQmCjjc3a+lCZRM9wOOE0Gh0jneOZxn8Kfik9tuy6MV9A5dOreuMjNYa
JCYVnKHXhy/jlIQYK7rxNWpy/cQWxFpsjOQb6hGRszcqTv9gbo6DRuMj2l8RNXKhlXct8ejVPMmU
wvqo+3C9hPZ5XbnfMYPGwai84ka3JN4JwHY2DaujOpK3HMh1k/HGl6yYy+ChqO9q0u17Fsno7GGo
iQ9cGVkE5D6I176sS8jJeQ8By3HyW0SdYc/vFL8DfAZuBOp1T7Wu/sSfDO6zVDOHkT3oe7pGaGlw
Iqc/t4I8E0SQ9nMIiuRZ2/1TaI+ZwevJS9kjR3AeVkHn5y84BJ5GioN2BHLdG6fAAOIIGg1Y9kQI
X4zs9iYDK//aYzh60nmffjZD0lxJBTnOn8BPu13d3GWMCrR26cAc4RXTfMbgKOnQScY62E0cdoci
cKJF5p+upKzwbE2Fu8wrpTVfJdhtvtwpDu5yUD2LIRxibmcBv2gwRz6WUWwdA7/TH9iQ3swysTlI
pVeu8qZJ7we3Ce6yTiTPMgS5gaUqOtkiFyvRjM2p7NtgRZWVxL7d9SMNWXNwx3XBu2RmTn1SZCTc
COqYt24Pngbhtb5wJcTiJMWQrSMqptyVoRRzSIGR6w3FGKty63gfRBadYYVFLn4zQHRfpUZe0CXb
9WyCcp1uQkd3161jeW8eZgqWkoB2jtoi3LVmgeccMUkhOczATU++G+BWM2l828SIKzsEArGr/aK9
jAAXbIQSPz8ha03PWTM4Xw4ZnccWIe6eBThoOxnMfwoaE3HQ9pV1CbOlbSUs7PpJFRjgAeZn+ZWf
KudUdRUQnHkuXqM8lu9+nrKmiQzmwCFwdp7Vlvi5Yh9/b2rXdw2zxV2IdRSDm+rgZyXhq6PMhv2+
6cLaD4sLhWcG8BGeg53Z5N2wgIfwqrvVuAnqCr+Dk+evVuFRQgy7hlBn3R3buooAjvnZqSEqsy1D
h5S8OaT1l+HPdrRxMPHvdO/l+zxgzeMVnOn5PIRbSRXFldZ2zM9OeDdRrAXdfuW0trB1Py2L0+su
sfojP2nrPSbfc2jdqQXEaaKmV2X6ob2+Zqi23HsGuqUkOTc5YdhjfYaxBnklgbl2nuLdRulgdzeV
Ih5XwqysK+0OBmW0hfHuCyveu61SfCQnGNaxn5b+AqrIP1XrWbd1r0FSwGWOwfLG475IcPquQt7c
55m12KKrdxjDG6BfYMyKh57Z4WlOvO4uEUN1JapZrAl4uldECeZniszKvcLes+/anqXg7EXbLOni
Ayv3cEcHGfvoZtk62kV7hL3UvlVm0X/MvVVvrWkeb4LSQLhShcvrpclm6HLE8LmK+Hv4Ow6xjZ6v
NKflJZ898d5kdEPW2diwe+ayAMMRRTaOMqgzI63Oe3+WOJVyyxgvVU4enGAXCqDrWsmpKcrmfhoL
b4cK632Z/kTIMGh4B0+47999ipz4IJle8ow129rSp+Bf4xVKXz3arW+EbVukwUwP82XEaS6T3Lpl
nSN/ZF0XL3CJDAjQ2GXnoDW/RiO34Mo2HBV+5tcf4cRiKUXJugsjrqFTkI0XzwpGbk1V/Wgmovhg
gzlue7T6jTbxApusnbKVSWKRsCE62VNajZnE6uMsJ5shtoYwGSlS3rn3EO/jo9uIH4BJ/inEKU3O
LnfS4wDXbTPw3n2uY6w8tdl0ILsKp9zRCGE/pTIo+21EUPu5t7Lw0dVTfB+BUY5WHqfIshcYloIQ
0dwmbluiQ0o2pXZYTIdaCxgqVVb192GBNZF9hjmf00CF+7YM5H0HQfszVBqJKLPp4TJGkutW5V1E
CHGzwkL5pExc7G0WGWsjM/sn+ALGJkpVuPTP9vqIZUqsJrA2RxxznLO6r1/rxDYffBE4d50YXBpQ
tI070ZGIQVZ37RUu5tW8BYobDFAcwm8mI7adSWmGAHwHAdiF5XoFNCjJb8kAa8I6SSpvG3yIvEkq
AViGitYHRJ64WJuEsV+Jy/OuFDia8F93uX7pZOTQYuKDJtbg1nd24TFAUs4L3z7qkzvgh+HtFNju
U5N4C1kRKkORqWlnlnO5Hyqd3tKPy+LYs94H33U2Vl+lZ1lNTHy6bcjfiamGnB/Mw5XFp3hD3Xh0
Y7o2i6KIVTGXjES9zVZgUCVomqvOVAEdXwIyAScEHOhKukALMq87y8iT6YYpHXSeW7rZ8qTyGLqy
sAocCaw9Czi/XEwcMEzjrHvMAmnvvVu/29KxLF34hcsStVnWqeWyWHUzFewU/rK3/9/FIwqnEVn+
91k+DqWP+h8jfH/9BX+Ti7y/2OzxfeX4ROT+US7y7L+wOF/I1ahGtiT393e5SLh/kcKkQ8SjWlL5
riCJ2xRdG/3HvwnnL/wK5fm2yerAZVb9r2T4hHSXLPE/hqX5OgR+LcuRDCz8noue9PVxH+dh8x//
Zv171au0yflkk2C/8+Zh4IED/apDZ6a90aepqOgu9PMewToudCw08B4oXjFx088H95blaHIyY1ZF
aoJ/DkaO7qvFCo73ngVBVlyrZAjAFg8Wbw+2JEWt6mMFZVCz1jhnVTmeRcbRlYbWFb2ch95m7VxW
YcXdNDoA76LHzRLpOU2dnYEUfSyG6YZF8bBhCTBfTwxTg9LfpVnIpzITfwQYpzZcNi9q/k5JSJ7L
oXDPUxlvMzMej2nnH3L2toecofd/UncmS3YjWXN+IrRhHrYXuPOQcyYzNzAmWQwEZkRgfvr/u5TM
SpLJZKaFFtqwu7qqWck7BOL4cf+88IQ8kMRDpyHsJFmIbJp5ThwrKlCBW+QQHHF9Yd4Go5cbuVbe
oyN4lqfdR8Q3mJ0VEGYz3zUhEd0IqaKGpmuuttqyCqjRNQ5VClw+VNzP3aX+gKHA1Efh2GA+sh5v
ON6UtRVTRUCjKONUkW8ufEgoYnDYwZn5NWKduEdHsA8mOq8iVVKb2tqumrLnQU/dOQrKSznjLl7k
mHQQqfD+sAsCbETbbtbne2T58W8abGtP7MR8dxVIJihjpRWKE87oPJkXWoXLwMkubdD2MRy/ZmOB
r8YWZf4z9X67D8MZXDNukstcswBxwkBtx0C6e4NUUdy2wttXWnY4xvNHQla0/bY15VM+1k921Bcv
jXYNSgB4CtN69Fz7VyWjYOv37qEDm3mY5tXaN7a1XxYW8126EFBx6GBoTZB9imU0NO0OBAw2krhU
y7Jti/ZHIeWwcxbjZb6LDWQK0yQquTtzUwLy7bj5gYIreolXol+aMexG09Rvu+kWDJC0Anqe/sNT
cKEhm2qCVO+yFqyOR/3oZgya8TLNXMlzdokS78i+rFL2Nrh16fmsgPMQRcqw5lRlAVnSoEyBcEZ2
7Bvgx0zN334x8zMISC/z2kC1JtdHBRtMmHSYk0y52N1Xmrb9FIN9FMI9sxldk4HHP5Nx+uArUi9W
6N0jFet8mTJAjmpGMzFhqWcVmBl81e62c1j2L8IZTplNG6IdiEuEMXRXTQa7Whsj2crtJUaRgNfl
UVDa5aBG81ZbR3/Nrvk6r7eS0MOBLQizdbnJrDS9ApV1+W6z0aqrcgVCHD5QREUH+JARg2tcMJxc
YhcQQ2MWwBLz8+pq4Vy5kyhQG/xNkXIdIktjXIbGSnRPyMmqffV7ScG68jnq52z5gxp0GNYSJW7R
aKvKHM5YMbqbnP3fdT6LPRi46hkjwkcdfmOc2tDyG13tKiQ4bymPyXboDzRsRUnlEtUl32Psx8V/
X9E/IARXLfDS6qfQyrsh4MDImPJz6MhrI+HFyz6Au+Y0z76P2dfFnN4sOLpbJo1RX2bh2ZdWySBh
PYVxLOfc47M7w7FjR32gUTAhKFHtQS3tA6Obtua9h2Os9SX32Gq2S3bw5anrsxbG0J0j3ONxzlNv
3OlAXekWuatkwXCq9WvbeeLZlMLkCwMmHSbotsLrciC8026Z/clBVI69zzuwY7qS+0Gzt7YjmDos
VzHdeJo1tARaV5fEc7uPtpzpOdfNq4k1aD96HVNukz4OLhfMYcwpXwmrq2xM60RScKL3fX3wZteP
dcfUnDXzzxwbx+voUKuOIcduAD3V7Yjx3n0dLBlux5VmTFa68NThJG8Cq+HU0tEvb/EWfPBwE9BX
qJ8s2vFcYS0JmycbCdeLqncNM/G1937XGIcSOQfqRN662EVF9KMYPLGrqvJ7jPxg64HETDJO/m1j
ad7LHINM5iI1mplaExooS420YidOcaEge3zl+jycW4twsMNc+rU65nszowWDB5nOLsraLleknevA
+pWTLeND01VQ600siaN3rFH4N3oALi5E+xgBwcOIKpLB7N9wZiyHSKMTirrw9gqi4pZsTzzTH0jS
S/2CjPaaszhe2Wm6uDmhTvb7MvIOGLi/DKuYDowV8TLWwUWq24DedAKHgUSGYZYkSwtEv2YGqEzM
szLHMNG1cbe2K51IZ2nkcR+S4xlG0z24BCkZPaGVh3nAqtk1dexOCMkBT+utX/p2LDrKaf7+MjAQ
7seQVFMEufyAibfc6Xs1CNG/nhTPwqQbELtdhgyLZ7oYCeTuO8IDbQh+0YbHHGyyBmhUa68N79UI
Ibq2lmSdexU3A3DQO7fCTsOPTjvFOc2Kz6pRoOLCvTtNxZ5IF52X3Z1yxsVCfBSD4V+pLj+B5qN4
04Bvrlrfin0sQ8Sfc6L1ugAHTFm9AiSy9T39iRvPiDn+1y3iDtx8XpYdaZF3zDbTph5pfm5D+hCC
iZfUfFycAs6P4zbxpBZW3TNZwtqwzlx8IW+ZjFs1y36rqeXrPF4zudUW5bXD4qI3lDglccxE9E+w
uumXY025W6LL0Pmx+uN7SmZSVEN6Nu5FOnlhXqtyMK9pee/DonqnqMWDHPqnOkNd+vsL9qgnAlD4
l8YxOyFTHpvZI+VQuEUszeiwUgr9QM2M7NNDrlrJSpsRZtPbTREHxJ4f2WfA3GzUsTD0J9ZQEruY
z/jGTde/v1S0j+falwe7hPqcW1vzHpFz1pFCrwoeIFlHRNYfdoWdLAjb58munpWL+KRQdSnbXRmW
ihdT7tCez2a5ZrRq+ns6Nv0dvkg0JwtqW8vIjS50yqwF4I8nfywfUXRqrfcgMKnGcqeX1sR8BCIB
CszS792FMdKp2q8wpc5CvKw86Sr0RroPRPYXAsgZ6LzPyzxtJT/hZKqvAX/NzNOA/SFytBPYBmbM
6YjROYk6Y4t9D/F23mc+tvQgdd6cRb2xDiQ061JoPBYB3bgz85h41Wh7YPDFR2eSh1f+PdlAhqb2
XtrBeaO8cSqKp+UaLCxGVCdpBqeA0fLmbx7j/mbSbvXiGrjS6Cn3zlmniSEvEKumwXmEdxpuOAVB
6k3OxCLANU64D4BEkGh4U0M77rNuHeK+Knf24nTnqY3krSk4KR1c/JgL/W/Wo4mSPYGWxXkGRfkl
KbpIaCOBihrRJrBiIioXUC5mfSPIsLN75v4iP8EwhaVGG6XoU+Tyvi6fAjs6dyn9KUH+PdcSNbzJ
qPfyDOzgIMLVYB/vyTj2FcZjcac+kVG8Tk7+M2+RAOvgHHnV+xq4V1v7uOW8eSv54hAAZb3l6yLW
6AeHOgVbyHN13WE1AbM7gBxjgD4SrSRXW4GV5Di9kTCAcgA5Gff92TD5k+fcpWfZYs8iA34yzYlO
zqBeTijrVx8K9cW9/+JQlaMtO3qz1T9itssjR8k51OVyAcPf83l7yux2ecLlvCZ1qmAP+3LaoEKq
Z6xLMcF+7x+l1Jt4HiBjXarJbB///tJF5VeZj48Gxr+bgkfMpUUte5c9xZPMugbinCZ4S2T9uNif
KlvtXxkcwVhZXfpgT4nBKY4Pt5FXnrrNOffBhtg2N0IBbvBSWM7KfBCWe9InVCrNdXNwiAQ+KaeS
5zYf3/iuzg9ma6d7xLQ8tnpcpCKY4JhahgH1gLdDw9p4zKf7WsJnJfP3L2u8q4+1yaIQ22B74kCp
VABUAn4ETbS05HA+xHMh3iyI7xcMabAs6PFjXfIlq1rHFb7RGEACp5py466jYwqIwMY0VjBJWXGd
q/7THMnZShPrb8+Suy5Zd6s754qPYJ63YrdgUN8RWVPXas12Ew7O2LfRObBVPINZ+FKTR6kc21tU
+R/NqgUn7ZWS2lsplmOV3UHSFcABmF405gTzfCqU+9xUUU7QhyesP9GfBVCt43CfYccbcTuPDVdh
/v0od8wyAGQEEVi9LGwxpUp6v8hjeYf2l0vVnC2MxObQPmChD7c2+UW4UXQb8yUnB/zocTKwqEmv
XORSarjqInGq6YE7yzdb73td00DtFU2HZDK7nY6IO0xNlYTjIra6wA0UdcshzNPPSXA7obyOmxbL
PJJe1X7JGuaDDB5HaizFNuPKKWFcbDzD++1EeriWGP8SXD57uEp4QFO6Y4z5j+vUH7Uuf2AF3yKl
L++LBZDDm4Bs119jZ8zMWWhws2RpJBwOreVhHnf5pFGiwNjEZqkd6uepjvPr6ygpv1PVb9s78mZf
uex5bO3Xj1Glv91SPyD24PVay+d2ci4Z11YKppa3eVII+qbLeWnVelNE6wN1wOzOlfsLngWfl278
AZQw7gxmgEWGe/5cWAQyz0jcNfwl6dniIYYLHoPXBMSP52vhjBc+3CAr5TuYGELEztErRHWiGuMP
ex2W8o54YAVHvWPRXyT5QvxyJb50UMN76ohIhwT6Sbctx57Rf/eNymNwec8uM7fFnpNU5p0E5OoL
85WluKvgSvXifmz2MPomPhJ2mwjjH8/1uS6scDZmzAhxkAt5hR1cxMJs+2RZoyUJMMli44gtPp8b
2yi4so/OZbK9Mc6n9AciC090+qDtKPjwLLrwSljnuQfRb8m+nVQc84XaaOkJwMOZF9c9Tx5PFSdq
pS9dEDTvjJoTlfEe2cYho3HGHv2dO9JpLLLy4Dv9q+3k4Rl7OvZvXkF+X/1Z5zVO5jmY71/bVykA
BMOTGy59BPqjmQgk+UOzRftGTZn702IHRBm7SzMZT5M5pAwyIU8CykCTOvKp6Qp4foAhNY+kOBJK
QV0qwS6dWB3KaDqK7fwDTiHOrWJsdjhgjL1wnR9Rv8tIC536MPyE3z6dHJfaiEZTjNOQaoxT4SJh
a1JeMsNuP/aPMiySfPCgEjjcPnA/4LRl385r3PQ7eBtZAuqIhkLoCrRGL3qbidHdTkP+KsybHDJz
S+Brwh4rGWV7D7HFOrVyMeMCAZjOBv0p23LdC5C/8YQFmh9TiduIihq6eGZNr8t3a70+dDPP67Eb
eqYLCsW55Z1BONA9UVa3EJrU/T+zfJKfLo9cMktCsHogg0qUAIzPVrzhGj9FuvJ5aL+0ns1+ueMB
tQQ48ou0Zmq00LkyI9/LeiUV0hnLls6edAjFs/XdeIk3ue1BjbbYYxUtdr3gUB+r+U/ZWf84RAri
DEkjpnUsPE3iVwfx95iH5s/MNG/aR6jw+tokrddgxqLxzl6ZBktwrTsaKCg+01SNSek81lZ4c5nI
MVxRZND1JZoNXnOvpikgHShZUABf0IK98OAjdqvQT/gy12zr5z/a80BrzJimHVkcPeEVSdviFhia
/DEbeLuaDB1FuBzEmZYNhbglHRJlJPaj9H9SxkiReprH7CDrfTSmF44DesKIK4/T/KlY1m5F692g
IGGP9ccE0h/fEXIIvMv0Zw1ySxYNGQaCzqRxiI5N+KGy5XkOTEpaJVD88lIpG0qygxjA8JASbq+4
8PNeuET0kya7q9++ubWakSdRAa7T699qlXNi5OKTjOeU5O5R5AHmejrzuNC86FLfxx3WRgx32sFT
a07IR9m47UMJnzjM+LCs2Ejxwm7axrDiQAumJPyeu0wEXAFyKif4LIEDjCv//qBfWPksvrmf5vRr
4ighy1A/UP8R0jiA0YVBo+D+RHB31OmOa+M7OaKA9m//pQFdkihT2Iwnj+PodIcmQg6LMBawdX9c
vT67YqvguSrG1/KDmtKUVM5lYCYuOsFXEKX2GFFJjMMHR7lQr2LGM5HyPCbymH3BrdgRBXSSmV4x
Xl/3t6vTr6zxPvLZmDeNIIgRtXcvSJh45FRy9nsbZeYjsEo2NV7+0ldFzrcSXtfavDPM/WMJXqUC
VEqs0pHoIc/Fopp+q47Z0+hufjo6wEyGed9aFWs6HhBsn8kHRS5J2lWfIqM8YtuXiADDg2AC2Th1
T+tuZLjnei7Pk8YQbYmJpUide5RTVsQV/agmxEtQrvIpAZh6rNqmOV44RqtjNRtblEwIDkGZEmBE
gKptqmiLLtxaTDc8l8pDJLEi9D1xaRYs1WFGo+NeDQQn4ks+FMeOZRbZbVaNJVgqh8/t92SvPFBC
CcKlBKJE3h8KbSP942wM+tQDYnCq8f5ziBZwBsVqHTmidCYGnZX9heQd1B9Nw6uz0MOwflqO/ZmG
4L3swUaFmsUNR/92Fu2T0djpIfCG3wEOg92SjUccGLiijS8TysbBuHtnFkKjG3O8eo3b7Er3OlHh
dXL9LW5+Nt/T/DYb7ltaVs91xVNaBLNISEUVMQ6gqBL7CiZKjNDpwh0Or9hNwHYr24wn6pTjtZ1v
A+SFbQ20Ni07IMXlI+u4BwWaFwRs/SZ7zjRMGkz8BlaUyumjbdhWAKE0NOVu5orZR9mYBM5dsx34
2aOPwG2IWUO6S8a1ujhW8EmaOulV9DlK1unFQIltf4eGrtZFMTh6egr2do+bMyVE1fbdc9fRM6S7
VFEv5bxQ62Y8S45bYGHTDxExzbmcuCPyae9FbwIz6wavE+cyyoGwpq/U4XhqwV+r8IdvjiRubfuF
ddiTMuwnw2seahLIXAmG+2t/UZXzaHSePkRpfjD5FkREPgLffIOMw6N0SS+8j0Qh6JMgwwhWB19/
4b/4DZJHWUzPY8TT9W/rh+ifPW7s3ITQ4uQU8ByBSLEELUpmRB4rMrZMmmpb82AD3VxNHwt/M8Zq
TuQQXO8V3nOEz/O51SAOKhuicJWNJ8sOcMUGnCeFK42rP5aXurRq1se4NAY6fwHEF/SJ2ewuHT9N
0Bbsg5cNj9huHzHj6iTX+tau19CLRT3UsVEuKQyG8Jqb+XAiiIIIg3V/llUaC+dXAAbugq60r9wu
P8IoOlm16vYhropN27IiICFIc/TB1TSpTgZ3xCl8LyUeE5WmDyHNgpcGz4IrKhpYWFltcKcCBtZy
V+FIJJljIzyjAA5s9jdI3hNtleZNWBQeDPWjtSrKxrmI6Lx8G/KCJhITaXbxCaZgwsSc0r2yFxo3
fkEUlL66MVlJJKXYMIKsNje64ltXAspPZAmpyjmpqTj2dYQqCFMctIB/1CjZRYW9ykZOwle38eHK
bVh6u5vR7h9qRWVhxdqJlFRJ4QXSDxqkGQzXdqA30y/RpvjjctcMdL/3uLixujuEw/TZROtynrhL
R2ZbP1FDyMZj2nYdXaMTJbTaYxcvDerr1xQuo+E+Yc5Lhp6FxKxTf8Nmg9YdybJoKrl/hjmcXahN
Lunbhu9D4R+UdrliUUxTWZQPzvyra0ux4KCicuXox0EtcMHN9EcEkM0sSluVLqKEdQOFXNb4mtv6
t2Rwu9DJsqNn/hiCEd5qbjFbh5JQrubgZSpVIjT8CjgbF8aGZTCOwOpZsZHi/oudaMeCNiiw4GaT
M/uMCNAEWCTPwjbP9KUaPvAPfWM5hN5YrNQ7to3YEyn7Y7k1Zb+uOyVFR54iDx08GEI112Wunlvc
5u9AoAjRDjRMtmNzszXk9a7J1VZ6ZrRn+cY1BjXsBeR/oglqQQATRwCElJ4Gfrtha4HPlPO5H1Od
KLyxQvbRI/fW69wvn6UDC8uyPsZC+Vurrk7ZQiNMSAVj0vcRN5v6YbHFL6PhXTbwv9dB/sFdkmps
/miUuWWHKad7uOJyzcMORa2Lad2yQPJhk4OKeZ+kN7nuXmlpuKv5QXGQhvGDj1UUPpg19HTsaNto
Oqir9V5UKXo5N5NIdbFu0wmSTnNDPOfTCPNK2/WFvF2QZP7LgDdhY8/yAeM6XtBwQAGuJy4e3tOg
/S9CyMlAjmdm7mVkro8tq4iN1fExNQ2QZkN2T/NvsDibGzyf/0ymfWJ9NeENZSpBko5k+B12lD3c
PzCj4X6Dt/rZzcaTHfZfk4NCMCA8weNTdCRNl3UZs5sVPZdm51xKlwcxJIEvN7RP0mrnT+SbRN1H
YZj17muRPUKBpNpLOAo6Xd0daADPkpat5rPfpk8Sdv6G3Yl3UwVApIzFXVisb4DKabET95dxrgk4
Rd16dhkjNpQG33HivfFsZDUlcxypXOWObGJCTDENfebOdKWPcL7+/W8opPN1UP2X0Rfi8O/fFLCY
gX3qMEa2Cm7mfTAquTuM7voPRiTvlMum2qeDw/117sWTykYYcDiioG6szr4mzUvw6twzxe3mFaER
Hnp+bBqGIx2aw7OY9ficpuJg05BQKvEKirq/1usWQ6y9w4FBH0gGq+2AidjHGTl+5I11onSZUdAp
84eohJJpUMETr5NtIz7x7ZwxULFGzu19NNFpIkYUTyebicPdbx56zA5upeE3ulP2EFKiVBv2AxBp
ccENdO0bmmerwLy05EgvdMp99+tEWwA9icE0bemMtPeAqHZEKbLEZqFcr76KQYcehqDkmKeuOir5
LqCWbxFqrg21T/Cf8FVCavSUwwE5tvDqAESNEfQ33Ir+I92vbzmOpFsD9/RJC05Qtj3uONsvfsUe
izcBEYN9EW9F/81O8GjUfsYJ+5XTqoyjrSBIByWbIq9uq6vMxlhK8rdYuMQV5fCidfHDYEsTrkXJ
K4ManefLr05zc/fa6m3pth5ZN1BWGGrnCSuppHDMTvv0mLfmKadvqWnBOmKdjvNIZXuvGZBiaZu0
BqhdNVmr/Z3RaTY0Tk08RPJ3yB8YHpxm2I3m+GSMjNBZOwbcGutY92fP0ahWAA8Bbr+2LfRuS7h4
R6G1hNHwllvDRGbaHQ+sVDFHtBmwkKleHxXIYgSSm+tPtPcuS77PzeEH1b/PHTbgPVu2a6qi/ACj
kehcO3GpLsdT+hPHFMXpsKQ2S7/WJN0lkKTIeQ0crNLtCPAtfxETARSO2ztKCivQ2FPEIKZh5y7h
K1HDl8LryUUHFG3WI/tMYLpPMuQ1N6aWrYFdFIlbOuVlrV02CoPRXMTqeXEYgApU8sI9NX2YgwAT
E/rRrhIsgY02MXTzc8y68rlm8hwD42OslvowrubDXJnsrf2FAZL4BAKXx2RU3mDdcscsZwKGQAaL
wHhn+8/w1lKGBBQ26ejc21Q1WIiOUw0xzZSQl3Jv3zL2A1YdKSymwljMSCQVIFE8bTSbihx0g6h/
yWhg+4p6Rq1qrDOkUImhDr2HiUOKUu8sia2CtiqPXDreb2faYwakSN2y8m1794ClyEYbGzj9fcy3
koCs3ob6b2K0+CfM2d8GhaUvf3/REPT2RUUNlFBUejSSTVfTAboe8/GEn//I9V+jwzLelg7r5Eh8
kbTKaUGmqs0u1dXXXwWg5G9BUwrr4Fs3Ky+e6uEHBgIcnqO7GyKQOAQEwCsV371F01PJsE/TdeHu
tCyG60RFpkAF6aPlgSXYzhSq3bq6GrjL2HD01ITqoU/arzwQuSz2w6LfL8W4CZmUoZNdl7GPXqYx
/RMsPtVi/COUpPpESSIvkcG37vr7TcjUu/rcMHz5mrxVunYgRWn4oyabPZVeQU4bRkumfuTLDxhb
0+k9O9nVQshOaG/FPm+43CIiPiP5+rzWFaW3fbUzYTltmxxfTweRDhynT14L6Om+o0hzs6iBkxLV
uJi5KBC1YTisO3vLMYwi5KEJzGy4Crf5Ml3zcyBoisWm+xU10dPqzgayQf8yUW6UzIP4MFoP+waU
cF7WrTGmv3lp821TGCHAyikOAY1uXFg7L9KcXLRB14z5n9BO6eXimS+Go2m9E+HCjkvFW6BoJxH+
VHBB825alS+FH6DUDw3Ne5QWINBvDG7TMUzWx7wuD5MKfqz2D8uV3wTP+VO2NHuAwkP1UdEtyFkf
sBYgI0/77az0Faaxu3HHpsKQX7ETVR8h65BIoow9ZNn0A3pkR40yBLnMwaO+Eh5bon8GxrmNKdVD
J7P3IvgKIZCjD/pfI/2XOykBYLrGjlNyxdtN4Mj3t5BU9gsWFzoVLzUAsm5V+2KZrtjZP1ID5VbB
utuUngKYtfKX3iRcJJT0TJWLlxjl9NWg02wa/YB9Ha+CwmBQg353iB2wDcBMZFcrbYkFCjq/vdYu
DBDStKZSV3HP6LSIqEwIh6LRiWYpS02wPElhHGyyKJsR5rEMu3c/evPpWgZqKwYbMWuk0kaaMpky
8Vpm2X4ITDt2zMC/k8COGNrOVeB9lGt4LrXcoO/HtTkQwzLOslufmym83hdCYLI2GISp42EUSgZD
fRLn/EgLCbfVCgmmOR3sSGwzgSm+pEWZYrT3rebOM0xIz08bpqLzXLBhZhOW014ymf1xSclquCH5
xWCiqYrwhzHrWzRfytLX29VEFB1D4zU3sZk1811cWXL+wTk6ArvGggv02hlYxM1XOuRY7VtwNC3n
V28/0w917a32ApyMC+RDyO+fOWpvlRjNycttCxAZmGtuNj6hbKmOZSDhWa4AuoGH7ZvBYveH7hnl
/JvDMsWQdPfbZEaKb6M8BtIqSEyVny21Gq2TRsmScOuNB/RNHil8rR0W3JvQ9t5XTbtc+9MxUyeO
yBPFqUNiaoRmYgfmtbzvMxvds9FiwtamxWhsHjREUJag7jEa/F0BqWpj1mmc5+PDmHePU5C9mbaL
esxixp2MRLfVk92TdwsENl9gmhRKPxF2Ke4eF7Xhk86iCFyL6qmSUtwaaK6Ilz7cQxZ4aAf81fj0
cOOP+a1fybmvA0D/0p0VENGUBlGtzrTGnNm71K8DP81+EV1OGY21HaxwOM0et6e5C4ejNuUzRz6b
IOW/1024nhyqCHJJtwFk/u/KkfZO9u4bR0R3gnPJbAT+NSCaxntSXmFuUwdebe5by0mYrwOrDXem
NpbFc2VXh5ZNMK9uhybr1pTQs6Ec5p2ouJBSgvWtgCcwdq1WUrVdzX0lAZMAygd0RzrWO9Ou7b3A
+hJrfZz9D4ie4uDMU3NyFkziCs4YyanuTftATtvRKt76zPyCokLVvcYyF5ojZoRAy4PphK+N6BL4
PhJoZs9nviDkhJOY7pLZsmMbXkWy9CmUrUjd3PmfprLcF9pvWYj6K7wWllfW7PvJHEFnC0OkXA/7
ZL6a176f5S1iubHY+XM582RJpc0+ExfbUEyYFJoHLE/9njfL/g7dsY6B8j9GwqsvhInxrKkHOCf+
mdCENBXqgs6RvTq5a2xmcKuFXl3CP9oSMae/vT5NuMovJQsJpEV5TFdq4gPXIIQ3vLKqNh6HHOpW
o6aDOa0+bj2KU73cesTSf+wcXhXgCd9UqnDErPaB/tT+CvUU2FsOTqh/gfwynJVgOGxZuefFXB3w
+WBzJIuE+NBaO79Yy8tU51wMfFgoyKzmxCXbrelYqwO+d0QN9SkfXSrDWhNXgBuRVXSwMNV/ciqw
gSUSE1zk95yFv8jdUUbN8IQ8/+KZ494F4+uOlBtXEoAewchrl/U7Csp2eCOYmQTGF9M6TjyQWFq/
KR8ZiZzFfe5XBGj982iu35nhv48rhrYSZn3zbHj4CnAJeLc5Q1hd2HYEcqB/IIJ5XLsicTJxHLqP
ycHAVwTgcNMgeIadvf/rTp2la25Y0tJAJsufXW4dXUtT8wk8vhmXKilD+x+7Xb1t0wbl1rdoMPSq
MTuOxRgvJLsvQd9ziNwDiDPESACEkHZ7bD02+wQv4IPncKDu4XfQ65WrP0vRMpFm1cnsHQx4uYcn
qDsYcij3vufBpTXVTEHDd1suwYH8bb3xM2JAGj/Dm5fzhbMoee2dRfwQ4/gBqGk7g4R+DnK5bcpI
0iUouHp7KcqHlbPi52LdBE74qOsmiMkdtMcm4P1kX1DSdf+CP40Z0m9/AxGlaXNoY0PddZeeR2hO
5fz/E1f9Vf5SjW7+9P8zhOEvWOFfQsP/T+CGiIqZ/5P5/vrzd7b874t0/tv/9b/b8O3/hF7o+hjm
bdMzg/BfaoP7H9PCTG+6uHdDy/4X2mD7/wkp0oHM4YUcVJbzb5GObf2HawU8B5/nhRfStfN/48LH
af+/Nn4RCEWH9G3b41QiL0AW4H904UtibfNarHqH+bs7cZsQlN/NTGeNnz0H2fTQRMlaFNm58tpH
vPzTkx8uAtsvXwLfomtH0WLTmvvAs5dT5N/Zo7QOBoXAjmi5ce9iXmXjtDBHcS7QvdjuxL2ogoJY
8wy21DyrJXPAdk/0rLsDVz5CRwkBnHwPqd3fTqtER9DYxwMZPE5FjrbSDN+koY3nHPuELd/L8sc6
L81zkZP7mdEV9sVao3WllXcJp6FkjUgZjb2UPA7nY5rWWJFnNBoUTZr8Onr6VpuFp9Bm+sh3yo4r
DNax1WbeVrJPfAGJhwMbRTQzwuIL0CK8502YDfnHVYZj/RkZ1blzc3iSyJIH1+LeGdjvaXbQeg4P
tRf8stefjCTzzvEjLv/FQVO9EKN75BvrCIHKPA8aQkgKfWlJiz+rZswRYeKiwjOgLe+kuq5g8/rE
mLvhQtr+sTX24SSdRCz2u0HZSKnmgwmWYBG1HfvcuB6JVTYVOPW7jRtxEFul4E+xpidBWm3f1flF
OJjH83S6z9g4kVK6gOru6mllPc8F80kx0pcCzsg/hn7zrjsbBFAUbkKRqdiyBpFgDS2OFR/UZHAV
qMI6vUE5SJMSi+deCXh8C9NyJgexCzLx6Cv2bdQv/pkZ1mKWJTgw66VJWFmwxCyItEv1AxvfDxFi
7GIRK3XzXYv6kxC12KYlyEe93Nm/M3V+Ac6xWKvWTPz1wI5ZffOyPIRW5r5ZvfhNJiE9SMC3vTOw
ZhbtsCt7dldO6XIRMmxw3UQ1ts79Q8iCA5SYaVFTfCck43khBI0Xqg8+4J2E8HjSJ9o+n9A2g7Mx
GBZXHy6XA50HwJDlLrzj9qoAZ26TOXAKiBcYun5h3UdhCLcFaKVdkts85GpeP4yyVsXDrweCt1jn
xR5OrS8jwvndsu3YbmBR7JdbMQ4vTa2t3eRYn50bZnAgKBxO7Qj9FjyZjDob+cwJbyxMPwDmkzk8
LT5zj2UGEaRNAqzZ6B/mJVvfliC4YKaDC6t1ewvX4Fk40rnQ7ydotqucbaYX+6AqZhCCFmZsY317
aL3xEWdLvOq5vRgEY7WnTso07BPgc+xWOWQWP2JEqK3gmE/eNcXH8zKEqkJcs/Zd4Jhc4Vfrv4g6
kyVXkSyIfhFmzMNWIKE5pZxfbrB8QzIPAQQBfH0f1aZ7UdbVZl31UomIG9fdj18yyNV+XhpcE8d9
38yPTHGyd+ZJ3+RUrJ5tPtINrP+wN/vyANk5NkwKrPsVamM/49yYmU+3BDH37IKY+nA6bqmC8UJF
GCQiuoe2NqXByScdzCWVPguX7/nVYov00Du8wmh2DiHSq185Rz3oBILErOK2RyWWbdkcZqTfq+Nh
PVZeewJOnu8Z6cBh2TI/MrNQRJ0Oh2ms5V6rpx3ns3FzByzQemNpEX0f3OXTsbwulkGdqVFSrAmO
DS3tUq7yj0iX9ABgkdKVof8gcojbVD3xMACHO+sVm2tezsdS/K7Qp2mf4I6Nvu7libkHuSep1wKj
7sLpiu0SP5fZHatD7zbueU2pq8cteaP1Fapb77CAbbyRiob0iY/0jImjx5FroJb5WCTyxI0w2Gxb
//Hake4+85lkXUYHNC+cVe18T6jTbG3CsH4Fddow7xOngYVoOqn2umYmdwyPNYsH38LP3d8GUxoo
ApiGuYHjNOckgCnW7fHAmM8tlPK+tcxzqRczpifPi7ugyC5eUIb24H1ZcOi5h1nWLausFzI/+YFW
AAsrtXr2RzVcdFGAR+tqzFRy8a4Bm6GuW5ynnihSWBgovrZxQiwxT//9t//+MhCzZjr3ydektbnH
Mr0Zu754GhDH0t7yLz2xZ5aDhnpPxDN12EGcOl1LiwAbaW8qLlDlgxdPcM/kJkNe/wP2c0mpb461
BGZzCCGM8PTj1DIgJ9IW75bb2Vfp2WZP0QsIk3NXjNfWvFuBlx+KHG5ara+oKkmqduSORwpaAw89
YTkbOe7EyqqHyONBC2fi/DtLLldrNrdm3/7L18HetRPkTu4voV30cW8LPSwecGbSOJy4SOukUEMf
JYCXJ+9mu22OLeMI54AP5E7XqUllT0A17kvna2cj9Q9QXKCF2qcRuQUgY3CcHJwOz4NBh9n0yldI
2+AjnCNKPI5W1z78ifRg6kF1AnSoRetCH0Wee7xF0vfVaWJWxVlEUoGegMU8s/37xH6w8P+yVKg5
H/gWca+iQBluuve98YlsPM7O2Q2FU/623aHlUm6X9PL+qVhB6ZTBD4n6GMvyTU+/h2XHte+yNssT
2g+lG7VxlZX7x1ot1n+wKDVZEqBmaTpplKa0j9CGPf9MkG3dmv3znHSfjvTpt7OGfFs0M1CRzu7C
tAC4a2Xshl37SZvkF+vW7MFv6Rh+cDgwyj2APqSmHfFJJW1kDBxyDSimolwJ6JSXVOso29JPk/K+
TfIlmwa+32Zo9GBnds6Rl16HrSTA/6i3Sbz07e92XJZdUlpI2N5jS0+QLQLb+j5r+uvC/RKIhLvj
jS42Yn1YvH3vpjnspLBzpyFHeUVzWAD+H8jJdtDr59VusnCwu6tOjR/1WjQ4jXABN2NvvuYWu/Sg
cSVZb+e352QBvcPmSeuNN7xx8Uw0bjNn+rjV67+znbwaDb8yT0eJpxuOsFJ7hf0TRCTT8QN4atyA
js5DPUUKyfMsBhErQlxR7HUo8yapyeNLOx71QvovYCczgKkdKTOdjmCQ9uQtNgvbKyvAQ51Rkhy8
Nqv1lStB8sN8vPuTF9ucSfmluL59GdxpkHuxs9fEYU5kV/SeWajlk8HmvVAHiOEevpoV0y3bLGl3
Nj4Wa40pMfrIKrYJqsZJwyZiEdAeXQCvqFkfpNa6ndc02KCskfXIpPZZcZN4fYiD9snFtnw6qVI6
ecw3ANYVNuwEuZZ0JRZH/QIkYQhdbwUgpGZcZm5Yjt6+MVlJ1i3qlQg9pIdKeQ/1IEeSH88wefbo
oflmcrB38B1GmSMWosGMppExXPXc2oAtbTYTr6yOpCqE+l/OjCURVo0G5CLttx26JTTVUAKNaSqS
gn7zrn6TR+MZHYdsazjlCc/1b3Bxn/4D85qJSDfMvwE9hPwhWTYXy3vx+EBatiLHwfim5JZ1O/Nl
U5FPSRLj07KTNHab5MXJxr/AMQz6xJt3dkyvurrx5/8L/PeRa6+AU9KHoBkST7PDZFga5jZdfpYC
unGn+1A9GnhDnYRinEiIG4E7g6MpjbCws12Qogi77DIz/YCd6cMBfhavc/GcGoAA/HnbzOzzRADQ
RcvbW93XZ88GN1gpM4DPDVh7JjizkZb1TtTtyfbxARf9+DSX8Kt1m4UFjX2QLQnAsUpmQrqv7M6D
7tur/RPIMohMLSuqgPK4rJ7Yc3sOwxuXBKKjNJZ/erIA01K7d+Ltv7xHiqPwSISxVb9CgNp1foa5
nDRPbPcb30FCKubqT59h/Us68wt56ODoXXIsq/o02wwchs5GHfsVtAXqg/usD84a8BjW0zCJhJb6
sR585vQ8XCw17xOYH4dlMOIc2YoKdvKZ8LFwO5X/5oEUXgXKZMJZU83q1ObURY8w7iMBPg+zI1s6
l0OWL93yQZMgSp5CAKxl5aG8/5S61UeQyZfIT9znAsjN1vEI42S5QJaecLuX4dihqSQ+ydzgswuM
PoRg0Bxk46u9n/n2pSmtGCQ4BpI1wB2lOwsf5HioK5wiec0LodKesoK1csmcaMjKBBOKEQB8/UUN
k2Kzmn7QMrhpWLltxdr+GRic4lYww41yuhtZMfFHJFqYUDNKFcJvJKAXFHxeCRhRouC3o4I2dDT6
56KiafgpqrdAkYAejOCTtmmerAWQKN0uL+U0UTA8zAUGHfzbOmOcL/ydpPMtIjTXRBXhzs204pRb
xO8gl1FbKXJZEOnYmGHTtnFkrqaL1LqzKu8baBkOm8etClV/R7Tkpg16FQ9z9WaAvqVfZNkSKvF3
Xdgxre3ggc+hBAoWrryZtp7Vvw9m/UVL6SVLwTMk6asFEH2X+RhAfO8v7V7e20wmMS4WeuREu5wy
r55DtmPBcZCm9XJx9Bkyy6je7JkzJ7W0jVIz+/16+HDc1jlWOQ5NIoTs7twj5DPnw+VgQDvaQtHg
bYIFDKgLvxR2xuYFBjc2E4PwjtRjjdeyvnBr7kaW+tbiuBgDJYISdlIzWYJdMKR/IGQ4TNgOG9aR
xWO7Otnzw7GUd/z4K/GctS2HI322W7lyuslh5eqF1Z0MgwHBrdJUvOStiAuq6XzoRJuCLzUpq6ze
rRjbtqLKWHfPxQfCUBfO03xQSzmEUC565BpnLwWJEr7RlDbymQAlcnBvfLBKly+NQWViTK3betIo
wo2Hxh6eTRCJ+8F6MtZhvyBTb2ubGnlYMxzZ/mFKtUPmZgVC5bo13elf3RXk8wJ+N1ZbtDvf51ii
egGYTiXzHe1jMuoaM+HoJkFKkvVcu8YpwS4yiKzfU6u2A8g+7/oWNc4vlTzXLH/rhkIPOxsU1CWM
9UC/GOnB/xrF78KdnK3s5T8baSFa6QsXIynO/tErpRENzFYiC0oVKhYmas4UjYpXyX9fs8ezP2UD
O++CEbifxc6th4OQrheahgPmuMM+ls6PTfCsfpAHFTuUic4CiZEib3/SoKbrPIXqBKqRhTiR07lK
mz1cOmDy+cUM8KWINx6BPCIrocXr2fbkeqPW9h0x5COD6PhSiMTYDpn+D1f0j+tgztTASWxph8S7
lKYoGiliTld55oGJGc6YKO2jbKsrwQv71ozHufCqG0Wj7dHw3N9l0J7MpWgvSDCUkuG+HAzvDUci
tHGpnm1X1HtUrRB1b5m6s5MWa+RXgsosLKOaZ2+TdJHHEXrJRjfN7lDlKzJj57zjq3c+smCCTQdt
sLWqX+lVwkQ4L6X3PrjKj4cFn+JYmVs8JstpLeyfpvHIEAy2cZ7s6n3y+/KWVPmT10Ix1dO23SL8
/Zg+2g8aNU26k/KPNcAWF8zhBVFl9vuYbp51O/h1vtUBPW3WMw7Z9Cg6Y35S69HVSX6UKOA3sYgX
UP07yg/6Pdon2OeV20Evq61mTcZ2rq056mzmPlss1r4DGx9Xj0v8QAc0yldLyqYv8YrSqUya+m8t
U6yZnvbkJf6PrmN5aB9ukCL3k1ikpbNtDIXlxau6kNmvzN7xgrzrDd7J2pqCiM7sv4XXFy9rp1+M
8fHDyNmM0UiH4zzINwF56Oq5KCAESZ+7ouAuPyrjc7G6PRuFXVJzfBmBJ0ODGr+LrlMERMv9Q7z8
05JX3WeaiFNXWgfN5saRu+we8pbebpPsVQglwdq3ItAjrbCBwyy8qIeZmzSJHLxn4174dnqiK/sa
aFxxa1+U92Zy3lFSjagzAwwb9iMYUM93CVRzIwqPIsTFP7HG3KVWYsZYR/jzrdgVJM16iNNnb6Gz
x6is+2KByM5XHR6YxOzQbCvrfbBt/8QtK9i4E9ihorO1syDaTRnjch0U3DP6f7QFEdlqeaQKEVqr
qLe2TXnpamoeZ3xtn/TAjUvTR+teC6LVtrlPW7BLLdcAPvWWoXExotREW1rgXDyVcA5y6YirZzyM
Jf1g7Q34ryH3927fdGRq3QQK5NwFFEWZGDp76189o1oqL0f8N4ovpfUfzEhvvompnmtch5uCM043
REF8zAWd8fiHJrL7m6rO2ZLsWEI9QMTynRy6yDw4eCgZpmucYhuTvPXsyIYTiyVFiQwxOt8MvKGl
XPc6tUSCHE7ykImjzao7ova3p9ffLc2COyrZ/6pltBn8hj80JZCKDTTzQ7Hio1VCuw4WDUdW98p9
Z3ldaqqpkzI4cM3CDp2twQ4XR/BoB8Sm0Yn56sB+BMnNhEK/Qn8yrPo5WIYvIostDO6NI514Uetf
HFE7s9YPqaTlq9Zey1F9pqDYV3vbMgXQl3luZxzIbfPLqm2cFChhxmTdfS60rqe9wikhvZ3vLcCe
OYw/Kj7+1nRttUGFgci6rzOeuKo4G9of0/ultT4UBvc669VZn9x4njSSKtTmtdrIIFyR2OFgUsK+
+xMtIgHjZt6Ye7OkGoCgAr0iS/pTBfOp1+o/DfPdhpjZHQZtzspGfGYa7g26ZfyWS4XiKBjnhV2t
7WE+ynP2y2FV5T9AUNaHyGd09rVOcTPT31I/umUgtb4Gc/4tr4vPlczjI9Kkea9gKG50p2EH9Phz
eA3gD9nSwLUM5Q9IQ3IRvG0Fh1ZSuwdllD+8zjFUW84dD/YBqy1s8rX4nc6QEM36VPfFbyCH14zl
OK+M4C+EnR0pjH9DYkeJ4Boc6Oy8apX/rr2ay73F7b0kgIxFJM3ww+Eqzb8d6YakOSDileLSDXuN
jO9U5/XbbNtPulzSJ6cN9G1P6mhDkUs0gS4OXVufGJTSH1t0LB3zhECQy4/EQ7RJ1fCZpXxrkvo7
0NlxKT5am0BM6PBhLWlwnLP2Bv8ES0jNJ98UKT91l1ynauRNzO5Otsl+7PlggpWywIA6F5JxxUnN
enHyct3Y+qw4WSIU7RPA6cjQsvSZK6d2X3Dt7ZmKWWdU3fBUqzYAvmxiwOFRhjXdGQfRMsU5DuAC
skrrqX0gdYuJviVEzSiTVXvWYI4+IsvfPO7ecViMMVx6Jw8lHx5fd6Zn28K4gsYeWYlNy5IREI6h
GyJiVH74QL1kT8ZUj0TnNEx+pQjNltStI4LsRdGsQAagFJGm2gvG4Plc1oYi9IOtXlFAHuUPRO8k
sTwqD9bgUlYvoidMo43Yc+bG+wGZ3V9ht9wsUIIR4ah/oymT2DMLLhGymLbVoFwKMKYp7IKXImvX
mB6PQ0bsaWtjh4WAUC2HfvFe/cbiApWNfG1W1lvCc1n06ZN+4d8lWL02glsY1X0kz7t4Mf2w9zN1
G2k9DpeyoK6w0344+a/sH8rDWnji0LVlwESLtC7SNj3mNd6zxU8RGFYwipaxkkSvbDxBWG6zNjd2
QVN31DpTnxBk3a0wzfbYs5KfxAibMs+/utW0n4LGIQBeQFmxp4CejRc+isu86viuHfTvyl531fIj
lVkexSAf2JeUipM0m3buoD1VrTudDfurL1m75YuPp4gvGexMV9niTvaaFEZAuNpX4xZH/MUSeKz7
JKPQsS5rnr+COzzKO8VZ/k7gqztWFYIA8wwWQZzstbe8mIqoaA8Yelsgex2JBV18fYGJ6PY3asIX
dtwbsgLtXgjX3BKttqK1Nu/U7S0HU9e7U/DI+jAR/NZJ+5bdK/D4ZtvrS8BZCog7m9270gpKRSDw
DEV9TgcyMoaqo5kfqiZ9e0ZtynBH6CxTCuioyazvgjr/ZGV+6tKUAqos+wbNAtHQMw4dL2TmCXor
Pn2eMIyivEJ06W3XXv6qcxblcC9s4d/gdJahPkx4KanNVc42yMHR5RQG7fvefQJoiQWgaW9d+Zo1
+OVTCv5iXbPhf/ZEvmtuPRNLtMUJ22bVIjJpRGvs5K2E0LRhAYz5a8ToyX92XKyGEmJ2QdABp6rE
4As2I0tQLrHQJ4W+cwZs6oVLPEspZiz7Q/cxnNo9M/xQV99681HmBqWlj9yc7iACFjfdSCEz07QQ
LrACufqUtIM74Eq82rJ4aoSzVRRd0R+UXebK/jIDyByi1n+Eo6Z7ba509C6r+W6N8ggq9dSUwNkL
G1duOvYXCmXBA/ujcwKqv2cjrcJZosd1dlKGwDmdfUfx6MYaZ/5AOam4gKUXr5dfi2/qr7VVv4PV
jDSz6b5l95kVun0qEwgW1tgc57l7I9m3HFEuD6vVmztdEuZIWTQd2k7hRzSdp4Tl7tYeo3yq1Nke
vqrgt+wJv1ULqpzSuhffvBvVXbVUQ65duq/rhMQvZYGsCVibl0mHf1zvfnMeiS3vae69+MZaQU57
aPU3WzpX+uSHA1/rHQ3cwCjR3Bi0dKiHmxQx9pwL45S7lR37NjIbixgiU483VeWwTWxL7lhAVYzI
XPtyp/fafNQlDGGG9Hjl1RhTSI8duOlv48IHXwlHR2qyfsEN6vcOrT6Ru3TJbaSxJcz8iWL0udgG
XBxwK7J3mdgD0AKUxLoeePtBJTdQX8Genqzov5xbq0nyEAw1t5UCAIfeIEmW7Znr32Y0VP5UcZs7
B4WMe26OR2fWvq2gaV4BToW0jaqDzpsF/1D1VDVsayryCUVPX2ol1zI2dezTgnI1GlLydD+aBcRr
pzJx6pULFsxhxg7OzzStyRKNNHdG3ThQYgvMOpzTdOG5UsSEitnY9gyjoNH54M2ZBiuXOL7bg7Pn
E+fH3hVzIf+5UJUt6yEQzY17G1tIE1BjVOgOzoy1XzxGyN44Jo8sy+g/XkQmE3SeTWhU0jzbN+B8
6y3AfvdE+h4P2lxcs7S+uQKROV9cxOmfvJCcrSlXgRxc78Yh++itMEZKUNmbQMnhQWQjkWJNZuyM
YjxQk8n6sGhXCA28v6bJ7OOZ1LEY1jpWUt6Je+EK89x3VuMmT5DCkZPuO9/KvlOwJFFevwqznGPp
NgirFsEaAfOAdPVI0PzBGWCd5uZQqI0k4yk+D5NhXaFaSwonOpMlaqFFrk0XVV9Y595IVnIwI+mY
VnX7gdf+SlqHW/Dwyawa0IkFL3kKaDjoIrYEFjb+doBZPAKFGIf64HBEP3bOMYfV9G2O7alGg4y0
JggOpAlMmrKDic2Wrj/l0OtCUv39U+JyA3O7o61fbM+uttL3Xm2HzjCzwY5fLleDetRISgzSfoU0
tC4YHvrs2RXFX4j5eVj6no4x8I+WDvmhq0FmrAML5dlLoVcoMW2kW/xV3Xx/vF4IsimuRfxv5HHI
1QwhwfzVa5td6rOOLz33nFTOJ1HDzaogAFepsy305cuz7TfTmBwC4dlXy2LQHuSBYeEHz63cNe4F
iGoWjmvd7QTRFKDECUccx+lAtT1iDTzZfjsAUFP9njaMc52TBl0MZE4ymluvQ93UjDWkZlHSK2ct
0cC3tQgoBPOad/NBSCNbUISZmf/lFljF/42LGSNv25lPRnpzzCCSMFavGYJppa9vrtn88rUAottq
vNkYIyCKZBF61kfqPRIlmo5Nbb4vMpVhm+hW9GqUVEXqi75JDZsCkkfetWzzWCOOUwh8E8pTSK1/
IB7xvXBz86RWQ35Y3XuzCI8Uau4fhKIR5L+/HU3trV3IN3uFZ5+nwWZGsvB7V8TIHplCCFF9Bk+t
86ImDwrOfiRT3yd44ALmKxeWhFRngCioDYwr2Sx+mko14YhjITJdW92HsZpOCVAd1k8YI9cyfR9H
7zmoh+DWBEhwwmL6grmmQB9hZ6EZL2BE2TNyDudWS7xTwwgVmCMbAwaX0jHTUFuqn4Q5+KZZ4qxT
tbItgmTeaG324eWgbnDliwk91TbVm8sIQzSv5iAYt5QS15Aniu6oQSRzNe80Uzq/5ZECYThqzjOi
D5/ZwAQGSQb6MEl8g3OYLb/9JYDh5Vw1/dnJImp/f1Rh7lJqu/erxjWn4t3MKZ9J8gsnikPvoIcb
6v8a5wVTAHY/4+Q3pR07ovSRx+xLnY8CZg+ZQs2wSdHTWCXy3D5oCxqhnctyl1OgteEfZd7KBTi3
Kv5aTuUd04eqTu2meXTlhDCSOuuhM7LhUNa8tWhYsSHHG9Zb0ng+gp28+Bp3QjwA1h0UikEtXZjX
ff/c9su71OT3hIFjz/WjBqQ27qxhfRXcGY7Kr5bIWSYzrNCvNSIup6LIDkM2pRfqwykL1IhCNkDy
4Ni4Z+ow0qxOd8qpCrIQSR2twWsm3WVLzeKnlYpmj0tXuzm5cdfr4JohPxx7dLBNPRT3bm6rl6Y2
MeQCFRqmqHMeSqrR7haVJ7dMMUYphox4HEYi+EI7GXS3szeJ+S1Qe0w+e80bHeeYf5kWRExG7Hon
RsoClrxi72LygpU5dkpWPWELtyBq0yJaBrY0vcZupfT+8FMQ6wHZccEkfCrXuafqNqBixdDKvSoh
iy1JdWwVV5LRePY895/SAuuUddM/pw/CWlcyolz1mpqOtdegS7bLlMfeLORJSBASxnLGh/zPqOVE
3Rk3UApao3YuE1qh8SMv8+6/D7If2LWCLNxWTrPc+hJ6WS3aKtrlljnczYwoSkZye++WGNK9VW9i
XzKj96qz3v77274tkeVoroh6zbcuppqcSzZnJKSzbL+yF3L9B9Qhq+IpaQ61Jbx7NfArJRevV5N3
InUgDn1TyaMTdCdf5h/J+jCveb46Tbz0ooUYwqNq/q4WxVWB0UAAQD2mZe3tSnv9EtBQMffgUElx
SqErrb+Dzhl2a+6yUFp5o2NtkXFJw/fJHPuoKd9SKb2/ZqpN5FNy7dlnjxBLrpWNKIhHjkLFdWnC
OGgpFVG+w0o6W5NtB/8rZDEahJOsycyxXURhY5dnBtolKcnoQUccTgN1EueprXj2jX1T8G+iSCb2
E9gH6RjLQveuUGHBkCaoLJSvBQ+Yg3GBK8ydIOBR07tu5zYPklMBq45/QbnL+gmOrG+qY2D7LOgd
A3+EZ24NbWy2c5eLUKnu5tEMcW08ohNFzb1w0FeOD4oIpAbsRzZcEzNFmUI1GfgwhnwMue3pRxrV
7m3Xye1/ScjFTIwnD4Je798nlz0DHaJUurXmv4r08dV17BOGd4CYUnYXGAWH1s6+5afUx+5QP/z7
iXeWk/WXeni5U/nMcCR2hB/LB7jtrkzIduAMl6PKuzsk4/qwEIbkj8Tih1baIyAfPfRHrvONM+q0
9xbzFXBKs6P7peW8L/0P8KRXY+vNVndzp6HDc+PpTyLB/9T6yMIEL4FNyJPrGNlzaXsvj8MhT8rk
y+4CKDpOea7pohWK239O4CQcPK06W3VDEsRJ5hip9JYTS7v+/y8JbVr9BGW1WniBsPpY+DrL/OwR
KdzRW4WXnDCeMuaUu6eBr0mz0bSM9NUWmbrOWCTw6C9wXFqs1vmgDbFL/gqCfUZZt+VuyNtMN5Az
W5/WwHutmtdKlW8iBwNneUtBHIvrFbrBxoJVfOsoLigCE7Ppg67mZ0Z2yQtrP43dya7RwJrEt66B
bixX8YQRTB6mfnxu6pGFS4XCbWpcm2xp42PibVmzVrIb9qFE12h6MblMZUe/dttdkjU/ljk+1biL
YiPxdg51ibu5Sp6ZTs2JcHKDxMWa4ytd2vti+O8aT9xBOSz46S/CH+5X5K3ZR5GtpbcjItqv78xS
vhhi/kUyt3xJ7W44L0315GtMhb6cEXi93EQxjXTLu2R4HSBwebfJ0GiQTQinPnyzTqAnqLddDPAC
o1rVNPAfWX117r1hJ0RE1GjwCE1Q5CtSQG2Sf9ZsIFVrwrisHNY1qfG7mp3uwpca6xaLiDolheh3
AUG8JKAuxuEewus1gy0fWfbdwtZ8aHR37/RUA3CPJP46OTuiLTd4C/j2CsPg/k12qf01AITbYtng
PqP8G16z02wxaSQ5fIcBukDpIqzCzQeSYxJrMfPvqVz8ezZZLwXdir3rN2ELZwxpwTP5ocSPh9P2
xIXmj6Ak7VyX1gzEpy8jQSj32INwjtLKG7YJ5I7t3CiN5DjrAE2mZFrnjFyBk12wutdHu7Zuo8oH
imOQzXhKXIoXuNJMpU0DSsl+gLBMhZR86R2C04U+LrhgzH+WL8cwlS3MG2e243ymT3HCiLLJkS/E
NJ9Ws3kRJmrv7JSQlMw00tw6+W5NblyDZuz1weFOZqOgptpCSqik4gfKEBrBfB7djGeyPM9W+RYw
jSK+Tfs1Cb4flqoVUxo7F+ldx/7mmf0X4v2JrMtDQ9lyxzZQBgNLQwPkwAblkWA3DPul8bZj635x
5P+GS7ueCgWtSsyxiY33eRlZX7biLAzBL6u4JXL46A3bjmbP+Yd/G/Ncaf/hzUYz+LqddX5d4mVx
5c+s2EZwk910k6tFjd8sl8GvDhm1OHf6GhwqbH5PWbJNy0aQZVy+8OzaIVl1b2+4LVsN+uAXLUWD
FuPVmQMq4Nc2vQfWGpbOQsSqw1pSFZIO+FHvD3gQu5OzVO8EADF9+pP3BpCa75XS2w8xF7wczVIH
gy3wZRQjr7TKo/qAnoniyJiXkiAd45mhE5pkT3esjrhqocIot+7A3MoAcddsQ7x3lV8VV3dUzzS+
NXHfgtioNCi2Y84DRvXel12xOalgK29SUPQ0ODTMz8V33qdfvvshshLsZ2pNB3OBc6NPBFs1176K
lX9vUoF45pF6uJeuqdb229H+pz32pTDp/zUMpSgHSIvYGTgYzHuZw820ffs2lQkYztl/50nywyrL
X+laTmi/QjpzRLXtuZ3QCuFPJ4Aa3xOTxyg6DP7JYm8Wy/r2JjxnWi7avR1kT7axfope/uVD4jcY
IjywPKOaL3Cst1Yr7gHPNV5E7t58jrbS6cqVDbdzTQsfjzt3eYzDE8xQuBUwcfm++Njts+wlSazx
qcwX8ELaWcNTY5awoZwut2OoibhUIdT1HuE1y57qXQXjaiLwYnb63sjGF1bDvw05fBa64neCBmUH
/LAYKnETVigN9fqU6LDXiNqwWyBHOI4rV6M5118GR+F1fWzy6YzaP6ojf2mP1PXDwkUtlBpM6pyz
i9nTt1tSwR1n+QzW0AcUmloH6MNP2Wocphn4NiHQ49RRM4u7h6OBgtwNoh70vA5yB/5pzvSFJKQa
H05gqj42uaC43CjiiviXLUZ1/7QrBCbgVWBavNmIbcvZOQx2ISP6nxW7Bbw5619uTi+dxuNOjdof
5sloAYFiUfZ4goTAAqTpCVpnFxAQ/ZH6nh+MmuOetPx0FBUNh4304nZ017NjjG4oU9/F693mZ1ry
Fjw8hkbxebvuncbpNvS6r09NFmXacivpkjunvXNrAarBfkjNA3Roep7JEAwaBUEWjYzbivFmt44J
nIpUfft5ji8iA5Iw4uU0H15McxwNVhXzIc86DdmeiL4+6nf5XpXLP4TWmX/EGGwGfBKs39tYODZq
swXmsmPktYCdbhVrPNvoxgOLKgtqL/wnmT9oO73LicZxmfLAMqMb1n7gKr/RrUEAyEQ4NBcX8Km+
RuZjvZcAv15ZJ5AWK2LUnu6JDeh5hb2gCWYo9kXnpIb2CCphCXkyeibZ07BonA8TuapGkEptigPG
+hdWMskeUqU4S9Y1XYtwm2E/sJGlEN+0iz0LKkl9QZf52KlLi4U0LacPsWYUt+cT6FK9j2j3djdt
4LMnE96hIwsS6QM2X1qPQI6t26J1dnnG243DR3K95pvlWt6vnK3JbpqyBkNjNCEDRmlDe2r/UNOr
+Qenrbmjh+KDiel5LVG9HnUzWvbe2y1yyMSZ0hneLhsVlltsRkvLVAtuoV4TurU1ljhzmqRb4Y/V
Tjv1i9HF4KZfC1ocwszhitEyOwLeeflaYSoZY/O2eiSuOyQVpNi4LJnpLB3QcDFAGNWSPtaq/p9m
5Rpw2yBeOiPW0/FOgeuRm1/Y29l9+TLpcYpqS1NRJ7LTWHTVLiMCssF7N5/TBD70ShvCvpVduxGO
A6ZTekfgY18FbFOZ/Y+9M1mOG0m39KuU5bpRjckxLHIT80QyOImiNjCKlDA6Boc7pqfvL7Luom7d
smrrfS9KllYyiaGIgPs/nPMdXV3hFZyUX83bPPDyfUDi3E40A6kDEeHks0+6g2bjuY5xHp3sRp7d
YAlPvDcxwGvjrVHw5XshzdWTpTgJ6cLgy/BrhvO5UcgnpsycK81eoqz0FqXCzwDpwGPjjSy2vb3w
oksLcbblzGJEeDMx19Yprs1W+NNXkfFN7KwX6NlPs4v3OZfpj8omwq4vXwt7eJHtfMtwuK2Gqy2u
xuAGv++PcZW9h4SguBVg2valt3FTOP4z7dzJqulfIOdoa34jzwRvtg26yuMFJG99bV4Wz7G47Pkm
cCl82V1yCYQLNxtdXdsD1s2nPNvloTwt8Q0+zyNySJXrkAkPZcwEWXpwnRr5UdEzBvG7o2jBSBui
WrcdC0y7mrpD1DjbRndmMxRWfViC+mVivjhl/O2FxK0OS3zryeWJsLV1X7bPfjg/VhGz7mQYN24x
PwlXvbWBuqBLg9s1RMwXBUO5bF5bxNgdEVT7DQDqMhM/QYuMlKXY+hmZuhCZOxhZOH/uSJSQNWyR
dPTRRrGZWvl+98OE3XNYGKpcF3UIk8fYGb/ssCZYPFsXkdiHTJ5WvVXWW4E3zZ2iR8KSEAQB+PPk
RgBeYSmwDTPLpZyL8MUopwYT2pq1qMYHitcnMG0/fJ9NFt+DfRuG56WfWaU13iqc/KcpK4DJGESO
Nc1yLudDFxBaMrnOzkzxFkXum6z3HS3NobfZT8jlaBi/IiUTN90fzCsE+CDM7DQ/hjZ9kBqAn6pI
MetB4YQQcW52EBfXXX4Fm8lwJ7WwSSfEtWDEKO6Cpf6MwNBULuMcj7mmX4EGtBAx1+23SUOg8Rck
yGZdJZMPuIMCqCe/AX+7t3ZpmfOMoJAas6pgs1aXD67xbzOqxwFRxWqcyJllR7WCL0o7ux98i+G9
/cEGBhoUPmjvWY6ocfOMce1UxTvkpdXGl8mdO83uvd30x7SEzB5V1k6p8WPy8fSGiPxUz1a1qKaa
ChVT19xh09VVdSTw7NJp5tLpuHD7ZRyyc3Ff88eH0Kd0GNGYMhNJEX5diD/ZEAAf8c7wHUQI9A0D
8+n2vyQDlWP/JcCwUOC5N2Vfn78iJ+B6nsSPaXB+hQ5IU2Xadxpo7mkEkz6V7W6ckUl0BZ88wtU1
GnVgaiJFc5u028gnE67KEFSwY2YSHGuIrT3tAUw2AyDN6U7plEaHZkyfTCmplxJWU66Bcl36vyYA
oQA5vKNB5NQDltpPXfmOOJqzef4a0uqn8TOE2n0GhbYAJHU1mnJl7qxjKpdrUpdq3ZXipUuaTZrg
H0SBBYYq5kHuUIsHJKLytRpRKKzDrHgviEfdDQGRoq3w9lpzmlZV+4rKkIGeZAjbT3RgQDE/zAQ3
rGqhl7L4hDczILZnr4fgz8OkgYiKco/TcCyCeK0zZ7MM0AKDlJhSw2ZyJTQ77LzZNF2lj+OCFTpr
lzNxdlQ61i8fydC60c5prMfkkFooHpu0eVOD6PaOTWuS7loTttsEPjI1SXB2G2ntfBu3Qkyy25pn
3aLKWQcEXm2o/b41BJuu9IhbyhQ0zwHcgiADbgfIxGVetJePhDnIsyeDU9QBfoMacBi7IEA6YrHR
vQkyGQrv0GGUuNAR0eJLJ9DyBJj3t/FkcWBGcfRUqsHCMYFqZAbHlBk3QTgw9Jv46E+SFZVoSLRB
+DUl38abtaJxkRfM2fQAZvsG4PEf7TA/2cnt8ClR/cU0Onn8gNUNCRgdKmQc+pyO7yBjEkTPElNP
LRGDTaToEKDI2BXowpef5Y96rt9LL/zKIjZ+8WvdsCqJyDLAw8BtvzTkWfDc44NMz5Hl/yBWmCbZ
o/bTzOa6Sv0MJonc1813bcfXPMmzr95dfks5PMkHlCMNlTcJF5o3tR0bsBZJd4d8+6sVcl3QMNwm
QFLZzaZuEDc6UjwylOJjmWNYeIg9hTPeDR66KLqfOEUfzkG70QKqDSNxBNlQMxr8RBZAjlwOyHP4
+tAczesSACXKdTZmcmKdPQCIwp847zqblwO6ZeMnIaslw6leMnyBO+jvOipFkkkZhmf1prBFAACC
UNvUZevPkEGtxuqpcerhgPSYcKGo58tHfNdY2fvAQZzdIWGqAj6i6KaWWQBEjctvJpCvxYAQ13cG
bhArFsC0hnAd+uRFm7lbZwNAcNdFhuimrJQs0roKNmNrRGlEZaQAnXLzHQa93LjtO/cTzIcGGbqr
FCWqY+7ABAaokJCn45Sii7MAfNhNyrpcqPWyWJpvMrgdc0mrSW/sCDGTU4oVrgLM1eQYrhLhXm13
+CYH8R5qkmlEIuC+Fc4KDXm57du7oOvu8tD56ftwe8OW8QUr02tA/OhZyfTVW36kPNxjSbTNTKLr
YfaYfAye9VpD2+P1rLvUHrmS1R6cy7hJSl6/Cd1fOKwV9HlzXELzq8GFtZ+5egLKoZWcKSfJ+yrL
6M4e4nYTdZs+V/UpeUkl+gB6KthcM7GpOIkR6Ea/yZ949CpJMG21HHPtci57HpHWwUdgq/4RMdLO
gmXU3054iUWDTCJUXl5R7tykuPq6r1GVOXI7DudeqycBU+TQQuenH+VQzFDph5ZNADrgpdIq4Sm+
WL2ibaIC6kL9rG5hBjpkApPndYIYX1FlwPtS2V2rwE7Pzm2NKelFIcBditEeTpNGhTeWo94olPkb
j6FkY4cfwRwHD46ELKdpPEEZ8YGJd1lzHJEkjtc2/uV48Eqqwb8Pff1Y/Rwt56vTMSYpzswgsj5R
Dd5PniB9qEUbYnn6y47miuqqeglzv9ujNT+nOd+KXADvZZbvAyEPAagr6k7HJKSu+cDQmQMtjfg+
a1SZrpvx8rjm1mVuWAR7hJ00jKAAk/g/7ISaIBHpu02XnFrTdOjsayPdoyHN5HGA62lKvmlFxQK2
aOmIFGZv3DzI9VWXooq3h41Dp1u0UpA/6nxqcjtWDEWQBJpNHiG1mccbr6omR8gHjOrcloL4W92R
58HWUDOycLC2Hf3tMdwLDvtVWlGYmCT+5qbitwGUvmvG+0y13/oUvxJEx4Od8kAkISVWiBUPjl66
aZfmNe6IhyG8fMveIkFpEX4PfXjgHaQgTenfF8s11B7PQDzZ97E7ku0KHKT3K7Pjn7ydb2DbYoHU
OUX62HB2npvQvVY5t6RJgPSzUUm3Q44YLiEVF9cteSWhi7wu/FCjjNlIRwd7oedbdIX+O8AN1hrs
I3NMRmqwfKgKZJ4cko3r3J7giC+lOxMn+FLM6BFzB+RQlRJ+JwDhU7a2QJQIvKXavBNzDcnQxcXh
Ovq5z5iK+gUvgeYBWSX1HVyGZTH+ll0S7R2ybt5WbM2VwD7lyecu9yb26RbDVMY4Rab5kbiy+BCQ
RYVUuexdHut4KA4pURXYkX6kXaKPndvwcbS8K6tCsxAaOtKR0RogeH71Mxsog5zIJc+m09T01xi7
y6aUuBYyPOlLoZdjCZo2mF08emk6bq2gTNZuSPTtOMz3S0mNatEMTl9micl3SmuqNpA2SMhBQi18
dog1DZbZjMx3KpcdfvEMqBO3Ep82wKuMoVv5mNifqmBQk/ROvjVl8T0yAelOszceOlbfgDqLGV8Q
TpKGIdPOayrnOYChMFVdda8ou1q0u8e2SpAu1PQbLYJkoKAuHF9n5ouhS+x1qPIxfxDcXKU7ILXd
0WmS37cEzWePYs5anqte2s/yje3NdGWcW2zJmuHwKZadcGv/GbD6TauRZL9CjAhN/kK8OCYwDXQ3
VtbDSOrTkegDLq6xgbCtwVAaN293FGbMyPqtgwTgxWAEeUij6eo4qU1+ZmlOpSh/uQ0hAH2GsqAX
8ATjkjU+WidciwBEnm4iDMdTB6IyH8Za3RiKKcTTTH4AK3DxaZHdCmHMDUhamEZ1LouJDwnj/LqL
kvAhioEldLAhkqzPrsJwPxgsLnuTs/9mSMxcPzTdIU7nL6voy1NYWOu+Dv3ntgpW2ExArCPOVlkD
PNNFpeIZYgJ70R6TaFh2Uwz8gZVUCZS3WC2p7xySnK3cYMCYjj3dcBbM9m5W5pIQ3c5qEBM68tDp
7Kuo2o49uX8NIxNvii0UN+QmlDaXEct2cPpTRLq8zL3PyZ4P0mAQajLX3ZPvTC2Vxu6ztOxsmywY
rxHxMItlZnZoCEtd2b7Sj+E8obLsOgHHgoIWxRz7+2jcLohmV9zRhHP3T7iEKUZSPVwEg43VZJVI
Kz2EBkRFW5tRdZuIrvSau5IIv+jBaJCCKqd+dbDh4jyzt9E8f2Qm5opG1tpVSKhmqHGQs3ZV1Twb
TT2sFvHZWxTTUmIHHTwAVOM3JooH0JE3hzWUjFZO9ca25va2xEn39tFi9nHq8ujAwgZr6Xg7DBzJ
gIy7w6kbuZtzl3hK9wWsio/ZGY0ISWvTZRznaj1M9J0sZlYZvDBii2mTfWjpVpgPz8APaYobOzov
Y08MtH8jfmPasJaUc60CCFGFj8QJ0ke5ODpj54GGksCDZWbFgFmk67i4WmLdVlI775xU9S7zW1Dc
xFapcIJ+NT/1niPOjZsdUjHdtkzRVdFD7t3eeU2GN9dCW5y4I+YTqQ7Z+OVwn+oDDFk6MgxejXcm
B8g7SZrwjUEQEEuXEU2EYpDxFfoJGXwObU3NjyebIR3yLtYerwicswNGd1yBBbXqknvHeLAZbsrh
1GhLbjlogr5lXhv1zwB9Px3UAysTn/2EnFAzMtHEtsYgntYtYZaTlA1ql11ZFzcX3gBYEpEu6SSs
yi3Ueggzih3z+Ytt4W6WkCi5LAp2y6xM2DPdMY0pCa1yXpieT9u+JwZymMpdYEawJL3cWiwBqa26
dTS3wykvZ5ij6FDmoH7rx7Q6+Mr9bpesnx3m0h3aSdwm8lxaUG57UQ0biBNo9RMyJUJmGzzh/cpz
8ZSVSfjh1cnWyot+75Kex9zctoE1juooNfdqOLFRzix/eJrq6qr1U7f4xedIplPvcq+3no2IGKdw
nQ43gEq3yqx2R4o7MdGRo/fsu5wT9RHdAYZWTRQfJjhd7tnAqZWt/fnsY93fj53FomuSKcQU5pJ2
N/p3mcmttfENszIxfviMn4F0ZCOm+JB8BprSlaPAhndSvCZxP78wIzTH2unx+c9oVD38qgxwSQC2
XPoeunRSdwPRny0StNAY+/ljnBFg08zoStLF2sbN4H+jO3x2MiiJTmA/xQbFZ8sigBJG3BlM6/RZ
fGNyPnHcE1W5dStneiqj9DP+K0g0uh98lm1urOqtIdNl1wmbnQQP6r61UId5OHKOOYOc4vZ2DSSQ
raKRIFACB9DbtTNumgHufllkeFtp1IDrW0xmporhJnp7BzHxsyoALyDd03Ztv0YDAnp12x5DCrnX
wtzXdSQB9iT11gqbHxzx6o4h701pfUjHzmObqxi/GZb8l1DI/nnKaOiWIax2tGM3XYJgBLkE8x6h
QbOpwCbCoL6xje2ieh7CHHKo5Tx5lajYpZesmlqnPmvAZwfahiDyphcq2Ico+SVgShzrvicyWZET
w61J5Pztny1m785Dw3h0MvqHeF4eJKSVTV1DlBiXtGVRCnAXrsjz6GFJhqxvxGBvGxMO5xnR9bYI
C9ZFEVGwok8fBo3OSEagkgm1s05tkjGFH/XL5JldMPUAfnOIeaA9k25xVxZioHWc5YQ9peKlbJtL
mJfhlXEFc3DsvllTgXyIYXL0/PNBqiO26LxpK+GirEN295eiGn6BR5x4TE42AOdT62XUVxlRYCPx
MQk4u5VVpRernHAsZfR7qaVy7G/W66DH7o52r95ksSaFZ2hfxsJPTmwUNy6bp5OLM9i78UoKoLCM
ZNmR9wtj+gJYpEUiW8gYsc0gf4oKm1kTIbrvwmRntY6L6gLSJcOgiPFr8WjsKTxOCTxPFEaKKiFI
1pSVm8qY5dw3750bjx+WApZ88ywDnDjFHa2OHghaUUWcb6bahh+JvOl+Yag7EVKtJ987+u24Knnk
Tpj1rjxx1Z4Ek9ckmsyD3VPrtePYrzJt1K6eGWKBt6el7dSj0cQeDBk2kMGB1ec7PjplYVG829ly
ISUzaezkAk7JungCk+Ycy695Ev7VeOgFo5TSbKBmYJRUYNOBGliyWrRs8UJOIm7Fsd0Q6/WFJpC7
W6QaeWqHP2z+1TGMzRTJnn6DpiYJuRXQXx5pn33GLP4egsm+SCY6TJZ9sLSmty4eo5Uo+x/whWmA
7JDxJeuvv/5Wrabt3NvsR9ukp2kPPnw9/GAOXG7KmxzSNsLGA8RjbTqfPLzuC//i9F050VNO6zx3
GDgEGzTIy2TBkAeTD1bPgAUqz9Bw05EX0mBu7qOC3VDEjEQWtxyAHBM9si+MYhUrDjezWA7SGynV
DOSqzMcOBf6WM2fV6+KYO1m1c/rvXMr50WUh8dBRgEjXf0uaLaJDF1Xl3D0E7fjhCYZSHbOcJNH8
edQB8JmRvSe1Qo+sIdai2v2J3+1YmMaGstjHe+NG57avp7eslhyCvXnhB7f3feDJfUy+1nmc39no
T6exup1psKZL+JjP1o0ShSccZLjxjwWnAfd0BWaIlDREeB3+OossXzi6u8zetFntbMscLGcm1b2t
4CHY9k/0eZjyVfCDXDkIPw5XBqpLs0/Vl0BdHCCTak2svrXhBKggOAeI/lajq6qtfOxII3sh7eVl
aSFEsClWZzhhp7YUwWmx0m+W6cpzxn8BTe5xBZtCvqrQOwe+ZscVOudeWfHTmEgeEZghrBvNJQwV
JIOWPB/fcs+gd/rnmkNe+zH0z4yGlmVVGWTDpSup2SSz/lROHq4FNrds9T5kTGEW+TDJ+x4nnw1E
oghvx4we8TIX3X00uJSjiBs3IijuPOlPd4PJfhXEuxBP0CUUjt3PUfMCELvKuzmrKUGIXORRFZyE
xEVu2pt1N5CEZ1DcVXekLmGdKiI8616VHn3U0OyF0zu07NalYbrZOriFK9E794XEeSxk5q+HREj4
rwXP6chrLT3/cbYnefXKbI+wmaIwHL60UwDM7bv6GbaR2LNxsA7LCFRvGvCASyajIFsrkLaoc0aE
wUORJ8dIliEJvKikclS8x4YMapA92U8/UglGLf07XpCUmj5IjonloEmMi0sQf1kkvpBK6es705n/
+gX3wlpMkzyJwQ3PilHuwe3cC8erd9LAUSMeLGhVSgDSsrq3nG23NcKEwP5FDJkxdyrfupiSP/mJ
EKdw9ZelyK9lTIlv+IfWkVcj8GJS3yK6CufGPpdei7RR0YSFCdD/kOnQC+7uemCS2VYoaaI59hgZ
kh+0RG25dz5zx+93dmfs7+Rto1yvSg4nsCE49ftDqfSNWZvt4fZDC+rrZINviPVY14ZHToRvmMHe
WUTNDPhrMmeiCcHubNazcYG9Lot+dCcKzcJh+4z+sV3Psv4ZIVE3ZqwfOhEWW7eOu63bwr5jW44X
oD04sJOqnEyGtJyx6E/Oc503Nqely3TaAWMYM33j/Q8ZE5X80FTTDNoL/XFE7WZZtiYkMdJrO7hJ
PZn9OUuDrKjQJ9VmhIJZFRniBXIg3DnRvhgMot2+3Xv1zAMuN3m5RZBobYZhwoR1M0OTILevfhpk
hYfSLZA4pAvHqQ2IZzX2LAPHjHNJO+RrOXOGCrwb5+PAUvBkZ/cL1r7d5HrDKoRrthOOWPua4G6r
agFIeYn9j1/S2nd2ic7wzHAsrGUJQsKu2UFZ0Y0WFGF5UsuXdpPphaCXY8xHdN/X+OAp7YquIpOg
5Tkowa9tgsbMO96Oee22TzN0mUsKxu3Rz+UEFfMWn6Mm1AgLdqH0xvuJ259Ly5STA4783TcrFdiC
FP49O3fms23c54YDZY0DJ1kPaf7V4FQhBSuxjgvGwjVDJvsOyAYuRqNevdB9G43vYIuFeCNwmM+d
s5y95CYv68mOM3x7GYsPwz2zQqL4Ktntwl6DijZtef3r//vrv5jNnvJ6qC+z7sHqFHG6k0t748h0
FZxGPF0FKAyUddvJA9zEanB8dAIRrhOtZvo52Fj4LLGPtc15hkkkvE6fda7Pic0iJ9Wpw+iVLQb9
zjxV5nFh2eQacjrhlmKQqNPqAUd8+VD6ydvotMwv9dBfQC1dm3oeiNFyCbpYJuY6UInZ3Levmee8
ZnxdHocqfVW1mPChpgwgD0M+tPc82Pp96sP7ufyh8yS9xMN0pRNF6dpU23SYa4R084gtUYiLW2T2
pTLJK3Hr4okixn/ikBjWNW53Rpa3vZMEcETMM2p1qT4jU2N0k/lHQ/D8LTY+Z43suMxJVPbW21+i
k9ldkmL+CEXLmSwxGTvDtyqO3hIPcSbvxBM59TDTyX66qMFqthSP330zFmALCgKUjDvDuw6mq8pF
/NC0xUKKrH9kaO6f//plMnpY+7S55z7oiT3tsQ4uG1pq0FMpvY6YGrOJvLnamQiiA8hpdiJ0pg+Q
G/SxxSa+qZT3HNmheA3FcMHGj6MrsBA4CfxvAFN2sInR8ofMDADg7dp5W+GfPeS2/s6ajYauLIFH
teuiBMPdgVTKejxyNAd19t0Ug3UO9CEudbBtmTRimybB7BZaUrwgbUbfyLVQewAbuSALt7+4Xume
Edv9CKQfISWt7oYiQOCp76SDZq4NWFgFpxK610dDJkU1rZfOQ5y/pKRL+PYXmJmfQiGXtsBw74lt
ri79URZkgjoRuFZ9G3mxdZUcR9TIJIZmD2jKkt3IZBvAtQ+BwK0Jmyf+2O1QfjRL0oJAV+/02vm1
13ST0HZ+RuXon8Uwc83p8QQwlVBqwx07TIavkTl6Jqi+FTGD5sKPxx+Vbt6ZGq/EJJ1TmMjwMEzB
U1b581fGmG2xjD7g4U2IStMZVtvOQw8Uo8c1zg+mueG1yNt7TKn4ERrfPPA5kI/uVvVGRBMNsIqm
jRM309pHNrCdnGbPRNH5Sb/EjJO78UGRU3HRLggogndYYw6+uEuDfXI/mUW9ywjTXMxYmROBLWRW
qp9LOi93oLlfKCepEtBdPiUeaSV5n/YbBqwKUFPWPlg9IMhwjuo718JE1eUlAcfIMDej0+/bCDqh
SKcj4lw6lAGJrq6nYO1BqtlwvZDJN/YRWkfEjIGyTtiN3O3UJ5c5XZZDOQB5x5UD/KQI28NsRfkF
PtJDJJudpuD5MmX4UwvABMhABbkpqDoHxnHb4AuNHpG/uVjL3rOuqOOeZTl5W5oobHVjfuqYJCAQ
w5tmSuZmSUfTXHR6Oamq/XB9QKjoDXHtOmfT1NWzVTyrROf3vdPDPHPKeUu+9m0uq14qrmg5ARHJ
vds//3Ncyh63FCkTjeBplEznVxHZkEp/jHH3NsMvCTDmNMNv3wdD2c8N0zbYGyzfYlaV0n+6ndjs
PnGNwYUif3mko6UTjo4AtGYdPMbWaJ/tEflUPLCPz5vYvXp6E8Iafezb+DTXTEcH7qJ3J57XANHS
y5x4LSUf4s02LJpzgwtjtfTZC29w8MDdMGE36okg0znxFqiYuAIIA487+TJJ3pO6yC+RhgSr45KN
xyIP0bhglgq2gogrGBLaeV5KRo3zgsTbifUbttRjx8A7HWv9j0JNzrK8iP4aVVD78khMKD/bx0bV
/maOxPiSZ3w0iu/sNq5hJLISpBhoguQ8E1y4JnA43chimnYZyuYdg0piAyQ501U8uluCDljl1HW+
d/R9X1oQYBdpuBHJ9Etl9lmOJ9cV/ZozG0V1wHdKB6cJK/+G3iZAAmm3p44xYdHxRx3b86kMF7Nx
gi7CEYL4SGWYCfIOeoo33tcqprdJcbiWQbxyFZKZpU+XiwLFJ590gbairbGF1gki5QE1/KQwUbox
ccY1DRiTvjTnWMvokzkSp1IRh6Dx6PFhfC/RbvteCOQiz8IT0+PXso+6ZxRhFA5zovfSjDToQ3Bq
CHEh8+RhnjyUYYX1CAA226fYkqm16ulEXXDIktnZtwVGHqoKZtPzlJwXqzq7MUSEDjnZWidBfXDG
uDh1hS33aHAgTCjrOIR42+ra7ERdpkfhpa9ErMMLZHy+aVHrLZTiF/KVFmA3tGy58NO9080cGvT7
bdBdKiVPFql7u9liGx3E5smO8u28ePElb0KSWcnI4wFSR7dYpqPfW8iHlrTe6cR0q0K05UWlgJ7q
8goeTz7GQ3ejzJXhzlTjhxjMLQBsjpjN8NAp0sy3OV+JF0eQyOl3yOS7nHjFqE3DFf5RXGS5nlae
Lp0DGulbtF56m8K3/RrnCqU4G+CtFL1i39yBrkjRtRCzAiKlUvZHO9yl8pbq/E1nKK96z35UePlX
dmjGHRxRobb4naLTLH/5El19RJolhLqxZyE1/pioDUpErXZJidf0bzSq7dErW2s9RGbfDsAye+xi
NWQ12ap51bETAGMyhpuxNPMxEPFBtk51tMPvDFq4QkeS1RDLspySR9vNP0t0LX2rGuYsWfEseecA
cRT3JXq+tg/voOBch5ui0Ru0e7QBfLSu4zHUvuW4Zm5ymrrk3khmnURJwmNFu5Ybii6ba/ROZPDK
q/7TFIjgo3PB2q6hp2TvmnUsN+VYqgsQZoLpKrIgGtjH11i1DoQFkoJoLg8JwfcbH8mLwMl+bBH7
oZzHS2D5AAmHREVbMjeTXZ0pjhEbP3xsYztQIcpYwDM55v+w1kg1Fay2BU/gypIQHlAqvLc6WbOm
jraFk1jrVJTztSeONorD9OpOst1kbH2Zf+c7t5vHlySFRllH7qc3w8nAmg9tMyh3jRAZ1ifCY8J+
BpVZ9uJ7U4/1aen834jUnB1QVnSFkW1/jzFGbYKK1BMiT86DDoonxlvPYYWzfc6aZoM9VR9ypzok
dmJfl15/BJZO9oFW4oizZ96FE4NGspVe7P6Zp53k9Q4dKvjp9ZQlw/fZOOjqUgcDrDeY7ViI/M23
yZ1KluPY599hkB96x4I313Z7rGko7KJs2VQ38WCJDg/feNaxWXf4vNaeTJ+KfqayYMsY6G2Agb+I
rQ5pBYIcMK/pRqPvB1LVlJQuLHzQA44SODx4PAbOSsUWYTrsLwrLebajJD/HMf/GAC2RqTq0BHZ1
9mcInJkXY6zJwcbpiRqwLe+9Ub6OSKAUJ+uqIeq+F6lHzlS5tW/Pi8W6QXjFj8GurZUvcqwe6rNz
3Whr50wEuy7bmQLpEHnoXIQArDZMM2s4qbx6QCOvWICR+S35AcAV9Ujc6Ksnkm92lkwovIiDGsia
BOa+Zf5j7VB9tLvIEbsKBi8yRQUsvVAQhP3nhuS1PSzA8DTdfvFV0TJPw6HdcdoRnzR3+8Co36Sq
6nOkuLzL3r3MQfKRdQU27sV0e0Q3b6UDNiytEggnfX03Wuwk3SyxtkYyV4rd+V6ZQO24lp7nWuN6
bPiuj9l8qhQdPj6Iy9TLb1abk7U9p/u0YrEFsYVZT2a99mGiGdnhYYF6BHcxt/01Bv72SjgIj2KV
7NKJmEFZueFWRWX4kNqCxEZ8agS2hjTyrY7YzfwsTKSvumdAoPkLSwfxxgpD1JZYMmhq1SVWHWE4
SYTadOnkKTI+kaZtdgFC9hy2Hpr3YnjGVPpZ8/zYk6fu+F7lqkM3baMkuXmnR7YpTAYxjCmwbkis
/fulAyb+139N+fn/R5LUdMGAztpff/7x8SXzGl+jVvmn/uNvv/76rePXn394geMQEvK//wpVSX81
mw/98V+/ff8h+ZNvv3r9t9WvOv2o/s2f+0ceSWz/3Q78OPDd2Pc9T8T+H38b+XN//hGJv0du7KI2
CHDMROE/5ZGEf3c9OwQEF4rYvUUr/PG3nojl7M8/XOfvwrcdNwrtMIpE6Lv/L3kkjkvaSFPNaVPf
/oGhH8REmrhB7OGSxKMd3NJKPj/QNKT9n384/4vcpBTzShDt3bp4R7J/F/r2yxSIQ1y0PyyGowZT
1JrnyopZtk/Nc9PZ+396y67/+GF/q428NjkpIn/+Iez/+Rp8x3H9MIxuuYP+7ff/6TUgV0i8GJTL
nh4L8q+If+OYvav9aNh2qq438ecwsvbrmdFPQRDsevT1Cfr9GX37UJA/X3cRijqxtVwk5HoZKV9S
VD1hhqxnshVhiZF3DDrbWXtO+DC31W/RtNlaLPNBex4aFj0fIq70TVscRMe4cwn4bZ/Uutqh43Fy
ivlF8Qu7bC8ZL4DjJ3ZhCOFTxQWCj/Cv7dYOV8+VtQQM8knzio58tNT4vvXzP79hDrE4//qh+aSG
R74tXFCL4e1D/ac3LGZJ7RczOYoi8V+W4ZxZsExK+2BrGHdN7dO+Aa4TYwqZl0WhFaXtNht5/a5A
8h0z0AMvf4AGgMcn//F/eXHE6/yPF4dsAH6VGzieK/7lxZVRFySga6I9+bkWdH6CgKltIzf7dMbo
RRDVyWm+MOXp+hP4K7m2UuvlP7+G+N+8BN4gEYVA/2Mv/peInZBvBkzQItp7jTiIcnybqhKJirLf
fFXSoaIIyu1kWyMTX//nn/xvPhnBKtnjywxKi+fmv38yipm0PRVRvPdCMvvsm1C3n94m1Pn0mx0k
g8hb/eefyCHxr293zGkQE1BErhAAqf/+E12o4N3/Iew8mhtX0ij7ixABn8CWniIpUZYqbTIklQTv
gUwAv34O3qymu+PNojvalkokkPmZe8/VnkTSF2PjQYilV7AKntDjfP/7D/ofH2poub4lQn63gMLl
//1BnjHzSS9vqQjy79L1NoWR/vY8faoGaeOU1wTOnms//PtPtf7H4RAiXeLcdPCce+Z//NhxcKtK
dAT4GYX4toTzkE/5HTKD19Dy3oc2gBuPQBrd5npM/cO//3DBMftfH65tBY7jcka6TvAfX2digbdq
RST2bgxw0ejZwdRkRgY25Wvna6ggTG0N6Nt5yDgE2+Nh6utk35pns3tNEuyyAAFAa7rPKVaITZyN
N2U1iHm6ipjm5X8P5RWdpMk+Oc1g2aIQdFmIbWLIh9sQ3IrVwXFGKrsGIEy8a0QTlWik/W6+w1rj
rQWjBVpCfZsNxjm1736JgjGsa2W7vifFER78WkwW6lRfVifpxOcEifshChmmweLHmJJZJIxCJsDi
2+yBHLUrSvqvKncmbJXoV6Zmvo7WyIi7s6FmzC17VAKESFVG4OhgGGNYFi9dyCaqkVz4Dq90PDCf
kBgLukWF6HvWewDSdk8+o1jlFVX7v39Pzv84c0IvJKXLpvr579dOl2wFWXMKTOkZJSRZtSl7zSTy
QDn5h8JWV3/w/6DE+HDN/FfZ4561+gFK9R2woCuwl3OF2c4u2CGOPsD1piLJOiK6+AcHw29D0gjr
O8QhTK4aqdltwBydgT2uJtu9R3EFckmU13//pf7nkx9yv7uhJUy0bP/x8GHAd+lU83A/N5CbyZxS
CgqA3w4PcDvv0cYlk+S4Z6GP1tjb/PtPX/7w/7cuCE2TwoMDKfD8/3ry4zrumFSEwd6tmhdREY0R
Ztem9l/aqvjwS/MS11H3/zk8OUfIWfuvH0tis2k71ErCd/7j5G4KyzGE3fHChcredkV3KRO14y9i
rs2m+GhDfeswH7KYTwE4plaznhDLHWxHbwlSvTcjbOEyTvdsCKaVM4AbZpxnlGi/lrE/6Yj0fFzN
foAiyJhWnRMswjRsxKxaEDeqcW/AxABoVZMq63v3RoCeL/JjfmLpgHQpX/rO3mQKsQOAR9zs6FRW
fTTEa5PgiaEh7dJk/0fWwp8CicqqnqqzrI0Xx/deIJfv0yH5LRTOafTSrA9a9eQh3CpSlmEoC29z
g+mm6Z78PvxOVL/vcvM7NQ4gd3aeUe6GgRNCEKWY0VGMYXzs3arbm06PKRdVA4SQPKzeZ/YaTBVK
bC2YrWtCggLfOy9VjwXd1mpJtXA19jJfM6QWtotcjEuDpeei1/nKfTvbsDQ9lzZEYqiu6VLlPDba
vy2VTIvmGflD/lFELnd4qGmWopsNO2OdmMV9Xo/mVjqfVcd/YJXNR1UbX1GmnlrNNNNTR4guEO3G
HwzxKJ5BnRJygpciacE1qPcUfntmMBMc/OJcaNRtIzFedHjFhw6JQ2Bkk5BiRcTrRroghjt1K1RD
pjAQmb6sfpsAfTcGu99CTlDk0NyObMX7Q6/4PlHufM8w7NkOMhJj+Ken8QkrhUvKFz8Ezcva6olD
ZQvyNng8Wnl/0TbIWZSav7Mqb0io9tCot1Yd3uPSBxKYjOcBGCaqMJsPI6FFTSabIJDgRY6cJ7a/
DJYwTcIRnJDJbgaK37XOjXd8HQdM1iYXNj8fFawJogXNnkm8dxyJT6tpyHGnJF0Haf+FJnXHwZys
cJ4pun4MyPpl7PrHAsTJJregGtTsOMuEP7DFjUQ58OK4NvPVKKQZ1tl3J9I3GGP4YdzqOvasERxz
1DyA/D/6HGVPMv0FfQH5g0zukZBXYwZzUzWaJSRDCLd21+zo3FXQhNcIeDyYOfYCASG9OclJIHCR
x0e8CpW3uFewTzJbY30fd/6NgzTZ9vzbzciun0km4juw/CRaZL2zNT33Jy7wpVse9wbrKoxkLLGq
oYNl5ads3Yn61QQBYbSPD6STJhLBSdoHwaGpQuRAY8SF1UevyxPDzokZMsLLRIhbpSEB4G4z13Iw
kXyRGYg9JSTiBWW4JzGu176D7ggMg9f0N5NoF+bxiJOijKhzgCydQlTaonXPbQMtjSLWu7VB05Fa
89dwUlYCVC1rJwntlV9nJyNlbJyjRyXsQOyS5UblBIfNR1qGLijDAVCQzxFkz7pxv7oYaVAv/1lS
qR0RHvu0hHJPsCjtiBf8uOyp+pbWxcytxzblbcoL3hyLQTGMifTQSB5gSk2YeInmlSd3zawBDvVU
+YOLDgGN6SqVDgMfgW8L9S//Xys5RAm6PCLKmJ5CfkXnGhY8+7VRvyUL6C1z+Pkktl3NgCFwRoUH
7vwal/qG/OEbjPm1yPmIMrO4qg4dR2TilqVFQ/D+IHvIOi3xivVE3BZmIRVjNbFwGHl+ibutpPw1
Ga40i9ct1v2hMo1bwcx9041Ju+WvATlwZdc1zdZytxaG4gBiDc2vXp98XkhfEsddWO8g+7FHzMYX
FgKeQE3BVJHz2DYOG07+roNHTqUXMHae6myHkoDoj1Tf1eTy7JrWugxps+CQ2rexbJr9TMytU003
Z+RVLCO2SQYxvGpAyqyjiOOt+ifbnKAnm0D1WvF9u7Xa6az6DdsB40jSC2KfCKUz/TrYVMgMV2GX
v7cgWdG9zShKpvJjwTeaXscszy3AQKvsngfmqSgSi4CPTdOZyaEMSNk2UvsFJuRjyUZf6uWU6vin
KOQDSYL028cFu9VhR2Gjjqisv+uQbkaPWGdspsT/PCRcTJozwH2qO/OATwnZyPSgEn9vL8GJtVIB
nvH0kTaJLKZoStiGOPce+vAWjpNhFWc3BHAbHm2mSgSKX6Hw1itJkUXxs4QGjNCPzPsyGY521j74
PlFBqUfiIKfpgLoly1CumrN4C+viUSE3A0D3YGrLutQ2sh+UEi2CNhjrUTX4W8QFz0bO6WDV6B6Q
ZcC29PAMEkxxKytr4bsXf7N8ZFxdfk5O/KdM8/aQkNplpywWDLtwoBRVn2XIA9T3iB472d0RdPDk
KAb/joVayhCXWahv3eBmj0YLBpxxMzPMsJGvjqUDVyazoShwZWq7+bSiGcdCWG7GicBgvEJByZvX
ucV1bJxF4s1dAqKZozTduRGDfJ9vc6cXBNGIDMfkfWfseOnxl4yZ+TFkHCH/XLE4CiCdNjNfYDPv
NeNz4jHhABL0wwlC8nUVYcCLjLVppJz5rnsuy/ghC/PslNv6mKmASmc50YUhvbWyeMT6yVn1A9k+
WcsRURva2s2GOmco1LXuc5hDfniSWX525/vKJM+gEe6BVSVuY9x3ZR225wl33f+tYBR/0Rq/xnoe
+WXcqr1TZv3sRgwxvEmfZqSNqeKjSBN+D895zqWJYGuBufszCHQgjQ+VYZ3weaDcmCOx88kJ5bKX
S0ITlqFK/pigAmWQ/kYO3NE65aQN6v6GbGvV+O4D4IFznPHnJYmS67DFhoHrhJwcvIVUM8UzgqUz
66/PiOHZlZ8odbJ2pLMkYVloGA0LE1ND1E1g+CvlJ68kl8Of7+t4b68NHRDFWTu3ju9sw6KuW+dR
cdBGVDwNkf3SJ767yRL2DqITR1FXJpteq9xSTkV75uTV0UDguZnd1lgVwfilWpYV2gpawAj6Dswj
luqWcbOfZbdaMbsyygYBILJ5y8JZWLC7g8YgV1WafdT3aZbqnVFNb56iZvxnuGbmXPcdZhAaw4jX
TCPwAoNOz7YPtOGdmqp8txojvUaivs/dG3pyedcXIAwSPEgu69REd84myOj95rG5z60mPrpwHfzk
ebZimw8iNg+unQI57Ke71A4ueZTCs2zZESRj/2AXIPNlFR/5pmc2FlScgog8x1LTnp1gf6ckA8Ep
6wfaJQ5zEtIJQIXekB+TAEq+FEnLKjaw94YfgsQdawLDNbx0N/8LPxxxdlnk+ywN934z3LJ2esLF
vEqd8V4xjYnC8sobBxu6H3ZtpvfaFDt091fM7Bbe7+jHCMh5mcRqx2Cl3vuZcRfX0zVzq9uikYVI
acB/NpxtBw8SaQf7QlexK8DqE0bexrXxDzhFS7klFPZy2wGa0D/2bnmNnamndM3WTu3dZiIkas/5
kckyJrxUUPixfqJexupwnahsRnKUdEY+lQ97IexxSZjAWtHa7UMPHKw3LCM3GT671E9HMXHF448G
SwuIyWsollJOcNsIvK116svut6Ob2lglrV2VSdgMsQMiwEnjbTONj0Ub4dKNz06bkr1YEuM75cGL
zifMrSmum5SY5S4a1x10XQJc31rW3JfKaIgYC/UlLmuxtfUFh+Wh63kaWQnJXUtAU6/gk4VTv6ka
92Ck3ptPY70eW+t12am5AdvllFiAEAs0SGbEloDRz4M2f7SPo86RRz9x71022x6SckxKIdI0IMJl
3p9icllAUT5KHZIrX8RfeV/Ei77mFAqYB/AS3LXVIjZHX91HxpXgQ/Y7ULl20JHucIW9mSSErUTE
pzQnu7mJ36BoLl7Hpcse3pw4UTiB0XtgK0DvwUaIWQzaOCNOTjKyylWOZxcJonmZwfr+DUZCvAo7
vliqOZZ2+qhrDDA4cHeEORwk+B/HG9wT1CMtIAA4DpALFLXX2R/PUyezXdQZLxMoDFpiRL4e/tqw
tv82xEysMlsSXBQJnK7EC/TNFr2Id2ZaRRID4A+7qY5EbzWU2M+Bi2irjOWjUMmLTk5CKsbZ3XPd
2ES4Bam11cOHjhyLTBKxa2twL4PDgAFKow4U7gismhLDxHoIjB+vKb4Noz3HhENSez0FwVIl9Zj9
Gy/+tKrl6QkxAcgaMQ1Mr9LX3i4su3WG12GlWRzR9aIa72W1IpItWQUOQSxOV6KSm/ujPaIt82qY
xfVAcWsnhBQ03AnpgJGnToqt0o7aoGx4UdH47FrBo9fYxtbrQ8KWB6wziGHtBntDuZRlGofTOjKP
SRg9itDC0gVdzUkHaqwzi/J3T7FH5W1jIMWqj17K35WttjYygiTroyqAf8lqtRP2xi4X2oDDGL6W
aASt+HVg2aiXljXELVt24qfNYIKyobs0prnLpYfnsMWnR5bfFN0P0MBYv0L8tNjJin429xZGU6jw
LIQPWm8BYMa7dkixKEjoEMgLI+RiX9IC2TP8/PNftIz48GgE1s4qxFM+GgGZX8FEXUcbFssYfari
X1WIsGG5RyyXwzY6qgQlDm09QIXkN0XRS1Jk/2hIiSvzayTOcMtBwoiiPVGL4Gc36PDtbvrL6p1i
Kh0I1k6WEYYLO1BDeSk554CG2mjeTc0XOezRIY+8DfqsDNhOIFK62fnrViRYkCvwLmBPZFN8ytHU
csxtzIm6vCyLv1Z4RGWXYUWMz2YKkAXdszOre9xyOAJFfWpQNy1m/bfRww0dFjxWdhZJ7Mlvi+FG
YvknLhcyxfTjjuCNCwgapKE8NW75l2XP3lHWCwqxnryb9j0VxhfM0X3hD8egQr6fMpokli3ZNJKG
08RPrbr4OZzlQ0Pp3rampINivV3z99qEAGDGdiCwu4F3trZoUShp20Na8bom9YPbFMth7x/mEcdb
c/ElbgUrprGvRXJ12RARWyb3uqQ/yqaDDyJh0y52uMnCPkSOILoofw2WBlT49CtJcw0zR0HZXsJy
8vyObpkcC8tgFxX2MIaZDfT2CM0NPgZyTbZ+LVZ1bRGLEvMUOiNQ6mGYLkSkQRCqML81refQYI7A
sOwj78utqO38QB3wCH+Ky30x0LMmaNqziF2fV4+k0Madt15Rsnxn3sQ1EfVkxkwkRAXloer0YwQf
SwYBD+jUHHPTe2gh+Ix+/5A2kOPD9D1thleLwMVVf6gxNfexMtddTDE4uOnNARwseHzcyjv1VZlB
rxA0hIO1Fq71SSqeh/Q8Zxo2Fd/Smw+Vw9VejOP3EFc/cdAy4XC5dodvdgdkx1q8TT0KAy/d97zE
685PgN7O5HtMvnvQSEDwuhYX4LaEy0ucvJGEJEO+Uc4qu/gSNBKoJ5K1r6ufht5kF0pqMLQzp3EO
6XiJYV8FXQazBUhz56Z7QnwlRWQarRuxiPvDp2A2ceYhUoSXIDa1jWfR88ZdlWJuqwSR69qvb079
h2VDsstsD7NVGX2n5LOuYhdqnoVoqcMg56MiZ+K5I4gAhYPNlCkBe9UI724EosQXyHfdkNiyLpT7
PbScTJje7pMw39QqC++c2jc3djK2nJ3zseugvWAi5oaMV8zytrUILqPfreykf0wtwyOkxHiEJfAR
fk8Snqc773utII0M38OTlc9MkCLOdzR8qznJ3nMXMhDBKdx9sH1WnkZv3jslqd3lVVoAmIJQARV0
HxvvvipfzbIFQUj2AdaSAX17wGXbbITV8JH4nDuekTCTrOb3Ic8enZj4LkeQGDxX+7KcEaoAZhlH
+9PuAKCWJLhPAkaerLqDmECVxTH2ksIGekgmylA2xsbOwsdGQZMyVYsWTD6qEF9+DV9y70zJe85o
bC9bmJW9ad7S6l1KhEqayYLBBok15kXZuCK4Q7YplLn1FOC3crX8yXuPiyGsaZxJwkHJHh2rp6hy
LtAbcgoodHNRJj4SsokAj4QvwVh5Z11xY6WTeUDvanIJxnNAbHXHT+zh608spfezEO4JDwo4B4pm
Bbt5ZRjj41ADDpyz/N5PzG045i/gM9xHiD+rwdMGoeBVvWc6isbNkXtIvzEBXPkmZzaKXoq3TAfc
mKMeyaZIrXrVrQuXYw6zEM2vl34gSnSPWdlt4MbtWWGBlUpNZMhxXG3zMX+Nh2sau8nOQPm5zWao
onnoNzQjAE0ht4NZnhBfWWbwKzLzglCE2rcOvm0jGt/6Mh1XPsf8NmDyuFLYVeGMo+ZNXQ/TQxZf
GgNwaJVHH3iUiIugWS4Mez7bICbWrcuCWEYp5NZg2rgDGuNczvKE0ufsiQHvsEZj1okeZT4MKyIt
vbIOXnE3Iy2Lh0OOAnENolyTvBVwwmPvOgRYMeB67afCbdce7j4aCeYKCLV3KXncGwCuJkrmiBQ1
KT4is1vGkKSFZG2NoAlDJDnzwjwMI/DukXK3c7wL/MN74z5TRn2YTfU30QTmpCKQ27l8EPVApBkE
qSG1eTY6NNkJjS6NYIFpGwgR5zCNapl88z0y2cxvphyYFXuo3o0i3WQ5Poswsv92bD20O22yWAEN
4dPJxmJbud22dXCOo2ZaFxVab+GYSMUc+5Lrk6UkQAbZbWEn76qqf7Wjtr0TpHusUDnBy9PFUkLv
22EBqHQ+5heahWken/DcqFUQkoVnpII6Vzz9UxDMvULJNph3PDe//pxQwbZsHZhbsTAoBqYwHt5v
JnG5pwQWpv5sY3SfKnKlwth8csL5oIs42krXIzkKX0+Dw2kVtc5TmXkfFquvQ+TgqaRvjqGLlHYh
t2ZZqPXImJ+IlbW79H6GVf0Z/P4dceK2lBYJRF121qJ9t4MewKJXQ9DEYgoRZww5kLqRgayUCPWH
vmq2bh9xu+KK8wT7zrIycHFzgTAvfcZx/lrDj5q4Lo8jwRDrqR6e9OhiIB6y2+iX/XbykczFpXGg
1GxGtPYooEmkoUDV/oUFIIsMGPaz4/5KIaITI++zz+uwY1mSrYcMePIUvfgZ1YxInuKoQ1hSowvq
oEURsdhloPfDLP5imb4D2UWYdesY+GGYfaFmyMB3pM86Z94n5gx7bVr+yWX2lyw9Yz33BsD3pLw0
1UnZJv4IKsJDuSjJytbL1qwuP1G9v1o2ijLbNY/MoKMd8YQLWXXae+Q3bisexy74GL2HvKHa4LPf
xEV8aNz+dZ5Dc5+UNYpSe+OMul4bRkDB4XpHWcB6D7L2J2l54SwGrfAKKNC6nt+7Sv01LGhn15oT
dJ0Mx+9McosYuejwspFEC3Xcp+MIgucw0Q+L1K0zowH1HuiILFAmdixatiGBeg3rFeSPUxxBTq7l
bDw5Nlx5J5DXgZTcLekGiPt512RnbJhfXOM40GicqY54Ob6B11pPJSXURIIBtsLa2PXFcDd6HU1p
0t4Ka5uLhdpjtb8w63ZmZwxgGL+yJlXw+HmrG4Eq3Q/cL5eJydqF/aTEiO0AfbPdUc9N7FoGql4v
sG9zMc6bCYXo2m6Kextq+ByQGOyYzFdDr34fqABIfbFxdrg7jXJwLRjvI4VeatDRNncAtEhNjuSt
TQlCa0Esb/wUgDGe8FXU+8GGb42poHXme7w6CtSPA7rgFIR2QzSII/Yj5hKMcMsInSsWf3u+jxaX
ePieP4d2GJ14Q1+Eyl+5eL88F9MuPDxabXvZH1S+d4x0u41zE6BVz+mdM4plLGReinp8NZsagVRO
6ZBlGeg7l36HUhBg1HBootHcp3a799KXSmj3XZkzd6wFB0/aapd1OQRY54tVzch6JwVFEUZvdWk9
h2H00MY+6bBSb1OpmEQ2OXTDCOul577ozrV3wv4NQ/VaC2Nc9TUT+9GLYHvUybYZ/N/UtfqVU4Zi
Q073h3YJwK2x0YuCxWg8eLCRcy4MuWpZuxHmJVnOdUhW06lkdgpesJ1ZtU4S0LKZDeOhvrNLXpAw
MwWgKs/cWnO3FBq4BueK7NWpuiofd9GkCXBRqn22CeoCI67PCYpZTAz6Lsf3G9Jnr/DSi/23S5G8
o31FwGuCmDP1O7P5+yFJ7jwfpHigw8tsy2OCPnjX+nRoYd84e7Ppvt2KqnEUKeYtjpZVVqdXfGQr
/sBLN+VyG9bZRGY7IRctbiZ43DfJGbgPGCa1BgQJ8EZ+Y7H1GhinlC1wJMryrba7v34325vR7Mxd
Ri9iCSB8XQycKJCkpdnKWXe7VEPNrXP15f1DI2yLDWNzY4s7YptDWL9YmX3fF0m6B7QJIMB+yULm
ecu8/T6Cm9IjPgeiaRqIxMO/EJHgwfgvvla7OuYc8+PsZsTTdMQkQE6QnxN59TjEVOBZ2Y5nBqmc
r07ERTrsC6F8stj4DrXUR3LfbUpx9VvWJV9jXPCYhuY9j2L16gYsrUmWmT2H9LYkIRiqy3DC9Ty1
bWbSJ/vNrXS872nA9h+RTNIM5VtUK3LydPHAxZxtWWJdM0VnGQuP2nZJfKp9G7pWWyxebCYIRBK2
hfdNOmW2ha0Dk/DRsmkpBAMtqj9U7w3mFt9hw9MTvGaqlx5TP3Pl+akrGRj6SFysqZ0PgsH82pzh
8KKh2pNsBcGfDqOtGBzFOIhC5b54HirpWZD7EXtvwBo2ZUrAXWtarCCNszBcFginvmC178juw3O9
vxRTpBlm6k1a0xttZ6AKLHZpgCPJDgBTu+mnhcvOiuVtgX5TzXsPhhvfQVXF5VRsi4ZTcq44XJDy
d/tmxn8yHrF6ASoSyXtgNJuMAcDcINAEWHEc4hJtPlMPtybXlQVOyNS8IVwebswnlriXuuIXju35
VUY2nBDiIt3cxdsvx40y2dfVFYtNQafJQ3GFpfahE6g1wXDzIx7tMgCHOhO625l302zsB+WZa+GL
dzm0hGmwCagmzMaOfYZKhk3FAZybhn9jPezEwF7fS7n054iA+rClwaxHHBCdIP3PcF9zkrORVlFX
j13FLqBs3s0e9wt536weGKqXRgBCD/Z2N30Uuf7gskXfgJwDUzsLJhszK6l0fws5XFJR7kYLnK6v
H0rAi43COQQj4W6UzGTsNLH2SXffhgv0Om/dbWF0J5Ab3PIINjYDGIZVvdAzh/o58w1vZdSIK4vc
AcwwaH6NvjyRNEjVRonWpMgWAE/RhbGIFOB4DovwL/I8YO/wqteN+xh1ENTDtqIVTaZPM3qoO9mu
J4bkjeEejfSs0AisVOOxuC1+FR/J0Spx2mTocqnmgkuTSaZFSY6kijhdpk5gLa08/vZTIoAWv0NU
DiQieM1FcgcwOp8w2vbzDr8DMVkAS3n0y1fP5PzsxjLdqLL48YGSgPwYtgBiXFB77DN70BgMuoFi
sYFZaPrDX9hfd8JtpoVrcjfOpNDhK8CpU4zWStKxI7dYYxE7tylLmgpviVlTXWXKerJKcU/416YF
2zQO9mMNgillj+eR0xz36SPLHG81me1HR4Ydb5W1MhdsyJjIx7hmIAtnavJgaLyMnn9jGaR2ERhe
figPPyGFam2Pd92Q4UGwx1NkwgwoLjmwiMPAunQrM/QuKE5WXc8LIhXZ1GX5FStG5DHKn5BkQSaE
r5qa6ULaKFnhdMA645WGpq3cx6zrx+dh/IM7GGCu6q7+xAjc85iaZrLYswVc9PjGvSMxVsSGuius
B6MJBYQgULVd/FsDPN4QhLKeTZLDpfNi60LfiSJGqOHTG/IPqcxNQUyf64HfMxpAMUzJRaxfS9PL
OIMotu3x2cT4EfrqwdKUqa3K10YHrjrzDon/lje9WquW6cdEnS6XhVYLZ4scmHLXGCiUUCDlgBOy
FlT7jA0S6DcB1rx7AIVWoC48fKtMfhUleDm+xjKCZM5Ds4pqQR1Kbmo/E7c+9ygdjDzbcUpO+26o
Lo4LFywYmh+hsWYEg0PovSC3eSYUOi3me79q7+1BsQxkyNM3XPtxCw2sgYEX5JW3sqfoWPbMlRaU
sc0gZ9WRTY15+MXUXr/xS/XWpCI5W4adANRgRTDusa+d2iza6qz5tqOgPQYyrDD46tfM1AhrsDG5
hIEKuzoSVnfOHJnQ6GFEU4Sw8BqVb5htHyOJhHOx/GV9AHQNPS2fNCv20vk1muXRnKdntL0/iPwc
DoY62PajZlpfv5bsRnYEJX0Cr0SqAVsot2KASxQOxHpj0xmRfadh8QEtwMUkKd8kIMaqMk+2Nz4n
Ip338PoPBoAqYMHQOuFhILiSO7/wqkNS36XSf4ORtSomji4pP+bWZXRdx+iWE+zkCRbVaBAPrWW/
5WnSAKThqsmkAzMq9ZjLhgmA30HaCCCYQEccDbKpkA01QNVJUCx54R2H509QzJAskOO/CgvFa+Lx
PBrdMwm00Cm7ZVcwP+U2Kwc7c8+kgtrIa8S6VIG70WxtN6ENIbqP7+2OP9cRMLbTEm2GNaB244nP
AiPZWIb4JTP3bkpIfXUncpVaA/ZVioTAhgO3HgtUZKnbYqIMhqeSODzGMBB/G/7u2t9UVtOtZv4i
K0UsMg7aLYL398KIngh+ugkPhLnWGJqTXJETNEFU1GRnUXkT1BGDiIsE8VbTBFhMqF1pdme2W+Y9
I88TShPak6zaEm43XH/bMuThE4wCxmqLPHRaiRaLssn0L2WhvmkllxhedbQ7AO9awePOGBLVRA34
XBctOzs/QxFULC7vUL2HLJNXsXcGM/y3LUR2Es5n7457kBePYigfHa5ur7GI6eactKEhQ6NWW2La
RwbZY7IBbgR3a4DQ0/vTWrnDEloCddvrbKaPjG1cprYYEX4xUO7rqbj2Ywy1Epi844H/LRsSzzrc
s866NzZmeRpQshCl2eIMG+cWcAlXsFsgnqEDYUT7a87wL/3Ovqf02hvwQ1dcsAm5P/HFK/DaNjO5
ESmbI/HuhRAoQ5So2mTPWtd3U38358UH9J6K1O3qMzExm1tjs+3M1GNdM10H03qqoxYcMXvNxFAn
UjAeNSwxKA8xsKGlNuQ0zkFLsz2emMfJFrhyFJfPtWfstCxB1xACSaaqDTe6Hp/nSX9OgwHouUJJ
Iuv+WhftY2I7tyEK98XMpeL0irZ0ySqzrIfZhsGQd9Oq9/zryIhnxbxxZctFEKRJ6oxQIdhKJuwj
WLqAV24Ra9/pGJ2Zl5GEMHsQqfoE4zdquXUZhNRjMFPimqFYrvNjwTzyhHjrr9Atn10MfkbV0VNL
ss6qUEa4M/I/DLLYUnaX1PE+MyDwK6uxymPPpttKMiKk/fInqssTXeqnDOpLlYYbC+aEYXPlCp8i
P0j+9HDxxgZ8/HQSZs2e2Sv3uQmKfSjAxeR79BEk//X9zUPitJaMQKzCuJ9N91NQaLsEYsdmfzLj
/nfkPFz3Y/k9OF8BQ+1N0DoIomMSTwZlwaB3afpMkqAseukwNARQieJzcg9d1aIlcsSqUQXIqxqI
HDEZdIzu1nicWhrjisTEasYcm2biz2QR3IP8MNrMEIdhs+YktsMB5Mr4zFPKx8BERyH8kTnNo++S
RAwslrklm3NqR0KHd93srr3Wjl7sBuiYaYTXhOUq4c8MDVOYQwDYmCKySEVWuBtnH/Rl+JYV6ous
NqbaaXjCVB8BY/SunGI5p5/7NrJ/PEYpw3mb/jolZvGumeTWd5obOVDyUIXzzc3rP3aveWIjMkss
Xqe0p8jvJBCY0DnyoRrntF48RuDNOxuDpw1kCRtjSAupCIrKXzG8qBUohlcrTPjftaQ5hXBbUuM0
927zMiRMycewuG+NXeHm1qnk6K0a5xX9Trgm34iG1mYxWKd3U95kR2Rjz+ARGJa7vK6IUs4J08KV
20/mnTHfuqJYBNHrqiB0viPrcwkd8qeRlBO4cJvAa7bE9p6GetT7GDYimST5fdo5P01h/oxsLqWF
ppmUOkh7R6Iz4wkxYRYSWkzNtaSGgr/pjBkZg78oKGS1N+ArdkA4Hsk8eLI4LJqBbO4sYfrhd6Sq
iyvd3vuS5YOyPbwzyuqukNUbs2sWt2S3V7Vfna2+eZKxdTcSdABV5EG6MZWN1JKblTYPbSKfz/Se
L5lgjKpvcU9nEc4gBBJ4enTTaI6arVNl9xmdN9kxcoNQ8zIwyIHKGY+atj382w8/dRGKe0yuALrD
p8bvzq2eNzItn6ucKj6DQh97wBvCUoqVCuVFeS6zM/alqrdGXP5sMobkZMgSxMAEM6FUL0nDM6L+
D2Vnths5Em3XL6IdJIOTYdyHVM5zapZeCJVU4jwG56/3YnXDqK573baBhlDVKkkpJhlx4py917bp
L6lw50jLWfQTDMawHZkWOO2dE6HCTXLzw5WaDVaf7UGENO6F/UXSAn0sFuEFWne6F168TUOfWBBl
XWIFiQMvAH+hW18oY1gNlREhA1rXYMvmB+TOasfk2R/IBTdsJ9lmUEI5tr9S9ZcPdOCjsfaI+Yvm
NqDY0V2qIGBp1g5S1RotyYWWTHZII5juLFZiIwDFSrJ+78PCih4cPd6GkqNxiv6dYHvOTIy8V6Zm
OEy8U+ZoIZcs5ZfbByCaICw+TamnH10oAzi98h4hgwEGaf4wpE62K3z85q30Tm7ReqfYaPdFro2H
GOo/tsNoV5dEEnS9ASwr6Q8Ubv1Bav208qyIjb1H1xa4Oml9eNceB/qpFyZsJy9O5CwSXBENfE3Y
FtdVGcD6QEh0yGzrpUmTehNnxXQMZTEg2Cqjuzgt6Bia4U2kb1ObIJN2B42ZFSh/ZXhraUewRQ2S
BEoQt6PyaFPJ6cv2b5703xuDeDk7DVeYeG+B8DjZ/IIRcRISISKWjmFBFvdoYHxFypVOozXpTG4t
ojxKwjsQIMPvB6dWj8xKRUKCaGKZd6MM4juNLWRVBIR1EuF+N1I07UId9qKsnJXP20CrFWy5RgOU
FrlcRTxObv7oKVZnLsMbSBM89aDlp2goiacKFDr4/CUUV4Ax1I+Wa0LaG5eaO5izK+GD7C7m1Z0+
knJhfwwZyiD0uMNiLKEis1qdjDh2LrKz7huUiUHenHXxFlastZUwHFBFeMzqgnWnA+OR0HETSI7v
ak75DBPYGgtB+wpA67uk0I1CNmQE+s7KdhFPw6U8Zr69drLWXlYpAHRBigOezwcLPQledeO+16GD
J4OfHHQS7Ra4DkiEGptoA8D6yKLMidqjEDWgmVUZuC5q7/GucfhZocPYEcr4PLLynoDF6sfayptd
2mkgidGUGLJ/7qsEBbnBpFoEDuG6EyxVaXOaMTILYemoLqYyIHil1bJOUqBtk76Mp3ZY2xKjg7JI
+5Ut6vQwCXhFIgLn9SYH1GYG9VNe0CdvqA9Xg692NY6ku5Lk9MbKDuC8jp05TXtr7rkB5oUUntEF
HeiNzAIvz4/Jk3W0lZr8bO2gZbmWPvNN8O5pPPCK+taDzwuCml0Aig5Q6c47KrLBopBGpNFuw5Hf
HABEtkEZs03gLHHEHx5UDwUry6Htql1nUF2oXt7RP+x3cnIXwQA6ifldPA7a0uqxp+RGeavTkY23
zbaZBimixmC4SCeQpDnTLuhKTzjN6PPYCaiyHka8TWz9uq/alSaUz1mDTON+4OhjeiQFsmzR8lIW
0cJotbjSCKNAbdDm2dIGpsMzIMjBLhqjEhKUYm2GcjTSVnZK5AOIC3pZP30mSJtsnkUaUUsSYp9x
qxS8gzn0IYtViT0yWXZS5jtRhZ9WWGWnmQfftCOhTgZHiaiW8apuoMsxz91OZlBsoqL/UbdyWU7G
k9CT+5i5wMax6PhVcTEv2elBz236eCqgAJA/YnJ2YosQpFAY9EP8jkC5Kr7h97izEQWjS3qXvUXz
75ZoHvaT5BhqAYsfOkZf1vecXyhwZbYk/AMdOGAl2RlnX+abKevPGmfjtT5dOIoXqxqoO8Ip1lmx
o+GKYkhCMOxI5qaTdEx7yUlFTcnS9uo9YnV9Nw2f4cDArCpZUxSujsRJHlKog0iyTVJVEgrScro3
4LDeMbRD7qcxmbHGK/N7kDIRmi4ClzBZUh3ke8tNgXtMjG2MDmxhwQKnmaO1ogvbsyINyVKqYWNb
waEhIvTo4oyDtUerh+Tk76HG1eCbpMFALpVG/s2KGe1cLm2Mrs9yojXwXjRi6tkceMZyaT6Td3Ly
XF9cN4ZDdzXo7GfW9U3egrqxRwc+JQZJttFVH6FzDENZb2gAXRyte0mrcFgBKtlHlX2ue/eZBCfQ
edWsy52QSmYx5b0ckKFx3F/VpTt7ut8toq0ks5R1iwGMlsp3lmRqjYPQAlhEB6OHIb4cvHTHAB39
bgE9dxxnm2m7JRLgiBqSeUbipmsgkhWUUf8768PvuYLuU06KCK6DTWwh6vKhFKZjTNXe5hs7pk4m
a+ZcFMbrhJjfrb1x2yHXwCPKnIiZvkTYFV+sWV7UGjpJn311QG+N4zMsl9zTummN+6RPn3ChDMeM
fnuRJNGTZab0uQPyUEq1N6T3MgeTDiYRAAH4k7vJJiMUZ4cpapyozQAGdjRdTD4/XUG3wFJIyb3p
tVbMRWpF0WjbQA5RJF2wEft73zTvjSa6tjr2U5hAr6IzfnqSdoupELUaQabtTBPeny8rbqIRd5SG
kKqmY9ww/uyq5mbqXn8si+HWwJ9kFulO1wzN69WIk88GbeD+199cNFR3WjuZhNLMNV2B+LuVFgY/
pMeb2NS4R0uHpBVX7BNMSTc9rSaYN/0I25qnbPIQQRekUR8DjePDIifr02nIfIxdYkZbPSZhnLhX
YIgXe25pGti4P8NZpwl8WffSZl3OAbhKiAHpmh1scOLIfZdY9QlzxlPUxO/KpdqhoZSnaNx/5qJ5
7ttMfAVOQ5kmqnuWfiLom15bQRVACa0j4FXzB70ijM1Pj20VnClEnG2qUfCZpfckCzqP5QTRdv4Q
GKDNEpUfyrqJ71otNffkbUXYKxh0TWF5iNzmUBYgbX03YTYzPPSywfJUJzYq3XyDbBMkpRWlTNQ0
dx3T0wEjhUCucMmgcuYuaZ2m9FtGiovIYlExTzKLnkXuHApErrr9VXgyPyl0+Wmd03hjXgUUEeRt
SDhmQdRh6kXkfenuz8mJfxRusydM+OwwU752JjQpEYC6weG1dHW50SIGq1HECCY9hyhILBcuk0d8
+MLsTR6qMFoWYflejYgQbCheAgWWP1DZjEPL+D1BexPRsD5Pqd4ydg5vQcVEBRhSt3EdO30SHVge
aeUaBSXTsLim605lk1BvTeG1rVxCGtzytbCN+EDPyF83llHeK8uL78ilbz/iGB4XWJWzPVovwwlO
1cmZy0f9Ca/bwwRlyevobdpQWIbReW5AIBFB2l4RUm1jTT4YPkqR0qakmKryqVHyFhohgp5w2EC0
3JbA/UNruOs984CKRluEAdqHIs1p4QxkoEzZu6vHUJvZLSPffA7p8d2VgjiVIFcZKdQOg/kJUQPh
dkaGIIZ5Vzk2G8RsHB64mCwTS988Kx/ZF694jmxDTc+yYJ3n0wJcU4ThXrFHH8Uw0xC7GNTO2sLG
NKNaUb5i3gYxfajclZ4kD4Whc/0pOfOWpsJgZPe2i9Cq5yjsleZrFEdktIYOYp7ubGr294Bm2eSB
SND4bXMTpYcVzE9aoJ0mnyQP4tBgKzJ+iLv8MvURgc5dV15LCJYE48afXT1jZDEYVbuZJehB5ugZ
pGt4q4MWzpSVlW9mggZCdSZ4/LnubkcGeYrZNsoS7VxFyt4xYibcVuDpQgKlgImRosYJgySMNquf
FcL4Vy1PSsj6JUhbpoVunZ7BciF0GSUxJpJRYipvEClcxFuIJDMdTHJp7xHAWQDx6s+QR2VJzYsm
awaZB2FDgwel+DTdithlnuJgh8m45VYpeasrC/G57rnxSuhMxlV/5W292AqpCLPxIwO+h3YyvK2S
w20YuG1rSgIOn4N2MBPdxYP7Btn0s29ZqZtaibPe1UzIRwoOzhAn9rTpckDuNywtTb62cviognm6
4mvZQ8w876g19BEL940qz/2I+UPvVwZA+jzbhKzZ0PfRjA+97SFfsg49z8sSUeJT6CCXTt2O40xw
ZMzCU+T36LLL4K4BXrwUvdiWcnQ4o5hEe+Kb9lrhoW8RzW0E1bKemMdQB5XDYRwV96X9QcoXYSyt
qz/hYcKCQ4fEEijMYEwsRgDYtwA3/lK5TBSmXmx8MeJrZJRF7s06xV2xrDO08pXRDGydqHNUhNzM
dzjJml6JPFLzPzjldRWb2LQKOzc8g/3QVwGhxHDK2xuFKV0Jq6eupMNbsvn4pd/ufd1D7lbDRXAU
YMUi9JZtGF+dqKSvqSuQMFPzYGfQPZ3oXLQTpWbh5veJ4xy7rBnvhN6O235CMG5MTrAbJpx9kySu
MGopJCJYaCd2tEOamQUPAsdX1h6NGSjm8gHs57LPfHUQQW+S1UIObzKRo0IYK3xFvWrv7dg66hQ/
i4hD7ZM92eJkpeKnjUp/7092vJKp9mZxTDkTE2bgbO45R9TjXlo1S1QLppAesuHXTE6mrQyqYM8Y
u8C9m/kMCml3i8zvTm5WdSfpVdjm2128LX0ZX1RVIbIKN2GBbZWZfruvnWadOcQkDCNLDqYNd+lk
TBwgBvt3gBeTjUHcBepzJEdJrdKzKN/0vDXJt0gqQgKNjdem3dGaQcDNlB7iwLtptuggXalbhcR9
l2Y69QFxj0RJbDgMsOVQg4Zkm73VruBpyepL2TXU4wRapt6cCkj8zJGk77cBK9xO90OxMgVTeIWc
ahl0QbIUKFsHx5/2jaQy8gvngJKvo6SRyS75Sd83RI1avY5ZCGz0pLvQJRWWZo6d6DQwgyJSqr3v
X4AvAugDyl+k9FnyhnT7Q6ZmehzGkZaUkYIa0vtrSRDJsicpYAN7mdl3EsN6J0qvDti9xzHjHBIF
y1Cl9VoRGbBgejjuhS0OOQpqXP8xkSzF4B1MEyeRZhQdRQfLEFwmD1QzVD7daOOtbFlgVZScCZ4R
p8QB7oyWEGmnfipmnTCQ23pjtCMWNvmsJQx00iraeka/D7M2PfiNemvguG6GknYD45eT5ulbEsOw
Yamn3hj1JctydefM4NBheLeqbuWYBlrW0lCsBLjtOA0uaK0KtPTldap/UIXSzh0RfoU2KtTY4j6A
o9Q0Nmr9sn9FRs1xuIofqi6/17OJvc2ImTAyPvES7ABRyNYgOdmMwQ30tr2o9N460CxYdLjI33sh
v1vbstd11VMnUE51Zxtt6dwcPqBGeTMde8ckjDBaLl6YjWupGIwbLq+3dzCuquA7tNMtbh/2MsAH
ruJEzYzjrSztR6hB5yZOlmamo0pFgUa71h52SU3J0qrqy05wCOd68UVjMNFoMcE8hIXu1EekBSQU
R0uIshNJoxa9DZ0w4pbJNsy/mRFLJgSMf+6QlOhoMKD0jtGB6My+RNOdybZ4Cj13ThFlxJHgYtGA
Uy9SB3iAq3DzlBX3jhFeKxSqHSYcwunMr8mSFwigbx0WvcCMvmVp3nrC/0oyGcIU8YU3Oo82ZhXP
Ge7NwsezHv2YQv+jrpkpMtkqF7WOLqBRP3R58vz2EucYZ3OPz6qy/zGZxS2civcZe6HV9K5UdvTr
jmvDtH7RVM1u8ho6/HAizerVHWP4sYaToHnxH8FK91hMF12bqGWIRnAh7fHGccYFcM3zuRPCL5he
L60Z32ql8NeSdHbXsyqhTkemu8yi8Sgr3142uiYXsYZLwDRs2it98+r25PDOd40xoT0fyL3t60eX
Cc2EGrKUkHj0MdpjftkmOLRoGTlMY1BFV20DC5WYP83SOL4W04AiZoUgkf3Cj8AoVLQhNCSxIUcD
IOvjMjBsGLR4HToqoGsSPg/1hLuzxUheZhPqBIyZC+JJ14VIyVnucRh4D07RpAz1GMaqRM6YAfcB
xGG2GyvJ7aZjCcutG2yJs2tZKAEFXbkyt8oVxAedWKClZgePet1WzL4g5nbu3pi0i2vMIk4oNIIz
KuCed8mIH98ICZHWAE27mFGsbG+/AuA3WXQPKeYoNUff1VMcUnC3xsJz+/DW1N5dF0EXqHJ7RF/W
pJyDDQuQWfEEIiW70koSrpg3Ts6CTFHOdLGumjJRRYSttvT9qVoDzPiuBc19uB/3RlxRkTkaRWr8
YXdoCoxSzFVBqtPqG+SOygfbzpZj6TQfQ92DFY7I+blLpjAg1M/um8e8n7ZT2NyoKZ9bHhqyJZme
+xY1ci7TLSe7OaSZ7MmArhSnwrikrwrroEZzepL9gO8KnDWlKk+h2EIE8tDPMZxw/XZ45fhHuJfe
fsjAvFVheZdlibezjIbfi5SKxnmomMHuJ7PEEEIcDIIxhHIrJ0DxiP9AI8MAxHkkoRmU9BKZtG9j
otGImBmOZgyS9Welkh1tQbyCJr0ASPHGAPnIyhgrogC8OgiVJGmpmPacp0rDC+I6LuRj+dQOKIia
Lmz3Ag/LleHdtdfGHmo4SPEmb+7Bbm8aU6yjjIxakOAW3ZdxuIZ73qu1wKNBOpi5cgwsxB2o4OZB
DdOjpBe3RLj16ZmIcvTqqVO4Lno41bJPHwYVowUrrdXETo74RntkPSuY6ATPZgA+c0gFeveogvnc
4nVriA8T2rdXctijU/DRiuwQYvmL8uoaV6SfVNOn54wbE8UopLHkW5TZOcDKs1Gw7iuh4YNkXla1
7qFhQHty7ODi0lPetnpxdqs6POfot8MIOknrOxSh9IwO+hsDXWr/gcy9bmr9U0IUnjIYA4WWdGme
84Kn2m6OQ7d1kuaiQdt5Sufo8DFnTEgo2xy2OTtGZxIm6w2FCupPyArCv8QkrlacMjZtwKVGcPSa
uX1yNOj0Ynzw9hPYwy3olKOniXoPMzva5aRV0iXwTg6zXZ9zG6cmVxwsi9OHUxoPYyrEjjbiR0XC
0zh52SoYJDo9VM1D05+IE38ktxJfnjUgFijM8ihBce8HWYHjH9KvOMg5ejJyg17wo0xsJmHS2sR1
ZfDczFM6FHVQxZdhxQldF/1ATpm1NQqEQcrkXQpbyNTh3BZtveSeX3VNviyrFJ7FXVX3F/rExaME
HmB5UXyJu3vh2v7eURn35OiUjBZT6+A1U7F2zQDJWFqsbPISnnXf+BS1d8j8oHyyUOiZ8JV5ShGP
VImFfysy/UeK05UbXUg4z94FlJWlG1rk/wzZeoiTdN6bBbjVdNoOfXAtTRHt4yDUj9M47ifFewF5
xtpEFse8ET/rEZEvURLFxTPtQzDqr3QZum3QyAy7UMHV8ziTdOPE0ooibsZRUtO3EpevP9FzQG9B
e2jUh28zFrvWT+nxCBZPdExHXbWrDMBr3BqQBglR9uchJuSQFEJHY5k2T6lRrchCXPSiBo8RusGW
F4zeqaZyIBWoItW6s86jrLcDdLP3SUY7G/AP8VsTvjsHnGxjboGgfSKRGIg/im9VbX/Skxy3Xpq+
EPWOBc+Ikn2s9NuAW+Vgetr3IJuPvHaG0zAofR1M1gOneURJRpaeh1D8dCSnk8YoGG91nol0n/Bf
mn+YJ9AqHJROegvrBfY493F0dIPYmnKjV6FkM+mik5c5z1pnhWdy6YZZYqOX9oXzH7tcXAzoCdL4
zGazTfuCDLFSQJub62MwPT1ywgyhmdBskA007EViEshURwcoxIe26uRVcLevnNxxVm7jYBSPiANq
reSvD6SepszGNdJzHUjk6Kc+a8T5L3acQthl/I291oLUidu+QQKz6rIifTAi5nBleWiqdoSn95hk
SXgFPx5e6bYbWTUebe7RLSYuolp9n30icbJHr2H4C6SI+GiTsrFMFApxP29OicK2W9jNeujrLyOx
k30dnS3Nx1ZVqZ9h3tSYbmjU4MsxsVQRy5ZvCBBZ1ozrHomnYWo0mPu6Jqo+r6dhDdelOSdN8FFx
y7tdcGdKEyk2MAdY0vqd7vpPKo5XqcIxoExkEHQvEbW1LI5EEPVKewF/FMXiTXh1wjB9ekPW9onP
Mu9p7piN8NadpZCiUF8CnCcRPWwImfXjxaLJO3zPLSlawuBxENMSgZf+E5HMPBM4sMHPyl9z/Jl1
pnMwo4B46AT6cQqHAu++2V29OFY7gSmOEOH6mIbuTTMVx6o2tDcJ7QZ6z+pqoB3bZLF372u1RxqE
8TI/0LSuh+dW2cgmXbXpodifLCerNn1HdZxWKHf8N9LhbpOHLTNlKrfy9BLWg55GJ8mCl+GLbkPN
PRqeQNMnUpT2EFpCN6OjAejCMwZyiHJ29hyTD2SDjBhA3OJ2rE7DhC9P6fGnyJkLKninPLYHNFPu
wTMR4/aivOoFstwwgwNrYzsykWPS04aU05JpsyxJDF0znST3AGUqzrpPy0gePA4AeQ3vr5HJ0iKm
fkEZ/TT4A4kxfvXZlW6y03kb4TyqFcgSschtmylm4+4VU3tq7LZbg3Gw7iJlWjs32ZsaQP9bGN1T
U41LfiNUXeQ4HgzNPraclHEafRjht6qmB72uryE92lKff/mcD6Hy1oggJXaW3CvebYVc20XU8bQU
NA3aLCAawJxjq1FMOyuqNP8qYwRvQE03VUYTjRj1fi+QAzQjcbu5/UUGu2Co+VJgYlm5QikcnuIQ
SFTbak6pDumflK11xNjgX9k3yVdkjpSh427C9BgZOQ2cRwVZjVZifHYma+s4nBxC21xStV2rYEZZ
jTOM4qOomUmQ2FwmEdrjYKqQdvs85LpRXd2eDjUIgh63IrtfTuZH6My0mUdZ8hmhx+5WWq8Mlyk5
cmvF5Ps7DtGXIf5YxpWxboueAmzgl+jizmMtJ4vYMpajTcVZ4U5jTWYuEET0ES9ObiO6CeFQGQnw
Pb7XRgSkMyIM25b6/TgxUagGlwOesH7ci1UreCnJBBWEvjDQrGguqpTLMDTgmwrSdVQVbInQwt/a
Az6pR0TO1gAgIvU+OhcEz6AHr2rCd9TX3LRV5bxmOu5GfyC8S0s+i8hE8zkdUjJCFp3TAkRC8Rdr
o2JajElVH/IHJEgrr2q/4I0xenfhSoCisFXaM9nGhznW/ncRONdaTx/nHIaBVnHVmxF6RogQrU65
LTl8pSHBNoAbiNMmEojJXEoPC5Bf9G0ohvyODVMF23COobBx1Y+4pOaCtwV/18NqZzf0CuWt8TnP
+jkjlkAwcY7YxUuHkwuRqIu6AQA3TCjV3WxBS4AO6Wh/qWx4sIqRwyeH6rGuFlCHNMS2xUuvs8SN
DmllQRh+UCS2A59mEHwJNM1ZixA58GCweuFwuuvGEYFF+jwZY70e6mxDFzFZWxnnjBwK1EIZHaS/
ipNMY2SXxsBC4KAN9ZnQ4PzjQzbmZ+mFxyJAVBd0kBNjr1tnUffcAb/VAdKvmLinYxjvPPpctnoP
yL/YGNAKUDWX126av2SEhmxRdeOrpGptGgN7TSsQEci15DATFA0uYZCQOm3jrtV+hm181IG+Ai3u
jeybZ+aIOR+gWQ7Rhfrj9O8czl/Ey+IfgG5PSNoRtJsNiRNs5v/+xnqGLu+UZVi5m84nDNX3FEA3
QHudHnzylN+NHpMZxEqo9mYAlhLRsW/UNTftV+gWX7NS+c4ekED3tdw71N/I2DdG+Wg6xmnK0nKP
NZhkWiu6m4ofRdi/sVXeJwkBuFZW3ETTrKChUCQiZWBnIQnzR6cfYHOq/wvGWDf/M8OVX9S1DQEV
2zB09w/Q78Sa6Ube4G6otNMF+WZMOwJ8iKOFWAc5AEK9165W9sY1yMExO3IzHIWBXissmAEd93Zt
kcChtkyKmHjOIGSPFcykD8aBLr8VOeMR02dyDpONFqOxtKfyB7qKtCwAr9C1it19E+Cwrenn60md
swQVB7Ow92nDQ1MTDVMi+RhmGomyk1tnpm8gdF61tL/0mjbfRrRPmATihfCfJ77lgkHtIYqwhow9
gr0kJL/d1/B56H29QS9tVReqjb0sNoYArtia1n03Jfzw0Nxrpocwu5xXGBYMFLAHFIj4ObWYuUfD
/yUKnGrvCFNXIIoJPG5Zxvlu9PzrwSktQIxgi/bm6L5gXIA3tA7qtthJyLcgbZa1Zu8yxx4WRPpy
36TNQ9qYO4SeDuBGfCugtGwzfFF2c57i5BtwzndexZ+lwEEY8/iaGbm/rjPuRMCgotI2sMjgU9jc
iUacXlJvJMc3fm/KeQyLh6qaZ559N2wZaBLVZPKM6Ybx5OgAAdJHSfbp7K4h8AilkYZJYehufSRe
4OOhoKQVwromPgkVLlduZlPdGHIfCn6iyW8c6+t/f+p+waz/eOo8KTx4/fSZTKaJ/3zqslxJbkgJ
e9f1F9lEXVHS5IQTQpIDTQ0UBZUNKSP7KlTtEwnUYQtjS3fRZeOIrE7u0H5NTmYsa8e5/PKA+o72
zhEIX3P6rfRaYSqzX/Beg0CxMW540dau0W4YcWEsQ5BAGcZXpsh8hwKPrDYjD4aUT1nVdy7McdWQ
LYSJYtqKmgkFfu3ZJFU823HAD2dzGCz/1RnaR3+2opQghIkc0dgmoGyCapkDKdRezHA1v0Qj7hTZ
fGF3ngVcW9JvNfhN3Qzm0GjrAFMoTP/9Clv/xePuEQPpSZePYIZn9PZv6xqhhz4oReKdavUadtGL
PqeDNofRZtgWh7R+dN3uELmkO9iGoHVlu9SSgGG/PgqKR/nWKw7BTpcjf0yWTdeB3gtJA7do6rQa
E84ihuFQls/M9GijDVsn6j6DiCc0/bAUDFE9OJm13EKr25eqeckz7lxPd15co9/2NhcGYzAWMbAA
lvBRt6THX3snRT+GESdd0kXZ8Wo/0xKxWxW/RznVkRuRBQy36N8v1hw68ScWGVSO7bIwggvFLv7P
ixUQPGzrduZtBqN4H834k6xYF1Dt8/ug5pKCoTFs8PR97P1vl6xaxwIJDGx25ZMIsBRW9/LvL8j5
LzjNnicNMS/WuvD0P15QGfNw0PPxNg5CMIY30YebPqQJxCjZL6u+3+dCe5s6AJ5T6O5yf9+W9QNx
EpRZBiI+9POc7nk8RtP8BHJKEiRdACJoi9ZYJQOPABOu9ygr93KGckoDqqnvWq8m9A6hQe0H3f+V
/IyjnnIs7V4yt9gXSY/Pjv1u2SpP55aHCTVmj0bhg8qpMPXPBrrUIF+q6JceQMVFZ5AOcRqa+z5w
6tuk/FOfAfC0NQbkvVnfaV+5izkL4uzLVA3BCZ2g0Gfhd5BS2mTe0pxDfPP0OC90ZsX91snoLRg4
+zk6CQfhyKbEOwN97r0vrQeizl///X2Qf9LxHcFsy0J3CKYWXqT5R9gCuswJAjzrVMGrXGZjSTYF
eNuB9ljjJMcyuSeh6xZF0ScE2N0o8h+xT0WfEsIg+5hc8xmvzNAjX+ABXhgap4AYAmw0coOzHEct
eGiUC2bvInN3raVq5DgnGazMkZNINz51NuU0kRefGblBlGvFbaBFsISrukL/5t7ZUXBR88MJs4kL
QZL2ryvw3z+H/0HgyvWvNVn9CmD5LMqxjhiv//HX/3gsMv77n/PX/O9/88+v+I9T9Mk6WXw3//qv
Nj+LOddF/fmP/vGd+el/v7o5DuYff1n9So65AQIb73+qNm1+D475f/3k3wEzj/8eTcOupLOk/p+j
aa7tV/sZ/qzr8fdkmr+/7K9kGtf4b2TSgJyWwjIQKZhA4P9KpnEsQmZgaFqWTZLHX5/Ji3rOn9Ht
/waTnu4uahDCYwzJLfd3NI0uyLNxWdPZNA3HMj39/yea5j/lTdim40pbOBQ6gj/OS9BvG4RVgrxt
y5b7yLXefAQzykU5FGCCg/jbzf5YdLmoRo44vT9/u1J/31O/J9LMq9c/dv8/fvQfe5MRz0Z8oZjd
yARdc0iXHEHptkz8H32l/30L/+MO/v2nmX+mTDiGAINMBo0lbCkN4w/QP7SFmMNYPq47LYNBXaJN
0QPzYhreW+QEpxrA8WJwDY5WqnwFcR9vBBpUzSQfEOkL4h0GdoXS4rukFNays9tXgkzfIu21Ci9y
Cp6jKTq57XpsnJMVD3dmi84K8zc+82dWqKM5adeqbyiJcbUW8UFnlV39+wVlY/jjkjp0kXR3zivi
huKum9/t395Ng74iwa8VdutxNeEL3yQd+ABNT9qrbJn7FA3j5WAKniodBYjWTNZdXxI6qEDz6GH5
ajdWveux3KaatvELsiekbzF3qXAB9u2PFMoKpek6DN99vjTs9uPAWdk14h+aBCpryg3d8x+2yUgz
j/1HJpqzEXnXB8B4jKynX+EyXAssGOPCdfZZmHe7XAZgPsZqx//OtsGsVxsKsgcRfz6qNLVx/3gc
B74LLV2OHUKBOMDbCp08jFa+A4LUHTfSwt+Bb1bDk4LBf27vrVA5Lyl/6E17WCfk3r/qqKAtvV1L
SAgx/ewCg76ltrL6UjpAJgaHIDfeO4xpBz1Q2wJFyELi9d96E66DuCn2nKbVTi+THfnXnOVpGBuh
nW8U5QG6O67SkJvPstbNDY25Xe9WxsVOxE3J7jkeW2R9Vng/hjmC60T/MrrJPdMspgZK6m2OQf2B
8dtGorXiqYA0AFVpUcydsoAkAC6hjQarRMxBFGHY0hmtf2b0A5ZJQ39prB0KJg+5xGDpmGWehIN0
nO53cJeR2Md509t3Lka3piQwwXVpvFL0D+fIJiBAeMuAScraJtVy4UKNQD0TNWQ6YBcREoxRiy8g
IDj9IosFmQce7DUv3QNSjXc0796HxPfwiaAKIWcrO5WNvLW1VawA9bVbLzk7XeXvONHaEXzGDHvj
qmfHWna6MR6afnwQrlJrq4043Fmcc/QuKTl/0rNseZkC/qvsuGYFVffSZarEqJ/Y7SiKoY5yZshi
Gnli1BqsA69VwWjNqPRusZe2fkNYeiFQBcgSpdsY7ovQ36Rmto7ccB82cgubeNn0OsaedG0iB6yx
+m6y9ElXLhq32I+26IhwNhMfi4YFsllbPDop9/q/P7m/+gu/r4UumXIElBE/Yjk4iow/+g9egBm3
bMiMjxPvaORBsx9IpcB9NP/xrw9YjbBwtu+OQMOad6iHGdue4UWUm26Y16YEA5I5vEeRMRz7wSJE
lp7vzomwhQYycVdprnn70kXAWxXtgQtmbl2Hziz9uanzkVJBIborYWUfuDM/6OFbp9RIj2X8HBlv
urJomFs+XDfb/Sr8FnlIYgHiI5F2of4Xe2ey3UaSpelXqRfwOG7m87IxgwRBgYQoShs/pCj4PM/+
9P0ZIrNKoqLFk72uXESeUFCEwd3s2h3+ocJzoB7yahFi+wQi2sH8ovD/Nin63yTkgyQELyjlcPX/
TkIOL7QTX96GHz/Kn7OQf/29v7MQx/iLEsK2LCmQviLZ4Hr8VxYi/nIMPGBsagyPzWdxT/87C5F/
kbY42F5B1iETcf8nC3H/ktj24YdlCTphLq56/87Cfskm/ye7/Plulr+VqaalKi/JImxL4G/1670V
YQQyxpUfrDu66JvIiZpbq8Nxx5wR/S06Y6/5mgYBoYmXlu8WSDrA3i5BHCyrzMw3oUOPbi5R+A/V
DLRhFLFPTO9WyFpBTfhzb/C8O4GA9eqnB/0POYzKw35NYkzbdHDqEq5pmnimvktiIFyGKFyCaUS7
COmB9FQML43f6cfBdb5oUOaWgKFclC1DfF2tDH0g6InLdPIHFDMwWphb5MWEGd46Do2zzPVv9DGj
YTWVxb7G5tjH0mNrlyH9bRwxHhEAV9Ium6ACuKoh7f9V4dsWOe5TvfUZhHgOKt660zRgA6JEwjQi
aq5tGEIHCzTSPExU0Mij2a19asMyu5GBFnwQzORvOaVpk4Ag1ktC6fBG3/UYRy3GVsFBoSwtuVNT
IULUV4L7WeBIwQgEygq+6BOkignbxHstNpnSZcvWA3Vu48bbhbr3iEXsVzNE6WgOC33TwuU4QuIE
idtwCw9DvrF6uKO4lq1IIEt/bJ5rN6d1FKVPZqSUE8GT/PlVq8T//at2cWXDLhIDONuxlCvdT8lV
73gdsqRkFrpxLgc32ocTSl4DGPH9bLXpbQOHvtd151bMaXmgC4gK/dS5Nx8s47emgOkIYUj0M3Tc
91z93VWBaVwytDomv9yV342i4NB42YSunTwj5D0GVvSUjIO1D2W1G3L/3IeIx1NG3RWKOPPnxRjv
F+Mg3mEYlq3TYrIdx1XP7Kdn4viWPcew2Tl43Z2sc+PzUKBY7rorbnjjbvQGB62ped9Ww4RMDSJA
/ds8Nv792DGzt9CZ30xuOC3pP6BqXQzV1vLqAcgv3FC31J/CsB5A4Dhf8QfQNnVZ/fBNN2QcmEKH
bufmPqVPZdoG1XVsfMY/ASAYhKAphtf8n39VzzTBlNPc4n/vm5WThkYC4FW+ag1Lzg7D9r6jt1EN
PhTz0gS/57wCbBZbvJ1ezfAeYu2xzJmOxjFY11L3DnngFRsnVyqfIglu4rptVpXXZwiR2SCfzQmk
XQeRlSlLfAuHkKnh5Mb7Mk6BIxbOK/JN+k2FDFLp4N4tENQbkQQGq60Xj3/+svK3QsKmpcTpxf1S
OCYuRr++174ex54WDokeI9CDQLVxOZv4KTe182Die0lAbjaJb597/wSe/Zv042ira5mxFO0c7Zng
4UuRZm+Zg+g19Fi5tOw+W4DA+yZr2NB/Xq5QtdvP6RMCWMKhluY+EvzTfLcNs2iu3DpIgzXdSlRg
7VQc2k9YneiLGTHGGziM7tZmlH0cA8c/GAaGCMiMHmA+5VifoVptDLG1GnRtNWdtu0OjoAPPt/lg
le8DiFqlaypGA/evsN7fcl019qE0bG1lU4koT4BXhr8QVSHq3jPM3TaGc6PXWJmlZX7TIYPNZQfc
7s+r+Icj67gYSFINwwAQ0n5312qm7jtk0g7Mhta9nQwN9aGynFcjft5AKFoLcUJnOMis7lYJAtND
Pvk3cwmfZpKT/lT6C91CyQml8O5ZOvGXlBG17IsbqTUvrYVh0zhg31T3lv0N3NcecN+wZRbNrMVP
VyAJmi8m3oSLwv+cgjX6mvYgsEc8eBi7UuH9+csKdf2+2xiujSr3NU3RLfvd9dyikZmktQ33IB4u
AsrBNu1apakMvNPIZvwMYkfc9O2jqAr9IZ8HiAlTINZlBoQKEhGevAxF/rwo+duiHFCoDvm+J2nh
GLrazT8FzUFEhecAweTx9hAF1te4WWvZ3SygUcYYo68CPOzXZmiaD2GpPSIltQ61A3gT/1ZHUilB
YAKn7KaBO9AbOKY1+xl3JDK88UCkLReyz6ylbPvuYcbC58/LF+rs//JMXWnZ3IQqPtAsf7+NEfky
Gjos4IR6psj422u3nce02BsQpsKW9kZmGpOTSodwId1xR6uR4TqQb5lr80ctj9/OFLHD1ulfeYJ0
w/TUBfXTs6zpTxSTRIcnBwCDOvHbhDXVgYbNzvL84dZLuvI+i6W9oweHCo5nBju7yFGeNxvG2Y2h
PYmiELtID1cpM+9FjczS3QBVnwo92gWINq8JlH8/wv+tZD6oZNRLIj7/tN9+8/r+P/nbS/aS/9dL
/vZfx+h78fpS/9e+SfnX5ufa5r9/07/cv42/PDQXPVsY5JyMSjhyf1c3Ht1XXhAJKd6y5GwqQ/l3
dWP8xZ/QMWOzktZR3/x3j5XuKyAAGq8OfTSdn/iPeqzyXafTtXUUWFgZW9TTSdDeXU9Ng/Z0gUb9
1k21p1QMOyqBV5S8kzVHDOK8i9FCFXXtAv+I19JGPrq/Z7/eSG9WQ+5YZuD1Om/Z2QndPLsD0gkZ
ordOM1Z76NVgkyPYrS6uiOjE3Fpohv2Hh159BdegMLNoTlD00XT+5ZwZvW9B4A/4CpnP4dC8PX4R
r4ltnYIQSUGbEmwRorKLvR14MYATDCJA3MYfreNd7PzXOrjjJU/UwZX713XIRJTuYKYKXigfocAD
CyVmliIFTBPvC/xbw6oEyORpWAtamN94CDmTHKxS0/jkVc0HmYdKtn+KhdflkAHrAtdkG3jvu8u0
MSNZp1lasRympgw2z10IL7T6qEHkvaup/vVBNh8DTIV74933tme/aacJeLUZJa+i+lpZmb5MqwGA
vmnvPShpHiLksifKwqRkqOzx1Sf8FUErvZUZ/dSqX83wisLe+CQS9BnQM24AmFSRdaInjXDIZNkL
63mON02LuiC2ZslkPbv4rGoA0NcYkGlrE7xB5Nnfeuk2MHbZCXodLMxxQJozRrkAcQJkkWiRug9W
Tu8X8CO65lBq6SMD3cgm7dgUuruY0w6OuSPwIsFWrzJPhkS4xQUpW+XRa4tXWueBWEWncM/85HMY
x49RWdmwlUnTdA1ocNk/q+0W+nyFvm1PdobHonbWa4wOJaMTbDpPLqArGK3yFCBsio5pDuNGvSbp
ZIi2mPQJvsgeWOM8mPwSxEchl7iHGK7isgQpv3VN9PZp4aOCfmnQkE2cCY318jmdg7NG24RjkBw0
2BxWF188DQEFG4BgG73+FAA//b2bfu6OCHWH/brJrpk4M0ibdgwtwl/3vDPjjIebWrmtGOQXtOFK
4kXb8VQrl4c88y0p84++xD3DBJ/PlJEJoKHRJnb8858Xo6ZV7xZjgtlm3sgY9B+q4Kz0nLKBeAtk
z4QPi2yUkJxAytUnaWjQEQdtV3n1nYF5CiQq0JFJifV1p8NyCoCjtC6GH02HUnJsNTgxAK6F5SkB
iaf73uJFhI32Iw0D0Ln2axmUZ8shvhhCmQ+1wzZIx1dM22BG2LxDjFmZ2XjfihAt3Lyj5zkj114Y
4ENgtiGWm3z0MozfDyJ9Y1fhA3Tbo0p6d+L1zjN7BDPSbQeHhilHfbImYniWOtgPd9jOhAlA2R6c
L1qkM0eILAP0ew2aFLmVpcOkIsCgyIofAcuv3SLTgcnxFsvRhfUBd/JmoDbsUjikfmbvr5Ee/vEG
hw2n4cBZgsfR1N55Sh7AaL0OrnvuXKz04No5pnNO0CHCE+GDno54VxASf2jPkWoxwpS06t7nWa2M
oG30fO0rcc00WQlVBjraZb2RNWjD2i65inwNWUfOGcou8oMl/B75WYEpPbI9XMUs710E7PBKQJ+n
Trdgbcpl34ED8SIq6D/v73/Y3jbBxqOxwpckpv961nIQrRyclO/ZMloxZHE/PaF1FsKs7pEQ2NZ+
+MHxlr8fbzINzgfDYdvWiU2/fmScIuAU2MjR+iDbF5WsUcM19GeGBWjEcqnEbK98ZdiDXEwc9Vh/
wInrIC08y5OhwBpZbqEtXyIVCoWP9R9dR2heHerBR3UAxEBI+PNTet8LU9sBCTXbsU3BAJq05tc1
M2atrEgm3ZbF4eJlm2jwVNpaIqmxkpp2ywwJ/1oNJU/LjsINOnDg2trtB6v4h7PoAcqgpjYsjAXf
jztTaYguSrxu61JacygqmJFT98lvR/tmRtZt0GHcYrP1mLqu94nTSrAnEPnrqemfEEyGVWUXy77I
nqp+9Daimm6aytYfP1gmQKvfg6aNMK5qG7FK99ox/alKKTIAamHcp9tCppeqSi+2py/0gRksr76g
1oCX7hfz9xrva7vh6g6osfiBUQA43WF3B8Y8YxtoUfBaac46nf2t13Cp5YF/zqz04ukdo7xNMWIa
XSGZtIA7CJwffbxRe7HoEa/8cUKxNjG3IUL0i6xFxcOQ7fMkMEQNASfX4Ei4HomcYIwKQR1/vbeN
3D1rtjZtdBt5v6a7zMN8tiaWyEDYBUceQbu8q10CnwNR3ap3oQqAA4lsEqN2niLWkgozWycxzhff
MF9c6kiEM4elZV9M9XOlNUfkhh+KCH/sBg3WBWq3+I5ZZ1h6F+o+djy7+5r2TLS6Da18pm28sl0A
eyiko+k6gyunZXoKUhT7/cj7NNC7Qfp61ZYPOBvbK2SOSLBBI5EVZDsdnLeUzdMIXHshS6bS4Lde
sxmLiNg42T2hTXikALV1SazoNdPpuBX6fcPmqMXDgOYwPRMi/wO+f96i6UC06V6+C2s82WP+MvKy
13cSDM1aG2d8PqJLT1bYSMaiRWMsLPdGtCk2Ar1HFFXxHK8lboC+OPRl+npdgTlnh8DiZdbfWuUJ
bBQoQin4VuqdVcZ3vXS0NjmA7EDM231pXRRkmwJWldM8awLa8R2ZzLPIkdfMXR/R2Afb8gc4Se0+
wY3hSznyrE2tdlcljcWFGTa7BK8FVKLLL5XdoaDqBNQVdb7vHcqQwPmGhjBWQdBDFSp+4HHpLlZb
Q742KiTUQmW9aO2EDe3LVX7UNiqJezhHUHrRvlxkCE+H/Wqw9BN6ZXdtDvy0dtJXRW4m+XpVb9hJ
4wuaFXu7tG5Db1upJaYZjzPjSeHI9lDL5AdMQbx79Hw9oBJQIP5mxg3JhUvuYMF56yNSPJO4V03d
qhj2BQYQoPS3wOsw1PC9TYY6l9pFc5BcTB/qrtvzPqvki5HkR3qViAMbBjpGJimVImezj+FrSyze
2Q20INASqmBNhwHdQtC5fRJeEodvaQBe1OcIWL5FKggkskV5IFKnIRIsH+w0fvAlxnjSvamOgV9+
0WoOf2jCvkkNHqxjY2c3TMllNn94Tr2j6Nr6Tv7adcb2+kaHrGDk/9R0JRba3j3YABdHRn5HCq5y
gZb7rshAxJW6u1dBJmtwqwkd76Zzyfez5JI6OeDGBuGQwGRFjcBXqkifoznY+AZkEBzVCDiGf0/z
8DhBorIqg84Y1wfd9ZUVm+CztWTvOzAIEujEKNUSLkB/NCPb2phgY7UOcV9Fj6lPLgq+XzvjFp9c
jAmdAJtz63R93y3QxH5AChQqK+MJXCX1ZFxF1L1pXWwtY4LlOAX0BYNL4fG7c0VtUYEOq/GLFhaH
PKyP0VBuwkTVOHP2Ggc8vCx/wYyQvJPZGqAFQQfV449xlYGgHTsg7a3nRqYb6NuvTo7DUk1kHcmg
AL5AzwApF4LRt33nzNDuPPrGCdkfSixZ0GQzcMxQ23qML2XxNjP0Q07aOTKGRZTdDC5OwMYTSKtf
Y8o0cPAmqq+lX7CJGPE9zsGb63MwLRjTtkPs+HtLTumrPjjHog42CUFItMS0sieR4o1h10J4ysdN
23gw+11wM1DURWZv1QJLj08so5AfMcOHa9ywautQevkZDwk6W/szsPl1ZoDwaUkrrF7dITFBgugl
Q6qIoZoQXWfvAb6go4Ab2wKMskH60D+KqHxCVQwKvE6ISxp2TPqWTQla1rrSCYDqRMdcW4sBFXjQ
ZfQyB/cm9dudhpTe9SHAVARvnGBzHHSPCoZd2wXCBT7fHbbrDrerpyCVSj4yW02hsZn7Ac81k6c8
z/Q5BzAjHaPbjZWGj2M0vqF74yFZvAhrT0NIwIOdVTIrRKcAMRbY/Y2OfFlyaV0i+1w5exWKmypk
p7f4SH1G77QA2cp1kYANKYYiWPat9xV9buD0wIkgeY1IwGVc0qO0dlmbfVM3bu+fTWANTjmdZq4Z
QgbsBrX1M906dSOsKfHZsL0XpAy3anegTX+iA3/0q5htyfGsre8aECBk4Qyw93z5PEaUNFa8ijZF
K9+22SHnWrRUP2O6syZ5S0+q4XqjfB6rGqfc4QdyhsBZotdIr+ZNSXGV5AlynhXEBA1Nh9BCERWu
xbMli8M1SU9nlBubcXldpZNc6OqytzF1rOqSizll60s7vgxpsPSBB64G2JZVaUMXo+DFRhV7Qj8V
98V4pycI8DBuJL4yosraN3zADyWtafGpi7yzqzJUx3HOeVieSCy2UurEBb27Gwr1ysOtxZKNxjhV
bXoRU3CJ8+ZZxeocikVpeOckKjdjyKSPC7iEYVyk3SFMkUkIGrnEBNBbWjHsj+ZhjrrnIdig8fgc
dfYxjuyjymKu9QgTnRVQmQ26oIjsjZTH17jbaEcE+z9Pyh/XhVTH3g45ghhE5t1dqYtTFbH/zYnx
s86dZWhrlePbhXMcHX5RYiAsUTdHvwdHTQhT/RIViBh8n65XlsrLxlbZLPt7us232A7GyM9MFy0e
jmobNDquDSJXmUqBIE6rLewm564lUheifnaj/kfro6XKsWTEerbq+NI26aunKB+wjE+i2Xve8Fbr
HPbr3euadLis0D0Xk8V5dfDG9Aa6f0TCSaYlFITuTrdQ5w9BD/tZh6WfaZ9HjV1upuNBBui7Dbl5
ChD9RwYK0VitnO8hZvUlLDsg2algiF0hiiGj+/zvhky8CMS0q2X7iHz6wpqLQxI2z/iExpSyPCZb
1ab6uJJt+VlkxaVD+0fM3hkgYjTSBIhsCKOmn7HepW1xY2Q1otN4v+jHzM8QnQ0vfVB8qzvyIhGg
ZZsA88tAfySsmrQu7MSwRoVpkermk8MIYtGMLLyHxtrO5cLTebEt9F4uH2c5Zv6NJXieWjSLdWSe
r2lX4UFfbCDjZTCtyJJ/+DAesf6D5qL+9jUdvH5carMhmjzlHjZOovbXACAR3B+6HbLc7Agc8ZYm
4VIm+eM4E2rCUnKtuSTbLpVwue5ntsNQcNphnPA+Ss5y1nMpXvPDmelj71KjGR7lqzoGTVw/R0op
5kqmHVlMVR/bMvt+TcGrQN3pnJzW5jYxYkgZSMiheVkupSrtikZnuc56Hthi3YhHtdUTtau4adcq
q+X0xL3yRw+JPFY3NjRS8HNocAHnk2TFjolLkaw0fmBZ5OZXFDiu0TuxzokbPofwi5HdEC2TEPsH
GpH7JGStrTqWvgwOMgzuI4dUY3LR6QisVyMEjqaPyev1/HHGX4UHf6RMPue9fVYNOchkR6kzwy7N
FfaoKHRzfw4Bua9dfnZxvPM9nqZv21+lgWZ01dTPjWGsyzn86pisJhEnjw7h0kbnamHGb8YYz4vW
q79BSqP5mZinuEohf2+cHuFxt4PcK9XFrsiV0KmPafPY6ogaFUPyuYynI9rim7hCciWQsgSwIO46
JYWl1+aLYdhvvciA4Tsh+h8Tbj5GGXw2B7UFrcxGfSUc8b9NmWLO2inpBpc38WMUDmpNVWvCX/2R
Rqa7cHICdSoIhBUXNrM6vOtiR19hJv9s1RPMTKlXO03r90VebEOvMg9eLJ211ga3SSGsZXIaTXRy
JhboRs0WxwLl807VFI3Rxc79bdeYSCFW4XpUHm1o3++Dzp3prOmbsESGqWpxAAGcRGrUzQzLJjLd
kcdTxCv62B3ibe2jgSoBhj4otHatovMawQFRzW47JOJLJODJ6SY2dyQKlC+FwT8cI1rFHjLHXQ3V
x5j1XQBvHbvir8icLn2wP05f/iCej2PMDhq0Dk8F0oRKWSjo8hGh13ZdVmj+5GL6wjUKUjjpt6on
CPW6fM7q8LaWkE70FIENiLmxEUOIJdYl8UymR6o718ey6c5K7tKx5hbxQLTur79A94JXqNPHCnN3
9gcSFIxWyNh9Y+laVJng8pVma9Rv4fZsc3SR5xqV+JKY5xXIcejUH0jA7oGK6svCgWUXYicBpTEs
Vn067UOVtHaVt8Gr+9hryPkFWt8sQVhpyq56ja5mtKznHJ797H0aGw3tYOeu9/RL22dbTIYQ3SgB
ZIaYiuJbhw0NghDPvax/9MV43yqN+FlGMD8shpUWvjwalg1BQUNKR1htgf7DviXQplwTCAWWJEa2
3ixpC6IfHnbPaLz2CyD23mbobkqBkQpGXv4qdJnf5y0Ub1OwgnDOccbyPyFy7a9GOz33RnIWzX0k
4K8MUoA2g/VWxLBstP7ZLPNPocEviIsbTQvm1TBidkCr+HvpoA4aTN9tMTEIrrFWFSGMFwSr2Wba
1wJXXOx/4GVG8R0OijeyZWbUYiqN8CXkOFtkuxi3mkVIz2GVoZIl9EcsUDFtnbQzovX72Eo2BlXi
kMvTVNmnxBOnUnldwYVZ94G5op/3SQNwMpcImks3WvGEN8Il7cmb/lYOXzJqScLcnTbUt3bnfZOH
CRo1+qPHwglvheierhmRitwT2pi4Ld+XNrcGNr+HzAH2Y1Y9rxjv7wbV1KJ/SjrtBaWJdDHDT4tb
NRNo6YZ3hnfLonFLOIxF+imu9QMyxj/CLxRqZ5ki30Eip/zmVwF93kA2L7EDDAJZI0SRkQLwUuRZ
02oPZZIbD+8IHeUjfYZspTp9Hdk+59hbzT7NCyBSHkc3SJYcz5UVgUJvNO0O3T9/1ZrOZRibl0YX
DzjDfQM2RQ6AwPYqMFZBknT3ETu8C2LlcD/eZG3fHvNGW5deLZcS8bplRRlVPVc4FTItetUEd77p
I6Vl7kfQPjtPZaeorqpOFPVBgfc5BC9PTZ+ub1ajhTHZREFu2BWifzqimUSsVo9pbCacD2J/h4RS
n3KZB56J9RYhisHswhlhRXc6Df4Yi66Fmgio0ZoauYTJUUTN1ypQN2D8I5kdJO5i1ccpNXRVnG+q
64kQ3ch96pyvIyLLK4G5UGl5evas/j+hMvA7+fJV2sErHqMno6e7IiyErHSKQ+wiO/NL2lMKyYA3
IvwfAngDJmHPMWZoVyG4mmI6yftT6NJLC3tI63mDYHO8Q6/yop5U7wL9L0ZnwR5VZGZBS181IUC0
fpHodojwNZTbvgjPaTseycMumP2dwn4+VnO6aRHGXGoeCXAwYEmOdLlghVbnbXN9Vg00ChCmCa+u
IBtkbnsMxqFYB8GtLicq4Zi/eJ3Kihevq2d14T/HpNRuQL4aaOjwBzc9vTnGVbmwz0PNnq+SGg88
JJ2zaAUGAr8jNO6KhoZOmfTIvmZb9dhazd5pyU3rsb6CseDfmY47BBPm8M7d9fbPUSxaMIfeNion
w7uQ/NEz7vLmW6hkgr4GiF3grHQIhRbu8ipE1UwtGFuuPWCNTzIdNrWR7t0U2P7Qkz6q/KJV18AU
VhuXFMJy8WVDAOZ10P2ZgfpJq4xmZZd8u6bwzlFtH7uO79QYKg3DudWoQ/htzNyVdGs54ek+pPyn
Tvus0zBdsfcaPA4g5iQMU5z0oW3ACHUZyhheIrEIrZyaH3aLjUjSl7rpHjSLvHbK2gq+YvnoK2Fa
nilTESy+qx4vPTFudDUbG6bwtRrrT27kM98xWzIUrXqQanCNDvUzfcLnySWdsKavo1PfVjali2Mb
Rx2naTL2z1MXr3KNmgyt2OSmCRGMLb5aDucDdXoyOEWs6dFVWdnOOlbavTGy0mxZDmE8EJKiAH1N
py5qdUj3crbfYpilyzQQqMF2zT53cLKqkTPQwkvQgqSt+3bd5BbTA582sDDWfx+EPD31SfOgytq8
994mbUD22zB2Jb1BlLXoWlOSBdhf4ZQbfR7VAE6Vw9dR6ZeoIHwOcoz2ZTR8kcOYb1Xr0ktpT5nh
ziR3dRiCrIKMmrp9CMqXgmUrrY+D5nruFtkKZfh1NiXM5REx2za69VULPFDzz2sICmeHLIuQ3dfP
U8FpE+V8zo320H2y+vQLQmdEZhs8QJSKs57jCF8B88Mac092A52CS2h0Qm/jkCxHGkC4a87e571c
l7b4HJrTuknSHyK0D54Ja6rWh5XjcSMUsNaXbTTdTlEMy4cP4r70Gclj6dN7MRpC/Be/3rfoaaQR
fnd4HXvL2QcwHFfjzRySSU9xdXZ149BpHaDS0ibpAUlB1RFelDIA2RzzLrdCLqU7zaqtVNABs0Ok
TjVH243zcwCGLyjZD9fkqFMlyAjeNOSqXUSq1eDW/RfT3I4u125KXeD5475vNtd+j5bHr1WtyicO
eBUhNgQ1997pLBxZyLfy1H5wEfAB0XaiDXiUMl4jjHXXJdy+1xZZbN+ao/VVjcr7jtXprM634jsZ
jRtIUcgTaPZxjgSYX+POUqN4KFQYoiFzqxpl+HMA/C6gojiU5ItYYEKzrY2q3MRjPi3wiggEDUov
6GnkNUhFaiEKyBHPBOQHvrRp8NgN2ub6lJyhmrGFLHZNIOkhae5ZdXq1mHhJm3LXCHlPM0adurwC
bMAoFb7K1uq4qvzeOeMV4Lco/qjbWYdGTYeft2tnYlUE5voa3byR2yTkHvxoUPT7mMgTEmgg4BZd
0Ep+N1XLW53mEtm2a5wHcr41SjZYak36g8nMyovmtUiL89jUlKxqZhPPUslsIlEwWYiUjHLY9unt
nxf1DwNR4CYsi6HKFUX165oy7hqjzbUW4cFg5bwaCG4uE3rty6HLzpVZHrXs4f/jEznGNqyKf0BL
uS0yT4C12u0sInNplsJZSJ3+kCkvVYd7au9266lNo+WfP/YfUFpMfKHVMgu8UhfUEO+nIV2V14Ex
ulm7TR78MUM4MVLKRa17Tsc4WzrR63Xe03pckbNPrU4KV8z0swb3HBK/IcaRS6l0IsPNYlWgVgPX
A24WXXYUbRusrRY2CvwEf7H2s5P5wYsS/zCiVwA4G2CxazImfwcTQbpNq3y97LaBHnxLAuRIxTgo
86d2e83ztZLWX+lioxM5t/3kNx8wE/5hGsv8GiA2Sh4gQ99/fic7vQypqLemz1ELEJ9fqCmE2XLY
4x45NVPS0bDMU6Ra9X9+eWyM388OXARb6gJovq4rxtTPbw8JK6cP4gmZZ26xNpYbrchvE/QCyL7a
51mqWoOjLkfneI0iV5AIzJ0dyDqKJwEkOQKgTjMSoGhPpFlbaF1TWthb7FwvWSD2ZBA4PtLvuc5c
rqq+s1e+RnioqD5L5+hY6tDBI6f61MX+psrGJ7gwGL0D2e3KF7NnDIEtHbtEeXng9ZtfcD3d9yqK
Iq7V4y5TrVNzfurr7nTtb8k2+OwjI5eX4eU66gDR/UbR9sUJUKisOh8D8W7PCKiiWCHGK0Ae8KZn
tDaWhd5va6S0F5U57lzDeYNYc5+ZKFh5EGbo+KNoYiTlCdm9cunG+kYytHWtnOE9iU2XMKLWyhff
2iLUjc65oaI60xkQCmJfehQSjU7+dJ3MOCZTrgqxL9knywQ/Ws3Tv3Xum61u9LDXQS5o57yhxDED
moVjyJTMZ4y+iCo8ryUXAO5pjFeT74kACPbnvfEebw1YwbLYkiYgIWDLQD1/3Rqd5O7x86TZupFz
bFVxQf/jAL1CTMZJNfv1vF8Vvsn3o1hdmDot/Mq91zBi1qxj5lpHpfvsKeBjJ5O3KZM7PIWQ1IwO
ODU944aG4XD4EdLI/h01almA9izuAYAM8O9+XbbhjuWE/HizzVCCUoAXHpzy21WJfB/igZezFdVi
VYfDbHHUjClZtXra+JpN3cLWmWWNQl1trK6DdS3M6KloxTN9vwvGnH5kbJqh/5ZlpN5pTV1Wm6AB
FDmiji6hIKZFjJCvwU21QsGY71UXX3rxxcCWtjAeM0Q5w87dlKVJr2dAjYMqWRmMUoyRpKcKAdqb
zB60+cas8EWlVARmENsPUWg+2pj3gcTGvsvNdnIav2RD8dwwt8Xk806BKOFvk+DhGK/TXqvybI9w
y9bW5jOMdvnBNrlCKH+F2Sl8MDREmkyea79H6XqiHzEl0LGm9yll6y7S8fkA18QmHyK8swJjfnXE
uC11RKwkiV6HOgvykRCX8BJjBGicsBiDwQu8HJ9d6lmfxu01McZvjTYc6adflc85qPpFpxzgYxFy
nak6T8oMT2sgj3WWHWTq3E422pRWUXsLTUNxlSkL9hxPWuM9gG3/MHr+jq2CwqhLJmuoTcBXNH7d
al3fArCpexCGSlkKsXpSnyezQqR5ZhOo/UVbEAd4t16r6jhU0+MkIN54JVrldXb584n9PZY7Fkwe
G4EyA8LcezpPaJeFHdhBtcWz9yAHHqVk24mWZvefP+j6m969cwdks4fwhe5Ix3l354PKwbYjhW4+
lyeXBjVWmwVgDw60p+rkceCI1dZa0t7d6DqtldhyL1XfvjgIFKNezXPQVHFrDACgatbZIWWPk8kS
Rwu5HEo6CbQg46S9DRkc8QBLZIEzsIxaqT+GNcm7aA9ZOJ5VQ6hQLRQ1b2Hof7iOVrAM2iuYK8Jj
mMGp2aMwLq4fjx88h/c8GUIkXC8P/qqF8SX0pHfgurztXQl0HHM2h5IKGdJXMGv0x8H0qQCZNWom
rPowFb1xtK4fVRUwJaQ0XRVepsz9gG33e9bpOEicuNwBhvk7Yj6VXeOUQpRb5dsCjdJAf7A6W5LZ
cu7cdSntqWH66EPN3zMoxzGY16PyaQgd3vOvx8AoROvqNhaN0+A6q9QHUVNGvKNr+2KcXxGPOBoO
cyV9wuzZ81R3wfyco3uYOvWj3znfMeVkCtsNKFdsZqLdiOJYz+GNc5shy/xUZejg+sWurZ/MTGBx
oFpi1jx/n/vDtZ9QBqBoyHC/ubP1HZ8xkFAlmsl99sVrxq90auVSh4plhf0HT/wfUMZ8eaiNZCg2
t+R7KHttjcCiMS7eDhZTZ1iVnf6jBXy3QByJvvGlbQ82Mm2B39mA6KiumXnqq15PP8B5XoGc788k
WFP2I5hIy3p/+lMqEXT8ZLG9TsuuuZZZKDNEV66wcvN37H/OTLCJm+IuzrJ+U3rmukmjh0znugkV
FkcN41CH+9zhaOC2LetUnU/PoHxVA7ArVMLIvwlxHLqWDh4GS5Rl+8qD+WOhrzGrre13lHltQvtp
+GbBOKcF6p8hY7yOoH7C4EffgoOoMEC/wuEjAOBoI+B2YbXPWArutdI5Xxu4ucLpwG2TaXOP9KWL
VD4XbjvQ2I3ak2s9wqDMd6Yefk97VLYCmB6Tnr3pCb6POGQoMl2f0xGXn7AxEUsnfkp0tHXzhusl
E4yAhc/w1uz3aNpwXSaVsZhFcElD08KcELjF4G37MIwQmtrpbbHNzQGSnopsCl3iTcHncBbggpKL
+L/Undly3NjZZZ8IFQAOxpuO6MSQE8lMDiIp3SBIDZingxlP3wu0+3dJ5b/Ujr7o6Aj7wlaVSCaB
c75h77W52ZW4uxfTkzK5rZfDW8mw6nK+MRglqg7EYdxdkyq/riutzG9O479WPDx7wsAtg9IXSs8v
HUzjrGkiKSX3wjl2s8CyzjxO2CMpTMySpKAPLw35qptGz2nkfWxss9TQg2Hp9N0qe487js0nRQpT
bt7EWD6MOr+/AdlSwCdh2fhnAGn78Ct8MoxvNnnjSkrRqeqb6ywcptXmRLpIWWnBospPncoIgsXg
u+FSt2ZTysJ2WB/zQfM+ZIeVy1+8EmnKcDIkmRw4KbOg0K7Z2kTa8OnvP6B/c0w7XIcMB7CAqNAq
f7mnZWyIqWf5sK9spiLkHKAL7hySEEkjMiKXUaqhn2Pplh7oXFDoiNYMDcSqE9nEne+SFmfr339L
Hw7vn99W6FS2KfCl4BHSfjXkuGxrXYZ59V4tJsenLz1G+dYMqCI0JvQHJkFl89qflKR9BzBKZpVJ
gp2VZ2w2DdbIRCBMCOpetPXGJqhkJ1V+y9wKZAYq+ulDJbGxQL0BIZyakMMW57RrIGhiHetJaUZf
4rV295QvyFsZIqoZcaptbR0qW75mOZS1mshTuvI0Hl/7miEimgso0Du6yQNuYfRGxXz7sbohXVoP
aPaPqwUSnIg8ZH+F+rCYqBuR4iIpktY2i2IXWTIckjO6jgVLl2dB47FIA/MVDdo48KFjVyPraVvS
z1My2tDjn6qc3DnXXHgoxzRE7PQkBEIylb2HC4cdeSpxcMVaA71Nt+2hNVMfultOnIMVpWyMG3U0
9t20/mZsILY24tdf4MavAOaBV9P81SI7toyZsymp903Oon7kMd8kCfSJZMpqjNsyh/ChqLDbnUoO
JNl4O7th98ohteKc5mfPfki9xn1hIyAcrh9Cl5XNpgfvnk9rJtF3a7lWnUIShYCnbnPpui1Rdhb9
S/EpXqgjK8towpVs5t88nf/mZwNAYXDMqujVfx2oDT0zj7KKyVJ3jL0WUdFth/NaB6i0Od+3mXWB
+uTvv+hf+k2bF4KWjSGeQUVNZfVzGZFoXbTInEGIGhFYY6ypb7kMQ6bV+EbiCDIBjt7Scd5LQifz
gVobBTq63Un3WwDFvNZ0HNucpI3sL3q+oFrS7x27e/34A7eZ7xFOEuOl3bOb/d0Z/Jcp0sc3b3IM
c75s/p7tjP7TFGwjDmQK0rK9dKdHO7ZOeXtjAtgnuzp5L6f4LIb6Kgbjgrf6+Pcf3K/HP196O97w
FwnAxX9xpsu8MTtETzkVCI3VVvsvCrW/wQzdYwL5267n42z686MPZ8ngOMWTiq1OA3Lz88+akJRk
rZJMNCwThDmZBo2nMhfeUo8I6gxJHrvB9rtkg93gLVDVSb1hkIVDZ26JaoF3VeaOBfEXnWl9TM0p
OgCPoEZa9E3LSXOXpIiTlKHd+Ls2q6cuCZKOIQ8SqK9d7o5+a/VsknU2F7rWbcmWPk5CtB4WSpXa
ztidZQVCkXV86m19P1naly6H0q8dKgFzdO1rcneH8j1d+yokcGMvcSvu0pGMLjQa93IAascF/rlu
pisSt9dhnZJDKV4XxuEh/C3M/Absbzs2msMoV57Hsn+BAj76Nvo/j55QsjtHQxITQVSjsgi6ZQTm
P4UN4XPBYqItmLuvsf2+qO1nlXFOMIqVXhkgNkmFl8UlKKzBIefYYm/rRGhZNFyENGeeaqFkxdlx
slolY6XTEYq+mOwrSCwkyyOskvvS0hfED9FNUUEUSZzhfXbXl6TMXplooR3i6HTVV5V5I4NNgpDS
3ryZtIrRn3vbrckLkJpjSRmPGGasvMYg44EDv/eMLbDQ1CHN9GmIA5hYDEESbGqRLD2qx7Qh2UZR
qj0ql4Yyy31dt3Vi6pSgwQgPw3mz+AsZ8G1y7UfaJKtsq1CuGnGTttyvep0FbGfRqqg08VQQFZrV
BMcheRQTOWT7LGr0nWPONZ9TV57d+VFpohhhwSPotEtMbI9vJSEkl+jkMO1A2gGNYGh7zVdadQmE
qRz1koRqweyIrT8f39+/iNpf+mIbGKQpHHMbP+mu/avZipFoqatDb4dDPDy4bn4UaXIRkGAPeV+S
oSJL2GRR3CHJqjSy6uyI5y0Cf6rLw2D3b+1akygVo03VHYk5FBjdTikPQLaxO8vys7S5XOex5UB2
pght9vjC7ORmiq1byIJdqKXAGK2T0sjL2OSoWRZL8k/1r3mWXOelfGNCsPoti0B2iu2NJH7YB3KU
e9tsihP5x2xNZtjj3/L08c1MYejrdhOgkcmgsTI2zWbreW40ntLG1WkeeMz64yBYUDH8wciGvkgv
ZmTKnWqBXhIxIy4Aydki5E0zX/O+ya7ONicmHxMCrouiAqkjsxlcJ8UEjCjG+GeZd7mh4f4bMT4W
sJ/rFN+kko63ulFctIztG0Cu+96pugMQrmNDzoxvSSRohoXiLE/Ht6JPtIMm1Usy5fp56zEwNmYh
gEYLCQC48u0nZy7OD4DviNYzH4OyM4nEiL7qBVKtblSpDXUTbaxuE+CoilPKFiSUpZ1Roc17bRIs
e3n8SlJTjxqWrXUyy8BUqsVHkhf7maLi8xpGmwCIOQQ1vYSyUr+0RsosblCll6nmlmUPH8ZQiDJe
Sv6/cUjWYAZN6xbRPnaj790YK2Fr1Tht3QowkM0uFj3fjSWpXdsoQodmdPhMlFjsyR+Ddj7lkDcd
/Xdzvo853s+nvkOTr8MDoNpRWff8fOq7MTZapXAdsuD7GCC/7tLUMnmh77rn4GQE06lGQKmHO0vF
lrckuYfrlgxB4fAzjAXJUkN6L9bFCCz24LyipC/XuQGEMf3+4FBDnfV2SH2bUKiBRNm6yIn8wuWR
FslXZSI9rDCrd5CX1o7a2aKeojURJU9cmSAbIuwWmRRI/l74RkUs7ZoTVDqD2XDjbglUvmlH6+zT
yNu/M1zZBi0hkBTSk+FldX/pE/0p661PWjq+VkbPHzPq8NU9sVLdsaD9dM3pgRCfMVBrikwrLn+T
pvDrNBFnMLc3pQMuWSqgX5loUd/AIm9zJ0zkupdMqplc/aZV/IsB8eNr2DbgOXBcmvkrQ4VMegTO
VuyEUzfdlPyou3rk5V2QyuwK034AqfTd1KXfuMoXAbWTwTPCxt8ck1u79dOTRB+iM54E7EMvxoz+
5ycpVhwrsxJphy4RVLiuOSBQWIC0BiTDOtY6lKisTaV9cwRvqY51bo8ThpjN7ZUkp/03vZj+6/wK
lf42udEZUmEj/QtgaGnLYszKmlPbapSwKT/xZaOd7JXQXRFeMa3IMr50bDoFbb/FhmMZUfb2N/ns
PHRaTVNEkDknIOEKur0GZU7qvdU5AVusOfz7D8/6t98smzqd+R7ghF/RYbmySlsnHyG0MFHvGqV8
GZe2O0yKAt4cVZwd5RlKSpUeApTAWavhtwwVR0KrurspWbILVhRe3XvQMoSHRWYO7DxR9mKy0HoO
0eM/7owoM0huWR4FQS1Kbq9+ViCLlho6Q0AcbS+P2tiiC92c7FOYabgEyIs5YPESu1KJPw8aZQqK
IrLi4JYO87DHo9jeD9p12mCwJYOYMkmKA4gB8md11fEQy+20dm4OPKKn2lzWq75Wl7xhajsgdjiV
hWUAitUAZmUjw6C6usi00pA/MKL5+w/5g+//0xPKMAWuqCWEwFlMC/TzE7qkvWW0tCkMI/XsUPUK
6d+KSY4qXi21iQEw6AOTsuatiGAbfHw+dq35LYX4LZxaBwVdlO9sV/4A+6/hRVkjcmOa5yhhX8r1
ktEEGitl8PwpyceHvHB7sLhsWBOyAeuMqOe5o7gpfxgNXf+86j+I+HyTs1v5yojAtm6agz7qsadj
hBD9mXA2EaCtUT250KDZKFLWdXMmbgHHav3V4W7br7csIdjV9mng5LiBFHPbzjTxZ5xt466weti2
OhdNQ4Y4WRxtr0OdbfSV1GbrHgkYXkVHDYxaPi1D0R1Eo/S7TtcZ645fe0RHvrM9erPpPrUTfYG9
Rp+XtXk2U7gUKSFmJIGTdG5sdQ0Mwi3v70YayoKTpX7JS4C0qQHVwkmV35Rl5l9eGX6beK65qG3U
IeLXyWjjuhGU6d4Nh6q4Y0R4ygZFMg8cb9J4eixLA8VyJYirZ4CQt1RMKYwOTyfB0evzmCwfnv0d
XGUbI3HBT8i1UhH+7RUuY0WU7cjkze7buJDJWdS3OWSkoLY9t9bWo81QgwjuV3V113MeO9ph1psL
J7Dip4InoGpjE2z0eZzjKeSR/LFM5RsDXBUFBY7KShlJXrEuEdiKsNf51izY+e58UeooguNA2MuY
ii2CkJ/h79+Bv3a020ARih3SDo7Hv3S0y5wmaJf41MYCRy8y4UK18aUTfBqkOPHYDmk7TYXmXQt/
UaLfrZ9/XWVQSvNVGS1v7ILtZP75Fewsq8hLrMmhw1bUy2wjDuN7KmfGeAXVh1H75G5mv/mhnb/0
0obGpoI7QJgOV8LHtP9PbXyW9ovFZssMRx2q9jL1z7lLnaW7yTlKZ19t7AE0DFKjMs1lSKRgvSsN
XkjcokW1NAFZoqqvOPNtOa/gHKA54zNBYK64yv2ytsk5Bt+xq2VtYgTRNvf4ngR0gsiSiMVoM9WY
u/GHTw4oopT6z1+HOoT7JsO4mlPeVpyzCXgBHGfVV+3QHhfuoDBTaYmtCGnDx5Ml6vmKBGvY5bOZ
7KaNIZJk9q2rYUz8eKj3jpox9ivl27yQ0AT69nEaxWsj9B+ScGDXRpaZfmNkOiBSNcncHpx9hEOE
MaW9n5JCBOQx2twmhhlUrXPFDUghzXAniKz8KGP0725BTttY4C1uYJOuSnUlYlDDWjXQyzL4309a
fRjzisA8wWOlpkWEXKm8tiZjs1SZf8fv+xW/5lBvaCyoDKh2zFwByf38PLEzL6Wy1mZo5IbnLpLT
nA1mWI3cL3oWP3Xx+n1treO6rCXx1z260k47GfnvsmX0XzmvfCdCJSWFySFsAxtK8c/fiYMFqdVj
YlsHxMNBuriIV1xy6KY8d3bRCs8/Z3rhKZsMMXOsXTM4FP5GGpCtthulds7cugtlx9OxvaO+xqVM
/iQbjqnKvNvOnCNvZjjJMJnffNZHL+pIHaXWhvS0qHl0TEkIYVvyi2+M264c3gjeyUJmFrRAsgM2
T3g7fnTwrJEENcS/JqfQivlczKp+W7ZHpjU49XSrI5ePRk46SQhN9ZhtXRtxASy5dFyFUfng9tlA
QU8iI800Lwb6S6L/mBQ7QP8bEczySHJk4SRfdSYz3E3lowH5f6ioLXTMPIGC+dqbxPA6oMM85/es
aqB1DXPJ+Sqfuk0aWSusJ1zlyZaknEdj4zU5Zcc6JDpcbbDn8F+ysJwsljCiflTKAnxYMTMoG88z
yeeeLZVHc2KwmpcWsn9DY2WGn7+BE7RioRsrtszjt9LtG5APhXqu8rz23Ai6AAJW3FUltx4vJhNs
NP5e52AATHd64M76sdBiB8YqrlNm4J49N3OYbrbfUqde7BxMo6tR+flIH9rqVuQzL+MSUWSmbdkk
Es2eoUOfSBvfXpLYG9arKJYlJAya2JRcCVUhDyBZCJ2QXExDqSg7WyXGGqm730gHmRPbKBueF3J0
gXkxQ5NMbm1o5+dyKacwKcnxNaR4HctHm3ROj1xL1Ne84lw9gq626w6L5N8i3+3byvoXxxN7hBR0
1855H4OiYQrWWgS0zv28+qhD3DDamD1xM56stD/2Mr6nxLtwnO9S1UoOJs4e14qkryXdvWxtopTi
0vIi1FQYDd77HgXWgA+6s8TqK5OietTCN/rW1MX2ek5KguJXNIfeOJMWAISSXzbK7e2T/zhu2hp2
spR9S97xirK3HjqvHbsfhhvzq0pKA+WJbtAyprx6k8HAvtIDtO4FitjF8OaluMZxLAM9dX/ACHpW
rea2j7lt4rFYfZ3gBAYvWai2+hJmC/Y2osN8apYtS7I/DNZY+K4FZTvK7Q0npl4+hmENScceHzal
BWXiEk9WkCZ8Qx9X9n/ER/w/y5JBsc9/fk2S+Smi5r/9i7Zv52v9r7Sbf357/y/zZjSVNDZ7U1/8
97T327cqbQb5Zxriv/61f+IQDdJjKDi4/K1tnL7d/v+FQ8Q5DjfPApjD0W2zYv0nDlE3/0D7w1yE
A4zCASnAf+EQdfEH4l90QSpd5dZaWv8J7R1JFRfDn7sSWDEmFxc6Z5fNIeKTny8Os+2qBrOcexgc
4klcWTtehgNxN/W2x1KQfW1LGV0RSUa+q7UfzRk1o8iEx0/liyjqz5kMUDFgFYaSzDZu9mPAX54s
KFOijHD0QmjOMa9eIqV50kmq11qyLhJFaXalhvOD/KrdsmRTgIGAfbGRl+x9Df7uMb5A7wZIvil8
42nBvZenp8T4Nq8NHrPCVcPs1V0b5eSOtnJifXxTF6s8RKK4ymbkjDSeu2x4yNLV3DXWYqIMDZi5
Q8qhekEE0LxqUUfecBQ1Pk3UMc2X6WHUWRDAeNP8zGi9Iiu6a/Z5FZBrVodzt+mct6hPm4AO/ZPo
u0uVvtlVolzKnFOvKZVjp9mZR8ujPZrtkwbB1GzSezIziBdO5Q3+Qy9puAuXWsWELVTwPKzllhEg
rzSjH7kVDx6aT46waACJMLQ4WHAnsetDlbZaiepVUn3oZJIe+lF9thQjDlzRx6+C6D755ERDcgWU
W+7deurhGXP3FtRPlmznQytwGU3650rE7dUcmHK1rBCXZZbhlLazPzjUZPSOQN5NPr8YVUi43pSj
rZ17qR7mVLHPbNFsxX1ylY6c0zjn4Fzqp0SxqRXtzvQGuYUVmaSDlkSsj41EBJzIz8gmudpr1jtp
I1BljSa6PJuVtOVkJ/KIlXCp9d6HTdAwHXbBr+EVQsUIulok3UsRM7PGyDdeFQL8dpPBLllNNM7O
MvqaMwTYdXEd3bi5AxmQpfJR2ol1LvPmFk0meTG1ELumbx41QkzYFuCQJX+tO6Tk8vhuW10BHOYn
ReiPoLbrQ53jxJ0+TWwGznQSEWbU5IJhm5D3Do5fwcWaahmnd7qUYaSdG6LzuKTMU8yEmMHHFjA2
MaVeOLeB/1T7VfBzg0gHzMiMx65WUqvLuzirQS9b2B1iYhTi3h6CxlDZUzXKxPdQmrvJGs6DubbH
xpgO5HUSDqK1fZBgDyCbHByHk19L13h3puUZ8Vq1F1HD8h+gcYiXEolbTd6IiyAjwJuUX8zhpcjw
1jrTcFllRS4S6updSaeAl47Wmulg0ucnM5/vKuJeXmCfl+euRm1SbP8zspohNFvjs63YRVAvkXaE
8WEuZMYnkxbzhBIX507m84YjtzWL9BqgIHHGPsIxa9Z5/IhBXqhDoEcjI5aUZPc6mmKvSOZvEzW2
nyQ6YzGUbcuoOQezLHw1qlFz1kp+nvqbVh/PxTD6m/RsETgfje4UQSHCNdsfHMM+E37adfl9Df1m
c7HYO+bZT70q+t08sFTChfgcEeFLyviNNVt3dcPOu+rpA0txzJgcOHn9hNIHb4WrRMTeJ6GqfW8N
zEcYW2iwSphPlHFHhXBcJcWOyVYBL45AnL1eUjdbTtWIqiJHR5BrVXRudBLqXTJmH1323L3pfo2i
maOVXKVLFkPO65E73qxQ5Z5dUfN5xbdlviRnS9UI6jHHBWFbLcKh0NlJqPZ4SqJlPJn6kh8B/bMk
E5LabPEZwWhnPZmUszGgkdNK1TrUVVJ+6gAvE1bMLr+o2OIka57e1Fn/ptipDciFdRa5SiDMiD+/
FXzK644+FOFrziK0KQv9BD9fP+kG6eg7WXd39dqVnDYYg90gkRUqcVpKlINenasH6fDI5VKWXinM
g9phrXDLRxqJo5XhMm6TT3mhoH/pzsnAUkQp17MEEK8gZCp5FY4uRrkxKSviunxJehLZerlG9lD1
NibCBOmE88yVzudWmfsjugwrQJW4+Rrm5ZDSYAfxEP1YVPUkqYSPLR7pwYRrRaZj8bUD9dhwhkfb
Fmo145wv6Xzt1VHfsRh7UJ089mRjfW9IywUwqBBtzlYep+x8jq0pCiZEq4GA1+6JeNH2Wdsc6Xqi
l6VJ7aPEkgfdSkQvVgWcP5l8pYvFrdV80co8upULK0x9nplpptXXLFHrHyA7Zzl+W/TRfsDc3gWr
plXBOHNyZHIyb0SmFPsizoq9WRQVNrH6k531WqA3iu1J3Ipe1yN9IVlE+DIuz1gr+KTEhv3JuFuM
tRWPSo0MXNk24A42+JLmyVviCMOmRgKwMTnRWSHh2cdmypOUYDbFVvU0lVNHyW+VO7UfWPkZ68EY
Ha510GwenbBklqZto2s99mcWum7Hi2znLhon61p0DmFesTxwP/f3Qo2PTOf0nbRLHOA2nYdlDZ8Z
iX8vPtFY8wwt3AkgHaZCaXyzXxkFOuWpssc7VN3SxXOV9FDzFl2DAhDdwpr8khFrqhrVMR8XDyQo
DVuC3KdiAGpZ9DfsQJJAV5V3wMNHOAYcaODzc2VTwKQapn8GybK91ir9iHOI05SzML5IBQhEWRTB
CLVAbYsLM7uX7VdsCnmeiL6eGuOparhoAQdiOyuyb/ow77MxhAx4XNX0dm3KI5pMkzXQrjXrflev
sMpNLeyW9q3A5M4OKVTS+hvDm3vBdNu0eFealEgctdE+92K/slKEUAcndlZHnrLZKOnRGQrG3TiT
2jBX4TKMd8z3DJgyOeQTJfkOheY8d5tJFCNRxem0oujj+BkBjMwsHiMS+G5G6h/2efkQuik7GGle
1bl/5VJnvtrSQ0bDERx2cddrCtxendlplA1c3VkHvz7dmxq4SFN8K9I5yEYdThEr/TiBp2FUHvEb
YSksr3ey+BzHs2doyw3EsRrH8NgiTXVKisj1xciUW8McGMvGTCJmq74pq3sj1kHJkEea2P1lBVm4
00f3plDHN5ywnGudcq4wQHi9SgriMCaHYrtoy0reMmObvBb7y6BerYx80qweHqa2Hykak+tan4dB
rbzesB5Yu9JWJxnYAz5LM+My52n9GuUksnazzd8dIz4s6obqMzc3EshRtCScUMZAeR3fU5Yfoohv
Mn5XtNRG2KzN0whucYtIHgPHuVVK5WRWcVA34ztQWc3vM06XuV3CBrsK/klHmGlotPgc8/lgNO1z
1aiU0PwNY6N6WlUt4EwwN8l+uZptcx403lTGTtQOs+UXvXldR40poeBVsliqQ/SoRzQLsoqx6W4J
raNCSQuzpWfVYSfBJE2GKrlq7VZR3DGk55/VKfysdPraN8lTFVFolMp6tfWQclKUJ/4YSl7msCJF
RRbruf7QaMdKNDPzPYy/LVUQDhObLAYW0Ps+rfbMg6ZT7PIt1MpanlKsvIFtMFhWcbWd4wQojgtq
Y5mkxVwvd8Mi4XwmhHjV1xbHv3ke5mw4xe24hrhgt9izQnusXfOaa85zBcXqNq9X84EMV7fIjbts
jTcKhm2ESbH86Fclhk3hxHTqw7mPiWHB+O9PqfveriPwCIqCEThOWSQLLy3BN0P94iaVezKtwCbr
FXhEqwY0YA9ap0ofy1geuGn7StG8hDCEH41tFAPk4MCcNLrky2j4sr/YmtLeVrMDrineq+U0+l1W
SoZK0Yu7dOhdyjOjYDDMYgE4DH5/B95jCXX+iqosvw+G0odLGTR6D43QzZfwoy7O5zf0HTt8AVPQ
uiiRHVGXnmjTb3wXl03eYUZwsoD8gG90GPIMq3vJ0+Fbb8hAwYnQYq7dugfEm7QQM9Lg4da28pSz
aEUO30Lg5NbZTxRCqpOZt2XWVn6jkyrMWiEPqk0z22rGCwuKZMThA6tgr+RO61t59GYV5ln2vXGT
dOnLHKcRGyUlqKI2PWouHcaU3GqbMaCp2S04RXxwGBBRRmJL13ZTbPLauNy5ufFGDN0RV9N96qaf
2zG9GKxs2cNDghHlDRrH4sDbeKN21SktdFDfJdBIlTUdICTBpPE4js56XOPlm8KABB6h/igShtuU
OwgGCFyfW/2N/76UEtdAz31Ce8WBIdKHqpk5HwKd/mIHRbO6URaei9yJYXhSjEflP7a//9HQ5P9m
HPLnacj/+P8po1cz/nZe8j+77q3887QEUDD/wj8nJdYfLIe23RDNwZazx/bmH5MSx2Uc4jBQ4P1m
NPzxJ/97UmL/wT/OTocQH1aqjDL+NSkx/sCBq7Fp1SiYTUv/j3LxmOv/usdRYW0jS+e1ZSTDZOYX
E2DXk8NIVSIOalEYhxnY8y2DQffAy0nhbLA4qqZtsWwtOdtxsDE6MEO04PPExJmpd8JgBi2ihdB4
x4YDqU9paZypky2JLouKAyrm5DPOhOS2cAuCbUkfGDihKpvUnwLYlgcRPD1vO4+7VHciYA9tfshB
DAEuidwvpGJNhzkiSQee/4FUUC532973HBcPdCfWjdQU9zDXEIiJV2frKogOr5vECJ1Vj8CV1Ma5
54pnJa22D+NK3DsM8vEexdJySmzFfHZjvQ0MN2cw4oz1c64p3aHSJ9PT5oHiYS6cm2JW+/3SLj1r
K6Pbgzt1L2msGRfuIZ0JRAK+wy0RH5ZFml3Q2CkHy8gy9rwyuUl7h/BSAvcgYiIjcWF3BGpLJTEh
Cv1uyYSErS4HBmbk7aHnM322c2kATBqxtnYxogr8FZPvuGOHUAssRMUE6dSYyKcyfUQwaa84NJg0
X2eF9XRNXPouBwfBEN+c7ht9u3AT2JdqBV+s6wH9si9xdn2Tz+S+D4YnKd9RYBPa6Uc1S4olbenw
kiG7q6SYfSfjTAchIQkmK4BnjVoaOopwcXsgQa4YvwWRKM0LyjWkP6ta+l1Vx4960vuJqR/XSH3v
TDw9ZCu8z04r94rIFr8yWvk16vU5JC3L3mmTHEGbjF/BikP2nkGM3hFRxCoNiTPjmUgZ+2nHjyDS
YC6M5smN2vzRXt0y8eoO2Ig12+sRtdMUDv3aMWAfizDLMiBWcQsYrRkj+4ZCAOifoOF8cpNRIrU1
3O/OrGsvTEcyAtVq5CoZcJJ921KaNYapPABPr49zb9ozj4denkaHbmXmsD7FY5R7hgm6EsUU39sy
qdCIF+tMtR2xZ7CGK60/yNqcLajldkyBFjjRWDGJSZXIYr1smktYphPY3l7gPIuW7KDaghi0qTJv
zRkpXeRA7k4oFriPkcm6Qz4dXABXe9SAFXujzvHsfBiec2XkS4l8sPi+rCG0VJ2cVJNGAn40cj+Y
KPukLt42dk9gpirRQ13PLKJTzdoKBzQBgZLwuE+4dejPjdprQMkdlyijkCji1uR3CQcDQn+KqSEj
MzYtp4fYLHEHucD/uPIm7VqMU3s0VrP5oiPc8vuOeSAGbpXEPMRc9aGaEJPxeCmXUc+iT0Ps4M2I
jXm406difRTWCAPJWSuXlWhn2odNdIOCfu2JfUPAdmGNXPgpDqG9m6fE8SZ6g8vGgAI9qMCeRCNi
HjNZTV4z1xDfDNGQsqGvVJiMdGjxevjkrTCjELDFeF9ZheGJSVWeV713/dKpBwgf7F0dIgUfemWg
UJkVhYlqZtCTq4N1lzOiPejwaU84FsSFV7gxd7WdT3B7MQHdCzcdB29oo+xOsCk+lvo4PadmPgUr
Z8N5TDetqU2u81pR96PNJ3Vr7LMjI9nkfVSb1CdWGiW0QdDyaPXDM7l8+jPUM8UX2CEfGSyP34nA
M3F4DNZTXa9z4HbN9KLgJfssLKBiU6qLYyHshFheiyl1aSnYvJJhuCDOHg78pfU+HVPCrgtwL138
XWEq3gMNynUgdpjlsaMJcqBbNqkPRPL8iNelussdsk3JJpc7AcYChJ0y5kytqHyDvlrTK4dB/Yqp
jsdnVCcSiJyugQRqtY/90sMOaxrgyzDdJ5jtJu65aZdUGV+k0uFl2VYHhFG1C3Rk9XQ3LKN85OOf
kUK36vxgamTs1SK3XSCasJz8tBc/spFUSBzpaxBFaXY3JHHP1aAvz4vh4is2tC72kebXt0lpp/Ee
IfkcJhHrAEWdq2Oz1tFJzqN0NiRrtKd71nFWL4VvO33+MHZyDLPITo/VUCyvepNMAUXhdF761v5U
oc++c2ulhZRlNe+FTMqjwLB62wwxoDOJCagsBwYBC2FwO30SABCdGsSX7SzF91Svuh9TNDtf+pVA
wDqZG1LS09LdN6kSnRFaAYKuEpI/zW4N9aybgqmmFw2HiCqcQp0wPyhEvsiYASkdyzatT+WXqAUJ
5I+VSYMixHAkbUwgiADhi0MoDxssiDdWmYiDCe3wpPYuhLl41a8KwSCvbdFZ7xlvht8bavVWgIN4
apxoCrRUxCBamx75npWFpPdVd65RlS+mWIEaRm7+lRAGB3Fk2d7keaFhRjDc24Fobz9Roi9Ns+1m
C8g6KjY5M5fOGQsGCxiieo46ZLsfDZDyU9c0A/OPNQ8QeA+oruLuQdfbleN2qr4IK5PnWB+YV5Jy
3n1vjKZ8KYWCR2tMGRmllgZqYsHZHOLqpl2rAS3KnKwDd+gWyFqaHjLY0nloGZoMXdZ42tQSYOdS
3WtMu747dd76qyaEZzZ8oR0Z6Yu4aMo0dO89exf6NeRGSwMAS4hxudi9LC+RTcQonj70BH2ZPY7W
qthPchVYFqIR0wQpCC4HL0c38dhfUyVN7rHir/dMICCkK2OJCVok67UxtOEKmacn4N7MT9n/ou48
eiRH0iT6izigcNLJa2gdmRmpL0SKamrhJJ3q1++LHuxidoAFdo97SXR1dWdVRjBcfGb2DKGjX2Ai
xwgWsg8YtjPthixEDXKL6jLF5ms7Ow9aaKde8ePHXItk+8Ui5dXLNgoUeQHb4auP3mwskjKTn3kb
CQzYJm58sM5eaC0ZbLR7gba6JUSOEA9z3d+DNkmbg67g1CzlhBFkazfZbOONGE0bX+cU6XswxKSy
UI/5TIZlAL6wqN1YTeuqb+LmgO42ZsOyj8Y4vfik1YGolWjlT26eBPNuiuPqPhRuM/tah21jbNgE
x/SccLlM3lVi2tk3slz3odn3OXYaiqRc503AsiJzSstl1MqgXpuNd5ebWmJnaxunfngyR40TuoE5
mtDtVFR62SehFhssNNErcUkfDSENW2qLWu6cd7nK4hvjJntyHBhEi9bKSn9L7ptxpVeI+SGMQyj4
HN8DTg+VDKOdyAjMPDTRaG2jpstupB+9J2uQ0WcCPuIDoYbtyC3KBHhlbGmdEwKI3e+yCzuyClOB
B871U/vV1kL8lTs1ZxHBu/mrtT0XNwqo0caaOOyXmQlGbiF10+LGL0aQIV3pqYNhUUvsNwM17Zk3
PHRpED+1RqqJJ1flbz+2NYNPg7DBEAqCqnRqGUwjN83gz6e8UOFltrSESaZGHo6+jGikF24NAE93
mgS47x76vAg2DDz6JZ5DEyc4M+CmpmeYC3a0t+uqeMOCPl7aOeqWNfn2xZyM3n4YIwiGjsVjJD3D
2CPIQjtIZ72taUb7NcM+3Q9GrXZFbRj4JSQwmXD+M5RFgBcBCCvxP8pm4OTnu4Gz4jK16mLnDZz+
HNSnVWXghFeesnYhkIpL2TE1Nroau8voOmgRgX9FKLKX/kQqep5I2YSxarcirqiu95Jm25mGWjXS
ainZyH7KajZ2U4oezD1hfhWZU3xzZa5OCVOnhyafunPCNIESXdm9Ro3stxnxGfo6wvKEF6HfJZPV
rVoA9a94/2RMU6Yu3/xi9hiPJxzhUEeWBBC6VdCP6Vbno6cXcztPKM5BcY7iot1J1WYXAFXTjnn/
/BOEobHiFey8fTt15Y3FK/mas3w4UUvkM+nho//LjCt9tDO/Pk5mj5TXFhzHg9LvpqX2uvgz0Kl7
64bQ/fZNn2sOrjSuA67qt17pTjtZSQurbEl7cYTJFM+0v/TqKVxhHCoRrbBuBEgjT1JHSbvOU+0y
H44KRmZocBT57kHTTrtQBtFTJ3La22QY7908DteYb7AkVcTNblUfhx92GDjNShgtK1guyrd0lMGu
464BhWcuXpMujl+lU5Q3+qx6jqUG70RQ4H6re85ZicuHL5lXd5PWd9yhS/miUWePDZywb52fwVDx
KtYOlnjHzbsXi9l4lCbtsh2ERHWuBK1BwjjhZhfHqudHx72sN2E5ewxjMvpvI1+8hBafnJgughrY
ni02SdEQ6gYbvAVW7nwiWcmHHvwIpJSR/Vy09xyWrqdbRd3nduxN3EFwxJHZKf61lpzdUMH8OkDn
IaiHTUCr9MXoLcNdlL3O/mKAM528KPI4EPjlM1IWWKimttKn2ISRo13JEiem/tVpUX3dklYCo4Y1
jvv2Xbl998B4DmlAOuU5Jv0JeRuP89Dm/XZKanODXsMcyMBbechyka/htxlL9qIGWlfgvyJQI5VF
ONTSQAIbq+12Y2sO19zmrIU9DpTsgoq6WFWe36Qsxz3TpOxAnlbiU4jb9sk1+VmxUQShu/bzjB4P
yc2cDx/NSHmdJm/wm6LDgEP6KfdTD7U674+p5+CYmGcOLIsydOtfFVruCyUi7TkJTRfjT+mrXRlb
6SM6hnuiN8MiTNeynePu1utBcIRczZMysf7ZZT8vaamHJTSEXsNlKJL7wu3qj4Zmuo8uxI0Uhj5j
fOaHT4Y3+BuDbCZGL95e3VfGKpY2ZQ1c+L1rGwqxmXFfPthOER+K2gVEEWfZNvYi16MQQV7Leuq4
J5eT3oBcRPew0Tdkn75ZHl1qfRbYu3jCm0qxUrktSt1kywly7pLE2YyvoM9f6qCjNoNHc829EP9h
lJovauqdFZtnepY9qvAQGfFhsOtul1ZzwD03jQpiUWW2Z99NqSRPEpWsPewDuA+kecj6Gq5CniFe
dtIxbnLMFI1lvnssW3jdQkHsq8di+M6dUPEhnAzuOLXTd1wGgvRMLwEfKqMvN6muA441Zn0OSEdN
gLOEIvRbmyBQdVWfRjZk/qJopY+UzIlFS5aLjgpLY71sONDn3dCsWVOrL6PVzqNTVPOrKVpckUjB
uyhLfDyuRFJdEJ3LWZYJoQoWmksVGeAzTFmgPZvBlpWethyPv5AuPWtlCRWuKo4r56we1MkOh/Fo
zxZjniaungrFzpXP47Bq2yG6xK3TsvEnYbkUDK72HJ963vc6QQZG4K74XH/j4+2WmErkwtQ1cokN
gYV4eDUM+3hO3as5kpY3+yra2SCoSdWQ4v2y+uJniEiZGffV3yxMY99Yo/0+E0l7tMjqLLVRqU3B
5kBFAUd1xkX5OsJcc4iyIlubWqmrM9nsUGl97/0u0kM8ddn3DBmKg/vcbwqBfRPfRBHXG7fOox8O
fdU263lb7qFTdvaJzK45e1RIBxzH0orkpx2blLaaEqQ1ZSfkDRzumVGF0qPE2G6G3nSPPV5Ah41y
it56zVBlqnzM+hymNrxOY7PEsBwdQs5Ci4EGgbVBZ+INsSJ/wr004ix0xDUbPImd1YHe69DmsnaD
rlgFmXunnIzBuqjldCKEOG3ayMiPotf1apS23pRz7Z96q7YWCunrY3K8uw7FlL1UTcpoq08ublUl
Vwqw7WJh8Q4T2gycHc+Y+GZmZK/KPmlPegqn78pI553kVndoEdKvVTHcC0OZv9/yPrNZU5yK2T7w
9mrBIQD5tuJEINgqDMqbktYaHxrHC45lEMcvEGnchUB1Rt5sxYPRmeoxFT3O5mCachDd3bTKdGC/
WnEMlqOo7pzR6t4oJ5hfDLJzfyyVD7c7L/c49VC5CO22/a72Jygumecnx84u2hvOHuPN85tknVr5
+FCwQ34aRusc+zqNt1U0zg99OKinzHa9A/80PME+AFwOS1EswqSBxBa1xbtfllWwqB3193Xc5HHF
/U9ZoMnF8Zg4sfEw2pM4mpngFuAa5jETbvcInxyIs5l4OwU2r35l6VP6O5ude0Aw7qtlLlL92M/a
vkyz4Bb+Lx7Bh3+a6/61RFT42Pf+u+nu3ybJ99//l0SApwieR5GO9xGf7vG7E6Rm3udOEvqsxAAm
kCgvZBTh81G9Dr7knRNlrculNc1EXZTwq2Q5WLk97vKs94F4Cwvo6zwzKdN2xeqq7MQ4OlFrJXTF
jyXIcqcoMrA7ZuY2K84XNFPqOua243ZQ7A0iAJSckNuyi5ltpOkGjofYQk7MeO1TFzr0j9mNas8V
6iVJWeMuj40SvVriFaa/Ftn7G6y8QhGSEejvAorwU9TVBe4n4yFmDYEksJs6sWspSl0Vdt0c4pLW
Am3aT17NGRLM2HCeVF/dEt5btstivJUqZLjTkpwL/TLbFDqd11WAsdaRDrF4/1OLMlzxBb8Gpi3J
MRxrtIGc6vaSuFz6O5Xph+jqc9xYb8aMUmSP5W6cmCNYOoqh6Q7ig3al8gZyV5zqAbKflYtPJy//
DEIcRWoBp9aFc8W4zh2vJiGt5gnIsl1+EtnU4DPCvTW5hIqj8CCD/ifIFQWoBm0GpaMGPrXqxRhp
ApVOfHWtNF7NRfIFumhYWcPwm0YBdP3SODHE9jadhKVb2pR/2MbAjSYlzOz4fXEKPDWsw1lOHKzy
Z7K0B0nH2GoGcraMjfKpl8POdPSvMJubVWP/KYylYsbLUS6A0SLuoKimBojctnezDp5/syNqM2TD
ivWN4EgUvfNhf6m9+t3P7if6ytllQ3EdYvdB5aRArFmfPRvDyeAF1CB43XtVu7CAY6pX0/J+9fBZ
BRmoPpgFtjPB6HVVjjFqQuA/SzIFi8Gxx5XR3QVTVdw79NJvdjk2k/43yV1ahbkkqdzCYlDOv4zr
pgUmhJ3rd7fWrc55V14mUVksZ6O3MOlpWYyRPA6T/q2GYj2OmCAalT2rqPqYebn47+b7xklTDsrq
BjvqJ7eNFxGpAnwBLdR21+LYslXdj4fAtu2V7rB+sUPQBtuTX+MYg7yz0xo6oDl0hHJ69eE37lNK
28UyzrqdUvbPiBZr1/K3wbO6aFXqLhQG7bCvrp5H1MWhhAIGuPVJQLJctUzRmazYDEzrbx3iWKPL
NJntHXWmbOiYjRemc2+0miHVp07/BroOG19LTK5LEIZruz7lE/jWCvLZivvKByUIBGeMwV4lc69X
/RQ8+K3Jra7Ib7NnnwvL2A26rjET1B+20b+2Nf3IGtpdy/JB4qc2mXhjGPFj/9vt4kPX0t3V1La7
TDk9rO0hfCE//aLbEi5q2pzMEhtqKDcTbq+l3/qCH6qkZSA95cZ9opfA/4onDht4LV1ymjY7s8cH
Yta1/+J6nBJTMU2IH7a/bmuYUt7cfwBWaFaOpApLVYj1k5W90womV7Ktn0yaBWU98nOb3aLu6PPT
XDlBa5lbUdFZVUin5UTm35QZd1zTy3eE7Zts+6tr5Oe6Z9/OknGZ8cngCfSRrip/wufmwtnPeHSj
4sJ4AIW6dm+kYD+HYOQSn/RHRnxXxAxqdb0/yRy+cG1+j7sG25UOr2Thv5joYxYL7CdcJyYMfra5
NGHGnbgBpn9n+tNWGkgPRu9FCZcKDgCo1aSK/XURU4gRxnZ49H35Jyg6PqIRmHvnvtBLBeY1VNOT
YQU8cCF5PKYif5IwfU9IMy2ZObynTXLBv/Kl6uZHFxJGBZisBWQMkGka854nOFNyGPypBpSQOCjI
XMXzdpjybpVZRcgdW3H2ytLqZoZcDSAH0kEVJ/6B5i6kDRVfy3j+NSKKk0kFkp83jC31TzsTQQaB
5yHLQ7WVlbaf5rpT0WoqR6AwsxvgwjL9rgmXyUwuFL2jRbOrpLnJTWqTSjGDj/LR1BgT49smCYWJ
KVwU9fwaTOGt4HwWGxaT56r8LqL0PjDIB3Irg94XcVIuKSE9uoPB+z/DsI8mJL/CFgD9sGlZEE9c
mzRflSAleT3eLRyNIsfBElgpHhUytEy04NTpNwfNdmU0ms9BhAGrtie4AuJ1mMSL1xnPtsQC1081
F4Ta+FUFIdMsmaC0iHLXUJC0j2134D1Lf8jQMhY0cdh23kqZUfmBKOMvY83rW1ptck0Se3xNJjSc
VPr1RtgZ6GIXufM7d1MOV2Gr0CuMJ6wl7zDrx30yOJC1teIPcNIYZ5GV/wxeQyYmmf1z683JtArp
S8XPV5oGoxybipLVEBQ93YeJW860ZrTZU53Nw6tUAyPa2MGGs4T6lGDVh+u2UhHbgFGWVofAUMw3
4ZdccJpq/BjNAaSUmJJRs0IMAFoM4la4xmUznZXVmfCywYSmp960zN9KGRMVbUn5jGvWes+HCi9x
0iKl9bya67Zx7RedVNNVd2PukS110IXDyc1+/u8hlf+F3+L/k5MCGwRJkf85ekIOHTPFf/NS/PN/
+aeZwpf/EJ7JuML2vL/dD/8VO/Gtf4CBMB15Dyz6/CnYLP7TTGH/g9EJuFcYCmRW8Uz8l5nCkv/w
LRsjhQiIGGKACP4vsRO6yv+NUI6J4w46I8ni+FAGPevfjsBJ7ymf9XvesDZwV+5pCRqwjS7awn4x
Kvk2d80patpz08x7Qd0Ars9uL4twOybtn9kPlpWBDVmYxNB4/jaDGUGgS6CmYtQ8TLLT+y6z73ff
c/5ucqV39X384BvHukuIC9AAvRBGf46V6pbQauQWdOguus8VqEk5scQDHXfLJwuwMGRQnxUmTI9d
VZ45ub+QbwTUNIbIsCpZeLV3QCZeGL1JCck4f+jo3gtX9htFrBtwMgEvdzTCB8p9fqY84JKRqYz/
xfhjib/COoKvczMBLG6SSCdHWdAwNaT7aYwtIHMJG7gjHorZynHt71yrt28Ec1YRSbxUDu0+siTn
DMWInOEPylzaXkVQhRRxv0LVIs+5IbeRPIZ+8I3JXPnGy9RUBWcbAuhtPZaMJ5A/GVatopQXOvXI
VmQOmxSU3JVO3+VYbcIQSQhdzlkgp1HKoLKY1Kj5amXDi8Puwq31rfPKZ7cZft3cOhNBX5bCvfRI
6jtfibunpLO3wC6iDQVZMMRab3ifaxbrqd/62h5+0ii5mqboN+jI9S4Q+LejvB8vyvSujZjHfWk2
5Ii5Wt9jMHSgpv0TvRB/LG9gbc8oO0fSdR7qzDc3Qex7J2629+G8eqrp9Tozyzg4cZqd4yC9M7J9
f+nM3pvVo1nnRr9rXBekRMU1v5CNQtsrD+E4W3twjYKTNLUurWl9VkGZPk+w0ztwnJvcwoBaKfy6
phAtpT/jNQmBnjR9NK3Qz32oxPT52lP03EsvfuSIsVehDRJhEskhIuSUp0Z6aRyhFqr271rmXK7n
sapOXLXCnYwpwKgcCrs7aBFOQEBjVp2/g4/hPdKqG45fNRiNO4/KwivdK65sVb8embcuxv6bukks
qlqcnLF3N0PsPVj4/rTgAhg2M7bmkJsmDQi4yQvnWEfeux0Ux8aJcKqIb53GODrjWwxzGfkCGUzY
Vx1IDkrDrSG1tiEjS+zVu01SldtW4S4MZ8IgxINa0mEgQkqmCWvLwt1ZRZ0LRCvCjKvc3UwZGuOy
LFhNnvuJIldtbIITC2vCkWfZ2logWH4arftpFnxXQzWUtjXxTiuTtvQ633OC2eC/IVXJTRAO/sZo
/INr2itRy28OpltmM58qcj7pAeDUvHK1Q6pK6kvm8ASUTItQjf+4TvJBSfIhKO/+W5MXQ9fhI+Jd
iLMnxxHzUqe/Q5H++jCzHmot5qUfaGhMbXM1JzPdU2Aw7GJYS8FcdAeAnCVxGUdtmupJG625ymYU
MkdhAUAUQujLwugnCm9hWL1aOVExPMQnC/j4xja7k02N89IvPRS7uOJcWSTVU9M0v0H/HFYgOGcZ
hAdlcXCM5gTDiOeUxzwST0JjN0q03RwpMufKGFXTiQDWNq0IdA93a5VtJMEuMevfSGlGOpC1VqlJ
hWoGE+rU11UAc4Z/YlTEPA0hd63G9uCGY7DVBRSQpPgTNfq5ivRmLptbaUQ0YZv2lufhbcyemXPN
kEQgyYvsklSVOmIaI6s8xDOpKEecdDhhGMkZW7Z+7cOdCr7DPGsvc198jUJ1G86UCTKwx+JEry+B
DZzVJmnfw+zNHx7A6bNOBvCw00jogtHWxE36IkPyrkMhs0PB39hBEPzsZHZKyWotrbYzLvaERx8f
AFjMqexYVWsi327zAMiA4txKZFvMGgFI9y69mOG7O4fVQWPtqG3JZTzpzaPOra1q3fxYT+ZH3ens
pfWHlfcYRcr6ZtpKu7anxgf6IGviSTivbMsnnjDVaNUOF0fh03qa9eGajfa7bd2ZxLIC4AOKcj/i
UlhwZSVK5gyQaic3OAaG9WDXY38aOu85a7AG9k6ijh0BSV1X5kZ7mK9ZW47STI/o095WSaD9mal5
ypgVob261aalgqer/YuDtWOf+57AphX9So1MahM4QRy0iT37ItwmRf2W+c5P66TurgP7LxrzF2lO
bMthThfIJzS6mmBqO3ci/WIdAemV7z3MbCa0k9jGLhGRRBwjXkqX2UfvvOdQsVnvnHWYOuqCLzwe
ygtEmrXtzd5GIT+uqBD2XlsO/k3r/NDmMl762bm1bVRSBdizpRfMP4NSbSSL3sXs1a5vneQq1T0F
WuSSwLWmOToJ640pCYtCpKRmsfMxHJY8Jn9/aREqFuPY+jtKqoFe1O6XF8XdovEEC8eczPuiYVpc
d1OCqN6M2ygv96YRec8DB+pmCIxXKmA5d3Th2ovLehM0Sf/Sz4Aah1lhI7r/Ms68cdvJTq5YZ7MV
30wcm1m+0UuRnyMVjquQAl2KHax1YR5mtOVD5I7DMbHJQJgSJtvMu7ACjvZRZBwF6M46yZkwfTx/
eYLR5HdfZO561IjVKgA80PfmvA3ydJuZHNzpvacEOs++cWsAug4idkq32Gc+aRzoAY+ZGT5mG3NO
3lOP18EeY5KV5WqMjMeYELum6W+WwJsTpN6e5XClevlAmGXFILtfdfM0rlg9jJWHHsF4CGkgbhFn
4+HM68RVj34bDDnxK8O641BkLykwpm7XduGVsmvBsqeDdWsmTw08Wsfcaa89MoDN1zCEfsdg9MBJ
TEfP4Le5xN58K0431nuTkzpxw5cZ1g3617T+O2cQRMN4cLTDUc+hKB3jQXqicTDcsBJfcqwHpWEz
InFNQ+x0HGwTzziSaLIeLBOOFhafgjJZwfMbjXsbfOWjjbv9cRqFs4ZSMXAmqlljL1as4CExuqHS
qI0WpoUjVVkTsSKtkhXJf6C6YaZ3LseLDcMuypAxm+rGkNu2nZH6zCi/qKDbjHr+C39Utu8bJux+
BZGjAuuwzhweewa4wVkW/avXJzH2eXtJGMvf+0F9avz0cRZY/fmjgvfeuQUdhoLabPDfaEctSSAm
6zYpx2PCdP4hGBgOxSx4K7qO2y0PinHMsnjL4Ogj91ssTUOSb1WWcd13xMBkQYpjgjVyiE3jp2Q2
IdsO2Tf2CRc14ifxWMRzZo8JKeJToJxHW6fGIantal2Hk7XOsKyurSKY1nY8lgcr8B4c/h3vYrE3
vY4DeFqaj4jR/imOJTVusZafUTG/7DYxx6tvW3cf3F87uhILMm/1R1+709cnBsNzZ1v1RxsyALPT
xng2nCEjD8d3jqNH8mHRKufw/GYGOBUV4tTZavqe+yQtSuMQ/iEk98XF1351OxfTmkvTirora1U4
fsSgHLi31o80qF2ocdHnzmzVgnAwcoiRGqehiZ8sR36zQr4aODevcRvaEFNxGs6mfORZRXNP8vrX
MfKFT8L2O/Jow06JVhLdY8tpBucyFQ6jqDI1vppEn4O59190Guhd1QbxlhXX3KmyN9ZDcLO7bnjF
ezRfbJLqC6lm900kbrIl0sf03jcfOrPoXhj6l5tISCrQfSrXyhh5elQOQVA8SdheOuc57mb7VOOK
XuC8dZ752Un7MBIt+/hkNqXzghnRebj/yuo9+8VkFX9Q07SLO3RvfzjRMvN5T68+pkVorQUS+qoY
LHL2NcSdldczrfj7t4Mwn49uNTwbuLhWLTEOPMOTf0VV969TaSRHQKTXtC1eA0NY+5Hx3dXFDr+C
7STgs2h1EVVARLetvs0pU5e/v7hMckF6XXXacakigo4oXz109y8ex/CHCLtuICqCfU1OlmZ0SEoi
6EfkgMeCzJ6QE2AyQFIpBdRDxVaUD+3aCa16k7QZfSHUVu9j3+p2gEVoaeSmt8E9FO5mipMZUpDA
tCUpmFIsI2Ar3ELZ8oSBowaz07OccnszjRS7Jvy1r15F783EIWesuv53wJCe19EfmhA461nRohGj
d5a1bz3QTrusbfO1Cb3pB0XMysuLqxr9p5LtoUqIrfVd9eZ1AX3MrfcpB9Co9v29ivvh2x3s7MKO
FljqEcQR9FtxwKv8K+8zwF5XZA+znPY3j0aIPCLBOwZ66XiSq6xIrq3iWuSTbnnBlvnSYBrfFLmR
rkHq51+QV9N4dtDEhxlMSC8OQR0zlvHkAQMzXu+9QQnVSspUbgPAIuiH9neBuE3ctLoLL4HPSFPD
cJvlgcalR2BACgTfshWxv+ymAF6XFZkrajUxmGcD7SReBuqIDEKwH+qRlgjPkys0fjaVZtFoSEGj
QrWjAO2UDGRVQXHLXYHyi1vC3vlQca4dGahTM3AD92oIsXnxEZvhh8Fb8NTE83Bq7c5dmlNvfhJC
eIMdLJ881ZQnDzrbkqZKeq+i+qVIwuIWxWFwxAqXrP7+7314qblQ1e/9qlSXjH/dyH53poKlfFvl
XvCgM3LQE+49A7DE2eGYMjZpurNILlA7IjY0O2TYIEWMseQ1lAPHDQg+zCL5+4+53PAcL0SE7zix
om1Us4vY3ejtcoaaHCm6eNugmNKl2pabTjvzU679/JIG6tRmW3SN+4GzuPQ1h1wh/XSNr316TwjP
L8q0VRdPxs5TPWMSxH+l6wsOK31JGH9snFBILkl9d8GMiT+vgoIbZBJraTCPz3WSiMeKdlJgcKnS
1ltbdfbRTyKIRQEXDnbhxxyD7RL0/vCojSZHKMIEU5hRelReWBy7MhHbPoj5TMxjsu4tIFNO2s/Y
aaEaKjoTSUrU8YtdTK+2tLJbOJmXMS5mzMOzXitNchd+pMMMRZFHqC0u/LQQ7IvOWU9aFWQ5C45n
WZff6iblHjab9O9y2Fh0hlbbqfSNMxxT4+zA/xf+ICGFREADnZBGD8Zd+AlFP25qBUdH9ymOAc0L
YnH6xZ4b3LQZv/MZb+LsHe+hSfwPFSQp4N653D1ZeeMtkY+IGXFub4tx/Ogj80OSfyfp5z9rLI4n
NIgXdohkWzT2uUU3WbZeobcMqLIzg/3Hppm6Q0ogNmQUsw+d/qGwmnv5NyykjUgiKKDNKA4Y7BVn
jLK60WhW3ghqHF19KcNZ/QUiuSgQbgOLUPJ4b5nnRwZfnQ4oHNLCdB+4fzK33KVKBht60+kEz59t
w/5puvljGkCQjVn/cc1D+4tp0taim5dkPqYANcyLXo4jK9a8TJ3go6+wWnpUN2A9zf5q/CZaJt01
76KvwSu6S9XM4wbECHYpLqG0o5onALfxa8rCXBdou0anVok9+ZtWP4YGs3AzFZ+eESILJZdwGrND
4Fa/jTV3G4rAKRwou7Mn+hZTYukeU6tHB+lite4cXTxPIvu08MmvJ5GXO5P1+TRs0atJO+YEewHI
LOasqw59NdVHM7oORZXfKKH3OJyxJ5g0t7O6qwcxG/z5dju+ZU75OjHdWGdANRaun6Al3b8MFI+c
/v5lQFQq8fHnZNXd+DZ64kHJfF8zXjpiWtjrlE06AaR1HIcYk1A8Nqvchjata1OxX1b5tkvNjUvn
NX3OlktiJIw3c1F6kOxJQHbZY9MF3c3Gn3Eko1kgxFsrbafBL/krnMfBK5lI9WXG6RboKrSLmURx
7Kv0Vqftu5ua46ltg1NZuN5zTZMxg8yX3i6uGuftIW+c5DCB0IIpmp+sRr8wJpg3eTREa1ZmPmW4
zReDmqKNyqJ4X+TA+9Ixv9evzw4FdE5ItEMUG+EyW8G0am2EBipN3Me7TnLGB67iQxAOguOyL6DA
G3vHHO3z3/8qkXl1DU2+D0bPPO8vDtn4K+HSg6zM5tj5Tr40oaqhhc9n0OjObapPXmqfB992v90+
+bQ6q9mJKBuxITVbBnjBOx3X41pjVR9UnnCLr+O1IA73bCfT2qsHBl3gtoFZqoVtZz9R/y7y8Pm+
c65kUxwkjg5yUMm7G6Nlshf1UfCrbJTvLPDTM0AE3Jfxh1URHNUdGkUYrKkIBdsSaWwjkqGejH9b
IA+AXEjQtrlRnG1/2LQmhSYuU0MhsQEw9FjoRg080NX7/OqANEUnbPWyspiQgc/IV1WCAQuSz1eV
9BTWC3prHRolrILJM6jUpeE4e4AxxiLv4Ytbkf2Xh8ExY6y99boyZwrEbUQGtzghI9RkRJ2ACW24
k8+PYRHJNRkGZBbrc+y88djCiJVx9FmVhA7qFLEx7gSTr1DJTZ0Ba+jtqQSt0H25kzW8tHVAjsOX
A4CjcgPciHR+X/9pmS0aDBH+GgkpU5bOiEg43YXILR/AQb01MfFpLzwn0Ui2yDya8Zggq92ppWZR
rCO7nK6z8sfjYHZfHXe7+0TE+XAGiX0e6b/EjuOo/OT7767VDTdZ2RoSXRa92DNojUqrcTMlU3MN
09cC203yH9SdyXLlSJqdX0WmPcrgcIwLLfrOM29wCjI2MJIRgXke3IGn14fsklVWmqpbbaaFtAmz
qswkGbyA+z+c853is9PxZWiqjvIZlseyKk8XiI4ZJydQmwRSWMa3yIPzGBfGjy4BrDHWqE/7Du8f
0YcbvuRSo8x3u8i/wqiGMxfhVJyz39F08ywuq3SpkIqC2g8849TWCAsb+tzQkgeNWDWvQWyM1o9O
Kep9wcXee5w9+AijsjuRYhhtzdDaQd8MgLljqtJ02ofRzeyDWfMAxaPf3ZjHwIipYAVNUUE+PU+i
7o03x1KERfGs78mif8d7B2pIoqseGxjL9YSlQy+7wqkzHtyUeiLoBo5kBOAbVC/sJyh/Ns7Ik68i
wER9XKs1GTc2Z3CjHt1IhFRCM9v8VvJr05AOMgHbKdN2wYaAEBRJn2NWWXoHSPOR1O53QDgjdRym
UbT6+UsghpdhKqMvQQwXFpUv5v4QvocxeOlT8dTDOCrVNB95z4uHBELIEPT+Q6SMbV1GxUl39wsm
7MpNv0uZ6AcVxB/52L/0cFn4u+Tprm5FecmS+ZSGBpUNZshnQhx22MOyq0GzvKn6/r1P/WKX10G6
F6LAI+qk7yn0gccZlvDWtUuKCjbQayJ8xuNErsWTb/T6iESXyi4lp4wRTbE3hX3uWq+6253KX+oG
rrIYxbHKPG9VFd0tcdMK3WZWnTpPAHAJGvYiZhFc9BCd6zwoDsRlvZSOC/QaFdIuMcmGCwNcjubS
W7Gcaf5om06yk0QblOPd2+dDxsgqYyXiRextfYbxjMP2xRLWgSTwDWhCcSQqLHUgrLFlSU6ifirT
JWkC1pdbmta55OmtzdG8/vEH5hbDTrtvQTAbJxRz6G7CI0EnqrZi9DGD3GNQfpo6rsjU4a/y739E
Fn+pRrlrN8w14h/LwnNUIYj8oueJb0aO298Zih6wmIO8BAZKj7jThDXLSJ37OeXivlAEfudvZdJT
86NpQ53qdnpmlUaH4sOkGSdaM3f6FletvnqsnlGddc7BWko4LwD+0PM8HxO8U8z2JYvqLJfrXLTN
Ka4HPIcDUw98JjQFLVPXyUKoFUVO91RkHGOjg3OgtiEVuZ6852zJQJ3RvrgsWziZtmMWfx+mIr5r
reP70PCpVY44tWl/xXVjPht4EgmbyzaMnUmOW2Ki/igA0g6GHdrkD7IBs2NT8NNoxP2sMeZyg/LP
2Uf0W1djHPcUlkTWFs57gzqkDKKTkyTXIoFGGWcmpVTZUrlLQkV4nSLq0FatxW9tVxPaPHrHfGax
V3W02QM92WaMmQoEPUy0OcHNFRlJes9bBllm431YXkwYgVe4mMSmfBvq0tqPqPTXlany721IHTdp
Yd9FbfwYrDJd+Bk8UY0HYVdVtJuOf4+j8BqLSFFxRP2DifiWPOCKhU4OoCXKgDv7EwDkvlDXMY0q
vtNwzubh1NuqvbUqjlZRkuprvXgUU3onRq1sl7i1b1HnMniZAIZ16XuY5fGTj0VToZg8mtIQ+DlH
Qm8SVlVkPWFKHOsTL2B7Xvj8CGXN/JAEmOAZmpxyQ8NZavRhFgaclGgcnoNSeTDTUveVIOQTAbDG
ZxUjoDcpXHdta+Gf7mbm7kaXnkyJnAGaVXYcBhT7ZGedk0w6l2kyvjMPyfeMaZD2FXrJCUw2JKGx
lTCzbsf7nh+VDZo+mliDYGjF7kxe4QrEm7u2oqZGG2Ydq4EDBc1OvvOIOF9bNreQDyyRoJjhBleP
eyMox20V+fXWou/o0jy5eAonXcSaetL9zUn1fPLjvY3B++LPw5XXM94R1urBwNHpWy+KPfytgxEW
/kHF9pvOF4eAgL5TGj9wsWO2ZVvcU5VBqXptmuBHCfl9rORzu7RKQgTTzm06cV0C2qPhtXbTT9tF
RBsl5YOjG2PH/P8qYletjUW60g/ktIlC4CSH8QMtZ1J8AACnCm0fA4/VQ5KxM8wCnPmWXz1AaXhu
8IYB/poPVcikKja5XaHJ8T5KAfbJ0p8wDOpHaAn1I+Eb/qa1rRPpqZgeSu2eZfc7spNlM1ipe0NA
y5oS8iEsx3EZPoAQtKN8j5UlOhmZBbiqemj5HVybwWQERxjzOsRImvXq7M8q2uEWQXWDG+yewhJj
cOqSujgi42zmuHnwe8s+McUqdkaQZkDji2yHBQOfdGi2z6mGh9/4/nCJqw1RAVyE8+jSrJKKxLnB
4JFW6OA0SU//nXxLjDR9bLpFWtRN5fdyoMixC/leNYTvDqHcuC7BoC5z0hA5pGdV+xaREwfSOvLc
aC8lEHgvezYLLrepePYj9+KDS8lc7621pVilTfFYhdZ27lVMkUAAUsiyVzXpW8Pzs3KoIJ0gQS0T
FtcuLpkKNQ0HznBlClHCDBYvFgorOE+r0Zr9mwhpgpAXQlCLN5lpTkecz5SfrbsZx9xlVTyOW9K7
aH0DJm+9j8o6dJLocp/BYN29PH4D/cXQnZmYJ4wFC8zsgzeoJqmQmmiw7H1LnOcaze4XDnrr1HTt
yvNZIGSFvihveC2ipMHg0f+mjrk0KVBcC4pCO9a7nqVBWMzNyoDetI298CeiuI3hVh/YD0EUccjg
kmqAN4BPy2RrrQs/6OAqUrIg1NS6yF5lJK+hqfcqL1/McrrB77gHCY5/w0OpL1FBhrJ/wtb+GhTg
Ml1rINo9p4SI0+k9B4FoVdDDXSt8xznFTqzzXhIjUGvYkJcokh2JeuW5qNlfixgFIbBQEk55Jhm/
cLi0U1KuhDNNG5/J+qaW9S/TgI5M2LSxGgxxs3JyXDRVUtwMG7funvnHmHe0OBmopuj9ff2K5wIu
KvbER5kREl9o2r9Seu6WnqH5JoZwk/op7Uilf07cfVfAC911wO5+1VN6MfrWfOuq/DNtqaPD0V40
X1a59Zb5T9z43d4d7XKlMUPAFuItblpzAB4wdxdkM1c7qsbnOTFvjHVPs5bOHSjDk8s2ZOuzH17j
ehwOjTIMzKkk/oi+CLdFCEOAJjDfAlcrvjmmPCA2ew9YUdwnz1cn2+p+oAR+aeEyoN0wniI5caMi
R9jNIiTYxO670yhl+ahd9xHtdHgjZyjecig/5VUjyS4cIwYqJm2JZ95pzriUhol1ZseKSdiIy+Le
v0+yrY8T88VVlVoUGxH4WXjZz8wxzW1Zo86s+62G9DMoHl4IfoWQbyyr3pNOHzphwAf/CELmQdp5
zaL0Su+7K6fqscuHb4nJttezPxtmHDp0uaJSjWButLZORKytqaJTj7PrErsjy2B+39K96LqIHqBu
ladUyrvPwviWmK3eEOOEsy6INtIfqnNb4ur0Y/MTZ+98Fm2drd0hQ3thNgjqK8F4sc/2g8Oyqks5
hFq+zaocpobzkGwUN1/CsOQUAG8q/I024Eogmic7NHoLKW+YyIzZOUNmTtnUvpmRsbLdgUCiOGj1
AVZgrxkcJ8MpjmKI68O8yTqEt8INjAcjHZ/aGo2PmNjICyaB67yJ8703Zh95y72eI2xBj+1cWUft
IKpy5YYR/t8+v7a+m3GHMFEfewVcBj2H1zKLmaL8ylDJtYziiTqpNovPGbk42Lvm3jEvGdMA1GtX
Mwzqh7NPkyeSGUFG9ejZZOJOk3VlLqhWXEDGYYypv9Oe/7o0f/mTGZxtw7qLIWjO0Az7XVnYh9ky
5XlWcBrYrap1Sx7dxQK+e/YdEWLnJ1WmBMcSYOTeuxrfsttWLvs5PFVT/AtjavkcS/MTtQ88tIqN
a9Z08a4Hg7iznLyDqAoepx0dXCINaWYanMXFSUsoUmVOO1r6W3u0xqONwJTDOczOHkUZjU54iJYy
V2Er2g2k9BnMCJ/n8s3uTYTvoX1b4H83ufzRBA4zhzlfu1E67rHpA7AJGBpGcw23x3T1Qbemug+Y
37rElidh9CfJObcLmHpt+EnP1mREv0DOPvJNGAMoRBSDXeWP1Oo3UA8VY4k5jd71MnTPU0++KgJh
OxvtrK8b/dNBotDbyXlItXPsFoPh2MhrGko0F4FfbXWZoQDlNbuh6PrmNkGycY0m2AQ0+XmTt6Se
uM8dCbI7P+AqYnePVwkqSMi6xxTDa4oSY9WEw6NTzEC32G6brv9C1hE2kSpM1wEBiohjJBuE4cgW
t1lFbQYqtR0+E69iE0+3gRGR9whKJ4aX1y5Wx8ztfyNiJO49JRas+Tkjq8ZERbM/0YokNkCHssfz
V2kf+GUF+Y4Dv5o4F9LZ+hVn8a9CL52ZTk+1Fx+HkYqhF1O86iSCXxx739vAs470LyvLXkRcQ463
UYDKKdMeh3vZqyN9Znbu9HBFx1GfbaS8+CAZJ43BwnSkTARbLSWu/pM7f2fITPRLh9S+QvpaX4XO
rs04/vSs4ocJzbmv0i8+45MdIk0bjc7eJNGdSwGDrxpJbnD6ZifJtmS5h9IHcFEZWhfDVFvTpFPL
F2Q2Idk87/FPim4m4JA4gLg5yBwZW9bEthG58o4X7yVELzh77peOp0s4hz1lMJQVIwFJTL48S03P
K26V15wKT7QcahtPD08l6KYzPKtHA+TdMWIzyXPMGtlL43Uf1vPB8Kaz1AVMgUUZM3TZmTvWuKmA
2HS/NfaBOhm+Nzy06TafwmI3BuoRQYtzDay9mxLBHswhg8+ujS6NUT2YCYlqNUOAQ5ANryErdI0v
Zq8sPgaG9tfCPU4QZQUyKh1NTLl8N17P+CxR54H6Fe4+Ll2EDYky1lMmH9ipnsIyv2AVSxB1c1cF
ptpVSXgOWuPDj5u9C/yD0sy/qPSC4sxAbBW2Z9ed0wNQESoZlIPPuavw4L4lYfAkO1M/pAYVQ2Bj
Q7DgQZJ0lP/wKsarcTC8eXMNVUEUb1M8oOijn13rju3mQKZL6zBqiC0TxxBd7770Lbk1MP0WWZs8
hpb7Dlksvdh8+nTA45kK+VS56pDgveUxb569uOGjdgjWYrOk4AAky8AMw1RAdabZpBk67OC58G8P
WGV5TGKf72/YYb4e/RLzCz0FMLULP/YtKqvfAco3R/nkLZjkQSQUPbt6Sr5MD6RscVU4z7bgw7Zm
TmYhRkBlla/5ohXriR1g4THuNdDx1bxEGA2GV51Av0+HvnKxUWQVmajWGH9DiNuv4in6ZnpQnEtw
W9smSdwVes5gh+Kx2Dh2TSk1QDv17GE6TjEvZOykn7XMM9rY0SIAIk/WQxTaj3PzMTsozQQ2uAlJ
5mc2PAOQiY4JdnF0HzzQ4YeIBOHIQwM+xK9+JDErB6oUBMmnEk9TQOv8CGgi3vRG2b4wvj9OVfec
Zu7waTXORVtpv1XmKLgWknKT9Ia6K8l8wjHzq3DJF6tADTMiOg62fJsaBPTccuk2HAGohQE9rh9j
02c/4Kzob0C8ZMmbQRYWn4pm20UwGd5zNFlcFZAu7qb6LedwI9oeQiloVT8l/AMRw0eJKzwY3R+i
CeC4JmXLIBE+riWyfe7KXVzisJE5olJbkBA/E27RkGSGki3dFhpIMl4OfBim9VLNMLB1w7RnyKpd
LC0L92yc78zYJ3kI4d1A4m3pTttSkjMWQB0xN2ZscywmwP87htQ8vcw+i+qZadzTOCJjsiPOJdaX
hMB4g7XVY/iT9B3ZDdaeWuG3oSj2TEbIvo0sb+S6XIfnYTLByY/YhIys3vh18hGPyK4bWbPGalBl
5EWr12MZEKcaMvrw+Vir8qVollyjfG8ywDuIGIUEW9t+jjWoqvFXVbfPc4AYW7ASHqmcAtrWMw8L
Bg//gAAW9hYJ7H7bvgaiv0Q6aDZoMjeKhjLToHP9SteotBuS5koyzYiW5ZPL9okjvhccDODO3/vf
BMa+txXwAN9BfhtX7rcEXx39y65MjB9WgliVUNil126wCtIgNSHINxa4LxMxbCv/q7BNxe7eXE/4
Rbc5C47xZvT8IiPW2TmpTiQszyE3dfqqgO6l7XCQfQObuSsdFjpwf2UyHI1+fDETiC2FHj4iWDH0
PyZvXPeOchCDHkZbX17ZhI3rP1kM/jfOVYFr4M/GVRumMsldjkc6BRh5oPb/bFxl0NsUfE4ze9iu
205WbG1y7fk7oKE6YMlixxjTxzZgM2kae3fJLJRj9T0EFuv26fCfGGnFkq/0p/AKfhzPBEiB/Nh3
PQvm0D//OFZCgAQ0Hr0nhggrF9odjNrtFgZsv40Yy2/tJvvF4ovLQiQ/7N64Qlkhgbxzf3klTCTg
TXx0+sVtQx5JS/wnIXF/hE7+9efD2iD+cFsQePaXcI3acRijFx1Rk2XTrDMPGVAN0/VAnBP4sJY8
0Zhp3wr7671n+5BNdfc2eZ9WCmrGHzVg/ZgwLNUqJAM8kf9108y/DGT5JwLp/4G15l9+of8Hk12k
6Tv/Iab0KSH+6J84pX//T/7urfH/Flhk6wrHRL/suYtN5u+gUh+EqQuzJ3AF2S384394a3xopBS3
pkm8kkUL8g9vjeX9zcSWTnqqYzuuY8v/irVG2n/BlMKzJ8XTsyzp2p4jfP8v7+joySy0O2s6OBX4
absD3tQwDztOMznnKYGDU2ING6lCak3HuIR4/1bI0bJVa6EK8emszDL5MuZe46D0H2OreoMshCpe
pF/VOL9V2lSbwhxKHNuLudB+7P3oiwvyhRTtick1QYySke6KHCgkLDZZc5H+Zo/yscH3u1IIHSw6
O1vV19xur5G5REr1aA9bG2eOEBORiEGar4ZU5eu6YcsudVkRkRTf6m5yHnITolLoLGZjxabKm13O
uw7Jup48pJDFTOjiEt+ZdRDswoKCaPT9Q1+yr3DjqNs3zuBucJS2JzfywrVMcuoObVnPynGZowcC
y4ztWreSTmaVeDURGWSQsIRO5LGaM0nyiHznvswX08xXgeKLEUf5bDK7xow6tRdfO+F+Lo13Nkkg
yezqSPXrHCOTbkw2TnYMzarbInhJ9uVoPTCTdA6IwFlveohGKvtNAlN7JHOZG6MIf6VLcOTAXGOj
rO5r8ttmjTnmHpFttsmKcjp3pLqxfLKQD6cRW9Ng+J2J8ivvShalppPeOkiUuBZIU41hvDshpNJs
9LKrds1zgdKE5Td2+t4Nn5TlvZolrJtlBXKPkj7baJOAH1MsUw1bVJvBDCUdoexPDH2Gpy4pxp2X
4k7EA0tR3c1fUtbtoTfBlefoVzZJhXtDmCM2SRmSDWD01VWZPlsPd3R+Kp0Htzou7G3ioA9h1DpQ
1kTwB3UGuYpg613jFe9GaMhdgOH8rVQ8SDBaAVuTjwHjpuKKyevyG3+hgCu5ihHCzfyOSD3PMVIv
6ubS7J7zwh8wtDPlj83kGcDADF3ezJ8aG4IrkHOXuE7XeIyI7tuhEm+OAEKns4ogpE/DUO6nsUeW
MA7lA3kHTzFrlb2uI/3ixF21FTlcj8THAxYoTchPHV1GZWbMgsrwMREx+orQn9ZmJKhZydE9G5Gt
V3lpNDe2G80B/knzlEphbBpiioHfkNrDxNCApz0spLo6/e75ebkjG+G5dVo62lyclYH4vyn8R3e2
f5P00m9dp08fxsnv2KypfBfHWK57EGCbHhv0JqXw2UwWKRhxlIlLVTCunXz5WLhj/Q2iNoiktrmV
RcPbXSvM9DqkwHJUd4nm8XfWWvEhwFB7KMAgb1QYw58Ke28PdNgg/mFg0dplz2klP6eQygxrzHz2
YeS+NKJpv6cDUkDco8B5bUvvQ3eEtB94ZA/g4wGDMTUbu0/CNV2rgYEqSojD7RGe9b1hEoVmDucw
sDt8gtOn18jPMHTJR8hb4+6GyEXiyFk69Ho90rgwnLJpVEBNbDxy82ioOa8mDwqST9O9Lgc7O3RB
plmYo7GSIpougUgOZoZBPEMJd+iLmcUVo+I7io56p/PkKc3t/jJjatzjdsdMHouYnAksYEbue7Bc
g2ALpRTwqMG8MLSXwKYm9Z4qj+A8DiNEpY6t90FaQPO1NEajss12kd/fcPIluPCj96ZxWlhszsIt
CImQ9AVeHk9L5Ki+h6S7E3u3zlKk9hxtOkjkSngmJNAhi7Ct8UVyU9XncbDJEZFDetEBEy8Ov8+0
RsEQe0Tp2nbTbeaeX2NQoUywikA+OiVeHY1Fa2OzoQMuQRnSie5b3rTn1ktJcfR+UWAFG5xUbCV7
gzwETxHBRzR0FyMkq+T4DOCSPTIpk0csLLDXEzRL/3HhKf+at/vXWy34SynVkYbXSlOLQ5sgadC4
MZnss71DXvYjsih54wphYs2ztk1K40HXBj2Exq3PHOunNgqauYrrAR4e1XRlyX3eIR2cK+MLp0q9
cufswtFP29K5D4HkALIEhnYfBhz9TbpYsSe8hUlwNGnfnH6idMP0ssGUGK2d0iOfIbqpzMXLxS5p
xwrktzErFGqYO+zZ/VAkkjLtygxAp6Pzpur6nLeoW+d5zHYWkLLr2ID/o/XfgE3WBzYELVQm/ZBl
QGmKwbd35KjJl8gbGWaMY7oBZ/ulFf53q9DtIYkks7VpSY2ty+uY8+oCNcVdaxiod+fB/oZjkc4s
bWt0FhIRqAJhRMl+MolwPeix/w2nZWOz0dzEJoPlqKxPY5DMPKVz9ug3QfeKz9jE7U3wJnECb6Nb
f6V5wDhzlNMmrzR7+AJsP4vP+M1OZfQ5G4MHGCbBOtqP2E0I7MpvUVvm/NZ41shwAXjZCkYOLJsQ
g1MJd44sMaHZbrpxZ0cdy24wV3QACJgig4wKFb5TRACsSbdzxaSrj1jHZ6AR1qOM0odGYrVVWqIi
DNMtFmfAx2CkVlJnHwamJno7k9cFTdpBJ0hvUoPJamChAVFWNMImdZp1FAwQcQjEM0qI0QWT8J1P
XsU6kIy0SsLStrmRWE+h11bXofQwThJoh1bE+ZV3CWG5XFAsfnt9UMLFXeRVn56PAaSMEKVUpJvc
Js9+GV37yVMhuz5v3Fqe755SNOwrRY5b3wWcD711DTlZJBDYRiNenXUPNpR5x6qriaED+IZMIyLE
GMAHGxzQcy9ZYLgHILeMt1jCk681G0sHvSqMkLcA2g1LL6UvAvL5GvDVs7/oQFkVonMO1Qtyr3Qj
s4LlBmIaDTcQKUZzQ4RXbshl/R6YmH+nUGty8ORjpAouD7jObM4rMlCNbCuw4sEd5mPuzWrTLddO
tFxA2XIVwQQlZ8vw64MnkEQgzSLwefB+87++wcx5ZZMLH1GcOQSxZnDLkZuZ7pTbvomxtF9LzmLf
m7uzid6LfCj8G37ueQAcPDKvG1TGPSugQ7ZcqOFytaqeEYnD33kH3aY5q8WM2KAs3vn+HD6mws7W
ECAuceK1l8aVyLSauUbcyV2ullsdq2q/XzYZITJbctohoUw4uveWLi4TppQVAgMW06cmLNpjlKFb
M8sietJR7q7rpaIoltoiX6qMiHLDY2lBe1q1h2GpRdjC9w9Y/mzUIglpz24U0q8upcuSpcTaknIG
VQYawhqcGT4zHGRL2VMEmfvWkQSwq6mJwqU4ipYyidBAvWuX0qkBAojVgXIqijz/ZihX/ayIiN16
tUqezdwhes+n7q/q7OASqoS5KGLRHKK/gJ6HFBMj9rAUcshziY1ZijvZOv1TivLsNFB0A9pAOzQv
5SCDAsIA8KpurKkiijmNy5XdOq+O6T/lWsiNVaU4x4j5SpdiE9gIKG+Q/jt7KUWXAEO/G9NbHaLn
S6lXmZv+NgyfYdXQk+K+FLXpUt4aBYUuBOe7Xkpfxmtfc0vjkcr2NkaC0TdrplUW43KiV3qNDUcf
3Sr54fbJOYX+ngBhRelO7JrDCdLHyE2Sxb0jXqq28bCo2tWWgV92JMiZzmGp1MOlZidj6Cql/56l
U7gv8KhdsASpfx+o/N8OCvn/CFwhuASE6wKV+Nfsin9rh/LjC7Hff7u3Hz9/dfGfMRb/+AJ/jwWB
ZCEcKzB9aTkiAFD3v7rtQPzNIZEjQLAgPIBxf8pPDaBfLMkfji1ci0AR2n1gO338P/675f7NtWm2
GbGAvghc2/+vdNuO9ZcRlG86punaLpQzvhShIPwQf0a5VTxEMaEQMeKobuw3oVAF5uyFedJhIX1R
Cwel7qok22QLHYV4NvFWtmP5XP7BTolz8VP4bcBBblNGbsJauPku6x22KoQ3m6tWLBCWyhcAWdQf
cBb0Ez5ZNlCQcNjjmzwi3vPVg7bzBQyF9O6VmLPsMUjNFgMIwW0VK/YEdMw8DxkGK7gyCpp6S1ac
XFTFy754B1vSkBw1C2iUljdo1mXQofRVw3RI8z451gsDpwKG4/RQIHVLlz7LUR8cgLUn0NUMrCwi
iuVC2yFjvn9VhYoYP5izdRoEe/1pNm1c3jggS4G9rFpIQK4K5ungu61RgdsRamS8GyxCXyuapXeN
Ois6iChAuCHK2dh1nWUf84gB7NrIDe821QAxjAWjVEydvBNjlJz6hbnUKHJJJSU2wGRnFXkNBxGr
he7QG7lzAV9b3/1WoOc0qI3HBQrVRF6yURV0t8iEUWOZ7nT30VWSGdt7L0hr8RCIkO+OYG+tMuQp
6wRP+w8Z8QXboXIpLcPIeqTN8Z8LBGwHbN78/tA+IaidgPAkjY5ODfnZly6d3Ltd9O6dWY3xoayG
YytHuaeUMWyRjU/fcKu1v6UahpvTSgQbjW3LD9sNqwVniaS9/MkFWb/lNv4etiwY5faBPTqoK2pq
YlR+Xc1ZF1J6PnlTlFB0FFa7VcJaCGPmWPyonUGIkx4CPKim5xPoJpMaU248l4TselE27w0dzR9N
JRKPyMdGhtjN7MnZwnFGstV1zbK8K7L8mz0HULzrwutPjiFic9HMZ4+qbFjK84ChMYYChegxywuy
1P1YxuTOVpN+UcWI2BS/PaETup3hjnXhFN2KPgpO7oCIDmiXjz+hbuc3GwHvL37NwyFOu97C1Mtc
h3Utq7QMeR8aXsu5D5Oicdd+4uutGkT56jrgHtgM2rc4dIfHKA2Ct6GT4tklZ+A0QHS4zkaGTU/i
l3xCKQaCoPCns5ipnXwqVzyKTOtPrq/G82hPPY1C1gwXCFUwxwhp24PJA1NcT0oB7XSrsyiI9XBi
m5l8ZtfBOkKA/m20ESSMxPkxrxg6K90oJ3X2qDv1j1ZO+DdDvQzh2L8XH0Y9DOdyKtxglcc1ZYNV
jCFRyRPmr1VaUNoBvFJiZOGYpMwWwuCj7hr9LGxdXlIsBoTPlYvDfC6Fc9AqyFHwxoCA4XNyTzqA
E4l5dyBFSIfsCOR6boy+J0HJe7ApMn+YbGxvyuSBp5YNWTMWJq49dMfN1R48pNGuTH+mOCqStYnM
/jvzjJY4iZq14rPnmvHFAhWHnUjylWHdtS0CRkR2kPPa4qnWZvtitrYT71gRF/CHq7aEIk0sLGr/
Jv8t2OC9Y9HDYFCFDbkAA2kwzIXkYM5bbav4c0orEB1V7wU/YPo5X3nmUWWpnpSfM/CdpEYz4nn4
CubYf4cNN3AUYNEGQYobmfWQ6A5OpI0XttrxHWaN/1lp0T/5o1OTakuvm69lWzjWtokzYPtszhbv
SBwx3IvmcNoNRWMiDnCQHiYgUmnB62IG6toF7+R3Gr97WnB4mIlLGqfiLKHpyiWKRsgI73Ms5Sd0
zKnb2UTcBacSvs9jyRsV7LLYi45ZF6ACjosob6jqRO+uM4wpRyJ9snHlFYn/5RAek8Lu0sXWsOPx
UbQifoCnz7aU5lxzzZCGi9Q9DR5SPwwwSlrlzZ6Rqy7mhn5bMjeW25blSL0uYdgn28JHFgrTL0g/
WttQe1kIbL6p4/B9tODW4sBe1CY8nkw1DEkwQItbi/UV2GrckGnWQw2a3LLFJjgMazspoCGbc9GW
21QnaC+acnKnNR+NPlgFNd3GyobwuUTw+CNrFsZiEjf5vG/cyvBp3/h/cHog6N5YmGTefUwM77W2
urcB//NvzcC4ACPpobifEY6+Cg1eCsZik5LyMxiMtLthMAIAdPBO2LKkDGzQ0ybhdR5wdcDCJpII
nYmvbiBv2wcGcGhEFAyEEDt+F8drRF90jlZryhv5RDaLSC1z5pWqJmN7COgULUpe76ERORF1s12y
+VZS2WdU8O1xwIJ0I8GXLiTwCJiyW1sFDLdrWGm4uCELBI2h74W04r3QRffqyaj/Ca2dTIAs1FGL
95wR6JqQpPpDRXhkhwpMDbk8boPL0rCmlWavdAaAN71GCrgk0wsQKmxza1ZsErJetylGRJqrhjdo
WkcANjaG5zcY2of+GbpvKjbEklWIHnNZIlat+/zcTUOOFJAxFXZp1DF2m8hDOWOq3giL7NO+x823
CSBK1SSXmhOes9mQZ1jLZbVLilmR7pm13Ygl1KgSvOr2dChNj4R3iFf1Fh8XGAEuGbVpiYAgsbHp
Iyr5WZ4738/Mrd9oTDVB6Vb9mkZnPoQ6czJG1raJlAIOa7OWmjiTk5iGGp4z2vofNfHva3NIixfd
BM0vsoN8MB5B+d1xsviVLaz4kBZGFsYkeD2EvXinJxayQ1fvZqMcfvuirohC9HPMKMSqoiPxB+V9
MkErTlE8dGeSXPBH47dyvmwvgmXoBrXz7I3tfMKyJI+6V9DxRo3JNVeRveFtbR7wEyfJqsKafh/E
SERnNRPY2Xiyffyf5J1XbxtZmob/ijEXe1dE5YDdGWApBlEURSvYavmmQKXKOdev36couS3KYXu6
vACBnQtPd0sukocnfOf93mBYXDKMlJKPeI6iWmhuqj/CMcvue5pWi0DhHnlChlV7E1VtdaXVbv4l
D3V2erbZgKNV1OCyWNmtrNO/rE0PT3ttUHUmphFvE7wmsQ6qfa2EMyDDdwWB/wRObF2RfWpcpFmT
nvK+6ZNHGI1+cSslOdUJXgmWtadCTeylgJS4KHly6fcT6Y0gCL6BrrmbLjflT2qeW+dOrHkPWVA0
yzoIrS2VSnJftj0UkLDrkW+ThumdqqpqnVe60505Uht+IXYcL/4YvjVmhYO3rxlXpFHQ439zj/hh
g/q7ehyWnamYGquBxEBTfNf9EvtBdRMmxopsBiqIeCgmyNN0LuwikYnEVbhrnLT7ygNeV/vJ2tcj
4b42sfd1CpI3ahY6ttQvBPoJzjzb1zb7MscYKp5yX/zA3A0Msr+6bgW/w4NOPuwUqlASaGyIm7Jm
AEvMLEneUWEZwElxvgyM5KnmWzU6NCGNLnVW82dzqLZwYksu2ETsJWYQVkg8Xp6sNXxHP1q0jdck
OOjXpouVFsqQDsJg49nzNIj9eSITROxqinAfpnWFT08XomqUHW/VCE3xkGK7Oe2H6s8MspKivRcw
Qqi1jGDcDNMdk0gB4IAIxy4w5hlRm8G28qjiNwFW0Fjm2KkeP6YRy6Lm9BTB1adCTgzOF3JxfX/a
9hTcq7pLuHwErRihzyS0aIVttAqyQUQLqn8PYC04dVO6arTbYhJsmywDAcx78kfcPAbhz9rgIemM
dCWWUJCVzo+0udRIxb0aElMryko4L32slAzQiPCEVcX+PAwJbuHSWmQpXwLtJWtVxzbHIEZgqdDR
3DTUbBTGkXHT6Ha6TmlFLAsZkimB9tmG+UO6SlfFU9kU9Uc8sPXTvnNT2nWqNee+EgyW2tRTdeFO
GyG/sIW2gdRA01DSpAY7I+kZVop8a/CVrIW2VTZ5G8XVCaZy1syHr/Mxyu3sIVVDmVi7qsL5NUmk
FpxPzrUrcDyLy4GRYXODHa70nApZASsIc04NOi6kZGyHA2htLQGquDbDat0EXWWstBzW+f+ycBRJ
PeRSmOLhwpHeAexRCNSKaqHCY2uw1sjEMDtF9U8igaYJhEeHTUgQGSo1LBF0/HjqNIYyVjepfl5x
c9enXmXbdHWl4kvTGflHNBL95zyq6Z+2IcB6ESCuxx1UCzBe7Sxgc5AsipDBnRiFhk0K24nmudIf
QYVGFH9YpZEhT6otfl4yQYVzu+SkmSpozthbtR7GpaP41kVehECjklWJS6RCMD08zAFi07avEyVp
6IB2eI1VdpZ97NrEaOhT6v5HlwRSbnV2STx6EQmPgZXJZ5rblKtY98qbgm0d6XDiDy1JN+LL9D1v
iNwlqMhznOIuS3QI0gACZPbhPP2pa53mKTB8y6Tt3ESPcMOJxG0U3962XKzvCJ52d5HX0DCownge
qamiw+7SXHNWGFoN6b+FIISXR2ovaBq2z56d401rFnzzJAnktTmVHLW75MwWbi0QwM+EQtZb5otL
BB19+4XDgK2QVpmk+sHqncYkQ12rtGlw7hacfMX0ozfQazXxxll5V8uSdyO4hfy5t337c9ZHfNFN
GVv4FOhNfUMQnHRK99P4aJA48qkh89M7gRsdr820de98M3axF6FlfM4UiRegExC2HSC8K+oYdZMG
lrPWFFFaua1sftRak7hI+EjM6bYL8TPK9nNdMSPx2fXEpJ9n+9WgqoJ6Fbu2Gi5RZ8M1cAIBkBIy
GlXosJbQ1PcfUz+0Z8V+qZlQZVCODquQ2IkQTT/WQtgJ6x5ELd03ZxklojdTYtTCA8GA5RyKAsWL
RGUF34zg03Lqi3afE55tRtdQ2QKdxjV3ApBD20HTWrSDE10TlhcKXhvStdulYhKehJWaryAziCLm
SBikk15vUL762IJCGBUUMXwOHeyiV2aUSPU2ygQmHtQkhcwzWBiueSNUnX/NvQ4vRKd2Tugq4GvT
6h3NK8LTUsmOdm7f1qtUCdriPjLcWtqC6sKH7aBCnVDFxDPJjvEo9hLlWRoS2qoG+9+iUtF5CuS3
kcUEipsNmW5DultMZ3JZeED7guZQHBgO3XVtUBY7WgvwI/s6CBREiSsdniE1bWsRpC0PkXKIksyn
ABk77ESnuAr4womDJ4SOGVitah+nTKmH3wlXIhVWQQUbWx0S7ISI7CmEcTiF5BUZVUhtMJCsrA3m
r0jEhig8PLJM4giJxytpCy9Nlcg8bwjPw7zLX/T4alMGFc42GUL28O10booheM+1c+x7pDbb4aGT
/OHm4TZRWpuOk486VRvi+5IhyC/JHB3OvkRaPTGUC9ymK46f5j4v4uILnb4A0Q7ivy+5C6gc1UX9
KGp5N+sRhW95Qz06B9VzEEkQLpj4KEewvSxnqkL0YLYPIQwVExV5FJF0Aqw2czrf/EI/Jn92bNN/
rCrTfs7rvmhm5d5PxjfT8I9aqKx1lBOGmIh6eu9BOFiQ9eRsZULRbptcrddiiltArQX1sw0gz67c
1pSHbXwJOaaYOU0uzwnhQjFO/WcOvo3WUGoRl95nA+0FLkJSFwmmfjaNKlWN8egOM+4EYIPCJ16w
oU9uSARrOeW8IC5iiEHSHjLk67Q4zeysxU114UqNNS8lFRNFRbHP6t5oZ2TRkGlquv5jXfndAoIJ
9iuBHsT4fchYmtaiearChL4jFlX8lIWidJlS/Ijs8VnDJmx4tE36nkJdDc4rEsgXYSP3iwyCw3WI
a3DxwhL8/42xy7KhQPz6OcZ+sXN24S5+fAetv/69V2hdm8gyZDVDEqF1QkCjJnghslnKRFFkVYe8
qKmmKZuA7l9NonXYb+DuYOeySuGl8pe+YuvahIi/IaobEEGDgmb8O9j6/gO9pXdSdKmEXmkKhtTg
9TQYD7H1ICiNRAH+WRmDKqWUZnqH1s+BsHWrpCJpYnJmrFJoRbechqs+06Sl35NBiLxFnTe+Ys/Z
6tc21IUpSRf9LBTYzkhXesIOiDaZKF9B2Yam5JsPZJLCXnfQnEitgVY4PE0UP3qwddqpGY9UUjtC
IS6f4aPvQOttMKnxoblbIjSYTMCW0ov0cqUZ9l3fBBaparoGpxieupjj4mzJ4VQlptSNME/OCfjy
k3BFoQef15jFmgXkCE7C3F+HIUFWmfsJX4qNLOUkL10j+5Yx1DROi7bG/l9Cl9I0SFUVHWsHF/Je
Hp/RA1bww477AlzIqy7IBQNFSfGHPwudSkY11AyicttDByngih+Q7bIB2jTgtQk9kZaesUDdsnP6
wDsPYhrZhuSEKIVcYUp3MvrkBqZ+qlQeZnpuI6yH9LG1jsuxp+QEZzbqSajpwYr7J9nUedCcyYZV
nILxLeIs6AH3LAFrM99w18BuuG6nBDC3xmeQt/Q8Tpv0xInwyo8k+nRt7Ty6UjpPKyxC8E9TZyJd
/rVvkhlel8XMk4ruzLC3nEYiqtlQv2ohLYGNgjCFFqadUMijCJEaoUqzInzWcw+jSFhGkHvQxubZ
DVkJ5x5X21UQ43qQlrdaq1+kbXlu82UGYv3Zynps3BKRq85wTg+W3ao8RE4WwWWH3k011k5fntoF
ARAaHIpWsW9UmQZ0hX2GV+GIithERiDEDXMKf3uWtSUXLY9/wboKsatiztKseoztxjmB9uStJbuW
UNJWyMW4rmD4HJIsEyiQGyx61WQk6FMipwFlP2MpgP5O5Ki1MqAHMd3GnS2t9MGMmc7zHWBLtQji
KrjNExcD2iqO1lxKgls1aC+cEkOmgMj1UsRBojz3zEzhegwxvicUMtIyEqyMKy3pAnz7PjV81Wu1
rNe62ORTcGEsjXUrXySm99jJirlQaocUlty/0lvsDWh94N6MnzK1ctlBWi4KPIDo9Rjkg87wrnz2
oTBda0RZA2k9CwSkIR00nCWsRX3u96E0K8RgF+dkYeHl20JEugsaQ+d2iTesSXdNrWJavVm5TQp8
JfES9wVDwFrUVeeJpp+72ucurYWrJkJck4VkxHM53cDBIhjbiqVPGRbGfpdKCyPJkRe7ZN8gaguJ
vunjCNPpirQau8uvyf2qz+Scq3tRiuIsBzdHCTuNLEbBay2Vh+AimXOPJbr83ncFcyO3QO66FHkL
skufQ8OsllYe0z3KglNoj6j6MbSb1r2QLr2KfPFIjzeYugorBJiobRucRn20yMGQkqt+gRm4baVn
uTZnDeKQB1uziaeMl0aE9tGAEcQmWJZLUZScRYPJ3LQDbV76MW4qFTS5VZ0of1Ck2msENCQtJ/Yi
LkrnlHx5DwmRC7UjEO6jzoJl2PjdCcxRGgvCKbLcDipwbW/9uPro68GdmWIlhPOyNsUh87KWE0wv
8hOxgAtm55LG7MpdTnz3rG07fNAMQnRbr/tDDbiu9aAHQYdTZ/YQakNUrIIqqQjKaecI/rLrilMk
6qdou69DqvaV3Ysngxhsizn0nIi8q8DQ5aVkQB+ARzEV5Dg86WT/M3JkrGuCzpobmZHjPQcaEvs7
r3VuIaQGmGWV6VJCvApA0CbLCn5LYzpXOcILEDSc+BuhXHodHgyCb5KgZqF2yoVztY4fCgrOk0LL
nguCBXOU4VNJa9pLj1Nq6pX3AQoEdNKasewlFxQz1qlx6TTUrbtQXPdO6KMnMlTtuZoo3HBMBWP2
fk6yqH5SSBD+uWgR96ZEBv7ltAuTivms3Az/DzQDHRKbrBmONVMNH/7TsJPuTVX8aGmQWFrcu5dZ
3F6CsDwloWHReeMebnUSSJFvGitLN+hNdgjQC2RkfP8rS66auy6g3jKDT63VfenTRtpKmvKkxS4W
l42bPrhppjOFFfEcJyebBmxvncIAJAnElK87ciU2iUXglILvGv0fceeVcHe8ClNUP+ITGkERnDrW
NoSHt3V0h6BIPMMLwxAw0eGPXgsctm3AdeKqtQVoebbFZCKZOVwPcetq+Nfhjyo0bgMCxbeFQukq
67F4XStwdci1Cc49GSpu3EmrWkjbmen2wq63IVh58QPtcfasSi0vYsM3YYb0162smWdq4GIVIUUw
lrMcTpsXuJcETLXzxMzuelRQOJ93QTftYrfd7A1rIo/CgCYK8nmtg0lKj6Ln2Iu0TVLRF0uCSpiW
xSIPMuFRGDw6CKhXrwUBdqkmB8EaN49sA14RwCSRyJSysCJjn+KLb+x+QZ5Gfa8FhgeouLQyp7yO
O5RPctnpV0UdtDO1tqUzO639dUFRscU8s9TTepta5G0j+SIcO69POkiaUy3DAcotiYztlAb0xUvC
dW5l5Uwz2/xLFIpXYB7VNVaDFZbr/mZ/ttjEx69xBPHXMk72Z0jyMPdsr9Qk0qF/t0uEcvmwByn+
mYalYzpNukSFL5eIc7ULQlyrzXOgO3nO/lhuo8Sl4tFK2q96UcxQVaUbTZWZIvgIXzo41sA5b5+t
pYo/Iq4KEnvqoFm1M1SESHW4G8LNF0iEL7LoTi/EOdPYX2GBsyLNup2FlkIqhK9KV7SXZh6Flu+l
6k0iFjq2eA07gRTbMPaziuVpRdFpYUP9iUCxT9Qy7i7TpNgUiN5umcQbVYDW1bueskEr14L587Xb
PpGBVYiNV4bRMSbCqcBJZUiXkUsWiFDYHOyxZ669Pt+Y3GGXyEBTzuEE/z6uOUunCi87yuK1Y7jl
LDXQOIVO118WepRwIgKYJzF3fC2P/fM+ItwozhVtGmDctIlSd8EB424duFJlRBfIK3G6i2QjWypJ
t/TUQrmwbDm7MEpaa3KGjZCt2uJ1Uujs/j3df5x3CtQAQX+DO5kzK316fKmd041h9VySCTUTB3oc
ignnXJdnEd5YS9/CHkx2++6kyey1CBmNLbxD+W3pp3JgA3O7NYSP+FbvlQzHEfUcRxAMqTehS4+s
rzfyYNyihHDqRMiBXUl2kZ6eiUZF492UcpylGvh1GaYZCcqlpgWEqBVKOUsgXFxviASo2o01CNUA
Y3qcb2P87+BVYIXQXITVeV+LBBZLyVLBbXmqVdwgHVzvPdG57zSgkSQPibw34Vc3OzNXwCFpKYPc
Bdc0dpaRlEAa2FV1cFdreGrw/RDYpy+40VPGuuZHRTeucbLqz8q0dKkN6ZHYNL2NNn7EhoVWeWST
HtKql9i00q8LBBNjR2kh5rhFoXm8ppi5TTzlJoP5osYuGxsG56XfgY8KOCV1OHFB/DQVYepjOHyS
p3FEgLh9otGvXqUwhKEL1kh+1QjrdoSQNOfWoU4ynVg1zUwyxW6Wla0wI8wjPHWy/AHFWriUfSFc
ejnuPBWNZTAfKZ5jBV3MW7k2rpoc/TjsNldMnms2Q6lt+Qo625xhg2lvtPTL/vb4u2/RP9WBHQjK
/g/4bK8fZLYrd/O45CS6rJ4Aqp4oscviX//Fy+PHPPz0Y+LF5U3y937p1w/68LR/5ZsuffrnPx6S
KgbRuXpyUKce3MKHe+zBxX3/lvbv91dPCHd8rOqRR8vyREHZxbkBM1iXpaHJBT+Imm//Y8OaKDot
C5MLOJfnvQqN13szQj8bg19/vJfB/PXvHHyA3WM0SKMLUM6H8mAIaI3SX/grg/DuGd8GQZHAIRQN
qqGEQp4eGMy7t4NgTAAhqMh0qiT07QNt8MgGge/mL86Enw+CMtF0AwsTEbUHKtgBjHk7CAAyovGa
ACYzQEc2AtAw34NYP1kLPx0B2QJzMskk0xDZmqoE8fTtAOgTBZBKFdFYaxKanaMbAxkp9ehZIE5Q
TUmqZmEKYllwUg8HQYNBq5uyylDsV8LL6x3TfiBK7FUIX0duCeLEkOH2qqDECothiLY7nAwGYyNh
ykqW3dHNBEmHucBUfU+d/ndXhCKiNJZFWdcxodGVPXb7dhSsiSxqiOY1zGteNcpHti28zIaxB4Rs
wvRWhvNPg6s2fOmHs8GYSJJ2vPuCwXoduR7gumusApA4k+MRJQNn4NuZoExMDg4miKEMEP/xLQkF
78iXdfqufvu+WPr5ATF8SkUawiY5IGldHE4DgjIxczIZBoT5Fs0QTtDjWg4GB4SskI/J2xoxDPJE
R7+oUA3R2aEcYnK9nQtoKTg7FBGdxfDT45sLsq5ILzXc3x8ESZowA5CEKLI8nJMq7LG3g2BNyIyX
2TYtC17vvrV1ZHNBxURiaNkNO7uIx4PCJxg1LxRlYklDhcQmwGb5XQVpDFsIdwllvzg4NY5teXw9
NrkDjRoIWZng5CHJlqlgKoN66HCBmBqVNqM/1GsqrrvmyzF9TEXUa/0wdkbI0oTagc2QQ5MrJP98
sEhMeSKqtHE0Js1x1g/I/FB1jZwNQ5eb2yV361crl8NBEJkN9KZl1gt76r7GOq6dAhkdJfV3HIF/
t5ikhIA9T24O+w5/7tf/mx3TUhHasTtABZD1fV19fNsDnp8jJ4OkTqBIoCMEcBmmhPLufqVPoAsO
08HgFrbXIR7XXBgqCF0eW09LGrASlYiuMq9gi8rvUCd1IiKPFOFeH+kwcP8fe0gwBoamIVeiZmQT
/AHyBlWFfZh603x1hjquqSAhfn2pcEdUUeIEtEWz6MpqTAOynw/2RkMnYN7gekkNBQdob491ZIOA
RhmgYOy2QMVgMBCcE+AuRFkbhxUD8mQWAluwyaCLRwg9UcvoY29XVNQiiglMQl6Qp/cVtclcwGGD
slrk/nmMUDSnG/T0odpjko5YFMYEbzeOAQX3tb1Q/XBRWBMcE0HlZZbNKzR1XItCseTRd0xtAhg9
AK1kPwBlDQ98UyxQQnNzYRpYElOCk/LoSmjgY3ksIC3hPcCC4GPKElYX9EkPBoHdkc3HkgwAaXyn
93YGxzUR2MvM37A1agq4ElkzMvZ17IOHg2BO+M8WnGGuGJRWxwe6DC4UBl2lkbuCLE4oififqhls
DSCyh+OgsHuCNTBZ8IYc9sdjK5+ZqRLlzMhhkACfGARgNsXk2gi2cjAMljwxgZx0/sACk9l3fCDD
y21qbPkoAyLQnoArh5/Z3unz7f5IwYDVFB+f4uSlcXtss+H3rQpuDxTQXKhgnb+/VBoKWyQgCwxy
ka7WHpI6ri2SdzV6h6Qzqan0JuFGscLew9LDkmAScN00v47QcQ2BRPbTWJCF4lHGShotARUT2638
rnvNjXIPtR3lfjDcIMbWCtwguElrIAoG6Ds3pXc3iGFf1LlsDhdrZQAfjnBDGFCm0YsBgAXUbsC0
qaCBWA8BFtQoJnXl4Gb8ckK87MNHhL3K9N7HHpLUCtqAsoG50uoYlv3BIWkCtXGllnTqqv2ecHTV
86tJNvvU379G4YUNvAI7SMZU4rUF8/YKwX3SYOGR/HaMQNs377Jxg2BOFHgcw5f9wt55Vy6pE418
G2uorl9Pz796NvyFJfMnWe7E9cLHPU3Oeyp+xKb72S98/f6///krO2z1+M9/SDQgD35xYM29vPY3
Ft2/Drq6ewbbmx9+ZbTtX+f1r79+wO9f+uC1vn6qr//x1HvKd/mDS7bFQB18fZsXuwiy3X/Hj26+
+/Ajp7o9nvjtDf3zHwdv903N/Mvn/8oMj1Ysu8DolyBl+sDO/qV+GftYWKu7/Ou7G77TFwhh7GNP
d3m3i3dvHyy9EMVGP9mLfm47+EJJHPsSZ7soqj78xy5K//PDeoc3gHcwQiAjwzkx9lXWuzyGyhoc
DhJsRw7i0c9mKYTvHrzHjMc++HwXFO7usXl6Sr++y/1G8FJIjn36Zvfodj9epi94xtgX2OYey+jt
O3899Mc++GP1WD24T3neHTz8he4w/uFon+4PH7wnHI598NXO3xUl8UMHz34hLY199s/zN97wq//O
XnuDx0b44WL3WL191684+Nh3/aksd/mPzonXfvTY598+FeWH6VOMrvvg3b9wpMY+fbNjM2fDKvOD
Of6KiI59+rLCPG5Xvn3ff9KaRj87OXjHfzY7xz6Xg38X7eIPiOg/XHgPyT3f7qoYNPXF4ed4RchG
v96vCoFvleXYl9l4fZIflgN7WGd/mx378JucvPLDGfT68N9wMs12jxRi+68Dc4P8w+mufgq9t9/F
/rX2qO3YD/K/2CeM3Ic2u3gYp3dv/fUmPfatb54crJV33cGqYGSGx/+GYnL2FLrvB51Hq9ALxr7z
2Z/rjRjLr4/b1wj7dz/QV8e+xAkn1qPH7HG/PuvN839DZUbA867Eguq7V/hGzhr7EfbnzC4YPsjB
Z/hGHx/7CmccBT99/m+YQjdP7KLO+xr/WyN27Ps/3z0yPm8Hx/gRb/LXL/Ojm+SfIqrv75dfxVE/
+muHl+fhNx7Cp13+r/8BAAD//w==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3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C64756"/>
              </a:solidFill>
            </cx:spPr>
          </cx:dataPt>
          <cx:dataPt idx="2">
            <cx:spPr>
              <a:solidFill>
                <a:srgbClr val="184D47"/>
              </a:solidFill>
            </cx:spPr>
          </cx:dataPt>
          <cx:dataPt idx="5">
            <cx:spPr>
              <a:solidFill>
                <a:srgbClr val="96BB7C"/>
              </a:solidFill>
            </cx:spPr>
          </cx:dataPt>
          <cx:dataPt idx="8">
            <cx:spPr>
              <a:solidFill>
                <a:srgbClr val="184D47"/>
              </a:solidFill>
            </cx:spPr>
          </cx:dataPt>
          <cx:dataPt idx="9">
            <cx:spPr>
              <a:solidFill>
                <a:srgbClr val="184D47"/>
              </a:solidFill>
            </cx:spPr>
          </cx:dataPt>
          <cx:dataPt idx="10">
            <cx:spPr>
              <a:solidFill>
                <a:srgbClr val="C64756"/>
              </a:solidFill>
            </cx:spPr>
          </cx:dataPt>
          <cx:dataPt idx="12">
            <cx:spPr>
              <a:solidFill>
                <a:srgbClr val="184D47"/>
              </a:solidFill>
            </cx:spPr>
          </cx:dataPt>
          <cx:dataPt idx="14">
            <cx:spPr>
              <a:solidFill>
                <a:srgbClr val="96BB7C"/>
              </a:solidFill>
            </cx:spPr>
          </cx:dataPt>
          <cx:dataPt idx="15">
            <cx:spPr>
              <a:solidFill>
                <a:srgbClr val="184D47"/>
              </a:solidFill>
            </cx:spPr>
          </cx:dataPt>
          <cx:dataPt idx="16">
            <cx:spPr>
              <a:solidFill>
                <a:srgbClr val="96BB7C"/>
              </a:solidFill>
            </cx:spPr>
          </cx:dataPt>
          <cx:dataPt idx="17">
            <cx:spPr>
              <a:solidFill>
                <a:srgbClr val="184D47"/>
              </a:solidFill>
            </cx:spPr>
          </cx:dataPt>
          <cx:dataPt idx="18">
            <cx:spPr>
              <a:solidFill>
                <a:srgbClr val="96BB7C"/>
              </a:solidFill>
            </cx:spPr>
          </cx:dataPt>
          <cx:dataPt idx="20">
            <cx:spPr>
              <a:solidFill>
                <a:srgbClr val="C64756"/>
              </a:solidFill>
            </cx:spPr>
          </cx:dataPt>
          <cx:dataPt idx="21">
            <cx:spPr>
              <a:solidFill>
                <a:srgbClr val="96BB7C"/>
              </a:solidFill>
            </cx:spPr>
          </cx:dataPt>
          <cx:dataPt idx="23">
            <cx:spPr>
              <a:solidFill>
                <a:srgbClr val="184D47"/>
              </a:solidFill>
            </cx:spPr>
          </cx:dataPt>
          <cx:dataPt idx="24">
            <cx:spPr>
              <a:solidFill>
                <a:srgbClr val="96BB7C"/>
              </a:solidFill>
            </cx:spPr>
          </cx:dataPt>
          <cx:dataPt idx="29">
            <cx:spPr>
              <a:solidFill>
                <a:srgbClr val="184D47"/>
              </a:solidFill>
            </cx:spPr>
          </cx:dataPt>
          <cx:dataPt idx="30">
            <cx:spPr>
              <a:solidFill>
                <a:srgbClr val="96BB7C"/>
              </a:solidFill>
            </cx:spPr>
          </cx:dataPt>
          <cx:dataPt idx="32">
            <cx:spPr>
              <a:solidFill>
                <a:srgbClr val="96BB7C"/>
              </a:solidFill>
            </cx:spPr>
          </cx:dataPt>
          <cx:dataPt idx="33">
            <cx:spPr>
              <a:solidFill>
                <a:srgbClr val="96BB7C"/>
              </a:solidFill>
            </cx:spPr>
          </cx:dataPt>
          <cx:dataPt idx="35">
            <cx:spPr>
              <a:solidFill>
                <a:srgbClr val="96BB7C"/>
              </a:solidFill>
            </cx:spPr>
          </cx:dataPt>
          <cx:dataPt idx="36">
            <cx:spPr>
              <a:solidFill>
                <a:srgbClr val="184D47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1HzZcty4su2vOPxwny7VmIhh39MnokEWa9Qsjy+MsiVzBkdw+vqTZVt9pWr1bnW0dsSRH2SpWKhK
YiEzVy4k+F9fx399ze/2zZuxyE37r6/jr2/jrqv+9csv7df4rti3J0XytSnb8lt38rUsfim/fUu+
3v1y2+yHxES/EITZL1/jfdPdjW//+7/g06K7cld+3XdJaS7tXTNd3bU279p/c+3JS2++ltZ0h+ER
fNKvb9fmNtm/fXNnuqSbbqbq7te3j97x9s0vx5/zh+98k4NZnb2FsYScUBdLxaiQnBOM1Ns3eWmi
n5eFOqGcSCQJES5ViNP7rz7bFzD8L635bsv+9ra5a9s3P///fdgjw39/NWlL78c9e+XBxPXZ93v6
5fGc/vd/Hb0Ad3n0yoNpP56Sv7oEphaJ8ZO2a5KvHf717c1dvjfR3hxN/aO3/c2px+JEIsQFp8yV
xMXKPZ56hBRMPlGuVJJR+Xjqn2XR09P/YOijG4DbXL79kwX3vxKVVVLswenyNxfN/vauje9n6Idf
PLq3vwkOxSeKUJdziSWhgqIjcMQJAcfAlEsGzoEovv/qH37xdwx7GqM/fsKj2/n17eriVUF1nWRZ
UtzP0j8HiIgTVyBEEcGEIUIZe+Q9Up4wIYhiimApALwfAfMHOn9ty9OY3I87QuJ6+6qQeNd1kOZe
3GMI/+ExkEI4Vpgh/hgQdALeRF0iGSNUEnnkMc+26mlojoYfIfTudfnKZl8U9s3/2RfV/3uz3bdx
kTT3C/ifOw6lAIRQrouwQIfE8thxhHuCkeCcI+xycuQ4f9Owp6F68kOOANu8Lpc6v03a+AWpAQFn
wRRJoF2cYkndx6xMshNGlMKcQnaCi8fU4LxJ2vbfmvM0MvfjjsA4v3pV8e3CmnT/5QUdBp1IRjBz
FVZCKXlMBdwThrkkjP5kAkcU+a/NeRqM+3FHYFzofwrGYx79oBagcKNEUkoUwgi4pxCPIrggJxhY
KMECFh6SroLA8TCr3hv8sDR5ZPyPuugPxcD9uEfv/fXt/ctHRcLFPgNWvjdv3xwz0guIGVD7HBUB
f3jhP1snePEeCrRo37wkF0UnwGSoy6Qr6c9K4GGNxk8ELEosXCHxccR+nj1Pr8CHY4/A8Vb/dBUe
wfSfReVsH+2hfru9X7D/PIsC20EcgxMcwjRE4APFfICJggjNoWzmhBH+HZj7r/7BQJ9j0NOg/P+R
R5Cc7V4VJP5dHif3k/ICeMgTzuhBoXDdH67wCA8hTjB2mZDuE6zmL015Gomfw45g8F8XDN958z47
RK2XAwMSCaYEEc4FVMn0O9d/4BwgKhHkUvAZwtihUDjKmM+06WlUHg0+wubd62KVvwGJe8mKmYPU
x6BWdoHNYEZcEJQeoKIIZH8IVS7/TimPa+a/NOZpOH4OOwLit+tXFauu9um+7cBHXs5FIH+4oOlB
JSxBW+KcQTn8AAxBTyQUaOA54nutfJzWn2XR04g8GHqEytXmVaGy2jfTiwqyRJ1gJbFiLgI1nOHH
/iHAfcB5GPqTLPIMc54G5PeBR3CsXlfZtbTpvtl3L+gi5IQrDB7CENQkILFCmnjoIvjEhXqMIvVD
gD12kWfY8zQevw88wmP5utzjpkkq2/xbFeBvbhXREwGuAbI4FMJcCPEYD4XhMhGgiGMOOf0YjmeY
8zQcvw88guPmdbnHdt+YfbfPXhAQzE4EhnR+2LxzOUb0cQ0CAQvD7hJoroDLH0XwZxn0NCQPhh6B
sv3tVaWQ3f4WuO/LhSzQVhUgwkBapVCM/EFbhT0LyaAspExx9KNofKig/LU5T+NxP+4IjN3rAmMD
u+cvXIgQesLBM4iSVCDKMX0csqQLUjiDUoUrBIIql5DxH+LxLIuehuTB0CNUNqtX5SIgAnVd0r6s
okXwCRSHkiko1UHjht8fpXZJThDDUIyAKz1VIHrx84x6GprHo4/Q8W5eFTrL8iXziQvNHlCS8EMa
RwLc5hEqgp0gl4AfyacTyl/Y8jQY3wcdYbB8XXFre9eAuHgfOf65lIXRCdAsF7o+XBdAkAo/hoGf
MCRAO1EKCXAdF3znYdD6a3OeRuJ+3BEY29elZ93siyR/c7a/tfez8gKA4BPYDCXofv+HHe2LQKsB
4koJEHyhkP+DnPU8k54G5eHYI2BuoC3qaG/kZzfW8cbI/4oGqt/MbdzsX77tALsnAvwEESUI5Iwn
GtjUgQIw2EaVTPzBW55v1tMAHY8/Aum319V4oBPgYC/nOMQ9gU6Dg+ZOQViBrRDyKJIB/QIWDC4D
O9nq0KdzRL/+0pqnIfk57AgJ/brKRX8PnaVvQJWHWAbc681q39/lL7lfgk4glcM/5groQASh/hE0
oD8irNQBHPojqN2vih/7V3/fvKex+rPPOQLvz972iuLf6R5cC3p5upeUZLACqkAOABHsIinkEWMD
BQAJhQXse3HGwAsfo/hMm56G7tHgI7xOX1eNc7q/jaf/QG6C8tOFFh3IT9BX8Z01P3YyeQIvK04p
VEGg5Bw3VDzfrD9D6PFtHYP0unLTh7u2e6PvoAk7v1/F/5zaAUIS3OLQRgWtcOp4T0yKE6AVEjZi
EBSrkKzY/Vf/CIPPtOlpeB4NPsLmg35V5O70LoIu7P30glUQcAcXtisxBfESNvXZY+UGxGYCeUsK
KIF+HEx4DMyzDHoalgdDj0A5fV2lkL8v9uY7hfCTF6yGoDcRlAHg2iA7H3oPjzpfgDlA8xjsLgto
AMDsuwT6sDx9tlVPo3M0/Agh339VbnNhby0cLmqa6X71/vOIhvEJxDHMCSWgEEjYrXycc9QJuA2B
vgxgdz/b5h/C8zyTnsbm4dgjYC4+vSpgdvusjfe3w91d9aLIEMHhRAK09bpIUALJ5OF+Jshr30Xo
486LZxrzNCaPBh+Bsntd3gKl9u8R7Sz5Wn55yVIVw2YzVEOQ66kE1Rlc4xE4h+YYigm0xmDkQmff
MUZP2PZm3R5aDtt/t4CexuzfftgRhr+9LhXoNJnL5kWbmugJSNUubH4K6AYAeeeIJxxw4yAOHZRr
etgnvYfjB4F7hj1PY/T7wCM8Tj+/qkB3ujeHLoH7Sfnn6YfAnjRlICiAbCA4bKw93pNWwLdBEQLA
fnoSFKwP088z7PkTPO5v5BiP1+UfvzXW/IdONBJ5QuH4wuHYyI/zPUcRjp24Llw9FKs/Wd1DYP6W
YU9D9MRHHIH129U/dZ4/PdtAYOtdUSjyXIwxbMAr0BofJF/1XSmhAko8+b1hFcLIK7z9v9dUf/Tu
B2eifz8x7kPLyuL7UfNnX/0OPhx+Pxr6czqfjDA/Znp9++tbTF0J+1m/H2E/fMgjIH5vlvvDmDto
0fz1LTR6Qx6AwzoIjkR83415+2YA5QCuHFryIRfAVo6EvjLYp3n7xpRNF//69nDwRcGxl0PvhpCH
XrO3b9rSHi7BuuHQVQ6XDlsLh/xxf38XZT5Fpfl9qn7+/cbY4qJMTNfC3YCs8/ZN9eONh9sTDEPt
BGK4C0ESDt8BCYTrX/dX8AiBw/v/b4ZJTLIsNssEkXfVyBZisCsku+GmTJx2mYd5tRyauflM8k3X
p0QXsymCAmVfSpYNZyLuNCWRDt2PpOzqdyPZzYn02iwnXirbz7aSzg56s7QkabebstHjYckXBfkY
KouX/USY17QdX0UiukFTWix6MXAvUWV3gafBnrVF5s1ldmrG1l02DTb+SDovn3Li80r0a2QlnN7H
QxrImvZePYdi3SFW6TEucTDkPNR8bqZlO4/Gb5UoFsMofbg3etbaO0eNma5cw73WdkSLmLua8H7U
fJymIHMYCczYU91wd/Yt5e0eCbuoWTmfOm1zZbsBbarSzl5fTsmS8rnQA//owKd/6JqC6aLPLwaB
zXmEqtLLcyp8kqlxI7vofYscPdbWL5p3bUVucpvmvuy6m0HMsa7rGflW2FM3Ykabhl+Erp/U9XlY
z5EWIzsn3I8pbT3b7fsmanQbc+KJrtxkpRi9uW4DZTIRwGd8Y1PYajS0i7ammY8SRb3KnLoJz7WN
sw9FFnPfcRj12Rx59bhxqDsvUV9JPWSLoVcfVTJujIpSPXHjF1RVgapEo7EwHzEJ12lOdnbosW6m
ooS5qjsdVZjrkMC8Zx94pNSCdgPXGUtrb2A0YDZM9DBlF27DvbwWY9Dwxhud5PPU45Uz9o6u1Dl2
q2jDGnsXpn3pw3f3QctKnY5Fqls8jLqPnK+FQ9bMzXfjhKagc7ugztSkoxDfJOkF3PiXhuIPZZPl
a4dhR0sLFwXzBVKl1yYt1dBhGHm8qmLNzHKQ0gL4yY7MptQ2dS6zxrpLYouVTFOPy3kVi8RrkmHa
CpKcR/DABF818qZj2Sfuql6buNkmLL1tQ5Kep7a5Zd+a5tTE1aTdDEW6EGgxNXhbRUWhaVe0ME0R
1e1sE4+pDZbdeSrqfZ8kl0mi1vmczhtrBi/EyQr+YB7I7vVCVSTTjuy+GUBugOl3XG8yRLt1lfqt
01c6zMymrCjTc1KfObSZdMvtcsp7HVNnCnrELmhkL/OqqXQ3O/5Y5/Eli2otQ/Z16PI+YE7uapa4
i0qSTYNTrJ00nPywY0Gj0tQPe3QzRr3Oh/ndkLgXOJobjSJzLq0be8rKtRnBnfr88yBJtolFmWmE
wOHaJr1IaSc95vBLVTZe78pveZic5tFUajV2ixxiSVDPuPB43QxaID3authh3FG4seobG2z7jhXx
Xc7i9h2XPALbkgsnNM2yjEWtM2SHs9YJO206EQbCFsZPG3tDXadZhDNTXpL01JtAiV00tRNrgqrr
KH8nMapOByTSZW/3lS3Li3CotxPH2cZOU3OaVShw8vByCvt8PccT38ZmYL5r7bJOanLKIzdf2iFW
QZ/G7xis+otG2qs2ROGu6Wzmm6nsgrZ3T0OnM6uoN+nWlnZla9OvqCDttm9Iqmu3MQvWOPWmpqlO
qqS7yXhuvHD4FOZp+KHOossJ19dZkX8o3LkLEuxMvp0R36gJbcwQpR+qvluHWZN6sKuGToc6Ck9H
l9xF5UUPbhEkzLELWYkbhsr3bRhfEFLVm0i4DPwjRwvSIaLncqyWvaukDnGBlhWzZ30h7K6AW9nJ
ueIemcZWD7Lplkhio8fOpQHtVbF0rWTajSq74SoEHy+lN5qi30qIYrqB5Hc+YrQFKepa5ZHdtuZC
drEIhq6Jt7YZYp27o4S0ES6kE9NtPMpe48zRcZjVy6G6iNx69rJBpDqKFMxRoXQTQf7I4sFqOwuA
NM77Tdn2VjNezV7nfiEsv0ls/JGPGVr2bSy82JDr+swOdelVyKl14bKPg82uwojFHmploztGdYTU
xy7FX6H3e9tUA15EsRx1yS3T3Im9ZCoHjWJhdd7UXzrIBV6bCk3m+ZqYwxfbHGJlaj0bCpiiDOJ/
eFaqOvGGPvySpabxWCS5HoX8lvLP8AyY1Ce5GXUxoaCktFqaiaKFbGINUa5aQCqcdT+y98TN66Wd
KATHympHNJFnh+pbk9pvfWdSr1pXZZx7Kik+FbW6Nkk06dSdPWKafNHiWmoz2UsITe3CTjXMr/vN
LdjgcxR9HCd8DQ/tadbN6L6LBC3ganUNGa/0y6jzpjPaRZ+SJvJHVPEgr/rAtAh5k/poOJkXUdp5
Lc1DTxRpUJQuBLdqL1H5wXXwvqp4DZSBtRrPZjHv8GgujHWCbO6XZZnA+h+meTnV9XWLt0Nc7ET/
kSXsLJwK3fY5WUQ1yRbCuBCiO/GNRXnuue0MqaGpLyNaGh1lESwVM1/lJBTaiUarIYJNcNP9Z/Dj
2p+dcYScCHg4+aiW49DNSzvqJu3fo1x+LVxzWbiWebObZ37Oc69taKt7quCldqq1mytAGRZ7VJHQ
z0nzoXMCzMd9PbSdl6ZNEuA2rHRf9ed15CQBxM7SU475CBGNBLBJlwdZ13iNjdMlqatRz2Ey6Djt
mNejbPIZzSofpU2oc1x8cQtPGhN6iZi2aWIua+oOuoy7ZRLfhc1YwpRNmySFzN8NTrFsWHnuDHXn
daiKdN+G0cKO3c5Bwk8kyXWCTb8gxTR6CZXbsHTO4rigPhBH4/WsLf1+oKFmaj6LemeTcfcyxTjX
XT8MeuiF1GRMVrQfCy+u4k+p6sCtx0sUtu4uD2c/B6fvonzXJabXbFKXrKq+hGlpfScfXB83sWdk
fDkpNwxoOKUQDyD7ls4dkMUS9sfgRMQ8LoqmOmSDbNtyQ89JO17QtooDUYaRV+btOnbvmEwzrzZj
46m8zAOTtjeNldkaWPXslbL/CPwz3cw0Oo0zW66xg+JFldH2FCXdZcdx6PWFg1dhSd3AEesy68V1
PF6LqDNayRl+9M61UP0Eq6S5dcZ48kYpr1r5EVi3A6sszD2ahd9SNfealwtXgbo+zHNQFe46Yu55
yDLxXqR7x47ZIh6NN5WRnqxgCzp106eZgOvGYsfDqr+uUDquDtvnXlc567SH6zLLV2NmIw8eDTSu
wtZc84KUOhyAHB1Yw0gz6ylTV34aJn4SN7qyyk9IsWF1Pmk6yHesCrGXVmiVA1RBGOdX6STf5fkl
4iP2RJgAnTz8yIFc636IVk3EvwwDOGxhTeJPkFccM1f+ZKqAfoyTfNHnd3EOy6aUFdHJLNvTOqwW
9WStVyq4obE3QTzZadvWw8K4WbWmaZSsDJ93cuojn00y9fsSlafEsiBrovdAkeN1ZPJVNwfGJeX7
0pluZrekOzd2vyFVTF43Jmd5NqWrMpyIHxWRP1hlN5ayeEmyuAQClVc3TFvu1qeq3YXVKG/iaVpF
kzv5SVYPS8TzT8mQN1sZQf7PY6fzq5Qly47zTKvaDS86lPkidfKlgob5nWF2XI3ANrcsHOLNZJp5
rfIpDMY83MQtqS4Tdoma2yZ0yu3YN/muP/xITRAK3AZDEufrKYrwphXVx4LKZjFQnG8tpvHCsgEt
Sok/ITiV/KlN0GVYj4Pfzsz4KHSydVQB/U5wOl8KKG507MTzOoL1mk0KL2ucXRADlUiZUwQeFBvP
zF2iMxdNixrCuVdRVaziDOK9KAs/LcbubJAFCTICfm0zkS1JUSIgo3G2C/mQe3knh6BnOb1qffah
zsXHvJinmzq26Y11vNEd400fVb1O56IGctROHq6gPotwdRaR/NKOJN3WBQFy46AvJBfDxYxkpFGH
nNNSCAQRQa5G2yNvLqirB5s025nUiea2H9+rcbxpYrNi0nY3KEfJ2WwcWOcp8WPZxpALehJAwo39
YlDkzNpILGbpfJ5LdWHckFy4qZ2DmDkQo2O8Yn1b+DM8VcJvoJEyQGmdwip2b3NeyjUnEFvKoTp1
ElP4SdlATejO0aIs2otY8npZkoov4jgSXp+VnccGST8PNLsizhqoZnZu0xhyZeWQhZ2jaoshk2kO
IK+GnMRLxroFFWUUdB1Q0sz9vvyqVZkl8yocwvxmMVdRoqvWrb+20QzvUM17qERUMMMSW9uWNlfz
SGpNaOyVLhtu2IjJMhsxkBuE0iBRRi0KN1ZLNYSfx7ZnOsOlPE0KJH1hpg95j9QZrtUKS+MGomkv
nYifN60+1Jjnxok2eTWrnapjekpmnmgmMi0mRa/U4Ucy1GualLekckO/EdLsSFoKHckYwHVhDnLa
7SK8TfMsfo8THPthlrhrt0+LD70bBaZSW9S7ZKsmGXqk6aLVmKdA+qrSeG4n80C0M7+MIgSlP1/m
PZGXo9Bl2E8XNI+4bseZLcdUTMCdpR+GONrVSblHlZWnGR9OO9TT6y4vjJdElC97WBtLU2O6jjKc
wOp2riFMoX0nIAxSqJNgwz5czGTst1HO0pXbhp+bDAIcPGCwOyOs7M95MwdqBB2jaDn6VAvnI7BZ
cdumZuFkDKJDPvJlNVQk4BkkgxGOyvqJgoq6qudmYaPUeFWRk80YVskyZ0OhkUH1dnD6ctEnFfms
oM6rRld8UaV7KNPn1JNlbBa14ziXpXV81ozLEOf8puDzeFXLdwZvlFXjWSnNdFYmQ6YpENSzYbiU
Jio+p06yGBt4ciEAoD6QfLiMYlbduZPZKJinjzGPFm7Cdh1E/AGYJRAMVZokUElZnfZVJ4JiRLku
o6k6xVYBv8FhuYI8gc5i4Jmc1pdZz5x1Ndr349TKQLFSQLpAhd9lEQYHat7HlcM+RfQrKly0gZTN
/aIqOz9UUXEFys7WoDaF1DNLHxczWWQDjYDxTskFeFR8kfa0X2LIPktUTMzvIArdCCZSj/USfUyb
6q6o+PSVxGg1lTm+bVIoYXsnPStDUEqoIv3C4UmlU5xM7yOni31MGV6MzIIxlFWrEEzSOUl2HYoE
4JxoEnHrJwUvYcLC2BuBAYDeVdIVrYoPNmqas6kLoyvj1FfleOnONP5G7ejXd3mfsY+sNWMgyzGH
3FyCmJF17Xnn5MHcdNPOMlx7pmjxeSXnxHdIVJ+LvM70NKd5INX0ibjxWTSbdBmOab9ErRuMEMZ2
PMpqrx/KlVM00Ttbd1YbmX3qjcFLWku7TIc48ijpje7rTughZPV5Hop8W5vkWx0tgfUN7ymBFO64
3IEKX62m3E0WQzbhFTD5YUnKCmYkWk7Z4BWiy3a1odIDPePAzK9BNoivZiCFhHdAgHGZLJrMoUsI
wgikjRCCdp7sUNxmy5BWadDURa6jogbkaKo0KQe+plPF9EhY5VtbYuACZlyXKjrrRlDjgMnscpLl
C9VCPJQjKAuSzT4zY6zbpM5WbeLEF1QU26qI3yci50tB8pU7jcl5KGvg0VLsOsIan0i38Ks6xwFv
48xLuUPPs34F8+VeNHGT7uDM1UU7OdXFADKbN8yKruxAJo3KpFgCfUu0a0FCGFJTnQ081V2R1is5
E7VwGxsGchrTZR2aVJOJOu+yDr3jIRoWNaLdonKbEsje1K1koeJVB8xeRyBibp2UjiAD+DZyqAa2
VW5dninfsQWQxYl6peBsaXPW+jVoCN7QYnkGGi0BJaejQVtXLqg+yII6ljVbZwqbRdrWChJMujZT
I3emTvwqdHNI9DnRXZLoEHTMZWGT7p3T2nUdjR/nMEzf1yYDLaew7rphrfKnko+rmjnLsk3nhUwd
UANbHqRTmC1kERrgH17ZzNEaHtBQLkp7FhPyIc4o3kTxForn7kzVtQH9KDabGc5HXbX1p3IKiTck
3CwqxJzt9x/N4be5dIulGPpmST/hwc1OY1BsQFAtB8hCsBDcvryOBxAcI9BNpChOMZwm0YaAoEij
Kfbl7ILQVIE1fRdjD5aF1Yi2KCCmVoHTlmsrlQH5JE03IRAPnQverZqx11NR5JuJFgqM7NWGpujW
UXxalxZ9KAY7wZ0lFZSW8jrvk804j/jc0mKBSDR7cpSgWfGsLFYh7y5Y3g3A36g3g/Os65Z9lXU0
XVQOKIRGQeqdWlwGFovyjPbGo9cZE3brkMmDnvN8F3bqg8WNV1YkWjYdqr0GtXRXWbJlk5tsjVN0
OoF/uhoQ9Ylo0x2bumwRBans0G039Lqoqm47waN+FqlX6AxkaG0yQk4V5V9CEFf8ENQg383pOmc9
WVPei21aO/AuoOveOEUcyHH7mXR1H4iMcc90w5fIwWZZmtHPagcv3WmqtKih5BrgiW9rclg1Kq3R
e1DRqpxgnfEoDriDNWM21pEZmh3FvPugKpiZOfbytg5X0vRiadpY+jGuA5o3mXarvvQYmtCCFqBh
qwh9xlH1ZU779awMvTocIVoQkQNjF5vMdmNQ5xCxyrYBOUp1X+bWNNrhxu7UZMBLu7LbFfK6GrEf
2khzzMPzom/7DVNQiMW9qYOM1Q0ILDXQk7qcdn0MNXLTtUgnbMo2EPdbKGrxDJKJjQONdN3UHKqM
8iKypr9S0oDmXjfng7D9eQwrHRAjXtGAnjOI5CIOp9HnpI1PQTt1d7W7GkZQbW1aDsspoZ9dEAdO
p05117dRKIqVoQXdJPEYZKg2XsTNHJAo5LuKLtWcf4vSpDifescu3Wg0S0e54w0dIGaUQ3ld8+EG
5DxzPZVqA71sY1App/dHBYy5INW1mCNgT3EFTCONRm3HEeSBYiSfoYBYuGF8S4rU7jqVicsKnrbi
457gxfc/p7hUiw6eHQXLKYyDPgrrVVjF86du/qjGgZ5GB5MLvkxUFr/7/oMMckG2RdHPl1GaRQs8
VNSfBiDOUSM70FOm2eeO7XZVbodlBtKGHqOh8Ecsug3vK+GRDspxWCIL2A4Y/ErY7KwI14Uh6MyZ
8+ycHoj099865QL7KaOVSPlZhrJ2y6ecaslnscxm+15NHfJq2BC55l9wHHZQZEb2Aii6l7sAX0iZ
/JBXEdZAus1pNpWwjzNACTSaD0rk7Q500nZphvpmdpxpM6nknZhrdB7yqA54EqRwGuFdMV9NsLNz
lqelo3mataByFwAMEObA4DL23WwO17kMWy+1RRNQEbRyAHY8JJDx8LTtwgoDaSrPJ1M6EH75Dnrg
1UXUj9ILEVmVtik3oAxhXfaHQo1/Ti2vLmMjv+DKDOcoLf0wH7aiF9l5bKvmrOsbqS0L8cot22oJ
C6ZaxFjc0DT8H/K+bElSXNn2i3SNQYB4uQ8RQZDzVHO+YN1dVQwSIMQovv4sqmt3R2onwT3xes3a
yqyysiUkubtc7suXw2Jpx9+nQW3tic79Y+oSGdFpvp54MezIGIZf58p+7eosv6v0eDf3NLhLm/LL
nFcZHJHgqirnH5pU6TMdk+u+btN9OA7pTVlK92uYpjtkLGjXXAmXf3ARI7z99ceYEb7ruLCjXLJb
PsEXTDP+vSt1eTe746PPGvKlqPlRV7P6WeTyJuvdD20VfEI8e3jI6s67QkBXX9uc7Ya6mSO4pTAp
lBbXPWkOQ6P5Yzh5akeR4HtwpLiVtKFX3oRwYUc4wzPgK0vD/DYv+2LHZNXc0gzuE54XUQeY1F1N
mhZRKvd2oEpc+w0MgTUW5KqgHUVAp5z21ugevbHwbyfi9hGCI3zfNzDXcqqRv/JauEQ+JEjm7XOv
RfI498VX2yuyO6+odiVxccn1UuxtrcurCS7bQ1IN15Tes2CCX99799R5pYSPccCtj0mu6YvwIUk5
UgV3RM1LCq1AdtIiCONMUyuuaVdcY824fwZ1W7lpuys6Ye8z4uNRk8qjhd/fDeWkX3yrSI4pUnEN
Yl171+vGqPPJZ0JLcpW1lEfIG6WHzhnzCCH3/jor5M2kwvkPR9/NvsQlWTUPTfU84/76zOD8q1HU
j/4UJDuXt59LG14ATSk/5g5pDymdy+uxH+CDjPYd68mLVVf+dSNtclsmVrbLkVME/una7QWuagfJ
g7ANbn3C+I1v9f0xGdpg1zCJVIvD9RGG+8FKLfc57/1DoJx+P2dT+qke4fqxPEGIZqgR8K6ye2U7
T4z54kr0nO4U8h3XSdVEyAkceY8oNQnr12xuyL6uB/uah4gSS2s84G96XyVaR4j3NTvdZBX8bhaT
Mat2vFH64HQalsCtnaOLO7gYC+8q0OxRlpR8GTQbDlo5zgPxJnpNcJHGeDqJ49CF38P2SLhIPypb
HlzayOfep+QDnhbTHrFv5AKaKHAg05lOR5gKhDdr1dsHB57koZiq7JB1Lp92blsqRM9KZLMWT4XV
XQ0PySuvRNF/H6V3J7k1fAyKWSO+Wua4upmMA5TwXOU0vK0rL30IZg83MuqljwkZhmOte8yVjPK2
FZXelbDLz8FUw7KWc7ObkRmKedZ5uPfnGTKb4NIpis86YfqqtLy/Tvkrf8MJ/oYX/FVLrfI0+90+
4J+//t+PdYn/fnFe/vvDpfvAv3+7/0/bgrO/Ff+oF0Rca/7SghH5Z6x/SRoXXMY/zJoG0uPlV6OD
/8Ak/jf/+P+IEUE5hgMkxTmYiAETPwGL/PM//8aLOGDsALTDBrWNb8FmAZD2Gy8CUEgANhsLt3dA
/679+I0XAQQe/4LCEHAYgH78V4X2f/Ai1lJDD3A1Krh9xLpc+r8BjIQAnryBi3igB6MOGCxQwQqP
wcKiT+EiEinJkVY2jewi/9kH/kOgvFj64ccikcjuFnYkdIDEPEk+5qnzLGf/G7JScR++ZuOSBSPp
bZLNn3mPcEruHW1CouJuLtRNN3r7KRBRmgz32Wh9bhw35l16lLMXF7O6UkhjcRJRgXib2vs9O/oj
iRKRHkKItijUFSLe19x3n33lPQCWGY8Nfcb1+QDEgOOnf07wabUMIyaaD4zID/OURInv7mlW7zlU
UsD/FB902kRFOce4co4BHe8Dya77FJlnSR8qOn1GQn0vu+rJ96xIah2L0kfSqTtoJ/k4a8EOyJ5/
bH1E0cfisUyA3QiyEEkrT13NCdz7IhXPXRog4IDQSO4Nr50KP1pMfS0oti21aOwmMLJkeaF1f5HO
PTSyvKOFiE6k77eqvkH+LAd1ivv5dZABsgmAF9uQHGC/Tw9SlwpurUVoJJrmkFY+QsHlXTo2j3gd
PAYKcdQML2w+BxHpPcQnvP35D1hg/28/ANSYwP0tV0QAQq2FNeD0A/ImZMgW5ElE8MSUMscVo44I
SSEJofEU5JnzSBPux30yPxXN/HmocqQDbMQfS9/Nd8Huh3Y7dZx9IEgG7ubHwE7KKKnnu0ko5NM5
B1ojJddWx4FZaq09QCLlAY6gDndc2e2OjQIBeWBFJuHv6jrBFRy6t82kEG1HnCvqW+cvPSZ6N07z
c2/l8dzm9h7698VtnNskmO5Z0d9WTdbc1I1M35AB/z6h/3+N6ZtC2f9AG38B7hZWtXW43Zv+Lv/8
/t+mMwzAewA0JYq0ApAanZhOH4WNFlI2qLj/Td32L9Qu+D8WaIrBocf+5i6HIvw2naAx9i0KZCZK
usCojYrw/43pBM74RN4JSo+Wj4Idfivng8xtWwGgdgV1q2Iny+StJdpgH3qcxidb8VtkTpV60dl/
dfrfKQxdTvsmL2rYjyunz4tDpme+o0laHs6PvraA5Uo4QQj2TGd5b/PxqnOq7tntS+9bQQW5ZX0y
oez2n7N8ZwFrUxggRGKLvEj9YkS0ytYPfHaURrASmLuIFvPw9fwka7tkXF26bdtZdwKT4CEijjQv
smmfUkturWJtAuvtRklVoTzQd/XV2FUhQuuwWB/zzOfp7qIFLLXVpwcBYzn4rZgCPHUyke3mWesv
meNPQJyfO4S3hvkfKVrID06HLwLC9ThVeLG3lUhvWlF4NpBXqn0d1DyFu8oeE8Ra7C7INu6ClWP/
hU09kaywnDnreQI4qBrs4tERVoOwjrvM6wovUNfnF7ZyLgue93RhyOhAtHDFRZmWyJVJpKz7XYbU
O0onLtk4Q8ODsLFkEWo/6uEl3PshCdhLRypb32nWVVNMAlxSeNo0EnDzcxOuLWj5+cm+SWbJIVgm
HEQYTDd11if9niLClUfnJ1h25h2DwgyVZ/k8Wl3venCWdF18SvLM7YadFXKAUBWSEtrf0dYT04fz
09mLhrw3n6H/Mihb7rXaQyYtHRrcsSx2S4A6Bh0K8q3v/ak4aDpOzq7XAblzOAD1Yk9S5pQokT23
pWsrNowDgIeA6nqjFwGq6O1dVf/MBkSArUEcxim9Pz/J2rkZBqKGso5Md16kdRt8RbopiIDrEhtG
dGUJgWEeBCtyH7ljuE543f6w0Dnurm1pgCi659c72lX6eH4Za8cVGJaiJqMnmwxOGkmTbJdMPoBo
XYB4Z1ju59CRCPL3KUBT/bBzyhFplOFwfuaVDVz6QZwKvhJjIaXTeFFXk3mOlK2K9CBRZ5FeOMGy
tyea5UypzbQo/Ah5MzEhxcfLFNiHEvGJy1Zg2AqnQNAN4TwSV7UO/KeuZjMARoRa6YZNXbHiwbJ1
JytokUiyxsmDAgUJjYFB6cSODBlHcKBAqJyMU3aVFbO7Md3aiRiWIqw5Fb2jk7gmbC6PIyIkQzTl
ZT1s+DYrd8RCC3O6HpfWCRslCeKu650OIKK6siIEN8UUARU7bt3da9MY+t/UQ5O4U8li4Krnj1zp
7LGRnXpqizp7PH/0a1MY2j/yidkjaNZih0x5hHRxxm/DkeGy4B5DYcT5WVYOZAkfnO5XxlLJGV6t
sRJUXyMMZD2Gqa3EZT6Ib6o+IpoWdgjPsqBxAKAsJvrNn2sZnf/6lT3yDQXvh6BGaxEfmA6BY5g4
EBa4WasFsNjLC3fI0PE+Ryxb6ILFtB14jngFm8iutXQ+b+zR2iKWn5+oIA+J14TTcgSNcsPjAqGy
opzJvrvhRCCSedleGZoeIEXd2gS4FKBi53snnJuHFvCdez144jKXcKllPV1JGeLdXwBqFXfULvuD
l/qjfFatIvzWbebQuulIFgbPKEty/cucNd/Q90BjyyzLC+JB4ZjizNN2d6gmQdyNa3LFQPqGpuu0
SK1yxPF7JfJUR0SqyQh4gjMMwDUHuf3AvSGw7pjd2dO38ye16N477o1vaL6YkBys5zGJ8cTM7Ica
ofX2r9aZMxmRWdX+My8cgRSEI7Luzioc6XzVFP13ns9Pv2ISlt5dp6eoEx8eKSdJXAakP2QUyIPR
D+Th/Ohr3sDSxeF0eG8ANLNxmjB2LSwmmu1k6CKWFkLHaav79AtQQmN5RWeA0R4mMKtX94DnsuIr
447nbejcivPjGYZDKJDtArwRxNTNxzjVYxEpJqoXwuo5nsqk3/D11/bSMB6Nm1YFIUEYe2K0in1v
s3LeAcqo28vE0zOMB/Aw2nMmxeIOsSdUNgWd43xuEHbUV1XeyxJVBb5M/5IIaTkbBnHFXnmGIXHH
SuAolB/7LCn73QwEstzNPG1+DBoKv3FCa7MYtmSmM296Hy5vlgoe+V2ZHSqZAt5pA1VwXhTXDsew
HX4SWlXRTHPc9mkXO7k/HIT0guNloxuGA3znGZlg9uLCyUvkt21UQCHZvGHN177dsBF4GwANnENY
nRaYGyuzv1QpVZdtDDUsgO1LxK5FOsd5QObncagc94DaObrldK58PDVMQFb0nUSF2RyTpAyvieU2
R3i59LKt+RVJPrlPXTl4suMYvUtQLUrLge20xZMNuVyzX9RQaVY5MxsCnKuNtL+L6leXTPdlmX6l
If8wMRITjlyAnPZOGVyfF6WVO4guOnKyosIiyhqTFocti28WykV3aT/pnaASZTFz2uzDTmxMtaJ2
S3PN06mqxMvm2SZjPBLvBx5tHOi7jssq7sbA39jCteM3VNsdApSx8WSMXSj4S9jVRYRcMt/wmxch
euf2pIZWdxWM3zj7Y2zTpomggK+E87tR0mLn0uRrWyP9HCbFhrCtHY2h5XZXioTNRR+3nkd2tXK9
Qzo7V1z25SGpFZABk9hY2Nq2GSqPSzPh3Ha7uKkL1Ggoz2n3QTbx7HBeylaO3jW03kvSlpMZURXw
M8kbVDksOIJa3KIuuNq4rVaWsPT9PJUuhCPJYPdFd1R9OrYfgNTmKfBulfhxfgnLp75z9q5xrQPO
PTTpsMCOgBMMLIDxVaAOOmz29YQiJSs/cp0id5cEFwZZXcMaeAXw3owlQ4RyWIQh297ZNWHYb2jK
Msp761mO6kTxAZ+lTlKwIZIV+QZIT4barPARucCbTnrFZdYeGd83k3A5K0Ja//cSqNOgLHjwt5aw
duSmsnss6VlmD1E4htbOWUZvL98gQ9mBf5CJQJFe1MxtCkChfkql/4CSLlRl+yiMPS9Wa2swlDyj
Hqstx0Kkgjo/ardiUULJfOH2G2rNp1KwPMXgrGVlNNNMR+noZ2jmcy5QuWKfFkr8UwmaOsR1hOb4
dAcp71B9mDqK/DKdj4OkX9rA4ht7tDaRodplJp2qdq0+Qjw+HlvroeDNkzcVf4J14MrPy42Y6Nr1
6xgq3gI9jyLVsY/S3AbCebpjPLwiotn7nFylyoqygT6XuXdoEnrh0gwdtxJPuRrlX9HUa/gTRcwK
mqDqJP+DchvlftPx/FmtiNnSgej0rJo2nAo47X1U+CFKKooc8GflBBurWDHvC3vb6egA35M0J2EX
1SijP6bER6373AaPsIViQ9jWFmDo+tRTp6JB2MczUpjtjswlF/t5yoLgcH6H1oTMebsGp5nCspfp
EHtcy5dQeT4qJxnOgs72zlKhd19qVsbnJ1tbjaH1dp44qp7KPk6TVtyERWsfWo6a4POjrx2Hofa9
SiSA7F4fd6H72pLpdmrLHKUcZGOrVsa3TcVvQY6iNVkqfskDrO43N0mfuSyfz3/+ys209Jo7laYw
z0vwlARdjARfuctG3KpDnb0MLL0JeeFeJrO2oewVb4kKGcgSVO7dN8oC4s8ZHjt/+nJ+FWubZGg2
QACjbOGzR47Ko6pNPuTa/uJ45d/gjL/Jmp7+vqhPE+1rxspe5j25v1k+pgQugo5pMluxOyEhyhPe
7Wa7BnSpLvI4SBQwRaqr76d8Rq1rr8qNvVs7oUWsT+YeUg9kLRg5FnAXH7QWoGJBLeQV0Sw4Sib6
6/N7uDaPofR9IxxLJHUfI0P+yEuOCm4Ha5WOv/Ob8OdlkxiKn7C8CYZc9fE4SLmz1fwI6DFQPY58
Ap79spvYNhQ+rHyaS9RcxMwufgDAn9/A4ARP51ewJmqGvjud06lO5bAmw/hgt+mjOw+3sp9eLhre
MtR9pnVYJChaj62lCt6p6ygZ61fRsMs+3zL0nY50GnNUj8eMjE+8So5jUd/YDt24OVaEyDIUvR6T
JO3ctMPVR54Hq0HBApvw8qxzhNrdakMlltHecacXBq1TlbBtKYOZOATe4nDbgW8pHepPKL4+pE3z
0DvNho+yctSWofUkwxNE1dgr3sOhS+bIcdtjUmbR+aNeuZcsQ7GpHLU7IZQf1fMA3CCKhbyNU1j7
cEOVpfY6v5Z4zLp2dy3b+qqEuzDTfsMcrn24ocS56KYM1Q+wtvUH8Ezsp/DHZTtiKK4IUf05c5wr
ypr/cJLmgYfB1WVDG2oL/Dhqqka/i3Vb2IBsdk5c9G57OD/6+wLJQkNrUTNMC0uEXWwnjzyjMYBG
t8wBiNuynp3WuUjsgWF/K/ap06VEUotEsMdA89t7Yvl/NC3oKlKr2UmyBRZ9/3zBDmfMMzhNIyz4
BN48yj1yWg1qc4Nxwzr/uvT/W3vRd+Dt8Kwdgo56A4lQVRtP19lXSsGetUtfVbfTj0OEAkVyEM/q
U1IftiJv72sE2BffzpmlWUObTHdx1qSoI89fvbQFVIskf54XgLXxDV0ekS3TukrayM7kVY6sxCEh
xUueMb1x9msTGCqt+t5CEhETMOE9oQIGzDD5PfgFL7oWEBh6uz9oRaythoVtpEr3aXL4n8IR923g
bQy/JlGGYttjjj6Vk92BucClD37ttYD8Tf6G9r1/6bDQ0G3UwAwCHjiJ3LnvdmXf/xnM4NypyCc7
d9vLDsBE4U1hT0cewoCgRm/M9xYHoufgMTWLg2zqdsvbWzlnE40nx5KiThy6l4I3iYzDl9Grv1qJ
2HD314Y3VHtwXUv5LraqojmyJMuVTATccbefu43TWJvCUG+VDQGyARNeFE52p+bgtcjH+6Rin85r
2ooosWXaE3e4AI8eDTK3BTWIe68WOoScsjw+P/jaty+TngwOKgDggfsBjy2wd1BLXTOfReC520Cb
rX27qcQeqXTqlm3sOGCDcJT7Gk52c6GAGiqsM7tA4KlrY6qHWxD13KC69LEZyg0VXlEyZqiwg7Sn
6yCBEfMxeQFdyo0orI81Pn/fgJsyOr//a5MYmlx7YxWCfULFTZi7+ySUV4yl3/y6/E4qfjw/xwIw
f8d7ZCZgrpdOyzN7VLFv13HZAuLq2eAKoKX33UXJWzMk4aFKs2ska/h+BHD7kIMkkJKuiVEAt/VI
WRE1E0w3EhcWl/Y4LlQ8tJ33QmjwsQ3dz+dXuTa8oejd6LaZ9Os2TkDpkDre/STltVVuhe+WYd65
w4PlAE8UZUgY9wtBVTx2OWrgUM05JC0o2FS/c1h+j7qXDWuyojLBsr6TifKZJq2aeBuHmdxzqh9K
dpmXzEzI3EiUIwAFUXFWDh544gK/uG98EKaAfQgBwsvOwVB5j1dTxWsPG6W7JwIjKzL6hUj+8fzw
a9tjKP0EuKfwEXuARRnaK/AGdnugMd2NzV8TIkPnUyfz4Ms4CtQ29pexKF5Q7RBRIjdkdO3jDW3P
pkZyBYKR2HNyOkYOr8NunyKlzDe+f5HGd6TUBMXRLE1Zz4SK54k85yXIdhv5NFV1PFV9dP4AVrbI
BMaJ3GsQEcAULQrYGpbe1yAPA//dxrNlbXhDjQXTSdkMWsXKDf6yBgafnznds52O+cadtDaDoclO
MFjekENAexTP78Cxcps2UuyAbL9wCcvEJxpcTmA8ndoMS6CgK3Z95zHJrMdMhd8vO4FFuk7G7xTt
exriBGBQbxf6oYXVmiXOhTJkKHA4piADaFIVVzz/DEz1S6PkB39IH2WzlZdYE1NDiZH0VxZ8bhVb
yAV6XODZ3txNrLwbFYsu2yRDkxF27UD3Rpq49RmImf07DSiA4M3Xy4Y3NDmZaMlTWeBKxV6BUy8d
d6nHwEpK28vsqAlm61yQnRTgTo1Bo/1pQmWecvhzT8JP5xewCMs7lsIEs1kWHoeVZzUxYwLEaFnR
QNOmuvxwfnh7Ocr3xjf0uChCFDQVGp/fyE9zUD4p1tyDaP1PtyFjZNX+pzxAaXwFfs9dwcEoi4iN
vRNNceH6DC0fCs9PSuY28RwqZ2+39AGUj1vA17XNMzS8JxWrvalu4tSbsy4DP1RTyx8sHPhGPGtt
guXnJypOdQ2u7qlqYi3bTsa23YDuIQEh1lYSZ20CQ8k173umykTGnpda6YGDNw1kwmEwqt15AVhR
cc9Qcbt0LDqGRMZFMn5H5PJu8rt239jFg6UseTw/ybLf7wmZoeRBME3MGiwZu1x98nLtgaihVXs0
o7jwEewZet4JoC1bt0Jga56rH8M86Rt7dvgfXE/VFhJjZRUmaG3KQQk/TtiqOivqXeerg+TOyyTs
i+A3zAStCaceSwIyjxh1e/JKtxYoO0Wdbdx2K5JkgtbAbQdONDEuB+3NXyxw1l6hBhU18uePeG14
Q49dWFnPARd0HFYJqP6DHmX7Ow+tFbZekSuCakLUkB3ldSUHGbMAlHUtQppKsU91Vf2BjgQX+pUm
OC3gpdP4nYIY0e5DnrbPWTd/CVkbX7ZJhjaniR5dIdImDqrwtapHe5dRsHlfNrihyU2pAwaKNwls
PFGvBJQJ1z0vhwvFx1Bh2XVZEbheHSeWt0dEF0Smwvejyz7d0F6lCTAXAoODgQStGirvmleboLYl
1P2O8TFRZ00+Aa7JnDouCp0TMIfPdlPuilolLhhsehcUd1niWwsXOtNPbZAE8roJHV/ubdp7YFsA
tbfN0QohGXWMahZ3PIyjLtQfE/PL4lAh3o2LkoPe/Lock1TdpBPKwGIyF5kHgmiOzCtaq/jDKwr/
ef4hTGqvu/K9NmDon+GjR8Q4hTYYcjy3rb5NAaWg/aU+Kf60Up/330UVZIjk8a4pH3yECEAKBIJF
EDy5XTVGo1STPkiFhiov4VQ66Iagk0Yd7crV/RXCsHN6NYZDWQFrL33reqySIryuAzdMXsDYldm3
VoNWAAgy9C6rLjtOE4RXgvESX+7WMUHue1ePFcKRur7M3zIReEBYariHaAIj/OJ1mKrH0E5vkiC/
zGE04XYDUkiTcPDtXp/AyoiboA7jmYWH85K+coe4y89PHAZvANDHLgsZg3lu2iUk5CBdKr6j4n/j
ElmbYLHPJxMoK3V9jjwkQitFATbV9tkdyatfqI+XLcAwYQXqfIcKwMe4sKwQSGTQjaLoLb+q0Tnk
MlNjdgDK/NzqwcPYxgHSPNczyBLw+lP05fwCVgJES8fvNxtUpsMApkzYGhBrgEp5Lm7h8s4ReDac
a+3mzV1vWxflaZlr2DXwoXaoswmxWahNRreV5rMCLfBOJ/3GYlZO2wTfWTnYpCmTNcgdGw/MM9qr
rx2Ahb8hPrJZ5r82CXu7Y3aV2zNxIbN+WnpTlJFc/pB9Nn0PCJa0oRiLfL5jpU3UXVc2Y0KyDsdC
xU9gqW880jYbJmPFdXAM30T2oxoaHdR4Kdf+x0qW/Vc+k/p7SfX4Tddu/fMi0TLhdQMagLhDj+yq
aMKZ7dw0R9MP4OCcu4bPbrMbcuKB3QX68sf5Cdc2bfn5ibKPshK2NaVwV1j92tdgPgSX54U3vmNo
ugzGpJhTXMpoDIB2Br3t494frctcIcfwVkYLJedejohXVQtxk7GK33a8tT5ftjGGkoMmG50Q6hpW
vOqDm6xyrVc8cvWGWq9tu6HWwVQ2c9nCFUW3BXHdV6xAPr3bgiCuSKuJq3Nc0Yf5csGxkt2AXuoB
TtyrC0rpvgPV50X7Y4LrbGVP/YTHcUzAa/ojQ4HBj7nsy25D4VY2yETVgfSrKrKC49XqBwMBI15l
760EPRw2cB4rsDdmGxqNkt8k8QVDkzjVd/wpr7QGrWVQOfIwtjX5mLblA2EBKPr9DvfJDfO10jcZ
8bz6MhkwgXcK9GdWX8CrHMHrx/akLBBDLLNKiuNlR2Totm+5Mx4jMFqJq4ryjk8tQ5BkarqtdOja
IRn6PVs9SJkHp4pd187hhozFSBHioUO4IWQr98avkNOJdfLbuVSVgwnaNP/advwqm/svKND467IN
MnRcgOWzC/u5isFzA3LV1P05d97Wt69tjqHiaTPbbctBaj1Y9Aiu8BvHaTc8tBX9NoF0JSGgQAcP
SzyPALaCMiCuMufZz9J7kjqfLtobE0zXZUKlNsrq4tBjLkr7hxEUGKraUO+VgzWxdCAixrMbZxuj
z9R8l1r2dJi7sPhIWeZsSP/aFIaCtwWtatD6oXFQCY7JYb5NwD6a9Vu5hZXjNQF06YQMp69q7E9B
6BX6laCVnQSj8PndX/v4ZdYTwR+5nzMwwJUxrds81nRWH+uCDmjU11eXURWhKffbOWg4ocS9ssD+
6qGvFrjrrhIbncP0fKEEGfezklWaJmGOHaLZeMe60DrgHnKeLtshQ3dDsJkPo43bv3AzFBWHHvXm
66wrqD6MgtTBz/PTrB2zocWgBUrQzDaFkfYJQQfOKmTjnhN0WrzopNE8+O0plCRvmwHdzGJH9C+i
tg99Z72gK050/vt/AYP/2ytGX+i344MEpGOWwgI80R4YQQOVanhqKMjiQRLZ1NMR7VjutZv8tGq0
Z8m34jHvC3Bg4uyqgjHCgaWM2tm1r9yF9nJAE4MPVeZVFyl4YGLtRF7ZveW0Is77RKKjQi5iiTY8
cZd77MLDWVZ3ooZyJqWVlJWIh1n8VTfi1iFA++pk3gj+r+2Soea9BoNRr/HhcPpZtkdlunzNA089
ziKsh4suUbBjvl0ECICSBLwvIp5V8CfY3a/rLPsgC73hSb2vIYEJr6ODhVQ6SkxRKI0uJjsFEv6P
Qd9tIRnef2yjTv/t1+dOW1VZshwBWMJRewBOZp11X4vRrSPBCTqyViXdkKjlanhPVwxlr52in2aF
pcC7vS9yC4130MBkgdDIHehsth6TKztmwu1CsMBrr4XLb4+djUZePbCv4IZ3mvb6vNKviJUJtGPD
mEi4z1hH5uuDzV36iHa8CuzUtrzs1E2eO+3nyDSMDTmkdjrVNwX6Uj2g26a3VbHxK5jyzlmYDHc+
uhxNvt9DrFDlUKKetLE8EH2AKxOFKrY3HLNJ1u0B+XeLx2gpyFBXVbCs/mJ7qH6TIpXoC0PJS5BO
DKkuDWRgF4G4loivsnbs8TjKMWv2vVdMf7klpbeDLLobnWcDKvb6cRfOYZZnO6vM6fwxs1Gq9KxA
86sfMwuA2IdCZmQ+uCXJ2nu3dlWIdjZJPWw4pmsHaNgdb/YbZylzB3Uw0mhDyMM7tHYpr0ZqFV8u
kxHD9GTo8DLMw8DjrvDQK9U6QP6eOdEXiqBhdPCY1SXxRx67cyvRsYheN3P3NWy2Hk8rZoEZzgUY
bsp0bieOcEUlHNQPadVFoQYW44BmbmS+CVDDza7bkKDd2vkdW7EOJkoQzcc8nw4eR0ya+BE6hYsj
+g8cfR9J9Q4lUht3wto0hhHKENqzXeXyGAS8ORgxCQyQo29kVYEeut1K2q5ImAkUtK0079EGmse+
6PMPwKzTR5al0x9TYZONIOzaFIbnYaGjTwoKfR61aOnoH7SYOvazpXIG9/uIwsUNS7SyX/9FoOfw
tB98kaLYFtmRY+9NNlBuKBjIy5k5ezZsJrBWYgaBiQxMM8RtEiU4unv9TNhXwKSjbnZ/ysI9TEpe
c5tFwAA9dGorgPZ+4ikwEYJkkjZCEhWP0TnwKkNXOnDzLO0H0Qu92y3N8xzRHCd09D0v4WsnZtiE
wE04m0UQHkCUE3RoDImGXjULAUXw00FYGwK+NothGjyM7edgbTlMdS/vpjqn+6avqyf0zdkqLF25
YU2GPXCGNXmukULDlnboiGKn+xx9Uvfnt2ltdMMlGXIETN3ezmJfu+yocp3vC5H+vGxwQ/0tX9pC
BCJBs5v8xkpc9JD1NzZ+5btNyODCy9mieic5zDNFyRQ8crvZiMWunKkJFdTgy0O3R54ceO7cKnR3
CJsnVVx2G5oMesBRWtBF8FXKYmxuUJ9YHKecvKSiOJ7f87WvX0zLiZufeAGYUV0SHqYelLqsku3O
JZYXCZL9OD/Dmunwl6lPpgDPrEo80OLEVaV+OHnzFfWJD6BUeFaTi74X/uM0oAEnqnh+lHJLTlcs
o2+oc+oHKRnAnx0L7aDpR51MN3YD69i6qb1HIoZtGPoVK2VS6hE9IYVUKnSd7dxb5dL7ZEjuRneM
PNdFtbi8g9zNu6q/jA8yMPn0psJq0FG0Dg+IR5HxWC2VK2BUZPPh/GGt6Ymh32gt1TWCViES4f5d
OnhH7TXfLhva0G79P5yd2XLcuNasn4gRBAFwuOVUg6SSLNmS7BuEZVsESQCcAE5P/6f6qo/OlhXR
dzt2tKtUHICFtTLzk+sKzi8KO2UdnPTOYClX/P7vH/7BfXivI5zhkNi7qhNAVkaPYokyb36Opx8a
vQpqAuArXVbrz8Q0H1yk96rCHelV02yBBl2QVpNbwJFfxWiSz3R3H7yS78PvEsi9QXDlSR6zbgch
kMih9Dry6maxe59sdx/9hHevvQuNMGDGJfCc70DYfyHgWP/9TnygiYzeR96xcAcLEEaLA9k8Ol/p
ttH0ZxSuEIlAPzGe5cah6vUQ2I1A2331ky+LHTsgd2DMtT/lvozsYFGgj/9p1hC9z8NbvYEgHca+
HdfArj21s9FvmDDVe/9tT+TvNnVT1zaMiYxyl+weP8et2dYSWeFwqf/9kn5Q8L9XGY62dfssele4
DhmTrZjvaqEvrRj/cH8p3fCZhfODRZO/e/lRMnLaU43v6RuJGsu/aZvKpJPzjhrEsb//mI++5N0y
0EcA0oPG5orZAYLraXIJ9vq07eQpIdMnu+YH3/Fea8ikQzqLgxmgCUAgN/vdVM3PUcj/oJny8vef
8cEL9F5u2LVx7PtU2GIOpE5jz0Oizcr88r99+tuT8K8ts4q31mceKKUdDLppB6j6RUXUPv790z9Y
YN5H5DG02gCAHGxh/cmkdSigSbPg1MuYfWaD+ujyvNvz63EhHWbTthBIPfjW1yMSvUIfCMC//4K3
c9T/6JC8VxqCmrWArDsjTnjEA+omZLD7/Cao46Pp2dFU8ZOMPjMPfvRT3r3esH/TncZ8KuqE6JL7
xmTo736WV/jBu/0+Do8uAQU/0U7F0IHwTPiFUUitk2l4dQR+tWb7/fcr9tH3vHu33TIgQC7apgJU
6vs6rO7Air9S/XDLpu3hzRD0yfL/0fe8e705UFAeHXBnFkJuR4yQMYa6VwtIg5ER+VZ/Jg764K68
1yV6e68HocD8q+BlyhP4+TIs8p9lrn3whrzX4O2wnoh6HicQDYOXWoE8ZbvXrq8+qRo/+uPfLt6/
Xm+ppe66nrmCJzJKvYBBu7+Lrvj7rf5g9XsvwlOkheayw/GsE87JYhvdhlxWp2tdbmGgxpKNffBZ
oPsHhdd7SZ6YqWCkwU9Ry1jUHb9CTv0NeobP2PVB1xav8RyDOv6Z4eGjr3u7ov+6cr0UkbUhvs7W
43kb7HVC/Suz/eH8RwyZXtbK+Ahsz+G/Xcl3r37bYKEBTnos4n4dU5CvsWGNQBbGNribtPhkpP3R
wxb8v78pQfaD1ZyDJdi6udQyDtLai9R1tZHlv72V72V7m6ZhuI+4QwS9gRSGhV87a651JW+XcH4h
Q/dZWt4Hr/97zd4uNds7dL6KJFFD2nr9Wbd+A9dQdRtZ9WqG+ZMD/QcP+Xvtnom2yEax6AuAJmXa
M16lzd6bdAR3Mx1X/5N36YM3NXjXyBOMqZE0Ib7GDiAlVy3BXKRx2d+fL/LRx79bCICa3YUbK3RS
oDEGYvS+2mjZVt2SIUD4elngIm+99Ymz9QR78yWp2VAiIHVMycBLy1f/vz0f7zV+guKrHFTkhRzs
awiAJ+Lt+odqIDc9IgPD4b+5/KP3Gj+MMDAo2JKkZB5Pk9n71Snz9e/X8oOS4H1+XgsKo2jpEJVD
CFI7GxaTJgsXRzFpdzXvlXuEgjw4tBrM5L9/40c3793qQBS0jztS7cpdrIpnEyG2uwqJMvEnC8NH
X/BuYein2OHs0idlLOOim4ZU+f+xwAzelQOIthvsFuCj5yA47LXNE6C1/9tleVcBAIlSCxmB8r6/
RYDFFaxKenD/LSYxeq/vQxwPTCVbx/IV7gFu2msz9nd+GH3yRn5wyd9L+3wO4RjVmuXI6yhXDmih
qb/8/br88xn/o2j9/3R9SNGSIzUMQenxn0At/PcYxu7shEjuu2l+pkvz3fXjJRz37bDK2R0HY9v7
FuFJhdMSmNmt61Ki3Jwpyr7QJAzSJmk/y1P8YEV9rwo0PRka5boIoxbTPKtBYU64g7UuPTKcGQJG
Hv5+HT76nrdt8F9beO21PQNsOyx1701H2Hw38ydwcPIcK70v8saiEvqsGfHPOv2/rvnbff7Xl4Ub
M7ozkypsWR2xtB6TMnj0C+C2WREcSFqnQBIX5NDmcyaugqv4iLW1YL/6zE811JCfPFYfbPH/ZFb8
68/gis4rgHWqENUz8KBpJ69mTLj+fkGD4B+d9//6me9WCrhN5bbglhXjGvbJloXSQ92Vt5PjIYiX
ljG8inKAXzGTY5BELB0cECn4rSZZpZ+N+4Dnq1N9KHXZE0DiEUI7iIkcJ1WHww9KF+hR0dlogN/c
xmoZFxhpakquABRz4kbHzehFpxVhFwPEkHzp1TcGR1X3tSNmBEA2ABgJIU0+wlhpo/2hz2Zih7Uv
t70nUZVvw7yARseSDqcrUQPbvkZxc6YttRlEEP03HrEoVWofv4/dzl7BbICtHeR3L7pCTLkWKcDv
fE8Ts5LujAw2ee6X0L/ZTGLhv93qFSddnWgPxGguWP1jiUnvnY1pWOXSqBvrM3Rn4WExTB2cL8fb
YNowQm1rGA72WLaAX2iKmN4u2nSJlrarsmZdqpJ7O0trVp+UTPZnM5tK4PcHCc1UvaxrLgTVWdj4
cRo7P1MhK2iQ1Ceke82H2ExBCe1t3vb8dz9u1xI2qIwARUqXoeRvRHUxLweNdnnb23IeE5nZ6NRV
CZbVG4hZb6d2fVm9XxNpfgMq8UK9F1jNboJ11eCdMsDlkXsSwLRdhxm3rr1609RnFmqOJrY+EHCI
p9OpCLvjmsCmvHrzdCHWsiymorvIoBIHyLOpQrc2QWwhWh27j8fIh8W5alCkokc52i3Bnzz1+bYP
ycVuyk8XbIKp6zC97Tr2i27BaTLrQ9O4EIxyftajuhYby6KGXmapSn+LbwIxfx/n6lsj5z805AqJ
2n0OQ2ELu+4Cz64nn4Kt+ursdMd33JxhoGmMGVphlHzpdv6TGO+JJexl2pMbFdVZty1Xzl9z6QXf
FhoiGlpvme9Lv4gG+RwjTweO6bwN7EXVbZRNev7lLc2UAj9WsHrIhXvQcYVysqx6xELNHFdxo0e/
nh7bhDzQmuasH6N06/p7uiPnNllvePBEwqgE+qFYG35tgghzJpZ8mxd1k/jqvtqbH1uzXqsoLng/
A8ox5J5uMY840TApPUIuSuoeAdzTZUI6kZzGvJL+qfObI/IuitrFx4WsB4SZXFWgoA8NuRoqewsf
UZV3dVc4WZ1AE8zqtv6OBzPdQbyvqu1J+FMOmFy2k+9AAN9FsM15YZRCbpdt2P7Nmkko4gz+d5Mk
lxrJc348Y224ZV13tDselLYvIPO8c5NXurC/VFud1r0pgNkpFnAtyJQ0+ejUbVUD1qv+ROGvgLaP
cFEdTB3Du4MisuXnQExZOLKnoJY48MqU6lOf1A9BHJz8HnyZCqcsMBQOARsbUIz5dUD9sgXBJx1q
3NMYhPvraQEy3QXxy0aaMp67O+pgSOxn+oIkbfTg4peg7y/7G3pjnc8VMddbUpcjeAap9s3y9q59
BY3qziz7sRLBg8b6h+ETPIqwrqK6D5KqYH50h80JkTELp2lHeV+GzhfHSAKnmYSwcvSTBrtA7Xgo
XD7jaJ2v4VynlUX8nPMY+763wjyAm5b0qbHrLgrnAvPVNRhHpVDaRHcWEOeHZl2TOI0W4x4Mqbcc
LFPc/hZ0bFvDQ76J33wbx8wgjSTM8N+67mHWm3fHiEOscj10kJg2HoE7RvsTzPMybqNDzah8Yhr0
kSzgSQfGgVTRkIYcF+cxWQD8TOFZQMx4DUo1Xn/RC5vG1LqvbJ7No04qROAShsUo35G2hvde9rqY
EIicg0WGuMzYM9HDUm/bnUB6Li02cLv7M+9C9TPG3Pw5jtCI68aRXhizHpajjmViUaiq5mGtTDmt
bvQKTRJUOHwn7UF73P6kHgTj0cbq70j6DSrsYVX33Bnp3oIBWCbn3VyLpY6zTWtzkgE+MQ9W5ZsT
VYPjuRYIQT2FzTYn170WpP0Tenxy96TR7GGtEkhVAuUpmtre639Oq1x/ChGYxx5Lwwnbg/ckGg28
3oKLAFk8Nsk/m+pnkg9Tn9zA9/bc6sS7shFweIWdBo73bPYSl6sphscUei16ZqTjpbDOjGWjbFJa
0PQe6yBuvu9Cdl4ZwlkqvqyjlDmWIfwp09SdbETqh3Hn/q+qQlwFkEtypdezTobXSk/UL8Bkct/h
G1v/1LoZc7FUbb4rQ0+jF7JLW6/BbxrMrMdtpd2xIv52qXFTf7QQOSFkzo6XGWzNX8JHIXC3G5Uc
pjbw7zQLh3skfJiHTQ/DkblkxCvJwthktgvRERTr6B9Ft8anXVYAeTMdP9X4KLy00YgNl037twkq
jeYcB2F0GpqhzkHV+TESNpmiXWkd3nfJWH9/w44FqY8u6i/rBa6cXDIFJzuBBnHrkEu85mpu6nTY
WIfXjSVmwHvF1G24dlPhgTL/RS58edYxWb+xyY++dpboM+YFvKyNWQ69lXWJvO7gmPBou2D9nH+G
szdOAFksTd5aGx9Zhb9p26B2e8NNZ0kSe1/4BgvKFjaQ/0a4ilhOPG/LsO3N38aVmCbvmo3PGBxB
WXq9y1nzrLadel33Qd/xZtqQpD7LK7Ms0XNEK515UpIMokyaLZwYfMuADQ3nQxmDoDlGtVR/vNmz
DstfbMDVOfBh4T7LSDWhQ+rWGVL1FOVV/DwmCXtStfDlzQBUbwXbsQv5i0FedZ0DAUiiLPYrMp/a
tQ54sZrJb1B57ACQHFc4trdih3vLS/d57e84dMFTynbg/raM6iZkJeLTMYWVrV9VadTLRbwqp8zi
pb7a1VAhjzJysys23aNVecInottaJF4X/tJqQemKK+eze6tDCAbasMXulcQa0W5iHFC7tXbxaQZz
te4zxngQoCYy9L5umuCHotUDR3pQZqvBEzh4DuIB/Kt5TjkV4QXueJf8mDiUU2uKmLhqOFUCyt09
lFxmAmwrAxVkVZHcRxWqrqihY587LH/3ZqxEfb00Lc+SdV/HUm9rv2UA7PrezxA/aLvxdZUEhyTm
UdBkXeiJKU5t66/zr6X14MlAXibSXPo13ueT8qFAQ4biEusOUPpAJ/VVrVwbfekYmLVd2nfWTdfL
HGw3WFnirQzqhoBCX2svOQ9u4V4OuCL17xVASnPur9YlV4hSVnGx2M1/BkygmbOqpQs6/ko3P6v1
7Ti3REGcHJgeTJfWyNHaU98E5slvUU/kqxSgKmu17jyfGO9/aB91LiSbpk4uCXLsttyInu83zQgm
1101IXS64HrxZBkHY7Tieq/VWrQ63qJcLnRsj0Yg9zffOlP/gTXFNcdek2Z4wn3ZkCeDY4LLaC19
lwm81nPmDwvC1Sp/QlVFoJqEthbIxRZzzzkUJSzA0ZTBztzRKxbYWB0NzCgub0DJYxdQDaMXNRks
Mf3WyK4wfejpdO5hrC8XrLz87E0L2l8ccBiWI9Eybo7T2Lkh54Ncw7QOCI/TgMn9h4dUNJU26y5F
wffAvlYLJQnoOzxUv/ZO1k+wqvIuH5C2fRtPtNkhiFsmkyFmRgfpDGOYOTnrIj+Ll0T1GVB6kSzh
/+62G7h0pjjDP/XYL9syg8dYLjh992ycv4EAiQVaILroZe/Z+mpjuj+NNVE2c0mDcD7cmNgcAYLa
oizaGs8CtrxL3J5OHyxstFPez3EUl43slcz3t8iDdOcxcYek8lyYd7oV/hWFb5incLHhv6kAmqhP
HhKZxmJN+m3I3RoDPJPADdWWFIgSyCMnb5rJuRrGhv7m3AYDiCvR/EPoeuEppNDe7yYc6HboQz17
R1YDingEQmH9Iuqw7XOlgrp9i9kP/DTSARYxQNyFzoOwHtgtWVpxId3snaH/2n8liiAGYoFtekYY
RJJBeoiiDiH58XKu4oUF5WCJ4CmyVemzNF6lSxGECpnGKp4v3WCjnxtqIZNK3EyZr0SwPyZa1X6p
6n5wx4iFwdcR8Ii4qAkDymtZlZ0v2Gh2kZqkC9d8Iw7vpYe6QhzlpCsI3YiLgmyr5uhlH9uYw70v
hwhm+2Rq0xh3MThK6qG6qmCXnq+boInI1UxbPLGrYm1f7iOZcRquDEsu1Aq/K81cDWteCS/oCkIh
3Sy9fvPjXA74bBwbOsipm300qMgRmIm45rkNRIqxSLJd5OqPUwYTGduLbQrtjj1Tq+keSfDznrW7
P1eQa/qBLmlFBckjiLyiNPK8/alup0Tk2DEtVP4sJo9vT+UdzErIX2883ZMzemrhz7f6MkhRhTOb
TrUv3BHLGwTNUiZNnyVx20PmzQISpHAjhW26C07Eod3GPjpEUwLlwLLgwqW82dzLpPRkc7sgDjS3
k0FWxkQ15PmhQpV1bhs5+TnD1uPyKJSjvcarS+25cjAmQiTpvwH0Zu2+RnAmhJkUFkQv9BrEXWel
L8/mLYA1jQTUlNlk2PS6j06EOOZH/U08CoKSc53wyKpQrlh0IwyxMj9iG1LgK5O8OGo3kzIc3PSp
FRW49jved5Wxpo7uAN+0j9v6ZhjH7mGeFq/HvWfJfnBqBSppIAuP0F2o/DUjCE8PT6ZGLYQDL/hN
WGtiUn1F10/VEL+1O+QItAr3+ibyjDelG1Dso8Cx10arScnev60DSyjqvU0bod5W6cXNlKOQXEd0
GUDLbtv7xncTATq5t24snDdY35Uc98b+9D0bNGtqFza0V8s6VVKlK8jLyRFJImjwrkjoqC4cm7K6
Tyq3hDcLo+v0ZVJYPE+z3Zfk4DQyrvNhCcR2TUFuvUO8bTV97fpeYNqyYZpPETWDWu6XrJkOr/a5
i/0L2jKjKA3zguE8VI6pGAd0ZZcmXVYas19TXdXqllCEB5xWKFXHm24JbQ3rPfilOCMlWzosY0JO
hCaTveXT4JmfQb3G6jpUdELnx0it5O9+Gcfu2kFKomAZ2Kr9UXiksV9Uq7m8wM/a0BMSiUJ148YA
iOmidb4KYXDxqPizAx604iQ7zu5lBvsaTaomJqw5y8Zu/bHHXDGoUrgYZr+YeqTHpDOejODBoAA5
00DT4YTJ+Rzc+H0NcnU2Eq9FIQcPxZIPOkI6GrAryx80IzS2XfBEbZ9qmOcp9u06UL/aQHfLF9bH
IKxWca3IA8eMxn/1YYoITtxjOPnbEa/jSxVD5t2kUdu19csM7bqH6okO7bpk0xCx8US82d9fEIgt
7Un00ga3Zl8mcgBCeL2LOmtOE0Yt8zV6TqH8QecuFE/+yKl98tcNsm6sv57DRV9otaPf1O89MmxT
GZJ99NPBGE/fxpHd198eMJkUQh1i4CTNRWJqrrJoqVx4VQsTbC/tGPXV2dIYrhV0eReTICdI6rY0
qq7iP+gNCfIV52axljMq6vnOJ17sffWnIBbnQatmvElq3u55NEvffFEIaMDJETpHAGXSKYQPJb5p
dmylS4qsWLXn3eLvK8/iKcFmh8Xd809WTL5WmND6MQD2Md/sjB4KSIM4WlC0Ddmx4ktojitU1ywP
pfTa3PhxL15U2C/obtDV18Oll4MMkhR8kbWHgjS0WNYgterJFSc1m2+J8RE4v/cyTr6ufYAUtpi0
0n71aBfjsYt8DyLNOpQNEo853dFUxPK/X/Wq67w11QsfFeaJVdvgP+BsGm8wacbf8qaKbaubATDj
/iuq0qDqU9ZgDT0jgK+xkG2Yt5WgGtErDDMQOUNajL4I+gwQFNc+NS1EI/raODFuCdorePAee7xo
9HFsxo32ufSxe9MsUrTznxAttimaVzbiWBKjcFaw5fh+n6BhNI96PrQr3obvHA28uQyiVpEMpdy0
nr2usg3KocpdJ1Z4i00pMXo+x2qJ6y7TocZgeYE8z+Y0JsQdvWnb+RVm0BH/5tOkd37qlCDzPfKS
G6uzZUJkzTXzhjdAo576cHtqF5TZS6aFajCqphuY8QeUhwxyFYtJ2O0QhILeSFolyx0Jmq2BgolP
UkEBRJEBN6Wz6duqTFD9RAcYzyqLEkVNtim5NnVjsFeRGu2NuNOGd2j6tuNyPfdrUqWopmld+A0Z
fPwwa5MCFjiHJ/GtcwFUQjj1BV8T2x8VU57JNjrYCkVSj4APCch8Nk84xaVB1dXBl3rZ++lqtqHP
zgikcDs6A2ZAFWHaROdW8JqeIVKkY4E+wvhb7JrGZ5So2r8ACDXZst27tcE+jhzjs+h3OeRVAJ3j
A5mCir5smnsx2q6BFxz7uq/Zde/VqwfiyBZspyDhLboiNWmS24E6iv6a9RwvKKVVTgZCj0g6s225
4zVA6D3m2xg/a9LLY1Xzech44MsQ9ryprW86n9tHiDDQxxMNWhy5ltMQlhtm1qLQ1dLhbdcOZ0rI
sNiSek2o9y+icYwUgGbH6OijYzEUbhM0+Qq7qlOnaPdl/dvuGBykLYNPNxV4Re13H3aToOwaLux9
G+EQ8C0iJNwfJNk5KasZx+MT8GjwPcGi0YOBYhjVqOyZhfTeX0N0UJFt4WGXHxM/o9O82Ud0mnZ3
gdeNklwavxZlyNR8reN1nU4UaVjTsYa/Ut+iuzXedvVWtYVaOUnKqUIeXIkNzptyNiO9BfzvPfYz
jFq8SaZLp5Ilj8bYn38b14dtgakwtCOoDDqL01vMx1d0ntqmRBFj1xTmN2quhMXid5QmWshN13ix
/7h2XhI9trxNTqxzaI6ik1YVUVRB2rJutGLXFbYRkbWjqaO8WTsO29w67g26ACCfHTE78UyKKCNt
LmMdYnAxd16I9Xp0K5qHWDOewgVB5I/xgsXxGaGYOLimXRRLZG/g9NTm/Ubhw5SJYs+qxh5fCGSE
3Tskj6DeSNS8fIHuvO0e/ajmjzi04AyySosGZiKoCi7LoCvxCj7QKr7FSTX/HGuEbRRurRZ9cBjD
vGniMYy4smsUohk9h3F1LRzK7KuWx/GEMkF05tsaanQzWKCRtBAu1dazNGk3wXiqauq5n63c4u5Y
k74VsKb7cjkytPJfHd0o1jyyt5NAE2JcR3DCoFodU6hr1K1L5Hjj8G+XdFF0g47DNPxuMSEa9go5
c/fVqEFSnYU7mc1GFx/EsS8BcQv9EiwB5gABn2M0QMORt2f4ZfcBzZWI/pkSuR/izSXX2o/5jxCH
5ZLP61YyiSYdskDRCw4k+rM2mTAvIEgrGzjU+yxZpmv0BJG/so3tTQzXVhni/8ttuMd5PwFjTxcF
iuVO0bMxzUgPi6YJ2pJk/dJBY/DdMRpBfeAZ/ENoiC5SJQrdYqe/GrHBaQG/6x9WrfIc9Ispe7F/
F+s2F8BbmSXF/E78oS6uf9Rr2JZeNICSWi176ck6uA6lqU26Y+e9aeOE2nQcNaclIpPmK4/59GRM
gGCubWBA4sH8mlVJIn7idno/GpFokZkanOLFIHF6DXaIZmRPxlcuDSjMfHfmm++svu3UuB78KMSR
SnZMr6UXjHODjaHqg6yKOwyoWAWMK6TPbCuSiPtn6Lb5yQ/m+hjUtD/IcFCwPXL93A/7UtZLMhRN
jY9JGzh+a7SDGW3ScFv3k7fpuM3QM/aRBlq1Fz0pyLqCrjk2xqHLgjS/oVg6OuQMlUuVErfjpNFr
HAfcOHm3vG/9Gx+egms0OUmxBW8NMruTB2Z1XWBbia90QAiaXQ1Nfjc6xMGVD5tfEqJFCb5L+BDt
dX3b9iGiJTFzzTVd2yhldtnPY0TWolYqKYDTM8jkrDjNrDFhk/oDRZZvZ/0Ey+u8tchGSCgDgWNq
Dlun4VKb8ey8TJWFybBGKy7BMS1NEJxYdFUwHBaxxvc4JPNn2VR1kmNJUCpLQkbuuCfjOCVzH/2q
PQTGYTI741S3KaXSsV3jFOcJAwJUMsu8hYDowSYjxnnGBd1Pj3rbDYYG4kfSrPzU7HF/p+cRSskB
QYp5O9g9HxsA7tfQ828AbjOvQfU2wOpwn9d+wa4Zo3DGsZPT+YSmfgBV1YJWxIipIGLv095VO1pS
PRLdkVCk3AWbN0CPJA6qY0Ns9JUpP7iiup7gwVbVlkVkjskbNBM9SNNySFwVzIpwQ/Iln8Ftuh5l
FP3Y4q2/EQ1mZ7LV0TnwNtJhNKmXawHFX7EhxO5c7UhORoqpQ1WAHLqs7erqZg4i8h0teGmysYuq
37GqmgyywC23OHVceTGZ7mKcWJ4l6xB57yH3gcKYU1O15WFD3gxPwUJYqhHff90Cjjinm5lQujCK
WHzPj+S3xuvopa/jdkhHGc7XIoq2kxzMjA4+tvwvghLvwadLNJWx6DAvRXT/gBmOWuyRbc1bozXo
UMpM3XgzoQ47Wt0ulzmk3Zel4XW2rRiNkgCBNktf3zALwb3DXnDgZOWQHdb7lbfv0C+hwxtwPIWN
qlEBd7RBo16Rsol5M6cj+CmZ3np9NcWjK+dpfa4maIl9NGNwWujjUwjL9t2+Vz+rbV4hM5PI9G4G
fvAW+OXbJZ4zzOpt4TDEO/gJc1mP/fW6mRVmvbv3aPE1RYuTig+K1MuOovupg3woq2EOhsdQ6JLw
HRRWuFfSMZ7CI5IsMSX3FMDCvty6w6CisVQwxl7cvGg0VSZxJnylr6sw3gV22bdadwyXl22x/tmZ
xs9qyOyLpN3lYXRz8JbU4u62uJkvYZQE6OloFqvU7xqTh9wnKU6eNJ8i3V2vURc+DjWm2nDrjMc1
WpMjgkXHu9Ds6ynxkhpntV2jGErsQycBjB2rGSOivZbbHwR8ujKBZj3bYrNkBqfTLHKgYXCawIk+
Vt7Rm4c+9ZHZgC3Wl2iCbd0r6dxDDJY9nPWkKyU69V8rtcXpUKGjm2IhFJiUo5sajNV9gI229AOM
0NM9kqS+oIE3gLziN528MQjI4nfYuse+RK7p84QzcbXliMiT9sBGXeNHz3sD02/aOskqWqCS4sFp
ResufOZ+s+2HKvQ3d/FbtnrPq/K2rrRNOA8EA1axVvddZFdxQ0FU+j/qzqM7cuxM03+lT60HapgL
N6elBYDwQW+S5AaHSTLhgXvhgV8/T6Q0Iyl7SjXdu9lkVRq6CODi+17Lfo/RNhkPI+d9X0YQgYtO
O2wDBBWtNSJLgNNEuFMV4AGvCYR27aT49CTj5RuhsOOyaW2v4+RLzYW3yMvMhzYDm9i17gCAwdBO
K+iZRWbOrngNKnOzdlS2iqBfYs7goO3c3jh5M9l/T8ICSTouszYz4auxtrP9ouo0v3M0keQ/aFjH
m6g7dUsDVw//VH6wNZWdFRhL24xc4RmZpmOvlDEEaUL4y9PsydLZxagv1oOJNd89peRP5Dz8u84q
rmI39vLHVV+E/HLTIam+hD82ZRYYPnfZj1qMVsUUP9HqsvXH1jGjuV91i1YLk/aSSS2yyRENjEW5
d+gna/d1nsuC+EKgSBiGjEO9CemL7tb9yCZT3aVrPM27xtenGjGAmcanNkll+krObis+JiStUgOc
Lpv4vu4ytGBBXZeeYAVLJ1e7LNuF+1HBAszDnlFq6VHi6KR33+hihikLEtiMZt9RCyBB8cp4eNPM
uS+uuFYLtV8pDFhQs0soRxt01f/0pUU2blWbXM8VXQ5JaNl2rT8rratg+RZjGTSCEpq5eAfDUjwM
aDsi4V65pLXvTaFUfzB4kMsnf25pzD2WumDh7MpB1gfeAQpeIiPXZqvBqdQ06pNQu646zjFDZhZo
7Erqm1XWlXu2G0Nbn0kTNdors5n7csOFwdsaohjl6vd8flNHjWD1inJSB6ajo8+5eGpag5MpKBK7
NL4A2tvsiTuxGR8wlF2axpPYsdujSUwHkgOHai9QaW/x3dcFoqt6asYhKyK7Zwu7S9baUVlorg57
icZqI/eF608X5stZ6ttYUjZ9y5SjV2AEvjIRa1ijZ64MY95QwizSsXEzFpCQV+4sS0VqnjfIHops
tegDskp9SJ7NNa67TR3rRc0xP2rmrRhz0bgB/KblngjdWeR2skip36YNJbSc0rJwhivl2I1dBky7
q8Z4UsZFdsi73lk+xhF0lynd7WbjUeuSZtinYnIRK8O4OeuWZvok3qOFc3MAAY0M5ydCGP0ayYkt
imOTWvMI/zv005Pv6SWkneY7elIfqm5iZsyKxe+PcWa5VmCtNmEiKfuHvIOkkUCiyqtiawig+dxM
AS8WeW1uOlxjnX1dDvrkT1e8gWk3b7uUHHKxtd2snL9p1UIkSZAavdUMWyCpERSjWR2jeEvTrsxR
1I4Jd2i+wPbdMF1304LGxHKYdKw0cSqY1q7QZc5JvSbcsTY4C4snOopGondJZU5qFQDU4N2Uvg+0
fkBrJqEMVit32y5KRh8RXACx7g35ZnLF4D2Sc1JVYBOtGIpnqSFiugVRadVd3uax9wV07I8PdpFZ
9lNqcJs8ymUojHtPZ83nrk6JK/tOdns8z6g1qw6gi+iM2bMi3XZ67zTJcU7ORVp4ztkQa6budDmQ
rFk2czptyrIrFRS8rsd6WNRy6E5L5i35lWuiPLmLbTnN35ZBpjkMcCegs4fKa3ly9OQWVLbujo9r
iW0svEi57XOailX/9IyLk2UPYF+4kPnx0qLnKDU0Xp45yL2yMltsTSp7p+9+N4l829d+LE4qLsas
DKXV2dN4QKWS+NneLudhRYKq1dkiw1Z2yRy2JRswCN6KjOyI1EIMVwtNXHVyU+M/Kc6d3Q7es2pB
XwIxV0uzUUPfTxuCS+t6UxeLfkb2oN/nZYo0xm+Re0WZoc1vldajMpon4PdNPbEyxdqaPFgQ67SG
LRXqGD+71xIOGyBY05ygcGqDbRCtXY3QzR4Pglt0IUh2EMVu4hJXwdDjajwChVnlaTE9cJt+VFYD
phqbfeQsE2K82ZQaiHiZ2DbPCNCx29YkcOfaB/f3b+FsyxGtEGWspX/DBuW21Zm4SWehT0zqy6qH
tI452pM5JfN3WXKJQYb0yOuuxbJMKlyXwswiVFFTHGhuxkJlXi7RMhzp3jrbvq60i0ZKG57ntVcg
cLrPj8daUTuf8O92d6ehSfZ2MtGcBNqtiY27BNq5Ybn15RQh0KhVyIOBOZHyKNMkEj42UXkEDfZh
yTlpZwanVzlP7ptvp8X6BGcH8NstuMLsTHe0E83Uox+6NF6fysKKvbNEh04fvayztAhM6PP8ri/p
zg6JM576kNghiPC0NjSeyu7YalU426TdMl4S2lfyJV3r2REcumECU3LO66Ksz7adcwWMPV8xtH1L
Teeusld334DtUle+DlznbZc18rOgiASseCbPa9+orMB0rRRrDnSyLHdun9jOrTYjtwxt5U4Xzh5Q
XkaNTUFL2Fd2RaIMMzonbGE7D0K6+isEfpWDwEgnDsqpGAif03D7BEOdGFnU2ipmiXDW5UF4jWrC
1bXWIowB9pwA5Y6hHVgO6vfcFeS8pUID1dQwAGhbm5PaCNG21u91V83ATIkOVYHL0qvziicsIM4p
tyVqa1L0J79irxiEurVt2ykOLVqFbpe7mkIfVSv2rELTLsaTMh2hwElS0PdLlVFrl8GPikCTGVcv
hhGVbbsYRDYkpl9fX0Q82ODpBW3cV3HTNXKjLap65anWFZvY5t4o9aoWZ6S3OiJHKEdUiGk3rKEO
4eJveCrMbkSTxvDDiVUvrhIObraLPE8/RWlQ3oEqMEFG6tiFGU7tuNR8j10M6lEB7YVs0W1+XHx7
cH9Qh9zdSmL7xROKlSG5ywZaKcNlsd3n0U908DSV1jNxj04Oogkh+K1UYHNIODNxEtQ/waEWzcoD
UHWX4drSnQbxi1koLyzrtZr4pgtbHFyjdObAZXHqHnm2mHmUtk4pbmSLrCgsGX8gtis+QEcV01mP
k7VUWqgnxazt7EbTv3tl071y3FvGVvCKc+sRkFtsrD6Rp2EeuiFqem0uQzga/wZ5XKUFk7HmX4N0
myooUrn4tytCxU+6/9hvXKcjuzfs7QZNrF551BClvkvVQDN2OgI5oB393qrIJwCBtRWKWqPVaeYt
J+LezoPpLDo2BI65Dcqd8TKY94aIsszv3nio5PkWqFggmXM08zOdaWtE8Dl1Tr4bejD3kHQvLrWW
apeCjCi9oRe0HqdmU3k88ajOWNoT0TpjczASbfnegndDpttGvoQpCRDaPlusBnG86RjpsTFSnmGT
YVZuhCghH5ij4OO5ctx6vtHQAnphpRXI4KgYHq98NiSnito0b9e31C0wKxAa9uUkM7gaSodV7Kda
qTgN4Nt7jmUIUu8SMElfn9baso06ePHk0gWUtI9j4evOMQZthyNbecsYX0EHUK8kw8vSkMW88wnE
NpnZWaUm48Zm9JI9AtWCt8UtPG4ROm8FQLcP06yfZtkp+TwrXKMeSKQn+jvQXr1/bz1oX41rsHRo
fs0w4DFriJhJuA7G1hgwa0760Ch/U8/CSV87e1gwYzVGY2QKVRJnNOBKgq4tpv/RHTWDgaWp4cP+
B0n5Pty16+1QkJchj4gVCazpImBJKPRWvXqsLbqD7GUY7vpF0zdVmsFZd5q9oToH/TlTTqD3mryd
Fvmmz16/hZkZ7vXC8U8Au+PrFJv+bTnpRhHo6wiMU+jFJpGOsVXKXPa5mOu7RMvTvYHeJ0hkOQZA
7ijD7XJ5QCPSngfEKXdO29uh1iGUyfIKyr6Rg0Urh7xgt43YA0TJZ1zp8mEcETWlyeCeFPOMFZQo
JngLAD7KaZ7AwbP2eeCuoVVo6ugXdKq9Ncr4SaxJsvV0ow4In1uCkY0l6FsbpKMR6XF1bT5LIpvn
UvfVt0Qr5kCJxJBwa82CPtcCI22sIixHQwtnD0zNtVMn7OKiRQQ9X62YagLW4TVCz+ncCoo6HhXK
TTIgs/gPDLy/Z9z7GTn6D4aOhpYLP85cd2twRmwcpJRUZTYZ6kVKfoMUIuobKk7j4BkKa2zKHS5r
PLcT0Y1N4KK73fcFMieSbv/QBvJ7OTs///wfvif6EmgSX3DA+VNrdtuy90R62/CIA2s02TACQNjV
3hORTq7u2CfuEELjp34I8dkMf2BG+R13z6/5zAlDCwFFrbtteJqUUZY685Ubo2q2DC4eNJOOd/jX
tpff8dT8mtLcqm7phGU52xUgy30gTjKvIqOCmt8XWQNl+K+/zO84wn6Na4ZYVn41mfYWEN1EHWPU
GwWb99/8IS4v4z+8Z7K1x45kRns7uhUsvcH6m3BmyT8K2/+9F+kXs1WvElXJJCbHhz08SNvlEPv5
NcGrf5Sb9nsvzy8Gq94weuR9jr31hNrgfUQ1jJ34Dy6m3/vkvzgs4xk+0Wa13SaQ44HXjpwMKTDl
f++d/cU0ZRbSsheN18ZcK6a6HkiwW5s/cLn9jhFa/8Vg6bRGNWF757JJQSo/uzq7zCnOQhQpSDm4
gRwwS4PT9La8/u/9PL8YLz17VsPkVhiDjRlbxrCI0+AO1v2//uzG5UX/zx4z59e0ZjdfLGdcErEd
8li5m05XfhPSB2UXn05VMx7Eykt6BH+yM28gq9b81ehWPY4cM7eSUypymTwKodosgoGbtOSvb+O/
f8z/M/lqbv/6LXR/+Q9+/9HIpc0SGMx//u1fdl/N9Xv11f3H5aP+z7/6yz//lg/62yeN3vv3f/rN
pu6zfrkbvtrl/qsbyv7n5+fLX/7l/+tf/tvXz8/yuMivP//2/llldcQK3mYf/W9/+6vD559/M8Cb
XPOS3Pzv//hF/vYvLj/Fn3+7ytamfa/+7x/29d71f/7Nt/4Em2g7Bh2lhu2Y3ODT18+/MP9kAitb
wnVdjwrvi+e/bto+/fNvpuBjHFTPJNTotuFeAqy6Zvj5V8affOE4rJkeYJNwHee3//3d/dM78Pd3
5N/qobrFZ9J3/EzGz6SMv18trsdY5aBZQM4g2ILtX23ZFoJWxqMYeKmwnqWjP5vZAP5ONdEk5jZ0
sCwF4GxNVN33vujCdM2OmdfbQRejP8qrCn0FD9Ae4eg8npA22UE1YYlq5ze6I+Cwl/TbCueqOtvd
V/7W8Gn0MlyssYWz3KiZp7HZo4YWA4SDUd5qeqUfNQLZyVjJzG2cGsi5ICHCfEoAwutZPyTDRx63
Z+QbBs65cQoh6LfTCPVmXNxDfNN2ikKSBS7JsjflkDRTZUaEy+wK9dudWYhD0aewNJb+4WR5YOKA
wJ8EQuZOWQjO7wb60gRUUvQYAhktK2QzMCSwOxqr3y6dZqi8Ag46f7Pi+QWPQR+UnTsGFKfBQOnM
vnrVbnxebaSF9YdYGcUxBE371fW+K3s+F/5QhFWVricWhSDWRwBF89IkNlk3Thl/uUZ6YK+6rZbH
YjHtyIz9Ikrtp7xnzU/N3ggdxI8hY0sDKYWMqYgQPD0Ry//JSMxojSePofKtzyFAuq7NAvcGAaDa
QMLDpKEH9nFUBZPXzqGmq6ehxASuuc+0XqWRp/xPo29BBVDQciQm/OP5uquX/YiPLBBKO1WO9Tpl
8puf66+5MJagUtBk8QRhUZ0m17lPvfacdN0d7pN7Oyfn8l3v1o0gvmq3zM1Jgf9GOByJaHPM89As
RsjmcAJ8vOOhMu7G9iFdKpR1Q/9t1YujJcovBdizSRFjEj0GflGrj2Tye/DmiemU/Vhf2hfTF6du
SNF5QUHaQ0qPpbxTPpJHZO8hzABmqdj4NqKzT1ePUF6oal25XqBn82bWev1ubPUbImu2fT/bUW+b
XdgjY49Q5CbRmo0fKp9vKPaU26xatmUJSb5OCdbcVTRI9C9F0Txj92vqn5Gbo0e3YjcA3YHcZmyw
xX085x9tHGs7KzevB/4bi7g95dw27LIXKfRw9FxcnuTVoTq9dPki0EQ59WSlQxNiUP9RWwooy47P
asq29Txf1yhDNknzUGF3XcburmRo15aT6xNq3CF2xi52dt2JC6hrzzZ+42VtCGZS9Mb7IzB5i3jD
vCsSrhJhWo+WUz2n+om6y7MUkIaWj+DOX/LbznvRxjUy23pPp8pLlhVQG7bZbwfRpGGmmjtjzAd4
APSfWsOenNN3IOqonlCeEvv9PtTNVeyz07lm+aTc5LopuDSU4a0BTZokZVtriA/bDYlPBi4miiKs
/cQKFH/vJQc1escinp+W6ke2FJ+TQHm4ypumLb/SxnoY7PEhqSBaa3fdwkOuxNlVSTDo477Ay4el
ds3hWVUoxvW5BakUYjpordUFncjnoCSLO0rnu7w27HCMs6NZ+EdZLAnNBDYbw5pjiJ+jqipeF3ht
wES29OKi/v2h+rjeZOukNpm4xHTpwx7SYe/EXXsPbnFYS32fonCIMlih/Sq+sCKGq5NBHdniWmvH
M7aQErNP20RDqh6nDtJI+fmrTOwf5cVxpq6mtpbf1+3ak5LoYx11G7FNsVNYFQWP6RxkXv002Lzy
ejOgqEsra4dtKrLn7CkX+b2zcvOMmrpi/ziXBZWIQxdM5vKMzPp9LV67wr5ZLJT3JSbbDf2XtrHe
X+66lbM9UL2W4igyLv5tg7XfSt80Nd6jVdQ3S6ZygGN8eYN3FPkYGUMF3eygw2IzBeqbFRjLEh/w
rzyIRGBMxa/clNVx1MfnYoqkVyLVdHUjNBuj2OL6RbP/Y1qTTV+axo7dZL2FePaSmm+kMtoNKlu2
Xne10MXB5DUuatVhzjfO1A6R48afK6sTRpzGCxLxmLg8o7RukEdRE2sofXjNTJRI8N/atX1PjeHa
H610Nxju9YBmfKdwiMvJKbEqkujCVhGOCqyJkruNMHmbFsT7QI/5mwZl31e8HqikOlzF8jGX2tZV
8V0JYhv0vron3tfc6ql6EeuER6T5wkNT7DwHh8WSv7ssRtuizrZ4/pqgxlG1gcF79IGhD9LRbpqh
uLPT9Mc4SC/y0uO04GaESzMjhTkk0LXViGB15InGSIrXTHc7FDoafolCIkf1pRfWN3J4Dv2K9kLb
LMCc/YpGikv8y3UsYoyUASAnYowo+FeLNrnzGPwYfTFfjaVLR1fP3pBu3WxibaifSwKmgXYvrJo3
fQgnaOzhYlzlPKnNHjBq1RyeYWW6XVyahSDo2htJaOF1WR9KXOD3bN/dVWl4z9KHp4NQeljosQpT
Na7bcc6HIxPRiUx59V0A4gVgnFPhe1sHinhT0b0bpClOGen1J08ALOSQqBuprdUx6X1ecceYjrNT
7lSu6TtpucamNYUZxaRnho0l5ysDheAymffahMZJT+Mby1uRoI9HA74FS0ylrbd5MnGJ5Y9KLB9W
vFyaR3xktHN97RQ6hojWrrZpmmYbwOMi+WGMGm9OXgRdnSC+GfF74HfdykUgEnGmfLNMd87olh8Y
rNB52OZ2Bc5GCV96oSdiLEK2UZ5V25Xnn/+Xr2Z26DlQ61Uc4KjXb1qMXRW/lbGFoj/4NVCUN5YT
la6Tv3fRhjAqreux8MpqZ0g8V7PgCoBQu/aXJDu3bV2eyLAiBqDWZmyK6SkGhzkqwt9sheEZruHQ
L0sa8fAon2cXRhFHfDgrasbs+HpYugwMcvY3njLNU7JWa9hPyyvX2nrddJb71GvLY9ZJEkWRoaG8
MHADSaST6mV1h+zK7XUYO68iwuF2Rq50C3XfRhWWsLOlyzsHiG5fX+zYaD91xotZ8vz0Qqc2h0dc
vHI3ND59BkWZPmCgRZgEapj1XnLfDiq7s8zDRaBw+vmLDeKwHyvHQ8bmku1vN1Zkcry0ajkpo3VP
nEpp2921tYXUq8Mbrr5NI7KjJcA/8+wQUcvzHDP2ILtHPnoOF/tqIkOdrAF1nMz2WLeAo8RckCyA
yzQkd+DaXiROyJUupLljd4qnR0Bje4cL+ovmn2yXXMKvbLiJAC7Zginydt3k/xh7fsja5NKUVNo2
3CtbodJ3ff0ahtjeSaG9jUVOu4dVdRFZFW5g4Ms5gCaHaHxf0qzsD5bfwo05j8iU0S5qMBNINye3
3hVlawbawPFYA3OHA0O13rnfuwzJAAH+0y5Xy3AePHc4axBmZ4QQCPl+OAN6LUJIdAOz7Gg5byrW
ttY6YIRu8o1nZD8wZxQhksAAfXMf4qYYNqaxwIsNp7T2bqcKl31OTMmm0VWIe2bXm/6dgrBT1eSE
fubzWOizZ6UTXeHM4kLlM0DIPEwEE/hstVfG6BNusoodjRlDeBHmGoUMRlR8VY1eiav5B0sL0z5p
nsJY91DYd3FRQ6rO52ZJd7ozKxwH05Ns5merM69iFF5722jRzRbbyjDSc2oVe9Mr0x0Fk8gmV4Iw
YBwCkx0oAqb3SPa6tmR8CcfV96OZ7eGfHruMeA8mR5RcgLdZ5m1pJvhsjZW4EbHXkVvawvUR5LP1
OEscuG51Rlkg3BybvXGYJmRapiweRpOoDju/XfhiqC9e447eHtT8h6YHTp0hDzihAhNnyGCFAoIt
0mHNy3g5VQrRNDwXuQ3ZjhSINyXdK2g7+pDLN2FftoKZMi6cNoFq0/3aWR8YVMbQqrUnhfrKwQst
WkxURlE8c9o+tgZzVi8dnhmV9a2OyVKp3VtsDGaYu3a4rHU4NdqD0gnBcCsXyWGGlriVgN/WLe4u
SPS4vPe8+qXt50PGLFILfQ+Mvu5WOzuPuoPEJu4vdqGA1RjsSeUgwf74uHTdN6cwP5x4/uoL3JWI
1KAZCHiohbQI8CSuvVp86qlxH1VddV5kGjVufdQaApFRbFhRnhXkPAzjfp2cp4xNPipl7IcFxF8w
JzYcfFo9NmpaQ03FMpTVB1FD+GI9TNcDCLrRBSoFZ3MmHItahh907PaqXW9XIshzy3kcRfkw99or
zkkEcyDmeMmrgw45JxsuWEO4zDJWFg5r8bkWmiB4ZzoxoT8WnJxRu9ZGgKPsOkdgBPvx0iRP6Ncw
pT815lKFl1caNuN2MvzQs+2P1Gi+iGMwwoIUtLliQEzHl7wT7dFPkiSCI802uWyuKH40N7rh7vUa
bQfRKwxyjWaWUdeaY4QRIbCbogy4sDnCLfNMU8Kr06wtYxfGFzx+lxW3SreQbUOYqPK7N8dNoIvv
wtTOo50fjXTYsjPXYacl20si0dhgVTDvRpEfvAEGr6zzD5T9LAXW+jIWt4vNO5t5iMdnNLdBM2vn
xLVO3IcMyEb74UqcIeOIIp+oMXP2GIybF5sZaFy7syGtKYRovV1Mt7kSenzwuzYh5sAQu5ULo4md
JHLwKgRuuTwayJiZaaEO+6u1umiCPXsrB5tXkv2/zEdulsI7iyJzrxbNfsjL0gnwSHCi6c2eg7E7
mS4EYeeEaoj7E1vbYaULLgIm64LEq7eWK2/a0jtlNrEjnqMO2nwZYtEsE62xoqWJbwyKBBBGBA76
4rBc8KWkQ/zdor4HfwnU27A4QZ4u1sEwX8Zy2WOkyQ44kt4VJ4Y/BH5CeQ/T6bA1ljrZuYqh0iYm
yed7HRDQVumyTafnCkv+NiYTe5tWLoER42vRzdeOp852MnyZLQaZdhEQSMMtaTfWNekEmwmeZudZ
LEx1me8QFTHjtQanVffIA4p5SgUavgHOoS7bgsJcp/wcOX11YTHVPTtMudXwQOJMrT9hHp5Gb+dU
+hh1HsoFJx1ldKWXF1+VcZIJiXTKjL87JAKwB3oqlON6GBGNQV/NG54cX17uHnyf4FwibKAkBXxl
gr48wO3HPZG8EO3yuo5wclJv37k40nUlMIDpOdS9SmdjmyO8UIwy1Vfj+lezmfjbyY+0YjxWsX6u
FtsLjaFGeW2WRWit+l5aqbVv0CNla3wDyf8JOJNw0bFrNb7xQrXQppr4eWZUD17HIkl41gA+Fnr+
tMV6z8pQpc/pWDDb4ngIx9Q65D2bYYwgMJCtNgQW3g/EX6+EQN+sTnHlJ9LbqOIHfNdprnH+eVbn
E6mnZdiezDeEawUKVcxH5IXdlbmjA0z0TONaSrVa/H3Ed7ApRAGBae2lXhZ/xeb/S7DrY8NJV/0z
yvoLMnuVfbQIDX70//Jf/X+E3wKuCqDx3wdv799zENr0vf5H+PZvH/VX7Nb1gGgRKgtoKgQul4qb
v2K3jv8n4VmuedEsCx6wl3zrv2G3lv4nwzBJJyHdT+gmIMLfsVvrTzphGr5vW5buGTrJ+/8F7Fb8
J+xWEJmJH9LxaGZ0LddzfiEUGl3OOKD7bpswq2+yH0h7keQrg+wxyg9SMgceK/QRg0VLTpHPxESU
IrvOp4cezvuhJZ2KSuG9IRZzP1rtu5WZ67EiAyqoEiE3NBd5bNjxsPGS4ogujQFMWhZIk/9QmRm7
IhqQYcbTbX8OSY8/xlc8A2VhRzMPVmzx/ncbsvhTRyVNBspN1lf5eSK8a4+1kWQIbvzjjFeBAzK5
asm92yRC147umm/IdfGii8YxwhxvR0M9O2QCzNnOG23rhE7hoLxSnZK4Z0d1gMNWpbZxkYMEoAi/
SnqkavFkNjcU2PGER9eOLEJwUKOnvp/KieCUVHuscQBd9VPz3es4WGKs6tvau4jKh7V91a5TZ+eP
wr6yCWLACkVdXW3V7blM8+EGyhzEUdTmd8OXuwbJ9waZ2Bw2LWcW2os46ghPiHobsGNK8vGm8GBa
Rk9dQzO7GEisN93LQBibCXyb4LazjkOMdcDs9z1CuH6u18/c8O6duHL36PKMY7Pw/XvqdUSp+WZV
OoM8VQnPxnBA+2KfK9C1qLNt5Ou5OR3FuCCtmMSpyPTvej9Om0w62W089a+JyFVUce6QcThTD7U2
EWK4+MB1XgZQBfG2REpxI90uxhviVEE68sUkNtpvcSK6jXe8CDjOue8kO2pmlyNA03cWzE+sC4DR
yjLDag4lQtLSmvx3LXN4m6UTMA81FrkncR2uU3212L7HwT29mRjuT4XZnV10UHVtAcOZuJ8YNb28
ely067ESjFtNfWe3K04TYz+MQju5w4uRKDTeZdqF7Q3CHzPK0DzNuMJ2RXbpYpxe0tWFyhfU5bDI
eGW59yYyBnQ1pVu2lNfJ0ZIjRv6cEWw8+zom26q1HoCAumiYjP4wE6l4U/stokxPYdezlnJL6tEQ
rfhELlET1R7hEDrEt94BG7cr0zqV/jyGK9/j6ecv6JkPUpJu0mUXWZIz3+p4g9tgGnGdJWOdn9Tq
vnSj1mDeKJOzFbPz9Emd3VfI9W2pfXMRfzxnmCESz5b0KGc7R1UEceqfgy6gVzrbDHyhZUdQ1AFJ
UvFesHV9h6b5UO7I5IRBPLhI3kLyApi/bTmGRueKe1YV+74a4icrT/Wzl9r2GSvgxBu+1OeyIdEu
cdN7wjBu07FOz87yVjb+dYuu53WqdXmdFQcJbmC5zfKV99kTW+JyR+rkU79m8slNvFCs84JzxiQD
ql7GPX7zW2Q43bmRPQ/KIn3J6qS8wV5OrgGwXRB3FtlFLe/iXA53WR9KN83ukEwbW1+vtG2X9UjO
VH9aSvulSNbmVMayORmDcTbzhblJj91Q6vZ0V/a5GSzaph7o5EYR34SMnGU0DD30zpCnQKndGuYk
Qp7rTh3tQRa35hDntz//zwOCDbOyUtuff5YS4XFtlgnIJb0VN2sKBLEqYz2xjZOk78v3GbduJFzz
m2f2T7i4BdqR0rjShylhtoi1g0S7HpLM9Om2fhwCAeG+X8VDIVns+ja1wzgBSyi+NWnN5iUBKRpf
fh8Soch6A7muMGZGnpNsrKzCR86dezdL12aAvl8Bd0O7GRZCzRIVoTL1geNL55jlrMtmc+2lrXE9
9cvBrtrlkXP+0+q0Q9tbElWizRI+mkzbArzdLAhgE3FsbONSGtc/f1n11bhuvNSKDFZ4TcebRA3Y
GDAkESHfXhPpLY/AInx6vczCGcPrpYKwAlDQzWiVJgsniD4nvpm3xz4rqn3xnSib3fS/iDqv5riR
NYn+IkTAm9dGo33TNZ34gqBECd5UFYAC8Ov39GzE7gtj5sYdimoCZb7MPBmG8+M4ze6ulZ2xzauk
yrdlBZeDoVa/n8rhwGUn3DMOYWyT3w9MIsUE0JXDiXt3l9wXMp7mRHIUZ6A+DHsRussZqoPa1Nkw
UrpbdYwF0+Cpi4ihZxmExoybMPA92m7K2boZ5XKqilpxJzB28E+7AyO/KLGzMwuBSHovKJNh1O1j
kAHgbNrfc0E1p7NaKYG0ADRpYQzPgj+Ce/F0P7FGD9MdNFDagNzzdfoVDsO7dGfgqybHbNJC6dbx
Nay7gAXJb73t5HLvjPDhYs2PygOG3wTJx/z0i0Xt8m8O1AD48tZBhYucvagFPnZUEnr2buTI7Ncw
lQxioKAntdMjfi6dee6c4IpJHaBA6LR7zFW7qsAcZ1Zj8VTnHL4dJAOMV84fh3Gwra6uzLJ9qpnr
ALi8VIb4sPH5nYKutXy4RYCu3NShosu+CCHag0uo7+yCMT1hZYgHHOPX/76MvTtc08yuGQj9NFVU
XiI8doPy02O4WnOsav0PwS6NcaXlv7WFYtJ16iiw3W6DBs7nWBbpcUJunVzlXmq7AZnb1G5cz1P9
YAgnnt2A8Hc5evsUYONtThuJKiv1T8a3L++F5PQQPlW45p8bXgNDluuF54e28ibnnWwMknSe4nm2
tBFD19hGpWFc7rnmq+PU3J0i46AJ/sU5y2cyeFl99Rqn3HWkf7na3vdYrNOELcwWiYG4JatZc50w
kcaNEr99qLxxkZPWCuyUMOs4X+uyuOatrGFzoOSOpXjwB+0nbTOzuq9hzdYHLzZyoxjiG52dvfou
SEudMt06F0BiLHVYT02GoxeHDXLKo/fRjcg9LCbngVHdPMM+jz0/AEOMAJZtO148mLhooPWpgrf6
osIZEKlWe6OxzwaT57e0oGM5u/d3piOUm8XI3jus16ccxz0cV3le6JfeGOH82ldT91o/T7asEy+z
2ZMnnx1ObyOp5XvRMTr2XYZcf6qiHPd56ald1eMsZ234WgJwZNrEuLvmfy3ZP/DLFZD9Miuhl2vE
5rarjGYP0Q2Mls1cMWzoyixs5K1xRKQ3NMdZbylupddAYJTocvXsbObCnU8TdI3Sm9EBiMjnRdSx
VqlXyCrGBqyV/rDz4NwR7N63VWYepecfyeF5vy1bNAzhDXGkPh0Ui2S2OafUBFmR8J5d7xb0+rse
FvGYdUQn2ZNb2/0AxHnHBs2PfiqLY258MLypdqGRH+kV4xhW62R1wBETcUvyjpsocmGs64nUY9Rj
nIX2SBAd97UVmtBQgDFvezQYB9bippi6D6LNh3IyFCi8+sDRtzpA/dn57lqd/EL9dWb/JWTy8alI
lnV3di/m0I0yZ/NQpWq4Gqqsts4wfS2r/82GAi0L9w/m+Tlh9DzwfiDqCDNgxY8kS7P66iMdbtZo
/hjmQUJvmDm3LZq6L3evWMmZKRegWBTlbB0GiUzOBvOzhazsX7hPbBD379oAI9lQsfzDGRYvfz/t
g8F5pVw9bqw7kq4by0078cULs2U3OPptnj33aY6aH9vT4b4OWuMSdWZ6aYrXrpPrBUKbSFxpLDsw
Is12NTr6ifyi3jVyeF50JrGck4ktQDbthMbSzyHGSnhKx0f29rdpoqq+WM0nVcOpI9a0UbPrHIN5
hkW2vpiFA2mhNbNYlFGxxYFqbL08mk7O4psnuBaa7Mdu6dT8rexf+E7WszV1Wy8zUo4xrUzusJeX
NIekaVb1MwCbEEcBZ2RZRxBEePJ2LuNU637ww1VKH0k0tHs2BdtjXmHWsOI4fNSJAbCY/G0eXRv5
t/HEfAowQ1B8bpxmS77W64xMFGIGkdIXVyje711m8tSJFW9J52MWCHLgTSv+gGqiEdqR6bWOytdw
zInrisg82aQ2ovnvBGLi0uBCiVvhzMlk1d5JQbKxFckyiyTGtrakzUzeJFfMpYRo48Vsg9d+lZzF
+3oFj4lkBXPizUSn9WbFRN8Zd4MeXrsUWThcQXTXoTLicSjyravIFM0FNIK55S0NjYzDVzCdBw8U
FEY0FXcMdgLi8AtUayof+jPo7BzbOyJ7jRfjESQFapueEemcKxGl6UriEFQJF519o9RKMt00jgH+
mKV+9EJnfs3kXoEnOUBca8/jQO0TEcnmEBXuS3m/HGT2VN+quoIe6KCcO67RbY0A8ASALqzgBfYI
hznxLsL5sDFglt8+wYhHCRC8HhuC6VyDpTqkq/rUQLOuOE++gKugyLv3rqlUPVSdPT9MHQlCsNKx
MlvzTZYFj1i+NVNrvLldCC+wnWsOVKRPxJQTAcECwQe+biQUoefeYk0L9KKQYzgkcSCerjmPFYF8
gXRLJqIq/X6PewusVgCkNkWLTNYAFPlS1NEDx7RQl39S2LQvYyarpCiLjCiMxWdsGxYnwNK7isw5
pneRvLJ888XOo2PZVDccFu57zT6QpN1SMbsOt27vFs+ZyFimfE+dGSyAhOB92dmgV0+ySRdeQm6T
MiUJ4VjldBxHb3kVU/CW17JJVqrKN9rPMGBBCot5wapz6+nvycXxVIyFEVtCu1djgmCA8Jdts6ge
do7vzvt14OwGCZM3hzDcntlBlpQDOeU8YI0wRuuESWvY1xUD2cwA+Vwj9PzvU8JsjvCUeTQhcui1
fhVrW/3pvZeobp8sr9IvLaZXnCvIMmKE/LX6gbkfC1SEteUpkeCOseh/l9FdaqOFa6MLn6lpnnoJ
axIIX0k6w8iRStPmvKRknBvrPmSv7L+etD8HndUHufjtR4klq+ScFy39dIqEiDOPrCP+gCYJRnKW
01ztBlU8k7qak8xGVbKt6mQ0zXXxx39iLMHpi4roAQ/phoTBRRkl9gDS0sSwgmMRcAuETwmGry3z
ONvbJvb7KkXxAY7HEYSndtLjeycmcZqis22AwK5k+Ie8/w0IPA+/+acfjCYxyQCnkznvWBaPuiS4
IjqemBnn2QFs49sYdgO2M/geum8hLzX+Hx/Txs4P2RXIiDt7Yq7w5KgwhxzooMs453WIJwsdTR3M
yX3I9E9XNvIQ2folBaMOCOfDUtab4MC7r7PwyXBR0Fs7P0jH8s7F8iKCeT0NpcNgx+3fdF61mOSt
X3ANGLynK96qceTbYU5IhQo2ILweKTw+LKXTIFxFz7YaAFPC3MhW56DcsY1NrDRQKMzwvDSBzf25
mG4+hqutV+HYsUTxWbo8rnPGgN6265ho74xFKpgvbYd5ry7fCvN+JrfHhpuOJGc+Ogd6BUiqRKAE
xRQdSk7YJ3XyaqYh3Kn7pO5tjHw96bUIZka8BP6htfU7dBFn1zbE6VmC8Pn/GQaLFGmNbwvP/Y6V
Fk2IV8q1+71VZH+CZfnGQWkmpsuhzacSovFXc5u2TwLVPg5zlT+5ncS9K41thPyysXwyylYL9CRc
CPT3hiKA5ryglgRXh54XhNRQJ65ZGMeKm0svhEekEqDE6rK/tj6eTJJi6pAyatyMPgnc0ULIbbve
udUAJxEjYfOOU4/NIDMP3EedP4ZLhjdqiVFBlXT294hd7M6RcbE7kJ4zR2NPQsbvVzGf7XHgRLWs
iv90vBTEp3azquskaDJnZ6sGNT0wrIORcm4QUZUsEYuNEWINGbz+iDeAKaY9r5yuZMUMHUHeG9s9
uPeNCYjgNhkGAH3Mgmm2/KhgFAftrVNig9ygixxMOVJNvkmLPH8qsaqTEus3wliDxzRyGQnBVY3D
oZXnAm4MxAXmhqntMSjcuHnznWb+yEW/Urt18R57JQ5g7y+lMdovnU3C1XNGXlHSWclA9HnjEIDZ
1V71lyTleLL5uHBEzk8M7frHnJHOK/3oWZ8tbwSEO4DkWZ64usu2FQOurWtMwzEfo0dbh97BY5RC
8qbA85EQPM7/ToGcUFNb95bn5boL+nW7eFWZ8HLMT+0H2aj1BubsttIkMXThrSfjNzPJOIa5kQwN
VEwbWyPzvKHCYWVx5Gkn+yigGphtVZ44p4xxTYz7CMqaVJ5RPYgafBcgk1tvw+JiQ1S8KOUC6maZ
r2px9CGiVTDGrfBJyBKmT9mkexYa1VXPsLX3HFaQ2dDdfNPPtw37J9i06XFu79C8wAUKymq6kZE3
7QjHhlhBmZBYM3Faa08I/0+np+Xh7ubJgiplToJBJ1jslQYPsWOWth4LWKQ13l5uM1BZOcI99fl8
mhtEJ1KLfhIYb+5iPa+IMnE1zCAR4SrZB2l3PtzQdDiWnv2Vt4KBnVMeuPQ+D4GBjwcL9KZa/Bko
4vAqeMjHFVawLJwZ1k5z88aOhCaLwTBXNM9ZWBVbz0SSc4qz17ByzrBqOlnu2dcxAPvTzYR/AVWp
RXld/f5arV4sbU449dgw//CGWOQiu0xhwEnr3Y388WiCoIPMKxLTZ4BsrPq4Dva3LCuxgze6W7Bt
xtBH5X5dIRrJIDwI3WDVKdJvHhEipnbHwlvupa2tuAjcjIqbFL2xVXdyk/vkSj8nPBkOx2KN9mR0
7UPW40OTasSKRy9Hxuy3VNBJJzO4Jy6tJ5DtsZQ57qWcgGAefOqefZWBcgKjKD0NgXiz4R5vMTpw
v9QOGxbhbbbVg1mpKo5M+d5D14kUyGE/+Df22Ue3AtoeBo8h8bEgkXuEdWwkqot8NIcI2dqBPjhb
/1yigqk7BVu/s1kgVgcFopq2dFfze6TntTHpM6lH75Bn3AMLf9q2I2a0UPowAi08VQ01fg5kTZJ1
NibKsN6NAE2eteUc77UNjjcfQtgRY1f+UpNNsg0PDHlniQ2xXu6UHGwy4GCQ98iMFiWdHY4dfMo5
+52GKV5Ww0wTA2DFhiAdCiEEtgJcXdwpR4CfKsAuGWLvZN0rMO76wJHgp66xZWvHgxhdhHR7FD8C
PgTXtRSSm/tT/faJP1bspya4/tiwo79DZr2kJnMVtwp/LZhHmNRlm5m1cJm64LFr0285UgeAaLTN
lDVsLaVK3jGuOuAiLqlVa36qOuDyxbytldeZNo/AhTAmMkC6PcjGDdP0iWk6UtHSMSplPqbelRIW
duuUpQbGYFYE9V6bALxrQ59Bm4WHSg8v8PvTPmgSDolcdxmnDk5Z0dTF9I0s8KeZ4WamoueA5W8X
8JSx73xrBxOuP/rwmk3csgEWOjONnnE9/hu1thNZQi7gSI+32vKT6FUWsj1xI1EmRTDgva4607Ht
EqJyfYyzqr52ReBQYY23ZNTHSpWSJ8P7a3sgilpv1NuhV/tCu5p8A19KRKfs7kkyc2YDDRUNBlMv
IGv7svg2mGsvllefg658MibRxF3k9ltOMb/5/V/Vei0WlxxnaTE3xVzvD5JkYxr84tb7Tsr7Sfk8
aeBS+gRTOqZM7Pla8UI0D/bAUzEFFWbVCBc2fotYG57mMG5jqU01CXTJvH61xqvFZZBMLz8/Rjw/
tp1fagCC6QefadaxotMKjRm5n2MOxodx4AFKSwaW1kyBgu/aTCyr+WD0ZkCaNOfv5pOWJxTSxq0T
vRG8/hdhgoqC9ICaxuFCYCD0XS9xR2vfOalG7siG2HCaa2u1E6Scl6mEiY7ba97Q5JxuphrnZ2Y0
7XZxylOhomcz8Ham2Xc7805c0g7+mK5l7mGyDxDEXXb+VFVb2TDJnHV/gH2Es98h3Yyyj12+mQ6p
G/BDKG8LRprsv8APTxgjMr0tuzHqQQGd2wn3ACc4WA/81akW0gMaZN8FzytWO7YDHk99L5iS5Us9
t+A3yx+bcafQXQpsQm9d9/7jdCQG2kc4rC9K2/8ar/yh5P0eHigh4wmKXLzhtxfVG2PKAx4gbjiB
4X5xVM7OoQLsa69AcECTbHqMmVgPcfUuxluUbc0x/aE/7ZeHiEGm5Qef94D9nuhG13AYcRFiYx4w
duO62bQpKqQTcXf2jKGLi+4JfKQby0rcyJeDvgqKk1W4z8B0y5h6lMfWZjI6kWXBt2+8T370Gs3i
6vZ8BFkfHQuA2dulhEJBicQX8slLWESHaZ2q58CEFdwpyzvUVnnFKDfBfGIOWHdiNyq+vWNEN67O
3HGX5Y8r5ZvU0UdORwyQieLVB3uyyYslLvCtzBmuLRuHtje7TzS5h1v66bbCq08gOhhv8QG7wz0k
rNI3xBwFUYKoHeCNLSc6fe3m/QAzkwVTTImirTEIH2wjekX2Psz1g9vhI13UEeJ+T6NVpjduNCsK
hZe3yiieZe88CEN9Yq8f4gwjY4aLeuOS3d1Ahn3Bi9qD0GcaRKNJkt8HL34mLxPssmtu9ucIxGoW
SnH1gs1sKOPaGap98Oa2fOjPkHHRfUOAuh5co7Js2BoLUCoUx1hXP8DaKPCf+qAaKn2Opmw9F9mU
7WnA+NuHuX7ilf9jucDHaBX7aX3rMW0xCjZLrbckz+rTOHjcbcIGrICIOEOMPW1Tgfcr739aq8wT
o+9XLspOMnq5PAZBPZ2k6f0g7HwoWzk7NOL+o9YseRGsxaLhsNhj+94WnBTisEzhhIzRa99zniPS
SElUWuKUyTyOYJbKTuvMpX4VNgZw7u8OQkAFugHtrwoPxnPlWSa3ejdJyTMlUhvhbuo9+xoxwzb8
e/I9BE9WUHyJmFZsU2/kqMPYLbe0vEKUOY6QWvL6ZwIFvEfF8q9XykWaRCzCvdYy7bfKG//yOfSP
GBCGOwVkhXcgNVXnnpeEHYYjJiOMUhTtCds8JaKOIBIdYWHAj70/boQdVI3wHjhEFmn/sOIh7WEp
8JHFlTseh0z99a10Z7T2NwDBYwVZ0e7So67Tq/lPAYTBEP0YVITZcFl9FgA/5/TdSzn4hHNiYUWM
XSBgUT0mUhBtDwGrUhY1nj2FHlcq60Ts5Dcx0ZGp1i86NmDNjVi/YMx22n4YVoakjjZ/+1W0Yjbq
yNPPOUIM7Wz+myFRxCW4nU0doCUVgE1rI/vnC3k1I1S0AaTdOCJxawfrXoHNHv2Z7UmBQq7zc2b5
7ywOVIaNyFZRS1Ix9PcLZ/Nty1qNIy07kUn8Fzlvxir+uXNFi0ba3H/KK/bsqPKujJE+1qgBpVFu
3RXMYjG0SWmV0cYPXsCbyZ3hmff5e5WYKmSPwsA8gIfIjSUJp9v4HUUIZRTacD6Nev7ukZ4OPQI1
3pfiLPpcJnlIfUuQu9VWaOPVJdtymHr9Is0wO422+ORSnl/puuqOQGkvuR7yWHOyP+J3sJ/NQRzK
1Su/ajjwk/NvCRiA1blr3ULQVQfKO/z9WHYVFxJSWDmMy4uCCReD+pqTu/tR9v30MqSotKWab4rh
4GU13F+WyUpSIiptR+4eccvp5zJPhM0gvAQ7x6uwv7mgjsE1oNkJ8eD4JE9Ixxc736LvSCPt3VO0
66udul8uxoIzFoAUFzDnrU7VCuyTt2z7rjo1bmFcXX0yJg71PF/noV2B+FKEdA6sdR+0HcgnyBvP
WE/JEuT9jreNfZ4i+xgDZ/riyq8oQqUcvLaOMbe/W06rz6UYul1RRgFDIcM/WXgyYfjaD2kxMG2u
JfRcbKYJyGTG9nRBnDrmIb2tD42bj191Kl2cjeCN7AULrZ6bO2tqmfGOtqzmTTTuhdfit0lnbjbj
374wHArlgq15f3+ZqKBqcPNDUGN4Cg/L2uUD9Ae5ppj9hDPFvaXLHQVobGEFNT2wxO2tFSl8pPeh
dl17e7OrriA2oWzo8aEE9vykA6RlxR6bdFZ6a6faPwQB9vAo4gSC250wGHeRao4DuxxgFQKj6EPj
wtjjS1Y1nSL0jkXqgo9FvDXqc+VNDZlQ9+jQD61Z/U4rhrzePTHaEAEpa/nVQz0A8+cobme5fm1r
jDejkwhpvrWm92dNw4XbU/luL2mLLEicjJm8B/FeDXu2Y97Huase22xZQS21TAkyvz+760IH0mpP
O2jSwS68E4v61sseSjc6t2U/YFYuxR4GcsHwFEwQxy79qrPgkvv6xwDpdjBHVC9rdqMTFCLiEIok
aTFwfNtUYOK2Tsrm2nO+39YNs+QhYDcBHklLErYIgrhI3nfMeFVnr2xY/fNEFc0K1Ox1Xnd6iH6M
vK532Zr5AChn97hKG1FkCaetaFzjA/fUoxpbj/IZ1E6ns3fOsKh9LeSyBYjcMvIP9n5wR2M6mcCc
uyzcdik8Mg1O1WUkbm03WVwluWgTVfuqshafgCL+Ab9c1GV6rMbK3Six1gfDulecRTD7U4DTZR+B
2F0MYqpV9mZEuNX8kQqlsQMjbYqHhceRrH4dxbbJmGshG7ArRqY9VIufVZGLU8kquTGH2T9CdRtz
zm8iksY5DFLvGI3GC42T1mUewY6ZsjkWk6/QdlwqFiwXJ0Gl3oM5SDdK190jZZAb0wq6d9k+MyB+
MAkgIRNd8MCt30WJLh5Bu+4HuyDNMTHDVtwAUrcxOLEUHxD9mI9jn0FDRtzhPd7pZl5eLL/kDJxh
hjN8ez95d5s5gtz98C7pN3DxraK6jVVNMQW39pX/O1CV+17jQ8W7VH7jbCIuGy/kkF4zLwJX0n2F
o3fFt4qU7F5HbzgSHBcP6JuwXHpwxXaEPFrfZf3Bx1qU55/TQumkKO4Xr87eKE+VOzF3XBeFne29
Pq1iICUwUVqfz1UQEVIFGWGDmyzIqfQAz4r2IausjzkmYJexGd/D9S+kGxInr0QcwOg/5w26XwCS
7uybH3MbkDnsHZ4XV7gHq797fJf6IZw9uRnFUj0OhtjS/FYeebuoJWuwQHg0UpuDvRwHWXuHYsin
B5W6b8Xo3KqiP63tKv9R7MFpURgfpqMfx2ZpQOpVPzU1FFth+mcUNROUM1ghkJ/j+b8vxNdvncvO
orApsJvjaPxM9ZSdkHCgten0yOE8e+6a9a9DYN0s2vxXLpoPKiTDy9otl5mh8cVxna8AhPPnsDD7
A35zzFaky2wFhZEHWEvYxCDSDrlC7I3uec4+AQ9EkmnlEOlJrtrFSJN0yOXv0aj12SpRJ/pWPxZt
+Lu6sxtr/6vHq7/RUGqYQJrdacwZ5/Q2mSE256dpCi++rY2jMMVjD+yXFDlOoknBZAMXtyUMWIyN
3FUhcrBbrSmk6SHfRrNZ7oyBJynAaMMsjibfFU3uoV3pC/CdtwBXm58Jli5hPoq6fqOXYz2ttnoV
PmmefpgUPrmPEL0K7ztPkMu47ArDxGLW7IYfDTvV1ump4Iyy8Ql86hAHv6UQ6y1dqDOt1/EdbBvt
RvRnbDg5q3NY+g+e7LLDGHnbDAP0I8iC6vG/f4KWbj7YDaKAVz0gY2uktClInKHeYWwL4sUKhtOS
AfNibYHlSA3HPjDG4YIYtoIXC2ka0SRzbE05Zk6VCbaLaX12zo4OE7q5QUffv7Q+FoJ83qWzdq7j
+mn0+foLS6Q41DN19KMVehs8X1EyRrTL2RMYc2Ehmfz3r/T1jRc/zX+QaxILV8fXNM8MCErigGxt
bez4pJNsX94svBCxRT/fNrRRXtYuOjG1bG9Fvr7WMuxuAdBdYDDzKw7Xdk/qYSI8pprHfgBenO4b
NuhLp8d1V5uY+Up+4o6o2SlPg+bwd0VvvsHzr65r4XzR+qX3GHTQG7zDwFJ6CWyVX4uUjX4Oiicc
V3TBkDACNIeQRKrlMRLyMQ359eVjO70AknySUvgHa7OF1p3v+MNxJt2bSfw+uJP8cXkE8LpIb/Je
jOjJm9oVktLNlqADryNlgNZ0wkGaPhojXHhwael0c4MUFGFY8gQSDbpMJSEP0cvfnc9wXda+sa/H
AQR4cHICtrPIKNPE8VfnpV30kZzA7zQzv9wGVCyZLTOxcgC0LLYVlMB+V/pBgEmuDfb5AEwK1SOe
mZmw8Q4fmd3ISxfSoUkkYsP8LdsJAsYsU8xKhPnutMTMNF0ERzgAOVcCnJNV5lo4F+81xRZaPmOA
Sa1+7AxMr/JGfS1Ldm+DQ2mq4B0yUJ2Cc4M56kjf0hGMW7E1BsiIc+n+XnNlX5UxLpuPKl5N36Jb
rx/Oo56g3WLlzLlqM5F3AoDrQpv3fBN7cCCY6gLaK8/c/M+K5fGiBpJ1fc9qPVmS6UH08V9uNHOW
WK3LeF6fA6eBYT13hEXGjrjpCDQ09fAh1tZMzsb647ThfCQaF3v4TC6GPzxR2oErL0T6x5WJaoUY
lkRuYz3mGGTNwb91aUDZmh6XhAqaD5C9yxGIx49zP6gs5sQXF7uRIh3XBP7AqAkCBRnn8jSFUUtR
TnekgAf8h6PMHeLFSEKmgcPYB9lR+TDUgtTOt9Iz2m1PjG5juDWrytgcB2a1fRh0NzvM8DF2+lDM
XIZs7VVX91eoJ7mnE6bdw+nKLsP/fclod0iYQzixcn+1c2W/MAloTyypd5zHNDxk4myhL5wK2/7o
xwfH4xCQSZkdNf/Jnd1aLWmVTMrfYRCDliWihX7ndA9iZz60dRttc7/2jvL+0JhpWkIUgOc+0IEx
FgPnl4DiDn5/blrj5ki9eicbVmZYB5feqY5TP0YbqSt1RyjLcy5cji41cGYFR2YnOk60s7LCBwl8
FtOTSyFh4Lt79ERK/yYKy7lTbilq6HjaChf4yDZ4oZaR49fasVvSFOmplHnHMp27uwVjGo37pUcx
0JATZZKgxxkGI6ScpDEhBxQYtONFE7wJPNLIAb1al6WziMjl1GrtIu7ZHKl8WnOn5U8GAAUiByYs
yatx+u9f//snz55/jSoMk///n7op+9suCltU4+tT4cgnf/qVYXw6ri7YZqeTB2VMjBsooXCo67ng
qSgSPyt6jFTTrtRW8Ox1wS5VZfsIioCzkHab21jZ3Pg9XHmFt2doTHNfb+3pFubcZV66lsCkEvKt
j8r0QIyAIp+JLIEMPoMUPQDh8tKkU3nyCv3Q4JXbmDa6OjYwVIzaYFUrGeTmnhkL2b7WbUgKypL1
sRwpFYPYhVXZ6qEqoqGaZbm1NWYPmRY8ydTNUQlKui9YQntvzh4uLErljrNtpTQ3Zs427Nzupcyr
/mWS4l+QZR+lZcBH8eaGAyJdeU7/R1PQ0ZFnPlAuanP4JwK69v27Y90PdB4tOpEicTxwipF4Sw3/
unLWOw9lZt9HMBEJ/PExVNp8MprafCoQNC6LYoacFucuIpnhsjftGA33BCGLP7bHCUmszicogb07
ZuuVWe+uAUSCiyzDm8D3ACZ+jNhluMyuYitV5yUVTo/nsIA5Yqb1uB3uJ7eyEZQiSusaDnP9QegY
C0pDk9Xg7FB2ndhuG9ZbcN8Pk8cSO/RrjFCXaDzFuNVWeRKL0R/xK1ApS3nCiGH4hTDlKx/fRIrT
AZjVUc7ajzh9s/XD9JrmVx2a5bFJW05YRs8SYLY34d2ZdhQsqt4cLuswte89kt3U0lHu2sg762Ca
TB1tm7NSnj1NqPWsInN6RuP/YcziJRT00RZuscCOmdU8GO2w7uyGsSs1u7jo61sY9EZShtFxplz6
GYKg9YYh7wQroNwDJIf/TVJDLOtrlzV/7tjlLWeZKonU8F6kzfcK7zbmfHde/GnYyspZXphnAO5u
/5rTvXUorLLDDMI2LpZ1frEYJxcMKC/MnscDHn0W+NlnU0ifhjn6LSpdPEfiTzHhXxnZpnZCGM9y
+coVbfM688UhiB4GibM6kAjAqQ6NOLKj6YPRmbdFwqT9JR2/lydDYGPU2K01SvGR32K96bzwa/aR
Yhm+xpQq1Q9+ZH/ipYnL9CYKiKXKGf24VpjZF51e+snCSMCf75pD8SQrLiWG5M0ycDLNjbjn3X2F
6wlu+mSsD1r1K9q18dU7ZoH3AsaKEJnx5AFspwKmN67Cqiv2pgLcAt7xrec36XPJBQLepcXhrC2m
ndHk/ZOLB6KxDIuNi98ssTomeJw+Dsvs5cRj1KvUq//sMeMG28ElO4DbSZlY+81t5sAIlvpKPGGm
L5aHDN1gNsfxEddqs2uqUG0pE8pfKKLJ4AS15R79oBnd9YOxNfq7y2hOUwaNBU1XCVlIKDBWfc2M
WTJbQ30LF/wEZW9EOHIjkrNhRZEoAczfuMIOJrUE0SjlS55F4X6yf7mVFezMNfTeF8e9DlGHLR5l
4lGzAVGIMx+Idw9HHXLs7XC+NqseaO8K/tV+QNVX4a0H2xV6P7UTJT2sr2yCfAdbjUz4jTymEo7C
02wdjp5HsjTX5RWLc3XN4UZf3a7lgxCsoKOR/c0Nm64XJ71l3D5jFg/IvgYxsf9h7zyWHEfSLvsq
Y7NHGdzhUFtqTQYZMjewSAWtNZ5+DqLrH6tq6+l/ejWb2aR1VnZmkBGg+yfuPXfwx49ylP59MlS4
rQqe5q/fOuNobH3qsSUmArYPfLcXSD87xhOOe2+dbVxB/FUrvShCvCb3ynbS49dvbKZRJ7trF1Ou
M5cAPp0vRiXcBWEZyUojpHFWZqCsZ8CsVsKjuuauYH6aCtptGcxU6R4doRzrI2NpOOOtA0lWG87d
/Etgkizpp8MzTQGjKNSpW0kcD1qDPXYTca9Nu30kxSs39LicgNFvuaTiZxjy9Z7YTRAylixOVqN+
F+xqwLECksq6B5g8545CtdbQLRiq5xJKy/IRRPp4tvrsHpludjK64pPI4P7O+KoJED9InwXvMCww
+jNOsUDBm8DF3BhBrZsWP6KoLY9htPYGY1obggK5nUVRee/+spuIqYFfuZA7Md61xn0UQhxbfuZr
MbhH+MTREq5hshIp8y85lA9N62hqKwDUhfVbOBVzuPQzMBx7WROLu1F2sWtwK1IdZKA05DJPIpv+
Ga39aNWMs9NoWilyPA+cARCMAzfdaQEWvcF4zEfaN2a/y7JvrJProVayC2h07jR+qPzTD/kLtRY2
zwWJuuvQyd0FqmCuVa21712AVopMsKPTrknodQ9GyVhPQpxeFyUxFq5ZUuxhnVhnlkHobw9FhBBP
B7lbvLKzojzlATIaoxri7eSKHJFRnRw6r7hrhnPsxhZXBMkj7PwN0laUmZBPpb15hjNLgmv2yEyg
YS6xTRVp6rxHNH3LUecA45tFS50zaUKPQEPxaSAtetOMHob29A0tPTlu0Lln6NDWqVLnVhF5ttUU
T7caO/XiJsONDDHYFb3DfMoMzJsJhYYePr3Hzg8ts92HY/gQ86x+OH79Np1gKXQxMkYrLMpVODeD
VBvFowKfyv2KHcLPUOcbz1VHA1b5rB8Di+j5sCIRsLfaA1gLnzt5OGsTyncCSwwGhJaGAlvDP8++
C8WYlt2GdZVV3s+mo2oso9A8+eQKjIMNi6biH8kNce+ZUhVJc6tq138hE5TPLhzvpDQOXdyRPlTZ
cmVOUX0qu9a+IOXuligXnBvEcYzRZbGxm6x+OB3PLwh63BYU1STJ41LFWcO6smpWGoiyZ3L9eFGJ
Kt5jicGhxPfPJTJ9Z+TvM8Yady1YAacO232iaGgSm9fUjkfWvtsSjMkFh/7JVmH/KBDKAN5BPxYL
TC6zRJJZkonmcyp3ckDXBVJXrIp5ntgWvcKTYqpT3erJrm+BMKRNzQDGmTZqsn8MeLc96dlHsTaL
obrUfdte0Kq9A7sat31IS8DEzCQomkInsM+JKV5ygHF7MsNYnzBTqko2kAbTrnbSxRNBmdbCgRi+
R61IBqOOlrxBJ6RDh8/68bMOSMSWKZy5zKER1ntwRBIPe5pMyWPq6HJCu3xu2NSDD/K3QUmbXasQ
Yb5e302tOnBjo7QxokcjQW+QPrPJmzze5z2feC+qwJwT54kbii0eAavdJm4dLKIlRNjE8+bcnSvJ
qs22Do17WNJjUBV9N8uGZYfrg0Ookw8JYrB2baZ6bqfhAYt2cox/pyKqznaXT+umSLEGe3FzLH3F
8TGv66YIK6n/YvipvSFJ5a6bUI28NnlBg4WGcEbQQjvbEYzrPTtJu61HTW0IKvulO0R++E6zi9OS
NQ6FyiIa5jVFHIZIgrtuITNMngpNEyvTndd2NaGUsltiaQa9MMm1N8LzDmMpT8M3R2gDRwH0srrt
ujV07it8EXfBM64vrBJKkm8lILj6F4Nv7DUZRbQPHPENkAiofQsoVhtGq9aP3r0M0oTLjymM6D3o
K1iQICy+ourUVm2szckr2JdMscKgo15qzcDvXAd79nfNEg3xtJqMvj1R1q9k1+XfvJ4faUqbNZH9
uKOnCC34fpklfcxw9aLF8XUGb5gsGtwKGxwAuOuKfOsCBzwg7/hEEJVSmoUVexrrM0z17Nx0fHgp
kXYUlw7Bgl703eGgjlLoikmltMWAyHRFFjNZiDhtXpMA+hd2Dv3bIIbnSMx70JpKLcqqZofl7d1r
b7lsp5cW4h6RSzyCDHe3iGGR0JvuLWrnJJYI6Z3TZqsYjOkaz+xGr3V8CLHzpIHL2jchEuKMxcvN
YcQXZZqza2OmrF2cbh17uFsshBaiEy9cxqwqFU6zrtX5aTbaMhmYoXdDS1563o87mQ4nnOBIC6xp
58PTQQFO6iEdarHyMBFvxDQWCy0Ydg0kH8LRzFezrU664ArWq+TeMKPio9jJhdXxOdU1/2ZVZkm4
+7hJR0QmqMU/hkaUpIUlHBoZ4RTDi1JQY5Ke/Jp8nuLiMDrQnsuTrTkT/gY+536omTuvIKjcC2ma
0vIgtcLZZeRRnnD1Ag3y+Iy6NkxGmJnTcYAUhkAtO02WqW2YIL8mtn9P/C7+tLrfbRPIt8y00UvF
xsISwzxF0AiWMuJibbhjt2E9xVe244sVIv6ydWM4WKjbMUN/k0lafZCBjUpCt/yzRPxKHBTbRFKv
MG1kiuEdTdqTwSqILnuIFkkeFDsfI/iGoN4QPXBbLEOjmZZ0wI1nx2eSHGen5LOLSmSXGxQVmc5w
MmvQXZH+RcAb/RSKx61sHlUfdTc3tF0mGv1Nwke5JGN8i0qZUXy76TMl5SYtRbgz28hemCpAhpvW
1V4VKfnUYfqTMdRnFg0vfRkx6SIP4UQY4UQuMhRI4FbPSYPl0rLsBXcPgcI0cjx9DBZNwhK3teN7
69GoH2PhMD8gmKFlTbCMI+WtFEtE2ehnL6k+m8549QeVrlq2p4SJxsZVieJ7BESIVRfbI90mHcPE
k/EMSIZ5JBrxOeZ34wZJd1HCai9WJzZdmrpn5NIJE2Woq0x1BLparFH9zUuadd5lAkv7U9Xn9pHC
Qi1T7ko00ajSpDM9R4Hp3OdwG4P4G6n7xbWc20BcpR/Ir2yOZuqwdESLHfaZf1JzwEntp8UqLQsO
NbuuNgTvLVQYvH29LisgmTgDPom4vq53mMbi5TDJHXJo8tUgGy4yJ0NHq2FSX7i96a2gEIRL12/8
Q+8XVDrm8DI07qnS5V02KN/iAr9IXr9bs129wMyPrl//Wc522maygDYOZIt5qj1mhRBbV1ZE6erc
Zp1LhpRqb/4QRuevX7Coe6uhteuHPOalqLgpvGTbVpBjROY1T/kotRV+nfRahXhpejEGe7eC2jB1
6jw6Dk+AMLRL7GQ/9K4Yj7qdPiICqfDapAdb8TwMzDXXXcxXAS6PBhY2Utc48py6kGG6KjzhVxFX
iwfpPBruQ/eOLU6CQ8qbt5nMpV7uHLRqAHNElScTl9dtO2ipkMfbuDdXQyImNurA11joYV2BN7zT
kBEuvQGwTq/MegVCB/rhWDLZd9JlK9JpIyzLWdVxsS2s/sWalMaWkqWQydYYVG5JQDKVflk8tCFM
7zkS8RfAsaz08nXupiVnqpOfGa+v7SiQxH5EOZYEPq44HOd9e0ITp8jiIAJRmsIh5gFRrlmiYpqa
FwgdLdMO2um4cYfdIDvOA3STXnMZsqz9yOOcMyOLb8FA9qDQ3PqV/2ASUr0vE4BeVDfrgSk+c+g2
2GlktKzkvALpYsyfxBmppxpoGGO2SKzJfA7Ivw0o7ytPsgZA9lDGGrxCckxlU1KYlNFaiWA8FaSS
78rRuaWRMRxTG6PREM3NAziJDQfiiXIHUlkYtDtDVb+KsmZ4N8vgiO5iLIyretc1O8oZHCP5uHPI
6j355c2zCrU1qHAJvOAo8jL/OBvcLD2Mj133poYkOjmF+10rKwh3KMg28RxKHYyzrFHPgzUz+ICh
14jGm2ThiUf4qUTWh/4lELvaMFfpbPz/+oVkHKLU2Ybv86bSNww2qUcipzygqS2x7rXGNo2bVeBk
zPRZ/C9VdiPG0bkUZBKSmg5vw0v99Bgl0zPwZZYLXg4CSUp8San7BJnZYI+EMg1Wq/3AbfejZ/y5
6LWhfoqGlF8gTuCE7J91+8dkpMPTkKtlbCbqUBQUN7aVYFYsarVxm8rZisbztxh1tm6YRq+5of3M
fDZqegyVUMO+SkBtvCK/JziVIBfXXdI8j7kmjgQPIkrxSD82OlgFJuGqCHb7u5J8ilG/ov9bA//3
f0qrptMk9J2DlHT4eEDkjdjduuTcoAsQNp9eNHmPxENgHjVbtqKALd34o614xPPQVa9Eg5jrjrpi
4JrCKhoUj5DDM83EZaq16WjgpXfJEFriJzQuuvrlKrN4BG70ZhoM8oIO6Q+ABSO5iKD4nkLtiPy3
Cn7CDI2xgMvF0QpaQfaMw83iWSzXbuoUT1pZnEYFBgxUw5KoTS4jN+2WY0SuuzAiYogyplUcvN1K
TyN7N8XZEf+KWpuT1m3qSdhrL0rtbZPNRy0qIdxklJpe0xYPXy6F33wnAtrkFBEY/oxohfGv+Cnb
7N2xXmvUrBswyd/LrJ9WmbK4UrnHeuBnkSjqg88ncJd6RyjW7q86s1/YNORbJCAh8g9XP4aTuvll
C4KCnLMsynH06dZHM+rZzo7tAP+F1i20rreOrYWAKyqvZGOmvmswtbSbtYm3fhNWRrCEQA+ezfIj
QuWBlnmOYF2TtsBufJQaVf9ZWi3OgkTD65R+gidtiMZDJEmS7omcsBkvjr+2dx+RNiOmA+awHVhO
byBCbvR2vuQ7znaczyN5YdHob/E/WhTuRXFiX+igQ0nQ/nsj2hvFoqNu4KxkuYHRoQvMPYaMR6xg
WeCSSD3FIDz1r/FQYr+uwnYlY9VtdL98UoUu1xH1FW83/tATjQ2xlz8HzIL3Qw0rtvDLNfLA8Qz3
ZXatoNpTYe7Agdx0c9hPCF3xAuONRSVnwQ4H7q6fXguxK+YKv3GCq6exapSjirZG6bjQzswjTPiJ
MsXH463hFmBPCaM4MN/qUPvh0X4fG3sN/P/QNTpjhqJj8te2IC7Y3iS+Fxz8GvZ4kyFo9SOZ72cw
d29TEKuaz5Cja/3WNceEeycxOMZbABjVAETXYoquqguG3uzEC9p7iGx6j8jwgbVox5x8MeZ9/upH
LuByect6VilgTRd5yvINFINhLKYxxX9Kn1tYxTen0kIU7AFUySGDN2hgrSAXJ1O4KBj4v3xhtv4/
key/S5TABAGi6/9MJNuF6eeP4DP5H7fq8+evOvgrmAyh8PyX/zeYzHV1YZm20JVywYD9zz/JZLb5
h+kqRwldB5FouxZ/8l9kMuMPaZrOnyCzP/MkDP0Pw7YtougtYdpSWv9RnoTkX/9L9oit0OtKXpFu
CFO4vI75z/8Sl+PZkd3n9ehtw8qXwWJIfKyZ7BlYAqV5Wl+HJCeOjoRhOCjvkmXwcDEQV7wzO+p/
eymbySyAVmxVTvWiFTkKZtKhcY5qXnCCCp2RlBrBwLCMQKXrhtvXI6R4iu+h2XnB2QhqQ+0B3ipr
j0YyOQtCWKtl3xnsc1ulxd/+8tP5M07jr/EZ8u+5N7YSX7kZypHC1l3JlO/vb7cnSJUINDwI2jjW
4F8j68dfUqrjBnUPdo34w5RZ9auicMrBjhfaEzbJ5iMipMtZJ8oM1uz3J7Is9EKhtWfQiGNLb5nz
WhnwQrMhSI2w5MhhtmQ12X7MLecQmjnqMI5nU/tHTsvfYlr+9q7EnH3DWezn2Rx88s9vS/xzRlQg
MczEcrZWOFO5zSn15WJo4vJH2ei4PeuSGDTbwRXneP7aQozKPqOrD44baJs8rHvCjDiYcsPVVza4
1jPg7nE7BLV9HyhXvqmI3e+i8/tkN5Yi3Q0T4nwMecmLYeXt3qeLYspfhOPbTI/a6C3EuMAaHHIM
lX1AnOT+xGzaGiCBeNIqgJabFCExDsJahi+2ML0XYjCzdzoF7LEhLSLps5upysslUaj9u9G07X6U
eratB3hZ0GrOLvpR0n+9fj3KKN/lgS5WdkWZF1XmwN6/nm7mgENdYnF2oyFARkqi6NbDhc1I3AN2
1U05dHe/yy5Z3NcHqsDnqdbdNznVzo1SX+GRMLtwL63cM/Cu5CxYkqaqKCECQkwXI8kFW7Ynw9JC
P/OujT47dmdoDvAkljiVr1U+9e8yi3laUD2DU47k96Qogr0xkpigeZMOm8UTzhXZBvQ76fk0BCEQ
nYm0sYclOi4f0GJUoCG8kiXIEMwFs3Mhj2R6tmCt7KrJJqBWO8DvsDFk1eA4F56VZAeIBtlLWKfG
z7KCSyYEjLXFxNgHXYllL0UF4HSItPI7RnYwrJOHOsJp9XciKBnsWkm5c01QGrkY+x3El+7MjDab
fa7mFprms48/euXZ9YxgLgs8MCzoF2DuXiIdiIcZivRZ6XOaoeN+I2g0+0itWNu3EoVxp+z0Gias
LJaschmfk5sG3alCfRionymzA3SrbrdOzeCXHUr/JWjQTy2E6KI9k2lWSLRFRaOnpx7F7k+zUP7L
0An2M4WgY244r3ZO4FnPQ58P+mJ0yvoYI3xeGkaaPWU4xogcyFXFyLlqi5/kt17rSgtWAkTLBqy1
vEwsazd8mubhpFFtC4N3aZAd+WZJHmHs5cmL2VoTM7k0v5dywDXFOfiS2lHybKEw5cu5/d1wibOZ
FCBHF0YO/Ulavju5rb+2jTshNjbqTd2OfFZTujaPnxZrLPcSREheIFzVKzGK5r2ku6c8ifwLsbLm
lW84no9IwAH3R6avCfUFAVv9mQ8/eXjETUr2PstmDm3OXdBCSV6dsPHGC0Kssh9Nr/FG//2J+q8O
VFuXjm2Zusnkav7zv9wfUyHcacKKstW1AlH69M1tQWX9+6/xL443QxeCxtA1DGCczhyg9ZcvAgB4
KnqncbZsOBZOo2j+5LzP6wtt/5W/yPO4ZAgZ7lsTAk+bMByRgaX9N+/VEn/P4JvP2b+/kH96t6PW
KJ09v741vBhHMGqREwoyoIhOmX8wPfI+GjNuj26OFsr06/BbqHn4bvF1qH2CIlfQm6Qo6yxs++/8
/6vfUI/sR0/s/I3hDcZqT+XxrooESZLTOKzZojY7BHEueOBZHmhF2rWPiB53DVetTHJcDsEQlOh/
PIKQzYBevvW74CMMA6rbqFMx/2RPM+Wynt0aBLlecQ7or5bRWT+Jl+g2PcfFd5kaTMjiJuTHqLvg
K8puJ7NmeM21CrpXUKhrzLF40pom25VFyvB86GiCXLdx1sbkThCJerxafSnDeyoaiWOSBMc1wrfy
OQg9H8lckhIPkYQpuw/HOcIVjHfEHkz7xIjpVkomwQxXtJStCCN5jMwty5UkU7/RTPUfI63KJe4l
opC2luZrO1gdUJ+x+E1Bj2aPRfMTEvbu2fFJs558DQZPGaoP/rJ9VWVqX53YhOkzpWKn8qjf6Bgi
7hCkEP0S8bUsnXrAMjIzKbBkBLehT+NL12cI14JEgGZVoKEKPAWrofCL+8iPaoUEKd+apDL9SD3N
fM5LvWJDaxfG1cg6BNz0c5uhCxiEprVLHLcq+J8TeWJbVELDkR7EOnG59Ks4S8abbY41gFDbMeCa
WiXMYYWPJ8unBPu2KZDsleFNL3HIbAfhjzthGTSKNbnJ05iP+7yL5bsxP/Po9di0R4nOyBnRRLGy
odCtnLZq7g6ZEpdSgoha9TERYdiHfXvd+VUNO9TAja9Ez6UjPccC/16n7gepCv1vkxQDxjQJejd+
MKjIes/Nofn0JV9bqSczrv0to3qBDaQgM2sIPbJY/nFEQhWb0dl0wdgAJ766H4fazpZTFi5zGQaE
nsdj9iTZIWCj43u7HvXcvNao670V/BPVLHW9amgSqS4xvDaskDSkLLg6Cx/lNWsqPC1DR4Nl6M1I
FLqyRhxpablLm0zf+gTao/WabzQHQFK/dBn1zZ5iNCh1kxWoJ4VXHyx29v2C9Yd70Ob7c4wJAlnm
MTD/RZ7rcHXxb6s1BzDbACnxcrgkcwBG83Zx5+o4WZL8gM1B3czUBulX4GbLoI4Oi9rOxNnDc7Uz
iAI7R34q3wLStAsOs6DetG0ofpfKbW5D0ps/wkjrrxOx7K8aZJmH5FVYnGzJcOcg0YYVdvnwaokZ
BsZH3LhYmtHuKq1k6UgVP481kS0vqPnNGxSN4FCwDLg0beeGi6K3q+96EXlbevvyOCJmeY9Js9uE
fl/0iGqRAUaORFGAKguiaGR1z6hb6nFR1CYhGH06PU+dgTAMG8oDHboFGQygcNL1OuJQ4njfcpY2
ewbgerUsWgH+3/dxraV5BgOmNte1g4AN1mpUn60ioxDtiEPRQxaSsnPGDZWSRbK5rDwft76mrj7R
TbtwqPBLWpbPpA5hl3wbbRSELjpgbwGk3zjYVhEfY20k2sdxqpudaJBDXdGkcGej6Rb6mv5BUxE9
SJPqDx0SmGMwiXrge+VYT16r9y+JRzbT6ESseY0qbb43uW6+p40uGMrFMDx1JiJB7WQ7AtlbaAG1
fZSFS86eZoMHk+MswxbzgMmQ2EDSXA7nEWQEQ/rIfhpDw182PWJfdt39hckoWLBawC9cAVrvtuwG
4o1pSP0dAIs65JGRbBr2Cm8i7jXcuxNi9T5zSsYS2OTqTmcxSVjUqsUss8vdkRzP2DWgFUF0Pw6V
4Bxrwyq5to3y98GIvo+RMlWzUIV89ypUsQHjxB89F8IbYoHqV9yUaJdLF6wMVRo3kDAXVmSzXomA
8DUWAzKca8C2eLSvjOCJlzaJVArXcEVd1K2mZ04br+z6b6iohmfdi81D4zrBNoMFhefGNLZho3nn
XDnmIWHZvpOWL95HivpnckJzeMt9BBNDFC9mYznoMS0j/VlngAbNxE3vqsibJ7IjMiobt/cA+2Va
fre0Tj5T29RHzFgoKUo9YWHqh71xycqMn2SQZBUxd/rMeEpjyBV8ezehTg9jjIB8V+SUWmQECLc7
GXYwvLMLwm5uFxWSwCzlo1DPl1yC+7R1omMmek6i0mJ9o+kz6YnAcNCe1awMnvqt5J7Zgo7Wd61t
4YrwYsn4PFLtI6VJDoFvDT60hWDAjjJW85C5Pet64izIJ6RyDjVn/s6wXJFeH6CoGk217ZKWJ6Xs
jHIH5SF89RnogXAL6yzdG1YAOCpmibaNJsIGBBzCjdZWzmqSmcDcC38kK1PGQoExbPXWilbhkOiv
Y5oyWWulgoNgpfnJZ9/whI0FvmjihyYm9SxQ5K2h3eYryfFZWDZLBrtJ2UtGcd4+wPU5cAPG/BEU
HZtiyr0GAg5za4hvutc83JLLUNdlecX4wL+Fla9GcOdbRJSXVDLAuiWtf5lr+AcjvT4neZa/DU5Y
PKWNhJ2VYtBcZ85ovwlzaC+B0uqthkPr3OWFsycXzb1Dh3RRhjBCQIMzA3Jqs6p2hTU2136y/WMS
ZMX7UHIBj1B8j2FSaOSHxFpFRI2uOLOKSn20Yxm9ZoNPQJbOgLvWdDgIQw01OfE0xDdIr1svSdeZ
VkOcQOISZu1z4mXc0owwzrjKrDtFWVguATBCAuegwXIbsJNNJzO8q8TWiPKLAv1bSGomTDw9Pne6
OfMk06n7NY5tu6YdLLiSiuAxjawxS2mbwG3DfqtPrXNqDDDBeYNoAVMFdmBrnKeesxRjVAaEyDZM
+nsJLfE4WC2ecc+sfuts5DdZXdXLGHE73vY8OJsiJlUy0EsiHbQqhpadTuuuaKL3shtZKvgdUoF8
/ggvGuhiV/imxH9pY3GIFWnjRpQb1yaHiLp0UyPZBXbJrtGcIFjUY8KKvTcw2AKvkXtHAnJdhVoE
4ylHpoJi1M+AZ1YKvv0QtdFxzMJ6qc3CnSYTlBx1w32twVGFuYU/PNNLzFigfcWCuVGx6vuyB5Nq
lBc3NpprPI4NNnw9vHKW6uvEnMYDrm13GVjUnLr0u+cicrKbpXnpOYhlsyQ8AoMJutV1iKp0WMrQ
7hahFzU7XcJWCfKipqyqaFo0ETF1KjUPb6w2eVm2FHDhX6HqwbeKNN15aMjcDznpUS+qYQmhQhPc
D5q7YmFatfEqLH9EAuGYbywt2eDz4thrhtPKtItoB2PV2ZVtDWi+6EN3k2KbXCWAbglZ9bxHU6bp
rSFMnoSa1N2hOyLPyQ5eS1IJNqprkocYufhU1Wsnpoz5qwwqQVc7e3dqFivfv3qu/2jk+3+XMPH8
L6Mq5i/04y+hwn9+4Tn19/9VPrC0XP3f5kvcENV98n36R9rwPFn786/8OcO1/mDoSsIwXnJhyq+g
iH+kS9jGH0QnGC67S8XuWnfpC/9rhiv/MIW0lWNDbLCEPQ9+/5zkSvcPVIRC52+aKCAsXf4n6RJM
xf5pCKjbpsXLkq5E96+ICf57l0zmUGyFmcy2Xon1jZsPKq3vGN6N26Pfc6Ba69DMglsmHXkYO689
EiRonCF56eBDsE8vzE5H9hEANcWDZnpIM8uIlTYmhtr3UI6kg7ZjWVpuWyDDi4DAjGPcVNoNETOR
s1YVfG+Sut+SrqitusyYAGkgPtvCjIsOBNLkt0ALh4tHFmK/YKNds5EMjZ3oSOaawJ5ffVpFZMC1
+62wlP+K9z/YOjE2ygUiM3dntMrdlIK8n0ml+q/RrWG3+LZf/RwdAIkOmm58/mPQHCIxpnvFpvu5
J4JsnQcm86m6zpFPAV5Rh6QfmKWxXzzmft/eQzzLH17Sk/JDv0WQbxLkLzIWRH0SH7BiUcTbBYk2
z8aSsHoPrV495bikV+Cik3NqCrZrvMyZDyreEWAXmxSjxprQqfFuxKW5H0y9YM8W5gQdFDTpQ+3T
g1W++uH6eYSxVsqZpK/o3qrxUoYCGXUO+eOhutY7Cxg8q0RX+CNaq5w54x5H6Fj8sCbvt03L80nR
8A0qQ1rBqmklNWUKpSR0IqQ8du++K5KdiEiby+3cH89tOyU/HYkTVvIYvNYmKsmRBe+1FKV2y6YC
Xb6uXBMgZ1tuVYYEfDHCqb00sTls69jTiTJUPkNY19sUnFB75s8IwZBdeHsPlN1KuqI+VTX4wMoh
wQRpdwE4XFrRnMgTrFNtRlSOyHhvvpXHl8Ab8KGVqpzeCClDCqfy8k2DNnOemjLZhl0dn0pP2Mey
aag5uAKHS0kQB1g0Rpk7PK5qlQL5qJelxLNWCfByfWzke183gkuiGmtrt7LfhKHtbOqxsp/dmHod
XXjyaQUaiZioKUPyBrixReHaD9bCMHJLuOu5AvRVaA5709hGsKn3Gv8YOr+7wqR7FYUiga7PqkOg
W7cyB90QjDq7VqqmItSLlelJAL1aXVHM5u5sS7K2gx+hPYiIUIrDYezgnk2I77CxfOuCVF/wXGCv
7zLrNnmxsyuQcvCW2CwXYYQXJkdVvCntPF4VrBgWaYI+t8u06ACzs94Ysoz5fHqk2TYUtNpYEuzL
KMS9s/k0WTMquaFETNEjZOKoR35zSCHYQ8xtuHMhSGdnhqDeIjYSF4VI66w95GEPg/dOrlvqH1Vt
UpSY+bThKcqIGBz7jFfLXBeNEgEm7FQNc80lJreTM7DuZATynqke5ZUzISGy4vgJl0i7wuIWbEJB
hsRYmCFhq3zzCewNtjSqqBJSq3UPKk2IpypZPxwK6uhHSmDDpnG9YcuhJZZ6nHtvWNORzIwGa32A
Jgf0GdkhS3pnN1QK0y0rhmYjwz648dkpuF4DoAG5PvHN6An0LtCzBWQUNHMl41tzUePWTvDpzZWO
7QIsWJad71yx9LXb9KsmspJ8z7DRuPZEwMzZG1RP1VchBdIleq/m6qqEofJIOORo9TwDr3daxWeZ
dTw7zWiSLMJQiRRw63dFLwp8trcv6Di6K9W+x8g3iyjyGE/gXGXISIHZkGFB1QC3hrS02ra6LYw+
8iJyPg5uFssHJMtpOXggJdq5upz6nEKzQ5d1qg1b54PeW59JxISIjpLqdPwqVKH2ksBuR82ypSFv
yM9wzXvT1PW5y+KRTMLoUxeg27OaQG1tjE7mXBoHc5FczeUyQA21z+cSWo5u+BrPZXXHiNRY2jGa
wZHINnPJIoN1GPJYSvK5OAcMQjXUltUtp3/+ZUcaYSf1XNHbc20fToO/h1g4XWj+mq2ce4B87gb0
r8bADTpzPkgB1cP1Gk7kUGBlYiXDkBswV/zEwqg8Fc4vrK8I+EgdfdHwGRFcT7RmT2N0NL96le6r
bwm/ephgbmeiubGJ5xaH/DS8l1Ak0QDbUTc9663Omn786o2IrSP6AwlIDi8+LJ9iyGSnglTFM1R5
kGk0TfqrmBuusuAxzecmjMVHudbnxoz0AGfV9hWzpbLJTszM1MMDzvIzaIvUOKGCskBRiy47VnPf
h/MO0Jah8mbn6YNDWi2GrWgRlqo7cC6Rp1zH+a1IRmeTuPy3em4z2yQuy1WpfI7UrLfs75gP5Skg
rzlhIYGOicTFPF2nQ6TvM03oaxNp1KocevNS+IAEwiRyNrFBFlPXxcFG18LRXfhj7X8TIkLo5gaq
vTAALQ5N0IrXzIM5AUHF/27YkXOCFgtMsemYljGjzvZChBdDBRcIMuERQZS2Crve+F/Unclu5Mia
pV+lVrWzBI2D0YgCauHz7C6XQkNsCEWEgvM88+n788zbF9lAVwN30UDVJhYZKaXSRZr9wznf2VXs
2p6GWk/PnhUOWzbj4tZh7duMdl8du95gJpt2ZxKdiwNrWby5XuO/u6nDlFP0xnLCo0qSjGASHir3
QvSe2gVZ0X7zjJrYY2FXh8T0i6Ppdr9MYrm2Nt4j/AJGeEQRK+5eayMdrRvsS6nNSgjWj3MyHQxq
nF82+EE0jJBqTKd9RxyX3JSiGOL5MatPF+lYywgEZD7JiRGnjjcdKCh8oLXaug1YzJHrQzFCT2T6
94Sokb30iuHU5r46+vD+biJt0o3V5t1bGbbEA0a6/vDrGqLkZPkQ0VVFX18lMGujSWzD1LJPAwZp
5NNVOy3yKayejABu20hVAQwumJ5cI4PM5rjRfipxeFI5WT9nfpPoz0c4Qy25e7kh/XPiZ9UzDEhg
K75fJfcCaTbKlsA/m4TW8ICIPPucMjeJt+TwGXdcpZrchBwGTBvj8bVDiO1F0FSvXIzeG9VG8FRh
AIOQw2hdFZ64RODotuBo4brCKfmReRkePoJM7qIl5910Mm/ZQonc+7T3q0T6wyGp4vS5gGR6IGCm
IoiMefO3klJrHUiCpJoG/VeZh09NbG9KNzZ2aewFL9Dz7Z1oxuHiEsu3VJ5PozQPzgvkSHcN54gc
UYPtPRMtM+BGmKJNOVr+RopE/jAwIB4CnEZ3LIbNem6Yg7RlOXzzHB83uDm058ysQMwEmJ085NSM
0nQBLb/pj5rkgc8cGzjTudpCoe1Hdfds1PFwDzvu32WQpD4G9AcIIIih6qGY4DR3pXVyhjoh9Q3r
xDzImMCcpmM43f+JuWMU6+FG5UY1jGvIIX6I3YCKtaERJnkz6L57DF/WsaXGXdo040pGES4nl1VS
+zC0U3xaUKsYcC+G3EENbpHii0yuDr33spj9+6QtDo827YD567IJC0b/I+Cv1FffMpdVd54YI84x
jdM9Ned30GCQd62av/H7ibxRv2kuiNfGs1d61bGctTzOUTEsAyDc2wqlH8iGB1YShBd3c0FwCt/C
Wc++5XE6DwbQSHor5h81NmWoABL2J/V5usF/NsBxI6N9XeURHX/mx3icU9yYXGJRPV7cAnzKbIXx
sxVK/yeRZDOjytAlxp6kxhH/AYXhx2g7WZvtaxtei9BtDU04hwyIlS+/RCak3iXy0QRESxmsYjHO
O6bajzVtJMdgiaL2fSSk6FtCb5XwlarbRrRc9cJTrGGhIeDXQpGNYdBrt24ZqDt2PJhhQSj3LSzh
a2MM+a4rrfGL55CM0rKQ9ecQp+4P9PnlK//D3tGvZPGImhmeBkrOeGmo2sfpJIIdEFoIxVGOB1sh
gqCcSpVk51uMa5Vm4mCEFqZnxKYrKSouc9upT0MjiU1L4uRuuDFhtRbYlVdnyIIXI3KCnSMg+o+S
AwmIB8d/Y8fFpsSIdCykVGdw+t13gDI4XNij4/SChp1o1WiIx31yoH5nVEm7eC0Z2XWscRr15AW1
YreWC7KqwvDpX586/N/nCX8fJ/zn/6BQS8lY4P85dDh8Zln3b//+mZX/8W9HzGNIHf4+gfjH1/9z
AuG6WiMdkAiZtDT/mW/JBAJxDhsAZVqGDWmTv/nfEwjnD2l5ymE6IR0PhZn7zwmEZT7iMk2J+sy2
DKVs+a9MILiT/48JhOCGcG1+QOcxmfjbfp7Y90CSajzDrB7hT2WufK0e9QGz0J5KIVHgupj5f9ep
QynR/VVVPHZQ4yNE+1FzTKHrXNSjDskeFUn+qE3SR5ViaB9ueWzqzF1Bqxgfka+gkUMYpVZFTvzg
o3muCpLSMpNJOj1m/kwAjbEzGxzBM6xNKkgpT7IzkzdUwALRE3BHq6HmTbXboZ30vH0+A722HmP/
LA/rQxY95KdFJD+8x3oAGYpLTPyfW4MoGb2NZpe7TR5LhfyxXhhg2OGo9YPkJ+Jl6wISilUEuXao
EChArY3z2FW0j63FWGTUiOiWWGYo3yheSIIbrwkIuK1b0zFNDw3M0CQXNCnpOxCDeEGGdo3U5LEn
UXhUX3jNxxssN/KUZ4IGSHacLh7Y/z1xE9a21HG0lY8VDJLi6aVLyCM9NkGD3dv+c2kz4lkmoC41
20teAzEJTVx4hRjQLT92PvS0SFNDLrHosRGCjGutvMeWqACM/ybzPvvptzFYocc2aUpl9qrNlIPH
TTNm2DBi26XuA9SDNBR+AFtLJ8YC6zguJKVblokCYup4bh3fFiuiMsMbk6aEoDcKslf43QMkf0M6
T0OhWYTqcfxm2r0HRFDUR57f4jPD+yrBi9ftuqmZRyWxbz5Zbu8DdYs6896XcryIlPxsjA+p9STS
nKmI9qoygDM4AUpoaIaB3amG71MQv+fDcZeAHrIqvDkYO5H9PsjARQkTdDGDle8AumTl0oy1c6wG
zznafDfzVsdG8dnFnOqUKQHc065R00sekN82O7PxHkYlDMIWYt16QsHMkoJon3Tdy5D/PCBTPAw+
gom7qxr/E/kg/UkHSfU4ZxFZ6CqbVHwS+GJujtsODeFPEBjoubGLT52SZwQT7YagwugnceAl/Peq
JFBMWvj307rGddUXkJgWEVgcsYVAGn35jpg+QQkkr6C4oMd2VWx+USjygoXwE8CEjKEgXUs9Ipwx
LlXTj6zPNb7kxC71QqcmQ42xd2zEYVnvb0zhavumSjEk9DR6Dj67JGye87F1CV0ukZYtWrQDqLx5
ZMjAAt/wm4CMAlxTJI3HFiSoV6CA8IVBYXcOcnIDQjFSz7v3qu+B2NVzA5DNH8MnskHaO4EDNP1S
l+PrKOLgE6NN9539T0amol8+dTbz+7TuATeOWfErLZtMYPIMTeuxBeBDB7gjjz4aFCTcscD8Dakz
oNHzmE6llCZPTtnl51RU8NRTS8DMFQwOf3mjqb9wPWCAEwlVMGvfqL6p2OyIVHUcSBlFghE+gM8A
BVxluKOiQF2YRGKpYyKwpoDHDjbUECUocqJdUo1Ixcw2YenisrcovQEeZVd2EGtKEkqXblp0071V
VKnbogb2uBBdOH8Kl8HJIxQ9ogzDZ7jMQrf/6WWRewxMcwCpP8fm79ppK6TvSJJItRgBn4WVWFe6
z3+BmHFe0qKxr7hPmw9g1uZ+ADe0Fu4wE7MtUFkWYHxx3Aff2ige1rkn6589xtQd1Fy9nqnoA/az
RZIznmzHgzelJIqiUltrKqmdwGC043byb/PUFKeu0MZ2Mu3hp+7k9IY/zsCAMJQkpxvqp93b/meF
L5XvxSKH3jtG6AeqY2Ymo+TgsNxQYDvn0c2hsPkETto1jprewlAu3ZpdX2FPN5ZT47lA9pmv8sZh
eUqwp/XCNTqe5Wza3ynWi2+zAS6XqR3Ny1gp420i+Sg91eNQQf8ei/B3GjvS2pqwNK7wesZmARmC
DVtSBgXmkale5TX5oobVjmfHJLaeoYsUm5yUF4k8c3CfstGCmViTBqKaBJd9PYu7n44YbbDBZJfR
k8MV30vz1KjI/xXVNMJ+9vDrh62zkRXLqAVrwPrLcGA0X0y3nz8NpA/7rqsc5q6zAWI/KTDUxGG7
q8smWAe82GgzuvzSNG3/ZjYBYEgTiNBIIMNHOQ3G1fcbZx8PVrg2vBmpQWKVF6OzAvp5vuTZ6ov8
EoL+QSkk2S0a/N3Caazg2cZPHtIZF813E2PFfvJCAlQ71Cfu8pE19UmjYteL3DOD61yhJVrU+K5P
leMgCKiVta/h4oKA0ACrDI3rrM8MEggFXsd6joa9Kqvsp0jraM8AMDllpQCCxjBu086MlYjXqQ5B
0FbffCaryyaM5gNJVOXGeowJIMsOW6F996XBUUjQLeOEOZswdefgeYqzFuqCHDjfN48hxPjnPILi
mPSEx5Di/0vB+l9u0v4brsno70x0j/+16eH8GX7WVKpt/fn3SvUfX/dXpaqNPyhSEWtSWhKdjsPh
n34H8w9lI+J0XBYI8q+F2D8qVdP8wzCRkWp2aJblag+Z+z92ZdL5A7sDSezKwvJAv2z/S5Wq86ev
4e+K+T8z4Om4kaYqg7r1ofT8W8lqdhNSbVPQWk1hxHw18g5EIHuHAbjWX380cZywAba3M6DDfVK2
T4HOshOd2Tfga8WBZyueNSg3LGp3gERyxQxhZQauPJtMyXQ86IuKi3wV8UatBmlSGE3djQ9ALnEm
0Iy1dbJidOIsC+Trl9Sp7PXwKGTj5NefvqfSHYuNOZAAEwInbUcn/e5M/RMsXgQ2dmdsw7I65lqU
xwoOMQKm+Qftb3Ms404i4qaMs7PDrOEbPdwQRAc58C1DsOxh3b/mDLSvdUnOn9NcfNnOh9gYB8g3
3qtMZnQWjI5v4HYXRQLmvlN5sXPj7G2263pvdl2OkIsLYSSOYedmo94wEHTWXYvkRmZOf7asgQwH
2KQx0Ri7BE4TZ0h5JadTHHuSvg4jDj4G99nFbuS0Tr2XynCbHTNNKuH2FnS2cY9oWXejv6yQeJEn
odXzgF7k3olfqWS0IkhVLi2kgXm1CmynI+tv9s4F8TN//dExcVwrH5OgiMADh1NkkvCUfjErLLZl
GnB7x1G6chwu0rbnN5qlFrIPuNQq0kdfNQ7tvz1hOY0f04Jc7cC8O6c5VD3+hM6/dAaEtAoXRDxl
nGGP8NwxjL+lnuw2k+gIZs3wn/WuCM6BFaQ44Yrqe076vFRD+ja04su08pUp2+iZqec19DKPTZTO
P/y4uxP+nb+D4d/WKZspC1/8ZmQLChp4YFtKTsdTaT4CPRpjPmqHnRnP1WsbTsx/cfTc/HxKD9Jo
vwqWgzgzvsc2zFWNrTEruplIIYsrDZh6BNjli3L2MTJ6MixZnEezH1eKfijNjG05NL8jQiU3GDnO
Vm6iZMOzvy/OIDu4GIXjMnQ03N13ZmIBl0xanux2+lA6Q+IbOze8zc2e/2p2zK00P2JcfQMmtySQ
qbqSqIcRroPJE3p6uJPXS2fUGeWvAV54VXdfWVkClyg6cxHWbnyEOAgvOxXddiycC4uq7jxCLt+M
U0yeCtvakzfAaedCXBTWlO9R2R4GOxRwrtLqNPkuBL4Kk1wwsH1zIX20gX5M+d2j8fijnilBpsKF
6eGSbWyP8cXJc2/rqgAibNHUh8l1n8ICFQyqH2ujCoCNqRFSzZXc0Cr7WTGOPvEg8c740mP+X+Tb
riiQFqHvRU57g4yRvRKUvWLnTiIX0uHvLjZFAnfEljaOnUPqJ0QBqx7US3KtARet9Oi6e9TI1BUS
MRKyEHGy5KXvGfh1Ymoharq/KbCP/gQQkwy6YtP8yMy2O0Kkm46dUVtrB0Hjoo4nktPMce8kGNLn
FFsNR8ciaXqODnirG7a8G2UN8r2ZM9KOguEyKlbEBbJbmZf6xxQxJCYse9LyA7s/KoDO6I8kTkDk
DpFHw/OXxEfGHSon4zp7A/8czB1zNRSDnj2lT1wW4SoiAryWdXdqmVYQxALTiYUeihs3QMveOWvB
qHar8slCjERi9YKQ5GEzR0CCcJ/CDEkwN0VGkGxp4gXRJf4m7cpw6wwVzvDCEafGaa9TsZ7bHptq
RqpNDrN94dVosqu+nvaDBEwZ2eC+kKlDyVjkCQov9otfCIAJMDWjpaFVC2kDulXZv0PL3aYjc0BS
/szl7Bu/JqcBA9Pzb4jwoFBOtJNemprWMKpwHQeKWBV8V20Xbb3EJ8W6uhsTPNpcZU9oek8K8AMP
N+HYCOSXkYEBWtSnMWritWPwmYczQVwBtRqshSXjYIZ42giXcLW1HAc2GNit5ualhVxBosv0TdWs
idJGSfjQ+7h2GehFSCmsxgGOPH6nWMNiPxb+EtX+CsjtyxCNW8uKse90R6qtZlMq8zJZTo+Kevhg
EvJDCsK4ASh+sVVbmAFZuH0//56IA9WhFCvgfi4O6YQAyxjIeS9JKDCcK3uNn1WECI8+Laj7YddD
MZoU+ZZm+DZjRFEeaGXUjNaCU4l190g0UYZROI6KJeMNgrzSX3WPUc7zsbQwV9qQ4MCZG8enOBOv
BPrRD6aEZ3kuL+9Diy6RS4Sk4Onk7NqoFbrHIxMCTkuC8jCZebR4ppX0vAzQcQL6JNDGRtOFLpLQ
YMba2/NxqJ132qVu6UbaXgkvPEhuhsUEvnpJAmm4RDn+u59jWp/MrNdD9aPSxGM6KcKVjg8xpHNj
1KNRt5fTpmSkzJcd0ti4DV7/MrrqXnjqMI4+efNk2ciSmw8ukg8TdPDr8jkj2iGxCXmYfHPJM/jk
VujOZ/CPyyyQL10x35igkzRUojSLofXr4BO229PcBtsywJoctAReJI8AEhdtaGY6R3CxIAL69IAz
MyZrk4lCwbux6YoITFxvRBsLztWqHEr7HvjMaAabIMk4TR+IWPs1G+0VruX+VeFMs+zAW6N/Ntae
IuoDRceGb/rdreSwHuxKbIgKTgjujXJ22NCsiTMNvEye2tDqAH+0h5QMC6uorkk/jtBmEJPLnP0/
k5GdIjkIwkW9KtwaMzOh5StAWrA+3OH7w6y19ULJHoXoasYBTWeS6mNuSSywV3D5uouvBxhERrK1
Rwt0Wm219xzdpt81PyvHq+/oqrEf4NJeVXTasJPyTS8AFNPvzIB8YnrxhEj41KY+gMFxGVyS46GC
Zp0sXzvnNk5lvk2xw7Csh/6vLcE7W0IkK63sB6r1D9L6+o0vx+al0+/FyM6Jk3G8wA9tF32dzQgY
mdpHxj6kmfqc3YZeixC5Q2y5n0aXqTPBLluiN6gjHTHcjEyRWdpY72CI9HZqoV4YxG6UWBWOaGTm
RTiULWVJjK9d5djUkgch1bBquA/S2SJ/btfK4bEF3XexwaygMdftwW1HvYiJOgtV+xRFpfHEgwHg
VpS9eCeUje3BcAEhQc7aiG1zJCwKZ2JC1VpWW2VU36PCQRdN7OrCyoReJ3YLMShIzkj0U6xJk8Z6
3l3IO4mujI9Y9lA0HdrMWFIqTxflBCv24DXeIxywBCQeTX7lR8RDgZfrQ6tHMkVTxM1m0DrLwOqj
Va9bwQbSJSJHlG/WGIy30QTISQrPTdMncqUCoGhKd5HDh8V2M9YPM/24MAkRfJO+byyM4AkBpwGD
7JdqS3kMGOWdDKvp955dgIaIo2NmmC+i08leEoC2ySSCLiwf66gx6+tgk+9AROcdGUDPk0/gQSK3
0PRJBWK/tMkRnS3dYSqffRjqCSWqGaXjy+TgUzMwvKwQRy1tERjfPPjRjHj9E5KxizNAwDTRCPGO
dXCaSrbImSWOgUHyGizFQ+FC7wPE0SzrAE0EYUBqRYQXiqzJqw905PUB+LnDAWnV6Mo7mO7EDvF+
CpLANCGQc613mRbMEXPwS4N8cyYeL9BAzT1I/hTAZME56vOY4D5m6TWfy8rVQb8EIXmfDJwzEIr1
dowOpqPIOhn4qfORuaTHKSEH91aob32WlwfvEYNmttYxNfXPIRMoiRIUsUKxBDda+nH88Js5iNoX
z/ONDTy2ZOl045s7t+VeFUVxy0u4o/Dsqw1hIlC8IvPUziccYavBFdO1Myh4ghDRVTgSXFSJvU7k
cGO5OW3cpguWboUIbZ7VfWx3qovLq1WazAuKrxrp9HVkrLAMXmmXrAuhOYe2StzzFFCJQ45HmBPA
2zGRAOBJxRZtkO6KsfW5rnpjM011urMJZllPTidOkJfjI4DiDKeZsYkdnipC1IpVVtPMxQW9Voj8
b4kt55vFghsumePtBva2iyjgDRpdorfZIxSVvvYCY5ZINjFi52EKt2EIOCP7bTTEuVYzgmfX7feS
lOblmDu/hf17Jgvu1I/JdG108SsI3w0jeW19PgwnnCawHKNLLrX11kvvBaaauY35fO7+WRsFAQSV
S2nuzNuomwGGiuS5FcMbBtVkyfof50XssVF2210ps2MZtCPOmi0f5DLIEvlEdMZXrJwfys7C1RS5
H6XF6RuF2bRDW71zyM5bY3M9hR6B5HEQs2PN+8s0IZbJApRgmop1h0exXQ+zY1+sVk/gSPGomdXw
pNJZIx75mN/Id41vsp3UqndyApBiGFVgJgklM85e2Hk3TPWMiPk9rnjN+XEz6DFZgltkyM6+7g+k
jsEDbsNkA3bAx15H1Gepvdd8KK2nyo+3uLSzdd95FKNkg+zHETlEKNWnQfd/VS3lpT36JCA/Eo2x
BxKnHqEGtNftoKyT2VRyPTTFJQzS5JRWpEHUj2cSI+++bggAIo/0M4KYsi9kNR3iHof6CIrKjC3v
hJxi4YxC7HI6snUKzG6r7c7c2HZ0boP4UKKzO/ams1VdmKzLwq1uTT5vxYgz0sHrlxEdss2I70mh
ZF1IVcgXXOHplo0fbi/2xT1BC6kDjpOjRi2TofKuo9PLpaVBD5duKS5FI46xyusd/BeQkHXMU58E
CQ5rNz0avfugNDfZrpDiUtlldUgJ09n1o+uQ9sFJEpDNjomMhrnnhKUvRGCyJIzKeszrkf2bXYow
sOPMf4TUexZ5XT1A8VyG3a3MyNWxWhj9eJOK8oHKCtW74+bzgdtuCbWqS8jmMa3hEyCBXramn+6M
qXjj/xayvIESwSjbW47Id+GgYLpGPhkP1OT5prFnggQanZ7GTMl9AAKIbX6+jTtw9H5k589DwFFv
mSnc1yKMz1JXzq6S7Zc5znSpNBvK6deOP5hH5UYVUqhw23uee+hVfgrLBvcHGuyl14q94uctdHmS
DvZV9BTEyeThNpsY4sgpIXyLDJ4wsPZ9lJ3K7ofn62d4hCeDD27RSfcrwTnKNGZ4muksZ0zZhBbF
7GeQO+V+rRZuv2MgDSexj26pj0pBKPkNEi5th60uyiJVBiPoM5Nz99ZhI9I05xUJJ8WElDE0WBax
fdkgVTkjNDc2QhaPvNtDlfYNlkUkjm3/oSEmLBwLyUP/HGTOQVG/px5HC96yj8mElliGwS+RomdK
Mp9xAFAb3av9SJG9H9Lg2JJCJzLD23fkaeEudhdDAaktivOlY05fUoNwJqsb5mTCNEInTIcUBKrG
tMgyVnm8yIboElFdrmYbiFEeKcR1xnckLnopo/E1jqetoeZozTJGdLhGGVE8+xku9qi2f+ixfIK7
3s/leyWtbtWAw+z7/ps57ZjvmY8cbvqjVBxBRP1uxLAJ4sRaNUQvr6giz9IIs62fW79F2F6dsVxI
jYCw7wJvx/Djt2tl89bE4rnIWGOt3aBKj4jBthjpgz3+ozMCcL3zM+NH0Y7+pReuf0G5pFdlriI0
UaBNk6mZVo8zAfeUE9FhcNh0ndueHQQpzAnTjzxlwycgkGAcx4ljp3Nz8Irlw2x7UITo4A+9SAyX
59gxrk3gEfIWo9FR4E9XEgnLpcFouLfS+III5cHaxi9zTDowC3J2+qNLeAFGERq1AZYG/Wb1pQzS
/0TiD1ej8u21+LBcVl887Sc5jM9VU2h4blClYo1z2Roogco25R328eAkrQ1GLe7bZYnbYJOJUd7c
6RgEors+3EQdcZXM2eBOIn1p11ky2TDQvHZlNwUnYRfdmY5+Wkman1rfSAnhw/mCBS+l7ye9uObV
IDHZe2Guf6PGPcL06z9GHUAYRmG95HJiCxQV4X0OEzKl3bJ94SIBzUdsk5agPDAcUw6N/crrSGft
Ij7+mPqL5LVN2djue9CGd7MW99CkFW9jv97VCm+WzK1t78sPVDnjmV5gYSpOQEzB2B+Aby2SBG1i
veHnI98CQDw+43GG4qVYmguO2Yn+hwIQbH/dEqPWE9m06A7Isz4aFpPL3sDThCSRqwjW3EL4zPXM
0kFg0/4IovLm172LqpGXaP6lRy5a1LLeMu3iN9mEP3vHHVbatz4ShzFugI6WBYtHhmJ6zJFVrjWO
+R2/D8KKXLDHTgfOMJ/sAJeheM/8btlqIt2d3rlXhGKh/ozznbauDgkcl7pp50XeIXuHDM3N0Dxy
kVlSDc1SBSnSJnRYPVDLTZ0XTxkwiWuEKX41q2VhDPZKW+oJiTu6BsfBsqab6mgpfexr6nsdVnuK
Z5DPbR2s+zB9qbBtEFPVxQj0fphKcH1TedZZH710DTOePIEZOET21Z1c4wZhcYfvNty6+K4XmEZT
uiI8va1cDrkN+K/oQfKF87bS6qivU92pt8gzuBPA02wQyRO1iJv6Q2CVci3rJGvjk1cvX6N4R8lZ
Ce8CMID0AVa37Rxfw3Cfcy5tCWVZJ1bTUMIhpqxRgBPtptD8074C0JDbiMghjA0gDKbgnCfRYgzy
4dQjqV84MB52PN4cqlSBuE1xGLa4bzdD59kcIxoinaN+W4zdNm2bfievRe+xul80sGqGatrbFfPF
rd1LHdQT1M7EYBful+A/GtQJBJSTCjVNqwnq51S0l6yc7YXjue8tyuCFspM3qveEICUB2jLG+Gr8
dAmQXrc2c0GLzzWgDo7MVQ4LZYsfosSNDZrZGJKD8xAvJ92tII6UuHrJnIftu1sCv01aKKkk55DP
kAHGpYZLp/qYomHfBoX5KJw3vlN+G0UlyLkgvq8YNFzmvn8Oe+SXlfmU96QCMrIDqO3ExJVUellG
LhPEmv17q/ZZ1zssEt11M8BsITcB2p+LukEGDLPD6mWamMowqXjlToByJyO8SKFzB7h0Qp3PZNor
K8b4ODK7jhcnZ/BETz4VoHf9rP1R+7F1FA44Frbb+GBhTnRVsYs39jDla5M3sC57tavxBUQk0bKT
6LZTDY2x4RnJA+MwiZTjptXD5szBNq552zT3HgeBl7qHIJG/lRtWCxGgk4mJvsFxgp5GRaJmUdC/
0R+Jje7tL7sgb40F5a9sqqGnTgdFxOeitPH8tnODqT+DpSjDiOSQ8ZZWo0OwgdbLvsQC281krreK
U9djcIUaWwLKWEvGdCg/vtus3zHh/0LsuJvm8rW2JShF1lFZVx6jHmAlt0Gvg51roAWZStT/HTLN
haqcZJGNLWMFErKzFFHIcEKZ0SyCwfisPXJmQmIpYccibRcplHpfrpQId9Gsm11EXbWYzQWmwwIE
fvqzllT55C/MHahLmRD9YzvhTjrJNmYVdA9DY+kI9vlWdHO9TQrw4cQW5OYSM3oyKWV4JIrfVTTn
RDkyp+A+eTfG+KAyPvqq3nRQbq/WYNR4peQZ9Dg4HhHBK/RiQlJ6c9c/EPGF5EmocZ0CJ+fXKXp5
qtwyWrph2h4MgGIB4ybGr1VP6xBR36GnEuo+ZP20L/0fIwifBYePq9l4GRHJAskwQXZC6o340jzW
YXOhi1sVjLyaWyAal0hjH4yx65zRcTK6t2tqLgBUY06+SOngoCG8ssYEsIz5BW+8eiBrhGg0mHBn
UDDvaDz1ithFa5tbaoE5EGxVIF7zIGyJg0B/nRrVDsLJm1+mH21R/pZEaG+ETei6wy4RvjJC2mFf
JPNPtk810wtRrKzAvYWF8G/4dJr292Me8BKR8zj4kTxF0EDE3K4TBCfHuA+eS5jUl1oC70cPwSVh
dpDxe2bc6HEhHbne1nLmnMaKGFWhqnxlZelHZSFXHll2bcNmfs+lyg5hX9wbKkKoi9kCroW3542/
Y6voz7rv1hJB3A2/Q7qBjV2ufbQoS9mMyYk27FDNmc8YT88cs9g0KjtuXhObJVax8nAnvw5l4x+4
9OtVAGoHYsGsISuzZWvF/Pju1Tbz6SNbwuQgy7sYqZUzrWtYSpSpPT6vGoawzO+QIO1j5fZnEXnT
shaDWBUYNrBBkzNh+UYEIXO6MfTwt64hEmwp8ZHh/Pytag1OsxTkuRiDjdX69ZvwVQ67Xbi7qAT0
jI1o7Y4MlLWd1PtMNfORxwhQz2MP2CT5qhut4ZpZU3kGxjUvRixQ0C97INZF/lXk+KSNRuHDT9vP
1qP3zRp7O42Ofct06F6tun6aPWLe88R1KV1aSeyqSnZ+K75Nxjm3mvBHCjoqRONkW2n1MtbWsm3d
d1WXB0Hxw/w94az3s+TIG2HgbydMgRN0o0ci8BJ02cQ6xjtiefpFjb1tx9qHLeFjkVFLgMyeNheT
QwTLAxMvKn57HrkOcfpdBOY5YNKR0JptIEM0u0zBQaKu6UwCnycEN9jXgxVrU6icXbPvO2kd/vyj
Kb23GbLZzomc6FpKdgFcIPEGhlt8tWiNcb4d7NgIEAM19poq69B5oGOSKC6fbC9cp2NVr8skRCc6
QDp2NB9BK1hxJY9jekoQn+dhRUpUVP3Ok0DfRN9WmwF3GNLzWO9lGshd6LFRZcuzHWbTupJAee81
uyNG4dkuSizwooz1eBspGVrZ2zRE4knPRbuPic4DoDAvADQXW+mlAbiFVp6KKnhDTRB9TSNtNVPd
RdCZ1b5mVn8rNRKsuRsPHNUEOWKn2mYzVP+4JAkAFcwZTVeE5S5fj15UnTgDIKulzbikXohPkfOk
TTJ+zFZ9me2I4C/FOacCM1v6oZrPNrFk5dwxay86WLbGItVpBC7aZAKtBI4TegN7+F/UnceO5Eia
dZ+IDaM049bpdBkuQmSoDREZUUmtNZ9+DrMHg/n/xQCznF4kutBdVRHupNkn7j33ac66fdWzBMNI
Rg5bFWg7G73+xcWMiKmnfVxg8Zw6o/rNKWqeocA8NCEwfX1k/J2WE+Pzwvxl5bF4bJg7IJzd53ie
z62WCWTj5CA4jqYeojjtnx2LWz9obq5yaK/RdHlAVqfL3z+gW5FemoTeoJm49w0x3gpkRKYj+sto
pIDsOKhDsolOcOj4CPrJBq9Ku17K6b0GAH0AnUOtZLVcmfFWIna8kLV0inFzbBE70dSYLMzW0W5n
xe4e2vbVrXLBo8ZrUonS2lr43E6TxtSWF5uAzkhDsQ+oHJ/Hi9PYJ4vWgr5WvxnROFyaEmZOi4J3
brrnvKvmrbIS129c4x7HAOqdhuk+QmEBOHw23hFHeASGY3wchzeZmDFyRJ0puZZY54TcPpSQE1Fb
mYrw7GfqQMqm4Zk8mWfE1vBtIutrdpejVhmfJlsf+O/xdxqYa6vNEEPjUTTczJPhsguN4kr8q4TL
wzs3SPlhYrNRPYYP5kfvXVxvyUX2XUve4nwgKm9g9lJy+AwTLh+6HQxm7RcNL+zpR1LV38L4ULIt
3+gWIHbK8MUj9wXIEyQVQNX4Es3XuYUME6arAXcEvD9oPftRPX0Ik/IOY4qrdeICKZzRDyv2ekNE
7vGU7OOs458ujpJ6LKxJA7KindRTanvXYanTp6e6X2V4BTbAGonDdkncHnr4H3w6BjlRNqQ11pQG
wT9EERBzibmTTyP+YRScdNaLNVSv8H4QVEfdjyyCZ4tx7h6MwzuyQkUOfOrBKHX2nf5FqiiQRnpJ
UPOCWFs2tzjSfNXaP1DUtkiAN7IS7/U0/jbIOQrIA/GRk1Wb6bdyfkmSCnYD0BhIgogKZsqNEJVx
3mqbLF4wgi7VRz0GHjsx7NNlsRGYRJHT0snXgPdi/Lak0zK2s+VWoiVZ57GHzu4eZsTD+cgDsKZF
1hKSGx8p9/w267hsCC4Z83HypQTAVBFooofiwtiaDPkSlgUXa3ZJE/GrNDTPYggz1FEAdanTNnFy
l4gToQSZgGNICWu7Ne1H799Yc8RYbcTTAtpKpEm3oZ066Xb1pvJx2fdhbq2Ud6biEEj02ZaMS/sj
ocL32KwQcbfZK9oP8qyiF/Zdzzj0Hq2aqXzY9sRLz89GqNBFdgw/k1j/1Fv5MuK8w4S80FLUwLqq
aE2hWCwB8nDXa2gzwhwLPo1iB7jNazu6u9VDsxkNwmM4XfAhUuUt9RJ7y9ChqtTWyrFi+Snc/Jr3
nFoCU5tRUHqBCH9pze8s6Tt/Tjs2gJziYav/ShDMKztyd91g/w4w+GwS07a9vjFQyiNaVnOog5qs
wn1nsX2n5/Q6Qcxj0iRoZN2M3a6dYcIEdxA6k9gESt6RfPJZ6cSKZJOzm2ueId1CB+4arwmE+K0V
sss3csH3bjbzLray32TF0E/xJG1ceFG+YZonXjZ3l4Rk5PEb8Hu61lcsztHaNdc4h9N0YQ7NAroC
tqNID2V48y7CPiCZgMF+pJcbCy6Jn04hg7Ox/5TWzYronaJkAmHHcsnTijreh/0c++4UlfSV1btE
LeaNQBNQu/ypWm3H5KXg3y1NkDDpXYlwhAdrbYbM+dZy/dpGSKXMVNz63rmk9i4dvqo2/4Ug7Q2D
n/PAQ6PN36R3sBt3WlJ+7fS3ZUxESzf9HvrObcmW8KCc/Lq4dAPOW1AjEwsrvrIobN/jmfUPdvLd
FATg9exi7wJCm3P7WqDW8upw0raiTs+2E9lbq2LI2bsl8ots2lYZR5kYXjq99OTTktNQ1urUzwP5
CgUVYMjNQc48YowH4h2fZ4JnCLtayL3HAlEpW+2ork9Z7CoK/ybcAY4HoA8DvV2q/SDSbodMQXij
rMgbgdtdor6JFoD9elP+kwykNC7jtStH1ssGj68NaHE7DcaysccRRRShcXlkdKe6RtpD8wNMt3EQ
VaklPlr1YxZYrNigH6yrQC9bw0MyJEK+sdCNDASknpPI1LexRRQg6YkxKAVEfQgGrLcImd9oeDki
zGf0XJcFcN4hhNrsRSTZ7d0a+r8+vtZOGrPT6dSlZUc6YVeg3ILAkAU6uL76j7A7HuDQ7VmTrn+I
NjL+/d/MYavhPWW0U9i3oBsIUZuJIKyovnRSSbcu3oQLxsKnnp/xADUVSW9mPk/MYe5WnADEa1lB
sW+q3SS6pKy39pngbm9L03iomJ4Oi6E/TSOipGbJR68vKbsGByCAEZEqFju/DYkGAfXFRfAReuNY
0pKZTEgiv9KNR/o0v7IgZ2mBdU3q5TGW44Ns4MnGqiB2uHcQzBM6tMy4WThLt0a5Kg9drp+larzc
MB/IdL0tdEfgm4fmIQtYUue5vJuBOftFEtgP9r4H74duypegF/dyZOw+NAu+EJhFh2Ju8MjYZ7vi
KGvlV0rxd2odoMRFgSwQ6914C+AhTTA634C6oenowyO56t+5XlykCNkiuJg6iI87sBZKYb3C4FYz
T3sdKw4/cjHvS8Ril635oWmt5ki0gi+LPGZXgV+FMSmXd1mQOD2JE2mZwxVuBACUuoYdjJ1yr0gT
ICDePLmD6V5N0a/PqRh4Qc9ztEwoBRIwlEYoiCwx1VnDjbKZCBzcTtYkPcMA9W/pBZNARJBziKO9
nTRAD7M9+rYyFgil5b4QSXpU3HW4kMkDcer4wXWZjPFGBweE31+OQXQwasEbXqw14F6/NNIUu8HW
94NqGFRjqWbHgWSp0OWxcVxq40TbaWnbH4jZMk48Zc0pHLiToJmkIaMXe7ibbFBuWVoJr2VysGUM
bIBk5EcM7SL0IjM20X3LJ6dtq2vFdGS7SPkw81v/ipkDmaZo94aQLn4gcqHtHAGMoLyL38Iidq8O
7zAnvZP5dWCwzEMUVBGfdB9M/aMoWn3Hso/oyG7G5Rayqw7oGzrwTRunGNmeS/2sw6uKYGZvS8tV
19RYyMcK661dFVDdJmWemql6XtDXjMqVu9yCKUMltVAjxrshDorb7MDWCgdNP6pylGe4eqiDgkcy
jdRz2ck3lU3VyXAKLBBV+1IKoZ8Jxniz5p5TA4Wj3+tEhDdBF1+jnOVZGFX9rqe6PNcTvqjFcQ+T
6X4LW5i/cne5udhtf8cty8JEbJU0Lc+YEuvSoUUhBXCEIzdWoV+GxcfMTQaBpXSZii92/s7C+T01
CV0SJLBGxQw+ug+4jCe2PdQ/fyRhUxss/vfOLDhh4/7ehjYzJDmKPfILuFgFqxWrqU95qcutOUXp
UYBl5hsDbmsVatMurObTKX+luIE5E3U9AadkLQI2Fk/ExOQMn2SvAc4a2OqXigEhOTcPVjLPe1M/
DdkaO6jNpxS0rc+yez5YtFhZG97jNkZ5ZWIv14bDQpLkWFAf4tDd4sQHLnoPYVk8NFbckSMzXEp3
eB3B+3mjsR3KlMMti/9w+IjN0GZfIF/F2cAwXsG1WDoECahIawZVqpqnHciZJrG/m3ZSsAsOahSv
5ERvYbBYhwogPf6F/IzorPjwWytM3nh1nU32ldl9+qnGejdV/BazMYL8SKTlkxCEvWkmxWmMq+Cu
CfZ2jcFpWui6deh4ffvAjKhA+vFIBfES2kaKbKXH/RLk9kNCYgotVtYS8hFC1CRa6CnN3vX4VWPk
GbFbeTJE8xuElPTmxXR49C0SJtTgTw6AXwqIBECQhYzaqZl95C2MIpiDu2m9tYz1IYw66sSESSFN
VFE99L2kb8eDtJ0QmXkmIqB0dI2rjWbejPr51IT4SAcSkrpy1o9IkuKuDk922Y+PhV3dRZpGZzZi
WtrfwqWPnmxAamht85BhrkLxF7OXWKzruvG6/v1vquEgoEclC5qtim7hWmcx9onYMt6bM2OPrrlI
pMX5or7rORmeVWU+K71/zs2KEIPe+miXOj81gYq9oKm7faBlD+EYXLs287EEOIgN5HBDQUmrOxX9
vTN+R1WnXoJUkj6Ino8dLYPolgjhW5EZ0o8mut8wh50kSRNjZVTdmdDQJaCo2DYwm71OBt0tj7Rf
7Nht0Lt5cxgJYllKLd24cbrq86YHYnm29prqHujUO+TvYV0TzyCiml1gzNchDxukosAUQU6kLK7i
4mIZ8p1cLHEkUPMtGot6D5kTyn6hvuJVfeM29VuIs+ss++ZPMM31vomy7GpGSJysIiixAhIvTKCi
PI1umu3z0ICVZNfXck4aME5q3w6wDURf7fTRIFxACH+0Dd+t8+aug3k6weF4Tdyyu8M6oMGdl/iA
EZAnIv1lMobZ5DN9ilprOkyyvMlJTA9Q19FOjzu4/gQwGE7zbRNkN4pCY4gcfYICpekI2RdSpqua
tNMwVu/tbBFfTfEPKelXWqWsgIANszYCsOemLFXobI0oPec5owF4LRhP3XLLahNMib08d9Qz3tDY
zCsaiZlXHacIZz7UAq9K9Z5ZomSszqEHxzXITAG5kJ8+HoAP263Pc6WlnLbgVp6GxIu+9IlFGptg
IKXXPC0TAhiiBWzTgq4LhZDQzObAuX6Y2vgdxftyHLv9lNjxW2syS00h33qMeeDZR8HwzpHjqXrh
O3AW/aC3zzRa6Yua2ofeBKQLmcI+IttFCdN2X1grxT3BSdFrdneADIemPIsGENftMwuZ5MlS05kD
oD0GqYXJWgnxvlQ1kT4qYxk06n9KURSnNDDeNUQHCkAbiUZhIlaemUghv3LfNVPtl8r41kLaebOe
xxfq13gXA1E2kWEBCpec+5I20k7nO6tzVPn6ovy6w94xm9NHWJR3USKKtYWMfbNJ5Skmm2+E2IOs
ht1dPJS+IUoy1wi8DPioAIUiO0w01WxzxYldgynfOUaujqQ2oADuTfhYcX/gpuW1rXSvmk39zn4b
h/ok1yzXtHmIa57UMMnDTUrJD0rpPGBC9Cr5nZGHBJB8ri+MFXhmKPU20KEQCOXWK1TdK77S4MRA
gcOfXJSTjhMBTCOGyhzsFgfZHbKkvGSIUVdlVFGlD3EHvqKrGgy6uXPiJvwerfSYw/zadZXa1eTJ
+6p77/MOfHarqFuz+WiMpKLNcDpZTWISdeeFhWCr8NJNHwjpOBJSzUOWUx0nVb21roZsoN+7Qvs0
lu5zqOqWYg0XSxjK3IvNH4uM45PLPj7z+IXZca8qltSYH/sI60CcvEZ5fq2Hi56xRGXPl2wCZIg8
8wXLoyZqHiudziRznGKLeuqRk2k8AgvaNN0XSKh+Y2jw2Kc8hAGEeNvuETNOIfLakbrBS6Fuj5C7
ngD6KEN0LzZZFxhnreHMc9m9wFlZU1mMeqcX59Fyeyg42qdtshgxU9mcBE4Lt0dR1To0Hm6/LqAq
D9x6esic8lwOOCCLZDsydCeLbcK5HANB4qRF5mjAVOenJhgyoXdLs8/Udnh9R2AAwwip0LlbKO9W
H6HbN14gumNDbW0UUBDtV9uaXuppQFPdM2RNqCDItccafWVt+9IEGQKL4SfNCIvPCUyLQ4GvR5kX
Roj86wLtM4678xSIW9pgR4A6Jg4kykhvMbKXsWfBx94+95elhk9aKefWFNUuYmnlCwSdjMiQpq/b
uEMdoIEB6Y2uUOXY1nSwpU1kDkdi4uN3Tdr7sbiIoHKQZAtAsrOB5QWm0mR2yDIZHrvhLgUPuYEi
6ct+jH5hgann+D7JYSdrPGBZ+Yi7Fam8RvIwjpFnNXSnEvH0UbbjlvwPQj5VW28tscxbuueVGQX0
ylLVU221zOXCKPxttHjoEsvaR4SE7Ze0xFJFG+7Zq3jWsJr+5qK3yqnip570wnQYTy28nqtEuMO+
AS2TMvXwOoGGK+daP0dYni/CRKbX0bMrY6a1mMSLOXJOcu3lh8Eic1Wvx83Y95rfONEB6ScwQJGJ
k0PCEEZbdFRGuW0dM/hQHTDcfFubk40IRitfzKHaLtoMZsBNO0gyentZ+qa9FC4Ll3TWfyMxotRs
B83vzeHDJetwU0tYsEqvPoPWbbcEyJHMitwVM8pIIEtBFHI+wMI2Z+IzUXiWTv4V9jnz52r8QP/E
RL0qcb8jCd6wxPyIUW49uDXgqcIC22WE4ePfP/j++bFS+8flP15rpf2O8+hYJY1zLdyHHCeeP5Ha
DcC7Wohto9xD6eXTNMxvyVJ+cA3sMMNPr7Ztn1yqsvOYRbSCwjqJoHyuDLQg0aTfAlaIKcLWK5p4
Y4OB0by4BgNytYysj0MXVdmYrMka+U1jBLHjbj7M3bCOGaA3LFFsbzUL5I1R2yVVhKF825c2WZEW
sQcEp2PNQAKpM3xFJ7moZoIKGr64vbC2LGW1Z4Pg3609Dc1+xN1wlxMPpl4GKP9tozzYK+YsWFf1
xlL7Y8oBgaTvQ4dciZIDgk9dEkIdu6V8mAAQPUwdk7sUcvpGG7v+wVlwAg0T0F13PEWY9qQau1uW
mT/g4J1LJvQcc3hWbDUyieCIJwzwNcMr+/Qjrxss2/TdjrnkdyNjO5MPXe9T/dzmN3B6Rzxn8ksH
rLqxKqCLFG5HZ7LjpxySgC2Ae0wgFOckOGaQTDeDkYcPRQshVNqrm0PLJGcI0wE3WAV3cDx9SILT
GdIGYhTEmqyYl2tHJMBpMuNncpurPfz/fCecDNx0XLmbwSI8Vs/QipiNuW/ieFdiUj2GcCXXE1iP
9RdIaHJvrOGxqoigIWbRP+x57grc3DHTZbRrqoVYQ8D8BcEYfFSMVAeTy7hhCGVox4GxLVr9xHhA
UDRgSXsh80PybbRbe1WWtRUfoysdFDqyEQ/AWnV2jfZRx3l2//sH2roPyI8BR140gbwyMibJ/GVs
j86h1lLm6MlyIpYhusVje0MeNJ/p2RlRud/GUiGFMFuqLzGTwmmhFiqlB7HRepwqlsyL3h2zQX3n
faedmLm+dhJPKQ3azTJzCfRumFAlWYBEE/dzDDrjK+t/R1bt6wC+3zrcb6j5eX2IbSvfJ+Q1kWXO
n3qGdVEU1ja1I5bBFnUtwNmHtHUQhbtYMll0Q0eC5RFRskROPl0zVVun1ZW0NEl21UKz9ON8TWzM
uvgBTcIutfiqyY5dNgBT95WiIpJ2fJmpmqFdNFD+QOc4/d3uTaoWjPeF/CBqHmdg2F+iScAJXNCK
FjE9QXHsrAzMNCUj/jMA4xYY8PhWkL/J9CgD/aGZWzONur0WM9KyJODo2en2ONFyb0r/dJG+N4oZ
dmOuWr/iDCxRs5s01VVbJj579y+rloW35OJPNQ97bXyJxvCOJf+KZBEPzTBzN1VJeO8bS7uNWhhd
Jhsk9dgl9HohZL0e1I5tR9UNZputOZ+NsDQsiXDCBQLaXlWff6c0CL0GaN31HZXBfBhHRGANZxIJ
C/HDUL1pokWm6qpjUtrdR0BN2USc37wFhT8ONRa3CEdCmjzMzqQenUD7IOJjJg5H2NifFbe1bljo
/FrcMOnc70zG+RdG3S9m0IQnVnKUvpnNzNsM1BXSScYIa7tyGbirkl25xMUWESczUbb1K9dgm+MT
I+HdKi5h2SJvMvJjnWPw7ppmupP9jB/F4OAnBPJCfkfmdVkaHXVCyLBHEi4vgyI7VjUrqToVoZ9V
I2jUGoKdhuoVFdq9qhKONNk9V/lQe1odvC8BkrM6tIFBxsVqDPUHjUW9UeB/CdpXmcY/TZei2oys
E9EcTBMn/r8sbG3kLc5DCqLBT+M8wSBmkgZmtX7iVl/lGPwZzPG9b46arp7nCZ9IbM7PoYl4h27t
20a7K2FbQmtOq61I+d8Ld7iMLbE92XDW0VyHt06zTLZ+vMyjmpGGLM/lDdX+uHfhMK3qDG6CkDKs
N8VHWPErVlO/YZQybeD3T5vSmmo+F50fGU1ovGbz1oaGj8pNngHEVZ2ttt3g2hBaJoRJqwMwH5lU
Nm37OCa7oZ+eYrf5nfXOP3kyvoUSHUIUo6cnnBWGU7GhP5eKzDHhMB1Qhu4VBTCaWL/GFh/6oi8/
bUTGaZX9CZJmQuBUvgl0btBzrqIdHlwhdU6f+GkIltQH9TvuxwDPg4p5YUrT3QTGBgdFjRmFwtLC
NrVfPwMx8GuVckRN7ACCItqUUB4ANn4W/dErtvWKnUgzDuM5LNJ9piHzdLPgOi4xsUkdddJYJmoj
Z03iMtmIkL9dorzflvmYMp3qoOjMtZ+Q8yDjXvNMcrH9cpI/Y2rTX1TLSVsyiSA7dfy2cc6Flfxy
rbFggs1WSEFFOnV6fuwTk1G2VYutKWlKGxnmx9QAvaKn9XszeZVoa69LIN9NQVKDklvegUxzTK09
XRJVW87IVoEUlkJ+VdNzYpwnSCP0v9FAA5AiTEw1yi/KpxymXgR86tLqf6wCjy1qI7HV86becIbc
8jT8caw28MCrfnelRL+isIE6Od/RYDGId1HdjdH8LMLE5nEzn7umQKDMLWiUPTm8y0jQVuxwVBJO
VKqXvMleV5QLuzfegt6Jf0YdrKtuICRmVDLx/jBlZBrVMWTgfIzG5Mea4xdktNhfJuy2/URITVrf
2Mj9hi4ttm3d597MK8XcyZtb6xlFcH4Eo0nHWGSfeK2eFEm/h7T9YPoBCQVR8yZu0wl9XFJtYwFt
iLHqjniKmzHpz1GqiYMZTpFnYqVAjqu/AcjAAb3QUIVFe9cY6m6x52LuVXqyMUImMMrWbpEYrxUr
hq2kOvJnjfGywVLbpRPx+G6hnHOhToIUb70Aefg+4/f1SBlgfjNMbK8iuZfxIjcsAPd9FPJdpqj5
WK08MBj0K9eG/RuvAZlcHB7jLRZUkIusXypJvqe64CUr6pMaqXl5J2ENdd9aULzI9esrJ/LNp769
dc6fAOuHX08KNjs6x8heao/MB0hbAf/8qGFoFXCSWWmyq0z7sgSsK+Eb7/W2IIeyfgyntnqxRuey
ZIm3uLn8TNzjIIMPzXDEQ10zfEYd4O7HJrpouSPPkD03uVnLxzI/DXmZULRhC8zT5JZVIXY1QsGF
XnberMN6pjHCnFLtApPHwxaWOKCUg6/M/hY3REsoMor5JEK8T1EkUW3pEKTyntSXpgx9W0LY6iFP
FCluX2z3oDUCi3iwMP5hksYS50/vGPSnU73reoUkpHKeCtwFnmQgsrE6uSOFuPMtwdNRNYQVhey9
eE9ITMWFXVP2btg5IIFp9E3aO+1mGiuk6Ub8jnw38sqFPl+EzuM4yy3I5dRLp2odTsQbyAX80nGC
YrViTkBsBxZ63vDeRRQWtN05rNiWzK0SB93hk6a2pv3p2gfo0IdolifwztXWXLhnGRl6vSHsA+bE
xhNGDqXeyQPklYg5VjhdjhN1N6m2o27QXntoTj5rx3RPqq2+4yKsT07xFLMn2pHwiL5LJL/Yfa8i
Eaw9xZxMm1p3W39KYwuRo/M0uMUBeQ9jfMnNZ7oow+Cd4fD8iWzAeYJqb5yibz4KsSXziRMJvh0h
KxXuxYAJauWg/Fhfmibvf+twgobFc8l42ejJvMr2A8I/m+ixBrrvLbXOsQcvBbxXul/GfkLUbUKF
YOra6Y0fuWerj5xHwcOLYNvdwIZGcu5oMzVX3WxVl9jsvv0orz87pzfvlKu7ubRtKmEb3RW+4sqp
UHVjTd+rsoUar73gC2FDPcUP2WB8AMTFc0RRSoITMVO4veahPKIneYZbSKZswgszBzDMM74h3TXV
KRXWa590n1rV7PDqkErQ1F/EXf4CI2MeTd386m33PkFn89T6uv99nNfnuk5ZhUMMHXY9KXSRFc4b
dtutXzb7hFZqbW4Zd2JU87D6vlGCfpDN8N2I5GeZuNlz/J7b5Nfi9pd1kkkxBTRX9imL+4U71O75
Y5sutYtrsUXKyKyJ+jqjkuRTl8rDUxB6Uz0CWFVIuqLgPRhHi8lMaKNeFM/0oz3xXsUWKW/ouz1f
fjdpJ2ZTH1rB/WtFbO7caVJojJZiV6A4cIfuowym9ynCcQFr+x8QpRguTLYNYcWPXLN/24DwJ+q3
Bi1u3ao5mgkcDzZyCSgvRixJcCGgB1hUvT1whNCggrJjHuuuRsOfpTmrcryHcH6w3UFhu4/Yc8Gp
bboJVTHEK543/pYphxkjavHytyZgS5vRj9K6Ni7XCj01RZvNPyojF9iTHZ5cVBc6lF+y7lntZbyH
qaY9TTplLxBPryucac/wnkymBt3o4gS2r4TDtZDxaYUs5gBIYj3wh3+iZhL7trdCZBqE2663MvED
9WZuIGPMSDmWIthjOE08vTRfNFVe0ANRWto5tt9TUrHU+Xs7hvnAjNuh2GfIbfu60Xy2KuJ75XjI
KfQAcZzmKcFLhUAnjvOfOIi4BikVB8D6yHrFJ0SEvY7uwu1NTH6sQv5+GNCsf2hK/97LWtJIXvKt
CxjGD5XBYpsSrVQQMNgWHgHG76N0lSFPS+MB3ns3tPEiel09JSLb9vagXVKL82hpsfeuta7G8RGB
i040ziVojO/OxCXfRwa7Bzr06jA5+GMCJwScvXbkxtAFD12m3/7+FVIieAAUugpMi+NM7Y64DnuT
+GS6CWIUoHGrDjD+XJ+Cuk9BK/LvDOzxZQbJ++86b04N4t6X6sjIFlUmkFBplztVV3wpoB0BSfZP
6VLcxzL8QXUNbCUnBTdiogITiEuHlTS2eHjE4AuhgFjXDhPcphn101phJvPyvjSCZUJTnkeKyK0d
Mu2Ii2OtcH3HJq9EW4blrofxxs38Nztpi9yMxj8iDdjh47HWqg7vecRYKeUOIWR+I6R2S8vsR9M5
nLJhnYYClhw03GPYOXEByVqiveSM8/6WeKkQxy7g6DMRe5Odi07EBAc+Nuj1zCI/qUKAy0s9Sl90
dTgcYARsC1iUVq32QIftEMh6wPeZVvhNcNv7g8Wb2lmPyp2A+SAWpV/Vtq2ge+joCIombEFWdKDi
8h/LrqXn/nLC5T0E+L3JAw6qOXSfsLveItgjfV/OHj5BbzKos3tzLfsD9qqGhYlMviYgm1LFtMDF
p6i0Z7OmbtdsShc74rOxU3XWsUl2IzUuzKfIQ6fNGNF84u24diBdfAMzEjczYHWG+Sjuti3gCORW
iP0pCneiVOVWS0g3bV35VNuZtTa/Ewdj4t7tkomLQyhimn6Gen9i6fwOWBS1GzFOZmlHO6JKvXSY
ur+no7J5ELrmno7FBHSUVrMxPxpNRWy0NsM8MD1tKMg1lfxoIZZnyVsQUNT+fb8MDgYmHeccFhJL
LwoCIIHrK2FTN27cdPrVJujKLbWP8u4BLxvPidvzJXd8bgMphh7BY6uckJlEMxzyyPluUyrrZezu
gqBsnioe2qyKf/7esLXGp8DmHaqEvdbVUw0nZVi+ZWV5E2cookLKQyxyVmw9u/lAnQ5zfNUR0u4V
HIpwt34Y1IAQwApfDVyXRcu6eigRxMwW15niafCAM4KeaXME9NLXWGp53Lt8fgTZ+Oj2dk484GjL
FXfE2mk2KUABVyvQdusmRaZEa2HaBZcl9Kc0vpbkYW/GLv+TM2dF8Fmh4gTLvzFcnCAKAN2GHUZu
ze+kwJwDyyIulfK8kRKWKZujpaGQSvmfh8VqfFPFL0QqYVLo38FQPAQ9W+ixm/8p3OzaEGXCxJvl
YU4yeMLTRt8woDeluALV0vpWnu+0CBANYivAcYyR/RJSkmWVSAUdtgPQxBnM46ibh+XXRAj4JZYX
Mli+7E4wMS9YZaLMm15c+xoPttiNHIT+GEZf0uVpjHVwZjUGqoOdpj4P0Xex9LR4aUs7j8+smHmb
3NE+9132vFg8VsQQgufoEuffLWtKK8kcRqHPHtNrPS2/cshym6Xmcq6CGVcxzAmPuwJQSUr0CNYx
Mx0KZLjY6qZetFukH8YNKza3Jh0xL+tbbpcMdwm4oQSxh4MWDeIa1kDK0+VV2YZLvqxJudPTThNt
cOat+nf9IRWfO/pHmJR/GvPM6ZcivUX+n2wmm1/WrDIKCeOoaNwjp1mOE8xhD5g7isQ20raZaPhL
Idv9HPMljIF6RWMwcQHMz3az7n9nuVuWZNjV8kWM3KO5KvgM2w6O0QBvqjb/1CpMIVFwNsXGbwB9
vFzY+JieHeNY3yij6l8woLhPAQWWxcvz95JicMBX2s8FQ1fJopixlIUMoAGPJsfvVklxmErYntDv
/kHoRT5D0O+AjWxSs2cUFmsuI+xmi7xvzQGhZYrbkDVN2ZR7LMG/qljTOUcMwycQoPdiqaYjbFGe
uapC96lb+nNqsZNAIHrHI1bSg9YsXbmXmj5Xe2DM/bk356No3eYWElOwRaW1n5omvshg5rQ3uPSl
tCxQxfgByNyBNjdyzWcddbnG877rGkY9o92wEgcIf5ygtW6wU+o+6970SvB6GRAP8b/Hbv5fgsDj
QDek9T9y4NEAFD9x+NVE/x2qqf/X3/lfBHilBBF0ErSmAPROyNt/ZtA5/5I6O1PhKNN2zf8OgBf/
kq4uYG5ayiSkzoLF+Z9YTVP8y1Fk0inHhLbJFsv532A1zf8/Hl3A7GQcZrv8FMJCWPr/QjVplmQu
cnz8ugOjbUhtqGRhTYgRAAc6oggirIPebBSpflIL/nEhFGVFJsd7p4nf7FvR2U5GcgZK/hjp1dWo
xv469mjQIZvEu84gPQcPeerHehw92lJANW9HPPLsaPHiP/8He2eyXDeSbdlfScs5VI7GHYDZyxzc
vmHfSpzASIlE3zr6r38LUkSmQvUyLNNqVGU1iDBjMESKvLjA8X32XhuInrmnELPeSUxce07Suz6n
6yGgiOSaoO8T3FHCq2m359iutv/5RflvlBf8Sxbs/7UVB9+vUZtiwz9hxr7z2Mlepz8QY39c3Msf
/HFx+9YnVwrLVnBhv9cY8JkfF7fnf6K8gI5ELlV3KTjgM79DY9UnDiaQZn2Xq3gp1/3H1W1JeLJC
mj6cot+aD/7+X/yWw/fy5gcLVv/y8V+KLr9BE2713/7qOnyT6idmLGcswTtICl95vP/IN/1yebMS
8Cg3UIfR8h+aLE4w6PUmq1CcC2ONI9GiunVdt/VH1XfY1L02vJkqk/AeLtaANI3VQ/pzymaG4szy
18SRw1bN7EEHttEOthjSdRp7l3NvvzS2ALVD1AIS6kVMBdNFrqcHKtfkVT1j+QhYePDYZ3XFr3IE
2TV8YYGESpOF7slIKLb3KlJiadliO0+S/OjO/SZv8VikRXjnUA9y3XegHVXJmt+fSaCS1CxLguCd
HKFfNeW8DrCpNUZkPXh0oq99RzmUvhTqWQfFuujadhPpuML6Vd/7wooOrtYEx2kgWZNmBVMwEvYy
vFfSf+O1I0x5Y3qhugkLZu9ZRU9YR/Q55t24b9mlXIoZE/bJZogj3cowLhY7r8K5s3NTS1wJXAkk
50BOff+w5oEFN7Rgm7bYhttu3KpwDPGY9d0deVx6jiApdKPDZkP7N1Duv8betslK52vZRRUqbqlv
KFLcmw2GEbjWOVgx5uB8IECTjeLDKQG8dhxzPJFegKXbwj27gpaUHOsOQOpsO2+iUm8ymL9NzSUP
dXuF+ZH1SPpsRLjLcVV9JtJ012IRP7qR+BpPbIxdu0HSqq/qqgmPpMNh74zWwRSAVOrCo4tozNZz
+uy3d8GcbBIC+y5eZuyexiFrbblGJoZLOUbsItm5c/PT8ES95DrsSJ+j6cscI8ScxOqW/+kxbib6
CN3au5Jtx35LgxpyuBunSbK1eu2fJxUBIElSRJpQjlwxzNpYxSbsHX7IJjx0d4G++9wko/uURqQ8
HNrlC284sUZaDlDka4xm/HAXkCGELvzmjO7N8GwU6K6GEkdyhY9ewye8r5MNrHISUbNzl8ip9onj
VEZxDGzYprUtUHuq9gK8PsRkp9BHOiHaUG3D3pjJ+QbxevCb7FQWOExjwh5l089H+nLhQfqQwFqc
yb05noVkt9SDh2243JKk2yQpSszwalnLSQftzYCtyAkhto9yGkm+dHNwUwNZYveoPXJU5a7NpXsz
rts4z+8ajO1YgcyDFVvzyfnHv/75Ie6D9IhmRP+pC4p4Qqrjmccaoqrtio0yHVrWYELm7TBiBbD9
+485MpwvdRaKgzP63lbUt1bby9u+X7auEbyOYcT3HmthXdhFRp1RF1zYc10AoLZfzXjg/ta2uyy2
xYufRtniOxjWs6YQiXwO2aFScYoJJM1SmRKPaVMzv7rtSx4M9lUtuW1VnTE+DD0SczO7+nUUORCl
lgh5kN9rG4qoUQ0CBlKUXZkORD5qVpO0a59h9NXkAvx4BbGvPzrE0o5N1rxk+LVfjNr5CrSzuV4e
166S+i7JsFNQZIzrY8ZHP8qWPuTGu416v76HD/A1MSZ9kK71oWxV2KvZrutVYEzQfbKIv6BHVsan
r6gzLVrW7f5Eeglz+GfiZDk5sayXmFCx045V8g6LUp7Lgu1P0w6n7x/RSy/PqpyWPWigiNe6Ne7j
rAEkule1bd1U5mSusgIIzeCbX7re34ZdZT9jS0CxMotp38p2vhyF/FYqkzIL6jzIW9fk6eBLneBK
RGBNSOGcvn/8z399/28sfmPaNt3wMHHAvqHmOl4Jq4lAiNh6C0kgpMDMQYfE8LiJ8f3GnMWvvntp
Z40f0SE9DSWmADTQlVzFFjpQhheidtSuK/zHLh65Zbl4pUPTegjUsHZLN9tDs9RbgnD5wZhRvJ1i
6s6TtBAAYybyKR/W0g67q6nAVuTXyt5TaOJR6Zc2O8wQG863/Rc8tWQ78uq1tsthO7pJdMLrOD50
vrqBMiyOTh87+6ApL5ayrkfeH/kxH/NvfdvsbRL/Z1FYw5FKWzat03jRhAaJnKe8bG511LtXvt+9
G1TMnYo2jzdE6IwNe9HxkLrh9EzlID5CnLRmN7U7VYHjleHWyTqTCkICrfkXunisR+IM9ilqw12Y
ufdTO8Awyu1H3VLwhdK5yqEE7WzFMqQi9rUbswaVr7KPAb5DA1UF0pt5rK0lvO9r0siFW66kx2oK
1u4+4ekWOdg9JqejZcj5StMuiJSah25REXXOKB094YUmO1peTL057dJkhBy18I3cTmCVJOPbzR6R
QsxKjL5wQxUQVguf8kGaMtpERgt/hCf8HoDMKhWJ3lRRjv7mA+2pParLudSw87n1Nbky8y7O5k3d
4mPV3NW3BiBwcFECM+OPf00D7INZu/d5Ie+TSo2XuhzGy6lwcao00I3AsZCBVNjyXSEM0mkkV3pW
mayi2hU0kPYmwJrUCpAERTBdTJUbrme8ixdUCo/A1AQmowV5xYuGodWYLrphXkcoKNhsuV1PU/1B
zJ5dMIV+wvYb2Nh9iYYhSiwzyWcDKu4xjXn6oR32cRTv/LY+tmJ2tn3j0eLh9cCv2P9nZzpm7I0x
yWW0ql6TTj6kus5X/rwQzXr90hbhgihtti1uMKJDxU3IunZbT/TEOITl/JEgfbFs4+S1q8VTVJrA
ahPWtZIyyisT5xMn63zdVpj2dIEKE0L9OCrD6FGxnXg9Kk7Wpu3eJGkK5izhZpLQrbdO0kFv7Eyx
RoRZbNY1knJ9YXFO8YNyDQknx1uOCdzqTCSuKdwakEuK0Uv2iO3JvhrRRtIZhNTMJhsi9LT4C4MG
tNgUoDeiIOzZlBPXoksaIYOiw9adzMupz14N39e4ZjGym0GPH6YKLiuSB9DuMW8pqj+hLL7jx3wF
WqtAith67YyeWmkYUcCRyAwmYH2OEx28ZyeBAM+zEgVuFjfGkgmm5K/bDH14aoXHhQ+NaOfSmZ2n
VrVOzJ48hyQON1mUKcr83OvyWfdWAHmGyFYZGc2p6HEIFt7VJKN5h7awyQhCbwqXZGcUR7vCdi69
cir3yjK37IBfJHs5qDxpv5HYAOui5GWv8M0P5nDRzQ45HDO6bVOX/sz03FhuBzNoLCE3Eb+LMnNr
1agMHg1NNVb2JOKrZlBY9wIdLqvq+JhFfoUDmXSOl4RPNkYqaySOhaZ0XUbUZ0al+9zIuLsdu63h
N0/WoK8URG9wX9ANa9ZqaEb+zqao5czb70sVYpZFHj6WUWScDGCLG13VxM1nJpVkCo9S21Tv4rNf
zyS5Lkt61zHEtgfKTxpG6pkkcxM8GnohxPRRiOrlrmtbHSxHUyOWxFCetedz196SbxrWi0BK5TCB
w5oa62pyCddkznvEsfUoujm5qal+4n6HN8n/orL+esh6mEPW+FKZ51xJcCbTIUnnamt6/RONRh1u
r/6eEXdgs6NJsUJ9jQuER21G0dbR5ouUITLkZGfsiUB2Rh7Dv21I5m2s9EXRoycbeMpFcKFKY0eo
6FQNkAV01BwiHLV0o+fkC+BWphX2FR9TjGLr3A0cB6pyiStQuc4msLGaL3VE8r/UsKSNzLmo5+yp
kWLrNbwwjDhPEd2r0Le3WZlM97GlPgOpape0c7n5/6d1+m3a6WGq3v/219dv+TIo67aJv7a/KErC
td0/1aI2r9+a17+gR/3l6hVF6i+H1/49i//nr/KbLmV/4tzuCaxjlLcIVtG/H91diyYYx/H5nuhP
HsLfP4/u4hMQMIQsFHhO90uboS67NvrbXy3xSdiYOHBdYJO36J34T3SpP9YSug56lHJRBnxsp/xF
hPjjuT1JWove1yxgJfh968ONI14rKBSmBhw5Oj/EyT8IBz8LBfby9X7SCfj5pfJN0+Obmjan4l++
X5hz0RMCCihWLukrpHKqk5tsfNbeVWTfRaa1WoISFf8Updx59GEMRbppL2JuEDl1MO3w7Nu7ZoI5
FWENih9C/IquO71F9ucsxFQS54Tmk42hlyreV1VYh5+0md+kj59/guU3/7//BLa1qB38KEr9onQE
VQywHufVtmJl3qY1kRpKOFI8Gsk1yd/75H6w3B3Itu0M99olcaka4gW0gvlhvxHMnRhkEzqwjU4S
vXsOwmov2wUKCjMNbyXghT//G9viF3Fm+aV7lo1KxPnE8aX45a9ME1pFbDkMthpz1p4H6LEPY3L0
o/8CsckHFX49cuZYcWTkhOjPyY5JhuBMemraIv1COQKUD0XPVEnqrMXRwJGnd45zVLwIaAWXnmpO
drVny5Gda4+4k2lg0SCvfazcArzZfGLjKFiIDi9W8DF46SYdom0PWW4YB9YVw0rpPSknnqX4Stmm
4uJAtlrBBtwM4UA6EOmonDfqM2U9jN+MEvJS1KRRKuxRTrEJ/H5nvFlL74CkKeA4pa9SZSS0+5Xi
jAZQcFW+h1oCBso3mGU2Tt0zM/VruNd3XHCbofMxdK+Bg66b8a2uhw1O2zWiDjDwcR9zpJpRGHwL
+V6xJyIbjJOiZS6qsqu0gbU52CfYH5nlYD7geRvqkyHdixAPPFXJ93C3rqvRPfbkmyrp7L2pX2cc
n0dvE9gF4ZYXYbO5qT0ST3S3c4IQkUTBkIAWpm3uBicZtezWWFUGGXUtOM/xatDkeGPb7m7U9kHr
fJNNJbzNnONv0hxGeekE3SVZj3Zllz/+tiVYroBvDcryXC5sb9xqvFcy3BCe0+Nh4uTIEysRV56X
r22egkYDEJvtJpUH7JvWmh1g316x1992VGN6+q0zOhb7zF+RsbImuU6mt2Hm9wmWqJpXiqsf5OPG
Dt5CuHpxzlwTYzSZcRubfCPDPjTYR4qKN6uk1UOTT/LeFDC3aOfzKyZXpml+lhBa+muzfhu9kxde
Ey+hlbTFbOEB46NunMF1rMAROtZG+7fGkLOMyWk2IjFfHozmiqF9ZyZYEbr1zE/SJ8HWcd58YOSR
A5ANUEwRfq0VlwT4ZsfBf4ppIqMdwaPobfmpPHTI3HN3cT6umyp/0fMyUA0cfwrjyTNcj/xa8JJX
DHLjhFhTh84GB9A1gc3oUpr1LYfoYm+mpHxXIW+fmXF1iS5lO8eWRNtnrKIczsD0Q4CEXU55Xd1r
7oX9B7n0JGJ37e1lVBylkadUUY9QFQ1+KG8MqoNREQhOlsnIcEz5aPP/UAtHDN2l08CadzQvHNzB
ua+TOnqs9E6lVs9UD0RmqmCChbLxmHF592EVbvmTwcs42bB82EGk2v2KvQjyXZA32CLzeqsqTNv+
YgAv5MZeDOGGhTUcqruNwajSx6RPwlOPg9xarOTeYio3F3t5shjNp8VyzrEepOZiQ5f40cfFmO7K
lINTpx5Rty6lrQuaGXmrUi6+eK7aLz0O92CxunfVc9RX8YXd2df9YoavbGzxIf547j79pcFCdd3i
nf/PB6L/93YTPAyW+y5Pg3+9nHhsySa+pssC7g8zzj//7I8hxzM/CcfyFdsJVgFonTyDflu+uZ+k
a/OfCe2Z3s+7N/OTo1zLYuuG+c5Xy87g9xnH+8QnPPXbRmP5U79sI/5sO+FYvzyyTds2BdPNMmsp
W7gs+X4utBuC0MlVGwfQCrzgjZLPuF3LNAT9xYkc/kkpCWoQbjAnUmTG8GFKmJCVE6QfiQHxnRZ1
jmgmxkosdsKn8o3WdqyySdl1yabw4/pp5kp+1m2lHpTrwyiiEm7gFIROmiyNofW9w5mOTYQVoy6M
ZnCorNG5oxuVBhXHrDmtC+9sz3H1UTaJegBCFx+lzKb7zKCHhKMUwSrSjDXVTWEyaO/Y+FN+kYxx
8+SEtoG1LLey559e6P9h0nF+ndVMxxI+sAzFa0f25ntP4E89gNzs8SzUQB4MDCwAv1okkzoDMzLX
ySOZmA4zPZxx9ihxeNlbrvkFYxyQ8wZl75uXhei+tpg2rWEmZ8Mz9Y3HZfA5YsmDp7/k1O9VF7GN
oq4SkwpSGy0YDxN5/AvqTklYTYUebmjnNjEbCzfC52S4p0RZE443OO7Pto9rDS/nXLwCnMnIx7cK
mgPNufJbOjZzukr6KFK72Wz8EHtahQcLj6Vz++e/J9tddrc/D7X8onzWzrbjO4j/TFp/vL6mGbGQ
TUt0KMG/5yxoqIX2s2uO1yXoTNjERseDRbf2cBHKoKZGLm7fZ12NBHJyoluDo0JiECEgRVgFI41z
hTTMtSjhz3ptEWyCZMgeHcMIqJQgRN61Ltn70PXFV9Y09qFL4KD4DpRlx6ZL2Rw8zuqy5yfH+Rdv
qjH1V3EG1D2wWi64UqmNTDzcowssLlFPk0C89NFfK12XZPQJD4t51rTeNMMd3ka8fXVaPcxswIDv
0D69qRWqLB2rxdr1Gc4Yh2Pi6yTenSxN6R+o5LDpJ51ccCtv16IL7xl50mMSGjylepOv76r7sqnv
+yF4GhOiRaWyqZLKeSTTZYJLc3mdulR9YELj8V4FVo0ImqWneV7q2L6/rtn311gsL7fV1rAQSFm2
43rKgYSSAeIKma08szZV7AHbbyKFaMdR4dh7Ee9T8nD4mS11m0a8YdMm7Vk5iGuFvn6ORid7rbqW
dmoaaHvR0hCU2vyOXYwv1Uh6lwIbhcepkhe6SIaLqvG6dVa3auWR+U6s8kue4LppTf6LEc/psey0
sxYLg7PpxbtWjCGV5dwPaXbC57TSZXNZDvFbaszpxoVzua9hNNMe5BKEwYZ4IGGK+mG1XCxVfOm0
HWhGEpG8mAG4VUDoe2OenwQs91U6EOZT6UsCsotGQzuBFgKtIPEkrrbGIT2ST1V+1oRsdr0eP1N3
G63E4FgQ0KHzO3MYMpZQgeBV4msP03CF/Z5CM4i4a2y/UNESShCi1vceAd5jchFo66GBV792QpMN
T1MyoQ/0mUsL93TWL2cJr3dWzIlqrYOUQqt4vISuR89MT7kx3THqpmHZu5MkhLYwE4z93MTBoWQb
trYmeIu0FbvkKcJub7NDfiiwpq/l1HW37WSIbR5RvdtqQ27jRtG25TfzSrRGdYP29SJGr925PqtP
MGz+OaVpjOp6qpn6rOuP2SAITYkZb5aXinRr2wFtahOIdSkrm9QfhD12XOZLjj7GL2IKjoBbAI0Y
pv/ZTWV3dg1b3dGExvwuA/d2wp6+ioww3GuLrF8dEUByVJJvZRO71/6MHUzQynFvNK61b8MxXvc2
mAyox8Yd8XbqB4nGQVkqK9zoPvz3hNKlrIfDIRLv3o4TujI5sq/nFnE+ExSD1BPYGaJvyJULVLAy
qPyjKH4wVyAa533fesE2rzznEVIvKmzNkQ98GM1sweChRI/ziZ2Kem6o4UwYK5Oj1+YXZt9ThcK7
HldeUgePTpjaN7RqladcQn8cMz2DhmRETuUI6iSg21pw3GXEfeylEpdMAxl7VkDK0xi8Ro1xLap2
w7kdq1YePFU0lODDzNxjOpgJXNBCX5eZsLaNCcKtdtMaO7UmFJXQJtmNhqyvpOss5gB+OJNB01Zf
CDhX+8mbCMJ2ZsF1TO3VW5xGFDCjrNNo0al11kzjprCaUrOVtpS3izz66FF5S+xycTCjndKv6T4J
7t97g/D7tTBUxEAOkiWr+VuxMHY0824zrYVfH0zLePJd7AQgignd0e+BSRlOXZlfk7pv1y2lX/FK
pX12aEksrsM5d9fgQJ5I5PCOFSPZORsPHKwWtfYn/kQ0agVgg4YGr7fxHPtBVSAEdA08S8dZd+k4
3zKYtFeZLkxUc9IyQ3Bu5/CKwpVxuQyqlfCMp8nn1tRAfNo2mI5PMC6rZxFX4UFFkb/XgLe2QDY/
QjtRF4M7wohYIgGBQ+CmnZq7OSO64RoUKaw6+qwf8rjsHiCmAjfJnGbvDKCC+5wJZ4VQ0LM2DFn/
cmxKLMKuZsNLqKprZ8gfwAiWuLZ1AV+hKMr8toafB5yCzJhi0XeMCI2vYoqpWa6U93/+JJbur0rH
r0/i5fM/jSwwFaoGFcTaE4SD4u5mim2MPwz1Uc2lgHsTWLfUaFNw2Gm/22rW6slWFbG7J5ciTr4m
Bq4lJBNh9TGLbVSNSNXZsV4gXlU9k9UZfKKFsbEUrhGHidf+XLDv7z0Jm3YiyLf23FjcwR1Ir3Kd
tRdgLJNDUnR8U0cZJPRLG0REkg0Eb1CsF2QFp0JWHsa1JLpzKdouviACYG4hP8egPGbz3mEbuMV9
6p0T2/Txl3A3wzLqf+POST5f1hOQXRNoUjhN6t6d4/g6rVS9Z8gmIslM4JKqGuZT45rjNs4yABdm
wYpKhnSSt0WBpiFqG/RD2eKVA6k2geJLfduhuo630kT5E/Z1ModvOqSRtyVVSTskt3RSdTYnTasm
9zl6d3Vrys9Rwt5oA0o+46CoHPNGGpEHsaCHHBMb7BOptO8DsZmyBccFAoD6qrY4Vtrvo03KVXnf
wsbjTN5Z5athG9MlLQHBi5+MePlnr7rJ+8butrVvo1DW7byhRkKTZzDEpRfXxYcVzmpXlfm4k2zs
wnVhuQS8nMy4D/sY5sWQzre9TSHrygJzlq4odCO/M1A+fCHTptNkDWv/XTEAtbx/AS6v4oZjNgu+
+lvl5nOxNpY3l+rJlWwdV3pEaaYyc7YhZKZXeqfL6ywx/RewcC0LsrzI8OWZ/XMyjkThE7pgdGb5
J1x9Vs9SGcvLemoKah2Ltj44QV8ievhDdIT1Ot2PBJSOOUvJm7mCOLAuv9/L8uW2lvNzru3lVpcs
N70yjtRbv9wINfcDEosytK+boIhfyu/3zCLyYx6kYR7rK1+keL6DIaeZAcKz98WcmvQDok/7FBlq
PDBX633qAnFhbCY01SsFd17kKCbgiZx+G39/dhjVpG4qi2qZjYdTpYVhY8VXlog0375hP94vT7DO
bSH8jhPwbElCB+hPIWhOXB6H5TzRK0j4J36ssgm+Xz4FGX4Nj7jvOl2ewo5lmZ/FVDK1aZNaNzSC
M6Phsmasqn4/izq+6QdpnlJjBFkkl1nDceBP6VnFB9Qz3WBjoGM4H8E48oqpC4NaylOMYr9P4W/w
6sIsezQkwWQuOTbk0GBN/Lx4dfTnhKDonmKt9hiHwMdWLTCIDXWoYuOwkd+5sYkrfRooIIq7NLqx
psK/naQcEKxKxBSM8i415ql3K0tgbsFSijqpgPu3a9QkWGPMZGHqPdu17T77oTS/GWrqH9yB21SY
AAsy06n6sCAM8ONb8snzWWWta1ekV6Gh+i+Qx+0PgCncySWAAt49U37fLCswYIMd+2u6MY6eMtND
Z3keKX3c5NTx6HVr1oQWNA27D4Mxqm1hthaHIyKUd5ioK7IuQCwOnt96WwC/86asU6wDdZfJE62a
3oWbBfZ1YTTB0YYX+CRoAT2YhvB3Ksup01W6u+rxxb1NbtvvHNPKX6wu9l9miQfGkzKhcdeINzH9
yCzf48giiQy4/kvCln5eZ0HfnB268U5R6SxyXRgcej+trtuBpYElmKTt2VI7fExy61gl4V6nhP6v
W49qFaoYL8gFevcdz6WPCm/vQ9tQ2cVDPwViBrrM36iJ5/Kqp2X7m5hmVCWZducmoXEP7HXxJYYQ
sGlEBdEytL2NsBAXS8/eTpM/XrGkyVZZE8OImtJpJ4o02zIzw5lN8vpQ9aQV8zigFX2YArqGuYmB
TRbSzk4wZ9gGq+ShImWXsOgozR1kYRWvragDqDVgUIcejoI1LxgZ4hoFSnpeUBKAUW1dq1yFTKlB
/NRUVXmFB7B64Vi9wIay2Hq2cTxizfcUR2A8EoC0On3DL6t6qzqbX09vPA86zR7GbmAqKGvcHIwh
N90kQvj+Wu1E1Dcra+g49VB/tW7dbL6YAeIfYQ5be2FZTA4zMZXccwq6mEeJCSjyzhV5jDPbJfxj
pmwg0ZriWgCGeCIl0xDZIop2HRoF/oY2KG2iXRFgG49s19kL4+pl7FP9YFpl84S7tL6wo6Y9WGTO
OGyJ8XPe5j15pco9tVY1v0Jw7B4RboL7SC7Ba8iX9Tm3mT4hH5EY1pCSaKZJNmQ/523fVdOV5YLx
yexCXGjSeZ+HXvQAT0JivsLo+2o3WIk+EDMgGDT5RhRw86U95WwNs1Xs8jKf72NhJ0s+jUO7GFzz
W1jWPjwcLBLZXoxuXu16Mr8AtUKDG93gtMGj7Bq5jogOAHLbOHIYq6tmLvBz4NO7DVo7fs9N5U8r
e6TNoFnIcbwp6gdA+9CKHIuuG9Sxe6kGEsQyfMkmYrHAjB2giqlrH/IAo4idcCZqfKfZWUPf7cHv
OngPh+qu8PILL/Rw5EBYHxt9lBz1DsNI/qOIBw4HzjSPEJcsomidT2FcKp34JpTxfOzmDg6ei1WX
l1vsmUXHF1dHJPv9Ef9ELWrQA5KQEnBzCMycIi1oy5RI2eMqL3r3ZOFHuMKSaOyDcjDu6ctrCUCY
au1YBTShsSDXZNBPnnQB6Q3KpFhvj8MdvRjpQ1RR8UoC2sRxGYdnjKEhG6t+gTQZ+EjQVR4pO2wu
PIPME71MA4mrmpWZpbjBrNwCiPc6lqX5SgZQbWXf+7cyHWmAjqgUb1zdrkqdSPaMYb6GxdVvO5/e
o3mekUeGyISICxKBmJRnov4ZLfk0Kx4gUgYi2iVFnGIWyqD8U3OandxpME6u1/RbsxmdQz4q8z5o
aeGoBwtyaFb6JzmR1U6nxeBIdQdRLtY0Xqf7R76VhkWlZmbIUBik1mOu+RrM8x1roJbkVTNcLU0f
jJKzA3TOsb/iWaR3BC/0UTHfb2gItLYOm7RTbObeAbBSt+3CqvjwitS7VFpmj0miiZSG1DRlFXVJ
6AnVKawYWdwkwKYGeYgJLGVwYo58Q1J89ztaRuPY8s9atLdS6F2A4AU51PJgfLBUGJsClkG5qep2
2FizQ605M9l2aBLzJBP6mCYrJ0XbmvMWgHVxqizaois2V1TxFoA6Ricetp1GOSXNYyzlQp3KEO0y
Xn+Acw+8UW2WST3T6Pdzwf/6w9r5hyL8taymJuaM/MuHf/8/SR8s3+jnL/zbN968tq9//6+fPth+
Nxncdu/NdPeuaRf8XbRe/s9/95N/ef+3rQqWzzr/X2v3D01cdc2vsQLhfv9j/4gV2Jx7TVN4S/rl
ezTmh2zvm59MbrgWORo+j3KPqPl7rMD5xOqb2AD6vOMp2/pJuMfRYPlEAaRN3sYjo/KfCPcQsP+o
rBIrsJVj8wURodm2i0V5/ek8F6adCRfJ7A7E2+5pxv3cY15MEvslFqQ+m0o8TMJZgQu6JKjJAtGY
qIECARjhOtwMUXWuq+g0nE2Xfr/E8z4nEznVXjuXg4mXLGwhLFYOpbRVLkDMiHNa2zRXdCye8FC1
Nvd6tJWiRiO0H9pRdRuTyf6cD6/hnY8wtfUUo0qpd4nfvHOSWdhM7Pv9cmuAAaLM+zqzxr0Lv3fJ
mHarGK1F5LvYGsVWe+1j3EGORB8hUPelksZRg2TeznK6TdxHAXx1LSb3aZrk2dflzjaKO62QdUyw
2D1FXNw8ql1pvYjQfmvGYEv04RvbgCs7a1hfRnJcTYqxcmj1Sro8EyOyd538JlWPoTQ/SBTDFc+i
AaEZv4UqjOJchj3w3wyDLLgTGTRnpvhpD5+oBmzA+HETmi/D7NS4kKmEsHp2tAm2yzYwr9qsVSfH
AylJ9WHEcvNAxwXNtzXYT5eOhZi47SGu040pAvBWEPZzECIQTgy6PHqHIHuLK9CPu2NCI99tY5ps
WLuDR9dk3gNd0T3NSy4nTn84B6q85IDNvjSaWc27PDL6vqWcMEhvOGYFfA/W0wUc/tpDrKB/sKEq
AgSG9OPjUPJ4U2546/uUcylB0aQC/ExRtGDZi/HNSlPy6fjWcH/YR0GfIE0d4cLT2vjAyyl5xj1M
SxepboqYfDVcQre/muVj5CUCF1hsXrZ+jADugQhBYWCXXVEygnBLFVgIoQiLNMAG4xhDtUIcdMR6
qcvsavRaPEvZOq7c9wIWYDXpjGAXoXVq1Li96r7Z0PuFDlnAQdZZlR0zFu59ZTr7BEswG4Sb2J1P
HOzOjcIgl+jsWrd5s6sq7B2ChRchsBD3SUo7IRDNfYFdkTIs6y5rQRr5OGpyuBpAg579LrnKjS2d
OiRavZhUmILwDqwrWzv1k9UaL+VM1CI3NQSLHNMCVTu8uvhRh4puKCtCH2my/YwfjjI7cP0klldm
C2s2yNTJhfpYYjFOzHbYh5Ubk/+dOCy7O2CqVA8q4yuBi3w9oFdxKU+06CEgmeTJ15ZEtewUyJ80
Ksgjt3PEFydigk8+YyKNH2MwsAOlyh49oulS4uIVI9MeDe7Y+oe1z5xLMMKOeEGjZ7fN7x1kyp7Z
DXoiRcBx4d0ovzvnWlw4dYrdk0w4yRMutMlAAu+zD5l0yTYpWFFlFHOW/ou5NHxCt0UORJ2vsag7
wJGjno1Dl2FM9dzuAhj/sNeaRH8aBW99LoifKPo1G9zSFKzgi55iqgKQ2OaSYkE3e4iVenD8BqND
1h5dKpVcg6iAg/VmakyOuEGjN0nD7c6v4ldLZRRWze+yjl4r12x2NU2BpQVbZGgjpvnB/yjJtzPs
2FsVYC4gZRyuMjDqyLfVuzsFEFKz+aEexnij3WSfJS3ELzFdETGr1/lMWpt4lnMAsHXqBsqwmRw2
s4QsT/9Z0Hdkg6npiTvqebIkeiKU3rPpa54DvaQWsLqio+hbcvpI9u5Z19PZplT0v9k7kx7JkWw7
/yJrcB42Wvg8h8eckRsiIyOC82CkkUby1+vz1tNDZqpflVoLAQK0KqC7opzuJM2u3XvOd/hre5Xf
bPa65FZl31jH3804zDeKFKoN9o1PoaiEg4dhCp/mMbtWtuBRC46TTRKpGWU78IXeAqMXXsaaeKzW
9cW+QHFCHBcOAICvtKbMbU5qF5rgZOt2LMMAqYMtWD77zuPYtWpJrnqeEs4oU+OVPxkOgQlXwOFu
wVQktz+0pKWiHurUJvYK8FfeLdpZ8PsbYiQdQty1PgI6bg0bEGdaRhAmh5P0Xgk6UEalh01+w2sH
TvdYO/HNGmKjoq0heVckbQR9kG5k5ppoF3hSY2NbtGO+TeeO6i1J2OjDbivTi0R9drYBQO7CVp/j
piDQkkdn3Spn6dlFD5wvipaj+ca2nW6aMB+WAkXzwiJGBjNY98Lo+TmGUb21zArPRSWKzaQwRGUZ
pnkV7KtxelGO91y0OTnXIRL4kQMjj8QFieNTDnRwWQt9dGmOLSMRv5F7qrYeNOxTO+GhUCZUjhgn
XAT0hiZlvdbWMgJJij6miw8ytnfCIdTFa2WyTrpCLBmMOqc0IV0w6FD6yxbez1Af4F58BmVs3x6K
i74hE2ogV0t+oFDa0F5auogkAlUMuyZ4HKMP9L5CoJSmkjy+9Am4wZvqvIM3R9NBFUxgHblv4nFD
Y4vYm4jsPnAtziY16+9GOt9rkyGjzQloUSbgWeII/bCvJraC2nsmSKcTu9mdXxPo8JfGwD5OBkEC
twoyjFlndwODy006zfecW951aX4Qx8k40rcD5E/G4bYgGiG0sA6oTG4yF8hEvKojkBuiAg+g4Z31
Ez4U8oCgTfXbaAgCjp2OXgOOJBktb7J9WaBCM1u2jubCcSgqrW3v2sSwdc516sduFdaDt2JY/tjH
vc8G38B9cYojcYLRojD8aGkketUmHTV2yb9k5hg3shDzY6quzjx0tP8Dc5k1egeRvzzEmDFiigjG
TZBEUvcd1Er34CTlYxRYNYGwfbUoZ/Iucr+8jvwoh2I8AcVKt3kKMCEe8FWAQy/XVpN8NBW2CWLv
Hdg6uBGN8YzUk9b3zDi1G69hkIutSom0YljqHG9Yd3xTcCRDphue1A8iycyN7wAZbog62pqm5ljW
f/Vl9joYTswQh8G1Fwg0SLGrL2F3EcLqjnk2u5x5kfOBEhO0/xh0Fki3qCcm+H91slUKBdNssqwG
Po1oJsybhhql9+W+d+c7KtZiJSyTFIXe+gQ9GFOHIFKLwmqfhBBGAgKLJ0HAls+pOCtZIyer+kaV
1l5knLGtopgvoUTRIKW8CVH+r2WdPNqD2aCIN2jITkG4GpNsP2RFuehwfW38GhFj3Hk8IkZ/EuGb
jCprM1UZ4RAGj4m8UeVHc3riGdgMFaHpWlfXborbvddUn5WO3kE4WmtMsTCMzqkTJxvZ2a9hFRFo
FtNeGrmKW8tqVJLq2Ym2aq6Ag2X9XSGodowZ211QmauYOf+qHb0fec5stcEFOVO7mZzpE/LJVw0j
vcZ1HzDz9LhKQwCFLs8s5Sf5zOqBcCvS3I01hChiVsl6TuMw3Spn+pE5PTPvbHgOSHla9SbOvKDp
nyEfnoKJ1o/JPHyPe51UzmZ+GYlN6ehmyoxiAKV9v9AIQJdAiKa5fgTAsZHF2+BTcVRd9hpmBAzk
PjwnEujQcAImZ+Lhb2sXQufghhgjJTJbocot77TVbZjKpLRCefMxJgbiTZQSOGQJPLHKDEGss7Wa
U/dzzhhr2yaYapKzP8rW+4lPAmBpiyqo02CP/NJ+Gm28Irb9mg+M67sIPpbVPsYrOULeKskQWNVV
9EL+Hc1DM32q3epgIZxb273zo3Wazxa5Kq3nwWO/CsnQnme4oRWbGY1N8hpBsXTuq0uWvVWOydHO
MhgjIVAQImKcY8IrNkIwWSK9CTZ2jQy3KedTRpRPRAGAC7c9qfAkCxtDLRmyp3qsDsiLaMYRHA3u
9lq0O+Uo0qWa4MvtsnNJt51yaPjErr0XUfOIhJ20Q9S09NUFABsPBEc0uOky8+ejkeBPmeBahPAT
OVGFn6Mvyavi3V64InvIvAp4+cwclSpRMiDVbk93Qc00jRcNHIY1WDIaBKIpF5NNwBIZtQw1Snws
4Y1b1Gar0NXg/3kjJjQytoRWnVpqL8PmI8rwHGv6yLF2HyXZapGPLcImNozZ02sQM7BqY/tMz3XT
1+TUBYOieJnSPQjXQ5mMHxmHoTm6EAhhLbsewFdjDUvQ6HdTQusTT2FzcEOxQ5aA12mILXIiU3TQ
cXAAc/+WlzFA0qHT67kEsOOK/tFsEI/OsdiyCt8L13wh3YRYri76nKy1WcHWn/uGuQhJwCapv3WI
nLzDhYidpPqMbesedODFHCdkmmwHhE8FFvBFFJUoSfCm3sb9EvsKUZgDq7N8cLGzX0iRVoRb8m7h
JTSr56wufhLqRqXj5Wg/LsIPsfpW1VvGlAa2qLzrdbYzbm0wTxBzXx5rATQT1bx23A90Uy6Z0O0K
bWW1HPoAjSDtiP9rfZlf2zL/7f895gl6u/+6ebP6LJL0N8nl/8Cd8Ef/YSvxcYiEN3NI4CFP4J//
qbj0IELQNUHweBOj/WYrCf4RQImgdWPSkTd+85UE/8BRwl/Rc6EfZLvWv9O6sYw/nSVGYNFpctAP
2o5LgNcfTo+0cpuS65PbPu+O4TDX1yz8oY0033Zz1Jyd8bl028eO9KvFDPGPmfrAtLGH5J/ZBYbe
UT8NdBxXrUzFphU41TOj15cKbNUiiqp2G2XpdXLw4jMU7J51lH3qxu+eYfg+geFZ1sMUX+n3kseR
o+AQ/YPVtgQD0fYxqfj78V57SOsqkgmWKirOTVGdEPqrDUKRaN/GcYVAhYzqebrnbEo3iKOaHMI7
4Kn0MKT2L4GDggDJYkvmJJeApEJPODShJcpM5StG5yj+O/d97okwtHznWZGt+N5ZR0WeqjS7V+0X
DEIdYa9nStN0zSSCUPpovKU7rPqke8P945ws36akkutomIj3hThY0cgPgv41zvD7E/wG+z2Q09qg
+Z0U68RqfxKwuY0JqFp5g72qfCbSQfmWed43hr320tS0o/c2M9w12pNI0mnR4AUMwAT0CFq+AW7Y
oh7RNz0NwwQvaqowf8Y/LJ+xdG8j3A5rhoXv7GPEMoqWUzj6t8Mws8sViUbWRWzMmo4w6ZqkynfQ
5mlZlGxm0V0a5XJrsSWkaMKQUSX2MbQQKLnoAIZWI3Xv0+TIsZ35XoAtxVbHodSPKpmPttuGdwHe
m4WJIfw46gzxU0qmsYz7A9YLZ5Ex09iamPUIyeBwUNv4VNEBoaL0c29Zijw/ZcbYn+CqXiJY8FTQ
YYATfWy2pjLQ2xMcsNYpQnUuQh66mIZXW74ABHnyHHarLHY6qCR3YWx8xgzxz0mgjbOVVEhd426P
OCB9bZL5YNmtB7LBm1bYMQim9tLX0ZSPcLHIZMwienLcDbAhSZOqJ3nTy8R1Swr2WK371uK85lO8
KllBmjOQJbJGH/vZrHbQG87lVCuspH2+aiNMh8w6Hhga6CuDzWelyW9F1FFsm1RaZ6fvsdVoZwXd
0yNjZSiAuUf3WWNs1ASZg6FFfvj/S/r/Tj8era1t2QjP/+sVfdtnSOnVr2v6f/7Vfyzpzj/Qi/iO
Z7qOH/y6pHvBP0zWelZRDHt01jH9/dKN900LizZa+n/+DfbF/ymjN/6B6N7GeniTSdxW/H9nSf/T
+AbbB4aVYd6sgpaP0+r3XjyZZAPiWEiDTH05Lc/zNL2GU0Ncu51kq19+mX+hPf9faFmUew5PuUcw
hsWX++OzOs/wMh1XCM61rN8FiKpNk84IRnNFslpcIv346w+E5vW7htvgEz1+e2YWWDQxKP7x7co5
D/ocUa9vkvCxYCBwa/OIpNSLyrcrToSD/5rFYblNbBo1VHY9Hc+K3KwttMR0PyI+PppysNZFFRsX
gfUIJfaYN+e/uVBu529i89uFcsNhaPIogI6/jUx+GYlkvmCmOFb+OvJFePawY2wDT1EcsjPStFeg
OKGV41rzjbb7PrTzyKCV2/kQ933+XNWjOsTjXH/99WVZt4/9VQP/z8uybcOn8rB5Em8ejF8ui7rS
aLKQkUhvNs5ZaUgQS23VyZenVXrUlggPdpUPRwK19XOJlA1nnx+QPOz4rxa5qXcTJxripfdGIu4z
E4s350lixqk62RPSMP8AHTLtbSuTu4K25nsfkyZQchB4+OtvAtnwX3wV0kWonGyIn/zz968SpLNG
hEebqemL5MR4Ot6IMTQPBbEPLzXoiHvPKCAv0AJpH0Td6Q9y3fGn0qAJc0bSxWOhk5PR1WvV+LdA
eURGTh8DKyjAEmXmLjayuxrIUYqNbG1U9gi1BN52qP30DLoA610yX0ksXs1JSS63az7ldrZTVboT
CGoWGfKwNQp74JOZPFDJL1VDUGHXo1AWDF/aOd30w9EN7wcZvObk/WBAgNECd/mxJ+8AVuoBg99j
NuNB70t8mwbDB3dTm2hEYU1PuXFx1PxYpQ9AuAl95UAWyeiIjspD2K3uVIqU0gSEC/SHhv/0M9Y5
eIZOk8FX0s0OuGmAcOeXuumPCdH0wPE2kBLfy6j4SIJ+xdzoKZPdsYNBjNIRSmMK+gn0gdcnm8bo
oBARuUrb8cNDq7rQNr0oaeaneY4elOAzAWx4JEv4/rqfONZbhbbPdg/Fnb4JEmCUlXZzJHZzPivg
JxA1bcs4mhAbx0WeNuDpq3hkvv/XT85tuf/zHfApnBmjmjiaQLL9/uA0PnGbbjcBiY7s8q42ctS+
GbQgSvStXYJ98v1YPIZ1GZBY73V5x25f6C8Epu37KMvhmS1afISGznc+GHIC/DCLououy5WI7OZa
J3W3GwZdf4vnigZyjHT0I+w13cMmqo9hMYpvpp3HJwLI2m3vIE2GtZ6QMeLEjEPyPtuo3jP+7oX5
F68+69Bt+2OC7LIA/PG1A6MZ/Nurb8twOqOhBDWTWcLZNwyUryT3hRtqTPD4ZjHfW2nbngjTHWn4
+6I5mLMTPBdD135hoTLf//qO/ItFPXBYmdALeZ6BW/z3KyviqRwKV6NRCGgY0cD8SqhnpTHgKx7j
v1mZ/8XPEDghfjbDwGvNzvX7h9WJxSgBvwgysc7/Fretv55so9j9H3ylXz7lj8UJoFnqdXbrrvGj
pJ9G3dWnrnPoQ6NoRWGsqmnz1x9o3vbaP1Z20JWY9akhAtv5pyH+l5WdJzRryEJz15VrW8cxyJna
uF2fHdppRpJYOwzetUZDm1il8c02jOpKp7Fd/fuXgccKFx/6QM6Tzp8/r9BuI5NbAkjMbD4avRfL
VT4J1MwF5tACb010OFGF/bCwSv2cq+HvruBPm5eLP40CzA3Y3xA3+H+IEYh8M8mOAgFcMKKHDN53
/VkqMARspwFVkJ5WYY9+2MsG+57gE8i3s9lFm7Bn9vk3a82fxZgbBK7jUAA4NPioB29Vwi83ZXbm
XBJmizopLvK1p8pkVQFjWUEGtf/mo/58if6JiLjZ7DzKMZN0it8/ihAD8Ly9QDN+Q/yoIvP3pTnq
s91FjOfpQfzd78x/+o9HDgcpKwp1H6soMS1//tLaUq5VmjpaF5Gcrl3sMLWNRv1NpPUMXxd55brU
ttyzlE5q4bf9MVaqXRFHGK3NafS31BbF2rBGyFhpq3cqbw2ILGG3REc6H82KPYHcVTjSLB/ZNiAj
eljjDvKWE4ibnxa9gNekK5HQwVZdm7PpHKI4nF4mTI8Mjky0gkFglxbRMrM8a45dH/xCyUU5bfNZ
Ktt5ixzpbSRtYzUY089Q0NjUVlQui9krt41gmN3WY42Cqox5alp/2GYqdYkrRGItE7tATuBUB8IQ
YcOOXoTWIpNcSebMxK0GyRMzaXJ9bcReZQnKKCXObqWaEtS8gq2+V7PEKlaNqGMXeTz5z3VHoM4i
p+s8ELOjgKjBLssORqHbU2N7cArx5Y8wLceQ/MmJcZLR2wEjDQrRl9Sq8412pulkgOre0Isfzhjy
zBfgmfb9kE6AObzI7n868Lr2YWAjpbsR+igY+k1lkigxwNkHrGPSPA1pxF8yuqc7E2DnVQ1B+VF1
c3c3dl2Mn5sQ60s8R90ObDVIEnTPBGAG5rdKNsVrZXV0vzUzhAdZ5MNV5EWPsCy+4RIALUyrBHvd
M8PG4d6Opv4ZcTp2CdOvnjhc17uGjOiLYIS0m8dWPBCbml56bPFYdCzylmTpbxHVN5doFgQLa1Q6
PZHYP0Rktnv8W/25mC21KkysfWjf7e8jkOelM/kIxWNRQGGb+7eW0eBaTHl0GDI/p6jK659tXw9P
VqiiL69FPVHAkiY845+GPvHae1qe8Rnkj6K2h7cWh9vPcerr28jHIjg8cklTx3CjIYYiuVprE3WI
jsQxwvm4iWJtLZD4JG+ji2Fx4fDYnhMoIs+kpaHLFwOhRcyPlg5k/JMeIbG1YevtjAEXMWkN4K7s
CSQn6K43ZqvzESjSvPCJdFwbZqI3PceNE7p9phDtTQzJXGCbF6AvMNKRnZEZs4Y70EQbi1HlI+mI
wXoYYS7ldhDcRV2DmPiG2RpNgBSKlucyJaAevyNx9OhT57uWcfihqxO43Nr106OEt/fC6bja+rNr
4ndFPpPg4KH9LOSlJkNoHbqkUAH14oOtsnkldWS4SqBS8AIr0vUcvFSTgHNF2Gf3nMRGfPASclyR
hRT3jl8WG+1148mKkbwgn3lIihSzhT3GSKRz8iirIt404FGZ643WT1vDRNGBzFYqtQqCozp1sQSh
qdAY88kj6s5zDoqALeh0nevisCwjUqyIfd826B8v6BLMZTGl1kdei+h+CiLgZ0UrY2TLpjeh55X+
nnz5epPkkCZgn2UrBFZkvCTEk0nDSncFSZaXLhmH81CWYbpqe7u7S1CB4ckpWuU+DY3o+DiVWLsR
0uklxsK1VRYO9ESjlMdE5sEc5EjLxE8KsTYGZGC1LXh/zFQSIOOqEwkVFok3zg+iLo23CkTmHQlc
7d6wTP+NAUy7MyM/fYkjgk97VGOM1E0EUb0lCJV3TbUJx2DGLNUkP0JTZIeiqJmiyTk6jLnCQ0E6
z8kyaj9b1qYojvAsxRLTrXFG15W2K5KDuqdAkbLiCbNY+lYdbFUW2w8e/ohj0xbTcRJl/MMY65K6
ckT42rjy2+gDHQytwnygV9wfRc4wDT9vtnValX4PatwEmdEikK8a8J1zEzJGd6JLB839bPnD8FpB
zfvmqna4IJjr3sTEqb23GVHhV7LqKxIEDf8zxdzjFxzYGEwiZi2KcyDR8gTmyEI/kFU+1YBijGZb
IuI6VgV1AocgfHqDGQAHSxI8pkVDaVgR440KDIgjWhvo91kMRMQtbHHKnbZed2GenmZzKk1WeS3W
ujesJwab8FAqt92JMWDULXN7W5YGBvmhrquD3xkDLBjfLsb9lJWc5eY4r94qRrp892L+4GbhK4+F
qUoIhE5zzmLwsFVgvFZVYK0TTuWvAr3zElOlfWaCSVQEEsLq0aO5sZZ9kn9D++5/DfZgPEmrVPuJ
lKyF1IG/lUWGvSHIM+O5hvRxUcg8njknYK4yvbbZ+rxC8cLvhvbCwCJ68VvffGjtYT6ZNZp+ktGi
8ziO3UfnpiTID1A/nnQ1x1dhOO6nPRrhTxgsTElH1Fl1iSDRRDWxar0KfU3sevOly/X8Rpz19MMe
o+qe8ExykpVHPM6IFWJvinHeFJjh12iAxlOhEXEuMls0xzghVMqBoPZV0XHZp2HQ7RxxMxz7s42C
MK7ic6yKdlMZffCNo0t0jkqH2ZpjaePIu2RgoII3snQ7Sy9aoDTbCW0KARI59cnCb2B3ZrAO3jK8
uS8DCfTxaqrJ2AA3Ibi3KmrdR90r+5gbqbhg4Ro2RqnLdTNFLdHYkXDfHByUBDub9bcpqvKDLmPn
qTPS4YrKJty6pUKEmQQlHwq0yV6zDkjKIynmuzGnwcbceiThs1VkEOLSOqgB5ZGySK9DVzNk+5ig
to0H1fuGX/Vp3tNpJvfF4oxBLkzBSMLVpAlTwx6cSpPP0FVCPoxjXv50yhatmuiTL+WV/YsfichF
FCNiARMiyNVK5Qkw2DCyv9ratett3okR25DFXhu41RkjVfKIVmxaEkbRHhCM0SQBfquRhTv9wKUE
QVbSUqEbEmirv/JZFa16PeYPI7qJetFqAyOEofVnLufuh0MuJXlGfb2pmsbfMRFBItTlMuOAbI2r
2qnqHYoCbpIL6mBdpJN+MamY1zYAqWXVQvGh7R7lD4xY2u+NYTV3hgVeTyl66+Q85eu+IYIafOes
P0YD2Nyij7z0y+z4Deeit77PToOm2AwRIy3dstcDqr4qfIitG1IbyO+1Ld2BYXc7yXnl2M68JwRU
IR3Gqk5KOMazUI/IVgWWEv47aekQGGq3L4XyjSN5OPhtKTJQDVD5InUeRn3z/URfysqb75KxynWO
pLOlyoCVOfZtvXdnwz7f7GhIOoTX49io1VdtFvU2FIpvTm33kOEY+jE5Ndm3iUweHcseyUkx2s8C
IApJr4N/lV1efnHMsi59blmsmwa4JrOIf2LMFt8J40oee11Klw3TtA6zJMy+yUT47M8g1RuYsjaL
+ihxp0HeKkTe7LD/js/amNJslWfQZIPUYDHQhDbpqZJ4yhCEJeAwTmQDxxdzjuV9HTYiW0DTCF4T
6hfi4/3ujdQh49Xpx+AnA36Qqf4w1qu8iYJiJQdHrANnIhFqwMJNdE2S3g1dPLzkDl2TEa/uoZs6
4xr0VgIWspX35sxO0UENBS+VD+GRdibpvkFYSVzgaPlsnqz7RPiOrvDiTAOmEsuRiDdbWL6LUfCK
LOFwwXHMHMNc20bvo1uTsxGuqN6y5950w9VMfbuv0G/yZcqS4tWU9nDHzQ5ftRVwD1H/3VZUzL/H
YDass66n2xIKC5jXAQT2WXs5vLAEp/kBQ1BGGJ+pMr1xU6d8qiFAjJvSt8vX0VMTKl8CzlfI9uRP
JGpRxTC0qowt4kfTXkV4QAYGiCTCrTGf3xL/EhKRC0nE7QpEci+Pg2VSXlpBJB9oDUQjoW9TSbjm
QoRTOx/CCR8KsgnTn6CI5a1e5TEFxh0QQBUcdTOM8Ym/y19SUhanRTnUkDRmT2Z4xaKEzHn6BDHv
M4JGJbVsVnKeKbyYPSZI3/wGKGooIxI8yejOr7QWIlIyUpcUWJcJqfT84TmKuvIiwmx6KoxRXZtC
Em8mDG+hpR8uUEXjs644ecWL2qvGU1tH7cPAnTqR1dxgeZ/8GfOzHuwTwXzzq8XU9isJXQwFAxhp
liTTPSecUw3O8nF/aruiQMcVd1jgpr4M2osbxNNF5tNIRWjU9WFwB+PU+lHp79hJoWxJ8onvROok
d0Noy7fA6KjkfS2D9yxrkcJYrE2vtUfYHAzXKtireojBFTvj3ZxwQuzGOW9IpfXD505iYEywvzzH
PU8cbax0bXhp/YhAci7Q90/uD5FZJsSDem1rlI7GkAIpdoZwg07xzZczGjdHjViykMsD/AqTOwhI
KHX6EaoKZ9hDf0tmyN1cVJgfC5eg9XYsdhO8tf1USgANU0daGH6A+cSEun72a2/YgR2xn2um3pS/
bGtfVeH88LXZHTJHuu8e4WPrLmgEbaJa7eokzXdTmvpXgBzdrTVOwg7W2yJ9wNnN1knZZ4Isbueh
xKI1s1iOw3xGOyffjcjWP4hIqXfQGYY1PiCoI/hvocQS2mdNUJ2xDTK9NtDBQgfkqrpJnoKwCU9W
5olPOdsoMz3LHHepDbzEB527qUqDMbWicP+piqY+TJ1VromrK9/ptMM+dOYOCwR6QfFeZCmLvMNQ
I3wwdDrMx5mf2F7A/zRYAyCbLUIn5KRNJtQC6z8suSQqX4PQ75e5rXvA2R7/R21VHKg8VT0EvUkY
l8tXRDBexxlMWTUgZhcKgEoB6zZaE0Xx5TtZsgSgXFwN6dvfAuqwQ4cYaRGYKa9RIbJ1oKc7J64/
yIPe9dC2VsaUd3tb1w6cqwg+jdH58hCXIQel6pZs5zfUEZGzimMVLsBdgiUQHf9aFUzf7WBCilBA
k2Yrw8xH2vZSjFglVFEhv9Zs3TzvfW5fiKwgMawN5k2kMFvzzFtP5FO6C93H1dLgf1uBram+h0bf
nIZRxfdGFhHN4TiDd2mDBL2YNQfPiR3xixHPTeshAWf+sx4JFFmYLhOeNUnowePg+cnecrKM3WXK
8OsEfrvVZs6tofO/Go2R5ocvbrV/2T0zg/A4Aaby22B62bEb0ZzHPDhrFU5MJzCgQLzDBMBwoDcF
brQhIOli4dtjuOUIjHe7iIh1Lazpou3I+mqV0TzGcT8/CBH7Lww/iTdvo7mfFnVQOPuA1DVyOXle
dxj5suLoDIXx4eT4F7dtl9Qu5pPOXlZk03crYQs6DbB+UGpg7HAJRztg8xivJf4PLIS2468EIbvX
nGHx0SrnacfwDu3c1Mmm3LSpHhDg+tZRIHf7GBIFXLGHKsXpwNXiPi2m7AIBOjoUaT4/GjnRsCbJ
hQeznS2SuxwrkkyKLPP5NidZNGlZb2Q9QdqMVeZcHYprBj35ZJziODEeGgo4IjiIWCXOpHjsmhor
R+MKeZdYzdVvHeepFArnRGWHaC3oBFnvlfasz0jM8aM3l+W2UzBQmW68B7E7H3Xl9NuBCczJmML0
IXL98dqostnifDQ2WaK+hDCxMdPYno7oLlsM0sBEDasu1pXRJNeurL3bbpgN5AZPzicU/xlauUvu
QhOy0QS9ankAvUBdQLU5O9G7ybmfwBt4aZjdF7puXltr4syjQZwxDKgJWeTcNxkHfspoa9dgGJsw
vDWVu/zM9cZk6MbGfSYAwTgwB+9UCaQJBES64UBJ8keSheMyU9gYRxO5sDJchmGxlb6VTuR88VwQ
ZjFgE6Owkx7O/CnVjy7JVAtjpD+6QeZJDDVnTqg+YVg1JGcHkM17ATWTXAoIhwlwrXmSl5ThyXc4
BzZM3IQOnh9DCy/QZ9fsGY/4pZP3KsV0wssgkLcnmMDqwX8u8HGeg5l5SI3wGKgQGIaUAoFYksCC
T1LqF45g4bLLkll9on8uGoJ0ZmqL99nuu+67b9H8pAEToEVGoKwRTcX5a9F6g7d24hLQ6yid9gNW
hvOG3d4+N9E4rXKfyWDrhD3gqpBjjZ2HGmJ4RITDquvsBBxe5tlvojY8uWlrunU9M5NVw8nwpa8c
1kewZuNiJgToKbyFAPlTV31zYx2/NzbBkzQdZhNoseTWj8Je9Xnp1Au62Vh2E6M+mHz3W6B2zOHa
GUBrBzL26nuF+ILu7jCDR3AGkm1Dg36EhwYzODKW9oFViTGnWC9bahUvlM1jmIXiYI6VPLPeO6Ch
6s7Z8NJm3/pMkFYgc0I1R9WgBs4hpFUtFW8/arkOJlT9pefsFGiANGnQbHZVAfjH8CDqukSCzzOo
VRIKGeMkqmJ9boyshddZirMsJsRaJo0BYPEhclzFgO/A5NMmgZFMj3NMJg1nntu6V3ZxdEe6fPcT
U7A+ciSMSEGKyUYYWwj34FeR6d4LMdYuvnCHZisY/Cnfe70WDxOjS+Y6A7s2rDNTHZJyKL+nYppf
MkRWVIJj9hNPd1kiGovEysAsfYg8Nj3U/PEd4r1oKzwi0mEHByjFXVXjI3IzS35kMU/lqiyB9bO5
BflmDqDFbJyS6lNO7Gvs8f7J5yD7bI1ex+SSs3C4REUcH3vF4r7xfDEgW7fMDOdRKV44R2WfXpEF
wDjIB3FZPKGb3Ssc+LTQ8q56FHIan+sqm0+cVtMf+MCpAzMdON+SipSGxRRkFa7vvIvuaqwByP/L
8SjjwkZQNSQPEiQt+VNBpNa9haqDgTPGc5wG82ccIPBTEl/Nzf6A5asheg3XYwT4qe+n6sxRG4TL
ZDfDzvAGjj3gMV/Yj6cQU4Ttnoi7yWAY9CBvmqFtyeDMi5e5Fe2D7edpvWBxdnbmMDXPUeDm951Z
otuOSPFcmzR373xIJmBRKh77UBtRsqS5QZKCk9nbmOSW5WSLbtPGJCNJc4wehFvWe7PQjANcDIl3
Q6sUTogAkcqiHhrrJILihiCsZfCjMEJGa70B/M4ZGXftQNAQJq6kBMITzjTgtw1lJf6UxJB0XyFu
EW5rdlfQYTw8Gu7e3sQq+exLg6Cbgk4FIcZhgUVHQEK5Eo8dniDmRzvHistPDQHqobZ88VDopkXK
fqMH9a1vX0vs4I9O4xtv2FPFqzP42cqJrHZlIFM+sOf7RwibtGrAVOE2w8e3nbwsexC+276mum43
TlBKGj0oS/dY7Mud8nrzMYyhMTQRmLfQm6dH9HUuh7yCgNGZLHRlh2inA7/YkH6kFxFVUYY/ttAH
lZvxMcYjswqFxWqXRaTdOzlY/9QZjkKFCgBny3sm0k6QmRoOl3Gwpv0cSHWCzGvcVb3fsHEO9TUs
i3dSUMxL3M7/nbrzWI4lSbPzCzHaQngI36bWSGixCQNwgRAewkOLp+eX1TU2guQYh8YFueiyqraL
CyAz0sX5z/nOn5rxE92cBlSUGPAoJcRVd3NyRLO/oZ0kWtp2PL16s6jfi9mwfqHNFJ9Fk5PLKqN2
4B4ftMVb0xvDRg8yTc6JFxTIJtrobws/QhWGeFgNGMLxh33H7g11GGQ31rRWJNVSV/CMIsou6ilx
twr712tfS2tr+yTPbHgoWbnLhVWumqHWxy6eeAtUhOpk4qg4m11ePkS0gV3BUqXcEzvIY/nAU7hO
mwqgID6ubGsJFmLGUgaoacqRbfTRhoBbFOfXvIiGrVlV+qvvw2ZTDXhZ6rxPNkyS9WHAKLwaOzPb
VHXMrWvsK3a1rho4+qK0HZXnGdcO5lfBBGhuNgas5JcyKbF3iKkEYKWhj9ZuO60isFL3jhXZRyGt
cVnkUbNpyJTsPRz+X61UlI3X8U1hoRJZ3GiIhcOMJU2OU9JM26lvpy1Kbs5CZGFr6M34rqihHlZ+
irxLWI5bDCCoT2MyCizBnXgfh3y8N9HXVqKWGFLcxPLvXZWI38rp5CsVlsmPHkyDZvdq8nY+a+ZW
VDLbTpbn3y4FYtcEYwo7p7VPvUyNJ5eIwdbocQGBxk/14xy2xn1h5c2rW8wMT5QN8kV43vq/gZkJ
uIsX0EI7mXwQELEvHN/MjeHP9qodPe//AI/8/5H9npm5Y9oecAMEbTgm+NX+jRfhxmr4m8Fw+cyp
izh9/gGA/O9sm/+zv+CfFs6A3gbkbcfDAIIRzr0RDf7mINv/YJ5N8xCZMf7lZqP4m6fg+P/AAGUx
1AoCHBZ/fc3fDk7HxuTvBwI/viMpHMD18C9Mies/PRr/GQiZ+jC+/b8xc5BUw0IB2sz6D34BkbWl
slQb77LBzzcdP/0t2ZM5d27BKYytwoPDDpJ2uBI/obSYP303mQbhSXdOvrWMKZLu9MSQYNIcdGvu
iJTg8fThc9P5H+6AUixnMZJZYlBVrW7gxh9TSf+VYuTm3mf8My59xEb4/f5cMvrQUWTUyzyIyK7X
t5Cq5ToJhe81x9hyVZVu9wDyyjk0IcPFMSSbNNdZ98f3BpmtIbBFR6UG82eKk2ZXORAELgOzLy6P
kwNuOJnTdpNrMbTLgoio3MTjrZUYcHvjETq1MM5Zfuo9oNAya4vZg/cjFMvdnI2WuYhNQ5E7LwER
LCKBo4AiwDK6k8WgT74bqT81eku2kZSU6ZUjajh9LGU5JxmSzA9AblhJXBDG36lrjAdJH80hI1j6
rKNOLKsgsR9zJzSfhEB1NPwiukLbopbbhgfZDMjHItOAO03s4ITuJ3nDt6e/U+lWDLdCvYmtIgLH
2NU5y4fdxd9ml1nR1mSzsjeZ7fUY8hmLHLXhOb9FINU6Jbi/cumagb3IEa5HTzKqb1s15lsedSnJ
7oFlnlSWnF8oz4medW3xp4gxq3t+/eS+HvrqfeBCYZOxZRoOm1nhRIz64TmeqJ9tCLESxErYarDs
mc+sYDGVU141qfVQ2S0DjNh7SK2h2uq8y1aB2bsbhL/xOFKWcM3iIKkZAKdkHFHbjJcU6/4pLeIa
alStyRjbeYHnw1UTd2BztIFJlsm7hAf0Hpd/wWF1qlcJ+uiSO234GuWUsrGg00PRAGRCUW2NYOmH
XXAudU3s3q96Bh4ut1zBmTqX7sWDKHg3ZVXF8W5KKZnHycYsCbuVYR6H+UZgwm5ainXaF4azycXs
/4h6hDIaxj6Dxj5PXU17HtNIjjs5MfjWrfXHTJvQUYHw29G5NhZ3Nmlfwo+4nkdeqiwfdjietL80
mI8BeTVvMb+OYXewbFhK4OcGeEzQ8y1M1lo62D7yxgl/k1T706HO7PCHob6+zFkCUjVIncg7k6JG
nNCdGaQ7HfvjM2RTh+cL2YfLie5+MqOZxm0cJ/0ro+IiXFgZzQNLovfFsItxaRo7F5T2xcJwo9Y9
8soHfQC5dUrLcfxkN5KPYgzdfS8sNksAbue04Gg3ExAnxGdWKyvzw03vIPmN7L20wZmxv4X1C9Ta
8QdOALTbAU9iK0vybJn24pvx332RV9d4ZAKLXOKtSzmWl1uy5YxFNLrJW5/8MjGyFLXFf/BkjKvY
5K5Y6YStrRqSlTBbaC3EjBdYNK5se/owUSRlLCy/P+OtiD8i3263Ze6+Dx2dZWySUNXzAbgXIPNl
RnXYYpRUg7RNVwFq7gtQbj5X9rZS65wI8YZ47EEbBsumKPVJxYR+Ktp7FhyR7qjSuMGLh3eClhWR
Sy02JV5TjmGQ0mwtjuCqsUAMOzQvvNE9PSe916MsuqP6iYwwP9E0uI1vn1G/ScA2THaCA915kEGI
nM0A8ZRzEMXGaOQrAjJXxyEAY3l05ybNfGxCSY1i4dKmx9ybCnQRN+fGUvZK2FRuxu0w7HOvGrea
CPh6gJ23qN2hPFL/Y63q2XL2pZ2LcRHAN15HufvbNfNz7WhsVcN46htxZ5FUdjtxmAGKLjzImVYS
XFECaeJstwYxUfTBcEE7GSSLmXIuah0m/8gBBrORrd9qGf+JDfviwXOegpHODtfajU186MP4qZcG
qwPupix9ExQuhi4cjIIY78ZO5Jsd2+c+KKq1yweoDcZ7i5kM7ZU7qyXWMiz0kOxqm9E/xCrQNKbc
FmDJUpMKx4rFFWuI2/kPVSXfhinfRFb4ofx4F/NxxA5cvzhBfBZyXN/G2nzccXYAKCGUA6GuULso
wnJhUV3/osFgM2zCzECg2Ue1mSPvj6U4dVcr1w05d3ftARMIUke1KgbjwM0PyuLAQ9oH7K/COrrU
2GQ3g1DEiKuBlA8MRH6sZyFBuby5PkR20+A6naNUAAKEYASs5T5uLvl0jGB5GDV2joHTc3WnZPBW
0cS3ECW1Oty3bK5py3rUzQNb9H1ZFw/1UO2g0OfgynPQ+kMCb8IHWERNL8Pa+NiBLVmEMyfepOh+
81Q93TgIo/uR+VykdY0k1YsBAzYRp4UJBvvOF2yMHiLbKufOtO1ynGsyL/FhQ8NY5hD+VmwktNa5
MIi6diA/XQE4LVzO4wN2j3XY1FjFg9A5JxKV1+MmeQxBJy0JfsOGqdLu7Aq7Y7aeRavEi8q9bxp/
WHd6gEV06Ro91hvevS8UqwmMZLdGdJ8qQBBavzVpyPvWCYme0oqm+7RbczqbeWucOz+OzrJxOYtP
ppV+NJqinxnSyoMIBn/r8trQwxaOx1gU1WsvuVqCmQ77fVR2xVtZxv7ad7S9YcnuHtuOPX4p234+
YAUm50uDQXT0rL5JOAQF6UeaCPOYIffd2PgtvrU4T58sNeM/N4CS1hsFTxMCpd1QT5Q4s5lzT0BH
WPHAUBznNzeOVB0re8GMpPpm9Ayrxbe64S1Fli32jmnV3m3LYDw+EVjB5RfnNCsHQz/8hJgyvoiV
e0+t6LA7dJz9oLn3dfNq4dZ9c6thkAzFJvUH0GiebILUr/HTxaJmqj4Zb7OkOXIz3rYzy3fSfZNa
qXqYbadNqJ6nypCinFGLJTBbE6VL4tyG6VtyF7TiYHpOc7BVG8gxjXOnaXM+Z6pw350szWjFqRWE
ZfTBc1yq5n2Mo/iXWYY+B6EsHzrw6DQ85P4q4r5Kq1Cmgi34cTSiLOIhCydL62VU+MlOYMuIVkZ6
G6yYqV0jxjOfEivTl6rapQHC7CgTcQJU44AI5ueqcUdrK0FX6PQ2Ebi8xrLme2Z29AJEFIC5duKt
qA3ms63v/Uwsb7/OWFinSc0ZbUWB00Qb9Pr50Jq3EEstYCmUogcPJmwYgjXlPcMWvcg9eRG+qSWb
fh6Avhk564TaLSF1jwF3Yeq7kz3DcUfcspjmvdN49muQDiFHicGf0S0g2l8pTs4+iiYRzaoX7rzV
XhVgsQ/4cBRzZ/5KFTRU1ypaM/Vg7TNBzXhVxOFWIUN9TPRVP0jQTnhTxtzbM1II35KoT0lhFtF0
pyNv3tNcAQlFCKGudV/csAItsPYS0BjmcqSpIUlZ+iPzlqhw+uRhIgBaMiUKjR9rjEqk8MDiCjvi
raFhYuqduxrU2l0rev3ujRyflxHmhPPMG4F40AXVQmR9cVckjX3fUPHQLmw76h89d4oeRZ4FDxjo
KVOAKMqbaiXNFd7nuDOygMwvUawCdyZiKzYazSJG1OneLMxkO3T4iYA2x29Wy1O4EI7dfUwkeLiy
dPGpUNL7tpKWKsVRuOYP5fDpFjusvK/spvnG1a2vXkszLG3o3AXUDKXIKpS1BbHRnyPPTYhsAIWf
7Ll+hhjhf+Szg3Gl7LLx2RMJnxoXZ85PiH/iLg8R5tOOKMgyRwg9FWyxPINYeBYtdTHvPW5RbApV
8GgI/FSLygyj91xPgg+shvwOfd74gECBTbeEoXbRMvW2caD9u8atQC9CWF5lgQtgOWEOfvGjZvqS
c4dsCJIPAI6a3QZbYB20T5K5KA4zKBroLlFCQozXeboPopowzuQOLzNqwcavivxT4vzmmDNm4wM8
ASYBTuE/hHVbMHmpnGgrI3s4WcwJKadIwvo+qR2vWnSNzfHc6phgMsQeqS3QHdPpA6JIV24ZwYAH
BtqEwZl++BHH0xT6T8roukcVzUR1nBngxzJq5/Lg+JjxlvCyarjwkpxSEvksbaUYm3bVMzkA2oPr
x1l2duXJZTgN9Tu5MrySbS9n5nR4Ew54EZxy5VICs2+sQhJNpmflM+IAjEMWc/+D6n1EwSboBNqt
q8HSBqxOQsTVw2BJ8QGceniwnaThaXLjE8QMKuoSqwrQz9ymYPjtDjQs+MBVO845cfOYq86OPl1t
DGTCDS7yV4aWfbgZepQ13E4wKBSU6QBTFDDtVdnjnD1zXOOclE4JzQdDP1MMXTTNvJ3lEMw0CQbJ
79AxglhNUR8+I3/bXzXG2Z+eL2t3Y52Qfa8F/kqGzBjKlsCb9Dox4gzLgo5PDQPOZ6PyahcM8jBe
CxOy9rE1G/PsMKnkrDri9OSQb3dLz2vCT8n97AHbXBmvuWRIAwVOujhdtccxD+89amnAoBuVnl9o
MfcVDGZLQDWnFEZGYKvM8tNhQmJf0z7K1grJ8rnLcr10QuF0y0KXWEhMjS+aqxzHlzCv4is9qWqN
07YKV5PX+NayThibLzPSU5TRRW0dn7AYVDy/ibhV2nAQfQmzcq7XdVCNlxLg8YOabRZgGNz0VtjZ
OF7T2R7uqiIEpOOVSn9CxIH87nXhQapaYsqF18+5hxEtCUIeKa5F4gVIGX+e0xtjRTcUBmiY3B/P
6NjGU2/0YPvd2KFjkOE7vQKtw99W8uR9T5kE/zILK3pgFyQD43BSRU52cnT6Nvgj5qE6mbeB+ljV
5Wc+p93JVIMB5Ec502sB5WATFa3A5G+bb1qPCguPS92LdesDYV7DrS+op/Es+4orks8pdKRp/sGj
ueoYltF0rh0bez9Sb7IFP+9eMEfR0o1Ww1GBlMYxKqxuHTVBARw/kFs4V9majtFmPTaq/uBdDj/H
IG3x3WWJIKViDs9RU/r3EamVEa6jER2zTPio0mN4neLWek/8br6GGEnXBXUh1B8HQX1F8gj2nqdp
BZls5zDinqDW00dPhoxiv1b1zOodeXpsFlXecc6tDHGHMcXgvRsm2C9WH0wb0mkzzN5B7hKjASpF
W3VzVtbMTGrI3bU9R8WO3UacSx5SzEaBWS+JGGb7ZJjTV69V3Q+dHgHdh6V39ejXeWQ7cjaz4U5P
ZYMtePCwgiyi1OufKkMz62ZFtPf2bFOayLEA9LeVAgjlwPIRyAjWYdP1MgEeb+aXgt304KBgXHsu
U7Akg4Bxt+OZ6uwaTsdNInYuiT3DMAixVtzVWcWq55q5wRW18/fYj6ZmFXZp++jgK32JU2O4k6Cq
vhmgtdcWXNNv1cTMbSSFAQu/pzeQ9/AGIx2E9apt+C1L3zRxu7hadHuR+/USo66+d7203WdFF9OB
CSZdSWPcc2iyVg4RoaNhGoKOcjrROb2U7jnIAZjPJa8MhlVmR1yWbXlNzDZ7JOQTPDGawjs4ddpu
FjoeSLAoLB9I/eO5LA3LWiqQnO6Sd1Ax5xd9ei2F/ev7tXO7s86RXIHBmneTGP0X1Yl63SsVFA/Z
KIYXj+2xBYNVoZvjoXE/lBinf0aV/i8AZW5/xf9jCF9SW9ST/Csv578CCf5P8cL/mwThvyv8/vkz
8PJEP+X/oH0f4s/6f1n+x1f+LXr7/5DQs1ywBLfUNN7BfxG9Awf92uQAeZPC/6IL/wtD2P2HHSB4
SwL3fyEN/hVaYP1D+qQopcvEBKOg91+CFtgkUP+d5O0LTzoBmnxg8vehfTv/IZVr5iYFAsyxt4m+
9NSSoCTJ6pWr0x0+5+4igECuMMuv61K4v40nd1Fj6J+0Cc63jmIdUNbeahluvckanku//QT7Vxws
cFurKqwoBSWNBJssnRa6cItLEEcfLZutNafT0U8/p4JTU85FmUu+M9+7mLH70acqSBfVR1E9oeE7
nxMU7DXuDPd2MXlwPfGrSSMtB0bTi7pw9ybRtdFEkZ1mH5+yAiY4iOGUGN0njDyU+M7ANGFJarA0
O47IwTIYb0Fdv/U1k9qQur2F6+dbL4AEahrjwgmGTZsZOQYDlSzaaLIWuR//sXw29KjjoHnrI0ZR
CamJWZPMphYufoephyoug/Rc2wThhkj+iSOCdGNyMHSCKY3NMqjzw21zX5Vt9CyCN8dW3yo0AYPe
ljAuKuuQGwvaTf5klz3837FPLrgsyDAZ4/qWl3zLumYrrGrcoDjUO+AKHz3x3S+8BOdRnyIjdR6J
p8znmTtyE1DM7pVmfUwqYgJcMu/iLOsvcb+D2LGM/Qz2TTiIexvR+Jx5xp7Lirj/6/8iOHQYGYkt
ulp4d07HLlSWubXBCQcNzhP5JkYBuMeDDmeMTrbXLKPpljFCvO+rKcKu0ud4W2LnWeFHWU++nDdm
3cERtSnpncUqDozkkBuRefCn8s4Avvxc9htKjr2nupEnEO/jiY6/t4h40eM057gvpwqzS3yb59fV
py9fHAffQkuK7Q+BSLRGdgeri6NjxdD5sVH3aSXpLSANvxVJGG+KOiGz1xneHdxI8iKXJmyTizvK
l9lyk3Psga8zjH5lREiUIyHXxz64HTmQH26QmXRyPGQft181uFKvf/1DTJQ4ZAohE0+vgr8052vD
Vu9kBK1NWXNUyifvRVkkIybHRI+ziIF41nRQgw+mMu0/deaXu9ovscL66X1Y+OMLMaXnrPbPIQ08
J+S0+ary6YAB75YtMT9a/Hy3gok7s4W16ZIXIQwEbhEPSrwrQWtsDTGvnNau0J0cb5WGCD400wUp
503f6PZItIcBZiFzri3nj1PToLn3DJEgIpmbIYVokFBMQBMAgq91zTqBpTsy6A9XFU0hE/44Wvig
PGelgXSKg1JbRr/L1fwmOufo07PDcwbQ1vNOZM184miIvGaD1Fm09o5HBK18uLloQA7VZqnohnLj
g4lZjaqMYkNrExU2tijXXFHzD5ncceGkyDjPXmraGLjHUxCcNlzXWlcvCzrCn82+56LQZgQ+4vY5
nNHdHKhRrl1IYmKzPpkxZXLYh7plnheYFmgXsDAG3wUiPwmGd0+wQR/Y4fO9FTL0gCy0zFTbPJpx
WDBfucWoaR9ZOCXg2cTfxYEH8kF7NYUJBmbaibNl3ZxiWcgtE87tZAbF4+xYL2ZBBgZv/4bKr3bR
GRAqy7CbD17e90caFWpyDVa5zSzxoinhOdOksGpo/12IkMkUgQz6shZzZpr71tf2o4WphCfNPMbQ
tDa9SP7Q0CLPvgtjibHBnohLffBK+2QyOtiJ1AUsAs047HvjhnuNeR+nAZd4XG2FR9VHwPPYY/e4
cccDunu0uCSKIIKV08Fe4Q5EtUQQiKwyeQbgtbdgYjmjFZ+yhJXUD5tmr3KfKjlF6UmrwvNc2bB7
4YAs7fdmrFE2QO+sW8sz4fjqpTsXxgUv+UWmqb8zwhAUaScufSjXLiXodN7Rw0lov+/BNescg2L+
a1X1t1Eb1LLb3wlWNi9rrlgecGCUR16FT12xDwSm8Tu3823AtrAjPIZThs291t4fRhifMzOfZdIa
T7cY4aI1sMY2KUU/rn4c6ZSgGhDIIrmy0EnxnhXqWziaa0Y1PuHLfeR7Brb60ENNy426xLm9Sw7p
NF9bGsvlcbJqTWlKvrsBPHXVP1QahBqyGMmWOnpywKzetQwPD/Pg8MMNVIcql0GJkofOM57zDqMy
PJ1tVAtMQDjMLKZ+2OXja2oztOjZ2ESY7Lvsyqg1UPJ84ymenQ11mOly8rh/A9phqFY2PF9edYjx
xyEzlOzlgvwZZ0qYIJT60ENRPFlYng7Sqa8cyH3mMMO2TNz7AWn4w+dIOsJaf0tzatOAAckN6QRz
Z1KGoVaatfgxVRE8EokMnhqNPs1NWyxllJsI/AyS5mLqdyG3ewiYEJ2rm+k/jO7nyXyphug4atk+
WRXdbZ2dkNxW3l2XGP6xdCn9Loxp56d0OY5iXwX82GHi+rfD9bCciPWoLtzVXeJu4ir4KUlyLeeY
ZYoyUw8COb0wsjbkrpLi1SWQfgb3ZXNrjeVZpqeGidM1n8tnsOPucqQYZuUBvV7VmAO3IJQXYxHE
9M6AKs1Ly12bkYoOEnmqeuk971DnBIrQ+kpUEdhHQRcQOAhxCrth+YHBkhe4XEmyLtxM0muXZRjD
5mUSgQX3o/TJjAYKAXi0Qf6tCQU03AKwbjul5HMQn6es3U3lTOjX9Z9apFK6aRm0iPmW88Q3hTnL
xoMbSncDhA1iCb4N7JepSxuAi1JuPgPaKa82JF0LxWHpx2petcGwxC5HaBtzEs8OM7sWY32Na3Vd
WiDx5rtsKMzl4GWnnk1NdV+pKGghIJ9FsQNYY+NOpq29tGxPrYVTTVuOMdiaPfMpcvs3GTZvnBbo
pmfkhnsn2TsMspYwfUHu2enXTdYrmL1U5DIXruJCNVU9CSfvyS3N3ehzkkIu6tVD7Yr7hv8N5hCs
Cte9tBMGMM5CY+0fylJgFY7TNwC0u14g96tUPVra23m4VbETN0z01C0xaE0bAorgQtNmW5s+fQe4
n5agriln7h1iydl3YcSPnIG/wIUucTGETKgYtKl8PfUzvFnKnBfK1im2qJBcS2SD/g4ZpxecGys6
ekeqCnOLPha/UBsj5F+skjqyPiJiUPxxCRZBZ4zig2VxLYwQCPAudyayeTVRE5BVb65mRoF770wL
2YEJ09Fs+4OXXfzQPjJ1PhQRozVcGL9Mvlem6a0HE89gkaTYCDj/eTJd193IaFxlv1jaCWQwTabw
lL3XkU+drN7aWj4pb3oNBmKPIw6J+TT5DmHhlzExPXyKFCgU4J2rMP4qfWOd0FpECW15Gm0GM1CA
NN/H95VelqAO/dJZd5wMZ6ozyIo+acel7lNEv6bw1lFp4AwGRWzUfI0b8jWmaT1VzIqjeFzX7Zs1
z7u6hd8UJ+8x/jHHkkz4nPTXDr09iJ9kORrBkx8593/9es4QAEYaaRtHONnBSfhJNa+H7XcrWzDU
TpvwKRxJ5RU5hRlzdPDH4pfSsWcPJiKEui8MjfFSXXzDu4wvVTx/KFtiGZmfKGS9hH5xiuuc2NBC
Ge4lSe17vzf4C+17t0t/6y7Ym131pnK+pYR7yKu4im6nbtH5F79Of1sr+wKF8UuS8c0km8XUcudo
h5F8+DSn6rfup8+SYSwrsfzyo/DJ7VwmEvIJky55s/wUZekXHmpqoGz3YjXikqfhU50z1O6NH01d
lpHfEeF7SormDa/MhknfV6ezr074DwnvY+vv+UxdVXBo+CLf4xfgN82G5Av+yX2oPeIysMi74Mc3
YeHjgIxUKln02SZv359mjmVgzAyXymAP2FZyji0x3PYBQgoFptr/KqOGz3tZvRVF8hUDns6SNyIF
J8fQb3q0MNMZa9rb70ufroysvd5+varKftssAH7QkZgxkq9Cyqdw4GeP4/tY0Vwkyou9vURTUJNt
zEm7j4su3RdISmQbpeazQlywK1390dgB4QjXRSdL7rkWwt5sXu1K43kaWEpKYkMkwdkp8zlaeqN+
aLgWVP0NEi5ugCgZM8oxIiI9yx4r9Kofian3UdwspvrLCopr2JbmMqLUcSFD/6pQcZZ+x1GnLruF
k5gf/Zhgh6bcBHMqITEz/sZsdJ1Hc+eNA0Jj0axTPDlbUujfopnFIbCHg2umO+wj3Day13jKOlyj
jbcl3saWUI/WOcNJ1iTxtiKWda4TdXE6VN+4tFNuYMhowdBWKzqugXDmqGgM9+vlqIvuWDJv3qpQ
lxyZAlKaHXYWh44aJ0wSUgFtsUJgIrydG1v2K5JTKW5aKIBXqx3DbZDQEQwkC9W3xCw74Tigzq26
IQC4z865eueiDOjh2zFc7062KSIy9R0Hb6zjTZ8Z8zLqVHWw1UpwjXhkuX2rRKfvE31Iecn5hMp+
Se+kf4y5HbUMmg4B1wcKr1mxZcYvLya5sE1m+Y6CK+DmybuTGv0J6gO3cHdiIECUiTqu6godfCf1
kL1jkD1kvmVcXZ1suxj8s3cr+NGJtfeshtFMOZxKDrrmUFM2zpt0HJmJMD/q9zbe7D2hLHWO842P
E+qCeF0tvN6ytjhrnc1oKapcWirIOpX0K0xv3E9kNezZnC5FAumzDrC8T+VW01bKMCZVd/xHMOTb
NpMMdvKqZ1Ru9mfoFtjE7C7cC5uHNAH1fqjSfSex2CjbMJfj+OK6tf8ieGsYPgXrMfHK3UDb9l0X
BS9EEur1NNvJQXfJqyRaeoEnMT1DKvtiKvSorKp7QBr6zuOwOhm4IFaTywnRU1GI8YJXTc2CzFCg
q23QoTeWQy3OjBj2aTwAwM6URYyOIiTGJqjzVFvtE69NdqUXGTttMZa0vGYfJGUCwo7hgZ8O6aXp
T56FBS00eawTbaxsQ13J1FIc4cb5ScfxQlrSXUu6Kw6cHNS2rLb5vKvSuFw2jdHdM3RcUfTYrBVy
ycWp6c1zlHnEs2geaWn8cfOUK0eTluS9YDAiXoB/ZZa6dhDDn5CgqIyxCLkQ4hhkQd10GWa7RhXn
+jZFr0PVXqPIX3imPZ9CRy7myrTg8wUWeLSkZtjvfaKtr/JKj8ep6XBRAPzZpJ7R3pt5nK3wH2Ff
SQRTM7j/88AxRLdyZUfxsgQ1shwsyombPmI3FD2cXnuTZ+0zrmhjyfc9Wy5Rw2bqsXHWU3CSVPdt
G8tUe6rnfkpnCj5u/9LkaoVEhQzDceoR4yZFKZX5mWTGc2ZCmt0WaTnfcUA5GyMpMWq0om0hY/My
mIhDY+y/sQDeQgPBMixG45j3FEsJmoI2ldPfd1OI/ObG1GJIEiGNIjsS3VkamkBU00UUkHIMqQYn
OgZjT1KWEWRyUaaxWnnOhpgy5g+SaPeGNbMPmOWaqpRu5U+snMLHMY7Ldsck4s6oGMNQ+h6smPDa
ZUGoPjB2t4JbJAqXaV1hWMdoovu8xjYQOHRbVqksd1BKrsFwqIKBO27vZ0tEIwyG6fiSzHreWLWJ
cqL0vG7TljhRVb27dYrr1J2WYaPUBssr95mA3HHDjBvYFK89cxAFf2A4ZFxtzvGrOeckOeximwuI
GMOg1daniTEkpN3N8TuXUnVEcXmVvZi5j6mFk9Mgkwc9zsmxDxl6ziW+CACAfTugPMlqUVBKvrPp
J+VUPxlsojFLyWDeueQEK6z/AjVyBHcfRBXhBwYBu1nDp++cjMmS6OXlr39QamEz06sDQByQoexm
aMgXE4zWAGOXAkgPJUGN2LlVxvUDJLKajh5mEapdKkZFSXqWZqN2XledKyMt1zEtnOimPvpWPMUH
L7owAvRO5LuXaRj0u9irP8ZB7KiY2jozOXtjwsfZR3eTnz4Vkf625iRazWBawVBoLMHK3QaNRcy8
mKYdgeBn0Q/RSpsGTWNmeW18/zM1cMmnsMn3PtGUGIrnMWFXwvY7fxtGLdmUej5TfCCPAlIPB6/p
pW49/WFNBSjyCcZMQD77qeZOJykoY+7LvgYcZGXdwlleW8Gtshpjk5ROS80SVsgBrC6Huuwr61yO
PUq+iSxUmwRDCjkuzbtW/WmCRpFfVy+2hU2yGcv710Tpnrs/PIi8zBBuJ3fah7YHj0jx2AEwA/qv
4SXMfH4g6LAGW+JJILetaJ3o9q7VH/xpaWRx92RZ3WfQSgJoLo3RdTzdJY3TH0ENWQdfZeeu9amX
GSfN2TiQV1+U91ZfC/Jk5VOVIdDVr3M/1LshnanvmDVr7jSHj17136k7jx3JtSzL/kvPmeCluCQH
1QMzo2nl2j0mhIsIaq359bVuVCErqwcNNNCTGqQD72WmCzMaec/Ze69NhBzHU3GsW0p/tZntkzsY
uyLDoWLXfeUrBWAvF21ThGw/WkMuG0/vwkdHe2qAE7BDLwwmhuYSB/awBepDH9CUCxJVUYUYeqzn
aJ/avARj0Z6BCi2c8Gqg5c2wY3mY7+yZvxYWMILTRuPFvs/sntDuHmrKpZHPbYM1S3uWlcMKe27P
c0Ou1pHH2iwfk84h4hl32LjM+DKw/CSB2tJJ2dhXL80/Ha4L4r9C26JRvuZzpe2ovKR4yio85AKj
27PesvnwsQ13NeldqFBaNd2XaPs3kRf5I0nmcJdM8oeW2/paFVw6auWyYhhrP+ueSuYpmv8Qd4af
UKyMQjY/He1lQH3EZip07ZwFwbTvsBhC9u2YFLJTLZP8MkbOuI1gjgFKtb8KvbTOXP+oBCZxQipm
y5za3nIkIF2GUJqyQQ8uJUciG48ILjR3X2TFcq1dkENVKw5410MWQ22/xeVTbGhFghplOA62eY0D
6kAhjumE59jQZyj1Zs8ZjVis8EbL76aIJcY016fULcOj+icUesha+FPoRcGN4jTBbUBzWPWGmW+i
WIUOdFscYhZGG9yeylRQMQwyu28J06/HpRxPRugFq7qrecgXxtdEnIsFN0yOXoUC84i7Zcwtkisp
29AslmOfNrZpHpCd1I15FybI+wPKQO+UwzmzCbp27NLPPQVNAfM8LWlggML6D4PAfDTGaD5SA/LD
Hjq9uvQur5BePeY4K9kvHgeNIGO5WIkw2GQZGZ2k856wkXTbzMzfsVrOyswTr6s8Z5LWc3np8oRl
VjzUvBlsBZBEKJM1MBNNi9hJNPc9eL89tbWOLy3j28aMeK8gD9xlgEOhi+BQyGLXVoVYdVk1bOw4
uvd003ODsaxdg8lnDYfN3AEu5pBF89aKmofyDHypVawREFT19Luys/DkjaQQBC2lOMGxQSEiuNTc
6rjIM5BobulygqjacG/As+ZnpTUt4GqPwkWyC2zu5uTHUlp/2vgA52PY5EwPgcM6pR3rk+nE49ox
Kf0iubUTob1x4ebv7aWJdw522qg33X1q9RnUV2ve9ktIb+DCiVNmwm+ruNwCe9PvSUWnWXA3oAq8
pUKcDXPO1w7ejb0XnMRiND7FRDNOrF2pEmnDGG+B9K3wrtgXO6jfqDYi5Jfb90HrCO93kIsdndRe
UO0BZ6a3apo2cNMpXsNYv2q0eqWXNhLCNH9RuOLt8SPssZARXagin0lDnuhclKc0nn5PJCgecwSC
bFh+hOlYL1Yc/a4jfS/KcrnaBYc2vFI3hyfyIc2sLYjbjG6GTm0OtR0VBdxP7czZy23+EmehuJj5
4EMxnE6qtOzUsBIkidAcws6cj6MLrQ2vJM9vWsyvLW4vgjK4GgfOUegbHCfSDsJSC/lsGe07uXVc
HglnggFMQZRYmiq3PAgr6M4DhvuYuCI7uRb7oUaDZhY9IJspY2P0FrZNsg0HZAVcuXtNVj+VSRlS
ToDsye60bYW3oNbD6tAVpbOuUHzviZh8IZJslyFA+VkbjtAZWQUjoEJBSadH2bY8z0kT4F15N3o6
UBNSeF0r8hcn6hb4PxiIyTKzEDe/umqetjO4ef4A9pOAsPZZwv2gM7nIovw4Ax47J173Z8Dl5FuW
G+4kOeUN9EgitZyt1yM3XUvM5i2PM56XVbSO9YIOugZLUz5EB0c1SlXAt30sF1A1E/132ZFBHqsg
P6D+XhBMDuFELlgEht/1OpEfdcG2KcqS4zxm4Fk2E31wq4FrLAoPNgSATTt4Hqgi5NWZhdocaScm
SvsaShcluHycZ+xR4/KA0Pm6lMbXUstTuyvNZtySFWhZRPIivJSWd5t0cYDUsabfsV7VHqDHvN+O
fYA0UrnMUUu6gri4lvqw6+LyqSJ1vnKVNha534ADvgwYn/SR58zn9Z8yuoAlZq2jDjopdm1u013L
sCcDkqWZ67eZAXkaOmWZZYhiWrwm1pSdM1WpBmPnb4pi2BRTle85gv4uVANYlEDuZvP45PYBfNR4
U3dVxwWsigfd+Zhp3mdjxv026OtDsVg8eQ1WRriN13JMxn0vikMDavA+a80z4G9tBwli6zAjH6Ku
YjbNmrMojkk3N6dcDhztEcNpyAbAsVR1jJLUJusi1pst1+/gSNDjzU0lYwNIIOdYzHedahgeBq74
wt7Z7jrv2jeNAzpVOwSIEJsptNQTxg7WjZU6R1PgWmkSuY/lkp1KqsMUVOzG+8giGth6Ggyvc2Yj
rcdVuvYcbT5pzWjs5oCSJ62xlks421RHuU38MNUVU5jlEIPObX2LuZzGtsj88CgKw1NTvutBj/iy
b7Ww/+ilcxkazz2nekQSWa3OS/MzgKkGdiQOrpIYd0lp03YBSL0a57Q7jgkeBIo8/M6S+G4te7p1
uhyfghacQUfsLq+q8hybhZ+mTb5lJUAE2gWLU3Q2JELSbPWoYT6Hq4+zeUxKClxlyk5CmvQO/rHD
5Soglx0y6zvtfwrE7c4KTomdgessxu1SMk5T47Ui8Z6f9beRI6Er3S0Wt8qHF7MeBL3s1PiRmBby
Azf1iHbfNKulMZ84X2/LnGj50DU24Rla0PDO7bXKu2e/5kjPj5YHBEQ1hEfNs0elzTaSqO24pbeU
SkBsGWLaaKQgNuN906lAJs0h/E2F427UGJZS0lFzlJ61oruVmdT3Q7G1IH+syhZvn1y+WYft7Elr
9yl36srD90BS6QZX5ebIgwyopLUN+dH3FT2/jfbTy+BrNul9FFpFyZbL1TXFT1UVJkyS+mcaIqdq
YUKOqH0i4v0krWnTFNUWq+Yaz92uwCjty8SKt+ninmDYEGSw+sfWdVg1No7BeYcImlmMDy1HTKPv
pnXttJC2ipIvvXfvhfZWzO5PFFh+DR6PDXQUETVgOM/cHR7cUzFNFJculdrJtr9HtCC/duR33hyw
e5LLgvS/2CfBXkPzpi8P4sZZi5PPIYTwz21w8XSyG3PEXD8w96tfPjLnzRAowKw3PsmgLjBnGKw3
kxF1boI2kDed8h6i4bgRhRZTNWM5g7goR5Obq+fuUVC7O6Z3VaunI/o2Ec8M6KT+yH733DlQS3qT
YKc23Bil+9PAtnOnW8ajZ53x8YrrWA+/xyZ0fYmj/2TDSNnAuboCNSdKxBYC64VhvoMiOKCSiacY
OCh+/4cgGNeG2dbEzzA7hEt9cT3XuMHeZXkU7rC2DFy3YXJ2CE+dgf7YJ94a+HHa2UinZDWZvX3V
sS88j5gqWam+hC4JdByyr5qcP6N0xWNCoMFvwG5lJzsLSICyL+tOGDt+CWnAkrEb81hH5aNL+HDT
NFXiEzjUr/RRH6XZFA+BV58nAuorvbb1p9B96Ba4thmcYSzjw/wkEl+WGTVTdv5kWvI5l96wo1GS
kyELQQsuBSwM6a6YYQqMF7O5jzr5qpfYEUILxBosNGttTSXSA07p/ZJHpOntYNjlOlEBYmB4VYk7
bXgTu2OAbL1L02QfzPGjNrv5zSjpOp9rwo8WQaRtzR8MJWX0DdyVTCgZM9CYjqsMIh3vRJtsEL9v
RUdGtK3MUmGEf4OAg/6g1zC0Jo0L2grPnOPdI75h/TwkwaWVUsfZw7wXjobFCpem1xTfyo05JsrY
SEDk7L9kBuG09WvE0ZfaLp2dF2CTJ0Ofrsqhs7gLAWqCBjDvmii/ReNS3arK9vtpMu6FkSKS6WSZ
bWxnv+z6W2sZxzAme9ybWqQYGG+aAgv/BFhx+CFNcZjC4bBYbOIh2XargmfcG6R6DqZxyImJTftW
xo33wgzr6HbLzp9iKuHmzrpMYVfFyHibobfTM2xM/p60XdYWNUxUDyYP4TjozwDQwPXZAoiQdx6n
CZvzjK24T6O3JPNtaDq3Ge7lLY3Dfmc7Ju5JXSWneC+yFBOZplntE64cAldNpo68OC5FjxgTVj3F
06Kpj3OamWtDI0wWZRgV2mpegBhkLH1ZJ27qXrf3g07mQ5QCz6ajP9R4SS/YydeVxx0im/ktq3I6
WgFwicjU92lRvQFviM5i0Vnv4qc62mir7Ai3XLY1n2XEQexLzs50huiaFz89T3BMrAS4hpokeD1K
pGCjPMY0EP7HF0z75TFXkxIhjB2QkegyBPu4CA46PobIdbVjUwztwyL3mWHrl79fHCrQ49EzTroX
rvMkDo4AtwiRxHzPnFvocIjkmB/wYc3valhxopE5ScYjmZiLNcjxJ8pKc0Uv6zIDSB0sn+KC7DiA
+17rTMcvmGjzY+w1WDRmPdk2roYqlXovZeble2BlcFhz78ynF2rZNIIyzNziKHXwO0XeXskiOsyB
gziUNe7adsxeOHCU90VYp9bh/OxBGtjUUxCsWoXilUttPjGp9YcY2jpHPW7bbPkI6xjz+DjX0UdU
eSFZF2DFNkH6bRnUH0uPN2teovQyIbYlmiyeh5GsgT6SInea4uy2WbJtew6mkzlgJkvB7HXTjWRv
+jZs3sf2XpJDP2oU5WIQc/nQJExpWX4jLLccWjPckuV6ynA2v8ARHjHTBd864JJuLsJvnDIvOp10
L5NwHGZVjuNkdN7qJf1sS4R/dtvU1bN4bvOkuKWtQewWY9HGzDXsIjpuAJto5XlJ6vERB5FFyKZC
qgpbvv+II5C9g806LIHkq9XZZrKs7iorLOzZZGq3HmFmrXM9H/s6AY49aPeq0IOdxyGjo8nbMsZE
KJfgezhw/J/C3KfuW9AhA1OAf9VeF9Ixq8VgBenlDHmRCYe+aEpcKQG5PdsJ2RG2xxayzarqnBNY
+G0zjuwaBuNXWpmbsaNe2jD3Xk1obmoq1EULd3yMiknAj7u2Elzda9UVf2aqXXIXZrnlFN8cD+9d
PYH/SqdmE7XepoFugiiGvkXZ8yfaH0dxK3oEk06+FiQvDhWsnJq550GQwRjjtKjnyTnKv7K2WHkJ
evbc3FCCaAYKdZ2tvak9a3LqeSGjkQXEe1ZFGWls726l48YYnYOALPHRSrS/Qe8+59qdTpoo5hsX
de5HciCYiD8M58wpCqfsPyob/j/4rv/Vdv2/L/F3QyHJn+5vReg/7dh/iRb/9U//g0gi4j891P9X
fsg6ij67Lm7Dz+a/UUT+5f/8nzZqiwZO3dLp9oD5oXo4/2mj1v9h2LbHpli3hC4wMf8THmJY/xCc
jnV6Oz1aM6Tgd2lJcUT/9r+E8w9lYYJeza5DUoZk/r/AQwwEkf/TSe3ajmXgv3EN+mAoouO//5fS
EZ3tcsp/pu3U27Rm24AOAJE2fhw18Mr78r2eGxMtT5SH6C6a2aa/sei3kTOEJxhHjyIZ4BlEInmx
vf6hAU5/YW407xaHiKVtqms/jsei5b41pgLXhmp9M4RJxRUIkHT840nmXLrbmRUclmiiKr4ynWN3
bEGGZsy9T1IlJLX2nI4mqFprIkeevEZ/1xyfWCbdTdi3yO33SAOQCCXPt5AzA0J6a/3PbCcAIRz3
pQmwXJkVMEvH1upd3C84X2D2OQtvdI7xN6LYupQPjg14HfTcwr7J/KjiFW3Fv/qJTsbMeiNfCvoo
wbJTFBc5cRyknYSNssH6HOLYitavzUgZEveL4eyK7jWC99fEy4T/5WDM0QKbokAB8AzfICOse3XM
RqN5HrL595Rk08rD72fgBBU8ivbg/4s6DHbxWL04VXyAZGDuiOrxHB/grgzopHHSdYDkEBZ1J/3M
Emi7EZqBb+TGyT43gRzWsI+jtTCpEZ6YQZKi/JOYwtgRBM2K6DdWFcMfTNJ2dmiyrx14Je1ee3Lb
+jnICveU0m+SwsU86wGDq+5XsXUrTTS5kp6DfqZXeiGBozfebmo4AIfEl9Qsu+1MThehSTUAaJyX
EuFx1VsZO/u0TPwZJ4dpc6GpJmTYNgtNogapefS+HlySAxJ5lbZQ1SP4jIRWvF8cyVdxmn7qxrCg
T7gFOL1+tyBDCC6hxLibHJxyK0tRd5YY6/x0YEkEXDuN33srSTdDSb8HKF6cjx4BN28gDYOyl/hT
XXiHPpfvUVwessjTj5MRbTpBeyy8NCwb9XTXW4SicjDFXuhV5xuRwz6uHL74fDybXnqwTb15qVNO
+mxDykcnxKhBxc+xUTMMpakm+aOWVzzCJLd2LBF8tuFDHdfPU9aHh6R/Rh9OvowyXut2WZ/0mkEv
sB6bkG45MzH/JtTSU9fmXzX+SlKzJrpRsExMq2DGh4UtWByFwZZQI/s3Uxt9NwzHEw0VD621cJGH
TvTQArxdVwVnGTMIlz3diNURfSdbZQ7cBiJOlB8gUwDirsiwF6/4ClIHcS7CwxXi2QYnXV4YOiiA
+Y7NxtgKPcPSMrpYXzOT4EDzp2/GK6m0s8crtGrscuMEcb4mk6WvU330C9nvS9xv4UxlTEdMbl2B
EeiHbi/FbXIzVkzhjkt/VeDBWvFcf2b3jTlfglPhyEg+EAWPC7TDJ8LPkB9Z2kAaZaJqIs/0ow5p
M6vx45pBXq763vGg/pZ3febnS4c0yBJX70PU92uqZt/JTpHHwnv7yzbwngWWvkshVPIT9OmWBN6T
V7zn2HJ7mjBxw7bgI+VCr7ZDYYFBdwFcVYbR4OzQBkNqs9m5jfZJAcdpkhP6EtZ5J1cbBy8/5z0I
9dS8JfGoAU0jJtvBiq08xHSN4nZEoWg9hzOs4bJ5XZLkUtBd4JSXCdl2hYsq2mkhuMJhfOUUQ2lH
3DpH6dSkD/TwTNBvRsHKqn0V7KAd2JfRGx/zOcg5F/ohWfpbMB5Nfrvd5NnfXpSEN5Ilp8G1xJfT
1HTujRwgrGnZmzJam3W7EHJgfAkBTh7KLHwkamec3Kl/SnSKh0VzrZz6yNE5v1YVNvkQTgz3ZYDW
GvwyJqzxbLKHAn13cHX7BXXlg0ZRAxFCnhy6j4BtZ+hYJRuK6MfEW7qKHBK4bgJOIhSjXwYGaWsY
KkChHOoSGYS7epuMAwR8L6BxqCGUijpYkp3fBsVyrLzs2+2Nx6KofgF4+TGm9FJfKjv97sNOXxlt
Rntz9K6bx3IxzSuuKtaV7DzXRtJZ/kj9GotXNhZuhZEd7OGpGwR/eaIqFMXSbpKet8FkZ73OEN8K
XDCHIAxe2yEnLy1mPjwhArPXhSyAY8zRocmWPPjBoP57nGBXzFT9sCbkf1wSJozSOl/NVUeMmglu
kKLZmLjJOvtnseXKg8e3cpfxTxdR7yIyQhjGo8mLv2tHUCEJ8QuCyV9WVpe+U6jA9twfPM7wQRpq
K7sMknVI/JCmDvclXBbTl/nCg4A+4RZwD6rxq+Z1eyOFyA7IdoWErJo10mSb9mwtKC08BpwyHa0m
9gf6aVPW4UMI8vHKNNKtWeZWfhHF1mVJ7AsoooZ+HRvNtUlPmajXrmdPP6kJiNpyKQyoSusVPRi3
RT+FH+i0UXLtioFKrTJ7bAhvrmBFTycapx/Zuoe4bcTJnRNzYwRmt9W17kiC2GR2IKwyauO96uIZ
dMvEVsFLmOVNjT85TIbd4rC8rzx7Y8jSvlrqi6gD62ry9s/Fe9C60TP8H3QtnvTkHLlLGnWwhyJ9
p1OC5XEAYsAcjIEamsL1hV2oFELhj0PmnVlepyzCbLknSg4Gyc7a11aSKUqId5IuggIrGwj1oal/
RbMonqfodwXXdmU3pSSnoxMAh8OxE249b0Ps7qTtqFYSaXrSSKKeC0dHlxvHfs+NihzKbO+J9XZb
e8ohIihgdOB5J3Ta38NibfuIWTbpB22v44nm7Z+Ni2Stk6B/eyJecH7eatH1p7GtfvrEo9KPUEgQ
13f8WsbWC9OvvPmYcaQ8lQNpWyO9yCa8AUey9wXukh2CJzgzyZIxKy48NMJHPaSxkteaVBxiKCx4
/W7b2YcZFZ9pHWU7Pal79MjR3QLadn3YxU+wB7QbwW9axXt8FFxX7JaaHmue/oMlXCwTeh0PP/jp
hCCEaN4zpLNQG3hNWLbQjBa+xwbmLMQYMrahC3SYtDcyq+GPlrNsyn6ucZPFzqpLsETy7mindu7S
Xc8e3mePdXb6FEp5w+p/8OblhF/pq4Wxgcjal6fOC7mVkaVI9GbCBu9Q1mKa91FjPTBXeXizJLUA
RuHHctj1/Bh2/SOdU2G4jblOfE9PptUM24MXEgO985Ug7ncZhrK5fKQVfZuFySV3nVeiPOuw+Uon
wDfWvAdZ+pEnkgSdkXLbQG7s2C8Mne9Yv+NU6D60imdTFCZymHTWcY87YTGb6tBGnXs3rNm3Wpmw
B8PUnSg/jmfl4g7BlMMfLrC8rNED8umpXjjs1SNBlSxwH5shKR+r3miPFNBiksJJvrVyy9qkWkrS
g39lx+OLbbS/FgcrVGAF0d0zvA+pm6QbRP7gLtRkFUGbbcC+B341IE807O79HCLr3tNiHPyF6yIX
Bk+DHcs7D/AjKOdrOerD8xCGV0zNLVqe3t8Srx/8ucXb6QwktGKY2JT19dV18ni9tQFRjvIN7d6V
2VdYz/q7hwpIZ0nLesBusRnF3aXUlh8zrT1/IkOhe079kJvUBGQKCMwJs17X3BofQ+CLzO/u9Brw
iWDjM4kjPVUv9dg/I8P3m76GhVHOj4Y0r4MnuD9qWbLuhvY3tvyOjetMd8gcF+zqsL8A2Obc7mx6
hVEa3vOJGBs2jxMJSpLVmnWOaQ2gmI41TEF/rcyjX0ZY0fW6dDgz9Y98qEbV2t6CEYTO1Oj2q+EO
T8sMfa5AzosiwQpID+56jLWuAxXszTvHti4gdtPXFMyTzmImhy9wctGx1oFDDMvOeK4UHKMHILTX
0Ck/PUdseCj9dhKM7P1g1KsIDkqh19tqyUkHWRaqTgiwYvxDAwAcaad/zfLp7LoW4DQGJLJqBkYH
87ulTQBbsbWLa/YmVlhzMFRUa/gwHPyEu4EY5KzNOXnXtDa+v3p2HJ5bN8E37PEZNtuhJ90nBn+B
/rKy20ZiF9FXrefOB6zWG7BRFi0GctMbi3sFy8ftC198JF7I5hdbQ+JdjeGdqQdmYJQXz8F30WE6
iUPGidHM3ruAJE84QGZmh7Iq0H3jOn80O7IUbRm8p1PP2Vee4zl/TgUsKCd9NszxiZNftAuweAwY
JrWg4mDESQ2c9NmW/a8uYG3keQsHT938aLgiNEMr3iTImTUzZvI44kayakQNAVFzz064UgZP7iUL
8a/MSnXu8oRt3R7dyet2vdM92yPAnpXIu3SbgN8DMcGW2+XmfpRVW99w7bO61wh5AIEEXF324X0u
dbhhgcEdpzZGJNWT3sUw+xPbWBcEzi7lWN8c26BfoQ2PDY+sXW6whu9DOdxyK7pjQsd7BbLiPlIh
xjHoT15M8lSEpEsB+R5tLXY3phDVo62+NMb0hafUw+ad45vFg07bQyTfKpWJiIP+6nqSqjC3vGVe
cktSPsVcgcOZQsqDWY/22RrmEamDoDGxVpZcfcO9qwrLPagJwL26vBCTQlcVbXGDxQ9ELv8yra5/
7XdO3YoLS4p5S5kEOZ/Bfm7wUoII/zWqJEir8tXMFGk5vyZ29FkZle8tOm1pkfUewNHG2u3scSbs
RjklFDcCdWNXHW0BL7G9b7qzW+46116Oy9RdA0CSO6ha5E+zmFyYakVxK/AUBV6OhkOzVY/XNO01
yjnY4tHakq0paM62lmiGQ4A1OUiHajOw01nz2CQHzaV+LkNBd2gRQNis9Oxg5E27dSPGHYbDeMOt
ZHpmRfgRUQS6q7XoPVZXJqCek+EI3HCZSA+tjgAEx5FlIk79VdsAphb1uGyriCSprlfaVx9WR1yf
ErO2cKD4Of1z0ShMs4E9UgPOT3nQeEwYcVt8RHtHmVPtwGhOIsSaGLC6YPU7r4xoMVfC1MR6yizq
PfG4UrsZPXXJRzGTsKTPD9fr7Fzd0KK7yS2CrQCHRqCsmy5ajU+lSpxGFbUdXWyHCQbCcwGNkB46
EwAOhDzNDuZz2faRr9sDJMyx6W6YLseTsDV8ycE9l3OBVE4JCAnsBqIFTdaVE33Gdmjfi3Cg8T7w
srdGaqQ5Od7vSDtlmJlHeTYEcy7bs8+KAzwpwy65m9WEQXKZeS4x8+8CWWubEn6yP6EEo0XCqdFV
wS/AT4C4DBpmF950s003sA5QRAxr4VFQd4dOkoTv4mMzBSsvhiopPRBVXCwRDZmXBakJ38NSwKsK
rFWTI9/EOAAOAOs/KS+rzhMK8Rr/euAXuGQQVncytLyXOGKzjpXTXdkdM3GCU+GtL/hYahrIgGwY
KatbigPtXRbQgugnV0oXkSwuTvFX/8oXWmjsb5HU8tecxMW2WVoJx9s1+KDbPsSU6tYiqRVKW0uU
yobUZB0aFdeIMlYhdQ4ST1Ke/TLO/lxBSktZYTC1kHUDaMg98VbF3HzGyrO2ONsXHqyh8GlIIAye
iPM0zu4RPNoZiAyrvW5GKTR4JYkn/nYn5pJS6YkFwiJWFRRGpTXGSnW0lf5oKiUS5oAvZZof2TXl
20XplaZSLsPFzW/sIh4z9gt56uW7Hq7xMSgqZ9Mp7bNQKmiu9FBc8VRd5Wa3D6mY9PPZAFmnFFSh
tNQYUTVX6mqrdFY3QnG1lfaKQLcJFQE1CGn4sBBodaXUOnymjQTCFQpurrTcXqm6kfsglMo7K71X
Q/h1lAI8jRnCayWuZszWqA20cCOT+rHRGSvpubH2rTv+6oypO3X9aEIfnd2MiNymV9ozkn3ozJ/E
oFt2guOuixyms3StL3X63BWpfTWVkq0rTduG3Sc9m/s0krfRVcm5UjZUjiFYT/m+dsEiIXDRx0RM
Ssuqn3owzCTEwoeZ0hb8Bk8DEjvqv/kedqjumdLfZ4R4qRR5R2nzk1Lpcc/+1tRfVA1nQgGPCV3Q
u0W2mIRibDTxaO0iEHmTUv8b5QMYlCOgUt4AW7kEEuUXQKrfO8pBYCsvAWciXAXKX+App0GvPAc2
tNUzppE7PhKSesqZABXraVRehU4sm6Ktt0XgDER58DOwEFf8TkCdWB3CJPkMlPeBhtIvA6mzK50T
ecLTYie/+uVQT953CSjH10tApQMANVC2yUFTBgvltHDNra6cFxB1YathxigxZeRx/I4mRyMObo3m
r29DOTigVZ8oRHyghYi0s3J5dMrv4WH8cNIOcG/A9kJ5QkrlDsm5DQyVvla/fIzzohqBt2MnCWlv
yZS/ZMBoIhiguSTDp470m6G8KBRVsb7EngLv9WdQfhXJGisOUhxvM0a+5mZjbBEdScy2E/uMUp59
hPnFWb4r5YWxlStmLLaVcsmEZUebWHpOlH+mxLcQDfauUc4atvz4OtqfSXluPOW+iZUPR2DIAWtK
x2WAR6dSZh1MOzbmnUW5ePJfTqXdnaTCxVxA9lRuH0YhnfShAQPDfJo6HEG28gaBzfpolVtoVL4h
XTkce1nSwOBuJ6xF4q1QPqNEOY50rEea8iBh+r71mJLYwaxhfkfVd4UF9SCxLqXanx4jU60cTZPy
NpmYnCg2eYuV6ymRJA3Mwt7woz+Xv84o5ZFqa1inFkmnWiPj1y6DuJA5udJo9xMnZO2TqhtX2KHT
AzNu7cc5zwEeK9FDWhABzcn8Jkwhpwh8wzppNVwWzjwfa/UlqcKDkTEhk/8LcqbUATPmCQ89s7jY
GPgaQCa8kYmoThgpdOZi7AdJRPLMGXg8u8aPNxBEbYYgPjUYQdzWfJgGk48rR7Oe1QqOGmTPyh18
i41LTaPURrhLs41nM1hjqUOVTsaTpLRnkQwGo/GCM/oTVvtRGsY5KKHtCsvaMyfhRp5nGCDzr8Cu
b4WB3V2Z0iRLFtN9XUTyNEwJKmbjXKZ+REPM8K+779Jy7hHo46W/VxUsF3VIAyYwmyacOy4eahYO
DkNebRvdGhfBN0Go1m8FKC+IbZy9YMuIOmLLnnD/oDmPshHmScAjRGdIIgvnCw+/w6SYyc3cE4Pn
vnSwSodVP0AIPy3jP7FWvqcDeoqD1/+111RlsvGQLRNhgJ67dB1arPr5hlYZPnmz8yyN9Ox21Tuc
hF8wp6wt+eWX2kMRh5kcVcbDErrPQEIkKBVr/Ops9y0fy/dmmSIYGpzEaPPRqcicXHbQTX+2uMNf
2R+2glbMYuR2EK7ZRwW+Dkplk8gXt0BdIvbX+VElNm4PGgbm9m0YtYK+m6E5gf5PV55eCbrHtPGq
E7pflRhF/DBrva2dGS27Pdc9gDY8s3qfnhv8E1amwXqgsbikA9bMbOMNiQ7mQNh+l3ZubeFx/YSZ
jLdajEhfFZ/SFenDRwdJf51AMidaPdKy1mOZlcanTu0xL9xeENogUI3Fr495D3DW7MaID43rUe0m
uKsesxo2VzRyWND66kd0Jap4qje+EHXiO1ncbzRcYUQUmebBrL2UTf/WZvkvkm7NGispqaTit1Zx
TOtatKA4ZV3paBX1cKzP9hOtnuu/39RMAAnMyVBfMzIMi+tOdIphAHXnmYAqdiNq0aH4lBouXaTJ
Pc0Be9pRjDOC567Rcutk6Y1G0HNSUwBZd8wHa/Qk8sgsYy3aiB/Y7PByzNcmZswceu0c/ztzZ7Yb
N7Nm2VepB2gWSAbH20wy50GzZN8Qli1xHiI48+l70X369KkCqtB918APA4Z/W1JmMuIb9l7bJmOt
jUoWYd3gnRP5Vvqw5Ys+tNNFPy5CuzU5bmAbYPCs5gtbEeQGM6gWbGsIO9mx2LWzw5DjnWVrX3o3
hdieuOOj74lbIU17P0WGETDFf0Nzkj3as0BCkzc3hF7x2XcQJ0qls9/rsDJM+FxREO0q6XPFUIEe
DN5vfuS5DxIHBHRkYUvX7F6gx4aLxIrl4FrO746k05YAKyLAS8arKwbXL1uD49/dTaI5yG40Puos
41LQ/ScoW6wP4VHeiO95VXXVnkYC4/Y6ugUGzPqVizcDcyr+FGIgpJSmGkl1/zYmefIW6G7RbEuD
hUQTA9VJwTfvEQfTsumc607kfeM3ZoZHJ9oO0fInz+mKVb413Hp+VR11HY5UiFCVVpCTxY8IaYuS
vWQFGonB4KrFkFou3YnhFIgA/PIHXrxdM8tnRvnYAxbbZ5xwalBC3xukxCeUXeUoiLJJ0jAhsSwc
PbWHDm0XdAxknz2a6GZOuU6DZngWj7Srfy9xXaO8Y1ngF+kdKW/+wJrxjTwW46LghWyGxvhum3g+
E9ay+mP7U8fKau/YnDhDV17qS6+a4ofe6K+F24ezsq134AZvjdsCIpn65tjUPe2VbPpTjnIgpFUM
gRVdrDhbgmloLtp0dLFJxXVWHgbVP9WJsVzR+r+2DnYXnfloxDz56jXVuamsz8mc65OfjsXDkp9I
lRYPfZ/dGCGKE668cVs4M+uF1oJ5jvIOGWrO/MQwEVWWUt+KRn579fRVlRbRUSJZnjHDv8MIe8Ob
vTxopzlx2fO0fRoI+Vo2+ma0Lp5Ljd/NVom0D9kSGnsBO8b+FQs6kakpvienolJKho3sa8gqovuO
eyTlhEbiWCx0O0gNw93OdIKM1eQOuQ+RbklLAnv15FSEZNtsRzbLVoqSyT/XGkxfYCvoCLaDFG3Q
rGENmklnDIMVyLj6yp3BDtl5ejk7cScVQYuDYTuS8LORzSgOURftdRT0F+YhNUORZlqjMXa5YctD
38lNVOhMxJHXmJ35p5PQWY0p7oPFrtLdaCI2I48ajpftVTubN3xjNm7Eemv4WpHwfuql4TKudHbf
PWrulXASqJ8xHDOmlIdO3AV26YMu5/Zp0SprX3T9ck613VJ8FTz3zyJ7t2PL3vqth5AtKvcwYUFe
RuKgsjXTiLSy7TxMx6XGkTFP2Tus1zlABGmHtucUO82UJqJOBbKN1XSqxXIP8G5E7MnAajZh/aBt
jjBJQk5ZoJANi6tO8IG7wNF1yOrraqxLnoyctt12CVQiG93aNJb/2afcOwZjKOxwCLod3aEt05Pt
MsfRJuKh9dFf7Qkb/l5WbUOUmTS7sclpRfE82bxSauy00PE3EgLguyjtE5Xc72bAOmogZTxNTvMe
+4TujqybRoNJUZUk42vhDddQL5HHtYbpnxA2TNumns/pbFHtdbrau710X7PC/kMiwyYDHrQzdbI3
WT+Viw4bKP9JautbtWRW2PfoFqDIjtj48LDJLaF4bPrEjHqgMs/dVLxmbVfsF0bfaAp2CPjN7TQb
w9Ys3F81UGcHXggqLjzQBXFaabolk2O4NgVZYLP87Bce4Yj+ZAI/HXRxBOQld3fQLEx4RMQquHWG
l0rhynLVsz3blA2Gj3jX8D+w1mNKk7h/+OxjuCbzwhpRbXifomKTl1UrRDOenxtdfPplHgqzr6nI
sHBOXfdYT627za1B28uo+O3O6IzzljjeNHqzvGx8jDN5dWoeAjvmTWn9jkqLoWCj3/8+ZgVlP990
e0zWFCzLpZ73CwKl6lzsc4yB13LQx8OoMMSQzwaS4c10KVDaZqm2LSlb1qCCOJVn+K+rUJ2v3rrW
0wgHJMh7YsDs5rtcGLNNY9JsJoG5W0vndzvHfSX1sQ/mZuAoX3yqpbTAqjCNZ3DG3jWvP9jNm/t2
SL4QHbrhpGFbgNSygoT3UTE7FJPjQS5tdPWGj3S23b1R2gIrIgUHkGL/kg+sY3XG5onHUdI1WADy
Gc2DAB+gxdYvYQCcNVHlntkGmSRa+kQxY/7faRXHszCaKKwZ45/tQeVXrZ3ScBiy4d1tkNwu2CfS
wvygoNF3kqix/dwI40Pz9Yd2ZGFVpuSmdb3WPoMw2/Fjf0YJHxeLIcDdmiYuC3FiXNi/mFhSCivR
2HjgAy3c6rmeRXvyyTsPCjNlGTm4y51K99ZaKXDePEvPDRU94KHpOdHKJPBqTNGiqK9NmQV4trqH
DnmTRDx8ZGr4wV/nQulwwscOH/+xRyjVt+SNAXo/KUDX14XzJTf1kRW+0MM5I1nUAmeHDXe6/v2F
LId+63nM8OY+op/kxfQ5subU9C7KA8yhtwl77ZEqqZmdveAYsAxzeZwj/VXP2zrQx6baw0RipUOv
IctUnFuTMDc7QmmYo/Bl8LjvBsu99rCe93LpGHsid9xMRbfXF2t8Qu6IlpZ9WKvf6AQSamxOedkF
eKThcOXNk584y9WOTXyBRdPjEiOpOtLFlweL6jrznLgzR7tBXk9Tx2NQdHYDVJHkJMNIr7Usr2lD
TVosRJ/5bT/tGXVPARF9J8NSRvjXvGTV2JhKnTIunQB0+WX6VWv+28Ak9WLHCc4vaQI0XxQkrAJA
TRd3xyn1HxPSgPaY56htbTmHsmatOZojltShxHXJBT8QmnBfiCcEToVLVFkYVjC0HId18BQNaBXK
PPYeNLeFsDOYQcqwhGAcb7XtgWKzKHCQMZdzUOcsQfJJqlBA+MhI/3nsfCDB5AGdsry1QpHpMekK
cX1a6j0e+vQ+Zibl9xrCXAx9SgJ5Pxx4s98zvUVSt/6Sxuooyck4eAJaQecOzEKxSfLJRFUiL6R3
tYcCFdMuGVEIJOa1tIgkiI6xqifQmrYXLuixnNKm6BFdfagihh8QrMCa+vkhn4nF9FYdTEYf4U4x
hCY+ejvFmtYhs+doRSUrXCJMTmQtJltbNby07keBlCpG/fTSpTwmE7KOOIo/Z3kFe/qK4iRnyp6B
mimhu2m+GsJMNY+Fl7j3abKth75sUR7DhlAFqNbWaa8VJp2gj+UXqYIlS63RD/IUHQpnSHPtuX7u
KifpJwek5niLvykc4nQIOlFHZ/IoTdyIni77m8gMTy4CNGTiWXwnITZGn4g5v+l0bAjx8lr32dnR
tfww6awN0nJ+MCM9PUhZs6TNscsLqTSqfGsGUNhfVW9azMOLpySlWm6NdsDdijrasedQ9JSYrcEU
DRoQc5PFYIetLddiLplxVQRZamaUh4XL4nto2ujkybh8IzktQ3vSWFmLKIuwMbpSllML303npycd
++jFF7x7pe02IWPHYqcTbPzgDgge0m64LiJ50tjMH+MUUDmYnANZZk+14SCdb5ePec0AnUWf7c2y
+MHkvApIJ6r2JtTDq8kAuzNGDO1DjWdDb8qgWWA8QIxXW6NZ5luloie0jt1Zzfg+UG/RYeoXqSsk
A4AKskV+249dtBAomdgPmXLWHkepF+CkvwlVOy6M/py6CmJ7arccovGur5tvjaK8M+13gc7pkEC5
AATeIWvT3niH6cMSZEtgi/fliDag1KJ3+rir9Hr3FDEMxkcpd21qzluPRCvJMnKuamA04AUPvaWu
igzlO1SQazbj0x/51IXtk5U6u7xuApjdt6hwzDOvMK6WcUbdZcFl65V37PJD0a0pYMPn6JfMOrk/
lzbj5WDpmRRDYLGE3HoGEi74DxSHKPiUvVxwKnMjuZhAWfSMGCxiI/DHyjz4LfJSzecyiPJ+A3+M
1C04Zibd9N2BKAGfeNcm6ak03A9r1t0grbsqbPri2/SpHLQIaaZmxg/5UqUXx6dKSpHeErlUEV5G
v/KUzBmIUaALjdbthqFBkeaWbxokYMgPv0mcrc9E58JASzfJ4rUHW0sOpJZg2LOzF1AVZBHMjPVJ
0aHoJCesyxBOFuOlYIs1lNHGrNs9gv917oATXxqwQ4YBLEE2a/u87M8pii0er3Mdgy2XlnE0+vrN
Vxa90h+rS/MdCW0/J6F2Ew0M0CHf3fERT/Q1jA1OnesN2DpswRkkJ3vbI8Yk4inoeYPJWG4pby3m
/nbOd8V0rJiVOivAuqA8wRUM1hfeB20H9eXdTjUVsMYHWhwBjkMCSUiXm5BBkhnfmO1Oy2LrWxCu
HpRaZwzD3uKlB+LobMxeLCdvvkkjs7YOFlmkfrydLUVVM7CDyauH0WzRiuD3lVChgOEgzKwDgMav
5NyIs192n1CIA3bmGGbrJ4ozkLxzWl7ZYVIZL/SwTdGEsO4vWRaZ19xmpqyn9qEofEYlvoT+J9cX
fkSTZreUlOwmwCsKtocrPNojLZ5NAyplCalgqecuMAYXQ7jzJCAtDxFA05Eqv2BFmROTFhYru6nw
AArGAxpdIgHRR/juQ+HgbVB19svN0dOIzn7vM/ULCtVOd2PzBoEmeu4XOGyNW78BumkqByRYooZz
1Om/xaq0NFJb/vAibrx+T11TfeDgxoS0NGi/Cv/g0QMEju1Ph2TwWImLrgtz3uDASIpzPmTTvrUH
m3E7gxSG+GLD/NIKLYVOctQTpu2xUzI/HmYCtLolRH5GeMr6WxB986OQOiOiqNRQqbFf8aq6oeXy
nlt/n/Te8Mdh9GfCHDrYwnxanYQaoAnyW7pn1+0YEoOcbqRxNhr/aczJpnHUiCWFwMZQgEZkKkpF
wwDdlnX+S9Bk6FYAi2z4tnHvcI3S/y9YvJLHsz156lBnURRG+LJNfagOCOVh9Sh1aGaK6qa+EZgC
3Yv54LZvnJNtaHU4dmxctCoOXSQKDDa4Xkr7FVSy4Rn0s1r7ndYKNUdzNYU4jqlhvkQM7E4IpTns
p6p57WMNPZj0znbHIzt3WUkcKJrseWlCqXveYc4BZkcCiZFHsOzooqiC2e7tkp5cbXxq96Woxxej
dPNtPFcmqZCE2rEe5Y2ZpQY5rekCjbEK2CBmvxpFHNFGAohMeUsy3Tr//QVNZbVP5PCcWmSPblrv
SssrznjsmBbNbE7/FaL/H1JR/+kp+V8hqf/87f+lEeWlLvnvv/Wq/JeOlv8P8wbwklo4Nggc+C9g
/69d90v924P69eer/Q9OlX/8zX+6VDzdMHWdt9zxfZQW/9ul4pJj6wvTQKVvcp/+jQGoEExgRRH6
v1tIHEyPIADTdO01+eAfLhVT/Dttms7f9H3LAFby/+RSEeZ/8qjgTrENy9VxmJo0tX///PevJzae
LY6Y/4FU3HdUbw97mTqgoGBfJ9wqfftG5elWE51YzFD+q7fyb4Zbj4g2sVSAdJyNU8OAk2jx48rE
TFhvpZN9bRtwYE7t66HRz6CnLOvuDkbx6sb6zcjxQctrhUpit6IPbGq9X5j+GyDLZHn8y1vxj0/t
v1V9+VCnVce3als6Jp9/ye5F6w/hha6FCb9nmI5nrz/6v/xofevkw2QPA/mDciHVkRlug/1xWBdE
JUE6zFPv47o6wiAIuHPaa32VnW29FwxBzT/GunDCfQc+mR1UPycGvJm+ORvyAwgz/HAHTpNuPSjZ
cgWgE9vSKEWVVj7n7LjUuuzq1l/ydQHGP2iRDWjM5x7hV86obONKJ3mcETMiS5WSxQzsOHAUBK2Q
g/agxuSrjtob7ibjOjeeFka2KBFqpNh36jCyKE7YnHB8+M0JTj1N8JzP98mA3RYXEFpXKgLTsu6E
GTJmclh1oA9g91dddCPCsKVOt3/V5CjQsiTHcWUuDMAXvKjvf4DkZa24zylMPyIwDbTW4kcFuEFb
CQ7VynKgsiVnbeU7JCvpgTUVAQMr/UGZDPyntFnOEZIsxOE+Tmi0RSDeH6RDphtejuGOcCjopVWc
m1o5hwVPLDY894REL9o6VvHUpOJg625KTquP4VXQOvOOdao0ETrHbtBYSGktzsNTA1AYULf1bE9f
KM9voFOWTcmdFsylY26HKkcFm1OyFBN+Rd1I01MTIzUW3otHbugBfQ4RTi1wjrrNCYtM9J9yMPJX
hgfp3i7ka4vLdmPNA8z/aaxPljfFB3hyun4ctYQIwRj/c9abFRVgRZVdhSbMz0ZWR+ThRjA4DBpR
sn7WPIGbUZ93IoIn2zZnpnbTBqkbxLKkZiKa3sSEydgu71Osv7hsmoBC60YOEmKqrppOBoafTfkm
syJmWL0EB2K90qqxQHbEZ57Cu0SQFta1t5xm5bwVRsvoRU+f/Ckfjob01AWcw3CqRqR88ZAh4I09
VoRj9YLE7DxbrTrHZvST+kNdBGmom8mL7bMz2dmtHMefRbd6dRd5nzqPXRJbgkzJEF/D0QQS1w+F
vbVaYtHyFSs41cuju3RHDTC86NhvwV58tJi3ZlpRA1e2d3WWv6ILeUiz4Z5nGlNlj2Krd3bmiLRm
QUA/uditGUMgnqI+GQk2GFB7mbp5RTq2YX5Zkt+ICdaV1I7+b81V2NIS782tK6plu4533UDAgA1t
bw6x70ZB7UcXltw/HPCeG78tjobDEdatzOac3pl6ku5LlHVYV4JxELgKZ4ZngJQcCjApksC6agD/
eM8PDK5CnScHtZOC+4ixO7qDB7w1Sl1oka6t+ZQY4rcwopPjwCVyaD80awgB+OGQiw4Z5JU2wZaB
WDgOxeDEmyxPX2cdfHVOR82CBJh6f1MRLdCsTxQz2edCiUMk03CssmUO7cCf0emxuaMDYP4cMyrj
+w0coIEVO7AcIUfcgicThPMaHr5XcoQ3UWm9g7v/kbduE9iaUzIidUkTb0/Yba/sF5807VzrvdrW
jEJsirqkjs5m5b3zfnL4sWrWXRZ4I1pJ3OZ7qIQvaYoX3mTjVGNaYRPPmNa9OPItLTuWzxynzkR0
HyYOvs+TDm0OUlyHNLU61ConCwXY7aLU1U5QXesFULCuCCyIfqg6l1vpbfCXI98ilcl0y8CumgcX
J37V3iuPpZZrzj9HEhY4jaIzHzH6iJEhu41JJqjA8XBC8ltkwe/FPF4V+XE1//xsmRfmgBdlEWYK
MV7DbEgPuIRgaPZzDpG+4k6yLe9nXsUdRq6fKk3e0EXdcQx8z7P/pfnMPvJEQMVLLiybJOyB+cNZ
7klb/AAU7qn3uirzrRhq5DppjMYs66+63u0TvSDnVfQ0zGQf0CdnmzIvXDw7rOTwgXzq5sek3A9t
Kg/eaD2QWshAgEmT4xD11aPE23rCv1P4PmNlvtWzSeh0xOgRWf0fDyHoxkvfybDpj8UA4dqP4NmJ
lDwQLNTWviYq8BmyZLkZiOqpE6jQpQFsdcGzuNSs4RyCv7OV22Wn72PCFgWX/XNloeG2pfbYL93v
skMSSiLrD0SVPxmyQXxwNR2zo7vHp4aS24vzjYeKNIghHAeOB9h8RC1tFr3HXJDLz2n5bZUB/6JQ
F6HfAeZB2w9/anlaQEXCBLNCoOsj4gO7CApml3lH4yN5qpnKPBLNDfkcYnVUMn0n+RUxziL7nd1O
MM0LLndgJHqLRmkc0MH/bpvMIQ0SEvMgMbAJDwelXHma2Iifx/qmJz4RJ/BeRlqfvQNXQzcG+6Rp
6jSNagxdrgYOHJTqMdEONWlArT/fkxi7yzD84Ifsr7mfIzBQI0JKgymBLvJPsnOMIGq899mwd7Kq
wE9X/UczKXtdf9xgMJ4yETWfdvvTKNTVSDGtpkpm26HLfk5Mr73WYWvrpV2ojd0xKdvhZCn70YKm
t7FW42cLon2r9yTPDmQaX/7+4gHJSFkswBNIjo7vCpxPfB8G8xziA/Bx1gnB0RaAsnDyRLuVqYZs
Du7ZRrVkbhQLoxEEtghDk41UIIVaYju2RbF+wPy7HMAQenH124zpmv20f0ClXMKX99E78clMXZkG
huLt9W2x50diudUi6HPltuQsrHr2X/Ck2t7yKQ4shMej/0aq52qdABCCxZfz7+aYdrSjv+FChG62
nUvdhnao35ntVgfmDu+1iconkcVT3NW/NK2hFnNOllG1u9klMaR1h+iOhfHiu9YhWTAroDnGaVtZ
Pbp+UVwMM8+DeGpQYXqltk366LEeoGCiy+83uOLabV8OLKi8l2QENtahLHbYu5MJ6n8n48p387Ln
NQZELM258cULYwszIG8ERWVUserHILLTfhU+N+7SjHhC6dV6MvOYiJbXWUObgILzKdf7DxMMJ2fQ
yGgjLm9tP4feSMJP3bApKlfZgDVawwEezIg3q38daA3RuMRb2QixJ5BEDoxfHNHif+zOSVNt01Ue
FI8LqgJ9eHREDaxysogfqLK3dDwSQOneqC3WzcLeBO3E7We6RwfqeU5yKP5lhvENKxCtrFGrzCeo
ltHREdpuHj2qHgZnW2dl3i8y9OymfFVcMnk2/25Wa5O/5HiVRz1o7fLDa8bnghhTnoY4CbuSDA6i
D8LB5iUnLrNgHq+Ve1DrWUHdmvfxyc5HNte2E3Bq95iluBxr4ZvPvicfPWvdHDX5IzmT4hYzQCa5
wnnoCQFEyeBXRxQbza6YIejgDlY5G9SREDOnEdcucsKoAB464ZmARNxuE8c+LBEwQHJt9qXnJUFm
Tztmmib6dboEvYfCOPq7DL1Vl1A84SW79GT0os/vrgDX4otVaebdNw+eNSZ3u2z5SVjTHVIHYnMy
6ftkcOpjNGJXbbwMONpMT9Ua8O30Ec9m7C1AnYtRD8XfGC62GOe8Nk6iG959BcY0rYhaya2NWQau
i05QQeZL3e5a/o2QAaPUpCwkreFJN+Phib2LvWl6heK8m0gwIdp450cmAvLmB0o6ARTelTfBiHwX
86o+ogFknJgNiPw8Hp1sMr8aUkRzk9yNXgg+IXLyIPkw1vo7F5mqZCKZWMWH0ht+Yvsgd+j//IGm
cwKNGUTFWcObyim9lPVumW3tCTIJpdtUE4jly+WcT1gB/JX3nBlGhUxqeU3nOWxJ4gXZEdk3gAnV
xm0iXNyReiqESjCRVXLVZJ56z8vRsLYPrKCtlzahs7GbJciMZvphe+ZpMNyfzDZLtlNSXEz/SSAP
uGE+mQZG17AA0JB5Jg9iN/7Ex/VEif4LBdCnaZshQXSKjBnvU3lUe+i2VUu6/KTjL27drzidKWGw
6Ux9zLGcnEFGsX0seBGZAx3nbEy2kd/vCOKGACV+Lo79qJYKVcDsQUCEn20adNI91UzqPKeIBIPO
rC6z8ddsqm8cwou7JhrDyFcEDpD1ohMIl/xor9F40PQp9ASYIljEvbXyMj8qYD1I1FlEDXP7gstc
sxi36yQobABkGUHeqa0TT6GswEPFVRQWSZ1gqAGbpHgMajd7j11xWAQrAqmy325U3ycBPobYONbL
2DLNqgR/qJDqJNa7rfVs+/UfNiOwJO38hzbHWzRgNm8rLLF4TO6j6xD2Iadsi0IwPnZjsQOWxCa2
SZElORhjKlJV06JhJ9cKYzs0Q33Lez3otEiGsqltZg7lU5Yn9ZUMbbpGraOE5yEk8YP4+NhfvgU7
y30B7h55lch2mp5/Vv07zPn2kvGT+YbUjsiAIeEDGHJlyeLayHcmDlLerZVB2TKt6/l/hv7O53Rk
fBraWkYdxeUggQNvlCRkjhtreC2kAdC6mMjVyRzJct9h1pkNzk5kPTbaPrMeYkJr2jRKb2PTvtqI
rHtiBgPe+gddDvEhH7BDzk6EKMn5AZXEGi+LQAJN/pMXpCNaHARfFhtltOdxnPyCFzG63qlok6tb
4eZWYqFRqJftsiBRGvwNZdXd0LB9ZACUOOlx+qNHyb5GEzRoNZ2jpOFlWwozcDqN1kRrNxUxO24V
/WHsvcD4RRLYL1+L3r1iRfiluzPqytUp9NtQaxZIjwCnpLYgk2uFEyPB8RkxSAIh6RuyGwPmwF/E
RQprl+H7jdhlb4XZPYK/vQ0e+/MxjhQ0dtYei3IeZzDVo78QDIESbduM6nFR0E2bEvhsxrpzW8mJ
vWKUl8RA0uk5rFzwCpX0xfvBq+edm5AhMbNkx/b21a9grLpgGyc6zdvqmuMc9CY/eHETRG4jQ05y
NPF66WJ/MxjHFESV1WQbDXn3m96OAB+zm3d8uXjTZ8CJpprCJUvJeHHM6b22JO6JRxTurJqGgb1W
3FY7wGm4Hfp2iwWnP2lO45/xhMQBfnwMfDAf0VBznpQVabEe+fRqiRCz5J+DMo4Z+DssE/aRJddH
qUEjoCHl8TNhYkHGtoW4WxIH3aT2UV1NCOqCYVgOyO2GdcR/9yMcthJ8ixzlOyLek9+uldasAyjj
EMOh99HpuHQqNCtbzYjfIv9bkuPjzzQ40PHZkaYJynaJDt6bn2eYdtspV3IzOjYxDyknIo+3yQRt
w/x5TfbQN65a2DYOtIj5tW/sXV9ySVuVhUS3ISSgjwI/rq6WpnYjWQPH2plgiPFEx5XEUDztGc6/
xFCuLlkriP6xol069ciDhaldDPc5q8gcqiv6H1qTC2WtUZoYdG08zPVD7DlEm/sl1Hel7sRk4TSD
gLBVE1p7K0l3cZyDZkU/EQ41/QYKV0L4Mv+R2kox6C9gASww08fUCV2tvRpzep1BgDJ5lA+2MMSF
m59tl8/tq6cpdpIa4X9lFNHdLScUgPOTjBvjURYO5VZUPyVT+eL55e+J6u3iK81bIdwvC5qrnVr1
onAlfzSsCE8myXMbywfauxQCUjBCVW82DtjK8kBRUSND0Y8V6u24kxAvMe7vzUod1486FJnsgKyI
AKkEdDYW0+xcuatFbZTPrdt/Uy0j/oyleoaMQFCABGpgWNXNdk5cie4Z88ObPc7tflY1+pDC3vku
RWdtjkuwDP4jj0aCt9ZezmzMxRHZ0M5R3lWtcmfVLJ+LNkVbQq7ikC9viPq1bCM+J11LDI0LESyi
qKus3OcWKft9hbVVxsWxkiIKYhJVCnO5+YY1QhdwnxeC8hKh52iaGFCQjPXHxybwhIPul97r+iv7
kXoXjazfHZktN4sfNkjVkoeJctD5uPqvIum6C3DOA3e6PEoUOhvAMdqRsc0Dks75HlvvxK8QC9EY
dBEjIS59acyHzEXrUeoETSkhnyhRHlTLIqzIvOHRHhdiYecWodhictKq/CD87AaqH0d9unomMAH1
XvU4Kzp0NG3P45iiY8adXPWILWFr5ltN5Rkk6pcye0jaMjmIVD3XNfuiFhkqktqdDbaDGcpQMF6t
Xgf+H6AoRK0PvfWj1azqizliqNAKnNn5jWE7ZbjFko6DIOTLUcn0ttjmpimOVUEFvqBeCZjwYmYG
umN0fmgBtNqpKl0CrzCBPyDSZ+QVOiDRGPEh19Jb955ro7cZMXMytmqQMoCLKzXhkzvovMSMtLck
tjrXyai3yA13UD3xdbYNU5R+rvepm+5joCpeYZ3JDW8CAsOJD2G2t0Hd+jYrNKgFC34yB1W0G6At
NqS713N29n15HXL3A8nQPrVMfnJn18TVvYubszL6J5yJTzlt1xRfBr84TIbZ4+8kwIWRojbstEX/
rN2pwfGGwJR1NBOt8jfqZtBvCkQp4UikzwooH/l5Rjqqhgev57Hgr1CxlF8USEgsfQ0KbnpG98ro
GQqg4E1hi1jUZFOZKBUtp/yF/+mFPhrRLmTuuiZLgbsd0EQZeIvV8AUkSlcTwEbk7Pljl7DcRMBA
ODh59WP1f2tM0fYpJh7NnDn58ovDwe4Z1t1qCTihaCZFIs1Z/go/DieHcxrFx86k38t4FVO7JDuE
eY9/zHV0QGLiQlpXAljFX3mN77S0Hv8AJTNQK+5TzbvOLBsm/GdC67f1lIoNuil0HYPLJqB600r9
BXqlsXG7s1k2J2Fi6rP9jjrP6H+4uvYn6+0vh+X95HWcQT8sjyM4b8eP1tH3ix35nEB9vEds9Tma
0DeMYzTw+izkEs/NToPuUbjaJvOM0O44h4fSuvY5wWZ7n6Yfe2zi9U/mtDc6Yxdb+OLz0nskFYTG
KiaqyiF1UWPy+d3qs2LI6269+s0ySI/yvfehcc5CmETS0RFuZac/crq9tIjdOqs5t516cCwB09Rp
kRbUA5weK6I7R+Tlr7euJHEvwt8YsIA/dZSMIZKcDYlPad8GczXezTa7+XWlDlbDXp4Fc5Skb1Iy
/PXYa226ymxDDRaWpTPiH4rpOfes3xl+lLT2L13XvGcMZvlMXABknHtTfblG/sfyBohVsnkc/Ojd
TZBVyuFBS8YvKeWVq+d7cPMUjAjNZ3VpFmTSIIWJ56jyPZ9C5idoTNYjUviAQfVkJFYGPn459YdC
q98AgvDh07SUYqUAlGGR9xe5P32MxkGpL08qz+NzpJxt1MRYf3MnBdQQEXkIh3oT9cyDoX999Hn0
VXRwv1j4I1quXRuyLAkXXad2OkUpsByIzy44qLZHBlBdU0RsZyEHK5B4bzT3R4vV8qxcPPiJlIHv
RguyKbLjitL52Y+UL7aXHVsPE3DTTadKrsdko+38TJMQKDR09snMUCNtQ2fu3lPdoCovWigyWR5K
PqbL/yTqPJrbVtIo+otQhRy2JJiDSGVpg5IsCRnoRmzg18/B28zi+c1MeWzaBLq/cO+5dJBLu/Le
d4290VyP4YOvlxsZqGHrkyyxQhyHhNdFfYos9DEr5aGF2gnujLyqCcukWlA8mmUck3bCqVwsbIAe
+aUjCPvOOpd4RkoOE6OhDCizSCKzj0IIfWf0uXYYHY4MEpOOvq7xVtUFwK9ID1UR21twZGRazZgg
I7jjS/rAxUiiULX1ydLa8qPK56cpeM4ycJuEWICsQ5q41WxNhnmgUSou+lvrSzO8lDFDxCjJgnxn
eCO4neI9wJkS4ZiIBSxNoee/oDROHbmlK+dtknUAUKZuVr2uTn1tvNoNxD0okXzDot2rIGT+gYkv
SsPZaLpwikawZ4BYQ6NP8xOjnets2Ba8KsWYwQXM2VfOZx1zyzT1+DUyE/ZszlFHDTgNVRpO47cp
kaa703el5mFnk/lmupq5ThvE5FVEevWo2b/O4O9Rg81ToF8baapQTB7Je5Zn0sKJpzSIf+rW5Iqu
9YdEIanLFemcc1kYWwFRADGLX+4qk8lI0iWYgad+5Xt5/DrY9t9QqhNtvXupsmTrTjZTQwJSyOXh
gwoKANTKeNv9qFSHOC+OPvHDN79Ov7wSMzNyUkBfdOCJmT6hl9V3LFnlcWQ86GBy4VJKpo2hRWdz
qJ/dJtK3te7nS/AR2YKkVQRpVIRJAsho6XSwUgerqJl+uSGuDJKIlM+ClgQoWaJj51igWDC0kfni
It0cWn1TaX2+0WwyQLQYpPOsM/hMNX+jKy0NW6/Rd3KkLjVmokfx+T10OYhfEw6LXojrGDffMf5Z
GkpYz+NP5ub+az7eGaPqIyNqBmsjPj+QxVBycIjC1yVq+Sil/VWw2VllFB97RzVHzJzituRRJpHx
XhWZi/WUwDdbUAHpPRYvote2/2gW5LkLmB8LHch0nnDhg9gaO0PtG+LgW0SHh9qq7GPrEZ1qV+0V
XwcuAbytCXU+brXp6nMMw9suPyi9XVRh0AyHwaOXKhYhmvKpgyP4X4wGLgWe0EtLnw9KvQw2aaGj
Hqy6axKl+2muiifQUFxkuMw2inC/lZyr3ZDr4LES/89FJtyb/muQioAsG4Q1vWhuNJy3PEc9Jm0l
dxTkgklJO9oPxO9lN4RGDGmIEF5eFhIcKlxcWlb+C9Djn8qadMlBC45Yt3qGa91jToAomVQW9YK7
6dlaOn73L20L94QzAAJkH3DURLa+LgyD6CJQKTUGkTBQ0ZLXl7wiNDI3Uzn9VBmLwJqz/ChorSm4
sFkFdfIEu4OfzsWyzvzxV09YVbgm+etxRBPgUL9EzKUA4LO8+y/4TMlNnRn2rpppOnWSizYz7/Fa
jssSeNmHSZh66wLQ5TFt0LkZaCmoDfP57lcjpT3gyyJlcNsBst+0OqF5GLEvBcBDPDkJKzpmRvDL
IzR0uFsddixrcik3SCugzHlNszMGCYTMbh2eKDvfkrEDDOJrtnljifrJet+6WHE/sxqq543oKDeJ
qrOtJN3TijHNtMCa9cBXN2W55HOtswKSXxRA2WsQJKxy1oKDojat8uEeQE55zIS3WEH056Gs9UPf
lKg1Eg7kxDReFnhSZHt/HvjUq6q0+1DjpugM/TVw82AX8Qv6XgFTaVbrIQe7XRbNO7iMSxun2Qtg
H5LoRP/UpFl0NJCWrgd4PonWa69wC/xTV7H+6rgp36EKswGGSm4g5dhpmi0fXTP2T7bjvCAuph6f
35bEWM93r7YSP4XSea2c+wTnyOtJAQQy4FAirHXbuvPvi55oYTL5zAUAwZOH4Ye1qeGP5S+9rus2
NJnqwtt7dGRwG6MdYKZ3Euh2GbxMiFry3bY7SlGLlAPoNavKHY+Nhit4cLyDvzCRl6RcVOzvafoT
9fVXGv/FHXRvmoyz3XhXbZrex2pD4h8MqBidBl/+m+kEj1lAfvI8IVBNaTIt4+4PxrFJwGLi9Fgj
wlVgYMQpXbBqVvrnz+I9YAtOh/PXzMmfxQETscsFipR9tC1lsfduZO7uL9UZ2Tr8bPBKfpg1+p+R
qYNO9o5HSkAg3ENuSVRFhn+lAXoeoYI0gXkw0+LcdupJfbY16WE9jJHV2NxMASsBNDUkuw+LHTm2
rbGGm8h9wv8atISt+iMWP528ThQTAx7gpJk2IE22Nqq6E5Jf+KfR3FxqvUpuQcOMSbuyqTK/2fKS
OJXYr9GU/U0dOpAgozYapNNditGByC3UNdUyZANy2o0FRiwHjc/TkGCTNCEjwNBp10SYu6Eubbrk
CiRcZrjGGZAUeVBo3RUN2pZ+uH1gQtHhrWaA68+nci7wQMjvLM/ka6I5t3H+cFqp48Cd6rBP0TuI
scYnYVRhj/v0ScAyZeuHzbkwc4eZqigucTpWexhD32BRJrj9OTmd8XD2mC1h6TDOqNTbZ4OTZ2UQ
vrTuRAphEZbuZq4b2rwAOI2WaxiSOn3jYLPburH/FZuCREvDxX/G6j1fIqK8nhmDgvLrYzNeK7QT
Wz63cySCcDVruYmHpdl2DQPI3Bb7DhHBzohYvE+1Ekc3wcsdD/7DPNrxrnfHeV3y9oayLXYma9SY
yUjY4ByAwSCv8M2QkdpUoSRJbdvIVEe9+9RM/R8hBk6ol112qvGArMo0Cm0Gh49DZr/G48Xr++Yo
ctQX+BRZbIrkUHotH4vzO7Q8J1oNerTlccWsG4wEE8QSAgHhh7QUX9II3QQXozcE7W6IQaw72kyp
V7LwscvRRetNZwqXeNiXnFzQkpxL55b5s2PJY6GKbO+WBXROlb674o8xLQEQS1QYimFeOdGzAFq6
lBHSXmnE+xifF6sU58HPOEayBZHf0ycPJHNFqfowI4VGaPITkPp2i4XxHCxKFzUT3psK/Wkh3NOs
kJKV+WgF3LLxDqM3gkubibZg474bgs449h7NZORi6dCs7gTGs9lKhZuiYlQPjcLYJDRyB5PEIMZq
NREwJBMAZSKuF1skaeVFEF3RKRgXCBlp262TNpg/zIpKyjb87koxQSSESS/oVDFTT0oVsoyns5lg
mbAny3slLbPaJ1IQIsSblZPs/qk6xuD9MP8O2XTvBmy5bB/OPRbL59YfyKFqvBz7DauirBehxMpp
DmkaDqND7FLsfvcj//+mWYo1cvf++2F2FevG4p5O/kuQYAYxU2Yf/rQfkcqtWV+9jA6gz4n0JqMn
sfQ/WTqUqKwQYSFjspbjANHu7D3Ax6gR2VOHRIpCKZeMHhjGYXpXH0wT6Df4BQPPG1H7BP3TJJ2z
5ZAuxpzzw12UEpP9V9C4emaDAMP4jJTlvo6uxU7QOmhOO2/dAFhcjTkFFUIjvb86AgSeDRQo7H0D
233MkgDp0FD/kM3LyEYGvPcQSwdfMDfIn2ovZag2HyLkNlsCg4y9E40RJIXmzo0Gtk8M9MJIqg4s
WC8Da8aj3XfvpQC5pC2CQs8Xz8JOiIv10ZDYNsiqTvzGljxolRvDuKfkNrvhliPWfiCv+4Q/B74v
KKoNoW9YH03YY/4v/joU0oiswdxGKAOSu47wiuUlGqSs7rneym/YoXelo5GfGJedVQEEbQr9KnPO
fjLc8dycDDd6h69drssq2fPEAGzl3lpxXbGtdez76AdHmxKTzUiEuRrDnCimirCF2ApBjkEg905G
OeGlMtghciEUq9lgDYVezTNZFCunJLQux0umeUize5slSeaxeJiOXAI1iT3JL9mQWNAcljAJjxA7
E50FDsL6tZPk321RkTwwa3U4C02FRlvbyHfIyOldCOJaT6yCroNiZWRMo5KbWzIx3qMsgrsQ07H3
YnjQ2wicdtakWzHyDol6+FL2VknxBkUDBaNjbQsdPxN8FHhyVmCvm8bi5HHZTjkFoQ987HXhVPe5
8P/hOHjt1Gocuxmrpwp288j5wuNHCTAhomiM4RPnxLSJYtzNucmiHavTo5Zxb2nk9NL0yXsAqGNl
ewQKlrP9ZyVMBBEyUh82GionaqyxMgm8fh+IdW5I0JbySYzTTOnI6CGjJcR9At+wwAHvTCj2e3pi
gydoZWvGl6fXb5b4KmreV7fETmIBBK4lBhGL7A53eM+cAVtFhoRCF+42aWIwl/GHcSGilBEGUdbC
qJ5Gi+hesC5oLbvmME7Gk6PH7yjjxhDfbJ9Xw6priMxjd3dvUDKujKopNqnDzZLGXGq5hyk4++iy
gDCyHQIatlKi+etG8Rfh8cOIT7jeZNUhgFm565X9OrY48QKT0FWdQVA5UTRXliV2BL5sjYJdTNM1
jKbdTxZyfxaLiVWWsWOIPe879ko2ZQQYzcOxd8Bsil7r1thsKOc7GoZ5fmqW9B9MXWuWLQCAmG3I
BPcW/p81oG57pcVUWpjxMcXrwYmIkX/aHLy39Ltz65NGHyOuHPr8sXDs91pnFtjXSDGmM6DVJ2/2
SY2rgxlTlPZmTtkzbIjOwo/FgAEhrxt/jYK3Bt/Gwc2f81q9I681tzxvYR51jBTnhgN4MEIdMUbK
JHqvGgrFfgYTRMLeO1vejPnwAx801OKAEpckziAW/6bYzzdAs9182iBj45J3K7TMqn0rLSzFXT+c
gmHCbMkmbsI+FnX2uUvajxG97uTMV14PIlU3U6zQ1aEKZBlDZLjXvbUJj7IJY9aYv/kuXzQn7a59
63yXzFQJP60pWjvgiWlnhQOy7pB1T5iDsMmtjjqm8K4MpunO5RA8tEhwc9bhZllP9ypiK4kTBgVM
dJjI+dvSpZ5b+PNl4TqYuCreSHXXdF8R0bMymgZWp9Y/5i6UgSZzNtUwxTdvLFkXQXTKxR+DeHjs
jAPOqHkd2YyYBQ0w/jXWVF9ht4nRCOVReukd/w87+ZpgursG3o2oFrAUlMTormt0YL6ZH42h+CTt
j0k9BXJnJBjJC9Ze86LxtG7kab6M8QCe03y2/DoLe8b/8wAag1feWHQMRyt1NpYGfX/oimGbC/Pf
iJqniN34rkAX5ALevBn390x3b0UHOpcx3yrPxt0sBm7IFESPsGxmTcWxtbG8dew4kJDCCKbijCg+
z2XYZM1fImim8tiUmwS1HhVHsi/7YZ3P2XxMUtrzNL2j+/pSzvBgl6B7WDSazBzw2gFNYpQPD4Cj
hf3OBoQnzjOUGPAlL/HPYNU/rWyzBzdJfryOaDOYWavWzj9w9T6PDSe/NuUPMh2nU8w4LRUGc8sM
mXS1z0kp3LGfeTRmtm8OcavxAOmYonOixkeI5MRrJILWytWhCMS+Ffr0Lg1pd7QWPuGezfymovY7
yW5aYDxPZoyVOuKkmhaVtkPkI2NMPD//wOr+1/NkJPmgACuTgZgZWYe8Sb8JKkIG5Q/44DQW5fp+
1NJPCVkql57a2gxqhym/1aMHEmIyt5kNcMfsRiSyDOo3IG+iTu3GHsUOTBNGWe3igBzZPg+9ftZN
IqC86j2J7YYn2hIUFGU4R7DP/FQdhyF4H/LNzL2PhcKZd0IdrRkEjmZbYZGDJeuS/A3vJUz46jKn
+N18QTDoTIoYTiGSflkv+iQ1bSfZbjMWMOsqKI8tnIk1PxsUSPSJZKdFbBH6yn7Q5Bxje6ofFtJI
497smNOPX+MiJFJPLJgL9L97zntkAo0wn4vmJWi70CefOOjiVysP1LEsLC+MW0TgcdlU4POzG3Uu
uMdZWW92y/aOhX0jiMVFy4ViQa/0YyPFY2pF08V3uk1ftu1X1euoftwGcSRHDeHgzbQtJfvVqjZZ
ZtuCZNEywExoV97J8ycVUnawnV90LZ7L3DWP4OPCG+g/2ZPuCXXc156bHONO0afDLdtETc7yG/jd
uq9rE7kcV65tkoVdOQh1ifLe6qQUkmhgv7bwYcGzK+PJaj51PaOvDzgTgkbn1oiJ5mafgvZXJHeX
hFgCGeZda8Wcd9VsnvpUJSciyM8WifZ2ql3qOj+mCCFCWyDHRGlkQ2f0IhwWdXxmGvWJxGd+HjIa
RoJjWvh8gPNMl7wD2mp5HSLzgKuIDqsUHYOrBIv9UOLsUU12hglFyV0WdqjrlCmTZn+AG4qIalNP
bWTMSBvE8Dhn1KigpTZNwH+KC4eQ+cmifTeTfDuxSNwx52j3idsQNBgzNZ2rvxxGcLqgA9tUgJH3
jPs4IhU3erJmpVadDUevD3xByaUUNQ8ticpz2T9aINf3+Iie3YTJROy3qKNK5AR4CNJT7QjiCkda
MPwd0CJHZslGHmyAD/tPXQLQGzXEyNKaS7MPA2fiVegJ1eDw3rrVUzURs5H2VN8zk+wYHXJFnxFY
6o1EwgspwZSwVy8qPyxFdzZ33Z9vIeLR/4ooOTY9pgC1pOji3HWXPIkLuiE0yjBXNB1zRVskp9Q4
8niy+EjpMRQy/1XX9+/0n+SuCypK2VxyLf5zLf+sfJinQ8wF6CkAq6lpv7T22UPg5LXUaU4OE9kc
wahzSYEgN68EgiG54FTwPXBw3scwIy5Ka4werXHEcJ+xzOkJEs9ilF9QZ6OFxzVWn/Wa3oeJ0aZz
MPxEr5lKjiKS735OHLIjuCCNOvT/xdgGrTo6FB2kpYVlasxfbh9sRS1+IRgclGgsdqAp0PfJNtYV
4St8HJy5BiW2j/GcER4SziwPDlBO201esB0g35Qta6tlYxjAVGWQWJKMpw3zyWn6bt0WrWBg2P6q
0hFhOsQ2HQse0E0X2+6lN6S+G5Pih0WXFbmHAMrvpSbpJXB6fLd9xvgyTYjn9aNLk4KHB4wUeuVg
Xgbd9re8bRAlJmfTytR4zp7pjvwFVcqQiE1jaGn6syn+w5lkyEsMePNRACGiEXoIVBANnHD6dWRo
z/lYxWcXii5Z65xzhJK5e5L6aFVo8nFzird8mK0tqIM3qTs/7qK16KDsQqoCL9ssLnOQqITR/nig
uT8cYyY4SKB6FjElRhl4H36nFUfTk2PY5wUiVGRASnk/uq0nZKqJf7WfjLfcz3+TeIh3/hAjmtTz
8eQcWinTOzOeXd4FxkVLYoMNTYcA1RsBC9TGWwpNdlWfbFVl1wo05HXUWu2CyBpzjCT3mK2TLk7M
crOLdOOG1zLlDcq6zeC6xKgEYi9s65E/Ll1Zw8S/9kbig41u7bbDu8WYs9Xyu3L0lzGHPZVpoEmq
nJMEccXBqVU4FVfP9/ZlFb8M1UM7RdtMjLRqLbnBmAk7HQdG4qFI8+W4dhO2g6AYXuKIgjuhHFzn
i4bVKY5LrFBcgfVAynozWKmwKeHNdrwTOsy1M6UshUX6HMMewl8fvMUI2rra+EdFVW5NLXjqEPzD
X64lF3l6MmqwFypILuPQEcUgaEz7GeqZl2Ka1stHiBGfuZQJYwWUdBPelETD1gSeYg+I9i82BpwA
UEBzidOJTQqOD/azNkwMOZLVKF1G8egD956sr2aJDh3nxqm4GwvqgcaTTHQ32ZRKww6WzlnoGACG
aEetIHp1XMcP/wtRpBDzmZOtLR1XhFGX2lZiNTZ1Nsw1CgEEoFgf9DVpGXJXxfWbFvk48Kox2lcM
f5YSd91pvxPm7jDGfceBgXxFFt3BT2ukXWSF2xUIrG75YWD/3CZ8HFyCa5u+CVk2XWKbovVxh5JL
BezjOAZit7j1Np1Ck+oE1Vc7AjkYK8RKsQ9gWXTNSzITlhWkzs7LkfijjYy3w1h8jIQ0Ie/jT8kw
4hOWIU3YHKzIdt0CBzqJqA6nxnuG2IbRqDBuk0sZ1eFQmFnjZNeZnmDV2Ym76+PiO51+sLfU61FS
F0JORy5HnlriHLqSOCuyQH+NvrlgrCvYdJXsT8b4UYNesZeGPA4KXWW6HZjtM+ULOh6yOsa4Y949
u0QEGIkN5xhlqjI4mPsZ/Wo8PQw4TFb0dPU2Z+gJmiHbyV58uAZPHOXZr6OcT9seKSfy+AVFFIIp
fIf6pCEeThDnY8o/Lv+wX8EGBZiDaGLk1COC2Pjix6QKRCRmA4xgx0jc61ZlV5XgneW07EKkgfrK
dv0z8ar5oZlgFDBuWqeFqs4Uy7ST3qK1tL1HOpCvAuv3Ni7HkAqSmTrVSt2h77LIjIRCgPsc1Wsx
wjUdrCe9r45YYkhiN796W7v2yxzSP5pZihhcWfse5suqzfu7QZvK5PDBIR6St2o9ufbW4PrquABb
rWbhbiMoYIMG+Rddim7Pp7HzDo35Gg0ERlbkua10bWYEUZj7PDsCPPk3OVF2UZGegTLXuFkxR6xF
erPaZWA41TC8QdngU5xCq8e/SRpQuu6ge7CA0Ukw8aZliOZMp46gs1UkD7puE1lkUouUDJp7961T
wYbN71a4PmTucgJ+iry5QuSLeG8pqQkyMmlL9Ja7wqMyTNOdY8c6Irb0EzHNY1D3NGBFv2Z/UYEl
Ma2Ni/qLLJ2N0TXzOgOcF6b+AQ0FE3//jkF73Wh5tSH5F5Gj7+y6ikg4rwJJ1f14koVf3dwtOG/U
yRK9WP1JbgEcF0tHtlkxlph7QNPgxYgzBfkggdcpAck8LUhU9Vvz26r5y6vlN3FhgISSad0AD1l3
A09Knwged3kuGvFmxuMjtPwxVA0A1kC/w1h78hgVmiUBQDXjyZQdSifp6wyBVlcvnr3Bwn9XkHvR
lvpGH4XcNyhGGNSB7pSTtuqkOAxZ6+/Q6cN4dxOk/3bcPWqSkXBj6PMeAuG8gnt7TEs/3oLZd9a+
B5mNaODXdvbPYwFBkGJ4q1mLKS1un+smekukecTYd6wa90xb+NYVNRlp1UZG7hHU2VPO0jyLBQ1Z
8UokMqr09yQR7aGQM5VVgQZFAzpEIwNyc3gG8PWSTMljUsafkycYAGbIzaT2bAXexrXVTwTEOjWC
I+KWAKQVK+FAG44Gq8gotpgFjtzlQLqQFn0XRbcRTHx439sTIB0mzkwIS+DxbknYjFnmztEu+1vA
t71jM04/pbfB2nBn78ga9oQJKj/21pitZ5uhCYEOWujWyIU8OWXbXurpjrwLtZGae+zIVLultdgo
1/lUQ+EdXQ89MIMe7gVRUkQPCEuqSZ3BZwtq/bTYGpZ2LDsXIjuNSag+pZ3cRYdqLgCiosm7jEHC
wYaHVKNBJGl+8bfgSYEpb+od33PNrEvJZkciFxNIbzoQcfIymHZ4rUEAPtXRAz6nAlGQVq7NCCXW
ZDASO03QyLaBZMJazgNqFu6slcBXNdcY3hYSYTfWa0k8bADujO6rDnCBay/KZqdfmZ8QoB9lab5l
Hk8CUYwIPjhtg34MZ8V6y4PdbXjlxh3rZJvWzkdKWARKOZSEWZIz6q+dreehoWVBwrQu4whqSR9y
Eu8gAv+IsRa3i96ELRXlWmZUaUk+vIml3u7EiFSattphAIuMLIrgWPv4HRbiKFowEp9Cn4ils5wI
XDZ17ylykkM/E9TZMcHNDafZxNoxSnpakoGXr8RphgVQnmfIAgBBx4OvtHNdRuLBQuu5S2bO9CA5
Gnac70aUGyETwotcsMX6hELaz2n0R2ZI+9oNlqugwBw5Rbs+H5gPBGm2Ga3aYuFFvIHtNRQmy8lT
YyWx6G4E6TE7vyrrXUN6EJkJFJXM9zZIJH/LZ5b++p1h8AMvi3ZOWMAaXQcTiFRkLmo7Z0M1/ePE
y+BLQqvuogROWQNfTFj5ptFGNH7VqB89gi6tMjYPFYqi/dgwiHL8+hxo4w1Zh+vZE6JOkxm3RtKh
kCQng/+etmCv0nMXM5u0jc5FLe/O57LH67w8F+gEh6PSAfmWXvU3dlNz9NP40pmgC1KC8TzpGif6
pzdZtZjyin9Bi8lQqu5J6/VfzfHtLUf7txGRdlEzTjeVNHYpYuOwRtYUnslgHO8Camgfg9pK5Nnp
CSCMhWIcvGQMZcibOdgY3ePYajBy4jxrYybAvfD0NQ7mY6+8ErKqcRi75sFg7EQgNQy3VG0zDRiY
0bjZurTP6N7Ha0bXFkBFiKhWUrIigWmxNXKaucaiBXNTpfoT/BwvRJ/OvIQCflU6xMXUDxMpB1jS
HHdN6ecjjnSvKQfvRu/bd9cdvvWke6L61/dN9STMcsPgo9wOCGRXCdIBk+AK9ChYuXoz6gFdIQWp
o7PuDC+oaroHfs1HMNwe1U2KXqzvoI57aYwGTc3ysCTW8D6hDxyZSwQGySpSpzhUlEtAl33HenFn
thCOpdZqcKr116Q3P5Yxv0PQe4hS6Evu4KJbsKwvxhPo06VIHhdFSGITv8Af80SCJmtcdC0bZr97
b9aYsyTps1PyZ+0VyHRUPDzl5s0PUMiP8m4v5nbEhOkmc4WkNY5+5oBv3ql/WT40GxlfAYoGAIin
ATYaynfWm1cqd5R/E039EBNzToALQEH3jd3C52BlXxlaMpTrcpXrrAytoiN2zDA/HV+RJpGy9K2y
1COctgdBNE6PTjZmV23etp3LiB1u0Do2W0HYEZ8j5Urdxga/76R5pyJGHmcYMfynlEWmpy/Wr46/
SO5um2UCAkShMsqnkaVIz/xtjfHZe+GqG9b2VKBkMsSpwjxwgCPJLAFq9jpzJvuEhxQ+QB3fbQUs
g/Pqqhi8bwuJUseZ5CUWOSk8olrCWvRP7EryISu0jZEr+ztmd+/I9t74xaH0q+lSD66GeRL02gi6
XLn9Xy2fJp0Ud8QGfoTy0nX/jYTKUFr5v1il7dB0+ze9L24y7z4qeVYdIsS7Meq8ECiIlNj0Zgob
1w2+Hcf/lFPlIVPiSWS/nnBUU9WxpLPx7rdXCWFeLMoM3z7hdf5U5i1KHe9aFRakYAitMC6+PWRp
7OBc+pXyBRBx75JqMQM8gNvL+ruyH+3IykLYpg7Tapa1bgXOraaR9kYCXq0pCTuOQS6ZZRrjiie8
BKfJaQG3c/pL05ahZHWyG31iWWcxd8Sam7+5znamdXBjlsPsXxQ7d2jdYT4geWAziAjVt9y7kTcl
nvOhfalL59bWbXnsXSe5JOwUaMezp8LqO5B3o7ZHmt4sO3Xg/Q1pZmkfw8e3y5xQvVFt08xd/CbT
P4usmFM7Vn/1PJq3GNElmCab6pJ7KaUkH4kzQfFXfA1mhvXKAKGod5iLKB63PlapVZHm+yy1T/gH
boQjkaYlumIzmR8EzhxsG4P27AqPrzO9+YOzbS20724jSBrS3b0NdvLQ5I+d8PowIrIe7A0IY6Ud
dZXUaxBkGZw3fpd0jtBpMHIjlP7bxwG9UXCvGQjD4YzSd/C/6oK5zawwdtBsTpt6jbDnnqc1iJ6i
WltmhJqyEDs3QBY7ea2z6iODFAuNPZrv3VIXT4VheZeGiYuXYpzjZoCuZtUnN6seElu05OAU+ZMp
1UePb3isifXB4pbFkGkyr10EUUWYIRpQ7HxWsd0Cnzf811GVd8ND5AoM2iJHBeznZiqix6LvgIlE
3rZyTGNnm92DllR/Ab3YlgHfBEqyzMglIPNF7quxfS90YpfZvp4tDcEQNYC5AY/TrcemezT0oT80
DyolUcPrKvsaj4a+83B/TQNZEX7ELkPhNhryGMIZnpRMifGGwrsERd+QQRdluIoCSRZs+dKb4jmP
u/Iux3pTxu1wKyuLGmZOfhzb4d1BgLeb7MBGacjEKkhogwhuHa6DQaIgMmOkMsa0GwwV3wuM85bB
VsktI8xqcZ+ea9iModBJMawSM98TQ4joqKyu//+hdeMbfOaJbLC+2TWeVpyTUe+A67vFkjVKo+Tk
Z0sEmyTKo0+PdzGzvSfHMZLHqNT6kw0jcsMGF9RTsYdSZjxgAxM3bU7xWdHfxw9IKPw3LlxmjQMf
jP5ZXUtn8Zd1ATlcI6y9gRb6mJjaLwM6HbdrVwLRrO4abOvjYLJ7DshH7UxI5kmLUyUbbq7Eyd4N
1k/gnYsUDE7pGOIQfcYy/yIb7UAzKy6uh4bPcexTPinc9LX5C94S8KWLko7vz7/j0TIj4+E/8zZ6
8H5jRdrdaEmntnkP1g6d79bQJMzPQHgncyBBNFNL5Ijs501KyOA6q6OvoZirKxA3AiIDZhvEybD4
xA4qHWPr22STJ7o2HgOw66zXAF5RFXBSVq2DAy8TWx2mChbxfK0AB14y+nzieyBxG1NtcKvo3jWI
OyCPya5V7s7jXvhJMG82c7lv3QKQcR+1p2jCIo90+Mqqo9vbmYcJri/lJmfMsa4rtAUimRd4s2oP
COw4+PDN4+pfFoBEYB5MrBO6UZGB3ZjRY6TolUctcn9m6xmJf9hyWpx0N+t3Vs/SbhhiJl++1m6L
zPyuYdO/106Mt72M9IfMnj9jrfW2bjFEx8nmUOF13eZRjpBh6QQD3QrtGKW3abAoZ8H6ZgfiREAs
waW6Jw9zsfhZmI/sRHoxM829z2N5GBzICH4bbSdiLTQzSfYxgSPGODgXyXF9WYZcIYmZdMM03buh
Na0XvfZLfIX8V/oSKBRz0e8jfQrCxDLbO7DHuggJFHd3xD1NN/JTnc1QEUK0pJ8RfMLazFzX2QAl
q8Jvl8h2r7PsfMlU96tPZ3dGcDyYcw/iecAtRQRwYjrW3uZkgLLRE/3OHC6ZflEaWyfXc39b47Ea
i/rGN30ccrRSTJnzPWp9mPuOCQaLl44jxbxYVcTCUv4wQJf/Y+48tiNH0iz9Kn1qjzowAwxiMb1w
rQV1cIPDiGBAK4PG08/nWTXd1bXtzWyYlRGVJN0dMPzi3u8u5yY2T1WYrKq+t1buWBCJ0cWPHEIa
EJTUWJhROLNSyzfd5GcbSIwYhQrzbsYRYz0m2hA24q1ELBOBFuya9jpWfrwlzIyhwxAHt06Um8xB
lh65OOPmdlEC16rRcT93TXbvBQdIVvfuoYmNS5Za96aLuB+dttgV5vwRdpyWmCCgNuWrXmXJ2ghz
brPi8tcbyZnC9M8lYBEyDBnifXiOk2jvKhKmKuYWojBhc3kZJ9XkBQfZzC8aUHXrM79NlCJwr22+
wmh4i1ujfqoY6i8TsfMKbd09FtG7qGngIKAgmlnwvpYDBCiPu4XBiNJ7gfVxz9agW+Zay4PhFtSW
An4tkr/fHmOceAjkjcUtT5HBTDdoeKt1Fcc2PU9DErFd78oB7UkWtzUcYhvoROptcTPaW2mTtcYU
QAezeu51W1ynWtxjwooYB/xgV+TvLKRWbOenANeRtYnTh4BZRStYMb+qelhzqtifphOTRaTtPfG5
ySZycDnqfF5ARVBPhotgngDncV05VJ2MzEgwrZDpUmVBrVwHAWYE1GwLgACvFWq5tRgA5jjxNSij
dzBg42KecmsNkehEpH141035x1OovaJGtuvMC0GdB1u7Kr2jJnTwVCGYQGSHYhI5frzTebZKC79e
J1nx6uUNXv/WBSI24tZovGVuEqnYTIg9ZJ2O9wr3+mpGa74Udfsnd+vsczTrY+WsedaPp8k6YJ5u
NgyCw1Ue+8kS3pf7cDJFB1Ih3hRx1GwgWrBGDa4RJ3HtUzEZ2R6tzJtubPfD8VjR2LWminn8qyvf
BghY73HcyOOgnQfZ6Rf5gePJipvlLHmOEoC0jWBAG+yF9jPYBjNF7PFc0J2gMPRanML9HVnqPoQ7
uEhE+e6bTrSytHhC6vLaSBxYZAv/SM35NfQyxj7GdMks4LXiGjbmNYTkEpgOwXsdVBj0pr+LLqce
VlnHWKR4Q9F61h4uJhPSbD+ZHSklFPgVWUdumK5JHuecnqD4m9o6lSSAumofYZ5fuz3wGz+m0tnn
k8vJKpgmNHNebXRZRoBKzpEH46hN+j+EN+yLfrh7QfCDaBbF3Fi+FsnwCTLVXheMCPPwIQqQH2mq
TmS6kjJNitGGOb5n42bnKR4Ca2BjPiDY01xwZX/HEfKb/xOBL1ikOVtALDGK4bc2knjvGD+9wmbk
i7sBUlZIa4iwhWlRY9sg7No+Wyld4ZJivBil7kvpdAZgKfVix3O2tutzXj84CODBEFJdowHYz2Sa
uIUSBB84LuV+lmBmMOVmK7KOjr3LlMIjY4CCG7/iaOb7emD6CiK6OeSmxewN6k9jo/mZukuRE6Pb
1WjiJ+AY2ulPI88SSEFtBI4pIIgqsU4uN+/OCBJj1fPzKI9Ut9K9IKC4PJlBdFdxMr+bUHegGwPv
AQe9qtAH1/1oL4jbydaaO2Wb5C/RXLir2oPnK8Nd2wy4rLSUm8513vokNYkD6+4VHxwjoHHR9ZIh
3ICVmnpzvvpZMq5ZhLV7wQOJ8fNDYd3bzdkUFs35jImVcCIKssAmYJeQo8koiPzxvjHfQLKtnX0Y
5jfXZmHQ4BPzBjdCge7NN4vAjk6e4nC89fNj3xhHap2X4D9KbYpDPtfRQjVq3HZsXZdNiSGCx4pz
kyiIwOdkC2D+3Xe44bigA9d+fNUOpOVCjv3W1yUDc2CWA9KwdTgBnBhClHdDhzaqbJkYc9wKFoKo
k7RGHzeR0QJTDlmG29ZyWbXML9wyDncVwLEl/u5umXZzuo01wYWVWRREZuLZ9AUCKDxaQ10POAj9
JY1s8WKPxled28bBoxZJScg5NWKIr49dlJyJPBBoRg3g+VMd+LfCYF0ctV74NAZqBZfT3zVDeDen
jHUQEuqBnJNT05lsEFq2ffFAhEHM3ToCtmL5QEa037cQ78kM2+nM+YGzWuy4+tAj5+2NKu5h82C6
12JoEx1mf6GNh+xGp5t0jiSiICStY+v4d9EG5E4mdffk2mymIiezmU2Jo+FhTpx77D+NzryXsEGz
jg4yhTDeSCq12r2ko3xlDEFodAeNsMeRldgN5iCz+pkElXlyStT2RZkTXJ0HxiokC3jXl+yfsnuj
73k7V89jQNZG/IgE635azWfUAxa3WtxIgjBvIdW1wBNr9FG9h1DMzLlHRzODT+mrcj4w+HyljyTY
LMD79UAP99UHSdrVl85pI8PqzWkT8UKB/2MsSQTSpTrKlraJGSYIKEiwu9IOmPF0uuamx76UMoxw
vFYdwwYHhdFgvLYfwCwo3DtraI4zSPeWjJC3vB5YLKqhv1e5+Ue6AQ91U3zOumZ9O0aYAWu1dnLL
2hjKSrdRATuVMTXACzUxdxdhvtfJbVbRzh3xsSQxztPGeTNhzVo6oFf2gIoV9jtJtfNyzEEdCMgm
zDDMTcQjmPaKsLRgN1joAWJCJDRRrouBxwud9kY4bbwy8DwkzI8ebuRXKRkHFMVsrECoM1gIlzBK
z2FBANFsPGw9BjwUiGCLMn2xivJmayH2tXY490K182IAFO00qHV3nBuSI9MMGDcVxE1ynmXMqSbd
/Zg7d60n1hLoUR5ZSNWHDSVwUW7QhuxbjZYO9dwXJk+TdEC8lHn84Y8mB5gBU8sxPWKskWZltRWe
Btpnc8hXoUAXpxNkjJ7b4IpLOJI8ph9ddDIaD/OznZRrU7zMUvEsqn56OeeXgGfxSDaZ9lMu7zFa
5lVVO3JtU0swaCCxHdZG5eiba074FSWK9El1ByDXiholwpzmTs9FSWmRk3mvEuqviRv4MBE0VNRk
ELRwoTCNpgw9PWDdmqqBBiSDrDK068T2EQ5YTJ6Ttr5PqWovWi9rzUI5Roxu2p9pybnv1NHNm4t+
gwedxY81InMbEFum058+s+cNDdq+dZthp5L47LlPIs98CFHtwivw/5SztK9DHH92NRyKGqd8LGV5
GEONeJPwFQbe1bE1StLHiMTZjqFaJqHPbHBmozJ7YblJcsVkihXzoWwfUNkScsYEnWJfE07OM05e
jNL4QxNIXAWpdRw5qD1G6TFlkRWVQkaJyKpgzXFNoywV9pWa4OuS/KFl64Lk8qbM+rSU/9K57bQv
yTZeZm0FSsWGUMrKYSuql7rokWc2yAy9LunXDq7rRYNFcote6Ft2HoYQOhLZd/riR8Ef93FSxTSW
R9IinntX9PTSQN2yXsvXvoM4b+IZIpzExXjZdeMpqWoWKwG8mol23q796BmT+by0QszJVYVJwqXw
WVk2ACM8BxGiUnLb7QklIq2JxUZpSFcDecqHcgy2Ug4QYzUScg2uhQQ/7R6sav7igC5PYccXzyEi
D2+BxVKYbtsL5iPMmGBdlZbBA3YULJ5hBDD6cFl1M760iMK6ZjHaibqNit3EQvA+1tK4B+Q8JI2N
OAXdzaIwWrG2kcYdswlLnChYpkWjZ679qlkjA104tecRC2XfyRO5jlHN+Zef+jiCfSAwwQvX/0wE
IXx9A7wDvys8Smcf5NTgZdB/mDWcZXtiGMtoG4cBW+xZOek6kA6w3/E9HoFVSVq3hVl7L0WfQ2xu
9xU7FWWVpJne0haZn2emTzkBIFUYUEhX5ocphrtmvHFRPkONDpTKIjOzUzrqn14JFocqcqqin9zI
VEEyXjs1VANAsQN4h0eX6/MLk1eCL97XyyZSb34Nl8HW9WY2aExUyxfc0EgUmF+zxTeRL0KfDchb
wVWzz0k6zye9syzzWJvJL7AF6SEU33RCNgoaLiVBFk9oE1whEmaoQ0oRA0RkSTblzXc/zDD6qWAe
cyxjJSAz+I/lJH+kTqIlgDbkZYZzyXqk5XBy7wOR3Do8YitYZ4iC0lLH+0ALeKh6kbn5KYOkgQcu
OJhJfisA97Ap6ykNC/ZS08NBTU712GT+hhE67j/6pMS6p3sM699yHjFya/8lJNuO3quh8gJS1yV/
hNF+PMyUYH0s9jnqLstnJFdMjnT3UbT5T3xoP82y/J1H3C6x85O0gCuqbihwnF+UJW1I1oUxGt92
ivbzYou8QZB56Nv25vsGbnq+V96z/LByPPySCslqwj+GRVPB9uJRUgIlCZ9LYIiV376Y4AaZnhOR
Yp3l/KBq8F1JDycMaqCZpnK8JxJJoNH4+JHDZ9XIcxJ506aj1l8BaLjb83Nh+tsktuSC0TsXbHpX
aLOWf71E8/GrhGmzziaq8pFLaQpeYtoSS7Uf5swCMaK9gMb5QuGMAS207nU5Up0FxbeTvM1sZAkj
zlij2oTS0DgHxrqyeed7C+Vh0HzgTL48/un3T67L8W/LIzVysCt7zHrZA1cpQvWTZ2bndYTS2pPN
y29sjnpxMR9ZuN4jFZcza61pdnfY7RG+Ep1bNxNmn4lPrzL3PeG6bKdI2R3ZfDXoGVr7Vzp3t78M
B+7NiJ2PkZBeitYvfGfn7pHeOxHj2xDnC/DvMmMhlOymO7+8ZtXwSZjEOY0RGZsEAvslChol5anF
TuQRGQx9/nVC6K2IEi4TIoUf2cLRI2XYfOQN/+2RLPCIPQi/mZBnnH/Fv8Uu/Nu//uf/Jl+Bn/Pf
cQ7b7/LylX83/x7V8P9hCINwpHD/eqv+8U6tvtqv//gu2phKgpfwf/52/NIFf5Z+/e2ff7z/TW7B
P/6rfwQwuN7flZKO70jpkXFAnfZfAQz2I4CBWAbTfXwhcOFv//HPAAbh/d1WwkdB5PELuPxX/xXA
IMTflSuF7/M3Nv/D8f72/yIi/sfn+N+f67/mFAjxbykF6Ps8VyrHgsroeJZH0sO/phQ4jTIqhuIY
WRq1m4rp6gRELUCN6RHyuamzZtayspxnUEwftY1/51/erX/+Pv/686Uv/j0CwiHkWAolPNNhfyf/
+vt/yUkII9CADlPSdVsC8rfARUAxcs5Y7+n2I9EgbePO0mn3OQVWtacYEywNnKOJ6YUBlGDamjQF
Sln1RfHjnl2M7hD4sjPPTXmuFMkHbp3mCFRDtY1IWGPHDLIvolBG2OF/UziQM1Vl1BaS7EfR/aAM
fE8Sx4UR0L57nZ53GMt/wltxr5FiYDTZ0ybUxA7yVItE+2xXAyHQ+XhwkTgeYuQbuRq8bePFvx1Q
QyiY7Qu7nGahSE+arTo6lFBbqCDUnkSdJ2n58yZ0gLTXYXh26OlmqxB7a+iz419fxKN9RWe6C2rB
6KXfMGj+XWa7B5prtLAN7uLM9tYq+vJs4u8qp8SV6EFt1l3yhFwGPecQbfQUJdsiwWeUzjnOQPXm
SNs9yIL9Y+BD5AtzyIMBgau6Ci+tgsjWCmZRI2Nn6TEOcAQlVgXWzzStcjNYjx2JDVhzNjISJuZo
J9CG4zIORIQbIHsQNUDqwlfE/Raa6xSmaxSyc8M8vrBzD2nmUMONImlknTSzQl8odyaQbT+tV1Rt
0OQvDtJmgMlDhieUYL5iib3hdIYFCfrP7WjdSdVVGWvIUdx65l9+rN9CD8TnSLFOAVWQDMLIBIrm
0dXFGlT0uKo7nvRW9Wm14cV09OYBq3rqUYTuqkKg8sU6yFKh+Bog0cZuY9IDiZssAePHAQQiBUp9
ySIDnQ+mGrBvLXpw687DAQNtNDT7MSRwFfshrq2+2nRNb5zsuAao0dN9ijI7aC2+UDxqRocWxoFo
gkdem9nScd4hBb5Fnbdr0Z5VjwVG029dx9Lr2dki3pmYs3l/ojg4WSJh0ZIGalmpVOxdTeSzE/eQ
Xizz4kQ+JH2fa43Aw6CUX/00HQ3H/MJpzw4LiKzct+rxLpHxw2tt14wwCB/vebPDzHknHCMqadbH
h5WfuOAbllEg+HqnxHrwG3MpW0XNl6njOJr9BgqbtTTzKzlGX3DtsdlP3Wde8Ii0MTEqkHTLKhOI
sxPU5Hm8yAOfdU7j/sIOwzZ5St46y2b+n2z9KeD3SQXyaOrs2vZ+h7axgQsDuwbckgtnfSUSiU49
mQrMxXqFkZSwpsiGT5x7wU9ldXhNCqbPnhse8/hd1Ko84TX3k3Sbzf7Lo62itcvZ5S5jiURV8noY
ci7yxG6XOmMG0R1qNBkrp7d/t01BjIhkyefDTaWpQtGMtasIPWNHtCTNMBNpw1bjakzd32M8vMpI
JPsxabArGGvSKvA456LbTFyCV/PxpZb1DlPoJtdzd9A+4ctEKo7ESVQXVC+bKNjLkTV84zJcIwIC
BMnY7Pz3h1BasyLg0R+fqrJp7hLh6T2JKT5wKpiLxPXCJT49QpSz2VqQiHC0sCI/0SlZOvYuWaz8
DdyGgXcRjF43dsPGctLxZDvjWzAgMY9U9ov1HSJXUbi4UGW8ckuz30ubgXGa9t/pI+TOT4iXanth
vD3yEAwch2p6ylzxC/mgvVK4lU7m+Egjl9YlwJtn5v15GqfphrnxG0k32twEH4zb1GpFVBjUSis5
s+TDDhkFbxbWkRdHPIwKEXynubEPea2eHZTeB8nJ7dnNdB5rOm/Df4qDbVUhcQ9ogbhJB6YxrBhw
n9RIFWNkhX4oUC6085GFBK2B+0njlO+wXdHcOF22cRHV73P74QYxiVS22+w+l4Dx24rpigvC+hgg
23U7Te4lRgAj6L2Nyo177c/ODj90vcTt/cz2crxH1VfX/qVRwnWTZI6/riojPBup3xzlYBwqDs9N
xK0GTBo9CL503FgahHKbV5j8kme/6cR5NMifkYV7CZFZInm1Cm5bi2NOhQ+TFSA+NL3VCcFNBXCY
eNuc/YqEhdoE+aU3uhj1PlQ/tOC4yKb3UpXTu4f3ZyXc7i1Me3JnTVkf8qeev1k0rYiRiARMkbhU
Fsypk11ltM8IB40nNSCSc1HU4qZuWCPl9l46g/vANEQgCnV5kEEVvMeF3kJkSnxV/lCMMfCU+PFa
GnQ6qbL1i+rYRvX5ZzM0PRHczKu1N68NtR+KIL1A8c5JhcCvktLznIltCkozOBm6ZBccN2V81IVz
zJFooiDqfxUTaR1h/6TNXLx7Q/3sV/KjcJJ5b4JJuJMEu8DGJ6+e627AB2Cy14m/Gl8kWdULpZx2
M8eje8oxE9Vh2h4JJGqPJjsVbKpuQgZfi3i4UsS5l2n2Gg341pCcISRpbAIW4RQc//oSZD/wrqqV
p8CukVfEOsaAYYa28j30CuelIqSpTOxXzhvxwhA5KY9V1vg/XETpW5VMsJrC9GVK9NlM3B9Rb/o/
NCtCJ9AGVkeiGsxY6rNtfEsfNBVzm4s3KlRkstgb7fxbsKRaj4VydkkS30MHwx1TxzWUfrASGGVo
MW2xrQFvkh5CWNZqxhB0DWzr2cr7+KZAIpKpiEBdZPE7o+EVVopVnk/DE9Nh9D9yPnbT+FTEJDID
jKx2QYM3Q7mTOLILnugxAGwiZu3OgsydAVL9FphJvTFbwretDqhcnmSnsju7qQ1Yoaidt9E38GZM
bbdxQO2w+OnivW2VX6nfHYVddS++22IIF3TYWV+rw19fJkuSEh7HR9VFxbkQTF+Y6w6V3RxGL72T
RRN8hI+bqc7DIyrw39441cfg8WVigmrNFegk26zPgAnqc5N/RZaY1jIeMWxW7jYVrbrWYFKZAyT5
cYwknsnJqc5kLP4qyjJYa4zEa5TlMXwJO+blGISMw+PBwhlSB1hxcc3Dn1WAWBlZzBpc8pU5FboX
G4NjhokTox85fRmCfXA4066BNgdpFkpCT5rpImuH7IAeiIYvjbpth9oPrYSO15Hd4TF/JJcMhkdJ
DPQX5V3lXWv0TYuqqL5BBaZ3ySVwqVMCmLMxFtvBQHxponTfywQnsazKu+xFi0ojsXbDPP3MEtM/
ZDx3FqhtSSPx0+8u8OqtZ74laZe/Gmc9+P5LYszRsvOQt3c+c66ZgTdORPU8RXN/Ku25omZFr0Cy
pbFMESbtYKddxiRSLwhNsmWdutBnx/69QBW+SYYSMZLQ46FM0yeZhxHU9rrezgpVajayXrQd92R6
0esUGO0RUYLeWj6LqMwMrCdkIQq5NS/OCTKQu2VM1Y+nIVVmsM+F83tQX5POmBtlDeus+oQ8ODpR
FQNRLVqqNJ45K0J6oo3l9Vg7WDRRpmYfhbL0nk69W5tApCoenII15Rn/DheDMexi6xE8NXnyMpgf
gTEPz8gAIN2X4dUwQAu0luu/JXOJlloDxCjU8FNxcePMlPInN98KVXH5QwzDvgj9/mS5sCgZLdoc
hH3/1BBymruZiTSrKjYuAJC121k9craUscMjWDUEbnxnhkRx5PEelYHoN9GMTTz0airgPj4W0m4P
hoWstkr3ZWa89K1nsiYyxdazxnbRRTo+t0PzbGa6u1U2+Sm2VOt4BJ2jreRiSR4TXe80T0Aet2n6
SHEpe7VKLTaGqofbmLQ5NhRrNl93gAFrCjXlpiVoaCgBeKLt+fthTAqjcn72++B1qKlcsBP2C6qh
4hFTYlzimR2fPSfFEYyUsRimMCdhwlu7PqsP24ZYxaAuXtkmOeFRHKbnNjWPdmm3+7hG6x+2fNpc
vWCVI0TEBDwfmZ7WxyRint+0DKUDkbO5cLjORDQ1pykdvlzcgsc48TdG6fqkkRgBWS5mcElyzpEA
/nDWSxcjCyqacbDp2orIXYLmSA5GP50gS+o3kZ5mhA7YvplDIxY/l82otskcitfZo1UchsikxG3r
p2iK0V/JY5656bkHlrMgSp06EQrixiS/Z2HrCKxpCUXRKyGbqA6gniTqaP4V2I5+DhFP4bO2h3Wd
I8rqo9lAZdOLnRww7EWNeql0JF/bxmQePXZgePxf1osGxrNl1Xkz6hATxCNB2c2m7DrKY1W/gEOC
wG5WeufPHjplSVw0y5NhPbozBV3PTN6NI/aqXQT+aeCRHyrm5QSQxPcAyactE5y4GupibsHd6DJV
YlQ3727l3KKyta5TS3xoEFGw5w+5XxN6Jg5x8Lx9YnTXxrSi3VBAuotrQhasfAyBd4jhuWBmgshz
HA6pkc3QVoZs22OgnmggwCoHJ5XG7tmaC5KC81pDoxHiwvMYWn9gsm9urQOTL6yMAHPXWMiHvete
gkdiIrcfVt+hOHSTwydQeYfeJpivqOKPHFNkXFd4nFQX7s0U3zA4C2+F9DPcOS6mnNktT3On6SAz
c95MXivey24mAM50F4NK861Jx7ZNXTxCnCP6PsbvuLvsc8NlNoYtapC4OkzoTn4zw362wmSti7lB
GCb1qemzD6GksTeG+m0yCCiHDEhaVNd5B8MD8UF9fA26cF6W1HarNHS+/TyX30b9Mk3WKZSGe4Uv
PD8T2PAZTVjxZj/+UeWZPMi8/TQMD8SU6MWjg/XWWQZWVrb2N8OBTzwFlN4JhCIResklyqCHjoN7
55dzYZkPVE7Dk80e/cmlC3Ez+4kuE1yG68DK1Gprm17yBGuLHBWFiiRHoFv3oiZrk8T6oC3PQVT7
UEyldyznhLV6bAGPcHGX2FZINZERsCt7erfUHuM1OLUjlPX0EsPfX6cQAJYRhJ3HSf01NiMpMzIg
KSnMjibusnPf1t9BUb73taHuBDSrO1wAD3+6QBbfsjlrOWsSDpIkKqtTBSKaPCLjHGeT5EPlBCrE
+OqUw7a03Xbbu3G3NWA/rYagi48532aD/vw3WqviNglWd9piLJ/21rZm+vqq2duuxEjAcU0AX5eK
t9DJWIqWBsN56Q8Ih8P8jcn7OpWlecPZnT2AOt5O9g+PX4HLuu54yOSj+9J2EZgVbV+JGh+PbdVv
yy5F1Cn9W4wL5+CwL2olnia3q91VZXD/odvPESLGjKZYflSPEU9iGlCGRdXsQib4NOKi2qXhvAJQ
+bvFxPLFTweOaYW/mig5JMRlXICyc3dTGG3LhLJx8iD4DbM6O418mcOxu6vC/RhFapOpXs7bFoD8
NhYeqpIgujEBLH6OFKM8m+CHirHY2IMX3bIEW5etrUMWjYdMDmjDKJpbf9hov7D2YOwuU/vQOw01
7kLaIaLKx/e0wS2p7GhetQBtYSY2qzRufzeW6RD0hSjTo7M1+CBDE9+dg49PVgWACQiU4TSv8qj+
9GwczmMIJWsUQDNF19+UH1+EwxK5juv3jKBOocIv4IUxY4mZ9G4gbobKgnO4HjhIQ4LScWBlMfvL
vs1ZALoZjBEL96MYlIPVoX/1DJtyVfkOnJYBDQWjIWPDOA21ZlP/KXXUbKPSuOJnsq88MHkVFr1y
DP4NrkX21Zl9fNLsJy42swGvKraDZScbi13Ash1stU741vicqHsqd0pOEJmeHeJF9u7j8ZSNxsbK
5RZEwXMUmcYZecCvmG3sayjOTijMlYP05VoaGuFloheRtou16g2MJGN4YQH+VgQWLvCBVilHAeUU
cbgXTcL2o3qx7ehCeP3vYUStjewQsYPtbFunSYC0ui7ea3gNQdBTW2CR2IceOlfs978MWATXur1x
6lY8VfZIzU7KxSdqmD3aqkfQlmVNyFHT6csjCH5lNfrJFfXvtiYslDB4rI6ud8H04p3CUXyHA4Qi
WLYQ3TOfxyGFdMVjBIWstxkFGsQmwahKFF56yxvZrsppdJdDLZsjslBox5oBNW7GQ9XTDUeVB9Ma
BNCH5YQnA8jCw0GNZcHXbNz06H8YQR6uWBCi20HmtwYPnR2yNsyXKkeIavLIXJVkT6zsCL80Dj8Q
AbFhbxmP8CxD0iOC3L6anaWW1KJYJJQLdS2sq3PidvTsZfLbexi57C69EejZ/qy5pMLWJ/aJDqvV
2OVFlh7qoJMv/YzXscWETk6LcTZxL1h2My5Lx2EmWTd03DbaJpbwsZfOh8F2kM9CT9p11cvQwb8w
NQ6H0knurni1zZ6lX5DCvKBGrzuKlJLqewcDH8MtL1062B+6bpl4kTr3gcXSak4ZoD+DSKKsisND
j+tno4Y/DRJBwOz+b48oL7ukYvanhIs3rjcyr7/RrY+nHAA2qqSfGdb0FTb+D+a65aYZtH9oYEYu
0qKI72IEVZyw/d40NcDmwEOOjhv5QfiZYK1BwEqYrIZugjYjYgNWDLRL7Ed5TV3Lb4Lp2x5xEWCo
DfewSMOV6ffQ3CAtL5NG37Tp43BibYmMpcIoB1ti4QzYjVNCctZBPXerMDIOpDqMO+CwyS5P5mfE
f9GRN43EpsLieysnP/31JYk4sfVY71uhxV76SF3jPl1x538OemZHbCabshbGkZiFA1nzAKWY1UXS
p+FBp4i8GY0d1vK0K9BglfDRDIz3t0b6H07BhAMVZ3uK6KE3fdXli9Twoks0VSZvQPeedPolmeYn
nGAg1HqWK0gI/Y0LCtqGW3+hUpYX3ycJowgA5P/1Z61mtYewjEcfqrctPrd1g0v0aurpnb1Itcus
5lqHhvUEVn6v6jtwZutIafCII3J+IUqeNgS11ftoQgOJ8GSBDiRHdGRgqxqtUzLLCbKviA41JI8j
KbrDznNEeJ5H/IyeQ2Rz39pk+nGqEJFAGk/dinw/KvcDM9RwLSewpMS14p3pOSUFoiYUYsMzQ/Jp
7YRnuxOKUNOmvFadWDJFNC9D1H35c6s2bQSnyrT7jQUrgM/Aya5N1hWrEU/yunFtYnk4tQxd+Bey
nQrukuozCrR/k1OcIXaCLJvKSUC0zAOose3eDPR8SpIcBrpl0T6CRIBugGUbLe18TRX7DRYhJA8e
sq7UvzTatUWVhWezaMSzUxjhSpdevK/SeVzEIpe7pOthA5h1d/RNVCQxj2ClwuB7cLsvGwTJq+zK
B1BTGJu8ItSEV63Ywdj4CfIJZww6OcT34lcyNtMNoJ1mapt+FDaGkx7fIqQuT91T7lpZTGTfTdbV
wlCCme6CyxOrFIJ+a4hfzQlgXlfSn1k4nTDl4rlpLkU7M7CdCLQiBmImspINtYZX47ALVnO9HrF/
4TBp5uXQFsmm7j3yHOXGksUneDE4MonFCtnnVgW4nyGiVyAB8mQlrOyr6q2QxqDYhqH/PAdTx6AJ
EmyKXeHYPJgCufadY6V7+yW17I+sjtwzo59ljyDgxcTX4GdEjegC8W+ShMkh7kxYCiFGkHjOYVN1
4XghTUA9tA9gbUklBGDB0j4ZcPU0XPzhzKYoN/N6oyPMYuCpi1vRZ9Xe6cjL8hR9iI9aE0RD+4Ku
UG1Gs0WN6Fq3AEzHfhhke8glHEvZWkfGmMQM9CSUhG9h4Lq3gpW+m7lHLGrNhZpjfJniQ2M43nbm
R7Jcq588L+yXvRYGUwS2TUlfJPsEp//ZLpgbeb2lnzLHJoIjnd975RQveREcoQc9kFHdxnfsemP0
JTO8oDMXXsAexxoGtQjNRB9M39SHxAhYAzEvXhkN4HnbJRASSYXHhoWMiDQpN6XTGuRip5gJWFBI
LzWRywDC4IK8NANSuf/L3nksV45sV/RfNEcHfAIDTa73hrw0xQmiWAYeSHjz9VpJtdT9JEUo3vxN
GF1VXSTrEhfIc/bea8sq2UO1o8YQkCgdFyihTe4xoNrDw8Od0U2s3tgyP8/E95eJX0LkqMG7VgKo
J+UzUzX3a6l13dOIzSAGQng186xZd2SGR8xpG9z16T7TzceUJvHRs8tdOtDoXWaYEThhGse2+SlH
8miNcZMVom2XGc6bz9OeKCo1gIkBC7oeOZBiFXTWAiJZAc/x5nOOIb863GK9eIsS3d2yf9U4tFPg
2iFPktBy2gVaSrYeQtrHKBzqBEsATzfio85xjptNfY0DxYEyx8vINW7hyeUG1xI2d1oEQ7+5JJwH
1rySQCrLmBLf1D/WAatzQ9XSR6VTHwjZfoQsdLdNgCvMaASaKrKO1AxAB2K4EGx8CgmavwuI2Pkh
AYl8p4GgvUNR99oRm3vptXAZDKGgzpeqamjVTipgjFPnbMNar2HdWPGyayIVLknoqB1ku4WiCr+n
aYtjpjPmzm2zGbTS23JFvzcChxHbnOEWmVxeUlhbHFrOuUjRuKFEHyw3HzlKyfK7W+/DfsDqTYCD
egPOUxPJrwubw2lpdu+gE5oHp+F+E2gOwnb6mc0EyT1UTuignr5MaejbDhPn1da5ZZ0haUE89GTu
NmE5t3SNY5lL4SPxcMfS2nfzRnhBhtM338hAUGc1zTjrLFokJHawJ79rfuRAoAjHtE/WiD0umPWU
7sbhpYkKjPK9YSPVm9ug6cxV5ssRmjDRDd7merQ1q+6D+EMA2owUCJBEEkRYkSbH9A80a6e70ijw
/8bWOuvH8ZZbZXXNuw9DUM0ZWd0Recc4jd0ruQBqeMwY+ZenzZa2SQ0AT8+eoIk+SjZxcKrNfcz5
B/No6K8FgzINzf0rJNYVdYvWq6UnhyEumx2LLZ0STZ9tZE0t7JR08SaffXNpwyiB8wZ1W9Ro2Rle
osPcoaDnpkN6IN9ngNiiFjAeWoO/0ttwKzTjnnjhd38ibZDC2E9icFGFoQKYj95hDrRIwLD7JH0W
mKzsgAQCWFpQ+CCfNe78+YTWMlAVnsLOChPknJ6+Rs17Qu6mGUy/NdOhyg10qVDCkMyR/RCZmJxB
wwGcAVSIEdMW+CRM4h42Fru2Hn6zEwLLp1NfL2Ps+lDhDmw57VVDYfhy8M138sjzUc8GwQuBrhCa
LHZTcsKBT83SMC6x6TJ4mWkoD2CofjsdgGDPBq7qpecKP9ohDK8E2g+tC56oC0DzcFJXSY5XPUqS
k1mC5HZntE/0xaqnBqvNfroa4ZhO+MVSBDGZM4NFs4w/6IYDqEkYnaL2dEEj49vs8vMGvhbV/bAb
Z9j7dXyVVvyjUWAzi+xE1ifWQgM9rReSgSnidh7zUJ2N4XdezDRrNC3VRRjytAEaVVx82vrwbbbY
ZeIuvrQuaUquLdti2B1j3ASQv6Z+WFkju216zeNtP48fduOczTTwAZKZDfvdHaAhgxy4Vi4I2b90
YcvL26r9HAw+YxxIce0Gj96OCNTOsnG5edvBObPh2/k5vpIhZjwzJGyQPNsbVV7Bg0sg5HqQHNL+
JJz0rg8wBCKeUmlA/KztODKiZE2he6t8h8Zn3TlKSzWIUe3DG/RQWN1idNiTBvpP2ATmMh2dekHe
Fctu/w7nhPs1a5wIZsXSc+2z0QU/hU7VWGgr7qjfLKLAskijXWVfc2CsGQxzUlRgSYWzmVo8vwYh
FafFqYHpIVMkbAez6rYvaCBryL1EOskFPSX8ktpVu5k4B1B5W9BmrnP+J586WSArg3HrVyUTczqH
ZOZQ62sWdx0gHzTKmmrHhN4E24hWAViDu6mxaGClFS91f0g3A5keN0q6c+64BkUe0G84oKQbeKb9
UfauZErqjG/5fImld3akKz5L+zejcr9Adusv7Zw/cIAY75kyAySy3aRUeFHD7ElSdVbPRq/Y5eWw
p9peXDMX2EBPkGo9eOnEWh4oYvvpTdCktMkmOlE1R920f+dh1n6be+gxdX0ZuYOeJk8jlmSQEaF6
WOwtGDYswZMrYaF+U1HQdWrjXrVwJNqW5eyV00r6URhsDamwXQ1jl7+KJr+12XTryxKCoiyLrQwM
fzWEJTzTgM6hzs1/ZJV0LmzQ6XpteHyVA5nAskan8emtVEcQQOQE+4qCdZ4K9ZRU73g9TZhM+dMK
5U8cyYkLxnWxcJtor/VJdQAE2K3HQIxEwbPq1NOQBQ+t4QrDllEjiHoDgFEjNezTMHHL8XXcBilW
0nPWWpdIs7qtZxKcyGq6++KpggSdcImhq7S/wvQk0kz+tCODt248Dk9dAbvPFJ61t+qGGz7+G+wz
b8Lw8qOuzzlALqvZN6l1qya88EPQf9NbmDGe5mmryyAasctYpp3HbC7XxTlq9HCfFBO0HlucIwiz
m3JofnPZb10eaFlTjSuWP+U5zK27Y9P/MZTTL06gy8AdQYBQl7b22LykNkEG7knTh7S/Azj6pRUT
EVsxlLcumtgv68ar71CnNzY6aFMTx3BRSHkfTeltMgBW25nU7saKydezld5Kk8ZySjif4i77ljW6
R3W9aK9kKOPngILAAV7GOCTZG5HBbRG7EnasgKYbEXSw8rpczlpHNM1XdpMoeSlIKmGkzdMTB/sX
MxisZTgnwcWajH4pkSJPMQz+XTiRjJxSgK8BJfdbJ/aOIoo5gGrW0ollecB8B/c4iXkeZ2F3wkpV
El3OfnFkMjdBzPbT4ZJdtmUar1UM7vz1Yapn/6wRYiF3t8JLBHlEwyCH6LpotZ99ojdPrLbdZylc
6tKCJZJJttNaW39y25tdWVzLumh2qf+wGlTYrzD9gGcHKb5j8UCkePTltWE7vLfoQt4lmh5v6qBn
udP3Z9pyJiY/dPKiriDQ2rbgU0HvNJRaP9l1vUfzfUOPLAFdSblCiMJBUk03x6y8vUjFqxaWA5xy
tY4JqAnJ5zVs4eYa1v0riQmYG5kzLnSh0wWbUr+AbJOj0C/aDg0dp3iDuWD8lHpY4EvS5DGUhFL7
Qt+mSt/2x/Yu6zr7yASpHTGF60qM3DJkOtFClv4cSVbkTmUTMIj0i17qzjJFC8H2ToIBVCJUqqbo
bqUwllVVqFhpAk+WiNmFqmqqpAbj3Djlyq2BFYUGFsqGDTnbmzJYaWVcAjftimVfoF3qo7B2bie1
3ZCPwHG18OgXZXSMGsNi9csVDrmAzMeJmTh6qRL3J6aceuGO9mtSOtmadbaBszLq78U03FMt6Wnu
XKRW5N2SqSvv/SCRp3xvRhxMyjuIhomVKwz1MdyjkravuTdHN6Olo49ICnd0UW9HO4kW/VR/oL3n
G35GGnUDKV0h9Lld0iJ/7saAdbsVJHvdUHAg1NDL7AykDoZfU9xCq7O7Y5JM9t7uh3Y7+fLio1ry
QKm7nWGzk4BidxFTcx4811lPfQShlYfYOvfnajmx2t5Lc1jBaXWPdGUZO542Oxd54fD1oZgxgyHD
uFu27Kj6RP0T1KrVjBSwkjhMdpMLn6KJc84fLPUM9z3Qh4h8vvWrnCqeh372BjmjP3eZfTDtzsLz
pR+aFhNb7fked4KyRhsdxVaT1HLkQPlXUR9LVG3xDbe+z1uRk6aQ+CIhHz7cRocvFbS/XNytixzg
+Y5Eps6RNoWNKvj501HF8rGdb6411Ys06/CYthoQmH0+dxSn1CCyI4BCU0TpONlz6I6t+z5N+oWF
dbueSPBVYctaJ6Dvzwn9T9crWCQMyWLCfjcMT0ms8xTm7bCyJoRjTLobtUKiL3BsDYA28rUsYkDx
gbYPIWn6OHAXUQYAPgHyouVI3YPnfOrsLFd52b4Gpn5zCqLAE7VWo129ulp70zyvR2TS9vwdAz7e
DJ+yAr6n3/xa1YzPHf80teef9Hk9R2Sr/TR5cnCvGWb70NgLkmAbyaziL8YIMEFLrFIIPdSMBlP9
inXNgJLlY0CtWXBE6VWwidyqDFvcrxyzDZ5Z3LXXzBGHWfo/2yJ8myNqs7NpN5b2d/YWz1PNu5i3
qIUXmLo5U4MoWTi89u1o3r6+QdvnxS09QUDWvnES+KyK+NUKw5PZjJegpwjA8L/1RIPPxmDOz1UW
vOUwdqB9BehPwbY3kVPUT9IvkFpwNtULUciDbfjFVctukqfG5AketFIS5mbA3RBFEudGzqxS08Dd
uFabEctKnxOXK0r3GHf1yr+z5TvMonMxl9Ftoc3VtkoHnl2Tprj1/CBLsGkLqkU3GqVvxK6ci6F8
JlM5xFu7L7ML25EVdQIOO1eQvIODVxw4ScVOnEVA12y8uIG4U3/Udix22PtWcQoVNq76H5Mx4QmC
xZS5hyKON0yEHPow4R/spixXhG9SKnVHNV9xsol4AdLc/4wkHtHIHtkdo8msZE2TjT3Q25VzxSHd
1mufuRRHVeytK4pyR6N65rsddv0M0Gj05zsNM6SK6nJf1/oecynROj0AdBFlI+1lQXthFe6g1/rj
CqeydsIKDsQ9RukQ3dAtKafyWeR3tMzUbzPwkD0pkmsipy3+JFpQOEl1JFqglIqJc8Y4nausHtd6
kjgLwYbyZE5Nfip45ILUEHjQifCfUltMSxhc/apOuFLk4OIRCcrqGJZYdExEM54380rjklkOdgbS
Fo8GKxduCoI7r2MpCqErdpadW4dc2fAgmh8kNysijlQ2emnCjytlV5KnIHfa7u7CRQDzQkkCFqvq
0nLS2dtlAp0OG2FRsmzOQozBVRkk168PlCym17Ybv8V5SzTP6X92UuJ2HvKIgosWCDyC/8FOLdwi
lccWkwoMSSnj1gNFQnn2qUBcPLl9/fBNx9uXhtsfGi7ITE9eCXPjDaxgiHG/gTGJrlgkfXK39R+R
3jbUBKMJdiZqNsryncX8axz13Tls5Nah5PWaR/OIWXij3yMIayvINCFJncA5znlBPbuRi1XGqZ46
A1tPllFZ1Rvry+c51bRbNa9C9sOWfmyBhaZCfcvFLfAtZ8t3MzN0GcThMmc4YioiZB7RP+Bo7njm
GIIlTq/rhZYbLy3sgCv+a6rTepZMVuHfiNPPp9lQGdSKu0xe5CthAfkMRMVbIawuwIPpFOlZo3ge
Gak4ldYxyrR2Z3X5B8o2aC2i/hRS/DShELB3omHRymJtMxe0Ucae+7sIcAcnonoBL8HXqmnmlU2X
HHFgUQTlFu2OHZbcI6DhZGp58VKjSEByeSilYlaLSuomeJocXHaSyzRqN6ajMVcICkSEBmVzpq2q
16DaJjzmDJqO8aVEl6y0eaaGHrDTGuakX/cbjJItdra5pg2gkFhVQpBOYr4HqWfdw7gJQfWm2iIc
a32tjaG/8zFxQZwZs4vjz/sWDX1pJWkLEbKpuhNvREqgqBQo5qTeSyg126xm8eC5MeUw+Oi3bNDp
j4iw5BtzOazLOC939P/CIZRsO/O6bQ+9kbbEaDH7GCEnAR6P42Zkkb2u2ajk7dRt9HEYdyxzMWnI
hKylMy04gWHhMnG14biOnwIPAI4yypsRjTtNjxWiUh++/ovuAH8vyw3LjAb7M9MdHwqxM/G8YlrN
fzE7V7hirOnQCb2+oBiSbLF1ih/yijoNl6wsUtTBCuCQ09k2er17GAcOJZBm3VWRAaprO/01xb8A
NCQP11Y1yfWsIcAaae7hMnvNW+rS03TS1hlghL3dDNkaYQlTmyp0MXj1J3phT0RN2lUwOp+lCH44
CSbWMpEQK7pppYOtePbZQC8Iy7f7zJ++d8wTde6m1JEklIe3hWJLiWGV58Yn7LiPkQzA2cNmqRip
hWEnV3/o6BeZrHAdDVFzTuiX4phW7sq4ShHSgZHIAMqSR8P9eb4NTm4/jAQj/xgX4GgH/QbWn3NR
TOzI9/ihEf1u0/7suUW+7mopd47HoiZmxXpsuvidt35PcObYqg9lA6P265ekTM6cc8KD0+PJDCh2
xvZKLXkU9JQEKGegp1gebPGFefgKNf0rLfeYJJm37z/zWKkIMGh/tH/PvQlft3DT/S0B9r/yctvy
H5Jy//03/szK2X+gjnOjNjBDuMJ3SaMNv5r23/9NWH+4jmWbwuDGbFq25f2VlXP+8Azb9clKmL6w
XMv6Kytn/+F57IUIJNlkoV3vn8vK8Ynkf0YjVapP2Oo7013Ts33HFQRpVJbub0k1Uwx9QRhpWINf
WNne9AhgWHR+dxgz6S/zXkOv1SG2+9r3Bv9KHUSfdhHDORnk+99etP8jNuf8n98J3wokOZ2X6n+k
9rIQhqyLYraebaKz7BF+9yr3Ow3a+P8E9GyHV/Z//qsdTxe+yXHJEY6u/vxv/+rOdUzLiqJhbRoA
42aS9dh5bEGcBiwxhH8WR1lubbrEhDvMLNMy1IAvYbphzCnUvNMy+ATCjS4jrljOvEhcbX51AWRX
alrSMFjB/GWQ1Me43NJcuzOmBuxcbA8LV3MZu9QHmVm7SE1jmprLKgY0hOlh3xXUA7NP4AEUFd4K
F5LL1N+deSY6jMPsDtTUh7WxWM8Mgo6aCFM1G3oMibOaFmfGRp3xUVNzpKEmSkPNlq2aMhPGzVzN
nYOaQDM1i3ZVgY6TIDvQvb7oACZtaSftKJZr3wo1zcZqrp3Cvanm3FBn4s3U7MtkN6NJMg8jDJX3
TM3IENi5rTIzMzxLu4GBNIXmqojYDQpGbEPN2jVDt1TTtz+deobxQE3lnKWtFSa56EidRHgcGd5x
pWg7Xl7c3mqyD9SMH0qm/ZDlMkgtYa0itQsQaiswmhpt82Dqnkg4QPphJvYtMgZu9VJCQTvB9gEK
6qZ73bW3DdCipU2k8fD1YeTUBiKRD+7gR9zMS31L7LgTIr1IEycovp0CMw/nSBbMIAJrf9iGPXi2
vKUWwx/IOFMhNh812s0htuOKF2ZirujvJKlf41wWIIsigxJ2uIj1tbcmoENFd9SQAbfV7LdPLo++
1mPFMcJrvKWjD+IR+T6PeJa6OHGpz9VHrAANnOJ0MNd+Qz3tEEQvBPjLbdKEM5eoM61lGn+Kxt0L
jMz4djGgMP8aWfUOtA0QmPugvAmLnsD750vtMRbFrsni+xBFv3saYWBksFXQpnAz5Pc0sYIDQuih
15PvfjcZy76y79hl96mEk+DWDqdWwu12qMbmHubMSi+yHV7+fhnG8r2X2qKf+UrEiO/86+kuCAIP
Vn92Ko7TyHCrKATJqH/0ePi9Mvyk4AakKaXIIreAZr2Wrv5ZpcsihBuiJYxJeiH2MixfG7J+pHWa
fQUANR0syLButg/MCooNkzyptvjT639lxvgjN3Hf+2y1A2oDBdYLXAlEOEGhWvaLNjXvsY8Sno/0
JXleuTej4BTl8uxzbhh7cZnN9OZE8ifetTcyL9D/UrlsRPSZSIIOgCHXnAmnLQy9e+fyM3SLy8Ts
zhyytLQaLDiFe+oLCJeXzPBzfYVWvYPVq6c7o06AOVt3b3J+FJoB8pRtbT2+6kb4W/TaQ3EIHPAJ
RUIH0dDcqhSCRmJIi7tyAfGIi7IWyduMMlqyBF65NnKU6fI1tjjg7nZMbtOOvuMKYWi363ezXIrC
/21KQOW8wKYbftJicOocc2sEytTYl6jZzmGkDluP9lKIs6euI60XD1pkWrYdtynlEmBhonpeT0NT
vGkaIU+x762XpOK0H1KGFYvgoW7hvp/8KH+Ojn7vU/+G4H1AQhpo3rVXLUGuzhN79UgxK5aVRduD
DdMpUYTnQZvYu0M5dh94F4vrgQjWqfeDfRzyIgZGcconD85Q57/aqJ+MnGHwUJQLN+BFU4wQENub
EQjtAgcsUhnyxW6kkG+ldSl5QdegP8+Zeu5lWNAcdIQ9pG74beHkqASwuZ0pg7qx4s+5+V4EfU9X
QKKLcqiHs+YCZEm8o0IwyOqX4Tv03oLAICebjDecq689rCCFwQCBtCVHtjQneqDCigcqaA4j4rGW
5lw7NTk2ZH0H0USjWRG6gyVvRtLei9zdBbbE1UhKOvZV0bftcSGiToQBLijdIRZl3KHOOSF+HBqg
cEUuAXTCpOPFajs+L5DQC+1gtDJR3NCFtzHsPwpXS7Eu5++eBV44Sz/ZknNb8+x7Iyja9vr0G27C
E9/6QadnzyA4SpLhLShmXNcIwkP8yeKf/ZGo+SoQJ2Fp1u/p9DyExiPX+T4xhORwbjcVCI8Mol4O
NsiHOKLp2q9urD5BQT5khzcHvybqmJGevcK89aK/oYHQIZPywxrVxcV7/BDp+R2f3KPP+PcUoEkI
/8wL2SH+DcQ022DdqoL1vihf/3Xa/SI8/D+nXcOFgfy3Y9v/Ousef9Xfs3847v75V/487Io/LN9E
BeK+xOzlqE/252FXHVstz9Nd4gGcdQXHv/8CQ5h/CN3jLGsLyxOu7/x12PX+MMEzA4YwOCX7wnTd
fw4MYYCf+IeDn/A5ixuOboKh4FTt8v39/eDHbVgb0tRg0RC0a7rXo5P1lltDcM7TGNKQ0UHWrgIq
A13DhYTHjjw1cPkMIsvXffuYI2bdOHrETlkiq2vNyhtdBNAWmaQuYLEHSskM8DPvKtd6I5ODebcc
qWZQZYJNTqlUnm2tqIrXYQBt2Z9Huivj4mDqDUcHdHjsG2HK6UUfq5AlhudstQmv3pS397ye7Cua
79oj7uHb1az4XRAZKI63HBdJqMAqHNr9rZVEaAhLV6AaefwHGI5n7SiTDCRMWp5IIoVLezi7c2yD
P24zNiZV/OJ6a6ze3WMKpx9jJPQrD1KRXjsxN281oKVlY/lXs2SOryInfSSS7XsUZ6e5GqjHS6W3
o7gPWCVbJYQM/wlfp7MhOWFvZYFD2c/pNmg08J5FWN1RVk1cSnPNBj+V99mqX8uxxFNKf8mh6LXd
l5uzrNllZ3q5SqMxu/k06y5yK5W7nhgAdpmh2PWGxOGLyLaAkGFtUiw3BxMAwlcqTbP1wzi92dCv
qDIobi5M0uUgCQ+UZUWenlX7pnFqFgdhRSbRA1CZYjCoOEVfLMxBcKuccS2IpA00InxDDt9kYWYe
sXNEm97Hqe+XicVUD+DfK6P33CRy3Pcj9MsManJHhMGHyPA+Tk4NJgElbzaKpa83I6kvjDu+rp2q
pNwqQtqLOXTK12DinR2xqPuU40yxdgQQHhz7YFz6QTQcE9vGh6nY3pmvX4yI68z0a5f4Cp1DWee9
6hh1r0w0No9tGFdd0Z9zPSnWtsjwpbqDJMISf/M9+r5SJ38KreBFa6Jxg7vhOur2On2iyLqAujsT
nPNgI5A1Z9uuWQuPkmFigeLs1JW7a/XseWRQWo5Y4dAM7QnQQLwvLZwXMMNLSKCfKTlsAF7ElcMx
1Q4TQb6umv9MwlqOd6b0sN71VTwTUrMnzBW8NXg8H2fqzFADZbI+4yUbH30/NE+NqWG5buLTyOi2
xM22LksrfLN7ntoUV6xJk1EuVDj1FjJ0etGq7JsTdgTDR94VVPHcyoQERBqjczUVP32DAow3i124
qIBpdwA4L4WNpz2SwbOnHvc6zUccUiLyP6n/s7HM8mMir+tkY2YtnK6l4rVWNRvKzGFn5i9hyDfd
Llh8j7p2oLsCD3ORuZu2TahG0FhUB457i9nJXywiZc9G1rhrh0JrUZH/cEdxJO1OjsdDRgprTG8F
Yco9jYnGseSwh9OwLdegxfFp12lxKDKBaTzm8zPt7H1pWiczL8ZN13x4Wjpex5ItGrlfHLxTS62N
EDoSKFLqkNYrpPhH5SUFO/IIECX4WxwlhWqBr6clwxtOKpfFHcPSuWX9fhbgY1HgR4xzJdPIOPov
xdyDLUeenWbAkl7FNwxnMt9HRGsaQduLya53qwN82tjJ9EROaTlYrrcPW8IxcDBR94BaHto07fZh
Gd11N0x2XrqyWlOcGRKuY6W1+0bvF33TRheNVfA1tZPvdjKaV63zK7DgBerNxFtKcuJdVDDh1+Gk
eqcJTK8yE9S4ZYBibOr+HGPn36VB88m+1V/1eBjAxhXasTYq4gAiAXIR988DpM1U2qSIHDgHet5e
2yBmOiI3lJpi2jiOY907TZnJIJ5aCnDPoVGyLBieSVyM+D9HHhYtB70oc4zlzDR7Z0tgUah3AoJO
mtJW9/aQR8pE5wjuuVEq0ZDhp7S9KypySLxmlLyjivyYR9JakcxYsLMkfZnTnNca3QCMPnkvyu7B
zpXcPTBymlLEoimE/QhSzFkmw8JyCoLpQtJkfYKgoZ3bqP9pdON8a2iu8GJUVuw5G0m37Ul1M9CS
iM2P6WaT9uoz9Paw5f8EG8vrvXZxgeBbmWPqo3Aoh+nw7srS+uYM0ylICP4baWecZEYtSFZG8tE2
aO9GqK0mVbElwLSgZFI5DtOkwNhLrio1230lg008cxofCnevW31AJU7OMkbPXmKfh9FvTtHZC1uJ
ZOX7Y3rNUxdlCbzMlFfcOOlqW1RYkQ+Gx1G/TBS+IuyPqjhGJFa3dBq5Y9WskR88l7zDdIoY46E3
H2UqAPLBU/MrjVYKhbptY0Jw7O0pvvXrYEtTVr3G9hSGAB20AOSpPtjnwJtY4nDFY46aiG2RqjKm
3FllwGvI4Ha7vrPkWXA4rnwDk6Xa6uT6SZJ+w+Bo8rCKeCGGilpieEn6EikSXqfx03ivSsLKnh62
z2Ei7zb/2j2ikLuoUbuvBfzBtG3O1B+BQWY7XbCljtW6mjqiZpOrFXajltk9W+2c7bZQa+5ALbwN
tfqe2IFLtQx31Vpcsh/X2JNHLgvzWa3OTXborVqmU7YegTNmwZ6rVXumlu6FWr/b4pUnm3fS1WI+
6any0TRg4OgpoIXSidi4B4EmqUBgWuys6C1yD2RGbLX216tc4gv3XVg4aAUT6kCiZIJeCQZTRuhu
zPj9RCa/EJzCQ6IEhkRJDdaX6sCDuQlmf4/OUhxi9eHrvzrdbZcJuoWmBIxKSRmlEjVcJW9MSuho
leTBHmaPMZEEjZJDGnSRSQkkppJKTCWaIOS5S5gpzaFTasrUUu5s5gTahi4osF7Gw7of5wHSK3KM
p4QZX0k0uRJrKiXbEBWt946ScjQ0nVSJOzStovN0SvIhx73ncZ9dEOPpfZ4QhiIlEY1KLIqUbKQp
AWlASUqVpDQocYlC0/piKcFpVNKTQIMylRiVK1mqUwIVatQiRbEalHQVOyZUpJh+0sIHxpmVzr7B
qV/VSbMEs3AIB0Sw0FNymBLGMiWRDUosw7sDO0kv4KiOfYvej6hWKXmN0S9e90py06byZU5cUp2R
/VsDMboBJhOwmFJSnRLtOiXf+eh4CXpeopUfvsi73dRM1tFXoh/RdBYQSggMlCSooQ16SiQsUAuh
lxMDUwKikZb6aS60W67ExVTJjJ0SHMPCeCmUBNkrMZKN6XielUBZKqnSV6IlR5QYNCxCJt0QZHwz
/wahPXvRHcLO3pfwiQJqChgMs5UdDTPhsKxk0vxLMY2UeKorGdVQgmqhpFUv1/QlwK5xmVpx+Zjp
yDz5jftbqwyi1tGUH4vSdZ5nOCa8oMuKG8GlmcvuEoz5TdfZiJk+lfcc5fy71bMaxfFmUV2LJG0+
miH3H2XlHlOzyC5EKpdTY+ISaF0e93RlNj+iSHbXSPe2gYR/5STWNqBG60jHQfGIeFwtUnDPtAz4
+YN4T7zRDQqi/Fa0OwOuBfdmU79qRb0J7YrGMSe25MrkeaPgbsHTbMn63vDw66sxePr6rSzV0zUX
prv++mXIlYr7YnDpTQGUqie+i08El5o1hx7ZNH0fQS5fZKQZCTz79Wom1WBZVfZZtOlNoXxWrPbd
vZzxL3deoR3CZmApYlPHU05+9KI5nCBoyoswV/flbcbdnczaOiI8vjf6MNgZlcd3YEY7d85N9mwY
nZ0xgZtXOx6G4c54EQ79hOAR+HnXNbXZtvutnrtnKzO/NXkwbb++BBPJCaN7vtK0kZ4nzzzMAw1m
RaRjMLWHk2zGej3kcl1XUHVLZyfTLeEWqjOtH7UdkoPo9LfKLzYh+9e4fC1JANBqZw3fDL16TiXy
NQtiy4ue+6heSSqEAhKZkUGBtF80h2zm05cuj9aktn5oNdpw35Gsa7e1CeY6YBU0RvvEqTgSQBGj
6zFYDGV+78cm4topW5XMqZ84dlRPVVM4ywjI//av39MYSBtt7rDuxP7Gq6PfoVn9wmb2xoJxj60Q
fMWE5UNBDdoofTgTd4GkZRUbWgDSRQzXKooufZc7xIvzA0+I6sWO6LvTq4pX3ahe4pIvi2uW2z14
Ae7mK0xEuGMiaH7jrwkEdbo0eBxHYzXRlBfnTxmgFOgJ+cvw9YceS30nphzWjsliGJE5LW2d1FA7
dP0r9DjTi882TjXqvXnvz14ZLGyP/S3GVlp8QomSrY7lRsR6T0oToHCb3diOxpSPaaGKA2U3XcO2
O3+5O6vEvFQ5bsKmooombzvjgnfHuIxUD+1wN1BN0mV0bfLInosmwe+Pi4OnMPAekir7yGZZ6LeW
8eioSl7GUkaHr18OOSl9LXYo7FR/yohe72n8aJZfv0TATi5uU71WgRM8TzZKbm1ebSP+GHPeo1kd
0voDCW3iEEb3ZP389YHSH0j0vT5Q2cHvcf/LD67C/xsTuGYDY9e2G83k5lJqfRWSJqEwuaEwsuOP
+5dYjvZNG9lB1K3RrF0339qwYKkc1T8Lz6A6RczfQjO4YzMZDgGi9LXNZHxl+DnW0UjXGxcLxIjo
QHORe+Yh/+60ib0Twn01yDFtnNaggFauGcfpYhWJt8JZScm161q3YerX3ptdAuGosY0Br7APtjq0
T6j+q0AKQvYN/3PCkP0f7J3XduTIeqVfRQ8g9AogYC8nvWNmkkVXvMFimQYC3runny94jkbn9Eij
0b1uuKq6ukwmkRG/2fvbu5rTCiR40pzRClD2Dy7EfP0F3e0Kb6+zxd9aX4LYJANnxA1e8/0jLj7f
2fq/Q+XpDpnvXn3aooevL3FMpkDoqgt6ruBUW1i3iM0Uq6mvP5Z0sY+zNNu7ZOrBeQ2FXkW47AQb
9k4UDpxp9r8yTp6/vtQkseHRsdeYFpM98tnm2WDLgkjCZEGnf6qgDuyqBZzJmBk5JslRj6HVeEKj
ykamwSfYOYBK0ljeXPYMz19fqnVBvBpNopudKkzlzyqLci3icteO+Fq3Jd2eaQSyWqLobxCgwxMe
vNvkjKAo/OEt4DU9TUX8oEbuoWiUEVMGeBdt2m0tD9FkPkoa+xXl53yNuijcRvljgUz7HA+mdzcx
NuM5LJYfE97THAbQq9UziPF0RxZx2prB3H3LtNXbdzL356R4+qaSiTuwhYiGT8+xsgtTpfTBKMFt
0ZgWDIasfR/Kh0FM0+/BYdOYI4MAkBzxdBGxbYAuuaYI8k6QNjSmffGeaQLA5Peh+m01NAeOvVym
tmo3zoLRO2tJP2vRTu6DnEqQ/YgNBpTzfnHrGxTAa+DAI2SQll06ltSAldk/oHNuLD/aTLPuRCu0
dHlsfo6G2kHHwuY2xW9daZAtBsTvbHLNXzPseZuhGqO9nGp/H0PhRHud3hT+73XgxOnaAAV/NeIx
2PwrMkwvTQXJEFNtMr+xo59RsrDPbbHmtHG/+lenCmbRV329Rab8Mw68S1b3086BzIkjp/PWST2w
qtToxU5+/5+59P/PXFoy+WVgDN75P2EWP3/mKvuX6+ev/h/FG3//bX+bTfviD+lI6SE5cthLf8kt
/j6bdv9gz49Kw5UCacU/zablH3aAbRW1RYBTAqrC/xFi+H8IDzg1jlfb8xwZiP/ebPr/nkyjmw4C
KFX8dZaw/iLEaGrp9+7kNluFj7QcvSu2gIP0ANZzSdmOsbWtkIzv7oq7gLwvw2HVEq/KWrzgCtpl
cjrTee//4T38DyQZgIr/SjL2hfAgW1m8XdLkxUKO/seBOet0kYweNurWwscMs29e2aBEWV2Bx/RR
5nLWP7al+Vi7CYgJSsvZ7+tN7OKhwxsYkgER/qqdxF9VflceQ+gRiznf6ygr9nZQ6gayP9lzkh/9
HAygsM6G3XmXFrcbeTgiOxaquFuwdHdCs9KH8DudDn8TEXYrApYRdUlrZrxZ/pASIrypcBi0Ybf3
k6Nq2uABqA3d/sA8BOtNnrbhFTL/ajKley/toKApNj9q9u8HOxsBDpJLtQESW6fBsVtc3mNWXg9t
0X1vPOntEVmTAZHOT6JSNmUMgak5c7I96972uTCA3rJwZfNtYTUKDLU8eXCfwNYat6A9ActEXMGR
wv2xTgUL4S7GTjFYyDddk+LCIbIhr0g3yPvuyq5zvqbNaypwiZtR5D23OsZXFqMOy+DFu0275XaY
10pbVaRo7qNJx1c63bLDuu8u4jTCePGj4yhj4+gVJ4IMPqo5ODug8XaRspxV42TOqdMEKS9rL0EI
hSpuphM5GiSdEwM2GmgDiAcjmVEy5OrazWgTrjMza2OuM8fDgjWTcx/zrU0ZZSnP2NbmJw4ac2/6
zSnDH5TI8Uc70o0pmX4IK3fvVVewQv1tqjygbLE/SMElSsMgp7qNCa5zUxy3v+zWurTK/0GcOSyd
vgvWXd9DUxsZe/ROvy5pwNH849oEY4ORLr2bkFN2WaBWCJ3IvbVPCwFpYBjQFga3mrh6DNsG7zyX
w3qqIuBKdg17q2t+LY03v/jeGGyrS1qo9KXME55AxWbZCzFOZUwvJgI2GWJNyTd2Bd/tGZuynJhp
giTy++CRLqrfZaPI9p43MIVPkA1kFjk7dMpA4wpAMJ3v7+XYIWVOi3QlMWntE1uBQopExyw7wblt
GreqCF4wECX7zhyw6NforzRpcqcKYlpsOd0NZNEnB6Inzsbh3PfsCGTOSdAUVru3SwIKYdr8MPo7
LyA613jytq2r0wp7CJuk7XKfzsV+kvM60wxJ0kvCzdcD1S1Ms8lTIXX91KAVIBUwTnZ2S0DYSOTs
WXXZUx2mh7oO7IeYAvLmVsz/0/Zvv8TB2u5rgGlwHOLqGLv59ySuUU/KUz+i2Q4Dvb/I0Zov09WI
BIxtmzw6mKnsugLE9S7aCXhemOElM/oiHNVukiWqUkiw+0REv6EWJyiC5M2eYHPEmfYW9+zkg6on
uqE3RiqI4Nr4fwbxEBL2go2LIu1Ky/FA46JlEbgqk4jwRNNo3ln4dTtvkS9FzOngYjo4igwnNg6e
aTfzJCKzwA9YJ99qyULJHOZyk8T9IylT7aPdEJAtZPIGPaJ4YYow4vF3VvGS0yEumTpMACWvHdld
6zZxj+kyzh8e4+ghoM+IBoJHhljCcEHtOZNKNEwk6MqZ8BejDc8UjS527HUvPKYcBsKPesr+9OMU
MUL4HqRsoDzx5hcVhpHgZz2m/rpjLMkQgLFkFC7F3lDDXcFvyKwuB3EuCshfFfFgEjJ4DVIzWpa3
xQ6ozCL7pho+Ra1KEAvZ6GaWvvXxCs7nucEmO3nmRXU2aEnczECi5Z1/2hYGIFzyFJlcp3KUrFF0
bSnhKdCIObF6o9lGskLpa+2w7Hyr0HgfoxG8lFOQIzLf8H7pcItqYRPKCAkO8WUWwAZZqGU5H1Fq
2G67sHPYJv54sGIopnNevdTRoySrYp1YCGwx/PlC66SyUy+yJxNGIohAtCGGI76nnoeHnAHioXJK
5yHu53c36o11s1xLkxiRlgjslXT7dGfwfD9Bq24o1pCIV3D8dvVrQoO6c9X06nTdtB5bVkxfl14b
IoWBrr0Z8wXKlbMoVBGEu1sjCyi3acxNg36rg8+zq51uD4z40cBUtpgA1EEe15M1rONlJDyMHh+s
DfQixGJmDfJL1Ddjaj/LoJWrdlCIy0iGJob0JjHg74gLwKm8kJYU+967bbmvxFk/eAOxd2BHt1JM
7aYe4js67d+uGP3vEuCADzoqjBqaWn9sN3EPjg3cqL0Ko3jvRnr5FEO1qWB1IWLzz4bvQi8zcHoX
AZjDEG4Cgjc3wv0cWae+RdxReXawVUtcXshlKy9TYqNBkiOmIqTewTggI2997+I6MZNWoX/YcWF2
hDYSS+uPD9VQckNlAE1kgbpPBc586fs6grYWtWLf52q4DEDrkbcQhus823H4c6S1OjoZIhy7q9nA
tdN+cm2dsSzeRqCQF0b51eXGyLg6mwUsDQZD9d+/6J+6IUaTXcCioMDJuEAJwUtDkHfVAFZsoFHn
XQQDtAxLFJd8NuzYx08ZZ4l/8oGw7SuV/qSGgBc9AudpR6jGXc1VNDtcNd6QdNcKXvJZuf4v8gUQ
5IBNxY78vU5eieS6sPh3HvJg/Ay0tTcukc4K5GLnmUcB5e+LQOt5ICwPqXc/6KDNELIAeA+2smjL
Cns6DpNjsYa1pksSfUYTu5KlHMjQYU+4DyNnvOaDvXbF0rMACH6Haf8yAFA7s2yMzl8/ilx+9O8/
DacRlC7OiM3X2zWzfzwvUoHjADLAXNC6TPoLr2/ZIBmqatxsM8/LNSwr+L/DAOaXMftZxFbN/KeI
NskMgqZ3oEYE3nCpmXi4MXYUaMjWbpqw2AnW09uuxAU0BNK/T8C40rI4yGiJnuw+eTWgM50MM8UC
ZO7Q5dqnqQx0Ugb4FdelGy1p4uUSxlQXWgPWtkekDfHDCFtgLZzO3nj5OjKs8KFy2pAshfFhcVgk
u3Xt0UiqzVyYMeZ+cQ2oWx/S3jMfOjRR66ozGgZzoJaa2enuraMI6SSfap+3Wz/j6UbV+mz5GGHy
tgb6BcyZzXdycIo4XIfTi2P7JGK25s6q00M4JuTv4hAA7iMMl/C2cWREMO6GiHiLOX9kJbS95Y4N
Yq8HPy2a9zaDKkeNyYxI8T+7DNPzNjd2Qe5jx+Qc2ThDYe5McnI8D2dayqfOaak4XScCX9ATbMqC
pd1NzfiN7c58ZncETEGR6qM0v2w0z/5Qh5TdeKBmNlScT9u6sx/dwMofePuBw3Qpl2UTsDVeEojD
eX4C8MHOnkLUB29FIXoxbdjaE6s6RLkK3HsMY4e7todwBnqKRLKNy1PRD8Z0bXVmohNTbCdBBM8l
KMJTL4294ZnkBnhptHPtF47v4xAQWAdgHyphOzMz95pyE3q/op5Eqrwg8mwBzTlxSiW0/h88epSX
xG+YbU2SbZFtwWzsy2FMv01pcygTwlzlsPhXJzV/kWBtAhfO1NNAhCVi5VcnRYDo19YNsMiRS4S7
d3Zeu2oUOCYMBDBJXO4htW3ifBIsrdNj09Zc1WNanpwAwSr/mQ5B4T81wShBwz5fF3PV85mGhXaZ
s3Gfg07uA0cLPKmSMTejEp6sfFOkH6lFnTjap2aC3yztVesywG8Kxo7FoWney2KGnzOV+TPmgdM4
gnK3myo/8PhD8geOlsUFMFdsjScDeWTPnqgcwWo15WRtrNJP1pk5zwegdUe4HvQaCyFwfc8VF/PI
TFRpLwNC8/3oU+96MZanorSND1nwG23UR2372lpAfU3sLyuK4m2cLPnPHsIRFddJ8i/9VuMQY31u
QrLM2+rD7EllNyw+YJUBmGvwrSfLCj+hlMHsiMJbggLkKG14oj3k36muwyeys0yCcaPul6iuLZT1
Q0i49SGfoGYZ3RLczRH+fqLh4DEw2pXlhPOZ3SyIawuutDMx3CnzPHkQLQtamDi0h57TfXMVwITO
31VCNacOVsJhoMgmNMUjtNMv0AIwOqN5W3UEGm/cSI1XfoBOoLQeHQbGRW8R5qt/5tF8PoL0YKkc
5ndV/+n2CFI55KOY4RZGunTHzHNi6xgZVDGWusRFsQomFEDIyMNzbWYRc2HviOgzulaB3T40wYG9
cLDpyzjbTODCr3iciRqjIk17/m+nGF+B9KJH9TuxZ1fGw26od9rgG5/UbjOo4s9xUUhqkzHmuARy
YBjwwvC9CT5Ty0K6Oe9g+9jAvNlHjg2QMHgfbLu+g/N+MYhk25quUXGcJd6GUE4aWu6h7eQ7rHYa
C0x5HYYbvq+AG1WY33DG/jIQoBIv0zMNbkqedYKQc1s8pJV5kzj3tg3Tfy+dvG0rDJYqfSlPXjk/
a5LxycPDSeEkDUCCvXEipN04eZQZJ5CxdqIbaz+8EWZhckSASlwa1b5UKKhSsVeD9TjH0CZwTUB6
d6MNMb4tS6K6OQuL/O6wdMdna1fk0v7ssFytG8/blotqHrOOTAeQZvH7wJHTV84lls74RmRvsvHn
rrlzuMCvKqxv3NLue2yw4wOHg7gfzRruNZ7S2jo6Eikp+jHrYSbOIayYgo5lxQym42kPiwDdn0md
Wh9blQ2H0cthnShnhgThwmYThE3wPfJCp0aMM7nnimUQ9fJDMVobj/ESSik6jykd8rNHczIfmSr0
d1MjPvK2XY4M+qlGNZUXNcueelZjit1HkdvYEGzCB9DPPSK24kawq1NIsuHGzdNyOxcxrnaosGHg
f58sl55ahdOuktayMpWJ25EF4TpILWC1xcSW0PCJHM7qO2MUonHGyWSPRO2DFBurc31ra/JTab6W
k4GTg5mQFna37R6uJBJ/Sb+VTFrHT5Yu56/Z6esmmNmW9ck2cYn/aJmO7oJieuzw4B+WzI3PDXRk
ZIz2yYHiyRRYuKeOJGo7BuMWyPQIGueQph4bTYjSp6pxfqMaGM9aWa+G5sLMPMbR7YDbcwaTS7u2
7zLIogPfFXmkfYDnWJjrIMlelTLnfef1P7gpF5ZDFP8l2TpVk/3IM6M9WlnBfGjyP8Og6U8sQc/9
kDqolb35JkqwE8S+2Iey+q4ZjoiTcnUwXYXrshZkkEAP3Cym/2LZUXkcy7G6OaFb3ZAbWZskp2YW
nOhVHHbHplBajJ8zEWIZdZ0nKEoj18RTliCLqazIuQvtN20IqSmGQV78gmkThwpJAI0wwPK2yK/n
4cgUe/gQrGxU31kU5U6/GnE7gERqyR1PfXT1C7eV8LEnlm18UriOibxF1C2X8tra6inVm2NGdhW6
RTZccW0Vz0XGPlNMunXKz9eYqItnt0zW/Yz5K59IkuiZgu80DMm3KQgmM7DuuclrKIPhu/JVsm/E
uC8gwHFZGVUSsfsfL6VorUOK7naDfHQAC0KHOS61/CSa8pmchB8LLkdG6uX4Qo7Hj3qG4OalxG6l
bBJzBECbgdnCbopCvpkloeth7JJ4AtAIEQebHeYjP7w5/UTGiGYihFdDJKVDvs/BDiiek2b2r6Xy
GPH4/RtufyuZ8ndY0PVWquEnkHWxm+iZ7hAj5w0qz+m5MhqSi0s7+g4V+ycQ0v656tp3Qk2eXYqj
d0IT2o0NoeiYYieBBJhzSsvoGhYC3k06DdcJdUKqs3G8oW405rs8KHJzGvJzWoJ0cp2oo2i2DgTA
Pzboe3lXeXp7lZ7zxlz5OpGnr8jmkUAUrgNny6MSxsZaBDsLY8Fx1ZbZblKyuCVfST/eh/hK/tEZ
QCFhQJYCa1bqfCCFppZ6kz22BZphhbyq2M/ZQdZN+IRalNn2DJ0jhlDcNaeidr75dkIWkRGQyJuS
p4ogDOqZ9zq3aGpt1ZNhhMHUb4mF8Rav2I0GeBhEIL8nnX205MNDQBhSrFORNIojM8LiolpyJoES
/RRpNz/1zhbWd1yUxiuzMgkSjBGn37S/TRuCRRG3w9HJJ7UZ3Mjb9XZORkaa/MQZMVAGDa8NG61L
6MPSMhSgC2HFPAwZVorFld61i9gbu+1THcfnvKcjsnySooAORGtTp0cpnSNlWiRKlSiJHj1CpmqF
n1wRO+W/BURQzTqLqvFIpcp7zm/TPPbEVellbajzqwouOT7SeCBwFe1UUx1E7Y63WX8plr4nnJzh
h4AJytBwExptcszc7iXr7F9NL8jP4rfbOlGriYRxQMbGPY6KJuC+zxW4Zfw059k2fwFFSDaD054M
YFYWGjqQIGEFW1eZWbbJdKxX5a5qyUHYeM9l4Cd7AEXuUF5C8WroULA+tbakoCDDJi/MNIChLvlm
SLcukJVBx4qBzY9pyogay3TomGD2WLJBr0gj62CFrEvyyXwdVFYweJRIBhISzNwkxodp2ZSCXrRq
Zxi7E3lnJblntg5AW2yi0DIy0Uyy0SYdksZM6rOdbo6hYErAp0Iw6Z5NHazG4EusbXNLdtRhqhyG
KOk9cJjcRiWhbAx1x8l/g1WH9S62Qiq9bjvqILfWweY1WrjQiXgjnSUk8W3Jxdny7M+ZJDhVB+T4
kA0nyIhzdFgcVxCvhzbgyCYSde9U1dvOMS4EXf1J2TKzxN6zCGq2CTl0JXl0rZW9ZrF3EGn96rhv
jo6t83WAnbIRN5iJavhQmZ+GgLWdehIWV84MYclgZyBOg9KSr7OUziTzCgxAIiXQLmLu08TdQ4e6
g28+Z17j2UB4/HRrGRF/Xrvc60LTkyePhjL97DhOV9k8gbQ22Wh3PLtPCHt2iQgf7Oqj0fF+S75M
GwPhu/QK55xF475uyuJqGswsfd6l2CmBRILLIDcw1wGCyIojX7ulcs84bFuii1mRrAd1c3X4IG5L
joKro0MJAx1PaIabhLRCKcgtMxjJbnuPfiAq+O6xI2fto4MOmWvH4Yx7otfpldGqrPCLGjocMXNu
VmuerCU+FE6EMcJmvT1IAhX9FA4UIfZrR4ctmjp2MQvHC8291jc5uP4HyheFGrQswSX5hBznrYmq
m6byxM3zyoAFXeiUc/i4au+gkQU7FK8AXz6R9tNucWC6qNV9Y90tH64/+Vs/2I/yB1uKFQ4J3Pm/
mgKE9zj/WSf+wbESkHxjnp2/vhSdIY4zJRBTD+OCiw45k475ceonx2mcI68Q9YNCDDISVq4jLxeb
8Mu67N7TPPpVUPxTLpMLoozuFIjhZNt5c2Hm+U2CHEKN8O6CzaaewOGWV97NJHcTYvJyCJPuLU2I
5NQ/SHRIJ9HgRUVoZ6XjO+Hp/FY60NMFLLSh72VcQUDuHnMsrAriv7AEdNZDbiYPcFeLzRAP3kM9
Wp8NfcnGNId8K8aofpG5c06XisAhZ6iOcmk+MptGAQ55u7ZSG29oXrgPUYfsx0mKXaDZAcEXRqBr
IAoozRbINGUgdDj/GTIzCgij6JQDIxg1n6DSfAKmeDAw9Jeu2sNtfIdo2J1dTTUYNN8g+CIdgDzo
YoNBgMyDE5GmqaYizOARsiJm+t/U6bYsXEjL90CTFGrNVKg0XYHeO/3T0sSFIsVpO8nmAfpBtI1M
czqOqngUo2i/KdwG6+q1WEzxy5Zr4uTIIVl6RDYseDeRGooDdgoO5NFfLsgdD8ZgotL9PWrh7pR0
hzgPgjX3q7MZTcqYBqTeGi+Mdw3RkKKeQQSMGtgwgvTa9md4ls0WbFC4R57DWaVFxCie56uvhcW2
lhgXaI1jLToWWn7MQD3UcuTMQ5hVHgwOznWAXjnVwmUYrQehpcz01OWp0vJmtofGJdeS5wzts69F
0KD1kg3TjvyF+eWM8KOY+TH6d95TFNQD40Hw7gyP+DgZCSpridw6E5Ig+4XplTGbYqOg0O7KmIVE
ZQQYUUX53Nl9t56G1LzkpBs94xS5uIVrfR+t7n0gLX0dY73Yu9mAdFArwhutDQ+hi+4hF+NXUAt2
ZQrTTYMqJctKeWmQ2HqKg4b/9Ul8Kc+RoHtqMR7ey05uUQouV4vIArzU/Anc9fazb1HSaT27q5Xt
AIme0zx/d0wNBdDq91Tr4JUWxGtlPDVJfra+1PJaN18goI+0kt79EtVPWl8vONhXY4K8M8kR33Mb
9SkZ9ZIO5jEYhckmJAPGVXYYomGn3gkt+0bobklrjZGomcQFxVyERRzdf6IdAI32AgBsPYQCd8Co
fQIJhoEB44CpHQSZ9hIgPGJ8iruAeRD78ATHQYL1INYehAYzgqVdCan2JxgQlDYGLtBNpd0L5kxM
5tBMBexASNJLZSO+LnPrlmB8CLUDotdeiAZTxKjdEQE2CUtLr2AmispRB7z89147KkbtrbC1yyKa
ZYDpafaP6AXWGLWfiNIGWKfdGY32aTBSJiwEwbenPRyInYfHFJF7rv0djnZ6KIQ2k/Z+uNoF0mo/
SIEwqChMBjYFN0+gPyYMLqZ1/+UkmfCUVNpdkmIzAe1EDUOgMRrFc9himlgVDTEkWdJzz+bUUl37
wRE07XztYWm1m8Ug5GhHAtV+1k4XoT0vtXa/FNoH42tHTK69MSjPEARpv0wi6ZfjzPOAaJMI2dFt
t7O7XURk8/1s06vl+PdMZCZwzw43Tty6u6rBIMBGjiwNQb7GELdvVmdavxl4UjvmahtUwmPeleNI
nXt702gHkNRWIO0JWrQ76MsWHGEY4kMzHzstVnS1mygpbTg46fAG0FduxcxoNxIVk06nne8ZhiRb
O5NCLEqD9irlTrO3vuxLkzYyaUdTob1NLFOofXA7LZZSoD+Js7XS9qkNGIRsfZhbsJ8dsSarOD1P
VIW1Iu+r0Vaqtm+aQxOBAhWYufMBPiPdD2J1Dzu/CNiALRa04PmTpTrjQO3aYnJDkyPmNfhVtWKv
R9U5Jt/sBrfXVwT1jP+LkhYvtd/sWnsxt8jMnE0pVPGd7fskgQ4Ot1C7yZjEvwTaXwbldW9iOKPw
r/ZSe9AAYhXbDluap/1ps/2QMBXWnjXMayF+402vpwPxYiWHVBTEZbGKkiVI2SptxnOPEQ5KbkiI
I4ZG7ZGT2i3nYJsztX+u0E66Cktdrr11VNq8TbjtZMB6IGeRgGewOTtZFL33ub/iXsKyHhXy2i8s
IrPai97Dlgl7D5qDA0di7Ew4j21PW7Cgh3dLwmYNUxZ05O1SUd/XY99fF6/WMcjBrp+g28MnJS1q
TuvdmPDdt0l+OKoFLYDZZncbFsRblr0RWnVKAPQ+WVR5KeWfxovInVNwGzRY89aOx4IkQZmLTTEo
D/Hi8vhEOTQ8yVAzMGALdG1+TVR4IM7MQusRRpgGqleGYVhItLNy1h7LHLNlo12XvvZfltqJaWlP
JqBsZ2di0xy1XxOYbrjJtYdTL0RX4WynF2OkJGI+9YyULWIl5924tEltHPL2zTMg0W+zYhS3KZp/
9to36rCB9vGR1guOUlajTM7Gh5iKYA0hubyU2E8H7UONkWYSzx4jJMajymfQi/CsDphXLe1ibbSf
VVG2OVa6bFvpbRD/MKErbOrWRrfQJO0OhG8IkUWbsSHGmX83rlkYaXFzzpkg4u6o10aAv9aKcdra
WG4n7b0NtAu3zaPpFHnLTvXmmzUVySEMjXIz9OiEoElbKxK/khXFHCtT7fJ1xbeh6mf0mc+lIpM0
dblSQlQlB5vJE8Gkwnjg9Se8faGxyrSX2HqLtLPYb4trGVMv9hOhIK0saVzJdVjXLZT9OpdPc5WI
YyaDbl3y4JCg635PFpResxzrNflr7F/dFGwo4vKt7DAWUuE9GYMOQUIj7PjRDQaLzm/p1iQp7YoU
YfKIRmmt8BZAlbGOE34BdAX21WXuT7ocfVyZqY/eCGBSJLW8qdIl6sHwup3JNvfB3Uqn8zfIoee1
dEtFKPEyb/8LUZmWjJXZHJXF35BDDBoCYbLakQjxTByr/ywpK5Ci9pmyUbKG2YekwMikge6gLC4B
1ln0Xt9qs3ofxwJMXshTYj8us/FZZVgXBUf6Be7amiydJ5NAoImiaIU794e/2Ae7965a8eGFCf1y
kf9Ja4eyA4vA//sV/JUepF+AK4RmJpnCxkn+zy8AG6GVp6PRbflk3g22hGEIaZKgT9o/3FBm8jg5
bfpfaPGA8vwH71tgaR2e4O91gr9I8eZ2GaxxsXtO/fDVLtDMmNMA1biUw7EP3HbvjP13I27DSwb/
epXi2sApY0UvCJfznNGDOxDrbt37riveybt6Zty+Ukbg7shoVuvBeMjHiHyrdLl7hYTdmIzddjiP
FnauvkW509OVoKeL0H+gvaHJN9mVFM4mt+gLUTIkgzHvWBdmLQLYUQHnGXwUfgF14poJ688yTwnr
Uv5DSLQwj9thjMITWgfUYNztcbmVcri3iAtL8xNFzGkSRbyKZfEtd0DbFs17LP3TQLORkWGIJbnP
8wMErWfI2X+2Y/TLnpxr0qTlqrE+3aS8q8a5p+Hw6DjlizVYv2Fq3qrWfW6j5ZXMa4if+TGp+Tvq
wHhe5vAsIoCEdku50yYPcOH3VSQwbIX3aiqYiyYv0eNYjAjtmm9xjp88Q+U1ph/4LKIgcXesNR+9
3pDHoRW7Ks1sUlfqelNNPjzN1LUOgZL9DgOTvUJ/jKukV/O7SmMERIlYmwXzOomcaouURs8U8Fr4
iWFsDSQJ5wJuh4Eo6etJ/h+q23/FuXA0Xuw/lxP/r+JX3Hz+y735/PW7jf9RUmx+/c6/K4rtPzzX
R/wbyABcso0C+N9oFy6/ItjPmOgZbM91+JV/o10Ef3D2eTLwXd90+T3/TrswrT9cyAhBQDiRa1si
+G/BLjzxV+2uyz/OdAPwGXDBfMf9y0ErnMFVxhxY29Jkx5v6BHOhtQyPPmzTowxLfJ9AKxgUDvJU
TgWkdIrdvTEySIEKlZHzjNd+rWo3f+18bBFmOCvwzSULU3ewzqm54EWmUbnUQfJLGnn7c+rIgQty
2DucDL29NmiE6SsjIE9d6yl4p/34bvWLA3HTR4qKBAurZmAN6ToxGkZnYz+ZEIHc6ZO6F03cGE8j
I6vCYDgBKgpjmENUOBBgnwERCenil4kv7BnydIohUNEFxoHcIRNt7ypLEVW2BFj8iT6X+OqCNIjO
89tjD6f11pD8c8MuJFYuip+dG9jdPXJluIExhofVmJp1XxjgtM0qyveqg0ZeusJ6iccAQqkr7cdK
+ARgTKbnvLYQ7S64MdPtOGQf+LIAkUkLlGc0RphGdBrBGEzrynaKe6/saFuNdQVgvbbY9xAW/z1y
3O6Z0WO1CVQpNx00lHNgc1xSYznvgozet5h0sB3QkPyU5439EvtSPeO9Nt7GsR52S2A3ByPzgxX6
HuxaJVSyBdvy93Fgiwve297JsOq2Uevnv0PXQBMJBGmVGFWzNjT/jjc23WHejB8iGB9XrOsJIp2g
efNDA1R30k3blu5u76XEKqRg9E9CRoq837DAOYgQxevJaRrzRh3mBa1dTjrJvUrT7l0lUbcv2g6a
fxR1a50xsk0oqY5LILhQ6ihmXhmQyomaeTUyMN/VQhTbSrY5tm6a9IWaa0NXnz1ETcdkb6qit8Uy
LPwWyDK5PchZSLMadL/MzF3aE6OzjPV4aTsJCT3qjJPoeElGkPSPdhZ6+8CyyntZNhLFsYFTacnB
iaPyfwJU1V08QmK20lLO1pgrWM9pB/WayPf1RIO1bvCivvWAWxiJezUBfdqJuTQAoXHXAo9P0H7D
2XUPbh6hOuA62dI828eqYVmQCwRLSSnBpMbM2xK2tDXZMxWEmNarttWEnNFLKQgbJLnbLulwvLQh
kCaEkYskKyPJCcw0WBXK0JdkyNGD6LHinLNfyORpZqgDH6khZYOHJCD7sG7OtmzYU03+sscNJrZW
St5s5UTNeZJFeFtENh0adlyXGSU1qR4TM6msK9ZmsBDpYVLiL56s3yPOusPct94+Ie4GXMRQsdu2
AarCJjsTgMIry8sUiRb969mC7oeDqnMOmP16DJVZTeVq+kdYE8QKhh0pg14SroPIzZn5K51hgEWt
70FoORRskNr6ee/HHZSbOTEw1RPIJ5j8DDmxhLbZk5Sp6lJhiTRMWbO3R6+DODL19ozt4zc7V+Wy
tpygtAj6zDB+uhTG/mswdvxZIBd1bGtie2S1AJGDT8eW/9kehuI1D/iGr0ybmKPNEhTAEIa4wmuJ
IIAZs7dsJens3rcmyOd76CQ4jWbSf6qTU/5v8s6kN3Mlzc5/xeh1s0AGGUEScHvxzZPmWRtCUkok
g/M8/Ho/VBXKVQXY7l54ZdTmXtTNlFLJLxjvec95jko/6CqTr54be4eirm1KTFvjSgBSXwdDmjms
N0fKExq4d8Y2s/zuUMnZSvaIGe2HbbBcdCcnfuN6J4iOR2GBNSgiNGpVDp7YmXvmQIvFlGX5kSXJ
kG6Ys8dmXRestQDpVUzjWTBgGVQ48vwLLdNW8q0M2XT3PDjOA1xi2qRFajDZtqWx7GqiEV1J5M8E
Cik/bHLjJdAgd3Hq9Dl9Fb7rfE9p2dP601CDEfZ06mS+cW5deMQc6ZWEC9wbPgJl4+FxUctD6FgQ
2oO2I4Ss09bfYf4Tz7Hw9BsOvoKCKSunC36Eyb1xq4hvpWmKIyde/FDP0vwKw2iCa2lFtDj2mV/9
hBnFuhgPW263cTl+x5kmTj7gXZtpwTzWkNKvk3gUf2ywFdA0qAc9hJY5Xcf81b4noG1eQaCzXA09
8QV4p3VuZ5jd+4ao9G3mqOreyZL8AaoEi+TOZyllOxAEqf9Q2GSCsTYPQTF6xzki29s7mfcS81sd
+eGQbnCdZn5qrMDVJ08o91hpqt7MyHivMc3RGDrasbrnGI3fBqmZLk3bk1+tIaARdH4jjm0D2fem
c2I9gtZmxVbRsWNDA/ExmoYkXG8I5jVbwzLCu2iQw2vm0QTtUHL7WLRWdvKtRhIOyId92UYxto+Q
a6Z0JwzZTf+heqNudnXHgjFpW+/ghHxP04R9zXId0tS+Z9zJSZBg4b5Mloef4s7rDYOetTDoGeWD
K4NEM71q3JNhDgy1uEZHQB8vHdIvFOT0GTu22Ul+UFOzW6mbaU+vFQjPYXBfXRu5wYhwhlOYSFdL
M7tfTjbLP11LPWBhedV2TnGB4DCihs8yCvZ3bMa5wq+ToGgRbhSRGWRfUY8fOEJy81jHuvefqXFS
jxVmzhGbYd4nfE0t7v26AUWf5/Ou9UB40COh4/hsz8pMCFdMYbapLdPHqAOAZdPZaU1UgcV1JJej
I6bRbF2ljocPPkzGdudHtv2m8k7fgZ8rh02ZNs2rMbk4vAzd+pAyBTIm14HqVHM9fDFiBvB11jmS
fGHSNAD88ICbU6uDGwrBRXGKgxxQVSx+QwttBpwqbpsvG3LRH9pdEEzQNqbvXqB8rvMkdF91JaBT
+GN1n7g+3EoNorFcT+4MYwREEa8JzSi2slqVPiYjiZ7tmDcmQ7Pkpc/eL5XpMfYifmFcsu1JitLc
uSWoxrmoy52q6vxiq4r6KGioK9oFJUjCPjIXqGpkfCLA8BlPHXAVWAv8rTX3znixSQw7O8Ak7Qab
SXYXJUxNq5G8K7JIiiXxyMc5onIz6jpKnewQ+yp0wBfKJ2DMKzs+zF45smU2xVcjNWwTe2SUnrqE
C0YBm2vuKNMw8ChsXZbLGyq55nkVmHWAM8ZzXqTM5nJTj47KV3bd+TuHpdomb2yiNE6kJ4piPUGL
ct1zJvkLzV4UlNZhi8ERkSXMVL0XXUacviA/3YVK5M3kxpB6ng01zw1Y7Xq5qnmUGVHM2/BdsAmc
B4WcNLZ4HerAZNQ1y3Arxokojk6Du8JI9a22QSPWDrUBKjSJwA1ef5ByxqxrBPbR9LqR4Rraylvh
YMVv/cIkZB5Sbh0HhKcjQrp1zS7e4aneEfYPdpZeYDbcJtsLHnzclklNFTwIHm7PujY3fhgteHs5
3TH5puzI6F0s0ifQYHjpA9O6EaHJ+rDi/VYUmfGKjByc4pprJJeY+kqnLkVQqh1IhPnJgUjXDFem
HV9xBU37AVHtOBFv4VmzjXk9DcJbOSosL2OwlDLUVYlYqC9USt4iniX3KmSkjnF4nHOPnbnSaAqB
5dHrqdCtLiRaZgS50sgOHKv+RjQ+mQaVsidc8bxk3Sr2BvvQWvDCXKgu+4CP+rmb3DFH9s6SvZ0V
4ugb3ltqDXTDOZQojpGtr7yxwzwGklf8lGFyxOxZbJHmiDHMM6aBmsDlhjeq9WYQcjsGncatrGb5
qA3WwP08OMlWZin6eh6QSWq9FkZtiyqYsPDyiN0/uQZp6RVPENfMzqqnAyQT/9WUpbO3tTaOsnQ1
rtyR+JMqePnSInqVdY31Es49tbZ5Bp7SHYT5YJOLOxp1C1uj7OtTllsB/oFyerL6Tt4nMxW5GhMi
uJO47mkO1dEVXvKZsody+MIRiI6s7fCznES0yzkJthLbyiU3gDn0SdwcxNSrVTlgsQDU4x7rCGc0
Ll0D0ufk3U9QDVDJEc9CkGQb5JvgMtIvRyY+n3CHKpisSWCPj+4Y6zfTjjPu9az6LL8dtq3fNmjJ
SUfhs/dqEervxuyLwHfwmlee2qHa82G30n6dpVh+1eg1m7AdWKNDjwbw26HUtKrm8GOvlmB6OrgA
Gi6BX1pXcZfbZ1Vjy3TJex/GJgyfI0jth5pZ8+QZNvVWasCFDm/3yZd0SU86yI9jAECj7FT7aQtN
IqVzSVvFsKQ2yTA02OQL9y5NZ3GEiJNid1k8WNbI/bgIcjzBxsxFUIfjeM0yutqWViyfAGtFF3z0
8oW7IR3KqvOWCJOXwejzjUGRzAFQt3ZEZvFSbYuXueNC5tkks8BzINcySJ0VzbSfeiKj2NiozzUa
Lal8L/0eSsIarmtoUiyJ2ONSE1B0Er6jsOgoLnHz0XlVvaZeAo/SHXIfXTX4mo+eZOCB/zfyMBv5
Vx9o7Ph818FF+1SuJwqs3gr4bc0KrAOGrNk3uz1xxlCEEYwTUeE7tqKtoIr8WgSqe5BcCwATTR2A
l2VPR+M5RvmygPXisDsnxs4mzqL4hzMcnAPojk1RDaRmjGy4RmYU1J+DCtrUohabqGo5z1X77VeB
f8Ufq9iOaRZ+EyDJ9xnxi9uxVyUe8jk6W6oEzkDw5yYN3QovJ0yslcoobLbhYq3Cli13nNwHcWNf
8NnIIwlABkrTH5+ddgB17pTxaaxt92HQBbf6ER+ezFxeGLHr7DMu6Xgko3RnziCMpqkdC4aCKr5j
zmh2VNU0j8ZEMRSorfCGZktxhf29p3tZJleOh2DZeGXzaJVODg3CCDZ1yS7DMUoj3zaD8Wp3SfSR
xqypCLi59m4gvbfkQcdX7UbBR0bnarX17Sy76dNkfhxCiGHmoqdWcx++1wr7ep/oY2CV/tfkxz0Q
wj444gZlEemGGU5CGstPMuyxKcFzx19DE054oqyx/uj65Y2lEEhwJNNpU7Xx9KQEo2BeVeVR45rb
QXuAXxoRLSKtykvNhlNpzBBCV0aFQFFOJjER07f5o6fdBZZutRVVnJ59u/SeXJVWRwuP6rawTarz
TC5rXWNPp7Y1aLst8/qAN6V8FJjAfnQBRJ4krbx4AQKyH9jqPdL2fEPoS+6HOF4qh6G+luulSBFf
GVV5epv0ARKm3Q0O+7XJMP8w31QAm2xgviFuCswmnXWTjyZcLaYZQftWO94YcrDbLSYYBxcwyk8E
2tjt9pUUwYuFPHM91LnaFgTJNxmBFB7hyMe4ZsXs7hqjZeHOhbgPL/FQpy9phZLdNRXTdmNY1qMv
JU1NdFBjK0mX3C9DUHh2g9I69Crwz2M5W3geLCeAwZzYvDIi+livs0EY2KRctoHreC7NF7dI7Kva
wBULcobgblRZPyniQrd2l0d4DY7c0ZSFIkubbYxLIbIB8vi1FA9dBveMJjbIdF2CzXO0ath78fDH
rKvFxJrZ1a4wsZfhQ1PFMTZc82HIKvhwbrh8aAreBx+WB5BS0yYPUt2VwGUScyTr1iVd+1kCYUkO
bZirF6MLivdS1N5REiZ+CqZpeFAlLkVAXPDnw5kVICchc/GQGDVAplq+TJh0roMQJIyYA33Ne7F9
MUnl7VPMbkvpWhjfV+BqBYXAtfzopV0mq1Cxs7VaO7wr9eAfbay4F0vW4VXSxqZe5SOTY995/qPF
UUFdey8VHG9dcJvt05LmhSj+cYyILt4gweURF/2jT+gBXu3oXAPgcp7xfkOXz4IU22VfQk9qx6FE
hQrmW2E1EH9cIzwlYQ6KLRrEQ6Pp1WTVbdnEsLE3JRsJHeSeut0SdvbiLR+YhtakpoY/81yWd/5c
eeuw7oJtyhb9ERpPzP0gsVx4At1sHlRetzT0uDj3stqLCb2xMRrXTZ75B7f0mbH7ZaRAVyLvbyA5
7C2/Lp+6IuOOgL96p8qRQj6qYDZsW+ojI2B9GDIDS79HR+JqmpOSeS7XWKaa4Lae5/nUgR55t42G
3XI+Bke3wwrZJ4Pczzb43sb2BtxYJdYZm6A2TNP6ZoJBsyZ/kBNS6aaDHPp4N0cBNVIMTs9Y4RTf
rDUu+0+Sq8VY76qodLaTS8BhBdVWkdK0qz95rstv3pbzfeqW+cVp6474Ez9ybgZDdZdlMrgvmio5
4qUeWFlW4BCrNsSS2iMKnZgSfRqgeoOXZIsmzSuP9I/PEqhVZ9HI5G6kpoHeBhv3Lkm8/lMz8VQr
x5gtDg/HtC8w4ow/vGChxxttAyKs7+lT3AI34AJpNjDxV5F0K6pru6b8dLIh+phzs7hUfZ/cRm5L
ZEN08sskyNdvMmwumpu0Q9cyr9gXbPwjF1BSNtd5a5dHFQX1g2nLIlnJKR+f06Eyu5XVZND3R7I6
f1jHTzRDt2lDpWRd9gQIC5HeENmW7tovbfWtk0iaq5nKZDbuicaaHZVMheuO0rsX2E4za3aQPuWG
x8o+F76D081wvHot7FneuCoQ3pZXrNtSe8DHtelM79yLNg74SvxvU6uxfMQXnd/ZtilfEYIwMfFX
2VFr4PQUj2BnZOyvytkgt+Q2j+gP+aWuMQej6vvdmjlRXHORUvdGOXUx91QJJm4UAAClSz4h15V5
6EzBgEl7qtobeiLe1oXKP3YM2mvW2PlnC5PvYUDGISBPq8oapEAAUGw2yi+f9immV0V2YZj9DON3
h9Jos/dgIqjrgGpnCt5/Ghw4f3pTEKFQldeco2Hihyw7Fvu7Cqo/wrIpnXQ9SGNcOJHY3FYER2MC
cXyxlTP0zN9C0LyrVcNzLbOEvguWCzI82uU876fOzG8wh8TP7O7iHZDO6o7wuUDOtt5g1hvX+JGy
5zz2HHzQnrmCIR7zRFPMt6n9KsI21sYEMHuh0jMtZ2zvgjaJXlmvjsVeZDGxrExgZZA+pq9VhoR8
agvw9bR2oNN3ZVrsZerIp+XvmObFiNVw5rfzYqbVGldV6KVvIMvg+heRvqQBaP6s4nGY4kydJRiy
dc9/hwwa9ldJbeUYn5voo2lbCmDLsj7zhopRvRvznnOu38+TYIrNsh7/vV3x8WnpW3+IYAxcF6GQ
kCJa37rlT0oNsAJkcWUFOH6RpQxcdnUEj7Y3J+tHgUlP9yEneAjDBTdZ4FojWTDRZ0/SQLnxMXvx
kLXq6KSu9kGOyII0jdOe46Y0bitTzjONd+Q/RajiZ5Wbwd2g0Jrcwu7+pJkydkQvsa8w3MVrrJ88
k0kvhbWNo75rtwrxD68z1kIqGj3704W4eJ3gaEWdBBrJhIkPF81KBAx4jsPFfBXM8bg1BoEtrLZ6
7HewCleFlO6rTLSGgSKbZtWaoBRWJu/yGbEtiu/byuPY8KlqSVZjZZKRmTGgPcpEznBAp6k5oCAh
3kfBQP9j6kX6RxQhvb0W+6UO4CCeZN5Nd1k6wBoZvGkJSgWyhR4d2WO69uuEbsLctsdjES1r+3Gc
xUeHmQfymvFWoeo9WRQV7Xr+ccNdJv5TOn1zCsCPQvaU8bwHPhTdlSU3HB3K5mF0BrWn0FsfCnN2
fkgWim/dqfqJs9a+ZIS6Xr06nfirDk3/oZ1IdiMSdRP9HhoqBrdMSfPFcgENtVQ/fTz1j1hz0sc5
T/oZJ6mHH6QJCwcD4HTDhM9d2klPbSj1J7NItK3jArSPDhs+0HmT3BGo8WzO9H7aV12ePuZWmYAn
aKm94Uy+DVwfNE2oHHvf2ykePsNw+j2SjA17i0f6WgsgCyQSM2RVCaQ0SHMqR3XhIwyxwFI8w9F8
FavaOtXKEo+1kQUaCSUruHMk2UlbxJJhyE2cw2FGS0Yd1Jpfao/JSomOCiW3zG6FnN3raYqH96r3
7HWf2lW/aqDK3QkzyaCvVuF4Z8ZWdg81zn8QhjPe1hx4n+A76re+aHNuTVFIXL8t/4ydB3FC9ins
yQi5oJ/QZmp83Vd179LyKJfuzChvyhWGdxQajuvnhsLPkeQRToIKWPftQLafoo4uTZ5TfJ7vqGj4
KjxObKKX82Ya2m6bCNCD7DCUc8vIyj6oszOPIHdGJqSv/Q7MjQ2VRNcEaUMkypMMjCWgVLOesW37
haSSdSiSNj2BsSNmVzfcN6ymvKo8nwqlMKgeJ126l9bNXK7AdWWecjdOuf1a2QG8DHB/xV70qszK
ns9gm5/zKkMkVYNK6Qy30veortxdk2ZYtrC+P1kdjaqgFgZ9TJx8uEbHmS6xJSpEEEUTbe7PB/xj
5Epnv3dQHHO8DbnBhpdgTboLKzjg/Jnz01CQ0OeALgmItaCWxm4S5qpGL93y/PrPnC+LHbkM50dd
pcY9RnEiLU0oD/4g0mLltKaJKEeYqVzGGASdkP+8DcdrpJ7h4HfefM8On1oqL7AeGDWGm2pK6nur
TBeo6GS52GcC70Gksf8SkZv9UaMdPPvLd4GWgn01g6DwwgtrRGYq7fYghRMs6Bf/hVXwdBpJCUHl
Kgyaqhj1ZS4hfg6yOFZJUmw4ewAJtCERpy7ojoXJPYKeo6Q49rhGQKwO5IS5M3VEkkJrujP8wbp0
SB1oBNP0gILpilU34z9f87oXV4x4CbUwdRQSyinh3ThCzO9x5+AprmfPP+VKjy8JBrmQmXiMX7nu
olLKcqSeyHflxqPcAR+0M4j7oKxIkgQa4oIuZcYSz2AXLU00UTgiKP6t191KdEvC2/ZknttIU4No
2f0DTPb+OIopuKkAbYGYKtPskLXaYdJU6hsq1KIYBDJ/EqPHlZJo68lBHWExzcVtiTwh0SLIOA9Z
5xkHp2JnvCHOW9+EkHY/IMiA7qf+rMEi21KT68YQrCGuwEeImzUfGExPHbvheIXO3fEztzXSYwo/
VmhC2uzNmIpKo2PLM6EU3DoyNo6OTIxrJxLvZZsBMiAB1pNqsSFRhX7S7FMrnO7pIn0Q5KjWvQzz
dT3Ew1FwUd3KIUrOkBTHpxioNzCETNFaS5mIdIfxE4tbvYHNkbz4uqS9k2w5KWUawfXKT/WwQwNp
1jTlIo0ZscECnta/c2/lzmc8W82hcALj7HP/IdxacTBH2fTQ5MCa+SikG42eDZHA7JqfJMFIT3+W
fJgraz72E0+ncCqIVqb0dnhus5t5cWlXGQFeICquyVDQsaBG/iDJWEtj5ykUuJqdIR5wymiRZ+u9
F8bGPkffemj6sTy57dyc48hmqkVwJA6a2JP4Acmsb7Ji9vGCRvGaD1y8p8oAJH+tu/rGzEr7Jvcx
gK1n5RlPfTA1dK9QU/faTjI4SeiX7erfsX1qrUU67aIeI9W6WuTsUQbpW9KZ4Q5dmCt0rlv4BgGv
QFUNoFQ8nqxnS0zVnSMjcVHUVLX/F7Of9a8uGiw0LmA+F3gg0VVk/392+6kmZXHd6RbFLxyah4ha
j0e3s2Y+O/GSLWdIgj5qReYmY4aicmtiO0+T+84xW71NeWlu/p+YtvbfxfVH9t3898UN9gUgo47D
qP0f//yvzV//Pfwulqqff/oX2O5xO9113/V0/910Kb/0f8EX/7P/53/7/s/gHS1FWZAAzvh/8mQ9
fqcfefiR/0v70N9/5d88WdZfbDBTNh1d/H7CtOEo/o3y6P5F0CqCvCWU5VroUP/oyfItR/jYUgmE
mhRv/p3yaNHESY8RCzzPAzwm1X+J8uh6//o0KaIiFiWXruUAQOdr/vPTFCce0qYeQmRlab96y2DV
6arh6uCDGGl1I2+RRO1Dh81qxXIEWKs5NeawKQbJGPM7udnaEDuH68glbIv2sVxGvMqZRjzIv5Pf
hPLa7hqODeqGCSwxcweUPa+oGWBw7P46RC7zpDvO3jEeGONxfSIMbx3E7+vqdwwNpsz+MttADwhq
NUdzkCSUxf3OsEKR6cMjDRRvTZU0KRPMX7W9x4di3ruZHgmKc9HrNgY9ROVpWiZmTvsUC/sw5lAW
GlU8OYE0uJ2lVfOgsUAd40pF123RIUrzQjVfaJeJX0STjNxa3SAxybyRTBpU0l/aUFXgdhyYtEDC
n824zUKo25jBKRq0UAKMzGfzIrVjjdvgVy3wJu6YnJW28QeahX1hpcVo1AzIFyuCIfqlJbkw4ERp
xgfBPy7MDW9RKPikg6UuwDDS1lQy/A2LoOEkAKxW7IX8Q/mreJSL+MEIHdx3iyBC3mncDkxsnKYV
zo1sdrw7XnHFD/606o8Vzupq/NVYgnaGjeSyeMcDgw/dVOPGn2tkGYaQ57Ip4O0kZbxzFvkGV3J+
qswghbmGuOMb0rgxE42p3k/oNAfmd1CLJuSAZz6KRSeCPmy+V4t2REFJcFssehLrk2LH3wciU7/o
TXhiqkNt1fOx1pm/5kYw0ILluSQmu/FIwVD5VJLB2EFBLRBPF1VL/QpcPjidBX75zFaMBBrpHjot
RuTtieySD1ahK9nNVcSt0EQc5LPEGPMX1ID4hoxseedqQQUThLt5a1WyOgnWzM+s6JsP51ehK37V
OitT7HZV2w+IwNN81eAqRBlG3RNg0w5W2/a3zDFsvDM7Rz9hg3DM/ioO/uqE2nOuZebZh2zC9Ixv
OzvLRVkM3CH+MRe1cQhthEffzd13gAjIkd2iTLpMMWv9K1dGYRxeuWaeEWNAzYwY5O+cKlGkVRax
c150z/JXAp0WNXT0PIRRa9FITadvX0BX6etOWRYlSLm8NhdVVVRpeWSqsrjYptI4NKODJN23kVoH
XG8fMbaLpy5zh4MaxumzWdTb1KtadL3Aaz/TX3l3jtqQO+Kv7CvxR+3yRQu2HX+RhWk4VxQWuO4N
Ls9sF/dRDd3qV07GGVntK6w8Vxn6FPmeINqXi/gcJdp+7BdBOlikaT4z/dLmUBAS6Gx5Vfyq2N6v
ot2FXOZARjTc9lUIk7Va1O8wt9vFM6nf1UQAfx1RVFJs/KDvrpy+wmgx/ErpqZWIdOWmBbjDRWvv
8qE/J0Nknq1fKZ6SYGT5elHoQe155TZbdPsCv9Wzm7TZncdke78ozxyMLdDUrWFO44+tccKutETf
X0vosrtEDxSzZsm4FIIYjDCEkfPsSOAj2cfZUJEd9odUr8bBpBWjtDlrIr8FWeRZoPjnmKHUmwx1
wtvC5y533J8xaP/q0Vwq1vFwEtcGglq3/dkPDNvDqDNOTPiVhTUFolZyNlRq2dtC0tvTTL53TIFP
wkhp3LdR5LBl5xAn1VBjBwS1UHf7wErzSzVBOEdRCctsX6jRxIZhTK/TkFGKrMz8nqUOTTLKXWif
Hcw1Ck65Fg9xf5OWrUXeLvbSc68XWgr3k+ynxhfwXlQyD0lC1vpkd9Inn+K1G5nXEgchTMBNRcy6
YRfvoZOr2kckaTE4b3F5JKcASfzcxL5D6rIqHwDXN/RipX3drSqXiMY2J/VDPWY3ZD/kTwEDRDw2
z05fiisvmarPwnXsJyCxcgAAKLDHjtq/4+1tu4c0Gsq3oWU9z8jW0zTEKk/FGzh+0Tdwvj7e5ib9
t5sMK9I5JFECH2joiPklYQmCjjc3a+lCZRM9wOOE0Gh0jneOZxn8Kfik9tuy6MV9A5dOreuMjNYa
JCYVnKHXhy/jlIQYK7rxNWpy/cQWxFpsjOQb6hGRszcqTv9gbo6DRuMj2l8RNXKhlXct8ejVPMmU
wvqo+3C9hPZ5XbnfMYPGwai84ka3JN4JwHY2DaujOpK3HMh1k/HGl6yYy+ChqO9q0u17Fsno7GGo
iQ9cGVkE5D6I176sS8jJeQ8By3HyW0SdYc/vFL8DfAZuBOp1T7Wu/sSfDO6zVDOHkT3oe7pGaGlw
Iqc/t4I8E0SQ9nMIiuRZ2/1TaI+ZwevJS9kjR3AeVkHn5y84BJ5GioN2BHLdG6fAAOIIGg1Y9kQI
X4zs9iYDK//aYzh60nmffjZD0lxJBTnOn8BPu13d3GWMCrR26cAc4RXTfMbgKOnQScY62E0cdoci
cKJF5p+upKzwbE2Fu8wrpTVfJdhtvtwpDu5yUD2LIRxibmcBv2gwRz6WUWwdA7/TH9iQ3swysTlI
pVeu8qZJ7we3Ce6yTiTPMgS5gaUqOtkiFyvRjM2p7NtgRZWVxL7d9SMNWXNwx3XBu2RmTn1SZCTc
COqYt24Pngbhtb5wJcTiJMWQrSMqptyVoRRzSIGR6w3FGKty63gfRBadYYVFLn4zQHRfpUZe0CXb
9WyCcp1uQkd3161jeW8eZgqWkoB2jtoi3LVmgeccMUkhOczATU++G+BWM2l828SIKzsEArGr/aK9
jAAXbIQSPz8ha03PWTM4Xw4ZnccWIe6eBThoOxnMfwoaE3HQ9pV1CbOlbSUs7PpJFRjgAeZn+ZWf
KudUdRUQnHkuXqM8lu9+nrKmiQzmwCFwdp7Vlvi5Yh9/b2rXdw2zxV2IdRSDm+rgZyXhq6PMhv2+
6cLaD4sLhWcG8BGeg53Z5N2wgIfwqrvVuAnqCr+Dk+evVuFRQgy7hlBn3R3buooAjvnZqSEqsy1D
h5S8OaT1l+HPdrRxMPHvdO/l+zxgzeMVnOn5PIRbSRXFldZ2zM9OeDdRrAXdfuW0trB1Py2L0+su
sfojP2nrPSbfc2jdqQXEaaKmV2X6ob2+Zqi23HsGuqUkOTc5YdhjfYaxBnklgbl2nuLdRulgdzeV
Ih5XwqysK+0OBmW0hfHuCyveu61SfCQnGNaxn5b+AqrIP1XrWbd1r0FSwGWOwfLG475IcPquQt7c
55m12KKrdxjDG6BfYMyKh57Z4WlOvO4uEUN1JapZrAl4uldECeZniszKvcLes+/anqXg7EXbLOni
Ayv3cEcHGfvoZtk62kV7hL3UvlVm0X/MvVVvrWkeb4LSQLhShcvrpclm6HLE8LmK+Hv4Ow6xjZ6v
NKflJZ898d5kdEPW2diwe+ayAMMRRTaOMqgzI63Oe3+WOJVyyxgvVU4enGAXCqDrWsmpKcrmfhoL
b4cK632Z/kTIMGh4B0+47999ipz4IJle8ow129rSp+Bf4xVKXz3arW+EbVukwUwP82XEaS6T3Lpl
nSN/ZF0XL3CJDAjQ2GXnoDW/RiO34Mo2HBV+5tcf4cRiKUXJugsjrqFTkI0XzwpGbk1V/Wgmovhg
gzlue7T6jTbxApusnbKVSWKRsCE62VNajZnE6uMsJ5shtoYwGSlS3rn3EO/jo9uIH4BJ/inEKU3O
LnfS4wDXbTPw3n2uY6w8tdl0ILsKp9zRCGE/pTIo+21EUPu5t7Lw0dVTfB+BUY5WHqfIshcYloIQ
0dwmbluiQ0o2pXZYTIdaCxgqVVb192GBNZF9hjmf00CF+7YM5H0HQfszVBqJKLPp4TJGkutW5V1E
CHGzwkL5pExc7G0WGWsjM/sn+ALGJkpVuPTP9vqIZUqsJrA2RxxznLO6r1/rxDYffBE4d50YXBpQ
tI070ZGIQVZ37RUu5tW8BYobDFAcwm8mI7adSWmGAHwHAdiF5XoFNCjJb8kAa8I6SSpvG3yIvEkq
AViGitYHRJ64WJuEsV+Jy/OuFDia8F93uX7pZOTQYuKDJtbg1nd24TFAUs4L3z7qkzvgh+HtFNju
U5N4C1kRKkORqWlnlnO5Hyqd3tKPy+LYs94H33U2Vl+lZ1lNTHy6bcjfiamGnB/Mw5XFp3hD3Xh0
Y7o2i6KIVTGXjES9zVZgUCVomqvOVAEdXwIyAScEHOhKukALMq87y8iT6YYpHXSeW7rZ8qTyGLqy
sAocCaw9Czi/XEwcMEzjrHvMAmnvvVu/29KxLF34hcsStVnWqeWyWHUzFewU/rK3/9/FIwqnEVn+
91k+DqWP+h8jfH/9BX+Ti7y/2OzxfeX4ROT+US7y7L+wOF/I1ahGtiT393e5SLh/kcKkQ8SjWlL5
riCJ2xRdG/3HvwnnL/wK5fm2yerAZVb9r2T4hHSXLPE/hqX5OgR+LcuRDCz8noue9PVxH+dh8x//
Zv171au0yflkk2C/8+Zh4IED/apDZ6a90aepqOgu9PMewToudCw08B4oXjFx088H95blaHIyY1ZF
aoJ/DkaO7qvFCo73ngVBVlyrZAjAFg8Wbw+2JEWt6mMFZVCz1jhnVTmeRcbRlYbWFb2ch95m7VxW
YcXdNDoA76LHzRLpOU2dnYEUfSyG6YZF8bBhCTBfTwxTg9LfpVnIpzITfwQYpzZcNi9q/k5JSJ7L
oXDPUxlvMzMej2nnH3L2toecofd/UncmS3YjWXN+IrRhHrYXuPOQcyYzNzAmWQwEZkRgfvr/u5TM
SpLJZKaFFtqwu7qqWck7BOL4cf+88IQ8kMRDpyHsJFmIbJp5ThwrKlCBW+QQHHF9Yd4Go5cbuVbe
oyN4lqfdR8Q3mJ0VEGYz3zUhEd0IqaKGpmuuttqyCqjRNQ5VClw+VNzP3aX+gKHA1Efh2GA+sh5v
ON6UtRVTRUCjKONUkW8ufEgoYnDYwZn5NWKduEdHsA8mOq8iVVKb2tqumrLnQU/dOQrKSznjLl7k
mHQQqfD+sAsCbETbbtbne2T58W8abGtP7MR8dxVIJihjpRWKE87oPJkXWoXLwMkubdD2MRy/ZmOB
r8YWZf4z9X67D8MZXDNukstcswBxwkBtx0C6e4NUUdy2wttXWnY4xvNHQla0/bY15VM+1k921Bcv
jXYNSgB4CtN69Fz7VyWjYOv37qEDm3mY5tXaN7a1XxYW8126EFBx6GBoTZB9imU0NO0OBAw2krhU
y7Jti/ZHIeWwcxbjZb6LDWQK0yQquTtzUwLy7bj5gYIreolXol+aMexG09Rvu+kWDJC0Anqe/sNT
cKEhm2qCVO+yFqyOR/3oZgya8TLNXMlzdokS78i+rFL2Nrh16fmsgPMQRcqw5lRlAVnSoEyBcEZ2
7Bvgx0zN334x8zMISC/z2kC1JtdHBRtMmHSYk0y52N1Xmrb9FIN9FMI9sxldk4HHP5Nx+uArUi9W
6N0jFet8mTJAjmpGMzFhqWcVmBl81e62c1j2L8IZTplNG6IdiEuEMXRXTQa7Whsj2crtJUaRgNfl
UVDa5aBG81ZbR3/Nrvk6r7eS0MOBLQizdbnJrDS9ApV1+W6z0aqrcgVCHD5QREUH+JARg2tcMJxc
YhcQQ2MWwBLz8+pq4Vy5kyhQG/xNkXIdIktjXIbGSnRPyMmqffV7ScG68jnq52z5gxp0GNYSJW7R
aKvKHM5YMbqbnP3fdT6LPRi46hkjwkcdfmOc2tDyG13tKiQ4bymPyXboDzRsRUnlEtUl32Psx8V/
X9E/IARXLfDS6qfQyrsh4MDImPJz6MhrI+HFyz6Au+Y0z76P2dfFnN4sOLpbJo1RX2bh2ZdWySBh
PYVxLOfc47M7w7FjR32gUTAhKFHtQS3tA6Obtua9h2Os9SX32Gq2S3bw5anrsxbG0J0j3ONxzlNv
3OlAXekWuatkwXCq9WvbeeLZlMLkCwMmHSbotsLrciC8026Z/clBVI69zzuwY7qS+0Gzt7YjmDos
VzHdeJo1tARaV5fEc7uPtpzpOdfNq4k1aD96HVNukz4OLhfMYcwpXwmrq2xM60RScKL3fX3wZteP
dcfUnDXzzxwbx+voUKuOIcduAD3V7Yjx3n0dLBlux5VmTFa68NThJG8Cq+HU0tEvb/EWfPBwE9BX
qJ8s2vFcYS0JmycbCdeLqncNM/G1937XGIcSOQfqRN662EVF9KMYPLGrqvJ7jPxg64HETDJO/m1j
ad7LHINM5iI1mplaExooS420YidOcaEge3zl+jycW4twsMNc+rU65nszowWDB5nOLsraLleknevA
+pWTLeND01VQ600siaN3rFH4N3oALi5E+xgBwcOIKpLB7N9wZiyHSKMTirrw9gqi4pZsTzzTH0jS
S/2CjPaaszhe2Wm6uDmhTvb7MvIOGLi/DKuYDowV8TLWwUWq24DedAKHgUSGYZYkSwtEv2YGqEzM
szLHMNG1cbe2K51IZ2nkcR+S4xlG0z24BCkZPaGVh3nAqtk1dexOCMkBT+utX/p2LDrKaf7+MjAQ
7seQVFMEufyAibfc6Xs1CNG/nhTPwqQbELtdhgyLZ7oYCeTuO8IDbQh+0YbHHGyyBmhUa68N79UI
Ibq2lmSdexU3A3DQO7fCTsOPTjvFOc2Kz6pRoOLCvTtNxZ5IF52X3Z1yxsVCfBSD4V+pLj+B5qN4
04Bvrlrfin0sQ8Sfc6L1ugAHTFm9AiSy9T39iRvPiDn+1y3iDtx8XpYdaZF3zDbTph5pfm5D+hCC
iZfUfFycAs6P4zbxpBZW3TNZwtqwzlx8IW+ZjFs1y36rqeXrPF4zudUW5bXD4qI3lDglccxE9E+w
uumXY025W6LL0Pmx+uN7SmZSVEN6Nu5FOnlhXqtyMK9pee/DonqnqMWDHPqnOkNd+vsL9qgnAlD4
l8YxOyFTHpvZI+VQuEUszeiwUgr9QM2M7NNDrlrJSpsRZtPbTREHxJ4f2WfA3GzUsTD0J9ZQEruY
z/jGTde/v1S0j+falwe7hPqcW1vzHpFz1pFCrwoeIFlHRNYfdoWdLAjb58munpWL+KRQdSnbXRmW
ihdT7tCez2a5ZrRq+ns6Nv0dvkg0JwtqW8vIjS50yqwF4I8nfywfUXRqrfcgMKnGcqeX1sR8BCIB
CszS792FMdKp2q8wpc5CvKw86Sr0RroPRPYXAsgZ6LzPyzxtJT/hZKqvAX/NzNOA/SFytBPYBmbM
6YjROYk6Y4t9D/F23mc+tvQgdd6cRb2xDiQ061JoPBYB3bgz85h41Wh7YPDFR2eSh1f+PdlAhqb2
XtrBeaO8cSqKp+UaLCxGVCdpBqeA0fLmbx7j/mbSbvXiGrjS6Cn3zlmniSEvEKumwXmEdxpuOAVB
6k3OxCLANU64D4BEkGh4U0M77rNuHeK+Knf24nTnqY3krSk4KR1c/JgL/W/Wo4mSPYGWxXkGRfkl
KbpIaCOBihrRJrBiIioXUC5mfSPIsLN75v4iP8EwhaVGG6XoU+Tyvi6fAjs6dyn9KUH+PdcSNbzJ
qPfyDOzgIMLVYB/vyTj2FcZjcac+kVG8Tk7+M2+RAOvgHHnV+xq4V1v7uOW8eSv54hAAZb3l6yLW
6AeHOgVbyHN13WE1AbM7gBxjgD4SrSRXW4GV5Di9kTCAcgA5Gff92TD5k+fcpWfZYs8iA34yzYlO
zqBeTijrVx8K9cW9/+JQlaMtO3qz1T9itssjR8k51OVyAcPf83l7yux2ecLlvCZ1qmAP+3LaoEKq
Z6xLMcF+7x+l1Jt4HiBjXarJbB///tJF5VeZj48Gxr+bgkfMpUUte5c9xZPMugbinCZ4S2T9uNif
KlvtXxkcwVhZXfpgT4nBKY4Pt5FXnrrNOffBhtg2N0IBbvBSWM7KfBCWe9InVCrNdXNwiAQ+KaeS
5zYf3/iuzg9ma6d7xLQ8tnpcpCKY4JhahgH1gLdDw9p4zKf7WsJnJfP3L2u8q4+1yaIQ22B74kCp
VABUAn4ETbS05HA+xHMh3iyI7xcMabAs6PFjXfIlq1rHFb7RGEACp5py466jYwqIwMY0VjBJWXGd
q/7THMnZShPrb8+Suy5Zd6s754qPYJ63YrdgUN8RWVPXas12Ew7O2LfRObBVPINZ+FKTR6kc21tU
+R/NqgUn7ZWS2lsplmOV3UHSFcABmF405gTzfCqU+9xUUU7QhyesP9GfBVCt43CfYccbcTuPDVdh
/v0od8wyAGQEEVi9LGwxpUp6v8hjeYf2l0vVnC2MxObQPmChD7c2+UW4UXQb8yUnB/zocTKwqEmv
XORSarjqInGq6YE7yzdb73td00DtFU2HZDK7nY6IO0xNlYTjIra6wA0UdcshzNPPSXA7obyOmxbL
PJJe1X7JGuaDDB5HaizFNuPKKWFcbDzD++1EeriWGP8SXD57uEp4QFO6Y4z5j+vUH7Uuf2AF3yKl
L++LBZDDm4Bs119jZ8zMWWhws2RpJBwOreVhHnf5pFGiwNjEZqkd6uepjvPr6ygpv1PVb9s78mZf
uex5bO3Xj1Glv91SPyD24PVay+d2ci4Z11YKppa3eVII+qbLeWnVelNE6wN1wOzOlfsLngWfl278
AZQw7gxmgEWGe/5cWAQyz0jcNfwl6dniIYYLHoPXBMSP52vhjBc+3CAr5TuYGELEztErRHWiGuMP
ex2W8o54YAVHvWPRXyT5QvxyJb50UMN76ohIhwT6Sbctx57Rf/eNymNwec8uM7fFnpNU5p0E5OoL
85WluKvgSvXifmz2MPomPhJ2mwjjH8/1uS6scDZmzAhxkAt5hR1cxMJs+2RZoyUJMMli44gtPp8b
2yi4so/OZbK9Mc6n9AciC090+qDtKPjwLLrwSljnuQfRb8m+nVQc84XaaOkJwMOZF9c9Tx5PFSdq
pS9dEDTvjJoTlfEe2cYho3HGHv2dO9JpLLLy4Dv9q+3k4Rl7OvZvXkF+X/1Z5zVO5jmY71/bVykA
BMOTGy59BPqjmQgk+UOzRftGTZn702IHRBm7SzMZT5M5pAwyIU8CykCTOvKp6Qp4foAhNY+kOBJK
QV0qwS6dWB3KaDqK7fwDTiHOrWJsdjhgjL1wnR9Rv8tIC536MPyE3z6dHJfaiEZTjNOQaoxT4SJh
a1JeMsNuP/aPMiySfPCgEjjcPnA/4LRl385r3PQ7eBtZAuqIhkLoCrRGL3qbidHdTkP+KsybHDJz
S+Brwh4rGWV7D7HFOrVyMeMCAZjOBv0p23LdC5C/8YQFmh9TiduIihq6eGZNr8t3a70+dDPP67Eb
eqYLCsW55Z1BONA9UVa3EJrU/T+zfJKfLo9cMktCsHogg0qUAIzPVrzhGj9FuvJ5aL+0ns1+ueMB
tQQ48ou0Zmq00LkyI9/LeiUV0hnLls6edAjFs/XdeIk3ue1BjbbYYxUtdr3gUB+r+U/ZWf84RAri
DEkjpnUsPE3iVwfx95iH5s/MNG/aR6jw+tokrddgxqLxzl6ZBktwrTsaKCg+01SNSek81lZ4c5nI
MVxRZND1JZoNXnOvpikgHShZUABf0IK98OAjdqvQT/gy12zr5z/a80BrzJimHVkcPeEVSdviFhia
/DEbeLuaDB1FuBzEmZYNhbglHRJlJPaj9H9SxkiReprH7CDrfTSmF44DesKIK4/T/KlY1m5F692g
IGGP9ccE0h/fEXIIvMv0Zw1ySxYNGQaCzqRxiI5N+KGy5XkOTEpaJVD88lIpG0qygxjA8JASbq+4
8PNeuET0kya7q9++ubWakSdRAa7T699qlXNi5OKTjOeU5O5R5AHmejrzuNC86FLfxx3WRgx32sFT
a07IR9m47UMJnzjM+LCs2Ejxwm7axrDiQAumJPyeu0wEXAFyKif4LIEDjCv//qBfWPksvrmf5vRr
4ighy1A/UP8R0jiA0YVBo+D+RHB31OmOa+M7OaKA9m//pQFdkihT2Iwnj+PodIcmQg6LMBawdX9c
vT67YqvguSrG1/KDmtKUVM5lYCYuOsFXEKX2GFFJjMMHR7lQr2LGM5HyPCbymH3BrdgRBXSSmV4x
Xl/3t6vTr6zxPvLZmDeNIIgRtXcvSJh45FRy9nsbZeYjsEo2NV7+0ldFzrcSXtfavDPM/WMJXqUC
VEqs0pHoIc/Fopp+q47Z0+hufjo6wEyGed9aFWs6HhBsn8kHRS5J2lWfIqM8YtuXiADDg2AC2Th1
T+tuZLjnei7Pk8YQbYmJpUide5RTVsQV/agmxEtQrvIpAZh6rNqmOV44RqtjNRtblEwIDkGZEmBE
gKptqmiLLtxaTDc8l8pDJLEi9D1xaRYs1WFGo+NeDQQn4ks+FMeOZRbZbVaNJVgqh8/t92SvPFBC
CcKlBKJE3h8KbSP942wM+tQDYnCq8f5ziBZwBsVqHTmidCYGnZX9heQd1B9Nw6uz0MOwflqO/ZmG
4L3swUaFmsUNR/92Fu2T0djpIfCG3wEOg92SjUccGLiijS8TysbBuHtnFkKjG3O8eo3b7Er3OlHh
dXL9LW5+Nt/T/DYb7ltaVs91xVNaBLNISEUVMQ6gqBL7CiZKjNDpwh0Or9hNwHYr24wn6pTjtZ1v
A+SFbQ20Ni07IMXlI+u4BwWaFwRs/SZ7zjRMGkz8BlaUyumjbdhWAKE0NOVu5orZR9mYBM5dsx34
2aOPwG2IWUO6S8a1ujhW8EmaOulV9DlK1unFQIltf4eGrtZFMTh6egr2do+bMyVE1fbdc9fRM6S7
VFEv5bxQ62Y8S45bYGHTDxExzbmcuCPyae9FbwIz6wavE+cyyoGwpq/U4XhqwV+r8IdvjiRubfuF
ddiTMuwnw2seahLIXAmG+2t/UZXzaHSePkRpfjD5FkREPgLffIOMw6N0SS+8j0Qh6JMgwwhWB19/
4b/4DZJHWUzPY8TT9W/rh+ifPW7s3ITQ4uQU8ByBSLEELUpmRB4rMrZMmmpb82AD3VxNHwt/M8Zq
TuQQXO8V3nOEz/O51SAOKhuicJWNJ8sOcMUGnCeFK42rP5aXurRq1se4NAY6fwHEF/SJ2ewuHT9N
0Bbsg5cNj9huHzHj6iTX+tau19CLRT3UsVEuKQyG8Jqb+XAiiIIIg3V/llUaC+dXAAbugq60r9wu
P8IoOlm16vYhropN27IiICFIc/TB1TSpTgZ3xCl8LyUeE5WmDyHNgpcGz4IrKhpYWFltcKcCBtZy
V+FIJJljIzyjAA5s9jdI3hNtleZNWBQeDPWjtSrKxrmI6Lx8G/KCJhITaXbxCaZgwsSc0r2yFxo3
fkEUlL66MVlJJKXYMIKsNje64ltXAspPZAmpyjmpqTj2dYQqCFMctIB/1CjZRYW9ykZOwle38eHK
bVh6u5vR7h9qRWVhxdqJlFRJ4QXSDxqkGQzXdqA30y/RpvjjctcMdL/3uLixujuEw/TZROtynrhL
R2ZbP1FDyMZj2nYdXaMTJbTaYxcvDerr1xQuo+E+Yc5Lhp6FxKxTf8Nmg9YdybJoKrl/hjmcXahN
Lunbhu9D4R+UdrliUUxTWZQPzvyra0ux4KCicuXox0EtcMHN9EcEkM0sSluVLqKEdQOFXNb4mtv6
t2Rwu9DJsqNn/hiCEd5qbjFbh5JQrubgZSpVIjT8CjgbF8aGZTCOwOpZsZHi/oudaMeCNiiw4GaT
M/uMCNAEWCTPwjbP9KUaPvAPfWM5hN5YrNQ7to3YEyn7Y7k1Zb+uOyVFR54iDx08GEI112Wunlvc
5u9AoAjRDjRMtmNzszXk9a7J1VZ6ZrRn+cY1BjXsBeR/oglqQQATRwCElJ4Gfrtha4HPlPO5H1Od
KLyxQvbRI/fW69wvn6UDC8uyPsZC+Vurrk7ZQiNMSAVj0vcRN5v6YbHFL6PhXTbwv9dB/sFdkmps
/miUuWWHKad7uOJyzcMORa2Lad2yQPJhk4OKeZ+kN7nuXmlpuKv5QXGQhvGDj1UUPpg19HTsaNto
Oqir9V5UKXo5N5NIdbFu0wmSTnNDPOfTCPNK2/WFvF2QZP7LgDdhY8/yAeM6XtBwQAGuJy4e3tOg
/S9CyMlAjmdm7mVkro8tq4iN1fExNQ2QZkN2T/NvsDibGzyf/0ymfWJ9NeENZSpBko5k+B12lD3c
PzCj4X6Dt/rZzcaTHfZfk4NCMCA8weNTdCRNl3UZs5sVPZdm51xKlwcxJIEvN7RP0mrnT+SbRN1H
YZj17muRPUKBpNpLOAo6Xd0daADPkpat5rPfpk8Sdv6G3Yl3UwVApIzFXVisb4DKabET95dxrgk4
Rd16dhkjNpQG33HivfFsZDUlcxypXOWObGJCTDENfebOdKWPcL7+/W8opPN1UP2X0Rfi8O/fFLCY
gX3qMEa2Cm7mfTAquTuM7voPRiTvlMum2qeDw/117sWTykYYcDiioG6szr4mzUvw6twzxe3mFaER
Hnp+bBqGIx2aw7OY9ficpuJg05BQKvEKirq/1usWQ6y9w4FBH0gGq+2AidjHGTl+5I11onSZUdAp
84eohJJpUMETr5NtIz7x7ZwxULFGzu19NNFpIkYUTyebicPdbx56zA5upeE3ulP2EFKiVBv2AxBp
ccENdO0bmmerwLy05EgvdMp99+tEWwA9icE0bemMtPeAqHZEKbLEZqFcr76KQYcehqDkmKeuOir5
LqCWbxFqrg21T/Cf8FVCavSUwwE5tvDqAESNEfQ33Ir+I92vbzmOpFsD9/RJC05Qtj3uONsvfsUe
izcBEYN9EW9F/81O8GjUfsYJ+5XTqoyjrSBIByWbIq9uq6vMxlhK8rdYuMQV5fCidfHDYEsTrkXJ
K4ManefLr05zc/fa6m3pth5ZN1BWGGrnCSuppHDMTvv0mLfmKadvqWnBOmKdjvNIZXuvGZBiaZu0
BqhdNVmr/Z3RaTY0Tk08RPJ3yB8YHpxm2I3m+GSMjNBZOwbcGutY92fP0ahWAA8Bbr+2LfRuS7h4
R6G1hNHwllvDRGbaHQ+sVDFHtBmwkKleHxXIYgSSm+tPtPcuS77PzeEH1b/PHTbgPVu2a6qi/ACj
kehcO3GpLsdT+hPHFMXpsKQ2S7/WJN0lkKTIeQ0crNLtCPAtfxETARSO2ztKCivQ2FPEIKZh5y7h
K1HDl8LryUUHFG3WI/tMYLpPMuQ1N6aWrYFdFIlbOuVlrV02CoPRXMTqeXEYgApU8sI9NX2YgwAT
E/rRrhIsgY02MXTzc8y68rlm8hwD42OslvowrubDXJnsrf2FAZL4BAKXx2RU3mDdcscsZwKGQAaL
wHhn+8/w1lKGBBQ26ejc21Q1WIiOUw0xzZSQl3Jv3zL2A1YdKSymwljMSCQVIFE8bTSbihx0g6h/
yWhg+4p6Rq1qrDOkUImhDr2HiUOKUu8sia2CtiqPXDreb2faYwakSN2y8m1794ClyEYbGzj9fcy3
koCs3ob6b2K0+CfM2d8GhaUvf3/REPT2RUUNlFBUejSSTVfTAboe8/GEn//I9V+jwzLelg7r5Eh8
kbTKaUGmqs0u1dXXXwWg5G9BUwrr4Fs3Ky+e6uEHBgIcnqO7GyKQOAQEwCsV371F01PJsE/TdeHu
tCyG60RFpkAF6aPlgSXYzhSq3bq6GrjL2HD01ITqoU/arzwQuSz2w6LfL8W4CZmUoZNdl7GPXqYx
/RMsPtVi/COUpPpESSIvkcG37vr7TcjUu/rcMHz5mrxVunYgRWn4oyabPZVeQU4bRkumfuTLDxhb
0+k9O9nVQshOaG/FPm+43CIiPiP5+rzWFaW3fbUzYTltmxxfTweRDhynT14L6Om+o0hzs6iBkxLV
uJi5KBC1YTisO3vLMYwi5KEJzGy4Crf5Ml3zcyBoisWm+xU10dPqzgayQf8yUW6UzIP4MFoP+waU
cF7WrTGmv3lp821TGCHAyikOAY1uXFg7L9KcXLRB14z5n9BO6eXimS+Go2m9E+HCjkvFW6BoJxH+
VHBB825alS+FH6DUDw3Ne5QWINBvDG7TMUzWx7wuD5MKfqz2D8uV3wTP+VO2NHuAwkP1UdEtyFkf
sBYgI0/77az0Faaxu3HHpsKQX7ETVR8h65BIoow9ZNn0A3pkR40yBLnMwaO+Eh5bon8GxrmNKdVD
J7P3IvgKIZCjD/pfI/2XOykBYLrGjlNyxdtN4Mj3t5BU9gsWFzoVLzUAsm5V+2KZrtjZP1ID5VbB
utuUngKYtfKX3iRcJJT0TJWLlxjl9NWg02wa/YB9Ha+CwmBQg353iB2wDcBMZFcrbYkFCjq/vdYu
DBDStKZSV3HP6LSIqEwIh6LRiWYpS02wPElhHGyyKJsR5rEMu3c/evPpWgZqKwYbMWuk0kaaMpky
8Vpm2X4ITDt2zMC/k8COGNrOVeB9lGt4LrXcoO/HtTkQwzLOslufmym83hdCYLI2GISp42EUSgZD
fRLn/EgLCbfVCgmmOR3sSGwzgSm+pEWZYrT3rebOM0xIz08bpqLzXLBhZhOW014ymf1xSclquCH5
xWCiqYrwhzHrWzRfytLX29VEFB1D4zU3sZk1811cWXL+wTk6ArvGggv02hlYxM1XOuRY7VtwNC3n
V28/0w917a32ApyMC+RDyO+fOWpvlRjNycttCxAZmGtuNj6hbKmOZSDhWa4AuoGH7ZvBYveH7hnl
/JvDMsWQdPfbZEaKb6M8BtIqSEyVny21Gq2TRsmScOuNB/RNHil8rR0W3JvQ9t5XTbtc+9MxUyeO
yBPFqUNiaoRmYgfmtbzvMxvds9FiwtamxWhsHjREUJag7jEa/F0BqWpj1mmc5+PDmHePU5C9mbaL
esxixp2MRLfVk92TdwsENl9gmhRKPxF2Ke4eF7Xhk86iCFyL6qmSUtwaaK6Ilz7cQxZ4aAf81fj0
cOOP+a1fybmvA0D/0p0VENGUBlGtzrTGnNm71K8DP81+EV1OGY21HaxwOM0et6e5C4ejNuUzRz6b
IOW/1024nhyqCHJJtwFk/u/KkfZO9u4bR0R3gnPJbAT+NSCaxntSXmFuUwdebe5by0mYrwOrDXem
NpbFc2VXh5ZNMK9uhybr1pTQs6Ec5p2ouJBSgvWtgCcwdq1WUrVdzX0lAZMAygd0RzrWO9Ou7b3A
+hJrfZz9D4ie4uDMU3NyFkziCs4YyanuTftATtvRKt76zPyCokLVvcYyF5ojZoRAy4PphK+N6BL4
PhJoZs9nviDkhJOY7pLZsmMbXkWy9CmUrUjd3PmfprLcF9pvWYj6K7wWllfW7PvJHEFnC0OkXA/7
ZL6a176f5S1iubHY+XM582RJpc0+ExfbUEyYFJoHLE/9njfL/g7dsY6B8j9GwqsvhInxrKkHOCf+
mdCENBXqgs6RvTq5a2xmcKuFXl3CP9oSMae/vT5NuMovJQsJpEV5TFdq4gPXIIQ3vLKqNh6HHOpW
o6aDOa0+bj2KU73cesTSf+wcXhXgCd9UqnDErPaB/tT+CvUU2FsOTqh/gfwynJVgOGxZuefFXB3w
+WBzJIuE+NBaO79Yy8tU51wMfFgoyKzmxCXbrelYqwO+d0QN9SkfXSrDWhNXgBuRVXSwMNV/ciqw
gSUSE1zk95yFv8jdUUbN8IQ8/+KZ494F4+uOlBtXEoAewchrl/U7Csp2eCOYmQTGF9M6TjyQWFq/
KR8ZiZzFfe5XBGj982iu35nhv48rhrYSZn3zbHj4CnAJeLc5Q1hd2HYEcqB/IIJ5XLsicTJxHLqP
ycHAVwTgcNMgeIadvf/rTp2la25Y0tJAJsufXW4dXUtT8wk8vhmXKilD+x+7Xb1t0wbl1rdoMPSq
MTuOxRgvJLsvQd9ziNwDiDPESACEkHZ7bD02+wQv4IPncKDu4XfQ65WrP0vRMpFm1cnsHQx4uYcn
qDsYcij3vufBpTXVTEHDd1suwYH8bb3xM2JAGj/Dm5fzhbMoee2dRfwQ4/gBqGk7g4R+DnK5bcpI
0iUouHp7KcqHlbPi52LdBE74qOsmiMkdtMcm4P1kX1DSdf+CP40Z0m9/AxGlaXNoY0PddZeeR2hO
5fz/E1f9Vf5SjW7+9P8zhOEvWOFfQsP/T+CGiIqZ/5P5/vrzd7b874t0/tv/9b/b8O3/hF7o+hjm
bdMzg/BfaoP7H9PCTG+6uHdDy/4X2mD7/wkp0oHM4YUcVJbzb5GObf2HawU8B5/nhRfStfN/48LH
af+/Nn4RCEWH9G3b41QiL0AW4H904UtibfNarHqH+bs7cZsQlN/NTGeNnz0H2fTQRMlaFNm58tpH
vPzTkx8uAtsvXwLfomtH0WLTmvvAs5dT5N/Zo7QOBoXAjmi5ce9iXmXjtDBHcS7QvdjuxL2ogoJY
8wy21DyrJXPAdk/0rLsDVz5CRwkBnHwPqd3fTqtER9DYxwMZPE5FjrbSDN+koY3nHPuELd/L8sc6
L81zkZP7mdEV9sVao3WllXcJp6FkjUgZjb2UPA7nY5rWWJFnNBoUTZr8Onr6VpuFp9Bm+sh3yo4r
DNax1WbeVrJPfAGJhwMbRTQzwuIL0CK8502YDfnHVYZj/RkZ1blzc3iSyJIH1+LeGdjvaXbQeg4P
tRf8stefjCTzzvEjLv/FQVO9EKN75BvrCIHKPA8aQkgKfWlJiz+rZswRYeKiwjOgLe+kuq5g8/rE
mLvhQtr+sTX24SSdRCz2u0HZSKnmgwmWYBG1HfvcuB6JVTYVOPW7jRtxEFul4E+xpidBWm3f1flF
OJjH83S6z9g4kVK6gOru6mllPc8F80kx0pcCzsg/hn7zrjsbBFAUbkKRqdiyBpFgDS2OFR/UZHAV
qMI6vUE5SJMSi+deCXh8C9NyJgexCzLx6Cv2bdQv/pkZ1mKWJTgw66VJWFmwxCyItEv1AxvfDxFi
7GIRK3XzXYv6kxC12KYlyEe93Nm/M3V+Ac6xWKvWTPz1wI5ZffOyPIRW5r5ZvfhNJiE9SMC3vTOw
ZhbtsCt7dldO6XIRMmxw3UQ1ts79Q8iCA5SYaVFTfCck43khBI0Xqg8+4J2E8HjSJ9o+n9A2g7Mx
GBZXHy6XA50HwJDlLrzj9qoAZ26TOXAKiBcYun5h3UdhCLcFaKVdkts85GpeP4yyVsXDrweCt1jn
xR5OrS8jwvndsu3YbmBR7JdbMQ4vTa2t3eRYn50bZnAgKBxO7Qj9FjyZjDob+cwJbyxMPwDmkzk8
LT5zj2UGEaRNAqzZ6B/mJVvfliC4YKaDC6t1ewvX4Fk40rnQ7ydotqucbaYX+6AqZhCCFmZsY317
aL3xEWdLvOq5vRgEY7WnTso07BPgc+xWOWQWP2JEqK3gmE/eNcXH8zKEqkJcs/Zd4Jhc4Vfrv4g6
kyVXkSyIfhFmzMNWIKE5pZxfbrB8QzIPAQQBfH0f1aZ7UdbVZl31UomIG9fdj18yyNV+XhpcE8d9
38yPTHGyd+ZJ3+RUrJ5tPtINrP+wN/vyANk5NkwKrPsVamM/49yYmU+3BDH37IKY+nA6bqmC8UJF
GCQiuoe2NqXByScdzCWVPguX7/nVYov00Du8wmh2DiHSq185Rz3oBILErOK2RyWWbdkcZqTfq+Nh
PVZeewJOnu8Z6cBh2TI/MrNQRJ0Oh2ms5V6rpx3ns3FzByzQemNpEX0f3OXTsbwulkGdqVFSrAmO
DS3tUq7yj0iX9ABgkdKVof8gcojbVD3xMACHO+sVm2tezsdS/K7Qp2mf4I6Nvu7libkHuSep1wKj
7sLpiu0SP5fZHatD7zbueU2pq8cteaP1Fapb77CAbbyRiob0iY/0jImjx5FroJb5WCTyxI0w2Gxb
//Hake4+85lkXUYHNC+cVe18T6jTbG3CsH4Fddow7xOngYVoOqn2umYmdwyPNYsH38LP3d8GUxoo
ApiGuYHjNOckgCnW7fHAmM8tlPK+tcxzqRczpifPi7ugyC5eUIb24H1ZcOi5h1nWLausFzI/+YFW
AAsrtXr2RzVcdFGAR+tqzFRy8a4Bm6GuW5ynnihSWBgovrZxQiwxT//9t//+MhCzZjr3ydektbnH
Mr0Zu754GhDH0t7yLz2xZ5aDhnpPxDN12EGcOl1LiwAbaW8qLlDlgxdPcM/kJkNe/wP2c0mpb461
BGZzCCGM8PTj1DIgJ9IW75bb2Vfp2WZP0QsIk3NXjNfWvFuBlx+KHG5ara+oKkmqduSORwpaAw89
YTkbOe7EyqqHyONBC2fi/DtLLldrNrdm3/7L18HetRPkTu4voV30cW8LPSwecGbSOJy4SOukUEMf
JYCXJ+9mu22OLeMI54AP5E7XqUllT0A17kvna2cj9Q9QXKCF2qcRuQUgY3CcHJwOz4NBh9n0yldI
2+AjnCNKPI5W1z78ifRg6kF1AnSoRetCH0Wee7xF0vfVaWJWxVlEUoGegMU8s/37xH6w8P+yVKg5
H/gWca+iQBluuve98YlsPM7O2Q2FU/623aHlUm6X9PL+qVhB6ZTBD4n6GMvyTU+/h2XHte+yNssT
2g+lG7VxlZX7x1ot1n+wKDVZEqBmaTpplKa0j9CGPf9MkG3dmv3znHSfjvTpt7OGfFs0M1CRzu7C
tAC4a2Xshl37SZvkF+vW7MFv6Rh+cDgwyj2APqSmHfFJJW1kDBxyDSimolwJ6JSXVOso29JPk/K+
TfIlmwa+32Zo9GBnds6Rl16HrSTA/6i3Sbz07e92XJZdUlpI2N5jS0+QLQLb+j5r+uvC/RKIhLvj
jS42Yn1YvH3vpjnspLBzpyFHeUVzWAD+H8jJdtDr59VusnCwu6tOjR/1WjQ4jXABN2NvvuYWu/Sg
cSVZb+e352QBvcPmSeuNN7xx8Uw0bjNn+rjV67+znbwaDb8yT0eJpxuOsFJ7hf0TRCTT8QN4atyA
js5DPUUKyfMsBhErQlxR7HUo8yapyeNLOx71QvovYCczgKkdKTOdjmCQ9uQtNgvbKyvAQ51Rkhy8
Nqv1lStB8sN8vPuTF9ucSfmluL59GdxpkHuxs9fEYU5kV/SeWajlk8HmvVAHiOEevpoV0y3bLGl3
Nj4Wa40pMfrIKrYJqsZJwyZiEdAeXQCvqFkfpNa6ndc02KCskfXIpPZZcZN4fYiD9snFtnw6qVI6
ecw3ANYVNuwEuZZ0JRZH/QIkYQhdbwUgpGZcZm5Yjt6+MVlJ1i3qlQg9pIdKeQ/1IEeSH88wefbo
oflmcrB38B1GmSMWosGMppExXPXc2oAtbTYTr6yOpCqE+l/OjCURVo0G5CLttx26JTTVUAKNaSqS
gn7zrn6TR+MZHYdsazjlCc/1b3Bxn/4D85qJSDfMvwE9hPwhWTYXy3vx+EBatiLHwfim5JZ1O/Nl
U5FPSRLj07KTNHab5MXJxr/AMQz6xJt3dkyvurrx5/8L/PeRa6+AU9KHoBkST7PDZFga5jZdfpYC
unGn+1A9GnhDnYRinEiIG4E7g6MpjbCws12Qogi77DIz/YCd6cMBfhavc/GcGoAA/HnbzOzzRADQ
RcvbW93XZ88GN1gpM4DPDVh7JjizkZb1TtTtyfbxARf9+DSX8Kt1m4UFjX2QLQnAsUpmQrqv7M6D
7tur/RPIMohMLSuqgPK4rJ7Yc3sOwxuXBKKjNJZ/erIA01K7d+Ltv7xHiqPwSISxVb9CgNp1foa5
nDRPbPcb30FCKubqT59h/Us68wt56ODoXXIsq/o02wwchs5GHfsVtAXqg/usD84a8BjW0zCJhJb6
sR585vQ8XCw17xOYH4dlMOIc2YoKdvKZ8LFwO5X/5oEUXgXKZMJZU83q1ObURY8w7iMBPg+zI1s6
l0OWL93yQZMgSp5CAKxl5aG8/5S61UeQyZfIT9znAsjN1vEI42S5QJaecLuX4dihqSQ+ydzgswuM
PoRg0Bxk46u9n/n2pSmtGCQ4BpI1wB2lOwsf5HioK5wiec0LodKesoK1csmcaMjKBBOKEQB8/UUN
k2Kzmn7QMrhpWLltxdr+GRic4lYww41yuhtZMfFHJFqYUDNKFcJvJKAXFHxeCRhRouC3o4I2dDT6
56KiafgpqrdAkYAejOCTtmmerAWQKN0uL+U0UTA8zAUGHfzbOmOcL/ydpPMtIjTXRBXhzs204pRb
xO8gl1FbKXJZEOnYmGHTtnFkrqaL1LqzKu8baBkOm8etClV/R7Tkpg16FQ9z9WaAvqVfZNkSKvF3
Xdgxre3ggc+hBAoWrryZtp7Vvw9m/UVL6SVLwTMk6asFEH2X+RhAfO8v7V7e20wmMS4WeuREu5wy
r55DtmPBcZCm9XJx9Bkyy6je7JkzJ7W0jVIz+/16+HDc1jlWOQ5NIoTs7twj5DPnw+VgQDvaQtHg
bYIFDKgLvxR2xuYFBjc2E4PwjtRjjdeyvnBr7kaW+tbiuBgDJYISdlIzWYJdMKR/IGQ4TNgOG9aR
xWO7Otnzw7GUd/z4K/GctS2HI322W7lyuslh5eqF1Z0MgwHBrdJUvOStiAuq6XzoRJuCLzUpq6ze
rRjbtqLKWHfPxQfCUBfO03xQSzmEUC565BpnLwWJEr7RlDbymQAlcnBvfLBKly+NQWViTK3betIo
wo2Hxh6eTRCJ+8F6MtZhvyBTb2ubGnlYMxzZ/mFKtUPmZgVC5bo13elf3RXk8wJ+N1ZbtDvf51ii
egGYTiXzHe1jMuoaM+HoJkFKkvVcu8YpwS4yiKzfU6u2A8g+7/oWNc4vlTzXLH/rhkIPOxsU1CWM
9UC/GOnB/xrF78KdnK3s5T8baSFa6QsXIynO/tErpRENzFYiC0oVKhYmas4UjYpXyX9fs8ezP2UD
O++CEbifxc6th4OQrheahgPmuMM+ls6PTfCsfpAHFTuUic4CiZEib3/SoKbrPIXqBKqRhTiR07lK
mz1cOmDy+cUM8KWINx6BPCIrocXr2fbkeqPW9h0x5COD6PhSiMTYDpn+D1f0j+tgztTASWxph8S7
lKYoGiliTld55oGJGc6YKO2jbKsrwQv71ozHufCqG0Wj7dHw3N9l0J7MpWgvSDCUkuG+HAzvDUci
tHGpnm1X1HtUrRB1b5m6s5MWa+RXgsosLKOaZ2+TdJHHEXrJRjfN7lDlKzJj57zjq3c+smCCTQdt
sLWqX+lVwkQ4L6X3PrjKj4cFn+JYmVs8JstpLeyfpvHIEAy2cZ7s6n3y+/KWVPmT10Ix1dO23SL8
/Zg+2g8aNU26k/KPNcAWF8zhBVFl9vuYbp51O/h1vtUBPW3WMw7Z9Cg6Y35S69HVSX6UKOA3sYgX
UP07yg/6Pdon2OeV20Evq61mTcZ2rq056mzmPlss1r4DGx9Xj0v8QAc0yldLyqYv8YrSqUya+m8t
U6yZnvbkJf6PrmN5aB9ukCL3k1ikpbNtDIXlxau6kNmvzN7xgrzrDd7J2pqCiM7sv4XXFy9rp1+M
8fHDyNmM0UiH4zzINwF56Oq5KCAESZ+7ouAuPyrjc7G6PRuFXVJzfBmBJ0ODGr+LrlMERMv9Q7z8
05JX3WeaiFNXWgfN5saRu+we8pbebpPsVQglwdq3ItAjrbCBwyy8qIeZmzSJHLxn4174dnqiK/sa
aFxxa1+U92Zy3lFSjagzAwwb9iMYUM93CVRzIwqPIsTFP7HG3KVWYsZYR/jzrdgVJM16iNNnb6Gz
x6is+2KByM5XHR6YxOzQbCvrfbBt/8QtK9i4E9ihorO1syDaTRnjch0U3DP6f7QFEdlqeaQKEVqr
qLe2TXnpamoeZ3xtn/TAjUvTR+teC6LVtrlPW7BLLdcAPvWWoXExotREW1rgXDyVcA5y6YirZzyM
Jf1g7Q34ryH3927fdGRq3QQK5NwFFEWZGDp76189o1oqL0f8N4ovpfUfzEhvvompnmtch5uCM043
REF8zAWd8fiHJrL7m6rO2ZLsWEI9QMTynRy6yDw4eCgZpmucYhuTvPXsyIYTiyVFiQwxOt8MvKGl
XPc6tUSCHE7ykImjzao7ova3p9ffLc2COyrZ/6pltBn8hj80JZCKDTTzQ7Hio1VCuw4WDUdW98p9
Z3ldaqqpkzI4cM3CDp2twQ4XR/BoB8Sm0Yn56sB+BMnNhEK/Qn8yrPo5WIYvIostDO6NI514Uetf
HFE7s9YPqaTlq9Zey1F9pqDYV3vbMgXQl3luZxzIbfPLqm2cFChhxmTdfS60rqe9wikhvZ3vLcCe
OYw/Kj7+1nRttUGFgci6rzOeuKo4G9of0/ultT4UBvc669VZn9x4njSSKtTmtdrIIFyR2OFgUsK+
+xMtIgHjZt6Ye7OkGoCgAr0iS/pTBfOp1+o/DfPdhpjZHQZtzspGfGYa7g26ZfyWS4XiKBjnhV2t
7WE+ynP2y2FV5T9AUNaHyGd09rVOcTPT31I/umUgtb4Gc/4tr4vPlczjI9Kkea9gKG50p2EH9Phz
eA3gD9nSwLUM5Q9IQ3IRvG0Fh1ZSuwdllD+8zjFUW84dD/YBqy1s8rX4nc6QEM36VPfFbyCH14zl
OK+M4C+EnR0pjH9DYkeJ4Boc6Oy8apX/rr2ay73F7b0kgIxFJM3ww+Eqzb8d6YakOSDileLSDXuN
jO9U5/XbbNtPulzSJ6cN9G1P6mhDkUs0gS4OXVufGJTSH1t0LB3zhECQy4/EQ7RJ1fCZpXxrkvo7
0NlxKT5am0BM6PBhLWlwnLP2Bv8ES0jNJ98UKT91l1ynauRNzO5Otsl+7PlggpWywIA6F5JxxUnN
enHyct3Y+qw4WSIU7RPA6cjQsvSZK6d2X3Dt7ZmKWWdU3fBUqzYAvmxiwOFRhjXdGQfRMsU5DuAC
skrrqX0gdYuJviVEzSiTVXvWYI4+IsvfPO7ecViMMVx6Jw8lHx5fd6Zn28K4gsYeWYlNy5IREI6h
GyJiVH74QL1kT8ZUj0TnNEx+pQjNltStI4LsRdGsQAagFJGm2gvG4Plc1oYi9IOtXlFAHuUPRO8k
sTwqD9bgUlYvoidMo43Yc+bG+wGZ3V9ht9wsUIIR4ah/oymT2DMLLhGymLbVoFwKMKYp7IKXImvX
mB6PQ0bsaWtjh4WAUC2HfvFe/cbiApWNfG1W1lvCc1n06ZN+4d8lWL02glsY1X0kz7t4Mf2w9zN1
G2k9DpeyoK6w0344+a/sH8rDWnji0LVlwESLtC7SNj3mNd6zxU8RGFYwipaxkkSvbDxBWG6zNjd2
QVN31DpTnxBk3a0wzfbYs5KfxAibMs+/utW0n4LGIQBeQFmxp4CejRc+isu86viuHfTvyl531fIj
lVkexSAf2JeUipM0m3buoD1VrTudDfurL1m75YuPp4gvGexMV9niTvaaFEZAuNpX4xZH/MUSeKz7
JKPQsS5rnr+COzzKO8VZ/k7gqztWFYIA8wwWQZzstbe8mIqoaA8Yelsgex2JBV18fYGJ6PY3asIX
dtwbsgLtXgjX3BKttqK1Nu/U7S0HU9e7U/DI+jAR/NZJ+5bdK/D4ZtvrS8BZCog7m9270gpKRSDw
DEV9TgcyMoaqo5kfqiZ9e0ZtynBH6CxTCuioyazvgjr/ZGV+6tKUAqos+wbNAtHQMw4dL2TmCXor
Pn2eMIyivEJ06W3XXv6qcxblcC9s4d/gdJahPkx4KanNVc42yMHR5RQG7fvefQJoiQWgaW9d+Zo1
+OVTCv5iXbPhf/ZEvmtuPRNLtMUJ22bVIjJpRGvs5K2E0LRhAYz5a8ToyX92XKyGEmJ2QdABp6rE
4As2I0tQLrHQJ4W+cwZs6oVLPEspZiz7Q/cxnNo9M/xQV99681HmBqWlj9yc7iACFjfdSCEz07QQ
LrACufqUtIM74Eq82rJ4aoSzVRRd0R+UXebK/jIDyByi1n+Eo6Z7ba509C6r+W6N8ggq9dSUwNkL
G1duOvYXCmXBA/ujcwKqv2cjrcJZosd1dlKGwDmdfUfx6MYaZ/5AOam4gKUXr5dfi2/qr7VVv4PV
jDSz6b5l95kVun0qEwgW1tgc57l7I9m3HFEuD6vVmztdEuZIWTQd2k7hRzSdp4Tl7tYeo3yq1Nke
vqrgt+wJv1ULqpzSuhffvBvVXbVUQ65duq/rhMQvZYGsCVibl0mHf1zvfnMeiS3vae69+MZaQU57
aPU3WzpX+uSHA1/rHQ3cwCjR3Bi0dKiHmxQx9pwL45S7lR37NjIbixgiU483VeWwTWxL7lhAVYzI
XPtyp/fafNQlDGGG9Hjl1RhTSI8duOlv48IHXwlHR2qyfsEN6vcOrT6Ru3TJbaSxJcz8iWL0udgG
XBxwK7J3mdgD0AKUxLoeePtBJTdQX8Genqzov5xbq0nyEAw1t5UCAIfeIEmW7Znr32Y0VP5UcZs7
B4WMe26OR2fWvq2gaV4BToW0jaqDzpsF/1D1VDVsayryCUVPX2ol1zI2dezTgnI1GlLydD+aBcRr
pzJx6pULFsxhxg7OzzStyRKNNHdG3ThQYgvMOpzTdOG5UsSEitnY9gyjoNH54M2ZBiuXOL7bg7Pn
E+fH3hVzIf+5UJUt6yEQzY17G1tIE1BjVOgOzoy1XzxGyN44Jo8sy+g/XkQmE3SeTWhU0jzbN+B8
6y3AfvdE+h4P2lxcs7S+uQKROV9cxOmfvJCcrSlXgRxc78Yh++itMEZKUNmbQMnhQWQjkWJNZuyM
YjxQk8n6sGhXCA28v6bJ7OOZ1LEY1jpWUt6Je+EK89x3VuMmT5DCkZPuO9/KvlOwJFFevwqznGPp
NgirFsEaAfOAdPVI0PzBGWCd5uZQqI0k4yk+D5NhXaFaSwonOpMlaqFFrk0XVV9Y595IVnIwI+mY
VnX7gdf+SlqHW/Dwyawa0IkFL3kKaDjoIrYEFjb+doBZPAKFGIf64HBEP3bOMYfV9G2O7alGg4y0
JggOpAlMmrKDic2Wrj/l0OtCUv39U+JyA3O7o61fbM+uttL3Xm2HzjCzwY5fLleDetRISgzSfoU0
tC4YHvrs2RXFX4j5eVj6no4x8I+WDvmhq0FmrAML5dlLoVcoMW2kW/xV3Xx/vF4IsimuRfxv5HHI
1QwhwfzVa5td6rOOLz33nFTOJ1HDzaogAFepsy305cuz7TfTmBwC4dlXy2LQHuSBYeEHz63cNe4F
iGoWjmvd7QTRFKDECUccx+lAtT1iDTzZfjsAUFP9njaMc52TBl0MZE4ymluvQ93UjDWkZlHSK2ct
0cC3tQgoBPOad/NBSCNbUISZmf/lFljF/42LGSNv25lPRnpzzCCSMFavGYJppa9vrtn88rUAottq
vNkYIyCKZBF61kfqPRIlmo5Nbb4vMpVhm+hW9GqUVEXqi75JDZsCkkfetWzzWCOOUwh8E8pTSK1/
IB7xvXBz86RWQ35Y3XuzCI8Uau4fhKIR5L+/HU3trV3IN3uFZ5+nwWZGsvB7V8TIHplCCFF9Bk+t
86ImDwrOfiRT3yd44ALmKxeWhFRngCioDYwr2Sx+mko14YhjITJdW92HsZpOCVAd1k8YI9cyfR9H
7zmoh+DWBEhwwmL6grmmQB9hZ6EZL2BE2TNyDudWS7xTwwgVmCMbAwaX0jHTUFuqn4Q5+KZZ4qxT
tbItgmTeaG324eWgbnDliwk91TbVm8sIQzSv5iAYt5QS15Aniu6oQSRzNe80Uzq/5ZECYThqzjOi
D5/ZwAQGSQb6MEl8g3OYLb/9JYDh5Vw1/dnJImp/f1Rh7lJqu/erxjWn4t3MKZ9J8gsnikPvoIcb
6v8a5wVTAHY/4+Q3pR07ovSRx+xLnY8CZg+ZQs2wSdHTWCXy3D5oCxqhnctyl1OgteEfZd7KBTi3
Kv5aTuUd04eqTu2meXTlhDCSOuuhM7LhUNa8tWhYsSHHG9Zb0ng+gp28+Bp3QjwA1h0UikEtXZjX
ff/c9su71OT3hIFjz/WjBqQ27qxhfRXcGY7Kr5bIWSYzrNCvNSIup6LIDkM2pRfqwykL1IhCNkDy
4Ni4Z+ow0qxOd8qpCrIQSR2twWsm3WVLzeKnlYpmj0tXuzm5cdfr4JohPxx7dLBNPRT3bm6rl6Y2
MeQCFRqmqHMeSqrR7haVJ7dMMUYphox4HEYi+EI7GXS3szeJ+S1Qe0w+e80bHeeYf5kWRExG7Hon
RsoClrxi72LygpU5dkpWPWELtyBq0yJaBrY0vcZupfT+8FMQ6wHZccEkfCrXuafqNqBixdDKvSoh
iy1JdWwVV5LRePY895/SAuuUddM/pw/CWlcyolz1mpqOtdegS7bLlMfeLORJSBASxnLGh/zPqOVE
3Rk3UApao3YuE1qh8SMv8+6/D7If2LWCLNxWTrPc+hJ6WS3aKtrlljnczYwoSkZye++WGNK9VW9i
XzKj96qz3v77274tkeVoroh6zbcuppqcSzZnJKSzbL+yF3L9B9Qhq+IpaQ61Jbx7NfArJRevV5N3
InUgDn1TyaMTdCdf5h/J+jCveb46Tbz0ooUYwqNq/q4WxVWB0UAAQD2mZe3tSnv9EtBQMffgUElx
SqErrb+Dzhl2a+6yUFp5o2NtkXFJw/fJHPuoKd9SKb2/ZqpN5FNy7dlnjxBLrpWNKIhHjkLFdWnC
OGgpFVG+w0o6W5NtB/8rZDEahJOsycyxXURhY5dnBtolKcnoQUccTgN1EueprXj2jX1T8G+iSCb2
E9gH6RjLQveuUGHBkCaoLJSvBQ+Yg3GBK8ydIOBR07tu5zYPklMBq45/QbnL+gmOrG+qY2D7LOgd
A3+EZ24NbWy2c5eLUKnu5tEMcW08ohNFzb1w0FeOD4oIpAbsRzZcEzNFmUI1GfgwhnwMue3pRxrV
7m3Xye1/ScjFTIwnD4Je798nlz0DHaJUurXmv4r08dV17BOGd4CYUnYXGAWH1s6+5afUx+5QP/z7
iXeWk/WXeni5U/nMcCR2hB/LB7jtrkzIduAMl6PKuzsk4/qwEIbkj8Tih1baIyAfPfRHrvONM+q0
9xbzFXBKs6P7peW8L/0P8KRXY+vNVndzp6HDc+PpTyLB/9T6yMIEL4FNyJPrGNlzaXsvj8MhT8rk
y+4CKDpOea7pohWK239O4CQcPK06W3VDEsRJ5hip9JYTS7v+/y8JbVr9BGW1WniBsPpY+DrL/OwR
KdzRW4WXnDCeMuaUu6eBr0mz0bSM9NUWmbrOWCTw6C9wXFqs1vmgDbFL/gqCfUZZt+VuyNtMN5Az
W5/WwHutmtdKlW8iBwNneUtBHIvrFbrBxoJVfOsoLigCE7Ppg67mZ0Z2yQtrP43dya7RwJrEt66B
bixX8YQRTB6mfnxu6pGFS4XCbWpcm2xp42PibVmzVrIb9qFE12h6MblMZUe/dttdkjU/ljk+1biL
YiPxdg51ibu5Sp6ZTs2JcHKDxMWa4ytd2vti+O8aT9xBOSz46S/CH+5X5K3ZR5GtpbcjItqv78xS
vhhi/kUyt3xJ7W44L0315GtMhb6cEXi93EQxjXTLu2R4HSBwebfJ0GiQTQinPnyzTqAnqLddDPAC
o1rVNPAfWX117r1hJ0RE1GjwCE1Q5CtSQG2Sf9ZsIFVrwrisHNY1qfG7mp3uwpca6xaLiDolheh3
AUG8JKAuxuEewus1gy0fWfbdwtZ8aHR37/RUA3CPJP46OTuiLTd4C/j2CsPg/k12qf01AITbYtng
PqP8G16z02wxaSQ5fIcBukDpIqzCzQeSYxJrMfPvqVz8ezZZLwXdir3rN2ELZwxpwTP5ocSPh9P2
xIXmj6Ak7VyX1gzEpy8jQSj32INwjtLKG7YJ5I7t3CiN5DjrAE2mZFrnjFyBk12wutdHu7Zuo8oH
imOQzXhKXIoXuNJMpU0DSsl+gLBMhZR86R2C04U+LrhgzH+WL8cwlS3MG2e243ymT3HCiLLJkS/E
NJ9Ws3kRJmrv7JSQlMw00tw6+W5NblyDZuz1weFOZqOgptpCSqik4gfKEBrBfB7djGeyPM9W+RYw
jSK+Tfs1Cb4flqoVUxo7F+ldx/7mmf0X4v2JrMtDQ9lyxzZQBgNLQwPkwAblkWA3DPul8bZj635x
5P+GS7ueCgWtSsyxiY33eRlZX7biLAzBL6u4JXL46A3bjmbP+Yd/G/Ncaf/hzUYz+LqddX5d4mVx
5c+s2EZwk910k6tFjd8sl8GvDhm1OHf6GhwqbH5PWbJNy0aQZVy+8OzaIVl1b2+4LVsN+uAXLUWD
FuPVmQMq4Nc2vQfWGpbOQsSqw1pSFZIO+FHvD3gQu5OzVO8EADF9+pP3BpCa75XS2w8xF7wczVIH
gy3wZRQjr7TKo/qAnoniyJiXkiAd45mhE5pkT3esjrhqocIot+7A3MoAcddsQ7x3lV8VV3dUzzS+
NXHfgtioNCi2Y84DRvXel12xOalgK29SUPQ0ODTMz8V33qdfvvshshLsZ2pNB3OBc6NPBFs1176K
lX9vUoF45pF6uJeuqdb229H+pz32pTDp/zUMpSgHSIvYGTgYzHuZw820ffs2lQkYztl/50nywyrL
X+laTmi/QjpzRLXtuZ3QCuFPJ4Aa3xOTxyg6DP7JYm8Wy/r2JjxnWi7avR1kT7axfope/uVD4jcY
IjywPKOaL3Cst1Yr7gHPNV5E7t58jrbS6cqVDbdzTQsfjzt3eYzDE8xQuBUwcfm++Njts+wlSazx
qcwX8ELaWcNTY5awoZwut2OoibhUIdT1HuE1y57qXQXjaiLwYnb63sjGF1bDvw05fBa64neCBmUH
/LAYKnETVigN9fqU6LDXiNqwWyBHOI4rV6M5118GR+F1fWzy6YzaP6ojf2mP1PXDwkUtlBpM6pyz
i9nTt1tSwR1n+QzW0AcUmloH6MNP2Wocphn4NiHQ49RRM4u7h6OBgtwNoh70vA5yB/5pzvSFJKQa
H05gqj42uaC43CjiiviXLUZ1/7QrBCbgVWBavNmIbcvZOQx2ISP6nxW7Bbw5619uTi+dxuNOjdof
5sloAYFiUfZ4goTAAqTpCVpnFxAQ/ZH6nh+MmuOetPx0FBUNh4304nZ017NjjG4oU9/F693mZ1ry
Fjw8hkbxebvuncbpNvS6r09NFmXacivpkjunvXNrAarBfkjNA3Roep7JEAwaBUEWjYzbivFmt44J
nIpUfft5ji8iA5Iw4uU0H15McxwNVhXzIc86DdmeiL4+6nf5XpXLP4TWmX/EGGwGfBKs39tYODZq
swXmsmPktYCdbhVrPNvoxgOLKgtqL/wnmT9oO73LicZxmfLAMqMb1n7gKr/RrUEAyEQ4NBcX8Km+
RuZjvZcAv15ZJ5AWK2LUnu6JDeh5hb2gCWYo9kXnpIb2CCphCXkyeibZ07BonA8TuapGkEptigPG
+hdWMskeUqU4S9Y1XYtwm2E/sJGlEN+0iz0LKkl9QZf52KlLi4U0LacPsWYUt+cT6FK9j2j3djdt
4LMnE96hIwsS6QM2X1qPQI6t26J1dnnG243DR3K95pvlWt6vnK3JbpqyBkNjNCEDRmlDe2r/UNOr
+Qenrbmjh+KDiel5LVG9HnUzWvbe2y1yyMSZ0hneLhsVlltsRkvLVAtuoV4TurU1ljhzmqRb4Y/V
Tjv1i9HF4KZfC1ocwszhitEyOwLeeflaYSoZY/O2eiSuOyQVpNi4LJnpLB3QcDFAGNWSPtaq/p9m
5Rpw2yBeOiPW0/FOgeuRm1/Y29l9+TLpcYpqS1NRJ7LTWHTVLiMCssF7N5/TBD70ShvCvpVduxGO
A6ZTekfgY18FbFOZ/Y+9M1mOG0m39KuU5bpRjckxLHIT80QyOImiNjCKlDA6Boc7pqfvL7Luom7d
smrrfS9KllYyiaGIgPs/nPMdXV3hFZyUX83bPPDyfUDi3E40A6kDEeHks0+6g2bjuY5xHp3sRp7d
YAlPvDcxwGvjrVHw5XshzdWTpTgJ6cLgy/BrhvO5UcgnpsycK81eoqz0FqXCzwDpwGPjjSy2vb3w
oksLcbblzGJEeDMx19Yprs1W+NNXkfFN7KwX6NlPs4v3OZfpj8omwq4vXwt7eJHtfMtwuK2Gqy2u
xuAGv++PcZW9h4SguBVg2valt3FTOP4z7dzJqulfIOdoa34jzwRvtg26yuMFJG99bV4Wz7G47Pkm
cCl82V1yCYQLNxtdXdsD1s2nPNvloTwt8Q0+zyNySJXrkAkPZcwEWXpwnRr5UdEzBvG7o2jBSBui
WrcdC0y7mrpD1DjbRndmMxRWfViC+mVivjhl/O2FxK0OS3zryeWJsLV1X7bPfjg/VhGz7mQYN24x
PwlXvbWBuqBLg9s1RMwXBUO5bF5bxNgdEVT7DQDqMhM/QYuMlKXY+hmZuhCZOxhZOH/uSJSQNWyR
dPTRRrGZWvl+98OE3XNYGKpcF3UIk8fYGb/ssCZYPFsXkdiHTJ5WvVXWW4E3zZ2iR8KSEAQB+PPk
RgBeYSmwDTPLpZyL8MUopwYT2pq1qMYHitcnMG0/fJ9NFt+DfRuG56WfWaU13iqc/KcpK4DJGESO
Nc1yLudDFxBaMrnOzkzxFkXum6z3HS3NobfZT8jlaBi/IiUTN90fzCsE+CDM7DQ/hjZ9kBqAn6pI
MetB4YQQcW52EBfXXX4Fm8lwJ7WwSSfEtWDEKO6Cpf6MwNBULuMcj7mmX4EGtBAx1+23SUOg8Rck
yGZdJZMPuIMCqCe/AX+7t3ZpmfOMoJAas6pgs1aXD67xbzOqxwFRxWqcyJllR7WCL0o7ux98i+G9
/cEGBhoUPmjvWY6ocfOMce1UxTvkpdXGl8mdO83uvd30x7SEzB5V1k6p8WPy8fSGiPxUz1a1qKaa
ChVT19xh09VVdSTw7NJp5tLpuHD7ZRyyc3Ff88eH0Kd0GNGYMhNJEX5diD/ZEAAf8c7wHUQI9A0D
8+n2vyQDlWP/JcCwUOC5N2Vfn78iJ+B6nsSPaXB+hQ5IU2Xadxpo7mkEkz6V7W6ckUl0BZ88wtU1
GnVgaiJFc5u028gnE67KEFSwY2YSHGuIrT3tAUw2AyDN6U7plEaHZkyfTCmplxJWU66Bcl36vyYA
oQA5vKNB5NQDltpPXfmOOJqzef4a0uqn8TOE2n0GhbYAJHU1mnJl7qxjKpdrUpdq3ZXipUuaTZrg
H0SBBYYq5kHuUIsHJKLytRpRKKzDrHgviEfdDQGRoq3w9lpzmlZV+4rKkIGeZAjbT3RgQDE/zAQ3
rGqhl7L4hDczILZnr4fgz8OkgYiKco/TcCyCeK0zZ7MM0AKDlJhSw2ZyJTQ77LzZNF2lj+OCFTpr
lzNxdlQ61i8fydC60c5prMfkkFooHpu0eVOD6PaOTWuS7loTttsEPjI1SXB2G2ntfBu3Qkyy25pn
3aLKWQcEXm2o/b41BJuu9IhbyhQ0zwHcgiADbgfIxGVetJePhDnIsyeDU9QBfoMacBi7IEA6YrHR
vQkyGQrv0GGUuNAR0eJLJ9DyBJj3t/FkcWBGcfRUqsHCMYFqZAbHlBk3QTgw9Jv46E+SFZVoSLRB
+DUl38abtaJxkRfM2fQAZvsG4PEf7TA/2cnt8ClR/cU0Onn8gNUNCRgdKmQc+pyO7yBjEkTPElNP
LRGDTaToEKDI2BXowpef5Y96rt9LL/zKIjZ+8WvdsCqJyDLAw8BtvzTkWfDc44NMz5Hl/yBWmCbZ
o/bTzOa6Sv0MJonc1813bcfXPMmzr95dfks5PMkHlCMNlTcJF5o3tR0bsBZJd4d8+6sVcl3QMNwm
QFLZzaZuEDc6UjwylOJjmWNYeIg9hTPeDR66KLqfOEUfzkG70QKqDSNxBNlQMxr8RBZAjlwOyHP4
+tAczesSACXKdTZmcmKdPQCIwp847zqblwO6ZeMnIaslw6leMnyBO+jvOipFkkkZhmf1prBFAACC
UNvUZevPkEGtxuqpcerhgPSYcKGo58tHfNdY2fvAQZzdIWGqAj6i6KaWWQBEjctvJpCvxYAQ13cG
bhArFsC0hnAd+uRFm7lbZwNAcNdFhuimrJQs0roKNmNrRGlEZaQAnXLzHQa93LjtO/cTzIcGGbqr
FCWqY+7ABAaokJCn45Sii7MAfNhNyrpcqPWyWJpvMrgdc0mrSW/sCDGTU4oVrgLM1eQYrhLhXm13
+CYH8R5qkmlEIuC+Fc4KDXm57du7oOvu8tD56ftwe8OW8QUr02tA/OhZyfTVW36kPNxjSbTNTKLr
YfaYfAye9VpD2+P1rLvUHrmS1R6cy7hJSl6/Cd1fOKwV9HlzXELzq8GFtZ+5egLKoZWcKSfJ+yrL
6M4e4nYTdZs+V/UpeUkl+gB6KthcM7GpOIkR6Ea/yZ949CpJMG21HHPtci57HpHWwUdgq/4RMdLO
gmXU3054iUWDTCJUXl5R7tykuPq6r1GVOXI7DudeqycBU+TQQuenH+VQzFDph5ZNADrgpdIq4Sm+
WL2ibaIC6kL9rG5hBjpkApPndYIYX1FlwPtS2V2rwE7Pzm2NKelFIcBditEeTpNGhTeWo94olPkb
j6FkY4cfwRwHD46ELKdpPEEZ8YGJd1lzHJEkjtc2/uV48Eqqwb8Pff1Y/Rwt56vTMSYpzswgsj5R
Dd5PniB9qEUbYnn6y47miuqqeglzv9ujNT+nOd+KXADvZZbvAyEPAagr6k7HJKSu+cDQmQMtjfg+
a1SZrpvx8rjm1mVuWAR7hJ00jKAAk/g/7ISaIBHpu02XnFrTdOjsayPdoyHN5HGA62lKvmlFxQK2
aOmIFGZv3DzI9VWXooq3h41Dp1u0UpA/6nxqcjtWDEWQBJpNHiG1mccbr6omR8gHjOrcloL4W92R
58HWUDOycLC2Hf3tMdwLDvtVWlGYmCT+5qbitwGUvmvG+0y13/oUvxJEx4Od8kAkISVWiBUPjl66
aZfmNe6IhyG8fMveIkFpEX4PfXjgHaQgTenfF8s11B7PQDzZ97E7ku0KHKT3K7Pjn7ydb2DbYoHU
OUX62HB2npvQvVY5t6RJgPSzUUm3Q44YLiEVF9cteSWhi7wu/FCjjNlIRwd7oedbdIX+O8AN1hrs
I3NMRmqwfKgKZJ4cko3r3J7giC+lOxMn+FLM6BFzB+RQlRJ+JwDhU7a2QJQIvKXavBNzDcnQxcXh
Ovq5z5iK+gUvgeYBWSX1HVyGZTH+ll0S7R2ybt5WbM2VwD7lyecu9yb26RbDVMY4Rab5kbiy+BCQ
RYVUuexdHut4KA4pURXYkX6kXaKPndvwcbS8K6tCsxAaOtKR0RogeH71Mxsog5zIJc+m09T01xi7
y6aUuBYyPOlLoZdjCZo2mF08emk6bq2gTNZuSPTtOMz3S0mNatEMTl9micl3SmuqNpA2SMhBQi18
dog1DZbZjMx3KpcdfvEMqBO3Ep82wKuMoVv5mNifqmBQk/ROvjVl8T0yAelOszceOlbfgDqLGV8Q
TpKGIdPOayrnOYChMFVdda8ou1q0u8e2SpAu1PQbLYJkoKAuHF9n5ouhS+x1qPIxfxDcXKU7ILXd
0WmS37cEzWePYs5anqte2s/yje3NdGWcW2zJmuHwKZadcGv/GbD6TauRZL9CjAhN/kK8OCYwDXQ3
VtbDSOrTkegDLq6xgbCtwVAaN293FGbMyPqtgwTgxWAEeUij6eo4qU1+ZmlOpSh/uQ0hAH2GsqAX
8ATjkjU+WidciwBEnm4iDMdTB6IyH8Za3RiKKcTTTH4AK3DxaZHdCmHMDUhamEZ1LouJDwnj/LqL
kvAhioEldLAhkqzPrsJwPxgsLnuTs/9mSMxcPzTdIU7nL6voy1NYWOu+Dv3ntgpW2ExArCPOVlkD
PNNFpeIZYgJ70R6TaFh2Uwz8gZVUCZS3WC2p7xySnK3cYMCYjj3dcBbM9m5W5pIQ3c5qEBM68tDp
7Kuo2o49uX8NIxNvii0UN+QmlDaXEct2cPpTRLq8zL3PyZ4P0mAQajLX3ZPvTC2Vxu6ztOxsmywY
rxHxMItlZnZoCEtd2b7Sj+E8obLsOgHHgoIWxRz7+2jcLohmV9zRhHP3T7iEKUZSPVwEg43VZJVI
Kz2EBkRFW5tRdZuIrvSau5IIv+jBaJCCKqd+dbDh4jyzt9E8f2Qm5opG1tpVSKhmqHGQs3ZV1Twb
TT2sFvHZWxTTUmIHHTwAVOM3JooH0JE3hzWUjFZO9ca25va2xEn39tFi9nHq8ujAwgZr6Xg7DBzJ
gIy7w6kbuZtzl3hK9wWsio/ZGY0ISWvTZRznaj1M9J0sZlYZvDBii2mTfWjpVpgPz8APaYobOzov
Y08MtH8jfmPasJaUc60CCFGFj8QJ0ke5ODpj54GGksCDZWbFgFmk67i4WmLdVlI775xU9S7zW1Dc
xFapcIJ+NT/1niPOjZsdUjHdtkzRVdFD7t3eeU2GN9dCW5y4I+YTqQ7Z+OVwn+oDDFk6MgxejXcm
B8g7SZrwjUEQEEuXEU2EYpDxFfoJGXwObU3NjyebIR3yLtYerwicswNGd1yBBbXqknvHeLAZbsrh
1GhLbjlogr5lXhv1zwB9Px3UAysTn/2EnFAzMtHEtsYgntYtYZaTlA1ql11ZFzcX3gBYEpEu6SSs
yi3Ueggzih3z+Ytt4W6WkCi5LAp2y6xM2DPdMY0pCa1yXpieT9u+JwZymMpdYEawJL3cWiwBqa26
dTS3wykvZ5ij6FDmoH7rx7Q6+Mr9bpesnx3m0h3aSdwm8lxaUG57UQ0biBNo9RMyJUJmGzzh/cpz
8ZSVSfjh1cnWyot+75Kex9zctoE1juooNfdqOLFRzix/eJrq6qr1U7f4xedIplPvcq+3no2IGKdw
nQ43gEq3yqx2R4o7MdGRo/fsu5wT9RHdAYZWTRQfJjhd7tnAqZWt/fnsY93fj53FomuSKcQU5pJ2
N/p3mcmttfENszIxfviMn4F0ZCOm+JB8BprSlaPAhndSvCZxP78wIzTH2unx+c9oVD38qgxwSQC2
XPoeunRSdwPRny0StNAY+/ljnBFg08zoStLF2sbN4H+jO3x2MiiJTmA/xQbFZ8sigBJG3BlM6/RZ
fGNyPnHcE1W5dStneiqj9DP+K0g0uh98lm1urOqtIdNl1wmbnQQP6r61UId5OHKOOYOc4vZ2DSSQ
raKRIFACB9DbtTNumgHufllkeFtp1IDrW0xmporhJnp7BzHxsyoALyDd03Ztv0YDAnp12x5DCrnX
wtzXdSQB9iT11gqbHxzx6o4h701pfUjHzmObqxi/GZb8l1DI/nnKaOiWIax2tGM3XYJgBLkE8x6h
QbOpwCbCoL6xje2ieh7CHHKo5Tx5lajYpZesmlqnPmvAZwfahiDyphcq2Ico+SVgShzrvicyWZET
w61J5Pztny1m785Dw3h0MvqHeF4eJKSVTV1DlBiXtGVRCnAXrsjz6GFJhqxvxGBvGxMO5xnR9bYI
C9ZFEVGwok8fBo3OSEagkgm1s05tkjGFH/XL5JldMPUAfnOIeaA9k25xVxZioHWc5YQ9peKlbJtL
mJfhlXEFc3DsvllTgXyIYXL0/PNBqiO26LxpK+GirEN295eiGn6BR5x4TE42AOdT62XUVxlRYCPx
MQk4u5VVpRernHAsZfR7qaVy7G/W66DH7o52r95ksSaFZ2hfxsJPTmwUNy6bp5OLM9i78UoKoLCM
ZNmR9wtj+gJYpEUiW8gYsc0gf4oKm1kTIbrvwmRntY6L6gLSJcOgiPFr8WjsKTxOCTxPFEaKKiFI
1pSVm8qY5dw3750bjx+WApZ88ywDnDjFHa2OHghaUUWcb6bahh+JvOl+Yag7EVKtJ987+u24Knnk
Tpj1rjxx1Z4Ek9ckmsyD3VPrtePYrzJt1K6eGWKBt6el7dSj0cQeDBk2kMGB1ec7PjplYVG829ly
ISUzaezkAk7JungCk+Ycy695Ev7VeOgFo5TSbKBmYJRUYNOBGliyWrRs8UJOIm7Fsd0Q6/WFJpC7
W6QaeWqHP2z+1TGMzRTJnn6DpiYJuRXQXx5pn33GLP4egsm+SCY6TJZ9sLSmty4eo5Uo+x/whWmA
7JDxJeuvv/5Wrabt3NvsR9ukp2kPPnw9/GAOXG7KmxzSNsLGA8RjbTqfPLzuC//i9F050VNO6zx3
GDgEGzTIy2TBkAeTD1bPgAUqz9Bw05EX0mBu7qOC3VDEjEQWtxyAHBM9si+MYhUrDjezWA7SGynV
DOSqzMcOBf6WM2fV6+KYO1m1c/rvXMr50WUh8dBRgEjXf0uaLaJDF1Xl3D0E7fjhCYZSHbOcJNH8
edQB8JmRvSe1Qo+sIdai2v2J3+1YmMaGstjHe+NG57avp7eslhyCvXnhB7f3feDJfUy+1nmc39no
T6exup1psKZL+JjP1o0ShSccZLjxjwWnAfd0BWaIlDREeB3+OossXzi6u8zetFntbMscLGcm1b2t
4CHY9k/0eZjyVfCDXDkIPw5XBqpLs0/Vl0BdHCCTak2svrXhBKggOAeI/lajq6qtfOxII3sh7eVl
aSFEsClWZzhhp7YUwWmx0m+W6cpzxn8BTe5xBZtCvqrQOwe+ZscVOudeWfHTmEgeEZghrBvNJQwV
JIOWPB/fcs+gd/rnmkNe+zH0z4yGlmVVGWTDpSup2SSz/lROHq4FNrds9T5kTGEW+TDJ+x4nnw1E
oghvx4we8TIX3X00uJSjiBs3IijuPOlPd4PJfhXEuxBP0CUUjt3PUfMCELvKuzmrKUGIXORRFZyE
xEVu2pt1N5CEZ1DcVXekLmGdKiI8616VHn3U0OyF0zu07NalYbrZOriFK9E794XEeSxk5q+HREj4
rwXP6chrLT3/cbYnefXKbI+wmaIwHL60UwDM7bv6GbaR2LNxsA7LCFRvGvCASyajIFsrkLaoc0aE
wUORJ8dIliEJvKikclS8x4YMapA92U8/UglGLf07XpCUmj5IjonloEmMi0sQf1kkvpBK6es705n/
+gX3wlpMkzyJwQ3PilHuwe3cC8erd9LAUSMeLGhVSgDSsrq3nG23NcKEwP5FDJkxdyrfupiSP/mJ
EKdw9ZelyK9lTIlv+IfWkVcj8GJS3yK6CufGPpdei7RR0YSFCdD/kOnQC+7uemCS2VYoaaI59hgZ
kh+0RG25dz5zx+93dmfs7+Rto1yvSg4nsCE49ftDqfSNWZvt4fZDC+rrZINviPVY14ZHToRvmMHe
WUTNDPhrMmeiCcHubNazcYG9Lot+dCcKzcJh+4z+sV3Psv4ZIVE3ZqwfOhEWW7eOu63bwr5jW44X
oD04sJOqnEyGtJyx6E/Oc503Nqely3TaAWMYM33j/Q8ZE5X80FTTDNoL/XFE7WZZtiYkMdJrO7hJ
PZn9OUuDrKjQJ9VmhIJZFRniBXIg3DnRvhgMot2+3Xv1zAMuN3m5RZBobYZhwoR1M0OTILevfhpk
hYfSLZA4pAvHqQ2IZzX2LAPHjHNJO+RrOXOGCrwb5+PAUvBkZ/cL1r7d5HrDKoRrthOOWPua4G6r
agFIeYn9j1/S2nd2ic7wzHAsrGUJQsKu2UFZ0Y0WFGF5UsuXdpPphaCXY8xHdN/X+OAp7YquIpOg
5Tkowa9tgsbMO96Oee22TzN0mUsKxu3Rz+UEFfMWn6Mm1AgLdqH0xvuJ259Ly5STA4783TcrFdiC
FP49O3fms23c54YDZY0DJ1kPaf7V4FQhBSuxjgvGwjVDJvsOyAYuRqNevdB9G43vYIuFeCNwmM+d
s5y95CYv68mOM3x7GYsPwz2zQqL4Ktntwl6DijZtef3r//vrv5jNnvJ6qC+z7sHqFHG6k0t748h0
FZxGPF0FKAyUddvJA9zEanB8dAIRrhOtZvo52Fj4LLGPtc15hkkkvE6fda7Pic0iJ9Wpw+iVLQb9
zjxV5nFh2eQacjrhlmKQqNPqAUd8+VD6ydvotMwv9dBfQC1dm3oeiNFyCbpYJuY6UInZ3Levmee8
ZnxdHocqfVW1mPChpgwgD0M+tPc82Pp96sP7ufyh8yS9xMN0pRNF6dpU23SYa4R084gtUYiLW2T2
pTLJK3Hr4okixn/ikBjWNW53Rpa3vZMEcETMM2p1qT4jU2N0k/lHQ/D8LTY+Z43suMxJVPbW21+i
k9ldkmL+CEXLmSwxGTvDtyqO3hIPcSbvxBM59TDTyX66qMFqthSP330zFmALCgKUjDvDuw6mq8pF
/NC0xUKKrH9kaO6f//plMnpY+7S55z7oiT3tsQ4uG1pq0FMpvY6YGrOJvLnamQiiA8hpdiJ0pg+Q
G/SxxSa+qZT3HNmheA3FcMHGj6MrsBA4CfxvAFN2sInR8ofMDADg7dp5W+GfPeS2/s6ajYauLIFH
teuiBMPdgVTKejxyNAd19t0Ug3UO9CEudbBtmTRimybB7BZaUrwgbUbfyLVQewAbuSALt7+4Xume
Edv9CKQfISWt7oYiQOCp76SDZq4NWFgFpxK610dDJkU1rZfOQ5y/pKRL+PYXmJmfQiGXtsBw74lt
ri79URZkgjoRuFZ9G3mxdZUcR9TIJIZmD2jKkt3IZBvAtQ+BwK0Jmyf+2O1QfjRL0oJAV+/02vm1
13ST0HZ+RuXon8Uwc83p8QQwlVBqwx07TIavkTl6Jqi+FTGD5sKPxx+Vbt6ZGq/EJJ1TmMjwMEzB
U1b581fGmG2xjD7g4U2IStMZVtvOQw8Uo8c1zg+mueG1yNt7TKn4ERrfPPA5kI/uVvVGRBMNsIqm
jRM309pHNrCdnGbPRNH5Sb/EjJO78UGRU3HRLggogndYYw6+uEuDfXI/mUW9ywjTXMxYmROBLWRW
qp9LOi93oLlfKCepEtBdPiUeaSV5n/YbBqwKUFPWPlg9IMhwjuo718JE1eUlAcfIMDej0+/bCDqh
SKcj4lw6lAGJrq6nYO1BqtlwvZDJN/YRWkfEjIGyTtiN3O3UJ5c5XZZDOQB5x5UD/KQI28NsRfkF
PtJDJJudpuD5MmX4UwvABMhABbkpqDoHxnHb4AuNHpG/uVjL3rOuqOOeZTl5W5oobHVjfuqYJCAQ
w5tmSuZmSUfTXHR6Oamq/XB9QKjoDXHtOmfT1NWzVTyrROf3vdPDPHPKeUu+9m0uq14qrmg5ARHJ
vds//3Ncyh63FCkTjeBplEznVxHZkEp/jHH3NsMvCTDmNMNv3wdD2c8N0zbYGyzfYlaV0n+6ndjs
PnGNwYUif3mko6UTjo4AtGYdPMbWaJ/tEflUPLCPz5vYvXp6E8Iafezb+DTXTEcH7qJ3J57XANHS
y5x4LSUf4s02LJpzgwtjtfTZC29w8MDdMGE36okg0znxFqiYuAIIA487+TJJ3pO6yC+RhgSr45KN
xyIP0bhglgq2gogrGBLaeV5KRo3zgsTbifUbttRjx8A7HWv9j0JNzrK8iP4aVVD78khMKD/bx0bV
/maOxPiSZ3w0iu/sNq5hJLISpBhoguQ8E1y4JnA43chimnYZyuYdg0piAyQ501U8uluCDljl1HW+
d/R9X1oQYBdpuBHJ9Etl9lmOJ9cV/ZozG0V1wHdKB6cJK/+G3iZAAmm3p44xYdHxRx3b86kMF7Nx
gi7CEYL4SGWYCfIOeoo33tcqprdJcbiWQbxyFZKZpU+XiwLFJ590gbairbGF1gki5QE1/KQwUbox
ccY1DRiTvjTnWMvokzkSp1IRh6Dx6PFhfC/RbvteCOQiz8IT0+PXso+6ZxRhFA5zovfSjDToQ3Bq
CHEh8+RhnjyUYYX1CAA226fYkqm16ulEXXDIktnZtwVGHqoKZtPzlJwXqzq7MUSEDjnZWidBfXDG
uDh1hS33aHAgTCjrOIR42+ra7ERdpkfhpa9ErMMLZHy+aVHrLZTiF/KVFmA3tGy58NO9080cGvT7
bdBdKiVPFql7u9liGx3E5smO8u28ePElb0KSWcnI4wFSR7dYpqPfW8iHlrTe6cR0q0K05UWlgJ7q
8goeTz7GQ3ejzJXhzlTjhxjMLQBsjpjN8NAp0sy3OV+JF0eQyOl3yOS7nHjFqE3DFf5RXGS5nlae
Lp0DGulbtF56m8K3/RrnCqU4G+CtFL1i39yBrkjRtRCzAiKlUvZHO9yl8pbq/E1nKK96z35UePlX
dmjGHRxRobb4naLTLH/5El19RJolhLqxZyE1/pioDUpErXZJidf0bzSq7dErW2s9RGbfDsAye+xi
NWQ12ap51bETAGMyhpuxNPMxEPFBtk51tMPvDFq4QkeS1RDLspySR9vNP0t0LX2rGuYsWfEseecA
cRT3JXq+tg/voOBch5ui0Ru0e7QBfLSu4zHUvuW4Zm5ymrrk3khmnURJwmNFu5Ybii6ba/ROZPDK
q/7TFIjgo3PB2q6hp2TvmnUsN+VYqgsQZoLpKrIgGtjH11i1DoQFkoJoLg8JwfcbH8mLwMl+bBH7
oZzHS2D5AAmHREVbMjeTXZ0pjhEbP3xsYztQIcpYwDM55v+w1kg1Fay2BU/gypIQHlAqvLc6WbOm
jraFk1jrVJTztSeONorD9OpOst1kbH2Zf+c7t5vHlySFRllH7qc3w8nAmg9tMyh3jRAZ1ifCY8J+
BpVZ9uJ7U4/1aen834jUnB1QVnSFkW1/jzFGbYKK1BMiT86DDoonxlvPYYWzfc6aZoM9VR9ypzok
dmJfl15/BJZO9oFW4oizZ96FE4NGspVe7P6Zp53k9Q4dKvjp9ZQlw/fZOOjqUgcDrDeY7ViI/M23
yZ1KluPY599hkB96x4I313Z7rGko7KJs2VQ38WCJDg/feNaxWXf4vNaeTJ+KfqayYMsY6G2Agb+I
rQ5pBYIcMK/pRqPvB1LVlJQuLHzQA44SODx4PAbOSsUWYTrsLwrLebajJD/HMf/GAC2RqTq0BHZ1
9mcInJkXY6zJwcbpiRqwLe+9Ub6OSKAUJ+uqIeq+F6lHzlS5tW/Pi8W6QXjFj8GurZUvcqwe6rNz
3Whr50wEuy7bmQLpEHnoXIQArDZMM2s4qbx6QCOvWICR+S35AcAV9Ujc6Ksnkm92lkwovIiDGsia
BOa+Zf5j7VB9tLvIEbsKBi8yRQUsvVAQhP3nhuS1PSzA8DTdfvFV0TJPw6HdcdoRnzR3+8Co36Sq
6nOkuLzL3r3MQfKRdQU27sV0e0Q3b6UDNiytEggnfX03Wuwk3SyxtkYyV4rd+V6ZQO24lp7nWuN6
bPiuj9l8qhQdPj6Iy9TLb1abk7U9p/u0YrEFsYVZT2a99mGiGdnhYYF6BHcxt/01Bv72SjgIj2KV
7NKJmEFZueFWRWX4kNqCxEZ8agS2hjTyrY7YzfwsTKSvumdAoPkLSwfxxgpD1JZYMmhq1SVWHWE4
SYTadOnkKTI+kaZtdgFC9hy2Hpr3YnjGVPpZ8/zYk6fu+F7lqkM3baMkuXmnR7YpTAYxjCmwbkis
/fulAyb+139N+fn/R5LUdMGAztpff/7x8SXzGl+jVvmn/uNvv/76rePXn394geMQEvK//wpVSX81
mw/98V+/ff8h+ZNvv3r9t9WvOv2o/s2f+0ceSWz/3Q78OPDd2Pc9T8T+H38b+XN//hGJv0du7KI2
CHDMROE/5ZGEf3c9OwQEF4rYvUUr/PG3nojl7M8/XOfvwrcdNwrtMIpE6Lv/L3kkjkvaSFPNaVPf
/oGhH8REmrhB7OGSxKMd3NJKPj/QNKT9n384/4vcpBTzShDt3bp4R7J/F/r2yxSIQ1y0PyyGowZT
1JrnyopZtk/Nc9PZ+396y67/+GF/q428NjkpIn/+Iez/+Rp8x3H9MIxuuYP+7ff/6TUgV0i8GJTL
nh4L8q+If+OYvav9aNh2qq438ecwsvbrmdFPQRDsevT1Cfr9GX37UJA/X3cRijqxtVwk5HoZKV9S
VD1hhqxnshVhiZF3DDrbWXtO+DC31W/RtNlaLPNBex4aFj0fIq70TVscRMe4cwn4bZ/Uutqh43Fy
ivlF8Qu7bC8ZL4DjJ3ZhCOFTxQWCj/Cv7dYOV8+VtQQM8knzio58tNT4vvXzP79hDrE4//qh+aSG
R74tXFCL4e1D/ac3LGZJ7RczOYoi8V+W4ZxZsExK+2BrGHdN7dO+Aa4TYwqZl0WhFaXtNht5/a5A
8h0z0AMvf4AGgMcn//F/eXHE6/yPF4dsAH6VGzieK/7lxZVRFySga6I9+bkWdH6CgKltIzf7dMbo
RRDVyWm+MOXp+hP4K7m2UuvlP7+G+N+8BN4gEYVA/2Mv/peInZBvBkzQItp7jTiIcnybqhKJirLf
fFXSoaIIyu1kWyMTX//nn/xvPhnBKtnjywxKi+fmv38yipm0PRVRvPdCMvvsm1C3n94m1Pn0mx0k
g8hb/eefyCHxr293zGkQE1BErhAAqf/+E12o4N3/Iew8mhtX0ij7ixABn8CWniIpUZYqbTIklQTv
gUwAv34O3qymu+PNojvalkokkPmZe8/VnkTSF2PjQYilV7AKntDjfP/7D/ofH2poub4lQn63gMLl
//1BnjHzSS9vqQjy79L1NoWR/vY8faoGaeOU1wTOnms//PtPtf7H4RAiXeLcdPCce+Z//NhxcKtK
dAT4GYX4toTzkE/5HTKD19Dy3oc2gBuPQBrd5npM/cO//3DBMftfH65tBY7jcka6TvAfX2digbdq
RST2bgxw0ejZwdRkRgY25Wvna6ggTG0N6Nt5yDgE2+Nh6utk35pns3tNEuyyAAFAa7rPKVaITZyN
N2U1iHm6ipjm5X8P5RWdpMk+Oc1g2aIQdFmIbWLIh9sQ3IrVwXFGKrsGIEy8a0QTlWik/W6+w1rj
rQWjBVpCfZsNxjm1736JgjGsa2W7vifFER78WkwW6lRfVifpxOcEifshChmmweLHmJJZJIxCJsDi
2+yBHLUrSvqvKncmbJXoV6Zmvo7WyIi7s6FmzC17VAKESFVG4OhgGGNYFi9dyCaqkVz4Dq90PDCf
kBgLukWF6HvWewDSdk8+o1jlFVX7v39Pzv84c0IvJKXLpvr579dOl2wFWXMKTOkZJSRZtSl7zSTy
QDn5h8JWV3/w/6DE+HDN/FfZ4561+gFK9R2woCuwl3OF2c4u2CGOPsD1piLJOiK6+AcHw29D0gjr
O8QhTK4aqdltwBydgT2uJtu9R3EFckmU13//pf7nkx9yv7uhJUy0bP/x8GHAd+lU83A/N5CbyZxS
CgqA3w4PcDvv0cYlk+S4Z6GP1tjb/PtPX/7w/7cuCE2TwoMDKfD8/3ry4zrumFSEwd6tmhdREY0R
Ztem9l/aqvjwS/MS11H3/zk8OUfIWfuvH0tis2k71ErCd/7j5G4KyzGE3fHChcredkV3KRO14y9i
rs2m+GhDfeswH7KYTwE4plaznhDLHWxHbwlSvTcjbOEyTvdsCKaVM4AbZpxnlGi/lrE/6Yj0fFzN
foAiyJhWnRMswjRsxKxaEDeqcW/AxABoVZMq63v3RoCeL/JjfmLpgHQpX/rO3mQKsQOAR9zs6FRW
fTTEa5PgiaEh7dJk/0fWwp8CicqqnqqzrI0Xx/deIJfv0yH5LRTOafTSrA9a9eQh3CpSlmEoC29z
g+mm6Z78PvxOVL/vcvM7NQ4gd3aeUe6GgRNCEKWY0VGMYXzs3arbm06PKRdVA4SQPKzeZ/YaTBVK
bC2YrWtCggLfOy9VjwXd1mpJtXA19jJfM6QWtotcjEuDpeei1/nKfTvbsDQ9lzZEYqiu6VLlPDba
vy2VTIvmGflD/lFELnd4qGmWopsNO2OdmMV9Xo/mVjqfVcd/YJXNR1UbX1GmnlrNNNNTR4guEO3G
HwzxKJ5BnRJygpciacE1qPcUfntmMBMc/OJcaNRtIzFedHjFhw6JQ2Bkk5BiRcTrRroghjt1K1RD
pjAQmb6sfpsAfTcGu99CTlDk0NyObMX7Q6/4PlHufM8w7NkOMhJj+Ken8QkrhUvKFz8Ezcva6olD
ZQvyNng8Wnl/0TbIWZSav7Mqb0io9tCot1Yd3uPSBxKYjOcBGCaqMJsPI6FFTSabIJDgRY6cJ7a/
DJYwTcIRnJDJbgaK37XOjXd8HQdM1iYXNj8fFawJogXNnkm8dxyJT6tpyHGnJF0Haf+FJnXHwZys
cJ4pun4MyPpl7PrHAsTJJregGtTsOMuEP7DFjUQ58OK4NvPVKKQZ1tl3J9I3GGP4YdzqOvasERxz
1DyA/D/6HGVPMv0FfQH5g0zukZBXYwZzUzWaJSRDCLd21+zo3FXQhNcIeDyYOfYCASG9OclJIHCR
x0e8CpW3uFewTzJbY30fd/6NgzTZ9vzbzciun0km4juw/CRaZL2zNT33Jy7wpVse9wbrKoxkLLGq
oYNl5ads3Yn61QQBYbSPD6STJhLBSdoHwaGpQuRAY8SF1UevyxPDzokZMsLLRIhbpSEB4G4z13Iw
kXyRGYg9JSTiBWW4JzGu176D7ggMg9f0N5NoF+bxiJOijKhzgCydQlTaonXPbQMtjSLWu7VB05Fa
89dwUlYCVC1rJwntlV9nJyNlbJyjRyXsQOyS5UblBIfNR1qGLijDAVCQzxFkz7pxv7oYaVAv/1lS
qR0RHvu0hHJPsCjtiBf8uOyp+pbWxcytxzblbcoL3hyLQTGMifTQSB5gSk2YeInmlSd3zawBDvVU
+YOLDgGN6SqVDgMfgW8L9S//Xys5RAm6PCLKmJ5CfkXnGhY8+7VRvyUL6C1z+Pkktl3NgCFwRoUH
7vwal/qG/OEbjPm1yPmIMrO4qg4dR2TilqVFQ/D+IHvIOi3xivVE3BZmIRVjNbFwGHl+ibutpPw1
Ga40i9ct1v2hMo1bwcx9041Ju+WvATlwZdc1zdZytxaG4gBiDc2vXp98XkhfEsddWO8g+7FHzMYX
FgKeQE3BVJHz2DYOG07+roNHTqUXMHae6myHkoDoj1Tf1eTy7JrWugxps+CQ2rexbJr9TMytU003
Z+RVLCO2SQYxvGpAyqyjiOOt+ifbnKAnm0D1WvF9u7Xa6az6DdsB40jSC2KfCKUz/TrYVMgMV2GX
v7cgWdG9zShKpvJjwTeaXscszy3AQKvsngfmqSgSi4CPTdOZyaEMSNk2UvsFJuRjyUZf6uWU6vin
KOQDSYL028cFu9VhR2Gjjqisv+uQbkaPWGdspsT/PCRcTJozwH2qO/OATwnZyPSgEn9vL8GJtVIB
nvH0kTaJLKZoStiGOPce+vAWjpNhFWc3BHAbHm2mSgSKX6Hw1itJkUXxs4QGjNCPzPsyGY521j74
PlFBqUfiIKfpgLoly1CumrN4C+viUSE3A0D3YGrLutQ2sh+UEi2CNhjrUTX4W8QFz0bO6WDV6B6Q
ZcC29PAMEkxxKytr4bsXf7N8ZFxdfk5O/KdM8/aQkNplpywWDLtwoBRVn2XIA9T3iB472d0RdPDk
KAb/joVayhCXWahv3eBmj0YLBpxxMzPMsJGvjqUDVyazoShwZWq7+bSiGcdCWG7GicBgvEJByZvX
ucV1bJxF4s1dAqKZozTduRGDfJ9vc6cXBNGIDMfkfWfseOnxl4yZ+TFkHCH/XLE4CiCdNjNfYDPv
NeNz4jHhABL0wwlC8nUVYcCLjLVppJz5rnsuy/ghC/PslNv6mKmASmc50YUhvbWyeMT6yVn1A9k+
WcsRURva2s2GOmco1LXuc5hDfniSWX525/vKJM+gEe6BVSVuY9x3ZR225wl33f+tYBR/0Rq/xnoe
+WXcqr1TZv3sRgwxvEmfZqSNqeKjSBN+D895zqWJYGuBufszCHQgjQ+VYZ3weaDcmCOx88kJ5bKX
S0ITlqFK/pigAmWQ/kYO3NE65aQN6v6GbGvV+O4D4IFznPHnJYmS67DFhoHrhJwcvIVUM8UzgqUz
66/PiOHZlZ8odbJ2pLMkYVloGA0LE1ND1E1g+CvlJ68kl8Of7+t4b68NHRDFWTu3ju9sw6KuW+dR
cdBGVDwNkf3SJ767yRL2DqITR1FXJpteq9xSTkV75uTV0UDguZnd1lgVwfilWpYV2gpawAj6Dswj
luqWcbOfZbdaMbsyygYBILJ5y8JZWLC7g8YgV1WafdT3aZbqnVFNb56iZvxnuGbmXPcdZhAaw4jX
TCPwAoNOz7YPtOGdmqp8txojvUaivs/dG3pyedcXIAwSPEgu69REd84myOj95rG5z60mPrpwHfzk
ebZimw8iNg+unQI57Ke71A4ueZTCs2zZESRj/2AXIPNlFR/5pmc2FlScgog8x1LTnp1gf6ckA8Ep
6wfaJQ5zEtIJQIXekB+TAEq+FEnLKjaw94YfgsQdawLDNbx0N/8LPxxxdlnk+ywN934z3LJ2esLF
vEqd8V4xjYnC8sobBxu6H3ZtpvfaFDt091fM7Bbe7+jHCMh5mcRqx2Cl3vuZcRfX0zVzq9uikYVI
acB/NpxtBw8SaQf7QlexK8DqE0bexrXxDzhFS7klFPZy2wGa0D/2bnmNnamndM3WTu3dZiIkas/5
kckyJrxUUPixfqJexupwnahsRnKUdEY+lQ97IexxSZjAWtHa7UMPHKw3LCM3GT671E9HMXHF448G
SwuIyWsollJOcNsIvK116svut6Ob2lglrV2VSdgMsQMiwEnjbTONj0Ub4dKNz06bkr1YEuM75cGL
zifMrSmum5SY5S4a1x10XQJc31rW3JfKaIgYC/UlLmuxtfUFh+Wh63kaWQnJXUtAU6/gk4VTv6ka
92Ck3ptPY70eW+t12am5AdvllFiAEAs0SGbEloDRz4M2f7SPo86RRz9x71022x6SckxKIdI0IMJl
3p9icllAUT5KHZIrX8RfeV/Ei77mFAqYB/AS3LXVIjZHX91HxpXgQ/Y7ULl20JHucIW9mSSErUTE
pzQnu7mJ36BoLl7Hpcse3pw4UTiB0XtgK0DvwUaIWQzaOCNOTjKyylWOZxcJonmZwfr+DUZCvAo7
vliqOZZ2+qhrDDA4cHeEORwk+B/HG9wT1CMtIAA4DpALFLXX2R/PUyezXdQZLxMoDFpiRL4e/tqw
tv82xEysMlsSXBQJnK7EC/TNFr2Id2ZaRRID4A+7qY5EbzWU2M+Bi2irjOWjUMmLTk5CKsbZ3XPd
2ES4Bam11cOHjhyLTBKxa2twL4PDgAFKow4U7gismhLDxHoIjB+vKb4Noz3HhENSez0FwVIl9Zj9
Gy/+tKrl6QkxAcgaMQ1Mr9LX3i4su3WG12GlWRzR9aIa72W1IpItWQUOQSxOV6KSm/ujPaIt82qY
xfVAcWsnhBQ03AnpgJGnToqt0o7aoGx4UdH47FrBo9fYxtbrQ8KWB6wziGHtBntDuZRlGofTOjKP
SRg9itDC0gVdzUkHaqwzi/J3T7FH5W1jIMWqj17K35WttjYygiTroyqAf8lqtRP2xi4X2oDDGL6W
aASt+HVg2aiXljXELVt24qfNYIKyobs0prnLpYfnsMWnR5bfFN0P0MBYv0L8tNjJin429xZGU6jw
LIQPWm8BYMa7dkixKEjoEMgLI+RiX9IC2TP8/PNftIz48GgE1s4qxFM+GgGZX8FEXUcbFssYfari
X1WIsGG5RyyXwzY6qgQlDm09QIXkN0XRS1Jk/2hIiSvzayTOcMtBwoiiPVGL4Gc36PDtbvrL6p1i
Kh0I1k6WEYYLO1BDeSk554CG2mjeTc0XOezRIY+8DfqsDNhOIFK62fnrViRYkCvwLmBPZFN8ytHU
csxtzIm6vCyLv1Z4RGWXYUWMz2YKkAXdszOre9xyOAJFfWpQNy1m/bfRww0dFjxWdhZJ7Mlvi+FG
YvknLhcyxfTjjuCNCwgapKE8NW75l2XP3lHWCwqxnryb9j0VxhfM0X3hD8egQr6fMpokli3ZNJKG
08RPrbr4OZzlQ0Pp3rampINivV3z99qEAGDGdiCwu4F3trZoUShp20Na8bom9YPbFMth7x/mEcdb
c/ElbgUrprGvRXJ12RARWyb3uqQ/yqaDDyJh0y52uMnCPkSOILoofw2WBlT49CtJcw0zR0HZXsJy
8vyObpkcC8tgFxX2MIaZDfT2CM0NPgZyTbZ+LVZ1bRGLEvMUOiNQ6mGYLkSkQRCqML81refQYI7A
sOwj78utqO38QB3wCH+Ky30x0LMmaNqziF2fV4+k0Madt15Rsnxn3sQ1EfVkxkwkRAXloer0YwQf
SwYBD+jUHHPTe2gh+Ix+/5A2kOPD9D1thleLwMVVf6gxNfexMtddTDE4uOnNARwseHzcyjv1VZlB
rxA0hIO1Fq71SSqeh/Q8Zxo2Fd/Smw+Vw9VejOP3EFc/cdAy4XC5dodvdgdkx1q8TT0KAy/d97zE
685PgN7O5HtMvnvQSEDwuhYX4LaEy0ucvJGEJEO+Uc4qu/gSNBKoJ5K1r6ufht5kF0pqMLQzp3EO
6XiJYV8FXQazBUhz56Z7QnwlRWQarRuxiPvDp2A2ceYhUoSXIDa1jWfR88ZdlWJuqwSR69qvb079
h2VDsstsD7NVGX2n5LOuYhdqnoVoqcMg56MiZ+K5I4gAhYPNlCkBe9UI724EosQXyHfdkNiyLpT7
PbScTJje7pMw39QqC++c2jc3djK2nJ3zseugvWAi5oaMV8zytrUILqPfreykf0wtwyOkxHiEJfAR
fk8Snqc773utII0M38OTlc9MkCLOdzR8qznJ3nMXMhDBKdx9sH1WnkZv3jslqd3lVVoAmIJQARV0
HxvvvipfzbIFQUj2AdaSAX17wGXbbITV8JH4nDuekTCTrOb3Ic8enZj4LkeQGDxX+7KcEaoAZhlH
+9PuAKCWJLhPAkaerLqDmECVxTH2ksIGekgmylA2xsbOwsdGQZMyVYsWTD6qEF9+DV9y70zJe85o
bC9bmJW9ad7S6l1KhEqayYLBBok15kXZuCK4Q7YplLn1FOC3crX8yXuPiyGsaZxJwkHJHh2rp6hy
LtAbcgoodHNRJj4SsokAj4QvwVh5Z11xY6WTeUDvanIJxnNAbHXHT+zh608spfezEO4JDwo4B4pm
Bbt5ZRjj41ADDpyz/N5PzG045i/gM9xHiD+rwdMGoeBVvWc6isbNkXtIvzEBXPkmZzaKXoq3TAfc
mKMeyaZIrXrVrQuXYw6zEM2vl34gSnSPWdlt4MbtWWGBlUpNZMhxXG3zMX+Nh2sau8nOQPm5zWao
onnoNzQjAE0ht4NZnhBfWWbwKzLzglCE2rcOvm0jGt/6Mh1XPsf8NmDyuFLYVeGMo+ZNXQ/TQxZf
GgNwaJVHH3iUiIugWS4Mez7bICbWrcuCWEYp5NZg2rgDGuNczvKE0ufsiQHvsEZj1okeZT4MKyIt
vbIOXnE3Iy2Lh0OOAnENolyTvBVwwmPvOgRYMeB67afCbdce7j4aCeYKCLV3KXncGwCuJkrmiBQ1
KT4is1vGkKSFZG2NoAlDJDnzwjwMI/DukXK3c7wL/MN74z5TRn2YTfU30QTmpCKQ27l8EPVApBkE
qSG1eTY6NNkJjS6NYIFpGwgR5zCNapl88z0y2cxvphyYFXuo3o0i3WQ5Poswsv92bD20O22yWAEN
4dPJxmJbud22dXCOo2ZaFxVab+GYSMUc+5Lrk6UkQAbZbWEn76qqf7Wjtr0TpHusUDnBy9PFUkLv
22EBqHQ+5heahWken/DcqFUQkoVnpII6Vzz9UxDMvULJNph3PDe//pxQwbZsHZhbsTAoBqYwHt5v
JnG5pwQWpv5sY3SfKnKlwth8csL5oIs42krXIzkKX0+Dw2kVtc5TmXkfFquvQ+TgqaRvjqGLlHYh
t2ZZqPXImJ+IlbW79H6GVf0Z/P4dceK2lBYJRF121qJ9t4MewKJXQ9DEYgoRZww5kLqRgayUCPWH
vmq2bh9xu+KK8wT7zrIycHFzgTAvfcZx/lrDj5q4Lo8jwRDrqR6e9OhiIB6y2+iX/XbykczFpXGg
1GxGtPYooEmkoUDV/oUFIIsMGPaz4/5KIaITI++zz+uwY1mSrYcMePIUvfgZ1YxInuKoQ1hSowvq
oEURsdhloPfDLP5imb4D2UWYdesY+GGYfaFmyMB3pM86Z94n5gx7bVr+yWX2lyw9Yz33BsD3pLw0
1UnZJv4IKsJDuSjJytbL1qwuP1G9v1o2ijLbNY/MoKMd8YQLWXXae+Q3bisexy74GL2HvKHa4LPf
xEV8aNz+dZ5Dc5+UNYpSe+OMul4bRkDB4XpHWcB6D7L2J2l54SwGrfAKKNC6nt+7Sv01LGhn15oT
dJ0Mx+9McosYuejwspFEC3Xcp+MIgucw0Q+L1K0zowH1HuiILFAmdixatiGBeg3rFeSPUxxBTq7l
bDw5Nlx5J5DXgZTcLekGiPt512RnbJhfXOM40GicqY54Ob6B11pPJSXURIIBtsLa2PXFcDd6HU1p
0t4Ka5uLhdpjtb8w63ZmZwxgGL+yJlXw+HmrG4Eq3Q/cL5eJydqF/aTEiO0AfbPdUc9N7FoGql4v
sG9zMc6bCYXo2m6Kextq+ByQGOyYzFdDr34fqABIfbFxdrg7jXJwLRjvI4VeatDRNncAtEhNjuSt
TQlCa0Esb/wUgDGe8FXU+8GGb42poHXme7w6CtSPA7rgFIR2QzSII/Yj5hKMcMsInSsWf3u+jxaX
ePieP4d2GJ14Q1+Eyl+5eL88F9MuPDxabXvZH1S+d4x0u41zE6BVz+mdM4plLGReinp8NZsagVRO
6ZBlGeg7l36HUhBg1HBootHcp3a799KXSmj3XZkzd6wFB0/aapd1OQRY54tVzch6JwVFEUZvdWk9
h2H00MY+6bBSb1OpmEQ2OXTDCOul577ozrV3wv4NQ/VaC2Nc9TUT+9GLYHvUybYZ/N/UtfqVU4Zi
Q073h3YJwK2x0YuCxWg8eLCRcy4MuWpZuxHmJVnOdUhW06lkdgpesJ1ZtU4S0LKZDeOhvrNLXpAw
MwWgKs/cWnO3FBq4BueK7NWpuiofd9GkCXBRqn22CeoCI67PCYpZTAz6Lsf3G9Jnr/DSi/23S5G8
o31FwGuCmDP1O7P5+yFJ7jwfpHigw8tsy2OCPnjX+nRoYd84e7Ppvt2KqnEUKeYtjpZVVqdXfGQr
/sBLN+VyG9bZRGY7IRctbiZ43DfJGbgPGCa1BgQJ8EZ+Y7H1GhinlC1wJMryrba7v34325vR7Mxd
Ri9iCSB8XQycKJCkpdnKWXe7VEPNrXP15f1DI2yLDWNzY4s7YptDWL9YmX3fF0m6B7QJIMB+yULm
ecu8/T6Cm9IjPgeiaRqIxMO/EJHgwfgvvla7OuYc8+PsZsTTdMQkQE6QnxN59TjEVOBZ2Y5nBqmc
r07ERTrsC6F8stj4DrXUR3LfbUpx9VvWJV9jXPCYhuY9j2L16gYsrUmWmT2H9LYkIRiqy3DC9Ty1
bWbSJ/vNrXS872nA9h+RTNIM5VtUK3LydPHAxZxtWWJdM0VnGQuP2nZJfKp9G7pWWyxebCYIRBK2
hfdNOmW2ha0Dk/DRsmkpBAMtqj9U7w3mFt9hw9MTvGaqlx5TP3Pl+akrGRj6SFysqZ0PgsH82pzh
8KKh2pNsBcGfDqOtGBzFOIhC5b54HirpWZD7EXtvwBo2ZUrAXWtarCCNszBcFginvmC178juw3O9
vxRTpBlm6k1a0xttZ6AKLHZpgCPJDgBTu+mnhcvOiuVtgX5TzXsPhhvfQVXF5VRsi4ZTcq44XJDy
d/tmxn8yHrF6ASoSyXtgNJuMAcDcINAEWHEc4hJtPlMPtybXlQVOyNS8IVwebswnlriXuuIXju35
VUY2nBDiIt3cxdsvx40y2dfVFYtNQafJQ3GFpfahE6g1wXDzIx7tMgCHOhO625l302zsB+WZa+GL
dzm0hGmwCagmzMaOfYZKhk3FAZybhn9jPezEwF7fS7n054iA+rClwaxHHBCdIP3PcF9zkrORVlFX
j13FLqBs3s0e9wt536weGKqXRgBCD/Z2N30Uuf7gskXfgJwDUzsLJhszK6l0fws5XFJR7kYLnK6v
H0rAi43COQQj4W6UzGTsNLH2SXffhgv0Om/dbWF0J5Ab3PIINjYDGIZVvdAzh/o58w1vZdSIK4vc
AcwwaH6NvjyRNEjVRonWpMgWAE/RhbGIFOB4DovwL/I8YO/wqteN+xh1ENTDtqIVTaZPM3qoO9mu
J4bkjeEejfSs0AisVOOxuC1+FR/J0Spx2mTocqnmgkuTSaZFSY6kijhdpk5gLa08/vZTIoAWv0NU
DiQieM1FcgcwOp8w2vbzDr8DMVkAS3n0y1fP5PzsxjLdqLL48YGSgPwYtgBiXFB77DN70BgMuoFi
sYFZaPrDX9hfd8JtpoVrcjfOpNDhK8CpU4zWStKxI7dYYxE7tylLmgpviVlTXWXKerJKcU/416YF
2zQO9mMNgillj+eR0xz36SPLHG81me1HR4Ydb5W1MhdsyJjIx7hmIAtnavJgaLyMnn9jGaR2ERhe
figPPyGFam2Pd92Q4UGwx1NkwgwoLjmwiMPAunQrM/QuKE5WXc8LIhXZ1GX5FStG5DHKn5BkQSaE
r5qa6ULaKFnhdMA645WGpq3cx6zrx+dh/IM7GGCu6q7+xAjc85iaZrLYswVc9PjGvSMxVsSGuius
B6MJBYQgULVd/FsDPN4QhLKeTZLDpfNi60LfiSJGqOHTG/IPqcxNQUyf64HfMxpAMUzJRaxfS9PL
OIMotu3x2cT4EfrqwdKUqa3K10YHrjrzDon/lje9WquW6cdEnS6XhVYLZ4scmHLXGCiUUCDlgBOy
FlT7jA0S6DcB1rx7AIVWoC48fKtMfhUleDm+xjKCZM5Ds4pqQR1Kbmo/E7c+9ygdjDzbcUpO+26o
Lo4LFywYmh+hsWYEg0PovSC3eSYUOi3me79q7+1BsQxkyNM3XPtxCw2sgYEX5JW3sqfoWPbMlRaU
sc0gZ9WRTY15+MXUXr/xS/XWpCI5W4adANRgRTDusa+d2iza6qz5tqOgPQYyrDD46tfM1AhrsDG5
hIEKuzoSVnfOHJnQ6GFEU4Sw8BqVb5htHyOJhHOx/GV9AHQNPS2fNCv20vk1muXRnKdntL0/iPwc
DoY62PajZlpfv5bsRnYEJX0Cr0SqAVsot2KASxQOxHpj0xmRfadh8QEtwMUkKd8kIMaqMk+2Nz4n
Ip338PoPBoAqYMHQOuFhILiSO7/wqkNS36XSf4ORtSomji4pP+bWZXRdx+iWE+zkCRbVaBAPrWW/
5WnSAKThqsmkAzMq9ZjLhgmA30HaCCCYQEccDbKpkA01QNVJUCx54R2H509QzJAskOO/CgvFa+Lx
PBrdMwm00Cm7ZVcwP+U2Kwc7c8+kgtrIa8S6VIG70WxtN6ENIbqP7+2OP9cRMLbTEm2GNaB244nP
AiPZWIb4JTP3bkpIfXUncpVaA/ZVioTAhgO3HgtUZKnbYqIMhqeSODzGMBB/G/7u2t9UVtOtZv4i
K0UsMg7aLYL398KIngh+ugkPhLnWGJqTXJETNEFU1GRnUXkT1BGDiIsE8VbTBFhMqF1pdme2W+Y9
I88TShPak6zaEm43XH/bMuThE4wCxmqLPHRaiRaLssn0L2WhvmkllxhedbQ7AO9awePOGBLVRA34
XBctOzs/QxFULC7vUL2HLJNXsXcGM/y3LUR2Es5n7457kBePYigfHa5ur7GI6eactKEhQ6NWW2La
RwbZY7IBbgR3a4DQ0/vTWrnDEloCddvrbKaPjG1cprYYEX4xUO7rqbj2Ywy1Epi844H/LRsSzzrc
s866NzZmeRpQshCl2eIMG+cWcAlXsFsgnqEDYUT7a87wL/3Ovqf02hvwQ1dcsAm5P/HFK/DaNjO5
ESmbI/HuhRAoQ5So2mTPWtd3U38358UH9J6K1O3qMzExm1tjs+3M1GNdM10H03qqoxYcMXvNxFAn
UjAeNSwxKA8xsKGlNuQ0zkFLsz2emMfJFrhyFJfPtWfstCxB1xACSaaqDTe6Hp/nSX9OgwHouUJJ
Iuv+WhftY2I7tyEK98XMpeL0irZ0ySqzrIfZhsGQd9Oq9/zryIhnxbxxZctFEKRJ6oxQIdhKJuwj
WLqAV24Ra9/pGJ2Zl5GEMHsQqfoE4zdquXUZhNRjMFPimqFYrvNjwTzyhHjrr9Atn10MfkbV0VNL
ss6qUEa4M/I/DLLYUnaX1PE+MyDwK6uxymPPpttKMiKk/fInqssTXeqnDOpLlYYbC+aEYXPlCp8i
P0j+9HDxxgZ8/HQSZs2e2Sv3uQmKfSjAxeR79BEk//X9zUPitJaMQKzCuJ9N91NQaLsEYsdmfzLj
/nfkPFz3Y/k9OF8BQ+1N0DoIomMSTwZlwaB3afpMkqAseukwNARQieJzcg9d1aIlcsSqUQXIqxqI
HDEZdIzu1nicWhrjisTEasYcm2biz2QR3IP8MNrMEIdhs+YktsMB5Mr4zFPKx8BERyH8kTnNo++S
RAwslrklm3NqR0KHd93srr3Wjl7sBuiYaYTXhOUq4c8MDVOYQwDYmCKySEVWuBtnH/Rl+JYV6ous
NqbaaXjCVB8BY/SunGI5p5/7NrJ/PEYpw3mb/jolZvGumeTWd5obOVDyUIXzzc3rP3aveWIjMkss
Xqe0p8jvJBCY0DnyoRrntF48RuDNOxuDpw1kCRtjSAupCIrKXzG8qBUohlcrTPjftaQ5hXBbUuM0
927zMiRMycewuG+NXeHm1qnk6K0a5xX9Trgm34iG1mYxWKd3U95kR2Rjz+ARGJa7vK6IUs4J08KV
20/mnTHfuqJYBNHrqiB0viPrcwkd8qeRlBO4cJvAa7bE9p6GetT7GDYimST5fdo5P01h/oxsLqWF
ppmUOkh7R6Iz4wkxYRYSWkzNtaSGgr/pjBkZg78oKGS1N+ArdkA4Hsk8eLI4LJqBbO4sYfrhd6Sq
iyvd3vuS5YOyPbwzyuqukNUbs2sWt2S3V7Vfna2+eZKxdTcSdABV5EG6MZWN1JKblTYPbSKfz/Se
L5lgjKpvcU9nEc4gBBJ4enTTaI6arVNl9xmdN9kxcoNQ8zIwyIHKGY+atj382w8/dRGKe0yuALrD
p8bvzq2eNzItn6ucKj6DQh97wBvCUoqVCuVFeS6zM/alqrdGXP5sMobkZMgSxMAEM6FUL0nDM6L+
D2Vnths5Em3XL6IdJIOTYdyHVM5zapZeCJVU4jwG56/3YnXDqK573baBhlDVKkkpJhlx4py917bp
L6lw50jLWfQTDMawHZkWOO2dE6HCTXLzw5WaDVaf7UGENO6F/UXSAn0sFuEFWne6F168TUOfWBBl
XWIFiQMvAH+hW18oY1gNlREhA1rXYMvmB+TOasfk2R/IBTdsJ9lmUEI5tr9S9ZcPdOCjsfaI+Yvm
NqDY0V2qIGBp1g5S1RotyYWWTHZII5juLFZiIwDFSrJ+78PCih4cPd6GkqNxiv6dYHvOTIy8V6Zm
OEy8U+ZoIZcs5ZfbByCaICw+TamnH10oAzi98h4hgwEGaf4wpE62K3z85q30Tm7ReqfYaPdFro2H
GOo/tsNoV5dEEnS9ASwr6Q8Ubv1Bav208qyIjb1H1xa4Oml9eNceB/qpFyZsJy9O5CwSXBENfE3Y
FtdVGcD6QEh0yGzrpUmTehNnxXQMZTEg2Cqjuzgt6Bia4U2kb1ObIJN2B42ZFSh/ZXhraUewRQ2S
BEoQt6PyaFPJ6cv2b5703xuDeDk7DVeYeG+B8DjZ/IIRcRISISKWjmFBFvdoYHxFypVOozXpTG4t
ojxKwjsQIMPvB6dWj8xKRUKCaGKZd6MM4juNLWRVBIR1EuF+N1I07UId9qKsnJXP20CrFWy5RgOU
FrlcRTxObv7oKVZnLsMbSBM89aDlp2goiacKFDr4/CUUV4Ax1I+Wa0LaG5eaO5izK+GD7C7m1Z0+
knJhfwwZyiD0uMNiLKEis1qdjDh2LrKz7huUiUHenHXxFlastZUwHFBFeMzqgnWnA+OR0HETSI7v
ak75DBPYGgtB+wpA67uk0I1CNmQE+s7KdhFPw6U8Zr69drLWXlYpAHRBigOezwcLPQledeO+16GD
J4OfHHQS7Ra4DkiEGptoA8D6yKLMidqjEDWgmVUZuC5q7/GucfhZocPYEcr4PLLynoDF6sfayptd
2mkgidGUGLJ/7qsEBbnBpFoEDuG6EyxVaXOaMTILYemoLqYyIHil1bJOUqBtk76Mp3ZY2xKjg7JI
+5Ut6vQwCXhFIgLn9SYH1GYG9VNe0CdvqA9Xg692NY6ku5Lk9MbKDuC8jp05TXtr7rkB5oUUntEF
HeiNzAIvz4/Jk3W0lZr8bO2gZbmWPvNN8O5pPPCK+taDzwuCml0Aig5Q6c47KrLBopBGpNFuw5Hf
HABEtkEZs03gLHHEHx5UDwUry6Htql1nUF2oXt7RP+x3cnIXwQA6ifldPA7a0uqxp+RGeavTkY23
zbaZBimixmC4SCeQpDnTLuhKTzjN6PPYCaiyHka8TWz9uq/alSaUz1mDTON+4OhjeiQFsmzR8lIW
0cJotbjSCKNAbdDm2dIGpsMzIMjBLhqjEhKUYm2GcjTSVnZK5AOIC3pZP30mSJtsnkUaUUsSYp9x
qxS8gzn0IYtViT0yWXZS5jtRhZ9WWGWnmQfftCOhTgZHiaiW8apuoMsxz91OZlBsoqL/UbdyWU7G
k9CT+5i5wMax6PhVcTEv2elBz236eCqgAJA/YnJ2YosQpFAY9EP8jkC5Kr7h97izEQWjS3qXvUXz
75ZoHvaT5BhqAYsfOkZf1vecXyhwZbYk/AMdOGAl2RlnX+abKevPGmfjtT5dOIoXqxqoO8Ip1lmx
o+GKYkhCMOxI5qaTdEx7yUlFTcnS9uo9YnV9Nw2f4cDArCpZUxSujsRJHlKog0iyTVJVEgrScro3
4LDeMbRD7qcxmbHGK/N7kDIRmi4ClzBZUh3ke8tNgXtMjG2MDmxhwQKnmaO1ogvbsyINyVKqYWNb
waEhIvTo4oyDtUerh+Tk76HG1eCbpMFALpVG/s2KGe1cLm2Mrs9yojXwXjRi6tkceMZyaT6Td3Ly
XF9cN4ZDdzXo7GfW9U3egrqxRwc+JQZJttFVH6FzDENZb2gAXRyte0mrcFgBKtlHlX2ue/eZBCfQ
edWsy52QSmYx5b0ckKFx3F/VpTt7ut8toq0ks5R1iwGMlsp3lmRqjYPQAlhEB6OHIb4cvHTHAB39
bgE9dxxnm2m7JRLgiBqSeUbipmsgkhWUUf8768PvuYLuU06KCK6DTWwh6vKhFKZjTNXe5hs7pk4m
a+ZcFMbrhJjfrb1x2yHXwCPKnIiZvkTYFV+sWV7UGjpJn311QG+N4zMsl9zTummN+6RPn3ChDMeM
fnuRJNGTZab0uQPyUEq1N6T3MgeTDiYRAAH4k7vJJiMUZ4cpapyozQAGdjRdTD4/XUG3wFJIyb3p
tVbMRWpF0WjbQA5RJF2wEft73zTvjSa6tjr2U5hAr6IzfnqSdoupELUaQabtTBPeny8rbqIRd5SG
kKqmY9ww/uyq5mbqXn8si+HWwJ9kFulO1wzN69WIk88GbeD+199cNFR3WjuZhNLMNV2B+LuVFgY/
pMeb2NS4R0uHpBVX7BNMSTc9rSaYN/0I25qnbPIQQRekUR8DjePDIifr02nIfIxdYkZbPSZhnLhX
YIgXe25pGti4P8NZpwl8WffSZl3OAbhKiAHpmh1scOLIfZdY9QlzxlPUxO/KpdqhoZSnaNx/5qJ5
7ttMfAVOQ5kmqnuWfiLom15bQRVACa0j4FXzB70ijM1Pj20VnClEnG2qUfCZpfckCzqP5QTRdv4Q
GKDNEpUfyrqJ71otNffkbUXYKxh0TWF5iNzmUBYgbX03YTYzPPSywfJUJzYq3XyDbBMkpRWlTNQ0
dx3T0wEjhUCucMmgcuYuaZ2m9FtGiovIYlExTzKLnkXuHApErrr9VXgyPyl0+Wmd03hjXgUUEeRt
SDhmQdRh6kXkfenuz8mJfxRusydM+OwwU752JjQpEYC6weG1dHW50SIGq1HECCY9hyhILBcuk0d8
+MLsTR6qMFoWYflejYgQbCheAgWWP1DZjEPL+D1BexPRsD5Pqd4ydg5vQcVEBRhSt3EdO30SHVge
aeUaBSXTsLim605lk1BvTeG1rVxCGtzytbCN+EDPyF83llHeK8uL78ilbz/iGB4XWJWzPVovwwlO
1cmZy0f9Ca/bwwRlyevobdpQWIbReW5AIBFB2l4RUm1jTT4YPkqR0qakmKryqVHyFhohgp5w2EC0
3JbA/UNruOs984CKRluEAdqHIs1p4QxkoEzZu6vHUJvZLSPffA7p8d2VgjiVIFcZKdQOg/kJUQPh
dkaGIIZ5Vzk2G8RsHB64mCwTS988Kx/ZF694jmxDTc+yYJ3n0wJcU4ThXrFHH8Uw0xC7GNTO2sLG
NKNaUb5i3gYxfajclZ4kD4Whc/0pOfOWpsJgZPe2i9Cq5yjsleZrFEdktIYOYp7ubGr294Bm2eSB
SND4bXMTpYcVzE9aoJ0mnyQP4tBgKzJ+iLv8MvURgc5dV15LCJYE48afXT1jZDEYVbuZJehB5ugZ
pGt4q4MWzpSVlW9mggZCdSZ4/LnubkcGeYrZNsoS7VxFyt4xYibcVuDpQgKlgImRosYJgySMNquf
FcL4Vy1PSsj6JUhbpoVunZ7BciF0GSUxJpJRYipvEClcxFuIJDMdTHJp7xHAWQDx6s+QR2VJzYsm
awaZB2FDgwel+DTdithlnuJgh8m45VYpeasrC/G57rnxSuhMxlV/5W292AqpCLPxIwO+h3YyvK2S
w20YuG1rSgIOn4N2MBPdxYP7Btn0s29ZqZtaibPe1UzIRwoOzhAn9rTpckDuNywtTb62cviognm6
4mvZQ8w876g19BEL940qz/2I+UPvVwZA+jzbhKzZ0PfRjA+97SFfsg49z8sSUeJT6CCXTt2O40xw
ZMzCU+T36LLL4K4BXrwUvdiWcnQ4o5hEe+Kb9lrhoW8RzW0E1bKemMdQB5XDYRwV96X9QcoXYSyt
qz/hYcKCQ4fEEijMYEwsRgDYtwA3/lK5TBSmXmx8MeJrZJRF7s06xV2xrDO08pXRDGydqHNUhNzM
dzjJml6JPFLzPzjldRWb2LQKOzc8g/3QVwGhxHDK2xuFKV0Jq6eupMNbsvn4pd/ufd1D7lbDRXAU
YMUi9JZtGF+dqKSvqSuQMFPzYGfQPZ3oXLQTpWbh5veJ4xy7rBnvhN6O235CMG5MTrAbJpx9kySu
MGopJCJYaCd2tEOamQUPAsdX1h6NGSjm8gHs57LPfHUQQW+S1UIObzKRo0IYK3xFvWrv7dg66hQ/
i4hD7ZM92eJkpeKnjUp/7092vJKp9mZxTDkTE2bgbO45R9TjXlo1S1QLppAesuHXTE6mrQyqYM8Y
u8C9m/kMCml3i8zvTm5WdSfpVdjm2128LX0ZX1RVIbIKN2GBbZWZfruvnWadOcQkDCNLDqYNd+lk
TBwgBvt3gBeTjUHcBepzJEdJrdKzKN/0vDXJt0gqQgKNjdem3dGaQcDNlB7iwLtptuggXalbhcR9
l2Y69QFxj0RJbDgMsOVQg4Zkm73VruBpyepL2TXU4wRapt6cCkj8zJGk77cBK9xO90OxMgVTeIWc
ahl0QbIUKFsHx5/2jaQy8gvngJKvo6SRyS75Sd83RI1avY5ZCGz0pLvQJRWWZo6d6DQwgyJSqr3v
X4AvAugDyl+k9FnyhnT7Q6ZmehzGkZaUkYIa0vtrSRDJsicpYAN7mdl3EsN6J0qvDti9xzHjHBIF
y1Cl9VoRGbBgejjuhS0OOQpqXP8xkSzF4B1MEyeRZhQdRQfLEFwmD1QzVD7daOOtbFlgVZScCZ4R
p8QB7oyWEGmnfipmnTCQ23pjtCMWNvmsJQx00iraeka/D7M2PfiNemvguG6GknYD45eT5ulbEsOw
Yamn3hj1JctydefM4NBheLeqbuWYBlrW0lCsBLjtOA0uaK0KtPTldap/UIXSzh0RfoU2KtTY4j6A
o9Q0Nmr9sn9FRs1xuIofqi6/17OJvc2ImTAyPvES7ABRyNYgOdmMwQ30tr2o9N460CxYdLjI33sh
v1vbstd11VMnUE51Zxtt6dwcPqBGeTMde8ckjDBaLl6YjWupGIwbLq+3dzCuquA7tNMtbh/2MsAH
ruJEzYzjrSztR6hB5yZOlmamo0pFgUa71h52SU3J0qrqy05wCOd68UVjMNFoMcE8hIXu1EekBSQU
R0uIshNJoxa9DZ0w4pbJNsy/mRFLJgSMf+6QlOhoMKD0jtGB6My+RNOdybZ4Cj13ThFlxJHgYtGA
Uy9SB3iAq3DzlBX3jhFeKxSqHSYcwunMr8mSFwigbx0WvcCMvmVp3nrC/0oyGcIU8YU3Oo82ZhXP
Ge7NwsezHv2YQv+jrpkpMtkqF7WOLqBRP3R58vz2EucYZ3OPz6qy/zGZxS2civcZe6HV9K5UdvTr
jmvDtH7RVM1u8ho6/HAizerVHWP4sYaToHnxH8FK91hMF12bqGWIRnAh7fHGccYFcM3zuRPCL5he
L60Z32ql8NeSdHbXsyqhTkemu8yi8Sgr3142uiYXsYZLwDRs2it98+r25PDOd40xoT0fyL3t60eX
Cc2EGrKUkHj0MdpjftkmOLRoGTlMY1BFV20DC5WYP83SOL4W04AiZoUgkf3Cj8AoVLQhNCSxIUcD
IOvjMjBsGLR4HToqoGsSPg/1hLuzxUheZhPqBIyZC+JJ14VIyVnucRh4D07RpAz1GMaqRM6YAfcB
xGG2GyvJ7aZjCcutG2yJs2tZKAEFXbkyt8oVxAedWKClZgePet1WzL4g5nbu3pi0i2vMIk4oNIIz
KuCed8mIH98ICZHWAE27mFGsbG+/AuA3WXQPKeYoNUff1VMcUnC3xsJz+/DW1N5dF0EXqHJ7RF/W
pJyDDQuQWfEEIiW70koSrpg3Ts6CTFHOdLGumjJRRYSttvT9qVoDzPiuBc19uB/3RlxRkTkaRWr8
YXdoCoxSzFVBqtPqG+SOygfbzpZj6TQfQ92DFY7I+blLpjAg1M/um8e8n7ZT2NyoKZ9bHhqyJZme
+xY1ci7TLSe7OaSZ7MmArhSnwrikrwrroEZzepL9gO8KnDWlKk+h2EIE8tDPMZxw/XZ45fhHuJfe
fsjAvFVheZdlibezjIbfi5SKxnmomMHuJ7PEEEIcDIIxhHIrJ0DxiP9AI8MAxHkkoRmU9BKZtG9j
otGImBmOZgyS9Welkh1tQbyCJr0ASPHGAPnIyhgrogC8OgiVJGmpmPacp0rDC+I6LuRj+dQOKIia
Lmz3Ag/LleHdtdfGHmo4SPEmb+7Bbm8aU6yjjIxakOAW3ZdxuIZ73qu1wKNBOpi5cgwsxB2o4OZB
DdOjpBe3RLj16ZmIcvTqqVO4Lno41bJPHwYVowUrrdXETo74RntkPSuY6ATPZgA+c0gFeveogvnc
4nVriA8T2rdXctijU/DRiuwQYvmL8uoaV6SfVNOn54wbE8UopLHkW5TZOcDKs1Gw7iuh4YNkXla1
7qFhQHty7ODi0lPetnpxdqs6POfot8MIOknrOxSh9IwO+hsDXWr/gcy9bmr9U0IUnjIYA4WWdGme
84Kn2m6OQ7d1kuaiQdt5Sufo8DFnTEgo2xy2OTtGZxIm6w2FCupPyArCv8QkrlacMjZtwKVGcPSa
uX1yNOj0Ynzw9hPYwy3olKOniXoPMzva5aRV0iXwTg6zXZ9zG6cmVxwsi9OHUxoPYyrEjjbiR0XC
0zh52SoYJDo9VM1D05+IE38ktxJfnjUgFijM8ihBce8HWYHjH9KvOMg5ejJyg17wo0xsJmHS2sR1
ZfDczFM6FHVQxZdhxQldF/1ATpm1NQqEQcrkXQpbyNTh3BZtveSeX3VNviyrFJ7FXVX3F/rExaME
HmB5UXyJu3vh2v7eURn35OiUjBZT6+A1U7F2zQDJWFqsbPISnnXf+BS1d8j8oHyyUOiZ8JV5ShGP
VImFfysy/UeK05UbXUg4z94FlJWlG1rk/wzZeoiTdN6bBbjVdNoOfXAtTRHt4yDUj9M47ifFewF5
xtpEFse8ET/rEZEvURLFxTPtQzDqr3QZum3QyAy7UMHV8ziTdOPE0ooibsZRUtO3EpevP9FzQG9B
e2jUh28zFrvWT+nxCBZPdExHXbWrDMBr3BqQBglR9uchJuSQFEJHY5k2T6lRrchCXPSiBo8RusGW
F4zeqaZyIBWoItW6s86jrLcDdLP3SUY7G/AP8VsTvjsHnGxjboGgfSKRGIg/im9VbX/Skxy3Xpq+
EPWOBc+Ikn2s9NuAW+Vgetr3IJuPvHaG0zAofR1M1gOneURJRpaeh1D8dCSnk8YoGG91nol0n/Bf
mn+YJ9AqHJROegvrBfY493F0dIPYmnKjV6FkM+mik5c5z1pnhWdy6YZZYqOX9oXzH7tcXAzoCdL4
zGazTfuCDLFSQJub62MwPT1ywgyhmdBskA007EViEshURwcoxIe26uRVcLevnNxxVm7jYBSPiANq
reSvD6SepszGNdJzHUjk6Kc+a8T5L3acQthl/I291oLUidu+QQKz6rIifTAi5nBleWiqdoSn95hk
SXgFPx5e6bYbWTUebe7RLSYuolp9n30icbJHr2H4C6SI+GiTsrFMFApxP29OicK2W9jNeujrLyOx
k30dnS3Nx1ZVqZ9h3tSYbmjU4MsxsVQRy5ZvCBBZ1ozrHomnYWo0mPu6Jqo+r6dhDdelOSdN8FFx
y7tdcGdKEyk2MAdY0vqd7vpPKo5XqcIxoExkEHQvEbW1LI5EEPVKewF/FMXiTXh1wjB9ekPW9onP
Mu9p7piN8NadpZCiUF8CnCcRPWwImfXjxaLJO3zPLSlawuBxENMSgZf+E5HMPBM4sMHPyl9z/Jl1
pnMwo4B46AT6cQqHAu++2V29OFY7gSmOEOH6mIbuTTMVx6o2tDcJ7QZ6z+pqoB3bZLF372u1RxqE
8TI/0LSuh+dW2cgmXbXpodifLCerNn1HdZxWKHf8N9LhbpOHLTNlKrfy9BLWg55GJ8mCl+GLbkPN
PRqeQNMnUpT2EFpCN6OjAejCMwZyiHJ29hyTD2SDjBhA3OJ2rE7DhC9P6fGnyJkLKninPLYHNFPu
wTMR4/aivOoFstwwgwNrYzsykWPS04aU05JpsyxJDF0znST3AGUqzrpPy0gePA4AeQ3vr5HJ0iKm
fkEZ/TT4A4kxfvXZlW6y03kb4TyqFcgSschtmylm4+4VU3tq7LZbg3Gw7iJlWjs32ZsaQP9bGN1T
U41LfiNUXeQ4HgzNPraclHEafRjht6qmB72uryE92lKff/mcD6Hy1oggJXaW3CvebYVc20XU8bQU
NA3aLCAawJxjq1FMOyuqNP8qYwRvQE03VUYTjRj1fi+QAzQjcbu5/UUGu2Co+VJgYlm5QikcnuIQ
SFTbak6pDumflK11xNjgX9k3yVdkjpSh427C9BgZOQ2cRwVZjVZifHYma+s4nBxC21xStV2rYEZZ
jTOM4qOomUmQ2FwmEdrjYKqQdvs85LpRXd2eDjUIgh63IrtfTuZH6My0mUdZ8hmhx+5WWq8Mlyk5
cmvF5Ps7DtGXIf5YxpWxboueAmzgl+jizmMtJ4vYMpajTcVZ4U5jTWYuEET0ES9ObiO6CeFQGQnw
Pb7XRgSkMyIM25b6/TgxUagGlwOesH7ci1UreCnJBBWEvjDQrGguqpTLMDTgmwrSdVQVbInQwt/a
Az6pR0TO1gAgIvU+OhcEz6AHr2rCd9TX3LRV5bxmOu5GfyC8S0s+i8hE8zkdUjJCFp3TAkRC8Rdr
o2JajElVH/IHJEgrr2q/4I0xenfhSoCisFXaM9nGhznW/ncRONdaTx/nHIaBVnHVmxF6RogQrU65
LTl8pSHBNoAbiNMmEojJXEoPC5Bf9G0ohvyODVMF23COobBx1Y+4pOaCtwV/18NqZzf0CuWt8TnP
+jkjlkAwcY7YxUuHkwuRqIu6AQA3TCjV3WxBS4AO6Wh/qWx4sIqRwyeH6rGuFlCHNMS2xUuvs8SN
DmllQRh+UCS2A59mEHwJNM1ZixA58GCweuFwuuvGEYFF+jwZY70e6mxDFzFZWxnnjBwK1EIZHaS/
ipNMY2SXxsBC4KAN9ZnQ4PzjQzbmZ+mFxyJAVBd0kBNjr1tnUffcAb/VAdKvmLinYxjvPPpctnoP
yL/YGNAKUDWX126av2SEhmxRdeOrpGptGgN7TSsQEci15DATFA0uYZCQOm3jrtV+hm181IG+Ai3u
jeybZ+aIOR+gWQ7Rhfrj9O8czl/Ey+IfgG5PSNoRtJsNiRNs5v/+xnqGLu+UZVi5m84nDNX3FEA3
QHudHnzylN+NHpMZxEqo9mYAlhLRsW/UNTftV+gWX7NS+c4ekED3tdw71N/I2DdG+Wg6xmnK0nKP
NZhkWiu6m4ofRdi/sVXeJwkBuFZW3ETTrKChUCQiZWBnIQnzR6cfYHOq/wvGWDf/M8OVX9S1DQEV
2zB09w/Q78Sa6Ube4G6otNMF+WZMOwJ8iKOFWAc5AEK9165W9sY1yMExO3IzHIWBXissmAEd93Zt
kcChtkyKmHjOIGSPFcykD8aBLr8VOeMR02dyDpONFqOxtKfyB7qKtCwAr9C1it19E+Cwrenn60md
swQVB7Ow92nDQ1MTDVMi+RhmGomyk1tnpm8gdF61tL/0mjbfRrRPmATihfCfJ77lgkHtIYqwhow9
gr0kJL/d1/B56H29QS9tVReqjb0sNoYArtia1n03Jfzw0Nxrpocwu5xXGBYMFLAHFIj4ObWYuUfD
/yUKnGrvCFNXIIoJPG5Zxvlu9PzrwSktQIxgi/bm6L5gXIA3tA7qtthJyLcgbZa1Zu8yxx4WRPpy
36TNQ9qYO4SeDuBGfCugtGwzfFF2c57i5BtwzndexZ+lwEEY8/iaGbm/rjPuRMCgotI2sMjgU9jc
iUacXlJvJMc3fm/KeQyLh6qaZ559N2wZaBLVZPKM6Ybx5OgAAdJHSfbp7K4h8AilkYZJYehufSRe
4OOhoKQVwromPgkVLlduZlPdGHIfCn6iyW8c6+t/f+p+waz/eOo8KTx4/fSZTKaJ/3zqslxJbkgJ
e9f1F9lEXVHS5IQTQpIDTQ0UBZUNKSP7KlTtEwnUYQtjS3fRZeOIrE7u0H5NTmYsa8e5/PKA+o72
zhEIX3P6rfRaYSqzX/Beg0CxMW540dau0W4YcWEsQ5BAGcZXpsh8hwKPrDYjD4aUT1nVdy7McdWQ
LYSJYtqKmgkFfu3ZJFU823HAD2dzGCz/1RnaR3+2opQghIkc0dgmoGyCapkDKdRezHA1v0Qj7hTZ
fGF3ngVcW9JvNfhN3Qzm0GjrAFMoTP/9Clv/xePuEQPpSZePYIZn9PZv6xqhhz4oReKdavUadtGL
PqeDNofRZtgWh7R+dN3uELmkO9iGoHVlu9SSgGG/PgqKR/nWKw7BTpcjf0yWTdeB3gtJA7do6rQa
E84ihuFQls/M9GijDVsn6j6DiCc0/bAUDFE9OJm13EKr25eqeckz7lxPd15co9/2NhcGYzAWMbAA
lvBRt6THX3snRT+GESdd0kXZ8Wo/0xKxWxW/RznVkRuRBQy36N8v1hw68ScWGVSO7bIwggvFLv7P
ixUQPGzrduZtBqN4H834k6xYF1Dt8/ug5pKCoTFs8PR97P1vl6xaxwIJDGx25ZMIsBRW9/LvL8j5
LzjNnicNMS/WuvD0P15QGfNw0PPxNg5CMIY30YebPqQJxCjZL6u+3+dCe5s6AJ5T6O5yf9+W9QNx
EpRZBiI+9POc7nk8RtP8BHJKEiRdACJoi9ZYJQOPABOu9ygr93KGckoDqqnvWq8m9A6hQe0H3f+V
/IyjnnIs7V4yt9gXSY/Pjv1u2SpP55aHCTVmj0bhg8qpMPXPBrrUIF+q6JceQMVFZ5AOcRqa+z5w
6tuk/FOfAfC0NQbkvVnfaV+5izkL4uzLVA3BCZ2g0Gfhd5BS2mTe0pxDfPP0OC90ZsX91snoLRg4
+zk6CQfhyKbEOwN97r0vrQeizl///X2Qf9LxHcFsy0J3CKYWXqT5R9gCuswJAjzrVMGrXGZjSTYF
eNuB9ljjJMcyuSeh6xZF0ScE2N0o8h+xT0WfEsIg+5hc8xmvzNAjX+ABXhgap4AYAmw0coOzHEct
eGiUC2bvInN3raVq5DgnGazMkZNINz51NuU0kRefGblBlGvFbaBFsISrukL/5t7ZUXBR88MJs4kL
QZL2ryvw3z+H/0HgyvWvNVn9CmD5LMqxjhiv//HX/3gsMv77n/PX/O9/88+v+I9T9Mk6WXw3//qv
Nj+LOddF/fmP/vGd+el/v7o5DuYff1n9So65AQIb73+qNm1+D475f/3k3wEzj/8eTcOupLOk/p+j
aa7tV/sZ/qzr8fdkmr+/7K9kGtf4b2TSgJyWwjIQKZhA4P9KpnEsQmZgaFqWTZLHX5/Ji3rOn9Ht
/waTnu4uahDCYwzJLfd3NI0uyLNxWdPZNA3HMj39/yea5j/lTdim40pbOBQ6gj/OS9BvG4RVgrxt
y5b7yLXefAQzykU5FGCCg/jbzf5YdLmoRo44vT9/u1J/31O/J9LMq9c/dv8/fvQfe5MRz0Z8oZjd
yARdc0iXHEHptkz8H32l/30L/+MO/v2nmX+mTDiGAINMBo0lbCkN4w/QP7SFmMNYPq47LYNBXaJN
0QPzYhreW+QEpxrA8WJwDY5WqnwFcR9vBBpUzSQfEOkL4h0GdoXS4rukFNays9tXgkzfIu21Ci9y
Cp6jKTq57XpsnJMVD3dmi84K8zc+82dWqKM5adeqbyiJcbUW8UFnlV39+wVlY/jjkjp0kXR3zivi
huKum9/t395Ng74iwa8VdutxNeEL3yQd+ABNT9qrbJn7FA3j5WAKniodBYjWTNZdXxI6qEDz6GH5
ajdWveux3KaatvELsiekbzF3qXAB9u2PFMoKpek6DN99vjTs9uPAWdk14h+aBCpryg3d8x+2yUgz
j/1HJpqzEXnXB8B4jKynX+EyXAssGOPCdfZZmHe7XAZgPsZqx//OtsGsVxsKsgcRfz6qNLVx/3gc
B74LLV2OHUKBOMDbCp08jFa+A4LUHTfSwt+Bb1bDk4LBf27vrVA5Lyl/6E17WCfk3r/qqKAtvV1L
SAgx/ewCg76ltrL6UjpAJgaHIDfeO4xpBz1Q2wJFyELi9d96E66DuCn2nKbVTi+THfnXnOVpGBuh
nW8U5QG6O67SkJvPstbNDY25Xe9WxsVOxE3J7jkeW2R9Vng/hjmC60T/MrrJPdMspgZK6m2OQf2B
8dtGorXiqYA0AFVpUcydsoAkAC6hjQarRMxBFGHY0hmtf2b0A5ZJQ39prB0KJg+5xGDpmGWehIN0
nO53cJeR2Md509t3Lka3piQwwXVpvFL0D+fIJiBAeMuAScraJtVy4UKNQD0TNWQ6YBcREoxRiy8g
IDj9IosFmQce7DUv3QNSjXc0796HxPfwiaAKIWcrO5WNvLW1VawA9bVbLzk7XeXvONHaEXzGDHvj
qmfHWna6MR6afnwQrlJrq4043Fmcc/QuKTl/0rNseZkC/qvsuGYFVffSZarEqJ/Y7SiKoY5yZshi
Gnli1BqsA69VwWjNqPRusZe2fkNYeiFQBcgSpdsY7ovQ36Rmto7ccB82cgubeNn0OsaedG0iB6yx
+m6y9ElXLhq32I+26IhwNhMfi4YFsllbPDop9/q/P7m/+gu/r4UumXIElBE/Yjk4iow/+g9egBm3
bMiMjxPvaORBsx9IpcB9NP/xrw9YjbBwtu+OQMOad6iHGdue4UWUm26Y16YEA5I5vEeRMRz7wSJE
lp7vzomwhQYycVdprnn70kXAWxXtgQtmbl2Hziz9uanzkVJBIborYWUfuDM/6OFbp9RIj2X8HBlv
urJomFs+XDfb/Sr8FnlIYgHiI5F2of4Xe2ey3UaSpelXqRfwOG7m87IxgwRBgYQoShs/pCj4PM/+
9P0ZIrNKoqLFk72uXESeUFCEwd3s2h3+ocJzoB7yahFi+wQi2sH8ovD/Nin63yTkgyQELyjlcPX/
TkIOL7QTX96GHz/Kn7OQf/29v7MQx/iLEsK2LCmQviLZ4Hr8VxYi/nIMPGBsagyPzWdxT/87C5F/
kbY42F5B1iETcf8nC3H/ktj24YdlCTphLq56/87Cfskm/ye7/Plulr+VqaalKi/JImxL4G/1670V
YQQyxpUfrDu66JvIiZpbq8Nxx5wR/S06Y6/5mgYBoYmXlu8WSDrA3i5BHCyrzMw3oUOPbi5R+A/V
DLRhFLFPTO9WyFpBTfhzb/C8O4GA9eqnB/0POYzKw35NYkzbdHDqEq5pmnimvktiIFyGKFyCaUS7
COmB9FQML43f6cfBdb5oUOaWgKFclC1DfF2tDH0g6InLdPIHFDMwWphb5MWEGd46Do2zzPVv9DGj
YTWVxb7G5tjH0mNrlyH9bRwxHhEAV9Ium6ACuKoh7f9V4dsWOe5TvfUZhHgOKt660zRgA6JEwjQi
aq5tGEIHCzTSPExU0Mij2a19asMyu5GBFnwQzORvOaVpk4Ag1ktC6fBG3/UYRy3GVsFBoSwtuVNT
IULUV4L7WeBIwQgEygq+6BOkignbxHstNpnSZcvWA3Vu48bbhbr3iEXsVzNE6WgOC33TwuU4QuIE
idtwCw9DvrF6uKO4lq1IIEt/bJ5rN6d1FKVPZqSUE8GT/PlVq8T//at2cWXDLhIDONuxlCvdT8lV
73gdsqRkFrpxLgc32ocTSl4DGPH9bLXpbQOHvtd151bMaXmgC4gK/dS5Nx8s47emgOkIYUj0M3Tc
91z93VWBaVwytDomv9yV342i4NB42YSunTwj5D0GVvSUjIO1D2W1G3L/3IeIx1NG3RWKOPPnxRjv
F+Mg3mEYlq3TYrIdx1XP7Kdn4viWPcew2Tl43Z2sc+PzUKBY7rorbnjjbvQGB62ped9Ww4RMDSJA
/ds8Nv792DGzt9CZ30xuOC3pP6BqXQzV1vLqAcgv3FC31J/CsB5A4Dhf8QfQNnVZ/fBNN2QcmEKH
bufmPqVPZdoG1XVsfMY/ASAYhKAphtf8n39VzzTBlNPc4n/vm5WThkYC4FW+ag1Lzg7D9r6jt1EN
PhTz0gS/57wCbBZbvJ1ezfAeYu2xzJmOxjFY11L3DnngFRsnVyqfIglu4rptVpXXZwiR2SCfzQmk
XQeRlSlLfAuHkKnh5Mb7Mk6BIxbOK/JN+k2FDFLp4N4tENQbkQQGq60Xj3/+svK3QsKmpcTpxf1S
OCYuRr++174ex54WDokeI9CDQLVxOZv4KTe182Die0lAbjaJb597/wSe/Zv042ira5mxFO0c7Zng
4UuRZm+Zg+g19Fi5tOw+W4DA+yZr2NB/Xq5QtdvP6RMCWMKhluY+EvzTfLcNs2iu3DpIgzXdSlRg
7VQc2k9YneiLGTHGGziM7tZmlH0cA8c/GAaGCMiMHmA+5VifoVptDLG1GnRtNWdtu0OjoAPPt/lg
le8DiFqlaypGA/evsN7fcl019qE0bG1lU4koT4BXhr8QVSHq3jPM3TaGc6PXWJmlZX7TIYPNZQfc
7s+r+Icj67gYSFINwwAQ0n5312qm7jtk0g7Mhta9nQwN9aGynFcjft5AKFoLcUJnOMis7lYJAtND
Pvk3cwmfZpKT/lT6C91CyQml8O5ZOvGXlBG17IsbqTUvrYVh0zhg31T3lv0N3NcecN+wZRbNrMVP
VyAJmi8m3oSLwv+cgjX6mvYgsEc8eBi7UuH9+csKdf2+2xiujSr3NU3RLfvd9dyikZmktQ33IB4u
AsrBNu1apakMvNPIZvwMYkfc9O2jqAr9IZ8HiAlTINZlBoQKEhGevAxF/rwo+duiHFCoDvm+J2nh
GLrazT8FzUFEhecAweTx9hAF1te4WWvZ3SygUcYYo68CPOzXZmiaD2GpPSIltQ61A3gT/1ZHUilB
YAKn7KaBO9AbOKY1+xl3JDK88UCkLReyz6ylbPvuYcbC58/LF+rs//JMXWnZ3IQqPtAsf7+NEfky
Gjos4IR6psj422u3nce02BsQpsKW9kZmGpOTSodwId1xR6uR4TqQb5lr80ctj9/OFLHD1ulfeYJ0
w/TUBfXTs6zpTxSTRIcnBwCDOvHbhDXVgYbNzvL84dZLuvI+i6W9oweHCo5nBju7yFGeNxvG2Y2h
PYmiELtID1cpM+9FjczS3QBVnwo92gWINq8JlH8/wv+tZD6oZNRLIj7/tN9+8/r+P/nbS/aS/9dL
/vZfx+h78fpS/9e+SfnX5ufa5r9/07/cv42/PDQXPVsY5JyMSjhyf1c3Ht1XXhAJKd6y5GwqQ/l3
dWP8xZ/QMWOzktZR3/x3j5XuKyAAGq8OfTSdn/iPeqzyXafTtXUUWFgZW9TTSdDeXU9Ng/Z0gUb9
1k21p1QMOyqBV5S8kzVHDOK8i9FCFXXtAv+I19JGPrq/Z7/eSG9WQ+5YZuD1Om/Z2QndPLsD0gkZ
ordOM1Z76NVgkyPYrS6uiOjE3Fpohv2Hh159BdegMLNoTlD00XT+5ZwZvW9B4A/4CpnP4dC8PX4R
r4ltnYIQSUGbEmwRorKLvR14MYATDCJA3MYfreNd7PzXOrjjJU/UwZX713XIRJTuYKYKXigfocAD
CyVmliIFTBPvC/xbw6oEyORpWAtamN94CDmTHKxS0/jkVc0HmYdKtn+KhdflkAHrAtdkG3jvu8u0
MSNZp1lasRympgw2z10IL7T6qEHkvaup/vVBNh8DTIV74933tme/aacJeLUZJa+i+lpZmb5MqwGA
vmnvPShpHiLksifKwqRkqOzx1Sf8FUErvZUZ/dSqX83wisLe+CQS9BnQM24AmFSRdaInjXDIZNkL
63mON02LuiC2ZslkPbv4rGoA0NcYkGlrE7xB5Nnfeuk2MHbZCXodLMxxQJozRrkAcQJkkWiRug9W
Tu8X8CO65lBq6SMD3cgm7dgUuruY0w6OuSPwIsFWrzJPhkS4xQUpW+XRa4tXWueBWEWncM/85HMY
x49RWdmwlUnTdA1ocNk/q+0W+nyFvm1PdobHonbWa4wOJaMTbDpPLqArGK3yFCBsio5pDuNGvSbp
ZIi2mPQJvsgeWOM8mPwSxEchl7iHGK7isgQpv3VN9PZp4aOCfmnQkE2cCY318jmdg7NG24RjkBw0
2BxWF188DQEFG4BgG73+FAA//b2bfu6OCHWH/brJrpk4M0ibdgwtwl/3vDPjjIebWrmtGOQXtOFK
4kXb8VQrl4c88y0p84++xD3DBJ/PlJEJoKHRJnb8858Xo6ZV7xZjgtlm3sgY9B+q4Kz0nLKBeAtk
z4QPi2yUkJxAytUnaWjQEQdtV3n1nYF5CiQq0JFJifV1p8NyCoCjtC6GH02HUnJsNTgxAK6F5SkB
iaf73uJFhI32Iw0D0Ln2axmUZ8shvhhCmQ+1wzZIx1dM22BG2LxDjFmZ2XjfihAt3Lyj5zkj114Y
4ENgtiGWm3z0MozfDyJ9Y1fhA3Tbo0p6d+L1zjN7BDPSbQeHhilHfbImYniWOtgPd9jOhAlA2R6c
L1qkM0eILAP0ew2aFLmVpcOkIsCgyIofAcuv3SLTgcnxFsvRhfUBd/JmoDbsUjikfmbvr5Ee/vEG
hw2n4cBZgsfR1N55Sh7AaL0OrnvuXKz04No5pnNO0CHCE+GDno54VxASf2jPkWoxwpS06t7nWa2M
oG30fO0rcc00WQlVBjraZb2RNWjD2i65inwNWUfOGcou8oMl/B75WYEpPbI9XMUs710E7PBKQJ+n
Trdgbcpl34ED8SIq6D/v73/Y3jbBxqOxwpckpv961nIQrRyclO/ZMloxZHE/PaF1FsKs7pEQ2NZ+
+MHxlr8fbzINzgfDYdvWiU2/fmScIuAU2MjR+iDbF5WsUcM19GeGBWjEcqnEbK98ZdiDXEwc9Vh/
wInrIC08y5OhwBpZbqEtXyIVCoWP9R9dR2heHerBR3UAxEBI+PNTet8LU9sBCTXbsU3BAJq05tc1
M2atrEgm3ZbF4eJlm2jwVNpaIqmxkpp2ywwJ/1oNJU/LjsINOnDg2trtB6v4h7PoAcqgpjYsjAXf
jztTaYguSrxu61JacygqmJFT98lvR/tmRtZt0GHcYrP1mLqu94nTSrAnEPnrqemfEEyGVWUXy77I
nqp+9Daimm6aytYfP1gmQKvfg6aNMK5qG7FK99ox/alKKTIAamHcp9tCppeqSi+2py/0gRksr76g
1oCX7hfz9xrva7vh6g6osfiBUQA43WF3B8Y8YxtoUfBaac46nf2t13Cp5YF/zqz04ukdo7xNMWIa
XSGZtIA7CJwffbxRe7HoEa/8cUKxNjG3IUL0i6xFxcOQ7fMkMEQNASfX4Ei4HomcYIwKQR1/vbeN
3D1rtjZtdBt5v6a7zMN8tiaWyEDYBUceQbu8q10CnwNR3ap3oQqAA4lsEqN2niLWkgozWycxzhff
MF9c6kiEM4elZV9M9XOlNUfkhh+KCH/sBg3WBWq3+I5ZZ1h6F+o+djy7+5r2TLS6Da18pm28sl0A
eyiko+k6gyunZXoKUhT7/cj7NNC7Qfp61ZYPOBvbK2SOSLBBI5EVZDsdnLeUzdMIXHshS6bS4Lde
sxmLiNg42T2hTXikALV1SazoNdPpuBX6fcPmqMXDgOYwPRMi/wO+f96i6UC06V6+C2s82WP+MvKy
13cSDM1aG2d8PqJLT1bYSMaiRWMsLPdGtCk2Ar1HFFXxHK8lboC+OPRl+npdgTlnh8DiZdbfWuUJ
bBQoQin4VuqdVcZ3vXS0NjmA7EDM231pXRRkmwJWldM8awLa8R2ZzLPIkdfMXR/R2Afb8gc4Se0+
wY3hSznyrE2tdlcljcWFGTa7BK8FVKLLL5XdoaDqBNQVdb7vHcqQwPmGhjBWQdBDFSp+4HHpLlZb
Q742KiTUQmW9aO2EDe3LVX7UNiqJezhHUHrRvlxkCE+H/Wqw9BN6ZXdtDvy0dtJXRW4m+XpVb9hJ
4wuaFXu7tG5Db1upJaYZjzPjSeHI9lDL5AdMQbx79Hw9oBJQIP5mxg3JhUvuYMF56yNSPJO4V03d
qhj2BQYQoPS3wOsw1PC9TYY6l9pFc5BcTB/qrtvzPqvki5HkR3qViAMbBjpGJimVImezj+FrSyze
2Q20INASqmBNhwHdQtC5fRJeEodvaQBe1OcIWL5FKggkskV5IFKnIRIsH+w0fvAlxnjSvamOgV9+
0WoOf2jCvkkNHqxjY2c3TMllNn94Tr2j6Nr6Tv7adcb2+kaHrGDk/9R0JRba3j3YABdHRn5HCq5y
gZb7rshAxJW6u1dBJmtwqwkd76Zzyfez5JI6OeDGBuGQwGRFjcBXqkifoznY+AZkEBzVCDiGf0/z
8DhBorIqg84Y1wfd9ZUVm+CztWTvOzAIEujEKNUSLkB/NCPb2phgY7UOcV9Fj6lPLgq+XzvjFp9c
jAmdAJtz63R93y3QxH5AChQqK+MJXCX1ZFxF1L1pXWwtY4LlOAX0BYNL4fG7c0VtUYEOq/GLFhaH
PKyP0VBuwkTVOHP2Ggc8vCx/wYyQvJPZGqAFQQfV449xlYGgHTsg7a3nRqYb6NuvTo7DUk1kHcmg
AL5AzwApF4LRt33nzNDuPPrGCdkfSixZ0GQzcMxQ23qML2XxNjP0Q07aOTKGRZTdDC5OwMYTSKtf
Y8o0cPAmqq+lX7CJGPE9zsGb63MwLRjTtkPs+HtLTumrPjjHog42CUFItMS0sieR4o1h10J4ysdN
23gw+11wM1DURWZv1QJLj08so5AfMcOHa9ywautQevkZDwk6W/szsPl1ZoDwaUkrrF7dITFBgugl
Q6qIoZoQXWfvAb6go4Ab2wKMskH60D+KqHxCVQwKvE6ISxp2TPqWTQla1rrSCYDqRMdcW4sBFXjQ
ZfQyB/cm9dudhpTe9SHAVARvnGBzHHSPCoZd2wXCBT7fHbbrDrerpyCVSj4yW02hsZn7Ac81k6c8
z/Q5BzAjHaPbjZWGj2M0vqF74yFZvAhrT0NIwIOdVTIrRKcAMRbY/Y2OfFlyaV0i+1w5exWKmypk
p7f4SH1G77QA2cp1kYANKYYiWPat9xV9buD0wIkgeY1IwGVc0qO0dlmbfVM3bu+fTWANTjmdZq4Z
QgbsBrX1M906dSOsKfHZsL0XpAy3anegTX+iA3/0q5htyfGsre8aECBk4Qyw93z5PEaUNFa8ijZF
K9+22SHnWrRUP2O6syZ5S0+q4XqjfB6rGqfc4QdyhsBZotdIr+ZNSXGV5AlynhXEBA1Nh9BCERWu
xbMli8M1SU9nlBubcXldpZNc6OqytzF1rOqSizll60s7vgxpsPSBB64G2JZVaUMXo+DFRhV7Qj8V
98V4pycI8DBuJL4yosraN3zADyWtafGpi7yzqzJUx3HOeVieSCy2UurEBb27Gwr1ysOtxZKNxjhV
bXoRU3CJ8+ZZxeocikVpeOckKjdjyKSPC7iEYVyk3SFMkUkIGrnEBNBbWjHsj+ZhjrrnIdig8fgc
dfYxjuyjymKu9QgTnRVQmQ26oIjsjZTH17jbaEcE+z9Pyh/XhVTH3g45ghhE5t1dqYtTFbH/zYnx
s86dZWhrlePbhXMcHX5RYiAsUTdHvwdHTQhT/RIViBh8n65XlsrLxlbZLPt7us232A7GyM9MFy0e
jmobNDquDSJXmUqBIE6rLewm564lUheifnaj/kfro6XKsWTEerbq+NI26aunKB+wjE+i2Xve8Fbr
HPbr3euadLis0D0Xk8V5dfDG9Aa6f0TCSaYlFITuTrdQ5w9BD/tZh6WfaZ9HjV1upuNBBui7Dbl5
ChD9RwYK0VitnO8hZvUlLDsg2algiF0hiiGj+/zvhky8CMS0q2X7iHz6wpqLQxI2z/iExpSyPCZb
1ab6uJJt+VlkxaVD+0fM3hkgYjTSBIhsCKOmn7HepW1xY2Q1otN4v+jHzM8QnQ0vfVB8qzvyIhGg
ZZsA88tAfySsmrQu7MSwRoVpkermk8MIYtGMLLyHxtrO5cLTebEt9F4uH2c5Zv6NJXieWjSLdWSe
r2lX4UFfbCDjZTCtyJJ/+DAesf6D5qL+9jUdvH5carMhmjzlHjZOovbXACAR3B+6HbLc7Agc8ZYm
4VIm+eM4E2rCUnKtuSTbLpVwue5ntsNQcNphnPA+Ss5y1nMpXvPDmelj71KjGR7lqzoGTVw/R0op
5kqmHVlMVR/bMvt+TcGrQN3pnJzW5jYxYkgZSMiheVkupSrtikZnuc56Hthi3YhHtdUTtau4adcq
q+X0xL3yRw+JPFY3NjRS8HNocAHnk2TFjolLkaw0fmBZ5OZXFDiu0TuxzokbPofwi5HdEC2TEPsH
GpH7JGStrTqWvgwOMgzuI4dUY3LR6QisVyMEjqaPyev1/HHGX4UHf6RMPue9fVYNOchkR6kzwy7N
FfaoKHRzfw4Bua9dfnZxvPM9nqZv21+lgWZ01dTPjWGsyzn86pisJhEnjw7h0kbnamHGb8YYz4vW
q79BSqP5mZinuEohf2+cHuFxt4PcK9XFrsiV0KmPafPY6ogaFUPyuYynI9rim7hCciWQsgSwIO46
JYWl1+aLYdhvvciA4Tsh+h8Tbj5GGXw2B7UFrcxGfSUc8b9NmWLO2inpBpc38WMUDmpNVWvCX/2R
Rqa7cHICdSoIhBUXNrM6vOtiR19hJv9s1RPMTKlXO03r90VebEOvMg9eLJ211ga3SSGsZXIaTXRy
JhboRs0WxwLl807VFI3Rxc79bdeYSCFW4XpUHm1o3++Dzp3prOmbsESGqWpxAAGcRGrUzQzLJjLd
kcdTxCv62B3ibe2jgSoBhj4otHatovMawQFRzW47JOJLJODJ6SY2dyQKlC+FwT8cI1rFHjLHXQ3V
x5j1XQBvHbvir8icLn2wP05f/iCej2PMDhq0Dk8F0oRKWSjo8hGh13ZdVmj+5GL6wjUKUjjpt6on
CPW6fM7q8LaWkE70FIENiLmxEUOIJdYl8UymR6o718ey6c5K7tKx5hbxQLTur79A94JXqNPHCnN3
9gcSFIxWyNh9Y+laVJng8pVma9Rv4fZsc3SR5xqV+JKY5xXIcejUH0jA7oGK6svCgWUXYicBpTEs
Vn067UOVtHaVt8Gr+9hryPkFWt8sQVhpyq56ja5mtKznHJ797H0aGw3tYOeu9/RL22dbTIYQ3SgB
ZIaYiuJbhw0NghDPvax/9MV43yqN+FlGMD8shpUWvjwalg1BQUNKR1htgf7DviXQplwTCAWWJEa2
3ixpC6IfHnbPaLz2CyD23mbobkqBkQpGXv4qdJnf5y0Ub1OwgnDOccbyPyFy7a9GOz33RnIWzX0k
4K8MUoA2g/VWxLBstP7ZLPNPocEviIsbTQvm1TBidkCr+HvpoA4aTN9tMTEIrrFWFSGMFwSr2Wba
1wJXXOx/4GVG8R0OijeyZWbUYiqN8CXkOFtkuxi3mkVIz2GVoZIl9EcsUDFtnbQzovX72Eo2BlXi
kMvTVNmnxBOnUnldwYVZ94G5op/3SQNwMpcImks3WvGEN8Il7cmb/lYOXzJqScLcnTbUt3bnfZOH
CRo1+qPHwglvheierhmRitwT2pi4Ld+XNrcGNr+HzAH2Y1Y9rxjv7wbV1KJ/SjrtBaWJdDHDT4tb
NRNo6YZ3hnfLonFLOIxF+imu9QMyxj/CLxRqZ5ki30Eip/zmVwF93kA2L7EDDAJZI0SRkQLwUuRZ
02oPZZIbD+8IHeUjfYZspTp9Hdk+59hbzT7NCyBSHkc3SJYcz5UVgUJvNO0O3T9/1ZrOZRibl0YX
DzjDfQM2RQ6AwPYqMFZBknT3ETu8C2LlcD/eZG3fHvNGW5deLZcS8bplRRlVPVc4FTItetUEd77p
I6Vl7kfQPjtPZaeorqpOFPVBgfc5BC9PTZ+ub1ajhTHZREFu2BWifzqimUSsVo9pbCacD2J/h4RS
n3KZB56J9RYhisHswhlhRXc6Df4Yi66Fmgio0ZoauYTJUUTN1ypQN2D8I5kdJO5i1ccpNXRVnG+q
64kQ3ch96pyvIyLLK4G5UGl5evas/j+hMvA7+fJV2sErHqMno6e7IiyErHSKQ+wiO/NL2lMKyYA3
IvwfAngDJmHPMWZoVyG4mmI6yftT6NJLC3tI63mDYHO8Q6/yop5U7wL9L0ZnwR5VZGZBS181IUC0
fpHodojwNZTbvgjPaTseycMumP2dwn4+VnO6aRHGXGoeCXAwYEmOdLlghVbnbXN9Vg00ChCmCa+u
IBtkbnsMxqFYB8GtLicq4Zi/eJ3Kihevq2d14T/HpNRuQL4aaOjwBzc9vTnGVbmwz0PNnq+SGg88
JJ2zaAUGAr8jNO6KhoZOmfTIvmZb9dhazd5pyU3rsb6CseDfmY47BBPm8M7d9fbPUSxaMIfeNion
w7uQ/NEz7vLmW6hkgr4GiF3grHQIhRbu8ipE1UwtGFuuPWCNTzIdNrWR7t0U2P7Qkz6q/KJV18AU
VhuXFMJy8WVDAOZ10P2ZgfpJq4xmZZd8u6bwzlFtH7uO79QYKg3DudWoQ/htzNyVdGs54ek+pPyn
Tvus0zBdsfcaPA4g5iQMU5z0oW3ACHUZyhheIrEIrZyaH3aLjUjSl7rpHjSLvHbK2gq+YvnoK2Fa
nilTESy+qx4vPTFudDUbG6bwtRrrT27kM98xWzIUrXqQanCNDvUzfcLnySWdsKavo1PfVjali2Mb
Rx2naTL2z1MXr3KNmgyt2OSmCRGMLb5aDucDdXoyOEWs6dFVWdnOOlbavTGy0mxZDmE8EJKiAH1N
py5qdUj3crbfYpilyzQQqMF2zT53cLKqkTPQwkvQgqSt+3bd5BbTA582sDDWfx+EPD31SfOgytq8
994mbUD22zB2Jb1BlLXoWlOSBdhf4ZQbfR7VAE6Vw9dR6ZeoIHwOcoz2ZTR8kcOYb1Xr0ktpT5nh
ziR3dRiCrIKMmrp9CMqXgmUrrY+D5nruFtkKZfh1NiXM5REx2za69VULPFDzz2sICmeHLIuQ3dfP
U8FpE+V8zo320H2y+vQLQmdEZhs8QJSKs57jCF8B88Mac092A52CS2h0Qm/jkCxHGkC4a87e571c
l7b4HJrTuknSHyK0D54Ja6rWh5XjcSMUsNaXbTTdTlEMy4cP4r70Gclj6dN7MRpC/Be/3rfoaaQR
fnd4HXvL2QcwHFfjzRySSU9xdXZ149BpHaDS0ibpAUlB1RFelDIA2RzzLrdCLqU7zaqtVNABs0Ok
TjVH243zcwCGLyjZD9fkqFMlyAjeNOSqXUSq1eDW/RfT3I4u125KXeD5475vNtd+j5bHr1WtyicO
eBUhNgQ1997pLBxZyLfy1H5wEfAB0XaiDXiUMl4jjHXXJdy+1xZZbN+ao/VVjcr7jtXprM634jsZ
jRtIUcgTaPZxjgSYX+POUqN4KFQYoiFzqxpl+HMA/C6gojiU5ItYYEKzrY2q3MRjPi3wiggEDUov
6GnkNUhFaiEKyBHPBOQHvrRp8NgN2ub6lJyhmrGFLHZNIOkhae5ZdXq1mHhJm3LXCHlPM0adurwC
bMAoFb7K1uq4qvzeOeMV4Lco/qjbWYdGTYeft2tnYlUE5voa3byR2yTkHvxoUPT7mMgTEmgg4BZd
0Ep+N1XLW53mEtm2a5wHcr41SjZYak36g8nMyovmtUiL89jUlKxqZhPPUslsIlEwWYiUjHLY9unt
nxf1DwNR4CYsi6HKFUX165oy7hqjzbUW4cFg5bwaCG4uE3rty6HLzpVZHrXs4f/jEznGNqyKf0BL
uS0yT4C12u0sInNplsJZSJ3+kCkvVYd7au9266lNo+WfP/YfUFpMfKHVMgu8UhfUEO+nIV2V14Ex
ulm7TR78MUM4MVLKRa17Tsc4WzrR63Xe03pckbNPrU4KV8z0swb3HBK/IcaRS6l0IsPNYlWgVgPX
A24WXXYUbRusrRY2CvwEf7H2s5P5wYsS/zCiVwA4G2CxazImfwcTQbpNq3y97LaBHnxLAuRIxTgo
86d2e83ztZLWX+lioxM5t/3kNx8wE/5hGsv8GiA2Sh4gQ99/fic7vQypqLemz1ELEJ9fqCmE2XLY
4x45NVPS0bDMU6Ra9X9+eWyM388OXARb6gJovq4rxtTPbw8JK6cP4gmZZ26xNpYbrchvE/QCyL7a
51mqWoOjLkfneI0iV5AIzJ0dyDqKJwEkOQKgTjMSoGhPpFlbaF1TWthb7FwvWSD2ZBA4PtLvuc5c
rqq+s1e+RnioqD5L5+hY6tDBI6f61MX+psrGJ7gwGL0D2e3KF7NnDIEtHbtEeXng9ZtfcD3d9yqK
Iq7V4y5TrVNzfurr7nTtb8k2+OwjI5eX4eU66gDR/UbR9sUJUKisOh8D8W7PCKiiWCHGK0Ae8KZn
tDaWhd5va6S0F5U57lzDeYNYc5+ZKFh5EGbo+KNoYiTlCdm9cunG+kYytHWtnOE9iU2XMKLWyhff
2iLUjc65oaI60xkQCmJfehQSjU7+dJ3MOCZTrgqxL9knywQ/Ws3Tv3Xum61u9LDXQS5o57yhxDED
moVjyJTMZ4y+iCo8ryUXAO5pjFeT74kACPbnvfEebw1YwbLYkiYgIWDLQD1/3Rqd5O7x86TZupFz
bFVxQf/jAL1CTMZJNfv1vF8Vvsn3o1hdmDot/Mq91zBi1qxj5lpHpfvsKeBjJ5O3KZM7PIWQ1IwO
ODU944aG4XD4EdLI/h01almA9izuAYAM8O9+XbbhjuWE/HizzVCCUoAXHpzy21WJfB/igZezFdVi
VYfDbHHUjClZtXra+JpN3cLWmWWNQl1trK6DdS3M6KloxTN9vwvGnH5kbJqh/5ZlpN5pTV1Wm6AB
FDmiji6hIKZFjJCvwU21QsGY71UXX3rxxcCWtjAeM0Q5w87dlKVJr2dAjYMqWRmMUoyRpKcKAdqb
zB60+cas8EWlVARmENsPUWg+2pj3gcTGvsvNdnIav2RD8dwwt8Xk806BKOFvk+DhGK/TXqvybI9w
y9bW5jOMdvnBNrlCKH+F2Sl8MDREmkyea79H6XqiHzEl0LGm9yll6y7S8fkA18QmHyK8swJjfnXE
uC11RKwkiV6HOgvykRCX8BJjBGicsBiDwQu8HJ9d6lmfxu01McZvjTYc6adflc85qPpFpxzgYxFy
nak6T8oMT2sgj3WWHWTq3E422pRWUXsLTUNxlSkL9hxPWuM9gG3/MHr+jq2CwqhLJmuoTcBXNH7d
al3fArCpexCGSlkKsXpSnyezQqR5ZhOo/UVbEAd4t16r6jhU0+MkIN54JVrldXb584n9PZY7Fkwe
G4EyA8LcezpPaJeFHdhBtcWz9yAHHqVk24mWZvefP+j6m969cwdks4fwhe5Ix3l354PKwbYjhW4+
lyeXBjVWmwVgDw60p+rkceCI1dZa0t7d6DqtldhyL1XfvjgIFKNezXPQVHFrDACgatbZIWWPk8kS
Rwu5HEo6CbQg46S9DRkc8QBLZIEzsIxaqT+GNcm7aA9ZOJ5VQ6hQLRQ1b2Hof7iOVrAM2iuYK8Jj
mMGp2aMwLq4fjx88h/c8GUIkXC8P/qqF8SX0pHfgurztXQl0HHM2h5IKGdJXMGv0x8H0qQCZNWom
rPowFb1xtK4fVRUwJaQ0XRVepsz9gG33e9bpOEicuNwBhvk7Yj6VXeOUQpRb5dsCjdJAf7A6W5LZ
cu7cdSntqWH66EPN3zMoxzGY16PyaQgd3vOvx8AoROvqNhaN0+A6q9QHUVNGvKNr+2KcXxGPOBoO
cyV9wuzZ81R3wfyco3uYOvWj3znfMeVkCtsNKFdsZqLdiOJYz+GNc5shy/xUZejg+sWurZ/MTGBx
oFpi1jx/n/vDtZ9QBqBoyHC/ubP1HZ8xkFAlmsl99sVrxq90auVSh4plhf0HT/wfUMZ8eaiNZCg2
t+R7KHttjcCiMS7eDhZTZ1iVnf6jBXy3QByJvvGlbQ82Mm2B39mA6KiumXnqq15PP8B5XoGc788k
WFP2I5hIy3p/+lMqEXT8ZLG9TsuuuZZZKDNEV66wcvN37H/OTLCJm+IuzrJ+U3rmukmjh0znugkV
FkcN41CH+9zhaOC2LetUnU/PoHxVA7ArVMLIvwlxHLqWDh4GS5Rl+8qD+WOhrzGrre13lHltQvtp
+GbBOKcF6p8hY7yOoH7C4EffgoOoMEC/wuEjAOBoI+B2YbXPWArutdI5Xxu4ucLpwG2TaXOP9KWL
VD4XbjvQ2I3ak2s9wqDMd6Yefk97VLYCmB6Tnr3pCb6POGQoMl2f0xGXn7AxEUsnfkp0tHXzhusl
E4yAhc/w1uz3aNpwXSaVsZhFcElD08KcELjF4G37MIwQmtrpbbHNzQGSnopsCl3iTcHncBbggpKL
+L/Undly3NjZZZ8IFQAOxpuO6MSQE8lMDiIp3SBIDZingxlP3wu0+3dJ5b/Ujr7o6Aj7wlaVSCaB
c75h77W52ZW4uxfTkzK5rZfDW8mw6nK+MRglqg7EYdxdkyq/riutzG9O479WPDx7wsAtg9IXSs8v
HUzjrGkiKSX3wjl2s8CyzjxO2CMpTMySpKAPLw35qptGz2nkfWxss9TQg2Hp9N0qe487js0nRQpT
bt7EWD6MOr+/AdlSwCdh2fhnAGn78Ct8MoxvNnnjSkrRqeqb6ywcptXmRLpIWWnBospPncoIgsXg
u+FSt2ZTysJ2WB/zQfM+ZIeVy1+8EmnKcDIkmRw4KbOg0K7Z2kTa8OnvP6B/c0w7XIcMB7CAqNAq
f7mnZWyIqWf5sK9spiLkHKAL7hySEEkjMiKXUaqhn2Pplh7oXFDoiNYMDcSqE9nEne+SFmfr339L
Hw7vn99W6FS2KfCl4BHSfjXkuGxrXYZ59V4tJsenLz1G+dYMqCI0JvQHJkFl89qflKR9BzBKZpVJ
gp2VZ2w2DdbIRCBMCOpetPXGJqhkJ1V+y9wKZAYq+ulDJbGxQL0BIZyakMMW57RrIGhiHetJaUZf
4rV295QvyFsZIqoZcaptbR0qW75mOZS1mshTuvI0Hl/7miEimgso0Du6yQNuYfRGxXz7sbohXVoP
aPaPqwUSnIg8ZH+F+rCYqBuR4iIpktY2i2IXWTIckjO6jgVLl2dB47FIA/MVDdo48KFjVyPraVvS
z1My2tDjn6qc3DnXXHgoxzRE7PQkBEIylb2HC4cdeSpxcMVaA71Nt+2hNVMfultOnIMVpWyMG3U0
9t20/mZsILY24tdf4MavAOaBV9P81SI7toyZsymp903Oon7kMd8kCfSJZMpqjNsyh/ChqLDbnUoO
JNl4O7th98ohteKc5mfPfki9xn1hIyAcrh9Cl5XNpgfvnk9rJtF3a7lWnUIShYCnbnPpui1Rdhb9
S/EpXqgjK8towpVs5t88nf/mZwNAYXDMqujVfx2oDT0zj7KKyVJ3jL0WUdFth/NaB6i0Od+3mXWB
+uTvv+hf+k2bF4KWjSGeQUVNZfVzGZFoXbTInEGIGhFYY6ypb7kMQ6bV+EbiCDIBjt7Scd5LQifz
gVobBTq63Un3WwDFvNZ0HNucpI3sL3q+oFrS7x27e/34A7eZ7xFOEuOl3bOb/d0Z/Jcp0sc3b3IM
c75s/p7tjP7TFGwjDmQK0rK9dKdHO7ZOeXtjAtgnuzp5L6f4LIb6Kgbjgrf6+Pcf3K/HP196O97w
FwnAxX9xpsu8MTtETzkVCI3VVvsvCrW/wQzdYwL5267n42z686MPZ8ngOMWTiq1OA3Lz88+akJRk
rZJMNCwThDmZBo2nMhfeUo8I6gxJHrvB9rtkg93gLVDVSb1hkIVDZ26JaoF3VeaOBfEXnWl9TM0p
OgCPoEZa9E3LSXOXpIiTlKHd+Ls2q6cuCZKOIQ8SqK9d7o5+a/VsknU2F7rWbcmWPk5CtB4WSpXa
ztidZQVCkXV86m19P1naly6H0q8dKgFzdO1rcneH8j1d+yokcGMvcSvu0pGMLjQa93IAascF/rlu
pisSt9dhnZJDKV4XxuEh/C3M/Absbzs2msMoV57Hsn+BAj76Nvo/j55QsjtHQxITQVSjsgi6ZQTm
P4UN4XPBYqItmLuvsf2+qO1nlXFOMIqVXhkgNkmFl8UlKKzBIefYYm/rRGhZNFyENGeeaqFkxdlx
slolY6XTEYq+mOwrSCwkyyOskvvS0hfED9FNUUEUSZzhfXbXl6TMXplooR3i6HTVV5V5I4NNgpDS
3ryZtIrRn3vbrckLkJpjSRmPGGasvMYg44EDv/eMLbDQ1CHN9GmIA5hYDEESbGqRLD2qx7Qh2UZR
qj0ql4Yyy31dt3Vi6pSgwQgPw3mz+AsZ8G1y7UfaJKtsq1CuGnGTttyvep0FbGfRqqg08VQQFZrV
BMcheRQTOWT7LGr0nWPONZ9TV57d+VFpohhhwSPotEtMbI9vJSEkl+jkMO1A2gGNYGh7zVdadQmE
qRz1koRqweyIrT8f39+/iNpf+mIbGKQpHHMbP+mu/avZipFoqatDb4dDPDy4bn4UaXIRkGAPeV+S
oSJL2GRR3CHJqjSy6uyI5y0Cf6rLw2D3b+1akygVo03VHYk5FBjdTikPQLaxO8vys7S5XOex5UB2
pght9vjC7ORmiq1byIJdqKXAGK2T0sjL2OSoWRZL8k/1r3mWXOelfGNCsPoti0B2iu2NJH7YB3KU
e9tsihP5x2xNZtjj3/L08c1MYejrdhOgkcmgsTI2zWbreW40ntLG1WkeeMz64yBYUDH8wciGvkgv
ZmTKnWqBXhIxIy4Aydki5E0zX/O+ya7ONicmHxMCrouiAqkjsxlcJ8UEjCjG+GeZd7mh4f4bMT4W
sJ/rFN+kko63ulFctIztG0Cu+96pugMQrmNDzoxvSSRohoXiLE/Ht6JPtIMm1Usy5fp56zEwNmYh
gEYLCQC48u0nZy7OD4DviNYzH4OyM4nEiL7qBVKtblSpDXUTbaxuE+CoilPKFiSUpZ1Roc17bRIs
e3n8SlJTjxqWrXUyy8BUqsVHkhf7maLi8xpGmwCIOQQ1vYSyUr+0RsosblCll6nmlmUPH8ZQiDJe
Sv6/cUjWYAZN6xbRPnaj790YK2Fr1Tht3QowkM0uFj3fjSWpXdsoQodmdPhMlFjsyR+Ddj7lkDcd
/Xdzvo853s+nvkOTr8MDoNpRWff8fOq7MTZapXAdsuD7GCC/7tLUMnmh77rn4GQE06lGQKmHO0vF
lrckuYfrlgxB4fAzjAXJUkN6L9bFCCz24LyipC/XuQGEMf3+4FBDnfV2SH2bUKiBRNm6yIn8wuWR
FslXZSI9rDCrd5CX1o7a2aKeojURJU9cmSAbIuwWmRRI/l74RkUs7ZoTVDqD2XDjbglUvmlH6+zT
yNu/M1zZBi0hkBTSk+FldX/pE/0p661PWjq+VkbPHzPq8NU9sVLdsaD9dM3pgRCfMVBrikwrLn+T
pvDrNBFnMLc3pQMuWSqgX5loUd/AIm9zJ0zkupdMqplc/aZV/IsB8eNr2DbgOXBcmvkrQ4VMegTO
VuyEUzfdlPyou3rk5V2QyuwK034AqfTd1KXfuMoXAbWTwTPCxt8ck1u79dOTRB+iM54E7EMvxoz+
5ycpVhwrsxJphy4RVLiuOSBQWIC0BiTDOtY6lKisTaV9cwRvqY51bo8ThpjN7ZUkp/03vZj+6/wK
lf42udEZUmEj/QtgaGnLYszKmlPbapSwKT/xZaOd7JXQXRFeMa3IMr50bDoFbb/FhmMZUfb2N/ns
PHRaTVNEkDknIOEKur0GZU7qvdU5AVusOfz7D8/6t98smzqd+R7ghF/RYbmySlsnHyG0MFHvGqV8
GZe2O0yKAt4cVZwd5RlKSpUeApTAWavhtwwVR0KrurspWbILVhRe3XvQMoSHRWYO7DxR9mKy0HoO
0eM/7owoM0huWR4FQS1Kbq9+ViCLlho6Q0AcbS+P2tiiC92c7FOYabgEyIs5YPESu1KJPw8aZQqK
IrLi4JYO87DHo9jeD9p12mCwJYOYMkmKA4gB8md11fEQy+20dm4OPKKn2lzWq75Wl7xhajsgdjiV
hWUAitUAZmUjw6C6usi00pA/MKL5+w/5g+//0xPKMAWuqCWEwFlMC/TzE7qkvWW0tCkMI/XsUPUK
6d+KSY4qXi21iQEw6AOTsuatiGAbfHw+dq35LYX4LZxaBwVdlO9sV/4A+6/hRVkjcmOa5yhhX8r1
ktEEGitl8PwpyceHvHB7sLhsWBOyAeuMqOe5o7gpfxgNXf+86j+I+HyTs1v5yojAtm6agz7qsadj
hBD9mXA2EaCtUT250KDZKFLWdXMmbgHHav3V4W7br7csIdjV9mng5LiBFHPbzjTxZ5xt466weti2
OhdNQ4Y4WRxtr0OdbfSV1GbrHgkYXkVHDYxaPi1D0R1Eo/S7TtcZ645fe0RHvrM9erPpPrUTfYG9
Rp+XtXk2U7gUKSFmJIGTdG5sdQ0Mwi3v70YayoKTpX7JS4C0qQHVwkmV35Rl5l9eGX6beK65qG3U
IeLXyWjjuhGU6d4Nh6q4Y0R4ygZFMg8cb9J4eixLA8VyJYirZ4CQt1RMKYwOTyfB0evzmCwfnv0d
XGUbI3HBT8i1UhH+7RUuY0WU7cjkze7buJDJWdS3OWSkoLY9t9bWo81QgwjuV3V113MeO9ph1psL
J7Dip4InoGpjE2z0eZzjKeSR/LFM5RsDXBUFBY7KShlJXrEuEdiKsNf51izY+e58UeooguNA2MuY
ii2CkJ/h79+Bv3a020ARih3SDo7Hv3S0y5wmaJf41MYCRy8y4UK18aUTfBqkOPHYDmk7TYXmXQt/
UaLfrZ9/XWVQSvNVGS1v7ILtZP75Fewsq8hLrMmhw1bUy2wjDuN7KmfGeAXVh1H75G5mv/mhnb/0
0obGpoI7QJgOV8LHtP9PbXyW9ovFZssMRx2q9jL1z7lLnaW7yTlKZ19t7AE0DFKjMs1lSKRgvSsN
XkjcokW1NAFZoqqvOPNtOa/gHKA54zNBYK64yv2ytsk5Bt+xq2VtYgTRNvf4ngR0gsiSiMVoM9WY
u/GHTw4oopT6z1+HOoT7JsO4mlPeVpyzCXgBHGfVV+3QHhfuoDBTaYmtCGnDx5Ml6vmKBGvY5bOZ
7KaNIZJk9q2rYUz8eKj3jpox9ivl27yQ0AT69nEaxWsj9B+ScGDXRpaZfmNkOiBSNcncHpx9hEOE
MaW9n5JCBOQx2twmhhlUrXPFDUghzXAniKz8KGP0725BTttY4C1uYJOuSnUlYlDDWjXQyzL4309a
fRjzisA8wWOlpkWEXKm8tiZjs1SZf8fv+xW/5lBvaCyoDKh2zFwByf38PLEzL6Wy1mZo5IbnLpLT
nA1mWI3cL3oWP3Xx+n1treO6rCXx1z260k47GfnvsmX0XzmvfCdCJSWFySFsAxtK8c/fiYMFqdVj
YlsHxMNBuriIV1xy6KY8d3bRCs8/Z3rhKZsMMXOsXTM4FP5GGpCtthulds7cugtlx9OxvaO+xqVM
/iQbjqnKvNvOnCNvZjjJMJnffNZHL+pIHaXWhvS0qHl0TEkIYVvyi2+M264c3gjeyUJmFrRAsgM2
T3g7fnTwrJEENcS/JqfQivlczKp+W7ZHpjU49XSrI5ePRk46SQhN9ZhtXRtxASy5dFyFUfng9tlA
QU8iI800Lwb6S6L/mBQ7QP8bEczySHJk4SRfdSYz3E3lowH5f6ioLXTMPIGC+dqbxPA6oMM85/es
aqB1DXPJ+Sqfuk0aWSusJ1zlyZaknEdj4zU5Zcc6JDpcbbDn8F+ysJwsljCiflTKAnxYMTMoG88z
yeeeLZVHc2KwmpcWsn9DY2WGn7+BE7RioRsrtszjt9LtG5APhXqu8rz23Ai6AAJW3FUltx4vJhNs
NP5e52AATHd64M76sdBiB8YqrlNm4J49N3OYbrbfUqde7BxMo6tR+flIH9rqVuQzL+MSUWSmbdkk
Es2eoUOfSBvfXpLYG9arKJYlJAya2JRcCVUhDyBZCJ2QXExDqSg7WyXGGqm730gHmRPbKBueF3J0
gXkxQ5NMbm1o5+dyKacwKcnxNaR4HctHm3ROj1xL1Ne84lw9gq626w6L5N8i3+3byvoXxxN7hBR0
1855H4OiYQrWWgS0zv28+qhD3DDamD1xM56stD/2Mr6nxLtwnO9S1UoOJs4e14qkryXdvWxtopTi
0vIi1FQYDd77HgXWgA+6s8TqK5OietTCN/rW1MX2ek5KguJXNIfeOJMWAISSXzbK7e2T/zhu2hp2
spR9S97xirK3HjqvHbsfhhvzq0pKA+WJbtAyprx6k8HAvtIDtO4FitjF8OaluMZxLAM9dX/ACHpW
rea2j7lt4rFYfZ3gBAYvWai2+hJmC/Y2osN8apYtS7I/DNZY+K4FZTvK7Q0npl4+hmENScceHzal
BWXiEk9WkCZ8Qx9X9n/ER/w/y5JBsc9/fk2S+Smi5r/9i7Zv52v9r7Sbf357/y/zZjSVNDZ7U1/8
97T327cqbQb5Zxriv/61f+IQDdJjKDi4/K1tnL7d/v+FQ8Q5DjfPApjD0W2zYv0nDlE3/0D7w1yE
A4zCASnAf+EQdfEH4l90QSpd5dZaWv8J7R1JFRfDn7sSWDEmFxc6Z5fNIeKTny8Os+2qBrOcexgc
4klcWTtehgNxN/W2x1KQfW1LGV0RSUa+q7UfzRk1o8iEx0/liyjqz5kMUDFgFYaSzDZu9mPAX54s
KFOijHD0QmjOMa9eIqV50kmq11qyLhJFaXalhvOD/KrdsmRTgIGAfbGRl+x9Df7uMb5A7wZIvil8
42nBvZenp8T4Nq8NHrPCVcPs1V0b5eSOtnJifXxTF6s8RKK4ymbkjDSeu2x4yNLV3DXWYqIMDZi5
Q8qhekEE0LxqUUfecBQ1Pk3UMc2X6WHUWRDAeNP8zGi9Iiu6a/Z5FZBrVodzt+mct6hPm4AO/ZPo
u0uVvtlVolzKnFOvKZVjp9mZR8ujPZrtkwbB1GzSezIziBdO5Q3+Qy9puAuXWsWELVTwPKzllhEg
rzSjH7kVDx6aT46waACJMLQ4WHAnsetDlbZaiepVUn3oZJIe+lF9thQjDlzRx6+C6D755ERDcgWU
W+7deurhGXP3FtRPlmznQytwGU3650rE7dUcmHK1rBCXZZbhlLazPzjUZPSOQN5NPr8YVUi43pSj
rZ17qR7mVLHPbNFsxX1ylY6c0zjn4Fzqp0SxqRXtzvQGuYUVmaSDlkSsj41EBJzIz8gmudpr1jtp
I1BljSa6PJuVtOVkJ/KIlXCp9d6HTdAwHXbBr+EVQsUIulok3UsRM7PGyDdeFQL8dpPBLllNNM7O
MvqaMwTYdXEd3bi5AxmQpfJR2ol1LvPmFk0meTG1ELumbx41QkzYFuCQJX+tO6Tk8vhuW10BHOYn
ReiPoLbrQ53jxJ0+TWwGznQSEWbU5IJhm5D3Do5fwcWaahmnd7qUYaSdG6LzuKTMU8yEmMHHFjA2
MaVeOLeB/1T7VfBzg0gHzMiMx65WUqvLuzirQS9b2B1iYhTi3h6CxlDZUzXKxPdQmrvJGs6DubbH
xpgO5HUSDqK1fZBgDyCbHByHk19L13h3puUZ8Vq1F1HD8h+gcYiXEolbTd6IiyAjwJuUX8zhpcjw
1jrTcFllRS4S6updSaeAl47Wmulg0ucnM5/vKuJeXmCfl+euRm1SbP8zspohNFvjs63YRVAvkXaE
8WEuZMYnkxbzhBIX507m84YjtzWL9BqgIHHGPsIxa9Z5/IhBXqhDoEcjI5aUZPc6mmKvSOZvEzW2
nyQ6YzGUbcuoOQezLHw1qlFz1kp+nvqbVh/PxTD6m/RsETgfje4UQSHCNdsfHMM+E37adfl9Df1m
c7HYO+bZT70q+t08sFTChfgcEeFLyviNNVt3dcPOu+rpA0txzJgcOHn9hNIHb4WrRMTeJ6GqfW8N
zEcYW2iwSphPlHFHhXBcJcWOyVYBL45AnL1eUjdbTtWIqiJHR5BrVXRudBLqXTJmH1323L3pfo2i
maOVXKVLFkPO65E73qxQ5Z5dUfN5xbdlviRnS9UI6jHHBWFbLcKh0NlJqPZ4SqJlPJn6kh8B/bMk
E5LabPEZwWhnPZmUszGgkdNK1TrUVVJ+6gAvE1bMLr+o2OIka57e1Fn/ptipDciFdRa5SiDMiD+/
FXzK644+FOFrziK0KQv9BD9fP+kG6eg7WXd39dqVnDYYg90gkRUqcVpKlINenasH6fDI5VKWXinM
g9phrXDLRxqJo5XhMm6TT3mhoH/pzsnAUkQp17MEEK8gZCp5FY4uRrkxKSviunxJehLZerlG9lD1
NibCBOmE88yVzudWmfsjugwrQJW4+Rrm5ZDSYAfxEP1YVPUkqYSPLR7pwYRrRaZj8bUD9dhwhkfb
Fmo145wv6Xzt1VHfsRh7UJ089mRjfW9IywUwqBBtzlYep+x8jq0pCiZEq4GA1+6JeNH2Wdsc6Xqi
l6VJ7aPEkgfdSkQvVgWcP5l8pYvFrdV80co8upULK0x9nplpptXXLFHrHyA7Zzl+W/TRfsDc3gWr
plXBOHNyZHIyb0SmFPsizoq9WRQVNrH6k531WqA3iu1J3Ipe1yN9IVlE+DIuz1gr+KTEhv3JuFuM
tRWPSo0MXNk24A42+JLmyVviCMOmRgKwMTnRWSHh2cdmypOUYDbFVvU0lVNHyW+VO7UfWPkZ68EY
Ha510GwenbBklqZto2s99mcWum7Hi2znLhon61p0DmFesTxwP/f3Qo2PTOf0nbRLHOA2nYdlDZ8Z
iX8vPtFY8wwt3AkgHaZCaXyzXxkFOuWpssc7VN3SxXOV9FDzFl2DAhDdwpr8khFrqhrVMR8XDyQo
DVuC3KdiAGpZ9DfsQJJAV5V3wMNHOAYcaODzc2VTwKQapn8GybK91ir9iHOI05SzML5IBQhEWRTB
CLVAbYsLM7uX7VdsCnmeiL6eGuOparhoAQdiOyuyb/ow77MxhAx4XNX0dm3KI5pMkzXQrjXrflev
sMpNLeyW9q3A5M4OKVTS+hvDm3vBdNu0eFealEgctdE+92K/slKEUAcndlZHnrLZKOnRGQrG3TiT
2jBX4TKMd8z3DJgyOeQTJfkOheY8d5tJFCNRxem0oujj+BkBjMwsHiMS+G5G6h/2efkQuik7GGle
1bl/5VJnvtrSQ0bDERx2cddrCtxendlplA1c3VkHvz7dmxq4SFN8K9I5yEYdThEr/TiBp2FUHvEb
YSksr3ey+BzHs2doyw3EsRrH8NgiTXVKisj1xciUW8McGMvGTCJmq74pq3sj1kHJkEea2P1lBVm4
00f3plDHN5ywnGudcq4wQHi9SgriMCaHYrtoy0reMmObvBb7y6BerYx80qweHqa2Hykak+tan4dB
rbzesB5Yu9JWJxnYAz5LM+My52n9GuUksnazzd8dIz4s6obqMzc3EshRtCScUMZAeR3fU5Yfoohv
Mn5XtNRG2KzN0whucYtIHgPHuVVK5WRWcVA34ztQWc3vM06XuV3CBrsK/klHmGlotPgc8/lgNO1z
1aiU0PwNY6N6WlUt4EwwN8l+uZptcx403lTGTtQOs+UXvXldR40poeBVsliqQ/SoRzQLsoqx6W4J
raNCSQuzpWfVYSfBJE2GKrlq7VZR3DGk55/VKfysdPraN8lTFVFolMp6tfWQclKUJ/4YSl7msCJF
RRbruf7QaMdKNDPzPYy/LVUQDhObLAYW0Ps+rfbMg6ZT7PIt1MpanlKsvIFtMFhWcbWd4wQojgtq
Y5mkxVwvd8Mi4XwmhHjV1xbHv3ke5mw4xe24hrhgt9izQnusXfOaa85zBcXqNq9X84EMV7fIjbts
jTcKhm2ESbH86Fclhk3hxHTqw7mPiWHB+O9PqfveriPwCIqCEThOWSQLLy3BN0P94iaVezKtwCbr
FXhEqwY0YA9ap0ofy1geuGn7StG8hDCEH41tFAPk4MCcNLrky2j4sr/YmtLeVrMDrineq+U0+l1W
SoZK0Yu7dOhdyjOjYDDMYgE4DH5/B95jCXX+iqosvw+G0odLGTR6D43QzZfwoy7O5zf0HTt8AVPQ
uiiRHVGXnmjTb3wXl03eYUZwsoD8gG90GPIMq3vJ0+Fbb8hAwYnQYq7dugfEm7QQM9Lg4da28pSz
aEUO30Lg5NbZTxRCqpOZt2XWVn6jkyrMWiEPqk0z22rGCwuKZMThA6tgr+RO61t59GYV5ln2vXGT
dOnLHKcRGyUlqKI2PWouHcaU3GqbMaCp2S04RXxwGBBRRmJL13ZTbPLauNy5ufFGDN0RV9N96qaf
2zG9GKxs2cNDghHlDRrH4sDbeKN21SktdFDfJdBIlTUdICTBpPE4js56XOPlm8KABB6h/igShtuU
OwgGCFyfW/2N/76UEtdAz31Ce8WBIdKHqpk5HwKd/mIHRbO6URaei9yJYXhSjEflP7a//9HQ5P9m
HPLnacj/+P8po1cz/nZe8j+77q3887QEUDD/wj8nJdYfLIe23RDNwZazx/bmH5MSx2Uc4jBQ4P1m
NPzxJ/97UmL/wT/OTocQH1aqjDL+NSkx/sCBq7Fp1SiYTUv/j3LxmOv/usdRYW0jS+e1ZSTDZOYX
E2DXk8NIVSIOalEYhxnY8y2DQffAy0nhbLA4qqZtsWwtOdtxsDE6MEO04PPExJmpd8JgBi2ihdB4
x4YDqU9paZypky2JLouKAyrm5DPOhOS2cAuCbUkfGDihKpvUnwLYlgcRPD1vO4+7VHciYA9tfshB
DAEuidwvpGJNhzkiSQee/4FUUC532973HBcPdCfWjdQU9zDXEIiJV2frKogOr5vECJ1Vj8CV1Ma5
54pnJa22D+NK3DsM8vEexdJySmzFfHZjvQ0MN2cw4oz1c64p3aHSJ9PT5oHiYS6cm2JW+/3SLj1r
K6Pbgzt1L2msGRfuIZ0JRAK+wy0RH5ZFml3Q2CkHy8gy9rwyuUl7h/BSAvcgYiIjcWF3BGpLJTEh
Cv1uyYSErS4HBmbk7aHnM322c2kATBqxtnYxogr8FZPvuGOHUAssRMUE6dSYyKcyfUQwaa84NJg0
X2eF9XRNXPouBwfBEN+c7ht9u3AT2JdqBV+s6wH9si9xdn2Tz+S+D4YnKd9RYBPa6Uc1S4olbenw
kiG7q6SYfSfjTAchIQkmK4BnjVoaOopwcXsgQa4YvwWRKM0LyjWkP6ta+l1Vx4960vuJqR/XSH3v
TDw9ZCu8z04r94rIFr8yWvk16vU5JC3L3mmTHEGbjF/BikP2nkGM3hFRxCoNiTPjmUgZ+2nHjyDS
YC6M5smN2vzRXt0y8eoO2Ig12+sRtdMUDv3aMWAfizDLMiBWcQsYrRkj+4ZCAOifoOF8cpNRIrU1
3O/OrGsvTEcyAtVq5CoZcJJ921KaNYapPABPr49zb9ozj4denkaHbmXmsD7FY5R7hgm6EsUU39sy
qdCIF+tMtR2xZ7CGK60/yNqcLajldkyBFjjRWDGJSZXIYr1smktYphPY3l7gPIuW7KDaghi0qTJv
zRkpXeRA7k4oFriPkcm6Qz4dXABXe9SAFXujzvHsfBiec2XkS4l8sPi+rCG0VJ2cVJNGAn40cj+Y
KPukLt42dk9gpirRQ13PLKJTzdoKBzQBgZLwuE+4dejPjdprQMkdlyijkCji1uR3CQcDQn+KqSEj
MzYtp4fYLHEHucD/uPIm7VqMU3s0VrP5oiPc8vuOeSAGbpXEPMRc9aGaEJPxeCmXUc+iT0Ps4M2I
jXm406difRTWCAPJWSuXlWhn2odNdIOCfu2JfUPAdmGNXPgpDqG9m6fE8SZ6g8vGgAI9qMCeRCNi
HjNZTV4z1xDfDNGQsqGvVJiMdGjxevjkrTCjELDFeF9ZheGJSVWeV713/dKpBwgf7F0dIgUfemWg
UJkVhYlqZtCTq4N1lzOiPejwaU84FsSFV7gxd7WdT3B7MQHdCzcdB29oo+xOsCk+lvo4PadmPgUr
Z8N5TDetqU2u81pR96PNJ3Vr7LMjI9nkfVSb1CdWGiW0QdDyaPXDM7l8+jPUM8UX2CEfGSyP34nA
M3F4DNZTXa9z4HbN9KLgJfssLKBiU6qLYyHshFheiyl1aSnYvJJhuCDOHg78pfU+HVPCrgtwL138
XWEq3gMNynUgdpjlsaMJcqBbNqkPRPL8iNelussdsk3JJpc7AcYChJ0y5kytqHyDvlrTK4dB/Yqp
jsdnVCcSiJyugQRqtY/90sMOaxrgyzDdJ5jtJu65aZdUGV+k0uFl2VYHhFG1C3Rk9XQ3LKN85OOf
kUK36vxgamTs1SK3XSCasJz8tBc/spFUSBzpaxBFaXY3JHHP1aAvz4vh4is2tC72kebXt0lpp/Ee
IfkcJhHrAEWdq2Oz1tFJzqN0NiRrtKd71nFWL4VvO33+MHZyDLPITo/VUCyvepNMAUXhdF761v5U
oc++c2ulhZRlNe+FTMqjwLB62wwxoDOJCagsBwYBC2FwO30SABCdGsSX7SzF91Svuh9TNDtf+pVA
wDqZG1LS09LdN6kSnRFaAYKuEpI/zW4N9aybgqmmFw2HiCqcQp0wPyhEvsiYASkdyzatT+WXqAUJ
5I+VSYMixHAkbUwgiADhi0MoDxssiDdWmYiDCe3wpPYuhLl41a8KwSCvbdFZ7xlvht8bavVWgIN4
apxoCrRUxCBamx75npWFpPdVd65RlS+mWIEaRm7+lRAGB3Fk2d7keaFhRjDc24Fobz9Roi9Ns+1m
C8g6KjY5M5fOGQsGCxiieo46ZLsfDZDyU9c0A/OPNQ8QeA+oruLuQdfbleN2qr4IK5PnWB+YV5Jy
3n1vjKZ8KYWCR2tMGRmllgZqYsHZHOLqpl2rAS3KnKwDd+gWyFqaHjLY0nloGZoMXdZ42tQSYOdS
3WtMu747dd76qyaEZzZ8oR0Z6Yu4aMo0dO89exf6NeRGSwMAS4hxudi9LC+RTcQonj70BH2ZPY7W
qthPchVYFqIR0wQpCC4HL0c38dhfUyVN7rHir/dMICCkK2OJCVok67UxtOEKmacn4N7MT9n/ou48
eiRH0iT6izigcNLJa2gdmRmpL0SKamrhJJ3q1++LHuxidoAFdo97SXR1dWdVRjBcfGb2DKGjX2Ai
xwgWsg8YtjPthixEDXKL6jLF5ms7Ow9aaKde8ePHXItk+8Ui5dXLNgoUeQHb4auP3mwskjKTn3kb
CQzYJm58sM5eaC0ZbLR7gba6JUSOEA9z3d+DNkmbg67g1CzlhBFkazfZbOONGE0bX+cU6XswxKSy
UI/5TIZlAL6wqN1YTeuqb+LmgO42ZsOyj8Y4vfik1YGolWjlT26eBPNuiuPqPhRuM/tah21jbNgE
x/SccLlM3lVi2tk3slz3odn3OXYaiqRc503AsiJzSstl1MqgXpuNd5ebWmJnaxunfngyR40TuoE5
mtDtVFR62SehFhssNNErcUkfDSENW2qLWu6cd7nK4hvjJntyHBhEi9bKSn9L7ptxpVeI+SGMQyj4
HN8DTg+VDKOdyAjMPDTRaG2jpstupB+9J2uQ0WcCPuIDoYbtyC3KBHhlbGmdEwKI3e+yCzuyClOB
B871U/vV1kL8lTs1ZxHBu/mrtT0XNwqo0caaOOyXmQlGbiF10+LGL0aQIV3pqYNhUUvsNwM17Zk3
PHRpED+1RqqJJ1flbz+2NYNPg7DBEAqCqnRqGUwjN83gz6e8UOFltrSESaZGHo6+jGikF24NAE93
mgS47x76vAg2DDz6JZ5DEyc4M+CmpmeYC3a0t+uqeMOCPl7aOeqWNfn2xZyM3n4YIwiGjsVjJD3D
2CPIQjtIZ72taUb7NcM+3Q9GrXZFbRj4JSQwmXD+M5RFgBcBCCvxP8pm4OTnu4Gz4jK16mLnDZz+
HNSnVWXghFeesnYhkIpL2TE1Nroau8voOmgRgX9FKLKX/kQqep5I2YSxarcirqiu95Jm25mGWjXS
ainZyH7KajZ2U4oezD1hfhWZU3xzZa5OCVOnhyafunPCNIESXdm9Ro3stxnxGfo6wvKEF6HfJZPV
rVoA9a94/2RMU6Yu3/xi9hiPJxzhUEeWBBC6VdCP6Vbno6cXcztPKM5BcY7iot1J1WYXAFXTjnn/
/BOEobHiFey8fTt15Y3FK/mas3w4UUvkM+nho//LjCt9tDO/Pk5mj5TXFhzHg9LvpqX2uvgz0Kl7
64bQ/fZNn2sOrjSuA67qt17pTjtZSQurbEl7cYTJFM+0v/TqKVxhHCoRrbBuBEgjT1JHSbvOU+0y
H44KRmZocBT57kHTTrtQBtFTJ3La22QY7908DteYb7AkVcTNblUfhx92GDjNShgtK1guyrd0lMGu
464BhWcuXpMujl+lU5Q3+qx6jqUG70RQ4H6re85ZicuHL5lXd5PWd9yhS/miUWePDZywb52fwVDx
KtYOlnjHzbsXi9l4lCbtsh2ERHWuBK1BwjjhZhfHqudHx72sN2E5ewxjMvpvI1+8hBafnJgughrY
ni02SdEQ6gYbvAVW7nwiWcmHHvwIpJSR/Vy09xyWrqdbRd3nduxN3EFwxJHZKf61lpzdUMH8OkDn
IaiHTUCr9MXoLcNdlL3O/mKAM528KPI4EPjlM1IWWKimttKn2ISRo13JEiem/tVpUX3dklYCo4Y1
jvv2Xbl998B4DmlAOuU5Jv0JeRuP89Dm/XZKanODXsMcyMBbechyka/htxlL9qIGWlfgvyJQI5VF
ONTSQAIbq+12Y2sO19zmrIU9DpTsgoq6WFWe36Qsxz3TpOxAnlbiU4jb9sk1+VmxUQShu/bzjB4P
yc2cDx/NSHmdJm/wm6LDgEP6KfdTD7U674+p5+CYmGcOLIsydOtfFVruCyUi7TkJTRfjT+mrXRlb
6SM6hnuiN8MiTNeynePu1utBcIRczZMysf7ZZT8vaamHJTSEXsNlKJL7wu3qj4Zmuo8uxI0Uhj5j
fOaHT4Y3+BuDbCZGL95e3VfGKpY2ZQ1c+L1rGwqxmXFfPthOER+K2gVEEWfZNvYi16MQQV7Leuq4
J5eT3oBcRPew0Tdkn75ZHl1qfRbYu3jCm0qxUrktSt1kywly7pLE2YyvoM9f6qCjNoNHc829EP9h
lJovauqdFZtnepY9qvAQGfFhsOtul1ZzwD03jQpiUWW2Z99NqSRPEpWsPewDuA+kecj6Gq5CniFe
dtIxbnLMFI1lvnssW3jdQkHsq8di+M6dUPEhnAzuOLXTd1wGgvRMLwEfKqMvN6muA441Zn0OSEdN
gLOEIvRbmyBQdVWfRjZk/qJopY+UzIlFS5aLjgpLY71sONDn3dCsWVOrL6PVzqNTVPOrKVpckUjB
uyhLfDyuRFJdEJ3LWZYJoQoWmksVGeAzTFmgPZvBlpWethyPv5AuPWtlCRWuKo4r56we1MkOh/Fo
zxZjniaungrFzpXP47Bq2yG6xK3TsvEnYbkUDK72HJ963vc6QQZG4K74XH/j4+2WmErkwtQ1cokN
gYV4eDUM+3hO3as5kpY3+yra2SCoSdWQ4v2y+uJniEiZGffV3yxMY99Yo/0+E0l7tMjqLLVRqU3B
5kBFAUd1xkX5OsJcc4iyIlubWqmrM9nsUGl97/0u0kM8ddn3DBmKg/vcbwqBfRPfRBHXG7fOox8O
fdU263lb7qFTdvaJzK45e1RIBxzH0orkpx2blLaaEqQ1ZSfkDRzumVGF0qPE2G6G3nSPPV5Ah41y
it56zVBlqnzM+hymNrxOY7PEsBwdQs5Ci4EGgbVBZ+INsSJ/wr004ix0xDUbPImd1YHe69DmsnaD
rlgFmXunnIzBuqjldCKEOG3ayMiPotf1apS23pRz7Z96q7YWCunrY3K8uw7FlL1UTcpoq08ublUl
Vwqw7WJh8Q4T2gycHc+Y+GZmZK/KPmlPegqn78pI553kVndoEdKvVTHcC0OZv9/yPrNZU5yK2T7w
9mrBIQD5tuJEINgqDMqbktYaHxrHC45lEMcvEGnchUB1Rt5sxYPRmeoxFT3O5mCachDd3bTKdGC/
WnEMlqOo7pzR6t4oJ5hfDLJzfyyVD7c7L/c49VC5CO22/a72Jygumecnx84u2hvOHuPN85tknVr5
+FCwQ34aRusc+zqNt1U0zg99OKinzHa9A/80PME+AFwOS1EswqSBxBa1xbtfllWwqB3193Xc5HHF
/U9ZoMnF8Zg4sfEw2pM4mpngFuAa5jETbvcInxyIs5l4OwU2r35l6VP6O5ude0Aw7qtlLlL92M/a
vkyz4Bb+Lx7Bh3+a6/61RFT42Pf+u+nu3ybJ99//l0SApwieR5GO9xGf7vG7E6Rm3udOEvqsxAAm
kCgvZBTh81G9Dr7knRNlrculNc1EXZTwq2Q5WLk97vKs94F4Cwvo6zwzKdN2xeqq7MQ4OlFrJXTF
jyXIcqcoMrA7ZuY2K84XNFPqOua243ZQ7A0iAJSckNuyi5ltpOkGjofYQk7MeO1TFzr0j9mNas8V
6iVJWeMuj40SvVriFaa/Ftn7G6y8QhGSEejvAorwU9TVBe4n4yFmDYEksJs6sWspSl0Vdt0c4pLW
Am3aT17NGRLM2HCeVF/dEt5btstivJUqZLjTkpwL/TLbFDqd11WAsdaRDrF4/1OLMlzxBb8Gpi3J
MRxrtIGc6vaSuFz6O5Xph+jqc9xYb8aMUmSP5W6cmCNYOoqh6Q7ig3al8gZyV5zqAbKflYtPJy//
DEIcRWoBp9aFc8W4zh2vJiGt5gnIsl1+EtnU4DPCvTW5hIqj8CCD/ifIFQWoBm0GpaMGPrXqxRhp
ApVOfHWtNF7NRfIFumhYWcPwm0YBdP3SODHE9jadhKVb2pR/2MbAjSYlzOz4fXEKPDWsw1lOHKzy
Z7K0B0nH2GoGcraMjfKpl8POdPSvMJubVWP/KYylYsbLUS6A0SLuoKimBojctnezDp5/syNqM2TD
ivWN4EgUvfNhf6m9+t3P7if6ytllQ3EdYvdB5aRArFmfPRvDyeAF1CB43XtVu7CAY6pX0/J+9fBZ
BRmoPpgFtjPB6HVVjjFqQuA/SzIFi8Gxx5XR3QVTVdw79NJvdjk2k/43yV1ahbkkqdzCYlDOv4zr
pgUmhJ3rd7fWrc55V14mUVksZ6O3MOlpWYyRPA6T/q2GYj2OmCAalT2rqPqYebn47+b7xklTDsrq
BjvqJ7eNFxGpAnwBLdR21+LYslXdj4fAtu2V7rB+sUPQBtuTX+MYg7yz0xo6oDl0hHJ69eE37lNK
28UyzrqdUvbPiBZr1/K3wbO6aFXqLhQG7bCvrp5H1MWhhAIGuPVJQLJctUzRmazYDEzrbx3iWKPL
NJntHXWmbOiYjRemc2+0miHVp07/BroOG19LTK5LEIZruz7lE/jWCvLZivvKByUIBGeMwV4lc69X
/RQ8+K3Jra7Ib7NnnwvL2A26rjET1B+20b+2Nf3IGtpdy/JB4qc2mXhjGPFj/9vt4kPX0t3V1La7
TDk9rO0hfCE//aLbEi5q2pzMEhtqKDcTbq+l3/qCH6qkZSA95cZ9opfA/4onDht4LV1ymjY7s8cH
Yta1/+J6nBJTMU2IH7a/bmuYUt7cfwBWaFaOpApLVYj1k5W90womV7Ktn0yaBWU98nOb3aLu6PPT
XDlBa5lbUdFZVUin5UTm35QZd1zTy3eE7Zts+6tr5Oe6Z9/OknGZ8cngCfSRrip/wufmwtnPeHSj
4sJ4AIW6dm+kYD+HYOQSn/RHRnxXxAxqdb0/yRy+cG1+j7sG25UOr2Thv5joYxYL7CdcJyYMfra5
NGHGnbgBpn9n+tNWGkgPRu9FCZcKDgCo1aSK/XURU4gRxnZ49H35Jyg6PqIRmHvnvtBLBeY1VNOT
YQU8cCF5PKYif5IwfU9IMy2ZObynTXLBv/Kl6uZHFxJGBZisBWQMkGka854nOFNyGPypBpSQOCjI
XMXzdpjybpVZRcgdW3H2ytLqZoZcDSAH0kEVJ/6B5i6kDRVfy3j+NSKKk0kFkp83jC31TzsTQQaB
5yHLQ7WVlbaf5rpT0WoqR6AwsxvgwjL9rgmXyUwuFL2jRbOrpLnJTWqTSjGDj/LR1BgT49smCYWJ
KVwU9fwaTOGt4HwWGxaT56r8LqL0PjDIB3Irg94XcVIuKSE9uoPB+z/DsI8mJL/CFgD9sGlZEE9c
mzRflSAleT3eLRyNIsfBElgpHhUytEy04NTpNwfNdmU0ms9BhAGrtie4AuJ1mMSL1xnPtsQC1081
F4Ta+FUFIdMsmaC0iHLXUJC0j2134D1Lf8jQMhY0cdh23kqZUfmBKOMvY83rW1ptck0Se3xNJjSc
VPr1RtgZ6GIXufM7d1MOV2Gr0CuMJ6wl7zDrx30yOJC1teIPcNIYZ5GV/wxeQyYmmf1z683JtArp
S8XPV5oGoxybipLVEBQ93YeJW860ZrTZU53Nw6tUAyPa2MGGs4T6lGDVh+u2UhHbgFGWVofAUMw3
4ZdccJpq/BjNAaSUmJJRs0IMAFoM4la4xmUznZXVmfCywYSmp960zN9KGRMVbUn5jGvWes+HCi9x
0iKl9bya67Zx7RedVNNVd2PukS110IXDyc1+/u8hlf+F3+L/k5MCGwRJkf85ekIOHTPFf/NS/PN/
+aeZwpf/EJ7JuML2vL/dD/8VO/Gtf4CBMB15Dyz6/CnYLP7TTGH/g9EJuFcYCmRW8Uz8l5nCkv/w
LRsjhQiIGGKACP4vsRO6yv+NUI6J4w46I8ni+FAGPevfjsBJ7ymf9XvesDZwV+5pCRqwjS7awn4x
Kvk2d80patpz08x7Qd0Ars9uL4twOybtn9kPlpWBDVmYxNB4/jaDGUGgS6CmYtQ8TLLT+y6z73ff
c/5ucqV39X384BvHukuIC9AAvRBGf46V6pbQauQWdOguus8VqEk5scQDHXfLJwuwMGRQnxUmTI9d
VZ45ub+QbwTUNIbIsCpZeLV3QCZeGL1JCck4f+jo3gtX9htFrBtwMgEvdzTCB8p9fqY84JKRqYz/
xfhjib/COoKvczMBLG6SSCdHWdAwNaT7aYwtIHMJG7gjHorZynHt71yrt28Ec1YRSbxUDu0+siTn
DMWInOEPylzaXkVQhRRxv0LVIs+5IbeRPIZ+8I3JXPnGy9RUBWcbAuhtPZaMJ5A/GVatopQXOvXI
VmQOmxSU3JVO3+VYbcIQSQhdzlkgp1HKoLKY1Kj5amXDi8Puwq31rfPKZ7cZft3cOhNBX5bCvfRI
6jtfibunpLO3wC6iDQVZMMRab3ifaxbrqd/62h5+0ii5mqboN+jI9S4Q+LejvB8vyvSujZjHfWk2
5Ii5Wt9jMHSgpv0TvRB/LG9gbc8oO0fSdR7qzDc3Qex7J2629+G8eqrp9Tozyzg4cZqd4yC9M7J9
f+nM3pvVo1nnRr9rXBekRMU1v5CNQtsrD+E4W3twjYKTNLUurWl9VkGZPk+w0ztwnJvcwoBaKfy6
phAtpT/jNQmBnjR9NK3Qz32oxPT52lP03EsvfuSIsVehDRJhEskhIuSUp0Z6aRyhFqr271rmXK7n
sapOXLXCnYwpwKgcCrs7aBFOQEBjVp2/g4/hPdKqG45fNRiNO4/KwivdK65sVb8embcuxv6bukks
qlqcnLF3N0PsPVj4/rTgAhg2M7bmkJsmDQi4yQvnWEfeux0Ux8aJcKqIb53GODrjWwxzGfkCGUzY
Vx1IDkrDrSG1tiEjS+zVu01SldtW4S4MZ8IgxINa0mEgQkqmCWvLwt1ZRZ0LRCvCjKvc3UwZGuOy
LFhNnvuJIldtbIITC2vCkWfZ2logWH4arftpFnxXQzWUtjXxTiuTtvQ633OC2eC/IVXJTRAO/sZo
/INr2itRy28OpltmM58qcj7pAeDUvHK1Q6pK6kvm8ASUTItQjf+4TvJBSfIhKO/+W5MXQ9fhI+Jd
iLMnxxHzUqe/Q5H++jCzHmot5qUfaGhMbXM1JzPdU2Aw7GJYS8FcdAeAnCVxGUdtmupJG625ymYU
MkdhAUAUQujLwugnCm9hWL1aOVExPMQnC/j4xja7k02N89IvPRS7uOJcWSTVU9M0v0H/HFYgOGcZ
hAdlcXCM5gTDiOeUxzwST0JjN0q03RwpMufKGFXTiQDWNq0IdA93a5VtJMEuMevfSGlGOpC1VqlJ
hWoGE+rU11UAc4Z/YlTEPA0hd63G9uCGY7DVBRSQpPgTNfq5ivRmLptbaUQ0YZv2lufhbcyemXPN
kEQgyYvsklSVOmIaI6s8xDOpKEecdDhhGMkZW7Z+7cOdCr7DPGsvc198jUJ1G86UCTKwx+JEry+B
DZzVJmnfw+zNHx7A6bNOBvCw00jogtHWxE36IkPyrkMhs0PB39hBEPzsZHZKyWotrbYzLvaERx8f
AFjMqexYVWsi327zAMiA4txKZFvMGgFI9y69mOG7O4fVQWPtqG3JZTzpzaPOra1q3fxYT+ZH3ens
pfWHlfcYRcr6ZtpKu7anxgf6IGviSTivbMsnnjDVaNUOF0fh03qa9eGajfa7bd2ZxLIC4AOKcj/i
UlhwZSVK5gyQaic3OAaG9WDXY38aOu85a7AG9k6ijh0BSV1X5kZ7mK9ZW47STI/o095WSaD9mal5
ypgVob261aalgqer/YuDtWOf+57AphX9So1MahM4QRy0iT37ItwmRf2W+c5P66TurgP7LxrzF2lO
bMthThfIJzS6mmBqO3ci/WIdAemV7z3MbCa0k9jGLhGRRBwjXkqX2UfvvOdQsVnvnHWYOuqCLzwe
ygtEmrXtzd5GIT+uqBD2XlsO/k3r/NDmMl762bm1bVRSBdizpRfMP4NSbSSL3sXs1a5vneQq1T0F
WuSSwLWmOToJ640pCYtCpKRmsfMxHJY8Jn9/aREqFuPY+jtKqoFe1O6XF8XdovEEC8eczPuiYVpc
d1OCqN6M2ygv96YRec8DB+pmCIxXKmA5d3Th2ovLehM0Sf/Sz4Aah1lhI7r/Ms68cdvJTq5YZ7MV
30wcm1m+0UuRnyMVjquQAl2KHax1YR5mtOVD5I7DMbHJQJgSJtvMu7ACjvZRZBwF6M46yZkwfTx/
eYLR5HdfZO561IjVKgA80PfmvA3ydJuZHNzpvacEOs++cWsAug4idkq32Gc+aRzoAY+ZGT5mG3NO
3lOP18EeY5KV5WqMjMeYELum6W+WwJsTpN6e5XClevlAmGXFILtfdfM0rlg9jJWHHsF4CGkgbhFn
4+HM68RVj34bDDnxK8O641BkLykwpm7XduGVsmvBsqeDdWsmTw08Wsfcaa89MoDN1zCEfsdg9MBJ
TEfP4Le5xN58K0431nuTkzpxw5cZ1g3617T+O2cQRMN4cLTDUc+hKB3jQXqicTDcsBJfcqwHpWEz
InFNQ+x0HGwTzziSaLIeLBOOFhafgjJZwfMbjXsbfOWjjbv9cRqFs4ZSMXAmqlljL1as4CExuqHS
qI0WpoUjVVkTsSKtkhXJf6C6YaZ3LseLDcMuypAxm+rGkNu2nZH6zCi/qKDbjHr+C39Utu8bJux+
BZGjAuuwzhweewa4wVkW/avXJzH2eXtJGMvf+0F9avz0cRZY/fmjgvfeuQUdhoLabPDfaEctSSAm
6zYpx2PCdP4hGBgOxSx4K7qO2y0PinHMsnjL4Ogj91ssTUOSb1WWcd13xMBkQYpjgjVyiE3jp2Q2
IdsO2Tf2CRc14ifxWMRzZo8JKeJToJxHW6fGIantal2Hk7XOsKyurSKY1nY8lgcr8B4c/h3vYrE3
vY4DeFqaj4jR/imOJTVusZafUTG/7DYxx6tvW3cf3F87uhILMm/1R1+709cnBsNzZ1v1RxsyALPT
xng2nCEjD8d3jqNH8mHRKufw/GYGOBUV4tTZavqe+yQtSuMQ/iEk98XF1351OxfTmkvTirora1U4
fsSgHLi31o80qF2ocdHnzmzVgnAwcoiRGqehiZ8sR36zQr4aODevcRvaEFNxGs6mfORZRXNP8vrX
MfKFT8L2O/Jow06JVhLdY8tpBucyFQ6jqDI1vppEn4O59190Guhd1QbxlhXX3KmyN9ZDcLO7bnjF
ezRfbJLqC6lm900kbrIl0sf03jcfOrPoXhj6l5tISCrQfSrXyhh5elQOQVA8SdheOuc57mb7VOOK
XuC8dZ752Un7MBIt+/hkNqXzghnRebj/yuo9+8VkFX9Q07SLO3RvfzjRMvN5T68+pkVorQUS+qoY
LHL2NcSdldczrfj7t4Mwn49uNTwbuLhWLTEOPMOTf0VV969TaSRHQKTXtC1eA0NY+5Hx3dXFDr+C
7STgs2h1EVVARLetvs0pU5e/v7hMckF6XXXacakigo4oXz109y8ex/CHCLtuICqCfU1OlmZ0SEoi
6EfkgMeCzJ6QE2AyQFIpBdRDxVaUD+3aCa16k7QZfSHUVu9j3+p2gEVoaeSmt8E9FO5mipMZUpDA
tCUpmFIsI2Ar3ELZ8oSBowaz07OccnszjRS7Jvy1r15F783EIWesuv53wJCe19EfmhA461nRohGj
d5a1bz3QTrusbfO1Cb3pB0XMysuLqxr9p5LtoUqIrfVd9eZ1AX3MrfcpB9Co9v29ivvh2x3s7MKO
FljqEcQR9FtxwKv8K+8zwF5XZA+znPY3j0aIPCLBOwZ66XiSq6xIrq3iWuSTbnnBlvnSYBrfFLmR
rkHq51+QV9N4dtDEhxlMSC8OQR0zlvHkAQMzXu+9QQnVSspUbgPAIuiH9neBuE3ctLoLL4HPSFPD
cJvlgcalR2BACgTfshWxv+ymAF6XFZkrajUxmGcD7SReBuqIDEKwH+qRlgjPkys0fjaVZtFoSEGj
QrWjAO2UDGRVQXHLXYHyi1vC3vlQca4dGahTM3AD92oIsXnxEZvhh8Fb8NTE83Bq7c5dmlNvfhJC
eIMdLJ881ZQnDzrbkqZKeq+i+qVIwuIWxWFwxAqXrP7+7314qblQ1e/9qlSXjH/dyH53poKlfFvl
XvCgM3LQE+49A7DE2eGYMjZpurNILlA7IjY0O2TYIEWMseQ1lAPHDQg+zCL5+4+53PAcL0SE7zix
om1Us4vY3ejtcoaaHCm6eNugmNKl2pabTjvzU679/JIG6tRmW3SN+4GzuPQ1h1wh/XSNr316TwjP
L8q0VRdPxs5TPWMSxH+l6wsOK31JGH9snFBILkl9d8GMiT+vgoIbZBJraTCPz3WSiMeKdlJgcKnS
1ltbdfbRTyKIRQEXDnbhxxyD7RL0/vCojSZHKMIEU5hRelReWBy7MhHbPoj5TMxjsu4tIFNO2s/Y
aaEaKjoTSUrU8YtdTK+2tLJbOJmXMS5mzMOzXitNchd+pMMMRZFHqC0u/LQQ7IvOWU9aFWQ5C45n
WZff6iblHjab9O9y2Fh0hlbbqfSNMxxT4+zA/xf+ICGFREADnZBGD8Zd+AlFP25qBUdH9ymOAc0L
YnH6xZ4b3LQZv/MZb+LsHe+hSfwPFSQp4N653D1ZeeMtkY+IGXFub4tx/Ogj80OSfyfp5z9rLI4n
NIgXdohkWzT2uUU3WbZeobcMqLIzg/3Hppm6Q0ogNmQUsw+d/qGwmnv5NyykjUgiKKDNKA4Y7BVn
jLK60WhW3ghqHF19KcNZ/QUiuSgQbgOLUPJ4b5nnRwZfnQ4oHNLCdB+4fzK33KVKBht60+kEz59t
w/5puvljGkCQjVn/cc1D+4tp0taim5dkPqYANcyLXo4jK9a8TJ3go6+wWnpUN2A9zf5q/CZaJt01
76KvwSu6S9XM4wbECHYpLqG0o5onALfxa8rCXBdou0anVok9+ZtWP4YGs3AzFZ+eESILJZdwGrND
4Fa/jTV3G4rAKRwou7Mn+hZTYukeU6tHB+lite4cXTxPIvu08MmvJ5GXO5P1+TRs0atJO+YEewHI
LOasqw59NdVHM7oORZXfKKH3OJyxJ5g0t7O6qwcxG/z5dju+ZU75OjHdWGdANRaun6Al3b8MFI+c
/v5lQFQq8fHnZNXd+DZ64kHJfF8zXjpiWtjrlE06AaR1HIcYk1A8Nqvchjata1OxX1b5tkvNjUvn
NX3OlktiJIw3c1F6kOxJQHbZY9MF3c3Gn3Eko1kgxFsrbafBL/krnMfBK5lI9WXG6RboKrSLmURx
7Kv0Vqftu5ua46ltg1NZuN5zTZMxg8yX3i6uGuftIW+c5DCB0IIpmp+sRr8wJpg3eTREa1ZmPmW4
zReDmqKNyqJ4X+TA+9Ixv9evzw4FdE5ItEMUG+EyW8G0am2EBipN3Me7TnLGB67iQxAOguOyL6DA
G3vHHO3z3/8qkXl1DU2+D0bPPO8vDtn4K+HSg6zM5tj5Tr40oaqhhc9n0OjObapPXmqfB992v90+
+bQ6q9mJKBuxITVbBnjBOx3X41pjVR9UnnCLr+O1IA73bCfT2qsHBl3gtoFZqoVtZz9R/y7y8Pm+
c65kUxwkjg5yUMm7G6Nlshf1UfCrbJTvLPDTM0AE3Jfxh1URHNUdGkUYrKkIBdsSaWwjkqGejH9b
IA+AXEjQtrlRnG1/2LQmhSYuU0MhsQEw9FjoRg080NX7/OqANEUnbPWyspiQgc/IV1WCAQuSz1eV
9BTWC3prHRolrILJM6jUpeE4e4AxxiLv4Ytbkf2Xh8ExY6y99boyZwrEbUQGtzghI9RkRJ2ACW24
k8+PYRHJNRkGZBbrc+y88djCiJVx9FmVhA7qFLEx7gSTr1DJTZ0Ba+jtqQSt0H25kzW8tHVAjsOX
A4CjcgPciHR+X/9pmS0aDBH+GgkpU5bOiEg43YXILR/AQb01MfFpLzwn0Ui2yDya8Zggq92ppWZR
rCO7nK6z8sfjYHZfHXe7+0TE+XAGiX0e6b/EjuOo/OT7767VDTdZ2RoSXRa92DNojUqrcTMlU3MN
09cC203yH9SdyXLlSJqdX0WmPcrgcIwLLfrOM29wCjI2MJIRgXke3IGn14fsklVWmqpbbaaFtAmz
qswkGbyA+z+c853is9PxZWiqjvIZlseyKk8XiI4ZJydQmwRSWMa3yIPzGBfGjy4BrDHWqE/7Du8f
0YcbvuRSo8x3u8i/wqiGMxfhVJyz39F08ywuq3SpkIqC2g8849TWCAsb+tzQkgeNWDWvQWyM1o9O
Kep9wcXee5w9+AijsjuRYhhtzdDaQd8MgLljqtJ02ofRzeyDWfMAxaPf3ZjHwIipYAVNUUE+PU+i
7o03x1KERfGs78mif8d7B2pIoqseGxjL9YSlQy+7wqkzHtyUeiLoBo5kBOAbVC/sJyh/Ns7Ik68i
wER9XKs1GTc2Z3CjHt1IhFRCM9v8VvJr05AOMgHbKdN2wYaAEBRJn2NWWXoHSPOR1O53QDgjdRym
UbT6+UsghpdhKqMvQQwXFpUv5v4QvocxeOlT8dTDOCrVNB95z4uHBELIEPT+Q6SMbV1GxUl39wsm
7MpNv0uZ6AcVxB/52L/0cFn4u+Tprm5FecmS+ZSGBpUNZshnQhx22MOyq0GzvKn6/r1P/WKX10G6
F6LAI+qk7yn0gccZlvDWtUuKCjbQayJ8xuNErsWTb/T6iESXyi4lp4wRTbE3hX3uWq+6253KX+oG
rrIYxbHKPG9VFd0tcdMK3WZWnTpPAHAJGvYiZhFc9BCd6zwoDsRlvZSOC/QaFdIuMcmGCwNcjubS
W7Gcaf5om06yk0QblOPd2+dDxsgqYyXiRextfYbxjMP2xRLWgSTwDWhCcSQqLHUgrLFlSU6ifirT
JWkC1pdbmta55OmtzdG8/vEH5hbDTrtvQTAbJxRz6G7CI0EnqrZi9DGD3GNQfpo6rsjU4a/y739E
Fn+pRrlrN8w14h/LwnNUIYj8oueJb0aO298Zih6wmIO8BAZKj7jThDXLSJ37OeXivlAEfudvZdJT
86NpQ53qdnpmlUaH4sOkGSdaM3f6FletvnqsnlGddc7BWko4LwD+0PM8HxO8U8z2JYvqLJfrXLTN
Ka4HPIcDUw98JjQFLVPXyUKoFUVO91RkHGOjg3OgtiEVuZ6852zJQJ3RvrgsWziZtmMWfx+mIr5r
reP70PCpVY44tWl/xXVjPht4EgmbyzaMnUmOW2Ki/igA0g6GHdrkD7IBs2NT8NNoxP2sMeZyg/LP
2Uf0W1djHPcUlkTWFs57gzqkDKKTkyTXIoFGGWcmpVTZUrlLQkV4nSLq0FatxW9tVxPaPHrHfGax
V3W02QM92WaMmQoEPUy0OcHNFRlJes9bBllm431YXkwYgVe4mMSmfBvq0tqPqPTXlany721IHTdp
Yd9FbfwYrDJd+Bk8UY0HYVdVtJuOf4+j8BqLSFFxRP2DifiWPOCKhU4OoCXKgDv7EwDkvlDXMY0q
vtNwzubh1NuqvbUqjlZRkuprvXgUU3onRq1sl7i1b1HnMniZAIZ16XuY5fGTj0VToZg8mtIQ+DlH
Qm8SVlVkPWFKHOsTL2B7Xvj8CGXN/JAEmOAZmpxyQ8NZavRhFgaclGgcnoNSeTDTUveVIOQTAbDG
ZxUjoDcpXHdta+Gf7mbm7kaXnkyJnAGaVXYcBhT7ZGedk0w6l2kyvjMPyfeMaZD2FXrJCUw2JKGx
lTCzbsf7nh+VDZo+mliDYGjF7kxe4QrEm7u2oqZGG2Ydq4EDBc1OvvOIOF9bNreQDyyRoJjhBleP
eyMox20V+fXWou/o0jy5eAonXcSaetL9zUn1fPLjvY3B++LPw5XXM94R1urBwNHpWy+KPfytgxEW
/kHF9pvOF4eAgL5TGj9wsWO2ZVvcU5VBqXptmuBHCfl9rORzu7RKQgTTzm06cV0C2qPhtXbTT9tF
RBsl5YOjG2PH/P8qYletjUW60g/ktIlC4CSH8QMtZ1J8AACnCm0fA4/VQ5KxM8wCnPmWXz1AaXhu
8IYB/poPVcikKja5XaHJ8T5KAfbJ0p8wDOpHaAn1I+Eb/qa1rRPpqZgeSu2eZfc7spNlM1ipe0NA
y5oS8iEsx3EZPoAQtKN8j5UlOhmZBbiqemj5HVybwWQERxjzOsRImvXq7M8q2uEWQXWDG+yewhJj
cOqSujgi42zmuHnwe8s+McUqdkaQZkDji2yHBQOfdGi2z6mGh9/4/nCJqw1RAVyE8+jSrJKKxLnB
4JFW6OA0SU//nXxLjDR9bLpFWtRN5fdyoMixC/leNYTvDqHcuC7BoC5z0hA5pGdV+xaREwfSOvLc
aC8lEHgvezYLLrepePYj9+KDS8lc7621pVilTfFYhdZ27lVMkUAAUsiyVzXpW8Pzs3KoIJ0gQS0T
FtcuLpkKNQ0HznBlClHCDBYvFgorOE+r0Zr9mwhpgpAXQlCLN5lpTkecz5SfrbsZx9xlVTyOW9K7
aH0DJm+9j8o6dJLocp/BYN29PH4D/cXQnZmYJ4wFC8zsgzeoJqmQmmiw7H1LnOcaze4XDnrr1HTt
yvNZIGSFvihveC2ipMHg0f+mjrk0KVBcC4pCO9a7nqVBWMzNyoDetI298CeiuI3hVh/YD0EUccjg
kmqAN4BPy2RrrQs/6OAqUrIg1NS6yF5lJK+hqfcqL1/McrrB77gHCY5/w0OpL1FBhrJ/wtb+GhTg
Ml1rINo9p4SI0+k9B4FoVdDDXSt8xznFTqzzXhIjUGvYkJcokh2JeuW5qNlfixgFIbBQEk55Jhm/
cLi0U1KuhDNNG5/J+qaW9S/TgI5M2LSxGgxxs3JyXDRVUtwMG7funvnHmHe0OBmopuj9ff2K5wIu
KvbER5kREl9o2r9Seu6WnqH5JoZwk/op7Uilf07cfVfAC911wO5+1VN6MfrWfOuq/DNtqaPD0V40
X1a59Zb5T9z43d4d7XKlMUPAFuItblpzAB4wdxdkM1c7qsbnOTFvjHVPs5bOHSjDk8s2ZOuzH17j
ehwOjTIMzKkk/oi+CLdFCEOAJjDfAlcrvjmmPCA2ew9YUdwnz1cn2+p+oAR+aeEyoN0wniI5caMi
R9jNIiTYxO670yhl+ahd9xHtdHgjZyjecig/5VUjyS4cIwYqJm2JZ95pzriUhol1ZseKSdiIy+Le
v0+yrY8T88VVlVoUGxH4WXjZz8wxzW1Zo86s+62G9DMoHl4IfoWQbyyr3pNOHzphwAf/CELmQdp5
zaL0Su+7K6fqscuHb4nJttezPxtmHDp0uaJSjWButLZORKytqaJTj7PrErsjy2B+39K96LqIHqBu
ladUyrvPwviWmK3eEOOEsy6INtIfqnNb4ur0Y/MTZ+98Fm2drd0hQ3thNgjqK8F4sc/2g8Oyqks5
hFq+zaocpobzkGwUN1/CsOQUAG8q/I024Eogmic7NHoLKW+YyIzZOUNmTtnUvpmRsbLdgUCiOGj1
AVZgrxkcJ8MpjmKI68O8yTqEt8INjAcjHZ/aGo2PmNjICyaB67yJ8703Zh95y72eI2xBj+1cWUft
IKpy5YYR/t8+v7a+m3GHMFEfewVcBj2H1zKLmaL8ylDJtYziiTqpNovPGbk42Lvm3jEvGdMA1GtX
Mwzqh7NPkyeSGUFG9ejZZOJOk3VlLqhWXEDGYYypv9Oe/7o0f/mTGZxtw7qLIWjO0Az7XVnYh9ky
5XlWcBrYrap1Sx7dxQK+e/YdEWLnJ1WmBMcSYOTeuxrfsttWLvs5PFVT/AtjavkcS/MTtQ88tIqN
a9Z08a4Hg7iznLyDqAoepx0dXCINaWYanMXFSUsoUmVOO1r6W3u0xqONwJTDOczOHkUZjU54iJYy
V2Er2g2k9BnMCJ/n8s3uTYTvoX1b4H83ufzRBA4zhzlfu1E67rHpA7AJGBpGcw23x3T1Qbemug+Y
37rElidh9CfJObcLmHpt+EnP1mREv0DOPvJNGAMoRBSDXeWP1Oo3UA8VY4k5jd71MnTPU0++KgJh
OxvtrK8b/dNBotDbyXlItXPsFoPh2MhrGko0F4FfbXWZoQDlNbuh6PrmNkGycY0m2AQ0+XmTt6Se
uM8dCbI7P+AqYnePVwkqSMi6xxTDa4oSY9WEw6NTzEC32G6brv9C1hE2kSpM1wEBiohjJBuE4cgW
t1lFbQYqtR0+E69iE0+3gRGR9whKJ4aX1y5Wx8ztfyNiJO49JRas+Tkjq8ZERbM/0YokNkCHssfz
V2kf+GUF+Y4Dv5o4F9LZ+hVn8a9CL52ZTk+1Fx+HkYqhF1O86iSCXxx739vAs470LyvLXkRcQ463
UYDKKdMeh3vZqyN9Znbu9HBFx1GfbaS8+CAZJ43BwnSkTARbLSWu/pM7f2fITPRLh9S+QvpaX4XO
rs04/vSs4ocJzbmv0i8+45MdIk0bjc7eJNGdSwGDrxpJbnD6ZifJtmS5h9IHcFEZWhfDVFvTpFPL
F2Q2Idk87/FPim4m4JA4gLg5yBwZW9bEthG58o4X7yVELzh77peOp0s4hz1lMJQVIwFJTL48S03P
K26V15wKT7QcahtPD08l6KYzPKtHA+TdMWIzyXPMGtlL43Uf1vPB8Kaz1AVMgUUZM3TZmTvWuKmA
2HS/NfaBOhm+Nzy06TafwmI3BuoRQYtzDay9mxLBHswhg8+ujS6NUT2YCYlqNUOAQ5ANryErdI0v
Zq8sPgaG9tfCPU4QZQUyKh1NTLl8N17P+CxR54H6Fe4+Ll2EDYky1lMmH9ipnsIyv2AVSxB1c1cF
ptpVSXgOWuPDj5u9C/yD0sy/qPSC4sxAbBW2Z9ed0wNQESoZlIPPuavw4L4lYfAkO1M/pAYVQ2Bj
Q7DgQZJ0lP/wKsarcTC8eXMNVUEUb1M8oOijn13rju3mQKZL6zBqiC0TxxBd7770Lbk1MP0WWZs8
hpb7Dlksvdh8+nTA45kK+VS56pDgveUxb569uOGjdgjWYrOk4AAky8AMw1RAdabZpBk67OC58G8P
WGV5TGKf72/YYb4e/RLzCz0FMLULP/YtKqvfAco3R/nkLZjkQSQUPbt6Sr5MD6RscVU4z7bgw7Zm
TmYhRkBlla/5ohXriR1g4THuNdDx1bxEGA2GV51Av0+HvnKxUWQVmajWGH9DiNuv4in6ZnpQnEtw
W9smSdwVes5gh+Kx2Dh2TSk1QDv17GE6TjEvZOykn7XMM9rY0SIAIk/WQxTaj3PzMTsozQQ2uAlJ
5mc2PAOQiY4JdnF0HzzQ4YeIBOHIQwM+xK9+JDErB6oUBMmnEk9TQOv8CGgi3vRG2b4wvj9OVfec
Zu7waTXORVtpv1XmKLgWknKT9Ia6K8l8wjHzq3DJF6tADTMiOg62fJsaBPTccuk2HAGohQE9rh9j
02c/4Kzob0C8ZMmbQRYWn4pm20UwGd5zNFlcFZAu7qb6LedwI9oeQiloVT8l/AMRw0eJKzwY3R+i
CeC4JmXLIBE+riWyfe7KXVzisJE5olJbkBA/E27RkGSGki3dFhpIMl4OfBim9VLNMLB1w7RnyKpd
LC0L92yc78zYJ3kI4d1A4m3pTttSkjMWQB0xN2ZscywmwP87htQ8vcw+i+qZadzTOCJjsiPOJdaX
hMB4g7XVY/iT9B3ZDdaeWuG3oSj2TEbIvo0sb+S6XIfnYTLByY/YhIys3vh18hGPyK4bWbPGalBl
5EWr12MZEKcaMvrw+Vir8qVollyjfG8ywDuIGIUEW9t+jjWoqvFXVbfPc4AYW7ASHqmcAtrWMw8L
Bg//gAAW9hYJ7H7bvgaiv0Q6aDZoMjeKhjLToHP9SteotBuS5koyzYiW5ZPL9okjvhccDODO3/vf
BMa+txXwAN9BfhtX7rcEXx39y65MjB9WgliVUNil126wCtIgNSHINxa4LxMxbCv/q7BNxe7eXE/4
Rbc5C47xZvT8IiPW2TmpTiQszyE3dfqqgO6l7XCQfQObuSsdFjpwf2UyHI1+fDETiC2FHj4iWDH0
PyZvXPeOchCDHkZbX17ZhI3rP1kM/jfOVYFr4M/GVRumMsldjkc6BRh5oPb/bFxl0NsUfE4ze9iu
205WbG1y7fk7oKE6YMlixxjTxzZgM2kae3fJLJRj9T0EFuv26fCfGGnFkq/0p/AKfhzPBEiB/Nh3
PQvm0D//OFZCgAQ0Hr0nhggrF9odjNrtFgZsv40Yy2/tJvvF4ovLQiQ/7N64Qlkhgbxzf3klTCTg
TXx0+sVtQx5JS/wnIXF/hE7+9efD2iD+cFsQePaXcI3acRijFx1Rk2XTrDMPGVAN0/VAnBP4sJY8
0Zhp3wr7671n+5BNdfc2eZ9WCmrGHzVg/ZgwLNUqJAM8kf9108y/DGT5JwLp/4G15l9+of8Hk12k
6Tv/Iab0KSH+6J84pX//T/7urfH/Flhk6wrHRL/suYtN5u+gUh+EqQuzJ3AF2S384394a3xopBS3
pkm8kkUL8g9vjeX9zcSWTnqqYzuuY8v/irVG2n/BlMKzJ8XTsyzp2p4jfP8v7+joySy0O2s6OBX4
absD3tQwDztOMznnKYGDU2ING6lCak3HuIR4/1bI0bJVa6EK8emszDL5MuZe46D0H2OreoMshCpe
pF/VOL9V2lSbwhxKHNuLudB+7P3oiwvyhRTtick1QYySke6KHCgkLDZZc5H+Zo/yscH3u1IIHSw6
O1vV19xur5G5REr1aA9bG2eOEBORiEGar4ZU5eu6YcsudVkRkRTf6m5yHnITolLoLGZjxabKm13O
uw7Jup48pJDFTOjiEt+ZdRDswoKCaPT9Q1+yr3DjqNs3zuBucJS2JzfywrVMcuoObVnPynGZowcC
y4ztWreSTmaVeDURGWSQsIRO5LGaM0nyiHznvswX08xXgeKLEUf5bDK7xow6tRdfO+F+Lo13Nkkg
yezqSPXrHCOTbkw2TnYMzarbInhJ9uVoPTCTdA6IwFlveohGKvtNAlN7JHOZG6MIf6VLcOTAXGOj
rO5r8ttmjTnmHpFttsmKcjp3pLqxfLKQD6cRW9Ng+J2J8ivvShalppPeOkiUuBZIU41hvDshpNJs
9LKrds1zgdKE5Td2+t4Nn5TlvZolrJtlBXKPkj7baJOAH1MsUw1bVJvBDCUdoexPDH2Gpy4pxp2X
4k7EA0tR3c1fUtbtoTfBlefoVzZJhXtDmCM2SRmSDWD01VWZPlsPd3R+Kp0Htzou7G3ioA9h1DpQ
1kTwB3UGuYpg613jFe9GaMhdgOH8rVQ8SDBaAVuTjwHjpuKKyevyG3+hgCu5ihHCzfyOSD3PMVIv
6ubS7J7zwh8wtDPlj83kGcDADF3ezJ8aG4IrkHOXuE7XeIyI7tuhEm+OAEKns4ogpE/DUO6nsUeW
MA7lA3kHTzFrlb2uI/3ixF21FTlcj8THAxYoTchPHV1GZWbMgsrwMREx+orQn9ZmJKhZydE9G5Gt
V3lpNDe2G80B/knzlEphbBpiioHfkNrDxNCApz0spLo6/e75ebkjG+G5dVo62lyclYH4vyn8R3e2
f5P00m9dp08fxsnv2KypfBfHWK57EGCbHhv0JqXw2UwWKRhxlIlLVTCunXz5WLhj/Q2iNoiktrmV
RcPbXSvM9DqkwHJUd4nm8XfWWvEhwFB7KMAgb1QYw58Ke28PdNgg/mFg0dplz2klP6eQygxrzHz2
YeS+NKJpv6cDUkDco8B5bUvvQ3eEtB94ZA/g4wGDMTUbu0/CNV2rgYEqSojD7RGe9b1hEoVmDucw
sDt8gtOn18jPMHTJR8hb4+6GyEXiyFk69Ho90rgwnLJpVEBNbDxy82ioOa8mDwqST9O9Lgc7O3RB
plmYo7GSIpougUgOZoZBPEMJd+iLmcUVo+I7io56p/PkKc3t/jJjatzjdsdMHouYnAksYEbue7Bc
g2ALpRTwqMG8MLSXwKYm9Z4qj+A8DiNEpY6t90FaQPO1NEajss12kd/fcPIluPCj96ZxWlhszsIt
CImQ9AVeHk9L5Ki+h6S7E3u3zlKk9hxtOkjkSngmJNAhi7Ct8UVyU9XncbDJEZFDetEBEy8Ov8+0
RsEQe0Tp2nbTbeaeX2NQoUywikA+OiVeHY1Fa2OzoQMuQRnSie5b3rTn1ktJcfR+UWAFG5xUbCV7
gzwETxHBRzR0FyMkq+T4DOCSPTIpk0csLLDXEzRL/3HhKf+at/vXWy34SynVkYbXSlOLQ5sgadC4
MZnss71DXvYjsih54wphYs2ztk1K40HXBj2Exq3PHOunNgqauYrrAR4e1XRlyX3eIR2cK+MLp0q9
cufswtFP29K5D4HkALIEhnYfBhz9TbpYsSe8hUlwNGnfnH6idMP0ssGUGK2d0iOfIbqpzMXLxS5p
xwrktzErFGqYO+zZ/VAkkjLtygxAp6Pzpur6nLeoW+d5zHYWkLLr2ID/o/XfgE3WBzYELVQm/ZBl
QGmKwbd35KjJl8gbGWaMY7oBZ/ulFf53q9DtIYkks7VpSY2ty+uY8+oCNcVdaxiod+fB/oZjkc4s
bWt0FhIRqAJhRMl+MolwPeix/w2nZWOz0dzEJoPlqKxPY5DMPKVz9ug3QfeKz9jE7U3wJnECb6Nb
f6V5wDhzlNMmrzR7+AJsP4vP+M1OZfQ5G4MHGCbBOtqP2E0I7MpvUVvm/NZ41shwAXjZCkYOLJsQ
g1MJd44sMaHZbrpxZ0cdy24wV3QACJgig4wKFb5TRACsSbdzxaSrj1jHZ6AR1qOM0odGYrVVWqIi
DNMtFmfAx2CkVlJnHwamJno7k9cFTdpBJ0hvUoPJamChAVFWNMImdZp1FAwQcQjEM0qI0QWT8J1P
XsU6kIy0SsLStrmRWE+h11bXofQwThJoh1bE+ZV3CWG5XFAsfnt9UMLFXeRVn56PAaSMEKVUpJvc
Js9+GV37yVMhuz5v3Fqe755SNOwrRY5b3wWcD711DTlZJBDYRiNenXUPNpR5x6qriaED+IZMIyLE
GMAHGxzQcy9ZYLgHILeMt1jCk681G0sHvSqMkLcA2g1LL6UvAvL5GvDVs7/oQFkVonMO1Qtyr3Qj
s4LlBmIaDTcQKUZzQ4RXbshl/R6YmH+nUGty8ORjpAouD7jObM4rMlCNbCuw4sEd5mPuzWrTLddO
tFxA2XIVwQQlZ8vw64MnkEQgzSLwefB+87++wcx5ZZMLH1GcOQSxZnDLkZuZ7pTbvomxtF9LzmLf
m7uzid6LfCj8G37ueQAcPDKvG1TGPSugQ7ZcqOFytaqeEYnD33kH3aY5q8WM2KAs3vn+HD6mws7W
ECAuceK1l8aVyLSauUbcyV2ullsdq2q/XzYZITJbctohoUw4uveWLi4TppQVAgMW06cmLNpjlKFb
M8sietJR7q7rpaIoltoiX6qMiHLDY2lBe1q1h2GpRdjC9w9Y/mzUIglpz24U0q8upcuSpcTaknIG
VQYawhqcGT4zHGRL2VMEmfvWkQSwq6mJwqU4ipYyidBAvWuX0qkBAojVgXIqijz/ZihX/ayIiN16
tUqezdwhes+n7q/q7OASqoS5KGLRHKK/gJ6HFBMj9rAUcshziY1ZijvZOv1TivLsNFB0A9pAOzQv
5SCDAsIA8KpurKkiijmNy5XdOq+O6T/lWsiNVaU4x4j5SpdiE9gIKG+Q/jt7KUWXAEO/G9NbHaLn
S6lXmZv+NgyfYdXQk+K+FLXpUt4aBYUuBOe7Xkpfxmtfc0vjkcr2NkaC0TdrplUW43KiV3qNDUcf
3Sr54fbJOYX+ngBhRelO7JrDCdLHyE2Sxb0jXqq28bCo2tWWgV92JMiZzmGp1MOlZidj6Cql/56l
U7gv8KhdsASpfx+o/N8OCvn/CFwhuASE6wKV+Nfsin9rh/LjC7Hff7u3Hz9/dfGfMRb/+AJ/jwWB
ZCEcKzB9aTkiAFD3v7rtQPzNIZEjQLAgPIBxf8pPDaBfLMkfji1ci0AR2n1gO338P/675f7NtWm2
GbGAvghc2/+vdNuO9ZcRlG86punaLpQzvhShIPwQf0a5VTxEMaEQMeKobuw3oVAF5uyFedJhIX1R
Cwel7qok22QLHYV4NvFWtmP5XP7BTolz8VP4bcBBblNGbsJauPku6x22KoQ3m6tWLBCWyhcAWdQf
cBb0Ez5ZNlCQcNjjmzwi3vPVg7bzBQyF9O6VmLPsMUjNFgMIwW0VK/YEdMw8DxkGK7gyCpp6S1ac
XFTFy754B1vSkBw1C2iUljdo1mXQofRVw3RI8z451gsDpwKG4/RQIHVLlz7LUR8cgLUn0NUMrCwi
iuVC2yFjvn9VhYoYP5izdRoEe/1pNm1c3jggS4G9rFpIQK4K5ungu61RgdsRamS8GyxCXyuapXeN
Ois6iChAuCHK2dh1nWUf84gB7NrIDe821QAxjAWjVEydvBNjlJz6hbnUKHJJJSU2wGRnFXkNBxGr
he7QG7lzAV9b3/1WoOc0qI3HBQrVRF6yURV0t8iEUWOZ7nT30VWSGdt7L0hr8RCIkO+OYG+tMuQp
6wRP+w8Z8QXboXIpLcPIeqTN8Z8LBGwHbN78/tA+IaidgPAkjY5ODfnZly6d3Ltd9O6dWY3xoayG
YytHuaeUMWyRjU/fcKu1v6UahpvTSgQbjW3LD9sNqwVniaS9/MkFWb/lNv4etiwY5faBPTqoK2pq
YlR+Xc1ZF1J6PnlTlFB0FFa7VcJaCGPmWPyonUGIkx4CPKim5xPoJpMaU248l4TselE27w0dzR9N
JRKPyMdGhtjN7MnZwnFGstV1zbK8K7L8mz0HULzrwutPjiFic9HMZ4+qbFjK84ChMYYChegxywuy
1P1YxuTOVpN+UcWI2BS/PaETup3hjnXhFN2KPgpO7oCIDmiXjz+hbuc3GwHvL37NwyFOu97C1Mtc
h3Utq7QMeR8aXsu5D5Oicdd+4uutGkT56jrgHtgM2rc4dIfHKA2Ct6GT4tklZ+A0QHS4zkaGTU/i
l3xCKQaCoPCns5ipnXwqVzyKTOtPrq/G82hPPY1C1gwXCFUwxwhp24PJA1NcT0oB7XSrsyiI9XBi
m5l8ZtfBOkKA/m20ESSMxPkxrxg6K90oJ3X2qDv1j1ZO+DdDvQzh2L8XH0Y9DOdyKtxglcc1ZYNV
jCFRyRPmr1VaUNoBvFJiZOGYpMwWwuCj7hr9LGxdXlIsBoTPlYvDfC6Fc9AqyFHwxoCA4XNyTzqA
E4l5dyBFSIfsCOR6boy+J0HJe7ApMn+YbGxvyuSBp5YNWTMWJq49dMfN1R48pNGuTH+mOCqStYnM
/jvzjJY4iZq14rPnmvHFAhWHnUjylWHdtS0CRkR2kPPa4qnWZvtitrYT71gRF/CHq7aEIk0sLGr/
Jv8t2OC9Y9HDYFCFDbkAA2kwzIXkYM5bbav4c0orEB1V7wU/YPo5X3nmUWWpnpSfM/CdpEYz4nn4
CubYf4cNN3AUYNEGQYobmfWQ6A5OpI0XttrxHWaN/1lp0T/5o1OTakuvm69lWzjWtokzYPtszhbv
SBwx3IvmcNoNRWMiDnCQHiYgUmnB62IG6toF7+R3Gr97WnB4mIlLGqfiLKHpyiWKRsgI73Ms5Sd0
zKnb2UTcBacSvs9jyRsV7LLYi45ZF6ACjosob6jqRO+uM4wpRyJ9snHlFYn/5RAek8Lu0sXWsOPx
UbQifoCnz7aU5lxzzZCGi9Q9DR5SPwwwSlrlzZ6Rqy7mhn5bMjeW25blSL0uYdgn28JHFgrTL0g/
WttQe1kIbL6p4/B9tODW4sBe1CY8nkw1DEkwQItbi/UV2GrckGnWQw2a3LLFJjgMazspoCGbc9GW
21QnaC+acnKnNR+NPlgFNd3GyobwuUTw+CNrFsZiEjf5vG/cyvBp3/h/cHog6N5YmGTefUwM77W2
urcB//NvzcC4ACPpobifEY6+Cg1eCsZik5LyMxiMtLthMAIAdPBO2LKkDGzQ0ybhdR5wdcDCJpII
nYmvbiBv2wcGcGhEFAyEEDt+F8drRF90jlZryhv5RDaLSC1z5pWqJmN7COgULUpe76ERORF1s12y
+VZS2WdU8O1xwIJ0I8GXLiTwCJiyW1sFDLdrWGm4uCELBI2h74W04r3QRffqyaj/Ca2dTIAs1FGL
95wR6JqQpPpDRXhkhwpMDbk8boPL0rCmlWavdAaAN71GCrgk0wsQKmxza1ZsErJetylGRJqrhjdo
WkcANjaG5zcY2of+GbpvKjbEklWIHnNZIlat+/zcTUOOFJAxFXZp1DF2m8hDOWOq3giL7NO+x823
CSBK1SSXmhOes9mQZ1jLZbVLilmR7pm13Ygl1KgSvOr2dChNj4R3iFf1Fh8XGAEuGbVpiYAgsbHp
Iyr5WZ4738/Mrd9oTDVB6Vb9mkZnPoQ6czJG1raJlAIOa7OWmjiTk5iGGp4z2vofNfHva3NIixfd
BM0vsoN8MB5B+d1xsviVLaz4kBZGFsYkeD2EvXinJxayQ1fvZqMcfvuirohC9HPMKMSqoiPxB+V9
MkErTlE8dGeSXPBH47dyvmwvgmXoBrXz7I3tfMKyJI+6V9DxRo3JNVeRveFtbR7wEyfJqsKafh/E
SERnNRPY2Xiyffyf5J1XbxtZmob/ijEXe1dE5YDdGWApBlEURSvYavmmQKXKOdev36couS3KYXu6
vACBnQtPd0sukocnfOf93mBYXDKMlJKPeI6iWmhuqj/CMcvue5pWi0DhHnlChlV7E1VtdaXVbv4l
D3V2erbZgKNV1OCyWNmtrNO/rE0PT3ttUHUmphFvE7wmsQ6qfa2EMyDDdwWB/wRObF2RfWpcpFmT
nvK+6ZNHGI1+cSslOdUJXgmWtadCTeylgJS4KHly6fcT6Y0gCL6BrrmbLjflT2qeW+dOrHkPWVA0
yzoIrS2VSnJftj0UkLDrkW+ThumdqqpqnVe60505Uht+IXYcL/4YvjVmhYO3rxlXpFHQ439zj/hh
g/q7ehyWnamYGquBxEBTfNf9EvtBdRMmxopsBiqIeCgmyNN0LuwikYnEVbhrnLT7ygNeV/vJ2tcj
4b42sfd1CpI3ahY6ttQvBPoJzjzb1zb7MscYKp5yX/zA3A0Msr+6bgW/w4NOPuwUqlASaGyIm7Jm
AEvMLEneUWEZwElxvgyM5KnmWzU6NCGNLnVW82dzqLZwYksu2ETsJWYQVkg8Xp6sNXxHP1q0jdck
OOjXpouVFsqQDsJg49nzNIj9eSITROxqinAfpnWFT08XomqUHW/VCE3xkGK7Oe2H6s8MspKivRcw
Qqi1jGDcDNMdk0gB4IAIxy4w5hlRm8G28qjiNwFW0Fjm2KkeP6YRy6Lm9BTB1adCTgzOF3JxfX/a
9hTcq7pLuHwErRihzyS0aIVttAqyQUQLqn8PYC04dVO6arTbYhJsmywDAcx78kfcPAbhz9rgIemM
dCWWUJCVzo+0udRIxb0aElMryko4L32slAzQiPCEVcX+PAwJbuHSWmQpXwLtJWtVxzbHIEZgqdDR
3DTUbBTGkXHT6Ha6TmlFLAsZkimB9tmG+UO6SlfFU9kU9Uc8sPXTvnNT2nWqNee+EgyW2tRTdeFO
GyG/sIW2gdRA01DSpAY7I+kZVop8a/CVrIW2VTZ5G8XVCaZy1syHr/Mxyu3sIVVDmVi7qsL5NUmk
FpxPzrUrcDyLy4GRYXODHa70nApZASsIc04NOi6kZGyHA2htLQGquDbDat0EXWWstBzW+f+ycBRJ
PeRSmOLhwpHeAexRCNSKaqHCY2uw1sjEMDtF9U8igaYJhEeHTUgQGSo1LBF0/HjqNIYyVjepfl5x
c9enXmXbdHWl4kvTGflHNBL95zyq6Z+2IcB6ESCuxx1UCzBe7Sxgc5AsipDBnRiFhk0K24nmudIf
QYVGFH9YpZEhT6otfl4yQYVzu+SkmSpozthbtR7GpaP41kVehECjklWJS6RCMD08zAFi07avEyVp
6IB2eI1VdpZ97NrEaOhT6v5HlwRSbnV2STx6EQmPgZXJZ5rblKtY98qbgm0d6XDiDy1JN+LL9D1v
iNwlqMhznOIuS3QI0gACZPbhPP2pa53mKTB8y6Tt3ESPcMOJxG0U3962XKzvCJ52d5HX0DCownge
qamiw+7SXHNWGFoN6b+FIISXR2ovaBq2z56d401rFnzzJAnktTmVHLW75MwWbi0QwM+EQtZb5otL
BB19+4XDgK2QVpmk+sHqncYkQ12rtGlw7hacfMX0ozfQazXxxll5V8uSdyO4hfy5t337c9ZHfNFN
GVv4FOhNfUMQnHRK99P4aJA48qkh89M7gRsdr820de98M3axF6FlfM4UiRegExC2HSC8K+oYdZMG
lrPWFFFaua1sftRak7hI+EjM6bYL8TPK9nNdMSPx2fXEpJ9n+9WgqoJ6Fbu2Gi5RZ8M1cAIBkBIy
GlXosJbQ1PcfUz+0Z8V+qZlQZVCODquQ2IkQTT/WQtgJ6x5ELd03ZxklojdTYtTCA8GA5RyKAsWL
RGUF34zg03Lqi3afE55tRtdQ2QKdxjV3ApBD20HTWrSDE10TlhcKXhvStdulYhKehJWaryAziCLm
SBikk15vUL762IJCGBUUMXwOHeyiV2aUSPU2ygQmHtQkhcwzWBiueSNUnX/NvQ4vRKd2Tugq4GvT
6h3NK8LTUsmOdm7f1qtUCdriPjLcWtqC6sKH7aBCnVDFxDPJjvEo9hLlWRoS2qoG+9+iUtF5CuS3
kcUEipsNmW5DultMZ3JZeED7guZQHBgO3XVtUBY7WgvwI/s6CBREiSsdniE1bWsRpC0PkXKIksyn
ABk77ESnuAr4womDJ4SOGVitah+nTKmH3wlXIhVWQQUbWx0S7ISI7CmEcTiF5BUZVUhtMJCsrA3m
r0jEhig8PLJM4giJxytpCy9Nlcg8bwjPw7zLX/T4alMGFc42GUL28O10booheM+1c+x7pDbb4aGT
/OHm4TZRWpuOk486VRvi+5IhyC/JHB3OvkRaPTGUC9ymK46f5j4v4uILnb4A0Q7ivy+5C6gc1UX9
KGp5N+sRhW95Qz06B9VzEEkQLpj4KEewvSxnqkL0YLYPIQwVExV5FJF0Aqw2czrf/EI/Jn92bNN/
rCrTfs7rvmhm5d5PxjfT8I9aqKx1lBOGmIh6eu9BOFiQ9eRsZULRbptcrddiiltArQX1sw0gz67c
1pSHbXwJOaaYOU0uzwnhQjFO/WcOvo3WUGoRl95nA+0FLkJSFwmmfjaNKlWN8egOM+4EYIPCJ16w
oU9uSARrOeW8IC5iiEHSHjLk67Q4zeysxU114UqNNS8lFRNFRbHP6t5oZ2TRkGlquv5jXfndAoIJ
9iuBHsT4fchYmtaiearChL4jFlX8lIWidJlS/Ijs8VnDJmx4tE36nkJdDc4rEsgXYSP3iwyCw3WI
a3DxwhL8/42xy7KhQPz6OcZ+sXN24S5+fAetv/69V2hdm8gyZDVDEqF1QkCjJnghslnKRFFkVYe8
qKmmKZuA7l9NonXYb+DuYOeySuGl8pe+YuvahIi/IaobEEGDgmb8O9j6/gO9pXdSdKmEXmkKhtTg
9TQYD7H1ICiNRAH+WRmDKqWUZnqH1s+BsHWrpCJpYnJmrFJoRbechqs+06Sl35NBiLxFnTe+Ys/Z
6tc21IUpSRf9LBTYzkhXesIOiDaZKF9B2Yam5JsPZJLCXnfQnEitgVY4PE0UP3qwddqpGY9UUjtC
IS6f4aPvQOttMKnxoblbIjSYTMCW0ov0cqUZ9l3fBBaparoGpxieupjj4mzJ4VQlptSNME/OCfjy
k3BFoQef15jFmgXkCE7C3F+HIUFWmfsJX4qNLOUkL10j+5Yx1DROi7bG/l9Cl9I0SFUVHWsHF/Je
Hp/RA1bww477AlzIqy7IBQNFSfGHPwudSkY11AyicttDByngih+Q7bIB2jTgtQk9kZaesUDdsnP6
wDsPYhrZhuSEKIVcYUp3MvrkBqZ+qlQeZnpuI6yH9LG1jsuxp+QEZzbqSajpwYr7J9nUedCcyYZV
nILxLeIs6AH3LAFrM99w18BuuG6nBDC3xmeQt/Q8Tpv0xInwyo8k+nRt7Ty6UjpPKyxC8E9TZyJd
/rVvkhlel8XMk4ruzLC3nEYiqtlQv2ohLYGNgjCFFqadUMijCJEaoUqzInzWcw+jSFhGkHvQxubZ
DVkJ5x5X21UQ43qQlrdaq1+kbXlu82UGYv3Zynps3BKRq85wTg+W3ao8RE4WwWWH3k011k5fntoF
ARAaHIpWsW9UmQZ0hX2GV+GIithERiDEDXMKf3uWtSUXLY9/wboKsatiztKseoztxjmB9uStJbuW
UNJWyMW4rmD4HJIsEyiQGyx61WQk6FMipwFlP2MpgP5O5Ki1MqAHMd3GnS2t9MGMmc7zHWBLtQji
KrjNExcD2iqO1lxKgls1aC+cEkOmgMj1UsRBojz3zEzhegwxvicUMtIyEqyMKy3pAnz7PjV81Wu1
rNe62ORTcGEsjXUrXySm99jJirlQaocUlty/0lvsDWh94N6MnzK1ctlBWi4KPIDo9Rjkg87wrnz2
oTBda0RZA2k9CwSkIR00nCWsRX3u96E0K8RgF+dkYeHl20JEugsaQ+d2iTesSXdNrWJavVm5TQp8
JfES9wVDwFrUVeeJpp+72ucurYWrJkJck4VkxHM53cDBIhjbiqVPGRbGfpdKCyPJkRe7ZN8gaguJ
vunjCNPpirQau8uvyf2qz+Scq3tRiuIsBzdHCTuNLEbBay2Vh+AimXOPJbr83ncFcyO3QO66FHkL
skufQ8OsllYe0z3KglNoj6j6MbSb1r2QLr2KfPFIjzeYugorBJiobRucRn20yMGQkqt+gRm4baVn
uTZnDeKQB1uziaeMl0aE9tGAEcQmWJZLUZScRYPJ3LQDbV76MW4qFTS5VZ0of1Ck2msENCQtJ/Yi
LkrnlHx5DwmRC7UjEO6jzoJl2PjdCcxRGgvCKbLcDipwbW/9uPro68GdmWIlhPOyNsUh87KWE0wv
8hOxgAtm55LG7MpdTnz3rG07fNAMQnRbr/tDDbiu9aAHQYdTZ/YQakNUrIIqqQjKaecI/rLrilMk
6qdou69DqvaV3Ysngxhsizn0nIi8q8DQ5aVkQB+ARzEV5Dg86WT/M3JkrGuCzpobmZHjPQcaEvs7
r3VuIaQGmGWV6VJCvApA0CbLCn5LYzpXOcILEDSc+BuhXHodHgyCb5KgZqF2yoVztY4fCgrOk0LL
nguCBXOU4VNJa9pLj1Nq6pX3AQoEdNKasewlFxQz1qlx6TTUrbtQXPdO6KMnMlTtuZoo3HBMBWP2
fk6yqH5SSBD+uWgR96ZEBv7ltAuTivms3Az/DzQDHRKbrBmONVMNH/7TsJPuTVX8aGmQWFrcu5dZ
3F6CsDwloWHReeMebnUSSJFvGitLN+hNdgjQC2RkfP8rS66auy6g3jKDT63VfenTRtpKmvKkxS4W
l42bPrhppjOFFfEcJyebBmxvncIAJAnElK87ciU2iUXglILvGv0fceeVcHe8ClNUP+ITGkERnDrW
NoSHt3V0h6BIPMMLwxAw0eGPXgsctm3AdeKqtQVoebbFZCKZOVwPcetq+Nfhjyo0bgMCxbeFQukq
67F4XStwdci1Cc49GSpu3EmrWkjbmen2wq63IVh58QPtcfasSi0vYsM3YYb0162smWdq4GIVIUUw
lrMcTpsXuJcETLXzxMzuelRQOJ93QTftYrfd7A1rIo/CgCYK8nmtg0lKj6Ln2Iu0TVLRF0uCSpiW
xSIPMuFRGDw6CKhXrwUBdqkmB8EaN49sA14RwCSRyJSysCJjn+KLb+x+QZ5Gfa8FhgeouLQyp7yO
O5RPctnpV0UdtDO1tqUzO639dUFRscU8s9TTepta5G0j+SIcO69POkiaUy3DAcotiYztlAb0xUvC
dW5l5Uwz2/xLFIpXYB7VNVaDFZbr/mZ/ttjEx69xBPHXMk72Z0jyMPdsr9Qk0qF/t0uEcvmwByn+
mYalYzpNukSFL5eIc7ULQlyrzXOgO3nO/lhuo8Sl4tFK2q96UcxQVaUbTZWZIvgIXzo41sA5b5+t
pYo/Iq4KEnvqoFm1M1SESHW4G8LNF0iEL7LoTi/EOdPYX2GBsyLNup2FlkIqhK9KV7SXZh6Flu+l
6k0iFjq2eA07gRTbMPaziuVpRdFpYUP9iUCxT9Qy7i7TpNgUiN5umcQbVYDW1bueskEr14L587Xb
PpGBVYiNV4bRMSbCqcBJZUiXkUsWiFDYHOyxZ669Pt+Y3GGXyEBTzuEE/z6uOUunCi87yuK1Y7jl
LDXQOIVO118WepRwIgKYJzF3fC2P/fM+ItwozhVtGmDctIlSd8EB424duFJlRBfIK3G6i2QjWypJ
t/TUQrmwbDm7MEpaa3KGjZCt2uJ1Uujs/j3df5x3CtQAQX+DO5kzK316fKmd041h9VySCTUTB3oc
ignnXJdnEd5YS9/CHkx2++6kyey1CBmNLbxD+W3pp3JgA3O7NYSP+FbvlQzHEfUcRxAMqTehS4+s
rzfyYNyihHDqRMiBXUl2kZ6eiUZF492UcpylGvh1GaYZCcqlpgWEqBVKOUsgXFxviASo2o01CNUA
Y3qcb2P87+BVYIXQXITVeV+LBBZLyVLBbXmqVdwgHVzvPdG57zSgkSQPibw34Vc3OzNXwCFpKYPc
Bdc0dpaRlEAa2FV1cFdreGrw/RDYpy+40VPGuuZHRTeucbLqz8q0dKkN6ZHYNL2NNn7EhoVWeWST
HtKql9i00q8LBBNjR2kh5rhFoXm8ppi5TTzlJoP5osYuGxsG56XfgY8KOCV1OHFB/DQVYepjOHyS
p3FEgLh9otGvXqUwhKEL1kh+1QjrdoSQNOfWoU4ynVg1zUwyxW6Wla0wI8wjPHWy/AHFWriUfSFc
ejnuPBWNZTAfKZ5jBV3MW7k2rpoc/TjsNldMnms2Q6lt+Qo625xhg2lvtPTL/vb4u2/RP9WBHQjK
/g/4bK8fZLYrd/O45CS6rJ4Aqp4oscviX//Fy+PHPPz0Y+LF5U3y937p1w/68LR/5ZsuffrnPx6S
KgbRuXpyUKce3MKHe+zBxX3/lvbv91dPCHd8rOqRR8vyREHZxbkBM1iXpaHJBT+Imm//Y8OaKDot
C5MLOJfnvQqN13szQj8bg19/vJfB/PXvHHyA3WM0SKMLUM6H8mAIaI3SX/grg/DuGd8GQZHAIRQN
qqGEQp4eGMy7t4NgTAAhqMh0qiT07QNt8MgGge/mL86Enw+CMtF0AwsTEbUHKtgBjHk7CAAyovGa
ACYzQEc2AtAw34NYP1kLPx0B2QJzMskk0xDZmqoE8fTtAOgTBZBKFdFYaxKanaMbAxkp9ehZIE5Q
TUmqZmEKYllwUg8HQYNBq5uyylDsV8LL6x3TfiBK7FUIX0duCeLEkOH2qqDECothiLY7nAwGYyNh
ykqW3dHNBEmHucBUfU+d/ndXhCKiNJZFWdcxodGVPXb7dhSsiSxqiOY1zGteNcpHti28zIaxB4Rs
wvRWhvNPg6s2fOmHs8GYSJJ2vPuCwXoduR7gumusApA4k+MRJQNn4NuZoExMDg4miKEMEP/xLQkF
78iXdfqufvu+WPr5ATF8SkUawiY5IGldHE4DgjIxczIZBoT5Fs0QTtDjWg4GB4SskI/J2xoxDPJE
R7+oUA3R2aEcYnK9nQtoKTg7FBGdxfDT45sLsq5ILzXc3x8ESZowA5CEKLI8nJMq7LG3g2BNyIyX
2TYtC17vvrV1ZHNBxURiaNkNO7uIx4PCJxg1LxRlYklDhcQmwGb5XQVpDFsIdwllvzg4NY5teXw9
NrkDjRoIWZng5CHJlqlgKoN66HCBmBqVNqM/1GsqrrvmyzF9TEXUa/0wdkbI0oTagc2QQ5MrJP98
sEhMeSKqtHE0Js1x1g/I/FB1jZwNQ5eb2yV361crl8NBEJkN9KZl1gt76r7GOq6dAhkdJfV3HIF/
t5ikhIA9T24O+w5/7tf/mx3TUhHasTtABZD1fV19fNsDnp8jJ4OkTqBIoCMEcBmmhPLufqVPoAsO
08HgFrbXIR7XXBgqCF0eW09LGrASlYiuMq9gi8rvUCd1IiKPFOFeH+kwcP8fe0gwBoamIVeiZmQT
/AHyBlWFfZh603x1hjquqSAhfn2pcEdUUeIEtEWz6MpqTAOynw/2RkMnYN7gekkNBQdob491ZIOA
RhmgYOy2QMVgMBCcE+AuRFkbhxUD8mQWAluwyaCLRwg9UcvoY29XVNQiiglMQl6Qp/cVtclcwGGD
slrk/nmMUDSnG/T0odpjko5YFMYEbzeOAQX3tb1Q/XBRWBMcE0HlZZbNKzR1XItCseTRd0xtAhg9
AK1kPwBlDQ98UyxQQnNzYRpYElOCk/LoSmjgY3ksIC3hPcCC4GPKElYX9EkPBoHdkc3HkgwAaXyn
93YGxzUR2MvM37A1agq4ElkzMvZ17IOHg2BO+M8WnGGuGJRWxwe6DC4UBl2lkbuCLE4oififqhls
DSCyh+OgsHuCNTBZ8IYc9sdjK5+ZqRLlzMhhkACfGARgNsXk2gi2cjAMljwxgZx0/sACk9l3fCDD
y21qbPkoAyLQnoArh5/Z3unz7f5IwYDVFB+f4uSlcXtss+H3rQpuDxTQXKhgnb+/VBoKWyQgCwxy
ka7WHpI6ri2SdzV6h6Qzqan0JuFGscLew9LDkmAScN00v47QcQ2BRPbTWJCF4lHGShotARUT2638
rnvNjXIPtR3lfjDcIMbWCtwguElrIAoG6Ds3pXc3iGFf1LlsDhdrZQAfjnBDGFCm0YsBgAXUbsC0
qaCBWA8BFtQoJnXl4Gb8ckK87MNHhL3K9N7HHpLUCtqAsoG50uoYlv3BIWkCtXGllnTqqv2ecHTV
86tJNvvU379G4YUNvAI7SMZU4rUF8/YKwX3SYOGR/HaMQNs377Jxg2BOFHgcw5f9wt55Vy6pE418
G2uorl9Pz796NvyFJfMnWe7E9cLHPU3Oeyp+xKb72S98/f6///krO2z1+M9/SDQgD35xYM29vPY3
Ft2/Drq6ewbbmx9+ZbTtX+f1r79+wO9f+uC1vn6qr//x1HvKd/mDS7bFQB18fZsXuwiy3X/Hj26+
+/Ajp7o9nvjtDf3zHwdv903N/Mvn/8oMj1Ysu8DolyBl+sDO/qV+GftYWKu7/Ou7G77TFwhh7GNP
d3m3i3dvHyy9EMVGP9mLfm47+EJJHPsSZ7soqj78xy5K//PDeoc3gHcwQiAjwzkx9lXWuzyGyhoc
DhJsRw7i0c9mKYTvHrzHjMc++HwXFO7usXl6Sr++y/1G8FJIjn36Zvfodj9epi94xtgX2OYey+jt
O3899Mc++GP1WD24T3neHTz8he4w/uFon+4PH7wnHI598NXO3xUl8UMHz34hLY199s/zN97wq//O
XnuDx0b44WL3WL191684+Nh3/aksd/mPzonXfvTY598+FeWH6VOMrvvg3b9wpMY+fbNjM2fDKvOD
Of6KiI59+rLCPG5Xvn3ff9KaRj87OXjHfzY7xz6Xg38X7eIPiOg/XHgPyT3f7qoYNPXF4ed4RchG
v96vCoFvleXYl9l4fZIflgN7WGd/mx378JucvPLDGfT68N9wMs12jxRi+68Dc4P8w+mufgq9t9/F
/rX2qO3YD/K/2CeM3Ic2u3gYp3dv/fUmPfatb54crJV33cGqYGSGx/+GYnL2FLrvB51Hq9ALxr7z
2Z/rjRjLr4/b1wj7dz/QV8e+xAkn1qPH7HG/PuvN839DZUbA867Eguq7V/hGzhr7EfbnzC4YPsjB
Z/hGHx/7CmccBT99/m+YQjdP7KLO+xr/WyN27Ps/3z0yPm8Hx/gRb/LXL/Ojm+SfIqrv75dfxVE/
+muHl+fhNx7Cp13+r/8BAAD//w==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34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C64756"/>
              </a:solidFill>
            </cx:spPr>
          </cx:dataPt>
          <cx:dataPt idx="2">
            <cx:spPr>
              <a:solidFill>
                <a:srgbClr val="184D47"/>
              </a:solidFill>
            </cx:spPr>
          </cx:dataPt>
          <cx:dataPt idx="5">
            <cx:spPr>
              <a:solidFill>
                <a:srgbClr val="96BB7C"/>
              </a:solidFill>
            </cx:spPr>
          </cx:dataPt>
          <cx:dataPt idx="8">
            <cx:spPr>
              <a:solidFill>
                <a:srgbClr val="184D47"/>
              </a:solidFill>
            </cx:spPr>
          </cx:dataPt>
          <cx:dataPt idx="9">
            <cx:spPr>
              <a:solidFill>
                <a:srgbClr val="184D47"/>
              </a:solidFill>
            </cx:spPr>
          </cx:dataPt>
          <cx:dataPt idx="10">
            <cx:spPr>
              <a:solidFill>
                <a:srgbClr val="C64756"/>
              </a:solidFill>
            </cx:spPr>
          </cx:dataPt>
          <cx:dataPt idx="12">
            <cx:spPr>
              <a:solidFill>
                <a:srgbClr val="184D47"/>
              </a:solidFill>
            </cx:spPr>
          </cx:dataPt>
          <cx:dataPt idx="14">
            <cx:spPr>
              <a:solidFill>
                <a:srgbClr val="96BB7C"/>
              </a:solidFill>
            </cx:spPr>
          </cx:dataPt>
          <cx:dataPt idx="15">
            <cx:spPr>
              <a:solidFill>
                <a:srgbClr val="184D47"/>
              </a:solidFill>
            </cx:spPr>
          </cx:dataPt>
          <cx:dataPt idx="16">
            <cx:spPr>
              <a:solidFill>
                <a:srgbClr val="96BB7C"/>
              </a:solidFill>
            </cx:spPr>
          </cx:dataPt>
          <cx:dataPt idx="17">
            <cx:spPr>
              <a:solidFill>
                <a:srgbClr val="184D47"/>
              </a:solidFill>
            </cx:spPr>
          </cx:dataPt>
          <cx:dataPt idx="18">
            <cx:spPr>
              <a:solidFill>
                <a:srgbClr val="96BB7C"/>
              </a:solidFill>
            </cx:spPr>
          </cx:dataPt>
          <cx:dataPt idx="20">
            <cx:spPr>
              <a:solidFill>
                <a:srgbClr val="C64756"/>
              </a:solidFill>
            </cx:spPr>
          </cx:dataPt>
          <cx:dataPt idx="21">
            <cx:spPr>
              <a:solidFill>
                <a:srgbClr val="96BB7C"/>
              </a:solidFill>
            </cx:spPr>
          </cx:dataPt>
          <cx:dataPt idx="23">
            <cx:spPr>
              <a:solidFill>
                <a:srgbClr val="184D47"/>
              </a:solidFill>
            </cx:spPr>
          </cx:dataPt>
          <cx:dataPt idx="24">
            <cx:spPr>
              <a:solidFill>
                <a:srgbClr val="96BB7C"/>
              </a:solidFill>
            </cx:spPr>
          </cx:dataPt>
          <cx:dataPt idx="29">
            <cx:spPr>
              <a:solidFill>
                <a:srgbClr val="184D47"/>
              </a:solidFill>
            </cx:spPr>
          </cx:dataPt>
          <cx:dataPt idx="30">
            <cx:spPr>
              <a:solidFill>
                <a:srgbClr val="96BB7C"/>
              </a:solidFill>
            </cx:spPr>
          </cx:dataPt>
          <cx:dataPt idx="32">
            <cx:spPr>
              <a:solidFill>
                <a:srgbClr val="96BB7C"/>
              </a:solidFill>
            </cx:spPr>
          </cx:dataPt>
          <cx:dataPt idx="33">
            <cx:spPr>
              <a:solidFill>
                <a:srgbClr val="96BB7C"/>
              </a:solidFill>
            </cx:spPr>
          </cx:dataPt>
          <cx:dataPt idx="35">
            <cx:spPr>
              <a:solidFill>
                <a:srgbClr val="96BB7C"/>
              </a:solidFill>
            </cx:spPr>
          </cx:dataPt>
          <cx:dataPt idx="36">
            <cx:spPr>
              <a:solidFill>
                <a:srgbClr val="184D47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1HzZcty4su2vOPxwny7VmIhh39MnokEWa9Qsjy+MsiVzBkdw+vqTZVt9pWr1bnW0dsSRH2SpWKhK
YiEzVy4k+F9fx399ze/2zZuxyE37r6/jr2/jrqv+9csv7df4rti3J0XytSnb8lt38rUsfim/fUu+
3v1y2+yHxES/EITZL1/jfdPdjW//+7/g06K7cld+3XdJaS7tXTNd3bU279p/c+3JS2++ltZ0h+ER
fNKvb9fmNtm/fXNnuqSbbqbq7te3j97x9s0vx5/zh+98k4NZnb2FsYScUBdLxaiQnBOM1Ns3eWmi
n5eFOqGcSCQJES5ViNP7rz7bFzD8L635bsv+9ra5a9s3P///fdgjw39/NWlL78c9e+XBxPXZ93v6
5fGc/vd/Hb0Ad3n0yoNpP56Sv7oEphaJ8ZO2a5KvHf717c1dvjfR3hxN/aO3/c2px+JEIsQFp8yV
xMXKPZ56hBRMPlGuVJJR+Xjqn2XR09P/YOijG4DbXL79kwX3vxKVVVLswenyNxfN/vauje9n6Idf
PLq3vwkOxSeKUJdziSWhgqIjcMQJAcfAlEsGzoEovv/qH37xdwx7GqM/fsKj2/n17eriVUF1nWRZ
UtzP0j8HiIgTVyBEEcGEIUIZe+Q9Up4wIYhiimApALwfAfMHOn9ty9OY3I87QuJ6+6qQeNd1kOZe
3GMI/+ExkEI4Vpgh/hgQdALeRF0iGSNUEnnkMc+26mlojoYfIfTudfnKZl8U9s3/2RfV/3uz3bdx
kTT3C/ifOw6lAIRQrouwQIfE8thxhHuCkeCcI+xycuQ4f9Owp6F68kOOANu8Lpc6v03a+AWpAQFn
wRRJoF2cYkndx6xMshNGlMKcQnaCi8fU4LxJ2vbfmvM0MvfjjsA4v3pV8e3CmnT/5QUdBp1IRjBz
FVZCKXlMBdwThrkkjP5kAkcU+a/NeRqM+3FHYFzofwrGYx79oBagcKNEUkoUwgi4pxCPIrggJxhY
KMECFh6SroLA8TCr3hv8sDR5ZPyPuugPxcD9uEfv/fXt/ctHRcLFPgNWvjdv3xwz0guIGVD7HBUB
f3jhP1snePEeCrRo37wkF0UnwGSoy6Qr6c9K4GGNxk8ELEosXCHxccR+nj1Pr8CHY4/A8Vb/dBUe
wfSfReVsH+2hfru9X7D/PIsC20EcgxMcwjRE4APFfICJggjNoWzmhBH+HZj7r/7BQJ9j0NOg/P+R
R5Cc7V4VJP5dHif3k/ICeMgTzuhBoXDdH67wCA8hTjB2mZDuE6zmL015Gomfw45g8F8XDN958z47
RK2XAwMSCaYEEc4FVMn0O9d/4BwgKhHkUvAZwtihUDjKmM+06WlUHg0+wubd62KVvwGJe8mKmYPU
x6BWdoHNYEZcEJQeoKIIZH8IVS7/TimPa+a/NOZpOH4OOwLit+tXFauu9um+7cBHXs5FIH+4oOlB
JSxBW+KcQTn8AAxBTyQUaOA54nutfJzWn2XR04g8GHqEytXmVaGy2jfTiwqyRJ1gJbFiLgI1nOHH
/iHAfcB5GPqTLPIMc54G5PeBR3CsXlfZtbTpvtl3L+gi5IQrDB7CENQkILFCmnjoIvjEhXqMIvVD
gD12kWfY8zQevw88wmP5utzjpkkq2/xbFeBvbhXREwGuAbI4FMJcCPEYD4XhMhGgiGMOOf0YjmeY
8zQcvw88guPmdbnHdt+YfbfPXhAQzE4EhnR+2LxzOUb0cQ0CAQvD7hJoroDLH0XwZxn0NCQPhh6B
sv3tVaWQ3f4WuO/LhSzQVhUgwkBapVCM/EFbhT0LyaAspExx9KNofKig/LU5T+NxP+4IjN3rAmMD
u+cvXIgQesLBM4iSVCDKMX0csqQLUjiDUoUrBIIql5DxH+LxLIuehuTB0CNUNqtX5SIgAnVd0r6s
okXwCRSHkiko1UHjht8fpXZJThDDUIyAKz1VIHrx84x6GprHo4/Q8W5eFTrL8iXziQvNHlCS8EMa
RwLc5hEqgp0gl4AfyacTyl/Y8jQY3wcdYbB8XXFre9eAuHgfOf65lIXRCdAsF7o+XBdAkAo/hoGf
MCRAO1EKCXAdF3znYdD6a3OeRuJ+3BEY29elZ93siyR/c7a/tfez8gKA4BPYDCXofv+HHe2LQKsB
4koJEHyhkP+DnPU8k54G5eHYI2BuoC3qaG/kZzfW8cbI/4oGqt/MbdzsX77tALsnAvwEESUI5Iwn
GtjUgQIw2EaVTPzBW55v1tMAHY8/Aum319V4oBPgYC/nOMQ9gU6Dg+ZOQViBrRDyKJIB/QIWDC4D
O9nq0KdzRL/+0pqnIfk57AgJ/brKRX8PnaVvQJWHWAbc681q39/lL7lfgk4glcM/5groQASh/hE0
oD8irNQBHPojqN2vih/7V3/fvKex+rPPOQLvz972iuLf6R5cC3p5upeUZLACqkAOABHsIinkEWMD
BQAJhQXse3HGwAsfo/hMm56G7tHgI7xOX1eNc7q/jaf/QG6C8tOFFh3IT9BX8Z01P3YyeQIvK04p
VEGg5Bw3VDzfrD9D6PFtHYP0unLTh7u2e6PvoAk7v1/F/5zaAUIS3OLQRgWtcOp4T0yKE6AVEjZi
EBSrkKzY/Vf/CIPPtOlpeB4NPsLmg35V5O70LoIu7P30glUQcAcXtisxBfESNvXZY+UGxGYCeUsK
KIF+HEx4DMyzDHoalgdDj0A5fV2lkL8v9uY7hfCTF6yGoDcRlAHg2iA7H3oPjzpfgDlA8xjsLgto
AMDsuwT6sDx9tlVPo3M0/Agh339VbnNhby0cLmqa6X71/vOIhvEJxDHMCSWgEEjYrXycc9QJuA2B
vgxgdz/b5h/C8zyTnsbm4dgjYC4+vSpgdvusjfe3w91d9aLIEMHhRAK09bpIUALJ5OF+Jshr30Xo
486LZxrzNCaPBh+Bsntd3gKl9u8R7Sz5Wn55yVIVw2YzVEOQ66kE1Rlc4xE4h+YYigm0xmDkQmff
MUZP2PZm3R5aDtt/t4CexuzfftgRhr+9LhXoNJnL5kWbmugJSNUubH4K6AYAeeeIJxxw4yAOHZRr
etgnvYfjB4F7hj1PY/T7wCM8Tj+/qkB3ujeHLoH7Sfnn6YfAnjRlICiAbCA4bKw93pNWwLdBEQLA
fnoSFKwP088z7PkTPO5v5BiP1+UfvzXW/IdONBJ5QuH4wuHYyI/zPUcRjp24Llw9FKs/Wd1DYP6W
YU9D9MRHHIH129U/dZ4/PdtAYOtdUSjyXIwxbMAr0BofJF/1XSmhAko8+b1hFcLIK7z9v9dUf/Tu
B2eifz8x7kPLyuL7UfNnX/0OPhx+Pxr6czqfjDA/Znp9++tbTF0J+1m/H2E/fMgjIH5vlvvDmDto
0fz1LTR6Qx6AwzoIjkR83415+2YA5QCuHFryIRfAVo6EvjLYp3n7xpRNF//69nDwRcGxl0PvhpCH
XrO3b9rSHi7BuuHQVQ6XDlsLh/xxf38XZT5Fpfl9qn7+/cbY4qJMTNfC3YCs8/ZN9eONh9sTDEPt
BGK4C0ESDt8BCYTrX/dX8AiBw/v/b4ZJTLIsNssEkXfVyBZisCsku+GmTJx2mYd5tRyauflM8k3X
p0QXsymCAmVfSpYNZyLuNCWRDt2PpOzqdyPZzYn02iwnXirbz7aSzg56s7QkabebstHjYckXBfkY
KouX/USY17QdX0UiukFTWix6MXAvUWV3gafBnrVF5s1ldmrG1l02DTb+SDovn3Li80r0a2QlnN7H
QxrImvZePYdi3SFW6TEucTDkPNR8bqZlO4/Gb5UoFsMofbg3etbaO0eNma5cw73WdkSLmLua8H7U
fJymIHMYCczYU91wd/Yt5e0eCbuoWTmfOm1zZbsBbarSzl5fTsmS8rnQA//owKd/6JqC6aLPLwaB
zXmEqtLLcyp8kqlxI7vofYscPdbWL5p3bUVucpvmvuy6m0HMsa7rGflW2FM3Ykabhl+Erp/U9XlY
z5EWIzsn3I8pbT3b7fsmanQbc+KJrtxkpRi9uW4DZTIRwGd8Y1PYajS0i7ammY8SRb3KnLoJz7WN
sw9FFnPfcRj12Rx59bhxqDsvUV9JPWSLoVcfVTJujIpSPXHjF1RVgapEo7EwHzEJ12lOdnbosW6m
ooS5qjsdVZjrkMC8Zx94pNSCdgPXGUtrb2A0YDZM9DBlF27DvbwWY9Dwxhud5PPU45Uz9o6u1Dl2
q2jDGnsXpn3pw3f3QctKnY5Fqls8jLqPnK+FQ9bMzXfjhKagc7ugztSkoxDfJOkF3PiXhuIPZZPl
a4dhR0sLFwXzBVKl1yYt1dBhGHm8qmLNzHKQ0gL4yY7MptQ2dS6zxrpLYouVTFOPy3kVi8RrkmHa
CpKcR/DABF818qZj2Sfuql6buNkmLL1tQ5Kep7a5Zd+a5tTE1aTdDEW6EGgxNXhbRUWhaVe0ME0R
1e1sE4+pDZbdeSrqfZ8kl0mi1vmczhtrBi/EyQr+YB7I7vVCVSTTjuy+GUBugOl3XG8yRLt1lfqt
01c6zMymrCjTc1KfObSZdMvtcsp7HVNnCnrELmhkL/OqqXQ3O/5Y5/Eli2otQ/Z16PI+YE7uapa4
i0qSTYNTrJ00nPywY0Gj0tQPe3QzRr3Oh/ndkLgXOJobjSJzLq0be8rKtRnBnfr88yBJtolFmWmE
wOHaJr1IaSc95vBLVTZe78pveZic5tFUajV2ixxiSVDPuPB43QxaID3authh3FG4seobG2z7jhXx
Xc7i9h2XPALbkgsnNM2yjEWtM2SHs9YJO206EQbCFsZPG3tDXadZhDNTXpL01JtAiV00tRNrgqrr
KH8nMapOByTSZW/3lS3Li3CotxPH2cZOU3OaVShw8vByCvt8PccT38ZmYL5r7bJOanLKIzdf2iFW
QZ/G7xis+otG2qs2ROGu6Wzmm6nsgrZ3T0OnM6uoN+nWlnZla9OvqCDttm9Iqmu3MQvWOPWmpqlO
qqS7yXhuvHD4FOZp+KHOossJ19dZkX8o3LkLEuxMvp0R36gJbcwQpR+qvluHWZN6sKuGToc6Ck9H
l9xF5UUPbhEkzLELWYkbhsr3bRhfEFLVm0i4DPwjRwvSIaLncqyWvaukDnGBlhWzZ30h7K6AW9nJ
ueIemcZWD7Lplkhio8fOpQHtVbF0rWTajSq74SoEHy+lN5qi30qIYrqB5Hc+YrQFKepa5ZHdtuZC
drEIhq6Jt7YZYp27o4S0ES6kE9NtPMpe48zRcZjVy6G6iNx69rJBpDqKFMxRoXQTQf7I4sFqOwuA
NM77Tdn2VjNezV7nfiEsv0ls/JGPGVr2bSy82JDr+swOdelVyKl14bKPg82uwojFHmploztGdYTU
xy7FX6H3e9tUA15EsRx1yS3T3Im9ZCoHjWJhdd7UXzrIBV6bCk3m+ZqYwxfbHGJlaj0bCpiiDOJ/
eFaqOvGGPvySpabxWCS5HoX8lvLP8AyY1Ce5GXUxoaCktFqaiaKFbGINUa5aQCqcdT+y98TN66Wd
KATHympHNJFnh+pbk9pvfWdSr1pXZZx7Kik+FbW6Nkk06dSdPWKafNHiWmoz2UsITe3CTjXMr/vN
LdjgcxR9HCd8DQ/tadbN6L6LBC3ganUNGa/0y6jzpjPaRZ+SJvJHVPEgr/rAtAh5k/poOJkXUdp5
Lc1DTxRpUJQuBLdqL1H5wXXwvqp4DZSBtRrPZjHv8GgujHWCbO6XZZnA+h+meTnV9XWLt0Nc7ET/
kSXsLJwK3fY5WUQ1yRbCuBCiO/GNRXnuue0MqaGpLyNaGh1lESwVM1/lJBTaiUarIYJNcNP9Z/Dj
2p+dcYScCHg4+aiW49DNSzvqJu3fo1x+LVxzWbiWebObZ37Oc69taKt7quCldqq1mytAGRZ7VJHQ
z0nzoXMCzMd9PbSdl6ZNEuA2rHRf9ed15CQBxM7SU475CBGNBLBJlwdZ13iNjdMlqatRz2Ey6Djt
mNejbPIZzSofpU2oc1x8cQtPGhN6iZi2aWIua+oOuoy7ZRLfhc1YwpRNmySFzN8NTrFsWHnuDHXn
daiKdN+G0cKO3c5Bwk8kyXWCTb8gxTR6CZXbsHTO4rigPhBH4/WsLf1+oKFmaj6LemeTcfcyxTjX
XT8MeuiF1GRMVrQfCy+u4k+p6sCtx0sUtu4uD2c/B6fvonzXJabXbFKXrKq+hGlpfScfXB83sWdk
fDkpNwxoOKUQDyD7ls4dkMUS9sfgRMQ8LoqmOmSDbNtyQ89JO17QtooDUYaRV+btOnbvmEwzrzZj
46m8zAOTtjeNldkaWPXslbL/CPwz3cw0Oo0zW66xg+JFldH2FCXdZcdx6PWFg1dhSd3AEesy68V1
PF6LqDNayRl+9M61UP0Eq6S5dcZ48kYpr1r5EVi3A6sszD2ahd9SNfealwtXgbo+zHNQFe46Yu55
yDLxXqR7x47ZIh6NN5WRnqxgCzp106eZgOvGYsfDqr+uUDquDtvnXlc567SH6zLLV2NmIw8eDTSu
wtZc84KUOhyAHB1Yw0gz6ylTV34aJn4SN7qyyk9IsWF1Pmk6yHesCrGXVmiVA1RBGOdX6STf5fkl
4iP2RJgAnTz8yIFc636IVk3EvwwDOGxhTeJPkFccM1f+ZKqAfoyTfNHnd3EOy6aUFdHJLNvTOqwW
9WStVyq4obE3QTzZadvWw8K4WbWmaZSsDJ93cuojn00y9fsSlafEsiBrovdAkeN1ZPJVNwfGJeX7
0pluZrekOzd2vyFVTF43Jmd5NqWrMpyIHxWRP1hlN5ayeEmyuAQClVc3TFvu1qeq3YXVKG/iaVpF
kzv5SVYPS8TzT8mQN1sZQf7PY6fzq5Qly47zTKvaDS86lPkidfKlgob5nWF2XI3ANrcsHOLNZJp5
rfIpDMY83MQtqS4Tdoma2yZ0yu3YN/muP/xITRAK3AZDEufrKYrwphXVx4LKZjFQnG8tpvHCsgEt
Sok/ITiV/KlN0GVYj4Pfzsz4KHSydVQB/U5wOl8KKG507MTzOoL1mk0KL2ucXRADlUiZUwQeFBvP
zF2iMxdNixrCuVdRVaziDOK9KAs/LcbubJAFCTICfm0zkS1JUSIgo3G2C/mQe3knh6BnOb1qffah
zsXHvJinmzq26Y11vNEd400fVb1O56IGctROHq6gPotwdRaR/NKOJN3WBQFy46AvJBfDxYxkpFGH
nNNSCAQRQa5G2yNvLqirB5s025nUiea2H9+rcbxpYrNi0nY3KEfJ2WwcWOcp8WPZxpALehJAwo39
YlDkzNpILGbpfJ5LdWHckFy4qZ2DmDkQo2O8Yn1b+DM8VcJvoJEyQGmdwip2b3NeyjUnEFvKoTp1
ElP4SdlATejO0aIs2otY8npZkoov4jgSXp+VnccGST8PNLsizhqoZnZu0xhyZeWQhZ2jaoshk2kO
IK+GnMRLxroFFWUUdB1Q0sz9vvyqVZkl8yocwvxmMVdRoqvWrb+20QzvUM17qERUMMMSW9uWNlfz
SGpNaOyVLhtu2IjJMhsxkBuE0iBRRi0KN1ZLNYSfx7ZnOsOlPE0KJH1hpg95j9QZrtUKS+MGomkv
nYifN60+1Jjnxok2eTWrnapjekpmnmgmMi0mRa/U4Ucy1GualLekckO/EdLsSFoKHckYwHVhDnLa
7SK8TfMsfo8THPthlrhrt0+LD70bBaZSW9S7ZKsmGXqk6aLVmKdA+qrSeG4n80C0M7+MIgSlP1/m
PZGXo9Bl2E8XNI+4bseZLcdUTMCdpR+GONrVSblHlZWnGR9OO9TT6y4vjJdElC97WBtLU2O6jjKc
wOp2riFMoX0nIAxSqJNgwz5czGTst1HO0pXbhp+bDAIcPGCwOyOs7M95MwdqBB2jaDn6VAvnI7BZ
cdumZuFkDKJDPvJlNVQk4BkkgxGOyvqJgoq6qudmYaPUeFWRk80YVskyZ0OhkUH1dnD6ctEnFfms
oM6rRld8UaV7KNPn1JNlbBa14ziXpXV81ozLEOf8puDzeFXLdwZvlFXjWSnNdFYmQ6YpENSzYbiU
Jio+p06yGBt4ciEAoD6QfLiMYlbduZPZKJinjzGPFm7Cdh1E/AGYJRAMVZokUElZnfZVJ4JiRLku
o6k6xVYBv8FhuYI8gc5i4Jmc1pdZz5x1Ndr349TKQLFSQLpAhd9lEQYHat7HlcM+RfQrKly0gZTN
/aIqOz9UUXEFys7WoDaF1DNLHxczWWQDjYDxTskFeFR8kfa0X2LIPktUTMzvIArdCCZSj/USfUyb
6q6o+PSVxGg1lTm+bVIoYXsnPStDUEqoIv3C4UmlU5xM7yOni31MGV6MzIIxlFWrEEzSOUl2HYoE
4JxoEnHrJwUvYcLC2BuBAYDeVdIVrYoPNmqas6kLoyvj1FfleOnONP5G7ejXd3mfsY+sNWMgyzGH
3FyCmJF17Xnn5MHcdNPOMlx7pmjxeSXnxHdIVJ+LvM70NKd5INX0ibjxWTSbdBmOab9ErRuMEMZ2
PMpqrx/KlVM00Ttbd1YbmX3qjcFLWku7TIc48ijpje7rTughZPV5Hop8W5vkWx0tgfUN7ymBFO64
3IEKX62m3E0WQzbhFTD5YUnKCmYkWk7Z4BWiy3a1odIDPePAzK9BNoivZiCFhHdAgHGZLJrMoUsI
wgikjRCCdp7sUNxmy5BWadDURa6jogbkaKo0KQe+plPF9EhY5VtbYuACZlyXKjrrRlDjgMnscpLl
C9VCPJQjKAuSzT4zY6zbpM5WbeLEF1QU26qI3yci50tB8pU7jcl5KGvg0VLsOsIan0i38Ks6xwFv
48xLuUPPs34F8+VeNHGT7uDM1UU7OdXFADKbN8yKruxAJo3KpFgCfUu0a0FCGFJTnQ081V2R1is5
E7VwGxsGchrTZR2aVJOJOu+yDr3jIRoWNaLdonKbEsje1K1koeJVB8xeRyBibp2UjiAD+DZyqAa2
VW5dninfsQWQxYl6peBsaXPW+jVoCN7QYnkGGi0BJaejQVtXLqg+yII6ljVbZwqbRdrWChJMujZT
I3emTvwqdHNI9DnRXZLoEHTMZWGT7p3T2nUdjR/nMEzf1yYDLaew7rphrfKnko+rmjnLsk3nhUwd
UANbHqRTmC1kERrgH17ZzNEaHtBQLkp7FhPyIc4o3kTxForn7kzVtQH9KDabGc5HXbX1p3IKiTck
3CwqxJzt9x/N4be5dIulGPpmST/hwc1OY1BsQFAtB8hCsBDcvryOBxAcI9BNpChOMZwm0YaAoEij
Kfbl7ILQVIE1fRdjD5aF1Yi2KCCmVoHTlmsrlQH5JE03IRAPnQverZqx11NR5JuJFgqM7NWGpujW
UXxalxZ9KAY7wZ0lFZSW8jrvk804j/jc0mKBSDR7cpSgWfGsLFYh7y5Y3g3A36g3g/Os65Z9lXU0
XVQOKIRGQeqdWlwGFovyjPbGo9cZE3brkMmDnvN8F3bqg8WNV1YkWjYdqr0GtXRXWbJlk5tsjVN0
OoF/uhoQ9Ylo0x2bumwRBans0G039Lqoqm47waN+FqlX6AxkaG0yQk4V5V9CEFf8ENQg383pOmc9
WVPei21aO/AuoOveOEUcyHH7mXR1H4iMcc90w5fIwWZZmtHPagcv3WmqtKih5BrgiW9rclg1Kq3R
e1DRqpxgnfEoDriDNWM21pEZmh3FvPugKpiZOfbytg5X0vRiadpY+jGuA5o3mXarvvQYmtCCFqBh
qwh9xlH1ZU779awMvTocIVoQkQNjF5vMdmNQ5xCxyrYBOUp1X+bWNNrhxu7UZMBLu7LbFfK6GrEf
2khzzMPzom/7DVNQiMW9qYOM1Q0ILDXQk7qcdn0MNXLTtUgnbMo2EPdbKGrxDJKJjQONdN3UHKqM
8iKypr9S0oDmXjfng7D9eQwrHRAjXtGAnjOI5CIOp9HnpI1PQTt1d7W7GkZQbW1aDsspoZ9dEAdO
p05117dRKIqVoQXdJPEYZKg2XsTNHJAo5LuKLtWcf4vSpDifescu3Wg0S0e54w0dIGaUQ3ld8+EG
5DxzPZVqA71sY1App/dHBYy5INW1mCNgT3EFTCONRm3HEeSBYiSfoYBYuGF8S4rU7jqVicsKnrbi
457gxfc/p7hUiw6eHQXLKYyDPgrrVVjF86du/qjGgZ5GB5MLvkxUFr/7/oMMckG2RdHPl1GaRQs8
VNSfBiDOUSM70FOm2eeO7XZVbodlBtKGHqOh8Ecsug3vK+GRDspxWCIL2A4Y/ErY7KwI14Uh6MyZ
8+ycHoj099865QL7KaOVSPlZhrJ2y6ecaslnscxm+15NHfJq2BC55l9wHHZQZEb2Aii6l7sAX0iZ
/JBXEdZAus1pNpWwjzNACTSaD0rk7Q500nZphvpmdpxpM6nknZhrdB7yqA54EqRwGuFdMV9NsLNz
lqelo3mataByFwAMEObA4DL23WwO17kMWy+1RRNQEbRyAHY8JJDx8LTtwgoDaSrPJ1M6EH75Dnrg
1UXUj9ILEVmVtik3oAxhXfaHQo1/Ti2vLmMjv+DKDOcoLf0wH7aiF9l5bKvmrOsbqS0L8cot22oJ
C6ZaxFjc0DT8H/K+bElSXNn2i3SNQYB4uQ8RQZDzVHO+YN1dVQwSIMQovv4sqmt3R2onwT3xes3a
yqyysiUkubtc7suXw2Jpx9+nQW3tic79Y+oSGdFpvp54MezIGIZf58p+7eosv6v0eDf3NLhLm/LL
nFcZHJHgqirnH5pU6TMdk+u+btN9OA7pTVlK92uYpjtkLGjXXAmXf3ARI7z99ceYEb7ruLCjXLJb
PsEXTDP+vSt1eTe746PPGvKlqPlRV7P6WeTyJuvdD20VfEI8e3jI6s67QkBXX9uc7Ya6mSO4pTAp
lBbXPWkOQ6P5Yzh5akeR4HtwpLiVtKFX3oRwYUc4wzPgK0vD/DYv+2LHZNXc0gzuE54XUQeY1F1N
mhZRKvd2oEpc+w0MgTUW5KqgHUVAp5z21ugevbHwbyfi9hGCI3zfNzDXcqqRv/JauEQ+JEjm7XOv
RfI498VX2yuyO6+odiVxccn1UuxtrcurCS7bQ1IN15Tes2CCX99799R5pYSPccCtj0mu6YvwIUk5
UgV3RM1LCq1AdtIiCONMUyuuaVdcY824fwZ1W7lpuys6Ye8z4uNRk8qjhd/fDeWkX3yrSI4pUnEN
Yl171+vGqPPJZ0JLcpW1lEfIG6WHzhnzCCH3/jor5M2kwvkPR9/NvsQlWTUPTfU84/76zOD8q1HU
j/4UJDuXt59LG14ATSk/5g5pDymdy+uxH+CDjPYd68mLVVf+dSNtclsmVrbLkVME/una7QWuagfJ
g7ANbn3C+I1v9f0xGdpg1zCJVIvD9RGG+8FKLfc57/1DoJx+P2dT+qke4fqxPEGIZqgR8K6ye2U7
T4z54kr0nO4U8h3XSdVEyAkceY8oNQnr12xuyL6uB/uah4gSS2s84G96XyVaR4j3NTvdZBX8bhaT
Mat2vFH64HQalsCtnaOLO7gYC+8q0OxRlpR8GTQbDlo5zgPxJnpNcJHGeDqJ49CF38P2SLhIPypb
HlzayOfep+QDnhbTHrFv5AKaKHAg05lOR5gKhDdr1dsHB57koZiq7JB1Lp92blsqRM9KZLMWT4XV
XQ0PySuvRNF/H6V3J7k1fAyKWSO+Wua4upmMA5TwXOU0vK0rL30IZg83MuqljwkZhmOte8yVjPK2
FZXelbDLz8FUw7KWc7ObkRmKedZ5uPfnGTKb4NIpis86YfqqtLy/Tvkrf8MJ/oYX/FVLrfI0+90+
4J+//t+PdYn/fnFe/vvDpfvAv3+7/0/bgrO/Ff+oF0Rca/7SghH5Z6x/SRoXXMY/zJoG0uPlV6OD
/8Ak/jf/+P+IEUE5hgMkxTmYiAETPwGL/PM//8aLOGDsALTDBrWNb8FmAZD2Gy8CUEgANhsLt3dA
/679+I0XAQQe/4LCEHAYgH78V4X2f/Ai1lJDD3A1Krh9xLpc+r8BjIQAnryBi3igB6MOGCxQwQqP
wcKiT+EiEinJkVY2jewi/9kH/kOgvFj64ccikcjuFnYkdIDEPEk+5qnzLGf/G7JScR++ZuOSBSPp
bZLNn3mPcEruHW1CouJuLtRNN3r7KRBRmgz32Wh9bhw35l16lLMXF7O6UkhjcRJRgXib2vs9O/oj
iRKRHkKItijUFSLe19x3n33lPQCWGY8Nfcb1+QDEgOOnf07wabUMIyaaD4zID/OURInv7mlW7zlU
UsD/FB902kRFOce4co4BHe8Dya77FJlnSR8qOn1GQn0vu+rJ96xIah2L0kfSqTtoJ/k4a8EOyJ5/
bH1E0cfisUyA3QiyEEkrT13NCdz7IhXPXRog4IDQSO4Nr50KP1pMfS0oti21aOwmMLJkeaF1f5HO
PTSyvKOFiE6k77eqvkH+LAd1ivv5dZABsgmAF9uQHGC/Tw9SlwpurUVoJJrmkFY+QsHlXTo2j3gd
PAYKcdQML2w+BxHpPcQnvP35D1hg/28/ANSYwP0tV0QAQq2FNeD0A/ImZMgW5ElE8MSUMscVo44I
SSEJofEU5JnzSBPux30yPxXN/HmocqQDbMQfS9/Nd8Huh3Y7dZx9IEgG7ubHwE7KKKnnu0ko5NM5
B1ojJddWx4FZaq09QCLlAY6gDndc2e2OjQIBeWBFJuHv6jrBFRy6t82kEG1HnCvqW+cvPSZ6N07z
c2/l8dzm9h7698VtnNskmO5Z0d9WTdbc1I1M35AB/z6h/3+N6ZtC2f9AG38B7hZWtXW43Zv+Lv/8
/t+mMwzAewA0JYq0ApAanZhOH4WNFlI2qLj/Td32L9Qu+D8WaIrBocf+5i6HIvw2naAx9i0KZCZK
usCojYrw/43pBM74RN4JSo+Wj4Idfivng8xtWwGgdgV1q2Iny+StJdpgH3qcxidb8VtkTpV60dl/
dfrfKQxdTvsmL2rYjyunz4tDpme+o0laHs6PvraA5Uo4QQj2TGd5b/PxqnOq7tntS+9bQQW5ZX0y
oez2n7N8ZwFrUxggRGKLvEj9YkS0ytYPfHaURrASmLuIFvPw9fwka7tkXF26bdtZdwKT4CEijjQv
smmfUkturWJtAuvtRklVoTzQd/XV2FUhQuuwWB/zzOfp7qIFLLXVpwcBYzn4rZgCPHUyke3mWesv
meNPQJyfO4S3hvkfKVrID06HLwLC9ThVeLG3lUhvWlF4NpBXqn0d1DyFu8oeE8Ra7C7INu6ClWP/
hU09kaywnDnreQI4qBrs4tERVoOwjrvM6wovUNfnF7ZyLgue93RhyOhAtHDFRZmWyJVJpKz7XYbU
O0onLtk4Q8ODsLFkEWo/6uEl3PshCdhLRypb32nWVVNMAlxSeNo0EnDzcxOuLWj5+cm+SWbJIVgm
HEQYTDd11if9niLClUfnJ1h25h2DwgyVZ/k8Wl3venCWdF18SvLM7YadFXKAUBWSEtrf0dYT04fz
09mLhrw3n6H/Mihb7rXaQyYtHRrcsSx2S4A6Bh0K8q3v/ak4aDpOzq7XAblzOAD1Yk9S5pQokT23
pWsrNowDgIeA6nqjFwGq6O1dVf/MBkSArUEcxim9Pz/J2rkZBqKGso5Md16kdRt8RbopiIDrEhtG
dGUJgWEeBCtyH7ljuE543f6w0Dnurm1pgCi659c72lX6eH4Za8cVGJaiJqMnmwxOGkmTbJdMPoBo
XYB4Z1ju59CRCPL3KUBT/bBzyhFplOFwfuaVDVz6QZwKvhJjIaXTeFFXk3mOlK2K9CBRZ5FeOMGy
tyea5UypzbQo/Ah5MzEhxcfLFNiHEvGJy1Zg2AqnQNAN4TwSV7UO/KeuZjMARoRa6YZNXbHiwbJ1
JytokUiyxsmDAgUJjYFB6cSODBlHcKBAqJyMU3aVFbO7Md3aiRiWIqw5Fb2jk7gmbC6PIyIkQzTl
ZT1s+DYrd8RCC3O6HpfWCRslCeKu650OIKK6siIEN8UUARU7bt3da9MY+t/UQ5O4U8li4Krnj1zp
7LGRnXpqizp7PH/0a1MY2j/yidkjaNZih0x5hHRxxm/DkeGy4B5DYcT5WVYOZAkfnO5XxlLJGV6t
sRJUXyMMZD2Gqa3EZT6Ib6o+IpoWdgjPsqBxAKAsJvrNn2sZnf/6lT3yDQXvh6BGaxEfmA6BY5g4
EBa4WasFsNjLC3fI0PE+Ryxb6ILFtB14jngFm8iutXQ+b+zR2iKWn5+oIA+J14TTcgSNcsPjAqGy
opzJvrvhRCCSedleGZoeIEXd2gS4FKBi53snnJuHFvCdez144jKXcKllPV1JGeLdXwBqFXfULvuD
l/qjfFatIvzWbebQuulIFgbPKEty/cucNd/Q90BjyyzLC+JB4ZjizNN2d6gmQdyNa3LFQPqGpuu0
SK1yxPF7JfJUR0SqyQh4gjMMwDUHuf3AvSGw7pjd2dO38ye16N477o1vaL6YkBys5zGJ8cTM7Ica
ofX2r9aZMxmRWdX+My8cgRSEI7Luzioc6XzVFP13ns9Pv2ISlt5dp6eoEx8eKSdJXAakP2QUyIPR
D+Th/Ohr3sDSxeF0eG8ANLNxmjB2LSwmmu1k6CKWFkLHaav79AtQQmN5RWeA0R4mMKtX94DnsuIr
447nbejcivPjGYZDKJDtArwRxNTNxzjVYxEpJqoXwuo5nsqk3/D11/bSMB6Nm1YFIUEYe2K0in1v
s3LeAcqo28vE0zOMB/Aw2nMmxeIOsSdUNgWd43xuEHbUV1XeyxJVBb5M/5IIaTkbBnHFXnmGIXHH
SuAolB/7LCn73QwEstzNPG1+DBoKv3FCa7MYtmSmM296Hy5vlgoe+V2ZHSqZAt5pA1VwXhTXDsew
HX4SWlXRTHPc9mkXO7k/HIT0guNloxuGA3znGZlg9uLCyUvkt21UQCHZvGHN177dsBF4GwANnENY
nRaYGyuzv1QpVZdtDDUsgO1LxK5FOsd5QObncagc94DaObrldK58PDVMQFb0nUSF2RyTpAyvieU2
R3i59LKt+RVJPrlPXTl4suMYvUtQLUrLge20xZMNuVyzX9RQaVY5MxsCnKuNtL+L6leXTPdlmX6l
If8wMRITjlyAnPZOGVyfF6WVO4guOnKyosIiyhqTFocti28WykV3aT/pnaASZTFz2uzDTmxMtaJ2
S3PN06mqxMvm2SZjPBLvBx5tHOi7jssq7sbA39jCteM3VNsdApSx8WSMXSj4S9jVRYRcMt/wmxch
euf2pIZWdxWM3zj7Y2zTpomggK+E87tR0mLn0uRrWyP9HCbFhrCtHY2h5XZXioTNRR+3nkd2tXK9
Qzo7V1z25SGpFZABk9hY2Nq2GSqPSzPh3Ha7uKkL1Ggoz2n3QTbx7HBeylaO3jW03kvSlpMZURXw
M8kbVDksOIJa3KIuuNq4rVaWsPT9PJUuhCPJYPdFd1R9OrYfgNTmKfBulfhxfgnLp75z9q5xrQPO
PTTpsMCOgBMMLIDxVaAOOmz29YQiJSs/cp0id5cEFwZZXcMaeAXw3owlQ4RyWIQh297ZNWHYb2jK
Msp761mO6kTxAZ+lTlKwIZIV+QZIT4barPARucCbTnrFZdYeGd83k3A5K0Ja//cSqNOgLHjwt5aw
duSmsnss6VlmD1E4htbOWUZvL98gQ9mBf5CJQJFe1MxtCkChfkql/4CSLlRl+yiMPS9Wa2swlDyj
Hqstx0Kkgjo/ardiUULJfOH2G2rNp1KwPMXgrGVlNNNMR+noZ2jmcy5QuWKfFkr8UwmaOsR1hOb4
dAcp71B9mDqK/DKdj4OkX9rA4ht7tDaRodplJp2qdq0+Qjw+HlvroeDNkzcVf4J14MrPy42Y6Nr1
6xgq3gI9jyLVsY/S3AbCebpjPLwiotn7nFylyoqygT6XuXdoEnrh0gwdtxJPuRrlX9HUa/gTRcwK
mqDqJP+DchvlftPx/FmtiNnSgej0rJo2nAo47X1U+CFKKooc8GflBBurWDHvC3vb6egA35M0J2EX
1SijP6bER6373AaPsIViQ9jWFmDo+tRTp6JB2MczUpjtjswlF/t5yoLgcH6H1oTMebsGp5nCspfp
EHtcy5dQeT4qJxnOgs72zlKhd19qVsbnJ1tbjaH1dp44qp7KPk6TVtyERWsfWo6a4POjrx2Hofa9
SiSA7F4fd6H72pLpdmrLHKUcZGOrVsa3TcVvQY6iNVkqfskDrO43N0mfuSyfz3/+ys209Jo7laYw
z0vwlARdjARfuctG3KpDnb0MLL0JeeFeJrO2oewVb4kKGcgSVO7dN8oC4s8ZHjt/+nJ+FWubZGg2
QACjbOGzR47Ko6pNPuTa/uJ45d/gjL/Jmp7+vqhPE+1rxspe5j25v1k+pgQugo5pMluxOyEhyhPe
7Wa7BnSpLvI4SBQwRaqr76d8Rq1rr8qNvVs7oUWsT+YeUg9kLRg5FnAXH7QWoGJBLeQV0Sw4Sib6
6/N7uDaPofR9IxxLJHUfI0P+yEuOCm4Ha5WOv/Ob8OdlkxiKn7C8CYZc9fE4SLmz1fwI6DFQPY58
Ap79spvYNhQ+rHyaS9RcxMwufgDAn9/A4ARP51ewJmqGvjud06lO5bAmw/hgt+mjOw+3sp9eLhre
MtR9pnVYJChaj62lCt6p6ygZ61fRsMs+3zL0nY50GnNUj8eMjE+8So5jUd/YDt24OVaEyDIUvR6T
JO3ctMPVR54Hq0HBApvw8qxzhNrdakMlltHecacXBq1TlbBtKYOZOATe4nDbgW8pHepPKL4+pE3z
0DvNho+yctSWofUkwxNE1dgr3sOhS+bIcdtjUmbR+aNeuZcsQ7GpHLU7IZQf1fMA3CCKhbyNU1j7
cEOVpfY6v5Z4zLp2dy3b+qqEuzDTfsMcrn24ocS56KYM1Q+wtvUH8Ezsp/DHZTtiKK4IUf05c5wr
ypr/cJLmgYfB1WVDG2oL/Dhqqka/i3Vb2IBsdk5c9G57OD/6+wLJQkNrUTNMC0uEXWwnjzyjMYBG
t8wBiNuynp3WuUjsgWF/K/ap06VEUotEsMdA89t7Yvl/NC3oKlKr2UmyBRZ9/3zBDmfMMzhNIyz4
BN48yj1yWg1qc4Nxwzr/uvT/W3vRd+Dt8Kwdgo56A4lQVRtP19lXSsGetUtfVbfTj0OEAkVyEM/q
U1IftiJv72sE2BffzpmlWUObTHdx1qSoI89fvbQFVIskf54XgLXxDV0ekS3TukrayM7kVY6sxCEh
xUueMb1x9msTGCqt+t5CEhETMOE9oQIGzDD5PfgFL7oWEBh6uz9oRaythoVtpEr3aXL4n8IR923g
bQy/JlGGYttjjj6Vk92BucClD37ttYD8Tf6G9r1/6bDQ0G3UwAwCHjiJ3LnvdmXf/xnM4NypyCc7
d9vLDsBE4U1hT0cewoCgRm/M9xYHoufgMTWLg2zqdsvbWzlnE40nx5KiThy6l4I3iYzDl9Grv1qJ
2HD314Y3VHtwXUv5LraqojmyJMuVTATccbefu43TWJvCUG+VDQGyARNeFE52p+bgtcjH+6Rin85r
2ooosWXaE3e4AI8eDTK3BTWIe68WOoScsjw+P/jaty+TngwOKgDggfsBjy2wd1BLXTOfReC520Cb
rX27qcQeqXTqlm3sOGCDcJT7Gk52c6GAGiqsM7tA4KlrY6qHWxD13KC69LEZyg0VXlEyZqiwg7Sn
6yCBEfMxeQFdyo0orI81Pn/fgJsyOr//a5MYmlx7YxWCfULFTZi7+ySUV4yl3/y6/E4qfjw/xwIw
f8d7ZCZgrpdOyzN7VLFv13HZAuLq2eAKoKX33UXJWzMk4aFKs2ska/h+BHD7kIMkkJKuiVEAt/VI
WRE1E0w3EhcWl/Y4LlQ8tJ33QmjwsQ3dz+dXuTa8oejd6LaZ9Os2TkDpkDre/STltVVuhe+WYd65
w4PlAE8UZUgY9wtBVTx2OWrgUM05JC0o2FS/c1h+j7qXDWuyojLBsr6TifKZJq2aeBuHmdxzqh9K
dpmXzEzI3EiUIwAFUXFWDh544gK/uG98EKaAfQgBwsvOwVB5j1dTxWsPG6W7JwIjKzL6hUj+8fzw
a9tjKP0EuKfwEXuARRnaK/AGdnugMd2NzV8TIkPnUyfz4Ms4CtQ29pexKF5Q7RBRIjdkdO3jDW3P
pkZyBYKR2HNyOkYOr8NunyKlzDe+f5HGd6TUBMXRLE1Zz4SK54k85yXIdhv5NFV1PFV9dP4AVrbI
BMaJ3GsQEcAULQrYGpbe1yAPA//dxrNlbXhDjQXTSdkMWsXKDf6yBgafnznds52O+cadtDaDoclO
MFjekENAexTP78Cxcps2UuyAbL9wCcvEJxpcTmA8ndoMS6CgK3Z95zHJrMdMhd8vO4FFuk7G7xTt
exriBGBQbxf6oYXVmiXOhTJkKHA4piADaFIVVzz/DEz1S6PkB39IH2WzlZdYE1NDiZH0VxZ8bhVb
yAV6XODZ3txNrLwbFYsu2yRDkxF27UD3Rpq49RmImf07DSiA4M3Xy4Y3NDmZaMlTWeBKxV6BUy8d
d6nHwEpK28vsqAlm61yQnRTgTo1Bo/1pQmWecvhzT8JP5xewCMs7lsIEs1kWHoeVZzUxYwLEaFnR
QNOmuvxwfnh7Ocr3xjf0uChCFDQVGp/fyE9zUD4p1tyDaP1PtyFjZNX+pzxAaXwFfs9dwcEoi4iN
vRNNceH6DC0fCs9PSuY28RwqZ2+39AGUj1vA17XNMzS8JxWrvalu4tSbsy4DP1RTyx8sHPhGPGtt
guXnJypOdQ2u7qlqYi3bTsa23YDuIQEh1lYSZ20CQ8k173umykTGnpda6YGDNw1kwmEwqt15AVhR
cc9Qcbt0LDqGRMZFMn5H5PJu8rt239jFg6UseTw/ybLf7wmZoeRBME3MGiwZu1x98nLtgaihVXs0
o7jwEewZet4JoC1bt0Jga56rH8M86Rt7dvgfXE/VFhJjZRUmaG3KQQk/TtiqOivqXeerg+TOyyTs
i+A3zAStCaceSwIyjxh1e/JKtxYoO0Wdbdx2K5JkgtbAbQdONDEuB+3NXyxw1l6hBhU18uePeG14
Q49dWFnPARd0HFYJqP6DHmX7Ow+tFbZekSuCakLUkB3ldSUHGbMAlHUtQppKsU91Vf2BjgQX+pUm
OC3gpdP4nYIY0e5DnrbPWTd/CVkbX7ZJhjaniR5dIdImDqrwtapHe5dRsHlfNrihyU2pAwaKNwls
PFGvBJQJ1z0vhwvFx1Bh2XVZEbheHSeWt0dEF0Smwvejyz7d0F6lCTAXAoODgQStGirvmleboLYl
1P2O8TFRZ00+Aa7JnDouCp0TMIfPdlPuilolLhhsehcUd1niWwsXOtNPbZAE8roJHV/ubdp7YFsA
tbfN0QohGXWMahZ3PIyjLtQfE/PL4lAh3o2LkoPe/Lock1TdpBPKwGIyF5kHgmiOzCtaq/jDKwr/
ef4hTGqvu/K9NmDon+GjR8Q4hTYYcjy3rb5NAaWg/aU+Kf60Up/330UVZIjk8a4pH3yECEAKBIJF
EDy5XTVGo1STPkiFhiov4VQ66Iagk0Yd7crV/RXCsHN6NYZDWQFrL33reqySIryuAzdMXsDYldm3
VoNWAAgy9C6rLjtOE4RXgvESX+7WMUHue1ePFcKRur7M3zIReEBYariHaAIj/OJ1mKrH0E5vkiC/
zGE04XYDUkiTcPDtXp/AyoiboA7jmYWH85K+coe4y89PHAZvANDHLgsZg3lu2iUk5CBdKr6j4n/j
ElmbYLHPJxMoK3V9jjwkQitFATbV9tkdyatfqI+XLcAwYQXqfIcKwMe4sKwQSGTQjaLoLb+q0Tnk
MlNjdgDK/NzqwcPYxgHSPNczyBLw+lP05fwCVgJES8fvNxtUpsMApkzYGhBrgEp5Lm7h8s4ReDac
a+3mzV1vWxflaZlr2DXwoXaoswmxWahNRreV5rMCLfBOJ/3GYlZO2wTfWTnYpCmTNcgdGw/MM9qr
rx2Ahb8hPrJZ5r82CXu7Y3aV2zNxIbN+WnpTlJFc/pB9Nn0PCJa0oRiLfL5jpU3UXVc2Y0KyDsdC
xU9gqW880jYbJmPFdXAM30T2oxoaHdR4Kdf+x0qW/Vc+k/p7SfX4Tddu/fMi0TLhdQMagLhDj+yq
aMKZ7dw0R9MP4OCcu4bPbrMbcuKB3QX68sf5Cdc2bfn5ibKPshK2NaVwV1j92tdgPgSX54U3vmNo
ugzGpJhTXMpoDIB2Br3t494frctcIcfwVkYLJedejohXVQtxk7GK33a8tT5ftjGGkoMmG50Q6hpW
vOqDm6xyrVc8cvWGWq9tu6HWwVQ2c9nCFUW3BXHdV6xAPr3bgiCuSKuJq3Nc0Yf5csGxkt2AXuoB
TtyrC0rpvgPV50X7Y4LrbGVP/YTHcUzAa/ojQ4HBj7nsy25D4VY2yETVgfSrKrKC49XqBwMBI15l
760EPRw2cB4rsDdmGxqNkt8k8QVDkzjVd/wpr7QGrWVQOfIwtjX5mLblA2EBKPr9DvfJDfO10jcZ
8bz6MhkwgXcK9GdWX8CrHMHrx/akLBBDLLNKiuNlR2Totm+5Mx4jMFqJq4ryjk8tQ5BkarqtdOja
IRn6PVs9SJkHp4pd187hhozFSBHioUO4IWQr98avkNOJdfLbuVSVgwnaNP/advwqm/svKND467IN
MnRcgOWzC/u5isFzA3LV1P05d97Wt69tjqHiaTPbbctBaj1Y9Aiu8BvHaTc8tBX9NoF0JSGgQAcP
SzyPALaCMiCuMufZz9J7kjqfLtobE0zXZUKlNsrq4tBjLkr7hxEUGKraUO+VgzWxdCAixrMbZxuj
z9R8l1r2dJi7sPhIWeZsSP/aFIaCtwWtatD6oXFQCY7JYb5NwD6a9Vu5hZXjNQF06YQMp69q7E9B
6BX6laCVnQSj8PndX/v4ZdYTwR+5nzMwwJUxrds81nRWH+uCDmjU11eXURWhKffbOWg4ocS9ssD+
6qGvFrjrrhIbncP0fKEEGfezklWaJmGOHaLZeMe60DrgHnKeLtshQ3dDsJkPo43bv3AzFBWHHvXm
66wrqD6MgtTBz/PTrB2zocWgBUrQzDaFkfYJQQfOKmTjnhN0WrzopNE8+O0plCRvmwHdzGJH9C+i
tg99Z72gK050/vt/AYP/2ytGX+i344MEpGOWwgI80R4YQQOVanhqKMjiQRLZ1NMR7VjutZv8tGq0
Z8m34jHvC3Bg4uyqgjHCgaWM2tm1r9yF9nJAE4MPVeZVFyl4YGLtRF7ZveW0Is77RKKjQi5iiTY8
cZd77MLDWVZ3ooZyJqWVlJWIh1n8VTfi1iFA++pk3gj+r+2Soea9BoNRr/HhcPpZtkdlunzNA089
ziKsh4suUbBjvl0ECICSBLwvIp5V8CfY3a/rLPsgC73hSb2vIYEJr6ODhVQ6SkxRKI0uJjsFEv6P
Qd9tIRnef2yjTv/t1+dOW1VZshwBWMJRewBOZp11X4vRrSPBCTqyViXdkKjlanhPVwxlr52in2aF
pcC7vS9yC4130MBkgdDIHehsth6TKztmwu1CsMBrr4XLb4+djUZePbCv4IZ3mvb6vNKviJUJtGPD
mEi4z1hH5uuDzV36iHa8CuzUtrzs1E2eO+3nyDSMDTmkdjrVNwX6Uj2g26a3VbHxK5jyzlmYDHc+
uhxNvt9DrFDlUKKetLE8EH2AKxOFKrY3HLNJ1u0B+XeLx2gpyFBXVbCs/mJ7qH6TIpXoC0PJS5BO
DKkuDWRgF4G4loivsnbs8TjKMWv2vVdMf7klpbeDLLobnWcDKvb6cRfOYZZnO6vM6fwxs1Gq9KxA
86sfMwuA2IdCZmQ+uCXJ2nu3dlWIdjZJPWw4pmsHaNgdb/YbZylzB3Uw0mhDyMM7tHYpr0ZqFV8u
kxHD9GTo8DLMw8DjrvDQK9U6QP6eOdEXiqBhdPCY1SXxRx67cyvRsYheN3P3NWy2Hk8rZoEZzgUY
bsp0bieOcEUlHNQPadVFoQYW44BmbmS+CVDDza7bkKDd2vkdW7EOJkoQzcc8nw4eR0ya+BE6hYsj
+g8cfR9J9Q4lUht3wto0hhHKENqzXeXyGAS8ORgxCQyQo29kVYEeut1K2q5ImAkUtK0079EGmse+
6PMPwKzTR5al0x9TYZONIOzaFIbnYaGjTwoKfR61aOnoH7SYOvazpXIG9/uIwsUNS7SyX/9FoOfw
tB98kaLYFtmRY+9NNlBuKBjIy5k5ezZsJrBWYgaBiQxMM8RtEiU4unv9TNhXwKSjbnZ/ysI9TEpe
c5tFwAA9dGorgPZ+4ikwEYJkkjZCEhWP0TnwKkNXOnDzLO0H0Qu92y3N8xzRHCd09D0v4WsnZtiE
wE04m0UQHkCUE3RoDImGXjULAUXw00FYGwK+NothGjyM7edgbTlMdS/vpjqn+6avqyf0zdkqLF25
YU2GPXCGNXmukULDlnboiGKn+xx9Uvfnt2ltdMMlGXIETN3ezmJfu+yocp3vC5H+vGxwQ/0tX9pC
BCJBs5v8xkpc9JD1NzZ+5btNyODCy9mieic5zDNFyRQ8crvZiMWunKkJFdTgy0O3R54ceO7cKnR3
CJsnVVx2G5oMesBRWtBF8FXKYmxuUJ9YHKecvKSiOJ7f87WvX0zLiZufeAGYUV0SHqYelLqsku3O
JZYXCZL9OD/Dmunwl6lPpgDPrEo80OLEVaV+OHnzFfWJD6BUeFaTi74X/uM0oAEnqnh+lHJLTlcs
o2+oc+oHKRnAnx0L7aDpR51MN3YD69i6qb1HIoZtGPoVK2VS6hE9IYVUKnSd7dxb5dL7ZEjuRneM
PNdFtbi8g9zNu6q/jA8yMPn0psJq0FG0Dg+IR5HxWC2VK2BUZPPh/GGt6Ymh32gt1TWCViES4f5d
OnhH7TXfLhva0G79P5yd2XLcuNasn4gRBAFwuOVUg6SSLNmS7BuEZVsESQCcAE5P/6f6qo/OlhXR
dzt2tKtUHICFtTLzk+sKzi8KO2UdnPTOYClX/P7vH/7BfXivI5zhkNi7qhNAVkaPYokyb36Opx8a
vQpqAuArXVbrz8Q0H1yk96rCHelV02yBBl2QVpNbwJFfxWiSz3R3H7yS78PvEsi9QXDlSR6zbgch
kMih9Dry6maxe59sdx/9hHevvQuNMGDGJfCc70DYfyHgWP/9TnygiYzeR96xcAcLEEaLA9k8Ol/p
ttH0ZxSuEIlAPzGe5cah6vUQ2I1A2331ky+LHTsgd2DMtT/lvozsYFGgj/9p1hC9z8NbvYEgHca+
HdfArj21s9FvmDDVe/9tT+TvNnVT1zaMiYxyl+weP8et2dYSWeFwqf/9kn5Q8L9XGY62dfssele4
DhmTrZjvaqEvrRj/cH8p3fCZhfODRZO/e/lRMnLaU43v6RuJGsu/aZvKpJPzjhrEsb//mI++5N0y
0EcA0oPG5orZAYLraXIJ9vq07eQpIdMnu+YH3/Fea8ikQzqLgxmgCUAgN/vdVM3PUcj/oJny8vef
8cEL9F5u2LVx7PtU2GIOpE5jz0Oizcr88r99+tuT8K8ts4q31mceKKUdDLppB6j6RUXUPv790z9Y
YN5H5DG02gCAHGxh/cmkdSigSbPg1MuYfWaD+ujyvNvz63EhHWbTthBIPfjW1yMSvUIfCMC//4K3
c9T/6JC8VxqCmrWArDsjTnjEA+omZLD7/Cao46Pp2dFU8ZOMPjMPfvRT3r3esH/TncZ8KuqE6JL7
xmTo736WV/jBu/0+Do8uAQU/0U7F0IHwTPiFUUitk2l4dQR+tWb7/fcr9tH3vHu33TIgQC7apgJU
6vs6rO7Air9S/XDLpu3hzRD0yfL/0fe8e705UFAeHXBnFkJuR4yQMYa6VwtIg5ER+VZ/Jg764K68
1yV6e68HocD8q+BlyhP4+TIs8p9lrn3whrzX4O2wnoh6HicQDYOXWoE8ZbvXrq8+qRo/+uPfLt6/
Xm+ppe66nrmCJzJKvYBBu7+Lrvj7rf5g9XsvwlOkheayw/GsE87JYhvdhlxWp2tdbmGgxpKNffBZ
oPsHhdd7SZ6YqWCkwU9Ry1jUHb9CTv0NeobP2PVB1xav8RyDOv6Z4eGjr3u7ov+6cr0UkbUhvs7W
43kb7HVC/Suz/eH8RwyZXtbK+Ahsz+G/Xcl3r37bYKEBTnos4n4dU5CvsWGNQBbGNribtPhkpP3R
wxb8v78pQfaD1ZyDJdi6udQyDtLai9R1tZHlv72V72V7m6ZhuI+4QwS9gRSGhV87a651JW+XcH4h
Q/dZWt4Hr/97zd4uNds7dL6KJFFD2nr9Wbd+A9dQdRtZ9WqG+ZMD/QcP+Xvtnom2yEax6AuAJmXa
M16lzd6bdAR3Mx1X/5N36YM3NXjXyBOMqZE0Ib7GDiAlVy3BXKRx2d+fL/LRx79bCICa3YUbK3RS
oDEGYvS+2mjZVt2SIUD4elngIm+99Ymz9QR78yWp2VAiIHVMycBLy1f/vz0f7zV+guKrHFTkhRzs
awiAJ+Lt+odqIDc9IgPD4b+5/KP3Gj+MMDAo2JKkZB5Pk9n71Snz9e/X8oOS4H1+XgsKo2jpEJVD
CFI7GxaTJgsXRzFpdzXvlXuEgjw4tBrM5L9/40c3793qQBS0jztS7cpdrIpnEyG2uwqJMvEnC8NH
X/BuYein2OHs0idlLOOim4ZU+f+xwAzelQOIthvsFuCj5yA47LXNE6C1/9tleVcBAIlSCxmB8r6/
RYDFFaxKenD/LSYxeq/vQxwPTCVbx/IV7gFu2msz9nd+GH3yRn5wyd9L+3wO4RjVmuXI6yhXDmih
qb/8/br88xn/o2j9/3R9SNGSIzUMQenxn0At/PcYxu7shEjuu2l+pkvz3fXjJRz37bDK2R0HY9v7
FuFJhdMSmNmt61Ki3Jwpyr7QJAzSJmk/y1P8YEV9rwo0PRka5boIoxbTPKtBYU64g7UuPTKcGQJG
Hv5+HT76nrdt8F9beO21PQNsOyx1701H2Hw38ydwcPIcK70v8saiEvqsGfHPOv2/rvnbff7Xl4Ub
M7ozkypsWR2xtB6TMnj0C+C2WREcSFqnQBIX5NDmcyaugqv4iLW1YL/6zE811JCfPFYfbPH/ZFb8
68/gis4rgHWqENUz8KBpJ69mTLj+fkGD4B+d9//6me9WCrhN5bbglhXjGvbJloXSQ92Vt5PjIYiX
ljG8inKAXzGTY5BELB0cECn4rSZZpZ+N+4Dnq1N9KHXZE0DiEUI7iIkcJ1WHww9KF+hR0dlogN/c
xmoZFxhpakquABRz4kbHzehFpxVhFwPEkHzp1TcGR1X3tSNmBEA2ABgJIU0+wlhpo/2hz2Zih7Uv
t70nUZVvw7yARseSDqcrUQPbvkZxc6YttRlEEP03HrEoVWofv4/dzl7BbICtHeR3L7pCTLkWKcDv
fE8Ts5LujAw2ee6X0L/ZTGLhv93qFSddnWgPxGguWP1jiUnvnY1pWOXSqBvrM3Rn4WExTB2cL8fb
YNowQm1rGA72WLaAX2iKmN4u2nSJlrarsmZdqpJ7O0trVp+UTPZnM5tK4PcHCc1UvaxrLgTVWdj4
cRo7P1MhK2iQ1Ceke82H2ExBCe1t3vb8dz9u1xI2qIwARUqXoeRvRHUxLweNdnnb23IeE5nZ6NRV
CZbVG4hZb6d2fVm9XxNpfgMq8UK9F1jNboJ11eCdMsDlkXsSwLRdhxm3rr1609RnFmqOJrY+EHCI
p9OpCLvjmsCmvHrzdCHWsiymorvIoBIHyLOpQrc2QWwhWh27j8fIh8W5alCkokc52i3Bnzz1+bYP
ycVuyk8XbIKp6zC97Tr2i27BaTLrQ9O4EIxyftajuhYby6KGXmapSn+LbwIxfx/n6lsj5z805AqJ
2n0OQ2ELu+4Cz64nn4Kt+ursdMd33JxhoGmMGVphlHzpdv6TGO+JJexl2pMbFdVZty1Xzl9z6QXf
FhoiGlpvme9Lv4gG+RwjTweO6bwN7EXVbZRNev7lLc2UAj9WsHrIhXvQcYVysqx6xELNHFdxo0e/
nh7bhDzQmuasH6N06/p7uiPnNllvePBEwqgE+qFYG35tgghzJpZ8mxd1k/jqvtqbH1uzXqsoLng/
A8ox5J5uMY840TApPUIuSuoeAdzTZUI6kZzGvJL+qfObI/IuitrFx4WsB4SZXFWgoA8NuRoqewsf
UZV3dVc4WZ1AE8zqtv6OBzPdQbyvqu1J+FMOmFy2k+9AAN9FsM15YZRCbpdt2P7Nmkko4gz+d5Mk
lxrJc348Y224ZV13tDselLYvIPO8c5NXurC/VFud1r0pgNkpFnAtyJQ0+ejUbVUD1qv+ROGvgLaP
cFEdTB3Du4MisuXnQExZOLKnoJY48MqU6lOf1A9BHJz8HnyZCqcsMBQOARsbUIz5dUD9sgXBJx1q
3NMYhPvraQEy3QXxy0aaMp67O+pgSOxn+oIkbfTg4peg7y/7G3pjnc8VMddbUpcjeAap9s3y9q59
BY3qziz7sRLBg8b6h+ETPIqwrqK6D5KqYH50h80JkTELp2lHeV+GzhfHSAKnmYSwcvSTBrtA7Xgo
XD7jaJ2v4VynlUX8nPMY+763wjyAm5b0qbHrLgrnAvPVNRhHpVDaRHcWEOeHZl2TOI0W4x4Mqbcc
LFPc/hZ0bFvDQ76J33wbx8wgjSTM8N+67mHWm3fHiEOscj10kJg2HoE7RvsTzPMybqNDzah8Yhr0
kSzgSQfGgVTRkIYcF+cxWQD8TOFZQMx4DUo1Xn/RC5vG1LqvbJ7No04qROAShsUo35G2hvde9rqY
EIicg0WGuMzYM9HDUm/bnUB6Li02cLv7M+9C9TPG3Pw5jtCI68aRXhizHpajjmViUaiq5mGtTDmt
bvQKTRJUOHwn7UF73P6kHgTj0cbq70j6DSrsYVX33Bnp3oIBWCbn3VyLpY6zTWtzkgE+MQ9W5ZsT
VYPjuRYIQT2FzTYn170WpP0Tenxy96TR7GGtEkhVAuUpmtre639Oq1x/ChGYxx5Lwwnbg/ckGg28
3oKLAFk8Nsk/m+pnkg9Tn9zA9/bc6sS7shFweIWdBo73bPYSl6sphscUei16ZqTjpbDOjGWjbFJa
0PQe6yBuvu9Cdl4ZwlkqvqyjlDmWIfwp09SdbETqh3Hn/q+qQlwFkEtypdezTobXSk/UL8Bkct/h
G1v/1LoZc7FUbb4rQ0+jF7JLW6/BbxrMrMdtpd2xIv52qXFTf7QQOSFkzo6XGWzNX8JHIXC3G5Uc
pjbw7zQLh3skfJiHTQ/DkblkxCvJwthktgvRERTr6B9Ft8anXVYAeTMdP9X4KLy00YgNl037twkq
jeYcB2F0GpqhzkHV+TESNpmiXWkd3nfJWH9/w44FqY8u6i/rBa6cXDIFJzuBBnHrkEu85mpu6nTY
WIfXjSVmwHvF1G24dlPhgTL/RS58edYxWb+xyY++dpboM+YFvKyNWQ69lXWJvO7gmPBou2D9nH+G
szdOAFksTd5aGx9Zhb9p26B2e8NNZ0kSe1/4BgvKFjaQ/0a4ilhOPG/LsO3N38aVmCbvmo3PGBxB
WXq9y1nzrLadel33Qd/xZtqQpD7LK7Ms0XNEK515UpIMokyaLZwYfMuADQ3nQxmDoDlGtVR/vNmz
DstfbMDVOfBh4T7LSDWhQ+rWGVL1FOVV/DwmCXtStfDlzQBUbwXbsQv5i0FedZ0DAUiiLPYrMp/a
tQ54sZrJb1B57ACQHFc4trdih3vLS/d57e84dMFTynbg/raM6iZkJeLTMYWVrV9VadTLRbwqp8zi
pb7a1VAhjzJysys23aNVecInottaJF4X/tJqQemKK+eze6tDCAbasMXulcQa0W5iHFC7tXbxaQZz
te4zxngQoCYy9L5umuCHotUDR3pQZqvBEzh4DuIB/Kt5TjkV4QXueJf8mDiUU2uKmLhqOFUCyt09
lFxmAmwrAxVkVZHcRxWqrqihY587LH/3ZqxEfb00Lc+SdV/HUm9rv2UA7PrezxA/aLvxdZUEhyTm
UdBkXeiJKU5t66/zr6X14MlAXibSXPo13ueT8qFAQ4biEusOUPpAJ/VVrVwbfekYmLVd2nfWTdfL
HGw3WFnirQzqhoBCX2svOQ9u4V4OuCL17xVASnPur9YlV4hSVnGx2M1/BkygmbOqpQs6/ko3P6v1
7Ti3REGcHJgeTJfWyNHaU98E5slvUU/kqxSgKmu17jyfGO9/aB91LiSbpk4uCXLsttyInu83zQgm
1101IXS64HrxZBkHY7Tieq/VWrQ63qJcLnRsj0Yg9zffOlP/gTXFNcdek2Z4wn3ZkCeDY4LLaC19
lwm81nPmDwvC1Sp/QlVFoJqEthbIxRZzzzkUJSzA0ZTBztzRKxbYWB0NzCgub0DJYxdQDaMXNRks
Mf3WyK4wfejpdO5hrC8XrLz87E0L2l8ccBiWI9Eybo7T2Lkh54Ncw7QOCI/TgMn9h4dUNJU26y5F
wffAvlYLJQnoOzxUv/ZO1k+wqvIuH5C2fRtPtNkhiFsmkyFmRgfpDGOYOTnrIj+Ll0T1GVB6kSzh
/+62G7h0pjjDP/XYL9syg8dYLjh992ycv4EAiQVaILroZe/Z+mpjuj+NNVE2c0mDcD7cmNgcAYLa
oizaGs8CtrxL3J5OHyxstFPez3EUl43slcz3t8iDdOcxcYek8lyYd7oV/hWFb5incLHhv6kAmqhP
HhKZxmJN+m3I3RoDPJPADdWWFIgSyCMnb5rJuRrGhv7m3AYDiCvR/EPoeuEppNDe7yYc6HboQz17
R1YDingEQmH9Iuqw7XOlgrp9i9kP/DTSARYxQNyFzoOwHtgtWVpxId3snaH/2n8liiAGYoFtekYY
RJJBeoiiDiH58XKu4oUF5WCJ4CmyVemzNF6lSxGECpnGKp4v3WCjnxtqIZNK3EyZr0SwPyZa1X6p
6n5wx4iFwdcR8Ii4qAkDymtZlZ0v2Gh2kZqkC9d8Iw7vpYe6QhzlpCsI3YiLgmyr5uhlH9uYw70v
hwhm+2Rq0xh3MThK6qG6qmCXnq+boInI1UxbPLGrYm1f7iOZcRquDEsu1Aq/K81cDWteCS/oCkIh
3Sy9fvPjXA74bBwbOsipm300qMgRmIm45rkNRIqxSLJd5OqPUwYTGduLbQrtjj1Tq+keSfDznrW7
P1eQa/qBLmlFBckjiLyiNPK8/alup0Tk2DEtVP4sJo9vT+UdzErIX2883ZMzemrhz7f6MkhRhTOb
TrUv3BHLGwTNUiZNnyVx20PmzQISpHAjhW26C07Eod3GPjpEUwLlwLLgwqW82dzLpPRkc7sgDjS3
k0FWxkQ15PmhQpV1bhs5+TnD1uPyKJSjvcarS+25cjAmQiTpvwH0Zu2+RnAmhJkUFkQv9BrEXWel
L8/mLYA1jQTUlNlk2PS6j06EOOZH/U08CoKSc53wyKpQrlh0IwyxMj9iG1LgK5O8OGo3kzIc3PSp
FRW49jved5Wxpo7uAN+0j9v6ZhjH7mGeFq/HvWfJfnBqBSppIAuP0F2o/DUjCE8PT6ZGLYQDL/hN
WGtiUn1F10/VEL+1O+QItAr3+ibyjDelG1Dso8Cx10arScnev60DSyjqvU0bod5W6cXNlKOQXEd0
GUDLbtv7xncTATq5t24snDdY35Uc98b+9D0bNGtqFza0V8s6VVKlK8jLyRFJImjwrkjoqC4cm7K6
Tyq3hDcLo+v0ZVJYPE+z3Zfk4DQyrvNhCcR2TUFuvUO8bTV97fpeYNqyYZpPETWDWu6XrJkOr/a5
i/0L2jKjKA3zguE8VI6pGAd0ZZcmXVYas19TXdXqllCEB5xWKFXHm24JbQ3rPfilOCMlWzosY0JO
hCaTveXT4JmfQb3G6jpUdELnx0it5O9+Gcfu2kFKomAZ2Kr9UXiksV9Uq7m8wM/a0BMSiUJ148YA
iOmidb4KYXDxqPizAx604iQ7zu5lBvsaTaomJqw5y8Zu/bHHXDGoUrgYZr+YeqTHpDOejODBoAA5
00DT4YTJ+Rzc+H0NcnU2Eq9FIQcPxZIPOkI6GrAryx80IzS2XfBEbZ9qmOcp9u06UL/aQHfLF9bH
IKxWca3IA8eMxn/1YYoITtxjOPnbEa/jSxVD5t2kUdu19csM7bqH6okO7bpk0xCx8US82d9fEIgt
7Un00ga3Zl8mcgBCeL2LOmtOE0Yt8zV6TqH8QecuFE/+yKl98tcNsm6sv57DRV9otaPf1O89MmxT
GZJ99NPBGE/fxpHd198eMJkUQh1i4CTNRWJqrrJoqVx4VQsTbC/tGPXV2dIYrhV0eReTICdI6rY0
qq7iP+gNCfIV52axljMq6vnOJ17sffWnIBbnQatmvElq3u55NEvffFEIaMDJETpHAGXSKYQPJb5p
dmylS4qsWLXn3eLvK8/iKcFmh8Xd809WTL5WmND6MQD2Md/sjB4KSIM4WlC0Ddmx4ktojitU1ywP
pfTa3PhxL15U2C/obtDV18Oll4MMkhR8kbWHgjS0WNYgterJFSc1m2+J8RE4v/cyTr6ufYAUtpi0
0n71aBfjsYt8DyLNOpQNEo853dFUxPK/X/Wq67w11QsfFeaJVdvgP+BsGm8wacbf8qaKbaubATDj
/iuq0qDqU9ZgDT0jgK+xkG2Yt5WgGtErDDMQOUNajL4I+gwQFNc+NS1EI/raODFuCdorePAee7xo
9HFsxo32ufSxe9MsUrTznxAttimaVzbiWBKjcFaw5fh+n6BhNI96PrQr3obvHA28uQyiVpEMpdy0
nr2usg3KocpdJ1Z4i00pMXo+x2qJ6y7TocZgeYE8z+Y0JsQdvWnb+RVm0BH/5tOkd37qlCDzPfKS
G6uzZUJkzTXzhjdAo576cHtqF5TZS6aFajCqphuY8QeUhwxyFYtJ2O0QhILeSFolyx0Jmq2BgolP
UkEBRJEBN6Wz6duqTFD9RAcYzyqLEkVNtim5NnVjsFeRGu2NuNOGd2j6tuNyPfdrUqWopmld+A0Z
fPwwa5MCFjiHJ/GtcwFUQjj1BV8T2x8VU57JNjrYCkVSj4APCch8Nk84xaVB1dXBl3rZ++lqtqHP
zgikcDs6A2ZAFWHaROdW8JqeIVKkY4E+wvhb7JrGZ5So2r8ACDXZst27tcE+jhzjs+h3OeRVAJ3j
A5mCir5smnsx2q6BFxz7uq/Zde/VqwfiyBZspyDhLboiNWmS24E6iv6a9RwvKKVVTgZCj0g6s225
4zVA6D3m2xg/a9LLY1Xzech44MsQ9ryprW86n9tHiDDQxxMNWhy5ltMQlhtm1qLQ1dLhbdcOZ0rI
sNiSek2o9y+icYwUgGbH6OijYzEUbhM0+Qq7qlOnaPdl/dvuGBykLYNPNxV4Re13H3aToOwaLux9
G+EQ8C0iJNwfJNk5KasZx+MT8GjwPcGi0YOBYhjVqOyZhfTeX0N0UJFt4WGXHxM/o9O82Ud0mnZ3
gdeNklwavxZlyNR8reN1nU4UaVjTsYa/Ut+iuzXedvVWtYVaOUnKqUIeXIkNzptyNiO9BfzvPfYz
jFq8SaZLp5Ilj8bYn38b14dtgakwtCOoDDqL01vMx1d0ntqmRBFj1xTmN2quhMXid5QmWshN13ix
/7h2XhI9trxNTqxzaI6ik1YVUVRB2rJutGLXFbYRkbWjqaO8WTsO29w67g26ACCfHTE78UyKKCNt
LmMdYnAxd16I9Xp0K5qHWDOewgVB5I/xgsXxGaGYOLimXRRLZG/g9NTm/Ubhw5SJYs+qxh5fCGSE
3Tskj6DeSNS8fIHuvO0e/ajmjzi04AyySosGZiKoCi7LoCvxCj7QKr7FSTX/HGuEbRRurRZ9cBjD
vGniMYy4smsUohk9h3F1LRzK7KuWx/GEMkF05tsaanQzWKCRtBAu1dazNGk3wXiqauq5n63c4u5Y
k74VsKb7cjkytPJfHd0o1jyyt5NAE2JcR3DCoFodU6hr1K1L5Hjj8G+XdFF0g47DNPxuMSEa9go5
c/fVqEFSnYU7mc1GFx/EsS8BcQv9EiwB5gABn2M0QMORt2f4ZfcBzZWI/pkSuR/izSXX2o/5jxCH
5ZLP61YyiSYdskDRCw4k+rM2mTAvIEgrGzjU+yxZpmv0BJG/so3tTQzXVhni/8ttuMd5PwFjTxcF
iuVO0bMxzUgPi6YJ2pJk/dJBY/DdMRpBfeAZ/ENoiC5SJQrdYqe/GrHBaQG/6x9WrfIc9Ispe7F/
F+s2F8BbmSXF/E78oS6uf9Rr2JZeNICSWi176ck6uA6lqU26Y+e9aeOE2nQcNaclIpPmK4/59GRM
gGCubWBA4sH8mlVJIn7idno/GpFokZkanOLFIHF6DXaIZmRPxlcuDSjMfHfmm++svu3UuB78KMSR
SnZMr6UXjHODjaHqg6yKOwyoWAWMK6TPbCuSiPtn6Lb5yQ/m+hjUtD/IcFCwPXL93A/7UtZLMhRN
jY9JGzh+a7SDGW3ScFv3k7fpuM3QM/aRBlq1Fz0pyLqCrjk2xqHLgjS/oVg6OuQMlUuVErfjpNFr
HAfcOHm3vG/9Gx+egms0OUmxBW8NMruTB2Z1XWBbia90QAiaXQ1Nfjc6xMGVD5tfEqJFCb5L+BDt
dX3b9iGiJTFzzTVd2yhldtnPY0TWolYqKYDTM8jkrDjNrDFhk/oDRZZvZ/0Ey+u8tchGSCgDgWNq
Dlun4VKb8ey8TJWFybBGKy7BMS1NEJxYdFUwHBaxxvc4JPNn2VR1kmNJUCpLQkbuuCfjOCVzH/2q
PQTGYTI741S3KaXSsV3jFOcJAwJUMsu8hYDowSYjxnnGBd1Pj3rbDYYG4kfSrPzU7HF/p+cRSskB
QYp5O9g9HxsA7tfQ828AbjOvQfU2wOpwn9d+wa4Zo3DGsZPT+YSmfgBV1YJWxIipIGLv095VO1pS
PRLdkVCk3AWbN0CPJA6qY0Ns9JUpP7iiup7gwVbVlkVkjskbNBM9SNNySFwVzIpwQ/Iln8Ftuh5l
FP3Y4q2/EQ1mZ7LV0TnwNtJhNKmXawHFX7EhxO5c7UhORoqpQ1WAHLqs7erqZg4i8h0teGmysYuq
37GqmgyywC23OHVceTGZ7mKcWJ4l6xB57yH3gcKYU1O15WFD3gxPwUJYqhHff90Cjjinm5lQujCK
WHzPj+S3xuvopa/jdkhHGc7XIoq2kxzMjA4+tvwvghLvwadLNJWx6DAvRXT/gBmOWuyRbc1bozXo
UMpM3XgzoQ47Wt0ulzmk3Zel4XW2rRiNkgCBNktf3zALwb3DXnDgZOWQHdb7lbfv0C+hwxtwPIWN
qlEBd7RBo16Rsol5M6cj+CmZ3np9NcWjK+dpfa4maIl9NGNwWujjUwjL9t2+Vz+rbV4hM5PI9G4G
fvAW+OXbJZ4zzOpt4TDEO/gJc1mP/fW6mRVmvbv3aPE1RYuTig+K1MuOovupg3woq2EOhsdQ6JLw
HRRWuFfSMZ7CI5IsMSX3FMDCvty6w6CisVQwxl7cvGg0VSZxJnylr6sw3gV22bdadwyXl22x/tmZ
xs9qyOyLpN3lYXRz8JbU4u62uJkvYZQE6OloFqvU7xqTh9wnKU6eNJ8i3V2vURc+DjWm2nDrjMc1
WpMjgkXHu9Ds6ynxkhpntV2jGErsQycBjB2rGSOivZbbHwR8ujKBZj3bYrNkBqfTLHKgYXCawIk+
Vt7Rm4c+9ZHZgC3Wl2iCbd0r6dxDDJY9nPWkKyU69V8rtcXpUKGjm2IhFJiUo5sajNV9gI229AOM
0NM9kqS+oIE3gLziN528MQjI4nfYuse+RK7p84QzcbXliMiT9sBGXeNHz3sD02/aOskqWqCS4sFp
ResufOZ+s+2HKvQ3d/FbtnrPq/K2rrRNOA8EA1axVvddZFdxQ0FU+j/qzqM7cuxM03+lT60HapgL
N6elBYDwQW+S5AaHSTLhgXvhgV8/T6Q0Iyl7SjXdu9lkVRq6CODi+17Lfo/RNhkPI+d9X0YQgYtO
O2wDBBWtNSJLgNNEuFMV4AGvCYR27aT49CTj5RuhsOOyaW2v4+RLzYW3yMvMhzYDm9i17gCAwdBO
K+iZRWbOrngNKnOzdlS2iqBfYs7goO3c3jh5M9l/T8ICSTouszYz4auxtrP9ouo0v3M0keQ/aFjH
m6g7dUsDVw//VH6wNZWdFRhL24xc4RmZpmOvlDEEaUL4y9PsydLZxagv1oOJNd89peRP5Dz8u84q
rmI39vLHVV+E/HLTIam+hD82ZRYYPnfZj1qMVsUUP9HqsvXH1jGjuV91i1YLk/aSSS2yyRENjEW5
d+gna/d1nsuC+EKgSBiGjEO9CemL7tb9yCZT3aVrPM27xtenGjGAmcanNkll+krObis+JiStUgOc
Lpv4vu4ytGBBXZeeYAVLJ1e7LNuF+1HBAszDnlFq6VHi6KR33+hihikLEtiMZt9RCyBB8cp4eNPM
uS+uuFYLtV8pDFhQs0soRxt01f/0pUU2blWbXM8VXQ5JaNl2rT8rratg+RZjGTSCEpq5eAfDUjwM
aDsi4V65pLXvTaFUfzB4kMsnf25pzD2WumDh7MpB1gfeAQpeIiPXZqvBqdQ06pNQu646zjFDZhZo
7Erqm1XWlXu2G0Nbn0kTNdors5n7csOFwdsaohjl6vd8flNHjWD1inJSB6ajo8+5eGpag5MpKBK7
NL4A2tvsiTuxGR8wlF2axpPYsdujSUwHkgOHai9QaW/x3dcFoqt6asYhKyK7Zwu7S9baUVlorg57
icZqI/eF608X5stZ6ttYUjZ9y5SjV2AEvjIRa1ijZ64MY95QwizSsXEzFpCQV+4sS0VqnjfIHops
tegDskp9SJ7NNa67TR3rRc0xP2rmrRhz0bgB/KblngjdWeR2skip36YNJbSc0rJwhivl2I1dBky7
q8Z4UsZFdsi73lk+xhF0lynd7WbjUeuSZtinYnIRK8O4OeuWZvok3qOFc3MAAY0M5ydCGP0ayYkt
imOTWvMI/zv005Pv6SWkneY7elIfqm5iZsyKxe+PcWa5VmCtNmEiKfuHvIOkkUCiyqtiawig+dxM
AS8WeW1uOlxjnX1dDvrkT1e8gWk3b7uUHHKxtd2snL9p1UIkSZAavdUMWyCpERSjWR2jeEvTrsxR
1I4Jd2i+wPbdMF1304LGxHKYdKw0cSqY1q7QZc5JvSbcsTY4C4snOopGondJZU5qFQDU4N2Uvg+0
fkBrJqEMVit32y5KRh8RXACx7g35ZnLF4D2Sc1JVYBOtGIpnqSFiugVRadVd3uax9wV07I8PdpFZ
9lNqcJs8ymUojHtPZ83nrk6JK/tOdns8z6g1qw6gi+iM2bMi3XZ67zTJcU7ORVp4ztkQa6budDmQ
rFk2czptyrIrFRS8rsd6WNRy6E5L5i35lWuiPLmLbTnN35ZBpjkMcCegs4fKa3ly9OQWVLbujo9r
iW0svEi57XOailX/9IyLk2UPYF+4kPnx0qLnKDU0Xp45yL2yMltsTSp7p+9+N4l829d+LE4qLsas
DKXV2dN4QKWS+NneLudhRYKq1dkiw1Z2yRy2JRswCN6KjOyI1EIMVwtNXHVyU+M/Kc6d3Q7es2pB
XwIxV0uzUUPfTxuCS+t6UxeLfkb2oN/nZYo0xm+Re0WZoc1vldajMpon4PdNPbEyxdqaPFgQ67SG
LRXqGD+71xIOGyBY05ygcGqDbRCtXY3QzR4Pglt0IUh2EMVu4hJXwdDjajwChVnlaTE9cJt+VFYD
phqbfeQsE2K82ZQaiHiZ2DbPCNCx29YkcOfaB/f3b+FsyxGtEGWspX/DBuW21Zm4SWehT0zqy6qH
tI452pM5JfN3WXKJQYb0yOuuxbJMKlyXwswiVFFTHGhuxkJlXi7RMhzp3jrbvq60i0ZKG57ntVcg
cLrPj8daUTuf8O92d6ehSfZ2MtGcBNqtiY27BNq5Ybn15RQh0KhVyIOBOZHyKNMkEj42UXkEDfZh
yTlpZwanVzlP7ptvp8X6BGcH8NstuMLsTHe0E83Uox+6NF6fysKKvbNEh04fvayztAhM6PP8ri/p
zg6JM576kNghiPC0NjSeyu7YalU426TdMl4S2lfyJV3r2REcumECU3LO66Ksz7adcwWMPV8xtH1L
Teeusld334DtUle+DlznbZc18rOgiASseCbPa9+orMB0rRRrDnSyLHdun9jOrTYjtwxt5U4Xzh5Q
XkaNTUFL2Fd2RaIMMzonbGE7D0K6+isEfpWDwEgnDsqpGAif03D7BEOdGFnU2ipmiXDW5UF4jWrC
1bXWIowB9pwA5Y6hHVgO6vfcFeS8pUID1dQwAGhbm5PaCNG21u91V83ATIkOVYHL0qvziicsIM4p
tyVqa1L0J79irxiEurVt2ykOLVqFbpe7mkIfVSv2rELTLsaTMh2hwElS0PdLlVFrl8GPikCTGVcv
hhGVbbsYRDYkpl9fX0Q82ODpBW3cV3HTNXKjLap65anWFZvY5t4o9aoWZ6S3OiJHKEdUiGk3rKEO
4eJveCrMbkSTxvDDiVUvrhIObraLPE8/RWlQ3oEqMEFG6tiFGU7tuNR8j10M6lEB7YVs0W1+XHx7
cH9Qh9zdSmL7xROKlSG5ywZaKcNlsd3n0U908DSV1jNxj04Oogkh+K1UYHNIODNxEtQ/waEWzcoD
UHWX4drSnQbxi1koLyzrtZr4pgtbHFyjdObAZXHqHnm2mHmUtk4pbmSLrCgsGX8gtis+QEcV01mP
k7VUWqgnxazt7EbTv3tl071y3FvGVvCKc+sRkFtsrD6Rp2EeuiFqem0uQzga/wZ5XKUFk7HmX4N0
myooUrn4tytCxU+6/9hvXKcjuzfs7QZNrF551BClvkvVQDN2OgI5oB393qrIJwCBtRWKWqPVaeYt
J+LezoPpLDo2BI65Dcqd8TKY94aIsszv3nio5PkWqFggmXM08zOdaWtE8Dl1Tr4bejD3kHQvLrWW
apeCjCi9oRe0HqdmU3k88ajOWNoT0TpjczASbfnegndDpttGvoQpCRDaPlusBnG86RjpsTFSnmGT
YVZuhCghH5ij4OO5ctx6vtHQAnphpRXI4KgYHq98NiSnito0b9e31C0wKxAa9uUkM7gaSodV7Kda
qTgN4Nt7jmUIUu8SMElfn9baso06ePHk0gWUtI9j4evOMQZthyNbecsYX0EHUK8kw8vSkMW88wnE
NpnZWaUm48Zm9JI9AtWCt8UtPG4ROm8FQLcP06yfZtkp+TwrXKMeSKQn+jvQXr1/bz1oX41rsHRo
fs0w4DFriJhJuA7G1hgwa0760Ch/U8/CSV87e1gwYzVGY2QKVRJnNOBKgq4tpv/RHTWDgaWp4cP+
B0n5Pty16+1QkJchj4gVCazpImBJKPRWvXqsLbqD7GUY7vpF0zdVmsFZd5q9oToH/TlTTqD3mryd
Fvmmz16/hZkZ7vXC8U8Au+PrFJv+bTnpRhHo6wiMU+jFJpGOsVXKXPa5mOu7RMvTvYHeJ0hkOQZA
7ijD7XJ5QCPSngfEKXdO29uh1iGUyfIKyr6Rg0Urh7xgt43YA0TJZ1zp8mEcETWlyeCeFPOMFZQo
JngLAD7KaZ7AwbP2eeCuoVVo6ugXdKq9Ncr4SaxJsvV0ow4In1uCkY0l6FsbpKMR6XF1bT5LIpvn
UvfVt0Qr5kCJxJBwa82CPtcCI22sIixHQwtnD0zNtVMn7OKiRQQ9X62YagLW4TVCz+ncCoo6HhXK
TTIgs/gPDLy/Z9z7GTn6D4aOhpYLP85cd2twRmwcpJRUZTYZ6kVKfoMUIuobKk7j4BkKa2zKHS5r
PLcT0Y1N4KK73fcFMieSbv/QBvJ7OTs///wfvif6EmgSX3DA+VNrdtuy90R62/CIA2s02TACQNjV
3hORTq7u2CfuEELjp34I8dkMf2BG+R13z6/5zAlDCwFFrbtteJqUUZY685Ubo2q2DC4eNJOOd/jX
tpff8dT8mtLcqm7phGU52xUgy30gTjKvIqOCmt8XWQNl+K+/zO84wn6Na4ZYVn41mfYWEN1EHWPU
GwWb99/8IS4v4z+8Z7K1x45kRns7uhUsvcH6m3BmyT8K2/+9F+kXs1WvElXJJCbHhz08SNvlEPv5
NcGrf5Sb9nsvzy8Gq94weuR9jr31hNrgfUQ1jJ34Dy6m3/vkvzgs4xk+0Wa13SaQ44HXjpwMKTDl
f++d/cU0ZRbSsheN18ZcK6a6HkiwW5s/cLn9jhFa/8Vg6bRGNWF757JJQSo/uzq7zCnOQhQpSDm4
gRwwS4PT9La8/u/9PL8YLz17VsPkVhiDjRlbxrCI0+AO1v2//uzG5UX/zx4z59e0ZjdfLGdcErEd
8li5m05XfhPSB2UXn05VMx7Eykt6BH+yM28gq9b81ehWPY4cM7eSUypymTwKodosgoGbtOSvb+O/
f8z/M/lqbv/6LXR/+Q9+/9HIpc0SGMx//u1fdl/N9Xv11f3H5aP+z7/6yz//lg/62yeN3vv3f/rN
pu6zfrkbvtrl/qsbyv7n5+fLX/7l/+tf/tvXz8/yuMivP//2/llldcQK3mYf/W9/+6vD559/M8Cb
XPOS3Pzv//hF/vYvLj/Fn3+7ytamfa/+7x/29d71f/7Nt/4Em2g7Bh2lhu2Y3ODT18+/MP9kAitb
wnVdjwrvi+e/bto+/fNvpuBjHFTPJNTotuFeAqy6Zvj5V8affOE4rJkeYJNwHee3//3d/dM78Pd3
5N/qobrFZ9J3/EzGz6SMv18trsdY5aBZQM4g2ILtX23ZFoJWxqMYeKmwnqWjP5vZAP5ONdEk5jZ0
sCwF4GxNVN33vujCdM2OmdfbQRejP8qrCn0FD9Ae4eg8npA22UE1YYlq5ze6I+Cwl/TbCueqOtvd
V/7W8Gn0MlyssYWz3KiZp7HZo4YWA4SDUd5qeqUfNQLZyVjJzG2cGsi5ICHCfEoAwutZPyTDRx63
Z+QbBs65cQoh6LfTCPVmXNxDfNN2ikKSBS7JsjflkDRTZUaEy+wK9dudWYhD0aewNJb+4WR5YOKA
wJ8EQuZOWQjO7wb60gRUUvQYAhktK2QzMCSwOxqr3y6dZqi8Ag46f7Pi+QWPQR+UnTsGFKfBQOnM
vnrVbnxebaSF9YdYGcUxBE371fW+K3s+F/5QhFWVricWhSDWRwBF89IkNlk3Thl/uUZ6YK+6rZbH
YjHtyIz9Ikrtp7xnzU/N3ggdxI8hY0sDKYWMqYgQPD0Ry//JSMxojSePofKtzyFAuq7NAvcGAaDa
QMLDpKEH9nFUBZPXzqGmq6ehxASuuc+0XqWRp/xPo29BBVDQciQm/OP5uquX/YiPLBBKO1WO9Tpl
8puf66+5MJagUtBk8QRhUZ0m17lPvfacdN0d7pN7Oyfn8l3v1o0gvmq3zM1Jgf9GOByJaHPM89As
RsjmcAJ8vOOhMu7G9iFdKpR1Q/9t1YujJcovBdizSRFjEj0GflGrj2Tye/DmiemU/Vhf2hfTF6du
SNF5QUHaQ0qPpbxTPpJHZO8hzABmqdj4NqKzT1ePUF6oal25XqBn82bWev1ubPUbImu2fT/bUW+b
XdgjY49Q5CbRmo0fKp9vKPaU26xatmUJSb5OCdbcVTRI9C9F0Txj92vqn5Gbo0e3YjcA3YHcZmyw
xX085x9tHGs7KzevB/4bi7g95dw27LIXKfRw9FxcnuTVoTq9dPki0EQ59WSlQxNiUP9RWwooy47P
asq29Txf1yhDNknzUGF3XcburmRo15aT6xNq3CF2xi52dt2JC6hrzzZ+42VtCGZS9Mb7IzB5i3jD
vCsSrhJhWo+WUz2n+om6y7MUkIaWj+DOX/LbznvRxjUy23pPp8pLlhVQG7bZbwfRpGGmmjtjzAd4
APSfWsOenNN3IOqonlCeEvv9PtTNVeyz07lm+aTc5LopuDSU4a0BTZokZVtriA/bDYlPBi4miiKs
/cQKFH/vJQc1escinp+W6ke2FJ+TQHm4ypumLb/SxnoY7PEhqSBaa3fdwkOuxNlVSTDo477Ay4el
ds3hWVUoxvW5BakUYjpordUFncjnoCSLO0rnu7w27HCMs6NZ+EdZLAnNBDYbw5pjiJ+jqipeF3ht
wES29OKi/v2h+rjeZOukNpm4xHTpwx7SYe/EXXsPbnFYS32fonCIMlih/Sq+sCKGq5NBHdniWmvH
M7aQErNP20RDqh6nDtJI+fmrTOwf5cVxpq6mtpbf1+3ak5LoYx11G7FNsVNYFQWP6RxkXv002Lzy
ejOgqEsra4dtKrLn7CkX+b2zcvOMmrpi/ziXBZWIQxdM5vKMzPp9LV67wr5ZLJT3JSbbDf2XtrHe
X+66lbM9UL2W4igyLv5tg7XfSt80Nd6jVdQ3S6ZygGN8eYN3FPkYGUMF3eygw2IzBeqbFRjLEh/w
rzyIRGBMxa/clNVx1MfnYoqkVyLVdHUjNBuj2OL6RbP/Y1qTTV+axo7dZL2FePaSmm+kMtoNKlu2
Xne10MXB5DUuatVhzjfO1A6R48afK6sTRpzGCxLxmLg8o7RukEdRE2sofXjNTJRI8N/atX1PjeHa
H610Nxju9YBmfKdwiMvJKbEqkujCVhGOCqyJkruNMHmbFsT7QI/5mwZl31e8HqikOlzF8jGX2tZV
8V0JYhv0vron3tfc6ql6EeuER6T5wkNT7DwHh8WSv7ssRtuizrZ4/pqgxlG1gcF79IGhD9LRbpqh
uLPT9Mc4SC/y0uO04GaESzMjhTkk0LXViGB15InGSIrXTHc7FDoafolCIkf1pRfWN3J4Dv2K9kLb
LMCc/YpGikv8y3UsYoyUASAnYowo+FeLNrnzGPwYfTFfjaVLR1fP3pBu3WxibaifSwKmgXYvrJo3
fQgnaOzhYlzlPKnNHjBq1RyeYWW6XVyahSDo2htJaOF1WR9KXOD3bN/dVWl4z9KHp4NQeljosQpT
Na7bcc6HIxPRiUx59V0A4gVgnFPhe1sHinhT0b0bpClOGen1J08ALOSQqBuprdUx6X1ecceYjrNT
7lSu6TtpucamNYUZxaRnho0l5ysDheAymffahMZJT+Mby1uRoI9HA74FS0ylrbd5MnGJ5Y9KLB9W
vFyaR3xktHN97RQ6hojWrrZpmmYbwOMi+WGMGm9OXgRdnSC+GfF74HfdykUgEnGmfLNMd87olh8Y
rNB52OZ2Bc5GCV96oSdiLEK2UZ5V25Xnn/+Xr2Z26DlQ61Uc4KjXb1qMXRW/lbGFoj/4NVCUN5YT
la6Tv3fRhjAqreux8MpqZ0g8V7PgCoBQu/aXJDu3bV2eyLAiBqDWZmyK6SkGhzkqwt9sheEZruHQ
L0sa8fAon2cXRhFHfDgrasbs+HpYugwMcvY3njLNU7JWa9hPyyvX2nrddJb71GvLY9ZJEkWRoaG8
MHADSaST6mV1h+zK7XUYO68iwuF2Rq50C3XfRhWWsLOlyzsHiG5fX+zYaD91xotZ8vz0Qqc2h0dc
vHI3ND59BkWZPmCgRZgEapj1XnLfDiq7s8zDRaBw+vmLDeKwHyvHQ8bmku1vN1Zkcry0ajkpo3VP
nEpp2921tYXUq8Mbrr5NI7KjJcA/8+wQUcvzHDP2ILtHPnoOF/tqIkOdrAF1nMz2WLeAo8RckCyA
yzQkd+DaXiROyJUupLljd4qnR0Bje4cL+ovmn2yXXMKvbLiJAC7Zginydt3k/xh7fsja5NKUVNo2
3CtbodJ3ff0ahtjeSaG9jUVOu4dVdRFZFW5g4Ms5gCaHaHxf0qzsD5bfwo05j8iU0S5qMBNINye3
3hVlawbawPFYA3OHA0O13rnfuwzJAAH+0y5Xy3AePHc4axBmZ4QQCPl+OAN6LUJIdAOz7Gg5byrW
ttY6YIRu8o1nZD8wZxQhksAAfXMf4qYYNqaxwIsNp7T2bqcKl31OTMmm0VWIe2bXm/6dgrBT1eSE
fubzWOizZ6UTXeHM4kLlM0DIPEwEE/hstVfG6BNusoodjRlDeBHmGoUMRlR8VY1eiav5B0sL0z5p
nsJY91DYd3FRQ6rO52ZJd7ozKxwH05Ns5merM69iFF5722jRzRbbyjDSc2oVe9Mr0x0Fk8gmV4Iw
YBwCkx0oAqb3SPa6tmR8CcfV96OZ7eGfHruMeA8mR5RcgLdZ5m1pJvhsjZW4EbHXkVvawvUR5LP1
OEscuG51Rlkg3BybvXGYJmRapiweRpOoDju/XfhiqC9e447eHtT8h6YHTp0hDzihAhNnyGCFAoIt
0mHNy3g5VQrRNDwXuQ3ZjhSINyXdK2g7+pDLN2FftoKZMi6cNoFq0/3aWR8YVMbQqrUnhfrKwQst
WkxURlE8c9o+tgZzVi8dnhmV9a2OyVKp3VtsDGaYu3a4rHU4NdqD0gnBcCsXyWGGlriVgN/WLe4u
SPS4vPe8+qXt50PGLFILfQ+Mvu5WOzuPuoPEJu4vdqGA1RjsSeUgwf74uHTdN6cwP5x4/uoL3JWI
1KAZCHiohbQI8CSuvVp86qlxH1VddV5kGjVufdQaApFRbFhRnhXkPAzjfp2cp4xNPipl7IcFxF8w
JzYcfFo9NmpaQ03FMpTVB1FD+GI9TNcDCLrRBSoFZ3MmHItahh907PaqXW9XIshzy3kcRfkw99or
zkkEcyDmeMmrgw45JxsuWEO4zDJWFg5r8bkWmiB4ZzoxoT8WnJxRu9ZGgKPsOkdgBPvx0iRP6Ncw
pT815lKFl1caNuN2MvzQs+2P1Gi+iGMwwoIUtLliQEzHl7wT7dFPkiSCI802uWyuKH40N7rh7vUa
bQfRKwxyjWaWUdeaY4QRIbCbogy4sDnCLfNMU8Kr06wtYxfGFzx+lxW3SreQbUOYqPK7N8dNoIvv
wtTOo50fjXTYsjPXYacl20si0dhgVTDvRpEfvAEGr6zzD5T9LAXW+jIWt4vNO5t5iMdnNLdBM2vn
xLVO3IcMyEb74UqcIeOIIp+oMXP2GIybF5sZaFy7syGtKYRovV1Mt7kSenzwuzYh5sAQu5ULo4md
JHLwKgRuuTwayJiZaaEO+6u1umiCPXsrB5tXkv2/zEdulsI7iyJzrxbNfsjL0gnwSHCi6c2eg7E7
mS4EYeeEaoj7E1vbYaULLgIm64LEq7eWK2/a0jtlNrEjnqMO2nwZYtEsE62xoqWJbwyKBBBGBA76
4rBc8KWkQ/zdor4HfwnU27A4QZ4u1sEwX8Zy2WOkyQ44kt4VJ4Y/BH5CeQ/T6bA1ljrZuYqh0iYm
yed7HRDQVumyTafnCkv+NiYTe5tWLoER42vRzdeOp852MnyZLQaZdhEQSMMtaTfWNekEmwmeZudZ
LEx1me8QFTHjtQanVffIA4p5SgUavgHOoS7bgsJcp/wcOX11YTHVPTtMudXwQOJMrT9hHp5Gb+dU
+hh1HsoFJx1ldKWXF1+VcZIJiXTKjL87JAKwB3oqlON6GBGNQV/NG54cX17uHnyf4FwibKAkBXxl
gr48wO3HPZG8EO3yuo5wclJv37k40nUlMIDpOdS9SmdjmyO8UIwy1Vfj+lezmfjbyY+0YjxWsX6u
FtsLjaFGeW2WRWit+l5aqbVv0CNla3wDyf8JOJNw0bFrNb7xQrXQppr4eWZUD17HIkl41gA+Fnr+
tMV6z8pQpc/pWDDb4ngIx9Q65D2bYYwgMJCtNgQW3g/EX6+EQN+sTnHlJ9LbqOIHfNdprnH+eVbn
E6mnZdiezDeEawUKVcxH5IXdlbmjA0z0TONaSrVa/H3Ed7ApRAGBae2lXhZ/xeb/S7DrY8NJV/0z
yvoLMnuVfbQIDX70//Jf/X+E3wKuCqDx3wdv799zENr0vf5H+PZvH/VX7Nb1gGgRKgtoKgQul4qb
v2K3jv8n4VmuedEsCx6wl3zrv2G3lv4nwzBJJyHdT+gmIMLfsVvrTzphGr5vW5buGTrJ+/8F7Fb8
J+xWEJmJH9LxaGZ0LddzfiEUGl3OOKD7bpswq2+yH0h7keQrg+wxyg9SMgceK/QRg0VLTpHPxESU
IrvOp4cezvuhJZ2KSuG9IRZzP1rtu5WZ67EiAyqoEiE3NBd5bNjxsPGS4ogujQFMWhZIk/9QmRm7
IhqQYcbTbX8OSY8/xlc8A2VhRzMPVmzx/ncbsvhTRyVNBspN1lf5eSK8a4+1kWQIbvzjjFeBAzK5
asm92yRC147umm/IdfGii8YxwhxvR0M9O2QCzNnOG23rhE7hoLxSnZK4Z0d1gMNWpbZxkYMEoAi/
SnqkavFkNjcU2PGER9eOLEJwUKOnvp/KieCUVHuscQBd9VPz3es4WGKs6tvau4jKh7V91a5TZ+eP
wr6yCWLACkVdXW3V7blM8+EGyhzEUdTmd8OXuwbJ9waZ2Bw2LWcW2os46ghPiHobsGNK8vGm8GBa
Rk9dQzO7GEisN93LQBibCXyb4LazjkOMdcDs9z1CuH6u18/c8O6duHL36PKMY7Pw/XvqdUSp+WZV
OoM8VQnPxnBA+2KfK9C1qLNt5Ou5OR3FuCCtmMSpyPTvej9Om0w62W089a+JyFVUce6QcThTD7U2
EWK4+MB1XgZQBfG2REpxI90uxhviVEE68sUkNtpvcSK6jXe8CDjOue8kO2pmlyNA03cWzE+sC4DR
yjLDag4lQtLSmvx3LXN4m6UTMA81FrkncR2uU3212L7HwT29mRjuT4XZnV10UHVtAcOZuJ8YNb28
ely067ESjFtNfWe3K04TYz+MQju5w4uRKDTeZdqF7Q3CHzPK0DzNuMJ2RXbpYpxe0tWFyhfU5bDI
eGW59yYyBnQ1pVu2lNfJ0ZIjRv6cEWw8+zom26q1HoCAumiYjP4wE6l4U/stokxPYdezlnJL6tEQ
rfhELlET1R7hEDrEt94BG7cr0zqV/jyGK9/j6ecv6JkPUpJu0mUXWZIz3+p4g9tgGnGdJWOdn9Tq
vnSj1mDeKJOzFbPz9Emd3VfI9W2pfXMRfzxnmCESz5b0KGc7R1UEceqfgy6gVzrbDHyhZUdQ1AFJ
UvFesHV9h6b5UO7I5IRBPLhI3kLyApi/bTmGRueKe1YV+74a4icrT/Wzl9r2GSvgxBu+1OeyIdEu
cdN7wjBu07FOz87yVjb+dYuu53WqdXmdFQcJbmC5zfKV99kTW+JyR+rkU79m8slNvFCs84JzxiQD
ql7GPX7zW2Q43bmRPQ/KIn3J6qS8wV5OrgGwXRB3FtlFLe/iXA53WR9KN83ukEwbW1+vtG2X9UjO
VH9aSvulSNbmVMayORmDcTbzhblJj91Q6vZ0V/a5GSzaph7o5EYR34SMnGU0DD30zpCnQKndGuYk
Qp7rTh3tQRa35hDntz//zwOCDbOyUtuff5YS4XFtlgnIJb0VN2sKBLEqYz2xjZOk78v3GbduJFzz
m2f2T7i4BdqR0rjShylhtoi1g0S7HpLM9Om2fhwCAeG+X8VDIVns+ja1wzgBSyi+NWnN5iUBKRpf
fh8Soch6A7muMGZGnpNsrKzCR86dezdL12aAvl8Bd0O7GRZCzRIVoTL1geNL55jlrMtmc+2lrXE9
9cvBrtrlkXP+0+q0Q9tbElWizRI+mkzbArzdLAhgE3FsbONSGtc/f1n11bhuvNSKDFZ4TcebRA3Y
GDAkESHfXhPpLY/AInx6vczCGcPrpYKwAlDQzWiVJgsniD4nvpm3xz4rqn3xnSib3fS/iDqv5riR
NYn+IkTAm9dGo33TNZ34gqBECd5UFYAC8Ov39GzE7gtj5sYdimoCZb7MPBmG8+M4ze6ulZ2xzauk
yrdlBZeDoVa/n8rhwGUn3DMOYWyT3w9MIsUE0JXDiXt3l9wXMp7mRHIUZ6A+DHsRussZqoPa1Nkw
UrpbdYwF0+Cpi4ihZxmExoybMPA92m7K2boZ5XKqilpxJzB28E+7AyO/KLGzMwuBSHovKJNh1O1j
kAHgbNrfc0E1p7NaKYG0ADRpYQzPgj+Ce/F0P7FGD9MdNFDagNzzdfoVDsO7dGfgqybHbNJC6dbx
Nay7gAXJb73t5HLvjPDhYs2PygOG3wTJx/z0i0Xt8m8O1AD48tZBhYucvagFPnZUEnr2buTI7Ncw
lQxioKAntdMjfi6dee6c4IpJHaBA6LR7zFW7qsAcZ1Zj8VTnHL4dJAOMV84fh3Gwra6uzLJ9qpnr
ALi8VIb4sPH5nYKutXy4RYCu3NShosu+CCHag0uo7+yCMT1hZYgHHOPX/76MvTtc08yuGQj9NFVU
XiI8doPy02O4WnOsav0PwS6NcaXlv7WFYtJ16iiw3W6DBs7nWBbpcUJunVzlXmq7AZnb1G5cz1P9
YAgnnt2A8Hc5evsUYONtThuJKiv1T8a3L++F5PQQPlW45p8bXgNDluuF54e28ibnnWwMknSe4nm2
tBFD19hGpWFc7rnmq+PU3J0i46AJ/sU5y2cyeFl99Rqn3HWkf7na3vdYrNOELcwWiYG4JatZc50w
kcaNEr99qLxxkZPWCuyUMOs4X+uyuOatrGFzoOSOpXjwB+0nbTOzuq9hzdYHLzZyoxjiG52dvfou
SEudMt06F0BiLHVYT02GoxeHDXLKo/fRjcg9LCbngVHdPMM+jz0/AEOMAJZtO148mLhooPWpgrf6
osIZEKlWe6OxzwaT57e0oGM5u/d3piOUm8XI3jus16ccxz0cV3le6JfeGOH82ldT91o/T7asEy+z
2ZMnnx1ObyOp5XvRMTr2XYZcf6qiHPd56ald1eMsZ234WgJwZNrEuLvmfy3ZP/DLFZD9Miuhl2vE
5rarjGYP0Q2Mls1cMWzoyixs5K1xRKQ3NMdZbylupddAYJTocvXsbObCnU8TdI3Sm9EBiMjnRdSx
VqlXyCrGBqyV/rDz4NwR7N63VWYepecfyeF5vy1bNAzhDXGkPh0Ui2S2OafUBFmR8J5d7xb0+rse
FvGYdUQn2ZNb2/0AxHnHBs2PfiqLY258MLypdqGRH+kV4xhW62R1wBETcUvyjpsocmGs64nUY9Rj
nIX2SBAd97UVmtBQgDFvezQYB9bippi6D6LNh3IyFCi8+sDRtzpA/dn57lqd/EL9dWb/JWTy8alI
lnV3di/m0I0yZ/NQpWq4Gqqsts4wfS2r/82GAi0L9w/m+Tlh9DzwfiDqCDNgxY8kS7P66iMdbtZo
/hjmQUJvmDm3LZq6L3evWMmZKRegWBTlbB0GiUzOBvOzhazsX7hPbBD379oAI9lQsfzDGRYvfz/t
g8F5pVw9bqw7kq4by0078cULs2U3OPptnj33aY6aH9vT4b4OWuMSdWZ6aYrXrpPrBUKbSFxpLDsw
Is12NTr6ifyi3jVyeF50JrGck4ktQDbthMbSzyHGSnhKx0f29rdpoqq+WM0nVcOpI9a0UbPrHIN5
hkW2vpiFA2mhNbNYlFGxxYFqbL08mk7O4psnuBaa7Mdu6dT8rexf+E7WszV1Wy8zUo4xrUzusJeX
NIekaVb1MwCbEEcBZ2RZRxBEePJ2LuNU637ww1VKH0k0tHs2BdtjXmHWsOI4fNSJAbCY/G0eXRv5
t/HEfAowQ1B8bpxmS77W64xMFGIGkdIXVyje711m8tSJFW9J52MWCHLgTSv+gGqiEdqR6bWOytdw
zInrisg82aQ2ovnvBGLi0uBCiVvhzMlk1d5JQbKxFckyiyTGtrakzUzeJFfMpYRo48Vsg9d+lZzF
+3oFj4lkBXPizUSn9WbFRN8Zd4MeXrsUWThcQXTXoTLicSjyravIFM0FNIK55S0NjYzDVzCdBw8U
FEY0FXcMdgLi8AtUayof+jPo7BzbOyJ7jRfjESQFapueEemcKxGl6UriEFQJF519o9RKMt00jgH+
mKV+9EJnfs3kXoEnOUBca8/jQO0TEcnmEBXuS3m/HGT2VN+quoIe6KCcO67RbY0A8ASALqzgBfYI
hznxLsL5sDFglt8+wYhHCRC8HhuC6VyDpTqkq/rUQLOuOE++gKugyLv3rqlUPVSdPT9MHQlCsNKx
MlvzTZYFj1i+NVNrvLldCC+wnWsOVKRPxJQTAcECwQe+biQUoefeYk0L9KKQYzgkcSCerjmPFYF8
gXRLJqIq/X6PewusVgCkNkWLTNYAFPlS1NEDx7RQl39S2LQvYyarpCiLjCiMxWdsGxYnwNK7isw5
pneRvLJ888XOo2PZVDccFu57zT6QpN1SMbsOt27vFs+ZyFimfE+dGSyAhOB92dmgV0+ySRdeQm6T
MiUJ4VjldBxHb3kVU/CW17JJVqrKN9rPMGBBCot5wapz6+nvycXxVIyFEVtCu1djgmCA8Jdts6ge
do7vzvt14OwGCZM3hzDcntlBlpQDOeU8YI0wRuuESWvY1xUD2cwA+Vwj9PzvU8JsjvCUeTQhcui1
fhVrW/3pvZeobp8sr9IvLaZXnCvIMmKE/LX6gbkfC1SEteUpkeCOseh/l9FdaqOFa6MLn6lpnnoJ
axIIX0k6w8iRStPmvKRknBvrPmSv7L+etD8HndUHufjtR4klq+ScFy39dIqEiDOPrCP+gCYJRnKW
01ztBlU8k7qak8xGVbKt6mQ0zXXxx39iLMHpi4roAQ/phoTBRRkl9gDS0sSwgmMRcAuETwmGry3z
ONvbJvb7KkXxAY7HEYSndtLjeycmcZqis22AwK5k+Ie8/w0IPA+/+acfjCYxyQCnkznvWBaPuiS4
IjqemBnn2QFs49sYdgO2M/geum8hLzX+Hx/Txs4P2RXIiDt7Yq7w5KgwhxzooMs453WIJwsdTR3M
yX3I9E9XNvIQ2folBaMOCOfDUtab4MC7r7PwyXBR0Fs7P0jH8s7F8iKCeT0NpcNgx+3fdF61mOSt
X3ANGLynK96qceTbYU5IhQo2ILweKTw+LKXTIFxFz7YaAFPC3MhW56DcsY1NrDRQKMzwvDSBzf25
mG4+hqutV+HYsUTxWbo8rnPGgN6265ho74xFKpgvbYd5ry7fCvN+JrfHhpuOJGc+Ogd6BUiqRKAE
xRQdSk7YJ3XyaqYh3Kn7pO5tjHw96bUIZka8BP6htfU7dBFn1zbE6VmC8Pn/GQaLFGmNbwvP/Y6V
Fk2IV8q1+71VZH+CZfnGQWkmpsuhzacSovFXc5u2TwLVPg5zlT+5ncS9K41thPyysXwyylYL9CRc
CPT3hiKA5ryglgRXh54XhNRQJ65ZGMeKm0svhEekEqDE6rK/tj6eTJJi6pAyatyMPgnc0ULIbbve
udUAJxEjYfOOU4/NIDMP3EedP4ZLhjdqiVFBlXT294hd7M6RcbE7kJ4zR2NPQsbvVzGf7XHgRLWs
iv90vBTEp3azquskaDJnZ6sGNT0wrIORcm4QUZUsEYuNEWINGbz+iDeAKaY9r5yuZMUMHUHeG9s9
uPeNCYjgNhkGAH3Mgmm2/KhgFAftrVNig9ygixxMOVJNvkmLPH8qsaqTEus3wliDxzRyGQnBVY3D
oZXnAm4MxAXmhqntMSjcuHnznWb+yEW/Urt18R57JQ5g7y+lMdovnU3C1XNGXlHSWclA9HnjEIDZ
1V71lyTleLL5uHBEzk8M7frHnJHOK/3oWZ8tbwSEO4DkWZ64usu2FQOurWtMwzEfo0dbh97BY5RC
8qbA85EQPM7/ToGcUFNb95bn5boL+nW7eFWZ8HLMT+0H2aj1BubsttIkMXThrSfjNzPJOIa5kQwN
VEwbWyPzvKHCYWVx5Gkn+yigGphtVZ44p4xxTYz7CMqaVJ5RPYgafBcgk1tvw+JiQ1S8KOUC6maZ
r2px9CGiVTDGrfBJyBKmT9mkexYa1VXPsLX3HFaQ2dDdfNPPtw37J9i06XFu79C8wAUKymq6kZE3
7QjHhlhBmZBYM3Faa08I/0+np+Xh7ubJgiplToJBJ1jslQYPsWOWth4LWKQ13l5uM1BZOcI99fl8
mhtEJ1KLfhIYb+5iPa+IMnE1zCAR4SrZB2l3PtzQdDiWnv2Vt4KBnVMeuPQ+D4GBjwcL9KZa/Bko
4vAqeMjHFVawLJwZ1k5z88aOhCaLwTBXNM9ZWBVbz0SSc4qz17ByzrBqOlnu2dcxAPvTzYR/AVWp
RXld/f5arV4sbU449dgw//CGWOQiu0xhwEnr3Y388WiCoIPMKxLTZ4BsrPq4Dva3LCuxgze6W7Bt
xtBH5X5dIRrJIDwI3WDVKdJvHhEipnbHwlvupa2tuAjcjIqbFL2xVXdyk/vkSj8nPBkOx2KN9mR0
7UPW40OTasSKRy9Hxuy3VNBJJzO4Jy6tJ5DtsZQ57qWcgGAefOqefZWBcgKjKD0NgXiz4R5vMTpw
v9QOGxbhbbbVg1mpKo5M+d5D14kUyGE/+Df22Ue3AtoeBo8h8bEgkXuEdWwkqot8NIcI2dqBPjhb
/1yigqk7BVu/s1kgVgcFopq2dFfze6TntTHpM6lH75Bn3AMLf9q2I2a0UPowAi08VQ01fg5kTZJ1
NibKsN6NAE2eteUc77UNjjcfQtgRY1f+UpNNsg0PDHlniQ2xXu6UHGwy4GCQ98iMFiWdHY4dfMo5
+52GKV5Ww0wTA2DFhiAdCiEEtgJcXdwpR4CfKsAuGWLvZN0rMO76wJHgp66xZWvHgxhdhHR7FD8C
PgTXtRSSm/tT/faJP1bspya4/tiwo79DZr2kJnMVtwp/LZhHmNRlm5m1cJm64LFr0285UgeAaLTN
lDVsLaVK3jGuOuAiLqlVa36qOuDyxbytldeZNo/AhTAmMkC6PcjGDdP0iWk6UtHSMSplPqbelRIW
duuUpQbGYFYE9V6bALxrQ59Bm4WHSg8v8PvTPmgSDolcdxmnDk5Z0dTF9I0s8KeZ4WamoueA5W8X
8JSx73xrBxOuP/rwmk3csgEWOjONnnE9/hu1thNZQi7gSI+32vKT6FUWsj1xI1EmRTDgva4607Ht
EqJyfYyzqr52ReBQYY23ZNTHSpWSJ8P7a3sgilpv1NuhV/tCu5p8A19KRKfs7kkyc2YDDRUNBlMv
IGv7svg2mGsvllefg658MibRxF3k9ltOMb/5/V/Vei0WlxxnaTE3xVzvD5JkYxr84tb7Tsr7Sfk8
aeBS+gRTOqZM7Pla8UI0D/bAUzEFFWbVCBc2fotYG57mMG5jqU01CXTJvH61xqvFZZBMLz8/Rjw/
tp1fagCC6QefadaxotMKjRm5n2MOxodx4AFKSwaW1kyBgu/aTCyr+WD0ZkCaNOfv5pOWJxTSxq0T
vRG8/hdhgoqC9ICaxuFCYCD0XS9xR2vfOalG7siG2HCaa2u1E6Scl6mEiY7ba97Q5JxuphrnZ2Y0
7XZxylOhomcz8Ham2Xc7805c0g7+mK5l7mGyDxDEXXb+VFVb2TDJnHV/gH2Es98h3Yyyj12+mQ6p
G/BDKG8LRprsv8APTxgjMr0tuzHqQQGd2wn3ACc4WA/81akW0gMaZN8FzytWO7YDHk99L5iS5Us9
t+A3yx+bcafQXQpsQm9d9/7jdCQG2kc4rC9K2/8ar/yh5P0eHigh4wmKXLzhtxfVG2PKAx4gbjiB
4X5xVM7OoQLsa69AcECTbHqMmVgPcfUuxluUbc0x/aE/7ZeHiEGm5Qef94D9nuhG13AYcRFiYx4w
duO62bQpKqQTcXf2jKGLi+4JfKQby0rcyJeDvgqKk1W4z8B0y5h6lMfWZjI6kWXBt2+8T370Gs3i
6vZ8BFkfHQuA2dulhEJBicQX8slLWESHaZ2q58CEFdwpyzvUVnnFKDfBfGIOWHdiNyq+vWNEN67O
3HGX5Y8r5ZvU0UdORwyQieLVB3uyyYslLvCtzBmuLRuHtje7TzS5h1v66bbCq08gOhhv8QG7wz0k
rNI3xBwFUYKoHeCNLSc6fe3m/QAzkwVTTImirTEIH2wjekX2Psz1g9vhI13UEeJ+T6NVpjduNCsK
hZe3yiieZe88CEN9Yq8f4gwjY4aLeuOS3d1Ahn3Bi9qD0GcaRKNJkt8HL34mLxPssmtu9ucIxGoW
SnH1gs1sKOPaGap98Oa2fOjPkHHRfUOAuh5co7Js2BoLUCoUx1hXP8DaKPCf+qAaKn2Opmw9F9mU
7WnA+NuHuX7ilf9jucDHaBX7aX3rMW0xCjZLrbckz+rTOHjcbcIGrICIOEOMPW1Tgfcr739aq8wT
o+9XLspOMnq5PAZBPZ2k6f0g7HwoWzk7NOL+o9YseRGsxaLhsNhj+94WnBTisEzhhIzRa99zniPS
SElUWuKUyTyOYJbKTuvMpX4VNgZw7u8OQkAFugHtrwoPxnPlWSa3ejdJyTMlUhvhbuo9+xoxwzb8
e/I9BE9WUHyJmFZsU2/kqMPYLbe0vEKUOY6QWvL6ZwIFvEfF8q9XykWaRCzCvdYy7bfKG//yOfSP
GBCGOwVkhXcgNVXnnpeEHYYjJiOMUhTtCds8JaKOIBIdYWHAj70/boQdVI3wHjhEFmn/sOIh7WEp
8JHFlTseh0z99a10Z7T2NwDBYwVZ0e7So67Tq/lPAYTBEP0YVITZcFl9FgA/5/TdSzn4hHNiYUWM
XSBgUT0mUhBtDwGrUhY1nj2FHlcq60Ts5Dcx0ZGp1i86NmDNjVi/YMx22n4YVoakjjZ/+1W0Yjbq
yNPPOUIM7Wz+myFRxCW4nU0doCUVgE1rI/vnC3k1I1S0AaTdOCJxawfrXoHNHv2Z7UmBQq7zc2b5
7ywOVIaNyFZRS1Ix9PcLZ/Nty1qNIy07kUn8Fzlvxir+uXNFi0ba3H/KK/bsqPKujJE+1qgBpVFu
3RXMYjG0SWmV0cYPXsCbyZ3hmff5e5WYKmSPwsA8gIfIjSUJp9v4HUUIZRTacD6Nev7ukZ4OPQI1
3pfiLPpcJnlIfUuQu9VWaOPVJdtymHr9Is0wO422+ORSnl/puuqOQGkvuR7yWHOyP+J3sJ/NQRzK
1Su/ajjwk/NvCRiA1blr3ULQVQfKO/z9WHYVFxJSWDmMy4uCCReD+pqTu/tR9v30MqSotKWab4rh
4GU13F+WyUpSIiptR+4eccvp5zJPhM0gvAQ7x6uwv7mgjsE1oNkJ8eD4JE9Ixxc736LvSCPt3VO0
66udul8uxoIzFoAUFzDnrU7VCuyTt2z7rjo1bmFcXX0yJg71PF/noV2B+FKEdA6sdR+0HcgnyBvP
WE/JEuT9jreNfZ4i+xgDZ/riyq8oQqUcvLaOMbe/W06rz6UYul1RRgFDIcM/WXgyYfjaD2kxMG2u
JfRcbKYJyGTG9nRBnDrmIb2tD42bj191Kl2cjeCN7AULrZ6bO2tqmfGOtqzmTTTuhdfit0lnbjbj
374wHArlgq15f3+ZqKBqcPNDUGN4Cg/L2uUD9Ae5ppj9hDPFvaXLHQVobGEFNT2wxO2tFSl8pPeh
dl17e7OrriA2oWzo8aEE9vykA6RlxR6bdFZ6a6faPwQB9vAo4gSC250wGHeRao4DuxxgFQKj6EPj
wtjjS1Y1nSL0jkXqgo9FvDXqc+VNDZlQ9+jQD61Z/U4rhrzePTHaEAEpa/nVQz0A8+cobme5fm1r
jDejkwhpvrWm92dNw4XbU/luL2mLLEicjJm8B/FeDXu2Y97Huase22xZQS21TAkyvz+760IH0mpP
O2jSwS68E4v61sseSjc6t2U/YFYuxR4GcsHwFEwQxy79qrPgkvv6xwDpdjBHVC9rdqMTFCLiEIok
aTFwfNtUYOK2Tsrm2nO+39YNs+QhYDcBHklLErYIgrhI3nfMeFVnr2xY/fNEFc0K1Ox1Xnd6iH6M
vK532Zr5AChn97hKG1FkCaetaFzjA/fUoxpbj/IZ1E6ns3fOsKh9LeSyBYjcMvIP9n5wR2M6mcCc
uyzcdik8Mg1O1WUkbm03WVwluWgTVfuqshafgCL+Ab9c1GV6rMbK3Six1gfDulecRTD7U4DTZR+B
2F0MYqpV9mZEuNX8kQqlsQMjbYqHhceRrH4dxbbJmGshG7ArRqY9VIufVZGLU8kquTGH2T9CdRtz
zm8iksY5DFLvGI3GC42T1mUewY6ZsjkWk6/QdlwqFiwXJ0Gl3oM5SDdK190jZZAb0wq6d9k+MyB+
MAkgIRNd8MCt30WJLh5Bu+4HuyDNMTHDVtwAUrcxOLEUHxD9mI9jn0FDRtzhPd7pZl5eLL/kDJxh
hjN8ez95d5s5gtz98C7pN3DxraK6jVVNMQW39pX/O1CV+17jQ8W7VH7jbCIuGy/kkF4zLwJX0n2F
o3fFt4qU7F5HbzgSHBcP6JuwXHpwxXaEPFrfZf3Bx1qU55/TQumkKO4Xr87eKE+VOzF3XBeFne29
Pq1iICUwUVqfz1UQEVIFGWGDmyzIqfQAz4r2IausjzkmYJexGd/D9S+kGxInr0QcwOg/5w26XwCS
7uybH3MbkDnsHZ4XV7gHq797fJf6IZw9uRnFUj0OhtjS/FYeebuoJWuwQHg0UpuDvRwHWXuHYsin
B5W6b8Xo3KqiP63tKv9R7MFpURgfpqMfx2ZpQOpVPzU1FFth+mcUNROUM1ghkJ/j+b8vxNdvncvO
orApsJvjaPxM9ZSdkHCgten0yOE8e+6a9a9DYN0s2vxXLpoPKiTDy9otl5mh8cVxna8AhPPnsDD7
A35zzFaky2wFhZEHWEvYxCDSDrlC7I3uec4+AQ9EkmnlEOlJrtrFSJN0yOXv0aj12SpRJ/pWPxZt
+Lu6sxtr/6vHq7/RUGqYQJrdacwZ5/Q2mSE256dpCi++rY2jMMVjD+yXFDlOoknBZAMXtyUMWIyN
3FUhcrBbrSmk6SHfRrNZ7oyBJynAaMMsjibfFU3uoV3pC/CdtwBXm58Jli5hPoq6fqOXYz2ttnoV
PmmefpgUPrmPEL0K7ztPkMu47ArDxGLW7IYfDTvV1ump4Iyy8Ql86hAHv6UQ6y1dqDOt1/EdbBvt
RvRnbDg5q3NY+g+e7LLDGHnbDAP0I8iC6vG/f4KWbj7YDaKAVz0gY2uktClInKHeYWwL4sUKhtOS
AfNibYHlSA3HPjDG4YIYtoIXC2ka0SRzbE05Zk6VCbaLaX12zo4OE7q5QUffv7Q+FoJ83qWzdq7j
+mn0+foLS6Q41DN19KMVehs8X1EyRrTL2RMYc2Ehmfz3r/T1jRc/zX+QaxILV8fXNM8MCErigGxt
bez4pJNsX94svBCxRT/fNrRRXtYuOjG1bG9Fvr7WMuxuAdBdYDDzKw7Xdk/qYSI8pprHfgBenO4b
NuhLp8d1V5uY+Up+4o6o2SlPg+bwd0VvvsHzr65r4XzR+qX3GHTQG7zDwFJ6CWyVX4uUjX4Oiicc
V3TBkDACNIeQRKrlMRLyMQ359eVjO70AknySUvgHa7OF1p3v+MNxJt2bSfw+uJP8cXkE8LpIb/Je
jOjJm9oVktLNlqADryNlgNZ0wkGaPhojXHhwael0c4MUFGFY8gQSDbpMJSEP0cvfnc9wXda+sa/H
AQR4cHICtrPIKNPE8VfnpV30kZzA7zQzv9wGVCyZLTOxcgC0LLYVlMB+V/pBgEmuDfb5AEwK1SOe
mZmw8Q4fmd3ISxfSoUkkYsP8LdsJAsYsU8xKhPnutMTMNF0ERzgAOVcCnJNV5lo4F+81xRZaPmOA
Sa1+7AxMr/JGfS1Ldm+DQ2mq4B0yUJ2Cc4M56kjf0hGMW7E1BsiIc+n+XnNlX5UxLpuPKl5N36Jb
rx/Oo56g3WLlzLlqM5F3AoDrQpv3fBN7cCCY6gLaK8/c/M+K5fGiBpJ1fc9qPVmS6UH08V9uNHOW
WK3LeF6fA6eBYT13hEXGjrjpCDQ09fAh1tZMzsb647ThfCQaF3v4TC6GPzxR2oErL0T6x5WJaoUY
lkRuYz3mGGTNwb91aUDZmh6XhAqaD5C9yxGIx49zP6gs5sQXF7uRIh3XBP7AqAkCBRnn8jSFUUtR
TnekgAf8h6PMHeLFSEKmgcPYB9lR+TDUgtTOt9Iz2m1PjG5juDWrytgcB2a1fRh0NzvM8DF2+lDM
XIZs7VVX91eoJ7mnE6bdw+nKLsP/fclod0iYQzixcn+1c2W/MAloTyypd5zHNDxk4myhL5wK2/7o
xwfH4xCQSZkdNf/Jnd1aLWmVTMrfYRCDliWihX7ndA9iZz60dRttc7/2jvL+0JhpWkIUgOc+0IEx
FgPnl4DiDn5/blrj5ki9eicbVmZYB5feqY5TP0YbqSt1RyjLcy5cji41cGYFR2YnOk60s7LCBwl8
FtOTSyFh4Lt79ERK/yYKy7lTbilq6HjaChf4yDZ4oZaR49fasVvSFOmplHnHMp27uwVjGo37pUcx
0JATZZKgxxkGI6ScpDEhBxQYtONFE7wJPNLIAb1al6WziMjl1GrtIu7ZHKl8WnOn5U8GAAUiByYs
yatx+u9f//snz55/jSoMk///n7op+9suCltU4+tT4cgnf/qVYXw6ri7YZqeTB2VMjBsooXCo67ng
qSgSPyt6jFTTrtRW8Ox1wS5VZfsIioCzkHab21jZ3Pg9XHmFt2doTHNfb+3pFubcZV66lsCkEvKt
j8r0QIyAIp+JLIEMPoMUPQDh8tKkU3nyCv3Q4JXbmDa6OjYwVIzaYFUrGeTmnhkL2b7WbUgKypL1
sRwpFYPYhVXZ6qEqoqGaZbm1NWYPmRY8ydTNUQlKui9YQntvzh4uLErljrNtpTQ3Zs427Nzupcyr
/mWS4l+QZR+lZcBH8eaGAyJdeU7/R1PQ0ZFnPlAuanP4JwK69v27Y90PdB4tOpEicTxwipF4Sw3/
unLWOw9lZt9HMBEJ/PExVNp8MprafCoQNC6LYoacFucuIpnhsjftGA33BCGLP7bHCUmszicogb07
ZuuVWe+uAUSCiyzDm8D3ACZ+jNhluMyuYitV5yUVTo/nsIA5Yqb1uB3uJ7eyEZQiSusaDnP9QegY
C0pDk9Xg7FB2ndhuG9ZbcN8Pk8cSO/RrjFCXaDzFuNVWeRKL0R/xK1ApS3nCiGH4hTDlKx/fRIrT
AZjVUc7ajzh9s/XD9JrmVx2a5bFJW05YRs8SYLY34d2ZdhQsqt4cLuswte89kt3U0lHu2sg762Ca
TB1tm7NSnj1NqPWsInN6RuP/YcziJRT00RZuscCOmdU8GO2w7uyGsSs1u7jo61sY9EZShtFxplz6
GYKg9YYh7wQroNwDJIf/TVJDLOtrlzV/7tjlLWeZKonU8F6kzfcK7zbmfHde/GnYyspZXphnAO5u
/5rTvXUorLLDDMI2LpZ1frEYJxcMKC/MnscDHn0W+NlnU0ifhjn6LSpdPEfiTzHhXxnZpnZCGM9y
+coVbfM688UhiB4GibM6kAjAqQ6NOLKj6YPRmbdFwqT9JR2/lydDYGPU2K01SvGR32K96bzwa/aR
Yhm+xpQq1Q9+ZH/ipYnL9CYKiKXKGf24VpjZF51e+snCSMCf75pD8SQrLiWG5M0ycDLNjbjn3X2F
6wlu+mSsD1r1K9q18dU7ZoH3AsaKEJnx5AFspwKmN67Cqiv2pgLcAt7xrec36XPJBQLepcXhrC2m
ndHk/ZOLB6KxDIuNi98ssTomeJw+Dsvs5cRj1KvUq//sMeMG28ElO4DbSZlY+81t5sAIlvpKPGGm
L5aHDN1gNsfxEddqs2uqUG0pE8pfKKLJ4AS15R79oBnd9YOxNfq7y2hOUwaNBU1XCVlIKDBWfc2M
WTJbQ30LF/wEZW9EOHIjkrNhRZEoAczfuMIOJrUE0SjlS55F4X6yf7mVFezMNfTeF8e9DlGHLR5l
4lGzAVGIMx+Idw9HHXLs7XC+NqseaO8K/tV+QNVX4a0H2xV6P7UTJT2sr2yCfAdbjUz4jTymEo7C
02wdjp5HsjTX5RWLc3XN4UZf3a7lgxCsoKOR/c0Nm64XJ71l3D5jFg/IvgYxsf9h7zyWHEfSLvsq
Y7NHGdzhUFtqTQYZMjewSAWtNZ5+DqLrH6tq6+l/ejWb2aR1VnZmkBGg+yfuPXfwx49ylP59MlS4
rQqe5q/fOuNobH3qsSUmArYPfLcXSD87xhOOe2+dbVxB/FUrvShCvCb3ynbS49dvbKZRJ7trF1Ou
M5cAPp0vRiXcBWEZyUojpHFWZqCsZ8CsVsKjuuauYH6aCtptGcxU6R4doRzrI2NpOOOtA0lWG87d
/Etgkizpp8MzTQGjKNSpW0kcD1qDPXYTca9Nu30kxSs39LicgNFvuaTiZxjy9Z7YTRAylixOVqN+
F+xqwLECksq6B5g8545CtdbQLRiq5xJKy/IRRPp4tvrsHpludjK64pPI4P7O+KoJED9InwXvMCww
+jNOsUDBm8DF3BhBrZsWP6KoLY9htPYGY1obggK5nUVRee/+spuIqYFfuZA7Md61xn0UQhxbfuZr
MbhH+MTREq5hshIp8y85lA9N62hqKwDUhfVbOBVzuPQzMBx7WROLu1F2sWtwK1IdZKA05DJPIpv+
Ga39aNWMs9NoWilyPA+cARCMAzfdaQEWvcF4zEfaN2a/y7JvrJProVayC2h07jR+qPzTD/kLtRY2
zwWJuuvQyd0FqmCuVa21712AVopMsKPTrknodQ9GyVhPQpxeFyUxFq5ZUuxhnVhnlkHobw9FhBBP
B7lbvLKzojzlATIaoxri7eSKHJFRnRw6r7hrhnPsxhZXBMkj7PwN0laUmZBPpb15hjNLgmv2yEyg
YS6xTRVp6rxHNH3LUecA45tFS50zaUKPQEPxaSAtetOMHob29A0tPTlu0Lln6NDWqVLnVhF5ttUU
T7caO/XiJsONDDHYFb3DfMoMzJsJhYYePr3Hzg8ts92HY/gQ86x+OH79Np1gKXQxMkYrLMpVODeD
VBvFowKfyv2KHcLPUOcbz1VHA1b5rB8Di+j5sCIRsLfaA1gLnzt5OGsTyncCSwwGhJaGAlvDP8++
C8WYlt2GdZVV3s+mo2oso9A8+eQKjIMNi6biH8kNce+ZUhVJc6tq138hE5TPLhzvpDQOXdyRPlTZ
cmVOUX0qu9a+IOXuligXnBvEcYzRZbGxm6x+OB3PLwh63BYU1STJ41LFWcO6smpWGoiyZ3L9eFGJ
Kt5jicGhxPfPJTJ9Z+TvM8Yady1YAacO232iaGgSm9fUjkfWvtsSjMkFh/7JVmH/KBDKAN5BPxYL
TC6zRJJZkonmcyp3ckDXBVJXrIp5ntgWvcKTYqpT3erJrm+BMKRNzQDGmTZqsn8MeLc96dlHsTaL
obrUfdte0Kq9A7sat31IS8DEzCQomkInsM+JKV5ygHF7MsNYnzBTqko2kAbTrnbSxRNBmdbCgRi+
R61IBqOOlrxBJ6RDh8/68bMOSMSWKZy5zKER1ntwRBIPe5pMyWPq6HJCu3xu2NSDD/K3QUmbXasQ
Yb5e302tOnBjo7QxokcjQW+QPrPJmzze5z2feC+qwJwT54kbii0eAavdJm4dLKIlRNjE8+bcnSvJ
qs22Do17WNJjUBV9N8uGZYfrg0Ookw8JYrB2baZ6bqfhAYt2cox/pyKqznaXT+umSLEGe3FzLH3F
8TGv66YIK6n/YvipvSFJ5a6bUI28NnlBg4WGcEbQQjvbEYzrPTtJu61HTW0IKvulO0R++E6zi9OS
NQ6FyiIa5jVFHIZIgrtuITNMngpNEyvTndd2NaGUsltiaQa9MMm1N8LzDmMpT8M3R2gDRwH0srrt
ujV07it8EXfBM64vrBJKkm8lILj6F4Nv7DUZRbQPHPENkAiofQsoVhtGq9aP3r0M0oTLjymM6D3o
K1iQICy+ourUVm2szckr2JdMscKgo15qzcDvXAd79nfNEg3xtJqMvj1R1q9k1+XfvJ4faUqbNZH9
uKOnCC34fpklfcxw9aLF8XUGb5gsGtwKGxwAuOuKfOsCBzwg7/hEEJVSmoUVexrrM0z17Nx0fHgp
kXYUlw7Bgl703eGgjlLoikmltMWAyHRFFjNZiDhtXpMA+hd2Dv3bIIbnSMx70JpKLcqqZofl7d1r
b7lsp5cW4h6RSzyCDHe3iGGR0JvuLWrnJJYI6Z3TZqsYjOkaz+xGr3V8CLHzpIHL2jchEuKMxcvN
YcQXZZqza2OmrF2cbh17uFsshBaiEy9cxqwqFU6zrtX5aTbaMhmYoXdDS1563o87mQ4nnOBIC6xp
58PTQQFO6iEdarHyMBFvxDQWCy0Ydg0kH8LRzFezrU664ArWq+TeMKPio9jJhdXxOdU1/2ZVZkm4
+7hJR0QmqMU/hkaUpIUlHBoZ4RTDi1JQY5Ke/Jp8nuLiMDrQnsuTrTkT/gY+536omTuvIKjcC2ma
0vIgtcLZZeRRnnD1Ag3y+Iy6NkxGmJnTcYAUhkAtO02WqW2YIL8mtn9P/C7+tLrfbRPIt8y00UvF
xsISwzxF0AiWMuJibbhjt2E9xVe244sVIv6ydWM4WKjbMUN/k0lafZCBjUpCt/yzRPxKHBTbRFKv
MG1kiuEdTdqTwSqILnuIFkkeFDsfI/iGoN4QPXBbLEOjmZZ0wI1nx2eSHGen5LOLSmSXGxQVmc5w
MmvQXZH+RcAb/RSKx61sHlUfdTc3tF0mGv1Nwke5JGN8i0qZUXy76TMl5SYtRbgz28hemCpAhpvW
1V4VKfnUYfqTMdRnFg0vfRkx6SIP4UQY4UQuMhRI4FbPSYPl0rLsBXcPgcI0cjx9DBZNwhK3teN7
69GoH2PhMD8gmKFlTbCMI+WtFEtE2ehnL6k+m8549QeVrlq2p4SJxsZVieJ7BESIVRfbI90mHcPE
k/EMSIZ5JBrxOeZ34wZJd1HCai9WJzZdmrpn5NIJE2Woq0x1BLparFH9zUuadd5lAkv7U9Xn9pHC
Qi1T7ko00ajSpDM9R4Hp3OdwG4P4G6n7xbWc20BcpR/Ir2yOZuqwdESLHfaZf1JzwEntp8UqLQsO
NbuuNgTvLVQYvH29LisgmTgDPom4vq53mMbi5TDJHXJo8tUgGy4yJ0NHq2FSX7i96a2gEIRL12/8
Q+8XVDrm8DI07qnS5V02KN/iAr9IXr9bs129wMyPrl//Wc522maygDYOZIt5qj1mhRBbV1ZE6erc
Zp1LhpRqb/4QRuevX7Coe6uhteuHPOalqLgpvGTbVpBjROY1T/kotRV+nfRahXhpejEGe7eC2jB1
6jw6Dk+AMLRL7GQ/9K4Yj7qdPiICqfDapAdb8TwMzDXXXcxXAS6PBhY2Utc48py6kGG6KjzhVxFX
iwfpPBruQ/eOLU6CQ8qbt5nMpV7uHLRqAHNElScTl9dtO2ipkMfbuDdXQyImNurA11joYV2BN7zT
kBEuvQGwTq/MegVCB/rhWDLZd9JlK9JpIyzLWdVxsS2s/sWalMaWkqWQydYYVG5JQDKVflk8tCFM
7zkS8RfAsaz08nXupiVnqpOfGa+v7SiQxH5EOZYEPq44HOd9e0ITp8jiIAJRmsIh5gFRrlmiYpqa
FwgdLdMO2um4cYfdIDvOA3STXnMZsqz9yOOcMyOLb8FA9qDQ3PqV/2ASUr0vE4BeVDfrgSk+c+g2
2GlktKzkvALpYsyfxBmppxpoGGO2SKzJfA7Ivw0o7ytPsgZA9lDGGrxCckxlU1KYlNFaiWA8FaSS
78rRuaWRMRxTG6PREM3NAziJDQfiiXIHUlkYtDtDVb+KsmZ4N8vgiO5iLIyretc1O8oZHCP5uHPI
6j355c2zCrU1qHAJvOAo8jL/OBvcLD2Mj133poYkOjmF+10rKwh3KMg28RxKHYyzrFHPgzUz+ICh
14jGm2ThiUf4qUTWh/4lELvaMFfpbPz/+oVkHKLU2Ybv86bSNww2qUcipzygqS2x7rXGNo2bVeBk
zPRZ/C9VdiPG0bkUZBKSmg5vw0v99Bgl0zPwZZYLXg4CSUp8San7BJnZYI+EMg1Wq/3AbfejZ/y5
6LWhfoqGlF8gTuCE7J91+8dkpMPTkKtlbCbqUBQUN7aVYFYsarVxm8rZisbztxh1tm6YRq+5of3M
fDZqegyVUMO+SkBtvCK/JziVIBfXXdI8j7kmjgQPIkrxSD82OlgFJuGqCHb7u5J8ilG/ov9bA//3
f0qrptMk9J2DlHT4eEDkjdjduuTcoAsQNp9eNHmPxENgHjVbtqKALd34o614xPPQVa9Eg5jrjrpi
4JrCKhoUj5DDM83EZaq16WjgpXfJEFriJzQuuvrlKrN4BG70ZhoM8oIO6Q+ABSO5iKD4nkLtiPy3
Cn7CDI2xgMvF0QpaQfaMw83iWSzXbuoUT1pZnEYFBgxUw5KoTS4jN+2WY0SuuzAiYogyplUcvN1K
TyN7N8XZEf+KWpuT1m3qSdhrL0rtbZPNRy0qIdxklJpe0xYPXy6F33wnAtrkFBEY/oxohfGv+Cnb
7N2xXmvUrBswyd/LrJ9WmbK4UrnHeuBnkSjqg88ncJd6RyjW7q86s1/YNORbJCAh8g9XP4aTuvll
C4KCnLMsynH06dZHM+rZzo7tAP+F1i20rreOrYWAKyqvZGOmvmswtbSbtYm3fhNWRrCEQA+ezfIj
QuWBlnmOYF2TtsBufJQaVf9ZWi3OgkTD65R+gidtiMZDJEmS7omcsBkvjr+2dx+RNiOmA+awHVhO
byBCbvR2vuQ7znaczyN5YdHob/E/WhTuRXFiX+igQ0nQ/nsj2hvFoqNu4KxkuYHRoQvMPYaMR6xg
WeCSSD3FIDz1r/FQYr+uwnYlY9VtdL98UoUu1xH1FW83/tATjQ2xlz8HzIL3Qw0rtvDLNfLA8Qz3
ZXatoNpTYe7Agdx0c9hPCF3xAuONRSVnwQ4H7q6fXguxK+YKv3GCq6exapSjirZG6bjQzswjTPiJ
MsXH463hFmBPCaM4MN/qUPvh0X4fG3sN/P/QNTpjhqJj8te2IC7Y3iS+Fxz8GvZ4kyFo9SOZ72cw
d29TEKuaz5Cja/3WNceEeycxOMZbABjVAETXYoquqguG3uzEC9p7iGx6j8jwgbVox5x8MeZ9/upH
LuByect6VilgTRd5yvINFINhLKYxxX9Kn1tYxTen0kIU7AFUySGDN2hgrSAXJ1O4KBj4v3xhtv4/
key/S5TABAGi6/9MJNuF6eeP4DP5H7fq8+evOvgrmAyh8PyX/zeYzHV1YZm20JVywYD9zz/JZLb5
h+kqRwldB5FouxZ/8l9kMuMPaZrOnyCzP/MkDP0Pw7YtougtYdpSWv9RnoTkX/9L9oit0OtKXpFu
CFO4vI75z/8Sl+PZkd3n9ehtw8qXwWJIfKyZ7BlYAqV5Wl+HJCeOjoRhOCjvkmXwcDEQV7wzO+p/
eymbySyAVmxVTvWiFTkKZtKhcY5qXnCCCp2RlBrBwLCMQKXrhtvXI6R4iu+h2XnB2QhqQ+0B3ipr
j0YyOQtCWKtl3xnsc1ulxd/+8tP5M07jr/EZ8u+5N7YSX7kZypHC1l3JlO/vb7cnSJUINDwI2jjW
4F8j68dfUqrjBnUPdo34w5RZ9auicMrBjhfaEzbJ5iMipMtZJ8oM1uz3J7Is9EKhtWfQiGNLb5nz
WhnwQrMhSI2w5MhhtmQ12X7MLecQmjnqMI5nU/tHTsvfYlr+9q7EnH3DWezn2Rx88s9vS/xzRlQg
MczEcrZWOFO5zSn15WJo4vJH2ei4PeuSGDTbwRXneP7aQozKPqOrD44baJs8rHvCjDiYcsPVVza4
1jPg7nE7BLV9HyhXvqmI3e+i8/tkN5Yi3Q0T4nwMecmLYeXt3qeLYspfhOPbTI/a6C3EuMAaHHIM
lX1AnOT+xGzaGiCBeNIqgJabFCExDsJahi+2ML0XYjCzdzoF7LEhLSLps5upysslUaj9u9G07X6U
eratB3hZ0GrOLvpR0n+9fj3KKN/lgS5WdkWZF1XmwN6/nm7mgENdYnF2oyFARkqi6NbDhc1I3AN2
1U05dHe/yy5Z3NcHqsDnqdbdNznVzo1SX+GRMLtwL63cM/Cu5CxYkqaqKCECQkwXI8kFW7Ynw9JC
P/OujT47dmdoDvAkljiVr1U+9e8yi3laUD2DU47k96Qogr0xkpigeZMOm8UTzhXZBvQ76fk0BCEQ
nYm0sYclOi4f0GJUoCG8kiXIEMwFs3Mhj2R6tmCt7KrJJqBWO8DvsDFk1eA4F56VZAeIBtlLWKfG
z7KCSyYEjLXFxNgHXYllL0UF4HSItPI7RnYwrJOHOsJp9XciKBnsWkm5c01QGrkY+x3El+7MjDab
fa7mFprms48/euXZ9YxgLgs8MCzoF2DuXiIdiIcZivRZ6XOaoeN+I2g0+0itWNu3EoVxp+z0Gias
LJaschmfk5sG3alCfRionymzA3SrbrdOzeCXHUr/JWjQTy2E6KI9k2lWSLRFRaOnpx7F7k+zUP7L
0An2M4WgY244r3ZO4FnPQ58P+mJ0yvoYI3xeGkaaPWU4xogcyFXFyLlqi5/kt17rSgtWAkTLBqy1
vEwsazd8mubhpFFtC4N3aZAd+WZJHmHs5cmL2VoTM7k0v5dywDXFOfiS2lHybKEw5cu5/d1wibOZ
FCBHF0YO/Ulavju5rb+2jTshNjbqTd2OfFZTujaPnxZrLPcSREheIFzVKzGK5r2ku6c8ifwLsbLm
lW84no9IwAH3R6avCfUFAVv9mQ8/eXjETUr2PstmDm3OXdBCSV6dsPHGC0Kssh9Nr/FG//2J+q8O
VFuXjm2Zusnkav7zv9wfUyHcacKKstW1AlH69M1tQWX9+6/xL443QxeCxtA1DGCczhyg9ZcvAgB4
KnqncbZsOBZOo2j+5LzP6wtt/5W/yPO4ZAgZ7lsTAk+bMByRgaX9N+/VEn/P4JvP2b+/kH96t6PW
KJ09v741vBhHMGqREwoyoIhOmX8wPfI+GjNuj26OFsr06/BbqHn4bvF1qH2CIlfQm6Qo6yxs++/8
/6vfUI/sR0/s/I3hDcZqT+XxrooESZLTOKzZojY7BHEueOBZHmhF2rWPiB53DVetTHJcDsEQlOh/
PIKQzYBevvW74CMMA6rbqFMx/2RPM+Wynt0aBLlecQ7or5bRWT+Jl+g2PcfFd5kaTMjiJuTHqLvg
K8puJ7NmeM21CrpXUKhrzLF40pom25VFyvB86GiCXLdx1sbkThCJerxafSnDeyoaiWOSBMc1wrfy
OQg9H8lckhIPkYQpuw/HOcIVjHfEHkz7xIjpVkomwQxXtJStCCN5jMwty5UkU7/RTPUfI63KJe4l
opC2luZrO1gdUJ+x+E1Bj2aPRfMTEvbu2fFJs558DQZPGaoP/rJ9VWVqX53YhOkzpWKn8qjf6Bgi
7hCkEP0S8bUsnXrAMjIzKbBkBLehT+NL12cI14JEgGZVoKEKPAWrofCL+8iPaoUEKd+apDL9SD3N
fM5LvWJDaxfG1cg6BNz0c5uhCxiEprVLHLcq+J8TeWJbVELDkR7EOnG59Ks4S8abbY41gFDbMeCa
WiXMYYWPJ8unBPu2KZDsleFNL3HIbAfhjzthGTSKNbnJ05iP+7yL5bsxP/Po9di0R4nOyBnRRLGy
odCtnLZq7g6ZEpdSgoha9TERYdiHfXvd+VUNO9TAja9Ez6UjPccC/16n7gepCv1vkxQDxjQJejd+
MKjIes/Nofn0JV9bqSczrv0to3qBDaQgM2sIPbJY/nFEQhWb0dl0wdgAJ766H4fazpZTFi5zGQaE
nsdj9iTZIWCj43u7HvXcvNao670V/BPVLHW9amgSqS4xvDaskDSkLLg6Cx/lNWsqPC1DR4Nl6M1I
FLqyRhxpablLm0zf+gTao/WabzQHQFK/dBn1zZ5iNCh1kxWoJ4VXHyx29v2C9Yd70Ob7c4wJAlnm
MTD/RZ7rcHXxb6s1BzDbACnxcrgkcwBG83Zx5+o4WZL8gM1B3czUBulX4GbLoI4Oi9rOxNnDc7Uz
iAI7R34q3wLStAsOs6DetG0ofpfKbW5D0ps/wkjrrxOx7K8aZJmH5FVYnGzJcOcg0YYVdvnwaokZ
BsZH3LhYmtHuKq1k6UgVP481kS0vqPnNGxSN4FCwDLg0beeGi6K3q+96EXlbevvyOCJmeY9Js9uE
fl/0iGqRAUaORFGAKguiaGR1z6hb6nFR1CYhGH06PU+dgTAMG8oDHboFGQygcNL1OuJQ4njfcpY2
ewbgerUsWgH+3/dxraV5BgOmNte1g4AN1mpUn60ioxDtiEPRQxaSsnPGDZWSRbK5rDwft76mrj7R
TbtwqPBLWpbPpA5hl3wbbRSELjpgbwGk3zjYVhEfY20k2sdxqpudaJBDXdGkcGej6Rb6mv5BUxE9
SJPqDx0SmGMwiXrge+VYT16r9y+JRzbT6ESseY0qbb43uW6+p40uGMrFMDx1JiJB7WQ7AtlbaAG1
fZSFS86eZoMHk+MswxbzgMmQ2EDSXA7nEWQEQ/rIfhpDw182PWJfdt39hckoWLBawC9cAVrvtuwG
4o1pSP0dAIs65JGRbBr2Cm8i7jXcuxNi9T5zSsYS2OTqTmcxSVjUqsUss8vdkRzP2DWgFUF0Pw6V
4Bxrwyq5to3y98GIvo+RMlWzUIV89ypUsQHjxB89F8IbYoHqV9yUaJdLF6wMVRo3kDAXVmSzXomA
8DUWAzKca8C2eLSvjOCJlzaJVArXcEVd1K2mZ04br+z6b6iohmfdi81D4zrBNoMFhefGNLZho3nn
XDnmIWHZvpOWL95HivpnckJzeMt9BBNDFC9mYznoMS0j/VlngAbNxE3vqsibJ7IjMiobt/cA+2Va
fre0Tj5T29RHzFgoKUo9YWHqh71xycqMn2SQZBUxd/rMeEpjyBV8ezehTg9jjIB8V+SUWmQECLc7
GXYwvLMLwm5uFxWSwCzlo1DPl1yC+7R1omMmek6i0mJ9o+kz6YnAcNCe1awMnvqt5J7Zgo7Wd61t
4YrwYsn4PFLtI6VJDoFvDT60hWDAjjJW85C5Pet64izIJ6RyDjVn/s6wXJFeH6CoGk217ZKWJ6Xs
jHIH5SF89RnogXAL6yzdG1YAOCpmibaNJsIGBBzCjdZWzmqSmcDcC38kK1PGQoExbPXWilbhkOiv
Y5oyWWulgoNgpfnJZ9/whI0FvmjihyYm9SxQ5K2h3eYryfFZWDZLBrtJ2UtGcd4+wPU5cAPG/BEU
HZtiyr0GAg5za4hvutc83JLLUNdlecX4wL+Fla9GcOdbRJSXVDLAuiWtf5lr+AcjvT4neZa/DU5Y
PKWNhJ2VYtBcZ85ovwlzaC+B0uqthkPr3OWFsycXzb1Dh3RRhjBCQIMzA3Jqs6p2hTU2136y/WMS
ZMX7UHIBj1B8j2FSaOSHxFpFRI2uOLOKSn20Yxm9ZoNPQJbOgLvWdDgIQw01OfE0xDdIr1svSdeZ
VkOcQOISZu1z4mXc0owwzrjKrDtFWVguATBCAuegwXIbsJNNJzO8q8TWiPKLAv1bSGomTDw9Pne6
OfMk06n7NY5tu6YdLLiSiuAxjawxS2mbwG3DfqtPrXNqDDDBeYNoAVMFdmBrnKeesxRjVAaEyDZM
+nsJLfE4WC2ecc+sfuts5DdZXdXLGHE73vY8OJsiJlUy0EsiHbQqhpadTuuuaKL3shtZKvgdUoF8
/ggvGuhiV/imxH9pY3GIFWnjRpQb1yaHiLp0UyPZBXbJrtGcIFjUY8KKvTcw2AKvkXtHAnJdhVoE
4ylHpoJi1M+AZ1YKvv0QtdFxzMJ6qc3CnSYTlBx1w32twVGFuYU/PNNLzFigfcWCuVGx6vuyB5Nq
lBc3NpprPI4NNnw9vHKW6uvEnMYDrm13GVjUnLr0u+cicrKbpXnpOYhlsyQ8AoMJutV1iKp0WMrQ
7hahFzU7XcJWCfKipqyqaFo0ETF1KjUPb6w2eVm2FHDhX6HqwbeKNN15aMjcDznpUS+qYQmhQhPc
D5q7YmFatfEqLH9EAuGYbywt2eDz4thrhtPKtItoB2PV2ZVtDWi+6EN3k2KbXCWAbglZ9bxHU6bp
rSFMnoSa1N2hOyLPyQ5eS1IJNqprkocYufhU1Wsnpoz5qwwqQVc7e3dqFivfv3qu/2jk+3+XMPH8
L6Mq5i/04y+hwn9+4Tn19/9VPrC0XP3f5kvcENV98n36R9rwPFn786/8OcO1/mDoSsIwXnJhyq+g
iH+kS9jGH0QnGC67S8XuWnfpC/9rhiv/MIW0lWNDbLCEPQ9+/5zkSvcPVIRC52+aKCAsXf4n6RJM
xf5pCKjbpsXLkq5E96+ICf57l0zmUGyFmcy2Xon1jZsPKq3vGN6N26Pfc6Ba69DMglsmHXkYO689
EiRonCF56eBDsE8vzE5H9hEANcWDZnpIM8uIlTYmhtr3UI6kg7ZjWVpuWyDDi4DAjGPcVNoNETOR
s1YVfG+Sut+SrqitusyYAGkgPtvCjIsOBNLkt0ALh4tHFmK/YKNds5EMjZ3oSOaawJ5ffVpFZMC1
+62wlP+K9z/YOjE2ygUiM3dntMrdlIK8n0ml+q/RrWG3+LZf/RwdAIkOmm58/mPQHCIxpnvFpvu5
J4JsnQcm86m6zpFPAV5Rh6QfmKWxXzzmft/eQzzLH17Sk/JDv0WQbxLkLzIWRH0SH7BiUcTbBYk2
z8aSsHoPrV495bikV+Cik3NqCrZrvMyZDyreEWAXmxSjxprQqfFuxKW5H0y9YM8W5gQdFDTpQ+3T
g1W++uH6eYSxVsqZpK/o3qrxUoYCGXUO+eOhutY7Cxg8q0RX+CNaq5w54x5H6Fj8sCbvt03L80nR
8A0qQ1rBqmklNWUKpSR0IqQ8du++K5KdiEiby+3cH89tOyU/HYkTVvIYvNYmKsmRBe+1FKV2y6YC
Xb6uXBMgZ1tuVYYEfDHCqb00sTls69jTiTJUPkNY19sUnFB75s8IwZBdeHsPlN1KuqI+VTX4wMoh
wQRpdwE4XFrRnMgTrFNtRlSOyHhvvpXHl8Ab8KGVqpzeCClDCqfy8k2DNnOemjLZhl0dn0pP2Mey
aag5uAKHS0kQB1g0Rpk7PK5qlQL5qJelxLNWCfByfWzke183gkuiGmtrt7LfhKHtbOqxsp/dmHod
XXjyaQUaiZioKUPyBrixReHaD9bCMHJLuOu5AvRVaA5709hGsKn3Gv8YOr+7wqR7FYUiga7PqkOg
W7cyB90QjDq7VqqmItSLlelJAL1aXVHM5u5sS7K2gx+hPYiIUIrDYezgnk2I77CxfOuCVF/wXGCv
7zLrNnmxsyuQcvCW2CwXYYQXJkdVvCntPF4VrBgWaYI+t8u06ACzs94Ysoz5fHqk2TYUtNpYEuzL
KMS9s/k0WTMquaFETNEjZOKoR35zSCHYQ8xtuHMhSGdnhqDeIjYSF4VI66w95GEPg/dOrlvqH1Vt
UpSY+bThKcqIGBz7jFfLXBeNEgEm7FQNc80lJreTM7DuZATynqke5ZUzISGy4vgJl0i7wuIWbEJB
hsRYmCFhq3zzCewNtjSqqBJSq3UPKk2IpypZPxwK6uhHSmDDpnG9YcuhJZZ6nHtvWNORzIwGa32A
Jgf0GdkhS3pnN1QK0y0rhmYjwz648dkpuF4DoAG5PvHN6An0LtCzBWQUNHMl41tzUePWTvDpzZWO
7QIsWJad71yx9LXb9KsmspJ8z7DRuPZEwMzZG1RP1VchBdIleq/m6qqEofJIOORo9TwDr3daxWeZ
dTw7zWiSLMJQiRRw63dFLwp8trcv6Di6K9W+x8g3iyjyGE/gXGXISIHZkGFB1QC3hrS02ra6LYw+
8iJyPg5uFssHJMtpOXggJdq5upz6nEKzQ5d1qg1b54PeW59JxISIjpLqdPwqVKH2ksBuR82ypSFv
yM9wzXvT1PW5y+KRTMLoUxeg27OaQG1tjE7mXBoHc5FczeUyQA21z+cSWo5u+BrPZXXHiNRY2jGa
wZHINnPJIoN1GPJYSvK5OAcMQjXUltUtp3/+ZUcaYSf1XNHbc20fToO/h1g4XWj+mq2ce4B87gb0
r8bADTpzPkgB1cP1Gk7kUGBlYiXDkBswV/zEwqg8Fc4vrK8I+EgdfdHwGRFcT7RmT2N0NL96le6r
bwm/ephgbmeiubGJ5xaH/DS8l1Ak0QDbUTc9663Omn786o2IrSP6AwlIDi8+LJ9iyGSnglTFM1R5
kGk0TfqrmBuusuAxzecmjMVHudbnxoz0AGfV9hWzpbLJTszM1MMDzvIzaIvUOKGCskBRiy47VnPf
h/MO0Jah8mbn6YNDWi2GrWgRlqo7cC6Rp1zH+a1IRmeTuPy3em4z2yQuy1WpfI7UrLfs75gP5Skg
rzlhIYGOicTFPF2nQ6TvM03oaxNp1KocevNS+IAEwiRyNrFBFlPXxcFG18LRXfhj7X8TIkLo5gaq
vTAALQ5N0IrXzIM5AUHF/27YkXOCFgtMsemYljGjzvZChBdDBRcIMuERQZS2Crve+F/Unclu5Mia
pV+lVrWzBI2D0YgCauHz7C6XQkNsCEWEgvM88+n788zbF9lAVwN30UDVJhYZKaXSRZr9wznf2VXs
2p6GWk/PnhUOWzbj4tZh7duMdl8du95gJpt2ZxKdiwNrWby5XuO/u6nDlFP0xnLCo0qSjGASHir3
QvSe2gVZ0X7zjJrYY2FXh8T0i6Ppdr9MYrm2Nt4j/AJGeEQRK+5eayMdrRvsS6nNSgjWj3MyHQxq
nF82+EE0jJBqTKd9RxyX3JSiGOL5MatPF+lYywgEZD7JiRGnjjcdKCh8oLXaug1YzJHrQzFCT2T6
94Sokb30iuHU5r46+vD+biJt0o3V5t1bGbbEA0a6/vDrGqLkZPkQ0VVFX18lMGujSWzD1LJPAwZp
5NNVOy3yKayejABu20hVAQwumJ5cI4PM5rjRfipxeFI5WT9nfpPoz0c4Qy25e7kh/XPiZ9UzDEhg
K75fJfcCaTbKlsA/m4TW8ICIPPucMjeJt+TwGXdcpZrchBwGTBvj8bVDiO1F0FSvXIzeG9VG8FRh
AIOQw2hdFZ64RODotuBo4brCKfmReRkePoJM7qIl5910Mm/ZQonc+7T3q0T6wyGp4vS5gGR6IGCm
IoiMefO3klJrHUiCpJoG/VeZh09NbG9KNzZ2aewFL9Dz7Z1oxuHiEsu3VJ5PozQPzgvkSHcN54gc
UYPtPRMtM+BGmKJNOVr+RopE/jAwIB4CnEZ3LIbNem6Yg7RlOXzzHB83uDm058ysQMwEmJ085NSM
0nQBLb/pj5rkgc8cGzjTudpCoe1Hdfds1PFwDzvu32WQpD4G9AcIIIih6qGY4DR3pXVyhjoh9Q3r
xDzImMCcpmM43f+JuWMU6+FG5UY1jGvIIX6I3YCKtaERJnkz6L57DF/WsaXGXdo040pGES4nl1VS
+zC0U3xaUKsYcC+G3EENbpHii0yuDr33spj9+6QtDo827YD567IJC0b/I+Cv1FffMpdVd54YI84x
jdM9Ned30GCQd62av/H7ibxRv2kuiNfGs1d61bGctTzOUTEsAyDc2wqlH8iGB1YShBd3c0FwCt/C
Wc++5XE6DwbQSHor5h81NmWoABL2J/V5usF/NsBxI6N9XeURHX/mx3icU9yYXGJRPV7cAnzKbIXx
sxVK/yeRZDOjytAlxp6kxhH/AYXhx2g7WZvtaxtei9BtDU04hwyIlS+/RCak3iXy0QRESxmsYjHO
O6bajzVtJMdgiaL2fSSk6FtCb5XwlarbRrRc9cJTrGGhIeDXQpGNYdBrt24ZqDt2PJhhQSj3LSzh
a2MM+a4rrfGL55CM0rKQ9ecQp+4P9PnlK//D3tGvZPGImhmeBkrOeGmo2sfpJIIdEFoIxVGOB1sh
gqCcSpVk51uMa5Vm4mCEFqZnxKYrKSouc9upT0MjiU1L4uRuuDFhtRbYlVdnyIIXI3KCnSMg+o+S
AwmIB8d/Y8fFpsSIdCykVGdw+t13gDI4XNij4/SChp1o1WiIx31yoH5nVEm7eC0Z2XWscRr15AW1
YreWC7KqwvDpX586/N/nCX8fJ/zn/6BQS8lY4P85dDh8Zln3b//+mZX/8W9HzGNIHf4+gfjH1/9z
AuG6WiMdkAiZtDT/mW/JBAJxDhsAZVqGDWmTv/nfEwjnD2l5ymE6IR0PhZn7zwmEZT7iMk2J+sy2
DKVs+a9MILiT/48JhOCGcG1+QOcxmfjbfp7Y90CSajzDrB7hT2WufK0e9QGz0J5KIVHgupj5f9ep
QynR/VVVPHZQ4yNE+1FzTKHrXNSjDskeFUn+qE3SR5ViaB9ueWzqzF1Bqxgfka+gkUMYpVZFTvzg
o3muCpLSMpNJOj1m/kwAjbEzGxzBM6xNKkgpT7IzkzdUwALRE3BHq6HmTbXboZ30vH0+A722HmP/
LA/rQxY95KdFJD+8x3oAGYpLTPyfW4MoGb2NZpe7TR5LhfyxXhhg2OGo9YPkJ+Jl6wISilUEuXao
EChArY3z2FW0j63FWGTUiOiWWGYo3yheSIIbrwkIuK1b0zFNDw3M0CQXNCnpOxCDeEGGdo3U5LEn
UXhUX3jNxxssN/KUZ4IGSHacLh7Y/z1xE9a21HG0lY8VDJLi6aVLyCM9NkGD3dv+c2kz4lkmoC41
20teAzEJTVx4hRjQLT92PvS0SFNDLrHosRGCjGutvMeWqACM/ybzPvvptzFYocc2aUpl9qrNlIPH
TTNm2DBi26XuA9SDNBR+AFtLJ8YC6zguJKVblokCYup4bh3fFiuiMsMbk6aEoDcKslf43QMkf0M6
T0OhWYTqcfxm2r0HRFDUR57f4jPD+yrBi9ftuqmZRyWxbz5Zbu8DdYs6896XcryIlPxsjA+p9STS
nKmI9qoygDM4AUpoaIaB3amG71MQv+fDcZeAHrIqvDkYO5H9PsjARQkTdDGDle8AumTl0oy1c6wG
zznafDfzVsdG8dnFnOqUKQHc065R00sekN82O7PxHkYlDMIWYt16QsHMkoJon3Tdy5D/PCBTPAw+
gom7qxr/E/kg/UkHSfU4ZxFZ6CqbVHwS+GJujtsODeFPEBjoubGLT52SZwQT7YagwugnceAl/Peq
JFBMWvj307rGddUXkJgWEVgcsYVAGn35jpg+QQkkr6C4oMd2VWx+USjygoXwE8CEjKEgXUs9Ipwx
LlXTj6zPNb7kxC71QqcmQ42xd2zEYVnvb0zhavumSjEk9DR6Dj67JGye87F1CV0ukZYtWrQDqLx5
ZMjAAt/wm4CMAlxTJI3HFiSoV6CA8IVBYXcOcnIDQjFSz7v3qu+B2NVzA5DNH8MnskHaO4EDNP1S
l+PrKOLgE6NN9539T0amol8+dTbz+7TuATeOWfErLZtMYPIMTeuxBeBDB7gjjz4aFCTcscD8Dakz
oNHzmE6llCZPTtnl51RU8NRTS8DMFQwOf3mjqb9wPWCAEwlVMGvfqL6p2OyIVHUcSBlFghE+gM8A
BVxluKOiQF2YRGKpYyKwpoDHDjbUECUocqJdUo1Ixcw2YenisrcovQEeZVd2EGtKEkqXblp0071V
VKnbogb2uBBdOH8Kl8HJIxQ9ogzDZ7jMQrf/6WWRewxMcwCpP8fm79ppK6TvSJJItRgBn4WVWFe6
z3+BmHFe0qKxr7hPmw9g1uZ+ADe0Fu4wE7MtUFkWYHxx3Aff2ige1rkn6589xtQd1Fy9nqnoA/az
RZIznmzHgzelJIqiUltrKqmdwGC043byb/PUFKeu0MZ2Mu3hp+7k9IY/zsCAMJQkpxvqp93b/meF
L5XvxSKH3jtG6AeqY2Ymo+TgsNxQYDvn0c2hsPkETto1jprewlAu3ZpdX2FPN5ZT47lA9pmv8sZh
eUqwp/XCNTqe5Wza3ynWi2+zAS6XqR3Ny1gp420i+Sg91eNQQf8ei/B3GjvS2pqwNK7wesZmARmC
DVtSBgXmkale5TX5oobVjmfHJLaeoYsUm5yUF4k8c3CfstGCmViTBqKaBJd9PYu7n44YbbDBZJfR
k8MV30vz1KjI/xXVNMJ+9vDrh62zkRXLqAVrwPrLcGA0X0y3nz8NpA/7rqsc5q6zAWI/KTDUxGG7
q8smWAe82GgzuvzSNG3/ZjYBYEgTiNBIIMNHOQ3G1fcbZx8PVrg2vBmpQWKVF6OzAvp5vuTZ6ov8
EoL+QSkk2S0a/N3Caazg2cZPHtIZF813E2PFfvJCAlQ71Cfu8pE19UmjYteL3DOD61yhJVrU+K5P
leMgCKiVta/h4oKA0ACrDI3rrM8MEggFXsd6joa9Kqvsp0jraM8AMDllpQCCxjBu086MlYjXqQ5B
0FbffCaryyaM5gNJVOXGeowJIMsOW6F996XBUUjQLeOEOZswdefgeYqzFuqCHDjfN48hxPjnPILi
mPSEx5Di/0vB+l9u0v4brsno70x0j/+16eH8GX7WVKpt/fn3SvUfX/dXpaqNPyhSEWtSWhKdjsPh
n34H8w9lI+J0XBYI8q+F2D8qVdP8wzCRkWp2aJblag+Z+z92ZdL5A7sDSezKwvJAv2z/S5Wq86ev
4e+K+T8z4Om4kaYqg7r1ofT8W8lqdhNSbVPQWk1hxHw18g5EIHuHAbjWX380cZywAba3M6DDfVK2
T4HOshOd2Tfga8WBZyueNSg3LGp3gERyxQxhZQauPJtMyXQ86IuKi3wV8UatBmlSGE3djQ9ALnEm
0Iy1dbJidOIsC+Trl9Sp7PXwKGTj5NefvqfSHYuNOZAAEwInbUcn/e5M/RMsXgQ2dmdsw7I65lqU
xwoOMQKm+Qftb3Ms404i4qaMs7PDrOEbPdwQRAc58C1DsOxh3b/mDLSvdUnOn9NcfNnOh9gYB8g3
3qtMZnQWjI5v4HYXRQLmvlN5sXPj7G2263pvdl2OkIsLYSSOYedmo94wEHTWXYvkRmZOf7asgQwH
2KQx0Ri7BE4TZ0h5JadTHHuSvg4jDj4G99nFbuS0Tr2XynCbHTNNKuH2FnS2cY9oWXejv6yQeJEn
odXzgF7k3olfqWS0IkhVLi2kgXm1CmynI+tv9s4F8TN//dExcVwrH5OgiMADh1NkkvCUfjErLLZl
GnB7x1G6chwu0rbnN5qlFrIPuNQq0kdfNQ7tvz1hOY0f04Jc7cC8O6c5VD3+hM6/dAaEtAoXRDxl
nGGP8NwxjL+lnuw2k+gIZs3wn/WuCM6BFaQ44Yrqe076vFRD+ja04su08pUp2+iZqec19DKPTZTO
P/y4uxP+nb+D4d/WKZspC1/8ZmQLChp4YFtKTsdTaT4CPRpjPmqHnRnP1WsbTsx/cfTc/HxKD9Jo
vwqWgzgzvsc2zFWNrTEruplIIYsrDZh6BNjli3L2MTJ6MixZnEezH1eKfijNjG05NL8jQiU3GDnO
Vm6iZMOzvy/OIDu4GIXjMnQ03N13ZmIBl0xanux2+lA6Q+IbOze8zc2e/2p2zK00P2JcfQMmtySQ
qbqSqIcRroPJE3p6uJPXS2fUGeWvAV54VXdfWVkClyg6cxHWbnyEOAgvOxXddiycC4uq7jxCLt+M
U0yeCtvakzfAaedCXBTWlO9R2R4GOxRwrtLqNPkuBL4Kk1wwsH1zIX20gX5M+d2j8fijnilBpsKF
6eGSbWyP8cXJc2/rqgAibNHUh8l1n8ICFQyqH2ujCoCNqRFSzZXc0Cr7WTGOPvEg8c740mP+X+Tb
riiQFqHvRU57g4yRvRKUvWLnTiIX0uHvLjZFAnfEljaOnUPqJ0QBqx7US3KtARet9Oi6e9TI1BUS
MRKyEHGy5KXvGfh1Ymoharq/KbCP/gQQkwy6YtP8yMy2O0Kkm46dUVtrB0Hjoo4nktPMce8kGNLn
FFsNR8ciaXqODnirG7a8G2UN8r2ZM9KOguEyKlbEBbJbmZf6xxQxJCYse9LyA7s/KoDO6I8kTkDk
DpFHw/OXxEfGHSon4zp7A/8czB1zNRSDnj2lT1wW4SoiAryWdXdqmVYQxALTiYUeihs3QMveOWvB
qHar8slCjERi9YKQ5GEzR0CCcJ/CDEkwN0VGkGxp4gXRJf4m7cpw6wwVzvDCEafGaa9TsZ7bHptq
RqpNDrN94dVosqu+nvaDBEwZ2eC+kKlDyVjkCQov9otfCIAJMDWjpaFVC2kDulXZv0PL3aYjc0BS
/szl7Bu/JqcBA9Pzb4jwoFBOtJNemprWMKpwHQeKWBV8V20Xbb3EJ8W6uhsTPNpcZU9oek8K8AMP
N+HYCOSXkYEBWtSnMWritWPwmYczQVwBtRqshSXjYIZ42giXcLW1HAc2GNit5ualhVxBosv0TdWs
idJGSfjQ+7h2GehFSCmsxgGOPH6nWMNiPxb+EtX+CsjtyxCNW8uKse90R6qtZlMq8zJZTo+Kevhg
EvJDCsK4ASh+sVVbmAFZuH0//56IA9WhFCvgfi4O6YQAyxjIeS9JKDCcK3uNn1WECI8+Laj7YddD
MZoU+ZZm+DZjRFEeaGXUjNaCU4l190g0UYZROI6KJeMNgrzSX3WPUc7zsbQwV9qQ4MCZG8enOBOv
BPrRD6aEZ3kuL+9Diy6RS4Sk4Onk7NqoFbrHIxMCTkuC8jCZebR4ppX0vAzQcQL6JNDGRtOFLpLQ
YMba2/NxqJ132qVu6UbaXgkvPEhuhsUEvnpJAmm4RDn+u59jWp/MrNdD9aPSxGM6KcKVjg8xpHNj
1KNRt5fTpmSkzJcd0ti4DV7/MrrqXnjqMI4+efNk2ciSmw8ukg8TdPDr8jkj2iGxCXmYfHPJM/jk
VujOZ/CPyyyQL10x35igkzRUojSLofXr4BO229PcBtsywJoctAReJI8AEhdtaGY6R3CxIAL69IAz
MyZrk4lCwbux6YoITFxvRBsLztWqHEr7HvjMaAabIMk4TR+IWPs1G+0VruX+VeFMs+zAW6N/Ntae
IuoDRceGb/rdreSwHuxKbIgKTgjujXJ22NCsiTMNvEye2tDqAH+0h5QMC6uorkk/jtBmEJPLnP0/
k5GdIjkIwkW9KtwaMzOh5StAWrA+3OH7w6y19ULJHoXoasYBTWeS6mNuSSywV3D5uouvBxhERrK1
Rwt0Wm219xzdpt81PyvHq+/oqrEf4NJeVXTasJPyTS8AFNPvzIB8YnrxhEj41KY+gMFxGVyS46GC
Zp0sXzvnNk5lvk2xw7Csh/6vLcE7W0IkK63sB6r1D9L6+o0vx+al0+/FyM6Jk3G8wA9tF32dzQgY
mdpHxj6kmfqc3YZeixC5Q2y5n0aXqTPBLluiN6gjHTHcjEyRWdpY72CI9HZqoV4YxG6UWBWOaGTm
RTiULWVJjK9d5djUkgch1bBquA/S2SJ/btfK4bEF3XexwaygMdftwW1HvYiJOgtV+xRFpfHEgwHg
VpS9eCeUje3BcAEhQc7aiG1zJCwKZ2JC1VpWW2VU36PCQRdN7OrCyoReJ3YLMShIzkj0U6xJk8Z6
3l3IO4mujI9Y9lA0HdrMWFIqTxflBCv24DXeIxywBCQeTX7lR8RDgZfrQ6tHMkVTxM1m0DrLwOqj
Va9bwQbSJSJHlG/WGIy30QTISQrPTdMncqUCoGhKd5HDh8V2M9YPM/24MAkRfJO+byyM4AkBpwGD
7JdqS3kMGOWdDKvp955dgIaIo2NmmC+i08leEoC2ySSCLiwf66gx6+tgk+9AROcdGUDPk0/gQSK3
0PRJBWK/tMkRnS3dYSqffRjqCSWqGaXjy+TgUzMwvKwQRy1tERjfPPjRjHj9E5KxizNAwDTRCPGO
dXCaSrbImSWOgUHyGizFQ+FC7wPE0SzrAE0EYUBqRYQXiqzJqw905PUB+LnDAWnV6Mo7mO7EDvF+
CpLANCGQc613mRbMEXPwS4N8cyYeL9BAzT1I/hTAZME56vOY4D5m6TWfy8rVQb8EIXmfDJwzEIr1
dowOpqPIOhn4qfORuaTHKSEH91aob32WlwfvEYNmttYxNfXPIRMoiRIUsUKxBDda+nH88Js5iNoX
z/ONDTy2ZOl045s7t+VeFUVxy0u4o/Dsqw1hIlC8IvPUziccYavBFdO1Myh4ghDRVTgSXFSJvU7k
cGO5OW3cpguWboUIbZ7VfWx3qovLq1WazAuKrxrp9HVkrLAMXmmXrAuhOYe2StzzFFCJQ45HmBPA
2zGRAOBJxRZtkO6KsfW5rnpjM011urMJZllPTidOkJfjI4DiDKeZsYkdnipC1IpVVtPMxQW9Voj8
b4kt55vFghsumePtBva2iyjgDRpdorfZIxSVvvYCY5ZINjFi52EKt2EIOCP7bTTEuVYzgmfX7feS
lOblmDu/hf17Jgvu1I/JdG108SsI3w0jeW19PgwnnCawHKNLLrX11kvvBaaauY35fO7+WRsFAQSV
S2nuzNuomwGGiuS5FcMbBtVkyfof50XssVF2210ps2MZtCPOmi0f5DLIEvlEdMZXrJwfys7C1RS5
H6XF6RuF2bRDW71zyM5bY3M9hR6B5HEQs2PN+8s0IZbJApRgmop1h0exXQ+zY1+sVk/gSPGomdXw
pNJZIx75mN/Id41vsp3UqndyApBiGFVgJgklM85e2Hk3TPWMiPk9rnjN+XEz6DFZgltkyM6+7g+k
jsEDbsNkA3bAx15H1Gepvdd8KK2nyo+3uLSzdd95FKNkg+zHETlEKNWnQfd/VS3lpT36JCA/Eo2x
BxKnHqEGtNftoKyT2VRyPTTFJQzS5JRWpEHUj2cSI+++bggAIo/0M4KYsi9kNR3iHof6CIrKjC3v
hJxi4YxC7HI6snUKzG6r7c7c2HZ0boP4UKKzO/ams1VdmKzLwq1uTT5vxYgz0sHrlxEdss2I70mh
ZF1IVcgXXOHplo0fbi/2xT1BC6kDjpOjRi2TofKuo9PLpaVBD5duKS5FI46xyusd/BeQkHXMU58E
CQ5rNz0avfugNDfZrpDiUtlldUgJ09n1o+uQ9sFJEpDNjomMhrnnhKUvRGCyJIzKeszrkf2bXYow
sOPMf4TUexZ5XT1A8VyG3a3MyNWxWhj9eJOK8oHKCtW74+bzgdtuCbWqS8jmMa3hEyCBXramn+6M
qXjj/xayvIESwSjbW47Id+GgYLpGPhkP1OT5prFnggQanZ7GTMl9AAKIbX6+jTtw9H5k589DwFFv
mSnc1yKMz1JXzq6S7Zc5znSpNBvK6deOP5hH5UYVUqhw23uee+hVfgrLBvcHGuyl14q94uctdHmS
DvZV9BTEyeThNpsY4sgpIXyLDJ4wsPZ9lJ3K7ofn62d4hCeDD27RSfcrwTnKNGZ4muksZ0zZhBbF
7GeQO+V+rRZuv2MgDSexj26pj0pBKPkNEi5th60uyiJVBiPoM5Nz99ZhI9I05xUJJ8WElDE0WBax
fdkgVTkjNDc2QhaPvNtDlfYNlkUkjm3/oSEmLBwLyUP/HGTOQVG/px5HC96yj8mElliGwS+RomdK
Mp9xAFAb3av9SJG9H9Lg2JJCJzLD23fkaeEudhdDAaktivOlY05fUoNwJqsb5mTCNEInTIcUBKrG
tMgyVnm8yIboElFdrmYbiFEeKcR1xnckLnopo/E1jqetoeZozTJGdLhGGVE8+xku9qi2f+ixfIK7
3s/leyWtbtWAw+z7/ps57ZjvmY8cbvqjVBxBRP1uxLAJ4sRaNUQvr6giz9IIs62fW79F2F6dsVxI
jYCw7wJvx/Djt2tl89bE4rnIWGOt3aBKj4jBthjpgz3+ozMCcL3zM+NH0Y7+pReuf0G5pFdlriI0
UaBNk6mZVo8zAfeUE9FhcNh0ndueHQQpzAnTjzxlwycgkGAcx4ljp3Nz8Irlw2x7UITo4A+9SAyX
59gxrk3gEfIWo9FR4E9XEgnLpcFouLfS+III5cHaxi9zTDowC3J2+qNLeAFGERq1AZYG/Wb1pQzS
/0TiD1ej8u21+LBcVl887Sc5jM9VU2h4blClYo1z2Roogco25R328eAkrQ1GLe7bZYnbYJOJUd7c
6RgEors+3EQdcZXM2eBOIn1p11ky2TDQvHZlNwUnYRfdmY5+Wkman1rfSAnhw/mCBS+l7ye9uObV
IDHZe2Guf6PGPcL06z9GHUAYRmG95HJiCxQV4X0OEzKl3bJ94SIBzUdsk5agPDAcUw6N/crrSGft
Ij7+mPqL5LVN2djue9CGd7MW99CkFW9jv97VCm+WzK1t78sPVDnjmV5gYSpOQEzB2B+Aby2SBG1i
veHnI98CQDw+43GG4qVYmguO2Yn+hwIQbH/dEqPWE9m06A7Isz4aFpPL3sDThCSRqwjW3EL4zPXM
0kFg0/4IovLm172LqpGXaP6lRy5a1LLeMu3iN9mEP3vHHVbatz4ShzFugI6WBYtHhmJ6zJFVrjWO
+R2/D8KKXLDHTgfOMJ/sAJeheM/8btlqIt2d3rlXhGKh/ozznbauDgkcl7pp50XeIXuHDM3N0Dxy
kVlSDc1SBSnSJnRYPVDLTZ0XTxkwiWuEKX41q2VhDPZKW+oJiTu6BsfBsqab6mgpfexr6nsdVnuK
Z5DPbR2s+zB9qbBtEFPVxQj0fphKcH1TedZZH710DTOePIEZOET21Z1c4wZhcYfvNty6+K4XmEZT
uiI8va1cDrkN+K/oQfKF87bS6qivU92pt8gzuBPA02wQyRO1iJv6Q2CVci3rJGvjk1cvX6N4R8lZ
Ce8CMID0AVa37Rxfw3Cfcy5tCWVZJ1bTUMIhpqxRgBPtptD8074C0JDbiMghjA0gDKbgnCfRYgzy
4dQjqV84MB52PN4cqlSBuE1xGLa4bzdD59kcIxoinaN+W4zdNm2bfievRe+xul80sGqGatrbFfPF
rd1LHdQT1M7EYBful+A/GtQJBJSTCjVNqwnq51S0l6yc7YXjue8tyuCFspM3qveEICUB2jLG+Gr8
dAmQXrc2c0GLzzWgDo7MVQ4LZYsfosSNDZrZGJKD8xAvJ92tII6UuHrJnIftu1sCv01aKKkk55DP
kAHGpYZLp/qYomHfBoX5KJw3vlN+G0UlyLkgvq8YNFzmvn8Oe+SXlfmU96QCMrIDqO3ExJVUellG
LhPEmv17q/ZZ1zssEt11M8BsITcB2p+LukEGDLPD6mWamMowqXjlToByJyO8SKFzB7h0Qp3PZNor
K8b4ODK7jhcnZ/BETz4VoHf9rP1R+7F1FA44Frbb+GBhTnRVsYs39jDla5M3sC57tavxBUQk0bKT
6LZTDY2x4RnJA+MwiZTjptXD5szBNq552zT3HgeBl7qHIJG/lRtWCxGgk4mJvsFxgp5GRaJmUdC/
0R+Jje7tL7sgb40F5a9sqqGnTgdFxOeitPH8tnODqT+DpSjDiOSQ8ZZWo0OwgdbLvsQC281krreK
U9djcIUaWwLKWEvGdCg/vtus3zHh/0LsuJvm8rW2JShF1lFZVx6jHmAlt0Gvg51roAWZStT/HTLN
haqcZJGNLWMFErKzFFHIcEKZ0SyCwfisPXJmQmIpYccibRcplHpfrpQId9Gsm11EXbWYzQWmwwIE
fvqzllT55C/MHahLmRD9YzvhTjrJNmYVdA9DY+kI9vlWdHO9TQrw4cQW5OYSM3oyKWV4JIrfVTTn
RDkyp+A+eTfG+KAyPvqq3nRQbq/WYNR4peQZ9Dg4HhHBK/RiQlJ6c9c/EPGF5EmocZ0CJ+fXKXp5
qtwyWrph2h4MgGIB4ybGr1VP6xBR36GnEuo+ZP20L/0fIwifBYePq9l4GRHJAskwQXZC6o340jzW
YXOhi1sVjLyaWyAal0hjH4yx65zRcTK6t2tqLgBUY06+SOngoCG8ssYEsIz5BW+8eiBrhGg0mHBn
UDDvaDz1ithFa5tbaoE5EGxVIF7zIGyJg0B/nRrVDsLJm1+mH21R/pZEaG+ETei6wy4RvjJC2mFf
JPNPtk810wtRrKzAvYWF8G/4dJr292Me8BKR8zj4kTxF0EDE3K4TBCfHuA+eS5jUl1oC70cPwSVh
dpDxe2bc6HEhHbne1nLmnMaKGFWhqnxlZelHZSFXHll2bcNmfs+lyg5hX9wbKkKoi9kCroW3542/
Y6voz7rv1hJB3A2/Q7qBjV2ufbQoS9mMyYk27FDNmc8YT88cs9g0KjtuXhObJVax8nAnvw5l4x+4
9OtVAGoHYsGsISuzZWvF/Pju1Tbz6SNbwuQgy7sYqZUzrWtYSpSpPT6vGoawzO+QIO1j5fZnEXnT
shaDWBUYNrBBkzNh+UYEIXO6MfTwt64hEmwp8ZHh/Pytag1OsxTkuRiDjdX69ZvwVQ67Xbi7qAT0
jI1o7Y4MlLWd1PtMNfORxwhQz2MP2CT5qhut4ZpZU3kGxjUvRixQ0C97INZF/lXk+KSNRuHDT9vP
1qP3zRp7O42Ofct06F6tun6aPWLe88R1KV1aSeyqSnZ+K75Nxjm3mvBHCjoqRONkW2n1MtbWsm3d
d1WXB0Hxw/w94az3s+TIG2HgbydMgRN0o0ci8BJ02cQ6xjtiefpFjb1tx9qHLeFjkVFLgMyeNheT
QwTLAxMvKn57HrkOcfpdBOY5YNKR0JptIEM0u0zBQaKu6UwCnycEN9jXgxVrU6icXbPvO2kd/vyj
Kb23GbLZzomc6FpKdgFcIPEGhlt8tWiNcb4d7NgIEAM19poq69B5oGOSKC6fbC9cp2NVr8skRCc6
QDp2NB9BK1hxJY9jekoQn+dhRUpUVP3Ok0DfRN9WmwF3GNLzWO9lGshd6LFRZcuzHWbTupJAee81
uyNG4dkuSizwooz1eBspGVrZ2zRE4knPRbuPic4DoDAvADQXW+mlAbiFVp6KKnhDTRB9TSNtNVPd
RdCZ1b5mVn8rNRKsuRsPHNUEOWKn2mYzVP+4JAkAFcwZTVeE5S5fj15UnTgDIKulzbikXohPkfOk
TTJ+zFZ9me2I4C/FOacCM1v6oZrPNrFk5dwxay86WLbGItVpBC7aZAKtBI4TegN7+F/UnceO5Eia
dZ+IDaM049bpdBkuQmSoDREZUUmtNZ9+DrMHg/n/xQCznF4kutBdVRHupNkn7j33ac66fdWzBMNI
Rg5bFWg7G73+xcWMiKmnfVxg8Zw6o/rNKWqeocA8NCEwfX1k/J2WE+Pzwvxl5bF4bJg7IJzd53ie
z62WCWTj5CA4jqYeojjtnx2LWz9obq5yaK/RdHlAVqfL3z+gW5FemoTeoJm49w0x3gpkRKYj+sto
pIDsOKhDsolOcOj4CPrJBq9Ku17K6b0GAH0AnUOtZLVcmfFWIna8kLV0inFzbBE70dSYLMzW0W5n
xe4e2vbVrXLBo8ZrUonS2lr43E6TxtSWF5uAzkhDsQ+oHJ/Hi9PYJ4vWgr5WvxnROFyaEmZOi4J3
brrnvKvmrbIS129c4x7HAOqdhuk+QmEBOHw23hFHeASGY3wchzeZmDFyRJ0puZZY54TcPpSQE1Fb
mYrw7GfqQMqm4Zk8mWfE1vBtIutrdpejVhmfJlsf+O/xdxqYa6vNEEPjUTTczJPhsguN4kr8q4TL
wzs3SPlhYrNRPYYP5kfvXVxvyUX2XUve4nwgKm9g9lJy+AwTLh+6HQxm7RcNL+zpR1LV38L4ULIt
3+gWIHbK8MUj9wXIEyQVQNX4Es3XuYUME6arAXcEvD9oPftRPX0Ik/IOY4qrdeICKZzRDyv2ekNE
7vGU7OOs458ujpJ6LKxJA7KindRTanvXYanTp6e6X2V4BTbAGonDdkncHnr4H3w6BjlRNqQ11pQG
wT9EERBzibmTTyP+YRScdNaLNVSv8H4QVEfdjyyCZ4tx7h6MwzuyQkUOfOrBKHX2nf5FqiiQRnpJ
UPOCWFs2tzjSfNXaP1DUtkiAN7IS7/U0/jbIOQrIA/GRk1Wb6bdyfkmSCnYD0BhIgogKZsqNEJVx
3mqbLF4wgi7VRz0GHjsx7NNlsRGYRJHT0snXgPdi/Lak0zK2s+VWoiVZ57GHzu4eZsTD+cgDsKZF
1hKSGx8p9/w267hsCC4Z83HypQTAVBFooofiwtiaDPkSlgUXa3ZJE/GrNDTPYggz1FEAdanTNnFy
l4gToQSZgGNICWu7Ne1H799Yc8RYbcTTAtpKpEm3oZ066Xb1pvJx2fdhbq2Ud6biEEj02ZaMS/sj
ocL32KwQcbfZK9oP8qyiF/Zdzzj0Hq2aqXzY9sRLz89GqNBFdgw/k1j/1Fv5MuK8w4S80FLUwLqq
aE2hWCwB8nDXa2gzwhwLPo1iB7jNazu6u9VDsxkNwmM4XfAhUuUt9RJ7y9ChqtTWyrFi+Snc/Jr3
nFoCU5tRUHqBCH9pze8s6Tt/Tjs2gJziYav/ShDMKztyd91g/w4w+GwS07a9vjFQyiNaVnOog5qs
wn1nsX2n5/Q6Qcxj0iRoZN2M3a6dYcIEdxA6k9gESt6RfPJZ6cSKZJOzm2ueId1CB+4arwmE+K0V
sss3csH3bjbzLray32TF0E/xJG1ceFG+YZonXjZ3l4Rk5PEb8Hu61lcsztHaNdc4h9N0YQ7NAroC
tqNID2V48y7CPiCZgMF+pJcbCy6Jn04hg7Ox/5TWzYronaJkAmHHcsnTijreh/0c++4UlfSV1btE
LeaNQBNQu/ypWm3H5KXg3y1NkDDpXYlwhAdrbYbM+dZy/dpGSKXMVNz63rmk9i4dvqo2/4Ug7Q2D
n/PAQ6PN36R3sBt3WlJ+7fS3ZUxESzf9HvrObcmW8KCc/Lq4dAPOW1AjEwsrvrIobN/jmfUPdvLd
FATg9exi7wJCm3P7WqDW8upw0raiTs+2E9lbq2LI2bsl8ots2lYZR5kYXjq99OTTktNQ1urUzwP5
CgUVYMjNQc48YowH4h2fZ4JnCLtayL3HAlEpW+2ork9Z7CoK/ybcAY4HoA8DvV2q/SDSbodMQXij
rMgbgdtdor6JFoD9elP+kwykNC7jtStH1ssGj68NaHE7DcaysccRRRShcXlkdKe6RtpD8wNMt3EQ
VaklPlr1YxZYrNigH6yrQC9bw0MyJEK+sdCNDASknpPI1LexRRQg6YkxKAVEfQgGrLcImd9oeDki
zGf0XJcFcN4hhNrsRSTZ7d0a+r8+vtZOGrPT6dSlZUc6YVeg3ILAkAU6uL76j7A7HuDQ7VmTrn+I
NjL+/d/MYavhPWW0U9i3oBsIUZuJIKyovnRSSbcu3oQLxsKnnp/xADUVSW9mPk/MYe5WnADEa1lB
sW+q3SS6pKy39pngbm9L03iomJ4Oi6E/TSOipGbJR68vKbsGByCAEZEqFju/DYkGAfXFRfAReuNY
0pKZTEgiv9KNR/o0v7IgZ2mBdU3q5TGW44Ns4MnGqiB2uHcQzBM6tMy4WThLt0a5Kg9drp+larzc
MB/IdL0tdEfgm4fmIQtYUue5vJuBOftFEtgP9r4H74duypegF/dyZOw+NAu+EJhFh2Ju8MjYZ7vi
KGvlV0rxd2odoMRFgSwQ6914C+AhTTA634C6oenowyO56t+5XlykCNkiuJg6iI87sBZKYb3C4FYz
T3sdKw4/cjHvS8Ril635oWmt5ki0gi+LPGZXgV+FMSmXd1mQOD2JE2mZwxVuBACUuoYdjJ1yr0gT
ICDePLmD6V5N0a/PqRh4Qc9ztEwoBRIwlEYoiCwx1VnDjbKZCBzcTtYkPcMA9W/pBZNARJBziKO9
nTRAD7M9+rYyFgil5b4QSXpU3HW4kMkDcer4wXWZjPFGBweE31+OQXQwasEbXqw14F6/NNIUu8HW
94NqGFRjqWbHgWSp0OWxcVxq40TbaWnbH4jZMk48Zc0pHLiToJmkIaMXe7ibbFBuWVoJr2VysGUM
bIBk5EcM7SL0IjM20X3LJ6dtq2vFdGS7SPkw81v/ipkDmaZo94aQLn4gcqHtHAGMoLyL38Iidq8O
7zAnvZP5dWCwzEMUVBGfdB9M/aMoWn3Hso/oyG7G5Rayqw7oGzrwTRunGNmeS/2sw6uKYGZvS8tV
19RYyMcK661dFVDdJmWemql6XtDXjMqVu9yCKUMltVAjxrshDorb7MDWCgdNP6pylGe4eqiDgkcy
jdRz2ck3lU3VyXAKLBBV+1IKoZ8Jxniz5p5TA4Wj3+tEhDdBF1+jnOVZGFX9rqe6PNcTvqjFcQ+T
6X4LW5i/cne5udhtf8cty8JEbJU0Lc+YEuvSoUUhBXCEIzdWoV+GxcfMTQaBpXSZii92/s7C+T01
CV0SJLBGxQw+ug+4jCe2PdQ/fyRhUxss/vfOLDhh4/7ehjYzJDmKPfILuFgFqxWrqU95qcutOUXp
UYBl5hsDbmsVatMurObTKX+luIE5E3U9AadkLQI2Fk/ExOQMn2SvAc4a2OqXigEhOTcPVjLPe1M/
DdkaO6jNpxS0rc+yez5YtFhZG97jNkZ5ZWIv14bDQpLkWFAf4tDd4sQHLnoPYVk8NFbckSMzXEp3
eB3B+3mjsR3KlMMti/9w+IjN0GZfIF/F2cAwXsG1WDoECahIawZVqpqnHciZJrG/m3ZSsAsOahSv
5ERvYbBYhwogPf6F/IzorPjwWytM3nh1nU32ldl9+qnGejdV/BazMYL8SKTlkxCEvWkmxWmMq+Cu
CfZ2jcFpWui6deh4ffvAjKhA+vFIBfES2kaKbKXH/RLk9kNCYgotVtYS8hFC1CRa6CnN3vX4VWPk
GbFbeTJE8xuElPTmxXR49C0SJtTgTw6AXwqIBECQhYzaqZl95C2MIpiDu2m9tYz1IYw66sSESSFN
VFE99L2kb8eDtJ0QmXkmIqB0dI2rjWbejPr51IT4SAcSkrpy1o9IkuKuDk922Y+PhV3dRZpGZzZi
WtrfwqWPnmxAamht85BhrkLxF7OXWKzruvG6/v1vquEgoEclC5qtim7hWmcx9onYMt6bM2OPrrlI
pMX5or7rORmeVWU+K71/zs2KEIPe+miXOj81gYq9oKm7faBlD+EYXLs287EEOIgN5HBDQUmrOxX9
vTN+R1WnXoJUkj6Ino8dLYPolgjhW5EZ0o8mut8wh50kSRNjZVTdmdDQJaCo2DYwm71OBt0tj7Rf
7Nht0Lt5cxgJYllKLd24cbrq86YHYnm29prqHujUO+TvYV0TzyCiml1gzNchDxukosAUQU6kLK7i
4mIZ8p1cLHEkUPMtGot6D5kTyn6hvuJVfeM29VuIs+ss++ZPMM31vomy7GpGSJysIiixAhIvTKCi
PI1umu3z0ICVZNfXck4aME5q3w6wDURf7fTRIFxACH+0Dd+t8+aug3k6weF4Tdyyu8M6oMGdl/iA
EZAnIv1lMobZ5DN9ilprOkyyvMlJTA9Q19FOjzu4/gQwGE7zbRNkN4pCY4gcfYICpekI2RdSpqua
tNMwVu/tbBFfTfEPKelXWqWsgIANszYCsOemLFXobI0oPec5owF4LRhP3XLLahNMib08d9Qz3tDY
zCsaiZlXHacIZz7UAq9K9Z5ZomSszqEHxzXITAG5kJ8+HoAP263Pc6WlnLbgVp6GxIu+9IlFGptg
IKXXPC0TAhiiBWzTgq4LhZDQzObAuX6Y2vgdxftyHLv9lNjxW2syS00h33qMeeDZR8HwzpHjqXrh
O3AW/aC3zzRa6Yua2ofeBKQLmcI+IttFCdN2X1grxT3BSdFrdneADIemPIsGENftMwuZ5MlS05kD
oD0GqYXJWgnxvlQ1kT4qYxk06n9KURSnNDDeNUQHCkAbiUZhIlaemUghv3LfNVPtl8r41kLaebOe
xxfq13gXA1E2kWEBCpec+5I20k7nO6tzVPn6ovy6w94xm9NHWJR3USKKtYWMfbNJ5Skmm2+E2IOs
ht1dPJS+IUoy1wi8DPioAIUiO0w01WxzxYldgynfOUaujqQ2oADuTfhYcX/gpuW1rXSvmk39zn4b
h/ok1yzXtHmIa57UMMnDTUrJD0rpPGBC9Cr5nZGHBJB8ri+MFXhmKPU20KEQCOXWK1TdK77S4MRA
gcOfXJSTjhMBTCOGyhzsFgfZHbKkvGSIUVdlVFGlD3EHvqKrGgy6uXPiJvwerfSYw/zadZXa1eTJ
+6p77/MOfHarqFuz+WiMpKLNcDpZTWISdeeFhWCr8NJNHwjpOBJSzUOWUx0nVb21roZsoN+7Qvs0
lu5zqOqWYg0XSxjK3IvNH4uM45PLPj7z+IXZca8qltSYH/sI60CcvEZ5fq2Hi56xRGXPl2wCZIg8
8wXLoyZqHiudziRznGKLeuqRk2k8AgvaNN0XSKh+Y2jw2Kc8hAGEeNvuETNOIfLakbrBS6Fuj5C7
ngD6KEN0LzZZFxhnreHMc9m9wFlZU1mMeqcX59Fyeyg42qdtshgxU9mcBE4Lt0dR1To0Hm6/LqAq
D9x6esic8lwOOCCLZDsydCeLbcK5HANB4qRF5mjAVOenJhgyoXdLs8/Udnh9R2AAwwip0LlbKO9W
H6HbN14gumNDbW0UUBDtV9uaXuppQFPdM2RNqCDItccafWVt+9IEGQKL4SfNCIvPCUyLQ4GvR5kX
Roj86wLtM4678xSIW9pgR4A6Jg4kykhvMbKXsWfBx94+95elhk9aKefWFNUuYmnlCwSdjMiQpq/b
uEMdoIEB6Y2uUOXY1nSwpU1kDkdi4uN3Tdr7sbiIoHKQZAtAsrOB5QWm0mR2yDIZHrvhLgUPuYEi
6ct+jH5hgann+D7JYSdrPGBZ+Yi7Fam8RvIwjpFnNXSnEvH0UbbjlvwPQj5VW28tscxbuueVGQX0
ylLVU221zOXCKPxttHjoEsvaR4SE7Ze0xFJFG+7Zq3jWsJr+5qK3yqnip570wnQYTy28nqtEuMO+
AS2TMvXwOoGGK+daP0dYni/CRKbX0bMrY6a1mMSLOXJOcu3lh8Eic1Wvx83Y95rfONEB6ScwQJGJ
k0PCEEZbdFRGuW0dM/hQHTDcfFubk40IRitfzKHaLtoMZsBNO0gyentZ+qa9FC4Ll3TWfyMxotRs
B83vzeHDJetwU0tYsEqvPoPWbbcEyJHMitwVM8pIIEtBFHI+wMI2Z+IzUXiWTv4V9jnz52r8QP/E
RL0qcb8jCd6wxPyIUW49uDXgqcIC22WE4ePfP/j++bFS+8flP15rpf2O8+hYJY1zLdyHHCeeP5Ha
DcC7Wohto9xD6eXTNMxvyVJ+cA3sMMNPr7Ztn1yqsvOYRbSCwjqJoHyuDLQg0aTfAlaIKcLWK5p4
Y4OB0by4BgNytYysj0MXVdmYrMka+U1jBLHjbj7M3bCOGaA3LFFsbzUL5I1R2yVVhKF825c2WZEW
sQcEp2PNQAKpM3xFJ7moZoIKGr64vbC2LGW1Z4Pg3609Dc1+xN1wlxMPpl4GKP9tozzYK+YsWFf1
xlL7Y8oBgaTvQ4dciZIDgk9dEkIdu6V8mAAQPUwdk7sUcvpGG7v+wVlwAg0T0F13PEWY9qQau1uW
mT/g4J1LJvQcc3hWbDUyieCIJwzwNcMr+/Qjrxss2/TdjrnkdyNjO5MPXe9T/dzmN3B6Rzxn8ksH
rLqxKqCLFG5HZ7LjpxySgC2Ae0wgFOckOGaQTDeDkYcPRQshVNqrm0PLJGcI0wE3WAV3cDx9SILT
GdIGYhTEmqyYl2tHJMBpMuNncpurPfz/fCecDNx0XLmbwSI8Vs/QipiNuW/ieFdiUj2GcCXXE1iP
9RdIaHJvrOGxqoigIWbRP+x57grc3DHTZbRrqoVYQ8D8BcEYfFSMVAeTy7hhCGVox4GxLVr9xHhA
UDRgSXsh80PybbRbe1WWtRUfoysdFDqyEQ/AWnV2jfZRx3l2//sH2roPyI8BR140gbwyMibJ/GVs
j86h1lLm6MlyIpYhusVje0MeNJ/p2RlRud/GUiGFMFuqLzGTwmmhFiqlB7HRepwqlsyL3h2zQX3n
faedmLm+dhJPKQ3azTJzCfRumFAlWYBEE/dzDDrjK+t/R1bt6wC+3zrcb6j5eX2IbSvfJ+Q1kWXO
n3qGdVEU1ja1I5bBFnUtwNmHtHUQhbtYMll0Q0eC5RFRskROPl0zVVun1ZW0NEl21UKz9ON8TWzM
uvgBTcIutfiqyY5dNgBT95WiIpJ2fJmpmqFdNFD+QOc4/d3uTaoWjPeF/CBqHmdg2F+iScAJXNCK
FjE9QXHsrAzMNCUj/jMA4xYY8PhWkL/J9CgD/aGZWzONur0WM9KyJODo2en2ONFyb0r/dJG+N4oZ
dmOuWr/iDCxRs5s01VVbJj579y+rloW35OJPNQ97bXyJxvCOJf+KZBEPzTBzN1VJeO8bS7uNWhhd
Jhsk9dgl9HohZL0e1I5tR9UNZputOZ+NsDQsiXDCBQLaXlWff6c0CL0GaN31HZXBfBhHRGANZxIJ
C/HDUL1pokWm6qpjUtrdR0BN2USc37wFhT8ONRa3CEdCmjzMzqQenUD7IOJjJg5H2NifFbe1bljo
/FrcMOnc70zG+RdG3S9m0IQnVnKUvpnNzNsM1BXSScYIa7tyGbirkl25xMUWESczUbb1K9dgm+MT
I+HdKi5h2SJvMvJjnWPw7ppmupP9jB/F4OAnBPJCfkfmdVkaHXVCyLBHEi4vgyI7VjUrqToVoZ9V
I2jUGoKdhuoVFdq9qhKONNk9V/lQe1odvC8BkrM6tIFBxsVqDPUHjUW9UeB/CdpXmcY/TZei2oys
E9EcTBMn/r8sbG3kLc5DCqLBT+M8wSBmkgZmtX7iVl/lGPwZzPG9b46arp7nCZ9IbM7PoYl4h27t
20a7K2FbQmtOq61I+d8Ld7iMLbE92XDW0VyHt06zTLZ+vMyjmpGGLM/lDdX+uHfhMK3qDG6CkDKs
N8VHWPErVlO/YZQybeD3T5vSmmo+F50fGU1ovGbz1oaGj8pNngHEVZ2ttt3g2hBaJoRJqwMwH5lU
Nm37OCa7oZ+eYrf5nfXOP3kyvoUSHUIUo6cnnBWGU7GhP5eKzDHhMB1Qhu4VBTCaWL/GFh/6oi8/
bUTGaZX9CZJmQuBUvgl0btBzrqIdHlwhdU6f+GkIltQH9TvuxwDPg4p5YUrT3QTGBgdFjRmFwtLC
NrVfPwMx8GuVckRN7ACCItqUUB4ANn4W/dErtvWKnUgzDuM5LNJ9piHzdLPgOi4xsUkdddJYJmoj
Z03iMtmIkL9dorzflvmYMp3qoOjMtZ+Q8yDjXvNMcrH9cpI/Y2rTX1TLSVsyiSA7dfy2cc6Flfxy
rbFggs1WSEFFOnV6fuwTk1G2VYutKWlKGxnmx9QAvaKn9XszeZVoa69LIN9NQVKDklvegUxzTK09
XRJVW87IVoEUlkJ+VdNzYpwnSCP0v9FAA5AiTEw1yi/KpxymXgR86tLqf6wCjy1qI7HV86becIbc
8jT8caw28MCrfnelRL+isIE6Od/RYDGId1HdjdH8LMLE5nEzn7umQKDMLWiUPTm8y0jQVuxwVBJO
VKqXvMleV5QLuzfegt6Jf0YdrKtuICRmVDLx/jBlZBrVMWTgfIzG5Mea4xdktNhfJuy2/URITVrf
2Mj9hi4ttm3d597MK8XcyZtb6xlFcH4Eo0nHWGSfeK2eFEm/h7T9YPoBCQVR8yZu0wl9XFJtYwFt
iLHqjniKmzHpz1GqiYMZTpFnYqVAjqu/AcjAAb3QUIVFe9cY6m6x52LuVXqyMUImMMrWbpEYrxUr
hq2kOvJnjfGywVLbpRPx+G6hnHOhToIUb70Aefg+4/f1SBlgfjNMbK8iuZfxIjcsAPd9FPJdpqj5
WK08MBj0K9eG/RuvAZlcHB7jLRZUkIusXypJvqe64CUr6pMaqXl5J2ENdd9aULzI9esrJ/LNp769
dc6fAOuHX08KNjs6x8heao/MB0hbAf/8qGFoFXCSWWmyq0z7sgSsK+Eb7/W2IIeyfgyntnqxRuey
ZIm3uLn8TNzjIIMPzXDEQ10zfEYd4O7HJrpouSPPkD03uVnLxzI/DXmZULRhC8zT5JZVIXY1QsGF
XnberMN6pjHCnFLtApPHwxaWOKCUg6/M/hY3REsoMor5JEK8T1EkUW3pEKTyntSXpgx9W0LY6iFP
FCluX2z3oDUCi3iwMP5hksYS50/vGPSnU73reoUkpHKeCtwFnmQgsrE6uSOFuPMtwdNRNYQVhey9
eE9ITMWFXVP2btg5IIFp9E3aO+1mGiuk6Ub8jnw38sqFPl+EzuM4yy3I5dRLp2odTsQbyAX80nGC
YrViTkBsBxZ63vDeRRQWtN05rNiWzK0SB93hk6a2pv3p2gfo0IdolifwztXWXLhnGRl6vSHsA+bE
xhNGDqXeyQPklYg5VjhdjhN1N6m2o27QXntoTj5rx3RPqq2+4yKsT07xFLMn2pHwiL5LJL/Yfa8i
Eaw9xZxMm1p3W39KYwuRo/M0uMUBeQ9jfMnNZ7oow+Cd4fD8iWzAeYJqb5yibz4KsSXziRMJvh0h
KxXuxYAJauWg/Fhfmibvf+twgobFc8l42ejJvMr2A8I/m+ixBrrvLbXOsQcvBbxXul/GfkLUbUKF
YOra6Y0fuWerj5xHwcOLYNvdwIZGcu5oMzVX3WxVl9jsvv0orz87pzfvlKu7ubRtKmEb3RW+4sqp
UHVjTd+rsoUar73gC2FDPcUP2WB8AMTFc0RRSoITMVO4veahPKIneYZbSKZswgszBzDMM74h3TXV
KRXWa590n1rV7PDqkErQ1F/EXf4CI2MeTd386m33PkFn89T6uv99nNfnuk5ZhUMMHXY9KXSRFc4b
dtutXzb7hFZqbW4Zd2JU87D6vlGCfpDN8N2I5GeZuNlz/J7b5Nfi9pd1kkkxBTRX9imL+4U71O75
Y5sutYtrsUXKyKyJ+jqjkuRTl8rDUxB6Uz0CWFVIuqLgPRhHi8lMaKNeFM/0oz3xXsUWKW/ouz1f
fjdpJ2ZTH1rB/WtFbO7caVJojJZiV6A4cIfuowym9ynCcQFr+x8QpRguTLYNYcWPXLN/24DwJ+q3
Bi1u3ao5mgkcDzZyCSgvRixJcCGgB1hUvT1whNCggrJjHuuuRsOfpTmrcryHcH6w3UFhu4/Yc8Gp
bboJVTHEK543/pYphxkjavHytyZgS5vRj9K6Ni7XCj01RZvNPyojF9iTHZ5cVBc6lF+y7lntZbyH
qaY9TTplLxBPryucac/wnkymBt3o4gS2r4TDtZDxaYUs5gBIYj3wh3+iZhL7trdCZBqE2663MvED
9WZuIGPMSDmWIthjOE08vTRfNFVe0ANRWto5tt9TUrHU+Xs7hvnAjNuh2GfIbfu60Xy2KuJ75XjI
KfQAcZzmKcFLhUAnjvOfOIi4BikVB8D6yHrFJ0SEvY7uwu1NTH6sQv5+GNCsf2hK/97LWtJIXvKt
CxjGD5XBYpsSrVQQMNgWHgHG76N0lSFPS+MB3ns3tPEiel09JSLb9vagXVKL82hpsfeuta7G8RGB
i040ziVojO/OxCXfRwa7Bzr06jA5+GMCJwScvXbkxtAFD12m3/7+FVIieAAUugpMi+NM7Y64DnuT
+GS6CWIUoHGrDjD+XJ+Cuk9BK/LvDOzxZQbJ++86b04N4t6X6sjIFlUmkFBplztVV3wpoB0BSfZP
6VLcxzL8QXUNbCUnBTdiogITiEuHlTS2eHjE4AuhgFjXDhPcphn101phJvPyvjSCZUJTnkeKyK0d
Mu2Ii2OtcH3HJq9EW4blrofxxs38Nztpi9yMxj8iDdjh47HWqg7vecRYKeUOIWR+I6R2S8vsR9M5
nLJhnYYClhw03GPYOXEByVqiveSM8/6WeKkQxy7g6DMRe5Odi07EBAc+Nuj1zCI/qUKAy0s9Sl90
dTgcYARsC1iUVq32QIftEMh6wPeZVvhNcNv7g8Wb2lmPyp2A+SAWpV/Vtq2ge+joCIombEFWdKDi
8h/LrqXn/nLC5T0E+L3JAw6qOXSfsLveItgjfV/OHj5BbzKos3tzLfsD9qqGhYlMviYgm1LFtMDF
p6i0Z7OmbtdsShc74rOxU3XWsUl2IzUuzKfIQ6fNGNF84u24diBdfAMzEjczYHWG+Sjuti3gCORW
iP0pCneiVOVWS0g3bV35VNuZtTa/Ewdj4t7tkomLQyhimn6Gen9i6fwOWBS1GzFOZmlHO6JKvXSY
ur+no7J5ELrmno7FBHSUVrMxPxpNRWy0NsM8MD1tKMg1lfxoIZZnyVsQUNT+fb8MDgYmHeccFhJL
LwoCIIHrK2FTN27cdPrVJujKLbWP8u4BLxvPidvzJXd8bgMphh7BY6uckJlEMxzyyPluUyrrZezu
gqBsnioe2qyKf/7esLXGp8DmHaqEvdbVUw0nZVi+ZWV5E2cookLKQyxyVmw9u/lAnQ5zfNUR0u4V
HIpwt34Y1IAQwApfDVyXRcu6eigRxMwW15niafCAM4KeaXME9NLXWGp53Lt8fgTZ+Oj2dk484GjL
FXfE2mk2KUABVyvQdusmRaZEa2HaBZcl9Kc0vpbkYW/GLv+TM2dF8Fmh4gTLvzFcnCAKAN2GHUZu
ze+kwJwDyyIulfK8kRKWKZujpaGQSvmfh8VqfFPFL0QqYVLo38FQPAQ9W+ixm/8p3OzaEGXCxJvl
YU4yeMLTRt8woDeluALV0vpWnu+0CBANYivAcYyR/RJSkmWVSAUdtgPQxBnM46ibh+XXRAj4JZYX
Mli+7E4wMS9YZaLMm15c+xoPttiNHIT+GEZf0uVpjHVwZjUGqoOdpj4P0Xex9LR4aUs7j8+smHmb
3NE+9132vFg8VsQQgufoEuffLWtKK8kcRqHPHtNrPS2/cshym6Xmcq6CGVcxzAmPuwJQSUr0CNYx
Mx0KZLjY6qZetFukH8YNKza3Jh0xL+tbbpcMdwm4oQSxh4MWDeIa1kDK0+VV2YZLvqxJudPTThNt
cOat+nf9IRWfO/pHmJR/GvPM6ZcivUX+n2wmm1/WrDIKCeOoaNwjp1mOE8xhD5g7isQ20raZaPhL
Idv9HPMljIF6RWMwcQHMz3az7n9nuVuWZNjV8kWM3KO5KvgM2w6O0QBvqjb/1CpMIVFwNsXGbwB9
vFzY+JieHeNY3yij6l8woLhPAQWWxcvz95JicMBX2s8FQ1fJopixlIUMoAGPJsfvVklxmErYntDv
/kHoRT5D0O+AjWxSs2cUFmsuI+xmi7xvzQGhZYrbkDVN2ZR7LMG/qljTOUcMwycQoPdiqaYjbFGe
uapC96lb+nNqsZNAIHrHI1bSg9YsXbmXmj5Xe2DM/bk356No3eYWElOwRaW1n5omvshg5rQ3uPSl
tCxQxfgByNyBNjdyzWcddbnG877rGkY9o92wEgcIf5ygtW6wU+o+6970SvB6GRAP8b/Hbv5fgsDj
QDek9T9y4NEAFD9x+NVE/x2qqf/X3/lfBHilBBF0ErSmAPROyNt/ZtA5/5I6O1PhKNN2zf8OgBf/
kq4uYG5ayiSkzoLF+Z9YTVP8y1Fk0inHhLbJFsv532A1zf8/Hl3A7GQcZrv8FMJCWPr/QjVplmQu
cnz8ugOjbUhtqGRhTYgRAAc6oggirIPebBSpflIL/nEhFGVFJsd7p4nf7FvR2U5GcgZK/hjp1dWo
xv469mjQIZvEu84gPQcPeerHehw92lJANW9HPPLsaPHiP/8He2eyXDeSbdlfScs5VI7GHYDZyxzc
vmHfSpzASIlE3zr6r38LUkSmQvUyLNNqVGU1iDBjMESKvLjA8X32XhuInrmnELPeSUxce07Suz6n
6yGgiOSaoO8T3FHCq2m359iutv/5RflvlBf8Sxbs/7UVB9+vUZtiwz9hxr7z2Mlepz8QY39c3Msf
/HFx+9YnVwrLVnBhv9cY8JkfF7fnf6K8gI5ELlV3KTjgM79DY9UnDiaQZn2Xq3gp1/3H1W1JeLJC
mj6cot+aD/7+X/yWw/fy5gcLVv/y8V+KLr9BE2713/7qOnyT6idmLGcswTtICl95vP/IN/1yebMS
8Cg3UIfR8h+aLE4w6PUmq1CcC2ONI9GiunVdt/VH1XfY1L02vJkqk/AeLtaANI3VQ/pzymaG4szy
18SRw1bN7EEHttEOthjSdRp7l3NvvzS2ALVD1AIS6kVMBdNFrqcHKtfkVT1j+QhYePDYZ3XFr3IE
2TV8YYGESpOF7slIKLb3KlJiadliO0+S/OjO/SZv8VikRXjnUA9y3XegHVXJmt+fSaCS1CxLguCd
HKFfNeW8DrCpNUZkPXh0oq99RzmUvhTqWQfFuujadhPpuML6Vd/7wooOrtYEx2kgWZNmBVMwEvYy
vFfSf+O1I0x5Y3qhugkLZu9ZRU9YR/Q55t24b9mlXIoZE/bJZogj3cowLhY7r8K5s3NTS1wJXAkk
50BOff+w5oEFN7Rgm7bYhttu3KpwDPGY9d0deVx6jiApdKPDZkP7N1Duv8betslK52vZRRUqbqlv
KFLcmw2GEbjWOVgx5uB8IECTjeLDKQG8dhxzPJFegKXbwj27gpaUHOsOQOpsO2+iUm8ymL9NzSUP
dXuF+ZH1SPpsRLjLcVV9JtJ012IRP7qR+BpPbIxdu0HSqq/qqgmPpMNh74zWwRSAVOrCo4tozNZz
+uy3d8GcbBIC+y5eZuyexiFrbblGJoZLOUbsItm5c/PT8ES95DrsSJ+j6cscI8ScxOqW/+kxbib6
CN3au5Jtx35LgxpyuBunSbK1eu2fJxUBIElSRJpQjlwxzNpYxSbsHX7IJjx0d4G++9wko/uURqQ8
HNrlC284sUZaDlDka4xm/HAXkCGELvzmjO7N8GwU6K6GEkdyhY9ewye8r5MNrHISUbNzl8ip9onj
VEZxDGzYprUtUHuq9gK8PsRkp9BHOiHaUG3D3pjJ+QbxevCb7FQWOExjwh5l089H+nLhQfqQwFqc
yb05noVkt9SDh2243JKk2yQpSszwalnLSQftzYCtyAkhto9yGkm+dHNwUwNZYveoPXJU5a7NpXsz
rts4z+8ajO1YgcyDFVvzyfnHv/75Ie6D9IhmRP+pC4p4Qqrjmccaoqrtio0yHVrWYELm7TBiBbD9
+485MpwvdRaKgzP63lbUt1bby9u+X7auEbyOYcT3HmthXdhFRp1RF1zYc10AoLZfzXjg/ta2uyy2
xYufRtniOxjWs6YQiXwO2aFScYoJJM1SmRKPaVMzv7rtSx4M9lUtuW1VnTE+DD0SczO7+nUUORCl
lgh5kN9rG4qoUQ0CBlKUXZkORD5qVpO0a59h9NXkAvx4BbGvPzrE0o5N1rxk+LVfjNr5CrSzuV4e
166S+i7JsFNQZIzrY8ZHP8qWPuTGu416v76HD/A1MSZ9kK71oWxV2KvZrutVYEzQfbKIv6BHVsan
r6gzLVrW7f5Eeglz+GfiZDk5sayXmFCx045V8g6LUp7Lgu1P0w6n7x/RSy/PqpyWPWigiNe6Ne7j
rAEkule1bd1U5mSusgIIzeCbX7re34ZdZT9jS0CxMotp38p2vhyF/FYqkzIL6jzIW9fk6eBLneBK
RGBNSOGcvn/8z399/28sfmPaNt3wMHHAvqHmOl4Jq4lAiNh6C0kgpMDMQYfE8LiJ8f3GnMWvvntp
Z40f0SE9DSWmADTQlVzFFjpQhheidtSuK/zHLh65Zbl4pUPTegjUsHZLN9tDs9RbgnD5wZhRvJ1i
6s6TtBAAYybyKR/W0g67q6nAVuTXyt5TaOJR6Zc2O8wQG863/Rc8tWQ78uq1tsthO7pJdMLrOD50
vrqBMiyOTh87+6ApL5ayrkfeH/kxH/NvfdvsbRL/Z1FYw5FKWzat03jRhAaJnKe8bG511LtXvt+9
G1TMnYo2jzdE6IwNe9HxkLrh9EzlID5CnLRmN7U7VYHjleHWyTqTCkICrfkXunisR+IM9ilqw12Y
ufdTO8Awyu1H3VLwhdK5yqEE7WzFMqQi9rUbswaVr7KPAb5DA1UF0pt5rK0lvO9r0siFW66kx2oK
1u4+4ekWOdg9JqejZcj5StMuiJSah25REXXOKB094YUmO1peTL057dJkhBy18I3cTmCVJOPbzR6R
QsxKjL5wQxUQVguf8kGaMtpERgt/hCf8HoDMKhWJ3lRRjv7mA+2pParLudSw87n1Nbky8y7O5k3d
4mPV3NW3BiBwcFECM+OPf00D7INZu/d5Ie+TSo2XuhzGy6lwcao00I3AsZCBVNjyXSEM0mkkV3pW
mayi2hU0kPYmwJrUCpAERTBdTJUbrme8ixdUCo/A1AQmowV5xYuGodWYLrphXkcoKNhsuV1PU/1B
zJ5dMIV+wvYb2Nh9iYYhSiwzyWcDKu4xjXn6oR32cRTv/LY+tmJ2tn3j0eLh9cCv2P9nZzpm7I0x
yWW0ql6TTj6kus5X/rwQzXr90hbhgihtti1uMKJDxU3IunZbT/TEOITl/JEgfbFs4+S1q8VTVJrA
ahPWtZIyyisT5xMn63zdVpj2dIEKE0L9OCrD6FGxnXg9Kk7Wpu3eJGkK5izhZpLQrbdO0kFv7Eyx
RoRZbNY1knJ9YXFO8YNyDQknx1uOCdzqTCSuKdwakEuK0Uv2iO3JvhrRRtIZhNTMJhsi9LT4C4MG
tNgUoDeiIOzZlBPXoksaIYOiw9adzMupz14N39e4ZjGym0GPH6YKLiuSB9DuMW8pqj+hLL7jx3wF
WqtAith67YyeWmkYUcCRyAwmYH2OEx28ZyeBAM+zEgVuFjfGkgmm5K/bDH14aoXHhQ+NaOfSmZ2n
VrVOzJ48hyQON1mUKcr83OvyWfdWAHmGyFYZGc2p6HEIFt7VJKN5h7awyQhCbwqXZGcUR7vCdi69
cir3yjK37IBfJHs5qDxpv5HYAOui5GWv8M0P5nDRzQ45HDO6bVOX/sz03FhuBzNoLCE3Eb+LMnNr
1agMHg1NNVb2JOKrZlBY9wIdLqvq+JhFfoUDmXSOl4RPNkYqaySOhaZ0XUbUZ0al+9zIuLsdu63h
N0/WoK8URG9wX9ANa9ZqaEb+zqao5czb70sVYpZFHj6WUWScDGCLG13VxM1nJpVkCo9S21Tv4rNf
zyS5Lkt61zHEtgfKTxpG6pkkcxM8GnohxPRRiOrlrmtbHSxHUyOWxFCetedz196SbxrWi0BK5TCB
w5oa62pyCddkznvEsfUoujm5qal+4n6HN8n/orL+esh6mEPW+FKZ51xJcCbTIUnnamt6/RONRh1u
r/6eEXdgs6NJsUJ9jQuER21G0dbR5ouUITLkZGfsiUB2Rh7Dv21I5m2s9EXRoycbeMpFcKFKY0eo
6FQNkAV01BwiHLV0o+fkC+BWphX2FR9TjGLr3A0cB6pyiStQuc4msLGaL3VE8r/UsKSNzLmo5+yp
kWLrNbwwjDhPEd2r0Le3WZlM97GlPgOpape0c7n5/6d1+m3a6WGq3v/219dv+TIo67aJv7a/KErC
td0/1aI2r9+a17+gR/3l6hVF6i+H1/49i//nr/KbLmV/4tzuCaxjlLcIVtG/H91diyYYx/H5nuhP
HsLfP4/u4hMQMIQsFHhO90uboS67NvrbXy3xSdiYOHBdYJO36J34T3SpP9YSug56lHJRBnxsp/xF
hPjjuT1JWove1yxgJfh968ONI14rKBSmBhw5Oj/EyT8IBz8LBfby9X7SCfj5pfJN0+Obmjan4l++
X5hz0RMCCihWLukrpHKqk5tsfNbeVWTfRaa1WoISFf8Updx59GEMRbppL2JuEDl1MO3w7Nu7ZoI5
FWENih9C/IquO71F9ucsxFQS54Tmk42hlyreV1VYh5+0md+kj59/guU3/7//BLa1qB38KEr9onQE
VQywHufVtmJl3qY1kRpKOFI8Gsk1yd/75H6w3B3Itu0M99olcaka4gW0gvlhvxHMnRhkEzqwjU4S
vXsOwmov2wUKCjMNbyXghT//G9viF3Fm+aV7lo1KxPnE8aX45a9ME1pFbDkMthpz1p4H6LEPY3L0
o/8CsckHFX49cuZYcWTkhOjPyY5JhuBMemraIv1COQKUD0XPVEnqrMXRwJGnd45zVLwIaAWXnmpO
drVny5Gda4+4k2lg0SCvfazcArzZfGLjKFiIDi9W8DF46SYdom0PWW4YB9YVw0rpPSknnqX4Stmm
4uJAtlrBBtwM4UA6EOmonDfqM2U9jN+MEvJS1KRRKuxRTrEJ/H5nvFlL74CkKeA4pa9SZSS0+5Xi
jAZQcFW+h1oCBso3mGU2Tt0zM/VruNd3XHCbofMxdK+Bg66b8a2uhw1O2zWiDjDwcR9zpJpRGHwL
+V6xJyIbjJOiZS6qsqu0gbU52CfYH5nlYD7geRvqkyHdixAPPFXJ93C3rqvRPfbkmyrp7L2pX2cc
n0dvE9gF4ZYXYbO5qT0ST3S3c4IQkUTBkIAWpm3uBicZtezWWFUGGXUtOM/xatDkeGPb7m7U9kHr
fJNNJbzNnONv0hxGeekE3SVZj3Zllz/+tiVYroBvDcryXC5sb9xqvFcy3BCe0+Nh4uTIEysRV56X
r22egkYDEJvtJpUH7JvWmh1g316x1992VGN6+q0zOhb7zF+RsbImuU6mt2Hm9wmWqJpXiqsf5OPG
Dt5CuHpxzlwTYzSZcRubfCPDPjTYR4qKN6uk1UOTT/LeFDC3aOfzKyZXpml+lhBa+muzfhu9kxde
Ey+hlbTFbOEB46NunMF1rMAROtZG+7fGkLOMyWk2IjFfHozmiqF9ZyZYEbr1zE/SJ8HWcd58YOSR
A5ANUEwRfq0VlwT4ZsfBf4ppIqMdwaPobfmpPHTI3HN3cT6umyp/0fMyUA0cfwrjyTNcj/xa8JJX
DHLjhFhTh84GB9A1gc3oUpr1LYfoYm+mpHxXIW+fmXF1iS5lO8eWRNtnrKIczsD0Q4CEXU55Xd1r
7oX9B7n0JGJ37e1lVBylkadUUY9QFQ1+KG8MqoNREQhOlsnIcEz5aPP/UAtHDN2l08CadzQvHNzB
ua+TOnqs9E6lVs9UD0RmqmCChbLxmHF592EVbvmTwcs42bB82EGk2v2KvQjyXZA32CLzeqsqTNv+
YgAv5MZeDOGGhTUcqruNwajSx6RPwlOPg9xarOTeYio3F3t5shjNp8VyzrEepOZiQ5f40cfFmO7K
lINTpx5Rty6lrQuaGXmrUi6+eK7aLz0O92CxunfVc9RX8YXd2df9YoavbGzxIf547j79pcFCdd3i
nf/PB6L/93YTPAyW+y5Pg3+9nHhsySa+pssC7g8zzj//7I8hxzM/CcfyFdsJVgFonTyDflu+uZ+k
a/OfCe2Z3s+7N/OTo1zLYuuG+c5Xy87g9xnH+8QnPPXbRmP5U79sI/5sO+FYvzyyTds2BdPNMmsp
W7gs+X4utBuC0MlVGwfQCrzgjZLPuF3LNAT9xYkc/kkpCWoQbjAnUmTG8GFKmJCVE6QfiQHxnRZ1
jmgmxkosdsKn8o3WdqyySdl1yabw4/pp5kp+1m2lHpTrwyiiEm7gFIROmiyNofW9w5mOTYQVoy6M
ZnCorNG5oxuVBhXHrDmtC+9sz3H1UTaJegBCFx+lzKb7zKCHhKMUwSrSjDXVTWEyaO/Y+FN+kYxx
8+SEtoG1LLey559e6P9h0nF+ndVMxxI+sAzFa0f25ntP4E89gNzs8SzUQB4MDCwAv1okkzoDMzLX
ySOZmA4zPZxx9ihxeNlbrvkFYxyQ8wZl75uXhei+tpg2rWEmZ8Mz9Y3HZfA5YsmDp7/k1O9VF7GN
oq4SkwpSGy0YDxN5/AvqTklYTYUebmjnNjEbCzfC52S4p0RZE443OO7Pto9rDS/nXLwCnMnIx7cK
mgPNufJbOjZzukr6KFK72Wz8EHtahQcLj6Vz++e/J9tddrc/D7X8onzWzrbjO4j/TFp/vL6mGbGQ
TUt0KMG/5yxoqIX2s2uO1yXoTNjERseDRbf2cBHKoKZGLm7fZ12NBHJyoluDo0JiECEgRVgFI41z
hTTMtSjhz3ptEWyCZMgeHcMIqJQgRN61Ltn70PXFV9Y09qFL4KD4DpRlx6ZL2Rw8zuqy5yfH+Rdv
qjH1V3EG1D2wWi64UqmNTDzcowssLlFPk0C89NFfK12XZPQJD4t51rTeNMMd3ka8fXVaPcxswIDv
0D69qRWqLB2rxdr1Gc4Yh2Pi6yTenSxN6R+o5LDpJ51ccCtv16IL7xl50mMSGjylepOv76r7sqnv
+yF4GhOiRaWyqZLKeSTTZYJLc3mdulR9YELj8V4FVo0ImqWneV7q2L6/rtn311gsL7fV1rAQSFm2
43rKgYSSAeIKma08szZV7AHbbyKFaMdR4dh7Ee9T8nD4mS11m0a8YdMm7Vk5iGuFvn6ORid7rbqW
dmoaaHvR0hCU2vyOXYwv1Uh6lwIbhcepkhe6SIaLqvG6dVa3auWR+U6s8kue4LppTf6LEc/psey0
sxYLg7PpxbtWjCGV5dwPaXbC57TSZXNZDvFbaszpxoVzua9hNNMe5BKEwYZ4IGGK+mG1XCxVfOm0
HWhGEpG8mAG4VUDoe2OenwQs91U6EOZT6UsCsotGQzuBFgKtIPEkrrbGIT2ST1V+1oRsdr0eP1N3
G63E4FgQ0KHzO3MYMpZQgeBV4msP03CF/Z5CM4i4a2y/UNESShCi1vceAd5jchFo66GBV792QpMN
T1MyoQ/0mUsL93TWL2cJr3dWzIlqrYOUQqt4vISuR89MT7kx3THqpmHZu5MkhLYwE4z93MTBoWQb
trYmeIu0FbvkKcJub7NDfiiwpq/l1HW37WSIbR5RvdtqQ27jRtG25TfzSrRGdYP29SJGr925PqtP
MGz+OaVpjOp6qpn6rOuP2SAITYkZb5aXinRr2wFtahOIdSkrm9QfhD12XOZLjj7GL2IKjoBbAI0Y
pv/ZTWV3dg1b3dGExvwuA/d2wp6+ioww3GuLrF8dEUByVJJvZRO71/6MHUzQynFvNK61b8MxXvc2
mAyox8Yd8XbqB4nGQVkqK9zoPvz3hNKlrIfDIRLv3o4TujI5sq/nFnE+ExSD1BPYGaJvyJULVLAy
qPyjKH4wVyAa533fesE2rzznEVIvKmzNkQ98GM1sweChRI/ziZ2Kem6o4UwYK5Oj1+YXZt9ThcK7
HldeUgePTpjaN7RqladcQn8cMz2DhmRETuUI6iSg21pw3GXEfeylEpdMAxl7VkDK0xi8Ro1xLap2
w7kdq1YePFU0lODDzNxjOpgJXNBCX5eZsLaNCcKtdtMaO7UmFJXQJtmNhqyvpOss5gB+OJNB01Zf
CDhX+8mbCMJ2ZsF1TO3VW5xGFDCjrNNo0al11kzjprCaUrOVtpS3izz66FF5S+xycTCjndKv6T4J
7t97g/D7tTBUxEAOkiWr+VuxMHY0824zrYVfH0zLePJd7AQgignd0e+BSRlOXZlfk7pv1y2lX/FK
pX12aEksrsM5d9fgQJ5I5PCOFSPZORsPHKwWtfYn/kQ0agVgg4YGr7fxHPtBVSAEdA08S8dZd+k4
3zKYtFeZLkxUc9IyQ3Bu5/CKwpVxuQyqlfCMp8nn1tRAfNo2mI5PMC6rZxFX4UFFkb/XgLe2QDY/
QjtRF4M7wohYIgGBQ+CmnZq7OSO64RoUKaw6+qwf8rjsHiCmAjfJnGbvDKCC+5wJZ4VQ0LM2DFn/
cmxKLMKuZsNLqKprZ8gfwAiWuLZ1AV+hKMr8toafB5yCzJhi0XeMCI2vYoqpWa6U93/+JJbur0rH
r0/i5fM/jSwwFaoGFcTaE4SD4u5mim2MPwz1Uc2lgHsTWLfUaFNw2Gm/22rW6slWFbG7J5ciTr4m
Bq4lJBNh9TGLbVSNSNXZsV4gXlU9k9UZfKKFsbEUrhGHidf+XLDv7z0Jm3YiyLf23FjcwR1Ir3Kd
tRdgLJNDUnR8U0cZJPRLG0REkg0Eb1CsF2QFp0JWHsa1JLpzKdouviACYG4hP8egPGbz3mEbuMV9
6p0T2/Txl3A3wzLqf+POST5f1hOQXRNoUjhN6t6d4/g6rVS9Z8gmIslM4JKqGuZT45rjNs4yABdm
wYpKhnSSt0WBpiFqG/RD2eKVA6k2geJLfduhuo630kT5E/Z1ModvOqSRtyVVSTskt3RSdTYnTasm
9zl6d3Vrys9Rwt5oA0o+46CoHPNGGpEHsaCHHBMb7BOptO8DsZmyBccFAoD6qrY4Vtrvo03KVXnf
wsbjTN5Z5athG9MlLQHBi5+MePlnr7rJ+8butrVvo1DW7byhRkKTZzDEpRfXxYcVzmpXlfm4k2zs
wnVhuQS8nMy4D/sY5sWQzre9TSHrygJzlq4odCO/M1A+fCHTptNkDWv/XTEAtbx/AS6v4oZjNgu+
+lvl5nOxNpY3l+rJlWwdV3pEaaYyc7YhZKZXeqfL6ywx/RewcC0LsrzI8OWZ/XMyjkThE7pgdGb5
J1x9Vs9SGcvLemoKah2Ltj44QV8ievhDdIT1Ot2PBJSOOUvJm7mCOLAuv9/L8uW2lvNzru3lVpcs
N70yjtRbv9wINfcDEosytK+boIhfyu/3zCLyYx6kYR7rK1+keL6DIaeZAcKz98WcmvQDok/7FBlq
PDBX633qAnFhbCY01SsFd17kKCbgiZx+G39/dhjVpG4qi2qZjYdTpYVhY8VXlog0375hP94vT7DO
bSH8jhPwbElCB+hPIWhOXB6H5TzRK0j4J36ssgm+Xz4FGX4Nj7jvOl2ewo5lmZ/FVDK1aZNaNzSC
M6Phsmasqn4/izq+6QdpnlJjBFkkl1nDceBP6VnFB9Qz3WBjoGM4H8E48oqpC4NaylOMYr9P4W/w
6sIsezQkwWQuOTbk0GBN/Lx4dfTnhKDonmKt9hiHwMdWLTCIDXWoYuOwkd+5sYkrfRooIIq7NLqx
psK/naQcEKxKxBSM8i415ql3K0tgbsFSijqpgPu3a9QkWGPMZGHqPdu17T77oTS/GWrqH9yB21SY
AAsy06n6sCAM8ONb8snzWWWta1ekV6Gh+i+Qx+0PgCncySWAAt49U37fLCswYIMd+2u6MY6eMtND
Z3keKX3c5NTx6HVr1oQWNA27D4Mxqm1hthaHIyKUd5ioK7IuQCwOnt96WwC/86asU6wDdZfJE62a
3oWbBfZ1YTTB0YYX+CRoAT2YhvB3Ksup01W6u+rxxb1NbtvvHNPKX6wu9l9miQfGkzKhcdeINzH9
yCzf48giiQy4/kvCln5eZ0HfnB268U5R6SxyXRgcej+trtuBpYElmKTt2VI7fExy61gl4V6nhP6v
W49qFaoYL8gFevcdz6WPCm/vQ9tQ2cVDPwViBrrM36iJ5/Kqp2X7m5hmVCWZducmoXEP7HXxJYYQ
sGlEBdEytL2NsBAXS8/eTpM/XrGkyVZZE8OImtJpJ4o02zIzw5lN8vpQ9aQV8zigFX2YArqGuYmB
TRbSzk4wZ9gGq+ShImWXsOgozR1kYRWvragDqDVgUIcejoI1LxgZ4hoFSnpeUBKAUW1dq1yFTKlB
/NRUVXmFB7B64Vi9wIay2Hq2cTxizfcUR2A8EoC0On3DL6t6qzqbX09vPA86zR7GbmAqKGvcHIwh
N90kQvj+Wu1E1Dcra+g49VB/tW7dbL6YAeIfYQ5be2FZTA4zMZXccwq6mEeJCSjyzhV5jDPbJfxj
pmwg0ZriWgCGeCIl0xDZIop2HRoF/oY2KG2iXRFgG49s19kL4+pl7FP9YFpl84S7tL6wo6Y9WGTO
OGyJ8XPe5j15pco9tVY1v0Jw7B4RboL7SC7Ba8iX9Tm3mT4hH5EY1pCSaKZJNmQ/523fVdOV5YLx
yexCXGjSeZ+HXvQAT0JivsLo+2o3WIk+EDMgGDT5RhRw86U95WwNs1Xs8jKf72NhJ0s+jUO7GFzz
W1jWPjwcLBLZXoxuXu16Mr8AtUKDG93gtMGj7Bq5jogOAHLbOHIYq6tmLvBz4NO7DVo7fs9N5U8r
e6TNoFnIcbwp6gdA+9CKHIuuG9Sxe6kGEsQyfMkmYrHAjB2giqlrH/IAo4idcCZqfKfZWUPf7cHv
OngPh+qu8PILL/Rw5EBYHxt9lBz1DsNI/qOIBw4HzjSPEJcsomidT2FcKp34JpTxfOzmDg6ei1WX
l1vsmUXHF1dHJPv9Ef9ELWrQA5KQEnBzCMycIi1oy5RI2eMqL3r3ZOFHuMKSaOyDcjDu6ctrCUCY
au1YBTShsSDXZNBPnnQB6Q3KpFhvj8MdvRjpQ1RR8UoC2sRxGYdnjKEhG6t+gTQZ+EjQVR4pO2wu
PIPME71MA4mrmpWZpbjBrNwCiPc6lqX5SgZQbWXf+7cyHWmAjqgUb1zdrkqdSPaMYb6GxdVvO5/e
o3mekUeGyISICxKBmJRnov4ZLfk0Kx4gUgYi2iVFnGIWyqD8U3OandxpME6u1/RbsxmdQz4q8z5o
aeGoBwtyaFb6JzmR1U6nxeBIdQdRLtY0Xqf7R76VhkWlZmbIUBik1mOu+RrM8x1roJbkVTNcLU0f
jJKzA3TOsb/iWaR3BC/0UTHfb2gItLYOm7RTbObeAbBSt+3CqvjwitS7VFpmj0miiZSG1DRlFXVJ
6AnVKawYWdwkwKYGeYgJLGVwYo58Q1J89ztaRuPY8s9atLdS6F2A4AU51PJgfLBUGJsClkG5qep2
2FizQ605M9l2aBLzJBP6mCYrJ0XbmvMWgHVxqizaois2V1TxFoA6Ricetp1GOSXNYyzlQp3KEO0y
Xn+Acw+8UW2WST3T6Pdzwf/6w9r5hyL8taymJuaM/MuHf/8/SR8s3+jnL/zbN968tq9//6+fPth+
Nxncdu/NdPeuaRf8XbRe/s9/95N/ef+3rQqWzzr/X2v3D01cdc2vsQLhfv9j/4gV2Jx7TVN4S/rl
ezTmh2zvm59MbrgWORo+j3KPqPl7rMD5xOqb2AD6vOMp2/pJuMfRYPlEAaRN3sYjo/KfCPcQsP+o
rBIrsJVj8wURodm2i0V5/ek8F6adCRfJ7A7E2+5pxv3cY15MEvslFqQ+m0o8TMJZgQu6JKjJAtGY
qIECARjhOtwMUXWuq+g0nE2Xfr/E8z4nEznVXjuXg4mXLGwhLFYOpbRVLkDMiHNa2zRXdCye8FC1
Nvd6tJWiRiO0H9pRdRuTyf6cD6/hnY8wtfUUo0qpd4nfvHOSWdhM7Pv9cmuAAaLM+zqzxr0Lv3fJ
mHarGK1F5LvYGsVWe+1j3EGORB8hUPelksZRg2TeznK6TdxHAXx1LSb3aZrk2dflzjaKO62QdUyw
2D1FXNw8ql1pvYjQfmvGYEv04RvbgCs7a1hfRnJcTYqxcmj1Sro8EyOyd538JlWPoTQ/SBTDFc+i
AaEZv4UqjOJchj3w3wyDLLgTGTRnpvhpD5+oBmzA+HETmi/D7NS4kKmEsHp2tAm2yzYwr9qsVSfH
AylJ9WHEcvNAxwXNtzXYT5eOhZi47SGu040pAvBWEPZzECIQTgy6PHqHIHuLK9CPu2NCI99tY5ps
WLuDR9dk3gNd0T3NSy4nTn84B6q85IDNvjSaWc27PDL6vqWcMEhvOGYFfA/W0wUc/tpDrKB/sKEq
AgSG9OPjUPJ4U2546/uUcylB0aQC/ExRtGDZi/HNSlPy6fjWcH/YR0GfIE0d4cLT2vjAyyl5xj1M
SxepboqYfDVcQre/muVj5CUCF1hsXrZ+jADugQhBYWCXXVEygnBLFVgIoQiLNMAG4xhDtUIcdMR6
qcvsavRaPEvZOq7c9wIWYDXpjGAXoXVq1Li96r7Z0PuFDlnAQdZZlR0zFu59ZTr7BEswG4Sb2J1P
HOzOjcIgl+jsWrd5s6sq7B2ChRchsBD3SUo7IRDNfYFdkTIs6y5rQRr5OGpyuBpAg579LrnKjS2d
OiRavZhUmILwDqwrWzv1k9UaL+VM1CI3NQSLHNMCVTu8uvhRh4puKCtCH2my/YwfjjI7cP0klldm
C2s2yNTJhfpYYjFOzHbYh5Ubk/+dOCy7O2CqVA8q4yuBi3w9oFdxKU+06CEgmeTJ15ZEtewUyJ80
Ksgjt3PEFydigk8+YyKNH2MwsAOlyh49oulS4uIVI9MeDe7Y+oe1z5xLMMKOeEGjZ7fN7x1kyp7Z
DXoiRcBx4d0ovzvnWlw4dYrdk0w4yRMutMlAAu+zD5l0yTYpWFFlFHOW/ou5NHxCt0UORJ2vsag7
wJGjno1Dl2FM9dzuAhj/sNeaRH8aBW99LoifKPo1G9zSFKzgi55iqgKQ2OaSYkE3e4iVenD8BqND
1h5dKpVcg6iAg/VmakyOuEGjN0nD7c6v4ldLZRRWze+yjl4r12x2NU2BpQVbZGgjpvnB/yjJtzPs
2FsVYC4gZRyuMjDqyLfVuzsFEFKz+aEexnij3WSfJS3ELzFdETGr1/lMWpt4lnMAsHXqBsqwmRw2
s4QsT/9Z0Hdkg6npiTvqebIkeiKU3rPpa54DvaQWsLqio+hbcvpI9u5Z19PZplT0v9k7kx7JkWw7
/yJrcB42Wvg8h8eckRsiIyOC82CkkUby1+vz1tNDZqpflVoLAQK0KqC7opzuJM2u3XvOd/hre5Xf
bPa65FZl31jH3804zDeKFKoN9o1PoaiEg4dhCp/mMbtWtuBRC46TTRKpGWU78IXeAqMXXsaaeKzW
9cW+QHFCHBcOAICvtKbMbU5qF5rgZOt2LMMAqYMtWD77zuPYtWpJrnqeEs4oU+OVPxkOgQlXwOFu
wVQktz+0pKWiHurUJvYK8FfeLdpZ8PsbYiQdQty1PgI6bg0bEGdaRhAmh5P0Xgk6UEalh01+w2sH
TvdYO/HNGmKjoq0heVckbQR9kG5k5ppoF3hSY2NbtGO+TeeO6i1J2OjDbivTi0R9drYBQO7CVp/j
piDQkkdn3Spn6dlFD5wvipaj+ca2nW6aMB+WAkXzwiJGBjNY98Lo+TmGUb21zArPRSWKzaQwRGUZ
pnkV7KtxelGO91y0OTnXIRL4kQMjj8QFieNTDnRwWQt9dGmOLSMRv5F7qrYeNOxTO+GhUCZUjhgn
XAT0hiZlvdbWMgJJij6miw8ytnfCIdTFa2WyTrpCLBmMOqc0IV0w6FD6yxbez1Af4F58BmVs3x6K
i74hE2ogV0t+oFDa0F5auogkAlUMuyZ4HKMP9L5CoJSmkjy+9Am4wZvqvIM3R9NBFUxgHblv4nFD
Y4vYm4jsPnAtziY16+9GOt9rkyGjzQloUSbgWeII/bCvJraC2nsmSKcTu9mdXxPo8JfGwD5OBkEC
twoyjFlndwODy006zfecW951aX4Qx8k40rcD5E/G4bYgGiG0sA6oTG4yF8hEvKojkBuiAg+g4Z31
Ez4U8oCgTfXbaAgCjp2OXgOOJBktb7J9WaBCM1u2jubCcSgqrW3v2sSwdc516sduFdaDt2JY/tjH
vc8G38B9cYojcYLRojD8aGkketUmHTV2yb9k5hg3shDzY6quzjx0tP8Dc5k1egeRvzzEmDFiigjG
TZBEUvcd1Er34CTlYxRYNYGwfbUoZ/Iucr+8jvwoh2I8AcVKt3kKMCEe8FWAQy/XVpN8NBW2CWLv
Hdg6uBGN8YzUk9b3zDi1G69hkIutSom0YljqHG9Yd3xTcCRDphue1A8iycyN7wAZbog62pqm5ljW
f/Vl9joYTswQh8G1Fwg0SLGrL2F3EcLqjnk2u5x5kfOBEhO0/xh0Fki3qCcm+H91slUKBdNssqwG
Po1oJsybhhql9+W+d+c7KtZiJSyTFIXe+gQ9GFOHIFKLwmqfhBBGAgKLJ0HAls+pOCtZIyer+kaV
1l5knLGtopgvoUTRIKW8CVH+r2WdPNqD2aCIN2jITkG4GpNsP2RFuehwfW38GhFj3Hk8IkZ/EuGb
jCprM1UZ4RAGj4m8UeVHc3riGdgMFaHpWlfXborbvddUn5WO3kE4WmtMsTCMzqkTJxvZ2a9hFRFo
FtNeGrmKW8tqVJLq2Ym2aq6Ag2X9XSGodowZ211QmauYOf+qHb0fec5stcEFOVO7mZzpE/LJVw0j
vcZ1HzDz9LhKQwCFLs8s5Sf5zOqBcCvS3I01hChiVsl6TuMw3Spn+pE5PTPvbHgOSHla9SbOvKDp
nyEfnoKJ1o/JPHyPe51UzmZ+GYlN6ehmyoxiAKV9v9AIQJdAiKa5fgTAsZHF2+BTcVRd9hpmBAzk
PjwnEujQcAImZ+Lhb2sXQufghhgjJTJbocot77TVbZjKpLRCefMxJgbiTZQSOGQJPLHKDEGss7Wa
U/dzzhhr2yaYapKzP8rW+4lPAmBpiyqo02CP/NJ+Gm28Irb9mg+M67sIPpbVPsYrOULeKskQWNVV
9EL+Hc1DM32q3epgIZxb273zo3Wazxa5Kq3nwWO/CsnQnme4oRWbGY1N8hpBsXTuq0uWvVWOydHO
MhgjIVAQImKcY8IrNkIwWSK9CTZ2jQy3KedTRpRPRAGAC7c9qfAkCxtDLRmyp3qsDsiLaMYRHA3u
9lq0O+Uo0qWa4MvtsnNJt51yaPjErr0XUfOIhJ20Q9S09NUFABsPBEc0uOky8+ejkeBPmeBahPAT
OVGFn6Mvyavi3V64InvIvAp4+cwclSpRMiDVbk93Qc00jRcNHIY1WDIaBKIpF5NNwBIZtQw1Snws
4Y1b1Gar0NXg/3kjJjQytoRWnVpqL8PmI8rwHGv6yLF2HyXZapGPLcImNozZ02sQM7BqY/tMz3XT
1+TUBYOieJnSPQjXQ5mMHxmHoTm6EAhhLbsewFdjDUvQ6HdTQusTT2FzcEOxQ5aA12mILXIiU3TQ
cXAAc/+WlzFA0qHT67kEsOOK/tFsEI/OsdiyCt8L13wh3YRYri76nKy1WcHWn/uGuQhJwCapv3WI
nLzDhYidpPqMbesedODFHCdkmmwHhE8FFvBFFJUoSfCm3sb9EvsKUZgDq7N8cLGzX0iRVoRb8m7h
JTSr56wufhLqRqXj5Wg/LsIPsfpW1VvGlAa2qLzrdbYzbm0wTxBzXx5rATQT1bx23A90Uy6Z0O0K
bWW1HPoAjSDtiP9rfZlf2zL/7f895gl6u/+6ebP6LJL0N8nl/8Cd8Ef/YSvxcYiEN3NI4CFP4J//
qbj0IELQNUHweBOj/WYrCf4RQImgdWPSkTd+85UE/8BRwl/Rc6EfZLvWv9O6sYw/nSVGYNFpctAP
2o5LgNcfTo+0cpuS65PbPu+O4TDX1yz8oY0033Zz1Jyd8bl028eO9KvFDPGPmfrAtLGH5J/ZBYbe
UT8NdBxXrUzFphU41TOj15cKbNUiiqp2G2XpdXLw4jMU7J51lH3qxu+eYfg+geFZ1sMUX+n3kseR
o+AQ/YPVtgQD0fYxqfj78V57SOsqkgmWKirOTVGdEPqrDUKRaN/GcYVAhYzqebrnbEo3iKOaHMI7
4Kn0MKT2L4GDggDJYkvmJJeApEJPODShJcpM5StG5yj+O/d97okwtHznWZGt+N5ZR0WeqjS7V+0X
DEIdYa9nStN0zSSCUPpovKU7rPqke8P945ws36akkutomIj3hThY0cgPgv41zvD7E/wG+z2Q09qg
+Z0U68RqfxKwuY0JqFp5g72qfCbSQfmWed43hr320tS0o/c2M9w12pNI0mnR4AUMwAT0CFq+AW7Y
oh7RNz0NwwQvaqowf8Y/LJ+xdG8j3A5rhoXv7GPEMoqWUzj6t8Mws8sViUbWRWzMmo4w6ZqkynfQ
5mlZlGxm0V0a5XJrsSWkaMKQUSX2MbQQKLnoAIZWI3Xv0+TIsZ35XoAtxVbHodSPKpmPttuGdwHe
m4WJIfw46gzxU0qmsYz7A9YLZ5Ex09iamPUIyeBwUNv4VNEBoaL0c29Zijw/ZcbYn+CqXiJY8FTQ
YYATfWy2pjLQ2xMcsNYpQnUuQh66mIZXW74ABHnyHHarLHY6qCR3YWx8xgzxz0mgjbOVVEhd426P
OCB9bZL5YNmtB7LBm1bYMQim9tLX0ZSPcLHIZMwienLcDbAhSZOqJ3nTy8R1Swr2WK371uK85lO8
KllBmjOQJbJGH/vZrHbQG87lVCuspH2+aiNMh8w6Hhga6CuDzWelyW9F1FFsm1RaZ6fvsdVoZwXd
0yNjZSiAuUf3WWNs1ASZg6FFfvj/S/r/Tj8era1t2QjP/+sVfdtnSOnVr2v6f/7Vfyzpzj/Qi/iO
Z7qOH/y6pHvBP0zWelZRDHt01jH9/dKN900LizZa+n/+DfbF/ymjN/6B6N7GeniTSdxW/H9nSf/T
+AbbB4aVYd6sgpaP0+r3XjyZZAPiWEiDTH05Lc/zNL2GU0Ncu51kq19+mX+hPf9faFmUew5PuUcw
hsWX++OzOs/wMh1XCM61rN8FiKpNk84IRnNFslpcIv346w+E5vW7htvgEz1+e2YWWDQxKP7x7co5
D/ocUa9vkvCxYCBwa/OIpNSLyrcrToSD/5rFYblNbBo1VHY9Hc+K3KwttMR0PyI+PppysNZFFRsX
gfUIJfaYN+e/uVBu529i89uFcsNhaPIogI6/jUx+GYlkvmCmOFb+OvJFePawY2wDT1EcsjPStFeg
OKGV41rzjbb7PrTzyKCV2/kQ933+XNWjOsTjXH/99WVZt4/9VQP/z8uybcOn8rB5Em8ejF8ui7rS
aLKQkUhvNs5ZaUgQS23VyZenVXrUlggPdpUPRwK19XOJlA1nnx+QPOz4rxa5qXcTJxripfdGIu4z
E4s350lixqk62RPSMP8AHTLtbSuTu4K25nsfkyZQchB4+OtvAtnwX3wV0kWonGyIn/zz968SpLNG
hEebqemL5MR4Ot6IMTQPBbEPLzXoiHvPKCAv0AJpH0Td6Q9y3fGn0qAJc0bSxWOhk5PR1WvV+LdA
eURGTh8DKyjAEmXmLjayuxrIUYqNbG1U9gi1BN52qP30DLoA610yX0ksXs1JSS63az7ldrZTVboT
CGoWGfKwNQp74JOZPFDJL1VDUGHXo1AWDF/aOd30w9EN7wcZvObk/WBAgNECd/mxJ+8AVuoBg99j
NuNB70t8mwbDB3dTm2hEYU1PuXFx1PxYpQ9AuAl95UAWyeiIjspD2K3uVIqU0gSEC/SHhv/0M9Y5
eIZOk8FX0s0OuGmAcOeXuumPCdH0wPE2kBLfy6j4SIJ+xdzoKZPdsYNBjNIRSmMK+gn0gdcnm8bo
oBARuUrb8cNDq7rQNr0oaeaneY4elOAzAWx4JEv4/rqfONZbhbbPdg/Fnb4JEmCUlXZzJHZzPivg
JxA1bcs4mhAbx0WeNuDpq3hkvv/XT85tuf/zHfApnBmjmjiaQLL9/uA0PnGbbjcBiY7s8q42ctS+
GbQgSvStXYJ98v1YPIZ1GZBY73V5x25f6C8Epu37KMvhmS1afISGznc+GHIC/DCLououy5WI7OZa
J3W3GwZdf4vnigZyjHT0I+w13cMmqo9hMYpvpp3HJwLI2m3vIE2GtZ6QMeLEjEPyPtuo3jP+7oX5
F68+69Bt+2OC7LIA/PG1A6MZ/Nurb8twOqOhBDWTWcLZNwyUryT3hRtqTPD4ZjHfW2nbngjTHWn4
+6I5mLMTPBdD135hoTLf//qO/ItFPXBYmdALeZ6BW/z3KyviqRwKV6NRCGgY0cD8SqhnpTHgKx7j
v1mZ/8XPEDghfjbDwGvNzvX7h9WJxSgBvwgysc7/Fretv55so9j9H3ylXz7lj8UJoFnqdXbrrvGj
pJ9G3dWnrnPoQ6NoRWGsqmnz1x9o3vbaP1Z20JWY9akhAtv5pyH+l5WdJzRryEJz15VrW8cxyJna
uF2fHdppRpJYOwzetUZDm1il8c02jOpKp7Fd/fuXgccKFx/6QM6Tzp8/r9BuI5NbAkjMbD4avRfL
VT4J1MwF5tACb010OFGF/bCwSv2cq+HvruBPm5eLP40CzA3Y3xA3+H+IEYh8M8mOAgFcMKKHDN53
/VkqMARspwFVkJ5WYY9+2MsG+57gE8i3s9lFm7Bn9vk3a82fxZgbBK7jUAA4NPioB29Vwi83ZXbm
XBJmizopLvK1p8pkVQFjWUEGtf/mo/58if6JiLjZ7DzKMZN0it8/ihAD8Ly9QDN+Q/yoIvP3pTnq
s91FjOfpQfzd78x/+o9HDgcpKwp1H6soMS1//tLaUq5VmjpaF5Gcrl3sMLWNRv1NpPUMXxd55brU
ttyzlE5q4bf9MVaqXRFHGK3NafS31BbF2rBGyFhpq3cqbw2ILGG3REc6H82KPYHcVTjSLB/ZNiAj
eljjDvKWE4ibnxa9gNekK5HQwVZdm7PpHKI4nF4mTI8Mjky0gkFglxbRMrM8a45dH/xCyUU5bfNZ
Ktt5ixzpbSRtYzUY089Q0NjUVlQui9krt41gmN3WY42Cqox5alp/2GYqdYkrRGItE7tATuBUB8IQ
YcOOXoTWIpNcSebMxK0GyRMzaXJ9bcReZQnKKCXObqWaEtS8gq2+V7PEKlaNqGMXeTz5z3VHoM4i
p+s8ELOjgKjBLssORqHbU2N7cArx5Y8wLceQ/MmJcZLR2wEjDQrRl9Sq8412pulkgOre0Isfzhjy
zBfgmfb9kE6AObzI7n868Lr2YWAjpbsR+igY+k1lkigxwNkHrGPSPA1pxF8yuqc7E2DnVQ1B+VF1
c3c3dl2Mn5sQ60s8R90ObDVIEnTPBGAG5rdKNsVrZXV0vzUzhAdZ5MNV5EWPsCy+4RIALUyrBHvd
M8PG4d6Opv4ZcTp2CdOvnjhc17uGjOiLYIS0m8dWPBCbml56bPFYdCzylmTpbxHVN5doFgQLa1Q6
PZHYP0Rktnv8W/25mC21KkysfWjf7e8jkOelM/kIxWNRQGGb+7eW0eBaTHl0GDI/p6jK659tXw9P
VqiiL69FPVHAkiY845+GPvHae1qe8Rnkj6K2h7cWh9vPcerr28jHIjg8cklTx3CjIYYiuVprE3WI
jsQxwvm4iWJtLZD4JG+ji2Fx4fDYnhMoIs+kpaHLFwOhRcyPlg5k/JMeIbG1YevtjAEXMWkN4K7s
CSQn6K43ZqvzESjSvPCJdFwbZqI3PceNE7p9phDtTQzJXGCbF6AvMNKRnZEZs4Y70EQbi1HlI+mI
wXoYYS7ldhDcRV2DmPiG2RpNgBSKlucyJaAevyNx9OhT57uWcfihqxO43Nr106OEt/fC6bja+rNr
4ndFPpPg4KH9LOSlJkNoHbqkUAH14oOtsnkldWS4SqBS8AIr0vUcvFSTgHNF2Gf3nMRGfPASclyR
hRT3jl8WG+1148mKkbwgn3lIihSzhT3GSKRz8iirIt404FGZ643WT1vDRNGBzFYqtQqCozp1sQSh
qdAY88kj6s5zDoqALeh0nevisCwjUqyIfd826B8v6BLMZTGl1kdei+h+CiLgZ0UrY2TLpjeh55X+
nnz5epPkkCZgn2UrBFZkvCTEk0nDSncFSZaXLhmH81CWYbpqe7u7S1CB4ckpWuU+DY3o+DiVWLsR
0uklxsK1VRYO9ESjlMdE5sEc5EjLxE8KsTYGZGC1LXh/zFQSIOOqEwkVFok3zg+iLo23CkTmHQlc
7d6wTP+NAUy7MyM/fYkjgk97VGOM1E0EUb0lCJV3TbUJx2DGLNUkP0JTZIeiqJmiyTk6jLnCQ0E6
z8kyaj9b1qYojvAsxRLTrXFG15W2K5KDuqdAkbLiCbNY+lYdbFUW2w8e/ohj0xbTcRJl/MMY65K6
ckT42rjy2+gDHQytwnygV9wfRc4wDT9vtnValX4PatwEmdEikK8a8J1zEzJGd6JLB839bPnD8FpB
zfvmqna4IJjr3sTEqb23GVHhV7LqKxIEDf8zxdzjFxzYGEwiZi2KcyDR8gTmyEI/kFU+1YBijGZb
IuI6VgV1AocgfHqDGQAHSxI8pkVDaVgR440KDIgjWhvo91kMRMQtbHHKnbZed2GenmZzKk1WeS3W
ujesJwab8FAqt92JMWDULXN7W5YGBvmhrquD3xkDLBjfLsb9lJWc5eY4r94qRrp892L+4GbhK4+F
qUoIhE5zzmLwsFVgvFZVYK0TTuWvAr3zElOlfWaCSVQEEsLq0aO5sZZ9kn9D++5/DfZgPEmrVPuJ
lKyF1IG/lUWGvSHIM+O5hvRxUcg8njknYK4yvbbZ+rxC8cLvhvbCwCJ68VvffGjtYT6ZNZp+ktGi
8ziO3UfnpiTID1A/nnQ1x1dhOO6nPRrhTxgsTElH1Fl1iSDRRDWxar0KfU3sevOly/X8Rpz19MMe
o+qe8ExykpVHPM6IFWJvinHeFJjh12iAxlOhEXEuMls0xzghVMqBoPZV0XHZp2HQ7RxxMxz7s42C
MK7ic6yKdlMZffCNo0t0jkqH2ZpjaePIu2RgoII3snQ7Sy9aoDTbCW0KARI59cnCb2B3ZrAO3jK8
uS8DCfTxaqrJ2AA3Ibi3KmrdR90r+5gbqbhg4Ro2RqnLdTNFLdHYkXDfHByUBDub9bcpqvKDLmPn
qTPS4YrKJty6pUKEmQQlHwq0yV6zDkjKIynmuzGnwcbceiThs1VkEOLSOqgB5ZGySK9DVzNk+5ig
to0H1fuGX/Vp3tNpJvfF4oxBLkzBSMLVpAlTwx6cSpPP0FVCPoxjXv50yhatmuiTL+WV/YsfichF
FCNiARMiyNVK5Qkw2DCyv9ratett3okR25DFXhu41RkjVfKIVmxaEkbRHhCM0SQBfquRhTv9wKUE
QVbSUqEbEmirv/JZFa16PeYPI7qJetFqAyOEofVnLufuh0MuJXlGfb2pmsbfMRFBItTlMuOAbI2r
2qnqHYoCbpIL6mBdpJN+MamY1zYAqWXVQvGh7R7lD4xY2u+NYTV3hgVeTyl66+Q85eu+IYIafOes
P0YD2Nyij7z0y+z4Deeit77PToOm2AwRIy3dstcDqr4qfIitG1IbyO+1Ld2BYXc7yXnl2M68JwRU
IR3Gqk5KOMazUI/IVgWWEv47aekQGGq3L4XyjSN5OPhtKTJQDVD5InUeRn3z/URfysqb75KxynWO
pLOlyoCVOfZtvXdnwz7f7GhIOoTX49io1VdtFvU2FIpvTm33kOEY+jE5Ndm3iUweHcseyUkx2s8C
IApJr4N/lV1efnHMsi59blmsmwa4JrOIf2LMFt8J40oee11Klw3TtA6zJMy+yUT47M8g1RuYsjaL
+ihxp0HeKkTe7LD/js/amNJslWfQZIPUYDHQhDbpqZJ4yhCEJeAwTmQDxxdzjuV9HTYiW0DTCF4T
6hfi4/3ujdQh49Xpx+AnA36Qqf4w1qu8iYJiJQdHrANnIhFqwMJNdE2S3g1dPLzkDl2TEa/uoZs6
4xr0VgIWspX35sxO0UENBS+VD+GRdibpvkFYSVzgaPlsnqz7RPiOrvDiTAOmEsuRiDdbWL6LUfCK
LOFwwXHMHMNc20bvo1uTsxGuqN6y5950w9VMfbuv0G/yZcqS4tWU9nDHzQ5ftRVwD1H/3VZUzL/H
YDass66n2xIKC5jXAQT2WXs5vLAEp/kBQ1BGGJ+pMr1xU6d8qiFAjJvSt8vX0VMTKl8CzlfI9uRP
JGpRxTC0qowt4kfTXkV4QAYGiCTCrTGf3xL/EhKRC0nE7QpEci+Pg2VSXlpBJB9oDUQjoW9TSbjm
QoRTOx/CCR8KsgnTn6CI5a1e5TEFxh0QQBUcdTOM8Ym/y19SUhanRTnUkDRmT2Z4xaKEzHn6BDHv
M4JGJbVsVnKeKbyYPSZI3/wGKGooIxI8yejOr7QWIlIyUpcUWJcJqfT84TmKuvIiwmx6KoxRXZtC
Em8mDG+hpR8uUEXjs644ecWL2qvGU1tH7cPAnTqR1dxgeZ/8GfOzHuwTwXzzq8XU9isJXQwFAxhp
liTTPSecUw3O8nF/aruiQMcVd1jgpr4M2osbxNNF5tNIRWjU9WFwB+PU+lHp79hJoWxJ8onvROok
d0Noy7fA6KjkfS2D9yxrkcJYrE2vtUfYHAzXKtireojBFTvj3ZxwQuzGOW9IpfXD505iYEywvzzH
PU8cbax0bXhp/YhAci7Q90/uD5FZJsSDem1rlI7GkAIpdoZwg07xzZczGjdHjViykMsD/AqTOwhI
KHX6EaoKZ9hDf0tmyN1cVJgfC5eg9XYsdhO8tf1USgANU0daGH6A+cSEun72a2/YgR2xn2um3pS/
bGtfVeH88LXZHTJHuu8e4WPrLmgEbaJa7eokzXdTmvpXgBzdrTVOwg7W2yJ9wNnN1knZZ4Isbueh
xKI1s1iOw3xGOyffjcjWP4hIqXfQGYY1PiCoI/hvocQS2mdNUJ2xDTK9NtDBQgfkqrpJnoKwCU9W
5olPOdsoMz3LHHepDbzEB527qUqDMbWicP+piqY+TJ1VromrK9/ptMM+dOYOCwR6QfFeZCmLvMNQ
I3wwdDrMx5mf2F7A/zRYAyCbLUIn5KRNJtQC6z8suSQqX4PQ75e5rXvA2R7/R21VHKg8VT0EvUkY
l8tXRDBexxlMWTUgZhcKgEoB6zZaE0Xx5TtZsgSgXFwN6dvfAuqwQ4cYaRGYKa9RIbJ1oKc7J64/
yIPe9dC2VsaUd3tb1w6cqwg+jdH58hCXIQel6pZs5zfUEZGzimMVLsBdgiUQHf9aFUzf7WBCilBA
k2Yrw8xH2vZSjFglVFEhv9Zs3TzvfW5fiKwgMawN5k2kMFvzzFtP5FO6C93H1dLgf1uBram+h0bf
nIZRxfdGFhHN4TiDd2mDBL2YNQfPiR3xixHPTeshAWf+sx4JFFmYLhOeNUnowePg+cnecrKM3WXK
8OsEfrvVZs6tofO/Go2R5ocvbrV/2T0zg/A4Aaby22B62bEb0ZzHPDhrFU5MJzCgQLzDBMBwoDcF
brQhIOli4dtjuOUIjHe7iIh1Lazpou3I+mqV0TzGcT8/CBH7Lww/iTdvo7mfFnVQOPuA1DVyOXle
dxj5suLoDIXx4eT4F7dtl9Qu5pPOXlZk03crYQs6DbB+UGpg7HAJRztg8xivJf4PLIS2468EIbvX
nGHx0SrnacfwDu3c1Mmm3LSpHhDg+tZRIHf7GBIFXLGHKsXpwNXiPi2m7AIBOjoUaT4/GjnRsCbJ
hQeznS2SuxwrkkyKLPP5NidZNGlZb2Q9QdqMVeZcHYprBj35ZJziODEeGgo4IjiIWCXOpHjsmhor
R+MKeZdYzdVvHeepFArnRGWHaC3oBFnvlfasz0jM8aM3l+W2UzBQmW68B7E7H3Xl9NuBCczJmML0
IXL98dqostnifDQ2WaK+hDCxMdPYno7oLlsM0sBEDasu1pXRJNeurL3bbpgN5AZPzicU/xlauUvu
QhOy0QS9ankAvUBdQLU5O9G7ybmfwBt4aZjdF7puXltr4syjQZwxDKgJWeTcNxkHfspoa9dgGJsw
vDWVu/zM9cZk6MbGfSYAwTgwB+9UCaQJBES64UBJ8keSheMyU9gYRxO5sDJchmGxlb6VTuR88VwQ
ZjFgE6Owkx7O/CnVjy7JVAtjpD+6QeZJDDVnTqg+YVg1JGcHkM17ATWTXAoIhwlwrXmSl5ThyXc4
BzZM3IQOnh9DCy/QZ9fsGY/4pZP3KsV0wssgkLcnmMDqwX8u8HGeg5l5SI3wGKgQGIaUAoFYksCC
T1LqF45g4bLLkll9on8uGoJ0ZmqL99nuu+67b9H8pAEToEVGoKwRTcX5a9F6g7d24hLQ6yid9gNW
hvOG3d4+N9E4rXKfyWDrhD3gqpBjjZ2HGmJ4RITDquvsBBxe5tlvojY8uWlrunU9M5NVw8nwpa8c
1kewZuNiJgToKbyFAPlTV31zYx2/NzbBkzQdZhNoseTWj8Je9Xnp1Au62Vh2E6M+mHz3W6B2zOHa
GUBrBzL26nuF+ILu7jCDR3AGkm1Dg36EhwYzODKW9oFViTGnWC9bahUvlM1jmIXiYI6VPLPeO6Ch
6s7Z8NJm3/pMkFYgc0I1R9WgBs4hpFUtFW8/arkOJlT9pefsFGiANGnQbHZVAfjH8CDqukSCzzOo
VRIKGeMkqmJ9boyshddZirMsJsRaJo0BYPEhclzFgO/A5NMmgZFMj3NMJg1nntu6V3ZxdEe6fPcT
U7A+ciSMSEGKyUYYWwj34FeR6d4LMdYuvnCHZisY/Cnfe70WDxOjS+Y6A7s2rDNTHZJyKL+nYppf
MkRWVIJj9hNPd1kiGovEysAsfYg8Nj3U/PEd4r1oKzwi0mEHByjFXVXjI3IzS35kMU/lqiyB9bO5
BflmDqDFbJyS6lNO7Gvs8f7J5yD7bI1ex+SSs3C4REUcH3vF4r7xfDEgW7fMDOdRKV44R2WfXpEF
wDjIB3FZPKGb3Ssc+LTQ8q56FHIan+sqm0+cVtMf+MCpAzMdON+SipSGxRRkFa7vvIvuaqwByP/L
8SjjwkZQNSQPEiQt+VNBpNa9haqDgTPGc5wG82ccIPBTEl/Nzf6A5asheg3XYwT4qe+n6sxRG4TL
ZDfDzvAGjj3gMV/Yj6cQU4Ttnoi7yWAY9CBvmqFtyeDMi5e5Fe2D7edpvWBxdnbmMDXPUeDm951Z
otuOSPFcmzR373xIJmBRKh77UBtRsqS5QZKCk9nbmOSW5WSLbtPGJCNJc4wehFvWe7PQjANcDIl3
Q6sUTogAkcqiHhrrJILihiCsZfCjMEJGa70B/M4ZGXftQNAQJq6kBMITzjTgtw1lJf6UxJB0XyFu
EW5rdlfQYTw8Gu7e3sQq+exLg6Cbgk4FIcZhgUVHQEK5Eo8dniDmRzvHistPDQHqobZ88VDopkXK
fqMH9a1vX0vs4I9O4xtv2FPFqzP42cqJrHZlIFM+sOf7RwibtGrAVOE2w8e3nbwsexC+276mum43
TlBKGj0oS/dY7Mud8nrzMYyhMTQRmLfQm6dH9HUuh7yCgNGZLHRlh2inA7/YkH6kFxFVUYY/ttAH
lZvxMcYjswqFxWqXRaTdOzlY/9QZjkKFCgBny3sm0k6QmRoOl3Gwpv0cSHWCzGvcVb3fsHEO9TUs
i3dSUMxL3M7/nbrzWI4lSbPzCzHaQngI36bWSGixCQNwgRAewkOLp+eX1TU2guQYh8YFueiyqraL
CyAz0sX5z/nOn5rxE92cBlSUGPAoJcRVd3NyRLO/oZ0kWtp2PL16s6jfi9mwfqHNFJ9Fk5PLKqN2
4B4ftMVb0xvDRg8yTc6JFxTIJtrobws/QhWGeFgNGMLxh33H7g11GGQ31rRWJNVSV/CMIsou6ilx
twr712tfS2tr+yTPbHgoWbnLhVWumqHWxy6eeAtUhOpk4qg4m11ePkS0gV3BUqXcEzvIY/nAU7hO
mwqgID6ubGsJFmLGUgaoacqRbfTRhoBbFOfXvIiGrVlV+qvvw2ZTDXhZ6rxPNkyS9WHAKLwaOzPb
VHXMrWvsK3a1rho4+qK0HZXnGdcO5lfBBGhuNgas5JcyKbF3iKkEYKWhj9ZuO60isFL3jhXZRyGt
cVnkUbNpyJTsPRz+X61UlI3X8U1hoRJZ3GiIhcOMJU2OU9JM26lvpy1Kbs5CZGFr6M34rqihHlZ+
irxLWI5bDCCoT2MyCizBnXgfh3y8N9HXVqKWGFLcxPLvXZWI38rp5CsVlsmPHkyDZvdq8nY+a+ZW
VDLbTpbn3y4FYtcEYwo7p7VPvUyNJ5eIwdbocQGBxk/14xy2xn1h5c2rW8wMT5QN8kV43vq/gZkJ
uIsX0EI7mXwQELEvHN/MjeHP9qodPe//AI/8/5H9npm5Y9oecAMEbTgm+NX+jRfhxmr4m8Fw+cyp
izh9/gGA/O9sm/+zv+CfFs6A3gbkbcfDAIIRzr0RDf7mINv/YJ5N8xCZMf7lZqP4m6fg+P/AAGUx
1AoCHBZ/fc3fDk7HxuTvBwI/viMpHMD18C9Mies/PRr/GQiZ+jC+/b8xc5BUw0IB2sz6D34BkbWl
slQb77LBzzcdP/0t2ZM5d27BKYytwoPDDpJ2uBI/obSYP303mQbhSXdOvrWMKZLu9MSQYNIcdGvu
iJTg8fThc9P5H+6AUixnMZJZYlBVrW7gxh9TSf+VYuTm3mf8My59xEb4/f5cMvrQUWTUyzyIyK7X
t5Cq5ToJhe81x9hyVZVu9wDyyjk0IcPFMSSbNNdZ98f3BpmtIbBFR6UG82eKk2ZXORAELgOzLy6P
kwNuOJnTdpNrMbTLgoio3MTjrZUYcHvjETq1MM5Zfuo9oNAya4vZg/cjFMvdnI2WuYhNQ5E7LwER
LCKBo4AiwDK6k8WgT74bqT81eku2kZSU6ZUjajh9LGU5JxmSzA9AblhJXBDG36lrjAdJH80hI1j6
rKNOLKsgsR9zJzSfhEB1NPwiukLbopbbhgfZDMjHItOAO03s4ITuJ3nDt6e/U+lWDLdCvYmtIgLH
2NU5y4fdxd9ml1nR1mSzsjeZ7fUY8hmLHLXhOb9FINU6Jbi/cumagb3IEa5HTzKqb1s15lsedSnJ
7oFlnlSWnF8oz4medW3xp4gxq3t+/eS+HvrqfeBCYZOxZRoOm1nhRIz64TmeqJ9tCLESxErYarDs
mc+sYDGVU141qfVQ2S0DjNh7SK2h2uq8y1aB2bsbhL/xOFKWcM3iIKkZAKdkHFHbjJcU6/4pLeIa
alStyRjbeYHnw1UTd2BztIFJlsm7hAf0Hpd/wWF1qlcJ+uiSO234GuWUsrGg00PRAGRCUW2NYOmH
XXAudU3s3q96Bh4ut1zBmTqX7sWDKHg3ZVXF8W5KKZnHycYsCbuVYR6H+UZgwm5ainXaF4azycXs
/4h6hDIaxj6Dxj5PXU17HtNIjjs5MfjWrfXHTJvQUYHw29G5NhZ3Nmlfwo+4nkdeqiwfdjietL80
mI8BeTVvMb+OYXewbFhK4OcGeEzQ8y1M1lo62D7yxgl/k1T706HO7PCHob6+zFkCUjVIncg7k6JG
nNCdGaQ7HfvjM2RTh+cL2YfLie5+MqOZxm0cJ/0ro+IiXFgZzQNLovfFsItxaRo7F5T2xcJwo9Y9
8soHfQC5dUrLcfxkN5KPYgzdfS8sNksAbue04Gg3ExAnxGdWKyvzw03vIPmN7L20wZmxv4X1C9Ta
8QdOALTbAU9iK0vybJn24pvx332RV9d4ZAKLXOKtSzmWl1uy5YxFNLrJW5/8MjGyFLXFf/BkjKvY
5K5Y6YStrRqSlTBbaC3EjBdYNK5se/owUSRlLCy/P+OtiD8i3263Ze6+Dx2dZWySUNXzAbgXIPNl
RnXYYpRUg7RNVwFq7gtQbj5X9rZS65wI8YZ47EEbBsumKPVJxYR+Ktp7FhyR7qjSuMGLh3eClhWR
Sy02JV5TjmGQ0mwtjuCqsUAMOzQvvNE9PSe916MsuqP6iYwwP9E0uI1vn1G/ScA2THaCA915kEGI
nM0A8ZRzEMXGaOQrAjJXxyEAY3l05ybNfGxCSY1i4dKmx9ybCnQRN+fGUvZK2FRuxu0w7HOvGrea
CPh6gJ23qN2hPFL/Y63q2XL2pZ2LcRHAN15HufvbNfNz7WhsVcN46htxZ5FUdjtxmAGKLjzImVYS
XFECaeJstwYxUfTBcEE7GSSLmXIuah0m/8gBBrORrd9qGf+JDfviwXOegpHODtfajU186MP4qZcG
qwPupix9ExQuhi4cjIIY78ZO5Jsd2+c+KKq1yweoDcZ7i5kM7ZU7qyXWMiz0kOxqm9E/xCrQNKbc
FmDJUpMKx4rFFWuI2/kPVSXfhinfRFb4ofx4F/NxxA5cvzhBfBZyXN/G2nzccXYAKCGUA6GuULso
wnJhUV3/osFgM2zCzECg2Ue1mSPvj6U4dVcr1w05d3ftARMIUke1KgbjwM0PyuLAQ9oH7K/COrrU
2GQ3g1DEiKuBlA8MRH6sZyFBuby5PkR20+A6naNUAAKEYASs5T5uLvl0jGB5GDV2joHTc3WnZPBW
0cS3ECW1Oty3bK5py3rUzQNb9H1ZFw/1UO2g0OfgynPQ+kMCb8IHWERNL8Pa+NiBLVmEMyfepOh+
81Q93TgIo/uR+VykdY0k1YsBAzYRp4UJBvvOF2yMHiLbKufOtO1ynGsyL/FhQ8NY5hD+VmwktNa5
MIi6diA/XQE4LVzO4wN2j3XY1FjFg9A5JxKV1+MmeQxBJy0JfsOGqdLu7Aq7Y7aeRavEi8q9bxp/
WHd6gEV06Ro91hvevS8UqwmMZLdGdJ8qQBBavzVpyPvWCYme0oqm+7RbczqbeWucOz+OzrJxOYtP
ppV+NJqinxnSyoMIBn/r8trQwxaOx1gU1WsvuVqCmQ77fVR2xVtZxv7ad7S9YcnuHtuOPX4p234+
YAUm50uDQXT0rL5JOAQF6UeaCPOYIffd2PgtvrU4T58sNeM/N4CS1hsFTxMCpd1QT5Q4s5lzT0BH
WPHAUBznNzeOVB0re8GMpPpm9Ayrxbe64S1Fli32jmnV3m3LYDw+EVjB5RfnNCsHQz/8hJgyvoiV
e0+t6LA7dJz9oLn3dfNq4dZ9c6thkAzFJvUH0GiebILUr/HTxaJmqj4Zb7OkOXIz3rYzy3fSfZNa
qXqYbadNqJ6nypCinFGLJTBbE6VL4tyG6VtyF7TiYHpOc7BVG8gxjXOnaXM+Z6pw350szWjFqRWE
ZfTBc1yq5n2Mo/iXWYY+B6EsHzrw6DQ85P4q4r5Kq1Cmgi34cTSiLOIhCydL62VU+MlOYMuIVkZ6
G6yYqV0jxjOfEivTl6rapQHC7CgTcQJU44AI5ueqcUdrK0FX6PQ2Ebi8xrLme2Z29AJEFIC5duKt
qA3ms63v/Uwsb7/OWFinSc0ZbUWB00Qb9Pr50Jq3EEstYCmUogcPJmwYgjXlPcMWvcg9eRG+qSWb
fh6Avhk564TaLSF1jwF3Yeq7kz3DcUfcspjmvdN49muQDiFHicGf0S0g2l8pTs4+iiYRzaoX7rzV
XhVgsQ/4cBRzZ/5KFTRU1ypaM/Vg7TNBzXhVxOFWIUN9TPRVP0jQTnhTxtzbM1II35KoT0lhFtF0
pyNv3tNcAQlFCKGudV/csAItsPYS0BjmcqSpIUlZ+iPzlqhw+uRhIgBaMiUKjR9rjEqk8MDiCjvi
raFhYuqduxrU2l0rev3ujRyflxHmhPPMG4F40AXVQmR9cVckjX3fUPHQLmw76h89d4oeRZ4FDxjo
KVOAKMqbaiXNFd7nuDOygMwvUawCdyZiKzYazSJG1OneLMxkO3T4iYA2x29Wy1O4EI7dfUwkeLiy
dPGpUNL7tpKWKsVRuOYP5fDpFjusvK/spvnG1a2vXkszLG3o3AXUDKXIKpS1BbHRnyPPTYhsAIWf
7Ll+hhjhf+Szg3Gl7LLx2RMJnxoXZ85PiH/iLg8R5tOOKMgyRwg9FWyxPINYeBYtdTHvPW5RbApV
8GgI/FSLygyj91xPgg+shvwOfd74gECBTbeEoXbRMvW2caD9u8atQC9CWF5lgQtgOWEOfvGjZvqS
c4dsCJIPAI6a3QZbYB20T5K5KA4zKBroLlFCQozXeboPopowzuQOLzNqwcavivxT4vzmmDNm4wM8
ASYBTuE/hHVbMHmpnGgrI3s4WcwJKadIwvo+qR2vWnSNzfHc6phgMsQeqS3QHdPpA6JIV24ZwYAH
BtqEwZl++BHH0xT6T8roukcVzUR1nBngxzJq5/Lg+JjxlvCyarjwkpxSEvksbaUYm3bVMzkA2oPr
x1l2duXJZTgN9Tu5MrySbS9n5nR4Ew54EZxy5VICs2+sQhJNpmflM+IAjEMWc/+D6n1EwSboBNqt
q8HSBqxOQsTVw2BJ8QGceniwnaThaXLjE8QMKuoSqwrQz9ymYPjtDjQs+MBVO845cfOYq86OPl1t
DGTCDS7yV4aWfbgZepQ13E4wKBSU6QBTFDDtVdnjnD1zXOOclE4JzQdDP1MMXTTNvJ3lEMw0CQbJ
79AxglhNUR8+I3/bXzXG2Z+eL2t3Y52Qfa8F/kqGzBjKlsCb9Dox4gzLgo5PDQPOZ6PyahcM8jBe
CxOy9rE1G/PsMKnkrDri9OSQb3dLz2vCT8n97AHbXBmvuWRIAwVOujhdtccxD+89amnAoBuVnl9o
MfcVDGZLQDWnFEZGYKvM8tNhQmJf0z7K1grJ8rnLcr10QuF0y0KXWEhMjS+aqxzHlzCv4is9qWqN
07YKV5PX+NayThibLzPSU5TRRW0dn7AYVDy/ibhV2nAQfQmzcq7XdVCNlxLg8YOabRZgGNz0VtjZ
OF7T2R7uqiIEpOOVSn9CxIH87nXhQapaYsqF18+5hxEtCUIeKa5F4gVIGX+e0xtjRTcUBmiY3B/P
6NjGU2/0YPvd2KFjkOE7vQKtw99W8uR9T5kE/zILK3pgFyQD43BSRU52cnT6Nvgj5qE6mbeB+ljV
5Wc+p93JVIMB5Ec502sB5WATFa3A5G+bb1qPCguPS92LdesDYV7DrS+op/Es+4orks8pdKRp/sGj
ueoYltF0rh0bez9Sb7IFP+9eMEfR0o1Ww1GBlMYxKqxuHTVBARw/kFs4V9majtFmPTaq/uBdDj/H
IG3x3WWJIKViDs9RU/r3EamVEa6jER2zTPio0mN4neLWek/8br6GGEnXBXUh1B8HQX1F8gj2nqdp
BZls5zDinqDW00dPhoxiv1b1zOodeXpsFlXecc6tDHGHMcXgvRsm2C9WH0wb0mkzzN5B7hKjASpF
W3VzVtbMTGrI3bU9R8WO3UacSx5SzEaBWS+JGGb7ZJjTV69V3Q+dHgHdh6V39ejXeWQ7cjaz4U5P
ZYMtePCwgiyi1OufKkMz62ZFtPf2bFOayLEA9LeVAgjlwPIRyAjWYdP1MgEeb+aXgt304KBgXHsu
U7Akg4Bxt+OZ6uwaTsdNInYuiT3DMAixVtzVWcWq55q5wRW18/fYj6ZmFXZp++jgK32JU2O4k6Cq
vhmgtdcWXNNv1cTMbSSFAQu/pzeQ9/AGIx2E9apt+C1L3zRxu7hadHuR+/USo66+d7203WdFF9OB
CSZdSWPcc2iyVg4RoaNhGoKOcjrROb2U7jnIAZjPJa8MhlVmR1yWbXlNzDZ7JOQTPDGawjs4ddpu
FjoeSLAoLB9I/eO5LA3LWiqQnO6Sd1Ax5xd9ei2F/ev7tXO7s86RXIHBmneTGP0X1Yl63SsVFA/Z
KIYXj+2xBYNVoZvjoXE/lBinf0aV/i8AZW5/xf9jCF9SW9ST/Csv578CCf5P8cL/mwThvyv8/vkz
8PJEP+X/oH0f4s/6f1n+x1f+LXr7/5DQs1ywBLfUNN7BfxG9Awf92uQAeZPC/6IL/wtD2P2HHSB4
SwL3fyEN/hVaYP1D+qQopcvEBKOg91+CFtgkUP+d5O0LTzoBmnxg8vehfTv/IZVr5iYFAsyxt4m+
9NSSoCTJ6pWr0x0+5+4igECuMMuv61K4v40nd1Fj6J+0Cc63jmIdUNbeahluvckanku//QT7Vxws
cFurKqwoBSWNBJssnRa6cItLEEcfLZutNafT0U8/p4JTU85FmUu+M9+7mLH70acqSBfVR1E9oeE7
nxMU7DXuDPd2MXlwPfGrSSMtB0bTi7pw9ybRtdFEkZ1mH5+yAiY4iOGUGN0njDyU+M7ANGFJarA0
O47IwTIYb0Fdv/U1k9qQur2F6+dbL4AEahrjwgmGTZsZOQYDlSzaaLIWuR//sXw29KjjoHnrI0ZR
CamJWZPMphYufoephyoug/Rc2wThhkj+iSOCdGNyMHSCKY3NMqjzw21zX5Vt9CyCN8dW3yo0AYPe
ljAuKuuQGwvaTf5klz3837FPLrgsyDAZ4/qWl3zLumYrrGrcoDjUO+AKHz3x3S+8BOdRnyIjdR6J
p8znmTtyE1DM7pVmfUwqYgJcMu/iLOsvcb+D2LGM/Qz2TTiIexvR+Jx5xp7Lirj/6/8iOHQYGYkt
ulp4d07HLlSWubXBCQcNzhP5JkYBuMeDDmeMTrbXLKPpljFCvO+rKcKu0ud4W2LnWeFHWU++nDdm
3cERtSnpncUqDozkkBuRefCn8s4Avvxc9htKjr2nupEnEO/jiY6/t4h40eM057gvpwqzS3yb59fV
py9fHAffQkuK7Q+BSLRGdgeri6NjxdD5sVH3aSXpLSANvxVJGG+KOiGz1xneHdxI8iKXJmyTizvK
l9lyk3Psga8zjH5lREiUIyHXxz64HTmQH26QmXRyPGQft181uFKvf/1DTJQ4ZAohE0+vgr8052vD
Vu9kBK1NWXNUyifvRVkkIybHRI+ziIF41nRQgw+mMu0/deaXu9ovscL66X1Y+OMLMaXnrPbPIQ08
J+S0+ary6YAB75YtMT9a/Hy3gok7s4W16ZIXIQwEbhEPSrwrQWtsDTGvnNau0J0cb5WGCD400wUp
503f6PZItIcBZiFzri3nj1PToLn3DJEgIpmbIYVokFBMQBMAgq91zTqBpTsy6A9XFU0hE/44Wvig
PGelgXSKg1JbRr/L1fwmOufo07PDcwbQ1vNOZM184miIvGaD1Fm09o5HBK18uLloQA7VZqnohnLj
g4lZjaqMYkNrExU2tijXXFHzD5ncceGkyDjPXmraGLjHUxCcNlzXWlcvCzrCn82+56LQZgQ+4vY5
nNHdHKhRrl1IYmKzPpkxZXLYh7plnheYFmgXsDAG3wUiPwmGd0+wQR/Y4fO9FTL0gCy0zFTbPJpx
WDBfucWoaR9ZOCXg2cTfxYEH8kF7NYUJBmbaibNl3ZxiWcgtE87tZAbF4+xYL2ZBBgZv/4bKr3bR
GRAqy7CbD17e90caFWpyDVa5zSzxoinhOdOksGpo/12IkMkUgQz6shZzZpr71tf2o4WphCfNPMbQ
tDa9SP7Q0CLPvgtjibHBnohLffBK+2QyOtiJ1AUsAs047HvjhnuNeR+nAZd4XG2FR9VHwPPYY/e4
cccDunu0uCSKIIKV08Fe4Q5EtUQQiKwyeQbgtbdgYjmjFZ+yhJXUD5tmr3KfKjlF6UmrwvNc2bB7
4YAs7fdmrFE2QO+sW8sz4fjqpTsXxgUv+UWmqb8zwhAUaScufSjXLiXodN7Rw0lov+/BNescg2L+
a1X1t1Eb1LLb3wlWNi9rrlgecGCUR16FT12xDwSm8Tu3823AtrAjPIZThs291t4fRhifMzOfZdIa
T7cY4aI1sMY2KUU/rn4c6ZSgGhDIIrmy0EnxnhXqWziaa0Y1PuHLfeR7Brb60ENNy426xLm9Sw7p
NF9bGsvlcbJqTWlKvrsBPHXVP1QahBqyGMmWOnpywKzetQwPD/Pg8MMNVIcql0GJkofOM57zDqMy
PJ1tVAtMQDjMLKZ+2OXja2oztOjZ2ESY7Lvsyqg1UPJ84ymenQ11mOly8rh/A9phqFY2PF9edYjx
xyEzlOzlgvwZZ0qYIJT60ENRPFlYng7Sqa8cyH3mMMO2TNz7AWn4w+dIOsJaf0tzatOAAckN6QRz
Z1KGoVaatfgxVRE8EokMnhqNPs1NWyxllJsI/AyS5mLqdyG3ewiYEJ2rm+k/jO7nyXyphug4atk+
WRXdbZ2dkNxW3l2XGP6xdCn9Loxp56d0OY5iXwX82GHi+rfD9bCciPWoLtzVXeJu4ir4KUlyLeeY
ZYoyUw8COb0wsjbkrpLi1SWQfgb3ZXNrjeVZpqeGidM1n8tnsOPucqQYZuUBvV7VmAO3IJQXYxHE
9M6AKs1Ly12bkYoOEnmqeuk971DnBIrQ+kpUEdhHQRcQOAhxCrth+YHBkhe4XEmyLtxM0muXZRjD
5mUSgQX3o/TJjAYKAXi0Qf6tCQU03AKwbjul5HMQn6es3U3lTOjX9Z9apFK6aRm0iPmW88Q3hTnL
xoMbSncDhA1iCb4N7JepSxuAi1JuPgPaKa82JF0LxWHpx2petcGwxC5HaBtzEs8OM7sWY32Na3Vd
WiDx5rtsKMzl4GWnnk1NdV+pKGghIJ9FsQNYY+NOpq29tGxPrYVTTVuOMdiaPfMpcvs3GTZvnBbo
pmfkhnsn2TsMspYwfUHu2enXTdYrmL1U5DIXruJCNVU9CSfvyS3N3ehzkkIu6tVD7Yr7hv8N5hCs
Cte9tBMGMM5CY+0fylJgFY7TNwC0u14g96tUPVra23m4VbETN0z01C0xaE0bAorgQtNmW5s+fQe4
n5agriln7h1iydl3YcSPnIG/wIUucTGETKgYtKl8PfUzvFnKnBfK1im2qJBcS2SD/g4ZpxecGys6
ekeqCnOLPha/UBsj5F+skjqyPiJiUPxxCRZBZ4zig2VxLYwQCPAudyayeTVRE5BVb65mRoF770wL
2YEJ09Fs+4OXXfzQPjJ1PhQRozVcGL9Mvlem6a0HE89gkaTYCDj/eTJd193IaFxlv1jaCWQwTabw
lL3XkU+drN7aWj4pb3oNBmKPIw6J+TT5DmHhlzExPXyKFCgU4J2rMP4qfWOd0FpECW15Gm0GM1CA
NN/H95VelqAO/dJZd5wMZ6ozyIo+acel7lNEv6bw1lFp4AwGRWzUfI0b8jWmaT1VzIqjeFzX7Zs1
z7u6hd8UJ+8x/jHHkkz4nPTXDr09iJ9kORrBkx8593/9es4QAEYaaRtHONnBSfhJNa+H7XcrWzDU
TpvwKRxJ5RU5hRlzdPDH4pfSsWcPJiKEui8MjfFSXXzDu4wvVTx/KFtiGZmfKGS9hH5xiuuc2NBC
Ge4lSe17vzf4C+17t0t/6y7Ym131pnK+pYR7yKu4im6nbtH5F79Of1sr+wKF8UuS8c0km8XUcudo
h5F8+DSn6rfup8+SYSwrsfzyo/DJ7VwmEvIJky55s/wUZekXHmpqoGz3YjXikqfhU50z1O6NH01d
lpHfEeF7SormDa/MhknfV6ezr074DwnvY+vv+UxdVXBo+CLf4xfgN82G5Av+yX2oPeIysMi74Mc3
YeHjgIxUKln02SZv359mjmVgzAyXymAP2FZyji0x3PYBQgoFptr/KqOGz3tZvRVF8hUDns6SNyIF
J8fQb3q0MNMZa9rb70ufroysvd5+varKftssAH7QkZgxkq9Cyqdw4GeP4/tY0Vwkyou9vURTUJNt
zEm7j4su3RdISmQbpeazQlywK1390dgB4QjXRSdL7rkWwt5sXu1K43kaWEpKYkMkwdkp8zlaeqN+
aLgWVP0NEi5ugCgZM8oxIiI9yx4r9Kofian3UdwspvrLCopr2JbmMqLUcSFD/6pQcZZ+x1GnLruF
k5gf/Zhgh6bcBHMqITEz/sZsdJ1Hc+eNA0Jj0axTPDlbUujfopnFIbCHg2umO+wj3Day13jKOlyj
jbcl3saWUI/WOcNJ1iTxtiKWda4TdXE6VN+4tFNuYMhowdBWKzqugXDmqGgM9+vlqIvuWDJv3qpQ
lxyZAlKaHXYWh44aJ0wSUgFtsUJgIrydG1v2K5JTKW5aKIBXqx3DbZDQEQwkC9W3xCw74Tigzq26
IQC4z865eueiDOjh2zFc7062KSIy9R0Hb6zjTZ8Z8zLqVHWw1UpwjXhkuX2rRKfvE31Iecn5hMp+
Se+kf4y5HbUMmg4B1wcKr1mxZcYvLya5sE1m+Y6CK+DmybuTGv0J6gO3cHdiIECUiTqu6godfCf1
kL1jkD1kvmVcXZ1suxj8s3cr+NGJtfeshtFMOZxKDrrmUFM2zpt0HJmJMD/q9zbe7D2hLHWO842P
E+qCeF0tvN6ytjhrnc1oKapcWirIOpX0K0xv3E9kNezZnC5FAumzDrC8T+VW01bKMCZVd/xHMOTb
NpMMdvKqZ1Ru9mfoFtjE7C7cC5uHNAH1fqjSfSex2CjbMJfj+OK6tf8ieGsYPgXrMfHK3UDb9l0X
BS9EEur1NNvJQXfJqyRaeoEnMT1DKvtiKvSorKp7QBr6zuOwOhm4IFaTywnRU1GI8YJXTc2CzFCg
q23QoTeWQy3OjBj2aTwAwM6URYyOIiTGJqjzVFvtE69NdqUXGTttMZa0vGYfJGUCwo7hgZ8O6aXp
T56FBS00eawTbaxsQ13J1FIc4cb5ScfxQlrSXUu6Kw6cHNS2rLb5vKvSuFw2jdHdM3RcUfTYrBVy
ycWp6c1zlHnEs2geaWn8cfOUK0eTluS9YDAiXoB/ZZa6dhDDn5CgqIyxCLkQ4hhkQd10GWa7RhXn
+jZFr0PVXqPIX3imPZ9CRy7myrTg8wUWeLSkZtjvfaKtr/JKj8ep6XBRAPzZpJ7R3pt5nK3wH2Ff
SQRTM7j/88AxRLdyZUfxsgQ1shwsyombPmI3FD2cXnuTZ+0zrmhjyfc9Wy5Rw2bqsXHWU3CSVPdt
G8tUe6rnfkpnCj5u/9LkaoVEhQzDceoR4yZFKZX5mWTGc2ZCmt0WaTnfcUA5GyMpMWq0om0hY/My
mIhDY+y/sQDeQgPBMixG45j3FEsJmoI2ldPfd1OI/ObG1GJIEiGNIjsS3VkamkBU00UUkHIMqQYn
OgZjT1KWEWRyUaaxWnnOhpgy5g+SaPeGNbMPmOWaqpRu5U+snMLHMY7Ldsck4s6oGMNQ+h6smPDa
ZUGoPjB2t4JbJAqXaV1hWMdoovu8xjYQOHRbVqksd1BKrsFwqIKBO27vZ0tEIwyG6fiSzHreWLWJ
cqL0vG7TljhRVb27dYrr1J2WYaPUBssr95mA3HHDjBvYFK89cxAFf2A4ZFxtzvGrOeckOeximwuI
GMOg1daniTEkpN3N8TuXUnVEcXmVvZi5j6mFk9Mgkwc9zsmxDxl6ziW+CACAfTugPMlqUVBKvrPp
J+VUPxlsojFLyWDeueQEK6z/AjVyBHcfRBXhBwYBu1nDp++cjMmS6OXlr39QamEz06sDQByQoexm
aMgXE4zWAGOXAkgPJUGN2LlVxvUDJLKajh5mEapdKkZFSXqWZqN2XledKyMt1zEtnOimPvpWPMUH
L7owAvRO5LuXaRj0u9irP8ZB7KiY2jozOXtjwsfZR3eTnz4Vkf625iRazWBawVBoLMHK3QaNRcy8
mKYdgeBn0Q/RSpsGTWNmeW18/zM1cMmnsMn3PtGUGIrnMWFXwvY7fxtGLdmUej5TfCCPAlIPB6/p
pW49/WFNBSjyCcZMQD77qeZOJykoY+7LvgYcZGXdwlleW8Gtshpjk5ROS80SVsgBrC6Huuwr61yO
PUq+iSxUmwRDCjkuzbtW/WmCRpFfVy+2hU2yGcv710Tpnrs/PIi8zBBuJ3fah7YHj0jx2AEwA/qv
4SXMfH4g6LAGW+JJILetaJ3o9q7VH/xpaWRx92RZ3WfQSgJoLo3RdTzdJY3TH0ENWQdfZeeu9amX
GSfN2TiQV1+U91ZfC/Jk5VOVIdDVr3M/1LshnanvmDVr7jSHj17136k7jx3JtSzL/kvPmeCluCQH
1QMzo2nl2j0mhIsIaq359bVuVCErqwcNNNCTGqQD72WmCzMaec/Ze69NhBzHU3GsW0p/tZntkzsY
uyLDoWLXfeUrBWAvF21ThGw/WkMuG0/vwkdHe2qAE7BDLwwmhuYSB/awBepDH9CUCxJVUYUYeqzn
aJ/avARj0Z6BCi2c8Gqg5c2wY3mY7+yZvxYWMILTRuPFvs/sntDuHmrKpZHPbYM1S3uWlcMKe27P
c0Ou1pHH2iwfk84h4hl32LjM+DKw/CSB2tJJ2dhXL80/Ha4L4r9C26JRvuZzpe2ovKR4yio85AKj
27PesvnwsQ13NeldqFBaNd2XaPs3kRf5I0nmcJdM8oeW2/paFVw6auWyYhhrP+ueSuYpmv8Qd4af
UKyMQjY/He1lQH3EZip07ZwFwbTvsBhC9u2YFLJTLZP8MkbOuI1gjgFKtb8KvbTOXP+oBCZxQipm
y5za3nIkIF2GUJqyQQ8uJUciG48ILjR3X2TFcq1dkENVKw5410MWQ22/xeVTbGhFghplOA62eY0D
6kAhjumE59jQZyj1Zs8ZjVis8EbL76aIJcY016fULcOj+icUesha+FPoRcGN4jTBbUBzWPWGmW+i
WIUOdFscYhZGG9yeylRQMQwyu28J06/HpRxPRugFq7qrecgXxtdEnIsFN0yOXoUC84i7Zcwtkisp
29AslmOfNrZpHpCd1I15FybI+wPKQO+UwzmzCbp27NLPPQVNAfM8LWlggML6D4PAfDTGaD5SA/LD
Hjq9uvQur5BePeY4K9kvHgeNIGO5WIkw2GQZGZ2k856wkXTbzMzfsVrOyswTr6s8Z5LWc3np8oRl
VjzUvBlsBZBEKJM1MBNNi9hJNPc9eL89tbWOLy3j28aMeK8gD9xlgEOhi+BQyGLXVoVYdVk1bOw4
uvd003ODsaxdg8lnDYfN3AEu5pBF89aKmofyDHypVawREFT19Luys/DkjaQQBC2lOMGxQSEiuNTc
6rjIM5BobulygqjacG/As+ZnpTUt4GqPwkWyC2zu5uTHUlp/2vgA52PY5EwPgcM6pR3rk+nE49ox
Kf0iubUTob1x4ebv7aWJdw522qg33X1q9RnUV2ve9ktIb+DCiVNmwm+ruNwCe9PvSUWnWXA3oAq8
pUKcDXPO1w7ejb0XnMRiND7FRDNOrF2pEmnDGG+B9K3wrtgXO6jfqDYi5Jfb90HrCO93kIsdndRe
UO0BZ6a3apo2cNMpXsNYv2q0eqWXNhLCNH9RuOLt8SPssZARXagin0lDnuhclKc0nn5PJCgecwSC
bFh+hOlYL1Yc/a4jfS/KcrnaBYc2vFI3hyfyIc2sLYjbjG6GTm0OtR0VBdxP7czZy23+EmehuJj5
4EMxnE6qtOzUsBIkidAcws6cj6MLrQ2vJM9vWsyvLW4vgjK4GgfOUegbHCfSDsJSC/lsGe07uXVc
HglnggFMQZRYmiq3PAgr6M4DhvuYuCI7uRb7oUaDZhY9IJspY2P0FrZNsg0HZAVcuXtNVj+VSRlS
ToDsye60bYW3oNbD6tAVpbOuUHzviZh8IZJslyFA+VkbjtAZWQUjoEJBSadH2bY8z0kT4F15N3o6
UBNSeF0r8hcn6hb4PxiIyTKzEDe/umqetjO4ef4A9pOAsPZZwv2gM7nIovw4Ax47J173Z8Dl5FuW
G+4kOeUN9EgitZyt1yM3XUvM5i2PM56XVbSO9YIOugZLUz5EB0c1SlXAt30sF1A1E/132ZFBHqsg
P6D+XhBMDuFELlgEht/1OpEfdcG2KcqS4zxm4Fk2E31wq4FrLAoPNgSATTt4Hqgi5NWZhdocaScm
SvsaShcluHycZ+xR4/KA0Pm6lMbXUstTuyvNZtySFWhZRPIivJSWd5t0cYDUsabfsV7VHqDHvN+O
fYA0UrnMUUu6gri4lvqw6+LyqSJ1vnKVNha534ADvgwYn/SR58zn9Z8yuoAlZq2jDjopdm1u013L
sCcDkqWZ67eZAXkaOmWZZYhiWrwm1pSdM1WpBmPnb4pi2BRTle85gv4uVANYlEDuZvP45PYBfNR4
U3dVxwWsigfd+Zhp3mdjxv026OtDsVg8eQ1WRriN13JMxn0vikMDavA+a80z4G9tBwli6zAjH6Ku
YjbNmrMojkk3N6dcDhztEcNpyAbAsVR1jJLUJusi1pst1+/gSNDjzU0lYwNIIOdYzHedahgeBq74
wt7Z7jrv2jeNAzpVOwSIEJsptNQTxg7WjZU6R1PgWmkSuY/lkp1KqsMUVOzG+8giGth6Ggyvc2Yj
rcdVuvYcbT5pzWjs5oCSJ62xlks421RHuU38MNUVU5jlEIPObX2LuZzGtsj88CgKw1NTvutBj/iy
b7Ww/+ilcxkazz2nekQSWa3OS/MzgKkGdiQOrpIYd0lp03YBSL0a57Q7jgkeBIo8/M6S+G4te7p1
uhyfghacQUfsLq+q8hybhZ+mTb5lJUAE2gWLU3Q2JELSbPWoYT6Hq4+zeUxKClxlyk5CmvQO/rHD
5Soglx0y6zvtfwrE7c4KTomdgessxu1SMk5T47Ui8Z6f9beRI6Er3S0Wt8qHF7MeBL3s1PiRmBby
Azf1iHbfNKulMZ84X2/LnGj50DU24Rla0PDO7bXKu2e/5kjPj5YHBEQ1hEfNs0elzTaSqO24pbeU
SkBsGWLaaKQgNuN906lAJs0h/E2F427UGJZS0lFzlJ61oruVmdT3Q7G1IH+syhZvn1y+WYft7Elr
9yl36srD90BS6QZX5ebIgwyopLUN+dH3FT2/jfbTy+BrNul9FFpFyZbL1TXFT1UVJkyS+mcaIqdq
YUKOqH0i4v0krWnTFNUWq+Yaz92uwCjty8SKt+ninmDYEGSw+sfWdVg1No7BeYcImlmMDy1HTKPv
pnXttJC2ipIvvXfvhfZWzO5PFFh+DR6PDXQUETVgOM/cHR7cUzFNFJculdrJtr9HtCC/duR33hyw
e5LLgvS/2CfBXkPzpi8P4sZZi5PPIYTwz21w8XSyG3PEXD8w96tfPjLnzRAowKw3PsmgLjBnGKw3
kxF1boI2kDed8h6i4bgRhRZTNWM5g7goR5Obq+fuUVC7O6Z3VaunI/o2Ec8M6KT+yH733DlQS3qT
YKc23Bil+9PAtnOnW8ajZ53x8YrrWA+/xyZ0fYmj/2TDSNnAuboCNSdKxBYC64VhvoMiOKCSiacY
OCh+/4cgGNeG2dbEzzA7hEt9cT3XuMHeZXkU7rC2DFy3YXJ2CE+dgf7YJ94a+HHa2UinZDWZvX3V
sS88j5gqWam+hC4JdByyr5qcP6N0xWNCoMFvwG5lJzsLSICyL+tOGDt+CWnAkrEb81hH5aNL+HDT
NFXiEzjUr/RRH6XZFA+BV58nAuorvbb1p9B96Ba4thmcYSzjw/wkEl+WGTVTdv5kWvI5l96wo1GS
kyELQQsuBSwM6a6YYQqMF7O5jzr5qpfYEUILxBosNGttTSXSA07p/ZJHpOntYNjlOlEBYmB4VYk7
bXgTu2OAbL1L02QfzPGjNrv5zSjpOp9rwo8WQaRtzR8MJWX0DdyVTCgZM9CYjqsMIh3vRJtsEL9v
RUdGtK3MUmGEf4OAg/6g1zC0Jo0L2grPnOPdI75h/TwkwaWVUsfZw7wXjobFCpem1xTfyo05JsrY
SEDk7L9kBuG09WvE0ZfaLp2dF2CTJ0Ofrsqhs7gLAWqCBjDvmii/ReNS3arK9vtpMu6FkSKS6WSZ
bWxnv+z6W2sZxzAme9ybWqQYGG+aAgv/BFhx+CFNcZjC4bBYbOIh2XargmfcG6R6DqZxyImJTftW
xo33wgzr6HbLzp9iKuHmzrpMYVfFyHibobfTM2xM/p60XdYWNUxUDyYP4TjozwDQwPXZAoiQdx6n
CZvzjK24T6O3JPNtaDq3Ge7lLY3Dfmc7Ju5JXSWneC+yFBOZplntE64cAldNpo68OC5FjxgTVj3F
06Kpj3OamWtDI0wWZRgV2mpegBhkLH1ZJ27qXrf3g07mQ5QCz6ajP9R4SS/YydeVxx0im/ktq3I6
WgFwicjU92lRvQFviM5i0Vnv4qc62mir7Ai3XLY1n2XEQexLzs50huiaFz89T3BMrAS4hpokeD1K
pGCjPMY0EP7HF0z75TFXkxIhjB2QkegyBPu4CA46PobIdbVjUwztwyL3mWHrl79fHCrQ49EzTroX
rvMkDo4AtwiRxHzPnFvocIjkmB/wYc3valhxopE5ScYjmZiLNcjxJ8pKc0Uv6zIDSB0sn+KC7DiA
+17rTMcvmGjzY+w1WDRmPdk2roYqlXovZeble2BlcFhz78ynF2rZNIIyzNziKHXwO0XeXskiOsyB
gziUNe7adsxeOHCU90VYp9bh/OxBGtjUUxCsWoXilUttPjGp9YcY2jpHPW7bbPkI6xjz+DjX0UdU
eSFZF2DFNkH6bRnUH0uPN2teovQyIbYlmiyeh5GsgT6SInea4uy2WbJtew6mkzlgJkvB7HXTjWRv
+jZs3sf2XpJDP2oU5WIQc/nQJExpWX4jLLccWjPckuV6ynA2v8ARHjHTBd864JJuLsJvnDIvOp10
L5NwHGZVjuNkdN7qJf1sS4R/dtvU1bN4bvOkuKWtQewWY9HGzDXsIjpuAJto5XlJ6vERB5FFyKZC
qgpbvv+II5C9g806LIHkq9XZZrKs7iorLOzZZGq3HmFmrXM9H/s6AY49aPeq0IOdxyGjo8nbMsZE
KJfgezhw/J/C3KfuW9AhA1OAf9VeF9Ixq8VgBenlDHmRCYe+aEpcKQG5PdsJ2RG2xxayzarqnBNY
+G0zjuwaBuNXWpmbsaNe2jD3Xk1obmoq1EULd3yMiknAj7u2Elzda9UVf2aqXXIXZrnlFN8cD+9d
PYH/SqdmE7XepoFugiiGvkXZ8yfaH0dxK3oEk06+FiQvDhWsnJq550GQwRjjtKjnyTnKv7K2WHkJ
evbc3FCCaAYKdZ2tvak9a3LqeSGjkQXEe1ZFGWls726l48YYnYOALPHRSrS/Qe8+59qdTpoo5hsX
de5HciCYiD8M58wpCqfsPyob/j/4rv/Vdv2/L/F3QyHJn+5vReg/7dh/iRb/9U//g0gi4j891P9X
fsg6ij67Lm7Dz+a/UUT+5f/8nzZqiwZO3dLp9oD5oXo4/2mj1v9h2LbHpli3hC4wMf8THmJY/xCc
jnV6Oz1aM6Tgd2lJcUT/9r+E8w9lYYJeza5DUoZk/r/AQwwEkf/TSe3ajmXgv3EN+mAoouO//5fS
EZ3tcsp/pu3U27Rm24AOAJE2fhw18Mr78r2eGxMtT5SH6C6a2aa/sei3kTOEJxhHjyIZ4BlEInmx
vf6hAU5/YW407xaHiKVtqms/jsei5b41pgLXhmp9M4RJxRUIkHT840nmXLrbmRUclmiiKr4ynWN3
bEGGZsy9T1IlJLX2nI4mqFprIkeevEZ/1xyfWCbdTdi3yO33SAOQCCXPt5AzA0J6a/3PbCcAIRz3
pQmwXJkVMEvH1upd3C84X2D2OQtvdI7xN6LYupQPjg14HfTcwr7J/KjiFW3Fv/qJTsbMeiNfCvoo
wbJTFBc5cRyknYSNssH6HOLYitavzUgZEveL4eyK7jWC99fEy4T/5WDM0QKbokAB8AzfICOse3XM
RqN5HrL595Rk08rD72fgBBU8ivbg/4s6DHbxWL04VXyAZGDuiOrxHB/grgzopHHSdYDkEBZ1J/3M
Emi7EZqBb+TGyT43gRzWsI+jtTCpEZ6YQZKi/JOYwtgRBM2K6DdWFcMfTNJ2dmiyrx14Je1ee3Lb
+jnICveU0m+SwsU86wGDq+5XsXUrTTS5kp6DfqZXeiGBozfebmo4AIfEl9Qsu+1MThehSTUAaJyX
EuFx1VsZO/u0TPwZJ4dpc6GpJmTYNgtNogapefS+HlySAxJ5lbZQ1SP4jIRWvF8cyVdxmn7qxrCg
T7gFOL1+tyBDCC6hxLibHJxyK0tRd5YY6/x0YEkEXDuN33srSTdDSb8HKF6cjx4BN28gDYOyl/hT
XXiHPpfvUVwessjTj5MRbTpBeyy8NCwb9XTXW4SicjDFXuhV5xuRwz6uHL74fDybXnqwTb15qVNO
+mxDykcnxKhBxc+xUTMMpakm+aOWVzzCJLd2LBF8tuFDHdfPU9aHh6R/Rh9OvowyXut2WZ/0mkEv
sB6bkG45MzH/JtTSU9fmXzX+SlKzJrpRsExMq2DGh4UtWByFwZZQI/s3Uxt9NwzHEw0VD621cJGH
TvTQArxdVwVnGTMIlz3diNURfSdbZQ7cBiJOlB8gUwDirsiwF6/4ClIHcS7CwxXi2QYnXV4YOiiA
+Y7NxtgKPcPSMrpYXzOT4EDzp2/GK6m0s8crtGrscuMEcb4mk6WvU330C9nvS9xv4UxlTEdMbl2B
EeiHbi/FbXIzVkzhjkt/VeDBWvFcf2b3jTlfglPhyEg+EAWPC7TDJ8LPkB9Z2kAaZaJqIs/0ow5p
M6vx45pBXq763vGg/pZ3febnS4c0yBJX70PU92uqZt/JTpHHwnv7yzbwngWWvkshVPIT9OmWBN6T
V7zn2HJ7mjBxw7bgI+VCr7ZDYYFBdwFcVYbR4OzQBkNqs9m5jfZJAcdpkhP6EtZ5J1cbBy8/5z0I
9dS8JfGoAU0jJtvBiq08xHSN4nZEoWg9hzOs4bJ5XZLkUtBd4JSXCdl2hYsq2mkhuMJhfOUUQ2lH
3DpH6dSkD/TwTNBvRsHKqn0V7KAd2JfRGx/zOcg5F/ohWfpbMB5Nfrvd5NnfXpSEN5Ilp8G1xJfT
1HTujRwgrGnZmzJam3W7EHJgfAkBTh7KLHwkamec3Kl/SnSKh0VzrZz6yNE5v1YVNvkQTgz3ZYDW
GvwyJqzxbLKHAn13cHX7BXXlg0ZRAxFCnhy6j4BtZ+hYJRuK6MfEW7qKHBK4bgJOIhSjXwYGaWsY
KkChHOoSGYS7epuMAwR8L6BxqCGUijpYkp3fBsVyrLzs2+2Nx6KofgF4+TGm9FJfKjv97sNOXxlt
Rntz9K6bx3IxzSuuKtaV7DzXRtJZ/kj9GotXNhZuhZEd7OGpGwR/eaIqFMXSbpKet8FkZ73OEN8K
XDCHIAxe2yEnLy1mPjwhArPXhSyAY8zRocmWPPjBoP57nGBXzFT9sCbkf1wSJozSOl/NVUeMmglu
kKLZmLjJOvtnseXKg8e3cpfxTxdR7yIyQhjGo8mLv2tHUCEJ8QuCyV9WVpe+U6jA9twfPM7wQRpq
K7sMknVI/JCmDvclXBbTl/nCg4A+4RZwD6rxq+Z1eyOFyA7IdoWErJo10mSb9mwtKC08BpwyHa0m
9gf6aVPW4UMI8vHKNNKtWeZWfhHF1mVJ7AsoooZ+HRvNtUlPmajXrmdPP6kJiNpyKQyoSusVPRi3
RT+FH+i0UXLtioFKrTJ7bAhvrmBFTycapx/Zuoe4bcTJnRNzYwRmt9W17kiC2GR2IKwyauO96uIZ
dMvEVsFLmOVNjT85TIbd4rC8rzx7Y8jSvlrqi6gD62ry9s/Fe9C60TP8H3QtnvTkHLlLGnWwhyJ9
p1OC5XEAYsAcjIEamsL1hV2oFELhj0PmnVlepyzCbLknSg4Gyc7a11aSKUqId5IuggIrGwj1oal/
RbMonqfodwXXdmU3pSSnoxMAh8OxE249b0Ps7qTtqFYSaXrSSKKeC0dHlxvHfs+NihzKbO+J9XZb
e8ohIihgdOB5J3Ta38NibfuIWTbpB22v44nm7Z+Ni2Stk6B/eyJecH7eatH1p7GtfvrEo9KPUEgQ
13f8WsbWC9OvvPmYcaQ8lQNpWyO9yCa8AUey9wXukh2CJzgzyZIxKy48NMJHPaSxkteaVBxiKCx4
/W7b2YcZFZ9pHWU7Pal79MjR3QLadn3YxU+wB7QbwW9axXt8FFxX7JaaHmue/oMlXCwTeh0PP/jp
hCCEaN4zpLNQG3hNWLbQjBa+xwbmLMQYMrahC3SYtDcyq+GPlrNsyn6ucZPFzqpLsETy7mindu7S
Xc8e3mePdXb6FEp5w+p/8OblhF/pq4Wxgcjal6fOC7mVkaVI9GbCBu9Q1mKa91FjPTBXeXizJLUA
RuHHctj1/Bh2/SOdU2G4jblOfE9PptUM24MXEgO985Ug7ncZhrK5fKQVfZuFySV3nVeiPOuw+Uon
wDfWvAdZ+pEnkgSdkXLbQG7s2C8Mne9Yv+NU6D60imdTFCZymHTWcY87YTGb6tBGnXs3rNm3Wpmw
B8PUnSg/jmfl4g7BlMMfLrC8rNED8umpXjjs1SNBlSxwH5shKR+r3miPFNBiksJJvrVyy9qkWkrS
g39lx+OLbbS/FgcrVGAF0d0zvA+pm6QbRP7gLtRkFUGbbcC+B341IE807O79HCLr3tNiHPyF6yIX
Bk+DHcs7D/AjKOdrOerD8xCGV0zNLVqe3t8Srx/8ucXb6QwktGKY2JT19dV18ni9tQFRjvIN7d6V
2VdYz/q7hwpIZ0nLesBusRnF3aXUlh8zrT1/IkOhe079kJvUBGQKCMwJs17X3BofQ+CLzO/u9Brw
iWDjM4kjPVUv9dg/I8P3m76GhVHOj4Y0r4MnuD9qWbLuhvY3tvyOjetMd8gcF+zqsL8A2Obc7mx6
hVEa3vOJGBs2jxMJSpLVmnWOaQ2gmI41TEF/rcyjX0ZY0fW6dDgz9Y98qEbV2t6CEYTO1Oj2q+EO
T8sMfa5AzosiwQpID+56jLWuAxXszTvHti4gdtPXFMyTzmImhy9wctGx1oFDDMvOeK4UHKMHILTX
0Ck/PUdseCj9dhKM7P1g1KsIDkqh19tqyUkHWRaqTgiwYvxDAwAcaad/zfLp7LoW4DQGJLJqBkYH
87ulTQBbsbWLa/YmVlhzMFRUa/gwHPyEu4EY5KzNOXnXtDa+v3p2HJ5bN8E37PEZNtuhJ90nBn+B
/rKy20ZiF9FXrefOB6zWG7BRFi0GctMbi3sFy8ftC198JF7I5hdbQ+JdjeGdqQdmYJQXz8F30WE6
iUPGidHM3ruAJE84QGZmh7Iq0H3jOn80O7IUbRm8p1PP2Vee4zl/TgUsKCd9NszxiZNftAuweAwY
JrWg4mDESQ2c9NmW/a8uYG3keQsHT938aLgiNEMr3iTImTUzZvI44kayakQNAVFzz064UgZP7iUL
8a/MSnXu8oRt3R7dyet2vdM92yPAnpXIu3SbgN8DMcGW2+XmfpRVW99w7bO61wh5AIEEXF324X0u
dbhhgcEdpzZGJNWT3sUw+xPbWBcEzi7lWN8c26BfoQ2PDY+sXW6whu9DOdxyK7pjQsd7BbLiPlIh
xjHoT15M8lSEpEsB+R5tLXY3phDVo62+NMb0hafUw+ad45vFg07bQyTfKpWJiIP+6nqSqjC3vGVe
cktSPsVcgcOZQsqDWY/22RrmEamDoDGxVpZcfcO9qwrLPagJwL26vBCTQlcVbXGDxQ9ELv8yra5/
7XdO3YoLS4p5S5kEOZ/Bfm7wUoII/zWqJEir8tXMFGk5vyZ29FkZle8tOm1pkfUewNHG2u3scSbs
RjklFDcCdWNXHW0BL7G9b7qzW+46116Oy9RdA0CSO6ha5E+zmFyYakVxK/AUBV6OhkOzVY/XNO01
yjnY4tHakq0paM62lmiGQ4A1OUiHajOw01nz2CQHzaV+LkNBd2gRQNis9Oxg5E27dSPGHYbDeMOt
ZHpmRfgRUQS6q7XoPVZXJqCek+EI3HCZSA+tjgAEx5FlIk79VdsAphb1uGyriCSprlfaVx9WR1yf
ErO2cKD4Of1z0ShMs4E9UgPOT3nQeEwYcVt8RHtHmVPtwGhOIsSaGLC6YPU7r4xoMVfC1MR6yizq
PfG4UrsZPXXJRzGTsKTPD9fr7Fzd0KK7yS2CrQCHRqCsmy5ajU+lSpxGFbUdXWyHCQbCcwGNkB46
EwAOhDzNDuZz2faRr9sDJMyx6W6YLseTsDV8ycE9l3OBVE4JCAnsBqIFTdaVE33Gdmjfi3Cg8T7w
srdGaqQ5Od7vSDtlmJlHeTYEcy7bs8+KAzwpwy65m9WEQXKZeS4x8+8CWWubEn6yP6EEo0XCqdFV
wS/AT4C4DBpmF950s003sA5QRAxr4VFQd4dOkoTv4mMzBSsvhiopPRBVXCwRDZmXBakJ38NSwKsK
rFWTI9/EOAAOAOs/KS+rzhMK8Rr/euAXuGQQVncytLyXOGKzjpXTXdkdM3GCU+GtL/hYahrIgGwY
KatbigPtXRbQgugnV0oXkSwuTvFX/8oXWmjsb5HU8tecxMW2WVoJx9s1+KDbPsSU6tYiqRVKW0uU
yobUZB0aFdeIMlYhdQ4ST1Ke/TLO/lxBSktZYTC1kHUDaMg98VbF3HzGyrO2ONsXHqyh8GlIIAye
iPM0zu4RPNoZiAyrvW5GKTR4JYkn/nYn5pJS6YkFwiJWFRRGpTXGSnW0lf5oKiUS5oAvZZof2TXl
20XplaZSLsPFzW/sIh4z9gt56uW7Hq7xMSgqZ9Mp7bNQKmiu9FBc8VRd5Wa3D6mY9PPZAFmnFFSh
tNQYUTVX6mqrdFY3QnG1lfaKQLcJFQE1CGn4sBBodaXUOnymjQTCFQpurrTcXqm6kfsglMo7K71X
Q/h1lAI8jRnCayWuZszWqA20cCOT+rHRGSvpubH2rTv+6oypO3X9aEIfnd2MiNymV9ozkn3ozJ/E
oFt2guOuixyms3StL3X63BWpfTWVkq0rTduG3Sc9m/s0krfRVcm5UjZUjiFYT/m+dsEiIXDRx0RM
Ssuqn3owzCTEwoeZ0hb8Bk8DEjvqv/kedqjumdLfZ4R4qRR5R2nzk1Lpcc/+1tRfVA1nQgGPCV3Q
u0W2mIRibDTxaO0iEHmTUv8b5QMYlCOgUt4AW7kEEuUXQKrfO8pBYCsvAWciXAXKX+App0GvPAc2
tNUzppE7PhKSesqZABXraVRehU4sm6Ktt0XgDER58DOwEFf8TkCdWB3CJPkMlPeBhtIvA6mzK50T
ecLTYie/+uVQT953CSjH10tApQMANVC2yUFTBgvltHDNra6cFxB1YathxigxZeRx/I4mRyMObo3m
r29DOTigVZ8oRHyghYi0s3J5dMrv4WH8cNIOcG/A9kJ5QkrlDsm5DQyVvla/fIzzohqBt2MnCWlv
yZS/ZMBoIhiguSTDp470m6G8KBRVsb7EngLv9WdQfhXJGisOUhxvM0a+5mZjbBEdScy2E/uMUp59
hPnFWb4r5YWxlStmLLaVcsmEZUebWHpOlH+mxLcQDfauUc4atvz4OtqfSXluPOW+iZUPR2DIAWtK
x2WAR6dSZh1MOzbmnUW5ePJfTqXdnaTCxVxA9lRuH0YhnfShAQPDfJo6HEG28gaBzfpolVtoVL4h
XTkce1nSwOBuJ6xF4q1QPqNEOY50rEea8iBh+r71mJLYwaxhfkfVd4UF9SCxLqXanx4jU60cTZPy
NpmYnCg2eYuV6ymRJA3Mwt7woz+Xv84o5ZFqa1inFkmnWiPj1y6DuJA5udJo9xMnZO2TqhtX2KHT
AzNu7cc5zwEeK9FDWhABzcn8Jkwhpwh8wzppNVwWzjwfa/UlqcKDkTEhk/8LcqbUATPmCQ89s7jY
GPgaQCa8kYmoThgpdOZi7AdJRPLMGXg8u8aPNxBEbYYgPjUYQdzWfJgGk48rR7Oe1QqOGmTPyh18
i41LTaPURrhLs41nM1hjqUOVTsaTpLRnkQwGo/GCM/oTVvtRGsY5KKHtCsvaMyfhRp5nGCDzr8Cu
b4WB3V2Z0iRLFtN9XUTyNEwJKmbjXKZ+REPM8K+779Jy7hHo46W/VxUsF3VIAyYwmyacOy4eahYO
DkNebRvdGhfBN0Go1m8FKC+IbZy9YMuIOmLLnnD/oDmPshHmScAjRGdIIgvnCw+/w6SYyc3cE4Pn
vnSwSodVP0AIPy3jP7FWvqcDeoqD1/+111RlsvGQLRNhgJ67dB1arPr5hlYZPnmz8yyN9Ox21Tuc
hF8wp6wt+eWX2kMRh5kcVcbDErrPQEIkKBVr/Ops9y0fy/dmmSIYGpzEaPPRqcicXHbQTX+2uMNf
2R+2glbMYuR2EK7ZRwW+Dkplk8gXt0BdIvbX+VElNm4PGgbm9m0YtYK+m6E5gf5PV55eCbrHtPGq
E7pflRhF/DBrva2dGS27Pdc9gDY8s3qfnhv8E1amwXqgsbikA9bMbOMNiQ7mQNh+l3ZubeFx/YSZ
jLdajEhfFZ/SFenDRwdJf51AMidaPdKy1mOZlcanTu0xL9xeENogUI3Fr495D3DW7MaID43rUe0m
uKsesxo2VzRyWND66kd0Jap4qje+EHXiO1ncbzRcYUQUmebBrL2UTf/WZvkvkm7NGispqaTit1Zx
TOtatKA4ZV3paBX1cKzP9hOtnuu/39RMAAnMyVBfMzIMi+tOdIphAHXnmYAqdiNq0aH4lBouXaTJ
Pc0Be9pRjDOC567Rcutk6Y1G0HNSUwBZd8wHa/Qk8sgsYy3aiB/Y7PByzNcmZswceu0c/ztzZ7Yb
N7Nm2VepB2gWSAbH20wy50GzZN8Qli1xHiI48+l70X369KkCqtB918APA4Z/W1JmMuIb9l7bJmOt
jUoWYd3gnRP5Vvqw5Ys+tNNFPy5CuzU5bmAbYPCs5gtbEeQGM6gWbGsIO9mx2LWzw5DjnWVrX3o3
hdieuOOj74lbIU17P0WGETDFf0Nzkj3as0BCkzc3hF7x2XcQJ0qls9/rsDJM+FxREO0q6XPFUIEe
DN5vfuS5DxIHBHRkYUvX7F6gx4aLxIrl4FrO746k05YAKyLAS8arKwbXL1uD49/dTaI5yG40Puos
41LQ/ScoW6wP4VHeiO95VXXVnkYC4/Y6ugUGzPqVizcDcyr+FGIgpJSmGkl1/zYmefIW6G7RbEuD
hUQTA9VJwTfvEQfTsumc607kfeM3ZoZHJ9oO0fInz+mKVb413Hp+VR11HY5UiFCVVpCTxY8IaYuS
vWQFGonB4KrFkFou3YnhFIgA/PIHXrxdM8tnRvnYAxbbZ5xwalBC3xukxCeUXeUoiLJJ0jAhsSwc
PbWHDm0XdAxknz2a6GZOuU6DZngWj7Srfy9xXaO8Y1ngF+kdKW/+wJrxjTwW46LghWyGxvhum3g+
E9ay+mP7U8fKau/YnDhDV17qS6+a4ofe6K+F24ezsq134AZvjdsCIpn65tjUPe2VbPpTjnIgpFUM
gRVdrDhbgmloLtp0dLFJxXVWHgbVP9WJsVzR+r+2DnYXnfloxDz56jXVuamsz8mc65OfjsXDkp9I
lRYPfZ/dGCGKE668cVs4M+uF1oJ5jvIOGWrO/MQwEVWWUt+KRn579fRVlRbRUSJZnjHDv8MIe8Ob
vTxopzlx2fO0fRoI+Vo2+ma0Lp5Ljd/NVom0D9kSGnsBO8b+FQs6kakpvienolJKho3sa8gqovuO
eyTlhEbiWCx0O0gNw93OdIKM1eQOuQ+RbklLAnv15FSEZNtsRzbLVoqSyT/XGkxfYCvoCLaDFG3Q
rGENmklnDIMVyLj6yp3BDtl5ejk7cScVQYuDYTuS8LORzSgOURftdRT0F+YhNUORZlqjMXa5YctD
38lNVOhMxJHXmJ35p5PQWY0p7oPFrtLdaCI2I48ajpftVTubN3xjNm7Eemv4WpHwfuql4TKudHbf
PWrulXASqJ8xHDOmlIdO3AV26YMu5/Zp0SprX3T9ck613VJ8FTz3zyJ7t2PL3vqth5AtKvcwYUFe
RuKgsjXTiLSy7TxMx6XGkTFP2Tus1zlABGmHtucUO82UJqJOBbKN1XSqxXIP8G5E7MnAajZh/aBt
jjBJQk5ZoJANi6tO8IG7wNF1yOrraqxLnoyctt12CVQiG93aNJb/2afcOwZjKOxwCLod3aEt05Pt
MsfRJuKh9dFf7Qkb/l5WbUOUmTS7sclpRfE82bxSauy00PE3EgLguyjtE5Xc72bAOmogZTxNTvMe
+4TujqybRoNJUZUk42vhDddQL5HHtYbpnxA2TNumns/pbFHtdbrau710X7PC/kMiwyYDHrQzdbI3
WT+Viw4bKP9JautbtWRW2PfoFqDIjtj48LDJLaF4bPrEjHqgMs/dVLxmbVfsF0bfaAp2CPjN7TQb
w9Ys3F81UGcHXggqLjzQBXFaabolk2O4NgVZYLP87Bce4Yj+ZAI/HXRxBOQld3fQLEx4RMQquHWG
l0rhynLVsz3blA2Gj3jX8D+w1mNKk7h/+OxjuCbzwhpRbXifomKTl1UrRDOenxtdfPplHgqzr6nI
sHBOXfdYT627za1B28uo+O3O6IzzljjeNHqzvGx8jDN5dWoeAjvmTWn9jkqLoWCj3/8+ZgVlP990
e0zWFCzLpZ73CwKl6lzsc4yB13LQx8OoMMSQzwaS4c10KVDaZqm2LSlb1qCCOJVn+K+rUJ2v3rrW
0wgHJMh7YsDs5rtcGLNNY9JsJoG5W0vndzvHfSX1sQ/mZuAoX3yqpbTAqjCNZ3DG3jWvP9jNm/t2
SL4QHbrhpGFbgNSygoT3UTE7FJPjQS5tdPWGj3S23b1R2gIrIgUHkGL/kg+sY3XG5onHUdI1WADy
Gc2DAB+gxdYvYQCcNVHlntkGmSRa+kQxY/7faRXHszCaKKwZ45/tQeVXrZ3ScBiy4d1tkNwu2CfS
wvygoNF3kqix/dwI40Pz9Yd2ZGFVpuSmdb3WPoMw2/Fjf0YJHxeLIcDdmiYuC3FiXNi/mFhSCivR
2HjgAy3c6rmeRXvyyTsPCjNlGTm4y51K99ZaKXDePEvPDRU94KHpOdHKJPBqTNGiqK9NmQV4trqH
DnmTRDx8ZGr4wV/nQulwwscOH/+xRyjVt+SNAXo/KUDX14XzJTf1kRW+0MM5I1nUAmeHDXe6/v2F
LId+63nM8OY+op/kxfQ5subU9C7KA8yhtwl77ZEqqZmdveAYsAxzeZwj/VXP2zrQx6baw0RipUOv
IctUnFuTMDc7QmmYo/Bl8LjvBsu99rCe93LpGHsid9xMRbfXF2t8Qu6IlpZ9WKvf6AQSamxOedkF
eKThcOXNk584y9WOTXyBRdPjEiOpOtLFlweL6jrznLgzR7tBXk9Tx2NQdHYDVJHkJMNIr7Usr2lD
TVosRJ/5bT/tGXVPARF9J8NSRvjXvGTV2JhKnTIunQB0+WX6VWv+28Ak9WLHCc4vaQI0XxQkrAJA
TRd3xyn1HxPSgPaY56htbTmHsmatOZojltShxHXJBT8QmnBfiCcEToVLVFkYVjC0HId18BQNaBXK
PPYeNLeFsDOYQcqwhGAcb7XtgWKzKHCQMZdzUOcsQfJJqlBA+MhI/3nsfCDB5AGdsry1QpHpMekK
cX1a6j0e+vQ+Zibl9xrCXAx9SgJ5Pxx4s98zvUVSt/6Sxuooyck4eAJaQecOzEKxSfLJRFUiL6R3
tYcCFdMuGVEIJOa1tIgkiI6xqifQmrYXLuixnNKm6BFdfagihh8QrMCa+vkhn4nF9FYdTEYf4U4x
hCY+ejvFmtYhs+doRSUrXCJMTmQtJltbNby07keBlCpG/fTSpTwmE7KOOIo/Z3kFe/qK4iRnyp6B
mimhu2m+GsJMNY+Fl7j3abKth75sUR7DhlAFqNbWaa8VJp2gj+UXqYIlS63RD/IUHQpnSHPtuX7u
KifpJwek5niLvykc4nQIOlFHZ/IoTdyIni77m8gMTy4CNGTiWXwnITZGn4g5v+l0bAjx8lr32dnR
tfww6awN0nJ+MCM9PUhZs6TNscsLqTSqfGsGUNhfVW9azMOLpySlWm6NdsDdijrasedQ9JSYrcEU
DRoQc5PFYIetLddiLplxVQRZamaUh4XL4nto2ujkybh8IzktQ3vSWFmLKIuwMbpSllML303npycd
++jFF7x7pe02IWPHYqcTbPzgDgge0m64LiJ50tjMH+MUUDmYnANZZk+14SCdb5ePec0AnUWf7c2y
+MHkvApIJ6r2JtTDq8kAuzNGDO1DjWdDb8qgWWA8QIxXW6NZ5luloie0jt1Zzfg+UG/RYeoXqSsk
A4AKskV+249dtBAomdgPmXLWHkepF+CkvwlVOy6M/py6CmJ7arccovGur5tvjaK8M+13gc7pkEC5
AATeIWvT3niH6cMSZEtgi/fliDag1KJ3+rir9Hr3FDEMxkcpd21qzluPRCvJMnKuamA04AUPvaWu
igzlO1SQazbj0x/51IXtk5U6u7xuApjdt6hwzDOvMK6WcUbdZcFl65V37PJD0a0pYMPn6JfMOrk/
lzbj5WDpmRRDYLGE3HoGEi74DxSHKPiUvVxwKnMjuZhAWfSMGCxiI/DHyjz4LfJSzecyiPJ+A3+M
1C04Zibd9N2BKAGfeNcm6ak03A9r1t0grbsqbPri2/SpHLQIaaZmxg/5UqUXx6dKSpHeErlUEV5G
v/KUzBmIUaALjdbthqFBkeaWbxokYMgPv0mcrc9E58JASzfJ4rUHW0sOpJZg2LOzF1AVZBHMjPVJ
0aHoJCesyxBOFuOlYIs1lNHGrNs9gv917oATXxqwQ4YBLEE2a/u87M8pii0er3Mdgy2XlnE0+vrN
Vxa90h+rS/MdCW0/J6F2Ew0M0CHf3fERT/Q1jA1OnesN2DpswRkkJ3vbI8Yk4inoeYPJWG4pby3m
/nbOd8V0rJiVOivAuqA8wRUM1hfeB20H9eXdTjUVsMYHWhwBjkMCSUiXm5BBkhnfmO1Oy2LrWxCu
HpRaZwzD3uKlB+LobMxeLCdvvkkjs7YOFlmkfrydLUVVM7CDyauH0WzRiuD3lVChgOEgzKwDgMav
5NyIs192n1CIA3bmGGbrJ4ozkLxzWl7ZYVIZL/SwTdGEsO4vWRaZ19xmpqyn9qEofEYlvoT+J9cX
fkSTZreUlOwmwCsKtocrPNojLZ5NAyplCalgqecuMAYXQ7jzJCAtDxFA05Eqv2BFmROTFhYru6nw
AArGAxpdIgHRR/juQ+HgbVB19svN0dOIzn7vM/ULCtVOd2PzBoEmeu4XOGyNW78BumkqByRYooZz
1Om/xaq0NFJb/vAibrx+T11TfeDgxoS0NGi/Cv/g0QMEju1Ph2TwWImLrgtz3uDASIpzPmTTvrUH
m3E7gxSG+GLD/NIKLYVOctQTpu2xUzI/HmYCtLolRH5GeMr6WxB986OQOiOiqNRQqbFf8aq6oeXy
nlt/n/Te8Mdh9GfCHDrYwnxanYQaoAnyW7pn1+0YEoOcbqRxNhr/aczJpnHUiCWFwMZQgEZkKkpF
wwDdlnX+S9Bk6FYAi2z4tnHvcI3S/y9YvJLHsz156lBnURRG+LJNfagOCOVh9Sh1aGaK6qa+EZgC
3Yv54LZvnJNtaHU4dmxctCoOXSQKDDa4Xkr7FVSy4Rn0s1r7ndYKNUdzNYU4jqlhvkQM7E4IpTns
p6p57WMNPZj0znbHIzt3WUkcKJrseWlCqXveYc4BZkcCiZFHsOzooqiC2e7tkp5cbXxq96Woxxej
dPNtPFcmqZCE2rEe5Y2ZpQY5rekCjbEK2CBmvxpFHNFGAohMeUsy3Tr//QVNZbVP5PCcWmSPblrv
SssrznjsmBbNbE7/FaL/H1JR/+kp+V8hqf/87f+lEeWlLvnvv/Wq/JeOlv8P8wbwklo4Nggc+C9g
/69d90v924P69eer/Q9OlX/8zX+6VDzdMHWdt9zxfZQW/9ul4pJj6wvTQKVvcp/+jQGoEExgRRH6
v1tIHEyPIADTdO01+eAfLhVT/Dttms7f9H3LAFby/+RSEeZ/8qjgTrENy9VxmJo0tX///PevJzae
LY6Y/4FU3HdUbw97mTqgoGBfJ9wqfftG5elWE51YzFD+q7fyb4Zbj4g2sVSAdJyNU8OAk2jx48rE
TFhvpZN9bRtwYE7t66HRz6CnLOvuDkbx6sb6zcjxQctrhUpit6IPbGq9X5j+GyDLZHn8y1vxj0/t
v1V9+VCnVce3als6Jp9/ye5F6w/hha6FCb9nmI5nrz/6v/xofevkw2QPA/mDciHVkRlug/1xWBdE
JUE6zFPv47o6wiAIuHPaa32VnW29FwxBzT/GunDCfQc+mR1UPycGvJm+ORvyAwgz/HAHTpNuPSjZ
cgWgE9vSKEWVVj7n7LjUuuzq1l/ydQHGP2iRDWjM5x7hV86obONKJ3mcETMiS5WSxQzsOHAUBK2Q
g/agxuSrjtob7ibjOjeeFka2KBFqpNh36jCyKE7YnHB8+M0JTj1N8JzP98mA3RYXEFpXKgLTsu6E
GTJmclh1oA9g91dddCPCsKVOt3/V5CjQsiTHcWUuDMAXvKjvf4DkZa24zylMPyIwDbTW4kcFuEFb
CQ7VynKgsiVnbeU7JCvpgTUVAQMr/UGZDPyntFnOEZIsxOE+Tmi0RSDeH6RDphtejuGOcCjopVWc
m1o5hwVPLDY894REL9o6VvHUpOJg625KTquP4VXQOvOOdao0ETrHbtBYSGktzsNTA1AYULf1bE9f
KM9voFOWTcmdFsylY26HKkcFm1OyFBN+Rd1I01MTIzUW3otHbugBfQ4RTi1wjrrNCYtM9J9yMPJX
hgfp3i7ka4vLdmPNA8z/aaxPljfFB3hyun4ctYQIwRj/c9abFRVgRZVdhSbMz0ZWR+ThRjA4DBpR
sn7WPIGbUZ93IoIn2zZnpnbTBqkbxLKkZiKa3sSEydgu71Osv7hsmoBC60YOEmKqrppOBoafTfkm
syJmWL0EB2K90qqxQHbEZ57Cu0SQFta1t5xm5bwVRsvoRU+f/Ckfjob01AWcw3CqRqR88ZAh4I09
VoRj9YLE7DxbrTrHZvST+kNdBGmom8mL7bMz2dmtHMefRbd6dRd5nzqPXRJbgkzJEF/D0QQS1w+F
vbVaYtHyFSs41cuju3RHDTC86NhvwV58tJi3ZlpRA1e2d3WWv6ILeUiz4Z5nGlNlj2Krd3bmiLRm
QUA/uditGUMgnqI+GQk2GFB7mbp5RTq2YX5Zkt+ICdaV1I7+b81V2NIS782tK6plu4533UDAgA1t
bw6x70ZB7UcXltw/HPCeG78tjobDEdatzOac3pl6ku5LlHVYV4JxELgKZ4ZngJQcCjApksC6agD/
eM8PDK5CnScHtZOC+4ixO7qDB7w1Sl1oka6t+ZQY4rcwopPjwCVyaD80awgB+OGQiw4Z5JU2wZaB
WDgOxeDEmyxPX2cdfHVOR82CBJh6f1MRLdCsTxQz2edCiUMk03CssmUO7cCf0emxuaMDYP4cMyrj
+w0coIEVO7AcIUfcgicThPMaHr5XcoQ3UWm9g7v/kbduE9iaUzIidUkTb0/Yba/sF5807VzrvdrW
jEJsirqkjs5m5b3zfnL4sWrWXRZ4I1pJ3OZ7qIQvaYoX3mTjVGNaYRPPmNa9OPItLTuWzxynzkR0
HyYOvs+TDm0OUlyHNLU61ConCwXY7aLU1U5QXesFULCuCCyIfqg6l1vpbfCXI98ilcl0y8CumgcX
J37V3iuPpZZrzj9HEhY4jaIzHzH6iJEhu41JJqjA8XBC8ltkwe/FPF4V+XE1//xsmRfmgBdlEWYK
MV7DbEgPuIRgaPZzDpG+4k6yLe9nXsUdRq6fKk3e0EXdcQx8z7P/pfnMPvJEQMVLLiybJOyB+cNZ
7klb/AAU7qn3uirzrRhq5DppjMYs66+63u0TvSDnVfQ0zGQf0CdnmzIvXDw7rOTwgXzq5sek3A9t
Kg/eaD2QWshAgEmT4xD11aPE23rCv1P4PmNlvtWzSeh0xOgRWf0fDyHoxkvfybDpj8UA4dqP4NmJ
lDwQLNTWviYq8BmyZLkZiOqpE6jQpQFsdcGzuNSs4RyCv7OV22Wn72PCFgWX/XNloeG2pfbYL93v
skMSSiLrD0SVPxmyQXxwNR2zo7vHp4aS24vzjYeKNIghHAeOB9h8RC1tFr3HXJDLz2n5bZUB/6JQ
F6HfAeZB2w9/anlaQEXCBLNCoOsj4gO7CApml3lH4yN5qpnKPBLNDfkcYnVUMn0n+RUxziL7nd1O
MM0LLndgJHqLRmkc0MH/bpvMIQ0SEvMgMbAJDwelXHma2Iifx/qmJz4RJ/BeRlqfvQNXQzcG+6Rp
6jSNagxdrgYOHJTqMdEONWlArT/fkxi7yzD84Ifsr7mfIzBQI0JKgymBLvJPsnOMIGq899mwd7Kq
wE9X/UczKXtdf9xgMJ4yETWfdvvTKNTVSDGtpkpm26HLfk5Mr73WYWvrpV2ojd0xKdvhZCn70YKm
t7FW42cLon2r9yTPDmQaX/7+4gHJSFkswBNIjo7vCpxPfB8G8xziA/Bx1gnB0RaAsnDyRLuVqYZs
Du7ZRrVkbhQLoxEEtghDk41UIIVaYju2RbF+wPy7HMAQenH124zpmv20f0ClXMKX99E78clMXZkG
huLt9W2x50diudUi6HPltuQsrHr2X/Ck2t7yKQ4shMej/0aq52qdABCCxZfz7+aYdrSjv+FChG62
nUvdhnao35ntVgfmDu+1iconkcVT3NW/NK2hFnNOllG1u9klMaR1h+iOhfHiu9YhWTAroDnGaVtZ
Pbp+UVwMM8+DeGpQYXqltk366LEeoGCiy+83uOLabV8OLKi8l2QENtahLHbYu5MJ6n8n48p387Ln
NQZELM258cULYwszIG8ERWVUserHILLTfhU+N+7SjHhC6dV6MvOYiJbXWUObgILzKdf7DxMMJ2fQ
yGgjLm9tP4feSMJP3bApKlfZgDVawwEezIg3q38daA3RuMRb2QixJ5BEDoxfHNHif+zOSVNt01Ue
FI8LqgJ9eHREDaxysogfqLK3dDwSQOneqC3WzcLeBO3E7We6RwfqeU5yKP5lhvENKxCtrFGrzCeo
ltHREdpuHj2qHgZnW2dl3i8y9OymfFVcMnk2/25Wa5O/5HiVRz1o7fLDa8bnghhTnoY4CbuSDA6i
D8LB5iUnLrNgHq+Ve1DrWUHdmvfxyc5HNte2E3Bq95iluBxr4ZvPvicfPWvdHDX5IzmT4hYzQCa5
wnnoCQFEyeBXRxQbza6YIejgDlY5G9SREDOnEdcucsKoAB464ZmARNxuE8c+LBEwQHJt9qXnJUFm
Tztmmib6dboEvYfCOPq7DL1Vl1A84SW79GT0os/vrgDX4otVaebdNw+eNSZ3u2z5SVjTHVIHYnMy
6ftkcOpjNGJXbbwMONpMT9Ua8O30Ec9m7C1AnYtRD8XfGC62GOe8Nk6iG959BcY0rYhaya2NWQau
i05QQeZL3e5a/o2QAaPUpCwkreFJN+Phib2LvWl6heK8m0gwIdp450cmAvLmB0o6ARTelTfBiHwX
86o+ogFknJgNiPw8Hp1sMr8aUkRzk9yNXgg+IXLyIPkw1vo7F5mqZCKZWMWH0ht+Yvsgd+j//IGm
cwKNGUTFWcObyim9lPVumW3tCTIJpdtUE4jly+WcT1gB/JX3nBlGhUxqeU3nOWxJ4gXZEdk3gAnV
xm0iXNyReiqESjCRVXLVZJ56z8vRsLYPrKCtlzahs7GbJciMZvphe+ZpMNyfzDZLtlNSXEz/SSAP
uGE+mQZG17AA0JB5Jg9iN/7Ex/VEif4LBdCnaZshQXSKjBnvU3lUe+i2VUu6/KTjL27drzidKWGw
6Ux9zLGcnEFGsX0seBGZAx3nbEy2kd/vCOKGACV+Lo79qJYKVcDsQUCEn20adNI91UzqPKeIBIPO
rC6z8ddsqm8cwou7JhrDyFcEDpD1ohMIl/xor9F40PQp9ASYIljEvbXyMj8qYD1I1FlEDXP7gstc
sxi36yQobABkGUHeqa0TT6GswEPFVRQWSZ1gqAGbpHgMajd7j11xWAQrAqmy325U3ycBPobYONbL
2DLNqgR/qJDqJNa7rfVs+/UfNiOwJO38hzbHWzRgNm8rLLF4TO6j6xD2Iadsi0IwPnZjsQOWxCa2
SZElORhjKlJV06JhJ9cKYzs0Q33Lez3otEiGsqltZg7lU5Yn9ZUMbbpGraOE5yEk8YP4+NhfvgU7
y30B7h55lch2mp5/Vv07zPn2kvGT+YbUjsiAIeEDGHJlyeLayHcmDlLerZVB2TKt6/l/hv7O53Rk
fBraWkYdxeUggQNvlCRkjhtreC2kAdC6mMjVyRzJct9h1pkNzk5kPTbaPrMeYkJr2jRKb2PTvtqI
rHtiBgPe+gddDvEhH7BDzk6EKMn5AZXEGi+LQAJN/pMXpCNaHARfFhtltOdxnPyCFzG63qlok6tb
4eZWYqFRqJftsiBRGvwNZdXd0LB9ZACUOOlx+qNHyb5GEzRoNZ2jpOFlWwozcDqN1kRrNxUxO24V
/WHsvcD4RRLYL1+L3r1iRfiluzPqytUp9NtQaxZIjwCnpLYgk2uFEyPB8RkxSAIh6RuyGwPmwF/E
RQprl+H7jdhlb4XZPYK/vQ0e+/MxjhQ0dtYei3IeZzDVo78QDIESbduM6nFR0E2bEvhsxrpzW8mJ
vWKUl8RA0uk5rFzwCpX0xfvBq+edm5AhMbNkx/b21a9grLpgGyc6zdvqmuMc9CY/eHETRG4jQ05y
NPF66WJ/MxjHFESV1WQbDXn3m96OAB+zm3d8uXjTZ8CJpprCJUvJeHHM6b22JO6JRxTurJqGgb1W
3FY7wGm4Hfp2iwWnP2lO45/xhMQBfnwMfDAf0VBznpQVabEe+fRqiRCz5J+DMo4Z+DssE/aRJddH
qUEjoCHl8TNhYkHGtoW4WxIH3aT2UV1NCOqCYVgOyO2GdcR/9yMcthJ8ixzlOyLek9+uldasAyjj
EMOh99HpuHQqNCtbzYjfIv9bkuPjzzQ40PHZkaYJynaJDt6bn2eYdtspV3IzOjYxDyknIo+3yQRt
w/x5TfbQN65a2DYOtIj5tW/sXV9ySVuVhUS3ISSgjwI/rq6WpnYjWQPH2plgiPFEx5XEUDztGc6/
xFCuLlkriP6xol069ciDhaldDPc5q8gcqiv6H1qTC2WtUZoYdG08zPVD7DlEm/sl1Hel7sRk4TSD
gLBVE1p7K0l3cZyDZkU/EQ41/QYKV0L4Mv+R2kox6C9gASww08fUCV2tvRpzep1BgDJ5lA+2MMSF
m59tl8/tq6cpdpIa4X9lFNHdLScUgPOTjBvjURYO5VZUPyVT+eL55e+J6u3iK81bIdwvC5qrnVr1
onAlfzSsCE8myXMbywfauxQCUjBCVW82DtjK8kBRUSND0Y8V6u24kxAvMe7vzUod1486FJnsgKyI
AKkEdDYW0+xcuatFbZTPrdt/Uy0j/oyleoaMQFCABGpgWNXNdk5cie4Z88ObPc7tflY1+pDC3vku
RWdtjkuwDP4jj0aCt9ZezmzMxRHZ0M5R3lWtcmfVLJ+LNkVbQq7ikC9viPq1bCM+J11LDI0LESyi
qKus3OcWKft9hbVVxsWxkiIKYhJVCnO5+YY1QhdwnxeC8hKh52iaGFCQjPXHxybwhIPul97r+iv7
kXoXjazfHZktN4sfNkjVkoeJctD5uPqvIum6C3DOA3e6PEoUOhvAMdqRsc0Dks75HlvvxK8QC9EY
dBEjIS59acyHzEXrUeoETSkhnyhRHlTLIqzIvOHRHhdiYecWodhictKq/CD87AaqH0d9unomMAH1
XvU4Kzp0NG3P45iiY8adXPWILWFr5ltN5Rkk6pcye0jaMjmIVD3XNfuiFhkqktqdDbaDGcpQMF6t
Xgf+H6AoRK0PvfWj1azqizliqNAKnNn5jWE7ZbjFko6DIOTLUcn0ttjmpimOVUEFvqBeCZjwYmYG
umN0fmgBtNqpKl0CrzCBPyDSZ+QVOiDRGPEh19Jb955ro7cZMXMytmqQMoCLKzXhkzvovMSMtLck
tjrXyai3yA13UD3xdbYNU5R+rvepm+5joCpeYZ3JDW8CAsOJD2G2t0Hd+jYrNKgFC34yB1W0G6At
NqS713N29n15HXL3A8nQPrVMfnJn18TVvYubszL6J5yJTzlt1xRfBr84TIbZ4+8kwIWRojbstEX/
rN2pwfGGwJR1NBOt8jfqZtBvCkQp4UikzwooH/l5Rjqqhgev57Hgr1CxlF8USEgsfQ0KbnpG98ro
GQqg4E1hi1jUZFOZKBUtp/yF/+mFPhrRLmTuuiZLgbsd0EQZeIvV8AUkSlcTwEbk7Pljl7DcRMBA
ODh59WP1f2tM0fYpJh7NnDn58ovDwe4Z1t1qCTihaCZFIs1Z/go/DieHcxrFx86k38t4FVO7JDuE
eY9/zHV0QGLiQlpXAljFX3mN77S0Hv8AJTNQK+5TzbvOLBsm/GdC67f1lIoNuil0HYPLJqB600r9
BXqlsXG7s1k2J2Fi6rP9jjrP6H+4uvYn6+0vh+X95HWcQT8sjyM4b8eP1tH3ix35nEB9vEds9Tma
0DeMYzTw+izkEs/NToPuUbjaJvOM0O44h4fSuvY5wWZ7n6Yfe2zi9U/mtDc6Yxdb+OLz0nskFYTG
KiaqyiF1UWPy+d3qs2LI6269+s0ySI/yvfehcc5CmETS0RFuZac/crq9tIjdOqs5t516cCwB09Rp
kRbUA5weK6I7R+Tlr7euJHEvwt8YsIA/dZSMIZKcDYlPad8GczXezTa7+XWlDlbDXp4Fc5Skb1Iy
/PXYa226ymxDDRaWpTPiH4rpOfes3xl+lLT2L13XvGcMZvlMXABknHtTfblG/sfyBohVsnkc/Ojd
TZBVyuFBS8YvKeWVq+d7cPMUjAjNZ3VpFmTSIIWJ56jyPZ9C5idoTNYjUviAQfVkJFYGPn459YdC
q98AgvDh07SUYqUAlGGR9xe5P32MxkGpL08qz+NzpJxt1MRYf3MnBdQQEXkIh3oT9cyDoX999Hn0
VXRwv1j4I1quXRuyLAkXXad2OkUpsByIzy44qLZHBlBdU0RsZyEHK5B4bzT3R4vV8qxcPPiJlIHv
RguyKbLjitL52Y+UL7aXHVsPE3DTTadKrsdko+38TJMQKDR09snMUCNtQ2fu3lPdoCovWigyWR5K
PqbL/yTqPJrbVtIo+otQhRy2JJiDSGVpg5IsCRnoRmzg18/B28zi+c1MeWzaBLq/cO+5dJBLu/Le
d4290VyP4YOvlxsZqGHrkyyxQhyHhNdFfYos9DEr5aGF2gnujLyqCcukWlA8mmUck3bCqVwsbIAe
+aUjCPvOOpd4RkoOE6OhDCizSCKzj0IIfWf0uXYYHY4MEpOOvq7xVtUFwK9ID1UR21twZGRazZgg
I7jjS/rAxUiiULX1ydLa8qPK56cpeM4ycJuEWICsQ5q41WxNhnmgUSou+lvrSzO8lDFDxCjJgnxn
eCO4neI9wJkS4ZiIBSxNoee/oDROHbmlK+dtknUAUKZuVr2uTn1tvNoNxD0okXzDot2rIGT+gYkv
SsPZaLpwikawZ4BYQ6NP8xOjnets2Ba8KsWYwQXM2VfOZx1zyzT1+DUyE/ZszlFHDTgNVRpO47cp
kaa703el5mFnk/lmupq5ThvE5FVEevWo2b/O4O9Rg81ToF8baapQTB7Je5Zn0sKJpzSIf+rW5Iqu
9YdEIanLFemcc1kYWwFRADGLX+4qk8lI0iWYgad+5Xt5/DrY9t9QqhNtvXupsmTrTjZTQwJSyOXh
gwoKANTKeNv9qFSHOC+OPvHDN79Ov7wSMzNyUkBfdOCJmT6hl9V3LFnlcWQ86GBy4VJKpo2hRWdz
qJ/dJtK3te7nS/AR2YKkVQRpVIRJAsho6XSwUgerqJl+uSGuDJKIlM+ClgQoWaJj51igWDC0kfni
It0cWn1TaX2+0WwyQLQYpPOsM/hMNX+jKy0NW6/Rd3KkLjVmokfx+T10OYhfEw6LXojrGDffMf5Z
GkpYz+NP5ub+az7eGaPqIyNqBmsjPj+QxVBycIjC1yVq+Sil/VWw2VllFB97RzVHzJzituRRJpHx
XhWZi/WUwDdbUAHpPRYvote2/2gW5LkLmB8LHch0nnDhg9gaO0PtG+LgW0SHh9qq7GPrEZ1qV+0V
XwcuAbytCXU+brXp6nMMw9suPyi9XVRh0AyHwaOXKhYhmvKpgyP4X4wGLgWe0EtLnw9KvQw2aaGj
Hqy6axKl+2muiifQUFxkuMw2inC/lZyr3ZDr4LES/89FJtyb/muQioAsG4Q1vWhuNJy3PEc9Jm0l
dxTkgklJO9oPxO9lN4RGDGmIEF5eFhIcKlxcWlb+C9Djn8qadMlBC45Yt3qGa91jToAomVQW9YK7
6dlaOn73L20L94QzAAJkH3DURLa+LgyD6CJQKTUGkTBQ0ZLXl7wiNDI3Uzn9VBmLwJqz/ChorSm4
sFkFdfIEu4OfzsWyzvzxV09YVbgm+etxRBPgUL9EzKUA4LO8+y/4TMlNnRn2rpppOnWSizYz7/Fa
jssSeNmHSZh66wLQ5TFt0LkZaCmoDfP57lcjpT3gyyJlcNsBst+0OqF5GLEvBcBDPDkJKzpmRvDL
IzR0uFsddixrcik3SCugzHlNszMGCYTMbh2eKDvfkrEDDOJrtnljifrJet+6WHE/sxqq543oKDeJ
qrOtJN3TijHNtMCa9cBXN2W55HOtswKSXxRA2WsQJKxy1oKDojat8uEeQE55zIS3WEH056Gs9UPf
lKg1Eg7kxDReFnhSZHt/HvjUq6q0+1DjpugM/TVw82AX8Qv6XgFTaVbrIQe7XRbNO7iMSxun2Qtg
H5LoRP/UpFl0NJCWrgd4PonWa69wC/xTV7H+6rgp36EKswGGSm4g5dhpmi0fXTP2T7bjvCAuph6f
35bEWM93r7YSP4XSea2c+wTnyOtJAQQy4FAirHXbuvPvi55oYTL5zAUAwZOH4Ye1qeGP5S+9rus2
NJnqwtt7dGRwG6MdYKZ3Euh2GbxMiFry3bY7SlGLlAPoNavKHY+Nhit4cLyDvzCRl6RcVOzvafoT
9fVXGv/FHXRvmoyz3XhXbZrex2pD4h8MqBidBl/+m+kEj1lAfvI8IVBNaTIt4+4PxrFJwGLi9Fgj
wlVgYMQpXbBqVvrnz+I9YAtOh/PXzMmfxQETscsFipR9tC1lsfduZO7uL9UZ2Tr8bPBKfpg1+p+R
qYNO9o5HSkAg3ENuSVRFhn+lAXoeoYI0gXkw0+LcdupJfbY16WE9jJHV2NxMASsBNDUkuw+LHTm2
rbGGm8h9wv8atISt+iMWP528ThQTAx7gpJk2IE22Nqq6E5Jf+KfR3FxqvUpuQcOMSbuyqTK/2fKS
OJXYr9GU/U0dOpAgozYapNNditGByC3UNdUyZANy2o0FRiwHjc/TkGCTNCEjwNBp10SYu6Eubbrk
CiRcZrjGGZAUeVBo3RUN2pZ+uH1gQtHhrWaA68+nci7wQMjvLM/ka6I5t3H+cFqp48Cd6rBP0TuI
scYnYVRhj/v0ScAyZeuHzbkwc4eZqigucTpWexhD32BRJrj9OTmd8XD2mC1h6TDOqNTbZ4OTZ2UQ
vrTuRAphEZbuZq4b2rwAOI2WaxiSOn3jYLPburH/FZuCREvDxX/G6j1fIqK8nhmDgvLrYzNeK7QT
Wz63cySCcDVruYmHpdl2DQPI3Bb7DhHBzohYvE+1Ekc3wcsdD/7DPNrxrnfHeV3y9oayLXYma9SY
yUjY4ByAwSCv8M2QkdpUoSRJbdvIVEe9+9RM/R8hBk6ol112qvGArMo0Cm0Gh49DZr/G48Xr++Yo
ctQX+BRZbIrkUHotH4vzO7Q8J1oNerTlccWsG4wEE8QSAgHhh7QUX9II3QQXozcE7W6IQaw72kyp
V7LwscvRRetNZwqXeNiXnFzQkpxL55b5s2PJY6GKbO+WBXROlb674o8xLQEQS1QYimFeOdGzAFq6
lBHSXmnE+xifF6sU58HPOEayBZHf0ycPJHNFqfowI4VGaPITkPp2i4XxHCxKFzUT3psK/Wkh3NOs
kJKV+WgF3LLxDqM3gkubibZg474bgs449h7NZORi6dCs7gTGs9lKhZuiYlQPjcLYJDRyB5PEIMZq
NREwJBMAZSKuF1skaeVFEF3RKRgXCBlp262TNpg/zIpKyjb87koxQSSESS/oVDFTT0oVsoyns5lg
mbAny3slLbPaJ1IQIsSblZPs/qk6xuD9MP8O2XTvBmy5bB/OPRbL59YfyKFqvBz7DauirBehxMpp
DmkaDqND7FLsfvcj//+mWYo1cvf++2F2FevG4p5O/kuQYAYxU2Yf/rQfkcqtWV+9jA6gz4n0JqMn
sfQ/WTqUqKwQYSFjspbjANHu7D3Ax6gR2VOHRIpCKZeMHhjGYXpXH0wT6Df4BQPPG1H7BP3TJJ2z
5ZAuxpzzw12UEpP9V9C4emaDAMP4jJTlvo6uxU7QOmhOO2/dAFhcjTkFFUIjvb86AgSeDRQo7H0D
233MkgDp0FD/kM3LyEYGvPcQSwdfMDfIn2ovZag2HyLkNlsCg4y9E40RJIXmzo0Gtk8M9MJIqg4s
WC8Da8aj3XfvpQC5pC2CQs8Xz8JOiIv10ZDYNsiqTvzGljxolRvDuKfkNrvhliPWfiCv+4Q/B74v
KKoNoW9YH03YY/4v/joU0oiswdxGKAOSu47wiuUlGqSs7rneym/YoXelo5GfGJedVQEEbQr9KnPO
fjLc8dycDDd6h69drssq2fPEAGzl3lpxXbGtdez76AdHmxKTzUiEuRrDnCimirCF2ApBjkEg905G
OeGlMtghciEUq9lgDYVezTNZFCunJLQux0umeUize5slSeaxeJiOXAI1iT3JL9mQWNAcljAJjxA7
E50FDsL6tZPk321RkTwwa3U4C02FRlvbyHfIyOldCOJaT6yCroNiZWRMo5KbWzIx3qMsgrsQ07H3
YnjQ2wicdtakWzHyDol6+FL2VknxBkUDBaNjbQsdPxN8FHhyVmCvm8bi5HHZTjkFoQ987HXhVPe5
8P/hOHjt1Gocuxmrpwp288j5wuNHCTAhomiM4RPnxLSJYtzNucmiHavTo5Zxb2nk9NL0yXsAqGNl
ewQKlrP9ZyVMBBEyUh82GionaqyxMgm8fh+IdW5I0JbySYzTTOnI6CGjJcR9At+wwAHvTCj2e3pi
gydoZWvGl6fXb5b4KmreV7fETmIBBK4lBhGL7A53eM+cAVtFhoRCF+42aWIwl/GHcSGilBEGUdbC
qJ5Gi+hesC5oLbvmME7Gk6PH7yjjxhDfbJ9Xw6priMxjd3dvUDKujKopNqnDzZLGXGq5hyk4++iy
gDCyHQIatlKi+etG8Rfh8cOIT7jeZNUhgFm565X9OrY48QKT0FWdQVA5UTRXliV2BL5sjYJdTNM1
jKbdTxZyfxaLiVWWsWOIPe879ko2ZQQYzcOxd8Bsil7r1thsKOc7GoZ5fmqW9B9MXWuWLQCAmG3I
BPcW/p81oG57pcVUWpjxMcXrwYmIkX/aHLy39Ltz65NGHyOuHPr8sXDs91pnFtjXSDGmM6DVJ2/2
SY2rgxlTlPZmTtkzbIjOwo/FgAEhrxt/jYK3Bt/Gwc2f81q9I681tzxvYR51jBTnhgN4MEIdMUbK
JHqvGgrFfgYTRMLeO1vejPnwAx801OKAEpckziAW/6bYzzdAs9182iBj45J3K7TMqn0rLSzFXT+c
gmHCbMkmbsI+FnX2uUvajxG97uTMV14PIlU3U6zQ1aEKZBlDZLjXvbUJj7IJY9aYv/kuXzQn7a59
63yXzFQJP60pWjvgiWlnhQOy7pB1T5iDsMmtjjqm8K4MpunO5RA8tEhwc9bhZllP9ypiK4kTBgVM
dJjI+dvSpZ5b+PNl4TqYuCreSHXXdF8R0bMymgZWp9Y/5i6UgSZzNtUwxTdvLFkXQXTKxR+DeHjs
jAPOqHkd2YyYBQ0w/jXWVF9ht4nRCOVReukd/w87+ZpgursG3o2oFrAUlMTormt0YL6ZH42h+CTt
j0k9BXJnJBjJC9Ze86LxtG7kab6M8QCe03y2/DoLe8b/8wAag1feWHQMRyt1NpYGfX/oimGbC/Pf
iJqniN34rkAX5ALevBn390x3b0UHOpcx3yrPxt0sBm7IFESPsGxmTcWxtbG8dew4kJDCCKbijCg+
z2XYZM1fImim8tiUmwS1HhVHsi/7YZ3P2XxMUtrzNL2j+/pSzvBgl6B7WDSazBzw2gFNYpQPD4Cj
hf3OBoQnzjOUGPAlL/HPYNU/rWyzBzdJfryOaDOYWavWzj9w9T6PDSe/NuUPMh2nU8w4LRUGc8sM
mXS1z0kp3LGfeTRmtm8OcavxAOmYonOixkeI5MRrJILWytWhCMS+Ffr0Lg1pd7QWPuGezfymovY7
yW5aYDxPZoyVOuKkmhaVtkPkI2NMPD//wOr+1/NkJPmgACuTgZgZWYe8Sb8JKkIG5Q/44DQW5fp+
1NJPCVkql57a2gxqhym/1aMHEmIyt5kNcMfsRiSyDOo3IG+iTu3GHsUOTBNGWe3igBzZPg+9ftZN
IqC86j2J7YYn2hIUFGU4R7DP/FQdhyF4H/LNzL2PhcKZd0IdrRkEjmZbYZGDJeuS/A3vJUz46jKn
+N18QTDoTIoYTiGSflkv+iQ1bSfZbjMWMOsqKI8tnIk1PxsUSPSJZKdFbBH6yn7Q5Bxje6ofFtJI
497smNOPX+MiJFJPLJgL9L97zntkAo0wn4vmJWi70CefOOjiVysP1LEsLC+MW0TgcdlU4POzG3Uu
uMdZWW92y/aOhX0jiMVFy4ViQa/0YyPFY2pF08V3uk1ftu1X1euoftwGcSRHDeHgzbQtJfvVqjZZ
ZtuCZNEywExoV97J8ycVUnawnV90LZ7L3DWP4OPCG+g/2ZPuCXXc156bHONO0afDLdtETc7yG/jd
uq9rE7kcV65tkoVdOQh1ifLe6qQUkmhgv7bwYcGzK+PJaj51PaOvDzgTgkbn1oiJ5mafgvZXJHeX
hFgCGeZda8Wcd9VsnvpUJSciyM8WifZ2ql3qOj+mCCFCWyDHRGlkQ2f0IhwWdXxmGvWJxGd+HjIa
RoJjWvh8gPNMl7wD2mp5HSLzgKuIDqsUHYOrBIv9UOLsUU12hglFyV0WdqjrlCmTZn+AG4qIalNP
bWTMSBvE8Dhn1KigpTZNwH+KC4eQ+cmifTeTfDuxSNwx52j3idsQNBgzNZ2rvxxGcLqgA9tUgJH3
jPs4IhU3erJmpVadDUevD3xByaUUNQ8ticpz2T9aINf3+Iie3YTJROy3qKNK5AR4CNJT7QjiCkda
MPwd0CJHZslGHmyAD/tPXQLQGzXEyNKaS7MPA2fiVegJ1eDw3rrVUzURs5H2VN8zk+wYHXJFnxFY
6o1EwgspwZSwVy8qPyxFdzZ33Z9vIeLR/4ooOTY9pgC1pOji3HWXPIkLuiE0yjBXNB1zRVskp9Q4
8niy+EjpMRQy/1XX9+/0n+SuCypK2VxyLf5zLf+sfJinQ8wF6CkAq6lpv7T22UPg5LXUaU4OE9kc
wahzSYEgN68EgiG54FTwPXBw3scwIy5Ka4werXHEcJ+xzOkJEs9ilF9QZ6OFxzVWn/Wa3oeJ0aZz
MPxEr5lKjiKS735OHLIjuCCNOvT/xdgGrTo6FB2kpYVlasxfbh9sRS1+IRgclGgsdqAp0PfJNtYV
4St8HJy5BiW2j/GcER4SziwPDlBO201esB0g35Qta6tlYxjAVGWQWJKMpw3zyWn6bt0WrWBg2P6q
0hFhOsQ2HQse0E0X2+6lN6S+G5Pih0WXFbmHAMrvpSbpJXB6fLd9xvgyTYjn9aNLk4KHB4wUeuVg
Xgbd9re8bRAlJmfTytR4zp7pjvwFVcqQiE1jaGn6syn+w5lkyEsMePNRACGiEXoIVBANnHD6dWRo
z/lYxWcXii5Z65xzhJK5e5L6aFVo8nFzird8mK0tqIM3qTs/7qK16KDsQqoCL9ssLnOQqITR/nig
uT8cYyY4SKB6FjElRhl4H36nFUfTk2PY5wUiVGRASnk/uq0nZKqJf7WfjLfcz3+TeIh3/hAjmtTz
8eQcWinTOzOeXd4FxkVLYoMNTYcA1RsBC9TGWwpNdlWfbFVl1wo05HXUWu2CyBpzjCT3mK2TLk7M
crOLdOOG1zLlDcq6zeC6xKgEYi9s65E/Ll1Zw8S/9kbig41u7bbDu8WYs9Xyu3L0lzGHPZVpoEmq
nJMEccXBqVU4FVfP9/ZlFb8M1UM7RdtMjLRqLbnBmAk7HQdG4qFI8+W4dhO2g6AYXuKIgjuhHFzn
i4bVKY5LrFBcgfVAynozWKmwKeHNdrwTOsy1M6UshUX6HMMewl8fvMUI2rra+EdFVW5NLXjqEPzD
X64lF3l6MmqwFypILuPQEcUgaEz7GeqZl2Ka1stHiBGfuZQJYwWUdBPelETD1gSeYg+I9i82BpwA
UEBzidOJTQqOD/azNkwMOZLVKF1G8egD956sr2aJDh3nxqm4GwvqgcaTTHQ32ZRKww6WzlnoGACG
aEetIHp1XMcP/wtRpBDzmZOtLR1XhFGX2lZiNTZ1Nsw1CgEEoFgf9DVpGXJXxfWbFvk48Kox2lcM
f5YSd91pvxPm7jDGfceBgXxFFt3BT2ukXWSF2xUIrG75YWD/3CZ8HFyCa5u+CVk2XWKbovVxh5JL
BezjOAZit7j1Np1Ck+oE1Vc7AjkYK8RKsQ9gWXTNSzITlhWkzs7LkfijjYy3w1h8jIQ0Ie/jT8kw
4hOWIU3YHKzIdt0CBzqJqA6nxnuG2IbRqDBuk0sZ1eFQmFnjZNeZnmDV2Ym76+PiO51+sLfU61FS
F0JORy5HnlriHLqSOCuyQH+NvrlgrCvYdJXsT8b4UYNesZeGPA4KXWW6HZjtM+ULOh6yOsa4Y949
u0QEGIkN5xhlqjI4mPsZ/Wo8PQw4TFb0dPU2Z+gJmiHbyV58uAZPHOXZr6OcT9seKSfy+AVFFIIp
fIf6pCEeThDnY8o/Lv+wX8EGBZiDaGLk1COC2Pjix6QKRCRmA4xgx0jc61ZlV5XgneW07EKkgfrK
dv0z8ar5oZlgFDBuWqeFqs4Uy7ST3qK1tL1HOpCvAuv3Ni7HkAqSmTrVSt2h77LIjIRCgPsc1Wsx
wjUdrCe9r45YYkhiN796W7v2yxzSP5pZihhcWfse5suqzfu7QZvK5PDBIR6St2o9ufbW4PrquABb
rWbhbiMoYIMG+Rddim7Pp7HzDo35Gg0ERlbkua10bWYEUZj7PDsCPPk3OVF2UZGegTLXuFkxR6xF
erPaZWA41TC8QdngU5xCq8e/SRpQuu6ge7CA0Ukw8aZliOZMp46gs1UkD7puE1lkUouUDJp7961T
wYbN71a4PmTucgJ+iry5QuSLeG8pqQkyMmlL9Ja7wqMyTNOdY8c6Irb0EzHNY1D3NGBFv2Z/UYEl
Ma2Ni/qLLJ2N0TXzOgOcF6b+AQ0FE3//jkF73Wh5tSH5F5Gj7+y6ikg4rwJJ1f14koVf3dwtOG/U
yRK9WP1JbgEcF0tHtlkxlph7QNPgxYgzBfkggdcpAck8LUhU9Vvz26r5y6vlN3FhgISSad0AD1l3
A09Knwged3kuGvFmxuMjtPwxVA0A1kC/w1h78hgVmiUBQDXjyZQdSifp6wyBVlcvnr3Bwn9XkHvR
lvpGH4XcNyhGGNSB7pSTtuqkOAxZ6+/Q6cN4dxOk/3bcPWqSkXBj6PMeAuG8gnt7TEs/3oLZd9a+
B5mNaODXdvbPYwFBkGJ4q1mLKS1un+smekukecTYd6wa90xb+NYVNRlp1UZG7hHU2VPO0jyLBQ1Z
8UokMqr09yQR7aGQM5VVgQZFAzpEIwNyc3gG8PWSTMljUsafkycYAGbIzaT2bAXexrXVTwTEOjWC
I+KWAKQVK+FAG44Gq8gotpgFjtzlQLqQFn0XRbcRTHx439sTIB0mzkwIS+DxbknYjFnmztEu+1vA
t71jM04/pbfB2nBn78ga9oQJKj/21pitZ5uhCYEOWujWyIU8OWXbXurpjrwLtZGae+zIVLultdgo
1/lUQ+EdXQ89MIMe7gVRUkQPCEuqSZ3BZwtq/bTYGpZ2LDsXIjuNSag+pZ3cRYdqLgCiosm7jEHC
wYaHVKNBJGl+8bfgSYEpb+od33PNrEvJZkciFxNIbzoQcfIymHZ4rUEAPtXRAz6nAlGQVq7NCCXW
ZDASO03QyLaBZMJazgNqFu6slcBXNdcY3hYSYTfWa0k8bADujO6rDnCBay/KZqdfmZ8QoB9lab5l
Hk8CUYwIPjhtg34MZ8V6y4PdbXjlxh3rZJvWzkdKWARKOZSEWZIz6q+dreehoWVBwrQu4whqSR9y
Eu8gAv+IsRa3i96ELRXlWmZUaUk+vIml3u7EiFSattphAIuMLIrgWPv4HRbiKFowEp9Cn4ils5wI
XDZ17ylykkM/E9TZMcHNDafZxNoxSnpakoGXr8RphgVQnmfIAgBBx4OvtHNdRuLBQuu5S2bO9CA5
Gnac70aUGyETwotcsMX6hELaz2n0R2ZI+9oNlqugwBw5Rbs+H5gPBGm2Ga3aYuFFvIHtNRQmy8lT
YyWx6G4E6TE7vyrrXUN6EJkJFJXM9zZIJH/LZ5b++p1h8AMvi3ZOWMAaXQcTiFRkLmo7Z0M1/ePE
y+BLQqvuogROWQNfTFj5ptFGNH7VqB89gi6tMjYPFYqi/dgwiHL8+hxo4w1Zh+vZE6JOkxm3RtKh
kCQng/+etmCv0nMXM5u0jc5FLe/O57LH67w8F+gEh6PSAfmWXvU3dlNz9NP40pmgC1KC8TzpGif6
pzdZtZjyin9Bi8lQqu5J6/VfzfHtLUf7txGRdlEzTjeVNHYpYuOwRtYUnslgHO8Camgfg9pK5Nnp
CSCMhWIcvGQMZcibOdgY3ePYajBy4jxrYybAvfD0NQ7mY6+8ErKqcRi75sFg7EQgNQy3VG0zDRiY
0bjZurTP6N7Ha0bXFkBFiKhWUrIigWmxNXKaucaiBXNTpfoT/BwvRJ/OvIQCflU6xMXUDxMpB1jS
HHdN6ecjjnSvKQfvRu/bd9cdvvWke6L61/dN9STMcsPgo9wOCGRXCdIBk+AK9ChYuXoz6gFdIQWp
o7PuDC+oaroHfs1HMNwe1U2KXqzvoI57aYwGTc3ysCTW8D6hDxyZSwQGySpSpzhUlEtAl33HenFn
thCOpdZqcKr116Q3P5Yxv0PQe4hS6Evu4KJbsKwvxhPo06VIHhdFSGITv8Af80SCJmtcdC0bZr97
b9aYsyTps1PyZ+0VyHRUPDzl5s0PUMiP8m4v5nbEhOkmc4WkNY5+5oBv3ql/WT40GxlfAYoGAIin
ATYaynfWm1cqd5R/E039EBNzToALQEH3jd3C52BlXxlaMpTrcpXrrAytoiN2zDA/HV+RJpGy9K2y
1COctgdBNE6PTjZmV23etp3LiB1u0Do2W0HYEZ8j5Urdxga/76R5pyJGHmcYMfynlEWmpy/Wr46/
SO5um2UCAkShMsqnkaVIz/xtjfHZe+GqG9b2VKBkMsSpwjxwgCPJLAFq9jpzJvuEhxQ+QB3fbQUs
g/Pqqhi8bwuJUseZ5CUWOSk8olrCWvRP7EryISu0jZEr+ztmd+/I9t74xaH0q+lSD66GeRL02gi6
XLn9Xy2fJp0Ud8QGfoTy0nX/jYTKUFr5v1il7dB0+ze9L24y7z4qeVYdIsS7Meq8ECiIlNj0Zgob
1w2+Hcf/lFPlIVPiSWS/nnBUU9WxpLPx7rdXCWFeLMoM3z7hdf5U5i1KHe9aFRakYAitMC6+PWRp
7OBc+pXyBRBx75JqMQM8gNvL+ruyH+3IykLYpg7Tapa1bgXOraaR9kYCXq0pCTuOQS6ZZRrjiie8
BKfJaQG3c/pL05ahZHWyG31iWWcxd8Sam7+5znamdXBjlsPsXxQ7d2jdYT4geWAziAjVt9y7kTcl
nvOhfalL59bWbXnsXSe5JOwUaMezp8LqO5B3o7ZHmt4sO3Xg/Q1pZmkfw8e3y5xQvVFt08xd/CbT
P4usmFM7Vn/1PJq3GNElmCab6pJ7KaUkH4kzQfFXfA1mhvXKAKGod5iLKB63PlapVZHm+yy1T/gH
boQjkaYlumIzmR8EzhxsG4P27AqPrzO9+YOzbS20724jSBrS3b0NdvLQ5I+d8PowIrIe7A0IY6Ud
dZXUaxBkGZw3fpd0jtBpMHIjlP7bxwG9UXCvGQjD4YzSd/C/6oK5zawwdtBsTpt6jbDnnqc1iJ6i
WltmhJqyEDs3QBY7ea2z6iODFAuNPZrv3VIXT4VheZeGiYuXYpzjZoCuZtUnN6seElu05OAU+ZMp
1UePb3isifXB4pbFkGkyr10EUUWYIRpQ7HxWsd0Cnzf811GVd8ND5AoM2iJHBeznZiqix6LvgIlE
3rZyTGNnm92DllR/Ab3YlgHfBEqyzMglIPNF7quxfS90YpfZvp4tDcEQNYC5AY/TrcemezT0oT80
DyolUcPrKvsaj4a+83B/TQNZEX7ELkPhNhryGMIZnpRMifGGwrsERd+QQRdluIoCSRZs+dKb4jmP
u/Iux3pTxu1wKyuLGmZOfhzb4d1BgLeb7MBGacjEKkhogwhuHa6DQaIgMmOkMsa0GwwV3wuM85bB
VsktI8xqcZ+ea9iModBJMawSM98TQ4joqKyu//+hdeMbfOaJbLC+2TWeVpyTUe+A67vFkjVKo+Tk
Z0sEmyTKo0+PdzGzvSfHMZLHqNT6kw0jcsMGF9RTsYdSZjxgAxM3bU7xWdHfxw9IKPw3LlxmjQMf
jP5ZXUtn8Zd1ATlcI6y9gRb6mJjaLwM6HbdrVwLRrO4abOvjYLJ7DshH7UxI5kmLUyUbbq7Eyd4N
1k/gnYsUDE7pGOIQfcYy/yIb7UAzKy6uh4bPcexTPinc9LX5C94S8KWLko7vz7/j0TIj4+E/8zZ6
8H5jRdrdaEmntnkP1g6d79bQJMzPQHgncyBBNFNL5Ijs501KyOA6q6OvoZirKxA3AiIDZhvEybD4
xA4qHWPr22STJ7o2HgOw66zXAF5RFXBSVq2DAy8TWx2mChbxfK0AB14y+nzieyBxG1NtcKvo3jWI
OyCPya5V7s7jXvhJMG82c7lv3QKQcR+1p2jCIo90+Mqqo9vbmYcJri/lJmfMsa4rtAUimRd4s2oP
COw4+PDN4+pfFoBEYB5MrBO6UZGB3ZjRY6TolUctcn9m6xmJf9hyWpx0N+t3Vs/SbhhiJl++1m6L
zPyuYdO/106Mt72M9IfMnj9jrfW2bjFEx8nmUOF13eZRjpBh6QQD3QrtGKW3abAoZ8H6ZgfiREAs
waW6Jw9zsfhZmI/sRHoxM829z2N5GBzICH4bbSdiLTQzSfYxgSPGODgXyXF9WYZcIYmZdMM03buh
Na0XvfZLfIX8V/oSKBRz0e8jfQrCxDLbO7DHuggJFHd3xD1NN/JTnc1QEUK0pJ8RfMLazFzX2QAl
q8Jvl8h2r7PsfMlU96tPZ3dGcDyYcw/iecAtRQRwYjrW3uZkgLLRE/3OHC6ZflEaWyfXc39b47Ea
i/rGN30ccrRSTJnzPWp9mPuOCQaLl44jxbxYVcTCUv4wQJf/Y+48tiNH0iz9Kn1qjzowAwxiMb1w
rQV1cIPDiGBAK4PG08/nWTXd1bXtzWyYlRGVJN0dMPzi3u8u5yY2T1WYrKq+t1buWBCJ0cWPHEIa
EJTUWJhROLNSyzfd5GcbSIwYhQrzbsYRYz0m2hA24q1ELBOBFuya9jpWfrwlzIyhwxAHt06Um8xB
lh65OOPmdlEC16rRcT93TXbvBQdIVvfuoYmNS5Za96aLuB+dttgV5vwRdpyWmCCgNuWrXmXJ2ghz
brPi8tcbyZnC9M8lYBEyDBnifXiOk2jvKhKmKuYWojBhc3kZJ9XkBQfZzC8aUHXrM79NlCJwr22+
wmh4i1ujfqoY6i8TsfMKbd09FtG7qGngIKAgmlnwvpYDBCiPu4XBiNJ7gfVxz9agW+Zay4PhFtSW
An4tkr/fHmOceAjkjcUtT5HBTDdoeKt1Fcc2PU9DErFd78oB7UkWtzUcYhvoROptcTPaW2mTtcYU
QAezeu51W1ynWtxjwooYB/xgV+TvLKRWbOenANeRtYnTh4BZRStYMb+qelhzqtifphOTRaTtPfG5
ySZycDnqfF5ARVBPhotgngDncV05VJ2MzEgwrZDpUmVBrVwHAWYE1GwLgACvFWq5tRgA5jjxNSij
dzBg42KecmsNkehEpH141035x1OovaJGtuvMC0GdB1u7Kr2jJnTwVCGYQGSHYhI5frzTebZKC79e
J1nx6uUNXv/WBSI24tZovGVuEqnYTIg9ZJ2O9wr3+mpGa74Udfsnd+vsczTrY+WsedaPp8k6YJ5u
NgyCw1Ue+8kS3pf7cDJFB1Ih3hRx1GwgWrBGDa4RJ3HtUzEZ2R6tzJtubPfD8VjR2LWminn8qyvf
BghY73HcyOOgnQfZ6Rf5gePJipvlLHmOEoC0jWBAG+yF9jPYBjNF7PFc0J2gMPRanML9HVnqPoQ7
uEhE+e6bTrSytHhC6vLaSBxYZAv/SM35NfQyxj7GdMks4LXiGjbmNYTkEpgOwXsdVBj0pr+LLqce
VlnHWKR4Q9F61h4uJhPSbD+ZHSklFPgVWUdumK5JHuecnqD4m9o6lSSAumofYZ5fuz3wGz+m0tnn
k8vJKpgmNHNebXRZRoBKzpEH46hN+j+EN+yLfrh7QfCDaBbF3Fi+FsnwCTLVXheMCPPwIQqQH2mq
TmS6kjJNitGGOb5n42bnKR4Ca2BjPiDY01xwZX/HEfKb/xOBL1ikOVtALDGK4bc2knjvGD+9wmbk
i7sBUlZIa4iwhWlRY9sg7No+Wyld4ZJivBil7kvpdAZgKfVix3O2tutzXj84CODBEFJdowHYz2Sa
uIUSBB84LuV+lmBmMOVmK7KOjr3LlMIjY4CCG7/iaOb7emD6CiK6OeSmxewN6k9jo/mZukuRE6Pb
1WjiJ+AY2ulPI88SSEFtBI4pIIgqsU4uN+/OCBJj1fPzKI9Ut9K9IKC4PJlBdFdxMr+bUHegGwPv
AQe9qtAH1/1oL4jbydaaO2Wb5C/RXLir2oPnK8Nd2wy4rLSUm8513vokNYkD6+4VHxwjoHHR9ZIh
3ICVmnpzvvpZMq5ZhLV7wQOJ8fNDYd3bzdkUFs35jImVcCIKssAmYJeQo8koiPzxvjHfQLKtnX0Y
5jfXZmHQ4BPzBjdCge7NN4vAjk6e4nC89fNj3xhHap2X4D9KbYpDPtfRQjVq3HZsXZdNiSGCx4pz
kyiIwOdkC2D+3Xe44bigA9d+fNUOpOVCjv3W1yUDc2CWA9KwdTgBnBhClHdDhzaqbJkYc9wKFoKo
k7RGHzeR0QJTDlmG29ZyWbXML9wyDncVwLEl/u5umXZzuo01wYWVWRREZuLZ9AUCKDxaQ10POAj9
JY1s8WKPxled28bBoxZJScg5NWKIr49dlJyJPBBoRg3g+VMd+LfCYF0ctV74NAZqBZfT3zVDeDen
jHUQEuqBnJNT05lsEFq2ffFAhEHM3ToCtmL5QEa037cQ78kM2+nM+YGzWuy4+tAj5+2NKu5h82C6
12JoEx1mf6GNh+xGp5t0jiSiICStY+v4d9EG5E4mdffk2mymIiezmU2Jo+FhTpx77D+NzryXsEGz
jg4yhTDeSCq12r2ko3xlDEFodAeNsMeRldgN5iCz+pkElXlyStT2RZkTXJ0HxiokC3jXl+yfsnuj
73k7V89jQNZG/IgE635azWfUAxa3WtxIgjBvIdW1wBNr9FG9h1DMzLlHRzODT+mrcj4w+HyljyTY
LMD79UAP99UHSdrVl85pI8PqzWkT8UKB/2MsSQTSpTrKlraJGSYIKEiwu9IOmPF0uuamx76UMoxw
vFYdwwYHhdFgvLYfwCwo3DtraI4zSPeWjJC3vB5YLKqhv1e5+Ue6AQ91U3zOumZ9O0aYAWu1dnLL
2hjKSrdRATuVMTXACzUxdxdhvtfJbVbRzh3xsSQxztPGeTNhzVo6oFf2gIoV9jtJtfNyzEEdCMgm
zDDMTcQjmPaKsLRgN1joAWJCJDRRrouBxwud9kY4bbwy8DwkzI8ebuRXKRkHFMVsrECoM1gIlzBK
z2FBANFsPGw9BjwUiGCLMn2xivJmayH2tXY490K182IAFO00qHV3nBuSI9MMGDcVxE1ynmXMqSbd
/Zg7d60n1hLoUR5ZSNWHDSVwUW7QhuxbjZYO9dwXJk+TdEC8lHn84Y8mB5gBU8sxPWKskWZltRWe
Btpnc8hXoUAXpxNkjJ7b4IpLOJI8ph9ddDIaD/OznZRrU7zMUvEsqn56OeeXgGfxSDaZ9lMu7zFa
5lVVO3JtU0swaCCxHdZG5eiba074FSWK9El1ByDXiholwpzmTs9FSWmRk3mvEuqviRv4MBE0VNRk
ELRwoTCNpgw9PWDdmqqBBiSDrDK068T2EQ5YTJ6Ttr5PqWovWi9rzUI5Roxu2p9pybnv1NHNm4t+
gwedxY81InMbEFum058+s+cNDdq+dZthp5L47LlPIs98CFHtwivw/5SztK9DHH92NRyKGqd8LGV5
GEONeJPwFQbe1bE1StLHiMTZjqFaJqHPbHBmozJ7YblJcsVkihXzoWwfUNkScsYEnWJfE07OM05e
jNL4QxNIXAWpdRw5qD1G6TFlkRWVQkaJyKpgzXFNoywV9pWa4OuS/KFl64Lk8qbM+rSU/9K57bQv
yTZeZm0FSsWGUMrKYSuql7rokWc2yAy9LunXDq7rRYNFcote6Ft2HoYQOhLZd/riR8Ef93FSxTSW
R9IinntX9PTSQN2yXsvXvoM4b+IZIpzExXjZdeMpqWoWKwG8mol23q796BmT+by0QszJVYVJwqXw
WVk2ACM8BxGiUnLb7QklIq2JxUZpSFcDecqHcgy2Ug4QYzUScg2uhQQ/7R6sav7igC5PYccXzyEi
D2+BxVKYbtsL5iPMmGBdlZbBA3YULJ5hBDD6cFl1M760iMK6ZjHaibqNit3EQvA+1tK4B+Q8JI2N
OAXdzaIwWrG2kcYdswlLnChYpkWjZ679qlkjA104tecRC2XfyRO5jlHN+Zef+jiCfSAwwQvX/0wE
IXx9A7wDvys8Smcf5NTgZdB/mDWcZXtiGMtoG4cBW+xZOek6kA6w3/E9HoFVSVq3hVl7L0WfQ2xu
9xU7FWWVpJne0haZn2emTzkBIFUYUEhX5ocphrtmvHFRPkONDpTKIjOzUzrqn14JFocqcqqin9zI
VEEyXjs1VANAsQN4h0eX6/MLk1eCL97XyyZSb34Nl8HW9WY2aExUyxfc0EgUmF+zxTeRL0KfDchb
wVWzz0k6zye9syzzWJvJL7AF6SEU33RCNgoaLiVBFk9oE1whEmaoQ0oRA0RkSTblzXc/zDD6qWAe
cyxjJSAz+I/lJH+kTqIlgDbkZYZzyXqk5XBy7wOR3Do8YitYZ4iC0lLH+0ALeKh6kbn5KYOkgQcu
OJhJfisA97Ap6ykNC/ZS08NBTU712GT+hhE67j/6pMS6p3sM699yHjFya/8lJNuO3quh8gJS1yV/
hNF+PMyUYH0s9jnqLstnJFdMjnT3UbT5T3xoP82y/J1H3C6x85O0gCuqbihwnF+UJW1I1oUxGt92
ivbzYou8QZB56Nv25vsGbnq+V96z/LByPPySCslqwj+GRVPB9uJRUgIlCZ9LYIiV376Y4AaZnhOR
Yp3l/KBq8F1JDycMaqCZpnK8JxJJoNH4+JHDZ9XIcxJ506aj1l8BaLjb83Nh+tsktuSC0TsXbHpX
aLOWf71E8/GrhGmzziaq8pFLaQpeYtoSS7Uf5swCMaK9gMb5QuGMAS207nU5Up0FxbeTvM1sZAkj
zlij2oTS0DgHxrqyeed7C+Vh0HzgTL48/un3T67L8W/LIzVysCt7zHrZA1cpQvWTZ2bndYTS2pPN
y29sjnpxMR9ZuN4jFZcza61pdnfY7RG+Ep1bNxNmn4lPrzL3PeG6bKdI2R3ZfDXoGVr7Vzp3t78M
B+7NiJ2PkZBeitYvfGfn7pHeOxHj2xDnC/DvMmMhlOymO7+8ZtXwSZjEOY0RGZsEAvslChol5anF
TuQRGQx9/nVC6K2IEi4TIoUf2cLRI2XYfOQN/+2RLPCIPQi/mZBnnH/Fv8Uu/Nu//uf/Jl+Bn/Pf
cQ7b7/LylX83/x7V8P9hCINwpHD/eqv+8U6tvtqv//gu2phKgpfwf/52/NIFf5Z+/e2ff7z/TW7B
P/6rfwQwuN7flZKO70jpkXFAnfZfAQz2I4CBWAbTfXwhcOFv//HPAAbh/d1WwkdB5PELuPxX/xXA
IMTflSuF7/M3Nv/D8f72/yIi/sfn+N+f67/mFAjxbykF6Ps8VyrHgsroeJZH0sO/phQ4jTIqhuIY
WRq1m4rp6gRELUCN6RHyuamzZtayspxnUEwftY1/51/erX/+Pv/686Uv/j0CwiHkWAolPNNhfyf/
+vt/yUkII9CADlPSdVsC8rfARUAxcs5Y7+n2I9EgbePO0mn3OQVWtacYEywNnKOJ6YUBlGDamjQF
Sln1RfHjnl2M7hD4sjPPTXmuFMkHbp3mCFRDtY1IWGPHDLIvolBG2OF/UziQM1Vl1BaS7EfR/aAM
fE8Sx4UR0L57nZ53GMt/wltxr5FiYDTZ0ybUxA7yVItE+2xXAyHQ+XhwkTgeYuQbuRq8bePFvx1Q
QyiY7Qu7nGahSE+arTo6lFBbqCDUnkSdJ2n58yZ0gLTXYXh26OlmqxB7a+iz419fxKN9RWe6C2rB
6KXfMGj+XWa7B5prtLAN7uLM9tYq+vJs4u8qp8SV6EFt1l3yhFwGPecQbfQUJdsiwWeUzjnOQPXm
SNs9yIL9Y+BD5AtzyIMBgau6Ci+tgsjWCmZRI2Nn6TEOcAQlVgXWzzStcjNYjx2JDVhzNjISJuZo
J9CG4zIORIQbIHsQNUDqwlfE/Raa6xSmaxSyc8M8vrBzD2nmUMONImlknTSzQl8odyaQbT+tV1Rt
0OQvDtJmgMlDhieUYL5iib3hdIYFCfrP7WjdSdVVGWvIUdx65l9+rN9CD8TnSLFOAVWQDMLIBIrm
0dXFGlT0uKo7nvRW9Wm14cV09OYBq3rqUYTuqkKg8sU6yFKh+Bog0cZuY9IDiZssAePHAQQiBUp9
ySIDnQ+mGrBvLXpw687DAQNtNDT7MSRwFfshrq2+2nRNb5zsuAao0dN9ijI7aC2+UDxqRocWxoFo
gkdem9nScd4hBb5Fnbdr0Z5VjwVG029dx9Lr2dki3pmYs3l/ojg4WSJh0ZIGalmpVOxdTeSzE/eQ
Xizz4kQ+JH2fa43Aw6CUX/00HQ3H/MJpzw4LiKzct+rxLpHxw2tt14wwCB/vebPDzHknHCMqadbH
h5WfuOAbllEg+HqnxHrwG3MpW0XNl6njOJr9BgqbtTTzKzlGX3DtsdlP3Wde8Ii0MTEqkHTLKhOI
sxPU5Hm8yAOfdU7j/sIOwzZ5St46y2b+n2z9KeD3SQXyaOrs2vZ+h7axgQsDuwbckgtnfSUSiU49
mQrMxXqFkZSwpsiGT5x7wU9ldXhNCqbPnhse8/hd1Ko84TX3k3Sbzf7Lo62itcvZ5S5jiURV8noY
ci7yxG6XOmMG0R1qNBkrp7d/t01BjIhkyefDTaWpQtGMtasIPWNHtCTNMBNpw1bjakzd32M8vMpI
JPsxabArGGvSKvA456LbTFyCV/PxpZb1DlPoJtdzd9A+4ctEKo7ESVQXVC+bKNjLkTV84zJcIwIC
BMnY7Pz3h1BasyLg0R+fqrJp7hLh6T2JKT5wKpiLxPXCJT49QpSz2VqQiHC0sCI/0SlZOvYuWaz8
DdyGgXcRjF43dsPGctLxZDvjWzAgMY9U9ov1HSJXUbi4UGW8ckuz30ubgXGa9t/pI+TOT4iXanth
vD3yEAwch2p6ylzxC/mgvVK4lU7m+Egjl9YlwJtn5v15GqfphrnxG0k32twEH4zb1GpFVBjUSis5
s+TDDhkFbxbWkRdHPIwKEXynubEPea2eHZTeB8nJ7dnNdB5rOm/Df4qDbVUhcQ9ogbhJB6YxrBhw
n9RIFWNkhX4oUC6085GFBK2B+0njlO+wXdHcOF22cRHV73P74QYxiVS22+w+l4Dx24rpigvC+hgg
23U7Te4lRgAj6L2Nyo177c/ODj90vcTt/cz2crxH1VfX/qVRwnWTZI6/riojPBup3xzlYBwqDs9N
xK0GTBo9CL503FgahHKbV5j8kme/6cR5NMifkYV7CZFZInm1Cm5bi2NOhQ+TFSA+NL3VCcFNBXCY
eNuc/YqEhdoE+aU3uhj1PlQ/tOC4yKb3UpXTu4f3ZyXc7i1Me3JnTVkf8qeev1k0rYiRiARMkbhU
Fsypk11ltM8IB40nNSCSc1HU4qZuWCPl9l46g/vANEQgCnV5kEEVvMeF3kJkSnxV/lCMMfCU+PFa
GnQ6qbL1i+rYRvX5ZzM0PRHczKu1N68NtR+KIL1A8c5JhcCvktLznIltCkozOBm6ZBccN2V81IVz
zJFooiDqfxUTaR1h/6TNXLx7Q/3sV/KjcJJ5b4JJuJMEu8DGJ6+e627AB2Cy14m/Gl8kWdULpZx2
M8eje8oxE9Vh2h4JJGqPJjsVbKpuQgZfi3i4UsS5l2n2Gg341pCcISRpbAIW4RQc//oSZD/wrqqV
p8CukVfEOsaAYYa28j30CuelIqSpTOxXzhvxwhA5KY9V1vg/XETpW5VMsJrC9GVK9NlM3B9Rb/o/
NCtCJ9AGVkeiGsxY6rNtfEsfNBVzm4s3KlRkstgb7fxbsKRaj4VydkkS30MHwx1TxzWUfrASGGVo
MW2xrQFvkh5CWNZqxhB0DWzr2cr7+KZAIpKpiEBdZPE7o+EVVopVnk/DE9Nh9D9yPnbT+FTEJDID
jKx2QYM3Q7mTOLILnugxAGwiZu3OgsydAVL9FphJvTFbwretDqhcnmSnsju7qQ1Yoaidt9E38GZM
bbdxQO2w+OnivW2VX6nfHYVddS++22IIF3TYWV+rw19fJkuSEh7HR9VFxbkQTF+Y6w6V3RxGL72T
RRN8hI+bqc7DIyrw39441cfg8WVigmrNFegk26zPgAnqc5N/RZaY1jIeMWxW7jYVrbrWYFKZAyT5
cYwknsnJqc5kLP4qyjJYa4zEa5TlMXwJO+blGISMw+PBwhlSB1hxcc3Dn1WAWBlZzBpc8pU5FboX
G4NjhokTox85fRmCfXA4066BNgdpFkpCT5rpImuH7IAeiIYvjbpth9oPrYSO15Hd4TF/JJcMhkdJ
DPQX5V3lXWv0TYuqqL5BBaZ3ySVwqVMCmLMxFtvBQHxponTfywQnsazKu+xFi0ojsXbDPP3MEtM/
ZDx3FqhtSSPx0+8u8OqtZ74laZe/Gmc9+P5LYszRsvOQt3c+c66ZgTdORPU8RXN/Ku25omZFr0Cy
pbFMESbtYKddxiRSLwhNsmWdutBnx/69QBW+SYYSMZLQ46FM0yeZhxHU9rrezgpVajayXrQd92R6
0esUGO0RUYLeWj6LqMwMrCdkIQq5NS/OCTKQu2VM1Y+nIVVmsM+F83tQX5POmBtlDeus+oQ8ODpR
FQNRLVqqNJ45K0J6oo3l9Vg7WDRRpmYfhbL0nk69W5tApCoenII15Rn/DheDMexi6xE8NXnyMpgf
gTEPz8gAIN2X4dUwQAu0luu/JXOJlloDxCjU8FNxcePMlPInN98KVXH5QwzDvgj9/mS5sCgZLdoc
hH3/1BBymruZiTSrKjYuAJC121k9craUscMjWDUEbnxnhkRx5PEelYHoN9GMTTz0airgPj4W0m4P
hoWstkr3ZWa89K1nsiYyxdazxnbRRTo+t0PzbGa6u1U2+Sm2VOt4BJ2jreRiSR4TXe80T0Aet2n6
SHEpe7VKLTaGqofbmLQ5NhRrNl93gAFrCjXlpiVoaCgBeKLt+fthTAqjcn72++B1qKlcsBP2C6qh
4hFTYlzimR2fPSfFEYyUsRimMCdhwlu7PqsP24ZYxaAuXtkmOeFRHKbnNjWPdmm3+7hG6x+2fNpc
vWCVI0TEBDwfmZ7WxyRint+0DKUDkbO5cLjORDQ1pykdvlzcgsc48TdG6fqkkRgBWS5mcElyzpEA
/nDWSxcjCyqacbDp2orIXYLmSA5GP50gS+o3kZ5mhA7YvplDIxY/l82otskcitfZo1UchsikxG3r
p2iK0V/JY5656bkHlrMgSp06EQrixiS/Z2HrCKxpCUXRKyGbqA6gniTqaP4V2I5+DhFP4bO2h3Wd
I8rqo9lAZdOLnRww7EWNeql0JF/bxmQePXZgePxf1osGxrNl1Xkz6hATxCNB2c2m7DrKY1W/gEOC
wG5WeufPHjplSVw0y5NhPbozBV3PTN6NI/aqXQT+aeCRHyrm5QSQxPcAyactE5y4GupibsHd6DJV
YlQ3727l3KKyta5TS3xoEFGw5w+5XxN6Jg5x8Lx9YnTXxrSi3VBAuotrQhasfAyBd4jhuWBmgshz
HA6pkc3QVoZs22OgnmggwCoHJ5XG7tmaC5KC81pDoxHiwvMYWn9gsm9urQOTL6yMAHPXWMiHvete
gkdiIrcfVt+hOHSTwydQeYfeJpivqOKPHFNkXFd4nFQX7s0U3zA4C2+F9DPcOS6mnNktT3On6SAz
c95MXivey24mAM50F4NK861Jx7ZNXTxCnCP6PsbvuLvsc8NlNoYtapC4OkzoTn4zw362wmSti7lB
GCb1qemzD6GksTeG+m0yCCiHDEhaVNd5B8MD8UF9fA26cF6W1HarNHS+/TyX30b9Mk3WKZSGe4Uv
PD8T2PAZTVjxZj/+UeWZPMi8/TQMD8SU6MWjg/XWWQZWVrb2N8OBTzwFlN4JhCIResklyqCHjoN7
55dzYZkPVE7Dk80e/cmlC3Ez+4kuE1yG68DK1Gprm17yBGuLHBWFiiRHoFv3oiZrk8T6oC3PQVT7
UEyldyznhLV6bAGPcHGX2FZINZERsCt7erfUHuM1OLUjlPX0EsPfX6cQAJYRhJ3HSf01NiMpMzIg
KSnMjibusnPf1t9BUb73taHuBDSrO1wAD3+6QBbfsjlrOWsSDpIkKqtTBSKaPCLjHGeT5EPlBCrE
+OqUw7a03Xbbu3G3NWA/rYagi48532aD/vw3WqviNglWd9piLJ/21rZm+vqq2duuxEjAcU0AX5eK
t9DJWIqWBsN56Q8Ih8P8jcn7OpWlecPZnT2AOt5O9g+PX4HLuu54yOSj+9J2EZgVbV+JGh+PbdVv
yy5F1Cn9W4wL5+CwL2olnia3q91VZXD/odvPESLGjKZYflSPEU9iGlCGRdXsQib4NOKi2qXhvAJQ
+bvFxPLFTweOaYW/mig5JMRlXICyc3dTGG3LhLJx8iD4DbM6O418mcOxu6vC/RhFapOpXs7bFoD8
NhYeqpIgujEBLH6OFKM8m+CHirHY2IMX3bIEW5etrUMWjYdMDmjDKJpbf9hov7D2YOwuU/vQOw01
7kLaIaLKx/e0wS2p7GhetQBtYSY2qzRufzeW6RD0hSjTo7M1+CBDE9+dg49PVgWACQiU4TSv8qj+
9GwczmMIJWsUQDNF19+UH1+EwxK5juv3jKBOocIv4IUxY4mZ9G4gbobKgnO4HjhIQ4LScWBlMfvL
vs1ZALoZjBEL96MYlIPVoX/1DJtyVfkOnJYBDQWjIWPDOA21ZlP/KXXUbKPSuOJnsq88MHkVFr1y
DP4NrkX21Zl9fNLsJy42swGvKraDZScbi13Ash1stU741vicqHsqd0pOEJmeHeJF9u7j8ZSNxsbK
5RZEwXMUmcYZecCvmG3sayjOTijMlYP05VoaGuFloheRtou16g2MJGN4YQH+VgQWLvCBVilHAeUU
cbgXTcL2o3qx7ehCeP3vYUStjewQsYPtbFunSYC0ui7ea3gNQdBTW2CR2IceOlfs978MWATXur1x
6lY8VfZIzU7KxSdqmD3aqkfQlmVNyFHT6csjCH5lNfrJFfXvtiYslDB4rI6ud8H04p3CUXyHA4Qi
WLYQ3TOfxyGFdMVjBIWstxkFGsQmwahKFF56yxvZrsppdJdDLZsjslBox5oBNW7GQ9XTDUeVB9Ma
BNCH5YQnA8jCw0GNZcHXbNz06H8YQR6uWBCi20HmtwYPnR2yNsyXKkeIavLIXJVkT6zsCL80Dj8Q
AbFhbxmP8CxD0iOC3L6anaWW1KJYJJQLdS2sq3PidvTsZfLbexi57C69EejZ/qy5pMLWJ/aJDqvV
2OVFlh7qoJMv/YzXscWETk6LcTZxL1h2My5Lx2EmWTd03DbaJpbwsZfOh8F2kM9CT9p11cvQwb8w
NQ6H0knurni1zZ6lX5DCvKBGrzuKlJLqewcDH8MtL1062B+6bpl4kTr3gcXSak4ZoD+DSKKsisND
j+tno4Y/DRJBwOz+b48oL7ukYvanhIs3rjcyr7/RrY+nHAA2qqSfGdb0FTb+D+a65aYZtH9oYEYu
0qKI72IEVZyw/d40NcDmwEOOjhv5QfiZYK1BwEqYrIZugjYjYgNWDLRL7Ed5TV3Lb4Lp2x5xEWCo
DfewSMOV6ffQ3CAtL5NG37Tp43BibYmMpcIoB1ti4QzYjVNCctZBPXerMDIOpDqMO+CwyS5P5mfE
f9GRN43EpsLieysnP/31JYk4sfVY71uhxV76SF3jPl1x538OemZHbCabshbGkZiFA1nzAKWY1UXS
p+FBp4i8GY0d1vK0K9BglfDRDIz3t0b6H07BhAMVZ3uK6KE3fdXli9Twoks0VSZvQPeedPolmeYn
nGAg1HqWK0gI/Y0LCtqGW3+hUpYX3ycJowgA5P/1Z61mtYewjEcfqrctPrd1g0v0aurpnb1Itcus
5lqHhvUEVn6v6jtwZutIafCII3J+IUqeNgS11ftoQgOJ8GSBDiRHdGRgqxqtUzLLCbKviA41JI8j
KbrDznNEeJ5H/IyeQ2Rz39pk+nGqEJFAGk/dinw/KvcDM9RwLSewpMS14p3pOSUFoiYUYsMzQ/Jp
7YRnuxOKUNOmvFadWDJFNC9D1H35c6s2bQSnyrT7jQUrgM/Aya5N1hWrEU/yunFtYnk4tQxd+Bey
nQrukuozCrR/k1OcIXaCLJvKSUC0zAOose3eDPR8SpIcBrpl0T6CRIBugGUbLe18TRX7DRYhJA8e
sq7UvzTatUWVhWezaMSzUxjhSpdevK/SeVzEIpe7pOthA5h1d/RNVCQxj2ClwuB7cLsvGwTJq+zK
B1BTGJu8ItSEV63Ywdj4CfIJZww6OcT34lcyNtMNoJ1mapt+FDaGkx7fIqQuT91T7lpZTGTfTdbV
wlCCme6CyxOrFIJ+a4hfzQlgXlfSn1k4nTDl4rlpLkU7M7CdCLQiBmImspINtYZX47ALVnO9HrF/
4TBp5uXQFsmm7j3yHOXGksUneDE4MonFCtnnVgW4nyGiVyAB8mQlrOyr6q2QxqDYhqH/PAdTx6AJ
EmyKXeHYPJgCufadY6V7+yW17I+sjtwzo59ljyDgxcTX4GdEjegC8W+ShMkh7kxYCiFGkHjOYVN1
4XghTUA9tA9gbUklBGDB0j4ZcPU0XPzhzKYoN/N6oyPMYuCpi1vRZ9Xe6cjL8hR9iI9aE0RD+4Ku
UG1Gs0WN6Fq3AEzHfhhke8glHEvZWkfGmMQM9CSUhG9h4Lq3gpW+m7lHLGrNhZpjfJniQ2M43nbm
R7Jcq588L+yXvRYGUwS2TUlfJPsEp//ZLpgbeb2lnzLHJoIjnd975RQveREcoQc9kFHdxnfsemP0
JTO8oDMXXsAexxoGtQjNRB9M39SHxAhYAzEvXhkN4HnbJRASSYXHhoWMiDQpN6XTGuRip5gJWFBI
LzWRywDC4IK8NANSuf/L3nksV45sV/RfNEcHfAIDTa73hrw0xQmiWAYeSHjz9VpJtdT9JEUo3vxN
GF1VXSTrEhfIc/bea8sq2UO1o8YQkCgdFyihTe4xoNrDw8Od0U2s3tgyP8/E95eJX0LkqMG7VgKo
J+UzUzX3a6l13dOIzSAGQng186xZd2SGR8xpG9z16T7TzceUJvHRs8tdOtDoXWaYEThhGse2+SlH
8miNcZMVom2XGc6bz9OeKCo1gIkBC7oeOZBiFXTWAiJZAc/x5nOOIb863GK9eIsS3d2yf9U4tFPg
2iFPktBy2gVaSrYeQtrHKBzqBEsATzfio85xjptNfY0DxYEyx8vINW7hyeUG1xI2d1oEQ7+5JJwH
1rySQCrLmBLf1D/WAatzQ9XSR6VTHwjZfoQsdLdNgCvMaASaKrKO1AxAB2K4EGx8CgmavwuI2Pkh
AYl8p4GgvUNR99oRm3vptXAZDKGgzpeqamjVTipgjFPnbMNar2HdWPGyayIVLknoqB1ku4WiCr+n
aYtjpjPmzm2zGbTS23JFvzcChxHbnOEWmVxeUlhbHFrOuUjRuKFEHyw3HzlKyfK7W+/DfsDqTYCD
egPOUxPJrwubw2lpdu+gE5oHp+F+E2gOwnb6mc0EyT1UTuignr5MaejbDhPn1da5ZZ0haUE89GTu
NmE5t3SNY5lL4SPxcMfS2nfzRnhBhtM338hAUGc1zTjrLFokJHawJ79rfuRAoAjHtE/WiD0umPWU
7sbhpYkKjPK9YSPVm9ug6cxV5ssRmjDRDd7merQ1q+6D+EMA2owUCJBEEkRYkSbH9A80a6e70ijw
/8bWOuvH8ZZbZXXNuw9DUM0ZWd0Recc4jd0ruQBqeMwY+ZenzZa2SQ0AT8+eoIk+SjZxcKrNfcz5
B/No6K8FgzINzf0rJNYVdYvWq6UnhyEumx2LLZ0STZ9tZE0t7JR08SaffXNpwyiB8wZ1W9Ro2Rle
osPcoaDnpkN6IN9ngNiiFjAeWoO/0ttwKzTjnnjhd38ibZDC2E9icFGFoQKYj95hDrRIwLD7JH0W
mKzsgAQCWFpQ+CCfNe78+YTWMlAVnsLOChPknJ6+Rs17Qu6mGUy/NdOhyg10qVDCkMyR/RCZmJxB
wwGcAVSIEdMW+CRM4h42Fru2Hn6zEwLLp1NfL2Ps+lDhDmw57VVDYfhy8M138sjzUc8GwQuBrhCa
LHZTcsKBT83SMC6x6TJ4mWkoD2CofjsdgGDPBq7qpecKP9ohDK8E2g+tC56oC0DzcFJXSY5XPUqS
k1mC5HZntE/0xaqnBqvNfroa4ZhO+MVSBDGZM4NFs4w/6IYDqEkYnaL2dEEj49vs8vMGvhbV/bAb
Z9j7dXyVVvyjUWAzi+xE1ifWQgM9rReSgSnidh7zUJ2N4XdezDRrNC3VRRjytAEaVVx82vrwbbbY
ZeIuvrQuaUquLdti2B1j3ASQv6Z+WFkju216zeNtP48fduOczTTwAZKZDfvdHaAhgxy4Vi4I2b90
YcvL26r9HAw+YxxIce0Gj96OCNTOsnG5edvBObPh2/k5vpIhZjwzJGyQPNsbVV7Bg0sg5HqQHNL+
JJz0rg8wBCKeUmlA/KztODKiZE2he6t8h8Zn3TlKSzWIUe3DG/RQWN1idNiTBvpP2ATmMh2dekHe
Fctu/w7nhPs1a5wIZsXSc+2z0QU/hU7VWGgr7qjfLKLAskijXWVfc2CsGQxzUlRgSYWzmVo8vwYh
FafFqYHpIVMkbAez6rYvaCBryL1EOskFPSX8ktpVu5k4B1B5W9BmrnP+J586WSArg3HrVyUTczqH
ZOZQ62sWdx0gHzTKmmrHhN4E24hWAViDu6mxaGClFS91f0g3A5keN0q6c+64BkUe0G84oKQbeKb9
UfauZErqjG/5fImld3akKz5L+zejcr9Adusv7Zw/cIAY75kyAySy3aRUeFHD7ElSdVbPRq/Y5eWw
p9peXDMX2EBPkGo9eOnEWh4oYvvpTdCktMkmOlE1R920f+dh1n6be+gxdX0ZuYOeJk8jlmSQEaF6
WOwtGDYswZMrYaF+U1HQdWrjXrVwJNqW5eyV00r6URhsDamwXQ1jl7+KJr+12XTryxKCoiyLrQwM
fzWEJTzTgM6hzs1/ZJV0LmzQ6XpteHyVA5nAskan8emtVEcQQOQE+4qCdZ4K9ZRU73g9TZhM+dMK
5U8cyYkLxnWxcJtor/VJdQAE2K3HQIxEwbPq1NOQBQ+t4QrDllEjiHoDgFEjNezTMHHL8XXcBilW
0nPWWpdIs7qtZxKcyGq6++KpggSdcImhq7S/wvQk0kz+tCODt248Dk9dAbvPFJ61t+qGGz7+G+wz
b8Lw8qOuzzlALqvZN6l1qya88EPQf9NbmDGe5mmryyAasctYpp3HbC7XxTlq9HCfFBO0HlucIwiz
m3JofnPZb10eaFlTjSuWP+U5zK27Y9P/MZTTL06gy8AdQYBQl7b22LykNkEG7knTh7S/Azj6pRUT
EVsxlLcumtgv68ar71CnNzY6aFMTx3BRSHkfTeltMgBW25nU7saKydezld5Kk8ZySjif4i77ljW6
R3W9aK9kKOPngILAAV7GOCTZG5HBbRG7EnasgKYbEXSw8rpczlpHNM1XdpMoeSlIKmGkzdMTB/sX
MxisZTgnwcWajH4pkSJPMQz+XTiRjJxSgK8BJfdbJ/aOIoo5gGrW0ollecB8B/c4iXkeZ2F3wkpV
El3OfnFkMjdBzPbT4ZJdtmUar1UM7vz1Yapn/6wRYiF3t8JLBHlEwyCH6LpotZ99ojdPrLbdZylc
6tKCJZJJttNaW39y25tdWVzLumh2qf+wGlTYrzD9gGcHKb5j8UCkePTltWE7vLfoQt4lmh5v6qBn
udP3Z9pyJiY/dPKiriDQ2rbgU0HvNJRaP9l1vUfzfUOPLAFdSblCiMJBUk03x6y8vUjFqxaWA5xy
tY4JqAnJ5zVs4eYa1v0riQmYG5kzLnSh0wWbUr+AbJOj0C/aDg0dp3iDuWD8lHpY4EvS5DGUhFL7
Qt+mSt/2x/Yu6zr7yASpHTGF60qM3DJkOtFClv4cSVbkTmUTMIj0i17qzjJFC8H2ToIBVCJUqqbo
bqUwllVVqFhpAk+WiNmFqmqqpAbj3Djlyq2BFYUGFsqGDTnbmzJYaWVcAjftimVfoF3qo7B2bie1
3ZCPwHG18OgXZXSMGsNi9csVDrmAzMeJmTh6qRL3J6aceuGO9mtSOtmadbaBszLq78U03FMt6Wnu
XKRW5N2SqSvv/SCRp3xvRhxMyjuIhomVKwz1MdyjkravuTdHN6Olo49ICnd0UW9HO4kW/VR/oL3n
G35GGnUDKV0h9Lld0iJ/7saAdbsVJHvdUHAg1NDL7AykDoZfU9xCq7O7Y5JM9t7uh3Y7+fLio1ry
QKm7nWGzk4BidxFTcx4811lPfQShlYfYOvfnajmx2t5Lc1jBaXWPdGUZO542Oxd54fD1oZgxgyHD
uFu27Kj6RP0T1KrVjBSwkjhMdpMLn6KJc84fLPUM9z3Qh4h8vvWrnCqeh372BjmjP3eZfTDtzsLz
pR+aFhNb7fked4KyRhsdxVaT1HLkQPlXUR9LVG3xDbe+z1uRk6aQ+CIhHz7cRocvFbS/XNytixzg
+Y5Eps6RNoWNKvj501HF8rGdb6411Ys06/CYthoQmH0+dxSn1CCyI4BCU0TpONlz6I6t+z5N+oWF
dbueSPBVYctaJ6Dvzwn9T9crWCQMyWLCfjcMT0ms8xTm7bCyJoRjTLobtUKiL3BsDYA28rUsYkDx
gbYPIWn6OHAXUQYAPgHyouVI3YPnfOrsLFd52b4Gpn5zCqLAE7VWo129ulp70zyvR2TS9vwdAz7e
DJ+yAr6n3/xa1YzPHf80teef9Hk9R2Sr/TR5cnCvGWb70NgLkmAbyaziL8YIMEFLrFIIPdSMBlP9
inXNgJLlY0CtWXBE6VWwidyqDFvcrxyzDZ5Z3LXXzBGHWfo/2yJ8myNqs7NpN5b2d/YWz1PNu5i3
qIUXmLo5U4MoWTi89u1o3r6+QdvnxS09QUDWvnES+KyK+NUKw5PZjJegpwjA8L/1RIPPxmDOz1UW
vOUwdqB9BehPwbY3kVPUT9IvkFpwNtULUciDbfjFVctukqfG5AketFIS5mbA3RBFEudGzqxS08Dd
uFabEctKnxOXK0r3GHf1yr+z5TvMonMxl9Ftoc3VtkoHnl2Tprj1/CBLsGkLqkU3GqVvxK6ci6F8
JlM5xFu7L7ML25EVdQIOO1eQvIODVxw4ScVOnEVA12y8uIG4U3/Udix22PtWcQoVNq76H5Mx4QmC
xZS5hyKON0yEHPow4R/spixXhG9SKnVHNV9xsol4AdLc/4wkHtHIHtkdo8msZE2TjT3Q25VzxSHd
1mufuRRHVeytK4pyR6N65rsddv0M0Gj05zsNM6SK6nJf1/oecynROj0AdBFlI+1lQXthFe6g1/rj
CqeydsIKDsQ9RukQ3dAtKafyWeR3tMzUbzPwkD0pkmsipy3+JFpQOEl1JFqglIqJc8Y4nausHtd6
kjgLwYbyZE5Nfip45ILUEHjQifCfUltMSxhc/apOuFLk4OIRCcrqGJZYdExEM54380rjklkOdgbS
Fo8GKxduCoI7r2MpCqErdpadW4dc2fAgmh8kNysijlQ2emnCjytlV5KnIHfa7u7CRQDzQkkCFqvq
0nLS2dtlAp0OG2FRsmzOQozBVRkk168PlCym17Ybv8V5SzTP6X92UuJ2HvKIgosWCDyC/8FOLdwi
lccWkwoMSSnj1gNFQnn2qUBcPLl9/fBNx9uXhtsfGi7ITE9eCXPjDaxgiHG/gTGJrlgkfXK39R+R
3jbUBKMJdiZqNsryncX8axz13Tls5Nah5PWaR/OIWXij3yMIayvINCFJncA5znlBPbuRi1XGqZ46
A1tPllFZ1Rvry+c51bRbNa9C9sOWfmyBhaZCfcvFLfAtZ8t3MzN0GcThMmc4YioiZB7RP+Bo7njm
GIIlTq/rhZYbLy3sgCv+a6rTepZMVuHfiNPPp9lQGdSKu0xe5CthAfkMRMVbIawuwIPpFOlZo3ge
Gak4ldYxyrR2Z3X5B8o2aC2i/hRS/DShELB3omHRymJtMxe0Ucae+7sIcAcnonoBL8HXqmnmlU2X
HHFgUQTlFu2OHZbcI6DhZGp58VKjSEByeSilYlaLSuomeJocXHaSyzRqN6ajMVcICkSEBmVzpq2q
16DaJjzmDJqO8aVEl6y0eaaGHrDTGuakX/cbjJItdra5pg2gkFhVQpBOYr4HqWfdw7gJQfWm2iIc
a32tjaG/8zFxQZwZs4vjz/sWDX1pJWkLEbKpuhNvREqgqBQo5qTeSyg126xm8eC5MeUw+Oi3bNDp
j4iw5BtzOazLOC939P/CIZRsO/O6bQ+9kbbEaDH7GCEnAR6P42Zkkb2u2ajk7dRt9HEYdyxzMWnI
hKylMy04gWHhMnG14biOnwIPAI4yypsRjTtNjxWiUh++/ovuAH8vyw3LjAb7M9MdHwqxM/G8YlrN
fzE7V7hirOnQCb2+oBiSbLF1ih/yijoNl6wsUtTBCuCQ09k2er17GAcOJZBm3VWRAaprO/01xb8A
NCQP11Y1yfWsIcAaae7hMnvNW+rS03TS1hlghL3dDNkaYQlTmyp0MXj1J3phT0RN2lUwOp+lCH44
CSbWMpEQK7pppYOtePbZQC8Iy7f7zJ++d8wTde6m1JEklIe3hWJLiWGV58Yn7LiPkQzA2cNmqRip
hWEnV3/o6BeZrHAdDVFzTuiX4phW7sq4ShHSgZHIAMqSR8P9eb4NTm4/jAQj/xgX4GgH/QbWn3NR
TOzI9/ihEf1u0/7suUW+7mopd47HoiZmxXpsuvidt35PcObYqg9lA6P265ekTM6cc8KD0+PJDCh2
xvZKLXkU9JQEKGegp1gebPGFefgKNf0rLfeYJJm37z/zWKkIMGh/tH/PvQlft3DT/S0B9r/yctvy
H5Jy//03/szK2X+gjnOjNjBDuMJ3SaMNv5r23/9NWH+4jmWbwuDGbFq25f2VlXP+8Azb9clKmL6w
XMv6Kytn/+F57IUIJNlkoV3vn8vK8Ynkf0YjVapP2Oo7013Ts33HFQRpVJbub0k1Uwx9QRhpWINf
WNne9AhgWHR+dxgz6S/zXkOv1SG2+9r3Bv9KHUSfdhHDORnk+99etP8jNuf8n98J3wokOZ2X6n+k
9rIQhqyLYraebaKz7BF+9yr3Ow3a+P8E9GyHV/Z//qsdTxe+yXHJEY6u/vxv/+rOdUzLiqJhbRoA
42aS9dh5bEGcBiwxhH8WR1lubbrEhDvMLNMy1IAvYbphzCnUvNMy+ATCjS4jrljOvEhcbX51AWRX
alrSMFjB/GWQ1Me43NJcuzOmBuxcbA8LV3MZu9QHmVm7SE1jmprLKgY0hOlh3xXUA7NP4AEUFd4K
F5LL1N+deSY6jMPsDtTUh7WxWM8Mgo6aCFM1G3oMibOaFmfGRp3xUVNzpKEmSkPNlq2aMhPGzVzN
nYOaQDM1i3ZVgY6TIDvQvb7oACZtaSftKJZr3wo1zcZqrp3Cvanm3FBn4s3U7MtkN6NJMg8jDJX3
TM3IENi5rTIzMzxLu4GBNIXmqojYDQpGbEPN2jVDt1TTtz+deobxQE3lnKWtFSa56EidRHgcGd5x
pWg7Xl7c3mqyD9SMH0qm/ZDlMkgtYa0itQsQaiswmhpt82Dqnkg4QPphJvYtMgZu9VJCQTvB9gEK
6qZ73bW3DdCipU2k8fD1YeTUBiKRD+7gR9zMS31L7LgTIr1IEycovp0CMw/nSBbMIAJrf9iGPXi2
vKUWwx/IOFMhNh812s0htuOKF2ZirujvJKlf41wWIIsigxJ2uIj1tbcmoENFd9SQAbfV7LdPLo++
1mPFMcJrvKWjD+IR+T6PeJa6OHGpz9VHrAANnOJ0MNd+Qz3tEEQvBPjLbdKEM5eoM61lGn+Kxt0L
jMz4djGgMP8aWfUOtA0QmPugvAmLnsD750vtMRbFrsni+xBFv3saYWBksFXQpnAz5Pc0sYIDQuih
15PvfjcZy76y79hl96mEk+DWDqdWwu12qMbmHubMSi+yHV7+fhnG8r2X2qKf+UrEiO/86+kuCAIP
Vn92Ko7TyHCrKATJqH/0ePi9Mvyk4AakKaXIIreAZr2Wrv5ZpcsihBuiJYxJeiH2MixfG7J+pHWa
fQUANR0syLButg/MCooNkzyptvjT639lxvgjN3Hf+2y1A2oDBdYLXAlEOEGhWvaLNjXvsY8Sno/0
JXleuTej4BTl8uxzbhh7cZnN9OZE8ifetTcyL9D/UrlsRPSZSIIOgCHXnAmnLQy9e+fyM3SLy8Ts
zhyytLQaLDiFe+oLCJeXzPBzfYVWvYPVq6c7o06AOVt3b3J+FJoB8pRtbT2+6kb4W/TaQ3EIHPAJ
RUIH0dDcqhSCRmJIi7tyAfGIi7IWyduMMlqyBF65NnKU6fI1tjjg7nZMbtOOvuMKYWi363ezXIrC
/21KQOW8wKYbftJicOocc2sEytTYl6jZzmGkDluP9lKIs6euI60XD1pkWrYdtynlEmBhonpeT0NT
vGkaIU+x762XpOK0H1KGFYvgoW7hvp/8KH+Ojn7vU/+G4H1AQhpo3rVXLUGuzhN79UgxK5aVRduD
DdMpUYTnQZvYu0M5dh94F4vrgQjWqfeDfRzyIgZGcconD85Q57/aqJ+MnGHwUJQLN+BFU4wQENub
EQjtAgcsUhnyxW6kkG+ldSl5QdegP8+Zeu5lWNAcdIQ9pG74beHkqASwuZ0pg7qx4s+5+V4EfU9X
QKKLcqiHs+YCZEm8o0IwyOqX4Tv03oLAICebjDecq689rCCFwQCBtCVHtjQneqDCigcqaA4j4rGW
5lw7NTk2ZH0H0USjWRG6gyVvRtLei9zdBbbE1UhKOvZV0bftcSGiToQBLijdIRZl3KHOOSF+HBqg
cEUuAXTCpOPFajs+L5DQC+1gtDJR3NCFtzHsPwpXS7Eu5++eBV44Sz/ZknNb8+x7Iyja9vr0G27C
E9/6QadnzyA4SpLhLShmXNcIwkP8yeKf/ZGo+SoQJ2Fp1u/p9DyExiPX+T4xhORwbjcVCI8Mol4O
NsiHOKLp2q9urD5BQT5khzcHvybqmJGevcK89aK/oYHQIZPywxrVxcV7/BDp+R2f3KPP+PcUoEkI
/8wL2SH+DcQ022DdqoL1vihf/3Xa/SI8/D+nXcOFgfy3Y9v/Ousef9Xfs3847v75V/487Io/LN9E
BeK+xOzlqE/252FXHVstz9Nd4gGcdQXHv/8CQ5h/CN3jLGsLyxOu7/x12PX+MMEzA4YwOCX7wnTd
fw4MYYCf+IeDn/A5ixuOboKh4FTt8v39/eDHbVgb0tRg0RC0a7rXo5P1lltDcM7TGNKQ0UHWrgIq
A13DhYTHjjw1cPkMIsvXffuYI2bdOHrETlkiq2vNyhtdBNAWmaQuYLEHSskM8DPvKtd6I5ODebcc
qWZQZYJNTqlUnm2tqIrXYQBt2Z9Huivj4mDqDUcHdHjsG2HK6UUfq5AlhudstQmv3pS397ye7Cua
79oj7uHb1az4XRAZKI63HBdJqMAqHNr9rZVEaAhLV6AaefwHGI5n7SiTDCRMWp5IIoVLezi7c2yD
P24zNiZV/OJ6a6ze3WMKpx9jJPQrD1KRXjsxN281oKVlY/lXs2SOryInfSSS7XsUZ6e5GqjHS6W3
o7gPWCVbJYQM/wlfp7MhOWFvZYFD2c/pNmg08J5FWN1RVk1cSnPNBj+V99mqX8uxxFNKf8mh6LXd
l5uzrNllZ3q5SqMxu/k06y5yK5W7nhgAdpmh2PWGxOGLyLaAkGFtUiw3BxMAwlcqTbP1wzi92dCv
qDIobi5M0uUgCQ+UZUWenlX7pnFqFgdhRSbRA1CZYjCoOEVfLMxBcKuccS2IpA00InxDDt9kYWYe
sXNEm97Hqe+XicVUD+DfK6P33CRy3Pcj9MsManJHhMGHyPA+Tk4NJgElbzaKpa83I6kvjDu+rp2q
pNwqQtqLOXTK12DinR2xqPuU40yxdgQQHhz7YFz6QTQcE9vGh6nY3pmvX4yI68z0a5f4Cp1DWee9
6hh1r0w0No9tGFdd0Z9zPSnWtsjwpbqDJMISf/M9+r5SJ38KreBFa6Jxg7vhOur2On2iyLqAujsT
nPNgI5A1Z9uuWQuPkmFigeLs1JW7a/XseWRQWo5Y4dAM7QnQQLwvLZwXMMNLSKCfKTlsAF7ElcMx
1Q4TQb6umv9MwlqOd6b0sN71VTwTUrMnzBW8NXg8H2fqzFADZbI+4yUbH30/NE+NqWG5buLTyOi2
xM22LksrfLN7ntoUV6xJk1EuVDj1FjJ0etGq7JsTdgTDR94VVPHcyoQERBqjczUVP32DAow3i124
qIBpdwA4L4WNpz2SwbOnHvc6zUccUiLyP6n/s7HM8mMir+tkY2YtnK6l4rVWNRvKzGFn5i9hyDfd
Llh8j7p2oLsCD3ORuZu2TahG0FhUB457i9nJXywiZc9G1rhrh0JrUZH/cEdxJO1OjsdDRgprTG8F
Yco9jYnGseSwh9OwLdegxfFp12lxKDKBaTzm8zPt7H1pWiczL8ZN13x4Wjpex5ItGrlfHLxTS62N
EDoSKFLqkNYrpPhH5SUFO/IIECX4WxwlhWqBr6clwxtOKpfFHcPSuWX9fhbgY1HgR4xzJdPIOPov
xdyDLUeenWbAkl7FNwxnMt9HRGsaQduLya53qwN82tjJ9EROaTlYrrcPW8IxcDBR94BaHto07fZh
Gd11N0x2XrqyWlOcGRKuY6W1+0bvF33TRheNVfA1tZPvdjKaV63zK7DgBerNxFtKcuJdVDDh1+Gk
eqcJTK8yE9S4ZYBibOr+HGPn36VB88m+1V/1eBjAxhXasTYq4gAiAXIR988DpM1U2qSIHDgHet5e
2yBmOiI3lJpi2jiOY907TZnJIJ5aCnDPoVGyLBieSVyM+D9HHhYtB70oc4zlzDR7Z0tgUah3AoJO
mtJW9/aQR8pE5wjuuVEq0ZDhp7S9KypySLxmlLyjivyYR9JakcxYsLMkfZnTnNca3QCMPnkvyu7B
zpXcPTBymlLEoimE/QhSzFkmw8JyCoLpQtJkfYKgoZ3bqP9pdON8a2iu8GJUVuw5G0m37Ul1M9CS
iM2P6WaT9uoz9Paw5f8EG8vrvXZxgeBbmWPqo3Aoh+nw7srS+uYM0ylICP4baWecZEYtSFZG8tE2
aO9GqK0mVbElwLSgZFI5DtOkwNhLrio1230lg008cxofCnevW31AJU7OMkbPXmKfh9FvTtHZC1uJ
ZOX7Y3rNUxdlCbzMlFfcOOlqW1RYkQ+Gx1G/TBS+IuyPqjhGJFa3dBq5Y9WskR88l7zDdIoY46E3
H2UqAPLBU/MrjVYKhbptY0Jw7O0pvvXrYEtTVr3G9hSGAB20AOSpPtjnwJtY4nDFY46aiG2RqjKm
3FllwGvI4Ha7vrPkWXA4rnwDk6Xa6uT6SZJ+w+Bo8rCKeCGGilpieEn6EikSXqfx03ivSsLKnh62
z2Ei7zb/2j2ikLuoUbuvBfzBtG3O1B+BQWY7XbCljtW6mjqiZpOrFXajltk9W+2c7bZQa+5ALbwN
tfqe2IFLtQx31Vpcsh/X2JNHLgvzWa3OTXborVqmU7YegTNmwZ6rVXumlu6FWr/b4pUnm3fS1WI+
6any0TRg4OgpoIXSidi4B4EmqUBgWuys6C1yD2RGbLX216tc4gv3XVg4aAUT6kCiZIJeCQZTRuhu
zPj9RCa/EJzCQ6IEhkRJDdaX6sCDuQlmf4/OUhxi9eHrvzrdbZcJuoWmBIxKSRmlEjVcJW9MSuho
leTBHmaPMZEEjZJDGnSRSQkkppJKTCWaIOS5S5gpzaFTasrUUu5s5gTahi4osF7Gw7of5wHSK3KM
p4QZX0k0uRJrKiXbEBWt946ScjQ0nVSJOzStovN0SvIhx73ncZ9dEOPpfZ4QhiIlEY1KLIqUbKQp
AWlASUqVpDQocYlC0/piKcFpVNKTQIMylRiVK1mqUwIVatQiRbEalHQVOyZUpJh+0sIHxpmVzr7B
qV/VSbMEs3AIB0Sw0FNymBLGMiWRDUosw7sDO0kv4KiOfYvej6hWKXmN0S9e90py06byZU5cUp2R
/VsDMboBJhOwmFJSnRLtOiXf+eh4CXpeopUfvsi73dRM1tFXoh/RdBYQSggMlCSooQ16SiQsUAuh
lxMDUwKikZb6aS60W67ExVTJjJ0SHMPCeCmUBNkrMZKN6XielUBZKqnSV6IlR5QYNCxCJt0QZHwz
/wahPXvRHcLO3pfwiQJqChgMs5UdDTPhsKxk0vxLMY2UeKorGdVQgmqhpFUv1/QlwK5xmVpx+Zjp
yDz5jftbqwyi1tGUH4vSdZ5nOCa8oMuKG8GlmcvuEoz5TdfZiJk+lfcc5fy71bMaxfFmUV2LJG0+
miH3H2XlHlOzyC5EKpdTY+ISaF0e93RlNj+iSHbXSPe2gYR/5STWNqBG60jHQfGIeFwtUnDPtAz4
+YN4T7zRDQqi/Fa0OwOuBfdmU79qRb0J7YrGMSe25MrkeaPgbsHTbMn63vDw66sxePr6rSzV0zUX
prv++mXIlYr7YnDpTQGUqie+i08El5o1hx7ZNH0fQS5fZKQZCTz79Wom1WBZVfZZtOlNoXxWrPbd
vZzxL3deoR3CZmApYlPHU05+9KI5nCBoyoswV/flbcbdnczaOiI8vjf6MNgZlcd3YEY7d85N9mwY
nZ0xgZtXOx6G4c54EQ79hOAR+HnXNbXZtvutnrtnKzO/NXkwbb++BBPJCaN7vtK0kZ4nzzzMAw1m
RaRjMLWHk2zGej3kcl1XUHVLZyfTLeEWqjOtH7UdkoPo9LfKLzYh+9e4fC1JANBqZw3fDL16TiXy
NQtiy4ue+6heSSqEAhKZkUGBtF80h2zm05cuj9aktn5oNdpw35Gsa7e1CeY6YBU0RvvEqTgSQBGj
6zFYDGV+78cm4topW5XMqZ84dlRPVVM4ywjI//av39MYSBtt7rDuxP7Gq6PfoVn9wmb2xoJxj60Q
fMWE5UNBDdoofTgTd4GkZRUbWgDSRQzXKooufZc7xIvzA0+I6sWO6LvTq4pX3ahe4pIvi2uW2z14
Ae7mK0xEuGMiaH7jrwkEdbo0eBxHYzXRlBfnTxmgFOgJ+cvw9YceS30nphzWjsliGJE5LW2d1FA7
dP0r9DjTi882TjXqvXnvz14ZLGyP/S3GVlp8QomSrY7lRsR6T0oToHCb3diOxpSPaaGKA2U3XcO2
O3+5O6vEvFQ5bsKmooombzvjgnfHuIxUD+1wN1BN0mV0bfLInosmwe+Pi4OnMPAekir7yGZZ6LeW
8eioSl7GUkaHr18OOSl9LXYo7FR/yohe72n8aJZfv0TATi5uU71WgRM8TzZKbm1ebSP+GHPeo1kd
0voDCW3iEEb3ZP389YHSH0j0vT5Q2cHvcf/LD67C/xsTuGYDY9e2G83k5lJqfRWSJqEwuaEwsuOP
+5dYjvZNG9lB1K3RrF0339qwYKkc1T8Lz6A6RczfQjO4YzMZDgGi9LXNZHxl+DnW0UjXGxcLxIjo
QHORe+Yh/+60ib0Twn01yDFtnNaggFauGcfpYhWJt8JZScm161q3YerX3ptdAuGosY0Br7APtjq0
T6j+q0AKQvYN/3PCkP0f7J3XduTIeqVfRQ8g9AogYC8nvWNmkkVXvMFimQYC3runny94jkbn9Eij
0b1uuKq6ukwmkRG/2fvbu5rTCiR40pzRClD2Dy7EfP0F3e0Kb6+zxd9aX4LYJANnxA1e8/0jLj7f
2fq/Q+XpDpnvXn3aooevL3FMpkDoqgt6ruBUW1i3iM0Uq6mvP5Z0sY+zNNu7ZOrBeQ2FXkW47AQb
9k4UDpxp9r8yTp6/vtQkseHRsdeYFpM98tnm2WDLgkjCZEGnf6qgDuyqBZzJmBk5JslRj6HVeEKj
ykamwSfYOYBK0ljeXPYMz19fqnVBvBpNopudKkzlzyqLci3icteO+Fq3Jd2eaQSyWqLobxCgwxMe
vNvkjKAo/OEt4DU9TUX8oEbuoWiUEVMGeBdt2m0tD9FkPkoa+xXl53yNuijcRvljgUz7HA+mdzcx
NuM5LJYfE97THAbQq9UziPF0RxZx2prB3H3LtNXbdzL356R4+qaSiTuwhYiGT8+xsgtTpfTBKMFt
0ZgWDIasfR/Kh0FM0+/BYdOYI4MAkBzxdBGxbYAuuaYI8k6QNjSmffGeaQLA5Peh+m01NAeOvVym
tmo3zoLRO2tJP2vRTu6DnEqQ/YgNBpTzfnHrGxTAa+DAI2SQll06ltSAldk/oHNuLD/aTLPuRCu0
dHlsfo6G2kHHwuY2xW9daZAtBsTvbHLNXzPseZuhGqO9nGp/H0PhRHud3hT+73XgxOnaAAV/NeIx
2PwrMkwvTQXJEFNtMr+xo59RsrDPbbHmtHG/+lenCmbRV329Rab8Mw68S1b3086BzIkjp/PWST2w
qtToxU5+/5+59P/PXFoy+WVgDN75P2EWP3/mKvuX6+ev/h/FG3//bX+bTfviD+lI6SE5cthLf8kt
/j6bdv9gz49Kw5UCacU/zablH3aAbRW1RYBTAqrC/xFi+H8IDzg1jlfb8xwZiP/ebPr/nkyjmw4C
KFX8dZaw/iLEaGrp9+7kNluFj7QcvSu2gIP0ANZzSdmOsbWtkIzv7oq7gLwvw2HVEq/KWrzgCtpl
cjrTee//4T38DyQZgIr/SjL2hfAgW1m8XdLkxUKO/seBOet0kYweNurWwscMs29e2aBEWV2Bx/RR
5nLWP7al+Vi7CYgJSsvZ7+tN7OKhwxsYkgER/qqdxF9VflceQ+gRiznf6ygr9nZQ6gayP9lzkh/9
HAygsM6G3XmXFrcbeTgiOxaquFuwdHdCs9KH8DudDn8TEXYrApYRdUlrZrxZ/pASIrypcBi0Ybf3
k6Nq2uABqA3d/sA8BOtNnrbhFTL/ajKley/toKApNj9q9u8HOxsBDpJLtQESW6fBsVtc3mNWXg9t
0X1vPOntEVmTAZHOT6JSNmUMgak5c7I96972uTCA3rJwZfNtYTUKDLU8eXCfwNYat6A9ActEXMGR
wv2xTgUL4S7GTjFYyDddk+LCIbIhr0g3yPvuyq5zvqbNaypwiZtR5D23OsZXFqMOy+DFu0275XaY
10pbVaRo7qNJx1c63bLDuu8u4jTCePGj4yhj4+gVJ4IMPqo5ODug8XaRspxV42TOqdMEKS9rL0EI
hSpuphM5GiSdEwM2GmgDiAcjmVEy5OrazWgTrjMza2OuM8fDgjWTcx/zrU0ZZSnP2NbmJw4ac2/6
zSnDH5TI8Uc70o0pmX4IK3fvVVewQv1tqjygbLE/SMElSsMgp7qNCa5zUxy3v+zWurTK/0GcOSyd
vgvWXd9DUxsZe/ROvy5pwNH849oEY4ORLr2bkFN2WaBWCJ3IvbVPCwFpYBjQFga3mrh6DNsG7zyX
w3qqIuBKdg17q2t+LY03v/jeGGyrS1qo9KXME55AxWbZCzFOZUwvJgI2GWJNyTd2Bd/tGZuynJhp
giTy++CRLqrfZaPI9p43MIVPkA1kFjk7dMpA4wpAMJ3v7+XYIWVOi3QlMWntE1uBQopExyw7wblt
GreqCF4wECX7zhyw6NforzRpcqcKYlpsOd0NZNEnB6Inzsbh3PfsCGTOSdAUVru3SwIKYdr8MPo7
LyA613jytq2r0wp7CJuk7XKfzsV+kvM60wxJ0kvCzdcD1S1Ms8lTIXX91KAVIBUwTnZ2S0DYSOTs
WXXZUx2mh7oO7IeYAvLmVsz/0/Zvv8TB2u5rgGlwHOLqGLv59ySuUU/KUz+i2Q4Dvb/I0Zov09WI
BIxtmzw6mKnsugLE9S7aCXhemOElM/oiHNVukiWqUkiw+0REv6EWJyiC5M2eYHPEmfYW9+zkg6on
uqE3RiqI4Nr4fwbxEBL2go2LIu1Ky/FA46JlEbgqk4jwRNNo3ln4dTtvkS9FzOngYjo4igwnNg6e
aTfzJCKzwA9YJ99qyULJHOZyk8T9IylT7aPdEJAtZPIGPaJ4YYow4vF3VvGS0yEumTpMACWvHdld
6zZxj+kyzh8e4+ghoM+IBoJHhljCcEHtOZNKNEwk6MqZ8BejDc8UjS527HUvPKYcBsKPesr+9OMU
MUL4HqRsoDzx5hcVhpHgZz2m/rpjLMkQgLFkFC7F3lDDXcFvyKwuB3EuCshfFfFgEjJ4DVIzWpa3
xQ6ozCL7pho+Ra1KEAvZ6GaWvvXxCs7nucEmO3nmRXU2aEnczECi5Z1/2hYGIFzyFJlcp3KUrFF0
bSnhKdCIObF6o9lGskLpa+2w7Hyr0HgfoxG8lFOQIzLf8H7pcItqYRPKCAkO8WUWwAZZqGU5H1Fq
2G67sHPYJv54sGIopnNevdTRoySrYp1YCGwx/PlC66SyUy+yJxNGIohAtCGGI76nnoeHnAHioXJK
5yHu53c36o11s1xLkxiRlgjslXT7dGfwfD9Bq24o1pCIV3D8dvVrQoO6c9X06nTdtB5bVkxfl14b
IoWBrr0Z8wXKlbMoVBGEu1sjCyi3acxNg36rg8+zq51uD4z40cBUtpgA1EEe15M1rONlJDyMHh+s
DfQixGJmDfJL1Ddjaj/LoJWrdlCIy0iGJob0JjHg74gLwKm8kJYU+967bbmvxFk/eAOxd2BHt1JM
7aYe4js67d+uGP3vEuCADzoqjBqaWn9sN3EPjg3cqL0Ko3jvRnr5FEO1qWB1IWLzz4bvQi8zcHoX
AZjDEG4Cgjc3wv0cWae+RdxReXawVUtcXshlKy9TYqNBkiOmIqTewTggI2997+I6MZNWoX/YcWF2
hDYSS+uPD9VQckNlAE1kgbpPBc586fs6grYWtWLf52q4DEDrkbcQhus823H4c6S1OjoZIhy7q9nA
tdN+cm2dsSzeRqCQF0b51eXGyLg6mwUsDQZD9d+/6J+6IUaTXcCioMDJuEAJwUtDkHfVAFZsoFHn
XQQDtAxLFJd8NuzYx08ZZ4l/8oGw7SuV/qSGgBc9AudpR6jGXc1VNDtcNd6QdNcKXvJZuf4v8gUQ
5IBNxY78vU5eieS6sPh3HvJg/Ay0tTcukc4K5GLnmUcB5e+LQOt5ICwPqXc/6KDNELIAeA+2smjL
Cns6DpNjsYa1pksSfUYTu5KlHMjQYU+4DyNnvOaDvXbF0rMACH6Haf8yAFA7s2yMzl8/ilx+9O8/
DacRlC7OiM3X2zWzfzwvUoHjADLAXNC6TPoLr2/ZIBmqatxsM8/LNSwr+L/DAOaXMftZxFbN/KeI
NskMgqZ3oEYE3nCpmXi4MXYUaMjWbpqw2AnW09uuxAU0BNK/T8C40rI4yGiJnuw+eTWgM50MM8UC
ZO7Q5dqnqQx0Ugb4FdelGy1p4uUSxlQXWgPWtkekDfHDCFtgLZzO3nj5OjKs8KFy2pAshfFhcVgk
u3Xt0UiqzVyYMeZ+cQ2oWx/S3jMfOjRR66ozGgZzoJaa2enuraMI6SSfap+3Wz/j6UbV+mz5GGHy
tgb6BcyZzXdycIo4XIfTi2P7JGK25s6q00M4JuTv4hAA7iMMl/C2cWREMO6GiHiLOX9kJbS95Y4N
Yq8HPy2a9zaDKkeNyYxI8T+7DNPzNjd2Qe5jx+Qc2ThDYe5McnI8D2dayqfOaak4XScCX9ATbMqC
pd1NzfiN7c58ZncETEGR6qM0v2w0z/5Qh5TdeKBmNlScT9u6sx/dwMofePuBw3Qpl2UTsDVeEojD
eX4C8MHOnkLUB29FIXoxbdjaE6s6RLkK3HsMY4e7todwBnqKRLKNy1PRD8Z0bXVmohNTbCdBBM8l
KMJTL4294ZnkBnhptHPtF47v4xAQWAdgHyphOzMz95pyE3q/op5Eqrwg8mwBzTlxSiW0/h88epSX
xG+YbU2SbZFtwWzsy2FMv01pcygTwlzlsPhXJzV/kWBtAhfO1NNAhCVi5VcnRYDo19YNsMiRS4S7
d3Zeu2oUOCYMBDBJXO4htW3ifBIsrdNj09Zc1WNanpwAwSr/mQ5B4T81wShBwz5fF3PV85mGhXaZ
s3Gfg07uA0cLPKmSMTejEp6sfFOkH6lFnTjap2aC3yztVesywG8Kxo7FoWney2KGnzOV+TPmgdM4
gnK3myo/8PhD8geOlsUFMFdsjScDeWTPnqgcwWo15WRtrNJP1pk5zwegdUe4HvQaCyFwfc8VF/PI
TFRpLwNC8/3oU+96MZanorSND1nwG23UR2372lpAfU3sLyuK4m2cLPnPHsIRFddJ8i/9VuMQY31u
QrLM2+rD7EllNyw+YJUBmGvwrSfLCj+hlMHsiMJbggLkKG14oj3k36muwyeys0yCcaPul6iuLZT1
Q0i49SGfoGYZ3RLczRH+fqLh4DEw2pXlhPOZ3SyIawuutDMx3CnzPHkQLQtamDi0h57TfXMVwITO
31VCNacOVsJhoMgmNMUjtNMv0AIwOqN5W3UEGm/cSI1XfoBOoLQeHQbGRW8R5qt/5tF8PoL0YKkc
5ndV/+n2CFI55KOY4RZGunTHzHNi6xgZVDGWusRFsQomFEDIyMNzbWYRc2HviOgzulaB3T40wYG9
cLDpyzjbTODCr3iciRqjIk17/m+nGF+B9KJH9TuxZ1fGw26od9rgG5/UbjOo4s9xUUhqkzHmuARy
YBjwwvC9CT5Ty0K6Oe9g+9jAvNlHjg2QMHgfbLu+g/N+MYhk25quUXGcJd6GUE4aWu6h7eQ7rHYa
C0x5HYYbvq+AG1WY33DG/jIQoBIv0zMNbkqedYKQc1s8pJV5kzj3tg3Tfy+dvG0rDJYqfSlPXjk/
a5LxycPDSeEkDUCCvXEipN04eZQZJ5CxdqIbaz+8EWZhckSASlwa1b5UKKhSsVeD9TjH0CZwTUB6
d6MNMb4tS6K6OQuL/O6wdMdna1fk0v7ssFytG8/blotqHrOOTAeQZvH7wJHTV84lls74RmRvsvHn
rrlzuMCvKqxv3NLue2yw4wOHg7gfzRruNZ7S2jo6Eikp+jHrYSbOIayYgo5lxQym42kPiwDdn0md
Wh9blQ2H0cthnShnhgThwmYThE3wPfJCp0aMM7nnimUQ9fJDMVobj/ESSik6jykd8rNHczIfmSr0
d1MjPvK2XY4M+qlGNZUXNcueelZjit1HkdvYEGzCB9DPPSK24kawq1NIsuHGzdNyOxcxrnaosGHg
f58sl55ahdOuktayMpWJ25EF4TpILWC1xcSW0PCJHM7qO2MUonHGyWSPRO2DFBurc31ra/JTab6W
k4GTg5mQFna37R6uJBJ/Sb+VTFrHT5Yu56/Z6esmmNmW9ck2cYn/aJmO7oJieuzw4B+WzI3PDXRk
ZIz2yYHiyRRYuKeOJGo7BuMWyPQIGueQph4bTYjSp6pxfqMaGM9aWa+G5sLMPMbR7YDbcwaTS7u2
7zLIogPfFXmkfYDnWJjrIMlelTLnfef1P7gpF5ZDFP8l2TpVk/3IM6M9WlnBfGjyP8Og6U8sQc/9
kDqolb35JkqwE8S+2Iey+q4ZjoiTcnUwXYXrshZkkEAP3Cym/2LZUXkcy7G6OaFb3ZAbWZskp2YW
nOhVHHbHplBajJ8zEWIZdZ0nKEoj18RTliCLqazIuQvtN20IqSmGQV78gmkThwpJAI0wwPK2yK/n
4cgUe/gQrGxU31kU5U6/GnE7gERqyR1PfXT1C7eV8LEnlm18UriOibxF1C2X8tra6inVm2NGdhW6
RTZccW0Vz0XGPlNMunXKz9eYqItnt0zW/Yz5K59IkuiZgu80DMm3KQgmM7DuuclrKIPhu/JVsm/E
uC8gwHFZGVUSsfsfL6VorUOK7naDfHQAC0KHOS61/CSa8pmchB8LLkdG6uX4Qo7Hj3qG4OalxG6l
bBJzBECbgdnCbopCvpkloeth7JJ4AtAIEQebHeYjP7w5/UTGiGYihFdDJKVDvs/BDiiek2b2r6Xy
GPH4/RtufyuZ8ndY0PVWquEnkHWxm+iZ7hAj5w0qz+m5MhqSi0s7+g4V+ycQ0v656tp3Qk2eXYqj
d0IT2o0NoeiYYieBBJhzSsvoGhYC3k06DdcJdUKqs3G8oW405rs8KHJzGvJzWoJ0cp2oo2i2DgTA
Pzboe3lXeXp7lZ7zxlz5OpGnr8jmkUAUrgNny6MSxsZaBDsLY8Fx1ZbZblKyuCVfST/eh/hK/tEZ
QCFhQJYCa1bqfCCFppZ6kz22BZphhbyq2M/ZQdZN+IRalNn2DJ0jhlDcNaeidr75dkIWkRGQyJuS
p4ogDOqZ9zq3aGpt1ZNhhMHUb4mF8Rav2I0GeBhEIL8nnX205MNDQBhSrFORNIojM8LiolpyJoES
/RRpNz/1zhbWd1yUxiuzMgkSjBGn37S/TRuCRRG3w9HJJ7UZ3Mjb9XZORkaa/MQZMVAGDa8NG61L
6MPSMhSgC2HFPAwZVorFld61i9gbu+1THcfnvKcjsnySooAORGtTp0cpnSNlWiRKlSiJHj1CpmqF
n1wRO+W/BURQzTqLqvFIpcp7zm/TPPbEVellbajzqwouOT7SeCBwFe1UUx1E7Y63WX8plr4nnJzh
h4AJytBwExptcszc7iXr7F9NL8jP4rfbOlGriYRxQMbGPY6KJuC+zxW4Zfw059k2fwFFSDaD054M
YFYWGjqQIGEFW1eZWbbJdKxX5a5qyUHYeM9l4Cd7AEXuUF5C8WroULA+tbakoCDDJi/MNIChLvlm
SLcukJVBx4qBzY9pyogay3TomGD2WLJBr0gj62CFrEvyyXwdVFYweJRIBhISzNwkxodp2ZSCXrRq
Zxi7E3lnJblntg5AW2yi0DIy0Uyy0SYdksZM6rOdbo6hYErAp0Iw6Z5NHazG4EusbXNLdtRhqhyG
KOk9cJjcRiWhbAx1x8l/g1WH9S62Qiq9bjvqILfWweY1WrjQiXgjnSUk8W3Jxdny7M+ZJDhVB+T4
kA0nyIhzdFgcVxCvhzbgyCYSde9U1dvOMS4EXf1J2TKzxN6zCGq2CTl0JXl0rZW9ZrF3EGn96rhv
jo6t83WAnbIRN5iJavhQmZ+GgLWdehIWV84MYclgZyBOg9KSr7OUziTzCgxAIiXQLmLu08TdQ4e6
g28+Z17j2UB4/HRrGRF/Xrvc60LTkyePhjL97DhOV9k8gbQ22Wh3PLtPCHt2iQgf7Oqj0fF+S75M
GwPhu/QK55xF475uyuJqGswsfd6l2CmBRILLIDcw1wGCyIojX7ulcs84bFuii1mRrAd1c3X4IG5L
joKro0MJAx1PaIabhLRCKcgtMxjJbnuPfiAq+O6xI2fto4MOmWvH4Yx7otfpldGqrPCLGjocMXNu
VmuerCU+FE6EMcJmvT1IAhX9FA4UIfZrR4ctmjp2MQvHC8291jc5uP4HyheFGrQswSX5hBznrYmq
m6byxM3zyoAFXeiUc/i4au+gkQU7FK8AXz6R9tNucWC6qNV9Y90tH64/+Vs/2I/yB1uKFQ4J3Pm/
mgKE9zj/WSf+wbESkHxjnp2/vhSdIY4zJRBTD+OCiw45k475ceonx2mcI68Q9YNCDDISVq4jLxeb
8Mu67N7TPPpVUPxTLpMLoozuFIjhZNt5c2Hm+U2CHEKN8O6CzaaewOGWV97NJHcTYvJyCJPuLU2I
5NQ/SHRIJ9HgRUVoZ6XjO+Hp/FY60NMFLLSh72VcQUDuHnMsrAriv7AEdNZDbiYPcFeLzRAP3kM9
Wp8NfcnGNId8K8aofpG5c06XisAhZ6iOcmk+MptGAQ55u7ZSG29oXrgPUYfsx0mKXaDZAcEXRqBr
IAoozRbINGUgdDj/GTIzCgij6JQDIxg1n6DSfAKmeDAw9Jeu2sNtfIdo2J1dTTUYNN8g+CIdgDzo
YoNBgMyDE5GmqaYizOARsiJm+t/U6bYsXEjL90CTFGrNVKg0XYHeO/3T0sSFIsVpO8nmAfpBtI1M
czqOqngUo2i/KdwG6+q1WEzxy5Zr4uTIIVl6RDYseDeRGooDdgoO5NFfLsgdD8ZgotL9PWrh7pR0
hzgPgjX3q7MZTcqYBqTeGi+Mdw3RkKKeQQSMGtgwgvTa9md4ls0WbFC4R57DWaVFxCie56uvhcW2
lhgXaI1jLToWWn7MQD3UcuTMQ5hVHgwOznWAXjnVwmUYrQehpcz01OWp0vJmtofGJdeS5wzts69F
0KD1kg3TjvyF+eWM8KOY+TH6d95TFNQD40Hw7gyP+DgZCSpridw6E5Ig+4XplTGbYqOg0O7KmIVE
ZQQYUUX53Nl9t56G1LzkpBs94xS5uIVrfR+t7n0gLX0dY73Yu9mAdFArwhutDQ+hi+4hF+NXUAt2
ZQrTTYMqJctKeWmQ2HqKg4b/9Ul8Kc+RoHtqMR7ey05uUQouV4vIArzU/Anc9fazb1HSaT27q5Xt
AIme0zx/d0wNBdDq91Tr4JUWxGtlPDVJfra+1PJaN18goI+0kt79EtVPWl8vONhXY4K8M8kR33Mb
9SkZ9ZIO5jEYhckmJAPGVXYYomGn3gkt+0bobklrjZGomcQFxVyERRzdf6IdAI32AgBsPYQCd8Co
fQIJhoEB44CpHQSZ9hIgPGJ8iruAeRD78ATHQYL1INYehAYzgqVdCan2JxgQlDYGLtBNpd0L5kxM
5tBMBexASNJLZSO+LnPrlmB8CLUDotdeiAZTxKjdEQE2CUtLr2AmispRB7z89147KkbtrbC1yyKa
ZYDpafaP6AXWGLWfiNIGWKfdGY32aTBSJiwEwbenPRyInYfHFJF7rv0djnZ6KIQ2k/Z+uNoF0mo/
SIEwqChMBjYFN0+gPyYMLqZ1/+UkmfCUVNpdkmIzAe1EDUOgMRrFc9himlgVDTEkWdJzz+bUUl37
wRE07XztYWm1m8Ug5GhHAtV+1k4XoT0vtXa/FNoH42tHTK69MSjPEARpv0wi6ZfjzPOAaJMI2dFt
t7O7XURk8/1s06vl+PdMZCZwzw43Tty6u6rBIMBGjiwNQb7GELdvVmdavxl4UjvmahtUwmPeleNI
nXt702gHkNRWIO0JWrQ76MsWHGEY4kMzHzstVnS1mygpbTg46fAG0FduxcxoNxIVk06nne8ZhiRb
O5NCLEqD9irlTrO3vuxLkzYyaUdTob1NLFOofXA7LZZSoD+Js7XS9qkNGIRsfZhbsJ8dsSarOD1P
VIW1Iu+r0Vaqtm+aQxOBAhWYufMBPiPdD2J1Dzu/CNiALRa04PmTpTrjQO3aYnJDkyPmNfhVtWKv
R9U5Jt/sBrfXVwT1jP+LkhYvtd/sWnsxt8jMnE0pVPGd7fskgQ4Ot1C7yZjEvwTaXwbldW9iOKPw
r/ZSe9AAYhXbDluap/1ps/2QMBXWnjXMayF+402vpwPxYiWHVBTEZbGKkiVI2SptxnOPEQ5KbkiI
I4ZG7ZGT2i3nYJsztX+u0E66Cktdrr11VNq8TbjtZMB6IGeRgGewOTtZFL33ub/iXsKyHhXy2i8s
IrPai97Dlgl7D5qDA0di7Ew4j21PW7Cgh3dLwmYNUxZ05O1SUd/XY99fF6/WMcjBrp+g28MnJS1q
TuvdmPDdt0l+OKoFLYDZZncbFsRblr0RWnVKAPQ+WVR5KeWfxovInVNwGzRY89aOx4IkQZmLTTEo
D/Hi8vhEOTQ8yVAzMGALdG1+TVR4IM7MQusRRpgGqleGYVhItLNy1h7LHLNlo12XvvZfltqJaWlP
JqBsZ2di0xy1XxOYbrjJtYdTL0RX4WynF2OkJGI+9YyULWIl5924tEltHPL2zTMg0W+zYhS3KZp/
9to36rCB9vGR1guOUlajTM7Gh5iKYA0hubyU2E8H7UONkWYSzx4jJMajymfQi/CsDphXLe1ibbSf
VVG2OVa6bFvpbRD/MKErbOrWRrfQJO0OhG8IkUWbsSHGmX83rlkYaXFzzpkg4u6o10aAv9aKcdra
WG4n7b0NtAu3zaPpFHnLTvXmmzUVySEMjXIz9OiEoElbKxK/khXFHCtT7fJ1xbeh6mf0mc+lIpM0
dblSQlQlB5vJE8Gkwnjg9Se8faGxyrSX2HqLtLPYb4trGVMv9hOhIK0saVzJdVjXLZT9OpdPc5WI
YyaDbl3y4JCg635PFpResxzrNflr7F/dFGwo4vKt7DAWUuE9GYMOQUIj7PjRDQaLzm/p1iQp7YoU
YfKIRmmt8BZAlbGOE34BdAX21WXuT7ocfVyZqY/eCGBSJLW8qdIl6sHwup3JNvfB3Uqn8zfIoee1
dEtFKPEyb/8LUZmWjJXZHJXF35BDDBoCYbLakQjxTByr/ywpK5Ci9pmyUbKG2YekwMikge6gLC4B
1ln0Xt9qs3ofxwJMXshTYj8us/FZZVgXBUf6Be7amiydJ5NAoImiaIU794e/2Ae7965a8eGFCf1y
kf9Ja4eyA4vA//sV/JUepF+AK4RmJpnCxkn+zy8AG6GVp6PRbflk3g22hGEIaZKgT9o/3FBm8jg5
bfpfaPGA8vwH71tgaR2e4O91gr9I8eZ2GaxxsXtO/fDVLtDMmNMA1biUw7EP3HbvjP13I27DSwb/
epXi2sApY0UvCJfznNGDOxDrbt37riveybt6Zty+Ukbg7shoVuvBeMjHiHyrdLl7hYTdmIzddjiP
FnauvkW509OVoKeL0H+gvaHJN9mVFM4mt+gLUTIkgzHvWBdmLQLYUQHnGXwUfgF14poJ688yTwnr
Uv5DSLQwj9thjMITWgfUYNztcbmVcri3iAtL8xNFzGkSRbyKZfEtd0DbFs17LP3TQLORkWGIJbnP
8wMErWfI2X+2Y/TLnpxr0qTlqrE+3aS8q8a5p+Hw6DjlizVYv2Fq3qrWfW6j5ZXMa4if+TGp+Tvq
wHhe5vAsIoCEdku50yYPcOH3VSQwbIX3aiqYiyYv0eNYjAjtmm9xjp88Q+U1ph/4LKIgcXesNR+9
3pDHoRW7Ks1sUlfqelNNPjzN1LUOgZL9DgOTvUJ/jKukV/O7SmMERIlYmwXzOomcaouURs8U8Fr4
iWFsDSQJ5wJuh4Eo6etJ/h+q23/FuXA0Xuw/lxP/r+JX3Hz+y735/PW7jf9RUmx+/c6/K4rtPzzX
R/wbyABcso0C+N9oFy6/ItjPmOgZbM91+JV/o10Ef3D2eTLwXd90+T3/TrswrT9cyAhBQDiRa1si
+G/BLjzxV+2uyz/OdAPwGXDBfMf9y0ErnMFVxhxY29Jkx5v6BHOhtQyPPmzTowxLfJ9AKxgUDvJU
TgWkdIrdvTEySIEKlZHzjNd+rWo3f+18bBFmOCvwzSULU3ewzqm54EWmUbnUQfJLGnn7c+rIgQty
2DucDL29NmiE6SsjIE9d6yl4p/34bvWLA3HTR4qKBAurZmAN6ToxGkZnYz+ZEIHc6ZO6F03cGE8j
I6vCYDgBKgpjmENUOBBgnwERCenil4kv7BnydIohUNEFxoHcIRNt7ypLEVW2BFj8iT6X+OqCNIjO
89tjD6f11pD8c8MuJFYuip+dG9jdPXJluIExhofVmJp1XxjgtM0qyveqg0ZeusJ6iccAQqkr7cdK
+ARgTKbnvLYQ7S64MdPtOGQf+LIAkUkLlGc0RphGdBrBGEzrynaKe6/saFuNdQVgvbbY9xAW/z1y
3O6Z0WO1CVQpNx00lHNgc1xSYznvgozet5h0sB3QkPyU5439EvtSPeO9Nt7GsR52S2A3ByPzgxX6
HuxaJVSyBdvy93Fgiwve297JsOq2Uevnv0PXQBMJBGmVGFWzNjT/jjc23WHejB8iGB9XrOsJIp2g
efNDA1R30k3blu5u76XEKqRg9E9CRoq837DAOYgQxevJaRrzRh3mBa1dTjrJvUrT7l0lUbcv2g6a
fxR1a50xsk0oqY5LILhQ6ihmXhmQyomaeTUyMN/VQhTbSrY5tm6a9IWaa0NXnz1ETcdkb6qit8Uy
LPwWyDK5PchZSLMadL/MzF3aE6OzjPV4aTsJCT3qjJPoeElGkPSPdhZ6+8CyyntZNhLFsYFTacnB
iaPyfwJU1V08QmK20lLO1pgrWM9pB/WayPf1RIO1bvCivvWAWxiJezUBfdqJuTQAoXHXAo9P0H7D
2XUPbh6hOuA62dI828eqYVmQCwRLSSnBpMbM2xK2tDXZMxWEmNarttWEnNFLKQgbJLnbLulwvLQh
kCaEkYskKyPJCcw0WBXK0JdkyNGD6LHinLNfyORpZqgDH6khZYOHJCD7sG7OtmzYU03+sscNJrZW
St5s5UTNeZJFeFtENh0adlyXGSU1qR4TM6msK9ZmsBDpYVLiL56s3yPOusPct94+Ie4GXMRQsdu2
AarCJjsTgMIry8sUiRb969mC7oeDqnMOmP16DJVZTeVq+kdYE8QKhh0pg14SroPIzZn5K51hgEWt
70FoORRskNr6ee/HHZSbOTEw1RPIJ5j8DDmxhLbZk5Sp6lJhiTRMWbO3R6+DODL19ozt4zc7V+Wy
tpygtAj6zDB+uhTG/mswdvxZIBd1bGtie2S1AJGDT8eW/9kehuI1D/iGr0ybmKPNEhTAEIa4wmuJ
IIAZs7dsJens3rcmyOd76CQ4jWbSf6qTU/5v8s6kN3Mlzc5/xeh1s0AGGUEScHvxzZPmWRtCUkok
g/M8/Ho/VBXKVQXY7l54ZdTmXtTNlFLJLxjvec95jko/6CqTr54be4eirm1KTFvjSgBSXwdDmjms
N0fKExq4d8Y2s/zuUMnZSvaIGe2HbbBcdCcnfuN6J4iOR2GBNSgiNGpVDp7YmXvmQIvFlGX5kSXJ
kG6Ys8dmXRestQDpVUzjWTBgGVQ48vwLLdNW8q0M2XT3PDjOA1xi2qRFajDZtqWx7GqiEV1J5M8E
Cik/bHLjJdAgd3Hq9Dl9Fb7rfE9p2dP601CDEfZ06mS+cW5deMQc6ZWEC9wbPgJl4+FxUctD6FgQ
2oO2I4Ss09bfYf4Tz7Hw9BsOvoKCKSunC36Eyb1xq4hvpWmKIyde/FDP0vwKw2iCa2lFtDj2mV/9
hBnFuhgPW263cTl+x5kmTj7gXZtpwTzWkNKvk3gUf2ywFdA0qAc9hJY5Xcf81b4noG1eQaCzXA09
8QV4p3VuZ5jd+4ao9G3mqOreyZL8AaoEi+TOZyllOxAEqf9Q2GSCsTYPQTF6xzki29s7mfcS81sd
+eGQbnCdZn5qrMDVJ08o91hpqt7MyHivMc3RGDrasbrnGI3fBqmZLk3bk1+tIaARdH4jjm0D2fem
c2I9gtZmxVbRsWNDA/ExmoYkXG8I5jVbwzLCu2iQw2vm0QTtUHL7WLRWdvKtRhIOyId92UYxto+Q
a6Z0JwzZTf+heqNudnXHgjFpW+/ghHxP04R9zXId0tS+Z9zJSZBg4b5Mloef4s7rDYOetTDoGeWD
K4NEM71q3JNhDgy1uEZHQB8vHdIvFOT0GTu22Ul+UFOzW6mbaU+vFQjPYXBfXRu5wYhwhlOYSFdL
M7tfTjbLP11LPWBhedV2TnGB4DCihs8yCvZ3bMa5wq+ToGgRbhSRGWRfUY8fOEJy81jHuvefqXFS
jxVmzhGbYd4nfE0t7v26AUWf5/Ou9UB40COh4/hsz8pMCFdMYbapLdPHqAOAZdPZaU1UgcV1JJej
I6bRbF2ljocPPkzGdudHtv2m8k7fgZ8rh02ZNs2rMbk4vAzd+pAyBTIm14HqVHM9fDFiBvB11jmS
fGHSNAD88ICbU6uDGwrBRXGKgxxQVSx+QwttBpwqbpsvG3LRH9pdEEzQNqbvXqB8rvMkdF91JaBT
+GN1n7g+3EoNorFcT+4MYwREEa8JzSi2slqVPiYjiZ7tmDcmQ7Pkpc/eL5XpMfYifmFcsu1JitLc
uSWoxrmoy52q6vxiq4r6KGioK9oFJUjCPjIXqGpkfCLA8BlPHXAVWAv8rTX3znixSQw7O8Ak7Qab
SXYXJUxNq5G8K7JIiiXxyMc5onIz6jpKnewQ+yp0wBfKJ2DMKzs+zF45smU2xVcjNWwTe2SUnrqE
C0YBm2vuKNMw8ChsXZbLGyq55nkVmHWAM8ZzXqTM5nJTj47KV3bd+TuHpdomb2yiNE6kJ4piPUGL
ct1zJvkLzV4UlNZhi8ERkSXMVL0XXUacviA/3YVK5M3kxpB6ng01zw1Y7Xq5qnmUGVHM2/BdsAmc
B4WcNLZ4HerAZNQ1y3Arxokojk6Du8JI9a22QSPWDrUBKjSJwA1ef5ByxqxrBPbR9LqR4Rraylvh
YMVv/cIkZB5Sbh0HhKcjQrp1zS7e4aneEfYPdpZeYDbcJtsLHnzclklNFTwIHm7PujY3fhgteHs5
3TH5puzI6F0s0ifQYHjpA9O6EaHJ+rDi/VYUmfGKjByc4pprJJeY+kqnLkVQqh1IhPnJgUjXDFem
HV9xBU37AVHtOBFv4VmzjXk9DcJbOSosL2OwlDLUVYlYqC9USt4iniX3KmSkjnF4nHOPnbnSaAqB
5dHrqdCtLiRaZgS50sgOHKv+RjQ+mQaVsidc8bxk3Sr2BvvQWvDCXKgu+4CP+rmb3DFH9s6SvZ0V
4ugb3ltqDXTDOZQojpGtr7yxwzwGklf8lGFyxOxZbJHmiDHMM6aBmsDlhjeq9WYQcjsGncatrGb5
qA3WwP08OMlWZin6eh6QSWq9FkZtiyqYsPDyiN0/uQZp6RVPENfMzqqnAyQT/9WUpbO3tTaOsnQ1
rtyR+JMqePnSInqVdY31Es49tbZ5Bp7SHYT5YJOLOxp1C1uj7OtTllsB/oFyerL6Tt4nMxW5GhMi
uJO47mkO1dEVXvKZsody+MIRiI6s7fCznES0yzkJthLbyiU3gDn0SdwcxNSrVTlgsQDU4x7rCGc0
Ll0D0ufk3U9QDVDJEc9CkGQb5JvgMtIvRyY+n3CHKpisSWCPj+4Y6zfTjjPu9az6LL8dtq3fNmjJ
SUfhs/dqEervxuyLwHfwmlee2qHa82G30n6dpVh+1eg1m7AdWKNDjwbw26HUtKrm8GOvlmB6OrgA
Gi6BX1pXcZfbZ1Vjy3TJex/GJgyfI0jth5pZ8+QZNvVWasCFDm/3yZd0SU86yI9jAECj7FT7aQtN
IqVzSVvFsKQ2yTA02OQL9y5NZ3GEiJNid1k8WNbI/bgIcjzBxsxFUIfjeM0yutqWViyfAGtFF3z0
8oW7IR3KqvOWCJOXwejzjUGRzAFQt3ZEZvFSbYuXueNC5tkks8BzINcySJ0VzbSfeiKj2NiozzUa
Lal8L/0eSsIarmtoUiyJ2ONSE1B0Er6jsOgoLnHz0XlVvaZeAo/SHXIfXTX4mo+eZOCB/zfyMBv5
Vx9o7Ph818FF+1SuJwqs3gr4bc0KrAOGrNk3uz1xxlCEEYwTUeE7tqKtoIr8WgSqe5BcCwATTR2A
l2VPR+M5RvmygPXisDsnxs4mzqL4hzMcnAPojk1RDaRmjGy4RmYU1J+DCtrUohabqGo5z1X77VeB
f8Ufq9iOaRZ+EyDJ9xnxi9uxVyUe8jk6W6oEzkDw5yYN3QovJ0yslcoobLbhYq3Cli13nNwHcWNf
8NnIIwlABkrTH5+ddgB17pTxaaxt92HQBbf6ER+ezFxeGLHr7DMu6Xgko3RnziCMpqkdC4aCKr5j
zmh2VNU0j8ZEMRSorfCGZktxhf29p3tZJleOh2DZeGXzaJVODg3CCDZ1yS7DMUoj3zaD8Wp3SfSR
xqypCLi59m4gvbfkQcdX7UbBR0bnarX17Sy76dNkfhxCiGHmoqdWcx++1wr7ep/oY2CV/tfkxz0Q
wj444gZlEemGGU5CGstPMuyxKcFzx19DE054oqyx/uj65Y2lEEhwJNNpU7Xx9KQEo2BeVeVR45rb
QXuAXxoRLSKtykvNhlNpzBBCV0aFQFFOJjER07f5o6fdBZZutRVVnJ59u/SeXJVWRwuP6rawTarz
TC5rXWNPp7Y1aLst8/qAN6V8FJjAfnQBRJ4krbx4AQKyH9jqPdL2fEPoS+6HOF4qh6G+luulSBFf
GVV5epv0ARKm3Q0O+7XJMP8w31QAm2xgviFuCswmnXWTjyZcLaYZQftWO94YcrDbLSYYBxcwyk8E
2tjt9pUUwYuFPHM91LnaFgTJNxmBFB7hyMe4ZsXs7hqjZeHOhbgPL/FQpy9phZLdNRXTdmNY1qMv
JU1NdFBjK0mX3C9DUHh2g9I69Crwz2M5W3geLCeAwZzYvDIi+livs0EY2KRctoHreC7NF7dI7Kva
wBULcobgblRZPyniQrd2l0d4DY7c0ZSFIkubbYxLIbIB8vi1FA9dBveMJjbIdF2CzXO0ath78fDH
rKvFxJrZ1a4wsZfhQ1PFMTZc82HIKvhwbrh8aAreBx+WB5BS0yYPUt2VwGUScyTr1iVd+1kCYUkO
bZirF6MLivdS1N5REiZ+CqZpeFAlLkVAXPDnw5kVICchc/GQGDVAplq+TJh0roMQJIyYA33Ne7F9
MUnl7VPMbkvpWhjfV+BqBYXAtfzopV0mq1Cxs7VaO7wr9eAfbay4F0vW4VXSxqZe5SOTY995/qPF
UUFdey8VHG9dcJvt05LmhSj+cYyILt4gweURF/2jT+gBXu3oXAPgcp7xfkOXz4IU22VfQk9qx6FE
hQrmW2E1EH9cIzwlYQ6KLRrEQ6Pp1WTVbdnEsLE3JRsJHeSeut0SdvbiLR+YhtakpoY/81yWd/5c
eeuw7oJtyhb9ERpPzP0gsVx4At1sHlRetzT0uDj3stqLCb2xMRrXTZ75B7f0mbH7ZaRAVyLvbyA5
7C2/Lp+6IuOOgL96p8qRQj6qYDZsW+ojI2B9GDIDS79HR+JqmpOSeS7XWKaa4Lae5/nUgR55t42G
3XI+Bke3wwrZJ4Pczzb43sb2BtxYJdYZm6A2TNP6ZoJBsyZ/kBNS6aaDHPp4N0cBNVIMTs9Y4RTf
rDUu+0+Sq8VY76qodLaTS8BhBdVWkdK0qz95rstv3pbzfeqW+cVp6474Ez9ybgZDdZdlMrgvmio5
4qUeWFlW4BCrNsSS2iMKnZgSfRqgeoOXZIsmzSuP9I/PEqhVZ9HI5G6kpoHeBhv3Lkm8/lMz8VQr
x5gtDg/HtC8w4ow/vGChxxttAyKs7+lT3AI34AJpNjDxV5F0K6pru6b8dLIh+phzs7hUfZ/cRm5L
ZEN08sskyNdvMmwumpu0Q9cyr9gXbPwjF1BSNtd5a5dHFQX1g2nLIlnJKR+f06Eyu5XVZND3R7I6
f1jHTzRDt2lDpWRd9gQIC5HeENmW7tovbfWtk0iaq5nKZDbuicaaHZVMheuO0rsX2E4za3aQPuWG
x8o+F76D081wvHot7FneuCoQ3pZXrNtSe8DHtelM79yLNg74SvxvU6uxfMQXnd/ZtilfEYIwMfFX
2VFr4PQUj2BnZOyvytkgt+Q2j+gP+aWuMQej6vvdmjlRXHORUvdGOXUx91QJJm4UAAClSz4h15V5
6EzBgEl7qtobeiLe1oXKP3YM2mvW2PlnC5PvYUDGISBPq8oapEAAUGw2yi+f9immV0V2YZj9DON3
h9Jos/dgIqjrgGpnCt5/Ghw4f3pTEKFQldeco2Hihyw7Fvu7Cqo/wrIpnXQ9SGNcOJHY3FYER2MC
cXyxlTP0zN9C0LyrVcNzLbOEvguWCzI82uU876fOzG8wh8TP7O7iHZDO6o7wuUDOtt5g1hvX+JGy
5zz2HHzQnrmCIR7zRFPMt6n9KsI21sYEMHuh0jMtZ2zvgjaJXlmvjsVeZDGxrExgZZA+pq9VhoR8
agvw9bR2oNN3ZVrsZerIp+XvmObFiNVw5rfzYqbVGldV6KVvIMvg+heRvqQBaP6s4nGY4kydJRiy
dc9/hwwa9ldJbeUYn5voo2lbCmDLsj7zhopRvRvznnOu38+TYIrNsh7/vV3x8WnpW3+IYAxcF6GQ
kCJa37rlT0oNsAJkcWUFOH6RpQxcdnUEj7Y3J+tHgUlP9yEneAjDBTdZ4FojWTDRZ0/SQLnxMXvx
kLXq6KSu9kGOyII0jdOe46Y0bitTzjONd+Q/RajiZ5Wbwd2g0Jrcwu7+pJkydkQvsa8w3MVrrJ88
k0kvhbWNo75rtwrxD68z1kIqGj3704W4eJ3gaEWdBBrJhIkPF81KBAx4jsPFfBXM8bg1BoEtrLZ6
7HewCleFlO6rTLSGgSKbZtWaoBRWJu/yGbEtiu/byuPY8KlqSVZjZZKRmTGgPcpEznBAp6k5oCAh
3kfBQP9j6kX6RxQhvb0W+6UO4CCeZN5Nd1k6wBoZvGkJSgWyhR4d2WO69uuEbsLctsdjES1r+3Gc
xUeHmQfymvFWoeo9WRQV7Xr+ccNdJv5TOn1zCsCPQvaU8bwHPhTdlSU3HB3K5mF0BrWn0FsfCnN2
fkgWim/dqfqJs9a+ZIS6Xr06nfirDk3/oZ1IdiMSdRP9HhoqBrdMSfPFcgENtVQ/fTz1j1hz0sc5
T/oZJ6mHH6QJCwcD4HTDhM9d2klPbSj1J7NItK3jArSPDhs+0HmT3BGo8WzO9H7aV12ePuZWmYAn
aKm94Uy+DVwfNE2oHHvf2ykePsNw+j2SjA17i0f6WgsgCyQSM2RVCaQ0SHMqR3XhIwyxwFI8w9F8
FavaOtXKEo+1kQUaCSUruHMk2UlbxJJhyE2cw2FGS0Yd1Jpfao/JSomOCiW3zG6FnN3raYqH96r3
7HWf2lW/aqDK3QkzyaCvVuF4Z8ZWdg81zn8QhjPe1hx4n+A76re+aHNuTVFIXL8t/4ydB3FC9ins
yQi5oJ/QZmp83Vd179LyKJfuzChvyhWGdxQajuvnhsLPkeQRToIKWPftQLafoo4uTZ5TfJ7vqGj4
KjxObKKX82Ya2m6bCNCD7DCUc8vIyj6oszOPIHdGJqSv/Q7MjQ2VRNcEaUMkypMMjCWgVLOesW37
haSSdSiSNj2BsSNmVzfcN6ymvKo8nwqlMKgeJ126l9bNXK7AdWWecjdOuf1a2QG8DHB/xV70qszK
ns9gm5/zKkMkVYNK6Qy30veortxdk2ZYtrC+P1kdjaqgFgZ9TJx8uEbHmS6xJSpEEEUTbe7PB/xj
5Epnv3dQHHO8DbnBhpdgTboLKzjg/Jnz01CQ0OeALgmItaCWxm4S5qpGL93y/PrPnC+LHbkM50dd
pcY9RnEiLU0oD/4g0mLltKaJKEeYqVzGGASdkP+8DcdrpJ7h4HfefM8On1oqL7AeGDWGm2pK6nur
TBeo6GS52GcC70Gksf8SkZv9UaMdPPvLd4GWgn01g6DwwgtrRGYq7fYghRMs6Bf/hVXwdBpJCUHl
Kgyaqhj1ZS4hfg6yOFZJUmw4ewAJtCERpy7ojoXJPYKeo6Q49rhGQKwO5IS5M3VEkkJrujP8wbp0
SB1oBNP0gILpilU34z9f87oXV4x4CbUwdRQSyinh3ThCzO9x5+AprmfPP+VKjy8JBrmQmXiMX7nu
olLKcqSeyHflxqPcAR+0M4j7oKxIkgQa4oIuZcYSz2AXLU00UTgiKP6t191KdEvC2/ZknttIU4No
2f0DTPb+OIopuKkAbYGYKtPskLXaYdJU6hsq1KIYBDJ/EqPHlZJo68lBHWExzcVtiTwh0SLIOA9Z
5xkHp2JnvCHOW9+EkHY/IMiA7qf+rMEi21KT68YQrCGuwEeImzUfGExPHbvheIXO3fEztzXSYwo/
VmhC2uzNmIpKo2PLM6EU3DoyNo6OTIxrJxLvZZsBMiAB1pNqsSFRhX7S7FMrnO7pIn0Q5KjWvQzz
dT3Ew1FwUd3KIUrOkBTHpxioNzCETNFaS5mIdIfxE4tbvYHNkbz4uqS9k2w5KWUawfXKT/WwQwNp
1jTlIo0ZscECnta/c2/lzmc8W82hcALj7HP/IdxacTBH2fTQ5MCa+SikG42eDZHA7JqfJMFIT3+W
fJgraz72E0+ncCqIVqb0dnhus5t5cWlXGQFeICquyVDQsaBG/iDJWEtj5ykUuJqdIR5wymiRZ+u9
F8bGPkffemj6sTy57dyc48hmqkVwJA6a2JP4Acmsb7Ji9vGCRvGaD1y8p8oAJH+tu/rGzEr7Jvcx
gK1n5RlPfTA1dK9QU/faTjI4SeiX7erfsX1qrUU67aIeI9W6WuTsUQbpW9KZ4Q5dmCt0rlv4BgGv
QFUNoFQ8nqxnS0zVnSMjcVHUVLX/F7Of9a8uGiw0LmA+F3gg0VVk/392+6kmZXHd6RbFLxyah4ha
j0e3s2Y+O/GSLWdIgj5qReYmY4aicmtiO0+T+84xW71NeWlu/p+YtvbfxfVH9t3898UN9gUgo47D
qP0f//yvzV//Pfwulqqff/oX2O5xO9113/V0/910Kb/0f8EX/7P/53/7/s/gHS1FWZAAzvh/8mQ9
fqcfefiR/0v70N9/5d88WdZfbDBTNh1d/H7CtOEo/o3y6P5F0CqCvCWU5VroUP/oyfItR/jYUgmE
mhRv/p3yaNHESY8RCzzPAzwm1X+J8uh6//o0KaIiFiWXruUAQOdr/vPTFCce0qYeQmRlab96y2DV
6arh6uCDGGl1I2+RRO1Dh81qxXIEWKs5NeawKQbJGPM7udnaEDuH68glbIv2sVxGvMqZRjzIv5Pf
hPLa7hqODeqGCSwxcweUPa+oGWBw7P46RC7zpDvO3jEeGONxfSIMbx3E7+vqdwwNpsz+MttADwhq
NUdzkCSUxf3OsEKR6cMjDRRvTZU0KRPMX7W9x4di3ruZHgmKc9HrNgY9ROVpWiZmTvsUC/sw5lAW
GlU8OYE0uJ2lVfOgsUAd40pF123RIUrzQjVfaJeJX0STjNxa3SAxybyRTBpU0l/aUFXgdhyYtEDC
n824zUKo25jBKRq0UAKMzGfzIrVjjdvgVy3wJu6YnJW28QeahX1hpcVo1AzIFyuCIfqlJbkw4ERp
xgfBPy7MDW9RKPikg6UuwDDS1lQy/A2LoOEkAKxW7IX8Q/mreJSL+MEIHdx3iyBC3mncDkxsnKYV
zo1sdrw7XnHFD/606o8Vzupq/NVYgnaGjeSyeMcDgw/dVOPGn2tkGYaQ57Ip4O0kZbxzFvkGV3J+
qswghbmGuOMb0rgxE42p3k/oNAfmd1CLJuSAZz6KRSeCPmy+V4t2REFJcFssehLrk2LH3wciU7/o
TXhiqkNt1fOx1pm/5kYw0ILluSQmu/FIwVD5VJLB2EFBLRBPF1VL/QpcPjidBX75zFaMBBrpHjot
RuTtieySD1ahK9nNVcSt0EQc5LPEGPMX1ID4hoxseedqQQUThLt5a1WyOgnWzM+s6JsP51ehK37V
OitT7HZV2w+IwNN81eAqRBlG3RNg0w5W2/a3zDFsvDM7Rz9hg3DM/ioO/uqE2nOuZebZh2zC9Ixv
OzvLRVkM3CH+MRe1cQhthEffzd13gAjIkd2iTLpMMWv9K1dGYRxeuWaeEWNAzYwY5O+cKlGkVRax
c150z/JXAp0WNXT0PIRRa9FITadvX0BX6etOWRYlSLm8NhdVVVRpeWSqsrjYptI4NKODJN23kVoH
XG8fMbaLpy5zh4MaxumzWdTb1KtadL3Aaz/TX3l3jtqQO+Kv7CvxR+3yRQu2HX+RhWk4VxQWuO4N
Ls9sF/dRDd3qV07GGVntK6w8Vxn6FPmeINqXi/gcJdp+7BdBOlikaT4z/dLmUBAS6Gx5Vfyq2N6v
ot2FXOZARjTc9lUIk7Va1O8wt9vFM6nf1UQAfx1RVFJs/KDvrpy+wmgx/ErpqZWIdOWmBbjDRWvv
8qE/J0Nknq1fKZ6SYGT5elHoQe155TZbdPsCv9Wzm7TZncdke78ozxyMLdDUrWFO44+tccKutETf
X0vosrtEDxSzZsm4FIIYjDCEkfPsSOAj2cfZUJEd9odUr8bBpBWjtDlrIr8FWeRZoPjnmKHUmwx1
wtvC5y533J8xaP/q0Vwq1vFwEtcGglq3/dkPDNvDqDNOTPiVhTUFolZyNlRq2dtC0tvTTL53TIFP
wkhp3LdR5LBl5xAn1VBjBwS1UHf7wErzSzVBOEdRCctsX6jRxIZhTK/TkFGKrMz8nqUOTTLKXWif
Hcw1Ck65Fg9xf5OWrUXeLvbSc68XWgr3k+ynxhfwXlQyD0lC1vpkd9Inn+K1G5nXEgchTMBNRcy6
YRfvoZOr2kckaTE4b3F5JKcASfzcxL5D6rIqHwDXN/RipX3drSqXiMY2J/VDPWY3ZD/kTwEDRDw2
z05fiisvmarPwnXsJyCxcgAAKLDHjtq/4+1tu4c0Gsq3oWU9z8jW0zTEKk/FGzh+0Tdwvj7e5ib9
t5sMK9I5JFECH2joiPklYQmCjjc3a+lCZRM9wOOE0Gh0jneOZxn8Kfik9tuy6MV9A5dOreuMjNYa
JCYVnKHXhy/jlIQYK7rxNWpy/cQWxFpsjOQb6hGRszcqTv9gbo6DRuMj2l8RNXKhlXct8ejVPMmU
wvqo+3C9hPZ5XbnfMYPGwai84ka3JN4JwHY2DaujOpK3HMh1k/HGl6yYy+ChqO9q0u17Fsno7GGo
iQ9cGVkE5D6I176sS8jJeQ8By3HyW0SdYc/vFL8DfAZuBOp1T7Wu/sSfDO6zVDOHkT3oe7pGaGlw
Iqc/t4I8E0SQ9nMIiuRZ2/1TaI+ZwevJS9kjR3AeVkHn5y84BJ5GioN2BHLdG6fAAOIIGg1Y9kQI
X4zs9iYDK//aYzh60nmffjZD0lxJBTnOn8BPu13d3GWMCrR26cAc4RXTfMbgKOnQScY62E0cdoci
cKJF5p+upKzwbE2Fu8wrpTVfJdhtvtwpDu5yUD2LIRxibmcBv2gwRz6WUWwdA7/TH9iQ3swysTlI
pVeu8qZJ7we3Ce6yTiTPMgS5gaUqOtkiFyvRjM2p7NtgRZWVxL7d9SMNWXNwx3XBu2RmTn1SZCTc
COqYt24Pngbhtb5wJcTiJMWQrSMqptyVoRRzSIGR6w3FGKty63gfRBadYYVFLn4zQHRfpUZe0CXb
9WyCcp1uQkd3161jeW8eZgqWkoB2jtoi3LVmgeccMUkhOczATU++G+BWM2l828SIKzsEArGr/aK9
jAAXbIQSPz8ha03PWTM4Xw4ZnccWIe6eBThoOxnMfwoaE3HQ9pV1CbOlbSUs7PpJFRjgAeZn+ZWf
KudUdRUQnHkuXqM8lu9+nrKmiQzmwCFwdp7Vlvi5Yh9/b2rXdw2zxV2IdRSDm+rgZyXhq6PMhv2+
6cLaD4sLhWcG8BGeg53Z5N2wgIfwqrvVuAnqCr+Dk+evVuFRQgy7hlBn3R3buooAjvnZqSEqsy1D
h5S8OaT1l+HPdrRxMPHvdO/l+zxgzeMVnOn5PIRbSRXFldZ2zM9OeDdRrAXdfuW0trB1Py2L0+su
sfojP2nrPSbfc2jdqQXEaaKmV2X6ob2+Zqi23HsGuqUkOTc5YdhjfYaxBnklgbl2nuLdRulgdzeV
Ih5XwqysK+0OBmW0hfHuCyveu61SfCQnGNaxn5b+AqrIP1XrWbd1r0FSwGWOwfLG475IcPquQt7c
55m12KKrdxjDG6BfYMyKh57Z4WlOvO4uEUN1JapZrAl4uldECeZniszKvcLes+/anqXg7EXbLOni
Ayv3cEcHGfvoZtk62kV7hL3UvlVm0X/MvVVvrWkeb4LSQLhShcvrpclm6HLE8LmK+Hv4Ow6xjZ6v
NKflJZ898d5kdEPW2diwe+ayAMMRRTaOMqgzI63Oe3+WOJVyyxgvVU4enGAXCqDrWsmpKcrmfhoL
b4cK632Z/kTIMGh4B0+47999ipz4IJle8ow129rSp+Bf4xVKXz3arW+EbVukwUwP82XEaS6T3Lpl
nSN/ZF0XL3CJDAjQ2GXnoDW/RiO34Mo2HBV+5tcf4cRiKUXJugsjrqFTkI0XzwpGbk1V/Wgmovhg
gzlue7T6jTbxApusnbKVSWKRsCE62VNajZnE6uMsJ5shtoYwGSlS3rn3EO/jo9uIH4BJ/inEKU3O
LnfS4wDXbTPw3n2uY6w8tdl0ILsKp9zRCGE/pTIo+21EUPu5t7Lw0dVTfB+BUY5WHqfIshcYloIQ
0dwmbluiQ0o2pXZYTIdaCxgqVVb192GBNZF9hjmf00CF+7YM5H0HQfszVBqJKLPp4TJGkutW5V1E
CHGzwkL5pExc7G0WGWsjM/sn+ALGJkpVuPTP9vqIZUqsJrA2RxxznLO6r1/rxDYffBE4d50YXBpQ
tI070ZGIQVZ37RUu5tW8BYobDFAcwm8mI7adSWmGAHwHAdiF5XoFNCjJb8kAa8I6SSpvG3yIvEkq
AViGitYHRJ64WJuEsV+Jy/OuFDia8F93uX7pZOTQYuKDJtbg1nd24TFAUs4L3z7qkzvgh+HtFNju
U5N4C1kRKkORqWlnlnO5Hyqd3tKPy+LYs94H33U2Vl+lZ1lNTHy6bcjfiamGnB/Mw5XFp3hD3Xh0
Y7o2i6KIVTGXjES9zVZgUCVomqvOVAEdXwIyAScEHOhKukALMq87y8iT6YYpHXSeW7rZ8qTyGLqy
sAocCaw9Czi/XEwcMEzjrHvMAmnvvVu/29KxLF34hcsStVnWqeWyWHUzFewU/rK3/9/FIwqnEVn+
91k+DqWP+h8jfH/9BX+Ti7y/2OzxfeX4ROT+US7y7L+wOF/I1ahGtiT393e5SLh/kcKkQ8SjWlL5
riCJ2xRdG/3HvwnnL/wK5fm2yerAZVb9r2T4hHSXLPE/hqX5OgR+LcuRDCz8noue9PVxH+dh8x//
Zv171au0yflkk2C/8+Zh4IED/apDZ6a90aepqOgu9PMewToudCw08B4oXjFx088H95blaHIyY1ZF
aoJ/DkaO7qvFCo73ngVBVlyrZAjAFg8Wbw+2JEWt6mMFZVCz1jhnVTmeRcbRlYbWFb2ch95m7VxW
YcXdNDoA76LHzRLpOU2dnYEUfSyG6YZF8bBhCTBfTwxTg9LfpVnIpzITfwQYpzZcNi9q/k5JSJ7L
oXDPUxlvMzMej2nnH3L2toecofd/UncmS3YjWXN+IrRhHrYXuPOQcyYzNzAmWQwEZkRgfvr/u5TM
SpLJZKaFFtqwu7qqWck7BOL4cf+88IQ8kMRDpyHsJFmIbJp5ThwrKlCBW+QQHHF9Yd4Go5cbuVbe
oyN4lqfdR8Q3mJ0VEGYz3zUhEd0IqaKGpmuuttqyCqjRNQ5VClw+VNzP3aX+gKHA1Efh2GA+sh5v
ON6UtRVTRUCjKONUkW8ufEgoYnDYwZn5NWKduEdHsA8mOq8iVVKb2tqumrLnQU/dOQrKSznjLl7k
mHQQqfD+sAsCbETbbtbne2T58W8abGtP7MR8dxVIJihjpRWKE87oPJkXWoXLwMkubdD2MRy/ZmOB
r8YWZf4z9X67D8MZXDNukstcswBxwkBtx0C6e4NUUdy2wttXWnY4xvNHQla0/bY15VM+1k921Bcv
jXYNSgB4CtN69Fz7VyWjYOv37qEDm3mY5tXaN7a1XxYW8126EFBx6GBoTZB9imU0NO0OBAw2krhU
y7Jti/ZHIeWwcxbjZb6LDWQK0yQquTtzUwLy7bj5gYIreolXol+aMexG09Rvu+kWDJC0Anqe/sNT
cKEhm2qCVO+yFqyOR/3oZgya8TLNXMlzdokS78i+rFL2Nrh16fmsgPMQRcqw5lRlAVnSoEyBcEZ2
7Bvgx0zN334x8zMISC/z2kC1JtdHBRtMmHSYk0y52N1Xmrb9FIN9FMI9sxldk4HHP5Nx+uArUi9W
6N0jFet8mTJAjmpGMzFhqWcVmBl81e62c1j2L8IZTplNG6IdiEuEMXRXTQa7Whsj2crtJUaRgNfl
UVDa5aBG81ZbR3/Nrvk6r7eS0MOBLQizdbnJrDS9ApV1+W6z0aqrcgVCHD5QREUH+JARg2tcMJxc
YhcQQ2MWwBLz8+pq4Vy5kyhQG/xNkXIdIktjXIbGSnRPyMmqffV7ScG68jnq52z5gxp0GNYSJW7R
aKvKHM5YMbqbnP3fdT6LPRi46hkjwkcdfmOc2tDyG13tKiQ4bymPyXboDzRsRUnlEtUl32Psx8V/
X9E/IARXLfDS6qfQyrsh4MDImPJz6MhrI+HFyz6Au+Y0z76P2dfFnN4sOLpbJo1RX2bh2ZdWySBh
PYVxLOfc47M7w7FjR32gUTAhKFHtQS3tA6Obtua9h2Os9SX32Gq2S3bw5anrsxbG0J0j3ONxzlNv
3OlAXekWuatkwXCq9WvbeeLZlMLkCwMmHSbotsLrciC8026Z/clBVI69zzuwY7qS+0Gzt7YjmDos
VzHdeJo1tARaV5fEc7uPtpzpOdfNq4k1aD96HVNukz4OLhfMYcwpXwmrq2xM60RScKL3fX3wZteP
dcfUnDXzzxwbx+voUKuOIcduAD3V7Yjx3n0dLBlux5VmTFa68NThJG8Cq+HU0tEvb/EWfPBwE9BX
qJ8s2vFcYS0JmycbCdeLqncNM/G1937XGIcSOQfqRN662EVF9KMYPLGrqvJ7jPxg64HETDJO/m1j
ad7LHINM5iI1mplaExooS420YidOcaEge3zl+jycW4twsMNc+rU65nszowWDB5nOLsraLleknevA
+pWTLeND01VQ600siaN3rFH4N3oALi5E+xgBwcOIKpLB7N9wZiyHSKMTirrw9gqi4pZsTzzTH0jS
S/2CjPaaszhe2Wm6uDmhTvb7MvIOGLi/DKuYDowV8TLWwUWq24DedAKHgUSGYZYkSwtEv2YGqEzM
szLHMNG1cbe2K51IZ2nkcR+S4xlG0z24BCkZPaGVh3nAqtk1dexOCMkBT+utX/p2LDrKaf7+MjAQ
7seQVFMEufyAibfc6Xs1CNG/nhTPwqQbELtdhgyLZ7oYCeTuO8IDbQh+0YbHHGyyBmhUa68N79UI
Ibq2lmSdexU3A3DQO7fCTsOPTjvFOc2Kz6pRoOLCvTtNxZ5IF52X3Z1yxsVCfBSD4V+pLj+B5qN4
04Bvrlrfin0sQ8Sfc6L1ugAHTFm9AiSy9T39iRvPiDn+1y3iDtx8XpYdaZF3zDbTph5pfm5D+hCC
iZfUfFycAs6P4zbxpBZW3TNZwtqwzlx8IW+ZjFs1y36rqeXrPF4zudUW5bXD4qI3lDglccxE9E+w
uumXY025W6LL0Pmx+uN7SmZSVEN6Nu5FOnlhXqtyMK9pee/DonqnqMWDHPqnOkNd+vsL9qgnAlD4
l8YxOyFTHpvZI+VQuEUszeiwUgr9QM2M7NNDrlrJSpsRZtPbTREHxJ4f2WfA3GzUsTD0J9ZQEruY
z/jGTde/v1S0j+falwe7hPqcW1vzHpFz1pFCrwoeIFlHRNYfdoWdLAjb58munpWL+KRQdSnbXRmW
ihdT7tCez2a5ZrRq+ns6Nv0dvkg0JwtqW8vIjS50yqwF4I8nfywfUXRqrfcgMKnGcqeX1sR8BCIB
CszS792FMdKp2q8wpc5CvKw86Sr0RroPRPYXAsgZ6LzPyzxtJT/hZKqvAX/NzNOA/SFytBPYBmbM
6YjROYk6Y4t9D/F23mc+tvQgdd6cRb2xDiQ061JoPBYB3bgz85h41Wh7YPDFR2eSh1f+PdlAhqb2
XtrBeaO8cSqKp+UaLCxGVCdpBqeA0fLmbx7j/mbSbvXiGrjS6Cn3zlmniSEvEKumwXmEdxpuOAVB
6k3OxCLANU64D4BEkGh4U0M77rNuHeK+Knf24nTnqY3krSk4KR1c/JgL/W/Wo4mSPYGWxXkGRfkl
KbpIaCOBihrRJrBiIioXUC5mfSPIsLN75v4iP8EwhaVGG6XoU+Tyvi6fAjs6dyn9KUH+PdcSNbzJ
qPfyDOzgIMLVYB/vyTj2FcZjcac+kVG8Tk7+M2+RAOvgHHnV+xq4V1v7uOW8eSv54hAAZb3l6yLW
6AeHOgVbyHN13WE1AbM7gBxjgD4SrSRXW4GV5Di9kTCAcgA5Gff92TD5k+fcpWfZYs8iA34yzYlO
zqBeTijrVx8K9cW9/+JQlaMtO3qz1T9itssjR8k51OVyAcPf83l7yux2ecLlvCZ1qmAP+3LaoEKq
Z6xLMcF+7x+l1Jt4HiBjXarJbB///tJF5VeZj48Gxr+bgkfMpUUte5c9xZPMugbinCZ4S2T9uNif
KlvtXxkcwVhZXfpgT4nBKY4Pt5FXnrrNOffBhtg2N0IBbvBSWM7KfBCWe9InVCrNdXNwiAQ+KaeS
5zYf3/iuzg9ma6d7xLQ8tnpcpCKY4JhahgH1gLdDw9p4zKf7WsJnJfP3L2u8q4+1yaIQ22B74kCp
VABUAn4ETbS05HA+xHMh3iyI7xcMabAs6PFjXfIlq1rHFb7RGEACp5py466jYwqIwMY0VjBJWXGd
q/7THMnZShPrb8+Suy5Zd6s754qPYJ63YrdgUN8RWVPXas12Ew7O2LfRObBVPINZ+FKTR6kc21tU
+R/NqgUn7ZWS2lsplmOV3UHSFcABmF405gTzfCqU+9xUUU7QhyesP9GfBVCt43CfYccbcTuPDVdh
/v0od8wyAGQEEVi9LGwxpUp6v8hjeYf2l0vVnC2MxObQPmChD7c2+UW4UXQb8yUnB/zocTKwqEmv
XORSarjqInGq6YE7yzdb73td00DtFU2HZDK7nY6IO0xNlYTjIra6wA0UdcshzNPPSXA7obyOmxbL
PJJe1X7JGuaDDB5HaizFNuPKKWFcbDzD++1EeriWGP8SXD57uEp4QFO6Y4z5j+vUH7Uuf2AF3yKl
L++LBZDDm4Bs119jZ8zMWWhws2RpJBwOreVhHnf5pFGiwNjEZqkd6uepjvPr6ygpv1PVb9s78mZf
uex5bO3Xj1Glv91SPyD24PVay+d2ci4Z11YKppa3eVII+qbLeWnVelNE6wN1wOzOlfsLngWfl278
AZQw7gxmgEWGe/5cWAQyz0jcNfwl6dniIYYLHoPXBMSP52vhjBc+3CAr5TuYGELEztErRHWiGuMP
ex2W8o54YAVHvWPRXyT5QvxyJb50UMN76ohIhwT6Sbctx57Rf/eNymNwec8uM7fFnpNU5p0E5OoL
85WluKvgSvXifmz2MPomPhJ2mwjjH8/1uS6scDZmzAhxkAt5hR1cxMJs+2RZoyUJMMli44gtPp8b
2yi4so/OZbK9Mc6n9AciC090+qDtKPjwLLrwSljnuQfRb8m+nVQc84XaaOkJwMOZF9c9Tx5PFSdq
pS9dEDTvjJoTlfEe2cYho3HGHv2dO9JpLLLy4Dv9q+3k4Rl7OvZvXkF+X/1Z5zVO5jmY71/bVykA
BMOTGy59BPqjmQgk+UOzRftGTZn702IHRBm7SzMZT5M5pAwyIU8CykCTOvKp6Qp4foAhNY+kOBJK
QV0qwS6dWB3KaDqK7fwDTiHOrWJsdjhgjL1wnR9Rv8tIC536MPyE3z6dHJfaiEZTjNOQaoxT4SJh
a1JeMsNuP/aPMiySfPCgEjjcPnA/4LRl385r3PQ7eBtZAuqIhkLoCrRGL3qbidHdTkP+KsybHDJz
S+Brwh4rGWV7D7HFOrVyMeMCAZjOBv0p23LdC5C/8YQFmh9TiduIihq6eGZNr8t3a70+dDPP67Eb
eqYLCsW55Z1BONA9UVa3EJrU/T+zfJKfLo9cMktCsHogg0qUAIzPVrzhGj9FuvJ5aL+0ns1+ueMB
tQQ48ou0Zmq00LkyI9/LeiUV0hnLls6edAjFs/XdeIk3ue1BjbbYYxUtdr3gUB+r+U/ZWf84RAri
DEkjpnUsPE3iVwfx95iH5s/MNG/aR6jw+tokrddgxqLxzl6ZBktwrTsaKCg+01SNSek81lZ4c5nI
MVxRZND1JZoNXnOvpikgHShZUABf0IK98OAjdqvQT/gy12zr5z/a80BrzJimHVkcPeEVSdviFhia
/DEbeLuaDB1FuBzEmZYNhbglHRJlJPaj9H9SxkiReprH7CDrfTSmF44DesKIK4/T/KlY1m5F692g
IGGP9ccE0h/fEXIIvMv0Zw1ySxYNGQaCzqRxiI5N+KGy5XkOTEpaJVD88lIpG0qygxjA8JASbq+4
8PNeuET0kya7q9++ubWakSdRAa7T699qlXNi5OKTjOeU5O5R5AHmejrzuNC86FLfxx3WRgx32sFT
a07IR9m47UMJnzjM+LCs2Ejxwm7axrDiQAumJPyeu0wEXAFyKif4LIEDjCv//qBfWPksvrmf5vRr
4ighy1A/UP8R0jiA0YVBo+D+RHB31OmOa+M7OaKA9m//pQFdkihT2Iwnj+PodIcmQg6LMBawdX9c
vT67YqvguSrG1/KDmtKUVM5lYCYuOsFXEKX2GFFJjMMHR7lQr2LGM5HyPCbymH3BrdgRBXSSmV4x
Xl/3t6vTr6zxPvLZmDeNIIgRtXcvSJh45FRy9nsbZeYjsEo2NV7+0ldFzrcSXtfavDPM/WMJXqUC
VEqs0pHoIc/Fopp+q47Z0+hufjo6wEyGed9aFWs6HhBsn8kHRS5J2lWfIqM8YtuXiADDg2AC2Th1
T+tuZLjnei7Pk8YQbYmJpUide5RTVsQV/agmxEtQrvIpAZh6rNqmOV44RqtjNRtblEwIDkGZEmBE
gKptqmiLLtxaTDc8l8pDJLEi9D1xaRYs1WFGo+NeDQQn4ks+FMeOZRbZbVaNJVgqh8/t92SvPFBC
CcKlBKJE3h8KbSP942wM+tQDYnCq8f5ziBZwBsVqHTmidCYGnZX9heQd1B9Nw6uz0MOwflqO/ZmG
4L3swUaFmsUNR/92Fu2T0djpIfCG3wEOg92SjUccGLiijS8TysbBuHtnFkKjG3O8eo3b7Er3OlHh
dXL9LW5+Nt/T/DYb7ltaVs91xVNaBLNISEUVMQ6gqBL7CiZKjNDpwh0Or9hNwHYr24wn6pTjtZ1v
A+SFbQ20Ni07IMXlI+u4BwWaFwRs/SZ7zjRMGkz8BlaUyumjbdhWAKE0NOVu5orZR9mYBM5dsx34
2aOPwG2IWUO6S8a1ujhW8EmaOulV9DlK1unFQIltf4eGrtZFMTh6egr2do+bMyVE1fbdc9fRM6S7
VFEv5bxQ62Y8S45bYGHTDxExzbmcuCPyae9FbwIz6wavE+cyyoGwpq/U4XhqwV+r8IdvjiRubfuF
ddiTMuwnw2seahLIXAmG+2t/UZXzaHSePkRpfjD5FkREPgLffIOMw6N0SS+8j0Qh6JMgwwhWB19/
4b/4DZJHWUzPY8TT9W/rh+ifPW7s3ITQ4uQU8ByBSLEELUpmRB4rMrZMmmpb82AD3VxNHwt/M8Zq
TuQQXO8V3nOEz/O51SAOKhuicJWNJ8sOcMUGnCeFK42rP5aXurRq1se4NAY6fwHEF/SJ2ewuHT9N
0Bbsg5cNj9huHzHj6iTX+tau19CLRT3UsVEuKQyG8Jqb+XAiiIIIg3V/llUaC+dXAAbugq60r9wu
P8IoOlm16vYhropN27IiICFIc/TB1TSpTgZ3xCl8LyUeE5WmDyHNgpcGz4IrKhpYWFltcKcCBtZy
V+FIJJljIzyjAA5s9jdI3hNtleZNWBQeDPWjtSrKxrmI6Lx8G/KCJhITaXbxCaZgwsSc0r2yFxo3
fkEUlL66MVlJJKXYMIKsNje64ltXAspPZAmpyjmpqTj2dYQqCFMctIB/1CjZRYW9ykZOwle38eHK
bVh6u5vR7h9qRWVhxdqJlFRJ4QXSDxqkGQzXdqA30y/RpvjjctcMdL/3uLixujuEw/TZROtynrhL
R2ZbP1FDyMZj2nYdXaMTJbTaYxcvDerr1xQuo+E+Yc5Lhp6FxKxTf8Nmg9YdybJoKrl/hjmcXahN
Lunbhu9D4R+UdrliUUxTWZQPzvyra0ux4KCicuXox0EtcMHN9EcEkM0sSluVLqKEdQOFXNb4mtv6
t2Rwu9DJsqNn/hiCEd5qbjFbh5JQrubgZSpVIjT8CjgbF8aGZTCOwOpZsZHi/oudaMeCNiiw4GaT
M/uMCNAEWCTPwjbP9KUaPvAPfWM5hN5YrNQ7to3YEyn7Y7k1Zb+uOyVFR54iDx08GEI112Wunlvc
5u9AoAjRDjRMtmNzszXk9a7J1VZ6ZrRn+cY1BjXsBeR/oglqQQATRwCElJ4Gfrtha4HPlPO5H1Od
KLyxQvbRI/fW69wvn6UDC8uyPsZC+Vurrk7ZQiNMSAVj0vcRN5v6YbHFL6PhXTbwv9dB/sFdkmps
/miUuWWHKad7uOJyzcMORa2Lad2yQPJhk4OKeZ+kN7nuXmlpuKv5QXGQhvGDj1UUPpg19HTsaNto
Oqir9V5UKXo5N5NIdbFu0wmSTnNDPOfTCPNK2/WFvF2QZP7LgDdhY8/yAeM6XtBwQAGuJy4e3tOg
/S9CyMlAjmdm7mVkro8tq4iN1fExNQ2QZkN2T/NvsDibGzyf/0ymfWJ9NeENZSpBko5k+B12lD3c
PzCj4X6Dt/rZzcaTHfZfk4NCMCA8weNTdCRNl3UZs5sVPZdm51xKlwcxJIEvN7RP0mrnT+SbRN1H
YZj17muRPUKBpNpLOAo6Xd0daADPkpat5rPfpk8Sdv6G3Yl3UwVApIzFXVisb4DKabET95dxrgk4
Rd16dhkjNpQG33HivfFsZDUlcxypXOWObGJCTDENfebOdKWPcL7+/W8opPN1UP2X0Rfi8O/fFLCY
gX3qMEa2Cm7mfTAquTuM7voPRiTvlMum2qeDw/117sWTykYYcDiioG6szr4mzUvw6twzxe3mFaER
Hnp+bBqGIx2aw7OY9ficpuJg05BQKvEKirq/1usWQ6y9w4FBH0gGq+2AidjHGTl+5I11onSZUdAp
84eohJJpUMETr5NtIz7x7ZwxULFGzu19NNFpIkYUTyebicPdbx56zA5upeE3ulP2EFKiVBv2AxBp
ccENdO0bmmerwLy05EgvdMp99+tEWwA9icE0bemMtPeAqHZEKbLEZqFcr76KQYcehqDkmKeuOir5
LqCWbxFqrg21T/Cf8FVCavSUwwE5tvDqAESNEfQ33Ir+I92vbzmOpFsD9/RJC05Qtj3uONsvfsUe
izcBEYN9EW9F/81O8GjUfsYJ+5XTqoyjrSBIByWbIq9uq6vMxlhK8rdYuMQV5fCidfHDYEsTrkXJ
K4ManefLr05zc/fa6m3pth5ZN1BWGGrnCSuppHDMTvv0mLfmKadvqWnBOmKdjvNIZXuvGZBiaZu0
BqhdNVmr/Z3RaTY0Tk08RPJ3yB8YHpxm2I3m+GSMjNBZOwbcGutY92fP0ahWAA8Bbr+2LfRuS7h4
R6G1hNHwllvDRGbaHQ+sVDFHtBmwkKleHxXIYgSSm+tPtPcuS77PzeEH1b/PHTbgPVu2a6qi/ACj
kehcO3GpLsdT+hPHFMXpsKQ2S7/WJN0lkKTIeQ0crNLtCPAtfxETARSO2ztKCivQ2FPEIKZh5y7h
K1HDl8LryUUHFG3WI/tMYLpPMuQ1N6aWrYFdFIlbOuVlrV02CoPRXMTqeXEYgApU8sI9NX2YgwAT
E/rRrhIsgY02MXTzc8y68rlm8hwD42OslvowrubDXJnsrf2FAZL4BAKXx2RU3mDdcscsZwKGQAaL
wHhn+8/w1lKGBBQ26ejc21Q1WIiOUw0xzZSQl3Jv3zL2A1YdKSymwljMSCQVIFE8bTSbihx0g6h/
yWhg+4p6Rq1qrDOkUImhDr2HiUOKUu8sia2CtiqPXDreb2faYwakSN2y8m1794ClyEYbGzj9fcy3
koCs3ob6b2K0+CfM2d8GhaUvf3/REPT2RUUNlFBUejSSTVfTAboe8/GEn//I9V+jwzLelg7r5Eh8
kbTKaUGmqs0u1dXXXwWg5G9BUwrr4Fs3Ky+e6uEHBgIcnqO7GyKQOAQEwCsV371F01PJsE/TdeHu
tCyG60RFpkAF6aPlgSXYzhSq3bq6GrjL2HD01ITqoU/arzwQuSz2w6LfL8W4CZmUoZNdl7GPXqYx
/RMsPtVi/COUpPpESSIvkcG37vr7TcjUu/rcMHz5mrxVunYgRWn4oyabPZVeQU4bRkumfuTLDxhb
0+k9O9nVQshOaG/FPm+43CIiPiP5+rzWFaW3fbUzYTltmxxfTweRDhynT14L6Om+o0hzs6iBkxLV
uJi5KBC1YTisO3vLMYwi5KEJzGy4Crf5Ml3zcyBoisWm+xU10dPqzgayQf8yUW6UzIP4MFoP+waU
cF7WrTGmv3lp821TGCHAyikOAY1uXFg7L9KcXLRB14z5n9BO6eXimS+Go2m9E+HCjkvFW6BoJxH+
VHBB825alS+FH6DUDw3Ne5QWINBvDG7TMUzWx7wuD5MKfqz2D8uV3wTP+VO2NHuAwkP1UdEtyFkf
sBYgI0/77az0Faaxu3HHpsKQX7ETVR8h65BIoow9ZNn0A3pkR40yBLnMwaO+Eh5bon8GxrmNKdVD
J7P3IvgKIZCjD/pfI/2XOykBYLrGjlNyxdtN4Mj3t5BU9gsWFzoVLzUAsm5V+2KZrtjZP1ID5VbB
utuUngKYtfKX3iRcJJT0TJWLlxjl9NWg02wa/YB9Ha+CwmBQg353iB2wDcBMZFcrbYkFCjq/vdYu
DBDStKZSV3HP6LSIqEwIh6LRiWYpS02wPElhHGyyKJsR5rEMu3c/evPpWgZqKwYbMWuk0kaaMpky
8Vpm2X4ITDt2zMC/k8COGNrOVeB9lGt4LrXcoO/HtTkQwzLOslufmym83hdCYLI2GISp42EUSgZD
fRLn/EgLCbfVCgmmOR3sSGwzgSm+pEWZYrT3rebOM0xIz08bpqLzXLBhZhOW014ymf1xSclquCH5
xWCiqYrwhzHrWzRfytLX29VEFB1D4zU3sZk1811cWXL+wTk6ArvGggv02hlYxM1XOuRY7VtwNC3n
V28/0w917a32ApyMC+RDyO+fOWpvlRjNycttCxAZmGtuNj6hbKmOZSDhWa4AuoGH7ZvBYveH7hnl
/JvDMsWQdPfbZEaKb6M8BtIqSEyVny21Gq2TRsmScOuNB/RNHil8rR0W3JvQ9t5XTbtc+9MxUyeO
yBPFqUNiaoRmYgfmtbzvMxvds9FiwtamxWhsHjREUJag7jEa/F0BqWpj1mmc5+PDmHePU5C9mbaL
esxixp2MRLfVk92TdwsENl9gmhRKPxF2Ke4eF7Xhk86iCFyL6qmSUtwaaK6Ilz7cQxZ4aAf81fj0
cOOP+a1fybmvA0D/0p0VENGUBlGtzrTGnNm71K8DP81+EV1OGY21HaxwOM0et6e5C4ejNuUzRz6b
IOW/1024nhyqCHJJtwFk/u/KkfZO9u4bR0R3gnPJbAT+NSCaxntSXmFuUwdebe5by0mYrwOrDXem
NpbFc2VXh5ZNMK9uhybr1pTQs6Ec5p2ouJBSgvWtgCcwdq1WUrVdzX0lAZMAygd0RzrWO9Ou7b3A
+hJrfZz9D4ie4uDMU3NyFkziCs4YyanuTftATtvRKt76zPyCokLVvcYyF5ojZoRAy4PphK+N6BL4
PhJoZs9nviDkhJOY7pLZsmMbXkWy9CmUrUjd3PmfprLcF9pvWYj6K7wWllfW7PvJHEFnC0OkXA/7
ZL6a176f5S1iubHY+XM582RJpc0+ExfbUEyYFJoHLE/9njfL/g7dsY6B8j9GwqsvhInxrKkHOCf+
mdCENBXqgs6RvTq5a2xmcKuFXl3CP9oSMae/vT5NuMovJQsJpEV5TFdq4gPXIIQ3vLKqNh6HHOpW
o6aDOa0+bj2KU73cesTSf+wcXhXgCd9UqnDErPaB/tT+CvUU2FsOTqh/gfwynJVgOGxZuefFXB3w
+WBzJIuE+NBaO79Yy8tU51wMfFgoyKzmxCXbrelYqwO+d0QN9SkfXSrDWhNXgBuRVXSwMNV/ciqw
gSUSE1zk95yFv8jdUUbN8IQ8/+KZ494F4+uOlBtXEoAewchrl/U7Csp2eCOYmQTGF9M6TjyQWFq/
KR8ZiZzFfe5XBGj982iu35nhv48rhrYSZn3zbHj4CnAJeLc5Q1hd2HYEcqB/IIJ5XLsicTJxHLqP
ycHAVwTgcNMgeIadvf/rTp2la25Y0tJAJsufXW4dXUtT8wk8vhmXKilD+x+7Xb1t0wbl1rdoMPSq
MTuOxRgvJLsvQd9ziNwDiDPESACEkHZ7bD02+wQv4IPncKDu4XfQ65WrP0vRMpFm1cnsHQx4uYcn
qDsYcij3vufBpTXVTEHDd1suwYH8bb3xM2JAGj/Dm5fzhbMoee2dRfwQ4/gBqGk7g4R+DnK5bcpI
0iUouHp7KcqHlbPi52LdBE74qOsmiMkdtMcm4P1kX1DSdf+CP40Z0m9/AxGlaXNoY0PddZeeR2hO
5fz/E1f9Vf5SjW7+9P8zhOEvWOFfQsP/T+CGiIqZ/5P5/vrzd7b874t0/tv/9b/b8O3/hF7o+hjm
bdMzg/BfaoP7H9PCTG+6uHdDy/4X2mD7/wkp0oHM4YUcVJbzb5GObf2HawU8B5/nhRfStfN/48LH
af+/Nn4RCEWH9G3b41QiL0AW4H904UtibfNarHqH+bs7cZsQlN/NTGeNnz0H2fTQRMlaFNm58tpH
vPzTkx8uAtsvXwLfomtH0WLTmvvAs5dT5N/Zo7QOBoXAjmi5ce9iXmXjtDBHcS7QvdjuxL2ogoJY
8wy21DyrJXPAdk/0rLsDVz5CRwkBnHwPqd3fTqtER9DYxwMZPE5FjrbSDN+koY3nHPuELd/L8sc6
L81zkZP7mdEV9sVao3WllXcJp6FkjUgZjb2UPA7nY5rWWJFnNBoUTZr8Onr6VpuFp9Bm+sh3yo4r
DNax1WbeVrJPfAGJhwMbRTQzwuIL0CK8502YDfnHVYZj/RkZ1blzc3iSyJIH1+LeGdjvaXbQeg4P
tRf8stefjCTzzvEjLv/FQVO9EKN75BvrCIHKPA8aQkgKfWlJiz+rZswRYeKiwjOgLe+kuq5g8/rE
mLvhQtr+sTX24SSdRCz2u0HZSKnmgwmWYBG1HfvcuB6JVTYVOPW7jRtxEFul4E+xpidBWm3f1flF
OJjH83S6z9g4kVK6gOru6mllPc8F80kx0pcCzsg/hn7zrjsbBFAUbkKRqdiyBpFgDS2OFR/UZHAV
qMI6vUE5SJMSi+deCXh8C9NyJgexCzLx6Cv2bdQv/pkZ1mKWJTgw66VJWFmwxCyItEv1AxvfDxFi
7GIRK3XzXYv6kxC12KYlyEe93Nm/M3V+Ac6xWKvWTPz1wI5ZffOyPIRW5r5ZvfhNJiE9SMC3vTOw
ZhbtsCt7dldO6XIRMmxw3UQ1ts79Q8iCA5SYaVFTfCck43khBI0Xqg8+4J2E8HjSJ9o+n9A2g7Mx
GBZXHy6XA50HwJDlLrzj9qoAZ26TOXAKiBcYun5h3UdhCLcFaKVdkts85GpeP4yyVsXDrweCt1jn
xR5OrS8jwvndsu3YbmBR7JdbMQ4vTa2t3eRYn50bZnAgKBxO7Qj9FjyZjDob+cwJbyxMPwDmkzk8
LT5zj2UGEaRNAqzZ6B/mJVvfliC4YKaDC6t1ewvX4Fk40rnQ7ydotqucbaYX+6AqZhCCFmZsY317
aL3xEWdLvOq5vRgEY7WnTso07BPgc+xWOWQWP2JEqK3gmE/eNcXH8zKEqkJcs/Zd4Jhc4Vfrv4g6
kyVXkSyIfhFmzMNWIKE5pZxfbrB8QzIPAQQBfH0f1aZ7UdbVZl31UomIG9fdj18yyNV+XhpcE8d9
38yPTHGyd+ZJ3+RUrJ5tPtINrP+wN/vyANk5NkwKrPsVamM/49yYmU+3BDH37IKY+nA6bqmC8UJF
GCQiuoe2NqXByScdzCWVPguX7/nVYov00Du8wmh2DiHSq185Rz3oBILErOK2RyWWbdkcZqTfq+Nh
PVZeewJOnu8Z6cBh2TI/MrNQRJ0Oh2ms5V6rpx3ns3FzByzQemNpEX0f3OXTsbwulkGdqVFSrAmO
DS3tUq7yj0iX9ABgkdKVof8gcojbVD3xMACHO+sVm2tezsdS/K7Qp2mf4I6Nvu7libkHuSep1wKj
7sLpiu0SP5fZHatD7zbueU2pq8cteaP1Fapb77CAbbyRiob0iY/0jImjx5FroJb5WCTyxI0w2Gxb
//Hake4+85lkXUYHNC+cVe18T6jTbG3CsH4Fddow7xOngYVoOqn2umYmdwyPNYsH38LP3d8GUxoo
ApiGuYHjNOckgCnW7fHAmM8tlPK+tcxzqRczpifPi7ugyC5eUIb24H1ZcOi5h1nWLausFzI/+YFW
AAsrtXr2RzVcdFGAR+tqzFRy8a4Bm6GuW5ynnihSWBgovrZxQiwxT//9t//+MhCzZjr3ydektbnH
Mr0Zu754GhDH0t7yLz2xZ5aDhnpPxDN12EGcOl1LiwAbaW8qLlDlgxdPcM/kJkNe/wP2c0mpb461
BGZzCCGM8PTj1DIgJ9IW75bb2Vfp2WZP0QsIk3NXjNfWvFuBlx+KHG5ara+oKkmqduSORwpaAw89
YTkbOe7EyqqHyONBC2fi/DtLLldrNrdm3/7L18HetRPkTu4voV30cW8LPSwecGbSOJy4SOukUEMf
JYCXJ+9mu22OLeMI54AP5E7XqUllT0A17kvna2cj9Q9QXKCF2qcRuQUgY3CcHJwOz4NBh9n0yldI
2+AjnCNKPI5W1z78ifRg6kF1AnSoRetCH0Wee7xF0vfVaWJWxVlEUoGegMU8s/37xH6w8P+yVKg5
H/gWca+iQBluuve98YlsPM7O2Q2FU/623aHlUm6X9PL+qVhB6ZTBD4n6GMvyTU+/h2XHte+yNssT
2g+lG7VxlZX7x1ot1n+wKDVZEqBmaTpplKa0j9CGPf9MkG3dmv3znHSfjvTpt7OGfFs0M1CRzu7C
tAC4a2Xshl37SZvkF+vW7MFv6Rh+cDgwyj2APqSmHfFJJW1kDBxyDSimolwJ6JSXVOso29JPk/K+
TfIlmwa+32Zo9GBnds6Rl16HrSTA/6i3Sbz07e92XJZdUlpI2N5jS0+QLQLb+j5r+uvC/RKIhLvj
jS42Yn1YvH3vpjnspLBzpyFHeUVzWAD+H8jJdtDr59VusnCwu6tOjR/1WjQ4jXABN2NvvuYWu/Sg
cSVZb+e352QBvcPmSeuNN7xx8Uw0bjNn+rjV67+znbwaDb8yT0eJpxuOsFJ7hf0TRCTT8QN4atyA
js5DPUUKyfMsBhErQlxR7HUo8yapyeNLOx71QvovYCczgKkdKTOdjmCQ9uQtNgvbKyvAQ51Rkhy8
Nqv1lStB8sN8vPuTF9ucSfmluL59GdxpkHuxs9fEYU5kV/SeWajlk8HmvVAHiOEevpoV0y3bLGl3
Nj4Wa40pMfrIKrYJqsZJwyZiEdAeXQCvqFkfpNa6ndc02KCskfXIpPZZcZN4fYiD9snFtnw6qVI6
ecw3ANYVNuwEuZZ0JRZH/QIkYQhdbwUgpGZcZm5Yjt6+MVlJ1i3qlQg9pIdKeQ/1IEeSH88wefbo
oflmcrB38B1GmSMWosGMppExXPXc2oAtbTYTr6yOpCqE+l/OjCURVo0G5CLttx26JTTVUAKNaSqS
gn7zrn6TR+MZHYdsazjlCc/1b3Bxn/4D85qJSDfMvwE9hPwhWTYXy3vx+EBatiLHwfim5JZ1O/Nl
U5FPSRLj07KTNHab5MXJxr/AMQz6xJt3dkyvurrx5/8L/PeRa6+AU9KHoBkST7PDZFga5jZdfpYC
unGn+1A9GnhDnYRinEiIG4E7g6MpjbCws12Qogi77DIz/YCd6cMBfhavc/GcGoAA/HnbzOzzRADQ
RcvbW93XZ88GN1gpM4DPDVh7JjizkZb1TtTtyfbxARf9+DSX8Kt1m4UFjX2QLQnAsUpmQrqv7M6D
7tur/RPIMohMLSuqgPK4rJ7Yc3sOwxuXBKKjNJZ/erIA01K7d+Ltv7xHiqPwSISxVb9CgNp1foa5
nDRPbPcb30FCKubqT59h/Us68wt56ODoXXIsq/o02wwchs5GHfsVtAXqg/usD84a8BjW0zCJhJb6
sR585vQ8XCw17xOYH4dlMOIc2YoKdvKZ8LFwO5X/5oEUXgXKZMJZU83q1ObURY8w7iMBPg+zI1s6
l0OWL93yQZMgSp5CAKxl5aG8/5S61UeQyZfIT9znAsjN1vEI42S5QJaecLuX4dihqSQ+ydzgswuM
PoRg0Bxk46u9n/n2pSmtGCQ4BpI1wB2lOwsf5HioK5wiec0LodKesoK1csmcaMjKBBOKEQB8/UUN
k2Kzmn7QMrhpWLltxdr+GRic4lYww41yuhtZMfFHJFqYUDNKFcJvJKAXFHxeCRhRouC3o4I2dDT6
56KiafgpqrdAkYAejOCTtmmerAWQKN0uL+U0UTA8zAUGHfzbOmOcL/ydpPMtIjTXRBXhzs204pRb
xO8gl1FbKXJZEOnYmGHTtnFkrqaL1LqzKu8baBkOm8etClV/R7Tkpg16FQ9z9WaAvqVfZNkSKvF3
Xdgxre3ggc+hBAoWrryZtp7Vvw9m/UVL6SVLwTMk6asFEH2X+RhAfO8v7V7e20wmMS4WeuREu5wy
r55DtmPBcZCm9XJx9Bkyy6je7JkzJ7W0jVIz+/16+HDc1jlWOQ5NIoTs7twj5DPnw+VgQDvaQtHg
bYIFDKgLvxR2xuYFBjc2E4PwjtRjjdeyvnBr7kaW+tbiuBgDJYISdlIzWYJdMKR/IGQ4TNgOG9aR
xWO7Otnzw7GUd/z4K/GctS2HI322W7lyuslh5eqF1Z0MgwHBrdJUvOStiAuq6XzoRJuCLzUpq6ze
rRjbtqLKWHfPxQfCUBfO03xQSzmEUC565BpnLwWJEr7RlDbymQAlcnBvfLBKly+NQWViTK3betIo
wo2Hxh6eTRCJ+8F6MtZhvyBTb2ubGnlYMxzZ/mFKtUPmZgVC5bo13elf3RXk8wJ+N1ZbtDvf51ii
egGYTiXzHe1jMuoaM+HoJkFKkvVcu8YpwS4yiKzfU6u2A8g+7/oWNc4vlTzXLH/rhkIPOxsU1CWM
9UC/GOnB/xrF78KdnK3s5T8baSFa6QsXIynO/tErpRENzFYiC0oVKhYmas4UjYpXyX9fs8ezP2UD
O++CEbifxc6th4OQrheahgPmuMM+ls6PTfCsfpAHFTuUic4CiZEib3/SoKbrPIXqBKqRhTiR07lK
mz1cOmDy+cUM8KWINx6BPCIrocXr2fbkeqPW9h0x5COD6PhSiMTYDpn+D1f0j+tgztTASWxph8S7
lKYoGiliTld55oGJGc6YKO2jbKsrwQv71ozHufCqG0Wj7dHw3N9l0J7MpWgvSDCUkuG+HAzvDUci
tHGpnm1X1HtUrRB1b5m6s5MWa+RXgsosLKOaZ2+TdJHHEXrJRjfN7lDlKzJj57zjq3c+smCCTQdt
sLWqX+lVwkQ4L6X3PrjKj4cFn+JYmVs8JstpLeyfpvHIEAy2cZ7s6n3y+/KWVPmT10Ix1dO23SL8
/Zg+2g8aNU26k/KPNcAWF8zhBVFl9vuYbp51O/h1vtUBPW3WMw7Z9Cg6Y35S69HVSX6UKOA3sYgX
UP07yg/6Pdon2OeV20Evq61mTcZ2rq056mzmPlss1r4DGx9Xj0v8QAc0yldLyqYv8YrSqUya+m8t
U6yZnvbkJf6PrmN5aB9ukCL3k1ikpbNtDIXlxau6kNmvzN7xgrzrDd7J2pqCiM7sv4XXFy9rp1+M
8fHDyNmM0UiH4zzINwF56Oq5KCAESZ+7ouAuPyrjc7G6PRuFXVJzfBmBJ0ODGr+LrlMERMv9Q7z8
05JX3WeaiFNXWgfN5saRu+we8pbebpPsVQglwdq3ItAjrbCBwyy8qIeZmzSJHLxn4174dnqiK/sa
aFxxa1+U92Zy3lFSjagzAwwb9iMYUM93CVRzIwqPIsTFP7HG3KVWYsZYR/jzrdgVJM16iNNnb6Gz
x6is+2KByM5XHR6YxOzQbCvrfbBt/8QtK9i4E9ihorO1syDaTRnjch0U3DP6f7QFEdlqeaQKEVqr
qLe2TXnpamoeZ3xtn/TAjUvTR+teC6LVtrlPW7BLLdcAPvWWoXExotREW1rgXDyVcA5y6YirZzyM
Jf1g7Q34ryH3927fdGRq3QQK5NwFFEWZGDp76189o1oqL0f8N4ovpfUfzEhvvompnmtch5uCM043
REF8zAWd8fiHJrL7m6rO2ZLsWEI9QMTynRy6yDw4eCgZpmucYhuTvPXsyIYTiyVFiQwxOt8MvKGl
XPc6tUSCHE7ykImjzao7ova3p9ffLc2COyrZ/6pltBn8hj80JZCKDTTzQ7Hio1VCuw4WDUdW98p9
Z3ldaqqpkzI4cM3CDp2twQ4XR/BoB8Sm0Yn56sB+BMnNhEK/Qn8yrPo5WIYvIostDO6NI514Uetf
HFE7s9YPqaTlq9Zey1F9pqDYV3vbMgXQl3luZxzIbfPLqm2cFChhxmTdfS60rqe9wikhvZ3vLcCe
OYw/Kj7+1nRttUGFgci6rzOeuKo4G9of0/ultT4UBvc669VZn9x4njSSKtTmtdrIIFyR2OFgUsK+
+xMtIgHjZt6Ye7OkGoCgAr0iS/pTBfOp1+o/DfPdhpjZHQZtzspGfGYa7g26ZfyWS4XiKBjnhV2t
7WE+ynP2y2FV5T9AUNaHyGd09rVOcTPT31I/umUgtb4Gc/4tr4vPlczjI9Kkea9gKG50p2EH9Phz
eA3gD9nSwLUM5Q9IQ3IRvG0Fh1ZSuwdllD+8zjFUW84dD/YBqy1s8rX4nc6QEM36VPfFbyCH14zl
OK+M4C+EnR0pjH9DYkeJ4Boc6Oy8apX/rr2ay73F7b0kgIxFJM3ww+Eqzb8d6YakOSDileLSDXuN
jO9U5/XbbNtPulzSJ6cN9G1P6mhDkUs0gS4OXVufGJTSH1t0LB3zhECQy4/EQ7RJ1fCZpXxrkvo7
0NlxKT5am0BM6PBhLWlwnLP2Bv8ES0jNJ98UKT91l1ynauRNzO5Otsl+7PlggpWywIA6F5JxxUnN
enHyct3Y+qw4WSIU7RPA6cjQsvSZK6d2X3Dt7ZmKWWdU3fBUqzYAvmxiwOFRhjXdGQfRMsU5DuAC
skrrqX0gdYuJviVEzSiTVXvWYI4+IsvfPO7ecViMMVx6Jw8lHx5fd6Zn28K4gsYeWYlNy5IREI6h
GyJiVH74QL1kT8ZUj0TnNEx+pQjNltStI4LsRdGsQAagFJGm2gvG4Plc1oYi9IOtXlFAHuUPRO8k
sTwqD9bgUlYvoidMo43Yc+bG+wGZ3V9ht9wsUIIR4ah/oymT2DMLLhGymLbVoFwKMKYp7IKXImvX
mB6PQ0bsaWtjh4WAUC2HfvFe/cbiApWNfG1W1lvCc1n06ZN+4d8lWL02glsY1X0kz7t4Mf2w9zN1
G2k9DpeyoK6w0344+a/sH8rDWnji0LVlwESLtC7SNj3mNd6zxU8RGFYwipaxkkSvbDxBWG6zNjd2
QVN31DpTnxBk3a0wzfbYs5KfxAibMs+/utW0n4LGIQBeQFmxp4CejRc+isu86viuHfTvyl531fIj
lVkexSAf2JeUipM0m3buoD1VrTudDfurL1m75YuPp4gvGexMV9niTvaaFEZAuNpX4xZH/MUSeKz7
JKPQsS5rnr+COzzKO8VZ/k7gqztWFYIA8wwWQZzstbe8mIqoaA8Yelsgex2JBV18fYGJ6PY3asIX
dtwbsgLtXgjX3BKttqK1Nu/U7S0HU9e7U/DI+jAR/NZJ+5bdK/D4ZtvrS8BZCog7m9270gpKRSDw
DEV9TgcyMoaqo5kfqiZ9e0ZtynBH6CxTCuioyazvgjr/ZGV+6tKUAqos+wbNAtHQMw4dL2TmCXor
Pn2eMIyivEJ06W3XXv6qcxblcC9s4d/gdJahPkx4KanNVc42yMHR5RQG7fvefQJoiQWgaW9d+Zo1
+OVTCv5iXbPhf/ZEvmtuPRNLtMUJ22bVIjJpRGvs5K2E0LRhAYz5a8ToyX92XKyGEmJ2QdABp6rE
4As2I0tQLrHQJ4W+cwZs6oVLPEspZiz7Q/cxnNo9M/xQV99681HmBqWlj9yc7iACFjfdSCEz07QQ
LrACufqUtIM74Eq82rJ4aoSzVRRd0R+UXebK/jIDyByi1n+Eo6Z7ba509C6r+W6N8ggq9dSUwNkL
G1duOvYXCmXBA/ujcwKqv2cjrcJZosd1dlKGwDmdfUfx6MYaZ/5AOam4gKUXr5dfi2/qr7VVv4PV
jDSz6b5l95kVun0qEwgW1tgc57l7I9m3HFEuD6vVmztdEuZIWTQd2k7hRzSdp4Tl7tYeo3yq1Nke
vqrgt+wJv1ULqpzSuhffvBvVXbVUQ65duq/rhMQvZYGsCVibl0mHf1zvfnMeiS3vae69+MZaQU57
aPU3WzpX+uSHA1/rHQ3cwCjR3Bi0dKiHmxQx9pwL45S7lR37NjIbixgiU483VeWwTWxL7lhAVYzI
XPtyp/fafNQlDGGG9Hjl1RhTSI8duOlv48IHXwlHR2qyfsEN6vcOrT6Ru3TJbaSxJcz8iWL0udgG
XBxwK7J3mdgD0AKUxLoeePtBJTdQX8Genqzov5xbq0nyEAw1t5UCAIfeIEmW7Znr32Y0VP5UcZs7
B4WMe26OR2fWvq2gaV4BToW0jaqDzpsF/1D1VDVsayryCUVPX2ol1zI2dezTgnI1GlLydD+aBcRr
pzJx6pULFsxhxg7OzzStyRKNNHdG3ThQYgvMOpzTdOG5UsSEitnY9gyjoNH54M2ZBiuXOL7bg7Pn
E+fH3hVzIf+5UJUt6yEQzY17G1tIE1BjVOgOzoy1XzxGyN44Jo8sy+g/XkQmE3SeTWhU0jzbN+B8
6y3AfvdE+h4P2lxcs7S+uQKROV9cxOmfvJCcrSlXgRxc78Yh++itMEZKUNmbQMnhQWQjkWJNZuyM
YjxQk8n6sGhXCA28v6bJ7OOZ1LEY1jpWUt6Je+EK89x3VuMmT5DCkZPuO9/KvlOwJFFevwqznGPp
NgirFsEaAfOAdPVI0PzBGWCd5uZQqI0k4yk+D5NhXaFaSwonOpMlaqFFrk0XVV9Y595IVnIwI+mY
VnX7gdf+SlqHW/Dwyawa0IkFL3kKaDjoIrYEFjb+doBZPAKFGIf64HBEP3bOMYfV9G2O7alGg4y0
JggOpAlMmrKDic2Wrj/l0OtCUv39U+JyA3O7o61fbM+uttL3Xm2HzjCzwY5fLleDetRISgzSfoU0
tC4YHvrs2RXFX4j5eVj6no4x8I+WDvmhq0FmrAML5dlLoVcoMW2kW/xV3Xx/vF4IsimuRfxv5HHI
1QwhwfzVa5td6rOOLz33nFTOJ1HDzaogAFepsy305cuz7TfTmBwC4dlXy2LQHuSBYeEHz63cNe4F
iGoWjmvd7QTRFKDECUccx+lAtT1iDTzZfjsAUFP9njaMc52TBl0MZE4ymluvQ93UjDWkZlHSK2ct
0cC3tQgoBPOad/NBSCNbUISZmf/lFljF/42LGSNv25lPRnpzzCCSMFavGYJppa9vrtn88rUAottq
vNkYIyCKZBF61kfqPRIlmo5Nbb4vMpVhm+hW9GqUVEXqi75JDZsCkkfetWzzWCOOUwh8E8pTSK1/
IB7xvXBz86RWQ35Y3XuzCI8Uau4fhKIR5L+/HU3trV3IN3uFZ5+nwWZGsvB7V8TIHplCCFF9Bk+t
86ImDwrOfiRT3yd44ALmKxeWhFRngCioDYwr2Sx+mko14YhjITJdW92HsZpOCVAd1k8YI9cyfR9H
7zmoh+DWBEhwwmL6grmmQB9hZ6EZL2BE2TNyDudWS7xTwwgVmCMbAwaX0jHTUFuqn4Q5+KZZ4qxT
tbItgmTeaG324eWgbnDliwk91TbVm8sIQzSv5iAYt5QS15Aniu6oQSRzNe80Uzq/5ZECYThqzjOi
D5/ZwAQGSQb6MEl8g3OYLb/9JYDh5Vw1/dnJImp/f1Rh7lJqu/erxjWn4t3MKZ9J8gsnikPvoIcb
6v8a5wVTAHY/4+Q3pR07ovSRx+xLnY8CZg+ZQs2wSdHTWCXy3D5oCxqhnctyl1OgteEfZd7KBTi3
Kv5aTuUd04eqTu2meXTlhDCSOuuhM7LhUNa8tWhYsSHHG9Zb0ng+gp28+Bp3QjwA1h0UikEtXZjX
ff/c9su71OT3hIFjz/WjBqQ27qxhfRXcGY7Kr5bIWSYzrNCvNSIup6LIDkM2pRfqwykL1IhCNkDy
4Ni4Z+ow0qxOd8qpCrIQSR2twWsm3WVLzeKnlYpmj0tXuzm5cdfr4JohPxx7dLBNPRT3bm6rl6Y2
MeQCFRqmqHMeSqrR7haVJ7dMMUYphox4HEYi+EI7GXS3szeJ+S1Qe0w+e80bHeeYf5kWRExG7Hon
RsoClrxi72LygpU5dkpWPWELtyBq0yJaBrY0vcZupfT+8FMQ6wHZccEkfCrXuafqNqBixdDKvSoh
iy1JdWwVV5LRePY895/SAuuUddM/pw/CWlcyolz1mpqOtdegS7bLlMfeLORJSBASxnLGh/zPqOVE
3Rk3UApao3YuE1qh8SMv8+6/D7If2LWCLNxWTrPc+hJ6WS3aKtrlljnczYwoSkZye++WGNK9VW9i
XzKj96qz3v77274tkeVoroh6zbcuppqcSzZnJKSzbL+yF3L9B9Qhq+IpaQ61Jbx7NfArJRevV5N3
InUgDn1TyaMTdCdf5h/J+jCveb46Tbz0ooUYwqNq/q4WxVWB0UAAQD2mZe3tSnv9EtBQMffgUElx
SqErrb+Dzhl2a+6yUFp5o2NtkXFJw/fJHPuoKd9SKb2/ZqpN5FNy7dlnjxBLrpWNKIhHjkLFdWnC
OGgpFVG+w0o6W5NtB/8rZDEahJOsycyxXURhY5dnBtolKcnoQUccTgN1EueprXj2jX1T8G+iSCb2
E9gH6RjLQveuUGHBkCaoLJSvBQ+Yg3GBK8ydIOBR07tu5zYPklMBq45/QbnL+gmOrG+qY2D7LOgd
A3+EZ24NbWy2c5eLUKnu5tEMcW08ohNFzb1w0FeOD4oIpAbsRzZcEzNFmUI1GfgwhnwMue3pRxrV
7m3Xye1/ScjFTIwnD4Je798nlz0DHaJUurXmv4r08dV17BOGd4CYUnYXGAWH1s6+5afUx+5QP/z7
iXeWk/WXeni5U/nMcCR2hB/LB7jtrkzIduAMl6PKuzsk4/qwEIbkj8Tih1baIyAfPfRHrvONM+q0
9xbzFXBKs6P7peW8L/0P8KRXY+vNVndzp6HDc+PpTyLB/9T6yMIEL4FNyJPrGNlzaXsvj8MhT8rk
y+4CKDpOea7pohWK239O4CQcPK06W3VDEsRJ5hip9JYTS7v+/y8JbVr9BGW1WniBsPpY+DrL/OwR
KdzRW4WXnDCeMuaUu6eBr0mz0bSM9NUWmbrOWCTw6C9wXFqs1vmgDbFL/gqCfUZZt+VuyNtMN5Az
W5/WwHutmtdKlW8iBwNneUtBHIvrFbrBxoJVfOsoLigCE7Ppg67mZ0Z2yQtrP43dya7RwJrEt66B
bixX8YQRTB6mfnxu6pGFS4XCbWpcm2xp42PibVmzVrIb9qFE12h6MblMZUe/dttdkjU/ljk+1biL
YiPxdg51ibu5Sp6ZTs2JcHKDxMWa4ytd2vti+O8aT9xBOSz46S/CH+5X5K3ZR5GtpbcjItqv78xS
vhhi/kUyt3xJ7W44L0315GtMhb6cEXi93EQxjXTLu2R4HSBwebfJ0GiQTQinPnyzTqAnqLddDPAC
o1rVNPAfWX117r1hJ0RE1GjwCE1Q5CtSQG2Sf9ZsIFVrwrisHNY1qfG7mp3uwpca6xaLiDolheh3
AUG8JKAuxuEewus1gy0fWfbdwtZ8aHR37/RUA3CPJP46OTuiLTd4C/j2CsPg/k12qf01AITbYtng
PqP8G16z02wxaSQ5fIcBukDpIqzCzQeSYxJrMfPvqVz8ezZZLwXdir3rN2ELZwxpwTP5ocSPh9P2
xIXmj6Ak7VyX1gzEpy8jQSj32INwjtLKG7YJ5I7t3CiN5DjrAE2mZFrnjFyBk12wutdHu7Zuo8oH
imOQzXhKXIoXuNJMpU0DSsl+gLBMhZR86R2C04U+LrhgzH+WL8cwlS3MG2e243ymT3HCiLLJkS/E
NJ9Ws3kRJmrv7JSQlMw00tw6+W5NblyDZuz1weFOZqOgptpCSqik4gfKEBrBfB7djGeyPM9W+RYw
jSK+Tfs1Cb4flqoVUxo7F+ldx/7mmf0X4v2JrMtDQ9lyxzZQBgNLQwPkwAblkWA3DPul8bZj635x
5P+GS7ueCgWtSsyxiY33eRlZX7biLAzBL6u4JXL46A3bjmbP+Yd/G/Ncaf/hzUYz+LqddX5d4mVx
5c+s2EZwk910k6tFjd8sl8GvDhm1OHf6GhwqbH5PWbJNy0aQZVy+8OzaIVl1b2+4LVsN+uAXLUWD
FuPVmQMq4Nc2vQfWGpbOQsSqw1pSFZIO+FHvD3gQu5OzVO8EADF9+pP3BpCa75XS2w8xF7wczVIH
gy3wZRQjr7TKo/qAnoniyJiXkiAd45mhE5pkT3esjrhqocIot+7A3MoAcddsQ7x3lV8VV3dUzzS+
NXHfgtioNCi2Y84DRvXel12xOalgK29SUPQ0ODTMz8V33qdfvvshshLsZ2pNB3OBc6NPBFs1176K
lX9vUoF45pF6uJeuqdb229H+pz32pTDp/zUMpSgHSIvYGTgYzHuZw820ffs2lQkYztl/50nywyrL
X+laTmi/QjpzRLXtuZ3QCuFPJ4Aa3xOTxyg6DP7JYm8Wy/r2JjxnWi7avR1kT7axfope/uVD4jcY
IjywPKOaL3Cst1Yr7gHPNV5E7t58jrbS6cqVDbdzTQsfjzt3eYzDE8xQuBUwcfm++Njts+wlSazx
qcwX8ELaWcNTY5awoZwut2OoibhUIdT1HuE1y57qXQXjaiLwYnb63sjGF1bDvw05fBa64neCBmUH
/LAYKnETVigN9fqU6LDXiNqwWyBHOI4rV6M5118GR+F1fWzy6YzaP6ojf2mP1PXDwkUtlBpM6pyz
i9nTt1tSwR1n+QzW0AcUmloH6MNP2Wocphn4NiHQ49RRM4u7h6OBgtwNoh70vA5yB/5pzvSFJKQa
H05gqj42uaC43CjiiviXLUZ1/7QrBCbgVWBavNmIbcvZOQx2ISP6nxW7Bbw5619uTi+dxuNOjdof
5sloAYFiUfZ4goTAAqTpCVpnFxAQ/ZH6nh+MmuOetPx0FBUNh4304nZ017NjjG4oU9/F693mZ1ry
Fjw8hkbxebvuncbpNvS6r09NFmXacivpkjunvXNrAarBfkjNA3Roep7JEAwaBUEWjYzbivFmt44J
nIpUfft5ji8iA5Iw4uU0H15McxwNVhXzIc86DdmeiL4+6nf5XpXLP4TWmX/EGGwGfBKs39tYODZq
swXmsmPktYCdbhVrPNvoxgOLKgtqL/wnmT9oO73LicZxmfLAMqMb1n7gKr/RrUEAyEQ4NBcX8Km+
RuZjvZcAv15ZJ5AWK2LUnu6JDeh5hb2gCWYo9kXnpIb2CCphCXkyeibZ07BonA8TuapGkEptigPG
+hdWMskeUqU4S9Y1XYtwm2E/sJGlEN+0iz0LKkl9QZf52KlLi4U0LacPsWYUt+cT6FK9j2j3djdt
4LMnE96hIwsS6QM2X1qPQI6t26J1dnnG243DR3K95pvlWt6vnK3JbpqyBkNjNCEDRmlDe2r/UNOr
+Qenrbmjh+KDiel5LVG9HnUzWvbe2y1yyMSZ0hneLhsVlltsRkvLVAtuoV4TurU1ljhzmqRb4Y/V
Tjv1i9HF4KZfC1ocwszhitEyOwLeeflaYSoZY/O2eiSuOyQVpNi4LJnpLB3QcDFAGNWSPtaq/p9m
5Rpw2yBeOiPW0/FOgeuRm1/Y29l9+TLpcYpqS1NRJ7LTWHTVLiMCssF7N5/TBD70ShvCvpVduxGO
A6ZTekfgY18FbFOZ/Y+9M1mOG0m39KuU5bpRjckxLHIT80QyOImiNjCKlDA6Boc7pqfvL7Luom7d
smrrfS9KllYyiaGIgPs/nPMdXV3hFZyUX83bPPDyfUDi3E40A6kDEeHks0+6g2bjuY5xHp3sRp7d
YAlPvDcxwGvjrVHw5XshzdWTpTgJ6cLgy/BrhvO5UcgnpsycK81eoqz0FqXCzwDpwGPjjSy2vb3w
oksLcbblzGJEeDMx19Yprs1W+NNXkfFN7KwX6NlPs4v3OZfpj8omwq4vXwt7eJHtfMtwuK2Gqy2u
xuAGv++PcZW9h4SguBVg2valt3FTOP4z7dzJqulfIOdoa34jzwRvtg26yuMFJG99bV4Wz7G47Pkm
cCl82V1yCYQLNxtdXdsD1s2nPNvloTwt8Q0+zyNySJXrkAkPZcwEWXpwnRr5UdEzBvG7o2jBSBui
WrcdC0y7mrpD1DjbRndmMxRWfViC+mVivjhl/O2FxK0OS3zryeWJsLV1X7bPfjg/VhGz7mQYN24x
PwlXvbWBuqBLg9s1RMwXBUO5bF5bxNgdEVT7DQDqMhM/QYuMlKXY+hmZuhCZOxhZOH/uSJSQNWyR
dPTRRrGZWvl+98OE3XNYGKpcF3UIk8fYGb/ssCZYPFsXkdiHTJ5WvVXWW4E3zZ2iR8KSEAQB+PPk
RgBeYSmwDTPLpZyL8MUopwYT2pq1qMYHitcnMG0/fJ9NFt+DfRuG56WfWaU13iqc/KcpK4DJGESO
Nc1yLudDFxBaMrnOzkzxFkXum6z3HS3NobfZT8jlaBi/IiUTN90fzCsE+CDM7DQ/hjZ9kBqAn6pI
MetB4YQQcW52EBfXXX4Fm8lwJ7WwSSfEtWDEKO6Cpf6MwNBULuMcj7mmX4EGtBAx1+23SUOg8Rck
yGZdJZMPuIMCqCe/AX+7t3ZpmfOMoJAas6pgs1aXD67xbzOqxwFRxWqcyJllR7WCL0o7ux98i+G9
/cEGBhoUPmjvWY6ocfOMce1UxTvkpdXGl8mdO83uvd30x7SEzB5V1k6p8WPy8fSGiPxUz1a1qKaa
ChVT19xh09VVdSTw7NJp5tLpuHD7ZRyyc3Ff88eH0Kd0GNGYMhNJEX5diD/ZEAAf8c7wHUQI9A0D
8+n2vyQDlWP/JcCwUOC5N2Vfn78iJ+B6nsSPaXB+hQ5IU2Xadxpo7mkEkz6V7W6ckUl0BZ88wtU1
GnVgaiJFc5u028gnE67KEFSwY2YSHGuIrT3tAUw2AyDN6U7plEaHZkyfTCmplxJWU66Bcl36vyYA
oQA5vKNB5NQDltpPXfmOOJqzef4a0uqn8TOE2n0GhbYAJHU1mnJl7qxjKpdrUpdq3ZXipUuaTZrg
H0SBBYYq5kHuUIsHJKLytRpRKKzDrHgviEfdDQGRoq3w9lpzmlZV+4rKkIGeZAjbT3RgQDE/zAQ3
rGqhl7L4hDczILZnr4fgz8OkgYiKco/TcCyCeK0zZ7MM0AKDlJhSw2ZyJTQ77LzZNF2lj+OCFTpr
lzNxdlQ61i8fydC60c5prMfkkFooHpu0eVOD6PaOTWuS7loTttsEPjI1SXB2G2ntfBu3Qkyy25pn
3aLKWQcEXm2o/b41BJuu9IhbyhQ0zwHcgiADbgfIxGVetJePhDnIsyeDU9QBfoMacBi7IEA6YrHR
vQkyGQrv0GGUuNAR0eJLJ9DyBJj3t/FkcWBGcfRUqsHCMYFqZAbHlBk3QTgw9Jv46E+SFZVoSLRB
+DUl38abtaJxkRfM2fQAZvsG4PEf7TA/2cnt8ClR/cU0Onn8gNUNCRgdKmQc+pyO7yBjEkTPElNP
LRGDTaToEKDI2BXowpef5Y96rt9LL/zKIjZ+8WvdsCqJyDLAw8BtvzTkWfDc44NMz5Hl/yBWmCbZ
o/bTzOa6Sv0MJonc1813bcfXPMmzr95dfks5PMkHlCMNlTcJF5o3tR0bsBZJd4d8+6sVcl3QMNwm
QFLZzaZuEDc6UjwylOJjmWNYeIg9hTPeDR66KLqfOEUfzkG70QKqDSNxBNlQMxr8RBZAjlwOyHP4
+tAczesSACXKdTZmcmKdPQCIwp847zqblwO6ZeMnIaslw6leMnyBO+jvOipFkkkZhmf1prBFAACC
UNvUZevPkEGtxuqpcerhgPSYcKGo58tHfNdY2fvAQZzdIWGqAj6i6KaWWQBEjctvJpCvxYAQ13cG
bhArFsC0hnAd+uRFm7lbZwNAcNdFhuimrJQs0roKNmNrRGlEZaQAnXLzHQa93LjtO/cTzIcGGbqr
FCWqY+7ABAaokJCn45Sii7MAfNhNyrpcqPWyWJpvMrgdc0mrSW/sCDGTU4oVrgLM1eQYrhLhXm13
+CYH8R5qkmlEIuC+Fc4KDXm57du7oOvu8tD56ftwe8OW8QUr02tA/OhZyfTVW36kPNxjSbTNTKLr
YfaYfAye9VpD2+P1rLvUHrmS1R6cy7hJSl6/Cd1fOKwV9HlzXELzq8GFtZ+5egLKoZWcKSfJ+yrL
6M4e4nYTdZs+V/UpeUkl+gB6KthcM7GpOIkR6Ea/yZ949CpJMG21HHPtci57HpHWwUdgq/4RMdLO
gmXU3054iUWDTCJUXl5R7tykuPq6r1GVOXI7DudeqycBU+TQQuenH+VQzFDph5ZNADrgpdIq4Sm+
WL2ibaIC6kL9rG5hBjpkApPndYIYX1FlwPtS2V2rwE7Pzm2NKelFIcBditEeTpNGhTeWo94olPkb
j6FkY4cfwRwHD46ELKdpPEEZ8YGJd1lzHJEkjtc2/uV48Eqqwb8Pff1Y/Rwt56vTMSYpzswgsj5R
Dd5PniB9qEUbYnn6y47miuqqeglzv9ujNT+nOd+KXADvZZbvAyEPAagr6k7HJKSu+cDQmQMtjfg+
a1SZrpvx8rjm1mVuWAR7hJ00jKAAk/g/7ISaIBHpu02XnFrTdOjsayPdoyHN5HGA62lKvmlFxQK2
aOmIFGZv3DzI9VWXooq3h41Dp1u0UpA/6nxqcjtWDEWQBJpNHiG1mccbr6omR8gHjOrcloL4W92R
58HWUDOycLC2Hf3tMdwLDvtVWlGYmCT+5qbitwGUvmvG+0y13/oUvxJEx4Od8kAkISVWiBUPjl66
aZfmNe6IhyG8fMveIkFpEX4PfXjgHaQgTenfF8s11B7PQDzZ97E7ku0KHKT3K7Pjn7ydb2DbYoHU
OUX62HB2npvQvVY5t6RJgPSzUUm3Q44YLiEVF9cteSWhi7wu/FCjjNlIRwd7oedbdIX+O8AN1hrs
I3NMRmqwfKgKZJ4cko3r3J7giC+lOxMn+FLM6BFzB+RQlRJ+JwDhU7a2QJQIvKXavBNzDcnQxcXh
Ovq5z5iK+gUvgeYBWSX1HVyGZTH+ll0S7R2ybt5WbM2VwD7lyecu9yb26RbDVMY4Rab5kbiy+BCQ
RYVUuexdHut4KA4pURXYkX6kXaKPndvwcbS8K6tCsxAaOtKR0RogeH71Mxsog5zIJc+m09T01xi7
y6aUuBYyPOlLoZdjCZo2mF08emk6bq2gTNZuSPTtOMz3S0mNatEMTl9micl3SmuqNpA2SMhBQi18
dog1DZbZjMx3KpcdfvEMqBO3Ep82wKuMoVv5mNifqmBQk/ROvjVl8T0yAelOszceOlbfgDqLGV8Q
TpKGIdPOayrnOYChMFVdda8ou1q0u8e2SpAu1PQbLYJkoKAuHF9n5ouhS+x1qPIxfxDcXKU7ILXd
0WmS37cEzWePYs5anqte2s/yje3NdGWcW2zJmuHwKZadcGv/GbD6TauRZL9CjAhN/kK8OCYwDXQ3
VtbDSOrTkegDLq6xgbCtwVAaN293FGbMyPqtgwTgxWAEeUij6eo4qU1+ZmlOpSh/uQ0hAH2GsqAX
8ATjkjU+WidciwBEnm4iDMdTB6IyH8Za3RiKKcTTTH4AK3DxaZHdCmHMDUhamEZ1LouJDwnj/LqL
kvAhioEldLAhkqzPrsJwPxgsLnuTs/9mSMxcPzTdIU7nL6voy1NYWOu+Dv3ntgpW2ExArCPOVlkD
PNNFpeIZYgJ70R6TaFh2Uwz8gZVUCZS3WC2p7xySnK3cYMCYjj3dcBbM9m5W5pIQ3c5qEBM68tDp
7Kuo2o49uX8NIxNvii0UN+QmlDaXEct2cPpTRLq8zL3PyZ4P0mAQajLX3ZPvTC2Vxu6ztOxsmywY
rxHxMItlZnZoCEtd2b7Sj+E8obLsOgHHgoIWxRz7+2jcLohmV9zRhHP3T7iEKUZSPVwEg43VZJVI
Kz2EBkRFW5tRdZuIrvSau5IIv+jBaJCCKqd+dbDh4jyzt9E8f2Qm5opG1tpVSKhmqHGQs3ZV1Twb
TT2sFvHZWxTTUmIHHTwAVOM3JooH0JE3hzWUjFZO9ca25va2xEn39tFi9nHq8ujAwgZr6Xg7DBzJ
gIy7w6kbuZtzl3hK9wWsio/ZGY0ISWvTZRznaj1M9J0sZlYZvDBii2mTfWjpVpgPz8APaYobOzov
Y08MtH8jfmPasJaUc60CCFGFj8QJ0ke5ODpj54GGksCDZWbFgFmk67i4WmLdVlI775xU9S7zW1Dc
xFapcIJ+NT/1niPOjZsdUjHdtkzRVdFD7t3eeU2GN9dCW5y4I+YTqQ7Z+OVwn+oDDFk6MgxejXcm
B8g7SZrwjUEQEEuXEU2EYpDxFfoJGXwObU3NjyebIR3yLtYerwicswNGd1yBBbXqknvHeLAZbsrh
1GhLbjlogr5lXhv1zwB9Px3UAysTn/2EnFAzMtHEtsYgntYtYZaTlA1ql11ZFzcX3gBYEpEu6SSs
yi3Ueggzih3z+Ytt4W6WkCi5LAp2y6xM2DPdMY0pCa1yXpieT9u+JwZymMpdYEawJL3cWiwBqa26
dTS3wykvZ5ij6FDmoH7rx7Q6+Mr9bpesnx3m0h3aSdwm8lxaUG57UQ0biBNo9RMyJUJmGzzh/cpz
8ZSVSfjh1cnWyot+75Kex9zctoE1juooNfdqOLFRzix/eJrq6qr1U7f4xedIplPvcq+3no2IGKdw
nQ43gEq3yqx2R4o7MdGRo/fsu5wT9RHdAYZWTRQfJjhd7tnAqZWt/fnsY93fj53FomuSKcQU5pJ2
N/p3mcmttfENszIxfviMn4F0ZCOm+JB8BprSlaPAhndSvCZxP78wIzTH2unx+c9oVD38qgxwSQC2
XPoeunRSdwPRny0StNAY+/ljnBFg08zoStLF2sbN4H+jO3x2MiiJTmA/xQbFZ8sigBJG3BlM6/RZ
fGNyPnHcE1W5dStneiqj9DP+K0g0uh98lm1urOqtIdNl1wmbnQQP6r61UId5OHKOOYOc4vZ2DSSQ
raKRIFACB9DbtTNumgHufllkeFtp1IDrW0xmporhJnp7BzHxsyoALyDd03Ztv0YDAnp12x5DCrnX
wtzXdSQB9iT11gqbHxzx6o4h701pfUjHzmObqxi/GZb8l1DI/nnKaOiWIax2tGM3XYJgBLkE8x6h
QbOpwCbCoL6xje2ieh7CHHKo5Tx5lajYpZesmlqnPmvAZwfahiDyphcq2Ico+SVgShzrvicyWZET
w61J5Pztny1m785Dw3h0MvqHeF4eJKSVTV1DlBiXtGVRCnAXrsjz6GFJhqxvxGBvGxMO5xnR9bYI
C9ZFEVGwok8fBo3OSEagkgm1s05tkjGFH/XL5JldMPUAfnOIeaA9k25xVxZioHWc5YQ9peKlbJtL
mJfhlXEFc3DsvllTgXyIYXL0/PNBqiO26LxpK+GirEN295eiGn6BR5x4TE42AOdT62XUVxlRYCPx
MQk4u5VVpRernHAsZfR7qaVy7G/W66DH7o52r95ksSaFZ2hfxsJPTmwUNy6bp5OLM9i78UoKoLCM
ZNmR9wtj+gJYpEUiW8gYsc0gf4oKm1kTIbrvwmRntY6L6gLSJcOgiPFr8WjsKTxOCTxPFEaKKiFI
1pSVm8qY5dw3750bjx+WApZ88ywDnDjFHa2OHghaUUWcb6bahh+JvOl+Yag7EVKtJ987+u24Knnk
Tpj1rjxx1Z4Ek9ckmsyD3VPrtePYrzJt1K6eGWKBt6el7dSj0cQeDBk2kMGB1ec7PjplYVG829ly
ISUzaezkAk7JungCk+Ycy695Ev7VeOgFo5TSbKBmYJRUYNOBGliyWrRs8UJOIm7Fsd0Q6/WFJpC7
W6QaeWqHP2z+1TGMzRTJnn6DpiYJuRXQXx5pn33GLP4egsm+SCY6TJZ9sLSmty4eo5Uo+x/whWmA
7JDxJeuvv/5Wrabt3NvsR9ukp2kPPnw9/GAOXG7KmxzSNsLGA8RjbTqfPLzuC//i9F050VNO6zx3
GDgEGzTIy2TBkAeTD1bPgAUqz9Bw05EX0mBu7qOC3VDEjEQWtxyAHBM9si+MYhUrDjezWA7SGynV
DOSqzMcOBf6WM2fV6+KYO1m1c/rvXMr50WUh8dBRgEjXf0uaLaJDF1Xl3D0E7fjhCYZSHbOcJNH8
edQB8JmRvSe1Qo+sIdai2v2J3+1YmMaGstjHe+NG57avp7eslhyCvXnhB7f3feDJfUy+1nmc39no
T6exup1psKZL+JjP1o0ShSccZLjxjwWnAfd0BWaIlDREeB3+OossXzi6u8zetFntbMscLGcm1b2t
4CHY9k/0eZjyVfCDXDkIPw5XBqpLs0/Vl0BdHCCTak2svrXhBKggOAeI/lajq6qtfOxII3sh7eVl
aSFEsClWZzhhp7YUwWmx0m+W6cpzxn8BTe5xBZtCvqrQOwe+ZscVOudeWfHTmEgeEZghrBvNJQwV
JIOWPB/fcs+gd/rnmkNe+zH0z4yGlmVVGWTDpSup2SSz/lROHq4FNrds9T5kTGEW+TDJ+x4nnw1E
oghvx4we8TIX3X00uJSjiBs3IijuPOlPd4PJfhXEuxBP0CUUjt3PUfMCELvKuzmrKUGIXORRFZyE
xEVu2pt1N5CEZ1DcVXekLmGdKiI8616VHn3U0OyF0zu07NalYbrZOriFK9E794XEeSxk5q+HREj4
rwXP6chrLT3/cbYnefXKbI+wmaIwHL60UwDM7bv6GbaR2LNxsA7LCFRvGvCASyajIFsrkLaoc0aE
wUORJ8dIliEJvKikclS8x4YMapA92U8/UglGLf07XpCUmj5IjonloEmMi0sQf1kkvpBK6es705n/
+gX3wlpMkzyJwQ3PilHuwe3cC8erd9LAUSMeLGhVSgDSsrq3nG23NcKEwP5FDJkxdyrfupiSP/mJ
EKdw9ZelyK9lTIlv+IfWkVcj8GJS3yK6CufGPpdei7RR0YSFCdD/kOnQC+7uemCS2VYoaaI59hgZ
kh+0RG25dz5zx+93dmfs7+Rto1yvSg4nsCE49ftDqfSNWZvt4fZDC+rrZINviPVY14ZHToRvmMHe
WUTNDPhrMmeiCcHubNazcYG9Lot+dCcKzcJh+4z+sV3Psv4ZIVE3ZqwfOhEWW7eOu63bwr5jW44X
oD04sJOqnEyGtJyx6E/Oc503Nqely3TaAWMYM33j/Q8ZE5X80FTTDNoL/XFE7WZZtiYkMdJrO7hJ
PZn9OUuDrKjQJ9VmhIJZFRniBXIg3DnRvhgMot2+3Xv1zAMuN3m5RZBobYZhwoR1M0OTILevfhpk
hYfSLZA4pAvHqQ2IZzX2LAPHjHNJO+RrOXOGCrwb5+PAUvBkZ/cL1r7d5HrDKoRrthOOWPua4G6r
agFIeYn9j1/S2nd2ic7wzHAsrGUJQsKu2UFZ0Y0WFGF5UsuXdpPphaCXY8xHdN/X+OAp7YquIpOg
5Tkowa9tgsbMO96Oee22TzN0mUsKxu3Rz+UEFfMWn6Mm1AgLdqH0xvuJ259Ly5STA4783TcrFdiC
FP49O3fms23c54YDZY0DJ1kPaf7V4FQhBSuxjgvGwjVDJvsOyAYuRqNevdB9G43vYIuFeCNwmM+d
s5y95CYv68mOM3x7GYsPwz2zQqL4Ktntwl6DijZtef3r//vrv5jNnvJ6qC+z7sHqFHG6k0t748h0
FZxGPF0FKAyUddvJA9zEanB8dAIRrhOtZvo52Fj4LLGPtc15hkkkvE6fda7Pic0iJ9Wpw+iVLQb9
zjxV5nFh2eQacjrhlmKQqNPqAUd8+VD6ydvotMwv9dBfQC1dm3oeiNFyCbpYJuY6UInZ3Levmee8
ZnxdHocqfVW1mPChpgwgD0M+tPc82Pp96sP7ufyh8yS9xMN0pRNF6dpU23SYa4R084gtUYiLW2T2
pTLJK3Hr4okixn/ikBjWNW53Rpa3vZMEcETMM2p1qT4jU2N0k/lHQ/D8LTY+Z43suMxJVPbW21+i
k9ldkmL+CEXLmSwxGTvDtyqO3hIPcSbvxBM59TDTyX66qMFqthSP330zFmALCgKUjDvDuw6mq8pF
/NC0xUKKrH9kaO6f//plMnpY+7S55z7oiT3tsQ4uG1pq0FMpvY6YGrOJvLnamQiiA8hpdiJ0pg+Q
G/SxxSa+qZT3HNmheA3FcMHGj6MrsBA4CfxvAFN2sInR8ofMDADg7dp5W+GfPeS2/s6ajYauLIFH
teuiBMPdgVTKejxyNAd19t0Ug3UO9CEudbBtmTRimybB7BZaUrwgbUbfyLVQewAbuSALt7+4Xume
Edv9CKQfISWt7oYiQOCp76SDZq4NWFgFpxK610dDJkU1rZfOQ5y/pKRL+PYXmJmfQiGXtsBw74lt
ri79URZkgjoRuFZ9G3mxdZUcR9TIJIZmD2jKkt3IZBvAtQ+BwK0Jmyf+2O1QfjRL0oJAV+/02vm1
13ST0HZ+RuXon8Uwc83p8QQwlVBqwx07TIavkTl6Jqi+FTGD5sKPxx+Vbt6ZGq/EJJ1TmMjwMEzB
U1b581fGmG2xjD7g4U2IStMZVtvOQw8Uo8c1zg+mueG1yNt7TKn4ERrfPPA5kI/uVvVGRBMNsIqm
jRM309pHNrCdnGbPRNH5Sb/EjJO78UGRU3HRLggogndYYw6+uEuDfXI/mUW9ywjTXMxYmROBLWRW
qp9LOi93oLlfKCepEtBdPiUeaSV5n/YbBqwKUFPWPlg9IMhwjuo718JE1eUlAcfIMDej0+/bCDqh
SKcj4lw6lAGJrq6nYO1BqtlwvZDJN/YRWkfEjIGyTtiN3O3UJ5c5XZZDOQB5x5UD/KQI28NsRfkF
PtJDJJudpuD5MmX4UwvABMhABbkpqDoHxnHb4AuNHpG/uVjL3rOuqOOeZTl5W5oobHVjfuqYJCAQ
w5tmSuZmSUfTXHR6Oamq/XB9QKjoDXHtOmfT1NWzVTyrROf3vdPDPHPKeUu+9m0uq14qrmg5ARHJ
vds//3Ncyh63FCkTjeBplEznVxHZkEp/jHH3NsMvCTDmNMNv3wdD2c8N0zbYGyzfYlaV0n+6ndjs
PnGNwYUif3mko6UTjo4AtGYdPMbWaJ/tEflUPLCPz5vYvXp6E8Iafezb+DTXTEcH7qJ3J57XANHS
y5x4LSUf4s02LJpzgwtjtfTZC29w8MDdMGE36okg0znxFqiYuAIIA487+TJJ3pO6yC+RhgSr45KN
xyIP0bhglgq2gogrGBLaeV5KRo3zgsTbifUbttRjx8A7HWv9j0JNzrK8iP4aVVD78khMKD/bx0bV
/maOxPiSZ3w0iu/sNq5hJLISpBhoguQ8E1y4JnA43chimnYZyuYdg0piAyQ501U8uluCDljl1HW+
d/R9X1oQYBdpuBHJ9Etl9lmOJ9cV/ZozG0V1wHdKB6cJK/+G3iZAAmm3p44xYdHxRx3b86kMF7Nx
gi7CEYL4SGWYCfIOeoo33tcqprdJcbiWQbxyFZKZpU+XiwLFJ590gbairbGF1gki5QE1/KQwUbox
ccY1DRiTvjTnWMvokzkSp1IRh6Dx6PFhfC/RbvteCOQiz8IT0+PXso+6ZxRhFA5zovfSjDToQ3Bq
CHEh8+RhnjyUYYX1CAA226fYkqm16ulEXXDIktnZtwVGHqoKZtPzlJwXqzq7MUSEDjnZWidBfXDG
uDh1hS33aHAgTCjrOIR42+ra7ERdpkfhpa9ErMMLZHy+aVHrLZTiF/KVFmA3tGy58NO9080cGvT7
bdBdKiVPFql7u9liGx3E5smO8u28ePElb0KSWcnI4wFSR7dYpqPfW8iHlrTe6cR0q0K05UWlgJ7q
8goeTz7GQ3ejzJXhzlTjhxjMLQBsjpjN8NAp0sy3OV+JF0eQyOl3yOS7nHjFqE3DFf5RXGS5nlae
Lp0DGulbtF56m8K3/RrnCqU4G+CtFL1i39yBrkjRtRCzAiKlUvZHO9yl8pbq/E1nKK96z35UePlX
dmjGHRxRobb4naLTLH/5El19RJolhLqxZyE1/pioDUpErXZJidf0bzSq7dErW2s9RGbfDsAye+xi
NWQ12ap51bETAGMyhpuxNPMxEPFBtk51tMPvDFq4QkeS1RDLspySR9vNP0t0LX2rGuYsWfEseecA
cRT3JXq+tg/voOBch5ui0Ru0e7QBfLSu4zHUvuW4Zm5ymrrk3khmnURJwmNFu5Ybii6ba/ROZPDK
q/7TFIjgo3PB2q6hp2TvmnUsN+VYqgsQZoLpKrIgGtjH11i1DoQFkoJoLg8JwfcbH8mLwMl+bBH7
oZzHS2D5AAmHREVbMjeTXZ0pjhEbP3xsYztQIcpYwDM55v+w1kg1Fay2BU/gypIQHlAqvLc6WbOm
jraFk1jrVJTztSeONorD9OpOst1kbH2Zf+c7t5vHlySFRllH7qc3w8nAmg9tMyh3jRAZ1ifCY8J+
BpVZ9uJ7U4/1aen834jUnB1QVnSFkW1/jzFGbYKK1BMiT86DDoonxlvPYYWzfc6aZoM9VR9ypzok
dmJfl15/BJZO9oFW4oizZ96FE4NGspVe7P6Zp53k9Q4dKvjp9ZQlw/fZOOjqUgcDrDeY7ViI/M23
yZ1KluPY599hkB96x4I313Z7rGko7KJs2VQ38WCJDg/feNaxWXf4vNaeTJ+KfqayYMsY6G2Agb+I
rQ5pBYIcMK/pRqPvB1LVlJQuLHzQA44SODx4PAbOSsUWYTrsLwrLebajJD/HMf/GAC2RqTq0BHZ1
9mcInJkXY6zJwcbpiRqwLe+9Ub6OSKAUJ+uqIeq+F6lHzlS5tW/Pi8W6QXjFj8GurZUvcqwe6rNz
3Whr50wEuy7bmQLpEHnoXIQArDZMM2s4qbx6QCOvWICR+S35AcAV9Ujc6Ksnkm92lkwovIiDGsia
BOa+Zf5j7VB9tLvIEbsKBi8yRQUsvVAQhP3nhuS1PSzA8DTdfvFV0TJPw6HdcdoRnzR3+8Co36Sq
6nOkuLzL3r3MQfKRdQU27sV0e0Q3b6UDNiytEggnfX03Wuwk3SyxtkYyV4rd+V6ZQO24lp7nWuN6
bPiuj9l8qhQdPj6Iy9TLb1abk7U9p/u0YrEFsYVZT2a99mGiGdnhYYF6BHcxt/01Bv72SjgIj2KV
7NKJmEFZueFWRWX4kNqCxEZ8agS2hjTyrY7YzfwsTKSvumdAoPkLSwfxxgpD1JZYMmhq1SVWHWE4
SYTadOnkKTI+kaZtdgFC9hy2Hpr3YnjGVPpZ8/zYk6fu+F7lqkM3baMkuXmnR7YpTAYxjCmwbkis
/fulAyb+139N+fn/R5LUdMGAztpff/7x8SXzGl+jVvmn/uNvv/76rePXn394geMQEvK//wpVSX81
mw/98V+/ff8h+ZNvv3r9t9WvOv2o/s2f+0ceSWz/3Q78OPDd2Pc9T8T+H38b+XN//hGJv0du7KI2
CHDMROE/5ZGEf3c9OwQEF4rYvUUr/PG3nojl7M8/XOfvwrcdNwrtMIpE6Lv/L3kkjkvaSFPNaVPf
/oGhH8REmrhB7OGSxKMd3NJKPj/QNKT9n384/4vcpBTzShDt3bp4R7J/F/r2yxSIQ1y0PyyGowZT
1JrnyopZtk/Nc9PZ+396y67/+GF/q428NjkpIn/+Iez/+Rp8x3H9MIxuuYP+7ff/6TUgV0i8GJTL
nh4L8q+If+OYvav9aNh2qq438ecwsvbrmdFPQRDsevT1Cfr9GX37UJA/X3cRijqxtVwk5HoZKV9S
VD1hhqxnshVhiZF3DDrbWXtO+DC31W/RtNlaLPNBex4aFj0fIq70TVscRMe4cwn4bZ/Uutqh43Fy
ivlF8Qu7bC8ZL4DjJ3ZhCOFTxQWCj/Cv7dYOV8+VtQQM8knzio58tNT4vvXzP79hDrE4//qh+aSG
R74tXFCL4e1D/ac3LGZJ7RczOYoi8V+W4ZxZsExK+2BrGHdN7dO+Aa4TYwqZl0WhFaXtNht5/a5A
8h0z0AMvf4AGgMcn//F/eXHE6/yPF4dsAH6VGzieK/7lxZVRFySga6I9+bkWdH6CgKltIzf7dMbo
RRDVyWm+MOXp+hP4K7m2UuvlP7+G+N+8BN4gEYVA/2Mv/peInZBvBkzQItp7jTiIcnybqhKJirLf
fFXSoaIIyu1kWyMTX//nn/xvPhnBKtnjywxKi+fmv38yipm0PRVRvPdCMvvsm1C3n94m1Pn0mx0k
g8hb/eefyCHxr293zGkQE1BErhAAqf/+E12o4N3/Iew8mhtX0ij7ixABn8CWniIpUZYqbTIklQTv
gUwAv34O3qymu+PNojvalkokkPmZe8/VnkTSF2PjQYilV7AKntDjfP/7D/ofH2poub4lQn63gMLl
//1BnjHzSS9vqQjy79L1NoWR/vY8faoGaeOU1wTOnms//PtPtf7H4RAiXeLcdPCce+Z//NhxcKtK
dAT4GYX4toTzkE/5HTKD19Dy3oc2gBuPQBrd5npM/cO//3DBMftfH65tBY7jcka6TvAfX2digbdq
RST2bgxw0ejZwdRkRgY25Wvna6ggTG0N6Nt5yDgE2+Nh6utk35pns3tNEuyyAAFAa7rPKVaITZyN
N2U1iHm6ipjm5X8P5RWdpMk+Oc1g2aIQdFmIbWLIh9sQ3IrVwXFGKrsGIEy8a0QTlWik/W6+w1rj
rQWjBVpCfZsNxjm1736JgjGsa2W7vifFER78WkwW6lRfVifpxOcEifshChmmweLHmJJZJIxCJsDi
2+yBHLUrSvqvKncmbJXoV6Zmvo7WyIi7s6FmzC17VAKESFVG4OhgGGNYFi9dyCaqkVz4Dq90PDCf
kBgLukWF6HvWewDSdk8+o1jlFVX7v39Pzv84c0IvJKXLpvr579dOl2wFWXMKTOkZJSRZtSl7zSTy
QDn5h8JWV3/w/6DE+HDN/FfZ4561+gFK9R2woCuwl3OF2c4u2CGOPsD1piLJOiK6+AcHw29D0gjr
O8QhTK4aqdltwBydgT2uJtu9R3EFckmU13//pf7nkx9yv7uhJUy0bP/x8GHAd+lU83A/N5CbyZxS
CgqA3w4PcDvv0cYlk+S4Z6GP1tjb/PtPX/7w/7cuCE2TwoMDKfD8/3ry4zrumFSEwd6tmhdREY0R
Ztem9l/aqvjwS/MS11H3/zk8OUfIWfuvH0tis2k71ErCd/7j5G4KyzGE3fHChcredkV3KRO14y9i
rs2m+GhDfeswH7KYTwE4plaznhDLHWxHbwlSvTcjbOEyTvdsCKaVM4AbZpxnlGi/lrE/6Yj0fFzN
foAiyJhWnRMswjRsxKxaEDeqcW/AxABoVZMq63v3RoCeL/JjfmLpgHQpX/rO3mQKsQOAR9zs6FRW
fTTEa5PgiaEh7dJk/0fWwp8CicqqnqqzrI0Xx/deIJfv0yH5LRTOafTSrA9a9eQh3CpSlmEoC29z
g+mm6Z78PvxOVL/vcvM7NQ4gd3aeUe6GgRNCEKWY0VGMYXzs3arbm06PKRdVA4SQPKzeZ/YaTBVK
bC2YrWtCggLfOy9VjwXd1mpJtXA19jJfM6QWtotcjEuDpeei1/nKfTvbsDQ9lzZEYqiu6VLlPDba
vy2VTIvmGflD/lFELnd4qGmWopsNO2OdmMV9Xo/mVjqfVcd/YJXNR1UbX1GmnlrNNNNTR4guEO3G
HwzxKJ5BnRJygpciacE1qPcUfntmMBMc/OJcaNRtIzFedHjFhw6JQ2Bkk5BiRcTrRroghjt1K1RD
pjAQmb6sfpsAfTcGu99CTlDk0NyObMX7Q6/4PlHufM8w7NkOMhJj+Ken8QkrhUvKFz8Ezcva6olD
ZQvyNng8Wnl/0TbIWZSav7Mqb0io9tCot1Yd3uPSBxKYjOcBGCaqMJsPI6FFTSabIJDgRY6cJ7a/
DJYwTcIRnJDJbgaK37XOjXd8HQdM1iYXNj8fFawJogXNnkm8dxyJT6tpyHGnJF0Haf+FJnXHwZys
cJ4pun4MyPpl7PrHAsTJJregGtTsOMuEP7DFjUQ58OK4NvPVKKQZ1tl3J9I3GGP4YdzqOvasERxz
1DyA/D/6HGVPMv0FfQH5g0zukZBXYwZzUzWaJSRDCLd21+zo3FXQhNcIeDyYOfYCASG9OclJIHCR
x0e8CpW3uFewTzJbY30fd/6NgzTZ9vzbzciun0km4juw/CRaZL2zNT33Jy7wpVse9wbrKoxkLLGq
oYNl5ads3Yn61QQBYbSPD6STJhLBSdoHwaGpQuRAY8SF1UevyxPDzokZMsLLRIhbpSEB4G4z13Iw
kXyRGYg9JSTiBWW4JzGu176D7ggMg9f0N5NoF+bxiJOijKhzgCydQlTaonXPbQMtjSLWu7VB05Fa
89dwUlYCVC1rJwntlV9nJyNlbJyjRyXsQOyS5UblBIfNR1qGLijDAVCQzxFkz7pxv7oYaVAv/1lS
qR0RHvu0hHJPsCjtiBf8uOyp+pbWxcytxzblbcoL3hyLQTGMifTQSB5gSk2YeInmlSd3zawBDvVU
+YOLDgGN6SqVDgMfgW8L9S//Xys5RAm6PCLKmJ5CfkXnGhY8+7VRvyUL6C1z+Pkktl3NgCFwRoUH
7vwal/qG/OEbjPm1yPmIMrO4qg4dR2TilqVFQ/D+IHvIOi3xivVE3BZmIRVjNbFwGHl+ibutpPw1
Ga40i9ct1v2hMo1bwcx9041Ju+WvATlwZdc1zdZytxaG4gBiDc2vXp98XkhfEsddWO8g+7FHzMYX
FgKeQE3BVJHz2DYOG07+roNHTqUXMHae6myHkoDoj1Tf1eTy7JrWugxps+CQ2rexbJr9TMytU003
Z+RVLCO2SQYxvGpAyqyjiOOt+ifbnKAnm0D1WvF9u7Xa6az6DdsB40jSC2KfCKUz/TrYVMgMV2GX
v7cgWdG9zShKpvJjwTeaXscszy3AQKvsngfmqSgSi4CPTdOZyaEMSNk2UvsFJuRjyUZf6uWU6vin
KOQDSYL028cFu9VhR2Gjjqisv+uQbkaPWGdspsT/PCRcTJozwH2qO/OATwnZyPSgEn9vL8GJtVIB
nvH0kTaJLKZoStiGOPce+vAWjpNhFWc3BHAbHm2mSgSKX6Hw1itJkUXxs4QGjNCPzPsyGY521j74
PlFBqUfiIKfpgLoly1CumrN4C+viUSE3A0D3YGrLutQ2sh+UEi2CNhjrUTX4W8QFz0bO6WDV6B6Q
ZcC29PAMEkxxKytr4bsXf7N8ZFxdfk5O/KdM8/aQkNplpywWDLtwoBRVn2XIA9T3iB472d0RdPDk
KAb/joVayhCXWahv3eBmj0YLBpxxMzPMsJGvjqUDVyazoShwZWq7+bSiGcdCWG7GicBgvEJByZvX
ucV1bJxF4s1dAqKZozTduRGDfJ9vc6cXBNGIDMfkfWfseOnxl4yZ+TFkHCH/XLE4CiCdNjNfYDPv
NeNz4jHhABL0wwlC8nUVYcCLjLVppJz5rnsuy/ghC/PslNv6mKmASmc50YUhvbWyeMT6yVn1A9k+
WcsRURva2s2GOmco1LXuc5hDfniSWX525/vKJM+gEe6BVSVuY9x3ZR225wl33f+tYBR/0Rq/xnoe
+WXcqr1TZv3sRgwxvEmfZqSNqeKjSBN+D895zqWJYGuBufszCHQgjQ+VYZ3weaDcmCOx88kJ5bKX
S0ITlqFK/pigAmWQ/kYO3NE65aQN6v6GbGvV+O4D4IFznPHnJYmS67DFhoHrhJwcvIVUM8UzgqUz
66/PiOHZlZ8odbJ2pLMkYVloGA0LE1ND1E1g+CvlJ68kl8Of7+t4b68NHRDFWTu3ju9sw6KuW+dR
cdBGVDwNkf3SJ767yRL2DqITR1FXJpteq9xSTkV75uTV0UDguZnd1lgVwfilWpYV2gpawAj6Dswj
luqWcbOfZbdaMbsyygYBILJ5y8JZWLC7g8YgV1WafdT3aZbqnVFNb56iZvxnuGbmXPcdZhAaw4jX
TCPwAoNOz7YPtOGdmqp8txojvUaivs/dG3pyedcXIAwSPEgu69REd84myOj95rG5z60mPrpwHfzk
ebZimw8iNg+unQI57Ke71A4ueZTCs2zZESRj/2AXIPNlFR/5pmc2FlScgog8x1LTnp1gf6ckA8Ep
6wfaJQ5zEtIJQIXekB+TAEq+FEnLKjaw94YfgsQdawLDNbx0N/8LPxxxdlnk+ywN934z3LJ2esLF
vEqd8V4xjYnC8sobBxu6H3ZtpvfaFDt091fM7Bbe7+jHCMh5mcRqx2Cl3vuZcRfX0zVzq9uikYVI
acB/NpxtBw8SaQf7QlexK8DqE0bexrXxDzhFS7klFPZy2wGa0D/2bnmNnamndM3WTu3dZiIkas/5
kckyJrxUUPixfqJexupwnahsRnKUdEY+lQ97IexxSZjAWtHa7UMPHKw3LCM3GT671E9HMXHF448G
SwuIyWsollJOcNsIvK116svut6Ob2lglrV2VSdgMsQMiwEnjbTONj0Ub4dKNz06bkr1YEuM75cGL
zifMrSmum5SY5S4a1x10XQJc31rW3JfKaIgYC/UlLmuxtfUFh+Wh63kaWQnJXUtAU6/gk4VTv6ka
92Ck3ptPY70eW+t12am5AdvllFiAEAs0SGbEloDRz4M2f7SPo86RRz9x71022x6SckxKIdI0IMJl
3p9icllAUT5KHZIrX8RfeV/Ei77mFAqYB/AS3LXVIjZHX91HxpXgQ/Y7ULl20JHucIW9mSSErUTE
pzQnu7mJ36BoLl7Hpcse3pw4UTiB0XtgK0DvwUaIWQzaOCNOTjKyylWOZxcJonmZwfr+DUZCvAo7
vliqOZZ2+qhrDDA4cHeEORwk+B/HG9wT1CMtIAA4DpALFLXX2R/PUyezXdQZLxMoDFpiRL4e/tqw
tv82xEysMlsSXBQJnK7EC/TNFr2Id2ZaRRID4A+7qY5EbzWU2M+Bi2irjOWjUMmLTk5CKsbZ3XPd
2ES4Bam11cOHjhyLTBKxa2twL4PDgAFKow4U7gismhLDxHoIjB+vKb4Noz3HhENSez0FwVIl9Zj9
Gy/+tKrl6QkxAcgaMQ1Mr9LX3i4su3WG12GlWRzR9aIa72W1IpItWQUOQSxOV6KSm/ujPaIt82qY
xfVAcWsnhBQ03AnpgJGnToqt0o7aoGx4UdH47FrBo9fYxtbrQ8KWB6wziGHtBntDuZRlGofTOjKP
SRg9itDC0gVdzUkHaqwzi/J3T7FH5W1jIMWqj17K35WttjYygiTroyqAf8lqtRP2xi4X2oDDGL6W
aASt+HVg2aiXljXELVt24qfNYIKyobs0prnLpYfnsMWnR5bfFN0P0MBYv0L8tNjJin429xZGU6jw
LIQPWm8BYMa7dkixKEjoEMgLI+RiX9IC2TP8/PNftIz48GgE1s4qxFM+GgGZX8FEXUcbFssYfari
X1WIsGG5RyyXwzY6qgQlDm09QIXkN0XRS1Jk/2hIiSvzayTOcMtBwoiiPVGL4Gc36PDtbvrL6p1i
Kh0I1k6WEYYLO1BDeSk554CG2mjeTc0XOezRIY+8DfqsDNhOIFK62fnrViRYkCvwLmBPZFN8ytHU
csxtzIm6vCyLv1Z4RGWXYUWMz2YKkAXdszOre9xyOAJFfWpQNy1m/bfRww0dFjxWdhZJ7Mlvi+FG
YvknLhcyxfTjjuCNCwgapKE8NW75l2XP3lHWCwqxnryb9j0VxhfM0X3hD8egQr6fMpokli3ZNJKG
08RPrbr4OZzlQ0Pp3rampINivV3z99qEAGDGdiCwu4F3trZoUShp20Na8bom9YPbFMth7x/mEcdb
c/ElbgUrprGvRXJ12RARWyb3uqQ/yqaDDyJh0y52uMnCPkSOILoofw2WBlT49CtJcw0zR0HZXsJy
8vyObpkcC8tgFxX2MIaZDfT2CM0NPgZyTbZ+LVZ1bRGLEvMUOiNQ6mGYLkSkQRCqML81refQYI7A
sOwj78utqO38QB3wCH+Ky30x0LMmaNqziF2fV4+k0Madt15Rsnxn3sQ1EfVkxkwkRAXloer0YwQf
SwYBD+jUHHPTe2gh+Ix+/5A2kOPD9D1thleLwMVVf6gxNfexMtddTDE4uOnNARwseHzcyjv1VZlB
rxA0hIO1Fq71SSqeh/Q8Zxo2Fd/Smw+Vw9VejOP3EFc/cdAy4XC5dodvdgdkx1q8TT0KAy/d97zE
685PgN7O5HtMvnvQSEDwuhYX4LaEy0ucvJGEJEO+Uc4qu/gSNBKoJ5K1r6ufht5kF0pqMLQzp3EO
6XiJYV8FXQazBUhz56Z7QnwlRWQarRuxiPvDp2A2ceYhUoSXIDa1jWfR88ZdlWJuqwSR69qvb079
h2VDsstsD7NVGX2n5LOuYhdqnoVoqcMg56MiZ+K5I4gAhYPNlCkBe9UI724EosQXyHfdkNiyLpT7
PbScTJje7pMw39QqC++c2jc3djK2nJ3zseugvWAi5oaMV8zytrUILqPfreykf0wtwyOkxHiEJfAR
fk8Snqc773utII0M38OTlc9MkCLOdzR8qznJ3nMXMhDBKdx9sH1WnkZv3jslqd3lVVoAmIJQARV0
HxvvvipfzbIFQUj2AdaSAX17wGXbbITV8JH4nDuekTCTrOb3Ic8enZj4LkeQGDxX+7KcEaoAZhlH
+9PuAKCWJLhPAkaerLqDmECVxTH2ksIGekgmylA2xsbOwsdGQZMyVYsWTD6qEF9+DV9y70zJe85o
bC9bmJW9ad7S6l1KhEqayYLBBok15kXZuCK4Q7YplLn1FOC3crX8yXuPiyGsaZxJwkHJHh2rp6hy
LtAbcgoodHNRJj4SsokAj4QvwVh5Z11xY6WTeUDvanIJxnNAbHXHT+zh608spfezEO4JDwo4B4pm
Bbt5ZRjj41ADDpyz/N5PzG045i/gM9xHiD+rwdMGoeBVvWc6isbNkXtIvzEBXPkmZzaKXoq3TAfc
mKMeyaZIrXrVrQuXYw6zEM2vl34gSnSPWdlt4MbtWWGBlUpNZMhxXG3zMX+Nh2sau8nOQPm5zWao
onnoNzQjAE0ht4NZnhBfWWbwKzLzglCE2rcOvm0jGt/6Mh1XPsf8NmDyuFLYVeGMo+ZNXQ/TQxZf
GgNwaJVHH3iUiIugWS4Mez7bICbWrcuCWEYp5NZg2rgDGuNczvKE0ufsiQHvsEZj1okeZT4MKyIt
vbIOXnE3Iy2Lh0OOAnENolyTvBVwwmPvOgRYMeB67afCbdce7j4aCeYKCLV3KXncGwCuJkrmiBQ1
KT4is1vGkKSFZG2NoAlDJDnzwjwMI/DukXK3c7wL/MN74z5TRn2YTfU30QTmpCKQ27l8EPVApBkE
qSG1eTY6NNkJjS6NYIFpGwgR5zCNapl88z0y2cxvphyYFXuo3o0i3WQ5Poswsv92bD20O22yWAEN
4dPJxmJbud22dXCOo2ZaFxVab+GYSMUc+5Lrk6UkQAbZbWEn76qqf7Wjtr0TpHusUDnBy9PFUkLv
22EBqHQ+5heahWken/DcqFUQkoVnpII6Vzz9UxDMvULJNph3PDe//pxQwbZsHZhbsTAoBqYwHt5v
JnG5pwQWpv5sY3SfKnKlwth8csL5oIs42krXIzkKX0+Dw2kVtc5TmXkfFquvQ+TgqaRvjqGLlHYh
t2ZZqPXImJ+IlbW79H6GVf0Z/P4dceK2lBYJRF121qJ9t4MewKJXQ9DEYgoRZww5kLqRgayUCPWH
vmq2bh9xu+KK8wT7zrIycHFzgTAvfcZx/lrDj5q4Lo8jwRDrqR6e9OhiIB6y2+iX/XbykczFpXGg
1GxGtPYooEmkoUDV/oUFIIsMGPaz4/5KIaITI++zz+uwY1mSrYcMePIUvfgZ1YxInuKoQ1hSowvq
oEURsdhloPfDLP5imb4D2UWYdesY+GGYfaFmyMB3pM86Z94n5gx7bVr+yWX2lyw9Yz33BsD3pLw0
1UnZJv4IKsJDuSjJytbL1qwuP1G9v1o2ijLbNY/MoKMd8YQLWXXae+Q3bisexy74GL2HvKHa4LPf
xEV8aNz+dZ5Dc5+UNYpSe+OMul4bRkDB4XpHWcB6D7L2J2l54SwGrfAKKNC6nt+7Sv01LGhn15oT
dJ0Mx+9McosYuejwspFEC3Xcp+MIgucw0Q+L1K0zowH1HuiILFAmdixatiGBeg3rFeSPUxxBTq7l
bDw5Nlx5J5DXgZTcLekGiPt512RnbJhfXOM40GicqY54Ob6B11pPJSXURIIBtsLa2PXFcDd6HU1p
0t4Ka5uLhdpjtb8w63ZmZwxgGL+yJlXw+HmrG4Eq3Q/cL5eJydqF/aTEiO0AfbPdUc9N7FoGql4v
sG9zMc6bCYXo2m6Kextq+ByQGOyYzFdDr34fqABIfbFxdrg7jXJwLRjvI4VeatDRNncAtEhNjuSt
TQlCa0Esb/wUgDGe8FXU+8GGb42poHXme7w6CtSPA7rgFIR2QzSII/Yj5hKMcMsInSsWf3u+jxaX
ePieP4d2GJ14Q1+Eyl+5eL88F9MuPDxabXvZH1S+d4x0u41zE6BVz+mdM4plLGReinp8NZsagVRO
6ZBlGeg7l36HUhBg1HBootHcp3a799KXSmj3XZkzd6wFB0/aapd1OQRY54tVzch6JwVFEUZvdWk9
h2H00MY+6bBSb1OpmEQ2OXTDCOul577ozrV3wv4NQ/VaC2Nc9TUT+9GLYHvUybYZ/N/UtfqVU4Zi
Q073h3YJwK2x0YuCxWg8eLCRcy4MuWpZuxHmJVnOdUhW06lkdgpesJ1ZtU4S0LKZDeOhvrNLXpAw
MwWgKs/cWnO3FBq4BueK7NWpuiofd9GkCXBRqn22CeoCI67PCYpZTAz6Lsf3G9Jnr/DSi/23S5G8
o31FwGuCmDP1O7P5+yFJ7jwfpHigw8tsy2OCPnjX+nRoYd84e7Ppvt2KqnEUKeYtjpZVVqdXfGQr
/sBLN+VyG9bZRGY7IRctbiZ43DfJGbgPGCa1BgQJ8EZ+Y7H1GhinlC1wJMryrba7v34325vR7Mxd
Ri9iCSB8XQycKJCkpdnKWXe7VEPNrXP15f1DI2yLDWNzY4s7YptDWL9YmX3fF0m6B7QJIMB+yULm
ecu8/T6Cm9IjPgeiaRqIxMO/EJHgwfgvvla7OuYc8+PsZsTTdMQkQE6QnxN59TjEVOBZ2Y5nBqmc
r07ERTrsC6F8stj4DrXUR3LfbUpx9VvWJV9jXPCYhuY9j2L16gYsrUmWmT2H9LYkIRiqy3DC9Ty1
bWbSJ/vNrXS872nA9h+RTNIM5VtUK3LydPHAxZxtWWJdM0VnGQuP2nZJfKp9G7pWWyxebCYIRBK2
hfdNOmW2ha0Dk/DRsmkpBAMtqj9U7w3mFt9hw9MTvGaqlx5TP3Pl+akrGRj6SFysqZ0PgsH82pzh
8KKh2pNsBcGfDqOtGBzFOIhC5b54HirpWZD7EXtvwBo2ZUrAXWtarCCNszBcFginvmC178juw3O9
vxRTpBlm6k1a0xttZ6AKLHZpgCPJDgBTu+mnhcvOiuVtgX5TzXsPhhvfQVXF5VRsi4ZTcq44XJDy
d/tmxn8yHrF6ASoSyXtgNJuMAcDcINAEWHEc4hJtPlMPtybXlQVOyNS8IVwebswnlriXuuIXju35
VUY2nBDiIt3cxdsvx40y2dfVFYtNQafJQ3GFpfahE6g1wXDzIx7tMgCHOhO625l302zsB+WZa+GL
dzm0hGmwCagmzMaOfYZKhk3FAZybhn9jPezEwF7fS7n054iA+rClwaxHHBCdIP3PcF9zkrORVlFX
j13FLqBs3s0e9wt536weGKqXRgBCD/Z2N30Uuf7gskXfgJwDUzsLJhszK6l0fws5XFJR7kYLnK6v
H0rAi43COQQj4W6UzGTsNLH2SXffhgv0Om/dbWF0J5Ab3PIINjYDGIZVvdAzh/o58w1vZdSIK4vc
AcwwaH6NvjyRNEjVRonWpMgWAE/RhbGIFOB4DovwL/I8YO/wqteN+xh1ENTDtqIVTaZPM3qoO9mu
J4bkjeEejfSs0AisVOOxuC1+FR/J0Spx2mTocqnmgkuTSaZFSY6kijhdpk5gLa08/vZTIoAWv0NU
DiQieM1FcgcwOp8w2vbzDr8DMVkAS3n0y1fP5PzsxjLdqLL48YGSgPwYtgBiXFB77DN70BgMuoFi
sYFZaPrDX9hfd8JtpoVrcjfOpNDhK8CpU4zWStKxI7dYYxE7tylLmgpviVlTXWXKerJKcU/416YF
2zQO9mMNgillj+eR0xz36SPLHG81me1HR4Ydb5W1MhdsyJjIx7hmIAtnavJgaLyMnn9jGaR2ERhe
figPPyGFam2Pd92Q4UGwx1NkwgwoLjmwiMPAunQrM/QuKE5WXc8LIhXZ1GX5FStG5DHKn5BkQSaE
r5qa6ULaKFnhdMA645WGpq3cx6zrx+dh/IM7GGCu6q7+xAjc85iaZrLYswVc9PjGvSMxVsSGuius
B6MJBYQgULVd/FsDPN4QhLKeTZLDpfNi60LfiSJGqOHTG/IPqcxNQUyf64HfMxpAMUzJRaxfS9PL
OIMotu3x2cT4EfrqwdKUqa3K10YHrjrzDon/lje9WquW6cdEnS6XhVYLZ4scmHLXGCiUUCDlgBOy
FlT7jA0S6DcB1rx7AIVWoC48fKtMfhUleDm+xjKCZM5Ds4pqQR1Kbmo/E7c+9ygdjDzbcUpO+26o
Lo4LFywYmh+hsWYEg0PovSC3eSYUOi3me79q7+1BsQxkyNM3XPtxCw2sgYEX5JW3sqfoWPbMlRaU
sc0gZ9WRTY15+MXUXr/xS/XWpCI5W4adANRgRTDusa+d2iza6qz5tqOgPQYyrDD46tfM1AhrsDG5
hIEKuzoSVnfOHJnQ6GFEU4Sw8BqVb5htHyOJhHOx/GV9AHQNPS2fNCv20vk1muXRnKdntL0/iPwc
DoY62PajZlpfv5bsRnYEJX0Cr0SqAVsot2KASxQOxHpj0xmRfadh8QEtwMUkKd8kIMaqMk+2Nz4n
Ip338PoPBoAqYMHQOuFhILiSO7/wqkNS36XSf4ORtSomji4pP+bWZXRdx+iWE+zkCRbVaBAPrWW/
5WnSAKThqsmkAzMq9ZjLhgmA30HaCCCYQEccDbKpkA01QNVJUCx54R2H509QzJAskOO/CgvFa+Lx
PBrdMwm00Cm7ZVcwP+U2Kwc7c8+kgtrIa8S6VIG70WxtN6ENIbqP7+2OP9cRMLbTEm2GNaB244nP
AiPZWIb4JTP3bkpIfXUncpVaA/ZVioTAhgO3HgtUZKnbYqIMhqeSODzGMBB/G/7u2t9UVtOtZv4i
K0UsMg7aLYL398KIngh+ugkPhLnWGJqTXJETNEFU1GRnUXkT1BGDiIsE8VbTBFhMqF1pdme2W+Y9
I88TShPak6zaEm43XH/bMuThE4wCxmqLPHRaiRaLssn0L2WhvmkllxhedbQ7AO9awePOGBLVRA34
XBctOzs/QxFULC7vUL2HLJNXsXcGM/y3LUR2Es5n7457kBePYigfHa5ur7GI6eactKEhQ6NWW2La
RwbZY7IBbgR3a4DQ0/vTWrnDEloCddvrbKaPjG1cprYYEX4xUO7rqbj2Ywy1Epi844H/LRsSzzrc
s866NzZmeRpQshCl2eIMG+cWcAlXsFsgnqEDYUT7a87wL/3Ovqf02hvwQ1dcsAm5P/HFK/DaNjO5
ESmbI/HuhRAoQ5So2mTPWtd3U38358UH9J6K1O3qMzExm1tjs+3M1GNdM10H03qqoxYcMXvNxFAn
UjAeNSwxKA8xsKGlNuQ0zkFLsz2emMfJFrhyFJfPtWfstCxB1xACSaaqDTe6Hp/nSX9OgwHouUJJ
Iuv+WhftY2I7tyEK98XMpeL0irZ0ySqzrIfZhsGQd9Oq9/zryIhnxbxxZctFEKRJ6oxQIdhKJuwj
WLqAV24Ra9/pGJ2Zl5GEMHsQqfoE4zdquXUZhNRjMFPimqFYrvNjwTzyhHjrr9Atn10MfkbV0VNL
ss6qUEa4M/I/DLLYUnaX1PE+MyDwK6uxymPPpttKMiKk/fInqssTXeqnDOpLlYYbC+aEYXPlCp8i
P0j+9HDxxgZ8/HQSZs2e2Sv3uQmKfSjAxeR79BEk//X9zUPitJaMQKzCuJ9N91NQaLsEYsdmfzLj
/nfkPFz3Y/k9OF8BQ+1N0DoIomMSTwZlwaB3afpMkqAseukwNARQieJzcg9d1aIlcsSqUQXIqxqI
HDEZdIzu1nicWhrjisTEasYcm2biz2QR3IP8MNrMEIdhs+YktsMB5Mr4zFPKx8BERyH8kTnNo++S
RAwslrklm3NqR0KHd93srr3Wjl7sBuiYaYTXhOUq4c8MDVOYQwDYmCKySEVWuBtnH/Rl+JYV6ous
NqbaaXjCVB8BY/SunGI5p5/7NrJ/PEYpw3mb/jolZvGumeTWd5obOVDyUIXzzc3rP3aveWIjMkss
Xqe0p8jvJBCY0DnyoRrntF48RuDNOxuDpw1kCRtjSAupCIrKXzG8qBUohlcrTPjftaQ5hXBbUuM0
927zMiRMycewuG+NXeHm1qnk6K0a5xX9Trgm34iG1mYxWKd3U95kR2Rjz+ARGJa7vK6IUs4J08KV
20/mnTHfuqJYBNHrqiB0viPrcwkd8qeRlBO4cJvAa7bE9p6GetT7GDYimST5fdo5P01h/oxsLqWF
ppmUOkh7R6Iz4wkxYRYSWkzNtaSGgr/pjBkZg78oKGS1N+ArdkA4Hsk8eLI4LJqBbO4sYfrhd6Sq
iyvd3vuS5YOyPbwzyuqukNUbs2sWt2S3V7Vfna2+eZKxdTcSdABV5EG6MZWN1JKblTYPbSKfz/Se
L5lgjKpvcU9nEc4gBBJ4enTTaI6arVNl9xmdN9kxcoNQ8zIwyIHKGY+atj382w8/dRGKe0yuALrD
p8bvzq2eNzItn6ucKj6DQh97wBvCUoqVCuVFeS6zM/alqrdGXP5sMobkZMgSxMAEM6FUL0nDM6L+
D2Vnths5Em3XL6IdJIOTYdyHVM5zapZeCJVU4jwG56/3YnXDqK573baBhlDVKkkpJhlx4py917bp
L6lw50jLWfQTDMawHZkWOO2dE6HCTXLzw5WaDVaf7UGENO6F/UXSAn0sFuEFWne6F168TUOfWBBl
XWIFiQMvAH+hW18oY1gNlREhA1rXYMvmB+TOasfk2R/IBTdsJ9lmUEI5tr9S9ZcPdOCjsfaI+Yvm
NqDY0V2qIGBp1g5S1RotyYWWTHZII5juLFZiIwDFSrJ+78PCih4cPd6GkqNxiv6dYHvOTIy8V6Zm
OEy8U+ZoIZcs5ZfbByCaICw+TamnH10oAzi98h4hgwEGaf4wpE62K3z85q30Tm7ReqfYaPdFro2H
GOo/tsNoV5dEEnS9ASwr6Q8Ubv1Bav208qyIjb1H1xa4Oml9eNceB/qpFyZsJy9O5CwSXBENfE3Y
FtdVGcD6QEh0yGzrpUmTehNnxXQMZTEg2Cqjuzgt6Bia4U2kb1ObIJN2B42ZFSh/ZXhraUewRQ2S
BEoQt6PyaFPJ6cv2b5703xuDeDk7DVeYeG+B8DjZ/IIRcRISISKWjmFBFvdoYHxFypVOozXpTG4t
ojxKwjsQIMPvB6dWj8xKRUKCaGKZd6MM4juNLWRVBIR1EuF+N1I07UId9qKsnJXP20CrFWy5RgOU
FrlcRTxObv7oKVZnLsMbSBM89aDlp2goiacKFDr4/CUUV4Ax1I+Wa0LaG5eaO5izK+GD7C7m1Z0+
knJhfwwZyiD0uMNiLKEis1qdjDh2LrKz7huUiUHenHXxFlastZUwHFBFeMzqgnWnA+OR0HETSI7v
ak75DBPYGgtB+wpA67uk0I1CNmQE+s7KdhFPw6U8Zr69drLWXlYpAHRBigOezwcLPQledeO+16GD
J4OfHHQS7Ra4DkiEGptoA8D6yKLMidqjEDWgmVUZuC5q7/GucfhZocPYEcr4PLLynoDF6sfayptd
2mkgidGUGLJ/7qsEBbnBpFoEDuG6EyxVaXOaMTILYemoLqYyIHil1bJOUqBtk76Mp3ZY2xKjg7JI
+5Ut6vQwCXhFIgLn9SYH1GYG9VNe0CdvqA9Xg692NY6ku5Lk9MbKDuC8jp05TXtr7rkB5oUUntEF
HeiNzAIvz4/Jk3W0lZr8bO2gZbmWPvNN8O5pPPCK+taDzwuCml0Aig5Q6c47KrLBopBGpNFuw5Hf
HABEtkEZs03gLHHEHx5UDwUry6Htql1nUF2oXt7RP+x3cnIXwQA6ifldPA7a0uqxp+RGeavTkY23
zbaZBimixmC4SCeQpDnTLuhKTzjN6PPYCaiyHka8TWz9uq/alSaUz1mDTON+4OhjeiQFsmzR8lIW
0cJotbjSCKNAbdDm2dIGpsMzIMjBLhqjEhKUYm2GcjTSVnZK5AOIC3pZP30mSJtsnkUaUUsSYp9x
qxS8gzn0IYtViT0yWXZS5jtRhZ9WWGWnmQfftCOhTgZHiaiW8apuoMsxz91OZlBsoqL/UbdyWU7G
k9CT+5i5wMax6PhVcTEv2elBz236eCqgAJA/YnJ2YosQpFAY9EP8jkC5Kr7h97izEQWjS3qXvUXz
75ZoHvaT5BhqAYsfOkZf1vecXyhwZbYk/AMdOGAl2RlnX+abKevPGmfjtT5dOIoXqxqoO8Ip1lmx
o+GKYkhCMOxI5qaTdEx7yUlFTcnS9uo9YnV9Nw2f4cDArCpZUxSujsRJHlKog0iyTVJVEgrScro3
4LDeMbRD7qcxmbHGK/N7kDIRmi4ClzBZUh3ke8tNgXtMjG2MDmxhwQKnmaO1ogvbsyINyVKqYWNb
waEhIvTo4oyDtUerh+Tk76HG1eCbpMFALpVG/s2KGe1cLm2Mrs9yojXwXjRi6tkceMZyaT6Td3Ly
XF9cN4ZDdzXo7GfW9U3egrqxRwc+JQZJttFVH6FzDENZb2gAXRyte0mrcFgBKtlHlX2ue/eZBCfQ
edWsy52QSmYx5b0ckKFx3F/VpTt7ut8toq0ks5R1iwGMlsp3lmRqjYPQAlhEB6OHIb4cvHTHAB39
bgE9dxxnm2m7JRLgiBqSeUbipmsgkhWUUf8768PvuYLuU06KCK6DTWwh6vKhFKZjTNXe5hs7pk4m
a+ZcFMbrhJjfrb1x2yHXwCPKnIiZvkTYFV+sWV7UGjpJn311QG+N4zMsl9zTummN+6RPn3ChDMeM
fnuRJNGTZab0uQPyUEq1N6T3MgeTDiYRAAH4k7vJJiMUZ4cpapyozQAGdjRdTD4/XUG3wFJIyb3p
tVbMRWpF0WjbQA5RJF2wEft73zTvjSa6tjr2U5hAr6IzfnqSdoupELUaQabtTBPeny8rbqIRd5SG
kKqmY9ww/uyq5mbqXn8si+HWwJ9kFulO1wzN69WIk88GbeD+199cNFR3WjuZhNLMNV2B+LuVFgY/
pMeb2NS4R0uHpBVX7BNMSTc9rSaYN/0I25qnbPIQQRekUR8DjePDIifr02nIfIxdYkZbPSZhnLhX
YIgXe25pGti4P8NZpwl8WffSZl3OAbhKiAHpmh1scOLIfZdY9QlzxlPUxO/KpdqhoZSnaNx/5qJ5
7ttMfAVOQ5kmqnuWfiLom15bQRVACa0j4FXzB70ijM1Pj20VnClEnG2qUfCZpfckCzqP5QTRdv4Q
GKDNEpUfyrqJ71otNffkbUXYKxh0TWF5iNzmUBYgbX03YTYzPPSywfJUJzYq3XyDbBMkpRWlTNQ0
dx3T0wEjhUCucMmgcuYuaZ2m9FtGiovIYlExTzKLnkXuHApErrr9VXgyPyl0+Wmd03hjXgUUEeRt
SDhmQdRh6kXkfenuz8mJfxRusydM+OwwU752JjQpEYC6weG1dHW50SIGq1HECCY9hyhILBcuk0d8
+MLsTR6qMFoWYflejYgQbCheAgWWP1DZjEPL+D1BexPRsD5Pqd4ydg5vQcVEBRhSt3EdO30SHVge
aeUaBSXTsLim605lk1BvTeG1rVxCGtzytbCN+EDPyF83llHeK8uL78ilbz/iGB4XWJWzPVovwwlO
1cmZy0f9Ca/bwwRlyevobdpQWIbReW5AIBFB2l4RUm1jTT4YPkqR0qakmKryqVHyFhohgp5w2EC0
3JbA/UNruOs984CKRluEAdqHIs1p4QxkoEzZu6vHUJvZLSPffA7p8d2VgjiVIFcZKdQOg/kJUQPh
dkaGIIZ5Vzk2G8RsHB64mCwTS988Kx/ZF694jmxDTc+yYJ3n0wJcU4ThXrFHH8Uw0xC7GNTO2sLG
NKNaUb5i3gYxfajclZ4kD4Whc/0pOfOWpsJgZPe2i9Cq5yjsleZrFEdktIYOYp7ubGr294Bm2eSB
SND4bXMTpYcVzE9aoJ0mnyQP4tBgKzJ+iLv8MvURgc5dV15LCJYE48afXT1jZDEYVbuZJehB5ugZ
pGt4q4MWzpSVlW9mggZCdSZ4/LnubkcGeYrZNsoS7VxFyt4xYibcVuDpQgKlgImRosYJgySMNquf
FcL4Vy1PSsj6JUhbpoVunZ7BciF0GSUxJpJRYipvEClcxFuIJDMdTHJp7xHAWQDx6s+QR2VJzYsm
awaZB2FDgwel+DTdithlnuJgh8m45VYpeasrC/G57rnxSuhMxlV/5W292AqpCLPxIwO+h3YyvK2S
w20YuG1rSgIOn4N2MBPdxYP7Btn0s29ZqZtaibPe1UzIRwoOzhAn9rTpckDuNywtTb62cviognm6
4mvZQ8w876g19BEL940qz/2I+UPvVwZA+jzbhKzZ0PfRjA+97SFfsg49z8sSUeJT6CCXTt2O40xw
ZMzCU+T36LLL4K4BXrwUvdiWcnQ4o5hEe+Kb9lrhoW8RzW0E1bKemMdQB5XDYRwV96X9QcoXYSyt
qz/hYcKCQ4fEEijMYEwsRgDYtwA3/lK5TBSmXmx8MeJrZJRF7s06xV2xrDO08pXRDGydqHNUhNzM
dzjJml6JPFLzPzjldRWb2LQKOzc8g/3QVwGhxHDK2xuFKV0Jq6eupMNbsvn4pd/ufd1D7lbDRXAU
YMUi9JZtGF+dqKSvqSuQMFPzYGfQPZ3oXLQTpWbh5veJ4xy7rBnvhN6O235CMG5MTrAbJpx9kySu
MGopJCJYaCd2tEOamQUPAsdX1h6NGSjm8gHs57LPfHUQQW+S1UIObzKRo0IYK3xFvWrv7dg66hQ/
i4hD7ZM92eJkpeKnjUp/7092vJKp9mZxTDkTE2bgbO45R9TjXlo1S1QLppAesuHXTE6mrQyqYM8Y
u8C9m/kMCml3i8zvTm5WdSfpVdjm2128LX0ZX1RVIbIKN2GBbZWZfruvnWadOcQkDCNLDqYNd+lk
TBwgBvt3gBeTjUHcBepzJEdJrdKzKN/0vDXJt0gqQgKNjdem3dGaQcDNlB7iwLtptuggXalbhcR9
l2Y69QFxj0RJbDgMsOVQg4Zkm73VruBpyepL2TXU4wRapt6cCkj8zJGk77cBK9xO90OxMgVTeIWc
ahl0QbIUKFsHx5/2jaQy8gvngJKvo6SRyS75Sd83RI1avY5ZCGz0pLvQJRWWZo6d6DQwgyJSqr3v
X4AvAugDyl+k9FnyhnT7Q6ZmehzGkZaUkYIa0vtrSRDJsicpYAN7mdl3EsN6J0qvDti9xzHjHBIF
y1Cl9VoRGbBgejjuhS0OOQpqXP8xkSzF4B1MEyeRZhQdRQfLEFwmD1QzVD7daOOtbFlgVZScCZ4R
p8QB7oyWEGmnfipmnTCQ23pjtCMWNvmsJQx00iraeka/D7M2PfiNemvguG6GknYD45eT5ulbEsOw
Yamn3hj1JctydefM4NBheLeqbuWYBlrW0lCsBLjtOA0uaK0KtPTldap/UIXSzh0RfoU2KtTY4j6A
o9Q0Nmr9sn9FRs1xuIofqi6/17OJvc2ImTAyPvES7ABRyNYgOdmMwQ30tr2o9N460CxYdLjI33sh
v1vbstd11VMnUE51Zxtt6dwcPqBGeTMde8ckjDBaLl6YjWupGIwbLq+3dzCuquA7tNMtbh/2MsAH
ruJEzYzjrSztR6hB5yZOlmamo0pFgUa71h52SU3J0qrqy05wCOd68UVjMNFoMcE8hIXu1EekBSQU
R0uIshNJoxa9DZ0w4pbJNsy/mRFLJgSMf+6QlOhoMKD0jtGB6My+RNOdybZ4Cj13ThFlxJHgYtGA
Uy9SB3iAq3DzlBX3jhFeKxSqHSYcwunMr8mSFwigbx0WvcCMvmVp3nrC/0oyGcIU8YU3Oo82ZhXP
Ge7NwsezHv2YQv+jrpkpMtkqF7WOLqBRP3R58vz2EucYZ3OPz6qy/zGZxS2civcZe6HV9K5UdvTr
jmvDtH7RVM1u8ho6/HAizerVHWP4sYaToHnxH8FK91hMF12bqGWIRnAh7fHGccYFcM3zuRPCL5he
L60Z32ql8NeSdHbXsyqhTkemu8yi8Sgr3142uiYXsYZLwDRs2it98+r25PDOd40xoT0fyL3t60eX
Cc2EGrKUkHj0MdpjftkmOLRoGTlMY1BFV20DC5WYP83SOL4W04AiZoUgkf3Cj8AoVLQhNCSxIUcD
IOvjMjBsGLR4HToqoGsSPg/1hLuzxUheZhPqBIyZC+JJ14VIyVnucRh4D07RpAz1GMaqRM6YAfcB
xGG2GyvJ7aZjCcutG2yJs2tZKAEFXbkyt8oVxAedWKClZgePet1WzL4g5nbu3pi0i2vMIk4oNIIz
KuCed8mIH98ICZHWAE27mFGsbG+/AuA3WXQPKeYoNUff1VMcUnC3xsJz+/DW1N5dF0EXqHJ7RF/W
pJyDDQuQWfEEIiW70koSrpg3Ts6CTFHOdLGumjJRRYSttvT9qVoDzPiuBc19uB/3RlxRkTkaRWr8
YXdoCoxSzFVBqtPqG+SOygfbzpZj6TQfQ92DFY7I+blLpjAg1M/um8e8n7ZT2NyoKZ9bHhqyJZme
+xY1ci7TLSe7OaSZ7MmArhSnwrikrwrroEZzepL9gO8KnDWlKk+h2EIE8tDPMZxw/XZ45fhHuJfe
fsjAvFVheZdlibezjIbfi5SKxnmomMHuJ7PEEEIcDIIxhHIrJ0DxiP9AI8MAxHkkoRmU9BKZtG9j
otGImBmOZgyS9Welkh1tQbyCJr0ASPHGAPnIyhgrogC8OgiVJGmpmPacp0rDC+I6LuRj+dQOKIia
Lmz3Ag/LleHdtdfGHmo4SPEmb+7Bbm8aU6yjjIxakOAW3ZdxuIZ73qu1wKNBOpi5cgwsxB2o4OZB
DdOjpBe3RLj16ZmIcvTqqVO4Lno41bJPHwYVowUrrdXETo74RntkPSuY6ATPZgA+c0gFeveogvnc
4nVriA8T2rdXctijU/DRiuwQYvmL8uoaV6SfVNOn54wbE8UopLHkW5TZOcDKs1Gw7iuh4YNkXla1
7qFhQHty7ODi0lPetnpxdqs6POfot8MIOknrOxSh9IwO+hsDXWr/gcy9bmr9U0IUnjIYA4WWdGme
84Kn2m6OQ7d1kuaiQdt5Sufo8DFnTEgo2xy2OTtGZxIm6w2FCupPyArCv8QkrlacMjZtwKVGcPSa
uX1yNOj0Ynzw9hPYwy3olKOniXoPMzva5aRV0iXwTg6zXZ9zG6cmVxwsi9OHUxoPYyrEjjbiR0XC
0zh52SoYJDo9VM1D05+IE38ktxJfnjUgFijM8ihBce8HWYHjH9KvOMg5ejJyg17wo0xsJmHS2sR1
ZfDczFM6FHVQxZdhxQldF/1ATpm1NQqEQcrkXQpbyNTh3BZtveSeX3VNviyrFJ7FXVX3F/rExaME
HmB5UXyJu3vh2v7eURn35OiUjBZT6+A1U7F2zQDJWFqsbPISnnXf+BS1d8j8oHyyUOiZ8JV5ShGP
VImFfysy/UeK05UbXUg4z94FlJWlG1rk/wzZeoiTdN6bBbjVdNoOfXAtTRHt4yDUj9M47ifFewF5
xtpEFse8ET/rEZEvURLFxTPtQzDqr3QZum3QyAy7UMHV8ziTdOPE0ooibsZRUtO3EpevP9FzQG9B
e2jUh28zFrvWT+nxCBZPdExHXbWrDMBr3BqQBglR9uchJuSQFEJHY5k2T6lRrchCXPSiBo8RusGW
F4zeqaZyIBWoItW6s86jrLcDdLP3SUY7G/AP8VsTvjsHnGxjboGgfSKRGIg/im9VbX/Skxy3Xpq+
EPWOBc+Ikn2s9NuAW+Vgetr3IJuPvHaG0zAofR1M1gOneURJRpaeh1D8dCSnk8YoGG91nol0n/Bf
mn+YJ9AqHJROegvrBfY493F0dIPYmnKjV6FkM+mik5c5z1pnhWdy6YZZYqOX9oXzH7tcXAzoCdL4
zGazTfuCDLFSQJub62MwPT1ywgyhmdBskA007EViEshURwcoxIe26uRVcLevnNxxVm7jYBSPiANq
reSvD6SepszGNdJzHUjk6Kc+a8T5L3acQthl/I291oLUidu+QQKz6rIifTAi5nBleWiqdoSn95hk
SXgFPx5e6bYbWTUebe7RLSYuolp9n30icbJHr2H4C6SI+GiTsrFMFApxP29OicK2W9jNeujrLyOx
k30dnS3Nx1ZVqZ9h3tSYbmjU4MsxsVQRy5ZvCBBZ1ozrHomnYWo0mPu6Jqo+r6dhDdelOSdN8FFx
y7tdcGdKEyk2MAdY0vqd7vpPKo5XqcIxoExkEHQvEbW1LI5EEPVKewF/FMXiTXh1wjB9ekPW9onP
Mu9p7piN8NadpZCiUF8CnCcRPWwImfXjxaLJO3zPLSlawuBxENMSgZf+E5HMPBM4sMHPyl9z/Jl1
pnMwo4B46AT6cQqHAu++2V29OFY7gSmOEOH6mIbuTTMVx6o2tDcJ7QZ6z+pqoB3bZLF372u1RxqE
8TI/0LSuh+dW2cgmXbXpodifLCerNn1HdZxWKHf8N9LhbpOHLTNlKrfy9BLWg55GJ8mCl+GLbkPN
PRqeQNMnUpT2EFpCN6OjAejCMwZyiHJ29hyTD2SDjBhA3OJ2rE7DhC9P6fGnyJkLKninPLYHNFPu
wTMR4/aivOoFstwwgwNrYzsykWPS04aU05JpsyxJDF0znST3AGUqzrpPy0gePA4AeQ3vr5HJ0iKm
fkEZ/TT4A4kxfvXZlW6y03kb4TyqFcgSschtmylm4+4VU3tq7LZbg3Gw7iJlWjs32ZsaQP9bGN1T
U41LfiNUXeQ4HgzNPraclHEafRjht6qmB72uryE92lKff/mcD6Hy1oggJXaW3CvebYVc20XU8bQU
NA3aLCAawJxjq1FMOyuqNP8qYwRvQE03VUYTjRj1fi+QAzQjcbu5/UUGu2Co+VJgYlm5QikcnuIQ
SFTbak6pDumflK11xNjgX9k3yVdkjpSh427C9BgZOQ2cRwVZjVZifHYma+s4nBxC21xStV2rYEZZ
jTOM4qOomUmQ2FwmEdrjYKqQdvs85LpRXd2eDjUIgh63IrtfTuZH6My0mUdZ8hmhx+5WWq8Mlyk5
cmvF5Ps7DtGXIf5YxpWxboueAmzgl+jizmMtJ4vYMpajTcVZ4U5jTWYuEET0ES9ObiO6CeFQGQnw
Pb7XRgSkMyIM25b6/TgxUagGlwOesH7ci1UreCnJBBWEvjDQrGguqpTLMDTgmwrSdVQVbInQwt/a
Az6pR0TO1gAgIvU+OhcEz6AHr2rCd9TX3LRV5bxmOu5GfyC8S0s+i8hE8zkdUjJCFp3TAkRC8Rdr
o2JajElVH/IHJEgrr2q/4I0xenfhSoCisFXaM9nGhznW/ncRONdaTx/nHIaBVnHVmxF6RogQrU65
LTl8pSHBNoAbiNMmEojJXEoPC5Bf9G0ohvyODVMF23COobBx1Y+4pOaCtwV/18NqZzf0CuWt8TnP
+jkjlkAwcY7YxUuHkwuRqIu6AQA3TCjV3WxBS4AO6Wh/qWx4sIqRwyeH6rGuFlCHNMS2xUuvs8SN
DmllQRh+UCS2A59mEHwJNM1ZixA58GCweuFwuuvGEYFF+jwZY70e6mxDFzFZWxnnjBwK1EIZHaS/
ipNMY2SXxsBC4KAN9ZnQ4PzjQzbmZ+mFxyJAVBd0kBNjr1tnUffcAb/VAdKvmLinYxjvPPpctnoP
yL/YGNAKUDWX126av2SEhmxRdeOrpGptGgN7TSsQEci15DATFA0uYZCQOm3jrtV+hm181IG+Ai3u
jeybZ+aIOR+gWQ7Rhfrj9O8czl/Ey+IfgG5PSNoRtJsNiRNs5v/+xnqGLu+UZVi5m84nDNX3FEA3
QHudHnzylN+NHpMZxEqo9mYAlhLRsW/UNTftV+gWX7NS+c4ekED3tdw71N/I2DdG+Wg6xmnK0nKP
NZhkWiu6m4ofRdi/sVXeJwkBuFZW3ETTrKChUCQiZWBnIQnzR6cfYHOq/wvGWDf/M8OVX9S1DQEV
2zB09w/Q78Sa6Ube4G6otNMF+WZMOwJ8iKOFWAc5AEK9165W9sY1yMExO3IzHIWBXissmAEd93Zt
kcChtkyKmHjOIGSPFcykD8aBLr8VOeMR02dyDpONFqOxtKfyB7qKtCwAr9C1it19E+Cwrenn60md
swQVB7Ow92nDQ1MTDVMi+RhmGomyk1tnpm8gdF61tL/0mjbfRrRPmATihfCfJ77lgkHtIYqwhow9
gr0kJL/d1/B56H29QS9tVReqjb0sNoYArtia1n03Jfzw0Nxrpocwu5xXGBYMFLAHFIj4ObWYuUfD
/yUKnGrvCFNXIIoJPG5Zxvlu9PzrwSktQIxgi/bm6L5gXIA3tA7qtthJyLcgbZa1Zu8yxx4WRPpy
36TNQ9qYO4SeDuBGfCugtGwzfFF2c57i5BtwzndexZ+lwEEY8/iaGbm/rjPuRMCgotI2sMjgU9jc
iUacXlJvJMc3fm/KeQyLh6qaZ559N2wZaBLVZPKM6Ybx5OgAAdJHSfbp7K4h8AilkYZJYehufSRe
4OOhoKQVwromPgkVLlduZlPdGHIfCn6iyW8c6+t/f+p+waz/eOo8KTx4/fSZTKaJ/3zqslxJbkgJ
e9f1F9lEXVHS5IQTQpIDTQ0UBZUNKSP7KlTtEwnUYQtjS3fRZeOIrE7u0H5NTmYsa8e5/PKA+o72
zhEIX3P6rfRaYSqzX/Beg0CxMW540dau0W4YcWEsQ5BAGcZXpsh8hwKPrDYjD4aUT1nVdy7McdWQ
LYSJYtqKmgkFfu3ZJFU823HAD2dzGCz/1RnaR3+2opQghIkc0dgmoGyCapkDKdRezHA1v0Qj7hTZ
fGF3ngVcW9JvNfhN3Qzm0GjrAFMoTP/9Clv/xePuEQPpSZePYIZn9PZv6xqhhz4oReKdavUadtGL
PqeDNofRZtgWh7R+dN3uELmkO9iGoHVlu9SSgGG/PgqKR/nWKw7BTpcjf0yWTdeB3gtJA7do6rQa
E84ihuFQls/M9GijDVsn6j6DiCc0/bAUDFE9OJm13EKr25eqeckz7lxPd15co9/2NhcGYzAWMbAA
lvBRt6THX3snRT+GESdd0kXZ8Wo/0xKxWxW/RznVkRuRBQy36N8v1hw68ScWGVSO7bIwggvFLv7P
ixUQPGzrduZtBqN4H834k6xYF1Dt8/ug5pKCoTFs8PR97P1vl6xaxwIJDGx25ZMIsBRW9/LvL8j5
LzjNnicNMS/WuvD0P15QGfNw0PPxNg5CMIY30YebPqQJxCjZL6u+3+dCe5s6AJ5T6O5yf9+W9QNx
EpRZBiI+9POc7nk8RtP8BHJKEiRdACJoi9ZYJQOPABOu9ygr93KGckoDqqnvWq8m9A6hQe0H3f+V
/IyjnnIs7V4yt9gXSY/Pjv1u2SpP55aHCTVmj0bhg8qpMPXPBrrUIF+q6JceQMVFZ5AOcRqa+z5w
6tuk/FOfAfC0NQbkvVnfaV+5izkL4uzLVA3BCZ2g0Gfhd5BS2mTe0pxDfPP0OC90ZsX91snoLRg4
+zk6CQfhyKbEOwN97r0vrQeizl///X2Qf9LxHcFsy0J3CKYWXqT5R9gCuswJAjzrVMGrXGZjSTYF
eNuB9ljjJMcyuSeh6xZF0ScE2N0o8h+xT0WfEsIg+5hc8xmvzNAjX+ABXhgap4AYAmw0coOzHEct
eGiUC2bvInN3raVq5DgnGazMkZNINz51NuU0kRefGblBlGvFbaBFsISrukL/5t7ZUXBR88MJs4kL
QZL2ryvw3z+H/0HgyvWvNVn9CmD5LMqxjhiv//HX/3gsMv77n/PX/O9/88+v+I9T9Mk6WXw3//qv
Nj+LOddF/fmP/vGd+el/v7o5DuYff1n9So65AQIb73+qNm1+D475f/3k3wEzj/8eTcOupLOk/p+j
aa7tV/sZ/qzr8fdkmr+/7K9kGtf4b2TSgJyWwjIQKZhA4P9KpnEsQmZgaFqWTZLHX5/Ji3rOn9Ht
/waTnu4uahDCYwzJLfd3NI0uyLNxWdPZNA3HMj39/yea5j/lTdim40pbOBQ6gj/OS9BvG4RVgrxt
y5b7yLXefAQzykU5FGCCg/jbzf5YdLmoRo44vT9/u1J/31O/J9LMq9c/dv8/fvQfe5MRz0Z8oZjd
yARdc0iXHEHptkz8H32l/30L/+MO/v2nmX+mTDiGAINMBo0lbCkN4w/QP7SFmMNYPq47LYNBXaJN
0QPzYhreW+QEpxrA8WJwDY5WqnwFcR9vBBpUzSQfEOkL4h0GdoXS4rukFNays9tXgkzfIu21Ci9y
Cp6jKTq57XpsnJMVD3dmi84K8zc+82dWqKM5adeqbyiJcbUW8UFnlV39+wVlY/jjkjp0kXR3zivi
huKum9/t395Ng74iwa8VdutxNeEL3yQd+ABNT9qrbJn7FA3j5WAKniodBYjWTNZdXxI6qEDz6GH5
ajdWveux3KaatvELsiekbzF3qXAB9u2PFMoKpek6DN99vjTs9uPAWdk14h+aBCpryg3d8x+2yUgz
j/1HJpqzEXnXB8B4jKynX+EyXAssGOPCdfZZmHe7XAZgPsZqx//OtsGsVxsKsgcRfz6qNLVx/3gc
B74LLV2OHUKBOMDbCp08jFa+A4LUHTfSwt+Bb1bDk4LBf27vrVA5Lyl/6E17WCfk3r/qqKAtvV1L
SAgx/ewCg76ltrL6UjpAJgaHIDfeO4xpBz1Q2wJFyELi9d96E66DuCn2nKbVTi+THfnXnOVpGBuh
nW8U5QG6O67SkJvPstbNDY25Xe9WxsVOxE3J7jkeW2R9Vng/hjmC60T/MrrJPdMspgZK6m2OQf2B
8dtGorXiqYA0AFVpUcydsoAkAC6hjQarRMxBFGHY0hmtf2b0A5ZJQ39prB0KJg+5xGDpmGWehIN0
nO53cJeR2Md509t3Lka3piQwwXVpvFL0D+fIJiBAeMuAScraJtVy4UKNQD0TNWQ6YBcREoxRiy8g
IDj9IosFmQce7DUv3QNSjXc0796HxPfwiaAKIWcrO5WNvLW1VawA9bVbLzk7XeXvONHaEXzGDHvj
qmfHWna6MR6afnwQrlJrq4043Fmcc/QuKTl/0rNseZkC/qvsuGYFVffSZarEqJ/Y7SiKoY5yZshi
Gnli1BqsA69VwWjNqPRusZe2fkNYeiFQBcgSpdsY7ovQ36Rmto7ccB82cgubeNn0OsaedG0iB6yx
+m6y9ElXLhq32I+26IhwNhMfi4YFsllbPDop9/q/P7m/+gu/r4UumXIElBE/Yjk4iow/+g9egBm3
bMiMjxPvaORBsx9IpcB9NP/xrw9YjbBwtu+OQMOad6iHGdue4UWUm26Y16YEA5I5vEeRMRz7wSJE
lp7vzomwhQYycVdprnn70kXAWxXtgQtmbl2Hziz9uanzkVJBIborYWUfuDM/6OFbp9RIj2X8HBlv
urJomFs+XDfb/Sr8FnlIYgHiI5F2of4Xe2ey3UaSpelXqRfwOG7m87IxgwRBgYQoShs/pCj4PM/+
9P0ZIrNKoqLFk72uXESeUFCEwd3s2h3+ocJzoB7yahFi+wQi2sH8ovD/Nin63yTkgyQELyjlcPX/
TkIOL7QTX96GHz/Kn7OQf/29v7MQx/iLEsK2LCmQviLZ4Hr8VxYi/nIMPGBsagyPzWdxT/87C5F/
kbY42F5B1iETcf8nC3H/ktj24YdlCTphLq56/87Cfskm/ye7/Plulr+VqaalKi/JImxL4G/1670V
YQQyxpUfrDu66JvIiZpbq8Nxx5wR/S06Y6/5mgYBoYmXlu8WSDrA3i5BHCyrzMw3oUOPbi5R+A/V
DLRhFLFPTO9WyFpBTfhzb/C8O4GA9eqnB/0POYzKw35NYkzbdHDqEq5pmnimvktiIFyGKFyCaUS7
COmB9FQML43f6cfBdb5oUOaWgKFclC1DfF2tDH0g6InLdPIHFDMwWphb5MWEGd46Do2zzPVv9DGj
YTWVxb7G5tjH0mNrlyH9bRwxHhEAV9Ium6ACuKoh7f9V4dsWOe5TvfUZhHgOKt660zRgA6JEwjQi
aq5tGEIHCzTSPExU0Mij2a19asMyu5GBFnwQzORvOaVpk4Ag1ktC6fBG3/UYRy3GVsFBoSwtuVNT
IULUV4L7WeBIwQgEygq+6BOkignbxHstNpnSZcvWA3Vu48bbhbr3iEXsVzNE6WgOC33TwuU4QuIE
idtwCw9DvrF6uKO4lq1IIEt/bJ5rN6d1FKVPZqSUE8GT/PlVq8T//at2cWXDLhIDONuxlCvdT8lV
73gdsqRkFrpxLgc32ocTSl4DGPH9bLXpbQOHvtd151bMaXmgC4gK/dS5Nx8s47emgOkIYUj0M3Tc
91z93VWBaVwytDomv9yV342i4NB42YSunTwj5D0GVvSUjIO1D2W1G3L/3IeIx1NG3RWKOPPnxRjv
F+Mg3mEYlq3TYrIdx1XP7Kdn4viWPcew2Tl43Z2sc+PzUKBY7rorbnjjbvQGB62ped9Ww4RMDSJA
/ds8Nv792DGzt9CZ30xuOC3pP6BqXQzV1vLqAcgv3FC31J/CsB5A4Dhf8QfQNnVZ/fBNN2QcmEKH
bufmPqVPZdoG1XVsfMY/ASAYhKAphtf8n39VzzTBlNPc4n/vm5WThkYC4FW+ag1Lzg7D9r6jt1EN
PhTz0gS/57wCbBZbvJ1ezfAeYu2xzJmOxjFY11L3DnngFRsnVyqfIglu4rptVpXXZwiR2SCfzQmk
XQeRlSlLfAuHkKnh5Mb7Mk6BIxbOK/JN+k2FDFLp4N4tENQbkQQGq60Xj3/+svK3QsKmpcTpxf1S
OCYuRr++174ex54WDokeI9CDQLVxOZv4KTe182Die0lAbjaJb597/wSe/Zv042ira5mxFO0c7Zng
4UuRZm+Zg+g19Fi5tOw+W4DA+yZr2NB/Xq5QtdvP6RMCWMKhluY+EvzTfLcNs2iu3DpIgzXdSlRg
7VQc2k9YneiLGTHGGziM7tZmlH0cA8c/GAaGCMiMHmA+5VifoVptDLG1GnRtNWdtu0OjoAPPt/lg
le8DiFqlaypGA/evsN7fcl019qE0bG1lU4koT4BXhr8QVSHq3jPM3TaGc6PXWJmlZX7TIYPNZQfc
7s+r+Icj67gYSFINwwAQ0n5312qm7jtk0g7Mhta9nQwN9aGynFcjft5AKFoLcUJnOMis7lYJAtND
Pvk3cwmfZpKT/lT6C91CyQml8O5ZOvGXlBG17IsbqTUvrYVh0zhg31T3lv0N3NcecN+wZRbNrMVP
VyAJmi8m3oSLwv+cgjX6mvYgsEc8eBi7UuH9+csKdf2+2xiujSr3NU3RLfvd9dyikZmktQ33IB4u
AsrBNu1apakMvNPIZvwMYkfc9O2jqAr9IZ8HiAlTINZlBoQKEhGevAxF/rwo+duiHFCoDvm+J2nh
GLrazT8FzUFEhecAweTx9hAF1te4WWvZ3SygUcYYo68CPOzXZmiaD2GpPSIltQ61A3gT/1ZHUilB
YAKn7KaBO9AbOKY1+xl3JDK88UCkLReyz6ylbPvuYcbC58/LF+rs//JMXWnZ3IQqPtAsf7+NEfky
Gjos4IR6psj422u3nce02BsQpsKW9kZmGpOTSodwId1xR6uR4TqQb5lr80ctj9/OFLHD1ulfeYJ0
w/TUBfXTs6zpTxSTRIcnBwCDOvHbhDXVgYbNzvL84dZLuvI+i6W9oweHCo5nBju7yFGeNxvG2Y2h
PYmiELtID1cpM+9FjczS3QBVnwo92gWINq8JlH8/wv+tZD6oZNRLIj7/tN9+8/r+P/nbS/aS/9dL
/vZfx+h78fpS/9e+SfnX5ufa5r9/07/cv42/PDQXPVsY5JyMSjhyf1c3Ht1XXhAJKd6y5GwqQ/l3
dWP8xZ/QMWOzktZR3/x3j5XuKyAAGq8OfTSdn/iPeqzyXafTtXUUWFgZW9TTSdDeXU9Ng/Z0gUb9
1k21p1QMOyqBV5S8kzVHDOK8i9FCFXXtAv+I19JGPrq/Z7/eSG9WQ+5YZuD1Om/Z2QndPLsD0gkZ
ordOM1Z76NVgkyPYrS6uiOjE3Fpohv2Hh159BdegMLNoTlD00XT+5ZwZvW9B4A/4CpnP4dC8PX4R
r4ltnYIQSUGbEmwRorKLvR14MYATDCJA3MYfreNd7PzXOrjjJU/UwZX713XIRJTuYKYKXigfocAD
CyVmliIFTBPvC/xbw6oEyORpWAtamN94CDmTHKxS0/jkVc0HmYdKtn+KhdflkAHrAtdkG3jvu8u0
MSNZp1lasRympgw2z10IL7T6qEHkvaup/vVBNh8DTIV74933tme/aacJeLUZJa+i+lpZmb5MqwGA
vmnvPShpHiLksifKwqRkqOzx1Sf8FUErvZUZ/dSqX83wisLe+CQS9BnQM24AmFSRdaInjXDIZNkL
63mON02LuiC2ZslkPbv4rGoA0NcYkGlrE7xB5Nnfeuk2MHbZCXodLMxxQJozRrkAcQJkkWiRug9W
Tu8X8CO65lBq6SMD3cgm7dgUuruY0w6OuSPwIsFWrzJPhkS4xQUpW+XRa4tXWueBWEWncM/85HMY
x49RWdmwlUnTdA1ocNk/q+0W+nyFvm1PdobHonbWa4wOJaMTbDpPLqArGK3yFCBsio5pDuNGvSbp
ZIi2mPQJvsgeWOM8mPwSxEchl7iHGK7isgQpv3VN9PZp4aOCfmnQkE2cCY318jmdg7NG24RjkBw0
2BxWF188DQEFG4BgG73+FAA//b2bfu6OCHWH/brJrpk4M0ibdgwtwl/3vDPjjIebWrmtGOQXtOFK
4kXb8VQrl4c88y0p84++xD3DBJ/PlJEJoKHRJnb8858Xo6ZV7xZjgtlm3sgY9B+q4Kz0nLKBeAtk
z4QPi2yUkJxAytUnaWjQEQdtV3n1nYF5CiQq0JFJifV1p8NyCoCjtC6GH02HUnJsNTgxAK6F5SkB
iaf73uJFhI32Iw0D0Ln2axmUZ8shvhhCmQ+1wzZIx1dM22BG2LxDjFmZ2XjfihAt3Lyj5zkj114Y
4ENgtiGWm3z0MozfDyJ9Y1fhA3Tbo0p6d+L1zjN7BDPSbQeHhilHfbImYniWOtgPd9jOhAlA2R6c
L1qkM0eILAP0ew2aFLmVpcOkIsCgyIofAcuv3SLTgcnxFsvRhfUBd/JmoDbsUjikfmbvr5Ee/vEG
hw2n4cBZgsfR1N55Sh7AaL0OrnvuXKz04No5pnNO0CHCE+GDno54VxASf2jPkWoxwpS06t7nWa2M
oG30fO0rcc00WQlVBjraZb2RNWjD2i65inwNWUfOGcou8oMl/B75WYEpPbI9XMUs710E7PBKQJ+n
Trdgbcpl34ED8SIq6D/v73/Y3jbBxqOxwpckpv961nIQrRyclO/ZMloxZHE/PaF1FsKs7pEQ2NZ+
+MHxlr8fbzINzgfDYdvWiU2/fmScIuAU2MjR+iDbF5WsUcM19GeGBWjEcqnEbK98ZdiDXEwc9Vh/
wInrIC08y5OhwBpZbqEtXyIVCoWP9R9dR2heHerBR3UAxEBI+PNTet8LU9sBCTXbsU3BAJq05tc1
M2atrEgm3ZbF4eJlm2jwVNpaIqmxkpp2ywwJ/1oNJU/LjsINOnDg2trtB6v4h7PoAcqgpjYsjAXf
jztTaYguSrxu61JacygqmJFT98lvR/tmRtZt0GHcYrP1mLqu94nTSrAnEPnrqemfEEyGVWUXy77I
nqp+9Daimm6aytYfP1gmQKvfg6aNMK5qG7FK99ox/alKKTIAamHcp9tCppeqSi+2py/0gRksr76g
1oCX7hfz9xrva7vh6g6osfiBUQA43WF3B8Y8YxtoUfBaac46nf2t13Cp5YF/zqz04ukdo7xNMWIa
XSGZtIA7CJwffbxRe7HoEa/8cUKxNjG3IUL0i6xFxcOQ7fMkMEQNASfX4Ei4HomcYIwKQR1/vbeN
3D1rtjZtdBt5v6a7zMN8tiaWyEDYBUceQbu8q10CnwNR3ap3oQqAA4lsEqN2niLWkgozWycxzhff
MF9c6kiEM4elZV9M9XOlNUfkhh+KCH/sBg3WBWq3+I5ZZ1h6F+o+djy7+5r2TLS6Da18pm28sl0A
eyiko+k6gyunZXoKUhT7/cj7NNC7Qfp61ZYPOBvbK2SOSLBBI5EVZDsdnLeUzdMIXHshS6bS4Lde
sxmLiNg42T2hTXikALV1SazoNdPpuBX6fcPmqMXDgOYwPRMi/wO+f96i6UC06V6+C2s82WP+MvKy
13cSDM1aG2d8PqJLT1bYSMaiRWMsLPdGtCk2Ar1HFFXxHK8lboC+OPRl+npdgTlnh8DiZdbfWuUJ
bBQoQin4VuqdVcZ3vXS0NjmA7EDM231pXRRkmwJWldM8awLa8R2ZzLPIkdfMXR/R2Afb8gc4Se0+
wY3hSznyrE2tdlcljcWFGTa7BK8FVKLLL5XdoaDqBNQVdb7vHcqQwPmGhjBWQdBDFSp+4HHpLlZb
Q742KiTUQmW9aO2EDe3LVX7UNiqJezhHUHrRvlxkCE+H/Wqw9BN6ZXdtDvy0dtJXRW4m+XpVb9hJ
4wuaFXu7tG5Db1upJaYZjzPjSeHI9lDL5AdMQbx79Hw9oBJQIP5mxg3JhUvuYMF56yNSPJO4V03d
qhj2BQYQoPS3wOsw1PC9TYY6l9pFc5BcTB/qrtvzPqvki5HkR3qViAMbBjpGJimVImezj+FrSyze
2Q20INASqmBNhwHdQtC5fRJeEodvaQBe1OcIWL5FKggkskV5IFKnIRIsH+w0fvAlxnjSvamOgV9+
0WoOf2jCvkkNHqxjY2c3TMllNn94Tr2j6Nr6Tv7adcb2+kaHrGDk/9R0JRba3j3YABdHRn5HCq5y
gZb7rshAxJW6u1dBJmtwqwkd76Zzyfez5JI6OeDGBuGQwGRFjcBXqkifoznY+AZkEBzVCDiGf0/z
8DhBorIqg84Y1wfd9ZUVm+CztWTvOzAIEujEKNUSLkB/NCPb2phgY7UOcV9Fj6lPLgq+XzvjFp9c
jAmdAJtz63R93y3QxH5AChQqK+MJXCX1ZFxF1L1pXWwtY4LlOAX0BYNL4fG7c0VtUYEOq/GLFhaH
PKyP0VBuwkTVOHP2Ggc8vCx/wYyQvJPZGqAFQQfV449xlYGgHTsg7a3nRqYb6NuvTo7DUk1kHcmg
AL5AzwApF4LRt33nzNDuPPrGCdkfSixZ0GQzcMxQ23qML2XxNjP0Q07aOTKGRZTdDC5OwMYTSKtf
Y8o0cPAmqq+lX7CJGPE9zsGb63MwLRjTtkPs+HtLTumrPjjHog42CUFItMS0sieR4o1h10J4ysdN
23gw+11wM1DURWZv1QJLj08so5AfMcOHa9ywautQevkZDwk6W/szsPl1ZoDwaUkrrF7dITFBgugl
Q6qIoZoQXWfvAb6go4Ab2wKMskH60D+KqHxCVQwKvE6ISxp2TPqWTQla1rrSCYDqRMdcW4sBFXjQ
ZfQyB/cm9dudhpTe9SHAVARvnGBzHHSPCoZd2wXCBT7fHbbrDrerpyCVSj4yW02hsZn7Ac81k6c8
z/Q5BzAjHaPbjZWGj2M0vqF74yFZvAhrT0NIwIOdVTIrRKcAMRbY/Y2OfFlyaV0i+1w5exWKmypk
p7f4SH1G77QA2cp1kYANKYYiWPat9xV9buD0wIkgeY1IwGVc0qO0dlmbfVM3bu+fTWANTjmdZq4Z
QgbsBrX1M906dSOsKfHZsL0XpAy3anegTX+iA3/0q5htyfGsre8aECBk4Qyw93z5PEaUNFa8ijZF
K9+22SHnWrRUP2O6syZ5S0+q4XqjfB6rGqfc4QdyhsBZotdIr+ZNSXGV5AlynhXEBA1Nh9BCERWu
xbMli8M1SU9nlBubcXldpZNc6OqytzF1rOqSizll60s7vgxpsPSBB64G2JZVaUMXo+DFRhV7Qj8V
98V4pycI8DBuJL4yosraN3zADyWtafGpi7yzqzJUx3HOeVieSCy2UurEBb27Gwr1ysOtxZKNxjhV
bXoRU3CJ8+ZZxeocikVpeOckKjdjyKSPC7iEYVyk3SFMkUkIGrnEBNBbWjHsj+ZhjrrnIdig8fgc
dfYxjuyjymKu9QgTnRVQmQ26oIjsjZTH17jbaEcE+z9Pyh/XhVTH3g45ghhE5t1dqYtTFbH/zYnx
s86dZWhrlePbhXMcHX5RYiAsUTdHvwdHTQhT/RIViBh8n65XlsrLxlbZLPt7us232A7GyM9MFy0e
jmobNDquDSJXmUqBIE6rLewm564lUheifnaj/kfro6XKsWTEerbq+NI26aunKB+wjE+i2Xve8Fbr
HPbr3euadLis0D0Xk8V5dfDG9Aa6f0TCSaYlFITuTrdQ5w9BD/tZh6WfaZ9HjV1upuNBBui7Dbl5
ChD9RwYK0VitnO8hZvUlLDsg2algiF0hiiGj+/zvhky8CMS0q2X7iHz6wpqLQxI2z/iExpSyPCZb
1ab6uJJt+VlkxaVD+0fM3hkgYjTSBIhsCKOmn7HepW1xY2Q1otN4v+jHzM8QnQ0vfVB8qzvyIhGg
ZZsA88tAfySsmrQu7MSwRoVpkermk8MIYtGMLLyHxtrO5cLTebEt9F4uH2c5Zv6NJXieWjSLdWSe
r2lX4UFfbCDjZTCtyJJ/+DAesf6D5qL+9jUdvH5carMhmjzlHjZOovbXACAR3B+6HbLc7Agc8ZYm
4VIm+eM4E2rCUnKtuSTbLpVwue5ntsNQcNphnPA+Ss5y1nMpXvPDmelj71KjGR7lqzoGTVw/R0op
5kqmHVlMVR/bMvt+TcGrQN3pnJzW5jYxYkgZSMiheVkupSrtikZnuc56Hthi3YhHtdUTtau4adcq
q+X0xL3yRw+JPFY3NjRS8HNocAHnk2TFjolLkaw0fmBZ5OZXFDiu0TuxzokbPofwi5HdEC2TEPsH
GpH7JGStrTqWvgwOMgzuI4dUY3LR6QisVyMEjqaPyev1/HHGX4UHf6RMPue9fVYNOchkR6kzwy7N
FfaoKHRzfw4Bua9dfnZxvPM9nqZv21+lgWZ01dTPjWGsyzn86pisJhEnjw7h0kbnamHGb8YYz4vW
q79BSqP5mZinuEohf2+cHuFxt4PcK9XFrsiV0KmPafPY6ogaFUPyuYynI9rim7hCciWQsgSwIO46
JYWl1+aLYdhvvciA4Tsh+h8Tbj5GGXw2B7UFrcxGfSUc8b9NmWLO2inpBpc38WMUDmpNVWvCX/2R
Rqa7cHICdSoIhBUXNrM6vOtiR19hJv9s1RPMTKlXO03r90VebEOvMg9eLJ211ga3SSGsZXIaTXRy
JhboRs0WxwLl807VFI3Rxc79bdeYSCFW4XpUHm1o3++Dzp3prOmbsESGqWpxAAGcRGrUzQzLJjLd
kcdTxCv62B3ibe2jgSoBhj4otHatovMawQFRzW47JOJLJODJ6SY2dyQKlC+FwT8cI1rFHjLHXQ3V
x5j1XQBvHbvir8icLn2wP05f/iCej2PMDhq0Dk8F0oRKWSjo8hGh13ZdVmj+5GL6wjUKUjjpt6on
CPW6fM7q8LaWkE70FIENiLmxEUOIJdYl8UymR6o718ey6c5K7tKx5hbxQLTur79A94JXqNPHCnN3
9gcSFIxWyNh9Y+laVJng8pVma9Rv4fZsc3SR5xqV+JKY5xXIcejUH0jA7oGK6svCgWUXYicBpTEs
Vn067UOVtHaVt8Gr+9hryPkFWt8sQVhpyq56ja5mtKznHJ797H0aGw3tYOeu9/RL22dbTIYQ3SgB
ZIaYiuJbhw0NghDPvax/9MV43yqN+FlGMD8shpUWvjwalg1BQUNKR1htgf7DviXQplwTCAWWJEa2
3ixpC6IfHnbPaLz2CyD23mbobkqBkQpGXv4qdJnf5y0Ub1OwgnDOccbyPyFy7a9GOz33RnIWzX0k
4K8MUoA2g/VWxLBstP7ZLPNPocEviIsbTQvm1TBidkCr+HvpoA4aTN9tMTEIrrFWFSGMFwSr2Wba
1wJXXOx/4GVG8R0OijeyZWbUYiqN8CXkOFtkuxi3mkVIz2GVoZIl9EcsUDFtnbQzovX72Eo2BlXi
kMvTVNmnxBOnUnldwYVZ94G5op/3SQNwMpcImks3WvGEN8Il7cmb/lYOXzJqScLcnTbUt3bnfZOH
CRo1+qPHwglvheierhmRitwT2pi4Ld+XNrcGNr+HzAH2Y1Y9rxjv7wbV1KJ/SjrtBaWJdDHDT4tb
NRNo6YZ3hnfLonFLOIxF+imu9QMyxj/CLxRqZ5ki30Eip/zmVwF93kA2L7EDDAJZI0SRkQLwUuRZ
02oPZZIbD+8IHeUjfYZspTp9Hdk+59hbzT7NCyBSHkc3SJYcz5UVgUJvNO0O3T9/1ZrOZRibl0YX
DzjDfQM2RQ6AwPYqMFZBknT3ETu8C2LlcD/eZG3fHvNGW5deLZcS8bplRRlVPVc4FTItetUEd77p
I6Vl7kfQPjtPZaeorqpOFPVBgfc5BC9PTZ+ub1ajhTHZREFu2BWifzqimUSsVo9pbCacD2J/h4RS
n3KZB56J9RYhisHswhlhRXc6Df4Yi66Fmgio0ZoauYTJUUTN1ypQN2D8I5kdJO5i1ccpNXRVnG+q
64kQ3ch96pyvIyLLK4G5UGl5evas/j+hMvA7+fJV2sErHqMno6e7IiyErHSKQ+wiO/NL2lMKyYA3
IvwfAngDJmHPMWZoVyG4mmI6yftT6NJLC3tI63mDYHO8Q6/yop5U7wL9L0ZnwR5VZGZBS181IUC0
fpHodojwNZTbvgjPaTseycMumP2dwn4+VnO6aRHGXGoeCXAwYEmOdLlghVbnbXN9Vg00ChCmCa+u
IBtkbnsMxqFYB8GtLicq4Zi/eJ3Kihevq2d14T/HpNRuQL4aaOjwBzc9vTnGVbmwz0PNnq+SGg88
JJ2zaAUGAr8jNO6KhoZOmfTIvmZb9dhazd5pyU3rsb6CseDfmY47BBPm8M7d9fbPUSxaMIfeNion
w7uQ/NEz7vLmW6hkgr4GiF3grHQIhRbu8ipE1UwtGFuuPWCNTzIdNrWR7t0U2P7Qkz6q/KJV18AU
VhuXFMJy8WVDAOZ10P2ZgfpJq4xmZZd8u6bwzlFtH7uO79QYKg3DudWoQ/htzNyVdGs54ek+pPyn
Tvus0zBdsfcaPA4g5iQMU5z0oW3ACHUZyhheIrEIrZyaH3aLjUjSl7rpHjSLvHbK2gq+YvnoK2Fa
nilTESy+qx4vPTFudDUbG6bwtRrrT27kM98xWzIUrXqQanCNDvUzfcLnySWdsKavo1PfVjali2Mb
Rx2naTL2z1MXr3KNmgyt2OSmCRGMLb5aDucDdXoyOEWs6dFVWdnOOlbavTGy0mxZDmE8EJKiAH1N
py5qdUj3crbfYpilyzQQqMF2zT53cLKqkTPQwkvQgqSt+3bd5BbTA582sDDWfx+EPD31SfOgytq8
994mbUD22zB2Jb1BlLXoWlOSBdhf4ZQbfR7VAE6Vw9dR6ZeoIHwOcoz2ZTR8kcOYb1Xr0ktpT5nh
ziR3dRiCrIKMmrp9CMqXgmUrrY+D5nruFtkKZfh1NiXM5REx2za69VULPFDzz2sICmeHLIuQ3dfP
U8FpE+V8zo320H2y+vQLQmdEZhs8QJSKs57jCF8B88Mac092A52CS2h0Qm/jkCxHGkC4a87e571c
l7b4HJrTuknSHyK0D54Ja6rWh5XjcSMUsNaXbTTdTlEMy4cP4r70Gclj6dN7MRpC/Be/3rfoaaQR
fnd4HXvL2QcwHFfjzRySSU9xdXZ149BpHaDS0ibpAUlB1RFelDIA2RzzLrdCLqU7zaqtVNABs0Ok
TjVH243zcwCGLyjZD9fkqFMlyAjeNOSqXUSq1eDW/RfT3I4u125KXeD5475vNtd+j5bHr1WtyicO
eBUhNgQ1997pLBxZyLfy1H5wEfAB0XaiDXiUMl4jjHXXJdy+1xZZbN+ao/VVjcr7jtXprM634jsZ
jRtIUcgTaPZxjgSYX+POUqN4KFQYoiFzqxpl+HMA/C6gojiU5ItYYEKzrY2q3MRjPi3wiggEDUov
6GnkNUhFaiEKyBHPBOQHvrRp8NgN2ub6lJyhmrGFLHZNIOkhae5ZdXq1mHhJm3LXCHlPM0adurwC
bMAoFb7K1uq4qvzeOeMV4Lco/qjbWYdGTYeft2tnYlUE5voa3byR2yTkHvxoUPT7mMgTEmgg4BZd
0Ep+N1XLW53mEtm2a5wHcr41SjZYak36g8nMyovmtUiL89jUlKxqZhPPUslsIlEwWYiUjHLY9unt
nxf1DwNR4CYsi6HKFUX165oy7hqjzbUW4cFg5bwaCG4uE3rty6HLzpVZHrXs4f/jEznGNqyKf0BL
uS0yT4C12u0sInNplsJZSJ3+kCkvVYd7au9266lNo+WfP/YfUFpMfKHVMgu8UhfUEO+nIV2V14Ex
ulm7TR78MUM4MVLKRa17Tsc4WzrR63Xe03pckbNPrU4KV8z0swb3HBK/IcaRS6l0IsPNYlWgVgPX
A24WXXYUbRusrRY2CvwEf7H2s5P5wYsS/zCiVwA4G2CxazImfwcTQbpNq3y97LaBHnxLAuRIxTgo
86d2e83ztZLWX+lioxM5t/3kNx8wE/5hGsv8GiA2Sh4gQ99/fic7vQypqLemz1ELEJ9fqCmE2XLY
4x45NVPS0bDMU6Ra9X9+eWyM388OXARb6gJovq4rxtTPbw8JK6cP4gmZZ26xNpYbrchvE/QCyL7a
51mqWoOjLkfneI0iV5AIzJ0dyDqKJwEkOQKgTjMSoGhPpFlbaF1TWthb7FwvWSD2ZBA4PtLvuc5c
rqq+s1e+RnioqD5L5+hY6tDBI6f61MX+psrGJ7gwGL0D2e3KF7NnDIEtHbtEeXng9ZtfcD3d9yqK
Iq7V4y5TrVNzfurr7nTtb8k2+OwjI5eX4eU66gDR/UbR9sUJUKisOh8D8W7PCKiiWCHGK0Ae8KZn
tDaWhd5va6S0F5U57lzDeYNYc5+ZKFh5EGbo+KNoYiTlCdm9cunG+kYytHWtnOE9iU2XMKLWyhff
2iLUjc65oaI60xkQCmJfehQSjU7+dJ3MOCZTrgqxL9knywQ/Ws3Tv3Xum61u9LDXQS5o57yhxDED
moVjyJTMZ4y+iCo8ryUXAO5pjFeT74kACPbnvfEebw1YwbLYkiYgIWDLQD1/3Rqd5O7x86TZupFz
bFVxQf/jAL1CTMZJNfv1vF8Vvsn3o1hdmDot/Mq91zBi1qxj5lpHpfvsKeBjJ5O3KZM7PIWQ1IwO
ODU944aG4XD4EdLI/h01almA9izuAYAM8O9+XbbhjuWE/HizzVCCUoAXHpzy21WJfB/igZezFdVi
VYfDbHHUjClZtXra+JpN3cLWmWWNQl1trK6DdS3M6KloxTN9vwvGnH5kbJqh/5ZlpN5pTV1Wm6AB
FDmiji6hIKZFjJCvwU21QsGY71UXX3rxxcCWtjAeM0Q5w87dlKVJr2dAjYMqWRmMUoyRpKcKAdqb
zB60+cas8EWlVARmENsPUWg+2pj3gcTGvsvNdnIav2RD8dwwt8Xk806BKOFvk+DhGK/TXqvybI9w
y9bW5jOMdvnBNrlCKH+F2Sl8MDREmkyea79H6XqiHzEl0LGm9yll6y7S8fkA18QmHyK8swJjfnXE
uC11RKwkiV6HOgvykRCX8BJjBGicsBiDwQu8HJ9d6lmfxu01McZvjTYc6adflc85qPpFpxzgYxFy
nak6T8oMT2sgj3WWHWTq3E422pRWUXsLTUNxlSkL9hxPWuM9gG3/MHr+jq2CwqhLJmuoTcBXNH7d
al3fArCpexCGSlkKsXpSnyezQqR5ZhOo/UVbEAd4t16r6jhU0+MkIN54JVrldXb584n9PZY7Fkwe
G4EyA8LcezpPaJeFHdhBtcWz9yAHHqVk24mWZvefP+j6m969cwdks4fwhe5Ix3l354PKwbYjhW4+
lyeXBjVWmwVgDw60p+rkceCI1dZa0t7d6DqtldhyL1XfvjgIFKNezXPQVHFrDACgatbZIWWPk8kS
Rwu5HEo6CbQg46S9DRkc8QBLZIEzsIxaqT+GNcm7aA9ZOJ5VQ6hQLRQ1b2Hof7iOVrAM2iuYK8Jj
mMGp2aMwLq4fjx88h/c8GUIkXC8P/qqF8SX0pHfgurztXQl0HHM2h5IKGdJXMGv0x8H0qQCZNWom
rPowFb1xtK4fVRUwJaQ0XRVepsz9gG33e9bpOEicuNwBhvk7Yj6VXeOUQpRb5dsCjdJAf7A6W5LZ
cu7cdSntqWH66EPN3zMoxzGY16PyaQgd3vOvx8AoROvqNhaN0+A6q9QHUVNGvKNr+2KcXxGPOBoO
cyV9wuzZ81R3wfyco3uYOvWj3znfMeVkCtsNKFdsZqLdiOJYz+GNc5shy/xUZejg+sWurZ/MTGBx
oFpi1jx/n/vDtZ9QBqBoyHC/ubP1HZ8xkFAlmsl99sVrxq90auVSh4plhf0HT/wfUMZ8eaiNZCg2
t+R7KHttjcCiMS7eDhZTZ1iVnf6jBXy3QByJvvGlbQ82Mm2B39mA6KiumXnqq15PP8B5XoGc788k
WFP2I5hIy3p/+lMqEXT8ZLG9TsuuuZZZKDNEV66wcvN37H/OTLCJm+IuzrJ+U3rmukmjh0znugkV
FkcN41CH+9zhaOC2LetUnU/PoHxVA7ArVMLIvwlxHLqWDh4GS5Rl+8qD+WOhrzGrre13lHltQvtp
+GbBOKcF6p8hY7yOoH7C4EffgoOoMEC/wuEjAOBoI+B2YbXPWArutdI5Xxu4ucLpwG2TaXOP9KWL
VD4XbjvQ2I3ak2s9wqDMd6Yefk97VLYCmB6Tnr3pCb6POGQoMl2f0xGXn7AxEUsnfkp0tHXzhusl
E4yAhc/w1uz3aNpwXSaVsZhFcElD08KcELjF4G37MIwQmtrpbbHNzQGSnopsCl3iTcHncBbggpKL
+L/Undly3NjZZZ8IFQAOxpuO6MSQE8lMDiIp3SBIDZingxlP3wu0+3dJ5b/Ujr7o6Aj7wlaVSCaB
c75h77W52ZW4uxfTkzK5rZfDW8mw6nK+MRglqg7EYdxdkyq/riutzG9O479WPDx7wsAtg9IXSs8v
HUzjrGkiKSX3wjl2s8CyzjxO2CMpTMySpKAPLw35qptGz2nkfWxss9TQg2Hp9N0qe487js0nRQpT
bt7EWD6MOr+/AdlSwCdh2fhnAGn78Ct8MoxvNnnjSkrRqeqb6ywcptXmRLpIWWnBospPncoIgsXg
u+FSt2ZTysJ2WB/zQfM+ZIeVy1+8EmnKcDIkmRw4KbOg0K7Z2kTa8OnvP6B/c0w7XIcMB7CAqNAq
f7mnZWyIqWf5sK9spiLkHKAL7hySEEkjMiKXUaqhn2Pplh7oXFDoiNYMDcSqE9nEne+SFmfr339L
Hw7vn99W6FS2KfCl4BHSfjXkuGxrXYZ59V4tJsenLz1G+dYMqCI0JvQHJkFl89qflKR9BzBKZpVJ
gp2VZ2w2DdbIRCBMCOpetPXGJqhkJ1V+y9wKZAYq+ulDJbGxQL0BIZyakMMW57RrIGhiHetJaUZf
4rV295QvyFsZIqoZcaptbR0qW75mOZS1mshTuvI0Hl/7miEimgso0Du6yQNuYfRGxXz7sbohXVoP
aPaPqwUSnIg8ZH+F+rCYqBuR4iIpktY2i2IXWTIckjO6jgVLl2dB47FIA/MVDdo48KFjVyPraVvS
z1My2tDjn6qc3DnXXHgoxzRE7PQkBEIylb2HC4cdeSpxcMVaA71Nt+2hNVMfultOnIMVpWyMG3U0
9t20/mZsILY24tdf4MavAOaBV9P81SI7toyZsymp903Oon7kMd8kCfSJZMpqjNsyh/ChqLDbnUoO
JNl4O7th98ohteKc5mfPfki9xn1hIyAcrh9Cl5XNpgfvnk9rJtF3a7lWnUIShYCnbnPpui1Rdhb9
S/EpXqgjK8towpVs5t88nf/mZwNAYXDMqujVfx2oDT0zj7KKyVJ3jL0WUdFth/NaB6i0Od+3mXWB
+uTvv+hf+k2bF4KWjSGeQUVNZfVzGZFoXbTInEGIGhFYY6ypb7kMQ6bV+EbiCDIBjt7Scd5LQifz
gVobBTq63Un3WwDFvNZ0HNucpI3sL3q+oFrS7x27e/34A7eZ7xFOEuOl3bOb/d0Z/Jcp0sc3b3IM
c75s/p7tjP7TFGwjDmQK0rK9dKdHO7ZOeXtjAtgnuzp5L6f4LIb6Kgbjgrf6+Pcf3K/HP196O97w
FwnAxX9xpsu8MTtETzkVCI3VVvsvCrW/wQzdYwL5267n42z686MPZ8ngOMWTiq1OA3Lz88+akJRk
rZJMNCwThDmZBo2nMhfeUo8I6gxJHrvB9rtkg93gLVDVSb1hkIVDZ26JaoF3VeaOBfEXnWl9TM0p
OgCPoEZa9E3LSXOXpIiTlKHd+Ls2q6cuCZKOIQ8SqK9d7o5+a/VsknU2F7rWbcmWPk5CtB4WSpXa
ztidZQVCkXV86m19P1naly6H0q8dKgFzdO1rcneH8j1d+yokcGMvcSvu0pGMLjQa93IAascF/rlu
pisSt9dhnZJDKV4XxuEh/C3M/Absbzs2msMoV57Hsn+BAj76Nvo/j55QsjtHQxITQVSjsgi6ZQTm
P4UN4XPBYqItmLuvsf2+qO1nlXFOMIqVXhkgNkmFl8UlKKzBIefYYm/rRGhZNFyENGeeaqFkxdlx
slolY6XTEYq+mOwrSCwkyyOskvvS0hfED9FNUUEUSZzhfXbXl6TMXplooR3i6HTVV5V5I4NNgpDS
3ryZtIrRn3vbrckLkJpjSRmPGGasvMYg44EDv/eMLbDQ1CHN9GmIA5hYDEESbGqRLD2qx7Qh2UZR
qj0ql4Yyy31dt3Vi6pSgwQgPw3mz+AsZ8G1y7UfaJKtsq1CuGnGTttyvep0FbGfRqqg08VQQFZrV
BMcheRQTOWT7LGr0nWPONZ9TV57d+VFpohhhwSPotEtMbI9vJSEkl+jkMO1A2gGNYGh7zVdadQmE
qRz1koRqweyIrT8f39+/iNpf+mIbGKQpHHMbP+mu/avZipFoqatDb4dDPDy4bn4UaXIRkGAPeV+S
oSJL2GRR3CHJqjSy6uyI5y0Cf6rLw2D3b+1akygVo03VHYk5FBjdTikPQLaxO8vys7S5XOex5UB2
pght9vjC7ORmiq1byIJdqKXAGK2T0sjL2OSoWRZL8k/1r3mWXOelfGNCsPoti0B2iu2NJH7YB3KU
e9tsihP5x2xNZtjj3/L08c1MYejrdhOgkcmgsTI2zWbreW40ntLG1WkeeMz64yBYUDH8wciGvkgv
ZmTKnWqBXhIxIy4Aydki5E0zX/O+ya7ONicmHxMCrouiAqkjsxlcJ8UEjCjG+GeZd7mh4f4bMT4W
sJ/rFN+kko63ulFctIztG0Cu+96pugMQrmNDzoxvSSRohoXiLE/Ht6JPtIMm1Usy5fp56zEwNmYh
gEYLCQC48u0nZy7OD4DviNYzH4OyM4nEiL7qBVKtblSpDXUTbaxuE+CoilPKFiSUpZ1Roc17bRIs
e3n8SlJTjxqWrXUyy8BUqsVHkhf7maLi8xpGmwCIOQQ1vYSyUr+0RsosblCll6nmlmUPH8ZQiDJe
Sv6/cUjWYAZN6xbRPnaj790YK2Fr1Tht3QowkM0uFj3fjSWpXdsoQodmdPhMlFjsyR+Ddj7lkDcd
/Xdzvo853s+nvkOTr8MDoNpRWff8fOq7MTZapXAdsuD7GCC/7tLUMnmh77rn4GQE06lGQKmHO0vF
lrckuYfrlgxB4fAzjAXJUkN6L9bFCCz24LyipC/XuQGEMf3+4FBDnfV2SH2bUKiBRNm6yIn8wuWR
FslXZSI9rDCrd5CX1o7a2aKeojURJU9cmSAbIuwWmRRI/l74RkUs7ZoTVDqD2XDjbglUvmlH6+zT
yNu/M1zZBi0hkBTSk+FldX/pE/0p661PWjq+VkbPHzPq8NU9sVLdsaD9dM3pgRCfMVBrikwrLn+T
pvDrNBFnMLc3pQMuWSqgX5loUd/AIm9zJ0zkupdMqplc/aZV/IsB8eNr2DbgOXBcmvkrQ4VMegTO
VuyEUzfdlPyou3rk5V2QyuwK034AqfTd1KXfuMoXAbWTwTPCxt8ck1u79dOTRB+iM54E7EMvxoz+
5ycpVhwrsxJphy4RVLiuOSBQWIC0BiTDOtY6lKisTaV9cwRvqY51bo8ThpjN7ZUkp/03vZj+6/wK
lf42udEZUmEj/QtgaGnLYszKmlPbapSwKT/xZaOd7JXQXRFeMa3IMr50bDoFbb/FhmMZUfb2N/ns
PHRaTVNEkDknIOEKur0GZU7qvdU5AVusOfz7D8/6t98smzqd+R7ghF/RYbmySlsnHyG0MFHvGqV8
GZe2O0yKAt4cVZwd5RlKSpUeApTAWavhtwwVR0KrurspWbILVhRe3XvQMoSHRWYO7DxR9mKy0HoO
0eM/7owoM0huWR4FQS1Kbq9+ViCLlho6Q0AcbS+P2tiiC92c7FOYabgEyIs5YPESu1KJPw8aZQqK
IrLi4JYO87DHo9jeD9p12mCwJYOYMkmKA4gB8md11fEQy+20dm4OPKKn2lzWq75Wl7xhajsgdjiV
hWUAitUAZmUjw6C6usi00pA/MKL5+w/5g+//0xPKMAWuqCWEwFlMC/TzE7qkvWW0tCkMI/XsUPUK
6d+KSY4qXi21iQEw6AOTsuatiGAbfHw+dq35LYX4LZxaBwVdlO9sV/4A+6/hRVkjcmOa5yhhX8r1
ktEEGitl8PwpyceHvHB7sLhsWBOyAeuMqOe5o7gpfxgNXf+86j+I+HyTs1v5yojAtm6agz7qsadj
hBD9mXA2EaCtUT250KDZKFLWdXMmbgHHav3V4W7br7csIdjV9mng5LiBFHPbzjTxZ5xt466weti2
OhdNQ4Y4WRxtr0OdbfSV1GbrHgkYXkVHDYxaPi1D0R1Eo/S7TtcZ645fe0RHvrM9erPpPrUTfYG9
Rp+XtXk2U7gUKSFmJIGTdG5sdQ0Mwi3v70YayoKTpX7JS4C0qQHVwkmV35Rl5l9eGX6beK65qG3U
IeLXyWjjuhGU6d4Nh6q4Y0R4ygZFMg8cb9J4eixLA8VyJYirZ4CQt1RMKYwOTyfB0evzmCwfnv0d
XGUbI3HBT8i1UhH+7RUuY0WU7cjkze7buJDJWdS3OWSkoLY9t9bWo81QgwjuV3V113MeO9ph1psL
J7Dip4InoGpjE2z0eZzjKeSR/LFM5RsDXBUFBY7KShlJXrEuEdiKsNf51izY+e58UeooguNA2MuY
ii2CkJ/h79+Bv3a020ARih3SDo7Hv3S0y5wmaJf41MYCRy8y4UK18aUTfBqkOPHYDmk7TYXmXQt/
UaLfrZ9/XWVQSvNVGS1v7ILtZP75Fewsq8hLrMmhw1bUy2wjDuN7KmfGeAXVh1H75G5mv/mhnb/0
0obGpoI7QJgOV8LHtP9PbXyW9ovFZssMRx2q9jL1z7lLnaW7yTlKZ19t7AE0DFKjMs1lSKRgvSsN
XkjcokW1NAFZoqqvOPNtOa/gHKA54zNBYK64yv2ytsk5Bt+xq2VtYgTRNvf4ngR0gsiSiMVoM9WY
u/GHTw4oopT6z1+HOoT7JsO4mlPeVpyzCXgBHGfVV+3QHhfuoDBTaYmtCGnDx5Ml6vmKBGvY5bOZ
7KaNIZJk9q2rYUz8eKj3jpox9ivl27yQ0AT69nEaxWsj9B+ScGDXRpaZfmNkOiBSNcncHpx9hEOE
MaW9n5JCBOQx2twmhhlUrXPFDUghzXAniKz8KGP0725BTttY4C1uYJOuSnUlYlDDWjXQyzL4309a
fRjzisA8wWOlpkWEXKm8tiZjs1SZf8fv+xW/5lBvaCyoDKh2zFwByf38PLEzL6Wy1mZo5IbnLpLT
nA1mWI3cL3oWP3Xx+n1treO6rCXx1z260k47GfnvsmX0XzmvfCdCJSWFySFsAxtK8c/fiYMFqdVj
YlsHxMNBuriIV1xy6KY8d3bRCs8/Z3rhKZsMMXOsXTM4FP5GGpCtthulds7cugtlx9OxvaO+xqVM
/iQbjqnKvNvOnCNvZjjJMJnffNZHL+pIHaXWhvS0qHl0TEkIYVvyi2+M264c3gjeyUJmFrRAsgM2
T3g7fnTwrJEENcS/JqfQivlczKp+W7ZHpjU49XSrI5ePRk46SQhN9ZhtXRtxASy5dFyFUfng9tlA
QU8iI800Lwb6S6L/mBQ7QP8bEczySHJk4SRfdSYz3E3lowH5f6ioLXTMPIGC+dqbxPA6oMM85/es
aqB1DXPJ+Sqfuk0aWSusJ1zlyZaknEdj4zU5Zcc6JDpcbbDn8F+ysJwsljCiflTKAnxYMTMoG88z
yeeeLZVHc2KwmpcWsn9DY2WGn7+BE7RioRsrtszjt9LtG5APhXqu8rz23Ai6AAJW3FUltx4vJhNs
NP5e52AATHd64M76sdBiB8YqrlNm4J49N3OYbrbfUqde7BxMo6tR+flIH9rqVuQzL+MSUWSmbdkk
Es2eoUOfSBvfXpLYG9arKJYlJAya2JRcCVUhDyBZCJ2QXExDqSg7WyXGGqm730gHmRPbKBueF3J0
gXkxQ5NMbm1o5+dyKacwKcnxNaR4HctHm3ROj1xL1Ne84lw9gq626w6L5N8i3+3byvoXxxN7hBR0
1855H4OiYQrWWgS0zv28+qhD3DDamD1xM56stD/2Mr6nxLtwnO9S1UoOJs4e14qkryXdvWxtopTi
0vIi1FQYDd77HgXWgA+6s8TqK5OietTCN/rW1MX2ek5KguJXNIfeOJMWAISSXzbK7e2T/zhu2hp2
spR9S97xirK3HjqvHbsfhhvzq0pKA+WJbtAyprx6k8HAvtIDtO4FitjF8OaluMZxLAM9dX/ACHpW
rea2j7lt4rFYfZ3gBAYvWai2+hJmC/Y2osN8apYtS7I/DNZY+K4FZTvK7Q0npl4+hmENScceHzal
BWXiEk9WkCZ8Qx9X9n/ER/w/y5JBsc9/fk2S+Smi5r/9i7Zv52v9r7Sbf357/y/zZjSVNDZ7U1/8
97T327cqbQb5Zxriv/61f+IQDdJjKDi4/K1tnL7d/v+FQ8Q5DjfPApjD0W2zYv0nDlE3/0D7w1yE
A4zCASnAf+EQdfEH4l90QSpd5dZaWv8J7R1JFRfDn7sSWDEmFxc6Z5fNIeKTny8Os+2qBrOcexgc
4klcWTtehgNxN/W2x1KQfW1LGV0RSUa+q7UfzRk1o8iEx0/liyjqz5kMUDFgFYaSzDZu9mPAX54s
KFOijHD0QmjOMa9eIqV50kmq11qyLhJFaXalhvOD/KrdsmRTgIGAfbGRl+x9Df7uMb5A7wZIvil8
42nBvZenp8T4Nq8NHrPCVcPs1V0b5eSOtnJifXxTF6s8RKK4ymbkjDSeu2x4yNLV3DXWYqIMDZi5
Q8qhekEE0LxqUUfecBQ1Pk3UMc2X6WHUWRDAeNP8zGi9Iiu6a/Z5FZBrVodzt+mct6hPm4AO/ZPo
u0uVvtlVolzKnFOvKZVjp9mZR8ujPZrtkwbB1GzSezIziBdO5Q3+Qy9puAuXWsWELVTwPKzllhEg
rzSjH7kVDx6aT46waACJMLQ4WHAnsetDlbZaiepVUn3oZJIe+lF9thQjDlzRx6+C6D755ERDcgWU
W+7deurhGXP3FtRPlmznQytwGU3650rE7dUcmHK1rBCXZZbhlLazPzjUZPSOQN5NPr8YVUi43pSj
rZ17qR7mVLHPbNFsxX1ylY6c0zjn4Fzqp0SxqRXtzvQGuYUVmaSDlkSsj41EBJzIz8gmudpr1jtp
I1BljSa6PJuVtOVkJ/KIlXCp9d6HTdAwHXbBr+EVQsUIulok3UsRM7PGyDdeFQL8dpPBLllNNM7O
MvqaMwTYdXEd3bi5AxmQpfJR2ol1LvPmFk0meTG1ELumbx41QkzYFuCQJX+tO6Tk8vhuW10BHOYn
ReiPoLbrQ53jxJ0+TWwGznQSEWbU5IJhm5D3Do5fwcWaahmnd7qUYaSdG6LzuKTMU8yEmMHHFjA2
MaVeOLeB/1T7VfBzg0gHzMiMx65WUqvLuzirQS9b2B1iYhTi3h6CxlDZUzXKxPdQmrvJGs6DubbH
xpgO5HUSDqK1fZBgDyCbHByHk19L13h3puUZ8Vq1F1HD8h+gcYiXEolbTd6IiyAjwJuUX8zhpcjw
1jrTcFllRS4S6updSaeAl47Wmulg0ucnM5/vKuJeXmCfl+euRm1SbP8zspohNFvjs63YRVAvkXaE
8WEuZMYnkxbzhBIX507m84YjtzWL9BqgIHHGPsIxa9Z5/IhBXqhDoEcjI5aUZPc6mmKvSOZvEzW2
nyQ6YzGUbcuoOQezLHw1qlFz1kp+nvqbVh/PxTD6m/RsETgfje4UQSHCNdsfHMM+E37adfl9Df1m
c7HYO+bZT70q+t08sFTChfgcEeFLyviNNVt3dcPOu+rpA0txzJgcOHn9hNIHb4WrRMTeJ6GqfW8N
zEcYW2iwSphPlHFHhXBcJcWOyVYBL45AnL1eUjdbTtWIqiJHR5BrVXRudBLqXTJmH1323L3pfo2i
maOVXKVLFkPO65E73qxQ5Z5dUfN5xbdlviRnS9UI6jHHBWFbLcKh0NlJqPZ4SqJlPJn6kh8B/bMk
E5LabPEZwWhnPZmUszGgkdNK1TrUVVJ+6gAvE1bMLr+o2OIka57e1Fn/ptipDciFdRa5SiDMiD+/
FXzK644+FOFrziK0KQv9BD9fP+kG6eg7WXd39dqVnDYYg90gkRUqcVpKlINenasH6fDI5VKWXinM
g9phrXDLRxqJo5XhMm6TT3mhoH/pzsnAUkQp17MEEK8gZCp5FY4uRrkxKSviunxJehLZerlG9lD1
NibCBOmE88yVzudWmfsjugwrQJW4+Rrm5ZDSYAfxEP1YVPUkqYSPLR7pwYRrRaZj8bUD9dhwhkfb
Fmo145wv6Xzt1VHfsRh7UJ089mRjfW9IywUwqBBtzlYep+x8jq0pCiZEq4GA1+6JeNH2Wdsc6Xqi
l6VJ7aPEkgfdSkQvVgWcP5l8pYvFrdV80co8upULK0x9nplpptXXLFHrHyA7Zzl+W/TRfsDc3gWr
plXBOHNyZHIyb0SmFPsizoq9WRQVNrH6k531WqA3iu1J3Ipe1yN9IVlE+DIuz1gr+KTEhv3JuFuM
tRWPSo0MXNk24A42+JLmyVviCMOmRgKwMTnRWSHh2cdmypOUYDbFVvU0lVNHyW+VO7UfWPkZ68EY
Ha510GwenbBklqZto2s99mcWum7Hi2znLhon61p0DmFesTxwP/f3Qo2PTOf0nbRLHOA2nYdlDZ8Z
iX8vPtFY8wwt3AkgHaZCaXyzXxkFOuWpssc7VN3SxXOV9FDzFl2DAhDdwpr8khFrqhrVMR8XDyQo
DVuC3KdiAGpZ9DfsQJJAV5V3wMNHOAYcaODzc2VTwKQapn8GybK91ir9iHOI05SzML5IBQhEWRTB
CLVAbYsLM7uX7VdsCnmeiL6eGuOparhoAQdiOyuyb/ow77MxhAx4XNX0dm3KI5pMkzXQrjXrflev
sMpNLeyW9q3A5M4OKVTS+hvDm3vBdNu0eFealEgctdE+92K/slKEUAcndlZHnrLZKOnRGQrG3TiT
2jBX4TKMd8z3DJgyOeQTJfkOheY8d5tJFCNRxem0oujj+BkBjMwsHiMS+G5G6h/2efkQuik7GGle
1bl/5VJnvtrSQ0bDERx2cddrCtxendlplA1c3VkHvz7dmxq4SFN8K9I5yEYdThEr/TiBp2FUHvEb
YSksr3ey+BzHs2doyw3EsRrH8NgiTXVKisj1xciUW8McGMvGTCJmq74pq3sj1kHJkEea2P1lBVm4
00f3plDHN5ywnGudcq4wQHi9SgriMCaHYrtoy0reMmObvBb7y6BerYx80qweHqa2Hykak+tan4dB
rbzesB5Yu9JWJxnYAz5LM+My52n9GuUksnazzd8dIz4s6obqMzc3EshRtCScUMZAeR3fU5Yfoohv
Mn5XtNRG2KzN0whucYtIHgPHuVVK5WRWcVA34ztQWc3vM06XuV3CBrsK/klHmGlotPgc8/lgNO1z
1aiU0PwNY6N6WlUt4EwwN8l+uZptcx403lTGTtQOs+UXvXldR40poeBVsliqQ/SoRzQLsoqx6W4J
raNCSQuzpWfVYSfBJE2GKrlq7VZR3DGk55/VKfysdPraN8lTFVFolMp6tfWQclKUJ/4YSl7msCJF
RRbruf7QaMdKNDPzPYy/LVUQDhObLAYW0Ps+rfbMg6ZT7PIt1MpanlKsvIFtMFhWcbWd4wQojgtq
Y5mkxVwvd8Mi4XwmhHjV1xbHv3ke5mw4xe24hrhgt9izQnusXfOaa85zBcXqNq9X84EMV7fIjbts
jTcKhm2ESbH86Fclhk3hxHTqw7mPiWHB+O9PqfveriPwCIqCEThOWSQLLy3BN0P94iaVezKtwCbr
FXhEqwY0YA9ap0ofy1geuGn7StG8hDCEH41tFAPk4MCcNLrky2j4sr/YmtLeVrMDrineq+U0+l1W
SoZK0Yu7dOhdyjOjYDDMYgE4DH5/B95jCXX+iqosvw+G0odLGTR6D43QzZfwoy7O5zf0HTt8AVPQ
uiiRHVGXnmjTb3wXl03eYUZwsoD8gG90GPIMq3vJ0+Fbb8hAwYnQYq7dugfEm7QQM9Lg4da28pSz
aEUO30Lg5NbZTxRCqpOZt2XWVn6jkyrMWiEPqk0z22rGCwuKZMThA6tgr+RO61t59GYV5ln2vXGT
dOnLHKcRGyUlqKI2PWouHcaU3GqbMaCp2S04RXxwGBBRRmJL13ZTbPLauNy5ufFGDN0RV9N96qaf
2zG9GKxs2cNDghHlDRrH4sDbeKN21SktdFDfJdBIlTUdICTBpPE4js56XOPlm8KABB6h/igShtuU
OwgGCFyfW/2N/76UEtdAz31Ce8WBIdKHqpk5HwKd/mIHRbO6URaei9yJYXhSjEflP7a//9HQ5P9m
HPLnacj/+P8po1cz/nZe8j+77q3887QEUDD/wj8nJdYfLIe23RDNwZazx/bmH5MSx2Uc4jBQ4P1m
NPzxJ/97UmL/wT/OTocQH1aqjDL+NSkx/sCBq7Fp1SiYTUv/j3LxmOv/usdRYW0jS+e1ZSTDZOYX
E2DXk8NIVSIOalEYhxnY8y2DQffAy0nhbLA4qqZtsWwtOdtxsDE6MEO04PPExJmpd8JgBi2ihdB4
x4YDqU9paZypky2JLouKAyrm5DPOhOS2cAuCbUkfGDihKpvUnwLYlgcRPD1vO4+7VHciYA9tfshB
DAEuidwvpGJNhzkiSQee/4FUUC532973HBcPdCfWjdQU9zDXEIiJV2frKogOr5vECJ1Vj8CV1Ma5
54pnJa22D+NK3DsM8vEexdJySmzFfHZjvQ0MN2cw4oz1c64p3aHSJ9PT5oHiYS6cm2JW+/3SLj1r
K6Pbgzt1L2msGRfuIZ0JRAK+wy0RH5ZFml3Q2CkHy8gy9rwyuUl7h/BSAvcgYiIjcWF3BGpLJTEh
Cv1uyYSErS4HBmbk7aHnM322c2kATBqxtnYxogr8FZPvuGOHUAssRMUE6dSYyKcyfUQwaa84NJg0
X2eF9XRNXPouBwfBEN+c7ht9u3AT2JdqBV+s6wH9si9xdn2Tz+S+D4YnKd9RYBPa6Uc1S4olbenw
kiG7q6SYfSfjTAchIQkmK4BnjVoaOopwcXsgQa4YvwWRKM0LyjWkP6ta+l1Vx4960vuJqR/XSH3v
TDw9ZCu8z04r94rIFr8yWvk16vU5JC3L3mmTHEGbjF/BikP2nkGM3hFRxCoNiTPjmUgZ+2nHjyDS
YC6M5smN2vzRXt0y8eoO2Ig12+sRtdMUDv3aMWAfizDLMiBWcQsYrRkj+4ZCAOifoOF8cpNRIrU1
3O/OrGsvTEcyAtVq5CoZcJJ921KaNYapPABPr49zb9ozj4denkaHbmXmsD7FY5R7hgm6EsUU39sy
qdCIF+tMtR2xZ7CGK60/yNqcLajldkyBFjjRWDGJSZXIYr1smktYphPY3l7gPIuW7KDaghi0qTJv
zRkpXeRA7k4oFriPkcm6Qz4dXABXe9SAFXujzvHsfBiec2XkS4l8sPi+rCG0VJ2cVJNGAn40cj+Y
KPukLt42dk9gpirRQ13PLKJTzdoKBzQBgZLwuE+4dejPjdprQMkdlyijkCji1uR3CQcDQn+KqSEj
MzYtp4fYLHEHucD/uPIm7VqMU3s0VrP5oiPc8vuOeSAGbpXEPMRc9aGaEJPxeCmXUc+iT0Ps4M2I
jXm406difRTWCAPJWSuXlWhn2odNdIOCfu2JfUPAdmGNXPgpDqG9m6fE8SZ6g8vGgAI9qMCeRCNi
HjNZTV4z1xDfDNGQsqGvVJiMdGjxevjkrTCjELDFeF9ZheGJSVWeV713/dKpBwgf7F0dIgUfemWg
UJkVhYlqZtCTq4N1lzOiPejwaU84FsSFV7gxd7WdT3B7MQHdCzcdB29oo+xOsCk+lvo4PadmPgUr
Z8N5TDetqU2u81pR96PNJ3Vr7LMjI9nkfVSb1CdWGiW0QdDyaPXDM7l8+jPUM8UX2CEfGSyP34nA
M3F4DNZTXa9z4HbN9KLgJfssLKBiU6qLYyHshFheiyl1aSnYvJJhuCDOHg78pfU+HVPCrgtwL138
XWEq3gMNynUgdpjlsaMJcqBbNqkPRPL8iNelussdsk3JJpc7AcYChJ0y5kytqHyDvlrTK4dB/Yqp
jsdnVCcSiJyugQRqtY/90sMOaxrgyzDdJ5jtJu65aZdUGV+k0uFl2VYHhFG1C3Rk9XQ3LKN85OOf
kUK36vxgamTs1SK3XSCasJz8tBc/spFUSBzpaxBFaXY3JHHP1aAvz4vh4is2tC72kebXt0lpp/Ee
IfkcJhHrAEWdq2Oz1tFJzqN0NiRrtKd71nFWL4VvO33+MHZyDLPITo/VUCyvepNMAUXhdF761v5U
oc++c2ulhZRlNe+FTMqjwLB62wwxoDOJCagsBwYBC2FwO30SABCdGsSX7SzF91Svuh9TNDtf+pVA
wDqZG1LS09LdN6kSnRFaAYKuEpI/zW4N9aybgqmmFw2HiCqcQp0wPyhEvsiYASkdyzatT+WXqAUJ
5I+VSYMixHAkbUwgiADhi0MoDxssiDdWmYiDCe3wpPYuhLl41a8KwSCvbdFZ7xlvht8bavVWgIN4
apxoCrRUxCBamx75npWFpPdVd65RlS+mWIEaRm7+lRAGB3Fk2d7keaFhRjDc24Fobz9Roi9Ns+1m
C8g6KjY5M5fOGQsGCxiieo46ZLsfDZDyU9c0A/OPNQ8QeA+oruLuQdfbleN2qr4IK5PnWB+YV5Jy
3n1vjKZ8KYWCR2tMGRmllgZqYsHZHOLqpl2rAS3KnKwDd+gWyFqaHjLY0nloGZoMXdZ42tQSYOdS
3WtMu747dd76qyaEZzZ8oR0Z6Yu4aMo0dO89exf6NeRGSwMAS4hxudi9LC+RTcQonj70BH2ZPY7W
qthPchVYFqIR0wQpCC4HL0c38dhfUyVN7rHir/dMICCkK2OJCVok67UxtOEKmacn4N7MT9n/ou48
eiRH0iT6izigcNLJa2gdmRmpL0SKamrhJJ3q1++LHuxidoAFdo97SXR1dWdVRjBcfGb2DKGjX2Ai
xwgWsg8YtjPthixEDXKL6jLF5ms7Ow9aaKde8ePHXItk+8Ui5dXLNgoUeQHb4auP3mwskjKTn3kb
CQzYJm58sM5eaC0ZbLR7gba6JUSOEA9z3d+DNkmbg67g1CzlhBFkazfZbOONGE0bX+cU6XswxKSy
UI/5TIZlAL6wqN1YTeuqb+LmgO42ZsOyj8Y4vfik1YGolWjlT26eBPNuiuPqPhRuM/tah21jbNgE
x/SccLlM3lVi2tk3slz3odn3OXYaiqRc503AsiJzSstl1MqgXpuNd5ebWmJnaxunfngyR40TuoE5
mtDtVFR62SehFhssNNErcUkfDSENW2qLWu6cd7nK4hvjJntyHBhEi9bKSn9L7ptxpVeI+SGMQyj4
HN8DTg+VDKOdyAjMPDTRaG2jpstupB+9J2uQ0WcCPuIDoYbtyC3KBHhlbGmdEwKI3e+yCzuyClOB
B871U/vV1kL8lTs1ZxHBu/mrtT0XNwqo0caaOOyXmQlGbiF10+LGL0aQIV3pqYNhUUvsNwM17Zk3
PHRpED+1RqqJJ1flbz+2NYNPg7DBEAqCqnRqGUwjN83gz6e8UOFltrSESaZGHo6+jGikF24NAE93
mgS47x76vAg2DDz6JZ5DEyc4M+CmpmeYC3a0t+uqeMOCPl7aOeqWNfn2xZyM3n4YIwiGjsVjJD3D
2CPIQjtIZ72taUb7NcM+3Q9GrXZFbRj4JSQwmXD+M5RFgBcBCCvxP8pm4OTnu4Gz4jK16mLnDZz+
HNSnVWXghFeesnYhkIpL2TE1Nroau8voOmgRgX9FKLKX/kQqep5I2YSxarcirqiu95Jm25mGWjXS
ainZyH7KajZ2U4oezD1hfhWZU3xzZa5OCVOnhyafunPCNIESXdm9Ro3stxnxGfo6wvKEF6HfJZPV
rVoA9a94/2RMU6Yu3/xi9hiPJxzhUEeWBBC6VdCP6Vbno6cXcztPKM5BcY7iot1J1WYXAFXTjnn/
/BOEobHiFey8fTt15Y3FK/mas3w4UUvkM+nho//LjCt9tDO/Pk5mj5TXFhzHg9LvpqX2uvgz0Kl7
64bQ/fZNn2sOrjSuA67qt17pTjtZSQurbEl7cYTJFM+0v/TqKVxhHCoRrbBuBEgjT1JHSbvOU+0y
H44KRmZocBT57kHTTrtQBtFTJ3La22QY7908DteYb7AkVcTNblUfhx92GDjNShgtK1guyrd0lMGu
464BhWcuXpMujl+lU5Q3+qx6jqUG70RQ4H6re85ZicuHL5lXd5PWd9yhS/miUWePDZywb52fwVDx
KtYOlnjHzbsXi9l4lCbtsh2ERHWuBK1BwjjhZhfHqudHx72sN2E5ewxjMvpvI1+8hBafnJgughrY
ni02SdEQ6gYbvAVW7nwiWcmHHvwIpJSR/Vy09xyWrqdbRd3nduxN3EFwxJHZKf61lpzdUMH8OkDn
IaiHTUCr9MXoLcNdlL3O/mKAM528KPI4EPjlM1IWWKimttKn2ISRo13JEiem/tVpUX3dklYCo4Y1
jvv2Xbl998B4DmlAOuU5Jv0JeRuP89Dm/XZKanODXsMcyMBbechyka/htxlL9qIGWlfgvyJQI5VF
ONTSQAIbq+12Y2sO19zmrIU9DpTsgoq6WFWe36Qsxz3TpOxAnlbiU4jb9sk1+VmxUQShu/bzjB4P
yc2cDx/NSHmdJm/wm6LDgEP6KfdTD7U674+p5+CYmGcOLIsydOtfFVruCyUi7TkJTRfjT+mrXRlb
6SM6hnuiN8MiTNeynePu1utBcIRczZMysf7ZZT8vaamHJTSEXsNlKJL7wu3qj4Zmuo8uxI0Uhj5j
fOaHT4Y3+BuDbCZGL95e3VfGKpY2ZQ1c+L1rGwqxmXFfPthOER+K2gVEEWfZNvYi16MQQV7Leuq4
J5eT3oBcRPew0Tdkn75ZHl1qfRbYu3jCm0qxUrktSt1kywly7pLE2YyvoM9f6qCjNoNHc829EP9h
lJovauqdFZtnepY9qvAQGfFhsOtul1ZzwD03jQpiUWW2Z99NqSRPEpWsPewDuA+kecj6Gq5CniFe
dtIxbnLMFI1lvnssW3jdQkHsq8di+M6dUPEhnAzuOLXTd1wGgvRMLwEfKqMvN6muA441Zn0OSEdN
gLOEIvRbmyBQdVWfRjZk/qJopY+UzIlFS5aLjgpLY71sONDn3dCsWVOrL6PVzqNTVPOrKVpckUjB
uyhLfDyuRFJdEJ3LWZYJoQoWmksVGeAzTFmgPZvBlpWethyPv5AuPWtlCRWuKo4r56we1MkOh/Fo
zxZjniaungrFzpXP47Bq2yG6xK3TsvEnYbkUDK72HJ963vc6QQZG4K74XH/j4+2WmErkwtQ1cokN
gYV4eDUM+3hO3as5kpY3+yra2SCoSdWQ4v2y+uJniEiZGffV3yxMY99Yo/0+E0l7tMjqLLVRqU3B
5kBFAUd1xkX5OsJcc4iyIlubWqmrM9nsUGl97/0u0kM8ddn3DBmKg/vcbwqBfRPfRBHXG7fOox8O
fdU263lb7qFTdvaJzK45e1RIBxzH0orkpx2blLaaEqQ1ZSfkDRzumVGF0qPE2G6G3nSPPV5Ah41y
it56zVBlqnzM+hymNrxOY7PEsBwdQs5Ci4EGgbVBZ+INsSJ/wr004ix0xDUbPImd1YHe69DmsnaD
rlgFmXunnIzBuqjldCKEOG3ayMiPotf1apS23pRz7Z96q7YWCunrY3K8uw7FlL1UTcpoq08ublUl
Vwqw7WJh8Q4T2gycHc+Y+GZmZK/KPmlPegqn78pI553kVndoEdKvVTHcC0OZv9/yPrNZU5yK2T7w
9mrBIQD5tuJEINgqDMqbktYaHxrHC45lEMcvEGnchUB1Rt5sxYPRmeoxFT3O5mCachDd3bTKdGC/
WnEMlqOo7pzR6t4oJ5hfDLJzfyyVD7c7L/c49VC5CO22/a72Jygumecnx84u2hvOHuPN85tknVr5
+FCwQ34aRusc+zqNt1U0zg99OKinzHa9A/80PME+AFwOS1EswqSBxBa1xbtfllWwqB3193Xc5HHF
/U9ZoMnF8Zg4sfEw2pM4mpngFuAa5jETbvcInxyIs5l4OwU2r35l6VP6O5ude0Aw7qtlLlL92M/a
vkyz4Bb+Lx7Bh3+a6/61RFT42Pf+u+nu3ybJ99//l0SApwieR5GO9xGf7vG7E6Rm3udOEvqsxAAm
kCgvZBTh81G9Dr7knRNlrculNc1EXZTwq2Q5WLk97vKs94F4Cwvo6zwzKdN2xeqq7MQ4OlFrJXTF
jyXIcqcoMrA7ZuY2K84XNFPqOua243ZQ7A0iAJSckNuyi5ltpOkGjofYQk7MeO1TFzr0j9mNas8V
6iVJWeMuj40SvVriFaa/Ftn7G6y8QhGSEejvAorwU9TVBe4n4yFmDYEksJs6sWspSl0Vdt0c4pLW
Am3aT17NGRLM2HCeVF/dEt5btstivJUqZLjTkpwL/TLbFDqd11WAsdaRDrF4/1OLMlzxBb8Gpi3J
MRxrtIGc6vaSuFz6O5Xph+jqc9xYb8aMUmSP5W6cmCNYOoqh6Q7ig3al8gZyV5zqAbKflYtPJy//
DEIcRWoBp9aFc8W4zh2vJiGt5gnIsl1+EtnU4DPCvTW5hIqj8CCD/ifIFQWoBm0GpaMGPrXqxRhp
ApVOfHWtNF7NRfIFumhYWcPwm0YBdP3SODHE9jadhKVb2pR/2MbAjSYlzOz4fXEKPDWsw1lOHKzy
Z7K0B0nH2GoGcraMjfKpl8POdPSvMJubVWP/KYylYsbLUS6A0SLuoKimBojctnezDp5/syNqM2TD
ivWN4EgUvfNhf6m9+t3P7if6ytllQ3EdYvdB5aRArFmfPRvDyeAF1CB43XtVu7CAY6pX0/J+9fBZ
BRmoPpgFtjPB6HVVjjFqQuA/SzIFi8Gxx5XR3QVTVdw79NJvdjk2k/43yV1ahbkkqdzCYlDOv4zr
pgUmhJ3rd7fWrc55V14mUVksZ6O3MOlpWYyRPA6T/q2GYj2OmCAalT2rqPqYebn47+b7xklTDsrq
BjvqJ7eNFxGpAnwBLdR21+LYslXdj4fAtu2V7rB+sUPQBtuTX+MYg7yz0xo6oDl0hHJ69eE37lNK
28UyzrqdUvbPiBZr1/K3wbO6aFXqLhQG7bCvrp5H1MWhhAIGuPVJQLJctUzRmazYDEzrbx3iWKPL
NJntHXWmbOiYjRemc2+0miHVp07/BroOG19LTK5LEIZruz7lE/jWCvLZivvKByUIBGeMwV4lc69X
/RQ8+K3Jra7Ib7NnnwvL2A26rjET1B+20b+2Nf3IGtpdy/JB4qc2mXhjGPFj/9vt4kPX0t3V1La7
TDk9rO0hfCE//aLbEi5q2pzMEhtqKDcTbq+l3/qCH6qkZSA95cZ9opfA/4onDht4LV1ymjY7s8cH
Yta1/+J6nBJTMU2IH7a/bmuYUt7cfwBWaFaOpApLVYj1k5W90womV7Ktn0yaBWU98nOb3aLu6PPT
XDlBa5lbUdFZVUin5UTm35QZd1zTy3eE7Zts+6tr5Oe6Z9/OknGZ8cngCfSRrip/wufmwtnPeHSj
4sJ4AIW6dm+kYD+HYOQSn/RHRnxXxAxqdb0/yRy+cG1+j7sG25UOr2Thv5joYxYL7CdcJyYMfra5
NGHGnbgBpn9n+tNWGkgPRu9FCZcKDgCo1aSK/XURU4gRxnZ49H35Jyg6PqIRmHvnvtBLBeY1VNOT
YQU8cCF5PKYif5IwfU9IMy2ZObynTXLBv/Kl6uZHFxJGBZisBWQMkGka854nOFNyGPypBpSQOCjI
XMXzdpjybpVZRcgdW3H2ytLqZoZcDSAH0kEVJ/6B5i6kDRVfy3j+NSKKk0kFkp83jC31TzsTQQaB
5yHLQ7WVlbaf5rpT0WoqR6AwsxvgwjL9rgmXyUwuFL2jRbOrpLnJTWqTSjGDj/LR1BgT49smCYWJ
KVwU9fwaTOGt4HwWGxaT56r8LqL0PjDIB3Irg94XcVIuKSE9uoPB+z/DsI8mJL/CFgD9sGlZEE9c
mzRflSAleT3eLRyNIsfBElgpHhUytEy04NTpNwfNdmU0ms9BhAGrtie4AuJ1mMSL1xnPtsQC1081
F4Ta+FUFIdMsmaC0iHLXUJC0j2134D1Lf8jQMhY0cdh23kqZUfmBKOMvY83rW1ptck0Se3xNJjSc
VPr1RtgZ6GIXufM7d1MOV2Gr0CuMJ6wl7zDrx30yOJC1teIPcNIYZ5GV/wxeQyYmmf1z683JtArp
S8XPV5oGoxybipLVEBQ93YeJW860ZrTZU53Nw6tUAyPa2MGGs4T6lGDVh+u2UhHbgFGWVofAUMw3
4ZdccJpq/BjNAaSUmJJRs0IMAFoM4la4xmUznZXVmfCywYSmp960zN9KGRMVbUn5jGvWes+HCi9x
0iKl9bya67Zx7RedVNNVd2PukS110IXDyc1+/u8hlf+F3+L/k5MCGwRJkf85ekIOHTPFf/NS/PN/
+aeZwpf/EJ7JuML2vL/dD/8VO/Gtf4CBMB15Dyz6/CnYLP7TTGH/g9EJuFcYCmRW8Uz8l5nCkv/w
LRsjhQiIGGKACP4vsRO6yv+NUI6J4w46I8ni+FAGPevfjsBJ7ymf9XvesDZwV+5pCRqwjS7awn4x
Kvk2d80patpz08x7Qd0Ars9uL4twOybtn9kPlpWBDVmYxNB4/jaDGUGgS6CmYtQ8TLLT+y6z73ff
c/5ucqV39X384BvHukuIC9AAvRBGf46V6pbQauQWdOguus8VqEk5scQDHXfLJwuwMGRQnxUmTI9d
VZ45ub+QbwTUNIbIsCpZeLV3QCZeGL1JCck4f+jo3gtX9htFrBtwMgEvdzTCB8p9fqY84JKRqYz/
xfhjib/COoKvczMBLG6SSCdHWdAwNaT7aYwtIHMJG7gjHorZynHt71yrt28Ec1YRSbxUDu0+siTn
DMWInOEPylzaXkVQhRRxv0LVIs+5IbeRPIZ+8I3JXPnGy9RUBWcbAuhtPZaMJ5A/GVatopQXOvXI
VmQOmxSU3JVO3+VYbcIQSQhdzlkgp1HKoLKY1Kj5amXDi8Puwq31rfPKZ7cZft3cOhNBX5bCvfRI
6jtfibunpLO3wC6iDQVZMMRab3ifaxbrqd/62h5+0ii5mqboN+jI9S4Q+LejvB8vyvSujZjHfWk2
5Ii5Wt9jMHSgpv0TvRB/LG9gbc8oO0fSdR7qzDc3Qex7J2629+G8eqrp9Tozyzg4cZqd4yC9M7J9
f+nM3pvVo1nnRr9rXBekRMU1v5CNQtsrD+E4W3twjYKTNLUurWl9VkGZPk+w0ztwnJvcwoBaKfy6
phAtpT/jNQmBnjR9NK3Qz32oxPT52lP03EsvfuSIsVehDRJhEskhIuSUp0Z6aRyhFqr271rmXK7n
sapOXLXCnYwpwKgcCrs7aBFOQEBjVp2/g4/hPdKqG45fNRiNO4/KwivdK65sVb8embcuxv6bukks
qlqcnLF3N0PsPVj4/rTgAhg2M7bmkJsmDQi4yQvnWEfeux0Ux8aJcKqIb53GODrjWwxzGfkCGUzY
Vx1IDkrDrSG1tiEjS+zVu01SldtW4S4MZ8IgxINa0mEgQkqmCWvLwt1ZRZ0LRCvCjKvc3UwZGuOy
LFhNnvuJIldtbIITC2vCkWfZ2logWH4arftpFnxXQzWUtjXxTiuTtvQ633OC2eC/IVXJTRAO/sZo
/INr2itRy28OpltmM58qcj7pAeDUvHK1Q6pK6kvm8ASUTItQjf+4TvJBSfIhKO/+W5MXQ9fhI+Jd
iLMnxxHzUqe/Q5H++jCzHmot5qUfaGhMbXM1JzPdU2Aw7GJYS8FcdAeAnCVxGUdtmupJG625ymYU
MkdhAUAUQujLwugnCm9hWL1aOVExPMQnC/j4xja7k02N89IvPRS7uOJcWSTVU9M0v0H/HFYgOGcZ
hAdlcXCM5gTDiOeUxzwST0JjN0q03RwpMufKGFXTiQDWNq0IdA93a5VtJMEuMevfSGlGOpC1VqlJ
hWoGE+rU11UAc4Z/YlTEPA0hd63G9uCGY7DVBRSQpPgTNfq5ivRmLptbaUQ0YZv2lufhbcyemXPN
kEQgyYvsklSVOmIaI6s8xDOpKEecdDhhGMkZW7Z+7cOdCr7DPGsvc198jUJ1G86UCTKwx+JEry+B
DZzVJmnfw+zNHx7A6bNOBvCw00jogtHWxE36IkPyrkMhs0PB39hBEPzsZHZKyWotrbYzLvaERx8f
AFjMqexYVWsi327zAMiA4txKZFvMGgFI9y69mOG7O4fVQWPtqG3JZTzpzaPOra1q3fxYT+ZH3ens
pfWHlfcYRcr6ZtpKu7anxgf6IGviSTivbMsnnjDVaNUOF0fh03qa9eGajfa7bd2ZxLIC4AOKcj/i
UlhwZSVK5gyQaic3OAaG9WDXY38aOu85a7AG9k6ijh0BSV1X5kZ7mK9ZW47STI/o095WSaD9mal5
ypgVob261aalgqer/YuDtWOf+57AphX9So1MahM4QRy0iT37ItwmRf2W+c5P66TurgP7LxrzF2lO
bMthThfIJzS6mmBqO3ci/WIdAemV7z3MbCa0k9jGLhGRRBwjXkqX2UfvvOdQsVnvnHWYOuqCLzwe
ygtEmrXtzd5GIT+uqBD2XlsO/k3r/NDmMl762bm1bVRSBdizpRfMP4NSbSSL3sXs1a5vneQq1T0F
WuSSwLWmOToJ640pCYtCpKRmsfMxHJY8Jn9/aREqFuPY+jtKqoFe1O6XF8XdovEEC8eczPuiYVpc
d1OCqN6M2ygv96YRec8DB+pmCIxXKmA5d3Th2ovLehM0Sf/Sz4Aah1lhI7r/Ms68cdvJTq5YZ7MV
30wcm1m+0UuRnyMVjquQAl2KHax1YR5mtOVD5I7DMbHJQJgSJtvMu7ACjvZRZBwF6M46yZkwfTx/
eYLR5HdfZO561IjVKgA80PfmvA3ydJuZHNzpvacEOs++cWsAug4idkq32Gc+aRzoAY+ZGT5mG3NO
3lOP18EeY5KV5WqMjMeYELum6W+WwJsTpN6e5XClevlAmGXFILtfdfM0rlg9jJWHHsF4CGkgbhFn
4+HM68RVj34bDDnxK8O641BkLykwpm7XduGVsmvBsqeDdWsmTw08Wsfcaa89MoDN1zCEfsdg9MBJ
TEfP4Le5xN58K0431nuTkzpxw5cZ1g3617T+O2cQRMN4cLTDUc+hKB3jQXqicTDcsBJfcqwHpWEz
InFNQ+x0HGwTzziSaLIeLBOOFhafgjJZwfMbjXsbfOWjjbv9cRqFs4ZSMXAmqlljL1as4CExuqHS
qI0WpoUjVVkTsSKtkhXJf6C6YaZ3LseLDcMuypAxm+rGkNu2nZH6zCi/qKDbjHr+C39Utu8bJux+
BZGjAuuwzhweewa4wVkW/avXJzH2eXtJGMvf+0F9avz0cRZY/fmjgvfeuQUdhoLabPDfaEctSSAm
6zYpx2PCdP4hGBgOxSx4K7qO2y0PinHMsnjL4Ogj91ssTUOSb1WWcd13xMBkQYpjgjVyiE3jp2Q2
IdsO2Tf2CRc14ifxWMRzZo8JKeJToJxHW6fGIantal2Hk7XOsKyurSKY1nY8lgcr8B4c/h3vYrE3
vY4DeFqaj4jR/imOJTVusZafUTG/7DYxx6tvW3cf3F87uhILMm/1R1+709cnBsNzZ1v1RxsyALPT
xng2nCEjD8d3jqNH8mHRKufw/GYGOBUV4tTZavqe+yQtSuMQ/iEk98XF1351OxfTmkvTirora1U4
fsSgHLi31o80qF2ocdHnzmzVgnAwcoiRGqehiZ8sR36zQr4aODevcRvaEFNxGs6mfORZRXNP8vrX
MfKFT8L2O/Jow06JVhLdY8tpBucyFQ6jqDI1vppEn4O59190Guhd1QbxlhXX3KmyN9ZDcLO7bnjF
ezRfbJLqC6lm900kbrIl0sf03jcfOrPoXhj6l5tISCrQfSrXyhh5elQOQVA8SdheOuc57mb7VOOK
XuC8dZ752Un7MBIt+/hkNqXzghnRebj/yuo9+8VkFX9Q07SLO3RvfzjRMvN5T68+pkVorQUS+qoY
LHL2NcSdldczrfj7t4Mwn49uNTwbuLhWLTEOPMOTf0VV969TaSRHQKTXtC1eA0NY+5Hx3dXFDr+C
7STgs2h1EVVARLetvs0pU5e/v7hMckF6XXXacakigo4oXz109y8ex/CHCLtuICqCfU1OlmZ0SEoi
6EfkgMeCzJ6QE2AyQFIpBdRDxVaUD+3aCa16k7QZfSHUVu9j3+p2gEVoaeSmt8E9FO5mipMZUpDA
tCUpmFIsI2Ar3ELZ8oSBowaz07OccnszjRS7Jvy1r15F783EIWesuv53wJCe19EfmhA461nRohGj
d5a1bz3QTrusbfO1Cb3pB0XMysuLqxr9p5LtoUqIrfVd9eZ1AX3MrfcpB9Co9v29ivvh2x3s7MKO
FljqEcQR9FtxwKv8K+8zwF5XZA+znPY3j0aIPCLBOwZ66XiSq6xIrq3iWuSTbnnBlvnSYBrfFLmR
rkHq51+QV9N4dtDEhxlMSC8OQR0zlvHkAQMzXu+9QQnVSspUbgPAIuiH9neBuE3ctLoLL4HPSFPD
cJvlgcalR2BACgTfshWxv+ymAF6XFZkrajUxmGcD7SReBuqIDEKwH+qRlgjPkys0fjaVZtFoSEGj
QrWjAO2UDGRVQXHLXYHyi1vC3vlQca4dGahTM3AD92oIsXnxEZvhh8Fb8NTE83Bq7c5dmlNvfhJC
eIMdLJ881ZQnDzrbkqZKeq+i+qVIwuIWxWFwxAqXrP7+7314qblQ1e/9qlSXjH/dyH53poKlfFvl
XvCgM3LQE+49A7DE2eGYMjZpurNILlA7IjY0O2TYIEWMseQ1lAPHDQg+zCL5+4+53PAcL0SE7zix
om1Us4vY3ejtcoaaHCm6eNugmNKl2pabTjvzU679/JIG6tRmW3SN+4GzuPQ1h1wh/XSNr316TwjP
L8q0VRdPxs5TPWMSxH+l6wsOK31JGH9snFBILkl9d8GMiT+vgoIbZBJraTCPz3WSiMeKdlJgcKnS
1ltbdfbRTyKIRQEXDnbhxxyD7RL0/vCojSZHKMIEU5hRelReWBy7MhHbPoj5TMxjsu4tIFNO2s/Y
aaEaKjoTSUrU8YtdTK+2tLJbOJmXMS5mzMOzXitNchd+pMMMRZFHqC0u/LQQ7IvOWU9aFWQ5C45n
WZff6iblHjab9O9y2Fh0hlbbqfSNMxxT4+zA/xf+ICGFREADnZBGD8Zd+AlFP25qBUdH9ymOAc0L
YnH6xZ4b3LQZv/MZb+LsHe+hSfwPFSQp4N653D1ZeeMtkY+IGXFub4tx/Ogj80OSfyfp5z9rLI4n
NIgXdohkWzT2uUU3WbZeobcMqLIzg/3Hppm6Q0ogNmQUsw+d/qGwmnv5NyykjUgiKKDNKA4Y7BVn
jLK60WhW3ghqHF19KcNZ/QUiuSgQbgOLUPJ4b5nnRwZfnQ4oHNLCdB+4fzK33KVKBht60+kEz59t
w/5puvljGkCQjVn/cc1D+4tp0taim5dkPqYANcyLXo4jK9a8TJ3go6+wWnpUN2A9zf5q/CZaJt01
76KvwSu6S9XM4wbECHYpLqG0o5onALfxa8rCXBdou0anVok9+ZtWP4YGs3AzFZ+eESILJZdwGrND
4Fa/jTV3G4rAKRwou7Mn+hZTYukeU6tHB+lite4cXTxPIvu08MmvJ5GXO5P1+TRs0atJO+YEewHI
LOasqw59NdVHM7oORZXfKKH3OJyxJ5g0t7O6qwcxG/z5dju+ZU75OjHdWGdANRaun6Al3b8MFI+c
/v5lQFQq8fHnZNXd+DZ64kHJfF8zXjpiWtjrlE06AaR1HIcYk1A8Nqvchjata1OxX1b5tkvNjUvn
NX3OlktiJIw3c1F6kOxJQHbZY9MF3c3Gn3Eko1kgxFsrbafBL/krnMfBK5lI9WXG6RboKrSLmURx
7Kv0Vqftu5ua46ltg1NZuN5zTZMxg8yX3i6uGuftIW+c5DCB0IIpmp+sRr8wJpg3eTREa1ZmPmW4
zReDmqKNyqJ4X+TA+9Ixv9evzw4FdE5ItEMUG+EyW8G0am2EBipN3Me7TnLGB67iQxAOguOyL6DA
G3vHHO3z3/8qkXl1DU2+D0bPPO8vDtn4K+HSg6zM5tj5Tr40oaqhhc9n0OjObapPXmqfB992v90+
+bQ6q9mJKBuxITVbBnjBOx3X41pjVR9UnnCLr+O1IA73bCfT2qsHBl3gtoFZqoVtZz9R/y7y8Pm+
c65kUxwkjg5yUMm7G6Nlshf1UfCrbJTvLPDTM0AE3Jfxh1URHNUdGkUYrKkIBdsSaWwjkqGejH9b
IA+AXEjQtrlRnG1/2LQmhSYuU0MhsQEw9FjoRg080NX7/OqANEUnbPWyspiQgc/IV1WCAQuSz1eV
9BTWC3prHRolrILJM6jUpeE4e4AxxiLv4Ytbkf2Xh8ExY6y99boyZwrEbUQGtzghI9RkRJ2ACW24
k8+PYRHJNRkGZBbrc+y88djCiJVx9FmVhA7qFLEx7gSTr1DJTZ0Ba+jtqQSt0H25kzW8tHVAjsOX
A4CjcgPciHR+X/9pmS0aDBH+GgkpU5bOiEg43YXILR/AQb01MfFpLzwn0Ui2yDya8Zggq92ppWZR
rCO7nK6z8sfjYHZfHXe7+0TE+XAGiX0e6b/EjuOo/OT7767VDTdZ2RoSXRa92DNojUqrcTMlU3MN
09cC203yH9SdyXLlSJqdX0WmPcrgcIwLLfrOM29wCjI2MJIRgXke3IGn14fsklVWmqpbbaaFtAmz
qswkGbyA+z+c853is9PxZWiqjvIZlseyKk8XiI4ZJydQmwRSWMa3yIPzGBfGjy4BrDHWqE/7Du8f
0YcbvuRSo8x3u8i/wqiGMxfhVJyz39F08ywuq3SpkIqC2g8849TWCAsb+tzQkgeNWDWvQWyM1o9O
Kep9wcXee5w9+AijsjuRYhhtzdDaQd8MgLljqtJ02ofRzeyDWfMAxaPf3ZjHwIipYAVNUUE+PU+i
7o03x1KERfGs78mif8d7B2pIoqseGxjL9YSlQy+7wqkzHtyUeiLoBo5kBOAbVC/sJyh/Ns7Ik68i
wER9XKs1GTc2Z3CjHt1IhFRCM9v8VvJr05AOMgHbKdN2wYaAEBRJn2NWWXoHSPOR1O53QDgjdRym
UbT6+UsghpdhKqMvQQwXFpUv5v4QvocxeOlT8dTDOCrVNB95z4uHBELIEPT+Q6SMbV1GxUl39wsm
7MpNv0uZ6AcVxB/52L/0cFn4u+Tprm5FecmS+ZSGBpUNZshnQhx22MOyq0GzvKn6/r1P/WKX10G6
F6LAI+qk7yn0gccZlvDWtUuKCjbQayJ8xuNErsWTb/T6iESXyi4lp4wRTbE3hX3uWq+6253KX+oG
rrIYxbHKPG9VFd0tcdMK3WZWnTpPAHAJGvYiZhFc9BCd6zwoDsRlvZSOC/QaFdIuMcmGCwNcjubS
W7Gcaf5om06yk0QblOPd2+dDxsgqYyXiRextfYbxjMP2xRLWgSTwDWhCcSQqLHUgrLFlSU6ifirT
JWkC1pdbmta55OmtzdG8/vEH5hbDTrtvQTAbJxRz6G7CI0EnqrZi9DGD3GNQfpo6rsjU4a/y739E
Fn+pRrlrN8w14h/LwnNUIYj8oueJb0aO298Zih6wmIO8BAZKj7jThDXLSJ37OeXivlAEfudvZdJT
86NpQ53qdnpmlUaH4sOkGSdaM3f6FletvnqsnlGddc7BWko4LwD+0PM8HxO8U8z2JYvqLJfrXLTN
Ka4HPIcDUw98JjQFLVPXyUKoFUVO91RkHGOjg3OgtiEVuZ6852zJQJ3RvrgsWziZtmMWfx+mIr5r
reP70PCpVY44tWl/xXVjPht4EgmbyzaMnUmOW2Ki/igA0g6GHdrkD7IBs2NT8NNoxP2sMeZyg/LP
2Uf0W1djHPcUlkTWFs57gzqkDKKTkyTXIoFGGWcmpVTZUrlLQkV4nSLq0FatxW9tVxPaPHrHfGax
V3W02QM92WaMmQoEPUy0OcHNFRlJes9bBllm431YXkwYgVe4mMSmfBvq0tqPqPTXlany721IHTdp
Yd9FbfwYrDJd+Bk8UY0HYVdVtJuOf4+j8BqLSFFxRP2DifiWPOCKhU4OoCXKgDv7EwDkvlDXMY0q
vtNwzubh1NuqvbUqjlZRkuprvXgUU3onRq1sl7i1b1HnMniZAIZ16XuY5fGTj0VToZg8mtIQ+DlH
Qm8SVlVkPWFKHOsTL2B7Xvj8CGXN/JAEmOAZmpxyQ8NZavRhFgaclGgcnoNSeTDTUveVIOQTAbDG
ZxUjoDcpXHdta+Gf7mbm7kaXnkyJnAGaVXYcBhT7ZGedk0w6l2kyvjMPyfeMaZD2FXrJCUw2JKGx
lTCzbsf7nh+VDZo+mliDYGjF7kxe4QrEm7u2oqZGG2Ydq4EDBc1OvvOIOF9bNreQDyyRoJjhBleP
eyMox20V+fXWou/o0jy5eAonXcSaetL9zUn1fPLjvY3B++LPw5XXM94R1urBwNHpWy+KPfytgxEW
/kHF9pvOF4eAgL5TGj9wsWO2ZVvcU5VBqXptmuBHCfl9rORzu7RKQgTTzm06cV0C2qPhtXbTT9tF
RBsl5YOjG2PH/P8qYletjUW60g/ktIlC4CSH8QMtZ1J8AACnCm0fA4/VQ5KxM8wCnPmWXz1AaXhu
8IYB/poPVcikKja5XaHJ8T5KAfbJ0p8wDOpHaAn1I+Eb/qa1rRPpqZgeSu2eZfc7spNlM1ipe0NA
y5oS8iEsx3EZPoAQtKN8j5UlOhmZBbiqemj5HVybwWQERxjzOsRImvXq7M8q2uEWQXWDG+yewhJj
cOqSujgi42zmuHnwe8s+McUqdkaQZkDji2yHBQOfdGi2z6mGh9/4/nCJqw1RAVyE8+jSrJKKxLnB
4JFW6OA0SU//nXxLjDR9bLpFWtRN5fdyoMixC/leNYTvDqHcuC7BoC5z0hA5pGdV+xaREwfSOvLc
aC8lEHgvezYLLrepePYj9+KDS8lc7621pVilTfFYhdZ27lVMkUAAUsiyVzXpW8Pzs3KoIJ0gQS0T
FtcuLpkKNQ0HznBlClHCDBYvFgorOE+r0Zr9mwhpgpAXQlCLN5lpTkecz5SfrbsZx9xlVTyOW9K7
aH0DJm+9j8o6dJLocp/BYN29PH4D/cXQnZmYJ4wFC8zsgzeoJqmQmmiw7H1LnOcaze4XDnrr1HTt
yvNZIGSFvihveC2ipMHg0f+mjrk0KVBcC4pCO9a7nqVBWMzNyoDetI298CeiuI3hVh/YD0EUccjg
kmqAN4BPy2RrrQs/6OAqUrIg1NS6yF5lJK+hqfcqL1/McrrB77gHCY5/w0OpL1FBhrJ/wtb+GhTg
Ml1rINo9p4SI0+k9B4FoVdDDXSt8xznFTqzzXhIjUGvYkJcokh2JeuW5qNlfixgFIbBQEk55Jhm/
cLi0U1KuhDNNG5/J+qaW9S/TgI5M2LSxGgxxs3JyXDRVUtwMG7funvnHmHe0OBmopuj9ff2K5wIu
KvbER5kREl9o2r9Seu6WnqH5JoZwk/op7Uilf07cfVfAC911wO5+1VN6MfrWfOuq/DNtqaPD0V40
X1a59Zb5T9z43d4d7XKlMUPAFuItblpzAB4wdxdkM1c7qsbnOTFvjHVPs5bOHSjDk8s2ZOuzH17j
ehwOjTIMzKkk/oi+CLdFCEOAJjDfAlcrvjmmPCA2ew9YUdwnz1cn2+p+oAR+aeEyoN0wniI5caMi
R9jNIiTYxO670yhl+ahd9xHtdHgjZyjecig/5VUjyS4cIwYqJm2JZ95pzriUhol1ZseKSdiIy+Le
v0+yrY8T88VVlVoUGxH4WXjZz8wxzW1Zo86s+62G9DMoHl4IfoWQbyyr3pNOHzphwAf/CELmQdp5
zaL0Su+7K6fqscuHb4nJttezPxtmHDp0uaJSjWButLZORKytqaJTj7PrErsjy2B+39K96LqIHqBu
ladUyrvPwviWmK3eEOOEsy6INtIfqnNb4ur0Y/MTZ+98Fm2drd0hQ3thNgjqK8F4sc/2g8Oyqks5
hFq+zaocpobzkGwUN1/CsOQUAG8q/I024Eogmic7NHoLKW+YyIzZOUNmTtnUvpmRsbLdgUCiOGj1
AVZgrxkcJ8MpjmKI68O8yTqEt8INjAcjHZ/aGo2PmNjICyaB67yJ8703Zh95y72eI2xBj+1cWUft
IKpy5YYR/t8+v7a+m3GHMFEfewVcBj2H1zKLmaL8ylDJtYziiTqpNovPGbk42Lvm3jEvGdMA1GtX
Mwzqh7NPkyeSGUFG9ejZZOJOk3VlLqhWXEDGYYypv9Oe/7o0f/mTGZxtw7qLIWjO0Az7XVnYh9ky
5XlWcBrYrap1Sx7dxQK+e/YdEWLnJ1WmBMcSYOTeuxrfsttWLvs5PFVT/AtjavkcS/MTtQ88tIqN
a9Z08a4Hg7iznLyDqAoepx0dXCINaWYanMXFSUsoUmVOO1r6W3u0xqONwJTDOczOHkUZjU54iJYy
V2Er2g2k9BnMCJ/n8s3uTYTvoX1b4H83ufzRBA4zhzlfu1E67rHpA7AJGBpGcw23x3T1Qbemug+Y
37rElidh9CfJObcLmHpt+EnP1mREv0DOPvJNGAMoRBSDXeWP1Oo3UA8VY4k5jd71MnTPU0++KgJh
OxvtrK8b/dNBotDbyXlItXPsFoPh2MhrGko0F4FfbXWZoQDlNbuh6PrmNkGycY0m2AQ0+XmTt6Se
uM8dCbI7P+AqYnePVwkqSMi6xxTDa4oSY9WEw6NTzEC32G6brv9C1hE2kSpM1wEBiohjJBuE4cgW
t1lFbQYqtR0+E69iE0+3gRGR9whKJ4aX1y5Wx8ztfyNiJO49JRas+Tkjq8ZERbM/0YokNkCHssfz
V2kf+GUF+Y4Dv5o4F9LZ+hVn8a9CL52ZTk+1Fx+HkYqhF1O86iSCXxx739vAs470LyvLXkRcQ463
UYDKKdMeh3vZqyN9Znbu9HBFx1GfbaS8+CAZJ43BwnSkTARbLSWu/pM7f2fITPRLh9S+QvpaX4XO
rs04/vSs4ocJzbmv0i8+45MdIk0bjc7eJNGdSwGDrxpJbnD6ZifJtmS5h9IHcFEZWhfDVFvTpFPL
F2Q2Idk87/FPim4m4JA4gLg5yBwZW9bEthG58o4X7yVELzh77peOp0s4hz1lMJQVIwFJTL48S03P
K26V15wKT7QcahtPD08l6KYzPKtHA+TdMWIzyXPMGtlL43Uf1vPB8Kaz1AVMgUUZM3TZmTvWuKmA
2HS/NfaBOhm+Nzy06TafwmI3BuoRQYtzDay9mxLBHswhg8+ujS6NUT2YCYlqNUOAQ5ANryErdI0v
Zq8sPgaG9tfCPU4QZQUyKh1NTLl8N17P+CxR54H6Fe4+Ll2EDYky1lMmH9ipnsIyv2AVSxB1c1cF
ptpVSXgOWuPDj5u9C/yD0sy/qPSC4sxAbBW2Z9ed0wNQESoZlIPPuavw4L4lYfAkO1M/pAYVQ2Bj
Q7DgQZJ0lP/wKsarcTC8eXMNVUEUb1M8oOijn13rju3mQKZL6zBqiC0TxxBd7770Lbk1MP0WWZs8
hpb7Dlksvdh8+nTA45kK+VS56pDgveUxb569uOGjdgjWYrOk4AAky8AMw1RAdabZpBk67OC58G8P
WGV5TGKf72/YYb4e/RLzCz0FMLULP/YtKqvfAco3R/nkLZjkQSQUPbt6Sr5MD6RscVU4z7bgw7Zm
TmYhRkBlla/5ohXriR1g4THuNdDx1bxEGA2GV51Av0+HvnKxUWQVmajWGH9DiNuv4in6ZnpQnEtw
W9smSdwVes5gh+Kx2Dh2TSk1QDv17GE6TjEvZOykn7XMM9rY0SIAIk/WQxTaj3PzMTsozQQ2uAlJ
5mc2PAOQiY4JdnF0HzzQ4YeIBOHIQwM+xK9+JDErB6oUBMmnEk9TQOv8CGgi3vRG2b4wvj9OVfec
Zu7waTXORVtpv1XmKLgWknKT9Ia6K8l8wjHzq3DJF6tADTMiOg62fJsaBPTccuk2HAGohQE9rh9j
02c/4Kzob0C8ZMmbQRYWn4pm20UwGd5zNFlcFZAu7qb6LedwI9oeQiloVT8l/AMRw0eJKzwY3R+i
CeC4JmXLIBE+riWyfe7KXVzisJE5olJbkBA/E27RkGSGki3dFhpIMl4OfBim9VLNMLB1w7RnyKpd
LC0L92yc78zYJ3kI4d1A4m3pTttSkjMWQB0xN2ZscywmwP87htQ8vcw+i+qZadzTOCJjsiPOJdaX
hMB4g7XVY/iT9B3ZDdaeWuG3oSj2TEbIvo0sb+S6XIfnYTLByY/YhIys3vh18hGPyK4bWbPGalBl
5EWr12MZEKcaMvrw+Vir8qVollyjfG8ywDuIGIUEW9t+jjWoqvFXVbfPc4AYW7ASHqmcAtrWMw8L
Bg//gAAW9hYJ7H7bvgaiv0Q6aDZoMjeKhjLToHP9SteotBuS5koyzYiW5ZPL9okjvhccDODO3/vf
BMa+txXwAN9BfhtX7rcEXx39y65MjB9WgliVUNil126wCtIgNSHINxa4LxMxbCv/q7BNxe7eXE/4
Rbc5C47xZvT8IiPW2TmpTiQszyE3dfqqgO6l7XCQfQObuSsdFjpwf2UyHI1+fDETiC2FHj4iWDH0
PyZvXPeOchCDHkZbX17ZhI3rP1kM/jfOVYFr4M/GVRumMsldjkc6BRh5oPb/bFxl0NsUfE4ze9iu
205WbG1y7fk7oKE6YMlixxjTxzZgM2kae3fJLJRj9T0EFuv26fCfGGnFkq/0p/AKfhzPBEiB/Nh3
PQvm0D//OFZCgAQ0Hr0nhggrF9odjNrtFgZsv40Yy2/tJvvF4ovLQiQ/7N64Qlkhgbxzf3klTCTg
TXx0+sVtQx5JS/wnIXF/hE7+9efD2iD+cFsQePaXcI3acRijFx1Rk2XTrDMPGVAN0/VAnBP4sJY8
0Zhp3wr7671n+5BNdfc2eZ9WCmrGHzVg/ZgwLNUqJAM8kf9108y/DGT5JwLp/4G15l9+of8Hk12k
6Tv/Iab0KSH+6J84pX//T/7urfH/Flhk6wrHRL/suYtN5u+gUh+EqQuzJ3AF2S384394a3xopBS3
pkm8kkUL8g9vjeX9zcSWTnqqYzuuY8v/irVG2n/BlMKzJ8XTsyzp2p4jfP8v7+joySy0O2s6OBX4
absD3tQwDztOMznnKYGDU2ING6lCak3HuIR4/1bI0bJVa6EK8emszDL5MuZe46D0H2OreoMshCpe
pF/VOL9V2lSbwhxKHNuLudB+7P3oiwvyhRTtick1QYySke6KHCgkLDZZc5H+Zo/yscH3u1IIHSw6
O1vV19xur5G5REr1aA9bG2eOEBORiEGar4ZU5eu6YcsudVkRkRTf6m5yHnITolLoLGZjxabKm13O
uw7Jup48pJDFTOjiEt+ZdRDswoKCaPT9Q1+yr3DjqNs3zuBucJS2JzfywrVMcuoObVnPynGZowcC
y4ztWreSTmaVeDURGWSQsIRO5LGaM0nyiHznvswX08xXgeKLEUf5bDK7xow6tRdfO+F+Lo13Nkkg
yezqSPXrHCOTbkw2TnYMzarbInhJ9uVoPTCTdA6IwFlveohGKvtNAlN7JHOZG6MIf6VLcOTAXGOj
rO5r8ttmjTnmHpFttsmKcjp3pLqxfLKQD6cRW9Ng+J2J8ivvShalppPeOkiUuBZIU41hvDshpNJs
9LKrds1zgdKE5Td2+t4Nn5TlvZolrJtlBXKPkj7baJOAH1MsUw1bVJvBDCUdoexPDH2Gpy4pxp2X
4k7EA0tR3c1fUtbtoTfBlefoVzZJhXtDmCM2SRmSDWD01VWZPlsPd3R+Kp0Htzou7G3ioA9h1DpQ
1kTwB3UGuYpg613jFe9GaMhdgOH8rVQ8SDBaAVuTjwHjpuKKyevyG3+hgCu5ihHCzfyOSD3PMVIv
6ubS7J7zwh8wtDPlj83kGcDADF3ezJ8aG4IrkHOXuE7XeIyI7tuhEm+OAEKns4ogpE/DUO6nsUeW
MA7lA3kHTzFrlb2uI/3ixF21FTlcj8THAxYoTchPHV1GZWbMgsrwMREx+orQn9ZmJKhZydE9G5Gt
V3lpNDe2G80B/knzlEphbBpiioHfkNrDxNCApz0spLo6/e75ebkjG+G5dVo62lyclYH4vyn8R3e2
f5P00m9dp08fxsnv2KypfBfHWK57EGCbHhv0JqXw2UwWKRhxlIlLVTCunXz5WLhj/Q2iNoiktrmV
RcPbXSvM9DqkwHJUd4nm8XfWWvEhwFB7KMAgb1QYw58Ke28PdNgg/mFg0dplz2klP6eQygxrzHz2
YeS+NKJpv6cDUkDco8B5bUvvQ3eEtB94ZA/g4wGDMTUbu0/CNV2rgYEqSojD7RGe9b1hEoVmDucw
sDt8gtOn18jPMHTJR8hb4+6GyEXiyFk69Ho90rgwnLJpVEBNbDxy82ioOa8mDwqST9O9Lgc7O3RB
plmYo7GSIpougUgOZoZBPEMJd+iLmcUVo+I7io56p/PkKc3t/jJjatzjdsdMHouYnAksYEbue7Bc
g2ALpRTwqMG8MLSXwKYm9Z4qj+A8DiNEpY6t90FaQPO1NEajss12kd/fcPIluPCj96ZxWlhszsIt
CImQ9AVeHk9L5Ki+h6S7E3u3zlKk9hxtOkjkSngmJNAhi7Ct8UVyU9XncbDJEZFDetEBEy8Ov8+0
RsEQe0Tp2nbTbeaeX2NQoUywikA+OiVeHY1Fa2OzoQMuQRnSie5b3rTn1ktJcfR+UWAFG5xUbCV7
gzwETxHBRzR0FyMkq+T4DOCSPTIpk0csLLDXEzRL/3HhKf+at/vXWy34SynVkYbXSlOLQ5sgadC4
MZnss71DXvYjsih54wphYs2ztk1K40HXBj2Exq3PHOunNgqauYrrAR4e1XRlyX3eIR2cK+MLp0q9
cufswtFP29K5D4HkALIEhnYfBhz9TbpYsSe8hUlwNGnfnH6idMP0ssGUGK2d0iOfIbqpzMXLxS5p
xwrktzErFGqYO+zZ/VAkkjLtygxAp6Pzpur6nLeoW+d5zHYWkLLr2ID/o/XfgE3WBzYELVQm/ZBl
QGmKwbd35KjJl8gbGWaMY7oBZ/ulFf53q9DtIYkks7VpSY2ty+uY8+oCNcVdaxiod+fB/oZjkc4s
bWt0FhIRqAJhRMl+MolwPeix/w2nZWOz0dzEJoPlqKxPY5DMPKVz9ug3QfeKz9jE7U3wJnECb6Nb
f6V5wDhzlNMmrzR7+AJsP4vP+M1OZfQ5G4MHGCbBOtqP2E0I7MpvUVvm/NZ41shwAXjZCkYOLJsQ
g1MJd44sMaHZbrpxZ0cdy24wV3QACJgig4wKFb5TRACsSbdzxaSrj1jHZ6AR1qOM0odGYrVVWqIi
DNMtFmfAx2CkVlJnHwamJno7k9cFTdpBJ0hvUoPJamChAVFWNMImdZp1FAwQcQjEM0qI0QWT8J1P
XsU6kIy0SsLStrmRWE+h11bXofQwThJoh1bE+ZV3CWG5XFAsfnt9UMLFXeRVn56PAaSMEKVUpJvc
Js9+GV37yVMhuz5v3Fqe755SNOwrRY5b3wWcD711DTlZJBDYRiNenXUPNpR5x6qriaED+IZMIyLE
GMAHGxzQcy9ZYLgHILeMt1jCk681G0sHvSqMkLcA2g1LL6UvAvL5GvDVs7/oQFkVonMO1Qtyr3Qj
s4LlBmIaDTcQKUZzQ4RXbshl/R6YmH+nUGty8ORjpAouD7jObM4rMlCNbCuw4sEd5mPuzWrTLddO
tFxA2XIVwQQlZ8vw64MnkEQgzSLwefB+87++wcx5ZZMLH1GcOQSxZnDLkZuZ7pTbvomxtF9LzmLf
m7uzid6LfCj8G37ueQAcPDKvG1TGPSugQ7ZcqOFytaqeEYnD33kH3aY5q8WM2KAs3vn+HD6mws7W
ECAuceK1l8aVyLSauUbcyV2ullsdq2q/XzYZITJbctohoUw4uveWLi4TppQVAgMW06cmLNpjlKFb
M8sietJR7q7rpaIoltoiX6qMiHLDY2lBe1q1h2GpRdjC9w9Y/mzUIglpz24U0q8upcuSpcTaknIG
VQYawhqcGT4zHGRL2VMEmfvWkQSwq6mJwqU4ipYyidBAvWuX0qkBAojVgXIqijz/ZihX/ayIiN16
tUqezdwhes+n7q/q7OASqoS5KGLRHKK/gJ6HFBMj9rAUcshziY1ZijvZOv1TivLsNFB0A9pAOzQv
5SCDAsIA8KpurKkiijmNy5XdOq+O6T/lWsiNVaU4x4j5SpdiE9gIKG+Q/jt7KUWXAEO/G9NbHaLn
S6lXmZv+NgyfYdXQk+K+FLXpUt4aBYUuBOe7Xkpfxmtfc0vjkcr2NkaC0TdrplUW43KiV3qNDUcf
3Sr54fbJOYX+ngBhRelO7JrDCdLHyE2Sxb0jXqq28bCo2tWWgV92JMiZzmGp1MOlZidj6Cql/56l
U7gv8KhdsASpfx+o/N8OCvn/CFwhuASE6wKV+Nfsin9rh/LjC7Hff7u3Hz9/dfGfMRb/+AJ/jwWB
ZCEcKzB9aTkiAFD3v7rtQPzNIZEjQLAgPIBxf8pPDaBfLMkfji1ci0AR2n1gO338P/675f7NtWm2
GbGAvghc2/+vdNuO9ZcRlG86punaLpQzvhShIPwQf0a5VTxEMaEQMeKobuw3oVAF5uyFedJhIX1R
Cwel7qok22QLHYV4NvFWtmP5XP7BTolz8VP4bcBBblNGbsJauPku6x22KoQ3m6tWLBCWyhcAWdQf
cBb0Ez5ZNlCQcNjjmzwi3vPVg7bzBQyF9O6VmLPsMUjNFgMIwW0VK/YEdMw8DxkGK7gyCpp6S1ac
XFTFy754B1vSkBw1C2iUljdo1mXQofRVw3RI8z451gsDpwKG4/RQIHVLlz7LUR8cgLUn0NUMrCwi
iuVC2yFjvn9VhYoYP5izdRoEe/1pNm1c3jggS4G9rFpIQK4K5ungu61RgdsRamS8GyxCXyuapXeN
Ois6iChAuCHK2dh1nWUf84gB7NrIDe821QAxjAWjVEydvBNjlJz6hbnUKHJJJSU2wGRnFXkNBxGr
he7QG7lzAV9b3/1WoOc0qI3HBQrVRF6yURV0t8iEUWOZ7nT30VWSGdt7L0hr8RCIkO+OYG+tMuQp
6wRP+w8Z8QXboXIpLcPIeqTN8Z8LBGwHbN78/tA+IaidgPAkjY5ODfnZly6d3Ltd9O6dWY3xoayG
YytHuaeUMWyRjU/fcKu1v6UahpvTSgQbjW3LD9sNqwVniaS9/MkFWb/lNv4etiwY5faBPTqoK2pq
YlR+Xc1ZF1J6PnlTlFB0FFa7VcJaCGPmWPyonUGIkx4CPKim5xPoJpMaU248l4TselE27w0dzR9N
JRKPyMdGhtjN7MnZwnFGstV1zbK8K7L8mz0HULzrwutPjiFic9HMZ4+qbFjK84ChMYYChegxywuy
1P1YxuTOVpN+UcWI2BS/PaETup3hjnXhFN2KPgpO7oCIDmiXjz+hbuc3GwHvL37NwyFOu97C1Mtc
h3Utq7QMeR8aXsu5D5Oicdd+4uutGkT56jrgHtgM2rc4dIfHKA2Ct6GT4tklZ+A0QHS4zkaGTU/i
l3xCKQaCoPCns5ipnXwqVzyKTOtPrq/G82hPPY1C1gwXCFUwxwhp24PJA1NcT0oB7XSrsyiI9XBi
m5l8ZtfBOkKA/m20ESSMxPkxrxg6K90oJ3X2qDv1j1ZO+DdDvQzh2L8XH0Y9DOdyKtxglcc1ZYNV
jCFRyRPmr1VaUNoBvFJiZOGYpMwWwuCj7hr9LGxdXlIsBoTPlYvDfC6Fc9AqyFHwxoCA4XNyTzqA
E4l5dyBFSIfsCOR6boy+J0HJe7ApMn+YbGxvyuSBp5YNWTMWJq49dMfN1R48pNGuTH+mOCqStYnM
/jvzjJY4iZq14rPnmvHFAhWHnUjylWHdtS0CRkR2kPPa4qnWZvtitrYT71gRF/CHq7aEIk0sLGr/
Jv8t2OC9Y9HDYFCFDbkAA2kwzIXkYM5bbav4c0orEB1V7wU/YPo5X3nmUWWpnpSfM/CdpEYz4nn4
CubYf4cNN3AUYNEGQYobmfWQ6A5OpI0XttrxHWaN/1lp0T/5o1OTakuvm69lWzjWtokzYPtszhbv
SBwx3IvmcNoNRWMiDnCQHiYgUmnB62IG6toF7+R3Gr97WnB4mIlLGqfiLKHpyiWKRsgI73Ms5Sd0
zKnb2UTcBacSvs9jyRsV7LLYi45ZF6ACjosob6jqRO+uM4wpRyJ9snHlFYn/5RAek8Lu0sXWsOPx
UbQifoCnz7aU5lxzzZCGi9Q9DR5SPwwwSlrlzZ6Rqy7mhn5bMjeW25blSL0uYdgn28JHFgrTL0g/
WttQe1kIbL6p4/B9tODW4sBe1CY8nkw1DEkwQItbi/UV2GrckGnWQw2a3LLFJjgMazspoCGbc9GW
21QnaC+acnKnNR+NPlgFNd3GyobwuUTw+CNrFsZiEjf5vG/cyvBp3/h/cHog6N5YmGTefUwM77W2
urcB//NvzcC4ACPpobifEY6+Cg1eCsZik5LyMxiMtLthMAIAdPBO2LKkDGzQ0ybhdR5wdcDCJpII
nYmvbiBv2wcGcGhEFAyEEDt+F8drRF90jlZryhv5RDaLSC1z5pWqJmN7COgULUpe76ERORF1s12y
+VZS2WdU8O1xwIJ0I8GXLiTwCJiyW1sFDLdrWGm4uCELBI2h74W04r3QRffqyaj/Ca2dTIAs1FGL
95wR6JqQpPpDRXhkhwpMDbk8boPL0rCmlWavdAaAN71GCrgk0wsQKmxza1ZsErJetylGRJqrhjdo
WkcANjaG5zcY2of+GbpvKjbEklWIHnNZIlat+/zcTUOOFJAxFXZp1DF2m8hDOWOq3giL7NO+x823
CSBK1SSXmhOes9mQZ1jLZbVLilmR7pm13Ygl1KgSvOr2dChNj4R3iFf1Fh8XGAEuGbVpiYAgsbHp
Iyr5WZ4738/Mrd9oTDVB6Vb9mkZnPoQ6czJG1raJlAIOa7OWmjiTk5iGGp4z2vofNfHva3NIixfd
BM0vsoN8MB5B+d1xsviVLaz4kBZGFsYkeD2EvXinJxayQ1fvZqMcfvuirohC9HPMKMSqoiPxB+V9
MkErTlE8dGeSXPBH47dyvmwvgmXoBrXz7I3tfMKyJI+6V9DxRo3JNVeRveFtbR7wEyfJqsKafh/E
SERnNRPY2Xiyffyf5J1XbxtZmob/ijEXe1dE5YDdGWApBlEURSvYavmmQKXKOdev36couS3KYXu6
vACBnQtPd0sukocnfOf93mBYXDKMlJKPeI6iWmhuqj/CMcvue5pWi0DhHnlChlV7E1VtdaXVbv4l
D3V2erbZgKNV1OCyWNmtrNO/rE0PT3ttUHUmphFvE7wmsQ6qfa2EMyDDdwWB/wRObF2RfWpcpFmT
nvK+6ZNHGI1+cSslOdUJXgmWtadCTeylgJS4KHly6fcT6Y0gCL6BrrmbLjflT2qeW+dOrHkPWVA0
yzoIrS2VSnJftj0UkLDrkW+ThumdqqpqnVe60505Uht+IXYcL/4YvjVmhYO3rxlXpFHQ439zj/hh
g/q7ehyWnamYGquBxEBTfNf9EvtBdRMmxopsBiqIeCgmyNN0LuwikYnEVbhrnLT7ygNeV/vJ2tcj
4b42sfd1CpI3ahY6ttQvBPoJzjzb1zb7MscYKp5yX/zA3A0Msr+6bgW/w4NOPuwUqlASaGyIm7Jm
AEvMLEneUWEZwElxvgyM5KnmWzU6NCGNLnVW82dzqLZwYksu2ETsJWYQVkg8Xp6sNXxHP1q0jdck
OOjXpouVFsqQDsJg49nzNIj9eSITROxqinAfpnWFT08XomqUHW/VCE3xkGK7Oe2H6s8MspKivRcw
Qqi1jGDcDNMdk0gB4IAIxy4w5hlRm8G28qjiNwFW0Fjm2KkeP6YRy6Lm9BTB1adCTgzOF3JxfX/a
9hTcq7pLuHwErRihzyS0aIVttAqyQUQLqn8PYC04dVO6arTbYhJsmywDAcx78kfcPAbhz9rgIemM
dCWWUJCVzo+0udRIxb0aElMryko4L32slAzQiPCEVcX+PAwJbuHSWmQpXwLtJWtVxzbHIEZgqdDR
3DTUbBTGkXHT6Ha6TmlFLAsZkimB9tmG+UO6SlfFU9kU9Uc8sPXTvnNT2nWqNee+EgyW2tRTdeFO
GyG/sIW2gdRA01DSpAY7I+kZVop8a/CVrIW2VTZ5G8XVCaZy1syHr/Mxyu3sIVVDmVi7qsL5NUmk
FpxPzrUrcDyLy4GRYXODHa70nApZASsIc04NOi6kZGyHA2htLQGquDbDat0EXWWstBzW+f+ycBRJ
PeRSmOLhwpHeAexRCNSKaqHCY2uw1sjEMDtF9U8igaYJhEeHTUgQGSo1LBF0/HjqNIYyVjepfl5x
c9enXmXbdHWl4kvTGflHNBL95zyq6Z+2IcB6ESCuxx1UCzBe7Sxgc5AsipDBnRiFhk0K24nmudIf
QYVGFH9YpZEhT6otfl4yQYVzu+SkmSpozthbtR7GpaP41kVehECjklWJS6RCMD08zAFi07avEyVp
6IB2eI1VdpZ97NrEaOhT6v5HlwRSbnV2STx6EQmPgZXJZ5rblKtY98qbgm0d6XDiDy1JN+LL9D1v
iNwlqMhznOIuS3QI0gACZPbhPP2pa53mKTB8y6Tt3ESPcMOJxG0U3962XKzvCJ52d5HX0DCownge
qamiw+7SXHNWGFoN6b+FIISXR2ovaBq2z56d401rFnzzJAnktTmVHLW75MwWbi0QwM+EQtZb5otL
BB19+4XDgK2QVpmk+sHqncYkQ12rtGlw7hacfMX0ozfQazXxxll5V8uSdyO4hfy5t337c9ZHfNFN
GVv4FOhNfUMQnHRK99P4aJA48qkh89M7gRsdr820de98M3axF6FlfM4UiRegExC2HSC8K+oYdZMG
lrPWFFFaua1sftRak7hI+EjM6bYL8TPK9nNdMSPx2fXEpJ9n+9WgqoJ6Fbu2Gi5RZ8M1cAIBkBIy
GlXosJbQ1PcfUz+0Z8V+qZlQZVCODquQ2IkQTT/WQtgJ6x5ELd03ZxklojdTYtTCA8GA5RyKAsWL
RGUF34zg03Lqi3afE55tRtdQ2QKdxjV3ApBD20HTWrSDE10TlhcKXhvStdulYhKehJWaryAziCLm
SBikk15vUL762IJCGBUUMXwOHeyiV2aUSPU2ygQmHtQkhcwzWBiueSNUnX/NvQ4vRKd2Tugq4GvT
6h3NK8LTUsmOdm7f1qtUCdriPjLcWtqC6sKH7aBCnVDFxDPJjvEo9hLlWRoS2qoG+9+iUtF5CuS3
kcUEipsNmW5DultMZ3JZeED7guZQHBgO3XVtUBY7WgvwI/s6CBREiSsdniE1bWsRpC0PkXKIksyn
ABk77ESnuAr4womDJ4SOGVitah+nTKmH3wlXIhVWQQUbWx0S7ISI7CmEcTiF5BUZVUhtMJCsrA3m
r0jEhig8PLJM4giJxytpCy9Nlcg8bwjPw7zLX/T4alMGFc42GUL28O10booheM+1c+x7pDbb4aGT
/OHm4TZRWpuOk486VRvi+5IhyC/JHB3OvkRaPTGUC9ymK46f5j4v4uILnb4A0Q7ivy+5C6gc1UX9
KGp5N+sRhW95Qz06B9VzEEkQLpj4KEewvSxnqkL0YLYPIQwVExV5FJF0Aqw2czrf/EI/Jn92bNN/
rCrTfs7rvmhm5d5PxjfT8I9aqKx1lBOGmIh6eu9BOFiQ9eRsZULRbptcrddiiltArQX1sw0gz67c
1pSHbXwJOaaYOU0uzwnhQjFO/WcOvo3WUGoRl95nA+0FLkJSFwmmfjaNKlWN8egOM+4EYIPCJ16w
oU9uSARrOeW8IC5iiEHSHjLk67Q4zeysxU114UqNNS8lFRNFRbHP6t5oZ2TRkGlquv5jXfndAoIJ
9iuBHsT4fchYmtaiearChL4jFlX8lIWidJlS/Ijs8VnDJmx4tE36nkJdDc4rEsgXYSP3iwyCw3WI
a3DxwhL8/42xy7KhQPz6OcZ+sXN24S5+fAetv/69V2hdm8gyZDVDEqF1QkCjJnghslnKRFFkVYe8
qKmmKZuA7l9NonXYb+DuYOeySuGl8pe+YuvahIi/IaobEEGDgmb8O9j6/gO9pXdSdKmEXmkKhtTg
9TQYD7H1ICiNRAH+WRmDKqWUZnqH1s+BsHWrpCJpYnJmrFJoRbechqs+06Sl35NBiLxFnTe+Ys/Z
6tc21IUpSRf9LBTYzkhXesIOiDaZKF9B2Yam5JsPZJLCXnfQnEitgVY4PE0UP3qwddqpGY9UUjtC
IS6f4aPvQOttMKnxoblbIjSYTMCW0ov0cqUZ9l3fBBaparoGpxieupjj4mzJ4VQlptSNME/OCfjy
k3BFoQef15jFmgXkCE7C3F+HIUFWmfsJX4qNLOUkL10j+5Yx1DROi7bG/l9Cl9I0SFUVHWsHF/Je
Hp/RA1bww477AlzIqy7IBQNFSfGHPwudSkY11AyicttDByngih+Q7bIB2jTgtQk9kZaesUDdsnP6
wDsPYhrZhuSEKIVcYUp3MvrkBqZ+qlQeZnpuI6yH9LG1jsuxp+QEZzbqSajpwYr7J9nUedCcyYZV
nILxLeIs6AH3LAFrM99w18BuuG6nBDC3xmeQt/Q8Tpv0xInwyo8k+nRt7Ty6UjpPKyxC8E9TZyJd
/rVvkhlel8XMk4ruzLC3nEYiqtlQv2ohLYGNgjCFFqadUMijCJEaoUqzInzWcw+jSFhGkHvQxubZ
DVkJ5x5X21UQ43qQlrdaq1+kbXlu82UGYv3Zynps3BKRq85wTg+W3ao8RE4WwWWH3k011k5fntoF
ARAaHIpWsW9UmQZ0hX2GV+GIithERiDEDXMKf3uWtSUXLY9/wboKsatiztKseoztxjmB9uStJbuW
UNJWyMW4rmD4HJIsEyiQGyx61WQk6FMipwFlP2MpgP5O5Ki1MqAHMd3GnS2t9MGMmc7zHWBLtQji
KrjNExcD2iqO1lxKgls1aC+cEkOmgMj1UsRBojz3zEzhegwxvicUMtIyEqyMKy3pAnz7PjV81Wu1
rNe62ORTcGEsjXUrXySm99jJirlQaocUlty/0lvsDWh94N6MnzK1ctlBWi4KPIDo9Rjkg87wrnz2
oTBda0RZA2k9CwSkIR00nCWsRX3u96E0K8RgF+dkYeHl20JEugsaQ+d2iTesSXdNrWJavVm5TQp8
JfES9wVDwFrUVeeJpp+72ucurYWrJkJck4VkxHM53cDBIhjbiqVPGRbGfpdKCyPJkRe7ZN8gaguJ
vunjCNPpirQau8uvyf2qz+Scq3tRiuIsBzdHCTuNLEbBay2Vh+AimXOPJbr83ncFcyO3QO66FHkL
skufQ8OsllYe0z3KglNoj6j6MbSb1r2QLr2KfPFIjzeYugorBJiobRucRn20yMGQkqt+gRm4baVn
uTZnDeKQB1uziaeMl0aE9tGAEcQmWJZLUZScRYPJ3LQDbV76MW4qFTS5VZ0of1Ck2msENCQtJ/Yi
LkrnlHx5DwmRC7UjEO6jzoJl2PjdCcxRGgvCKbLcDipwbW/9uPro68GdmWIlhPOyNsUh87KWE0wv
8hOxgAtm55LG7MpdTnz3rG07fNAMQnRbr/tDDbiu9aAHQYdTZ/YQakNUrIIqqQjKaecI/rLrilMk
6qdou69DqvaV3Ysngxhsizn0nIi8q8DQ5aVkQB+ARzEV5Dg86WT/M3JkrGuCzpobmZHjPQcaEvs7
r3VuIaQGmGWV6VJCvApA0CbLCn5LYzpXOcILEDSc+BuhXHodHgyCb5KgZqF2yoVztY4fCgrOk0LL
nguCBXOU4VNJa9pLj1Nq6pX3AQoEdNKasewlFxQz1qlx6TTUrbtQXPdO6KMnMlTtuZoo3HBMBWP2
fk6yqH5SSBD+uWgR96ZEBv7ltAuTivms3Az/DzQDHRKbrBmONVMNH/7TsJPuTVX8aGmQWFrcu5dZ
3F6CsDwloWHReeMebnUSSJFvGitLN+hNdgjQC2RkfP8rS66auy6g3jKDT63VfenTRtpKmvKkxS4W
l42bPrhppjOFFfEcJyebBmxvncIAJAnElK87ciU2iUXglILvGv0fceeVcHe8ClNUP+ITGkERnDrW
NoSHt3V0h6BIPMMLwxAw0eGPXgsctm3AdeKqtQVoebbFZCKZOVwPcetq+Nfhjyo0bgMCxbeFQukq
67F4XStwdci1Cc49GSpu3EmrWkjbmen2wq63IVh58QPtcfasSi0vYsM3YYb0162smWdq4GIVIUUw
lrMcTpsXuJcETLXzxMzuelRQOJ93QTftYrfd7A1rIo/CgCYK8nmtg0lKj6Ln2Iu0TVLRF0uCSpiW
xSIPMuFRGDw6CKhXrwUBdqkmB8EaN49sA14RwCSRyJSysCJjn+KLb+x+QZ5Gfa8FhgeouLQyp7yO
O5RPctnpV0UdtDO1tqUzO639dUFRscU8s9TTepta5G0j+SIcO69POkiaUy3DAcotiYztlAb0xUvC
dW5l5Uwz2/xLFIpXYB7VNVaDFZbr/mZ/ttjEx69xBPHXMk72Z0jyMPdsr9Qk0qF/t0uEcvmwByn+
mYalYzpNukSFL5eIc7ULQlyrzXOgO3nO/lhuo8Sl4tFK2q96UcxQVaUbTZWZIvgIXzo41sA5b5+t
pYo/Iq4KEnvqoFm1M1SESHW4G8LNF0iEL7LoTi/EOdPYX2GBsyLNup2FlkIqhK9KV7SXZh6Flu+l
6k0iFjq2eA07gRTbMPaziuVpRdFpYUP9iUCxT9Qy7i7TpNgUiN5umcQbVYDW1bueskEr14L587Xb
PpGBVYiNV4bRMSbCqcBJZUiXkUsWiFDYHOyxZ669Pt+Y3GGXyEBTzuEE/z6uOUunCi87yuK1Y7jl
LDXQOIVO118WepRwIgKYJzF3fC2P/fM+ItwozhVtGmDctIlSd8EB424duFJlRBfIK3G6i2QjWypJ
t/TUQrmwbDm7MEpaa3KGjZCt2uJ1Uujs/j3df5x3CtQAQX+DO5kzK316fKmd041h9VySCTUTB3oc
ignnXJdnEd5YS9/CHkx2++6kyey1CBmNLbxD+W3pp3JgA3O7NYSP+FbvlQzHEfUcRxAMqTehS4+s
rzfyYNyihHDqRMiBXUl2kZ6eiUZF492UcpylGvh1GaYZCcqlpgWEqBVKOUsgXFxviASo2o01CNUA
Y3qcb2P87+BVYIXQXITVeV+LBBZLyVLBbXmqVdwgHVzvPdG57zSgkSQPibw34Vc3OzNXwCFpKYPc
Bdc0dpaRlEAa2FV1cFdreGrw/RDYpy+40VPGuuZHRTeucbLqz8q0dKkN6ZHYNL2NNn7EhoVWeWST
HtKql9i00q8LBBNjR2kh5rhFoXm8ppi5TTzlJoP5osYuGxsG56XfgY8KOCV1OHFB/DQVYepjOHyS
p3FEgLh9otGvXqUwhKEL1kh+1QjrdoSQNOfWoU4ynVg1zUwyxW6Wla0wI8wjPHWy/AHFWriUfSFc
ejnuPBWNZTAfKZ5jBV3MW7k2rpoc/TjsNldMnms2Q6lt+Qo625xhg2lvtPTL/vb4u2/RP9WBHQjK
/g/4bK8fZLYrd/O45CS6rJ4Aqp4oscviX//Fy+PHPPz0Y+LF5U3y937p1w/68LR/5ZsuffrnPx6S
KgbRuXpyUKce3MKHe+zBxX3/lvbv91dPCHd8rOqRR8vyREHZxbkBM1iXpaHJBT+Imm//Y8OaKDot
C5MLOJfnvQqN13szQj8bg19/vJfB/PXvHHyA3WM0SKMLUM6H8mAIaI3SX/grg/DuGd8GQZHAIRQN
qqGEQp4eGMy7t4NgTAAhqMh0qiT07QNt8MgGge/mL86Enw+CMtF0AwsTEbUHKtgBjHk7CAAyovGa
ACYzQEc2AtAw34NYP1kLPx0B2QJzMskk0xDZmqoE8fTtAOgTBZBKFdFYaxKanaMbAxkp9ehZIE5Q
TUmqZmEKYllwUg8HQYNBq5uyylDsV8LL6x3TfiBK7FUIX0duCeLEkOH2qqDECothiLY7nAwGYyNh
ykqW3dHNBEmHucBUfU+d/ndXhCKiNJZFWdcxodGVPXb7dhSsiSxqiOY1zGteNcpHti28zIaxB4Rs
wvRWhvNPg6s2fOmHs8GYSJJ2vPuCwXoduR7gumusApA4k+MRJQNn4NuZoExMDg4miKEMEP/xLQkF
78iXdfqufvu+WPr5ATF8SkUawiY5IGldHE4DgjIxczIZBoT5Fs0QTtDjWg4GB4SskI/J2xoxDPJE
R7+oUA3R2aEcYnK9nQtoKTg7FBGdxfDT45sLsq5ILzXc3x8ESZowA5CEKLI8nJMq7LG3g2BNyIyX
2TYtC17vvrV1ZHNBxURiaNkNO7uIx4PCJxg1LxRlYklDhcQmwGb5XQVpDFsIdwllvzg4NY5teXw9
NrkDjRoIWZng5CHJlqlgKoN66HCBmBqVNqM/1GsqrrvmyzF9TEXUa/0wdkbI0oTagc2QQ5MrJP98
sEhMeSKqtHE0Js1x1g/I/FB1jZwNQ5eb2yV361crl8NBEJkN9KZl1gt76r7GOq6dAhkdJfV3HIF/
t5ikhIA9T24O+w5/7tf/mx3TUhHasTtABZD1fV19fNsDnp8jJ4OkTqBIoCMEcBmmhPLufqVPoAsO
08HgFrbXIR7XXBgqCF0eW09LGrASlYiuMq9gi8rvUCd1IiKPFOFeH+kwcP8fe0gwBoamIVeiZmQT
/AHyBlWFfZh603x1hjquqSAhfn2pcEdUUeIEtEWz6MpqTAOynw/2RkMnYN7gekkNBQdob491ZIOA
RhmgYOy2QMVgMBCcE+AuRFkbhxUD8mQWAluwyaCLRwg9UcvoY29XVNQiiglMQl6Qp/cVtclcwGGD
slrk/nmMUDSnG/T0odpjko5YFMYEbzeOAQX3tb1Q/XBRWBMcE0HlZZbNKzR1XItCseTRd0xtAhg9
AK1kPwBlDQ98UyxQQnNzYRpYElOCk/LoSmjgY3ksIC3hPcCC4GPKElYX9EkPBoHdkc3HkgwAaXyn
93YGxzUR2MvM37A1agq4ElkzMvZ17IOHg2BO+M8WnGGuGJRWxwe6DC4UBl2lkbuCLE4oififqhls
DSCyh+OgsHuCNTBZ8IYc9sdjK5+ZqRLlzMhhkACfGARgNsXk2gi2cjAMljwxgZx0/sACk9l3fCDD
y21qbPkoAyLQnoArh5/Z3unz7f5IwYDVFB+f4uSlcXtss+H3rQpuDxTQXKhgnb+/VBoKWyQgCwxy
ka7WHpI6ri2SdzV6h6Qzqan0JuFGscLew9LDkmAScN00v47QcQ2BRPbTWJCF4lHGShotARUT2638
rnvNjXIPtR3lfjDcIMbWCtwguElrIAoG6Ds3pXc3iGFf1LlsDhdrZQAfjnBDGFCm0YsBgAXUbsC0
qaCBWA8BFtQoJnXl4Gb8ckK87MNHhL3K9N7HHpLUCtqAsoG50uoYlv3BIWkCtXGllnTqqv2ecHTV
86tJNvvU379G4YUNvAI7SMZU4rUF8/YKwX3SYOGR/HaMQNs377Jxg2BOFHgcw5f9wt55Vy6pE418
G2uorl9Pz796NvyFJfMnWe7E9cLHPU3Oeyp+xKb72S98/f6///krO2z1+M9/SDQgD35xYM29vPY3
Ft2/Drq6ewbbmx9+ZbTtX+f1r79+wO9f+uC1vn6qr//x1HvKd/mDS7bFQB18fZsXuwiy3X/Hj26+
+/Ajp7o9nvjtDf3zHwdv903N/Mvn/8oMj1Ysu8DolyBl+sDO/qV+GftYWKu7/Ou7G77TFwhh7GNP
d3m3i3dvHyy9EMVGP9mLfm47+EJJHPsSZ7soqj78xy5K//PDeoc3gHcwQiAjwzkx9lXWuzyGyhoc
DhJsRw7i0c9mKYTvHrzHjMc++HwXFO7usXl6Sr++y/1G8FJIjn36Zvfodj9epi94xtgX2OYey+jt
O3899Mc++GP1WD24T3neHTz8he4w/uFon+4PH7wnHI598NXO3xUl8UMHz34hLY199s/zN97wq//O
XnuDx0b44WL3WL191684+Nh3/aksd/mPzonXfvTY598+FeWH6VOMrvvg3b9wpMY+fbNjM2fDKvOD
Of6KiI59+rLCPG5Xvn3ff9KaRj87OXjHfzY7xz6Xg38X7eIPiOg/XHgPyT3f7qoYNPXF4ed4RchG
v96vCoFvleXYl9l4fZIflgN7WGd/mx378JucvPLDGfT68N9wMs12jxRi+68Dc4P8w+mufgq9t9/F
/rX2qO3YD/K/2CeM3Ic2u3gYp3dv/fUmPfatb54crJV33cGqYGSGx/+GYnL2FLrvB51Hq9ALxr7z
2Z/rjRjLr4/b1wj7dz/QV8e+xAkn1qPH7HG/PuvN839DZUbA867Eguq7V/hGzhr7EfbnzC4YPsjB
Z/hGHx/7CmccBT99/m+YQjdP7KLO+xr/WyN27Ps/3z0yPm8Hx/gRb/LXL/Ojm+SfIqrv75dfxVE/
+muHl+fhNx7Cp13+r/8BAAD//w==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35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C64756"/>
              </a:solidFill>
            </cx:spPr>
          </cx:dataPt>
          <cx:dataPt idx="2">
            <cx:spPr>
              <a:solidFill>
                <a:srgbClr val="184D47"/>
              </a:solidFill>
            </cx:spPr>
          </cx:dataPt>
          <cx:dataPt idx="5">
            <cx:spPr>
              <a:solidFill>
                <a:srgbClr val="96BB7C"/>
              </a:solidFill>
            </cx:spPr>
          </cx:dataPt>
          <cx:dataPt idx="8">
            <cx:spPr>
              <a:solidFill>
                <a:srgbClr val="184D47"/>
              </a:solidFill>
            </cx:spPr>
          </cx:dataPt>
          <cx:dataPt idx="9">
            <cx:spPr>
              <a:solidFill>
                <a:srgbClr val="184D47"/>
              </a:solidFill>
            </cx:spPr>
          </cx:dataPt>
          <cx:dataPt idx="10">
            <cx:spPr>
              <a:solidFill>
                <a:srgbClr val="C64756"/>
              </a:solidFill>
            </cx:spPr>
          </cx:dataPt>
          <cx:dataPt idx="12">
            <cx:spPr>
              <a:solidFill>
                <a:srgbClr val="184D47"/>
              </a:solidFill>
            </cx:spPr>
          </cx:dataPt>
          <cx:dataPt idx="14">
            <cx:spPr>
              <a:solidFill>
                <a:srgbClr val="96BB7C"/>
              </a:solidFill>
            </cx:spPr>
          </cx:dataPt>
          <cx:dataPt idx="15">
            <cx:spPr>
              <a:solidFill>
                <a:srgbClr val="184D47"/>
              </a:solidFill>
            </cx:spPr>
          </cx:dataPt>
          <cx:dataPt idx="16">
            <cx:spPr>
              <a:solidFill>
                <a:srgbClr val="96BB7C"/>
              </a:solidFill>
            </cx:spPr>
          </cx:dataPt>
          <cx:dataPt idx="17">
            <cx:spPr>
              <a:solidFill>
                <a:srgbClr val="184D47"/>
              </a:solidFill>
            </cx:spPr>
          </cx:dataPt>
          <cx:dataPt idx="18">
            <cx:spPr>
              <a:solidFill>
                <a:srgbClr val="96BB7C"/>
              </a:solidFill>
            </cx:spPr>
          </cx:dataPt>
          <cx:dataPt idx="20">
            <cx:spPr>
              <a:solidFill>
                <a:srgbClr val="C64756"/>
              </a:solidFill>
            </cx:spPr>
          </cx:dataPt>
          <cx:dataPt idx="21">
            <cx:spPr>
              <a:solidFill>
                <a:srgbClr val="96BB7C"/>
              </a:solidFill>
            </cx:spPr>
          </cx:dataPt>
          <cx:dataPt idx="23">
            <cx:spPr>
              <a:solidFill>
                <a:srgbClr val="184D47"/>
              </a:solidFill>
            </cx:spPr>
          </cx:dataPt>
          <cx:dataPt idx="24">
            <cx:spPr>
              <a:solidFill>
                <a:srgbClr val="96BB7C"/>
              </a:solidFill>
            </cx:spPr>
          </cx:dataPt>
          <cx:dataPt idx="29">
            <cx:spPr>
              <a:solidFill>
                <a:srgbClr val="184D47"/>
              </a:solidFill>
            </cx:spPr>
          </cx:dataPt>
          <cx:dataPt idx="30">
            <cx:spPr>
              <a:solidFill>
                <a:srgbClr val="96BB7C"/>
              </a:solidFill>
            </cx:spPr>
          </cx:dataPt>
          <cx:dataPt idx="32">
            <cx:spPr>
              <a:solidFill>
                <a:srgbClr val="96BB7C"/>
              </a:solidFill>
            </cx:spPr>
          </cx:dataPt>
          <cx:dataPt idx="33">
            <cx:spPr>
              <a:solidFill>
                <a:srgbClr val="96BB7C"/>
              </a:solidFill>
            </cx:spPr>
          </cx:dataPt>
          <cx:dataPt idx="35">
            <cx:spPr>
              <a:solidFill>
                <a:srgbClr val="96BB7C"/>
              </a:solidFill>
            </cx:spPr>
          </cx:dataPt>
          <cx:dataPt idx="36">
            <cx:spPr>
              <a:solidFill>
                <a:srgbClr val="184D47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1HzZcty4su2vOPxwny7VmIhh39MnokEWa9Qsjy+MsiVzBkdw+vqTZVt9pWr1bnW0dsSRH2SpWKhK
YiEzVy4k+F9fx399ze/2zZuxyE37r6/jr2/jrqv+9csv7df4rti3J0XytSnb8lt38rUsfim/fUu+
3v1y2+yHxES/EITZL1/jfdPdjW//+7/g06K7cld+3XdJaS7tXTNd3bU279p/c+3JS2++ltZ0h+ER
fNKvb9fmNtm/fXNnuqSbbqbq7te3j97x9s0vx5/zh+98k4NZnb2FsYScUBdLxaiQnBOM1Ns3eWmi
n5eFOqGcSCQJES5ViNP7rz7bFzD8L635bsv+9ra5a9s3P///fdgjw39/NWlL78c9e+XBxPXZ93v6
5fGc/vd/Hb0Ad3n0yoNpP56Sv7oEphaJ8ZO2a5KvHf717c1dvjfR3hxN/aO3/c2px+JEIsQFp8yV
xMXKPZ56hBRMPlGuVJJR+Xjqn2XR09P/YOijG4DbXL79kwX3vxKVVVLswenyNxfN/vauje9n6Idf
PLq3vwkOxSeKUJdziSWhgqIjcMQJAcfAlEsGzoEovv/qH37xdwx7GqM/fsKj2/n17eriVUF1nWRZ
UtzP0j8HiIgTVyBEEcGEIUIZe+Q9Up4wIYhiimApALwfAfMHOn9ty9OY3I87QuJ6+6qQeNd1kOZe
3GMI/+ExkEI4Vpgh/hgQdALeRF0iGSNUEnnkMc+26mlojoYfIfTudfnKZl8U9s3/2RfV/3uz3bdx
kTT3C/ifOw6lAIRQrouwQIfE8thxhHuCkeCcI+xycuQ4f9Owp6F68kOOANu8Lpc6v03a+AWpAQFn
wRRJoF2cYkndx6xMshNGlMKcQnaCi8fU4LxJ2vbfmvM0MvfjjsA4v3pV8e3CmnT/5QUdBp1IRjBz
FVZCKXlMBdwThrkkjP5kAkcU+a/NeRqM+3FHYFzofwrGYx79oBagcKNEUkoUwgi4pxCPIrggJxhY
KMECFh6SroLA8TCr3hv8sDR5ZPyPuugPxcD9uEfv/fXt/ctHRcLFPgNWvjdv3xwz0guIGVD7HBUB
f3jhP1snePEeCrRo37wkF0UnwGSoy6Qr6c9K4GGNxk8ELEosXCHxccR+nj1Pr8CHY4/A8Vb/dBUe
wfSfReVsH+2hfru9X7D/PIsC20EcgxMcwjRE4APFfICJggjNoWzmhBH+HZj7r/7BQJ9j0NOg/P+R
R5Cc7V4VJP5dHif3k/ICeMgTzuhBoXDdH67wCA8hTjB2mZDuE6zmL015Gomfw45g8F8XDN958z47
RK2XAwMSCaYEEc4FVMn0O9d/4BwgKhHkUvAZwtihUDjKmM+06WlUHg0+wubd62KVvwGJe8mKmYPU
x6BWdoHNYEZcEJQeoKIIZH8IVS7/TimPa+a/NOZpOH4OOwLit+tXFauu9um+7cBHXs5FIH+4oOlB
JSxBW+KcQTn8AAxBTyQUaOA54nutfJzWn2XR04g8GHqEytXmVaGy2jfTiwqyRJ1gJbFiLgI1nOHH
/iHAfcB5GPqTLPIMc54G5PeBR3CsXlfZtbTpvtl3L+gi5IQrDB7CENQkILFCmnjoIvjEhXqMIvVD
gD12kWfY8zQevw88wmP5utzjpkkq2/xbFeBvbhXREwGuAbI4FMJcCPEYD4XhMhGgiGMOOf0YjmeY
8zQcvw88guPmdbnHdt+YfbfPXhAQzE4EhnR+2LxzOUb0cQ0CAQvD7hJoroDLH0XwZxn0NCQPhh6B
sv3tVaWQ3f4WuO/LhSzQVhUgwkBapVCM/EFbhT0LyaAspExx9KNofKig/LU5T+NxP+4IjN3rAmMD
u+cvXIgQesLBM4iSVCDKMX0csqQLUjiDUoUrBIIql5DxH+LxLIuehuTB0CNUNqtX5SIgAnVd0r6s
okXwCRSHkiko1UHjht8fpXZJThDDUIyAKz1VIHrx84x6GprHo4/Q8W5eFTrL8iXziQvNHlCS8EMa
RwLc5hEqgp0gl4AfyacTyl/Y8jQY3wcdYbB8XXFre9eAuHgfOf65lIXRCdAsF7o+XBdAkAo/hoGf
MCRAO1EKCXAdF3znYdD6a3OeRuJ+3BEY29elZ93siyR/c7a/tfez8gKA4BPYDCXofv+HHe2LQKsB
4koJEHyhkP+DnPU8k54G5eHYI2BuoC3qaG/kZzfW8cbI/4oGqt/MbdzsX77tALsnAvwEESUI5Iwn
GtjUgQIw2EaVTPzBW55v1tMAHY8/Aum319V4oBPgYC/nOMQ9gU6Dg+ZOQViBrRDyKJIB/QIWDC4D
O9nq0KdzRL/+0pqnIfk57AgJ/brKRX8PnaVvQJWHWAbc681q39/lL7lfgk4glcM/5groQASh/hE0
oD8irNQBHPojqN2vih/7V3/fvKex+rPPOQLvz972iuLf6R5cC3p5upeUZLACqkAOABHsIinkEWMD
BQAJhQXse3HGwAsfo/hMm56G7tHgI7xOX1eNc7q/jaf/QG6C8tOFFh3IT9BX8Z01P3YyeQIvK04p
VEGg5Bw3VDzfrD9D6PFtHYP0unLTh7u2e6PvoAk7v1/F/5zaAUIS3OLQRgWtcOp4T0yKE6AVEjZi
EBSrkKzY/Vf/CIPPtOlpeB4NPsLmg35V5O70LoIu7P30glUQcAcXtisxBfESNvXZY+UGxGYCeUsK
KIF+HEx4DMyzDHoalgdDj0A5fV2lkL8v9uY7hfCTF6yGoDcRlAHg2iA7H3oPjzpfgDlA8xjsLgto
AMDsuwT6sDx9tlVPo3M0/Agh339VbnNhby0cLmqa6X71/vOIhvEJxDHMCSWgEEjYrXycc9QJuA2B
vgxgdz/b5h/C8zyTnsbm4dgjYC4+vSpgdvusjfe3w91d9aLIEMHhRAK09bpIUALJ5OF+Jshr30Xo
486LZxrzNCaPBh+Bsntd3gKl9u8R7Sz5Wn55yVIVw2YzVEOQ66kE1Rlc4xE4h+YYigm0xmDkQmff
MUZP2PZm3R5aDtt/t4CexuzfftgRhr+9LhXoNJnL5kWbmugJSNUubH4K6AYAeeeIJxxw4yAOHZRr
etgnvYfjB4F7hj1PY/T7wCM8Tj+/qkB3ujeHLoH7Sfnn6YfAnjRlICiAbCA4bKw93pNWwLdBEQLA
fnoSFKwP088z7PkTPO5v5BiP1+UfvzXW/IdONBJ5QuH4wuHYyI/zPUcRjp24Llw9FKs/Wd1DYP6W
YU9D9MRHHIH129U/dZ4/PdtAYOtdUSjyXIwxbMAr0BofJF/1XSmhAko8+b1hFcLIK7z9v9dUf/Tu
B2eifz8x7kPLyuL7UfNnX/0OPhx+Pxr6czqfjDA/Znp9++tbTF0J+1m/H2E/fMgjIH5vlvvDmDto
0fz1LTR6Qx6AwzoIjkR83415+2YA5QCuHFryIRfAVo6EvjLYp3n7xpRNF//69nDwRcGxl0PvhpCH
XrO3b9rSHi7BuuHQVQ6XDlsLh/xxf38XZT5Fpfl9qn7+/cbY4qJMTNfC3YCs8/ZN9eONh9sTDEPt
BGK4C0ESDt8BCYTrX/dX8AiBw/v/b4ZJTLIsNssEkXfVyBZisCsku+GmTJx2mYd5tRyauflM8k3X
p0QXsymCAmVfSpYNZyLuNCWRDt2PpOzqdyPZzYn02iwnXirbz7aSzg56s7QkabebstHjYckXBfkY
KouX/USY17QdX0UiukFTWix6MXAvUWV3gafBnrVF5s1ldmrG1l02DTb+SDovn3Li80r0a2QlnN7H
QxrImvZePYdi3SFW6TEucTDkPNR8bqZlO4/Gb5UoFsMofbg3etbaO0eNma5cw73WdkSLmLua8H7U
fJymIHMYCczYU91wd/Yt5e0eCbuoWTmfOm1zZbsBbarSzl5fTsmS8rnQA//owKd/6JqC6aLPLwaB
zXmEqtLLcyp8kqlxI7vofYscPdbWL5p3bUVucpvmvuy6m0HMsa7rGflW2FM3Ykabhl+Erp/U9XlY
z5EWIzsn3I8pbT3b7fsmanQbc+KJrtxkpRi9uW4DZTIRwGd8Y1PYajS0i7ammY8SRb3KnLoJz7WN
sw9FFnPfcRj12Rx59bhxqDsvUV9JPWSLoVcfVTJujIpSPXHjF1RVgapEo7EwHzEJ12lOdnbosW6m
ooS5qjsdVZjrkMC8Zx94pNSCdgPXGUtrb2A0YDZM9DBlF27DvbwWY9Dwxhud5PPU45Uz9o6u1Dl2
q2jDGnsXpn3pw3f3QctKnY5Fqls8jLqPnK+FQ9bMzXfjhKagc7ugztSkoxDfJOkF3PiXhuIPZZPl
a4dhR0sLFwXzBVKl1yYt1dBhGHm8qmLNzHKQ0gL4yY7MptQ2dS6zxrpLYouVTFOPy3kVi8RrkmHa
CpKcR/DABF818qZj2Sfuql6buNkmLL1tQ5Kep7a5Zd+a5tTE1aTdDEW6EGgxNXhbRUWhaVe0ME0R
1e1sE4+pDZbdeSrqfZ8kl0mi1vmczhtrBi/EyQr+YB7I7vVCVSTTjuy+GUBugOl3XG8yRLt1lfqt
01c6zMymrCjTc1KfObSZdMvtcsp7HVNnCnrELmhkL/OqqXQ3O/5Y5/Eli2otQ/Z16PI+YE7uapa4
i0qSTYNTrJ00nPywY0Gj0tQPe3QzRr3Oh/ndkLgXOJobjSJzLq0be8rKtRnBnfr88yBJtolFmWmE
wOHaJr1IaSc95vBLVTZe78pveZic5tFUajV2ixxiSVDPuPB43QxaID3authh3FG4seobG2z7jhXx
Xc7i9h2XPALbkgsnNM2yjEWtM2SHs9YJO206EQbCFsZPG3tDXadZhDNTXpL01JtAiV00tRNrgqrr
KH8nMapOByTSZW/3lS3Li3CotxPH2cZOU3OaVShw8vByCvt8PccT38ZmYL5r7bJOanLKIzdf2iFW
QZ/G7xis+otG2qs2ROGu6Wzmm6nsgrZ3T0OnM6uoN+nWlnZla9OvqCDttm9Iqmu3MQvWOPWmpqlO
qqS7yXhuvHD4FOZp+KHOossJ19dZkX8o3LkLEuxMvp0R36gJbcwQpR+qvluHWZN6sKuGToc6Ck9H
l9xF5UUPbhEkzLELWYkbhsr3bRhfEFLVm0i4DPwjRwvSIaLncqyWvaukDnGBlhWzZ30h7K6AW9nJ
ueIemcZWD7Lplkhio8fOpQHtVbF0rWTajSq74SoEHy+lN5qi30qIYrqB5Hc+YrQFKepa5ZHdtuZC
drEIhq6Jt7YZYp27o4S0ES6kE9NtPMpe48zRcZjVy6G6iNx69rJBpDqKFMxRoXQTQf7I4sFqOwuA
NM77Tdn2VjNezV7nfiEsv0ls/JGPGVr2bSy82JDr+swOdelVyKl14bKPg82uwojFHmploztGdYTU
xy7FX6H3e9tUA15EsRx1yS3T3Im9ZCoHjWJhdd7UXzrIBV6bCk3m+ZqYwxfbHGJlaj0bCpiiDOJ/
eFaqOvGGPvySpabxWCS5HoX8lvLP8AyY1Ce5GXUxoaCktFqaiaKFbGINUa5aQCqcdT+y98TN66Wd
KATHympHNJFnh+pbk9pvfWdSr1pXZZx7Kik+FbW6Nkk06dSdPWKafNHiWmoz2UsITe3CTjXMr/vN
LdjgcxR9HCd8DQ/tadbN6L6LBC3ganUNGa/0y6jzpjPaRZ+SJvJHVPEgr/rAtAh5k/poOJkXUdp5
Lc1DTxRpUJQuBLdqL1H5wXXwvqp4DZSBtRrPZjHv8GgujHWCbO6XZZnA+h+meTnV9XWLt0Nc7ET/
kSXsLJwK3fY5WUQ1yRbCuBCiO/GNRXnuue0MqaGpLyNaGh1lESwVM1/lJBTaiUarIYJNcNP9Z/Dj
2p+dcYScCHg4+aiW49DNSzvqJu3fo1x+LVxzWbiWebObZ37Oc69taKt7quCldqq1mytAGRZ7VJHQ
z0nzoXMCzMd9PbSdl6ZNEuA2rHRf9ed15CQBxM7SU475CBGNBLBJlwdZ13iNjdMlqatRz2Ey6Djt
mNejbPIZzSofpU2oc1x8cQtPGhN6iZi2aWIua+oOuoy7ZRLfhc1YwpRNmySFzN8NTrFsWHnuDHXn
daiKdN+G0cKO3c5Bwk8kyXWCTb8gxTR6CZXbsHTO4rigPhBH4/WsLf1+oKFmaj6LemeTcfcyxTjX
XT8MeuiF1GRMVrQfCy+u4k+p6sCtx0sUtu4uD2c/B6fvonzXJabXbFKXrKq+hGlpfScfXB83sWdk
fDkpNwxoOKUQDyD7ls4dkMUS9sfgRMQ8LoqmOmSDbNtyQ89JO17QtooDUYaRV+btOnbvmEwzrzZj
46m8zAOTtjeNldkaWPXslbL/CPwz3cw0Oo0zW66xg+JFldH2FCXdZcdx6PWFg1dhSd3AEesy68V1
PF6LqDNayRl+9M61UP0Eq6S5dcZ48kYpr1r5EVi3A6sszD2ahd9SNfealwtXgbo+zHNQFe46Yu55
yDLxXqR7x47ZIh6NN5WRnqxgCzp106eZgOvGYsfDqr+uUDquDtvnXlc567SH6zLLV2NmIw8eDTSu
wtZc84KUOhyAHB1Yw0gz6ylTV34aJn4SN7qyyk9IsWF1Pmk6yHesCrGXVmiVA1RBGOdX6STf5fkl
4iP2RJgAnTz8yIFc636IVk3EvwwDOGxhTeJPkFccM1f+ZKqAfoyTfNHnd3EOy6aUFdHJLNvTOqwW
9WStVyq4obE3QTzZadvWw8K4WbWmaZSsDJ93cuojn00y9fsSlafEsiBrovdAkeN1ZPJVNwfGJeX7
0pluZrekOzd2vyFVTF43Jmd5NqWrMpyIHxWRP1hlN5ayeEmyuAQClVc3TFvu1qeq3YXVKG/iaVpF
kzv5SVYPS8TzT8mQN1sZQf7PY6fzq5Qly47zTKvaDS86lPkidfKlgob5nWF2XI3ANrcsHOLNZJp5
rfIpDMY83MQtqS4Tdoma2yZ0yu3YN/muP/xITRAK3AZDEufrKYrwphXVx4LKZjFQnG8tpvHCsgEt
Sok/ITiV/KlN0GVYj4Pfzsz4KHSydVQB/U5wOl8KKG507MTzOoL1mk0KL2ucXRADlUiZUwQeFBvP
zF2iMxdNixrCuVdRVaziDOK9KAs/LcbubJAFCTICfm0zkS1JUSIgo3G2C/mQe3knh6BnOb1qffah
zsXHvJinmzq26Y11vNEd400fVb1O56IGctROHq6gPotwdRaR/NKOJN3WBQFy46AvJBfDxYxkpFGH
nNNSCAQRQa5G2yNvLqirB5s025nUiea2H9+rcbxpYrNi0nY3KEfJ2WwcWOcp8WPZxpALehJAwo39
YlDkzNpILGbpfJ5LdWHckFy4qZ2DmDkQo2O8Yn1b+DM8VcJvoJEyQGmdwip2b3NeyjUnEFvKoTp1
ElP4SdlATejO0aIs2otY8npZkoov4jgSXp+VnccGST8PNLsizhqoZnZu0xhyZeWQhZ2jaoshk2kO
IK+GnMRLxroFFWUUdB1Q0sz9vvyqVZkl8yocwvxmMVdRoqvWrb+20QzvUM17qERUMMMSW9uWNlfz
SGpNaOyVLhtu2IjJMhsxkBuE0iBRRi0KN1ZLNYSfx7ZnOsOlPE0KJH1hpg95j9QZrtUKS+MGomkv
nYifN60+1Jjnxok2eTWrnapjekpmnmgmMi0mRa/U4Ucy1GualLekckO/EdLsSFoKHckYwHVhDnLa
7SK8TfMsfo8THPthlrhrt0+LD70bBaZSW9S7ZKsmGXqk6aLVmKdA+qrSeG4n80C0M7+MIgSlP1/m
PZGXo9Bl2E8XNI+4bseZLcdUTMCdpR+GONrVSblHlZWnGR9OO9TT6y4vjJdElC97WBtLU2O6jjKc
wOp2riFMoX0nIAxSqJNgwz5czGTst1HO0pXbhp+bDAIcPGCwOyOs7M95MwdqBB2jaDn6VAvnI7BZ
cdumZuFkDKJDPvJlNVQk4BkkgxGOyvqJgoq6qudmYaPUeFWRk80YVskyZ0OhkUH1dnD6ctEnFfms
oM6rRld8UaV7KNPn1JNlbBa14ziXpXV81ozLEOf8puDzeFXLdwZvlFXjWSnNdFYmQ6YpENSzYbiU
Jio+p06yGBt4ciEAoD6QfLiMYlbduZPZKJinjzGPFm7Cdh1E/AGYJRAMVZokUElZnfZVJ4JiRLku
o6k6xVYBv8FhuYI8gc5i4Jmc1pdZz5x1Ndr349TKQLFSQLpAhd9lEQYHat7HlcM+RfQrKly0gZTN
/aIqOz9UUXEFys7WoDaF1DNLHxczWWQDjYDxTskFeFR8kfa0X2LIPktUTMzvIArdCCZSj/USfUyb
6q6o+PSVxGg1lTm+bVIoYXsnPStDUEqoIv3C4UmlU5xM7yOni31MGV6MzIIxlFWrEEzSOUl2HYoE
4JxoEnHrJwUvYcLC2BuBAYDeVdIVrYoPNmqas6kLoyvj1FfleOnONP5G7ejXd3mfsY+sNWMgyzGH
3FyCmJF17Xnn5MHcdNPOMlx7pmjxeSXnxHdIVJ+LvM70NKd5INX0ibjxWTSbdBmOab9ErRuMEMZ2
PMpqrx/KlVM00Ttbd1YbmX3qjcFLWku7TIc48ijpje7rTughZPV5Hop8W5vkWx0tgfUN7ymBFO64
3IEKX62m3E0WQzbhFTD5YUnKCmYkWk7Z4BWiy3a1odIDPePAzK9BNoivZiCFhHdAgHGZLJrMoUsI
wgikjRCCdp7sUNxmy5BWadDURa6jogbkaKo0KQe+plPF9EhY5VtbYuACZlyXKjrrRlDjgMnscpLl
C9VCPJQjKAuSzT4zY6zbpM5WbeLEF1QU26qI3yci50tB8pU7jcl5KGvg0VLsOsIan0i38Ks6xwFv
48xLuUPPs34F8+VeNHGT7uDM1UU7OdXFADKbN8yKruxAJo3KpFgCfUu0a0FCGFJTnQ081V2R1is5
E7VwGxsGchrTZR2aVJOJOu+yDr3jIRoWNaLdonKbEsje1K1koeJVB8xeRyBibp2UjiAD+DZyqAa2
VW5dninfsQWQxYl6peBsaXPW+jVoCN7QYnkGGi0BJaejQVtXLqg+yII6ljVbZwqbRdrWChJMujZT
I3emTvwqdHNI9DnRXZLoEHTMZWGT7p3T2nUdjR/nMEzf1yYDLaew7rphrfKnko+rmjnLsk3nhUwd
UANbHqRTmC1kERrgH17ZzNEaHtBQLkp7FhPyIc4o3kTxForn7kzVtQH9KDabGc5HXbX1p3IKiTck
3CwqxJzt9x/N4be5dIulGPpmST/hwc1OY1BsQFAtB8hCsBDcvryOBxAcI9BNpChOMZwm0YaAoEij
Kfbl7ILQVIE1fRdjD5aF1Yi2KCCmVoHTlmsrlQH5JE03IRAPnQverZqx11NR5JuJFgqM7NWGpujW
UXxalxZ9KAY7wZ0lFZSW8jrvk804j/jc0mKBSDR7cpSgWfGsLFYh7y5Y3g3A36g3g/Os65Z9lXU0
XVQOKIRGQeqdWlwGFovyjPbGo9cZE3brkMmDnvN8F3bqg8WNV1YkWjYdqr0GtXRXWbJlk5tsjVN0
OoF/uhoQ9Ylo0x2bumwRBans0G039Lqoqm47waN+FqlX6AxkaG0yQk4V5V9CEFf8ENQg383pOmc9
WVPei21aO/AuoOveOEUcyHH7mXR1H4iMcc90w5fIwWZZmtHPagcv3WmqtKih5BrgiW9rclg1Kq3R
e1DRqpxgnfEoDriDNWM21pEZmh3FvPugKpiZOfbytg5X0vRiadpY+jGuA5o3mXarvvQYmtCCFqBh
qwh9xlH1ZU779awMvTocIVoQkQNjF5vMdmNQ5xCxyrYBOUp1X+bWNNrhxu7UZMBLu7LbFfK6GrEf
2khzzMPzom/7DVNQiMW9qYOM1Q0ILDXQk7qcdn0MNXLTtUgnbMo2EPdbKGrxDJKJjQONdN3UHKqM
8iKypr9S0oDmXjfng7D9eQwrHRAjXtGAnjOI5CIOp9HnpI1PQTt1d7W7GkZQbW1aDsspoZ9dEAdO
p05117dRKIqVoQXdJPEYZKg2XsTNHJAo5LuKLtWcf4vSpDifescu3Wg0S0e54w0dIGaUQ3ld8+EG
5DxzPZVqA71sY1App/dHBYy5INW1mCNgT3EFTCONRm3HEeSBYiSfoYBYuGF8S4rU7jqVicsKnrbi
457gxfc/p7hUiw6eHQXLKYyDPgrrVVjF86du/qjGgZ5GB5MLvkxUFr/7/oMMckG2RdHPl1GaRQs8
VNSfBiDOUSM70FOm2eeO7XZVbodlBtKGHqOh8Ecsug3vK+GRDspxWCIL2A4Y/ErY7KwI14Uh6MyZ
8+ycHoj099865QL7KaOVSPlZhrJ2y6ecaslnscxm+15NHfJq2BC55l9wHHZQZEb2Aii6l7sAX0iZ
/JBXEdZAus1pNpWwjzNACTSaD0rk7Q500nZphvpmdpxpM6nknZhrdB7yqA54EqRwGuFdMV9NsLNz
lqelo3mataByFwAMEObA4DL23WwO17kMWy+1RRNQEbRyAHY8JJDx8LTtwgoDaSrPJ1M6EH75Dnrg
1UXUj9ILEVmVtik3oAxhXfaHQo1/Ti2vLmMjv+DKDOcoLf0wH7aiF9l5bKvmrOsbqS0L8cot22oJ
C6ZaxFjc0DT8H/K+bElSXNn2i3SNQYB4uQ8RQZDzVHO+YN1dVQwSIMQovv4sqmt3R2onwT3xes3a
yqyysiUkubtc7suXw2Jpx9+nQW3tic79Y+oSGdFpvp54MezIGIZf58p+7eosv6v0eDf3NLhLm/LL
nFcZHJHgqirnH5pU6TMdk+u+btN9OA7pTVlK92uYpjtkLGjXXAmXf3ARI7z99ceYEb7ruLCjXLJb
PsEXTDP+vSt1eTe746PPGvKlqPlRV7P6WeTyJuvdD20VfEI8e3jI6s67QkBXX9uc7Ya6mSO4pTAp
lBbXPWkOQ6P5Yzh5akeR4HtwpLiVtKFX3oRwYUc4wzPgK0vD/DYv+2LHZNXc0gzuE54XUQeY1F1N
mhZRKvd2oEpc+w0MgTUW5KqgHUVAp5z21ugevbHwbyfi9hGCI3zfNzDXcqqRv/JauEQ+JEjm7XOv
RfI498VX2yuyO6+odiVxccn1UuxtrcurCS7bQ1IN15Tes2CCX99799R5pYSPccCtj0mu6YvwIUk5
UgV3RM1LCq1AdtIiCONMUyuuaVdcY824fwZ1W7lpuys6Ye8z4uNRk8qjhd/fDeWkX3yrSI4pUnEN
Yl171+vGqPPJZ0JLcpW1lEfIG6WHzhnzCCH3/jor5M2kwvkPR9/NvsQlWTUPTfU84/76zOD8q1HU
j/4UJDuXt59LG14ATSk/5g5pDymdy+uxH+CDjPYd68mLVVf+dSNtclsmVrbLkVME/una7QWuagfJ
g7ANbn3C+I1v9f0xGdpg1zCJVIvD9RGG+8FKLfc57/1DoJx+P2dT+qke4fqxPEGIZqgR8K6ye2U7
T4z54kr0nO4U8h3XSdVEyAkceY8oNQnr12xuyL6uB/uah4gSS2s84G96XyVaR4j3NTvdZBX8bhaT
Mat2vFH64HQalsCtnaOLO7gYC+8q0OxRlpR8GTQbDlo5zgPxJnpNcJHGeDqJ49CF38P2SLhIPypb
HlzayOfep+QDnhbTHrFv5AKaKHAg05lOR5gKhDdr1dsHB57koZiq7JB1Lp92blsqRM9KZLMWT4XV
XQ0PySuvRNF/H6V3J7k1fAyKWSO+Wua4upmMA5TwXOU0vK0rL30IZg83MuqljwkZhmOte8yVjPK2
FZXelbDLz8FUw7KWc7ObkRmKedZ5uPfnGTKb4NIpis86YfqqtLy/Tvkrf8MJ/oYX/FVLrfI0+90+
4J+//t+PdYn/fnFe/vvDpfvAv3+7/0/bgrO/Ff+oF0Rca/7SghH5Z6x/SRoXXMY/zJoG0uPlV6OD
/8Ak/jf/+P+IEUE5hgMkxTmYiAETPwGL/PM//8aLOGDsALTDBrWNb8FmAZD2Gy8CUEgANhsLt3dA
/679+I0XAQQe/4LCEHAYgH78V4X2f/Ai1lJDD3A1Krh9xLpc+r8BjIQAnryBi3igB6MOGCxQwQqP
wcKiT+EiEinJkVY2jewi/9kH/kOgvFj64ccikcjuFnYkdIDEPEk+5qnzLGf/G7JScR++ZuOSBSPp
bZLNn3mPcEruHW1CouJuLtRNN3r7KRBRmgz32Wh9bhw35l16lLMXF7O6UkhjcRJRgXib2vs9O/oj
iRKRHkKItijUFSLe19x3n33lPQCWGY8Nfcb1+QDEgOOnf07wabUMIyaaD4zID/OURInv7mlW7zlU
UsD/FB902kRFOce4co4BHe8Dya77FJlnSR8qOn1GQn0vu+rJ96xIah2L0kfSqTtoJ/k4a8EOyJ5/
bH1E0cfisUyA3QiyEEkrT13NCdz7IhXPXRog4IDQSO4Nr50KP1pMfS0oti21aOwmMLJkeaF1f5HO
PTSyvKOFiE6k77eqvkH+LAd1ivv5dZABsgmAF9uQHGC/Tw9SlwpurUVoJJrmkFY+QsHlXTo2j3gd
PAYKcdQML2w+BxHpPcQnvP35D1hg/28/ANSYwP0tV0QAQq2FNeD0A/ImZMgW5ElE8MSUMscVo44I
SSEJofEU5JnzSBPux30yPxXN/HmocqQDbMQfS9/Nd8Huh3Y7dZx9IEgG7ubHwE7KKKnnu0ko5NM5
B1ojJddWx4FZaq09QCLlAY6gDndc2e2OjQIBeWBFJuHv6jrBFRy6t82kEG1HnCvqW+cvPSZ6N07z
c2/l8dzm9h7698VtnNskmO5Z0d9WTdbc1I1M35AB/z6h/3+N6ZtC2f9AG38B7hZWtXW43Zv+Lv/8
/t+mMwzAewA0JYq0ApAanZhOH4WNFlI2qLj/Td32L9Qu+D8WaIrBocf+5i6HIvw2naAx9i0KZCZK
usCojYrw/43pBM74RN4JSo+Wj4Idfivng8xtWwGgdgV1q2Iny+StJdpgH3qcxidb8VtkTpV60dl/
dfrfKQxdTvsmL2rYjyunz4tDpme+o0laHs6PvraA5Uo4QQj2TGd5b/PxqnOq7tntS+9bQQW5ZX0y
oez2n7N8ZwFrUxggRGKLvEj9YkS0ytYPfHaURrASmLuIFvPw9fwka7tkXF26bdtZdwKT4CEijjQv
smmfUkturWJtAuvtRklVoTzQd/XV2FUhQuuwWB/zzOfp7qIFLLXVpwcBYzn4rZgCPHUyke3mWesv
meNPQJyfO4S3hvkfKVrID06HLwLC9ThVeLG3lUhvWlF4NpBXqn0d1DyFu8oeE8Ra7C7INu6ClWP/
hU09kaywnDnreQI4qBrs4tERVoOwjrvM6wovUNfnF7ZyLgue93RhyOhAtHDFRZmWyJVJpKz7XYbU
O0onLtk4Q8ODsLFkEWo/6uEl3PshCdhLRypb32nWVVNMAlxSeNo0EnDzcxOuLWj5+cm+SWbJIVgm
HEQYTDd11if9niLClUfnJ1h25h2DwgyVZ/k8Wl3venCWdF18SvLM7YadFXKAUBWSEtrf0dYT04fz
09mLhrw3n6H/Mihb7rXaQyYtHRrcsSx2S4A6Bh0K8q3v/ak4aDpOzq7XAblzOAD1Yk9S5pQokT23
pWsrNowDgIeA6nqjFwGq6O1dVf/MBkSArUEcxim9Pz/J2rkZBqKGso5Md16kdRt8RbopiIDrEhtG
dGUJgWEeBCtyH7ljuE543f6w0Dnurm1pgCi659c72lX6eH4Za8cVGJaiJqMnmwxOGkmTbJdMPoBo
XYB4Z1ju59CRCPL3KUBT/bBzyhFplOFwfuaVDVz6QZwKvhJjIaXTeFFXk3mOlK2K9CBRZ5FeOMGy
tyea5UypzbQo/Ah5MzEhxcfLFNiHEvGJy1Zg2AqnQNAN4TwSV7UO/KeuZjMARoRa6YZNXbHiwbJ1
JytokUiyxsmDAgUJjYFB6cSODBlHcKBAqJyMU3aVFbO7Md3aiRiWIqw5Fb2jk7gmbC6PIyIkQzTl
ZT1s+DYrd8RCC3O6HpfWCRslCeKu650OIKK6siIEN8UUARU7bt3da9MY+t/UQ5O4U8li4Krnj1zp
7LGRnXpqizp7PH/0a1MY2j/yidkjaNZih0x5hHRxxm/DkeGy4B5DYcT5WVYOZAkfnO5XxlLJGV6t
sRJUXyMMZD2Gqa3EZT6Ib6o+IpoWdgjPsqBxAKAsJvrNn2sZnf/6lT3yDQXvh6BGaxEfmA6BY5g4
EBa4WasFsNjLC3fI0PE+Ryxb6ILFtB14jngFm8iutXQ+b+zR2iKWn5+oIA+J14TTcgSNcsPjAqGy
opzJvrvhRCCSedleGZoeIEXd2gS4FKBi53snnJuHFvCdez144jKXcKllPV1JGeLdXwBqFXfULvuD
l/qjfFatIvzWbebQuulIFgbPKEty/cucNd/Q90BjyyzLC+JB4ZjizNN2d6gmQdyNa3LFQPqGpuu0
SK1yxPF7JfJUR0SqyQh4gjMMwDUHuf3AvSGw7pjd2dO38ye16N477o1vaL6YkBys5zGJ8cTM7Ica
ofX2r9aZMxmRWdX+My8cgRSEI7Luzioc6XzVFP13ns9Pv2ISlt5dp6eoEx8eKSdJXAakP2QUyIPR
D+Th/Ohr3sDSxeF0eG8ANLNxmjB2LSwmmu1k6CKWFkLHaav79AtQQmN5RWeA0R4mMKtX94DnsuIr
447nbejcivPjGYZDKJDtArwRxNTNxzjVYxEpJqoXwuo5nsqk3/D11/bSMB6Nm1YFIUEYe2K0in1v
s3LeAcqo28vE0zOMB/Aw2nMmxeIOsSdUNgWd43xuEHbUV1XeyxJVBb5M/5IIaTkbBnHFXnmGIXHH
SuAolB/7LCn73QwEstzNPG1+DBoKv3FCa7MYtmSmM296Hy5vlgoe+V2ZHSqZAt5pA1VwXhTXDsew
HX4SWlXRTHPc9mkXO7k/HIT0guNloxuGA3znGZlg9uLCyUvkt21UQCHZvGHN177dsBF4GwANnENY
nRaYGyuzv1QpVZdtDDUsgO1LxK5FOsd5QObncagc94DaObrldK58PDVMQFb0nUSF2RyTpAyvieU2
R3i59LKt+RVJPrlPXTl4suMYvUtQLUrLge20xZMNuVyzX9RQaVY5MxsCnKuNtL+L6leXTPdlmX6l
If8wMRITjlyAnPZOGVyfF6WVO4guOnKyosIiyhqTFocti28WykV3aT/pnaASZTFz2uzDTmxMtaJ2
S3PN06mqxMvm2SZjPBLvBx5tHOi7jssq7sbA39jCteM3VNsdApSx8WSMXSj4S9jVRYRcMt/wmxch
euf2pIZWdxWM3zj7Y2zTpomggK+E87tR0mLn0uRrWyP9HCbFhrCtHY2h5XZXioTNRR+3nkd2tXK9
Qzo7V1z25SGpFZABk9hY2Nq2GSqPSzPh3Ha7uKkL1Ggoz2n3QTbx7HBeylaO3jW03kvSlpMZURXw
M8kbVDksOIJa3KIuuNq4rVaWsPT9PJUuhCPJYPdFd1R9OrYfgNTmKfBulfhxfgnLp75z9q5xrQPO
PTTpsMCOgBMMLIDxVaAOOmz29YQiJSs/cp0id5cEFwZZXcMaeAXw3owlQ4RyWIQh297ZNWHYb2jK
Msp761mO6kTxAZ+lTlKwIZIV+QZIT4barPARucCbTnrFZdYeGd83k3A5K0Ja//cSqNOgLHjwt5aw
duSmsnss6VlmD1E4htbOWUZvL98gQ9mBf5CJQJFe1MxtCkChfkql/4CSLlRl+yiMPS9Wa2swlDyj
Hqstx0Kkgjo/ardiUULJfOH2G2rNp1KwPMXgrGVlNNNMR+noZ2jmcy5QuWKfFkr8UwmaOsR1hOb4
dAcp71B9mDqK/DKdj4OkX9rA4ht7tDaRodplJp2qdq0+Qjw+HlvroeDNkzcVf4J14MrPy42Y6Nr1
6xgq3gI9jyLVsY/S3AbCebpjPLwiotn7nFylyoqygT6XuXdoEnrh0gwdtxJPuRrlX9HUa/gTRcwK
mqDqJP+DchvlftPx/FmtiNnSgej0rJo2nAo47X1U+CFKKooc8GflBBurWDHvC3vb6egA35M0J2EX
1SijP6bER6373AaPsIViQ9jWFmDo+tRTp6JB2MczUpjtjswlF/t5yoLgcH6H1oTMebsGp5nCspfp
EHtcy5dQeT4qJxnOgs72zlKhd19qVsbnJ1tbjaH1dp44qp7KPk6TVtyERWsfWo6a4POjrx2Hofa9
SiSA7F4fd6H72pLpdmrLHKUcZGOrVsa3TcVvQY6iNVkqfskDrO43N0mfuSyfz3/+ys209Jo7laYw
z0vwlARdjARfuctG3KpDnb0MLL0JeeFeJrO2oewVb4kKGcgSVO7dN8oC4s8ZHjt/+nJ+FWubZGg2
QACjbOGzR47Ko6pNPuTa/uJ45d/gjL/Jmp7+vqhPE+1rxspe5j25v1k+pgQugo5pMluxOyEhyhPe
7Wa7BnSpLvI4SBQwRaqr76d8Rq1rr8qNvVs7oUWsT+YeUg9kLRg5FnAXH7QWoGJBLeQV0Sw4Sib6
6/N7uDaPofR9IxxLJHUfI0P+yEuOCm4Ha5WOv/Ob8OdlkxiKn7C8CYZc9fE4SLmz1fwI6DFQPY58
Ap79spvYNhQ+rHyaS9RcxMwufgDAn9/A4ARP51ewJmqGvjud06lO5bAmw/hgt+mjOw+3sp9eLhre
MtR9pnVYJChaj62lCt6p6ygZ61fRsMs+3zL0nY50GnNUj8eMjE+8So5jUd/YDt24OVaEyDIUvR6T
JO3ctMPVR54Hq0HBApvw8qxzhNrdakMlltHecacXBq1TlbBtKYOZOATe4nDbgW8pHepPKL4+pE3z
0DvNho+yctSWofUkwxNE1dgr3sOhS+bIcdtjUmbR+aNeuZcsQ7GpHLU7IZQf1fMA3CCKhbyNU1j7
cEOVpfY6v5Z4zLp2dy3b+qqEuzDTfsMcrn24ocS56KYM1Q+wtvUH8Ezsp/DHZTtiKK4IUf05c5wr
ypr/cJLmgYfB1WVDG2oL/Dhqqka/i3Vb2IBsdk5c9G57OD/6+wLJQkNrUTNMC0uEXWwnjzyjMYBG
t8wBiNuynp3WuUjsgWF/K/ap06VEUotEsMdA89t7Yvl/NC3oKlKr2UmyBRZ9/3zBDmfMMzhNIyz4
BN48yj1yWg1qc4Nxwzr/uvT/W3vRd+Dt8Kwdgo56A4lQVRtP19lXSsGetUtfVbfTj0OEAkVyEM/q
U1IftiJv72sE2BffzpmlWUObTHdx1qSoI89fvbQFVIskf54XgLXxDV0ekS3TukrayM7kVY6sxCEh
xUueMb1x9msTGCqt+t5CEhETMOE9oQIGzDD5PfgFL7oWEBh6uz9oRaythoVtpEr3aXL4n8IR923g
bQy/JlGGYttjjj6Vk92BucClD37ttYD8Tf6G9r1/6bDQ0G3UwAwCHjiJ3LnvdmXf/xnM4NypyCc7
d9vLDsBE4U1hT0cewoCgRm/M9xYHoufgMTWLg2zqdsvbWzlnE40nx5KiThy6l4I3iYzDl9Grv1qJ
2HD314Y3VHtwXUv5LraqojmyJMuVTATccbefu43TWJvCUG+VDQGyARNeFE52p+bgtcjH+6Rin85r
2ooosWXaE3e4AI8eDTK3BTWIe68WOoScsjw+P/jaty+TngwOKgDggfsBjy2wd1BLXTOfReC520Cb
rX27qcQeqXTqlm3sOGCDcJT7Gk52c6GAGiqsM7tA4KlrY6qHWxD13KC69LEZyg0VXlEyZqiwg7Sn
6yCBEfMxeQFdyo0orI81Pn/fgJsyOr//a5MYmlx7YxWCfULFTZi7+ySUV4yl3/y6/E4qfjw/xwIw
f8d7ZCZgrpdOyzN7VLFv13HZAuLq2eAKoKX33UXJWzMk4aFKs2ska/h+BHD7kIMkkJKuiVEAt/VI
WRE1E0w3EhcWl/Y4LlQ8tJ33QmjwsQ3dz+dXuTa8oejd6LaZ9Os2TkDpkDre/STltVVuhe+WYd65
w4PlAE8UZUgY9wtBVTx2OWrgUM05JC0o2FS/c1h+j7qXDWuyojLBsr6TifKZJq2aeBuHmdxzqh9K
dpmXzEzI3EiUIwAFUXFWDh544gK/uG98EKaAfQgBwsvOwVB5j1dTxWsPG6W7JwIjKzL6hUj+8fzw
a9tjKP0EuKfwEXuARRnaK/AGdnugMd2NzV8TIkPnUyfz4Ms4CtQ29pexKF5Q7RBRIjdkdO3jDW3P
pkZyBYKR2HNyOkYOr8NunyKlzDe+f5HGd6TUBMXRLE1Zz4SK54k85yXIdhv5NFV1PFV9dP4AVrbI
BMaJ3GsQEcAULQrYGpbe1yAPA//dxrNlbXhDjQXTSdkMWsXKDf6yBgafnznds52O+cadtDaDoclO
MFjekENAexTP78Cxcps2UuyAbL9wCcvEJxpcTmA8ndoMS6CgK3Z95zHJrMdMhd8vO4FFuk7G7xTt
exriBGBQbxf6oYXVmiXOhTJkKHA4piADaFIVVzz/DEz1S6PkB39IH2WzlZdYE1NDiZH0VxZ8bhVb
yAV6XODZ3txNrLwbFYsu2yRDkxF27UD3Rpq49RmImf07DSiA4M3Xy4Y3NDmZaMlTWeBKxV6BUy8d
d6nHwEpK28vsqAlm61yQnRTgTo1Bo/1pQmWecvhzT8JP5xewCMs7lsIEs1kWHoeVZzUxYwLEaFnR
QNOmuvxwfnh7Ocr3xjf0uChCFDQVGp/fyE9zUD4p1tyDaP1PtyFjZNX+pzxAaXwFfs9dwcEoi4iN
vRNNceH6DC0fCs9PSuY28RwqZ2+39AGUj1vA17XNMzS8JxWrvalu4tSbsy4DP1RTyx8sHPhGPGtt
guXnJypOdQ2u7qlqYi3bTsa23YDuIQEh1lYSZ20CQ8k173umykTGnpda6YGDNw1kwmEwqt15AVhR
cc9Qcbt0LDqGRMZFMn5H5PJu8rt239jFg6UseTw/ybLf7wmZoeRBME3MGiwZu1x98nLtgaihVXs0
o7jwEewZet4JoC1bt0Jga56rH8M86Rt7dvgfXE/VFhJjZRUmaG3KQQk/TtiqOivqXeerg+TOyyTs
i+A3zAStCaceSwIyjxh1e/JKtxYoO0Wdbdx2K5JkgtbAbQdONDEuB+3NXyxw1l6hBhU18uePeG14
Q49dWFnPARd0HFYJqP6DHmX7Ow+tFbZekSuCakLUkB3ldSUHGbMAlHUtQppKsU91Vf2BjgQX+pUm
OC3gpdP4nYIY0e5DnrbPWTd/CVkbX7ZJhjaniR5dIdImDqrwtapHe5dRsHlfNrihyU2pAwaKNwls
PFGvBJQJ1z0vhwvFx1Bh2XVZEbheHSeWt0dEF0Smwvejyz7d0F6lCTAXAoODgQStGirvmleboLYl
1P2O8TFRZ00+Aa7JnDouCp0TMIfPdlPuilolLhhsehcUd1niWwsXOtNPbZAE8roJHV/ubdp7YFsA
tbfN0QohGXWMahZ3PIyjLtQfE/PL4lAh3o2LkoPe/Lock1TdpBPKwGIyF5kHgmiOzCtaq/jDKwr/
ef4hTGqvu/K9NmDon+GjR8Q4hTYYcjy3rb5NAaWg/aU+Kf60Up/330UVZIjk8a4pH3yECEAKBIJF
EDy5XTVGo1STPkiFhiov4VQ66Iagk0Yd7crV/RXCsHN6NYZDWQFrL33reqySIryuAzdMXsDYldm3
VoNWAAgy9C6rLjtOE4RXgvESX+7WMUHue1ePFcKRur7M3zIReEBYariHaAIj/OJ1mKrH0E5vkiC/
zGE04XYDUkiTcPDtXp/AyoiboA7jmYWH85K+coe4y89PHAZvANDHLgsZg3lu2iUk5CBdKr6j4n/j
ElmbYLHPJxMoK3V9jjwkQitFATbV9tkdyatfqI+XLcAwYQXqfIcKwMe4sKwQSGTQjaLoLb+q0Tnk
MlNjdgDK/NzqwcPYxgHSPNczyBLw+lP05fwCVgJES8fvNxtUpsMApkzYGhBrgEp5Lm7h8s4ReDac
a+3mzV1vWxflaZlr2DXwoXaoswmxWahNRreV5rMCLfBOJ/3GYlZO2wTfWTnYpCmTNcgdGw/MM9qr
rx2Ahb8hPrJZ5r82CXu7Y3aV2zNxIbN+WnpTlJFc/pB9Nn0PCJa0oRiLfL5jpU3UXVc2Y0KyDsdC
xU9gqW880jYbJmPFdXAM30T2oxoaHdR4Kdf+x0qW/Vc+k/p7SfX4Tddu/fMi0TLhdQMagLhDj+yq
aMKZ7dw0R9MP4OCcu4bPbrMbcuKB3QX68sf5Cdc2bfn5ibKPshK2NaVwV1j92tdgPgSX54U3vmNo
ugzGpJhTXMpoDIB2Br3t494frctcIcfwVkYLJedejohXVQtxk7GK33a8tT5ftjGGkoMmG50Q6hpW
vOqDm6xyrVc8cvWGWq9tu6HWwVQ2c9nCFUW3BXHdV6xAPr3bgiCuSKuJq3Nc0Yf5csGxkt2AXuoB
TtyrC0rpvgPV50X7Y4LrbGVP/YTHcUzAa/ojQ4HBj7nsy25D4VY2yETVgfSrKrKC49XqBwMBI15l
760EPRw2cB4rsDdmGxqNkt8k8QVDkzjVd/wpr7QGrWVQOfIwtjX5mLblA2EBKPr9DvfJDfO10jcZ
8bz6MhkwgXcK9GdWX8CrHMHrx/akLBBDLLNKiuNlR2Totm+5Mx4jMFqJq4ryjk8tQ5BkarqtdOja
IRn6PVs9SJkHp4pd187hhozFSBHioUO4IWQr98avkNOJdfLbuVSVgwnaNP/advwqm/svKND467IN
MnRcgOWzC/u5isFzA3LV1P05d97Wt69tjqHiaTPbbctBaj1Y9Aiu8BvHaTc8tBX9NoF0JSGgQAcP
SzyPALaCMiCuMufZz9J7kjqfLtobE0zXZUKlNsrq4tBjLkr7hxEUGKraUO+VgzWxdCAixrMbZxuj
z9R8l1r2dJi7sPhIWeZsSP/aFIaCtwWtatD6oXFQCY7JYb5NwD6a9Vu5hZXjNQF06YQMp69q7E9B
6BX6laCVnQSj8PndX/v4ZdYTwR+5nzMwwJUxrds81nRWH+uCDmjU11eXURWhKffbOWg4ocS9ssD+
6qGvFrjrrhIbncP0fKEEGfezklWaJmGOHaLZeMe60DrgHnKeLtshQ3dDsJkPo43bv3AzFBWHHvXm
66wrqD6MgtTBz/PTrB2zocWgBUrQzDaFkfYJQQfOKmTjnhN0WrzopNE8+O0plCRvmwHdzGJH9C+i
tg99Z72gK050/vt/AYP/2ytGX+i344MEpGOWwgI80R4YQQOVanhqKMjiQRLZ1NMR7VjutZv8tGq0
Z8m34jHvC3Bg4uyqgjHCgaWM2tm1r9yF9nJAE4MPVeZVFyl4YGLtRF7ZveW0Is77RKKjQi5iiTY8
cZd77MLDWVZ3ooZyJqWVlJWIh1n8VTfi1iFA++pk3gj+r+2Soea9BoNRr/HhcPpZtkdlunzNA089
ziKsh4suUbBjvl0ECICSBLwvIp5V8CfY3a/rLPsgC73hSb2vIYEJr6ODhVQ6SkxRKI0uJjsFEv6P
Qd9tIRnef2yjTv/t1+dOW1VZshwBWMJRewBOZp11X4vRrSPBCTqyViXdkKjlanhPVwxlr52in2aF
pcC7vS9yC4130MBkgdDIHehsth6TKztmwu1CsMBrr4XLb4+djUZePbCv4IZ3mvb6vNKviJUJtGPD
mEi4z1hH5uuDzV36iHa8CuzUtrzs1E2eO+3nyDSMDTmkdjrVNwX6Uj2g26a3VbHxK5jyzlmYDHc+
uhxNvt9DrFDlUKKetLE8EH2AKxOFKrY3HLNJ1u0B+XeLx2gpyFBXVbCs/mJ7qH6TIpXoC0PJS5BO
DKkuDWRgF4G4loivsnbs8TjKMWv2vVdMf7klpbeDLLobnWcDKvb6cRfOYZZnO6vM6fwxs1Gq9KxA
86sfMwuA2IdCZmQ+uCXJ2nu3dlWIdjZJPWw4pmsHaNgdb/YbZylzB3Uw0mhDyMM7tHYpr0ZqFV8u
kxHD9GTo8DLMw8DjrvDQK9U6QP6eOdEXiqBhdPCY1SXxRx67cyvRsYheN3P3NWy2Hk8rZoEZzgUY
bsp0bieOcEUlHNQPadVFoQYW44BmbmS+CVDDza7bkKDd2vkdW7EOJkoQzcc8nw4eR0ya+BE6hYsj
+g8cfR9J9Q4lUht3wto0hhHKENqzXeXyGAS8ORgxCQyQo29kVYEeut1K2q5ImAkUtK0079EGmse+
6PMPwKzTR5al0x9TYZONIOzaFIbnYaGjTwoKfR61aOnoH7SYOvazpXIG9/uIwsUNS7SyX/9FoOfw
tB98kaLYFtmRY+9NNlBuKBjIy5k5ezZsJrBWYgaBiQxMM8RtEiU4unv9TNhXwKSjbnZ/ysI9TEpe
c5tFwAA9dGorgPZ+4ikwEYJkkjZCEhWP0TnwKkNXOnDzLO0H0Qu92y3N8xzRHCd09D0v4WsnZtiE
wE04m0UQHkCUE3RoDImGXjULAUXw00FYGwK+NothGjyM7edgbTlMdS/vpjqn+6avqyf0zdkqLF25
YU2GPXCGNXmukULDlnboiGKn+xx9Uvfnt2ltdMMlGXIETN3ezmJfu+yocp3vC5H+vGxwQ/0tX9pC
BCJBs5v8xkpc9JD1NzZ+5btNyODCy9mieic5zDNFyRQ8crvZiMWunKkJFdTgy0O3R54ceO7cKnR3
CJsnVVx2G5oMesBRWtBF8FXKYmxuUJ9YHKecvKSiOJ7f87WvX0zLiZufeAGYUV0SHqYelLqsku3O
JZYXCZL9OD/Dmunwl6lPpgDPrEo80OLEVaV+OHnzFfWJD6BUeFaTi74X/uM0oAEnqnh+lHJLTlcs
o2+oc+oHKRnAnx0L7aDpR51MN3YD69i6qb1HIoZtGPoVK2VS6hE9IYVUKnSd7dxb5dL7ZEjuRneM
PNdFtbi8g9zNu6q/jA8yMPn0psJq0FG0Dg+IR5HxWC2VK2BUZPPh/GGt6Ymh32gt1TWCViES4f5d
OnhH7TXfLhva0G79P5yd2XLcuNasn4gRBAFwuOVUg6SSLNmS7BuEZVsESQCcAE5P/6f6qo/OlhXR
dzt2tKtUHICFtTLzk+sKzi8KO2UdnPTOYClX/P7vH/7BfXivI5zhkNi7qhNAVkaPYokyb36Opx8a
vQpqAuArXVbrz8Q0H1yk96rCHelV02yBBl2QVpNbwJFfxWiSz3R3H7yS78PvEsi9QXDlSR6zbgch
kMih9Dry6maxe59sdx/9hHevvQuNMGDGJfCc70DYfyHgWP/9TnygiYzeR96xcAcLEEaLA9k8Ol/p
ttH0ZxSuEIlAPzGe5cah6vUQ2I1A2331ky+LHTsgd2DMtT/lvozsYFGgj/9p1hC9z8NbvYEgHca+
HdfArj21s9FvmDDVe/9tT+TvNnVT1zaMiYxyl+weP8et2dYSWeFwqf/9kn5Q8L9XGY62dfssele4
DhmTrZjvaqEvrRj/cH8p3fCZhfODRZO/e/lRMnLaU43v6RuJGsu/aZvKpJPzjhrEsb//mI++5N0y
0EcA0oPG5orZAYLraXIJ9vq07eQpIdMnu+YH3/Fea8ikQzqLgxmgCUAgN/vdVM3PUcj/oJny8vef
8cEL9F5u2LVx7PtU2GIOpE5jz0Oizcr88r99+tuT8K8ts4q31mceKKUdDLppB6j6RUXUPv790z9Y
YN5H5DG02gCAHGxh/cmkdSigSbPg1MuYfWaD+ujyvNvz63EhHWbTthBIPfjW1yMSvUIfCMC//4K3
c9T/6JC8VxqCmrWArDsjTnjEA+omZLD7/Cao46Pp2dFU8ZOMPjMPfvRT3r3esH/TncZ8KuqE6JL7
xmTo736WV/jBu/0+Do8uAQU/0U7F0IHwTPiFUUitk2l4dQR+tWb7/fcr9tH3vHu33TIgQC7apgJU
6vs6rO7Air9S/XDLpu3hzRD0yfL/0fe8e705UFAeHXBnFkJuR4yQMYa6VwtIg5ER+VZ/Jg764K68
1yV6e68HocD8q+BlyhP4+TIs8p9lrn3whrzX4O2wnoh6HicQDYOXWoE8ZbvXrq8+qRo/+uPfLt6/
Xm+ppe66nrmCJzJKvYBBu7+Lrvj7rf5g9XsvwlOkheayw/GsE87JYhvdhlxWp2tdbmGgxpKNffBZ
oPsHhdd7SZ6YqWCkwU9Ry1jUHb9CTv0NeobP2PVB1xav8RyDOv6Z4eGjr3u7ov+6cr0UkbUhvs7W
43kb7HVC/Suz/eH8RwyZXtbK+Ahsz+G/Xcl3r37bYKEBTnos4n4dU5CvsWGNQBbGNribtPhkpP3R
wxb8v78pQfaD1ZyDJdi6udQyDtLai9R1tZHlv72V72V7m6ZhuI+4QwS9gRSGhV87a651JW+XcH4h
Q/dZWt4Hr/97zd4uNds7dL6KJFFD2nr9Wbd+A9dQdRtZ9WqG+ZMD/QcP+Xvtnom2yEax6AuAJmXa
M16lzd6bdAR3Mx1X/5N36YM3NXjXyBOMqZE0Ib7GDiAlVy3BXKRx2d+fL/LRx79bCICa3YUbK3RS
oDEGYvS+2mjZVt2SIUD4elngIm+99Ymz9QR78yWp2VAiIHVMycBLy1f/vz0f7zV+guKrHFTkhRzs
awiAJ+Lt+odqIDc9IgPD4b+5/KP3Gj+MMDAo2JKkZB5Pk9n71Snz9e/X8oOS4H1+XgsKo2jpEJVD
CFI7GxaTJgsXRzFpdzXvlXuEgjw4tBrM5L9/40c3793qQBS0jztS7cpdrIpnEyG2uwqJMvEnC8NH
X/BuYein2OHs0idlLOOim4ZU+f+xwAzelQOIthvsFuCj5yA47LXNE6C1/9tleVcBAIlSCxmB8r6/
RYDFFaxKenD/LSYxeq/vQxwPTCVbx/IV7gFu2msz9nd+GH3yRn5wyd9L+3wO4RjVmuXI6yhXDmih
qb/8/br88xn/o2j9/3R9SNGSIzUMQenxn0At/PcYxu7shEjuu2l+pkvz3fXjJRz37bDK2R0HY9v7
FuFJhdMSmNmt61Ki3Jwpyr7QJAzSJmk/y1P8YEV9rwo0PRka5boIoxbTPKtBYU64g7UuPTKcGQJG
Hv5+HT76nrdt8F9beO21PQNsOyx1701H2Hw38ydwcPIcK70v8saiEvqsGfHPOv2/rvnbff7Xl4Ub
M7ozkypsWR2xtB6TMnj0C+C2WREcSFqnQBIX5NDmcyaugqv4iLW1YL/6zE811JCfPFYfbPH/ZFb8
68/gis4rgHWqENUz8KBpJ69mTLj+fkGD4B+d9//6me9WCrhN5bbglhXjGvbJloXSQ92Vt5PjIYiX
ljG8inKAXzGTY5BELB0cECn4rSZZpZ+N+4Dnq1N9KHXZE0DiEUI7iIkcJ1WHww9KF+hR0dlogN/c
xmoZFxhpakquABRz4kbHzehFpxVhFwPEkHzp1TcGR1X3tSNmBEA2ABgJIU0+wlhpo/2hz2Zih7Uv
t70nUZVvw7yARseSDqcrUQPbvkZxc6YttRlEEP03HrEoVWofv4/dzl7BbICtHeR3L7pCTLkWKcDv
fE8Ts5LujAw2ee6X0L/ZTGLhv93qFSddnWgPxGguWP1jiUnvnY1pWOXSqBvrM3Rn4WExTB2cL8fb
YNowQm1rGA72WLaAX2iKmN4u2nSJlrarsmZdqpJ7O0trVp+UTPZnM5tK4PcHCc1UvaxrLgTVWdj4
cRo7P1MhK2iQ1Ceke82H2ExBCe1t3vb8dz9u1xI2qIwARUqXoeRvRHUxLweNdnnb23IeE5nZ6NRV
CZbVG4hZb6d2fVm9XxNpfgMq8UK9F1jNboJ11eCdMsDlkXsSwLRdhxm3rr1609RnFmqOJrY+EHCI
p9OpCLvjmsCmvHrzdCHWsiymorvIoBIHyLOpQrc2QWwhWh27j8fIh8W5alCkokc52i3Bnzz1+bYP
ycVuyk8XbIKp6zC97Tr2i27BaTLrQ9O4EIxyftajuhYby6KGXmapSn+LbwIxfx/n6lsj5z805AqJ
2n0OQ2ELu+4Cz64nn4Kt+ursdMd33JxhoGmMGVphlHzpdv6TGO+JJexl2pMbFdVZty1Xzl9z6QXf
FhoiGlpvme9Lv4gG+RwjTweO6bwN7EXVbZRNev7lLc2UAj9WsHrIhXvQcYVysqx6xELNHFdxo0e/
nh7bhDzQmuasH6N06/p7uiPnNllvePBEwqgE+qFYG35tgghzJpZ8mxd1k/jqvtqbH1uzXqsoLng/
A8ox5J5uMY840TApPUIuSuoeAdzTZUI6kZzGvJL+qfObI/IuitrFx4WsB4SZXFWgoA8NuRoqewsf
UZV3dVc4WZ1AE8zqtv6OBzPdQbyvqu1J+FMOmFy2k+9AAN9FsM15YZRCbpdt2P7Nmkko4gz+d5Mk
lxrJc348Y224ZV13tDselLYvIPO8c5NXurC/VFud1r0pgNkpFnAtyJQ0+ejUbVUD1qv+ROGvgLaP
cFEdTB3Du4MisuXnQExZOLKnoJY48MqU6lOf1A9BHJz8HnyZCqcsMBQOARsbUIz5dUD9sgXBJx1q
3NMYhPvraQEy3QXxy0aaMp67O+pgSOxn+oIkbfTg4peg7y/7G3pjnc8VMddbUpcjeAap9s3y9q59
BY3qziz7sRLBg8b6h+ETPIqwrqK6D5KqYH50h80JkTELp2lHeV+GzhfHSAKnmYSwcvSTBrtA7Xgo
XD7jaJ2v4VynlUX8nPMY+763wjyAm5b0qbHrLgrnAvPVNRhHpVDaRHcWEOeHZl2TOI0W4x4Mqbcc
LFPc/hZ0bFvDQ76J33wbx8wgjSTM8N+67mHWm3fHiEOscj10kJg2HoE7RvsTzPMybqNDzah8Yhr0
kSzgSQfGgVTRkIYcF+cxWQD8TOFZQMx4DUo1Xn/RC5vG1LqvbJ7No04qROAShsUo35G2hvde9rqY
EIicg0WGuMzYM9HDUm/bnUB6Li02cLv7M+9C9TPG3Pw5jtCI68aRXhizHpajjmViUaiq5mGtTDmt
bvQKTRJUOHwn7UF73P6kHgTj0cbq70j6DSrsYVX33Bnp3oIBWCbn3VyLpY6zTWtzkgE+MQ9W5ZsT
VYPjuRYIQT2FzTYn170WpP0Tenxy96TR7GGtEkhVAuUpmtre639Oq1x/ChGYxx5Lwwnbg/ckGg28
3oKLAFk8Nsk/m+pnkg9Tn9zA9/bc6sS7shFweIWdBo73bPYSl6sphscUei16ZqTjpbDOjGWjbFJa
0PQe6yBuvu9Cdl4ZwlkqvqyjlDmWIfwp09SdbETqh3Hn/q+qQlwFkEtypdezTobXSk/UL8Bkct/h
G1v/1LoZc7FUbb4rQ0+jF7JLW6/BbxrMrMdtpd2xIv52qXFTf7QQOSFkzo6XGWzNX8JHIXC3G5Uc
pjbw7zQLh3skfJiHTQ/DkblkxCvJwthktgvRERTr6B9Ft8anXVYAeTMdP9X4KLy00YgNl037twkq
jeYcB2F0GpqhzkHV+TESNpmiXWkd3nfJWH9/w44FqY8u6i/rBa6cXDIFJzuBBnHrkEu85mpu6nTY
WIfXjSVmwHvF1G24dlPhgTL/RS58edYxWb+xyY++dpboM+YFvKyNWQ69lXWJvO7gmPBou2D9nH+G
szdOAFksTd5aGx9Zhb9p26B2e8NNZ0kSe1/4BgvKFjaQ/0a4ilhOPG/LsO3N38aVmCbvmo3PGBxB
WXq9y1nzrLadel33Qd/xZtqQpD7LK7Ms0XNEK515UpIMokyaLZwYfMuADQ3nQxmDoDlGtVR/vNmz
DstfbMDVOfBh4T7LSDWhQ+rWGVL1FOVV/DwmCXtStfDlzQBUbwXbsQv5i0FedZ0DAUiiLPYrMp/a
tQ54sZrJb1B57ACQHFc4trdih3vLS/d57e84dMFTynbg/raM6iZkJeLTMYWVrV9VadTLRbwqp8zi
pb7a1VAhjzJysys23aNVecInottaJF4X/tJqQemKK+eze6tDCAbasMXulcQa0W5iHFC7tXbxaQZz
te4zxngQoCYy9L5umuCHotUDR3pQZqvBEzh4DuIB/Kt5TjkV4QXueJf8mDiUU2uKmLhqOFUCyt09
lFxmAmwrAxVkVZHcRxWqrqihY587LH/3ZqxEfb00Lc+SdV/HUm9rv2UA7PrezxA/aLvxdZUEhyTm
UdBkXeiJKU5t66/zr6X14MlAXibSXPo13ueT8qFAQ4biEusOUPpAJ/VVrVwbfekYmLVd2nfWTdfL
HGw3WFnirQzqhoBCX2svOQ9u4V4OuCL17xVASnPur9YlV4hSVnGx2M1/BkygmbOqpQs6/ko3P6v1
7Ti3REGcHJgeTJfWyNHaU98E5slvUU/kqxSgKmu17jyfGO9/aB91LiSbpk4uCXLsttyInu83zQgm
1101IXS64HrxZBkHY7Tieq/VWrQ63qJcLnRsj0Yg9zffOlP/gTXFNcdek2Z4wn3ZkCeDY4LLaC19
lwm81nPmDwvC1Sp/QlVFoJqEthbIxRZzzzkUJSzA0ZTBztzRKxbYWB0NzCgub0DJYxdQDaMXNRks
Mf3WyK4wfejpdO5hrC8XrLz87E0L2l8ccBiWI9Eybo7T2Lkh54Ncw7QOCI/TgMn9h4dUNJU26y5F
wffAvlYLJQnoOzxUv/ZO1k+wqvIuH5C2fRtPtNkhiFsmkyFmRgfpDGOYOTnrIj+Ll0T1GVB6kSzh
/+62G7h0pjjDP/XYL9syg8dYLjh992ycv4EAiQVaILroZe/Z+mpjuj+NNVE2c0mDcD7cmNgcAYLa
oizaGs8CtrxL3J5OHyxstFPez3EUl43slcz3t8iDdOcxcYek8lyYd7oV/hWFb5incLHhv6kAmqhP
HhKZxmJN+m3I3RoDPJPADdWWFIgSyCMnb5rJuRrGhv7m3AYDiCvR/EPoeuEppNDe7yYc6HboQz17
R1YDingEQmH9Iuqw7XOlgrp9i9kP/DTSARYxQNyFzoOwHtgtWVpxId3snaH/2n8liiAGYoFtekYY
RJJBeoiiDiH58XKu4oUF5WCJ4CmyVemzNF6lSxGECpnGKp4v3WCjnxtqIZNK3EyZr0SwPyZa1X6p
6n5wx4iFwdcR8Ii4qAkDymtZlZ0v2Gh2kZqkC9d8Iw7vpYe6QhzlpCsI3YiLgmyr5uhlH9uYw70v
hwhm+2Rq0xh3MThK6qG6qmCXnq+boInI1UxbPLGrYm1f7iOZcRquDEsu1Aq/K81cDWteCS/oCkIh
3Sy9fvPjXA74bBwbOsipm300qMgRmIm45rkNRIqxSLJd5OqPUwYTGduLbQrtjj1Tq+keSfDznrW7
P1eQa/qBLmlFBckjiLyiNPK8/alup0Tk2DEtVP4sJo9vT+UdzErIX2883ZMzemrhz7f6MkhRhTOb
TrUv3BHLGwTNUiZNnyVx20PmzQISpHAjhW26C07Eod3GPjpEUwLlwLLgwqW82dzLpPRkc7sgDjS3
k0FWxkQ15PmhQpV1bhs5+TnD1uPyKJSjvcarS+25cjAmQiTpvwH0Zu2+RnAmhJkUFkQv9BrEXWel
L8/mLYA1jQTUlNlk2PS6j06EOOZH/U08CoKSc53wyKpQrlh0IwyxMj9iG1LgK5O8OGo3kzIc3PSp
FRW49jved5Wxpo7uAN+0j9v6ZhjH7mGeFq/HvWfJfnBqBSppIAuP0F2o/DUjCE8PT6ZGLYQDL/hN
WGtiUn1F10/VEL+1O+QItAr3+ibyjDelG1Dso8Cx10arScnev60DSyjqvU0bod5W6cXNlKOQXEd0
GUDLbtv7xncTATq5t24snDdY35Uc98b+9D0bNGtqFza0V8s6VVKlK8jLyRFJImjwrkjoqC4cm7K6
Tyq3hDcLo+v0ZVJYPE+z3Zfk4DQyrvNhCcR2TUFuvUO8bTV97fpeYNqyYZpPETWDWu6XrJkOr/a5
i/0L2jKjKA3zguE8VI6pGAd0ZZcmXVYas19TXdXqllCEB5xWKFXHm24JbQ3rPfilOCMlWzosY0JO
hCaTveXT4JmfQb3G6jpUdELnx0it5O9+Gcfu2kFKomAZ2Kr9UXiksV9Uq7m8wM/a0BMSiUJ148YA
iOmidb4KYXDxqPizAx604iQ7zu5lBvsaTaomJqw5y8Zu/bHHXDGoUrgYZr+YeqTHpDOejODBoAA5
00DT4YTJ+Rzc+H0NcnU2Eq9FIQcPxZIPOkI6GrAryx80IzS2XfBEbZ9qmOcp9u06UL/aQHfLF9bH
IKxWca3IA8eMxn/1YYoITtxjOPnbEa/jSxVD5t2kUdu19csM7bqH6okO7bpk0xCx8US82d9fEIgt
7Un00ga3Zl8mcgBCeL2LOmtOE0Yt8zV6TqH8QecuFE/+yKl98tcNsm6sv57DRV9otaPf1O89MmxT
GZJ99NPBGE/fxpHd198eMJkUQh1i4CTNRWJqrrJoqVx4VQsTbC/tGPXV2dIYrhV0eReTICdI6rY0
qq7iP+gNCfIV52axljMq6vnOJ17sffWnIBbnQatmvElq3u55NEvffFEIaMDJETpHAGXSKYQPJb5p
dmylS4qsWLXn3eLvK8/iKcFmh8Xd809WTL5WmND6MQD2Md/sjB4KSIM4WlC0Ddmx4ktojitU1ywP
pfTa3PhxL15U2C/obtDV18Oll4MMkhR8kbWHgjS0WNYgterJFSc1m2+J8RE4v/cyTr6ufYAUtpi0
0n71aBfjsYt8DyLNOpQNEo853dFUxPK/X/Wq67w11QsfFeaJVdvgP+BsGm8wacbf8qaKbaubATDj
/iuq0qDqU9ZgDT0jgK+xkG2Yt5WgGtErDDMQOUNajL4I+gwQFNc+NS1EI/raODFuCdorePAee7xo
9HFsxo32ufSxe9MsUrTznxAttimaVzbiWBKjcFaw5fh+n6BhNI96PrQr3obvHA28uQyiVpEMpdy0
nr2usg3KocpdJ1Z4i00pMXo+x2qJ6y7TocZgeYE8z+Y0JsQdvWnb+RVm0BH/5tOkd37qlCDzPfKS
G6uzZUJkzTXzhjdAo576cHtqF5TZS6aFajCqphuY8QeUhwxyFYtJ2O0QhILeSFolyx0Jmq2BgolP
UkEBRJEBN6Wz6duqTFD9RAcYzyqLEkVNtim5NnVjsFeRGu2NuNOGd2j6tuNyPfdrUqWopmld+A0Z
fPwwa5MCFjiHJ/GtcwFUQjj1BV8T2x8VU57JNjrYCkVSj4APCch8Nk84xaVB1dXBl3rZ++lqtqHP
zgikcDs6A2ZAFWHaROdW8JqeIVKkY4E+wvhb7JrGZ5So2r8ACDXZst27tcE+jhzjs+h3OeRVAJ3j
A5mCir5smnsx2q6BFxz7uq/Zde/VqwfiyBZspyDhLboiNWmS24E6iv6a9RwvKKVVTgZCj0g6s225
4zVA6D3m2xg/a9LLY1Xzech44MsQ9ryprW86n9tHiDDQxxMNWhy5ltMQlhtm1qLQ1dLhbdcOZ0rI
sNiSek2o9y+icYwUgGbH6OijYzEUbhM0+Qq7qlOnaPdl/dvuGBykLYNPNxV4Re13H3aToOwaLux9
G+EQ8C0iJNwfJNk5KasZx+MT8GjwPcGi0YOBYhjVqOyZhfTeX0N0UJFt4WGXHxM/o9O82Ud0mnZ3
gdeNklwavxZlyNR8reN1nU4UaVjTsYa/Ut+iuzXedvVWtYVaOUnKqUIeXIkNzptyNiO9BfzvPfYz
jFq8SaZLp5Ilj8bYn38b14dtgakwtCOoDDqL01vMx1d0ntqmRBFj1xTmN2quhMXid5QmWshN13ix
/7h2XhI9trxNTqxzaI6ik1YVUVRB2rJutGLXFbYRkbWjqaO8WTsO29w67g26ACCfHTE78UyKKCNt
LmMdYnAxd16I9Xp0K5qHWDOewgVB5I/xgsXxGaGYOLimXRRLZG/g9NTm/Ubhw5SJYs+qxh5fCGSE
3Tskj6DeSNS8fIHuvO0e/ajmjzi04AyySosGZiKoCi7LoCvxCj7QKr7FSTX/HGuEbRRurRZ9cBjD
vGniMYy4smsUohk9h3F1LRzK7KuWx/GEMkF05tsaanQzWKCRtBAu1dazNGk3wXiqauq5n63c4u5Y
k74VsKb7cjkytPJfHd0o1jyyt5NAE2JcR3DCoFodU6hr1K1L5Hjj8G+XdFF0g47DNPxuMSEa9go5
c/fVqEFSnYU7mc1GFx/EsS8BcQv9EiwB5gABn2M0QMORt2f4ZfcBzZWI/pkSuR/izSXX2o/5jxCH
5ZLP61YyiSYdskDRCw4k+rM2mTAvIEgrGzjU+yxZpmv0BJG/so3tTQzXVhni/8ttuMd5PwFjTxcF
iuVO0bMxzUgPi6YJ2pJk/dJBY/DdMRpBfeAZ/ENoiC5SJQrdYqe/GrHBaQG/6x9WrfIc9Ispe7F/
F+s2F8BbmSXF/E78oS6uf9Rr2JZeNICSWi176ck6uA6lqU26Y+e9aeOE2nQcNaclIpPmK4/59GRM
gGCubWBA4sH8mlVJIn7idno/GpFokZkanOLFIHF6DXaIZmRPxlcuDSjMfHfmm++svu3UuB78KMSR
SnZMr6UXjHODjaHqg6yKOwyoWAWMK6TPbCuSiPtn6Lb5yQ/m+hjUtD/IcFCwPXL93A/7UtZLMhRN
jY9JGzh+a7SDGW3ScFv3k7fpuM3QM/aRBlq1Fz0pyLqCrjk2xqHLgjS/oVg6OuQMlUuVErfjpNFr
HAfcOHm3vG/9Gx+egms0OUmxBW8NMruTB2Z1XWBbia90QAiaXQ1Nfjc6xMGVD5tfEqJFCb5L+BDt
dX3b9iGiJTFzzTVd2yhldtnPY0TWolYqKYDTM8jkrDjNrDFhk/oDRZZvZ/0Ey+u8tchGSCgDgWNq
Dlun4VKb8ey8TJWFybBGKy7BMS1NEJxYdFUwHBaxxvc4JPNn2VR1kmNJUCpLQkbuuCfjOCVzH/2q
PQTGYTI741S3KaXSsV3jFOcJAwJUMsu8hYDowSYjxnnGBd1Pj3rbDYYG4kfSrPzU7HF/p+cRSskB
QYp5O9g9HxsA7tfQ828AbjOvQfU2wOpwn9d+wa4Zo3DGsZPT+YSmfgBV1YJWxIipIGLv095VO1pS
PRLdkVCk3AWbN0CPJA6qY0Ns9JUpP7iiup7gwVbVlkVkjskbNBM9SNNySFwVzIpwQ/Iln8Ftuh5l
FP3Y4q2/EQ1mZ7LV0TnwNtJhNKmXawHFX7EhxO5c7UhORoqpQ1WAHLqs7erqZg4i8h0teGmysYuq
37GqmgyywC23OHVceTGZ7mKcWJ4l6xB57yH3gcKYU1O15WFD3gxPwUJYqhHff90Cjjinm5lQujCK
WHzPj+S3xuvopa/jdkhHGc7XIoq2kxzMjA4+tvwvghLvwadLNJWx6DAvRXT/gBmOWuyRbc1bozXo
UMpM3XgzoQ47Wt0ulzmk3Zel4XW2rRiNkgCBNktf3zALwb3DXnDgZOWQHdb7lbfv0C+hwxtwPIWN
qlEBd7RBo16Rsol5M6cj+CmZ3np9NcWjK+dpfa4maIl9NGNwWujjUwjL9t2+Vz+rbV4hM5PI9G4G
fvAW+OXbJZ4zzOpt4TDEO/gJc1mP/fW6mRVmvbv3aPE1RYuTig+K1MuOovupg3woq2EOhsdQ6JLw
HRRWuFfSMZ7CI5IsMSX3FMDCvty6w6CisVQwxl7cvGg0VSZxJnylr6sw3gV22bdadwyXl22x/tmZ
xs9qyOyLpN3lYXRz8JbU4u62uJkvYZQE6OloFqvU7xqTh9wnKU6eNJ8i3V2vURc+DjWm2nDrjMc1
WpMjgkXHu9Ds6ynxkhpntV2jGErsQycBjB2rGSOivZbbHwR8ujKBZj3bYrNkBqfTLHKgYXCawIk+
Vt7Rm4c+9ZHZgC3Wl2iCbd0r6dxDDJY9nPWkKyU69V8rtcXpUKGjm2IhFJiUo5sajNV9gI229AOM
0NM9kqS+oIE3gLziN528MQjI4nfYuse+RK7p84QzcbXliMiT9sBGXeNHz3sD02/aOskqWqCS4sFp
ResufOZ+s+2HKvQ3d/FbtnrPq/K2rrRNOA8EA1axVvddZFdxQ0FU+j/qzqM7cuxM03+lT60HapgL
N6elBYDwQW+S5AaHSTLhgXvhgV8/T6Q0Iyl7SjXdu9lkVRq6CODi+17Lfo/RNhkPI+d9X0YQgYtO
O2wDBBWtNSJLgNNEuFMV4AGvCYR27aT49CTj5RuhsOOyaW2v4+RLzYW3yMvMhzYDm9i17gCAwdBO
K+iZRWbOrngNKnOzdlS2iqBfYs7goO3c3jh5M9l/T8ICSTouszYz4auxtrP9ouo0v3M0keQ/aFjH
m6g7dUsDVw//VH6wNZWdFRhL24xc4RmZpmOvlDEEaUL4y9PsydLZxagv1oOJNd89peRP5Dz8u84q
rmI39vLHVV+E/HLTIam+hD82ZRYYPnfZj1qMVsUUP9HqsvXH1jGjuV91i1YLk/aSSS2yyRENjEW5
d+gna/d1nsuC+EKgSBiGjEO9CemL7tb9yCZT3aVrPM27xtenGjGAmcanNkll+krObis+JiStUgOc
Lpv4vu4ytGBBXZeeYAVLJ1e7LNuF+1HBAszDnlFq6VHi6KR33+hihikLEtiMZt9RCyBB8cp4eNPM
uS+uuFYLtV8pDFhQs0soRxt01f/0pUU2blWbXM8VXQ5JaNl2rT8rratg+RZjGTSCEpq5eAfDUjwM
aDsi4V65pLXvTaFUfzB4kMsnf25pzD2WumDh7MpB1gfeAQpeIiPXZqvBqdQ06pNQu646zjFDZhZo
7Erqm1XWlXu2G0Nbn0kTNdors5n7csOFwdsaohjl6vd8flNHjWD1inJSB6ajo8+5eGpag5MpKBK7
NL4A2tvsiTuxGR8wlF2axpPYsdujSUwHkgOHai9QaW/x3dcFoqt6asYhKyK7Zwu7S9baUVlorg57
icZqI/eF608X5stZ6ttYUjZ9y5SjV2AEvjIRa1ijZ64MY95QwizSsXEzFpCQV+4sS0VqnjfIHops
tegDskp9SJ7NNa67TR3rRc0xP2rmrRhz0bgB/KblngjdWeR2skip36YNJbSc0rJwhivl2I1dBky7
q8Z4UsZFdsi73lk+xhF0lynd7WbjUeuSZtinYnIRK8O4OeuWZvok3qOFc3MAAY0M5ydCGP0ayYkt
imOTWvMI/zv005Pv6SWkneY7elIfqm5iZsyKxe+PcWa5VmCtNmEiKfuHvIOkkUCiyqtiawig+dxM
AS8WeW1uOlxjnX1dDvrkT1e8gWk3b7uUHHKxtd2snL9p1UIkSZAavdUMWyCpERSjWR2jeEvTrsxR
1I4Jd2i+wPbdMF1304LGxHKYdKw0cSqY1q7QZc5JvSbcsTY4C4snOopGondJZU5qFQDU4N2Uvg+0
fkBrJqEMVit32y5KRh8RXACx7g35ZnLF4D2Sc1JVYBOtGIpnqSFiugVRadVd3uax9wV07I8PdpFZ
9lNqcJs8ymUojHtPZ83nrk6JK/tOdns8z6g1qw6gi+iM2bMi3XZ67zTJcU7ORVp4ztkQa6budDmQ
rFk2czptyrIrFRS8rsd6WNRy6E5L5i35lWuiPLmLbTnN35ZBpjkMcCegs4fKa3ly9OQWVLbujo9r
iW0svEi57XOailX/9IyLk2UPYF+4kPnx0qLnKDU0Xp45yL2yMltsTSp7p+9+N4l829d+LE4qLsas
DKXV2dN4QKWS+NneLudhRYKq1dkiw1Z2yRy2JRswCN6KjOyI1EIMVwtNXHVyU+M/Kc6d3Q7es2pB
XwIxV0uzUUPfTxuCS+t6UxeLfkb2oN/nZYo0xm+Re0WZoc1vldajMpon4PdNPbEyxdqaPFgQ67SG
LRXqGD+71xIOGyBY05ygcGqDbRCtXY3QzR4Pglt0IUh2EMVu4hJXwdDjajwChVnlaTE9cJt+VFYD
phqbfeQsE2K82ZQaiHiZ2DbPCNCx29YkcOfaB/f3b+FsyxGtEGWspX/DBuW21Zm4SWehT0zqy6qH
tI452pM5JfN3WXKJQYb0yOuuxbJMKlyXwswiVFFTHGhuxkJlXi7RMhzp3jrbvq60i0ZKG57ntVcg
cLrPj8daUTuf8O92d6ehSfZ2MtGcBNqtiY27BNq5Ybn15RQh0KhVyIOBOZHyKNMkEj42UXkEDfZh
yTlpZwanVzlP7ptvp8X6BGcH8NstuMLsTHe0E83Uox+6NF6fysKKvbNEh04fvayztAhM6PP8ri/p
zg6JM576kNghiPC0NjSeyu7YalU426TdMl4S2lfyJV3r2REcumECU3LO66Ksz7adcwWMPV8xtH1L
Teeusld334DtUle+DlznbZc18rOgiASseCbPa9+orMB0rRRrDnSyLHdun9jOrTYjtwxt5U4Xzh5Q
XkaNTUFL2Fd2RaIMMzonbGE7D0K6+isEfpWDwEgnDsqpGAif03D7BEOdGFnU2ipmiXDW5UF4jWrC
1bXWIowB9pwA5Y6hHVgO6vfcFeS8pUID1dQwAGhbm5PaCNG21u91V83ATIkOVYHL0qvziicsIM4p
tyVqa1L0J79irxiEurVt2ykOLVqFbpe7mkIfVSv2rELTLsaTMh2hwElS0PdLlVFrl8GPikCTGVcv
hhGVbbsYRDYkpl9fX0Q82ODpBW3cV3HTNXKjLap65anWFZvY5t4o9aoWZ6S3OiJHKEdUiGk3rKEO
4eJveCrMbkSTxvDDiVUvrhIObraLPE8/RWlQ3oEqMEFG6tiFGU7tuNR8j10M6lEB7YVs0W1+XHx7
cH9Qh9zdSmL7xROKlSG5ywZaKcNlsd3n0U908DSV1jNxj04Oogkh+K1UYHNIODNxEtQ/waEWzcoD
UHWX4drSnQbxi1koLyzrtZr4pgtbHFyjdObAZXHqHnm2mHmUtk4pbmSLrCgsGX8gtis+QEcV01mP
k7VUWqgnxazt7EbTv3tl071y3FvGVvCKc+sRkFtsrD6Rp2EeuiFqem0uQzga/wZ5XKUFk7HmX4N0
myooUrn4tytCxU+6/9hvXKcjuzfs7QZNrF551BClvkvVQDN2OgI5oB393qrIJwCBtRWKWqPVaeYt
J+LezoPpLDo2BI65Dcqd8TKY94aIsszv3nio5PkWqFggmXM08zOdaWtE8Dl1Tr4bejD3kHQvLrWW
apeCjCi9oRe0HqdmU3k88ajOWNoT0TpjczASbfnegndDpttGvoQpCRDaPlusBnG86RjpsTFSnmGT
YVZuhCghH5ij4OO5ctx6vtHQAnphpRXI4KgYHq98NiSnito0b9e31C0wKxAa9uUkM7gaSodV7Kda
qTgN4Nt7jmUIUu8SMElfn9baso06ePHk0gWUtI9j4evOMQZthyNbecsYX0EHUK8kw8vSkMW88wnE
NpnZWaUm48Zm9JI9AtWCt8UtPG4ROm8FQLcP06yfZtkp+TwrXKMeSKQn+jvQXr1/bz1oX41rsHRo
fs0w4DFriJhJuA7G1hgwa0760Ch/U8/CSV87e1gwYzVGY2QKVRJnNOBKgq4tpv/RHTWDgaWp4cP+
B0n5Pty16+1QkJchj4gVCazpImBJKPRWvXqsLbqD7GUY7vpF0zdVmsFZd5q9oToH/TlTTqD3mryd
Fvmmz16/hZkZ7vXC8U8Au+PrFJv+bTnpRhHo6wiMU+jFJpGOsVXKXPa5mOu7RMvTvYHeJ0hkOQZA
7ijD7XJ5QCPSngfEKXdO29uh1iGUyfIKyr6Rg0Urh7xgt43YA0TJZ1zp8mEcETWlyeCeFPOMFZQo
JngLAD7KaZ7AwbP2eeCuoVVo6ugXdKq9Ncr4SaxJsvV0ow4In1uCkY0l6FsbpKMR6XF1bT5LIpvn
UvfVt0Qr5kCJxJBwa82CPtcCI22sIixHQwtnD0zNtVMn7OKiRQQ9X62YagLW4TVCz+ncCoo6HhXK
TTIgs/gPDLy/Z9z7GTn6D4aOhpYLP85cd2twRmwcpJRUZTYZ6kVKfoMUIuobKk7j4BkKa2zKHS5r
PLcT0Y1N4KK73fcFMieSbv/QBvJ7OTs///wfvif6EmgSX3DA+VNrdtuy90R62/CIA2s02TACQNjV
3hORTq7u2CfuEELjp34I8dkMf2BG+R13z6/5zAlDCwFFrbtteJqUUZY685Ubo2q2DC4eNJOOd/jX
tpff8dT8mtLcqm7phGU52xUgy30gTjKvIqOCmt8XWQNl+K+/zO84wn6Na4ZYVn41mfYWEN1EHWPU
GwWb99/8IS4v4z+8Z7K1x45kRns7uhUsvcH6m3BmyT8K2/+9F+kXs1WvElXJJCbHhz08SNvlEPv5
NcGrf5Sb9nsvzy8Gq94weuR9jr31hNrgfUQ1jJ34Dy6m3/vkvzgs4xk+0Wa13SaQ44HXjpwMKTDl
f++d/cU0ZRbSsheN18ZcK6a6HkiwW5s/cLn9jhFa/8Vg6bRGNWF757JJQSo/uzq7zCnOQhQpSDm4
gRwwS4PT9La8/u/9PL8YLz17VsPkVhiDjRlbxrCI0+AO1v2//uzG5UX/zx4z59e0ZjdfLGdcErEd
8li5m05XfhPSB2UXn05VMx7Eykt6BH+yM28gq9b81ehWPY4cM7eSUypymTwKodosgoGbtOSvb+O/
f8z/M/lqbv/6LXR/+Q9+/9HIpc0SGMx//u1fdl/N9Xv11f3H5aP+z7/6yz//lg/62yeN3vv3f/rN
pu6zfrkbvtrl/qsbyv7n5+fLX/7l/+tf/tvXz8/yuMivP//2/llldcQK3mYf/W9/+6vD559/M8Cb
XPOS3Pzv//hF/vYvLj/Fn3+7ytamfa/+7x/29d71f/7Nt/4Em2g7Bh2lhu2Y3ODT18+/MP9kAitb
wnVdjwrvi+e/bto+/fNvpuBjHFTPJNTotuFeAqy6Zvj5V8affOE4rJkeYJNwHee3//3d/dM78Pd3
5N/qobrFZ9J3/EzGz6SMv18trsdY5aBZQM4g2ILtX23ZFoJWxqMYeKmwnqWjP5vZAP5ONdEk5jZ0
sCwF4GxNVN33vujCdM2OmdfbQRejP8qrCn0FD9Ae4eg8npA22UE1YYlq5ze6I+Cwl/TbCueqOtvd
V/7W8Gn0MlyssYWz3KiZp7HZo4YWA4SDUd5qeqUfNQLZyVjJzG2cGsi5ICHCfEoAwutZPyTDRx63
Z+QbBs65cQoh6LfTCPVmXNxDfNN2ikKSBS7JsjflkDRTZUaEy+wK9dudWYhD0aewNJb+4WR5YOKA
wJ8EQuZOWQjO7wb60gRUUvQYAhktK2QzMCSwOxqr3y6dZqi8Ag46f7Pi+QWPQR+UnTsGFKfBQOnM
vnrVbnxebaSF9YdYGcUxBE371fW+K3s+F/5QhFWVricWhSDWRwBF89IkNlk3Thl/uUZ6YK+6rZbH
YjHtyIz9Ikrtp7xnzU/N3ggdxI8hY0sDKYWMqYgQPD0Ry//JSMxojSePofKtzyFAuq7NAvcGAaDa
QMLDpKEH9nFUBZPXzqGmq6ehxASuuc+0XqWRp/xPo29BBVDQciQm/OP5uquX/YiPLBBKO1WO9Tpl
8puf66+5MJagUtBk8QRhUZ0m17lPvfacdN0d7pN7Oyfn8l3v1o0gvmq3zM1Jgf9GOByJaHPM89As
RsjmcAJ8vOOhMu7G9iFdKpR1Q/9t1YujJcovBdizSRFjEj0GflGrj2Tye/DmiemU/Vhf2hfTF6du
SNF5QUHaQ0qPpbxTPpJHZO8hzABmqdj4NqKzT1ePUF6oal25XqBn82bWev1ubPUbImu2fT/bUW+b
XdgjY49Q5CbRmo0fKp9vKPaU26xatmUJSb5OCdbcVTRI9C9F0Txj92vqn5Gbo0e3YjcA3YHcZmyw
xX085x9tHGs7KzevB/4bi7g95dw27LIXKfRw9FxcnuTVoTq9dPki0EQ59WSlQxNiUP9RWwooy47P
asq29Txf1yhDNknzUGF3XcburmRo15aT6xNq3CF2xi52dt2JC6hrzzZ+42VtCGZS9Mb7IzB5i3jD
vCsSrhJhWo+WUz2n+om6y7MUkIaWj+DOX/LbznvRxjUy23pPp8pLlhVQG7bZbwfRpGGmmjtjzAd4
APSfWsOenNN3IOqonlCeEvv9PtTNVeyz07lm+aTc5LopuDSU4a0BTZokZVtriA/bDYlPBi4miiKs
/cQKFH/vJQc1escinp+W6ke2FJ+TQHm4ypumLb/SxnoY7PEhqSBaa3fdwkOuxNlVSTDo477Ay4el
ds3hWVUoxvW5BakUYjpordUFncjnoCSLO0rnu7w27HCMs6NZ+EdZLAnNBDYbw5pjiJ+jqipeF3ht
wES29OKi/v2h+rjeZOukNpm4xHTpwx7SYe/EXXsPbnFYS32fonCIMlih/Sq+sCKGq5NBHdniWmvH
M7aQErNP20RDqh6nDtJI+fmrTOwf5cVxpq6mtpbf1+3ak5LoYx11G7FNsVNYFQWP6RxkXv002Lzy
ejOgqEsra4dtKrLn7CkX+b2zcvOMmrpi/ziXBZWIQxdM5vKMzPp9LV67wr5ZLJT3JSbbDf2XtrHe
X+66lbM9UL2W4igyLv5tg7XfSt80Nd6jVdQ3S6ZygGN8eYN3FPkYGUMF3eygw2IzBeqbFRjLEh/w
rzyIRGBMxa/clNVx1MfnYoqkVyLVdHUjNBuj2OL6RbP/Y1qTTV+axo7dZL2FePaSmm+kMtoNKlu2
Xne10MXB5DUuatVhzjfO1A6R48afK6sTRpzGCxLxmLg8o7RukEdRE2sofXjNTJRI8N/atX1PjeHa
H610Nxju9YBmfKdwiMvJKbEqkujCVhGOCqyJkruNMHmbFsT7QI/5mwZl31e8HqikOlzF8jGX2tZV
8V0JYhv0vron3tfc6ql6EeuER6T5wkNT7DwHh8WSv7ssRtuizrZ4/pqgxlG1gcF79IGhD9LRbpqh
uLPT9Mc4SC/y0uO04GaESzMjhTkk0LXViGB15InGSIrXTHc7FDoafolCIkf1pRfWN3J4Dv2K9kLb
LMCc/YpGikv8y3UsYoyUASAnYowo+FeLNrnzGPwYfTFfjaVLR1fP3pBu3WxibaifSwKmgXYvrJo3
fQgnaOzhYlzlPKnNHjBq1RyeYWW6XVyahSDo2htJaOF1WR9KXOD3bN/dVWl4z9KHp4NQeljosQpT
Na7bcc6HIxPRiUx59V0A4gVgnFPhe1sHinhT0b0bpClOGen1J08ALOSQqBuprdUx6X1ecceYjrNT
7lSu6TtpucamNYUZxaRnho0l5ysDheAymffahMZJT+Mby1uRoI9HA74FS0ylrbd5MnGJ5Y9KLB9W
vFyaR3xktHN97RQ6hojWrrZpmmYbwOMi+WGMGm9OXgRdnSC+GfF74HfdykUgEnGmfLNMd87olh8Y
rNB52OZ2Bc5GCV96oSdiLEK2UZ5V25Xnn/+Xr2Z26DlQ61Uc4KjXb1qMXRW/lbGFoj/4NVCUN5YT
la6Tv3fRhjAqreux8MpqZ0g8V7PgCoBQu/aXJDu3bV2eyLAiBqDWZmyK6SkGhzkqwt9sheEZruHQ
L0sa8fAon2cXRhFHfDgrasbs+HpYugwMcvY3njLNU7JWa9hPyyvX2nrddJb71GvLY9ZJEkWRoaG8
MHADSaST6mV1h+zK7XUYO68iwuF2Rq50C3XfRhWWsLOlyzsHiG5fX+zYaD91xotZ8vz0Qqc2h0dc
vHI3ND59BkWZPmCgRZgEapj1XnLfDiq7s8zDRaBw+vmLDeKwHyvHQ8bmku1vN1Zkcry0ajkpo3VP
nEpp2921tYXUq8Mbrr5NI7KjJcA/8+wQUcvzHDP2ILtHPnoOF/tqIkOdrAF1nMz2WLeAo8RckCyA
yzQkd+DaXiROyJUupLljd4qnR0Bje4cL+ovmn2yXXMKvbLiJAC7Zginydt3k/xh7fsja5NKUVNo2
3CtbodJ3ff0ahtjeSaG9jUVOu4dVdRFZFW5g4Ms5gCaHaHxf0qzsD5bfwo05j8iU0S5qMBNINye3
3hVlawbawPFYA3OHA0O13rnfuwzJAAH+0y5Xy3AePHc4axBmZ4QQCPl+OAN6LUJIdAOz7Gg5byrW
ttY6YIRu8o1nZD8wZxQhksAAfXMf4qYYNqaxwIsNp7T2bqcKl31OTMmm0VWIe2bXm/6dgrBT1eSE
fubzWOizZ6UTXeHM4kLlM0DIPEwEE/hstVfG6BNusoodjRlDeBHmGoUMRlR8VY1eiav5B0sL0z5p
nsJY91DYd3FRQ6rO52ZJd7ozKxwH05Ns5merM69iFF5722jRzRbbyjDSc2oVe9Mr0x0Fk8gmV4Iw
YBwCkx0oAqb3SPa6tmR8CcfV96OZ7eGfHruMeA8mR5RcgLdZ5m1pJvhsjZW4EbHXkVvawvUR5LP1
OEscuG51Rlkg3BybvXGYJmRapiweRpOoDju/XfhiqC9e447eHtT8h6YHTp0hDzihAhNnyGCFAoIt
0mHNy3g5VQrRNDwXuQ3ZjhSINyXdK2g7+pDLN2FftoKZMi6cNoFq0/3aWR8YVMbQqrUnhfrKwQst
WkxURlE8c9o+tgZzVi8dnhmV9a2OyVKp3VtsDGaYu3a4rHU4NdqD0gnBcCsXyWGGlriVgN/WLe4u
SPS4vPe8+qXt50PGLFILfQ+Mvu5WOzuPuoPEJu4vdqGA1RjsSeUgwf74uHTdN6cwP5x4/uoL3JWI
1KAZCHiohbQI8CSuvVp86qlxH1VddV5kGjVufdQaApFRbFhRnhXkPAzjfp2cp4xNPipl7IcFxF8w
JzYcfFo9NmpaQ03FMpTVB1FD+GI9TNcDCLrRBSoFZ3MmHItahh907PaqXW9XIshzy3kcRfkw99or
zkkEcyDmeMmrgw45JxsuWEO4zDJWFg5r8bkWmiB4ZzoxoT8WnJxRu9ZGgKPsOkdgBPvx0iRP6Ncw
pT815lKFl1caNuN2MvzQs+2P1Gi+iGMwwoIUtLliQEzHl7wT7dFPkiSCI802uWyuKH40N7rh7vUa
bQfRKwxyjWaWUdeaY4QRIbCbogy4sDnCLfNMU8Kr06wtYxfGFzx+lxW3SreQbUOYqPK7N8dNoIvv
wtTOo50fjXTYsjPXYacl20si0dhgVTDvRpEfvAEGr6zzD5T9LAXW+jIWt4vNO5t5iMdnNLdBM2vn
xLVO3IcMyEb74UqcIeOIIp+oMXP2GIybF5sZaFy7syGtKYRovV1Mt7kSenzwuzYh5sAQu5ULo4md
JHLwKgRuuTwayJiZaaEO+6u1umiCPXsrB5tXkv2/zEdulsI7iyJzrxbNfsjL0gnwSHCi6c2eg7E7
mS4EYeeEaoj7E1vbYaULLgIm64LEq7eWK2/a0jtlNrEjnqMO2nwZYtEsE62xoqWJbwyKBBBGBA76
4rBc8KWkQ/zdor4HfwnU27A4QZ4u1sEwX8Zy2WOkyQ44kt4VJ4Y/BH5CeQ/T6bA1ljrZuYqh0iYm
yed7HRDQVumyTafnCkv+NiYTe5tWLoER42vRzdeOp852MnyZLQaZdhEQSMMtaTfWNekEmwmeZudZ
LEx1me8QFTHjtQanVffIA4p5SgUavgHOoS7bgsJcp/wcOX11YTHVPTtMudXwQOJMrT9hHp5Gb+dU
+hh1HsoFJx1ldKWXF1+VcZIJiXTKjL87JAKwB3oqlON6GBGNQV/NG54cX17uHnyf4FwibKAkBXxl
gr48wO3HPZG8EO3yuo5wclJv37k40nUlMIDpOdS9SmdjmyO8UIwy1Vfj+lezmfjbyY+0YjxWsX6u
FtsLjaFGeW2WRWit+l5aqbVv0CNla3wDyf8JOJNw0bFrNb7xQrXQppr4eWZUD17HIkl41gA+Fnr+
tMV6z8pQpc/pWDDb4ngIx9Q65D2bYYwgMJCtNgQW3g/EX6+EQN+sTnHlJ9LbqOIHfNdprnH+eVbn
E6mnZdiezDeEawUKVcxH5IXdlbmjA0z0TONaSrVa/H3Ed7ApRAGBae2lXhZ/xeb/S7DrY8NJV/0z
yvoLMnuVfbQIDX70//Jf/X+E3wKuCqDx3wdv799zENr0vf5H+PZvH/VX7Nb1gGgRKgtoKgQul4qb
v2K3jv8n4VmuedEsCx6wl3zrv2G3lv4nwzBJJyHdT+gmIMLfsVvrTzphGr5vW5buGTrJ+/8F7Fb8
J+xWEJmJH9LxaGZ0LddzfiEUGl3OOKD7bpswq2+yH0h7keQrg+wxyg9SMgceK/QRg0VLTpHPxESU
IrvOp4cezvuhJZ2KSuG9IRZzP1rtu5WZ67EiAyqoEiE3NBd5bNjxsPGS4ogujQFMWhZIk/9QmRm7
IhqQYcbTbX8OSY8/xlc8A2VhRzMPVmzx/ncbsvhTRyVNBspN1lf5eSK8a4+1kWQIbvzjjFeBAzK5
asm92yRC147umm/IdfGii8YxwhxvR0M9O2QCzNnOG23rhE7hoLxSnZK4Z0d1gMNWpbZxkYMEoAi/
SnqkavFkNjcU2PGER9eOLEJwUKOnvp/KieCUVHuscQBd9VPz3es4WGKs6tvau4jKh7V91a5TZ+eP
wr6yCWLACkVdXW3V7blM8+EGyhzEUdTmd8OXuwbJ9waZ2Bw2LWcW2os46ghPiHobsGNK8vGm8GBa
Rk9dQzO7GEisN93LQBibCXyb4LazjkOMdcDs9z1CuH6u18/c8O6duHL36PKMY7Pw/XvqdUSp+WZV
OoM8VQnPxnBA+2KfK9C1qLNt5Ou5OR3FuCCtmMSpyPTvej9Om0w62W089a+JyFVUce6QcThTD7U2
EWK4+MB1XgZQBfG2REpxI90uxhviVEE68sUkNtpvcSK6jXe8CDjOue8kO2pmlyNA03cWzE+sC4DR
yjLDag4lQtLSmvx3LXN4m6UTMA81FrkncR2uU3212L7HwT29mRjuT4XZnV10UHVtAcOZuJ8YNb28
ely067ESjFtNfWe3K04TYz+MQju5w4uRKDTeZdqF7Q3CHzPK0DzNuMJ2RXbpYpxe0tWFyhfU5bDI
eGW59yYyBnQ1pVu2lNfJ0ZIjRv6cEWw8+zom26q1HoCAumiYjP4wE6l4U/stokxPYdezlnJL6tEQ
rfhELlET1R7hEDrEt94BG7cr0zqV/jyGK9/j6ecv6JkPUpJu0mUXWZIz3+p4g9tgGnGdJWOdn9Tq
vnSj1mDeKJOzFbPz9Emd3VfI9W2pfXMRfzxnmCESz5b0KGc7R1UEceqfgy6gVzrbDHyhZUdQ1AFJ
UvFesHV9h6b5UO7I5IRBPLhI3kLyApi/bTmGRueKe1YV+74a4icrT/Wzl9r2GSvgxBu+1OeyIdEu
cdN7wjBu07FOz87yVjb+dYuu53WqdXmdFQcJbmC5zfKV99kTW+JyR+rkU79m8slNvFCs84JzxiQD
ql7GPX7zW2Q43bmRPQ/KIn3J6qS8wV5OrgGwXRB3FtlFLe/iXA53WR9KN83ukEwbW1+vtG2X9UjO
VH9aSvulSNbmVMayORmDcTbzhblJj91Q6vZ0V/a5GSzaph7o5EYR34SMnGU0DD30zpCnQKndGuYk
Qp7rTh3tQRa35hDntz//zwOCDbOyUtuff5YS4XFtlgnIJb0VN2sKBLEqYz2xjZOk78v3GbduJFzz
m2f2T7i4BdqR0rjShylhtoi1g0S7HpLM9Om2fhwCAeG+X8VDIVns+ja1wzgBSyi+NWnN5iUBKRpf
fh8Soch6A7muMGZGnpNsrKzCR86dezdL12aAvl8Bd0O7GRZCzRIVoTL1geNL55jlrMtmc+2lrXE9
9cvBrtrlkXP+0+q0Q9tbElWizRI+mkzbArzdLAhgE3FsbONSGtc/f1n11bhuvNSKDFZ4TcebRA3Y
GDAkESHfXhPpLY/AInx6vczCGcPrpYKwAlDQzWiVJgsniD4nvpm3xz4rqn3xnSib3fS/iDqv5riR
NYn+IkTAm9dGo33TNZ34gqBECd5UFYAC8Ov39GzE7gtj5sYdimoCZb7MPBmG8+M4ze6ulZ2xzauk
yrdlBZeDoVa/n8rhwGUn3DMOYWyT3w9MIsUE0JXDiXt3l9wXMp7mRHIUZ6A+DHsRussZqoPa1Nkw
UrpbdYwF0+Cpi4ihZxmExoybMPA92m7K2boZ5XKqilpxJzB28E+7AyO/KLGzMwuBSHovKJNh1O1j
kAHgbNrfc0E1p7NaKYG0ADRpYQzPgj+Ce/F0P7FGD9MdNFDagNzzdfoVDsO7dGfgqybHbNJC6dbx
Nay7gAXJb73t5HLvjPDhYs2PygOG3wTJx/z0i0Xt8m8O1AD48tZBhYucvagFPnZUEnr2buTI7Ncw
lQxioKAntdMjfi6dee6c4IpJHaBA6LR7zFW7qsAcZ1Zj8VTnHL4dJAOMV84fh3Gwra6uzLJ9qpnr
ALi8VIb4sPH5nYKutXy4RYCu3NShosu+CCHag0uo7+yCMT1hZYgHHOPX/76MvTtc08yuGQj9NFVU
XiI8doPy02O4WnOsav0PwS6NcaXlv7WFYtJ16iiw3W6DBs7nWBbpcUJunVzlXmq7AZnb1G5cz1P9
YAgnnt2A8Hc5evsUYONtThuJKiv1T8a3L++F5PQQPlW45p8bXgNDluuF54e28ibnnWwMknSe4nm2
tBFD19hGpWFc7rnmq+PU3J0i46AJ/sU5y2cyeFl99Rqn3HWkf7na3vdYrNOELcwWiYG4JatZc50w
kcaNEr99qLxxkZPWCuyUMOs4X+uyuOatrGFzoOSOpXjwB+0nbTOzuq9hzdYHLzZyoxjiG52dvfou
SEudMt06F0BiLHVYT02GoxeHDXLKo/fRjcg9LCbngVHdPMM+jz0/AEOMAJZtO148mLhooPWpgrf6
osIZEKlWe6OxzwaT57e0oGM5u/d3piOUm8XI3jus16ccxz0cV3le6JfeGOH82ldT91o/T7asEy+z
2ZMnnx1ObyOp5XvRMTr2XYZcf6qiHPd56ald1eMsZ234WgJwZNrEuLvmfy3ZP/DLFZD9Miuhl2vE
5rarjGYP0Q2Mls1cMWzoyixs5K1xRKQ3NMdZbylupddAYJTocvXsbObCnU8TdI3Sm9EBiMjnRdSx
VqlXyCrGBqyV/rDz4NwR7N63VWYepecfyeF5vy1bNAzhDXGkPh0Ui2S2OafUBFmR8J5d7xb0+rse
FvGYdUQn2ZNb2/0AxHnHBs2PfiqLY258MLypdqGRH+kV4xhW62R1wBETcUvyjpsocmGs64nUY9Rj
nIX2SBAd97UVmtBQgDFvezQYB9bippi6D6LNh3IyFCi8+sDRtzpA/dn57lqd/EL9dWb/JWTy8alI
lnV3di/m0I0yZ/NQpWq4Gqqsts4wfS2r/82GAi0L9w/m+Tlh9DzwfiDqCDNgxY8kS7P66iMdbtZo
/hjmQUJvmDm3LZq6L3evWMmZKRegWBTlbB0GiUzOBvOzhazsX7hPbBD379oAI9lQsfzDGRYvfz/t
g8F5pVw9bqw7kq4by0078cULs2U3OPptnj33aY6aH9vT4b4OWuMSdWZ6aYrXrpPrBUKbSFxpLDsw
Is12NTr6ifyi3jVyeF50JrGck4ktQDbthMbSzyHGSnhKx0f29rdpoqq+WM0nVcOpI9a0UbPrHIN5
hkW2vpiFA2mhNbNYlFGxxYFqbL08mk7O4psnuBaa7Mdu6dT8rexf+E7WszV1Wy8zUo4xrUzusJeX
NIekaVb1MwCbEEcBZ2RZRxBEePJ2LuNU637ww1VKH0k0tHs2BdtjXmHWsOI4fNSJAbCY/G0eXRv5
t/HEfAowQ1B8bpxmS77W64xMFGIGkdIXVyje711m8tSJFW9J52MWCHLgTSv+gGqiEdqR6bWOytdw
zInrisg82aQ2ovnvBGLi0uBCiVvhzMlk1d5JQbKxFckyiyTGtrakzUzeJFfMpYRo48Vsg9d+lZzF
+3oFj4lkBXPizUSn9WbFRN8Zd4MeXrsUWThcQXTXoTLicSjyravIFM0FNIK55S0NjYzDVzCdBw8U
FEY0FXcMdgLi8AtUayof+jPo7BzbOyJ7jRfjESQFapueEemcKxGl6UriEFQJF519o9RKMt00jgH+
mKV+9EJnfs3kXoEnOUBca8/jQO0TEcnmEBXuS3m/HGT2VN+quoIe6KCcO67RbY0A8ASALqzgBfYI
hznxLsL5sDFglt8+wYhHCRC8HhuC6VyDpTqkq/rUQLOuOE++gKugyLv3rqlUPVSdPT9MHQlCsNKx
MlvzTZYFj1i+NVNrvLldCC+wnWsOVKRPxJQTAcECwQe+biQUoefeYk0L9KKQYzgkcSCerjmPFYF8
gXRLJqIq/X6PewusVgCkNkWLTNYAFPlS1NEDx7RQl39S2LQvYyarpCiLjCiMxWdsGxYnwNK7isw5
pneRvLJ888XOo2PZVDccFu57zT6QpN1SMbsOt27vFs+ZyFimfE+dGSyAhOB92dmgV0+ySRdeQm6T
MiUJ4VjldBxHb3kVU/CW17JJVqrKN9rPMGBBCot5wapz6+nvycXxVIyFEVtCu1djgmCA8Jdts6ge
do7vzvt14OwGCZM3hzDcntlBlpQDOeU8YI0wRuuESWvY1xUD2cwA+Vwj9PzvU8JsjvCUeTQhcui1
fhVrW/3pvZeobp8sr9IvLaZXnCvIMmKE/LX6gbkfC1SEteUpkeCOseh/l9FdaqOFa6MLn6lpnnoJ
axIIX0k6w8iRStPmvKRknBvrPmSv7L+etD8HndUHufjtR4klq+ScFy39dIqEiDOPrCP+gCYJRnKW
01ztBlU8k7qak8xGVbKt6mQ0zXXxx39iLMHpi4roAQ/phoTBRRkl9gDS0sSwgmMRcAuETwmGry3z
ONvbJvb7KkXxAY7HEYSndtLjeycmcZqis22AwK5k+Ie8/w0IPA+/+acfjCYxyQCnkznvWBaPuiS4
IjqemBnn2QFs49sYdgO2M/geum8hLzX+Hx/Txs4P2RXIiDt7Yq7w5KgwhxzooMs453WIJwsdTR3M
yX3I9E9XNvIQ2folBaMOCOfDUtab4MC7r7PwyXBR0Fs7P0jH8s7F8iKCeT0NpcNgx+3fdF61mOSt
X3ANGLynK96qceTbYU5IhQo2ILweKTw+LKXTIFxFz7YaAFPC3MhW56DcsY1NrDRQKMzwvDSBzf25
mG4+hqutV+HYsUTxWbo8rnPGgN6265ho74xFKpgvbYd5ry7fCvN+JrfHhpuOJGc+Ogd6BUiqRKAE
xRQdSk7YJ3XyaqYh3Kn7pO5tjHw96bUIZka8BP6htfU7dBFn1zbE6VmC8Pn/GQaLFGmNbwvP/Y6V
Fk2IV8q1+71VZH+CZfnGQWkmpsuhzacSovFXc5u2TwLVPg5zlT+5ncS9K41thPyysXwyylYL9CRc
CPT3hiKA5ryglgRXh54XhNRQJ65ZGMeKm0svhEekEqDE6rK/tj6eTJJi6pAyatyMPgnc0ULIbbve
udUAJxEjYfOOU4/NIDMP3EedP4ZLhjdqiVFBlXT294hd7M6RcbE7kJ4zR2NPQsbvVzGf7XHgRLWs
iv90vBTEp3azquskaDJnZ6sGNT0wrIORcm4QUZUsEYuNEWINGbz+iDeAKaY9r5yuZMUMHUHeG9s9
uPeNCYjgNhkGAH3Mgmm2/KhgFAftrVNig9ygixxMOVJNvkmLPH8qsaqTEus3wliDxzRyGQnBVY3D
oZXnAm4MxAXmhqntMSjcuHnznWb+yEW/Urt18R57JQ5g7y+lMdovnU3C1XNGXlHSWclA9HnjEIDZ
1V71lyTleLL5uHBEzk8M7frHnJHOK/3oWZ8tbwSEO4DkWZ64usu2FQOurWtMwzEfo0dbh97BY5RC
8qbA85EQPM7/ToGcUFNb95bn5boL+nW7eFWZ8HLMT+0H2aj1BubsttIkMXThrSfjNzPJOIa5kQwN
VEwbWyPzvKHCYWVx5Gkn+yigGphtVZ44p4xxTYz7CMqaVJ5RPYgafBcgk1tvw+JiQ1S8KOUC6maZ
r2px9CGiVTDGrfBJyBKmT9mkexYa1VXPsLX3HFaQ2dDdfNPPtw37J9i06XFu79C8wAUKymq6kZE3
7QjHhlhBmZBYM3Faa08I/0+np+Xh7ubJgiplToJBJ1jslQYPsWOWth4LWKQ13l5uM1BZOcI99fl8
mhtEJ1KLfhIYb+5iPa+IMnE1zCAR4SrZB2l3PtzQdDiWnv2Vt4KBnVMeuPQ+D4GBjwcL9KZa/Bko
4vAqeMjHFVawLJwZ1k5z88aOhCaLwTBXNM9ZWBVbz0SSc4qz17ByzrBqOlnu2dcxAPvTzYR/AVWp
RXld/f5arV4sbU449dgw//CGWOQiu0xhwEnr3Y388WiCoIPMKxLTZ4BsrPq4Dva3LCuxgze6W7Bt
xtBH5X5dIRrJIDwI3WDVKdJvHhEipnbHwlvupa2tuAjcjIqbFL2xVXdyk/vkSj8nPBkOx2KN9mR0
7UPW40OTasSKRy9Hxuy3VNBJJzO4Jy6tJ5DtsZQ57qWcgGAefOqefZWBcgKjKD0NgXiz4R5vMTpw
v9QOGxbhbbbVg1mpKo5M+d5D14kUyGE/+Df22Ue3AtoeBo8h8bEgkXuEdWwkqot8NIcI2dqBPjhb
/1yigqk7BVu/s1kgVgcFopq2dFfze6TntTHpM6lH75Bn3AMLf9q2I2a0UPowAi08VQ01fg5kTZJ1
NibKsN6NAE2eteUc77UNjjcfQtgRY1f+UpNNsg0PDHlniQ2xXu6UHGwy4GCQ98iMFiWdHY4dfMo5
+52GKV5Ww0wTA2DFhiAdCiEEtgJcXdwpR4CfKsAuGWLvZN0rMO76wJHgp66xZWvHgxhdhHR7FD8C
PgTXtRSSm/tT/faJP1bspya4/tiwo79DZr2kJnMVtwp/LZhHmNRlm5m1cJm64LFr0285UgeAaLTN
lDVsLaVK3jGuOuAiLqlVa36qOuDyxbytldeZNo/AhTAmMkC6PcjGDdP0iWk6UtHSMSplPqbelRIW
duuUpQbGYFYE9V6bALxrQ59Bm4WHSg8v8PvTPmgSDolcdxmnDk5Z0dTF9I0s8KeZ4WamoueA5W8X
8JSx73xrBxOuP/rwmk3csgEWOjONnnE9/hu1thNZQi7gSI+32vKT6FUWsj1xI1EmRTDgva4607Ht
EqJyfYyzqr52ReBQYY23ZNTHSpWSJ8P7a3sgilpv1NuhV/tCu5p8A19KRKfs7kkyc2YDDRUNBlMv
IGv7svg2mGsvllefg658MibRxF3k9ltOMb/5/V/Vei0WlxxnaTE3xVzvD5JkYxr84tb7Tsr7Sfk8
aeBS+gRTOqZM7Pla8UI0D/bAUzEFFWbVCBc2fotYG57mMG5jqU01CXTJvH61xqvFZZBMLz8/Rjw/
tp1fagCC6QefadaxotMKjRm5n2MOxodx4AFKSwaW1kyBgu/aTCyr+WD0ZkCaNOfv5pOWJxTSxq0T
vRG8/hdhgoqC9ICaxuFCYCD0XS9xR2vfOalG7siG2HCaa2u1E6Scl6mEiY7ba97Q5JxuphrnZ2Y0
7XZxylOhomcz8Ham2Xc7805c0g7+mK5l7mGyDxDEXXb+VFVb2TDJnHV/gH2Es98h3Yyyj12+mQ6p
G/BDKG8LRprsv8APTxgjMr0tuzHqQQGd2wn3ACc4WA/81akW0gMaZN8FzytWO7YDHk99L5iS5Us9
t+A3yx+bcafQXQpsQm9d9/7jdCQG2kc4rC9K2/8ar/yh5P0eHigh4wmKXLzhtxfVG2PKAx4gbjiB
4X5xVM7OoQLsa69AcECTbHqMmVgPcfUuxluUbc0x/aE/7ZeHiEGm5Qef94D9nuhG13AYcRFiYx4w
duO62bQpKqQTcXf2jKGLi+4JfKQby0rcyJeDvgqKk1W4z8B0y5h6lMfWZjI6kWXBt2+8T370Gs3i
6vZ8BFkfHQuA2dulhEJBicQX8slLWESHaZ2q58CEFdwpyzvUVnnFKDfBfGIOWHdiNyq+vWNEN67O
3HGX5Y8r5ZvU0UdORwyQieLVB3uyyYslLvCtzBmuLRuHtje7TzS5h1v66bbCq08gOhhv8QG7wz0k
rNI3xBwFUYKoHeCNLSc6fe3m/QAzkwVTTImirTEIH2wjekX2Psz1g9vhI13UEeJ+T6NVpjduNCsK
hZe3yiieZe88CEN9Yq8f4gwjY4aLeuOS3d1Ahn3Bi9qD0GcaRKNJkt8HL34mLxPssmtu9ucIxGoW
SnH1gs1sKOPaGap98Oa2fOjPkHHRfUOAuh5co7Js2BoLUCoUx1hXP8DaKPCf+qAaKn2Opmw9F9mU
7WnA+NuHuX7ilf9jucDHaBX7aX3rMW0xCjZLrbckz+rTOHjcbcIGrICIOEOMPW1Tgfcr739aq8wT
o+9XLspOMnq5PAZBPZ2k6f0g7HwoWzk7NOL+o9YseRGsxaLhsNhj+94WnBTisEzhhIzRa99zniPS
SElUWuKUyTyOYJbKTuvMpX4VNgZw7u8OQkAFugHtrwoPxnPlWSa3ejdJyTMlUhvhbuo9+xoxwzb8
e/I9BE9WUHyJmFZsU2/kqMPYLbe0vEKUOY6QWvL6ZwIFvEfF8q9XykWaRCzCvdYy7bfKG//yOfSP
GBCGOwVkhXcgNVXnnpeEHYYjJiOMUhTtCds8JaKOIBIdYWHAj70/boQdVI3wHjhEFmn/sOIh7WEp
8JHFlTseh0z99a10Z7T2NwDBYwVZ0e7So67Tq/lPAYTBEP0YVITZcFl9FgA/5/TdSzn4hHNiYUWM
XSBgUT0mUhBtDwGrUhY1nj2FHlcq60Ts5Dcx0ZGp1i86NmDNjVi/YMx22n4YVoakjjZ/+1W0Yjbq
yNPPOUIM7Wz+myFRxCW4nU0doCUVgE1rI/vnC3k1I1S0AaTdOCJxawfrXoHNHv2Z7UmBQq7zc2b5
7ywOVIaNyFZRS1Ix9PcLZ/Nty1qNIy07kUn8Fzlvxir+uXNFi0ba3H/KK/bsqPKujJE+1qgBpVFu
3RXMYjG0SWmV0cYPXsCbyZ3hmff5e5WYKmSPwsA8gIfIjSUJp9v4HUUIZRTacD6Nev7ukZ4OPQI1
3pfiLPpcJnlIfUuQu9VWaOPVJdtymHr9Is0wO422+ORSnl/puuqOQGkvuR7yWHOyP+J3sJ/NQRzK
1Su/ajjwk/NvCRiA1blr3ULQVQfKO/z9WHYVFxJSWDmMy4uCCReD+pqTu/tR9v30MqSotKWab4rh
4GU13F+WyUpSIiptR+4eccvp5zJPhM0gvAQ7x6uwv7mgjsE1oNkJ8eD4JE9Ixxc736LvSCPt3VO0
66udul8uxoIzFoAUFzDnrU7VCuyTt2z7rjo1bmFcXX0yJg71PF/noV2B+FKEdA6sdR+0HcgnyBvP
WE/JEuT9jreNfZ4i+xgDZ/riyq8oQqUcvLaOMbe/W06rz6UYul1RRgFDIcM/WXgyYfjaD2kxMG2u
JfRcbKYJyGTG9nRBnDrmIb2tD42bj191Kl2cjeCN7AULrZ6bO2tqmfGOtqzmTTTuhdfit0lnbjbj
374wHArlgq15f3+ZqKBqcPNDUGN4Cg/L2uUD9Ae5ppj9hDPFvaXLHQVobGEFNT2wxO2tFSl8pPeh
dl17e7OrriA2oWzo8aEE9vykA6RlxR6bdFZ6a6faPwQB9vAo4gSC250wGHeRao4DuxxgFQKj6EPj
wtjjS1Y1nSL0jkXqgo9FvDXqc+VNDZlQ9+jQD61Z/U4rhrzePTHaEAEpa/nVQz0A8+cobme5fm1r
jDejkwhpvrWm92dNw4XbU/luL2mLLEicjJm8B/FeDXu2Y97Huase22xZQS21TAkyvz+760IH0mpP
O2jSwS68E4v61sseSjc6t2U/YFYuxR4GcsHwFEwQxy79qrPgkvv6xwDpdjBHVC9rdqMTFCLiEIok
aTFwfNtUYOK2Tsrm2nO+39YNs+QhYDcBHklLErYIgrhI3nfMeFVnr2xY/fNEFc0K1Ox1Xnd6iH6M
vK532Zr5AChn97hKG1FkCaetaFzjA/fUoxpbj/IZ1E6ns3fOsKh9LeSyBYjcMvIP9n5wR2M6mcCc
uyzcdik8Mg1O1WUkbm03WVwluWgTVfuqshafgCL+Ab9c1GV6rMbK3Six1gfDulecRTD7U4DTZR+B
2F0MYqpV9mZEuNX8kQqlsQMjbYqHhceRrH4dxbbJmGshG7ArRqY9VIufVZGLU8kquTGH2T9CdRtz
zm8iksY5DFLvGI3GC42T1mUewY6ZsjkWk6/QdlwqFiwXJ0Gl3oM5SDdK190jZZAb0wq6d9k+MyB+
MAkgIRNd8MCt30WJLh5Bu+4HuyDNMTHDVtwAUrcxOLEUHxD9mI9jn0FDRtzhPd7pZl5eLL/kDJxh
hjN8ez95d5s5gtz98C7pN3DxraK6jVVNMQW39pX/O1CV+17jQ8W7VH7jbCIuGy/kkF4zLwJX0n2F
o3fFt4qU7F5HbzgSHBcP6JuwXHpwxXaEPFrfZf3Bx1qU55/TQumkKO4Xr87eKE+VOzF3XBeFne29
Pq1iICUwUVqfz1UQEVIFGWGDmyzIqfQAz4r2IausjzkmYJexGd/D9S+kGxInr0QcwOg/5w26XwCS
7uybH3MbkDnsHZ4XV7gHq797fJf6IZw9uRnFUj0OhtjS/FYeebuoJWuwQHg0UpuDvRwHWXuHYsin
B5W6b8Xo3KqiP63tKv9R7MFpURgfpqMfx2ZpQOpVPzU1FFth+mcUNROUM1ghkJ/j+b8vxNdvncvO
orApsJvjaPxM9ZSdkHCgten0yOE8e+6a9a9DYN0s2vxXLpoPKiTDy9otl5mh8cVxna8AhPPnsDD7
A35zzFaky2wFhZEHWEvYxCDSDrlC7I3uec4+AQ9EkmnlEOlJrtrFSJN0yOXv0aj12SpRJ/pWPxZt
+Lu6sxtr/6vHq7/RUGqYQJrdacwZ5/Q2mSE256dpCi++rY2jMMVjD+yXFDlOoknBZAMXtyUMWIyN
3FUhcrBbrSmk6SHfRrNZ7oyBJynAaMMsjibfFU3uoV3pC/CdtwBXm58Jli5hPoq6fqOXYz2ttnoV
PmmefpgUPrmPEL0K7ztPkMu47ArDxGLW7IYfDTvV1ump4Iyy8Ql86hAHv6UQ6y1dqDOt1/EdbBvt
RvRnbDg5q3NY+g+e7LLDGHnbDAP0I8iC6vG/f4KWbj7YDaKAVz0gY2uktClInKHeYWwL4sUKhtOS
AfNibYHlSA3HPjDG4YIYtoIXC2ka0SRzbE05Zk6VCbaLaX12zo4OE7q5QUffv7Q+FoJ83qWzdq7j
+mn0+foLS6Q41DN19KMVehs8X1EyRrTL2RMYc2Ehmfz3r/T1jRc/zX+QaxILV8fXNM8MCErigGxt
bez4pJNsX94svBCxRT/fNrRRXtYuOjG1bG9Fvr7WMuxuAdBdYDDzKw7Xdk/qYSI8pprHfgBenO4b
NuhLp8d1V5uY+Up+4o6o2SlPg+bwd0VvvsHzr65r4XzR+qX3GHTQG7zDwFJ6CWyVX4uUjX4Oiicc
V3TBkDACNIeQRKrlMRLyMQ359eVjO70AknySUvgHa7OF1p3v+MNxJt2bSfw+uJP8cXkE8LpIb/Je
jOjJm9oVktLNlqADryNlgNZ0wkGaPhojXHhwael0c4MUFGFY8gQSDbpMJSEP0cvfnc9wXda+sa/H
AQR4cHICtrPIKNPE8VfnpV30kZzA7zQzv9wGVCyZLTOxcgC0LLYVlMB+V/pBgEmuDfb5AEwK1SOe
mZmw8Q4fmd3ISxfSoUkkYsP8LdsJAsYsU8xKhPnutMTMNF0ERzgAOVcCnJNV5lo4F+81xRZaPmOA
Sa1+7AxMr/JGfS1Ldm+DQ2mq4B0yUJ2Cc4M56kjf0hGMW7E1BsiIc+n+XnNlX5UxLpuPKl5N36Jb
rx/Oo56g3WLlzLlqM5F3AoDrQpv3fBN7cCCY6gLaK8/c/M+K5fGiBpJ1fc9qPVmS6UH08V9uNHOW
WK3LeF6fA6eBYT13hEXGjrjpCDQ09fAh1tZMzsb647ThfCQaF3v4TC6GPzxR2oErL0T6x5WJaoUY
lkRuYz3mGGTNwb91aUDZmh6XhAqaD5C9yxGIx49zP6gs5sQXF7uRIh3XBP7AqAkCBRnn8jSFUUtR
TnekgAf8h6PMHeLFSEKmgcPYB9lR+TDUgtTOt9Iz2m1PjG5juDWrytgcB2a1fRh0NzvM8DF2+lDM
XIZs7VVX91eoJ7mnE6bdw+nKLsP/fclod0iYQzixcn+1c2W/MAloTyypd5zHNDxk4myhL5wK2/7o
xwfH4xCQSZkdNf/Jnd1aLWmVTMrfYRCDliWihX7ndA9iZz60dRttc7/2jvL+0JhpWkIUgOc+0IEx
FgPnl4DiDn5/blrj5ki9eicbVmZYB5feqY5TP0YbqSt1RyjLcy5cji41cGYFR2YnOk60s7LCBwl8
FtOTSyFh4Lt79ERK/yYKy7lTbilq6HjaChf4yDZ4oZaR49fasVvSFOmplHnHMp27uwVjGo37pUcx
0JATZZKgxxkGI6ScpDEhBxQYtONFE7wJPNLIAb1al6WziMjl1GrtIu7ZHKl8WnOn5U8GAAUiByYs
yatx+u9f//snz55/jSoMk///n7op+9suCltU4+tT4cgnf/qVYXw6ri7YZqeTB2VMjBsooXCo67ng
qSgSPyt6jFTTrtRW8Ox1wS5VZfsIioCzkHab21jZ3Pg9XHmFt2doTHNfb+3pFubcZV66lsCkEvKt
j8r0QIyAIp+JLIEMPoMUPQDh8tKkU3nyCv3Q4JXbmDa6OjYwVIzaYFUrGeTmnhkL2b7WbUgKypL1
sRwpFYPYhVXZ6qEqoqGaZbm1NWYPmRY8ydTNUQlKui9YQntvzh4uLErljrNtpTQ3Zs427Nzupcyr
/mWS4l+QZR+lZcBH8eaGAyJdeU7/R1PQ0ZFnPlAuanP4JwK69v27Y90PdB4tOpEicTxwipF4Sw3/
unLWOw9lZt9HMBEJ/PExVNp8MprafCoQNC6LYoacFucuIpnhsjftGA33BCGLP7bHCUmszicogb07
ZuuVWe+uAUSCiyzDm8D3ACZ+jNhluMyuYitV5yUVTo/nsIA5Yqb1uB3uJ7eyEZQiSusaDnP9QegY
C0pDk9Xg7FB2ndhuG9ZbcN8Pk8cSO/RrjFCXaDzFuNVWeRKL0R/xK1ApS3nCiGH4hTDlKx/fRIrT
AZjVUc7ajzh9s/XD9JrmVx2a5bFJW05YRs8SYLY34d2ZdhQsqt4cLuswte89kt3U0lHu2sg762Ca
TB1tm7NSnj1NqPWsInN6RuP/YcziJRT00RZuscCOmdU8GO2w7uyGsSs1u7jo61sY9EZShtFxplz6
GYKg9YYh7wQroNwDJIf/TVJDLOtrlzV/7tjlLWeZKonU8F6kzfcK7zbmfHde/GnYyspZXphnAO5u
/5rTvXUorLLDDMI2LpZ1frEYJxcMKC/MnscDHn0W+NlnU0ifhjn6LSpdPEfiTzHhXxnZpnZCGM9y
+coVbfM688UhiB4GibM6kAjAqQ6NOLKj6YPRmbdFwqT9JR2/lydDYGPU2K01SvGR32K96bzwa/aR
Yhm+xpQq1Q9+ZH/ipYnL9CYKiKXKGf24VpjZF51e+snCSMCf75pD8SQrLiWG5M0ycDLNjbjn3X2F
6wlu+mSsD1r1K9q18dU7ZoH3AsaKEJnx5AFspwKmN67Cqiv2pgLcAt7xrec36XPJBQLepcXhrC2m
ndHk/ZOLB6KxDIuNi98ssTomeJw+Dsvs5cRj1KvUq//sMeMG28ElO4DbSZlY+81t5sAIlvpKPGGm
L5aHDN1gNsfxEddqs2uqUG0pE8pfKKLJ4AS15R79oBnd9YOxNfq7y2hOUwaNBU1XCVlIKDBWfc2M
WTJbQ30LF/wEZW9EOHIjkrNhRZEoAczfuMIOJrUE0SjlS55F4X6yf7mVFezMNfTeF8e9DlGHLR5l
4lGzAVGIMx+Idw9HHXLs7XC+NqseaO8K/tV+QNVX4a0H2xV6P7UTJT2sr2yCfAdbjUz4jTymEo7C
02wdjp5HsjTX5RWLc3XN4UZf3a7lgxCsoKOR/c0Nm64XJ71l3D5jFg/IvgYxsf9h7zyWHEfSLvsq
Y7NHGdzhUFtqTQYZMjewSAWtNZ5+DqLrH6tq6+l/ejWb2aR1VnZmkBGg+yfuPXfwx49ylP59MlS4
rQqe5q/fOuNobH3qsSUmArYPfLcXSD87xhOOe2+dbVxB/FUrvShCvCb3ynbS49dvbKZRJ7trF1Ou
M5cAPp0vRiXcBWEZyUojpHFWZqCsZ8CsVsKjuuauYH6aCtptGcxU6R4doRzrI2NpOOOtA0lWG87d
/Etgkizpp8MzTQGjKNSpW0kcD1qDPXYTca9Nu30kxSs39LicgNFvuaTiZxjy9Z7YTRAylixOVqN+
F+xqwLECksq6B5g8545CtdbQLRiq5xJKy/IRRPp4tvrsHpludjK64pPI4P7O+KoJED9InwXvMCww
+jNOsUDBm8DF3BhBrZsWP6KoLY9htPYGY1obggK5nUVRee/+spuIqYFfuZA7Md61xn0UQhxbfuZr
MbhH+MTREq5hshIp8y85lA9N62hqKwDUhfVbOBVzuPQzMBx7WROLu1F2sWtwK1IdZKA05DJPIpv+
Ga39aNWMs9NoWilyPA+cARCMAzfdaQEWvcF4zEfaN2a/y7JvrJProVayC2h07jR+qPzTD/kLtRY2
zwWJuuvQyd0FqmCuVa21712AVopMsKPTrknodQ9GyVhPQpxeFyUxFq5ZUuxhnVhnlkHobw9FhBBP
B7lbvLKzojzlATIaoxri7eSKHJFRnRw6r7hrhnPsxhZXBMkj7PwN0laUmZBPpb15hjNLgmv2yEyg
YS6xTRVp6rxHNH3LUecA45tFS50zaUKPQEPxaSAtetOMHob29A0tPTlu0Lln6NDWqVLnVhF5ttUU
T7caO/XiJsONDDHYFb3DfMoMzJsJhYYePr3Hzg8ts92HY/gQ86x+OH79Np1gKXQxMkYrLMpVODeD
VBvFowKfyv2KHcLPUOcbz1VHA1b5rB8Di+j5sCIRsLfaA1gLnzt5OGsTyncCSwwGhJaGAlvDP8++
C8WYlt2GdZVV3s+mo2oso9A8+eQKjIMNi6biH8kNce+ZUhVJc6tq138hE5TPLhzvpDQOXdyRPlTZ
cmVOUX0qu9a+IOXuligXnBvEcYzRZbGxm6x+OB3PLwh63BYU1STJ41LFWcO6smpWGoiyZ3L9eFGJ
Kt5jicGhxPfPJTJ9Z+TvM8Yady1YAacO232iaGgSm9fUjkfWvtsSjMkFh/7JVmH/KBDKAN5BPxYL
TC6zRJJZkonmcyp3ckDXBVJXrIp5ntgWvcKTYqpT3erJrm+BMKRNzQDGmTZqsn8MeLc96dlHsTaL
obrUfdte0Kq9A7sat31IS8DEzCQomkInsM+JKV5ygHF7MsNYnzBTqko2kAbTrnbSxRNBmdbCgRi+
R61IBqOOlrxBJ6RDh8/68bMOSMSWKZy5zKER1ntwRBIPe5pMyWPq6HJCu3xu2NSDD/K3QUmbXasQ
Yb5e302tOnBjo7QxokcjQW+QPrPJmzze5z2feC+qwJwT54kbii0eAavdJm4dLKIlRNjE8+bcnSvJ
qs22Do17WNJjUBV9N8uGZYfrg0Ookw8JYrB2baZ6bqfhAYt2cox/pyKqznaXT+umSLEGe3FzLH3F
8TGv66YIK6n/YvipvSFJ5a6bUI28NnlBg4WGcEbQQjvbEYzrPTtJu61HTW0IKvulO0R++E6zi9OS
NQ6FyiIa5jVFHIZIgrtuITNMngpNEyvTndd2NaGUsltiaQa9MMm1N8LzDmMpT8M3R2gDRwH0srrt
ujV07it8EXfBM64vrBJKkm8lILj6F4Nv7DUZRbQPHPENkAiofQsoVhtGq9aP3r0M0oTLjymM6D3o
K1iQICy+ourUVm2szckr2JdMscKgo15qzcDvXAd79nfNEg3xtJqMvj1R1q9k1+XfvJ4faUqbNZH9
uKOnCC34fpklfcxw9aLF8XUGb5gsGtwKGxwAuOuKfOsCBzwg7/hEEJVSmoUVexrrM0z17Nx0fHgp
kXYUlw7Bgl703eGgjlLoikmltMWAyHRFFjNZiDhtXpMA+hd2Dv3bIIbnSMx70JpKLcqqZofl7d1r
b7lsp5cW4h6RSzyCDHe3iGGR0JvuLWrnJJYI6Z3TZqsYjOkaz+xGr3V8CLHzpIHL2jchEuKMxcvN
YcQXZZqza2OmrF2cbh17uFsshBaiEy9cxqwqFU6zrtX5aTbaMhmYoXdDS1563o87mQ4nnOBIC6xp
58PTQQFO6iEdarHyMBFvxDQWCy0Ydg0kH8LRzFezrU664ArWq+TeMKPio9jJhdXxOdU1/2ZVZkm4
+7hJR0QmqMU/hkaUpIUlHBoZ4RTDi1JQY5Ke/Jp8nuLiMDrQnsuTrTkT/gY+536omTuvIKjcC2ma
0vIgtcLZZeRRnnD1Ag3y+Iy6NkxGmJnTcYAUhkAtO02WqW2YIL8mtn9P/C7+tLrfbRPIt8y00UvF
xsISwzxF0AiWMuJibbhjt2E9xVe244sVIv6ydWM4WKjbMUN/k0lafZCBjUpCt/yzRPxKHBTbRFKv
MG1kiuEdTdqTwSqILnuIFkkeFDsfI/iGoN4QPXBbLEOjmZZ0wI1nx2eSHGen5LOLSmSXGxQVmc5w
MmvQXZH+RcAb/RSKx61sHlUfdTc3tF0mGv1Nwke5JGN8i0qZUXy76TMl5SYtRbgz28hemCpAhpvW
1V4VKfnUYfqTMdRnFg0vfRkx6SIP4UQY4UQuMhRI4FbPSYPl0rLsBXcPgcI0cjx9DBZNwhK3teN7
69GoH2PhMD8gmKFlTbCMI+WtFEtE2ehnL6k+m8549QeVrlq2p4SJxsZVieJ7BESIVRfbI90mHcPE
k/EMSIZ5JBrxOeZ34wZJd1HCai9WJzZdmrpn5NIJE2Woq0x1BLparFH9zUuadd5lAkv7U9Xn9pHC
Qi1T7ko00ajSpDM9R4Hp3OdwG4P4G6n7xbWc20BcpR/Ir2yOZuqwdESLHfaZf1JzwEntp8UqLQsO
NbuuNgTvLVQYvH29LisgmTgDPom4vq53mMbi5TDJHXJo8tUgGy4yJ0NHq2FSX7i96a2gEIRL12/8
Q+8XVDrm8DI07qnS5V02KN/iAr9IXr9bs129wMyPrl//Wc522maygDYOZIt5qj1mhRBbV1ZE6erc
Zp1LhpRqb/4QRuevX7Coe6uhteuHPOalqLgpvGTbVpBjROY1T/kotRV+nfRahXhpejEGe7eC2jB1
6jw6Dk+AMLRL7GQ/9K4Yj7qdPiICqfDapAdb8TwMzDXXXcxXAS6PBhY2Utc48py6kGG6KjzhVxFX
iwfpPBruQ/eOLU6CQ8qbt5nMpV7uHLRqAHNElScTl9dtO2ipkMfbuDdXQyImNurA11joYV2BN7zT
kBEuvQGwTq/MegVCB/rhWDLZd9JlK9JpIyzLWdVxsS2s/sWalMaWkqWQydYYVG5JQDKVflk8tCFM
7zkS8RfAsaz08nXupiVnqpOfGa+v7SiQxH5EOZYEPq44HOd9e0ITp8jiIAJRmsIh5gFRrlmiYpqa
FwgdLdMO2um4cYfdIDvOA3STXnMZsqz9yOOcMyOLb8FA9qDQ3PqV/2ASUr0vE4BeVDfrgSk+c+g2
2GlktKzkvALpYsyfxBmppxpoGGO2SKzJfA7Ivw0o7ytPsgZA9lDGGrxCckxlU1KYlNFaiWA8FaSS
78rRuaWRMRxTG6PREM3NAziJDQfiiXIHUlkYtDtDVb+KsmZ4N8vgiO5iLIyretc1O8oZHCP5uHPI
6j355c2zCrU1qHAJvOAo8jL/OBvcLD2Mj133poYkOjmF+10rKwh3KMg28RxKHYyzrFHPgzUz+ICh
14jGm2ThiUf4qUTWh/4lELvaMFfpbPz/+oVkHKLU2Ybv86bSNww2qUcipzygqS2x7rXGNo2bVeBk
zPRZ/C9VdiPG0bkUZBKSmg5vw0v99Bgl0zPwZZYLXg4CSUp8San7BJnZYI+EMg1Wq/3AbfejZ/y5
6LWhfoqGlF8gTuCE7J91+8dkpMPTkKtlbCbqUBQUN7aVYFYsarVxm8rZisbztxh1tm6YRq+5of3M
fDZqegyVUMO+SkBtvCK/JziVIBfXXdI8j7kmjgQPIkrxSD82OlgFJuGqCHb7u5J8ilG/ov9bA//3
f0qrptMk9J2DlHT4eEDkjdjduuTcoAsQNp9eNHmPxENgHjVbtqKALd34o614xPPQVa9Eg5jrjrpi
4JrCKhoUj5DDM83EZaq16WjgpXfJEFriJzQuuvrlKrN4BG70ZhoM8oIO6Q+ABSO5iKD4nkLtiPy3
Cn7CDI2xgMvF0QpaQfaMw83iWSzXbuoUT1pZnEYFBgxUw5KoTS4jN+2WY0SuuzAiYogyplUcvN1K
TyN7N8XZEf+KWpuT1m3qSdhrL0rtbZPNRy0qIdxklJpe0xYPXy6F33wnAtrkFBEY/oxohfGv+Cnb
7N2xXmvUrBswyd/LrJ9WmbK4UrnHeuBnkSjqg88ncJd6RyjW7q86s1/YNORbJCAh8g9XP4aTuvll
C4KCnLMsynH06dZHM+rZzo7tAP+F1i20rreOrYWAKyqvZGOmvmswtbSbtYm3fhNWRrCEQA+ezfIj
QuWBlnmOYF2TtsBufJQaVf9ZWi3OgkTD65R+gidtiMZDJEmS7omcsBkvjr+2dx+RNiOmA+awHVhO
byBCbvR2vuQ7znaczyN5YdHob/E/WhTuRXFiX+igQ0nQ/nsj2hvFoqNu4KxkuYHRoQvMPYaMR6xg
WeCSSD3FIDz1r/FQYr+uwnYlY9VtdL98UoUu1xH1FW83/tATjQ2xlz8HzIL3Qw0rtvDLNfLA8Qz3
ZXatoNpTYe7Agdx0c9hPCF3xAuONRSVnwQ4H7q6fXguxK+YKv3GCq6exapSjirZG6bjQzswjTPiJ
MsXH463hFmBPCaM4MN/qUPvh0X4fG3sN/P/QNTpjhqJj8te2IC7Y3iS+Fxz8GvZ4kyFo9SOZ72cw
d29TEKuaz5Cja/3WNceEeycxOMZbABjVAETXYoquqguG3uzEC9p7iGx6j8jwgbVox5x8MeZ9/upH
LuByect6VilgTRd5yvINFINhLKYxxX9Kn1tYxTen0kIU7AFUySGDN2hgrSAXJ1O4KBj4v3xhtv4/
key/S5TABAGi6/9MJNuF6eeP4DP5H7fq8+evOvgrmAyh8PyX/zeYzHV1YZm20JVywYD9zz/JZLb5
h+kqRwldB5FouxZ/8l9kMuMPaZrOnyCzP/MkDP0Pw7YtougtYdpSWv9RnoTkX/9L9oit0OtKXpFu
CFO4vI75z/8Sl+PZkd3n9ehtw8qXwWJIfKyZ7BlYAqV5Wl+HJCeOjoRhOCjvkmXwcDEQV7wzO+p/
eymbySyAVmxVTvWiFTkKZtKhcY5qXnCCCp2RlBrBwLCMQKXrhtvXI6R4iu+h2XnB2QhqQ+0B3ipr
j0YyOQtCWKtl3xnsc1ulxd/+8tP5M07jr/EZ8u+5N7YSX7kZypHC1l3JlO/vb7cnSJUINDwI2jjW
4F8j68dfUqrjBnUPdo34w5RZ9auicMrBjhfaEzbJ5iMipMtZJ8oM1uz3J7Is9EKhtWfQiGNLb5nz
WhnwQrMhSI2w5MhhtmQ12X7MLecQmjnqMI5nU/tHTsvfYlr+9q7EnH3DWezn2Rx88s9vS/xzRlQg
MczEcrZWOFO5zSn15WJo4vJH2ei4PeuSGDTbwRXneP7aQozKPqOrD44baJs8rHvCjDiYcsPVVza4
1jPg7nE7BLV9HyhXvqmI3e+i8/tkN5Yi3Q0T4nwMecmLYeXt3qeLYspfhOPbTI/a6C3EuMAaHHIM
lX1AnOT+xGzaGiCBeNIqgJabFCExDsJahi+2ML0XYjCzdzoF7LEhLSLps5upysslUaj9u9G07X6U
eratB3hZ0GrOLvpR0n+9fj3KKN/lgS5WdkWZF1XmwN6/nm7mgENdYnF2oyFARkqi6NbDhc1I3AN2
1U05dHe/yy5Z3NcHqsDnqdbdNznVzo1SX+GRMLtwL63cM/Cu5CxYkqaqKCECQkwXI8kFW7Ynw9JC
P/OujT47dmdoDvAkljiVr1U+9e8yi3laUD2DU47k96Qogr0xkpigeZMOm8UTzhXZBvQ76fk0BCEQ
nYm0sYclOi4f0GJUoCG8kiXIEMwFs3Mhj2R6tmCt7KrJJqBWO8DvsDFk1eA4F56VZAeIBtlLWKfG
z7KCSyYEjLXFxNgHXYllL0UF4HSItPI7RnYwrJOHOsJp9XciKBnsWkm5c01QGrkY+x3El+7MjDab
fa7mFprms48/euXZ9YxgLgs8MCzoF2DuXiIdiIcZivRZ6XOaoeN+I2g0+0itWNu3EoVxp+z0Gias
LJaschmfk5sG3alCfRionymzA3SrbrdOzeCXHUr/JWjQTy2E6KI9k2lWSLRFRaOnpx7F7k+zUP7L
0An2M4WgY244r3ZO4FnPQ58P+mJ0yvoYI3xeGkaaPWU4xogcyFXFyLlqi5/kt17rSgtWAkTLBqy1
vEwsazd8mubhpFFtC4N3aZAd+WZJHmHs5cmL2VoTM7k0v5dywDXFOfiS2lHybKEw5cu5/d1wibOZ
FCBHF0YO/Ulavju5rb+2jTshNjbqTd2OfFZTujaPnxZrLPcSREheIFzVKzGK5r2ku6c8ifwLsbLm
lW84no9IwAH3R6avCfUFAVv9mQ8/eXjETUr2PstmDm3OXdBCSV6dsPHGC0Kssh9Nr/FG//2J+q8O
VFuXjm2Zusnkav7zv9wfUyHcacKKstW1AlH69M1tQWX9+6/xL443QxeCxtA1DGCczhyg9ZcvAgB4
KnqncbZsOBZOo2j+5LzP6wtt/5W/yPO4ZAgZ7lsTAk+bMByRgaX9N+/VEn/P4JvP2b+/kH96t6PW
KJ09v741vBhHMGqREwoyoIhOmX8wPfI+GjNuj26OFsr06/BbqHn4bvF1qH2CIlfQm6Qo6yxs++/8
/6vfUI/sR0/s/I3hDcZqT+XxrooESZLTOKzZojY7BHEueOBZHmhF2rWPiB53DVetTHJcDsEQlOh/
PIKQzYBevvW74CMMA6rbqFMx/2RPM+Wynt0aBLlecQ7or5bRWT+Jl+g2PcfFd5kaTMjiJuTHqLvg
K8puJ7NmeM21CrpXUKhrzLF40pom25VFyvB86GiCXLdx1sbkThCJerxafSnDeyoaiWOSBMc1wrfy
OQg9H8lckhIPkYQpuw/HOcIVjHfEHkz7xIjpVkomwQxXtJStCCN5jMwty5UkU7/RTPUfI63KJe4l
opC2luZrO1gdUJ+x+E1Bj2aPRfMTEvbu2fFJs558DQZPGaoP/rJ9VWVqX53YhOkzpWKn8qjf6Bgi
7hCkEP0S8bUsnXrAMjIzKbBkBLehT+NL12cI14JEgGZVoKEKPAWrofCL+8iPaoUEKd+apDL9SD3N
fM5LvWJDaxfG1cg6BNz0c5uhCxiEprVLHLcq+J8TeWJbVELDkR7EOnG59Ks4S8abbY41gFDbMeCa
WiXMYYWPJ8unBPu2KZDsleFNL3HIbAfhjzthGTSKNbnJ05iP+7yL5bsxP/Po9di0R4nOyBnRRLGy
odCtnLZq7g6ZEpdSgoha9TERYdiHfXvd+VUNO9TAja9Ez6UjPccC/16n7gepCv1vkxQDxjQJejd+
MKjIes/Nofn0JV9bqSczrv0to3qBDaQgM2sIPbJY/nFEQhWb0dl0wdgAJ766H4fazpZTFi5zGQaE
nsdj9iTZIWCj43u7HvXcvNao670V/BPVLHW9amgSqS4xvDaskDSkLLg6Cx/lNWsqPC1DR4Nl6M1I
FLqyRhxpablLm0zf+gTao/WabzQHQFK/dBn1zZ5iNCh1kxWoJ4VXHyx29v2C9Yd70Ob7c4wJAlnm
MTD/RZ7rcHXxb6s1BzDbACnxcrgkcwBG83Zx5+o4WZL8gM1B3czUBulX4GbLoI4Oi9rOxNnDc7Uz
iAI7R34q3wLStAsOs6DetG0ofpfKbW5D0ps/wkjrrxOx7K8aZJmH5FVYnGzJcOcg0YYVdvnwaokZ
BsZH3LhYmtHuKq1k6UgVP481kS0vqPnNGxSN4FCwDLg0beeGi6K3q+96EXlbevvyOCJmeY9Js9uE
fl/0iGqRAUaORFGAKguiaGR1z6hb6nFR1CYhGH06PU+dgTAMG8oDHboFGQygcNL1OuJQ4njfcpY2
ewbgerUsWgH+3/dxraV5BgOmNte1g4AN1mpUn60ioxDtiEPRQxaSsnPGDZWSRbK5rDwft76mrj7R
TbtwqPBLWpbPpA5hl3wbbRSELjpgbwGk3zjYVhEfY20k2sdxqpudaJBDXdGkcGej6Rb6mv5BUxE9
SJPqDx0SmGMwiXrge+VYT16r9y+JRzbT6ESseY0qbb43uW6+p40uGMrFMDx1JiJB7WQ7AtlbaAG1
fZSFS86eZoMHk+MswxbzgMmQ2EDSXA7nEWQEQ/rIfhpDw182PWJfdt39hckoWLBawC9cAVrvtuwG
4o1pSP0dAIs65JGRbBr2Cm8i7jXcuxNi9T5zSsYS2OTqTmcxSVjUqsUss8vdkRzP2DWgFUF0Pw6V
4Bxrwyq5to3y98GIvo+RMlWzUIV89ypUsQHjxB89F8IbYoHqV9yUaJdLF6wMVRo3kDAXVmSzXomA
8DUWAzKca8C2eLSvjOCJlzaJVArXcEVd1K2mZ04br+z6b6iohmfdi81D4zrBNoMFhefGNLZho3nn
XDnmIWHZvpOWL95HivpnckJzeMt9BBNDFC9mYznoMS0j/VlngAbNxE3vqsibJ7IjMiobt/cA+2Va
fre0Tj5T29RHzFgoKUo9YWHqh71xycqMn2SQZBUxd/rMeEpjyBV8ezehTg9jjIB8V+SUWmQECLc7
GXYwvLMLwm5uFxWSwCzlo1DPl1yC+7R1omMmek6i0mJ9o+kz6YnAcNCe1awMnvqt5J7Zgo7Wd61t
4YrwYsn4PFLtI6VJDoFvDT60hWDAjjJW85C5Pet64izIJ6RyDjVn/s6wXJFeH6CoGk217ZKWJ6Xs
jHIH5SF89RnogXAL6yzdG1YAOCpmibaNJsIGBBzCjdZWzmqSmcDcC38kK1PGQoExbPXWilbhkOiv
Y5oyWWulgoNgpfnJZ9/whI0FvmjihyYm9SxQ5K2h3eYryfFZWDZLBrtJ2UtGcd4+wPU5cAPG/BEU
HZtiyr0GAg5za4hvutc83JLLUNdlecX4wL+Fla9GcOdbRJSXVDLAuiWtf5lr+AcjvT4neZa/DU5Y
PKWNhJ2VYtBcZ85ovwlzaC+B0uqthkPr3OWFsycXzb1Dh3RRhjBCQIMzA3Jqs6p2hTU2136y/WMS
ZMX7UHIBj1B8j2FSaOSHxFpFRI2uOLOKSn20Yxm9ZoNPQJbOgLvWdDgIQw01OfE0xDdIr1svSdeZ
VkOcQOISZu1z4mXc0owwzrjKrDtFWVguATBCAuegwXIbsJNNJzO8q8TWiPKLAv1bSGomTDw9Pne6
OfMk06n7NY5tu6YdLLiSiuAxjawxS2mbwG3DfqtPrXNqDDDBeYNoAVMFdmBrnKeesxRjVAaEyDZM
+nsJLfE4WC2ecc+sfuts5DdZXdXLGHE73vY8OJsiJlUy0EsiHbQqhpadTuuuaKL3shtZKvgdUoF8
/ggvGuhiV/imxH9pY3GIFWnjRpQb1yaHiLp0UyPZBXbJrtGcIFjUY8KKvTcw2AKvkXtHAnJdhVoE
4ylHpoJi1M+AZ1YKvv0QtdFxzMJ6qc3CnSYTlBx1w32twVGFuYU/PNNLzFigfcWCuVGx6vuyB5Nq
lBc3NpprPI4NNnw9vHKW6uvEnMYDrm13GVjUnLr0u+cicrKbpXnpOYhlsyQ8AoMJutV1iKp0WMrQ
7hahFzU7XcJWCfKipqyqaFo0ETF1KjUPb6w2eVm2FHDhX6HqwbeKNN15aMjcDznpUS+qYQmhQhPc
D5q7YmFatfEqLH9EAuGYbywt2eDz4thrhtPKtItoB2PV2ZVtDWi+6EN3k2KbXCWAbglZ9bxHU6bp
rSFMnoSa1N2hOyLPyQ5eS1IJNqprkocYufhU1Wsnpoz5qwwqQVc7e3dqFivfv3qu/2jk+3+XMPH8
L6Mq5i/04y+hwn9+4Tn19/9VPrC0XP3f5kvcENV98n36R9rwPFn786/8OcO1/mDoSsIwXnJhyq+g
iH+kS9jGH0QnGC67S8XuWnfpC/9rhiv/MIW0lWNDbLCEPQ9+/5zkSvcPVIRC52+aKCAsXf4n6RJM
xf5pCKjbpsXLkq5E96+ICf57l0zmUGyFmcy2Xon1jZsPKq3vGN6N26Pfc6Ba69DMglsmHXkYO689
EiRonCF56eBDsE8vzE5H9hEANcWDZnpIM8uIlTYmhtr3UI6kg7ZjWVpuWyDDi4DAjGPcVNoNETOR
s1YVfG+Sut+SrqitusyYAGkgPtvCjIsOBNLkt0ALh4tHFmK/YKNds5EMjZ3oSOaawJ5ffVpFZMC1
+62wlP+K9z/YOjE2ygUiM3dntMrdlIK8n0ml+q/RrWG3+LZf/RwdAIkOmm58/mPQHCIxpnvFpvu5
J4JsnQcm86m6zpFPAV5Rh6QfmKWxXzzmft/eQzzLH17Sk/JDv0WQbxLkLzIWRH0SH7BiUcTbBYk2
z8aSsHoPrV495bikV+Cik3NqCrZrvMyZDyreEWAXmxSjxprQqfFuxKW5H0y9YM8W5gQdFDTpQ+3T
g1W++uH6eYSxVsqZpK/o3qrxUoYCGXUO+eOhutY7Cxg8q0RX+CNaq5w54x5H6Fj8sCbvt03L80nR
8A0qQ1rBqmklNWUKpSR0IqQ8du++K5KdiEiby+3cH89tOyU/HYkTVvIYvNYmKsmRBe+1FKV2y6YC
Xb6uXBMgZ1tuVYYEfDHCqb00sTls69jTiTJUPkNY19sUnFB75s8IwZBdeHsPlN1KuqI+VTX4wMoh
wQRpdwE4XFrRnMgTrFNtRlSOyHhvvpXHl8Ab8KGVqpzeCClDCqfy8k2DNnOemjLZhl0dn0pP2Mey
aag5uAKHS0kQB1g0Rpk7PK5qlQL5qJelxLNWCfByfWzke183gkuiGmtrt7LfhKHtbOqxsp/dmHod
XXjyaQUaiZioKUPyBrixReHaD9bCMHJLuOu5AvRVaA5709hGsKn3Gv8YOr+7wqR7FYUiga7PqkOg
W7cyB90QjDq7VqqmItSLlelJAL1aXVHM5u5sS7K2gx+hPYiIUIrDYezgnk2I77CxfOuCVF/wXGCv
7zLrNnmxsyuQcvCW2CwXYYQXJkdVvCntPF4VrBgWaYI+t8u06ACzs94Ysoz5fHqk2TYUtNpYEuzL
KMS9s/k0WTMquaFETNEjZOKoR35zSCHYQ8xtuHMhSGdnhqDeIjYSF4VI66w95GEPg/dOrlvqH1Vt
UpSY+bThKcqIGBz7jFfLXBeNEgEm7FQNc80lJreTM7DuZATynqke5ZUzISGy4vgJl0i7wuIWbEJB
hsRYmCFhq3zzCewNtjSqqBJSq3UPKk2IpypZPxwK6uhHSmDDpnG9YcuhJZZ6nHtvWNORzIwGa32A
Jgf0GdkhS3pnN1QK0y0rhmYjwz648dkpuF4DoAG5PvHN6An0LtCzBWQUNHMl41tzUePWTvDpzZWO
7QIsWJad71yx9LXb9KsmspJ8z7DRuPZEwMzZG1RP1VchBdIleq/m6qqEofJIOORo9TwDr3daxWeZ
dTw7zWiSLMJQiRRw63dFLwp8trcv6Di6K9W+x8g3iyjyGE/gXGXISIHZkGFB1QC3hrS02ra6LYw+
8iJyPg5uFssHJMtpOXggJdq5upz6nEKzQ5d1qg1b54PeW59JxISIjpLqdPwqVKH2ksBuR82ypSFv
yM9wzXvT1PW5y+KRTMLoUxeg27OaQG1tjE7mXBoHc5FczeUyQA21z+cSWo5u+BrPZXXHiNRY2jGa
wZHINnPJIoN1GPJYSvK5OAcMQjXUltUtp3/+ZUcaYSf1XNHbc20fToO/h1g4XWj+mq2ce4B87gb0
r8bADTpzPkgB1cP1Gk7kUGBlYiXDkBswV/zEwqg8Fc4vrK8I+EgdfdHwGRFcT7RmT2N0NL96le6r
bwm/ephgbmeiubGJ5xaH/DS8l1Ak0QDbUTc9663Omn786o2IrSP6AwlIDi8+LJ9iyGSnglTFM1R5
kGk0TfqrmBuusuAxzecmjMVHudbnxoz0AGfV9hWzpbLJTszM1MMDzvIzaIvUOKGCskBRiy47VnPf
h/MO0Jah8mbn6YNDWi2GrWgRlqo7cC6Rp1zH+a1IRmeTuPy3em4z2yQuy1WpfI7UrLfs75gP5Skg
rzlhIYGOicTFPF2nQ6TvM03oaxNp1KocevNS+IAEwiRyNrFBFlPXxcFG18LRXfhj7X8TIkLo5gaq
vTAALQ5N0IrXzIM5AUHF/27YkXOCFgtMsemYljGjzvZChBdDBRcIMuERQZS2Crve+F/Unclu5Mia
pV+lVrWzBI2D0YgCauHz7C6XQkNsCEWEgvM88+n788zbF9lAVwN30UDVJhYZKaXSRZr9wznf2VXs
2p6GWk/PnhUOWzbj4tZh7duMdl8du95gJpt2ZxKdiwNrWby5XuO/u6nDlFP0xnLCo0qSjGASHir3
QvSe2gVZ0X7zjJrYY2FXh8T0i6Ppdr9MYrm2Nt4j/AJGeEQRK+5eayMdrRvsS6nNSgjWj3MyHQxq
nF82+EE0jJBqTKd9RxyX3JSiGOL5MatPF+lYywgEZD7JiRGnjjcdKCh8oLXaug1YzJHrQzFCT2T6
94Sokb30iuHU5r46+vD+biJt0o3V5t1bGbbEA0a6/vDrGqLkZPkQ0VVFX18lMGujSWzD1LJPAwZp
5NNVOy3yKayejABu20hVAQwumJ5cI4PM5rjRfipxeFI5WT9nfpPoz0c4Qy25e7kh/XPiZ9UzDEhg
K75fJfcCaTbKlsA/m4TW8ICIPPucMjeJt+TwGXdcpZrchBwGTBvj8bVDiO1F0FSvXIzeG9VG8FRh
AIOQw2hdFZ64RODotuBo4brCKfmReRkePoJM7qIl5910Mm/ZQonc+7T3q0T6wyGp4vS5gGR6IGCm
IoiMefO3klJrHUiCpJoG/VeZh09NbG9KNzZ2aewFL9Dz7Z1oxuHiEsu3VJ5PozQPzgvkSHcN54gc
UYPtPRMtM+BGmKJNOVr+RopE/jAwIB4CnEZ3LIbNem6Yg7RlOXzzHB83uDm058ysQMwEmJ085NSM
0nQBLb/pj5rkgc8cGzjTudpCoe1Hdfds1PFwDzvu32WQpD4G9AcIIIih6qGY4DR3pXVyhjoh9Q3r
xDzImMCcpmM43f+JuWMU6+FG5UY1jGvIIX6I3YCKtaERJnkz6L57DF/WsaXGXdo040pGES4nl1VS
+zC0U3xaUKsYcC+G3EENbpHii0yuDr33spj9+6QtDo827YD567IJC0b/I+Cv1FffMpdVd54YI84x
jdM9Ned30GCQd62av/H7ibxRv2kuiNfGs1d61bGctTzOUTEsAyDc2wqlH8iGB1YShBd3c0FwCt/C
Wc++5XE6DwbQSHor5h81NmWoABL2J/V5usF/NsBxI6N9XeURHX/mx3icU9yYXGJRPV7cAnzKbIXx
sxVK/yeRZDOjytAlxp6kxhH/AYXhx2g7WZvtaxtei9BtDU04hwyIlS+/RCak3iXy0QRESxmsYjHO
O6bajzVtJMdgiaL2fSSk6FtCb5XwlarbRrRc9cJTrGGhIeDXQpGNYdBrt24ZqDt2PJhhQSj3LSzh
a2MM+a4rrfGL55CM0rKQ9ecQp+4P9PnlK//D3tGvZPGImhmeBkrOeGmo2sfpJIIdEFoIxVGOB1sh
gqCcSpVk51uMa5Vm4mCEFqZnxKYrKSouc9upT0MjiU1L4uRuuDFhtRbYlVdnyIIXI3KCnSMg+o+S
AwmIB8d/Y8fFpsSIdCykVGdw+t13gDI4XNij4/SChp1o1WiIx31yoH5nVEm7eC0Z2XWscRr15AW1
YreWC7KqwvDpX586/N/nCX8fJ/zn/6BQS8lY4P85dDh8Zln3b//+mZX/8W9HzGNIHf4+gfjH1/9z
AuG6WiMdkAiZtDT/mW/JBAJxDhsAZVqGDWmTv/nfEwjnD2l5ymE6IR0PhZn7zwmEZT7iMk2J+sy2
DKVs+a9MILiT/48JhOCGcG1+QOcxmfjbfp7Y90CSajzDrB7hT2WufK0e9QGz0J5KIVHgupj5f9ep
QynR/VVVPHZQ4yNE+1FzTKHrXNSjDskeFUn+qE3SR5ViaB9ueWzqzF1Bqxgfka+gkUMYpVZFTvzg
o3muCpLSMpNJOj1m/kwAjbEzGxzBM6xNKkgpT7IzkzdUwALRE3BHq6HmTbXboZ30vH0+A722HmP/
LA/rQxY95KdFJD+8x3oAGYpLTPyfW4MoGb2NZpe7TR5LhfyxXhhg2OGo9YPkJ+Jl6wISilUEuXao
EChArY3z2FW0j63FWGTUiOiWWGYo3yheSIIbrwkIuK1b0zFNDw3M0CQXNCnpOxCDeEGGdo3U5LEn
UXhUX3jNxxssN/KUZ4IGSHacLh7Y/z1xE9a21HG0lY8VDJLi6aVLyCM9NkGD3dv+c2kz4lkmoC41
20teAzEJTVx4hRjQLT92PvS0SFNDLrHosRGCjGutvMeWqACM/ybzPvvptzFYocc2aUpl9qrNlIPH
TTNm2DBi26XuA9SDNBR+AFtLJ8YC6zguJKVblokCYup4bh3fFiuiMsMbk6aEoDcKslf43QMkf0M6
T0OhWYTqcfxm2r0HRFDUR57f4jPD+yrBi9ftuqmZRyWxbz5Zbu8DdYs6896XcryIlPxsjA+p9STS
nKmI9qoygDM4AUpoaIaB3amG71MQv+fDcZeAHrIqvDkYO5H9PsjARQkTdDGDle8AumTl0oy1c6wG
zznafDfzVsdG8dnFnOqUKQHc065R00sekN82O7PxHkYlDMIWYt16QsHMkoJon3Tdy5D/PCBTPAw+
gom7qxr/E/kg/UkHSfU4ZxFZ6CqbVHwS+GJujtsODeFPEBjoubGLT52SZwQT7YagwugnceAl/Peq
JFBMWvj307rGddUXkJgWEVgcsYVAGn35jpg+QQkkr6C4oMd2VWx+USjygoXwE8CEjKEgXUs9Ipwx
LlXTj6zPNb7kxC71QqcmQ42xd2zEYVnvb0zhavumSjEk9DR6Dj67JGye87F1CV0ukZYtWrQDqLx5
ZMjAAt/wm4CMAlxTJI3HFiSoV6CA8IVBYXcOcnIDQjFSz7v3qu+B2NVzA5DNH8MnskHaO4EDNP1S
l+PrKOLgE6NN9539T0amol8+dTbz+7TuATeOWfErLZtMYPIMTeuxBeBDB7gjjz4aFCTcscD8Dakz
oNHzmE6llCZPTtnl51RU8NRTS8DMFQwOf3mjqb9wPWCAEwlVMGvfqL6p2OyIVHUcSBlFghE+gM8A
BVxluKOiQF2YRGKpYyKwpoDHDjbUECUocqJdUo1Ixcw2YenisrcovQEeZVd2EGtKEkqXblp0071V
VKnbogb2uBBdOH8Kl8HJIxQ9ogzDZ7jMQrf/6WWRewxMcwCpP8fm79ppK6TvSJJItRgBn4WVWFe6
z3+BmHFe0qKxr7hPmw9g1uZ+ADe0Fu4wE7MtUFkWYHxx3Aff2ige1rkn6589xtQd1Fy9nqnoA/az
RZIznmzHgzelJIqiUltrKqmdwGC043byb/PUFKeu0MZ2Mu3hp+7k9IY/zsCAMJQkpxvqp93b/meF
L5XvxSKH3jtG6AeqY2Ymo+TgsNxQYDvn0c2hsPkETto1jprewlAu3ZpdX2FPN5ZT47lA9pmv8sZh
eUqwp/XCNTqe5Wza3ynWi2+zAS6XqR3Ny1gp420i+Sg91eNQQf8ei/B3GjvS2pqwNK7wesZmARmC
DVtSBgXmkale5TX5oobVjmfHJLaeoYsUm5yUF4k8c3CfstGCmViTBqKaBJd9PYu7n44YbbDBZJfR
k8MV30vz1KjI/xXVNMJ+9vDrh62zkRXLqAVrwPrLcGA0X0y3nz8NpA/7rqsc5q6zAWI/KTDUxGG7
q8smWAe82GgzuvzSNG3/ZjYBYEgTiNBIIMNHOQ3G1fcbZx8PVrg2vBmpQWKVF6OzAvp5vuTZ6ov8
EoL+QSkk2S0a/N3Caazg2cZPHtIZF813E2PFfvJCAlQ71Cfu8pE19UmjYteL3DOD61yhJVrU+K5P
leMgCKiVta/h4oKA0ACrDI3rrM8MEggFXsd6joa9Kqvsp0jraM8AMDllpQCCxjBu086MlYjXqQ5B
0FbffCaryyaM5gNJVOXGeowJIMsOW6F996XBUUjQLeOEOZswdefgeYqzFuqCHDjfN48hxPjnPILi
mPSEx5Di/0vB+l9u0v4brsno70x0j/+16eH8GX7WVKpt/fn3SvUfX/dXpaqNPyhSEWtSWhKdjsPh
n34H8w9lI+J0XBYI8q+F2D8qVdP8wzCRkWp2aJblag+Z+z92ZdL5A7sDSezKwvJAv2z/S5Wq86ev
4e+K+T8z4Om4kaYqg7r1ofT8W8lqdhNSbVPQWk1hxHw18g5EIHuHAbjWX380cZywAba3M6DDfVK2
T4HOshOd2Tfga8WBZyueNSg3LGp3gERyxQxhZQauPJtMyXQ86IuKi3wV8UatBmlSGE3djQ9ALnEm
0Iy1dbJidOIsC+Trl9Sp7PXwKGTj5NefvqfSHYuNOZAAEwInbUcn/e5M/RMsXgQ2dmdsw7I65lqU
xwoOMQKm+Qftb3Ms404i4qaMs7PDrOEbPdwQRAc58C1DsOxh3b/mDLSvdUnOn9NcfNnOh9gYB8g3
3qtMZnQWjI5v4HYXRQLmvlN5sXPj7G2263pvdl2OkIsLYSSOYedmo94wEHTWXYvkRmZOf7asgQwH
2KQx0Ri7BE4TZ0h5JadTHHuSvg4jDj4G99nFbuS0Tr2XynCbHTNNKuH2FnS2cY9oWXejv6yQeJEn
odXzgF7k3olfqWS0IkhVLi2kgXm1CmynI+tv9s4F8TN//dExcVwrH5OgiMADh1NkkvCUfjErLLZl
GnB7x1G6chwu0rbnN5qlFrIPuNQq0kdfNQ7tvz1hOY0f04Jc7cC8O6c5VD3+hM6/dAaEtAoXRDxl
nGGP8NwxjL+lnuw2k+gIZs3wn/WuCM6BFaQ44Yrqe076vFRD+ja04su08pUp2+iZqec19DKPTZTO
P/y4uxP+nb+D4d/WKZspC1/8ZmQLChp4YFtKTsdTaT4CPRpjPmqHnRnP1WsbTsx/cfTc/HxKD9Jo
vwqWgzgzvsc2zFWNrTEruplIIYsrDZh6BNjli3L2MTJ6MixZnEezH1eKfijNjG05NL8jQiU3GDnO
Vm6iZMOzvy/OIDu4GIXjMnQ03N13ZmIBl0xanux2+lA6Q+IbOze8zc2e/2p2zK00P2JcfQMmtySQ
qbqSqIcRroPJE3p6uJPXS2fUGeWvAV54VXdfWVkClyg6cxHWbnyEOAgvOxXddiycC4uq7jxCLt+M
U0yeCtvakzfAaedCXBTWlO9R2R4GOxRwrtLqNPkuBL4Kk1wwsH1zIX20gX5M+d2j8fijnilBpsKF
6eGSbWyP8cXJc2/rqgAibNHUh8l1n8ICFQyqH2ujCoCNqRFSzZXc0Cr7WTGOPvEg8c740mP+X+Tb
riiQFqHvRU57g4yRvRKUvWLnTiIX0uHvLjZFAnfEljaOnUPqJ0QBqx7US3KtARet9Oi6e9TI1BUS
MRKyEHGy5KXvGfh1Ymoharq/KbCP/gQQkwy6YtP8yMy2O0Kkm46dUVtrB0Hjoo4nktPMce8kGNLn
FFsNR8ciaXqODnirG7a8G2UN8r2ZM9KOguEyKlbEBbJbmZf6xxQxJCYse9LyA7s/KoDO6I8kTkDk
DpFHw/OXxEfGHSon4zp7A/8czB1zNRSDnj2lT1wW4SoiAryWdXdqmVYQxALTiYUeihs3QMveOWvB
qHar8slCjERi9YKQ5GEzR0CCcJ/CDEkwN0VGkGxp4gXRJf4m7cpw6wwVzvDCEafGaa9TsZ7bHptq
RqpNDrN94dVosqu+nvaDBEwZ2eC+kKlDyVjkCQov9otfCIAJMDWjpaFVC2kDulXZv0PL3aYjc0BS
/szl7Bu/JqcBA9Pzb4jwoFBOtJNemprWMKpwHQeKWBV8V20Xbb3EJ8W6uhsTPNpcZU9oek8K8AMP
N+HYCOSXkYEBWtSnMWritWPwmYczQVwBtRqshSXjYIZ42giXcLW1HAc2GNit5ualhVxBosv0TdWs
idJGSfjQ+7h2GehFSCmsxgGOPH6nWMNiPxb+EtX+CsjtyxCNW8uKse90R6qtZlMq8zJZTo+Kevhg
EvJDCsK4ASh+sVVbmAFZuH0//56IA9WhFCvgfi4O6YQAyxjIeS9JKDCcK3uNn1WECI8+Laj7YddD
MZoU+ZZm+DZjRFEeaGXUjNaCU4l190g0UYZROI6KJeMNgrzSX3WPUc7zsbQwV9qQ4MCZG8enOBOv
BPrRD6aEZ3kuL+9Diy6RS4Sk4Onk7NqoFbrHIxMCTkuC8jCZebR4ppX0vAzQcQL6JNDGRtOFLpLQ
YMba2/NxqJ132qVu6UbaXgkvPEhuhsUEvnpJAmm4RDn+u59jWp/MrNdD9aPSxGM6KcKVjg8xpHNj
1KNRt5fTpmSkzJcd0ti4DV7/MrrqXnjqMI4+efNk2ciSmw8ukg8TdPDr8jkj2iGxCXmYfHPJM/jk
VujOZ/CPyyyQL10x35igkzRUojSLofXr4BO229PcBtsywJoctAReJI8AEhdtaGY6R3CxIAL69IAz
MyZrk4lCwbux6YoITFxvRBsLztWqHEr7HvjMaAabIMk4TR+IWPs1G+0VruX+VeFMs+zAW6N/Ntae
IuoDRceGb/rdreSwHuxKbIgKTgjujXJ22NCsiTMNvEye2tDqAH+0h5QMC6uorkk/jtBmEJPLnP0/
k5GdIjkIwkW9KtwaMzOh5StAWrA+3OH7w6y19ULJHoXoasYBTWeS6mNuSSywV3D5uouvBxhERrK1
Rwt0Wm219xzdpt81PyvHq+/oqrEf4NJeVXTasJPyTS8AFNPvzIB8YnrxhEj41KY+gMFxGVyS46GC
Zp0sXzvnNk5lvk2xw7Csh/6vLcE7W0IkK63sB6r1D9L6+o0vx+al0+/FyM6Jk3G8wA9tF32dzQgY
mdpHxj6kmfqc3YZeixC5Q2y5n0aXqTPBLluiN6gjHTHcjEyRWdpY72CI9HZqoV4YxG6UWBWOaGTm
RTiULWVJjK9d5djUkgch1bBquA/S2SJ/btfK4bEF3XexwaygMdftwW1HvYiJOgtV+xRFpfHEgwHg
VpS9eCeUje3BcAEhQc7aiG1zJCwKZ2JC1VpWW2VU36PCQRdN7OrCyoReJ3YLMShIzkj0U6xJk8Z6
3l3IO4mujI9Y9lA0HdrMWFIqTxflBCv24DXeIxywBCQeTX7lR8RDgZfrQ6tHMkVTxM1m0DrLwOqj
Va9bwQbSJSJHlG/WGIy30QTISQrPTdMncqUCoGhKd5HDh8V2M9YPM/24MAkRfJO+byyM4AkBpwGD
7JdqS3kMGOWdDKvp955dgIaIo2NmmC+i08leEoC2ySSCLiwf66gx6+tgk+9AROcdGUDPk0/gQSK3
0PRJBWK/tMkRnS3dYSqffRjqCSWqGaXjy+TgUzMwvKwQRy1tERjfPPjRjHj9E5KxizNAwDTRCPGO
dXCaSrbImSWOgUHyGizFQ+FC7wPE0SzrAE0EYUBqRYQXiqzJqw905PUB+LnDAWnV6Mo7mO7EDvF+
CpLANCGQc613mRbMEXPwS4N8cyYeL9BAzT1I/hTAZME56vOY4D5m6TWfy8rVQb8EIXmfDJwzEIr1
dowOpqPIOhn4qfORuaTHKSEH91aob32WlwfvEYNmttYxNfXPIRMoiRIUsUKxBDda+nH88Js5iNoX
z/ONDTy2ZOl045s7t+VeFUVxy0u4o/Dsqw1hIlC8IvPUziccYavBFdO1Myh4ghDRVTgSXFSJvU7k
cGO5OW3cpguWboUIbZ7VfWx3qovLq1WazAuKrxrp9HVkrLAMXmmXrAuhOYe2StzzFFCJQ45HmBPA
2zGRAOBJxRZtkO6KsfW5rnpjM011urMJZllPTidOkJfjI4DiDKeZsYkdnipC1IpVVtPMxQW9Voj8
b4kt55vFghsumePtBva2iyjgDRpdorfZIxSVvvYCY5ZINjFi52EKt2EIOCP7bTTEuVYzgmfX7feS
lOblmDu/hf17Jgvu1I/JdG108SsI3w0jeW19PgwnnCawHKNLLrX11kvvBaaauY35fO7+WRsFAQSV
S2nuzNuomwGGiuS5FcMbBtVkyfof50XssVF2210ps2MZtCPOmi0f5DLIEvlEdMZXrJwfys7C1RS5
H6XF6RuF2bRDW71zyM5bY3M9hR6B5HEQs2PN+8s0IZbJApRgmop1h0exXQ+zY1+sVk/gSPGomdXw
pNJZIx75mN/Id41vsp3UqndyApBiGFVgJgklM85e2Hk3TPWMiPk9rnjN+XEz6DFZgltkyM6+7g+k
jsEDbsNkA3bAx15H1Gepvdd8KK2nyo+3uLSzdd95FKNkg+zHETlEKNWnQfd/VS3lpT36JCA/Eo2x
BxKnHqEGtNftoKyT2VRyPTTFJQzS5JRWpEHUj2cSI+++bggAIo/0M4KYsi9kNR3iHof6CIrKjC3v
hJxi4YxC7HI6snUKzG6r7c7c2HZ0boP4UKKzO/ams1VdmKzLwq1uTT5vxYgz0sHrlxEdss2I70mh
ZF1IVcgXXOHplo0fbi/2xT1BC6kDjpOjRi2TofKuo9PLpaVBD5duKS5FI46xyusd/BeQkHXMU58E
CQ5rNz0avfugNDfZrpDiUtlldUgJ09n1o+uQ9sFJEpDNjomMhrnnhKUvRGCyJIzKeszrkf2bXYow
sOPMf4TUexZ5XT1A8VyG3a3MyNWxWhj9eJOK8oHKCtW74+bzgdtuCbWqS8jmMa3hEyCBXramn+6M
qXjj/xayvIESwSjbW47Id+GgYLpGPhkP1OT5prFnggQanZ7GTMl9AAKIbX6+jTtw9H5k589DwFFv
mSnc1yKMz1JXzq6S7Zc5znSpNBvK6deOP5hH5UYVUqhw23uee+hVfgrLBvcHGuyl14q94uctdHmS
DvZV9BTEyeThNpsY4sgpIXyLDJ4wsPZ9lJ3K7ofn62d4hCeDD27RSfcrwTnKNGZ4muksZ0zZhBbF
7GeQO+V+rRZuv2MgDSexj26pj0pBKPkNEi5th60uyiJVBiPoM5Nz99ZhI9I05xUJJ8WElDE0WBax
fdkgVTkjNDc2QhaPvNtDlfYNlkUkjm3/oSEmLBwLyUP/HGTOQVG/px5HC96yj8mElliGwS+RomdK
Mp9xAFAb3av9SJG9H9Lg2JJCJzLD23fkaeEudhdDAaktivOlY05fUoNwJqsb5mTCNEInTIcUBKrG
tMgyVnm8yIboElFdrmYbiFEeKcR1xnckLnopo/E1jqetoeZozTJGdLhGGVE8+xku9qi2f+ixfIK7
3s/leyWtbtWAw+z7/ps57ZjvmY8cbvqjVBxBRP1uxLAJ4sRaNUQvr6giz9IIs62fW79F2F6dsVxI
jYCw7wJvx/Djt2tl89bE4rnIWGOt3aBKj4jBthjpgz3+ozMCcL3zM+NH0Y7+pReuf0G5pFdlriI0
UaBNk6mZVo8zAfeUE9FhcNh0ndueHQQpzAnTjzxlwycgkGAcx4ljp3Nz8Irlw2x7UITo4A+9SAyX
59gxrk3gEfIWo9FR4E9XEgnLpcFouLfS+III5cHaxi9zTDowC3J2+qNLeAFGERq1AZYG/Wb1pQzS
/0TiD1ej8u21+LBcVl887Sc5jM9VU2h4blClYo1z2Roogco25R328eAkrQ1GLe7bZYnbYJOJUd7c
6RgEors+3EQdcZXM2eBOIn1p11ky2TDQvHZlNwUnYRfdmY5+Wkman1rfSAnhw/mCBS+l7ye9uObV
IDHZe2Guf6PGPcL06z9GHUAYRmG95HJiCxQV4X0OEzKl3bJ94SIBzUdsk5agPDAcUw6N/crrSGft
Ij7+mPqL5LVN2djue9CGd7MW99CkFW9jv97VCm+WzK1t78sPVDnjmV5gYSpOQEzB2B+Aby2SBG1i
veHnI98CQDw+43GG4qVYmguO2Yn+hwIQbH/dEqPWE9m06A7Isz4aFpPL3sDThCSRqwjW3EL4zPXM
0kFg0/4IovLm172LqpGXaP6lRy5a1LLeMu3iN9mEP3vHHVbatz4ShzFugI6WBYtHhmJ6zJFVrjWO
+R2/D8KKXLDHTgfOMJ/sAJeheM/8btlqIt2d3rlXhGKh/ozznbauDgkcl7pp50XeIXuHDM3N0Dxy
kVlSDc1SBSnSJnRYPVDLTZ0XTxkwiWuEKX41q2VhDPZKW+oJiTu6BsfBsqab6mgpfexr6nsdVnuK
Z5DPbR2s+zB9qbBtEFPVxQj0fphKcH1TedZZH710DTOePIEZOET21Z1c4wZhcYfvNty6+K4XmEZT
uiI8va1cDrkN+K/oQfKF87bS6qivU92pt8gzuBPA02wQyRO1iJv6Q2CVci3rJGvjk1cvX6N4R8lZ
Ce8CMID0AVa37Rxfw3Cfcy5tCWVZJ1bTUMIhpqxRgBPtptD8074C0JDbiMghjA0gDKbgnCfRYgzy
4dQjqV84MB52PN4cqlSBuE1xGLa4bzdD59kcIxoinaN+W4zdNm2bfievRe+xul80sGqGatrbFfPF
rd1LHdQT1M7EYBful+A/GtQJBJSTCjVNqwnq51S0l6yc7YXjue8tyuCFspM3qveEICUB2jLG+Gr8
dAmQXrc2c0GLzzWgDo7MVQ4LZYsfosSNDZrZGJKD8xAvJ92tII6UuHrJnIftu1sCv01aKKkk55DP
kAHGpYZLp/qYomHfBoX5KJw3vlN+G0UlyLkgvq8YNFzmvn8Oe+SXlfmU96QCMrIDqO3ExJVUellG
LhPEmv17q/ZZ1zssEt11M8BsITcB2p+LukEGDLPD6mWamMowqXjlToByJyO8SKFzB7h0Qp3PZNor
K8b4ODK7jhcnZ/BETz4VoHf9rP1R+7F1FA44Frbb+GBhTnRVsYs39jDla5M3sC57tavxBUQk0bKT
6LZTDY2x4RnJA+MwiZTjptXD5szBNq552zT3HgeBl7qHIJG/lRtWCxGgk4mJvsFxgp5GRaJmUdC/
0R+Jje7tL7sgb40F5a9sqqGnTgdFxOeitPH8tnODqT+DpSjDiOSQ8ZZWo0OwgdbLvsQC281krreK
U9djcIUaWwLKWEvGdCg/vtus3zHh/0LsuJvm8rW2JShF1lFZVx6jHmAlt0Gvg51roAWZStT/HTLN
haqcZJGNLWMFErKzFFHIcEKZ0SyCwfisPXJmQmIpYccibRcplHpfrpQId9Gsm11EXbWYzQWmwwIE
fvqzllT55C/MHahLmRD9YzvhTjrJNmYVdA9DY+kI9vlWdHO9TQrw4cQW5OYSM3oyKWV4JIrfVTTn
RDkyp+A+eTfG+KAyPvqq3nRQbq/WYNR4peQZ9Dg4HhHBK/RiQlJ6c9c/EPGF5EmocZ0CJ+fXKXp5
qtwyWrph2h4MgGIB4ybGr1VP6xBR36GnEuo+ZP20L/0fIwifBYePq9l4GRHJAskwQXZC6o340jzW
YXOhi1sVjLyaWyAal0hjH4yx65zRcTK6t2tqLgBUY06+SOngoCG8ssYEsIz5BW+8eiBrhGg0mHBn
UDDvaDz1ithFa5tbaoE5EGxVIF7zIGyJg0B/nRrVDsLJm1+mH21R/pZEaG+ETei6wy4RvjJC2mFf
JPNPtk810wtRrKzAvYWF8G/4dJr292Me8BKR8zj4kTxF0EDE3K4TBCfHuA+eS5jUl1oC70cPwSVh
dpDxe2bc6HEhHbne1nLmnMaKGFWhqnxlZelHZSFXHll2bcNmfs+lyg5hX9wbKkKoi9kCroW3542/
Y6voz7rv1hJB3A2/Q7qBjV2ufbQoS9mMyYk27FDNmc8YT88cs9g0KjtuXhObJVax8nAnvw5l4x+4
9OtVAGoHYsGsISuzZWvF/Pju1Tbz6SNbwuQgy7sYqZUzrWtYSpSpPT6vGoawzO+QIO1j5fZnEXnT
shaDWBUYNrBBkzNh+UYEIXO6MfTwt64hEmwp8ZHh/Pytag1OsxTkuRiDjdX69ZvwVQ67Xbi7qAT0
jI1o7Y4MlLWd1PtMNfORxwhQz2MP2CT5qhut4ZpZU3kGxjUvRixQ0C97INZF/lXk+KSNRuHDT9vP
1qP3zRp7O42Ofct06F6tun6aPWLe88R1KV1aSeyqSnZ+K75Nxjm3mvBHCjoqRONkW2n1MtbWsm3d
d1WXB0Hxw/w94az3s+TIG2HgbydMgRN0o0ci8BJ02cQ6xjtiefpFjb1tx9qHLeFjkVFLgMyeNheT
QwTLAxMvKn57HrkOcfpdBOY5YNKR0JptIEM0u0zBQaKu6UwCnycEN9jXgxVrU6icXbPvO2kd/vyj
Kb23GbLZzomc6FpKdgFcIPEGhlt8tWiNcb4d7NgIEAM19poq69B5oGOSKC6fbC9cp2NVr8skRCc6
QDp2NB9BK1hxJY9jekoQn+dhRUpUVP3Ok0DfRN9WmwF3GNLzWO9lGshd6LFRZcuzHWbTupJAee81
uyNG4dkuSizwooz1eBspGVrZ2zRE4knPRbuPic4DoDAvADQXW+mlAbiFVp6KKnhDTRB9TSNtNVPd
RdCZ1b5mVn8rNRKsuRsPHNUEOWKn2mYzVP+4JAkAFcwZTVeE5S5fj15UnTgDIKulzbikXohPkfOk
TTJ+zFZ9me2I4C/FOacCM1v6oZrPNrFk5dwxay86WLbGItVpBC7aZAKtBI4TegN7+F/UnceO5Eia
dZ+IDaM049bpdBkuQmSoDREZUUmtNZ9+DrMHg/n/xQCznF4kutBdVRHupNkn7j33ac66fdWzBMNI
Rg5bFWg7G73+xcWMiKmnfVxg8Zw6o/rNKWqeocA8NCEwfX1k/J2WE+Pzwvxl5bF4bJg7IJzd53ie
z62WCWTj5CA4jqYeojjtnx2LWz9obq5yaK/RdHlAVqfL3z+gW5FemoTeoJm49w0x3gpkRKYj+sto
pIDsOKhDsolOcOj4CPrJBq9Ku17K6b0GAH0AnUOtZLVcmfFWIna8kLV0inFzbBE70dSYLMzW0W5n
xe4e2vbVrXLBo8ZrUonS2lr43E6TxtSWF5uAzkhDsQ+oHJ/Hi9PYJ4vWgr5WvxnROFyaEmZOi4J3
brrnvKvmrbIS129c4x7HAOqdhuk+QmEBOHw23hFHeASGY3wchzeZmDFyRJ0puZZY54TcPpSQE1Fb
mYrw7GfqQMqm4Zk8mWfE1vBtIutrdpejVhmfJlsf+O/xdxqYa6vNEEPjUTTczJPhsguN4kr8q4TL
wzs3SPlhYrNRPYYP5kfvXVxvyUX2XUve4nwgKm9g9lJy+AwTLh+6HQxm7RcNL+zpR1LV38L4ULIt
3+gWIHbK8MUj9wXIEyQVQNX4Es3XuYUME6arAXcEvD9oPftRPX0Ik/IOY4qrdeICKZzRDyv2ekNE
7vGU7OOs458ujpJ6LKxJA7KindRTanvXYanTp6e6X2V4BTbAGonDdkncHnr4H3w6BjlRNqQ11pQG
wT9EERBzibmTTyP+YRScdNaLNVSv8H4QVEfdjyyCZ4tx7h6MwzuyQkUOfOrBKHX2nf5FqiiQRnpJ
UPOCWFs2tzjSfNXaP1DUtkiAN7IS7/U0/jbIOQrIA/GRk1Wb6bdyfkmSCnYD0BhIgogKZsqNEJVx
3mqbLF4wgi7VRz0GHjsx7NNlsRGYRJHT0snXgPdi/Lak0zK2s+VWoiVZ57GHzu4eZsTD+cgDsKZF
1hKSGx8p9/w267hsCC4Z83HypQTAVBFooofiwtiaDPkSlgUXa3ZJE/GrNDTPYggz1FEAdanTNnFy
l4gToQSZgGNICWu7Ne1H799Yc8RYbcTTAtpKpEm3oZ066Xb1pvJx2fdhbq2Ud6biEEj02ZaMS/sj
ocL32KwQcbfZK9oP8qyiF/Zdzzj0Hq2aqXzY9sRLz89GqNBFdgw/k1j/1Fv5MuK8w4S80FLUwLqq
aE2hWCwB8nDXa2gzwhwLPo1iB7jNazu6u9VDsxkNwmM4XfAhUuUt9RJ7y9ChqtTWyrFi+Snc/Jr3
nFoCU5tRUHqBCH9pze8s6Tt/Tjs2gJziYav/ShDMKztyd91g/w4w+GwS07a9vjFQyiNaVnOog5qs
wn1nsX2n5/Q6Qcxj0iRoZN2M3a6dYcIEdxA6k9gESt6RfPJZ6cSKZJOzm2ueId1CB+4arwmE+K0V
sss3csH3bjbzLray32TF0E/xJG1ceFG+YZonXjZ3l4Rk5PEb8Hu61lcsztHaNdc4h9N0YQ7NAroC
tqNID2V48y7CPiCZgMF+pJcbCy6Jn04hg7Ox/5TWzYronaJkAmHHcsnTijreh/0c++4UlfSV1btE
LeaNQBNQu/ypWm3H5KXg3y1NkDDpXYlwhAdrbYbM+dZy/dpGSKXMVNz63rmk9i4dvqo2/4Ug7Q2D
n/PAQ6PN36R3sBt3WlJ+7fS3ZUxESzf9HvrObcmW8KCc/Lq4dAPOW1AjEwsrvrIobN/jmfUPdvLd
FATg9exi7wJCm3P7WqDW8upw0raiTs+2E9lbq2LI2bsl8ots2lYZR5kYXjq99OTTktNQ1urUzwP5
CgUVYMjNQc48YowH4h2fZ4JnCLtayL3HAlEpW+2ork9Z7CoK/ybcAY4HoA8DvV2q/SDSbodMQXij
rMgbgdtdor6JFoD9elP+kwykNC7jtStH1ssGj68NaHE7DcaysccRRRShcXlkdKe6RtpD8wNMt3EQ
VaklPlr1YxZYrNigH6yrQC9bw0MyJEK+sdCNDASknpPI1LexRRQg6YkxKAVEfQgGrLcImd9oeDki
zGf0XJcFcN4hhNrsRSTZ7d0a+r8+vtZOGrPT6dSlZUc6YVeg3ILAkAU6uL76j7A7HuDQ7VmTrn+I
NjL+/d/MYavhPWW0U9i3oBsIUZuJIKyovnRSSbcu3oQLxsKnnp/xADUVSW9mPk/MYe5WnADEa1lB
sW+q3SS6pKy39pngbm9L03iomJ4Oi6E/TSOipGbJR68vKbsGByCAEZEqFju/DYkGAfXFRfAReuNY
0pKZTEgiv9KNR/o0v7IgZ2mBdU3q5TGW44Ns4MnGqiB2uHcQzBM6tMy4WThLt0a5Kg9drp+larzc
MB/IdL0tdEfgm4fmIQtYUue5vJuBOftFEtgP9r4H74duypegF/dyZOw+NAu+EJhFh2Ju8MjYZ7vi
KGvlV0rxd2odoMRFgSwQ6914C+AhTTA634C6oenowyO56t+5XlykCNkiuJg6iI87sBZKYb3C4FYz
T3sdKw4/cjHvS8Ril635oWmt5ki0gi+LPGZXgV+FMSmXd1mQOD2JE2mZwxVuBACUuoYdjJ1yr0gT
ICDePLmD6V5N0a/PqRh4Qc9ztEwoBRIwlEYoiCwx1VnDjbKZCBzcTtYkPcMA9W/pBZNARJBziKO9
nTRAD7M9+rYyFgil5b4QSXpU3HW4kMkDcer4wXWZjPFGBweE31+OQXQwasEbXqw14F6/NNIUu8HW
94NqGFRjqWbHgWSp0OWxcVxq40TbaWnbH4jZMk48Zc0pHLiToJmkIaMXe7ibbFBuWVoJr2VysGUM
bIBk5EcM7SL0IjM20X3LJ6dtq2vFdGS7SPkw81v/ipkDmaZo94aQLn4gcqHtHAGMoLyL38Iidq8O
7zAnvZP5dWCwzEMUVBGfdB9M/aMoWn3Hso/oyG7G5Rayqw7oGzrwTRunGNmeS/2sw6uKYGZvS8tV
19RYyMcK661dFVDdJmWemql6XtDXjMqVu9yCKUMltVAjxrshDorb7MDWCgdNP6pylGe4eqiDgkcy
jdRz2ck3lU3VyXAKLBBV+1IKoZ8Jxniz5p5TA4Wj3+tEhDdBF1+jnOVZGFX9rqe6PNcTvqjFcQ+T
6X4LW5i/cne5udhtf8cty8JEbJU0Lc+YEuvSoUUhBXCEIzdWoV+GxcfMTQaBpXSZii92/s7C+T01
CV0SJLBGxQw+ug+4jCe2PdQ/fyRhUxss/vfOLDhh4/7ehjYzJDmKPfILuFgFqxWrqU95qcutOUXp
UYBl5hsDbmsVatMurObTKX+luIE5E3U9AadkLQI2Fk/ExOQMn2SvAc4a2OqXigEhOTcPVjLPe1M/
DdkaO6jNpxS0rc+yez5YtFhZG97jNkZ5ZWIv14bDQpLkWFAf4tDd4sQHLnoPYVk8NFbckSMzXEp3
eB3B+3mjsR3KlMMti/9w+IjN0GZfIF/F2cAwXsG1WDoECahIawZVqpqnHciZJrG/m3ZSsAsOahSv
5ERvYbBYhwogPf6F/IzorPjwWytM3nh1nU32ldl9+qnGejdV/BazMYL8SKTlkxCEvWkmxWmMq+Cu
CfZ2jcFpWui6deh4ffvAjKhA+vFIBfES2kaKbKXH/RLk9kNCYgotVtYS8hFC1CRa6CnN3vX4VWPk
GbFbeTJE8xuElPTmxXR49C0SJtTgTw6AXwqIBECQhYzaqZl95C2MIpiDu2m9tYz1IYw66sSESSFN
VFE99L2kb8eDtJ0QmXkmIqB0dI2rjWbejPr51IT4SAcSkrpy1o9IkuKuDk922Y+PhV3dRZpGZzZi
WtrfwqWPnmxAamht85BhrkLxF7OXWKzruvG6/v1vquEgoEclC5qtim7hWmcx9onYMt6bM2OPrrlI
pMX5or7rORmeVWU+K71/zs2KEIPe+miXOj81gYq9oKm7faBlD+EYXLs287EEOIgN5HBDQUmrOxX9
vTN+R1WnXoJUkj6Ino8dLYPolgjhW5EZ0o8mut8wh50kSRNjZVTdmdDQJaCo2DYwm71OBt0tj7Rf
7Nht0Lt5cxgJYllKLd24cbrq86YHYnm29prqHujUO+TvYV0TzyCiml1gzNchDxukosAUQU6kLK7i
4mIZ8p1cLHEkUPMtGot6D5kTyn6hvuJVfeM29VuIs+ss++ZPMM31vomy7GpGSJysIiixAhIvTKCi
PI1umu3z0ICVZNfXck4aME5q3w6wDURf7fTRIFxACH+0Dd+t8+aug3k6weF4Tdyyu8M6oMGdl/iA
EZAnIv1lMobZ5DN9ilprOkyyvMlJTA9Q19FOjzu4/gQwGE7zbRNkN4pCY4gcfYICpekI2RdSpqua
tNMwVu/tbBFfTfEPKelXWqWsgIANszYCsOemLFXobI0oPec5owF4LRhP3XLLahNMib08d9Qz3tDY
zCsaiZlXHacIZz7UAq9K9Z5ZomSszqEHxzXITAG5kJ8+HoAP263Pc6WlnLbgVp6GxIu+9IlFGptg
IKXXPC0TAhiiBWzTgq4LhZDQzObAuX6Y2vgdxftyHLv9lNjxW2syS00h33qMeeDZR8HwzpHjqXrh
O3AW/aC3zzRa6Yua2ofeBKQLmcI+IttFCdN2X1grxT3BSdFrdneADIemPIsGENftMwuZ5MlS05kD
oD0GqYXJWgnxvlQ1kT4qYxk06n9KURSnNDDeNUQHCkAbiUZhIlaemUghv3LfNVPtl8r41kLaebOe
xxfq13gXA1E2kWEBCpec+5I20k7nO6tzVPn6ovy6w94xm9NHWJR3USKKtYWMfbNJ5Skmm2+E2IOs
ht1dPJS+IUoy1wi8DPioAIUiO0w01WxzxYldgynfOUaujqQ2oADuTfhYcX/gpuW1rXSvmk39zn4b
h/ok1yzXtHmIa57UMMnDTUrJD0rpPGBC9Cr5nZGHBJB8ri+MFXhmKPU20KEQCOXWK1TdK77S4MRA
gcOfXJSTjhMBTCOGyhzsFgfZHbKkvGSIUVdlVFGlD3EHvqKrGgy6uXPiJvwerfSYw/zadZXa1eTJ
+6p77/MOfHarqFuz+WiMpKLNcDpZTWISdeeFhWCr8NJNHwjpOBJSzUOWUx0nVb21roZsoN+7Qvs0
lu5zqOqWYg0XSxjK3IvNH4uM45PLPj7z+IXZca8qltSYH/sI60CcvEZ5fq2Hi56xRGXPl2wCZIg8
8wXLoyZqHiudziRznGKLeuqRk2k8AgvaNN0XSKh+Y2jw2Kc8hAGEeNvuETNOIfLakbrBS6Fuj5C7
ngD6KEN0LzZZFxhnreHMc9m9wFlZU1mMeqcX59Fyeyg42qdtshgxU9mcBE4Lt0dR1To0Hm6/LqAq
D9x6esic8lwOOCCLZDsydCeLbcK5HANB4qRF5mjAVOenJhgyoXdLs8/Udnh9R2AAwwip0LlbKO9W
H6HbN14gumNDbW0UUBDtV9uaXuppQFPdM2RNqCDItccafWVt+9IEGQKL4SfNCIvPCUyLQ4GvR5kX
Roj86wLtM4678xSIW9pgR4A6Jg4kykhvMbKXsWfBx94+95elhk9aKefWFNUuYmnlCwSdjMiQpq/b
uEMdoIEB6Y2uUOXY1nSwpU1kDkdi4uN3Tdr7sbiIoHKQZAtAsrOB5QWm0mR2yDIZHrvhLgUPuYEi
6ct+jH5hgann+D7JYSdrPGBZ+Yi7Fam8RvIwjpFnNXSnEvH0UbbjlvwPQj5VW28tscxbuueVGQX0
ylLVU221zOXCKPxttHjoEsvaR4SE7Ze0xFJFG+7Zq3jWsJr+5qK3yqnip570wnQYTy28nqtEuMO+
AS2TMvXwOoGGK+daP0dYni/CRKbX0bMrY6a1mMSLOXJOcu3lh8Eic1Wvx83Y95rfONEB6ScwQJGJ
k0PCEEZbdFRGuW0dM/hQHTDcfFubk40IRitfzKHaLtoMZsBNO0gyentZ+qa9FC4Ll3TWfyMxotRs
B83vzeHDJetwU0tYsEqvPoPWbbcEyJHMitwVM8pIIEtBFHI+wMI2Z+IzUXiWTv4V9jnz52r8QP/E
RL0qcb8jCd6wxPyIUW49uDXgqcIC22WE4ePfP/j++bFS+8flP15rpf2O8+hYJY1zLdyHHCeeP5Ha
DcC7Wohto9xD6eXTNMxvyVJ+cA3sMMNPr7Ztn1yqsvOYRbSCwjqJoHyuDLQg0aTfAlaIKcLWK5p4
Y4OB0by4BgNytYysj0MXVdmYrMka+U1jBLHjbj7M3bCOGaA3LFFsbzUL5I1R2yVVhKF825c2WZEW
sQcEp2PNQAKpM3xFJ7moZoIKGr64vbC2LGW1Z4Pg3609Dc1+xN1wlxMPpl4GKP9tozzYK+YsWFf1
xlL7Y8oBgaTvQ4dciZIDgk9dEkIdu6V8mAAQPUwdk7sUcvpGG7v+wVlwAg0T0F13PEWY9qQau1uW
mT/g4J1LJvQcc3hWbDUyieCIJwzwNcMr+/Qjrxss2/TdjrnkdyNjO5MPXe9T/dzmN3B6Rzxn8ksH
rLqxKqCLFG5HZ7LjpxySgC2Ae0wgFOckOGaQTDeDkYcPRQshVNqrm0PLJGcI0wE3WAV3cDx9SILT
GdIGYhTEmqyYl2tHJMBpMuNncpurPfz/fCecDNx0XLmbwSI8Vs/QipiNuW/ieFdiUj2GcCXXE1iP
9RdIaHJvrOGxqoigIWbRP+x57grc3DHTZbRrqoVYQ8D8BcEYfFSMVAeTy7hhCGVox4GxLVr9xHhA
UDRgSXsh80PybbRbe1WWtRUfoysdFDqyEQ/AWnV2jfZRx3l2//sH2roPyI8BR140gbwyMibJ/GVs
j86h1lLm6MlyIpYhusVje0MeNJ/p2RlRud/GUiGFMFuqLzGTwmmhFiqlB7HRepwqlsyL3h2zQX3n
faedmLm+dhJPKQ3azTJzCfRumFAlWYBEE/dzDDrjK+t/R1bt6wC+3zrcb6j5eX2IbSvfJ+Q1kWXO
n3qGdVEU1ja1I5bBFnUtwNmHtHUQhbtYMll0Q0eC5RFRskROPl0zVVun1ZW0NEl21UKz9ON8TWzM
uvgBTcIutfiqyY5dNgBT95WiIpJ2fJmpmqFdNFD+QOc4/d3uTaoWjPeF/CBqHmdg2F+iScAJXNCK
FjE9QXHsrAzMNCUj/jMA4xYY8PhWkL/J9CgD/aGZWzONur0WM9KyJODo2en2ONFyb0r/dJG+N4oZ
dmOuWr/iDCxRs5s01VVbJj579y+rloW35OJPNQ97bXyJxvCOJf+KZBEPzTBzN1VJeO8bS7uNWhhd
Jhsk9dgl9HohZL0e1I5tR9UNZputOZ+NsDQsiXDCBQLaXlWff6c0CL0GaN31HZXBfBhHRGANZxIJ
C/HDUL1pokWm6qpjUtrdR0BN2USc37wFhT8ONRa3CEdCmjzMzqQenUD7IOJjJg5H2NifFbe1bljo
/FrcMOnc70zG+RdG3S9m0IQnVnKUvpnNzNsM1BXSScYIa7tyGbirkl25xMUWESczUbb1K9dgm+MT
I+HdKi5h2SJvMvJjnWPw7ppmupP9jB/F4OAnBPJCfkfmdVkaHXVCyLBHEi4vgyI7VjUrqToVoZ9V
I2jUGoKdhuoVFdq9qhKONNk9V/lQe1odvC8BkrM6tIFBxsVqDPUHjUW9UeB/CdpXmcY/TZei2oys
E9EcTBMn/r8sbG3kLc5DCqLBT+M8wSBmkgZmtX7iVl/lGPwZzPG9b46arp7nCZ9IbM7PoYl4h27t
20a7K2FbQmtOq61I+d8Ld7iMLbE92XDW0VyHt06zTLZ+vMyjmpGGLM/lDdX+uHfhMK3qDG6CkDKs
N8VHWPErVlO/YZQybeD3T5vSmmo+F50fGU1ovGbz1oaGj8pNngHEVZ2ttt3g2hBaJoRJqwMwH5lU
Nm37OCa7oZ+eYrf5nfXOP3kyvoUSHUIUo6cnnBWGU7GhP5eKzDHhMB1Qhu4VBTCaWL/GFh/6oi8/
bUTGaZX9CZJmQuBUvgl0btBzrqIdHlwhdU6f+GkIltQH9TvuxwDPg4p5YUrT3QTGBgdFjRmFwtLC
NrVfPwMx8GuVckRN7ACCItqUUB4ANn4W/dErtvWKnUgzDuM5LNJ9piHzdLPgOi4xsUkdddJYJmoj
Z03iMtmIkL9dorzflvmYMp3qoOjMtZ+Q8yDjXvNMcrH9cpI/Y2rTX1TLSVsyiSA7dfy2cc6Flfxy
rbFggs1WSEFFOnV6fuwTk1G2VYutKWlKGxnmx9QAvaKn9XszeZVoa69LIN9NQVKDklvegUxzTK09
XRJVW87IVoEUlkJ+VdNzYpwnSCP0v9FAA5AiTEw1yi/KpxymXgR86tLqf6wCjy1qI7HV86becIbc
8jT8caw28MCrfnelRL+isIE6Od/RYDGId1HdjdH8LMLE5nEzn7umQKDMLWiUPTm8y0jQVuxwVBJO
VKqXvMleV5QLuzfegt6Jf0YdrKtuICRmVDLx/jBlZBrVMWTgfIzG5Mea4xdktNhfJuy2/URITVrf
2Mj9hi4ttm3d597MK8XcyZtb6xlFcH4Eo0nHWGSfeK2eFEm/h7T9YPoBCQVR8yZu0wl9XFJtYwFt
iLHqjniKmzHpz1GqiYMZTpFnYqVAjqu/AcjAAb3QUIVFe9cY6m6x52LuVXqyMUImMMrWbpEYrxUr
hq2kOvJnjfGywVLbpRPx+G6hnHOhToIUb70Aefg+4/f1SBlgfjNMbK8iuZfxIjcsAPd9FPJdpqj5
WK08MBj0K9eG/RuvAZlcHB7jLRZUkIusXypJvqe64CUr6pMaqXl5J2ENdd9aULzI9esrJ/LNp769
dc6fAOuHX08KNjs6x8heao/MB0hbAf/8qGFoFXCSWWmyq0z7sgSsK+Eb7/W2IIeyfgyntnqxRuey
ZIm3uLn8TNzjIIMPzXDEQ10zfEYd4O7HJrpouSPPkD03uVnLxzI/DXmZULRhC8zT5JZVIXY1QsGF
XnberMN6pjHCnFLtApPHwxaWOKCUg6/M/hY3REsoMor5JEK8T1EkUW3pEKTyntSXpgx9W0LY6iFP
FCluX2z3oDUCi3iwMP5hksYS50/vGPSnU73reoUkpHKeCtwFnmQgsrE6uSOFuPMtwdNRNYQVhey9
eE9ITMWFXVP2btg5IIFp9E3aO+1mGiuk6Ub8jnw38sqFPl+EzuM4yy3I5dRLp2odTsQbyAX80nGC
YrViTkBsBxZ63vDeRRQWtN05rNiWzK0SB93hk6a2pv3p2gfo0IdolifwztXWXLhnGRl6vSHsA+bE
xhNGDqXeyQPklYg5VjhdjhN1N6m2o27QXntoTj5rx3RPqq2+4yKsT07xFLMn2pHwiL5LJL/Yfa8i
Eaw9xZxMm1p3W39KYwuRo/M0uMUBeQ9jfMnNZ7oow+Cd4fD8iWzAeYJqb5yibz4KsSXziRMJvh0h
KxXuxYAJauWg/Fhfmibvf+twgobFc8l42ejJvMr2A8I/m+ixBrrvLbXOsQcvBbxXul/GfkLUbUKF
YOra6Y0fuWerj5xHwcOLYNvdwIZGcu5oMzVX3WxVl9jsvv0orz87pzfvlKu7ubRtKmEb3RW+4sqp
UHVjTd+rsoUar73gC2FDPcUP2WB8AMTFc0RRSoITMVO4veahPKIneYZbSKZswgszBzDMM74h3TXV
KRXWa590n1rV7PDqkErQ1F/EXf4CI2MeTd386m33PkFn89T6uv99nNfnuk5ZhUMMHXY9KXSRFc4b
dtutXzb7hFZqbW4Zd2JU87D6vlGCfpDN8N2I5GeZuNlz/J7b5Nfi9pd1kkkxBTRX9imL+4U71O75
Y5sutYtrsUXKyKyJ+jqjkuRTl8rDUxB6Uz0CWFVIuqLgPRhHi8lMaKNeFM/0oz3xXsUWKW/ouz1f
fjdpJ2ZTH1rB/WtFbO7caVJojJZiV6A4cIfuowym9ynCcQFr+x8QpRguTLYNYcWPXLN/24DwJ+q3
Bi1u3ao5mgkcDzZyCSgvRixJcCGgB1hUvT1whNCggrJjHuuuRsOfpTmrcryHcH6w3UFhu4/Yc8Gp
bboJVTHEK543/pYphxkjavHytyZgS5vRj9K6Ni7XCj01RZvNPyojF9iTHZ5cVBc6lF+y7lntZbyH
qaY9TTplLxBPryucac/wnkymBt3o4gS2r4TDtZDxaYUs5gBIYj3wh3+iZhL7trdCZBqE2663MvED
9WZuIGPMSDmWIthjOE08vTRfNFVe0ANRWto5tt9TUrHU+Xs7hvnAjNuh2GfIbfu60Xy2KuJ75XjI
KfQAcZzmKcFLhUAnjvOfOIi4BikVB8D6yHrFJ0SEvY7uwu1NTH6sQv5+GNCsf2hK/97LWtJIXvKt
CxjGD5XBYpsSrVQQMNgWHgHG76N0lSFPS+MB3ns3tPEiel09JSLb9vagXVKL82hpsfeuta7G8RGB
i040ziVojO/OxCXfRwa7Bzr06jA5+GMCJwScvXbkxtAFD12m3/7+FVIieAAUugpMi+NM7Y64DnuT
+GS6CWIUoHGrDjD+XJ+Cuk9BK/LvDOzxZQbJ++86b04N4t6X6sjIFlUmkFBplztVV3wpoB0BSfZP
6VLcxzL8QXUNbCUnBTdiogITiEuHlTS2eHjE4AuhgFjXDhPcphn101phJvPyvjSCZUJTnkeKyK0d
Mu2Ii2OtcH3HJq9EW4blrofxxs38Nztpi9yMxj8iDdjh47HWqg7vecRYKeUOIWR+I6R2S8vsR9M5
nLJhnYYClhw03GPYOXEByVqiveSM8/6WeKkQxy7g6DMRe5Odi07EBAc+Nuj1zCI/qUKAy0s9Sl90
dTgcYARsC1iUVq32QIftEMh6wPeZVvhNcNv7g8Wb2lmPyp2A+SAWpV/Vtq2ge+joCIombEFWdKDi
8h/LrqXn/nLC5T0E+L3JAw6qOXSfsLveItgjfV/OHj5BbzKos3tzLfsD9qqGhYlMviYgm1LFtMDF
p6i0Z7OmbtdsShc74rOxU3XWsUl2IzUuzKfIQ6fNGNF84u24diBdfAMzEjczYHWG+Sjuti3gCORW
iP0pCneiVOVWS0g3bV35VNuZtTa/Ewdj4t7tkomLQyhimn6Gen9i6fwOWBS1GzFOZmlHO6JKvXSY
ur+no7J5ELrmno7FBHSUVrMxPxpNRWy0NsM8MD1tKMg1lfxoIZZnyVsQUNT+fb8MDgYmHeccFhJL
LwoCIIHrK2FTN27cdPrVJujKLbWP8u4BLxvPidvzJXd8bgMphh7BY6uckJlEMxzyyPluUyrrZezu
gqBsnioe2qyKf/7esLXGp8DmHaqEvdbVUw0nZVi+ZWV5E2cookLKQyxyVmw9u/lAnQ5zfNUR0u4V
HIpwt34Y1IAQwApfDVyXRcu6eigRxMwW15niafCAM4KeaXME9NLXWGp53Lt8fgTZ+Oj2dk484GjL
FXfE2mk2KUABVyvQdusmRaZEa2HaBZcl9Kc0vpbkYW/GLv+TM2dF8Fmh4gTLvzFcnCAKAN2GHUZu
ze+kwJwDyyIulfK8kRKWKZujpaGQSvmfh8VqfFPFL0QqYVLo38FQPAQ9W+ixm/8p3OzaEGXCxJvl
YU4yeMLTRt8woDeluALV0vpWnu+0CBANYivAcYyR/RJSkmWVSAUdtgPQxBnM46ibh+XXRAj4JZYX
Mli+7E4wMS9YZaLMm15c+xoPttiNHIT+GEZf0uVpjHVwZjUGqoOdpj4P0Xex9LR4aUs7j8+smHmb
3NE+9132vFg8VsQQgufoEuffLWtKK8kcRqHPHtNrPS2/cshym6Xmcq6CGVcxzAmPuwJQSUr0CNYx
Mx0KZLjY6qZetFukH8YNKza3Jh0xL+tbbpcMdwm4oQSxh4MWDeIa1kDK0+VV2YZLvqxJudPTThNt
cOat+nf9IRWfO/pHmJR/GvPM6ZcivUX+n2wmm1/WrDIKCeOoaNwjp1mOE8xhD5g7isQ20raZaPhL
Idv9HPMljIF6RWMwcQHMz3az7n9nuVuWZNjV8kWM3KO5KvgM2w6O0QBvqjb/1CpMIVFwNsXGbwB9
vFzY+JieHeNY3yij6l8woLhPAQWWxcvz95JicMBX2s8FQ1fJopixlIUMoAGPJsfvVklxmErYntDv
/kHoRT5D0O+AjWxSs2cUFmsuI+xmi7xvzQGhZYrbkDVN2ZR7LMG/qljTOUcMwycQoPdiqaYjbFGe
uapC96lb+nNqsZNAIHrHI1bSg9YsXbmXmj5Xe2DM/bk356No3eYWElOwRaW1n5omvshg5rQ3uPSl
tCxQxfgByNyBNjdyzWcddbnG877rGkY9o92wEgcIf5ygtW6wU+o+6970SvB6GRAP8b/Hbv5fgsDj
QDek9T9y4NEAFD9x+NVE/x2qqf/X3/lfBHilBBF0ErSmAPROyNt/ZtA5/5I6O1PhKNN2zf8OgBf/
kq4uYG5ayiSkzoLF+Z9YTVP8y1Fk0inHhLbJFsv532A1zf8/Hl3A7GQcZrv8FMJCWPr/QjVplmQu
cnz8ugOjbUhtqGRhTYgRAAc6oggirIPebBSpflIL/nEhFGVFJsd7p4nf7FvR2U5GcgZK/hjp1dWo
xv469mjQIZvEu84gPQcPeerHehw92lJANW9HPPLsaPHiP/8He2eyXDeSbdlfScs5VI7GHYDZyxzc
vmHfSpzASIlE3zr6r38LUkSmQvUyLNNqVGU1iDBjMESKvLjA8X32XhuInrmnELPeSUxce07Suz6n
6yGgiOSaoO8T3FHCq2m359iutv/5RflvlBf8Sxbs/7UVB9+vUZtiwz9hxr7z2Mlepz8QY39c3Msf
/HFx+9YnVwrLVnBhv9cY8JkfF7fnf6K8gI5ELlV3KTjgM79DY9UnDiaQZn2Xq3gp1/3H1W1JeLJC
mj6cot+aD/7+X/yWw/fy5gcLVv/y8V+KLr9BE2713/7qOnyT6idmLGcswTtICl95vP/IN/1yebMS
8Cg3UIfR8h+aLE4w6PUmq1CcC2ONI9GiunVdt/VH1XfY1L02vJkqk/AeLtaANI3VQ/pzymaG4szy
18SRw1bN7EEHttEOthjSdRp7l3NvvzS2ALVD1AIS6kVMBdNFrqcHKtfkVT1j+QhYePDYZ3XFr3IE
2TV8YYGESpOF7slIKLb3KlJiadliO0+S/OjO/SZv8VikRXjnUA9y3XegHVXJmt+fSaCS1CxLguCd
HKFfNeW8DrCpNUZkPXh0oq99RzmUvhTqWQfFuujadhPpuML6Vd/7wooOrtYEx2kgWZNmBVMwEvYy
vFfSf+O1I0x5Y3qhugkLZu9ZRU9YR/Q55t24b9mlXIoZE/bJZogj3cowLhY7r8K5s3NTS1wJXAkk
50BOff+w5oEFN7Rgm7bYhttu3KpwDPGY9d0deVx6jiApdKPDZkP7N1Duv8betslK52vZRRUqbqlv
KFLcmw2GEbjWOVgx5uB8IECTjeLDKQG8dhxzPJFegKXbwj27gpaUHOsOQOpsO2+iUm8ymL9NzSUP
dXuF+ZH1SPpsRLjLcVV9JtJ012IRP7qR+BpPbIxdu0HSqq/qqgmPpMNh74zWwRSAVOrCo4tozNZz
+uy3d8GcbBIC+y5eZuyexiFrbblGJoZLOUbsItm5c/PT8ES95DrsSJ+j6cscI8ScxOqW/+kxbib6
CN3au5Jtx35LgxpyuBunSbK1eu2fJxUBIElSRJpQjlwxzNpYxSbsHX7IJjx0d4G++9wko/uURqQ8
HNrlC284sUZaDlDka4xm/HAXkCGELvzmjO7N8GwU6K6GEkdyhY9ewye8r5MNrHISUbNzl8ip9onj
VEZxDGzYprUtUHuq9gK8PsRkp9BHOiHaUG3D3pjJ+QbxevCb7FQWOExjwh5l089H+nLhQfqQwFqc
yb05noVkt9SDh2243JKk2yQpSszwalnLSQftzYCtyAkhto9yGkm+dHNwUwNZYveoPXJU5a7NpXsz
rts4z+8ajO1YgcyDFVvzyfnHv/75Ie6D9IhmRP+pC4p4Qqrjmccaoqrtio0yHVrWYELm7TBiBbD9
+485MpwvdRaKgzP63lbUt1bby9u+X7auEbyOYcT3HmthXdhFRp1RF1zYc10AoLZfzXjg/ta2uyy2
xYufRtniOxjWs6YQiXwO2aFScYoJJM1SmRKPaVMzv7rtSx4M9lUtuW1VnTE+DD0SczO7+nUUORCl
lgh5kN9rG4qoUQ0CBlKUXZkORD5qVpO0a59h9NXkAvx4BbGvPzrE0o5N1rxk+LVfjNr5CrSzuV4e
166S+i7JsFNQZIzrY8ZHP8qWPuTGu416v76HD/A1MSZ9kK71oWxV2KvZrutVYEzQfbKIv6BHVsan
r6gzLVrW7f5Eeglz+GfiZDk5sayXmFCx045V8g6LUp7Lgu1P0w6n7x/RSy/PqpyWPWigiNe6Ne7j
rAEkule1bd1U5mSusgIIzeCbX7re34ZdZT9jS0CxMotp38p2vhyF/FYqkzIL6jzIW9fk6eBLneBK
RGBNSOGcvn/8z399/28sfmPaNt3wMHHAvqHmOl4Jq4lAiNh6C0kgpMDMQYfE8LiJ8f3GnMWvvntp
Z40f0SE9DSWmADTQlVzFFjpQhheidtSuK/zHLh65Zbl4pUPTegjUsHZLN9tDs9RbgnD5wZhRvJ1i
6s6TtBAAYybyKR/W0g67q6nAVuTXyt5TaOJR6Zc2O8wQG863/Rc8tWQ78uq1tsthO7pJdMLrOD50
vrqBMiyOTh87+6ApL5ayrkfeH/kxH/NvfdvsbRL/Z1FYw5FKWzat03jRhAaJnKe8bG511LtXvt+9
G1TMnYo2jzdE6IwNe9HxkLrh9EzlID5CnLRmN7U7VYHjleHWyTqTCkICrfkXunisR+IM9ilqw12Y
ufdTO8Awyu1H3VLwhdK5yqEE7WzFMqQi9rUbswaVr7KPAb5DA1UF0pt5rK0lvO9r0siFW66kx2oK
1u4+4ekWOdg9JqejZcj5StMuiJSah25REXXOKB094YUmO1peTL057dJkhBy18I3cTmCVJOPbzR6R
QsxKjL5wQxUQVguf8kGaMtpERgt/hCf8HoDMKhWJ3lRRjv7mA+2pParLudSw87n1Nbky8y7O5k3d
4mPV3NW3BiBwcFECM+OPf00D7INZu/d5Ie+TSo2XuhzGy6lwcao00I3AsZCBVNjyXSEM0mkkV3pW
mayi2hU0kPYmwJrUCpAERTBdTJUbrme8ixdUCo/A1AQmowV5xYuGodWYLrphXkcoKNhsuV1PU/1B
zJ5dMIV+wvYb2Nh9iYYhSiwzyWcDKu4xjXn6oR32cRTv/LY+tmJ2tn3j0eLh9cCv2P9nZzpm7I0x
yWW0ql6TTj6kus5X/rwQzXr90hbhgihtti1uMKJDxU3IunZbT/TEOITl/JEgfbFs4+S1q8VTVJrA
ahPWtZIyyisT5xMn63zdVpj2dIEKE0L9OCrD6FGxnXg9Kk7Wpu3eJGkK5izhZpLQrbdO0kFv7Eyx
RoRZbNY1knJ9YXFO8YNyDQknx1uOCdzqTCSuKdwakEuK0Uv2iO3JvhrRRtIZhNTMJhsi9LT4C4MG
tNgUoDeiIOzZlBPXoksaIYOiw9adzMupz14N39e4ZjGym0GPH6YKLiuSB9DuMW8pqj+hLL7jx3wF
WqtAith67YyeWmkYUcCRyAwmYH2OEx28ZyeBAM+zEgVuFjfGkgmm5K/bDH14aoXHhQ+NaOfSmZ2n
VrVOzJ48hyQON1mUKcr83OvyWfdWAHmGyFYZGc2p6HEIFt7VJKN5h7awyQhCbwqXZGcUR7vCdi69
cir3yjK37IBfJHs5qDxpv5HYAOui5GWv8M0P5nDRzQ45HDO6bVOX/sz03FhuBzNoLCE3Eb+LMnNr
1agMHg1NNVb2JOKrZlBY9wIdLqvq+JhFfoUDmXSOl4RPNkYqaySOhaZ0XUbUZ0al+9zIuLsdu63h
N0/WoK8URG9wX9ANa9ZqaEb+zqao5czb70sVYpZFHj6WUWScDGCLG13VxM1nJpVkCo9S21Tv4rNf
zyS5Lkt61zHEtgfKTxpG6pkkcxM8GnohxPRRiOrlrmtbHSxHUyOWxFCetedz196SbxrWi0BK5TCB
w5oa62pyCddkznvEsfUoujm5qal+4n6HN8n/orL+esh6mEPW+FKZ51xJcCbTIUnnamt6/RONRh1u
r/6eEXdgs6NJsUJ9jQuER21G0dbR5ouUITLkZGfsiUB2Rh7Dv21I5m2s9EXRoycbeMpFcKFKY0eo
6FQNkAV01BwiHLV0o+fkC+BWphX2FR9TjGLr3A0cB6pyiStQuc4msLGaL3VE8r/UsKSNzLmo5+yp
kWLrNbwwjDhPEd2r0Le3WZlM97GlPgOpape0c7n5/6d1+m3a6WGq3v/219dv+TIo67aJv7a/KErC
td0/1aI2r9+a17+gR/3l6hVF6i+H1/49i//nr/KbLmV/4tzuCaxjlLcIVtG/H91diyYYx/H5nuhP
HsLfP4/u4hMQMIQsFHhO90uboS67NvrbXy3xSdiYOHBdYJO36J34T3SpP9YSug56lHJRBnxsp/xF
hPjjuT1JWove1yxgJfh968ONI14rKBSmBhw5Oj/EyT8IBz8LBfby9X7SCfj5pfJN0+Obmjan4l++
X5hz0RMCCihWLukrpHKqk5tsfNbeVWTfRaa1WoISFf8Updx59GEMRbppL2JuEDl1MO3w7Nu7ZoI5
FWENih9C/IquO71F9ucsxFQS54Tmk42hlyreV1VYh5+0md+kj59/guU3/7//BLa1qB38KEr9onQE
VQywHufVtmJl3qY1kRpKOFI8Gsk1yd/75H6w3B3Itu0M99olcaka4gW0gvlhvxHMnRhkEzqwjU4S
vXsOwmov2wUKCjMNbyXghT//G9viF3Fm+aV7lo1KxPnE8aX45a9ME1pFbDkMthpz1p4H6LEPY3L0
o/8CsckHFX49cuZYcWTkhOjPyY5JhuBMemraIv1COQKUD0XPVEnqrMXRwJGnd45zVLwIaAWXnmpO
drVny5Gda4+4k2lg0SCvfazcArzZfGLjKFiIDi9W8DF46SYdom0PWW4YB9YVw0rpPSknnqX4Stmm
4uJAtlrBBtwM4UA6EOmonDfqM2U9jN+MEvJS1KRRKuxRTrEJ/H5nvFlL74CkKeA4pa9SZSS0+5Xi
jAZQcFW+h1oCBso3mGU2Tt0zM/VruNd3XHCbofMxdK+Bg66b8a2uhw1O2zWiDjDwcR9zpJpRGHwL
+V6xJyIbjJOiZS6qsqu0gbU52CfYH5nlYD7geRvqkyHdixAPPFXJ93C3rqvRPfbkmyrp7L2pX2cc
n0dvE9gF4ZYXYbO5qT0ST3S3c4IQkUTBkIAWpm3uBicZtezWWFUGGXUtOM/xatDkeGPb7m7U9kHr
fJNNJbzNnONv0hxGeekE3SVZj3Zllz/+tiVYroBvDcryXC5sb9xqvFcy3BCe0+Nh4uTIEysRV56X
r22egkYDEJvtJpUH7JvWmh1g316x1992VGN6+q0zOhb7zF+RsbImuU6mt2Hm9wmWqJpXiqsf5OPG
Dt5CuHpxzlwTYzSZcRubfCPDPjTYR4qKN6uk1UOTT/LeFDC3aOfzKyZXpml+lhBa+muzfhu9kxde
Ey+hlbTFbOEB46NunMF1rMAROtZG+7fGkLOMyWk2IjFfHozmiqF9ZyZYEbr1zE/SJ8HWcd58YOSR
A5ANUEwRfq0VlwT4ZsfBf4ppIqMdwaPobfmpPHTI3HN3cT6umyp/0fMyUA0cfwrjyTNcj/xa8JJX
DHLjhFhTh84GB9A1gc3oUpr1LYfoYm+mpHxXIW+fmXF1iS5lO8eWRNtnrKIczsD0Q4CEXU55Xd1r
7oX9B7n0JGJ37e1lVBylkadUUY9QFQ1+KG8MqoNREQhOlsnIcEz5aPP/UAtHDN2l08CadzQvHNzB
ua+TOnqs9E6lVs9UD0RmqmCChbLxmHF592EVbvmTwcs42bB82EGk2v2KvQjyXZA32CLzeqsqTNv+
YgAv5MZeDOGGhTUcqruNwajSx6RPwlOPg9xarOTeYio3F3t5shjNp8VyzrEepOZiQ5f40cfFmO7K
lINTpx5Rty6lrQuaGXmrUi6+eK7aLz0O92CxunfVc9RX8YXd2df9YoavbGzxIf547j79pcFCdd3i
nf/PB6L/93YTPAyW+y5Pg3+9nHhsySa+pssC7g8zzj//7I8hxzM/CcfyFdsJVgFonTyDflu+uZ+k
a/OfCe2Z3s+7N/OTo1zLYuuG+c5Xy87g9xnH+8QnPPXbRmP5U79sI/5sO+FYvzyyTds2BdPNMmsp
W7gs+X4utBuC0MlVGwfQCrzgjZLPuF3LNAT9xYkc/kkpCWoQbjAnUmTG8GFKmJCVE6QfiQHxnRZ1
jmgmxkosdsKn8o3WdqyySdl1yabw4/pp5kp+1m2lHpTrwyiiEm7gFIROmiyNofW9w5mOTYQVoy6M
ZnCorNG5oxuVBhXHrDmtC+9sz3H1UTaJegBCFx+lzKb7zKCHhKMUwSrSjDXVTWEyaO/Y+FN+kYxx
8+SEtoG1LLey559e6P9h0nF+ndVMxxI+sAzFa0f25ntP4E89gNzs8SzUQB4MDCwAv1okkzoDMzLX
ySOZmA4zPZxx9ihxeNlbrvkFYxyQ8wZl75uXhei+tpg2rWEmZ8Mz9Y3HZfA5YsmDp7/k1O9VF7GN
oq4SkwpSGy0YDxN5/AvqTklYTYUebmjnNjEbCzfC52S4p0RZE443OO7Pto9rDS/nXLwCnMnIx7cK
mgPNufJbOjZzukr6KFK72Wz8EHtahQcLj6Vz++e/J9tddrc/D7X8onzWzrbjO4j/TFp/vL6mGbGQ
TUt0KMG/5yxoqIX2s2uO1yXoTNjERseDRbf2cBHKoKZGLm7fZ12NBHJyoluDo0JiECEgRVgFI41z
hTTMtSjhz3ptEWyCZMgeHcMIqJQgRN61Ltn70PXFV9Y09qFL4KD4DpRlx6ZL2Rw8zuqy5yfH+Rdv
qjH1V3EG1D2wWi64UqmNTDzcowssLlFPk0C89NFfK12XZPQJD4t51rTeNMMd3ka8fXVaPcxswIDv
0D69qRWqLB2rxdr1Gc4Yh2Pi6yTenSxN6R+o5LDpJ51ccCtv16IL7xl50mMSGjylepOv76r7sqnv
+yF4GhOiRaWyqZLKeSTTZYJLc3mdulR9YELj8V4FVo0ImqWneV7q2L6/rtn311gsL7fV1rAQSFm2
43rKgYSSAeIKma08szZV7AHbbyKFaMdR4dh7Ee9T8nD4mS11m0a8YdMm7Vk5iGuFvn6ORid7rbqW
dmoaaHvR0hCU2vyOXYwv1Uh6lwIbhcepkhe6SIaLqvG6dVa3auWR+U6s8kue4LppTf6LEc/psey0
sxYLg7PpxbtWjCGV5dwPaXbC57TSZXNZDvFbaszpxoVzua9hNNMe5BKEwYZ4IGGK+mG1XCxVfOm0
HWhGEpG8mAG4VUDoe2OenwQs91U6EOZT6UsCsotGQzuBFgKtIPEkrrbGIT2ST1V+1oRsdr0eP1N3
G63E4FgQ0KHzO3MYMpZQgeBV4msP03CF/Z5CM4i4a2y/UNESShCi1vceAd5jchFo66GBV792QpMN
T1MyoQ/0mUsL93TWL2cJr3dWzIlqrYOUQqt4vISuR89MT7kx3THqpmHZu5MkhLYwE4z93MTBoWQb
trYmeIu0FbvkKcJub7NDfiiwpq/l1HW37WSIbR5RvdtqQ27jRtG25TfzSrRGdYP29SJGr925PqtP
MGz+OaVpjOp6qpn6rOuP2SAITYkZb5aXinRr2wFtahOIdSkrm9QfhD12XOZLjj7GL2IKjoBbAI0Y
pv/ZTWV3dg1b3dGExvwuA/d2wp6+ioww3GuLrF8dEUByVJJvZRO71/6MHUzQynFvNK61b8MxXvc2
mAyox8Yd8XbqB4nGQVkqK9zoPvz3hNKlrIfDIRLv3o4TujI5sq/nFnE+ExSD1BPYGaJvyJULVLAy
qPyjKH4wVyAa533fesE2rzznEVIvKmzNkQ98GM1sweChRI/ziZ2Kem6o4UwYK5Oj1+YXZt9ThcK7
HldeUgePTpjaN7RqladcQn8cMz2DhmRETuUI6iSg21pw3GXEfeylEpdMAxl7VkDK0xi8Ro1xLap2
w7kdq1YePFU0lODDzNxjOpgJXNBCX5eZsLaNCcKtdtMaO7UmFJXQJtmNhqyvpOss5gB+OJNB01Zf
CDhX+8mbCMJ2ZsF1TO3VW5xGFDCjrNNo0al11kzjprCaUrOVtpS3izz66FF5S+xycTCjndKv6T4J
7t97g/D7tTBUxEAOkiWr+VuxMHY0824zrYVfH0zLePJd7AQgignd0e+BSRlOXZlfk7pv1y2lX/FK
pX12aEksrsM5d9fgQJ5I5PCOFSPZORsPHKwWtfYn/kQ0agVgg4YGr7fxHPtBVSAEdA08S8dZd+k4
3zKYtFeZLkxUc9IyQ3Bu5/CKwpVxuQyqlfCMp8nn1tRAfNo2mI5PMC6rZxFX4UFFkb/XgLe2QDY/
QjtRF4M7wohYIgGBQ+CmnZq7OSO64RoUKaw6+qwf8rjsHiCmAjfJnGbvDKCC+5wJZ4VQ0LM2DFn/
cmxKLMKuZsNLqKprZ8gfwAiWuLZ1AV+hKMr8toafB5yCzJhi0XeMCI2vYoqpWa6U93/+JJbur0rH
r0/i5fM/jSwwFaoGFcTaE4SD4u5mim2MPwz1Uc2lgHsTWLfUaFNw2Gm/22rW6slWFbG7J5ciTr4m
Bq4lJBNh9TGLbVSNSNXZsV4gXlU9k9UZfKKFsbEUrhGHidf+XLDv7z0Jm3YiyLf23FjcwR1Ir3Kd
tRdgLJNDUnR8U0cZJPRLG0REkg0Eb1CsF2QFp0JWHsa1JLpzKdouviACYG4hP8egPGbz3mEbuMV9
6p0T2/Txl3A3wzLqf+POST5f1hOQXRNoUjhN6t6d4/g6rVS9Z8gmIslM4JKqGuZT45rjNs4yABdm
wYpKhnSSt0WBpiFqG/RD2eKVA6k2geJLfduhuo630kT5E/Z1ModvOqSRtyVVSTskt3RSdTYnTasm
9zl6d3Vrys9Rwt5oA0o+46CoHPNGGpEHsaCHHBMb7BOptO8DsZmyBccFAoD6qrY4Vtrvo03KVXnf
wsbjTN5Z5athG9MlLQHBi5+MePlnr7rJ+8butrVvo1DW7byhRkKTZzDEpRfXxYcVzmpXlfm4k2zs
wnVhuQS8nMy4D/sY5sWQzre9TSHrygJzlq4odCO/M1A+fCHTptNkDWv/XTEAtbx/AS6v4oZjNgu+
+lvl5nOxNpY3l+rJlWwdV3pEaaYyc7YhZKZXeqfL6ywx/RewcC0LsrzI8OWZ/XMyjkThE7pgdGb5
J1x9Vs9SGcvLemoKah2Ltj44QV8ievhDdIT1Ot2PBJSOOUvJm7mCOLAuv9/L8uW2lvNzru3lVpcs
N70yjtRbv9wINfcDEosytK+boIhfyu/3zCLyYx6kYR7rK1+keL6DIaeZAcKz98WcmvQDok/7FBlq
PDBX633qAnFhbCY01SsFd17kKCbgiZx+G39/dhjVpG4qi2qZjYdTpYVhY8VXlog0375hP94vT7DO
bSH8jhPwbElCB+hPIWhOXB6H5TzRK0j4J36ssgm+Xz4FGX4Nj7jvOl2ewo5lmZ/FVDK1aZNaNzSC
M6Phsmasqn4/izq+6QdpnlJjBFkkl1nDceBP6VnFB9Qz3WBjoGM4H8E48oqpC4NaylOMYr9P4W/w
6sIsezQkwWQuOTbk0GBN/Lx4dfTnhKDonmKt9hiHwMdWLTCIDXWoYuOwkd+5sYkrfRooIIq7NLqx
psK/naQcEKxKxBSM8i415ql3K0tgbsFSijqpgPu3a9QkWGPMZGHqPdu17T77oTS/GWrqH9yB21SY
AAsy06n6sCAM8ONb8snzWWWta1ekV6Gh+i+Qx+0PgCncySWAAt49U37fLCswYIMd+2u6MY6eMtND
Z3keKX3c5NTx6HVr1oQWNA27D4Mxqm1hthaHIyKUd5ioK7IuQCwOnt96WwC/86asU6wDdZfJE62a
3oWbBfZ1YTTB0YYX+CRoAT2YhvB3Ksup01W6u+rxxb1NbtvvHNPKX6wu9l9miQfGkzKhcdeINzH9
yCzf48giiQy4/kvCln5eZ0HfnB268U5R6SxyXRgcej+trtuBpYElmKTt2VI7fExy61gl4V6nhP6v
W49qFaoYL8gFevcdz6WPCm/vQ9tQ2cVDPwViBrrM36iJ5/Kqp2X7m5hmVCWZducmoXEP7HXxJYYQ
sGlEBdEytL2NsBAXS8/eTpM/XrGkyVZZE8OImtJpJ4o02zIzw5lN8vpQ9aQV8zigFX2YArqGuYmB
TRbSzk4wZ9gGq+ShImWXsOgozR1kYRWvragDqDVgUIcejoI1LxgZ4hoFSnpeUBKAUW1dq1yFTKlB
/NRUVXmFB7B64Vi9wIay2Hq2cTxizfcUR2A8EoC0On3DL6t6qzqbX09vPA86zR7GbmAqKGvcHIwh
N90kQvj+Wu1E1Dcra+g49VB/tW7dbL6YAeIfYQ5be2FZTA4zMZXccwq6mEeJCSjyzhV5jDPbJfxj
pmwg0ZriWgCGeCIl0xDZIop2HRoF/oY2KG2iXRFgG49s19kL4+pl7FP9YFpl84S7tL6wo6Y9WGTO
OGyJ8XPe5j15pco9tVY1v0Jw7B4RboL7SC7Ba8iX9Tm3mT4hH5EY1pCSaKZJNmQ/523fVdOV5YLx
yexCXGjSeZ+HXvQAT0JivsLo+2o3WIk+EDMgGDT5RhRw86U95WwNs1Xs8jKf72NhJ0s+jUO7GFzz
W1jWPjwcLBLZXoxuXu16Mr8AtUKDG93gtMGj7Bq5jogOAHLbOHIYq6tmLvBz4NO7DVo7fs9N5U8r
e6TNoFnIcbwp6gdA+9CKHIuuG9Sxe6kGEsQyfMkmYrHAjB2giqlrH/IAo4idcCZqfKfZWUPf7cHv
OngPh+qu8PILL/Rw5EBYHxt9lBz1DsNI/qOIBw4HzjSPEJcsomidT2FcKp34JpTxfOzmDg6ei1WX
l1vsmUXHF1dHJPv9Ef9ELWrQA5KQEnBzCMycIi1oy5RI2eMqL3r3ZOFHuMKSaOyDcjDu6ctrCUCY
au1YBTShsSDXZNBPnnQB6Q3KpFhvj8MdvRjpQ1RR8UoC2sRxGYdnjKEhG6t+gTQZ+EjQVR4pO2wu
PIPME71MA4mrmpWZpbjBrNwCiPc6lqX5SgZQbWXf+7cyHWmAjqgUb1zdrkqdSPaMYb6GxdVvO5/e
o3mekUeGyISICxKBmJRnov4ZLfk0Kx4gUgYi2iVFnGIWyqD8U3OandxpME6u1/RbsxmdQz4q8z5o
aeGoBwtyaFb6JzmR1U6nxeBIdQdRLtY0Xqf7R76VhkWlZmbIUBik1mOu+RrM8x1roJbkVTNcLU0f
jJKzA3TOsb/iWaR3BC/0UTHfb2gItLYOm7RTbObeAbBSt+3CqvjwitS7VFpmj0miiZSG1DRlFXVJ
6AnVKawYWdwkwKYGeYgJLGVwYo58Q1J89ztaRuPY8s9atLdS6F2A4AU51PJgfLBUGJsClkG5qep2
2FizQ605M9l2aBLzJBP6mCYrJ0XbmvMWgHVxqizaois2V1TxFoA6Ricetp1GOSXNYyzlQp3KEO0y
Xn+Acw+8UW2WST3T6Pdzwf/6w9r5hyL8taymJuaM/MuHf/8/SR8s3+jnL/zbN968tq9//6+fPth+
Nxncdu/NdPeuaRf8XbRe/s9/95N/ef+3rQqWzzr/X2v3D01cdc2vsQLhfv9j/4gV2Jx7TVN4S/rl
ezTmh2zvm59MbrgWORo+j3KPqPl7rMD5xOqb2AD6vOMp2/pJuMfRYPlEAaRN3sYjo/KfCPcQsP+o
rBIrsJVj8wURodm2i0V5/ek8F6adCRfJ7A7E2+5pxv3cY15MEvslFqQ+m0o8TMJZgQu6JKjJAtGY
qIECARjhOtwMUXWuq+g0nE2Xfr/E8z4nEznVXjuXg4mXLGwhLFYOpbRVLkDMiHNa2zRXdCye8FC1
Nvd6tJWiRiO0H9pRdRuTyf6cD6/hnY8wtfUUo0qpd4nfvHOSWdhM7Pv9cmuAAaLM+zqzxr0Lv3fJ
mHarGK1F5LvYGsVWe+1j3EGORB8hUPelksZRg2TeznK6TdxHAXx1LSb3aZrk2dflzjaKO62QdUyw
2D1FXNw8ql1pvYjQfmvGYEv04RvbgCs7a1hfRnJcTYqxcmj1Sro8EyOyd538JlWPoTQ/SBTDFc+i
AaEZv4UqjOJchj3w3wyDLLgTGTRnpvhpD5+oBmzA+HETmi/D7NS4kKmEsHp2tAm2yzYwr9qsVSfH
AylJ9WHEcvNAxwXNtzXYT5eOhZi47SGu040pAvBWEPZzECIQTgy6PHqHIHuLK9CPu2NCI99tY5ps
WLuDR9dk3gNd0T3NSy4nTn84B6q85IDNvjSaWc27PDL6vqWcMEhvOGYFfA/W0wUc/tpDrKB/sKEq
AgSG9OPjUPJ4U2546/uUcylB0aQC/ExRtGDZi/HNSlPy6fjWcH/YR0GfIE0d4cLT2vjAyyl5xj1M
SxepboqYfDVcQre/muVj5CUCF1hsXrZ+jADugQhBYWCXXVEygnBLFVgIoQiLNMAG4xhDtUIcdMR6
qcvsavRaPEvZOq7c9wIWYDXpjGAXoXVq1Li96r7Z0PuFDlnAQdZZlR0zFu59ZTr7BEswG4Sb2J1P
HOzOjcIgl+jsWrd5s6sq7B2ChRchsBD3SUo7IRDNfYFdkTIs6y5rQRr5OGpyuBpAg579LrnKjS2d
OiRavZhUmILwDqwrWzv1k9UaL+VM1CI3NQSLHNMCVTu8uvhRh4puKCtCH2my/YwfjjI7cP0klldm
C2s2yNTJhfpYYjFOzHbYh5Ubk/+dOCy7O2CqVA8q4yuBi3w9oFdxKU+06CEgmeTJ15ZEtewUyJ80
Ksgjt3PEFydigk8+YyKNH2MwsAOlyh49oulS4uIVI9MeDe7Y+oe1z5xLMMKOeEGjZ7fN7x1kyp7Z
DXoiRcBx4d0ovzvnWlw4dYrdk0w4yRMutMlAAu+zD5l0yTYpWFFlFHOW/ou5NHxCt0UORJ2vsag7
wJGjno1Dl2FM9dzuAhj/sNeaRH8aBW99LoifKPo1G9zSFKzgi55iqgKQ2OaSYkE3e4iVenD8BqND
1h5dKpVcg6iAg/VmakyOuEGjN0nD7c6v4ldLZRRWze+yjl4r12x2NU2BpQVbZGgjpvnB/yjJtzPs
2FsVYC4gZRyuMjDqyLfVuzsFEFKz+aEexnij3WSfJS3ELzFdETGr1/lMWpt4lnMAsHXqBsqwmRw2
s4QsT/9Z0Hdkg6npiTvqebIkeiKU3rPpa54DvaQWsLqio+hbcvpI9u5Z19PZplT0v9k7kx7JkWw7
/yJrcB42Wvg8h8eckRsiIyOC82CkkUby1+vz1tNDZqpflVoLAQK0KqC7opzuJM2u3XvOd/hre5Xf
bPa65FZl31jH3804zDeKFKoN9o1PoaiEg4dhCp/mMbtWtuBRC46TTRKpGWU78IXeAqMXXsaaeKzW
9cW+QHFCHBcOAICvtKbMbU5qF5rgZOt2LMMAqYMtWD77zuPYtWpJrnqeEs4oU+OVPxkOgQlXwOFu
wVQktz+0pKWiHurUJvYK8FfeLdpZ8PsbYiQdQty1PgI6bg0bEGdaRhAmh5P0Xgk6UEalh01+w2sH
TvdYO/HNGmKjoq0heVckbQR9kG5k5ppoF3hSY2NbtGO+TeeO6i1J2OjDbivTi0R9drYBQO7CVp/j
piDQkkdn3Spn6dlFD5wvipaj+ca2nW6aMB+WAkXzwiJGBjNY98Lo+TmGUb21zArPRSWKzaQwRGUZ
pnkV7KtxelGO91y0OTnXIRL4kQMjj8QFieNTDnRwWQt9dGmOLSMRv5F7qrYeNOxTO+GhUCZUjhgn
XAT0hiZlvdbWMgJJij6miw8ytnfCIdTFa2WyTrpCLBmMOqc0IV0w6FD6yxbez1Af4F58BmVs3x6K
i74hE2ogV0t+oFDa0F5auogkAlUMuyZ4HKMP9L5CoJSmkjy+9Am4wZvqvIM3R9NBFUxgHblv4nFD
Y4vYm4jsPnAtziY16+9GOt9rkyGjzQloUSbgWeII/bCvJraC2nsmSKcTu9mdXxPo8JfGwD5OBkEC
twoyjFlndwODy006zfecW951aX4Qx8k40rcD5E/G4bYgGiG0sA6oTG4yF8hEvKojkBuiAg+g4Z31
Ez4U8oCgTfXbaAgCjp2OXgOOJBktb7J9WaBCM1u2jubCcSgqrW3v2sSwdc516sduFdaDt2JY/tjH
vc8G38B9cYojcYLRojD8aGkketUmHTV2yb9k5hg3shDzY6quzjx0tP8Dc5k1egeRvzzEmDFiigjG
TZBEUvcd1Er34CTlYxRYNYGwfbUoZ/Iucr+8jvwoh2I8AcVKt3kKMCEe8FWAQy/XVpN8NBW2CWLv
Hdg6uBGN8YzUk9b3zDi1G69hkIutSom0YljqHG9Yd3xTcCRDphue1A8iycyN7wAZbog62pqm5ljW
f/Vl9joYTswQh8G1Fwg0SLGrL2F3EcLqjnk2u5x5kfOBEhO0/xh0Fki3qCcm+H91slUKBdNssqwG
Po1oJsybhhql9+W+d+c7KtZiJSyTFIXe+gQ9GFOHIFKLwmqfhBBGAgKLJ0HAls+pOCtZIyer+kaV
1l5knLGtopgvoUTRIKW8CVH+r2WdPNqD2aCIN2jITkG4GpNsP2RFuehwfW38GhFj3Hk8IkZ/EuGb
jCprM1UZ4RAGj4m8UeVHc3riGdgMFaHpWlfXborbvddUn5WO3kE4WmtMsTCMzqkTJxvZ2a9hFRFo
FtNeGrmKW8tqVJLq2Ym2aq6Ag2X9XSGodowZ211QmauYOf+qHb0fec5stcEFOVO7mZzpE/LJVw0j
vcZ1HzDz9LhKQwCFLs8s5Sf5zOqBcCvS3I01hChiVsl6TuMw3Spn+pE5PTPvbHgOSHla9SbOvKDp
nyEfnoKJ1o/JPHyPe51UzmZ+GYlN6ehmyoxiAKV9v9AIQJdAiKa5fgTAsZHF2+BTcVRd9hpmBAzk
PjwnEujQcAImZ+Lhb2sXQufghhgjJTJbocot77TVbZjKpLRCefMxJgbiTZQSOGQJPLHKDEGss7Wa
U/dzzhhr2yaYapKzP8rW+4lPAmBpiyqo02CP/NJ+Gm28Irb9mg+M67sIPpbVPsYrOULeKskQWNVV
9EL+Hc1DM32q3epgIZxb273zo3Wazxa5Kq3nwWO/CsnQnme4oRWbGY1N8hpBsXTuq0uWvVWOydHO
MhgjIVAQImKcY8IrNkIwWSK9CTZ2jQy3KedTRpRPRAGAC7c9qfAkCxtDLRmyp3qsDsiLaMYRHA3u
9lq0O+Uo0qWa4MvtsnNJt51yaPjErr0XUfOIhJ20Q9S09NUFABsPBEc0uOky8+ejkeBPmeBahPAT
OVGFn6Mvyavi3V64InvIvAp4+cwclSpRMiDVbk93Qc00jRcNHIY1WDIaBKIpF5NNwBIZtQw1Snws
4Y1b1Gar0NXg/3kjJjQytoRWnVpqL8PmI8rwHGv6yLF2HyXZapGPLcImNozZ02sQM7BqY/tMz3XT
1+TUBYOieJnSPQjXQ5mMHxmHoTm6EAhhLbsewFdjDUvQ6HdTQusTT2FzcEOxQ5aA12mILXIiU3TQ
cXAAc/+WlzFA0qHT67kEsOOK/tFsEI/OsdiyCt8L13wh3YRYri76nKy1WcHWn/uGuQhJwCapv3WI
nLzDhYidpPqMbesedODFHCdkmmwHhE8FFvBFFJUoSfCm3sb9EvsKUZgDq7N8cLGzX0iRVoRb8m7h
JTSr56wufhLqRqXj5Wg/LsIPsfpW1VvGlAa2qLzrdbYzbm0wTxBzXx5rATQT1bx23A90Uy6Z0O0K
bWW1HPoAjSDtiP9rfZlf2zL/7f895gl6u/+6ebP6LJL0N8nl/8Cd8Ef/YSvxcYiEN3NI4CFP4J//
qbj0IELQNUHweBOj/WYrCf4RQImgdWPSkTd+85UE/8BRwl/Rc6EfZLvWv9O6sYw/nSVGYNFpctAP
2o5LgNcfTo+0cpuS65PbPu+O4TDX1yz8oY0033Zz1Jyd8bl028eO9KvFDPGPmfrAtLGH5J/ZBYbe
UT8NdBxXrUzFphU41TOj15cKbNUiiqp2G2XpdXLw4jMU7J51lH3qxu+eYfg+geFZ1sMUX+n3kseR
o+AQ/YPVtgQD0fYxqfj78V57SOsqkgmWKirOTVGdEPqrDUKRaN/GcYVAhYzqebrnbEo3iKOaHMI7
4Kn0MKT2L4GDggDJYkvmJJeApEJPODShJcpM5StG5yj+O/d97okwtHznWZGt+N5ZR0WeqjS7V+0X
DEIdYa9nStN0zSSCUPpovKU7rPqke8P945ws36akkutomIj3hThY0cgPgv41zvD7E/wG+z2Q09qg
+Z0U68RqfxKwuY0JqFp5g72qfCbSQfmWed43hr320tS0o/c2M9w12pNI0mnR4AUMwAT0CFq+AW7Y
oh7RNz0NwwQvaqowf8Y/LJ+xdG8j3A5rhoXv7GPEMoqWUzj6t8Mws8sViUbWRWzMmo4w6ZqkynfQ
5mlZlGxm0V0a5XJrsSWkaMKQUSX2MbQQKLnoAIZWI3Xv0+TIsZ35XoAtxVbHodSPKpmPttuGdwHe
m4WJIfw46gzxU0qmsYz7A9YLZ5Ex09iamPUIyeBwUNv4VNEBoaL0c29Zijw/ZcbYn+CqXiJY8FTQ
YYATfWy2pjLQ2xMcsNYpQnUuQh66mIZXW74ABHnyHHarLHY6qCR3YWx8xgzxz0mgjbOVVEhd426P
OCB9bZL5YNmtB7LBm1bYMQim9tLX0ZSPcLHIZMwienLcDbAhSZOqJ3nTy8R1Swr2WK371uK85lO8
KllBmjOQJbJGH/vZrHbQG87lVCuspH2+aiNMh8w6Hhga6CuDzWelyW9F1FFsm1RaZ6fvsdVoZwXd
0yNjZSiAuUf3WWNs1ASZg6FFfvj/S/r/Tj8era1t2QjP/+sVfdtnSOnVr2v6f/7Vfyzpzj/Qi/iO
Z7qOH/y6pHvBP0zWelZRDHt01jH9/dKN900LizZa+n/+DfbF/ymjN/6B6N7GeniTSdxW/H9nSf/T
+AbbB4aVYd6sgpaP0+r3XjyZZAPiWEiDTH05Lc/zNL2GU0Ncu51kq19+mX+hPf9faFmUew5PuUcw
hsWX++OzOs/wMh1XCM61rN8FiKpNk84IRnNFslpcIv346w+E5vW7htvgEz1+e2YWWDQxKP7x7co5
D/ocUa9vkvCxYCBwa/OIpNSLyrcrToSD/5rFYblNbBo1VHY9Hc+K3KwttMR0PyI+PppysNZFFRsX
gfUIJfaYN+e/uVBu529i89uFcsNhaPIogI6/jUx+GYlkvmCmOFb+OvJFePawY2wDT1EcsjPStFeg
OKGV41rzjbb7PrTzyKCV2/kQ933+XNWjOsTjXH/99WVZt4/9VQP/z8uybcOn8rB5Em8ejF8ui7rS
aLKQkUhvNs5ZaUgQS23VyZenVXrUlggPdpUPRwK19XOJlA1nnx+QPOz4rxa5qXcTJxripfdGIu4z
E4s350lixqk62RPSMP8AHTLtbSuTu4K25nsfkyZQchB4+OtvAtnwX3wV0kWonGyIn/zz968SpLNG
hEebqemL5MR4Ot6IMTQPBbEPLzXoiHvPKCAv0AJpH0Td6Q9y3fGn0qAJc0bSxWOhk5PR1WvV+LdA
eURGTh8DKyjAEmXmLjayuxrIUYqNbG1U9gi1BN52qP30DLoA610yX0ksXs1JSS63az7ldrZTVboT
CGoWGfKwNQp74JOZPFDJL1VDUGHXo1AWDF/aOd30w9EN7wcZvObk/WBAgNECd/mxJ+8AVuoBg99j
NuNB70t8mwbDB3dTm2hEYU1PuXFx1PxYpQ9AuAl95UAWyeiIjspD2K3uVIqU0gSEC/SHhv/0M9Y5
eIZOk8FX0s0OuGmAcOeXuumPCdH0wPE2kBLfy6j4SIJ+xdzoKZPdsYNBjNIRSmMK+gn0gdcnm8bo
oBARuUrb8cNDq7rQNr0oaeaneY4elOAzAWx4JEv4/rqfONZbhbbPdg/Fnb4JEmCUlXZzJHZzPivg
JxA1bcs4mhAbx0WeNuDpq3hkvv/XT85tuf/zHfApnBmjmjiaQLL9/uA0PnGbbjcBiY7s8q42ctS+
GbQgSvStXYJ98v1YPIZ1GZBY73V5x25f6C8Epu37KMvhmS1afISGznc+GHIC/DCLououy5WI7OZa
J3W3GwZdf4vnigZyjHT0I+w13cMmqo9hMYpvpp3HJwLI2m3vIE2GtZ6QMeLEjEPyPtuo3jP+7oX5
F68+69Bt+2OC7LIA/PG1A6MZ/Nurb8twOqOhBDWTWcLZNwyUryT3hRtqTPD4ZjHfW2nbngjTHWn4
+6I5mLMTPBdD135hoTLf//qO/ItFPXBYmdALeZ6BW/z3KyviqRwKV6NRCGgY0cD8SqhnpTHgKx7j
v1mZ/8XPEDghfjbDwGvNzvX7h9WJxSgBvwgysc7/Fretv55so9j9H3ylXz7lj8UJoFnqdXbrrvGj
pJ9G3dWnrnPoQ6NoRWGsqmnz1x9o3vbaP1Z20JWY9akhAtv5pyH+l5WdJzRryEJz15VrW8cxyJna
uF2fHdppRpJYOwzetUZDm1il8c02jOpKp7Fd/fuXgccKFx/6QM6Tzp8/r9BuI5NbAkjMbD4avRfL
VT4J1MwF5tACb010OFGF/bCwSv2cq+HvruBPm5eLP40CzA3Y3xA3+H+IEYh8M8mOAgFcMKKHDN53
/VkqMARspwFVkJ5WYY9+2MsG+57gE8i3s9lFm7Bn9vk3a82fxZgbBK7jUAA4NPioB29Vwi83ZXbm
XBJmizopLvK1p8pkVQFjWUEGtf/mo/58if6JiLjZ7DzKMZN0it8/ihAD8Ly9QDN+Q/yoIvP3pTnq
s91FjOfpQfzd78x/+o9HDgcpKwp1H6soMS1//tLaUq5VmjpaF5Gcrl3sMLWNRv1NpPUMXxd55brU
ttyzlE5q4bf9MVaqXRFHGK3NafS31BbF2rBGyFhpq3cqbw2ILGG3REc6H82KPYHcVTjSLB/ZNiAj
eljjDvKWE4ibnxa9gNekK5HQwVZdm7PpHKI4nF4mTI8Mjky0gkFglxbRMrM8a45dH/xCyUU5bfNZ
Ktt5ixzpbSRtYzUY089Q0NjUVlQui9krt41gmN3WY42Cqox5alp/2GYqdYkrRGItE7tATuBUB8IQ
YcOOXoTWIpNcSebMxK0GyRMzaXJ9bcReZQnKKCXObqWaEtS8gq2+V7PEKlaNqGMXeTz5z3VHoM4i
p+s8ELOjgKjBLssORqHbU2N7cArx5Y8wLceQ/MmJcZLR2wEjDQrRl9Sq8412pulkgOre0Isfzhjy
zBfgmfb9kE6AObzI7n868Lr2YWAjpbsR+igY+k1lkigxwNkHrGPSPA1pxF8yuqc7E2DnVQ1B+VF1
c3c3dl2Mn5sQ60s8R90ObDVIEnTPBGAG5rdKNsVrZXV0vzUzhAdZ5MNV5EWPsCy+4RIALUyrBHvd
M8PG4d6Opv4ZcTp2CdOvnjhc17uGjOiLYIS0m8dWPBCbml56bPFYdCzylmTpbxHVN5doFgQLa1Q6
PZHYP0Rktnv8W/25mC21KkysfWjf7e8jkOelM/kIxWNRQGGb+7eW0eBaTHl0GDI/p6jK659tXw9P
VqiiL69FPVHAkiY845+GPvHae1qe8Rnkj6K2h7cWh9vPcerr28jHIjg8cklTx3CjIYYiuVprE3WI
jsQxwvm4iWJtLZD4JG+ji2Fx4fDYnhMoIs+kpaHLFwOhRcyPlg5k/JMeIbG1YevtjAEXMWkN4K7s
CSQn6K43ZqvzESjSvPCJdFwbZqI3PceNE7p9phDtTQzJXGCbF6AvMNKRnZEZs4Y70EQbi1HlI+mI
wXoYYS7ldhDcRV2DmPiG2RpNgBSKlucyJaAevyNx9OhT57uWcfihqxO43Nr106OEt/fC6bja+rNr
4ndFPpPg4KH9LOSlJkNoHbqkUAH14oOtsnkldWS4SqBS8AIr0vUcvFSTgHNF2Gf3nMRGfPASclyR
hRT3jl8WG+1148mKkbwgn3lIihSzhT3GSKRz8iirIt404FGZ643WT1vDRNGBzFYqtQqCozp1sQSh
qdAY88kj6s5zDoqALeh0nevisCwjUqyIfd826B8v6BLMZTGl1kdei+h+CiLgZ0UrY2TLpjeh55X+
nnz5epPkkCZgn2UrBFZkvCTEk0nDSncFSZaXLhmH81CWYbpqe7u7S1CB4ckpWuU+DY3o+DiVWLsR
0uklxsK1VRYO9ESjlMdE5sEc5EjLxE8KsTYGZGC1LXh/zFQSIOOqEwkVFok3zg+iLo23CkTmHQlc
7d6wTP+NAUy7MyM/fYkjgk97VGOM1E0EUb0lCJV3TbUJx2DGLNUkP0JTZIeiqJmiyTk6jLnCQ0E6
z8kyaj9b1qYojvAsxRLTrXFG15W2K5KDuqdAkbLiCbNY+lYdbFUW2w8e/ohj0xbTcRJl/MMY65K6
ckT42rjy2+gDHQytwnygV9wfRc4wDT9vtnValX4PatwEmdEikK8a8J1zEzJGd6JLB839bPnD8FpB
zfvmqna4IJjr3sTEqb23GVHhV7LqKxIEDf8zxdzjFxzYGEwiZi2KcyDR8gTmyEI/kFU+1YBijGZb
IuI6VgV1AocgfHqDGQAHSxI8pkVDaVgR440KDIgjWhvo91kMRMQtbHHKnbZed2GenmZzKk1WeS3W
ujesJwab8FAqt92JMWDULXN7W5YGBvmhrquD3xkDLBjfLsb9lJWc5eY4r94qRrp892L+4GbhK4+F
qUoIhE5zzmLwsFVgvFZVYK0TTuWvAr3zElOlfWaCSVQEEsLq0aO5sZZ9kn9D++5/DfZgPEmrVPuJ
lKyF1IG/lUWGvSHIM+O5hvRxUcg8njknYK4yvbbZ+rxC8cLvhvbCwCJ68VvffGjtYT6ZNZp+ktGi
8ziO3UfnpiTID1A/nnQ1x1dhOO6nPRrhTxgsTElH1Fl1iSDRRDWxar0KfU3sevOly/X8Rpz19MMe
o+qe8ExykpVHPM6IFWJvinHeFJjh12iAxlOhEXEuMls0xzghVMqBoPZV0XHZp2HQ7RxxMxz7s42C
MK7ic6yKdlMZffCNo0t0jkqH2ZpjaePIu2RgoII3snQ7Sy9aoDTbCW0KARI59cnCb2B3ZrAO3jK8
uS8DCfTxaqrJ2AA3Ibi3KmrdR90r+5gbqbhg4Ro2RqnLdTNFLdHYkXDfHByUBDub9bcpqvKDLmPn
qTPS4YrKJty6pUKEmQQlHwq0yV6zDkjKIynmuzGnwcbceiThs1VkEOLSOqgB5ZGySK9DVzNk+5ig
to0H1fuGX/Vp3tNpJvfF4oxBLkzBSMLVpAlTwx6cSpPP0FVCPoxjXv50yhatmuiTL+WV/YsfichF
FCNiARMiyNVK5Qkw2DCyv9ratett3okR25DFXhu41RkjVfKIVmxaEkbRHhCM0SQBfquRhTv9wKUE
QVbSUqEbEmirv/JZFa16PeYPI7qJetFqAyOEofVnLufuh0MuJXlGfb2pmsbfMRFBItTlMuOAbI2r
2qnqHYoCbpIL6mBdpJN+MamY1zYAqWXVQvGh7R7lD4xY2u+NYTV3hgVeTyl66+Q85eu+IYIafOes
P0YD2Nyij7z0y+z4Deeit77PToOm2AwRIy3dstcDqr4qfIitG1IbyO+1Ld2BYXc7yXnl2M68JwRU
IR3Gqk5KOMazUI/IVgWWEv47aekQGGq3L4XyjSN5OPhtKTJQDVD5InUeRn3z/URfysqb75KxynWO
pLOlyoCVOfZtvXdnwz7f7GhIOoTX49io1VdtFvU2FIpvTm33kOEY+jE5Ndm3iUweHcseyUkx2s8C
IApJr4N/lV1efnHMsi59blmsmwa4JrOIf2LMFt8J40oee11Klw3TtA6zJMy+yUT47M8g1RuYsjaL
+ihxp0HeKkTe7LD/js/amNJslWfQZIPUYDHQhDbpqZJ4yhCEJeAwTmQDxxdzjuV9HTYiW0DTCF4T
6hfi4/3ujdQh49Xpx+AnA36Qqf4w1qu8iYJiJQdHrANnIhFqwMJNdE2S3g1dPLzkDl2TEa/uoZs6
4xr0VgIWspX35sxO0UENBS+VD+GRdibpvkFYSVzgaPlsnqz7RPiOrvDiTAOmEsuRiDdbWL6LUfCK
LOFwwXHMHMNc20bvo1uTsxGuqN6y5950w9VMfbuv0G/yZcqS4tWU9nDHzQ5ftRVwD1H/3VZUzL/H
YDass66n2xIKC5jXAQT2WXs5vLAEp/kBQ1BGGJ+pMr1xU6d8qiFAjJvSt8vX0VMTKl8CzlfI9uRP
JGpRxTC0qowt4kfTXkV4QAYGiCTCrTGf3xL/EhKRC0nE7QpEci+Pg2VSXlpBJB9oDUQjoW9TSbjm
QoRTOx/CCR8KsgnTn6CI5a1e5TEFxh0QQBUcdTOM8Ym/y19SUhanRTnUkDRmT2Z4xaKEzHn6BDHv
M4JGJbVsVnKeKbyYPSZI3/wGKGooIxI8yejOr7QWIlIyUpcUWJcJqfT84TmKuvIiwmx6KoxRXZtC
Em8mDG+hpR8uUEXjs644ecWL2qvGU1tH7cPAnTqR1dxgeZ/8GfOzHuwTwXzzq8XU9isJXQwFAxhp
liTTPSecUw3O8nF/aruiQMcVd1jgpr4M2osbxNNF5tNIRWjU9WFwB+PU+lHp79hJoWxJ8onvROok
d0Noy7fA6KjkfS2D9yxrkcJYrE2vtUfYHAzXKtireojBFTvj3ZxwQuzGOW9IpfXD505iYEywvzzH
PU8cbax0bXhp/YhAci7Q90/uD5FZJsSDem1rlI7GkAIpdoZwg07xzZczGjdHjViykMsD/AqTOwhI
KHX6EaoKZ9hDf0tmyN1cVJgfC5eg9XYsdhO8tf1USgANU0daGH6A+cSEun72a2/YgR2xn2um3pS/
bGtfVeH88LXZHTJHuu8e4WPrLmgEbaJa7eokzXdTmvpXgBzdrTVOwg7W2yJ9wNnN1knZZ4Isbueh
xKI1s1iOw3xGOyffjcjWP4hIqXfQGYY1PiCoI/hvocQS2mdNUJ2xDTK9NtDBQgfkqrpJnoKwCU9W
5olPOdsoMz3LHHepDbzEB527qUqDMbWicP+piqY+TJ1VromrK9/ptMM+dOYOCwR6QfFeZCmLvMNQ
I3wwdDrMx5mf2F7A/zRYAyCbLUIn5KRNJtQC6z8suSQqX4PQ75e5rXvA2R7/R21VHKg8VT0EvUkY
l8tXRDBexxlMWTUgZhcKgEoB6zZaE0Xx5TtZsgSgXFwN6dvfAuqwQ4cYaRGYKa9RIbJ1oKc7J64/
yIPe9dC2VsaUd3tb1w6cqwg+jdH58hCXIQel6pZs5zfUEZGzimMVLsBdgiUQHf9aFUzf7WBCilBA
k2Yrw8xH2vZSjFglVFEhv9Zs3TzvfW5fiKwgMawN5k2kMFvzzFtP5FO6C93H1dLgf1uBram+h0bf
nIZRxfdGFhHN4TiDd2mDBL2YNQfPiR3xixHPTeshAWf+sx4JFFmYLhOeNUnowePg+cnecrKM3WXK
8OsEfrvVZs6tofO/Go2R5ocvbrV/2T0zg/A4Aaby22B62bEb0ZzHPDhrFU5MJzCgQLzDBMBwoDcF
brQhIOli4dtjuOUIjHe7iIh1Lazpou3I+mqV0TzGcT8/CBH7Lww/iTdvo7mfFnVQOPuA1DVyOXle
dxj5suLoDIXx4eT4F7dtl9Qu5pPOXlZk03crYQs6DbB+UGpg7HAJRztg8xivJf4PLIS2468EIbvX
nGHx0SrnacfwDu3c1Mmm3LSpHhDg+tZRIHf7GBIFXLGHKsXpwNXiPi2m7AIBOjoUaT4/GjnRsCbJ
hQeznS2SuxwrkkyKLPP5NidZNGlZb2Q9QdqMVeZcHYprBj35ZJziODEeGgo4IjiIWCXOpHjsmhor
R+MKeZdYzdVvHeepFArnRGWHaC3oBFnvlfasz0jM8aM3l+W2UzBQmW68B7E7H3Xl9NuBCczJmML0
IXL98dqostnifDQ2WaK+hDCxMdPYno7oLlsM0sBEDasu1pXRJNeurL3bbpgN5AZPzicU/xlauUvu
QhOy0QS9ankAvUBdQLU5O9G7ybmfwBt4aZjdF7puXltr4syjQZwxDKgJWeTcNxkHfspoa9dgGJsw
vDWVu/zM9cZk6MbGfSYAwTgwB+9UCaQJBES64UBJ8keSheMyU9gYRxO5sDJchmGxlb6VTuR88VwQ
ZjFgE6Owkx7O/CnVjy7JVAtjpD+6QeZJDDVnTqg+YVg1JGcHkM17ATWTXAoIhwlwrXmSl5ThyXc4
BzZM3IQOnh9DCy/QZ9fsGY/4pZP3KsV0wssgkLcnmMDqwX8u8HGeg5l5SI3wGKgQGIaUAoFYksCC
T1LqF45g4bLLkll9on8uGoJ0ZmqL99nuu+67b9H8pAEToEVGoKwRTcX5a9F6g7d24hLQ6yid9gNW
hvOG3d4+N9E4rXKfyWDrhD3gqpBjjZ2HGmJ4RITDquvsBBxe5tlvojY8uWlrunU9M5NVw8nwpa8c
1kewZuNiJgToKbyFAPlTV31zYx2/NzbBkzQdZhNoseTWj8Je9Xnp1Au62Vh2E6M+mHz3W6B2zOHa
GUBrBzL26nuF+ILu7jCDR3AGkm1Dg36EhwYzODKW9oFViTGnWC9bahUvlM1jmIXiYI6VPLPeO6Ch
6s7Z8NJm3/pMkFYgc0I1R9WgBs4hpFUtFW8/arkOJlT9pefsFGiANGnQbHZVAfjH8CDqukSCzzOo
VRIKGeMkqmJ9boyshddZirMsJsRaJo0BYPEhclzFgO/A5NMmgZFMj3NMJg1nntu6V3ZxdEe6fPcT
U7A+ciSMSEGKyUYYWwj34FeR6d4LMdYuvnCHZisY/Cnfe70WDxOjS+Y6A7s2rDNTHZJyKL+nYppf
MkRWVIJj9hNPd1kiGovEysAsfYg8Nj3U/PEd4r1oKzwi0mEHByjFXVXjI3IzS35kMU/lqiyB9bO5
BflmDqDFbJyS6lNO7Gvs8f7J5yD7bI1ex+SSs3C4REUcH3vF4r7xfDEgW7fMDOdRKV44R2WfXpEF
wDjIB3FZPKGb3Ssc+LTQ8q56FHIan+sqm0+cVtMf+MCpAzMdON+SipSGxRRkFa7vvIvuaqwByP/L
8SjjwkZQNSQPEiQt+VNBpNa9haqDgTPGc5wG82ccIPBTEl/Nzf6A5asheg3XYwT4qe+n6sxRG4TL
ZDfDzvAGjj3gMV/Yj6cQU4Ttnoi7yWAY9CBvmqFtyeDMi5e5Fe2D7edpvWBxdnbmMDXPUeDm951Z
otuOSPFcmzR373xIJmBRKh77UBtRsqS5QZKCk9nbmOSW5WSLbtPGJCNJc4wehFvWe7PQjANcDIl3
Q6sUTogAkcqiHhrrJILihiCsZfCjMEJGa70B/M4ZGXftQNAQJq6kBMITzjTgtw1lJf6UxJB0XyFu
EW5rdlfQYTw8Gu7e3sQq+exLg6Cbgk4FIcZhgUVHQEK5Eo8dniDmRzvHistPDQHqobZ88VDopkXK
fqMH9a1vX0vs4I9O4xtv2FPFqzP42cqJrHZlIFM+sOf7RwibtGrAVOE2w8e3nbwsexC+276mum43
TlBKGj0oS/dY7Mud8nrzMYyhMTQRmLfQm6dH9HUuh7yCgNGZLHRlh2inA7/YkH6kFxFVUYY/ttAH
lZvxMcYjswqFxWqXRaTdOzlY/9QZjkKFCgBny3sm0k6QmRoOl3Gwpv0cSHWCzGvcVb3fsHEO9TUs
i3dSUMxL3M7/nbrzWI4lSbPzCzHaQngI36bWSGixCQNwgRAewkOLp+eX1TU2guQYh8YFueiyqraL
CyAz0sX5z/nOn5rxE92cBlSUGPAoJcRVd3NyRLO/oZ0kWtp2PL16s6jfi9mwfqHNFJ9Fk5PLKqN2
4B4ftMVb0xvDRg8yTc6JFxTIJtrobws/QhWGeFgNGMLxh33H7g11GGQ31rRWJNVSV/CMIsou6ilx
twr712tfS2tr+yTPbHgoWbnLhVWumqHWxy6eeAtUhOpk4qg4m11ePkS0gV3BUqXcEzvIY/nAU7hO
mwqgID6ubGsJFmLGUgaoacqRbfTRhoBbFOfXvIiGrVlV+qvvw2ZTDXhZ6rxPNkyS9WHAKLwaOzPb
VHXMrWvsK3a1rho4+qK0HZXnGdcO5lfBBGhuNgas5JcyKbF3iKkEYKWhj9ZuO60isFL3jhXZRyGt
cVnkUbNpyJTsPRz+X61UlI3X8U1hoRJZ3GiIhcOMJU2OU9JM26lvpy1Kbs5CZGFr6M34rqihHlZ+
irxLWI5bDCCoT2MyCizBnXgfh3y8N9HXVqKWGFLcxPLvXZWI38rp5CsVlsmPHkyDZvdq8nY+a+ZW
VDLbTpbn3y4FYtcEYwo7p7VPvUyNJ5eIwdbocQGBxk/14xy2xn1h5c2rW8wMT5QN8kV43vq/gZkJ
uIsX0EI7mXwQELEvHN/MjeHP9qodPe//AI/8/5H9npm5Y9oecAMEbTgm+NX+jRfhxmr4m8Fw+cyp
izh9/gGA/O9sm/+zv+CfFs6A3gbkbcfDAIIRzr0RDf7mINv/YJ5N8xCZMf7lZqP4m6fg+P/AAGUx
1AoCHBZ/fc3fDk7HxuTvBwI/viMpHMD18C9Mies/PRr/GQiZ+jC+/b8xc5BUw0IB2sz6D34BkbWl
slQb77LBzzcdP/0t2ZM5d27BKYytwoPDDpJ2uBI/obSYP303mQbhSXdOvrWMKZLu9MSQYNIcdGvu
iJTg8fThc9P5H+6AUixnMZJZYlBVrW7gxh9TSf+VYuTm3mf8My59xEb4/f5cMvrQUWTUyzyIyK7X
t5Cq5ToJhe81x9hyVZVu9wDyyjk0IcPFMSSbNNdZ98f3BpmtIbBFR6UG82eKk2ZXORAELgOzLy6P
kwNuOJnTdpNrMbTLgoio3MTjrZUYcHvjETq1MM5Zfuo9oNAya4vZg/cjFMvdnI2WuYhNQ5E7LwER
LCKBo4AiwDK6k8WgT74bqT81eku2kZSU6ZUjajh9LGU5JxmSzA9AblhJXBDG36lrjAdJH80hI1j6
rKNOLKsgsR9zJzSfhEB1NPwiukLbopbbhgfZDMjHItOAO03s4ITuJ3nDt6e/U+lWDLdCvYmtIgLH
2NU5y4fdxd9ml1nR1mSzsjeZ7fUY8hmLHLXhOb9FINU6Jbi/cumagb3IEa5HTzKqb1s15lsedSnJ
7oFlnlSWnF8oz4medW3xp4gxq3t+/eS+HvrqfeBCYZOxZRoOm1nhRIz64TmeqJ9tCLESxErYarDs
mc+sYDGVU141qfVQ2S0DjNh7SK2h2uq8y1aB2bsbhL/xOFKWcM3iIKkZAKdkHFHbjJcU6/4pLeIa
alStyRjbeYHnw1UTd2BztIFJlsm7hAf0Hpd/wWF1qlcJ+uiSO234GuWUsrGg00PRAGRCUW2NYOmH
XXAudU3s3q96Bh4ut1zBmTqX7sWDKHg3ZVXF8W5KKZnHycYsCbuVYR6H+UZgwm5ainXaF4azycXs
/4h6hDIaxj6Dxj5PXU17HtNIjjs5MfjWrfXHTJvQUYHw29G5NhZ3Nmlfwo+4nkdeqiwfdjietL80
mI8BeTVvMb+OYXewbFhK4OcGeEzQ8y1M1lo62D7yxgl/k1T706HO7PCHob6+zFkCUjVIncg7k6JG
nNCdGaQ7HfvjM2RTh+cL2YfLie5+MqOZxm0cJ/0ro+IiXFgZzQNLovfFsItxaRo7F5T2xcJwo9Y9
8soHfQC5dUrLcfxkN5KPYgzdfS8sNksAbue04Gg3ExAnxGdWKyvzw03vIPmN7L20wZmxv4X1C9Ta
8QdOALTbAU9iK0vybJn24pvx332RV9d4ZAKLXOKtSzmWl1uy5YxFNLrJW5/8MjGyFLXFf/BkjKvY
5K5Y6YStrRqSlTBbaC3EjBdYNK5se/owUSRlLCy/P+OtiD8i3263Ze6+Dx2dZWySUNXzAbgXIPNl
RnXYYpRUg7RNVwFq7gtQbj5X9rZS65wI8YZ47EEbBsumKPVJxYR+Ktp7FhyR7qjSuMGLh3eClhWR
Sy02JV5TjmGQ0mwtjuCqsUAMOzQvvNE9PSe916MsuqP6iYwwP9E0uI1vn1G/ScA2THaCA915kEGI
nM0A8ZRzEMXGaOQrAjJXxyEAY3l05ybNfGxCSY1i4dKmx9ybCnQRN+fGUvZK2FRuxu0w7HOvGrea
CPh6gJ23qN2hPFL/Y63q2XL2pZ2LcRHAN15HufvbNfNz7WhsVcN46htxZ5FUdjtxmAGKLjzImVYS
XFECaeJstwYxUfTBcEE7GSSLmXIuah0m/8gBBrORrd9qGf+JDfviwXOegpHODtfajU186MP4qZcG
qwPupix9ExQuhi4cjIIY78ZO5Jsd2+c+KKq1yweoDcZ7i5kM7ZU7qyXWMiz0kOxqm9E/xCrQNKbc
FmDJUpMKx4rFFWuI2/kPVSXfhinfRFb4ofx4F/NxxA5cvzhBfBZyXN/G2nzccXYAKCGUA6GuULso
wnJhUV3/osFgM2zCzECg2Ue1mSPvj6U4dVcr1w05d3ftARMIUke1KgbjwM0PyuLAQ9oH7K/COrrU
2GQ3g1DEiKuBlA8MRH6sZyFBuby5PkR20+A6naNUAAKEYASs5T5uLvl0jGB5GDV2joHTc3WnZPBW
0cS3ECW1Oty3bK5py3rUzQNb9H1ZFw/1UO2g0OfgynPQ+kMCb8IHWERNL8Pa+NiBLVmEMyfepOh+
81Q93TgIo/uR+VykdY0k1YsBAzYRp4UJBvvOF2yMHiLbKufOtO1ynGsyL/FhQ8NY5hD+VmwktNa5
MIi6diA/XQE4LVzO4wN2j3XY1FjFg9A5JxKV1+MmeQxBJy0JfsOGqdLu7Aq7Y7aeRavEi8q9bxp/
WHd6gEV06Ro91hvevS8UqwmMZLdGdJ8qQBBavzVpyPvWCYme0oqm+7RbczqbeWucOz+OzrJxOYtP
ppV+NJqinxnSyoMIBn/r8trQwxaOx1gU1WsvuVqCmQ77fVR2xVtZxv7ad7S9YcnuHtuOPX4p234+
YAUm50uDQXT0rL5JOAQF6UeaCPOYIffd2PgtvrU4T58sNeM/N4CS1hsFTxMCpd1QT5Q4s5lzT0BH
WPHAUBznNzeOVB0re8GMpPpm9Ayrxbe64S1Fli32jmnV3m3LYDw+EVjB5RfnNCsHQz/8hJgyvoiV
e0+t6LA7dJz9oLn3dfNq4dZ9c6thkAzFJvUH0GiebILUr/HTxaJmqj4Zb7OkOXIz3rYzy3fSfZNa
qXqYbadNqJ6nypCinFGLJTBbE6VL4tyG6VtyF7TiYHpOc7BVG8gxjXOnaXM+Z6pw350szWjFqRWE
ZfTBc1yq5n2Mo/iXWYY+B6EsHzrw6DQ85P4q4r5Kq1Cmgi34cTSiLOIhCydL62VU+MlOYMuIVkZ6
G6yYqV0jxjOfEivTl6rapQHC7CgTcQJU44AI5ueqcUdrK0FX6PQ2Ebi8xrLme2Z29AJEFIC5duKt
qA3ms63v/Uwsb7/OWFinSc0ZbUWB00Qb9Pr50Jq3EEstYCmUogcPJmwYgjXlPcMWvcg9eRG+qSWb
fh6Avhk564TaLSF1jwF3Yeq7kz3DcUfcspjmvdN49muQDiFHicGf0S0g2l8pTs4+iiYRzaoX7rzV
XhVgsQ/4cBRzZ/5KFTRU1ypaM/Vg7TNBzXhVxOFWIUN9TPRVP0jQTnhTxtzbM1II35KoT0lhFtF0
pyNv3tNcAQlFCKGudV/csAItsPYS0BjmcqSpIUlZ+iPzlqhw+uRhIgBaMiUKjR9rjEqk8MDiCjvi
raFhYuqduxrU2l0rev3ujRyflxHmhPPMG4F40AXVQmR9cVckjX3fUPHQLmw76h89d4oeRZ4FDxjo
KVOAKMqbaiXNFd7nuDOygMwvUawCdyZiKzYazSJG1OneLMxkO3T4iYA2x29Wy1O4EI7dfUwkeLiy
dPGpUNL7tpKWKsVRuOYP5fDpFjusvK/spvnG1a2vXkszLG3o3AXUDKXIKpS1BbHRnyPPTYhsAIWf
7Ll+hhjhf+Szg3Gl7LLx2RMJnxoXZ85PiH/iLg8R5tOOKMgyRwg9FWyxPINYeBYtdTHvPW5RbApV
8GgI/FSLygyj91xPgg+shvwOfd74gECBTbeEoXbRMvW2caD9u8atQC9CWF5lgQtgOWEOfvGjZvqS
c4dsCJIPAI6a3QZbYB20T5K5KA4zKBroLlFCQozXeboPopowzuQOLzNqwcavivxT4vzmmDNm4wM8
ASYBTuE/hHVbMHmpnGgrI3s4WcwJKadIwvo+qR2vWnSNzfHc6phgMsQeqS3QHdPpA6JIV24ZwYAH
BtqEwZl++BHH0xT6T8roukcVzUR1nBngxzJq5/Lg+JjxlvCyarjwkpxSEvksbaUYm3bVMzkA2oPr
x1l2duXJZTgN9Tu5MrySbS9n5nR4Ew54EZxy5VICs2+sQhJNpmflM+IAjEMWc/+D6n1EwSboBNqt
q8HSBqxOQsTVw2BJ8QGceniwnaThaXLjE8QMKuoSqwrQz9ymYPjtDjQs+MBVO845cfOYq86OPl1t
DGTCDS7yV4aWfbgZepQ13E4wKBSU6QBTFDDtVdnjnD1zXOOclE4JzQdDP1MMXTTNvJ3lEMw0CQbJ
79AxglhNUR8+I3/bXzXG2Z+eL2t3Y52Qfa8F/kqGzBjKlsCb9Dox4gzLgo5PDQPOZ6PyahcM8jBe
CxOy9rE1G/PsMKnkrDri9OSQb3dLz2vCT8n97AHbXBmvuWRIAwVOujhdtccxD+89amnAoBuVnl9o
MfcVDGZLQDWnFEZGYKvM8tNhQmJf0z7K1grJ8rnLcr10QuF0y0KXWEhMjS+aqxzHlzCv4is9qWqN
07YKV5PX+NayThibLzPSU5TRRW0dn7AYVDy/ibhV2nAQfQmzcq7XdVCNlxLg8YOabRZgGNz0VtjZ
OF7T2R7uqiIEpOOVSn9CxIH87nXhQapaYsqF18+5hxEtCUIeKa5F4gVIGX+e0xtjRTcUBmiY3B/P
6NjGU2/0YPvd2KFjkOE7vQKtw99W8uR9T5kE/zILK3pgFyQD43BSRU52cnT6Nvgj5qE6mbeB+ljV
5Wc+p93JVIMB5Ec502sB5WATFa3A5G+bb1qPCguPS92LdesDYV7DrS+op/Es+4orks8pdKRp/sGj
ueoYltF0rh0bez9Sb7IFP+9eMEfR0o1Ww1GBlMYxKqxuHTVBARw/kFs4V9majtFmPTaq/uBdDj/H
IG3x3WWJIKViDs9RU/r3EamVEa6jER2zTPio0mN4neLWek/8br6GGEnXBXUh1B8HQX1F8gj2nqdp
BZls5zDinqDW00dPhoxiv1b1zOodeXpsFlXecc6tDHGHMcXgvRsm2C9WH0wb0mkzzN5B7hKjASpF
W3VzVtbMTGrI3bU9R8WO3UacSx5SzEaBWS+JGGb7ZJjTV69V3Q+dHgHdh6V39ejXeWQ7cjaz4U5P
ZYMtePCwgiyi1OufKkMz62ZFtPf2bFOayLEA9LeVAgjlwPIRyAjWYdP1MgEeb+aXgt304KBgXHsu
U7Akg4Bxt+OZ6uwaTsdNInYuiT3DMAixVtzVWcWq55q5wRW18/fYj6ZmFXZp++jgK32JU2O4k6Cq
vhmgtdcWXNNv1cTMbSSFAQu/pzeQ9/AGIx2E9apt+C1L3zRxu7hadHuR+/USo66+d7203WdFF9OB
CSZdSWPcc2iyVg4RoaNhGoKOcjrROb2U7jnIAZjPJa8MhlVmR1yWbXlNzDZ7JOQTPDGawjs4ddpu
FjoeSLAoLB9I/eO5LA3LWiqQnO6Sd1Ax5xd9ei2F/ev7tXO7s86RXIHBmneTGP0X1Yl63SsVFA/Z
KIYXj+2xBYNVoZvjoXE/lBinf0aV/i8AZW5/xf9jCF9SW9ST/Csv578CCf5P8cL/mwThvyv8/vkz
8PJEP+X/oH0f4s/6f1n+x1f+LXr7/5DQs1ywBLfUNN7BfxG9Awf92uQAeZPC/6IL/wtD2P2HHSB4
SwL3fyEN/hVaYP1D+qQopcvEBKOg91+CFtgkUP+d5O0LTzoBmnxg8vehfTv/IZVr5iYFAsyxt4m+
9NSSoCTJ6pWr0x0+5+4igECuMMuv61K4v40nd1Fj6J+0Cc63jmIdUNbeahluvckanku//QT7Vxws
cFurKqwoBSWNBJssnRa6cItLEEcfLZutNafT0U8/p4JTU85FmUu+M9+7mLH70acqSBfVR1E9oeE7
nxMU7DXuDPd2MXlwPfGrSSMtB0bTi7pw9ybRtdFEkZ1mH5+yAiY4iOGUGN0njDyU+M7ANGFJarA0
O47IwTIYb0Fdv/U1k9qQur2F6+dbL4AEahrjwgmGTZsZOQYDlSzaaLIWuR//sXw29KjjoHnrI0ZR
CamJWZPMphYufoephyoug/Rc2wThhkj+iSOCdGNyMHSCKY3NMqjzw21zX5Vt9CyCN8dW3yo0AYPe
ljAuKuuQGwvaTf5klz3837FPLrgsyDAZ4/qWl3zLumYrrGrcoDjUO+AKHz3x3S+8BOdRnyIjdR6J
p8znmTtyE1DM7pVmfUwqYgJcMu/iLOsvcb+D2LGM/Qz2TTiIexvR+Jx5xp7Lirj/6/8iOHQYGYkt
ulp4d07HLlSWubXBCQcNzhP5JkYBuMeDDmeMTrbXLKPpljFCvO+rKcKu0ud4W2LnWeFHWU++nDdm
3cERtSnpncUqDozkkBuRefCn8s4Avvxc9htKjr2nupEnEO/jiY6/t4h40eM057gvpwqzS3yb59fV
py9fHAffQkuK7Q+BSLRGdgeri6NjxdD5sVH3aSXpLSANvxVJGG+KOiGz1xneHdxI8iKXJmyTizvK
l9lyk3Psga8zjH5lREiUIyHXxz64HTmQH26QmXRyPGQft181uFKvf/1DTJQ4ZAohE0+vgr8052vD
Vu9kBK1NWXNUyifvRVkkIybHRI+ziIF41nRQgw+mMu0/deaXu9ovscL66X1Y+OMLMaXnrPbPIQ08
J+S0+ary6YAB75YtMT9a/Hy3gok7s4W16ZIXIQwEbhEPSrwrQWtsDTGvnNau0J0cb5WGCD400wUp
503f6PZItIcBZiFzri3nj1PToLn3DJEgIpmbIYVokFBMQBMAgq91zTqBpTsy6A9XFU0hE/44Wvig
PGelgXSKg1JbRr/L1fwmOufo07PDcwbQ1vNOZM184miIvGaD1Fm09o5HBK18uLloQA7VZqnohnLj
g4lZjaqMYkNrExU2tijXXFHzD5ncceGkyDjPXmraGLjHUxCcNlzXWlcvCzrCn82+56LQZgQ+4vY5
nNHdHKhRrl1IYmKzPpkxZXLYh7plnheYFmgXsDAG3wUiPwmGd0+wQR/Y4fO9FTL0gCy0zFTbPJpx
WDBfucWoaR9ZOCXg2cTfxYEH8kF7NYUJBmbaibNl3ZxiWcgtE87tZAbF4+xYL2ZBBgZv/4bKr3bR
GRAqy7CbD17e90caFWpyDVa5zSzxoinhOdOksGpo/12IkMkUgQz6shZzZpr71tf2o4WphCfNPMbQ
tDa9SP7Q0CLPvgtjibHBnohLffBK+2QyOtiJ1AUsAs047HvjhnuNeR+nAZd4XG2FR9VHwPPYY/e4
cccDunu0uCSKIIKV08Fe4Q5EtUQQiKwyeQbgtbdgYjmjFZ+yhJXUD5tmr3KfKjlF6UmrwvNc2bB7
4YAs7fdmrFE2QO+sW8sz4fjqpTsXxgUv+UWmqb8zwhAUaScufSjXLiXodN7Rw0lov+/BNescg2L+
a1X1t1Eb1LLb3wlWNi9rrlgecGCUR16FT12xDwSm8Tu3823AtrAjPIZThs291t4fRhifMzOfZdIa
T7cY4aI1sMY2KUU/rn4c6ZSgGhDIIrmy0EnxnhXqWziaa0Y1PuHLfeR7Brb60ENNy426xLm9Sw7p
NF9bGsvlcbJqTWlKvrsBPHXVP1QahBqyGMmWOnpywKzetQwPD/Pg8MMNVIcql0GJkofOM57zDqMy
PJ1tVAtMQDjMLKZ+2OXja2oztOjZ2ESY7Lvsyqg1UPJ84ymenQ11mOly8rh/A9phqFY2PF9edYjx
xyEzlOzlgvwZZ0qYIJT60ENRPFlYng7Sqa8cyH3mMMO2TNz7AWn4w+dIOsJaf0tzatOAAckN6QRz
Z1KGoVaatfgxVRE8EokMnhqNPs1NWyxllJsI/AyS5mLqdyG3ewiYEJ2rm+k/jO7nyXyphug4atk+
WRXdbZ2dkNxW3l2XGP6xdCn9Loxp56d0OY5iXwX82GHi+rfD9bCciPWoLtzVXeJu4ir4KUlyLeeY
ZYoyUw8COb0wsjbkrpLi1SWQfgb3ZXNrjeVZpqeGidM1n8tnsOPucqQYZuUBvV7VmAO3IJQXYxHE
9M6AKs1Ly12bkYoOEnmqeuk971DnBIrQ+kpUEdhHQRcQOAhxCrth+YHBkhe4XEmyLtxM0muXZRjD
5mUSgQX3o/TJjAYKAXi0Qf6tCQU03AKwbjul5HMQn6es3U3lTOjX9Z9apFK6aRm0iPmW88Q3hTnL
xoMbSncDhA1iCb4N7JepSxuAi1JuPgPaKa82JF0LxWHpx2petcGwxC5HaBtzEs8OM7sWY32Na3Vd
WiDx5rtsKMzl4GWnnk1NdV+pKGghIJ9FsQNYY+NOpq29tGxPrYVTTVuOMdiaPfMpcvs3GTZvnBbo
pmfkhnsn2TsMspYwfUHu2enXTdYrmL1U5DIXruJCNVU9CSfvyS3N3ehzkkIu6tVD7Yr7hv8N5hCs
Cte9tBMGMM5CY+0fylJgFY7TNwC0u14g96tUPVra23m4VbETN0z01C0xaE0bAorgQtNmW5s+fQe4
n5agriln7h1iydl3YcSPnIG/wIUucTGETKgYtKl8PfUzvFnKnBfK1im2qJBcS2SD/g4ZpxecGys6
ekeqCnOLPha/UBsj5F+skjqyPiJiUPxxCRZBZ4zig2VxLYwQCPAudyayeTVRE5BVb65mRoF770wL
2YEJ09Fs+4OXXfzQPjJ1PhQRozVcGL9Mvlem6a0HE89gkaTYCDj/eTJd193IaFxlv1jaCWQwTabw
lL3XkU+drN7aWj4pb3oNBmKPIw6J+TT5DmHhlzExPXyKFCgU4J2rMP4qfWOd0FpECW15Gm0GM1CA
NN/H95VelqAO/dJZd5wMZ6ozyIo+acel7lNEv6bw1lFp4AwGRWzUfI0b8jWmaT1VzIqjeFzX7Zs1
z7u6hd8UJ+8x/jHHkkz4nPTXDr09iJ9kORrBkx8593/9es4QAEYaaRtHONnBSfhJNa+H7XcrWzDU
TpvwKRxJ5RU5hRlzdPDH4pfSsWcPJiKEui8MjfFSXXzDu4wvVTx/KFtiGZmfKGS9hH5xiuuc2NBC
Ge4lSe17vzf4C+17t0t/6y7Ym131pnK+pYR7yKu4im6nbtH5F79Of1sr+wKF8UuS8c0km8XUcudo
h5F8+DSn6rfup8+SYSwrsfzyo/DJ7VwmEvIJky55s/wUZekXHmpqoGz3YjXikqfhU50z1O6NH01d
lpHfEeF7SormDa/MhknfV6ezr074DwnvY+vv+UxdVXBo+CLf4xfgN82G5Av+yX2oPeIysMi74Mc3
YeHjgIxUKln02SZv359mjmVgzAyXymAP2FZyji0x3PYBQgoFptr/KqOGz3tZvRVF8hUDns6SNyIF
J8fQb3q0MNMZa9rb70ufroysvd5+varKftssAH7QkZgxkq9Cyqdw4GeP4/tY0Vwkyou9vURTUJNt
zEm7j4su3RdISmQbpeazQlywK1390dgB4QjXRSdL7rkWwt5sXu1K43kaWEpKYkMkwdkp8zlaeqN+
aLgWVP0NEi5ugCgZM8oxIiI9yx4r9Kofian3UdwspvrLCopr2JbmMqLUcSFD/6pQcZZ+x1GnLruF
k5gf/Zhgh6bcBHMqITEz/sZsdJ1Hc+eNA0Jj0axTPDlbUujfopnFIbCHg2umO+wj3Day13jKOlyj
jbcl3saWUI/WOcNJ1iTxtiKWda4TdXE6VN+4tFNuYMhowdBWKzqugXDmqGgM9+vlqIvuWDJv3qpQ
lxyZAlKaHXYWh44aJ0wSUgFtsUJgIrydG1v2K5JTKW5aKIBXqx3DbZDQEQwkC9W3xCw74Tigzq26
IQC4z865eueiDOjh2zFc7062KSIy9R0Hb6zjTZ8Z8zLqVHWw1UpwjXhkuX2rRKfvE31Iecn5hMp+
Se+kf4y5HbUMmg4B1wcKr1mxZcYvLya5sE1m+Y6CK+DmybuTGv0J6gO3cHdiIECUiTqu6godfCf1
kL1jkD1kvmVcXZ1suxj8s3cr+NGJtfeshtFMOZxKDrrmUFM2zpt0HJmJMD/q9zbe7D2hLHWO842P
E+qCeF0tvN6ytjhrnc1oKapcWirIOpX0K0xv3E9kNezZnC5FAumzDrC8T+VW01bKMCZVd/xHMOTb
NpMMdvKqZ1Ru9mfoFtjE7C7cC5uHNAH1fqjSfSex2CjbMJfj+OK6tf8ieGsYPgXrMfHK3UDb9l0X
BS9EEur1NNvJQXfJqyRaeoEnMT1DKvtiKvSorKp7QBr6zuOwOhm4IFaTywnRU1GI8YJXTc2CzFCg
q23QoTeWQy3OjBj2aTwAwM6URYyOIiTGJqjzVFvtE69NdqUXGTttMZa0vGYfJGUCwo7hgZ8O6aXp
T56FBS00eawTbaxsQ13J1FIc4cb5ScfxQlrSXUu6Kw6cHNS2rLb5vKvSuFw2jdHdM3RcUfTYrBVy
ycWp6c1zlHnEs2geaWn8cfOUK0eTluS9YDAiXoB/ZZa6dhDDn5CgqIyxCLkQ4hhkQd10GWa7RhXn
+jZFr0PVXqPIX3imPZ9CRy7myrTg8wUWeLSkZtjvfaKtr/JKj8ep6XBRAPzZpJ7R3pt5nK3wH2Ff
SQRTM7j/88AxRLdyZUfxsgQ1shwsyombPmI3FD2cXnuTZ+0zrmhjyfc9Wy5Rw2bqsXHWU3CSVPdt
G8tUe6rnfkpnCj5u/9LkaoVEhQzDceoR4yZFKZX5mWTGc2ZCmt0WaTnfcUA5GyMpMWq0om0hY/My
mIhDY+y/sQDeQgPBMixG45j3FEsJmoI2ldPfd1OI/ObG1GJIEiGNIjsS3VkamkBU00UUkHIMqQYn
OgZjT1KWEWRyUaaxWnnOhpgy5g+SaPeGNbMPmOWaqpRu5U+snMLHMY7Ldsck4s6oGMNQ+h6smPDa
ZUGoPjB2t4JbJAqXaV1hWMdoovu8xjYQOHRbVqksd1BKrsFwqIKBO27vZ0tEIwyG6fiSzHreWLWJ
cqL0vG7TljhRVb27dYrr1J2WYaPUBssr95mA3HHDjBvYFK89cxAFf2A4ZFxtzvGrOeckOeximwuI
GMOg1daniTEkpN3N8TuXUnVEcXmVvZi5j6mFk9Mgkwc9zsmxDxl6ziW+CACAfTugPMlqUVBKvrPp
J+VUPxlsojFLyWDeueQEK6z/AjVyBHcfRBXhBwYBu1nDp++cjMmS6OXlr39QamEz06sDQByQoexm
aMgXE4zWAGOXAkgPJUGN2LlVxvUDJLKajh5mEapdKkZFSXqWZqN2XledKyMt1zEtnOimPvpWPMUH
L7owAvRO5LuXaRj0u9irP8ZB7KiY2jozOXtjwsfZR3eTnz4Vkf625iRazWBawVBoLMHK3QaNRcy8
mKYdgeBn0Q/RSpsGTWNmeW18/zM1cMmnsMn3PtGUGIrnMWFXwvY7fxtGLdmUej5TfCCPAlIPB6/p
pW49/WFNBSjyCcZMQD77qeZOJykoY+7LvgYcZGXdwlleW8Gtshpjk5ROS80SVsgBrC6Huuwr61yO
PUq+iSxUmwRDCjkuzbtW/WmCRpFfVy+2hU2yGcv710Tpnrs/PIi8zBBuJ3fah7YHj0jx2AEwA/qv
4SXMfH4g6LAGW+JJILetaJ3o9q7VH/xpaWRx92RZ3WfQSgJoLo3RdTzdJY3TH0ENWQdfZeeu9amX
GSfN2TiQV1+U91ZfC/Jk5VOVIdDVr3M/1LshnanvmDVr7jSHj17136k7jx3JtSzL/kvPmeCluCQH
1QMzo2nl2j0mhIsIaq359bVuVCErqwcNNNCTGqQD72WmCzMaec/Ze69NhBzHU3GsW0p/tZntkzsY
uyLDoWLXfeUrBWAvF21ThGw/WkMuG0/vwkdHe2qAE7BDLwwmhuYSB/awBepDH9CUCxJVUYUYeqzn
aJ/avARj0Z6BCi2c8Gqg5c2wY3mY7+yZvxYWMILTRuPFvs/sntDuHmrKpZHPbYM1S3uWlcMKe27P
c0Ou1pHH2iwfk84h4hl32LjM+DKw/CSB2tJJ2dhXL80/Ha4L4r9C26JRvuZzpe2ovKR4yio85AKj
27PesvnwsQ13NeldqFBaNd2XaPs3kRf5I0nmcJdM8oeW2/paFVw6auWyYhhrP+ueSuYpmv8Qd4af
UKyMQjY/He1lQH3EZip07ZwFwbTvsBhC9u2YFLJTLZP8MkbOuI1gjgFKtb8KvbTOXP+oBCZxQipm
y5za3nIkIF2GUJqyQQ8uJUciG48ILjR3X2TFcq1dkENVKw5410MWQ22/xeVTbGhFghplOA62eY0D
6kAhjumE59jQZyj1Zs8ZjVis8EbL76aIJcY016fULcOj+icUesha+FPoRcGN4jTBbUBzWPWGmW+i
WIUOdFscYhZGG9yeylRQMQwyu28J06/HpRxPRugFq7qrecgXxtdEnIsFN0yOXoUC84i7Zcwtkisp
29AslmOfNrZpHpCd1I15FybI+wPKQO+UwzmzCbp27NLPPQVNAfM8LWlggML6D4PAfDTGaD5SA/LD
Hjq9uvQur5BePeY4K9kvHgeNIGO5WIkw2GQZGZ2k856wkXTbzMzfsVrOyswTr6s8Z5LWc3np8oRl
VjzUvBlsBZBEKJM1MBNNi9hJNPc9eL89tbWOLy3j28aMeK8gD9xlgEOhi+BQyGLXVoVYdVk1bOw4
uvd003ODsaxdg8lnDYfN3AEu5pBF89aKmofyDHypVawREFT19Luys/DkjaQQBC2lOMGxQSEiuNTc
6rjIM5BobulygqjacG/As+ZnpTUt4GqPwkWyC2zu5uTHUlp/2vgA52PY5EwPgcM6pR3rk+nE49ox
Kf0iubUTob1x4ebv7aWJdw522qg33X1q9RnUV2ve9ktIb+DCiVNmwm+ruNwCe9PvSUWnWXA3oAq8
pUKcDXPO1w7ejb0XnMRiND7FRDNOrF2pEmnDGG+B9K3wrtgXO6jfqDYi5Jfb90HrCO93kIsdndRe
UO0BZ6a3apo2cNMpXsNYv2q0eqWXNhLCNH9RuOLt8SPssZARXagin0lDnuhclKc0nn5PJCgecwSC
bFh+hOlYL1Yc/a4jfS/KcrnaBYc2vFI3hyfyIc2sLYjbjG6GTm0OtR0VBdxP7czZy23+EmehuJj5
4EMxnE6qtOzUsBIkidAcws6cj6MLrQ2vJM9vWsyvLW4vgjK4GgfOUegbHCfSDsJSC/lsGe07uXVc
HglnggFMQZRYmiq3PAgr6M4DhvuYuCI7uRb7oUaDZhY9IJspY2P0FrZNsg0HZAVcuXtNVj+VSRlS
ToDsye60bYW3oNbD6tAVpbOuUHzviZh8IZJslyFA+VkbjtAZWQUjoEJBSadH2bY8z0kT4F15N3o6
UBNSeF0r8hcn6hb4PxiIyTKzEDe/umqetjO4ef4A9pOAsPZZwv2gM7nIovw4Ax47J173Z8Dl5FuW
G+4kOeUN9EgitZyt1yM3XUvM5i2PM56XVbSO9YIOugZLUz5EB0c1SlXAt30sF1A1E/132ZFBHqsg
P6D+XhBMDuFELlgEht/1OpEfdcG2KcqS4zxm4Fk2E31wq4FrLAoPNgSATTt4Hqgi5NWZhdocaScm
SvsaShcluHycZ+xR4/KA0Pm6lMbXUstTuyvNZtySFWhZRPIivJSWd5t0cYDUsabfsV7VHqDHvN+O
fYA0UrnMUUu6gri4lvqw6+LyqSJ1vnKVNha534ADvgwYn/SR58zn9Z8yuoAlZq2jDjopdm1u013L
sCcDkqWZ67eZAXkaOmWZZYhiWrwm1pSdM1WpBmPnb4pi2BRTle85gv4uVANYlEDuZvP45PYBfNR4
U3dVxwWsigfd+Zhp3mdjxv026OtDsVg8eQ1WRriN13JMxn0vikMDavA+a80z4G9tBwli6zAjH6Ku
YjbNmrMojkk3N6dcDhztEcNpyAbAsVR1jJLUJusi1pst1+/gSNDjzU0lYwNIIOdYzHedahgeBq74
wt7Z7jrv2jeNAzpVOwSIEJsptNQTxg7WjZU6R1PgWmkSuY/lkp1KqsMUVOzG+8giGth6Ggyvc2Yj
rcdVuvYcbT5pzWjs5oCSJ62xlks421RHuU38MNUVU5jlEIPObX2LuZzGtsj88CgKw1NTvutBj/iy
b7Ww/+ilcxkazz2nekQSWa3OS/MzgKkGdiQOrpIYd0lp03YBSL0a57Q7jgkeBIo8/M6S+G4te7p1
uhyfghacQUfsLq+q8hybhZ+mTb5lJUAE2gWLU3Q2JELSbPWoYT6Hq4+zeUxKClxlyk5CmvQO/rHD
5Soglx0y6zvtfwrE7c4KTomdgessxu1SMk5T47Ui8Z6f9beRI6Er3S0Wt8qHF7MeBL3s1PiRmBby
Azf1iHbfNKulMZ84X2/LnGj50DU24Rla0PDO7bXKu2e/5kjPj5YHBEQ1hEfNs0elzTaSqO24pbeU
SkBsGWLaaKQgNuN906lAJs0h/E2F427UGJZS0lFzlJ61oruVmdT3Q7G1IH+syhZvn1y+WYft7Elr
9yl36srD90BS6QZX5ebIgwyopLUN+dH3FT2/jfbTy+BrNul9FFpFyZbL1TXFT1UVJkyS+mcaIqdq
YUKOqH0i4v0krWnTFNUWq+Yaz92uwCjty8SKt+ninmDYEGSw+sfWdVg1No7BeYcImlmMDy1HTKPv
pnXttJC2ipIvvXfvhfZWzO5PFFh+DR6PDXQUETVgOM/cHR7cUzFNFJculdrJtr9HtCC/duR33hyw
e5LLgvS/2CfBXkPzpi8P4sZZi5PPIYTwz21w8XSyG3PEXD8w96tfPjLnzRAowKw3PsmgLjBnGKw3
kxF1boI2kDed8h6i4bgRhRZTNWM5g7goR5Obq+fuUVC7O6Z3VaunI/o2Ec8M6KT+yH733DlQS3qT
YKc23Bil+9PAtnOnW8ajZ53x8YrrWA+/xyZ0fYmj/2TDSNnAuboCNSdKxBYC64VhvoMiOKCSiacY
OCh+/4cgGNeG2dbEzzA7hEt9cT3XuMHeZXkU7rC2DFy3YXJ2CE+dgf7YJ94a+HHa2UinZDWZvX3V
sS88j5gqWam+hC4JdByyr5qcP6N0xWNCoMFvwG5lJzsLSICyL+tOGDt+CWnAkrEb81hH5aNL+HDT
NFXiEzjUr/RRH6XZFA+BV58nAuorvbb1p9B96Ba4thmcYSzjw/wkEl+WGTVTdv5kWvI5l96wo1GS
kyELQQsuBSwM6a6YYQqMF7O5jzr5qpfYEUILxBosNGttTSXSA07p/ZJHpOntYNjlOlEBYmB4VYk7
bXgTu2OAbL1L02QfzPGjNrv5zSjpOp9rwo8WQaRtzR8MJWX0DdyVTCgZM9CYjqsMIh3vRJtsEL9v
RUdGtK3MUmGEf4OAg/6g1zC0Jo0L2grPnOPdI75h/TwkwaWVUsfZw7wXjobFCpem1xTfyo05JsrY
SEDk7L9kBuG09WvE0ZfaLp2dF2CTJ0Ofrsqhs7gLAWqCBjDvmii/ReNS3arK9vtpMu6FkSKS6WSZ
bWxnv+z6W2sZxzAme9ybWqQYGG+aAgv/BFhx+CFNcZjC4bBYbOIh2XargmfcG6R6DqZxyImJTftW
xo33wgzr6HbLzp9iKuHmzrpMYVfFyHibobfTM2xM/p60XdYWNUxUDyYP4TjozwDQwPXZAoiQdx6n
CZvzjK24T6O3JPNtaDq3Ge7lLY3Dfmc7Ju5JXSWneC+yFBOZplntE64cAldNpo68OC5FjxgTVj3F
06Kpj3OamWtDI0wWZRgV2mpegBhkLH1ZJ27qXrf3g07mQ5QCz6ajP9R4SS/YydeVxx0im/ktq3I6
WgFwicjU92lRvQFviM5i0Vnv4qc62mir7Ai3XLY1n2XEQexLzs50huiaFz89T3BMrAS4hpokeD1K
pGCjPMY0EP7HF0z75TFXkxIhjB2QkegyBPu4CA46PobIdbVjUwztwyL3mWHrl79fHCrQ49EzTroX
rvMkDo4AtwiRxHzPnFvocIjkmB/wYc3valhxopE5ScYjmZiLNcjxJ8pKc0Uv6zIDSB0sn+KC7DiA
+17rTMcvmGjzY+w1WDRmPdk2roYqlXovZeble2BlcFhz78ynF2rZNIIyzNziKHXwO0XeXskiOsyB
gziUNe7adsxeOHCU90VYp9bh/OxBGtjUUxCsWoXilUttPjGp9YcY2jpHPW7bbPkI6xjz+DjX0UdU
eSFZF2DFNkH6bRnUH0uPN2teovQyIbYlmiyeh5GsgT6SInea4uy2WbJtew6mkzlgJkvB7HXTjWRv
+jZs3sf2XpJDP2oU5WIQc/nQJExpWX4jLLccWjPckuV6ynA2v8ARHjHTBd864JJuLsJvnDIvOp10
L5NwHGZVjuNkdN7qJf1sS4R/dtvU1bN4bvOkuKWtQewWY9HGzDXsIjpuAJto5XlJ6vERB5FFyKZC
qgpbvv+II5C9g806LIHkq9XZZrKs7iorLOzZZGq3HmFmrXM9H/s6AY49aPeq0IOdxyGjo8nbMsZE
KJfgezhw/J/C3KfuW9AhA1OAf9VeF9Ixq8VgBenlDHmRCYe+aEpcKQG5PdsJ2RG2xxayzarqnBNY
+G0zjuwaBuNXWpmbsaNe2jD3Xk1obmoq1EULd3yMiknAj7u2Elzda9UVf2aqXXIXZrnlFN8cD+9d
PYH/SqdmE7XepoFugiiGvkXZ8yfaH0dxK3oEk06+FiQvDhWsnJq550GQwRjjtKjnyTnKv7K2WHkJ
evbc3FCCaAYKdZ2tvak9a3LqeSGjkQXEe1ZFGWls726l48YYnYOALPHRSrS/Qe8+59qdTpoo5hsX
de5HciCYiD8M58wpCqfsPyob/j/4rv/Vdv2/L/F3QyHJn+5vReg/7dh/iRb/9U//g0gi4j891P9X
fsg6ij67Lm7Dz+a/UUT+5f/8nzZqiwZO3dLp9oD5oXo4/2mj1v9h2LbHpli3hC4wMf8THmJY/xCc
jnV6Oz1aM6Tgd2lJcUT/9r+E8w9lYYJeza5DUoZk/r/AQwwEkf/TSe3ajmXgv3EN+mAoouO//5fS
EZ3tcsp/pu3U27Rm24AOAJE2fhw18Mr78r2eGxMtT5SH6C6a2aa/sei3kTOEJxhHjyIZ4BlEInmx
vf6hAU5/YW407xaHiKVtqms/jsei5b41pgLXhmp9M4RJxRUIkHT840nmXLrbmRUclmiiKr4ynWN3
bEGGZsy9T1IlJLX2nI4mqFprIkeevEZ/1xyfWCbdTdi3yO33SAOQCCXPt5AzA0J6a/3PbCcAIRz3
pQmwXJkVMEvH1upd3C84X2D2OQtvdI7xN6LYupQPjg14HfTcwr7J/KjiFW3Fv/qJTsbMeiNfCvoo
wbJTFBc5cRyknYSNssH6HOLYitavzUgZEveL4eyK7jWC99fEy4T/5WDM0QKbokAB8AzfICOse3XM
RqN5HrL595Rk08rD72fgBBU8ivbg/4s6DHbxWL04VXyAZGDuiOrxHB/grgzopHHSdYDkEBZ1J/3M
Emi7EZqBb+TGyT43gRzWsI+jtTCpEZ6YQZKi/JOYwtgRBM2K6DdWFcMfTNJ2dmiyrx14Je1ee3Lb
+jnICveU0m+SwsU86wGDq+5XsXUrTTS5kp6DfqZXeiGBozfebmo4AIfEl9Qsu+1MThehSTUAaJyX
EuFx1VsZO/u0TPwZJ4dpc6GpJmTYNgtNogapefS+HlySAxJ5lbZQ1SP4jIRWvF8cyVdxmn7qxrCg
T7gFOL1+tyBDCC6hxLibHJxyK0tRd5YY6/x0YEkEXDuN33srSTdDSb8HKF6cjx4BN28gDYOyl/hT
XXiHPpfvUVwessjTj5MRbTpBeyy8NCwb9XTXW4SicjDFXuhV5xuRwz6uHL74fDybXnqwTb15qVNO
+mxDykcnxKhBxc+xUTMMpakm+aOWVzzCJLd2LBF8tuFDHdfPU9aHh6R/Rh9OvowyXut2WZ/0mkEv
sB6bkG45MzH/JtTSU9fmXzX+SlKzJrpRsExMq2DGh4UtWByFwZZQI/s3Uxt9NwzHEw0VD621cJGH
TvTQArxdVwVnGTMIlz3diNURfSdbZQ7cBiJOlB8gUwDirsiwF6/4ClIHcS7CwxXi2QYnXV4YOiiA
+Y7NxtgKPcPSMrpYXzOT4EDzp2/GK6m0s8crtGrscuMEcb4mk6WvU330C9nvS9xv4UxlTEdMbl2B
EeiHbi/FbXIzVkzhjkt/VeDBWvFcf2b3jTlfglPhyEg+EAWPC7TDJ8LPkB9Z2kAaZaJqIs/0ow5p
M6vx45pBXq763vGg/pZ3febnS4c0yBJX70PU92uqZt/JTpHHwnv7yzbwngWWvkshVPIT9OmWBN6T
V7zn2HJ7mjBxw7bgI+VCr7ZDYYFBdwFcVYbR4OzQBkNqs9m5jfZJAcdpkhP6EtZ5J1cbBy8/5z0I
9dS8JfGoAU0jJtvBiq08xHSN4nZEoWg9hzOs4bJ5XZLkUtBd4JSXCdl2hYsq2mkhuMJhfOUUQ2lH
3DpH6dSkD/TwTNBvRsHKqn0V7KAd2JfRGx/zOcg5F/ohWfpbMB5Nfrvd5NnfXpSEN5Ilp8G1xJfT
1HTujRwgrGnZmzJam3W7EHJgfAkBTh7KLHwkamec3Kl/SnSKh0VzrZz6yNE5v1YVNvkQTgz3ZYDW
GvwyJqzxbLKHAn13cHX7BXXlg0ZRAxFCnhy6j4BtZ+hYJRuK6MfEW7qKHBK4bgJOIhSjXwYGaWsY
KkChHOoSGYS7epuMAwR8L6BxqCGUijpYkp3fBsVyrLzs2+2Nx6KofgF4+TGm9FJfKjv97sNOXxlt
Rntz9K6bx3IxzSuuKtaV7DzXRtJZ/kj9GotXNhZuhZEd7OGpGwR/eaIqFMXSbpKet8FkZ73OEN8K
XDCHIAxe2yEnLy1mPjwhArPXhSyAY8zRocmWPPjBoP57nGBXzFT9sCbkf1wSJozSOl/NVUeMmglu
kKLZmLjJOvtnseXKg8e3cpfxTxdR7yIyQhjGo8mLv2tHUCEJ8QuCyV9WVpe+U6jA9twfPM7wQRpq
K7sMknVI/JCmDvclXBbTl/nCg4A+4RZwD6rxq+Z1eyOFyA7IdoWErJo10mSb9mwtKC08BpwyHa0m
9gf6aVPW4UMI8vHKNNKtWeZWfhHF1mVJ7AsoooZ+HRvNtUlPmajXrmdPP6kJiNpyKQyoSusVPRi3
RT+FH+i0UXLtioFKrTJ7bAhvrmBFTycapx/Zuoe4bcTJnRNzYwRmt9W17kiC2GR2IKwyauO96uIZ
dMvEVsFLmOVNjT85TIbd4rC8rzx7Y8jSvlrqi6gD62ry9s/Fe9C60TP8H3QtnvTkHLlLGnWwhyJ9
p1OC5XEAYsAcjIEamsL1hV2oFELhj0PmnVlepyzCbLknSg4Gyc7a11aSKUqId5IuggIrGwj1oal/
RbMonqfodwXXdmU3pSSnoxMAh8OxE249b0Ps7qTtqFYSaXrSSKKeC0dHlxvHfs+NihzKbO+J9XZb
e8ohIihgdOB5J3Ta38NibfuIWTbpB22v44nm7Z+Ni2Stk6B/eyJecH7eatH1p7GtfvrEo9KPUEgQ
13f8WsbWC9OvvPmYcaQ8lQNpWyO9yCa8AUey9wXukh2CJzgzyZIxKy48NMJHPaSxkteaVBxiKCx4
/W7b2YcZFZ9pHWU7Pal79MjR3QLadn3YxU+wB7QbwW9axXt8FFxX7JaaHmue/oMlXCwTeh0PP/jp
hCCEaN4zpLNQG3hNWLbQjBa+xwbmLMQYMrahC3SYtDcyq+GPlrNsyn6ucZPFzqpLsETy7mindu7S
Xc8e3mePdXb6FEp5w+p/8OblhF/pq4Wxgcjal6fOC7mVkaVI9GbCBu9Q1mKa91FjPTBXeXizJLUA
RuHHctj1/Bh2/SOdU2G4jblOfE9PptUM24MXEgO985Ug7ncZhrK5fKQVfZuFySV3nVeiPOuw+Uon
wDfWvAdZ+pEnkgSdkXLbQG7s2C8Mne9Yv+NU6D60imdTFCZymHTWcY87YTGb6tBGnXs3rNm3Wpmw
B8PUnSg/jmfl4g7BlMMfLrC8rNED8umpXjjs1SNBlSxwH5shKR+r3miPFNBiksJJvrVyy9qkWkrS
g39lx+OLbbS/FgcrVGAF0d0zvA+pm6QbRP7gLtRkFUGbbcC+B341IE807O79HCLr3tNiHPyF6yIX
Bk+DHcs7D/AjKOdrOerD8xCGV0zNLVqe3t8Srx/8ucXb6QwktGKY2JT19dV18ni9tQFRjvIN7d6V
2VdYz/q7hwpIZ0nLesBusRnF3aXUlh8zrT1/IkOhe079kJvUBGQKCMwJs17X3BofQ+CLzO/u9Brw
iWDjM4kjPVUv9dg/I8P3m76GhVHOj4Y0r4MnuD9qWbLuhvY3tvyOjetMd8gcF+zqsL8A2Obc7mx6
hVEa3vOJGBs2jxMJSpLVmnWOaQ2gmI41TEF/rcyjX0ZY0fW6dDgz9Y98qEbV2t6CEYTO1Oj2q+EO
T8sMfa5AzosiwQpID+56jLWuAxXszTvHti4gdtPXFMyTzmImhy9wctGx1oFDDMvOeK4UHKMHILTX
0Ck/PUdseCj9dhKM7P1g1KsIDkqh19tqyUkHWRaqTgiwYvxDAwAcaad/zfLp7LoW4DQGJLJqBkYH
87ulTQBbsbWLa/YmVlhzMFRUa/gwHPyEu4EY5KzNOXnXtDa+v3p2HJ5bN8E37PEZNtuhJ90nBn+B
/rKy20ZiF9FXrefOB6zWG7BRFi0GctMbi3sFy8ftC198JF7I5hdbQ+JdjeGdqQdmYJQXz8F30WE6
iUPGidHM3ruAJE84QGZmh7Iq0H3jOn80O7IUbRm8p1PP2Vee4zl/TgUsKCd9NszxiZNftAuweAwY
JrWg4mDESQ2c9NmW/a8uYG3keQsHT938aLgiNEMr3iTImTUzZvI44kayakQNAVFzz064UgZP7iUL
8a/MSnXu8oRt3R7dyet2vdM92yPAnpXIu3SbgN8DMcGW2+XmfpRVW99w7bO61wh5AIEEXF324X0u
dbhhgcEdpzZGJNWT3sUw+xPbWBcEzi7lWN8c26BfoQ2PDY+sXW6whu9DOdxyK7pjQsd7BbLiPlIh
xjHoT15M8lSEpEsB+R5tLXY3phDVo62+NMb0hafUw+ad45vFg07bQyTfKpWJiIP+6nqSqjC3vGVe
cktSPsVcgcOZQsqDWY/22RrmEamDoDGxVpZcfcO9qwrLPagJwL26vBCTQlcVbXGDxQ9ELv8yra5/
7XdO3YoLS4p5S5kEOZ/Bfm7wUoII/zWqJEir8tXMFGk5vyZ29FkZle8tOm1pkfUewNHG2u3scSbs
RjklFDcCdWNXHW0BL7G9b7qzW+46116Oy9RdA0CSO6ha5E+zmFyYakVxK/AUBV6OhkOzVY/XNO01
yjnY4tHakq0paM62lmiGQ4A1OUiHajOw01nz2CQHzaV+LkNBd2gRQNis9Oxg5E27dSPGHYbDeMOt
ZHpmRfgRUQS6q7XoPVZXJqCek+EI3HCZSA+tjgAEx5FlIk79VdsAphb1uGyriCSprlfaVx9WR1yf
ErO2cKD4Of1z0ShMs4E9UgPOT3nQeEwYcVt8RHtHmVPtwGhOIsSaGLC6YPU7r4xoMVfC1MR6yizq
PfG4UrsZPXXJRzGTsKTPD9fr7Fzd0KK7yS2CrQCHRqCsmy5ajU+lSpxGFbUdXWyHCQbCcwGNkB46
EwAOhDzNDuZz2faRr9sDJMyx6W6YLseTsDV8ycE9l3OBVE4JCAnsBqIFTdaVE33Gdmjfi3Cg8T7w
srdGaqQ5Od7vSDtlmJlHeTYEcy7bs8+KAzwpwy65m9WEQXKZeS4x8+8CWWubEn6yP6EEo0XCqdFV
wS/AT4C4DBpmF950s003sA5QRAxr4VFQd4dOkoTv4mMzBSsvhiopPRBVXCwRDZmXBakJ38NSwKsK
rFWTI9/EOAAOAOs/KS+rzhMK8Rr/euAXuGQQVncytLyXOGKzjpXTXdkdM3GCU+GtL/hYahrIgGwY
KatbigPtXRbQgugnV0oXkSwuTvFX/8oXWmjsb5HU8tecxMW2WVoJx9s1+KDbPsSU6tYiqRVKW0uU
yobUZB0aFdeIMlYhdQ4ST1Ke/TLO/lxBSktZYTC1kHUDaMg98VbF3HzGyrO2ONsXHqyh8GlIIAye
iPM0zu4RPNoZiAyrvW5GKTR4JYkn/nYn5pJS6YkFwiJWFRRGpTXGSnW0lf5oKiUS5oAvZZof2TXl
20XplaZSLsPFzW/sIh4z9gt56uW7Hq7xMSgqZ9Mp7bNQKmiu9FBc8VRd5Wa3D6mY9PPZAFmnFFSh
tNQYUTVX6mqrdFY3QnG1lfaKQLcJFQE1CGn4sBBodaXUOnymjQTCFQpurrTcXqm6kfsglMo7K71X
Q/h1lAI8jRnCayWuZszWqA20cCOT+rHRGSvpubH2rTv+6oypO3X9aEIfnd2MiNymV9ozkn3ozJ/E
oFt2guOuixyms3StL3X63BWpfTWVkq0rTduG3Sc9m/s0krfRVcm5UjZUjiFYT/m+dsEiIXDRx0RM
Ssuqn3owzCTEwoeZ0hb8Bk8DEjvqv/kedqjumdLfZ4R4qRR5R2nzk1Lpcc/+1tRfVA1nQgGPCV3Q
u0W2mIRibDTxaO0iEHmTUv8b5QMYlCOgUt4AW7kEEuUXQKrfO8pBYCsvAWciXAXKX+App0GvPAc2
tNUzppE7PhKSesqZABXraVRehU4sm6Ktt0XgDER58DOwEFf8TkCdWB3CJPkMlPeBhtIvA6mzK50T
ecLTYie/+uVQT953CSjH10tApQMANVC2yUFTBgvltHDNra6cFxB1YathxigxZeRx/I4mRyMObo3m
r29DOTigVZ8oRHyghYi0s3J5dMrv4WH8cNIOcG/A9kJ5QkrlDsm5DQyVvla/fIzzohqBt2MnCWlv
yZS/ZMBoIhiguSTDp470m6G8KBRVsb7EngLv9WdQfhXJGisOUhxvM0a+5mZjbBEdScy2E/uMUp59
hPnFWb4r5YWxlStmLLaVcsmEZUebWHpOlH+mxLcQDfauUc4atvz4OtqfSXluPOW+iZUPR2DIAWtK
x2WAR6dSZh1MOzbmnUW5ePJfTqXdnaTCxVxA9lRuH0YhnfShAQPDfJo6HEG28gaBzfpolVtoVL4h
XTkce1nSwOBuJ6xF4q1QPqNEOY50rEea8iBh+r71mJLYwaxhfkfVd4UF9SCxLqXanx4jU60cTZPy
NpmYnCg2eYuV6ymRJA3Mwt7woz+Xv84o5ZFqa1inFkmnWiPj1y6DuJA5udJo9xMnZO2TqhtX2KHT
AzNu7cc5zwEeK9FDWhABzcn8Jkwhpwh8wzppNVwWzjwfa/UlqcKDkTEhk/8LcqbUATPmCQ89s7jY
GPgaQCa8kYmoThgpdOZi7AdJRPLMGXg8u8aPNxBEbYYgPjUYQdzWfJgGk48rR7Oe1QqOGmTPyh18
i41LTaPURrhLs41nM1hjqUOVTsaTpLRnkQwGo/GCM/oTVvtRGsY5KKHtCsvaMyfhRp5nGCDzr8Cu
b4WB3V2Z0iRLFtN9XUTyNEwJKmbjXKZ+REPM8K+779Jy7hHo46W/VxUsF3VIAyYwmyacOy4eahYO
DkNebRvdGhfBN0Go1m8FKC+IbZy9YMuIOmLLnnD/oDmPshHmScAjRGdIIgvnCw+/w6SYyc3cE4Pn
vnSwSodVP0AIPy3jP7FWvqcDeoqD1/+111RlsvGQLRNhgJ67dB1arPr5hlYZPnmz8yyN9Ox21Tuc
hF8wp6wt+eWX2kMRh5kcVcbDErrPQEIkKBVr/Ops9y0fy/dmmSIYGpzEaPPRqcicXHbQTX+2uMNf
2R+2glbMYuR2EK7ZRwW+Dkplk8gXt0BdIvbX+VElNm4PGgbm9m0YtYK+m6E5gf5PV55eCbrHtPGq
E7pflRhF/DBrva2dGS27Pdc9gDY8s3qfnhv8E1amwXqgsbikA9bMbOMNiQ7mQNh+l3ZubeFx/YSZ
jLdajEhfFZ/SFenDRwdJf51AMidaPdKy1mOZlcanTu0xL9xeENogUI3Fr495D3DW7MaID43rUe0m
uKsesxo2VzRyWND66kd0Jap4qje+EHXiO1ncbzRcYUQUmebBrL2UTf/WZvkvkm7NGispqaTit1Zx
TOtatKA4ZV3paBX1cKzP9hOtnuu/39RMAAnMyVBfMzIMi+tOdIphAHXnmYAqdiNq0aH4lBouXaTJ
Pc0Be9pRjDOC567Rcutk6Y1G0HNSUwBZd8wHa/Qk8sgsYy3aiB/Y7PByzNcmZswceu0c/ztzZ7Yb
N7Nm2VepB2gWSAbH20wy50GzZN8Qli1xHiI48+l70X369KkCqtB918APA4Z/W1JmMuIb9l7bJmOt
jUoWYd3gnRP5Vvqw5Ys+tNNFPy5CuzU5bmAbYPCs5gtbEeQGM6gWbGsIO9mx2LWzw5DjnWVrX3o3
hdieuOOj74lbIU17P0WGETDFf0Nzkj3as0BCkzc3hF7x2XcQJ0qls9/rsDJM+FxREO0q6XPFUIEe
DN5vfuS5DxIHBHRkYUvX7F6gx4aLxIrl4FrO746k05YAKyLAS8arKwbXL1uD49/dTaI5yG40Puos
41LQ/ScoW6wP4VHeiO95VXXVnkYC4/Y6ugUGzPqVizcDcyr+FGIgpJSmGkl1/zYmefIW6G7RbEuD
hUQTA9VJwTfvEQfTsumc607kfeM3ZoZHJ9oO0fInz+mKVb413Hp+VR11HY5UiFCVVpCTxY8IaYuS
vWQFGonB4KrFkFou3YnhFIgA/PIHXrxdM8tnRvnYAxbbZ5xwalBC3xukxCeUXeUoiLJJ0jAhsSwc
PbWHDm0XdAxknz2a6GZOuU6DZngWj7Srfy9xXaO8Y1ngF+kdKW/+wJrxjTwW46LghWyGxvhum3g+
E9ay+mP7U8fKau/YnDhDV17qS6+a4ofe6K+F24ezsq134AZvjdsCIpn65tjUPe2VbPpTjnIgpFUM
gRVdrDhbgmloLtp0dLFJxXVWHgbVP9WJsVzR+r+2DnYXnfloxDz56jXVuamsz8mc65OfjsXDkp9I
lRYPfZ/dGCGKE668cVs4M+uF1oJ5jvIOGWrO/MQwEVWWUt+KRn579fRVlRbRUSJZnjHDv8MIe8Ob
vTxopzlx2fO0fRoI+Vo2+ma0Lp5Ljd/NVom0D9kSGnsBO8b+FQs6kakpvienolJKho3sa8gqovuO
eyTlhEbiWCx0O0gNw93OdIKM1eQOuQ+RbklLAnv15FSEZNtsRzbLVoqSyT/XGkxfYCvoCLaDFG3Q
rGENmklnDIMVyLj6yp3BDtl5ejk7cScVQYuDYTuS8LORzSgOURftdRT0F+YhNUORZlqjMXa5YctD
38lNVOhMxJHXmJ35p5PQWY0p7oPFrtLdaCI2I48ajpftVTubN3xjNm7Eemv4WpHwfuql4TKudHbf
PWrulXASqJ8xHDOmlIdO3AV26YMu5/Zp0SprX3T9ck613VJ8FTz3zyJ7t2PL3vqth5AtKvcwYUFe
RuKgsjXTiLSy7TxMx6XGkTFP2Tus1zlABGmHtucUO82UJqJOBbKN1XSqxXIP8G5E7MnAajZh/aBt
jjBJQk5ZoJANi6tO8IG7wNF1yOrraqxLnoyctt12CVQiG93aNJb/2afcOwZjKOxwCLod3aEt05Pt
MsfRJuKh9dFf7Qkb/l5WbUOUmTS7sclpRfE82bxSauy00PE3EgLguyjtE5Xc72bAOmogZTxNTvMe
+4TujqybRoNJUZUk42vhDddQL5HHtYbpnxA2TNumns/pbFHtdbrau710X7PC/kMiwyYDHrQzdbI3
WT+Viw4bKP9JautbtWRW2PfoFqDIjtj48LDJLaF4bPrEjHqgMs/dVLxmbVfsF0bfaAp2CPjN7TQb
w9Ys3F81UGcHXggqLjzQBXFaabolk2O4NgVZYLP87Bce4Yj+ZAI/HXRxBOQld3fQLEx4RMQquHWG
l0rhynLVsz3blA2Gj3jX8D+w1mNKk7h/+OxjuCbzwhpRbXifomKTl1UrRDOenxtdfPplHgqzr6nI
sHBOXfdYT627za1B28uo+O3O6IzzljjeNHqzvGx8jDN5dWoeAjvmTWn9jkqLoWCj3/8+ZgVlP990
e0zWFCzLpZ73CwKl6lzsc4yB13LQx8OoMMSQzwaS4c10KVDaZqm2LSlb1qCCOJVn+K+rUJ2v3rrW
0wgHJMh7YsDs5rtcGLNNY9JsJoG5W0vndzvHfSX1sQ/mZuAoX3yqpbTAqjCNZ3DG3jWvP9jNm/t2
SL4QHbrhpGFbgNSygoT3UTE7FJPjQS5tdPWGj3S23b1R2gIrIgUHkGL/kg+sY3XG5onHUdI1WADy
Gc2DAB+gxdYvYQCcNVHlntkGmSRa+kQxY/7faRXHszCaKKwZ45/tQeVXrZ3ScBiy4d1tkNwu2CfS
wvygoNF3kqix/dwI40Pz9Yd2ZGFVpuSmdb3WPoMw2/Fjf0YJHxeLIcDdmiYuC3FiXNi/mFhSCivR
2HjgAy3c6rmeRXvyyTsPCjNlGTm4y51K99ZaKXDePEvPDRU94KHpOdHKJPBqTNGiqK9NmQV4trqH
DnmTRDx8ZGr4wV/nQulwwscOH/+xRyjVt+SNAXo/KUDX14XzJTf1kRW+0MM5I1nUAmeHDXe6/v2F
LId+63nM8OY+op/kxfQ5subU9C7KA8yhtwl77ZEqqZmdveAYsAxzeZwj/VXP2zrQx6baw0RipUOv
IctUnFuTMDc7QmmYo/Bl8LjvBsu99rCe93LpGHsid9xMRbfXF2t8Qu6IlpZ9WKvf6AQSamxOedkF
eKThcOXNk584y9WOTXyBRdPjEiOpOtLFlweL6jrznLgzR7tBXk9Tx2NQdHYDVJHkJMNIr7Usr2lD
TVosRJ/5bT/tGXVPARF9J8NSRvjXvGTV2JhKnTIunQB0+WX6VWv+28Ak9WLHCc4vaQI0XxQkrAJA
TRd3xyn1HxPSgPaY56htbTmHsmatOZojltShxHXJBT8QmnBfiCcEToVLVFkYVjC0HId18BQNaBXK
PPYeNLeFsDOYQcqwhGAcb7XtgWKzKHCQMZdzUOcsQfJJqlBA+MhI/3nsfCDB5AGdsry1QpHpMekK
cX1a6j0e+vQ+Zibl9xrCXAx9SgJ5Pxx4s98zvUVSt/6Sxuooyck4eAJaQecOzEKxSfLJRFUiL6R3
tYcCFdMuGVEIJOa1tIgkiI6xqifQmrYXLuixnNKm6BFdfagihh8QrMCa+vkhn4nF9FYdTEYf4U4x
hCY+ejvFmtYhs+doRSUrXCJMTmQtJltbNby07keBlCpG/fTSpTwmE7KOOIo/Z3kFe/qK4iRnyp6B
mimhu2m+GsJMNY+Fl7j3abKth75sUR7DhlAFqNbWaa8VJp2gj+UXqYIlS63RD/IUHQpnSHPtuX7u
KifpJwek5niLvykc4nQIOlFHZ/IoTdyIni77m8gMTy4CNGTiWXwnITZGn4g5v+l0bAjx8lr32dnR
tfww6awN0nJ+MCM9PUhZs6TNscsLqTSqfGsGUNhfVW9azMOLpySlWm6NdsDdijrasedQ9JSYrcEU
DRoQc5PFYIetLddiLplxVQRZamaUh4XL4nto2ujkybh8IzktQ3vSWFmLKIuwMbpSllML303npycd
++jFF7x7pe02IWPHYqcTbPzgDgge0m64LiJ50tjMH+MUUDmYnANZZk+14SCdb5ePec0AnUWf7c2y
+MHkvApIJ6r2JtTDq8kAuzNGDO1DjWdDb8qgWWA8QIxXW6NZ5luloie0jt1Zzfg+UG/RYeoXqSsk
A4AKskV+249dtBAomdgPmXLWHkepF+CkvwlVOy6M/py6CmJ7arccovGur5tvjaK8M+13gc7pkEC5
AATeIWvT3niH6cMSZEtgi/fliDag1KJ3+rir9Hr3FDEMxkcpd21qzluPRCvJMnKuamA04AUPvaWu
igzlO1SQazbj0x/51IXtk5U6u7xuApjdt6hwzDOvMK6WcUbdZcFl65V37PJD0a0pYMPn6JfMOrk/
lzbj5WDpmRRDYLGE3HoGEi74DxSHKPiUvVxwKnMjuZhAWfSMGCxiI/DHyjz4LfJSzecyiPJ+A3+M
1C04Zibd9N2BKAGfeNcm6ak03A9r1t0grbsqbPri2/SpHLQIaaZmxg/5UqUXx6dKSpHeErlUEV5G
v/KUzBmIUaALjdbthqFBkeaWbxokYMgPv0mcrc9E58JASzfJ4rUHW0sOpJZg2LOzF1AVZBHMjPVJ
0aHoJCesyxBOFuOlYIs1lNHGrNs9gv917oATXxqwQ4YBLEE2a/u87M8pii0er3Mdgy2XlnE0+vrN
Vxa90h+rS/MdCW0/J6F2Ew0M0CHf3fERT/Q1jA1OnesN2DpswRkkJ3vbI8Yk4inoeYPJWG4pby3m
/nbOd8V0rJiVOivAuqA8wRUM1hfeB20H9eXdTjUVsMYHWhwBjkMCSUiXm5BBkhnfmO1Oy2LrWxCu
HpRaZwzD3uKlB+LobMxeLCdvvkkjs7YOFlmkfrydLUVVM7CDyauH0WzRiuD3lVChgOEgzKwDgMav
5NyIs192n1CIA3bmGGbrJ4ozkLxzWl7ZYVIZL/SwTdGEsO4vWRaZ19xmpqyn9qEofEYlvoT+J9cX
fkSTZreUlOwmwCsKtocrPNojLZ5NAyplCalgqecuMAYXQ7jzJCAtDxFA05Eqv2BFmROTFhYru6nw
AArGAxpdIgHRR/juQ+HgbVB19svN0dOIzn7vM/ULCtVOd2PzBoEmeu4XOGyNW78BumkqByRYooZz
1Om/xaq0NFJb/vAibrx+T11TfeDgxoS0NGi/Cv/g0QMEju1Ph2TwWImLrgtz3uDASIpzPmTTvrUH
m3E7gxSG+GLD/NIKLYVOctQTpu2xUzI/HmYCtLolRH5GeMr6WxB986OQOiOiqNRQqbFf8aq6oeXy
nlt/n/Te8Mdh9GfCHDrYwnxanYQaoAnyW7pn1+0YEoOcbqRxNhr/aczJpnHUiCWFwMZQgEZkKkpF
wwDdlnX+S9Bk6FYAi2z4tnHvcI3S/y9YvJLHsz156lBnURRG+LJNfagOCOVh9Sh1aGaK6qa+EZgC
3Yv54LZvnJNtaHU4dmxctCoOXSQKDDa4Xkr7FVSy4Rn0s1r7ndYKNUdzNYU4jqlhvkQM7E4IpTns
p6p57WMNPZj0znbHIzt3WUkcKJrseWlCqXveYc4BZkcCiZFHsOzooqiC2e7tkp5cbXxq96Woxxej
dPNtPFcmqZCE2rEe5Y2ZpQY5rekCjbEK2CBmvxpFHNFGAohMeUsy3Tr//QVNZbVP5PCcWmSPblrv
SssrznjsmBbNbE7/FaL/H1JR/+kp+V8hqf/87f+lEeWlLvnvv/Wq/JeOlv8P8wbwklo4Nggc+C9g
/69d90v924P69eer/Q9OlX/8zX+6VDzdMHWdt9zxfZQW/9ul4pJj6wvTQKVvcp/+jQGoEExgRRH6
v1tIHEyPIADTdO01+eAfLhVT/Dttms7f9H3LAFby/+RSEeZ/8qjgTrENy9VxmJo0tX///PevJzae
LY6Y/4FU3HdUbw97mTqgoGBfJ9wqfftG5elWE51YzFD+q7fyb4Zbj4g2sVSAdJyNU8OAk2jx48rE
TFhvpZN9bRtwYE7t66HRz6CnLOvuDkbx6sb6zcjxQctrhUpit6IPbGq9X5j+GyDLZHn8y1vxj0/t
v1V9+VCnVce3als6Jp9/ye5F6w/hha6FCb9nmI5nrz/6v/xofevkw2QPA/mDciHVkRlug/1xWBdE
JUE6zFPv47o6wiAIuHPaa32VnW29FwxBzT/GunDCfQc+mR1UPycGvJm+ORvyAwgz/HAHTpNuPSjZ
cgWgE9vSKEWVVj7n7LjUuuzq1l/ydQHGP2iRDWjM5x7hV86obONKJ3mcETMiS5WSxQzsOHAUBK2Q
g/agxuSrjtob7ibjOjeeFka2KBFqpNh36jCyKE7YnHB8+M0JTj1N8JzP98mA3RYXEFpXKgLTsu6E
GTJmclh1oA9g91dddCPCsKVOt3/V5CjQsiTHcWUuDMAXvKjvf4DkZa24zylMPyIwDbTW4kcFuEFb
CQ7VynKgsiVnbeU7JCvpgTUVAQMr/UGZDPyntFnOEZIsxOE+Tmi0RSDeH6RDphtejuGOcCjopVWc
m1o5hwVPLDY894REL9o6VvHUpOJg625KTquP4VXQOvOOdao0ETrHbtBYSGktzsNTA1AYULf1bE9f
KM9voFOWTcmdFsylY26HKkcFm1OyFBN+Rd1I01MTIzUW3otHbugBfQ4RTi1wjrrNCYtM9J9yMPJX
hgfp3i7ka4vLdmPNA8z/aaxPljfFB3hyun4ctYQIwRj/c9abFRVgRZVdhSbMz0ZWR+ThRjA4DBpR
sn7WPIGbUZ93IoIn2zZnpnbTBqkbxLKkZiKa3sSEydgu71Osv7hsmoBC60YOEmKqrppOBoafTfkm
syJmWL0EB2K90qqxQHbEZ57Cu0SQFta1t5xm5bwVRsvoRU+f/Ckfjob01AWcw3CqRqR88ZAh4I09
VoRj9YLE7DxbrTrHZvST+kNdBGmom8mL7bMz2dmtHMefRbd6dRd5nzqPXRJbgkzJEF/D0QQS1w+F
vbVaYtHyFSs41cuju3RHDTC86NhvwV58tJi3ZlpRA1e2d3WWv6ILeUiz4Z5nGlNlj2Krd3bmiLRm
QUA/uditGUMgnqI+GQk2GFB7mbp5RTq2YX5Zkt+ICdaV1I7+b81V2NIS782tK6plu4533UDAgA1t
bw6x70ZB7UcXltw/HPCeG78tjobDEdatzOac3pl6ku5LlHVYV4JxELgKZ4ZngJQcCjApksC6agD/
eM8PDK5CnScHtZOC+4ixO7qDB7w1Sl1oka6t+ZQY4rcwopPjwCVyaD80awgB+OGQiw4Z5JU2wZaB
WDgOxeDEmyxPX2cdfHVOR82CBJh6f1MRLdCsTxQz2edCiUMk03CssmUO7cCf0emxuaMDYP4cMyrj
+w0coIEVO7AcIUfcgicThPMaHr5XcoQ3UWm9g7v/kbduE9iaUzIidUkTb0/Yba/sF5807VzrvdrW
jEJsirqkjs5m5b3zfnL4sWrWXRZ4I1pJ3OZ7qIQvaYoX3mTjVGNaYRPPmNa9OPItLTuWzxynzkR0
HyYOvs+TDm0OUlyHNLU61ConCwXY7aLU1U5QXesFULCuCCyIfqg6l1vpbfCXI98ilcl0y8CumgcX
J37V3iuPpZZrzj9HEhY4jaIzHzH6iJEhu41JJqjA8XBC8ltkwe/FPF4V+XE1//xsmRfmgBdlEWYK
MV7DbEgPuIRgaPZzDpG+4k6yLe9nXsUdRq6fKk3e0EXdcQx8z7P/pfnMPvJEQMVLLiybJOyB+cNZ
7klb/AAU7qn3uirzrRhq5DppjMYs66+63u0TvSDnVfQ0zGQf0CdnmzIvXDw7rOTwgXzq5sek3A9t
Kg/eaD2QWshAgEmT4xD11aPE23rCv1P4PmNlvtWzSeh0xOgRWf0fDyHoxkvfybDpj8UA4dqP4NmJ
lDwQLNTWviYq8BmyZLkZiOqpE6jQpQFsdcGzuNSs4RyCv7OV22Wn72PCFgWX/XNloeG2pfbYL93v
skMSSiLrD0SVPxmyQXxwNR2zo7vHp4aS24vzjYeKNIghHAeOB9h8RC1tFr3HXJDLz2n5bZUB/6JQ
F6HfAeZB2w9/anlaQEXCBLNCoOsj4gO7CApml3lH4yN5qpnKPBLNDfkcYnVUMn0n+RUxziL7nd1O
MM0LLndgJHqLRmkc0MH/bpvMIQ0SEvMgMbAJDwelXHma2Iifx/qmJz4RJ/BeRlqfvQNXQzcG+6Rp
6jSNagxdrgYOHJTqMdEONWlArT/fkxi7yzD84Ifsr7mfIzBQI0JKgymBLvJPsnOMIGq899mwd7Kq
wE9X/UczKXtdf9xgMJ4yETWfdvvTKNTVSDGtpkpm26HLfk5Mr73WYWvrpV2ojd0xKdvhZCn70YKm
t7FW42cLon2r9yTPDmQaX/7+4gHJSFkswBNIjo7vCpxPfB8G8xziA/Bx1gnB0RaAsnDyRLuVqYZs
Du7ZRrVkbhQLoxEEtghDk41UIIVaYju2RbF+wPy7HMAQenH124zpmv20f0ClXMKX99E78clMXZkG
huLt9W2x50diudUi6HPltuQsrHr2X/Ck2t7yKQ4shMej/0aq52qdABCCxZfz7+aYdrSjv+FChG62
nUvdhnao35ntVgfmDu+1iconkcVT3NW/NK2hFnNOllG1u9klMaR1h+iOhfHiu9YhWTAroDnGaVtZ
Pbp+UVwMM8+DeGpQYXqltk366LEeoGCiy+83uOLabV8OLKi8l2QENtahLHbYu5MJ6n8n48p387Ln
NQZELM258cULYwszIG8ERWVUserHILLTfhU+N+7SjHhC6dV6MvOYiJbXWUObgILzKdf7DxMMJ2fQ
yGgjLm9tP4feSMJP3bApKlfZgDVawwEezIg3q38daA3RuMRb2QixJ5BEDoxfHNHif+zOSVNt01Ue
FI8LqgJ9eHREDaxysogfqLK3dDwSQOneqC3WzcLeBO3E7We6RwfqeU5yKP5lhvENKxCtrFGrzCeo
ltHREdpuHj2qHgZnW2dl3i8y9OymfFVcMnk2/25Wa5O/5HiVRz1o7fLDa8bnghhTnoY4CbuSDA6i
D8LB5iUnLrNgHq+Ve1DrWUHdmvfxyc5HNte2E3Bq95iluBxr4ZvPvicfPWvdHDX5IzmT4hYzQCa5
wnnoCQFEyeBXRxQbza6YIejgDlY5G9SREDOnEdcucsKoAB464ZmARNxuE8c+LBEwQHJt9qXnJUFm
Tztmmib6dboEvYfCOPq7DL1Vl1A84SW79GT0os/vrgDX4otVaebdNw+eNSZ3u2z5SVjTHVIHYnMy
6ftkcOpjNGJXbbwMONpMT9Ua8O30Ec9m7C1AnYtRD8XfGC62GOe8Nk6iG959BcY0rYhaya2NWQau
i05QQeZL3e5a/o2QAaPUpCwkreFJN+Phib2LvWl6heK8m0gwIdp450cmAvLmB0o6ARTelTfBiHwX
86o+ogFknJgNiPw8Hp1sMr8aUkRzk9yNXgg+IXLyIPkw1vo7F5mqZCKZWMWH0ht+Yvsgd+j//IGm
cwKNGUTFWcObyim9lPVumW3tCTIJpdtUE4jly+WcT1gB/JX3nBlGhUxqeU3nOWxJ4gXZEdk3gAnV
xm0iXNyReiqESjCRVXLVZJ56z8vRsLYPrKCtlzahs7GbJciMZvphe+ZpMNyfzDZLtlNSXEz/SSAP
uGE+mQZG17AA0JB5Jg9iN/7Ex/VEif4LBdCnaZshQXSKjBnvU3lUe+i2VUu6/KTjL27drzidKWGw
6Ux9zLGcnEFGsX0seBGZAx3nbEy2kd/vCOKGACV+Lo79qJYKVcDsQUCEn20adNI91UzqPKeIBIPO
rC6z8ddsqm8cwou7JhrDyFcEDpD1ohMIl/xor9F40PQp9ASYIljEvbXyMj8qYD1I1FlEDXP7gstc
sxi36yQobABkGUHeqa0TT6GswEPFVRQWSZ1gqAGbpHgMajd7j11xWAQrAqmy325U3ycBPobYONbL
2DLNqgR/qJDqJNa7rfVs+/UfNiOwJO38hzbHWzRgNm8rLLF4TO6j6xD2Iadsi0IwPnZjsQOWxCa2
SZElORhjKlJV06JhJ9cKYzs0Q33Lez3otEiGsqltZg7lU5Yn9ZUMbbpGraOE5yEk8YP4+NhfvgU7
y30B7h55lch2mp5/Vv07zPn2kvGT+YbUjsiAIeEDGHJlyeLayHcmDlLerZVB2TKt6/l/hv7O53Rk
fBraWkYdxeUggQNvlCRkjhtreC2kAdC6mMjVyRzJct9h1pkNzk5kPTbaPrMeYkJr2jRKb2PTvtqI
rHtiBgPe+gddDvEhH7BDzk6EKMn5AZXEGi+LQAJN/pMXpCNaHARfFhtltOdxnPyCFzG63qlok6tb
4eZWYqFRqJftsiBRGvwNZdXd0LB9ZACUOOlx+qNHyb5GEzRoNZ2jpOFlWwozcDqN1kRrNxUxO24V
/WHsvcD4RRLYL1+L3r1iRfiluzPqytUp9NtQaxZIjwCnpLYgk2uFEyPB8RkxSAIh6RuyGwPmwF/E
RQprl+H7jdhlb4XZPYK/vQ0e+/MxjhQ0dtYei3IeZzDVo78QDIESbduM6nFR0E2bEvhsxrpzW8mJ
vWKUl8RA0uk5rFzwCpX0xfvBq+edm5AhMbNkx/b21a9grLpgGyc6zdvqmuMc9CY/eHETRG4jQ05y
NPF66WJ/MxjHFESV1WQbDXn3m96OAB+zm3d8uXjTZ8CJpprCJUvJeHHM6b22JO6JRxTurJqGgb1W
3FY7wGm4Hfp2iwWnP2lO45/xhMQBfnwMfDAf0VBznpQVabEe+fRqiRCz5J+DMo4Z+DssE/aRJddH
qUEjoCHl8TNhYkHGtoW4WxIH3aT2UV1NCOqCYVgOyO2GdcR/9yMcthJ8ixzlOyLek9+uldasAyjj
EMOh99HpuHQqNCtbzYjfIv9bkuPjzzQ40PHZkaYJynaJDt6bn2eYdtspV3IzOjYxDyknIo+3yQRt
w/x5TfbQN65a2DYOtIj5tW/sXV9ySVuVhUS3ISSgjwI/rq6WpnYjWQPH2plgiPFEx5XEUDztGc6/
xFCuLlkriP6xol069ciDhaldDPc5q8gcqiv6H1qTC2WtUZoYdG08zPVD7DlEm/sl1Hel7sRk4TSD
gLBVE1p7K0l3cZyDZkU/EQ41/QYKV0L4Mv+R2kox6C9gASww08fUCV2tvRpzep1BgDJ5lA+2MMSF
m59tl8/tq6cpdpIa4X9lFNHdLScUgPOTjBvjURYO5VZUPyVT+eL55e+J6u3iK81bIdwvC5qrnVr1
onAlfzSsCE8myXMbywfauxQCUjBCVW82DtjK8kBRUSND0Y8V6u24kxAvMe7vzUod1486FJnsgKyI
AKkEdDYW0+xcuatFbZTPrdt/Uy0j/oyleoaMQFCABGpgWNXNdk5cie4Z88ObPc7tflY1+pDC3vku
RWdtjkuwDP4jj0aCt9ZezmzMxRHZ0M5R3lWtcmfVLJ+LNkVbQq7ikC9viPq1bCM+J11LDI0LESyi
qKus3OcWKft9hbVVxsWxkiIKYhJVCnO5+YY1QhdwnxeC8hKh52iaGFCQjPXHxybwhIPul97r+iv7
kXoXjazfHZktN4sfNkjVkoeJctD5uPqvIum6C3DOA3e6PEoUOhvAMdqRsc0Dks75HlvvxK8QC9EY
dBEjIS59acyHzEXrUeoETSkhnyhRHlTLIqzIvOHRHhdiYecWodhictKq/CD87AaqH0d9unomMAH1
XvU4Kzp0NG3P45iiY8adXPWILWFr5ltN5Rkk6pcye0jaMjmIVD3XNfuiFhkqktqdDbaDGcpQMF6t
Xgf+H6AoRK0PvfWj1azqizliqNAKnNn5jWE7ZbjFko6DIOTLUcn0ttjmpimOVUEFvqBeCZjwYmYG
umN0fmgBtNqpKl0CrzCBPyDSZ+QVOiDRGPEh19Jb955ro7cZMXMytmqQMoCLKzXhkzvovMSMtLck
tjrXyai3yA13UD3xdbYNU5R+rvepm+5joCpeYZ3JDW8CAsOJD2G2t0Hd+jYrNKgFC34yB1W0G6At
NqS713N29n15HXL3A8nQPrVMfnJn18TVvYubszL6J5yJTzlt1xRfBr84TIbZ4+8kwIWRojbstEX/
rN2pwfGGwJR1NBOt8jfqZtBvCkQp4UikzwooH/l5Rjqqhgev57Hgr1CxlF8USEgsfQ0KbnpG98ro
GQqg4E1hi1jUZFOZKBUtp/yF/+mFPhrRLmTuuiZLgbsd0EQZeIvV8AUkSlcTwEbk7Pljl7DcRMBA
ODh59WP1f2tM0fYpJh7NnDn58ovDwe4Z1t1qCTihaCZFIs1Z/go/DieHcxrFx86k38t4FVO7JDuE
eY9/zHV0QGLiQlpXAljFX3mN77S0Hv8AJTNQK+5TzbvOLBsm/GdC67f1lIoNuil0HYPLJqB600r9
BXqlsXG7s1k2J2Fi6rP9jjrP6H+4uvYn6+0vh+X95HWcQT8sjyM4b8eP1tH3ix35nEB9vEds9Tma
0DeMYzTw+izkEs/NToPuUbjaJvOM0O44h4fSuvY5wWZ7n6Yfe2zi9U/mtDc6Yxdb+OLz0nskFYTG
KiaqyiF1UWPy+d3qs2LI6269+s0ySI/yvfehcc5CmETS0RFuZac/crq9tIjdOqs5t516cCwB09Rp
kRbUA5weK6I7R+Tlr7euJHEvwt8YsIA/dZSMIZKcDYlPad8GczXezTa7+XWlDlbDXp4Fc5Skb1Iy
/PXYa226ymxDDRaWpTPiH4rpOfes3xl+lLT2L13XvGcMZvlMXABknHtTfblG/sfyBohVsnkc/Ojd
TZBVyuFBS8YvKeWVq+d7cPMUjAjNZ3VpFmTSIIWJ56jyPZ9C5idoTNYjUviAQfVkJFYGPn459YdC
q98AgvDh07SUYqUAlGGR9xe5P32MxkGpL08qz+NzpJxt1MRYf3MnBdQQEXkIh3oT9cyDoX999Hn0
VXRwv1j4I1quXRuyLAkXXad2OkUpsByIzy44qLZHBlBdU0RsZyEHK5B4bzT3R4vV8qxcPPiJlIHv
RguyKbLjitL52Y+UL7aXHVsPE3DTTadKrsdko+38TJMQKDR09snMUCNtQ2fu3lPdoCovWigyWR5K
PqbL/yTqPJrbVtIo+otQhRy2JJiDSGVpg5IsCRnoRmzg18/B28zi+c1MeWzaBLq/cO+5dJBLu/Le
d4290VyP4YOvlxsZqGHrkyyxQhyHhNdFfYos9DEr5aGF2gnujLyqCcukWlA8mmUck3bCqVwsbIAe
+aUjCPvOOpd4RkoOE6OhDCizSCKzj0IIfWf0uXYYHY4MEpOOvq7xVtUFwK9ID1UR21twZGRazZgg
I7jjS/rAxUiiULX1ydLa8qPK56cpeM4ycJuEWICsQ5q41WxNhnmgUSou+lvrSzO8lDFDxCjJgnxn
eCO4neI9wJkS4ZiIBSxNoee/oDROHbmlK+dtknUAUKZuVr2uTn1tvNoNxD0okXzDot2rIGT+gYkv
SsPZaLpwikawZ4BYQ6NP8xOjnets2Ba8KsWYwQXM2VfOZx1zyzT1+DUyE/ZszlFHDTgNVRpO47cp
kaa703el5mFnk/lmupq5ThvE5FVEevWo2b/O4O9Rg81ToF8baapQTB7Je5Zn0sKJpzSIf+rW5Iqu
9YdEIanLFemcc1kYWwFRADGLX+4qk8lI0iWYgad+5Xt5/DrY9t9QqhNtvXupsmTrTjZTQwJSyOXh
gwoKANTKeNv9qFSHOC+OPvHDN79Ov7wSMzNyUkBfdOCJmT6hl9V3LFnlcWQ86GBy4VJKpo2hRWdz
qJ/dJtK3te7nS/AR2YKkVQRpVIRJAsho6XSwUgerqJl+uSGuDJKIlM+ClgQoWaJj51igWDC0kfni
It0cWn1TaX2+0WwyQLQYpPOsM/hMNX+jKy0NW6/Rd3KkLjVmokfx+T10OYhfEw6LXojrGDffMf5Z
GkpYz+NP5ub+az7eGaPqIyNqBmsjPj+QxVBycIjC1yVq+Sil/VWw2VllFB97RzVHzJzituRRJpHx
XhWZi/WUwDdbUAHpPRYvote2/2gW5LkLmB8LHch0nnDhg9gaO0PtG+LgW0SHh9qq7GPrEZ1qV+0V
XwcuAbytCXU+brXp6nMMw9suPyi9XVRh0AyHwaOXKhYhmvKpgyP4X4wGLgWe0EtLnw9KvQw2aaGj
Hqy6axKl+2muiifQUFxkuMw2inC/lZyr3ZDr4LES/89FJtyb/muQioAsG4Q1vWhuNJy3PEc9Jm0l
dxTkgklJO9oPxO9lN4RGDGmIEF5eFhIcKlxcWlb+C9Djn8qadMlBC45Yt3qGa91jToAomVQW9YK7
6dlaOn73L20L94QzAAJkH3DURLa+LgyD6CJQKTUGkTBQ0ZLXl7wiNDI3Uzn9VBmLwJqz/ChorSm4
sFkFdfIEu4OfzsWyzvzxV09YVbgm+etxRBPgUL9EzKUA4LO8+y/4TMlNnRn2rpppOnWSizYz7/Fa
jssSeNmHSZh66wLQ5TFt0LkZaCmoDfP57lcjpT3gyyJlcNsBst+0OqF5GLEvBcBDPDkJKzpmRvDL
IzR0uFsddixrcik3SCugzHlNszMGCYTMbh2eKDvfkrEDDOJrtnljifrJet+6WHE/sxqq543oKDeJ
qrOtJN3TijHNtMCa9cBXN2W55HOtswKSXxRA2WsQJKxy1oKDojat8uEeQE55zIS3WEH056Gs9UPf
lKg1Eg7kxDReFnhSZHt/HvjUq6q0+1DjpugM/TVw82AX8Qv6XgFTaVbrIQe7XRbNO7iMSxun2Qtg
H5LoRP/UpFl0NJCWrgd4PonWa69wC/xTV7H+6rgp36EKswGGSm4g5dhpmi0fXTP2T7bjvCAuph6f
35bEWM93r7YSP4XSea2c+wTnyOtJAQQy4FAirHXbuvPvi55oYTL5zAUAwZOH4Ye1qeGP5S+9rus2
NJnqwtt7dGRwG6MdYKZ3Euh2GbxMiFry3bY7SlGLlAPoNavKHY+Nhit4cLyDvzCRl6RcVOzvafoT
9fVXGv/FHXRvmoyz3XhXbZrex2pD4h8MqBidBl/+m+kEj1lAfvI8IVBNaTIt4+4PxrFJwGLi9Fgj
wlVgYMQpXbBqVvrnz+I9YAtOh/PXzMmfxQETscsFipR9tC1lsfduZO7uL9UZ2Tr8bPBKfpg1+p+R
qYNO9o5HSkAg3ENuSVRFhn+lAXoeoYI0gXkw0+LcdupJfbY16WE9jJHV2NxMASsBNDUkuw+LHTm2
rbGGm8h9wv8atISt+iMWP528ThQTAx7gpJk2IE22Nqq6E5Jf+KfR3FxqvUpuQcOMSbuyqTK/2fKS
OJXYr9GU/U0dOpAgozYapNNditGByC3UNdUyZANy2o0FRiwHjc/TkGCTNCEjwNBp10SYu6Eubbrk
CiRcZrjGGZAUeVBo3RUN2pZ+uH1gQtHhrWaA68+nci7wQMjvLM/ka6I5t3H+cFqp48Cd6rBP0TuI
scYnYVRhj/v0ScAyZeuHzbkwc4eZqigucTpWexhD32BRJrj9OTmd8XD2mC1h6TDOqNTbZ4OTZ2UQ
vrTuRAphEZbuZq4b2rwAOI2WaxiSOn3jYLPburH/FZuCREvDxX/G6j1fIqK8nhmDgvLrYzNeK7QT
Wz63cySCcDVruYmHpdl2DQPI3Bb7DhHBzohYvE+1Ekc3wcsdD/7DPNrxrnfHeV3y9oayLXYma9SY
yUjY4ByAwSCv8M2QkdpUoSRJbdvIVEe9+9RM/R8hBk6ol112qvGArMo0Cm0Gh49DZr/G48Xr++Yo
ctQX+BRZbIrkUHotH4vzO7Q8J1oNerTlccWsG4wEE8QSAgHhh7QUX9II3QQXozcE7W6IQaw72kyp
V7LwscvRRetNZwqXeNiXnFzQkpxL55b5s2PJY6GKbO+WBXROlb674o8xLQEQS1QYimFeOdGzAFq6
lBHSXmnE+xifF6sU58HPOEayBZHf0ycPJHNFqfowI4VGaPITkPp2i4XxHCxKFzUT3psK/Wkh3NOs
kJKV+WgF3LLxDqM3gkubibZg474bgs449h7NZORi6dCs7gTGs9lKhZuiYlQPjcLYJDRyB5PEIMZq
NREwJBMAZSKuF1skaeVFEF3RKRgXCBlp262TNpg/zIpKyjb87koxQSSESS/oVDFTT0oVsoyns5lg
mbAny3slLbPaJ1IQIsSblZPs/qk6xuD9MP8O2XTvBmy5bB/OPRbL59YfyKFqvBz7DauirBehxMpp
DmkaDqND7FLsfvcj//+mWYo1cvf++2F2FevG4p5O/kuQYAYxU2Yf/rQfkcqtWV+9jA6gz4n0JqMn
sfQ/WTqUqKwQYSFjspbjANHu7D3Ax6gR2VOHRIpCKZeMHhjGYXpXH0wT6Df4BQPPG1H7BP3TJJ2z
5ZAuxpzzw12UEpP9V9C4emaDAMP4jJTlvo6uxU7QOmhOO2/dAFhcjTkFFUIjvb86AgSeDRQo7H0D
233MkgDp0FD/kM3LyEYGvPcQSwdfMDfIn2ovZag2HyLkNlsCg4y9E40RJIXmzo0Gtk8M9MJIqg4s
WC8Da8aj3XfvpQC5pC2CQs8Xz8JOiIv10ZDYNsiqTvzGljxolRvDuKfkNrvhliPWfiCv+4Q/B74v
KKoNoW9YH03YY/4v/joU0oiswdxGKAOSu47wiuUlGqSs7rneym/YoXelo5GfGJedVQEEbQr9KnPO
fjLc8dycDDd6h69drssq2fPEAGzl3lpxXbGtdez76AdHmxKTzUiEuRrDnCimirCF2ApBjkEg905G
OeGlMtghciEUq9lgDYVezTNZFCunJLQux0umeUize5slSeaxeJiOXAI1iT3JL9mQWNAcljAJjxA7
E50FDsL6tZPk321RkTwwa3U4C02FRlvbyHfIyOldCOJaT6yCroNiZWRMo5KbWzIx3qMsgrsQ07H3
YnjQ2wicdtakWzHyDol6+FL2VknxBkUDBaNjbQsdPxN8FHhyVmCvm8bi5HHZTjkFoQ987HXhVPe5
8P/hOHjt1Gocuxmrpwp288j5wuNHCTAhomiM4RPnxLSJYtzNucmiHavTo5Zxb2nk9NL0yXsAqGNl
ewQKlrP9ZyVMBBEyUh82GionaqyxMgm8fh+IdW5I0JbySYzTTOnI6CGjJcR9At+wwAHvTCj2e3pi
gydoZWvGl6fXb5b4KmreV7fETmIBBK4lBhGL7A53eM+cAVtFhoRCF+42aWIwl/GHcSGilBEGUdbC
qJ5Gi+hesC5oLbvmME7Gk6PH7yjjxhDfbJ9Xw6priMxjd3dvUDKujKopNqnDzZLGXGq5hyk4++iy
gDCyHQIatlKi+etG8Rfh8cOIT7jeZNUhgFm565X9OrY48QKT0FWdQVA5UTRXliV2BL5sjYJdTNM1
jKbdTxZyfxaLiVWWsWOIPe879ko2ZQQYzcOxd8Bsil7r1thsKOc7GoZ5fmqW9B9MXWuWLQCAmG3I
BPcW/p81oG57pcVUWpjxMcXrwYmIkX/aHLy39Ltz65NGHyOuHPr8sXDs91pnFtjXSDGmM6DVJ2/2
SY2rgxlTlPZmTtkzbIjOwo/FgAEhrxt/jYK3Bt/Gwc2f81q9I681tzxvYR51jBTnhgN4MEIdMUbK
JHqvGgrFfgYTRMLeO1vejPnwAx801OKAEpckziAW/6bYzzdAs9182iBj45J3K7TMqn0rLSzFXT+c
gmHCbMkmbsI+FnX2uUvajxG97uTMV14PIlU3U6zQ1aEKZBlDZLjXvbUJj7IJY9aYv/kuXzQn7a59
63yXzFQJP60pWjvgiWlnhQOy7pB1T5iDsMmtjjqm8K4MpunO5RA8tEhwc9bhZllP9ypiK4kTBgVM
dJjI+dvSpZ5b+PNl4TqYuCreSHXXdF8R0bMymgZWp9Y/5i6UgSZzNtUwxTdvLFkXQXTKxR+DeHjs
jAPOqHkd2YyYBQ0w/jXWVF9ht4nRCOVReukd/w87+ZpgursG3o2oFrAUlMTormt0YL6ZH42h+CTt
j0k9BXJnJBjJC9Ze86LxtG7kab6M8QCe03y2/DoLe8b/8wAag1feWHQMRyt1NpYGfX/oimGbC/Pf
iJqniN34rkAX5ALevBn390x3b0UHOpcx3yrPxt0sBm7IFESPsGxmTcWxtbG8dew4kJDCCKbijCg+
z2XYZM1fImim8tiUmwS1HhVHsi/7YZ3P2XxMUtrzNL2j+/pSzvBgl6B7WDSazBzw2gFNYpQPD4Cj
hf3OBoQnzjOUGPAlL/HPYNU/rWyzBzdJfryOaDOYWavWzj9w9T6PDSe/NuUPMh2nU8w4LRUGc8sM
mXS1z0kp3LGfeTRmtm8OcavxAOmYonOixkeI5MRrJILWytWhCMS+Ffr0Lg1pd7QWPuGezfymovY7
yW5aYDxPZoyVOuKkmhaVtkPkI2NMPD//wOr+1/NkJPmgACuTgZgZWYe8Sb8JKkIG5Q/44DQW5fp+
1NJPCVkql57a2gxqhym/1aMHEmIyt5kNcMfsRiSyDOo3IG+iTu3GHsUOTBNGWe3igBzZPg+9ftZN
IqC86j2J7YYn2hIUFGU4R7DP/FQdhyF4H/LNzL2PhcKZd0IdrRkEjmZbYZGDJeuS/A3vJUz46jKn
+N18QTDoTIoYTiGSflkv+iQ1bSfZbjMWMOsqKI8tnIk1PxsUSPSJZKdFbBH6yn7Q5Bxje6ofFtJI
497smNOPX+MiJFJPLJgL9L97zntkAo0wn4vmJWi70CefOOjiVysP1LEsLC+MW0TgcdlU4POzG3Uu
uMdZWW92y/aOhX0jiMVFy4ViQa/0YyPFY2pF08V3uk1ftu1X1euoftwGcSRHDeHgzbQtJfvVqjZZ
ZtuCZNEywExoV97J8ycVUnawnV90LZ7L3DWP4OPCG+g/2ZPuCXXc156bHONO0afDLdtETc7yG/jd
uq9rE7kcV65tkoVdOQh1ifLe6qQUkmhgv7bwYcGzK+PJaj51PaOvDzgTgkbn1oiJ5mafgvZXJHeX
hFgCGeZda8Wcd9VsnvpUJSciyM8WifZ2ql3qOj+mCCFCWyDHRGlkQ2f0IhwWdXxmGvWJxGd+HjIa
RoJjWvh8gPNMl7wD2mp5HSLzgKuIDqsUHYOrBIv9UOLsUU12hglFyV0WdqjrlCmTZn+AG4qIalNP
bWTMSBvE8Dhn1KigpTZNwH+KC4eQ+cmifTeTfDuxSNwx52j3idsQNBgzNZ2rvxxGcLqgA9tUgJH3
jPs4IhU3erJmpVadDUevD3xByaUUNQ8ticpz2T9aINf3+Iie3YTJROy3qKNK5AR4CNJT7QjiCkda
MPwd0CJHZslGHmyAD/tPXQLQGzXEyNKaS7MPA2fiVegJ1eDw3rrVUzURs5H2VN8zk+wYHXJFnxFY
6o1EwgspwZSwVy8qPyxFdzZ33Z9vIeLR/4ooOTY9pgC1pOji3HWXPIkLuiE0yjBXNB1zRVskp9Q4
8niy+EjpMRQy/1XX9+/0n+SuCypK2VxyLf5zLf+sfJinQ8wF6CkAq6lpv7T22UPg5LXUaU4OE9kc
wahzSYEgN68EgiG54FTwPXBw3scwIy5Ka4werXHEcJ+xzOkJEs9ilF9QZ6OFxzVWn/Wa3oeJ0aZz
MPxEr5lKjiKS735OHLIjuCCNOvT/xdgGrTo6FB2kpYVlasxfbh9sRS1+IRgclGgsdqAp0PfJNtYV
4St8HJy5BiW2j/GcER4SziwPDlBO201esB0g35Qta6tlYxjAVGWQWJKMpw3zyWn6bt0WrWBg2P6q
0hFhOsQ2HQse0E0X2+6lN6S+G5Pih0WXFbmHAMrvpSbpJXB6fLd9xvgyTYjn9aNLk4KHB4wUeuVg
Xgbd9re8bRAlJmfTytR4zp7pjvwFVcqQiE1jaGn6syn+w5lkyEsMePNRACGiEXoIVBANnHD6dWRo
z/lYxWcXii5Z65xzhJK5e5L6aFVo8nFzird8mK0tqIM3qTs/7qK16KDsQqoCL9ssLnOQqITR/nig
uT8cYyY4SKB6FjElRhl4H36nFUfTk2PY5wUiVGRASnk/uq0nZKqJf7WfjLfcz3+TeIh3/hAjmtTz
8eQcWinTOzOeXd4FxkVLYoMNTYcA1RsBC9TGWwpNdlWfbFVl1wo05HXUWu2CyBpzjCT3mK2TLk7M
crOLdOOG1zLlDcq6zeC6xKgEYi9s65E/Ll1Zw8S/9kbig41u7bbDu8WYs9Xyu3L0lzGHPZVpoEmq
nJMEccXBqVU4FVfP9/ZlFb8M1UM7RdtMjLRqLbnBmAk7HQdG4qFI8+W4dhO2g6AYXuKIgjuhHFzn
i4bVKY5LrFBcgfVAynozWKmwKeHNdrwTOsy1M6UshUX6HMMewl8fvMUI2rra+EdFVW5NLXjqEPzD
X64lF3l6MmqwFypILuPQEcUgaEz7GeqZl2Ka1stHiBGfuZQJYwWUdBPelETD1gSeYg+I9i82BpwA
UEBzidOJTQqOD/azNkwMOZLVKF1G8egD956sr2aJDh3nxqm4GwvqgcaTTHQ32ZRKww6WzlnoGACG
aEetIHp1XMcP/wtRpBDzmZOtLR1XhFGX2lZiNTZ1Nsw1CgEEoFgf9DVpGXJXxfWbFvk48Kox2lcM
f5YSd91pvxPm7jDGfceBgXxFFt3BT2ukXWSF2xUIrG75YWD/3CZ8HFyCa5u+CVk2XWKbovVxh5JL
BezjOAZit7j1Np1Ck+oE1Vc7AjkYK8RKsQ9gWXTNSzITlhWkzs7LkfijjYy3w1h8jIQ0Ie/jT8kw
4hOWIU3YHKzIdt0CBzqJqA6nxnuG2IbRqDBuk0sZ1eFQmFnjZNeZnmDV2Ym76+PiO51+sLfU61FS
F0JORy5HnlriHLqSOCuyQH+NvrlgrCvYdJXsT8b4UYNesZeGPA4KXWW6HZjtM+ULOh6yOsa4Y949
u0QEGIkN5xhlqjI4mPsZ/Wo8PQw4TFb0dPU2Z+gJmiHbyV58uAZPHOXZr6OcT9seKSfy+AVFFIIp
fIf6pCEeThDnY8o/Lv+wX8EGBZiDaGLk1COC2Pjix6QKRCRmA4xgx0jc61ZlV5XgneW07EKkgfrK
dv0z8ar5oZlgFDBuWqeFqs4Uy7ST3qK1tL1HOpCvAuv3Ni7HkAqSmTrVSt2h77LIjIRCgPsc1Wsx
wjUdrCe9r45YYkhiN796W7v2yxzSP5pZihhcWfse5suqzfu7QZvK5PDBIR6St2o9ufbW4PrquABb
rWbhbiMoYIMG+Rddim7Pp7HzDo35Gg0ERlbkua10bWYEUZj7PDsCPPk3OVF2UZGegTLXuFkxR6xF
erPaZWA41TC8QdngU5xCq8e/SRpQuu6ge7CA0Ukw8aZliOZMp46gs1UkD7puE1lkUouUDJp7961T
wYbN71a4PmTucgJ+iry5QuSLeG8pqQkyMmlL9Ja7wqMyTNOdY8c6Irb0EzHNY1D3NGBFv2Z/UYEl
Ma2Ni/qLLJ2N0TXzOgOcF6b+AQ0FE3//jkF73Wh5tSH5F5Gj7+y6ikg4rwJJ1f14koVf3dwtOG/U
yRK9WP1JbgEcF0tHtlkxlph7QNPgxYgzBfkggdcpAck8LUhU9Vvz26r5y6vlN3FhgISSad0AD1l3
A09Knwged3kuGvFmxuMjtPwxVA0A1kC/w1h78hgVmiUBQDXjyZQdSifp6wyBVlcvnr3Bwn9XkHvR
lvpGH4XcNyhGGNSB7pSTtuqkOAxZ6+/Q6cN4dxOk/3bcPWqSkXBj6PMeAuG8gnt7TEs/3oLZd9a+
B5mNaODXdvbPYwFBkGJ4q1mLKS1un+smekukecTYd6wa90xb+NYVNRlp1UZG7hHU2VPO0jyLBQ1Z
8UokMqr09yQR7aGQM5VVgQZFAzpEIwNyc3gG8PWSTMljUsafkycYAGbIzaT2bAXexrXVTwTEOjWC
I+KWAKQVK+FAG44Gq8gotpgFjtzlQLqQFn0XRbcRTHx439sTIB0mzkwIS+DxbknYjFnmztEu+1vA
t71jM04/pbfB2nBn78ga9oQJKj/21pitZ5uhCYEOWujWyIU8OWXbXurpjrwLtZGae+zIVLultdgo
1/lUQ+EdXQ89MIMe7gVRUkQPCEuqSZ3BZwtq/bTYGpZ2LDsXIjuNSag+pZ3cRYdqLgCiosm7jEHC
wYaHVKNBJGl+8bfgSYEpb+od33PNrEvJZkciFxNIbzoQcfIymHZ4rUEAPtXRAz6nAlGQVq7NCCXW
ZDASO03QyLaBZMJazgNqFu6slcBXNdcY3hYSYTfWa0k8bADujO6rDnCBay/KZqdfmZ8QoB9lab5l
Hk8CUYwIPjhtg34MZ8V6y4PdbXjlxh3rZJvWzkdKWARKOZSEWZIz6q+dreehoWVBwrQu4whqSR9y
Eu8gAv+IsRa3i96ELRXlWmZUaUk+vIml3u7EiFSattphAIuMLIrgWPv4HRbiKFowEp9Cn4ils5wI
XDZ17ylykkM/E9TZMcHNDafZxNoxSnpakoGXr8RphgVQnmfIAgBBx4OvtHNdRuLBQuu5S2bO9CA5
Gnac70aUGyETwotcsMX6hELaz2n0R2ZI+9oNlqugwBw5Rbs+H5gPBGm2Ga3aYuFFvIHtNRQmy8lT
YyWx6G4E6TE7vyrrXUN6EJkJFJXM9zZIJH/LZ5b++p1h8AMvi3ZOWMAaXQcTiFRkLmo7Z0M1/ePE
y+BLQqvuogROWQNfTFj5ptFGNH7VqB89gi6tMjYPFYqi/dgwiHL8+hxo4w1Zh+vZE6JOkxm3RtKh
kCQng/+etmCv0nMXM5u0jc5FLe/O57LH67w8F+gEh6PSAfmWXvU3dlNz9NP40pmgC1KC8TzpGif6
pzdZtZjyin9Bi8lQqu5J6/VfzfHtLUf7txGRdlEzTjeVNHYpYuOwRtYUnslgHO8Camgfg9pK5Nnp
CSCMhWIcvGQMZcibOdgY3ePYajBy4jxrYybAvfD0NQ7mY6+8ErKqcRi75sFg7EQgNQy3VG0zDRiY
0bjZurTP6N7Ha0bXFkBFiKhWUrIigWmxNXKaucaiBXNTpfoT/BwvRJ/OvIQCflU6xMXUDxMpB1jS
HHdN6ecjjnSvKQfvRu/bd9cdvvWke6L61/dN9STMcsPgo9wOCGRXCdIBk+AK9ChYuXoz6gFdIQWp
o7PuDC+oaroHfs1HMNwe1U2KXqzvoI57aYwGTc3ysCTW8D6hDxyZSwQGySpSpzhUlEtAl33HenFn
thCOpdZqcKr116Q3P5Yxv0PQe4hS6Evu4KJbsKwvxhPo06VIHhdFSGITv8Af80SCJmtcdC0bZr97
b9aYsyTps1PyZ+0VyHRUPDzl5s0PUMiP8m4v5nbEhOkmc4WkNY5+5oBv3ql/WT40GxlfAYoGAIin
ATYaynfWm1cqd5R/E039EBNzToALQEH3jd3C52BlXxlaMpTrcpXrrAytoiN2zDA/HV+RJpGy9K2y
1COctgdBNE6PTjZmV23etp3LiB1u0Do2W0HYEZ8j5Urdxga/76R5pyJGHmcYMfynlEWmpy/Wr46/
SO5um2UCAkShMsqnkaVIz/xtjfHZe+GqG9b2VKBkMsSpwjxwgCPJLAFq9jpzJvuEhxQ+QB3fbQUs
g/Pqqhi8bwuJUseZ5CUWOSk8olrCWvRP7EryISu0jZEr+ztmd+/I9t74xaH0q+lSD66GeRL02gi6
XLn9Xy2fJp0Ud8QGfoTy0nX/jYTKUFr5v1il7dB0+ze9L24y7z4qeVYdIsS7Meq8ECiIlNj0Zgob
1w2+Hcf/lFPlIVPiSWS/nnBUU9WxpLPx7rdXCWFeLMoM3z7hdf5U5i1KHe9aFRakYAitMC6+PWRp
7OBc+pXyBRBx75JqMQM8gNvL+ruyH+3IykLYpg7Tapa1bgXOraaR9kYCXq0pCTuOQS6ZZRrjiie8
BKfJaQG3c/pL05ahZHWyG31iWWcxd8Sam7+5znamdXBjlsPsXxQ7d2jdYT4geWAziAjVt9y7kTcl
nvOhfalL59bWbXnsXSe5JOwUaMezp8LqO5B3o7ZHmt4sO3Xg/Q1pZmkfw8e3y5xQvVFt08xd/CbT
P4usmFM7Vn/1PJq3GNElmCab6pJ7KaUkH4kzQfFXfA1mhvXKAKGod5iLKB63PlapVZHm+yy1T/gH
boQjkaYlumIzmR8EzhxsG4P27AqPrzO9+YOzbS20724jSBrS3b0NdvLQ5I+d8PowIrIe7A0IY6Ud
dZXUaxBkGZw3fpd0jtBpMHIjlP7bxwG9UXCvGQjD4YzSd/C/6oK5zawwdtBsTpt6jbDnnqc1iJ6i
WltmhJqyEDs3QBY7ea2z6iODFAuNPZrv3VIXT4VheZeGiYuXYpzjZoCuZtUnN6seElu05OAU+ZMp
1UePb3isifXB4pbFkGkyr10EUUWYIRpQ7HxWsd0Cnzf811GVd8ND5AoM2iJHBeznZiqix6LvgIlE
3rZyTGNnm92DllR/Ab3YlgHfBEqyzMglIPNF7quxfS90YpfZvp4tDcEQNYC5AY/TrcemezT0oT80
DyolUcPrKvsaj4a+83B/TQNZEX7ELkPhNhryGMIZnpRMifGGwrsERd+QQRdluIoCSRZs+dKb4jmP
u/Iux3pTxu1wKyuLGmZOfhzb4d1BgLeb7MBGacjEKkhogwhuHa6DQaIgMmOkMsa0GwwV3wuM85bB
VsktI8xqcZ+ea9iModBJMawSM98TQ4joqKyu//+hdeMbfOaJbLC+2TWeVpyTUe+A67vFkjVKo+Tk
Z0sEmyTKo0+PdzGzvSfHMZLHqNT6kw0jcsMGF9RTsYdSZjxgAxM3bU7xWdHfxw9IKPw3LlxmjQMf
jP5ZXUtn8Zd1ATlcI6y9gRb6mJjaLwM6HbdrVwLRrO4abOvjYLJ7DshH7UxI5kmLUyUbbq7Eyd4N
1k/gnYsUDE7pGOIQfcYy/yIb7UAzKy6uh4bPcexTPinc9LX5C94S8KWLko7vz7/j0TIj4+E/8zZ6
8H5jRdrdaEmntnkP1g6d79bQJMzPQHgncyBBNFNL5Ijs501KyOA6q6OvoZirKxA3AiIDZhvEybD4
xA4qHWPr22STJ7o2HgOw66zXAF5RFXBSVq2DAy8TWx2mChbxfK0AB14y+nzieyBxG1NtcKvo3jWI
OyCPya5V7s7jXvhJMG82c7lv3QKQcR+1p2jCIo90+Mqqo9vbmYcJri/lJmfMsa4rtAUimRd4s2oP
COw4+PDN4+pfFoBEYB5MrBO6UZGB3ZjRY6TolUctcn9m6xmJf9hyWpx0N+t3Vs/SbhhiJl++1m6L
zPyuYdO/106Mt72M9IfMnj9jrfW2bjFEx8nmUOF13eZRjpBh6QQD3QrtGKW3abAoZ8H6ZgfiREAs
waW6Jw9zsfhZmI/sRHoxM829z2N5GBzICH4bbSdiLTQzSfYxgSPGODgXyXF9WYZcIYmZdMM03buh
Na0XvfZLfIX8V/oSKBRz0e8jfQrCxDLbO7DHuggJFHd3xD1NN/JTnc1QEUK0pJ8RfMLazFzX2QAl
q8Jvl8h2r7PsfMlU96tPZ3dGcDyYcw/iecAtRQRwYjrW3uZkgLLRE/3OHC6ZflEaWyfXc39b47Ea
i/rGN30ccrRSTJnzPWp9mPuOCQaLl44jxbxYVcTCUv4wQJf/Y+48tiNH0iz9Kn1qjzowAwxiMb1w
rQV1cIPDiGBAK4PG08/nWTXd1bXtzWyYlRGVJN0dMPzi3u8u5yY2T1WYrKq+t1buWBCJ0cWPHEIa
EJTUWJhROLNSyzfd5GcbSIwYhQrzbsYRYz0m2hA24q1ELBOBFuya9jpWfrwlzIyhwxAHt06Um8xB
lh65OOPmdlEC16rRcT93TXbvBQdIVvfuoYmNS5Za96aLuB+dttgV5vwRdpyWmCCgNuWrXmXJ2ghz
brPi8tcbyZnC9M8lYBEyDBnifXiOk2jvKhKmKuYWojBhc3kZJ9XkBQfZzC8aUHXrM79NlCJwr22+
wmh4i1ujfqoY6i8TsfMKbd09FtG7qGngIKAgmlnwvpYDBCiPu4XBiNJ7gfVxz9agW+Zay4PhFtSW
An4tkr/fHmOceAjkjcUtT5HBTDdoeKt1Fcc2PU9DErFd78oB7UkWtzUcYhvoROptcTPaW2mTtcYU
QAezeu51W1ynWtxjwooYB/xgV+TvLKRWbOenANeRtYnTh4BZRStYMb+qelhzqtifphOTRaTtPfG5
ySZycDnqfF5ARVBPhotgngDncV05VJ2MzEgwrZDpUmVBrVwHAWYE1GwLgACvFWq5tRgA5jjxNSij
dzBg42KecmsNkehEpH141035x1OovaJGtuvMC0GdB1u7Kr2jJnTwVCGYQGSHYhI5frzTebZKC79e
J1nx6uUNXv/WBSI24tZovGVuEqnYTIg9ZJ2O9wr3+mpGa74Udfsnd+vsczTrY+WsedaPp8k6YJ5u
NgyCw1Ue+8kS3pf7cDJFB1Ih3hRx1GwgWrBGDa4RJ3HtUzEZ2R6tzJtubPfD8VjR2LWminn8qyvf
BghY73HcyOOgnQfZ6Rf5gePJipvlLHmOEoC0jWBAG+yF9jPYBjNF7PFc0J2gMPRanML9HVnqPoQ7
uEhE+e6bTrSytHhC6vLaSBxYZAv/SM35NfQyxj7GdMks4LXiGjbmNYTkEpgOwXsdVBj0pr+LLqce
VlnHWKR4Q9F61h4uJhPSbD+ZHSklFPgVWUdumK5JHuecnqD4m9o6lSSAumofYZ5fuz3wGz+m0tnn
k8vJKpgmNHNebXRZRoBKzpEH46hN+j+EN+yLfrh7QfCDaBbF3Fi+FsnwCTLVXheMCPPwIQqQH2mq
TmS6kjJNitGGOb5n42bnKR4Ca2BjPiDY01xwZX/HEfKb/xOBL1ikOVtALDGK4bc2knjvGD+9wmbk
i7sBUlZIa4iwhWlRY9sg7No+Wyld4ZJivBil7kvpdAZgKfVix3O2tutzXj84CODBEFJdowHYz2Sa
uIUSBB84LuV+lmBmMOVmK7KOjr3LlMIjY4CCG7/iaOb7emD6CiK6OeSmxewN6k9jo/mZukuRE6Pb
1WjiJ+AY2ulPI88SSEFtBI4pIIgqsU4uN+/OCBJj1fPzKI9Ut9K9IKC4PJlBdFdxMr+bUHegGwPv
AQe9qtAH1/1oL4jbydaaO2Wb5C/RXLir2oPnK8Nd2wy4rLSUm8513vokNYkD6+4VHxwjoHHR9ZIh
3ICVmnpzvvpZMq5ZhLV7wQOJ8fNDYd3bzdkUFs35jImVcCIKssAmYJeQo8koiPzxvjHfQLKtnX0Y
5jfXZmHQ4BPzBjdCge7NN4vAjk6e4nC89fNj3xhHap2X4D9KbYpDPtfRQjVq3HZsXZdNiSGCx4pz
kyiIwOdkC2D+3Xe44bigA9d+fNUOpOVCjv3W1yUDc2CWA9KwdTgBnBhClHdDhzaqbJkYc9wKFoKo
k7RGHzeR0QJTDlmG29ZyWbXML9wyDncVwLEl/u5umXZzuo01wYWVWRREZuLZ9AUCKDxaQ10POAj9
JY1s8WKPxled28bBoxZJScg5NWKIr49dlJyJPBBoRg3g+VMd+LfCYF0ctV74NAZqBZfT3zVDeDen
jHUQEuqBnJNT05lsEFq2ffFAhEHM3ToCtmL5QEa037cQ78kM2+nM+YGzWuy4+tAj5+2NKu5h82C6
12JoEx1mf6GNh+xGp5t0jiSiICStY+v4d9EG5E4mdffk2mymIiezmU2Jo+FhTpx77D+NzryXsEGz
jg4yhTDeSCq12r2ko3xlDEFodAeNsMeRldgN5iCz+pkElXlyStT2RZkTXJ0HxiokC3jXl+yfsnuj
73k7V89jQNZG/IgE635azWfUAxa3WtxIgjBvIdW1wBNr9FG9h1DMzLlHRzODT+mrcj4w+HyljyTY
LMD79UAP99UHSdrVl85pI8PqzWkT8UKB/2MsSQTSpTrKlraJGSYIKEiwu9IOmPF0uuamx76UMoxw
vFYdwwYHhdFgvLYfwCwo3DtraI4zSPeWjJC3vB5YLKqhv1e5+Ue6AQ91U3zOumZ9O0aYAWu1dnLL
2hjKSrdRATuVMTXACzUxdxdhvtfJbVbRzh3xsSQxztPGeTNhzVo6oFf2gIoV9jtJtfNyzEEdCMgm
zDDMTcQjmPaKsLRgN1joAWJCJDRRrouBxwud9kY4bbwy8DwkzI8ebuRXKRkHFMVsrECoM1gIlzBK
z2FBANFsPGw9BjwUiGCLMn2xivJmayH2tXY490K182IAFO00qHV3nBuSI9MMGDcVxE1ynmXMqSbd
/Zg7d60n1hLoUR5ZSNWHDSVwUW7QhuxbjZYO9dwXJk+TdEC8lHn84Y8mB5gBU8sxPWKskWZltRWe
Btpnc8hXoUAXpxNkjJ7b4IpLOJI8ph9ddDIaD/OznZRrU7zMUvEsqn56OeeXgGfxSDaZ9lMu7zFa
5lVVO3JtU0swaCCxHdZG5eiba074FSWK9El1ByDXiholwpzmTs9FSWmRk3mvEuqviRv4MBE0VNRk
ELRwoTCNpgw9PWDdmqqBBiSDrDK068T2EQ5YTJ6Ttr5PqWovWi9rzUI5Roxu2p9pybnv1NHNm4t+
gwedxY81InMbEFum058+s+cNDdq+dZthp5L47LlPIs98CFHtwivw/5SztK9DHH92NRyKGqd8LGV5
GEONeJPwFQbe1bE1StLHiMTZjqFaJqHPbHBmozJ7YblJcsVkihXzoWwfUNkScsYEnWJfE07OM05e
jNL4QxNIXAWpdRw5qD1G6TFlkRWVQkaJyKpgzXFNoywV9pWa4OuS/KFl64Lk8qbM+rSU/9K57bQv
yTZeZm0FSsWGUMrKYSuql7rokWc2yAy9LunXDq7rRYNFcote6Ft2HoYQOhLZd/riR8Ef93FSxTSW
R9IinntX9PTSQN2yXsvXvoM4b+IZIpzExXjZdeMpqWoWKwG8mol23q796BmT+by0QszJVYVJwqXw
WVk2ACM8BxGiUnLb7QklIq2JxUZpSFcDecqHcgy2Ug4QYzUScg2uhQQ/7R6sav7igC5PYccXzyEi
D2+BxVKYbtsL5iPMmGBdlZbBA3YULJ5hBDD6cFl1M760iMK6ZjHaibqNit3EQvA+1tK4B+Q8JI2N
OAXdzaIwWrG2kcYdswlLnChYpkWjZ679qlkjA104tecRC2XfyRO5jlHN+Zef+jiCfSAwwQvX/0wE
IXx9A7wDvys8Smcf5NTgZdB/mDWcZXtiGMtoG4cBW+xZOek6kA6w3/E9HoFVSVq3hVl7L0WfQ2xu
9xU7FWWVpJne0haZn2emTzkBIFUYUEhX5ocphrtmvHFRPkONDpTKIjOzUzrqn14JFocqcqqin9zI
VEEyXjs1VANAsQN4h0eX6/MLk1eCL97XyyZSb34Nl8HW9WY2aExUyxfc0EgUmF+zxTeRL0KfDchb
wVWzz0k6zye9syzzWJvJL7AF6SEU33RCNgoaLiVBFk9oE1whEmaoQ0oRA0RkSTblzXc/zDD6qWAe
cyxjJSAz+I/lJH+kTqIlgDbkZYZzyXqk5XBy7wOR3Do8YitYZ4iC0lLH+0ALeKh6kbn5KYOkgQcu
OJhJfisA97Ap6ykNC/ZS08NBTU712GT+hhE67j/6pMS6p3sM699yHjFya/8lJNuO3quh8gJS1yV/
hNF+PMyUYH0s9jnqLstnJFdMjnT3UbT5T3xoP82y/J1H3C6x85O0gCuqbihwnF+UJW1I1oUxGt92
ivbzYou8QZB56Nv25vsGbnq+V96z/LByPPySCslqwj+GRVPB9uJRUgIlCZ9LYIiV376Y4AaZnhOR
Yp3l/KBq8F1JDycMaqCZpnK8JxJJoNH4+JHDZ9XIcxJ506aj1l8BaLjb83Nh+tsktuSC0TsXbHpX
aLOWf71E8/GrhGmzziaq8pFLaQpeYtoSS7Uf5swCMaK9gMb5QuGMAS207nU5Up0FxbeTvM1sZAkj
zlij2oTS0DgHxrqyeed7C+Vh0HzgTL48/un3T67L8W/LIzVysCt7zHrZA1cpQvWTZ2bndYTS2pPN
y29sjnpxMR9ZuN4jFZcza61pdnfY7RG+Ep1bNxNmn4lPrzL3PeG6bKdI2R3ZfDXoGVr7Vzp3t78M
B+7NiJ2PkZBeitYvfGfn7pHeOxHj2xDnC/DvMmMhlOymO7+8ZtXwSZjEOY0RGZsEAvslChol5anF
TuQRGQx9/nVC6K2IEi4TIoUf2cLRI2XYfOQN/+2RLPCIPQi/mZBnnH/Fv8Uu/Nu//uf/Jl+Bn/Pf
cQ7b7/LylX83/x7V8P9hCINwpHD/eqv+8U6tvtqv//gu2phKgpfwf/52/NIFf5Z+/e2ff7z/TW7B
P/6rfwQwuN7flZKO70jpkXFAnfZfAQz2I4CBWAbTfXwhcOFv//HPAAbh/d1WwkdB5PELuPxX/xXA
IMTflSuF7/M3Nv/D8f72/yIi/sfn+N+f67/mFAjxbykF6Ps8VyrHgsroeJZH0sO/phQ4jTIqhuIY
WRq1m4rp6gRELUCN6RHyuamzZtayspxnUEwftY1/51/erX/+Pv/686Uv/j0CwiHkWAolPNNhfyf/
+vt/yUkII9CADlPSdVsC8rfARUAxcs5Y7+n2I9EgbePO0mn3OQVWtacYEywNnKOJ6YUBlGDamjQF
Sln1RfHjnl2M7hD4sjPPTXmuFMkHbp3mCFRDtY1IWGPHDLIvolBG2OF/UziQM1Vl1BaS7EfR/aAM
fE8Sx4UR0L57nZ53GMt/wltxr5FiYDTZ0ybUxA7yVItE+2xXAyHQ+XhwkTgeYuQbuRq8bePFvx1Q
QyiY7Qu7nGahSE+arTo6lFBbqCDUnkSdJ2n58yZ0gLTXYXh26OlmqxB7a+iz419fxKN9RWe6C2rB
6KXfMGj+XWa7B5prtLAN7uLM9tYq+vJs4u8qp8SV6EFt1l3yhFwGPecQbfQUJdsiwWeUzjnOQPXm
SNs9yIL9Y+BD5AtzyIMBgau6Ci+tgsjWCmZRI2Nn6TEOcAQlVgXWzzStcjNYjx2JDVhzNjISJuZo
J9CG4zIORIQbIHsQNUDqwlfE/Raa6xSmaxSyc8M8vrBzD2nmUMONImlknTSzQl8odyaQbT+tV1Rt
0OQvDtJmgMlDhieUYL5iib3hdIYFCfrP7WjdSdVVGWvIUdx65l9+rN9CD8TnSLFOAVWQDMLIBIrm
0dXFGlT0uKo7nvRW9Wm14cV09OYBq3rqUYTuqkKg8sU6yFKh+Bog0cZuY9IDiZssAePHAQQiBUp9
ySIDnQ+mGrBvLXpw687DAQNtNDT7MSRwFfshrq2+2nRNb5zsuAao0dN9ijI7aC2+UDxqRocWxoFo
gkdem9nScd4hBb5Fnbdr0Z5VjwVG029dx9Lr2dki3pmYs3l/ojg4WSJh0ZIGalmpVOxdTeSzE/eQ
Xizz4kQ+JH2fa43Aw6CUX/00HQ3H/MJpzw4LiKzct+rxLpHxw2tt14wwCB/vebPDzHknHCMqadbH
h5WfuOAbllEg+HqnxHrwG3MpW0XNl6njOJr9BgqbtTTzKzlGX3DtsdlP3Wde8Ii0MTEqkHTLKhOI
sxPU5Hm8yAOfdU7j/sIOwzZ5St46y2b+n2z9KeD3SQXyaOrs2vZ+h7axgQsDuwbckgtnfSUSiU49
mQrMxXqFkZSwpsiGT5x7wU9ldXhNCqbPnhse8/hd1Ko84TX3k3Sbzf7Lo62itcvZ5S5jiURV8noY
ci7yxG6XOmMG0R1qNBkrp7d/t01BjIhkyefDTaWpQtGMtasIPWNHtCTNMBNpw1bjakzd32M8vMpI
JPsxabArGGvSKvA456LbTFyCV/PxpZb1DlPoJtdzd9A+4ctEKo7ESVQXVC+bKNjLkTV84zJcIwIC
BMnY7Pz3h1BasyLg0R+fqrJp7hLh6T2JKT5wKpiLxPXCJT49QpSz2VqQiHC0sCI/0SlZOvYuWaz8
DdyGgXcRjF43dsPGctLxZDvjWzAgMY9U9ov1HSJXUbi4UGW8ckuz30ubgXGa9t/pI+TOT4iXanth
vD3yEAwch2p6ylzxC/mgvVK4lU7m+Egjl9YlwJtn5v15GqfphrnxG0k32twEH4zb1GpFVBjUSis5
s+TDDhkFbxbWkRdHPIwKEXynubEPea2eHZTeB8nJ7dnNdB5rOm/Df4qDbVUhcQ9ogbhJB6YxrBhw
n9RIFWNkhX4oUC6085GFBK2B+0njlO+wXdHcOF22cRHV73P74QYxiVS22+w+l4Dx24rpigvC+hgg
23U7Te4lRgAj6L2Nyo177c/ODj90vcTt/cz2crxH1VfX/qVRwnWTZI6/riojPBup3xzlYBwqDs9N
xK0GTBo9CL503FgahHKbV5j8kme/6cR5NMifkYV7CZFZInm1Cm5bi2NOhQ+TFSA+NL3VCcFNBXCY
eNuc/YqEhdoE+aU3uhj1PlQ/tOC4yKb3UpXTu4f3ZyXc7i1Me3JnTVkf8qeev1k0rYiRiARMkbhU
Fsypk11ltM8IB40nNSCSc1HU4qZuWCPl9l46g/vANEQgCnV5kEEVvMeF3kJkSnxV/lCMMfCU+PFa
GnQ6qbL1i+rYRvX5ZzM0PRHczKu1N68NtR+KIL1A8c5JhcCvktLznIltCkozOBm6ZBccN2V81IVz
zJFooiDqfxUTaR1h/6TNXLx7Q/3sV/KjcJJ5b4JJuJMEu8DGJ6+e627AB2Cy14m/Gl8kWdULpZx2
M8eje8oxE9Vh2h4JJGqPJjsVbKpuQgZfi3i4UsS5l2n2Gg341pCcISRpbAIW4RQc//oSZD/wrqqV
p8CukVfEOsaAYYa28j30CuelIqSpTOxXzhvxwhA5KY9V1vg/XETpW5VMsJrC9GVK9NlM3B9Rb/o/
NCtCJ9AGVkeiGsxY6rNtfEsfNBVzm4s3KlRkstgb7fxbsKRaj4VydkkS30MHwx1TxzWUfrASGGVo
MW2xrQFvkh5CWNZqxhB0DWzr2cr7+KZAIpKpiEBdZPE7o+EVVopVnk/DE9Nh9D9yPnbT+FTEJDID
jKx2QYM3Q7mTOLILnugxAGwiZu3OgsydAVL9FphJvTFbwretDqhcnmSnsju7qQ1Yoaidt9E38GZM
bbdxQO2w+OnivW2VX6nfHYVddS++22IIF3TYWV+rw19fJkuSEh7HR9VFxbkQTF+Y6w6V3RxGL72T
RRN8hI+bqc7DIyrw39441cfg8WVigmrNFegk26zPgAnqc5N/RZaY1jIeMWxW7jYVrbrWYFKZAyT5
cYwknsnJqc5kLP4qyjJYa4zEa5TlMXwJO+blGISMw+PBwhlSB1hxcc3Dn1WAWBlZzBpc8pU5FboX
G4NjhokTox85fRmCfXA4066BNgdpFkpCT5rpImuH7IAeiIYvjbpth9oPrYSO15Hd4TF/JJcMhkdJ
DPQX5V3lXWv0TYuqqL5BBaZ3ySVwqVMCmLMxFtvBQHxponTfywQnsazKu+xFi0ojsXbDPP3MEtM/
ZDx3FqhtSSPx0+8u8OqtZ74laZe/Gmc9+P5LYszRsvOQt3c+c66ZgTdORPU8RXN/Ku25omZFr0Cy
pbFMESbtYKddxiRSLwhNsmWdutBnx/69QBW+SYYSMZLQ46FM0yeZhxHU9rrezgpVajayXrQd92R6
0esUGO0RUYLeWj6LqMwMrCdkIQq5NS/OCTKQu2VM1Y+nIVVmsM+F83tQX5POmBtlDeus+oQ8ODpR
FQNRLVqqNJ45K0J6oo3l9Vg7WDRRpmYfhbL0nk69W5tApCoenII15Rn/DheDMexi6xE8NXnyMpgf
gTEPz8gAIN2X4dUwQAu0luu/JXOJlloDxCjU8FNxcePMlPInN98KVXH5QwzDvgj9/mS5sCgZLdoc
hH3/1BBymruZiTSrKjYuAJC121k9craUscMjWDUEbnxnhkRx5PEelYHoN9GMTTz0airgPj4W0m4P
hoWstkr3ZWa89K1nsiYyxdazxnbRRTo+t0PzbGa6u1U2+Sm2VOt4BJ2jreRiSR4TXe80T0Aet2n6
SHEpe7VKLTaGqofbmLQ5NhRrNl93gAFrCjXlpiVoaCgBeKLt+fthTAqjcn72++B1qKlcsBP2C6qh
4hFTYlzimR2fPSfFEYyUsRimMCdhwlu7PqsP24ZYxaAuXtkmOeFRHKbnNjWPdmm3+7hG6x+2fNpc
vWCVI0TEBDwfmZ7WxyRint+0DKUDkbO5cLjORDQ1pykdvlzcgsc48TdG6fqkkRgBWS5mcElyzpEA
/nDWSxcjCyqacbDp2orIXYLmSA5GP50gS+o3kZ5mhA7YvplDIxY/l82otskcitfZo1UchsikxG3r
p2iK0V/JY5656bkHlrMgSp06EQrixiS/Z2HrCKxpCUXRKyGbqA6gniTqaP4V2I5+DhFP4bO2h3Wd
I8rqo9lAZdOLnRww7EWNeql0JF/bxmQePXZgePxf1osGxrNl1Xkz6hATxCNB2c2m7DrKY1W/gEOC
wG5WeufPHjplSVw0y5NhPbozBV3PTN6NI/aqXQT+aeCRHyrm5QSQxPcAyactE5y4GupibsHd6DJV
YlQ3727l3KKyta5TS3xoEFGw5w+5XxN6Jg5x8Lx9YnTXxrSi3VBAuotrQhasfAyBd4jhuWBmgshz
HA6pkc3QVoZs22OgnmggwCoHJ5XG7tmaC5KC81pDoxHiwvMYWn9gsm9urQOTL6yMAHPXWMiHvete
gkdiIrcfVt+hOHSTwydQeYfeJpivqOKPHFNkXFd4nFQX7s0U3zA4C2+F9DPcOS6mnNktT3On6SAz
c95MXivey24mAM50F4NK861Jx7ZNXTxCnCP6PsbvuLvsc8NlNoYtapC4OkzoTn4zw362wmSti7lB
GCb1qemzD6GksTeG+m0yCCiHDEhaVNd5B8MD8UF9fA26cF6W1HarNHS+/TyX30b9Mk3WKZSGe4Uv
PD8T2PAZTVjxZj/+UeWZPMi8/TQMD8SU6MWjg/XWWQZWVrb2N8OBTzwFlN4JhCIResklyqCHjoN7
55dzYZkPVE7Dk80e/cmlC3Ez+4kuE1yG68DK1Gprm17yBGuLHBWFiiRHoFv3oiZrk8T6oC3PQVT7
UEyldyznhLV6bAGPcHGX2FZINZERsCt7erfUHuM1OLUjlPX0EsPfX6cQAJYRhJ3HSf01NiMpMzIg
KSnMjibusnPf1t9BUb73taHuBDSrO1wAD3+6QBbfsjlrOWsSDpIkKqtTBSKaPCLjHGeT5EPlBCrE
+OqUw7a03Xbbu3G3NWA/rYagi48532aD/vw3WqviNglWd9piLJ/21rZm+vqq2duuxEjAcU0AX5eK
t9DJWIqWBsN56Q8Ih8P8jcn7OpWlecPZnT2AOt5O9g+PX4HLuu54yOSj+9J2EZgVbV+JGh+PbdVv
yy5F1Cn9W4wL5+CwL2olnia3q91VZXD/odvPESLGjKZYflSPEU9iGlCGRdXsQib4NOKi2qXhvAJQ
+bvFxPLFTweOaYW/mig5JMRlXICyc3dTGG3LhLJx8iD4DbM6O418mcOxu6vC/RhFapOpXs7bFoD8
NhYeqpIgujEBLH6OFKM8m+CHirHY2IMX3bIEW5etrUMWjYdMDmjDKJpbf9hov7D2YOwuU/vQOw01
7kLaIaLKx/e0wS2p7GhetQBtYSY2qzRufzeW6RD0hSjTo7M1+CBDE9+dg49PVgWACQiU4TSv8qj+
9GwczmMIJWsUQDNF19+UH1+EwxK5juv3jKBOocIv4IUxY4mZ9G4gbobKgnO4HjhIQ4LScWBlMfvL
vs1ZALoZjBEL96MYlIPVoX/1DJtyVfkOnJYBDQWjIWPDOA21ZlP/KXXUbKPSuOJnsq88MHkVFr1y
DP4NrkX21Zl9fNLsJy42swGvKraDZScbi13Ash1stU741vicqHsqd0pOEJmeHeJF9u7j8ZSNxsbK
5RZEwXMUmcYZecCvmG3sayjOTijMlYP05VoaGuFloheRtou16g2MJGN4YQH+VgQWLvCBVilHAeUU
cbgXTcL2o3qx7ehCeP3vYUStjewQsYPtbFunSYC0ui7ea3gNQdBTW2CR2IceOlfs978MWATXur1x
6lY8VfZIzU7KxSdqmD3aqkfQlmVNyFHT6csjCH5lNfrJFfXvtiYslDB4rI6ud8H04p3CUXyHA4Qi
WLYQ3TOfxyGFdMVjBIWstxkFGsQmwahKFF56yxvZrsppdJdDLZsjslBox5oBNW7GQ9XTDUeVB9Ma
BNCH5YQnA8jCw0GNZcHXbNz06H8YQR6uWBCi20HmtwYPnR2yNsyXKkeIavLIXJVkT6zsCL80Dj8Q
AbFhbxmP8CxD0iOC3L6anaWW1KJYJJQLdS2sq3PidvTsZfLbexi57C69EejZ/qy5pMLWJ/aJDqvV
2OVFlh7qoJMv/YzXscWETk6LcTZxL1h2My5Lx2EmWTd03DbaJpbwsZfOh8F2kM9CT9p11cvQwb8w
NQ6H0knurni1zZ6lX5DCvKBGrzuKlJLqewcDH8MtL1062B+6bpl4kTr3gcXSak4ZoD+DSKKsisND
j+tno4Y/DRJBwOz+b48oL7ukYvanhIs3rjcyr7/RrY+nHAA2qqSfGdb0FTb+D+a65aYZtH9oYEYu
0qKI72IEVZyw/d40NcDmwEOOjhv5QfiZYK1BwEqYrIZugjYjYgNWDLRL7Ed5TV3Lb4Lp2x5xEWCo
DfewSMOV6ffQ3CAtL5NG37Tp43BibYmMpcIoB1ti4QzYjVNCctZBPXerMDIOpDqMO+CwyS5P5mfE
f9GRN43EpsLieysnP/31JYk4sfVY71uhxV76SF3jPl1x538OemZHbCabshbGkZiFA1nzAKWY1UXS
p+FBp4i8GY0d1vK0K9BglfDRDIz3t0b6H07BhAMVZ3uK6KE3fdXli9Twoks0VSZvQPeedPolmeYn
nGAg1HqWK0gI/Y0LCtqGW3+hUpYX3ycJowgA5P/1Z61mtYewjEcfqrctPrd1g0v0aurpnb1Itcus
5lqHhvUEVn6v6jtwZutIafCII3J+IUqeNgS11ftoQgOJ8GSBDiRHdGRgqxqtUzLLCbKviA41JI8j
KbrDznNEeJ5H/IyeQ2Rz39pk+nGqEJFAGk/dinw/KvcDM9RwLSewpMS14p3pOSUFoiYUYsMzQ/Jp
7YRnuxOKUNOmvFadWDJFNC9D1H35c6s2bQSnyrT7jQUrgM/Aya5N1hWrEU/yunFtYnk4tQxd+Bey
nQrukuozCrR/k1OcIXaCLJvKSUC0zAOose3eDPR8SpIcBrpl0T6CRIBugGUbLe18TRX7DRYhJA8e
sq7UvzTatUWVhWezaMSzUxjhSpdevK/SeVzEIpe7pOthA5h1d/RNVCQxj2ClwuB7cLsvGwTJq+zK
B1BTGJu8ItSEV63Ywdj4CfIJZww6OcT34lcyNtMNoJ1mapt+FDaGkx7fIqQuT91T7lpZTGTfTdbV
wlCCme6CyxOrFIJ+a4hfzQlgXlfSn1k4nTDl4rlpLkU7M7CdCLQiBmImspINtYZX47ALVnO9HrF/
4TBp5uXQFsmm7j3yHOXGksUneDE4MonFCtnnVgW4nyGiVyAB8mQlrOyr6q2QxqDYhqH/PAdTx6AJ
EmyKXeHYPJgCufadY6V7+yW17I+sjtwzo59ljyDgxcTX4GdEjegC8W+ShMkh7kxYCiFGkHjOYVN1
4XghTUA9tA9gbUklBGDB0j4ZcPU0XPzhzKYoN/N6oyPMYuCpi1vRZ9Xe6cjL8hR9iI9aE0RD+4Ku
UG1Gs0WN6Fq3AEzHfhhke8glHEvZWkfGmMQM9CSUhG9h4Lq3gpW+m7lHLGrNhZpjfJniQ2M43nbm
R7Jcq588L+yXvRYGUwS2TUlfJPsEp//ZLpgbeb2lnzLHJoIjnd975RQveREcoQc9kFHdxnfsemP0
JTO8oDMXXsAexxoGtQjNRB9M39SHxAhYAzEvXhkN4HnbJRASSYXHhoWMiDQpN6XTGuRip5gJWFBI
LzWRywDC4IK8NANSuf/L3nksV45sV/RfNEcHfAIDTa73hrw0xQmiWAYeSHjz9VpJtdT9JEUo3vxN
GF1VXSTrEhfIc/bea8sq2UO1o8YQkCgdFyihTe4xoNrDw8Od0U2s3tgyP8/E95eJX0LkqMG7VgKo
J+UzUzX3a6l13dOIzSAGQng186xZd2SGR8xpG9z16T7TzceUJvHRs8tdOtDoXWaYEThhGse2+SlH
8miNcZMVom2XGc6bz9OeKCo1gIkBC7oeOZBiFXTWAiJZAc/x5nOOIb863GK9eIsS3d2yf9U4tFPg
2iFPktBy2gVaSrYeQtrHKBzqBEsATzfio85xjptNfY0DxYEyx8vINW7hyeUG1xI2d1oEQ7+5JJwH
1rySQCrLmBLf1D/WAatzQ9XSR6VTHwjZfoQsdLdNgCvMaASaKrKO1AxAB2K4EGx8CgmavwuI2Pkh
AYl8p4GgvUNR99oRm3vptXAZDKGgzpeqamjVTipgjFPnbMNar2HdWPGyayIVLknoqB1ku4WiCr+n
aYtjpjPmzm2zGbTS23JFvzcChxHbnOEWmVxeUlhbHFrOuUjRuKFEHyw3HzlKyfK7W+/DfsDqTYCD
egPOUxPJrwubw2lpdu+gE5oHp+F+E2gOwnb6mc0EyT1UTuignr5MaejbDhPn1da5ZZ0haUE89GTu
NmE5t3SNY5lL4SPxcMfS2nfzRnhBhtM338hAUGc1zTjrLFokJHawJ79rfuRAoAjHtE/WiD0umPWU
7sbhpYkKjPK9YSPVm9ug6cxV5ssRmjDRDd7merQ1q+6D+EMA2owUCJBEEkRYkSbH9A80a6e70ijw
/8bWOuvH8ZZbZXXNuw9DUM0ZWd0Recc4jd0ruQBqeMwY+ZenzZa2SQ0AT8+eoIk+SjZxcKrNfcz5
B/No6K8FgzINzf0rJNYVdYvWq6UnhyEumx2LLZ0STZ9tZE0t7JR08SaffXNpwyiB8wZ1W9Ro2Rle
osPcoaDnpkN6IN9ngNiiFjAeWoO/0ttwKzTjnnjhd38ibZDC2E9icFGFoQKYj95hDrRIwLD7JH0W
mKzsgAQCWFpQ+CCfNe78+YTWMlAVnsLOChPknJ6+Rs17Qu6mGUy/NdOhyg10qVDCkMyR/RCZmJxB
wwGcAVSIEdMW+CRM4h42Fru2Hn6zEwLLp1NfL2Ps+lDhDmw57VVDYfhy8M138sjzUc8GwQuBrhCa
LHZTcsKBT83SMC6x6TJ4mWkoD2CofjsdgGDPBq7qpecKP9ohDK8E2g+tC56oC0DzcFJXSY5XPUqS
k1mC5HZntE/0xaqnBqvNfroa4ZhO+MVSBDGZM4NFs4w/6IYDqEkYnaL2dEEj49vs8vMGvhbV/bAb
Z9j7dXyVVvyjUWAzi+xE1ifWQgM9rReSgSnidh7zUJ2N4XdezDRrNC3VRRjytAEaVVx82vrwbbbY
ZeIuvrQuaUquLdti2B1j3ASQv6Z+WFkju216zeNtP48fduOczTTwAZKZDfvdHaAhgxy4Vi4I2b90
YcvL26r9HAw+YxxIce0Gj96OCNTOsnG5edvBObPh2/k5vpIhZjwzJGyQPNsbVV7Bg0sg5HqQHNL+
JJz0rg8wBCKeUmlA/KztODKiZE2he6t8h8Zn3TlKSzWIUe3DG/RQWN1idNiTBvpP2ATmMh2dekHe
Fctu/w7nhPs1a5wIZsXSc+2z0QU/hU7VWGgr7qjfLKLAskijXWVfc2CsGQxzUlRgSYWzmVo8vwYh
FafFqYHpIVMkbAez6rYvaCBryL1EOskFPSX8ktpVu5k4B1B5W9BmrnP+J586WSArg3HrVyUTczqH
ZOZQ62sWdx0gHzTKmmrHhN4E24hWAViDu6mxaGClFS91f0g3A5keN0q6c+64BkUe0G84oKQbeKb9
UfauZErqjG/5fImld3akKz5L+zejcr9Adusv7Zw/cIAY75kyAySy3aRUeFHD7ElSdVbPRq/Y5eWw
p9peXDMX2EBPkGo9eOnEWh4oYvvpTdCktMkmOlE1R920f+dh1n6be+gxdX0ZuYOeJk8jlmSQEaF6
WOwtGDYswZMrYaF+U1HQdWrjXrVwJNqW5eyV00r6URhsDamwXQ1jl7+KJr+12XTryxKCoiyLrQwM
fzWEJTzTgM6hzs1/ZJV0LmzQ6XpteHyVA5nAskan8emtVEcQQOQE+4qCdZ4K9ZRU73g9TZhM+dMK
5U8cyYkLxnWxcJtor/VJdQAE2K3HQIxEwbPq1NOQBQ+t4QrDllEjiHoDgFEjNezTMHHL8XXcBilW
0nPWWpdIs7qtZxKcyGq6++KpggSdcImhq7S/wvQk0kz+tCODt248Dk9dAbvPFJ61t+qGGz7+G+wz
b8Lw8qOuzzlALqvZN6l1qya88EPQf9NbmDGe5mmryyAasctYpp3HbC7XxTlq9HCfFBO0HlucIwiz
m3JofnPZb10eaFlTjSuWP+U5zK27Y9P/MZTTL06gy8AdQYBQl7b22LykNkEG7knTh7S/Azj6pRUT
EVsxlLcumtgv68ar71CnNzY6aFMTx3BRSHkfTeltMgBW25nU7saKydezld5Kk8ZySjif4i77ljW6
R3W9aK9kKOPngILAAV7GOCTZG5HBbRG7EnasgKYbEXSw8rpczlpHNM1XdpMoeSlIKmGkzdMTB/sX
MxisZTgnwcWajH4pkSJPMQz+XTiRjJxSgK8BJfdbJ/aOIoo5gGrW0ollecB8B/c4iXkeZ2F3wkpV
El3OfnFkMjdBzPbT4ZJdtmUar1UM7vz1Yapn/6wRYiF3t8JLBHlEwyCH6LpotZ99ojdPrLbdZylc
6tKCJZJJttNaW39y25tdWVzLumh2qf+wGlTYrzD9gGcHKb5j8UCkePTltWE7vLfoQt4lmh5v6qBn
udP3Z9pyJiY/dPKiriDQ2rbgU0HvNJRaP9l1vUfzfUOPLAFdSblCiMJBUk03x6y8vUjFqxaWA5xy
tY4JqAnJ5zVs4eYa1v0riQmYG5kzLnSh0wWbUr+AbJOj0C/aDg0dp3iDuWD8lHpY4EvS5DGUhFL7
Qt+mSt/2x/Yu6zr7yASpHTGF60qM3DJkOtFClv4cSVbkTmUTMIj0i17qzjJFC8H2ToIBVCJUqqbo
bqUwllVVqFhpAk+WiNmFqmqqpAbj3Djlyq2BFYUGFsqGDTnbmzJYaWVcAjftimVfoF3qo7B2bie1
3ZCPwHG18OgXZXSMGsNi9csVDrmAzMeJmTh6qRL3J6aceuGO9mtSOtmadbaBszLq78U03FMt6Wnu
XKRW5N2SqSvv/SCRp3xvRhxMyjuIhomVKwz1MdyjkravuTdHN6Olo49ICnd0UW9HO4kW/VR/oL3n
G35GGnUDKV0h9Lld0iJ/7saAdbsVJHvdUHAg1NDL7AykDoZfU9xCq7O7Y5JM9t7uh3Y7+fLio1ry
QKm7nWGzk4BidxFTcx4811lPfQShlYfYOvfnajmx2t5Lc1jBaXWPdGUZO542Oxd54fD1oZgxgyHD
uFu27Kj6RP0T1KrVjBSwkjhMdpMLn6KJc84fLPUM9z3Qh4h8vvWrnCqeh372BjmjP3eZfTDtzsLz
pR+aFhNb7fked4KyRhsdxVaT1HLkQPlXUR9LVG3xDbe+z1uRk6aQ+CIhHz7cRocvFbS/XNytixzg
+Y5Eps6RNoWNKvj501HF8rGdb6411Ys06/CYthoQmH0+dxSn1CCyI4BCU0TpONlz6I6t+z5N+oWF
dbueSPBVYctaJ6Dvzwn9T9crWCQMyWLCfjcMT0ms8xTm7bCyJoRjTLobtUKiL3BsDYA28rUsYkDx
gbYPIWn6OHAXUQYAPgHyouVI3YPnfOrsLFd52b4Gpn5zCqLAE7VWo129ulp70zyvR2TS9vwdAz7e
DJ+yAr6n3/xa1YzPHf80teef9Hk9R2Sr/TR5cnCvGWb70NgLkmAbyaziL8YIMEFLrFIIPdSMBlP9
inXNgJLlY0CtWXBE6VWwidyqDFvcrxyzDZ5Z3LXXzBGHWfo/2yJ8myNqs7NpN5b2d/YWz1PNu5i3
qIUXmLo5U4MoWTi89u1o3r6+QdvnxS09QUDWvnES+KyK+NUKw5PZjJegpwjA8L/1RIPPxmDOz1UW
vOUwdqB9BehPwbY3kVPUT9IvkFpwNtULUciDbfjFVctukqfG5AketFIS5mbA3RBFEudGzqxS08Dd
uFabEctKnxOXK0r3GHf1yr+z5TvMonMxl9Ftoc3VtkoHnl2Tprj1/CBLsGkLqkU3GqVvxK6ci6F8
JlM5xFu7L7ML25EVdQIOO1eQvIODVxw4ScVOnEVA12y8uIG4U3/Udix22PtWcQoVNq76H5Mx4QmC
xZS5hyKON0yEHPow4R/spixXhG9SKnVHNV9xsol4AdLc/4wkHtHIHtkdo8msZE2TjT3Q25VzxSHd
1mufuRRHVeytK4pyR6N65rsddv0M0Gj05zsNM6SK6nJf1/oecynROj0AdBFlI+1lQXthFe6g1/rj
CqeydsIKDsQ9RukQ3dAtKafyWeR3tMzUbzPwkD0pkmsipy3+JFpQOEl1JFqglIqJc8Y4nausHtd6
kjgLwYbyZE5Nfip45ILUEHjQifCfUltMSxhc/apOuFLk4OIRCcrqGJZYdExEM54380rjklkOdgbS
Fo8GKxduCoI7r2MpCqErdpadW4dc2fAgmh8kNysijlQ2emnCjytlV5KnIHfa7u7CRQDzQkkCFqvq
0nLS2dtlAp0OG2FRsmzOQozBVRkk168PlCym17Ybv8V5SzTP6X92UuJ2HvKIgosWCDyC/8FOLdwi
lccWkwoMSSnj1gNFQnn2qUBcPLl9/fBNx9uXhtsfGi7ITE9eCXPjDaxgiHG/gTGJrlgkfXK39R+R
3jbUBKMJdiZqNsryncX8axz13Tls5Nah5PWaR/OIWXij3yMIayvINCFJncA5znlBPbuRi1XGqZ46
A1tPllFZ1Rvry+c51bRbNa9C9sOWfmyBhaZCfcvFLfAtZ8t3MzN0GcThMmc4YioiZB7RP+Bo7njm
GIIlTq/rhZYbLy3sgCv+a6rTepZMVuHfiNPPp9lQGdSKu0xe5CthAfkMRMVbIawuwIPpFOlZo3ge
Gak4ldYxyrR2Z3X5B8o2aC2i/hRS/DShELB3omHRymJtMxe0Ucae+7sIcAcnonoBL8HXqmnmlU2X
HHFgUQTlFu2OHZbcI6DhZGp58VKjSEByeSilYlaLSuomeJocXHaSyzRqN6ajMVcICkSEBmVzpq2q
16DaJjzmDJqO8aVEl6y0eaaGHrDTGuakX/cbjJItdra5pg2gkFhVQpBOYr4HqWfdw7gJQfWm2iIc
a32tjaG/8zFxQZwZs4vjz/sWDX1pJWkLEbKpuhNvREqgqBQo5qTeSyg126xm8eC5MeUw+Oi3bNDp
j4iw5BtzOazLOC939P/CIZRsO/O6bQ+9kbbEaDH7GCEnAR6P42Zkkb2u2ajk7dRt9HEYdyxzMWnI
hKylMy04gWHhMnG14biOnwIPAI4yypsRjTtNjxWiUh++/ovuAH8vyw3LjAb7M9MdHwqxM/G8YlrN
fzE7V7hirOnQCb2+oBiSbLF1ih/yijoNl6wsUtTBCuCQ09k2er17GAcOJZBm3VWRAaprO/01xb8A
NCQP11Y1yfWsIcAaae7hMnvNW+rS03TS1hlghL3dDNkaYQlTmyp0MXj1J3phT0RN2lUwOp+lCH44
CSbWMpEQK7pppYOtePbZQC8Iy7f7zJ++d8wTde6m1JEklIe3hWJLiWGV58Yn7LiPkQzA2cNmqRip
hWEnV3/o6BeZrHAdDVFzTuiX4phW7sq4ShHSgZHIAMqSR8P9eb4NTm4/jAQj/xgX4GgH/QbWn3NR
TOzI9/ihEf1u0/7suUW+7mopd47HoiZmxXpsuvidt35PcObYqg9lA6P265ekTM6cc8KD0+PJDCh2
xvZKLXkU9JQEKGegp1gebPGFefgKNf0rLfeYJJm37z/zWKkIMGh/tH/PvQlft3DT/S0B9r/yctvy
H5Jy//03/szK2X+gjnOjNjBDuMJ3SaMNv5r23/9NWH+4jmWbwuDGbFq25f2VlXP+8Azb9clKmL6w
XMv6Kytn/+F57IUIJNlkoV3vn8vK8Ynkf0YjVapP2Oo7013Ts33HFQRpVJbub0k1Uwx9QRhpWINf
WNne9AhgWHR+dxgz6S/zXkOv1SG2+9r3Bv9KHUSfdhHDORnk+99etP8jNuf8n98J3wokOZ2X6n+k
9rIQhqyLYraebaKz7BF+9yr3Ow3a+P8E9GyHV/Z//qsdTxe+yXHJEY6u/vxv/+rOdUzLiqJhbRoA
42aS9dh5bEGcBiwxhH8WR1lubbrEhDvMLNMy1IAvYbphzCnUvNMy+ATCjS4jrljOvEhcbX51AWRX
alrSMFjB/GWQ1Me43NJcuzOmBuxcbA8LV3MZu9QHmVm7SE1jmprLKgY0hOlh3xXUA7NP4AEUFd4K
F5LL1N+deSY6jMPsDtTUh7WxWM8Mgo6aCFM1G3oMibOaFmfGRp3xUVNzpKEmSkPNlq2aMhPGzVzN
nYOaQDM1i3ZVgY6TIDvQvb7oACZtaSftKJZr3wo1zcZqrp3Cvanm3FBn4s3U7MtkN6NJMg8jDJX3
TM3IENi5rTIzMzxLu4GBNIXmqojYDQpGbEPN2jVDt1TTtz+deobxQE3lnKWtFSa56EidRHgcGd5x
pWg7Xl7c3mqyD9SMH0qm/ZDlMkgtYa0itQsQaiswmhpt82Dqnkg4QPphJvYtMgZu9VJCQTvB9gEK
6qZ73bW3DdCipU2k8fD1YeTUBiKRD+7gR9zMS31L7LgTIr1IEycovp0CMw/nSBbMIAJrf9iGPXi2
vKUWwx/IOFMhNh812s0htuOKF2ZirujvJKlf41wWIIsigxJ2uIj1tbcmoENFd9SQAbfV7LdPLo++
1mPFMcJrvKWjD+IR+T6PeJa6OHGpz9VHrAANnOJ0MNd+Qz3tEEQvBPjLbdKEM5eoM61lGn+Kxt0L
jMz4djGgMP8aWfUOtA0QmPugvAmLnsD750vtMRbFrsni+xBFv3saYWBksFXQpnAz5Pc0sYIDQuih
15PvfjcZy76y79hl96mEk+DWDqdWwu12qMbmHubMSi+yHV7+fhnG8r2X2qKf+UrEiO/86+kuCAIP
Vn92Ko7TyHCrKATJqH/0ePi9Mvyk4AakKaXIIreAZr2Wrv5ZpcsihBuiJYxJeiH2MixfG7J+pHWa
fQUANR0syLButg/MCooNkzyptvjT639lxvgjN3Hf+2y1A2oDBdYLXAlEOEGhWvaLNjXvsY8Sno/0
JXleuTej4BTl8uxzbhh7cZnN9OZE8ifetTcyL9D/UrlsRPSZSIIOgCHXnAmnLQy9e+fyM3SLy8Ts
zhyytLQaLDiFe+oLCJeXzPBzfYVWvYPVq6c7o06AOVt3b3J+FJoB8pRtbT2+6kb4W/TaQ3EIHPAJ
RUIH0dDcqhSCRmJIi7tyAfGIi7IWyduMMlqyBF65NnKU6fI1tjjg7nZMbtOOvuMKYWi363ezXIrC
/21KQOW8wKYbftJicOocc2sEytTYl6jZzmGkDluP9lKIs6euI60XD1pkWrYdtynlEmBhonpeT0NT
vGkaIU+x762XpOK0H1KGFYvgoW7hvp/8KH+Ojn7vU/+G4H1AQhpo3rVXLUGuzhN79UgxK5aVRduD
DdMpUYTnQZvYu0M5dh94F4vrgQjWqfeDfRzyIgZGcconD85Q57/aqJ+MnGHwUJQLN+BFU4wQENub
EQjtAgcsUhnyxW6kkG+ldSl5QdegP8+Zeu5lWNAcdIQ9pG74beHkqASwuZ0pg7qx4s+5+V4EfU9X
QKKLcqiHs+YCZEm8o0IwyOqX4Tv03oLAICebjDecq689rCCFwQCBtCVHtjQneqDCigcqaA4j4rGW
5lw7NTk2ZH0H0USjWRG6gyVvRtLei9zdBbbE1UhKOvZV0bftcSGiToQBLijdIRZl3KHOOSF+HBqg
cEUuAXTCpOPFajs+L5DQC+1gtDJR3NCFtzHsPwpXS7Eu5++eBV44Sz/ZknNb8+x7Iyja9vr0G27C
E9/6QadnzyA4SpLhLShmXNcIwkP8yeKf/ZGo+SoQJ2Fp1u/p9DyExiPX+T4xhORwbjcVCI8Mol4O
NsiHOKLp2q9urD5BQT5khzcHvybqmJGevcK89aK/oYHQIZPywxrVxcV7/BDp+R2f3KPP+PcUoEkI
/8wL2SH+DcQ022DdqoL1vihf/3Xa/SI8/D+nXcOFgfy3Y9v/Ousef9Xfs3847v75V/487Io/LN9E
BeK+xOzlqE/252FXHVstz9Nd4gGcdQXHv/8CQ5h/CN3jLGsLyxOu7/x12PX+MMEzA4YwOCX7wnTd
fw4MYYCf+IeDn/A5ixuOboKh4FTt8v39/eDHbVgb0tRg0RC0a7rXo5P1lltDcM7TGNKQ0UHWrgIq
A13DhYTHjjw1cPkMIsvXffuYI2bdOHrETlkiq2vNyhtdBNAWmaQuYLEHSskM8DPvKtd6I5ODebcc
qWZQZYJNTqlUnm2tqIrXYQBt2Z9Huivj4mDqDUcHdHjsG2HK6UUfq5AlhudstQmv3pS397ye7Cua
79oj7uHb1az4XRAZKI63HBdJqMAqHNr9rZVEaAhLV6AaefwHGI5n7SiTDCRMWp5IIoVLezi7c2yD
P24zNiZV/OJ6a6ze3WMKpx9jJPQrD1KRXjsxN281oKVlY/lXs2SOryInfSSS7XsUZ6e5GqjHS6W3
o7gPWCVbJYQM/wlfp7MhOWFvZYFD2c/pNmg08J5FWN1RVk1cSnPNBj+V99mqX8uxxFNKf8mh6LXd
l5uzrNllZ3q5SqMxu/k06y5yK5W7nhgAdpmh2PWGxOGLyLaAkGFtUiw3BxMAwlcqTbP1wzi92dCv
qDIobi5M0uUgCQ+UZUWenlX7pnFqFgdhRSbRA1CZYjCoOEVfLMxBcKuccS2IpA00InxDDt9kYWYe
sXNEm97Hqe+XicVUD+DfK6P33CRy3Pcj9MsManJHhMGHyPA+Tk4NJgElbzaKpa83I6kvjDu+rp2q
pNwqQtqLOXTK12DinR2xqPuU40yxdgQQHhz7YFz6QTQcE9vGh6nY3pmvX4yI68z0a5f4Cp1DWee9
6hh1r0w0No9tGFdd0Z9zPSnWtsjwpbqDJMISf/M9+r5SJ38KreBFa6Jxg7vhOur2On2iyLqAujsT
nPNgI5A1Z9uuWQuPkmFigeLs1JW7a/XseWRQWo5Y4dAM7QnQQLwvLZwXMMNLSKCfKTlsAF7ElcMx
1Q4TQb6umv9MwlqOd6b0sN71VTwTUrMnzBW8NXg8H2fqzFADZbI+4yUbH30/NE+NqWG5buLTyOi2
xM22LksrfLN7ntoUV6xJk1EuVDj1FjJ0etGq7JsTdgTDR94VVPHcyoQERBqjczUVP32DAow3i124
qIBpdwA4L4WNpz2SwbOnHvc6zUccUiLyP6n/s7HM8mMir+tkY2YtnK6l4rVWNRvKzGFn5i9hyDfd
Llh8j7p2oLsCD3ORuZu2TahG0FhUB457i9nJXywiZc9G1rhrh0JrUZH/cEdxJO1OjsdDRgprTG8F
Yco9jYnGseSwh9OwLdegxfFp12lxKDKBaTzm8zPt7H1pWiczL8ZN13x4Wjpex5ItGrlfHLxTS62N
EDoSKFLqkNYrpPhH5SUFO/IIECX4WxwlhWqBr6clwxtOKpfFHcPSuWX9fhbgY1HgR4xzJdPIOPov
xdyDLUeenWbAkl7FNwxnMt9HRGsaQduLya53qwN82tjJ9EROaTlYrrcPW8IxcDBR94BaHto07fZh
Gd11N0x2XrqyWlOcGRKuY6W1+0bvF33TRheNVfA1tZPvdjKaV63zK7DgBerNxFtKcuJdVDDh1+Gk
eqcJTK8yE9S4ZYBibOr+HGPn36VB88m+1V/1eBjAxhXasTYq4gAiAXIR988DpM1U2qSIHDgHet5e
2yBmOiI3lJpi2jiOY907TZnJIJ5aCnDPoVGyLBieSVyM+D9HHhYtB70oc4zlzDR7Z0tgUah3AoJO
mtJW9/aQR8pE5wjuuVEq0ZDhp7S9KypySLxmlLyjivyYR9JakcxYsLMkfZnTnNca3QCMPnkvyu7B
zpXcPTBymlLEoimE/QhSzFkmw8JyCoLpQtJkfYKgoZ3bqP9pdON8a2iu8GJUVuw5G0m37Ul1M9CS
iM2P6WaT9uoz9Paw5f8EG8vrvXZxgeBbmWPqo3Aoh+nw7srS+uYM0ylICP4baWecZEYtSFZG8tE2
aO9GqK0mVbElwLSgZFI5DtOkwNhLrio1230lg008cxofCnevW31AJU7OMkbPXmKfh9FvTtHZC1uJ
ZOX7Y3rNUxdlCbzMlFfcOOlqW1RYkQ+Gx1G/TBS+IuyPqjhGJFa3dBq5Y9WskR88l7zDdIoY46E3
H2UqAPLBU/MrjVYKhbptY0Jw7O0pvvXrYEtTVr3G9hSGAB20AOSpPtjnwJtY4nDFY46aiG2RqjKm
3FllwGvI4Ha7vrPkWXA4rnwDk6Xa6uT6SZJ+w+Bo8rCKeCGGilpieEn6EikSXqfx03ivSsLKnh62
z2Ei7zb/2j2ikLuoUbuvBfzBtG3O1B+BQWY7XbCljtW6mjqiZpOrFXajltk9W+2c7bZQa+5ALbwN
tfqe2IFLtQx31Vpcsh/X2JNHLgvzWa3OTXborVqmU7YegTNmwZ6rVXumlu6FWr/b4pUnm3fS1WI+
6any0TRg4OgpoIXSidi4B4EmqUBgWuys6C1yD2RGbLX216tc4gv3XVg4aAUT6kCiZIJeCQZTRuhu
zPj9RCa/EJzCQ6IEhkRJDdaX6sCDuQlmf4/OUhxi9eHrvzrdbZcJuoWmBIxKSRmlEjVcJW9MSuho
leTBHmaPMZEEjZJDGnSRSQkkppJKTCWaIOS5S5gpzaFTasrUUu5s5gTahi4osF7Gw7of5wHSK3KM
p4QZX0k0uRJrKiXbEBWt946ScjQ0nVSJOzStovN0SvIhx73ncZ9dEOPpfZ4QhiIlEY1KLIqUbKQp
AWlASUqVpDQocYlC0/piKcFpVNKTQIMylRiVK1mqUwIVatQiRbEalHQVOyZUpJh+0sIHxpmVzr7B
qV/VSbMEs3AIB0Sw0FNymBLGMiWRDUosw7sDO0kv4KiOfYvej6hWKXmN0S9e90py06byZU5cUp2R
/VsDMboBJhOwmFJSnRLtOiXf+eh4CXpeopUfvsi73dRM1tFXoh/RdBYQSggMlCSooQ16SiQsUAuh
lxMDUwKikZb6aS60W67ExVTJjJ0SHMPCeCmUBNkrMZKN6XielUBZKqnSV6IlR5QYNCxCJt0QZHwz
/wahPXvRHcLO3pfwiQJqChgMs5UdDTPhsKxk0vxLMY2UeKorGdVQgmqhpFUv1/QlwK5xmVpx+Zjp
yDz5jftbqwyi1tGUH4vSdZ5nOCa8oMuKG8GlmcvuEoz5TdfZiJk+lfcc5fy71bMaxfFmUV2LJG0+
miH3H2XlHlOzyC5EKpdTY+ISaF0e93RlNj+iSHbXSPe2gYR/5STWNqBG60jHQfGIeFwtUnDPtAz4
+YN4T7zRDQqi/Fa0OwOuBfdmU79qRb0J7YrGMSe25MrkeaPgbsHTbMn63vDw66sxePr6rSzV0zUX
prv++mXIlYr7YnDpTQGUqie+i08El5o1hx7ZNH0fQS5fZKQZCTz79Wom1WBZVfZZtOlNoXxWrPbd
vZzxL3deoR3CZmApYlPHU05+9KI5nCBoyoswV/flbcbdnczaOiI8vjf6MNgZlcd3YEY7d85N9mwY
nZ0xgZtXOx6G4c54EQ79hOAR+HnXNbXZtvutnrtnKzO/NXkwbb++BBPJCaN7vtK0kZ4nzzzMAw1m
RaRjMLWHk2zGej3kcl1XUHVLZyfTLeEWqjOtH7UdkoPo9LfKLzYh+9e4fC1JANBqZw3fDL16TiXy
NQtiy4ue+6heSSqEAhKZkUGBtF80h2zm05cuj9aktn5oNdpw35Gsa7e1CeY6YBU0RvvEqTgSQBGj
6zFYDGV+78cm4topW5XMqZ84dlRPVVM4ywjI//av39MYSBtt7rDuxP7Gq6PfoVn9wmb2xoJxj60Q
fMWE5UNBDdoofTgTd4GkZRUbWgDSRQzXKooufZc7xIvzA0+I6sWO6LvTq4pX3ahe4pIvi2uW2z14
Ae7mK0xEuGMiaH7jrwkEdbo0eBxHYzXRlBfnTxmgFOgJ+cvw9YceS30nphzWjsliGJE5LW2d1FA7
dP0r9DjTi882TjXqvXnvz14ZLGyP/S3GVlp8QomSrY7lRsR6T0oToHCb3diOxpSPaaGKA2U3XcO2
O3+5O6vEvFQ5bsKmooombzvjgnfHuIxUD+1wN1BN0mV0bfLInosmwe+Pi4OnMPAekir7yGZZ6LeW
8eioSl7GUkaHr18OOSl9LXYo7FR/yohe72n8aJZfv0TATi5uU71WgRM8TzZKbm1ebSP+GHPeo1kd
0voDCW3iEEb3ZP389YHSH0j0vT5Q2cHvcf/LD67C/xsTuGYDY9e2G83k5lJqfRWSJqEwuaEwsuOP
+5dYjvZNG9lB1K3RrF0339qwYKkc1T8Lz6A6RczfQjO4YzMZDgGi9LXNZHxl+DnW0UjXGxcLxIjo
QHORe+Yh/+60ib0Twn01yDFtnNaggFauGcfpYhWJt8JZScm161q3YerX3ptdAuGosY0Br7APtjq0
T6j+q0AKQvYN/3PCkP0f7J3XduTIeqVfRQ8g9AogYC8nvWNmkkVXvMFimQYC3runny94jkbn9Eij
0b1uuKq6ukwmkRG/2fvbu5rTCiR40pzRClD2Dy7EfP0F3e0Kb6+zxd9aX4LYJANnxA1e8/0jLj7f
2fq/Q+XpDpnvXn3aooevL3FMpkDoqgt6ruBUW1i3iM0Uq6mvP5Z0sY+zNNu7ZOrBeQ2FXkW47AQb
9k4UDpxp9r8yTp6/vtQkseHRsdeYFpM98tnm2WDLgkjCZEGnf6qgDuyqBZzJmBk5JslRj6HVeEKj
ykamwSfYOYBK0ljeXPYMz19fqnVBvBpNopudKkzlzyqLci3icteO+Fq3Jd2eaQSyWqLobxCgwxMe
vNvkjKAo/OEt4DU9TUX8oEbuoWiUEVMGeBdt2m0tD9FkPkoa+xXl53yNuijcRvljgUz7HA+mdzcx
NuM5LJYfE97THAbQq9UziPF0RxZx2prB3H3LtNXbdzL356R4+qaSiTuwhYiGT8+xsgtTpfTBKMFt
0ZgWDIasfR/Kh0FM0+/BYdOYI4MAkBzxdBGxbYAuuaYI8k6QNjSmffGeaQLA5Peh+m01NAeOvVym
tmo3zoLRO2tJP2vRTu6DnEqQ/YgNBpTzfnHrGxTAa+DAI2SQll06ltSAldk/oHNuLD/aTLPuRCu0
dHlsfo6G2kHHwuY2xW9daZAtBsTvbHLNXzPseZuhGqO9nGp/H0PhRHud3hT+73XgxOnaAAV/NeIx
2PwrMkwvTQXJEFNtMr+xo59RsrDPbbHmtHG/+lenCmbRV329Rab8Mw68S1b3086BzIkjp/PWST2w
qtToxU5+/5+59P/PXFoy+WVgDN75P2EWP3/mKvuX6+ev/h/FG3//bX+bTfviD+lI6SE5cthLf8kt
/j6bdv9gz49Kw5UCacU/zablH3aAbRW1RYBTAqrC/xFi+H8IDzg1jlfb8xwZiP/ebPr/nkyjmw4C
KFX8dZaw/iLEaGrp9+7kNluFj7QcvSu2gIP0ANZzSdmOsbWtkIzv7oq7gLwvw2HVEq/KWrzgCtpl
cjrTee//4T38DyQZgIr/SjL2hfAgW1m8XdLkxUKO/seBOet0kYweNurWwscMs29e2aBEWV2Bx/RR
5nLWP7al+Vi7CYgJSsvZ7+tN7OKhwxsYkgER/qqdxF9VflceQ+gRiznf6ygr9nZQ6gayP9lzkh/9
HAygsM6G3XmXFrcbeTgiOxaquFuwdHdCs9KH8DudDn8TEXYrApYRdUlrZrxZ/pASIrypcBi0Ybf3
k6Nq2uABqA3d/sA8BOtNnrbhFTL/ajKley/toKApNj9q9u8HOxsBDpJLtQESW6fBsVtc3mNWXg9t
0X1vPOntEVmTAZHOT6JSNmUMgak5c7I96972uTCA3rJwZfNtYTUKDLU8eXCfwNYat6A9ActEXMGR
wv2xTgUL4S7GTjFYyDddk+LCIbIhr0g3yPvuyq5zvqbNaypwiZtR5D23OsZXFqMOy+DFu0275XaY
10pbVaRo7qNJx1c63bLDuu8u4jTCePGj4yhj4+gVJ4IMPqo5ODug8XaRspxV42TOqdMEKS9rL0EI
hSpuphM5GiSdEwM2GmgDiAcjmVEy5OrazWgTrjMza2OuM8fDgjWTcx/zrU0ZZSnP2NbmJw4ac2/6
zSnDH5TI8Uc70o0pmX4IK3fvVVewQv1tqjygbLE/SMElSsMgp7qNCa5zUxy3v+zWurTK/0GcOSyd
vgvWXd9DUxsZe/ROvy5pwNH849oEY4ORLr2bkFN2WaBWCJ3IvbVPCwFpYBjQFga3mrh6DNsG7zyX
w3qqIuBKdg17q2t+LY03v/jeGGyrS1qo9KXME55AxWbZCzFOZUwvJgI2GWJNyTd2Bd/tGZuynJhp
giTy++CRLqrfZaPI9p43MIVPkA1kFjk7dMpA4wpAMJ3v7+XYIWVOi3QlMWntE1uBQopExyw7wblt
GreqCF4wECX7zhyw6NforzRpcqcKYlpsOd0NZNEnB6Inzsbh3PfsCGTOSdAUVru3SwIKYdr8MPo7
LyA613jytq2r0wp7CJuk7XKfzsV+kvM60wxJ0kvCzdcD1S1Ms8lTIXX91KAVIBUwTnZ2S0DYSOTs
WXXZUx2mh7oO7IeYAvLmVsz/0/Zvv8TB2u5rgGlwHOLqGLv59ySuUU/KUz+i2Q4Dvb/I0Zov09WI
BIxtmzw6mKnsugLE9S7aCXhemOElM/oiHNVukiWqUkiw+0REv6EWJyiC5M2eYHPEmfYW9+zkg6on
uqE3RiqI4Nr4fwbxEBL2go2LIu1Ky/FA46JlEbgqk4jwRNNo3ln4dTtvkS9FzOngYjo4igwnNg6e
aTfzJCKzwA9YJ99qyULJHOZyk8T9IylT7aPdEJAtZPIGPaJ4YYow4vF3VvGS0yEumTpMACWvHdld
6zZxj+kyzh8e4+ghoM+IBoJHhljCcEHtOZNKNEwk6MqZ8BejDc8UjS527HUvPKYcBsKPesr+9OMU
MUL4HqRsoDzx5hcVhpHgZz2m/rpjLMkQgLFkFC7F3lDDXcFvyKwuB3EuCshfFfFgEjJ4DVIzWpa3
xQ6ozCL7pho+Ra1KEAvZ6GaWvvXxCs7nucEmO3nmRXU2aEnczECi5Z1/2hYGIFzyFJlcp3KUrFF0
bSnhKdCIObF6o9lGskLpa+2w7Hyr0HgfoxG8lFOQIzLf8H7pcItqYRPKCAkO8WUWwAZZqGU5H1Fq
2G67sHPYJv54sGIopnNevdTRoySrYp1YCGwx/PlC66SyUy+yJxNGIohAtCGGI76nnoeHnAHioXJK
5yHu53c36o11s1xLkxiRlgjslXT7dGfwfD9Bq24o1pCIV3D8dvVrQoO6c9X06nTdtB5bVkxfl14b
IoWBrr0Z8wXKlbMoVBGEu1sjCyi3acxNg36rg8+zq51uD4z40cBUtpgA1EEe15M1rONlJDyMHh+s
DfQixGJmDfJL1Ddjaj/LoJWrdlCIy0iGJob0JjHg74gLwKm8kJYU+967bbmvxFk/eAOxd2BHt1JM
7aYe4js67d+uGP3vEuCADzoqjBqaWn9sN3EPjg3cqL0Ko3jvRnr5FEO1qWB1IWLzz4bvQi8zcHoX
AZjDEG4Cgjc3wv0cWae+RdxReXawVUtcXshlKy9TYqNBkiOmIqTewTggI2997+I6MZNWoX/YcWF2
hDYSS+uPD9VQckNlAE1kgbpPBc586fs6grYWtWLf52q4DEDrkbcQhus823H4c6S1OjoZIhy7q9nA
tdN+cm2dsSzeRqCQF0b51eXGyLg6mwUsDQZD9d+/6J+6IUaTXcCioMDJuEAJwUtDkHfVAFZsoFHn
XQQDtAxLFJd8NuzYx08ZZ4l/8oGw7SuV/qSGgBc9AudpR6jGXc1VNDtcNd6QdNcKXvJZuf4v8gUQ
5IBNxY78vU5eieS6sPh3HvJg/Ay0tTcukc4K5GLnmUcB5e+LQOt5ICwPqXc/6KDNELIAeA+2smjL
Cns6DpNjsYa1pksSfUYTu5KlHMjQYU+4DyNnvOaDvXbF0rMACH6Haf8yAFA7s2yMzl8/ilx+9O8/
DacRlC7OiM3X2zWzfzwvUoHjADLAXNC6TPoLr2/ZIBmqatxsM8/LNSwr+L/DAOaXMftZxFbN/KeI
NskMgqZ3oEYE3nCpmXi4MXYUaMjWbpqw2AnW09uuxAU0BNK/T8C40rI4yGiJnuw+eTWgM50MM8UC
ZO7Q5dqnqQx0Ugb4FdelGy1p4uUSxlQXWgPWtkekDfHDCFtgLZzO3nj5OjKs8KFy2pAshfFhcVgk
u3Xt0UiqzVyYMeZ+cQ2oWx/S3jMfOjRR66ozGgZzoJaa2enuraMI6SSfap+3Wz/j6UbV+mz5GGHy
tgb6BcyZzXdycIo4XIfTi2P7JGK25s6q00M4JuTv4hAA7iMMl/C2cWREMO6GiHiLOX9kJbS95Y4N
Yq8HPy2a9zaDKkeNyYxI8T+7DNPzNjd2Qe5jx+Qc2ThDYe5McnI8D2dayqfOaak4XScCX9ATbMqC
pd1NzfiN7c58ZncETEGR6qM0v2w0z/5Qh5TdeKBmNlScT9u6sx/dwMofePuBw3Qpl2UTsDVeEojD
eX4C8MHOnkLUB29FIXoxbdjaE6s6RLkK3HsMY4e7todwBnqKRLKNy1PRD8Z0bXVmohNTbCdBBM8l
KMJTL4294ZnkBnhptHPtF47v4xAQWAdgHyphOzMz95pyE3q/op5Eqrwg8mwBzTlxSiW0/h88epSX
xG+YbU2SbZFtwWzsy2FMv01pcygTwlzlsPhXJzV/kWBtAhfO1NNAhCVi5VcnRYDo19YNsMiRS4S7
d3Zeu2oUOCYMBDBJXO4htW3ifBIsrdNj09Zc1WNanpwAwSr/mQ5B4T81wShBwz5fF3PV85mGhXaZ
s3Gfg07uA0cLPKmSMTejEp6sfFOkH6lFnTjap2aC3yztVesywG8Kxo7FoWney2KGnzOV+TPmgdM4
gnK3myo/8PhD8geOlsUFMFdsjScDeWTPnqgcwWo15WRtrNJP1pk5zwegdUe4HvQaCyFwfc8VF/PI
TFRpLwNC8/3oU+96MZanorSND1nwG23UR2372lpAfU3sLyuK4m2cLPnPHsIRFddJ8i/9VuMQY31u
QrLM2+rD7EllNyw+YJUBmGvwrSfLCj+hlMHsiMJbggLkKG14oj3k36muwyeys0yCcaPul6iuLZT1
Q0i49SGfoGYZ3RLczRH+fqLh4DEw2pXlhPOZ3SyIawuutDMx3CnzPHkQLQtamDi0h57TfXMVwITO
31VCNacOVsJhoMgmNMUjtNMv0AIwOqN5W3UEGm/cSI1XfoBOoLQeHQbGRW8R5qt/5tF8PoL0YKkc
5ndV/+n2CFI55KOY4RZGunTHzHNi6xgZVDGWusRFsQomFEDIyMNzbWYRc2HviOgzulaB3T40wYG9
cLDpyzjbTODCr3iciRqjIk17/m+nGF+B9KJH9TuxZ1fGw26od9rgG5/UbjOo4s9xUUhqkzHmuARy
YBjwwvC9CT5Ty0K6Oe9g+9jAvNlHjg2QMHgfbLu+g/N+MYhk25quUXGcJd6GUE4aWu6h7eQ7rHYa
C0x5HYYbvq+AG1WY33DG/jIQoBIv0zMNbkqedYKQc1s8pJV5kzj3tg3Tfy+dvG0rDJYqfSlPXjk/
a5LxycPDSeEkDUCCvXEipN04eZQZJ5CxdqIbaz+8EWZhckSASlwa1b5UKKhSsVeD9TjH0CZwTUB6
d6MNMb4tS6K6OQuL/O6wdMdna1fk0v7ssFytG8/blotqHrOOTAeQZvH7wJHTV84lls74RmRvsvHn
rrlzuMCvKqxv3NLue2yw4wOHg7gfzRruNZ7S2jo6Eikp+jHrYSbOIayYgo5lxQym42kPiwDdn0md
Wh9blQ2H0cthnShnhgThwmYThE3wPfJCp0aMM7nnimUQ9fJDMVobj/ESSik6jykd8rNHczIfmSr0
d1MjPvK2XY4M+qlGNZUXNcueelZjit1HkdvYEGzCB9DPPSK24kawq1NIsuHGzdNyOxcxrnaosGHg
f58sl55ahdOuktayMpWJ25EF4TpILWC1xcSW0PCJHM7qO2MUonHGyWSPRO2DFBurc31ra/JTab6W
k4GTg5mQFna37R6uJBJ/Sb+VTFrHT5Yu56/Z6esmmNmW9ck2cYn/aJmO7oJieuzw4B+WzI3PDXRk
ZIz2yYHiyRRYuKeOJGo7BuMWyPQIGueQph4bTYjSp6pxfqMaGM9aWa+G5sLMPMbR7YDbcwaTS7u2
7zLIogPfFXmkfYDnWJjrIMlelTLnfef1P7gpF5ZDFP8l2TpVk/3IM6M9WlnBfGjyP8Og6U8sQc/9
kDqolb35JkqwE8S+2Iey+q4ZjoiTcnUwXYXrshZkkEAP3Cym/2LZUXkcy7G6OaFb3ZAbWZskp2YW
nOhVHHbHplBajJ8zEWIZdZ0nKEoj18RTliCLqazIuQvtN20IqSmGQV78gmkThwpJAI0wwPK2yK/n
4cgUe/gQrGxU31kU5U6/GnE7gERqyR1PfXT1C7eV8LEnlm18UriOibxF1C2X8tra6inVm2NGdhW6
RTZccW0Vz0XGPlNMunXKz9eYqItnt0zW/Yz5K59IkuiZgu80DMm3KQgmM7DuuclrKIPhu/JVsm/E
uC8gwHFZGVUSsfsfL6VorUOK7naDfHQAC0KHOS61/CSa8pmchB8LLkdG6uX4Qo7Hj3qG4OalxG6l
bBJzBECbgdnCbopCvpkloeth7JJ4AtAIEQebHeYjP7w5/UTGiGYihFdDJKVDvs/BDiiek2b2r6Xy
GPH4/RtufyuZ8ndY0PVWquEnkHWxm+iZ7hAj5w0qz+m5MhqSi0s7+g4V+ycQ0v656tp3Qk2eXYqj
d0IT2o0NoeiYYieBBJhzSsvoGhYC3k06DdcJdUKqs3G8oW405rs8KHJzGvJzWoJ0cp2oo2i2DgTA
Pzboe3lXeXp7lZ7zxlz5OpGnr8jmkUAUrgNny6MSxsZaBDsLY8Fx1ZbZblKyuCVfST/eh/hK/tEZ
QCFhQJYCa1bqfCCFppZ6kz22BZphhbyq2M/ZQdZN+IRalNn2DJ0jhlDcNaeidr75dkIWkRGQyJuS
p4ogDOqZ9zq3aGpt1ZNhhMHUb4mF8Rav2I0GeBhEIL8nnX205MNDQBhSrFORNIojM8LiolpyJoES
/RRpNz/1zhbWd1yUxiuzMgkSjBGn37S/TRuCRRG3w9HJJ7UZ3Mjb9XZORkaa/MQZMVAGDa8NG61L
6MPSMhSgC2HFPAwZVorFld61i9gbu+1THcfnvKcjsnySooAORGtTp0cpnSNlWiRKlSiJHj1CpmqF
n1wRO+W/BURQzTqLqvFIpcp7zm/TPPbEVellbajzqwouOT7SeCBwFe1UUx1E7Y63WX8plr4nnJzh
h4AJytBwExptcszc7iXr7F9NL8jP4rfbOlGriYRxQMbGPY6KJuC+zxW4Zfw059k2fwFFSDaD054M
YFYWGjqQIGEFW1eZWbbJdKxX5a5qyUHYeM9l4Cd7AEXuUF5C8WroULA+tbakoCDDJi/MNIChLvlm
SLcukJVBx4qBzY9pyogay3TomGD2WLJBr0gj62CFrEvyyXwdVFYweJRIBhISzNwkxodp2ZSCXrRq
Zxi7E3lnJblntg5AW2yi0DIy0Uyy0SYdksZM6rOdbo6hYErAp0Iw6Z5NHazG4EusbXNLdtRhqhyG
KOk9cJjcRiWhbAx1x8l/g1WH9S62Qiq9bjvqILfWweY1WrjQiXgjnSUk8W3Jxdny7M+ZJDhVB+T4
kA0nyIhzdFgcVxCvhzbgyCYSde9U1dvOMS4EXf1J2TKzxN6zCGq2CTl0JXl0rZW9ZrF3EGn96rhv
jo6t83WAnbIRN5iJavhQmZ+GgLWdehIWV84MYclgZyBOg9KSr7OUziTzCgxAIiXQLmLu08TdQ4e6
g28+Z17j2UB4/HRrGRF/Xrvc60LTkyePhjL97DhOV9k8gbQ22Wh3PLtPCHt2iQgf7Oqj0fF+S75M
GwPhu/QK55xF475uyuJqGswsfd6l2CmBRILLIDcw1wGCyIojX7ulcs84bFuii1mRrAd1c3X4IG5L
joKro0MJAx1PaIabhLRCKcgtMxjJbnuPfiAq+O6xI2fto4MOmWvH4Yx7otfpldGqrPCLGjocMXNu
VmuerCU+FE6EMcJmvT1IAhX9FA4UIfZrR4ctmjp2MQvHC8291jc5uP4HyheFGrQswSX5hBznrYmq
m6byxM3zyoAFXeiUc/i4au+gkQU7FK8AXz6R9tNucWC6qNV9Y90tH64/+Vs/2I/yB1uKFQ4J3Pm/
mgKE9zj/WSf+wbESkHxjnp2/vhSdIY4zJRBTD+OCiw45k475ceonx2mcI68Q9YNCDDISVq4jLxeb
8Mu67N7TPPpVUPxTLpMLoozuFIjhZNt5c2Hm+U2CHEKN8O6CzaaewOGWV97NJHcTYvJyCJPuLU2I
5NQ/SHRIJ9HgRUVoZ6XjO+Hp/FY60NMFLLSh72VcQUDuHnMsrAriv7AEdNZDbiYPcFeLzRAP3kM9
Wp8NfcnGNId8K8aofpG5c06XisAhZ6iOcmk+MptGAQ55u7ZSG29oXrgPUYfsx0mKXaDZAcEXRqBr
IAoozRbINGUgdDj/GTIzCgij6JQDIxg1n6DSfAKmeDAw9Jeu2sNtfIdo2J1dTTUYNN8g+CIdgDzo
YoNBgMyDE5GmqaYizOARsiJm+t/U6bYsXEjL90CTFGrNVKg0XYHeO/3T0sSFIsVpO8nmAfpBtI1M
czqOqngUo2i/KdwG6+q1WEzxy5Zr4uTIIVl6RDYseDeRGooDdgoO5NFfLsgdD8ZgotL9PWrh7pR0
hzgPgjX3q7MZTcqYBqTeGi+Mdw3RkKKeQQSMGtgwgvTa9md4ls0WbFC4R57DWaVFxCie56uvhcW2
lhgXaI1jLToWWn7MQD3UcuTMQ5hVHgwOznWAXjnVwmUYrQehpcz01OWp0vJmtofGJdeS5wzts69F
0KD1kg3TjvyF+eWM8KOY+TH6d95TFNQD40Hw7gyP+DgZCSpridw6E5Ig+4XplTGbYqOg0O7KmIVE
ZQQYUUX53Nl9t56G1LzkpBs94xS5uIVrfR+t7n0gLX0dY73Yu9mAdFArwhutDQ+hi+4hF+NXUAt2
ZQrTTYMqJctKeWmQ2HqKg4b/9Ul8Kc+RoHtqMR7ey05uUQouV4vIArzU/Anc9fazb1HSaT27q5Xt
AIme0zx/d0wNBdDq91Tr4JUWxGtlPDVJfra+1PJaN18goI+0kt79EtVPWl8vONhXY4K8M8kR33Mb
9SkZ9ZIO5jEYhckmJAPGVXYYomGn3gkt+0bobklrjZGomcQFxVyERRzdf6IdAI32AgBsPYQCd8Co
fQIJhoEB44CpHQSZ9hIgPGJ8iruAeRD78ATHQYL1INYehAYzgqVdCan2JxgQlDYGLtBNpd0L5kxM
5tBMBexASNJLZSO+LnPrlmB8CLUDotdeiAZTxKjdEQE2CUtLr2AmispRB7z89147KkbtrbC1yyKa
ZYDpafaP6AXWGLWfiNIGWKfdGY32aTBSJiwEwbenPRyInYfHFJF7rv0djnZ6KIQ2k/Z+uNoF0mo/
SIEwqChMBjYFN0+gPyYMLqZ1/+UkmfCUVNpdkmIzAe1EDUOgMRrFc9himlgVDTEkWdJzz+bUUl37
wRE07XztYWm1m8Ug5GhHAtV+1k4XoT0vtXa/FNoH42tHTK69MSjPEARpv0wi6ZfjzPOAaJMI2dFt
t7O7XURk8/1s06vl+PdMZCZwzw43Tty6u6rBIMBGjiwNQb7GELdvVmdavxl4UjvmahtUwmPeleNI
nXt702gHkNRWIO0JWrQ76MsWHGEY4kMzHzstVnS1mygpbTg46fAG0FduxcxoNxIVk06nne8ZhiRb
O5NCLEqD9irlTrO3vuxLkzYyaUdTob1NLFOofXA7LZZSoD+Js7XS9qkNGIRsfZhbsJ8dsSarOD1P
VIW1Iu+r0Vaqtm+aQxOBAhWYufMBPiPdD2J1Dzu/CNiALRa04PmTpTrjQO3aYnJDkyPmNfhVtWKv
R9U5Jt/sBrfXVwT1jP+LkhYvtd/sWnsxt8jMnE0pVPGd7fskgQ4Ot1C7yZjEvwTaXwbldW9iOKPw
r/ZSe9AAYhXbDluap/1ps/2QMBXWnjXMayF+402vpwPxYiWHVBTEZbGKkiVI2SptxnOPEQ5KbkiI
I4ZG7ZGT2i3nYJsztX+u0E66Cktdrr11VNq8TbjtZMB6IGeRgGewOTtZFL33ub/iXsKyHhXy2i8s
IrPai97Dlgl7D5qDA0di7Ew4j21PW7Cgh3dLwmYNUxZ05O1SUd/XY99fF6/WMcjBrp+g28MnJS1q
TuvdmPDdt0l+OKoFLYDZZncbFsRblr0RWnVKAPQ+WVR5KeWfxovInVNwGzRY89aOx4IkQZmLTTEo
D/Hi8vhEOTQ8yVAzMGALdG1+TVR4IM7MQusRRpgGqleGYVhItLNy1h7LHLNlo12XvvZfltqJaWlP
JqBsZ2di0xy1XxOYbrjJtYdTL0RX4WynF2OkJGI+9YyULWIl5924tEltHPL2zTMg0W+zYhS3KZp/
9to36rCB9vGR1guOUlajTM7Gh5iKYA0hubyU2E8H7UONkWYSzx4jJMajymfQi/CsDphXLe1ibbSf
VVG2OVa6bFvpbRD/MKErbOrWRrfQJO0OhG8IkUWbsSHGmX83rlkYaXFzzpkg4u6o10aAv9aKcdra
WG4n7b0NtAu3zaPpFHnLTvXmmzUVySEMjXIz9OiEoElbKxK/khXFHCtT7fJ1xbeh6mf0mc+lIpM0
dblSQlQlB5vJE8Gkwnjg9Se8faGxyrSX2HqLtLPYb4trGVMv9hOhIK0saVzJdVjXLZT9OpdPc5WI
YyaDbl3y4JCg635PFpResxzrNflr7F/dFGwo4vKt7DAWUuE9GYMOQUIj7PjRDQaLzm/p1iQp7YoU
YfKIRmmt8BZAlbGOE34BdAX21WXuT7ocfVyZqY/eCGBSJLW8qdIl6sHwup3JNvfB3Uqn8zfIoee1
dEtFKPEyb/8LUZmWjJXZHJXF35BDDBoCYbLakQjxTByr/ywpK5Ci9pmyUbKG2YekwMikge6gLC4B
1ln0Xt9qs3ofxwJMXshTYj8us/FZZVgXBUf6Be7amiydJ5NAoImiaIU794e/2Ae7965a8eGFCf1y
kf9Ja4eyA4vA//sV/JUepF+AK4RmJpnCxkn+zy8AG6GVp6PRbflk3g22hGEIaZKgT9o/3FBm8jg5
bfpfaPGA8vwH71tgaR2e4O91gr9I8eZ2GaxxsXtO/fDVLtDMmNMA1biUw7EP3HbvjP13I27DSwb/
epXi2sApY0UvCJfznNGDOxDrbt37riveybt6Zty+Ukbg7shoVuvBeMjHiHyrdLl7hYTdmIzddjiP
FnauvkW509OVoKeL0H+gvaHJN9mVFM4mt+gLUTIkgzHvWBdmLQLYUQHnGXwUfgF14poJ688yTwnr
Uv5DSLQwj9thjMITWgfUYNztcbmVcri3iAtL8xNFzGkSRbyKZfEtd0DbFs17LP3TQLORkWGIJbnP
8wMErWfI2X+2Y/TLnpxr0qTlqrE+3aS8q8a5p+Hw6DjlizVYv2Fq3qrWfW6j5ZXMa4if+TGp+Tvq
wHhe5vAsIoCEdku50yYPcOH3VSQwbIX3aiqYiyYv0eNYjAjtmm9xjp88Q+U1ph/4LKIgcXesNR+9
3pDHoRW7Ks1sUlfqelNNPjzN1LUOgZL9DgOTvUJ/jKukV/O7SmMERIlYmwXzOomcaouURs8U8Fr4
iWFsDSQJ5wJuh4Eo6etJ/h+q23/FuXA0Xuw/lxP/r+JX3Hz+y735/PW7jf9RUmx+/c6/K4rtPzzX
R/wbyABcso0C+N9oFy6/ItjPmOgZbM91+JV/o10Ef3D2eTLwXd90+T3/TrswrT9cyAhBQDiRa1si
+G/BLjzxV+2uyz/OdAPwGXDBfMf9y0ErnMFVxhxY29Jkx5v6BHOhtQyPPmzTowxLfJ9AKxgUDvJU
TgWkdIrdvTEySIEKlZHzjNd+rWo3f+18bBFmOCvwzSULU3ewzqm54EWmUbnUQfJLGnn7c+rIgQty
2DucDL29NmiE6SsjIE9d6yl4p/34bvWLA3HTR4qKBAurZmAN6ToxGkZnYz+ZEIHc6ZO6F03cGE8j
I6vCYDgBKgpjmENUOBBgnwERCenil4kv7BnydIohUNEFxoHcIRNt7ypLEVW2BFj8iT6X+OqCNIjO
89tjD6f11pD8c8MuJFYuip+dG9jdPXJluIExhofVmJp1XxjgtM0qyveqg0ZeusJ6iccAQqkr7cdK
+ARgTKbnvLYQ7S64MdPtOGQf+LIAkUkLlGc0RphGdBrBGEzrynaKe6/saFuNdQVgvbbY9xAW/z1y
3O6Z0WO1CVQpNx00lHNgc1xSYznvgozet5h0sB3QkPyU5439EvtSPeO9Nt7GsR52S2A3ByPzgxX6
HuxaJVSyBdvy93Fgiwve297JsOq2Uevnv0PXQBMJBGmVGFWzNjT/jjc23WHejB8iGB9XrOsJIp2g
efNDA1R30k3blu5u76XEKqRg9E9CRoq837DAOYgQxevJaRrzRh3mBa1dTjrJvUrT7l0lUbcv2g6a
fxR1a50xsk0oqY5LILhQ6ihmXhmQyomaeTUyMN/VQhTbSrY5tm6a9IWaa0NXnz1ETcdkb6qit8Uy
LPwWyDK5PchZSLMadL/MzF3aE6OzjPV4aTsJCT3qjJPoeElGkPSPdhZ6+8CyyntZNhLFsYFTacnB
iaPyfwJU1V08QmK20lLO1pgrWM9pB/WayPf1RIO1bvCivvWAWxiJezUBfdqJuTQAoXHXAo9P0H7D
2XUPbh6hOuA62dI828eqYVmQCwRLSSnBpMbM2xK2tDXZMxWEmNarttWEnNFLKQgbJLnbLulwvLQh
kCaEkYskKyPJCcw0WBXK0JdkyNGD6LHinLNfyORpZqgDH6khZYOHJCD7sG7OtmzYU03+sscNJrZW
St5s5UTNeZJFeFtENh0adlyXGSU1qR4TM6msK9ZmsBDpYVLiL56s3yPOusPct94+Ie4GXMRQsdu2
AarCJjsTgMIry8sUiRb969mC7oeDqnMOmP16DJVZTeVq+kdYE8QKhh0pg14SroPIzZn5K51hgEWt
70FoORRskNr6ee/HHZSbOTEw1RPIJ5j8DDmxhLbZk5Sp6lJhiTRMWbO3R6+DODL19ozt4zc7V+Wy
tpygtAj6zDB+uhTG/mswdvxZIBd1bGtie2S1AJGDT8eW/9kehuI1D/iGr0ybmKPNEhTAEIa4wmuJ
IIAZs7dsJens3rcmyOd76CQ4jWbSf6qTU/5v8s6kN3Mlzc5/xeh1s0AGGUEScHvxzZPmWRtCUkok
g/M8/Ho/VBXKVQXY7l54ZdTmXtTNlFLJLxjvec95jko/6CqTr54be4eirm1KTFvjSgBSXwdDmjms
N0fKExq4d8Y2s/zuUMnZSvaIGe2HbbBcdCcnfuN6J4iOR2GBNSgiNGpVDp7YmXvmQIvFlGX5kSXJ
kG6Ys8dmXRestQDpVUzjWTBgGVQ48vwLLdNW8q0M2XT3PDjOA1xi2qRFajDZtqWx7GqiEV1J5M8E
Cik/bHLjJdAgd3Hq9Dl9Fb7rfE9p2dP601CDEfZ06mS+cW5deMQc6ZWEC9wbPgJl4+FxUctD6FgQ
2oO2I4Ss09bfYf4Tz7Hw9BsOvoKCKSunC36Eyb1xq4hvpWmKIyde/FDP0vwKw2iCa2lFtDj2mV/9
hBnFuhgPW263cTl+x5kmTj7gXZtpwTzWkNKvk3gUf2ywFdA0qAc9hJY5Xcf81b4noG1eQaCzXA09
8QV4p3VuZ5jd+4ao9G3mqOreyZL8AaoEi+TOZyllOxAEqf9Q2GSCsTYPQTF6xzki29s7mfcS81sd
+eGQbnCdZn5qrMDVJ08o91hpqt7MyHivMc3RGDrasbrnGI3fBqmZLk3bk1+tIaARdH4jjm0D2fem
c2I9gtZmxVbRsWNDA/ExmoYkXG8I5jVbwzLCu2iQw2vm0QTtUHL7WLRWdvKtRhIOyId92UYxto+Q
a6Z0JwzZTf+heqNudnXHgjFpW+/ghHxP04R9zXId0tS+Z9zJSZBg4b5Mloef4s7rDYOetTDoGeWD
K4NEM71q3JNhDgy1uEZHQB8vHdIvFOT0GTu22Ul+UFOzW6mbaU+vFQjPYXBfXRu5wYhwhlOYSFdL
M7tfTjbLP11LPWBhedV2TnGB4DCihs8yCvZ3bMa5wq+ToGgRbhSRGWRfUY8fOEJy81jHuvefqXFS
jxVmzhGbYd4nfE0t7v26AUWf5/Ou9UB40COh4/hsz8pMCFdMYbapLdPHqAOAZdPZaU1UgcV1JJej
I6bRbF2ljocPPkzGdudHtv2m8k7fgZ8rh02ZNs2rMbk4vAzd+pAyBTIm14HqVHM9fDFiBvB11jmS
fGHSNAD88ICbU6uDGwrBRXGKgxxQVSx+QwttBpwqbpsvG3LRH9pdEEzQNqbvXqB8rvMkdF91JaBT
+GN1n7g+3EoNorFcT+4MYwREEa8JzSi2slqVPiYjiZ7tmDcmQ7Pkpc/eL5XpMfYifmFcsu1JitLc
uSWoxrmoy52q6vxiq4r6KGioK9oFJUjCPjIXqGpkfCLA8BlPHXAVWAv8rTX3znixSQw7O8Ak7Qab
SXYXJUxNq5G8K7JIiiXxyMc5onIz6jpKnewQ+yp0wBfKJ2DMKzs+zF45smU2xVcjNWwTe2SUnrqE
C0YBm2vuKNMw8ChsXZbLGyq55nkVmHWAM8ZzXqTM5nJTj47KV3bd+TuHpdomb2yiNE6kJ4piPUGL
ct1zJvkLzV4UlNZhi8ERkSXMVL0XXUacviA/3YVK5M3kxpB6ng01zw1Y7Xq5qnmUGVHM2/BdsAmc
B4WcNLZ4HerAZNQ1y3Arxokojk6Du8JI9a22QSPWDrUBKjSJwA1ef5ByxqxrBPbR9LqR4Rraylvh
YMVv/cIkZB5Sbh0HhKcjQrp1zS7e4aneEfYPdpZeYDbcJtsLHnzclklNFTwIHm7PujY3fhgteHs5
3TH5puzI6F0s0ifQYHjpA9O6EaHJ+rDi/VYUmfGKjByc4pprJJeY+kqnLkVQqh1IhPnJgUjXDFem
HV9xBU37AVHtOBFv4VmzjXk9DcJbOSosL2OwlDLUVYlYqC9USt4iniX3KmSkjnF4nHOPnbnSaAqB
5dHrqdCtLiRaZgS50sgOHKv+RjQ+mQaVsidc8bxk3Sr2BvvQWvDCXKgu+4CP+rmb3DFH9s6SvZ0V
4ugb3ltqDXTDOZQojpGtr7yxwzwGklf8lGFyxOxZbJHmiDHMM6aBmsDlhjeq9WYQcjsGncatrGb5
qA3WwP08OMlWZin6eh6QSWq9FkZtiyqYsPDyiN0/uQZp6RVPENfMzqqnAyQT/9WUpbO3tTaOsnQ1
rtyR+JMqePnSInqVdY31Es49tbZ5Bp7SHYT5YJOLOxp1C1uj7OtTllsB/oFyerL6Tt4nMxW5GhMi
uJO47mkO1dEVXvKZsody+MIRiI6s7fCznES0yzkJthLbyiU3gDn0SdwcxNSrVTlgsQDU4x7rCGc0
Ll0D0ufk3U9QDVDJEc9CkGQb5JvgMtIvRyY+n3CHKpisSWCPj+4Y6zfTjjPu9az6LL8dtq3fNmjJ
SUfhs/dqEervxuyLwHfwmlee2qHa82G30n6dpVh+1eg1m7AdWKNDjwbw26HUtKrm8GOvlmB6OrgA
Gi6BX1pXcZfbZ1Vjy3TJex/GJgyfI0jth5pZ8+QZNvVWasCFDm/3yZd0SU86yI9jAECj7FT7aQtN
IqVzSVvFsKQ2yTA02OQL9y5NZ3GEiJNid1k8WNbI/bgIcjzBxsxFUIfjeM0yutqWViyfAGtFF3z0
8oW7IR3KqvOWCJOXwejzjUGRzAFQt3ZEZvFSbYuXueNC5tkks8BzINcySJ0VzbSfeiKj2NiozzUa
Lal8L/0eSsIarmtoUiyJ2ONSE1B0Er6jsOgoLnHz0XlVvaZeAo/SHXIfXTX4mo+eZOCB/zfyMBv5
Vx9o7Ph818FF+1SuJwqs3gr4bc0KrAOGrNk3uz1xxlCEEYwTUeE7tqKtoIr8WgSqe5BcCwATTR2A
l2VPR+M5RvmygPXisDsnxs4mzqL4hzMcnAPojk1RDaRmjGy4RmYU1J+DCtrUohabqGo5z1X77VeB
f8Ufq9iOaRZ+EyDJ9xnxi9uxVyUe8jk6W6oEzkDw5yYN3QovJ0yslcoobLbhYq3Cli13nNwHcWNf
8NnIIwlABkrTH5+ddgB17pTxaaxt92HQBbf6ER+ezFxeGLHr7DMu6Xgko3RnziCMpqkdC4aCKr5j
zmh2VNU0j8ZEMRSorfCGZktxhf29p3tZJleOh2DZeGXzaJVODg3CCDZ1yS7DMUoj3zaD8Wp3SfSR
xqypCLi59m4gvbfkQcdX7UbBR0bnarX17Sy76dNkfhxCiGHmoqdWcx++1wr7ep/oY2CV/tfkxz0Q
wj444gZlEemGGU5CGstPMuyxKcFzx19DE054oqyx/uj65Y2lEEhwJNNpU7Xx9KQEo2BeVeVR45rb
QXuAXxoRLSKtykvNhlNpzBBCV0aFQFFOJjER07f5o6fdBZZutRVVnJ59u/SeXJVWRwuP6rawTarz
TC5rXWNPp7Y1aLst8/qAN6V8FJjAfnQBRJ4krbx4AQKyH9jqPdL2fEPoS+6HOF4qh6G+luulSBFf
GVV5epv0ARKm3Q0O+7XJMP8w31QAm2xgviFuCswmnXWTjyZcLaYZQftWO94YcrDbLSYYBxcwyk8E
2tjt9pUUwYuFPHM91LnaFgTJNxmBFB7hyMe4ZsXs7hqjZeHOhbgPL/FQpy9phZLdNRXTdmNY1qMv
JU1NdFBjK0mX3C9DUHh2g9I69Crwz2M5W3geLCeAwZzYvDIi+livs0EY2KRctoHreC7NF7dI7Kva
wBULcobgblRZPyniQrd2l0d4DY7c0ZSFIkubbYxLIbIB8vi1FA9dBveMJjbIdF2CzXO0ath78fDH
rKvFxJrZ1a4wsZfhQ1PFMTZc82HIKvhwbrh8aAreBx+WB5BS0yYPUt2VwGUScyTr1iVd+1kCYUkO
bZirF6MLivdS1N5REiZ+CqZpeFAlLkVAXPDnw5kVICchc/GQGDVAplq+TJh0roMQJIyYA33Ne7F9
MUnl7VPMbkvpWhjfV+BqBYXAtfzopV0mq1Cxs7VaO7wr9eAfbay4F0vW4VXSxqZe5SOTY995/qPF
UUFdey8VHG9dcJvt05LmhSj+cYyILt4gweURF/2jT+gBXu3oXAPgcp7xfkOXz4IU22VfQk9qx6FE
hQrmW2E1EH9cIzwlYQ6KLRrEQ6Pp1WTVbdnEsLE3JRsJHeSeut0SdvbiLR+YhtakpoY/81yWd/5c
eeuw7oJtyhb9ERpPzP0gsVx4At1sHlRetzT0uDj3stqLCb2xMRrXTZ75B7f0mbH7ZaRAVyLvbyA5
7C2/Lp+6IuOOgL96p8qRQj6qYDZsW+ojI2B9GDIDS79HR+JqmpOSeS7XWKaa4Lae5/nUgR55t42G
3XI+Bke3wwrZJ4Pczzb43sb2BtxYJdYZm6A2TNP6ZoJBsyZ/kBNS6aaDHPp4N0cBNVIMTs9Y4RTf
rDUu+0+Sq8VY76qodLaTS8BhBdVWkdK0qz95rstv3pbzfeqW+cVp6474Ez9ybgZDdZdlMrgvmio5
4qUeWFlW4BCrNsSS2iMKnZgSfRqgeoOXZIsmzSuP9I/PEqhVZ9HI5G6kpoHeBhv3Lkm8/lMz8VQr
x5gtDg/HtC8w4ow/vGChxxttAyKs7+lT3AI34AJpNjDxV5F0K6pru6b8dLIh+phzs7hUfZ/cRm5L
ZEN08sskyNdvMmwumpu0Q9cyr9gXbPwjF1BSNtd5a5dHFQX1g2nLIlnJKR+f06Eyu5XVZND3R7I6
f1jHTzRDt2lDpWRd9gQIC5HeENmW7tovbfWtk0iaq5nKZDbuicaaHZVMheuO0rsX2E4za3aQPuWG
x8o+F76D081wvHot7FneuCoQ3pZXrNtSe8DHtelM79yLNg74SvxvU6uxfMQXnd/ZtilfEYIwMfFX
2VFr4PQUj2BnZOyvytkgt+Q2j+gP+aWuMQej6vvdmjlRXHORUvdGOXUx91QJJm4UAAClSz4h15V5
6EzBgEl7qtobeiLe1oXKP3YM2mvW2PlnC5PvYUDGISBPq8oapEAAUGw2yi+f9immV0V2YZj9DON3
h9Jos/dgIqjrgGpnCt5/Ghw4f3pTEKFQldeco2Hihyw7Fvu7Cqo/wrIpnXQ9SGNcOJHY3FYER2MC
cXyxlTP0zN9C0LyrVcNzLbOEvguWCzI82uU876fOzG8wh8TP7O7iHZDO6o7wuUDOtt5g1hvX+JGy
5zz2HHzQnrmCIR7zRFPMt6n9KsI21sYEMHuh0jMtZ2zvgjaJXlmvjsVeZDGxrExgZZA+pq9VhoR8
agvw9bR2oNN3ZVrsZerIp+XvmObFiNVw5rfzYqbVGldV6KVvIMvg+heRvqQBaP6s4nGY4kydJRiy
dc9/hwwa9ldJbeUYn5voo2lbCmDLsj7zhopRvRvznnOu38+TYIrNsh7/vV3x8WnpW3+IYAxcF6GQ
kCJa37rlT0oNsAJkcWUFOH6RpQxcdnUEj7Y3J+tHgUlP9yEneAjDBTdZ4FojWTDRZ0/SQLnxMXvx
kLXq6KSu9kGOyII0jdOe46Y0bitTzjONd+Q/RajiZ5Wbwd2g0Jrcwu7+pJkydkQvsa8w3MVrrJ88
k0kvhbWNo75rtwrxD68z1kIqGj3704W4eJ3gaEWdBBrJhIkPF81KBAx4jsPFfBXM8bg1BoEtrLZ6
7HewCleFlO6rTLSGgSKbZtWaoBRWJu/yGbEtiu/byuPY8KlqSVZjZZKRmTGgPcpEznBAp6k5oCAh
3kfBQP9j6kX6RxQhvb0W+6UO4CCeZN5Nd1k6wBoZvGkJSgWyhR4d2WO69uuEbsLctsdjES1r+3Gc
xUeHmQfymvFWoeo9WRQV7Xr+ccNdJv5TOn1zCsCPQvaU8bwHPhTdlSU3HB3K5mF0BrWn0FsfCnN2
fkgWim/dqfqJs9a+ZIS6Xr06nfirDk3/oZ1IdiMSdRP9HhoqBrdMSfPFcgENtVQ/fTz1j1hz0sc5
T/oZJ6mHH6QJCwcD4HTDhM9d2klPbSj1J7NItK3jArSPDhs+0HmT3BGo8WzO9H7aV12ePuZWmYAn
aKm94Uy+DVwfNE2oHHvf2ykePsNw+j2SjA17i0f6WgsgCyQSM2RVCaQ0SHMqR3XhIwyxwFI8w9F8
FavaOtXKEo+1kQUaCSUruHMk2UlbxJJhyE2cw2FGS0Yd1Jpfao/JSomOCiW3zG6FnN3raYqH96r3
7HWf2lW/aqDK3QkzyaCvVuF4Z8ZWdg81zn8QhjPe1hx4n+A76re+aHNuTVFIXL8t/4ydB3FC9ins
yQi5oJ/QZmp83Vd179LyKJfuzChvyhWGdxQajuvnhsLPkeQRToIKWPftQLafoo4uTZ5TfJ7vqGj4
KjxObKKX82Ya2m6bCNCD7DCUc8vIyj6oszOPIHdGJqSv/Q7MjQ2VRNcEaUMkypMMjCWgVLOesW37
haSSdSiSNj2BsSNmVzfcN6ymvKo8nwqlMKgeJ126l9bNXK7AdWWecjdOuf1a2QG8DHB/xV70qszK
ns9gm5/zKkMkVYNK6Qy30veortxdk2ZYtrC+P1kdjaqgFgZ9TJx8uEbHmS6xJSpEEEUTbe7PB/xj
5Epnv3dQHHO8DbnBhpdgTboLKzjg/Jnz01CQ0OeALgmItaCWxm4S5qpGL93y/PrPnC+LHbkM50dd
pcY9RnEiLU0oD/4g0mLltKaJKEeYqVzGGASdkP+8DcdrpJ7h4HfefM8On1oqL7AeGDWGm2pK6nur
TBeo6GS52GcC70Gksf8SkZv9UaMdPPvLd4GWgn01g6DwwgtrRGYq7fYghRMs6Bf/hVXwdBpJCUHl
Kgyaqhj1ZS4hfg6yOFZJUmw4ewAJtCERpy7ojoXJPYKeo6Q49rhGQKwO5IS5M3VEkkJrujP8wbp0
SB1oBNP0gILpilU34z9f87oXV4x4CbUwdRQSyinh3ThCzO9x5+AprmfPP+VKjy8JBrmQmXiMX7nu
olLKcqSeyHflxqPcAR+0M4j7oKxIkgQa4oIuZcYSz2AXLU00UTgiKP6t191KdEvC2/ZknttIU4No
2f0DTPb+OIopuKkAbYGYKtPskLXaYdJU6hsq1KIYBDJ/EqPHlZJo68lBHWExzcVtiTwh0SLIOA9Z
5xkHp2JnvCHOW9+EkHY/IMiA7qf+rMEi21KT68YQrCGuwEeImzUfGExPHbvheIXO3fEztzXSYwo/
VmhC2uzNmIpKo2PLM6EU3DoyNo6OTIxrJxLvZZsBMiAB1pNqsSFRhX7S7FMrnO7pIn0Q5KjWvQzz
dT3Ew1FwUd3KIUrOkBTHpxioNzCETNFaS5mIdIfxE4tbvYHNkbz4uqS9k2w5KWUawfXKT/WwQwNp
1jTlIo0ZscECnta/c2/lzmc8W82hcALj7HP/IdxacTBH2fTQ5MCa+SikG42eDZHA7JqfJMFIT3+W
fJgraz72E0+ncCqIVqb0dnhus5t5cWlXGQFeICquyVDQsaBG/iDJWEtj5ykUuJqdIR5wymiRZ+u9
F8bGPkffemj6sTy57dyc48hmqkVwJA6a2JP4Acmsb7Ji9vGCRvGaD1y8p8oAJH+tu/rGzEr7Jvcx
gK1n5RlPfTA1dK9QU/faTjI4SeiX7erfsX1qrUU67aIeI9W6WuTsUQbpW9KZ4Q5dmCt0rlv4BgGv
QFUNoFQ8nqxnS0zVnSMjcVHUVLX/F7Of9a8uGiw0LmA+F3gg0VVk/392+6kmZXHd6RbFLxyah4ha
j0e3s2Y+O/GSLWdIgj5qReYmY4aicmtiO0+T+84xW71NeWlu/p+YtvbfxfVH9t3898UN9gUgo47D
qP0f//yvzV//Pfwulqqff/oX2O5xO9113/V0/910Kb/0f8EX/7P/53/7/s/gHS1FWZAAzvh/8mQ9
fqcfefiR/0v70N9/5d88WdZfbDBTNh1d/H7CtOEo/o3y6P5F0CqCvCWU5VroUP/oyfItR/jYUgmE
mhRv/p3yaNHESY8RCzzPAzwm1X+J8uh6//o0KaIiFiWXruUAQOdr/vPTFCce0qYeQmRlab96y2DV
6arh6uCDGGl1I2+RRO1Dh81qxXIEWKs5NeawKQbJGPM7udnaEDuH68glbIv2sVxGvMqZRjzIv5Pf
hPLa7hqODeqGCSwxcweUPa+oGWBw7P46RC7zpDvO3jEeGONxfSIMbx3E7+vqdwwNpsz+MttADwhq
NUdzkCSUxf3OsEKR6cMjDRRvTZU0KRPMX7W9x4di3ruZHgmKc9HrNgY9ROVpWiZmTvsUC/sw5lAW
GlU8OYE0uJ2lVfOgsUAd40pF123RIUrzQjVfaJeJX0STjNxa3SAxybyRTBpU0l/aUFXgdhyYtEDC
n824zUKo25jBKRq0UAKMzGfzIrVjjdvgVy3wJu6YnJW28QeahX1hpcVo1AzIFyuCIfqlJbkw4ERp
xgfBPy7MDW9RKPikg6UuwDDS1lQy/A2LoOEkAKxW7IX8Q/mreJSL+MEIHdx3iyBC3mncDkxsnKYV
zo1sdrw7XnHFD/606o8Vzupq/NVYgnaGjeSyeMcDgw/dVOPGn2tkGYaQ57Ip4O0kZbxzFvkGV3J+
qswghbmGuOMb0rgxE42p3k/oNAfmd1CLJuSAZz6KRSeCPmy+V4t2REFJcFssehLrk2LH3wciU7/o
TXhiqkNt1fOx1pm/5kYw0ILluSQmu/FIwVD5VJLB2EFBLRBPF1VL/QpcPjidBX75zFaMBBrpHjot
RuTtieySD1ahK9nNVcSt0EQc5LPEGPMX1ID4hoxseedqQQUThLt5a1WyOgnWzM+s6JsP51ehK37V
OitT7HZV2w+IwNN81eAqRBlG3RNg0w5W2/a3zDFsvDM7Rz9hg3DM/ioO/uqE2nOuZebZh2zC9Ixv
OzvLRVkM3CH+MRe1cQhthEffzd13gAjIkd2iTLpMMWv9K1dGYRxeuWaeEWNAzYwY5O+cKlGkVRax
c150z/JXAp0WNXT0PIRRa9FITadvX0BX6etOWRYlSLm8NhdVVVRpeWSqsrjYptI4NKODJN23kVoH
XG8fMbaLpy5zh4MaxumzWdTb1KtadL3Aaz/TX3l3jtqQO+Kv7CvxR+3yRQu2HX+RhWk4VxQWuO4N
Ls9sF/dRDd3qV07GGVntK6w8Vxn6FPmeINqXi/gcJdp+7BdBOlikaT4z/dLmUBAS6Gx5Vfyq2N6v
ot2FXOZARjTc9lUIk7Va1O8wt9vFM6nf1UQAfx1RVFJs/KDvrpy+wmgx/ErpqZWIdOWmBbjDRWvv
8qE/J0Nknq1fKZ6SYGT5elHoQe155TZbdPsCv9Wzm7TZncdke78ozxyMLdDUrWFO44+tccKutETf
X0vosrtEDxSzZsm4FIIYjDCEkfPsSOAj2cfZUJEd9odUr8bBpBWjtDlrIr8FWeRZoPjnmKHUmwx1
wtvC5y533J8xaP/q0Vwq1vFwEtcGglq3/dkPDNvDqDNOTPiVhTUFolZyNlRq2dtC0tvTTL53TIFP
wkhp3LdR5LBl5xAn1VBjBwS1UHf7wErzSzVBOEdRCctsX6jRxIZhTK/TkFGKrMz8nqUOTTLKXWif
Hcw1Ck65Fg9xf5OWrUXeLvbSc68XWgr3k+ynxhfwXlQyD0lC1vpkd9Inn+K1G5nXEgchTMBNRcy6
YRfvoZOr2kckaTE4b3F5JKcASfzcxL5D6rIqHwDXN/RipX3drSqXiMY2J/VDPWY3ZD/kTwEDRDw2
z05fiisvmarPwnXsJyCxcgAAKLDHjtq/4+1tu4c0Gsq3oWU9z8jW0zTEKk/FGzh+0Tdwvj7e5ib9
t5sMK9I5JFECH2joiPklYQmCjjc3a+lCZRM9wOOE0Gh0jneOZxn8Kfik9tuy6MV9A5dOreuMjNYa
JCYVnKHXhy/jlIQYK7rxNWpy/cQWxFpsjOQb6hGRszcqTv9gbo6DRuMj2l8RNXKhlXct8ejVPMmU
wvqo+3C9hPZ5XbnfMYPGwai84ka3JN4JwHY2DaujOpK3HMh1k/HGl6yYy+ChqO9q0u17Fsno7GGo
iQ9cGVkE5D6I176sS8jJeQ8By3HyW0SdYc/vFL8DfAZuBOp1T7Wu/sSfDO6zVDOHkT3oe7pGaGlw
Iqc/t4I8E0SQ9nMIiuRZ2/1TaI+ZwevJS9kjR3AeVkHn5y84BJ5GioN2BHLdG6fAAOIIGg1Y9kQI
X4zs9iYDK//aYzh60nmffjZD0lxJBTnOn8BPu13d3GWMCrR26cAc4RXTfMbgKOnQScY62E0cdoci
cKJF5p+upKzwbE2Fu8wrpTVfJdhtvtwpDu5yUD2LIRxibmcBv2gwRz6WUWwdA7/TH9iQ3swysTlI
pVeu8qZJ7we3Ce6yTiTPMgS5gaUqOtkiFyvRjM2p7NtgRZWVxL7d9SMNWXNwx3XBu2RmTn1SZCTc
COqYt24Pngbhtb5wJcTiJMWQrSMqptyVoRRzSIGR6w3FGKty63gfRBadYYVFLn4zQHRfpUZe0CXb
9WyCcp1uQkd3161jeW8eZgqWkoB2jtoi3LVmgeccMUkhOczATU++G+BWM2l828SIKzsEArGr/aK9
jAAXbIQSPz8ha03PWTM4Xw4ZnccWIe6eBThoOxnMfwoaE3HQ9pV1CbOlbSUs7PpJFRjgAeZn+ZWf
KudUdRUQnHkuXqM8lu9+nrKmiQzmwCFwdp7Vlvi5Yh9/b2rXdw2zxV2IdRSDm+rgZyXhq6PMhv2+
6cLaD4sLhWcG8BGeg53Z5N2wgIfwqrvVuAnqCr+Dk+evVuFRQgy7hlBn3R3buooAjvnZqSEqsy1D
h5S8OaT1l+HPdrRxMPHvdO/l+zxgzeMVnOn5PIRbSRXFldZ2zM9OeDdRrAXdfuW0trB1Py2L0+su
sfojP2nrPSbfc2jdqQXEaaKmV2X6ob2+Zqi23HsGuqUkOTc5YdhjfYaxBnklgbl2nuLdRulgdzeV
Ih5XwqysK+0OBmW0hfHuCyveu61SfCQnGNaxn5b+AqrIP1XrWbd1r0FSwGWOwfLG475IcPquQt7c
55m12KKrdxjDG6BfYMyKh57Z4WlOvO4uEUN1JapZrAl4uldECeZniszKvcLes+/anqXg7EXbLOni
Ayv3cEcHGfvoZtk62kV7hL3UvlVm0X/MvVVvrWkeb4LSQLhShcvrpclm6HLE8LmK+Hv4Ow6xjZ6v
NKflJZ898d5kdEPW2diwe+ayAMMRRTaOMqgzI63Oe3+WOJVyyxgvVU4enGAXCqDrWsmpKcrmfhoL
b4cK632Z/kTIMGh4B0+47999ipz4IJle8ow129rSp+Bf4xVKXz3arW+EbVukwUwP82XEaS6T3Lpl
nSN/ZF0XL3CJDAjQ2GXnoDW/RiO34Mo2HBV+5tcf4cRiKUXJugsjrqFTkI0XzwpGbk1V/Wgmovhg
gzlue7T6jTbxApusnbKVSWKRsCE62VNajZnE6uMsJ5shtoYwGSlS3rn3EO/jo9uIH4BJ/inEKU3O
LnfS4wDXbTPw3n2uY6w8tdl0ILsKp9zRCGE/pTIo+21EUPu5t7Lw0dVTfB+BUY5WHqfIshcYloIQ
0dwmbluiQ0o2pXZYTIdaCxgqVVb192GBNZF9hjmf00CF+7YM5H0HQfszVBqJKLPp4TJGkutW5V1E
CHGzwkL5pExc7G0WGWsjM/sn+ALGJkpVuPTP9vqIZUqsJrA2RxxznLO6r1/rxDYffBE4d50YXBpQ
tI070ZGIQVZ37RUu5tW8BYobDFAcwm8mI7adSWmGAHwHAdiF5XoFNCjJb8kAa8I6SSpvG3yIvEkq
AViGitYHRJ64WJuEsV+Jy/OuFDia8F93uX7pZOTQYuKDJtbg1nd24TFAUs4L3z7qkzvgh+HtFNju
U5N4C1kRKkORqWlnlnO5Hyqd3tKPy+LYs94H33U2Vl+lZ1lNTHy6bcjfiamGnB/Mw5XFp3hD3Xh0
Y7o2i6KIVTGXjES9zVZgUCVomqvOVAEdXwIyAScEHOhKukALMq87y8iT6YYpHXSeW7rZ8qTyGLqy
sAocCaw9Czi/XEwcMEzjrHvMAmnvvVu/29KxLF34hcsStVnWqeWyWHUzFewU/rK3/9/FIwqnEVn+
91k+DqWP+h8jfH/9BX+Ti7y/2OzxfeX4ROT+US7y7L+wOF/I1ahGtiT393e5SLh/kcKkQ8SjWlL5
riCJ2xRdG/3HvwnnL/wK5fm2yerAZVb9r2T4hHSXLPE/hqX5OgR+LcuRDCz8noue9PVxH+dh8x//
Zv171au0yflkk2C/8+Zh4IED/apDZ6a90aepqOgu9PMewToudCw08B4oXjFx088H95blaHIyY1ZF
aoJ/DkaO7qvFCo73ngVBVlyrZAjAFg8Wbw+2JEWt6mMFZVCz1jhnVTmeRcbRlYbWFb2ch95m7VxW
YcXdNDoA76LHzRLpOU2dnYEUfSyG6YZF8bBhCTBfTwxTg9LfpVnIpzITfwQYpzZcNi9q/k5JSJ7L
oXDPUxlvMzMej2nnH3L2toecofd/UncmS3YjWXN+IrRhHrYXuPOQcyYzNzAmWQwEZkRgfvr/u5TM
SpLJZKaFFtqwu7qqWck7BOL4cf+88IQ8kMRDpyHsJFmIbJp5ThwrKlCBW+QQHHF9Yd4Go5cbuVbe
oyN4lqfdR8Q3mJ0VEGYz3zUhEd0IqaKGpmuuttqyCqjRNQ5VClw+VNzP3aX+gKHA1Efh2GA+sh5v
ON6UtRVTRUCjKONUkW8ufEgoYnDYwZn5NWKduEdHsA8mOq8iVVKb2tqumrLnQU/dOQrKSznjLl7k
mHQQqfD+sAsCbETbbtbne2T58W8abGtP7MR8dxVIJihjpRWKE87oPJkXWoXLwMkubdD2MRy/ZmOB
r8YWZf4z9X67D8MZXDNukstcswBxwkBtx0C6e4NUUdy2wttXWnY4xvNHQla0/bY15VM+1k921Bcv
jXYNSgB4CtN69Fz7VyWjYOv37qEDm3mY5tXaN7a1XxYW8126EFBx6GBoTZB9imU0NO0OBAw2krhU
y7Jti/ZHIeWwcxbjZb6LDWQK0yQquTtzUwLy7bj5gYIreolXol+aMexG09Rvu+kWDJC0Anqe/sNT
cKEhm2qCVO+yFqyOR/3oZgya8TLNXMlzdokS78i+rFL2Nrh16fmsgPMQRcqw5lRlAVnSoEyBcEZ2
7Bvgx0zN334x8zMISC/z2kC1JtdHBRtMmHSYk0y52N1Xmrb9FIN9FMI9sxldk4HHP5Nx+uArUi9W
6N0jFet8mTJAjmpGMzFhqWcVmBl81e62c1j2L8IZTplNG6IdiEuEMXRXTQa7Whsj2crtJUaRgNfl
UVDa5aBG81ZbR3/Nrvk6r7eS0MOBLQizdbnJrDS9ApV1+W6z0aqrcgVCHD5QREUH+JARg2tcMJxc
YhcQQ2MWwBLz8+pq4Vy5kyhQG/xNkXIdIktjXIbGSnRPyMmqffV7ScG68jnq52z5gxp0GNYSJW7R
aKvKHM5YMbqbnP3fdT6LPRi46hkjwkcdfmOc2tDyG13tKiQ4bymPyXboDzRsRUnlEtUl32Psx8V/
X9E/IARXLfDS6qfQyrsh4MDImPJz6MhrI+HFyz6Au+Y0z76P2dfFnN4sOLpbJo1RX2bh2ZdWySBh
PYVxLOfc47M7w7FjR32gUTAhKFHtQS3tA6Obtua9h2Os9SX32Gq2S3bw5anrsxbG0J0j3ONxzlNv
3OlAXekWuatkwXCq9WvbeeLZlMLkCwMmHSbotsLrciC8026Z/clBVI69zzuwY7qS+0Gzt7YjmDos
VzHdeJo1tARaV5fEc7uPtpzpOdfNq4k1aD96HVNukz4OLhfMYcwpXwmrq2xM60RScKL3fX3wZteP
dcfUnDXzzxwbx+voUKuOIcduAD3V7Yjx3n0dLBlux5VmTFa68NThJG8Cq+HU0tEvb/EWfPBwE9BX
qJ8s2vFcYS0JmycbCdeLqncNM/G1937XGIcSOQfqRN662EVF9KMYPLGrqvJ7jPxg64HETDJO/m1j
ad7LHINM5iI1mplaExooS420YidOcaEge3zl+jycW4twsMNc+rU65nszowWDB5nOLsraLleknevA
+pWTLeND01VQ600siaN3rFH4N3oALi5E+xgBwcOIKpLB7N9wZiyHSKMTirrw9gqi4pZsTzzTH0jS
S/2CjPaaszhe2Wm6uDmhTvb7MvIOGLi/DKuYDowV8TLWwUWq24DedAKHgUSGYZYkSwtEv2YGqEzM
szLHMNG1cbe2K51IZ2nkcR+S4xlG0z24BCkZPaGVh3nAqtk1dexOCMkBT+utX/p2LDrKaf7+MjAQ
7seQVFMEufyAibfc6Xs1CNG/nhTPwqQbELtdhgyLZ7oYCeTuO8IDbQh+0YbHHGyyBmhUa68N79UI
Ibq2lmSdexU3A3DQO7fCTsOPTjvFOc2Kz6pRoOLCvTtNxZ5IF52X3Z1yxsVCfBSD4V+pLj+B5qN4
04Bvrlrfin0sQ8Sfc6L1ugAHTFm9AiSy9T39iRvPiDn+1y3iDtx8XpYdaZF3zDbTph5pfm5D+hCC
iZfUfFycAs6P4zbxpBZW3TNZwtqwzlx8IW+ZjFs1y36rqeXrPF4zudUW5bXD4qI3lDglccxE9E+w
uumXY025W6LL0Pmx+uN7SmZSVEN6Nu5FOnlhXqtyMK9pee/DonqnqMWDHPqnOkNd+vsL9qgnAlD4
l8YxOyFTHpvZI+VQuEUszeiwUgr9QM2M7NNDrlrJSpsRZtPbTREHxJ4f2WfA3GzUsTD0J9ZQEruY
z/jGTde/v1S0j+falwe7hPqcW1vzHpFz1pFCrwoeIFlHRNYfdoWdLAjb58munpWL+KRQdSnbXRmW
ihdT7tCez2a5ZrRq+ns6Nv0dvkg0JwtqW8vIjS50yqwF4I8nfywfUXRqrfcgMKnGcqeX1sR8BCIB
CszS792FMdKp2q8wpc5CvKw86Sr0RroPRPYXAsgZ6LzPyzxtJT/hZKqvAX/NzNOA/SFytBPYBmbM
6YjROYk6Y4t9D/F23mc+tvQgdd6cRb2xDiQ061JoPBYB3bgz85h41Wh7YPDFR2eSh1f+PdlAhqb2
XtrBeaO8cSqKp+UaLCxGVCdpBqeA0fLmbx7j/mbSbvXiGrjS6Cn3zlmniSEvEKumwXmEdxpuOAVB
6k3OxCLANU64D4BEkGh4U0M77rNuHeK+Knf24nTnqY3krSk4KR1c/JgL/W/Wo4mSPYGWxXkGRfkl
KbpIaCOBihrRJrBiIioXUC5mfSPIsLN75v4iP8EwhaVGG6XoU+Tyvi6fAjs6dyn9KUH+PdcSNbzJ
qPfyDOzgIMLVYB/vyTj2FcZjcac+kVG8Tk7+M2+RAOvgHHnV+xq4V1v7uOW8eSv54hAAZb3l6yLW
6AeHOgVbyHN13WE1AbM7gBxjgD4SrSRXW4GV5Di9kTCAcgA5Gff92TD5k+fcpWfZYs8iA34yzYlO
zqBeTijrVx8K9cW9/+JQlaMtO3qz1T9itssjR8k51OVyAcPf83l7yux2ecLlvCZ1qmAP+3LaoEKq
Z6xLMcF+7x+l1Jt4HiBjXarJbB///tJF5VeZj48Gxr+bgkfMpUUte5c9xZPMugbinCZ4S2T9uNif
KlvtXxkcwVhZXfpgT4nBKY4Pt5FXnrrNOffBhtg2N0IBbvBSWM7KfBCWe9InVCrNdXNwiAQ+KaeS
5zYf3/iuzg9ma6d7xLQ8tnpcpCKY4JhahgH1gLdDw9p4zKf7WsJnJfP3L2u8q4+1yaIQ22B74kCp
VABUAn4ETbS05HA+xHMh3iyI7xcMabAs6PFjXfIlq1rHFb7RGEACp5py466jYwqIwMY0VjBJWXGd
q/7THMnZShPrb8+Suy5Zd6s754qPYJ63YrdgUN8RWVPXas12Ew7O2LfRObBVPINZ+FKTR6kc21tU
+R/NqgUn7ZWS2lsplmOV3UHSFcABmF405gTzfCqU+9xUUU7QhyesP9GfBVCt43CfYccbcTuPDVdh
/v0od8wyAGQEEVi9LGwxpUp6v8hjeYf2l0vVnC2MxObQPmChD7c2+UW4UXQb8yUnB/zocTKwqEmv
XORSarjqInGq6YE7yzdb73td00DtFU2HZDK7nY6IO0xNlYTjIra6wA0UdcshzNPPSXA7obyOmxbL
PJJe1X7JGuaDDB5HaizFNuPKKWFcbDzD++1EeriWGP8SXD57uEp4QFO6Y4z5j+vUH7Uuf2AF3yKl
L++LBZDDm4Bs119jZ8zMWWhws2RpJBwOreVhHnf5pFGiwNjEZqkd6uepjvPr6ygpv1PVb9s78mZf
uex5bO3Xj1Glv91SPyD24PVay+d2ci4Z11YKppa3eVII+qbLeWnVelNE6wN1wOzOlfsLngWfl278
AZQw7gxmgEWGe/5cWAQyz0jcNfwl6dniIYYLHoPXBMSP52vhjBc+3CAr5TuYGELEztErRHWiGuMP
ex2W8o54YAVHvWPRXyT5QvxyJb50UMN76ohIhwT6Sbctx57Rf/eNymNwec8uM7fFnpNU5p0E5OoL
85WluKvgSvXifmz2MPomPhJ2mwjjH8/1uS6scDZmzAhxkAt5hR1cxMJs+2RZoyUJMMli44gtPp8b
2yi4so/OZbK9Mc6n9AciC090+qDtKPjwLLrwSljnuQfRb8m+nVQc84XaaOkJwMOZF9c9Tx5PFSdq
pS9dEDTvjJoTlfEe2cYho3HGHv2dO9JpLLLy4Dv9q+3k4Rl7OvZvXkF+X/1Z5zVO5jmY71/bVykA
BMOTGy59BPqjmQgk+UOzRftGTZn702IHRBm7SzMZT5M5pAwyIU8CykCTOvKp6Qp4foAhNY+kOBJK
QV0qwS6dWB3KaDqK7fwDTiHOrWJsdjhgjL1wnR9Rv8tIC536MPyE3z6dHJfaiEZTjNOQaoxT4SJh
a1JeMsNuP/aPMiySfPCgEjjcPnA/4LRl385r3PQ7eBtZAuqIhkLoCrRGL3qbidHdTkP+KsybHDJz
S+Brwh4rGWV7D7HFOrVyMeMCAZjOBv0p23LdC5C/8YQFmh9TiduIihq6eGZNr8t3a70+dDPP67Eb
eqYLCsW55Z1BONA9UVa3EJrU/T+zfJKfLo9cMktCsHogg0qUAIzPVrzhGj9FuvJ5aL+0ns1+ueMB
tQQ48ou0Zmq00LkyI9/LeiUV0hnLls6edAjFs/XdeIk3ue1BjbbYYxUtdr3gUB+r+U/ZWf84RAri
DEkjpnUsPE3iVwfx95iH5s/MNG/aR6jw+tokrddgxqLxzl6ZBktwrTsaKCg+01SNSek81lZ4c5nI
MVxRZND1JZoNXnOvpikgHShZUABf0IK98OAjdqvQT/gy12zr5z/a80BrzJimHVkcPeEVSdviFhia
/DEbeLuaDB1FuBzEmZYNhbglHRJlJPaj9H9SxkiReprH7CDrfTSmF44DesKIK4/T/KlY1m5F692g
IGGP9ccE0h/fEXIIvMv0Zw1ySxYNGQaCzqRxiI5N+KGy5XkOTEpaJVD88lIpG0qygxjA8JASbq+4
8PNeuET0kya7q9++ubWakSdRAa7T699qlXNi5OKTjOeU5O5R5AHmejrzuNC86FLfxx3WRgx32sFT
a07IR9m47UMJnzjM+LCs2Ejxwm7axrDiQAumJPyeu0wEXAFyKif4LIEDjCv//qBfWPksvrmf5vRr
4ighy1A/UP8R0jiA0YVBo+D+RHB31OmOa+M7OaKA9m//pQFdkihT2Iwnj+PodIcmQg6LMBawdX9c
vT67YqvguSrG1/KDmtKUVM5lYCYuOsFXEKX2GFFJjMMHR7lQr2LGM5HyPCbymH3BrdgRBXSSmV4x
Xl/3t6vTr6zxPvLZmDeNIIgRtXcvSJh45FRy9nsbZeYjsEo2NV7+0ldFzrcSXtfavDPM/WMJXqUC
VEqs0pHoIc/Fopp+q47Z0+hufjo6wEyGed9aFWs6HhBsn8kHRS5J2lWfIqM8YtuXiADDg2AC2Th1
T+tuZLjnei7Pk8YQbYmJpUide5RTVsQV/agmxEtQrvIpAZh6rNqmOV44RqtjNRtblEwIDkGZEmBE
gKptqmiLLtxaTDc8l8pDJLEi9D1xaRYs1WFGo+NeDQQn4ks+FMeOZRbZbVaNJVgqh8/t92SvPFBC
CcKlBKJE3h8KbSP942wM+tQDYnCq8f5ziBZwBsVqHTmidCYGnZX9heQd1B9Nw6uz0MOwflqO/ZmG
4L3swUaFmsUNR/92Fu2T0djpIfCG3wEOg92SjUccGLiijS8TysbBuHtnFkKjG3O8eo3b7Er3OlHh
dXL9LW5+Nt/T/DYb7ltaVs91xVNaBLNISEUVMQ6gqBL7CiZKjNDpwh0Or9hNwHYr24wn6pTjtZ1v
A+SFbQ20Ni07IMXlI+u4BwWaFwRs/SZ7zjRMGkz8BlaUyumjbdhWAKE0NOVu5orZR9mYBM5dsx34
2aOPwG2IWUO6S8a1ujhW8EmaOulV9DlK1unFQIltf4eGrtZFMTh6egr2do+bMyVE1fbdc9fRM6S7
VFEv5bxQ62Y8S45bYGHTDxExzbmcuCPyae9FbwIz6wavE+cyyoGwpq/U4XhqwV+r8IdvjiRubfuF
ddiTMuwnw2seahLIXAmG+2t/UZXzaHSePkRpfjD5FkREPgLffIOMw6N0SS+8j0Qh6JMgwwhWB19/
4b/4DZJHWUzPY8TT9W/rh+ifPW7s3ITQ4uQU8ByBSLEELUpmRB4rMrZMmmpb82AD3VxNHwt/M8Zq
TuQQXO8V3nOEz/O51SAOKhuicJWNJ8sOcMUGnCeFK42rP5aXurRq1se4NAY6fwHEF/SJ2ewuHT9N
0Bbsg5cNj9huHzHj6iTX+tau19CLRT3UsVEuKQyG8Jqb+XAiiIIIg3V/llUaC+dXAAbugq60r9wu
P8IoOlm16vYhropN27IiICFIc/TB1TSpTgZ3xCl8LyUeE5WmDyHNgpcGz4IrKhpYWFltcKcCBtZy
V+FIJJljIzyjAA5s9jdI3hNtleZNWBQeDPWjtSrKxrmI6Lx8G/KCJhITaXbxCaZgwsSc0r2yFxo3
fkEUlL66MVlJJKXYMIKsNje64ltXAspPZAmpyjmpqTj2dYQqCFMctIB/1CjZRYW9ykZOwle38eHK
bVh6u5vR7h9qRWVhxdqJlFRJ4QXSDxqkGQzXdqA30y/RpvjjctcMdL/3uLixujuEw/TZROtynrhL
R2ZbP1FDyMZj2nYdXaMTJbTaYxcvDerr1xQuo+E+Yc5Lhp6FxKxTf8Nmg9YdybJoKrl/hjmcXahN
Lunbhu9D4R+UdrliUUxTWZQPzvyra0ux4KCicuXox0EtcMHN9EcEkM0sSluVLqKEdQOFXNb4mtv6
t2Rwu9DJsqNn/hiCEd5qbjFbh5JQrubgZSpVIjT8CjgbF8aGZTCOwOpZsZHi/oudaMeCNiiw4GaT
M/uMCNAEWCTPwjbP9KUaPvAPfWM5hN5YrNQ7to3YEyn7Y7k1Zb+uOyVFR54iDx08GEI112Wunlvc
5u9AoAjRDjRMtmNzszXk9a7J1VZ6ZrRn+cY1BjXsBeR/oglqQQATRwCElJ4Gfrtha4HPlPO5H1Od
KLyxQvbRI/fW69wvn6UDC8uyPsZC+Vurrk7ZQiNMSAVj0vcRN5v6YbHFL6PhXTbwv9dB/sFdkmps
/miUuWWHKad7uOJyzcMORa2Lad2yQPJhk4OKeZ+kN7nuXmlpuKv5QXGQhvGDj1UUPpg19HTsaNto
Oqir9V5UKXo5N5NIdbFu0wmSTnNDPOfTCPNK2/WFvF2QZP7LgDdhY8/yAeM6XtBwQAGuJy4e3tOg
/S9CyMlAjmdm7mVkro8tq4iN1fExNQ2QZkN2T/NvsDibGzyf/0ymfWJ9NeENZSpBko5k+B12lD3c
PzCj4X6Dt/rZzcaTHfZfk4NCMCA8weNTdCRNl3UZs5sVPZdm51xKlwcxJIEvN7RP0mrnT+SbRN1H
YZj17muRPUKBpNpLOAo6Xd0daADPkpat5rPfpk8Sdv6G3Yl3UwVApIzFXVisb4DKabET95dxrgk4
Rd16dhkjNpQG33HivfFsZDUlcxypXOWObGJCTDENfebOdKWPcL7+/W8opPN1UP2X0Rfi8O/fFLCY
gX3qMEa2Cm7mfTAquTuM7voPRiTvlMum2qeDw/117sWTykYYcDiioG6szr4mzUvw6twzxe3mFaER
Hnp+bBqGIx2aw7OY9ficpuJg05BQKvEKirq/1usWQ6y9w4FBH0gGq+2AidjHGTl+5I11onSZUdAp
84eohJJpUMETr5NtIz7x7ZwxULFGzu19NNFpIkYUTyebicPdbx56zA5upeE3ulP2EFKiVBv2AxBp
ccENdO0bmmerwLy05EgvdMp99+tEWwA9icE0bemMtPeAqHZEKbLEZqFcr76KQYcehqDkmKeuOir5
LqCWbxFqrg21T/Cf8FVCavSUwwE5tvDqAESNEfQ33Ir+I92vbzmOpFsD9/RJC05Qtj3uONsvfsUe
izcBEYN9EW9F/81O8GjUfsYJ+5XTqoyjrSBIByWbIq9uq6vMxlhK8rdYuMQV5fCidfHDYEsTrkXJ
K4ManefLr05zc/fa6m3pth5ZN1BWGGrnCSuppHDMTvv0mLfmKadvqWnBOmKdjvNIZXuvGZBiaZu0
BqhdNVmr/Z3RaTY0Tk08RPJ3yB8YHpxm2I3m+GSMjNBZOwbcGutY92fP0ahWAA8Bbr+2LfRuS7h4
R6G1hNHwllvDRGbaHQ+sVDFHtBmwkKleHxXIYgSSm+tPtPcuS77PzeEH1b/PHTbgPVu2a6qi/ACj
kehcO3GpLsdT+hPHFMXpsKQ2S7/WJN0lkKTIeQ0crNLtCPAtfxETARSO2ztKCivQ2FPEIKZh5y7h
K1HDl8LryUUHFG3WI/tMYLpPMuQ1N6aWrYFdFIlbOuVlrV02CoPRXMTqeXEYgApU8sI9NX2YgwAT
E/rRrhIsgY02MXTzc8y68rlm8hwD42OslvowrubDXJnsrf2FAZL4BAKXx2RU3mDdcscsZwKGQAaL
wHhn+8/w1lKGBBQ26ejc21Q1WIiOUw0xzZSQl3Jv3zL2A1YdKSymwljMSCQVIFE8bTSbihx0g6h/
yWhg+4p6Rq1qrDOkUImhDr2HiUOKUu8sia2CtiqPXDreb2faYwakSN2y8m1794ClyEYbGzj9fcy3
koCs3ob6b2K0+CfM2d8GhaUvf3/REPT2RUUNlFBUejSSTVfTAboe8/GEn//I9V+jwzLelg7r5Eh8
kbTKaUGmqs0u1dXXXwWg5G9BUwrr4Fs3Ky+e6uEHBgIcnqO7GyKQOAQEwCsV371F01PJsE/TdeHu
tCyG60RFpkAF6aPlgSXYzhSq3bq6GrjL2HD01ITqoU/arzwQuSz2w6LfL8W4CZmUoZNdl7GPXqYx
/RMsPtVi/COUpPpESSIvkcG37vr7TcjUu/rcMHz5mrxVunYgRWn4oyabPZVeQU4bRkumfuTLDxhb
0+k9O9nVQshOaG/FPm+43CIiPiP5+rzWFaW3fbUzYTltmxxfTweRDhynT14L6Om+o0hzs6iBkxLV
uJi5KBC1YTisO3vLMYwi5KEJzGy4Crf5Ml3zcyBoisWm+xU10dPqzgayQf8yUW6UzIP4MFoP+waU
cF7WrTGmv3lp821TGCHAyikOAY1uXFg7L9KcXLRB14z5n9BO6eXimS+Go2m9E+HCjkvFW6BoJxH+
VHBB825alS+FH6DUDw3Ne5QWINBvDG7TMUzWx7wuD5MKfqz2D8uV3wTP+VO2NHuAwkP1UdEtyFkf
sBYgI0/77az0Faaxu3HHpsKQX7ETVR8h65BIoow9ZNn0A3pkR40yBLnMwaO+Eh5bon8GxrmNKdVD
J7P3IvgKIZCjD/pfI/2XOykBYLrGjlNyxdtN4Mj3t5BU9gsWFzoVLzUAsm5V+2KZrtjZP1ID5VbB
utuUngKYtfKX3iRcJJT0TJWLlxjl9NWg02wa/YB9Ha+CwmBQg353iB2wDcBMZFcrbYkFCjq/vdYu
DBDStKZSV3HP6LSIqEwIh6LRiWYpS02wPElhHGyyKJsR5rEMu3c/evPpWgZqKwYbMWuk0kaaMpky
8Vpm2X4ITDt2zMC/k8COGNrOVeB9lGt4LrXcoO/HtTkQwzLOslufmym83hdCYLI2GISp42EUSgZD
fRLn/EgLCbfVCgmmOR3sSGwzgSm+pEWZYrT3rebOM0xIz08bpqLzXLBhZhOW014ymf1xSclquCH5
xWCiqYrwhzHrWzRfytLX29VEFB1D4zU3sZk1811cWXL+wTk6ArvGggv02hlYxM1XOuRY7VtwNC3n
V28/0w917a32ApyMC+RDyO+fOWpvlRjNycttCxAZmGtuNj6hbKmOZSDhWa4AuoGH7ZvBYveH7hnl
/JvDMsWQdPfbZEaKb6M8BtIqSEyVny21Gq2TRsmScOuNB/RNHil8rR0W3JvQ9t5XTbtc+9MxUyeO
yBPFqUNiaoRmYgfmtbzvMxvds9FiwtamxWhsHjREUJag7jEa/F0BqWpj1mmc5+PDmHePU5C9mbaL
esxixp2MRLfVk92TdwsENl9gmhRKPxF2Ke4eF7Xhk86iCFyL6qmSUtwaaK6Ilz7cQxZ4aAf81fj0
cOOP+a1fybmvA0D/0p0VENGUBlGtzrTGnNm71K8DP81+EV1OGY21HaxwOM0et6e5C4ejNuUzRz6b
IOW/1024nhyqCHJJtwFk/u/KkfZO9u4bR0R3gnPJbAT+NSCaxntSXmFuUwdebe5by0mYrwOrDXem
NpbFc2VXh5ZNMK9uhybr1pTQs6Ec5p2ouJBSgvWtgCcwdq1WUrVdzX0lAZMAygd0RzrWO9Ou7b3A
+hJrfZz9D4ie4uDMU3NyFkziCs4YyanuTftATtvRKt76zPyCokLVvcYyF5ojZoRAy4PphK+N6BL4
PhJoZs9nviDkhJOY7pLZsmMbXkWy9CmUrUjd3PmfprLcF9pvWYj6K7wWllfW7PvJHEFnC0OkXA/7
ZL6a176f5S1iubHY+XM582RJpc0+ExfbUEyYFJoHLE/9njfL/g7dsY6B8j9GwqsvhInxrKkHOCf+
mdCENBXqgs6RvTq5a2xmcKuFXl3CP9oSMae/vT5NuMovJQsJpEV5TFdq4gPXIIQ3vLKqNh6HHOpW
o6aDOa0+bj2KU73cesTSf+wcXhXgCd9UqnDErPaB/tT+CvUU2FsOTqh/gfwynJVgOGxZuefFXB3w
+WBzJIuE+NBaO79Yy8tU51wMfFgoyKzmxCXbrelYqwO+d0QN9SkfXSrDWhNXgBuRVXSwMNV/ciqw
gSUSE1zk95yFv8jdUUbN8IQ8/+KZ494F4+uOlBtXEoAewchrl/U7Csp2eCOYmQTGF9M6TjyQWFq/
KR8ZiZzFfe5XBGj982iu35nhv48rhrYSZn3zbHj4CnAJeLc5Q1hd2HYEcqB/IIJ5XLsicTJxHLqP
ycHAVwTgcNMgeIadvf/rTp2la25Y0tJAJsufXW4dXUtT8wk8vhmXKilD+x+7Xb1t0wbl1rdoMPSq
MTuOxRgvJLsvQd9ziNwDiDPESACEkHZ7bD02+wQv4IPncKDu4XfQ65WrP0vRMpFm1cnsHQx4uYcn
qDsYcij3vufBpTXVTEHDd1suwYH8bb3xM2JAGj/Dm5fzhbMoee2dRfwQ4/gBqGk7g4R+DnK5bcpI
0iUouHp7KcqHlbPi52LdBE74qOsmiMkdtMcm4P1kX1DSdf+CP40Z0m9/AxGlaXNoY0PddZeeR2hO
5fz/E1f9Vf5SjW7+9P8zhOEvWOFfQsP/T+CGiIqZ/5P5/vrzd7b874t0/tv/9b/b8O3/hF7o+hjm
bdMzg/BfaoP7H9PCTG+6uHdDy/4X2mD7/wkp0oHM4YUcVJbzb5GObf2HawU8B5/nhRfStfN/48LH
af+/Nn4RCEWH9G3b41QiL0AW4H904UtibfNarHqH+bs7cZsQlN/NTGeNnz0H2fTQRMlaFNm58tpH
vPzTkx8uAtsvXwLfomtH0WLTmvvAs5dT5N/Zo7QOBoXAjmi5ce9iXmXjtDBHcS7QvdjuxL2ogoJY
8wy21DyrJXPAdk/0rLsDVz5CRwkBnHwPqd3fTqtER9DYxwMZPE5FjrbSDN+koY3nHPuELd/L8sc6
L81zkZP7mdEV9sVao3WllXcJp6FkjUgZjb2UPA7nY5rWWJFnNBoUTZr8Onr6VpuFp9Bm+sh3yo4r
DNax1WbeVrJPfAGJhwMbRTQzwuIL0CK8502YDfnHVYZj/RkZ1blzc3iSyJIH1+LeGdjvaXbQeg4P
tRf8stefjCTzzvEjLv/FQVO9EKN75BvrCIHKPA8aQkgKfWlJiz+rZswRYeKiwjOgLe+kuq5g8/rE
mLvhQtr+sTX24SSdRCz2u0HZSKnmgwmWYBG1HfvcuB6JVTYVOPW7jRtxEFul4E+xpidBWm3f1flF
OJjH83S6z9g4kVK6gOru6mllPc8F80kx0pcCzsg/hn7zrjsbBFAUbkKRqdiyBpFgDS2OFR/UZHAV
qMI6vUE5SJMSi+deCXh8C9NyJgexCzLx6Cv2bdQv/pkZ1mKWJTgw66VJWFmwxCyItEv1AxvfDxFi
7GIRK3XzXYv6kxC12KYlyEe93Nm/M3V+Ac6xWKvWTPz1wI5ZffOyPIRW5r5ZvfhNJiE9SMC3vTOw
ZhbtsCt7dldO6XIRMmxw3UQ1ts79Q8iCA5SYaVFTfCck43khBI0Xqg8+4J2E8HjSJ9o+n9A2g7Mx
GBZXHy6XA50HwJDlLrzj9qoAZ26TOXAKiBcYun5h3UdhCLcFaKVdkts85GpeP4yyVsXDrweCt1jn
xR5OrS8jwvndsu3YbmBR7JdbMQ4vTa2t3eRYn50bZnAgKBxO7Qj9FjyZjDob+cwJbyxMPwDmkzk8
LT5zj2UGEaRNAqzZ6B/mJVvfliC4YKaDC6t1ewvX4Fk40rnQ7ydotqucbaYX+6AqZhCCFmZsY317
aL3xEWdLvOq5vRgEY7WnTso07BPgc+xWOWQWP2JEqK3gmE/eNcXH8zKEqkJcs/Zd4Jhc4Vfrv4g6
kyVXkSyIfhFmzMNWIKE5pZxfbrB8QzIPAQQBfH0f1aZ7UdbVZl31UomIG9fdj18yyNV+XhpcE8d9
38yPTHGyd+ZJ3+RUrJ5tPtINrP+wN/vyANk5NkwKrPsVamM/49yYmU+3BDH37IKY+nA6bqmC8UJF
GCQiuoe2NqXByScdzCWVPguX7/nVYov00Du8wmh2DiHSq185Rz3oBILErOK2RyWWbdkcZqTfq+Nh
PVZeewJOnu8Z6cBh2TI/MrNQRJ0Oh2ms5V6rpx3ns3FzByzQemNpEX0f3OXTsbwulkGdqVFSrAmO
DS3tUq7yj0iX9ABgkdKVof8gcojbVD3xMACHO+sVm2tezsdS/K7Qp2mf4I6Nvu7libkHuSep1wKj
7sLpiu0SP5fZHatD7zbueU2pq8cteaP1Fapb77CAbbyRiob0iY/0jImjx5FroJb5WCTyxI0w2Gxb
//Hake4+85lkXUYHNC+cVe18T6jTbG3CsH4Fddow7xOngYVoOqn2umYmdwyPNYsH38LP3d8GUxoo
ApiGuYHjNOckgCnW7fHAmM8tlPK+tcxzqRczpifPi7ugyC5eUIb24H1ZcOi5h1nWLausFzI/+YFW
AAsrtXr2RzVcdFGAR+tqzFRy8a4Bm6GuW5ynnihSWBgovrZxQiwxT//9t//+MhCzZjr3ydektbnH
Mr0Zu754GhDH0t7yLz2xZ5aDhnpPxDN12EGcOl1LiwAbaW8qLlDlgxdPcM/kJkNe/wP2c0mpb461
BGZzCCGM8PTj1DIgJ9IW75bb2Vfp2WZP0QsIk3NXjNfWvFuBlx+KHG5ara+oKkmqduSORwpaAw89
YTkbOe7EyqqHyONBC2fi/DtLLldrNrdm3/7L18HetRPkTu4voV30cW8LPSwecGbSOJy4SOukUEMf
JYCXJ+9mu22OLeMI54AP5E7XqUllT0A17kvna2cj9Q9QXKCF2qcRuQUgY3CcHJwOz4NBh9n0yldI
2+AjnCNKPI5W1z78ifRg6kF1AnSoRetCH0Wee7xF0vfVaWJWxVlEUoGegMU8s/37xH6w8P+yVKg5
H/gWca+iQBluuve98YlsPM7O2Q2FU/623aHlUm6X9PL+qVhB6ZTBD4n6GMvyTU+/h2XHte+yNssT
2g+lG7VxlZX7x1ot1n+wKDVZEqBmaTpplKa0j9CGPf9MkG3dmv3znHSfjvTpt7OGfFs0M1CRzu7C
tAC4a2Xshl37SZvkF+vW7MFv6Rh+cDgwyj2APqSmHfFJJW1kDBxyDSimolwJ6JSXVOso29JPk/K+
TfIlmwa+32Zo9GBnds6Rl16HrSTA/6i3Sbz07e92XJZdUlpI2N5jS0+QLQLb+j5r+uvC/RKIhLvj
jS42Yn1YvH3vpjnspLBzpyFHeUVzWAD+H8jJdtDr59VusnCwu6tOjR/1WjQ4jXABN2NvvuYWu/Sg
cSVZb+e352QBvcPmSeuNN7xx8Uw0bjNn+rjV67+znbwaDb8yT0eJpxuOsFJ7hf0TRCTT8QN4atyA
js5DPUUKyfMsBhErQlxR7HUo8yapyeNLOx71QvovYCczgKkdKTOdjmCQ9uQtNgvbKyvAQ51Rkhy8
Nqv1lStB8sN8vPuTF9ucSfmluL59GdxpkHuxs9fEYU5kV/SeWajlk8HmvVAHiOEevpoV0y3bLGl3
Nj4Wa40pMfrIKrYJqsZJwyZiEdAeXQCvqFkfpNa6ndc02KCskfXIpPZZcZN4fYiD9snFtnw6qVI6
ecw3ANYVNuwEuZZ0JRZH/QIkYQhdbwUgpGZcZm5Yjt6+MVlJ1i3qlQg9pIdKeQ/1IEeSH88wefbo
oflmcrB38B1GmSMWosGMppExXPXc2oAtbTYTr6yOpCqE+l/OjCURVo0G5CLttx26JTTVUAKNaSqS
gn7zrn6TR+MZHYdsazjlCc/1b3Bxn/4D85qJSDfMvwE9hPwhWTYXy3vx+EBatiLHwfim5JZ1O/Nl
U5FPSRLj07KTNHab5MXJxr/AMQz6xJt3dkyvurrx5/8L/PeRa6+AU9KHoBkST7PDZFga5jZdfpYC
unGn+1A9GnhDnYRinEiIG4E7g6MpjbCws12Qogi77DIz/YCd6cMBfhavc/GcGoAA/HnbzOzzRADQ
RcvbW93XZ88GN1gpM4DPDVh7JjizkZb1TtTtyfbxARf9+DSX8Kt1m4UFjX2QLQnAsUpmQrqv7M6D
7tur/RPIMohMLSuqgPK4rJ7Yc3sOwxuXBKKjNJZ/erIA01K7d+Ltv7xHiqPwSISxVb9CgNp1foa5
nDRPbPcb30FCKubqT59h/Us68wt56ODoXXIsq/o02wwchs5GHfsVtAXqg/usD84a8BjW0zCJhJb6
sR585vQ8XCw17xOYH4dlMOIc2YoKdvKZ8LFwO5X/5oEUXgXKZMJZU83q1ObURY8w7iMBPg+zI1s6
l0OWL93yQZMgSp5CAKxl5aG8/5S61UeQyZfIT9znAsjN1vEI42S5QJaecLuX4dihqSQ+ydzgswuM
PoRg0Bxk46u9n/n2pSmtGCQ4BpI1wB2lOwsf5HioK5wiec0LodKesoK1csmcaMjKBBOKEQB8/UUN
k2Kzmn7QMrhpWLltxdr+GRic4lYww41yuhtZMfFHJFqYUDNKFcJvJKAXFHxeCRhRouC3o4I2dDT6
56KiafgpqrdAkYAejOCTtmmerAWQKN0uL+U0UTA8zAUGHfzbOmOcL/ydpPMtIjTXRBXhzs204pRb
xO8gl1FbKXJZEOnYmGHTtnFkrqaL1LqzKu8baBkOm8etClV/R7Tkpg16FQ9z9WaAvqVfZNkSKvF3
Xdgxre3ggc+hBAoWrryZtp7Vvw9m/UVL6SVLwTMk6asFEH2X+RhAfO8v7V7e20wmMS4WeuREu5wy
r55DtmPBcZCm9XJx9Bkyy6je7JkzJ7W0jVIz+/16+HDc1jlWOQ5NIoTs7twj5DPnw+VgQDvaQtHg
bYIFDKgLvxR2xuYFBjc2E4PwjtRjjdeyvnBr7kaW+tbiuBgDJYISdlIzWYJdMKR/IGQ4TNgOG9aR
xWO7Otnzw7GUd/z4K/GctS2HI322W7lyuslh5eqF1Z0MgwHBrdJUvOStiAuq6XzoRJuCLzUpq6ze
rRjbtqLKWHfPxQfCUBfO03xQSzmEUC565BpnLwWJEr7RlDbymQAlcnBvfLBKly+NQWViTK3betIo
wo2Hxh6eTRCJ+8F6MtZhvyBTb2ubGnlYMxzZ/mFKtUPmZgVC5bo13elf3RXk8wJ+N1ZbtDvf51ii
egGYTiXzHe1jMuoaM+HoJkFKkvVcu8YpwS4yiKzfU6u2A8g+7/oWNc4vlTzXLH/rhkIPOxsU1CWM
9UC/GOnB/xrF78KdnK3s5T8baSFa6QsXIynO/tErpRENzFYiC0oVKhYmas4UjYpXyX9fs8ezP2UD
O++CEbifxc6th4OQrheahgPmuMM+ls6PTfCsfpAHFTuUic4CiZEib3/SoKbrPIXqBKqRhTiR07lK
mz1cOmDy+cUM8KWINx6BPCIrocXr2fbkeqPW9h0x5COD6PhSiMTYDpn+D1f0j+tgztTASWxph8S7
lKYoGiliTld55oGJGc6YKO2jbKsrwQv71ozHufCqG0Wj7dHw3N9l0J7MpWgvSDCUkuG+HAzvDUci
tHGpnm1X1HtUrRB1b5m6s5MWa+RXgsosLKOaZ2+TdJHHEXrJRjfN7lDlKzJj57zjq3c+smCCTQdt
sLWqX+lVwkQ4L6X3PrjKj4cFn+JYmVs8JstpLeyfpvHIEAy2cZ7s6n3y+/KWVPmT10Ix1dO23SL8
/Zg+2g8aNU26k/KPNcAWF8zhBVFl9vuYbp51O/h1vtUBPW3WMw7Z9Cg6Y35S69HVSX6UKOA3sYgX
UP07yg/6Pdon2OeV20Evq61mTcZ2rq056mzmPlss1r4DGx9Xj0v8QAc0yldLyqYv8YrSqUya+m8t
U6yZnvbkJf6PrmN5aB9ukCL3k1ikpbNtDIXlxau6kNmvzN7xgrzrDd7J2pqCiM7sv4XXFy9rp1+M
8fHDyNmM0UiH4zzINwF56Oq5KCAESZ+7ouAuPyrjc7G6PRuFXVJzfBmBJ0ODGr+LrlMERMv9Q7z8
05JX3WeaiFNXWgfN5saRu+we8pbebpPsVQglwdq3ItAjrbCBwyy8qIeZmzSJHLxn4174dnqiK/sa
aFxxa1+U92Zy3lFSjagzAwwb9iMYUM93CVRzIwqPIsTFP7HG3KVWYsZYR/jzrdgVJM16iNNnb6Gz
x6is+2KByM5XHR6YxOzQbCvrfbBt/8QtK9i4E9ihorO1syDaTRnjch0U3DP6f7QFEdlqeaQKEVqr
qLe2TXnpamoeZ3xtn/TAjUvTR+teC6LVtrlPW7BLLdcAPvWWoXExotREW1rgXDyVcA5y6YirZzyM
Jf1g7Q34ryH3927fdGRq3QQK5NwFFEWZGDp76189o1oqL0f8N4ovpfUfzEhvvompnmtch5uCM043
REF8zAWd8fiHJrL7m6rO2ZLsWEI9QMTynRy6yDw4eCgZpmucYhuTvPXsyIYTiyVFiQwxOt8MvKGl
XPc6tUSCHE7ykImjzao7ova3p9ffLc2COyrZ/6pltBn8hj80JZCKDTTzQ7Hio1VCuw4WDUdW98p9
Z3ldaqqpkzI4cM3CDp2twQ4XR/BoB8Sm0Yn56sB+BMnNhEK/Qn8yrPo5WIYvIostDO6NI514Uetf
HFE7s9YPqaTlq9Zey1F9pqDYV3vbMgXQl3luZxzIbfPLqm2cFChhxmTdfS60rqe9wikhvZ3vLcCe
OYw/Kj7+1nRttUGFgci6rzOeuKo4G9of0/ultT4UBvc669VZn9x4njSSKtTmtdrIIFyR2OFgUsK+
+xMtIgHjZt6Ye7OkGoCgAr0iS/pTBfOp1+o/DfPdhpjZHQZtzspGfGYa7g26ZfyWS4XiKBjnhV2t
7WE+ynP2y2FV5T9AUNaHyGd09rVOcTPT31I/umUgtb4Gc/4tr4vPlczjI9Kkea9gKG50p2EH9Phz
eA3gD9nSwLUM5Q9IQ3IRvG0Fh1ZSuwdllD+8zjFUW84dD/YBqy1s8rX4nc6QEM36VPfFbyCH14zl
OK+M4C+EnR0pjH9DYkeJ4Boc6Oy8apX/rr2ay73F7b0kgIxFJM3ww+Eqzb8d6YakOSDileLSDXuN
jO9U5/XbbNtPulzSJ6cN9G1P6mhDkUs0gS4OXVufGJTSH1t0LB3zhECQy4/EQ7RJ1fCZpXxrkvo7
0NlxKT5am0BM6PBhLWlwnLP2Bv8ES0jNJ98UKT91l1ynauRNzO5Otsl+7PlggpWywIA6F5JxxUnN
enHyct3Y+qw4WSIU7RPA6cjQsvSZK6d2X3Dt7ZmKWWdU3fBUqzYAvmxiwOFRhjXdGQfRMsU5DuAC
skrrqX0gdYuJviVEzSiTVXvWYI4+IsvfPO7ecViMMVx6Jw8lHx5fd6Zn28K4gsYeWYlNy5IREI6h
GyJiVH74QL1kT8ZUj0TnNEx+pQjNltStI4LsRdGsQAagFJGm2gvG4Plc1oYi9IOtXlFAHuUPRO8k
sTwqD9bgUlYvoidMo43Yc+bG+wGZ3V9ht9wsUIIR4ah/oymT2DMLLhGymLbVoFwKMKYp7IKXImvX
mB6PQ0bsaWtjh4WAUC2HfvFe/cbiApWNfG1W1lvCc1n06ZN+4d8lWL02glsY1X0kz7t4Mf2w9zN1
G2k9DpeyoK6w0344+a/sH8rDWnji0LVlwESLtC7SNj3mNd6zxU8RGFYwipaxkkSvbDxBWG6zNjd2
QVN31DpTnxBk3a0wzfbYs5KfxAibMs+/utW0n4LGIQBeQFmxp4CejRc+isu86viuHfTvyl531fIj
lVkexSAf2JeUipM0m3buoD1VrTudDfurL1m75YuPp4gvGexMV9niTvaaFEZAuNpX4xZH/MUSeKz7
JKPQsS5rnr+COzzKO8VZ/k7gqztWFYIA8wwWQZzstbe8mIqoaA8Yelsgex2JBV18fYGJ6PY3asIX
dtwbsgLtXgjX3BKttqK1Nu/U7S0HU9e7U/DI+jAR/NZJ+5bdK/D4ZtvrS8BZCog7m9270gpKRSDw
DEV9TgcyMoaqo5kfqiZ9e0ZtynBH6CxTCuioyazvgjr/ZGV+6tKUAqos+wbNAtHQMw4dL2TmCXor
Pn2eMIyivEJ06W3XXv6qcxblcC9s4d/gdJahPkx4KanNVc42yMHR5RQG7fvefQJoiQWgaW9d+Zo1
+OVTCv5iXbPhf/ZEvmtuPRNLtMUJ22bVIjJpRGvs5K2E0LRhAYz5a8ToyX92XKyGEmJ2QdABp6rE
4As2I0tQLrHQJ4W+cwZs6oVLPEspZiz7Q/cxnNo9M/xQV99681HmBqWlj9yc7iACFjfdSCEz07QQ
LrACufqUtIM74Eq82rJ4aoSzVRRd0R+UXebK/jIDyByi1n+Eo6Z7ba509C6r+W6N8ggq9dSUwNkL
G1duOvYXCmXBA/ujcwKqv2cjrcJZosd1dlKGwDmdfUfx6MYaZ/5AOam4gKUXr5dfi2/qr7VVv4PV
jDSz6b5l95kVun0qEwgW1tgc57l7I9m3HFEuD6vVmztdEuZIWTQd2k7hRzSdp4Tl7tYeo3yq1Nke
vqrgt+wJv1ULqpzSuhffvBvVXbVUQ65duq/rhMQvZYGsCVibl0mHf1zvfnMeiS3vae69+MZaQU57
aPU3WzpX+uSHA1/rHQ3cwCjR3Bi0dKiHmxQx9pwL45S7lR37NjIbixgiU483VeWwTWxL7lhAVYzI
XPtyp/fafNQlDGGG9Hjl1RhTSI8duOlv48IHXwlHR2qyfsEN6vcOrT6Ru3TJbaSxJcz8iWL0udgG
XBxwK7J3mdgD0AKUxLoeePtBJTdQX8Genqzov5xbq0nyEAw1t5UCAIfeIEmW7Znr32Y0VP5UcZs7
B4WMe26OR2fWvq2gaV4BToW0jaqDzpsF/1D1VDVsayryCUVPX2ol1zI2dezTgnI1GlLydD+aBcRr
pzJx6pULFsxhxg7OzzStyRKNNHdG3ThQYgvMOpzTdOG5UsSEitnY9gyjoNH54M2ZBiuXOL7bg7Pn
E+fH3hVzIf+5UJUt6yEQzY17G1tIE1BjVOgOzoy1XzxGyN44Jo8sy+g/XkQmE3SeTWhU0jzbN+B8
6y3AfvdE+h4P2lxcs7S+uQKROV9cxOmfvJCcrSlXgRxc78Yh++itMEZKUNmbQMnhQWQjkWJNZuyM
YjxQk8n6sGhXCA28v6bJ7OOZ1LEY1jpWUt6Je+EK89x3VuMmT5DCkZPuO9/KvlOwJFFevwqznGPp
NgirFsEaAfOAdPVI0PzBGWCd5uZQqI0k4yk+D5NhXaFaSwonOpMlaqFFrk0XVV9Y595IVnIwI+mY
VnX7gdf+SlqHW/Dwyawa0IkFL3kKaDjoIrYEFjb+doBZPAKFGIf64HBEP3bOMYfV9G2O7alGg4y0
JggOpAlMmrKDic2Wrj/l0OtCUv39U+JyA3O7o61fbM+uttL3Xm2HzjCzwY5fLleDetRISgzSfoU0
tC4YHvrs2RXFX4j5eVj6no4x8I+WDvmhq0FmrAML5dlLoVcoMW2kW/xV3Xx/vF4IsimuRfxv5HHI
1QwhwfzVa5td6rOOLz33nFTOJ1HDzaogAFepsy305cuz7TfTmBwC4dlXy2LQHuSBYeEHz63cNe4F
iGoWjmvd7QTRFKDECUccx+lAtT1iDTzZfjsAUFP9njaMc52TBl0MZE4ymluvQ93UjDWkZlHSK2ct
0cC3tQgoBPOad/NBSCNbUISZmf/lFljF/42LGSNv25lPRnpzzCCSMFavGYJppa9vrtn88rUAottq
vNkYIyCKZBF61kfqPRIlmo5Nbb4vMpVhm+hW9GqUVEXqi75JDZsCkkfetWzzWCOOUwh8E8pTSK1/
IB7xvXBz86RWQ35Y3XuzCI8Uau4fhKIR5L+/HU3trV3IN3uFZ5+nwWZGsvB7V8TIHplCCFF9Bk+t
86ImDwrOfiRT3yd44ALmKxeWhFRngCioDYwr2Sx+mko14YhjITJdW92HsZpOCVAd1k8YI9cyfR9H
7zmoh+DWBEhwwmL6grmmQB9hZ6EZL2BE2TNyDudWS7xTwwgVmCMbAwaX0jHTUFuqn4Q5+KZZ4qxT
tbItgmTeaG324eWgbnDliwk91TbVm8sIQzSv5iAYt5QS15Aniu6oQSRzNe80Uzq/5ZECYThqzjOi
D5/ZwAQGSQb6MEl8g3OYLb/9JYDh5Vw1/dnJImp/f1Rh7lJqu/erxjWn4t3MKZ9J8gsnikPvoIcb
6v8a5wVTAHY/4+Q3pR07ovSRx+xLnY8CZg+ZQs2wSdHTWCXy3D5oCxqhnctyl1OgteEfZd7KBTi3
Kv5aTuUd04eqTu2meXTlhDCSOuuhM7LhUNa8tWhYsSHHG9Zb0ng+gp28+Bp3QjwA1h0UikEtXZjX
ff/c9su71OT3hIFjz/WjBqQ27qxhfRXcGY7Kr5bIWSYzrNCvNSIup6LIDkM2pRfqwykL1IhCNkDy
4Ni4Z+ow0qxOd8qpCrIQSR2twWsm3WVLzeKnlYpmj0tXuzm5cdfr4JohPxx7dLBNPRT3bm6rl6Y2
MeQCFRqmqHMeSqrR7haVJ7dMMUYphox4HEYi+EI7GXS3szeJ+S1Qe0w+e80bHeeYf5kWRExG7Hon
RsoClrxi72LygpU5dkpWPWELtyBq0yJaBrY0vcZupfT+8FMQ6wHZccEkfCrXuafqNqBixdDKvSoh
iy1JdWwVV5LRePY895/SAuuUddM/pw/CWlcyolz1mpqOtdegS7bLlMfeLORJSBASxnLGh/zPqOVE
3Rk3UApao3YuE1qh8SMv8+6/D7If2LWCLNxWTrPc+hJ6WS3aKtrlljnczYwoSkZye++WGNK9VW9i
XzKj96qz3v77274tkeVoroh6zbcuppqcSzZnJKSzbL+yF3L9B9Qhq+IpaQ61Jbx7NfArJRevV5N3
InUgDn1TyaMTdCdf5h/J+jCveb46Tbz0ooUYwqNq/q4WxVWB0UAAQD2mZe3tSnv9EtBQMffgUElx
SqErrb+Dzhl2a+6yUFp5o2NtkXFJw/fJHPuoKd9SKb2/ZqpN5FNy7dlnjxBLrpWNKIhHjkLFdWnC
OGgpFVG+w0o6W5NtB/8rZDEahJOsycyxXURhY5dnBtolKcnoQUccTgN1EueprXj2jX1T8G+iSCb2
E9gH6RjLQveuUGHBkCaoLJSvBQ+Yg3GBK8ydIOBR07tu5zYPklMBq45/QbnL+gmOrG+qY2D7LOgd
A3+EZ24NbWy2c5eLUKnu5tEMcW08ohNFzb1w0FeOD4oIpAbsRzZcEzNFmUI1GfgwhnwMue3pRxrV
7m3Xye1/ScjFTIwnD4Je798nlz0DHaJUurXmv4r08dV17BOGd4CYUnYXGAWH1s6+5afUx+5QP/z7
iXeWk/WXeni5U/nMcCR2hB/LB7jtrkzIduAMl6PKuzsk4/qwEIbkj8Tih1baIyAfPfRHrvONM+q0
9xbzFXBKs6P7peW8L/0P8KRXY+vNVndzp6HDc+PpTyLB/9T6yMIEL4FNyJPrGNlzaXsvj8MhT8rk
y+4CKDpOea7pohWK239O4CQcPK06W3VDEsRJ5hip9JYTS7v+/y8JbVr9BGW1WniBsPpY+DrL/OwR
KdzRW4WXnDCeMuaUu6eBr0mz0bSM9NUWmbrOWCTw6C9wXFqs1vmgDbFL/gqCfUZZt+VuyNtMN5Az
W5/WwHutmtdKlW8iBwNneUtBHIvrFbrBxoJVfOsoLigCE7Ppg67mZ0Z2yQtrP43dya7RwJrEt66B
bixX8YQRTB6mfnxu6pGFS4XCbWpcm2xp42PibVmzVrIb9qFE12h6MblMZUe/dttdkjU/ljk+1biL
YiPxdg51ibu5Sp6ZTs2JcHKDxMWa4ytd2vti+O8aT9xBOSz46S/CH+5X5K3ZR5GtpbcjItqv78xS
vhhi/kUyt3xJ7W44L0315GtMhb6cEXi93EQxjXTLu2R4HSBwebfJ0GiQTQinPnyzTqAnqLddDPAC
o1rVNPAfWX117r1hJ0RE1GjwCE1Q5CtSQG2Sf9ZsIFVrwrisHNY1qfG7mp3uwpca6xaLiDolheh3
AUG8JKAuxuEewus1gy0fWfbdwtZ8aHR37/RUA3CPJP46OTuiLTd4C/j2CsPg/k12qf01AITbYtng
PqP8G16z02wxaSQ5fIcBukDpIqzCzQeSYxJrMfPvqVz8ezZZLwXdir3rN2ELZwxpwTP5ocSPh9P2
xIXmj6Ak7VyX1gzEpy8jQSj32INwjtLKG7YJ5I7t3CiN5DjrAE2mZFrnjFyBk12wutdHu7Zuo8oH
imOQzXhKXIoXuNJMpU0DSsl+gLBMhZR86R2C04U+LrhgzH+WL8cwlS3MG2e243ymT3HCiLLJkS/E
NJ9Ws3kRJmrv7JSQlMw00tw6+W5NblyDZuz1weFOZqOgptpCSqik4gfKEBrBfB7djGeyPM9W+RYw
jSK+Tfs1Cb4flqoVUxo7F+ldx/7mmf0X4v2JrMtDQ9lyxzZQBgNLQwPkwAblkWA3DPul8bZj635x
5P+GS7ueCgWtSsyxiY33eRlZX7biLAzBL6u4JXL46A3bjmbP+Yd/G/Ncaf/hzUYz+LqddX5d4mVx
5c+s2EZwk910k6tFjd8sl8GvDhm1OHf6GhwqbH5PWbJNy0aQZVy+8OzaIVl1b2+4LVsN+uAXLUWD
FuPVmQMq4Nc2vQfWGpbOQsSqw1pSFZIO+FHvD3gQu5OzVO8EADF9+pP3BpCa75XS2w8xF7wczVIH
gy3wZRQjr7TKo/qAnoniyJiXkiAd45mhE5pkT3esjrhqocIot+7A3MoAcddsQ7x3lV8VV3dUzzS+
NXHfgtioNCi2Y84DRvXel12xOalgK29SUPQ0ODTMz8V33qdfvvshshLsZ2pNB3OBc6NPBFs1176K
lX9vUoF45pF6uJeuqdb229H+pz32pTDp/zUMpSgHSIvYGTgYzHuZw820ffs2lQkYztl/50nywyrL
X+laTmi/QjpzRLXtuZ3QCuFPJ4Aa3xOTxyg6DP7JYm8Wy/r2JjxnWi7avR1kT7axfope/uVD4jcY
IjywPKOaL3Cst1Yr7gHPNV5E7t58jrbS6cqVDbdzTQsfjzt3eYzDE8xQuBUwcfm++Njts+wlSazx
qcwX8ELaWcNTY5awoZwut2OoibhUIdT1HuE1y57qXQXjaiLwYnb63sjGF1bDvw05fBa64neCBmUH
/LAYKnETVigN9fqU6LDXiNqwWyBHOI4rV6M5118GR+F1fWzy6YzaP6ojf2mP1PXDwkUtlBpM6pyz
i9nTt1tSwR1n+QzW0AcUmloH6MNP2Wocphn4NiHQ49RRM4u7h6OBgtwNoh70vA5yB/5pzvSFJKQa
H05gqj42uaC43CjiiviXLUZ1/7QrBCbgVWBavNmIbcvZOQx2ISP6nxW7Bbw5619uTi+dxuNOjdof
5sloAYFiUfZ4goTAAqTpCVpnFxAQ/ZH6nh+MmuOetPx0FBUNh4304nZ017NjjG4oU9/F693mZ1ry
Fjw8hkbxebvuncbpNvS6r09NFmXacivpkjunvXNrAarBfkjNA3Roep7JEAwaBUEWjYzbivFmt44J
nIpUfft5ji8iA5Iw4uU0H15McxwNVhXzIc86DdmeiL4+6nf5XpXLP4TWmX/EGGwGfBKs39tYODZq
swXmsmPktYCdbhVrPNvoxgOLKgtqL/wnmT9oO73LicZxmfLAMqMb1n7gKr/RrUEAyEQ4NBcX8Km+
RuZjvZcAv15ZJ5AWK2LUnu6JDeh5hb2gCWYo9kXnpIb2CCphCXkyeibZ07BonA8TuapGkEptigPG
+hdWMskeUqU4S9Y1XYtwm2E/sJGlEN+0iz0LKkl9QZf52KlLi4U0LacPsWYUt+cT6FK9j2j3djdt
4LMnE96hIwsS6QM2X1qPQI6t26J1dnnG243DR3K95pvlWt6vnK3JbpqyBkNjNCEDRmlDe2r/UNOr
+Qenrbmjh+KDiel5LVG9HnUzWvbe2y1yyMSZ0hneLhsVlltsRkvLVAtuoV4TurU1ljhzmqRb4Y/V
Tjv1i9HF4KZfC1ocwszhitEyOwLeeflaYSoZY/O2eiSuOyQVpNi4LJnpLB3QcDFAGNWSPtaq/p9m
5Rpw2yBeOiPW0/FOgeuRm1/Y29l9+TLpcYpqS1NRJ7LTWHTVLiMCssF7N5/TBD70ShvCvpVduxGO
A6ZTekfgY18FbFOZ/Y+9M1mOG0m39KuU5bpRjckxLHIT80QyOImiNjCKlDA6Boc7pqfvL7Luom7d
smrrfS9KllYyiaGIgPs/nPMdXV3hFZyUX83bPPDyfUDi3E40A6kDEeHks0+6g2bjuY5xHp3sRp7d
YAlPvDcxwGvjrVHw5XshzdWTpTgJ6cLgy/BrhvO5UcgnpsycK81eoqz0FqXCzwDpwGPjjSy2vb3w
oksLcbblzGJEeDMx19Yprs1W+NNXkfFN7KwX6NlPs4v3OZfpj8omwq4vXwt7eJHtfMtwuK2Gqy2u
xuAGv++PcZW9h4SguBVg2valt3FTOP4z7dzJqulfIOdoa34jzwRvtg26yuMFJG99bV4Wz7G47Pkm
cCl82V1yCYQLNxtdXdsD1s2nPNvloTwt8Q0+zyNySJXrkAkPZcwEWXpwnRr5UdEzBvG7o2jBSBui
WrcdC0y7mrpD1DjbRndmMxRWfViC+mVivjhl/O2FxK0OS3zryeWJsLV1X7bPfjg/VhGz7mQYN24x
PwlXvbWBuqBLg9s1RMwXBUO5bF5bxNgdEVT7DQDqMhM/QYuMlKXY+hmZuhCZOxhZOH/uSJSQNWyR
dPTRRrGZWvl+98OE3XNYGKpcF3UIk8fYGb/ssCZYPFsXkdiHTJ5WvVXWW4E3zZ2iR8KSEAQB+PPk
RgBeYSmwDTPLpZyL8MUopwYT2pq1qMYHitcnMG0/fJ9NFt+DfRuG56WfWaU13iqc/KcpK4DJGESO
Nc1yLudDFxBaMrnOzkzxFkXum6z3HS3NobfZT8jlaBi/IiUTN90fzCsE+CDM7DQ/hjZ9kBqAn6pI
MetB4YQQcW52EBfXXX4Fm8lwJ7WwSSfEtWDEKO6Cpf6MwNBULuMcj7mmX4EGtBAx1+23SUOg8Rck
yGZdJZMPuIMCqCe/AX+7t3ZpmfOMoJAas6pgs1aXD67xbzOqxwFRxWqcyJllR7WCL0o7ux98i+G9
/cEGBhoUPmjvWY6ocfOMce1UxTvkpdXGl8mdO83uvd30x7SEzB5V1k6p8WPy8fSGiPxUz1a1qKaa
ChVT19xh09VVdSTw7NJp5tLpuHD7ZRyyc3Ff88eH0Kd0GNGYMhNJEX5diD/ZEAAf8c7wHUQI9A0D
8+n2vyQDlWP/JcCwUOC5N2Vfn78iJ+B6nsSPaXB+hQ5IU2Xadxpo7mkEkz6V7W6ckUl0BZ88wtU1
GnVgaiJFc5u028gnE67KEFSwY2YSHGuIrT3tAUw2AyDN6U7plEaHZkyfTCmplxJWU66Bcl36vyYA
oQA5vKNB5NQDltpPXfmOOJqzef4a0uqn8TOE2n0GhbYAJHU1mnJl7qxjKpdrUpdq3ZXipUuaTZrg
H0SBBYYq5kHuUIsHJKLytRpRKKzDrHgviEfdDQGRoq3w9lpzmlZV+4rKkIGeZAjbT3RgQDE/zAQ3
rGqhl7L4hDczILZnr4fgz8OkgYiKco/TcCyCeK0zZ7MM0AKDlJhSw2ZyJTQ77LzZNF2lj+OCFTpr
lzNxdlQ61i8fydC60c5prMfkkFooHpu0eVOD6PaOTWuS7loTttsEPjI1SXB2G2ntfBu3Qkyy25pn
3aLKWQcEXm2o/b41BJuu9IhbyhQ0zwHcgiADbgfIxGVetJePhDnIsyeDU9QBfoMacBi7IEA6YrHR
vQkyGQrv0GGUuNAR0eJLJ9DyBJj3t/FkcWBGcfRUqsHCMYFqZAbHlBk3QTgw9Jv46E+SFZVoSLRB
+DUl38abtaJxkRfM2fQAZvsG4PEf7TA/2cnt8ClR/cU0Onn8gNUNCRgdKmQc+pyO7yBjEkTPElNP
LRGDTaToEKDI2BXowpef5Y96rt9LL/zKIjZ+8WvdsCqJyDLAw8BtvzTkWfDc44NMz5Hl/yBWmCbZ
o/bTzOa6Sv0MJonc1813bcfXPMmzr95dfks5PMkHlCMNlTcJF5o3tR0bsBZJd4d8+6sVcl3QMNwm
QFLZzaZuEDc6UjwylOJjmWNYeIg9hTPeDR66KLqfOEUfzkG70QKqDSNxBNlQMxr8RBZAjlwOyHP4
+tAczesSACXKdTZmcmKdPQCIwp847zqblwO6ZeMnIaslw6leMnyBO+jvOipFkkkZhmf1prBFAACC
UNvUZevPkEGtxuqpcerhgPSYcKGo58tHfNdY2fvAQZzdIWGqAj6i6KaWWQBEjctvJpCvxYAQ13cG
bhArFsC0hnAd+uRFm7lbZwNAcNdFhuimrJQs0roKNmNrRGlEZaQAnXLzHQa93LjtO/cTzIcGGbqr
FCWqY+7ABAaokJCn45Sii7MAfNhNyrpcqPWyWJpvMrgdc0mrSW/sCDGTU4oVrgLM1eQYrhLhXm13
+CYH8R5qkmlEIuC+Fc4KDXm57du7oOvu8tD56ftwe8OW8QUr02tA/OhZyfTVW36kPNxjSbTNTKLr
YfaYfAye9VpD2+P1rLvUHrmS1R6cy7hJSl6/Cd1fOKwV9HlzXELzq8GFtZ+5egLKoZWcKSfJ+yrL
6M4e4nYTdZs+V/UpeUkl+gB6KthcM7GpOIkR6Ea/yZ949CpJMG21HHPtci57HpHWwUdgq/4RMdLO
gmXU3054iUWDTCJUXl5R7tykuPq6r1GVOXI7DudeqycBU+TQQuenH+VQzFDph5ZNADrgpdIq4Sm+
WL2ibaIC6kL9rG5hBjpkApPndYIYX1FlwPtS2V2rwE7Pzm2NKelFIcBditEeTpNGhTeWo94olPkb
j6FkY4cfwRwHD46ELKdpPEEZ8YGJd1lzHJEkjtc2/uV48Eqqwb8Pff1Y/Rwt56vTMSYpzswgsj5R
Dd5PniB9qEUbYnn6y47miuqqeglzv9ujNT+nOd+KXADvZZbvAyEPAagr6k7HJKSu+cDQmQMtjfg+
a1SZrpvx8rjm1mVuWAR7hJ00jKAAk/g/7ISaIBHpu02XnFrTdOjsayPdoyHN5HGA62lKvmlFxQK2
aOmIFGZv3DzI9VWXooq3h41Dp1u0UpA/6nxqcjtWDEWQBJpNHiG1mccbr6omR8gHjOrcloL4W92R
58HWUDOycLC2Hf3tMdwLDvtVWlGYmCT+5qbitwGUvmvG+0y13/oUvxJEx4Od8kAkISVWiBUPjl66
aZfmNe6IhyG8fMveIkFpEX4PfXjgHaQgTenfF8s11B7PQDzZ97E7ku0KHKT3K7Pjn7ydb2DbYoHU
OUX62HB2npvQvVY5t6RJgPSzUUm3Q44YLiEVF9cteSWhi7wu/FCjjNlIRwd7oedbdIX+O8AN1hrs
I3NMRmqwfKgKZJ4cko3r3J7giC+lOxMn+FLM6BFzB+RQlRJ+JwDhU7a2QJQIvKXavBNzDcnQxcXh
Ovq5z5iK+gUvgeYBWSX1HVyGZTH+ll0S7R2ybt5WbM2VwD7lyecu9yb26RbDVMY4Rab5kbiy+BCQ
RYVUuexdHut4KA4pURXYkX6kXaKPndvwcbS8K6tCsxAaOtKR0RogeH71Mxsog5zIJc+m09T01xi7
y6aUuBYyPOlLoZdjCZo2mF08emk6bq2gTNZuSPTtOMz3S0mNatEMTl9micl3SmuqNpA2SMhBQi18
dog1DZbZjMx3KpcdfvEMqBO3Ep82wKuMoVv5mNifqmBQk/ROvjVl8T0yAelOszceOlbfgDqLGV8Q
TpKGIdPOayrnOYChMFVdda8ou1q0u8e2SpAu1PQbLYJkoKAuHF9n5ouhS+x1qPIxfxDcXKU7ILXd
0WmS37cEzWePYs5anqte2s/yje3NdGWcW2zJmuHwKZadcGv/GbD6TauRZL9CjAhN/kK8OCYwDXQ3
VtbDSOrTkegDLq6xgbCtwVAaN293FGbMyPqtgwTgxWAEeUij6eo4qU1+ZmlOpSh/uQ0hAH2GsqAX
8ATjkjU+WidciwBEnm4iDMdTB6IyH8Za3RiKKcTTTH4AK3DxaZHdCmHMDUhamEZ1LouJDwnj/LqL
kvAhioEldLAhkqzPrsJwPxgsLnuTs/9mSMxcPzTdIU7nL6voy1NYWOu+Dv3ntgpW2ExArCPOVlkD
PNNFpeIZYgJ70R6TaFh2Uwz8gZVUCZS3WC2p7xySnK3cYMCYjj3dcBbM9m5W5pIQ3c5qEBM68tDp
7Kuo2o49uX8NIxNvii0UN+QmlDaXEct2cPpTRLq8zL3PyZ4P0mAQajLX3ZPvTC2Vxu6ztOxsmywY
rxHxMItlZnZoCEtd2b7Sj+E8obLsOgHHgoIWxRz7+2jcLohmV9zRhHP3T7iEKUZSPVwEg43VZJVI
Kz2EBkRFW5tRdZuIrvSau5IIv+jBaJCCKqd+dbDh4jyzt9E8f2Qm5opG1tpVSKhmqHGQs3ZV1Twb
TT2sFvHZWxTTUmIHHTwAVOM3JooH0JE3hzWUjFZO9ca25va2xEn39tFi9nHq8ujAwgZr6Xg7DBzJ
gIy7w6kbuZtzl3hK9wWsio/ZGY0ISWvTZRznaj1M9J0sZlYZvDBii2mTfWjpVpgPz8APaYobOzov
Y08MtH8jfmPasJaUc60CCFGFj8QJ0ke5ODpj54GGksCDZWbFgFmk67i4WmLdVlI775xU9S7zW1Dc
xFapcIJ+NT/1niPOjZsdUjHdtkzRVdFD7t3eeU2GN9dCW5y4I+YTqQ7Z+OVwn+oDDFk6MgxejXcm
B8g7SZrwjUEQEEuXEU2EYpDxFfoJGXwObU3NjyebIR3yLtYerwicswNGd1yBBbXqknvHeLAZbsrh
1GhLbjlogr5lXhv1zwB9Px3UAysTn/2EnFAzMtHEtsYgntYtYZaTlA1ql11ZFzcX3gBYEpEu6SSs
yi3Ueggzih3z+Ytt4W6WkCi5LAp2y6xM2DPdMY0pCa1yXpieT9u+JwZymMpdYEawJL3cWiwBqa26
dTS3wykvZ5ij6FDmoH7rx7Q6+Mr9bpesnx3m0h3aSdwm8lxaUG57UQ0biBNo9RMyJUJmGzzh/cpz
8ZSVSfjh1cnWyot+75Kex9zctoE1juooNfdqOLFRzix/eJrq6qr1U7f4xedIplPvcq+3no2IGKdw
nQ43gEq3yqx2R4o7MdGRo/fsu5wT9RHdAYZWTRQfJjhd7tnAqZWt/fnsY93fj53FomuSKcQU5pJ2
N/p3mcmttfENszIxfviMn4F0ZCOm+JB8BprSlaPAhndSvCZxP78wIzTH2unx+c9oVD38qgxwSQC2
XPoeunRSdwPRny0StNAY+/ljnBFg08zoStLF2sbN4H+jO3x2MiiJTmA/xQbFZ8sigBJG3BlM6/RZ
fGNyPnHcE1W5dStneiqj9DP+K0g0uh98lm1urOqtIdNl1wmbnQQP6r61UId5OHKOOYOc4vZ2DSSQ
raKRIFACB9DbtTNumgHufllkeFtp1IDrW0xmporhJnp7BzHxsyoALyDd03Ztv0YDAnp12x5DCrnX
wtzXdSQB9iT11gqbHxzx6o4h701pfUjHzmObqxi/GZb8l1DI/nnKaOiWIax2tGM3XYJgBLkE8x6h
QbOpwCbCoL6xje2ieh7CHHKo5Tx5lajYpZesmlqnPmvAZwfahiDyphcq2Ico+SVgShzrvicyWZET
w61J5Pztny1m785Dw3h0MvqHeF4eJKSVTV1DlBiXtGVRCnAXrsjz6GFJhqxvxGBvGxMO5xnR9bYI
C9ZFEVGwok8fBo3OSEagkgm1s05tkjGFH/XL5JldMPUAfnOIeaA9k25xVxZioHWc5YQ9peKlbJtL
mJfhlXEFc3DsvllTgXyIYXL0/PNBqiO26LxpK+GirEN295eiGn6BR5x4TE42AOdT62XUVxlRYCPx
MQk4u5VVpRernHAsZfR7qaVy7G/W66DH7o52r95ksSaFZ2hfxsJPTmwUNy6bp5OLM9i78UoKoLCM
ZNmR9wtj+gJYpEUiW8gYsc0gf4oKm1kTIbrvwmRntY6L6gLSJcOgiPFr8WjsKTxOCTxPFEaKKiFI
1pSVm8qY5dw3750bjx+WApZ88ywDnDjFHa2OHghaUUWcb6bahh+JvOl+Yag7EVKtJ987+u24Knnk
Tpj1rjxx1Z4Ek9ckmsyD3VPrtePYrzJt1K6eGWKBt6el7dSj0cQeDBk2kMGB1ec7PjplYVG829ly
ISUzaezkAk7JungCk+Ycy695Ev7VeOgFo5TSbKBmYJRUYNOBGliyWrRs8UJOIm7Fsd0Q6/WFJpC7
W6QaeWqHP2z+1TGMzRTJnn6DpiYJuRXQXx5pn33GLP4egsm+SCY6TJZ9sLSmty4eo5Uo+x/whWmA
7JDxJeuvv/5Wrabt3NvsR9ukp2kPPnw9/GAOXG7KmxzSNsLGA8RjbTqfPLzuC//i9F050VNO6zx3
GDgEGzTIy2TBkAeTD1bPgAUqz9Bw05EX0mBu7qOC3VDEjEQWtxyAHBM9si+MYhUrDjezWA7SGynV
DOSqzMcOBf6WM2fV6+KYO1m1c/rvXMr50WUh8dBRgEjXf0uaLaJDF1Xl3D0E7fjhCYZSHbOcJNH8
edQB8JmRvSe1Qo+sIdai2v2J3+1YmMaGstjHe+NG57avp7eslhyCvXnhB7f3feDJfUy+1nmc39no
T6exup1psKZL+JjP1o0ShSccZLjxjwWnAfd0BWaIlDREeB3+OossXzi6u8zetFntbMscLGcm1b2t
4CHY9k/0eZjyVfCDXDkIPw5XBqpLs0/Vl0BdHCCTak2svrXhBKggOAeI/lajq6qtfOxII3sh7eVl
aSFEsClWZzhhp7YUwWmx0m+W6cpzxn8BTe5xBZtCvqrQOwe+ZscVOudeWfHTmEgeEZghrBvNJQwV
JIOWPB/fcs+gd/rnmkNe+zH0z4yGlmVVGWTDpSup2SSz/lROHq4FNrds9T5kTGEW+TDJ+x4nnw1E
oghvx4we8TIX3X00uJSjiBs3IijuPOlPd4PJfhXEuxBP0CUUjt3PUfMCELvKuzmrKUGIXORRFZyE
xEVu2pt1N5CEZ1DcVXekLmGdKiI8616VHn3U0OyF0zu07NalYbrZOriFK9E794XEeSxk5q+HREj4
rwXP6chrLT3/cbYnefXKbI+wmaIwHL60UwDM7bv6GbaR2LNxsA7LCFRvGvCASyajIFsrkLaoc0aE
wUORJ8dIliEJvKikclS8x4YMapA92U8/UglGLf07XpCUmj5IjonloEmMi0sQf1kkvpBK6es705n/
+gX3wlpMkzyJwQ3PilHuwe3cC8erd9LAUSMeLGhVSgDSsrq3nG23NcKEwP5FDJkxdyrfupiSP/mJ
EKdw9ZelyK9lTIlv+IfWkVcj8GJS3yK6CufGPpdei7RR0YSFCdD/kOnQC+7uemCS2VYoaaI59hgZ
kh+0RG25dz5zx+93dmfs7+Rto1yvSg4nsCE49ftDqfSNWZvt4fZDC+rrZINviPVY14ZHToRvmMHe
WUTNDPhrMmeiCcHubNazcYG9Lot+dCcKzcJh+4z+sV3Psv4ZIVE3ZqwfOhEWW7eOu63bwr5jW44X
oD04sJOqnEyGtJyx6E/Oc503Nqely3TaAWMYM33j/Q8ZE5X80FTTDNoL/XFE7WZZtiYkMdJrO7hJ
PZn9OUuDrKjQJ9VmhIJZFRniBXIg3DnRvhgMot2+3Xv1zAMuN3m5RZBobYZhwoR1M0OTILevfhpk
hYfSLZA4pAvHqQ2IZzX2LAPHjHNJO+RrOXOGCrwb5+PAUvBkZ/cL1r7d5HrDKoRrthOOWPua4G6r
agFIeYn9j1/S2nd2ic7wzHAsrGUJQsKu2UFZ0Y0WFGF5UsuXdpPphaCXY8xHdN/X+OAp7YquIpOg
5Tkowa9tgsbMO96Oee22TzN0mUsKxu3Rz+UEFfMWn6Mm1AgLdqH0xvuJ259Ly5STA4783TcrFdiC
FP49O3fms23c54YDZY0DJ1kPaf7V4FQhBSuxjgvGwjVDJvsOyAYuRqNevdB9G43vYIuFeCNwmM+d
s5y95CYv68mOM3x7GYsPwz2zQqL4Ktntwl6DijZtef3r//vrv5jNnvJ6qC+z7sHqFHG6k0t748h0
FZxGPF0FKAyUddvJA9zEanB8dAIRrhOtZvo52Fj4LLGPtc15hkkkvE6fda7Pic0iJ9Wpw+iVLQb9
zjxV5nFh2eQacjrhlmKQqNPqAUd8+VD6ydvotMwv9dBfQC1dm3oeiNFyCbpYJuY6UInZ3Levmee8
ZnxdHocqfVW1mPChpgwgD0M+tPc82Pp96sP7ufyh8yS9xMN0pRNF6dpU23SYa4R084gtUYiLW2T2
pTLJK3Hr4okixn/ikBjWNW53Rpa3vZMEcETMM2p1qT4jU2N0k/lHQ/D8LTY+Z43suMxJVPbW21+i
k9ldkmL+CEXLmSwxGTvDtyqO3hIPcSbvxBM59TDTyX66qMFqthSP330zFmALCgKUjDvDuw6mq8pF
/NC0xUKKrH9kaO6f//plMnpY+7S55z7oiT3tsQ4uG1pq0FMpvY6YGrOJvLnamQiiA8hpdiJ0pg+Q
G/SxxSa+qZT3HNmheA3FcMHGj6MrsBA4CfxvAFN2sInR8ofMDADg7dp5W+GfPeS2/s6ajYauLIFH
teuiBMPdgVTKejxyNAd19t0Ug3UO9CEudbBtmTRimybB7BZaUrwgbUbfyLVQewAbuSALt7+4Xume
Edv9CKQfISWt7oYiQOCp76SDZq4NWFgFpxK610dDJkU1rZfOQ5y/pKRL+PYXmJmfQiGXtsBw74lt
ri79URZkgjoRuFZ9G3mxdZUcR9TIJIZmD2jKkt3IZBvAtQ+BwK0Jmyf+2O1QfjRL0oJAV+/02vm1
13ST0HZ+RuXon8Uwc83p8QQwlVBqwx07TIavkTl6Jqi+FTGD5sKPxx+Vbt6ZGq/EJJ1TmMjwMEzB
U1b581fGmG2xjD7g4U2IStMZVtvOQw8Uo8c1zg+mueG1yNt7TKn4ERrfPPA5kI/uVvVGRBMNsIqm
jRM309pHNrCdnGbPRNH5Sb/EjJO78UGRU3HRLggogndYYw6+uEuDfXI/mUW9ywjTXMxYmROBLWRW
qp9LOi93oLlfKCepEtBdPiUeaSV5n/YbBqwKUFPWPlg9IMhwjuo718JE1eUlAcfIMDej0+/bCDqh
SKcj4lw6lAGJrq6nYO1BqtlwvZDJN/YRWkfEjIGyTtiN3O3UJ5c5XZZDOQB5x5UD/KQI28NsRfkF
PtJDJJudpuD5MmX4UwvABMhABbkpqDoHxnHb4AuNHpG/uVjL3rOuqOOeZTl5W5oobHVjfuqYJCAQ
w5tmSuZmSUfTXHR6Oamq/XB9QKjoDXHtOmfT1NWzVTyrROf3vdPDPHPKeUu+9m0uq14qrmg5ARHJ
vds//3Ncyh63FCkTjeBplEznVxHZkEp/jHH3NsMvCTDmNMNv3wdD2c8N0zbYGyzfYlaV0n+6ndjs
PnGNwYUif3mko6UTjo4AtGYdPMbWaJ/tEflUPLCPz5vYvXp6E8Iafezb+DTXTEcH7qJ3J57XANHS
y5x4LSUf4s02LJpzgwtjtfTZC29w8MDdMGE36okg0znxFqiYuAIIA487+TJJ3pO6yC+RhgSr45KN
xyIP0bhglgq2gogrGBLaeV5KRo3zgsTbifUbttRjx8A7HWv9j0JNzrK8iP4aVVD78khMKD/bx0bV
/maOxPiSZ3w0iu/sNq5hJLISpBhoguQ8E1y4JnA43chimnYZyuYdg0piAyQ501U8uluCDljl1HW+
d/R9X1oQYBdpuBHJ9Etl9lmOJ9cV/ZozG0V1wHdKB6cJK/+G3iZAAmm3p44xYdHxRx3b86kMF7Nx
gi7CEYL4SGWYCfIOeoo33tcqprdJcbiWQbxyFZKZpU+XiwLFJ590gbairbGF1gki5QE1/KQwUbox
ccY1DRiTvjTnWMvokzkSp1IRh6Dx6PFhfC/RbvteCOQiz8IT0+PXso+6ZxRhFA5zovfSjDToQ3Bq
CHEh8+RhnjyUYYX1CAA226fYkqm16ulEXXDIktnZtwVGHqoKZtPzlJwXqzq7MUSEDjnZWidBfXDG
uDh1hS33aHAgTCjrOIR42+ra7ERdpkfhpa9ErMMLZHy+aVHrLZTiF/KVFmA3tGy58NO9080cGvT7
bdBdKiVPFql7u9liGx3E5smO8u28ePElb0KSWcnI4wFSR7dYpqPfW8iHlrTe6cR0q0K05UWlgJ7q
8goeTz7GQ3ejzJXhzlTjhxjMLQBsjpjN8NAp0sy3OV+JF0eQyOl3yOS7nHjFqE3DFf5RXGS5nlae
Lp0DGulbtF56m8K3/RrnCqU4G+CtFL1i39yBrkjRtRCzAiKlUvZHO9yl8pbq/E1nKK96z35UePlX
dmjGHRxRobb4naLTLH/5El19RJolhLqxZyE1/pioDUpErXZJidf0bzSq7dErW2s9RGbfDsAye+xi
NWQ12ap51bETAGMyhpuxNPMxEPFBtk51tMPvDFq4QkeS1RDLspySR9vNP0t0LX2rGuYsWfEseecA
cRT3JXq+tg/voOBch5ui0Ru0e7QBfLSu4zHUvuW4Zm5ymrrk3khmnURJwmNFu5Ybii6ba/ROZPDK
q/7TFIjgo3PB2q6hp2TvmnUsN+VYqgsQZoLpKrIgGtjH11i1DoQFkoJoLg8JwfcbH8mLwMl+bBH7
oZzHS2D5AAmHREVbMjeTXZ0pjhEbP3xsYztQIcpYwDM55v+w1kg1Fay2BU/gypIQHlAqvLc6WbOm
jraFk1jrVJTztSeONorD9OpOst1kbH2Zf+c7t5vHlySFRllH7qc3w8nAmg9tMyh3jRAZ1ifCY8J+
BpVZ9uJ7U4/1aen834jUnB1QVnSFkW1/jzFGbYKK1BMiT86DDoonxlvPYYWzfc6aZoM9VR9ypzok
dmJfl15/BJZO9oFW4oizZ96FE4NGspVe7P6Zp53k9Q4dKvjp9ZQlw/fZOOjqUgcDrDeY7ViI/M23
yZ1KluPY599hkB96x4I313Z7rGko7KJs2VQ38WCJDg/feNaxWXf4vNaeTJ+KfqayYMsY6G2Agb+I
rQ5pBYIcMK/pRqPvB1LVlJQuLHzQA44SODx4PAbOSsUWYTrsLwrLebajJD/HMf/GAC2RqTq0BHZ1
9mcInJkXY6zJwcbpiRqwLe+9Ub6OSKAUJ+uqIeq+F6lHzlS5tW/Pi8W6QXjFj8GurZUvcqwe6rNz
3Whr50wEuy7bmQLpEHnoXIQArDZMM2s4qbx6QCOvWICR+S35AcAV9Ujc6Ksnkm92lkwovIiDGsia
BOa+Zf5j7VB9tLvIEbsKBi8yRQUsvVAQhP3nhuS1PSzA8DTdfvFV0TJPw6HdcdoRnzR3+8Co36Sq
6nOkuLzL3r3MQfKRdQU27sV0e0Q3b6UDNiytEggnfX03Wuwk3SyxtkYyV4rd+V6ZQO24lp7nWuN6
bPiuj9l8qhQdPj6Iy9TLb1abk7U9p/u0YrEFsYVZT2a99mGiGdnhYYF6BHcxt/01Bv72SjgIj2KV
7NKJmEFZueFWRWX4kNqCxEZ8agS2hjTyrY7YzfwsTKSvumdAoPkLSwfxxgpD1JZYMmhq1SVWHWE4
SYTadOnkKTI+kaZtdgFC9hy2Hpr3YnjGVPpZ8/zYk6fu+F7lqkM3baMkuXmnR7YpTAYxjCmwbkis
/fulAyb+139N+fn/R5LUdMGAztpff/7x8SXzGl+jVvmn/uNvv/76rePXn394geMQEvK//wpVSX81
mw/98V+/ff8h+ZNvv3r9t9WvOv2o/s2f+0ceSWz/3Q78OPDd2Pc9T8T+H38b+XN//hGJv0du7KI2
CHDMROE/5ZGEf3c9OwQEF4rYvUUr/PG3nojl7M8/XOfvwrcdNwrtMIpE6Lv/L3kkjkvaSFPNaVPf
/oGhH8REmrhB7OGSxKMd3NJKPj/QNKT9n384/4vcpBTzShDt3bp4R7J/F/r2yxSIQ1y0PyyGowZT
1JrnyopZtk/Nc9PZ+396y67/+GF/q428NjkpIn/+Iez/+Rp8x3H9MIxuuYP+7ff/6TUgV0i8GJTL
nh4L8q+If+OYvav9aNh2qq438ecwsvbrmdFPQRDsevT1Cfr9GX37UJA/X3cRijqxtVwk5HoZKV9S
VD1hhqxnshVhiZF3DDrbWXtO+DC31W/RtNlaLPNBex4aFj0fIq70TVscRMe4cwn4bZ/Uutqh43Fy
ivlF8Qu7bC8ZL4DjJ3ZhCOFTxQWCj/Cv7dYOV8+VtQQM8knzio58tNT4vvXzP79hDrE4//qh+aSG
R74tXFCL4e1D/ac3LGZJ7RczOYoi8V+W4ZxZsExK+2BrGHdN7dO+Aa4TYwqZl0WhFaXtNht5/a5A
8h0z0AMvf4AGgMcn//F/eXHE6/yPF4dsAH6VGzieK/7lxZVRFySga6I9+bkWdH6CgKltIzf7dMbo
RRDVyWm+MOXp+hP4K7m2UuvlP7+G+N+8BN4gEYVA/2Mv/peInZBvBkzQItp7jTiIcnybqhKJirLf
fFXSoaIIyu1kWyMTX//nn/xvPhnBKtnjywxKi+fmv38yipm0PRVRvPdCMvvsm1C3n94m1Pn0mx0k
g8hb/eefyCHxr293zGkQE1BErhAAqf/+E12o4N3/Iew8mhtX0ij7ixABn8CWniIpUZYqbTIklQTv
gUwAv34O3qymu+PNojvalkokkPmZe8/VnkTSF2PjQYilV7AKntDjfP/7D/ofH2poub4lQn63gMLl
//1BnjHzSS9vqQjy79L1NoWR/vY8faoGaeOU1wTOnms//PtPtf7H4RAiXeLcdPCce+Z//NhxcKtK
dAT4GYX4toTzkE/5HTKD19Dy3oc2gBuPQBrd5npM/cO//3DBMftfH65tBY7jcka6TvAfX2digbdq
RST2bgxw0ejZwdRkRgY25Wvna6ggTG0N6Nt5yDgE2+Nh6utk35pns3tNEuyyAAFAa7rPKVaITZyN
N2U1iHm6ipjm5X8P5RWdpMk+Oc1g2aIQdFmIbWLIh9sQ3IrVwXFGKrsGIEy8a0QTlWik/W6+w1rj
rQWjBVpCfZsNxjm1736JgjGsa2W7vifFER78WkwW6lRfVifpxOcEifshChmmweLHmJJZJIxCJsDi
2+yBHLUrSvqvKncmbJXoV6Zmvo7WyIi7s6FmzC17VAKESFVG4OhgGGNYFi9dyCaqkVz4Dq90PDCf
kBgLukWF6HvWewDSdk8+o1jlFVX7v39Pzv84c0IvJKXLpvr579dOl2wFWXMKTOkZJSRZtSl7zSTy
QDn5h8JWV3/w/6DE+HDN/FfZ4561+gFK9R2woCuwl3OF2c4u2CGOPsD1piLJOiK6+AcHw29D0gjr
O8QhTK4aqdltwBydgT2uJtu9R3EFckmU13//pf7nkx9yv7uhJUy0bP/x8GHAd+lU83A/N5CbyZxS
CgqA3w4PcDvv0cYlk+S4Z6GP1tjb/PtPX/7w/7cuCE2TwoMDKfD8/3ry4zrumFSEwd6tmhdREY0R
Ztem9l/aqvjwS/MS11H3/zk8OUfIWfuvH0tis2k71ErCd/7j5G4KyzGE3fHChcredkV3KRO14y9i
rs2m+GhDfeswH7KYTwE4plaznhDLHWxHbwlSvTcjbOEyTvdsCKaVM4AbZpxnlGi/lrE/6Yj0fFzN
foAiyJhWnRMswjRsxKxaEDeqcW/AxABoVZMq63v3RoCeL/JjfmLpgHQpX/rO3mQKsQOAR9zs6FRW
fTTEa5PgiaEh7dJk/0fWwp8CicqqnqqzrI0Xx/deIJfv0yH5LRTOafTSrA9a9eQh3CpSlmEoC29z
g+mm6Z78PvxOVL/vcvM7NQ4gd3aeUe6GgRNCEKWY0VGMYXzs3arbm06PKRdVA4SQPKzeZ/YaTBVK
bC2YrWtCggLfOy9VjwXd1mpJtXA19jJfM6QWtotcjEuDpeei1/nKfTvbsDQ9lzZEYqiu6VLlPDba
vy2VTIvmGflD/lFELnd4qGmWopsNO2OdmMV9Xo/mVjqfVcd/YJXNR1UbX1GmnlrNNNNTR4guEO3G
HwzxKJ5BnRJygpciacE1qPcUfntmMBMc/OJcaNRtIzFedHjFhw6JQ2Bkk5BiRcTrRroghjt1K1RD
pjAQmb6sfpsAfTcGu99CTlDk0NyObMX7Q6/4PlHufM8w7NkOMhJj+Ken8QkrhUvKFz8Ezcva6olD
ZQvyNng8Wnl/0TbIWZSav7Mqb0io9tCot1Yd3uPSBxKYjOcBGCaqMJsPI6FFTSabIJDgRY6cJ7a/
DJYwTcIRnJDJbgaK37XOjXd8HQdM1iYXNj8fFawJogXNnkm8dxyJT6tpyHGnJF0Haf+FJnXHwZys
cJ4pun4MyPpl7PrHAsTJJregGtTsOMuEP7DFjUQ58OK4NvPVKKQZ1tl3J9I3GGP4YdzqOvasERxz
1DyA/D/6HGVPMv0FfQH5g0zukZBXYwZzUzWaJSRDCLd21+zo3FXQhNcIeDyYOfYCASG9OclJIHCR
x0e8CpW3uFewTzJbY30fd/6NgzTZ9vzbzciun0km4juw/CRaZL2zNT33Jy7wpVse9wbrKoxkLLGq
oYNl5ads3Yn61QQBYbSPD6STJhLBSdoHwaGpQuRAY8SF1UevyxPDzokZMsLLRIhbpSEB4G4z13Iw
kXyRGYg9JSTiBWW4JzGu176D7ggMg9f0N5NoF+bxiJOijKhzgCydQlTaonXPbQMtjSLWu7VB05Fa
89dwUlYCVC1rJwntlV9nJyNlbJyjRyXsQOyS5UblBIfNR1qGLijDAVCQzxFkz7pxv7oYaVAv/1lS
qR0RHvu0hHJPsCjtiBf8uOyp+pbWxcytxzblbcoL3hyLQTGMifTQSB5gSk2YeInmlSd3zawBDvVU
+YOLDgGN6SqVDgMfgW8L9S//Xys5RAm6PCLKmJ5CfkXnGhY8+7VRvyUL6C1z+Pkktl3NgCFwRoUH
7vwal/qG/OEbjPm1yPmIMrO4qg4dR2TilqVFQ/D+IHvIOi3xivVE3BZmIRVjNbFwGHl+ibutpPw1
Ga40i9ct1v2hMo1bwcx9041Ju+WvATlwZdc1zdZytxaG4gBiDc2vXp98XkhfEsddWO8g+7FHzMYX
FgKeQE3BVJHz2DYOG07+roNHTqUXMHae6myHkoDoj1Tf1eTy7JrWugxps+CQ2rexbJr9TMytU003
Z+RVLCO2SQYxvGpAyqyjiOOt+ifbnKAnm0D1WvF9u7Xa6az6DdsB40jSC2KfCKUz/TrYVMgMV2GX
v7cgWdG9zShKpvJjwTeaXscszy3AQKvsngfmqSgSi4CPTdOZyaEMSNk2UvsFJuRjyUZf6uWU6vin
KOQDSYL028cFu9VhR2Gjjqisv+uQbkaPWGdspsT/PCRcTJozwH2qO/OATwnZyPSgEn9vL8GJtVIB
nvH0kTaJLKZoStiGOPce+vAWjpNhFWc3BHAbHm2mSgSKX6Hw1itJkUXxs4QGjNCPzPsyGY521j74
PlFBqUfiIKfpgLoly1CumrN4C+viUSE3A0D3YGrLutQ2sh+UEi2CNhjrUTX4W8QFz0bO6WDV6B6Q
ZcC29PAMEkxxKytr4bsXf7N8ZFxdfk5O/KdM8/aQkNplpywWDLtwoBRVn2XIA9T3iB472d0RdPDk
KAb/joVayhCXWahv3eBmj0YLBpxxMzPMsJGvjqUDVyazoShwZWq7+bSiGcdCWG7GicBgvEJByZvX
ucV1bJxF4s1dAqKZozTduRGDfJ9vc6cXBNGIDMfkfWfseOnxl4yZ+TFkHCH/XLE4CiCdNjNfYDPv
NeNz4jHhABL0wwlC8nUVYcCLjLVppJz5rnsuy/ghC/PslNv6mKmASmc50YUhvbWyeMT6yVn1A9k+
WcsRURva2s2GOmco1LXuc5hDfniSWX525/vKJM+gEe6BVSVuY9x3ZR225wl33f+tYBR/0Rq/xnoe
+WXcqr1TZv3sRgwxvEmfZqSNqeKjSBN+D895zqWJYGuBufszCHQgjQ+VYZ3weaDcmCOx88kJ5bKX
S0ITlqFK/pigAmWQ/kYO3NE65aQN6v6GbGvV+O4D4IFznPHnJYmS67DFhoHrhJwcvIVUM8UzgqUz
66/PiOHZlZ8odbJ2pLMkYVloGA0LE1ND1E1g+CvlJ68kl8Of7+t4b68NHRDFWTu3ju9sw6KuW+dR
cdBGVDwNkf3SJ767yRL2DqITR1FXJpteq9xSTkV75uTV0UDguZnd1lgVwfilWpYV2gpawAj6Dswj
luqWcbOfZbdaMbsyygYBILJ5y8JZWLC7g8YgV1WafdT3aZbqnVFNb56iZvxnuGbmXPcdZhAaw4jX
TCPwAoNOz7YPtOGdmqp8txojvUaivs/dG3pyedcXIAwSPEgu69REd84myOj95rG5z60mPrpwHfzk
ebZimw8iNg+unQI57Ke71A4ueZTCs2zZESRj/2AXIPNlFR/5pmc2FlScgog8x1LTnp1gf6ckA8Ep
6wfaJQ5zEtIJQIXekB+TAEq+FEnLKjaw94YfgsQdawLDNbx0N/8LPxxxdlnk+ywN934z3LJ2esLF
vEqd8V4xjYnC8sobBxu6H3ZtpvfaFDt091fM7Bbe7+jHCMh5mcRqx2Cl3vuZcRfX0zVzq9uikYVI
acB/NpxtBw8SaQf7QlexK8DqE0bexrXxDzhFS7klFPZy2wGa0D/2bnmNnamndM3WTu3dZiIkas/5
kckyJrxUUPixfqJexupwnahsRnKUdEY+lQ97IexxSZjAWtHa7UMPHKw3LCM3GT671E9HMXHF448G
SwuIyWsollJOcNsIvK116svut6Ob2lglrV2VSdgMsQMiwEnjbTONj0Ub4dKNz06bkr1YEuM75cGL
zifMrSmum5SY5S4a1x10XQJc31rW3JfKaIgYC/UlLmuxtfUFh+Wh63kaWQnJXUtAU6/gk4VTv6ka
92Ck3ptPY70eW+t12am5AdvllFiAEAs0SGbEloDRz4M2f7SPo86RRz9x71022x6SckxKIdI0IMJl
3p9icllAUT5KHZIrX8RfeV/Ei77mFAqYB/AS3LXVIjZHX91HxpXgQ/Y7ULl20JHucIW9mSSErUTE
pzQnu7mJ36BoLl7Hpcse3pw4UTiB0XtgK0DvwUaIWQzaOCNOTjKyylWOZxcJonmZwfr+DUZCvAo7
vliqOZZ2+qhrDDA4cHeEORwk+B/HG9wT1CMtIAA4DpALFLXX2R/PUyezXdQZLxMoDFpiRL4e/tqw
tv82xEysMlsSXBQJnK7EC/TNFr2Id2ZaRRID4A+7qY5EbzWU2M+Bi2irjOWjUMmLTk5CKsbZ3XPd
2ES4Bam11cOHjhyLTBKxa2twL4PDgAFKow4U7gismhLDxHoIjB+vKb4Noz3HhENSez0FwVIl9Zj9
Gy/+tKrl6QkxAcgaMQ1Mr9LX3i4su3WG12GlWRzR9aIa72W1IpItWQUOQSxOV6KSm/ujPaIt82qY
xfVAcWsnhBQ03AnpgJGnToqt0o7aoGx4UdH47FrBo9fYxtbrQ8KWB6wziGHtBntDuZRlGofTOjKP
SRg9itDC0gVdzUkHaqwzi/J3T7FH5W1jIMWqj17K35WttjYygiTroyqAf8lqtRP2xi4X2oDDGL6W
aASt+HVg2aiXljXELVt24qfNYIKyobs0prnLpYfnsMWnR5bfFN0P0MBYv0L8tNjJin429xZGU6jw
LIQPWm8BYMa7dkixKEjoEMgLI+RiX9IC2TP8/PNftIz48GgE1s4qxFM+GgGZX8FEXUcbFssYfari
X1WIsGG5RyyXwzY6qgQlDm09QIXkN0XRS1Jk/2hIiSvzayTOcMtBwoiiPVGL4Gc36PDtbvrL6p1i
Kh0I1k6WEYYLO1BDeSk554CG2mjeTc0XOezRIY+8DfqsDNhOIFK62fnrViRYkCvwLmBPZFN8ytHU
csxtzIm6vCyLv1Z4RGWXYUWMz2YKkAXdszOre9xyOAJFfWpQNy1m/bfRww0dFjxWdhZJ7Mlvi+FG
YvknLhcyxfTjjuCNCwgapKE8NW75l2XP3lHWCwqxnryb9j0VxhfM0X3hD8egQr6fMpokli3ZNJKG
08RPrbr4OZzlQ0Pp3rampINivV3z99qEAGDGdiCwu4F3trZoUShp20Na8bom9YPbFMth7x/mEcdb
c/ElbgUrprGvRXJ12RARWyb3uqQ/yqaDDyJh0y52uMnCPkSOILoofw2WBlT49CtJcw0zR0HZXsJy
8vyObpkcC8tgFxX2MIaZDfT2CM0NPgZyTbZ+LVZ1bRGLEvMUOiNQ6mGYLkSkQRCqML81refQYI7A
sOwj78utqO38QB3wCH+Ky30x0LMmaNqziF2fV4+k0Madt15Rsnxn3sQ1EfVkxkwkRAXloer0YwQf
SwYBD+jUHHPTe2gh+Ix+/5A2kOPD9D1thleLwMVVf6gxNfexMtddTDE4uOnNARwseHzcyjv1VZlB
rxA0hIO1Fq71SSqeh/Q8Zxo2Fd/Smw+Vw9VejOP3EFc/cdAy4XC5dodvdgdkx1q8TT0KAy/d97zE
685PgN7O5HtMvnvQSEDwuhYX4LaEy0ucvJGEJEO+Uc4qu/gSNBKoJ5K1r6ufht5kF0pqMLQzp3EO
6XiJYV8FXQazBUhz56Z7QnwlRWQarRuxiPvDp2A2ceYhUoSXIDa1jWfR88ZdlWJuqwSR69qvb079
h2VDsstsD7NVGX2n5LOuYhdqnoVoqcMg56MiZ+K5I4gAhYPNlCkBe9UI724EosQXyHfdkNiyLpT7
PbScTJje7pMw39QqC++c2jc3djK2nJ3zseugvWAi5oaMV8zytrUILqPfreykf0wtwyOkxHiEJfAR
fk8Snqc773utII0M38OTlc9MkCLOdzR8qznJ3nMXMhDBKdx9sH1WnkZv3jslqd3lVVoAmIJQARV0
HxvvvipfzbIFQUj2AdaSAX17wGXbbITV8JH4nDuekTCTrOb3Ic8enZj4LkeQGDxX+7KcEaoAZhlH
+9PuAKCWJLhPAkaerLqDmECVxTH2ksIGekgmylA2xsbOwsdGQZMyVYsWTD6qEF9+DV9y70zJe85o
bC9bmJW9ad7S6l1KhEqayYLBBok15kXZuCK4Q7YplLn1FOC3crX8yXuPiyGsaZxJwkHJHh2rp6hy
LtAbcgoodHNRJj4SsokAj4QvwVh5Z11xY6WTeUDvanIJxnNAbHXHT+zh608spfezEO4JDwo4B4pm
Bbt5ZRjj41ADDpyz/N5PzG045i/gM9xHiD+rwdMGoeBVvWc6isbNkXtIvzEBXPkmZzaKXoq3TAfc
mKMeyaZIrXrVrQuXYw6zEM2vl34gSnSPWdlt4MbtWWGBlUpNZMhxXG3zMX+Nh2sau8nOQPm5zWao
onnoNzQjAE0ht4NZnhBfWWbwKzLzglCE2rcOvm0jGt/6Mh1XPsf8NmDyuFLYVeGMo+ZNXQ/TQxZf
GgNwaJVHH3iUiIugWS4Mez7bICbWrcuCWEYp5NZg2rgDGuNczvKE0ufsiQHvsEZj1okeZT4MKyIt
vbIOXnE3Iy2Lh0OOAnENolyTvBVwwmPvOgRYMeB67afCbdce7j4aCeYKCLV3KXncGwCuJkrmiBQ1
KT4is1vGkKSFZG2NoAlDJDnzwjwMI/DukXK3c7wL/MN74z5TRn2YTfU30QTmpCKQ27l8EPVApBkE
qSG1eTY6NNkJjS6NYIFpGwgR5zCNapl88z0y2cxvphyYFXuo3o0i3WQ5Poswsv92bD20O22yWAEN
4dPJxmJbud22dXCOo2ZaFxVab+GYSMUc+5Lrk6UkQAbZbWEn76qqf7Wjtr0TpHusUDnBy9PFUkLv
22EBqHQ+5heahWken/DcqFUQkoVnpII6Vzz9UxDMvULJNph3PDe//pxQwbZsHZhbsTAoBqYwHt5v
JnG5pwQWpv5sY3SfKnKlwth8csL5oIs42krXIzkKX0+Dw2kVtc5TmXkfFquvQ+TgqaRvjqGLlHYh
t2ZZqPXImJ+IlbW79H6GVf0Z/P4dceK2lBYJRF121qJ9t4MewKJXQ9DEYgoRZww5kLqRgayUCPWH
vmq2bh9xu+KK8wT7zrIycHFzgTAvfcZx/lrDj5q4Lo8jwRDrqR6e9OhiIB6y2+iX/XbykczFpXGg
1GxGtPYooEmkoUDV/oUFIIsMGPaz4/5KIaITI++zz+uwY1mSrYcMePIUvfgZ1YxInuKoQ1hSowvq
oEURsdhloPfDLP5imb4D2UWYdesY+GGYfaFmyMB3pM86Z94n5gx7bVr+yWX2lyw9Yz33BsD3pLw0
1UnZJv4IKsJDuSjJytbL1qwuP1G9v1o2ijLbNY/MoKMd8YQLWXXae+Q3bisexy74GL2HvKHa4LPf
xEV8aNz+dZ5Dc5+UNYpSe+OMul4bRkDB4XpHWcB6D7L2J2l54SwGrfAKKNC6nt+7Sv01LGhn15oT
dJ0Mx+9McosYuejwspFEC3Xcp+MIgucw0Q+L1K0zowH1HuiILFAmdixatiGBeg3rFeSPUxxBTq7l
bDw5Nlx5J5DXgZTcLekGiPt512RnbJhfXOM40GicqY54Ob6B11pPJSXURIIBtsLa2PXFcDd6HU1p
0t4Ka5uLhdpjtb8w63ZmZwxgGL+yJlXw+HmrG4Eq3Q/cL5eJydqF/aTEiO0AfbPdUc9N7FoGql4v
sG9zMc6bCYXo2m6Kextq+ByQGOyYzFdDr34fqABIfbFxdrg7jXJwLRjvI4VeatDRNncAtEhNjuSt
TQlCa0Esb/wUgDGe8FXU+8GGb42poHXme7w6CtSPA7rgFIR2QzSII/Yj5hKMcMsInSsWf3u+jxaX
ePieP4d2GJ14Q1+Eyl+5eL88F9MuPDxabXvZH1S+d4x0u41zE6BVz+mdM4plLGReinp8NZsagVRO
6ZBlGeg7l36HUhBg1HBootHcp3a799KXSmj3XZkzd6wFB0/aapd1OQRY54tVzch6JwVFEUZvdWk9
h2H00MY+6bBSb1OpmEQ2OXTDCOul577ozrV3wv4NQ/VaC2Nc9TUT+9GLYHvUybYZ/N/UtfqVU4Zi
Q073h3YJwK2x0YuCxWg8eLCRcy4MuWpZuxHmJVnOdUhW06lkdgpesJ1ZtU4S0LKZDeOhvrNLXpAw
MwWgKs/cWnO3FBq4BueK7NWpuiofd9GkCXBRqn22CeoCI67PCYpZTAz6Lsf3G9Jnr/DSi/23S5G8
o31FwGuCmDP1O7P5+yFJ7jwfpHigw8tsy2OCPnjX+nRoYd84e7Ppvt2KqnEUKeYtjpZVVqdXfGQr
/sBLN+VyG9bZRGY7IRctbiZ43DfJGbgPGCa1BgQJ8EZ+Y7H1GhinlC1wJMryrba7v34325vR7Mxd
Ri9iCSB8XQycKJCkpdnKWXe7VEPNrXP15f1DI2yLDWNzY4s7YptDWL9YmX3fF0m6B7QJIMB+yULm
ecu8/T6Cm9IjPgeiaRqIxMO/EJHgwfgvvla7OuYc8+PsZsTTdMQkQE6QnxN59TjEVOBZ2Y5nBqmc
r07ERTrsC6F8stj4DrXUR3LfbUpx9VvWJV9jXPCYhuY9j2L16gYsrUmWmT2H9LYkIRiqy3DC9Ty1
bWbSJ/vNrXS872nA9h+RTNIM5VtUK3LydPHAxZxtWWJdM0VnGQuP2nZJfKp9G7pWWyxebCYIRBK2
hfdNOmW2ha0Dk/DRsmkpBAMtqj9U7w3mFt9hw9MTvGaqlx5TP3Pl+akrGRj6SFysqZ0PgsH82pzh
8KKh2pNsBcGfDqOtGBzFOIhC5b54HirpWZD7EXtvwBo2ZUrAXWtarCCNszBcFginvmC178juw3O9
vxRTpBlm6k1a0xttZ6AKLHZpgCPJDgBTu+mnhcvOiuVtgX5TzXsPhhvfQVXF5VRsi4ZTcq44XJDy
d/tmxn8yHrF6ASoSyXtgNJuMAcDcINAEWHEc4hJtPlMPtybXlQVOyNS8IVwebswnlriXuuIXju35
VUY2nBDiIt3cxdsvx40y2dfVFYtNQafJQ3GFpfahE6g1wXDzIx7tMgCHOhO625l302zsB+WZa+GL
dzm0hGmwCagmzMaOfYZKhk3FAZybhn9jPezEwF7fS7n054iA+rClwaxHHBCdIP3PcF9zkrORVlFX
j13FLqBs3s0e9wt536weGKqXRgBCD/Z2N30Uuf7gskXfgJwDUzsLJhszK6l0fws5XFJR7kYLnK6v
H0rAi43COQQj4W6UzGTsNLH2SXffhgv0Om/dbWF0J5Ab3PIINjYDGIZVvdAzh/o58w1vZdSIK4vc
AcwwaH6NvjyRNEjVRonWpMgWAE/RhbGIFOB4DovwL/I8YO/wqteN+xh1ENTDtqIVTaZPM3qoO9mu
J4bkjeEejfSs0AisVOOxuC1+FR/J0Spx2mTocqnmgkuTSaZFSY6kijhdpk5gLa08/vZTIoAWv0NU
DiQieM1FcgcwOp8w2vbzDr8DMVkAS3n0y1fP5PzsxjLdqLL48YGSgPwYtgBiXFB77DN70BgMuoFi
sYFZaPrDX9hfd8JtpoVrcjfOpNDhK8CpU4zWStKxI7dYYxE7tylLmgpviVlTXWXKerJKcU/416YF
2zQO9mMNgillj+eR0xz36SPLHG81me1HR4Ydb5W1MhdsyJjIx7hmIAtnavJgaLyMnn9jGaR2ERhe
figPPyGFam2Pd92Q4UGwx1NkwgwoLjmwiMPAunQrM/QuKE5WXc8LIhXZ1GX5FStG5DHKn5BkQSaE
r5qa6ULaKFnhdMA645WGpq3cx6zrx+dh/IM7GGCu6q7+xAjc85iaZrLYswVc9PjGvSMxVsSGuius
B6MJBYQgULVd/FsDPN4QhLKeTZLDpfNi60LfiSJGqOHTG/IPqcxNQUyf64HfMxpAMUzJRaxfS9PL
OIMotu3x2cT4EfrqwdKUqa3K10YHrjrzDon/lje9WquW6cdEnS6XhVYLZ4scmHLXGCiUUCDlgBOy
FlT7jA0S6DcB1rx7AIVWoC48fKtMfhUleDm+xjKCZM5Ds4pqQR1Kbmo/E7c+9ygdjDzbcUpO+26o
Lo4LFywYmh+hsWYEg0PovSC3eSYUOi3me79q7+1BsQxkyNM3XPtxCw2sgYEX5JW3sqfoWPbMlRaU
sc0gZ9WRTY15+MXUXr/xS/XWpCI5W4adANRgRTDusa+d2iza6qz5tqOgPQYyrDD46tfM1AhrsDG5
hIEKuzoSVnfOHJnQ6GFEU4Sw8BqVb5htHyOJhHOx/GV9AHQNPS2fNCv20vk1muXRnKdntL0/iPwc
DoY62PajZlpfv5bsRnYEJX0Cr0SqAVsot2KASxQOxHpj0xmRfadh8QEtwMUkKd8kIMaqMk+2Nz4n
Ip338PoPBoAqYMHQOuFhILiSO7/wqkNS36XSf4ORtSomji4pP+bWZXRdx+iWE+zkCRbVaBAPrWW/
5WnSAKThqsmkAzMq9ZjLhgmA30HaCCCYQEccDbKpkA01QNVJUCx54R2H509QzJAskOO/CgvFa+Lx
PBrdMwm00Cm7ZVcwP+U2Kwc7c8+kgtrIa8S6VIG70WxtN6ENIbqP7+2OP9cRMLbTEm2GNaB244nP
AiPZWIb4JTP3bkpIfXUncpVaA/ZVioTAhgO3HgtUZKnbYqIMhqeSODzGMBB/G/7u2t9UVtOtZv4i
K0UsMg7aLYL398KIngh+ugkPhLnWGJqTXJETNEFU1GRnUXkT1BGDiIsE8VbTBFhMqF1pdme2W+Y9
I88TShPak6zaEm43XH/bMuThE4wCxmqLPHRaiRaLssn0L2WhvmkllxhedbQ7AO9awePOGBLVRA34
XBctOzs/QxFULC7vUL2HLJNXsXcGM/y3LUR2Es5n7457kBePYigfHa5ur7GI6eactKEhQ6NWW2La
RwbZY7IBbgR3a4DQ0/vTWrnDEloCddvrbKaPjG1cprYYEX4xUO7rqbj2Ywy1Epi844H/LRsSzzrc
s866NzZmeRpQshCl2eIMG+cWcAlXsFsgnqEDYUT7a87wL/3Ovqf02hvwQ1dcsAm5P/HFK/DaNjO5
ESmbI/HuhRAoQ5So2mTPWtd3U38358UH9J6K1O3qMzExm1tjs+3M1GNdM10H03qqoxYcMXvNxFAn
UjAeNSwxKA8xsKGlNuQ0zkFLsz2emMfJFrhyFJfPtWfstCxB1xACSaaqDTe6Hp/nSX9OgwHouUJJ
Iuv+WhftY2I7tyEK98XMpeL0irZ0ySqzrIfZhsGQd9Oq9/zryIhnxbxxZctFEKRJ6oxQIdhKJuwj
WLqAV24Ra9/pGJ2Zl5GEMHsQqfoE4zdquXUZhNRjMFPimqFYrvNjwTzyhHjrr9Atn10MfkbV0VNL
ss6qUEa4M/I/DLLYUnaX1PE+MyDwK6uxymPPpttKMiKk/fInqssTXeqnDOpLlYYbC+aEYXPlCp8i
P0j+9HDxxgZ8/HQSZs2e2Sv3uQmKfSjAxeR79BEk//X9zUPitJaMQKzCuJ9N91NQaLsEYsdmfzLj
/nfkPFz3Y/k9OF8BQ+1N0DoIomMSTwZlwaB3afpMkqAseukwNARQieJzcg9d1aIlcsSqUQXIqxqI
HDEZdIzu1nicWhrjisTEasYcm2biz2QR3IP8MNrMEIdhs+YktsMB5Mr4zFPKx8BERyH8kTnNo++S
RAwslrklm3NqR0KHd93srr3Wjl7sBuiYaYTXhOUq4c8MDVOYQwDYmCKySEVWuBtnH/Rl+JYV6ous
NqbaaXjCVB8BY/SunGI5p5/7NrJ/PEYpw3mb/jolZvGumeTWd5obOVDyUIXzzc3rP3aveWIjMkss
Xqe0p8jvJBCY0DnyoRrntF48RuDNOxuDpw1kCRtjSAupCIrKXzG8qBUohlcrTPjftaQ5hXBbUuM0
927zMiRMycewuG+NXeHm1qnk6K0a5xX9Trgm34iG1mYxWKd3U95kR2Rjz+ARGJa7vK6IUs4J08KV
20/mnTHfuqJYBNHrqiB0viPrcwkd8qeRlBO4cJvAa7bE9p6GetT7GDYimST5fdo5P01h/oxsLqWF
ppmUOkh7R6Iz4wkxYRYSWkzNtaSGgr/pjBkZg78oKGS1N+ArdkA4Hsk8eLI4LJqBbO4sYfrhd6Sq
iyvd3vuS5YOyPbwzyuqukNUbs2sWt2S3V7Vfna2+eZKxdTcSdABV5EG6MZWN1JKblTYPbSKfz/Se
L5lgjKpvcU9nEc4gBBJ4enTTaI6arVNl9xmdN9kxcoNQ8zIwyIHKGY+atj382w8/dRGKe0yuALrD
p8bvzq2eNzItn6ucKj6DQh97wBvCUoqVCuVFeS6zM/alqrdGXP5sMobkZMgSxMAEM6FUL0nDM6L+
D2Vnths5Em3XL6IdJIOTYdyHVM5zapZeCJVU4jwG56/3YnXDqK573baBhlDVKkkpJhlx4py917bp
L6lw50jLWfQTDMawHZkWOO2dE6HCTXLzw5WaDVaf7UGENO6F/UXSAn0sFuEFWne6F168TUOfWBBl
XWIFiQMvAH+hW18oY1gNlREhA1rXYMvmB+TOasfk2R/IBTdsJ9lmUEI5tr9S9ZcPdOCjsfaI+Yvm
NqDY0V2qIGBp1g5S1RotyYWWTHZII5juLFZiIwDFSrJ+78PCih4cPd6GkqNxiv6dYHvOTIy8V6Zm
OEy8U+ZoIZcs5ZfbByCaICw+TamnH10oAzi98h4hgwEGaf4wpE62K3z85q30Tm7ReqfYaPdFro2H
GOo/tsNoV5dEEnS9ASwr6Q8Ubv1Bav208qyIjb1H1xa4Oml9eNceB/qpFyZsJy9O5CwSXBENfE3Y
FtdVGcD6QEh0yGzrpUmTehNnxXQMZTEg2Cqjuzgt6Bia4U2kb1ObIJN2B42ZFSh/ZXhraUewRQ2S
BEoQt6PyaFPJ6cv2b5703xuDeDk7DVeYeG+B8DjZ/IIRcRISISKWjmFBFvdoYHxFypVOozXpTG4t
ojxKwjsQIMPvB6dWj8xKRUKCaGKZd6MM4juNLWRVBIR1EuF+N1I07UId9qKsnJXP20CrFWy5RgOU
FrlcRTxObv7oKVZnLsMbSBM89aDlp2goiacKFDr4/CUUV4Ax1I+Wa0LaG5eaO5izK+GD7C7m1Z0+
knJhfwwZyiD0uMNiLKEis1qdjDh2LrKz7huUiUHenHXxFlastZUwHFBFeMzqgnWnA+OR0HETSI7v
ak75DBPYGgtB+wpA67uk0I1CNmQE+s7KdhFPw6U8Zr69drLWXlYpAHRBigOezwcLPQledeO+16GD
J4OfHHQS7Ra4DkiEGptoA8D6yKLMidqjEDWgmVUZuC5q7/GucfhZocPYEcr4PLLynoDF6sfayptd
2mkgidGUGLJ/7qsEBbnBpFoEDuG6EyxVaXOaMTILYemoLqYyIHil1bJOUqBtk76Mp3ZY2xKjg7JI
+5Ut6vQwCXhFIgLn9SYH1GYG9VNe0CdvqA9Xg692NY6ku5Lk9MbKDuC8jp05TXtr7rkB5oUUntEF
HeiNzAIvz4/Jk3W0lZr8bO2gZbmWPvNN8O5pPPCK+taDzwuCml0Aig5Q6c47KrLBopBGpNFuw5Hf
HABEtkEZs03gLHHEHx5UDwUry6Htql1nUF2oXt7RP+x3cnIXwQA6ifldPA7a0uqxp+RGeavTkY23
zbaZBimixmC4SCeQpDnTLuhKTzjN6PPYCaiyHka8TWz9uq/alSaUz1mDTON+4OhjeiQFsmzR8lIW
0cJotbjSCKNAbdDm2dIGpsMzIMjBLhqjEhKUYm2GcjTSVnZK5AOIC3pZP30mSJtsnkUaUUsSYp9x
qxS8gzn0IYtViT0yWXZS5jtRhZ9WWGWnmQfftCOhTgZHiaiW8apuoMsxz91OZlBsoqL/UbdyWU7G
k9CT+5i5wMax6PhVcTEv2elBz236eCqgAJA/YnJ2YosQpFAY9EP8jkC5Kr7h97izEQWjS3qXvUXz
75ZoHvaT5BhqAYsfOkZf1vecXyhwZbYk/AMdOGAl2RlnX+abKevPGmfjtT5dOIoXqxqoO8Ip1lmx
o+GKYkhCMOxI5qaTdEx7yUlFTcnS9uo9YnV9Nw2f4cDArCpZUxSujsRJHlKog0iyTVJVEgrScro3
4LDeMbRD7qcxmbHGK/N7kDIRmi4ClzBZUh3ke8tNgXtMjG2MDmxhwQKnmaO1ogvbsyINyVKqYWNb
waEhIvTo4oyDtUerh+Tk76HG1eCbpMFALpVG/s2KGe1cLm2Mrs9yojXwXjRi6tkceMZyaT6Td3Ly
XF9cN4ZDdzXo7GfW9U3egrqxRwc+JQZJttFVH6FzDENZb2gAXRyte0mrcFgBKtlHlX2ue/eZBCfQ
edWsy52QSmYx5b0ckKFx3F/VpTt7ut8toq0ks5R1iwGMlsp3lmRqjYPQAlhEB6OHIb4cvHTHAB39
bgE9dxxnm2m7JRLgiBqSeUbipmsgkhWUUf8768PvuYLuU06KCK6DTWwh6vKhFKZjTNXe5hs7pk4m
a+ZcFMbrhJjfrb1x2yHXwCPKnIiZvkTYFV+sWV7UGjpJn311QG+N4zMsl9zTummN+6RPn3ChDMeM
fnuRJNGTZab0uQPyUEq1N6T3MgeTDiYRAAH4k7vJJiMUZ4cpapyozQAGdjRdTD4/XUG3wFJIyb3p
tVbMRWpF0WjbQA5RJF2wEft73zTvjSa6tjr2U5hAr6IzfnqSdoupELUaQabtTBPeny8rbqIRd5SG
kKqmY9ww/uyq5mbqXn8si+HWwJ9kFulO1wzN69WIk88GbeD+199cNFR3WjuZhNLMNV2B+LuVFgY/
pMeb2NS4R0uHpBVX7BNMSTc9rSaYN/0I25qnbPIQQRekUR8DjePDIifr02nIfIxdYkZbPSZhnLhX
YIgXe25pGti4P8NZpwl8WffSZl3OAbhKiAHpmh1scOLIfZdY9QlzxlPUxO/KpdqhoZSnaNx/5qJ5
7ttMfAVOQ5kmqnuWfiLom15bQRVACa0j4FXzB70ijM1Pj20VnClEnG2qUfCZpfckCzqP5QTRdv4Q
GKDNEpUfyrqJ71otNffkbUXYKxh0TWF5iNzmUBYgbX03YTYzPPSywfJUJzYq3XyDbBMkpRWlTNQ0
dx3T0wEjhUCucMmgcuYuaZ2m9FtGiovIYlExTzKLnkXuHApErrr9VXgyPyl0+Wmd03hjXgUUEeRt
SDhmQdRh6kXkfenuz8mJfxRusydM+OwwU752JjQpEYC6weG1dHW50SIGq1HECCY9hyhILBcuk0d8
+MLsTR6qMFoWYflejYgQbCheAgWWP1DZjEPL+D1BexPRsD5Pqd4ydg5vQcVEBRhSt3EdO30SHVge
aeUaBSXTsLim605lk1BvTeG1rVxCGtzytbCN+EDPyF83llHeK8uL78ilbz/iGB4XWJWzPVovwwlO
1cmZy0f9Ca/bwwRlyevobdpQWIbReW5AIBFB2l4RUm1jTT4YPkqR0qakmKryqVHyFhohgp5w2EC0
3JbA/UNruOs984CKRluEAdqHIs1p4QxkoEzZu6vHUJvZLSPffA7p8d2VgjiVIFcZKdQOg/kJUQPh
dkaGIIZ5Vzk2G8RsHB64mCwTS988Kx/ZF694jmxDTc+yYJ3n0wJcU4ThXrFHH8Uw0xC7GNTO2sLG
NKNaUb5i3gYxfajclZ4kD4Whc/0pOfOWpsJgZPe2i9Cq5yjsleZrFEdktIYOYp7ubGr294Bm2eSB
SND4bXMTpYcVzE9aoJ0mnyQP4tBgKzJ+iLv8MvURgc5dV15LCJYE48afXT1jZDEYVbuZJehB5ugZ
pGt4q4MWzpSVlW9mggZCdSZ4/LnubkcGeYrZNsoS7VxFyt4xYibcVuDpQgKlgImRosYJgySMNquf
FcL4Vy1PSsj6JUhbpoVunZ7BciF0GSUxJpJRYipvEClcxFuIJDMdTHJp7xHAWQDx6s+QR2VJzYsm
awaZB2FDgwel+DTdithlnuJgh8m45VYpeasrC/G57rnxSuhMxlV/5W292AqpCLPxIwO+h3YyvK2S
w20YuG1rSgIOn4N2MBPdxYP7Btn0s29ZqZtaibPe1UzIRwoOzhAn9rTpckDuNywtTb62cviognm6
4mvZQ8w876g19BEL940qz/2I+UPvVwZA+jzbhKzZ0PfRjA+97SFfsg49z8sSUeJT6CCXTt2O40xw
ZMzCU+T36LLL4K4BXrwUvdiWcnQ4o5hEe+Kb9lrhoW8RzW0E1bKemMdQB5XDYRwV96X9QcoXYSyt
qz/hYcKCQ4fEEijMYEwsRgDYtwA3/lK5TBSmXmx8MeJrZJRF7s06xV2xrDO08pXRDGydqHNUhNzM
dzjJml6JPFLzPzjldRWb2LQKOzc8g/3QVwGhxHDK2xuFKV0Jq6eupMNbsvn4pd/ufd1D7lbDRXAU
YMUi9JZtGF+dqKSvqSuQMFPzYGfQPZ3oXLQTpWbh5veJ4xy7rBnvhN6O235CMG5MTrAbJpx9kySu
MGopJCJYaCd2tEOamQUPAsdX1h6NGSjm8gHs57LPfHUQQW+S1UIObzKRo0IYK3xFvWrv7dg66hQ/
i4hD7ZM92eJkpeKnjUp/7092vJKp9mZxTDkTE2bgbO45R9TjXlo1S1QLppAesuHXTE6mrQyqYM8Y
u8C9m/kMCml3i8zvTm5WdSfpVdjm2128LX0ZX1RVIbIKN2GBbZWZfruvnWadOcQkDCNLDqYNd+lk
TBwgBvt3gBeTjUHcBepzJEdJrdKzKN/0vDXJt0gqQgKNjdem3dGaQcDNlB7iwLtptuggXalbhcR9
l2Y69QFxj0RJbDgMsOVQg4Zkm73VruBpyepL2TXU4wRapt6cCkj8zJGk77cBK9xO90OxMgVTeIWc
ahl0QbIUKFsHx5/2jaQy8gvngJKvo6SRyS75Sd83RI1avY5ZCGz0pLvQJRWWZo6d6DQwgyJSqr3v
X4AvAugDyl+k9FnyhnT7Q6ZmehzGkZaUkYIa0vtrSRDJsicpYAN7mdl3EsN6J0qvDti9xzHjHBIF
y1Cl9VoRGbBgejjuhS0OOQpqXP8xkSzF4B1MEyeRZhQdRQfLEFwmD1QzVD7daOOtbFlgVZScCZ4R
p8QB7oyWEGmnfipmnTCQ23pjtCMWNvmsJQx00iraeka/D7M2PfiNemvguG6GknYD45eT5ulbEsOw
Yamn3hj1JctydefM4NBheLeqbuWYBlrW0lCsBLjtOA0uaK0KtPTldap/UIXSzh0RfoU2KtTY4j6A
o9Q0Nmr9sn9FRs1xuIofqi6/17OJvc2ImTAyPvES7ABRyNYgOdmMwQ30tr2o9N460CxYdLjI33sh
v1vbstd11VMnUE51Zxtt6dwcPqBGeTMde8ckjDBaLl6YjWupGIwbLq+3dzCuquA7tNMtbh/2MsAH
ruJEzYzjrSztR6hB5yZOlmamo0pFgUa71h52SU3J0qrqy05wCOd68UVjMNFoMcE8hIXu1EekBSQU
R0uIshNJoxa9DZ0w4pbJNsy/mRFLJgSMf+6QlOhoMKD0jtGB6My+RNOdybZ4Cj13ThFlxJHgYtGA
Uy9SB3iAq3DzlBX3jhFeKxSqHSYcwunMr8mSFwigbx0WvcCMvmVp3nrC/0oyGcIU8YU3Oo82ZhXP
Ge7NwsezHv2YQv+jrpkpMtkqF7WOLqBRP3R58vz2EucYZ3OPz6qy/zGZxS2civcZe6HV9K5UdvTr
jmvDtH7RVM1u8ho6/HAizerVHWP4sYaToHnxH8FK91hMF12bqGWIRnAh7fHGccYFcM3zuRPCL5he
L60Z32ql8NeSdHbXsyqhTkemu8yi8Sgr3142uiYXsYZLwDRs2it98+r25PDOd40xoT0fyL3t60eX
Cc2EGrKUkHj0MdpjftkmOLRoGTlMY1BFV20DC5WYP83SOL4W04AiZoUgkf3Cj8AoVLQhNCSxIUcD
IOvjMjBsGLR4HToqoGsSPg/1hLuzxUheZhPqBIyZC+JJ14VIyVnucRh4D07RpAz1GMaqRM6YAfcB
xGG2GyvJ7aZjCcutG2yJs2tZKAEFXbkyt8oVxAedWKClZgePet1WzL4g5nbu3pi0i2vMIk4oNIIz
KuCed8mIH98ICZHWAE27mFGsbG+/AuA3WXQPKeYoNUff1VMcUnC3xsJz+/DW1N5dF0EXqHJ7RF/W
pJyDDQuQWfEEIiW70koSrpg3Ts6CTFHOdLGumjJRRYSttvT9qVoDzPiuBc19uB/3RlxRkTkaRWr8
YXdoCoxSzFVBqtPqG+SOygfbzpZj6TQfQ92DFY7I+blLpjAg1M/um8e8n7ZT2NyoKZ9bHhqyJZme
+xY1ci7TLSe7OaSZ7MmArhSnwrikrwrroEZzepL9gO8KnDWlKk+h2EIE8tDPMZxw/XZ45fhHuJfe
fsjAvFVheZdlibezjIbfi5SKxnmomMHuJ7PEEEIcDIIxhHIrJ0DxiP9AI8MAxHkkoRmU9BKZtG9j
otGImBmOZgyS9Welkh1tQbyCJr0ASPHGAPnIyhgrogC8OgiVJGmpmPacp0rDC+I6LuRj+dQOKIia
Lmz3Ag/LleHdtdfGHmo4SPEmb+7Bbm8aU6yjjIxakOAW3ZdxuIZ73qu1wKNBOpi5cgwsxB2o4OZB
DdOjpBe3RLj16ZmIcvTqqVO4Lno41bJPHwYVowUrrdXETo74RntkPSuY6ATPZgA+c0gFeveogvnc
4nVriA8T2rdXctijU/DRiuwQYvmL8uoaV6SfVNOn54wbE8UopLHkW5TZOcDKs1Gw7iuh4YNkXla1
7qFhQHty7ODi0lPetnpxdqs6POfot8MIOknrOxSh9IwO+hsDXWr/gcy9bmr9U0IUnjIYA4WWdGme
84Kn2m6OQ7d1kuaiQdt5Sufo8DFnTEgo2xy2OTtGZxIm6w2FCupPyArCv8QkrlacMjZtwKVGcPSa
uX1yNOj0Ynzw9hPYwy3olKOniXoPMzva5aRV0iXwTg6zXZ9zG6cmVxwsi9OHUxoPYyrEjjbiR0XC
0zh52SoYJDo9VM1D05+IE38ktxJfnjUgFijM8ihBce8HWYHjH9KvOMg5ejJyg17wo0xsJmHS2sR1
ZfDczFM6FHVQxZdhxQldF/1ATpm1NQqEQcrkXQpbyNTh3BZtveSeX3VNviyrFJ7FXVX3F/rExaME
HmB5UXyJu3vh2v7eURn35OiUjBZT6+A1U7F2zQDJWFqsbPISnnXf+BS1d8j8oHyyUOiZ8JV5ShGP
VImFfysy/UeK05UbXUg4z94FlJWlG1rk/wzZeoiTdN6bBbjVdNoOfXAtTRHt4yDUj9M47ifFewF5
xtpEFse8ET/rEZEvURLFxTPtQzDqr3QZum3QyAy7UMHV8ziTdOPE0ooibsZRUtO3EpevP9FzQG9B
e2jUh28zFrvWT+nxCBZPdExHXbWrDMBr3BqQBglR9uchJuSQFEJHY5k2T6lRrchCXPSiBo8RusGW
F4zeqaZyIBWoItW6s86jrLcDdLP3SUY7G/AP8VsTvjsHnGxjboGgfSKRGIg/im9VbX/Skxy3Xpq+
EPWOBc+Ikn2s9NuAW+Vgetr3IJuPvHaG0zAofR1M1gOneURJRpaeh1D8dCSnk8YoGG91nol0n/Bf
mn+YJ9AqHJROegvrBfY493F0dIPYmnKjV6FkM+mik5c5z1pnhWdy6YZZYqOX9oXzH7tcXAzoCdL4
zGazTfuCDLFSQJub62MwPT1ywgyhmdBskA007EViEshURwcoxIe26uRVcLevnNxxVm7jYBSPiANq
reSvD6SepszGNdJzHUjk6Kc+a8T5L3acQthl/I291oLUidu+QQKz6rIifTAi5nBleWiqdoSn95hk
SXgFPx5e6bYbWTUebe7RLSYuolp9n30icbJHr2H4C6SI+GiTsrFMFApxP29OicK2W9jNeujrLyOx
k30dnS3Nx1ZVqZ9h3tSYbmjU4MsxsVQRy5ZvCBBZ1ozrHomnYWo0mPu6Jqo+r6dhDdelOSdN8FFx
y7tdcGdKEyk2MAdY0vqd7vpPKo5XqcIxoExkEHQvEbW1LI5EEPVKewF/FMXiTXh1wjB9ekPW9onP
Mu9p7piN8NadpZCiUF8CnCcRPWwImfXjxaLJO3zPLSlawuBxENMSgZf+E5HMPBM4sMHPyl9z/Jl1
pnMwo4B46AT6cQqHAu++2V29OFY7gSmOEOH6mIbuTTMVx6o2tDcJ7QZ6z+pqoB3bZLF372u1RxqE
8TI/0LSuh+dW2cgmXbXpodifLCerNn1HdZxWKHf8N9LhbpOHLTNlKrfy9BLWg55GJ8mCl+GLbkPN
PRqeQNMnUpT2EFpCN6OjAejCMwZyiHJ29hyTD2SDjBhA3OJ2rE7DhC9P6fGnyJkLKninPLYHNFPu
wTMR4/aivOoFstwwgwNrYzsykWPS04aU05JpsyxJDF0znST3AGUqzrpPy0gePA4AeQ3vr5HJ0iKm
fkEZ/TT4A4kxfvXZlW6y03kb4TyqFcgSschtmylm4+4VU3tq7LZbg3Gw7iJlWjs32ZsaQP9bGN1T
U41LfiNUXeQ4HgzNPraclHEafRjht6qmB72uryE92lKff/mcD6Hy1oggJXaW3CvebYVc20XU8bQU
NA3aLCAawJxjq1FMOyuqNP8qYwRvQE03VUYTjRj1fi+QAzQjcbu5/UUGu2Co+VJgYlm5QikcnuIQ
SFTbak6pDumflK11xNjgX9k3yVdkjpSh427C9BgZOQ2cRwVZjVZifHYma+s4nBxC21xStV2rYEZZ
jTOM4qOomUmQ2FwmEdrjYKqQdvs85LpRXd2eDjUIgh63IrtfTuZH6My0mUdZ8hmhx+5WWq8Mlyk5
cmvF5Ps7DtGXIf5YxpWxboueAmzgl+jizmMtJ4vYMpajTcVZ4U5jTWYuEET0ES9ObiO6CeFQGQnw
Pb7XRgSkMyIM25b6/TgxUagGlwOesH7ci1UreCnJBBWEvjDQrGguqpTLMDTgmwrSdVQVbInQwt/a
Az6pR0TO1gAgIvU+OhcEz6AHr2rCd9TX3LRV5bxmOu5GfyC8S0s+i8hE8zkdUjJCFp3TAkRC8Rdr
o2JajElVH/IHJEgrr2q/4I0xenfhSoCisFXaM9nGhznW/ncRONdaTx/nHIaBVnHVmxF6RogQrU65
LTl8pSHBNoAbiNMmEojJXEoPC5Bf9G0ohvyODVMF23COobBx1Y+4pOaCtwV/18NqZzf0CuWt8TnP
+jkjlkAwcY7YxUuHkwuRqIu6AQA3TCjV3WxBS4AO6Wh/qWx4sIqRwyeH6rGuFlCHNMS2xUuvs8SN
DmllQRh+UCS2A59mEHwJNM1ZixA58GCweuFwuuvGEYFF+jwZY70e6mxDFzFZWxnnjBwK1EIZHaS/
ipNMY2SXxsBC4KAN9ZnQ4PzjQzbmZ+mFxyJAVBd0kBNjr1tnUffcAb/VAdKvmLinYxjvPPpctnoP
yL/YGNAKUDWX126av2SEhmxRdeOrpGptGgN7TSsQEci15DATFA0uYZCQOm3jrtV+hm181IG+Ai3u
jeybZ+aIOR+gWQ7Rhfrj9O8czl/Ey+IfgG5PSNoRtJsNiRNs5v/+xnqGLu+UZVi5m84nDNX3FEA3
QHudHnzylN+NHpMZxEqo9mYAlhLRsW/UNTftV+gWX7NS+c4ekED3tdw71N/I2DdG+Wg6xmnK0nKP
NZhkWiu6m4ofRdi/sVXeJwkBuFZW3ETTrKChUCQiZWBnIQnzR6cfYHOq/wvGWDf/M8OVX9S1DQEV
2zB09w/Q78Sa6Ube4G6otNMF+WZMOwJ8iKOFWAc5AEK9165W9sY1yMExO3IzHIWBXissmAEd93Zt
kcChtkyKmHjOIGSPFcykD8aBLr8VOeMR02dyDpONFqOxtKfyB7qKtCwAr9C1it19E+Cwrenn60md
swQVB7Ow92nDQ1MTDVMi+RhmGomyk1tnpm8gdF61tL/0mjbfRrRPmATihfCfJ77lgkHtIYqwhow9
gr0kJL/d1/B56H29QS9tVReqjb0sNoYArtia1n03Jfzw0Nxrpocwu5xXGBYMFLAHFIj4ObWYuUfD
/yUKnGrvCFNXIIoJPG5Zxvlu9PzrwSktQIxgi/bm6L5gXIA3tA7qtthJyLcgbZa1Zu8yxx4WRPpy
36TNQ9qYO4SeDuBGfCugtGwzfFF2c57i5BtwzndexZ+lwEEY8/iaGbm/rjPuRMCgotI2sMjgU9jc
iUacXlJvJMc3fm/KeQyLh6qaZ559N2wZaBLVZPKM6Ybx5OgAAdJHSfbp7K4h8AilkYZJYehufSRe
4OOhoKQVwromPgkVLlduZlPdGHIfCn6iyW8c6+t/f+p+waz/eOo8KTx4/fSZTKaJ/3zqslxJbkgJ
e9f1F9lEXVHS5IQTQpIDTQ0UBZUNKSP7KlTtEwnUYQtjS3fRZeOIrE7u0H5NTmYsa8e5/PKA+o72
zhEIX3P6rfRaYSqzX/Beg0CxMW540dau0W4YcWEsQ5BAGcZXpsh8hwKPrDYjD4aUT1nVdy7McdWQ
LYSJYtqKmgkFfu3ZJFU823HAD2dzGCz/1RnaR3+2opQghIkc0dgmoGyCapkDKdRezHA1v0Qj7hTZ
fGF3ngVcW9JvNfhN3Qzm0GjrAFMoTP/9Clv/xePuEQPpSZePYIZn9PZv6xqhhz4oReKdavUadtGL
PqeDNofRZtgWh7R+dN3uELmkO9iGoHVlu9SSgGG/PgqKR/nWKw7BTpcjf0yWTdeB3gtJA7do6rQa
E84ihuFQls/M9GijDVsn6j6DiCc0/bAUDFE9OJm13EKr25eqeckz7lxPd15co9/2NhcGYzAWMbAA
lvBRt6THX3snRT+GESdd0kXZ8Wo/0xKxWxW/RznVkRuRBQy36N8v1hw68ScWGVSO7bIwggvFLv7P
ixUQPGzrduZtBqN4H834k6xYF1Dt8/ug5pKCoTFs8PR97P1vl6xaxwIJDGx25ZMIsBRW9/LvL8j5
LzjNnicNMS/WuvD0P15QGfNw0PPxNg5CMIY30YebPqQJxCjZL6u+3+dCe5s6AJ5T6O5yf9+W9QNx
EpRZBiI+9POc7nk8RtP8BHJKEiRdACJoi9ZYJQOPABOu9ygr93KGckoDqqnvWq8m9A6hQe0H3f+V
/IyjnnIs7V4yt9gXSY/Pjv1u2SpP55aHCTVmj0bhg8qpMPXPBrrUIF+q6JceQMVFZ5AOcRqa+z5w
6tuk/FOfAfC0NQbkvVnfaV+5izkL4uzLVA3BCZ2g0Gfhd5BS2mTe0pxDfPP0OC90ZsX91snoLRg4
+zk6CQfhyKbEOwN97r0vrQeizl///X2Qf9LxHcFsy0J3CKYWXqT5R9gCuswJAjzrVMGrXGZjSTYF
eNuB9ljjJMcyuSeh6xZF0ScE2N0o8h+xT0WfEsIg+5hc8xmvzNAjX+ABXhgap4AYAmw0coOzHEct
eGiUC2bvInN3raVq5DgnGazMkZNINz51NuU0kRefGblBlGvFbaBFsISrukL/5t7ZUXBR88MJs4kL
QZL2ryvw3z+H/0HgyvWvNVn9CmD5LMqxjhiv//HX/3gsMv77n/PX/O9/88+v+I9T9Mk6WXw3//qv
Nj+LOddF/fmP/vGd+el/v7o5DuYff1n9So65AQIb73+qNm1+D475f/3k3wEzj/8eTcOupLOk/p+j
aa7tV/sZ/qzr8fdkmr+/7K9kGtf4b2TSgJyWwjIQKZhA4P9KpnEsQmZgaFqWTZLHX5/Ji3rOn9Ht
/waTnu4uahDCYwzJLfd3NI0uyLNxWdPZNA3HMj39/yea5j/lTdim40pbOBQ6gj/OS9BvG4RVgrxt
y5b7yLXefAQzykU5FGCCg/jbzf5YdLmoRo44vT9/u1J/31O/J9LMq9c/dv8/fvQfe5MRz0Z8oZjd
yARdc0iXHEHptkz8H32l/30L/+MO/v2nmX+mTDiGAINMBo0lbCkN4w/QP7SFmMNYPq47LYNBXaJN
0QPzYhreW+QEpxrA8WJwDY5WqnwFcR9vBBpUzSQfEOkL4h0GdoXS4rukFNays9tXgkzfIu21Ci9y
Cp6jKTq57XpsnJMVD3dmi84K8zc+82dWqKM5adeqbyiJcbUW8UFnlV39+wVlY/jjkjp0kXR3zivi
huKum9/t395Ng74iwa8VdutxNeEL3yQd+ABNT9qrbJn7FA3j5WAKniodBYjWTNZdXxI6qEDz6GH5
ajdWveux3KaatvELsiekbzF3qXAB9u2PFMoKpek6DN99vjTs9uPAWdk14h+aBCpryg3d8x+2yUgz
j/1HJpqzEXnXB8B4jKynX+EyXAssGOPCdfZZmHe7XAZgPsZqx//OtsGsVxsKsgcRfz6qNLVx/3gc
B74LLV2OHUKBOMDbCp08jFa+A4LUHTfSwt+Bb1bDk4LBf27vrVA5Lyl/6E17WCfk3r/qqKAtvV1L
SAgx/ewCg76ltrL6UjpAJgaHIDfeO4xpBz1Q2wJFyELi9d96E66DuCn2nKbVTi+THfnXnOVpGBuh
nW8U5QG6O67SkJvPstbNDY25Xe9WxsVOxE3J7jkeW2R9Vng/hjmC60T/MrrJPdMspgZK6m2OQf2B
8dtGorXiqYA0AFVpUcydsoAkAC6hjQarRMxBFGHY0hmtf2b0A5ZJQ39prB0KJg+5xGDpmGWehIN0
nO53cJeR2Md509t3Lka3piQwwXVpvFL0D+fIJiBAeMuAScraJtVy4UKNQD0TNWQ6YBcREoxRiy8g
IDj9IosFmQce7DUv3QNSjXc0796HxPfwiaAKIWcrO5WNvLW1VawA9bVbLzk7XeXvONHaEXzGDHvj
qmfHWna6MR6afnwQrlJrq4043Fmcc/QuKTl/0rNseZkC/qvsuGYFVffSZarEqJ/Y7SiKoY5yZshi
Gnli1BqsA69VwWjNqPRusZe2fkNYeiFQBcgSpdsY7ovQ36Rmto7ccB82cgubeNn0OsaedG0iB6yx
+m6y9ElXLhq32I+26IhwNhMfi4YFsllbPDop9/q/P7m/+gu/r4UumXIElBE/Yjk4iow/+g9egBm3
bMiMjxPvaORBsx9IpcB9NP/xrw9YjbBwtu+OQMOad6iHGdue4UWUm26Y16YEA5I5vEeRMRz7wSJE
lp7vzomwhQYycVdprnn70kXAWxXtgQtmbl2Hziz9uanzkVJBIborYWUfuDM/6OFbp9RIj2X8HBlv
urJomFs+XDfb/Sr8FnlIYgHiI5F2of4Xe2ey3UaSpelXqRfwOG7m87IxgwRBgYQoShs/pCj4PM/+
9P0ZIrNKoqLFk72uXESeUFCEwd3s2h3+ocJzoB7yahFi+wQi2sH8ovD/Nin63yTkgyQELyjlcPX/
TkIOL7QTX96GHz/Kn7OQf/29v7MQx/iLEsK2LCmQviLZ4Hr8VxYi/nIMPGBsagyPzWdxT/87C5F/
kbY42F5B1iETcf8nC3H/ktj24YdlCTphLq56/87Cfskm/ye7/Plulr+VqaalKi/JImxL4G/1670V
YQQyxpUfrDu66JvIiZpbq8Nxx5wR/S06Y6/5mgYBoYmXlu8WSDrA3i5BHCyrzMw3oUOPbi5R+A/V
DLRhFLFPTO9WyFpBTfhzb/C8O4GA9eqnB/0POYzKw35NYkzbdHDqEq5pmnimvktiIFyGKFyCaUS7
COmB9FQML43f6cfBdb5oUOaWgKFclC1DfF2tDH0g6InLdPIHFDMwWphb5MWEGd46Do2zzPVv9DGj
YTWVxb7G5tjH0mNrlyH9bRwxHhEAV9Ium6ACuKoh7f9V4dsWOe5TvfUZhHgOKt660zRgA6JEwjQi
aq5tGEIHCzTSPExU0Mij2a19asMyu5GBFnwQzORvOaVpk4Ag1ktC6fBG3/UYRy3GVsFBoSwtuVNT
IULUV4L7WeBIwQgEygq+6BOkignbxHstNpnSZcvWA3Vu48bbhbr3iEXsVzNE6WgOC33TwuU4QuIE
idtwCw9DvrF6uKO4lq1IIEt/bJ5rN6d1FKVPZqSUE8GT/PlVq8T//at2cWXDLhIDONuxlCvdT8lV
73gdsqRkFrpxLgc32ocTSl4DGPH9bLXpbQOHvtd151bMaXmgC4gK/dS5Nx8s47emgOkIYUj0M3Tc
91z93VWBaVwytDomv9yV342i4NB42YSunTwj5D0GVvSUjIO1D2W1G3L/3IeIx1NG3RWKOPPnxRjv
F+Mg3mEYlq3TYrIdx1XP7Kdn4viWPcew2Tl43Z2sc+PzUKBY7rorbnjjbvQGB62ped9Ww4RMDSJA
/ds8Nv792DGzt9CZ30xuOC3pP6BqXQzV1vLqAcgv3FC31J/CsB5A4Dhf8QfQNnVZ/fBNN2QcmEKH
bufmPqVPZdoG1XVsfMY/ASAYhKAphtf8n39VzzTBlNPc4n/vm5WThkYC4FW+ag1Lzg7D9r6jt1EN
PhTz0gS/57wCbBZbvJ1ezfAeYu2xzJmOxjFY11L3DnngFRsnVyqfIglu4rptVpXXZwiR2SCfzQmk
XQeRlSlLfAuHkKnh5Mb7Mk6BIxbOK/JN+k2FDFLp4N4tENQbkQQGq60Xj3/+svK3QsKmpcTpxf1S
OCYuRr++174ex54WDokeI9CDQLVxOZv4KTe182Die0lAbjaJb597/wSe/Zv042ira5mxFO0c7Zng
4UuRZm+Zg+g19Fi5tOw+W4DA+yZr2NB/Xq5QtdvP6RMCWMKhluY+EvzTfLcNs2iu3DpIgzXdSlRg
7VQc2k9YneiLGTHGGziM7tZmlH0cA8c/GAaGCMiMHmA+5VifoVptDLG1GnRtNWdtu0OjoAPPt/lg
le8DiFqlaypGA/evsN7fcl019qE0bG1lU4koT4BXhr8QVSHq3jPM3TaGc6PXWJmlZX7TIYPNZQfc
7s+r+Icj67gYSFINwwAQ0n5312qm7jtk0g7Mhta9nQwN9aGynFcjft5AKFoLcUJnOMis7lYJAtND
Pvk3cwmfZpKT/lT6C91CyQml8O5ZOvGXlBG17IsbqTUvrYVh0zhg31T3lv0N3NcecN+wZRbNrMVP
VyAJmi8m3oSLwv+cgjX6mvYgsEc8eBi7UuH9+csKdf2+2xiujSr3NU3RLfvd9dyikZmktQ33IB4u
AsrBNu1apakMvNPIZvwMYkfc9O2jqAr9IZ8HiAlTINZlBoQKEhGevAxF/rwo+duiHFCoDvm+J2nh
GLrazT8FzUFEhecAweTx9hAF1te4WWvZ3SygUcYYo68CPOzXZmiaD2GpPSIltQ61A3gT/1ZHUilB
YAKn7KaBO9AbOKY1+xl3JDK88UCkLReyz6ylbPvuYcbC58/LF+rs//JMXWnZ3IQqPtAsf7+NEfky
Gjos4IR6psj422u3nce02BsQpsKW9kZmGpOTSodwId1xR6uR4TqQb5lr80ctj9/OFLHD1ulfeYJ0
w/TUBfXTs6zpTxSTRIcnBwCDOvHbhDXVgYbNzvL84dZLuvI+i6W9oweHCo5nBju7yFGeNxvG2Y2h
PYmiELtID1cpM+9FjczS3QBVnwo92gWINq8JlH8/wv+tZD6oZNRLIj7/tN9+8/r+P/nbS/aS/9dL
/vZfx+h78fpS/9e+SfnX5ufa5r9/07/cv42/PDQXPVsY5JyMSjhyf1c3Ht1XXhAJKd6y5GwqQ/l3
dWP8xZ/QMWOzktZR3/x3j5XuKyAAGq8OfTSdn/iPeqzyXafTtXUUWFgZW9TTSdDeXU9Ng/Z0gUb9
1k21p1QMOyqBV5S8kzVHDOK8i9FCFXXtAv+I19JGPrq/Z7/eSG9WQ+5YZuD1Om/Z2QndPLsD0gkZ
ordOM1Z76NVgkyPYrS6uiOjE3Fpohv2Hh159BdegMLNoTlD00XT+5ZwZvW9B4A/4CpnP4dC8PX4R
r4ltnYIQSUGbEmwRorKLvR14MYATDCJA3MYfreNd7PzXOrjjJU/UwZX713XIRJTuYKYKXigfocAD
CyVmliIFTBPvC/xbw6oEyORpWAtamN94CDmTHKxS0/jkVc0HmYdKtn+KhdflkAHrAtdkG3jvu8u0
MSNZp1lasRympgw2z10IL7T6qEHkvaup/vVBNh8DTIV74933tme/aacJeLUZJa+i+lpZmb5MqwGA
vmnvPShpHiLksifKwqRkqOzx1Sf8FUErvZUZ/dSqX83wisLe+CQS9BnQM24AmFSRdaInjXDIZNkL
63mON02LuiC2ZslkPbv4rGoA0NcYkGlrE7xB5Nnfeuk2MHbZCXodLMxxQJozRrkAcQJkkWiRug9W
Tu8X8CO65lBq6SMD3cgm7dgUuruY0w6OuSPwIsFWrzJPhkS4xQUpW+XRa4tXWueBWEWncM/85HMY
x49RWdmwlUnTdA1ocNk/q+0W+nyFvm1PdobHonbWa4wOJaMTbDpPLqArGK3yFCBsio5pDuNGvSbp
ZIi2mPQJvsgeWOM8mPwSxEchl7iHGK7isgQpv3VN9PZp4aOCfmnQkE2cCY318jmdg7NG24RjkBw0
2BxWF188DQEFG4BgG73+FAA//b2bfu6OCHWH/brJrpk4M0ibdgwtwl/3vDPjjIebWrmtGOQXtOFK
4kXb8VQrl4c88y0p84++xD3DBJ/PlJEJoKHRJnb8858Xo6ZV7xZjgtlm3sgY9B+q4Kz0nLKBeAtk
z4QPi2yUkJxAytUnaWjQEQdtV3n1nYF5CiQq0JFJifV1p8NyCoCjtC6GH02HUnJsNTgxAK6F5SkB
iaf73uJFhI32Iw0D0Ln2axmUZ8shvhhCmQ+1wzZIx1dM22BG2LxDjFmZ2XjfihAt3Lyj5zkj114Y
4ENgtiGWm3z0MozfDyJ9Y1fhA3Tbo0p6d+L1zjN7BDPSbQeHhilHfbImYniWOtgPd9jOhAlA2R6c
L1qkM0eILAP0ew2aFLmVpcOkIsCgyIofAcuv3SLTgcnxFsvRhfUBd/JmoDbsUjikfmbvr5Ee/vEG
hw2n4cBZgsfR1N55Sh7AaL0OrnvuXKz04No5pnNO0CHCE+GDno54VxASf2jPkWoxwpS06t7nWa2M
oG30fO0rcc00WQlVBjraZb2RNWjD2i65inwNWUfOGcou8oMl/B75WYEpPbI9XMUs710E7PBKQJ+n
Trdgbcpl34ED8SIq6D/v73/Y3jbBxqOxwpckpv961nIQrRyclO/ZMloxZHE/PaF1FsKs7pEQ2NZ+
+MHxlr8fbzINzgfDYdvWiU2/fmScIuAU2MjR+iDbF5WsUcM19GeGBWjEcqnEbK98ZdiDXEwc9Vh/
wInrIC08y5OhwBpZbqEtXyIVCoWP9R9dR2heHerBR3UAxEBI+PNTet8LU9sBCTXbsU3BAJq05tc1
M2atrEgm3ZbF4eJlm2jwVNpaIqmxkpp2ywwJ/1oNJU/LjsINOnDg2trtB6v4h7PoAcqgpjYsjAXf
jztTaYguSrxu61JacygqmJFT98lvR/tmRtZt0GHcYrP1mLqu94nTSrAnEPnrqemfEEyGVWUXy77I
nqp+9Daimm6aytYfP1gmQKvfg6aNMK5qG7FK99ox/alKKTIAamHcp9tCppeqSi+2py/0gRksr76g
1oCX7hfz9xrva7vh6g6osfiBUQA43WF3B8Y8YxtoUfBaac46nf2t13Cp5YF/zqz04ukdo7xNMWIa
XSGZtIA7CJwffbxRe7HoEa/8cUKxNjG3IUL0i6xFxcOQ7fMkMEQNASfX4Ei4HomcYIwKQR1/vbeN
3D1rtjZtdBt5v6a7zMN8tiaWyEDYBUceQbu8q10CnwNR3ap3oQqAA4lsEqN2niLWkgozWycxzhff
MF9c6kiEM4elZV9M9XOlNUfkhh+KCH/sBg3WBWq3+I5ZZ1h6F+o+djy7+5r2TLS6Da18pm28sl0A
eyiko+k6gyunZXoKUhT7/cj7NNC7Qfp61ZYPOBvbK2SOSLBBI5EVZDsdnLeUzdMIXHshS6bS4Lde
sxmLiNg42T2hTXikALV1SazoNdPpuBX6fcPmqMXDgOYwPRMi/wO+f96i6UC06V6+C2s82WP+MvKy
13cSDM1aG2d8PqJLT1bYSMaiRWMsLPdGtCk2Ar1HFFXxHK8lboC+OPRl+npdgTlnh8DiZdbfWuUJ
bBQoQin4VuqdVcZ3vXS0NjmA7EDM231pXRRkmwJWldM8awLa8R2ZzLPIkdfMXR/R2Afb8gc4Se0+
wY3hSznyrE2tdlcljcWFGTa7BK8FVKLLL5XdoaDqBNQVdb7vHcqQwPmGhjBWQdBDFSp+4HHpLlZb
Q742KiTUQmW9aO2EDe3LVX7UNiqJezhHUHrRvlxkCE+H/Wqw9BN6ZXdtDvy0dtJXRW4m+XpVb9hJ
4wuaFXu7tG5Db1upJaYZjzPjSeHI9lDL5AdMQbx79Hw9oBJQIP5mxg3JhUvuYMF56yNSPJO4V03d
qhj2BQYQoPS3wOsw1PC9TYY6l9pFc5BcTB/qrtvzPqvki5HkR3qViAMbBjpGJimVImezj+FrSyze
2Q20INASqmBNhwHdQtC5fRJeEodvaQBe1OcIWL5FKggkskV5IFKnIRIsH+w0fvAlxnjSvamOgV9+
0WoOf2jCvkkNHqxjY2c3TMllNn94Tr2j6Nr6Tv7adcb2+kaHrGDk/9R0JRba3j3YABdHRn5HCq5y
gZb7rshAxJW6u1dBJmtwqwkd76Zzyfez5JI6OeDGBuGQwGRFjcBXqkifoznY+AZkEBzVCDiGf0/z
8DhBorIqg84Y1wfd9ZUVm+CztWTvOzAIEujEKNUSLkB/NCPb2phgY7UOcV9Fj6lPLgq+XzvjFp9c
jAmdAJtz63R93y3QxH5AChQqK+MJXCX1ZFxF1L1pXWwtY4LlOAX0BYNL4fG7c0VtUYEOq/GLFhaH
PKyP0VBuwkTVOHP2Ggc8vCx/wYyQvJPZGqAFQQfV449xlYGgHTsg7a3nRqYb6NuvTo7DUk1kHcmg
AL5AzwApF4LRt33nzNDuPPrGCdkfSixZ0GQzcMxQ23qML2XxNjP0Q07aOTKGRZTdDC5OwMYTSKtf
Y8o0cPAmqq+lX7CJGPE9zsGb63MwLRjTtkPs+HtLTumrPjjHog42CUFItMS0sieR4o1h10J4ysdN
23gw+11wM1DURWZv1QJLj08so5AfMcOHa9ywautQevkZDwk6W/szsPl1ZoDwaUkrrF7dITFBgugl
Q6qIoZoQXWfvAb6go4Ab2wKMskH60D+KqHxCVQwKvE6ISxp2TPqWTQla1rrSCYDqRMdcW4sBFXjQ
ZfQyB/cm9dudhpTe9SHAVARvnGBzHHSPCoZd2wXCBT7fHbbrDrerpyCVSj4yW02hsZn7Ac81k6c8
z/Q5BzAjHaPbjZWGj2M0vqF74yFZvAhrT0NIwIOdVTIrRKcAMRbY/Y2OfFlyaV0i+1w5exWKmypk
p7f4SH1G77QA2cp1kYANKYYiWPat9xV9buD0wIkgeY1IwGVc0qO0dlmbfVM3bu+fTWANTjmdZq4Z
QgbsBrX1M906dSOsKfHZsL0XpAy3anegTX+iA3/0q5htyfGsre8aECBk4Qyw93z5PEaUNFa8ijZF
K9+22SHnWrRUP2O6syZ5S0+q4XqjfB6rGqfc4QdyhsBZotdIr+ZNSXGV5AlynhXEBA1Nh9BCERWu
xbMli8M1SU9nlBubcXldpZNc6OqytzF1rOqSizll60s7vgxpsPSBB64G2JZVaUMXo+DFRhV7Qj8V
98V4pycI8DBuJL4yosraN3zADyWtafGpi7yzqzJUx3HOeVieSCy2UurEBb27Gwr1ysOtxZKNxjhV
bXoRU3CJ8+ZZxeocikVpeOckKjdjyKSPC7iEYVyk3SFMkUkIGrnEBNBbWjHsj+ZhjrrnIdig8fgc
dfYxjuyjymKu9QgTnRVQmQ26oIjsjZTH17jbaEcE+z9Pyh/XhVTH3g45ghhE5t1dqYtTFbH/zYnx
s86dZWhrlePbhXMcHX5RYiAsUTdHvwdHTQhT/RIViBh8n65XlsrLxlbZLPt7us232A7GyM9MFy0e
jmobNDquDSJXmUqBIE6rLewm564lUheifnaj/kfro6XKsWTEerbq+NI26aunKB+wjE+i2Xve8Fbr
HPbr3euadLis0D0Xk8V5dfDG9Aa6f0TCSaYlFITuTrdQ5w9BD/tZh6WfaZ9HjV1upuNBBui7Dbl5
ChD9RwYK0VitnO8hZvUlLDsg2algiF0hiiGj+/zvhky8CMS0q2X7iHz6wpqLQxI2z/iExpSyPCZb
1ab6uJJt+VlkxaVD+0fM3hkgYjTSBIhsCKOmn7HepW1xY2Q1otN4v+jHzM8QnQ0vfVB8qzvyIhGg
ZZsA88tAfySsmrQu7MSwRoVpkermk8MIYtGMLLyHxtrO5cLTebEt9F4uH2c5Zv6NJXieWjSLdWSe
r2lX4UFfbCDjZTCtyJJ/+DAesf6D5qL+9jUdvH5carMhmjzlHjZOovbXACAR3B+6HbLc7Agc8ZYm
4VIm+eM4E2rCUnKtuSTbLpVwue5ntsNQcNphnPA+Ss5y1nMpXvPDmelj71KjGR7lqzoGTVw/R0op
5kqmHVlMVR/bMvt+TcGrQN3pnJzW5jYxYkgZSMiheVkupSrtikZnuc56Hthi3YhHtdUTtau4adcq
q+X0xL3yRw+JPFY3NjRS8HNocAHnk2TFjolLkaw0fmBZ5OZXFDiu0TuxzokbPofwi5HdEC2TEPsH
GpH7JGStrTqWvgwOMgzuI4dUY3LR6QisVyMEjqaPyev1/HHGX4UHf6RMPue9fVYNOchkR6kzwy7N
FfaoKHRzfw4Bua9dfnZxvPM9nqZv21+lgWZ01dTPjWGsyzn86pisJhEnjw7h0kbnamHGb8YYz4vW
q79BSqP5mZinuEohf2+cHuFxt4PcK9XFrsiV0KmPafPY6ogaFUPyuYynI9rim7hCciWQsgSwIO46
JYWl1+aLYdhvvciA4Tsh+h8Tbj5GGXw2B7UFrcxGfSUc8b9NmWLO2inpBpc38WMUDmpNVWvCX/2R
Rqa7cHICdSoIhBUXNrM6vOtiR19hJv9s1RPMTKlXO03r90VebEOvMg9eLJ211ga3SSGsZXIaTXRy
JhboRs0WxwLl807VFI3Rxc79bdeYSCFW4XpUHm1o3++Dzp3prOmbsESGqWpxAAGcRGrUzQzLJjLd
kcdTxCv62B3ibe2jgSoBhj4otHatovMawQFRzW47JOJLJODJ6SY2dyQKlC+FwT8cI1rFHjLHXQ3V
x5j1XQBvHbvir8icLn2wP05f/iCej2PMDhq0Dk8F0oRKWSjo8hGh13ZdVmj+5GL6wjUKUjjpt6on
CPW6fM7q8LaWkE70FIENiLmxEUOIJdYl8UymR6o718ey6c5K7tKx5hbxQLTur79A94JXqNPHCnN3
9gcSFIxWyNh9Y+laVJng8pVma9Rv4fZsc3SR5xqV+JKY5xXIcejUH0jA7oGK6svCgWUXYicBpTEs
Vn067UOVtHaVt8Gr+9hryPkFWt8sQVhpyq56ja5mtKznHJ797H0aGw3tYOeu9/RL22dbTIYQ3SgB
ZIaYiuJbhw0NghDPvax/9MV43yqN+FlGMD8shpUWvjwalg1BQUNKR1htgf7DviXQplwTCAWWJEa2
3ixpC6IfHnbPaLz2CyD23mbobkqBkQpGXv4qdJnf5y0Ub1OwgnDOccbyPyFy7a9GOz33RnIWzX0k
4K8MUoA2g/VWxLBstP7ZLPNPocEviIsbTQvm1TBidkCr+HvpoA4aTN9tMTEIrrFWFSGMFwSr2Wba
1wJXXOx/4GVG8R0OijeyZWbUYiqN8CXkOFtkuxi3mkVIz2GVoZIl9EcsUDFtnbQzovX72Eo2BlXi
kMvTVNmnxBOnUnldwYVZ94G5op/3SQNwMpcImks3WvGEN8Il7cmb/lYOXzJqScLcnTbUt3bnfZOH
CRo1+qPHwglvheierhmRitwT2pi4Ld+XNrcGNr+HzAH2Y1Y9rxjv7wbV1KJ/SjrtBaWJdDHDT4tb
NRNo6YZ3hnfLonFLOIxF+imu9QMyxj/CLxRqZ5ki30Eip/zmVwF93kA2L7EDDAJZI0SRkQLwUuRZ
02oPZZIbD+8IHeUjfYZspTp9Hdk+59hbzT7NCyBSHkc3SJYcz5UVgUJvNO0O3T9/1ZrOZRibl0YX
DzjDfQM2RQ6AwPYqMFZBknT3ETu8C2LlcD/eZG3fHvNGW5deLZcS8bplRRlVPVc4FTItetUEd77p
I6Vl7kfQPjtPZaeorqpOFPVBgfc5BC9PTZ+ub1ajhTHZREFu2BWifzqimUSsVo9pbCacD2J/h4RS
n3KZB56J9RYhisHswhlhRXc6Df4Yi66Fmgio0ZoauYTJUUTN1ypQN2D8I5kdJO5i1ccpNXRVnG+q
64kQ3ch96pyvIyLLK4G5UGl5evas/j+hMvA7+fJV2sErHqMno6e7IiyErHSKQ+wiO/NL2lMKyYA3
IvwfAngDJmHPMWZoVyG4mmI6yftT6NJLC3tI63mDYHO8Q6/yop5U7wL9L0ZnwR5VZGZBS181IUC0
fpHodojwNZTbvgjPaTseycMumP2dwn4+VnO6aRHGXGoeCXAwYEmOdLlghVbnbXN9Vg00ChCmCa+u
IBtkbnsMxqFYB8GtLicq4Zi/eJ3Kihevq2d14T/HpNRuQL4aaOjwBzc9vTnGVbmwz0PNnq+SGg88
JJ2zaAUGAr8jNO6KhoZOmfTIvmZb9dhazd5pyU3rsb6CseDfmY47BBPm8M7d9fbPUSxaMIfeNion
w7uQ/NEz7vLmW6hkgr4GiF3grHQIhRbu8ipE1UwtGFuuPWCNTzIdNrWR7t0U2P7Qkz6q/KJV18AU
VhuXFMJy8WVDAOZ10P2ZgfpJq4xmZZd8u6bwzlFtH7uO79QYKg3DudWoQ/htzNyVdGs54ek+pPyn
Tvus0zBdsfcaPA4g5iQMU5z0oW3ACHUZyhheIrEIrZyaH3aLjUjSl7rpHjSLvHbK2gq+YvnoK2Fa
nilTESy+qx4vPTFudDUbG6bwtRrrT27kM98xWzIUrXqQanCNDvUzfcLnySWdsKavo1PfVjali2Mb
Rx2naTL2z1MXr3KNmgyt2OSmCRGMLb5aDucDdXoyOEWs6dFVWdnOOlbavTGy0mxZDmE8EJKiAH1N
py5qdUj3crbfYpilyzQQqMF2zT53cLKqkTPQwkvQgqSt+3bd5BbTA582sDDWfx+EPD31SfOgytq8
994mbUD22zB2Jb1BlLXoWlOSBdhf4ZQbfR7VAE6Vw9dR6ZeoIHwOcoz2ZTR8kcOYb1Xr0ktpT5nh
ziR3dRiCrIKMmrp9CMqXgmUrrY+D5nruFtkKZfh1NiXM5REx2za69VULPFDzz2sICmeHLIuQ3dfP
U8FpE+V8zo320H2y+vQLQmdEZhs8QJSKs57jCF8B88Mac092A52CS2h0Qm/jkCxHGkC4a87e571c
l7b4HJrTuknSHyK0D54Ja6rWh5XjcSMUsNaXbTTdTlEMy4cP4r70Gclj6dN7MRpC/Be/3rfoaaQR
fnd4HXvL2QcwHFfjzRySSU9xdXZ149BpHaDS0ibpAUlB1RFelDIA2RzzLrdCLqU7zaqtVNABs0Ok
TjVH243zcwCGLyjZD9fkqFMlyAjeNOSqXUSq1eDW/RfT3I4u125KXeD5475vNtd+j5bHr1WtyicO
eBUhNgQ1997pLBxZyLfy1H5wEfAB0XaiDXiUMl4jjHXXJdy+1xZZbN+ao/VVjcr7jtXprM634jsZ
jRtIUcgTaPZxjgSYX+POUqN4KFQYoiFzqxpl+HMA/C6gojiU5ItYYEKzrY2q3MRjPi3wiggEDUov
6GnkNUhFaiEKyBHPBOQHvrRp8NgN2ub6lJyhmrGFLHZNIOkhae5ZdXq1mHhJm3LXCHlPM0adurwC
bMAoFb7K1uq4qvzeOeMV4Lco/qjbWYdGTYeft2tnYlUE5voa3byR2yTkHvxoUPT7mMgTEmgg4BZd
0Ep+N1XLW53mEtm2a5wHcr41SjZYak36g8nMyovmtUiL89jUlKxqZhPPUslsIlEwWYiUjHLY9unt
nxf1DwNR4CYsi6HKFUX165oy7hqjzbUW4cFg5bwaCG4uE3rty6HLzpVZHrXs4f/jEznGNqyKf0BL
uS0yT4C12u0sInNplsJZSJ3+kCkvVYd7au9266lNo+WfP/YfUFpMfKHVMgu8UhfUEO+nIV2V14Ex
ulm7TR78MUM4MVLKRa17Tsc4WzrR63Xe03pckbNPrU4KV8z0swb3HBK/IcaRS6l0IsPNYlWgVgPX
A24WXXYUbRusrRY2CvwEf7H2s5P5wYsS/zCiVwA4G2CxazImfwcTQbpNq3y97LaBHnxLAuRIxTgo
86d2e83ztZLWX+lioxM5t/3kNx8wE/5hGsv8GiA2Sh4gQ99/fic7vQypqLemz1ELEJ9fqCmE2XLY
4x45NVPS0bDMU6Ra9X9+eWyM388OXARb6gJovq4rxtTPbw8JK6cP4gmZZ26xNpYbrchvE/QCyL7a
51mqWoOjLkfneI0iV5AIzJ0dyDqKJwEkOQKgTjMSoGhPpFlbaF1TWthb7FwvWSD2ZBA4PtLvuc5c
rqq+s1e+RnioqD5L5+hY6tDBI6f61MX+psrGJ7gwGL0D2e3KF7NnDIEtHbtEeXng9ZtfcD3d9yqK
Iq7V4y5TrVNzfurr7nTtb8k2+OwjI5eX4eU66gDR/UbR9sUJUKisOh8D8W7PCKiiWCHGK0Ae8KZn
tDaWhd5va6S0F5U57lzDeYNYc5+ZKFh5EGbo+KNoYiTlCdm9cunG+kYytHWtnOE9iU2XMKLWyhff
2iLUjc65oaI60xkQCmJfehQSjU7+dJ3MOCZTrgqxL9knywQ/Ws3Tv3Xum61u9LDXQS5o57yhxDED
moVjyJTMZ4y+iCo8ryUXAO5pjFeT74kACPbnvfEebw1YwbLYkiYgIWDLQD1/3Rqd5O7x86TZupFz
bFVxQf/jAL1CTMZJNfv1vF8Vvsn3o1hdmDot/Mq91zBi1qxj5lpHpfvsKeBjJ5O3KZM7PIWQ1IwO
ODU944aG4XD4EdLI/h01almA9izuAYAM8O9+XbbhjuWE/HizzVCCUoAXHpzy21WJfB/igZezFdVi
VYfDbHHUjClZtXra+JpN3cLWmWWNQl1trK6DdS3M6KloxTN9vwvGnH5kbJqh/5ZlpN5pTV1Wm6AB
FDmiji6hIKZFjJCvwU21QsGY71UXX3rxxcCWtjAeM0Q5w87dlKVJr2dAjYMqWRmMUoyRpKcKAdqb
zB60+cas8EWlVARmENsPUWg+2pj3gcTGvsvNdnIav2RD8dwwt8Xk806BKOFvk+DhGK/TXqvybI9w
y9bW5jOMdvnBNrlCKH+F2Sl8MDREmkyea79H6XqiHzEl0LGm9yll6y7S8fkA18QmHyK8swJjfnXE
uC11RKwkiV6HOgvykRCX8BJjBGicsBiDwQu8HJ9d6lmfxu01McZvjTYc6adflc85qPpFpxzgYxFy
nak6T8oMT2sgj3WWHWTq3E422pRWUXsLTUNxlSkL9hxPWuM9gG3/MHr+jq2CwqhLJmuoTcBXNH7d
al3fArCpexCGSlkKsXpSnyezQqR5ZhOo/UVbEAd4t16r6jhU0+MkIN54JVrldXb584n9PZY7Fkwe
G4EyA8LcezpPaJeFHdhBtcWz9yAHHqVk24mWZvefP+j6m969cwdks4fwhe5Ix3l354PKwbYjhW4+
lyeXBjVWmwVgDw60p+rkceCI1dZa0t7d6DqtldhyL1XfvjgIFKNezXPQVHFrDACgatbZIWWPk8kS
Rwu5HEo6CbQg46S9DRkc8QBLZIEzsIxaqT+GNcm7aA9ZOJ5VQ6hQLRQ1b2Hof7iOVrAM2iuYK8Jj
mMGp2aMwLq4fjx88h/c8GUIkXC8P/qqF8SX0pHfgurztXQl0HHM2h5IKGdJXMGv0x8H0qQCZNWom
rPowFb1xtK4fVRUwJaQ0XRVepsz9gG33e9bpOEicuNwBhvk7Yj6VXeOUQpRb5dsCjdJAf7A6W5LZ
cu7cdSntqWH66EPN3zMoxzGY16PyaQgd3vOvx8AoROvqNhaN0+A6q9QHUVNGvKNr+2KcXxGPOBoO
cyV9wuzZ81R3wfyco3uYOvWj3znfMeVkCtsNKFdsZqLdiOJYz+GNc5shy/xUZejg+sWurZ/MTGBx
oFpi1jx/n/vDtZ9QBqBoyHC/ubP1HZ8xkFAlmsl99sVrxq90auVSh4plhf0HT/wfUMZ8eaiNZCg2
t+R7KHttjcCiMS7eDhZTZ1iVnf6jBXy3QByJvvGlbQ82Mm2B39mA6KiumXnqq15PP8B5XoGc788k
WFP2I5hIy3p/+lMqEXT8ZLG9TsuuuZZZKDNEV66wcvN37H/OTLCJm+IuzrJ+U3rmukmjh0znugkV
FkcN41CH+9zhaOC2LetUnU/PoHxVA7ArVMLIvwlxHLqWDh4GS5Rl+8qD+WOhrzGrre13lHltQvtp
+GbBOKcF6p8hY7yOoH7C4EffgoOoMEC/wuEjAOBoI+B2YbXPWArutdI5Xxu4ucLpwG2TaXOP9KWL
VD4XbjvQ2I3ak2s9wqDMd6Yefk97VLYCmB6Tnr3pCb6POGQoMl2f0xGXn7AxEUsnfkp0tHXzhusl
E4yAhc/w1uz3aNpwXSaVsZhFcElD08KcELjF4G37MIwQmtrpbbHNzQGSnopsCl3iTcHncBbggpKL
+L/Undly3NjZZZ8IFQAOxpuO6MSQE8lMDiIp3SBIDZingxlP3wu0+3dJ5b/Ujr7o6Aj7wlaVSCaB
c75h77W52ZW4uxfTkzK5rZfDW8mw6nK+MRglqg7EYdxdkyq/riutzG9O479WPDx7wsAtg9IXSs8v
HUzjrGkiKSX3wjl2s8CyzjxO2CMpTMySpKAPLw35qptGz2nkfWxss9TQg2Hp9N0qe487js0nRQpT
bt7EWD6MOr+/AdlSwCdh2fhnAGn78Ct8MoxvNnnjSkrRqeqb6ywcptXmRLpIWWnBospPncoIgsXg
u+FSt2ZTysJ2WB/zQfM+ZIeVy1+8EmnKcDIkmRw4KbOg0K7Z2kTa8OnvP6B/c0w7XIcMB7CAqNAq
f7mnZWyIqWf5sK9spiLkHKAL7hySEEkjMiKXUaqhn2Pplh7oXFDoiNYMDcSqE9nEne+SFmfr339L
Hw7vn99W6FS2KfCl4BHSfjXkuGxrXYZ59V4tJsenLz1G+dYMqCI0JvQHJkFl89qflKR9BzBKZpVJ
gp2VZ2w2DdbIRCBMCOpetPXGJqhkJ1V+y9wKZAYq+ulDJbGxQL0BIZyakMMW57RrIGhiHetJaUZf
4rV295QvyFsZIqoZcaptbR0qW75mOZS1mshTuvI0Hl/7miEimgso0Du6yQNuYfRGxXz7sbohXVoP
aPaPqwUSnIg8ZH+F+rCYqBuR4iIpktY2i2IXWTIckjO6jgVLl2dB47FIA/MVDdo48KFjVyPraVvS
z1My2tDjn6qc3DnXXHgoxzRE7PQkBEIylb2HC4cdeSpxcMVaA71Nt+2hNVMfultOnIMVpWyMG3U0
9t20/mZsILY24tdf4MavAOaBV9P81SI7toyZsymp903Oon7kMd8kCfSJZMpqjNsyh/ChqLDbnUoO
JNl4O7th98ohteKc5mfPfki9xn1hIyAcrh9Cl5XNpgfvnk9rJtF3a7lWnUIShYCnbnPpui1Rdhb9
S/EpXqgjK8towpVs5t88nf/mZwNAYXDMqujVfx2oDT0zj7KKyVJ3jL0WUdFth/NaB6i0Od+3mXWB
+uTvv+hf+k2bF4KWjSGeQUVNZfVzGZFoXbTInEGIGhFYY6ypb7kMQ6bV+EbiCDIBjt7Scd5LQifz
gVobBTq63Un3WwDFvNZ0HNucpI3sL3q+oFrS7x27e/34A7eZ7xFOEuOl3bOb/d0Z/Jcp0sc3b3IM
c75s/p7tjP7TFGwjDmQK0rK9dKdHO7ZOeXtjAtgnuzp5L6f4LIb6Kgbjgrf6+Pcf3K/HP196O97w
FwnAxX9xpsu8MTtETzkVCI3VVvsvCrW/wQzdYwL5267n42z686MPZ8ngOMWTiq1OA3Lz88+akJRk
rZJMNCwThDmZBo2nMhfeUo8I6gxJHrvB9rtkg93gLVDVSb1hkIVDZ26JaoF3VeaOBfEXnWl9TM0p
OgCPoEZa9E3LSXOXpIiTlKHd+Ls2q6cuCZKOIQ8SqK9d7o5+a/VsknU2F7rWbcmWPk5CtB4WSpXa
ztidZQVCkXV86m19P1naly6H0q8dKgFzdO1rcneH8j1d+yokcGMvcSvu0pGMLjQa93IAascF/rlu
pisSt9dhnZJDKV4XxuEh/C3M/Absbzs2msMoV57Hsn+BAj76Nvo/j55QsjtHQxITQVSjsgi6ZQTm
P4UN4XPBYqItmLuvsf2+qO1nlXFOMIqVXhkgNkmFl8UlKKzBIefYYm/rRGhZNFyENGeeaqFkxdlx
slolY6XTEYq+mOwrSCwkyyOskvvS0hfED9FNUUEUSZzhfXbXl6TMXplooR3i6HTVV5V5I4NNgpDS
3ryZtIrRn3vbrckLkJpjSRmPGGasvMYg44EDv/eMLbDQ1CHN9GmIA5hYDEESbGqRLD2qx7Qh2UZR
qj0ql4Yyy31dt3Vi6pSgwQgPw3mz+AsZ8G1y7UfaJKtsq1CuGnGTttyvep0FbGfRqqg08VQQFZrV
BMcheRQTOWT7LGr0nWPONZ9TV57d+VFpohhhwSPotEtMbI9vJSEkl+jkMO1A2gGNYGh7zVdadQmE
qRz1koRqweyIrT8f39+/iNpf+mIbGKQpHHMbP+mu/avZipFoqatDb4dDPDy4bn4UaXIRkGAPeV+S
oSJL2GRR3CHJqjSy6uyI5y0Cf6rLw2D3b+1akygVo03VHYk5FBjdTikPQLaxO8vys7S5XOex5UB2
pght9vjC7ORmiq1byIJdqKXAGK2T0sjL2OSoWRZL8k/1r3mWXOelfGNCsPoti0B2iu2NJH7YB3KU
e9tsihP5x2xNZtjj3/L08c1MYejrdhOgkcmgsTI2zWbreW40ntLG1WkeeMz64yBYUDH8wciGvkgv
ZmTKnWqBXhIxIy4Aydki5E0zX/O+ya7ONicmHxMCrouiAqkjsxlcJ8UEjCjG+GeZd7mh4f4bMT4W
sJ/rFN+kko63ulFctIztG0Cu+96pugMQrmNDzoxvSSRohoXiLE/Ht6JPtIMm1Usy5fp56zEwNmYh
gEYLCQC48u0nZy7OD4DviNYzH4OyM4nEiL7qBVKtblSpDXUTbaxuE+CoilPKFiSUpZ1Roc17bRIs
e3n8SlJTjxqWrXUyy8BUqsVHkhf7maLi8xpGmwCIOQQ1vYSyUr+0RsosblCll6nmlmUPH8ZQiDJe
Sv6/cUjWYAZN6xbRPnaj790YK2Fr1Tht3QowkM0uFj3fjSWpXdsoQodmdPhMlFjsyR+Ddj7lkDcd
/Xdzvo853s+nvkOTr8MDoNpRWff8fOq7MTZapXAdsuD7GCC/7tLUMnmh77rn4GQE06lGQKmHO0vF
lrckuYfrlgxB4fAzjAXJUkN6L9bFCCz24LyipC/XuQGEMf3+4FBDnfV2SH2bUKiBRNm6yIn8wuWR
FslXZSI9rDCrd5CX1o7a2aKeojURJU9cmSAbIuwWmRRI/l74RkUs7ZoTVDqD2XDjbglUvmlH6+zT
yNu/M1zZBi0hkBTSk+FldX/pE/0p661PWjq+VkbPHzPq8NU9sVLdsaD9dM3pgRCfMVBrikwrLn+T
pvDrNBFnMLc3pQMuWSqgX5loUd/AIm9zJ0zkupdMqplc/aZV/IsB8eNr2DbgOXBcmvkrQ4VMegTO
VuyEUzfdlPyou3rk5V2QyuwK034AqfTd1KXfuMoXAbWTwTPCxt8ck1u79dOTRB+iM54E7EMvxoz+
5ycpVhwrsxJphy4RVLiuOSBQWIC0BiTDOtY6lKisTaV9cwRvqY51bo8ThpjN7ZUkp/03vZj+6/wK
lf42udEZUmEj/QtgaGnLYszKmlPbapSwKT/xZaOd7JXQXRFeMa3IMr50bDoFbb/FhmMZUfb2N/ns
PHRaTVNEkDknIOEKur0GZU7qvdU5AVusOfz7D8/6t98smzqd+R7ghF/RYbmySlsnHyG0MFHvGqV8
GZe2O0yKAt4cVZwd5RlKSpUeApTAWavhtwwVR0KrurspWbILVhRe3XvQMoSHRWYO7DxR9mKy0HoO
0eM/7owoM0huWR4FQS1Kbq9+ViCLlho6Q0AcbS+P2tiiC92c7FOYabgEyIs5YPESu1KJPw8aZQqK
IrLi4JYO87DHo9jeD9p12mCwJYOYMkmKA4gB8md11fEQy+20dm4OPKKn2lzWq75Wl7xhajsgdjiV
hWUAitUAZmUjw6C6usi00pA/MKL5+w/5g+//0xPKMAWuqCWEwFlMC/TzE7qkvWW0tCkMI/XsUPUK
6d+KSY4qXi21iQEw6AOTsuatiGAbfHw+dq35LYX4LZxaBwVdlO9sV/4A+6/hRVkjcmOa5yhhX8r1
ktEEGitl8PwpyceHvHB7sLhsWBOyAeuMqOe5o7gpfxgNXf+86j+I+HyTs1v5yojAtm6agz7qsadj
hBD9mXA2EaCtUT250KDZKFLWdXMmbgHHav3V4W7br7csIdjV9mng5LiBFHPbzjTxZ5xt466weti2
OhdNQ4Y4WRxtr0OdbfSV1GbrHgkYXkVHDYxaPi1D0R1Eo/S7TtcZ645fe0RHvrM9erPpPrUTfYG9
Rp+XtXk2U7gUKSFmJIGTdG5sdQ0Mwi3v70YayoKTpX7JS4C0qQHVwkmV35Rl5l9eGX6beK65qG3U
IeLXyWjjuhGU6d4Nh6q4Y0R4ygZFMg8cb9J4eixLA8VyJYirZ4CQt1RMKYwOTyfB0evzmCwfnv0d
XGUbI3HBT8i1UhH+7RUuY0WU7cjkze7buJDJWdS3OWSkoLY9t9bWo81QgwjuV3V113MeO9ph1psL
J7Dip4InoGpjE2z0eZzjKeSR/LFM5RsDXBUFBY7KShlJXrEuEdiKsNf51izY+e58UeooguNA2MuY
ii2CkJ/h79+Bv3a020ARih3SDo7Hv3S0y5wmaJf41MYCRy8y4UK18aUTfBqkOPHYDmk7TYXmXQt/
UaLfrZ9/XWVQSvNVGS1v7ILtZP75Fewsq8hLrMmhw1bUy2wjDuN7KmfGeAXVh1H75G5mv/mhnb/0
0obGpoI7QJgOV8LHtP9PbXyW9ovFZssMRx2q9jL1z7lLnaW7yTlKZ19t7AE0DFKjMs1lSKRgvSsN
XkjcokW1NAFZoqqvOPNtOa/gHKA54zNBYK64yv2ytsk5Bt+xq2VtYgTRNvf4ngR0gsiSiMVoM9WY
u/GHTw4oopT6z1+HOoT7JsO4mlPeVpyzCXgBHGfVV+3QHhfuoDBTaYmtCGnDx5Ml6vmKBGvY5bOZ
7KaNIZJk9q2rYUz8eKj3jpox9ivl27yQ0AT69nEaxWsj9B+ScGDXRpaZfmNkOiBSNcncHpx9hEOE
MaW9n5JCBOQx2twmhhlUrXPFDUghzXAniKz8KGP0725BTttY4C1uYJOuSnUlYlDDWjXQyzL4309a
fRjzisA8wWOlpkWEXKm8tiZjs1SZf8fv+xW/5lBvaCyoDKh2zFwByf38PLEzL6Wy1mZo5IbnLpLT
nA1mWI3cL3oWP3Xx+n1treO6rCXx1z260k47GfnvsmX0XzmvfCdCJSWFySFsAxtK8c/fiYMFqdVj
YlsHxMNBuriIV1xy6KY8d3bRCs8/Z3rhKZsMMXOsXTM4FP5GGpCtthulds7cugtlx9OxvaO+xqVM
/iQbjqnKvNvOnCNvZjjJMJnffNZHL+pIHaXWhvS0qHl0TEkIYVvyi2+M264c3gjeyUJmFrRAsgM2
T3g7fnTwrJEENcS/JqfQivlczKp+W7ZHpjU49XSrI5ePRk46SQhN9ZhtXRtxASy5dFyFUfng9tlA
QU8iI800Lwb6S6L/mBQ7QP8bEczySHJk4SRfdSYz3E3lowH5f6ioLXTMPIGC+dqbxPA6oMM85/es
aqB1DXPJ+Sqfuk0aWSusJ1zlyZaknEdj4zU5Zcc6JDpcbbDn8F+ysJwsljCiflTKAnxYMTMoG88z
yeeeLZVHc2KwmpcWsn9DY2WGn7+BE7RioRsrtszjt9LtG5APhXqu8rz23Ai6AAJW3FUltx4vJhNs
NP5e52AATHd64M76sdBiB8YqrlNm4J49N3OYbrbfUqde7BxMo6tR+flIH9rqVuQzL+MSUWSmbdkk
Es2eoUOfSBvfXpLYG9arKJYlJAya2JRcCVUhDyBZCJ2QXExDqSg7WyXGGqm730gHmRPbKBueF3J0
gXkxQ5NMbm1o5+dyKacwKcnxNaR4HctHm3ROj1xL1Ne84lw9gq626w6L5N8i3+3byvoXxxN7hBR0
1855H4OiYQrWWgS0zv28+qhD3DDamD1xM56stD/2Mr6nxLtwnO9S1UoOJs4e14qkryXdvWxtopTi
0vIi1FQYDd77HgXWgA+6s8TqK5OietTCN/rW1MX2ek5KguJXNIfeOJMWAISSXzbK7e2T/zhu2hp2
spR9S97xirK3HjqvHbsfhhvzq0pKA+WJbtAyprx6k8HAvtIDtO4FitjF8OaluMZxLAM9dX/ACHpW
rea2j7lt4rFYfZ3gBAYvWai2+hJmC/Y2osN8apYtS7I/DNZY+K4FZTvK7Q0npl4+hmENScceHzal
BWXiEk9WkCZ8Qx9X9n/ER/w/y5JBsc9/fk2S+Smi5r/9i7Zv52v9r7Sbf357/y/zZjSVNDZ7U1/8
97T327cqbQb5Zxriv/61f+IQDdJjKDi4/K1tnL7d/v+FQ8Q5DjfPApjD0W2zYv0nDlE3/0D7w1yE
A4zCASnAf+EQdfEH4l90QSpd5dZaWv8J7R1JFRfDn7sSWDEmFxc6Z5fNIeKTny8Os+2qBrOcexgc
4klcWTtehgNxN/W2x1KQfW1LGV0RSUa+q7UfzRk1o8iEx0/liyjqz5kMUDFgFYaSzDZu9mPAX54s
KFOijHD0QmjOMa9eIqV50kmq11qyLhJFaXalhvOD/KrdsmRTgIGAfbGRl+x9Df7uMb5A7wZIvil8
42nBvZenp8T4Nq8NHrPCVcPs1V0b5eSOtnJifXxTF6s8RKK4ymbkjDSeu2x4yNLV3DXWYqIMDZi5
Q8qhekEE0LxqUUfecBQ1Pk3UMc2X6WHUWRDAeNP8zGi9Iiu6a/Z5FZBrVodzt+mct6hPm4AO/ZPo
u0uVvtlVolzKnFOvKZVjp9mZR8ujPZrtkwbB1GzSezIziBdO5Q3+Qy9puAuXWsWELVTwPKzllhEg
rzSjH7kVDx6aT46waACJMLQ4WHAnsetDlbZaiepVUn3oZJIe+lF9thQjDlzRx6+C6D755ERDcgWU
W+7deurhGXP3FtRPlmznQytwGU3650rE7dUcmHK1rBCXZZbhlLazPzjUZPSOQN5NPr8YVUi43pSj
rZ17qR7mVLHPbNFsxX1ylY6c0zjn4Fzqp0SxqRXtzvQGuYUVmaSDlkSsj41EBJzIz8gmudpr1jtp
I1BljSa6PJuVtOVkJ/KIlXCp9d6HTdAwHXbBr+EVQsUIulok3UsRM7PGyDdeFQL8dpPBLllNNM7O
MvqaMwTYdXEd3bi5AxmQpfJR2ol1LvPmFk0meTG1ELumbx41QkzYFuCQJX+tO6Tk8vhuW10BHOYn
ReiPoLbrQ53jxJ0+TWwGznQSEWbU5IJhm5D3Do5fwcWaahmnd7qUYaSdG6LzuKTMU8yEmMHHFjA2
MaVeOLeB/1T7VfBzg0gHzMiMx65WUqvLuzirQS9b2B1iYhTi3h6CxlDZUzXKxPdQmrvJGs6DubbH
xpgO5HUSDqK1fZBgDyCbHByHk19L13h3puUZ8Vq1F1HD8h+gcYiXEolbTd6IiyAjwJuUX8zhpcjw
1jrTcFllRS4S6updSaeAl47Wmulg0ucnM5/vKuJeXmCfl+euRm1SbP8zspohNFvjs63YRVAvkXaE
8WEuZMYnkxbzhBIX507m84YjtzWL9BqgIHHGPsIxa9Z5/IhBXqhDoEcjI5aUZPc6mmKvSOZvEzW2
nyQ6YzGUbcuoOQezLHw1qlFz1kp+nvqbVh/PxTD6m/RsETgfje4UQSHCNdsfHMM+E37adfl9Df1m
c7HYO+bZT70q+t08sFTChfgcEeFLyviNNVt3dcPOu+rpA0txzJgcOHn9hNIHb4WrRMTeJ6GqfW8N
zEcYW2iwSphPlHFHhXBcJcWOyVYBL45AnL1eUjdbTtWIqiJHR5BrVXRudBLqXTJmH1323L3pfo2i
maOVXKVLFkPO65E73qxQ5Z5dUfN5xbdlviRnS9UI6jHHBWFbLcKh0NlJqPZ4SqJlPJn6kh8B/bMk
E5LabPEZwWhnPZmUszGgkdNK1TrUVVJ+6gAvE1bMLr+o2OIka57e1Fn/ptipDciFdRa5SiDMiD+/
FXzK644+FOFrziK0KQv9BD9fP+kG6eg7WXd39dqVnDYYg90gkRUqcVpKlINenasH6fDI5VKWXinM
g9phrXDLRxqJo5XhMm6TT3mhoH/pzsnAUkQp17MEEK8gZCp5FY4uRrkxKSviunxJehLZerlG9lD1
NibCBOmE88yVzudWmfsjugwrQJW4+Rrm5ZDSYAfxEP1YVPUkqYSPLR7pwYRrRaZj8bUD9dhwhkfb
Fmo145wv6Xzt1VHfsRh7UJ089mRjfW9IywUwqBBtzlYep+x8jq0pCiZEq4GA1+6JeNH2Wdsc6Xqi
l6VJ7aPEkgfdSkQvVgWcP5l8pYvFrdV80co8upULK0x9nplpptXXLFHrHyA7Zzl+W/TRfsDc3gWr
plXBOHNyZHIyb0SmFPsizoq9WRQVNrH6k531WqA3iu1J3Ipe1yN9IVlE+DIuz1gr+KTEhv3JuFuM
tRWPSo0MXNk24A42+JLmyVviCMOmRgKwMTnRWSHh2cdmypOUYDbFVvU0lVNHyW+VO7UfWPkZ68EY
Ha510GwenbBklqZto2s99mcWum7Hi2znLhon61p0DmFesTxwP/f3Qo2PTOf0nbRLHOA2nYdlDZ8Z
iX8vPtFY8wwt3AkgHaZCaXyzXxkFOuWpssc7VN3SxXOV9FDzFl2DAhDdwpr8khFrqhrVMR8XDyQo
DVuC3KdiAGpZ9DfsQJJAV5V3wMNHOAYcaODzc2VTwKQapn8GybK91ir9iHOI05SzML5IBQhEWRTB
CLVAbYsLM7uX7VdsCnmeiL6eGuOparhoAQdiOyuyb/ow77MxhAx4XNX0dm3KI5pMkzXQrjXrflev
sMpNLeyW9q3A5M4OKVTS+hvDm3vBdNu0eFealEgctdE+92K/slKEUAcndlZHnrLZKOnRGQrG3TiT
2jBX4TKMd8z3DJgyOeQTJfkOheY8d5tJFCNRxem0oujj+BkBjMwsHiMS+G5G6h/2efkQuik7GGle
1bl/5VJnvtrSQ0bDERx2cddrCtxendlplA1c3VkHvz7dmxq4SFN8K9I5yEYdThEr/TiBp2FUHvEb
YSksr3ey+BzHs2doyw3EsRrH8NgiTXVKisj1xciUW8McGMvGTCJmq74pq3sj1kHJkEea2P1lBVm4
00f3plDHN5ywnGudcq4wQHi9SgriMCaHYrtoy0reMmObvBb7y6BerYx80qweHqa2Hykak+tan4dB
rbzesB5Yu9JWJxnYAz5LM+My52n9GuUksnazzd8dIz4s6obqMzc3EshRtCScUMZAeR3fU5Yfoohv
Mn5XtNRG2KzN0whucYtIHgPHuVVK5WRWcVA34ztQWc3vM06XuV3CBrsK/klHmGlotPgc8/lgNO1z
1aiU0PwNY6N6WlUt4EwwN8l+uZptcx403lTGTtQOs+UXvXldR40poeBVsliqQ/SoRzQLsoqx6W4J
raNCSQuzpWfVYSfBJE2GKrlq7VZR3DGk55/VKfysdPraN8lTFVFolMp6tfWQclKUJ/4YSl7msCJF
RRbruf7QaMdKNDPzPYy/LVUQDhObLAYW0Ps+rfbMg6ZT7PIt1MpanlKsvIFtMFhWcbWd4wQojgtq
Y5mkxVwvd8Mi4XwmhHjV1xbHv3ke5mw4xe24hrhgt9izQnusXfOaa85zBcXqNq9X84EMV7fIjbts
jTcKhm2ESbH86Fclhk3hxHTqw7mPiWHB+O9PqfveriPwCIqCEThOWSQLLy3BN0P94iaVezKtwCbr
FXhEqwY0YA9ap0ofy1geuGn7StG8hDCEH41tFAPk4MCcNLrky2j4sr/YmtLeVrMDrineq+U0+l1W
SoZK0Yu7dOhdyjOjYDDMYgE4DH5/B95jCXX+iqosvw+G0odLGTR6D43QzZfwoy7O5zf0HTt8AVPQ
uiiRHVGXnmjTb3wXl03eYUZwsoD8gG90GPIMq3vJ0+Fbb8hAwYnQYq7dugfEm7QQM9Lg4da28pSz
aEUO30Lg5NbZTxRCqpOZt2XWVn6jkyrMWiEPqk0z22rGCwuKZMThA6tgr+RO61t59GYV5ln2vXGT
dOnLHKcRGyUlqKI2PWouHcaU3GqbMaCp2S04RXxwGBBRRmJL13ZTbPLauNy5ufFGDN0RV9N96qaf
2zG9GKxs2cNDghHlDRrH4sDbeKN21SktdFDfJdBIlTUdICTBpPE4js56XOPlm8KABB6h/igShtuU
OwgGCFyfW/2N/76UEtdAz31Ce8WBIdKHqpk5HwKd/mIHRbO6URaei9yJYXhSjEflP7a//9HQ5P9m
HPLnacj/+P8po1cz/nZe8j+77q3887QEUDD/wj8nJdYfLIe23RDNwZazx/bmH5MSx2Uc4jBQ4P1m
NPzxJ/97UmL/wT/OTocQH1aqjDL+NSkx/sCBq7Fp1SiYTUv/j3LxmOv/usdRYW0jS+e1ZSTDZOYX
E2DXk8NIVSIOalEYhxnY8y2DQffAy0nhbLA4qqZtsWwtOdtxsDE6MEO04PPExJmpd8JgBi2ihdB4
x4YDqU9paZypky2JLouKAyrm5DPOhOS2cAuCbUkfGDihKpvUnwLYlgcRPD1vO4+7VHciYA9tfshB
DAEuidwvpGJNhzkiSQee/4FUUC532973HBcPdCfWjdQU9zDXEIiJV2frKogOr5vECJ1Vj8CV1Ma5
54pnJa22D+NK3DsM8vEexdJySmzFfHZjvQ0MN2cw4oz1c64p3aHSJ9PT5oHiYS6cm2JW+/3SLj1r
K6Pbgzt1L2msGRfuIZ0JRAK+wy0RH5ZFml3Q2CkHy8gy9rwyuUl7h/BSAvcgYiIjcWF3BGpLJTEh
Cv1uyYSErS4HBmbk7aHnM322c2kATBqxtnYxogr8FZPvuGOHUAssRMUE6dSYyKcyfUQwaa84NJg0
X2eF9XRNXPouBwfBEN+c7ht9u3AT2JdqBV+s6wH9si9xdn2Tz+S+D4YnKd9RYBPa6Uc1S4olbenw
kiG7q6SYfSfjTAchIQkmK4BnjVoaOopwcXsgQa4YvwWRKM0LyjWkP6ta+l1Vx4960vuJqR/XSH3v
TDw9ZCu8z04r94rIFr8yWvk16vU5JC3L3mmTHEGbjF/BikP2nkGM3hFRxCoNiTPjmUgZ+2nHjyDS
YC6M5smN2vzRXt0y8eoO2Ig12+sRtdMUDv3aMWAfizDLMiBWcQsYrRkj+4ZCAOifoOF8cpNRIrU1
3O/OrGsvTEcyAtVq5CoZcJJ921KaNYapPABPr49zb9ozj4denkaHbmXmsD7FY5R7hgm6EsUU39sy
qdCIF+tMtR2xZ7CGK60/yNqcLajldkyBFjjRWDGJSZXIYr1smktYphPY3l7gPIuW7KDaghi0qTJv
zRkpXeRA7k4oFriPkcm6Qz4dXABXe9SAFXujzvHsfBiec2XkS4l8sPi+rCG0VJ2cVJNGAn40cj+Y
KPukLt42dk9gpirRQ13PLKJTzdoKBzQBgZLwuE+4dejPjdprQMkdlyijkCji1uR3CQcDQn+KqSEj
MzYtp4fYLHEHucD/uPIm7VqMU3s0VrP5oiPc8vuOeSAGbpXEPMRc9aGaEJPxeCmXUc+iT0Ps4M2I
jXm406difRTWCAPJWSuXlWhn2odNdIOCfu2JfUPAdmGNXPgpDqG9m6fE8SZ6g8vGgAI9qMCeRCNi
HjNZTV4z1xDfDNGQsqGvVJiMdGjxevjkrTCjELDFeF9ZheGJSVWeV713/dKpBwgf7F0dIgUfemWg
UJkVhYlqZtCTq4N1lzOiPejwaU84FsSFV7gxd7WdT3B7MQHdCzcdB29oo+xOsCk+lvo4PadmPgUr
Z8N5TDetqU2u81pR96PNJ3Vr7LMjI9nkfVSb1CdWGiW0QdDyaPXDM7l8+jPUM8UX2CEfGSyP34nA
M3F4DNZTXa9z4HbN9KLgJfssLKBiU6qLYyHshFheiyl1aSnYvJJhuCDOHg78pfU+HVPCrgtwL138
XWEq3gMNynUgdpjlsaMJcqBbNqkPRPL8iNelussdsk3JJpc7AcYChJ0y5kytqHyDvlrTK4dB/Yqp
jsdnVCcSiJyugQRqtY/90sMOaxrgyzDdJ5jtJu65aZdUGV+k0uFl2VYHhFG1C3Rk9XQ3LKN85OOf
kUK36vxgamTs1SK3XSCasJz8tBc/spFUSBzpaxBFaXY3JHHP1aAvz4vh4is2tC72kebXt0lpp/Ee
IfkcJhHrAEWdq2Oz1tFJzqN0NiRrtKd71nFWL4VvO33+MHZyDLPITo/VUCyvepNMAUXhdF761v5U
oc++c2ulhZRlNe+FTMqjwLB62wwxoDOJCagsBwYBC2FwO30SABCdGsSX7SzF91Svuh9TNDtf+pVA
wDqZG1LS09LdN6kSnRFaAYKuEpI/zW4N9aybgqmmFw2HiCqcQp0wPyhEvsiYASkdyzatT+WXqAUJ
5I+VSYMixHAkbUwgiADhi0MoDxssiDdWmYiDCe3wpPYuhLl41a8KwSCvbdFZ7xlvht8bavVWgIN4
apxoCrRUxCBamx75npWFpPdVd65RlS+mWIEaRm7+lRAGB3Fk2d7keaFhRjDc24Fobz9Roi9Ns+1m
C8g6KjY5M5fOGQsGCxiieo46ZLsfDZDyU9c0A/OPNQ8QeA+oruLuQdfbleN2qr4IK5PnWB+YV5Jy
3n1vjKZ8KYWCR2tMGRmllgZqYsHZHOLqpl2rAS3KnKwDd+gWyFqaHjLY0nloGZoMXdZ42tQSYOdS
3WtMu747dd76qyaEZzZ8oR0Z6Yu4aMo0dO89exf6NeRGSwMAS4hxudi9LC+RTcQonj70BH2ZPY7W
qthPchVYFqIR0wQpCC4HL0c38dhfUyVN7rHir/dMICCkK2OJCVok67UxtOEKmacn4N7MT9n/ou48
eiRH0iT6izigcNLJa2gdmRmpL0SKamrhJJ3q1++LHuxidoAFdo97SXR1dWdVRjBcfGb2DKGjX2Ai
xwgWsg8YtjPthixEDXKL6jLF5ms7Ow9aaKde8ePHXItk+8Ui5dXLNgoUeQHb4auP3mwskjKTn3kb
CQzYJm58sM5eaC0ZbLR7gba6JUSOEA9z3d+DNkmbg67g1CzlhBFkazfZbOONGE0bX+cU6XswxKSy
UI/5TIZlAL6wqN1YTeuqb+LmgO42ZsOyj8Y4vfik1YGolWjlT26eBPNuiuPqPhRuM/tah21jbNgE
x/SccLlM3lVi2tk3slz3odn3OXYaiqRc503AsiJzSstl1MqgXpuNd5ebWmJnaxunfngyR40TuoE5
mtDtVFR62SehFhssNNErcUkfDSENW2qLWu6cd7nK4hvjJntyHBhEi9bKSn9L7ptxpVeI+SGMQyj4
HN8DTg+VDKOdyAjMPDTRaG2jpstupB+9J2uQ0WcCPuIDoYbtyC3KBHhlbGmdEwKI3e+yCzuyClOB
B871U/vV1kL8lTs1ZxHBu/mrtT0XNwqo0caaOOyXmQlGbiF10+LGL0aQIV3pqYNhUUvsNwM17Zk3
PHRpED+1RqqJJ1flbz+2NYNPg7DBEAqCqnRqGUwjN83gz6e8UOFltrSESaZGHo6+jGikF24NAE93
mgS47x76vAg2DDz6JZ5DEyc4M+CmpmeYC3a0t+uqeMOCPl7aOeqWNfn2xZyM3n4YIwiGjsVjJD3D
2CPIQjtIZ72taUb7NcM+3Q9GrXZFbRj4JSQwmXD+M5RFgBcBCCvxP8pm4OTnu4Gz4jK16mLnDZz+
HNSnVWXghFeesnYhkIpL2TE1Nroau8voOmgRgX9FKLKX/kQqep5I2YSxarcirqiu95Jm25mGWjXS
ainZyH7KajZ2U4oezD1hfhWZU3xzZa5OCVOnhyafunPCNIESXdm9Ro3stxnxGfo6wvKEF6HfJZPV
rVoA9a94/2RMU6Yu3/xi9hiPJxzhUEeWBBC6VdCP6Vbno6cXcztPKM5BcY7iot1J1WYXAFXTjnn/
/BOEobHiFey8fTt15Y3FK/mas3w4UUvkM+nho//LjCt9tDO/Pk5mj5TXFhzHg9LvpqX2uvgz0Kl7
64bQ/fZNn2sOrjSuA67qt17pTjtZSQurbEl7cYTJFM+0v/TqKVxhHCoRrbBuBEgjT1JHSbvOU+0y
H44KRmZocBT57kHTTrtQBtFTJ3La22QY7908DteYb7AkVcTNblUfhx92GDjNShgtK1guyrd0lMGu
464BhWcuXpMujl+lU5Q3+qx6jqUG70RQ4H6re85ZicuHL5lXd5PWd9yhS/miUWePDZywb52fwVDx
KtYOlnjHzbsXi9l4lCbtsh2ERHWuBK1BwjjhZhfHqudHx72sN2E5ewxjMvpvI1+8hBafnJgughrY
ni02SdEQ6gYbvAVW7nwiWcmHHvwIpJSR/Vy09xyWrqdbRd3nduxN3EFwxJHZKf61lpzdUMH8OkDn
IaiHTUCr9MXoLcNdlL3O/mKAM528KPI4EPjlM1IWWKimttKn2ISRo13JEiem/tVpUX3dklYCo4Y1
jvv2Xbl998B4DmlAOuU5Jv0JeRuP89Dm/XZKanODXsMcyMBbechyka/htxlL9qIGWlfgvyJQI5VF
ONTSQAIbq+12Y2sO19zmrIU9DpTsgoq6WFWe36Qsxz3TpOxAnlbiU4jb9sk1+VmxUQShu/bzjB4P
yc2cDx/NSHmdJm/wm6LDgEP6KfdTD7U674+p5+CYmGcOLIsydOtfFVruCyUi7TkJTRfjT+mrXRlb
6SM6hnuiN8MiTNeynePu1utBcIRczZMysf7ZZT8vaamHJTSEXsNlKJL7wu3qj4Zmuo8uxI0Uhj5j
fOaHT4Y3+BuDbCZGL95e3VfGKpY2ZQ1c+L1rGwqxmXFfPthOER+K2gVEEWfZNvYi16MQQV7Leuq4
J5eT3oBcRPew0Tdkn75ZHl1qfRbYu3jCm0qxUrktSt1kywly7pLE2YyvoM9f6qCjNoNHc829EP9h
lJovauqdFZtnepY9qvAQGfFhsOtul1ZzwD03jQpiUWW2Z99NqSRPEpWsPewDuA+kecj6Gq5CniFe
dtIxbnLMFI1lvnssW3jdQkHsq8di+M6dUPEhnAzuOLXTd1wGgvRMLwEfKqMvN6muA441Zn0OSEdN
gLOEIvRbmyBQdVWfRjZk/qJopY+UzIlFS5aLjgpLY71sONDn3dCsWVOrL6PVzqNTVPOrKVpckUjB
uyhLfDyuRFJdEJ3LWZYJoQoWmksVGeAzTFmgPZvBlpWethyPv5AuPWtlCRWuKo4r56we1MkOh/Fo
zxZjniaungrFzpXP47Bq2yG6xK3TsvEnYbkUDK72HJ963vc6QQZG4K74XH/j4+2WmErkwtQ1cokN
gYV4eDUM+3hO3as5kpY3+yra2SCoSdWQ4v2y+uJniEiZGffV3yxMY99Yo/0+E0l7tMjqLLVRqU3B
5kBFAUd1xkX5OsJcc4iyIlubWqmrM9nsUGl97/0u0kM8ddn3DBmKg/vcbwqBfRPfRBHXG7fOox8O
fdU263lb7qFTdvaJzK45e1RIBxzH0orkpx2blLaaEqQ1ZSfkDRzumVGF0qPE2G6G3nSPPV5Ah41y
it56zVBlqnzM+hymNrxOY7PEsBwdQs5Ci4EGgbVBZ+INsSJ/wr004ix0xDUbPImd1YHe69DmsnaD
rlgFmXunnIzBuqjldCKEOG3ayMiPotf1apS23pRz7Z96q7YWCunrY3K8uw7FlL1UTcpoq08ublUl
Vwqw7WJh8Q4T2gycHc+Y+GZmZK/KPmlPegqn78pI553kVndoEdKvVTHcC0OZv9/yPrNZU5yK2T7w
9mrBIQD5tuJEINgqDMqbktYaHxrHC45lEMcvEGnchUB1Rt5sxYPRmeoxFT3O5mCachDd3bTKdGC/
WnEMlqOo7pzR6t4oJ5hfDLJzfyyVD7c7L/c49VC5CO22/a72Jygumecnx84u2hvOHuPN85tknVr5
+FCwQ34aRusc+zqNt1U0zg99OKinzHa9A/80PME+AFwOS1EswqSBxBa1xbtfllWwqB3193Xc5HHF
/U9ZoMnF8Zg4sfEw2pM4mpngFuAa5jETbvcInxyIs5l4OwU2r35l6VP6O5ude0Aw7qtlLlL92M/a
vkyz4Bb+Lx7Bh3+a6/61RFT42Pf+u+nu3ybJ99//l0SApwieR5GO9xGf7vG7E6Rm3udOEvqsxAAm
kCgvZBTh81G9Dr7knRNlrculNc1EXZTwq2Q5WLk97vKs94F4Cwvo6zwzKdN2xeqq7MQ4OlFrJXTF
jyXIcqcoMrA7ZuY2K84XNFPqOua243ZQ7A0iAJSckNuyi5ltpOkGjofYQk7MeO1TFzr0j9mNas8V
6iVJWeMuj40SvVriFaa/Ftn7G6y8QhGSEejvAorwU9TVBe4n4yFmDYEksJs6sWspSl0Vdt0c4pLW
Am3aT17NGRLM2HCeVF/dEt5btstivJUqZLjTkpwL/TLbFDqd11WAsdaRDrF4/1OLMlzxBb8Gpi3J
MRxrtIGc6vaSuFz6O5Xph+jqc9xYb8aMUmSP5W6cmCNYOoqh6Q7ig3al8gZyV5zqAbKflYtPJy//
DEIcRWoBp9aFc8W4zh2vJiGt5gnIsl1+EtnU4DPCvTW5hIqj8CCD/ifIFQWoBm0GpaMGPrXqxRhp
ApVOfHWtNF7NRfIFumhYWcPwm0YBdP3SODHE9jadhKVb2pR/2MbAjSYlzOz4fXEKPDWsw1lOHKzy
Z7K0B0nH2GoGcraMjfKpl8POdPSvMJubVWP/KYylYsbLUS6A0SLuoKimBojctnezDp5/syNqM2TD
ivWN4EgUvfNhf6m9+t3P7if6ytllQ3EdYvdB5aRArFmfPRvDyeAF1CB43XtVu7CAY6pX0/J+9fBZ
BRmoPpgFtjPB6HVVjjFqQuA/SzIFi8Gxx5XR3QVTVdw79NJvdjk2k/43yV1ahbkkqdzCYlDOv4zr
pgUmhJ3rd7fWrc55V14mUVksZ6O3MOlpWYyRPA6T/q2GYj2OmCAalT2rqPqYebn47+b7xklTDsrq
BjvqJ7eNFxGpAnwBLdR21+LYslXdj4fAtu2V7rB+sUPQBtuTX+MYg7yz0xo6oDl0hHJ69eE37lNK
28UyzrqdUvbPiBZr1/K3wbO6aFXqLhQG7bCvrp5H1MWhhAIGuPVJQLJctUzRmazYDEzrbx3iWKPL
NJntHXWmbOiYjRemc2+0miHVp07/BroOG19LTK5LEIZruz7lE/jWCvLZivvKByUIBGeMwV4lc69X
/RQ8+K3Jra7Ib7NnnwvL2A26rjET1B+20b+2Nf3IGtpdy/JB4qc2mXhjGPFj/9vt4kPX0t3V1La7
TDk9rO0hfCE//aLbEi5q2pzMEhtqKDcTbq+l3/qCH6qkZSA95cZ9opfA/4onDht4LV1ymjY7s8cH
Yta1/+J6nBJTMU2IH7a/bmuYUt7cfwBWaFaOpApLVYj1k5W90womV7Ktn0yaBWU98nOb3aLu6PPT
XDlBa5lbUdFZVUin5UTm35QZd1zTy3eE7Zts+6tr5Oe6Z9/OknGZ8cngCfSRrip/wufmwtnPeHSj
4sJ4AIW6dm+kYD+HYOQSn/RHRnxXxAxqdb0/yRy+cG1+j7sG25UOr2Thv5joYxYL7CdcJyYMfra5
NGHGnbgBpn9n+tNWGkgPRu9FCZcKDgCo1aSK/XURU4gRxnZ49H35Jyg6PqIRmHvnvtBLBeY1VNOT
YQU8cCF5PKYif5IwfU9IMy2ZObynTXLBv/Kl6uZHFxJGBZisBWQMkGka854nOFNyGPypBpSQOCjI
XMXzdpjybpVZRcgdW3H2ytLqZoZcDSAH0kEVJ/6B5i6kDRVfy3j+NSKKk0kFkp83jC31TzsTQQaB
5yHLQ7WVlbaf5rpT0WoqR6AwsxvgwjL9rgmXyUwuFL2jRbOrpLnJTWqTSjGDj/LR1BgT49smCYWJ
KVwU9fwaTOGt4HwWGxaT56r8LqL0PjDIB3Irg94XcVIuKSE9uoPB+z/DsI8mJL/CFgD9sGlZEE9c
mzRflSAleT3eLRyNIsfBElgpHhUytEy04NTpNwfNdmU0ms9BhAGrtie4AuJ1mMSL1xnPtsQC1081
F4Ta+FUFIdMsmaC0iHLXUJC0j2134D1Lf8jQMhY0cdh23kqZUfmBKOMvY83rW1ptck0Se3xNJjSc
VPr1RtgZ6GIXufM7d1MOV2Gr0CuMJ6wl7zDrx30yOJC1teIPcNIYZ5GV/wxeQyYmmf1z683JtArp
S8XPV5oGoxybipLVEBQ93YeJW860ZrTZU53Nw6tUAyPa2MGGs4T6lGDVh+u2UhHbgFGWVofAUMw3
4ZdccJpq/BjNAaSUmJJRs0IMAFoM4la4xmUznZXVmfCywYSmp960zN9KGRMVbUn5jGvWes+HCi9x
0iKl9bya67Zx7RedVNNVd2PukS110IXDyc1+/u8hlf+F3+L/k5MCGwRJkf85ekIOHTPFf/NS/PN/
+aeZwpf/EJ7JuML2vL/dD/8VO/Gtf4CBMB15Dyz6/CnYLP7TTGH/g9EJuFcYCmRW8Uz8l5nCkv/w
LRsjhQiIGGKACP4vsRO6yv+NUI6J4w46I8ni+FAGPevfjsBJ7ymf9XvesDZwV+5pCRqwjS7awn4x
Kvk2d80patpz08x7Qd0Ars9uL4twOybtn9kPlpWBDVmYxNB4/jaDGUGgS6CmYtQ8TLLT+y6z73ff
c/5ucqV39X384BvHukuIC9AAvRBGf46V6pbQauQWdOguus8VqEk5scQDHXfLJwuwMGRQnxUmTI9d
VZ45ub+QbwTUNIbIsCpZeLV3QCZeGL1JCck4f+jo3gtX9htFrBtwMgEvdzTCB8p9fqY84JKRqYz/
xfhjib/COoKvczMBLG6SSCdHWdAwNaT7aYwtIHMJG7gjHorZynHt71yrt28Ec1YRSbxUDu0+siTn
DMWInOEPylzaXkVQhRRxv0LVIs+5IbeRPIZ+8I3JXPnGy9RUBWcbAuhtPZaMJ5A/GVatopQXOvXI
VmQOmxSU3JVO3+VYbcIQSQhdzlkgp1HKoLKY1Kj5amXDi8Puwq31rfPKZ7cZft3cOhNBX5bCvfRI
6jtfibunpLO3wC6iDQVZMMRab3ifaxbrqd/62h5+0ii5mqboN+jI9S4Q+LejvB8vyvSujZjHfWk2
5Ii5Wt9jMHSgpv0TvRB/LG9gbc8oO0fSdR7qzDc3Qex7J2629+G8eqrp9Tozyzg4cZqd4yC9M7J9
f+nM3pvVo1nnRr9rXBekRMU1v5CNQtsrD+E4W3twjYKTNLUurWl9VkGZPk+w0ztwnJvcwoBaKfy6
phAtpT/jNQmBnjR9NK3Qz32oxPT52lP03EsvfuSIsVehDRJhEskhIuSUp0Z6aRyhFqr271rmXK7n
sapOXLXCnYwpwKgcCrs7aBFOQEBjVp2/g4/hPdKqG45fNRiNO4/KwivdK65sVb8embcuxv6bukks
qlqcnLF3N0PsPVj4/rTgAhg2M7bmkJsmDQi4yQvnWEfeux0Ux8aJcKqIb53GODrjWwxzGfkCGUzY
Vx1IDkrDrSG1tiEjS+zVu01SldtW4S4MZ8IgxINa0mEgQkqmCWvLwt1ZRZ0LRCvCjKvc3UwZGuOy
LFhNnvuJIldtbIITC2vCkWfZ2logWH4arftpFnxXQzWUtjXxTiuTtvQ633OC2eC/IVXJTRAO/sZo
/INr2itRy28OpltmM58qcj7pAeDUvHK1Q6pK6kvm8ASUTItQjf+4TvJBSfIhKO/+W5MXQ9fhI+Jd
iLMnxxHzUqe/Q5H++jCzHmot5qUfaGhMbXM1JzPdU2Aw7GJYS8FcdAeAnCVxGUdtmupJG625ymYU
MkdhAUAUQujLwugnCm9hWL1aOVExPMQnC/j4xja7k02N89IvPRS7uOJcWSTVU9M0v0H/HFYgOGcZ
hAdlcXCM5gTDiOeUxzwST0JjN0q03RwpMufKGFXTiQDWNq0IdA93a5VtJMEuMevfSGlGOpC1VqlJ
hWoGE+rU11UAc4Z/YlTEPA0hd63G9uCGY7DVBRSQpPgTNfq5ivRmLptbaUQ0YZv2lufhbcyemXPN
kEQgyYvsklSVOmIaI6s8xDOpKEecdDhhGMkZW7Z+7cOdCr7DPGsvc198jUJ1G86UCTKwx+JEry+B
DZzVJmnfw+zNHx7A6bNOBvCw00jogtHWxE36IkPyrkMhs0PB39hBEPzsZHZKyWotrbYzLvaERx8f
AFjMqexYVWsi327zAMiA4txKZFvMGgFI9y69mOG7O4fVQWPtqG3JZTzpzaPOra1q3fxYT+ZH3ens
pfWHlfcYRcr6ZtpKu7anxgf6IGviSTivbMsnnjDVaNUOF0fh03qa9eGajfa7bd2ZxLIC4AOKcj/i
UlhwZSVK5gyQaic3OAaG9WDXY38aOu85a7AG9k6ijh0BSV1X5kZ7mK9ZW47STI/o095WSaD9mal5
ypgVob261aalgqer/YuDtWOf+57AphX9So1MahM4QRy0iT37ItwmRf2W+c5P66TurgP7LxrzF2lO
bMthThfIJzS6mmBqO3ci/WIdAemV7z3MbCa0k9jGLhGRRBwjXkqX2UfvvOdQsVnvnHWYOuqCLzwe
ygtEmrXtzd5GIT+uqBD2XlsO/k3r/NDmMl762bm1bVRSBdizpRfMP4NSbSSL3sXs1a5vneQq1T0F
WuSSwLWmOToJ640pCYtCpKRmsfMxHJY8Jn9/aREqFuPY+jtKqoFe1O6XF8XdovEEC8eczPuiYVpc
d1OCqN6M2ygv96YRec8DB+pmCIxXKmA5d3Th2ovLehM0Sf/Sz4Aah1lhI7r/Ms68cdvJTq5YZ7MV
30wcm1m+0UuRnyMVjquQAl2KHax1YR5mtOVD5I7DMbHJQJgSJtvMu7ACjvZRZBwF6M46yZkwfTx/
eYLR5HdfZO561IjVKgA80PfmvA3ydJuZHNzpvacEOs++cWsAug4idkq32Gc+aRzoAY+ZGT5mG3NO
3lOP18EeY5KV5WqMjMeYELum6W+WwJsTpN6e5XClevlAmGXFILtfdfM0rlg9jJWHHsF4CGkgbhFn
4+HM68RVj34bDDnxK8O641BkLykwpm7XduGVsmvBsqeDdWsmTw08Wsfcaa89MoDN1zCEfsdg9MBJ
TEfP4Le5xN58K0431nuTkzpxw5cZ1g3617T+O2cQRMN4cLTDUc+hKB3jQXqicTDcsBJfcqwHpWEz
InFNQ+x0HGwTzziSaLIeLBOOFhafgjJZwfMbjXsbfOWjjbv9cRqFs4ZSMXAmqlljL1as4CExuqHS
qI0WpoUjVVkTsSKtkhXJf6C6YaZ3LseLDcMuypAxm+rGkNu2nZH6zCi/qKDbjHr+C39Utu8bJux+
BZGjAuuwzhweewa4wVkW/avXJzH2eXtJGMvf+0F9avz0cRZY/fmjgvfeuQUdhoLabPDfaEctSSAm
6zYpx2PCdP4hGBgOxSx4K7qO2y0PinHMsnjL4Ogj91ssTUOSb1WWcd13xMBkQYpjgjVyiE3jp2Q2
IdsO2Tf2CRc14ifxWMRzZo8JKeJToJxHW6fGIantal2Hk7XOsKyurSKY1nY8lgcr8B4c/h3vYrE3
vY4DeFqaj4jR/imOJTVusZafUTG/7DYxx6tvW3cf3F87uhILMm/1R1+709cnBsNzZ1v1RxsyALPT
xng2nCEjD8d3jqNH8mHRKufw/GYGOBUV4tTZavqe+yQtSuMQ/iEk98XF1351OxfTmkvTirora1U4
fsSgHLi31o80qF2ocdHnzmzVgnAwcoiRGqehiZ8sR36zQr4aODevcRvaEFNxGs6mfORZRXNP8vrX
MfKFT8L2O/Jow06JVhLdY8tpBucyFQ6jqDI1vppEn4O59190Guhd1QbxlhXX3KmyN9ZDcLO7bnjF
ezRfbJLqC6lm900kbrIl0sf03jcfOrPoXhj6l5tISCrQfSrXyhh5elQOQVA8SdheOuc57mb7VOOK
XuC8dZ752Un7MBIt+/hkNqXzghnRebj/yuo9+8VkFX9Q07SLO3RvfzjRMvN5T68+pkVorQUS+qoY
LHL2NcSdldczrfj7t4Mwn49uNTwbuLhWLTEOPMOTf0VV969TaSRHQKTXtC1eA0NY+5Hx3dXFDr+C
7STgs2h1EVVARLetvs0pU5e/v7hMckF6XXXacakigo4oXz109y8ex/CHCLtuICqCfU1OlmZ0SEoi
6EfkgMeCzJ6QE2AyQFIpBdRDxVaUD+3aCa16k7QZfSHUVu9j3+p2gEVoaeSmt8E9FO5mipMZUpDA
tCUpmFIsI2Ar3ELZ8oSBowaz07OccnszjRS7Jvy1r15F783EIWesuv53wJCe19EfmhA461nRohGj
d5a1bz3QTrusbfO1Cb3pB0XMysuLqxr9p5LtoUqIrfVd9eZ1AX3MrfcpB9Co9v29ivvh2x3s7MKO
FljqEcQR9FtxwKv8K+8zwF5XZA+znPY3j0aIPCLBOwZ66XiSq6xIrq3iWuSTbnnBlvnSYBrfFLmR
rkHq51+QV9N4dtDEhxlMSC8OQR0zlvHkAQMzXu+9QQnVSspUbgPAIuiH9neBuE3ctLoLL4HPSFPD
cJvlgcalR2BACgTfshWxv+ymAF6XFZkrajUxmGcD7SReBuqIDEKwH+qRlgjPkys0fjaVZtFoSEGj
QrWjAO2UDGRVQXHLXYHyi1vC3vlQca4dGahTM3AD92oIsXnxEZvhh8Fb8NTE83Bq7c5dmlNvfhJC
eIMdLJ881ZQnDzrbkqZKeq+i+qVIwuIWxWFwxAqXrP7+7314qblQ1e/9qlSXjH/dyH53poKlfFvl
XvCgM3LQE+49A7DE2eGYMjZpurNILlA7IjY0O2TYIEWMseQ1lAPHDQg+zCL5+4+53PAcL0SE7zix
om1Us4vY3ejtcoaaHCm6eNugmNKl2pabTjvzU679/JIG6tRmW3SN+4GzuPQ1h1wh/XSNr316TwjP
L8q0VRdPxs5TPWMSxH+l6wsOK31JGH9snFBILkl9d8GMiT+vgoIbZBJraTCPz3WSiMeKdlJgcKnS
1ltbdfbRTyKIRQEXDnbhxxyD7RL0/vCojSZHKMIEU5hRelReWBy7MhHbPoj5TMxjsu4tIFNO2s/Y
aaEaKjoTSUrU8YtdTK+2tLJbOJmXMS5mzMOzXitNchd+pMMMRZFHqC0u/LQQ7IvOWU9aFWQ5C45n
WZff6iblHjab9O9y2Fh0hlbbqfSNMxxT4+zA/xf+ICGFREADnZBGD8Zd+AlFP25qBUdH9ymOAc0L
YnH6xZ4b3LQZv/MZb+LsHe+hSfwPFSQp4N653D1ZeeMtkY+IGXFub4tx/Ogj80OSfyfp5z9rLI4n
NIgXdohkWzT2uUU3WbZeobcMqLIzg/3Hppm6Q0ogNmQUsw+d/qGwmnv5NyykjUgiKKDNKA4Y7BVn
jLK60WhW3ghqHF19KcNZ/QUiuSgQbgOLUPJ4b5nnRwZfnQ4oHNLCdB+4fzK33KVKBht60+kEz59t
w/5puvljGkCQjVn/cc1D+4tp0taim5dkPqYANcyLXo4jK9a8TJ3go6+wWnpUN2A9zf5q/CZaJt01
76KvwSu6S9XM4wbECHYpLqG0o5onALfxa8rCXBdou0anVok9+ZtWP4YGs3AzFZ+eESILJZdwGrND
4Fa/jTV3G4rAKRwou7Mn+hZTYukeU6tHB+lite4cXTxPIvu08MmvJ5GXO5P1+TRs0atJO+YEewHI
LOasqw59NdVHM7oORZXfKKH3OJyxJ5g0t7O6qwcxG/z5dju+ZU75OjHdWGdANRaun6Al3b8MFI+c
/v5lQFQq8fHnZNXd+DZ64kHJfF8zXjpiWtjrlE06AaR1HIcYk1A8Nqvchjata1OxX1b5tkvNjUvn
NX3OlktiJIw3c1F6kOxJQHbZY9MF3c3Gn3Eko1kgxFsrbafBL/krnMfBK5lI9WXG6RboKrSLmURx
7Kv0Vqftu5ua46ltg1NZuN5zTZMxg8yX3i6uGuftIW+c5DCB0IIpmp+sRr8wJpg3eTREa1ZmPmW4
zReDmqKNyqJ4X+TA+9Ixv9evzw4FdE5ItEMUG+EyW8G0am2EBipN3Me7TnLGB67iQxAOguOyL6DA
G3vHHO3z3/8qkXl1DU2+D0bPPO8vDtn4K+HSg6zM5tj5Tr40oaqhhc9n0OjObapPXmqfB992v90+
+bQ6q9mJKBuxITVbBnjBOx3X41pjVR9UnnCLr+O1IA73bCfT2qsHBl3gtoFZqoVtZz9R/y7y8Pm+
c65kUxwkjg5yUMm7G6Nlshf1UfCrbJTvLPDTM0AE3Jfxh1URHNUdGkUYrKkIBdsSaWwjkqGejH9b
IA+AXEjQtrlRnG1/2LQmhSYuU0MhsQEw9FjoRg080NX7/OqANEUnbPWyspiQgc/IV1WCAQuSz1eV
9BTWC3prHRolrILJM6jUpeE4e4AxxiLv4Ytbkf2Xh8ExY6y99boyZwrEbUQGtzghI9RkRJ2ACW24
k8+PYRHJNRkGZBbrc+y88djCiJVx9FmVhA7qFLEx7gSTr1DJTZ0Ba+jtqQSt0H25kzW8tHVAjsOX
A4CjcgPciHR+X/9pmS0aDBH+GgkpU5bOiEg43YXILR/AQb01MfFpLzwn0Ui2yDya8Zggq92ppWZR
rCO7nK6z8sfjYHZfHXe7+0TE+XAGiX0e6b/EjuOo/OT7767VDTdZ2RoSXRa92DNojUqrcTMlU3MN
09cC203yH9SdyXLlSJqdX0WmPcrgcIwLLfrOM29wCjI2MJIRgXke3IGn14fsklVWmqpbbaaFtAmz
qswkGbyA+z+c853is9PxZWiqjvIZlseyKk8XiI4ZJydQmwRSWMa3yIPzGBfGjy4BrDHWqE/7Du8f
0YcbvuRSo8x3u8i/wqiGMxfhVJyz39F08ywuq3SpkIqC2g8849TWCAsb+tzQkgeNWDWvQWyM1o9O
Kep9wcXee5w9+AijsjuRYhhtzdDaQd8MgLljqtJ02ofRzeyDWfMAxaPf3ZjHwIipYAVNUUE+PU+i
7o03x1KERfGs78mif8d7B2pIoqseGxjL9YSlQy+7wqkzHtyUeiLoBo5kBOAbVC/sJyh/Ns7Ik68i
wER9XKs1GTc2Z3CjHt1IhFRCM9v8VvJr05AOMgHbKdN2wYaAEBRJn2NWWXoHSPOR1O53QDgjdRym
UbT6+UsghpdhKqMvQQwXFpUv5v4QvocxeOlT8dTDOCrVNB95z4uHBELIEPT+Q6SMbV1GxUl39wsm
7MpNv0uZ6AcVxB/52L/0cFn4u+Tprm5FecmS+ZSGBpUNZshnQhx22MOyq0GzvKn6/r1P/WKX10G6
F6LAI+qk7yn0gccZlvDWtUuKCjbQayJ8xuNErsWTb/T6iESXyi4lp4wRTbE3hX3uWq+6253KX+oG
rrIYxbHKPG9VFd0tcdMK3WZWnTpPAHAJGvYiZhFc9BCd6zwoDsRlvZSOC/QaFdIuMcmGCwNcjubS
W7Gcaf5om06yk0QblOPd2+dDxsgqYyXiRextfYbxjMP2xRLWgSTwDWhCcSQqLHUgrLFlSU6ifirT
JWkC1pdbmta55OmtzdG8/vEH5hbDTrtvQTAbJxRz6G7CI0EnqrZi9DGD3GNQfpo6rsjU4a/y739E
Fn+pRrlrN8w14h/LwnNUIYj8oueJb0aO298Zih6wmIO8BAZKj7jThDXLSJ37OeXivlAEfudvZdJT
86NpQ53qdnpmlUaH4sOkGSdaM3f6FletvnqsnlGddc7BWko4LwD+0PM8HxO8U8z2JYvqLJfrXLTN
Ka4HPIcDUw98JjQFLVPXyUKoFUVO91RkHGOjg3OgtiEVuZ6852zJQJ3RvrgsWziZtmMWfx+mIr5r
reP70PCpVY44tWl/xXVjPht4EgmbyzaMnUmOW2Ki/igA0g6GHdrkD7IBs2NT8NNoxP2sMeZyg/LP
2Uf0W1djHPcUlkTWFs57gzqkDKKTkyTXIoFGGWcmpVTZUrlLQkV4nSLq0FatxW9tVxPaPHrHfGax
V3W02QM92WaMmQoEPUy0OcHNFRlJes9bBllm431YXkwYgVe4mMSmfBvq0tqPqPTXlany721IHTdp
Yd9FbfwYrDJd+Bk8UY0HYVdVtJuOf4+j8BqLSFFxRP2DifiWPOCKhU4OoCXKgDv7EwDkvlDXMY0q
vtNwzubh1NuqvbUqjlZRkuprvXgUU3onRq1sl7i1b1HnMniZAIZ16XuY5fGTj0VToZg8mtIQ+DlH
Qm8SVlVkPWFKHOsTL2B7Xvj8CGXN/JAEmOAZmpxyQ8NZavRhFgaclGgcnoNSeTDTUveVIOQTAbDG
ZxUjoDcpXHdta+Gf7mbm7kaXnkyJnAGaVXYcBhT7ZGedk0w6l2kyvjMPyfeMaZD2FXrJCUw2JKGx
lTCzbsf7nh+VDZo+mliDYGjF7kxe4QrEm7u2oqZGG2Ydq4EDBc1OvvOIOF9bNreQDyyRoJjhBleP
eyMox20V+fXWou/o0jy5eAonXcSaetL9zUn1fPLjvY3B++LPw5XXM94R1urBwNHpWy+KPfytgxEW
/kHF9pvOF4eAgL5TGj9wsWO2ZVvcU5VBqXptmuBHCfl9rORzu7RKQgTTzm06cV0C2qPhtXbTT9tF
RBsl5YOjG2PH/P8qYletjUW60g/ktIlC4CSH8QMtZ1J8AACnCm0fA4/VQ5KxM8wCnPmWXz1AaXhu
8IYB/poPVcikKja5XaHJ8T5KAfbJ0p8wDOpHaAn1I+Eb/qa1rRPpqZgeSu2eZfc7spNlM1ipe0NA
y5oS8iEsx3EZPoAQtKN8j5UlOhmZBbiqemj5HVybwWQERxjzOsRImvXq7M8q2uEWQXWDG+yewhJj
cOqSujgi42zmuHnwe8s+McUqdkaQZkDji2yHBQOfdGi2z6mGh9/4/nCJqw1RAVyE8+jSrJKKxLnB
4JFW6OA0SU//nXxLjDR9bLpFWtRN5fdyoMixC/leNYTvDqHcuC7BoC5z0hA5pGdV+xaREwfSOvLc
aC8lEHgvezYLLrepePYj9+KDS8lc7621pVilTfFYhdZ27lVMkUAAUsiyVzXpW8Pzs3KoIJ0gQS0T
FtcuLpkKNQ0HznBlClHCDBYvFgorOE+r0Zr9mwhpgpAXQlCLN5lpTkecz5SfrbsZx9xlVTyOW9K7
aH0DJm+9j8o6dJLocp/BYN29PH4D/cXQnZmYJ4wFC8zsgzeoJqmQmmiw7H1LnOcaze4XDnrr1HTt
yvNZIGSFvihveC2ipMHg0f+mjrk0KVBcC4pCO9a7nqVBWMzNyoDetI298CeiuI3hVh/YD0EUccjg
kmqAN4BPy2RrrQs/6OAqUrIg1NS6yF5lJK+hqfcqL1/McrrB77gHCY5/w0OpL1FBhrJ/wtb+GhTg
Ml1rINo9p4SI0+k9B4FoVdDDXSt8xznFTqzzXhIjUGvYkJcokh2JeuW5qNlfixgFIbBQEk55Jhm/
cLi0U1KuhDNNG5/J+qaW9S/TgI5M2LSxGgxxs3JyXDRVUtwMG7funvnHmHe0OBmopuj9ff2K5wIu
KvbER5kREl9o2r9Seu6WnqH5JoZwk/op7Uilf07cfVfAC911wO5+1VN6MfrWfOuq/DNtqaPD0V40
X1a59Zb5T9z43d4d7XKlMUPAFuItblpzAB4wdxdkM1c7qsbnOTFvjHVPs5bOHSjDk8s2ZOuzH17j
ehwOjTIMzKkk/oi+CLdFCEOAJjDfAlcrvjmmPCA2ew9YUdwnz1cn2+p+oAR+aeEyoN0wniI5caMi
R9jNIiTYxO670yhl+ahd9xHtdHgjZyjecig/5VUjyS4cIwYqJm2JZ95pzriUhol1ZseKSdiIy+Le
v0+yrY8T88VVlVoUGxH4WXjZz8wxzW1Zo86s+62G9DMoHl4IfoWQbyyr3pNOHzphwAf/CELmQdp5
zaL0Su+7K6fqscuHb4nJttezPxtmHDp0uaJSjWButLZORKytqaJTj7PrErsjy2B+39K96LqIHqBu
ladUyrvPwviWmK3eEOOEsy6INtIfqnNb4ur0Y/MTZ+98Fm2drd0hQ3thNgjqK8F4sc/2g8Oyqks5
hFq+zaocpobzkGwUN1/CsOQUAG8q/I024Eogmic7NHoLKW+YyIzZOUNmTtnUvpmRsbLdgUCiOGj1
AVZgrxkcJ8MpjmKI68O8yTqEt8INjAcjHZ/aGo2PmNjICyaB67yJ8703Zh95y72eI2xBj+1cWUft
IKpy5YYR/t8+v7a+m3GHMFEfewVcBj2H1zKLmaL8ylDJtYziiTqpNovPGbk42Lvm3jEvGdMA1GtX
Mwzqh7NPkyeSGUFG9ejZZOJOk3VlLqhWXEDGYYypv9Oe/7o0f/mTGZxtw7qLIWjO0Az7XVnYh9ky
5XlWcBrYrap1Sx7dxQK+e/YdEWLnJ1WmBMcSYOTeuxrfsttWLvs5PFVT/AtjavkcS/MTtQ88tIqN
a9Z08a4Hg7iznLyDqAoepx0dXCINaWYanMXFSUsoUmVOO1r6W3u0xqONwJTDOczOHkUZjU54iJYy
V2Er2g2k9BnMCJ/n8s3uTYTvoX1b4H83ufzRBA4zhzlfu1E67rHpA7AJGBpGcw23x3T1Qbemug+Y
37rElidh9CfJObcLmHpt+EnP1mREv0DOPvJNGAMoRBSDXeWP1Oo3UA8VY4k5jd71MnTPU0++KgJh
OxvtrK8b/dNBotDbyXlItXPsFoPh2MhrGko0F4FfbXWZoQDlNbuh6PrmNkGycY0m2AQ0+XmTt6Se
uM8dCbI7P+AqYnePVwkqSMi6xxTDa4oSY9WEw6NTzEC32G6brv9C1hE2kSpM1wEBiohjJBuE4cgW
t1lFbQYqtR0+E69iE0+3gRGR9whKJ4aX1y5Wx8ztfyNiJO49JRas+Tkjq8ZERbM/0YokNkCHssfz
V2kf+GUF+Y4Dv5o4F9LZ+hVn8a9CL52ZTk+1Fx+HkYqhF1O86iSCXxx739vAs470LyvLXkRcQ463
UYDKKdMeh3vZqyN9Znbu9HBFx1GfbaS8+CAZJ43BwnSkTARbLSWu/pM7f2fITPRLh9S+QvpaX4XO
rs04/vSs4ocJzbmv0i8+45MdIk0bjc7eJNGdSwGDrxpJbnD6ZifJtmS5h9IHcFEZWhfDVFvTpFPL
F2Q2Idk87/FPim4m4JA4gLg5yBwZW9bEthG58o4X7yVELzh77peOp0s4hz1lMJQVIwFJTL48S03P
K26V15wKT7QcahtPD08l6KYzPKtHA+TdMWIzyXPMGtlL43Uf1vPB8Kaz1AVMgUUZM3TZmTvWuKmA
2HS/NfaBOhm+Nzy06TafwmI3BuoRQYtzDay9mxLBHswhg8+ujS6NUT2YCYlqNUOAQ5ANryErdI0v
Zq8sPgaG9tfCPU4QZQUyKh1NTLl8N17P+CxR54H6Fe4+Ll2EDYky1lMmH9ipnsIyv2AVSxB1c1cF
ptpVSXgOWuPDj5u9C/yD0sy/qPSC4sxAbBW2Z9ed0wNQESoZlIPPuavw4L4lYfAkO1M/pAYVQ2Bj
Q7DgQZJ0lP/wKsarcTC8eXMNVUEUb1M8oOijn13rju3mQKZL6zBqiC0TxxBd7770Lbk1MP0WWZs8
hpb7Dlksvdh8+nTA45kK+VS56pDgveUxb569uOGjdgjWYrOk4AAky8AMw1RAdabZpBk67OC58G8P
WGV5TGKf72/YYb4e/RLzCz0FMLULP/YtKqvfAco3R/nkLZjkQSQUPbt6Sr5MD6RscVU4z7bgw7Zm
TmYhRkBlla/5ohXriR1g4THuNdDx1bxEGA2GV51Av0+HvnKxUWQVmajWGH9DiNuv4in6ZnpQnEtw
W9smSdwVes5gh+Kx2Dh2TSk1QDv17GE6TjEvZOykn7XMM9rY0SIAIk/WQxTaj3PzMTsozQQ2uAlJ
5mc2PAOQiY4JdnF0HzzQ4YeIBOHIQwM+xK9+JDErB6oUBMmnEk9TQOv8CGgi3vRG2b4wvj9OVfec
Zu7waTXORVtpv1XmKLgWknKT9Ia6K8l8wjHzq3DJF6tADTMiOg62fJsaBPTccuk2HAGohQE9rh9j
02c/4Kzob0C8ZMmbQRYWn4pm20UwGd5zNFlcFZAu7qb6LedwI9oeQiloVT8l/AMRw0eJKzwY3R+i
CeC4JmXLIBE+riWyfe7KXVzisJE5olJbkBA/E27RkGSGki3dFhpIMl4OfBim9VLNMLB1w7RnyKpd
LC0L92yc78zYJ3kI4d1A4m3pTttSkjMWQB0xN2ZscywmwP87htQ8vcw+i+qZadzTOCJjsiPOJdaX
hMB4g7XVY/iT9B3ZDdaeWuG3oSj2TEbIvo0sb+S6XIfnYTLByY/YhIys3vh18hGPyK4bWbPGalBl
5EWr12MZEKcaMvrw+Vir8qVollyjfG8ywDuIGIUEW9t+jjWoqvFXVbfPc4AYW7ASHqmcAtrWMw8L
Bg//gAAW9hYJ7H7bvgaiv0Q6aDZoMjeKhjLToHP9SteotBuS5koyzYiW5ZPL9okjvhccDODO3/vf
BMa+txXwAN9BfhtX7rcEXx39y65MjB9WgliVUNil126wCtIgNSHINxa4LxMxbCv/q7BNxe7eXE/4
Rbc5C47xZvT8IiPW2TmpTiQszyE3dfqqgO6l7XCQfQObuSsdFjpwf2UyHI1+fDETiC2FHj4iWDH0
PyZvXPeOchCDHkZbX17ZhI3rP1kM/jfOVYFr4M/GVRumMsldjkc6BRh5oPb/bFxl0NsUfE4ze9iu
205WbG1y7fk7oKE6YMlixxjTxzZgM2kae3fJLJRj9T0EFuv26fCfGGnFkq/0p/AKfhzPBEiB/Nh3
PQvm0D//OFZCgAQ0Hr0nhggrF9odjNrtFgZsv40Yy2/tJvvF4ovLQiQ/7N64Qlkhgbxzf3klTCTg
TXx0+sVtQx5JS/wnIXF/hE7+9efD2iD+cFsQePaXcI3acRijFx1Rk2XTrDMPGVAN0/VAnBP4sJY8
0Zhp3wr7671n+5BNdfc2eZ9WCmrGHzVg/ZgwLNUqJAM8kf9108y/DGT5JwLp/4G15l9+of8Hk12k
6Tv/Iab0KSH+6J84pX//T/7urfH/Flhk6wrHRL/suYtN5u+gUh+EqQuzJ3AF2S384394a3xopBS3
pkm8kkUL8g9vjeX9zcSWTnqqYzuuY8v/irVG2n/BlMKzJ8XTsyzp2p4jfP8v7+joySy0O2s6OBX4
absD3tQwDztOMznnKYGDU2ING6lCak3HuIR4/1bI0bJVa6EK8emszDL5MuZe46D0H2OreoMshCpe
pF/VOL9V2lSbwhxKHNuLudB+7P3oiwvyhRTtick1QYySke6KHCgkLDZZc5H+Zo/yscH3u1IIHSw6
O1vV19xur5G5REr1aA9bG2eOEBORiEGar4ZU5eu6YcsudVkRkRTf6m5yHnITolLoLGZjxabKm13O
uw7Jup48pJDFTOjiEt+ZdRDswoKCaPT9Q1+yr3DjqNs3zuBucJS2JzfywrVMcuoObVnPynGZowcC
y4ztWreSTmaVeDURGWSQsIRO5LGaM0nyiHznvswX08xXgeKLEUf5bDK7xow6tRdfO+F+Lo13Nkkg
yezqSPXrHCOTbkw2TnYMzarbInhJ9uVoPTCTdA6IwFlveohGKvtNAlN7JHOZG6MIf6VLcOTAXGOj
rO5r8ttmjTnmHpFttsmKcjp3pLqxfLKQD6cRW9Ng+J2J8ivvShalppPeOkiUuBZIU41hvDshpNJs
9LKrds1zgdKE5Td2+t4Nn5TlvZolrJtlBXKPkj7baJOAH1MsUw1bVJvBDCUdoexPDH2Gpy4pxp2X
4k7EA0tR3c1fUtbtoTfBlefoVzZJhXtDmCM2SRmSDWD01VWZPlsPd3R+Kp0Htzou7G3ioA9h1DpQ
1kTwB3UGuYpg613jFe9GaMhdgOH8rVQ8SDBaAVuTjwHjpuKKyevyG3+hgCu5ihHCzfyOSD3PMVIv
6ubS7J7zwh8wtDPlj83kGcDADF3ezJ8aG4IrkHOXuE7XeIyI7tuhEm+OAEKns4ogpE/DUO6nsUeW
MA7lA3kHTzFrlb2uI/3ixF21FTlcj8THAxYoTchPHV1GZWbMgsrwMREx+orQn9ZmJKhZydE9G5Gt
V3lpNDe2G80B/knzlEphbBpiioHfkNrDxNCApz0spLo6/e75ebkjG+G5dVo62lyclYH4vyn8R3e2
f5P00m9dp08fxsnv2KypfBfHWK57EGCbHhv0JqXw2UwWKRhxlIlLVTCunXz5WLhj/Q2iNoiktrmV
RcPbXSvM9DqkwHJUd4nm8XfWWvEhwFB7KMAgb1QYw58Ke28PdNgg/mFg0dplz2klP6eQygxrzHz2
YeS+NKJpv6cDUkDco8B5bUvvQ3eEtB94ZA/g4wGDMTUbu0/CNV2rgYEqSojD7RGe9b1hEoVmDucw
sDt8gtOn18jPMHTJR8hb4+6GyEXiyFk69Ho90rgwnLJpVEBNbDxy82ioOa8mDwqST9O9Lgc7O3RB
plmYo7GSIpougUgOZoZBPEMJd+iLmcUVo+I7io56p/PkKc3t/jJjatzjdsdMHouYnAksYEbue7Bc
g2ALpRTwqMG8MLSXwKYm9Z4qj+A8DiNEpY6t90FaQPO1NEajss12kd/fcPIluPCj96ZxWlhszsIt
CImQ9AVeHk9L5Ki+h6S7E3u3zlKk9hxtOkjkSngmJNAhi7Ct8UVyU9XncbDJEZFDetEBEy8Ov8+0
RsEQe0Tp2nbTbeaeX2NQoUywikA+OiVeHY1Fa2OzoQMuQRnSie5b3rTn1ktJcfR+UWAFG5xUbCV7
gzwETxHBRzR0FyMkq+T4DOCSPTIpk0csLLDXEzRL/3HhKf+at/vXWy34SynVkYbXSlOLQ5sgadC4
MZnss71DXvYjsih54wphYs2ztk1K40HXBj2Exq3PHOunNgqauYrrAR4e1XRlyX3eIR2cK+MLp0q9
cufswtFP29K5D4HkALIEhnYfBhz9TbpYsSe8hUlwNGnfnH6idMP0ssGUGK2d0iOfIbqpzMXLxS5p
xwrktzErFGqYO+zZ/VAkkjLtygxAp6Pzpur6nLeoW+d5zHYWkLLr2ID/o/XfgE3WBzYELVQm/ZBl
QGmKwbd35KjJl8gbGWaMY7oBZ/ulFf53q9DtIYkks7VpSY2ty+uY8+oCNcVdaxiod+fB/oZjkc4s
bWt0FhIRqAJhRMl+MolwPeix/w2nZWOz0dzEJoPlqKxPY5DMPKVz9ug3QfeKz9jE7U3wJnECb6Nb
f6V5wDhzlNMmrzR7+AJsP4vP+M1OZfQ5G4MHGCbBOtqP2E0I7MpvUVvm/NZ41shwAXjZCkYOLJsQ
g1MJd44sMaHZbrpxZ0cdy24wV3QACJgig4wKFb5TRACsSbdzxaSrj1jHZ6AR1qOM0odGYrVVWqIi
DNMtFmfAx2CkVlJnHwamJno7k9cFTdpBJ0hvUoPJamChAVFWNMImdZp1FAwQcQjEM0qI0QWT8J1P
XsU6kIy0SsLStrmRWE+h11bXofQwThJoh1bE+ZV3CWG5XFAsfnt9UMLFXeRVn56PAaSMEKVUpJvc
Js9+GV37yVMhuz5v3Fqe755SNOwrRY5b3wWcD711DTlZJBDYRiNenXUPNpR5x6qriaED+IZMIyLE
GMAHGxzQcy9ZYLgHILeMt1jCk681G0sHvSqMkLcA2g1LL6UvAvL5GvDVs7/oQFkVonMO1Qtyr3Qj
s4LlBmIaDTcQKUZzQ4RXbshl/R6YmH+nUGty8ORjpAouD7jObM4rMlCNbCuw4sEd5mPuzWrTLddO
tFxA2XIVwQQlZ8vw64MnkEQgzSLwefB+87++wcx5ZZMLH1GcOQSxZnDLkZuZ7pTbvomxtF9LzmLf
m7uzid6LfCj8G37ueQAcPDKvG1TGPSugQ7ZcqOFytaqeEYnD33kH3aY5q8WM2KAs3vn+HD6mws7W
ECAuceK1l8aVyLSauUbcyV2ullsdq2q/XzYZITJbctohoUw4uveWLi4TppQVAgMW06cmLNpjlKFb
M8sietJR7q7rpaIoltoiX6qMiHLDY2lBe1q1h2GpRdjC9w9Y/mzUIglpz24U0q8upcuSpcTaknIG
VQYawhqcGT4zHGRL2VMEmfvWkQSwq6mJwqU4ipYyidBAvWuX0qkBAojVgXIqijz/ZihX/ayIiN16
tUqezdwhes+n7q/q7OASqoS5KGLRHKK/gJ6HFBMj9rAUcshziY1ZijvZOv1TivLsNFB0A9pAOzQv
5SCDAsIA8KpurKkiijmNy5XdOq+O6T/lWsiNVaU4x4j5SpdiE9gIKG+Q/jt7KUWXAEO/G9NbHaLn
S6lXmZv+NgyfYdXQk+K+FLXpUt4aBYUuBOe7Xkpfxmtfc0vjkcr2NkaC0TdrplUW43KiV3qNDUcf
3Sr54fbJOYX+ngBhRelO7JrDCdLHyE2Sxb0jXqq28bCo2tWWgV92JMiZzmGp1MOlZidj6Cql/56l
U7gv8KhdsASpfx+o/N8OCvn/CFwhuASE6wKV+Nfsin9rh/LjC7Hff7u3Hz9/dfGfMRb/+AJ/jwWB
ZCEcKzB9aTkiAFD3v7rtQPzNIZEjQLAgPIBxf8pPDaBfLMkfji1ci0AR2n1gO338P/675f7NtWm2
GbGAvghc2/+vdNuO9ZcRlG86punaLpQzvhShIPwQf0a5VTxEMaEQMeKobuw3oVAF5uyFedJhIX1R
Cwel7qok22QLHYV4NvFWtmP5XP7BTolz8VP4bcBBblNGbsJauPku6x22KoQ3m6tWLBCWyhcAWdQf
cBb0Ez5ZNlCQcNjjmzwi3vPVg7bzBQyF9O6VmLPsMUjNFgMIwW0VK/YEdMw8DxkGK7gyCpp6S1ac
XFTFy754B1vSkBw1C2iUljdo1mXQofRVw3RI8z451gsDpwKG4/RQIHVLlz7LUR8cgLUn0NUMrCwi
iuVC2yFjvn9VhYoYP5izdRoEe/1pNm1c3jggS4G9rFpIQK4K5ungu61RgdsRamS8GyxCXyuapXeN
Ois6iChAuCHK2dh1nWUf84gB7NrIDe821QAxjAWjVEydvBNjlJz6hbnUKHJJJSU2wGRnFXkNBxGr
he7QG7lzAV9b3/1WoOc0qI3HBQrVRF6yURV0t8iEUWOZ7nT30VWSGdt7L0hr8RCIkO+OYG+tMuQp
6wRP+w8Z8QXboXIpLcPIeqTN8Z8LBGwHbN78/tA+IaidgPAkjY5ODfnZly6d3Ltd9O6dWY3xoayG
YytHuaeUMWyRjU/fcKu1v6UahpvTSgQbjW3LD9sNqwVniaS9/MkFWb/lNv4etiwY5faBPTqoK2pq
YlR+Xc1ZF1J6PnlTlFB0FFa7VcJaCGPmWPyonUGIkx4CPKim5xPoJpMaU248l4TselE27w0dzR9N
JRKPyMdGhtjN7MnZwnFGstV1zbK8K7L8mz0HULzrwutPjiFic9HMZ4+qbFjK84ChMYYChegxywuy
1P1YxuTOVpN+UcWI2BS/PaETup3hjnXhFN2KPgpO7oCIDmiXjz+hbuc3GwHvL37NwyFOu97C1Mtc
h3Utq7QMeR8aXsu5D5Oicdd+4uutGkT56jrgHtgM2rc4dIfHKA2Ct6GT4tklZ+A0QHS4zkaGTU/i
l3xCKQaCoPCns5ipnXwqVzyKTOtPrq/G82hPPY1C1gwXCFUwxwhp24PJA1NcT0oB7XSrsyiI9XBi
m5l8ZtfBOkKA/m20ESSMxPkxrxg6K90oJ3X2qDv1j1ZO+DdDvQzh2L8XH0Y9DOdyKtxglcc1ZYNV
jCFRyRPmr1VaUNoBvFJiZOGYpMwWwuCj7hr9LGxdXlIsBoTPlYvDfC6Fc9AqyFHwxoCA4XNyTzqA
E4l5dyBFSIfsCOR6boy+J0HJe7ApMn+YbGxvyuSBp5YNWTMWJq49dMfN1R48pNGuTH+mOCqStYnM
/jvzjJY4iZq14rPnmvHFAhWHnUjylWHdtS0CRkR2kPPa4qnWZvtitrYT71gRF/CHq7aEIk0sLGr/
Jv8t2OC9Y9HDYFCFDbkAA2kwzIXkYM5bbav4c0orEB1V7wU/YPo5X3nmUWWpnpSfM/CdpEYz4nn4
CubYf4cNN3AUYNEGQYobmfWQ6A5OpI0XttrxHWaN/1lp0T/5o1OTakuvm69lWzjWtokzYPtszhbv
SBwx3IvmcNoNRWMiDnCQHiYgUmnB62IG6toF7+R3Gr97WnB4mIlLGqfiLKHpyiWKRsgI73Ms5Sd0
zKnb2UTcBacSvs9jyRsV7LLYi45ZF6ACjosob6jqRO+uM4wpRyJ9snHlFYn/5RAek8Lu0sXWsOPx
UbQifoCnz7aU5lxzzZCGi9Q9DR5SPwwwSlrlzZ6Rqy7mhn5bMjeW25blSL0uYdgn28JHFgrTL0g/
WttQe1kIbL6p4/B9tODW4sBe1CY8nkw1DEkwQItbi/UV2GrckGnWQw2a3LLFJjgMazspoCGbc9GW
21QnaC+acnKnNR+NPlgFNd3GyobwuUTw+CNrFsZiEjf5vG/cyvBp3/h/cHog6N5YmGTefUwM77W2
urcB//NvzcC4ACPpobifEY6+Cg1eCsZik5LyMxiMtLthMAIAdPBO2LKkDGzQ0ybhdR5wdcDCJpII
nYmvbiBv2wcGcGhEFAyEEDt+F8drRF90jlZryhv5RDaLSC1z5pWqJmN7COgULUpe76ERORF1s12y
+VZS2WdU8O1xwIJ0I8GXLiTwCJiyW1sFDLdrWGm4uCELBI2h74W04r3QRffqyaj/Ca2dTIAs1FGL
95wR6JqQpPpDRXhkhwpMDbk8boPL0rCmlWavdAaAN71GCrgk0wsQKmxza1ZsErJetylGRJqrhjdo
WkcANjaG5zcY2of+GbpvKjbEklWIHnNZIlat+/zcTUOOFJAxFXZp1DF2m8hDOWOq3giL7NO+x823
CSBK1SSXmhOes9mQZ1jLZbVLilmR7pm13Ygl1KgSvOr2dChNj4R3iFf1Fh8XGAEuGbVpiYAgsbHp
Iyr5WZ4738/Mrd9oTDVB6Vb9mkZnPoQ6czJG1raJlAIOa7OWmjiTk5iGGp4z2vofNfHva3NIixfd
BM0vsoN8MB5B+d1xsviVLaz4kBZGFsYkeD2EvXinJxayQ1fvZqMcfvuirohC9HPMKMSqoiPxB+V9
MkErTlE8dGeSXPBH47dyvmwvgmXoBrXz7I3tfMKyJI+6V9DxRo3JNVeRveFtbR7wEyfJqsKafh/E
SERnNRPY2Xiyffyf5J1XbxtZmob/ijEXe1dE5YDdGWApBlEURSvYavmmQKXKOdev36couS3KYXu6
vACBnQtPd0sukocnfOf93mBYXDKMlJKPeI6iWmhuqj/CMcvue5pWi0DhHnlChlV7E1VtdaXVbv4l
D3V2erbZgKNV1OCyWNmtrNO/rE0PT3ttUHUmphFvE7wmsQ6qfa2EMyDDdwWB/wRObF2RfWpcpFmT
nvK+6ZNHGI1+cSslOdUJXgmWtadCTeylgJS4KHly6fcT6Y0gCL6BrrmbLjflT2qeW+dOrHkPWVA0
yzoIrS2VSnJftj0UkLDrkW+ThumdqqpqnVe60505Uht+IXYcL/4YvjVmhYO3rxlXpFHQ439zj/hh
g/q7ehyWnamYGquBxEBTfNf9EvtBdRMmxopsBiqIeCgmyNN0LuwikYnEVbhrnLT7ygNeV/vJ2tcj
4b42sfd1CpI3ahY6ttQvBPoJzjzb1zb7MscYKp5yX/zA3A0Msr+6bgW/w4NOPuwUqlASaGyIm7Jm
AEvMLEneUWEZwElxvgyM5KnmWzU6NCGNLnVW82dzqLZwYksu2ETsJWYQVkg8Xp6sNXxHP1q0jdck
OOjXpouVFsqQDsJg49nzNIj9eSITROxqinAfpnWFT08XomqUHW/VCE3xkGK7Oe2H6s8MspKivRcw
Qqi1jGDcDNMdk0gB4IAIxy4w5hlRm8G28qjiNwFW0Fjm2KkeP6YRy6Lm9BTB1adCTgzOF3JxfX/a
9hTcq7pLuHwErRihzyS0aIVttAqyQUQLqn8PYC04dVO6arTbYhJsmywDAcx78kfcPAbhz9rgIemM
dCWWUJCVzo+0udRIxb0aElMryko4L32slAzQiPCEVcX+PAwJbuHSWmQpXwLtJWtVxzbHIEZgqdDR
3DTUbBTGkXHT6Ha6TmlFLAsZkimB9tmG+UO6SlfFU9kU9Uc8sPXTvnNT2nWqNee+EgyW2tRTdeFO
GyG/sIW2gdRA01DSpAY7I+kZVop8a/CVrIW2VTZ5G8XVCaZy1syHr/Mxyu3sIVVDmVi7qsL5NUmk
FpxPzrUrcDyLy4GRYXODHa70nApZASsIc04NOi6kZGyHA2htLQGquDbDat0EXWWstBzW+f+ycBRJ
PeRSmOLhwpHeAexRCNSKaqHCY2uw1sjEMDtF9U8igaYJhEeHTUgQGSo1LBF0/HjqNIYyVjepfl5x
c9enXmXbdHWl4kvTGflHNBL95zyq6Z+2IcB6ESCuxx1UCzBe7Sxgc5AsipDBnRiFhk0K24nmudIf
QYVGFH9YpZEhT6otfl4yQYVzu+SkmSpozthbtR7GpaP41kVehECjklWJS6RCMD08zAFi07avEyVp
6IB2eI1VdpZ97NrEaOhT6v5HlwRSbnV2STx6EQmPgZXJZ5rblKtY98qbgm0d6XDiDy1JN+LL9D1v
iNwlqMhznOIuS3QI0gACZPbhPP2pa53mKTB8y6Tt3ESPcMOJxG0U3962XKzvCJ52d5HX0DCownge
qamiw+7SXHNWGFoN6b+FIISXR2ovaBq2z56d401rFnzzJAnktTmVHLW75MwWbi0QwM+EQtZb5otL
BB19+4XDgK2QVpmk+sHqncYkQ12rtGlw7hacfMX0ozfQazXxxll5V8uSdyO4hfy5t337c9ZHfNFN
GVv4FOhNfUMQnHRK99P4aJA48qkh89M7gRsdr820de98M3axF6FlfM4UiRegExC2HSC8K+oYdZMG
lrPWFFFaua1sftRak7hI+EjM6bYL8TPK9nNdMSPx2fXEpJ9n+9WgqoJ6Fbu2Gi5RZ8M1cAIBkBIy
GlXosJbQ1PcfUz+0Z8V+qZlQZVCODquQ2IkQTT/WQtgJ6x5ELd03ZxklojdTYtTCA8GA5RyKAsWL
RGUF34zg03Lqi3afE55tRtdQ2QKdxjV3ApBD20HTWrSDE10TlhcKXhvStdulYhKehJWaryAziCLm
SBikk15vUL762IJCGBUUMXwOHeyiV2aUSPU2ygQmHtQkhcwzWBiueSNUnX/NvQ4vRKd2Tugq4GvT
6h3NK8LTUsmOdm7f1qtUCdriPjLcWtqC6sKH7aBCnVDFxDPJjvEo9hLlWRoS2qoG+9+iUtF5CuS3
kcUEipsNmW5DultMZ3JZeED7guZQHBgO3XVtUBY7WgvwI/s6CBREiSsdniE1bWsRpC0PkXKIksyn
ABk77ESnuAr4womDJ4SOGVitah+nTKmH3wlXIhVWQQUbWx0S7ISI7CmEcTiF5BUZVUhtMJCsrA3m
r0jEhig8PLJM4giJxytpCy9Nlcg8bwjPw7zLX/T4alMGFc42GUL28O10booheM+1c+x7pDbb4aGT
/OHm4TZRWpuOk486VRvi+5IhyC/JHB3OvkRaPTGUC9ymK46f5j4v4uILnb4A0Q7ivy+5C6gc1UX9
KGp5N+sRhW95Qz06B9VzEEkQLpj4KEewvSxnqkL0YLYPIQwVExV5FJF0Aqw2czrf/EI/Jn92bNN/
rCrTfs7rvmhm5d5PxjfT8I9aqKx1lBOGmIh6eu9BOFiQ9eRsZULRbptcrddiiltArQX1sw0gz67c
1pSHbXwJOaaYOU0uzwnhQjFO/WcOvo3WUGoRl95nA+0FLkJSFwmmfjaNKlWN8egOM+4EYIPCJ16w
oU9uSARrOeW8IC5iiEHSHjLk67Q4zeysxU114UqNNS8lFRNFRbHP6t5oZ2TRkGlquv5jXfndAoIJ
9iuBHsT4fchYmtaiearChL4jFlX8lIWidJlS/Ijs8VnDJmx4tE36nkJdDc4rEsgXYSP3iwyCw3WI
a3DxwhL8/42xy7KhQPz6OcZ+sXN24S5+fAetv/69V2hdm8gyZDVDEqF1QkCjJnghslnKRFFkVYe8
qKmmKZuA7l9NonXYb+DuYOeySuGl8pe+YuvahIi/IaobEEGDgmb8O9j6/gO9pXdSdKmEXmkKhtTg
9TQYD7H1ICiNRAH+WRmDKqWUZnqH1s+BsHWrpCJpYnJmrFJoRbechqs+06Sl35NBiLxFnTe+Ys/Z
6tc21IUpSRf9LBTYzkhXesIOiDaZKF9B2Yam5JsPZJLCXnfQnEitgVY4PE0UP3qwddqpGY9UUjtC
IS6f4aPvQOttMKnxoblbIjSYTMCW0ov0cqUZ9l3fBBaparoGpxieupjj4mzJ4VQlptSNME/OCfjy
k3BFoQef15jFmgXkCE7C3F+HIUFWmfsJX4qNLOUkL10j+5Yx1DROi7bG/l9Cl9I0SFUVHWsHF/Je
Hp/RA1bww477AlzIqy7IBQNFSfGHPwudSkY11AyicttDByngih+Q7bIB2jTgtQk9kZaesUDdsnP6
wDsPYhrZhuSEKIVcYUp3MvrkBqZ+qlQeZnpuI6yH9LG1jsuxp+QEZzbqSajpwYr7J9nUedCcyYZV
nILxLeIs6AH3LAFrM99w18BuuG6nBDC3xmeQt/Q8Tpv0xInwyo8k+nRt7Ty6UjpPKyxC8E9TZyJd
/rVvkhlel8XMk4ruzLC3nEYiqtlQv2ohLYGNgjCFFqadUMijCJEaoUqzInzWcw+jSFhGkHvQxubZ
DVkJ5x5X21UQ43qQlrdaq1+kbXlu82UGYv3Zynps3BKRq85wTg+W3ao8RE4WwWWH3k011k5fntoF
ARAaHIpWsW9UmQZ0hX2GV+GIithERiDEDXMKf3uWtSUXLY9/wboKsatiztKseoztxjmB9uStJbuW
UNJWyMW4rmD4HJIsEyiQGyx61WQk6FMipwFlP2MpgP5O5Ki1MqAHMd3GnS2t9MGMmc7zHWBLtQji
KrjNExcD2iqO1lxKgls1aC+cEkOmgMj1UsRBojz3zEzhegwxvicUMtIyEqyMKy3pAnz7PjV81Wu1
rNe62ORTcGEsjXUrXySm99jJirlQaocUlty/0lvsDWh94N6MnzK1ctlBWi4KPIDo9Rjkg87wrnz2
oTBda0RZA2k9CwSkIR00nCWsRX3u96E0K8RgF+dkYeHl20JEugsaQ+d2iTesSXdNrWJavVm5TQp8
JfES9wVDwFrUVeeJpp+72ucurYWrJkJck4VkxHM53cDBIhjbiqVPGRbGfpdKCyPJkRe7ZN8gaguJ
vunjCNPpirQau8uvyf2qz+Scq3tRiuIsBzdHCTuNLEbBay2Vh+AimXOPJbr83ncFcyO3QO66FHkL
skufQ8OsllYe0z3KglNoj6j6MbSb1r2QLr2KfPFIjzeYugorBJiobRucRn20yMGQkqt+gRm4baVn
uTZnDeKQB1uziaeMl0aE9tGAEcQmWJZLUZScRYPJ3LQDbV76MW4qFTS5VZ0of1Ck2msENCQtJ/Yi
LkrnlHx5DwmRC7UjEO6jzoJl2PjdCcxRGgvCKbLcDipwbW/9uPro68GdmWIlhPOyNsUh87KWE0wv
8hOxgAtm55LG7MpdTnz3rG07fNAMQnRbr/tDDbiu9aAHQYdTZ/YQakNUrIIqqQjKaecI/rLrilMk
6qdou69DqvaV3Ysngxhsizn0nIi8q8DQ5aVkQB+ARzEV5Dg86WT/M3JkrGuCzpobmZHjPQcaEvs7
r3VuIaQGmGWV6VJCvApA0CbLCn5LYzpXOcILEDSc+BuhXHodHgyCb5KgZqF2yoVztY4fCgrOk0LL
nguCBXOU4VNJa9pLj1Nq6pX3AQoEdNKasewlFxQz1qlx6TTUrbtQXPdO6KMnMlTtuZoo3HBMBWP2
fk6yqH5SSBD+uWgR96ZEBv7ltAuTivms3Az/DzQDHRKbrBmONVMNH/7TsJPuTVX8aGmQWFrcu5dZ
3F6CsDwloWHReeMebnUSSJFvGitLN+hNdgjQC2RkfP8rS66auy6g3jKDT63VfenTRtpKmvKkxS4W
l42bPrhppjOFFfEcJyebBmxvncIAJAnElK87ciU2iUXglILvGv0fceeVcHe8ClNUP+ITGkERnDrW
NoSHt3V0h6BIPMMLwxAw0eGPXgsctm3AdeKqtQVoebbFZCKZOVwPcetq+Nfhjyo0bgMCxbeFQukq
67F4XStwdci1Cc49GSpu3EmrWkjbmen2wq63IVh58QPtcfasSi0vYsM3YYb0162smWdq4GIVIUUw
lrMcTpsXuJcETLXzxMzuelRQOJ93QTftYrfd7A1rIo/CgCYK8nmtg0lKj6Ln2Iu0TVLRF0uCSpiW
xSIPMuFRGDw6CKhXrwUBdqkmB8EaN49sA14RwCSRyJSysCJjn+KLb+x+QZ5Gfa8FhgeouLQyp7yO
O5RPctnpV0UdtDO1tqUzO639dUFRscU8s9TTepta5G0j+SIcO69POkiaUy3DAcotiYztlAb0xUvC
dW5l5Uwz2/xLFIpXYB7VNVaDFZbr/mZ/ttjEx69xBPHXMk72Z0jyMPdsr9Qk0qF/t0uEcvmwByn+
mYalYzpNukSFL5eIc7ULQlyrzXOgO3nO/lhuo8Sl4tFK2q96UcxQVaUbTZWZIvgIXzo41sA5b5+t
pYo/Iq4KEnvqoFm1M1SESHW4G8LNF0iEL7LoTi/EOdPYX2GBsyLNup2FlkIqhK9KV7SXZh6Flu+l
6k0iFjq2eA07gRTbMPaziuVpRdFpYUP9iUCxT9Qy7i7TpNgUiN5umcQbVYDW1bueskEr14L587Xb
PpGBVYiNV4bRMSbCqcBJZUiXkUsWiFDYHOyxZ669Pt+Y3GGXyEBTzuEE/z6uOUunCi87yuK1Y7jl
LDXQOIVO118WepRwIgKYJzF3fC2P/fM+ItwozhVtGmDctIlSd8EB424duFJlRBfIK3G6i2QjWypJ
t/TUQrmwbDm7MEpaa3KGjZCt2uJ1Uujs/j3df5x3CtQAQX+DO5kzK316fKmd041h9VySCTUTB3oc
ignnXJdnEd5YS9/CHkx2++6kyey1CBmNLbxD+W3pp3JgA3O7NYSP+FbvlQzHEfUcRxAMqTehS4+s
rzfyYNyihHDqRMiBXUl2kZ6eiUZF492UcpylGvh1GaYZCcqlpgWEqBVKOUsgXFxviASo2o01CNUA
Y3qcb2P87+BVYIXQXITVeV+LBBZLyVLBbXmqVdwgHVzvPdG57zSgkSQPibw34Vc3OzNXwCFpKYPc
Bdc0dpaRlEAa2FV1cFdreGrw/RDYpy+40VPGuuZHRTeucbLqz8q0dKkN6ZHYNL2NNn7EhoVWeWST
HtKql9i00q8LBBNjR2kh5rhFoXm8ppi5TTzlJoP5osYuGxsG56XfgY8KOCV1OHFB/DQVYepjOHyS
p3FEgLh9otGvXqUwhKEL1kh+1QjrdoSQNOfWoU4ynVg1zUwyxW6Wla0wI8wjPHWy/AHFWriUfSFc
ejnuPBWNZTAfKZ5jBV3MW7k2rpoc/TjsNldMnms2Q6lt+Qo625xhg2lvtPTL/vb4u2/RP9WBHQjK
/g/4bK8fZLYrd/O45CS6rJ4Aqp4oscviX//Fy+PHPPz0Y+LF5U3y937p1w/68LR/5ZsuffrnPx6S
KgbRuXpyUKce3MKHe+zBxX3/lvbv91dPCHd8rOqRR8vyREHZxbkBM1iXpaHJBT+Imm//Y8OaKDot
C5MLOJfnvQqN13szQj8bg19/vJfB/PXvHHyA3WM0SKMLUM6H8mAIaI3SX/grg/DuGd8GQZHAIRQN
qqGEQp4eGMy7t4NgTAAhqMh0qiT07QNt8MgGge/mL86Enw+CMtF0AwsTEbUHKtgBjHk7CAAyovGa
ACYzQEc2AtAw34NYP1kLPx0B2QJzMskk0xDZmqoE8fTtAOgTBZBKFdFYaxKanaMbAxkp9ehZIE5Q
TUmqZmEKYllwUg8HQYNBq5uyylDsV8LL6x3TfiBK7FUIX0duCeLEkOH2qqDECothiLY7nAwGYyNh
ykqW3dHNBEmHucBUfU+d/ndXhCKiNJZFWdcxodGVPXb7dhSsiSxqiOY1zGteNcpHti28zIaxB4Rs
wvRWhvNPg6s2fOmHs8GYSJJ2vPuCwXoduR7gumusApA4k+MRJQNn4NuZoExMDg4miKEMEP/xLQkF
78iXdfqufvu+WPr5ATF8SkUawiY5IGldHE4DgjIxczIZBoT5Fs0QTtDjWg4GB4SskI/J2xoxDPJE
R7+oUA3R2aEcYnK9nQtoKTg7FBGdxfDT45sLsq5ILzXc3x8ESZowA5CEKLI8nJMq7LG3g2BNyIyX
2TYtC17vvrV1ZHNBxURiaNkNO7uIx4PCJxg1LxRlYklDhcQmwGb5XQVpDFsIdwllvzg4NY5teXw9
NrkDjRoIWZng5CHJlqlgKoN66HCBmBqVNqM/1GsqrrvmyzF9TEXUa/0wdkbI0oTagc2QQ5MrJP98
sEhMeSKqtHE0Js1x1g/I/FB1jZwNQ5eb2yV361crl8NBEJkN9KZl1gt76r7GOq6dAhkdJfV3HIF/
t5ikhIA9T24O+w5/7tf/mx3TUhHasTtABZD1fV19fNsDnp8jJ4OkTqBIoCMEcBmmhPLufqVPoAsO
08HgFrbXIR7XXBgqCF0eW09LGrASlYiuMq9gi8rvUCd1IiKPFOFeH+kwcP8fe0gwBoamIVeiZmQT
/AHyBlWFfZh603x1hjquqSAhfn2pcEdUUeIEtEWz6MpqTAOynw/2RkMnYN7gekkNBQdob491ZIOA
RhmgYOy2QMVgMBCcE+AuRFkbhxUD8mQWAluwyaCLRwg9UcvoY29XVNQiiglMQl6Qp/cVtclcwGGD
slrk/nmMUDSnG/T0odpjko5YFMYEbzeOAQX3tb1Q/XBRWBMcE0HlZZbNKzR1XItCseTRd0xtAhg9
AK1kPwBlDQ98UyxQQnNzYRpYElOCk/LoSmjgY3ksIC3hPcCC4GPKElYX9EkPBoHdkc3HkgwAaXyn
93YGxzUR2MvM37A1agq4ElkzMvZ17IOHg2BO+M8WnGGuGJRWxwe6DC4UBl2lkbuCLE4oififqhls
DSCyh+OgsHuCNTBZ8IYc9sdjK5+ZqRLlzMhhkACfGARgNsXk2gi2cjAMljwxgZx0/sACk9l3fCDD
y21qbPkoAyLQnoArh5/Z3unz7f5IwYDVFB+f4uSlcXtss+H3rQpuDxTQXKhgnb+/VBoKWyQgCwxy
ka7WHpI6ri2SdzV6h6Qzqan0JuFGscLew9LDkmAScN00v47QcQ2BRPbTWJCF4lHGShotARUT2638
rnvNjXIPtR3lfjDcIMbWCtwguElrIAoG6Ds3pXc3iGFf1LlsDhdrZQAfjnBDGFCm0YsBgAXUbsC0
qaCBWA8BFtQoJnXl4Gb8ckK87MNHhL3K9N7HHpLUCtqAsoG50uoYlv3BIWkCtXGllnTqqv2ecHTV
86tJNvvU379G4YUNvAI7SMZU4rUF8/YKwX3SYOGR/HaMQNs377Jxg2BOFHgcw5f9wt55Vy6pE418
G2uorl9Pz796NvyFJfMnWe7E9cLHPU3Oeyp+xKb72S98/f6///krO2z1+M9/SDQgD35xYM29vPY3
Ft2/Drq6ewbbmx9+ZbTtX+f1r79+wO9f+uC1vn6qr//x1HvKd/mDS7bFQB18fZsXuwiy3X/Hj26+
+/Ajp7o9nvjtDf3zHwdv903N/Mvn/8oMj1Ysu8DolyBl+sDO/qV+GftYWKu7/Ou7G77TFwhh7GNP
d3m3i3dvHyy9EMVGP9mLfm47+EJJHPsSZ7soqj78xy5K//PDeoc3gHcwQiAjwzkx9lXWuzyGyhoc
DhJsRw7i0c9mKYTvHrzHjMc++HwXFO7usXl6Sr++y/1G8FJIjn36Zvfodj9epi94xtgX2OYey+jt
O3899Mc++GP1WD24T3neHTz8he4w/uFon+4PH7wnHI598NXO3xUl8UMHz34hLY199s/zN97wq//O
XnuDx0b44WL3WL191684+Nh3/aksd/mPzonXfvTY598+FeWH6VOMrvvg3b9wpMY+fbNjM2fDKvOD
Of6KiI59+rLCPG5Xvn3ff9KaRj87OXjHfzY7xz6Xg38X7eIPiOg/XHgPyT3f7qoYNPXF4ed4RchG
v96vCoFvleXYl9l4fZIflgN7WGd/mx378JucvPLDGfT68N9wMs12jxRi+68Dc4P8w+mufgq9t9/F
/rX2qO3YD/K/2CeM3Ic2u3gYp3dv/fUmPfatb54crJV33cGqYGSGx/+GYnL2FLrvB51Hq9ALxr7z
2Z/rjRjLr4/b1wj7dz/QV8e+xAkn1qPH7HG/PuvN839DZUbA867Eguq7V/hGzhr7EfbnzC4YPsjB
Z/hGHx/7CmccBT99/m+YQjdP7KLO+xr/WyN27Ps/3z0yPm8Hx/gRb/LXL/Ojm+SfIqrv75dfxVE/
+muHl+fhNx7Cp13+r/8BAAD//w==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36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C64756"/>
              </a:solidFill>
            </cx:spPr>
          </cx:dataPt>
          <cx:dataPt idx="2">
            <cx:spPr>
              <a:solidFill>
                <a:srgbClr val="184D47"/>
              </a:solidFill>
            </cx:spPr>
          </cx:dataPt>
          <cx:dataPt idx="5">
            <cx:spPr>
              <a:solidFill>
                <a:srgbClr val="96BB7C"/>
              </a:solidFill>
            </cx:spPr>
          </cx:dataPt>
          <cx:dataPt idx="8">
            <cx:spPr>
              <a:solidFill>
                <a:srgbClr val="184D47"/>
              </a:solidFill>
            </cx:spPr>
          </cx:dataPt>
          <cx:dataPt idx="9">
            <cx:spPr>
              <a:solidFill>
                <a:srgbClr val="184D47"/>
              </a:solidFill>
            </cx:spPr>
          </cx:dataPt>
          <cx:dataPt idx="10">
            <cx:spPr>
              <a:solidFill>
                <a:srgbClr val="C64756"/>
              </a:solidFill>
            </cx:spPr>
          </cx:dataPt>
          <cx:dataPt idx="12">
            <cx:spPr>
              <a:solidFill>
                <a:srgbClr val="184D47"/>
              </a:solidFill>
            </cx:spPr>
          </cx:dataPt>
          <cx:dataPt idx="14">
            <cx:spPr>
              <a:solidFill>
                <a:srgbClr val="96BB7C"/>
              </a:solidFill>
            </cx:spPr>
          </cx:dataPt>
          <cx:dataPt idx="15">
            <cx:spPr>
              <a:solidFill>
                <a:srgbClr val="184D47"/>
              </a:solidFill>
            </cx:spPr>
          </cx:dataPt>
          <cx:dataPt idx="16">
            <cx:spPr>
              <a:solidFill>
                <a:srgbClr val="96BB7C"/>
              </a:solidFill>
            </cx:spPr>
          </cx:dataPt>
          <cx:dataPt idx="17">
            <cx:spPr>
              <a:solidFill>
                <a:srgbClr val="184D47"/>
              </a:solidFill>
            </cx:spPr>
          </cx:dataPt>
          <cx:dataPt idx="18">
            <cx:spPr>
              <a:solidFill>
                <a:srgbClr val="96BB7C"/>
              </a:solidFill>
            </cx:spPr>
          </cx:dataPt>
          <cx:dataPt idx="20">
            <cx:spPr>
              <a:solidFill>
                <a:srgbClr val="C64756"/>
              </a:solidFill>
            </cx:spPr>
          </cx:dataPt>
          <cx:dataPt idx="21">
            <cx:spPr>
              <a:solidFill>
                <a:srgbClr val="96BB7C"/>
              </a:solidFill>
            </cx:spPr>
          </cx:dataPt>
          <cx:dataPt idx="23">
            <cx:spPr>
              <a:solidFill>
                <a:srgbClr val="184D47"/>
              </a:solidFill>
            </cx:spPr>
          </cx:dataPt>
          <cx:dataPt idx="24">
            <cx:spPr>
              <a:solidFill>
                <a:srgbClr val="96BB7C"/>
              </a:solidFill>
            </cx:spPr>
          </cx:dataPt>
          <cx:dataPt idx="29">
            <cx:spPr>
              <a:solidFill>
                <a:srgbClr val="184D47"/>
              </a:solidFill>
            </cx:spPr>
          </cx:dataPt>
          <cx:dataPt idx="30">
            <cx:spPr>
              <a:solidFill>
                <a:srgbClr val="96BB7C"/>
              </a:solidFill>
            </cx:spPr>
          </cx:dataPt>
          <cx:dataPt idx="32">
            <cx:spPr>
              <a:solidFill>
                <a:srgbClr val="96BB7C"/>
              </a:solidFill>
            </cx:spPr>
          </cx:dataPt>
          <cx:dataPt idx="33">
            <cx:spPr>
              <a:solidFill>
                <a:srgbClr val="96BB7C"/>
              </a:solidFill>
            </cx:spPr>
          </cx:dataPt>
          <cx:dataPt idx="35">
            <cx:spPr>
              <a:solidFill>
                <a:srgbClr val="96BB7C"/>
              </a:solidFill>
            </cx:spPr>
          </cx:dataPt>
          <cx:dataPt idx="36">
            <cx:spPr>
              <a:solidFill>
                <a:srgbClr val="184D47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1HzZcty4su2vOPxwny7VmIhh39MnokEWa9Qsjy+MsiVzBkdw+vqTZVt9pWr1bnW0dsSRH2SpWKhK
YiEzVy4k+F9fx399ze/2zZuxyE37r6/jr2/jrqv+9csv7df4rti3J0XytSnb8lt38rUsfim/fUu+
3v1y2+yHxES/EITZL1/jfdPdjW//+7/g06K7cld+3XdJaS7tXTNd3bU279p/c+3JS2++ltZ0h+ER
fNKvb9fmNtm/fXNnuqSbbqbq7te3j97x9s0vx5/zh+98k4NZnb2FsYScUBdLxaiQnBOM1Ns3eWmi
n5eFOqGcSCQJES5ViNP7rz7bFzD8L635bsv+9ra5a9s3P///fdgjw39/NWlL78c9e+XBxPXZ93v6
5fGc/vd/Hb0Ad3n0yoNpP56Sv7oEphaJ8ZO2a5KvHf717c1dvjfR3hxN/aO3/c2px+JEIsQFp8yV
xMXKPZ56hBRMPlGuVJJR+Xjqn2XR09P/YOijG4DbXL79kwX3vxKVVVLswenyNxfN/vauje9n6Idf
PLq3vwkOxSeKUJdziSWhgqIjcMQJAcfAlEsGzoEovv/qH37xdwx7GqM/fsKj2/n17eriVUF1nWRZ
UtzP0j8HiIgTVyBEEcGEIUIZe+Q9Up4wIYhiimApALwfAfMHOn9ty9OY3I87QuJ6+6qQeNd1kOZe
3GMI/+ExkEI4Vpgh/hgQdALeRF0iGSNUEnnkMc+26mlojoYfIfTudfnKZl8U9s3/2RfV/3uz3bdx
kTT3C/ifOw6lAIRQrouwQIfE8thxhHuCkeCcI+xycuQ4f9Owp6F68kOOANu8Lpc6v03a+AWpAQFn
wRRJoF2cYkndx6xMshNGlMKcQnaCi8fU4LxJ2vbfmvM0MvfjjsA4v3pV8e3CmnT/5QUdBp1IRjBz
FVZCKXlMBdwThrkkjP5kAkcU+a/NeRqM+3FHYFzofwrGYx79oBagcKNEUkoUwgi4pxCPIrggJxhY
KMECFh6SroLA8TCr3hv8sDR5ZPyPuugPxcD9uEfv/fXt/ctHRcLFPgNWvjdv3xwz0guIGVD7HBUB
f3jhP1snePEeCrRo37wkF0UnwGSoy6Qr6c9K4GGNxk8ELEosXCHxccR+nj1Pr8CHY4/A8Vb/dBUe
wfSfReVsH+2hfru9X7D/PIsC20EcgxMcwjRE4APFfICJggjNoWzmhBH+HZj7r/7BQJ9j0NOg/P+R
R5Cc7V4VJP5dHif3k/ICeMgTzuhBoXDdH67wCA8hTjB2mZDuE6zmL015Gomfw45g8F8XDN958z47
RK2XAwMSCaYEEc4FVMn0O9d/4BwgKhHkUvAZwtihUDjKmM+06WlUHg0+wubd62KVvwGJe8mKmYPU
x6BWdoHNYEZcEJQeoKIIZH8IVS7/TimPa+a/NOZpOH4OOwLit+tXFauu9um+7cBHXs5FIH+4oOlB
JSxBW+KcQTn8AAxBTyQUaOA54nutfJzWn2XR04g8GHqEytXmVaGy2jfTiwqyRJ1gJbFiLgI1nOHH
/iHAfcB5GPqTLPIMc54G5PeBR3CsXlfZtbTpvtl3L+gi5IQrDB7CENQkILFCmnjoIvjEhXqMIvVD
gD12kWfY8zQevw88wmP5utzjpkkq2/xbFeBvbhXREwGuAbI4FMJcCPEYD4XhMhGgiGMOOf0YjmeY
8zQcvw88guPmdbnHdt+YfbfPXhAQzE4EhnR+2LxzOUb0cQ0CAQvD7hJoroDLH0XwZxn0NCQPhh6B
sv3tVaWQ3f4WuO/LhSzQVhUgwkBapVCM/EFbhT0LyaAspExx9KNofKig/LU5T+NxP+4IjN3rAmMD
u+cvXIgQesLBM4iSVCDKMX0csqQLUjiDUoUrBIIql5DxH+LxLIuehuTB0CNUNqtX5SIgAnVd0r6s
okXwCRSHkiko1UHjht8fpXZJThDDUIyAKz1VIHrx84x6GprHo4/Q8W5eFTrL8iXziQvNHlCS8EMa
RwLc5hEqgp0gl4AfyacTyl/Y8jQY3wcdYbB8XXFre9eAuHgfOf65lIXRCdAsF7o+XBdAkAo/hoGf
MCRAO1EKCXAdF3znYdD6a3OeRuJ+3BEY29elZ93siyR/c7a/tfez8gKA4BPYDCXofv+HHe2LQKsB
4koJEHyhkP+DnPU8k54G5eHYI2BuoC3qaG/kZzfW8cbI/4oGqt/MbdzsX77tALsnAvwEESUI5Iwn
GtjUgQIw2EaVTPzBW55v1tMAHY8/Aum319V4oBPgYC/nOMQ9gU6Dg+ZOQViBrRDyKJIB/QIWDC4D
O9nq0KdzRL/+0pqnIfk57AgJ/brKRX8PnaVvQJWHWAbc681q39/lL7lfgk4glcM/5groQASh/hE0
oD8irNQBHPojqN2vih/7V3/fvKex+rPPOQLvz972iuLf6R5cC3p5upeUZLACqkAOABHsIinkEWMD
BQAJhQXse3HGwAsfo/hMm56G7tHgI7xOX1eNc7q/jaf/QG6C8tOFFh3IT9BX8Z01P3YyeQIvK04p
VEGg5Bw3VDzfrD9D6PFtHYP0unLTh7u2e6PvoAk7v1/F/5zaAUIS3OLQRgWtcOp4T0yKE6AVEjZi
EBSrkKzY/Vf/CIPPtOlpeB4NPsLmg35V5O70LoIu7P30glUQcAcXtisxBfESNvXZY+UGxGYCeUsK
KIF+HEx4DMyzDHoalgdDj0A5fV2lkL8v9uY7hfCTF6yGoDcRlAHg2iA7H3oPjzpfgDlA8xjsLgto
AMDsuwT6sDx9tlVPo3M0/Agh339VbnNhby0cLmqa6X71/vOIhvEJxDHMCSWgEEjYrXycc9QJuA2B
vgxgdz/b5h/C8zyTnsbm4dgjYC4+vSpgdvusjfe3w91d9aLIEMHhRAK09bpIUALJ5OF+Jshr30Xo
486LZxrzNCaPBh+Bsntd3gKl9u8R7Sz5Wn55yVIVw2YzVEOQ66kE1Rlc4xE4h+YYigm0xmDkQmff
MUZP2PZm3R5aDtt/t4CexuzfftgRhr+9LhXoNJnL5kWbmugJSNUubH4K6AYAeeeIJxxw4yAOHZRr
etgnvYfjB4F7hj1PY/T7wCM8Tj+/qkB3ujeHLoH7Sfnn6YfAnjRlICiAbCA4bKw93pNWwLdBEQLA
fnoSFKwP088z7PkTPO5v5BiP1+UfvzXW/IdONBJ5QuH4wuHYyI/zPUcRjp24Llw9FKs/Wd1DYP6W
YU9D9MRHHIH129U/dZ4/PdtAYOtdUSjyXIwxbMAr0BofJF/1XSmhAko8+b1hFcLIK7z9v9dUf/Tu
B2eifz8x7kPLyuL7UfNnX/0OPhx+Pxr6czqfjDA/Znp9++tbTF0J+1m/H2E/fMgjIH5vlvvDmDto
0fz1LTR6Qx6AwzoIjkR83415+2YA5QCuHFryIRfAVo6EvjLYp3n7xpRNF//69nDwRcGxl0PvhpCH
XrO3b9rSHi7BuuHQVQ6XDlsLh/xxf38XZT5Fpfl9qn7+/cbY4qJMTNfC3YCs8/ZN9eONh9sTDEPt
BGK4C0ESDt8BCYTrX/dX8AiBw/v/b4ZJTLIsNssEkXfVyBZisCsku+GmTJx2mYd5tRyauflM8k3X
p0QXsymCAmVfSpYNZyLuNCWRDt2PpOzqdyPZzYn02iwnXirbz7aSzg56s7QkabebstHjYckXBfkY
KouX/USY17QdX0UiukFTWix6MXAvUWV3gafBnrVF5s1ldmrG1l02DTb+SDovn3Li80r0a2QlnN7H
QxrImvZePYdi3SFW6TEucTDkPNR8bqZlO4/Gb5UoFsMofbg3etbaO0eNma5cw73WdkSLmLua8H7U
fJymIHMYCczYU91wd/Yt5e0eCbuoWTmfOm1zZbsBbarSzl5fTsmS8rnQA//owKd/6JqC6aLPLwaB
zXmEqtLLcyp8kqlxI7vofYscPdbWL5p3bUVucpvmvuy6m0HMsa7rGflW2FM3Ykabhl+Erp/U9XlY
z5EWIzsn3I8pbT3b7fsmanQbc+KJrtxkpRi9uW4DZTIRwGd8Y1PYajS0i7ammY8SRb3KnLoJz7WN
sw9FFnPfcRj12Rx59bhxqDsvUV9JPWSLoVcfVTJujIpSPXHjF1RVgapEo7EwHzEJ12lOdnbosW6m
ooS5qjsdVZjrkMC8Zx94pNSCdgPXGUtrb2A0YDZM9DBlF27DvbwWY9Dwxhud5PPU45Uz9o6u1Dl2
q2jDGnsXpn3pw3f3QctKnY5Fqls8jLqPnK+FQ9bMzXfjhKagc7ugztSkoxDfJOkF3PiXhuIPZZPl
a4dhR0sLFwXzBVKl1yYt1dBhGHm8qmLNzHKQ0gL4yY7MptQ2dS6zxrpLYouVTFOPy3kVi8RrkmHa
CpKcR/DABF818qZj2Sfuql6buNkmLL1tQ5Kep7a5Zd+a5tTE1aTdDEW6EGgxNXhbRUWhaVe0ME0R
1e1sE4+pDZbdeSrqfZ8kl0mi1vmczhtrBi/EyQr+YB7I7vVCVSTTjuy+GUBugOl3XG8yRLt1lfqt
01c6zMymrCjTc1KfObSZdMvtcsp7HVNnCnrELmhkL/OqqXQ3O/5Y5/Eli2otQ/Z16PI+YE7uapa4
i0qSTYNTrJ00nPywY0Gj0tQPe3QzRr3Oh/ndkLgXOJobjSJzLq0be8rKtRnBnfr88yBJtolFmWmE
wOHaJr1IaSc95vBLVTZe78pveZic5tFUajV2ixxiSVDPuPB43QxaID3authh3FG4seobG2z7jhXx
Xc7i9h2XPALbkgsnNM2yjEWtM2SHs9YJO206EQbCFsZPG3tDXadZhDNTXpL01JtAiV00tRNrgqrr
KH8nMapOByTSZW/3lS3Li3CotxPH2cZOU3OaVShw8vByCvt8PccT38ZmYL5r7bJOanLKIzdf2iFW
QZ/G7xis+otG2qs2ROGu6Wzmm6nsgrZ3T0OnM6uoN+nWlnZla9OvqCDttm9Iqmu3MQvWOPWmpqlO
qqS7yXhuvHD4FOZp+KHOossJ19dZkX8o3LkLEuxMvp0R36gJbcwQpR+qvluHWZN6sKuGToc6Ck9H
l9xF5UUPbhEkzLELWYkbhsr3bRhfEFLVm0i4DPwjRwvSIaLncqyWvaukDnGBlhWzZ30h7K6AW9nJ
ueIemcZWD7Lplkhio8fOpQHtVbF0rWTajSq74SoEHy+lN5qi30qIYrqB5Hc+YrQFKepa5ZHdtuZC
drEIhq6Jt7YZYp27o4S0ES6kE9NtPMpe48zRcZjVy6G6iNx69rJBpDqKFMxRoXQTQf7I4sFqOwuA
NM77Tdn2VjNezV7nfiEsv0ls/JGPGVr2bSy82JDr+swOdelVyKl14bKPg82uwojFHmploztGdYTU
xy7FX6H3e9tUA15EsRx1yS3T3Im9ZCoHjWJhdd7UXzrIBV6bCk3m+ZqYwxfbHGJlaj0bCpiiDOJ/
eFaqOvGGPvySpabxWCS5HoX8lvLP8AyY1Ce5GXUxoaCktFqaiaKFbGINUa5aQCqcdT+y98TN66Wd
KATHympHNJFnh+pbk9pvfWdSr1pXZZx7Kik+FbW6Nkk06dSdPWKafNHiWmoz2UsITe3CTjXMr/vN
LdjgcxR9HCd8DQ/tadbN6L6LBC3ganUNGa/0y6jzpjPaRZ+SJvJHVPEgr/rAtAh5k/poOJkXUdp5
Lc1DTxRpUJQuBLdqL1H5wXXwvqp4DZSBtRrPZjHv8GgujHWCbO6XZZnA+h+meTnV9XWLt0Nc7ET/
kSXsLJwK3fY5WUQ1yRbCuBCiO/GNRXnuue0MqaGpLyNaGh1lESwVM1/lJBTaiUarIYJNcNP9Z/Dj
2p+dcYScCHg4+aiW49DNSzvqJu3fo1x+LVxzWbiWebObZ37Oc69taKt7quCldqq1mytAGRZ7VJHQ
z0nzoXMCzMd9PbSdl6ZNEuA2rHRf9ed15CQBxM7SU475CBGNBLBJlwdZ13iNjdMlqatRz2Ey6Djt
mNejbPIZzSofpU2oc1x8cQtPGhN6iZi2aWIua+oOuoy7ZRLfhc1YwpRNmySFzN8NTrFsWHnuDHXn
daiKdN+G0cKO3c5Bwk8kyXWCTb8gxTR6CZXbsHTO4rigPhBH4/WsLf1+oKFmaj6LemeTcfcyxTjX
XT8MeuiF1GRMVrQfCy+u4k+p6sCtx0sUtu4uD2c/B6fvonzXJabXbFKXrKq+hGlpfScfXB83sWdk
fDkpNwxoOKUQDyD7ls4dkMUS9sfgRMQ8LoqmOmSDbNtyQ89JO17QtooDUYaRV+btOnbvmEwzrzZj
46m8zAOTtjeNldkaWPXslbL/CPwz3cw0Oo0zW66xg+JFldH2FCXdZcdx6PWFg1dhSd3AEesy68V1
PF6LqDNayRl+9M61UP0Eq6S5dcZ48kYpr1r5EVi3A6sszD2ahd9SNfealwtXgbo+zHNQFe46Yu55
yDLxXqR7x47ZIh6NN5WRnqxgCzp106eZgOvGYsfDqr+uUDquDtvnXlc567SH6zLLV2NmIw8eDTSu
wtZc84KUOhyAHB1Yw0gz6ylTV34aJn4SN7qyyk9IsWF1Pmk6yHesCrGXVmiVA1RBGOdX6STf5fkl
4iP2RJgAnTz8yIFc636IVk3EvwwDOGxhTeJPkFccM1f+ZKqAfoyTfNHnd3EOy6aUFdHJLNvTOqwW
9WStVyq4obE3QTzZadvWw8K4WbWmaZSsDJ93cuojn00y9fsSlafEsiBrovdAkeN1ZPJVNwfGJeX7
0pluZrekOzd2vyFVTF43Jmd5NqWrMpyIHxWRP1hlN5ayeEmyuAQClVc3TFvu1qeq3YXVKG/iaVpF
kzv5SVYPS8TzT8mQN1sZQf7PY6fzq5Qly47zTKvaDS86lPkidfKlgob5nWF2XI3ANrcsHOLNZJp5
rfIpDMY83MQtqS4Tdoma2yZ0yu3YN/muP/xITRAK3AZDEufrKYrwphXVx4LKZjFQnG8tpvHCsgEt
Sok/ITiV/KlN0GVYj4Pfzsz4KHSydVQB/U5wOl8KKG507MTzOoL1mk0KL2ucXRADlUiZUwQeFBvP
zF2iMxdNixrCuVdRVaziDOK9KAs/LcbubJAFCTICfm0zkS1JUSIgo3G2C/mQe3knh6BnOb1qffah
zsXHvJinmzq26Y11vNEd400fVb1O56IGctROHq6gPotwdRaR/NKOJN3WBQFy46AvJBfDxYxkpFGH
nNNSCAQRQa5G2yNvLqirB5s025nUiea2H9+rcbxpYrNi0nY3KEfJ2WwcWOcp8WPZxpALehJAwo39
YlDkzNpILGbpfJ5LdWHckFy4qZ2DmDkQo2O8Yn1b+DM8VcJvoJEyQGmdwip2b3NeyjUnEFvKoTp1
ElP4SdlATejO0aIs2otY8npZkoov4jgSXp+VnccGST8PNLsizhqoZnZu0xhyZeWQhZ2jaoshk2kO
IK+GnMRLxroFFWUUdB1Q0sz9vvyqVZkl8yocwvxmMVdRoqvWrb+20QzvUM17qERUMMMSW9uWNlfz
SGpNaOyVLhtu2IjJMhsxkBuE0iBRRi0KN1ZLNYSfx7ZnOsOlPE0KJH1hpg95j9QZrtUKS+MGomkv
nYifN60+1Jjnxok2eTWrnapjekpmnmgmMi0mRa/U4Ucy1GualLekckO/EdLsSFoKHckYwHVhDnLa
7SK8TfMsfo8THPthlrhrt0+LD70bBaZSW9S7ZKsmGXqk6aLVmKdA+qrSeG4n80C0M7+MIgSlP1/m
PZGXo9Bl2E8XNI+4bseZLcdUTMCdpR+GONrVSblHlZWnGR9OO9TT6y4vjJdElC97WBtLU2O6jjKc
wOp2riFMoX0nIAxSqJNgwz5czGTst1HO0pXbhp+bDAIcPGCwOyOs7M95MwdqBB2jaDn6VAvnI7BZ
cdumZuFkDKJDPvJlNVQk4BkkgxGOyvqJgoq6qudmYaPUeFWRk80YVskyZ0OhkUH1dnD6ctEnFfms
oM6rRld8UaV7KNPn1JNlbBa14ziXpXV81ozLEOf8puDzeFXLdwZvlFXjWSnNdFYmQ6YpENSzYbiU
Jio+p06yGBt4ciEAoD6QfLiMYlbduZPZKJinjzGPFm7Cdh1E/AGYJRAMVZokUElZnfZVJ4JiRLku
o6k6xVYBv8FhuYI8gc5i4Jmc1pdZz5x1Ndr349TKQLFSQLpAhd9lEQYHat7HlcM+RfQrKly0gZTN
/aIqOz9UUXEFys7WoDaF1DNLHxczWWQDjYDxTskFeFR8kfa0X2LIPktUTMzvIArdCCZSj/USfUyb
6q6o+PSVxGg1lTm+bVIoYXsnPStDUEqoIv3C4UmlU5xM7yOni31MGV6MzIIxlFWrEEzSOUl2HYoE
4JxoEnHrJwUvYcLC2BuBAYDeVdIVrYoPNmqas6kLoyvj1FfleOnONP5G7ejXd3mfsY+sNWMgyzGH
3FyCmJF17Xnn5MHcdNPOMlx7pmjxeSXnxHdIVJ+LvM70NKd5INX0ibjxWTSbdBmOab9ErRuMEMZ2
PMpqrx/KlVM00Ttbd1YbmX3qjcFLWku7TIc48ijpje7rTughZPV5Hop8W5vkWx0tgfUN7ymBFO64
3IEKX62m3E0WQzbhFTD5YUnKCmYkWk7Z4BWiy3a1odIDPePAzK9BNoivZiCFhHdAgHGZLJrMoUsI
wgikjRCCdp7sUNxmy5BWadDURa6jogbkaKo0KQe+plPF9EhY5VtbYuACZlyXKjrrRlDjgMnscpLl
C9VCPJQjKAuSzT4zY6zbpM5WbeLEF1QU26qI3yci50tB8pU7jcl5KGvg0VLsOsIan0i38Ks6xwFv
48xLuUPPs34F8+VeNHGT7uDM1UU7OdXFADKbN8yKruxAJo3KpFgCfUu0a0FCGFJTnQ081V2R1is5
E7VwGxsGchrTZR2aVJOJOu+yDr3jIRoWNaLdonKbEsje1K1koeJVB8xeRyBibp2UjiAD+DZyqAa2
VW5dninfsQWQxYl6peBsaXPW+jVoCN7QYnkGGi0BJaejQVtXLqg+yII6ljVbZwqbRdrWChJMujZT
I3emTvwqdHNI9DnRXZLoEHTMZWGT7p3T2nUdjR/nMEzf1yYDLaew7rphrfKnko+rmjnLsk3nhUwd
UANbHqRTmC1kERrgH17ZzNEaHtBQLkp7FhPyIc4o3kTxForn7kzVtQH9KDabGc5HXbX1p3IKiTck
3CwqxJzt9x/N4be5dIulGPpmST/hwc1OY1BsQFAtB8hCsBDcvryOBxAcI9BNpChOMZwm0YaAoEij
Kfbl7ILQVIE1fRdjD5aF1Yi2KCCmVoHTlmsrlQH5JE03IRAPnQverZqx11NR5JuJFgqM7NWGpujW
UXxalxZ9KAY7wZ0lFZSW8jrvk804j/jc0mKBSDR7cpSgWfGsLFYh7y5Y3g3A36g3g/Os65Z9lXU0
XVQOKIRGQeqdWlwGFovyjPbGo9cZE3brkMmDnvN8F3bqg8WNV1YkWjYdqr0GtXRXWbJlk5tsjVN0
OoF/uhoQ9Ylo0x2bumwRBans0G039Lqoqm47waN+FqlX6AxkaG0yQk4V5V9CEFf8ENQg383pOmc9
WVPei21aO/AuoOveOEUcyHH7mXR1H4iMcc90w5fIwWZZmtHPagcv3WmqtKih5BrgiW9rclg1Kq3R
e1DRqpxgnfEoDriDNWM21pEZmh3FvPugKpiZOfbytg5X0vRiadpY+jGuA5o3mXarvvQYmtCCFqBh
qwh9xlH1ZU779awMvTocIVoQkQNjF5vMdmNQ5xCxyrYBOUp1X+bWNNrhxu7UZMBLu7LbFfK6GrEf
2khzzMPzom/7DVNQiMW9qYOM1Q0ILDXQk7qcdn0MNXLTtUgnbMo2EPdbKGrxDJKJjQONdN3UHKqM
8iKypr9S0oDmXjfng7D9eQwrHRAjXtGAnjOI5CIOp9HnpI1PQTt1d7W7GkZQbW1aDsspoZ9dEAdO
p05117dRKIqVoQXdJPEYZKg2XsTNHJAo5LuKLtWcf4vSpDifescu3Wg0S0e54w0dIGaUQ3ld8+EG
5DxzPZVqA71sY1App/dHBYy5INW1mCNgT3EFTCONRm3HEeSBYiSfoYBYuGF8S4rU7jqVicsKnrbi
457gxfc/p7hUiw6eHQXLKYyDPgrrVVjF86du/qjGgZ5GB5MLvkxUFr/7/oMMckG2RdHPl1GaRQs8
VNSfBiDOUSM70FOm2eeO7XZVbodlBtKGHqOh8Ecsug3vK+GRDspxWCIL2A4Y/ErY7KwI14Uh6MyZ
8+ycHoj099865QL7KaOVSPlZhrJ2y6ecaslnscxm+15NHfJq2BC55l9wHHZQZEb2Aii6l7sAX0iZ
/JBXEdZAus1pNpWwjzNACTSaD0rk7Q500nZphvpmdpxpM6nknZhrdB7yqA54EqRwGuFdMV9NsLNz
lqelo3mataByFwAMEObA4DL23WwO17kMWy+1RRNQEbRyAHY8JJDx8LTtwgoDaSrPJ1M6EH75Dnrg
1UXUj9ILEVmVtik3oAxhXfaHQo1/Ti2vLmMjv+DKDOcoLf0wH7aiF9l5bKvmrOsbqS0L8cot22oJ
C6ZaxFjc0DT8H/K+bElSXNn2i3SNQYB4uQ8RQZDzVHO+YN1dVQwSIMQovv4sqmt3R2onwT3xes3a
yqyysiUkubtc7suXw2Jpx9+nQW3tic79Y+oSGdFpvp54MezIGIZf58p+7eosv6v0eDf3NLhLm/LL
nFcZHJHgqirnH5pU6TMdk+u+btN9OA7pTVlK92uYpjtkLGjXXAmXf3ARI7z99ceYEb7ruLCjXLJb
PsEXTDP+vSt1eTe746PPGvKlqPlRV7P6WeTyJuvdD20VfEI8e3jI6s67QkBXX9uc7Ya6mSO4pTAp
lBbXPWkOQ6P5Yzh5akeR4HtwpLiVtKFX3oRwYUc4wzPgK0vD/DYv+2LHZNXc0gzuE54XUQeY1F1N
mhZRKvd2oEpc+w0MgTUW5KqgHUVAp5z21ugevbHwbyfi9hGCI3zfNzDXcqqRv/JauEQ+JEjm7XOv
RfI498VX2yuyO6+odiVxccn1UuxtrcurCS7bQ1IN15Tes2CCX99799R5pYSPccCtj0mu6YvwIUk5
UgV3RM1LCq1AdtIiCONMUyuuaVdcY824fwZ1W7lpuys6Ye8z4uNRk8qjhd/fDeWkX3yrSI4pUnEN
Yl171+vGqPPJZ0JLcpW1lEfIG6WHzhnzCCH3/jor5M2kwvkPR9/NvsQlWTUPTfU84/76zOD8q1HU
j/4UJDuXt59LG14ATSk/5g5pDymdy+uxH+CDjPYd68mLVVf+dSNtclsmVrbLkVME/una7QWuagfJ
g7ANbn3C+I1v9f0xGdpg1zCJVIvD9RGG+8FKLfc57/1DoJx+P2dT+qke4fqxPEGIZqgR8K6ye2U7
T4z54kr0nO4U8h3XSdVEyAkceY8oNQnr12xuyL6uB/uah4gSS2s84G96XyVaR4j3NTvdZBX8bhaT
Mat2vFH64HQalsCtnaOLO7gYC+8q0OxRlpR8GTQbDlo5zgPxJnpNcJHGeDqJ49CF38P2SLhIPypb
HlzayOfep+QDnhbTHrFv5AKaKHAg05lOR5gKhDdr1dsHB57koZiq7JB1Lp92blsqRM9KZLMWT4XV
XQ0PySuvRNF/H6V3J7k1fAyKWSO+Wua4upmMA5TwXOU0vK0rL30IZg83MuqljwkZhmOte8yVjPK2
FZXelbDLz8FUw7KWc7ObkRmKedZ5uPfnGTKb4NIpis86YfqqtLy/Tvkrf8MJ/oYX/FVLrfI0+90+
4J+//t+PdYn/fnFe/vvDpfvAv3+7/0/bgrO/Ff+oF0Rca/7SghH5Z6x/SRoXXMY/zJoG0uPlV6OD
/8Ak/jf/+P+IEUE5hgMkxTmYiAETPwGL/PM//8aLOGDsALTDBrWNb8FmAZD2Gy8CUEgANhsLt3dA
/679+I0XAQQe/4LCEHAYgH78V4X2f/Ai1lJDD3A1Krh9xLpc+r8BjIQAnryBi3igB6MOGCxQwQqP
wcKiT+EiEinJkVY2jewi/9kH/kOgvFj64ccikcjuFnYkdIDEPEk+5qnzLGf/G7JScR++ZuOSBSPp
bZLNn3mPcEruHW1CouJuLtRNN3r7KRBRmgz32Wh9bhw35l16lLMXF7O6UkhjcRJRgXib2vs9O/oj
iRKRHkKItijUFSLe19x3n33lPQCWGY8Nfcb1+QDEgOOnf07wabUMIyaaD4zID/OURInv7mlW7zlU
UsD/FB902kRFOce4co4BHe8Dya77FJlnSR8qOn1GQn0vu+rJ96xIah2L0kfSqTtoJ/k4a8EOyJ5/
bH1E0cfisUyA3QiyEEkrT13NCdz7IhXPXRog4IDQSO4Nr50KP1pMfS0oti21aOwmMLJkeaF1f5HO
PTSyvKOFiE6k77eqvkH+LAd1ivv5dZABsgmAF9uQHGC/Tw9SlwpurUVoJJrmkFY+QsHlXTo2j3gd
PAYKcdQML2w+BxHpPcQnvP35D1hg/28/ANSYwP0tV0QAQq2FNeD0A/ImZMgW5ElE8MSUMscVo44I
SSEJofEU5JnzSBPux30yPxXN/HmocqQDbMQfS9/Nd8Huh3Y7dZx9IEgG7ubHwE7KKKnnu0ko5NM5
B1ojJddWx4FZaq09QCLlAY6gDndc2e2OjQIBeWBFJuHv6jrBFRy6t82kEG1HnCvqW+cvPSZ6N07z
c2/l8dzm9h7698VtnNskmO5Z0d9WTdbc1I1M35AB/z6h/3+N6ZtC2f9AG38B7hZWtXW43Zv+Lv/8
/t+mMwzAewA0JYq0ApAanZhOH4WNFlI2qLj/Td32L9Qu+D8WaIrBocf+5i6HIvw2naAx9i0KZCZK
usCojYrw/43pBM74RN4JSo+Wj4Idfivng8xtWwGgdgV1q2Iny+StJdpgH3qcxidb8VtkTpV60dl/
dfrfKQxdTvsmL2rYjyunz4tDpme+o0laHs6PvraA5Uo4QQj2TGd5b/PxqnOq7tntS+9bQQW5ZX0y
oez2n7N8ZwFrUxggRGKLvEj9YkS0ytYPfHaURrASmLuIFvPw9fwka7tkXF26bdtZdwKT4CEijjQv
smmfUkturWJtAuvtRklVoTzQd/XV2FUhQuuwWB/zzOfp7qIFLLXVpwcBYzn4rZgCPHUyke3mWesv
meNPQJyfO4S3hvkfKVrID06HLwLC9ThVeLG3lUhvWlF4NpBXqn0d1DyFu8oeE8Ra7C7INu6ClWP/
hU09kaywnDnreQI4qBrs4tERVoOwjrvM6wovUNfnF7ZyLgue93RhyOhAtHDFRZmWyJVJpKz7XYbU
O0onLtk4Q8ODsLFkEWo/6uEl3PshCdhLRypb32nWVVNMAlxSeNo0EnDzcxOuLWj5+cm+SWbJIVgm
HEQYTDd11if9niLClUfnJ1h25h2DwgyVZ/k8Wl3venCWdF18SvLM7YadFXKAUBWSEtrf0dYT04fz
09mLhrw3n6H/Mihb7rXaQyYtHRrcsSx2S4A6Bh0K8q3v/ak4aDpOzq7XAblzOAD1Yk9S5pQokT23
pWsrNowDgIeA6nqjFwGq6O1dVf/MBkSArUEcxim9Pz/J2rkZBqKGso5Md16kdRt8RbopiIDrEhtG
dGUJgWEeBCtyH7ljuE543f6w0Dnurm1pgCi659c72lX6eH4Za8cVGJaiJqMnmwxOGkmTbJdMPoBo
XYB4Z1ju59CRCPL3KUBT/bBzyhFplOFwfuaVDVz6QZwKvhJjIaXTeFFXk3mOlK2K9CBRZ5FeOMGy
tyea5UypzbQo/Ah5MzEhxcfLFNiHEvGJy1Zg2AqnQNAN4TwSV7UO/KeuZjMARoRa6YZNXbHiwbJ1
JytokUiyxsmDAgUJjYFB6cSODBlHcKBAqJyMU3aVFbO7Md3aiRiWIqw5Fb2jk7gmbC6PIyIkQzTl
ZT1s+DYrd8RCC3O6HpfWCRslCeKu650OIKK6siIEN8UUARU7bt3da9MY+t/UQ5O4U8li4Krnj1zp
7LGRnXpqizp7PH/0a1MY2j/yidkjaNZih0x5hHRxxm/DkeGy4B5DYcT5WVYOZAkfnO5XxlLJGV6t
sRJUXyMMZD2Gqa3EZT6Ib6o+IpoWdgjPsqBxAKAsJvrNn2sZnf/6lT3yDQXvh6BGaxEfmA6BY5g4
EBa4WasFsNjLC3fI0PE+Ryxb6ILFtB14jngFm8iutXQ+b+zR2iKWn5+oIA+J14TTcgSNcsPjAqGy
opzJvrvhRCCSedleGZoeIEXd2gS4FKBi53snnJuHFvCdez144jKXcKllPV1JGeLdXwBqFXfULvuD
l/qjfFatIvzWbebQuulIFgbPKEty/cucNd/Q90BjyyzLC+JB4ZjizNN2d6gmQdyNa3LFQPqGpuu0
SK1yxPF7JfJUR0SqyQh4gjMMwDUHuf3AvSGw7pjd2dO38ye16N477o1vaL6YkBys5zGJ8cTM7Ica
ofX2r9aZMxmRWdX+My8cgRSEI7Luzioc6XzVFP13ns9Pv2ISlt5dp6eoEx8eKSdJXAakP2QUyIPR
D+Th/Ohr3sDSxeF0eG8ANLNxmjB2LSwmmu1k6CKWFkLHaav79AtQQmN5RWeA0R4mMKtX94DnsuIr
447nbejcivPjGYZDKJDtArwRxNTNxzjVYxEpJqoXwuo5nsqk3/D11/bSMB6Nm1YFIUEYe2K0in1v
s3LeAcqo28vE0zOMB/Aw2nMmxeIOsSdUNgWd43xuEHbUV1XeyxJVBb5M/5IIaTkbBnHFXnmGIXHH
SuAolB/7LCn73QwEstzNPG1+DBoKv3FCa7MYtmSmM296Hy5vlgoe+V2ZHSqZAt5pA1VwXhTXDsew
HX4SWlXRTHPc9mkXO7k/HIT0guNloxuGA3znGZlg9uLCyUvkt21UQCHZvGHN177dsBF4GwANnENY
nRaYGyuzv1QpVZdtDDUsgO1LxK5FOsd5QObncagc94DaObrldK58PDVMQFb0nUSF2RyTpAyvieU2
R3i59LKt+RVJPrlPXTl4suMYvUtQLUrLge20xZMNuVyzX9RQaVY5MxsCnKuNtL+L6leXTPdlmX6l
If8wMRITjlyAnPZOGVyfF6WVO4guOnKyosIiyhqTFocti28WykV3aT/pnaASZTFz2uzDTmxMtaJ2
S3PN06mqxMvm2SZjPBLvBx5tHOi7jssq7sbA39jCteM3VNsdApSx8WSMXSj4S9jVRYRcMt/wmxch
euf2pIZWdxWM3zj7Y2zTpomggK+E87tR0mLn0uRrWyP9HCbFhrCtHY2h5XZXioTNRR+3nkd2tXK9
Qzo7V1z25SGpFZABk9hY2Nq2GSqPSzPh3Ha7uKkL1Ggoz2n3QTbx7HBeylaO3jW03kvSlpMZURXw
M8kbVDksOIJa3KIuuNq4rVaWsPT9PJUuhCPJYPdFd1R9OrYfgNTmKfBulfhxfgnLp75z9q5xrQPO
PTTpsMCOgBMMLIDxVaAOOmz29YQiJSs/cp0id5cEFwZZXcMaeAXw3owlQ4RyWIQh297ZNWHYb2jK
Msp761mO6kTxAZ+lTlKwIZIV+QZIT4barPARucCbTnrFZdYeGd83k3A5K0Ja//cSqNOgLHjwt5aw
duSmsnss6VlmD1E4htbOWUZvL98gQ9mBf5CJQJFe1MxtCkChfkql/4CSLlRl+yiMPS9Wa2swlDyj
Hqstx0Kkgjo/ardiUULJfOH2G2rNp1KwPMXgrGVlNNNMR+noZ2jmcy5QuWKfFkr8UwmaOsR1hOb4
dAcp71B9mDqK/DKdj4OkX9rA4ht7tDaRodplJp2qdq0+Qjw+HlvroeDNkzcVf4J14MrPy42Y6Nr1
6xgq3gI9jyLVsY/S3AbCebpjPLwiotn7nFylyoqygT6XuXdoEnrh0gwdtxJPuRrlX9HUa/gTRcwK
mqDqJP+DchvlftPx/FmtiNnSgej0rJo2nAo47X1U+CFKKooc8GflBBurWDHvC3vb6egA35M0J2EX
1SijP6bER6373AaPsIViQ9jWFmDo+tRTp6JB2MczUpjtjswlF/t5yoLgcH6H1oTMebsGp5nCspfp
EHtcy5dQeT4qJxnOgs72zlKhd19qVsbnJ1tbjaH1dp44qp7KPk6TVtyERWsfWo6a4POjrx2Hofa9
SiSA7F4fd6H72pLpdmrLHKUcZGOrVsa3TcVvQY6iNVkqfskDrO43N0mfuSyfz3/+ys209Jo7laYw
z0vwlARdjARfuctG3KpDnb0MLL0JeeFeJrO2oewVb4kKGcgSVO7dN8oC4s8ZHjt/+nJ+FWubZGg2
QACjbOGzR47Ko6pNPuTa/uJ45d/gjL/Jmp7+vqhPE+1rxspe5j25v1k+pgQugo5pMluxOyEhyhPe
7Wa7BnSpLvI4SBQwRaqr76d8Rq1rr8qNvVs7oUWsT+YeUg9kLRg5FnAXH7QWoGJBLeQV0Sw4Sib6
6/N7uDaPofR9IxxLJHUfI0P+yEuOCm4Ha5WOv/Ob8OdlkxiKn7C8CYZc9fE4SLmz1fwI6DFQPY58
Ap79spvYNhQ+rHyaS9RcxMwufgDAn9/A4ARP51ewJmqGvjud06lO5bAmw/hgt+mjOw+3sp9eLhre
MtR9pnVYJChaj62lCt6p6ygZ61fRsMs+3zL0nY50GnNUj8eMjE+8So5jUd/YDt24OVaEyDIUvR6T
JO3ctMPVR54Hq0HBApvw8qxzhNrdakMlltHecacXBq1TlbBtKYOZOATe4nDbgW8pHepPKL4+pE3z
0DvNho+yctSWofUkwxNE1dgr3sOhS+bIcdtjUmbR+aNeuZcsQ7GpHLU7IZQf1fMA3CCKhbyNU1j7
cEOVpfY6v5Z4zLp2dy3b+qqEuzDTfsMcrn24ocS56KYM1Q+wtvUH8Ezsp/DHZTtiKK4IUf05c5wr
ypr/cJLmgYfB1WVDG2oL/Dhqqka/i3Vb2IBsdk5c9G57OD/6+wLJQkNrUTNMC0uEXWwnjzyjMYBG
t8wBiNuynp3WuUjsgWF/K/ap06VEUotEsMdA89t7Yvl/NC3oKlKr2UmyBRZ9/3zBDmfMMzhNIyz4
BN48yj1yWg1qc4Nxwzr/uvT/W3vRd+Dt8Kwdgo56A4lQVRtP19lXSsGetUtfVbfTj0OEAkVyEM/q
U1IftiJv72sE2BffzpmlWUObTHdx1qSoI89fvbQFVIskf54XgLXxDV0ekS3TukrayM7kVY6sxCEh
xUueMb1x9msTGCqt+t5CEhETMOE9oQIGzDD5PfgFL7oWEBh6uz9oRaythoVtpEr3aXL4n8IR923g
bQy/JlGGYttjjj6Vk92BucClD37ttYD8Tf6G9r1/6bDQ0G3UwAwCHjiJ3LnvdmXf/xnM4NypyCc7
d9vLDsBE4U1hT0cewoCgRm/M9xYHoufgMTWLg2zqdsvbWzlnE40nx5KiThy6l4I3iYzDl9Grv1qJ
2HD314Y3VHtwXUv5LraqojmyJMuVTATccbefu43TWJvCUG+VDQGyARNeFE52p+bgtcjH+6Rin85r
2ooosWXaE3e4AI8eDTK3BTWIe68WOoScsjw+P/jaty+TngwOKgDggfsBjy2wd1BLXTOfReC520Cb
rX27qcQeqXTqlm3sOGCDcJT7Gk52c6GAGiqsM7tA4KlrY6qHWxD13KC69LEZyg0VXlEyZqiwg7Sn
6yCBEfMxeQFdyo0orI81Pn/fgJsyOr//a5MYmlx7YxWCfULFTZi7+ySUV4yl3/y6/E4qfjw/xwIw
f8d7ZCZgrpdOyzN7VLFv13HZAuLq2eAKoKX33UXJWzMk4aFKs2ska/h+BHD7kIMkkJKuiVEAt/VI
WRE1E0w3EhcWl/Y4LlQ8tJ33QmjwsQ3dz+dXuTa8oejd6LaZ9Os2TkDpkDre/STltVVuhe+WYd65
w4PlAE8UZUgY9wtBVTx2OWrgUM05JC0o2FS/c1h+j7qXDWuyojLBsr6TifKZJq2aeBuHmdxzqh9K
dpmXzEzI3EiUIwAFUXFWDh544gK/uG98EKaAfQgBwsvOwVB5j1dTxWsPG6W7JwIjKzL6hUj+8fzw
a9tjKP0EuKfwEXuARRnaK/AGdnugMd2NzV8TIkPnUyfz4Ms4CtQ29pexKF5Q7RBRIjdkdO3jDW3P
pkZyBYKR2HNyOkYOr8NunyKlzDe+f5HGd6TUBMXRLE1Zz4SK54k85yXIdhv5NFV1PFV9dP4AVrbI
BMaJ3GsQEcAULQrYGpbe1yAPA//dxrNlbXhDjQXTSdkMWsXKDf6yBgafnznds52O+cadtDaDoclO
MFjekENAexTP78Cxcps2UuyAbL9wCcvEJxpcTmA8ndoMS6CgK3Z95zHJrMdMhd8vO4FFuk7G7xTt
exriBGBQbxf6oYXVmiXOhTJkKHA4piADaFIVVzz/DEz1S6PkB39IH2WzlZdYE1NDiZH0VxZ8bhVb
yAV6XODZ3txNrLwbFYsu2yRDkxF27UD3Rpq49RmImf07DSiA4M3Xy4Y3NDmZaMlTWeBKxV6BUy8d
d6nHwEpK28vsqAlm61yQnRTgTo1Bo/1pQmWecvhzT8JP5xewCMs7lsIEs1kWHoeVZzUxYwLEaFnR
QNOmuvxwfnh7Ocr3xjf0uChCFDQVGp/fyE9zUD4p1tyDaP1PtyFjZNX+pzxAaXwFfs9dwcEoi4iN
vRNNceH6DC0fCs9PSuY28RwqZ2+39AGUj1vA17XNMzS8JxWrvalu4tSbsy4DP1RTyx8sHPhGPGtt
guXnJypOdQ2u7qlqYi3bTsa23YDuIQEh1lYSZ20CQ8k173umykTGnpda6YGDNw1kwmEwqt15AVhR
cc9Qcbt0LDqGRMZFMn5H5PJu8rt239jFg6UseTw/ybLf7wmZoeRBME3MGiwZu1x98nLtgaihVXs0
o7jwEewZet4JoC1bt0Jga56rH8M86Rt7dvgfXE/VFhJjZRUmaG3KQQk/TtiqOivqXeerg+TOyyTs
i+A3zAStCaceSwIyjxh1e/JKtxYoO0Wdbdx2K5JkgtbAbQdONDEuB+3NXyxw1l6hBhU18uePeG14
Q49dWFnPARd0HFYJqP6DHmX7Ow+tFbZekSuCakLUkB3ldSUHGbMAlHUtQppKsU91Vf2BjgQX+pUm
OC3gpdP4nYIY0e5DnrbPWTd/CVkbX7ZJhjaniR5dIdImDqrwtapHe5dRsHlfNrihyU2pAwaKNwls
PFGvBJQJ1z0vhwvFx1Bh2XVZEbheHSeWt0dEF0Smwvejyz7d0F6lCTAXAoODgQStGirvmleboLYl
1P2O8TFRZ00+Aa7JnDouCp0TMIfPdlPuilolLhhsehcUd1niWwsXOtNPbZAE8roJHV/ubdp7YFsA
tbfN0QohGXWMahZ3PIyjLtQfE/PL4lAh3o2LkoPe/Lock1TdpBPKwGIyF5kHgmiOzCtaq/jDKwr/
ef4hTGqvu/K9NmDon+GjR8Q4hTYYcjy3rb5NAaWg/aU+Kf60Up/330UVZIjk8a4pH3yECEAKBIJF
EDy5XTVGo1STPkiFhiov4VQ66Iagk0Yd7crV/RXCsHN6NYZDWQFrL33reqySIryuAzdMXsDYldm3
VoNWAAgy9C6rLjtOE4RXgvESX+7WMUHue1ePFcKRur7M3zIReEBYariHaAIj/OJ1mKrH0E5vkiC/
zGE04XYDUkiTcPDtXp/AyoiboA7jmYWH85K+coe4y89PHAZvANDHLgsZg3lu2iUk5CBdKr6j4n/j
ElmbYLHPJxMoK3V9jjwkQitFATbV9tkdyatfqI+XLcAwYQXqfIcKwMe4sKwQSGTQjaLoLb+q0Tnk
MlNjdgDK/NzqwcPYxgHSPNczyBLw+lP05fwCVgJES8fvNxtUpsMApkzYGhBrgEp5Lm7h8s4ReDac
a+3mzV1vWxflaZlr2DXwoXaoswmxWahNRreV5rMCLfBOJ/3GYlZO2wTfWTnYpCmTNcgdGw/MM9qr
rx2Ahb8hPrJZ5r82CXu7Y3aV2zNxIbN+WnpTlJFc/pB9Nn0PCJa0oRiLfL5jpU3UXVc2Y0KyDsdC
xU9gqW880jYbJmPFdXAM30T2oxoaHdR4Kdf+x0qW/Vc+k/p7SfX4Tddu/fMi0TLhdQMagLhDj+yq
aMKZ7dw0R9MP4OCcu4bPbrMbcuKB3QX68sf5Cdc2bfn5ibKPshK2NaVwV1j92tdgPgSX54U3vmNo
ugzGpJhTXMpoDIB2Br3t494frctcIcfwVkYLJedejohXVQtxk7GK33a8tT5ftjGGkoMmG50Q6hpW
vOqDm6xyrVc8cvWGWq9tu6HWwVQ2c9nCFUW3BXHdV6xAPr3bgiCuSKuJq3Nc0Yf5csGxkt2AXuoB
TtyrC0rpvgPV50X7Y4LrbGVP/YTHcUzAa/ojQ4HBj7nsy25D4VY2yETVgfSrKrKC49XqBwMBI15l
760EPRw2cB4rsDdmGxqNkt8k8QVDkzjVd/wpr7QGrWVQOfIwtjX5mLblA2EBKPr9DvfJDfO10jcZ
8bz6MhkwgXcK9GdWX8CrHMHrx/akLBBDLLNKiuNlR2Totm+5Mx4jMFqJq4ryjk8tQ5BkarqtdOja
IRn6PVs9SJkHp4pd187hhozFSBHioUO4IWQr98avkNOJdfLbuVSVgwnaNP/advwqm/svKND467IN
MnRcgOWzC/u5isFzA3LV1P05d97Wt69tjqHiaTPbbctBaj1Y9Aiu8BvHaTc8tBX9NoF0JSGgQAcP
SzyPALaCMiCuMufZz9J7kjqfLtobE0zXZUKlNsrq4tBjLkr7hxEUGKraUO+VgzWxdCAixrMbZxuj
z9R8l1r2dJi7sPhIWeZsSP/aFIaCtwWtatD6oXFQCY7JYb5NwD6a9Vu5hZXjNQF06YQMp69q7E9B
6BX6laCVnQSj8PndX/v4ZdYTwR+5nzMwwJUxrds81nRWH+uCDmjU11eXURWhKffbOWg4ocS9ssD+
6qGvFrjrrhIbncP0fKEEGfezklWaJmGOHaLZeMe60DrgHnKeLtshQ3dDsJkPo43bv3AzFBWHHvXm
66wrqD6MgtTBz/PTrB2zocWgBUrQzDaFkfYJQQfOKmTjnhN0WrzopNE8+O0plCRvmwHdzGJH9C+i
tg99Z72gK050/vt/AYP/2ytGX+i344MEpGOWwgI80R4YQQOVanhqKMjiQRLZ1NMR7VjutZv8tGq0
Z8m34jHvC3Bg4uyqgjHCgaWM2tm1r9yF9nJAE4MPVeZVFyl4YGLtRF7ZveW0Is77RKKjQi5iiTY8
cZd77MLDWVZ3ooZyJqWVlJWIh1n8VTfi1iFA++pk3gj+r+2Soea9BoNRr/HhcPpZtkdlunzNA089
ziKsh4suUbBjvl0ECICSBLwvIp5V8CfY3a/rLPsgC73hSb2vIYEJr6ODhVQ6SkxRKI0uJjsFEv6P
Qd9tIRnef2yjTv/t1+dOW1VZshwBWMJRewBOZp11X4vRrSPBCTqyViXdkKjlanhPVwxlr52in2aF
pcC7vS9yC4130MBkgdDIHehsth6TKztmwu1CsMBrr4XLb4+djUZePbCv4IZ3mvb6vNKviJUJtGPD
mEi4z1hH5uuDzV36iHa8CuzUtrzs1E2eO+3nyDSMDTmkdjrVNwX6Uj2g26a3VbHxK5jyzlmYDHc+
uhxNvt9DrFDlUKKetLE8EH2AKxOFKrY3HLNJ1u0B+XeLx2gpyFBXVbCs/mJ7qH6TIpXoC0PJS5BO
DKkuDWRgF4G4loivsnbs8TjKMWv2vVdMf7klpbeDLLobnWcDKvb6cRfOYZZnO6vM6fwxs1Gq9KxA
86sfMwuA2IdCZmQ+uCXJ2nu3dlWIdjZJPWw4pmsHaNgdb/YbZylzB3Uw0mhDyMM7tHYpr0ZqFV8u
kxHD9GTo8DLMw8DjrvDQK9U6QP6eOdEXiqBhdPCY1SXxRx67cyvRsYheN3P3NWy2Hk8rZoEZzgUY
bsp0bieOcEUlHNQPadVFoQYW44BmbmS+CVDDza7bkKDd2vkdW7EOJkoQzcc8nw4eR0ya+BE6hYsj
+g8cfR9J9Q4lUht3wto0hhHKENqzXeXyGAS8ORgxCQyQo29kVYEeut1K2q5ImAkUtK0079EGmse+
6PMPwKzTR5al0x9TYZONIOzaFIbnYaGjTwoKfR61aOnoH7SYOvazpXIG9/uIwsUNS7SyX/9FoOfw
tB98kaLYFtmRY+9NNlBuKBjIy5k5ezZsJrBWYgaBiQxMM8RtEiU4unv9TNhXwKSjbnZ/ysI9TEpe
c5tFwAA9dGorgPZ+4ikwEYJkkjZCEhWP0TnwKkNXOnDzLO0H0Qu92y3N8xzRHCd09D0v4WsnZtiE
wE04m0UQHkCUE3RoDImGXjULAUXw00FYGwK+NothGjyM7edgbTlMdS/vpjqn+6avqyf0zdkqLF25
YU2GPXCGNXmukULDlnboiGKn+xx9Uvfnt2ltdMMlGXIETN3ezmJfu+yocp3vC5H+vGxwQ/0tX9pC
BCJBs5v8xkpc9JD1NzZ+5btNyODCy9mieic5zDNFyRQ8crvZiMWunKkJFdTgy0O3R54ceO7cKnR3
CJsnVVx2G5oMesBRWtBF8FXKYmxuUJ9YHKecvKSiOJ7f87WvX0zLiZufeAGYUV0SHqYelLqsku3O
JZYXCZL9OD/Dmunwl6lPpgDPrEo80OLEVaV+OHnzFfWJD6BUeFaTi74X/uM0oAEnqnh+lHJLTlcs
o2+oc+oHKRnAnx0L7aDpR51MN3YD69i6qb1HIoZtGPoVK2VS6hE9IYVUKnSd7dxb5dL7ZEjuRneM
PNdFtbi8g9zNu6q/jA8yMPn0psJq0FG0Dg+IR5HxWC2VK2BUZPPh/GGt6Ymh32gt1TWCViES4f5d
OnhH7TXfLhva0G79P5yd2XLcuNasn4gRBAFwuOVUg6SSLNmS7BuEZVsESQCcAE5P/6f6qo/OlhXR
dzt2tKtUHICFtTLzk+sKzi8KO2UdnPTOYClX/P7vH/7BfXivI5zhkNi7qhNAVkaPYokyb36Opx8a
vQpqAuArXVbrz8Q0H1yk96rCHelV02yBBl2QVpNbwJFfxWiSz3R3H7yS78PvEsi9QXDlSR6zbgch
kMih9Dry6maxe59sdx/9hHevvQuNMGDGJfCc70DYfyHgWP/9TnygiYzeR96xcAcLEEaLA9k8Ol/p
ttH0ZxSuEIlAPzGe5cah6vUQ2I1A2331ky+LHTsgd2DMtT/lvozsYFGgj/9p1hC9z8NbvYEgHca+
HdfArj21s9FvmDDVe/9tT+TvNnVT1zaMiYxyl+weP8et2dYSWeFwqf/9kn5Q8L9XGY62dfssele4
DhmTrZjvaqEvrRj/cH8p3fCZhfODRZO/e/lRMnLaU43v6RuJGsu/aZvKpJPzjhrEsb//mI++5N0y
0EcA0oPG5orZAYLraXIJ9vq07eQpIdMnu+YH3/Fea8ikQzqLgxmgCUAgN/vdVM3PUcj/oJny8vef
8cEL9F5u2LVx7PtU2GIOpE5jz0Oizcr88r99+tuT8K8ts4q31mceKKUdDLppB6j6RUXUPv790z9Y
YN5H5DG02gCAHGxh/cmkdSigSbPg1MuYfWaD+ujyvNvz63EhHWbTthBIPfjW1yMSvUIfCMC//4K3
c9T/6JC8VxqCmrWArDsjTnjEA+omZLD7/Cao46Pp2dFU8ZOMPjMPfvRT3r3esH/TncZ8KuqE6JL7
xmTo736WV/jBu/0+Do8uAQU/0U7F0IHwTPiFUUitk2l4dQR+tWb7/fcr9tH3vHu33TIgQC7apgJU
6vs6rO7Air9S/XDLpu3hzRD0yfL/0fe8e705UFAeHXBnFkJuR4yQMYa6VwtIg5ER+VZ/Jg764K68
1yV6e68HocD8q+BlyhP4+TIs8p9lrn3whrzX4O2wnoh6HicQDYOXWoE8ZbvXrq8+qRo/+uPfLt6/
Xm+ppe66nrmCJzJKvYBBu7+Lrvj7rf5g9XsvwlOkheayw/GsE87JYhvdhlxWp2tdbmGgxpKNffBZ
oPsHhdd7SZ6YqWCkwU9Ry1jUHb9CTv0NeobP2PVB1xav8RyDOv6Z4eGjr3u7ov+6cr0UkbUhvs7W
43kb7HVC/Suz/eH8RwyZXtbK+Ahsz+G/Xcl3r37bYKEBTnos4n4dU5CvsWGNQBbGNribtPhkpP3R
wxb8v78pQfaD1ZyDJdi6udQyDtLai9R1tZHlv72V72V7m6ZhuI+4QwS9gRSGhV87a651JW+XcH4h
Q/dZWt4Hr/97zd4uNds7dL6KJFFD2nr9Wbd+A9dQdRtZ9WqG+ZMD/QcP+Xvtnom2yEax6AuAJmXa
M16lzd6bdAR3Mx1X/5N36YM3NXjXyBOMqZE0Ib7GDiAlVy3BXKRx2d+fL/LRx79bCICa3YUbK3RS
oDEGYvS+2mjZVt2SIUD4elngIm+99Ymz9QR78yWp2VAiIHVMycBLy1f/vz0f7zV+guKrHFTkhRzs
awiAJ+Lt+odqIDc9IgPD4b+5/KP3Gj+MMDAo2JKkZB5Pk9n71Snz9e/X8oOS4H1+XgsKo2jpEJVD
CFI7GxaTJgsXRzFpdzXvlXuEgjw4tBrM5L9/40c3793qQBS0jztS7cpdrIpnEyG2uwqJMvEnC8NH
X/BuYein2OHs0idlLOOim4ZU+f+xwAzelQOIthvsFuCj5yA47LXNE6C1/9tleVcBAIlSCxmB8r6/
RYDFFaxKenD/LSYxeq/vQxwPTCVbx/IV7gFu2msz9nd+GH3yRn5wyd9L+3wO4RjVmuXI6yhXDmih
qb/8/br88xn/o2j9/3R9SNGSIzUMQenxn0At/PcYxu7shEjuu2l+pkvz3fXjJRz37bDK2R0HY9v7
FuFJhdMSmNmt61Ki3Jwpyr7QJAzSJmk/y1P8YEV9rwo0PRka5boIoxbTPKtBYU64g7UuPTKcGQJG
Hv5+HT76nrdt8F9beO21PQNsOyx1701H2Hw38ydwcPIcK70v8saiEvqsGfHPOv2/rvnbff7Xl4Ub
M7ozkypsWR2xtB6TMnj0C+C2WREcSFqnQBIX5NDmcyaugqv4iLW1YL/6zE811JCfPFYfbPH/ZFb8
68/gis4rgHWqENUz8KBpJ69mTLj+fkGD4B+d9//6me9WCrhN5bbglhXjGvbJloXSQ92Vt5PjIYiX
ljG8inKAXzGTY5BELB0cECn4rSZZpZ+N+4Dnq1N9KHXZE0DiEUI7iIkcJ1WHww9KF+hR0dlogN/c
xmoZFxhpakquABRz4kbHzehFpxVhFwPEkHzp1TcGR1X3tSNmBEA2ABgJIU0+wlhpo/2hz2Zih7Uv
t70nUZVvw7yARseSDqcrUQPbvkZxc6YttRlEEP03HrEoVWofv4/dzl7BbICtHeR3L7pCTLkWKcDv
fE8Ts5LujAw2ee6X0L/ZTGLhv93qFSddnWgPxGguWP1jiUnvnY1pWOXSqBvrM3Rn4WExTB2cL8fb
YNowQm1rGA72WLaAX2iKmN4u2nSJlrarsmZdqpJ7O0trVp+UTPZnM5tK4PcHCc1UvaxrLgTVWdj4
cRo7P1MhK2iQ1Ceke82H2ExBCe1t3vb8dz9u1xI2qIwARUqXoeRvRHUxLweNdnnb23IeE5nZ6NRV
CZbVG4hZb6d2fVm9XxNpfgMq8UK9F1jNboJ11eCdMsDlkXsSwLRdhxm3rr1609RnFmqOJrY+EHCI
p9OpCLvjmsCmvHrzdCHWsiymorvIoBIHyLOpQrc2QWwhWh27j8fIh8W5alCkokc52i3Bnzz1+bYP
ycVuyk8XbIKp6zC97Tr2i27BaTLrQ9O4EIxyftajuhYby6KGXmapSn+LbwIxfx/n6lsj5z805AqJ
2n0OQ2ELu+4Cz64nn4Kt+ursdMd33JxhoGmMGVphlHzpdv6TGO+JJexl2pMbFdVZty1Xzl9z6QXf
FhoiGlpvme9Lv4gG+RwjTweO6bwN7EXVbZRNev7lLc2UAj9WsHrIhXvQcYVysqx6xELNHFdxo0e/
nh7bhDzQmuasH6N06/p7uiPnNllvePBEwqgE+qFYG35tgghzJpZ8mxd1k/jqvtqbH1uzXqsoLng/
A8ox5J5uMY840TApPUIuSuoeAdzTZUI6kZzGvJL+qfObI/IuitrFx4WsB4SZXFWgoA8NuRoqewsf
UZV3dVc4WZ1AE8zqtv6OBzPdQbyvqu1J+FMOmFy2k+9AAN9FsM15YZRCbpdt2P7Nmkko4gz+d5Mk
lxrJc348Y224ZV13tDselLYvIPO8c5NXurC/VFud1r0pgNkpFnAtyJQ0+ejUbVUD1qv+ROGvgLaP
cFEdTB3Du4MisuXnQExZOLKnoJY48MqU6lOf1A9BHJz8HnyZCqcsMBQOARsbUIz5dUD9sgXBJx1q
3NMYhPvraQEy3QXxy0aaMp67O+pgSOxn+oIkbfTg4peg7y/7G3pjnc8VMddbUpcjeAap9s3y9q59
BY3qziz7sRLBg8b6h+ETPIqwrqK6D5KqYH50h80JkTELp2lHeV+GzhfHSAKnmYSwcvSTBrtA7Xgo
XD7jaJ2v4VynlUX8nPMY+763wjyAm5b0qbHrLgrnAvPVNRhHpVDaRHcWEOeHZl2TOI0W4x4Mqbcc
LFPc/hZ0bFvDQ76J33wbx8wgjSTM8N+67mHWm3fHiEOscj10kJg2HoE7RvsTzPMybqNDzah8Yhr0
kSzgSQfGgVTRkIYcF+cxWQD8TOFZQMx4DUo1Xn/RC5vG1LqvbJ7No04qROAShsUo35G2hvde9rqY
EIicg0WGuMzYM9HDUm/bnUB6Li02cLv7M+9C9TPG3Pw5jtCI68aRXhizHpajjmViUaiq5mGtTDmt
bvQKTRJUOHwn7UF73P6kHgTj0cbq70j6DSrsYVX33Bnp3oIBWCbn3VyLpY6zTWtzkgE+MQ9W5ZsT
VYPjuRYIQT2FzTYn170WpP0Tenxy96TR7GGtEkhVAuUpmtre639Oq1x/ChGYxx5Lwwnbg/ckGg28
3oKLAFk8Nsk/m+pnkg9Tn9zA9/bc6sS7shFweIWdBo73bPYSl6sphscUei16ZqTjpbDOjGWjbFJa
0PQe6yBuvu9Cdl4ZwlkqvqyjlDmWIfwp09SdbETqh3Hn/q+qQlwFkEtypdezTobXSk/UL8Bkct/h
G1v/1LoZc7FUbb4rQ0+jF7JLW6/BbxrMrMdtpd2xIv52qXFTf7QQOSFkzo6XGWzNX8JHIXC3G5Uc
pjbw7zQLh3skfJiHTQ/DkblkxCvJwthktgvRERTr6B9Ft8anXVYAeTMdP9X4KLy00YgNl037twkq
jeYcB2F0GpqhzkHV+TESNpmiXWkd3nfJWH9/w44FqY8u6i/rBa6cXDIFJzuBBnHrkEu85mpu6nTY
WIfXjSVmwHvF1G24dlPhgTL/RS58edYxWb+xyY++dpboM+YFvKyNWQ69lXWJvO7gmPBou2D9nH+G
szdOAFksTd5aGx9Zhb9p26B2e8NNZ0kSe1/4BgvKFjaQ/0a4ilhOPG/LsO3N38aVmCbvmo3PGBxB
WXq9y1nzrLadel33Qd/xZtqQpD7LK7Ms0XNEK515UpIMokyaLZwYfMuADQ3nQxmDoDlGtVR/vNmz
DstfbMDVOfBh4T7LSDWhQ+rWGVL1FOVV/DwmCXtStfDlzQBUbwXbsQv5i0FedZ0DAUiiLPYrMp/a
tQ54sZrJb1B57ACQHFc4trdih3vLS/d57e84dMFTynbg/raM6iZkJeLTMYWVrV9VadTLRbwqp8zi
pb7a1VAhjzJysys23aNVecInottaJF4X/tJqQemKK+eze6tDCAbasMXulcQa0W5iHFC7tXbxaQZz
te4zxngQoCYy9L5umuCHotUDR3pQZqvBEzh4DuIB/Kt5TjkV4QXueJf8mDiUU2uKmLhqOFUCyt09
lFxmAmwrAxVkVZHcRxWqrqihY587LH/3ZqxEfb00Lc+SdV/HUm9rv2UA7PrezxA/aLvxdZUEhyTm
UdBkXeiJKU5t66/zr6X14MlAXibSXPo13ueT8qFAQ4biEusOUPpAJ/VVrVwbfekYmLVd2nfWTdfL
HGw3WFnirQzqhoBCX2svOQ9u4V4OuCL17xVASnPur9YlV4hSVnGx2M1/BkygmbOqpQs6/ko3P6v1
7Ti3REGcHJgeTJfWyNHaU98E5slvUU/kqxSgKmu17jyfGO9/aB91LiSbpk4uCXLsttyInu83zQgm
1101IXS64HrxZBkHY7Tieq/VWrQ63qJcLnRsj0Yg9zffOlP/gTXFNcdek2Z4wn3ZkCeDY4LLaC19
lwm81nPmDwvC1Sp/QlVFoJqEthbIxRZzzzkUJSzA0ZTBztzRKxbYWB0NzCgub0DJYxdQDaMXNRks
Mf3WyK4wfejpdO5hrC8XrLz87E0L2l8ccBiWI9Eybo7T2Lkh54Ncw7QOCI/TgMn9h4dUNJU26y5F
wffAvlYLJQnoOzxUv/ZO1k+wqvIuH5C2fRtPtNkhiFsmkyFmRgfpDGOYOTnrIj+Ll0T1GVB6kSzh
/+62G7h0pjjDP/XYL9syg8dYLjh992ycv4EAiQVaILroZe/Z+mpjuj+NNVE2c0mDcD7cmNgcAYLa
oizaGs8CtrxL3J5OHyxstFPez3EUl43slcz3t8iDdOcxcYek8lyYd7oV/hWFb5incLHhv6kAmqhP
HhKZxmJN+m3I3RoDPJPADdWWFIgSyCMnb5rJuRrGhv7m3AYDiCvR/EPoeuEppNDe7yYc6HboQz17
R1YDingEQmH9Iuqw7XOlgrp9i9kP/DTSARYxQNyFzoOwHtgtWVpxId3snaH/2n8liiAGYoFtekYY
RJJBeoiiDiH58XKu4oUF5WCJ4CmyVemzNF6lSxGECpnGKp4v3WCjnxtqIZNK3EyZr0SwPyZa1X6p
6n5wx4iFwdcR8Ii4qAkDymtZlZ0v2Gh2kZqkC9d8Iw7vpYe6QhzlpCsI3YiLgmyr5uhlH9uYw70v
hwhm+2Rq0xh3MThK6qG6qmCXnq+boInI1UxbPLGrYm1f7iOZcRquDEsu1Aq/K81cDWteCS/oCkIh
3Sy9fvPjXA74bBwbOsipm300qMgRmIm45rkNRIqxSLJd5OqPUwYTGduLbQrtjj1Tq+keSfDznrW7
P1eQa/qBLmlFBckjiLyiNPK8/alup0Tk2DEtVP4sJo9vT+UdzErIX2883ZMzemrhz7f6MkhRhTOb
TrUv3BHLGwTNUiZNnyVx20PmzQISpHAjhW26C07Eod3GPjpEUwLlwLLgwqW82dzLpPRkc7sgDjS3
k0FWxkQ15PmhQpV1bhs5+TnD1uPyKJSjvcarS+25cjAmQiTpvwH0Zu2+RnAmhJkUFkQv9BrEXWel
L8/mLYA1jQTUlNlk2PS6j06EOOZH/U08CoKSc53wyKpQrlh0IwyxMj9iG1LgK5O8OGo3kzIc3PSp
FRW49jved5Wxpo7uAN+0j9v6ZhjH7mGeFq/HvWfJfnBqBSppIAuP0F2o/DUjCE8PT6ZGLYQDL/hN
WGtiUn1F10/VEL+1O+QItAr3+ibyjDelG1Dso8Cx10arScnev60DSyjqvU0bod5W6cXNlKOQXEd0
GUDLbtv7xncTATq5t24snDdY35Uc98b+9D0bNGtqFza0V8s6VVKlK8jLyRFJImjwrkjoqC4cm7K6
Tyq3hDcLo+v0ZVJYPE+z3Zfk4DQyrvNhCcR2TUFuvUO8bTV97fpeYNqyYZpPETWDWu6XrJkOr/a5
i/0L2jKjKA3zguE8VI6pGAd0ZZcmXVYas19TXdXqllCEB5xWKFXHm24JbQ3rPfilOCMlWzosY0JO
hCaTveXT4JmfQb3G6jpUdELnx0it5O9+Gcfu2kFKomAZ2Kr9UXiksV9Uq7m8wM/a0BMSiUJ148YA
iOmidb4KYXDxqPizAx604iQ7zu5lBvsaTaomJqw5y8Zu/bHHXDGoUrgYZr+YeqTHpDOejODBoAA5
00DT4YTJ+Rzc+H0NcnU2Eq9FIQcPxZIPOkI6GrAryx80IzS2XfBEbZ9qmOcp9u06UL/aQHfLF9bH
IKxWca3IA8eMxn/1YYoITtxjOPnbEa/jSxVD5t2kUdu19csM7bqH6okO7bpk0xCx8US82d9fEIgt
7Un00ga3Zl8mcgBCeL2LOmtOE0Yt8zV6TqH8QecuFE/+yKl98tcNsm6sv57DRV9otaPf1O89MmxT
GZJ99NPBGE/fxpHd198eMJkUQh1i4CTNRWJqrrJoqVx4VQsTbC/tGPXV2dIYrhV0eReTICdI6rY0
qq7iP+gNCfIV52axljMq6vnOJ17sffWnIBbnQatmvElq3u55NEvffFEIaMDJETpHAGXSKYQPJb5p
dmylS4qsWLXn3eLvK8/iKcFmh8Xd809WTL5WmND6MQD2Md/sjB4KSIM4WlC0Ddmx4ktojitU1ywP
pfTa3PhxL15U2C/obtDV18Oll4MMkhR8kbWHgjS0WNYgterJFSc1m2+J8RE4v/cyTr6ufYAUtpi0
0n71aBfjsYt8DyLNOpQNEo853dFUxPK/X/Wq67w11QsfFeaJVdvgP+BsGm8wacbf8qaKbaubATDj
/iuq0qDqU9ZgDT0jgK+xkG2Yt5WgGtErDDMQOUNajL4I+gwQFNc+NS1EI/raODFuCdorePAee7xo
9HFsxo32ufSxe9MsUrTznxAttimaVzbiWBKjcFaw5fh+n6BhNI96PrQr3obvHA28uQyiVpEMpdy0
nr2usg3KocpdJ1Z4i00pMXo+x2qJ6y7TocZgeYE8z+Y0JsQdvWnb+RVm0BH/5tOkd37qlCDzPfKS
G6uzZUJkzTXzhjdAo576cHtqF5TZS6aFajCqphuY8QeUhwxyFYtJ2O0QhILeSFolyx0Jmq2BgolP
UkEBRJEBN6Wz6duqTFD9RAcYzyqLEkVNtim5NnVjsFeRGu2NuNOGd2j6tuNyPfdrUqWopmld+A0Z
fPwwa5MCFjiHJ/GtcwFUQjj1BV8T2x8VU57JNjrYCkVSj4APCch8Nk84xaVB1dXBl3rZ++lqtqHP
zgikcDs6A2ZAFWHaROdW8JqeIVKkY4E+wvhb7JrGZ5So2r8ACDXZst27tcE+jhzjs+h3OeRVAJ3j
A5mCir5smnsx2q6BFxz7uq/Zde/VqwfiyBZspyDhLboiNWmS24E6iv6a9RwvKKVVTgZCj0g6s225
4zVA6D3m2xg/a9LLY1Xzech44MsQ9ryprW86n9tHiDDQxxMNWhy5ltMQlhtm1qLQ1dLhbdcOZ0rI
sNiSek2o9y+icYwUgGbH6OijYzEUbhM0+Qq7qlOnaPdl/dvuGBykLYNPNxV4Re13H3aToOwaLux9
G+EQ8C0iJNwfJNk5KasZx+MT8GjwPcGi0YOBYhjVqOyZhfTeX0N0UJFt4WGXHxM/o9O82Ud0mnZ3
gdeNklwavxZlyNR8reN1nU4UaVjTsYa/Ut+iuzXedvVWtYVaOUnKqUIeXIkNzptyNiO9BfzvPfYz
jFq8SaZLp5Ilj8bYn38b14dtgakwtCOoDDqL01vMx1d0ntqmRBFj1xTmN2quhMXid5QmWshN13ix
/7h2XhI9trxNTqxzaI6ik1YVUVRB2rJutGLXFbYRkbWjqaO8WTsO29w67g26ACCfHTE78UyKKCNt
LmMdYnAxd16I9Xp0K5qHWDOewgVB5I/xgsXxGaGYOLimXRRLZG/g9NTm/Ubhw5SJYs+qxh5fCGSE
3Tskj6DeSNS8fIHuvO0e/ajmjzi04AyySosGZiKoCi7LoCvxCj7QKr7FSTX/HGuEbRRurRZ9cBjD
vGniMYy4smsUohk9h3F1LRzK7KuWx/GEMkF05tsaanQzWKCRtBAu1dazNGk3wXiqauq5n63c4u5Y
k74VsKb7cjkytPJfHd0o1jyyt5NAE2JcR3DCoFodU6hr1K1L5Hjj8G+XdFF0g47DNPxuMSEa9go5
c/fVqEFSnYU7mc1GFx/EsS8BcQv9EiwB5gABn2M0QMORt2f4ZfcBzZWI/pkSuR/izSXX2o/5jxCH
5ZLP61YyiSYdskDRCw4k+rM2mTAvIEgrGzjU+yxZpmv0BJG/so3tTQzXVhni/8ttuMd5PwFjTxcF
iuVO0bMxzUgPi6YJ2pJk/dJBY/DdMRpBfeAZ/ENoiC5SJQrdYqe/GrHBaQG/6x9WrfIc9Ispe7F/
F+s2F8BbmSXF/E78oS6uf9Rr2JZeNICSWi176ck6uA6lqU26Y+e9aeOE2nQcNaclIpPmK4/59GRM
gGCubWBA4sH8mlVJIn7idno/GpFokZkanOLFIHF6DXaIZmRPxlcuDSjMfHfmm++svu3UuB78KMSR
SnZMr6UXjHODjaHqg6yKOwyoWAWMK6TPbCuSiPtn6Lb5yQ/m+hjUtD/IcFCwPXL93A/7UtZLMhRN
jY9JGzh+a7SDGW3ScFv3k7fpuM3QM/aRBlq1Fz0pyLqCrjk2xqHLgjS/oVg6OuQMlUuVErfjpNFr
HAfcOHm3vG/9Gx+egms0OUmxBW8NMruTB2Z1XWBbia90QAiaXQ1Nfjc6xMGVD5tfEqJFCb5L+BDt
dX3b9iGiJTFzzTVd2yhldtnPY0TWolYqKYDTM8jkrDjNrDFhk/oDRZZvZ/0Ey+u8tchGSCgDgWNq
Dlun4VKb8ey8TJWFybBGKy7BMS1NEJxYdFUwHBaxxvc4JPNn2VR1kmNJUCpLQkbuuCfjOCVzH/2q
PQTGYTI741S3KaXSsV3jFOcJAwJUMsu8hYDowSYjxnnGBd1Pj3rbDYYG4kfSrPzU7HF/p+cRSskB
QYp5O9g9HxsA7tfQ828AbjOvQfU2wOpwn9d+wa4Zo3DGsZPT+YSmfgBV1YJWxIipIGLv095VO1pS
PRLdkVCk3AWbN0CPJA6qY0Ns9JUpP7iiup7gwVbVlkVkjskbNBM9SNNySFwVzIpwQ/Iln8Ftuh5l
FP3Y4q2/EQ1mZ7LV0TnwNtJhNKmXawHFX7EhxO5c7UhORoqpQ1WAHLqs7erqZg4i8h0teGmysYuq
37GqmgyywC23OHVceTGZ7mKcWJ4l6xB57yH3gcKYU1O15WFD3gxPwUJYqhHff90Cjjinm5lQujCK
WHzPj+S3xuvopa/jdkhHGc7XIoq2kxzMjA4+tvwvghLvwadLNJWx6DAvRXT/gBmOWuyRbc1bozXo
UMpM3XgzoQ47Wt0ulzmk3Zel4XW2rRiNkgCBNktf3zALwb3DXnDgZOWQHdb7lbfv0C+hwxtwPIWN
qlEBd7RBo16Rsol5M6cj+CmZ3np9NcWjK+dpfa4maIl9NGNwWujjUwjL9t2+Vz+rbV4hM5PI9G4G
fvAW+OXbJZ4zzOpt4TDEO/gJc1mP/fW6mRVmvbv3aPE1RYuTig+K1MuOovupg3woq2EOhsdQ6JLw
HRRWuFfSMZ7CI5IsMSX3FMDCvty6w6CisVQwxl7cvGg0VSZxJnylr6sw3gV22bdadwyXl22x/tmZ
xs9qyOyLpN3lYXRz8JbU4u62uJkvYZQE6OloFqvU7xqTh9wnKU6eNJ8i3V2vURc+DjWm2nDrjMc1
WpMjgkXHu9Ds6ynxkhpntV2jGErsQycBjB2rGSOivZbbHwR8ujKBZj3bYrNkBqfTLHKgYXCawIk+
Vt7Rm4c+9ZHZgC3Wl2iCbd0r6dxDDJY9nPWkKyU69V8rtcXpUKGjm2IhFJiUo5sajNV9gI229AOM
0NM9kqS+oIE3gLziN528MQjI4nfYuse+RK7p84QzcbXliMiT9sBGXeNHz3sD02/aOskqWqCS4sFp
ResufOZ+s+2HKvQ3d/FbtnrPq/K2rrRNOA8EA1axVvddZFdxQ0FU+j/qzqM7cuxM03+lT60HapgL
N6elBYDwQW+S5AaHSTLhgXvhgV8/T6Q0Iyl7SjXdu9lkVRq6CODi+17Lfo/RNhkPI+d9X0YQgYtO
O2wDBBWtNSJLgNNEuFMV4AGvCYR27aT49CTj5RuhsOOyaW2v4+RLzYW3yMvMhzYDm9i17gCAwdBO
K+iZRWbOrngNKnOzdlS2iqBfYs7goO3c3jh5M9l/T8ICSTouszYz4auxtrP9ouo0v3M0keQ/aFjH
m6g7dUsDVw//VH6wNZWdFRhL24xc4RmZpmOvlDEEaUL4y9PsydLZxagv1oOJNd89peRP5Dz8u84q
rmI39vLHVV+E/HLTIam+hD82ZRYYPnfZj1qMVsUUP9HqsvXH1jGjuV91i1YLk/aSSS2yyRENjEW5
d+gna/d1nsuC+EKgSBiGjEO9CemL7tb9yCZT3aVrPM27xtenGjGAmcanNkll+krObis+JiStUgOc
Lpv4vu4ytGBBXZeeYAVLJ1e7LNuF+1HBAszDnlFq6VHi6KR33+hihikLEtiMZt9RCyBB8cp4eNPM
uS+uuFYLtV8pDFhQs0soRxt01f/0pUU2blWbXM8VXQ5JaNl2rT8rratg+RZjGTSCEpq5eAfDUjwM
aDsi4V65pLXvTaFUfzB4kMsnf25pzD2WumDh7MpB1gfeAQpeIiPXZqvBqdQ06pNQu646zjFDZhZo
7Erqm1XWlXu2G0Nbn0kTNdors5n7csOFwdsaohjl6vd8flNHjWD1inJSB6ajo8+5eGpag5MpKBK7
NL4A2tvsiTuxGR8wlF2axpPYsdujSUwHkgOHai9QaW/x3dcFoqt6asYhKyK7Zwu7S9baUVlorg57
icZqI/eF608X5stZ6ttYUjZ9y5SjV2AEvjIRa1ijZ64MY95QwizSsXEzFpCQV+4sS0VqnjfIHops
tegDskp9SJ7NNa67TR3rRc0xP2rmrRhz0bgB/KblngjdWeR2skip36YNJbSc0rJwhivl2I1dBky7
q8Z4UsZFdsi73lk+xhF0lynd7WbjUeuSZtinYnIRK8O4OeuWZvok3qOFc3MAAY0M5ydCGP0ayYkt
imOTWvMI/zv005Pv6SWkneY7elIfqm5iZsyKxe+PcWa5VmCtNmEiKfuHvIOkkUCiyqtiawig+dxM
AS8WeW1uOlxjnX1dDvrkT1e8gWk3b7uUHHKxtd2snL9p1UIkSZAavdUMWyCpERSjWR2jeEvTrsxR
1I4Jd2i+wPbdMF1304LGxHKYdKw0cSqY1q7QZc5JvSbcsTY4C4snOopGondJZU5qFQDU4N2Uvg+0
fkBrJqEMVit32y5KRh8RXACx7g35ZnLF4D2Sc1JVYBOtGIpnqSFiugVRadVd3uax9wV07I8PdpFZ
9lNqcJs8ymUojHtPZ83nrk6JK/tOdns8z6g1qw6gi+iM2bMi3XZ67zTJcU7ORVp4ztkQa6budDmQ
rFk2czptyrIrFRS8rsd6WNRy6E5L5i35lWuiPLmLbTnN35ZBpjkMcCegs4fKa3ly9OQWVLbujo9r
iW0svEi57XOailX/9IyLk2UPYF+4kPnx0qLnKDU0Xp45yL2yMltsTSp7p+9+N4l829d+LE4qLsas
DKXV2dN4QKWS+NneLudhRYKq1dkiw1Z2yRy2JRswCN6KjOyI1EIMVwtNXHVyU+M/Kc6d3Q7es2pB
XwIxV0uzUUPfTxuCS+t6UxeLfkb2oN/nZYo0xm+Re0WZoc1vldajMpon4PdNPbEyxdqaPFgQ67SG
LRXqGD+71xIOGyBY05ygcGqDbRCtXY3QzR4Pglt0IUh2EMVu4hJXwdDjajwChVnlaTE9cJt+VFYD
phqbfeQsE2K82ZQaiHiZ2DbPCNCx29YkcOfaB/f3b+FsyxGtEGWspX/DBuW21Zm4SWehT0zqy6qH
tI452pM5JfN3WXKJQYb0yOuuxbJMKlyXwswiVFFTHGhuxkJlXi7RMhzp3jrbvq60i0ZKG57ntVcg
cLrPj8daUTuf8O92d6ehSfZ2MtGcBNqtiY27BNq5Ybn15RQh0KhVyIOBOZHyKNMkEj42UXkEDfZh
yTlpZwanVzlP7ptvp8X6BGcH8NstuMLsTHe0E83Uox+6NF6fysKKvbNEh04fvayztAhM6PP8ri/p
zg6JM576kNghiPC0NjSeyu7YalU426TdMl4S2lfyJV3r2REcumECU3LO66Ksz7adcwWMPV8xtH1L
Teeusld334DtUle+DlznbZc18rOgiASseCbPa9+orMB0rRRrDnSyLHdun9jOrTYjtwxt5U4Xzh5Q
XkaNTUFL2Fd2RaIMMzonbGE7D0K6+isEfpWDwEgnDsqpGAif03D7BEOdGFnU2ipmiXDW5UF4jWrC
1bXWIowB9pwA5Y6hHVgO6vfcFeS8pUID1dQwAGhbm5PaCNG21u91V83ATIkOVYHL0qvziicsIM4p
tyVqa1L0J79irxiEurVt2ykOLVqFbpe7mkIfVSv2rELTLsaTMh2hwElS0PdLlVFrl8GPikCTGVcv
hhGVbbsYRDYkpl9fX0Q82ODpBW3cV3HTNXKjLap65anWFZvY5t4o9aoWZ6S3OiJHKEdUiGk3rKEO
4eJveCrMbkSTxvDDiVUvrhIObraLPE8/RWlQ3oEqMEFG6tiFGU7tuNR8j10M6lEB7YVs0W1+XHx7
cH9Qh9zdSmL7xROKlSG5ywZaKcNlsd3n0U908DSV1jNxj04Oogkh+K1UYHNIODNxEtQ/waEWzcoD
UHWX4drSnQbxi1koLyzrtZr4pgtbHFyjdObAZXHqHnm2mHmUtk4pbmSLrCgsGX8gtis+QEcV01mP
k7VUWqgnxazt7EbTv3tl071y3FvGVvCKc+sRkFtsrD6Rp2EeuiFqem0uQzga/wZ5XKUFk7HmX4N0
myooUrn4tytCxU+6/9hvXKcjuzfs7QZNrF551BClvkvVQDN2OgI5oB393qrIJwCBtRWKWqPVaeYt
J+LezoPpLDo2BI65Dcqd8TKY94aIsszv3nio5PkWqFggmXM08zOdaWtE8Dl1Tr4bejD3kHQvLrWW
apeCjCi9oRe0HqdmU3k88ajOWNoT0TpjczASbfnegndDpttGvoQpCRDaPlusBnG86RjpsTFSnmGT
YVZuhCghH5ij4OO5ctx6vtHQAnphpRXI4KgYHq98NiSnito0b9e31C0wKxAa9uUkM7gaSodV7Kda
qTgN4Nt7jmUIUu8SMElfn9baso06ePHk0gWUtI9j4evOMQZthyNbecsYX0EHUK8kw8vSkMW88wnE
NpnZWaUm48Zm9JI9AtWCt8UtPG4ROm8FQLcP06yfZtkp+TwrXKMeSKQn+jvQXr1/bz1oX41rsHRo
fs0w4DFriJhJuA7G1hgwa0760Ch/U8/CSV87e1gwYzVGY2QKVRJnNOBKgq4tpv/RHTWDgaWp4cP+
B0n5Pty16+1QkJchj4gVCazpImBJKPRWvXqsLbqD7GUY7vpF0zdVmsFZd5q9oToH/TlTTqD3mryd
Fvmmz16/hZkZ7vXC8U8Au+PrFJv+bTnpRhHo6wiMU+jFJpGOsVXKXPa5mOu7RMvTvYHeJ0hkOQZA
7ijD7XJ5QCPSngfEKXdO29uh1iGUyfIKyr6Rg0Urh7xgt43YA0TJZ1zp8mEcETWlyeCeFPOMFZQo
JngLAD7KaZ7AwbP2eeCuoVVo6ugXdKq9Ncr4SaxJsvV0ow4In1uCkY0l6FsbpKMR6XF1bT5LIpvn
UvfVt0Qr5kCJxJBwa82CPtcCI22sIixHQwtnD0zNtVMn7OKiRQQ9X62YagLW4TVCz+ncCoo6HhXK
TTIgs/gPDLy/Z9z7GTn6D4aOhpYLP85cd2twRmwcpJRUZTYZ6kVKfoMUIuobKk7j4BkKa2zKHS5r
PLcT0Y1N4KK73fcFMieSbv/QBvJ7OTs///wfvif6EmgSX3DA+VNrdtuy90R62/CIA2s02TACQNjV
3hORTq7u2CfuEELjp34I8dkMf2BG+R13z6/5zAlDCwFFrbtteJqUUZY685Ubo2q2DC4eNJOOd/jX
tpff8dT8mtLcqm7phGU52xUgy30gTjKvIqOCmt8XWQNl+K+/zO84wn6Na4ZYVn41mfYWEN1EHWPU
GwWb99/8IS4v4z+8Z7K1x45kRns7uhUsvcH6m3BmyT8K2/+9F+kXs1WvElXJJCbHhz08SNvlEPv5
NcGrf5Sb9nsvzy8Gq94weuR9jr31hNrgfUQ1jJ34Dy6m3/vkvzgs4xk+0Wa13SaQ44HXjpwMKTDl
f++d/cU0ZRbSsheN18ZcK6a6HkiwW5s/cLn9jhFa/8Vg6bRGNWF757JJQSo/uzq7zCnOQhQpSDm4
gRwwS4PT9La8/u/9PL8YLz17VsPkVhiDjRlbxrCI0+AO1v2//uzG5UX/zx4z59e0ZjdfLGdcErEd
8li5m05XfhPSB2UXn05VMx7Eykt6BH+yM28gq9b81ehWPY4cM7eSUypymTwKodosgoGbtOSvb+O/
f8z/M/lqbv/6LXR/+Q9+/9HIpc0SGMx//u1fdl/N9Xv11f3H5aP+z7/6yz//lg/62yeN3vv3f/rN
pu6zfrkbvtrl/qsbyv7n5+fLX/7l/+tf/tvXz8/yuMivP//2/llldcQK3mYf/W9/+6vD559/M8Cb
XPOS3Pzv//hF/vYvLj/Fn3+7ytamfa/+7x/29d71f/7Nt/4Em2g7Bh2lhu2Y3ODT18+/MP9kAitb
wnVdjwrvi+e/bto+/fNvpuBjHFTPJNTotuFeAqy6Zvj5V8affOE4rJkeYJNwHee3//3d/dM78Pd3
5N/qobrFZ9J3/EzGz6SMv18trsdY5aBZQM4g2ILtX23ZFoJWxqMYeKmwnqWjP5vZAP5ONdEk5jZ0
sCwF4GxNVN33vujCdM2OmdfbQRejP8qrCn0FD9Ae4eg8npA22UE1YYlq5ze6I+Cwl/TbCueqOtvd
V/7W8Gn0MlyssYWz3KiZp7HZo4YWA4SDUd5qeqUfNQLZyVjJzG2cGsi5ICHCfEoAwutZPyTDRx63
Z+QbBs65cQoh6LfTCPVmXNxDfNN2ikKSBS7JsjflkDRTZUaEy+wK9dudWYhD0aewNJb+4WR5YOKA
wJ8EQuZOWQjO7wb60gRUUvQYAhktK2QzMCSwOxqr3y6dZqi8Ag46f7Pi+QWPQR+UnTsGFKfBQOnM
vnrVbnxebaSF9YdYGcUxBE371fW+K3s+F/5QhFWVricWhSDWRwBF89IkNlk3Thl/uUZ6YK+6rZbH
YjHtyIz9Ikrtp7xnzU/N3ggdxI8hY0sDKYWMqYgQPD0Ry//JSMxojSePofKtzyFAuq7NAvcGAaDa
QMLDpKEH9nFUBZPXzqGmq6ehxASuuc+0XqWRp/xPo29BBVDQciQm/OP5uquX/YiPLBBKO1WO9Tpl
8puf66+5MJagUtBk8QRhUZ0m17lPvfacdN0d7pN7Oyfn8l3v1o0gvmq3zM1Jgf9GOByJaHPM89As
RsjmcAJ8vOOhMu7G9iFdKpR1Q/9t1YujJcovBdizSRFjEj0GflGrj2Tye/DmiemU/Vhf2hfTF6du
SNF5QUHaQ0qPpbxTPpJHZO8hzABmqdj4NqKzT1ePUF6oal25XqBn82bWev1ubPUbImu2fT/bUW+b
XdgjY49Q5CbRmo0fKp9vKPaU26xatmUJSb5OCdbcVTRI9C9F0Txj92vqn5Gbo0e3YjcA3YHcZmyw
xX085x9tHGs7KzevB/4bi7g95dw27LIXKfRw9FxcnuTVoTq9dPki0EQ59WSlQxNiUP9RWwooy47P
asq29Txf1yhDNknzUGF3XcburmRo15aT6xNq3CF2xi52dt2JC6hrzzZ+42VtCGZS9Mb7IzB5i3jD
vCsSrhJhWo+WUz2n+om6y7MUkIaWj+DOX/LbznvRxjUy23pPp8pLlhVQG7bZbwfRpGGmmjtjzAd4
APSfWsOenNN3IOqonlCeEvv9PtTNVeyz07lm+aTc5LopuDSU4a0BTZokZVtriA/bDYlPBi4miiKs
/cQKFH/vJQc1escinp+W6ke2FJ+TQHm4ypumLb/SxnoY7PEhqSBaa3fdwkOuxNlVSTDo477Ay4el
ds3hWVUoxvW5BakUYjpordUFncjnoCSLO0rnu7w27HCMs6NZ+EdZLAnNBDYbw5pjiJ+jqipeF3ht
wES29OKi/v2h+rjeZOukNpm4xHTpwx7SYe/EXXsPbnFYS32fonCIMlih/Sq+sCKGq5NBHdniWmvH
M7aQErNP20RDqh6nDtJI+fmrTOwf5cVxpq6mtpbf1+3ak5LoYx11G7FNsVNYFQWP6RxkXv002Lzy
ejOgqEsra4dtKrLn7CkX+b2zcvOMmrpi/ziXBZWIQxdM5vKMzPp9LV67wr5ZLJT3JSbbDf2XtrHe
X+66lbM9UL2W4igyLv5tg7XfSt80Nd6jVdQ3S6ZygGN8eYN3FPkYGUMF3eygw2IzBeqbFRjLEh/w
rzyIRGBMxa/clNVx1MfnYoqkVyLVdHUjNBuj2OL6RbP/Y1qTTV+axo7dZL2FePaSmm+kMtoNKlu2
Xne10MXB5DUuatVhzjfO1A6R48afK6sTRpzGCxLxmLg8o7RukEdRE2sofXjNTJRI8N/atX1PjeHa
H610Nxju9YBmfKdwiMvJKbEqkujCVhGOCqyJkruNMHmbFsT7QI/5mwZl31e8HqikOlzF8jGX2tZV
8V0JYhv0vron3tfc6ql6EeuER6T5wkNT7DwHh8WSv7ssRtuizrZ4/pqgxlG1gcF79IGhD9LRbpqh
uLPT9Mc4SC/y0uO04GaESzMjhTkk0LXViGB15InGSIrXTHc7FDoafolCIkf1pRfWN3J4Dv2K9kLb
LMCc/YpGikv8y3UsYoyUASAnYowo+FeLNrnzGPwYfTFfjaVLR1fP3pBu3WxibaifSwKmgXYvrJo3
fQgnaOzhYlzlPKnNHjBq1RyeYWW6XVyahSDo2htJaOF1WR9KXOD3bN/dVWl4z9KHp4NQeljosQpT
Na7bcc6HIxPRiUx59V0A4gVgnFPhe1sHinhT0b0bpClOGen1J08ALOSQqBuprdUx6X1ecceYjrNT
7lSu6TtpucamNYUZxaRnho0l5ysDheAymffahMZJT+Mby1uRoI9HA74FS0ylrbd5MnGJ5Y9KLB9W
vFyaR3xktHN97RQ6hojWrrZpmmYbwOMi+WGMGm9OXgRdnSC+GfF74HfdykUgEnGmfLNMd87olh8Y
rNB52OZ2Bc5GCV96oSdiLEK2UZ5V25Xnn/+Xr2Z26DlQ61Uc4KjXb1qMXRW/lbGFoj/4NVCUN5YT
la6Tv3fRhjAqreux8MpqZ0g8V7PgCoBQu/aXJDu3bV2eyLAiBqDWZmyK6SkGhzkqwt9sheEZruHQ
L0sa8fAon2cXRhFHfDgrasbs+HpYugwMcvY3njLNU7JWa9hPyyvX2nrddJb71GvLY9ZJEkWRoaG8
MHADSaST6mV1h+zK7XUYO68iwuF2Rq50C3XfRhWWsLOlyzsHiG5fX+zYaD91xotZ8vz0Qqc2h0dc
vHI3ND59BkWZPmCgRZgEapj1XnLfDiq7s8zDRaBw+vmLDeKwHyvHQ8bmku1vN1Zkcry0ajkpo3VP
nEpp2921tYXUq8Mbrr5NI7KjJcA/8+wQUcvzHDP2ILtHPnoOF/tqIkOdrAF1nMz2WLeAo8RckCyA
yzQkd+DaXiROyJUupLljd4qnR0Bje4cL+ovmn2yXXMKvbLiJAC7Zginydt3k/xh7fsja5NKUVNo2
3CtbodJ3ff0ahtjeSaG9jUVOu4dVdRFZFW5g4Ms5gCaHaHxf0qzsD5bfwo05j8iU0S5qMBNINye3
3hVlawbawPFYA3OHA0O13rnfuwzJAAH+0y5Xy3AePHc4axBmZ4QQCPl+OAN6LUJIdAOz7Gg5byrW
ttY6YIRu8o1nZD8wZxQhksAAfXMf4qYYNqaxwIsNp7T2bqcKl31OTMmm0VWIe2bXm/6dgrBT1eSE
fubzWOizZ6UTXeHM4kLlM0DIPEwEE/hstVfG6BNusoodjRlDeBHmGoUMRlR8VY1eiav5B0sL0z5p
nsJY91DYd3FRQ6rO52ZJd7ozKxwH05Ns5merM69iFF5722jRzRbbyjDSc2oVe9Mr0x0Fk8gmV4Iw
YBwCkx0oAqb3SPa6tmR8CcfV96OZ7eGfHruMeA8mR5RcgLdZ5m1pJvhsjZW4EbHXkVvawvUR5LP1
OEscuG51Rlkg3BybvXGYJmRapiweRpOoDju/XfhiqC9e447eHtT8h6YHTp0hDzihAhNnyGCFAoIt
0mHNy3g5VQrRNDwXuQ3ZjhSINyXdK2g7+pDLN2FftoKZMi6cNoFq0/3aWR8YVMbQqrUnhfrKwQst
WkxURlE8c9o+tgZzVi8dnhmV9a2OyVKp3VtsDGaYu3a4rHU4NdqD0gnBcCsXyWGGlriVgN/WLe4u
SPS4vPe8+qXt50PGLFILfQ+Mvu5WOzuPuoPEJu4vdqGA1RjsSeUgwf74uHTdN6cwP5x4/uoL3JWI
1KAZCHiohbQI8CSuvVp86qlxH1VddV5kGjVufdQaApFRbFhRnhXkPAzjfp2cp4xNPipl7IcFxF8w
JzYcfFo9NmpaQ03FMpTVB1FD+GI9TNcDCLrRBSoFZ3MmHItahh907PaqXW9XIshzy3kcRfkw99or
zkkEcyDmeMmrgw45JxsuWEO4zDJWFg5r8bkWmiB4ZzoxoT8WnJxRu9ZGgKPsOkdgBPvx0iRP6Ncw
pT815lKFl1caNuN2MvzQs+2P1Gi+iGMwwoIUtLliQEzHl7wT7dFPkiSCI802uWyuKH40N7rh7vUa
bQfRKwxyjWaWUdeaY4QRIbCbogy4sDnCLfNMU8Kr06wtYxfGFzx+lxW3SreQbUOYqPK7N8dNoIvv
wtTOo50fjXTYsjPXYacl20si0dhgVTDvRpEfvAEGr6zzD5T9LAXW+jIWt4vNO5t5iMdnNLdBM2vn
xLVO3IcMyEb74UqcIeOIIp+oMXP2GIybF5sZaFy7syGtKYRovV1Mt7kSenzwuzYh5sAQu5ULo4md
JHLwKgRuuTwayJiZaaEO+6u1umiCPXsrB5tXkv2/zEdulsI7iyJzrxbNfsjL0gnwSHCi6c2eg7E7
mS4EYeeEaoj7E1vbYaULLgIm64LEq7eWK2/a0jtlNrEjnqMO2nwZYtEsE62xoqWJbwyKBBBGBA76
4rBc8KWkQ/zdor4HfwnU27A4QZ4u1sEwX8Zy2WOkyQ44kt4VJ4Y/BH5CeQ/T6bA1ljrZuYqh0iYm
yed7HRDQVumyTafnCkv+NiYTe5tWLoER42vRzdeOp852MnyZLQaZdhEQSMMtaTfWNekEmwmeZudZ
LEx1me8QFTHjtQanVffIA4p5SgUavgHOoS7bgsJcp/wcOX11YTHVPTtMudXwQOJMrT9hHp5Gb+dU
+hh1HsoFJx1ldKWXF1+VcZIJiXTKjL87JAKwB3oqlON6GBGNQV/NG54cX17uHnyf4FwibKAkBXxl
gr48wO3HPZG8EO3yuo5wclJv37k40nUlMIDpOdS9SmdjmyO8UIwy1Vfj+lezmfjbyY+0YjxWsX6u
FtsLjaFGeW2WRWit+l5aqbVv0CNla3wDyf8JOJNw0bFrNb7xQrXQppr4eWZUD17HIkl41gA+Fnr+
tMV6z8pQpc/pWDDb4ngIx9Q65D2bYYwgMJCtNgQW3g/EX6+EQN+sTnHlJ9LbqOIHfNdprnH+eVbn
E6mnZdiezDeEawUKVcxH5IXdlbmjA0z0TONaSrVa/H3Ed7ApRAGBae2lXhZ/xeb/S7DrY8NJV/0z
yvoLMnuVfbQIDX70//Jf/X+E3wKuCqDx3wdv799zENr0vf5H+PZvH/VX7Nb1gGgRKgtoKgQul4qb
v2K3jv8n4VmuedEsCx6wl3zrv2G3lv4nwzBJJyHdT+gmIMLfsVvrTzphGr5vW5buGTrJ+/8F7Fb8
J+xWEJmJH9LxaGZ0LddzfiEUGl3OOKD7bpswq2+yH0h7keQrg+wxyg9SMgceK/QRg0VLTpHPxESU
IrvOp4cezvuhJZ2KSuG9IRZzP1rtu5WZ67EiAyqoEiE3NBd5bNjxsPGS4ogujQFMWhZIk/9QmRm7
IhqQYcbTbX8OSY8/xlc8A2VhRzMPVmzx/ncbsvhTRyVNBspN1lf5eSK8a4+1kWQIbvzjjFeBAzK5
asm92yRC147umm/IdfGii8YxwhxvR0M9O2QCzNnOG23rhE7hoLxSnZK4Z0d1gMNWpbZxkYMEoAi/
SnqkavFkNjcU2PGER9eOLEJwUKOnvp/KieCUVHuscQBd9VPz3es4WGKs6tvau4jKh7V91a5TZ+eP
wr6yCWLACkVdXW3V7blM8+EGyhzEUdTmd8OXuwbJ9waZ2Bw2LWcW2os46ghPiHobsGNK8vGm8GBa
Rk9dQzO7GEisN93LQBibCXyb4LazjkOMdcDs9z1CuH6u18/c8O6duHL36PKMY7Pw/XvqdUSp+WZV
OoM8VQnPxnBA+2KfK9C1qLNt5Ou5OR3FuCCtmMSpyPTvej9Om0w62W089a+JyFVUce6QcThTD7U2
EWK4+MB1XgZQBfG2REpxI90uxhviVEE68sUkNtpvcSK6jXe8CDjOue8kO2pmlyNA03cWzE+sC4DR
yjLDag4lQtLSmvx3LXN4m6UTMA81FrkncR2uU3212L7HwT29mRjuT4XZnV10UHVtAcOZuJ8YNb28
ely067ESjFtNfWe3K04TYz+MQju5w4uRKDTeZdqF7Q3CHzPK0DzNuMJ2RXbpYpxe0tWFyhfU5bDI
eGW59yYyBnQ1pVu2lNfJ0ZIjRv6cEWw8+zom26q1HoCAumiYjP4wE6l4U/stokxPYdezlnJL6tEQ
rfhELlET1R7hEDrEt94BG7cr0zqV/jyGK9/j6ecv6JkPUpJu0mUXWZIz3+p4g9tgGnGdJWOdn9Tq
vnSj1mDeKJOzFbPz9Emd3VfI9W2pfXMRfzxnmCESz5b0KGc7R1UEceqfgy6gVzrbDHyhZUdQ1AFJ
UvFesHV9h6b5UO7I5IRBPLhI3kLyApi/bTmGRueKe1YV+74a4icrT/Wzl9r2GSvgxBu+1OeyIdEu
cdN7wjBu07FOz87yVjb+dYuu53WqdXmdFQcJbmC5zfKV99kTW+JyR+rkU79m8slNvFCs84JzxiQD
ql7GPX7zW2Q43bmRPQ/KIn3J6qS8wV5OrgGwXRB3FtlFLe/iXA53WR9KN83ukEwbW1+vtG2X9UjO
VH9aSvulSNbmVMayORmDcTbzhblJj91Q6vZ0V/a5GSzaph7o5EYR34SMnGU0DD30zpCnQKndGuYk
Qp7rTh3tQRa35hDntz//zwOCDbOyUtuff5YS4XFtlgnIJb0VN2sKBLEqYz2xjZOk78v3GbduJFzz
m2f2T7i4BdqR0rjShylhtoi1g0S7HpLM9Om2fhwCAeG+X8VDIVns+ja1wzgBSyi+NWnN5iUBKRpf
fh8Soch6A7muMGZGnpNsrKzCR86dezdL12aAvl8Bd0O7GRZCzRIVoTL1geNL55jlrMtmc+2lrXE9
9cvBrtrlkXP+0+q0Q9tbElWizRI+mkzbArzdLAhgE3FsbONSGtc/f1n11bhuvNSKDFZ4TcebRA3Y
GDAkESHfXhPpLY/AInx6vczCGcPrpYKwAlDQzWiVJgsniD4nvpm3xz4rqn3xnSib3fS/iDqv5riR
NYn+IkTAm9dGo33TNZ34gqBECd5UFYAC8Ov39GzE7gtj5sYdimoCZb7MPBmG8+M4ze6ulZ2xzauk
yrdlBZeDoVa/n8rhwGUn3DMOYWyT3w9MIsUE0JXDiXt3l9wXMp7mRHIUZ6A+DHsRussZqoPa1Nkw
UrpbdYwF0+Cpi4ihZxmExoybMPA92m7K2boZ5XKqilpxJzB28E+7AyO/KLGzMwuBSHovKJNh1O1j
kAHgbNrfc0E1p7NaKYG0ADRpYQzPgj+Ce/F0P7FGD9MdNFDagNzzdfoVDsO7dGfgqybHbNJC6dbx
Nay7gAXJb73t5HLvjPDhYs2PygOG3wTJx/z0i0Xt8m8O1AD48tZBhYucvagFPnZUEnr2buTI7Ncw
lQxioKAntdMjfi6dee6c4IpJHaBA6LR7zFW7qsAcZ1Zj8VTnHL4dJAOMV84fh3Gwra6uzLJ9qpnr
ALi8VIb4sPH5nYKutXy4RYCu3NShosu+CCHag0uo7+yCMT1hZYgHHOPX/76MvTtc08yuGQj9NFVU
XiI8doPy02O4WnOsav0PwS6NcaXlv7WFYtJ16iiw3W6DBs7nWBbpcUJunVzlXmq7AZnb1G5cz1P9
YAgnnt2A8Hc5evsUYONtThuJKiv1T8a3L++F5PQQPlW45p8bXgNDluuF54e28ibnnWwMknSe4nm2
tBFD19hGpWFc7rnmq+PU3J0i46AJ/sU5y2cyeFl99Rqn3HWkf7na3vdYrNOELcwWiYG4JatZc50w
kcaNEr99qLxxkZPWCuyUMOs4X+uyuOatrGFzoOSOpXjwB+0nbTOzuq9hzdYHLzZyoxjiG52dvfou
SEudMt06F0BiLHVYT02GoxeHDXLKo/fRjcg9LCbngVHdPMM+jz0/AEOMAJZtO148mLhooPWpgrf6
osIZEKlWe6OxzwaT57e0oGM5u/d3piOUm8XI3jus16ccxz0cV3le6JfeGOH82ldT91o/T7asEy+z
2ZMnnx1ObyOp5XvRMTr2XYZcf6qiHPd56ald1eMsZ234WgJwZNrEuLvmfy3ZP/DLFZD9Miuhl2vE
5rarjGYP0Q2Mls1cMWzoyixs5K1xRKQ3NMdZbylupddAYJTocvXsbObCnU8TdI3Sm9EBiMjnRdSx
VqlXyCrGBqyV/rDz4NwR7N63VWYepecfyeF5vy1bNAzhDXGkPh0Ui2S2OafUBFmR8J5d7xb0+rse
FvGYdUQn2ZNb2/0AxHnHBs2PfiqLY258MLypdqGRH+kV4xhW62R1wBETcUvyjpsocmGs64nUY9Rj
nIX2SBAd97UVmtBQgDFvezQYB9bippi6D6LNh3IyFCi8+sDRtzpA/dn57lqd/EL9dWb/JWTy8alI
lnV3di/m0I0yZ/NQpWq4Gqqsts4wfS2r/82GAi0L9w/m+Tlh9DzwfiDqCDNgxY8kS7P66iMdbtZo
/hjmQUJvmDm3LZq6L3evWMmZKRegWBTlbB0GiUzOBvOzhazsX7hPbBD379oAI9lQsfzDGRYvfz/t
g8F5pVw9bqw7kq4by0078cULs2U3OPptnj33aY6aH9vT4b4OWuMSdWZ6aYrXrpPrBUKbSFxpLDsw
Is12NTr6ifyi3jVyeF50JrGck4ktQDbthMbSzyHGSnhKx0f29rdpoqq+WM0nVcOpI9a0UbPrHIN5
hkW2vpiFA2mhNbNYlFGxxYFqbL08mk7O4psnuBaa7Mdu6dT8rexf+E7WszV1Wy8zUo4xrUzusJeX
NIekaVb1MwCbEEcBZ2RZRxBEePJ2LuNU637ww1VKH0k0tHs2BdtjXmHWsOI4fNSJAbCY/G0eXRv5
t/HEfAowQ1B8bpxmS77W64xMFGIGkdIXVyje711m8tSJFW9J52MWCHLgTSv+gGqiEdqR6bWOytdw
zInrisg82aQ2ovnvBGLi0uBCiVvhzMlk1d5JQbKxFckyiyTGtrakzUzeJFfMpYRo48Vsg9d+lZzF
+3oFj4lkBXPizUSn9WbFRN8Zd4MeXrsUWThcQXTXoTLicSjyravIFM0FNIK55S0NjYzDVzCdBw8U
FEY0FXcMdgLi8AtUayof+jPo7BzbOyJ7jRfjESQFapueEemcKxGl6UriEFQJF519o9RKMt00jgH+
mKV+9EJnfs3kXoEnOUBca8/jQO0TEcnmEBXuS3m/HGT2VN+quoIe6KCcO67RbY0A8ASALqzgBfYI
hznxLsL5sDFglt8+wYhHCRC8HhuC6VyDpTqkq/rUQLOuOE++gKugyLv3rqlUPVSdPT9MHQlCsNKx
MlvzTZYFj1i+NVNrvLldCC+wnWsOVKRPxJQTAcECwQe+biQUoefeYk0L9KKQYzgkcSCerjmPFYF8
gXRLJqIq/X6PewusVgCkNkWLTNYAFPlS1NEDx7RQl39S2LQvYyarpCiLjCiMxWdsGxYnwNK7isw5
pneRvLJ888XOo2PZVDccFu57zT6QpN1SMbsOt27vFs+ZyFimfE+dGSyAhOB92dmgV0+ySRdeQm6T
MiUJ4VjldBxHb3kVU/CW17JJVqrKN9rPMGBBCot5wapz6+nvycXxVIyFEVtCu1djgmCA8Jdts6ge
do7vzvt14OwGCZM3hzDcntlBlpQDOeU8YI0wRuuESWvY1xUD2cwA+Vwj9PzvU8JsjvCUeTQhcui1
fhVrW/3pvZeobp8sr9IvLaZXnCvIMmKE/LX6gbkfC1SEteUpkeCOseh/l9FdaqOFa6MLn6lpnnoJ
axIIX0k6w8iRStPmvKRknBvrPmSv7L+etD8HndUHufjtR4klq+ScFy39dIqEiDOPrCP+gCYJRnKW
01ztBlU8k7qak8xGVbKt6mQ0zXXxx39iLMHpi4roAQ/phoTBRRkl9gDS0sSwgmMRcAuETwmGry3z
ONvbJvb7KkXxAY7HEYSndtLjeycmcZqis22AwK5k+Ie8/w0IPA+/+acfjCYxyQCnkznvWBaPuiS4
IjqemBnn2QFs49sYdgO2M/geum8hLzX+Hx/Txs4P2RXIiDt7Yq7w5KgwhxzooMs453WIJwsdTR3M
yX3I9E9XNvIQ2folBaMOCOfDUtab4MC7r7PwyXBR0Fs7P0jH8s7F8iKCeT0NpcNgx+3fdF61mOSt
X3ANGLynK96qceTbYU5IhQo2ILweKTw+LKXTIFxFz7YaAFPC3MhW56DcsY1NrDRQKMzwvDSBzf25
mG4+hqutV+HYsUTxWbo8rnPGgN6265ho74xFKpgvbYd5ry7fCvN+JrfHhpuOJGc+Ogd6BUiqRKAE
xRQdSk7YJ3XyaqYh3Kn7pO5tjHw96bUIZka8BP6htfU7dBFn1zbE6VmC8Pn/GQaLFGmNbwvP/Y6V
Fk2IV8q1+71VZH+CZfnGQWkmpsuhzacSovFXc5u2TwLVPg5zlT+5ncS9K41thPyysXwyylYL9CRc
CPT3hiKA5ryglgRXh54XhNRQJ65ZGMeKm0svhEekEqDE6rK/tj6eTJJi6pAyatyMPgnc0ULIbbve
udUAJxEjYfOOU4/NIDMP3EedP4ZLhjdqiVFBlXT294hd7M6RcbE7kJ4zR2NPQsbvVzGf7XHgRLWs
iv90vBTEp3azquskaDJnZ6sGNT0wrIORcm4QUZUsEYuNEWINGbz+iDeAKaY9r5yuZMUMHUHeG9s9
uPeNCYjgNhkGAH3Mgmm2/KhgFAftrVNig9ygixxMOVJNvkmLPH8qsaqTEus3wliDxzRyGQnBVY3D
oZXnAm4MxAXmhqntMSjcuHnznWb+yEW/Urt18R57JQ5g7y+lMdovnU3C1XNGXlHSWclA9HnjEIDZ
1V71lyTleLL5uHBEzk8M7frHnJHOK/3oWZ8tbwSEO4DkWZ64usu2FQOurWtMwzEfo0dbh97BY5RC
8qbA85EQPM7/ToGcUFNb95bn5boL+nW7eFWZ8HLMT+0H2aj1BubsttIkMXThrSfjNzPJOIa5kQwN
VEwbWyPzvKHCYWVx5Gkn+yigGphtVZ44p4xxTYz7CMqaVJ5RPYgafBcgk1tvw+JiQ1S8KOUC6maZ
r2px9CGiVTDGrfBJyBKmT9mkexYa1VXPsLX3HFaQ2dDdfNPPtw37J9i06XFu79C8wAUKymq6kZE3
7QjHhlhBmZBYM3Faa08I/0+np+Xh7ubJgiplToJBJ1jslQYPsWOWth4LWKQ13l5uM1BZOcI99fl8
mhtEJ1KLfhIYb+5iPa+IMnE1zCAR4SrZB2l3PtzQdDiWnv2Vt4KBnVMeuPQ+D4GBjwcL9KZa/Bko
4vAqeMjHFVawLJwZ1k5z88aOhCaLwTBXNM9ZWBVbz0SSc4qz17ByzrBqOlnu2dcxAPvTzYR/AVWp
RXld/f5arV4sbU449dgw//CGWOQiu0xhwEnr3Y388WiCoIPMKxLTZ4BsrPq4Dva3LCuxgze6W7Bt
xtBH5X5dIRrJIDwI3WDVKdJvHhEipnbHwlvupa2tuAjcjIqbFL2xVXdyk/vkSj8nPBkOx2KN9mR0
7UPW40OTasSKRy9Hxuy3VNBJJzO4Jy6tJ5DtsZQ57qWcgGAefOqefZWBcgKjKD0NgXiz4R5vMTpw
v9QOGxbhbbbVg1mpKo5M+d5D14kUyGE/+Df22Ue3AtoeBo8h8bEgkXuEdWwkqot8NIcI2dqBPjhb
/1yigqk7BVu/s1kgVgcFopq2dFfze6TntTHpM6lH75Bn3AMLf9q2I2a0UPowAi08VQ01fg5kTZJ1
NibKsN6NAE2eteUc77UNjjcfQtgRY1f+UpNNsg0PDHlniQ2xXu6UHGwy4GCQ98iMFiWdHY4dfMo5
+52GKV5Ww0wTA2DFhiAdCiEEtgJcXdwpR4CfKsAuGWLvZN0rMO76wJHgp66xZWvHgxhdhHR7FD8C
PgTXtRSSm/tT/faJP1bspya4/tiwo79DZr2kJnMVtwp/LZhHmNRlm5m1cJm64LFr0285UgeAaLTN
lDVsLaVK3jGuOuAiLqlVa36qOuDyxbytldeZNo/AhTAmMkC6PcjGDdP0iWk6UtHSMSplPqbelRIW
duuUpQbGYFYE9V6bALxrQ59Bm4WHSg8v8PvTPmgSDolcdxmnDk5Z0dTF9I0s8KeZ4WamoueA5W8X
8JSx73xrBxOuP/rwmk3csgEWOjONnnE9/hu1thNZQi7gSI+32vKT6FUWsj1xI1EmRTDgva4607Ht
EqJyfYyzqr52ReBQYY23ZNTHSpWSJ8P7a3sgilpv1NuhV/tCu5p8A19KRKfs7kkyc2YDDRUNBlMv
IGv7svg2mGsvllefg658MibRxF3k9ltOMb/5/V/Vei0WlxxnaTE3xVzvD5JkYxr84tb7Tsr7Sfk8
aeBS+gRTOqZM7Pla8UI0D/bAUzEFFWbVCBc2fotYG57mMG5jqU01CXTJvH61xqvFZZBMLz8/Rjw/
tp1fagCC6QefadaxotMKjRm5n2MOxodx4AFKSwaW1kyBgu/aTCyr+WD0ZkCaNOfv5pOWJxTSxq0T
vRG8/hdhgoqC9ICaxuFCYCD0XS9xR2vfOalG7siG2HCaa2u1E6Scl6mEiY7ba97Q5JxuphrnZ2Y0
7XZxylOhomcz8Ham2Xc7805c0g7+mK5l7mGyDxDEXXb+VFVb2TDJnHV/gH2Es98h3Yyyj12+mQ6p
G/BDKG8LRprsv8APTxgjMr0tuzHqQQGd2wn3ACc4WA/81akW0gMaZN8FzytWO7YDHk99L5iS5Us9
t+A3yx+bcafQXQpsQm9d9/7jdCQG2kc4rC9K2/8ar/yh5P0eHigh4wmKXLzhtxfVG2PKAx4gbjiB
4X5xVM7OoQLsa69AcECTbHqMmVgPcfUuxluUbc0x/aE/7ZeHiEGm5Qef94D9nuhG13AYcRFiYx4w
duO62bQpKqQTcXf2jKGLi+4JfKQby0rcyJeDvgqKk1W4z8B0y5h6lMfWZjI6kWXBt2+8T370Gs3i
6vZ8BFkfHQuA2dulhEJBicQX8slLWESHaZ2q58CEFdwpyzvUVnnFKDfBfGIOWHdiNyq+vWNEN67O
3HGX5Y8r5ZvU0UdORwyQieLVB3uyyYslLvCtzBmuLRuHtje7TzS5h1v66bbCq08gOhhv8QG7wz0k
rNI3xBwFUYKoHeCNLSc6fe3m/QAzkwVTTImirTEIH2wjekX2Psz1g9vhI13UEeJ+T6NVpjduNCsK
hZe3yiieZe88CEN9Yq8f4gwjY4aLeuOS3d1Ahn3Bi9qD0GcaRKNJkt8HL34mLxPssmtu9ucIxGoW
SnH1gs1sKOPaGap98Oa2fOjPkHHRfUOAuh5co7Js2BoLUCoUx1hXP8DaKPCf+qAaKn2Opmw9F9mU
7WnA+NuHuX7ilf9jucDHaBX7aX3rMW0xCjZLrbckz+rTOHjcbcIGrICIOEOMPW1Tgfcr739aq8wT
o+9XLspOMnq5PAZBPZ2k6f0g7HwoWzk7NOL+o9YseRGsxaLhsNhj+94WnBTisEzhhIzRa99zniPS
SElUWuKUyTyOYJbKTuvMpX4VNgZw7u8OQkAFugHtrwoPxnPlWSa3ejdJyTMlUhvhbuo9+xoxwzb8
e/I9BE9WUHyJmFZsU2/kqMPYLbe0vEKUOY6QWvL6ZwIFvEfF8q9XykWaRCzCvdYy7bfKG//yOfSP
GBCGOwVkhXcgNVXnnpeEHYYjJiOMUhTtCds8JaKOIBIdYWHAj70/boQdVI3wHjhEFmn/sOIh7WEp
8JHFlTseh0z99a10Z7T2NwDBYwVZ0e7So67Tq/lPAYTBEP0YVITZcFl9FgA/5/TdSzn4hHNiYUWM
XSBgUT0mUhBtDwGrUhY1nj2FHlcq60Ts5Dcx0ZGp1i86NmDNjVi/YMx22n4YVoakjjZ/+1W0Yjbq
yNPPOUIM7Wz+myFRxCW4nU0doCUVgE1rI/vnC3k1I1S0AaTdOCJxawfrXoHNHv2Z7UmBQq7zc2b5
7ywOVIaNyFZRS1Ix9PcLZ/Nty1qNIy07kUn8Fzlvxir+uXNFi0ba3H/KK/bsqPKujJE+1qgBpVFu
3RXMYjG0SWmV0cYPXsCbyZ3hmff5e5WYKmSPwsA8gIfIjSUJp9v4HUUIZRTacD6Nev7ukZ4OPQI1
3pfiLPpcJnlIfUuQu9VWaOPVJdtymHr9Is0wO422+ORSnl/puuqOQGkvuR7yWHOyP+J3sJ/NQRzK
1Su/ajjwk/NvCRiA1blr3ULQVQfKO/z9WHYVFxJSWDmMy4uCCReD+pqTu/tR9v30MqSotKWab4rh
4GU13F+WyUpSIiptR+4eccvp5zJPhM0gvAQ7x6uwv7mgjsE1oNkJ8eD4JE9Ixxc736LvSCPt3VO0
66udul8uxoIzFoAUFzDnrU7VCuyTt2z7rjo1bmFcXX0yJg71PF/noV2B+FKEdA6sdR+0HcgnyBvP
WE/JEuT9jreNfZ4i+xgDZ/riyq8oQqUcvLaOMbe/W06rz6UYul1RRgFDIcM/WXgyYfjaD2kxMG2u
JfRcbKYJyGTG9nRBnDrmIb2tD42bj191Kl2cjeCN7AULrZ6bO2tqmfGOtqzmTTTuhdfit0lnbjbj
374wHArlgq15f3+ZqKBqcPNDUGN4Cg/L2uUD9Ae5ppj9hDPFvaXLHQVobGEFNT2wxO2tFSl8pPeh
dl17e7OrriA2oWzo8aEE9vykA6RlxR6bdFZ6a6faPwQB9vAo4gSC250wGHeRao4DuxxgFQKj6EPj
wtjjS1Y1nSL0jkXqgo9FvDXqc+VNDZlQ9+jQD61Z/U4rhrzePTHaEAEpa/nVQz0A8+cobme5fm1r
jDejkwhpvrWm92dNw4XbU/luL2mLLEicjJm8B/FeDXu2Y97Huase22xZQS21TAkyvz+760IH0mpP
O2jSwS68E4v61sseSjc6t2U/YFYuxR4GcsHwFEwQxy79qrPgkvv6xwDpdjBHVC9rdqMTFCLiEIok
aTFwfNtUYOK2Tsrm2nO+39YNs+QhYDcBHklLErYIgrhI3nfMeFVnr2xY/fNEFc0K1Ox1Xnd6iH6M
vK532Zr5AChn97hKG1FkCaetaFzjA/fUoxpbj/IZ1E6ns3fOsKh9LeSyBYjcMvIP9n5wR2M6mcCc
uyzcdik8Mg1O1WUkbm03WVwluWgTVfuqshafgCL+Ab9c1GV6rMbK3Six1gfDulecRTD7U4DTZR+B
2F0MYqpV9mZEuNX8kQqlsQMjbYqHhceRrH4dxbbJmGshG7ArRqY9VIufVZGLU8kquTGH2T9CdRtz
zm8iksY5DFLvGI3GC42T1mUewY6ZsjkWk6/QdlwqFiwXJ0Gl3oM5SDdK190jZZAb0wq6d9k+MyB+
MAkgIRNd8MCt30WJLh5Bu+4HuyDNMTHDVtwAUrcxOLEUHxD9mI9jn0FDRtzhPd7pZl5eLL/kDJxh
hjN8ez95d5s5gtz98C7pN3DxraK6jVVNMQW39pX/O1CV+17jQ8W7VH7jbCIuGy/kkF4zLwJX0n2F
o3fFt4qU7F5HbzgSHBcP6JuwXHpwxXaEPFrfZf3Bx1qU55/TQumkKO4Xr87eKE+VOzF3XBeFne29
Pq1iICUwUVqfz1UQEVIFGWGDmyzIqfQAz4r2IausjzkmYJexGd/D9S+kGxInr0QcwOg/5w26XwCS
7uybH3MbkDnsHZ4XV7gHq797fJf6IZw9uRnFUj0OhtjS/FYeebuoJWuwQHg0UpuDvRwHWXuHYsin
B5W6b8Xo3KqiP63tKv9R7MFpURgfpqMfx2ZpQOpVPzU1FFth+mcUNROUM1ghkJ/j+b8vxNdvncvO
orApsJvjaPxM9ZSdkHCgten0yOE8e+6a9a9DYN0s2vxXLpoPKiTDy9otl5mh8cVxna8AhPPnsDD7
A35zzFaky2wFhZEHWEvYxCDSDrlC7I3uec4+AQ9EkmnlEOlJrtrFSJN0yOXv0aj12SpRJ/pWPxZt
+Lu6sxtr/6vHq7/RUGqYQJrdacwZ5/Q2mSE256dpCi++rY2jMMVjD+yXFDlOoknBZAMXtyUMWIyN
3FUhcrBbrSmk6SHfRrNZ7oyBJynAaMMsjibfFU3uoV3pC/CdtwBXm58Jli5hPoq6fqOXYz2ttnoV
PmmefpgUPrmPEL0K7ztPkMu47ArDxGLW7IYfDTvV1ump4Iyy8Ql86hAHv6UQ6y1dqDOt1/EdbBvt
RvRnbDg5q3NY+g+e7LLDGHnbDAP0I8iC6vG/f4KWbj7YDaKAVz0gY2uktClInKHeYWwL4sUKhtOS
AfNibYHlSA3HPjDG4YIYtoIXC2ka0SRzbE05Zk6VCbaLaX12zo4OE7q5QUffv7Q+FoJ83qWzdq7j
+mn0+foLS6Q41DN19KMVehs8X1EyRrTL2RMYc2Ehmfz3r/T1jRc/zX+QaxILV8fXNM8MCErigGxt
bez4pJNsX94svBCxRT/fNrRRXtYuOjG1bG9Fvr7WMuxuAdBdYDDzKw7Xdk/qYSI8pprHfgBenO4b
NuhLp8d1V5uY+Up+4o6o2SlPg+bwd0VvvsHzr65r4XzR+qX3GHTQG7zDwFJ6CWyVX4uUjX4Oiicc
V3TBkDACNIeQRKrlMRLyMQ359eVjO70AknySUvgHa7OF1p3v+MNxJt2bSfw+uJP8cXkE8LpIb/Je
jOjJm9oVktLNlqADryNlgNZ0wkGaPhojXHhwael0c4MUFGFY8gQSDbpMJSEP0cvfnc9wXda+sa/H
AQR4cHICtrPIKNPE8VfnpV30kZzA7zQzv9wGVCyZLTOxcgC0LLYVlMB+V/pBgEmuDfb5AEwK1SOe
mZmw8Q4fmd3ISxfSoUkkYsP8LdsJAsYsU8xKhPnutMTMNF0ERzgAOVcCnJNV5lo4F+81xRZaPmOA
Sa1+7AxMr/JGfS1Ldm+DQ2mq4B0yUJ2Cc4M56kjf0hGMW7E1BsiIc+n+XnNlX5UxLpuPKl5N36Jb
rx/Oo56g3WLlzLlqM5F3AoDrQpv3fBN7cCCY6gLaK8/c/M+K5fGiBpJ1fc9qPVmS6UH08V9uNHOW
WK3LeF6fA6eBYT13hEXGjrjpCDQ09fAh1tZMzsb647ThfCQaF3v4TC6GPzxR2oErL0T6x5WJaoUY
lkRuYz3mGGTNwb91aUDZmh6XhAqaD5C9yxGIx49zP6gs5sQXF7uRIh3XBP7AqAkCBRnn8jSFUUtR
TnekgAf8h6PMHeLFSEKmgcPYB9lR+TDUgtTOt9Iz2m1PjG5juDWrytgcB2a1fRh0NzvM8DF2+lDM
XIZs7VVX91eoJ7mnE6bdw+nKLsP/fclod0iYQzixcn+1c2W/MAloTyypd5zHNDxk4myhL5wK2/7o
xwfH4xCQSZkdNf/Jnd1aLWmVTMrfYRCDliWihX7ndA9iZz60dRttc7/2jvL+0JhpWkIUgOc+0IEx
FgPnl4DiDn5/blrj5ki9eicbVmZYB5feqY5TP0YbqSt1RyjLcy5cji41cGYFR2YnOk60s7LCBwl8
FtOTSyFh4Lt79ERK/yYKy7lTbilq6HjaChf4yDZ4oZaR49fasVvSFOmplHnHMp27uwVjGo37pUcx
0JATZZKgxxkGI6ScpDEhBxQYtONFE7wJPNLIAb1al6WziMjl1GrtIu7ZHKl8WnOn5U8GAAUiByYs
yatx+u9f//snz55/jSoMk///n7op+9suCltU4+tT4cgnf/qVYXw6ri7YZqeTB2VMjBsooXCo67ng
qSgSPyt6jFTTrtRW8Ox1wS5VZfsIioCzkHab21jZ3Pg9XHmFt2doTHNfb+3pFubcZV66lsCkEvKt
j8r0QIyAIp+JLIEMPoMUPQDh8tKkU3nyCv3Q4JXbmDa6OjYwVIzaYFUrGeTmnhkL2b7WbUgKypL1
sRwpFYPYhVXZ6qEqoqGaZbm1NWYPmRY8ydTNUQlKui9YQntvzh4uLErljrNtpTQ3Zs427Nzupcyr
/mWS4l+QZR+lZcBH8eaGAyJdeU7/R1PQ0ZFnPlAuanP4JwK69v27Y90PdB4tOpEicTxwipF4Sw3/
unLWOw9lZt9HMBEJ/PExVNp8MprafCoQNC6LYoacFucuIpnhsjftGA33BCGLP7bHCUmszicogb07
ZuuVWe+uAUSCiyzDm8D3ACZ+jNhluMyuYitV5yUVTo/nsIA5Yqb1uB3uJ7eyEZQiSusaDnP9QegY
C0pDk9Xg7FB2ndhuG9ZbcN8Pk8cSO/RrjFCXaDzFuNVWeRKL0R/xK1ApS3nCiGH4hTDlKx/fRIrT
AZjVUc7ajzh9s/XD9JrmVx2a5bFJW05YRs8SYLY34d2ZdhQsqt4cLuswte89kt3U0lHu2sg762Ca
TB1tm7NSnj1NqPWsInN6RuP/YcziJRT00RZuscCOmdU8GO2w7uyGsSs1u7jo61sY9EZShtFxplz6
GYKg9YYh7wQroNwDJIf/TVJDLOtrlzV/7tjlLWeZKonU8F6kzfcK7zbmfHde/GnYyspZXphnAO5u
/5rTvXUorLLDDMI2LpZ1frEYJxcMKC/MnscDHn0W+NlnU0ifhjn6LSpdPEfiTzHhXxnZpnZCGM9y
+coVbfM688UhiB4GibM6kAjAqQ6NOLKj6YPRmbdFwqT9JR2/lydDYGPU2K01SvGR32K96bzwa/aR
Yhm+xpQq1Q9+ZH/ipYnL9CYKiKXKGf24VpjZF51e+snCSMCf75pD8SQrLiWG5M0ycDLNjbjn3X2F
6wlu+mSsD1r1K9q18dU7ZoH3AsaKEJnx5AFspwKmN67Cqiv2pgLcAt7xrec36XPJBQLepcXhrC2m
ndHk/ZOLB6KxDIuNi98ssTomeJw+Dsvs5cRj1KvUq//sMeMG28ElO4DbSZlY+81t5sAIlvpKPGGm
L5aHDN1gNsfxEddqs2uqUG0pE8pfKKLJ4AS15R79oBnd9YOxNfq7y2hOUwaNBU1XCVlIKDBWfc2M
WTJbQ30LF/wEZW9EOHIjkrNhRZEoAczfuMIOJrUE0SjlS55F4X6yf7mVFezMNfTeF8e9DlGHLR5l
4lGzAVGIMx+Idw9HHXLs7XC+NqseaO8K/tV+QNVX4a0H2xV6P7UTJT2sr2yCfAdbjUz4jTymEo7C
02wdjp5HsjTX5RWLc3XN4UZf3a7lgxCsoKOR/c0Nm64XJ71l3D5jFg/IvgYxsf9h7zyWHEfSLvsq
Y7NHGdzhUFtqTQYZMjewSAWtNZ5+DqLrH6tq6+l/ejWb2aR1VnZmkBGg+yfuPXfwx49ylP59MlS4
rQqe5q/fOuNobH3qsSUmArYPfLcXSD87xhOOe2+dbVxB/FUrvShCvCb3ynbS49dvbKZRJ7trF1Ou
M5cAPp0vRiXcBWEZyUojpHFWZqCsZ8CsVsKjuuauYH6aCtptGcxU6R4doRzrI2NpOOOtA0lWG87d
/Etgkizpp8MzTQGjKNSpW0kcD1qDPXYTca9Nu30kxSs39LicgNFvuaTiZxjy9Z7YTRAylixOVqN+
F+xqwLECksq6B5g8545CtdbQLRiq5xJKy/IRRPp4tvrsHpludjK64pPI4P7O+KoJED9InwXvMCww
+jNOsUDBm8DF3BhBrZsWP6KoLY9htPYGY1obggK5nUVRee/+spuIqYFfuZA7Md61xn0UQhxbfuZr
MbhH+MTREq5hshIp8y85lA9N62hqKwDUhfVbOBVzuPQzMBx7WROLu1F2sWtwK1IdZKA05DJPIpv+
Ga39aNWMs9NoWilyPA+cARCMAzfdaQEWvcF4zEfaN2a/y7JvrJProVayC2h07jR+qPzTD/kLtRY2
zwWJuuvQyd0FqmCuVa21712AVopMsKPTrknodQ9GyVhPQpxeFyUxFq5ZUuxhnVhnlkHobw9FhBBP
B7lbvLKzojzlATIaoxri7eSKHJFRnRw6r7hrhnPsxhZXBMkj7PwN0laUmZBPpb15hjNLgmv2yEyg
YS6xTRVp6rxHNH3LUecA45tFS50zaUKPQEPxaSAtetOMHob29A0tPTlu0Lln6NDWqVLnVhF5ttUU
T7caO/XiJsONDDHYFb3DfMoMzJsJhYYePr3Hzg8ts92HY/gQ86x+OH79Np1gKXQxMkYrLMpVODeD
VBvFowKfyv2KHcLPUOcbz1VHA1b5rB8Di+j5sCIRsLfaA1gLnzt5OGsTyncCSwwGhJaGAlvDP8++
C8WYlt2GdZVV3s+mo2oso9A8+eQKjIMNi6biH8kNce+ZUhVJc6tq138hE5TPLhzvpDQOXdyRPlTZ
cmVOUX0qu9a+IOXuligXnBvEcYzRZbGxm6x+OB3PLwh63BYU1STJ41LFWcO6smpWGoiyZ3L9eFGJ
Kt5jicGhxPfPJTJ9Z+TvM8Yady1YAacO232iaGgSm9fUjkfWvtsSjMkFh/7JVmH/KBDKAN5BPxYL
TC6zRJJZkonmcyp3ckDXBVJXrIp5ntgWvcKTYqpT3erJrm+BMKRNzQDGmTZqsn8MeLc96dlHsTaL
obrUfdte0Kq9A7sat31IS8DEzCQomkInsM+JKV5ygHF7MsNYnzBTqko2kAbTrnbSxRNBmdbCgRi+
R61IBqOOlrxBJ6RDh8/68bMOSMSWKZy5zKER1ntwRBIPe5pMyWPq6HJCu3xu2NSDD/K3QUmbXasQ
Yb5e302tOnBjo7QxokcjQW+QPrPJmzze5z2feC+qwJwT54kbii0eAavdJm4dLKIlRNjE8+bcnSvJ
qs22Do17WNJjUBV9N8uGZYfrg0Ookw8JYrB2baZ6bqfhAYt2cox/pyKqznaXT+umSLEGe3FzLH3F
8TGv66YIK6n/YvipvSFJ5a6bUI28NnlBg4WGcEbQQjvbEYzrPTtJu61HTW0IKvulO0R++E6zi9OS
NQ6FyiIa5jVFHIZIgrtuITNMngpNEyvTndd2NaGUsltiaQa9MMm1N8LzDmMpT8M3R2gDRwH0srrt
ujV07it8EXfBM64vrBJKkm8lILj6F4Nv7DUZRbQPHPENkAiofQsoVhtGq9aP3r0M0oTLjymM6D3o
K1iQICy+ourUVm2szckr2JdMscKgo15qzcDvXAd79nfNEg3xtJqMvj1R1q9k1+XfvJ4faUqbNZH9
uKOnCC34fpklfcxw9aLF8XUGb5gsGtwKGxwAuOuKfOsCBzwg7/hEEJVSmoUVexrrM0z17Nx0fHgp
kXYUlw7Bgl703eGgjlLoikmltMWAyHRFFjNZiDhtXpMA+hd2Dv3bIIbnSMx70JpKLcqqZofl7d1r
b7lsp5cW4h6RSzyCDHe3iGGR0JvuLWrnJJYI6Z3TZqsYjOkaz+xGr3V8CLHzpIHL2jchEuKMxcvN
YcQXZZqza2OmrF2cbh17uFsshBaiEy9cxqwqFU6zrtX5aTbaMhmYoXdDS1563o87mQ4nnOBIC6xp
58PTQQFO6iEdarHyMBFvxDQWCy0Ydg0kH8LRzFezrU664ArWq+TeMKPio9jJhdXxOdU1/2ZVZkm4
+7hJR0QmqMU/hkaUpIUlHBoZ4RTDi1JQY5Ke/Jp8nuLiMDrQnsuTrTkT/gY+536omTuvIKjcC2ma
0vIgtcLZZeRRnnD1Ag3y+Iy6NkxGmJnTcYAUhkAtO02WqW2YIL8mtn9P/C7+tLrfbRPIt8y00UvF
xsISwzxF0AiWMuJibbhjt2E9xVe244sVIv6ydWM4WKjbMUN/k0lafZCBjUpCt/yzRPxKHBTbRFKv
MG1kiuEdTdqTwSqILnuIFkkeFDsfI/iGoN4QPXBbLEOjmZZ0wI1nx2eSHGen5LOLSmSXGxQVmc5w
MmvQXZH+RcAb/RSKx61sHlUfdTc3tF0mGv1Nwke5JGN8i0qZUXy76TMl5SYtRbgz28hemCpAhpvW
1V4VKfnUYfqTMdRnFg0vfRkx6SIP4UQY4UQuMhRI4FbPSYPl0rLsBXcPgcI0cjx9DBZNwhK3teN7
69GoH2PhMD8gmKFlTbCMI+WtFEtE2ehnL6k+m8549QeVrlq2p4SJxsZVieJ7BESIVRfbI90mHcPE
k/EMSIZ5JBrxOeZ34wZJd1HCai9WJzZdmrpn5NIJE2Woq0x1BLparFH9zUuadd5lAkv7U9Xn9pHC
Qi1T7ko00ajSpDM9R4Hp3OdwG4P4G6n7xbWc20BcpR/Ir2yOZuqwdESLHfaZf1JzwEntp8UqLQsO
NbuuNgTvLVQYvH29LisgmTgDPom4vq53mMbi5TDJHXJo8tUgGy4yJ0NHq2FSX7i96a2gEIRL12/8
Q+8XVDrm8DI07qnS5V02KN/iAr9IXr9bs129wMyPrl//Wc522maygDYOZIt5qj1mhRBbV1ZE6erc
Zp1LhpRqb/4QRuevX7Coe6uhteuHPOalqLgpvGTbVpBjROY1T/kotRV+nfRahXhpejEGe7eC2jB1
6jw6Dk+AMLRL7GQ/9K4Yj7qdPiICqfDapAdb8TwMzDXXXcxXAS6PBhY2Utc48py6kGG6KjzhVxFX
iwfpPBruQ/eOLU6CQ8qbt5nMpV7uHLRqAHNElScTl9dtO2ipkMfbuDdXQyImNurA11joYV2BN7zT
kBEuvQGwTq/MegVCB/rhWDLZd9JlK9JpIyzLWdVxsS2s/sWalMaWkqWQydYYVG5JQDKVflk8tCFM
7zkS8RfAsaz08nXupiVnqpOfGa+v7SiQxH5EOZYEPq44HOd9e0ITp8jiIAJRmsIh5gFRrlmiYpqa
FwgdLdMO2um4cYfdIDvOA3STXnMZsqz9yOOcMyOLb8FA9qDQ3PqV/2ASUr0vE4BeVDfrgSk+c+g2
2GlktKzkvALpYsyfxBmppxpoGGO2SKzJfA7Ivw0o7ytPsgZA9lDGGrxCckxlU1KYlNFaiWA8FaSS
78rRuaWRMRxTG6PREM3NAziJDQfiiXIHUlkYtDtDVb+KsmZ4N8vgiO5iLIyretc1O8oZHCP5uHPI
6j355c2zCrU1qHAJvOAo8jL/OBvcLD2Mj133poYkOjmF+10rKwh3KMg28RxKHYyzrFHPgzUz+ICh
14jGm2ThiUf4qUTWh/4lELvaMFfpbPz/+oVkHKLU2Ybv86bSNww2qUcipzygqS2x7rXGNo2bVeBk
zPRZ/C9VdiPG0bkUZBKSmg5vw0v99Bgl0zPwZZYLXg4CSUp8San7BJnZYI+EMg1Wq/3AbfejZ/y5
6LWhfoqGlF8gTuCE7J91+8dkpMPTkKtlbCbqUBQUN7aVYFYsarVxm8rZisbztxh1tm6YRq+5of3M
fDZqegyVUMO+SkBtvCK/JziVIBfXXdI8j7kmjgQPIkrxSD82OlgFJuGqCHb7u5J8ilG/ov9bA//3
f0qrptMk9J2DlHT4eEDkjdjduuTcoAsQNp9eNHmPxENgHjVbtqKALd34o614xPPQVa9Eg5jrjrpi
4JrCKhoUj5DDM83EZaq16WjgpXfJEFriJzQuuvrlKrN4BG70ZhoM8oIO6Q+ABSO5iKD4nkLtiPy3
Cn7CDI2xgMvF0QpaQfaMw83iWSzXbuoUT1pZnEYFBgxUw5KoTS4jN+2WY0SuuzAiYogyplUcvN1K
TyN7N8XZEf+KWpuT1m3qSdhrL0rtbZPNRy0qIdxklJpe0xYPXy6F33wnAtrkFBEY/oxohfGv+Cnb
7N2xXmvUrBswyd/LrJ9WmbK4UrnHeuBnkSjqg88ncJd6RyjW7q86s1/YNORbJCAh8g9XP4aTuvll
C4KCnLMsynH06dZHM+rZzo7tAP+F1i20rreOrYWAKyqvZGOmvmswtbSbtYm3fhNWRrCEQA+ezfIj
QuWBlnmOYF2TtsBufJQaVf9ZWi3OgkTD65R+gidtiMZDJEmS7omcsBkvjr+2dx+RNiOmA+awHVhO
byBCbvR2vuQ7znaczyN5YdHob/E/WhTuRXFiX+igQ0nQ/nsj2hvFoqNu4KxkuYHRoQvMPYaMR6xg
WeCSSD3FIDz1r/FQYr+uwnYlY9VtdL98UoUu1xH1FW83/tATjQ2xlz8HzIL3Qw0rtvDLNfLA8Qz3
ZXatoNpTYe7Agdx0c9hPCF3xAuONRSVnwQ4H7q6fXguxK+YKv3GCq6exapSjirZG6bjQzswjTPiJ
MsXH463hFmBPCaM4MN/qUPvh0X4fG3sN/P/QNTpjhqJj8te2IC7Y3iS+Fxz8GvZ4kyFo9SOZ72cw
d29TEKuaz5Cja/3WNceEeycxOMZbABjVAETXYoquqguG3uzEC9p7iGx6j8jwgbVox5x8MeZ9/upH
LuByect6VilgTRd5yvINFINhLKYxxX9Kn1tYxTen0kIU7AFUySGDN2hgrSAXJ1O4KBj4v3xhtv4/
key/S5TABAGi6/9MJNuF6eeP4DP5H7fq8+evOvgrmAyh8PyX/zeYzHV1YZm20JVywYD9zz/JZLb5
h+kqRwldB5FouxZ/8l9kMuMPaZrOnyCzP/MkDP0Pw7YtougtYdpSWv9RnoTkX/9L9oit0OtKXpFu
CFO4vI75z/8Sl+PZkd3n9ehtw8qXwWJIfKyZ7BlYAqV5Wl+HJCeOjoRhOCjvkmXwcDEQV7wzO+p/
eymbySyAVmxVTvWiFTkKZtKhcY5qXnCCCp2RlBrBwLCMQKXrhtvXI6R4iu+h2XnB2QhqQ+0B3ipr
j0YyOQtCWKtl3xnsc1ulxd/+8tP5M07jr/EZ8u+5N7YSX7kZypHC1l3JlO/vb7cnSJUINDwI2jjW
4F8j68dfUqrjBnUPdo34w5RZ9auicMrBjhfaEzbJ5iMipMtZJ8oM1uz3J7Is9EKhtWfQiGNLb5nz
WhnwQrMhSI2w5MhhtmQ12X7MLecQmjnqMI5nU/tHTsvfYlr+9q7EnH3DWezn2Rx88s9vS/xzRlQg
MczEcrZWOFO5zSn15WJo4vJH2ei4PeuSGDTbwRXneP7aQozKPqOrD44baJs8rHvCjDiYcsPVVza4
1jPg7nE7BLV9HyhXvqmI3e+i8/tkN5Yi3Q0T4nwMecmLYeXt3qeLYspfhOPbTI/a6C3EuMAaHHIM
lX1AnOT+xGzaGiCBeNIqgJabFCExDsJahi+2ML0XYjCzdzoF7LEhLSLps5upysslUaj9u9G07X6U
eratB3hZ0GrOLvpR0n+9fj3KKN/lgS5WdkWZF1XmwN6/nm7mgENdYnF2oyFARkqi6NbDhc1I3AN2
1U05dHe/yy5Z3NcHqsDnqdbdNznVzo1SX+GRMLtwL63cM/Cu5CxYkqaqKCECQkwXI8kFW7Ynw9JC
P/OujT47dmdoDvAkljiVr1U+9e8yi3laUD2DU47k96Qogr0xkpigeZMOm8UTzhXZBvQ76fk0BCEQ
nYm0sYclOi4f0GJUoCG8kiXIEMwFs3Mhj2R6tmCt7KrJJqBWO8DvsDFk1eA4F56VZAeIBtlLWKfG
z7KCSyYEjLXFxNgHXYllL0UF4HSItPI7RnYwrJOHOsJp9XciKBnsWkm5c01QGrkY+x3El+7MjDab
fa7mFprms48/euXZ9YxgLgs8MCzoF2DuXiIdiIcZivRZ6XOaoeN+I2g0+0itWNu3EoVxp+z0Gias
LJaschmfk5sG3alCfRionymzA3SrbrdOzeCXHUr/JWjQTy2E6KI9k2lWSLRFRaOnpx7F7k+zUP7L
0An2M4WgY244r3ZO4FnPQ58P+mJ0yvoYI3xeGkaaPWU4xogcyFXFyLlqi5/kt17rSgtWAkTLBqy1
vEwsazd8mubhpFFtC4N3aZAd+WZJHmHs5cmL2VoTM7k0v5dywDXFOfiS2lHybKEw5cu5/d1wibOZ
FCBHF0YO/Ulavju5rb+2jTshNjbqTd2OfFZTujaPnxZrLPcSREheIFzVKzGK5r2ku6c8ifwLsbLm
lW84no9IwAH3R6avCfUFAVv9mQ8/eXjETUr2PstmDm3OXdBCSV6dsPHGC0Kssh9Nr/FG//2J+q8O
VFuXjm2Zusnkav7zv9wfUyHcacKKstW1AlH69M1tQWX9+6/xL443QxeCxtA1DGCczhyg9ZcvAgB4
KnqncbZsOBZOo2j+5LzP6wtt/5W/yPO4ZAgZ7lsTAk+bMByRgaX9N+/VEn/P4JvP2b+/kH96t6PW
KJ09v741vBhHMGqREwoyoIhOmX8wPfI+GjNuj26OFsr06/BbqHn4bvF1qH2CIlfQm6Qo6yxs++/8
/6vfUI/sR0/s/I3hDcZqT+XxrooESZLTOKzZojY7BHEueOBZHmhF2rWPiB53DVetTHJcDsEQlOh/
PIKQzYBevvW74CMMA6rbqFMx/2RPM+Wynt0aBLlecQ7or5bRWT+Jl+g2PcfFd5kaTMjiJuTHqLvg
K8puJ7NmeM21CrpXUKhrzLF40pom25VFyvB86GiCXLdx1sbkThCJerxafSnDeyoaiWOSBMc1wrfy
OQg9H8lckhIPkYQpuw/HOcIVjHfEHkz7xIjpVkomwQxXtJStCCN5jMwty5UkU7/RTPUfI63KJe4l
opC2luZrO1gdUJ+x+E1Bj2aPRfMTEvbu2fFJs558DQZPGaoP/rJ9VWVqX53YhOkzpWKn8qjf6Bgi
7hCkEP0S8bUsnXrAMjIzKbBkBLehT+NL12cI14JEgGZVoKEKPAWrofCL+8iPaoUEKd+apDL9SD3N
fM5LvWJDaxfG1cg6BNz0c5uhCxiEprVLHLcq+J8TeWJbVELDkR7EOnG59Ks4S8abbY41gFDbMeCa
WiXMYYWPJ8unBPu2KZDsleFNL3HIbAfhjzthGTSKNbnJ05iP+7yL5bsxP/Po9di0R4nOyBnRRLGy
odCtnLZq7g6ZEpdSgoha9TERYdiHfXvd+VUNO9TAja9Ez6UjPccC/16n7gepCv1vkxQDxjQJejd+
MKjIes/Nofn0JV9bqSczrv0to3qBDaQgM2sIPbJY/nFEQhWb0dl0wdgAJ766H4fazpZTFi5zGQaE
nsdj9iTZIWCj43u7HvXcvNao670V/BPVLHW9amgSqS4xvDaskDSkLLg6Cx/lNWsqPC1DR4Nl6M1I
FLqyRhxpablLm0zf+gTao/WabzQHQFK/dBn1zZ5iNCh1kxWoJ4VXHyx29v2C9Yd70Ob7c4wJAlnm
MTD/RZ7rcHXxb6s1BzDbACnxcrgkcwBG83Zx5+o4WZL8gM1B3czUBulX4GbLoI4Oi9rOxNnDc7Uz
iAI7R34q3wLStAsOs6DetG0ofpfKbW5D0ps/wkjrrxOx7K8aZJmH5FVYnGzJcOcg0YYVdvnwaokZ
BsZH3LhYmtHuKq1k6UgVP481kS0vqPnNGxSN4FCwDLg0beeGi6K3q+96EXlbevvyOCJmeY9Js9uE
fl/0iGqRAUaORFGAKguiaGR1z6hb6nFR1CYhGH06PU+dgTAMG8oDHboFGQygcNL1OuJQ4njfcpY2
ewbgerUsWgH+3/dxraV5BgOmNte1g4AN1mpUn60ioxDtiEPRQxaSsnPGDZWSRbK5rDwft76mrj7R
TbtwqPBLWpbPpA5hl3wbbRSELjpgbwGk3zjYVhEfY20k2sdxqpudaJBDXdGkcGej6Rb6mv5BUxE9
SJPqDx0SmGMwiXrge+VYT16r9y+JRzbT6ESseY0qbb43uW6+p40uGMrFMDx1JiJB7WQ7AtlbaAG1
fZSFS86eZoMHk+MswxbzgMmQ2EDSXA7nEWQEQ/rIfhpDw182PWJfdt39hckoWLBawC9cAVrvtuwG
4o1pSP0dAIs65JGRbBr2Cm8i7jXcuxNi9T5zSsYS2OTqTmcxSVjUqsUss8vdkRzP2DWgFUF0Pw6V
4Bxrwyq5to3y98GIvo+RMlWzUIV89ypUsQHjxB89F8IbYoHqV9yUaJdLF6wMVRo3kDAXVmSzXomA
8DUWAzKca8C2eLSvjOCJlzaJVArXcEVd1K2mZ04br+z6b6iohmfdi81D4zrBNoMFhefGNLZho3nn
XDnmIWHZvpOWL95HivpnckJzeMt9BBNDFC9mYznoMS0j/VlngAbNxE3vqsibJ7IjMiobt/cA+2Va
fre0Tj5T29RHzFgoKUo9YWHqh71xycqMn2SQZBUxd/rMeEpjyBV8ezehTg9jjIB8V+SUWmQECLc7
GXYwvLMLwm5uFxWSwCzlo1DPl1yC+7R1omMmek6i0mJ9o+kz6YnAcNCe1awMnvqt5J7Zgo7Wd61t
4YrwYsn4PFLtI6VJDoFvDT60hWDAjjJW85C5Pet64izIJ6RyDjVn/s6wXJFeH6CoGk217ZKWJ6Xs
jHIH5SF89RnogXAL6yzdG1YAOCpmibaNJsIGBBzCjdZWzmqSmcDcC38kK1PGQoExbPXWilbhkOiv
Y5oyWWulgoNgpfnJZ9/whI0FvmjihyYm9SxQ5K2h3eYryfFZWDZLBrtJ2UtGcd4+wPU5cAPG/BEU
HZtiyr0GAg5za4hvutc83JLLUNdlecX4wL+Fla9GcOdbRJSXVDLAuiWtf5lr+AcjvT4neZa/DU5Y
PKWNhJ2VYtBcZ85ovwlzaC+B0uqthkPr3OWFsycXzb1Dh3RRhjBCQIMzA3Jqs6p2hTU2136y/WMS
ZMX7UHIBj1B8j2FSaOSHxFpFRI2uOLOKSn20Yxm9ZoNPQJbOgLvWdDgIQw01OfE0xDdIr1svSdeZ
VkOcQOISZu1z4mXc0owwzrjKrDtFWVguATBCAuegwXIbsJNNJzO8q8TWiPKLAv1bSGomTDw9Pne6
OfMk06n7NY5tu6YdLLiSiuAxjawxS2mbwG3DfqtPrXNqDDDBeYNoAVMFdmBrnKeesxRjVAaEyDZM
+nsJLfE4WC2ecc+sfuts5DdZXdXLGHE73vY8OJsiJlUy0EsiHbQqhpadTuuuaKL3shtZKvgdUoF8
/ggvGuhiV/imxH9pY3GIFWnjRpQb1yaHiLp0UyPZBXbJrtGcIFjUY8KKvTcw2AKvkXtHAnJdhVoE
4ylHpoJi1M+AZ1YKvv0QtdFxzMJ6qc3CnSYTlBx1w32twVGFuYU/PNNLzFigfcWCuVGx6vuyB5Nq
lBc3NpprPI4NNnw9vHKW6uvEnMYDrm13GVjUnLr0u+cicrKbpXnpOYhlsyQ8AoMJutV1iKp0WMrQ
7hahFzU7XcJWCfKipqyqaFo0ETF1KjUPb6w2eVm2FHDhX6HqwbeKNN15aMjcDznpUS+qYQmhQhPc
D5q7YmFatfEqLH9EAuGYbywt2eDz4thrhtPKtItoB2PV2ZVtDWi+6EN3k2KbXCWAbglZ9bxHU6bp
rSFMnoSa1N2hOyLPyQ5eS1IJNqprkocYufhU1Wsnpoz5qwwqQVc7e3dqFivfv3qu/2jk+3+XMPH8
L6Mq5i/04y+hwn9+4Tn19/9VPrC0XP3f5kvcENV98n36R9rwPFn786/8OcO1/mDoSsIwXnJhyq+g
iH+kS9jGH0QnGC67S8XuWnfpC/9rhiv/MIW0lWNDbLCEPQ9+/5zkSvcPVIRC52+aKCAsXf4n6RJM
xf5pCKjbpsXLkq5E96+ICf57l0zmUGyFmcy2Xon1jZsPKq3vGN6N26Pfc6Ba69DMglsmHXkYO689
EiRonCF56eBDsE8vzE5H9hEANcWDZnpIM8uIlTYmhtr3UI6kg7ZjWVpuWyDDi4DAjGPcVNoNETOR
s1YVfG+Sut+SrqitusyYAGkgPtvCjIsOBNLkt0ALh4tHFmK/YKNds5EMjZ3oSOaawJ5ffVpFZMC1
+62wlP+K9z/YOjE2ygUiM3dntMrdlIK8n0ml+q/RrWG3+LZf/RwdAIkOmm58/mPQHCIxpnvFpvu5
J4JsnQcm86m6zpFPAV5Rh6QfmKWxXzzmft/eQzzLH17Sk/JDv0WQbxLkLzIWRH0SH7BiUcTbBYk2
z8aSsHoPrV495bikV+Cik3NqCrZrvMyZDyreEWAXmxSjxprQqfFuxKW5H0y9YM8W5gQdFDTpQ+3T
g1W++uH6eYSxVsqZpK/o3qrxUoYCGXUO+eOhutY7Cxg8q0RX+CNaq5w54x5H6Fj8sCbvt03L80nR
8A0qQ1rBqmklNWUKpSR0IqQ8du++K5KdiEiby+3cH89tOyU/HYkTVvIYvNYmKsmRBe+1FKV2y6YC
Xb6uXBMgZ1tuVYYEfDHCqb00sTls69jTiTJUPkNY19sUnFB75s8IwZBdeHsPlN1KuqI+VTX4wMoh
wQRpdwE4XFrRnMgTrFNtRlSOyHhvvpXHl8Ab8KGVqpzeCClDCqfy8k2DNnOemjLZhl0dn0pP2Mey
aag5uAKHS0kQB1g0Rpk7PK5qlQL5qJelxLNWCfByfWzke183gkuiGmtrt7LfhKHtbOqxsp/dmHod
XXjyaQUaiZioKUPyBrixReHaD9bCMHJLuOu5AvRVaA5709hGsKn3Gv8YOr+7wqR7FYUiga7PqkOg
W7cyB90QjDq7VqqmItSLlelJAL1aXVHM5u5sS7K2gx+hPYiIUIrDYezgnk2I77CxfOuCVF/wXGCv
7zLrNnmxsyuQcvCW2CwXYYQXJkdVvCntPF4VrBgWaYI+t8u06ACzs94Ysoz5fHqk2TYUtNpYEuzL
KMS9s/k0WTMquaFETNEjZOKoR35zSCHYQ8xtuHMhSGdnhqDeIjYSF4VI66w95GEPg/dOrlvqH1Vt
UpSY+bThKcqIGBz7jFfLXBeNEgEm7FQNc80lJreTM7DuZATynqke5ZUzISGy4vgJl0i7wuIWbEJB
hsRYmCFhq3zzCewNtjSqqBJSq3UPKk2IpypZPxwK6uhHSmDDpnG9YcuhJZZ6nHtvWNORzIwGa32A
Jgf0GdkhS3pnN1QK0y0rhmYjwz648dkpuF4DoAG5PvHN6An0LtCzBWQUNHMl41tzUePWTvDpzZWO
7QIsWJad71yx9LXb9KsmspJ8z7DRuPZEwMzZG1RP1VchBdIleq/m6qqEofJIOORo9TwDr3daxWeZ
dTw7zWiSLMJQiRRw63dFLwp8trcv6Di6K9W+x8g3iyjyGE/gXGXISIHZkGFB1QC3hrS02ra6LYw+
8iJyPg5uFssHJMtpOXggJdq5upz6nEKzQ5d1qg1b54PeW59JxISIjpLqdPwqVKH2ksBuR82ypSFv
yM9wzXvT1PW5y+KRTMLoUxeg27OaQG1tjE7mXBoHc5FczeUyQA21z+cSWo5u+BrPZXXHiNRY2jGa
wZHINnPJIoN1GPJYSvK5OAcMQjXUltUtp3/+ZUcaYSf1XNHbc20fToO/h1g4XWj+mq2ce4B87gb0
r8bADTpzPkgB1cP1Gk7kUGBlYiXDkBswV/zEwqg8Fc4vrK8I+EgdfdHwGRFcT7RmT2N0NL96le6r
bwm/ephgbmeiubGJ5xaH/DS8l1Ak0QDbUTc9663Omn786o2IrSP6AwlIDi8+LJ9iyGSnglTFM1R5
kGk0TfqrmBuusuAxzecmjMVHudbnxoz0AGfV9hWzpbLJTszM1MMDzvIzaIvUOKGCskBRiy47VnPf
h/MO0Jah8mbn6YNDWi2GrWgRlqo7cC6Rp1zH+a1IRmeTuPy3em4z2yQuy1WpfI7UrLfs75gP5Skg
rzlhIYGOicTFPF2nQ6TvM03oaxNp1KocevNS+IAEwiRyNrFBFlPXxcFG18LRXfhj7X8TIkLo5gaq
vTAALQ5N0IrXzIM5AUHF/27YkXOCFgtMsemYljGjzvZChBdDBRcIMuERQZS2Crve+F/Unclu5Mia
pV+lVrWzBI2D0YgCauHz7C6XQkNsCEWEgvM88+n788zbF9lAVwN30UDVJhYZKaXSRZr9wznf2VXs
2p6GWk/PnhUOWzbj4tZh7duMdl8du95gJpt2ZxKdiwNrWby5XuO/u6nDlFP0xnLCo0qSjGASHir3
QvSe2gVZ0X7zjJrYY2FXh8T0i6Ppdr9MYrm2Nt4j/AJGeEQRK+5eayMdrRvsS6nNSgjWj3MyHQxq
nF82+EE0jJBqTKd9RxyX3JSiGOL5MatPF+lYywgEZD7JiRGnjjcdKCh8oLXaug1YzJHrQzFCT2T6
94Sokb30iuHU5r46+vD+biJt0o3V5t1bGbbEA0a6/vDrGqLkZPkQ0VVFX18lMGujSWzD1LJPAwZp
5NNVOy3yKayejABu20hVAQwumJ5cI4PM5rjRfipxeFI5WT9nfpPoz0c4Qy25e7kh/XPiZ9UzDEhg
K75fJfcCaTbKlsA/m4TW8ICIPPucMjeJt+TwGXdcpZrchBwGTBvj8bVDiO1F0FSvXIzeG9VG8FRh
AIOQw2hdFZ64RODotuBo4brCKfmReRkePoJM7qIl5910Mm/ZQonc+7T3q0T6wyGp4vS5gGR6IGCm
IoiMefO3klJrHUiCpJoG/VeZh09NbG9KNzZ2aewFL9Dz7Z1oxuHiEsu3VJ5PozQPzgvkSHcN54gc
UYPtPRMtM+BGmKJNOVr+RopE/jAwIB4CnEZ3LIbNem6Yg7RlOXzzHB83uDm058ysQMwEmJ085NSM
0nQBLb/pj5rkgc8cGzjTudpCoe1Hdfds1PFwDzvu32WQpD4G9AcIIIih6qGY4DR3pXVyhjoh9Q3r
xDzImMCcpmM43f+JuWMU6+FG5UY1jGvIIX6I3YCKtaERJnkz6L57DF/WsaXGXdo040pGES4nl1VS
+zC0U3xaUKsYcC+G3EENbpHii0yuDr33spj9+6QtDo827YD567IJC0b/I+Cv1FffMpdVd54YI84x
jdM9Ned30GCQd62av/H7ibxRv2kuiNfGs1d61bGctTzOUTEsAyDc2wqlH8iGB1YShBd3c0FwCt/C
Wc++5XE6DwbQSHor5h81NmWoABL2J/V5usF/NsBxI6N9XeURHX/mx3icU9yYXGJRPV7cAnzKbIXx
sxVK/yeRZDOjytAlxp6kxhH/AYXhx2g7WZvtaxtei9BtDU04hwyIlS+/RCak3iXy0QRESxmsYjHO
O6bajzVtJMdgiaL2fSSk6FtCb5XwlarbRrRc9cJTrGGhIeDXQpGNYdBrt24ZqDt2PJhhQSj3LSzh
a2MM+a4rrfGL55CM0rKQ9ecQp+4P9PnlK//D3tGvZPGImhmeBkrOeGmo2sfpJIIdEFoIxVGOB1sh
gqCcSpVk51uMa5Vm4mCEFqZnxKYrKSouc9upT0MjiU1L4uRuuDFhtRbYlVdnyIIXI3KCnSMg+o+S
AwmIB8d/Y8fFpsSIdCykVGdw+t13gDI4XNij4/SChp1o1WiIx31yoH5nVEm7eC0Z2XWscRr15AW1
YreWC7KqwvDpX586/N/nCX8fJ/zn/6BQS8lY4P85dDh8Zln3b//+mZX/8W9HzGNIHf4+gfjH1/9z
AuG6WiMdkAiZtDT/mW/JBAJxDhsAZVqGDWmTv/nfEwjnD2l5ymE6IR0PhZn7zwmEZT7iMk2J+sy2
DKVs+a9MILiT/48JhOCGcG1+QOcxmfjbfp7Y90CSajzDrB7hT2WufK0e9QGz0J5KIVHgupj5f9ep
QynR/VVVPHZQ4yNE+1FzTKHrXNSjDskeFUn+qE3SR5ViaB9ueWzqzF1Bqxgfka+gkUMYpVZFTvzg
o3muCpLSMpNJOj1m/kwAjbEzGxzBM6xNKkgpT7IzkzdUwALRE3BHq6HmTbXboZ30vH0+A722HmP/
LA/rQxY95KdFJD+8x3oAGYpLTPyfW4MoGb2NZpe7TR5LhfyxXhhg2OGo9YPkJ+Jl6wISilUEuXao
EChArY3z2FW0j63FWGTUiOiWWGYo3yheSIIbrwkIuK1b0zFNDw3M0CQXNCnpOxCDeEGGdo3U5LEn
UXhUX3jNxxssN/KUZ4IGSHacLh7Y/z1xE9a21HG0lY8VDJLi6aVLyCM9NkGD3dv+c2kz4lkmoC41
20teAzEJTVx4hRjQLT92PvS0SFNDLrHosRGCjGutvMeWqACM/ybzPvvptzFYocc2aUpl9qrNlIPH
TTNm2DBi26XuA9SDNBR+AFtLJ8YC6zguJKVblokCYup4bh3fFiuiMsMbk6aEoDcKslf43QMkf0M6
T0OhWYTqcfxm2r0HRFDUR57f4jPD+yrBi9ftuqmZRyWxbz5Zbu8DdYs6896XcryIlPxsjA+p9STS
nKmI9qoygDM4AUpoaIaB3amG71MQv+fDcZeAHrIqvDkYO5H9PsjARQkTdDGDle8AumTl0oy1c6wG
zznafDfzVsdG8dnFnOqUKQHc065R00sekN82O7PxHkYlDMIWYt16QsHMkoJon3Tdy5D/PCBTPAw+
gom7qxr/E/kg/UkHSfU4ZxFZ6CqbVHwS+GJujtsODeFPEBjoubGLT52SZwQT7YagwugnceAl/Peq
JFBMWvj307rGddUXkJgWEVgcsYVAGn35jpg+QQkkr6C4oMd2VWx+USjygoXwE8CEjKEgXUs9Ipwx
LlXTj6zPNb7kxC71QqcmQ42xd2zEYVnvb0zhavumSjEk9DR6Dj67JGye87F1CV0ukZYtWrQDqLx5
ZMjAAt/wm4CMAlxTJI3HFiSoV6CA8IVBYXcOcnIDQjFSz7v3qu+B2NVzA5DNH8MnskHaO4EDNP1S
l+PrKOLgE6NN9539T0amol8+dTbz+7TuATeOWfErLZtMYPIMTeuxBeBDB7gjjz4aFCTcscD8Dakz
oNHzmE6llCZPTtnl51RU8NRTS8DMFQwOf3mjqb9wPWCAEwlVMGvfqL6p2OyIVHUcSBlFghE+gM8A
BVxluKOiQF2YRGKpYyKwpoDHDjbUECUocqJdUo1Ixcw2YenisrcovQEeZVd2EGtKEkqXblp0071V
VKnbogb2uBBdOH8Kl8HJIxQ9ogzDZ7jMQrf/6WWRewxMcwCpP8fm79ppK6TvSJJItRgBn4WVWFe6
z3+BmHFe0qKxr7hPmw9g1uZ+ADe0Fu4wE7MtUFkWYHxx3Aff2ige1rkn6589xtQd1Fy9nqnoA/az
RZIznmzHgzelJIqiUltrKqmdwGC043byb/PUFKeu0MZ2Mu3hp+7k9IY/zsCAMJQkpxvqp93b/meF
L5XvxSKH3jtG6AeqY2Ymo+TgsNxQYDvn0c2hsPkETto1jprewlAu3ZpdX2FPN5ZT47lA9pmv8sZh
eUqwp/XCNTqe5Wza3ynWi2+zAS6XqR3Ny1gp420i+Sg91eNQQf8ei/B3GjvS2pqwNK7wesZmARmC
DVtSBgXmkale5TX5oobVjmfHJLaeoYsUm5yUF4k8c3CfstGCmViTBqKaBJd9PYu7n44YbbDBZJfR
k8MV30vz1KjI/xXVNMJ+9vDrh62zkRXLqAVrwPrLcGA0X0y3nz8NpA/7rqsc5q6zAWI/KTDUxGG7
q8smWAe82GgzuvzSNG3/ZjYBYEgTiNBIIMNHOQ3G1fcbZx8PVrg2vBmpQWKVF6OzAvp5vuTZ6ov8
EoL+QSkk2S0a/N3Caazg2cZPHtIZF813E2PFfvJCAlQ71Cfu8pE19UmjYteL3DOD61yhJVrU+K5P
leMgCKiVta/h4oKA0ACrDI3rrM8MEggFXsd6joa9Kqvsp0jraM8AMDllpQCCxjBu086MlYjXqQ5B
0FbffCaryyaM5gNJVOXGeowJIMsOW6F996XBUUjQLeOEOZswdefgeYqzFuqCHDjfN48hxPjnPILi
mPSEx5Di/0vB+l9u0v4brsno70x0j/+16eH8GX7WVKpt/fn3SvUfX/dXpaqNPyhSEWtSWhKdjsPh
n34H8w9lI+J0XBYI8q+F2D8qVdP8wzCRkWp2aJblag+Z+z92ZdL5A7sDSezKwvJAv2z/S5Wq86ev
4e+K+T8z4Om4kaYqg7r1ofT8W8lqdhNSbVPQWk1hxHw18g5EIHuHAbjWX380cZywAba3M6DDfVK2
T4HOshOd2Tfga8WBZyueNSg3LGp3gERyxQxhZQauPJtMyXQ86IuKi3wV8UatBmlSGE3djQ9ALnEm
0Iy1dbJidOIsC+Trl9Sp7PXwKGTj5NefvqfSHYuNOZAAEwInbUcn/e5M/RMsXgQ2dmdsw7I65lqU
xwoOMQKm+Qftb3Ms404i4qaMs7PDrOEbPdwQRAc58C1DsOxh3b/mDLSvdUnOn9NcfNnOh9gYB8g3
3qtMZnQWjI5v4HYXRQLmvlN5sXPj7G2263pvdl2OkIsLYSSOYedmo94wEHTWXYvkRmZOf7asgQwH
2KQx0Ri7BE4TZ0h5JadTHHuSvg4jDj4G99nFbuS0Tr2XynCbHTNNKuH2FnS2cY9oWXejv6yQeJEn
odXzgF7k3olfqWS0IkhVLi2kgXm1CmynI+tv9s4F8TN//dExcVwrH5OgiMADh1NkkvCUfjErLLZl
GnB7x1G6chwu0rbnN5qlFrIPuNQq0kdfNQ7tvz1hOY0f04Jc7cC8O6c5VD3+hM6/dAaEtAoXRDxl
nGGP8NwxjL+lnuw2k+gIZs3wn/WuCM6BFaQ44Yrqe076vFRD+ja04su08pUp2+iZqec19DKPTZTO
P/y4uxP+nb+D4d/WKZspC1/8ZmQLChp4YFtKTsdTaT4CPRpjPmqHnRnP1WsbTsx/cfTc/HxKD9Jo
vwqWgzgzvsc2zFWNrTEruplIIYsrDZh6BNjli3L2MTJ6MixZnEezH1eKfijNjG05NL8jQiU3GDnO
Vm6iZMOzvy/OIDu4GIXjMnQ03N13ZmIBl0xanux2+lA6Q+IbOze8zc2e/2p2zK00P2JcfQMmtySQ
qbqSqIcRroPJE3p6uJPXS2fUGeWvAV54VXdfWVkClyg6cxHWbnyEOAgvOxXddiycC4uq7jxCLt+M
U0yeCtvakzfAaedCXBTWlO9R2R4GOxRwrtLqNPkuBL4Kk1wwsH1zIX20gX5M+d2j8fijnilBpsKF
6eGSbWyP8cXJc2/rqgAibNHUh8l1n8ICFQyqH2ujCoCNqRFSzZXc0Cr7WTGOPvEg8c740mP+X+Tb
riiQFqHvRU57g4yRvRKUvWLnTiIX0uHvLjZFAnfEljaOnUPqJ0QBqx7US3KtARet9Oi6e9TI1BUS
MRKyEHGy5KXvGfh1Ymoharq/KbCP/gQQkwy6YtP8yMy2O0Kkm46dUVtrB0Hjoo4nktPMce8kGNLn
FFsNR8ciaXqODnirG7a8G2UN8r2ZM9KOguEyKlbEBbJbmZf6xxQxJCYse9LyA7s/KoDO6I8kTkDk
DpFHw/OXxEfGHSon4zp7A/8czB1zNRSDnj2lT1wW4SoiAryWdXdqmVYQxALTiYUeihs3QMveOWvB
qHar8slCjERi9YKQ5GEzR0CCcJ/CDEkwN0VGkGxp4gXRJf4m7cpw6wwVzvDCEafGaa9TsZ7bHptq
RqpNDrN94dVosqu+nvaDBEwZ2eC+kKlDyVjkCQov9otfCIAJMDWjpaFVC2kDulXZv0PL3aYjc0BS
/szl7Bu/JqcBA9Pzb4jwoFBOtJNemprWMKpwHQeKWBV8V20Xbb3EJ8W6uhsTPNpcZU9oek8K8AMP
N+HYCOSXkYEBWtSnMWritWPwmYczQVwBtRqshSXjYIZ42giXcLW1HAc2GNit5ualhVxBosv0TdWs
idJGSfjQ+7h2GehFSCmsxgGOPH6nWMNiPxb+EtX+CsjtyxCNW8uKse90R6qtZlMq8zJZTo+Kevhg
EvJDCsK4ASh+sVVbmAFZuH0//56IA9WhFCvgfi4O6YQAyxjIeS9JKDCcK3uNn1WECI8+Laj7YddD
MZoU+ZZm+DZjRFEeaGXUjNaCU4l190g0UYZROI6KJeMNgrzSX3WPUc7zsbQwV9qQ4MCZG8enOBOv
BPrRD6aEZ3kuL+9Diy6RS4Sk4Onk7NqoFbrHIxMCTkuC8jCZebR4ppX0vAzQcQL6JNDGRtOFLpLQ
YMba2/NxqJ132qVu6UbaXgkvPEhuhsUEvnpJAmm4RDn+u59jWp/MrNdD9aPSxGM6KcKVjg8xpHNj
1KNRt5fTpmSkzJcd0ti4DV7/MrrqXnjqMI4+efNk2ciSmw8ukg8TdPDr8jkj2iGxCXmYfHPJM/jk
VujOZ/CPyyyQL10x35igkzRUojSLofXr4BO229PcBtsywJoctAReJI8AEhdtaGY6R3CxIAL69IAz
MyZrk4lCwbux6YoITFxvRBsLztWqHEr7HvjMaAabIMk4TR+IWPs1G+0VruX+VeFMs+zAW6N/Ntae
IuoDRceGb/rdreSwHuxKbIgKTgjujXJ22NCsiTMNvEye2tDqAH+0h5QMC6uorkk/jtBmEJPLnP0/
k5GdIjkIwkW9KtwaMzOh5StAWrA+3OH7w6y19ULJHoXoasYBTWeS6mNuSSywV3D5uouvBxhERrK1
Rwt0Wm219xzdpt81PyvHq+/oqrEf4NJeVXTasJPyTS8AFNPvzIB8YnrxhEj41KY+gMFxGVyS46GC
Zp0sXzvnNk5lvk2xw7Csh/6vLcE7W0IkK63sB6r1D9L6+o0vx+al0+/FyM6Jk3G8wA9tF32dzQgY
mdpHxj6kmfqc3YZeixC5Q2y5n0aXqTPBLluiN6gjHTHcjEyRWdpY72CI9HZqoV4YxG6UWBWOaGTm
RTiULWVJjK9d5djUkgch1bBquA/S2SJ/btfK4bEF3XexwaygMdftwW1HvYiJOgtV+xRFpfHEgwHg
VpS9eCeUje3BcAEhQc7aiG1zJCwKZ2JC1VpWW2VU36PCQRdN7OrCyoReJ3YLMShIzkj0U6xJk8Z6
3l3IO4mujI9Y9lA0HdrMWFIqTxflBCv24DXeIxywBCQeTX7lR8RDgZfrQ6tHMkVTxM1m0DrLwOqj
Va9bwQbSJSJHlG/WGIy30QTISQrPTdMncqUCoGhKd5HDh8V2M9YPM/24MAkRfJO+byyM4AkBpwGD
7JdqS3kMGOWdDKvp955dgIaIo2NmmC+i08leEoC2ySSCLiwf66gx6+tgk+9AROcdGUDPk0/gQSK3
0PRJBWK/tMkRnS3dYSqffRjqCSWqGaXjy+TgUzMwvKwQRy1tERjfPPjRjHj9E5KxizNAwDTRCPGO
dXCaSrbImSWOgUHyGizFQ+FC7wPE0SzrAE0EYUBqRYQXiqzJqw905PUB+LnDAWnV6Mo7mO7EDvF+
CpLANCGQc613mRbMEXPwS4N8cyYeL9BAzT1I/hTAZME56vOY4D5m6TWfy8rVQb8EIXmfDJwzEIr1
dowOpqPIOhn4qfORuaTHKSEH91aob32WlwfvEYNmttYxNfXPIRMoiRIUsUKxBDda+nH88Js5iNoX
z/ONDTy2ZOl045s7t+VeFUVxy0u4o/Dsqw1hIlC8IvPUziccYavBFdO1Myh4ghDRVTgSXFSJvU7k
cGO5OW3cpguWboUIbZ7VfWx3qovLq1WazAuKrxrp9HVkrLAMXmmXrAuhOYe2StzzFFCJQ45HmBPA
2zGRAOBJxRZtkO6KsfW5rnpjM011urMJZllPTidOkJfjI4DiDKeZsYkdnipC1IpVVtPMxQW9Voj8
b4kt55vFghsumePtBva2iyjgDRpdorfZIxSVvvYCY5ZINjFi52EKt2EIOCP7bTTEuVYzgmfX7feS
lOblmDu/hf17Jgvu1I/JdG108SsI3w0jeW19PgwnnCawHKNLLrX11kvvBaaauY35fO7+WRsFAQSV
S2nuzNuomwGGiuS5FcMbBtVkyfof50XssVF2210ps2MZtCPOmi0f5DLIEvlEdMZXrJwfys7C1RS5
H6XF6RuF2bRDW71zyM5bY3M9hR6B5HEQs2PN+8s0IZbJApRgmop1h0exXQ+zY1+sVk/gSPGomdXw
pNJZIx75mN/Id41vsp3UqndyApBiGFVgJgklM85e2Hk3TPWMiPk9rnjN+XEz6DFZgltkyM6+7g+k
jsEDbsNkA3bAx15H1Gepvdd8KK2nyo+3uLSzdd95FKNkg+zHETlEKNWnQfd/VS3lpT36JCA/Eo2x
BxKnHqEGtNftoKyT2VRyPTTFJQzS5JRWpEHUj2cSI+++bggAIo/0M4KYsi9kNR3iHof6CIrKjC3v
hJxi4YxC7HI6snUKzG6r7c7c2HZ0boP4UKKzO/ams1VdmKzLwq1uTT5vxYgz0sHrlxEdss2I70mh
ZF1IVcgXXOHplo0fbi/2xT1BC6kDjpOjRi2TofKuo9PLpaVBD5duKS5FI46xyusd/BeQkHXMU58E
CQ5rNz0avfugNDfZrpDiUtlldUgJ09n1o+uQ9sFJEpDNjomMhrnnhKUvRGCyJIzKeszrkf2bXYow
sOPMf4TUexZ5XT1A8VyG3a3MyNWxWhj9eJOK8oHKCtW74+bzgdtuCbWqS8jmMa3hEyCBXramn+6M
qXjj/xayvIESwSjbW47Id+GgYLpGPhkP1OT5prFnggQanZ7GTMl9AAKIbX6+jTtw9H5k589DwFFv
mSnc1yKMz1JXzq6S7Zc5znSpNBvK6deOP5hH5UYVUqhw23uee+hVfgrLBvcHGuyl14q94uctdHmS
DvZV9BTEyeThNpsY4sgpIXyLDJ4wsPZ9lJ3K7ofn62d4hCeDD27RSfcrwTnKNGZ4muksZ0zZhBbF
7GeQO+V+rRZuv2MgDSexj26pj0pBKPkNEi5th60uyiJVBiPoM5Nz99ZhI9I05xUJJ8WElDE0WBax
fdkgVTkjNDc2QhaPvNtDlfYNlkUkjm3/oSEmLBwLyUP/HGTOQVG/px5HC96yj8mElliGwS+RomdK
Mp9xAFAb3av9SJG9H9Lg2JJCJzLD23fkaeEudhdDAaktivOlY05fUoNwJqsb5mTCNEInTIcUBKrG
tMgyVnm8yIboElFdrmYbiFEeKcR1xnckLnopo/E1jqetoeZozTJGdLhGGVE8+xku9qi2f+ixfIK7
3s/leyWtbtWAw+z7/ps57ZjvmY8cbvqjVBxBRP1uxLAJ4sRaNUQvr6giz9IIs62fW79F2F6dsVxI
jYCw7wJvx/Djt2tl89bE4rnIWGOt3aBKj4jBthjpgz3+ozMCcL3zM+NH0Y7+pReuf0G5pFdlriI0
UaBNk6mZVo8zAfeUE9FhcNh0ndueHQQpzAnTjzxlwycgkGAcx4ljp3Nz8Irlw2x7UITo4A+9SAyX
59gxrk3gEfIWo9FR4E9XEgnLpcFouLfS+III5cHaxi9zTDowC3J2+qNLeAFGERq1AZYG/Wb1pQzS
/0TiD1ej8u21+LBcVl887Sc5jM9VU2h4blClYo1z2Roogco25R328eAkrQ1GLe7bZYnbYJOJUd7c
6RgEors+3EQdcZXM2eBOIn1p11ky2TDQvHZlNwUnYRfdmY5+Wkman1rfSAnhw/mCBS+l7ye9uObV
IDHZe2Guf6PGPcL06z9GHUAYRmG95HJiCxQV4X0OEzKl3bJ94SIBzUdsk5agPDAcUw6N/crrSGft
Ij7+mPqL5LVN2djue9CGd7MW99CkFW9jv97VCm+WzK1t78sPVDnjmV5gYSpOQEzB2B+Aby2SBG1i
veHnI98CQDw+43GG4qVYmguO2Yn+hwIQbH/dEqPWE9m06A7Isz4aFpPL3sDThCSRqwjW3EL4zPXM
0kFg0/4IovLm172LqpGXaP6lRy5a1LLeMu3iN9mEP3vHHVbatz4ShzFugI6WBYtHhmJ6zJFVrjWO
+R2/D8KKXLDHTgfOMJ/sAJeheM/8btlqIt2d3rlXhGKh/ozznbauDgkcl7pp50XeIXuHDM3N0Dxy
kVlSDc1SBSnSJnRYPVDLTZ0XTxkwiWuEKX41q2VhDPZKW+oJiTu6BsfBsqab6mgpfexr6nsdVnuK
Z5DPbR2s+zB9qbBtEFPVxQj0fphKcH1TedZZH710DTOePIEZOET21Z1c4wZhcYfvNty6+K4XmEZT
uiI8va1cDrkN+K/oQfKF87bS6qivU92pt8gzuBPA02wQyRO1iJv6Q2CVci3rJGvjk1cvX6N4R8lZ
Ce8CMID0AVa37Rxfw3Cfcy5tCWVZJ1bTUMIhpqxRgBPtptD8074C0JDbiMghjA0gDKbgnCfRYgzy
4dQjqV84MB52PN4cqlSBuE1xGLa4bzdD59kcIxoinaN+W4zdNm2bfievRe+xul80sGqGatrbFfPF
rd1LHdQT1M7EYBful+A/GtQJBJSTCjVNqwnq51S0l6yc7YXjue8tyuCFspM3qveEICUB2jLG+Gr8
dAmQXrc2c0GLzzWgDo7MVQ4LZYsfosSNDZrZGJKD8xAvJ92tII6UuHrJnIftu1sCv01aKKkk55DP
kAHGpYZLp/qYomHfBoX5KJw3vlN+G0UlyLkgvq8YNFzmvn8Oe+SXlfmU96QCMrIDqO3ExJVUellG
LhPEmv17q/ZZ1zssEt11M8BsITcB2p+LukEGDLPD6mWamMowqXjlToByJyO8SKFzB7h0Qp3PZNor
K8b4ODK7jhcnZ/BETz4VoHf9rP1R+7F1FA44Frbb+GBhTnRVsYs39jDla5M3sC57tavxBUQk0bKT
6LZTDY2x4RnJA+MwiZTjptXD5szBNq552zT3HgeBl7qHIJG/lRtWCxGgk4mJvsFxgp5GRaJmUdC/
0R+Jje7tL7sgb40F5a9sqqGnTgdFxOeitPH8tnODqT+DpSjDiOSQ8ZZWo0OwgdbLvsQC281krreK
U9djcIUaWwLKWEvGdCg/vtus3zHh/0LsuJvm8rW2JShF1lFZVx6jHmAlt0Gvg51roAWZStT/HTLN
haqcZJGNLWMFErKzFFHIcEKZ0SyCwfisPXJmQmIpYccibRcplHpfrpQId9Gsm11EXbWYzQWmwwIE
fvqzllT55C/MHahLmRD9YzvhTjrJNmYVdA9DY+kI9vlWdHO9TQrw4cQW5OYSM3oyKWV4JIrfVTTn
RDkyp+A+eTfG+KAyPvqq3nRQbq/WYNR4peQZ9Dg4HhHBK/RiQlJ6c9c/EPGF5EmocZ0CJ+fXKXp5
qtwyWrph2h4MgGIB4ybGr1VP6xBR36GnEuo+ZP20L/0fIwifBYePq9l4GRHJAskwQXZC6o340jzW
YXOhi1sVjLyaWyAal0hjH4yx65zRcTK6t2tqLgBUY06+SOngoCG8ssYEsIz5BW+8eiBrhGg0mHBn
UDDvaDz1ithFa5tbaoE5EGxVIF7zIGyJg0B/nRrVDsLJm1+mH21R/pZEaG+ETei6wy4RvjJC2mFf
JPNPtk810wtRrKzAvYWF8G/4dJr292Me8BKR8zj4kTxF0EDE3K4TBCfHuA+eS5jUl1oC70cPwSVh
dpDxe2bc6HEhHbne1nLmnMaKGFWhqnxlZelHZSFXHll2bcNmfs+lyg5hX9wbKkKoi9kCroW3542/
Y6voz7rv1hJB3A2/Q7qBjV2ufbQoS9mMyYk27FDNmc8YT88cs9g0KjtuXhObJVax8nAnvw5l4x+4
9OtVAGoHYsGsISuzZWvF/Pju1Tbz6SNbwuQgy7sYqZUzrWtYSpSpPT6vGoawzO+QIO1j5fZnEXnT
shaDWBUYNrBBkzNh+UYEIXO6MfTwt64hEmwp8ZHh/Pytag1OsxTkuRiDjdX69ZvwVQ67Xbi7qAT0
jI1o7Y4MlLWd1PtMNfORxwhQz2MP2CT5qhut4ZpZU3kGxjUvRixQ0C97INZF/lXk+KSNRuHDT9vP
1qP3zRp7O42Ofct06F6tun6aPWLe88R1KV1aSeyqSnZ+K75Nxjm3mvBHCjoqRONkW2n1MtbWsm3d
d1WXB0Hxw/w94az3s+TIG2HgbydMgRN0o0ci8BJ02cQ6xjtiefpFjb1tx9qHLeFjkVFLgMyeNheT
QwTLAxMvKn57HrkOcfpdBOY5YNKR0JptIEM0u0zBQaKu6UwCnycEN9jXgxVrU6icXbPvO2kd/vyj
Kb23GbLZzomc6FpKdgFcIPEGhlt8tWiNcb4d7NgIEAM19poq69B5oGOSKC6fbC9cp2NVr8skRCc6
QDp2NB9BK1hxJY9jekoQn+dhRUpUVP3Ok0DfRN9WmwF3GNLzWO9lGshd6LFRZcuzHWbTupJAee81
uyNG4dkuSizwooz1eBspGVrZ2zRE4knPRbuPic4DoDAvADQXW+mlAbiFVp6KKnhDTRB9TSNtNVPd
RdCZ1b5mVn8rNRKsuRsPHNUEOWKn2mYzVP+4JAkAFcwZTVeE5S5fj15UnTgDIKulzbikXohPkfOk
TTJ+zFZ9me2I4C/FOacCM1v6oZrPNrFk5dwxay86WLbGItVpBC7aZAKtBI4TegN7+F/UnceO5Eia
dZ+IDaM049bpdBkuQmSoDREZUUmtNZ9+DrMHg/n/xQCznF4kutBdVRHupNkn7j33ac66fdWzBMNI
Rg5bFWg7G73+xcWMiKmnfVxg8Zw6o/rNKWqeocA8NCEwfX1k/J2WE+Pzwvxl5bF4bJg7IJzd53ie
z62WCWTj5CA4jqYeojjtnx2LWz9obq5yaK/RdHlAVqfL3z+gW5FemoTeoJm49w0x3gpkRKYj+sto
pIDsOKhDsolOcOj4CPrJBq9Ku17K6b0GAH0AnUOtZLVcmfFWIna8kLV0inFzbBE70dSYLMzW0W5n
xe4e2vbVrXLBo8ZrUonS2lr43E6TxtSWF5uAzkhDsQ+oHJ/Hi9PYJ4vWgr5WvxnROFyaEmZOi4J3
brrnvKvmrbIS129c4x7HAOqdhuk+QmEBOHw23hFHeASGY3wchzeZmDFyRJ0puZZY54TcPpSQE1Fb
mYrw7GfqQMqm4Zk8mWfE1vBtIutrdpejVhmfJlsf+O/xdxqYa6vNEEPjUTTczJPhsguN4kr8q4TL
wzs3SPlhYrNRPYYP5kfvXVxvyUX2XUve4nwgKm9g9lJy+AwTLh+6HQxm7RcNL+zpR1LV38L4ULIt
3+gWIHbK8MUj9wXIEyQVQNX4Es3XuYUME6arAXcEvD9oPftRPX0Ik/IOY4qrdeICKZzRDyv2ekNE
7vGU7OOs458ujpJ6LKxJA7KindRTanvXYanTp6e6X2V4BTbAGonDdkncHnr4H3w6BjlRNqQ11pQG
wT9EERBzibmTTyP+YRScdNaLNVSv8H4QVEfdjyyCZ4tx7h6MwzuyQkUOfOrBKHX2nf5FqiiQRnpJ
UPOCWFs2tzjSfNXaP1DUtkiAN7IS7/U0/jbIOQrIA/GRk1Wb6bdyfkmSCnYD0BhIgogKZsqNEJVx
3mqbLF4wgi7VRz0GHjsx7NNlsRGYRJHT0snXgPdi/Lak0zK2s+VWoiVZ57GHzu4eZsTD+cgDsKZF
1hKSGx8p9/w267hsCC4Z83HypQTAVBFooofiwtiaDPkSlgUXa3ZJE/GrNDTPYggz1FEAdanTNnFy
l4gToQSZgGNICWu7Ne1H799Yc8RYbcTTAtpKpEm3oZ066Xb1pvJx2fdhbq2Ud6biEEj02ZaMS/sj
ocL32KwQcbfZK9oP8qyiF/Zdzzj0Hq2aqXzY9sRLz89GqNBFdgw/k1j/1Fv5MuK8w4S80FLUwLqq
aE2hWCwB8nDXa2gzwhwLPo1iB7jNazu6u9VDsxkNwmM4XfAhUuUt9RJ7y9ChqtTWyrFi+Snc/Jr3
nFoCU5tRUHqBCH9pze8s6Tt/Tjs2gJziYav/ShDMKztyd91g/w4w+GwS07a9vjFQyiNaVnOog5qs
wn1nsX2n5/Q6Qcxj0iRoZN2M3a6dYcIEdxA6k9gESt6RfPJZ6cSKZJOzm2ueId1CB+4arwmE+K0V
sss3csH3bjbzLray32TF0E/xJG1ceFG+YZonXjZ3l4Rk5PEb8Hu61lcsztHaNdc4h9N0YQ7NAroC
tqNID2V48y7CPiCZgMF+pJcbCy6Jn04hg7Ox/5TWzYronaJkAmHHcsnTijreh/0c++4UlfSV1btE
LeaNQBNQu/ypWm3H5KXg3y1NkDDpXYlwhAdrbYbM+dZy/dpGSKXMVNz63rmk9i4dvqo2/4Ug7Q2D
n/PAQ6PN36R3sBt3WlJ+7fS3ZUxESzf9HvrObcmW8KCc/Lq4dAPOW1AjEwsrvrIobN/jmfUPdvLd
FATg9exi7wJCm3P7WqDW8upw0raiTs+2E9lbq2LI2bsl8ots2lYZR5kYXjq99OTTktNQ1urUzwP5
CgUVYMjNQc48YowH4h2fZ4JnCLtayL3HAlEpW+2ork9Z7CoK/ybcAY4HoA8DvV2q/SDSbodMQXij
rMgbgdtdor6JFoD9elP+kwykNC7jtStH1ssGj68NaHE7DcaysccRRRShcXlkdKe6RtpD8wNMt3EQ
VaklPlr1YxZYrNigH6yrQC9bw0MyJEK+sdCNDASknpPI1LexRRQg6YkxKAVEfQgGrLcImd9oeDki
zGf0XJcFcN4hhNrsRSTZ7d0a+r8+vtZOGrPT6dSlZUc6YVeg3ILAkAU6uL76j7A7HuDQ7VmTrn+I
NjL+/d/MYavhPWW0U9i3oBsIUZuJIKyovnRSSbcu3oQLxsKnnp/xADUVSW9mPk/MYe5WnADEa1lB
sW+q3SS6pKy39pngbm9L03iomJ4Oi6E/TSOipGbJR68vKbsGByCAEZEqFju/DYkGAfXFRfAReuNY
0pKZTEgiv9KNR/o0v7IgZ2mBdU3q5TGW44Ns4MnGqiB2uHcQzBM6tMy4WThLt0a5Kg9drp+larzc
MB/IdL0tdEfgm4fmIQtYUue5vJuBOftFEtgP9r4H74duypegF/dyZOw+NAu+EJhFh2Ju8MjYZ7vi
KGvlV0rxd2odoMRFgSwQ6914C+AhTTA634C6oenowyO56t+5XlykCNkiuJg6iI87sBZKYb3C4FYz
T3sdKw4/cjHvS8Ril635oWmt5ki0gi+LPGZXgV+FMSmXd1mQOD2JE2mZwxVuBACUuoYdjJ1yr0gT
ICDePLmD6V5N0a/PqRh4Qc9ztEwoBRIwlEYoiCwx1VnDjbKZCBzcTtYkPcMA9W/pBZNARJBziKO9
nTRAD7M9+rYyFgil5b4QSXpU3HW4kMkDcer4wXWZjPFGBweE31+OQXQwasEbXqw14F6/NNIUu8HW
94NqGFRjqWbHgWSp0OWxcVxq40TbaWnbH4jZMk48Zc0pHLiToJmkIaMXe7ibbFBuWVoJr2VysGUM
bIBk5EcM7SL0IjM20X3LJ6dtq2vFdGS7SPkw81v/ipkDmaZo94aQLn4gcqHtHAGMoLyL38Iidq8O
7zAnvZP5dWCwzEMUVBGfdB9M/aMoWn3Hso/oyG7G5Rayqw7oGzrwTRunGNmeS/2sw6uKYGZvS8tV
19RYyMcK661dFVDdJmWemql6XtDXjMqVu9yCKUMltVAjxrshDorb7MDWCgdNP6pylGe4eqiDgkcy
jdRz2ck3lU3VyXAKLBBV+1IKoZ8Jxniz5p5TA4Wj3+tEhDdBF1+jnOVZGFX9rqe6PNcTvqjFcQ+T
6X4LW5i/cne5udhtf8cty8JEbJU0Lc+YEuvSoUUhBXCEIzdWoV+GxcfMTQaBpXSZii92/s7C+T01
CV0SJLBGxQw+ug+4jCe2PdQ/fyRhUxss/vfOLDhh4/7ehjYzJDmKPfILuFgFqxWrqU95qcutOUXp
UYBl5hsDbmsVatMurObTKX+luIE5E3U9AadkLQI2Fk/ExOQMn2SvAc4a2OqXigEhOTcPVjLPe1M/
DdkaO6jNpxS0rc+yez5YtFhZG97jNkZ5ZWIv14bDQpLkWFAf4tDd4sQHLnoPYVk8NFbckSMzXEp3
eB3B+3mjsR3KlMMti/9w+IjN0GZfIF/F2cAwXsG1WDoECahIawZVqpqnHciZJrG/m3ZSsAsOahSv
5ERvYbBYhwogPf6F/IzorPjwWytM3nh1nU32ldl9+qnGejdV/BazMYL8SKTlkxCEvWkmxWmMq+Cu
CfZ2jcFpWui6deh4ffvAjKhA+vFIBfES2kaKbKXH/RLk9kNCYgotVtYS8hFC1CRa6CnN3vX4VWPk
GbFbeTJE8xuElPTmxXR49C0SJtTgTw6AXwqIBECQhYzaqZl95C2MIpiDu2m9tYz1IYw66sSESSFN
VFE99L2kb8eDtJ0QmXkmIqB0dI2rjWbejPr51IT4SAcSkrpy1o9IkuKuDk922Y+PhV3dRZpGZzZi
WtrfwqWPnmxAamht85BhrkLxF7OXWKzruvG6/v1vquEgoEclC5qtim7hWmcx9onYMt6bM2OPrrlI
pMX5or7rORmeVWU+K71/zs2KEIPe+miXOj81gYq9oKm7faBlD+EYXLs287EEOIgN5HBDQUmrOxX9
vTN+R1WnXoJUkj6Ino8dLYPolgjhW5EZ0o8mut8wh50kSRNjZVTdmdDQJaCo2DYwm71OBt0tj7Rf
7Nht0Lt5cxgJYllKLd24cbrq86YHYnm29prqHujUO+TvYV0TzyCiml1gzNchDxukosAUQU6kLK7i
4mIZ8p1cLHEkUPMtGot6D5kTyn6hvuJVfeM29VuIs+ss++ZPMM31vomy7GpGSJysIiixAhIvTKCi
PI1umu3z0ICVZNfXck4aME5q3w6wDURf7fTRIFxACH+0Dd+t8+aug3k6weF4Tdyyu8M6oMGdl/iA
EZAnIv1lMobZ5DN9ilprOkyyvMlJTA9Q19FOjzu4/gQwGE7zbRNkN4pCY4gcfYICpekI2RdSpqua
tNMwVu/tbBFfTfEPKelXWqWsgIANszYCsOemLFXobI0oPec5owF4LRhP3XLLahNMib08d9Qz3tDY
zCsaiZlXHacIZz7UAq9K9Z5ZomSszqEHxzXITAG5kJ8+HoAP263Pc6WlnLbgVp6GxIu+9IlFGptg
IKXXPC0TAhiiBWzTgq4LhZDQzObAuX6Y2vgdxftyHLv9lNjxW2syS00h33qMeeDZR8HwzpHjqXrh
O3AW/aC3zzRa6Yua2ofeBKQLmcI+IttFCdN2X1grxT3BSdFrdneADIemPIsGENftMwuZ5MlS05kD
oD0GqYXJWgnxvlQ1kT4qYxk06n9KURSnNDDeNUQHCkAbiUZhIlaemUghv3LfNVPtl8r41kLaebOe
xxfq13gXA1E2kWEBCpec+5I20k7nO6tzVPn6ovy6w94xm9NHWJR3USKKtYWMfbNJ5Skmm2+E2IOs
ht1dPJS+IUoy1wi8DPioAIUiO0w01WxzxYldgynfOUaujqQ2oADuTfhYcX/gpuW1rXSvmk39zn4b
h/ok1yzXtHmIa57UMMnDTUrJD0rpPGBC9Cr5nZGHBJB8ri+MFXhmKPU20KEQCOXWK1TdK77S4MRA
gcOfXJSTjhMBTCOGyhzsFgfZHbKkvGSIUVdlVFGlD3EHvqKrGgy6uXPiJvwerfSYw/zadZXa1eTJ
+6p77/MOfHarqFuz+WiMpKLNcDpZTWISdeeFhWCr8NJNHwjpOBJSzUOWUx0nVb21roZsoN+7Qvs0
lu5zqOqWYg0XSxjK3IvNH4uM45PLPj7z+IXZca8qltSYH/sI60CcvEZ5fq2Hi56xRGXPl2wCZIg8
8wXLoyZqHiudziRznGKLeuqRk2k8AgvaNN0XSKh+Y2jw2Kc8hAGEeNvuETNOIfLakbrBS6Fuj5C7
ngD6KEN0LzZZFxhnreHMc9m9wFlZU1mMeqcX59Fyeyg42qdtshgxU9mcBE4Lt0dR1To0Hm6/LqAq
D9x6esic8lwOOCCLZDsydCeLbcK5HANB4qRF5mjAVOenJhgyoXdLs8/Udnh9R2AAwwip0LlbKO9W
H6HbN14gumNDbW0UUBDtV9uaXuppQFPdM2RNqCDItccafWVt+9IEGQKL4SfNCIvPCUyLQ4GvR5kX
Roj86wLtM4678xSIW9pgR4A6Jg4kykhvMbKXsWfBx94+95elhk9aKefWFNUuYmnlCwSdjMiQpq/b
uEMdoIEB6Y2uUOXY1nSwpU1kDkdi4uN3Tdr7sbiIoHKQZAtAsrOB5QWm0mR2yDIZHrvhLgUPuYEi
6ct+jH5hgann+D7JYSdrPGBZ+Yi7Fam8RvIwjpFnNXSnEvH0UbbjlvwPQj5VW28tscxbuueVGQX0
ylLVU221zOXCKPxttHjoEsvaR4SE7Ze0xFJFG+7Zq3jWsJr+5qK3yqnip570wnQYTy28nqtEuMO+
AS2TMvXwOoGGK+daP0dYni/CRKbX0bMrY6a1mMSLOXJOcu3lh8Eic1Wvx83Y95rfONEB6ScwQJGJ
k0PCEEZbdFRGuW0dM/hQHTDcfFubk40IRitfzKHaLtoMZsBNO0gyentZ+qa9FC4Ll3TWfyMxotRs
B83vzeHDJetwU0tYsEqvPoPWbbcEyJHMitwVM8pIIEtBFHI+wMI2Z+IzUXiWTv4V9jnz52r8QP/E
RL0qcb8jCd6wxPyIUW49uDXgqcIC22WE4ePfP/j++bFS+8flP15rpf2O8+hYJY1zLdyHHCeeP5Ha
DcC7Wohto9xD6eXTNMxvyVJ+cA3sMMNPr7Ztn1yqsvOYRbSCwjqJoHyuDLQg0aTfAlaIKcLWK5p4
Y4OB0by4BgNytYysj0MXVdmYrMka+U1jBLHjbj7M3bCOGaA3LFFsbzUL5I1R2yVVhKF825c2WZEW
sQcEp2PNQAKpM3xFJ7moZoIKGr64vbC2LGW1Z4Pg3609Dc1+xN1wlxMPpl4GKP9tozzYK+YsWFf1
xlL7Y8oBgaTvQ4dciZIDgk9dEkIdu6V8mAAQPUwdk7sUcvpGG7v+wVlwAg0T0F13PEWY9qQau1uW
mT/g4J1LJvQcc3hWbDUyieCIJwzwNcMr+/Qjrxss2/TdjrnkdyNjO5MPXe9T/dzmN3B6Rzxn8ksH
rLqxKqCLFG5HZ7LjpxySgC2Ae0wgFOckOGaQTDeDkYcPRQshVNqrm0PLJGcI0wE3WAV3cDx9SILT
GdIGYhTEmqyYl2tHJMBpMuNncpurPfz/fCecDNx0XLmbwSI8Vs/QipiNuW/ieFdiUj2GcCXXE1iP
9RdIaHJvrOGxqoigIWbRP+x57grc3DHTZbRrqoVYQ8D8BcEYfFSMVAeTy7hhCGVox4GxLVr9xHhA
UDRgSXsh80PybbRbe1WWtRUfoysdFDqyEQ/AWnV2jfZRx3l2//sH2roPyI8BR140gbwyMibJ/GVs
j86h1lLm6MlyIpYhusVje0MeNJ/p2RlRud/GUiGFMFuqLzGTwmmhFiqlB7HRepwqlsyL3h2zQX3n
faedmLm+dhJPKQ3azTJzCfRumFAlWYBEE/dzDDrjK+t/R1bt6wC+3zrcb6j5eX2IbSvfJ+Q1kWXO
n3qGdVEU1ja1I5bBFnUtwNmHtHUQhbtYMll0Q0eC5RFRskROPl0zVVun1ZW0NEl21UKz9ON8TWzM
uvgBTcIutfiqyY5dNgBT95WiIpJ2fJmpmqFdNFD+QOc4/d3uTaoWjPeF/CBqHmdg2F+iScAJXNCK
FjE9QXHsrAzMNCUj/jMA4xYY8PhWkL/J9CgD/aGZWzONur0WM9KyJODo2en2ONFyb0r/dJG+N4oZ
dmOuWr/iDCxRs5s01VVbJj579y+rloW35OJPNQ97bXyJxvCOJf+KZBEPzTBzN1VJeO8bS7uNWhhd
Jhsk9dgl9HohZL0e1I5tR9UNZputOZ+NsDQsiXDCBQLaXlWff6c0CL0GaN31HZXBfBhHRGANZxIJ
C/HDUL1pokWm6qpjUtrdR0BN2USc37wFhT8ONRa3CEdCmjzMzqQenUD7IOJjJg5H2NifFbe1bljo
/FrcMOnc70zG+RdG3S9m0IQnVnKUvpnNzNsM1BXSScYIa7tyGbirkl25xMUWESczUbb1K9dgm+MT
I+HdKi5h2SJvMvJjnWPw7ppmupP9jB/F4OAnBPJCfkfmdVkaHXVCyLBHEi4vgyI7VjUrqToVoZ9V
I2jUGoKdhuoVFdq9qhKONNk9V/lQe1odvC8BkrM6tIFBxsVqDPUHjUW9UeB/CdpXmcY/TZei2oys
E9EcTBMn/r8sbG3kLc5DCqLBT+M8wSBmkgZmtX7iVl/lGPwZzPG9b46arp7nCZ9IbM7PoYl4h27t
20a7K2FbQmtOq61I+d8Ld7iMLbE92XDW0VyHt06zTLZ+vMyjmpGGLM/lDdX+uHfhMK3qDG6CkDKs
N8VHWPErVlO/YZQybeD3T5vSmmo+F50fGU1ovGbz1oaGj8pNngHEVZ2ttt3g2hBaJoRJqwMwH5lU
Nm37OCa7oZ+eYrf5nfXOP3kyvoUSHUIUo6cnnBWGU7GhP5eKzDHhMB1Qhu4VBTCaWL/GFh/6oi8/
bUTGaZX9CZJmQuBUvgl0btBzrqIdHlwhdU6f+GkIltQH9TvuxwDPg4p5YUrT3QTGBgdFjRmFwtLC
NrVfPwMx8GuVckRN7ACCItqUUB4ANn4W/dErtvWKnUgzDuM5LNJ9piHzdLPgOi4xsUkdddJYJmoj
Z03iMtmIkL9dorzflvmYMp3qoOjMtZ+Q8yDjXvNMcrH9cpI/Y2rTX1TLSVsyiSA7dfy2cc6Flfxy
rbFggs1WSEFFOnV6fuwTk1G2VYutKWlKGxnmx9QAvaKn9XszeZVoa69LIN9NQVKDklvegUxzTK09
XRJVW87IVoEUlkJ+VdNzYpwnSCP0v9FAA5AiTEw1yi/KpxymXgR86tLqf6wCjy1qI7HV86becIbc
8jT8caw28MCrfnelRL+isIE6Od/RYDGId1HdjdH8LMLE5nEzn7umQKDMLWiUPTm8y0jQVuxwVBJO
VKqXvMleV5QLuzfegt6Jf0YdrKtuICRmVDLx/jBlZBrVMWTgfIzG5Mea4xdktNhfJuy2/URITVrf
2Mj9hi4ttm3d597MK8XcyZtb6xlFcH4Eo0nHWGSfeK2eFEm/h7T9YPoBCQVR8yZu0wl9XFJtYwFt
iLHqjniKmzHpz1GqiYMZTpFnYqVAjqu/AcjAAb3QUIVFe9cY6m6x52LuVXqyMUImMMrWbpEYrxUr
hq2kOvJnjfGywVLbpRPx+G6hnHOhToIUb70Aefg+4/f1SBlgfjNMbK8iuZfxIjcsAPd9FPJdpqj5
WK08MBj0K9eG/RuvAZlcHB7jLRZUkIusXypJvqe64CUr6pMaqXl5J2ENdd9aULzI9esrJ/LNp769
dc6fAOuHX08KNjs6x8heao/MB0hbAf/8qGFoFXCSWWmyq0z7sgSsK+Eb7/W2IIeyfgyntnqxRuey
ZIm3uLn8TNzjIIMPzXDEQ10zfEYd4O7HJrpouSPPkD03uVnLxzI/DXmZULRhC8zT5JZVIXY1QsGF
XnberMN6pjHCnFLtApPHwxaWOKCUg6/M/hY3REsoMor5JEK8T1EkUW3pEKTyntSXpgx9W0LY6iFP
FCluX2z3oDUCi3iwMP5hksYS50/vGPSnU73reoUkpHKeCtwFnmQgsrE6uSOFuPMtwdNRNYQVhey9
eE9ITMWFXVP2btg5IIFp9E3aO+1mGiuk6Ub8jnw38sqFPl+EzuM4yy3I5dRLp2odTsQbyAX80nGC
YrViTkBsBxZ63vDeRRQWtN05rNiWzK0SB93hk6a2pv3p2gfo0IdolifwztXWXLhnGRl6vSHsA+bE
xhNGDqXeyQPklYg5VjhdjhN1N6m2o27QXntoTj5rx3RPqq2+4yKsT07xFLMn2pHwiL5LJL/Yfa8i
Eaw9xZxMm1p3W39KYwuRo/M0uMUBeQ9jfMnNZ7oow+Cd4fD8iWzAeYJqb5yibz4KsSXziRMJvh0h
KxXuxYAJauWg/Fhfmibvf+twgobFc8l42ejJvMr2A8I/m+ixBrrvLbXOsQcvBbxXul/GfkLUbUKF
YOra6Y0fuWerj5xHwcOLYNvdwIZGcu5oMzVX3WxVl9jsvv0orz87pzfvlKu7ubRtKmEb3RW+4sqp
UHVjTd+rsoUar73gC2FDPcUP2WB8AMTFc0RRSoITMVO4veahPKIneYZbSKZswgszBzDMM74h3TXV
KRXWa590n1rV7PDqkErQ1F/EXf4CI2MeTd386m33PkFn89T6uv99nNfnuk5ZhUMMHXY9KXSRFc4b
dtutXzb7hFZqbW4Zd2JU87D6vlGCfpDN8N2I5GeZuNlz/J7b5Nfi9pd1kkkxBTRX9imL+4U71O75
Y5sutYtrsUXKyKyJ+jqjkuRTl8rDUxB6Uz0CWFVIuqLgPRhHi8lMaKNeFM/0oz3xXsUWKW/ouz1f
fjdpJ2ZTH1rB/WtFbO7caVJojJZiV6A4cIfuowym9ynCcQFr+x8QpRguTLYNYcWPXLN/24DwJ+q3
Bi1u3ao5mgkcDzZyCSgvRixJcCGgB1hUvT1whNCggrJjHuuuRsOfpTmrcryHcH6w3UFhu4/Yc8Gp
bboJVTHEK543/pYphxkjavHytyZgS5vRj9K6Ni7XCj01RZvNPyojF9iTHZ5cVBc6lF+y7lntZbyH
qaY9TTplLxBPryucac/wnkymBt3o4gS2r4TDtZDxaYUs5gBIYj3wh3+iZhL7trdCZBqE2663MvED
9WZuIGPMSDmWIthjOE08vTRfNFVe0ANRWto5tt9TUrHU+Xs7hvnAjNuh2GfIbfu60Xy2KuJ75XjI
KfQAcZzmKcFLhUAnjvOfOIi4BikVB8D6yHrFJ0SEvY7uwu1NTH6sQv5+GNCsf2hK/97LWtJIXvKt
CxjGD5XBYpsSrVQQMNgWHgHG76N0lSFPS+MB3ns3tPEiel09JSLb9vagXVKL82hpsfeuta7G8RGB
i040ziVojO/OxCXfRwa7Bzr06jA5+GMCJwScvXbkxtAFD12m3/7+FVIieAAUugpMi+NM7Y64DnuT
+GS6CWIUoHGrDjD+XJ+Cuk9BK/LvDOzxZQbJ++86b04N4t6X6sjIFlUmkFBplztVV3wpoB0BSfZP
6VLcxzL8QXUNbCUnBTdiogITiEuHlTS2eHjE4AuhgFjXDhPcphn101phJvPyvjSCZUJTnkeKyK0d
Mu2Ii2OtcH3HJq9EW4blrofxxs38Nztpi9yMxj8iDdjh47HWqg7vecRYKeUOIWR+I6R2S8vsR9M5
nLJhnYYClhw03GPYOXEByVqiveSM8/6WeKkQxy7g6DMRe5Odi07EBAc+Nuj1zCI/qUKAy0s9Sl90
dTgcYARsC1iUVq32QIftEMh6wPeZVvhNcNv7g8Wb2lmPyp2A+SAWpV/Vtq2ge+joCIombEFWdKDi
8h/LrqXn/nLC5T0E+L3JAw6qOXSfsLveItgjfV/OHj5BbzKos3tzLfsD9qqGhYlMviYgm1LFtMDF
p6i0Z7OmbtdsShc74rOxU3XWsUl2IzUuzKfIQ6fNGNF84u24diBdfAMzEjczYHWG+Sjuti3gCORW
iP0pCneiVOVWS0g3bV35VNuZtTa/Ewdj4t7tkomLQyhimn6Gen9i6fwOWBS1GzFOZmlHO6JKvXSY
ur+no7J5ELrmno7FBHSUVrMxPxpNRWy0NsM8MD1tKMg1lfxoIZZnyVsQUNT+fb8MDgYmHeccFhJL
LwoCIIHrK2FTN27cdPrVJujKLbWP8u4BLxvPidvzJXd8bgMphh7BY6uckJlEMxzyyPluUyrrZezu
gqBsnioe2qyKf/7esLXGp8DmHaqEvdbVUw0nZVi+ZWV5E2cookLKQyxyVmw9u/lAnQ5zfNUR0u4V
HIpwt34Y1IAQwApfDVyXRcu6eigRxMwW15niafCAM4KeaXME9NLXWGp53Lt8fgTZ+Oj2dk484GjL
FXfE2mk2KUABVyvQdusmRaZEa2HaBZcl9Kc0vpbkYW/GLv+TM2dF8Fmh4gTLvzFcnCAKAN2GHUZu
ze+kwJwDyyIulfK8kRKWKZujpaGQSvmfh8VqfFPFL0QqYVLo38FQPAQ9W+ixm/8p3OzaEGXCxJvl
YU4yeMLTRt8woDeluALV0vpWnu+0CBANYivAcYyR/RJSkmWVSAUdtgPQxBnM46ibh+XXRAj4JZYX
Mli+7E4wMS9YZaLMm15c+xoPttiNHIT+GEZf0uVpjHVwZjUGqoOdpj4P0Xex9LR4aUs7j8+smHmb
3NE+9132vFg8VsQQgufoEuffLWtKK8kcRqHPHtNrPS2/cshym6Xmcq6CGVcxzAmPuwJQSUr0CNYx
Mx0KZLjY6qZetFukH8YNKza3Jh0xL+tbbpcMdwm4oQSxh4MWDeIa1kDK0+VV2YZLvqxJudPTThNt
cOat+nf9IRWfO/pHmJR/GvPM6ZcivUX+n2wmm1/WrDIKCeOoaNwjp1mOE8xhD5g7isQ20raZaPhL
Idv9HPMljIF6RWMwcQHMz3az7n9nuVuWZNjV8kWM3KO5KvgM2w6O0QBvqjb/1CpMIVFwNsXGbwB9
vFzY+JieHeNY3yij6l8woLhPAQWWxcvz95JicMBX2s8FQ1fJopixlIUMoAGPJsfvVklxmErYntDv
/kHoRT5D0O+AjWxSs2cUFmsuI+xmi7xvzQGhZYrbkDVN2ZR7LMG/qljTOUcMwycQoPdiqaYjbFGe
uapC96lb+nNqsZNAIHrHI1bSg9YsXbmXmj5Xe2DM/bk356No3eYWElOwRaW1n5omvshg5rQ3uPSl
tCxQxfgByNyBNjdyzWcddbnG877rGkY9o92wEgcIf5ygtW6wU+o+6970SvB6GRAP8b/Hbv5fgsDj
QDek9T9y4NEAFD9x+NVE/x2qqf/X3/lfBHilBBF0ErSmAPROyNt/ZtA5/5I6O1PhKNN2zf8OgBf/
kq4uYG5ayiSkzoLF+Z9YTVP8y1Fk0inHhLbJFsv532A1zf8/Hl3A7GQcZrv8FMJCWPr/QjVplmQu
cnz8ugOjbUhtqGRhTYgRAAc6oggirIPebBSpflIL/nEhFGVFJsd7p4nf7FvR2U5GcgZK/hjp1dWo
xv469mjQIZvEu84gPQcPeerHehw92lJANW9HPPLsaPHiP/8He2eyXDeSbdlfScs5VI7GHYDZyxzc
vmHfSpzASIlE3zr6r38LUkSmQvUyLNNqVGU1iDBjMESKvLjA8X32XhuInrmnELPeSUxce07Suz6n
6yGgiOSaoO8T3FHCq2m359iutv/5RflvlBf8Sxbs/7UVB9+vUZtiwz9hxr7z2Mlepz8QY39c3Msf
/HFx+9YnVwrLVnBhv9cY8JkfF7fnf6K8gI5ELlV3KTjgM79DY9UnDiaQZn2Xq3gp1/3H1W1JeLJC
mj6cot+aD/7+X/yWw/fy5gcLVv/y8V+KLr9BE2713/7qOnyT6idmLGcswTtICl95vP/IN/1yebMS
8Cg3UIfR8h+aLE4w6PUmq1CcC2ONI9GiunVdt/VH1XfY1L02vJkqk/AeLtaANI3VQ/pzymaG4szy
18SRw1bN7EEHttEOthjSdRp7l3NvvzS2ALVD1AIS6kVMBdNFrqcHKtfkVT1j+QhYePDYZ3XFr3IE
2TV8YYGESpOF7slIKLb3KlJiadliO0+S/OjO/SZv8VikRXjnUA9y3XegHVXJmt+fSaCS1CxLguCd
HKFfNeW8DrCpNUZkPXh0oq99RzmUvhTqWQfFuujadhPpuML6Vd/7wooOrtYEx2kgWZNmBVMwEvYy
vFfSf+O1I0x5Y3qhugkLZu9ZRU9YR/Q55t24b9mlXIoZE/bJZogj3cowLhY7r8K5s3NTS1wJXAkk
50BOff+w5oEFN7Rgm7bYhttu3KpwDPGY9d0deVx6jiApdKPDZkP7N1Duv8betslK52vZRRUqbqlv
KFLcmw2GEbjWOVgx5uB8IECTjeLDKQG8dhxzPJFegKXbwj27gpaUHOsOQOpsO2+iUm8ymL9NzSUP
dXuF+ZH1SPpsRLjLcVV9JtJ012IRP7qR+BpPbIxdu0HSqq/qqgmPpMNh74zWwRSAVOrCo4tozNZz
+uy3d8GcbBIC+y5eZuyexiFrbblGJoZLOUbsItm5c/PT8ES95DrsSJ+j6cscI8ScxOqW/+kxbib6
CN3au5Jtx35LgxpyuBunSbK1eu2fJxUBIElSRJpQjlwxzNpYxSbsHX7IJjx0d4G++9wko/uURqQ8
HNrlC284sUZaDlDka4xm/HAXkCGELvzmjO7N8GwU6K6GEkdyhY9ewye8r5MNrHISUbNzl8ip9onj
VEZxDGzYprUtUHuq9gK8PsRkp9BHOiHaUG3D3pjJ+QbxevCb7FQWOExjwh5l089H+nLhQfqQwFqc
yb05noVkt9SDh2243JKk2yQpSszwalnLSQftzYCtyAkhto9yGkm+dHNwUwNZYveoPXJU5a7NpXsz
rts4z+8ajO1YgcyDFVvzyfnHv/75Ie6D9IhmRP+pC4p4Qqrjmccaoqrtio0yHVrWYELm7TBiBbD9
+485MpwvdRaKgzP63lbUt1bby9u+X7auEbyOYcT3HmthXdhFRp1RF1zYc10AoLZfzXjg/ta2uyy2
xYufRtniOxjWs6YQiXwO2aFScYoJJM1SmRKPaVMzv7rtSx4M9lUtuW1VnTE+DD0SczO7+nUUORCl
lgh5kN9rG4qoUQ0CBlKUXZkORD5qVpO0a59h9NXkAvx4BbGvPzrE0o5N1rxk+LVfjNr5CrSzuV4e
166S+i7JsFNQZIzrY8ZHP8qWPuTGu416v76HD/A1MSZ9kK71oWxV2KvZrutVYEzQfbKIv6BHVsan
r6gzLVrW7f5Eeglz+GfiZDk5sayXmFCx045V8g6LUp7Lgu1P0w6n7x/RSy/PqpyWPWigiNe6Ne7j
rAEkule1bd1U5mSusgIIzeCbX7re34ZdZT9jS0CxMotp38p2vhyF/FYqkzIL6jzIW9fk6eBLneBK
RGBNSOGcvn/8z399/28sfmPaNt3wMHHAvqHmOl4Jq4lAiNh6C0kgpMDMQYfE8LiJ8f3GnMWvvntp
Z40f0SE9DSWmADTQlVzFFjpQhheidtSuK/zHLh65Zbl4pUPTegjUsHZLN9tDs9RbgnD5wZhRvJ1i
6s6TtBAAYybyKR/W0g67q6nAVuTXyt5TaOJR6Zc2O8wQG863/Rc8tWQ78uq1tsthO7pJdMLrOD50
vrqBMiyOTh87+6ApL5ayrkfeH/kxH/NvfdvsbRL/Z1FYw5FKWzat03jRhAaJnKe8bG511LtXvt+9
G1TMnYo2jzdE6IwNe9HxkLrh9EzlID5CnLRmN7U7VYHjleHWyTqTCkICrfkXunisR+IM9ilqw12Y
ufdTO8Awyu1H3VLwhdK5yqEE7WzFMqQi9rUbswaVr7KPAb5DA1UF0pt5rK0lvO9r0siFW66kx2oK
1u4+4ekWOdg9JqejZcj5StMuiJSah25REXXOKB094YUmO1peTL057dJkhBy18I3cTmCVJOPbzR6R
QsxKjL5wQxUQVguf8kGaMtpERgt/hCf8HoDMKhWJ3lRRjv7mA+2pParLudSw87n1Nbky8y7O5k3d
4mPV3NW3BiBwcFECM+OPf00D7INZu/d5Ie+TSo2XuhzGy6lwcao00I3AsZCBVNjyXSEM0mkkV3pW
mayi2hU0kPYmwJrUCpAERTBdTJUbrme8ixdUCo/A1AQmowV5xYuGodWYLrphXkcoKNhsuV1PU/1B
zJ5dMIV+wvYb2Nh9iYYhSiwzyWcDKu4xjXn6oR32cRTv/LY+tmJ2tn3j0eLh9cCv2P9nZzpm7I0x
yWW0ql6TTj6kus5X/rwQzXr90hbhgihtti1uMKJDxU3IunZbT/TEOITl/JEgfbFs4+S1q8VTVJrA
ahPWtZIyyisT5xMn63zdVpj2dIEKE0L9OCrD6FGxnXg9Kk7Wpu3eJGkK5izhZpLQrbdO0kFv7Eyx
RoRZbNY1knJ9YXFO8YNyDQknx1uOCdzqTCSuKdwakEuK0Uv2iO3JvhrRRtIZhNTMJhsi9LT4C4MG
tNgUoDeiIOzZlBPXoksaIYOiw9adzMupz14N39e4ZjGym0GPH6YKLiuSB9DuMW8pqj+hLL7jx3wF
WqtAith67YyeWmkYUcCRyAwmYH2OEx28ZyeBAM+zEgVuFjfGkgmm5K/bDH14aoXHhQ+NaOfSmZ2n
VrVOzJ48hyQON1mUKcr83OvyWfdWAHmGyFYZGc2p6HEIFt7VJKN5h7awyQhCbwqXZGcUR7vCdi69
cir3yjK37IBfJHs5qDxpv5HYAOui5GWv8M0P5nDRzQ45HDO6bVOX/sz03FhuBzNoLCE3Eb+LMnNr
1agMHg1NNVb2JOKrZlBY9wIdLqvq+JhFfoUDmXSOl4RPNkYqaySOhaZ0XUbUZ0al+9zIuLsdu63h
N0/WoK8URG9wX9ANa9ZqaEb+zqao5czb70sVYpZFHj6WUWScDGCLG13VxM1nJpVkCo9S21Tv4rNf
zyS5Lkt61zHEtgfKTxpG6pkkcxM8GnohxPRRiOrlrmtbHSxHUyOWxFCetedz196SbxrWi0BK5TCB
w5oa62pyCddkznvEsfUoujm5qal+4n6HN8n/orL+esh6mEPW+FKZ51xJcCbTIUnnamt6/RONRh1u
r/6eEXdgs6NJsUJ9jQuER21G0dbR5ouUITLkZGfsiUB2Rh7Dv21I5m2s9EXRoycbeMpFcKFKY0eo
6FQNkAV01BwiHLV0o+fkC+BWphX2FR9TjGLr3A0cB6pyiStQuc4msLGaL3VE8r/UsKSNzLmo5+yp
kWLrNbwwjDhPEd2r0Le3WZlM97GlPgOpape0c7n5/6d1+m3a6WGq3v/219dv+TIo67aJv7a/KErC
td0/1aI2r9+a17+gR/3l6hVF6i+H1/49i//nr/KbLmV/4tzuCaxjlLcIVtG/H91diyYYx/H5nuhP
HsLfP4/u4hMQMIQsFHhO90uboS67NvrbXy3xSdiYOHBdYJO36J34T3SpP9YSug56lHJRBnxsp/xF
hPjjuT1JWove1yxgJfh968ONI14rKBSmBhw5Oj/EyT8IBz8LBfby9X7SCfj5pfJN0+Obmjan4l++
X5hz0RMCCihWLukrpHKqk5tsfNbeVWTfRaa1WoISFf8Updx59GEMRbppL2JuEDl1MO3w7Nu7ZoI5
FWENih9C/IquO71F9ucsxFQS54Tmk42hlyreV1VYh5+0md+kj59/guU3/7//BLa1qB38KEr9onQE
VQywHufVtmJl3qY1kRpKOFI8Gsk1yd/75H6w3B3Itu0M99olcaka4gW0gvlhvxHMnRhkEzqwjU4S
vXsOwmov2wUKCjMNbyXghT//G9viF3Fm+aV7lo1KxPnE8aX45a9ME1pFbDkMthpz1p4H6LEPY3L0
o/8CsckHFX49cuZYcWTkhOjPyY5JhuBMemraIv1COQKUD0XPVEnqrMXRwJGnd45zVLwIaAWXnmpO
drVny5Gda4+4k2lg0SCvfazcArzZfGLjKFiIDi9W8DF46SYdom0PWW4YB9YVw0rpPSknnqX4Stmm
4uJAtlrBBtwM4UA6EOmonDfqM2U9jN+MEvJS1KRRKuxRTrEJ/H5nvFlL74CkKeA4pa9SZSS0+5Xi
jAZQcFW+h1oCBso3mGU2Tt0zM/VruNd3XHCbofMxdK+Bg66b8a2uhw1O2zWiDjDwcR9zpJpRGHwL
+V6xJyIbjJOiZS6qsqu0gbU52CfYH5nlYD7geRvqkyHdixAPPFXJ93C3rqvRPfbkmyrp7L2pX2cc
n0dvE9gF4ZYXYbO5qT0ST3S3c4IQkUTBkIAWpm3uBicZtezWWFUGGXUtOM/xatDkeGPb7m7U9kHr
fJNNJbzNnONv0hxGeekE3SVZj3Zllz/+tiVYroBvDcryXC5sb9xqvFcy3BCe0+Nh4uTIEysRV56X
r22egkYDEJvtJpUH7JvWmh1g316x1992VGN6+q0zOhb7zF+RsbImuU6mt2Hm9wmWqJpXiqsf5OPG
Dt5CuHpxzlwTYzSZcRubfCPDPjTYR4qKN6uk1UOTT/LeFDC3aOfzKyZXpml+lhBa+muzfhu9kxde
Ey+hlbTFbOEB46NunMF1rMAROtZG+7fGkLOMyWk2IjFfHozmiqF9ZyZYEbr1zE/SJ8HWcd58YOSR
A5ANUEwRfq0VlwT4ZsfBf4ppIqMdwaPobfmpPHTI3HN3cT6umyp/0fMyUA0cfwrjyTNcj/xa8JJX
DHLjhFhTh84GB9A1gc3oUpr1LYfoYm+mpHxXIW+fmXF1iS5lO8eWRNtnrKIczsD0Q4CEXU55Xd1r
7oX9B7n0JGJ37e1lVBylkadUUY9QFQ1+KG8MqoNREQhOlsnIcEz5aPP/UAtHDN2l08CadzQvHNzB
ua+TOnqs9E6lVs9UD0RmqmCChbLxmHF592EVbvmTwcs42bB82EGk2v2KvQjyXZA32CLzeqsqTNv+
YgAv5MZeDOGGhTUcqruNwajSx6RPwlOPg9xarOTeYio3F3t5shjNp8VyzrEepOZiQ5f40cfFmO7K
lINTpx5Rty6lrQuaGXmrUi6+eK7aLz0O92CxunfVc9RX8YXd2df9YoavbGzxIf547j79pcFCdd3i
nf/PB6L/93YTPAyW+y5Pg3+9nHhsySa+pssC7g8zzj//7I8hxzM/CcfyFdsJVgFonTyDflu+uZ+k
a/OfCe2Z3s+7N/OTo1zLYuuG+c5Xy87g9xnH+8QnPPXbRmP5U79sI/5sO+FYvzyyTds2BdPNMmsp
W7gs+X4utBuC0MlVGwfQCrzgjZLPuF3LNAT9xYkc/kkpCWoQbjAnUmTG8GFKmJCVE6QfiQHxnRZ1
jmgmxkosdsKn8o3WdqyySdl1yabw4/pp5kp+1m2lHpTrwyiiEm7gFIROmiyNofW9w5mOTYQVoy6M
ZnCorNG5oxuVBhXHrDmtC+9sz3H1UTaJegBCFx+lzKb7zKCHhKMUwSrSjDXVTWEyaO/Y+FN+kYxx
8+SEtoG1LLey559e6P9h0nF+ndVMxxI+sAzFa0f25ntP4E89gNzs8SzUQB4MDCwAv1okkzoDMzLX
ySOZmA4zPZxx9ihxeNlbrvkFYxyQ8wZl75uXhei+tpg2rWEmZ8Mz9Y3HZfA5YsmDp7/k1O9VF7GN
oq4SkwpSGy0YDxN5/AvqTklYTYUebmjnNjEbCzfC52S4p0RZE443OO7Pto9rDS/nXLwCnMnIx7cK
mgPNufJbOjZzukr6KFK72Wz8EHtahQcLj6Vz++e/J9tddrc/D7X8onzWzrbjO4j/TFp/vL6mGbGQ
TUt0KMG/5yxoqIX2s2uO1yXoTNjERseDRbf2cBHKoKZGLm7fZ12NBHJyoluDo0JiECEgRVgFI41z
hTTMtSjhz3ptEWyCZMgeHcMIqJQgRN61Ltn70PXFV9Y09qFL4KD4DpRlx6ZL2Rw8zuqy5yfH+Rdv
qjH1V3EG1D2wWi64UqmNTDzcowssLlFPk0C89NFfK12XZPQJD4t51rTeNMMd3ka8fXVaPcxswIDv
0D69qRWqLB2rxdr1Gc4Yh2Pi6yTenSxN6R+o5LDpJ51ccCtv16IL7xl50mMSGjylepOv76r7sqnv
+yF4GhOiRaWyqZLKeSTTZYJLc3mdulR9YELj8V4FVo0ImqWneV7q2L6/rtn311gsL7fV1rAQSFm2
43rKgYSSAeIKma08szZV7AHbbyKFaMdR4dh7Ee9T8nD4mS11m0a8YdMm7Vk5iGuFvn6ORid7rbqW
dmoaaHvR0hCU2vyOXYwv1Uh6lwIbhcepkhe6SIaLqvG6dVa3auWR+U6s8kue4LppTf6LEc/psey0
sxYLg7PpxbtWjCGV5dwPaXbC57TSZXNZDvFbaszpxoVzua9hNNMe5BKEwYZ4IGGK+mG1XCxVfOm0
HWhGEpG8mAG4VUDoe2OenwQs91U6EOZT6UsCsotGQzuBFgKtIPEkrrbGIT2ST1V+1oRsdr0eP1N3
G63E4FgQ0KHzO3MYMpZQgeBV4msP03CF/Z5CM4i4a2y/UNESShCi1vceAd5jchFo66GBV792QpMN
T1MyoQ/0mUsL93TWL2cJr3dWzIlqrYOUQqt4vISuR89MT7kx3THqpmHZu5MkhLYwE4z93MTBoWQb
trYmeIu0FbvkKcJub7NDfiiwpq/l1HW37WSIbR5RvdtqQ27jRtG25TfzSrRGdYP29SJGr925PqtP
MGz+OaVpjOp6qpn6rOuP2SAITYkZb5aXinRr2wFtahOIdSkrm9QfhD12XOZLjj7GL2IKjoBbAI0Y
pv/ZTWV3dg1b3dGExvwuA/d2wp6+ioww3GuLrF8dEUByVJJvZRO71/6MHUzQynFvNK61b8MxXvc2
mAyox8Yd8XbqB4nGQVkqK9zoPvz3hNKlrIfDIRLv3o4TujI5sq/nFnE+ExSD1BPYGaJvyJULVLAy
qPyjKH4wVyAa533fesE2rzznEVIvKmzNkQ98GM1sweChRI/ziZ2Kem6o4UwYK5Oj1+YXZt9ThcK7
HldeUgePTpjaN7RqladcQn8cMz2DhmRETuUI6iSg21pw3GXEfeylEpdMAxl7VkDK0xi8Ro1xLap2
w7kdq1YePFU0lODDzNxjOpgJXNBCX5eZsLaNCcKtdtMaO7UmFJXQJtmNhqyvpOss5gB+OJNB01Zf
CDhX+8mbCMJ2ZsF1TO3VW5xGFDCjrNNo0al11kzjprCaUrOVtpS3izz66FF5S+xycTCjndKv6T4J
7t97g/D7tTBUxEAOkiWr+VuxMHY0824zrYVfH0zLePJd7AQgignd0e+BSRlOXZlfk7pv1y2lX/FK
pX12aEksrsM5d9fgQJ5I5PCOFSPZORsPHKwWtfYn/kQ0agVgg4YGr7fxHPtBVSAEdA08S8dZd+k4
3zKYtFeZLkxUc9IyQ3Bu5/CKwpVxuQyqlfCMp8nn1tRAfNo2mI5PMC6rZxFX4UFFkb/XgLe2QDY/
QjtRF4M7wohYIgGBQ+CmnZq7OSO64RoUKaw6+qwf8rjsHiCmAjfJnGbvDKCC+5wJZ4VQ0LM2DFn/
cmxKLMKuZsNLqKprZ8gfwAiWuLZ1AV+hKMr8toafB5yCzJhi0XeMCI2vYoqpWa6U93/+JJbur0rH
r0/i5fM/jSwwFaoGFcTaE4SD4u5mim2MPwz1Uc2lgHsTWLfUaFNw2Gm/22rW6slWFbG7J5ciTr4m
Bq4lJBNh9TGLbVSNSNXZsV4gXlU9k9UZfKKFsbEUrhGHidf+XLDv7z0Jm3YiyLf23FjcwR1Ir3Kd
tRdgLJNDUnR8U0cZJPRLG0REkg0Eb1CsF2QFp0JWHsa1JLpzKdouviACYG4hP8egPGbz3mEbuMV9
6p0T2/Txl3A3wzLqf+POST5f1hOQXRNoUjhN6t6d4/g6rVS9Z8gmIslM4JKqGuZT45rjNs4yABdm
wYpKhnSSt0WBpiFqG/RD2eKVA6k2geJLfduhuo630kT5E/Z1ModvOqSRtyVVSTskt3RSdTYnTasm
9zl6d3Vrys9Rwt5oA0o+46CoHPNGGpEHsaCHHBMb7BOptO8DsZmyBccFAoD6qrY4Vtrvo03KVXnf
wsbjTN5Z5athG9MlLQHBi5+MePlnr7rJ+8butrVvo1DW7byhRkKTZzDEpRfXxYcVzmpXlfm4k2zs
wnVhuQS8nMy4D/sY5sWQzre9TSHrygJzlq4odCO/M1A+fCHTptNkDWv/XTEAtbx/AS6v4oZjNgu+
+lvl5nOxNpY3l+rJlWwdV3pEaaYyc7YhZKZXeqfL6ywx/RewcC0LsrzI8OWZ/XMyjkThE7pgdGb5
J1x9Vs9SGcvLemoKah2Ltj44QV8ievhDdIT1Ot2PBJSOOUvJm7mCOLAuv9/L8uW2lvNzru3lVpcs
N70yjtRbv9wINfcDEosytK+boIhfyu/3zCLyYx6kYR7rK1+keL6DIaeZAcKz98WcmvQDok/7FBlq
PDBX633qAnFhbCY01SsFd17kKCbgiZx+G39/dhjVpG4qi2qZjYdTpYVhY8VXlog0375hP94vT7DO
bSH8jhPwbElCB+hPIWhOXB6H5TzRK0j4J36ssgm+Xz4FGX4Nj7jvOl2ewo5lmZ/FVDK1aZNaNzSC
M6Phsmasqn4/izq+6QdpnlJjBFkkl1nDceBP6VnFB9Qz3WBjoGM4H8E48oqpC4NaylOMYr9P4W/w
6sIsezQkwWQuOTbk0GBN/Lx4dfTnhKDonmKt9hiHwMdWLTCIDXWoYuOwkd+5sYkrfRooIIq7NLqx
psK/naQcEKxKxBSM8i415ql3K0tgbsFSijqpgPu3a9QkWGPMZGHqPdu17T77oTS/GWrqH9yB21SY
AAsy06n6sCAM8ONb8snzWWWta1ekV6Gh+i+Qx+0PgCncySWAAt49U37fLCswYIMd+2u6MY6eMtND
Z3keKX3c5NTx6HVr1oQWNA27D4Mxqm1hthaHIyKUd5ioK7IuQCwOnt96WwC/86asU6wDdZfJE62a
3oWbBfZ1YTTB0YYX+CRoAT2YhvB3Ksup01W6u+rxxb1NbtvvHNPKX6wu9l9miQfGkzKhcdeINzH9
yCzf48giiQy4/kvCln5eZ0HfnB268U5R6SxyXRgcej+trtuBpYElmKTt2VI7fExy61gl4V6nhP6v
W49qFaoYL8gFevcdz6WPCm/vQ9tQ2cVDPwViBrrM36iJ5/Kqp2X7m5hmVCWZducmoXEP7HXxJYYQ
sGlEBdEytL2NsBAXS8/eTpM/XrGkyVZZE8OImtJpJ4o02zIzw5lN8vpQ9aQV8zigFX2YArqGuYmB
TRbSzk4wZ9gGq+ShImWXsOgozR1kYRWvragDqDVgUIcejoI1LxgZ4hoFSnpeUBKAUW1dq1yFTKlB
/NRUVXmFB7B64Vi9wIay2Hq2cTxizfcUR2A8EoC0On3DL6t6qzqbX09vPA86zR7GbmAqKGvcHIwh
N90kQvj+Wu1E1Dcra+g49VB/tW7dbL6YAeIfYQ5be2FZTA4zMZXccwq6mEeJCSjyzhV5jDPbJfxj
pmwg0ZriWgCGeCIl0xDZIop2HRoF/oY2KG2iXRFgG49s19kL4+pl7FP9YFpl84S7tL6wo6Y9WGTO
OGyJ8XPe5j15pco9tVY1v0Jw7B4RboL7SC7Ba8iX9Tm3mT4hH5EY1pCSaKZJNmQ/523fVdOV5YLx
yexCXGjSeZ+HXvQAT0JivsLo+2o3WIk+EDMgGDT5RhRw86U95WwNs1Xs8jKf72NhJ0s+jUO7GFzz
W1jWPjwcLBLZXoxuXu16Mr8AtUKDG93gtMGj7Bq5jogOAHLbOHIYq6tmLvBz4NO7DVo7fs9N5U8r
e6TNoFnIcbwp6gdA+9CKHIuuG9Sxe6kGEsQyfMkmYrHAjB2giqlrH/IAo4idcCZqfKfZWUPf7cHv
OngPh+qu8PILL/Rw5EBYHxt9lBz1DsNI/qOIBw4HzjSPEJcsomidT2FcKp34JpTxfOzmDg6ei1WX
l1vsmUXHF1dHJPv9Ef9ELWrQA5KQEnBzCMycIi1oy5RI2eMqL3r3ZOFHuMKSaOyDcjDu6ctrCUCY
au1YBTShsSDXZNBPnnQB6Q3KpFhvj8MdvRjpQ1RR8UoC2sRxGYdnjKEhG6t+gTQZ+EjQVR4pO2wu
PIPME71MA4mrmpWZpbjBrNwCiPc6lqX5SgZQbWXf+7cyHWmAjqgUb1zdrkqdSPaMYb6GxdVvO5/e
o3mekUeGyISICxKBmJRnov4ZLfk0Kx4gUgYi2iVFnGIWyqD8U3OandxpME6u1/RbsxmdQz4q8z5o
aeGoBwtyaFb6JzmR1U6nxeBIdQdRLtY0Xqf7R76VhkWlZmbIUBik1mOu+RrM8x1roJbkVTNcLU0f
jJKzA3TOsb/iWaR3BC/0UTHfb2gItLYOm7RTbObeAbBSt+3CqvjwitS7VFpmj0miiZSG1DRlFXVJ
6AnVKawYWdwkwKYGeYgJLGVwYo58Q1J89ztaRuPY8s9atLdS6F2A4AU51PJgfLBUGJsClkG5qep2
2FizQ605M9l2aBLzJBP6mCYrJ0XbmvMWgHVxqizaois2V1TxFoA6Ricetp1GOSXNYyzlQp3KEO0y
Xn+Acw+8UW2WST3T6Pdzwf/6w9r5hyL8taymJuaM/MuHf/8/SR8s3+jnL/zbN968tq9//6+fPth+
Nxncdu/NdPeuaRf8XbRe/s9/95N/ef+3rQqWzzr/X2v3D01cdc2vsQLhfv9j/4gV2Jx7TVN4S/rl
ezTmh2zvm59MbrgWORo+j3KPqPl7rMD5xOqb2AD6vOMp2/pJuMfRYPlEAaRN3sYjo/KfCPcQsP+o
rBIrsJVj8wURodm2i0V5/ek8F6adCRfJ7A7E2+5pxv3cY15MEvslFqQ+m0o8TMJZgQu6JKjJAtGY
qIECARjhOtwMUXWuq+g0nE2Xfr/E8z4nEznVXjuXg4mXLGwhLFYOpbRVLkDMiHNa2zRXdCye8FC1
Nvd6tJWiRiO0H9pRdRuTyf6cD6/hnY8wtfUUo0qpd4nfvHOSWdhM7Pv9cmuAAaLM+zqzxr0Lv3fJ
mHarGK1F5LvYGsVWe+1j3EGORB8hUPelksZRg2TeznK6TdxHAXx1LSb3aZrk2dflzjaKO62QdUyw
2D1FXNw8ql1pvYjQfmvGYEv04RvbgCs7a1hfRnJcTYqxcmj1Sro8EyOyd538JlWPoTQ/SBTDFc+i
AaEZv4UqjOJchj3w3wyDLLgTGTRnpvhpD5+oBmzA+HETmi/D7NS4kKmEsHp2tAm2yzYwr9qsVSfH
AylJ9WHEcvNAxwXNtzXYT5eOhZi47SGu040pAvBWEPZzECIQTgy6PHqHIHuLK9CPu2NCI99tY5ps
WLuDR9dk3gNd0T3NSy4nTn84B6q85IDNvjSaWc27PDL6vqWcMEhvOGYFfA/W0wUc/tpDrKB/sKEq
AgSG9OPjUPJ4U2546/uUcylB0aQC/ExRtGDZi/HNSlPy6fjWcH/YR0GfIE0d4cLT2vjAyyl5xj1M
SxepboqYfDVcQre/muVj5CUCF1hsXrZ+jADugQhBYWCXXVEygnBLFVgIoQiLNMAG4xhDtUIcdMR6
qcvsavRaPEvZOq7c9wIWYDXpjGAXoXVq1Li96r7Z0PuFDlnAQdZZlR0zFu59ZTr7BEswG4Sb2J1P
HOzOjcIgl+jsWrd5s6sq7B2ChRchsBD3SUo7IRDNfYFdkTIs6y5rQRr5OGpyuBpAg579LrnKjS2d
OiRavZhUmILwDqwrWzv1k9UaL+VM1CI3NQSLHNMCVTu8uvhRh4puKCtCH2my/YwfjjI7cP0klldm
C2s2yNTJhfpYYjFOzHbYh5Ubk/+dOCy7O2CqVA8q4yuBi3w9oFdxKU+06CEgmeTJ15ZEtewUyJ80
Ksgjt3PEFydigk8+YyKNH2MwsAOlyh49oulS4uIVI9MeDe7Y+oe1z5xLMMKOeEGjZ7fN7x1kyp7Z
DXoiRcBx4d0ovzvnWlw4dYrdk0w4yRMutMlAAu+zD5l0yTYpWFFlFHOW/ou5NHxCt0UORJ2vsag7
wJGjno1Dl2FM9dzuAhj/sNeaRH8aBW99LoifKPo1G9zSFKzgi55iqgKQ2OaSYkE3e4iVenD8BqND
1h5dKpVcg6iAg/VmakyOuEGjN0nD7c6v4ldLZRRWze+yjl4r12x2NU2BpQVbZGgjpvnB/yjJtzPs
2FsVYC4gZRyuMjDqyLfVuzsFEFKz+aEexnij3WSfJS3ELzFdETGr1/lMWpt4lnMAsHXqBsqwmRw2
s4QsT/9Z0Hdkg6npiTvqebIkeiKU3rPpa54DvaQWsLqio+hbcvpI9u5Z19PZplT0v9k7kx7JkWw7
/yJrcB42Wvg8h8eckRsiIyOC82CkkUby1+vz1tNDZqpflVoLAQK0KqC7opzuJM2u3XvOd/hre5Xf
bPa65FZl31jH3804zDeKFKoN9o1PoaiEg4dhCp/mMbtWtuBRC46TTRKpGWU78IXeAqMXXsaaeKzW
9cW+QHFCHBcOAICvtKbMbU5qF5rgZOt2LMMAqYMtWD77zuPYtWpJrnqeEs4oU+OVPxkOgQlXwOFu
wVQktz+0pKWiHurUJvYK8FfeLdpZ8PsbYiQdQty1PgI6bg0bEGdaRhAmh5P0Xgk6UEalh01+w2sH
TvdYO/HNGmKjoq0heVckbQR9kG5k5ppoF3hSY2NbtGO+TeeO6i1J2OjDbivTi0R9drYBQO7CVp/j
piDQkkdn3Spn6dlFD5wvipaj+ca2nW6aMB+WAkXzwiJGBjNY98Lo+TmGUb21zArPRSWKzaQwRGUZ
pnkV7KtxelGO91y0OTnXIRL4kQMjj8QFieNTDnRwWQt9dGmOLSMRv5F7qrYeNOxTO+GhUCZUjhgn
XAT0hiZlvdbWMgJJij6miw8ytnfCIdTFa2WyTrpCLBmMOqc0IV0w6FD6yxbez1Af4F58BmVs3x6K
i74hE2ogV0t+oFDa0F5auogkAlUMuyZ4HKMP9L5CoJSmkjy+9Am4wZvqvIM3R9NBFUxgHblv4nFD
Y4vYm4jsPnAtziY16+9GOt9rkyGjzQloUSbgWeII/bCvJraC2nsmSKcTu9mdXxPo8JfGwD5OBkEC
twoyjFlndwODy006zfecW951aX4Qx8k40rcD5E/G4bYgGiG0sA6oTG4yF8hEvKojkBuiAg+g4Z31
Ez4U8oCgTfXbaAgCjp2OXgOOJBktb7J9WaBCM1u2jubCcSgqrW3v2sSwdc516sduFdaDt2JY/tjH
vc8G38B9cYojcYLRojD8aGkketUmHTV2yb9k5hg3shDzY6quzjx0tP8Dc5k1egeRvzzEmDFiigjG
TZBEUvcd1Er34CTlYxRYNYGwfbUoZ/Iucr+8jvwoh2I8AcVKt3kKMCEe8FWAQy/XVpN8NBW2CWLv
Hdg6uBGN8YzUk9b3zDi1G69hkIutSom0YljqHG9Yd3xTcCRDphue1A8iycyN7wAZbog62pqm5ljW
f/Vl9joYTswQh8G1Fwg0SLGrL2F3EcLqjnk2u5x5kfOBEhO0/xh0Fki3qCcm+H91slUKBdNssqwG
Po1oJsybhhql9+W+d+c7KtZiJSyTFIXe+gQ9GFOHIFKLwmqfhBBGAgKLJ0HAls+pOCtZIyer+kaV
1l5knLGtopgvoUTRIKW8CVH+r2WdPNqD2aCIN2jITkG4GpNsP2RFuehwfW38GhFj3Hk8IkZ/EuGb
jCprM1UZ4RAGj4m8UeVHc3riGdgMFaHpWlfXborbvddUn5WO3kE4WmtMsTCMzqkTJxvZ2a9hFRFo
FtNeGrmKW8tqVJLq2Ym2aq6Ag2X9XSGodowZ211QmauYOf+qHb0fec5stcEFOVO7mZzpE/LJVw0j
vcZ1HzDz9LhKQwCFLs8s5Sf5zOqBcCvS3I01hChiVsl6TuMw3Spn+pE5PTPvbHgOSHla9SbOvKDp
nyEfnoKJ1o/JPHyPe51UzmZ+GYlN6ehmyoxiAKV9v9AIQJdAiKa5fgTAsZHF2+BTcVRd9hpmBAzk
PjwnEujQcAImZ+Lhb2sXQufghhgjJTJbocot77TVbZjKpLRCefMxJgbiTZQSOGQJPLHKDEGss7Wa
U/dzzhhr2yaYapKzP8rW+4lPAmBpiyqo02CP/NJ+Gm28Irb9mg+M67sIPpbVPsYrOULeKskQWNVV
9EL+Hc1DM32q3epgIZxb273zo3Wazxa5Kq3nwWO/CsnQnme4oRWbGY1N8hpBsXTuq0uWvVWOydHO
MhgjIVAQImKcY8IrNkIwWSK9CTZ2jQy3KedTRpRPRAGAC7c9qfAkCxtDLRmyp3qsDsiLaMYRHA3u
9lq0O+Uo0qWa4MvtsnNJt51yaPjErr0XUfOIhJ20Q9S09NUFABsPBEc0uOky8+ejkeBPmeBahPAT
OVGFn6Mvyavi3V64InvIvAp4+cwclSpRMiDVbk93Qc00jRcNHIY1WDIaBKIpF5NNwBIZtQw1Snws
4Y1b1Gar0NXg/3kjJjQytoRWnVpqL8PmI8rwHGv6yLF2HyXZapGPLcImNozZ02sQM7BqY/tMz3XT
1+TUBYOieJnSPQjXQ5mMHxmHoTm6EAhhLbsewFdjDUvQ6HdTQusTT2FzcEOxQ5aA12mILXIiU3TQ
cXAAc/+WlzFA0qHT67kEsOOK/tFsEI/OsdiyCt8L13wh3YRYri76nKy1WcHWn/uGuQhJwCapv3WI
nLzDhYidpPqMbesedODFHCdkmmwHhE8FFvBFFJUoSfCm3sb9EvsKUZgDq7N8cLGzX0iRVoRb8m7h
JTSr56wufhLqRqXj5Wg/LsIPsfpW1VvGlAa2qLzrdbYzbm0wTxBzXx5rATQT1bx23A90Uy6Z0O0K
bWW1HPoAjSDtiP9rfZlf2zL/7f895gl6u/+6ebP6LJL0N8nl/8Cd8Ef/YSvxcYiEN3NI4CFP4J//
qbj0IELQNUHweBOj/WYrCf4RQImgdWPSkTd+85UE/8BRwl/Rc6EfZLvWv9O6sYw/nSVGYNFpctAP
2o5LgNcfTo+0cpuS65PbPu+O4TDX1yz8oY0033Zz1Jyd8bl028eO9KvFDPGPmfrAtLGH5J/ZBYbe
UT8NdBxXrUzFphU41TOj15cKbNUiiqp2G2XpdXLw4jMU7J51lH3qxu+eYfg+geFZ1sMUX+n3kseR
o+AQ/YPVtgQD0fYxqfj78V57SOsqkgmWKirOTVGdEPqrDUKRaN/GcYVAhYzqebrnbEo3iKOaHMI7
4Kn0MKT2L4GDggDJYkvmJJeApEJPODShJcpM5StG5yj+O/d97okwtHznWZGt+N5ZR0WeqjS7V+0X
DEIdYa9nStN0zSSCUPpovKU7rPqke8P945ws36akkutomIj3hThY0cgPgv41zvD7E/wG+z2Q09qg
+Z0U68RqfxKwuY0JqFp5g72qfCbSQfmWed43hr320tS0o/c2M9w12pNI0mnR4AUMwAT0CFq+AW7Y
oh7RNz0NwwQvaqowf8Y/LJ+xdG8j3A5rhoXv7GPEMoqWUzj6t8Mws8sViUbWRWzMmo4w6ZqkynfQ
5mlZlGxm0V0a5XJrsSWkaMKQUSX2MbQQKLnoAIZWI3Xv0+TIsZ35XoAtxVbHodSPKpmPttuGdwHe
m4WJIfw46gzxU0qmsYz7A9YLZ5Ex09iamPUIyeBwUNv4VNEBoaL0c29Zijw/ZcbYn+CqXiJY8FTQ
YYATfWy2pjLQ2xMcsNYpQnUuQh66mIZXW74ABHnyHHarLHY6qCR3YWx8xgzxz0mgjbOVVEhd426P
OCB9bZL5YNmtB7LBm1bYMQim9tLX0ZSPcLHIZMwienLcDbAhSZOqJ3nTy8R1Swr2WK371uK85lO8
KllBmjOQJbJGH/vZrHbQG87lVCuspH2+aiNMh8w6Hhga6CuDzWelyW9F1FFsm1RaZ6fvsdVoZwXd
0yNjZSiAuUf3WWNs1ASZg6FFfvj/S/r/Tj8era1t2QjP/+sVfdtnSOnVr2v6f/7Vfyzpzj/Qi/iO
Z7qOH/y6pHvBP0zWelZRDHt01jH9/dKN900LizZa+n/+DfbF/ymjN/6B6N7GeniTSdxW/H9nSf/T
+AbbB4aVYd6sgpaP0+r3XjyZZAPiWEiDTH05Lc/zNL2GU0Ncu51kq19+mX+hPf9faFmUew5PuUcw
hsWX++OzOs/wMh1XCM61rN8FiKpNk84IRnNFslpcIv346w+E5vW7htvgEz1+e2YWWDQxKP7x7co5
D/ocUa9vkvCxYCBwa/OIpNSLyrcrToSD/5rFYblNbBo1VHY9Hc+K3KwttMR0PyI+PppysNZFFRsX
gfUIJfaYN+e/uVBu529i89uFcsNhaPIogI6/jUx+GYlkvmCmOFb+OvJFePawY2wDT1EcsjPStFeg
OKGV41rzjbb7PrTzyKCV2/kQ933+XNWjOsTjXH/99WVZt4/9VQP/z8uybcOn8rB5Em8ejF8ui7rS
aLKQkUhvNs5ZaUgQS23VyZenVXrUlggPdpUPRwK19XOJlA1nnx+QPOz4rxa5qXcTJxripfdGIu4z
E4s350lixqk62RPSMP8AHTLtbSuTu4K25nsfkyZQchB4+OtvAtnwX3wV0kWonGyIn/zz968SpLNG
hEebqemL5MR4Ot6IMTQPBbEPLzXoiHvPKCAv0AJpH0Td6Q9y3fGn0qAJc0bSxWOhk5PR1WvV+LdA
eURGTh8DKyjAEmXmLjayuxrIUYqNbG1U9gi1BN52qP30DLoA610yX0ksXs1JSS63az7ldrZTVboT
CGoWGfKwNQp74JOZPFDJL1VDUGHXo1AWDF/aOd30w9EN7wcZvObk/WBAgNECd/mxJ+8AVuoBg99j
NuNB70t8mwbDB3dTm2hEYU1PuXFx1PxYpQ9AuAl95UAWyeiIjspD2K3uVIqU0gSEC/SHhv/0M9Y5
eIZOk8FX0s0OuGmAcOeXuumPCdH0wPE2kBLfy6j4SIJ+xdzoKZPdsYNBjNIRSmMK+gn0gdcnm8bo
oBARuUrb8cNDq7rQNr0oaeaneY4elOAzAWx4JEv4/rqfONZbhbbPdg/Fnb4JEmCUlXZzJHZzPivg
JxA1bcs4mhAbx0WeNuDpq3hkvv/XT85tuf/zHfApnBmjmjiaQLL9/uA0PnGbbjcBiY7s8q42ctS+
GbQgSvStXYJ98v1YPIZ1GZBY73V5x25f6C8Epu37KMvhmS1afISGznc+GHIC/DCLououy5WI7OZa
J3W3GwZdf4vnigZyjHT0I+w13cMmqo9hMYpvpp3HJwLI2m3vIE2GtZ6QMeLEjEPyPtuo3jP+7oX5
F68+69Bt+2OC7LIA/PG1A6MZ/Nurb8twOqOhBDWTWcLZNwyUryT3hRtqTPD4ZjHfW2nbngjTHWn4
+6I5mLMTPBdD135hoTLf//qO/ItFPXBYmdALeZ6BW/z3KyviqRwKV6NRCGgY0cD8SqhnpTHgKx7j
v1mZ/8XPEDghfjbDwGvNzvX7h9WJxSgBvwgysc7/Fretv55so9j9H3ylXz7lj8UJoFnqdXbrrvGj
pJ9G3dWnrnPoQ6NoRWGsqmnz1x9o3vbaP1Z20JWY9akhAtv5pyH+l5WdJzRryEJz15VrW8cxyJna
uF2fHdppRpJYOwzetUZDm1il8c02jOpKp7Fd/fuXgccKFx/6QM6Tzp8/r9BuI5NbAkjMbD4avRfL
VT4J1MwF5tACb010OFGF/bCwSv2cq+HvruBPm5eLP40CzA3Y3xA3+H+IEYh8M8mOAgFcMKKHDN53
/VkqMARspwFVkJ5WYY9+2MsG+57gE8i3s9lFm7Bn9vk3a82fxZgbBK7jUAA4NPioB29Vwi83ZXbm
XBJmizopLvK1p8pkVQFjWUEGtf/mo/58if6JiLjZ7DzKMZN0it8/ihAD8Ly9QDN+Q/yoIvP3pTnq
s91FjOfpQfzd78x/+o9HDgcpKwp1H6soMS1//tLaUq5VmjpaF5Gcrl3sMLWNRv1NpPUMXxd55brU
ttyzlE5q4bf9MVaqXRFHGK3NafS31BbF2rBGyFhpq3cqbw2ILGG3REc6H82KPYHcVTjSLB/ZNiAj
eljjDvKWE4ibnxa9gNekK5HQwVZdm7PpHKI4nF4mTI8Mjky0gkFglxbRMrM8a45dH/xCyUU5bfNZ
Ktt5ixzpbSRtYzUY089Q0NjUVlQui9krt41gmN3WY42Cqox5alp/2GYqdYkrRGItE7tATuBUB8IQ
YcOOXoTWIpNcSebMxK0GyRMzaXJ9bcReZQnKKCXObqWaEtS8gq2+V7PEKlaNqGMXeTz5z3VHoM4i
p+s8ELOjgKjBLssORqHbU2N7cArx5Y8wLceQ/MmJcZLR2wEjDQrRl9Sq8412pulkgOre0Isfzhjy
zBfgmfb9kE6AObzI7n868Lr2YWAjpbsR+igY+k1lkigxwNkHrGPSPA1pxF8yuqc7E2DnVQ1B+VF1
c3c3dl2Mn5sQ60s8R90ObDVIEnTPBGAG5rdKNsVrZXV0vzUzhAdZ5MNV5EWPsCy+4RIALUyrBHvd
M8PG4d6Opv4ZcTp2CdOvnjhc17uGjOiLYIS0m8dWPBCbml56bPFYdCzylmTpbxHVN5doFgQLa1Q6
PZHYP0Rktnv8W/25mC21KkysfWjf7e8jkOelM/kIxWNRQGGb+7eW0eBaTHl0GDI/p6jK659tXw9P
VqiiL69FPVHAkiY845+GPvHae1qe8Rnkj6K2h7cWh9vPcerr28jHIjg8cklTx3CjIYYiuVprE3WI
jsQxwvm4iWJtLZD4JG+ji2Fx4fDYnhMoIs+kpaHLFwOhRcyPlg5k/JMeIbG1YevtjAEXMWkN4K7s
CSQn6K43ZqvzESjSvPCJdFwbZqI3PceNE7p9phDtTQzJXGCbF6AvMNKRnZEZs4Y70EQbi1HlI+mI
wXoYYS7ldhDcRV2DmPiG2RpNgBSKlucyJaAevyNx9OhT57uWcfihqxO43Nr106OEt/fC6bja+rNr
4ndFPpPg4KH9LOSlJkNoHbqkUAH14oOtsnkldWS4SqBS8AIr0vUcvFSTgHNF2Gf3nMRGfPASclyR
hRT3jl8WG+1148mKkbwgn3lIihSzhT3GSKRz8iirIt404FGZ643WT1vDRNGBzFYqtQqCozp1sQSh
qdAY88kj6s5zDoqALeh0nevisCwjUqyIfd826B8v6BLMZTGl1kdei+h+CiLgZ0UrY2TLpjeh55X+
nnz5epPkkCZgn2UrBFZkvCTEk0nDSncFSZaXLhmH81CWYbpqe7u7S1CB4ckpWuU+DY3o+DiVWLsR
0uklxsK1VRYO9ESjlMdE5sEc5EjLxE8KsTYGZGC1LXh/zFQSIOOqEwkVFok3zg+iLo23CkTmHQlc
7d6wTP+NAUy7MyM/fYkjgk97VGOM1E0EUb0lCJV3TbUJx2DGLNUkP0JTZIeiqJmiyTk6jLnCQ0E6
z8kyaj9b1qYojvAsxRLTrXFG15W2K5KDuqdAkbLiCbNY+lYdbFUW2w8e/ohj0xbTcRJl/MMY65K6
ckT42rjy2+gDHQytwnygV9wfRc4wDT9vtnValX4PatwEmdEikK8a8J1zEzJGd6JLB839bPnD8FpB
zfvmqna4IJjr3sTEqb23GVHhV7LqKxIEDf8zxdzjFxzYGEwiZi2KcyDR8gTmyEI/kFU+1YBijGZb
IuI6VgV1AocgfHqDGQAHSxI8pkVDaVgR440KDIgjWhvo91kMRMQtbHHKnbZed2GenmZzKk1WeS3W
ujesJwab8FAqt92JMWDULXN7W5YGBvmhrquD3xkDLBjfLsb9lJWc5eY4r94qRrp892L+4GbhK4+F
qUoIhE5zzmLwsFVgvFZVYK0TTuWvAr3zElOlfWaCSVQEEsLq0aO5sZZ9kn9D++5/DfZgPEmrVPuJ
lKyF1IG/lUWGvSHIM+O5hvRxUcg8njknYK4yvbbZ+rxC8cLvhvbCwCJ68VvffGjtYT6ZNZp+ktGi
8ziO3UfnpiTID1A/nnQ1x1dhOO6nPRrhTxgsTElH1Fl1iSDRRDWxar0KfU3sevOly/X8Rpz19MMe
o+qe8ExykpVHPM6IFWJvinHeFJjh12iAxlOhEXEuMls0xzghVMqBoPZV0XHZp2HQ7RxxMxz7s42C
MK7ic6yKdlMZffCNo0t0jkqH2ZpjaePIu2RgoII3snQ7Sy9aoDTbCW0KARI59cnCb2B3ZrAO3jK8
uS8DCfTxaqrJ2AA3Ibi3KmrdR90r+5gbqbhg4Ro2RqnLdTNFLdHYkXDfHByUBDub9bcpqvKDLmPn
qTPS4YrKJty6pUKEmQQlHwq0yV6zDkjKIynmuzGnwcbceiThs1VkEOLSOqgB5ZGySK9DVzNk+5ig
to0H1fuGX/Vp3tNpJvfF4oxBLkzBSMLVpAlTwx6cSpPP0FVCPoxjXv50yhatmuiTL+WV/YsfichF
FCNiARMiyNVK5Qkw2DCyv9ratett3okR25DFXhu41RkjVfKIVmxaEkbRHhCM0SQBfquRhTv9wKUE
QVbSUqEbEmirv/JZFa16PeYPI7qJetFqAyOEofVnLufuh0MuJXlGfb2pmsbfMRFBItTlMuOAbI2r
2qnqHYoCbpIL6mBdpJN+MamY1zYAqWXVQvGh7R7lD4xY2u+NYTV3hgVeTyl66+Q85eu+IYIafOes
P0YD2Nyij7z0y+z4Deeit77PToOm2AwRIy3dstcDqr4qfIitG1IbyO+1Ld2BYXc7yXnl2M68JwRU
IR3Gqk5KOMazUI/IVgWWEv47aekQGGq3L4XyjSN5OPhtKTJQDVD5InUeRn3z/URfysqb75KxynWO
pLOlyoCVOfZtvXdnwz7f7GhIOoTX49io1VdtFvU2FIpvTm33kOEY+jE5Ndm3iUweHcseyUkx2s8C
IApJr4N/lV1efnHMsi59blmsmwa4JrOIf2LMFt8J40oee11Klw3TtA6zJMy+yUT47M8g1RuYsjaL
+ihxp0HeKkTe7LD/js/amNJslWfQZIPUYDHQhDbpqZJ4yhCEJeAwTmQDxxdzjuV9HTYiW0DTCF4T
6hfi4/3ujdQh49Xpx+AnA36Qqf4w1qu8iYJiJQdHrANnIhFqwMJNdE2S3g1dPLzkDl2TEa/uoZs6
4xr0VgIWspX35sxO0UENBS+VD+GRdibpvkFYSVzgaPlsnqz7RPiOrvDiTAOmEsuRiDdbWL6LUfCK
LOFwwXHMHMNc20bvo1uTsxGuqN6y5950w9VMfbuv0G/yZcqS4tWU9nDHzQ5ftRVwD1H/3VZUzL/H
YDass66n2xIKC5jXAQT2WXs5vLAEp/kBQ1BGGJ+pMr1xU6d8qiFAjJvSt8vX0VMTKl8CzlfI9uRP
JGpRxTC0qowt4kfTXkV4QAYGiCTCrTGf3xL/EhKRC0nE7QpEci+Pg2VSXlpBJB9oDUQjoW9TSbjm
QoRTOx/CCR8KsgnTn6CI5a1e5TEFxh0QQBUcdTOM8Ym/y19SUhanRTnUkDRmT2Z4xaKEzHn6BDHv
M4JGJbVsVnKeKbyYPSZI3/wGKGooIxI8yejOr7QWIlIyUpcUWJcJqfT84TmKuvIiwmx6KoxRXZtC
Em8mDG+hpR8uUEXjs644ecWL2qvGU1tH7cPAnTqR1dxgeZ/8GfOzHuwTwXzzq8XU9isJXQwFAxhp
liTTPSecUw3O8nF/aruiQMcVd1jgpr4M2osbxNNF5tNIRWjU9WFwB+PU+lHp79hJoWxJ8onvROok
d0Noy7fA6KjkfS2D9yxrkcJYrE2vtUfYHAzXKtireojBFTvj3ZxwQuzGOW9IpfXD505iYEywvzzH
PU8cbax0bXhp/YhAci7Q90/uD5FZJsSDem1rlI7GkAIpdoZwg07xzZczGjdHjViykMsD/AqTOwhI
KHX6EaoKZ9hDf0tmyN1cVJgfC5eg9XYsdhO8tf1USgANU0daGH6A+cSEun72a2/YgR2xn2um3pS/
bGtfVeH88LXZHTJHuu8e4WPrLmgEbaJa7eokzXdTmvpXgBzdrTVOwg7W2yJ9wNnN1knZZ4Isbueh
xKI1s1iOw3xGOyffjcjWP4hIqXfQGYY1PiCoI/hvocQS2mdNUJ2xDTK9NtDBQgfkqrpJnoKwCU9W
5olPOdsoMz3LHHepDbzEB527qUqDMbWicP+piqY+TJ1VromrK9/ptMM+dOYOCwR6QfFeZCmLvMNQ
I3wwdDrMx5mf2F7A/zRYAyCbLUIn5KRNJtQC6z8suSQqX4PQ75e5rXvA2R7/R21VHKg8VT0EvUkY
l8tXRDBexxlMWTUgZhcKgEoB6zZaE0Xx5TtZsgSgXFwN6dvfAuqwQ4cYaRGYKa9RIbJ1oKc7J64/
yIPe9dC2VsaUd3tb1w6cqwg+jdH58hCXIQel6pZs5zfUEZGzimMVLsBdgiUQHf9aFUzf7WBCilBA
k2Yrw8xH2vZSjFglVFEhv9Zs3TzvfW5fiKwgMawN5k2kMFvzzFtP5FO6C93H1dLgf1uBram+h0bf
nIZRxfdGFhHN4TiDd2mDBL2YNQfPiR3xixHPTeshAWf+sx4JFFmYLhOeNUnowePg+cnecrKM3WXK
8OsEfrvVZs6tofO/Go2R5ocvbrV/2T0zg/A4Aaby22B62bEb0ZzHPDhrFU5MJzCgQLzDBMBwoDcF
brQhIOli4dtjuOUIjHe7iIh1Lazpou3I+mqV0TzGcT8/CBH7Lww/iTdvo7mfFnVQOPuA1DVyOXle
dxj5suLoDIXx4eT4F7dtl9Qu5pPOXlZk03crYQs6DbB+UGpg7HAJRztg8xivJf4PLIS2468EIbvX
nGHx0SrnacfwDu3c1Mmm3LSpHhDg+tZRIHf7GBIFXLGHKsXpwNXiPi2m7AIBOjoUaT4/GjnRsCbJ
hQeznS2SuxwrkkyKLPP5NidZNGlZb2Q9QdqMVeZcHYprBj35ZJziODEeGgo4IjiIWCXOpHjsmhor
R+MKeZdYzdVvHeepFArnRGWHaC3oBFnvlfasz0jM8aM3l+W2UzBQmW68B7E7H3Xl9NuBCczJmML0
IXL98dqostnifDQ2WaK+hDCxMdPYno7oLlsM0sBEDasu1pXRJNeurL3bbpgN5AZPzicU/xlauUvu
QhOy0QS9ankAvUBdQLU5O9G7ybmfwBt4aZjdF7puXltr4syjQZwxDKgJWeTcNxkHfspoa9dgGJsw
vDWVu/zM9cZk6MbGfSYAwTgwB+9UCaQJBES64UBJ8keSheMyU9gYRxO5sDJchmGxlb6VTuR88VwQ
ZjFgE6Owkx7O/CnVjy7JVAtjpD+6QeZJDDVnTqg+YVg1JGcHkM17ATWTXAoIhwlwrXmSl5ThyXc4
BzZM3IQOnh9DCy/QZ9fsGY/4pZP3KsV0wssgkLcnmMDqwX8u8HGeg5l5SI3wGKgQGIaUAoFYksCC
T1LqF45g4bLLkll9on8uGoJ0ZmqL99nuu+67b9H8pAEToEVGoKwRTcX5a9F6g7d24hLQ6yid9gNW
hvOG3d4+N9E4rXKfyWDrhD3gqpBjjZ2HGmJ4RITDquvsBBxe5tlvojY8uWlrunU9M5NVw8nwpa8c
1kewZuNiJgToKbyFAPlTV31zYx2/NzbBkzQdZhNoseTWj8Je9Xnp1Au62Vh2E6M+mHz3W6B2zOHa
GUBrBzL26nuF+ILu7jCDR3AGkm1Dg36EhwYzODKW9oFViTGnWC9bahUvlM1jmIXiYI6VPLPeO6Ch
6s7Z8NJm3/pMkFYgc0I1R9WgBs4hpFUtFW8/arkOJlT9pefsFGiANGnQbHZVAfjH8CDqukSCzzOo
VRIKGeMkqmJ9boyshddZirMsJsRaJo0BYPEhclzFgO/A5NMmgZFMj3NMJg1nntu6V3ZxdEe6fPcT
U7A+ciSMSEGKyUYYWwj34FeR6d4LMdYuvnCHZisY/Cnfe70WDxOjS+Y6A7s2rDNTHZJyKL+nYppf
MkRWVIJj9hNPd1kiGovEysAsfYg8Nj3U/PEd4r1oKzwi0mEHByjFXVXjI3IzS35kMU/lqiyB9bO5
BflmDqDFbJyS6lNO7Gvs8f7J5yD7bI1ex+SSs3C4REUcH3vF4r7xfDEgW7fMDOdRKV44R2WfXpEF
wDjIB3FZPKGb3Ssc+LTQ8q56FHIan+sqm0+cVtMf+MCpAzMdON+SipSGxRRkFa7vvIvuaqwByP/L
8SjjwkZQNSQPEiQt+VNBpNa9haqDgTPGc5wG82ccIPBTEl/Nzf6A5asheg3XYwT4qe+n6sxRG4TL
ZDfDzvAGjj3gMV/Yj6cQU4Ttnoi7yWAY9CBvmqFtyeDMi5e5Fe2D7edpvWBxdnbmMDXPUeDm951Z
otuOSPFcmzR373xIJmBRKh77UBtRsqS5QZKCk9nbmOSW5WSLbtPGJCNJc4wehFvWe7PQjANcDIl3
Q6sUTogAkcqiHhrrJILihiCsZfCjMEJGa70B/M4ZGXftQNAQJq6kBMITzjTgtw1lJf6UxJB0XyFu
EW5rdlfQYTw8Gu7e3sQq+exLg6Cbgk4FIcZhgUVHQEK5Eo8dniDmRzvHistPDQHqobZ88VDopkXK
fqMH9a1vX0vs4I9O4xtv2FPFqzP42cqJrHZlIFM+sOf7RwibtGrAVOE2w8e3nbwsexC+276mum43
TlBKGj0oS/dY7Mud8nrzMYyhMTQRmLfQm6dH9HUuh7yCgNGZLHRlh2inA7/YkH6kFxFVUYY/ttAH
lZvxMcYjswqFxWqXRaTdOzlY/9QZjkKFCgBny3sm0k6QmRoOl3Gwpv0cSHWCzGvcVb3fsHEO9TUs
i3dSUMxL3M7/nbrzWI4lSbPzCzHaQngI36bWSGixCQNwgRAewkOLp+eX1TU2guQYh8YFueiyqraL
CyAz0sX5z/nOn5rxE92cBlSUGPAoJcRVd3NyRLO/oZ0kWtp2PL16s6jfi9mwfqHNFJ9Fk5PLKqN2
4B4ftMVb0xvDRg8yTc6JFxTIJtrobws/QhWGeFgNGMLxh33H7g11GGQ31rRWJNVSV/CMIsou6ilx
twr712tfS2tr+yTPbHgoWbnLhVWumqHWxy6eeAtUhOpk4qg4m11ePkS0gV3BUqXcEzvIY/nAU7hO
mwqgID6ubGsJFmLGUgaoacqRbfTRhoBbFOfXvIiGrVlV+qvvw2ZTDXhZ6rxPNkyS9WHAKLwaOzPb
VHXMrWvsK3a1rho4+qK0HZXnGdcO5lfBBGhuNgas5JcyKbF3iKkEYKWhj9ZuO60isFL3jhXZRyGt
cVnkUbNpyJTsPRz+X61UlI3X8U1hoRJZ3GiIhcOMJU2OU9JM26lvpy1Kbs5CZGFr6M34rqihHlZ+
irxLWI5bDCCoT2MyCizBnXgfh3y8N9HXVqKWGFLcxPLvXZWI38rp5CsVlsmPHkyDZvdq8nY+a+ZW
VDLbTpbn3y4FYtcEYwo7p7VPvUyNJ5eIwdbocQGBxk/14xy2xn1h5c2rW8wMT5QN8kV43vq/gZkJ
uIsX0EI7mXwQELEvHN/MjeHP9qodPe//AI/8/5H9npm5Y9oecAMEbTgm+NX+jRfhxmr4m8Fw+cyp
izh9/gGA/O9sm/+zv+CfFs6A3gbkbcfDAIIRzr0RDf7mINv/YJ5N8xCZMf7lZqP4m6fg+P/AAGUx
1AoCHBZ/fc3fDk7HxuTvBwI/viMpHMD18C9Mies/PRr/GQiZ+jC+/b8xc5BUw0IB2sz6D34BkbWl
slQb77LBzzcdP/0t2ZM5d27BKYytwoPDDpJ2uBI/obSYP303mQbhSXdOvrWMKZLu9MSQYNIcdGvu
iJTg8fThc9P5H+6AUixnMZJZYlBVrW7gxh9TSf+VYuTm3mf8My59xEb4/f5cMvrQUWTUyzyIyK7X
t5Cq5ToJhe81x9hyVZVu9wDyyjk0IcPFMSSbNNdZ98f3BpmtIbBFR6UG82eKk2ZXORAELgOzLy6P
kwNuOJnTdpNrMbTLgoio3MTjrZUYcHvjETq1MM5Zfuo9oNAya4vZg/cjFMvdnI2WuYhNQ5E7LwER
LCKBo4AiwDK6k8WgT74bqT81eku2kZSU6ZUjajh9LGU5JxmSzA9AblhJXBDG36lrjAdJH80hI1j6
rKNOLKsgsR9zJzSfhEB1NPwiukLbopbbhgfZDMjHItOAO03s4ITuJ3nDt6e/U+lWDLdCvYmtIgLH
2NU5y4fdxd9ml1nR1mSzsjeZ7fUY8hmLHLXhOb9FINU6Jbi/cumagb3IEa5HTzKqb1s15lsedSnJ
7oFlnlSWnF8oz4medW3xp4gxq3t+/eS+HvrqfeBCYZOxZRoOm1nhRIz64TmeqJ9tCLESxErYarDs
mc+sYDGVU141qfVQ2S0DjNh7SK2h2uq8y1aB2bsbhL/xOFKWcM3iIKkZAKdkHFHbjJcU6/4pLeIa
alStyRjbeYHnw1UTd2BztIFJlsm7hAf0Hpd/wWF1qlcJ+uiSO234GuWUsrGg00PRAGRCUW2NYOmH
XXAudU3s3q96Bh4ut1zBmTqX7sWDKHg3ZVXF8W5KKZnHycYsCbuVYR6H+UZgwm5ainXaF4azycXs
/4h6hDIaxj6Dxj5PXU17HtNIjjs5MfjWrfXHTJvQUYHw29G5NhZ3Nmlfwo+4nkdeqiwfdjietL80
mI8BeTVvMb+OYXewbFhK4OcGeEzQ8y1M1lo62D7yxgl/k1T706HO7PCHob6+zFkCUjVIncg7k6JG
nNCdGaQ7HfvjM2RTh+cL2YfLie5+MqOZxm0cJ/0ro+IiXFgZzQNLovfFsItxaRo7F5T2xcJwo9Y9
8soHfQC5dUrLcfxkN5KPYgzdfS8sNksAbue04Gg3ExAnxGdWKyvzw03vIPmN7L20wZmxv4X1C9Ta
8QdOALTbAU9iK0vybJn24pvx332RV9d4ZAKLXOKtSzmWl1uy5YxFNLrJW5/8MjGyFLXFf/BkjKvY
5K5Y6YStrRqSlTBbaC3EjBdYNK5se/owUSRlLCy/P+OtiD8i3263Ze6+Dx2dZWySUNXzAbgXIPNl
RnXYYpRUg7RNVwFq7gtQbj5X9rZS65wI8YZ47EEbBsumKPVJxYR+Ktp7FhyR7qjSuMGLh3eClhWR
Sy02JV5TjmGQ0mwtjuCqsUAMOzQvvNE9PSe916MsuqP6iYwwP9E0uI1vn1G/ScA2THaCA915kEGI
nM0A8ZRzEMXGaOQrAjJXxyEAY3l05ybNfGxCSY1i4dKmx9ybCnQRN+fGUvZK2FRuxu0w7HOvGrea
CPh6gJ23qN2hPFL/Y63q2XL2pZ2LcRHAN15HufvbNfNz7WhsVcN46htxZ5FUdjtxmAGKLjzImVYS
XFECaeJstwYxUfTBcEE7GSSLmXIuah0m/8gBBrORrd9qGf+JDfviwXOegpHODtfajU186MP4qZcG
qwPupix9ExQuhi4cjIIY78ZO5Jsd2+c+KKq1yweoDcZ7i5kM7ZU7qyXWMiz0kOxqm9E/xCrQNKbc
FmDJUpMKx4rFFWuI2/kPVSXfhinfRFb4ofx4F/NxxA5cvzhBfBZyXN/G2nzccXYAKCGUA6GuULso
wnJhUV3/osFgM2zCzECg2Ue1mSPvj6U4dVcr1w05d3ftARMIUke1KgbjwM0PyuLAQ9oH7K/COrrU
2GQ3g1DEiKuBlA8MRH6sZyFBuby5PkR20+A6naNUAAKEYASs5T5uLvl0jGB5GDV2joHTc3WnZPBW
0cS3ECW1Oty3bK5py3rUzQNb9H1ZFw/1UO2g0OfgynPQ+kMCb8IHWERNL8Pa+NiBLVmEMyfepOh+
81Q93TgIo/uR+VykdY0k1YsBAzYRp4UJBvvOF2yMHiLbKufOtO1ynGsyL/FhQ8NY5hD+VmwktNa5
MIi6diA/XQE4LVzO4wN2j3XY1FjFg9A5JxKV1+MmeQxBJy0JfsOGqdLu7Aq7Y7aeRavEi8q9bxp/
WHd6gEV06Ro91hvevS8UqwmMZLdGdJ8qQBBavzVpyPvWCYme0oqm+7RbczqbeWucOz+OzrJxOYtP
ppV+NJqinxnSyoMIBn/r8trQwxaOx1gU1WsvuVqCmQ77fVR2xVtZxv7ad7S9YcnuHtuOPX4p234+
YAUm50uDQXT0rL5JOAQF6UeaCPOYIffd2PgtvrU4T58sNeM/N4CS1hsFTxMCpd1QT5Q4s5lzT0BH
WPHAUBznNzeOVB0re8GMpPpm9Ayrxbe64S1Fli32jmnV3m3LYDw+EVjB5RfnNCsHQz/8hJgyvoiV
e0+t6LA7dJz9oLn3dfNq4dZ9c6thkAzFJvUH0GiebILUr/HTxaJmqj4Zb7OkOXIz3rYzy3fSfZNa
qXqYbadNqJ6nypCinFGLJTBbE6VL4tyG6VtyF7TiYHpOc7BVG8gxjXOnaXM+Z6pw350szWjFqRWE
ZfTBc1yq5n2Mo/iXWYY+B6EsHzrw6DQ85P4q4r5Kq1Cmgi34cTSiLOIhCydL62VU+MlOYMuIVkZ6
G6yYqV0jxjOfEivTl6rapQHC7CgTcQJU44AI5ueqcUdrK0FX6PQ2Ebi8xrLme2Z29AJEFIC5duKt
qA3ms63v/Uwsb7/OWFinSc0ZbUWB00Qb9Pr50Jq3EEstYCmUogcPJmwYgjXlPcMWvcg9eRG+qSWb
fh6Avhk564TaLSF1jwF3Yeq7kz3DcUfcspjmvdN49muQDiFHicGf0S0g2l8pTs4+iiYRzaoX7rzV
XhVgsQ/4cBRzZ/5KFTRU1ypaM/Vg7TNBzXhVxOFWIUN9TPRVP0jQTnhTxtzbM1II35KoT0lhFtF0
pyNv3tNcAQlFCKGudV/csAItsPYS0BjmcqSpIUlZ+iPzlqhw+uRhIgBaMiUKjR9rjEqk8MDiCjvi
raFhYuqduxrU2l0rev3ujRyflxHmhPPMG4F40AXVQmR9cVckjX3fUPHQLmw76h89d4oeRZ4FDxjo
KVOAKMqbaiXNFd7nuDOygMwvUawCdyZiKzYazSJG1OneLMxkO3T4iYA2x29Wy1O4EI7dfUwkeLiy
dPGpUNL7tpKWKsVRuOYP5fDpFjusvK/spvnG1a2vXkszLG3o3AXUDKXIKpS1BbHRnyPPTYhsAIWf
7Ll+hhjhf+Szg3Gl7LLx2RMJnxoXZ85PiH/iLg8R5tOOKMgyRwg9FWyxPINYeBYtdTHvPW5RbApV
8GgI/FSLygyj91xPgg+shvwOfd74gECBTbeEoXbRMvW2caD9u8atQC9CWF5lgQtgOWEOfvGjZvqS
c4dsCJIPAI6a3QZbYB20T5K5KA4zKBroLlFCQozXeboPopowzuQOLzNqwcavivxT4vzmmDNm4wM8
ASYBTuE/hHVbMHmpnGgrI3s4WcwJKadIwvo+qR2vWnSNzfHc6phgMsQeqS3QHdPpA6JIV24ZwYAH
BtqEwZl++BHH0xT6T8roukcVzUR1nBngxzJq5/Lg+JjxlvCyarjwkpxSEvksbaUYm3bVMzkA2oPr
x1l2duXJZTgN9Tu5MrySbS9n5nR4Ew54EZxy5VICs2+sQhJNpmflM+IAjEMWc/+D6n1EwSboBNqt
q8HSBqxOQsTVw2BJ8QGceniwnaThaXLjE8QMKuoSqwrQz9ymYPjtDjQs+MBVO845cfOYq86OPl1t
DGTCDS7yV4aWfbgZepQ13E4wKBSU6QBTFDDtVdnjnD1zXOOclE4JzQdDP1MMXTTNvJ3lEMw0CQbJ
79AxglhNUR8+I3/bXzXG2Z+eL2t3Y52Qfa8F/kqGzBjKlsCb9Dox4gzLgo5PDQPOZ6PyahcM8jBe
CxOy9rE1G/PsMKnkrDri9OSQb3dLz2vCT8n97AHbXBmvuWRIAwVOujhdtccxD+89amnAoBuVnl9o
MfcVDGZLQDWnFEZGYKvM8tNhQmJf0z7K1grJ8rnLcr10QuF0y0KXWEhMjS+aqxzHlzCv4is9qWqN
07YKV5PX+NayThibLzPSU5TRRW0dn7AYVDy/ibhV2nAQfQmzcq7XdVCNlxLg8YOabRZgGNz0VtjZ
OF7T2R7uqiIEpOOVSn9CxIH87nXhQapaYsqF18+5hxEtCUIeKa5F4gVIGX+e0xtjRTcUBmiY3B/P
6NjGU2/0YPvd2KFjkOE7vQKtw99W8uR9T5kE/zILK3pgFyQD43BSRU52cnT6Nvgj5qE6mbeB+ljV
5Wc+p93JVIMB5Ec502sB5WATFa3A5G+bb1qPCguPS92LdesDYV7DrS+op/Es+4orks8pdKRp/sGj
ueoYltF0rh0bez9Sb7IFP+9eMEfR0o1Ww1GBlMYxKqxuHTVBARw/kFs4V9majtFmPTaq/uBdDj/H
IG3x3WWJIKViDs9RU/r3EamVEa6jER2zTPio0mN4neLWek/8br6GGEnXBXUh1B8HQX1F8gj2nqdp
BZls5zDinqDW00dPhoxiv1b1zOodeXpsFlXecc6tDHGHMcXgvRsm2C9WH0wb0mkzzN5B7hKjASpF
W3VzVtbMTGrI3bU9R8WO3UacSx5SzEaBWS+JGGb7ZJjTV69V3Q+dHgHdh6V39ejXeWQ7cjaz4U5P
ZYMtePCwgiyi1OufKkMz62ZFtPf2bFOayLEA9LeVAgjlwPIRyAjWYdP1MgEeb+aXgt304KBgXHsu
U7Akg4Bxt+OZ6uwaTsdNInYuiT3DMAixVtzVWcWq55q5wRW18/fYj6ZmFXZp++jgK32JU2O4k6Cq
vhmgtdcWXNNv1cTMbSSFAQu/pzeQ9/AGIx2E9apt+C1L3zRxu7hadHuR+/USo66+d7203WdFF9OB
CSZdSWPcc2iyVg4RoaNhGoKOcjrROb2U7jnIAZjPJa8MhlVmR1yWbXlNzDZ7JOQTPDGawjs4ddpu
FjoeSLAoLB9I/eO5LA3LWiqQnO6Sd1Ax5xd9ei2F/ev7tXO7s86RXIHBmneTGP0X1Yl63SsVFA/Z
KIYXj+2xBYNVoZvjoXE/lBinf0aV/i8AZW5/xf9jCF9SW9ST/Csv578CCf5P8cL/mwThvyv8/vkz
8PJEP+X/oH0f4s/6f1n+x1f+LXr7/5DQs1ywBLfUNN7BfxG9Awf92uQAeZPC/6IL/wtD2P2HHSB4
SwL3fyEN/hVaYP1D+qQopcvEBKOg91+CFtgkUP+d5O0LTzoBmnxg8vehfTv/IZVr5iYFAsyxt4m+
9NSSoCTJ6pWr0x0+5+4igECuMMuv61K4v40nd1Fj6J+0Cc63jmIdUNbeahluvckanku//QT7Vxws
cFurKqwoBSWNBJssnRa6cItLEEcfLZutNafT0U8/p4JTU85FmUu+M9+7mLH70acqSBfVR1E9oeE7
nxMU7DXuDPd2MXlwPfGrSSMtB0bTi7pw9ybRtdFEkZ1mH5+yAiY4iOGUGN0njDyU+M7ANGFJarA0
O47IwTIYb0Fdv/U1k9qQur2F6+dbL4AEahrjwgmGTZsZOQYDlSzaaLIWuR//sXw29KjjoHnrI0ZR
CamJWZPMphYufoephyoug/Rc2wThhkj+iSOCdGNyMHSCKY3NMqjzw21zX5Vt9CyCN8dW3yo0AYPe
ljAuKuuQGwvaTf5klz3837FPLrgsyDAZ4/qWl3zLumYrrGrcoDjUO+AKHz3x3S+8BOdRnyIjdR6J
p8znmTtyE1DM7pVmfUwqYgJcMu/iLOsvcb+D2LGM/Qz2TTiIexvR+Jx5xp7Lirj/6/8iOHQYGYkt
ulp4d07HLlSWubXBCQcNzhP5JkYBuMeDDmeMTrbXLKPpljFCvO+rKcKu0ud4W2LnWeFHWU++nDdm
3cERtSnpncUqDozkkBuRefCn8s4Avvxc9htKjr2nupEnEO/jiY6/t4h40eM057gvpwqzS3yb59fV
py9fHAffQkuK7Q+BSLRGdgeri6NjxdD5sVH3aSXpLSANvxVJGG+KOiGz1xneHdxI8iKXJmyTizvK
l9lyk3Psga8zjH5lREiUIyHXxz64HTmQH26QmXRyPGQft181uFKvf/1DTJQ4ZAohE0+vgr8052vD
Vu9kBK1NWXNUyifvRVkkIybHRI+ziIF41nRQgw+mMu0/deaXu9ovscL66X1Y+OMLMaXnrPbPIQ08
J+S0+ary6YAB75YtMT9a/Hy3gok7s4W16ZIXIQwEbhEPSrwrQWtsDTGvnNau0J0cb5WGCD400wUp
503f6PZItIcBZiFzri3nj1PToLn3DJEgIpmbIYVokFBMQBMAgq91zTqBpTsy6A9XFU0hE/44Wvig
PGelgXSKg1JbRr/L1fwmOufo07PDcwbQ1vNOZM184miIvGaD1Fm09o5HBK18uLloQA7VZqnohnLj
g4lZjaqMYkNrExU2tijXXFHzD5ncceGkyDjPXmraGLjHUxCcNlzXWlcvCzrCn82+56LQZgQ+4vY5
nNHdHKhRrl1IYmKzPpkxZXLYh7plnheYFmgXsDAG3wUiPwmGd0+wQR/Y4fO9FTL0gCy0zFTbPJpx
WDBfucWoaR9ZOCXg2cTfxYEH8kF7NYUJBmbaibNl3ZxiWcgtE87tZAbF4+xYL2ZBBgZv/4bKr3bR
GRAqy7CbD17e90caFWpyDVa5zSzxoinhOdOksGpo/12IkMkUgQz6shZzZpr71tf2o4WphCfNPMbQ
tDa9SP7Q0CLPvgtjibHBnohLffBK+2QyOtiJ1AUsAs047HvjhnuNeR+nAZd4XG2FR9VHwPPYY/e4
cccDunu0uCSKIIKV08Fe4Q5EtUQQiKwyeQbgtbdgYjmjFZ+yhJXUD5tmr3KfKjlF6UmrwvNc2bB7
4YAs7fdmrFE2QO+sW8sz4fjqpTsXxgUv+UWmqb8zwhAUaScufSjXLiXodN7Rw0lov+/BNescg2L+
a1X1t1Eb1LLb3wlWNi9rrlgecGCUR16FT12xDwSm8Tu3823AtrAjPIZThs291t4fRhifMzOfZdIa
T7cY4aI1sMY2KUU/rn4c6ZSgGhDIIrmy0EnxnhXqWziaa0Y1PuHLfeR7Brb60ENNy426xLm9Sw7p
NF9bGsvlcbJqTWlKvrsBPHXVP1QahBqyGMmWOnpywKzetQwPD/Pg8MMNVIcql0GJkofOM57zDqMy
PJ1tVAtMQDjMLKZ+2OXja2oztOjZ2ESY7Lvsyqg1UPJ84ymenQ11mOly8rh/A9phqFY2PF9edYjx
xyEzlOzlgvwZZ0qYIJT60ENRPFlYng7Sqa8cyH3mMMO2TNz7AWn4w+dIOsJaf0tzatOAAckN6QRz
Z1KGoVaatfgxVRE8EokMnhqNPs1NWyxllJsI/AyS5mLqdyG3ewiYEJ2rm+k/jO7nyXyphug4atk+
WRXdbZ2dkNxW3l2XGP6xdCn9Loxp56d0OY5iXwX82GHi+rfD9bCciPWoLtzVXeJu4ir4KUlyLeeY
ZYoyUw8COb0wsjbkrpLi1SWQfgb3ZXNrjeVZpqeGidM1n8tnsOPucqQYZuUBvV7VmAO3IJQXYxHE
9M6AKs1Ly12bkYoOEnmqeuk971DnBIrQ+kpUEdhHQRcQOAhxCrth+YHBkhe4XEmyLtxM0muXZRjD
5mUSgQX3o/TJjAYKAXi0Qf6tCQU03AKwbjul5HMQn6es3U3lTOjX9Z9apFK6aRm0iPmW88Q3hTnL
xoMbSncDhA1iCb4N7JepSxuAi1JuPgPaKa82JF0LxWHpx2petcGwxC5HaBtzEs8OM7sWY32Na3Vd
WiDx5rtsKMzl4GWnnk1NdV+pKGghIJ9FsQNYY+NOpq29tGxPrYVTTVuOMdiaPfMpcvs3GTZvnBbo
pmfkhnsn2TsMspYwfUHu2enXTdYrmL1U5DIXruJCNVU9CSfvyS3N3ehzkkIu6tVD7Yr7hv8N5hCs
Cte9tBMGMM5CY+0fylJgFY7TNwC0u14g96tUPVra23m4VbETN0z01C0xaE0bAorgQtNmW5s+fQe4
n5agriln7h1iydl3YcSPnIG/wIUucTGETKgYtKl8PfUzvFnKnBfK1im2qJBcS2SD/g4ZpxecGys6
ekeqCnOLPha/UBsj5F+skjqyPiJiUPxxCRZBZ4zig2VxLYwQCPAudyayeTVRE5BVb65mRoF770wL
2YEJ09Fs+4OXXfzQPjJ1PhQRozVcGL9Mvlem6a0HE89gkaTYCDj/eTJd193IaFxlv1jaCWQwTabw
lL3XkU+drN7aWj4pb3oNBmKPIw6J+TT5DmHhlzExPXyKFCgU4J2rMP4qfWOd0FpECW15Gm0GM1CA
NN/H95VelqAO/dJZd5wMZ6ozyIo+acel7lNEv6bw1lFp4AwGRWzUfI0b8jWmaT1VzIqjeFzX7Zs1
z7u6hd8UJ+8x/jHHkkz4nPTXDr09iJ9kORrBkx8593/9es4QAEYaaRtHONnBSfhJNa+H7XcrWzDU
TpvwKRxJ5RU5hRlzdPDH4pfSsWcPJiKEui8MjfFSXXzDu4wvVTx/KFtiGZmfKGS9hH5xiuuc2NBC
Ge4lSe17vzf4C+17t0t/6y7Ym131pnK+pYR7yKu4im6nbtH5F79Of1sr+wKF8UuS8c0km8XUcudo
h5F8+DSn6rfup8+SYSwrsfzyo/DJ7VwmEvIJky55s/wUZekXHmpqoGz3YjXikqfhU50z1O6NH01d
lpHfEeF7SormDa/MhknfV6ezr074DwnvY+vv+UxdVXBo+CLf4xfgN82G5Av+yX2oPeIysMi74Mc3
YeHjgIxUKln02SZv359mjmVgzAyXymAP2FZyji0x3PYBQgoFptr/KqOGz3tZvRVF8hUDns6SNyIF
J8fQb3q0MNMZa9rb70ufroysvd5+varKftssAH7QkZgxkq9Cyqdw4GeP4/tY0Vwkyou9vURTUJNt
zEm7j4su3RdISmQbpeazQlywK1390dgB4QjXRSdL7rkWwt5sXu1K43kaWEpKYkMkwdkp8zlaeqN+
aLgWVP0NEi5ugCgZM8oxIiI9yx4r9Kofian3UdwspvrLCopr2JbmMqLUcSFD/6pQcZZ+x1GnLruF
k5gf/Zhgh6bcBHMqITEz/sZsdJ1Hc+eNA0Jj0axTPDlbUujfopnFIbCHg2umO+wj3Day13jKOlyj
jbcl3saWUI/WOcNJ1iTxtiKWda4TdXE6VN+4tFNuYMhowdBWKzqugXDmqGgM9+vlqIvuWDJv3qpQ
lxyZAlKaHXYWh44aJ0wSUgFtsUJgIrydG1v2K5JTKW5aKIBXqx3DbZDQEQwkC9W3xCw74Tigzq26
IQC4z865eueiDOjh2zFc7062KSIy9R0Hb6zjTZ8Z8zLqVHWw1UpwjXhkuX2rRKfvE31Iecn5hMp+
Se+kf4y5HbUMmg4B1wcKr1mxZcYvLya5sE1m+Y6CK+DmybuTGv0J6gO3cHdiIECUiTqu6godfCf1
kL1jkD1kvmVcXZ1suxj8s3cr+NGJtfeshtFMOZxKDrrmUFM2zpt0HJmJMD/q9zbe7D2hLHWO842P
E+qCeF0tvN6ytjhrnc1oKapcWirIOpX0K0xv3E9kNezZnC5FAumzDrC8T+VW01bKMCZVd/xHMOTb
NpMMdvKqZ1Ru9mfoFtjE7C7cC5uHNAH1fqjSfSex2CjbMJfj+OK6tf8ieGsYPgXrMfHK3UDb9l0X
BS9EEur1NNvJQXfJqyRaeoEnMT1DKvtiKvSorKp7QBr6zuOwOhm4IFaTywnRU1GI8YJXTc2CzFCg
q23QoTeWQy3OjBj2aTwAwM6URYyOIiTGJqjzVFvtE69NdqUXGTttMZa0vGYfJGUCwo7hgZ8O6aXp
T56FBS00eawTbaxsQ13J1FIc4cb5ScfxQlrSXUu6Kw6cHNS2rLb5vKvSuFw2jdHdM3RcUfTYrBVy
ycWp6c1zlHnEs2geaWn8cfOUK0eTluS9YDAiXoB/ZZa6dhDDn5CgqIyxCLkQ4hhkQd10GWa7RhXn
+jZFr0PVXqPIX3imPZ9CRy7myrTg8wUWeLSkZtjvfaKtr/JKj8ep6XBRAPzZpJ7R3pt5nK3wH2Ff
SQRTM7j/88AxRLdyZUfxsgQ1shwsyombPmI3FD2cXnuTZ+0zrmhjyfc9Wy5Rw2bqsXHWU3CSVPdt
G8tUe6rnfkpnCj5u/9LkaoVEhQzDceoR4yZFKZX5mWTGc2ZCmt0WaTnfcUA5GyMpMWq0om0hY/My
mIhDY+y/sQDeQgPBMixG45j3FEsJmoI2ldPfd1OI/ObG1GJIEiGNIjsS3VkamkBU00UUkHIMqQYn
OgZjT1KWEWRyUaaxWnnOhpgy5g+SaPeGNbMPmOWaqpRu5U+snMLHMY7Ldsck4s6oGMNQ+h6smPDa
ZUGoPjB2t4JbJAqXaV1hWMdoovu8xjYQOHRbVqksd1BKrsFwqIKBO27vZ0tEIwyG6fiSzHreWLWJ
cqL0vG7TljhRVb27dYrr1J2WYaPUBssr95mA3HHDjBvYFK89cxAFf2A4ZFxtzvGrOeckOeximwuI
GMOg1daniTEkpN3N8TuXUnVEcXmVvZi5j6mFk9Mgkwc9zsmxDxl6ziW+CACAfTugPMlqUVBKvrPp
J+VUPxlsojFLyWDeueQEK6z/AjVyBHcfRBXhBwYBu1nDp++cjMmS6OXlr39QamEz06sDQByQoexm
aMgXE4zWAGOXAkgPJUGN2LlVxvUDJLKajh5mEapdKkZFSXqWZqN2XledKyMt1zEtnOimPvpWPMUH
L7owAvRO5LuXaRj0u9irP8ZB7KiY2jozOXtjwsfZR3eTnz4Vkf625iRazWBawVBoLMHK3QaNRcy8
mKYdgeBn0Q/RSpsGTWNmeW18/zM1cMmnsMn3PtGUGIrnMWFXwvY7fxtGLdmUej5TfCCPAlIPB6/p
pW49/WFNBSjyCcZMQD77qeZOJykoY+7LvgYcZGXdwlleW8Gtshpjk5ROS80SVsgBrC6Huuwr61yO
PUq+iSxUmwRDCjkuzbtW/WmCRpFfVy+2hU2yGcv710Tpnrs/PIi8zBBuJ3fah7YHj0jx2AEwA/qv
4SXMfH4g6LAGW+JJILetaJ3o9q7VH/xpaWRx92RZ3WfQSgJoLo3RdTzdJY3TH0ENWQdfZeeu9amX
GSfN2TiQV1+U91ZfC/Jk5VOVIdDVr3M/1LshnanvmDVr7jSHj17136k7jx3JtSzL/kvPmeCluCQH
1QMzo2nl2j0mhIsIaq359bVuVCErqwcNNNCTGqQD72WmCzMaec/Ze69NhBzHU3GsW0p/tZntkzsY
uyLDoWLXfeUrBWAvF21ThGw/WkMuG0/vwkdHe2qAE7BDLwwmhuYSB/awBepDH9CUCxJVUYUYeqzn
aJ/avARj0Z6BCi2c8Gqg5c2wY3mY7+yZvxYWMILTRuPFvs/sntDuHmrKpZHPbYM1S3uWlcMKe27P
c0Ou1pHH2iwfk84h4hl32LjM+DKw/CSB2tJJ2dhXL80/Ha4L4r9C26JRvuZzpe2ovKR4yio85AKj
27PesvnwsQ13NeldqFBaNd2XaPs3kRf5I0nmcJdM8oeW2/paFVw6auWyYhhrP+ueSuYpmv8Qd4af
UKyMQjY/He1lQH3EZip07ZwFwbTvsBhC9u2YFLJTLZP8MkbOuI1gjgFKtb8KvbTOXP+oBCZxQipm
y5za3nIkIF2GUJqyQQ8uJUciG48ILjR3X2TFcq1dkENVKw5410MWQ22/xeVTbGhFghplOA62eY0D
6kAhjumE59jQZyj1Zs8ZjVis8EbL76aIJcY016fULcOj+icUesha+FPoRcGN4jTBbUBzWPWGmW+i
WIUOdFscYhZGG9yeylRQMQwyu28J06/HpRxPRugFq7qrecgXxtdEnIsFN0yOXoUC84i7Zcwtkisp
29AslmOfNrZpHpCd1I15FybI+wPKQO+UwzmzCbp27NLPPQVNAfM8LWlggML6D4PAfDTGaD5SA/LD
Hjq9uvQur5BePeY4K9kvHgeNIGO5WIkw2GQZGZ2k856wkXTbzMzfsVrOyswTr6s8Z5LWc3np8oRl
VjzUvBlsBZBEKJM1MBNNi9hJNPc9eL89tbWOLy3j28aMeK8gD9xlgEOhi+BQyGLXVoVYdVk1bOw4
uvd003ODsaxdg8lnDYfN3AEu5pBF89aKmofyDHypVawREFT19Luys/DkjaQQBC2lOMGxQSEiuNTc
6rjIM5BobulygqjacG/As+ZnpTUt4GqPwkWyC2zu5uTHUlp/2vgA52PY5EwPgcM6pR3rk+nE49ox
Kf0iubUTob1x4ebv7aWJdw522qg33X1q9RnUV2ve9ktIb+DCiVNmwm+ruNwCe9PvSUWnWXA3oAq8
pUKcDXPO1w7ejb0XnMRiND7FRDNOrF2pEmnDGG+B9K3wrtgXO6jfqDYi5Jfb90HrCO93kIsdndRe
UO0BZ6a3apo2cNMpXsNYv2q0eqWXNhLCNH9RuOLt8SPssZARXagin0lDnuhclKc0nn5PJCgecwSC
bFh+hOlYL1Yc/a4jfS/KcrnaBYc2vFI3hyfyIc2sLYjbjG6GTm0OtR0VBdxP7czZy23+EmehuJj5
4EMxnE6qtOzUsBIkidAcws6cj6MLrQ2vJM9vWsyvLW4vgjK4GgfOUegbHCfSDsJSC/lsGe07uXVc
HglnggFMQZRYmiq3PAgr6M4DhvuYuCI7uRb7oUaDZhY9IJspY2P0FrZNsg0HZAVcuXtNVj+VSRlS
ToDsye60bYW3oNbD6tAVpbOuUHzviZh8IZJslyFA+VkbjtAZWQUjoEJBSadH2bY8z0kT4F15N3o6
UBNSeF0r8hcn6hb4PxiIyTKzEDe/umqetjO4ef4A9pOAsPZZwv2gM7nIovw4Ax47J173Z8Dl5FuW
G+4kOeUN9EgitZyt1yM3XUvM5i2PM56XVbSO9YIOugZLUz5EB0c1SlXAt30sF1A1E/132ZFBHqsg
P6D+XhBMDuFELlgEht/1OpEfdcG2KcqS4zxm4Fk2E31wq4FrLAoPNgSATTt4Hqgi5NWZhdocaScm
SvsaShcluHycZ+xR4/KA0Pm6lMbXUstTuyvNZtySFWhZRPIivJSWd5t0cYDUsabfsV7VHqDHvN+O
fYA0UrnMUUu6gri4lvqw6+LyqSJ1vnKVNha534ADvgwYn/SR58zn9Z8yuoAlZq2jDjopdm1u013L
sCcDkqWZ67eZAXkaOmWZZYhiWrwm1pSdM1WpBmPnb4pi2BRTle85gv4uVANYlEDuZvP45PYBfNR4
U3dVxwWsigfd+Zhp3mdjxv026OtDsVg8eQ1WRriN13JMxn0vikMDavA+a80z4G9tBwli6zAjH6Ku
YjbNmrMojkk3N6dcDhztEcNpyAbAsVR1jJLUJusi1pst1+/gSNDjzU0lYwNIIOdYzHedahgeBq74
wt7Z7jrv2jeNAzpVOwSIEJsptNQTxg7WjZU6R1PgWmkSuY/lkp1KqsMUVOzG+8giGth6Ggyvc2Yj
rcdVuvYcbT5pzWjs5oCSJ62xlks421RHuU38MNUVU5jlEIPObX2LuZzGtsj88CgKw1NTvutBj/iy
b7Ww/+ilcxkazz2nekQSWa3OS/MzgKkGdiQOrpIYd0lp03YBSL0a57Q7jgkeBIo8/M6S+G4te7p1
uhyfghacQUfsLq+q8hybhZ+mTb5lJUAE2gWLU3Q2JELSbPWoYT6Hq4+zeUxKClxlyk5CmvQO/rHD
5Soglx0y6zvtfwrE7c4KTomdgessxu1SMk5T47Ui8Z6f9beRI6Er3S0Wt8qHF7MeBL3s1PiRmBby
Azf1iHbfNKulMZ84X2/LnGj50DU24Rla0PDO7bXKu2e/5kjPj5YHBEQ1hEfNs0elzTaSqO24pbeU
SkBsGWLaaKQgNuN906lAJs0h/E2F427UGJZS0lFzlJ61oruVmdT3Q7G1IH+syhZvn1y+WYft7Elr
9yl36srD90BS6QZX5ebIgwyopLUN+dH3FT2/jfbTy+BrNul9FFpFyZbL1TXFT1UVJkyS+mcaIqdq
YUKOqH0i4v0krWnTFNUWq+Yaz92uwCjty8SKt+ninmDYEGSw+sfWdVg1No7BeYcImlmMDy1HTKPv
pnXttJC2ipIvvXfvhfZWzO5PFFh+DR6PDXQUETVgOM/cHR7cUzFNFJculdrJtr9HtCC/duR33hyw
e5LLgvS/2CfBXkPzpi8P4sZZi5PPIYTwz21w8XSyG3PEXD8w96tfPjLnzRAowKw3PsmgLjBnGKw3
kxF1boI2kDed8h6i4bgRhRZTNWM5g7goR5Obq+fuUVC7O6Z3VaunI/o2Ec8M6KT+yH733DlQS3qT
YKc23Bil+9PAtnOnW8ajZ53x8YrrWA+/xyZ0fYmj/2TDSNnAuboCNSdKxBYC64VhvoMiOKCSiacY
OCh+/4cgGNeG2dbEzzA7hEt9cT3XuMHeZXkU7rC2DFy3YXJ2CE+dgf7YJ94a+HHa2UinZDWZvX3V
sS88j5gqWam+hC4JdByyr5qcP6N0xWNCoMFvwG5lJzsLSICyL+tOGDt+CWnAkrEb81hH5aNL+HDT
NFXiEzjUr/RRH6XZFA+BV58nAuorvbb1p9B96Ba4thmcYSzjw/wkEl+WGTVTdv5kWvI5l96wo1GS
kyELQQsuBSwM6a6YYQqMF7O5jzr5qpfYEUILxBosNGttTSXSA07p/ZJHpOntYNjlOlEBYmB4VYk7
bXgTu2OAbL1L02QfzPGjNrv5zSjpOp9rwo8WQaRtzR8MJWX0DdyVTCgZM9CYjqsMIh3vRJtsEL9v
RUdGtK3MUmGEf4OAg/6g1zC0Jo0L2grPnOPdI75h/TwkwaWVUsfZw7wXjobFCpem1xTfyo05JsrY
SEDk7L9kBuG09WvE0ZfaLp2dF2CTJ0Ofrsqhs7gLAWqCBjDvmii/ReNS3arK9vtpMu6FkSKS6WSZ
bWxnv+z6W2sZxzAme9ybWqQYGG+aAgv/BFhx+CFNcZjC4bBYbOIh2XargmfcG6R6DqZxyImJTftW
xo33wgzr6HbLzp9iKuHmzrpMYVfFyHibobfTM2xM/p60XdYWNUxUDyYP4TjozwDQwPXZAoiQdx6n
CZvzjK24T6O3JPNtaDq3Ge7lLY3Dfmc7Ju5JXSWneC+yFBOZplntE64cAldNpo68OC5FjxgTVj3F
06Kpj3OamWtDI0wWZRgV2mpegBhkLH1ZJ27qXrf3g07mQ5QCz6ajP9R4SS/YydeVxx0im/ktq3I6
WgFwicjU92lRvQFviM5i0Vnv4qc62mir7Ai3XLY1n2XEQexLzs50huiaFz89T3BMrAS4hpokeD1K
pGCjPMY0EP7HF0z75TFXkxIhjB2QkegyBPu4CA46PobIdbVjUwztwyL3mWHrl79fHCrQ49EzTroX
rvMkDo4AtwiRxHzPnFvocIjkmB/wYc3valhxopE5ScYjmZiLNcjxJ8pKc0Uv6zIDSB0sn+KC7DiA
+17rTMcvmGjzY+w1WDRmPdk2roYqlXovZeble2BlcFhz78ynF2rZNIIyzNziKHXwO0XeXskiOsyB
gziUNe7adsxeOHCU90VYp9bh/OxBGtjUUxCsWoXilUttPjGp9YcY2jpHPW7bbPkI6xjz+DjX0UdU
eSFZF2DFNkH6bRnUH0uPN2teovQyIbYlmiyeh5GsgT6SInea4uy2WbJtew6mkzlgJkvB7HXTjWRv
+jZs3sf2XpJDP2oU5WIQc/nQJExpWX4jLLccWjPckuV6ynA2v8ARHjHTBd864JJuLsJvnDIvOp10
L5NwHGZVjuNkdN7qJf1sS4R/dtvU1bN4bvOkuKWtQewWY9HGzDXsIjpuAJto5XlJ6vERB5FFyKZC
qgpbvv+II5C9g806LIHkq9XZZrKs7iorLOzZZGq3HmFmrXM9H/s6AY49aPeq0IOdxyGjo8nbMsZE
KJfgezhw/J/C3KfuW9AhA1OAf9VeF9Ixq8VgBenlDHmRCYe+aEpcKQG5PdsJ2RG2xxayzarqnBNY
+G0zjuwaBuNXWpmbsaNe2jD3Xk1obmoq1EULd3yMiknAj7u2Elzda9UVf2aqXXIXZrnlFN8cD+9d
PYH/SqdmE7XepoFugiiGvkXZ8yfaH0dxK3oEk06+FiQvDhWsnJq550GQwRjjtKjnyTnKv7K2WHkJ
evbc3FCCaAYKdZ2tvak9a3LqeSGjkQXEe1ZFGWls726l48YYnYOALPHRSrS/Qe8+59qdTpoo5hsX
de5HciCYiD8M58wpCqfsPyob/j/4rv/Vdv2/L/F3QyHJn+5vReg/7dh/iRb/9U//g0gi4j891P9X
fsg6ij67Lm7Dz+a/UUT+5f/8nzZqiwZO3dLp9oD5oXo4/2mj1v9h2LbHpli3hC4wMf8THmJY/xCc
jnV6Oz1aM6Tgd2lJcUT/9r+E8w9lYYJeza5DUoZk/r/AQwwEkf/TSe3ajmXgv3EN+mAoouO//5fS
EZ3tcsp/pu3U27Rm24AOAJE2fhw18Mr78r2eGxMtT5SH6C6a2aa/sei3kTOEJxhHjyIZ4BlEInmx
vf6hAU5/YW407xaHiKVtqms/jsei5b41pgLXhmp9M4RJxRUIkHT840nmXLrbmRUclmiiKr4ynWN3
bEGGZsy9T1IlJLX2nI4mqFprIkeevEZ/1xyfWCbdTdi3yO33SAOQCCXPt5AzA0J6a/3PbCcAIRz3
pQmwXJkVMEvH1upd3C84X2D2OQtvdI7xN6LYupQPjg14HfTcwr7J/KjiFW3Fv/qJTsbMeiNfCvoo
wbJTFBc5cRyknYSNssH6HOLYitavzUgZEveL4eyK7jWC99fEy4T/5WDM0QKbokAB8AzfICOse3XM
RqN5HrL595Rk08rD72fgBBU8ivbg/4s6DHbxWL04VXyAZGDuiOrxHB/grgzopHHSdYDkEBZ1J/3M
Emi7EZqBb+TGyT43gRzWsI+jtTCpEZ6YQZKi/JOYwtgRBM2K6DdWFcMfTNJ2dmiyrx14Je1ee3Lb
+jnICveU0m+SwsU86wGDq+5XsXUrTTS5kp6DfqZXeiGBozfebmo4AIfEl9Qsu+1MThehSTUAaJyX
EuFx1VsZO/u0TPwZJ4dpc6GpJmTYNgtNogapefS+HlySAxJ5lbZQ1SP4jIRWvF8cyVdxmn7qxrCg
T7gFOL1+tyBDCC6hxLibHJxyK0tRd5YY6/x0YEkEXDuN33srSTdDSb8HKF6cjx4BN28gDYOyl/hT
XXiHPpfvUVwessjTj5MRbTpBeyy8NCwb9XTXW4SicjDFXuhV5xuRwz6uHL74fDybXnqwTb15qVNO
+mxDykcnxKhBxc+xUTMMpakm+aOWVzzCJLd2LBF8tuFDHdfPU9aHh6R/Rh9OvowyXut2WZ/0mkEv
sB6bkG45MzH/JtTSU9fmXzX+SlKzJrpRsExMq2DGh4UtWByFwZZQI/s3Uxt9NwzHEw0VD621cJGH
TvTQArxdVwVnGTMIlz3diNURfSdbZQ7cBiJOlB8gUwDirsiwF6/4ClIHcS7CwxXi2QYnXV4YOiiA
+Y7NxtgKPcPSMrpYXzOT4EDzp2/GK6m0s8crtGrscuMEcb4mk6WvU330C9nvS9xv4UxlTEdMbl2B
EeiHbi/FbXIzVkzhjkt/VeDBWvFcf2b3jTlfglPhyEg+EAWPC7TDJ8LPkB9Z2kAaZaJqIs/0ow5p
M6vx45pBXq763vGg/pZ3febnS4c0yBJX70PU92uqZt/JTpHHwnv7yzbwngWWvkshVPIT9OmWBN6T
V7zn2HJ7mjBxw7bgI+VCr7ZDYYFBdwFcVYbR4OzQBkNqs9m5jfZJAcdpkhP6EtZ5J1cbBy8/5z0I
9dS8JfGoAU0jJtvBiq08xHSN4nZEoWg9hzOs4bJ5XZLkUtBd4JSXCdl2hYsq2mkhuMJhfOUUQ2lH
3DpH6dSkD/TwTNBvRsHKqn0V7KAd2JfRGx/zOcg5F/ohWfpbMB5Nfrvd5NnfXpSEN5Ilp8G1xJfT
1HTujRwgrGnZmzJam3W7EHJgfAkBTh7KLHwkamec3Kl/SnSKh0VzrZz6yNE5v1YVNvkQTgz3ZYDW
GvwyJqzxbLKHAn13cHX7BXXlg0ZRAxFCnhy6j4BtZ+hYJRuK6MfEW7qKHBK4bgJOIhSjXwYGaWsY
KkChHOoSGYS7epuMAwR8L6BxqCGUijpYkp3fBsVyrLzs2+2Nx6KofgF4+TGm9FJfKjv97sNOXxlt
Rntz9K6bx3IxzSuuKtaV7DzXRtJZ/kj9GotXNhZuhZEd7OGpGwR/eaIqFMXSbpKet8FkZ73OEN8K
XDCHIAxe2yEnLy1mPjwhArPXhSyAY8zRocmWPPjBoP57nGBXzFT9sCbkf1wSJozSOl/NVUeMmglu
kKLZmLjJOvtnseXKg8e3cpfxTxdR7yIyQhjGo8mLv2tHUCEJ8QuCyV9WVpe+U6jA9twfPM7wQRpq
K7sMknVI/JCmDvclXBbTl/nCg4A+4RZwD6rxq+Z1eyOFyA7IdoWErJo10mSb9mwtKC08BpwyHa0m
9gf6aVPW4UMI8vHKNNKtWeZWfhHF1mVJ7AsoooZ+HRvNtUlPmajXrmdPP6kJiNpyKQyoSusVPRi3
RT+FH+i0UXLtioFKrTJ7bAhvrmBFTycapx/Zuoe4bcTJnRNzYwRmt9W17kiC2GR2IKwyauO96uIZ
dMvEVsFLmOVNjT85TIbd4rC8rzx7Y8jSvlrqi6gD62ry9s/Fe9C60TP8H3QtnvTkHLlLGnWwhyJ9
p1OC5XEAYsAcjIEamsL1hV2oFELhj0PmnVlepyzCbLknSg4Gyc7a11aSKUqId5IuggIrGwj1oal/
RbMonqfodwXXdmU3pSSnoxMAh8OxE249b0Ps7qTtqFYSaXrSSKKeC0dHlxvHfs+NihzKbO+J9XZb
e8ohIihgdOB5J3Ta38NibfuIWTbpB22v44nm7Z+Ni2Stk6B/eyJecH7eatH1p7GtfvrEo9KPUEgQ
13f8WsbWC9OvvPmYcaQ8lQNpWyO9yCa8AUey9wXukh2CJzgzyZIxKy48NMJHPaSxkteaVBxiKCx4
/W7b2YcZFZ9pHWU7Pal79MjR3QLadn3YxU+wB7QbwW9axXt8FFxX7JaaHmue/oMlXCwTeh0PP/jp
hCCEaN4zpLNQG3hNWLbQjBa+xwbmLMQYMrahC3SYtDcyq+GPlrNsyn6ucZPFzqpLsETy7mindu7S
Xc8e3mePdXb6FEp5w+p/8OblhF/pq4Wxgcjal6fOC7mVkaVI9GbCBu9Q1mKa91FjPTBXeXizJLUA
RuHHctj1/Bh2/SOdU2G4jblOfE9PptUM24MXEgO985Ug7ncZhrK5fKQVfZuFySV3nVeiPOuw+Uon
wDfWvAdZ+pEnkgSdkXLbQG7s2C8Mne9Yv+NU6D60imdTFCZymHTWcY87YTGb6tBGnXs3rNm3Wpmw
B8PUnSg/jmfl4g7BlMMfLrC8rNED8umpXjjs1SNBlSxwH5shKR+r3miPFNBiksJJvrVyy9qkWkrS
g39lx+OLbbS/FgcrVGAF0d0zvA+pm6QbRP7gLtRkFUGbbcC+B341IE807O79HCLr3tNiHPyF6yIX
Bk+DHcs7D/AjKOdrOerD8xCGV0zNLVqe3t8Srx/8ucXb6QwktGKY2JT19dV18ni9tQFRjvIN7d6V
2VdYz/q7hwpIZ0nLesBusRnF3aXUlh8zrT1/IkOhe079kJvUBGQKCMwJs17X3BofQ+CLzO/u9Brw
iWDjM4kjPVUv9dg/I8P3m76GhVHOj4Y0r4MnuD9qWbLuhvY3tvyOjetMd8gcF+zqsL8A2Obc7mx6
hVEa3vOJGBs2jxMJSpLVmnWOaQ2gmI41TEF/rcyjX0ZY0fW6dDgz9Y98qEbV2t6CEYTO1Oj2q+EO
T8sMfa5AzosiwQpID+56jLWuAxXszTvHti4gdtPXFMyTzmImhy9wctGx1oFDDMvOeK4UHKMHILTX
0Ck/PUdseCj9dhKM7P1g1KsIDkqh19tqyUkHWRaqTgiwYvxDAwAcaad/zfLp7LoW4DQGJLJqBkYH
87ulTQBbsbWLa/YmVlhzMFRUa/gwHPyEu4EY5KzNOXnXtDa+v3p2HJ5bN8E37PEZNtuhJ90nBn+B
/rKy20ZiF9FXrefOB6zWG7BRFi0GctMbi3sFy8ftC198JF7I5hdbQ+JdjeGdqQdmYJQXz8F30WE6
iUPGidHM3ruAJE84QGZmh7Iq0H3jOn80O7IUbRm8p1PP2Vee4zl/TgUsKCd9NszxiZNftAuweAwY
JrWg4mDESQ2c9NmW/a8uYG3keQsHT938aLgiNEMr3iTImTUzZvI44kayakQNAVFzz064UgZP7iUL
8a/MSnXu8oRt3R7dyet2vdM92yPAnpXIu3SbgN8DMcGW2+XmfpRVW99w7bO61wh5AIEEXF324X0u
dbhhgcEdpzZGJNWT3sUw+xPbWBcEzi7lWN8c26BfoQ2PDY+sXW6whu9DOdxyK7pjQsd7BbLiPlIh
xjHoT15M8lSEpEsB+R5tLXY3phDVo62+NMb0hafUw+ad45vFg07bQyTfKpWJiIP+6nqSqjC3vGVe
cktSPsVcgcOZQsqDWY/22RrmEamDoDGxVpZcfcO9qwrLPagJwL26vBCTQlcVbXGDxQ9ELv8yra5/
7XdO3YoLS4p5S5kEOZ/Bfm7wUoII/zWqJEir8tXMFGk5vyZ29FkZle8tOm1pkfUewNHG2u3scSbs
RjklFDcCdWNXHW0BL7G9b7qzW+46116Oy9RdA0CSO6ha5E+zmFyYakVxK/AUBV6OhkOzVY/XNO01
yjnY4tHakq0paM62lmiGQ4A1OUiHajOw01nz2CQHzaV+LkNBd2gRQNis9Oxg5E27dSPGHYbDeMOt
ZHpmRfgRUQS6q7XoPVZXJqCek+EI3HCZSA+tjgAEx5FlIk79VdsAphb1uGyriCSprlfaVx9WR1yf
ErO2cKD4Of1z0ShMs4E9UgPOT3nQeEwYcVt8RHtHmVPtwGhOIsSaGLC6YPU7r4xoMVfC1MR6yizq
PfG4UrsZPXXJRzGTsKTPD9fr7Fzd0KK7yS2CrQCHRqCsmy5ajU+lSpxGFbUdXWyHCQbCcwGNkB46
EwAOhDzNDuZz2faRr9sDJMyx6W6YLseTsDV8ycE9l3OBVE4JCAnsBqIFTdaVE33Gdmjfi3Cg8T7w
srdGaqQ5Od7vSDtlmJlHeTYEcy7bs8+KAzwpwy65m9WEQXKZeS4x8+8CWWubEn6yP6EEo0XCqdFV
wS/AT4C4DBpmF950s003sA5QRAxr4VFQd4dOkoTv4mMzBSsvhiopPRBVXCwRDZmXBakJ38NSwKsK
rFWTI9/EOAAOAOs/KS+rzhMK8Rr/euAXuGQQVncytLyXOGKzjpXTXdkdM3GCU+GtL/hYahrIgGwY
KatbigPtXRbQgugnV0oXkSwuTvFX/8oXWmjsb5HU8tecxMW2WVoJx9s1+KDbPsSU6tYiqRVKW0uU
yobUZB0aFdeIMlYhdQ4ST1Ke/TLO/lxBSktZYTC1kHUDaMg98VbF3HzGyrO2ONsXHqyh8GlIIAye
iPM0zu4RPNoZiAyrvW5GKTR4JYkn/nYn5pJS6YkFwiJWFRRGpTXGSnW0lf5oKiUS5oAvZZof2TXl
20XplaZSLsPFzW/sIh4z9gt56uW7Hq7xMSgqZ9Mp7bNQKmiu9FBc8VRd5Wa3D6mY9PPZAFmnFFSh
tNQYUTVX6mqrdFY3QnG1lfaKQLcJFQE1CGn4sBBodaXUOnymjQTCFQpurrTcXqm6kfsglMo7K71X
Q/h1lAI8jRnCayWuZszWqA20cCOT+rHRGSvpubH2rTv+6oypO3X9aEIfnd2MiNymV9ozkn3ozJ/E
oFt2guOuixyms3StL3X63BWpfTWVkq0rTduG3Sc9m/s0krfRVcm5UjZUjiFYT/m+dsEiIXDRx0RM
Ssuqn3owzCTEwoeZ0hb8Bk8DEjvqv/kedqjumdLfZ4R4qRR5R2nzk1Lpcc/+1tRfVA1nQgGPCV3Q
u0W2mIRibDTxaO0iEHmTUv8b5QMYlCOgUt4AW7kEEuUXQKrfO8pBYCsvAWciXAXKX+App0GvPAc2
tNUzppE7PhKSesqZABXraVRehU4sm6Ktt0XgDER58DOwEFf8TkCdWB3CJPkMlPeBhtIvA6mzK50T
ecLTYie/+uVQT953CSjH10tApQMANVC2yUFTBgvltHDNra6cFxB1YathxigxZeRx/I4mRyMObo3m
r29DOTigVZ8oRHyghYi0s3J5dMrv4WH8cNIOcG/A9kJ5QkrlDsm5DQyVvla/fIzzohqBt2MnCWlv
yZS/ZMBoIhiguSTDp470m6G8KBRVsb7EngLv9WdQfhXJGisOUhxvM0a+5mZjbBEdScy2E/uMUp59
hPnFWb4r5YWxlStmLLaVcsmEZUebWHpOlH+mxLcQDfauUc4atvz4OtqfSXluPOW+iZUPR2DIAWtK
x2WAR6dSZh1MOzbmnUW5ePJfTqXdnaTCxVxA9lRuH0YhnfShAQPDfJo6HEG28gaBzfpolVtoVL4h
XTkce1nSwOBuJ6xF4q1QPqNEOY50rEea8iBh+r71mJLYwaxhfkfVd4UF9SCxLqXanx4jU60cTZPy
NpmYnCg2eYuV6ymRJA3Mwt7woz+Xv84o5ZFqa1inFkmnWiPj1y6DuJA5udJo9xMnZO2TqhtX2KHT
AzNu7cc5zwEeK9FDWhABzcn8Jkwhpwh8wzppNVwWzjwfa/UlqcKDkTEhk/8LcqbUATPmCQ89s7jY
GPgaQCa8kYmoThgpdOZi7AdJRPLMGXg8u8aPNxBEbYYgPjUYQdzWfJgGk48rR7Oe1QqOGmTPyh18
i41LTaPURrhLs41nM1hjqUOVTsaTpLRnkQwGo/GCM/oTVvtRGsY5KKHtCsvaMyfhRp5nGCDzr8Cu
b4WB3V2Z0iRLFtN9XUTyNEwJKmbjXKZ+REPM8K+779Jy7hHo46W/VxUsF3VIAyYwmyacOy4eahYO
DkNebRvdGhfBN0Go1m8FKC+IbZy9YMuIOmLLnnD/oDmPshHmScAjRGdIIgvnCw+/w6SYyc3cE4Pn
vnSwSodVP0AIPy3jP7FWvqcDeoqD1/+111RlsvGQLRNhgJ67dB1arPr5hlYZPnmz8yyN9Ox21Tuc
hF8wp6wt+eWX2kMRh5kcVcbDErrPQEIkKBVr/Ops9y0fy/dmmSIYGpzEaPPRqcicXHbQTX+2uMNf
2R+2glbMYuR2EK7ZRwW+Dkplk8gXt0BdIvbX+VElNm4PGgbm9m0YtYK+m6E5gf5PV55eCbrHtPGq
E7pflRhF/DBrva2dGS27Pdc9gDY8s3qfnhv8E1amwXqgsbikA9bMbOMNiQ7mQNh+l3ZubeFx/YSZ
jLdajEhfFZ/SFenDRwdJf51AMidaPdKy1mOZlcanTu0xL9xeENogUI3Fr495D3DW7MaID43rUe0m
uKsesxo2VzRyWND66kd0Jap4qje+EHXiO1ncbzRcYUQUmebBrL2UTf/WZvkvkm7NGispqaTit1Zx
TOtatKA4ZV3paBX1cKzP9hOtnuu/39RMAAnMyVBfMzIMi+tOdIphAHXnmYAqdiNq0aH4lBouXaTJ
Pc0Be9pRjDOC567Rcutk6Y1G0HNSUwBZd8wHa/Qk8sgsYy3aiB/Y7PByzNcmZswceu0c/ztzZ7Yb
N7Nm2VepB2gWSAbH20wy50GzZN8Qli1xHiI48+l70X369KkCqtB918APA4Z/W1JmMuIb9l7bJmOt
jUoWYd3gnRP5Vvqw5Ys+tNNFPy5CuzU5bmAbYPCs5gtbEeQGM6gWbGsIO9mx2LWzw5DjnWVrX3o3
hdieuOOj74lbIU17P0WGETDFf0Nzkj3as0BCkzc3hF7x2XcQJ0qls9/rsDJM+FxREO0q6XPFUIEe
DN5vfuS5DxIHBHRkYUvX7F6gx4aLxIrl4FrO746k05YAKyLAS8arKwbXL1uD49/dTaI5yG40Puos
41LQ/ScoW6wP4VHeiO95VXXVnkYC4/Y6ugUGzPqVizcDcyr+FGIgpJSmGkl1/zYmefIW6G7RbEuD
hUQTA9VJwTfvEQfTsumc607kfeM3ZoZHJ9oO0fInz+mKVb413Hp+VR11HY5UiFCVVpCTxY8IaYuS
vWQFGonB4KrFkFou3YnhFIgA/PIHXrxdM8tnRvnYAxbbZ5xwalBC3xukxCeUXeUoiLJJ0jAhsSwc
PbWHDm0XdAxknz2a6GZOuU6DZngWj7Srfy9xXaO8Y1ngF+kdKW/+wJrxjTwW46LghWyGxvhum3g+
E9ay+mP7U8fKau/YnDhDV17qS6+a4ofe6K+F24ezsq134AZvjdsCIpn65tjUPe2VbPpTjnIgpFUM
gRVdrDhbgmloLtp0dLFJxXVWHgbVP9WJsVzR+r+2DnYXnfloxDz56jXVuamsz8mc65OfjsXDkp9I
lRYPfZ/dGCGKE668cVs4M+uF1oJ5jvIOGWrO/MQwEVWWUt+KRn579fRVlRbRUSJZnjHDv8MIe8Ob
vTxopzlx2fO0fRoI+Vo2+ma0Lp5Ljd/NVom0D9kSGnsBO8b+FQs6kakpvienolJKho3sa8gqovuO
eyTlhEbiWCx0O0gNw93OdIKM1eQOuQ+RbklLAnv15FSEZNtsRzbLVoqSyT/XGkxfYCvoCLaDFG3Q
rGENmklnDIMVyLj6yp3BDtl5ejk7cScVQYuDYTuS8LORzSgOURftdRT0F+YhNUORZlqjMXa5YctD
38lNVOhMxJHXmJ35p5PQWY0p7oPFrtLdaCI2I48ajpftVTubN3xjNm7Eemv4WpHwfuql4TKudHbf
PWrulXASqJ8xHDOmlIdO3AV26YMu5/Zp0SprX3T9ck613VJ8FTz3zyJ7t2PL3vqth5AtKvcwYUFe
RuKgsjXTiLSy7TxMx6XGkTFP2Tus1zlABGmHtucUO82UJqJOBbKN1XSqxXIP8G5E7MnAajZh/aBt
jjBJQk5ZoJANi6tO8IG7wNF1yOrraqxLnoyctt12CVQiG93aNJb/2afcOwZjKOxwCLod3aEt05Pt
MsfRJuKh9dFf7Qkb/l5WbUOUmTS7sclpRfE82bxSauy00PE3EgLguyjtE5Xc72bAOmogZTxNTvMe
+4TujqybRoNJUZUk42vhDddQL5HHtYbpnxA2TNumns/pbFHtdbrau710X7PC/kMiwyYDHrQzdbI3
WT+Viw4bKP9JautbtWRW2PfoFqDIjtj48LDJLaF4bPrEjHqgMs/dVLxmbVfsF0bfaAp2CPjN7TQb
w9Ys3F81UGcHXggqLjzQBXFaabolk2O4NgVZYLP87Bce4Yj+ZAI/HXRxBOQld3fQLEx4RMQquHWG
l0rhynLVsz3blA2Gj3jX8D+w1mNKk7h/+OxjuCbzwhpRbXifomKTl1UrRDOenxtdfPplHgqzr6nI
sHBOXfdYT627za1B28uo+O3O6IzzljjeNHqzvGx8jDN5dWoeAjvmTWn9jkqLoWCj3/8+ZgVlP990
e0zWFCzLpZ73CwKl6lzsc4yB13LQx8OoMMSQzwaS4c10KVDaZqm2LSlb1qCCOJVn+K+rUJ2v3rrW
0wgHJMh7YsDs5rtcGLNNY9JsJoG5W0vndzvHfSX1sQ/mZuAoX3yqpbTAqjCNZ3DG3jWvP9jNm/t2
SL4QHbrhpGFbgNSygoT3UTE7FJPjQS5tdPWGj3S23b1R2gIrIgUHkGL/kg+sY3XG5onHUdI1WADy
Gc2DAB+gxdYvYQCcNVHlntkGmSRa+kQxY/7faRXHszCaKKwZ45/tQeVXrZ3ScBiy4d1tkNwu2CfS
wvygoNF3kqix/dwI40Pz9Yd2ZGFVpuSmdb3WPoMw2/Fjf0YJHxeLIcDdmiYuC3FiXNi/mFhSCivR
2HjgAy3c6rmeRXvyyTsPCjNlGTm4y51K99ZaKXDePEvPDRU94KHpOdHKJPBqTNGiqK9NmQV4trqH
DnmTRDx8ZGr4wV/nQulwwscOH/+xRyjVt+SNAXo/KUDX14XzJTf1kRW+0MM5I1nUAmeHDXe6/v2F
LId+63nM8OY+op/kxfQ5subU9C7KA8yhtwl77ZEqqZmdveAYsAxzeZwj/VXP2zrQx6baw0RipUOv
IctUnFuTMDc7QmmYo/Bl8LjvBsu99rCe93LpGHsid9xMRbfXF2t8Qu6IlpZ9WKvf6AQSamxOedkF
eKThcOXNk584y9WOTXyBRdPjEiOpOtLFlweL6jrznLgzR7tBXk9Tx2NQdHYDVJHkJMNIr7Usr2lD
TVosRJ/5bT/tGXVPARF9J8NSRvjXvGTV2JhKnTIunQB0+WX6VWv+28Ak9WLHCc4vaQI0XxQkrAJA
TRd3xyn1HxPSgPaY56htbTmHsmatOZojltShxHXJBT8QmnBfiCcEToVLVFkYVjC0HId18BQNaBXK
PPYeNLeFsDOYQcqwhGAcb7XtgWKzKHCQMZdzUOcsQfJJqlBA+MhI/3nsfCDB5AGdsry1QpHpMekK
cX1a6j0e+vQ+Zibl9xrCXAx9SgJ5Pxx4s98zvUVSt/6Sxuooyck4eAJaQecOzEKxSfLJRFUiL6R3
tYcCFdMuGVEIJOa1tIgkiI6xqifQmrYXLuixnNKm6BFdfagihh8QrMCa+vkhn4nF9FYdTEYf4U4x
hCY+ejvFmtYhs+doRSUrXCJMTmQtJltbNby07keBlCpG/fTSpTwmE7KOOIo/Z3kFe/qK4iRnyp6B
mimhu2m+GsJMNY+Fl7j3abKth75sUR7DhlAFqNbWaa8VJp2gj+UXqYIlS63RD/IUHQpnSHPtuX7u
KifpJwek5niLvykc4nQIOlFHZ/IoTdyIni77m8gMTy4CNGTiWXwnITZGn4g5v+l0bAjx8lr32dnR
tfww6awN0nJ+MCM9PUhZs6TNscsLqTSqfGsGUNhfVW9azMOLpySlWm6NdsDdijrasedQ9JSYrcEU
DRoQc5PFYIetLddiLplxVQRZamaUh4XL4nto2ujkybh8IzktQ3vSWFmLKIuwMbpSllML303npycd
++jFF7x7pe02IWPHYqcTbPzgDgge0m64LiJ50tjMH+MUUDmYnANZZk+14SCdb5ePec0AnUWf7c2y
+MHkvApIJ6r2JtTDq8kAuzNGDO1DjWdDb8qgWWA8QIxXW6NZ5luloie0jt1Zzfg+UG/RYeoXqSsk
A4AKskV+249dtBAomdgPmXLWHkepF+CkvwlVOy6M/py6CmJ7arccovGur5tvjaK8M+13gc7pkEC5
AATeIWvT3niH6cMSZEtgi/fliDag1KJ3+rir9Hr3FDEMxkcpd21qzluPRCvJMnKuamA04AUPvaWu
igzlO1SQazbj0x/51IXtk5U6u7xuApjdt6hwzDOvMK6WcUbdZcFl65V37PJD0a0pYMPn6JfMOrk/
lzbj5WDpmRRDYLGE3HoGEi74DxSHKPiUvVxwKnMjuZhAWfSMGCxiI/DHyjz4LfJSzecyiPJ+A3+M
1C04Zibd9N2BKAGfeNcm6ak03A9r1t0grbsqbPri2/SpHLQIaaZmxg/5UqUXx6dKSpHeErlUEV5G
v/KUzBmIUaALjdbthqFBkeaWbxokYMgPv0mcrc9E58JASzfJ4rUHW0sOpJZg2LOzF1AVZBHMjPVJ
0aHoJCesyxBOFuOlYIs1lNHGrNs9gv917oATXxqwQ4YBLEE2a/u87M8pii0er3Mdgy2XlnE0+vrN
Vxa90h+rS/MdCW0/J6F2Ew0M0CHf3fERT/Q1jA1OnesN2DpswRkkJ3vbI8Yk4inoeYPJWG4pby3m
/nbOd8V0rJiVOivAuqA8wRUM1hfeB20H9eXdTjUVsMYHWhwBjkMCSUiXm5BBkhnfmO1Oy2LrWxCu
HpRaZwzD3uKlB+LobMxeLCdvvkkjs7YOFlmkfrydLUVVM7CDyauH0WzRiuD3lVChgOEgzKwDgMav
5NyIs192n1CIA3bmGGbrJ4ozkLxzWl7ZYVIZL/SwTdGEsO4vWRaZ19xmpqyn9qEofEYlvoT+J9cX
fkSTZreUlOwmwCsKtocrPNojLZ5NAyplCalgqecuMAYXQ7jzJCAtDxFA05Eqv2BFmROTFhYru6nw
AArGAxpdIgHRR/juQ+HgbVB19svN0dOIzn7vM/ULCtVOd2PzBoEmeu4XOGyNW78BumkqByRYooZz
1Om/xaq0NFJb/vAibrx+T11TfeDgxoS0NGi/Cv/g0QMEju1Ph2TwWImLrgtz3uDASIpzPmTTvrUH
m3E7gxSG+GLD/NIKLYVOctQTpu2xUzI/HmYCtLolRH5GeMr6WxB986OQOiOiqNRQqbFf8aq6oeXy
nlt/n/Te8Mdh9GfCHDrYwnxanYQaoAnyW7pn1+0YEoOcbqRxNhr/aczJpnHUiCWFwMZQgEZkKkpF
wwDdlnX+S9Bk6FYAi2z4tnHvcI3S/y9YvJLHsz156lBnURRG+LJNfagOCOVh9Sh1aGaK6qa+EZgC
3Yv54LZvnJNtaHU4dmxctCoOXSQKDDa4Xkr7FVSy4Rn0s1r7ndYKNUdzNYU4jqlhvkQM7E4IpTns
p6p57WMNPZj0znbHIzt3WUkcKJrseWlCqXveYc4BZkcCiZFHsOzooqiC2e7tkp5cbXxq96Woxxej
dPNtPFcmqZCE2rEe5Y2ZpQY5rekCjbEK2CBmvxpFHNFGAohMeUsy3Tr//QVNZbVP5PCcWmSPblrv
SssrznjsmBbNbE7/FaL/H1JR/+kp+V8hqf/87f+lEeWlLvnvv/Wq/JeOlv8P8wbwklo4Nggc+C9g
/69d90v924P69eer/Q9OlX/8zX+6VDzdMHWdt9zxfZQW/9ul4pJj6wvTQKVvcp/+jQGoEExgRRH6
v1tIHEyPIADTdO01+eAfLhVT/Dttms7f9H3LAFby/+RSEeZ/8qjgTrENy9VxmJo0tX///PevJzae
LY6Y/4FU3HdUbw97mTqgoGBfJ9wqfftG5elWE51YzFD+q7fyb4Zbj4g2sVSAdJyNU8OAk2jx48rE
TFhvpZN9bRtwYE7t66HRz6CnLOvuDkbx6sb6zcjxQctrhUpit6IPbGq9X5j+GyDLZHn8y1vxj0/t
v1V9+VCnVce3als6Jp9/ye5F6w/hha6FCb9nmI5nrz/6v/xofevkw2QPA/mDciHVkRlug/1xWBdE
JUE6zFPv47o6wiAIuHPaa32VnW29FwxBzT/GunDCfQc+mR1UPycGvJm+ORvyAwgz/HAHTpNuPSjZ
cgWgE9vSKEWVVj7n7LjUuuzq1l/ydQHGP2iRDWjM5x7hV86obONKJ3mcETMiS5WSxQzsOHAUBK2Q
g/agxuSrjtob7ibjOjeeFka2KBFqpNh36jCyKE7YnHB8+M0JTj1N8JzP98mA3RYXEFpXKgLTsu6E
GTJmclh1oA9g91dddCPCsKVOt3/V5CjQsiTHcWUuDMAXvKjvf4DkZa24zylMPyIwDbTW4kcFuEFb
CQ7VynKgsiVnbeU7JCvpgTUVAQMr/UGZDPyntFnOEZIsxOE+Tmi0RSDeH6RDphtejuGOcCjopVWc
m1o5hwVPLDY894REL9o6VvHUpOJg625KTquP4VXQOvOOdao0ETrHbtBYSGktzsNTA1AYULf1bE9f
KM9voFOWTcmdFsylY26HKkcFm1OyFBN+Rd1I01MTIzUW3otHbugBfQ4RTi1wjrrNCYtM9J9yMPJX
hgfp3i7ka4vLdmPNA8z/aaxPljfFB3hyun4ctYQIwRj/c9abFRVgRZVdhSbMz0ZWR+ThRjA4DBpR
sn7WPIGbUZ93IoIn2zZnpnbTBqkbxLKkZiKa3sSEydgu71Osv7hsmoBC60YOEmKqrppOBoafTfkm
syJmWL0EB2K90qqxQHbEZ57Cu0SQFta1t5xm5bwVRsvoRU+f/Ckfjob01AWcw3CqRqR88ZAh4I09
VoRj9YLE7DxbrTrHZvST+kNdBGmom8mL7bMz2dmtHMefRbd6dRd5nzqPXRJbgkzJEF/D0QQS1w+F
vbVaYtHyFSs41cuju3RHDTC86NhvwV58tJi3ZlpRA1e2d3WWv6ILeUiz4Z5nGlNlj2Krd3bmiLRm
QUA/uditGUMgnqI+GQk2GFB7mbp5RTq2YX5Zkt+ICdaV1I7+b81V2NIS782tK6plu4533UDAgA1t
bw6x70ZB7UcXltw/HPCeG78tjobDEdatzOac3pl6ku5LlHVYV4JxELgKZ4ZngJQcCjApksC6agD/
eM8PDK5CnScHtZOC+4ixO7qDB7w1Sl1oka6t+ZQY4rcwopPjwCVyaD80awgB+OGQiw4Z5JU2wZaB
WDgOxeDEmyxPX2cdfHVOR82CBJh6f1MRLdCsTxQz2edCiUMk03CssmUO7cCf0emxuaMDYP4cMyrj
+w0coIEVO7AcIUfcgicThPMaHr5XcoQ3UWm9g7v/kbduE9iaUzIidUkTb0/Yba/sF5807VzrvdrW
jEJsirqkjs5m5b3zfnL4sWrWXRZ4I1pJ3OZ7qIQvaYoX3mTjVGNaYRPPmNa9OPItLTuWzxynzkR0
HyYOvs+TDm0OUlyHNLU61ConCwXY7aLU1U5QXesFULCuCCyIfqg6l1vpbfCXI98ilcl0y8CumgcX
J37V3iuPpZZrzj9HEhY4jaIzHzH6iJEhu41JJqjA8XBC8ltkwe/FPF4V+XE1//xsmRfmgBdlEWYK
MV7DbEgPuIRgaPZzDpG+4k6yLe9nXsUdRq6fKk3e0EXdcQx8z7P/pfnMPvJEQMVLLiybJOyB+cNZ
7klb/AAU7qn3uirzrRhq5DppjMYs66+63u0TvSDnVfQ0zGQf0CdnmzIvXDw7rOTwgXzq5sek3A9t
Kg/eaD2QWshAgEmT4xD11aPE23rCv1P4PmNlvtWzSeh0xOgRWf0fDyHoxkvfybDpj8UA4dqP4NmJ
lDwQLNTWviYq8BmyZLkZiOqpE6jQpQFsdcGzuNSs4RyCv7OV22Wn72PCFgWX/XNloeG2pfbYL93v
skMSSiLrD0SVPxmyQXxwNR2zo7vHp4aS24vzjYeKNIghHAeOB9h8RC1tFr3HXJDLz2n5bZUB/6JQ
F6HfAeZB2w9/anlaQEXCBLNCoOsj4gO7CApml3lH4yN5qpnKPBLNDfkcYnVUMn0n+RUxziL7nd1O
MM0LLndgJHqLRmkc0MH/bpvMIQ0SEvMgMbAJDwelXHma2Iifx/qmJz4RJ/BeRlqfvQNXQzcG+6Rp
6jSNagxdrgYOHJTqMdEONWlArT/fkxi7yzD84Ifsr7mfIzBQI0JKgymBLvJPsnOMIGq899mwd7Kq
wE9X/UczKXtdf9xgMJ4yETWfdvvTKNTVSDGtpkpm26HLfk5Mr73WYWvrpV2ojd0xKdvhZCn70YKm
t7FW42cLon2r9yTPDmQaX/7+4gHJSFkswBNIjo7vCpxPfB8G8xziA/Bx1gnB0RaAsnDyRLuVqYZs
Du7ZRrVkbhQLoxEEtghDk41UIIVaYju2RbF+wPy7HMAQenH124zpmv20f0ClXMKX99E78clMXZkG
huLt9W2x50diudUi6HPltuQsrHr2X/Ck2t7yKQ4shMej/0aq52qdABCCxZfz7+aYdrSjv+FChG62
nUvdhnao35ntVgfmDu+1iconkcVT3NW/NK2hFnNOllG1u9klMaR1h+iOhfHiu9YhWTAroDnGaVtZ
Pbp+UVwMM8+DeGpQYXqltk366LEeoGCiy+83uOLabV8OLKi8l2QENtahLHbYu5MJ6n8n48p387Ln
NQZELM258cULYwszIG8ERWVUserHILLTfhU+N+7SjHhC6dV6MvOYiJbXWUObgILzKdf7DxMMJ2fQ
yGgjLm9tP4feSMJP3bApKlfZgDVawwEezIg3q38daA3RuMRb2QixJ5BEDoxfHNHif+zOSVNt01Ue
FI8LqgJ9eHREDaxysogfqLK3dDwSQOneqC3WzcLeBO3E7We6RwfqeU5yKP5lhvENKxCtrFGrzCeo
ltHREdpuHj2qHgZnW2dl3i8y9OymfFVcMnk2/25Wa5O/5HiVRz1o7fLDa8bnghhTnoY4CbuSDA6i
D8LB5iUnLrNgHq+Ve1DrWUHdmvfxyc5HNte2E3Bq95iluBxr4ZvPvicfPWvdHDX5IzmT4hYzQCa5
wnnoCQFEyeBXRxQbza6YIejgDlY5G9SREDOnEdcucsKoAB464ZmARNxuE8c+LBEwQHJt9qXnJUFm
Tztmmib6dboEvYfCOPq7DL1Vl1A84SW79GT0os/vrgDX4otVaebdNw+eNSZ3u2z5SVjTHVIHYnMy
6ftkcOpjNGJXbbwMONpMT9Ua8O30Ec9m7C1AnYtRD8XfGC62GOe8Nk6iG959BcY0rYhaya2NWQau
i05QQeZL3e5a/o2QAaPUpCwkreFJN+Phib2LvWl6heK8m0gwIdp450cmAvLmB0o6ARTelTfBiHwX
86o+ogFknJgNiPw8Hp1sMr8aUkRzk9yNXgg+IXLyIPkw1vo7F5mqZCKZWMWH0ht+Yvsgd+j//IGm
cwKNGUTFWcObyim9lPVumW3tCTIJpdtUE4jly+WcT1gB/JX3nBlGhUxqeU3nOWxJ4gXZEdk3gAnV
xm0iXNyReiqESjCRVXLVZJ56z8vRsLYPrKCtlzahs7GbJciMZvphe+ZpMNyfzDZLtlNSXEz/SSAP
uGE+mQZG17AA0JB5Jg9iN/7Ex/VEif4LBdCnaZshQXSKjBnvU3lUe+i2VUu6/KTjL27drzidKWGw
6Ux9zLGcnEFGsX0seBGZAx3nbEy2kd/vCOKGACV+Lo79qJYKVcDsQUCEn20adNI91UzqPKeIBIPO
rC6z8ddsqm8cwou7JhrDyFcEDpD1ohMIl/xor9F40PQp9ASYIljEvbXyMj8qYD1I1FlEDXP7gstc
sxi36yQobABkGUHeqa0TT6GswEPFVRQWSZ1gqAGbpHgMajd7j11xWAQrAqmy325U3ycBPobYONbL
2DLNqgR/qJDqJNa7rfVs+/UfNiOwJO38hzbHWzRgNm8rLLF4TO6j6xD2Iadsi0IwPnZjsQOWxCa2
SZElORhjKlJV06JhJ9cKYzs0Q33Lez3otEiGsqltZg7lU5Yn9ZUMbbpGraOE5yEk8YP4+NhfvgU7
y30B7h55lch2mp5/Vv07zPn2kvGT+YbUjsiAIeEDGHJlyeLayHcmDlLerZVB2TKt6/l/hv7O53Rk
fBraWkYdxeUggQNvlCRkjhtreC2kAdC6mMjVyRzJct9h1pkNzk5kPTbaPrMeYkJr2jRKb2PTvtqI
rHtiBgPe+gddDvEhH7BDzk6EKMn5AZXEGi+LQAJN/pMXpCNaHARfFhtltOdxnPyCFzG63qlok6tb
4eZWYqFRqJftsiBRGvwNZdXd0LB9ZACUOOlx+qNHyb5GEzRoNZ2jpOFlWwozcDqN1kRrNxUxO24V
/WHsvcD4RRLYL1+L3r1iRfiluzPqytUp9NtQaxZIjwCnpLYgk2uFEyPB8RkxSAIh6RuyGwPmwF/E
RQprl+H7jdhlb4XZPYK/vQ0e+/MxjhQ0dtYei3IeZzDVo78QDIESbduM6nFR0E2bEvhsxrpzW8mJ
vWKUl8RA0uk5rFzwCpX0xfvBq+edm5AhMbNkx/b21a9grLpgGyc6zdvqmuMc9CY/eHETRG4jQ05y
NPF66WJ/MxjHFESV1WQbDXn3m96OAB+zm3d8uXjTZ8CJpprCJUvJeHHM6b22JO6JRxTurJqGgb1W
3FY7wGm4Hfp2iwWnP2lO45/xhMQBfnwMfDAf0VBznpQVabEe+fRqiRCz5J+DMo4Z+DssE/aRJddH
qUEjoCHl8TNhYkHGtoW4WxIH3aT2UV1NCOqCYVgOyO2GdcR/9yMcthJ8ixzlOyLek9+uldasAyjj
EMOh99HpuHQqNCtbzYjfIv9bkuPjzzQ40PHZkaYJynaJDt6bn2eYdtspV3IzOjYxDyknIo+3yQRt
w/x5TfbQN65a2DYOtIj5tW/sXV9ySVuVhUS3ISSgjwI/rq6WpnYjWQPH2plgiPFEx5XEUDztGc6/
xFCuLlkriP6xol069ciDhaldDPc5q8gcqiv6H1qTC2WtUZoYdG08zPVD7DlEm/sl1Hel7sRk4TSD
gLBVE1p7K0l3cZyDZkU/EQ41/QYKV0L4Mv+R2kox6C9gASww08fUCV2tvRpzep1BgDJ5lA+2MMSF
m59tl8/tq6cpdpIa4X9lFNHdLScUgPOTjBvjURYO5VZUPyVT+eL55e+J6u3iK81bIdwvC5qrnVr1
onAlfzSsCE8myXMbywfauxQCUjBCVW82DtjK8kBRUSND0Y8V6u24kxAvMe7vzUod1486FJnsgKyI
AKkEdDYW0+xcuatFbZTPrdt/Uy0j/oyleoaMQFCABGpgWNXNdk5cie4Z88ObPc7tflY1+pDC3vku
RWdtjkuwDP4jj0aCt9ZezmzMxRHZ0M5R3lWtcmfVLJ+LNkVbQq7ikC9viPq1bCM+J11LDI0LESyi
qKus3OcWKft9hbVVxsWxkiIKYhJVCnO5+YY1QhdwnxeC8hKh52iaGFCQjPXHxybwhIPul97r+iv7
kXoXjazfHZktN4sfNkjVkoeJctD5uPqvIum6C3DOA3e6PEoUOhvAMdqRsc0Dks75HlvvxK8QC9EY
dBEjIS59acyHzEXrUeoETSkhnyhRHlTLIqzIvOHRHhdiYecWodhictKq/CD87AaqH0d9unomMAH1
XvU4Kzp0NG3P45iiY8adXPWILWFr5ltN5Rkk6pcye0jaMjmIVD3XNfuiFhkqktqdDbaDGcpQMF6t
Xgf+H6AoRK0PvfWj1azqizliqNAKnNn5jWE7ZbjFko6DIOTLUcn0ttjmpimOVUEFvqBeCZjwYmYG
umN0fmgBtNqpKl0CrzCBPyDSZ+QVOiDRGPEh19Jb955ro7cZMXMytmqQMoCLKzXhkzvovMSMtLck
tjrXyai3yA13UD3xdbYNU5R+rvepm+5joCpeYZ3JDW8CAsOJD2G2t0Hd+jYrNKgFC34yB1W0G6At
NqS713N29n15HXL3A8nQPrVMfnJn18TVvYubszL6J5yJTzlt1xRfBr84TIbZ4+8kwIWRojbstEX/
rN2pwfGGwJR1NBOt8jfqZtBvCkQp4UikzwooH/l5Rjqqhgev57Hgr1CxlF8USEgsfQ0KbnpG98ro
GQqg4E1hi1jUZFOZKBUtp/yF/+mFPhrRLmTuuiZLgbsd0EQZeIvV8AUkSlcTwEbk7Pljl7DcRMBA
ODh59WP1f2tM0fYpJh7NnDn58ovDwe4Z1t1qCTihaCZFIs1Z/go/DieHcxrFx86k38t4FVO7JDuE
eY9/zHV0QGLiQlpXAljFX3mN77S0Hv8AJTNQK+5TzbvOLBsm/GdC67f1lIoNuil0HYPLJqB600r9
BXqlsXG7s1k2J2Fi6rP9jjrP6H+4uvYn6+0vh+X95HWcQT8sjyM4b8eP1tH3ix35nEB9vEds9Tma
0DeMYzTw+izkEs/NToPuUbjaJvOM0O44h4fSuvY5wWZ7n6Yfe2zi9U/mtDc6Yxdb+OLz0nskFYTG
KiaqyiF1UWPy+d3qs2LI6269+s0ySI/yvfehcc5CmETS0RFuZac/crq9tIjdOqs5t516cCwB09Rp
kRbUA5weK6I7R+Tlr7euJHEvwt8YsIA/dZSMIZKcDYlPad8GczXezTa7+XWlDlbDXp4Fc5Skb1Iy
/PXYa226ymxDDRaWpTPiH4rpOfes3xl+lLT2L13XvGcMZvlMXABknHtTfblG/sfyBohVsnkc/Ojd
TZBVyuFBS8YvKeWVq+d7cPMUjAjNZ3VpFmTSIIWJ56jyPZ9C5idoTNYjUviAQfVkJFYGPn459YdC
q98AgvDh07SUYqUAlGGR9xe5P32MxkGpL08qz+NzpJxt1MRYf3MnBdQQEXkIh3oT9cyDoX999Hn0
VXRwv1j4I1quXRuyLAkXXad2OkUpsByIzy44qLZHBlBdU0RsZyEHK5B4bzT3R4vV8qxcPPiJlIHv
RguyKbLjitL52Y+UL7aXHVsPE3DTTadKrsdko+38TJMQKDR09snMUCNtQ2fu3lPdoCovWigyWR5K
PqbL/yTqPJrbVtIo+otQhRy2JJiDSGVpg5IsCRnoRmzg18/B28zi+c1MeWzaBLq/cO+5dJBLu/Le
d4290VyP4YOvlxsZqGHrkyyxQhyHhNdFfYos9DEr5aGF2gnujLyqCcukWlA8mmUck3bCqVwsbIAe
+aUjCPvOOpd4RkoOE6OhDCizSCKzj0IIfWf0uXYYHY4MEpOOvq7xVtUFwK9ID1UR21twZGRazZgg
I7jjS/rAxUiiULX1ydLa8qPK56cpeM4ycJuEWICsQ5q41WxNhnmgUSou+lvrSzO8lDFDxCjJgnxn
eCO4neI9wJkS4ZiIBSxNoee/oDROHbmlK+dtknUAUKZuVr2uTn1tvNoNxD0okXzDot2rIGT+gYkv
SsPZaLpwikawZ4BYQ6NP8xOjnets2Ba8KsWYwQXM2VfOZx1zyzT1+DUyE/ZszlFHDTgNVRpO47cp
kaa703el5mFnk/lmupq5ThvE5FVEevWo2b/O4O9Rg81ToF8baapQTB7Je5Zn0sKJpzSIf+rW5Iqu
9YdEIanLFemcc1kYWwFRADGLX+4qk8lI0iWYgad+5Xt5/DrY9t9QqhNtvXupsmTrTjZTQwJSyOXh
gwoKANTKeNv9qFSHOC+OPvHDN79Ov7wSMzNyUkBfdOCJmT6hl9V3LFnlcWQ86GBy4VJKpo2hRWdz
qJ/dJtK3te7nS/AR2YKkVQRpVIRJAsho6XSwUgerqJl+uSGuDJKIlM+ClgQoWaJj51igWDC0kfni
It0cWn1TaX2+0WwyQLQYpPOsM/hMNX+jKy0NW6/Rd3KkLjVmokfx+T10OYhfEw6LXojrGDffMf5Z
GkpYz+NP5ub+az7eGaPqIyNqBmsjPj+QxVBycIjC1yVq+Sil/VWw2VllFB97RzVHzJzituRRJpHx
XhWZi/WUwDdbUAHpPRYvote2/2gW5LkLmB8LHch0nnDhg9gaO0PtG+LgW0SHh9qq7GPrEZ1qV+0V
XwcuAbytCXU+brXp6nMMw9suPyi9XVRh0AyHwaOXKhYhmvKpgyP4X4wGLgWe0EtLnw9KvQw2aaGj
Hqy6axKl+2muiifQUFxkuMw2inC/lZyr3ZDr4LES/89FJtyb/muQioAsG4Q1vWhuNJy3PEc9Jm0l
dxTkgklJO9oPxO9lN4RGDGmIEF5eFhIcKlxcWlb+C9Djn8qadMlBC45Yt3qGa91jToAomVQW9YK7
6dlaOn73L20L94QzAAJkH3DURLa+LgyD6CJQKTUGkTBQ0ZLXl7wiNDI3Uzn9VBmLwJqz/ChorSm4
sFkFdfIEu4OfzsWyzvzxV09YVbgm+etxRBPgUL9EzKUA4LO8+y/4TMlNnRn2rpppOnWSizYz7/Fa
jssSeNmHSZh66wLQ5TFt0LkZaCmoDfP57lcjpT3gyyJlcNsBst+0OqF5GLEvBcBDPDkJKzpmRvDL
IzR0uFsddixrcik3SCugzHlNszMGCYTMbh2eKDvfkrEDDOJrtnljifrJet+6WHE/sxqq543oKDeJ
qrOtJN3TijHNtMCa9cBXN2W55HOtswKSXxRA2WsQJKxy1oKDojat8uEeQE55zIS3WEH056Gs9UPf
lKg1Eg7kxDReFnhSZHt/HvjUq6q0+1DjpugM/TVw82AX8Qv6XgFTaVbrIQe7XRbNO7iMSxun2Qtg
H5LoRP/UpFl0NJCWrgd4PonWa69wC/xTV7H+6rgp36EKswGGSm4g5dhpmi0fXTP2T7bjvCAuph6f
35bEWM93r7YSP4XSea2c+wTnyOtJAQQy4FAirHXbuvPvi55oYTL5zAUAwZOH4Ye1qeGP5S+9rus2
NJnqwtt7dGRwG6MdYKZ3Euh2GbxMiFry3bY7SlGLlAPoNavKHY+Nhit4cLyDvzCRl6RcVOzvafoT
9fVXGv/FHXRvmoyz3XhXbZrex2pD4h8MqBidBl/+m+kEj1lAfvI8IVBNaTIt4+4PxrFJwGLi9Fgj
wlVgYMQpXbBqVvrnz+I9YAtOh/PXzMmfxQETscsFipR9tC1lsfduZO7uL9UZ2Tr8bPBKfpg1+p+R
qYNO9o5HSkAg3ENuSVRFhn+lAXoeoYI0gXkw0+LcdupJfbY16WE9jJHV2NxMASsBNDUkuw+LHTm2
rbGGm8h9wv8atISt+iMWP528ThQTAx7gpJk2IE22Nqq6E5Jf+KfR3FxqvUpuQcOMSbuyqTK/2fKS
OJXYr9GU/U0dOpAgozYapNNditGByC3UNdUyZANy2o0FRiwHjc/TkGCTNCEjwNBp10SYu6Eubbrk
CiRcZrjGGZAUeVBo3RUN2pZ+uH1gQtHhrWaA68+nci7wQMjvLM/ka6I5t3H+cFqp48Cd6rBP0TuI
scYnYVRhj/v0ScAyZeuHzbkwc4eZqigucTpWexhD32BRJrj9OTmd8XD2mC1h6TDOqNTbZ4OTZ2UQ
vrTuRAphEZbuZq4b2rwAOI2WaxiSOn3jYLPburH/FZuCREvDxX/G6j1fIqK8nhmDgvLrYzNeK7QT
Wz63cySCcDVruYmHpdl2DQPI3Bb7DhHBzohYvE+1Ekc3wcsdD/7DPNrxrnfHeV3y9oayLXYma9SY
yUjY4ByAwSCv8M2QkdpUoSRJbdvIVEe9+9RM/R8hBk6ol112qvGArMo0Cm0Gh49DZr/G48Xr++Yo
ctQX+BRZbIrkUHotH4vzO7Q8J1oNerTlccWsG4wEE8QSAgHhh7QUX9II3QQXozcE7W6IQaw72kyp
V7LwscvRRetNZwqXeNiXnFzQkpxL55b5s2PJY6GKbO+WBXROlb674o8xLQEQS1QYimFeOdGzAFq6
lBHSXmnE+xifF6sU58HPOEayBZHf0ycPJHNFqfowI4VGaPITkPp2i4XxHCxKFzUT3psK/Wkh3NOs
kJKV+WgF3LLxDqM3gkubibZg474bgs449h7NZORi6dCs7gTGs9lKhZuiYlQPjcLYJDRyB5PEIMZq
NREwJBMAZSKuF1skaeVFEF3RKRgXCBlp262TNpg/zIpKyjb87koxQSSESS/oVDFTT0oVsoyns5lg
mbAny3slLbPaJ1IQIsSblZPs/qk6xuD9MP8O2XTvBmy5bB/OPRbL59YfyKFqvBz7DauirBehxMpp
DmkaDqND7FLsfvcj//+mWYo1cvf++2F2FevG4p5O/kuQYAYxU2Yf/rQfkcqtWV+9jA6gz4n0JqMn
sfQ/WTqUqKwQYSFjspbjANHu7D3Ax6gR2VOHRIpCKZeMHhjGYXpXH0wT6Df4BQPPG1H7BP3TJJ2z
5ZAuxpzzw12UEpP9V9C4emaDAMP4jJTlvo6uxU7QOmhOO2/dAFhcjTkFFUIjvb86AgSeDRQo7H0D
233MkgDp0FD/kM3LyEYGvPcQSwdfMDfIn2ovZag2HyLkNlsCg4y9E40RJIXmzo0Gtk8M9MJIqg4s
WC8Da8aj3XfvpQC5pC2CQs8Xz8JOiIv10ZDYNsiqTvzGljxolRvDuKfkNrvhliPWfiCv+4Q/B74v
KKoNoW9YH03YY/4v/joU0oiswdxGKAOSu47wiuUlGqSs7rneym/YoXelo5GfGJedVQEEbQr9KnPO
fjLc8dycDDd6h69drssq2fPEAGzl3lpxXbGtdez76AdHmxKTzUiEuRrDnCimirCF2ApBjkEg905G
OeGlMtghciEUq9lgDYVezTNZFCunJLQux0umeUize5slSeaxeJiOXAI1iT3JL9mQWNAcljAJjxA7
E50FDsL6tZPk321RkTwwa3U4C02FRlvbyHfIyOldCOJaT6yCroNiZWRMo5KbWzIx3qMsgrsQ07H3
YnjQ2wicdtakWzHyDol6+FL2VknxBkUDBaNjbQsdPxN8FHhyVmCvm8bi5HHZTjkFoQ987HXhVPe5
8P/hOHjt1Gocuxmrpwp288j5wuNHCTAhomiM4RPnxLSJYtzNucmiHavTo5Zxb2nk9NL0yXsAqGNl
ewQKlrP9ZyVMBBEyUh82GionaqyxMgm8fh+IdW5I0JbySYzTTOnI6CGjJcR9At+wwAHvTCj2e3pi
gydoZWvGl6fXb5b4KmreV7fETmIBBK4lBhGL7A53eM+cAVtFhoRCF+42aWIwl/GHcSGilBEGUdbC
qJ5Gi+hesC5oLbvmME7Gk6PH7yjjxhDfbJ9Xw6priMxjd3dvUDKujKopNqnDzZLGXGq5hyk4++iy
gDCyHQIatlKi+etG8Rfh8cOIT7jeZNUhgFm565X9OrY48QKT0FWdQVA5UTRXliV2BL5sjYJdTNM1
jKbdTxZyfxaLiVWWsWOIPe879ko2ZQQYzcOxd8Bsil7r1thsKOc7GoZ5fmqW9B9MXWuWLQCAmG3I
BPcW/p81oG57pcVUWpjxMcXrwYmIkX/aHLy39Ltz65NGHyOuHPr8sXDs91pnFtjXSDGmM6DVJ2/2
SY2rgxlTlPZmTtkzbIjOwo/FgAEhrxt/jYK3Bt/Gwc2f81q9I681tzxvYR51jBTnhgN4MEIdMUbK
JHqvGgrFfgYTRMLeO1vejPnwAx801OKAEpckziAW/6bYzzdAs9182iBj45J3K7TMqn0rLSzFXT+c
gmHCbMkmbsI+FnX2uUvajxG97uTMV14PIlU3U6zQ1aEKZBlDZLjXvbUJj7IJY9aYv/kuXzQn7a59
63yXzFQJP60pWjvgiWlnhQOy7pB1T5iDsMmtjjqm8K4MpunO5RA8tEhwc9bhZllP9ypiK4kTBgVM
dJjI+dvSpZ5b+PNl4TqYuCreSHXXdF8R0bMymgZWp9Y/5i6UgSZzNtUwxTdvLFkXQXTKxR+DeHjs
jAPOqHkd2YyYBQ0w/jXWVF9ht4nRCOVReukd/w87+ZpgursG3o2oFrAUlMTormt0YL6ZH42h+CTt
j0k9BXJnJBjJC9Ze86LxtG7kab6M8QCe03y2/DoLe8b/8wAag1feWHQMRyt1NpYGfX/oimGbC/Pf
iJqniN34rkAX5ALevBn390x3b0UHOpcx3yrPxt0sBm7IFESPsGxmTcWxtbG8dew4kJDCCKbijCg+
z2XYZM1fImim8tiUmwS1HhVHsi/7YZ3P2XxMUtrzNL2j+/pSzvBgl6B7WDSazBzw2gFNYpQPD4Cj
hf3OBoQnzjOUGPAlL/HPYNU/rWyzBzdJfryOaDOYWavWzj9w9T6PDSe/NuUPMh2nU8w4LRUGc8sM
mXS1z0kp3LGfeTRmtm8OcavxAOmYonOixkeI5MRrJILWytWhCMS+Ffr0Lg1pd7QWPuGezfymovY7
yW5aYDxPZoyVOuKkmhaVtkPkI2NMPD//wOr+1/NkJPmgACuTgZgZWYe8Sb8JKkIG5Q/44DQW5fp+
1NJPCVkql57a2gxqhym/1aMHEmIyt5kNcMfsRiSyDOo3IG+iTu3GHsUOTBNGWe3igBzZPg+9ftZN
IqC86j2J7YYn2hIUFGU4R7DP/FQdhyF4H/LNzL2PhcKZd0IdrRkEjmZbYZGDJeuS/A3vJUz46jKn
+N18QTDoTIoYTiGSflkv+iQ1bSfZbjMWMOsqKI8tnIk1PxsUSPSJZKdFbBH6yn7Q5Bxje6ofFtJI
497smNOPX+MiJFJPLJgL9L97zntkAo0wn4vmJWi70CefOOjiVysP1LEsLC+MW0TgcdlU4POzG3Uu
uMdZWW92y/aOhX0jiMVFy4ViQa/0YyPFY2pF08V3uk1ftu1X1euoftwGcSRHDeHgzbQtJfvVqjZZ
ZtuCZNEywExoV97J8ycVUnawnV90LZ7L3DWP4OPCG+g/2ZPuCXXc156bHONO0afDLdtETc7yG/jd
uq9rE7kcV65tkoVdOQh1ifLe6qQUkmhgv7bwYcGzK+PJaj51PaOvDzgTgkbn1oiJ5mafgvZXJHeX
hFgCGeZda8Wcd9VsnvpUJSciyM8WifZ2ql3qOj+mCCFCWyDHRGlkQ2f0IhwWdXxmGvWJxGd+HjIa
RoJjWvh8gPNMl7wD2mp5HSLzgKuIDqsUHYOrBIv9UOLsUU12hglFyV0WdqjrlCmTZn+AG4qIalNP
bWTMSBvE8Dhn1KigpTZNwH+KC4eQ+cmifTeTfDuxSNwx52j3idsQNBgzNZ2rvxxGcLqgA9tUgJH3
jPs4IhU3erJmpVadDUevD3xByaUUNQ8ticpz2T9aINf3+Iie3YTJROy3qKNK5AR4CNJT7QjiCkda
MPwd0CJHZslGHmyAD/tPXQLQGzXEyNKaS7MPA2fiVegJ1eDw3rrVUzURs5H2VN8zk+wYHXJFnxFY
6o1EwgspwZSwVy8qPyxFdzZ33Z9vIeLR/4ooOTY9pgC1pOji3HWXPIkLuiE0yjBXNB1zRVskp9Q4
8niy+EjpMRQy/1XX9+/0n+SuCypK2VxyLf5zLf+sfJinQ8wF6CkAq6lpv7T22UPg5LXUaU4OE9kc
wahzSYEgN68EgiG54FTwPXBw3scwIy5Ka4werXHEcJ+xzOkJEs9ilF9QZ6OFxzVWn/Wa3oeJ0aZz
MPxEr5lKjiKS735OHLIjuCCNOvT/xdgGrTo6FB2kpYVlasxfbh9sRS1+IRgclGgsdqAp0PfJNtYV
4St8HJy5BiW2j/GcER4SziwPDlBO201esB0g35Qta6tlYxjAVGWQWJKMpw3zyWn6bt0WrWBg2P6q
0hFhOsQ2HQse0E0X2+6lN6S+G5Pih0WXFbmHAMrvpSbpJXB6fLd9xvgyTYjn9aNLk4KHB4wUeuVg
Xgbd9re8bRAlJmfTytR4zp7pjvwFVcqQiE1jaGn6syn+w5lkyEsMePNRACGiEXoIVBANnHD6dWRo
z/lYxWcXii5Z65xzhJK5e5L6aFVo8nFzird8mK0tqIM3qTs/7qK16KDsQqoCL9ssLnOQqITR/nig
uT8cYyY4SKB6FjElRhl4H36nFUfTk2PY5wUiVGRASnk/uq0nZKqJf7WfjLfcz3+TeIh3/hAjmtTz
8eQcWinTOzOeXd4FxkVLYoMNTYcA1RsBC9TGWwpNdlWfbFVl1wo05HXUWu2CyBpzjCT3mK2TLk7M
crOLdOOG1zLlDcq6zeC6xKgEYi9s65E/Ll1Zw8S/9kbig41u7bbDu8WYs9Xyu3L0lzGHPZVpoEmq
nJMEccXBqVU4FVfP9/ZlFb8M1UM7RdtMjLRqLbnBmAk7HQdG4qFI8+W4dhO2g6AYXuKIgjuhHFzn
i4bVKY5LrFBcgfVAynozWKmwKeHNdrwTOsy1M6UshUX6HMMewl8fvMUI2rra+EdFVW5NLXjqEPzD
X64lF3l6MmqwFypILuPQEcUgaEz7GeqZl2Ka1stHiBGfuZQJYwWUdBPelETD1gSeYg+I9i82BpwA
UEBzidOJTQqOD/azNkwMOZLVKF1G8egD956sr2aJDh3nxqm4GwvqgcaTTHQ32ZRKww6WzlnoGACG
aEetIHp1XMcP/wtRpBDzmZOtLR1XhFGX2lZiNTZ1Nsw1CgEEoFgf9DVpGXJXxfWbFvk48Kox2lcM
f5YSd91pvxPm7jDGfceBgXxFFt3BT2ukXWSF2xUIrG75YWD/3CZ8HFyCa5u+CVk2XWKbovVxh5JL
BezjOAZit7j1Np1Ck+oE1Vc7AjkYK8RKsQ9gWXTNSzITlhWkzs7LkfijjYy3w1h8jIQ0Ie/jT8kw
4hOWIU3YHKzIdt0CBzqJqA6nxnuG2IbRqDBuk0sZ1eFQmFnjZNeZnmDV2Ym76+PiO51+sLfU61FS
F0JORy5HnlriHLqSOCuyQH+NvrlgrCvYdJXsT8b4UYNesZeGPA4KXWW6HZjtM+ULOh6yOsa4Y949
u0QEGIkN5xhlqjI4mPsZ/Wo8PQw4TFb0dPU2Z+gJmiHbyV58uAZPHOXZr6OcT9seKSfy+AVFFIIp
fIf6pCEeThDnY8o/Lv+wX8EGBZiDaGLk1COC2Pjix6QKRCRmA4xgx0jc61ZlV5XgneW07EKkgfrK
dv0z8ar5oZlgFDBuWqeFqs4Uy7ST3qK1tL1HOpCvAuv3Ni7HkAqSmTrVSt2h77LIjIRCgPsc1Wsx
wjUdrCe9r45YYkhiN796W7v2yxzSP5pZihhcWfse5suqzfu7QZvK5PDBIR6St2o9ufbW4PrquABb
rWbhbiMoYIMG+Rddim7Pp7HzDo35Gg0ERlbkua10bWYEUZj7PDsCPPk3OVF2UZGegTLXuFkxR6xF
erPaZWA41TC8QdngU5xCq8e/SRpQuu6ge7CA0Ukw8aZliOZMp46gs1UkD7puE1lkUouUDJp7961T
wYbN71a4PmTucgJ+iry5QuSLeG8pqQkyMmlL9Ja7wqMyTNOdY8c6Irb0EzHNY1D3NGBFv2Z/UYEl
Ma2Ni/qLLJ2N0TXzOgOcF6b+AQ0FE3//jkF73Wh5tSH5F5Gj7+y6ikg4rwJJ1f14koVf3dwtOG/U
yRK9WP1JbgEcF0tHtlkxlph7QNPgxYgzBfkggdcpAck8LUhU9Vvz26r5y6vlN3FhgISSad0AD1l3
A09Knwged3kuGvFmxuMjtPwxVA0A1kC/w1h78hgVmiUBQDXjyZQdSifp6wyBVlcvnr3Bwn9XkHvR
lvpGH4XcNyhGGNSB7pSTtuqkOAxZ6+/Q6cN4dxOk/3bcPWqSkXBj6PMeAuG8gnt7TEs/3oLZd9a+
B5mNaODXdvbPYwFBkGJ4q1mLKS1un+smekukecTYd6wa90xb+NYVNRlp1UZG7hHU2VPO0jyLBQ1Z
8UokMqr09yQR7aGQM5VVgQZFAzpEIwNyc3gG8PWSTMljUsafkycYAGbIzaT2bAXexrXVTwTEOjWC
I+KWAKQVK+FAG44Gq8gotpgFjtzlQLqQFn0XRbcRTHx439sTIB0mzkwIS+DxbknYjFnmztEu+1vA
t71jM04/pbfB2nBn78ga9oQJKj/21pitZ5uhCYEOWujWyIU8OWXbXurpjrwLtZGae+zIVLultdgo
1/lUQ+EdXQ89MIMe7gVRUkQPCEuqSZ3BZwtq/bTYGpZ2LDsXIjuNSag+pZ3cRYdqLgCiosm7jEHC
wYaHVKNBJGl+8bfgSYEpb+od33PNrEvJZkciFxNIbzoQcfIymHZ4rUEAPtXRAz6nAlGQVq7NCCXW
ZDASO03QyLaBZMJazgNqFu6slcBXNdcY3hYSYTfWa0k8bADujO6rDnCBay/KZqdfmZ8QoB9lab5l
Hk8CUYwIPjhtg34MZ8V6y4PdbXjlxh3rZJvWzkdKWARKOZSEWZIz6q+dreehoWVBwrQu4whqSR9y
Eu8gAv+IsRa3i96ELRXlWmZUaUk+vIml3u7EiFSattphAIuMLIrgWPv4HRbiKFowEp9Cn4ils5wI
XDZ17ylykkM/E9TZMcHNDafZxNoxSnpakoGXr8RphgVQnmfIAgBBx4OvtHNdRuLBQuu5S2bO9CA5
Gnac70aUGyETwotcsMX6hELaz2n0R2ZI+9oNlqugwBw5Rbs+H5gPBGm2Ga3aYuFFvIHtNRQmy8lT
YyWx6G4E6TE7vyrrXUN6EJkJFJXM9zZIJH/LZ5b++p1h8AMvi3ZOWMAaXQcTiFRkLmo7Z0M1/ePE
y+BLQqvuogROWQNfTFj5ptFGNH7VqB89gi6tMjYPFYqi/dgwiHL8+hxo4w1Zh+vZE6JOkxm3RtKh
kCQng/+etmCv0nMXM5u0jc5FLe/O57LH67w8F+gEh6PSAfmWXvU3dlNz9NP40pmgC1KC8TzpGif6
pzdZtZjyin9Bi8lQqu5J6/VfzfHtLUf7txGRdlEzTjeVNHYpYuOwRtYUnslgHO8Camgfg9pK5Nnp
CSCMhWIcvGQMZcibOdgY3ePYajBy4jxrYybAvfD0NQ7mY6+8ErKqcRi75sFg7EQgNQy3VG0zDRiY
0bjZurTP6N7Ha0bXFkBFiKhWUrIigWmxNXKaucaiBXNTpfoT/BwvRJ/OvIQCflU6xMXUDxMpB1jS
HHdN6ecjjnSvKQfvRu/bd9cdvvWke6L61/dN9STMcsPgo9wOCGRXCdIBk+AK9ChYuXoz6gFdIQWp
o7PuDC+oaroHfs1HMNwe1U2KXqzvoI57aYwGTc3ysCTW8D6hDxyZSwQGySpSpzhUlEtAl33HenFn
thCOpdZqcKr116Q3P5Yxv0PQe4hS6Evu4KJbsKwvxhPo06VIHhdFSGITv8Af80SCJmtcdC0bZr97
b9aYsyTps1PyZ+0VyHRUPDzl5s0PUMiP8m4v5nbEhOkmc4WkNY5+5oBv3ql/WT40GxlfAYoGAIin
ATYaynfWm1cqd5R/E039EBNzToALQEH3jd3C52BlXxlaMpTrcpXrrAytoiN2zDA/HV+RJpGy9K2y
1COctgdBNE6PTjZmV23etp3LiB1u0Do2W0HYEZ8j5Urdxga/76R5pyJGHmcYMfynlEWmpy/Wr46/
SO5um2UCAkShMsqnkaVIz/xtjfHZe+GqG9b2VKBkMsSpwjxwgCPJLAFq9jpzJvuEhxQ+QB3fbQUs
g/Pqqhi8bwuJUseZ5CUWOSk8olrCWvRP7EryISu0jZEr+ztmd+/I9t74xaH0q+lSD66GeRL02gi6
XLn9Xy2fJp0Ud8QGfoTy0nX/jYTKUFr5v1il7dB0+ze9L24y7z4qeVYdIsS7Meq8ECiIlNj0Zgob
1w2+Hcf/lFPlIVPiSWS/nnBUU9WxpLPx7rdXCWFeLMoM3z7hdf5U5i1KHe9aFRakYAitMC6+PWRp
7OBc+pXyBRBx75JqMQM8gNvL+ruyH+3IykLYpg7Tapa1bgXOraaR9kYCXq0pCTuOQS6ZZRrjiie8
BKfJaQG3c/pL05ahZHWyG31iWWcxd8Sam7+5znamdXBjlsPsXxQ7d2jdYT4geWAziAjVt9y7kTcl
nvOhfalL59bWbXnsXSe5JOwUaMezp8LqO5B3o7ZHmt4sO3Xg/Q1pZmkfw8e3y5xQvVFt08xd/CbT
P4usmFM7Vn/1PJq3GNElmCab6pJ7KaUkH4kzQfFXfA1mhvXKAKGod5iLKB63PlapVZHm+yy1T/gH
boQjkaYlumIzmR8EzhxsG4P27AqPrzO9+YOzbS20724jSBrS3b0NdvLQ5I+d8PowIrIe7A0IY6Ud
dZXUaxBkGZw3fpd0jtBpMHIjlP7bxwG9UXCvGQjD4YzSd/C/6oK5zawwdtBsTpt6jbDnnqc1iJ6i
WltmhJqyEDs3QBY7ea2z6iODFAuNPZrv3VIXT4VheZeGiYuXYpzjZoCuZtUnN6seElu05OAU+ZMp
1UePb3isifXB4pbFkGkyr10EUUWYIRpQ7HxWsd0Cnzf811GVd8ND5AoM2iJHBeznZiqix6LvgIlE
3rZyTGNnm92DllR/Ab3YlgHfBEqyzMglIPNF7quxfS90YpfZvp4tDcEQNYC5AY/TrcemezT0oT80
DyolUcPrKvsaj4a+83B/TQNZEX7ELkPhNhryGMIZnpRMifGGwrsERd+QQRdluIoCSRZs+dKb4jmP
u/Iux3pTxu1wKyuLGmZOfhzb4d1BgLeb7MBGacjEKkhogwhuHa6DQaIgMmOkMsa0GwwV3wuM85bB
VsktI8xqcZ+ea9iModBJMawSM98TQ4joqKyu//+hdeMbfOaJbLC+2TWeVpyTUe+A67vFkjVKo+Tk
Z0sEmyTKo0+PdzGzvSfHMZLHqNT6kw0jcsMGF9RTsYdSZjxgAxM3bU7xWdHfxw9IKPw3LlxmjQMf
jP5ZXUtn8Zd1ATlcI6y9gRb6mJjaLwM6HbdrVwLRrO4abOvjYLJ7DshH7UxI5kmLUyUbbq7Eyd4N
1k/gnYsUDE7pGOIQfcYy/yIb7UAzKy6uh4bPcexTPinc9LX5C94S8KWLko7vz7/j0TIj4+E/8zZ6
8H5jRdrdaEmntnkP1g6d79bQJMzPQHgncyBBNFNL5Ijs501KyOA6q6OvoZirKxA3AiIDZhvEybD4
xA4qHWPr22STJ7o2HgOw66zXAF5RFXBSVq2DAy8TWx2mChbxfK0AB14y+nzieyBxG1NtcKvo3jWI
OyCPya5V7s7jXvhJMG82c7lv3QKQcR+1p2jCIo90+Mqqo9vbmYcJri/lJmfMsa4rtAUimRd4s2oP
COw4+PDN4+pfFoBEYB5MrBO6UZGB3ZjRY6TolUctcn9m6xmJf9hyWpx0N+t3Vs/SbhhiJl++1m6L
zPyuYdO/106Mt72M9IfMnj9jrfW2bjFEx8nmUOF13eZRjpBh6QQD3QrtGKW3abAoZ8H6ZgfiREAs
waW6Jw9zsfhZmI/sRHoxM829z2N5GBzICH4bbSdiLTQzSfYxgSPGODgXyXF9WYZcIYmZdMM03buh
Na0XvfZLfIX8V/oSKBRz0e8jfQrCxDLbO7DHuggJFHd3xD1NN/JTnc1QEUK0pJ8RfMLazFzX2QAl
q8Jvl8h2r7PsfMlU96tPZ3dGcDyYcw/iecAtRQRwYjrW3uZkgLLRE/3OHC6ZflEaWyfXc39b47Ea
i/rGN30ccrRSTJnzPWp9mPuOCQaLl44jxbxYVcTCUv4wQJf/Y+48tiNH0iz9Kn1qjzowAwxiMb1w
rQV1cIPDiGBAK4PG08/nWTXd1bXtzWyYlRGVJN0dMPzi3u8u5yY2T1WYrKq+t1buWBCJ0cWPHEIa
EJTUWJhROLNSyzfd5GcbSIwYhQrzbsYRYz0m2hA24q1ELBOBFuya9jpWfrwlzIyhwxAHt06Um8xB
lh65OOPmdlEC16rRcT93TXbvBQdIVvfuoYmNS5Za96aLuB+dttgV5vwRdpyWmCCgNuWrXmXJ2ghz
brPi8tcbyZnC9M8lYBEyDBnifXiOk2jvKhKmKuYWojBhc3kZJ9XkBQfZzC8aUHXrM79NlCJwr22+
wmh4i1ujfqoY6i8TsfMKbd09FtG7qGngIKAgmlnwvpYDBCiPu4XBiNJ7gfVxz9agW+Zay4PhFtSW
An4tkr/fHmOceAjkjcUtT5HBTDdoeKt1Fcc2PU9DErFd78oB7UkWtzUcYhvoROptcTPaW2mTtcYU
QAezeu51W1ynWtxjwooYB/xgV+TvLKRWbOenANeRtYnTh4BZRStYMb+qelhzqtifphOTRaTtPfG5
ySZycDnqfF5ARVBPhotgngDncV05VJ2MzEgwrZDpUmVBrVwHAWYE1GwLgACvFWq5tRgA5jjxNSij
dzBg42KecmsNkehEpH141035x1OovaJGtuvMC0GdB1u7Kr2jJnTwVCGYQGSHYhI5frzTebZKC79e
J1nx6uUNXv/WBSI24tZovGVuEqnYTIg9ZJ2O9wr3+mpGa74Udfsnd+vsczTrY+WsedaPp8k6YJ5u
NgyCw1Ue+8kS3pf7cDJFB1Ih3hRx1GwgWrBGDa4RJ3HtUzEZ2R6tzJtubPfD8VjR2LWminn8qyvf
BghY73HcyOOgnQfZ6Rf5gePJipvlLHmOEoC0jWBAG+yF9jPYBjNF7PFc0J2gMPRanML9HVnqPoQ7
uEhE+e6bTrSytHhC6vLaSBxYZAv/SM35NfQyxj7GdMks4LXiGjbmNYTkEpgOwXsdVBj0pr+LLqce
VlnHWKR4Q9F61h4uJhPSbD+ZHSklFPgVWUdumK5JHuecnqD4m9o6lSSAumofYZ5fuz3wGz+m0tnn
k8vJKpgmNHNebXRZRoBKzpEH46hN+j+EN+yLfrh7QfCDaBbF3Fi+FsnwCTLVXheMCPPwIQqQH2mq
TmS6kjJNitGGOb5n42bnKR4Ca2BjPiDY01xwZX/HEfKb/xOBL1ikOVtALDGK4bc2knjvGD+9wmbk
i7sBUlZIa4iwhWlRY9sg7No+Wyld4ZJivBil7kvpdAZgKfVix3O2tutzXj84CODBEFJdowHYz2Sa
uIUSBB84LuV+lmBmMOVmK7KOjr3LlMIjY4CCG7/iaOb7emD6CiK6OeSmxewN6k9jo/mZukuRE6Pb
1WjiJ+AY2ulPI88SSEFtBI4pIIgqsU4uN+/OCBJj1fPzKI9Ut9K9IKC4PJlBdFdxMr+bUHegGwPv
AQe9qtAH1/1oL4jbydaaO2Wb5C/RXLir2oPnK8Nd2wy4rLSUm8513vokNYkD6+4VHxwjoHHR9ZIh
3ICVmnpzvvpZMq5ZhLV7wQOJ8fNDYd3bzdkUFs35jImVcCIKssAmYJeQo8koiPzxvjHfQLKtnX0Y
5jfXZmHQ4BPzBjdCge7NN4vAjk6e4nC89fNj3xhHap2X4D9KbYpDPtfRQjVq3HZsXZdNiSGCx4pz
kyiIwOdkC2D+3Xe44bigA9d+fNUOpOVCjv3W1yUDc2CWA9KwdTgBnBhClHdDhzaqbJkYc9wKFoKo
k7RGHzeR0QJTDlmG29ZyWbXML9wyDncVwLEl/u5umXZzuo01wYWVWRREZuLZ9AUCKDxaQ10POAj9
JY1s8WKPxled28bBoxZJScg5NWKIr49dlJyJPBBoRg3g+VMd+LfCYF0ctV74NAZqBZfT3zVDeDen
jHUQEuqBnJNT05lsEFq2ffFAhEHM3ToCtmL5QEa037cQ78kM2+nM+YGzWuy4+tAj5+2NKu5h82C6
12JoEx1mf6GNh+xGp5t0jiSiICStY+v4d9EG5E4mdffk2mymIiezmU2Jo+FhTpx77D+NzryXsEGz
jg4yhTDeSCq12r2ko3xlDEFodAeNsMeRldgN5iCz+pkElXlyStT2RZkTXJ0HxiokC3jXl+yfsnuj
73k7V89jQNZG/IgE635azWfUAxa3WtxIgjBvIdW1wBNr9FG9h1DMzLlHRzODT+mrcj4w+HyljyTY
LMD79UAP99UHSdrVl85pI8PqzWkT8UKB/2MsSQTSpTrKlraJGSYIKEiwu9IOmPF0uuamx76UMoxw
vFYdwwYHhdFgvLYfwCwo3DtraI4zSPeWjJC3vB5YLKqhv1e5+Ue6AQ91U3zOumZ9O0aYAWu1dnLL
2hjKSrdRATuVMTXACzUxdxdhvtfJbVbRzh3xsSQxztPGeTNhzVo6oFf2gIoV9jtJtfNyzEEdCMgm
zDDMTcQjmPaKsLRgN1joAWJCJDRRrouBxwud9kY4bbwy8DwkzI8ebuRXKRkHFMVsrECoM1gIlzBK
z2FBANFsPGw9BjwUiGCLMn2xivJmayH2tXY490K182IAFO00qHV3nBuSI9MMGDcVxE1ynmXMqSbd
/Zg7d60n1hLoUR5ZSNWHDSVwUW7QhuxbjZYO9dwXJk+TdEC8lHn84Y8mB5gBU8sxPWKskWZltRWe
Btpnc8hXoUAXpxNkjJ7b4IpLOJI8ph9ddDIaD/OznZRrU7zMUvEsqn56OeeXgGfxSDaZ9lMu7zFa
5lVVO3JtU0swaCCxHdZG5eiba074FSWK9El1ByDXiholwpzmTs9FSWmRk3mvEuqviRv4MBE0VNRk
ELRwoTCNpgw9PWDdmqqBBiSDrDK068T2EQ5YTJ6Ttr5PqWovWi9rzUI5Roxu2p9pybnv1NHNm4t+
gwedxY81InMbEFum058+s+cNDdq+dZthp5L47LlPIs98CFHtwivw/5SztK9DHH92NRyKGqd8LGV5
GEONeJPwFQbe1bE1StLHiMTZjqFaJqHPbHBmozJ7YblJcsVkihXzoWwfUNkScsYEnWJfE07OM05e
jNL4QxNIXAWpdRw5qD1G6TFlkRWVQkaJyKpgzXFNoywV9pWa4OuS/KFl64Lk8qbM+rSU/9K57bQv
yTZeZm0FSsWGUMrKYSuql7rokWc2yAy9LunXDq7rRYNFcote6Ft2HoYQOhLZd/riR8Ef93FSxTSW
R9IinntX9PTSQN2yXsvXvoM4b+IZIpzExXjZdeMpqWoWKwG8mol23q796BmT+by0QszJVYVJwqXw
WVk2ACM8BxGiUnLb7QklIq2JxUZpSFcDecqHcgy2Ug4QYzUScg2uhQQ/7R6sav7igC5PYccXzyEi
D2+BxVKYbtsL5iPMmGBdlZbBA3YULJ5hBDD6cFl1M760iMK6ZjHaibqNit3EQvA+1tK4B+Q8JI2N
OAXdzaIwWrG2kcYdswlLnChYpkWjZ679qlkjA104tecRC2XfyRO5jlHN+Zef+jiCfSAwwQvX/0wE
IXx9A7wDvys8Smcf5NTgZdB/mDWcZXtiGMtoG4cBW+xZOek6kA6w3/E9HoFVSVq3hVl7L0WfQ2xu
9xU7FWWVpJne0haZn2emTzkBIFUYUEhX5ocphrtmvHFRPkONDpTKIjOzUzrqn14JFocqcqqin9zI
VEEyXjs1VANAsQN4h0eX6/MLk1eCL97XyyZSb34Nl8HW9WY2aExUyxfc0EgUmF+zxTeRL0KfDchb
wVWzz0k6zye9syzzWJvJL7AF6SEU33RCNgoaLiVBFk9oE1whEmaoQ0oRA0RkSTblzXc/zDD6qWAe
cyxjJSAz+I/lJH+kTqIlgDbkZYZzyXqk5XBy7wOR3Do8YitYZ4iC0lLH+0ALeKh6kbn5KYOkgQcu
OJhJfisA97Ap6ykNC/ZS08NBTU712GT+hhE67j/6pMS6p3sM699yHjFya/8lJNuO3quh8gJS1yV/
hNF+PMyUYH0s9jnqLstnJFdMjnT3UbT5T3xoP82y/J1H3C6x85O0gCuqbihwnF+UJW1I1oUxGt92
ivbzYou8QZB56Nv25vsGbnq+V96z/LByPPySCslqwj+GRVPB9uJRUgIlCZ9LYIiV376Y4AaZnhOR
Yp3l/KBq8F1JDycMaqCZpnK8JxJJoNH4+JHDZ9XIcxJ506aj1l8BaLjb83Nh+tsktuSC0TsXbHpX
aLOWf71E8/GrhGmzziaq8pFLaQpeYtoSS7Uf5swCMaK9gMb5QuGMAS207nU5Up0FxbeTvM1sZAkj
zlij2oTS0DgHxrqyeed7C+Vh0HzgTL48/un3T67L8W/LIzVysCt7zHrZA1cpQvWTZ2bndYTS2pPN
y29sjnpxMR9ZuN4jFZcza61pdnfY7RG+Ep1bNxNmn4lPrzL3PeG6bKdI2R3ZfDXoGVr7Vzp3t78M
B+7NiJ2PkZBeitYvfGfn7pHeOxHj2xDnC/DvMmMhlOymO7+8ZtXwSZjEOY0RGZsEAvslChol5anF
TuQRGQx9/nVC6K2IEi4TIoUf2cLRI2XYfOQN/+2RLPCIPQi/mZBnnH/Fv8Uu/Nu//uf/Jl+Bn/Pf
cQ7b7/LylX83/x7V8P9hCINwpHD/eqv+8U6tvtqv//gu2phKgpfwf/52/NIFf5Z+/e2ff7z/TW7B
P/6rfwQwuN7flZKO70jpkXFAnfZfAQz2I4CBWAbTfXwhcOFv//HPAAbh/d1WwkdB5PELuPxX/xXA
IMTflSuF7/M3Nv/D8f72/yIi/sfn+N+f67/mFAjxbykF6Ps8VyrHgsroeJZH0sO/phQ4jTIqhuIY
WRq1m4rp6gRELUCN6RHyuamzZtayspxnUEwftY1/51/erX/+Pv/686Uv/j0CwiHkWAolPNNhfyf/
+vt/yUkII9CADlPSdVsC8rfARUAxcs5Y7+n2I9EgbePO0mn3OQVWtacYEywNnKOJ6YUBlGDamjQF
Sln1RfHjnl2M7hD4sjPPTXmuFMkHbp3mCFRDtY1IWGPHDLIvolBG2OF/UziQM1Vl1BaS7EfR/aAM
fE8Sx4UR0L57nZ53GMt/wltxr5FiYDTZ0ybUxA7yVItE+2xXAyHQ+XhwkTgeYuQbuRq8bePFvx1Q
QyiY7Qu7nGahSE+arTo6lFBbqCDUnkSdJ2n58yZ0gLTXYXh26OlmqxB7a+iz419fxKN9RWe6C2rB
6KXfMGj+XWa7B5prtLAN7uLM9tYq+vJs4u8qp8SV6EFt1l3yhFwGPecQbfQUJdsiwWeUzjnOQPXm
SNs9yIL9Y+BD5AtzyIMBgau6Ci+tgsjWCmZRI2Nn6TEOcAQlVgXWzzStcjNYjx2JDVhzNjISJuZo
J9CG4zIORIQbIHsQNUDqwlfE/Raa6xSmaxSyc8M8vrBzD2nmUMONImlknTSzQl8odyaQbT+tV1Rt
0OQvDtJmgMlDhieUYL5iib3hdIYFCfrP7WjdSdVVGWvIUdx65l9+rN9CD8TnSLFOAVWQDMLIBIrm
0dXFGlT0uKo7nvRW9Wm14cV09OYBq3rqUYTuqkKg8sU6yFKh+Bog0cZuY9IDiZssAePHAQQiBUp9
ySIDnQ+mGrBvLXpw687DAQNtNDT7MSRwFfshrq2+2nRNb5zsuAao0dN9ijI7aC2+UDxqRocWxoFo
gkdem9nScd4hBb5Fnbdr0Z5VjwVG029dx9Lr2dki3pmYs3l/ojg4WSJh0ZIGalmpVOxdTeSzE/eQ
Xizz4kQ+JH2fa43Aw6CUX/00HQ3H/MJpzw4LiKzct+rxLpHxw2tt14wwCB/vebPDzHknHCMqadbH
h5WfuOAbllEg+HqnxHrwG3MpW0XNl6njOJr9BgqbtTTzKzlGX3DtsdlP3Wde8Ii0MTEqkHTLKhOI
sxPU5Hm8yAOfdU7j/sIOwzZ5St46y2b+n2z9KeD3SQXyaOrs2vZ+h7axgQsDuwbckgtnfSUSiU49
mQrMxXqFkZSwpsiGT5x7wU9ldXhNCqbPnhse8/hd1Ko84TX3k3Sbzf7Lo62itcvZ5S5jiURV8noY
ci7yxG6XOmMG0R1qNBkrp7d/t01BjIhkyefDTaWpQtGMtasIPWNHtCTNMBNpw1bjakzd32M8vMpI
JPsxabArGGvSKvA456LbTFyCV/PxpZb1DlPoJtdzd9A+4ctEKo7ESVQXVC+bKNjLkTV84zJcIwIC
BMnY7Pz3h1BasyLg0R+fqrJp7hLh6T2JKT5wKpiLxPXCJT49QpSz2VqQiHC0sCI/0SlZOvYuWaz8
DdyGgXcRjF43dsPGctLxZDvjWzAgMY9U9ov1HSJXUbi4UGW8ckuz30ubgXGa9t/pI+TOT4iXanth
vD3yEAwch2p6ylzxC/mgvVK4lU7m+Egjl9YlwJtn5v15GqfphrnxG0k32twEH4zb1GpFVBjUSis5
s+TDDhkFbxbWkRdHPIwKEXynubEPea2eHZTeB8nJ7dnNdB5rOm/Df4qDbVUhcQ9ogbhJB6YxrBhw
n9RIFWNkhX4oUC6085GFBK2B+0njlO+wXdHcOF22cRHV73P74QYxiVS22+w+l4Dx24rpigvC+hgg
23U7Te4lRgAj6L2Nyo177c/ODj90vcTt/cz2crxH1VfX/qVRwnWTZI6/riojPBup3xzlYBwqDs9N
xK0GTBo9CL503FgahHKbV5j8kme/6cR5NMifkYV7CZFZInm1Cm5bi2NOhQ+TFSA+NL3VCcFNBXCY
eNuc/YqEhdoE+aU3uhj1PlQ/tOC4yKb3UpXTu4f3ZyXc7i1Me3JnTVkf8qeev1k0rYiRiARMkbhU
Fsypk11ltM8IB40nNSCSc1HU4qZuWCPl9l46g/vANEQgCnV5kEEVvMeF3kJkSnxV/lCMMfCU+PFa
GnQ6qbL1i+rYRvX5ZzM0PRHczKu1N68NtR+KIL1A8c5JhcCvktLznIltCkozOBm6ZBccN2V81IVz
zJFooiDqfxUTaR1h/6TNXLx7Q/3sV/KjcJJ5b4JJuJMEu8DGJ6+e627AB2Cy14m/Gl8kWdULpZx2
M8eje8oxE9Vh2h4JJGqPJjsVbKpuQgZfi3i4UsS5l2n2Gg341pCcISRpbAIW4RQc//oSZD/wrqqV
p8CukVfEOsaAYYa28j30CuelIqSpTOxXzhvxwhA5KY9V1vg/XETpW5VMsJrC9GVK9NlM3B9Rb/o/
NCtCJ9AGVkeiGsxY6rNtfEsfNBVzm4s3KlRkstgb7fxbsKRaj4VydkkS30MHwx1TxzWUfrASGGVo
MW2xrQFvkh5CWNZqxhB0DWzr2cr7+KZAIpKpiEBdZPE7o+EVVopVnk/DE9Nh9D9yPnbT+FTEJDID
jKx2QYM3Q7mTOLILnugxAGwiZu3OgsydAVL9FphJvTFbwretDqhcnmSnsju7qQ1Yoaidt9E38GZM
bbdxQO2w+OnivW2VX6nfHYVddS++22IIF3TYWV+rw19fJkuSEh7HR9VFxbkQTF+Y6w6V3RxGL72T
RRN8hI+bqc7DIyrw39441cfg8WVigmrNFegk26zPgAnqc5N/RZaY1jIeMWxW7jYVrbrWYFKZAyT5
cYwknsnJqc5kLP4qyjJYa4zEa5TlMXwJO+blGISMw+PBwhlSB1hxcc3Dn1WAWBlZzBpc8pU5FboX
G4NjhokTox85fRmCfXA4066BNgdpFkpCT5rpImuH7IAeiIYvjbpth9oPrYSO15Hd4TF/JJcMhkdJ
DPQX5V3lXWv0TYuqqL5BBaZ3ySVwqVMCmLMxFtvBQHxponTfywQnsazKu+xFi0ojsXbDPP3MEtM/
ZDx3FqhtSSPx0+8u8OqtZ74laZe/Gmc9+P5LYszRsvOQt3c+c66ZgTdORPU8RXN/Ku25omZFr0Cy
pbFMESbtYKddxiRSLwhNsmWdutBnx/69QBW+SYYSMZLQ46FM0yeZhxHU9rrezgpVajayXrQd92R6
0esUGO0RUYLeWj6LqMwMrCdkIQq5NS/OCTKQu2VM1Y+nIVVmsM+F83tQX5POmBtlDeus+oQ8ODpR
FQNRLVqqNJ45K0J6oo3l9Vg7WDRRpmYfhbL0nk69W5tApCoenII15Rn/DheDMexi6xE8NXnyMpgf
gTEPz8gAIN2X4dUwQAu0luu/JXOJlloDxCjU8FNxcePMlPInN98KVXH5QwzDvgj9/mS5sCgZLdoc
hH3/1BBymruZiTSrKjYuAJC121k9craUscMjWDUEbnxnhkRx5PEelYHoN9GMTTz0airgPj4W0m4P
hoWstkr3ZWa89K1nsiYyxdazxnbRRTo+t0PzbGa6u1U2+Sm2VOt4BJ2jreRiSR4TXe80T0Aet2n6
SHEpe7VKLTaGqofbmLQ5NhRrNl93gAFrCjXlpiVoaCgBeKLt+fthTAqjcn72++B1qKlcsBP2C6qh
4hFTYlzimR2fPSfFEYyUsRimMCdhwlu7PqsP24ZYxaAuXtkmOeFRHKbnNjWPdmm3+7hG6x+2fNpc
vWCVI0TEBDwfmZ7WxyRint+0DKUDkbO5cLjORDQ1pykdvlzcgsc48TdG6fqkkRgBWS5mcElyzpEA
/nDWSxcjCyqacbDp2orIXYLmSA5GP50gS+o3kZ5mhA7YvplDIxY/l82otskcitfZo1UchsikxG3r
p2iK0V/JY5656bkHlrMgSp06EQrixiS/Z2HrCKxpCUXRKyGbqA6gniTqaP4V2I5+DhFP4bO2h3Wd
I8rqo9lAZdOLnRww7EWNeql0JF/bxmQePXZgePxf1osGxrNl1Xkz6hATxCNB2c2m7DrKY1W/gEOC
wG5WeufPHjplSVw0y5NhPbozBV3PTN6NI/aqXQT+aeCRHyrm5QSQxPcAyactE5y4GupibsHd6DJV
YlQ3727l3KKyta5TS3xoEFGw5w+5XxN6Jg5x8Lx9YnTXxrSi3VBAuotrQhasfAyBd4jhuWBmgshz
HA6pkc3QVoZs22OgnmggwCoHJ5XG7tmaC5KC81pDoxHiwvMYWn9gsm9urQOTL6yMAHPXWMiHvete
gkdiIrcfVt+hOHSTwydQeYfeJpivqOKPHFNkXFd4nFQX7s0U3zA4C2+F9DPcOS6mnNktT3On6SAz
c95MXivey24mAM50F4NK861Jx7ZNXTxCnCP6PsbvuLvsc8NlNoYtapC4OkzoTn4zw362wmSti7lB
GCb1qemzD6GksTeG+m0yCCiHDEhaVNd5B8MD8UF9fA26cF6W1HarNHS+/TyX30b9Mk3WKZSGe4Uv
PD8T2PAZTVjxZj/+UeWZPMi8/TQMD8SU6MWjg/XWWQZWVrb2N8OBTzwFlN4JhCIResklyqCHjoN7
55dzYZkPVE7Dk80e/cmlC3Ez+4kuE1yG68DK1Gprm17yBGuLHBWFiiRHoFv3oiZrk8T6oC3PQVT7
UEyldyznhLV6bAGPcHGX2FZINZERsCt7erfUHuM1OLUjlPX0EsPfX6cQAJYRhJ3HSf01NiMpMzIg
KSnMjibusnPf1t9BUb73taHuBDSrO1wAD3+6QBbfsjlrOWsSDpIkKqtTBSKaPCLjHGeT5EPlBCrE
+OqUw7a03Xbbu3G3NWA/rYagi48532aD/vw3WqviNglWd9piLJ/21rZm+vqq2duuxEjAcU0AX5eK
t9DJWIqWBsN56Q8Ih8P8jcn7OpWlecPZnT2AOt5O9g+PX4HLuu54yOSj+9J2EZgVbV+JGh+PbdVv
yy5F1Cn9W4wL5+CwL2olnia3q91VZXD/odvPESLGjKZYflSPEU9iGlCGRdXsQib4NOKi2qXhvAJQ
+bvFxPLFTweOaYW/mig5JMRlXICyc3dTGG3LhLJx8iD4DbM6O418mcOxu6vC/RhFapOpXs7bFoD8
NhYeqpIgujEBLH6OFKM8m+CHirHY2IMX3bIEW5etrUMWjYdMDmjDKJpbf9hov7D2YOwuU/vQOw01
7kLaIaLKx/e0wS2p7GhetQBtYSY2qzRufzeW6RD0hSjTo7M1+CBDE9+dg49PVgWACQiU4TSv8qj+
9GwczmMIJWsUQDNF19+UH1+EwxK5juv3jKBOocIv4IUxY4mZ9G4gbobKgnO4HjhIQ4LScWBlMfvL
vs1ZALoZjBEL96MYlIPVoX/1DJtyVfkOnJYBDQWjIWPDOA21ZlP/KXXUbKPSuOJnsq88MHkVFr1y
DP4NrkX21Zl9fNLsJy42swGvKraDZScbi13Ash1stU741vicqHsqd0pOEJmeHeJF9u7j8ZSNxsbK
5RZEwXMUmcYZecCvmG3sayjOTijMlYP05VoaGuFloheRtou16g2MJGN4YQH+VgQWLvCBVilHAeUU
cbgXTcL2o3qx7ehCeP3vYUStjewQsYPtbFunSYC0ui7ea3gNQdBTW2CR2IceOlfs978MWATXur1x
6lY8VfZIzU7KxSdqmD3aqkfQlmVNyFHT6csjCH5lNfrJFfXvtiYslDB4rI6ud8H04p3CUXyHA4Qi
WLYQ3TOfxyGFdMVjBIWstxkFGsQmwahKFF56yxvZrsppdJdDLZsjslBox5oBNW7GQ9XTDUeVB9Ma
BNCH5YQnA8jCw0GNZcHXbNz06H8YQR6uWBCi20HmtwYPnR2yNsyXKkeIavLIXJVkT6zsCL80Dj8Q
AbFhbxmP8CxD0iOC3L6anaWW1KJYJJQLdS2sq3PidvTsZfLbexi57C69EejZ/qy5pMLWJ/aJDqvV
2OVFlh7qoJMv/YzXscWETk6LcTZxL1h2My5Lx2EmWTd03DbaJpbwsZfOh8F2kM9CT9p11cvQwb8w
NQ6H0knurni1zZ6lX5DCvKBGrzuKlJLqewcDH8MtL1062B+6bpl4kTr3gcXSak4ZoD+DSKKsisND
j+tno4Y/DRJBwOz+b48oL7ukYvanhIs3rjcyr7/RrY+nHAA2qqSfGdb0FTb+D+a65aYZtH9oYEYu
0qKI72IEVZyw/d40NcDmwEOOjhv5QfiZYK1BwEqYrIZugjYjYgNWDLRL7Ed5TV3Lb4Lp2x5xEWCo
DfewSMOV6ffQ3CAtL5NG37Tp43BibYmMpcIoB1ti4QzYjVNCctZBPXerMDIOpDqMO+CwyS5P5mfE
f9GRN43EpsLieysnP/31JYk4sfVY71uhxV76SF3jPl1x538OemZHbCabshbGkZiFA1nzAKWY1UXS
p+FBp4i8GY0d1vK0K9BglfDRDIz3t0b6H07BhAMVZ3uK6KE3fdXli9Twoks0VSZvQPeedPolmeYn
nGAg1HqWK0gI/Y0LCtqGW3+hUpYX3ycJowgA5P/1Z61mtYewjEcfqrctPrd1g0v0aurpnb1Itcus
5lqHhvUEVn6v6jtwZutIafCII3J+IUqeNgS11ftoQgOJ8GSBDiRHdGRgqxqtUzLLCbKviA41JI8j
KbrDznNEeJ5H/IyeQ2Rz39pk+nGqEJFAGk/dinw/KvcDM9RwLSewpMS14p3pOSUFoiYUYsMzQ/Jp
7YRnuxOKUNOmvFadWDJFNC9D1H35c6s2bQSnyrT7jQUrgM/Aya5N1hWrEU/yunFtYnk4tQxd+Bey
nQrukuozCrR/k1OcIXaCLJvKSUC0zAOose3eDPR8SpIcBrpl0T6CRIBugGUbLe18TRX7DRYhJA8e
sq7UvzTatUWVhWezaMSzUxjhSpdevK/SeVzEIpe7pOthA5h1d/RNVCQxj2ClwuB7cLsvGwTJq+zK
B1BTGJu8ItSEV63Ywdj4CfIJZww6OcT34lcyNtMNoJ1mapt+FDaGkx7fIqQuT91T7lpZTGTfTdbV
wlCCme6CyxOrFIJ+a4hfzQlgXlfSn1k4nTDl4rlpLkU7M7CdCLQiBmImspINtYZX47ALVnO9HrF/
4TBp5uXQFsmm7j3yHOXGksUneDE4MonFCtnnVgW4nyGiVyAB8mQlrOyr6q2QxqDYhqH/PAdTx6AJ
EmyKXeHYPJgCufadY6V7+yW17I+sjtwzo59ljyDgxcTX4GdEjegC8W+ShMkh7kxYCiFGkHjOYVN1
4XghTUA9tA9gbUklBGDB0j4ZcPU0XPzhzKYoN/N6oyPMYuCpi1vRZ9Xe6cjL8hR9iI9aE0RD+4Ku
UG1Gs0WN6Fq3AEzHfhhke8glHEvZWkfGmMQM9CSUhG9h4Lq3gpW+m7lHLGrNhZpjfJniQ2M43nbm
R7Jcq588L+yXvRYGUwS2TUlfJPsEp//ZLpgbeb2lnzLHJoIjnd975RQveREcoQc9kFHdxnfsemP0
JTO8oDMXXsAexxoGtQjNRB9M39SHxAhYAzEvXhkN4HnbJRASSYXHhoWMiDQpN6XTGuRip5gJWFBI
LzWRywDC4IK8NANSuf/L3nksV45sV/RfNEcHfAIDTa73hrw0xQmiWAYeSHjz9VpJtdT9JEUo3vxN
GF1VXSTrEhfIc/bea8sq2UO1o8YQkCgdFyihTe4xoNrDw8Od0U2s3tgyP8/E95eJX0LkqMG7VgKo
J+UzUzX3a6l13dOIzSAGQng186xZd2SGR8xpG9z16T7TzceUJvHRs8tdOtDoXWaYEThhGse2+SlH
8miNcZMVom2XGc6bz9OeKCo1gIkBC7oeOZBiFXTWAiJZAc/x5nOOIb863GK9eIsS3d2yf9U4tFPg
2iFPktBy2gVaSrYeQtrHKBzqBEsATzfio85xjptNfY0DxYEyx8vINW7hyeUG1xI2d1oEQ7+5JJwH
1rySQCrLmBLf1D/WAatzQ9XSR6VTHwjZfoQsdLdNgCvMaASaKrKO1AxAB2K4EGx8CgmavwuI2Pkh
AYl8p4GgvUNR99oRm3vptXAZDKGgzpeqamjVTipgjFPnbMNar2HdWPGyayIVLknoqB1ku4WiCr+n
aYtjpjPmzm2zGbTS23JFvzcChxHbnOEWmVxeUlhbHFrOuUjRuKFEHyw3HzlKyfK7W+/DfsDqTYCD
egPOUxPJrwubw2lpdu+gE5oHp+F+E2gOwnb6mc0EyT1UTuignr5MaejbDhPn1da5ZZ0haUE89GTu
NmE5t3SNY5lL4SPxcMfS2nfzRnhBhtM338hAUGc1zTjrLFokJHawJ79rfuRAoAjHtE/WiD0umPWU
7sbhpYkKjPK9YSPVm9ug6cxV5ssRmjDRDd7merQ1q+6D+EMA2owUCJBEEkRYkSbH9A80a6e70ijw
/8bWOuvH8ZZbZXXNuw9DUM0ZWd0Recc4jd0ruQBqeMwY+ZenzZa2SQ0AT8+eoIk+SjZxcKrNfcz5
B/No6K8FgzINzf0rJNYVdYvWq6UnhyEumx2LLZ0STZ9tZE0t7JR08SaffXNpwyiB8wZ1W9Ro2Rle
osPcoaDnpkN6IN9ngNiiFjAeWoO/0ttwKzTjnnjhd38ibZDC2E9icFGFoQKYj95hDrRIwLD7JH0W
mKzsgAQCWFpQ+CCfNe78+YTWMlAVnsLOChPknJ6+Rs17Qu6mGUy/NdOhyg10qVDCkMyR/RCZmJxB
wwGcAVSIEdMW+CRM4h42Fru2Hn6zEwLLp1NfL2Ps+lDhDmw57VVDYfhy8M138sjzUc8GwQuBrhCa
LHZTcsKBT83SMC6x6TJ4mWkoD2CofjsdgGDPBq7qpecKP9ohDK8E2g+tC56oC0DzcFJXSY5XPUqS
k1mC5HZntE/0xaqnBqvNfroa4ZhO+MVSBDGZM4NFs4w/6IYDqEkYnaL2dEEj49vs8vMGvhbV/bAb
Z9j7dXyVVvyjUWAzi+xE1ifWQgM9rReSgSnidh7zUJ2N4XdezDRrNC3VRRjytAEaVVx82vrwbbbY
ZeIuvrQuaUquLdti2B1j3ASQv6Z+WFkju216zeNtP48fduOczTTwAZKZDfvdHaAhgxy4Vi4I2b90
YcvL26r9HAw+YxxIce0Gj96OCNTOsnG5edvBObPh2/k5vpIhZjwzJGyQPNsbVV7Bg0sg5HqQHNL+
JJz0rg8wBCKeUmlA/KztODKiZE2he6t8h8Zn3TlKSzWIUe3DG/RQWN1idNiTBvpP2ATmMh2dekHe
Fctu/w7nhPs1a5wIZsXSc+2z0QU/hU7VWGgr7qjfLKLAskijXWVfc2CsGQxzUlRgSYWzmVo8vwYh
FafFqYHpIVMkbAez6rYvaCBryL1EOskFPSX8ktpVu5k4B1B5W9BmrnP+J586WSArg3HrVyUTczqH
ZOZQ62sWdx0gHzTKmmrHhN4E24hWAViDu6mxaGClFS91f0g3A5keN0q6c+64BkUe0G84oKQbeKb9
UfauZErqjG/5fImld3akKz5L+zejcr9Adusv7Zw/cIAY75kyAySy3aRUeFHD7ElSdVbPRq/Y5eWw
p9peXDMX2EBPkGo9eOnEWh4oYvvpTdCktMkmOlE1R920f+dh1n6be+gxdX0ZuYOeJk8jlmSQEaF6
WOwtGDYswZMrYaF+U1HQdWrjXrVwJNqW5eyV00r6URhsDamwXQ1jl7+KJr+12XTryxKCoiyLrQwM
fzWEJTzTgM6hzs1/ZJV0LmzQ6XpteHyVA5nAskan8emtVEcQQOQE+4qCdZ4K9ZRU73g9TZhM+dMK
5U8cyYkLxnWxcJtor/VJdQAE2K3HQIxEwbPq1NOQBQ+t4QrDllEjiHoDgFEjNezTMHHL8XXcBilW
0nPWWpdIs7qtZxKcyGq6++KpggSdcImhq7S/wvQk0kz+tCODt248Dk9dAbvPFJ61t+qGGz7+G+wz
b8Lw8qOuzzlALqvZN6l1qya88EPQf9NbmDGe5mmryyAasctYpp3HbC7XxTlq9HCfFBO0HlucIwiz
m3JofnPZb10eaFlTjSuWP+U5zK27Y9P/MZTTL06gy8AdQYBQl7b22LykNkEG7knTh7S/Azj6pRUT
EVsxlLcumtgv68ar71CnNzY6aFMTx3BRSHkfTeltMgBW25nU7saKydezld5Kk8ZySjif4i77ljW6
R3W9aK9kKOPngILAAV7GOCTZG5HBbRG7EnasgKYbEXSw8rpczlpHNM1XdpMoeSlIKmGkzdMTB/sX
MxisZTgnwcWajH4pkSJPMQz+XTiRjJxSgK8BJfdbJ/aOIoo5gGrW0ollecB8B/c4iXkeZ2F3wkpV
El3OfnFkMjdBzPbT4ZJdtmUar1UM7vz1Yapn/6wRYiF3t8JLBHlEwyCH6LpotZ99ojdPrLbdZylc
6tKCJZJJttNaW39y25tdWVzLumh2qf+wGlTYrzD9gGcHKb5j8UCkePTltWE7vLfoQt4lmh5v6qBn
udP3Z9pyJiY/dPKiriDQ2rbgU0HvNJRaP9l1vUfzfUOPLAFdSblCiMJBUk03x6y8vUjFqxaWA5xy
tY4JqAnJ5zVs4eYa1v0riQmYG5kzLnSh0wWbUr+AbJOj0C/aDg0dp3iDuWD8lHpY4EvS5DGUhFL7
Qt+mSt/2x/Yu6zr7yASpHTGF60qM3DJkOtFClv4cSVbkTmUTMIj0i17qzjJFC8H2ToIBVCJUqqbo
bqUwllVVqFhpAk+WiNmFqmqqpAbj3Djlyq2BFYUGFsqGDTnbmzJYaWVcAjftimVfoF3qo7B2bie1
3ZCPwHG18OgXZXSMGsNi9csVDrmAzMeJmTh6qRL3J6aceuGO9mtSOtmadbaBszLq78U03FMt6Wnu
XKRW5N2SqSvv/SCRp3xvRhxMyjuIhomVKwz1MdyjkravuTdHN6Olo49ICnd0UW9HO4kW/VR/oL3n
G35GGnUDKV0h9Lld0iJ/7saAdbsVJHvdUHAg1NDL7AykDoZfU9xCq7O7Y5JM9t7uh3Y7+fLio1ry
QKm7nWGzk4BidxFTcx4811lPfQShlYfYOvfnajmx2t5Lc1jBaXWPdGUZO542Oxd54fD1oZgxgyHD
uFu27Kj6RP0T1KrVjBSwkjhMdpMLn6KJc84fLPUM9z3Qh4h8vvWrnCqeh372BjmjP3eZfTDtzsLz
pR+aFhNb7fked4KyRhsdxVaT1HLkQPlXUR9LVG3xDbe+z1uRk6aQ+CIhHz7cRocvFbS/XNytixzg
+Y5Eps6RNoWNKvj501HF8rGdb6411Ys06/CYthoQmH0+dxSn1CCyI4BCU0TpONlz6I6t+z5N+oWF
dbueSPBVYctaJ6Dvzwn9T9crWCQMyWLCfjcMT0ms8xTm7bCyJoRjTLobtUKiL3BsDYA28rUsYkDx
gbYPIWn6OHAXUQYAPgHyouVI3YPnfOrsLFd52b4Gpn5zCqLAE7VWo129ulp70zyvR2TS9vwdAz7e
DJ+yAr6n3/xa1YzPHf80teef9Hk9R2Sr/TR5cnCvGWb70NgLkmAbyaziL8YIMEFLrFIIPdSMBlP9
inXNgJLlY0CtWXBE6VWwidyqDFvcrxyzDZ5Z3LXXzBGHWfo/2yJ8myNqs7NpN5b2d/YWz1PNu5i3
qIUXmLo5U4MoWTi89u1o3r6+QdvnxS09QUDWvnES+KyK+NUKw5PZjJegpwjA8L/1RIPPxmDOz1UW
vOUwdqB9BehPwbY3kVPUT9IvkFpwNtULUciDbfjFVctukqfG5AketFIS5mbA3RBFEudGzqxS08Dd
uFabEctKnxOXK0r3GHf1yr+z5TvMonMxl9Ftoc3VtkoHnl2Tprj1/CBLsGkLqkU3GqVvxK6ci6F8
JlM5xFu7L7ML25EVdQIOO1eQvIODVxw4ScVOnEVA12y8uIG4U3/Udix22PtWcQoVNq76H5Mx4QmC
xZS5hyKON0yEHPow4R/spixXhG9SKnVHNV9xsol4AdLc/4wkHtHIHtkdo8msZE2TjT3Q25VzxSHd
1mufuRRHVeytK4pyR6N65rsddv0M0Gj05zsNM6SK6nJf1/oecynROj0AdBFlI+1lQXthFe6g1/rj
CqeydsIKDsQ9RukQ3dAtKafyWeR3tMzUbzPwkD0pkmsipy3+JFpQOEl1JFqglIqJc8Y4nausHtd6
kjgLwYbyZE5Nfip45ILUEHjQifCfUltMSxhc/apOuFLk4OIRCcrqGJZYdExEM54380rjklkOdgbS
Fo8GKxduCoI7r2MpCqErdpadW4dc2fAgmh8kNysijlQ2emnCjytlV5KnIHfa7u7CRQDzQkkCFqvq
0nLS2dtlAp0OG2FRsmzOQozBVRkk168PlCym17Ybv8V5SzTP6X92UuJ2HvKIgosWCDyC/8FOLdwi
lccWkwoMSSnj1gNFQnn2qUBcPLl9/fBNx9uXhtsfGi7ITE9eCXPjDaxgiHG/gTGJrlgkfXK39R+R
3jbUBKMJdiZqNsryncX8axz13Tls5Nah5PWaR/OIWXij3yMIayvINCFJncA5znlBPbuRi1XGqZ46
A1tPllFZ1Rvry+c51bRbNa9C9sOWfmyBhaZCfcvFLfAtZ8t3MzN0GcThMmc4YioiZB7RP+Bo7njm
GIIlTq/rhZYbLy3sgCv+a6rTepZMVuHfiNPPp9lQGdSKu0xe5CthAfkMRMVbIawuwIPpFOlZo3ge
Gak4ldYxyrR2Z3X5B8o2aC2i/hRS/DShELB3omHRymJtMxe0Ucae+7sIcAcnonoBL8HXqmnmlU2X
HHFgUQTlFu2OHZbcI6DhZGp58VKjSEByeSilYlaLSuomeJocXHaSyzRqN6ajMVcICkSEBmVzpq2q
16DaJjzmDJqO8aVEl6y0eaaGHrDTGuakX/cbjJItdra5pg2gkFhVQpBOYr4HqWfdw7gJQfWm2iIc
a32tjaG/8zFxQZwZs4vjz/sWDX1pJWkLEbKpuhNvREqgqBQo5qTeSyg126xm8eC5MeUw+Oi3bNDp
j4iw5BtzOazLOC939P/CIZRsO/O6bQ+9kbbEaDH7GCEnAR6P42Zkkb2u2ajk7dRt9HEYdyxzMWnI
hKylMy04gWHhMnG14biOnwIPAI4yypsRjTtNjxWiUh++/ovuAH8vyw3LjAb7M9MdHwqxM/G8YlrN
fzE7V7hirOnQCb2+oBiSbLF1ih/yijoNl6wsUtTBCuCQ09k2er17GAcOJZBm3VWRAaprO/01xb8A
NCQP11Y1yfWsIcAaae7hMnvNW+rS03TS1hlghL3dDNkaYQlTmyp0MXj1J3phT0RN2lUwOp+lCH44
CSbWMpEQK7pppYOtePbZQC8Iy7f7zJ++d8wTde6m1JEklIe3hWJLiWGV58Yn7LiPkQzA2cNmqRip
hWEnV3/o6BeZrHAdDVFzTuiX4phW7sq4ShHSgZHIAMqSR8P9eb4NTm4/jAQj/xgX4GgH/QbWn3NR
TOzI9/ihEf1u0/7suUW+7mopd47HoiZmxXpsuvidt35PcObYqg9lA6P265ekTM6cc8KD0+PJDCh2
xvZKLXkU9JQEKGegp1gebPGFefgKNf0rLfeYJJm37z/zWKkIMGh/tH/PvQlft3DT/S0B9r/yctvy
H5Jy//03/szK2X+gjnOjNjBDuMJ3SaMNv5r23/9NWH+4jmWbwuDGbFq25f2VlXP+8Azb9clKmL6w
XMv6Kytn/+F57IUIJNlkoV3vn8vK8Ynkf0YjVapP2Oo7013Ts33HFQRpVJbub0k1Uwx9QRhpWINf
WNne9AhgWHR+dxgz6S/zXkOv1SG2+9r3Bv9KHUSfdhHDORnk+99etP8jNuf8n98J3wokOZ2X6n+k
9rIQhqyLYraebaKz7BF+9yr3Ow3a+P8E9GyHV/Z//qsdTxe+yXHJEY6u/vxv/+rOdUzLiqJhbRoA
42aS9dh5bEGcBiwxhH8WR1lubbrEhDvMLNMy1IAvYbphzCnUvNMy+ATCjS4jrljOvEhcbX51AWRX
alrSMFjB/GWQ1Me43NJcuzOmBuxcbA8LV3MZu9QHmVm7SE1jmprLKgY0hOlh3xXUA7NP4AEUFd4K
F5LL1N+deSY6jMPsDtTUh7WxWM8Mgo6aCFM1G3oMibOaFmfGRp3xUVNzpKEmSkPNlq2aMhPGzVzN
nYOaQDM1i3ZVgY6TIDvQvb7oACZtaSftKJZr3wo1zcZqrp3Cvanm3FBn4s3U7MtkN6NJMg8jDJX3
TM3IENi5rTIzMzxLu4GBNIXmqojYDQpGbEPN2jVDt1TTtz+deobxQE3lnKWtFSa56EidRHgcGd5x
pWg7Xl7c3mqyD9SMH0qm/ZDlMkgtYa0itQsQaiswmhpt82Dqnkg4QPphJvYtMgZu9VJCQTvB9gEK
6qZ73bW3DdCipU2k8fD1YeTUBiKRD+7gR9zMS31L7LgTIr1IEycovp0CMw/nSBbMIAJrf9iGPXi2
vKUWwx/IOFMhNh812s0htuOKF2ZirujvJKlf41wWIIsigxJ2uIj1tbcmoENFd9SQAbfV7LdPLo++
1mPFMcJrvKWjD+IR+T6PeJa6OHGpz9VHrAANnOJ0MNd+Qz3tEEQvBPjLbdKEM5eoM61lGn+Kxt0L
jMz4djGgMP8aWfUOtA0QmPugvAmLnsD750vtMRbFrsni+xBFv3saYWBksFXQpnAz5Pc0sYIDQuih
15PvfjcZy76y79hl96mEk+DWDqdWwu12qMbmHubMSi+yHV7+fhnG8r2X2qKf+UrEiO/86+kuCAIP
Vn92Ko7TyHCrKATJqH/0ePi9Mvyk4AakKaXIIreAZr2Wrv5ZpcsihBuiJYxJeiH2MixfG7J+pHWa
fQUANR0syLButg/MCooNkzyptvjT639lxvgjN3Hf+2y1A2oDBdYLXAlEOEGhWvaLNjXvsY8Sno/0
JXleuTej4BTl8uxzbhh7cZnN9OZE8ifetTcyL9D/UrlsRPSZSIIOgCHXnAmnLQy9e+fyM3SLy8Ts
zhyytLQaLDiFe+oLCJeXzPBzfYVWvYPVq6c7o06AOVt3b3J+FJoB8pRtbT2+6kb4W/TaQ3EIHPAJ
RUIH0dDcqhSCRmJIi7tyAfGIi7IWyduMMlqyBF65NnKU6fI1tjjg7nZMbtOOvuMKYWi363ezXIrC
/21KQOW8wKYbftJicOocc2sEytTYl6jZzmGkDluP9lKIs6euI60XD1pkWrYdtynlEmBhonpeT0NT
vGkaIU+x762XpOK0H1KGFYvgoW7hvp/8KH+Ojn7vU/+G4H1AQhpo3rVXLUGuzhN79UgxK5aVRduD
DdMpUYTnQZvYu0M5dh94F4vrgQjWqfeDfRzyIgZGcconD85Q57/aqJ+MnGHwUJQLN+BFU4wQENub
EQjtAgcsUhnyxW6kkG+ldSl5QdegP8+Zeu5lWNAcdIQ9pG74beHkqASwuZ0pg7qx4s+5+V4EfU9X
QKKLcqiHs+YCZEm8o0IwyOqX4Tv03oLAICebjDecq689rCCFwQCBtCVHtjQneqDCigcqaA4j4rGW
5lw7NTk2ZH0H0USjWRG6gyVvRtLei9zdBbbE1UhKOvZV0bftcSGiToQBLijdIRZl3KHOOSF+HBqg
cEUuAXTCpOPFajs+L5DQC+1gtDJR3NCFtzHsPwpXS7Eu5++eBV44Sz/ZknNb8+x7Iyja9vr0G27C
E9/6QadnzyA4SpLhLShmXNcIwkP8yeKf/ZGo+SoQJ2Fp1u/p9DyExiPX+T4xhORwbjcVCI8Mol4O
NsiHOKLp2q9urD5BQT5khzcHvybqmJGevcK89aK/oYHQIZPywxrVxcV7/BDp+R2f3KPP+PcUoEkI
/8wL2SH+DcQ022DdqoL1vihf/3Xa/SI8/D+nXcOFgfy3Y9v/Ousef9Xfs3847v75V/487Io/LN9E
BeK+xOzlqE/252FXHVstz9Nd4gGcdQXHv/8CQ5h/CN3jLGsLyxOu7/x12PX+MMEzA4YwOCX7wnTd
fw4MYYCf+IeDn/A5ixuOboKh4FTt8v39/eDHbVgb0tRg0RC0a7rXo5P1lltDcM7TGNKQ0UHWrgIq
A13DhYTHjjw1cPkMIsvXffuYI2bdOHrETlkiq2vNyhtdBNAWmaQuYLEHSskM8DPvKtd6I5ODebcc
qWZQZYJNTqlUnm2tqIrXYQBt2Z9Huivj4mDqDUcHdHjsG2HK6UUfq5AlhudstQmv3pS397ye7Cua
79oj7uHb1az4XRAZKI63HBdJqMAqHNr9rZVEaAhLV6AaefwHGI5n7SiTDCRMWp5IIoVLezi7c2yD
P24zNiZV/OJ6a6ze3WMKpx9jJPQrD1KRXjsxN281oKVlY/lXs2SOryInfSSS7XsUZ6e5GqjHS6W3
o7gPWCVbJYQM/wlfp7MhOWFvZYFD2c/pNmg08J5FWN1RVk1cSnPNBj+V99mqX8uxxFNKf8mh6LXd
l5uzrNllZ3q5SqMxu/k06y5yK5W7nhgAdpmh2PWGxOGLyLaAkGFtUiw3BxMAwlcqTbP1wzi92dCv
qDIobi5M0uUgCQ+UZUWenlX7pnFqFgdhRSbRA1CZYjCoOEVfLMxBcKuccS2IpA00InxDDt9kYWYe
sXNEm97Hqe+XicVUD+DfK6P33CRy3Pcj9MsManJHhMGHyPA+Tk4NJgElbzaKpa83I6kvjDu+rp2q
pNwqQtqLOXTK12DinR2xqPuU40yxdgQQHhz7YFz6QTQcE9vGh6nY3pmvX4yI68z0a5f4Cp1DWee9
6hh1r0w0No9tGFdd0Z9zPSnWtsjwpbqDJMISf/M9+r5SJ38KreBFa6Jxg7vhOur2On2iyLqAujsT
nPNgI5A1Z9uuWQuPkmFigeLs1JW7a/XseWRQWo5Y4dAM7QnQQLwvLZwXMMNLSKCfKTlsAF7ElcMx
1Q4TQb6umv9MwlqOd6b0sN71VTwTUrMnzBW8NXg8H2fqzFADZbI+4yUbH30/NE+NqWG5buLTyOi2
xM22LksrfLN7ntoUV6xJk1EuVDj1FjJ0etGq7JsTdgTDR94VVPHcyoQERBqjczUVP32DAow3i124
qIBpdwA4L4WNpz2SwbOnHvc6zUccUiLyP6n/s7HM8mMir+tkY2YtnK6l4rVWNRvKzGFn5i9hyDfd
Llh8j7p2oLsCD3ORuZu2TahG0FhUB457i9nJXywiZc9G1rhrh0JrUZH/cEdxJO1OjsdDRgprTG8F
Yco9jYnGseSwh9OwLdegxfFp12lxKDKBaTzm8zPt7H1pWiczL8ZN13x4Wjpex5ItGrlfHLxTS62N
EDoSKFLqkNYrpPhH5SUFO/IIECX4WxwlhWqBr6clwxtOKpfFHcPSuWX9fhbgY1HgR4xzJdPIOPov
xdyDLUeenWbAkl7FNwxnMt9HRGsaQduLya53qwN82tjJ9EROaTlYrrcPW8IxcDBR94BaHto07fZh
Gd11N0x2XrqyWlOcGRKuY6W1+0bvF33TRheNVfA1tZPvdjKaV63zK7DgBerNxFtKcuJdVDDh1+Gk
eqcJTK8yE9S4ZYBibOr+HGPn36VB88m+1V/1eBjAxhXasTYq4gAiAXIR988DpM1U2qSIHDgHet5e
2yBmOiI3lJpi2jiOY907TZnJIJ5aCnDPoVGyLBieSVyM+D9HHhYtB70oc4zlzDR7Z0tgUah3AoJO
mtJW9/aQR8pE5wjuuVEq0ZDhp7S9KypySLxmlLyjivyYR9JakcxYsLMkfZnTnNca3QCMPnkvyu7B
zpXcPTBymlLEoimE/QhSzFkmw8JyCoLpQtJkfYKgoZ3bqP9pdON8a2iu8GJUVuw5G0m37Ul1M9CS
iM2P6WaT9uoz9Paw5f8EG8vrvXZxgeBbmWPqo3Aoh+nw7srS+uYM0ylICP4baWecZEYtSFZG8tE2
aO9GqK0mVbElwLSgZFI5DtOkwNhLrio1230lg008cxofCnevW31AJU7OMkbPXmKfh9FvTtHZC1uJ
ZOX7Y3rNUxdlCbzMlFfcOOlqW1RYkQ+Gx1G/TBS+IuyPqjhGJFa3dBq5Y9WskR88l7zDdIoY46E3
H2UqAPLBU/MrjVYKhbptY0Jw7O0pvvXrYEtTVr3G9hSGAB20AOSpPtjnwJtY4nDFY46aiG2RqjKm
3FllwGvI4Ha7vrPkWXA4rnwDk6Xa6uT6SZJ+w+Bo8rCKeCGGilpieEn6EikSXqfx03ivSsLKnh62
z2Ei7zb/2j2ikLuoUbuvBfzBtG3O1B+BQWY7XbCljtW6mjqiZpOrFXajltk9W+2c7bZQa+5ALbwN
tfqe2IFLtQx31Vpcsh/X2JNHLgvzWa3OTXborVqmU7YegTNmwZ6rVXumlu6FWr/b4pUnm3fS1WI+
6any0TRg4OgpoIXSidi4B4EmqUBgWuys6C1yD2RGbLX216tc4gv3XVg4aAUT6kCiZIJeCQZTRuhu
zPj9RCa/EJzCQ6IEhkRJDdaX6sCDuQlmf4/OUhxi9eHrvzrdbZcJuoWmBIxKSRmlEjVcJW9MSuho
leTBHmaPMZEEjZJDGnSRSQkkppJKTCWaIOS5S5gpzaFTasrUUu5s5gTahi4osF7Gw7of5wHSK3KM
p4QZX0k0uRJrKiXbEBWt946ScjQ0nVSJOzStovN0SvIhx73ncZ9dEOPpfZ4QhiIlEY1KLIqUbKQp
AWlASUqVpDQocYlC0/piKcFpVNKTQIMylRiVK1mqUwIVatQiRbEalHQVOyZUpJh+0sIHxpmVzr7B
qV/VSbMEs3AIB0Sw0FNymBLGMiWRDUosw7sDO0kv4KiOfYvej6hWKXmN0S9e90py06byZU5cUp2R
/VsDMboBJhOwmFJSnRLtOiXf+eh4CXpeopUfvsi73dRM1tFXoh/RdBYQSggMlCSooQ16SiQsUAuh
lxMDUwKikZb6aS60W67ExVTJjJ0SHMPCeCmUBNkrMZKN6XielUBZKqnSV6IlR5QYNCxCJt0QZHwz
/wahPXvRHcLO3pfwiQJqChgMs5UdDTPhsKxk0vxLMY2UeKorGdVQgmqhpFUv1/QlwK5xmVpx+Zjp
yDz5jftbqwyi1tGUH4vSdZ5nOCa8oMuKG8GlmcvuEoz5TdfZiJk+lfcc5fy71bMaxfFmUV2LJG0+
miH3H2XlHlOzyC5EKpdTY+ISaF0e93RlNj+iSHbXSPe2gYR/5STWNqBG60jHQfGIeFwtUnDPtAz4
+YN4T7zRDQqi/Fa0OwOuBfdmU79qRb0J7YrGMSe25MrkeaPgbsHTbMn63vDw66sxePr6rSzV0zUX
prv++mXIlYr7YnDpTQGUqie+i08El5o1hx7ZNH0fQS5fZKQZCTz79Wom1WBZVfZZtOlNoXxWrPbd
vZzxL3deoR3CZmApYlPHU05+9KI5nCBoyoswV/flbcbdnczaOiI8vjf6MNgZlcd3YEY7d85N9mwY
nZ0xgZtXOx6G4c54EQ79hOAR+HnXNbXZtvutnrtnKzO/NXkwbb++BBPJCaN7vtK0kZ4nzzzMAw1m
RaRjMLWHk2zGej3kcl1XUHVLZyfTLeEWqjOtH7UdkoPo9LfKLzYh+9e4fC1JANBqZw3fDL16TiXy
NQtiy4ue+6heSSqEAhKZkUGBtF80h2zm05cuj9aktn5oNdpw35Gsa7e1CeY6YBU0RvvEqTgSQBGj
6zFYDGV+78cm4topW5XMqZ84dlRPVVM4ywjI//av39MYSBtt7rDuxP7Gq6PfoVn9wmb2xoJxj60Q
fMWE5UNBDdoofTgTd4GkZRUbWgDSRQzXKooufZc7xIvzA0+I6sWO6LvTq4pX3ahe4pIvi2uW2z14
Ae7mK0xEuGMiaH7jrwkEdbo0eBxHYzXRlBfnTxmgFOgJ+cvw9YceS30nphzWjsliGJE5LW2d1FA7
dP0r9DjTi882TjXqvXnvz14ZLGyP/S3GVlp8QomSrY7lRsR6T0oToHCb3diOxpSPaaGKA2U3XcO2
O3+5O6vEvFQ5bsKmooombzvjgnfHuIxUD+1wN1BN0mV0bfLInosmwe+Pi4OnMPAekir7yGZZ6LeW
8eioSl7GUkaHr18OOSl9LXYo7FR/yohe72n8aJZfv0TATi5uU71WgRM8TzZKbm1ebSP+GHPeo1kd
0voDCW3iEEb3ZP389YHSH0j0vT5Q2cHvcf/LD67C/xsTuGYDY9e2G83k5lJqfRWSJqEwuaEwsuOP
+5dYjvZNG9lB1K3RrF0339qwYKkc1T8Lz6A6RczfQjO4YzMZDgGi9LXNZHxl+DnW0UjXGxcLxIjo
QHORe+Yh/+60ib0Twn01yDFtnNaggFauGcfpYhWJt8JZScm161q3YerX3ptdAuGosY0Br7APtjq0
T6j+q0AKQvYN/3PCkP0f7J3XduTIeqVfRQ8g9AogYC8nvWNmkkVXvMFimQYC3runny94jkbn9Eij
0b1uuKq6ukwmkRG/2fvbu5rTCiR40pzRClD2Dy7EfP0F3e0Kb6+zxd9aX4LYJANnxA1e8/0jLj7f
2fq/Q+XpDpnvXn3aooevL3FMpkDoqgt6ruBUW1i3iM0Uq6mvP5Z0sY+zNNu7ZOrBeQ2FXkW47AQb
9k4UDpxp9r8yTp6/vtQkseHRsdeYFpM98tnm2WDLgkjCZEGnf6qgDuyqBZzJmBk5JslRj6HVeEKj
ykamwSfYOYBK0ljeXPYMz19fqnVBvBpNopudKkzlzyqLci3icteO+Fq3Jd2eaQSyWqLobxCgwxMe
vNvkjKAo/OEt4DU9TUX8oEbuoWiUEVMGeBdt2m0tD9FkPkoa+xXl53yNuijcRvljgUz7HA+mdzcx
NuM5LJYfE97THAbQq9UziPF0RxZx2prB3H3LtNXbdzL356R4+qaSiTuwhYiGT8+xsgtTpfTBKMFt
0ZgWDIasfR/Kh0FM0+/BYdOYI4MAkBzxdBGxbYAuuaYI8k6QNjSmffGeaQLA5Peh+m01NAeOvVym
tmo3zoLRO2tJP2vRTu6DnEqQ/YgNBpTzfnHrGxTAa+DAI2SQll06ltSAldk/oHNuLD/aTLPuRCu0
dHlsfo6G2kHHwuY2xW9daZAtBsTvbHLNXzPseZuhGqO9nGp/H0PhRHud3hT+73XgxOnaAAV/NeIx
2PwrMkwvTQXJEFNtMr+xo59RsrDPbbHmtHG/+lenCmbRV329Rab8Mw68S1b3086BzIkjp/PWST2w
qtToxU5+/5+59P/PXFoy+WVgDN75P2EWP3/mKvuX6+ev/h/FG3//bX+bTfviD+lI6SE5cthLf8kt
/j6bdv9gz49Kw5UCacU/zablH3aAbRW1RYBTAqrC/xFi+H8IDzg1jlfb8xwZiP/ebPr/nkyjmw4C
KFX8dZaw/iLEaGrp9+7kNluFj7QcvSu2gIP0ANZzSdmOsbWtkIzv7oq7gLwvw2HVEq/KWrzgCtpl
cjrTee//4T38DyQZgIr/SjL2hfAgW1m8XdLkxUKO/seBOet0kYweNurWwscMs29e2aBEWV2Bx/RR
5nLWP7al+Vi7CYgJSsvZ7+tN7OKhwxsYkgER/qqdxF9VflceQ+gRiznf6ygr9nZQ6gayP9lzkh/9
HAygsM6G3XmXFrcbeTgiOxaquFuwdHdCs9KH8DudDn8TEXYrApYRdUlrZrxZ/pASIrypcBi0Ybf3
k6Nq2uABqA3d/sA8BOtNnrbhFTL/ajKley/toKApNj9q9u8HOxsBDpJLtQESW6fBsVtc3mNWXg9t
0X1vPOntEVmTAZHOT6JSNmUMgak5c7I96972uTCA3rJwZfNtYTUKDLU8eXCfwNYat6A9ActEXMGR
wv2xTgUL4S7GTjFYyDddk+LCIbIhr0g3yPvuyq5zvqbNaypwiZtR5D23OsZXFqMOy+DFu0275XaY
10pbVaRo7qNJx1c63bLDuu8u4jTCePGj4yhj4+gVJ4IMPqo5ODug8XaRspxV42TOqdMEKS9rL0EI
hSpuphM5GiSdEwM2GmgDiAcjmVEy5OrazWgTrjMza2OuM8fDgjWTcx/zrU0ZZSnP2NbmJw4ac2/6
zSnDH5TI8Uc70o0pmX4IK3fvVVewQv1tqjygbLE/SMElSsMgp7qNCa5zUxy3v+zWurTK/0GcOSyd
vgvWXd9DUxsZe/ROvy5pwNH849oEY4ORLr2bkFN2WaBWCJ3IvbVPCwFpYBjQFga3mrh6DNsG7zyX
w3qqIuBKdg17q2t+LY03v/jeGGyrS1qo9KXME55AxWbZCzFOZUwvJgI2GWJNyTd2Bd/tGZuynJhp
giTy++CRLqrfZaPI9p43MIVPkA1kFjk7dMpA4wpAMJ3v7+XYIWVOi3QlMWntE1uBQopExyw7wblt
GreqCF4wECX7zhyw6NforzRpcqcKYlpsOd0NZNEnB6Inzsbh3PfsCGTOSdAUVru3SwIKYdr8MPo7
LyA613jytq2r0wp7CJuk7XKfzsV+kvM60wxJ0kvCzdcD1S1Ms8lTIXX91KAVIBUwTnZ2S0DYSOTs
WXXZUx2mh7oO7IeYAvLmVsz/0/Zvv8TB2u5rgGlwHOLqGLv59ySuUU/KUz+i2Q4Dvb/I0Zov09WI
BIxtmzw6mKnsugLE9S7aCXhemOElM/oiHNVukiWqUkiw+0REv6EWJyiC5M2eYHPEmfYW9+zkg6on
uqE3RiqI4Nr4fwbxEBL2go2LIu1Ky/FA46JlEbgqk4jwRNNo3ln4dTtvkS9FzOngYjo4igwnNg6e
aTfzJCKzwA9YJ99qyULJHOZyk8T9IylT7aPdEJAtZPIGPaJ4YYow4vF3VvGS0yEumTpMACWvHdld
6zZxj+kyzh8e4+ghoM+IBoJHhljCcEHtOZNKNEwk6MqZ8BejDc8UjS527HUvPKYcBsKPesr+9OMU
MUL4HqRsoDzx5hcVhpHgZz2m/rpjLMkQgLFkFC7F3lDDXcFvyKwuB3EuCshfFfFgEjJ4DVIzWpa3
xQ6ozCL7pho+Ra1KEAvZ6GaWvvXxCs7nucEmO3nmRXU2aEnczECi5Z1/2hYGIFzyFJlcp3KUrFF0
bSnhKdCIObF6o9lGskLpa+2w7Hyr0HgfoxG8lFOQIzLf8H7pcItqYRPKCAkO8WUWwAZZqGU5H1Fq
2G67sHPYJv54sGIopnNevdTRoySrYp1YCGwx/PlC66SyUy+yJxNGIohAtCGGI76nnoeHnAHioXJK
5yHu53c36o11s1xLkxiRlgjslXT7dGfwfD9Bq24o1pCIV3D8dvVrQoO6c9X06nTdtB5bVkxfl14b
IoWBrr0Z8wXKlbMoVBGEu1sjCyi3acxNg36rg8+zq51uD4z40cBUtpgA1EEe15M1rONlJDyMHh+s
DfQixGJmDfJL1Ddjaj/LoJWrdlCIy0iGJob0JjHg74gLwKm8kJYU+967bbmvxFk/eAOxd2BHt1JM
7aYe4js67d+uGP3vEuCADzoqjBqaWn9sN3EPjg3cqL0Ko3jvRnr5FEO1qWB1IWLzz4bvQi8zcHoX
AZjDEG4Cgjc3wv0cWae+RdxReXawVUtcXshlKy9TYqNBkiOmIqTewTggI2997+I6MZNWoX/YcWF2
hDYSS+uPD9VQckNlAE1kgbpPBc586fs6grYWtWLf52q4DEDrkbcQhus823H4c6S1OjoZIhy7q9nA
tdN+cm2dsSzeRqCQF0b51eXGyLg6mwUsDQZD9d+/6J+6IUaTXcCioMDJuEAJwUtDkHfVAFZsoFHn
XQQDtAxLFJd8NuzYx08ZZ4l/8oGw7SuV/qSGgBc9AudpR6jGXc1VNDtcNd6QdNcKXvJZuf4v8gUQ
5IBNxY78vU5eieS6sPh3HvJg/Ay0tTcukc4K5GLnmUcB5e+LQOt5ICwPqXc/6KDNELIAeA+2smjL
Cns6DpNjsYa1pksSfUYTu5KlHMjQYU+4DyNnvOaDvXbF0rMACH6Haf8yAFA7s2yMzl8/ilx+9O8/
DacRlC7OiM3X2zWzfzwvUoHjADLAXNC6TPoLr2/ZIBmqatxsM8/LNSwr+L/DAOaXMftZxFbN/KeI
NskMgqZ3oEYE3nCpmXi4MXYUaMjWbpqw2AnW09uuxAU0BNK/T8C40rI4yGiJnuw+eTWgM50MM8UC
ZO7Q5dqnqQx0Ugb4FdelGy1p4uUSxlQXWgPWtkekDfHDCFtgLZzO3nj5OjKs8KFy2pAshfFhcVgk
u3Xt0UiqzVyYMeZ+cQ2oWx/S3jMfOjRR66ozGgZzoJaa2enuraMI6SSfap+3Wz/j6UbV+mz5GGHy
tgb6BcyZzXdycIo4XIfTi2P7JGK25s6q00M4JuTv4hAA7iMMl/C2cWREMO6GiHiLOX9kJbS95Y4N
Yq8HPy2a9zaDKkeNyYxI8T+7DNPzNjd2Qe5jx+Qc2ThDYe5McnI8D2dayqfOaak4XScCX9ATbMqC
pd1NzfiN7c58ZncETEGR6qM0v2w0z/5Qh5TdeKBmNlScT9u6sx/dwMofePuBw3Qpl2UTsDVeEojD
eX4C8MHOnkLUB29FIXoxbdjaE6s6RLkK3HsMY4e7todwBnqKRLKNy1PRD8Z0bXVmohNTbCdBBM8l
KMJTL4294ZnkBnhptHPtF47v4xAQWAdgHyphOzMz95pyE3q/op5Eqrwg8mwBzTlxSiW0/h88epSX
xG+YbU2SbZFtwWzsy2FMv01pcygTwlzlsPhXJzV/kWBtAhfO1NNAhCVi5VcnRYDo19YNsMiRS4S7
d3Zeu2oUOCYMBDBJXO4htW3ifBIsrdNj09Zc1WNanpwAwSr/mQ5B4T81wShBwz5fF3PV85mGhXaZ
s3Gfg07uA0cLPKmSMTejEp6sfFOkH6lFnTjap2aC3yztVesywG8Kxo7FoWney2KGnzOV+TPmgdM4
gnK3myo/8PhD8geOlsUFMFdsjScDeWTPnqgcwWo15WRtrNJP1pk5zwegdUe4HvQaCyFwfc8VF/PI
TFRpLwNC8/3oU+96MZanorSND1nwG23UR2372lpAfU3sLyuK4m2cLPnPHsIRFddJ8i/9VuMQY31u
QrLM2+rD7EllNyw+YJUBmGvwrSfLCj+hlMHsiMJbggLkKG14oj3k36muwyeys0yCcaPul6iuLZT1
Q0i49SGfoGYZ3RLczRH+fqLh4DEw2pXlhPOZ3SyIawuutDMx3CnzPHkQLQtamDi0h57TfXMVwITO
31VCNacOVsJhoMgmNMUjtNMv0AIwOqN5W3UEGm/cSI1XfoBOoLQeHQbGRW8R5qt/5tF8PoL0YKkc
5ndV/+n2CFI55KOY4RZGunTHzHNi6xgZVDGWusRFsQomFEDIyMNzbWYRc2HviOgzulaB3T40wYG9
cLDpyzjbTODCr3iciRqjIk17/m+nGF+B9KJH9TuxZ1fGw26od9rgG5/UbjOo4s9xUUhqkzHmuARy
YBjwwvC9CT5Ty0K6Oe9g+9jAvNlHjg2QMHgfbLu+g/N+MYhk25quUXGcJd6GUE4aWu6h7eQ7rHYa
C0x5HYYbvq+AG1WY33DG/jIQoBIv0zMNbkqedYKQc1s8pJV5kzj3tg3Tfy+dvG0rDJYqfSlPXjk/
a5LxycPDSeEkDUCCvXEipN04eZQZJ5CxdqIbaz+8EWZhckSASlwa1b5UKKhSsVeD9TjH0CZwTUB6
d6MNMb4tS6K6OQuL/O6wdMdna1fk0v7ssFytG8/blotqHrOOTAeQZvH7wJHTV84lls74RmRvsvHn
rrlzuMCvKqxv3NLue2yw4wOHg7gfzRruNZ7S2jo6Eikp+jHrYSbOIayYgo5lxQym42kPiwDdn0md
Wh9blQ2H0cthnShnhgThwmYThE3wPfJCp0aMM7nnimUQ9fJDMVobj/ESSik6jykd8rNHczIfmSr0
d1MjPvK2XY4M+qlGNZUXNcueelZjit1HkdvYEGzCB9DPPSK24kawq1NIsuHGzdNyOxcxrnaosGHg
f58sl55ahdOuktayMpWJ25EF4TpILWC1xcSW0PCJHM7qO2MUonHGyWSPRO2DFBurc31ra/JTab6W
k4GTg5mQFna37R6uJBJ/Sb+VTFrHT5Yu56/Z6esmmNmW9ck2cYn/aJmO7oJieuzw4B+WzI3PDXRk
ZIz2yYHiyRRYuKeOJGo7BuMWyPQIGueQph4bTYjSp6pxfqMaGM9aWa+G5sLMPMbR7YDbcwaTS7u2
7zLIogPfFXmkfYDnWJjrIMlelTLnfef1P7gpF5ZDFP8l2TpVk/3IM6M9WlnBfGjyP8Og6U8sQc/9
kDqolb35JkqwE8S+2Iey+q4ZjoiTcnUwXYXrshZkkEAP3Cym/2LZUXkcy7G6OaFb3ZAbWZskp2YW
nOhVHHbHplBajJ8zEWIZdZ0nKEoj18RTliCLqazIuQvtN20IqSmGQV78gmkThwpJAI0wwPK2yK/n
4cgUe/gQrGxU31kU5U6/GnE7gERqyR1PfXT1C7eV8LEnlm18UriOibxF1C2X8tra6inVm2NGdhW6
RTZccW0Vz0XGPlNMunXKz9eYqItnt0zW/Yz5K59IkuiZgu80DMm3KQgmM7DuuclrKIPhu/JVsm/E
uC8gwHFZGVUSsfsfL6VorUOK7naDfHQAC0KHOS61/CSa8pmchB8LLkdG6uX4Qo7Hj3qG4OalxG6l
bBJzBECbgdnCbopCvpkloeth7JJ4AtAIEQebHeYjP7w5/UTGiGYihFdDJKVDvs/BDiiek2b2r6Xy
GPH4/RtufyuZ8ndY0PVWquEnkHWxm+iZ7hAj5w0qz+m5MhqSi0s7+g4V+ycQ0v656tp3Qk2eXYqj
d0IT2o0NoeiYYieBBJhzSsvoGhYC3k06DdcJdUKqs3G8oW405rs8KHJzGvJzWoJ0cp2oo2i2DgTA
Pzboe3lXeXp7lZ7zxlz5OpGnr8jmkUAUrgNny6MSxsZaBDsLY8Fx1ZbZblKyuCVfST/eh/hK/tEZ
QCFhQJYCa1bqfCCFppZ6kz22BZphhbyq2M/ZQdZN+IRalNn2DJ0jhlDcNaeidr75dkIWkRGQyJuS
p4ogDOqZ9zq3aGpt1ZNhhMHUb4mF8Rav2I0GeBhEIL8nnX205MNDQBhSrFORNIojM8LiolpyJoES
/RRpNz/1zhbWd1yUxiuzMgkSjBGn37S/TRuCRRG3w9HJJ7UZ3Mjb9XZORkaa/MQZMVAGDa8NG61L
6MPSMhSgC2HFPAwZVorFld61i9gbu+1THcfnvKcjsnySooAORGtTp0cpnSNlWiRKlSiJHj1CpmqF
n1wRO+W/BURQzTqLqvFIpcp7zm/TPPbEVellbajzqwouOT7SeCBwFe1UUx1E7Y63WX8plr4nnJzh
h4AJytBwExptcszc7iXr7F9NL8jP4rfbOlGriYRxQMbGPY6KJuC+zxW4Zfw059k2fwFFSDaD054M
YFYWGjqQIGEFW1eZWbbJdKxX5a5qyUHYeM9l4Cd7AEXuUF5C8WroULA+tbakoCDDJi/MNIChLvlm
SLcukJVBx4qBzY9pyogay3TomGD2WLJBr0gj62CFrEvyyXwdVFYweJRIBhISzNwkxodp2ZSCXrRq
Zxi7E3lnJblntg5AW2yi0DIy0Uyy0SYdksZM6rOdbo6hYErAp0Iw6Z5NHazG4EusbXNLdtRhqhyG
KOk9cJjcRiWhbAx1x8l/g1WH9S62Qiq9bjvqILfWweY1WrjQiXgjnSUk8W3Jxdny7M+ZJDhVB+T4
kA0nyIhzdFgcVxCvhzbgyCYSde9U1dvOMS4EXf1J2TKzxN6zCGq2CTl0JXl0rZW9ZrF3EGn96rhv
jo6t83WAnbIRN5iJavhQmZ+GgLWdehIWV84MYclgZyBOg9KSr7OUziTzCgxAIiXQLmLu08TdQ4e6
g28+Z17j2UB4/HRrGRF/Xrvc60LTkyePhjL97DhOV9k8gbQ22Wh3PLtPCHt2iQgf7Oqj0fF+S75M
GwPhu/QK55xF475uyuJqGswsfd6l2CmBRILLIDcw1wGCyIojX7ulcs84bFuii1mRrAd1c3X4IG5L
joKro0MJAx1PaIabhLRCKcgtMxjJbnuPfiAq+O6xI2fto4MOmWvH4Yx7otfpldGqrPCLGjocMXNu
VmuerCU+FE6EMcJmvT1IAhX9FA4UIfZrR4ctmjp2MQvHC8291jc5uP4HyheFGrQswSX5hBznrYmq
m6byxM3zyoAFXeiUc/i4au+gkQU7FK8AXz6R9tNucWC6qNV9Y90tH64/+Vs/2I/yB1uKFQ4J3Pm/
mgKE9zj/WSf+wbESkHxjnp2/vhSdIY4zJRBTD+OCiw45k475ceonx2mcI68Q9YNCDDISVq4jLxeb
8Mu67N7TPPpVUPxTLpMLoozuFIjhZNt5c2Hm+U2CHEKN8O6CzaaewOGWV97NJHcTYvJyCJPuLU2I
5NQ/SHRIJ9HgRUVoZ6XjO+Hp/FY60NMFLLSh72VcQUDuHnMsrAriv7AEdNZDbiYPcFeLzRAP3kM9
Wp8NfcnGNId8K8aofpG5c06XisAhZ6iOcmk+MptGAQ55u7ZSG29oXrgPUYfsx0mKXaDZAcEXRqBr
IAoozRbINGUgdDj/GTIzCgij6JQDIxg1n6DSfAKmeDAw9Jeu2sNtfIdo2J1dTTUYNN8g+CIdgDzo
YoNBgMyDE5GmqaYizOARsiJm+t/U6bYsXEjL90CTFGrNVKg0XYHeO/3T0sSFIsVpO8nmAfpBtI1M
czqOqngUo2i/KdwG6+q1WEzxy5Zr4uTIIVl6RDYseDeRGooDdgoO5NFfLsgdD8ZgotL9PWrh7pR0
hzgPgjX3q7MZTcqYBqTeGi+Mdw3RkKKeQQSMGtgwgvTa9md4ls0WbFC4R57DWaVFxCie56uvhcW2
lhgXaI1jLToWWn7MQD3UcuTMQ5hVHgwOznWAXjnVwmUYrQehpcz01OWp0vJmtofGJdeS5wzts69F
0KD1kg3TjvyF+eWM8KOY+TH6d95TFNQD40Hw7gyP+DgZCSpridw6E5Ig+4XplTGbYqOg0O7KmIVE
ZQQYUUX53Nl9t56G1LzkpBs94xS5uIVrfR+t7n0gLX0dY73Yu9mAdFArwhutDQ+hi+4hF+NXUAt2
ZQrTTYMqJctKeWmQ2HqKg4b/9Ul8Kc+RoHtqMR7ey05uUQouV4vIArzU/Anc9fazb1HSaT27q5Xt
AIme0zx/d0wNBdDq91Tr4JUWxGtlPDVJfra+1PJaN18goI+0kt79EtVPWl8vONhXY4K8M8kR33Mb
9SkZ9ZIO5jEYhckmJAPGVXYYomGn3gkt+0bobklrjZGomcQFxVyERRzdf6IdAI32AgBsPYQCd8Co
fQIJhoEB44CpHQSZ9hIgPGJ8iruAeRD78ATHQYL1INYehAYzgqVdCan2JxgQlDYGLtBNpd0L5kxM
5tBMBexASNJLZSO+LnPrlmB8CLUDotdeiAZTxKjdEQE2CUtLr2AmispRB7z89147KkbtrbC1yyKa
ZYDpafaP6AXWGLWfiNIGWKfdGY32aTBSJiwEwbenPRyInYfHFJF7rv0djnZ6KIQ2k/Z+uNoF0mo/
SIEwqChMBjYFN0+gPyYMLqZ1/+UkmfCUVNpdkmIzAe1EDUOgMRrFc9himlgVDTEkWdJzz+bUUl37
wRE07XztYWm1m8Ug5GhHAtV+1k4XoT0vtXa/FNoH42tHTK69MSjPEARpv0wi6ZfjzPOAaJMI2dFt
t7O7XURk8/1s06vl+PdMZCZwzw43Tty6u6rBIMBGjiwNQb7GELdvVmdavxl4UjvmahtUwmPeleNI
nXt702gHkNRWIO0JWrQ76MsWHGEY4kMzHzstVnS1mygpbTg46fAG0FduxcxoNxIVk06nne8ZhiRb
O5NCLEqD9irlTrO3vuxLkzYyaUdTob1NLFOofXA7LZZSoD+Js7XS9qkNGIRsfZhbsJ8dsSarOD1P
VIW1Iu+r0Vaqtm+aQxOBAhWYufMBPiPdD2J1Dzu/CNiALRa04PmTpTrjQO3aYnJDkyPmNfhVtWKv
R9U5Jt/sBrfXVwT1jP+LkhYvtd/sWnsxt8jMnE0pVPGd7fskgQ4Ot1C7yZjEvwTaXwbldW9iOKPw
r/ZSe9AAYhXbDluap/1ps/2QMBXWnjXMayF+402vpwPxYiWHVBTEZbGKkiVI2SptxnOPEQ5KbkiI
I4ZG7ZGT2i3nYJsztX+u0E66Cktdrr11VNq8TbjtZMB6IGeRgGewOTtZFL33ub/iXsKyHhXy2i8s
IrPai97Dlgl7D5qDA0di7Ew4j21PW7Cgh3dLwmYNUxZ05O1SUd/XY99fF6/WMcjBrp+g28MnJS1q
TuvdmPDdt0l+OKoFLYDZZncbFsRblr0RWnVKAPQ+WVR5KeWfxovInVNwGzRY89aOx4IkQZmLTTEo
D/Hi8vhEOTQ8yVAzMGALdG1+TVR4IM7MQusRRpgGqleGYVhItLNy1h7LHLNlo12XvvZfltqJaWlP
JqBsZ2di0xy1XxOYbrjJtYdTL0RX4WynF2OkJGI+9YyULWIl5924tEltHPL2zTMg0W+zYhS3KZp/
9to36rCB9vGR1guOUlajTM7Gh5iKYA0hubyU2E8H7UONkWYSzx4jJMajymfQi/CsDphXLe1ibbSf
VVG2OVa6bFvpbRD/MKErbOrWRrfQJO0OhG8IkUWbsSHGmX83rlkYaXFzzpkg4u6o10aAv9aKcdra
WG4n7b0NtAu3zaPpFHnLTvXmmzUVySEMjXIz9OiEoElbKxK/khXFHCtT7fJ1xbeh6mf0mc+lIpM0
dblSQlQlB5vJE8Gkwnjg9Se8faGxyrSX2HqLtLPYb4trGVMv9hOhIK0saVzJdVjXLZT9OpdPc5WI
YyaDbl3y4JCg635PFpResxzrNflr7F/dFGwo4vKt7DAWUuE9GYMOQUIj7PjRDQaLzm/p1iQp7YoU
YfKIRmmt8BZAlbGOE34BdAX21WXuT7ocfVyZqY/eCGBSJLW8qdIl6sHwup3JNvfB3Uqn8zfIoee1
dEtFKPEyb/8LUZmWjJXZHJXF35BDDBoCYbLakQjxTByr/ywpK5Ci9pmyUbKG2YekwMikge6gLC4B
1ln0Xt9qs3ofxwJMXshTYj8us/FZZVgXBUf6Be7amiydJ5NAoImiaIU794e/2Ae7965a8eGFCf1y
kf9Ja4eyA4vA//sV/JUepF+AK4RmJpnCxkn+zy8AG6GVp6PRbflk3g22hGEIaZKgT9o/3FBm8jg5
bfpfaPGA8vwH71tgaR2e4O91gr9I8eZ2GaxxsXtO/fDVLtDMmNMA1biUw7EP3HbvjP13I27DSwb/
epXi2sApY0UvCJfznNGDOxDrbt37riveybt6Zty+Ukbg7shoVuvBeMjHiHyrdLl7hYTdmIzddjiP
FnauvkW509OVoKeL0H+gvaHJN9mVFM4mt+gLUTIkgzHvWBdmLQLYUQHnGXwUfgF14poJ688yTwnr
Uv5DSLQwj9thjMITWgfUYNztcbmVcri3iAtL8xNFzGkSRbyKZfEtd0DbFs17LP3TQLORkWGIJbnP
8wMErWfI2X+2Y/TLnpxr0qTlqrE+3aS8q8a5p+Hw6DjlizVYv2Fq3qrWfW6j5ZXMa4if+TGp+Tvq
wHhe5vAsIoCEdku50yYPcOH3VSQwbIX3aiqYiyYv0eNYjAjtmm9xjp88Q+U1ph/4LKIgcXesNR+9
3pDHoRW7Ks1sUlfqelNNPjzN1LUOgZL9DgOTvUJ/jKukV/O7SmMERIlYmwXzOomcaouURs8U8Fr4
iWFsDSQJ5wJuh4Eo6etJ/h+q23/FuXA0Xuw/lxP/r+JX3Hz+y735/PW7jf9RUmx+/c6/K4rtPzzX
R/wbyABcso0C+N9oFy6/ItjPmOgZbM91+JV/o10Ef3D2eTLwXd90+T3/TrswrT9cyAhBQDiRa1si
+G/BLjzxV+2uyz/OdAPwGXDBfMf9y0ErnMFVxhxY29Jkx5v6BHOhtQyPPmzTowxLfJ9AKxgUDvJU
TgWkdIrdvTEySIEKlZHzjNd+rWo3f+18bBFmOCvwzSULU3ewzqm54EWmUbnUQfJLGnn7c+rIgQty
2DucDL29NmiE6SsjIE9d6yl4p/34bvWLA3HTR4qKBAurZmAN6ToxGkZnYz+ZEIHc6ZO6F03cGE8j
I6vCYDgBKgpjmENUOBBgnwERCenil4kv7BnydIohUNEFxoHcIRNt7ypLEVW2BFj8iT6X+OqCNIjO
89tjD6f11pD8c8MuJFYuip+dG9jdPXJluIExhofVmJp1XxjgtM0qyveqg0ZeusJ6iccAQqkr7cdK
+ARgTKbnvLYQ7S64MdPtOGQf+LIAkUkLlGc0RphGdBrBGEzrynaKe6/saFuNdQVgvbbY9xAW/z1y
3O6Z0WO1CVQpNx00lHNgc1xSYznvgozet5h0sB3QkPyU5439EvtSPeO9Nt7GsR52S2A3ByPzgxX6
HuxaJVSyBdvy93Fgiwve297JsOq2Uevnv0PXQBMJBGmVGFWzNjT/jjc23WHejB8iGB9XrOsJIp2g
efNDA1R30k3blu5u76XEKqRg9E9CRoq837DAOYgQxevJaRrzRh3mBa1dTjrJvUrT7l0lUbcv2g6a
fxR1a50xsk0oqY5LILhQ6ihmXhmQyomaeTUyMN/VQhTbSrY5tm6a9IWaa0NXnz1ETcdkb6qit8Uy
LPwWyDK5PchZSLMadL/MzF3aE6OzjPV4aTsJCT3qjJPoeElGkPSPdhZ6+8CyyntZNhLFsYFTacnB
iaPyfwJU1V08QmK20lLO1pgrWM9pB/WayPf1RIO1bvCivvWAWxiJezUBfdqJuTQAoXHXAo9P0H7D
2XUPbh6hOuA62dI828eqYVmQCwRLSSnBpMbM2xK2tDXZMxWEmNarttWEnNFLKQgbJLnbLulwvLQh
kCaEkYskKyPJCcw0WBXK0JdkyNGD6LHinLNfyORpZqgDH6khZYOHJCD7sG7OtmzYU03+sscNJrZW
St5s5UTNeZJFeFtENh0adlyXGSU1qR4TM6msK9ZmsBDpYVLiL56s3yPOusPct94+Ie4GXMRQsdu2
AarCJjsTgMIry8sUiRb969mC7oeDqnMOmP16DJVZTeVq+kdYE8QKhh0pg14SroPIzZn5K51hgEWt
70FoORRskNr6ee/HHZSbOTEw1RPIJ5j8DDmxhLbZk5Sp6lJhiTRMWbO3R6+DODL19ozt4zc7V+Wy
tpygtAj6zDB+uhTG/mswdvxZIBd1bGtie2S1AJGDT8eW/9kehuI1D/iGr0ybmKPNEhTAEIa4wmuJ
IIAZs7dsJens3rcmyOd76CQ4jWbSf6qTU/5v8s6kN3Mlzc5/xeh1s0AGGUEScHvxzZPmWRtCUkok
g/M8/Ho/VBXKVQXY7l54ZdTmXtTNlFLJLxjvec95jko/6CqTr54be4eirm1KTFvjSgBSXwdDmjms
N0fKExq4d8Y2s/zuUMnZSvaIGe2HbbBcdCcnfuN6J4iOR2GBNSgiNGpVDp7YmXvmQIvFlGX5kSXJ
kG6Ys8dmXRestQDpVUzjWTBgGVQ48vwLLdNW8q0M2XT3PDjOA1xi2qRFajDZtqWx7GqiEV1J5M8E
Cik/bHLjJdAgd3Hq9Dl9Fb7rfE9p2dP601CDEfZ06mS+cW5deMQc6ZWEC9wbPgJl4+FxUctD6FgQ
2oO2I4Ss09bfYf4Tz7Hw9BsOvoKCKSunC36Eyb1xq4hvpWmKIyde/FDP0vwKw2iCa2lFtDj2mV/9
hBnFuhgPW263cTl+x5kmTj7gXZtpwTzWkNKvk3gUf2ywFdA0qAc9hJY5Xcf81b4noG1eQaCzXA09
8QV4p3VuZ5jd+4ao9G3mqOreyZL8AaoEi+TOZyllOxAEqf9Q2GSCsTYPQTF6xzki29s7mfcS81sd
+eGQbnCdZn5qrMDVJ08o91hpqt7MyHivMc3RGDrasbrnGI3fBqmZLk3bk1+tIaARdH4jjm0D2fem
c2I9gtZmxVbRsWNDA/ExmoYkXG8I5jVbwzLCu2iQw2vm0QTtUHL7WLRWdvKtRhIOyId92UYxto+Q
a6Z0JwzZTf+heqNudnXHgjFpW+/ghHxP04R9zXId0tS+Z9zJSZBg4b5Mloef4s7rDYOetTDoGeWD
K4NEM71q3JNhDgy1uEZHQB8vHdIvFOT0GTu22Ul+UFOzW6mbaU+vFQjPYXBfXRu5wYhwhlOYSFdL
M7tfTjbLP11LPWBhedV2TnGB4DCihs8yCvZ3bMa5wq+ToGgRbhSRGWRfUY8fOEJy81jHuvefqXFS
jxVmzhGbYd4nfE0t7v26AUWf5/Ou9UB40COh4/hsz8pMCFdMYbapLdPHqAOAZdPZaU1UgcV1JJej
I6bRbF2ljocPPkzGdudHtv2m8k7fgZ8rh02ZNs2rMbk4vAzd+pAyBTIm14HqVHM9fDFiBvB11jmS
fGHSNAD88ICbU6uDGwrBRXGKgxxQVSx+QwttBpwqbpsvG3LRH9pdEEzQNqbvXqB8rvMkdF91JaBT
+GN1n7g+3EoNorFcT+4MYwREEa8JzSi2slqVPiYjiZ7tmDcmQ7Pkpc/eL5XpMfYifmFcsu1JitLc
uSWoxrmoy52q6vxiq4r6KGioK9oFJUjCPjIXqGpkfCLA8BlPHXAVWAv8rTX3znixSQw7O8Ak7Qab
SXYXJUxNq5G8K7JIiiXxyMc5onIz6jpKnewQ+yp0wBfKJ2DMKzs+zF45smU2xVcjNWwTe2SUnrqE
C0YBm2vuKNMw8ChsXZbLGyq55nkVmHWAM8ZzXqTM5nJTj47KV3bd+TuHpdomb2yiNE6kJ4piPUGL
ct1zJvkLzV4UlNZhi8ERkSXMVL0XXUacviA/3YVK5M3kxpB6ng01zw1Y7Xq5qnmUGVHM2/BdsAmc
B4WcNLZ4HerAZNQ1y3Arxokojk6Du8JI9a22QSPWDrUBKjSJwA1ef5ByxqxrBPbR9LqR4Rraylvh
YMVv/cIkZB5Sbh0HhKcjQrp1zS7e4aneEfYPdpZeYDbcJtsLHnzclklNFTwIHm7PujY3fhgteHs5
3TH5puzI6F0s0ifQYHjpA9O6EaHJ+rDi/VYUmfGKjByc4pprJJeY+kqnLkVQqh1IhPnJgUjXDFem
HV9xBU37AVHtOBFv4VmzjXk9DcJbOSosL2OwlDLUVYlYqC9USt4iniX3KmSkjnF4nHOPnbnSaAqB
5dHrqdCtLiRaZgS50sgOHKv+RjQ+mQaVsidc8bxk3Sr2BvvQWvDCXKgu+4CP+rmb3DFH9s6SvZ0V
4ugb3ltqDXTDOZQojpGtr7yxwzwGklf8lGFyxOxZbJHmiDHMM6aBmsDlhjeq9WYQcjsGncatrGb5
qA3WwP08OMlWZin6eh6QSWq9FkZtiyqYsPDyiN0/uQZp6RVPENfMzqqnAyQT/9WUpbO3tTaOsnQ1
rtyR+JMqePnSInqVdY31Es49tbZ5Bp7SHYT5YJOLOxp1C1uj7OtTllsB/oFyerL6Tt4nMxW5GhMi
uJO47mkO1dEVXvKZsody+MIRiI6s7fCznES0yzkJthLbyiU3gDn0SdwcxNSrVTlgsQDU4x7rCGc0
Ll0D0ufk3U9QDVDJEc9CkGQb5JvgMtIvRyY+n3CHKpisSWCPj+4Y6zfTjjPu9az6LL8dtq3fNmjJ
SUfhs/dqEervxuyLwHfwmlee2qHa82G30n6dpVh+1eg1m7AdWKNDjwbw26HUtKrm8GOvlmB6OrgA
Gi6BX1pXcZfbZ1Vjy3TJex/GJgyfI0jth5pZ8+QZNvVWasCFDm/3yZd0SU86yI9jAECj7FT7aQtN
IqVzSVvFsKQ2yTA02OQL9y5NZ3GEiJNid1k8WNbI/bgIcjzBxsxFUIfjeM0yutqWViyfAGtFF3z0
8oW7IR3KqvOWCJOXwejzjUGRzAFQt3ZEZvFSbYuXueNC5tkks8BzINcySJ0VzbSfeiKj2NiozzUa
Lal8L/0eSsIarmtoUiyJ2ONSE1B0Er6jsOgoLnHz0XlVvaZeAo/SHXIfXTX4mo+eZOCB/zfyMBv5
Vx9o7Ph818FF+1SuJwqs3gr4bc0KrAOGrNk3uz1xxlCEEYwTUeE7tqKtoIr8WgSqe5BcCwATTR2A
l2VPR+M5RvmygPXisDsnxs4mzqL4hzMcnAPojk1RDaRmjGy4RmYU1J+DCtrUohabqGo5z1X77VeB
f8Ufq9iOaRZ+EyDJ9xnxi9uxVyUe8jk6W6oEzkDw5yYN3QovJ0yslcoobLbhYq3Cli13nNwHcWNf
8NnIIwlABkrTH5+ddgB17pTxaaxt92HQBbf6ER+ezFxeGLHr7DMu6Xgko3RnziCMpqkdC4aCKr5j
zmh2VNU0j8ZEMRSorfCGZktxhf29p3tZJleOh2DZeGXzaJVODg3CCDZ1yS7DMUoj3zaD8Wp3SfSR
xqypCLi59m4gvbfkQcdX7UbBR0bnarX17Sy76dNkfhxCiGHmoqdWcx++1wr7ep/oY2CV/tfkxz0Q
wj444gZlEemGGU5CGstPMuyxKcFzx19DE054oqyx/uj65Y2lEEhwJNNpU7Xx9KQEo2BeVeVR45rb
QXuAXxoRLSKtykvNhlNpzBBCV0aFQFFOJjER07f5o6fdBZZutRVVnJ59u/SeXJVWRwuP6rawTarz
TC5rXWNPp7Y1aLst8/qAN6V8FJjAfnQBRJ4krbx4AQKyH9jqPdL2fEPoS+6HOF4qh6G+luulSBFf
GVV5epv0ARKm3Q0O+7XJMP8w31QAm2xgviFuCswmnXWTjyZcLaYZQftWO94YcrDbLSYYBxcwyk8E
2tjt9pUUwYuFPHM91LnaFgTJNxmBFB7hyMe4ZsXs7hqjZeHOhbgPL/FQpy9phZLdNRXTdmNY1qMv
JU1NdFBjK0mX3C9DUHh2g9I69Crwz2M5W3geLCeAwZzYvDIi+livs0EY2KRctoHreC7NF7dI7Kva
wBULcobgblRZPyniQrd2l0d4DY7c0ZSFIkubbYxLIbIB8vi1FA9dBveMJjbIdF2CzXO0ath78fDH
rKvFxJrZ1a4wsZfhQ1PFMTZc82HIKvhwbrh8aAreBx+WB5BS0yYPUt2VwGUScyTr1iVd+1kCYUkO
bZirF6MLivdS1N5REiZ+CqZpeFAlLkVAXPDnw5kVICchc/GQGDVAplq+TJh0roMQJIyYA33Ne7F9
MUnl7VPMbkvpWhjfV+BqBYXAtfzopV0mq1Cxs7VaO7wr9eAfbay4F0vW4VXSxqZe5SOTY995/qPF
UUFdey8VHG9dcJvt05LmhSj+cYyILt4gweURF/2jT+gBXu3oXAPgcp7xfkOXz4IU22VfQk9qx6FE
hQrmW2E1EH9cIzwlYQ6KLRrEQ6Pp1WTVbdnEsLE3JRsJHeSeut0SdvbiLR+YhtakpoY/81yWd/5c
eeuw7oJtyhb9ERpPzP0gsVx4At1sHlRetzT0uDj3stqLCb2xMRrXTZ75B7f0mbH7ZaRAVyLvbyA5
7C2/Lp+6IuOOgL96p8qRQj6qYDZsW+ojI2B9GDIDS79HR+JqmpOSeS7XWKaa4Lae5/nUgR55t42G
3XI+Bke3wwrZJ4Pczzb43sb2BtxYJdYZm6A2TNP6ZoJBsyZ/kBNS6aaDHPp4N0cBNVIMTs9Y4RTf
rDUu+0+Sq8VY76qodLaTS8BhBdVWkdK0qz95rstv3pbzfeqW+cVp6474Ez9ybgZDdZdlMrgvmio5
4qUeWFlW4BCrNsSS2iMKnZgSfRqgeoOXZIsmzSuP9I/PEqhVZ9HI5G6kpoHeBhv3Lkm8/lMz8VQr
x5gtDg/HtC8w4ow/vGChxxttAyKs7+lT3AI34AJpNjDxV5F0K6pru6b8dLIh+phzs7hUfZ/cRm5L
ZEN08sskyNdvMmwumpu0Q9cyr9gXbPwjF1BSNtd5a5dHFQX1g2nLIlnJKR+f06Eyu5XVZND3R7I6
f1jHTzRDt2lDpWRd9gQIC5HeENmW7tovbfWtk0iaq5nKZDbuicaaHZVMheuO0rsX2E4za3aQPuWG
x8o+F76D081wvHot7FneuCoQ3pZXrNtSe8DHtelM79yLNg74SvxvU6uxfMQXnd/ZtilfEYIwMfFX
2VFr4PQUj2BnZOyvytkgt+Q2j+gP+aWuMQej6vvdmjlRXHORUvdGOXUx91QJJm4UAAClSz4h15V5
6EzBgEl7qtobeiLe1oXKP3YM2mvW2PlnC5PvYUDGISBPq8oapEAAUGw2yi+f9immV0V2YZj9DON3
h9Jos/dgIqjrgGpnCt5/Ghw4f3pTEKFQldeco2Hihyw7Fvu7Cqo/wrIpnXQ9SGNcOJHY3FYER2MC
cXyxlTP0zN9C0LyrVcNzLbOEvguWCzI82uU876fOzG8wh8TP7O7iHZDO6o7wuUDOtt5g1hvX+JGy
5zz2HHzQnrmCIR7zRFPMt6n9KsI21sYEMHuh0jMtZ2zvgjaJXlmvjsVeZDGxrExgZZA+pq9VhoR8
agvw9bR2oNN3ZVrsZerIp+XvmObFiNVw5rfzYqbVGldV6KVvIMvg+heRvqQBaP6s4nGY4kydJRiy
dc9/hwwa9ldJbeUYn5voo2lbCmDLsj7zhopRvRvznnOu38+TYIrNsh7/vV3x8WnpW3+IYAxcF6GQ
kCJa37rlT0oNsAJkcWUFOH6RpQxcdnUEj7Y3J+tHgUlP9yEneAjDBTdZ4FojWTDRZ0/SQLnxMXvx
kLXq6KSu9kGOyII0jdOe46Y0bitTzjONd+Q/RajiZ5Wbwd2g0Jrcwu7+pJkydkQvsa8w3MVrrJ88
k0kvhbWNo75rtwrxD68z1kIqGj3704W4eJ3gaEWdBBrJhIkPF81KBAx4jsPFfBXM8bg1BoEtrLZ6
7HewCleFlO6rTLSGgSKbZtWaoBRWJu/yGbEtiu/byuPY8KlqSVZjZZKRmTGgPcpEznBAp6k5oCAh
3kfBQP9j6kX6RxQhvb0W+6UO4CCeZN5Nd1k6wBoZvGkJSgWyhR4d2WO69uuEbsLctsdjES1r+3Gc
xUeHmQfymvFWoeo9WRQV7Xr+ccNdJv5TOn1zCsCPQvaU8bwHPhTdlSU3HB3K5mF0BrWn0FsfCnN2
fkgWim/dqfqJs9a+ZIS6Xr06nfirDk3/oZ1IdiMSdRP9HhoqBrdMSfPFcgENtVQ/fTz1j1hz0sc5
T/oZJ6mHH6QJCwcD4HTDhM9d2klPbSj1J7NItK3jArSPDhs+0HmT3BGo8WzO9H7aV12ePuZWmYAn
aKm94Uy+DVwfNE2oHHvf2ykePsNw+j2SjA17i0f6WgsgCyQSM2RVCaQ0SHMqR3XhIwyxwFI8w9F8
FavaOtXKEo+1kQUaCSUruHMk2UlbxJJhyE2cw2FGS0Yd1Jpfao/JSomOCiW3zG6FnN3raYqH96r3
7HWf2lW/aqDK3QkzyaCvVuF4Z8ZWdg81zn8QhjPe1hx4n+A76re+aHNuTVFIXL8t/4ydB3FC9ins
yQi5oJ/QZmp83Vd179LyKJfuzChvyhWGdxQajuvnhsLPkeQRToIKWPftQLafoo4uTZ5TfJ7vqGj4
KjxObKKX82Ya2m6bCNCD7DCUc8vIyj6oszOPIHdGJqSv/Q7MjQ2VRNcEaUMkypMMjCWgVLOesW37
haSSdSiSNj2BsSNmVzfcN6ymvKo8nwqlMKgeJ126l9bNXK7AdWWecjdOuf1a2QG8DHB/xV70qszK
ns9gm5/zKkMkVYNK6Qy30veortxdk2ZYtrC+P1kdjaqgFgZ9TJx8uEbHmS6xJSpEEEUTbe7PB/xj
5Epnv3dQHHO8DbnBhpdgTboLKzjg/Jnz01CQ0OeALgmItaCWxm4S5qpGL93y/PrPnC+LHbkM50dd
pcY9RnEiLU0oD/4g0mLltKaJKEeYqVzGGASdkP+8DcdrpJ7h4HfefM8On1oqL7AeGDWGm2pK6nur
TBeo6GS52GcC70Gksf8SkZv9UaMdPPvLd4GWgn01g6DwwgtrRGYq7fYghRMs6Bf/hVXwdBpJCUHl
Kgyaqhj1ZS4hfg6yOFZJUmw4ewAJtCERpy7ojoXJPYKeo6Q49rhGQKwO5IS5M3VEkkJrujP8wbp0
SB1oBNP0gILpilU34z9f87oXV4x4CbUwdRQSyinh3ThCzO9x5+AprmfPP+VKjy8JBrmQmXiMX7nu
olLKcqSeyHflxqPcAR+0M4j7oKxIkgQa4oIuZcYSz2AXLU00UTgiKP6t191KdEvC2/ZknttIU4No
2f0DTPb+OIopuKkAbYGYKtPskLXaYdJU6hsq1KIYBDJ/EqPHlZJo68lBHWExzcVtiTwh0SLIOA9Z
5xkHp2JnvCHOW9+EkHY/IMiA7qf+rMEi21KT68YQrCGuwEeImzUfGExPHbvheIXO3fEztzXSYwo/
VmhC2uzNmIpKo2PLM6EU3DoyNo6OTIxrJxLvZZsBMiAB1pNqsSFRhX7S7FMrnO7pIn0Q5KjWvQzz
dT3Ew1FwUd3KIUrOkBTHpxioNzCETNFaS5mIdIfxE4tbvYHNkbz4uqS9k2w5KWUawfXKT/WwQwNp
1jTlIo0ZscECnta/c2/lzmc8W82hcALj7HP/IdxacTBH2fTQ5MCa+SikG42eDZHA7JqfJMFIT3+W
fJgraz72E0+ncCqIVqb0dnhus5t5cWlXGQFeICquyVDQsaBG/iDJWEtj5ykUuJqdIR5wymiRZ+u9
F8bGPkffemj6sTy57dyc48hmqkVwJA6a2JP4Acmsb7Ji9vGCRvGaD1y8p8oAJH+tu/rGzEr7Jvcx
gK1n5RlPfTA1dK9QU/faTjI4SeiX7erfsX1qrUU67aIeI9W6WuTsUQbpW9KZ4Q5dmCt0rlv4BgGv
QFUNoFQ8nqxnS0zVnSMjcVHUVLX/F7Of9a8uGiw0LmA+F3gg0VVk/392+6kmZXHd6RbFLxyah4ha
j0e3s2Y+O/GSLWdIgj5qReYmY4aicmtiO0+T+84xW71NeWlu/p+YtvbfxfVH9t3898UN9gUgo47D
qP0f//yvzV//Pfwulqqff/oX2O5xO9113/V0/910Kb/0f8EX/7P/53/7/s/gHS1FWZAAzvh/8mQ9
fqcfefiR/0v70N9/5d88WdZfbDBTNh1d/H7CtOEo/o3y6P5F0CqCvCWU5VroUP/oyfItR/jYUgmE
mhRv/p3yaNHESY8RCzzPAzwm1X+J8uh6//o0KaIiFiWXruUAQOdr/vPTFCce0qYeQmRlab96y2DV
6arh6uCDGGl1I2+RRO1Dh81qxXIEWKs5NeawKQbJGPM7udnaEDuH68glbIv2sVxGvMqZRjzIv5Pf
hPLa7hqODeqGCSwxcweUPa+oGWBw7P46RC7zpDvO3jEeGONxfSIMbx3E7+vqdwwNpsz+MttADwhq
NUdzkCSUxf3OsEKR6cMjDRRvTZU0KRPMX7W9x4di3ruZHgmKc9HrNgY9ROVpWiZmTvsUC/sw5lAW
GlU8OYE0uJ2lVfOgsUAd40pF123RIUrzQjVfaJeJX0STjNxa3SAxybyRTBpU0l/aUFXgdhyYtEDC
n824zUKo25jBKRq0UAKMzGfzIrVjjdvgVy3wJu6YnJW28QeahX1hpcVo1AzIFyuCIfqlJbkw4ERp
xgfBPy7MDW9RKPikg6UuwDDS1lQy/A2LoOEkAKxW7IX8Q/mreJSL+MEIHdx3iyBC3mncDkxsnKYV
zo1sdrw7XnHFD/606o8Vzupq/NVYgnaGjeSyeMcDgw/dVOPGn2tkGYaQ57Ip4O0kZbxzFvkGV3J+
qswghbmGuOMb0rgxE42p3k/oNAfmd1CLJuSAZz6KRSeCPmy+V4t2REFJcFssehLrk2LH3wciU7/o
TXhiqkNt1fOx1pm/5kYw0ILluSQmu/FIwVD5VJLB2EFBLRBPF1VL/QpcPjidBX75zFaMBBrpHjot
RuTtieySD1ahK9nNVcSt0EQc5LPEGPMX1ID4hoxseedqQQUThLt5a1WyOgnWzM+s6JsP51ehK37V
OitT7HZV2w+IwNN81eAqRBlG3RNg0w5W2/a3zDFsvDM7Rz9hg3DM/ioO/uqE2nOuZebZh2zC9Ixv
OzvLRVkM3CH+MRe1cQhthEffzd13gAjIkd2iTLpMMWv9K1dGYRxeuWaeEWNAzYwY5O+cKlGkVRax
c150z/JXAp0WNXT0PIRRa9FITadvX0BX6etOWRYlSLm8NhdVVVRpeWSqsrjYptI4NKODJN23kVoH
XG8fMbaLpy5zh4MaxumzWdTb1KtadL3Aaz/TX3l3jtqQO+Kv7CvxR+3yRQu2HX+RhWk4VxQWuO4N
Ls9sF/dRDd3qV07GGVntK6w8Vxn6FPmeINqXi/gcJdp+7BdBOlikaT4z/dLmUBAS6Gx5Vfyq2N6v
ot2FXOZARjTc9lUIk7Va1O8wt9vFM6nf1UQAfx1RVFJs/KDvrpy+wmgx/ErpqZWIdOWmBbjDRWvv
8qE/J0Nknq1fKZ6SYGT5elHoQe155TZbdPsCv9Wzm7TZncdke78ozxyMLdDUrWFO44+tccKutETf
X0vosrtEDxSzZsm4FIIYjDCEkfPsSOAj2cfZUJEd9odUr8bBpBWjtDlrIr8FWeRZoPjnmKHUmwx1
wtvC5y533J8xaP/q0Vwq1vFwEtcGglq3/dkPDNvDqDNOTPiVhTUFolZyNlRq2dtC0tvTTL53TIFP
wkhp3LdR5LBl5xAn1VBjBwS1UHf7wErzSzVBOEdRCctsX6jRxIZhTK/TkFGKrMz8nqUOTTLKXWif
Hcw1Ck65Fg9xf5OWrUXeLvbSc68XWgr3k+ynxhfwXlQyD0lC1vpkd9Inn+K1G5nXEgchTMBNRcy6
YRfvoZOr2kckaTE4b3F5JKcASfzcxL5D6rIqHwDXN/RipX3drSqXiMY2J/VDPWY3ZD/kTwEDRDw2
z05fiisvmarPwnXsJyCxcgAAKLDHjtq/4+1tu4c0Gsq3oWU9z8jW0zTEKk/FGzh+0Tdwvj7e5ib9
t5sMK9I5JFECH2joiPklYQmCjjc3a+lCZRM9wOOE0Gh0jneOZxn8Kfik9tuy6MV9A5dOreuMjNYa
JCYVnKHXhy/jlIQYK7rxNWpy/cQWxFpsjOQb6hGRszcqTv9gbo6DRuMj2l8RNXKhlXct8ejVPMmU
wvqo+3C9hPZ5XbnfMYPGwai84ka3JN4JwHY2DaujOpK3HMh1k/HGl6yYy+ChqO9q0u17Fsno7GGo
iQ9cGVkE5D6I176sS8jJeQ8By3HyW0SdYc/vFL8DfAZuBOp1T7Wu/sSfDO6zVDOHkT3oe7pGaGlw
Iqc/t4I8E0SQ9nMIiuRZ2/1TaI+ZwevJS9kjR3AeVkHn5y84BJ5GioN2BHLdG6fAAOIIGg1Y9kQI
X4zs9iYDK//aYzh60nmffjZD0lxJBTnOn8BPu13d3GWMCrR26cAc4RXTfMbgKOnQScY62E0cdoci
cKJF5p+upKzwbE2Fu8wrpTVfJdhtvtwpDu5yUD2LIRxibmcBv2gwRz6WUWwdA7/TH9iQ3swysTlI
pVeu8qZJ7we3Ce6yTiTPMgS5gaUqOtkiFyvRjM2p7NtgRZWVxL7d9SMNWXNwx3XBu2RmTn1SZCTc
COqYt24Pngbhtb5wJcTiJMWQrSMqptyVoRRzSIGR6w3FGKty63gfRBadYYVFLn4zQHRfpUZe0CXb
9WyCcp1uQkd3161jeW8eZgqWkoB2jtoi3LVmgeccMUkhOczATU++G+BWM2l828SIKzsEArGr/aK9
jAAXbIQSPz8ha03PWTM4Xw4ZnccWIe6eBThoOxnMfwoaE3HQ9pV1CbOlbSUs7PpJFRjgAeZn+ZWf
KudUdRUQnHkuXqM8lu9+nrKmiQzmwCFwdp7Vlvi5Yh9/b2rXdw2zxV2IdRSDm+rgZyXhq6PMhv2+
6cLaD4sLhWcG8BGeg53Z5N2wgIfwqrvVuAnqCr+Dk+evVuFRQgy7hlBn3R3buooAjvnZqSEqsy1D
h5S8OaT1l+HPdrRxMPHvdO/l+zxgzeMVnOn5PIRbSRXFldZ2zM9OeDdRrAXdfuW0trB1Py2L0+su
sfojP2nrPSbfc2jdqQXEaaKmV2X6ob2+Zqi23HsGuqUkOTc5YdhjfYaxBnklgbl2nuLdRulgdzeV
Ih5XwqysK+0OBmW0hfHuCyveu61SfCQnGNaxn5b+AqrIP1XrWbd1r0FSwGWOwfLG475IcPquQt7c
55m12KKrdxjDG6BfYMyKh57Z4WlOvO4uEUN1JapZrAl4uldECeZniszKvcLes+/anqXg7EXbLOni
Ayv3cEcHGfvoZtk62kV7hL3UvlVm0X/MvVVvrWkeb4LSQLhShcvrpclm6HLE8LmK+Hv4Ow6xjZ6v
NKflJZ898d5kdEPW2diwe+ayAMMRRTaOMqgzI63Oe3+WOJVyyxgvVU4enGAXCqDrWsmpKcrmfhoL
b4cK632Z/kTIMGh4B0+47999ipz4IJle8ow129rSp+Bf4xVKXz3arW+EbVukwUwP82XEaS6T3Lpl
nSN/ZF0XL3CJDAjQ2GXnoDW/RiO34Mo2HBV+5tcf4cRiKUXJugsjrqFTkI0XzwpGbk1V/Wgmovhg
gzlue7T6jTbxApusnbKVSWKRsCE62VNajZnE6uMsJ5shtoYwGSlS3rn3EO/jo9uIH4BJ/inEKU3O
LnfS4wDXbTPw3n2uY6w8tdl0ILsKp9zRCGE/pTIo+21EUPu5t7Lw0dVTfB+BUY5WHqfIshcYloIQ
0dwmbluiQ0o2pXZYTIdaCxgqVVb192GBNZF9hjmf00CF+7YM5H0HQfszVBqJKLPp4TJGkutW5V1E
CHGzwkL5pExc7G0WGWsjM/sn+ALGJkpVuPTP9vqIZUqsJrA2RxxznLO6r1/rxDYffBE4d50YXBpQ
tI070ZGIQVZ37RUu5tW8BYobDFAcwm8mI7adSWmGAHwHAdiF5XoFNCjJb8kAa8I6SSpvG3yIvEkq
AViGitYHRJ64WJuEsV+Jy/OuFDia8F93uX7pZOTQYuKDJtbg1nd24TFAUs4L3z7qkzvgh+HtFNju
U5N4C1kRKkORqWlnlnO5Hyqd3tKPy+LYs94H33U2Vl+lZ1lNTHy6bcjfiamGnB/Mw5XFp3hD3Xh0
Y7o2i6KIVTGXjES9zVZgUCVomqvOVAEdXwIyAScEHOhKukALMq87y8iT6YYpHXSeW7rZ8qTyGLqy
sAocCaw9Czi/XEwcMEzjrHvMAmnvvVu/29KxLF34hcsStVnWqeWyWHUzFewU/rK3/9/FIwqnEVn+
91k+DqWP+h8jfH/9BX+Ti7y/2OzxfeX4ROT+US7y7L+wOF/I1ahGtiT393e5SLh/kcKkQ8SjWlL5
riCJ2xRdG/3HvwnnL/wK5fm2yerAZVb9r2T4hHSXLPE/hqX5OgR+LcuRDCz8noue9PVxH+dh8x//
Zv171au0yflkk2C/8+Zh4IED/apDZ6a90aepqOgu9PMewToudCw08B4oXjFx088H95blaHIyY1ZF
aoJ/DkaO7qvFCo73ngVBVlyrZAjAFg8Wbw+2JEWt6mMFZVCz1jhnVTmeRcbRlYbWFb2ch95m7VxW
YcXdNDoA76LHzRLpOU2dnYEUfSyG6YZF8bBhCTBfTwxTg9LfpVnIpzITfwQYpzZcNi9q/k5JSJ7L
oXDPUxlvMzMej2nnH3L2toecofd/UncmS3YjWXN+IrRhHrYXuPOQcyYzNzAmWQwEZkRgfvr/u5TM
SpLJZKaFFtqwu7qqWck7BOL4cf+88IQ8kMRDpyHsJFmIbJp5ThwrKlCBW+QQHHF9Yd4Go5cbuVbe
oyN4lqfdR8Q3mJ0VEGYz3zUhEd0IqaKGpmuuttqyCqjRNQ5VClw+VNzP3aX+gKHA1Efh2GA+sh5v
ON6UtRVTRUCjKONUkW8ufEgoYnDYwZn5NWKduEdHsA8mOq8iVVKb2tqumrLnQU/dOQrKSznjLl7k
mHQQqfD+sAsCbETbbtbne2T58W8abGtP7MR8dxVIJihjpRWKE87oPJkXWoXLwMkubdD2MRy/ZmOB
r8YWZf4z9X67D8MZXDNukstcswBxwkBtx0C6e4NUUdy2wttXWnY4xvNHQla0/bY15VM+1k921Bcv
jXYNSgB4CtN69Fz7VyWjYOv37qEDm3mY5tXaN7a1XxYW8126EFBx6GBoTZB9imU0NO0OBAw2krhU
y7Jti/ZHIeWwcxbjZb6LDWQK0yQquTtzUwLy7bj5gYIreolXol+aMexG09Rvu+kWDJC0Anqe/sNT
cKEhm2qCVO+yFqyOR/3oZgya8TLNXMlzdokS78i+rFL2Nrh16fmsgPMQRcqw5lRlAVnSoEyBcEZ2
7Bvgx0zN334x8zMISC/z2kC1JtdHBRtMmHSYk0y52N1Xmrb9FIN9FMI9sxldk4HHP5Nx+uArUi9W
6N0jFet8mTJAjmpGMzFhqWcVmBl81e62c1j2L8IZTplNG6IdiEuEMXRXTQa7Whsj2crtJUaRgNfl
UVDa5aBG81ZbR3/Nrvk6r7eS0MOBLQizdbnJrDS9ApV1+W6z0aqrcgVCHD5QREUH+JARg2tcMJxc
YhcQQ2MWwBLz8+pq4Vy5kyhQG/xNkXIdIktjXIbGSnRPyMmqffV7ScG68jnq52z5gxp0GNYSJW7R
aKvKHM5YMbqbnP3fdT6LPRi46hkjwkcdfmOc2tDyG13tKiQ4bymPyXboDzRsRUnlEtUl32Psx8V/
X9E/IARXLfDS6qfQyrsh4MDImPJz6MhrI+HFyz6Au+Y0z76P2dfFnN4sOLpbJo1RX2bh2ZdWySBh
PYVxLOfc47M7w7FjR32gUTAhKFHtQS3tA6Obtua9h2Os9SX32Gq2S3bw5anrsxbG0J0j3ONxzlNv
3OlAXekWuatkwXCq9WvbeeLZlMLkCwMmHSbotsLrciC8026Z/clBVI69zzuwY7qS+0Gzt7YjmDos
VzHdeJo1tARaV5fEc7uPtpzpOdfNq4k1aD96HVNukz4OLhfMYcwpXwmrq2xM60RScKL3fX3wZteP
dcfUnDXzzxwbx+voUKuOIcduAD3V7Yjx3n0dLBlux5VmTFa68NThJG8Cq+HU0tEvb/EWfPBwE9BX
qJ8s2vFcYS0JmycbCdeLqncNM/G1937XGIcSOQfqRN662EVF9KMYPLGrqvJ7jPxg64HETDJO/m1j
ad7LHINM5iI1mplaExooS420YidOcaEge3zl+jycW4twsMNc+rU65nszowWDB5nOLsraLleknevA
+pWTLeND01VQ600siaN3rFH4N3oALi5E+xgBwcOIKpLB7N9wZiyHSKMTirrw9gqi4pZsTzzTH0jS
S/2CjPaaszhe2Wm6uDmhTvb7MvIOGLi/DKuYDowV8TLWwUWq24DedAKHgUSGYZYkSwtEv2YGqEzM
szLHMNG1cbe2K51IZ2nkcR+S4xlG0z24BCkZPaGVh3nAqtk1dexOCMkBT+utX/p2LDrKaf7+MjAQ
7seQVFMEufyAibfc6Xs1CNG/nhTPwqQbELtdhgyLZ7oYCeTuO8IDbQh+0YbHHGyyBmhUa68N79UI
Ibq2lmSdexU3A3DQO7fCTsOPTjvFOc2Kz6pRoOLCvTtNxZ5IF52X3Z1yxsVCfBSD4V+pLj+B5qN4
04Bvrlrfin0sQ8Sfc6L1ugAHTFm9AiSy9T39iRvPiDn+1y3iDtx8XpYdaZF3zDbTph5pfm5D+hCC
iZfUfFycAs6P4zbxpBZW3TNZwtqwzlx8IW+ZjFs1y36rqeXrPF4zudUW5bXD4qI3lDglccxE9E+w
uumXY025W6LL0Pmx+uN7SmZSVEN6Nu5FOnlhXqtyMK9pee/DonqnqMWDHPqnOkNd+vsL9qgnAlD4
l8YxOyFTHpvZI+VQuEUszeiwUgr9QM2M7NNDrlrJSpsRZtPbTREHxJ4f2WfA3GzUsTD0J9ZQEruY
z/jGTde/v1S0j+falwe7hPqcW1vzHpFz1pFCrwoeIFlHRNYfdoWdLAjb58munpWL+KRQdSnbXRmW
ihdT7tCez2a5ZrRq+ns6Nv0dvkg0JwtqW8vIjS50yqwF4I8nfywfUXRqrfcgMKnGcqeX1sR8BCIB
CszS792FMdKp2q8wpc5CvKw86Sr0RroPRPYXAsgZ6LzPyzxtJT/hZKqvAX/NzNOA/SFytBPYBmbM
6YjROYk6Y4t9D/F23mc+tvQgdd6cRb2xDiQ061JoPBYB3bgz85h41Wh7YPDFR2eSh1f+PdlAhqb2
XtrBeaO8cSqKp+UaLCxGVCdpBqeA0fLmbx7j/mbSbvXiGrjS6Cn3zlmniSEvEKumwXmEdxpuOAVB
6k3OxCLANU64D4BEkGh4U0M77rNuHeK+Knf24nTnqY3krSk4KR1c/JgL/W/Wo4mSPYGWxXkGRfkl
KbpIaCOBihrRJrBiIioXUC5mfSPIsLN75v4iP8EwhaVGG6XoU+Tyvi6fAjs6dyn9KUH+PdcSNbzJ
qPfyDOzgIMLVYB/vyTj2FcZjcac+kVG8Tk7+M2+RAOvgHHnV+xq4V1v7uOW8eSv54hAAZb3l6yLW
6AeHOgVbyHN13WE1AbM7gBxjgD4SrSRXW4GV5Di9kTCAcgA5Gff92TD5k+fcpWfZYs8iA34yzYlO
zqBeTijrVx8K9cW9/+JQlaMtO3qz1T9itssjR8k51OVyAcPf83l7yux2ecLlvCZ1qmAP+3LaoEKq
Z6xLMcF+7x+l1Jt4HiBjXarJbB///tJF5VeZj48Gxr+bgkfMpUUte5c9xZPMugbinCZ4S2T9uNif
KlvtXxkcwVhZXfpgT4nBKY4Pt5FXnrrNOffBhtg2N0IBbvBSWM7KfBCWe9InVCrNdXNwiAQ+KaeS
5zYf3/iuzg9ma6d7xLQ8tnpcpCKY4JhahgH1gLdDw9p4zKf7WsJnJfP3L2u8q4+1yaIQ22B74kCp
VABUAn4ETbS05HA+xHMh3iyI7xcMabAs6PFjXfIlq1rHFb7RGEACp5py466jYwqIwMY0VjBJWXGd
q/7THMnZShPrb8+Suy5Zd6s754qPYJ63YrdgUN8RWVPXas12Ew7O2LfRObBVPINZ+FKTR6kc21tU
+R/NqgUn7ZWS2lsplmOV3UHSFcABmF405gTzfCqU+9xUUU7QhyesP9GfBVCt43CfYccbcTuPDVdh
/v0od8wyAGQEEVi9LGwxpUp6v8hjeYf2l0vVnC2MxObQPmChD7c2+UW4UXQb8yUnB/zocTKwqEmv
XORSarjqInGq6YE7yzdb73td00DtFU2HZDK7nY6IO0xNlYTjIra6wA0UdcshzNPPSXA7obyOmxbL
PJJe1X7JGuaDDB5HaizFNuPKKWFcbDzD++1EeriWGP8SXD57uEp4QFO6Y4z5j+vUH7Uuf2AF3yKl
L++LBZDDm4Bs119jZ8zMWWhws2RpJBwOreVhHnf5pFGiwNjEZqkd6uepjvPr6ygpv1PVb9s78mZf
uex5bO3Xj1Glv91SPyD24PVay+d2ci4Z11YKppa3eVII+qbLeWnVelNE6wN1wOzOlfsLngWfl278
AZQw7gxmgEWGe/5cWAQyz0jcNfwl6dniIYYLHoPXBMSP52vhjBc+3CAr5TuYGELEztErRHWiGuMP
ex2W8o54YAVHvWPRXyT5QvxyJb50UMN76ohIhwT6Sbctx57Rf/eNymNwec8uM7fFnpNU5p0E5OoL
85WluKvgSvXifmz2MPomPhJ2mwjjH8/1uS6scDZmzAhxkAt5hR1cxMJs+2RZoyUJMMli44gtPp8b
2yi4so/OZbK9Mc6n9AciC090+qDtKPjwLLrwSljnuQfRb8m+nVQc84XaaOkJwMOZF9c9Tx5PFSdq
pS9dEDTvjJoTlfEe2cYho3HGHv2dO9JpLLLy4Dv9q+3k4Rl7OvZvXkF+X/1Z5zVO5jmY71/bVykA
BMOTGy59BPqjmQgk+UOzRftGTZn702IHRBm7SzMZT5M5pAwyIU8CykCTOvKp6Qp4foAhNY+kOBJK
QV0qwS6dWB3KaDqK7fwDTiHOrWJsdjhgjL1wnR9Rv8tIC536MPyE3z6dHJfaiEZTjNOQaoxT4SJh
a1JeMsNuP/aPMiySfPCgEjjcPnA/4LRl385r3PQ7eBtZAuqIhkLoCrRGL3qbidHdTkP+KsybHDJz
S+Brwh4rGWV7D7HFOrVyMeMCAZjOBv0p23LdC5C/8YQFmh9TiduIihq6eGZNr8t3a70+dDPP67Eb
eqYLCsW55Z1BONA9UVa3EJrU/T+zfJKfLo9cMktCsHogg0qUAIzPVrzhGj9FuvJ5aL+0ns1+ueMB
tQQ48ou0Zmq00LkyI9/LeiUV0hnLls6edAjFs/XdeIk3ue1BjbbYYxUtdr3gUB+r+U/ZWf84RAri
DEkjpnUsPE3iVwfx95iH5s/MNG/aR6jw+tokrddgxqLxzl6ZBktwrTsaKCg+01SNSek81lZ4c5nI
MVxRZND1JZoNXnOvpikgHShZUABf0IK98OAjdqvQT/gy12zr5z/a80BrzJimHVkcPeEVSdviFhia
/DEbeLuaDB1FuBzEmZYNhbglHRJlJPaj9H9SxkiReprH7CDrfTSmF44DesKIK4/T/KlY1m5F692g
IGGP9ccE0h/fEXIIvMv0Zw1ySxYNGQaCzqRxiI5N+KGy5XkOTEpaJVD88lIpG0qygxjA8JASbq+4
8PNeuET0kya7q9++ubWakSdRAa7T699qlXNi5OKTjOeU5O5R5AHmejrzuNC86FLfxx3WRgx32sFT
a07IR9m47UMJnzjM+LCs2Ejxwm7axrDiQAumJPyeu0wEXAFyKif4LIEDjCv//qBfWPksvrmf5vRr
4ighy1A/UP8R0jiA0YVBo+D+RHB31OmOa+M7OaKA9m//pQFdkihT2Iwnj+PodIcmQg6LMBawdX9c
vT67YqvguSrG1/KDmtKUVM5lYCYuOsFXEKX2GFFJjMMHR7lQr2LGM5HyPCbymH3BrdgRBXSSmV4x
Xl/3t6vTr6zxPvLZmDeNIIgRtXcvSJh45FRy9nsbZeYjsEo2NV7+0ldFzrcSXtfavDPM/WMJXqUC
VEqs0pHoIc/Fopp+q47Z0+hufjo6wEyGed9aFWs6HhBsn8kHRS5J2lWfIqM8YtuXiADDg2AC2Th1
T+tuZLjnei7Pk8YQbYmJpUide5RTVsQV/agmxEtQrvIpAZh6rNqmOV44RqtjNRtblEwIDkGZEmBE
gKptqmiLLtxaTDc8l8pDJLEi9D1xaRYs1WFGo+NeDQQn4ks+FMeOZRbZbVaNJVgqh8/t92SvPFBC
CcKlBKJE3h8KbSP942wM+tQDYnCq8f5ziBZwBsVqHTmidCYGnZX9heQd1B9Nw6uz0MOwflqO/ZmG
4L3swUaFmsUNR/92Fu2T0djpIfCG3wEOg92SjUccGLiijS8TysbBuHtnFkKjG3O8eo3b7Er3OlHh
dXL9LW5+Nt/T/DYb7ltaVs91xVNaBLNISEUVMQ6gqBL7CiZKjNDpwh0Or9hNwHYr24wn6pTjtZ1v
A+SFbQ20Ni07IMXlI+u4BwWaFwRs/SZ7zjRMGkz8BlaUyumjbdhWAKE0NOVu5orZR9mYBM5dsx34
2aOPwG2IWUO6S8a1ujhW8EmaOulV9DlK1unFQIltf4eGrtZFMTh6egr2do+bMyVE1fbdc9fRM6S7
VFEv5bxQ62Y8S45bYGHTDxExzbmcuCPyae9FbwIz6wavE+cyyoGwpq/U4XhqwV+r8IdvjiRubfuF
ddiTMuwnw2seahLIXAmG+2t/UZXzaHSePkRpfjD5FkREPgLffIOMw6N0SS+8j0Qh6JMgwwhWB19/
4b/4DZJHWUzPY8TT9W/rh+ifPW7s3ITQ4uQU8ByBSLEELUpmRB4rMrZMmmpb82AD3VxNHwt/M8Zq
TuQQXO8V3nOEz/O51SAOKhuicJWNJ8sOcMUGnCeFK42rP5aXurRq1se4NAY6fwHEF/SJ2ewuHT9N
0Bbsg5cNj9huHzHj6iTX+tau19CLRT3UsVEuKQyG8Jqb+XAiiIIIg3V/llUaC+dXAAbugq60r9wu
P8IoOlm16vYhropN27IiICFIc/TB1TSpTgZ3xCl8LyUeE5WmDyHNgpcGz4IrKhpYWFltcKcCBtZy
V+FIJJljIzyjAA5s9jdI3hNtleZNWBQeDPWjtSrKxrmI6Lx8G/KCJhITaXbxCaZgwsSc0r2yFxo3
fkEUlL66MVlJJKXYMIKsNje64ltXAspPZAmpyjmpqTj2dYQqCFMctIB/1CjZRYW9ykZOwle38eHK
bVh6u5vR7h9qRWVhxdqJlFRJ4QXSDxqkGQzXdqA30y/RpvjjctcMdL/3uLixujuEw/TZROtynrhL
R2ZbP1FDyMZj2nYdXaMTJbTaYxcvDerr1xQuo+E+Yc5Lhp6FxKxTf8Nmg9YdybJoKrl/hjmcXahN
Lunbhu9D4R+UdrliUUxTWZQPzvyra0ux4KCicuXox0EtcMHN9EcEkM0sSluVLqKEdQOFXNb4mtv6
t2Rwu9DJsqNn/hiCEd5qbjFbh5JQrubgZSpVIjT8CjgbF8aGZTCOwOpZsZHi/oudaMeCNiiw4GaT
M/uMCNAEWCTPwjbP9KUaPvAPfWM5hN5YrNQ7to3YEyn7Y7k1Zb+uOyVFR54iDx08GEI112Wunlvc
5u9AoAjRDjRMtmNzszXk9a7J1VZ6ZrRn+cY1BjXsBeR/oglqQQATRwCElJ4Gfrtha4HPlPO5H1Od
KLyxQvbRI/fW69wvn6UDC8uyPsZC+Vurrk7ZQiNMSAVj0vcRN5v6YbHFL6PhXTbwv9dB/sFdkmps
/miUuWWHKad7uOJyzcMORa2Lad2yQPJhk4OKeZ+kN7nuXmlpuKv5QXGQhvGDj1UUPpg19HTsaNto
Oqir9V5UKXo5N5NIdbFu0wmSTnNDPOfTCPNK2/WFvF2QZP7LgDdhY8/yAeM6XtBwQAGuJy4e3tOg
/S9CyMlAjmdm7mVkro8tq4iN1fExNQ2QZkN2T/NvsDibGzyf/0ymfWJ9NeENZSpBko5k+B12lD3c
PzCj4X6Dt/rZzcaTHfZfk4NCMCA8weNTdCRNl3UZs5sVPZdm51xKlwcxJIEvN7RP0mrnT+SbRN1H
YZj17muRPUKBpNpLOAo6Xd0daADPkpat5rPfpk8Sdv6G3Yl3UwVApIzFXVisb4DKabET95dxrgk4
Rd16dhkjNpQG33HivfFsZDUlcxypXOWObGJCTDENfebOdKWPcL7+/W8opPN1UP2X0Rfi8O/fFLCY
gX3qMEa2Cm7mfTAquTuM7voPRiTvlMum2qeDw/117sWTykYYcDiioG6szr4mzUvw6twzxe3mFaER
Hnp+bBqGIx2aw7OY9ficpuJg05BQKvEKirq/1usWQ6y9w4FBH0gGq+2AidjHGTl+5I11onSZUdAp
84eohJJpUMETr5NtIz7x7ZwxULFGzu19NNFpIkYUTyebicPdbx56zA5upeE3ulP2EFKiVBv2AxBp
ccENdO0bmmerwLy05EgvdMp99+tEWwA9icE0bemMtPeAqHZEKbLEZqFcr76KQYcehqDkmKeuOir5
LqCWbxFqrg21T/Cf8FVCavSUwwE5tvDqAESNEfQ33Ir+I92vbzmOpFsD9/RJC05Qtj3uONsvfsUe
izcBEYN9EW9F/81O8GjUfsYJ+5XTqoyjrSBIByWbIq9uq6vMxlhK8rdYuMQV5fCidfHDYEsTrkXJ
K4ManefLr05zc/fa6m3pth5ZN1BWGGrnCSuppHDMTvv0mLfmKadvqWnBOmKdjvNIZXuvGZBiaZu0
BqhdNVmr/Z3RaTY0Tk08RPJ3yB8YHpxm2I3m+GSMjNBZOwbcGutY92fP0ahWAA8Bbr+2LfRuS7h4
R6G1hNHwllvDRGbaHQ+sVDFHtBmwkKleHxXIYgSSm+tPtPcuS77PzeEH1b/PHTbgPVu2a6qi/ACj
kehcO3GpLsdT+hPHFMXpsKQ2S7/WJN0lkKTIeQ0crNLtCPAtfxETARSO2ztKCivQ2FPEIKZh5y7h
K1HDl8LryUUHFG3WI/tMYLpPMuQ1N6aWrYFdFIlbOuVlrV02CoPRXMTqeXEYgApU8sI9NX2YgwAT
E/rRrhIsgY02MXTzc8y68rlm8hwD42OslvowrubDXJnsrf2FAZL4BAKXx2RU3mDdcscsZwKGQAaL
wHhn+8/w1lKGBBQ26ejc21Q1WIiOUw0xzZSQl3Jv3zL2A1YdKSymwljMSCQVIFE8bTSbihx0g6h/
yWhg+4p6Rq1qrDOkUImhDr2HiUOKUu8sia2CtiqPXDreb2faYwakSN2y8m1794ClyEYbGzj9fcy3
koCs3ob6b2K0+CfM2d8GhaUvf3/REPT2RUUNlFBUejSSTVfTAboe8/GEn//I9V+jwzLelg7r5Eh8
kbTKaUGmqs0u1dXXXwWg5G9BUwrr4Fs3Ky+e6uEHBgIcnqO7GyKQOAQEwCsV371F01PJsE/TdeHu
tCyG60RFpkAF6aPlgSXYzhSq3bq6GrjL2HD01ITqoU/arzwQuSz2w6LfL8W4CZmUoZNdl7GPXqYx
/RMsPtVi/COUpPpESSIvkcG37vr7TcjUu/rcMHz5mrxVunYgRWn4oyabPZVeQU4bRkumfuTLDxhb
0+k9O9nVQshOaG/FPm+43CIiPiP5+rzWFaW3fbUzYTltmxxfTweRDhynT14L6Om+o0hzs6iBkxLV
uJi5KBC1YTisO3vLMYwi5KEJzGy4Crf5Ml3zcyBoisWm+xU10dPqzgayQf8yUW6UzIP4MFoP+waU
cF7WrTGmv3lp821TGCHAyikOAY1uXFg7L9KcXLRB14z5n9BO6eXimS+Go2m9E+HCjkvFW6BoJxH+
VHBB825alS+FH6DUDw3Ne5QWINBvDG7TMUzWx7wuD5MKfqz2D8uV3wTP+VO2NHuAwkP1UdEtyFkf
sBYgI0/77az0Faaxu3HHpsKQX7ETVR8h65BIoow9ZNn0A3pkR40yBLnMwaO+Eh5bon8GxrmNKdVD
J7P3IvgKIZCjD/pfI/2XOykBYLrGjlNyxdtN4Mj3t5BU9gsWFzoVLzUAsm5V+2KZrtjZP1ID5VbB
utuUngKYtfKX3iRcJJT0TJWLlxjl9NWg02wa/YB9Ha+CwmBQg353iB2wDcBMZFcrbYkFCjq/vdYu
DBDStKZSV3HP6LSIqEwIh6LRiWYpS02wPElhHGyyKJsR5rEMu3c/evPpWgZqKwYbMWuk0kaaMpky
8Vpm2X4ITDt2zMC/k8COGNrOVeB9lGt4LrXcoO/HtTkQwzLOslufmym83hdCYLI2GISp42EUSgZD
fRLn/EgLCbfVCgmmOR3sSGwzgSm+pEWZYrT3rebOM0xIz08bpqLzXLBhZhOW014ymf1xSclquCH5
xWCiqYrwhzHrWzRfytLX29VEFB1D4zU3sZk1811cWXL+wTk6ArvGggv02hlYxM1XOuRY7VtwNC3n
V28/0w917a32ApyMC+RDyO+fOWpvlRjNycttCxAZmGtuNj6hbKmOZSDhWa4AuoGH7ZvBYveH7hnl
/JvDMsWQdPfbZEaKb6M8BtIqSEyVny21Gq2TRsmScOuNB/RNHil8rR0W3JvQ9t5XTbtc+9MxUyeO
yBPFqUNiaoRmYgfmtbzvMxvds9FiwtamxWhsHjREUJag7jEa/F0BqWpj1mmc5+PDmHePU5C9mbaL
esxixp2MRLfVk92TdwsENl9gmhRKPxF2Ke4eF7Xhk86iCFyL6qmSUtwaaK6Ilz7cQxZ4aAf81fj0
cOOP+a1fybmvA0D/0p0VENGUBlGtzrTGnNm71K8DP81+EV1OGY21HaxwOM0et6e5C4ejNuUzRz6b
IOW/1024nhyqCHJJtwFk/u/KkfZO9u4bR0R3gnPJbAT+NSCaxntSXmFuUwdebe5by0mYrwOrDXem
NpbFc2VXh5ZNMK9uhybr1pTQs6Ec5p2ouJBSgvWtgCcwdq1WUrVdzX0lAZMAygd0RzrWO9Ou7b3A
+hJrfZz9D4ie4uDMU3NyFkziCs4YyanuTftATtvRKt76zPyCokLVvcYyF5ojZoRAy4PphK+N6BL4
PhJoZs9nviDkhJOY7pLZsmMbXkWy9CmUrUjd3PmfprLcF9pvWYj6K7wWllfW7PvJHEFnC0OkXA/7
ZL6a176f5S1iubHY+XM582RJpc0+ExfbUEyYFJoHLE/9njfL/g7dsY6B8j9GwqsvhInxrKkHOCf+
mdCENBXqgs6RvTq5a2xmcKuFXl3CP9oSMae/vT5NuMovJQsJpEV5TFdq4gPXIIQ3vLKqNh6HHOpW
o6aDOa0+bj2KU73cesTSf+wcXhXgCd9UqnDErPaB/tT+CvUU2FsOTqh/gfwynJVgOGxZuefFXB3w
+WBzJIuE+NBaO79Yy8tU51wMfFgoyKzmxCXbrelYqwO+d0QN9SkfXSrDWhNXgBuRVXSwMNV/ciqw
gSUSE1zk95yFv8jdUUbN8IQ8/+KZ494F4+uOlBtXEoAewchrl/U7Csp2eCOYmQTGF9M6TjyQWFq/
KR8ZiZzFfe5XBGj982iu35nhv48rhrYSZn3zbHj4CnAJeLc5Q1hd2HYEcqB/IIJ5XLsicTJxHLqP
ycHAVwTgcNMgeIadvf/rTp2la25Y0tJAJsufXW4dXUtT8wk8vhmXKilD+x+7Xb1t0wbl1rdoMPSq
MTuOxRgvJLsvQd9ziNwDiDPESACEkHZ7bD02+wQv4IPncKDu4XfQ65WrP0vRMpFm1cnsHQx4uYcn
qDsYcij3vufBpTXVTEHDd1suwYH8bb3xM2JAGj/Dm5fzhbMoee2dRfwQ4/gBqGk7g4R+DnK5bcpI
0iUouHp7KcqHlbPi52LdBE74qOsmiMkdtMcm4P1kX1DSdf+CP40Z0m9/AxGlaXNoY0PddZeeR2hO
5fz/E1f9Vf5SjW7+9P8zhOEvWOFfQsP/T+CGiIqZ/5P5/vrzd7b874t0/tv/9b/b8O3/hF7o+hjm
bdMzg/BfaoP7H9PCTG+6uHdDy/4X2mD7/wkp0oHM4YUcVJbzb5GObf2HawU8B5/nhRfStfN/48LH
af+/Nn4RCEWH9G3b41QiL0AW4H904UtibfNarHqH+bs7cZsQlN/NTGeNnz0H2fTQRMlaFNm58tpH
vPzTkx8uAtsvXwLfomtH0WLTmvvAs5dT5N/Zo7QOBoXAjmi5ce9iXmXjtDBHcS7QvdjuxL2ogoJY
8wy21DyrJXPAdk/0rLsDVz5CRwkBnHwPqd3fTqtER9DYxwMZPE5FjrbSDN+koY3nHPuELd/L8sc6
L81zkZP7mdEV9sVao3WllXcJp6FkjUgZjb2UPA7nY5rWWJFnNBoUTZr8Onr6VpuFp9Bm+sh3yo4r
DNax1WbeVrJPfAGJhwMbRTQzwuIL0CK8502YDfnHVYZj/RkZ1blzc3iSyJIH1+LeGdjvaXbQeg4P
tRf8stefjCTzzvEjLv/FQVO9EKN75BvrCIHKPA8aQkgKfWlJiz+rZswRYeKiwjOgLe+kuq5g8/rE
mLvhQtr+sTX24SSdRCz2u0HZSKnmgwmWYBG1HfvcuB6JVTYVOPW7jRtxEFul4E+xpidBWm3f1flF
OJjH83S6z9g4kVK6gOru6mllPc8F80kx0pcCzsg/hn7zrjsbBFAUbkKRqdiyBpFgDS2OFR/UZHAV
qMI6vUE5SJMSi+deCXh8C9NyJgexCzLx6Cv2bdQv/pkZ1mKWJTgw66VJWFmwxCyItEv1AxvfDxFi
7GIRK3XzXYv6kxC12KYlyEe93Nm/M3V+Ac6xWKvWTPz1wI5ZffOyPIRW5r5ZvfhNJiE9SMC3vTOw
ZhbtsCt7dldO6XIRMmxw3UQ1ts79Q8iCA5SYaVFTfCck43khBI0Xqg8+4J2E8HjSJ9o+n9A2g7Mx
GBZXHy6XA50HwJDlLrzj9qoAZ26TOXAKiBcYun5h3UdhCLcFaKVdkts85GpeP4yyVsXDrweCt1jn
xR5OrS8jwvndsu3YbmBR7JdbMQ4vTa2t3eRYn50bZnAgKBxO7Qj9FjyZjDob+cwJbyxMPwDmkzk8
LT5zj2UGEaRNAqzZ6B/mJVvfliC4YKaDC6t1ewvX4Fk40rnQ7ydotqucbaYX+6AqZhCCFmZsY317
aL3xEWdLvOq5vRgEY7WnTso07BPgc+xWOWQWP2JEqK3gmE/eNcXH8zKEqkJcs/Zd4Jhc4Vfrv4g6
kyVXkSyIfhFmzMNWIKE5pZxfbrB8QzIPAQQBfH0f1aZ7UdbVZl31UomIG9fdj18yyNV+XhpcE8d9
38yPTHGyd+ZJ3+RUrJ5tPtINrP+wN/vyANk5NkwKrPsVamM/49yYmU+3BDH37IKY+nA6bqmC8UJF
GCQiuoe2NqXByScdzCWVPguX7/nVYov00Du8wmh2DiHSq185Rz3oBILErOK2RyWWbdkcZqTfq+Nh
PVZeewJOnu8Z6cBh2TI/MrNQRJ0Oh2ms5V6rpx3ns3FzByzQemNpEX0f3OXTsbwulkGdqVFSrAmO
DS3tUq7yj0iX9ABgkdKVof8gcojbVD3xMACHO+sVm2tezsdS/K7Qp2mf4I6Nvu7libkHuSep1wKj
7sLpiu0SP5fZHatD7zbueU2pq8cteaP1Fapb77CAbbyRiob0iY/0jImjx5FroJb5WCTyxI0w2Gxb
//Hake4+85lkXUYHNC+cVe18T6jTbG3CsH4Fddow7xOngYVoOqn2umYmdwyPNYsH38LP3d8GUxoo
ApiGuYHjNOckgCnW7fHAmM8tlPK+tcxzqRczpifPi7ugyC5eUIb24H1ZcOi5h1nWLausFzI/+YFW
AAsrtXr2RzVcdFGAR+tqzFRy8a4Bm6GuW5ynnihSWBgovrZxQiwxT//9t//+MhCzZjr3ydektbnH
Mr0Zu754GhDH0t7yLz2xZ5aDhnpPxDN12EGcOl1LiwAbaW8qLlDlgxdPcM/kJkNe/wP2c0mpb461
BGZzCCGM8PTj1DIgJ9IW75bb2Vfp2WZP0QsIk3NXjNfWvFuBlx+KHG5ara+oKkmqduSORwpaAw89
YTkbOe7EyqqHyONBC2fi/DtLLldrNrdm3/7L18HetRPkTu4voV30cW8LPSwecGbSOJy4SOukUEMf
JYCXJ+9mu22OLeMI54AP5E7XqUllT0A17kvna2cj9Q9QXKCF2qcRuQUgY3CcHJwOz4NBh9n0yldI
2+AjnCNKPI5W1z78ifRg6kF1AnSoRetCH0Wee7xF0vfVaWJWxVlEUoGegMU8s/37xH6w8P+yVKg5
H/gWca+iQBluuve98YlsPM7O2Q2FU/623aHlUm6X9PL+qVhB6ZTBD4n6GMvyTU+/h2XHte+yNssT
2g+lG7VxlZX7x1ot1n+wKDVZEqBmaTpplKa0j9CGPf9MkG3dmv3znHSfjvTpt7OGfFs0M1CRzu7C
tAC4a2Xshl37SZvkF+vW7MFv6Rh+cDgwyj2APqSmHfFJJW1kDBxyDSimolwJ6JSXVOso29JPk/K+
TfIlmwa+32Zo9GBnds6Rl16HrSTA/6i3Sbz07e92XJZdUlpI2N5jS0+QLQLb+j5r+uvC/RKIhLvj
jS42Yn1YvH3vpjnspLBzpyFHeUVzWAD+H8jJdtDr59VusnCwu6tOjR/1WjQ4jXABN2NvvuYWu/Sg
cSVZb+e352QBvcPmSeuNN7xx8Uw0bjNn+rjV67+znbwaDb8yT0eJpxuOsFJ7hf0TRCTT8QN4atyA
js5DPUUKyfMsBhErQlxR7HUo8yapyeNLOx71QvovYCczgKkdKTOdjmCQ9uQtNgvbKyvAQ51Rkhy8
Nqv1lStB8sN8vPuTF9ucSfmluL59GdxpkHuxs9fEYU5kV/SeWajlk8HmvVAHiOEevpoV0y3bLGl3
Nj4Wa40pMfrIKrYJqsZJwyZiEdAeXQCvqFkfpNa6ndc02KCskfXIpPZZcZN4fYiD9snFtnw6qVI6
ecw3ANYVNuwEuZZ0JRZH/QIkYQhdbwUgpGZcZm5Yjt6+MVlJ1i3qlQg9pIdKeQ/1IEeSH88wefbo
oflmcrB38B1GmSMWosGMppExXPXc2oAtbTYTr6yOpCqE+l/OjCURVo0G5CLttx26JTTVUAKNaSqS
gn7zrn6TR+MZHYdsazjlCc/1b3Bxn/4D85qJSDfMvwE9hPwhWTYXy3vx+EBatiLHwfim5JZ1O/Nl
U5FPSRLj07KTNHab5MXJxr/AMQz6xJt3dkyvurrx5/8L/PeRa6+AU9KHoBkST7PDZFga5jZdfpYC
unGn+1A9GnhDnYRinEiIG4E7g6MpjbCws12Qogi77DIz/YCd6cMBfhavc/GcGoAA/HnbzOzzRADQ
RcvbW93XZ88GN1gpM4DPDVh7JjizkZb1TtTtyfbxARf9+DSX8Kt1m4UFjX2QLQnAsUpmQrqv7M6D
7tur/RPIMohMLSuqgPK4rJ7Yc3sOwxuXBKKjNJZ/erIA01K7d+Ltv7xHiqPwSISxVb9CgNp1foa5
nDRPbPcb30FCKubqT59h/Us68wt56ODoXXIsq/o02wwchs5GHfsVtAXqg/usD84a8BjW0zCJhJb6
sR585vQ8XCw17xOYH4dlMOIc2YoKdvKZ8LFwO5X/5oEUXgXKZMJZU83q1ObURY8w7iMBPg+zI1s6
l0OWL93yQZMgSp5CAKxl5aG8/5S61UeQyZfIT9znAsjN1vEI42S5QJaecLuX4dihqSQ+ydzgswuM
PoRg0Bxk46u9n/n2pSmtGCQ4BpI1wB2lOwsf5HioK5wiec0LodKesoK1csmcaMjKBBOKEQB8/UUN
k2Kzmn7QMrhpWLltxdr+GRic4lYww41yuhtZMfFHJFqYUDNKFcJvJKAXFHxeCRhRouC3o4I2dDT6
56KiafgpqrdAkYAejOCTtmmerAWQKN0uL+U0UTA8zAUGHfzbOmOcL/ydpPMtIjTXRBXhzs204pRb
xO8gl1FbKXJZEOnYmGHTtnFkrqaL1LqzKu8baBkOm8etClV/R7Tkpg16FQ9z9WaAvqVfZNkSKvF3
Xdgxre3ggc+hBAoWrryZtp7Vvw9m/UVL6SVLwTMk6asFEH2X+RhAfO8v7V7e20wmMS4WeuREu5wy
r55DtmPBcZCm9XJx9Bkyy6je7JkzJ7W0jVIz+/16+HDc1jlWOQ5NIoTs7twj5DPnw+VgQDvaQtHg
bYIFDKgLvxR2xuYFBjc2E4PwjtRjjdeyvnBr7kaW+tbiuBgDJYISdlIzWYJdMKR/IGQ4TNgOG9aR
xWO7Otnzw7GUd/z4K/GctS2HI322W7lyuslh5eqF1Z0MgwHBrdJUvOStiAuq6XzoRJuCLzUpq6ze
rRjbtqLKWHfPxQfCUBfO03xQSzmEUC565BpnLwWJEr7RlDbymQAlcnBvfLBKly+NQWViTK3betIo
wo2Hxh6eTRCJ+8F6MtZhvyBTb2ubGnlYMxzZ/mFKtUPmZgVC5bo13elf3RXk8wJ+N1ZbtDvf51ii
egGYTiXzHe1jMuoaM+HoJkFKkvVcu8YpwS4yiKzfU6u2A8g+7/oWNc4vlTzXLH/rhkIPOxsU1CWM
9UC/GOnB/xrF78KdnK3s5T8baSFa6QsXIynO/tErpRENzFYiC0oVKhYmas4UjYpXyX9fs8ezP2UD
O++CEbifxc6th4OQrheahgPmuMM+ls6PTfCsfpAHFTuUic4CiZEib3/SoKbrPIXqBKqRhTiR07lK
mz1cOmDy+cUM8KWINx6BPCIrocXr2fbkeqPW9h0x5COD6PhSiMTYDpn+D1f0j+tgztTASWxph8S7
lKYoGiliTld55oGJGc6YKO2jbKsrwQv71ozHufCqG0Wj7dHw3N9l0J7MpWgvSDCUkuG+HAzvDUci
tHGpnm1X1HtUrRB1b5m6s5MWa+RXgsosLKOaZ2+TdJHHEXrJRjfN7lDlKzJj57zjq3c+smCCTQdt
sLWqX+lVwkQ4L6X3PrjKj4cFn+JYmVs8JstpLeyfpvHIEAy2cZ7s6n3y+/KWVPmT10Ix1dO23SL8
/Zg+2g8aNU26k/KPNcAWF8zhBVFl9vuYbp51O/h1vtUBPW3WMw7Z9Cg6Y35S69HVSX6UKOA3sYgX
UP07yg/6Pdon2OeV20Evq61mTcZ2rq056mzmPlss1r4DGx9Xj0v8QAc0yldLyqYv8YrSqUya+m8t
U6yZnvbkJf6PrmN5aB9ukCL3k1ikpbNtDIXlxau6kNmvzN7xgrzrDd7J2pqCiM7sv4XXFy9rp1+M
8fHDyNmM0UiH4zzINwF56Oq5KCAESZ+7ouAuPyrjc7G6PRuFXVJzfBmBJ0ODGr+LrlMERMv9Q7z8
05JX3WeaiFNXWgfN5saRu+we8pbebpPsVQglwdq3ItAjrbCBwyy8qIeZmzSJHLxn4174dnqiK/sa
aFxxa1+U92Zy3lFSjagzAwwb9iMYUM93CVRzIwqPIsTFP7HG3KVWYsZYR/jzrdgVJM16iNNnb6Gz
x6is+2KByM5XHR6YxOzQbCvrfbBt/8QtK9i4E9ihorO1syDaTRnjch0U3DP6f7QFEdlqeaQKEVqr
qLe2TXnpamoeZ3xtn/TAjUvTR+teC6LVtrlPW7BLLdcAPvWWoXExotREW1rgXDyVcA5y6YirZzyM
Jf1g7Q34ryH3927fdGRq3QQK5NwFFEWZGDp76189o1oqL0f8N4ovpfUfzEhvvompnmtch5uCM043
REF8zAWd8fiHJrL7m6rO2ZLsWEI9QMTynRy6yDw4eCgZpmucYhuTvPXsyIYTiyVFiQwxOt8MvKGl
XPc6tUSCHE7ykImjzao7ova3p9ffLc2COyrZ/6pltBn8hj80JZCKDTTzQ7Hio1VCuw4WDUdW98p9
Z3ldaqqpkzI4cM3CDp2twQ4XR/BoB8Sm0Yn56sB+BMnNhEK/Qn8yrPo5WIYvIostDO6NI514Uetf
HFE7s9YPqaTlq9Zey1F9pqDYV3vbMgXQl3luZxzIbfPLqm2cFChhxmTdfS60rqe9wikhvZ3vLcCe
OYw/Kj7+1nRttUGFgci6rzOeuKo4G9of0/ultT4UBvc669VZn9x4njSSKtTmtdrIIFyR2OFgUsK+
+xMtIgHjZt6Ye7OkGoCgAr0iS/pTBfOp1+o/DfPdhpjZHQZtzspGfGYa7g26ZfyWS4XiKBjnhV2t
7WE+ynP2y2FV5T9AUNaHyGd09rVOcTPT31I/umUgtb4Gc/4tr4vPlczjI9Kkea9gKG50p2EH9Phz
eA3gD9nSwLUM5Q9IQ3IRvG0Fh1ZSuwdllD+8zjFUW84dD/YBqy1s8rX4nc6QEM36VPfFbyCH14zl
OK+M4C+EnR0pjH9DYkeJ4Boc6Oy8apX/rr2ay73F7b0kgIxFJM3ww+Eqzb8d6YakOSDileLSDXuN
jO9U5/XbbNtPulzSJ6cN9G1P6mhDkUs0gS4OXVufGJTSH1t0LB3zhECQy4/EQ7RJ1fCZpXxrkvo7
0NlxKT5am0BM6PBhLWlwnLP2Bv8ES0jNJ98UKT91l1ynauRNzO5Otsl+7PlggpWywIA6F5JxxUnN
enHyct3Y+qw4WSIU7RPA6cjQsvSZK6d2X3Dt7ZmKWWdU3fBUqzYAvmxiwOFRhjXdGQfRMsU5DuAC
skrrqX0gdYuJviVEzSiTVXvWYI4+IsvfPO7ecViMMVx6Jw8lHx5fd6Zn28K4gsYeWYlNy5IREI6h
GyJiVH74QL1kT8ZUj0TnNEx+pQjNltStI4LsRdGsQAagFJGm2gvG4Plc1oYi9IOtXlFAHuUPRO8k
sTwqD9bgUlYvoidMo43Yc+bG+wGZ3V9ht9wsUIIR4ah/oymT2DMLLhGymLbVoFwKMKYp7IKXImvX
mB6PQ0bsaWtjh4WAUC2HfvFe/cbiApWNfG1W1lvCc1n06ZN+4d8lWL02glsY1X0kz7t4Mf2w9zN1
G2k9DpeyoK6w0344+a/sH8rDWnji0LVlwESLtC7SNj3mNd6zxU8RGFYwipaxkkSvbDxBWG6zNjd2
QVN31DpTnxBk3a0wzfbYs5KfxAibMs+/utW0n4LGIQBeQFmxp4CejRc+isu86viuHfTvyl531fIj
lVkexSAf2JeUipM0m3buoD1VrTudDfurL1m75YuPp4gvGexMV9niTvaaFEZAuNpX4xZH/MUSeKz7
JKPQsS5rnr+COzzKO8VZ/k7gqztWFYIA8wwWQZzstbe8mIqoaA8Yelsgex2JBV18fYGJ6PY3asIX
dtwbsgLtXgjX3BKttqK1Nu/U7S0HU9e7U/DI+jAR/NZJ+5bdK/D4ZtvrS8BZCog7m9270gpKRSDw
DEV9TgcyMoaqo5kfqiZ9e0ZtynBH6CxTCuioyazvgjr/ZGV+6tKUAqos+wbNAtHQMw4dL2TmCXor
Pn2eMIyivEJ06W3XXv6qcxblcC9s4d/gdJahPkx4KanNVc42yMHR5RQG7fvefQJoiQWgaW9d+Zo1
+OVTCv5iXbPhf/ZEvmtuPRNLtMUJ22bVIjJpRGvs5K2E0LRhAYz5a8ToyX92XKyGEmJ2QdABp6rE
4As2I0tQLrHQJ4W+cwZs6oVLPEspZiz7Q/cxnNo9M/xQV99681HmBqWlj9yc7iACFjfdSCEz07QQ
LrACufqUtIM74Eq82rJ4aoSzVRRd0R+UXebK/jIDyByi1n+Eo6Z7ba509C6r+W6N8ggq9dSUwNkL
G1duOvYXCmXBA/ujcwKqv2cjrcJZosd1dlKGwDmdfUfx6MYaZ/5AOam4gKUXr5dfi2/qr7VVv4PV
jDSz6b5l95kVun0qEwgW1tgc57l7I9m3HFEuD6vVmztdEuZIWTQd2k7hRzSdp4Tl7tYeo3yq1Nke
vqrgt+wJv1ULqpzSuhffvBvVXbVUQ65duq/rhMQvZYGsCVibl0mHf1zvfnMeiS3vae69+MZaQU57
aPU3WzpX+uSHA1/rHQ3cwCjR3Bi0dKiHmxQx9pwL45S7lR37NjIbixgiU483VeWwTWxL7lhAVYzI
XPtyp/fafNQlDGGG9Hjl1RhTSI8duOlv48IHXwlHR2qyfsEN6vcOrT6Ru3TJbaSxJcz8iWL0udgG
XBxwK7J3mdgD0AKUxLoeePtBJTdQX8Genqzov5xbq0nyEAw1t5UCAIfeIEmW7Znr32Y0VP5UcZs7
B4WMe26OR2fWvq2gaV4BToW0jaqDzpsF/1D1VDVsayryCUVPX2ol1zI2dezTgnI1GlLydD+aBcRr
pzJx6pULFsxhxg7OzzStyRKNNHdG3ThQYgvMOpzTdOG5UsSEitnY9gyjoNH54M2ZBiuXOL7bg7Pn
E+fH3hVzIf+5UJUt6yEQzY17G1tIE1BjVOgOzoy1XzxGyN44Jo8sy+g/XkQmE3SeTWhU0jzbN+B8
6y3AfvdE+h4P2lxcs7S+uQKROV9cxOmfvJCcrSlXgRxc78Yh++itMEZKUNmbQMnhQWQjkWJNZuyM
YjxQk8n6sGhXCA28v6bJ7OOZ1LEY1jpWUt6Je+EK89x3VuMmT5DCkZPuO9/KvlOwJFFevwqznGPp
NgirFsEaAfOAdPVI0PzBGWCd5uZQqI0k4yk+D5NhXaFaSwonOpMlaqFFrk0XVV9Y595IVnIwI+mY
VnX7gdf+SlqHW/Dwyawa0IkFL3kKaDjoIrYEFjb+doBZPAKFGIf64HBEP3bOMYfV9G2O7alGg4y0
JggOpAlMmrKDic2Wrj/l0OtCUv39U+JyA3O7o61fbM+uttL3Xm2HzjCzwY5fLleDetRISgzSfoU0
tC4YHvrs2RXFX4j5eVj6no4x8I+WDvmhq0FmrAML5dlLoVcoMW2kW/xV3Xx/vF4IsimuRfxv5HHI
1QwhwfzVa5td6rOOLz33nFTOJ1HDzaogAFepsy305cuz7TfTmBwC4dlXy2LQHuSBYeEHz63cNe4F
iGoWjmvd7QTRFKDECUccx+lAtT1iDTzZfjsAUFP9njaMc52TBl0MZE4ymluvQ93UjDWkZlHSK2ct
0cC3tQgoBPOad/NBSCNbUISZmf/lFljF/42LGSNv25lPRnpzzCCSMFavGYJppa9vrtn88rUAottq
vNkYIyCKZBF61kfqPRIlmo5Nbb4vMpVhm+hW9GqUVEXqi75JDZsCkkfetWzzWCOOUwh8E8pTSK1/
IB7xvXBz86RWQ35Y3XuzCI8Uau4fhKIR5L+/HU3trV3IN3uFZ5+nwWZGsvB7V8TIHplCCFF9Bk+t
86ImDwrOfiRT3yd44ALmKxeWhFRngCioDYwr2Sx+mko14YhjITJdW92HsZpOCVAd1k8YI9cyfR9H
7zmoh+DWBEhwwmL6grmmQB9hZ6EZL2BE2TNyDudWS7xTwwgVmCMbAwaX0jHTUFuqn4Q5+KZZ4qxT
tbItgmTeaG324eWgbnDliwk91TbVm8sIQzSv5iAYt5QS15Aniu6oQSRzNe80Uzq/5ZECYThqzjOi
D5/ZwAQGSQb6MEl8g3OYLb/9JYDh5Vw1/dnJImp/f1Rh7lJqu/erxjWn4t3MKZ9J8gsnikPvoIcb
6v8a5wVTAHY/4+Q3pR07ovSRx+xLnY8CZg+ZQs2wSdHTWCXy3D5oCxqhnctyl1OgteEfZd7KBTi3
Kv5aTuUd04eqTu2meXTlhDCSOuuhM7LhUNa8tWhYsSHHG9Zb0ng+gp28+Bp3QjwA1h0UikEtXZjX
ff/c9su71OT3hIFjz/WjBqQ27qxhfRXcGY7Kr5bIWSYzrNCvNSIup6LIDkM2pRfqwykL1IhCNkDy
4Ni4Z+ow0qxOd8qpCrIQSR2twWsm3WVLzeKnlYpmj0tXuzm5cdfr4JohPxx7dLBNPRT3bm6rl6Y2
MeQCFRqmqHMeSqrR7haVJ7dMMUYphox4HEYi+EI7GXS3szeJ+S1Qe0w+e80bHeeYf5kWRExG7Hon
RsoClrxi72LygpU5dkpWPWELtyBq0yJaBrY0vcZupfT+8FMQ6wHZccEkfCrXuafqNqBixdDKvSoh
iy1JdWwVV5LRePY895/SAuuUddM/pw/CWlcyolz1mpqOtdegS7bLlMfeLORJSBASxnLGh/zPqOVE
3Rk3UApao3YuE1qh8SMv8+6/D7If2LWCLNxWTrPc+hJ6WS3aKtrlljnczYwoSkZye++WGNK9VW9i
XzKj96qz3v77274tkeVoroh6zbcuppqcSzZnJKSzbL+yF3L9B9Qhq+IpaQ61Jbx7NfArJRevV5N3
InUgDn1TyaMTdCdf5h/J+jCveb46Tbz0ooUYwqNq/q4WxVWB0UAAQD2mZe3tSnv9EtBQMffgUElx
SqErrb+Dzhl2a+6yUFp5o2NtkXFJw/fJHPuoKd9SKb2/ZqpN5FNy7dlnjxBLrpWNKIhHjkLFdWnC
OGgpFVG+w0o6W5NtB/8rZDEahJOsycyxXURhY5dnBtolKcnoQUccTgN1EueprXj2jX1T8G+iSCb2
E9gH6RjLQveuUGHBkCaoLJSvBQ+Yg3GBK8ydIOBR07tu5zYPklMBq45/QbnL+gmOrG+qY2D7LOgd
A3+EZ24NbWy2c5eLUKnu5tEMcW08ohNFzb1w0FeOD4oIpAbsRzZcEzNFmUI1GfgwhnwMue3pRxrV
7m3Xye1/ScjFTIwnD4Je798nlz0DHaJUurXmv4r08dV17BOGd4CYUnYXGAWH1s6+5afUx+5QP/z7
iXeWk/WXeni5U/nMcCR2hB/LB7jtrkzIduAMl6PKuzsk4/qwEIbkj8Tih1baIyAfPfRHrvONM+q0
9xbzFXBKs6P7peW8L/0P8KRXY+vNVndzp6HDc+PpTyLB/9T6yMIEL4FNyJPrGNlzaXsvj8MhT8rk
y+4CKDpOea7pohWK239O4CQcPK06W3VDEsRJ5hip9JYTS7v+/y8JbVr9BGW1WniBsPpY+DrL/OwR
KdzRW4WXnDCeMuaUu6eBr0mz0bSM9NUWmbrOWCTw6C9wXFqs1vmgDbFL/gqCfUZZt+VuyNtMN5Az
W5/WwHutmtdKlW8iBwNneUtBHIvrFbrBxoJVfOsoLigCE7Ppg67mZ0Z2yQtrP43dya7RwJrEt66B
bixX8YQRTB6mfnxu6pGFS4XCbWpcm2xp42PibVmzVrIb9qFE12h6MblMZUe/dttdkjU/ljk+1biL
YiPxdg51ibu5Sp6ZTs2JcHKDxMWa4ytd2vti+O8aT9xBOSz46S/CH+5X5K3ZR5GtpbcjItqv78xS
vhhi/kUyt3xJ7W44L0315GtMhb6cEXi93EQxjXTLu2R4HSBwebfJ0GiQTQinPnyzTqAnqLddDPAC
o1rVNPAfWX117r1hJ0RE1GjwCE1Q5CtSQG2Sf9ZsIFVrwrisHNY1qfG7mp3uwpca6xaLiDolheh3
AUG8JKAuxuEewus1gy0fWfbdwtZ8aHR37/RUA3CPJP46OTuiLTd4C/j2CsPg/k12qf01AITbYtng
PqP8G16z02wxaSQ5fIcBukDpIqzCzQeSYxJrMfPvqVz8ezZZLwXdir3rN2ELZwxpwTP5ocSPh9P2
xIXmj6Ak7VyX1gzEpy8jQSj32INwjtLKG7YJ5I7t3CiN5DjrAE2mZFrnjFyBk12wutdHu7Zuo8oH
imOQzXhKXIoXuNJMpU0DSsl+gLBMhZR86R2C04U+LrhgzH+WL8cwlS3MG2e243ymT3HCiLLJkS/E
NJ9Ws3kRJmrv7JSQlMw00tw6+W5NblyDZuz1weFOZqOgptpCSqik4gfKEBrBfB7djGeyPM9W+RYw
jSK+Tfs1Cb4flqoVUxo7F+ldx/7mmf0X4v2JrMtDQ9lyxzZQBgNLQwPkwAblkWA3DPul8bZj635x
5P+GS7ueCgWtSsyxiY33eRlZX7biLAzBL6u4JXL46A3bjmbP+Yd/G/Ncaf/hzUYz+LqddX5d4mVx
5c+s2EZwk910k6tFjd8sl8GvDhm1OHf6GhwqbH5PWbJNy0aQZVy+8OzaIVl1b2+4LVsN+uAXLUWD
FuPVmQMq4Nc2vQfWGpbOQsSqw1pSFZIO+FHvD3gQu5OzVO8EADF9+pP3BpCa75XS2w8xF7wczVIH
gy3wZRQjr7TKo/qAnoniyJiXkiAd45mhE5pkT3esjrhqocIot+7A3MoAcddsQ7x3lV8VV3dUzzS+
NXHfgtioNCi2Y84DRvXel12xOalgK29SUPQ0ODTMz8V33qdfvvshshLsZ2pNB3OBc6NPBFs1176K
lX9vUoF45pF6uJeuqdb229H+pz32pTDp/zUMpSgHSIvYGTgYzHuZw820ffs2lQkYztl/50nywyrL
X+laTmi/QjpzRLXtuZ3QCuFPJ4Aa3xOTxyg6DP7JYm8Wy/r2JjxnWi7avR1kT7axfope/uVD4jcY
IjywPKOaL3Cst1Yr7gHPNV5E7t58jrbS6cqVDbdzTQsfjzt3eYzDE8xQuBUwcfm++Njts+wlSazx
qcwX8ELaWcNTY5awoZwut2OoibhUIdT1HuE1y57qXQXjaiLwYnb63sjGF1bDvw05fBa64neCBmUH
/LAYKnETVigN9fqU6LDXiNqwWyBHOI4rV6M5118GR+F1fWzy6YzaP6ojf2mP1PXDwkUtlBpM6pyz
i9nTt1tSwR1n+QzW0AcUmloH6MNP2Wocphn4NiHQ49RRM4u7h6OBgtwNoh70vA5yB/5pzvSFJKQa
H05gqj42uaC43CjiiviXLUZ1/7QrBCbgVWBavNmIbcvZOQx2ISP6nxW7Bbw5619uTi+dxuNOjdof
5sloAYFiUfZ4goTAAqTpCVpnFxAQ/ZH6nh+MmuOetPx0FBUNh4304nZ017NjjG4oU9/F693mZ1ry
Fjw8hkbxebvuncbpNvS6r09NFmXacivpkjunvXNrAarBfkjNA3Roep7JEAwaBUEWjYzbivFmt44J
nIpUfft5ji8iA5Iw4uU0H15McxwNVhXzIc86DdmeiL4+6nf5XpXLP4TWmX/EGGwGfBKs39tYODZq
swXmsmPktYCdbhVrPNvoxgOLKgtqL/wnmT9oO73LicZxmfLAMqMb1n7gKr/RrUEAyEQ4NBcX8Km+
RuZjvZcAv15ZJ5AWK2LUnu6JDeh5hb2gCWYo9kXnpIb2CCphCXkyeibZ07BonA8TuapGkEptigPG
+hdWMskeUqU4S9Y1XYtwm2E/sJGlEN+0iz0LKkl9QZf52KlLi4U0LacPsWYUt+cT6FK9j2j3djdt
4LMnE96hIwsS6QM2X1qPQI6t26J1dnnG243DR3K95pvlWt6vnK3JbpqyBkNjNCEDRmlDe2r/UNOr
+Qenrbmjh+KDiel5LVG9HnUzWvbe2y1yyMSZ0hneLhsVlltsRkvLVAtuoV4TurU1ljhzmqRb4Y/V
Tjv1i9HF4KZfC1ocwszhitEyOwLeeflaYSoZY/O2eiSuOyQVpNi4LJnpLB3QcDFAGNWSPtaq/p9m
5Rpw2yBeOiPW0/FOgeuRm1/Y29l9+TLpcYpqS1NRJ7LTWHTVLiMCssF7N5/TBD70ShvCvpVduxGO
A6ZTekfgY18FbFOZ/Y+9M1mOG0m39KuU5bpRjckxLHIT80QyOImiNjCKlDA6Boc7pqfvL7Luom7d
smrrfS9KllYyiaGIgPs/nPMdXV3hFZyUX83bPPDyfUDi3E40A6kDEeHks0+6g2bjuY5xHp3sRp7d
YAlPvDcxwGvjrVHw5XshzdWTpTgJ6cLgy/BrhvO5UcgnpsycK81eoqz0FqXCzwDpwGPjjSy2vb3w
oksLcbblzGJEeDMx19Yprs1W+NNXkfFN7KwX6NlPs4v3OZfpj8omwq4vXwt7eJHtfMtwuK2Gqy2u
xuAGv++PcZW9h4SguBVg2valt3FTOP4z7dzJqulfIOdoa34jzwRvtg26yuMFJG99bV4Wz7G47Pkm
cCl82V1yCYQLNxtdXdsD1s2nPNvloTwt8Q0+zyNySJXrkAkPZcwEWXpwnRr5UdEzBvG7o2jBSBui
WrcdC0y7mrpD1DjbRndmMxRWfViC+mVivjhl/O2FxK0OS3zryeWJsLV1X7bPfjg/VhGz7mQYN24x
PwlXvbWBuqBLg9s1RMwXBUO5bF5bxNgdEVT7DQDqMhM/QYuMlKXY+hmZuhCZOxhZOH/uSJSQNWyR
dPTRRrGZWvl+98OE3XNYGKpcF3UIk8fYGb/ssCZYPFsXkdiHTJ5WvVXWW4E3zZ2iR8KSEAQB+PPk
RgBeYSmwDTPLpZyL8MUopwYT2pq1qMYHitcnMG0/fJ9NFt+DfRuG56WfWaU13iqc/KcpK4DJGESO
Nc1yLudDFxBaMrnOzkzxFkXum6z3HS3NobfZT8jlaBi/IiUTN90fzCsE+CDM7DQ/hjZ9kBqAn6pI
MetB4YQQcW52EBfXXX4Fm8lwJ7WwSSfEtWDEKO6Cpf6MwNBULuMcj7mmX4EGtBAx1+23SUOg8Rck
yGZdJZMPuIMCqCe/AX+7t3ZpmfOMoJAas6pgs1aXD67xbzOqxwFRxWqcyJllR7WCL0o7ux98i+G9
/cEGBhoUPmjvWY6ocfOMce1UxTvkpdXGl8mdO83uvd30x7SEzB5V1k6p8WPy8fSGiPxUz1a1qKaa
ChVT19xh09VVdSTw7NJp5tLpuHD7ZRyyc3Ff88eH0Kd0GNGYMhNJEX5diD/ZEAAf8c7wHUQI9A0D
8+n2vyQDlWP/JcCwUOC5N2Vfn78iJ+B6nsSPaXB+hQ5IU2Xadxpo7mkEkz6V7W6ckUl0BZ88wtU1
GnVgaiJFc5u028gnE67KEFSwY2YSHGuIrT3tAUw2AyDN6U7plEaHZkyfTCmplxJWU66Bcl36vyYA
oQA5vKNB5NQDltpPXfmOOJqzef4a0uqn8TOE2n0GhbYAJHU1mnJl7qxjKpdrUpdq3ZXipUuaTZrg
H0SBBYYq5kHuUIsHJKLytRpRKKzDrHgviEfdDQGRoq3w9lpzmlZV+4rKkIGeZAjbT3RgQDE/zAQ3
rGqhl7L4hDczILZnr4fgz8OkgYiKco/TcCyCeK0zZ7MM0AKDlJhSw2ZyJTQ77LzZNF2lj+OCFTpr
lzNxdlQ61i8fydC60c5prMfkkFooHpu0eVOD6PaOTWuS7loTttsEPjI1SXB2G2ntfBu3Qkyy25pn
3aLKWQcEXm2o/b41BJuu9IhbyhQ0zwHcgiADbgfIxGVetJePhDnIsyeDU9QBfoMacBi7IEA6YrHR
vQkyGQrv0GGUuNAR0eJLJ9DyBJj3t/FkcWBGcfRUqsHCMYFqZAbHlBk3QTgw9Jv46E+SFZVoSLRB
+DUl38abtaJxkRfM2fQAZvsG4PEf7TA/2cnt8ClR/cU0Onn8gNUNCRgdKmQc+pyO7yBjEkTPElNP
LRGDTaToEKDI2BXowpef5Y96rt9LL/zKIjZ+8WvdsCqJyDLAw8BtvzTkWfDc44NMz5Hl/yBWmCbZ
o/bTzOa6Sv0MJonc1813bcfXPMmzr95dfks5PMkHlCMNlTcJF5o3tR0bsBZJd4d8+6sVcl3QMNwm
QFLZzaZuEDc6UjwylOJjmWNYeIg9hTPeDR66KLqfOEUfzkG70QKqDSNxBNlQMxr8RBZAjlwOyHP4
+tAczesSACXKdTZmcmKdPQCIwp847zqblwO6ZeMnIaslw6leMnyBO+jvOipFkkkZhmf1prBFAACC
UNvUZevPkEGtxuqpcerhgPSYcKGo58tHfNdY2fvAQZzdIWGqAj6i6KaWWQBEjctvJpCvxYAQ13cG
bhArFsC0hnAd+uRFm7lbZwNAcNdFhuimrJQs0roKNmNrRGlEZaQAnXLzHQa93LjtO/cTzIcGGbqr
FCWqY+7ABAaokJCn45Sii7MAfNhNyrpcqPWyWJpvMrgdc0mrSW/sCDGTU4oVrgLM1eQYrhLhXm13
+CYH8R5qkmlEIuC+Fc4KDXm57du7oOvu8tD56ftwe8OW8QUr02tA/OhZyfTVW36kPNxjSbTNTKLr
YfaYfAye9VpD2+P1rLvUHrmS1R6cy7hJSl6/Cd1fOKwV9HlzXELzq8GFtZ+5egLKoZWcKSfJ+yrL
6M4e4nYTdZs+V/UpeUkl+gB6KthcM7GpOIkR6Ea/yZ949CpJMG21HHPtci57HpHWwUdgq/4RMdLO
gmXU3054iUWDTCJUXl5R7tykuPq6r1GVOXI7DudeqycBU+TQQuenH+VQzFDph5ZNADrgpdIq4Sm+
WL2ibaIC6kL9rG5hBjpkApPndYIYX1FlwPtS2V2rwE7Pzm2NKelFIcBditEeTpNGhTeWo94olPkb
j6FkY4cfwRwHD46ELKdpPEEZ8YGJd1lzHJEkjtc2/uV48Eqqwb8Pff1Y/Rwt56vTMSYpzswgsj5R
Dd5PniB9qEUbYnn6y47miuqqeglzv9ujNT+nOd+KXADvZZbvAyEPAagr6k7HJKSu+cDQmQMtjfg+
a1SZrpvx8rjm1mVuWAR7hJ00jKAAk/g/7ISaIBHpu02XnFrTdOjsayPdoyHN5HGA62lKvmlFxQK2
aOmIFGZv3DzI9VWXooq3h41Dp1u0UpA/6nxqcjtWDEWQBJpNHiG1mccbr6omR8gHjOrcloL4W92R
58HWUDOycLC2Hf3tMdwLDvtVWlGYmCT+5qbitwGUvmvG+0y13/oUvxJEx4Od8kAkISVWiBUPjl66
aZfmNe6IhyG8fMveIkFpEX4PfXjgHaQgTenfF8s11B7PQDzZ97E7ku0KHKT3K7Pjn7ydb2DbYoHU
OUX62HB2npvQvVY5t6RJgPSzUUm3Q44YLiEVF9cteSWhi7wu/FCjjNlIRwd7oedbdIX+O8AN1hrs
I3NMRmqwfKgKZJ4cko3r3J7giC+lOxMn+FLM6BFzB+RQlRJ+JwDhU7a2QJQIvKXavBNzDcnQxcXh
Ovq5z5iK+gUvgeYBWSX1HVyGZTH+ll0S7R2ybt5WbM2VwD7lyecu9yb26RbDVMY4Rab5kbiy+BCQ
RYVUuexdHut4KA4pURXYkX6kXaKPndvwcbS8K6tCsxAaOtKR0RogeH71Mxsog5zIJc+m09T01xi7
y6aUuBYyPOlLoZdjCZo2mF08emk6bq2gTNZuSPTtOMz3S0mNatEMTl9micl3SmuqNpA2SMhBQi18
dog1DZbZjMx3KpcdfvEMqBO3Ep82wKuMoVv5mNifqmBQk/ROvjVl8T0yAelOszceOlbfgDqLGV8Q
TpKGIdPOayrnOYChMFVdda8ou1q0u8e2SpAu1PQbLYJkoKAuHF9n5ouhS+x1qPIxfxDcXKU7ILXd
0WmS37cEzWePYs5anqte2s/yje3NdGWcW2zJmuHwKZadcGv/GbD6TauRZL9CjAhN/kK8OCYwDXQ3
VtbDSOrTkegDLq6xgbCtwVAaN293FGbMyPqtgwTgxWAEeUij6eo4qU1+ZmlOpSh/uQ0hAH2GsqAX
8ATjkjU+WidciwBEnm4iDMdTB6IyH8Za3RiKKcTTTH4AK3DxaZHdCmHMDUhamEZ1LouJDwnj/LqL
kvAhioEldLAhkqzPrsJwPxgsLnuTs/9mSMxcPzTdIU7nL6voy1NYWOu+Dv3ntgpW2ExArCPOVlkD
PNNFpeIZYgJ70R6TaFh2Uwz8gZVUCZS3WC2p7xySnK3cYMCYjj3dcBbM9m5W5pIQ3c5qEBM68tDp
7Kuo2o49uX8NIxNvii0UN+QmlDaXEct2cPpTRLq8zL3PyZ4P0mAQajLX3ZPvTC2Vxu6ztOxsmywY
rxHxMItlZnZoCEtd2b7Sj+E8obLsOgHHgoIWxRz7+2jcLohmV9zRhHP3T7iEKUZSPVwEg43VZJVI
Kz2EBkRFW5tRdZuIrvSau5IIv+jBaJCCKqd+dbDh4jyzt9E8f2Qm5opG1tpVSKhmqHGQs3ZV1Twb
TT2sFvHZWxTTUmIHHTwAVOM3JooH0JE3hzWUjFZO9ca25va2xEn39tFi9nHq8ujAwgZr6Xg7DBzJ
gIy7w6kbuZtzl3hK9wWsio/ZGY0ISWvTZRznaj1M9J0sZlYZvDBii2mTfWjpVpgPz8APaYobOzov
Y08MtH8jfmPasJaUc60CCFGFj8QJ0ke5ODpj54GGksCDZWbFgFmk67i4WmLdVlI775xU9S7zW1Dc
xFapcIJ+NT/1niPOjZsdUjHdtkzRVdFD7t3eeU2GN9dCW5y4I+YTqQ7Z+OVwn+oDDFk6MgxejXcm
B8g7SZrwjUEQEEuXEU2EYpDxFfoJGXwObU3NjyebIR3yLtYerwicswNGd1yBBbXqknvHeLAZbsrh
1GhLbjlogr5lXhv1zwB9Px3UAysTn/2EnFAzMtHEtsYgntYtYZaTlA1ql11ZFzcX3gBYEpEu6SSs
yi3Ueggzih3z+Ytt4W6WkCi5LAp2y6xM2DPdMY0pCa1yXpieT9u+JwZymMpdYEawJL3cWiwBqa26
dTS3wykvZ5ij6FDmoH7rx7Q6+Mr9bpesnx3m0h3aSdwm8lxaUG57UQ0biBNo9RMyJUJmGzzh/cpz
8ZSVSfjh1cnWyot+75Kex9zctoE1juooNfdqOLFRzix/eJrq6qr1U7f4xedIplPvcq+3no2IGKdw
nQ43gEq3yqx2R4o7MdGRo/fsu5wT9RHdAYZWTRQfJjhd7tnAqZWt/fnsY93fj53FomuSKcQU5pJ2
N/p3mcmttfENszIxfviMn4F0ZCOm+JB8BprSlaPAhndSvCZxP78wIzTH2unx+c9oVD38qgxwSQC2
XPoeunRSdwPRny0StNAY+/ljnBFg08zoStLF2sbN4H+jO3x2MiiJTmA/xQbFZ8sigBJG3BlM6/RZ
fGNyPnHcE1W5dStneiqj9DP+K0g0uh98lm1urOqtIdNl1wmbnQQP6r61UId5OHKOOYOc4vZ2DSSQ
raKRIFACB9DbtTNumgHufllkeFtp1IDrW0xmporhJnp7BzHxsyoALyDd03Ztv0YDAnp12x5DCrnX
wtzXdSQB9iT11gqbHxzx6o4h701pfUjHzmObqxi/GZb8l1DI/nnKaOiWIax2tGM3XYJgBLkE8x6h
QbOpwCbCoL6xje2ieh7CHHKo5Tx5lajYpZesmlqnPmvAZwfahiDyphcq2Ico+SVgShzrvicyWZET
w61J5Pztny1m785Dw3h0MvqHeF4eJKSVTV1DlBiXtGVRCnAXrsjz6GFJhqxvxGBvGxMO5xnR9bYI
C9ZFEVGwok8fBo3OSEagkgm1s05tkjGFH/XL5JldMPUAfnOIeaA9k25xVxZioHWc5YQ9peKlbJtL
mJfhlXEFc3DsvllTgXyIYXL0/PNBqiO26LxpK+GirEN295eiGn6BR5x4TE42AOdT62XUVxlRYCPx
MQk4u5VVpRernHAsZfR7qaVy7G/W66DH7o52r95ksSaFZ2hfxsJPTmwUNy6bp5OLM9i78UoKoLCM
ZNmR9wtj+gJYpEUiW8gYsc0gf4oKm1kTIbrvwmRntY6L6gLSJcOgiPFr8WjsKTxOCTxPFEaKKiFI
1pSVm8qY5dw3750bjx+WApZ88ywDnDjFHa2OHghaUUWcb6bahh+JvOl+Yag7EVKtJ987+u24Knnk
Tpj1rjxx1Z4Ek9ckmsyD3VPrtePYrzJt1K6eGWKBt6el7dSj0cQeDBk2kMGB1ec7PjplYVG829ly
ISUzaezkAk7JungCk+Ycy695Ev7VeOgFo5TSbKBmYJRUYNOBGliyWrRs8UJOIm7Fsd0Q6/WFJpC7
W6QaeWqHP2z+1TGMzRTJnn6DpiYJuRXQXx5pn33GLP4egsm+SCY6TJZ9sLSmty4eo5Uo+x/whWmA
7JDxJeuvv/5Wrabt3NvsR9ukp2kPPnw9/GAOXG7KmxzSNsLGA8RjbTqfPLzuC//i9F050VNO6zx3
GDgEGzTIy2TBkAeTD1bPgAUqz9Bw05EX0mBu7qOC3VDEjEQWtxyAHBM9si+MYhUrDjezWA7SGynV
DOSqzMcOBf6WM2fV6+KYO1m1c/rvXMr50WUh8dBRgEjXf0uaLaJDF1Xl3D0E7fjhCYZSHbOcJNH8
edQB8JmRvSe1Qo+sIdai2v2J3+1YmMaGstjHe+NG57avp7eslhyCvXnhB7f3feDJfUy+1nmc39no
T6exup1psKZL+JjP1o0ShSccZLjxjwWnAfd0BWaIlDREeB3+OossXzi6u8zetFntbMscLGcm1b2t
4CHY9k/0eZjyVfCDXDkIPw5XBqpLs0/Vl0BdHCCTak2svrXhBKggOAeI/lajq6qtfOxII3sh7eVl
aSFEsClWZzhhp7YUwWmx0m+W6cpzxn8BTe5xBZtCvqrQOwe+ZscVOudeWfHTmEgeEZghrBvNJQwV
JIOWPB/fcs+gd/rnmkNe+zH0z4yGlmVVGWTDpSup2SSz/lROHq4FNrds9T5kTGEW+TDJ+x4nnw1E
oghvx4we8TIX3X00uJSjiBs3IijuPOlPd4PJfhXEuxBP0CUUjt3PUfMCELvKuzmrKUGIXORRFZyE
xEVu2pt1N5CEZ1DcVXekLmGdKiI8616VHn3U0OyF0zu07NalYbrZOriFK9E794XEeSxk5q+HREj4
rwXP6chrLT3/cbYnefXKbI+wmaIwHL60UwDM7bv6GbaR2LNxsA7LCFRvGvCASyajIFsrkLaoc0aE
wUORJ8dIliEJvKikclS8x4YMapA92U8/UglGLf07XpCUmj5IjonloEmMi0sQf1kkvpBK6es705n/
+gX3wlpMkzyJwQ3PilHuwe3cC8erd9LAUSMeLGhVSgDSsrq3nG23NcKEwP5FDJkxdyrfupiSP/mJ
EKdw9ZelyK9lTIlv+IfWkVcj8GJS3yK6CufGPpdei7RR0YSFCdD/kOnQC+7uemCS2VYoaaI59hgZ
kh+0RG25dz5zx+93dmfs7+Rto1yvSg4nsCE49ftDqfSNWZvt4fZDC+rrZINviPVY14ZHToRvmMHe
WUTNDPhrMmeiCcHubNazcYG9Lot+dCcKzcJh+4z+sV3Psv4ZIVE3ZqwfOhEWW7eOu63bwr5jW44X
oD04sJOqnEyGtJyx6E/Oc503Nqely3TaAWMYM33j/Q8ZE5X80FTTDNoL/XFE7WZZtiYkMdJrO7hJ
PZn9OUuDrKjQJ9VmhIJZFRniBXIg3DnRvhgMot2+3Xv1zAMuN3m5RZBobYZhwoR1M0OTILevfhpk
hYfSLZA4pAvHqQ2IZzX2LAPHjHNJO+RrOXOGCrwb5+PAUvBkZ/cL1r7d5HrDKoRrthOOWPua4G6r
agFIeYn9j1/S2nd2ic7wzHAsrGUJQsKu2UFZ0Y0WFGF5UsuXdpPphaCXY8xHdN/X+OAp7YquIpOg
5Tkowa9tgsbMO96Oee22TzN0mUsKxu3Rz+UEFfMWn6Mm1AgLdqH0xvuJ259Ly5STA4783TcrFdiC
FP49O3fms23c54YDZY0DJ1kPaf7V4FQhBSuxjgvGwjVDJvsOyAYuRqNevdB9G43vYIuFeCNwmM+d
s5y95CYv68mOM3x7GYsPwz2zQqL4Ktntwl6DijZtef3r//vrv5jNnvJ6qC+z7sHqFHG6k0t748h0
FZxGPF0FKAyUddvJA9zEanB8dAIRrhOtZvo52Fj4LLGPtc15hkkkvE6fda7Pic0iJ9Wpw+iVLQb9
zjxV5nFh2eQacjrhlmKQqNPqAUd8+VD6ydvotMwv9dBfQC1dm3oeiNFyCbpYJuY6UInZ3Levmee8
ZnxdHocqfVW1mPChpgwgD0M+tPc82Pp96sP7ufyh8yS9xMN0pRNF6dpU23SYa4R084gtUYiLW2T2
pTLJK3Hr4okixn/ikBjWNW53Rpa3vZMEcETMM2p1qT4jU2N0k/lHQ/D8LTY+Z43suMxJVPbW21+i
k9ldkmL+CEXLmSwxGTvDtyqO3hIPcSbvxBM59TDTyX66qMFqthSP330zFmALCgKUjDvDuw6mq8pF
/NC0xUKKrH9kaO6f//plMnpY+7S55z7oiT3tsQ4uG1pq0FMpvY6YGrOJvLnamQiiA8hpdiJ0pg+Q
G/SxxSa+qZT3HNmheA3FcMHGj6MrsBA4CfxvAFN2sInR8ofMDADg7dp5W+GfPeS2/s6ajYauLIFH
teuiBMPdgVTKejxyNAd19t0Ug3UO9CEudbBtmTRimybB7BZaUrwgbUbfyLVQewAbuSALt7+4Xume
Edv9CKQfISWt7oYiQOCp76SDZq4NWFgFpxK610dDJkU1rZfOQ5y/pKRL+PYXmJmfQiGXtsBw74lt
ri79URZkgjoRuFZ9G3mxdZUcR9TIJIZmD2jKkt3IZBvAtQ+BwK0Jmyf+2O1QfjRL0oJAV+/02vm1
13ST0HZ+RuXon8Uwc83p8QQwlVBqwx07TIavkTl6Jqi+FTGD5sKPxx+Vbt6ZGq/EJJ1TmMjwMEzB
U1b581fGmG2xjD7g4U2IStMZVtvOQw8Uo8c1zg+mueG1yNt7TKn4ERrfPPA5kI/uVvVGRBMNsIqm
jRM309pHNrCdnGbPRNH5Sb/EjJO78UGRU3HRLggogndYYw6+uEuDfXI/mUW9ywjTXMxYmROBLWRW
qp9LOi93oLlfKCepEtBdPiUeaSV5n/YbBqwKUFPWPlg9IMhwjuo718JE1eUlAcfIMDej0+/bCDqh
SKcj4lw6lAGJrq6nYO1BqtlwvZDJN/YRWkfEjIGyTtiN3O3UJ5c5XZZDOQB5x5UD/KQI28NsRfkF
PtJDJJudpuD5MmX4UwvABMhABbkpqDoHxnHb4AuNHpG/uVjL3rOuqOOeZTl5W5oobHVjfuqYJCAQ
w5tmSuZmSUfTXHR6Oamq/XB9QKjoDXHtOmfT1NWzVTyrROf3vdPDPHPKeUu+9m0uq14qrmg5ARHJ
vds//3Ncyh63FCkTjeBplEznVxHZkEp/jHH3NsMvCTDmNMNv3wdD2c8N0zbYGyzfYlaV0n+6ndjs
PnGNwYUif3mko6UTjo4AtGYdPMbWaJ/tEflUPLCPz5vYvXp6E8Iafezb+DTXTEcH7qJ3J57XANHS
y5x4LSUf4s02LJpzgwtjtfTZC29w8MDdMGE36okg0znxFqiYuAIIA487+TJJ3pO6yC+RhgSr45KN
xyIP0bhglgq2gogrGBLaeV5KRo3zgsTbifUbttRjx8A7HWv9j0JNzrK8iP4aVVD78khMKD/bx0bV
/maOxPiSZ3w0iu/sNq5hJLISpBhoguQ8E1y4JnA43chimnYZyuYdg0piAyQ501U8uluCDljl1HW+
d/R9X1oQYBdpuBHJ9Etl9lmOJ9cV/ZozG0V1wHdKB6cJK/+G3iZAAmm3p44xYdHxRx3b86kMF7Nx
gi7CEYL4SGWYCfIOeoo33tcqprdJcbiWQbxyFZKZpU+XiwLFJ590gbairbGF1gki5QE1/KQwUbox
ccY1DRiTvjTnWMvokzkSp1IRh6Dx6PFhfC/RbvteCOQiz8IT0+PXso+6ZxRhFA5zovfSjDToQ3Bq
CHEh8+RhnjyUYYX1CAA226fYkqm16ulEXXDIktnZtwVGHqoKZtPzlJwXqzq7MUSEDjnZWidBfXDG
uDh1hS33aHAgTCjrOIR42+ra7ERdpkfhpa9ErMMLZHy+aVHrLZTiF/KVFmA3tGy58NO9080cGvT7
bdBdKiVPFql7u9liGx3E5smO8u28ePElb0KSWcnI4wFSR7dYpqPfW8iHlrTe6cR0q0K05UWlgJ7q
8goeTz7GQ3ejzJXhzlTjhxjMLQBsjpjN8NAp0sy3OV+JF0eQyOl3yOS7nHjFqE3DFf5RXGS5nlae
Lp0DGulbtF56m8K3/RrnCqU4G+CtFL1i39yBrkjRtRCzAiKlUvZHO9yl8pbq/E1nKK96z35UePlX
dmjGHRxRobb4naLTLH/5El19RJolhLqxZyE1/pioDUpErXZJidf0bzSq7dErW2s9RGbfDsAye+xi
NWQ12ap51bETAGMyhpuxNPMxEPFBtk51tMPvDFq4QkeS1RDLspySR9vNP0t0LX2rGuYsWfEseecA
cRT3JXq+tg/voOBch5ui0Ru0e7QBfLSu4zHUvuW4Zm5ymrrk3khmnURJwmNFu5Ybii6ba/ROZPDK
q/7TFIjgo3PB2q6hp2TvmnUsN+VYqgsQZoLpKrIgGtjH11i1DoQFkoJoLg8JwfcbH8mLwMl+bBH7
oZzHS2D5AAmHREVbMjeTXZ0pjhEbP3xsYztQIcpYwDM55v+w1kg1Fay2BU/gypIQHlAqvLc6WbOm
jraFk1jrVJTztSeONorD9OpOst1kbH2Zf+c7t5vHlySFRllH7qc3w8nAmg9tMyh3jRAZ1ifCY8J+
BpVZ9uJ7U4/1aen834jUnB1QVnSFkW1/jzFGbYKK1BMiT86DDoonxlvPYYWzfc6aZoM9VR9ypzok
dmJfl15/BJZO9oFW4oizZ96FE4NGspVe7P6Zp53k9Q4dKvjp9ZQlw/fZOOjqUgcDrDeY7ViI/M23
yZ1KluPY599hkB96x4I313Z7rGko7KJs2VQ38WCJDg/feNaxWXf4vNaeTJ+KfqayYMsY6G2Agb+I
rQ5pBYIcMK/pRqPvB1LVlJQuLHzQA44SODx4PAbOSsUWYTrsLwrLebajJD/HMf/GAC2RqTq0BHZ1
9mcInJkXY6zJwcbpiRqwLe+9Ub6OSKAUJ+uqIeq+F6lHzlS5tW/Pi8W6QXjFj8GurZUvcqwe6rNz
3Whr50wEuy7bmQLpEHnoXIQArDZMM2s4qbx6QCOvWICR+S35AcAV9Ujc6Ksnkm92lkwovIiDGsia
BOa+Zf5j7VB9tLvIEbsKBi8yRQUsvVAQhP3nhuS1PSzA8DTdfvFV0TJPw6HdcdoRnzR3+8Co36Sq
6nOkuLzL3r3MQfKRdQU27sV0e0Q3b6UDNiytEggnfX03Wuwk3SyxtkYyV4rd+V6ZQO24lp7nWuN6
bPiuj9l8qhQdPj6Iy9TLb1abk7U9p/u0YrEFsYVZT2a99mGiGdnhYYF6BHcxt/01Bv72SjgIj2KV
7NKJmEFZueFWRWX4kNqCxEZ8agS2hjTyrY7YzfwsTKSvumdAoPkLSwfxxgpD1JZYMmhq1SVWHWE4
SYTadOnkKTI+kaZtdgFC9hy2Hpr3YnjGVPpZ8/zYk6fu+F7lqkM3baMkuXmnR7YpTAYxjCmwbkis
/fulAyb+139N+fn/R5LUdMGAztpff/7x8SXzGl+jVvmn/uNvv/76rePXn394geMQEvK//wpVSX81
mw/98V+/ff8h+ZNvv3r9t9WvOv2o/s2f+0ceSWz/3Q78OPDd2Pc9T8T+H38b+XN//hGJv0du7KI2
CHDMROE/5ZGEf3c9OwQEF4rYvUUr/PG3nojl7M8/XOfvwrcdNwrtMIpE6Lv/L3kkjkvaSFPNaVPf
/oGhH8REmrhB7OGSxKMd3NJKPj/QNKT9n384/4vcpBTzShDt3bp4R7J/F/r2yxSIQ1y0PyyGowZT
1JrnyopZtk/Nc9PZ+396y67/+GF/q428NjkpIn/+Iez/+Rp8x3H9MIxuuYP+7ff/6TUgV0i8GJTL
nh4L8q+If+OYvav9aNh2qq438ecwsvbrmdFPQRDsevT1Cfr9GX37UJA/X3cRijqxtVwk5HoZKV9S
VD1hhqxnshVhiZF3DDrbWXtO+DC31W/RtNlaLPNBex4aFj0fIq70TVscRMe4cwn4bZ/Uutqh43Fy
ivlF8Qu7bC8ZL4DjJ3ZhCOFTxQWCj/Cv7dYOV8+VtQQM8knzio58tNT4vvXzP79hDrE4//qh+aSG
R74tXFCL4e1D/ac3LGZJ7RczOYoi8V+W4ZxZsExK+2BrGHdN7dO+Aa4TYwqZl0WhFaXtNht5/a5A
8h0z0AMvf4AGgMcn//F/eXHE6/yPF4dsAH6VGzieK/7lxZVRFySga6I9+bkWdH6CgKltIzf7dMbo
RRDVyWm+MOXp+hP4K7m2UuvlP7+G+N+8BN4gEYVA/2Mv/peInZBvBkzQItp7jTiIcnybqhKJirLf
fFXSoaIIyu1kWyMTX//nn/xvPhnBKtnjywxKi+fmv38yipm0PRVRvPdCMvvsm1C3n94m1Pn0mx0k
g8hb/eefyCHxr293zGkQE1BErhAAqf/+E12o4N3/Iew8mhtX0ij7ixABn8CWniIpUZYqbTIklQTv
gUwAv34O3qymu+PNojvalkokkPmZe8/VnkTSF2PjQYilV7AKntDjfP/7D/ofH2poub4lQn63gMLl
//1BnjHzSS9vqQjy79L1NoWR/vY8faoGaeOU1wTOnms//PtPtf7H4RAiXeLcdPCce+Z//NhxcKtK
dAT4GYX4toTzkE/5HTKD19Dy3oc2gBuPQBrd5npM/cO//3DBMftfH65tBY7jcka6TvAfX2digbdq
RST2bgxw0ejZwdRkRgY25Wvna6ggTG0N6Nt5yDgE2+Nh6utk35pns3tNEuyyAAFAa7rPKVaITZyN
N2U1iHm6ipjm5X8P5RWdpMk+Oc1g2aIQdFmIbWLIh9sQ3IrVwXFGKrsGIEy8a0QTlWik/W6+w1rj
rQWjBVpCfZsNxjm1736JgjGsa2W7vifFER78WkwW6lRfVifpxOcEifshChmmweLHmJJZJIxCJsDi
2+yBHLUrSvqvKncmbJXoV6Zmvo7WyIi7s6FmzC17VAKESFVG4OhgGGNYFi9dyCaqkVz4Dq90PDCf
kBgLukWF6HvWewDSdk8+o1jlFVX7v39Pzv84c0IvJKXLpvr579dOl2wFWXMKTOkZJSRZtSl7zSTy
QDn5h8JWV3/w/6DE+HDN/FfZ4561+gFK9R2woCuwl3OF2c4u2CGOPsD1piLJOiK6+AcHw29D0gjr
O8QhTK4aqdltwBydgT2uJtu9R3EFckmU13//pf7nkx9yv7uhJUy0bP/x8GHAd+lU83A/N5CbyZxS
CgqA3w4PcDvv0cYlk+S4Z6GP1tjb/PtPX/7w/7cuCE2TwoMDKfD8/3ry4zrumFSEwd6tmhdREY0R
Ztem9l/aqvjwS/MS11H3/zk8OUfIWfuvH0tis2k71ErCd/7j5G4KyzGE3fHChcredkV3KRO14y9i
rs2m+GhDfeswH7KYTwE4plaznhDLHWxHbwlSvTcjbOEyTvdsCKaVM4AbZpxnlGi/lrE/6Yj0fFzN
foAiyJhWnRMswjRsxKxaEDeqcW/AxABoVZMq63v3RoCeL/JjfmLpgHQpX/rO3mQKsQOAR9zs6FRW
fTTEa5PgiaEh7dJk/0fWwp8CicqqnqqzrI0Xx/deIJfv0yH5LRTOafTSrA9a9eQh3CpSlmEoC29z
g+mm6Z78PvxOVL/vcvM7NQ4gd3aeUe6GgRNCEKWY0VGMYXzs3arbm06PKRdVA4SQPKzeZ/YaTBVK
bC2YrWtCggLfOy9VjwXd1mpJtXA19jJfM6QWtotcjEuDpeei1/nKfTvbsDQ9lzZEYqiu6VLlPDba
vy2VTIvmGflD/lFELnd4qGmWopsNO2OdmMV9Xo/mVjqfVcd/YJXNR1UbX1GmnlrNNNNTR4guEO3G
HwzxKJ5BnRJygpciacE1qPcUfntmMBMc/OJcaNRtIzFedHjFhw6JQ2Bkk5BiRcTrRroghjt1K1RD
pjAQmb6sfpsAfTcGu99CTlDk0NyObMX7Q6/4PlHufM8w7NkOMhJj+Ken8QkrhUvKFz8Ezcva6olD
ZQvyNng8Wnl/0TbIWZSav7Mqb0io9tCot1Yd3uPSBxKYjOcBGCaqMJsPI6FFTSabIJDgRY6cJ7a/
DJYwTcIRnJDJbgaK37XOjXd8HQdM1iYXNj8fFawJogXNnkm8dxyJT6tpyHGnJF0Haf+FJnXHwZys
cJ4pun4MyPpl7PrHAsTJJregGtTsOMuEP7DFjUQ58OK4NvPVKKQZ1tl3J9I3GGP4YdzqOvasERxz
1DyA/D/6HGVPMv0FfQH5g0zukZBXYwZzUzWaJSRDCLd21+zo3FXQhNcIeDyYOfYCASG9OclJIHCR
x0e8CpW3uFewTzJbY30fd/6NgzTZ9vzbzciun0km4juw/CRaZL2zNT33Jy7wpVse9wbrKoxkLLGq
oYNl5ads3Yn61QQBYbSPD6STJhLBSdoHwaGpQuRAY8SF1UevyxPDzokZMsLLRIhbpSEB4G4z13Iw
kXyRGYg9JSTiBWW4JzGu176D7ggMg9f0N5NoF+bxiJOijKhzgCydQlTaonXPbQMtjSLWu7VB05Fa
89dwUlYCVC1rJwntlV9nJyNlbJyjRyXsQOyS5UblBIfNR1qGLijDAVCQzxFkz7pxv7oYaVAv/1lS
qR0RHvu0hHJPsCjtiBf8uOyp+pbWxcytxzblbcoL3hyLQTGMifTQSB5gSk2YeInmlSd3zawBDvVU
+YOLDgGN6SqVDgMfgW8L9S//Xys5RAm6PCLKmJ5CfkXnGhY8+7VRvyUL6C1z+Pkktl3NgCFwRoUH
7vwal/qG/OEbjPm1yPmIMrO4qg4dR2TilqVFQ/D+IHvIOi3xivVE3BZmIRVjNbFwGHl+ibutpPw1
Ga40i9ct1v2hMo1bwcx9041Ju+WvATlwZdc1zdZytxaG4gBiDc2vXp98XkhfEsddWO8g+7FHzMYX
FgKeQE3BVJHz2DYOG07+roNHTqUXMHae6myHkoDoj1Tf1eTy7JrWugxps+CQ2rexbJr9TMytU003
Z+RVLCO2SQYxvGpAyqyjiOOt+ifbnKAnm0D1WvF9u7Xa6az6DdsB40jSC2KfCKUz/TrYVMgMV2GX
v7cgWdG9zShKpvJjwTeaXscszy3AQKvsngfmqSgSi4CPTdOZyaEMSNk2UvsFJuRjyUZf6uWU6vin
KOQDSYL028cFu9VhR2Gjjqisv+uQbkaPWGdspsT/PCRcTJozwH2qO/OATwnZyPSgEn9vL8GJtVIB
nvH0kTaJLKZoStiGOPce+vAWjpNhFWc3BHAbHm2mSgSKX6Hw1itJkUXxs4QGjNCPzPsyGY521j74
PlFBqUfiIKfpgLoly1CumrN4C+viUSE3A0D3YGrLutQ2sh+UEi2CNhjrUTX4W8QFz0bO6WDV6B6Q
ZcC29PAMEkxxKytr4bsXf7N8ZFxdfk5O/KdM8/aQkNplpywWDLtwoBRVn2XIA9T3iB472d0RdPDk
KAb/joVayhCXWahv3eBmj0YLBpxxMzPMsJGvjqUDVyazoShwZWq7+bSiGcdCWG7GicBgvEJByZvX
ucV1bJxF4s1dAqKZozTduRGDfJ9vc6cXBNGIDMfkfWfseOnxl4yZ+TFkHCH/XLE4CiCdNjNfYDPv
NeNz4jHhABL0wwlC8nUVYcCLjLVppJz5rnsuy/ghC/PslNv6mKmASmc50YUhvbWyeMT6yVn1A9k+
WcsRURva2s2GOmco1LXuc5hDfniSWX525/vKJM+gEe6BVSVuY9x3ZR225wl33f+tYBR/0Rq/xnoe
+WXcqr1TZv3sRgwxvEmfZqSNqeKjSBN+D895zqWJYGuBufszCHQgjQ+VYZ3weaDcmCOx88kJ5bKX
S0ITlqFK/pigAmWQ/kYO3NE65aQN6v6GbGvV+O4D4IFznPHnJYmS67DFhoHrhJwcvIVUM8UzgqUz
66/PiOHZlZ8odbJ2pLMkYVloGA0LE1ND1E1g+CvlJ68kl8Of7+t4b68NHRDFWTu3ju9sw6KuW+dR
cdBGVDwNkf3SJ767yRL2DqITR1FXJpteq9xSTkV75uTV0UDguZnd1lgVwfilWpYV2gpawAj6Dswj
luqWcbOfZbdaMbsyygYBILJ5y8JZWLC7g8YgV1WafdT3aZbqnVFNb56iZvxnuGbmXPcdZhAaw4jX
TCPwAoNOz7YPtOGdmqp8txojvUaivs/dG3pyedcXIAwSPEgu69REd84myOj95rG5z60mPrpwHfzk
ebZimw8iNg+unQI57Ke71A4ueZTCs2zZESRj/2AXIPNlFR/5pmc2FlScgog8x1LTnp1gf6ckA8Ep
6wfaJQ5zEtIJQIXekB+TAEq+FEnLKjaw94YfgsQdawLDNbx0N/8LPxxxdlnk+ywN934z3LJ2esLF
vEqd8V4xjYnC8sobBxu6H3ZtpvfaFDt091fM7Bbe7+jHCMh5mcRqx2Cl3vuZcRfX0zVzq9uikYVI
acB/NpxtBw8SaQf7QlexK8DqE0bexrXxDzhFS7klFPZy2wGa0D/2bnmNnamndM3WTu3dZiIkas/5
kckyJrxUUPixfqJexupwnahsRnKUdEY+lQ97IexxSZjAWtHa7UMPHKw3LCM3GT671E9HMXHF448G
SwuIyWsollJOcNsIvK116svut6Ob2lglrV2VSdgMsQMiwEnjbTONj0Ub4dKNz06bkr1YEuM75cGL
zifMrSmum5SY5S4a1x10XQJc31rW3JfKaIgYC/UlLmuxtfUFh+Wh63kaWQnJXUtAU6/gk4VTv6ka
92Ck3ptPY70eW+t12am5AdvllFiAEAs0SGbEloDRz4M2f7SPo86RRz9x71022x6SckxKIdI0IMJl
3p9icllAUT5KHZIrX8RfeV/Ei77mFAqYB/AS3LXVIjZHX91HxpXgQ/Y7ULl20JHucIW9mSSErUTE
pzQnu7mJ36BoLl7Hpcse3pw4UTiB0XtgK0DvwUaIWQzaOCNOTjKyylWOZxcJonmZwfr+DUZCvAo7
vliqOZZ2+qhrDDA4cHeEORwk+B/HG9wT1CMtIAA4DpALFLXX2R/PUyezXdQZLxMoDFpiRL4e/tqw
tv82xEysMlsSXBQJnK7EC/TNFr2Id2ZaRRID4A+7qY5EbzWU2M+Bi2irjOWjUMmLTk5CKsbZ3XPd
2ES4Bam11cOHjhyLTBKxa2twL4PDgAFKow4U7gismhLDxHoIjB+vKb4Noz3HhENSez0FwVIl9Zj9
Gy/+tKrl6QkxAcgaMQ1Mr9LX3i4su3WG12GlWRzR9aIa72W1IpItWQUOQSxOV6KSm/ujPaIt82qY
xfVAcWsnhBQ03AnpgJGnToqt0o7aoGx4UdH47FrBo9fYxtbrQ8KWB6wziGHtBntDuZRlGofTOjKP
SRg9itDC0gVdzUkHaqwzi/J3T7FH5W1jIMWqj17K35WttjYygiTroyqAf8lqtRP2xi4X2oDDGL6W
aASt+HVg2aiXljXELVt24qfNYIKyobs0prnLpYfnsMWnR5bfFN0P0MBYv0L8tNjJin429xZGU6jw
LIQPWm8BYMa7dkixKEjoEMgLI+RiX9IC2TP8/PNftIz48GgE1s4qxFM+GgGZX8FEXUcbFssYfari
X1WIsGG5RyyXwzY6qgQlDm09QIXkN0XRS1Jk/2hIiSvzayTOcMtBwoiiPVGL4Gc36PDtbvrL6p1i
Kh0I1k6WEYYLO1BDeSk554CG2mjeTc0XOezRIY+8DfqsDNhOIFK62fnrViRYkCvwLmBPZFN8ytHU
csxtzIm6vCyLv1Z4RGWXYUWMz2YKkAXdszOre9xyOAJFfWpQNy1m/bfRww0dFjxWdhZJ7Mlvi+FG
YvknLhcyxfTjjuCNCwgapKE8NW75l2XP3lHWCwqxnryb9j0VxhfM0X3hD8egQr6fMpokli3ZNJKG
08RPrbr4OZzlQ0Pp3rampINivV3z99qEAGDGdiCwu4F3trZoUShp20Na8bom9YPbFMth7x/mEcdb
c/ElbgUrprGvRXJ12RARWyb3uqQ/yqaDDyJh0y52uMnCPkSOILoofw2WBlT49CtJcw0zR0HZXsJy
8vyObpkcC8tgFxX2MIaZDfT2CM0NPgZyTbZ+LVZ1bRGLEvMUOiNQ6mGYLkSkQRCqML81refQYI7A
sOwj78utqO38QB3wCH+Ky30x0LMmaNqziF2fV4+k0Madt15Rsnxn3sQ1EfVkxkwkRAXloer0YwQf
SwYBD+jUHHPTe2gh+Ix+/5A2kOPD9D1thleLwMVVf6gxNfexMtddTDE4uOnNARwseHzcyjv1VZlB
rxA0hIO1Fq71SSqeh/Q8Zxo2Fd/Smw+Vw9VejOP3EFc/cdAy4XC5dodvdgdkx1q8TT0KAy/d97zE
685PgN7O5HtMvnvQSEDwuhYX4LaEy0ucvJGEJEO+Uc4qu/gSNBKoJ5K1r6ufht5kF0pqMLQzp3EO
6XiJYV8FXQazBUhz56Z7QnwlRWQarRuxiPvDp2A2ceYhUoSXIDa1jWfR88ZdlWJuqwSR69qvb079
h2VDsstsD7NVGX2n5LOuYhdqnoVoqcMg56MiZ+K5I4gAhYPNlCkBe9UI724EosQXyHfdkNiyLpT7
PbScTJje7pMw39QqC++c2jc3djK2nJ3zseugvWAi5oaMV8zytrUILqPfreykf0wtwyOkxHiEJfAR
fk8Snqc773utII0M38OTlc9MkCLOdzR8qznJ3nMXMhDBKdx9sH1WnkZv3jslqd3lVVoAmIJQARV0
HxvvvipfzbIFQUj2AdaSAX17wGXbbITV8JH4nDuekTCTrOb3Ic8enZj4LkeQGDxX+7KcEaoAZhlH
+9PuAKCWJLhPAkaerLqDmECVxTH2ksIGekgmylA2xsbOwsdGQZMyVYsWTD6qEF9+DV9y70zJe85o
bC9bmJW9ad7S6l1KhEqayYLBBok15kXZuCK4Q7YplLn1FOC3crX8yXuPiyGsaZxJwkHJHh2rp6hy
LtAbcgoodHNRJj4SsokAj4QvwVh5Z11xY6WTeUDvanIJxnNAbHXHT+zh608spfezEO4JDwo4B4pm
Bbt5ZRjj41ADDpyz/N5PzG045i/gM9xHiD+rwdMGoeBVvWc6isbNkXtIvzEBXPkmZzaKXoq3TAfc
mKMeyaZIrXrVrQuXYw6zEM2vl34gSnSPWdlt4MbtWWGBlUpNZMhxXG3zMX+Nh2sau8nOQPm5zWao
onnoNzQjAE0ht4NZnhBfWWbwKzLzglCE2rcOvm0jGt/6Mh1XPsf8NmDyuFLYVeGMo+ZNXQ/TQxZf
GgNwaJVHH3iUiIugWS4Mez7bICbWrcuCWEYp5NZg2rgDGuNczvKE0ufsiQHvsEZj1okeZT4MKyIt
vbIOXnE3Iy2Lh0OOAnENolyTvBVwwmPvOgRYMeB67afCbdce7j4aCeYKCLV3KXncGwCuJkrmiBQ1
KT4is1vGkKSFZG2NoAlDJDnzwjwMI/DukXK3c7wL/MN74z5TRn2YTfU30QTmpCKQ27l8EPVApBkE
qSG1eTY6NNkJjS6NYIFpGwgR5zCNapl88z0y2cxvphyYFXuo3o0i3WQ5Poswsv92bD20O22yWAEN
4dPJxmJbud22dXCOo2ZaFxVab+GYSMUc+5Lrk6UkQAbZbWEn76qqf7Wjtr0TpHusUDnBy9PFUkLv
22EBqHQ+5heahWken/DcqFUQkoVnpII6Vzz9UxDMvULJNph3PDe//pxQwbZsHZhbsTAoBqYwHt5v
JnG5pwQWpv5sY3SfKnKlwth8csL5oIs42krXIzkKX0+Dw2kVtc5TmXkfFquvQ+TgqaRvjqGLlHYh
t2ZZqPXImJ+IlbW79H6GVf0Z/P4dceK2lBYJRF121qJ9t4MewKJXQ9DEYgoRZww5kLqRgayUCPWH
vmq2bh9xu+KK8wT7zrIycHFzgTAvfcZx/lrDj5q4Lo8jwRDrqR6e9OhiIB6y2+iX/XbykczFpXGg
1GxGtPYooEmkoUDV/oUFIIsMGPaz4/5KIaITI++zz+uwY1mSrYcMePIUvfgZ1YxInuKoQ1hSowvq
oEURsdhloPfDLP5imb4D2UWYdesY+GGYfaFmyMB3pM86Z94n5gx7bVr+yWX2lyw9Yz33BsD3pLw0
1UnZJv4IKsJDuSjJytbL1qwuP1G9v1o2ijLbNY/MoKMd8YQLWXXae+Q3bisexy74GL2HvKHa4LPf
xEV8aNz+dZ5Dc5+UNYpSe+OMul4bRkDB4XpHWcB6D7L2J2l54SwGrfAKKNC6nt+7Sv01LGhn15oT
dJ0Mx+9McosYuejwspFEC3Xcp+MIgucw0Q+L1K0zowH1HuiILFAmdixatiGBeg3rFeSPUxxBTq7l
bDw5Nlx5J5DXgZTcLekGiPt512RnbJhfXOM40GicqY54Ob6B11pPJSXURIIBtsLa2PXFcDd6HU1p
0t4Ka5uLhdpjtb8w63ZmZwxgGL+yJlXw+HmrG4Eq3Q/cL5eJydqF/aTEiO0AfbPdUc9N7FoGql4v
sG9zMc6bCYXo2m6Kextq+ByQGOyYzFdDr34fqABIfbFxdrg7jXJwLRjvI4VeatDRNncAtEhNjuSt
TQlCa0Esb/wUgDGe8FXU+8GGb42poHXme7w6CtSPA7rgFIR2QzSII/Yj5hKMcMsInSsWf3u+jxaX
ePieP4d2GJ14Q1+Eyl+5eL88F9MuPDxabXvZH1S+d4x0u41zE6BVz+mdM4plLGReinp8NZsagVRO
6ZBlGeg7l36HUhBg1HBootHcp3a799KXSmj3XZkzd6wFB0/aapd1OQRY54tVzch6JwVFEUZvdWk9
h2H00MY+6bBSb1OpmEQ2OXTDCOul577ozrV3wv4NQ/VaC2Nc9TUT+9GLYHvUybYZ/N/UtfqVU4Zi
Q073h3YJwK2x0YuCxWg8eLCRcy4MuWpZuxHmJVnOdUhW06lkdgpesJ1ZtU4S0LKZDeOhvrNLXpAw
MwWgKs/cWnO3FBq4BueK7NWpuiofd9GkCXBRqn22CeoCI67PCYpZTAz6Lsf3G9Jnr/DSi/23S5G8
o31FwGuCmDP1O7P5+yFJ7jwfpHigw8tsy2OCPnjX+nRoYd84e7Ppvt2KqnEUKeYtjpZVVqdXfGQr
/sBLN+VyG9bZRGY7IRctbiZ43DfJGbgPGCa1BgQJ8EZ+Y7H1GhinlC1wJMryrba7v34325vR7Mxd
Ri9iCSB8XQycKJCkpdnKWXe7VEPNrXP15f1DI2yLDWNzY4s7YptDWL9YmX3fF0m6B7QJIMB+yULm
ecu8/T6Cm9IjPgeiaRqIxMO/EJHgwfgvvla7OuYc8+PsZsTTdMQkQE6QnxN59TjEVOBZ2Y5nBqmc
r07ERTrsC6F8stj4DrXUR3LfbUpx9VvWJV9jXPCYhuY9j2L16gYsrUmWmT2H9LYkIRiqy3DC9Ty1
bWbSJ/vNrXS872nA9h+RTNIM5VtUK3LydPHAxZxtWWJdM0VnGQuP2nZJfKp9G7pWWyxebCYIRBK2
hfdNOmW2ha0Dk/DRsmkpBAMtqj9U7w3mFt9hw9MTvGaqlx5TP3Pl+akrGRj6SFysqZ0PgsH82pzh
8KKh2pNsBcGfDqOtGBzFOIhC5b54HirpWZD7EXtvwBo2ZUrAXWtarCCNszBcFginvmC178juw3O9
vxRTpBlm6k1a0xttZ6AKLHZpgCPJDgBTu+mnhcvOiuVtgX5TzXsPhhvfQVXF5VRsi4ZTcq44XJDy
d/tmxn8yHrF6ASoSyXtgNJuMAcDcINAEWHEc4hJtPlMPtybXlQVOyNS8IVwebswnlriXuuIXju35
VUY2nBDiIt3cxdsvx40y2dfVFYtNQafJQ3GFpfahE6g1wXDzIx7tMgCHOhO625l302zsB+WZa+GL
dzm0hGmwCagmzMaOfYZKhk3FAZybhn9jPezEwF7fS7n054iA+rClwaxHHBCdIP3PcF9zkrORVlFX
j13FLqBs3s0e9wt536weGKqXRgBCD/Z2N30Uuf7gskXfgJwDUzsLJhszK6l0fws5XFJR7kYLnK6v
H0rAi43COQQj4W6UzGTsNLH2SXffhgv0Om/dbWF0J5Ab3PIINjYDGIZVvdAzh/o58w1vZdSIK4vc
AcwwaH6NvjyRNEjVRonWpMgWAE/RhbGIFOB4DovwL/I8YO/wqteN+xh1ENTDtqIVTaZPM3qoO9mu
J4bkjeEejfSs0AisVOOxuC1+FR/J0Spx2mTocqnmgkuTSaZFSY6kijhdpk5gLa08/vZTIoAWv0NU
DiQieM1FcgcwOp8w2vbzDr8DMVkAS3n0y1fP5PzsxjLdqLL48YGSgPwYtgBiXFB77DN70BgMuoFi
sYFZaPrDX9hfd8JtpoVrcjfOpNDhK8CpU4zWStKxI7dYYxE7tylLmgpviVlTXWXKerJKcU/416YF
2zQO9mMNgillj+eR0xz36SPLHG81me1HR4Ydb5W1MhdsyJjIx7hmIAtnavJgaLyMnn9jGaR2ERhe
figPPyGFam2Pd92Q4UGwx1NkwgwoLjmwiMPAunQrM/QuKE5WXc8LIhXZ1GX5FStG5DHKn5BkQSaE
r5qa6ULaKFnhdMA645WGpq3cx6zrx+dh/IM7GGCu6q7+xAjc85iaZrLYswVc9PjGvSMxVsSGuius
B6MJBYQgULVd/FsDPN4QhLKeTZLDpfNi60LfiSJGqOHTG/IPqcxNQUyf64HfMxpAMUzJRaxfS9PL
OIMotu3x2cT4EfrqwdKUqa3K10YHrjrzDon/lje9WquW6cdEnS6XhVYLZ4scmHLXGCiUUCDlgBOy
FlT7jA0S6DcB1rx7AIVWoC48fKtMfhUleDm+xjKCZM5Ds4pqQR1Kbmo/E7c+9ygdjDzbcUpO+26o
Lo4LFywYmh+hsWYEg0PovSC3eSYUOi3me79q7+1BsQxkyNM3XPtxCw2sgYEX5JW3sqfoWPbMlRaU
sc0gZ9WRTY15+MXUXr/xS/XWpCI5W4adANRgRTDusa+d2iza6qz5tqOgPQYyrDD46tfM1AhrsDG5
hIEKuzoSVnfOHJnQ6GFEU4Sw8BqVb5htHyOJhHOx/GV9AHQNPS2fNCv20vk1muXRnKdntL0/iPwc
DoY62PajZlpfv5bsRnYEJX0Cr0SqAVsot2KASxQOxHpj0xmRfadh8QEtwMUkKd8kIMaqMk+2Nz4n
Ip338PoPBoAqYMHQOuFhILiSO7/wqkNS36XSf4ORtSomji4pP+bWZXRdx+iWE+zkCRbVaBAPrWW/
5WnSAKThqsmkAzMq9ZjLhgmA30HaCCCYQEccDbKpkA01QNVJUCx54R2H509QzJAskOO/CgvFa+Lx
PBrdMwm00Cm7ZVcwP+U2Kwc7c8+kgtrIa8S6VIG70WxtN6ENIbqP7+2OP9cRMLbTEm2GNaB244nP
AiPZWIb4JTP3bkpIfXUncpVaA/ZVioTAhgO3HgtUZKnbYqIMhqeSODzGMBB/G/7u2t9UVtOtZv4i
K0UsMg7aLYL398KIngh+ugkPhLnWGJqTXJETNEFU1GRnUXkT1BGDiIsE8VbTBFhMqF1pdme2W+Y9
I88TShPak6zaEm43XH/bMuThE4wCxmqLPHRaiRaLssn0L2WhvmkllxhedbQ7AO9awePOGBLVRA34
XBctOzs/QxFULC7vUL2HLJNXsXcGM/y3LUR2Es5n7457kBePYigfHa5ur7GI6eactKEhQ6NWW2La
RwbZY7IBbgR3a4DQ0/vTWrnDEloCddvrbKaPjG1cprYYEX4xUO7rqbj2Ywy1Epi844H/LRsSzzrc
s866NzZmeRpQshCl2eIMG+cWcAlXsFsgnqEDYUT7a87wL/3Ovqf02hvwQ1dcsAm5P/HFK/DaNjO5
ESmbI/HuhRAoQ5So2mTPWtd3U38358UH9J6K1O3qMzExm1tjs+3M1GNdM10H03qqoxYcMXvNxFAn
UjAeNSwxKA8xsKGlNuQ0zkFLsz2emMfJFrhyFJfPtWfstCxB1xACSaaqDTe6Hp/nSX9OgwHouUJJ
Iuv+WhftY2I7tyEK98XMpeL0irZ0ySqzrIfZhsGQd9Oq9/zryIhnxbxxZctFEKRJ6oxQIdhKJuwj
WLqAV24Ra9/pGJ2Zl5GEMHsQqfoE4zdquXUZhNRjMFPimqFYrvNjwTzyhHjrr9Atn10MfkbV0VNL
ss6qUEa4M/I/DLLYUnaX1PE+MyDwK6uxymPPpttKMiKk/fInqssTXeqnDOpLlYYbC+aEYXPlCp8i
P0j+9HDxxgZ8/HQSZs2e2Sv3uQmKfSjAxeR79BEk//X9zUPitJaMQKzCuJ9N91NQaLsEYsdmfzLj
/nfkPFz3Y/k9OF8BQ+1N0DoIomMSTwZlwaB3afpMkqAseukwNARQieJzcg9d1aIlcsSqUQXIqxqI
HDEZdIzu1nicWhrjisTEasYcm2biz2QR3IP8MNrMEIdhs+YktsMB5Mr4zFPKx8BERyH8kTnNo++S
RAwslrklm3NqR0KHd93srr3Wjl7sBuiYaYTXhOUq4c8MDVOYQwDYmCKySEVWuBtnH/Rl+JYV6ous
NqbaaXjCVB8BY/SunGI5p5/7NrJ/PEYpw3mb/jolZvGumeTWd5obOVDyUIXzzc3rP3aveWIjMkss
Xqe0p8jvJBCY0DnyoRrntF48RuDNOxuDpw1kCRtjSAupCIrKXzG8qBUohlcrTPjftaQ5hXBbUuM0
927zMiRMycewuG+NXeHm1qnk6K0a5xX9Trgm34iG1mYxWKd3U95kR2Rjz+ARGJa7vK6IUs4J08KV
20/mnTHfuqJYBNHrqiB0viPrcwkd8qeRlBO4cJvAa7bE9p6GetT7GDYimST5fdo5P01h/oxsLqWF
ppmUOkh7R6Iz4wkxYRYSWkzNtaSGgr/pjBkZg78oKGS1N+ArdkA4Hsk8eLI4LJqBbO4sYfrhd6Sq
iyvd3vuS5YOyPbwzyuqukNUbs2sWt2S3V7Vfna2+eZKxdTcSdABV5EG6MZWN1JKblTYPbSKfz/Se
L5lgjKpvcU9nEc4gBBJ4enTTaI6arVNl9xmdN9kxcoNQ8zIwyIHKGY+atj382w8/dRGKe0yuALrD
p8bvzq2eNzItn6ucKj6DQh97wBvCUoqVCuVFeS6zM/alqrdGXP5sMobkZMgSxMAEM6FUL0nDM6L+
D2Vnths5Em3XL6IdJIOTYdyHVM5zapZeCJVU4jwG56/3YnXDqK573baBhlDVKkkpJhlx4py917bp
L6lw50jLWfQTDMawHZkWOO2dE6HCTXLzw5WaDVaf7UGENO6F/UXSAn0sFuEFWne6F168TUOfWBBl
XWIFiQMvAH+hW18oY1gNlREhA1rXYMvmB+TOasfk2R/IBTdsJ9lmUEI5tr9S9ZcPdOCjsfaI+Yvm
NqDY0V2qIGBp1g5S1RotyYWWTHZII5juLFZiIwDFSrJ+78PCih4cPd6GkqNxiv6dYHvOTIy8V6Zm
OEy8U+ZoIZcs5ZfbByCaICw+TamnH10oAzi98h4hgwEGaf4wpE62K3z85q30Tm7ReqfYaPdFro2H
GOo/tsNoV5dEEnS9ASwr6Q8Ubv1Bav208qyIjb1H1xa4Oml9eNceB/qpFyZsJy9O5CwSXBENfE3Y
FtdVGcD6QEh0yGzrpUmTehNnxXQMZTEg2Cqjuzgt6Bia4U2kb1ObIJN2B42ZFSh/ZXhraUewRQ2S
BEoQt6PyaFPJ6cv2b5703xuDeDk7DVeYeG+B8DjZ/IIRcRISISKWjmFBFvdoYHxFypVOozXpTG4t
ojxKwjsQIMPvB6dWj8xKRUKCaGKZd6MM4juNLWRVBIR1EuF+N1I07UId9qKsnJXP20CrFWy5RgOU
FrlcRTxObv7oKVZnLsMbSBM89aDlp2goiacKFDr4/CUUV4Ax1I+Wa0LaG5eaO5izK+GD7C7m1Z0+
knJhfwwZyiD0uMNiLKEis1qdjDh2LrKz7huUiUHenHXxFlastZUwHFBFeMzqgnWnA+OR0HETSI7v
ak75DBPYGgtB+wpA67uk0I1CNmQE+s7KdhFPw6U8Zr69drLWXlYpAHRBigOezwcLPQledeO+16GD
J4OfHHQS7Ra4DkiEGptoA8D6yKLMidqjEDWgmVUZuC5q7/GucfhZocPYEcr4PLLynoDF6sfayptd
2mkgidGUGLJ/7qsEBbnBpFoEDuG6EyxVaXOaMTILYemoLqYyIHil1bJOUqBtk76Mp3ZY2xKjg7JI
+5Ut6vQwCXhFIgLn9SYH1GYG9VNe0CdvqA9Xg692NY6ku5Lk9MbKDuC8jp05TXtr7rkB5oUUntEF
HeiNzAIvz4/Jk3W0lZr8bO2gZbmWPvNN8O5pPPCK+taDzwuCml0Aig5Q6c47KrLBopBGpNFuw5Hf
HABEtkEZs03gLHHEHx5UDwUry6Htql1nUF2oXt7RP+x3cnIXwQA6ifldPA7a0uqxp+RGeavTkY23
zbaZBimixmC4SCeQpDnTLuhKTzjN6PPYCaiyHka8TWz9uq/alSaUz1mDTON+4OhjeiQFsmzR8lIW
0cJotbjSCKNAbdDm2dIGpsMzIMjBLhqjEhKUYm2GcjTSVnZK5AOIC3pZP30mSJtsnkUaUUsSYp9x
qxS8gzn0IYtViT0yWXZS5jtRhZ9WWGWnmQfftCOhTgZHiaiW8apuoMsxz91OZlBsoqL/UbdyWU7G
k9CT+5i5wMax6PhVcTEv2elBz236eCqgAJA/YnJ2YosQpFAY9EP8jkC5Kr7h97izEQWjS3qXvUXz
75ZoHvaT5BhqAYsfOkZf1vecXyhwZbYk/AMdOGAl2RlnX+abKevPGmfjtT5dOIoXqxqoO8Ip1lmx
o+GKYkhCMOxI5qaTdEx7yUlFTcnS9uo9YnV9Nw2f4cDArCpZUxSujsRJHlKog0iyTVJVEgrScro3
4LDeMbRD7qcxmbHGK/N7kDIRmi4ClzBZUh3ke8tNgXtMjG2MDmxhwQKnmaO1ogvbsyINyVKqYWNb
waEhIvTo4oyDtUerh+Tk76HG1eCbpMFALpVG/s2KGe1cLm2Mrs9yojXwXjRi6tkceMZyaT6Td3Ly
XF9cN4ZDdzXo7GfW9U3egrqxRwc+JQZJttFVH6FzDENZb2gAXRyte0mrcFgBKtlHlX2ue/eZBCfQ
edWsy52QSmYx5b0ckKFx3F/VpTt7ut8toq0ks5R1iwGMlsp3lmRqjYPQAlhEB6OHIb4cvHTHAB39
bgE9dxxnm2m7JRLgiBqSeUbipmsgkhWUUf8768PvuYLuU06KCK6DTWwh6vKhFKZjTNXe5hs7pk4m
a+ZcFMbrhJjfrb1x2yHXwCPKnIiZvkTYFV+sWV7UGjpJn311QG+N4zMsl9zTummN+6RPn3ChDMeM
fnuRJNGTZab0uQPyUEq1N6T3MgeTDiYRAAH4k7vJJiMUZ4cpapyozQAGdjRdTD4/XUG3wFJIyb3p
tVbMRWpF0WjbQA5RJF2wEft73zTvjSa6tjr2U5hAr6IzfnqSdoupELUaQabtTBPeny8rbqIRd5SG
kKqmY9ww/uyq5mbqXn8si+HWwJ9kFulO1wzN69WIk88GbeD+199cNFR3WjuZhNLMNV2B+LuVFgY/
pMeb2NS4R0uHpBVX7BNMSTc9rSaYN/0I25qnbPIQQRekUR8DjePDIifr02nIfIxdYkZbPSZhnLhX
YIgXe25pGti4P8NZpwl8WffSZl3OAbhKiAHpmh1scOLIfZdY9QlzxlPUxO/KpdqhoZSnaNx/5qJ5
7ttMfAVOQ5kmqnuWfiLom15bQRVACa0j4FXzB70ijM1Pj20VnClEnG2qUfCZpfckCzqP5QTRdv4Q
GKDNEpUfyrqJ71otNffkbUXYKxh0TWF5iNzmUBYgbX03YTYzPPSywfJUJzYq3XyDbBMkpRWlTNQ0
dx3T0wEjhUCucMmgcuYuaZ2m9FtGiovIYlExTzKLnkXuHApErrr9VXgyPyl0+Wmd03hjXgUUEeRt
SDhmQdRh6kXkfenuz8mJfxRusydM+OwwU752JjQpEYC6weG1dHW50SIGq1HECCY9hyhILBcuk0d8
+MLsTR6qMFoWYflejYgQbCheAgWWP1DZjEPL+D1BexPRsD5Pqd4ydg5vQcVEBRhSt3EdO30SHVge
aeUaBSXTsLim605lk1BvTeG1rVxCGtzytbCN+EDPyF83llHeK8uL78ilbz/iGB4XWJWzPVovwwlO
1cmZy0f9Ca/bwwRlyevobdpQWIbReW5AIBFB2l4RUm1jTT4YPkqR0qakmKryqVHyFhohgp5w2EC0
3JbA/UNruOs984CKRluEAdqHIs1p4QxkoEzZu6vHUJvZLSPffA7p8d2VgjiVIFcZKdQOg/kJUQPh
dkaGIIZ5Vzk2G8RsHB64mCwTS988Kx/ZF694jmxDTc+yYJ3n0wJcU4ThXrFHH8Uw0xC7GNTO2sLG
NKNaUb5i3gYxfajclZ4kD4Whc/0pOfOWpsJgZPe2i9Cq5yjsleZrFEdktIYOYp7ubGr294Bm2eSB
SND4bXMTpYcVzE9aoJ0mnyQP4tBgKzJ+iLv8MvURgc5dV15LCJYE48afXT1jZDEYVbuZJehB5ugZ
pGt4q4MWzpSVlW9mggZCdSZ4/LnubkcGeYrZNsoS7VxFyt4xYibcVuDpQgKlgImRosYJgySMNquf
FcL4Vy1PSsj6JUhbpoVunZ7BciF0GSUxJpJRYipvEClcxFuIJDMdTHJp7xHAWQDx6s+QR2VJzYsm
awaZB2FDgwel+DTdithlnuJgh8m45VYpeasrC/G57rnxSuhMxlV/5W292AqpCLPxIwO+h3YyvK2S
w20YuG1rSgIOn4N2MBPdxYP7Btn0s29ZqZtaibPe1UzIRwoOzhAn9rTpckDuNywtTb62cviognm6
4mvZQ8w876g19BEL940qz/2I+UPvVwZA+jzbhKzZ0PfRjA+97SFfsg49z8sSUeJT6CCXTt2O40xw
ZMzCU+T36LLL4K4BXrwUvdiWcnQ4o5hEe+Kb9lrhoW8RzW0E1bKemMdQB5XDYRwV96X9QcoXYSyt
qz/hYcKCQ4fEEijMYEwsRgDYtwA3/lK5TBSmXmx8MeJrZJRF7s06xV2xrDO08pXRDGydqHNUhNzM
dzjJml6JPFLzPzjldRWb2LQKOzc8g/3QVwGhxHDK2xuFKV0Jq6eupMNbsvn4pd/ufd1D7lbDRXAU
YMUi9JZtGF+dqKSvqSuQMFPzYGfQPZ3oXLQTpWbh5veJ4xy7rBnvhN6O235CMG5MTrAbJpx9kySu
MGopJCJYaCd2tEOamQUPAsdX1h6NGSjm8gHs57LPfHUQQW+S1UIObzKRo0IYK3xFvWrv7dg66hQ/
i4hD7ZM92eJkpeKnjUp/7092vJKp9mZxTDkTE2bgbO45R9TjXlo1S1QLppAesuHXTE6mrQyqYM8Y
u8C9m/kMCml3i8zvTm5WdSfpVdjm2128LX0ZX1RVIbIKN2GBbZWZfruvnWadOcQkDCNLDqYNd+lk
TBwgBvt3gBeTjUHcBepzJEdJrdKzKN/0vDXJt0gqQgKNjdem3dGaQcDNlB7iwLtptuggXalbhcR9
l2Y69QFxj0RJbDgMsOVQg4Zkm73VruBpyepL2TXU4wRapt6cCkj8zJGk77cBK9xO90OxMgVTeIWc
ahl0QbIUKFsHx5/2jaQy8gvngJKvo6SRyS75Sd83RI1avY5ZCGz0pLvQJRWWZo6d6DQwgyJSqr3v
X4AvAugDyl+k9FnyhnT7Q6ZmehzGkZaUkYIa0vtrSRDJsicpYAN7mdl3EsN6J0qvDti9xzHjHBIF
y1Cl9VoRGbBgejjuhS0OOQpqXP8xkSzF4B1MEyeRZhQdRQfLEFwmD1QzVD7daOOtbFlgVZScCZ4R
p8QB7oyWEGmnfipmnTCQ23pjtCMWNvmsJQx00iraeka/D7M2PfiNemvguG6GknYD45eT5ulbEsOw
Yamn3hj1JctydefM4NBheLeqbuWYBlrW0lCsBLjtOA0uaK0KtPTldap/UIXSzh0RfoU2KtTY4j6A
o9Q0Nmr9sn9FRs1xuIofqi6/17OJvc2ImTAyPvES7ABRyNYgOdmMwQ30tr2o9N460CxYdLjI33sh
v1vbstd11VMnUE51Zxtt6dwcPqBGeTMde8ckjDBaLl6YjWupGIwbLq+3dzCuquA7tNMtbh/2MsAH
ruJEzYzjrSztR6hB5yZOlmamo0pFgUa71h52SU3J0qrqy05wCOd68UVjMNFoMcE8hIXu1EekBSQU
R0uIshNJoxa9DZ0w4pbJNsy/mRFLJgSMf+6QlOhoMKD0jtGB6My+RNOdybZ4Cj13ThFlxJHgYtGA
Uy9SB3iAq3DzlBX3jhFeKxSqHSYcwunMr8mSFwigbx0WvcCMvmVp3nrC/0oyGcIU8YU3Oo82ZhXP
Ge7NwsezHv2YQv+jrpkpMtkqF7WOLqBRP3R58vz2EucYZ3OPz6qy/zGZxS2civcZe6HV9K5UdvTr
jmvDtH7RVM1u8ho6/HAizerVHWP4sYaToHnxH8FK91hMF12bqGWIRnAh7fHGccYFcM3zuRPCL5he
L60Z32ql8NeSdHbXsyqhTkemu8yi8Sgr3142uiYXsYZLwDRs2it98+r25PDOd40xoT0fyL3t60eX
Cc2EGrKUkHj0MdpjftkmOLRoGTlMY1BFV20DC5WYP83SOL4W04AiZoUgkf3Cj8AoVLQhNCSxIUcD
IOvjMjBsGLR4HToqoGsSPg/1hLuzxUheZhPqBIyZC+JJ14VIyVnucRh4D07RpAz1GMaqRM6YAfcB
xGG2GyvJ7aZjCcutG2yJs2tZKAEFXbkyt8oVxAedWKClZgePet1WzL4g5nbu3pi0i2vMIk4oNIIz
KuCed8mIH98ICZHWAE27mFGsbG+/AuA3WXQPKeYoNUff1VMcUnC3xsJz+/DW1N5dF0EXqHJ7RF/W
pJyDDQuQWfEEIiW70koSrpg3Ts6CTFHOdLGumjJRRYSttvT9qVoDzPiuBc19uB/3RlxRkTkaRWr8
YXdoCoxSzFVBqtPqG+SOygfbzpZj6TQfQ92DFY7I+blLpjAg1M/um8e8n7ZT2NyoKZ9bHhqyJZme
+xY1ci7TLSe7OaSZ7MmArhSnwrikrwrroEZzepL9gO8KnDWlKk+h2EIE8tDPMZxw/XZ45fhHuJfe
fsjAvFVheZdlibezjIbfi5SKxnmomMHuJ7PEEEIcDIIxhHIrJ0DxiP9AI8MAxHkkoRmU9BKZtG9j
otGImBmOZgyS9Welkh1tQbyCJr0ASPHGAPnIyhgrogC8OgiVJGmpmPacp0rDC+I6LuRj+dQOKIia
Lmz3Ag/LleHdtdfGHmo4SPEmb+7Bbm8aU6yjjIxakOAW3ZdxuIZ73qu1wKNBOpi5cgwsxB2o4OZB
DdOjpBe3RLj16ZmIcvTqqVO4Lno41bJPHwYVowUrrdXETo74RntkPSuY6ATPZgA+c0gFeveogvnc
4nVriA8T2rdXctijU/DRiuwQYvmL8uoaV6SfVNOn54wbE8UopLHkW5TZOcDKs1Gw7iuh4YNkXla1
7qFhQHty7ODi0lPetnpxdqs6POfot8MIOknrOxSh9IwO+hsDXWr/gcy9bmr9U0IUnjIYA4WWdGme
84Kn2m6OQ7d1kuaiQdt5Sufo8DFnTEgo2xy2OTtGZxIm6w2FCupPyArCv8QkrlacMjZtwKVGcPSa
uX1yNOj0Ynzw9hPYwy3olKOniXoPMzva5aRV0iXwTg6zXZ9zG6cmVxwsi9OHUxoPYyrEjjbiR0XC
0zh52SoYJDo9VM1D05+IE38ktxJfnjUgFijM8ihBce8HWYHjH9KvOMg5ejJyg17wo0xsJmHS2sR1
ZfDczFM6FHVQxZdhxQldF/1ATpm1NQqEQcrkXQpbyNTh3BZtveSeX3VNviyrFJ7FXVX3F/rExaME
HmB5UXyJu3vh2v7eURn35OiUjBZT6+A1U7F2zQDJWFqsbPISnnXf+BS1d8j8oHyyUOiZ8JV5ShGP
VImFfysy/UeK05UbXUg4z94FlJWlG1rk/wzZeoiTdN6bBbjVdNoOfXAtTRHt4yDUj9M47ifFewF5
xtpEFse8ET/rEZEvURLFxTPtQzDqr3QZum3QyAy7UMHV8ziTdOPE0ooibsZRUtO3EpevP9FzQG9B
e2jUh28zFrvWT+nxCBZPdExHXbWrDMBr3BqQBglR9uchJuSQFEJHY5k2T6lRrchCXPSiBo8RusGW
F4zeqaZyIBWoItW6s86jrLcDdLP3SUY7G/AP8VsTvjsHnGxjboGgfSKRGIg/im9VbX/Skxy3Xpq+
EPWOBc+Ikn2s9NuAW+Vgetr3IJuPvHaG0zAofR1M1gOneURJRpaeh1D8dCSnk8YoGG91nol0n/Bf
mn+YJ9AqHJROegvrBfY493F0dIPYmnKjV6FkM+mik5c5z1pnhWdy6YZZYqOX9oXzH7tcXAzoCdL4
zGazTfuCDLFSQJub62MwPT1ywgyhmdBskA007EViEshURwcoxIe26uRVcLevnNxxVm7jYBSPiANq
reSvD6SepszGNdJzHUjk6Kc+a8T5L3acQthl/I291oLUidu+QQKz6rIifTAi5nBleWiqdoSn95hk
SXgFPx5e6bYbWTUebe7RLSYuolp9n30icbJHr2H4C6SI+GiTsrFMFApxP29OicK2W9jNeujrLyOx
k30dnS3Nx1ZVqZ9h3tSYbmjU4MsxsVQRy5ZvCBBZ1ozrHomnYWo0mPu6Jqo+r6dhDdelOSdN8FFx
y7tdcGdKEyk2MAdY0vqd7vpPKo5XqcIxoExkEHQvEbW1LI5EEPVKewF/FMXiTXh1wjB9ekPW9onP
Mu9p7piN8NadpZCiUF8CnCcRPWwImfXjxaLJO3zPLSlawuBxENMSgZf+E5HMPBM4sMHPyl9z/Jl1
pnMwo4B46AT6cQqHAu++2V29OFY7gSmOEOH6mIbuTTMVx6o2tDcJ7QZ6z+pqoB3bZLF372u1RxqE
8TI/0LSuh+dW2cgmXbXpodifLCerNn1HdZxWKHf8N9LhbpOHLTNlKrfy9BLWg55GJ8mCl+GLbkPN
PRqeQNMnUpT2EFpCN6OjAejCMwZyiHJ29hyTD2SDjBhA3OJ2rE7DhC9P6fGnyJkLKninPLYHNFPu
wTMR4/aivOoFstwwgwNrYzsykWPS04aU05JpsyxJDF0znST3AGUqzrpPy0gePA4AeQ3vr5HJ0iKm
fkEZ/TT4A4kxfvXZlW6y03kb4TyqFcgSschtmylm4+4VU3tq7LZbg3Gw7iJlWjs32ZsaQP9bGN1T
U41LfiNUXeQ4HgzNPraclHEafRjht6qmB72uryE92lKff/mcD6Hy1oggJXaW3CvebYVc20XU8bQU
NA3aLCAawJxjq1FMOyuqNP8qYwRvQE03VUYTjRj1fi+QAzQjcbu5/UUGu2Co+VJgYlm5QikcnuIQ
SFTbak6pDumflK11xNjgX9k3yVdkjpSh427C9BgZOQ2cRwVZjVZifHYma+s4nBxC21xStV2rYEZZ
jTOM4qOomUmQ2FwmEdrjYKqQdvs85LpRXd2eDjUIgh63IrtfTuZH6My0mUdZ8hmhx+5WWq8Mlyk5
cmvF5Ps7DtGXIf5YxpWxboueAmzgl+jizmMtJ4vYMpajTcVZ4U5jTWYuEET0ES9ObiO6CeFQGQnw
Pb7XRgSkMyIM25b6/TgxUagGlwOesH7ci1UreCnJBBWEvjDQrGguqpTLMDTgmwrSdVQVbInQwt/a
Az6pR0TO1gAgIvU+OhcEz6AHr2rCd9TX3LRV5bxmOu5GfyC8S0s+i8hE8zkdUjJCFp3TAkRC8Rdr
o2JajElVH/IHJEgrr2q/4I0xenfhSoCisFXaM9nGhznW/ncRONdaTx/nHIaBVnHVmxF6RogQrU65
LTl8pSHBNoAbiNMmEojJXEoPC5Bf9G0ohvyODVMF23COobBx1Y+4pOaCtwV/18NqZzf0CuWt8TnP
+jkjlkAwcY7YxUuHkwuRqIu6AQA3TCjV3WxBS4AO6Wh/qWx4sIqRwyeH6rGuFlCHNMS2xUuvs8SN
DmllQRh+UCS2A59mEHwJNM1ZixA58GCweuFwuuvGEYFF+jwZY70e6mxDFzFZWxnnjBwK1EIZHaS/
ipNMY2SXxsBC4KAN9ZnQ4PzjQzbmZ+mFxyJAVBd0kBNjr1tnUffcAb/VAdKvmLinYxjvPPpctnoP
yL/YGNAKUDWX126av2SEhmxRdeOrpGptGgN7TSsQEci15DATFA0uYZCQOm3jrtV+hm181IG+Ai3u
jeybZ+aIOR+gWQ7Rhfrj9O8czl/Ey+IfgG5PSNoRtJsNiRNs5v/+xnqGLu+UZVi5m84nDNX3FEA3
QHudHnzylN+NHpMZxEqo9mYAlhLRsW/UNTftV+gWX7NS+c4ekED3tdw71N/I2DdG+Wg6xmnK0nKP
NZhkWiu6m4ofRdi/sVXeJwkBuFZW3ETTrKChUCQiZWBnIQnzR6cfYHOq/wvGWDf/M8OVX9S1DQEV
2zB09w/Q78Sa6Ube4G6otNMF+WZMOwJ8iKOFWAc5AEK9165W9sY1yMExO3IzHIWBXissmAEd93Zt
kcChtkyKmHjOIGSPFcykD8aBLr8VOeMR02dyDpONFqOxtKfyB7qKtCwAr9C1it19E+Cwrenn60md
swQVB7Ow92nDQ1MTDVMi+RhmGomyk1tnpm8gdF61tL/0mjbfRrRPmATihfCfJ77lgkHtIYqwhow9
gr0kJL/d1/B56H29QS9tVReqjb0sNoYArtia1n03Jfzw0Nxrpocwu5xXGBYMFLAHFIj4ObWYuUfD
/yUKnGrvCFNXIIoJPG5Zxvlu9PzrwSktQIxgi/bm6L5gXIA3tA7qtthJyLcgbZa1Zu8yxx4WRPpy
36TNQ9qYO4SeDuBGfCugtGwzfFF2c57i5BtwzndexZ+lwEEY8/iaGbm/rjPuRMCgotI2sMjgU9jc
iUacXlJvJMc3fm/KeQyLh6qaZ559N2wZaBLVZPKM6Ybx5OgAAdJHSfbp7K4h8AilkYZJYehufSRe
4OOhoKQVwromPgkVLlduZlPdGHIfCn6iyW8c6+t/f+p+waz/eOo8KTx4/fSZTKaJ/3zqslxJbkgJ
e9f1F9lEXVHS5IQTQpIDTQ0UBZUNKSP7KlTtEwnUYQtjS3fRZeOIrE7u0H5NTmYsa8e5/PKA+o72
zhEIX3P6rfRaYSqzX/Beg0CxMW540dau0W4YcWEsQ5BAGcZXpsh8hwKPrDYjD4aUT1nVdy7McdWQ
LYSJYtqKmgkFfu3ZJFU823HAD2dzGCz/1RnaR3+2opQghIkc0dgmoGyCapkDKdRezHA1v0Qj7hTZ
fGF3ngVcW9JvNfhN3Qzm0GjrAFMoTP/9Clv/xePuEQPpSZePYIZn9PZv6xqhhz4oReKdavUadtGL
PqeDNofRZtgWh7R+dN3uELmkO9iGoHVlu9SSgGG/PgqKR/nWKw7BTpcjf0yWTdeB3gtJA7do6rQa
E84ihuFQls/M9GijDVsn6j6DiCc0/bAUDFE9OJm13EKr25eqeckz7lxPd15co9/2NhcGYzAWMbAA
lvBRt6THX3snRT+GESdd0kXZ8Wo/0xKxWxW/RznVkRuRBQy36N8v1hw68ScWGVSO7bIwggvFLv7P
ixUQPGzrduZtBqN4H834k6xYF1Dt8/ug5pKCoTFs8PR97P1vl6xaxwIJDGx25ZMIsBRW9/LvL8j5
LzjNnicNMS/WuvD0P15QGfNw0PPxNg5CMIY30YebPqQJxCjZL6u+3+dCe5s6AJ5T6O5yf9+W9QNx
EpRZBiI+9POc7nk8RtP8BHJKEiRdACJoi9ZYJQOPABOu9ygr93KGckoDqqnvWq8m9A6hQe0H3f+V
/IyjnnIs7V4yt9gXSY/Pjv1u2SpP55aHCTVmj0bhg8qpMPXPBrrUIF+q6JceQMVFZ5AOcRqa+z5w
6tuk/FOfAfC0NQbkvVnfaV+5izkL4uzLVA3BCZ2g0Gfhd5BS2mTe0pxDfPP0OC90ZsX91snoLRg4
+zk6CQfhyKbEOwN97r0vrQeizl///X2Qf9LxHcFsy0J3CKYWXqT5R9gCuswJAjzrVMGrXGZjSTYF
eNuB9ljjJMcyuSeh6xZF0ScE2N0o8h+xT0WfEsIg+5hc8xmvzNAjX+ABXhgap4AYAmw0coOzHEct
eGiUC2bvInN3raVq5DgnGazMkZNINz51NuU0kRefGblBlGvFbaBFsISrukL/5t7ZUXBR88MJs4kL
QZL2ryvw3z+H/0HgyvWvNVn9CmD5LMqxjhiv//HX/3gsMv77n/PX/O9/88+v+I9T9Mk6WXw3//qv
Nj+LOddF/fmP/vGd+el/v7o5DuYff1n9So65AQIb73+qNm1+D475f/3k3wEzj/8eTcOupLOk/p+j
aa7tV/sZ/qzr8fdkmr+/7K9kGtf4b2TSgJyWwjIQKZhA4P9KpnEsQmZgaFqWTZLHX5/Ji3rOn9Ht
/waTnu4uahDCYwzJLfd3NI0uyLNxWdPZNA3HMj39/yea5j/lTdim40pbOBQ6gj/OS9BvG4RVgrxt
y5b7yLXefAQzykU5FGCCg/jbzf5YdLmoRo44vT9/u1J/31O/J9LMq9c/dv8/fvQfe5MRz0Z8oZjd
yARdc0iXHEHptkz8H32l/30L/+MO/v2nmX+mTDiGAINMBo0lbCkN4w/QP7SFmMNYPq47LYNBXaJN
0QPzYhreW+QEpxrA8WJwDY5WqnwFcR9vBBpUzSQfEOkL4h0GdoXS4rukFNays9tXgkzfIu21Ci9y
Cp6jKTq57XpsnJMVD3dmi84K8zc+82dWqKM5adeqbyiJcbUW8UFnlV39+wVlY/jjkjp0kXR3zivi
huKum9/t395Ng74iwa8VdutxNeEL3yQd+ABNT9qrbJn7FA3j5WAKniodBYjWTNZdXxI6qEDz6GH5
ajdWveux3KaatvELsiekbzF3qXAB9u2PFMoKpek6DN99vjTs9uPAWdk14h+aBCpryg3d8x+2yUgz
j/1HJpqzEXnXB8B4jKynX+EyXAssGOPCdfZZmHe7XAZgPsZqx//OtsGsVxsKsgcRfz6qNLVx/3gc
B74LLV2OHUKBOMDbCp08jFa+A4LUHTfSwt+Bb1bDk4LBf27vrVA5Lyl/6E17WCfk3r/qqKAtvV1L
SAgx/ewCg76ltrL6UjpAJgaHIDfeO4xpBz1Q2wJFyELi9d96E66DuCn2nKbVTi+THfnXnOVpGBuh
nW8U5QG6O67SkJvPstbNDY25Xe9WxsVOxE3J7jkeW2R9Vng/hjmC60T/MrrJPdMspgZK6m2OQf2B
8dtGorXiqYA0AFVpUcydsoAkAC6hjQarRMxBFGHY0hmtf2b0A5ZJQ39prB0KJg+5xGDpmGWehIN0
nO53cJeR2Md509t3Lka3piQwwXVpvFL0D+fIJiBAeMuAScraJtVy4UKNQD0TNWQ6YBcREoxRiy8g
IDj9IosFmQce7DUv3QNSjXc0796HxPfwiaAKIWcrO5WNvLW1VawA9bVbLzk7XeXvONHaEXzGDHvj
qmfHWna6MR6afnwQrlJrq4043Fmcc/QuKTl/0rNseZkC/qvsuGYFVffSZarEqJ/Y7SiKoY5yZshi
Gnli1BqsA69VwWjNqPRusZe2fkNYeiFQBcgSpdsY7ovQ36Rmto7ccB82cgubeNn0OsaedG0iB6yx
+m6y9ElXLhq32I+26IhwNhMfi4YFsllbPDop9/q/P7m/+gu/r4UumXIElBE/Yjk4iow/+g9egBm3
bMiMjxPvaORBsx9IpcB9NP/xrw9YjbBwtu+OQMOad6iHGdue4UWUm26Y16YEA5I5vEeRMRz7wSJE
lp7vzomwhQYycVdprnn70kXAWxXtgQtmbl2Hziz9uanzkVJBIborYWUfuDM/6OFbp9RIj2X8HBlv
urJomFs+XDfb/Sr8FnlIYgHiI5F2of4Xe2ey3UaSpelXqRfwOG7m87IxgwRBgYQoShs/pCj4PM/+
9P0ZIrNKoqLFk72uXESeUFCEwd3s2h3+ocJzoB7yahFi+wQi2sH8ovD/Nin63yTkgyQELyjlcPX/
TkIOL7QTX96GHz/Kn7OQf/29v7MQx/iLEsK2LCmQviLZ4Hr8VxYi/nIMPGBsagyPzWdxT/87C5F/
kbY42F5B1iETcf8nC3H/ktj24YdlCTphLq56/87Cfskm/ye7/Plulr+VqaalKi/JImxL4G/1670V
YQQyxpUfrDu66JvIiZpbq8Nxx5wR/S06Y6/5mgYBoYmXlu8WSDrA3i5BHCyrzMw3oUOPbi5R+A/V
DLRhFLFPTO9WyFpBTfhzb/C8O4GA9eqnB/0POYzKw35NYkzbdHDqEq5pmnimvktiIFyGKFyCaUS7
COmB9FQML43f6cfBdb5oUOaWgKFclC1DfF2tDH0g6InLdPIHFDMwWphb5MWEGd46Do2zzPVv9DGj
YTWVxb7G5tjH0mNrlyH9bRwxHhEAV9Ium6ACuKoh7f9V4dsWOe5TvfUZhHgOKt660zRgA6JEwjQi
aq5tGEIHCzTSPExU0Mij2a19asMyu5GBFnwQzORvOaVpk4Ag1ktC6fBG3/UYRy3GVsFBoSwtuVNT
IULUV4L7WeBIwQgEygq+6BOkignbxHstNpnSZcvWA3Vu48bbhbr3iEXsVzNE6WgOC33TwuU4QuIE
idtwCw9DvrF6uKO4lq1IIEt/bJ5rN6d1FKVPZqSUE8GT/PlVq8T//at2cWXDLhIDONuxlCvdT8lV
73gdsqRkFrpxLgc32ocTSl4DGPH9bLXpbQOHvtd151bMaXmgC4gK/dS5Nx8s47emgOkIYUj0M3Tc
91z93VWBaVwytDomv9yV342i4NB42YSunTwj5D0GVvSUjIO1D2W1G3L/3IeIx1NG3RWKOPPnxRjv
F+Mg3mEYlq3TYrIdx1XP7Kdn4viWPcew2Tl43Z2sc+PzUKBY7rorbnjjbvQGB62ped9Ww4RMDSJA
/ds8Nv792DGzt9CZ30xuOC3pP6BqXQzV1vLqAcgv3FC31J/CsB5A4Dhf8QfQNnVZ/fBNN2QcmEKH
bufmPqVPZdoG1XVsfMY/ASAYhKAphtf8n39VzzTBlNPc4n/vm5WThkYC4FW+ag1Lzg7D9r6jt1EN
PhTz0gS/57wCbBZbvJ1ezfAeYu2xzJmOxjFY11L3DnngFRsnVyqfIglu4rptVpXXZwiR2SCfzQmk
XQeRlSlLfAuHkKnh5Mb7Mk6BIxbOK/JN+k2FDFLp4N4tENQbkQQGq60Xj3/+svK3QsKmpcTpxf1S
OCYuRr++174ex54WDokeI9CDQLVxOZv4KTe182Die0lAbjaJb597/wSe/Zv042ira5mxFO0c7Zng
4UuRZm+Zg+g19Fi5tOw+W4DA+yZr2NB/Xq5QtdvP6RMCWMKhluY+EvzTfLcNs2iu3DpIgzXdSlRg
7VQc2k9YneiLGTHGGziM7tZmlH0cA8c/GAaGCMiMHmA+5VifoVptDLG1GnRtNWdtu0OjoAPPt/lg
le8DiFqlaypGA/evsN7fcl019qE0bG1lU4koT4BXhr8QVSHq3jPM3TaGc6PXWJmlZX7TIYPNZQfc
7s+r+Icj67gYSFINwwAQ0n5312qm7jtk0g7Mhta9nQwN9aGynFcjft5AKFoLcUJnOMis7lYJAtND
Pvk3cwmfZpKT/lT6C91CyQml8O5ZOvGXlBG17IsbqTUvrYVh0zhg31T3lv0N3NcecN+wZRbNrMVP
VyAJmi8m3oSLwv+cgjX6mvYgsEc8eBi7UuH9+csKdf2+2xiujSr3NU3RLfvd9dyikZmktQ33IB4u
AsrBNu1apakMvNPIZvwMYkfc9O2jqAr9IZ8HiAlTINZlBoQKEhGevAxF/rwo+duiHFCoDvm+J2nh
GLrazT8FzUFEhecAweTx9hAF1te4WWvZ3SygUcYYo68CPOzXZmiaD2GpPSIltQ61A3gT/1ZHUilB
YAKn7KaBO9AbOKY1+xl3JDK88UCkLReyz6ylbPvuYcbC58/LF+rs//JMXWnZ3IQqPtAsf7+NEfky
Gjos4IR6psj422u3nce02BsQpsKW9kZmGpOTSodwId1xR6uR4TqQb5lr80ctj9/OFLHD1ulfeYJ0
w/TUBfXTs6zpTxSTRIcnBwCDOvHbhDXVgYbNzvL84dZLuvI+i6W9oweHCo5nBju7yFGeNxvG2Y2h
PYmiELtID1cpM+9FjczS3QBVnwo92gWINq8JlH8/wv+tZD6oZNRLIj7/tN9+8/r+P/nbS/aS/9dL
/vZfx+h78fpS/9e+SfnX5ufa5r9/07/cv42/PDQXPVsY5JyMSjhyf1c3Ht1XXhAJKd6y5GwqQ/l3
dWP8xZ/QMWOzktZR3/x3j5XuKyAAGq8OfTSdn/iPeqzyXafTtXUUWFgZW9TTSdDeXU9Ng/Z0gUb9
1k21p1QMOyqBV5S8kzVHDOK8i9FCFXXtAv+I19JGPrq/Z7/eSG9WQ+5YZuD1Om/Z2QndPLsD0gkZ
ordOM1Z76NVgkyPYrS6uiOjE3Fpohv2Hh159BdegMLNoTlD00XT+5ZwZvW9B4A/4CpnP4dC8PX4R
r4ltnYIQSUGbEmwRorKLvR14MYATDCJA3MYfreNd7PzXOrjjJU/UwZX713XIRJTuYKYKXigfocAD
CyVmliIFTBPvC/xbw6oEyORpWAtamN94CDmTHKxS0/jkVc0HmYdKtn+KhdflkAHrAtdkG3jvu8u0
MSNZp1lasRympgw2z10IL7T6qEHkvaup/vVBNh8DTIV74933tme/aacJeLUZJa+i+lpZmb5MqwGA
vmnvPShpHiLksifKwqRkqOzx1Sf8FUErvZUZ/dSqX83wisLe+CQS9BnQM24AmFSRdaInjXDIZNkL
63mON02LuiC2ZslkPbv4rGoA0NcYkGlrE7xB5Nnfeuk2MHbZCXodLMxxQJozRrkAcQJkkWiRug9W
Tu8X8CO65lBq6SMD3cgm7dgUuruY0w6OuSPwIsFWrzJPhkS4xQUpW+XRa4tXWueBWEWncM/85HMY
x49RWdmwlUnTdA1ocNk/q+0W+nyFvm1PdobHonbWa4wOJaMTbDpPLqArGK3yFCBsio5pDuNGvSbp
ZIi2mPQJvsgeWOM8mPwSxEchl7iHGK7isgQpv3VN9PZp4aOCfmnQkE2cCY318jmdg7NG24RjkBw0
2BxWF188DQEFG4BgG73+FAA//b2bfu6OCHWH/brJrpk4M0ibdgwtwl/3vDPjjIebWrmtGOQXtOFK
4kXb8VQrl4c88y0p84++xD3DBJ/PlJEJoKHRJnb8858Xo6ZV7xZjgtlm3sgY9B+q4Kz0nLKBeAtk
z4QPi2yUkJxAytUnaWjQEQdtV3n1nYF5CiQq0JFJifV1p8NyCoCjtC6GH02HUnJsNTgxAK6F5SkB
iaf73uJFhI32Iw0D0Ln2axmUZ8shvhhCmQ+1wzZIx1dM22BG2LxDjFmZ2XjfihAt3Lyj5zkj114Y
4ENgtiGWm3z0MozfDyJ9Y1fhA3Tbo0p6d+L1zjN7BDPSbQeHhilHfbImYniWOtgPd9jOhAlA2R6c
L1qkM0eILAP0ew2aFLmVpcOkIsCgyIofAcuv3SLTgcnxFsvRhfUBd/JmoDbsUjikfmbvr5Ee/vEG
hw2n4cBZgsfR1N55Sh7AaL0OrnvuXKz04No5pnNO0CHCE+GDno54VxASf2jPkWoxwpS06t7nWa2M
oG30fO0rcc00WQlVBjraZb2RNWjD2i65inwNWUfOGcou8oMl/B75WYEpPbI9XMUs710E7PBKQJ+n
Trdgbcpl34ED8SIq6D/v73/Y3jbBxqOxwpckpv961nIQrRyclO/ZMloxZHE/PaF1FsKs7pEQ2NZ+
+MHxlr8fbzINzgfDYdvWiU2/fmScIuAU2MjR+iDbF5WsUcM19GeGBWjEcqnEbK98ZdiDXEwc9Vh/
wInrIC08y5OhwBpZbqEtXyIVCoWP9R9dR2heHerBR3UAxEBI+PNTet8LU9sBCTXbsU3BAJq05tc1
M2atrEgm3ZbF4eJlm2jwVNpaIqmxkpp2ywwJ/1oNJU/LjsINOnDg2trtB6v4h7PoAcqgpjYsjAXf
jztTaYguSrxu61JacygqmJFT98lvR/tmRtZt0GHcYrP1mLqu94nTSrAnEPnrqemfEEyGVWUXy77I
nqp+9Daimm6aytYfP1gmQKvfg6aNMK5qG7FK99ox/alKKTIAamHcp9tCppeqSi+2py/0gRksr76g
1oCX7hfz9xrva7vh6g6osfiBUQA43WF3B8Y8YxtoUfBaac46nf2t13Cp5YF/zqz04ukdo7xNMWIa
XSGZtIA7CJwffbxRe7HoEa/8cUKxNjG3IUL0i6xFxcOQ7fMkMEQNASfX4Ei4HomcYIwKQR1/vbeN
3D1rtjZtdBt5v6a7zMN8tiaWyEDYBUceQbu8q10CnwNR3ap3oQqAA4lsEqN2niLWkgozWycxzhff
MF9c6kiEM4elZV9M9XOlNUfkhh+KCH/sBg3WBWq3+I5ZZ1h6F+o+djy7+5r2TLS6Da18pm28sl0A
eyiko+k6gyunZXoKUhT7/cj7NNC7Qfp61ZYPOBvbK2SOSLBBI5EVZDsdnLeUzdMIXHshS6bS4Lde
sxmLiNg42T2hTXikALV1SazoNdPpuBX6fcPmqMXDgOYwPRMi/wO+f96i6UC06V6+C2s82WP+MvKy
13cSDM1aG2d8PqJLT1bYSMaiRWMsLPdGtCk2Ar1HFFXxHK8lboC+OPRl+npdgTlnh8DiZdbfWuUJ
bBQoQin4VuqdVcZ3vXS0NjmA7EDM231pXRRkmwJWldM8awLa8R2ZzLPIkdfMXR/R2Afb8gc4Se0+
wY3hSznyrE2tdlcljcWFGTa7BK8FVKLLL5XdoaDqBNQVdb7vHcqQwPmGhjBWQdBDFSp+4HHpLlZb
Q742KiTUQmW9aO2EDe3LVX7UNiqJezhHUHrRvlxkCE+H/Wqw9BN6ZXdtDvy0dtJXRW4m+XpVb9hJ
4wuaFXu7tG5Db1upJaYZjzPjSeHI9lDL5AdMQbx79Hw9oBJQIP5mxg3JhUvuYMF56yNSPJO4V03d
qhj2BQYQoPS3wOsw1PC9TYY6l9pFc5BcTB/qrtvzPqvki5HkR3qViAMbBjpGJimVImezj+FrSyze
2Q20INASqmBNhwHdQtC5fRJeEodvaQBe1OcIWL5FKggkskV5IFKnIRIsH+w0fvAlxnjSvamOgV9+
0WoOf2jCvkkNHqxjY2c3TMllNn94Tr2j6Nr6Tv7adcb2+kaHrGDk/9R0JRba3j3YABdHRn5HCq5y
gZb7rshAxJW6u1dBJmtwqwkd76Zzyfez5JI6OeDGBuGQwGRFjcBXqkifoznY+AZkEBzVCDiGf0/z
8DhBorIqg84Y1wfd9ZUVm+CztWTvOzAIEujEKNUSLkB/NCPb2phgY7UOcV9Fj6lPLgq+XzvjFp9c
jAmdAJtz63R93y3QxH5AChQqK+MJXCX1ZFxF1L1pXWwtY4LlOAX0BYNL4fG7c0VtUYEOq/GLFhaH
PKyP0VBuwkTVOHP2Ggc8vCx/wYyQvJPZGqAFQQfV449xlYGgHTsg7a3nRqYb6NuvTo7DUk1kHcmg
AL5AzwApF4LRt33nzNDuPPrGCdkfSixZ0GQzcMxQ23qML2XxNjP0Q07aOTKGRZTdDC5OwMYTSKtf
Y8o0cPAmqq+lX7CJGPE9zsGb63MwLRjTtkPs+HtLTumrPjjHog42CUFItMS0sieR4o1h10J4ysdN
23gw+11wM1DURWZv1QJLj08so5AfMcOHa9ywautQevkZDwk6W/szsPl1ZoDwaUkrrF7dITFBgugl
Q6qIoZoQXWfvAb6go4Ab2wKMskH60D+KqHxCVQwKvE6ISxp2TPqWTQla1rrSCYDqRMdcW4sBFXjQ
ZfQyB/cm9dudhpTe9SHAVARvnGBzHHSPCoZd2wXCBT7fHbbrDrerpyCVSj4yW02hsZn7Ac81k6c8
z/Q5BzAjHaPbjZWGj2M0vqF74yFZvAhrT0NIwIOdVTIrRKcAMRbY/Y2OfFlyaV0i+1w5exWKmypk
p7f4SH1G77QA2cp1kYANKYYiWPat9xV9buD0wIkgeY1IwGVc0qO0dlmbfVM3bu+fTWANTjmdZq4Z
QgbsBrX1M906dSOsKfHZsL0XpAy3anegTX+iA3/0q5htyfGsre8aECBk4Qyw93z5PEaUNFa8ijZF
K9+22SHnWrRUP2O6syZ5S0+q4XqjfB6rGqfc4QdyhsBZotdIr+ZNSXGV5AlynhXEBA1Nh9BCERWu
xbMli8M1SU9nlBubcXldpZNc6OqytzF1rOqSizll60s7vgxpsPSBB64G2JZVaUMXo+DFRhV7Qj8V
98V4pycI8DBuJL4yosraN3zADyWtafGpi7yzqzJUx3HOeVieSCy2UurEBb27Gwr1ysOtxZKNxjhV
bXoRU3CJ8+ZZxeocikVpeOckKjdjyKSPC7iEYVyk3SFMkUkIGrnEBNBbWjHsj+ZhjrrnIdig8fgc
dfYxjuyjymKu9QgTnRVQmQ26oIjsjZTH17jbaEcE+z9Pyh/XhVTH3g45ghhE5t1dqYtTFbH/zYnx
s86dZWhrlePbhXMcHX5RYiAsUTdHvwdHTQhT/RIViBh8n65XlsrLxlbZLPt7us232A7GyM9MFy0e
jmobNDquDSJXmUqBIE6rLewm564lUheifnaj/kfro6XKsWTEerbq+NI26aunKB+wjE+i2Xve8Fbr
HPbr3euadLis0D0Xk8V5dfDG9Aa6f0TCSaYlFITuTrdQ5w9BD/tZh6WfaZ9HjV1upuNBBui7Dbl5
ChD9RwYK0VitnO8hZvUlLDsg2algiF0hiiGj+/zvhky8CMS0q2X7iHz6wpqLQxI2z/iExpSyPCZb
1ab6uJJt+VlkxaVD+0fM3hkgYjTSBIhsCKOmn7HepW1xY2Q1otN4v+jHzM8QnQ0vfVB8qzvyIhGg
ZZsA88tAfySsmrQu7MSwRoVpkermk8MIYtGMLLyHxtrO5cLTebEt9F4uH2c5Zv6NJXieWjSLdWSe
r2lX4UFfbCDjZTCtyJJ/+DAesf6D5qL+9jUdvH5carMhmjzlHjZOovbXACAR3B+6HbLc7Agc8ZYm
4VIm+eM4E2rCUnKtuSTbLpVwue5ntsNQcNphnPA+Ss5y1nMpXvPDmelj71KjGR7lqzoGTVw/R0op
5kqmHVlMVR/bMvt+TcGrQN3pnJzW5jYxYkgZSMiheVkupSrtikZnuc56Hthi3YhHtdUTtau4adcq
q+X0xL3yRw+JPFY3NjRS8HNocAHnk2TFjolLkaw0fmBZ5OZXFDiu0TuxzokbPofwi5HdEC2TEPsH
GpH7JGStrTqWvgwOMgzuI4dUY3LR6QisVyMEjqaPyev1/HHGX4UHf6RMPue9fVYNOchkR6kzwy7N
FfaoKHRzfw4Bua9dfnZxvPM9nqZv21+lgWZ01dTPjWGsyzn86pisJhEnjw7h0kbnamHGb8YYz4vW
q79BSqP5mZinuEohf2+cHuFxt4PcK9XFrsiV0KmPafPY6ogaFUPyuYynI9rim7hCciWQsgSwIO46
JYWl1+aLYdhvvciA4Tsh+h8Tbj5GGXw2B7UFrcxGfSUc8b9NmWLO2inpBpc38WMUDmpNVWvCX/2R
Rqa7cHICdSoIhBUXNrM6vOtiR19hJv9s1RPMTKlXO03r90VebEOvMg9eLJ211ga3SSGsZXIaTXRy
JhboRs0WxwLl807VFI3Rxc79bdeYSCFW4XpUHm1o3++Dzp3prOmbsESGqWpxAAGcRGrUzQzLJjLd
kcdTxCv62B3ibe2jgSoBhj4otHatovMawQFRzW47JOJLJODJ6SY2dyQKlC+FwT8cI1rFHjLHXQ3V
x5j1XQBvHbvir8icLn2wP05f/iCej2PMDhq0Dk8F0oRKWSjo8hGh13ZdVmj+5GL6wjUKUjjpt6on
CPW6fM7q8LaWkE70FIENiLmxEUOIJdYl8UymR6o718ey6c5K7tKx5hbxQLTur79A94JXqNPHCnN3
9gcSFIxWyNh9Y+laVJng8pVma9Rv4fZsc3SR5xqV+JKY5xXIcejUH0jA7oGK6svCgWUXYicBpTEs
Vn067UOVtHaVt8Gr+9hryPkFWt8sQVhpyq56ja5mtKznHJ797H0aGw3tYOeu9/RL22dbTIYQ3SgB
ZIaYiuJbhw0NghDPvax/9MV43yqN+FlGMD8shpUWvjwalg1BQUNKR1htgf7DviXQplwTCAWWJEa2
3ixpC6IfHnbPaLz2CyD23mbobkqBkQpGXv4qdJnf5y0Ub1OwgnDOccbyPyFy7a9GOz33RnIWzX0k
4K8MUoA2g/VWxLBstP7ZLPNPocEviIsbTQvm1TBidkCr+HvpoA4aTN9tMTEIrrFWFSGMFwSr2Wba
1wJXXOx/4GVG8R0OijeyZWbUYiqN8CXkOFtkuxi3mkVIz2GVoZIl9EcsUDFtnbQzovX72Eo2BlXi
kMvTVNmnxBOnUnldwYVZ94G5op/3SQNwMpcImks3WvGEN8Il7cmb/lYOXzJqScLcnTbUt3bnfZOH
CRo1+qPHwglvheierhmRitwT2pi4Ld+XNrcGNr+HzAH2Y1Y9rxjv7wbV1KJ/SjrtBaWJdDHDT4tb
NRNo6YZ3hnfLonFLOIxF+imu9QMyxj/CLxRqZ5ki30Eip/zmVwF93kA2L7EDDAJZI0SRkQLwUuRZ
02oPZZIbD+8IHeUjfYZspTp9Hdk+59hbzT7NCyBSHkc3SJYcz5UVgUJvNO0O3T9/1ZrOZRibl0YX
DzjDfQM2RQ6AwPYqMFZBknT3ETu8C2LlcD/eZG3fHvNGW5deLZcS8bplRRlVPVc4FTItetUEd77p
I6Vl7kfQPjtPZaeorqpOFPVBgfc5BC9PTZ+ub1ajhTHZREFu2BWifzqimUSsVo9pbCacD2J/h4RS
n3KZB56J9RYhisHswhlhRXc6Df4Yi66Fmgio0ZoauYTJUUTN1ypQN2D8I5kdJO5i1ccpNXRVnG+q
64kQ3ch96pyvIyLLK4G5UGl5evas/j+hMvA7+fJV2sErHqMno6e7IiyErHSKQ+wiO/NL2lMKyYA3
IvwfAngDJmHPMWZoVyG4mmI6yftT6NJLC3tI63mDYHO8Q6/yop5U7wL9L0ZnwR5VZGZBS181IUC0
fpHodojwNZTbvgjPaTseycMumP2dwn4+VnO6aRHGXGoeCXAwYEmOdLlghVbnbXN9Vg00ChCmCa+u
IBtkbnsMxqFYB8GtLicq4Zi/eJ3Kihevq2d14T/HpNRuQL4aaOjwBzc9vTnGVbmwz0PNnq+SGg88
JJ2zaAUGAr8jNO6KhoZOmfTIvmZb9dhazd5pyU3rsb6CseDfmY47BBPm8M7d9fbPUSxaMIfeNion
w7uQ/NEz7vLmW6hkgr4GiF3grHQIhRbu8ipE1UwtGFuuPWCNTzIdNrWR7t0U2P7Qkz6q/KJV18AU
VhuXFMJy8WVDAOZ10P2ZgfpJq4xmZZd8u6bwzlFtH7uO79QYKg3DudWoQ/htzNyVdGs54ek+pPyn
Tvus0zBdsfcaPA4g5iQMU5z0oW3ACHUZyhheIrEIrZyaH3aLjUjSl7rpHjSLvHbK2gq+YvnoK2Fa
nilTESy+qx4vPTFudDUbG6bwtRrrT27kM98xWzIUrXqQanCNDvUzfcLnySWdsKavo1PfVjali2Mb
Rx2naTL2z1MXr3KNmgyt2OSmCRGMLb5aDucDdXoyOEWs6dFVWdnOOlbavTGy0mxZDmE8EJKiAH1N
py5qdUj3crbfYpilyzQQqMF2zT53cLKqkTPQwkvQgqSt+3bd5BbTA582sDDWfx+EPD31SfOgytq8
994mbUD22zB2Jb1BlLXoWlOSBdhf4ZQbfR7VAE6Vw9dR6ZeoIHwOcoz2ZTR8kcOYb1Xr0ktpT5nh
ziR3dRiCrIKMmrp9CMqXgmUrrY+D5nruFtkKZfh1NiXM5REx2za69VULPFDzz2sICmeHLIuQ3dfP
U8FpE+V8zo320H2y+vQLQmdEZhs8QJSKs57jCF8B88Mac092A52CS2h0Qm/jkCxHGkC4a87e571c
l7b4HJrTuknSHyK0D54Ja6rWh5XjcSMUsNaXbTTdTlEMy4cP4r70Gclj6dN7MRpC/Be/3rfoaaQR
fnd4HXvL2QcwHFfjzRySSU9xdXZ149BpHaDS0ibpAUlB1RFelDIA2RzzLrdCLqU7zaqtVNABs0Ok
TjVH243zcwCGLyjZD9fkqFMlyAjeNOSqXUSq1eDW/RfT3I4u125KXeD5475vNtd+j5bHr1WtyicO
eBUhNgQ1997pLBxZyLfy1H5wEfAB0XaiDXiUMl4jjHXXJdy+1xZZbN+ao/VVjcr7jtXprM634jsZ
jRtIUcgTaPZxjgSYX+POUqN4KFQYoiFzqxpl+HMA/C6gojiU5ItYYEKzrY2q3MRjPi3wiggEDUov
6GnkNUhFaiEKyBHPBOQHvrRp8NgN2ub6lJyhmrGFLHZNIOkhae5ZdXq1mHhJm3LXCHlPM0adurwC
bMAoFb7K1uq4qvzeOeMV4Lco/qjbWYdGTYeft2tnYlUE5voa3byR2yTkHvxoUPT7mMgTEmgg4BZd
0Ep+N1XLW53mEtm2a5wHcr41SjZYak36g8nMyovmtUiL89jUlKxqZhPPUslsIlEwWYiUjHLY9unt
nxf1DwNR4CYsi6HKFUX165oy7hqjzbUW4cFg5bwaCG4uE3rty6HLzpVZHrXs4f/jEznGNqyKf0BL
uS0yT4C12u0sInNplsJZSJ3+kCkvVYd7au9266lNo+WfP/YfUFpMfKHVMgu8UhfUEO+nIV2V14Ex
ulm7TR78MUM4MVLKRa17Tsc4WzrR63Xe03pckbNPrU4KV8z0swb3HBK/IcaRS6l0IsPNYlWgVgPX
A24WXXYUbRusrRY2CvwEf7H2s5P5wYsS/zCiVwA4G2CxazImfwcTQbpNq3y97LaBHnxLAuRIxTgo
86d2e83ztZLWX+lioxM5t/3kNx8wE/5hGsv8GiA2Sh4gQ99/fic7vQypqLemz1ELEJ9fqCmE2XLY
4x45NVPS0bDMU6Ra9X9+eWyM388OXARb6gJovq4rxtTPbw8JK6cP4gmZZ26xNpYbrchvE/QCyL7a
51mqWoOjLkfneI0iV5AIzJ0dyDqKJwEkOQKgTjMSoGhPpFlbaF1TWthb7FwvWSD2ZBA4PtLvuc5c
rqq+s1e+RnioqD5L5+hY6tDBI6f61MX+psrGJ7gwGL0D2e3KF7NnDIEtHbtEeXng9ZtfcD3d9yqK
Iq7V4y5TrVNzfurr7nTtb8k2+OwjI5eX4eU66gDR/UbR9sUJUKisOh8D8W7PCKiiWCHGK0Ae8KZn
tDaWhd5va6S0F5U57lzDeYNYc5+ZKFh5EGbo+KNoYiTlCdm9cunG+kYytHWtnOE9iU2XMKLWyhff
2iLUjc65oaI60xkQCmJfehQSjU7+dJ3MOCZTrgqxL9knywQ/Ws3Tv3Xum61u9LDXQS5o57yhxDED
moVjyJTMZ4y+iCo8ryUXAO5pjFeT74kACPbnvfEebw1YwbLYkiYgIWDLQD1/3Rqd5O7x86TZupFz
bFVxQf/jAL1CTMZJNfv1vF8Vvsn3o1hdmDot/Mq91zBi1qxj5lpHpfvsKeBjJ5O3KZM7PIWQ1IwO
ODU944aG4XD4EdLI/h01almA9izuAYAM8O9+XbbhjuWE/HizzVCCUoAXHpzy21WJfB/igZezFdVi
VYfDbHHUjClZtXra+JpN3cLWmWWNQl1trK6DdS3M6KloxTN9vwvGnH5kbJqh/5ZlpN5pTV1Wm6AB
FDmiji6hIKZFjJCvwU21QsGY71UXX3rxxcCWtjAeM0Q5w87dlKVJr2dAjYMqWRmMUoyRpKcKAdqb
zB60+cas8EWlVARmENsPUWg+2pj3gcTGvsvNdnIav2RD8dwwt8Xk806BKOFvk+DhGK/TXqvybI9w
y9bW5jOMdvnBNrlCKH+F2Sl8MDREmkyea79H6XqiHzEl0LGm9yll6y7S8fkA18QmHyK8swJjfnXE
uC11RKwkiV6HOgvykRCX8BJjBGicsBiDwQu8HJ9d6lmfxu01McZvjTYc6adflc85qPpFpxzgYxFy
nak6T8oMT2sgj3WWHWTq3E422pRWUXsLTUNxlSkL9hxPWuM9gG3/MHr+jq2CwqhLJmuoTcBXNH7d
al3fArCpexCGSlkKsXpSnyezQqR5ZhOo/UVbEAd4t16r6jhU0+MkIN54JVrldXb584n9PZY7Fkwe
G4EyA8LcezpPaJeFHdhBtcWz9yAHHqVk24mWZvefP+j6m969cwdks4fwhe5Ix3l354PKwbYjhW4+
lyeXBjVWmwVgDw60p+rkceCI1dZa0t7d6DqtldhyL1XfvjgIFKNezXPQVHFrDACgatbZIWWPk8kS
Rwu5HEo6CbQg46S9DRkc8QBLZIEzsIxaqT+GNcm7aA9ZOJ5VQ6hQLRQ1b2Hof7iOVrAM2iuYK8Jj
mMGp2aMwLq4fjx88h/c8GUIkXC8P/qqF8SX0pHfgurztXQl0HHM2h5IKGdJXMGv0x8H0qQCZNWom
rPowFb1xtK4fVRUwJaQ0XRVepsz9gG33e9bpOEicuNwBhvk7Yj6VXeOUQpRb5dsCjdJAf7A6W5LZ
cu7cdSntqWH66EPN3zMoxzGY16PyaQgd3vOvx8AoROvqNhaN0+A6q9QHUVNGvKNr+2KcXxGPOBoO
cyV9wuzZ81R3wfyco3uYOvWj3znfMeVkCtsNKFdsZqLdiOJYz+GNc5shy/xUZejg+sWurZ/MTGBx
oFpi1jx/n/vDtZ9QBqBoyHC/ubP1HZ8xkFAlmsl99sVrxq90auVSh4plhf0HT/wfUMZ8eaiNZCg2
t+R7KHttjcCiMS7eDhZTZ1iVnf6jBXy3QByJvvGlbQ82Mm2B39mA6KiumXnqq15PP8B5XoGc788k
WFP2I5hIy3p/+lMqEXT8ZLG9TsuuuZZZKDNEV66wcvN37H/OTLCJm+IuzrJ+U3rmukmjh0znugkV
FkcN41CH+9zhaOC2LetUnU/PoHxVA7ArVMLIvwlxHLqWDh4GS5Rl+8qD+WOhrzGrre13lHltQvtp
+GbBOKcF6p8hY7yOoH7C4EffgoOoMEC/wuEjAOBoI+B2YbXPWArutdI5Xxu4ucLpwG2TaXOP9KWL
VD4XbjvQ2I3ak2s9wqDMd6Yefk97VLYCmB6Tnr3pCb6POGQoMl2f0xGXn7AxEUsnfkp0tHXzhusl
E4yAhc/w1uz3aNpwXSaVsZhFcElD08KcELjF4G37MIwQmtrpbbHNzQGSnopsCl3iTcHncBbggpKL
+L/Undly3NjZZZ8IFQAOxpuO6MSQE8lMDiIp3SBIDZingxlP3wu0+3dJ5b/Ujr7o6Aj7wlaVSCaB
c75h77W52ZW4uxfTkzK5rZfDW8mw6nK+MRglqg7EYdxdkyq/riutzG9O479WPDx7wsAtg9IXSs8v
HUzjrGkiKSX3wjl2s8CyzjxO2CMpTMySpKAPLw35qptGz2nkfWxss9TQg2Hp9N0qe487js0nRQpT
bt7EWD6MOr+/AdlSwCdh2fhnAGn78Ct8MoxvNnnjSkrRqeqb6ywcptXmRLpIWWnBospPncoIgsXg
u+FSt2ZTysJ2WB/zQfM+ZIeVy1+8EmnKcDIkmRw4KbOg0K7Z2kTa8OnvP6B/c0w7XIcMB7CAqNAq
f7mnZWyIqWf5sK9spiLkHKAL7hySEEkjMiKXUaqhn2Pplh7oXFDoiNYMDcSqE9nEne+SFmfr339L
Hw7vn99W6FS2KfCl4BHSfjXkuGxrXYZ59V4tJsenLz1G+dYMqCI0JvQHJkFl89qflKR9BzBKZpVJ
gp2VZ2w2DdbIRCBMCOpetPXGJqhkJ1V+y9wKZAYq+ulDJbGxQL0BIZyakMMW57RrIGhiHetJaUZf
4rV295QvyFsZIqoZcaptbR0qW75mOZS1mshTuvI0Hl/7miEimgso0Du6yQNuYfRGxXz7sbohXVoP
aPaPqwUSnIg8ZH+F+rCYqBuR4iIpktY2i2IXWTIckjO6jgVLl2dB47FIA/MVDdo48KFjVyPraVvS
z1My2tDjn6qc3DnXXHgoxzRE7PQkBEIylb2HC4cdeSpxcMVaA71Nt+2hNVMfultOnIMVpWyMG3U0
9t20/mZsILY24tdf4MavAOaBV9P81SI7toyZsymp903Oon7kMd8kCfSJZMpqjNsyh/ChqLDbnUoO
JNl4O7th98ohteKc5mfPfki9xn1hIyAcrh9Cl5XNpgfvnk9rJtF3a7lWnUIShYCnbnPpui1Rdhb9
S/EpXqgjK8towpVs5t88nf/mZwNAYXDMqujVfx2oDT0zj7KKyVJ3jL0WUdFth/NaB6i0Od+3mXWB
+uTvv+hf+k2bF4KWjSGeQUVNZfVzGZFoXbTInEGIGhFYY6ypb7kMQ6bV+EbiCDIBjt7Scd5LQifz
gVobBTq63Un3WwDFvNZ0HNucpI3sL3q+oFrS7x27e/34A7eZ7xFOEuOl3bOb/d0Z/Jcp0sc3b3IM
c75s/p7tjP7TFGwjDmQK0rK9dKdHO7ZOeXtjAtgnuzp5L6f4LIb6Kgbjgrf6+Pcf3K/HP196O97w
FwnAxX9xpsu8MTtETzkVCI3VVvsvCrW/wQzdYwL5267n42z686MPZ8ngOMWTiq1OA3Lz88+akJRk
rZJMNCwThDmZBo2nMhfeUo8I6gxJHrvB9rtkg93gLVDVSb1hkIVDZ26JaoF3VeaOBfEXnWl9TM0p
OgCPoEZa9E3LSXOXpIiTlKHd+Ls2q6cuCZKOIQ8SqK9d7o5+a/VsknU2F7rWbcmWPk5CtB4WSpXa
ztidZQVCkXV86m19P1naly6H0q8dKgFzdO1rcneH8j1d+yokcGMvcSvu0pGMLjQa93IAascF/rlu
pisSt9dhnZJDKV4XxuEh/C3M/Absbzs2msMoV57Hsn+BAj76Nvo/j55QsjtHQxITQVSjsgi6ZQTm
P4UN4XPBYqItmLuvsf2+qO1nlXFOMIqVXhkgNkmFl8UlKKzBIefYYm/rRGhZNFyENGeeaqFkxdlx
slolY6XTEYq+mOwrSCwkyyOskvvS0hfED9FNUUEUSZzhfXbXl6TMXplooR3i6HTVV5V5I4NNgpDS
3ryZtIrRn3vbrckLkJpjSRmPGGasvMYg44EDv/eMLbDQ1CHN9GmIA5hYDEESbGqRLD2qx7Qh2UZR
qj0ql4Yyy31dt3Vi6pSgwQgPw3mz+AsZ8G1y7UfaJKtsq1CuGnGTttyvep0FbGfRqqg08VQQFZrV
BMcheRQTOWT7LGr0nWPONZ9TV57d+VFpohhhwSPotEtMbI9vJSEkl+jkMO1A2gGNYGh7zVdadQmE
qRz1koRqweyIrT8f39+/iNpf+mIbGKQpHHMbP+mu/avZipFoqatDb4dDPDy4bn4UaXIRkGAPeV+S
oSJL2GRR3CHJqjSy6uyI5y0Cf6rLw2D3b+1akygVo03VHYk5FBjdTikPQLaxO8vys7S5XOex5UB2
pght9vjC7ORmiq1byIJdqKXAGK2T0sjL2OSoWRZL8k/1r3mWXOelfGNCsPoti0B2iu2NJH7YB3KU
e9tsihP5x2xNZtjj3/L08c1MYejrdhOgkcmgsTI2zWbreW40ntLG1WkeeMz64yBYUDH8wciGvkgv
ZmTKnWqBXhIxIy4Aydki5E0zX/O+ya7ONicmHxMCrouiAqkjsxlcJ8UEjCjG+GeZd7mh4f4bMT4W
sJ/rFN+kko63ulFctIztG0Cu+96pugMQrmNDzoxvSSRohoXiLE/Ht6JPtIMm1Usy5fp56zEwNmYh
gEYLCQC48u0nZy7OD4DviNYzH4OyM4nEiL7qBVKtblSpDXUTbaxuE+CoilPKFiSUpZ1Roc17bRIs
e3n8SlJTjxqWrXUyy8BUqsVHkhf7maLi8xpGmwCIOQQ1vYSyUr+0RsosblCll6nmlmUPH8ZQiDJe
Sv6/cUjWYAZN6xbRPnaj790YK2Fr1Tht3QowkM0uFj3fjSWpXdsoQodmdPhMlFjsyR+Ddj7lkDcd
/Xdzvo853s+nvkOTr8MDoNpRWff8fOq7MTZapXAdsuD7GCC/7tLUMnmh77rn4GQE06lGQKmHO0vF
lrckuYfrlgxB4fAzjAXJUkN6L9bFCCz24LyipC/XuQGEMf3+4FBDnfV2SH2bUKiBRNm6yIn8wuWR
FslXZSI9rDCrd5CX1o7a2aKeojURJU9cmSAbIuwWmRRI/l74RkUs7ZoTVDqD2XDjbglUvmlH6+zT
yNu/M1zZBi0hkBTSk+FldX/pE/0p661PWjq+VkbPHzPq8NU9sVLdsaD9dM3pgRCfMVBrikwrLn+T
pvDrNBFnMLc3pQMuWSqgX5loUd/AIm9zJ0zkupdMqplc/aZV/IsB8eNr2DbgOXBcmvkrQ4VMegTO
VuyEUzfdlPyou3rk5V2QyuwK034AqfTd1KXfuMoXAbWTwTPCxt8ck1u79dOTRB+iM54E7EMvxoz+
5ycpVhwrsxJphy4RVLiuOSBQWIC0BiTDOtY6lKisTaV9cwRvqY51bo8ThpjN7ZUkp/03vZj+6/wK
lf42udEZUmEj/QtgaGnLYszKmlPbapSwKT/xZaOd7JXQXRFeMa3IMr50bDoFbb/FhmMZUfb2N/ns
PHRaTVNEkDknIOEKur0GZU7qvdU5AVusOfz7D8/6t98smzqd+R7ghF/RYbmySlsnHyG0MFHvGqV8
GZe2O0yKAt4cVZwd5RlKSpUeApTAWavhtwwVR0KrurspWbILVhRe3XvQMoSHRWYO7DxR9mKy0HoO
0eM/7owoM0huWR4FQS1Kbq9+ViCLlho6Q0AcbS+P2tiiC92c7FOYabgEyIs5YPESu1KJPw8aZQqK
IrLi4JYO87DHo9jeD9p12mCwJYOYMkmKA4gB8md11fEQy+20dm4OPKKn2lzWq75Wl7xhajsgdjiV
hWUAitUAZmUjw6C6usi00pA/MKL5+w/5g+//0xPKMAWuqCWEwFlMC/TzE7qkvWW0tCkMI/XsUPUK
6d+KSY4qXi21iQEw6AOTsuatiGAbfHw+dq35LYX4LZxaBwVdlO9sV/4A+6/hRVkjcmOa5yhhX8r1
ktEEGitl8PwpyceHvHB7sLhsWBOyAeuMqOe5o7gpfxgNXf+86j+I+HyTs1v5yojAtm6agz7qsadj
hBD9mXA2EaCtUT250KDZKFLWdXMmbgHHav3V4W7br7csIdjV9mng5LiBFHPbzjTxZ5xt466weti2
OhdNQ4Y4WRxtr0OdbfSV1GbrHgkYXkVHDYxaPi1D0R1Eo/S7TtcZ645fe0RHvrM9erPpPrUTfYG9
Rp+XtXk2U7gUKSFmJIGTdG5sdQ0Mwi3v70YayoKTpX7JS4C0qQHVwkmV35Rl5l9eGX6beK65qG3U
IeLXyWjjuhGU6d4Nh6q4Y0R4ygZFMg8cb9J4eixLA8VyJYirZ4CQt1RMKYwOTyfB0evzmCwfnv0d
XGUbI3HBT8i1UhH+7RUuY0WU7cjkze7buJDJWdS3OWSkoLY9t9bWo81QgwjuV3V113MeO9ph1psL
J7Dip4InoGpjE2z0eZzjKeSR/LFM5RsDXBUFBY7KShlJXrEuEdiKsNf51izY+e58UeooguNA2MuY
ii2CkJ/h79+Bv3a020ARih3SDo7Hv3S0y5wmaJf41MYCRy8y4UK18aUTfBqkOPHYDmk7TYXmXQt/
UaLfrZ9/XWVQSvNVGS1v7ILtZP75Fewsq8hLrMmhw1bUy2wjDuN7KmfGeAXVh1H75G5mv/mhnb/0
0obGpoI7QJgOV8LHtP9PbXyW9ovFZssMRx2q9jL1z7lLnaW7yTlKZ19t7AE0DFKjMs1lSKRgvSsN
XkjcokW1NAFZoqqvOPNtOa/gHKA54zNBYK64yv2ytsk5Bt+xq2VtYgTRNvf4ngR0gsiSiMVoM9WY
u/GHTw4oopT6z1+HOoT7JsO4mlPeVpyzCXgBHGfVV+3QHhfuoDBTaYmtCGnDx5Ml6vmKBGvY5bOZ
7KaNIZJk9q2rYUz8eKj3jpox9ivl27yQ0AT69nEaxWsj9B+ScGDXRpaZfmNkOiBSNcncHpx9hEOE
MaW9n5JCBOQx2twmhhlUrXPFDUghzXAniKz8KGP0725BTttY4C1uYJOuSnUlYlDDWjXQyzL4309a
fRjzisA8wWOlpkWEXKm8tiZjs1SZf8fv+xW/5lBvaCyoDKh2zFwByf38PLEzL6Wy1mZo5IbnLpLT
nA1mWI3cL3oWP3Xx+n1treO6rCXx1z260k47GfnvsmX0XzmvfCdCJSWFySFsAxtK8c/fiYMFqdVj
YlsHxMNBuriIV1xy6KY8d3bRCs8/Z3rhKZsMMXOsXTM4FP5GGpCtthulds7cugtlx9OxvaO+xqVM
/iQbjqnKvNvOnCNvZjjJMJnffNZHL+pIHaXWhvS0qHl0TEkIYVvyi2+M264c3gjeyUJmFrRAsgM2
T3g7fnTwrJEENcS/JqfQivlczKp+W7ZHpjU49XSrI5ePRk46SQhN9ZhtXRtxASy5dFyFUfng9tlA
QU8iI800Lwb6S6L/mBQ7QP8bEczySHJk4SRfdSYz3E3lowH5f6ioLXTMPIGC+dqbxPA6oMM85/es
aqB1DXPJ+Sqfuk0aWSusJ1zlyZaknEdj4zU5Zcc6JDpcbbDn8F+ysJwsljCiflTKAnxYMTMoG88z
yeeeLZVHc2KwmpcWsn9DY2WGn7+BE7RioRsrtszjt9LtG5APhXqu8rz23Ai6AAJW3FUltx4vJhNs
NP5e52AATHd64M76sdBiB8YqrlNm4J49N3OYbrbfUqde7BxMo6tR+flIH9rqVuQzL+MSUWSmbdkk
Es2eoUOfSBvfXpLYG9arKJYlJAya2JRcCVUhDyBZCJ2QXExDqSg7WyXGGqm730gHmRPbKBueF3J0
gXkxQ5NMbm1o5+dyKacwKcnxNaR4HctHm3ROj1xL1Ne84lw9gq626w6L5N8i3+3byvoXxxN7hBR0
1855H4OiYQrWWgS0zv28+qhD3DDamD1xM56stD/2Mr6nxLtwnO9S1UoOJs4e14qkryXdvWxtopTi
0vIi1FQYDd77HgXWgA+6s8TqK5OietTCN/rW1MX2ek5KguJXNIfeOJMWAISSXzbK7e2T/zhu2hp2
spR9S97xirK3HjqvHbsfhhvzq0pKA+WJbtAyprx6k8HAvtIDtO4FitjF8OaluMZxLAM9dX/ACHpW
rea2j7lt4rFYfZ3gBAYvWai2+hJmC/Y2osN8apYtS7I/DNZY+K4FZTvK7Q0npl4+hmENScceHzal
BWXiEk9WkCZ8Qx9X9n/ER/w/y5JBsc9/fk2S+Smi5r/9i7Zv52v9r7Sbf357/y/zZjSVNDZ7U1/8
97T327cqbQb5Zxriv/61f+IQDdJjKDi4/K1tnL7d/v+FQ8Q5DjfPApjD0W2zYv0nDlE3/0D7w1yE
A4zCASnAf+EQdfEH4l90QSpd5dZaWv8J7R1JFRfDn7sSWDEmFxc6Z5fNIeKTny8Os+2qBrOcexgc
4klcWTtehgNxN/W2x1KQfW1LGV0RSUa+q7UfzRk1o8iEx0/liyjqz5kMUDFgFYaSzDZu9mPAX54s
KFOijHD0QmjOMa9eIqV50kmq11qyLhJFaXalhvOD/KrdsmRTgIGAfbGRl+x9Df7uMb5A7wZIvil8
42nBvZenp8T4Nq8NHrPCVcPs1V0b5eSOtnJifXxTF6s8RKK4ymbkjDSeu2x4yNLV3DXWYqIMDZi5
Q8qhekEE0LxqUUfecBQ1Pk3UMc2X6WHUWRDAeNP8zGi9Iiu6a/Z5FZBrVodzt+mct6hPm4AO/ZPo
u0uVvtlVolzKnFOvKZVjp9mZR8ujPZrtkwbB1GzSezIziBdO5Q3+Qy9puAuXWsWELVTwPKzllhEg
rzSjH7kVDx6aT46waACJMLQ4WHAnsetDlbZaiepVUn3oZJIe+lF9thQjDlzRx6+C6D755ERDcgWU
W+7deurhGXP3FtRPlmznQytwGU3650rE7dUcmHK1rBCXZZbhlLazPzjUZPSOQN5NPr8YVUi43pSj
rZ17qR7mVLHPbNFsxX1ylY6c0zjn4Fzqp0SxqRXtzvQGuYUVmaSDlkSsj41EBJzIz8gmudpr1jtp
I1BljSa6PJuVtOVkJ/KIlXCp9d6HTdAwHXbBr+EVQsUIulok3UsRM7PGyDdeFQL8dpPBLllNNM7O
MvqaMwTYdXEd3bi5AxmQpfJR2ol1LvPmFk0meTG1ELumbx41QkzYFuCQJX+tO6Tk8vhuW10BHOYn
ReiPoLbrQ53jxJ0+TWwGznQSEWbU5IJhm5D3Do5fwcWaahmnd7qUYaSdG6LzuKTMU8yEmMHHFjA2
MaVeOLeB/1T7VfBzg0gHzMiMx65WUqvLuzirQS9b2B1iYhTi3h6CxlDZUzXKxPdQmrvJGs6DubbH
xpgO5HUSDqK1fZBgDyCbHByHk19L13h3puUZ8Vq1F1HD8h+gcYiXEolbTd6IiyAjwJuUX8zhpcjw
1jrTcFllRS4S6updSaeAl47Wmulg0ucnM5/vKuJeXmCfl+euRm1SbP8zspohNFvjs63YRVAvkXaE
8WEuZMYnkxbzhBIX507m84YjtzWL9BqgIHHGPsIxa9Z5/IhBXqhDoEcjI5aUZPc6mmKvSOZvEzW2
nyQ6YzGUbcuoOQezLHw1qlFz1kp+nvqbVh/PxTD6m/RsETgfje4UQSHCNdsfHMM+E37adfl9Df1m
c7HYO+bZT70q+t08sFTChfgcEeFLyviNNVt3dcPOu+rpA0txzJgcOHn9hNIHb4WrRMTeJ6GqfW8N
zEcYW2iwSphPlHFHhXBcJcWOyVYBL45AnL1eUjdbTtWIqiJHR5BrVXRudBLqXTJmH1323L3pfo2i
maOVXKVLFkPO65E73qxQ5Z5dUfN5xbdlviRnS9UI6jHHBWFbLcKh0NlJqPZ4SqJlPJn6kh8B/bMk
E5LabPEZwWhnPZmUszGgkdNK1TrUVVJ+6gAvE1bMLr+o2OIka57e1Fn/ptipDciFdRa5SiDMiD+/
FXzK644+FOFrziK0KQv9BD9fP+kG6eg7WXd39dqVnDYYg90gkRUqcVpKlINenasH6fDI5VKWXinM
g9phrXDLRxqJo5XhMm6TT3mhoH/pzsnAUkQp17MEEK8gZCp5FY4uRrkxKSviunxJehLZerlG9lD1
NibCBOmE88yVzudWmfsjugwrQJW4+Rrm5ZDSYAfxEP1YVPUkqYSPLR7pwYRrRaZj8bUD9dhwhkfb
Fmo145wv6Xzt1VHfsRh7UJ089mRjfW9IywUwqBBtzlYep+x8jq0pCiZEq4GA1+6JeNH2Wdsc6Xqi
l6VJ7aPEkgfdSkQvVgWcP5l8pYvFrdV80co8upULK0x9nplpptXXLFHrHyA7Zzl+W/TRfsDc3gWr
plXBOHNyZHIyb0SmFPsizoq9WRQVNrH6k531WqA3iu1J3Ipe1yN9IVlE+DIuz1gr+KTEhv3JuFuM
tRWPSo0MXNk24A42+JLmyVviCMOmRgKwMTnRWSHh2cdmypOUYDbFVvU0lVNHyW+VO7UfWPkZ68EY
Ha510GwenbBklqZto2s99mcWum7Hi2znLhon61p0DmFesTxwP/f3Qo2PTOf0nbRLHOA2nYdlDZ8Z
iX8vPtFY8wwt3AkgHaZCaXyzXxkFOuWpssc7VN3SxXOV9FDzFl2DAhDdwpr8khFrqhrVMR8XDyQo
DVuC3KdiAGpZ9DfsQJJAV5V3wMNHOAYcaODzc2VTwKQapn8GybK91ir9iHOI05SzML5IBQhEWRTB
CLVAbYsLM7uX7VdsCnmeiL6eGuOparhoAQdiOyuyb/ow77MxhAx4XNX0dm3KI5pMkzXQrjXrflev
sMpNLeyW9q3A5M4OKVTS+hvDm3vBdNu0eFealEgctdE+92K/slKEUAcndlZHnrLZKOnRGQrG3TiT
2jBX4TKMd8z3DJgyOeQTJfkOheY8d5tJFCNRxem0oujj+BkBjMwsHiMS+G5G6h/2efkQuik7GGle
1bl/5VJnvtrSQ0bDERx2cddrCtxendlplA1c3VkHvz7dmxq4SFN8K9I5yEYdThEr/TiBp2FUHvEb
YSksr3ey+BzHs2doyw3EsRrH8NgiTXVKisj1xciUW8McGMvGTCJmq74pq3sj1kHJkEea2P1lBVm4
00f3plDHN5ywnGudcq4wQHi9SgriMCaHYrtoy0reMmObvBb7y6BerYx80qweHqa2Hykak+tan4dB
rbzesB5Yu9JWJxnYAz5LM+My52n9GuUksnazzd8dIz4s6obqMzc3EshRtCScUMZAeR3fU5Yfoohv
Mn5XtNRG2KzN0whucYtIHgPHuVVK5WRWcVA34ztQWc3vM06XuV3CBrsK/klHmGlotPgc8/lgNO1z
1aiU0PwNY6N6WlUt4EwwN8l+uZptcx403lTGTtQOs+UXvXldR40poeBVsliqQ/SoRzQLsoqx6W4J
raNCSQuzpWfVYSfBJE2GKrlq7VZR3DGk55/VKfysdPraN8lTFVFolMp6tfWQclKUJ/4YSl7msCJF
RRbruf7QaMdKNDPzPYy/LVUQDhObLAYW0Ps+rfbMg6ZT7PIt1MpanlKsvIFtMFhWcbWd4wQojgtq
Y5mkxVwvd8Mi4XwmhHjV1xbHv3ke5mw4xe24hrhgt9izQnusXfOaa85zBcXqNq9X84EMV7fIjbts
jTcKhm2ESbH86Fclhk3hxHTqw7mPiWHB+O9PqfveriPwCIqCEThOWSQLLy3BN0P94iaVezKtwCbr
FXhEqwY0YA9ap0ofy1geuGn7StG8hDCEH41tFAPk4MCcNLrky2j4sr/YmtLeVrMDrineq+U0+l1W
SoZK0Yu7dOhdyjOjYDDMYgE4DH5/B95jCXX+iqosvw+G0odLGTR6D43QzZfwoy7O5zf0HTt8AVPQ
uiiRHVGXnmjTb3wXl03eYUZwsoD8gG90GPIMq3vJ0+Fbb8hAwYnQYq7dugfEm7QQM9Lg4da28pSz
aEUO30Lg5NbZTxRCqpOZt2XWVn6jkyrMWiEPqk0z22rGCwuKZMThA6tgr+RO61t59GYV5ln2vXGT
dOnLHKcRGyUlqKI2PWouHcaU3GqbMaCp2S04RXxwGBBRRmJL13ZTbPLauNy5ufFGDN0RV9N96qaf
2zG9GKxs2cNDghHlDRrH4sDbeKN21SktdFDfJdBIlTUdICTBpPE4js56XOPlm8KABB6h/igShtuU
OwgGCFyfW/2N/76UEtdAz31Ce8WBIdKHqpk5HwKd/mIHRbO6URaei9yJYXhSjEflP7a//9HQ5P9m
HPLnacj/+P8po1cz/nZe8j+77q3887QEUDD/wj8nJdYfLIe23RDNwZazx/bmH5MSx2Uc4jBQ4P1m
NPzxJ/97UmL/wT/OTocQH1aqjDL+NSkx/sCBq7Fp1SiYTUv/j3LxmOv/usdRYW0jS+e1ZSTDZOYX
E2DXk8NIVSIOalEYhxnY8y2DQffAy0nhbLA4qqZtsWwtOdtxsDE6MEO04PPExJmpd8JgBi2ihdB4
x4YDqU9paZypky2JLouKAyrm5DPOhOS2cAuCbUkfGDihKpvUnwLYlgcRPD1vO4+7VHciYA9tfshB
DAEuidwvpGJNhzkiSQee/4FUUC532973HBcPdCfWjdQU9zDXEIiJV2frKogOr5vECJ1Vj8CV1Ma5
54pnJa22D+NK3DsM8vEexdJySmzFfHZjvQ0MN2cw4oz1c64p3aHSJ9PT5oHiYS6cm2JW+/3SLj1r
K6Pbgzt1L2msGRfuIZ0JRAK+wy0RH5ZFml3Q2CkHy8gy9rwyuUl7h/BSAvcgYiIjcWF3BGpLJTEh
Cv1uyYSErS4HBmbk7aHnM322c2kATBqxtnYxogr8FZPvuGOHUAssRMUE6dSYyKcyfUQwaa84NJg0
X2eF9XRNXPouBwfBEN+c7ht9u3AT2JdqBV+s6wH9si9xdn2Tz+S+D4YnKd9RYBPa6Uc1S4olbenw
kiG7q6SYfSfjTAchIQkmK4BnjVoaOopwcXsgQa4YvwWRKM0LyjWkP6ta+l1Vx4960vuJqR/XSH3v
TDw9ZCu8z04r94rIFr8yWvk16vU5JC3L3mmTHEGbjF/BikP2nkGM3hFRxCoNiTPjmUgZ+2nHjyDS
YC6M5smN2vzRXt0y8eoO2Ig12+sRtdMUDv3aMWAfizDLMiBWcQsYrRkj+4ZCAOifoOF8cpNRIrU1
3O/OrGsvTEcyAtVq5CoZcJJ921KaNYapPABPr49zb9ozj4denkaHbmXmsD7FY5R7hgm6EsUU39sy
qdCIF+tMtR2xZ7CGK60/yNqcLajldkyBFjjRWDGJSZXIYr1smktYphPY3l7gPIuW7KDaghi0qTJv
zRkpXeRA7k4oFriPkcm6Qz4dXABXe9SAFXujzvHsfBiec2XkS4l8sPi+rCG0VJ2cVJNGAn40cj+Y
KPukLt42dk9gpirRQ13PLKJTzdoKBzQBgZLwuE+4dejPjdprQMkdlyijkCji1uR3CQcDQn+KqSEj
MzYtp4fYLHEHucD/uPIm7VqMU3s0VrP5oiPc8vuOeSAGbpXEPMRc9aGaEJPxeCmXUc+iT0Ps4M2I
jXm406difRTWCAPJWSuXlWhn2odNdIOCfu2JfUPAdmGNXPgpDqG9m6fE8SZ6g8vGgAI9qMCeRCNi
HjNZTV4z1xDfDNGQsqGvVJiMdGjxevjkrTCjELDFeF9ZheGJSVWeV713/dKpBwgf7F0dIgUfemWg
UJkVhYlqZtCTq4N1lzOiPejwaU84FsSFV7gxd7WdT3B7MQHdCzcdB29oo+xOsCk+lvo4PadmPgUr
Z8N5TDetqU2u81pR96PNJ3Vr7LMjI9nkfVSb1CdWGiW0QdDyaPXDM7l8+jPUM8UX2CEfGSyP34nA
M3F4DNZTXa9z4HbN9KLgJfssLKBiU6qLYyHshFheiyl1aSnYvJJhuCDOHg78pfU+HVPCrgtwL138
XWEq3gMNynUgdpjlsaMJcqBbNqkPRPL8iNelussdsk3JJpc7AcYChJ0y5kytqHyDvlrTK4dB/Yqp
jsdnVCcSiJyugQRqtY/90sMOaxrgyzDdJ5jtJu65aZdUGV+k0uFl2VYHhFG1C3Rk9XQ3LKN85OOf
kUK36vxgamTs1SK3XSCasJz8tBc/spFUSBzpaxBFaXY3JHHP1aAvz4vh4is2tC72kebXt0lpp/Ee
IfkcJhHrAEWdq2Oz1tFJzqN0NiRrtKd71nFWL4VvO33+MHZyDLPITo/VUCyvepNMAUXhdF761v5U
oc++c2ulhZRlNe+FTMqjwLB62wwxoDOJCagsBwYBC2FwO30SABCdGsSX7SzF91Svuh9TNDtf+pVA
wDqZG1LS09LdN6kSnRFaAYKuEpI/zW4N9aybgqmmFw2HiCqcQp0wPyhEvsiYASkdyzatT+WXqAUJ
5I+VSYMixHAkbUwgiADhi0MoDxssiDdWmYiDCe3wpPYuhLl41a8KwSCvbdFZ7xlvht8bavVWgIN4
apxoCrRUxCBamx75npWFpPdVd65RlS+mWIEaRm7+lRAGB3Fk2d7keaFhRjDc24Fobz9Roi9Ns+1m
C8g6KjY5M5fOGQsGCxiieo46ZLsfDZDyU9c0A/OPNQ8QeA+oruLuQdfbleN2qr4IK5PnWB+YV5Jy
3n1vjKZ8KYWCR2tMGRmllgZqYsHZHOLqpl2rAS3KnKwDd+gWyFqaHjLY0nloGZoMXdZ42tQSYOdS
3WtMu747dd76qyaEZzZ8oR0Z6Yu4aMo0dO89exf6NeRGSwMAS4hxudi9LC+RTcQonj70BH2ZPY7W
qthPchVYFqIR0wQpCC4HL0c38dhfUyVN7rHir/dMICCkK2OJCVok67UxtOEKmacn4N7MT9n/ou48
eiRH0iT6izigcNLJa2gdmRmpL0SKamrhJJ3q1++LHuxidoAFdo97SXR1dWdVRjBcfGb2DKGjX2Ai
xwgWsg8YtjPthixEDXKL6jLF5ms7Ow9aaKde8ePHXItk+8Ui5dXLNgoUeQHb4auP3mwskjKTn3kb
CQzYJm58sM5eaC0ZbLR7gba6JUSOEA9z3d+DNkmbg67g1CzlhBFkazfZbOONGE0bX+cU6XswxKSy
UI/5TIZlAL6wqN1YTeuqb+LmgO42ZsOyj8Y4vfik1YGolWjlT26eBPNuiuPqPhRuM/tah21jbNgE
x/SccLlM3lVi2tk3slz3odn3OXYaiqRc503AsiJzSstl1MqgXpuNd5ebWmJnaxunfngyR40TuoE5
mtDtVFR62SehFhssNNErcUkfDSENW2qLWu6cd7nK4hvjJntyHBhEi9bKSn9L7ptxpVeI+SGMQyj4
HN8DTg+VDKOdyAjMPDTRaG2jpstupB+9J2uQ0WcCPuIDoYbtyC3KBHhlbGmdEwKI3e+yCzuyClOB
B871U/vV1kL8lTs1ZxHBu/mrtT0XNwqo0caaOOyXmQlGbiF10+LGL0aQIV3pqYNhUUvsNwM17Zk3
PHRpED+1RqqJJ1flbz+2NYNPg7DBEAqCqnRqGUwjN83gz6e8UOFltrSESaZGHo6+jGikF24NAE93
mgS47x76vAg2DDz6JZ5DEyc4M+CmpmeYC3a0t+uqeMOCPl7aOeqWNfn2xZyM3n4YIwiGjsVjJD3D
2CPIQjtIZ72taUb7NcM+3Q9GrXZFbRj4JSQwmXD+M5RFgBcBCCvxP8pm4OTnu4Gz4jK16mLnDZz+
HNSnVWXghFeesnYhkIpL2TE1Nroau8voOmgRgX9FKLKX/kQqep5I2YSxarcirqiu95Jm25mGWjXS
ainZyH7KajZ2U4oezD1hfhWZU3xzZa5OCVOnhyafunPCNIESXdm9Ro3stxnxGfo6wvKEF6HfJZPV
rVoA9a94/2RMU6Yu3/xi9hiPJxzhUEeWBBC6VdCP6Vbno6cXcztPKM5BcY7iot1J1WYXAFXTjnn/
/BOEobHiFey8fTt15Y3FK/mas3w4UUvkM+nho//LjCt9tDO/Pk5mj5TXFhzHg9LvpqX2uvgz0Kl7
64bQ/fZNn2sOrjSuA67qt17pTjtZSQurbEl7cYTJFM+0v/TqKVxhHCoRrbBuBEgjT1JHSbvOU+0y
H44KRmZocBT57kHTTrtQBtFTJ3La22QY7908DteYb7AkVcTNblUfhx92GDjNShgtK1guyrd0lMGu
464BhWcuXpMujl+lU5Q3+qx6jqUG70RQ4H6re85ZicuHL5lXd5PWd9yhS/miUWePDZywb52fwVDx
KtYOlnjHzbsXi9l4lCbtsh2ERHWuBK1BwjjhZhfHqudHx72sN2E5ewxjMvpvI1+8hBafnJgughrY
ni02SdEQ6gYbvAVW7nwiWcmHHvwIpJSR/Vy09xyWrqdbRd3nduxN3EFwxJHZKf61lpzdUMH8OkDn
IaiHTUCr9MXoLcNdlL3O/mKAM528KPI4EPjlM1IWWKimttKn2ISRo13JEiem/tVpUX3dklYCo4Y1
jvv2Xbl998B4DmlAOuU5Jv0JeRuP89Dm/XZKanODXsMcyMBbechyka/htxlL9qIGWlfgvyJQI5VF
ONTSQAIbq+12Y2sO19zmrIU9DpTsgoq6WFWe36Qsxz3TpOxAnlbiU4jb9sk1+VmxUQShu/bzjB4P
yc2cDx/NSHmdJm/wm6LDgEP6KfdTD7U674+p5+CYmGcOLIsydOtfFVruCyUi7TkJTRfjT+mrXRlb
6SM6hnuiN8MiTNeynePu1utBcIRczZMysf7ZZT8vaamHJTSEXsNlKJL7wu3qj4Zmuo8uxI0Uhj5j
fOaHT4Y3+BuDbCZGL95e3VfGKpY2ZQ1c+L1rGwqxmXFfPthOER+K2gVEEWfZNvYi16MQQV7Leuq4
J5eT3oBcRPew0Tdkn75ZHl1qfRbYu3jCm0qxUrktSt1kywly7pLE2YyvoM9f6qCjNoNHc829EP9h
lJovauqdFZtnepY9qvAQGfFhsOtul1ZzwD03jQpiUWW2Z99NqSRPEpWsPewDuA+kecj6Gq5CniFe
dtIxbnLMFI1lvnssW3jdQkHsq8di+M6dUPEhnAzuOLXTd1wGgvRMLwEfKqMvN6muA441Zn0OSEdN
gLOEIvRbmyBQdVWfRjZk/qJopY+UzIlFS5aLjgpLY71sONDn3dCsWVOrL6PVzqNTVPOrKVpckUjB
uyhLfDyuRFJdEJ3LWZYJoQoWmksVGeAzTFmgPZvBlpWethyPv5AuPWtlCRWuKo4r56we1MkOh/Fo
zxZjniaungrFzpXP47Bq2yG6xK3TsvEnYbkUDK72HJ963vc6QQZG4K74XH/j4+2WmErkwtQ1cokN
gYV4eDUM+3hO3as5kpY3+yra2SCoSdWQ4v2y+uJniEiZGffV3yxMY99Yo/0+E0l7tMjqLLVRqU3B
5kBFAUd1xkX5OsJcc4iyIlubWqmrM9nsUGl97/0u0kM8ddn3DBmKg/vcbwqBfRPfRBHXG7fOox8O
fdU263lb7qFTdvaJzK45e1RIBxzH0orkpx2blLaaEqQ1ZSfkDRzumVGF0qPE2G6G3nSPPV5Ah41y
it56zVBlqnzM+hymNrxOY7PEsBwdQs5Ci4EGgbVBZ+INsSJ/wr004ix0xDUbPImd1YHe69DmsnaD
rlgFmXunnIzBuqjldCKEOG3ayMiPotf1apS23pRz7Z96q7YWCunrY3K8uw7FlL1UTcpoq08ublUl
Vwqw7WJh8Q4T2gycHc+Y+GZmZK/KPmlPegqn78pI553kVndoEdKvVTHcC0OZv9/yPrNZU5yK2T7w
9mrBIQD5tuJEINgqDMqbktYaHxrHC45lEMcvEGnchUB1Rt5sxYPRmeoxFT3O5mCachDd3bTKdGC/
WnEMlqOo7pzR6t4oJ5hfDLJzfyyVD7c7L/c49VC5CO22/a72Jygumecnx84u2hvOHuPN85tknVr5
+FCwQ34aRusc+zqNt1U0zg99OKinzHa9A/80PME+AFwOS1EswqSBxBa1xbtfllWwqB3193Xc5HHF
/U9ZoMnF8Zg4sfEw2pM4mpngFuAa5jETbvcInxyIs5l4OwU2r35l6VP6O5ude0Aw7qtlLlL92M/a
vkyz4Bb+Lx7Bh3+a6/61RFT42Pf+u+nu3ybJ99//l0SApwieR5GO9xGf7vG7E6Rm3udOEvqsxAAm
kCgvZBTh81G9Dr7knRNlrculNc1EXZTwq2Q5WLk97vKs94F4Cwvo6zwzKdN2xeqq7MQ4OlFrJXTF
jyXIcqcoMrA7ZuY2K84XNFPqOua243ZQ7A0iAJSckNuyi5ltpOkGjofYQk7MeO1TFzr0j9mNas8V
6iVJWeMuj40SvVriFaa/Ftn7G6y8QhGSEejvAorwU9TVBe4n4yFmDYEksJs6sWspSl0Vdt0c4pLW
Am3aT17NGRLM2HCeVF/dEt5btstivJUqZLjTkpwL/TLbFDqd11WAsdaRDrF4/1OLMlzxBb8Gpi3J
MRxrtIGc6vaSuFz6O5Xph+jqc9xYb8aMUmSP5W6cmCNYOoqh6Q7ig3al8gZyV5zqAbKflYtPJy//
DEIcRWoBp9aFc8W4zh2vJiGt5gnIsl1+EtnU4DPCvTW5hIqj8CCD/ifIFQWoBm0GpaMGPrXqxRhp
ApVOfHWtNF7NRfIFumhYWcPwm0YBdP3SODHE9jadhKVb2pR/2MbAjSYlzOz4fXEKPDWsw1lOHKzy
Z7K0B0nH2GoGcraMjfKpl8POdPSvMJubVWP/KYylYsbLUS6A0SLuoKimBojctnezDp5/syNqM2TD
ivWN4EgUvfNhf6m9+t3P7if6ytllQ3EdYvdB5aRArFmfPRvDyeAF1CB43XtVu7CAY6pX0/J+9fBZ
BRmoPpgFtjPB6HVVjjFqQuA/SzIFi8Gxx5XR3QVTVdw79NJvdjk2k/43yV1ahbkkqdzCYlDOv4zr
pgUmhJ3rd7fWrc55V14mUVksZ6O3MOlpWYyRPA6T/q2GYj2OmCAalT2rqPqYebn47+b7xklTDsrq
BjvqJ7eNFxGpAnwBLdR21+LYslXdj4fAtu2V7rB+sUPQBtuTX+MYg7yz0xo6oDl0hHJ69eE37lNK
28UyzrqdUvbPiBZr1/K3wbO6aFXqLhQG7bCvrp5H1MWhhAIGuPVJQLJctUzRmazYDEzrbx3iWKPL
NJntHXWmbOiYjRemc2+0miHVp07/BroOG19LTK5LEIZruz7lE/jWCvLZivvKByUIBGeMwV4lc69X
/RQ8+K3Jra7Ib7NnnwvL2A26rjET1B+20b+2Nf3IGtpdy/JB4qc2mXhjGPFj/9vt4kPX0t3V1La7
TDk9rO0hfCE//aLbEi5q2pzMEhtqKDcTbq+l3/qCH6qkZSA95cZ9opfA/4onDht4LV1ymjY7s8cH
Yta1/+J6nBJTMU2IH7a/bmuYUt7cfwBWaFaOpApLVYj1k5W90womV7Ktn0yaBWU98nOb3aLu6PPT
XDlBa5lbUdFZVUin5UTm35QZd1zTy3eE7Zts+6tr5Oe6Z9/OknGZ8cngCfSRrip/wufmwtnPeHSj
4sJ4AIW6dm+kYD+HYOQSn/RHRnxXxAxqdb0/yRy+cG1+j7sG25UOr2Thv5joYxYL7CdcJyYMfra5
NGHGnbgBpn9n+tNWGkgPRu9FCZcKDgCo1aSK/XURU4gRxnZ49H35Jyg6PqIRmHvnvtBLBeY1VNOT
YQU8cCF5PKYif5IwfU9IMy2ZObynTXLBv/Kl6uZHFxJGBZisBWQMkGka854nOFNyGPypBpSQOCjI
XMXzdpjybpVZRcgdW3H2ytLqZoZcDSAH0kEVJ/6B5i6kDRVfy3j+NSKKk0kFkp83jC31TzsTQQaB
5yHLQ7WVlbaf5rpT0WoqR6AwsxvgwjL9rgmXyUwuFL2jRbOrpLnJTWqTSjGDj/LR1BgT49smCYWJ
KVwU9fwaTOGt4HwWGxaT56r8LqL0PjDIB3Irg94XcVIuKSE9uoPB+z/DsI8mJL/CFgD9sGlZEE9c
mzRflSAleT3eLRyNIsfBElgpHhUytEy04NTpNwfNdmU0ms9BhAGrtie4AuJ1mMSL1xnPtsQC1081
F4Ta+FUFIdMsmaC0iHLXUJC0j2134D1Lf8jQMhY0cdh23kqZUfmBKOMvY83rW1ptck0Se3xNJjSc
VPr1RtgZ6GIXufM7d1MOV2Gr0CuMJ6wl7zDrx30yOJC1teIPcNIYZ5GV/wxeQyYmmf1z683JtArp
S8XPV5oGoxybipLVEBQ93YeJW860ZrTZU53Nw6tUAyPa2MGGs4T6lGDVh+u2UhHbgFGWVofAUMw3
4ZdccJpq/BjNAaSUmJJRs0IMAFoM4la4xmUznZXVmfCywYSmp960zN9KGRMVbUn5jGvWes+HCi9x
0iKl9bya67Zx7RedVNNVd2PukS110IXDyc1+/u8hlf+F3+L/k5MCGwRJkf85ekIOHTPFf/NS/PN/
+aeZwpf/EJ7JuML2vL/dD/8VO/Gtf4CBMB15Dyz6/CnYLP7TTGH/g9EJuFcYCmRW8Uz8l5nCkv/w
LRsjhQiIGGKACP4vsRO6yv+NUI6J4w46I8ni+FAGPevfjsBJ7ymf9XvesDZwV+5pCRqwjS7awn4x
Kvk2d80patpz08x7Qd0Ars9uL4twOybtn9kPlpWBDVmYxNB4/jaDGUGgS6CmYtQ8TLLT+y6z73ff
c/5ucqV39X384BvHukuIC9AAvRBGf46V6pbQauQWdOguus8VqEk5scQDHXfLJwuwMGRQnxUmTI9d
VZ45ub+QbwTUNIbIsCpZeLV3QCZeGL1JCck4f+jo3gtX9htFrBtwMgEvdzTCB8p9fqY84JKRqYz/
xfhjib/COoKvczMBLG6SSCdHWdAwNaT7aYwtIHMJG7gjHorZynHt71yrt28Ec1YRSbxUDu0+siTn
DMWInOEPylzaXkVQhRRxv0LVIs+5IbeRPIZ+8I3JXPnGy9RUBWcbAuhtPZaMJ5A/GVatopQXOvXI
VmQOmxSU3JVO3+VYbcIQSQhdzlkgp1HKoLKY1Kj5amXDi8Puwq31rfPKZ7cZft3cOhNBX5bCvfRI
6jtfibunpLO3wC6iDQVZMMRab3ifaxbrqd/62h5+0ii5mqboN+jI9S4Q+LejvB8vyvSujZjHfWk2
5Ii5Wt9jMHSgpv0TvRB/LG9gbc8oO0fSdR7qzDc3Qex7J2629+G8eqrp9Tozyzg4cZqd4yC9M7J9
f+nM3pvVo1nnRr9rXBekRMU1v5CNQtsrD+E4W3twjYKTNLUurWl9VkGZPk+w0ztwnJvcwoBaKfy6
phAtpT/jNQmBnjR9NK3Qz32oxPT52lP03EsvfuSIsVehDRJhEskhIuSUp0Z6aRyhFqr271rmXK7n
sapOXLXCnYwpwKgcCrs7aBFOQEBjVp2/g4/hPdKqG45fNRiNO4/KwivdK65sVb8embcuxv6bukks
qlqcnLF3N0PsPVj4/rTgAhg2M7bmkJsmDQi4yQvnWEfeux0Ux8aJcKqIb53GODrjWwxzGfkCGUzY
Vx1IDkrDrSG1tiEjS+zVu01SldtW4S4MZ8IgxINa0mEgQkqmCWvLwt1ZRZ0LRCvCjKvc3UwZGuOy
LFhNnvuJIldtbIITC2vCkWfZ2logWH4arftpFnxXQzWUtjXxTiuTtvQ633OC2eC/IVXJTRAO/sZo
/INr2itRy28OpltmM58qcj7pAeDUvHK1Q6pK6kvm8ASUTItQjf+4TvJBSfIhKO/+W5MXQ9fhI+Jd
iLMnxxHzUqe/Q5H++jCzHmot5qUfaGhMbXM1JzPdU2Aw7GJYS8FcdAeAnCVxGUdtmupJG625ymYU
MkdhAUAUQujLwugnCm9hWL1aOVExPMQnC/j4xja7k02N89IvPRS7uOJcWSTVU9M0v0H/HFYgOGcZ
hAdlcXCM5gTDiOeUxzwST0JjN0q03RwpMufKGFXTiQDWNq0IdA93a5VtJMEuMevfSGlGOpC1VqlJ
hWoGE+rU11UAc4Z/YlTEPA0hd63G9uCGY7DVBRSQpPgTNfq5ivRmLptbaUQ0YZv2lufhbcyemXPN
kEQgyYvsklSVOmIaI6s8xDOpKEecdDhhGMkZW7Z+7cOdCr7DPGsvc198jUJ1G86UCTKwx+JEry+B
DZzVJmnfw+zNHx7A6bNOBvCw00jogtHWxE36IkPyrkMhs0PB39hBEPzsZHZKyWotrbYzLvaERx8f
AFjMqexYVWsi327zAMiA4txKZFvMGgFI9y69mOG7O4fVQWPtqG3JZTzpzaPOra1q3fxYT+ZH3ens
pfWHlfcYRcr6ZtpKu7anxgf6IGviSTivbMsnnjDVaNUOF0fh03qa9eGajfa7bd2ZxLIC4AOKcj/i
UlhwZSVK5gyQaic3OAaG9WDXY38aOu85a7AG9k6ijh0BSV1X5kZ7mK9ZW47STI/o095WSaD9mal5
ypgVob261aalgqer/YuDtWOf+57AphX9So1MahM4QRy0iT37ItwmRf2W+c5P66TurgP7LxrzF2lO
bMthThfIJzS6mmBqO3ci/WIdAemV7z3MbCa0k9jGLhGRRBwjXkqX2UfvvOdQsVnvnHWYOuqCLzwe
ygtEmrXtzd5GIT+uqBD2XlsO/k3r/NDmMl762bm1bVRSBdizpRfMP4NSbSSL3sXs1a5vneQq1T0F
WuSSwLWmOToJ640pCYtCpKRmsfMxHJY8Jn9/aREqFuPY+jtKqoFe1O6XF8XdovEEC8eczPuiYVpc
d1OCqN6M2ygv96YRec8DB+pmCIxXKmA5d3Th2ovLehM0Sf/Sz4Aah1lhI7r/Ms68cdvJTq5YZ7MV
30wcm1m+0UuRnyMVjquQAl2KHax1YR5mtOVD5I7DMbHJQJgSJtvMu7ACjvZRZBwF6M46yZkwfTx/
eYLR5HdfZO561IjVKgA80PfmvA3ydJuZHNzpvacEOs++cWsAug4idkq32Gc+aRzoAY+ZGT5mG3NO
3lOP18EeY5KV5WqMjMeYELum6W+WwJsTpN6e5XClevlAmGXFILtfdfM0rlg9jJWHHsF4CGkgbhFn
4+HM68RVj34bDDnxK8O641BkLykwpm7XduGVsmvBsqeDdWsmTw08Wsfcaa89MoDN1zCEfsdg9MBJ
TEfP4Le5xN58K0431nuTkzpxw5cZ1g3617T+O2cQRMN4cLTDUc+hKB3jQXqicTDcsBJfcqwHpWEz
InFNQ+x0HGwTzziSaLIeLBOOFhafgjJZwfMbjXsbfOWjjbv9cRqFs4ZSMXAmqlljL1as4CExuqHS
qI0WpoUjVVkTsSKtkhXJf6C6YaZ3LseLDcMuypAxm+rGkNu2nZH6zCi/qKDbjHr+C39Utu8bJux+
BZGjAuuwzhweewa4wVkW/avXJzH2eXtJGMvf+0F9avz0cRZY/fmjgvfeuQUdhoLabPDfaEctSSAm
6zYpx2PCdP4hGBgOxSx4K7qO2y0PinHMsnjL4Ogj91ssTUOSb1WWcd13xMBkQYpjgjVyiE3jp2Q2
IdsO2Tf2CRc14ifxWMRzZo8JKeJToJxHW6fGIantal2Hk7XOsKyurSKY1nY8lgcr8B4c/h3vYrE3
vY4DeFqaj4jR/imOJTVusZafUTG/7DYxx6tvW3cf3F87uhILMm/1R1+709cnBsNzZ1v1RxsyALPT
xng2nCEjD8d3jqNH8mHRKufw/GYGOBUV4tTZavqe+yQtSuMQ/iEk98XF1351OxfTmkvTirora1U4
fsSgHLi31o80qF2ocdHnzmzVgnAwcoiRGqehiZ8sR36zQr4aODevcRvaEFNxGs6mfORZRXNP8vrX
MfKFT8L2O/Jow06JVhLdY8tpBucyFQ6jqDI1vppEn4O59190Guhd1QbxlhXX3KmyN9ZDcLO7bnjF
ezRfbJLqC6lm900kbrIl0sf03jcfOrPoXhj6l5tISCrQfSrXyhh5elQOQVA8SdheOuc57mb7VOOK
XuC8dZ752Un7MBIt+/hkNqXzghnRebj/yuo9+8VkFX9Q07SLO3RvfzjRMvN5T68+pkVorQUS+qoY
LHL2NcSdldczrfj7t4Mwn49uNTwbuLhWLTEOPMOTf0VV969TaSRHQKTXtC1eA0NY+5Hx3dXFDr+C
7STgs2h1EVVARLetvs0pU5e/v7hMckF6XXXacakigo4oXz109y8ex/CHCLtuICqCfU1OlmZ0SEoi
6EfkgMeCzJ6QE2AyQFIpBdRDxVaUD+3aCa16k7QZfSHUVu9j3+p2gEVoaeSmt8E9FO5mipMZUpDA
tCUpmFIsI2Ar3ELZ8oSBowaz07OccnszjRS7Jvy1r15F783EIWesuv53wJCe19EfmhA461nRohGj
d5a1bz3QTrusbfO1Cb3pB0XMysuLqxr9p5LtoUqIrfVd9eZ1AX3MrfcpB9Co9v29ivvh2x3s7MKO
FljqEcQR9FtxwKv8K+8zwF5XZA+znPY3j0aIPCLBOwZ66XiSq6xIrq3iWuSTbnnBlvnSYBrfFLmR
rkHq51+QV9N4dtDEhxlMSC8OQR0zlvHkAQMzXu+9QQnVSspUbgPAIuiH9neBuE3ctLoLL4HPSFPD
cJvlgcalR2BACgTfshWxv+ymAF6XFZkrajUxmGcD7SReBuqIDEKwH+qRlgjPkys0fjaVZtFoSEGj
QrWjAO2UDGRVQXHLXYHyi1vC3vlQca4dGahTM3AD92oIsXnxEZvhh8Fb8NTE83Bq7c5dmlNvfhJC
eIMdLJ881ZQnDzrbkqZKeq+i+qVIwuIWxWFwxAqXrP7+7314qblQ1e/9qlSXjH/dyH53poKlfFvl
XvCgM3LQE+49A7DE2eGYMjZpurNILlA7IjY0O2TYIEWMseQ1lAPHDQg+zCL5+4+53PAcL0SE7zix
om1Us4vY3ejtcoaaHCm6eNugmNKl2pabTjvzU679/JIG6tRmW3SN+4GzuPQ1h1wh/XSNr316TwjP
L8q0VRdPxs5TPWMSxH+l6wsOK31JGH9snFBILkl9d8GMiT+vgoIbZBJraTCPz3WSiMeKdlJgcKnS
1ltbdfbRTyKIRQEXDnbhxxyD7RL0/vCojSZHKMIEU5hRelReWBy7MhHbPoj5TMxjsu4tIFNO2s/Y
aaEaKjoTSUrU8YtdTK+2tLJbOJmXMS5mzMOzXitNchd+pMMMRZFHqC0u/LQQ7IvOWU9aFWQ5C45n
WZff6iblHjab9O9y2Fh0hlbbqfSNMxxT4+zA/xf+ICGFREADnZBGD8Zd+AlFP25qBUdH9ymOAc0L
YnH6xZ4b3LQZv/MZb+LsHe+hSfwPFSQp4N653D1ZeeMtkY+IGXFub4tx/Ogj80OSfyfp5z9rLI4n
NIgXdohkWzT2uUU3WbZeobcMqLIzg/3Hppm6Q0ogNmQUsw+d/qGwmnv5NyykjUgiKKDNKA4Y7BVn
jLK60WhW3ghqHF19KcNZ/QUiuSgQbgOLUPJ4b5nnRwZfnQ4oHNLCdB+4fzK33KVKBht60+kEz59t
w/5puvljGkCQjVn/cc1D+4tp0taim5dkPqYANcyLXo4jK9a8TJ3go6+wWnpUN2A9zf5q/CZaJt01
76KvwSu6S9XM4wbECHYpLqG0o5onALfxa8rCXBdou0anVok9+ZtWP4YGs3AzFZ+eESILJZdwGrND
4Fa/jTV3G4rAKRwou7Mn+hZTYukeU6tHB+lite4cXTxPIvu08MmvJ5GXO5P1+TRs0atJO+YEewHI
LOasqw59NdVHM7oORZXfKKH3OJyxJ5g0t7O6qwcxG/z5dju+ZU75OjHdWGdANRaun6Al3b8MFI+c
/v5lQFQq8fHnZNXd+DZ64kHJfF8zXjpiWtjrlE06AaR1HIcYk1A8Nqvchjata1OxX1b5tkvNjUvn
NX3OlktiJIw3c1F6kOxJQHbZY9MF3c3Gn3Eko1kgxFsrbafBL/krnMfBK5lI9WXG6RboKrSLmURx
7Kv0Vqftu5ua46ltg1NZuN5zTZMxg8yX3i6uGuftIW+c5DCB0IIpmp+sRr8wJpg3eTREa1ZmPmW4
zReDmqKNyqJ4X+TA+9Ixv9evzw4FdE5ItEMUG+EyW8G0am2EBipN3Me7TnLGB67iQxAOguOyL6DA
G3vHHO3z3/8qkXl1DU2+D0bPPO8vDtn4K+HSg6zM5tj5Tr40oaqhhc9n0OjObapPXmqfB992v90+
+bQ6q9mJKBuxITVbBnjBOx3X41pjVR9UnnCLr+O1IA73bCfT2qsHBl3gtoFZqoVtZz9R/y7y8Pm+
c65kUxwkjg5yUMm7G6Nlshf1UfCrbJTvLPDTM0AE3Jfxh1URHNUdGkUYrKkIBdsSaWwjkqGejH9b
IA+AXEjQtrlRnG1/2LQmhSYuU0MhsQEw9FjoRg080NX7/OqANEUnbPWyspiQgc/IV1WCAQuSz1eV
9BTWC3prHRolrILJM6jUpeE4e4AxxiLv4Ytbkf2Xh8ExY6y99boyZwrEbUQGtzghI9RkRJ2ACW24
k8+PYRHJNRkGZBbrc+y88djCiJVx9FmVhA7qFLEx7gSTr1DJTZ0Ba+jtqQSt0H25kzW8tHVAjsOX
A4CjcgPciHR+X/9pmS0aDBH+GgkpU5bOiEg43YXILR/AQb01MfFpLzwn0Ui2yDya8Zggq92ppWZR
rCO7nK6z8sfjYHZfHXe7+0TE+XAGiX0e6b/EjuOo/OT7767VDTdZ2RoSXRa92DNojUqrcTMlU3MN
09cC203yH9SdyXLlSJqdX0WmPcrgcIwLLfrOM29wCjI2MJIRgXke3IGn14fsklVWmqpbbaaFtAmz
qswkGbyA+z+c853is9PxZWiqjvIZlseyKk8XiI4ZJydQmwRSWMa3yIPzGBfGjy4BrDHWqE/7Du8f
0YcbvuRSo8x3u8i/wqiGMxfhVJyz39F08ywuq3SpkIqC2g8849TWCAsb+tzQkgeNWDWvQWyM1o9O
Kep9wcXee5w9+AijsjuRYhhtzdDaQd8MgLljqtJ02ofRzeyDWfMAxaPf3ZjHwIipYAVNUUE+PU+i
7o03x1KERfGs78mif8d7B2pIoqseGxjL9YSlQy+7wqkzHtyUeiLoBo5kBOAbVC/sJyh/Ns7Ik68i
wER9XKs1GTc2Z3CjHt1IhFRCM9v8VvJr05AOMgHbKdN2wYaAEBRJn2NWWXoHSPOR1O53QDgjdRym
UbT6+UsghpdhKqMvQQwXFpUv5v4QvocxeOlT8dTDOCrVNB95z4uHBELIEPT+Q6SMbV1GxUl39wsm
7MpNv0uZ6AcVxB/52L/0cFn4u+Tprm5FecmS+ZSGBpUNZshnQhx22MOyq0GzvKn6/r1P/WKX10G6
F6LAI+qk7yn0gccZlvDWtUuKCjbQayJ8xuNErsWTb/T6iESXyi4lp4wRTbE3hX3uWq+6253KX+oG
rrIYxbHKPG9VFd0tcdMK3WZWnTpPAHAJGvYiZhFc9BCd6zwoDsRlvZSOC/QaFdIuMcmGCwNcjubS
W7Gcaf5om06yk0QblOPd2+dDxsgqYyXiRextfYbxjMP2xRLWgSTwDWhCcSQqLHUgrLFlSU6ifirT
JWkC1pdbmta55OmtzdG8/vEH5hbDTrtvQTAbJxRz6G7CI0EnqrZi9DGD3GNQfpo6rsjU4a/y739E
Fn+pRrlrN8w14h/LwnNUIYj8oueJb0aO298Zih6wmIO8BAZKj7jThDXLSJ37OeXivlAEfudvZdJT
86NpQ53qdnpmlUaH4sOkGSdaM3f6FletvnqsnlGddc7BWko4LwD+0PM8HxO8U8z2JYvqLJfrXLTN
Ka4HPIcDUw98JjQFLVPXyUKoFUVO91RkHGOjg3OgtiEVuZ6852zJQJ3RvrgsWziZtmMWfx+mIr5r
reP70PCpVY44tWl/xXVjPht4EgmbyzaMnUmOW2Ki/igA0g6GHdrkD7IBs2NT8NNoxP2sMeZyg/LP
2Uf0W1djHPcUlkTWFs57gzqkDKKTkyTXIoFGGWcmpVTZUrlLQkV4nSLq0FatxW9tVxPaPHrHfGax
V3W02QM92WaMmQoEPUy0OcHNFRlJes9bBllm431YXkwYgVe4mMSmfBvq0tqPqPTXlany721IHTdp
Yd9FbfwYrDJd+Bk8UY0HYVdVtJuOf4+j8BqLSFFxRP2DifiWPOCKhU4OoCXKgDv7EwDkvlDXMY0q
vtNwzubh1NuqvbUqjlZRkuprvXgUU3onRq1sl7i1b1HnMniZAIZ16XuY5fGTj0VToZg8mtIQ+DlH
Qm8SVlVkPWFKHOsTL2B7Xvj8CGXN/JAEmOAZmpxyQ8NZavRhFgaclGgcnoNSeTDTUveVIOQTAbDG
ZxUjoDcpXHdta+Gf7mbm7kaXnkyJnAGaVXYcBhT7ZGedk0w6l2kyvjMPyfeMaZD2FXrJCUw2JKGx
lTCzbsf7nh+VDZo+mliDYGjF7kxe4QrEm7u2oqZGG2Ydq4EDBc1OvvOIOF9bNreQDyyRoJjhBleP
eyMox20V+fXWou/o0jy5eAonXcSaetL9zUn1fPLjvY3B++LPw5XXM94R1urBwNHpWy+KPfytgxEW
/kHF9pvOF4eAgL5TGj9wsWO2ZVvcU5VBqXptmuBHCfl9rORzu7RKQgTTzm06cV0C2qPhtXbTT9tF
RBsl5YOjG2PH/P8qYletjUW60g/ktIlC4CSH8QMtZ1J8AACnCm0fA4/VQ5KxM8wCnPmWXz1AaXhu
8IYB/poPVcikKja5XaHJ8T5KAfbJ0p8wDOpHaAn1I+Eb/qa1rRPpqZgeSu2eZfc7spNlM1ipe0NA
y5oS8iEsx3EZPoAQtKN8j5UlOhmZBbiqemj5HVybwWQERxjzOsRImvXq7M8q2uEWQXWDG+yewhJj
cOqSujgi42zmuHnwe8s+McUqdkaQZkDji2yHBQOfdGi2z6mGh9/4/nCJqw1RAVyE8+jSrJKKxLnB
4JFW6OA0SU//nXxLjDR9bLpFWtRN5fdyoMixC/leNYTvDqHcuC7BoC5z0hA5pGdV+xaREwfSOvLc
aC8lEHgvezYLLrepePYj9+KDS8lc7621pVilTfFYhdZ27lVMkUAAUsiyVzXpW8Pzs3KoIJ0gQS0T
FtcuLpkKNQ0HznBlClHCDBYvFgorOE+r0Zr9mwhpgpAXQlCLN5lpTkecz5SfrbsZx9xlVTyOW9K7
aH0DJm+9j8o6dJLocp/BYN29PH4D/cXQnZmYJ4wFC8zsgzeoJqmQmmiw7H1LnOcaze4XDnrr1HTt
yvNZIGSFvihveC2ipMHg0f+mjrk0KVBcC4pCO9a7nqVBWMzNyoDetI298CeiuI3hVh/YD0EUccjg
kmqAN4BPy2RrrQs/6OAqUrIg1NS6yF5lJK+hqfcqL1/McrrB77gHCY5/w0OpL1FBhrJ/wtb+GhTg
Ml1rINo9p4SI0+k9B4FoVdDDXSt8xznFTqzzXhIjUGvYkJcokh2JeuW5qNlfixgFIbBQEk55Jhm/
cLi0U1KuhDNNG5/J+qaW9S/TgI5M2LSxGgxxs3JyXDRVUtwMG7funvnHmHe0OBmopuj9ff2K5wIu
KvbER5kREl9o2r9Seu6WnqH5JoZwk/op7Uilf07cfVfAC911wO5+1VN6MfrWfOuq/DNtqaPD0V40
X1a59Zb5T9z43d4d7XKlMUPAFuItblpzAB4wdxdkM1c7qsbnOTFvjHVPs5bOHSjDk8s2ZOuzH17j
ehwOjTIMzKkk/oi+CLdFCEOAJjDfAlcrvjmmPCA2ew9YUdwnz1cn2+p+oAR+aeEyoN0wniI5caMi
R9jNIiTYxO670yhl+ahd9xHtdHgjZyjecig/5VUjyS4cIwYqJm2JZ95pzriUhol1ZseKSdiIy+Le
v0+yrY8T88VVlVoUGxH4WXjZz8wxzW1Zo86s+62G9DMoHl4IfoWQbyyr3pNOHzphwAf/CELmQdp5
zaL0Su+7K6fqscuHb4nJttezPxtmHDp0uaJSjWButLZORKytqaJTj7PrErsjy2B+39K96LqIHqBu
ladUyrvPwviWmK3eEOOEsy6INtIfqnNb4ur0Y/MTZ+98Fm2drd0hQ3thNgjqK8F4sc/2g8Oyqks5
hFq+zaocpobzkGwUN1/CsOQUAG8q/I024Eogmic7NHoLKW+YyIzZOUNmTtnUvpmRsbLdgUCiOGj1
AVZgrxkcJ8MpjmKI68O8yTqEt8INjAcjHZ/aGo2PmNjICyaB67yJ8703Zh95y72eI2xBj+1cWUft
IKpy5YYR/t8+v7a+m3GHMFEfewVcBj2H1zKLmaL8ylDJtYziiTqpNovPGbk42Lvm3jEvGdMA1GtX
Mwzqh7NPkyeSGUFG9ejZZOJOk3VlLqhWXEDGYYypv9Oe/7o0f/mTGZxtw7qLIWjO0Az7XVnYh9ky
5XlWcBrYrap1Sx7dxQK+e/YdEWLnJ1WmBMcSYOTeuxrfsttWLvs5PFVT/AtjavkcS/MTtQ88tIqN
a9Z08a4Hg7iznLyDqAoepx0dXCINaWYanMXFSUsoUmVOO1r6W3u0xqONwJTDOczOHkUZjU54iJYy
V2Er2g2k9BnMCJ/n8s3uTYTvoX1b4H83ufzRBA4zhzlfu1E67rHpA7AJGBpGcw23x3T1Qbemug+Y
37rElidh9CfJObcLmHpt+EnP1mREv0DOPvJNGAMoRBSDXeWP1Oo3UA8VY4k5jd71MnTPU0++KgJh
OxvtrK8b/dNBotDbyXlItXPsFoPh2MhrGko0F4FfbXWZoQDlNbuh6PrmNkGycY0m2AQ0+XmTt6Se
uM8dCbI7P+AqYnePVwkqSMi6xxTDa4oSY9WEw6NTzEC32G6brv9C1hE2kSpM1wEBiohjJBuE4cgW
t1lFbQYqtR0+E69iE0+3gRGR9whKJ4aX1y5Wx8ztfyNiJO49JRas+Tkjq8ZERbM/0YokNkCHssfz
V2kf+GUF+Y4Dv5o4F9LZ+hVn8a9CL52ZTk+1Fx+HkYqhF1O86iSCXxx739vAs470LyvLXkRcQ463
UYDKKdMeh3vZqyN9Znbu9HBFx1GfbaS8+CAZJ43BwnSkTARbLSWu/pM7f2fITPRLh9S+QvpaX4XO
rs04/vSs4ocJzbmv0i8+45MdIk0bjc7eJNGdSwGDrxpJbnD6ZifJtmS5h9IHcFEZWhfDVFvTpFPL
F2Q2Idk87/FPim4m4JA4gLg5yBwZW9bEthG58o4X7yVELzh77peOp0s4hz1lMJQVIwFJTL48S03P
K26V15wKT7QcahtPD08l6KYzPKtHA+TdMWIzyXPMGtlL43Uf1vPB8Kaz1AVMgUUZM3TZmTvWuKmA
2HS/NfaBOhm+Nzy06TafwmI3BuoRQYtzDay9mxLBHswhg8+ujS6NUT2YCYlqNUOAQ5ANryErdI0v
Zq8sPgaG9tfCPU4QZQUyKh1NTLl8N17P+CxR54H6Fe4+Ll2EDYky1lMmH9ipnsIyv2AVSxB1c1cF
ptpVSXgOWuPDj5u9C/yD0sy/qPSC4sxAbBW2Z9ed0wNQESoZlIPPuavw4L4lYfAkO1M/pAYVQ2Bj
Q7DgQZJ0lP/wKsarcTC8eXMNVUEUb1M8oOijn13rju3mQKZL6zBqiC0TxxBd7770Lbk1MP0WWZs8
hpb7Dlksvdh8+nTA45kK+VS56pDgveUxb569uOGjdgjWYrOk4AAky8AMw1RAdabZpBk67OC58G8P
WGV5TGKf72/YYb4e/RLzCz0FMLULP/YtKqvfAco3R/nkLZjkQSQUPbt6Sr5MD6RscVU4z7bgw7Zm
TmYhRkBlla/5ohXriR1g4THuNdDx1bxEGA2GV51Av0+HvnKxUWQVmajWGH9DiNuv4in6ZnpQnEtw
W9smSdwVes5gh+Kx2Dh2TSk1QDv17GE6TjEvZOykn7XMM9rY0SIAIk/WQxTaj3PzMTsozQQ2uAlJ
5mc2PAOQiY4JdnF0HzzQ4YeIBOHIQwM+xK9+JDErB6oUBMmnEk9TQOv8CGgi3vRG2b4wvj9OVfec
Zu7waTXORVtpv1XmKLgWknKT9Ia6K8l8wjHzq3DJF6tADTMiOg62fJsaBPTccuk2HAGohQE9rh9j
02c/4Kzob0C8ZMmbQRYWn4pm20UwGd5zNFlcFZAu7qb6LedwI9oeQiloVT8l/AMRw0eJKzwY3R+i
CeC4JmXLIBE+riWyfe7KXVzisJE5olJbkBA/E27RkGSGki3dFhpIMl4OfBim9VLNMLB1w7RnyKpd
LC0L92yc78zYJ3kI4d1A4m3pTttSkjMWQB0xN2ZscywmwP87htQ8vcw+i+qZadzTOCJjsiPOJdaX
hMB4g7XVY/iT9B3ZDdaeWuG3oSj2TEbIvo0sb+S6XIfnYTLByY/YhIys3vh18hGPyK4bWbPGalBl
5EWr12MZEKcaMvrw+Vir8qVollyjfG8ywDuIGIUEW9t+jjWoqvFXVbfPc4AYW7ASHqmcAtrWMw8L
Bg//gAAW9hYJ7H7bvgaiv0Q6aDZoMjeKhjLToHP9SteotBuS5koyzYiW5ZPL9okjvhccDODO3/vf
BMa+txXwAN9BfhtX7rcEXx39y65MjB9WgliVUNil126wCtIgNSHINxa4LxMxbCv/q7BNxe7eXE/4
Rbc5C47xZvT8IiPW2TmpTiQszyE3dfqqgO6l7XCQfQObuSsdFjpwf2UyHI1+fDETiC2FHj4iWDH0
PyZvXPeOchCDHkZbX17ZhI3rP1kM/jfOVYFr4M/GVRumMsldjkc6BRh5oPb/bFxl0NsUfE4ze9iu
205WbG1y7fk7oKE6YMlixxjTxzZgM2kae3fJLJRj9T0EFuv26fCfGGnFkq/0p/AKfhzPBEiB/Nh3
PQvm0D//OFZCgAQ0Hr0nhggrF9odjNrtFgZsv40Yy2/tJvvF4ovLQiQ/7N64Qlkhgbxzf3klTCTg
TXx0+sVtQx5JS/wnIXF/hE7+9efD2iD+cFsQePaXcI3acRijFx1Rk2XTrDMPGVAN0/VAnBP4sJY8
0Zhp3wr7671n+5BNdfc2eZ9WCmrGHzVg/ZgwLNUqJAM8kf9108y/DGT5JwLp/4G15l9+of8Hk12k
6Tv/Iab0KSH+6J84pX//T/7urfH/Flhk6wrHRL/suYtN5u+gUh+EqQuzJ3AF2S384394a3xopBS3
pkm8kkUL8g9vjeX9zcSWTnqqYzuuY8v/irVG2n/BlMKzJ8XTsyzp2p4jfP8v7+joySy0O2s6OBX4
absD3tQwDztOMznnKYGDU2ING6lCak3HuIR4/1bI0bJVa6EK8emszDL5MuZe46D0H2OreoMshCpe
pF/VOL9V2lSbwhxKHNuLudB+7P3oiwvyhRTtick1QYySke6KHCgkLDZZc5H+Zo/yscH3u1IIHSw6
O1vV19xur5G5REr1aA9bG2eOEBORiEGar4ZU5eu6YcsudVkRkRTf6m5yHnITolLoLGZjxabKm13O
uw7Jup48pJDFTOjiEt+ZdRDswoKCaPT9Q1+yr3DjqNs3zuBucJS2JzfywrVMcuoObVnPynGZowcC
y4ztWreSTmaVeDURGWSQsIRO5LGaM0nyiHznvswX08xXgeKLEUf5bDK7xow6tRdfO+F+Lo13Nkkg
yezqSPXrHCOTbkw2TnYMzarbInhJ9uVoPTCTdA6IwFlveohGKvtNAlN7JHOZG6MIf6VLcOTAXGOj
rO5r8ttmjTnmHpFttsmKcjp3pLqxfLKQD6cRW9Ng+J2J8ivvShalppPeOkiUuBZIU41hvDshpNJs
9LKrds1zgdKE5Td2+t4Nn5TlvZolrJtlBXKPkj7baJOAH1MsUw1bVJvBDCUdoexPDH2Gpy4pxp2X
4k7EA0tR3c1fUtbtoTfBlefoVzZJhXtDmCM2SRmSDWD01VWZPlsPd3R+Kp0Htzou7G3ioA9h1DpQ
1kTwB3UGuYpg613jFe9GaMhdgOH8rVQ8SDBaAVuTjwHjpuKKyevyG3+hgCu5ihHCzfyOSD3PMVIv
6ubS7J7zwh8wtDPlj83kGcDADF3ezJ8aG4IrkHOXuE7XeIyI7tuhEm+OAEKns4ogpE/DUO6nsUeW
MA7lA3kHTzFrlb2uI/3ixF21FTlcj8THAxYoTchPHV1GZWbMgsrwMREx+orQn9ZmJKhZydE9G5Gt
V3lpNDe2G80B/knzlEphbBpiioHfkNrDxNCApz0spLo6/e75ebkjG+G5dVo62lyclYH4vyn8R3e2
f5P00m9dp08fxsnv2KypfBfHWK57EGCbHhv0JqXw2UwWKRhxlIlLVTCunXz5WLhj/Q2iNoiktrmV
RcPbXSvM9DqkwHJUd4nm8XfWWvEhwFB7KMAgb1QYw58Ke28PdNgg/mFg0dplz2klP6eQygxrzHz2
YeS+NKJpv6cDUkDco8B5bUvvQ3eEtB94ZA/g4wGDMTUbu0/CNV2rgYEqSojD7RGe9b1hEoVmDucw
sDt8gtOn18jPMHTJR8hb4+6GyEXiyFk69Ho90rgwnLJpVEBNbDxy82ioOa8mDwqST9O9Lgc7O3RB
plmYo7GSIpougUgOZoZBPEMJd+iLmcUVo+I7io56p/PkKc3t/jJjatzjdsdMHouYnAksYEbue7Bc
g2ALpRTwqMG8MLSXwKYm9Z4qj+A8DiNEpY6t90FaQPO1NEajss12kd/fcPIluPCj96ZxWlhszsIt
CImQ9AVeHk9L5Ki+h6S7E3u3zlKk9hxtOkjkSngmJNAhi7Ct8UVyU9XncbDJEZFDetEBEy8Ov8+0
RsEQe0Tp2nbTbeaeX2NQoUywikA+OiVeHY1Fa2OzoQMuQRnSie5b3rTn1ktJcfR+UWAFG5xUbCV7
gzwETxHBRzR0FyMkq+T4DOCSPTIpk0csLLDXEzRL/3HhKf+at/vXWy34SynVkYbXSlOLQ5sgadC4
MZnss71DXvYjsih54wphYs2ztk1K40HXBj2Exq3PHOunNgqauYrrAR4e1XRlyX3eIR2cK+MLp0q9
cufswtFP29K5D4HkALIEhnYfBhz9TbpYsSe8hUlwNGnfnH6idMP0ssGUGK2d0iOfIbqpzMXLxS5p
xwrktzErFGqYO+zZ/VAkkjLtygxAp6Pzpur6nLeoW+d5zHYWkLLr2ID/o/XfgE3WBzYELVQm/ZBl
QGmKwbd35KjJl8gbGWaMY7oBZ/ulFf53q9DtIYkks7VpSY2ty+uY8+oCNcVdaxiod+fB/oZjkc4s
bWt0FhIRqAJhRMl+MolwPeix/w2nZWOz0dzEJoPlqKxPY5DMPKVz9ug3QfeKz9jE7U3wJnECb6Nb
f6V5wDhzlNMmrzR7+AJsP4vP+M1OZfQ5G4MHGCbBOtqP2E0I7MpvUVvm/NZ41shwAXjZCkYOLJsQ
g1MJd44sMaHZbrpxZ0cdy24wV3QACJgig4wKFb5TRACsSbdzxaSrj1jHZ6AR1qOM0odGYrVVWqIi
DNMtFmfAx2CkVlJnHwamJno7k9cFTdpBJ0hvUoPJamChAVFWNMImdZp1FAwQcQjEM0qI0QWT8J1P
XsU6kIy0SsLStrmRWE+h11bXofQwThJoh1bE+ZV3CWG5XFAsfnt9UMLFXeRVn56PAaSMEKVUpJvc
Js9+GV37yVMhuz5v3Fqe755SNOwrRY5b3wWcD711DTlZJBDYRiNenXUPNpR5x6qriaED+IZMIyLE
GMAHGxzQcy9ZYLgHILeMt1jCk681G0sHvSqMkLcA2g1LL6UvAvL5GvDVs7/oQFkVonMO1Qtyr3Qj
s4LlBmIaDTcQKUZzQ4RXbshl/R6YmH+nUGty8ORjpAouD7jObM4rMlCNbCuw4sEd5mPuzWrTLddO
tFxA2XIVwQQlZ8vw64MnkEQgzSLwefB+87++wcx5ZZMLH1GcOQSxZnDLkZuZ7pTbvomxtF9LzmLf
m7uzid6LfCj8G37ueQAcPDKvG1TGPSugQ7ZcqOFytaqeEYnD33kH3aY5q8WM2KAs3vn+HD6mws7W
ECAuceK1l8aVyLSauUbcyV2ullsdq2q/XzYZITJbctohoUw4uveWLi4TppQVAgMW06cmLNpjlKFb
M8sietJR7q7rpaIoltoiX6qMiHLDY2lBe1q1h2GpRdjC9w9Y/mzUIglpz24U0q8upcuSpcTaknIG
VQYawhqcGT4zHGRL2VMEmfvWkQSwq6mJwqU4ipYyidBAvWuX0qkBAojVgXIqijz/ZihX/ayIiN16
tUqezdwhes+n7q/q7OASqoS5KGLRHKK/gJ6HFBMj9rAUcshziY1ZijvZOv1TivLsNFB0A9pAOzQv
5SCDAsIA8KpurKkiijmNy5XdOq+O6T/lWsiNVaU4x4j5SpdiE9gIKG+Q/jt7KUWXAEO/G9NbHaLn
S6lXmZv+NgyfYdXQk+K+FLXpUt4aBYUuBOe7Xkpfxmtfc0vjkcr2NkaC0TdrplUW43KiV3qNDUcf
3Sr54fbJOYX+ngBhRelO7JrDCdLHyE2Sxb0jXqq28bCo2tWWgV92JMiZzmGp1MOlZidj6Cql/56l
U7gv8KhdsASpfx+o/N8OCvn/CFwhuASE6wKV+Nfsin9rh/LjC7Hff7u3Hz9/dfGfMRb/+AJ/jwWB
ZCEcKzB9aTkiAFD3v7rtQPzNIZEjQLAgPIBxf8pPDaBfLMkfji1ci0AR2n1gO338P/675f7NtWm2
GbGAvghc2/+vdNuO9ZcRlG86punaLpQzvhShIPwQf0a5VTxEMaEQMeKobuw3oVAF5uyFedJhIX1R
Cwel7qok22QLHYV4NvFWtmP5XP7BTolz8VP4bcBBblNGbsJauPku6x22KoQ3m6tWLBCWyhcAWdQf
cBb0Ez5ZNlCQcNjjmzwi3vPVg7bzBQyF9O6VmLPsMUjNFgMIwW0VK/YEdMw8DxkGK7gyCpp6S1ac
XFTFy754B1vSkBw1C2iUljdo1mXQofRVw3RI8z451gsDpwKG4/RQIHVLlz7LUR8cgLUn0NUMrCwi
iuVC2yFjvn9VhYoYP5izdRoEe/1pNm1c3jggS4G9rFpIQK4K5ungu61RgdsRamS8GyxCXyuapXeN
Ois6iChAuCHK2dh1nWUf84gB7NrIDe821QAxjAWjVEydvBNjlJz6hbnUKHJJJSU2wGRnFXkNBxGr
he7QG7lzAV9b3/1WoOc0qI3HBQrVRF6yURV0t8iEUWOZ7nT30VWSGdt7L0hr8RCIkO+OYG+tMuQp
6wRP+w8Z8QXboXIpLcPIeqTN8Z8LBGwHbN78/tA+IaidgPAkjY5ODfnZly6d3Ltd9O6dWY3xoayG
YytHuaeUMWyRjU/fcKu1v6UahpvTSgQbjW3LD9sNqwVniaS9/MkFWb/lNv4etiwY5faBPTqoK2pq
YlR+Xc1ZF1J6PnlTlFB0FFa7VcJaCGPmWPyonUGIkx4CPKim5xPoJpMaU248l4TselE27w0dzR9N
JRKPyMdGhtjN7MnZwnFGstV1zbK8K7L8mz0HULzrwutPjiFic9HMZ4+qbFjK84ChMYYChegxywuy
1P1YxuTOVpN+UcWI2BS/PaETup3hjnXhFN2KPgpO7oCIDmiXjz+hbuc3GwHvL37NwyFOu97C1Mtc
h3Utq7QMeR8aXsu5D5Oicdd+4uutGkT56jrgHtgM2rc4dIfHKA2Ct6GT4tklZ+A0QHS4zkaGTU/i
l3xCKQaCoPCns5ipnXwqVzyKTOtPrq/G82hPPY1C1gwXCFUwxwhp24PJA1NcT0oB7XSrsyiI9XBi
m5l8ZtfBOkKA/m20ESSMxPkxrxg6K90oJ3X2qDv1j1ZO+DdDvQzh2L8XH0Y9DOdyKtxglcc1ZYNV
jCFRyRPmr1VaUNoBvFJiZOGYpMwWwuCj7hr9LGxdXlIsBoTPlYvDfC6Fc9AqyFHwxoCA4XNyTzqA
E4l5dyBFSIfsCOR6boy+J0HJe7ApMn+YbGxvyuSBp5YNWTMWJq49dMfN1R48pNGuTH+mOCqStYnM
/jvzjJY4iZq14rPnmvHFAhWHnUjylWHdtS0CRkR2kPPa4qnWZvtitrYT71gRF/CHq7aEIk0sLGr/
Jv8t2OC9Y9HDYFCFDbkAA2kwzIXkYM5bbav4c0orEB1V7wU/YPo5X3nmUWWpnpSfM/CdpEYz4nn4
CubYf4cNN3AUYNEGQYobmfWQ6A5OpI0XttrxHWaN/1lp0T/5o1OTakuvm69lWzjWtokzYPtszhbv
SBwx3IvmcNoNRWMiDnCQHiYgUmnB62IG6toF7+R3Gr97WnB4mIlLGqfiLKHpyiWKRsgI73Ms5Sd0
zKnb2UTcBacSvs9jyRsV7LLYi45ZF6ACjosob6jqRO+uM4wpRyJ9snHlFYn/5RAek8Lu0sXWsOPx
UbQifoCnz7aU5lxzzZCGi9Q9DR5SPwwwSlrlzZ6Rqy7mhn5bMjeW25blSL0uYdgn28JHFgrTL0g/
WttQe1kIbL6p4/B9tODW4sBe1CY8nkw1DEkwQItbi/UV2GrckGnWQw2a3LLFJjgMazspoCGbc9GW
21QnaC+acnKnNR+NPlgFNd3GyobwuUTw+CNrFsZiEjf5vG/cyvBp3/h/cHog6N5YmGTefUwM77W2
urcB//NvzcC4ACPpobifEY6+Cg1eCsZik5LyMxiMtLthMAIAdPBO2LKkDGzQ0ybhdR5wdcDCJpII
nYmvbiBv2wcGcGhEFAyEEDt+F8drRF90jlZryhv5RDaLSC1z5pWqJmN7COgULUpe76ERORF1s12y
+VZS2WdU8O1xwIJ0I8GXLiTwCJiyW1sFDLdrWGm4uCELBI2h74W04r3QRffqyaj/Ca2dTIAs1FGL
95wR6JqQpPpDRXhkhwpMDbk8boPL0rCmlWavdAaAN71GCrgk0wsQKmxza1ZsErJetylGRJqrhjdo
WkcANjaG5zcY2of+GbpvKjbEklWIHnNZIlat+/zcTUOOFJAxFXZp1DF2m8hDOWOq3giL7NO+x823
CSBK1SSXmhOes9mQZ1jLZbVLilmR7pm13Ygl1KgSvOr2dChNj4R3iFf1Fh8XGAEuGbVpiYAgsbHp
Iyr5WZ4738/Mrd9oTDVB6Vb9mkZnPoQ6czJG1raJlAIOa7OWmjiTk5iGGp4z2vofNfHva3NIixfd
BM0vsoN8MB5B+d1xsviVLaz4kBZGFsYkeD2EvXinJxayQ1fvZqMcfvuirohC9HPMKMSqoiPxB+V9
MkErTlE8dGeSXPBH47dyvmwvgmXoBrXz7I3tfMKyJI+6V9DxRo3JNVeRveFtbR7wEyfJqsKafh/E
SERnNRPY2Xiyffyf5J1XbxtZmob/ijEXe1dE5YDdGWApBlEURSvYavmmQKXKOdev36couS3KYXu6
vACBnQtPd0sukocnfOf93mBYXDKMlJKPeI6iWmhuqj/CMcvue5pWi0DhHnlChlV7E1VtdaXVbv4l
D3V2erbZgKNV1OCyWNmtrNO/rE0PT3ttUHUmphFvE7wmsQ6qfa2EMyDDdwWB/wRObF2RfWpcpFmT
nvK+6ZNHGI1+cSslOdUJXgmWtadCTeylgJS4KHly6fcT6Y0gCL6BrrmbLjflT2qeW+dOrHkPWVA0
yzoIrS2VSnJftj0UkLDrkW+ThumdqqpqnVe60505Uht+IXYcL/4YvjVmhYO3rxlXpFHQ439zj/hh
g/q7ehyWnamYGquBxEBTfNf9EvtBdRMmxopsBiqIeCgmyNN0LuwikYnEVbhrnLT7ygNeV/vJ2tcj
4b42sfd1CpI3ahY6ttQvBPoJzjzb1zb7MscYKp5yX/zA3A0Msr+6bgW/w4NOPuwUqlASaGyIm7Jm
AEvMLEneUWEZwElxvgyM5KnmWzU6NCGNLnVW82dzqLZwYksu2ETsJWYQVkg8Xp6sNXxHP1q0jdck
OOjXpouVFsqQDsJg49nzNIj9eSITROxqinAfpnWFT08XomqUHW/VCE3xkGK7Oe2H6s8MspKivRcw
Qqi1jGDcDNMdk0gB4IAIxy4w5hlRm8G28qjiNwFW0Fjm2KkeP6YRy6Lm9BTB1adCTgzOF3JxfX/a
9hTcq7pLuHwErRihzyS0aIVttAqyQUQLqn8PYC04dVO6arTbYhJsmywDAcx78kfcPAbhz9rgIemM
dCWWUJCVzo+0udRIxb0aElMryko4L32slAzQiPCEVcX+PAwJbuHSWmQpXwLtJWtVxzbHIEZgqdDR
3DTUbBTGkXHT6Ha6TmlFLAsZkimB9tmG+UO6SlfFU9kU9Uc8sPXTvnNT2nWqNee+EgyW2tRTdeFO
GyG/sIW2gdRA01DSpAY7I+kZVop8a/CVrIW2VTZ5G8XVCaZy1syHr/Mxyu3sIVVDmVi7qsL5NUmk
FpxPzrUrcDyLy4GRYXODHa70nApZASsIc04NOi6kZGyHA2htLQGquDbDat0EXWWstBzW+f+ycBRJ
PeRSmOLhwpHeAexRCNSKaqHCY2uw1sjEMDtF9U8igaYJhEeHTUgQGSo1LBF0/HjqNIYyVjepfl5x
c9enXmXbdHWl4kvTGflHNBL95zyq6Z+2IcB6ESCuxx1UCzBe7Sxgc5AsipDBnRiFhk0K24nmudIf
QYVGFH9YpZEhT6otfl4yQYVzu+SkmSpozthbtR7GpaP41kVehECjklWJS6RCMD08zAFi07avEyVp
6IB2eI1VdpZ97NrEaOhT6v5HlwRSbnV2STx6EQmPgZXJZ5rblKtY98qbgm0d6XDiDy1JN+LL9D1v
iNwlqMhznOIuS3QI0gACZPbhPP2pa53mKTB8y6Tt3ESPcMOJxG0U3962XKzvCJ52d5HX0DCownge
qamiw+7SXHNWGFoN6b+FIISXR2ovaBq2z56d401rFnzzJAnktTmVHLW75MwWbi0QwM+EQtZb5otL
BB19+4XDgK2QVpmk+sHqncYkQ12rtGlw7hacfMX0ozfQazXxxll5V8uSdyO4hfy5t337c9ZHfNFN
GVv4FOhNfUMQnHRK99P4aJA48qkh89M7gRsdr820de98M3axF6FlfM4UiRegExC2HSC8K+oYdZMG
lrPWFFFaua1sftRak7hI+EjM6bYL8TPK9nNdMSPx2fXEpJ9n+9WgqoJ6Fbu2Gi5RZ8M1cAIBkBIy
GlXosJbQ1PcfUz+0Z8V+qZlQZVCODquQ2IkQTT/WQtgJ6x5ELd03ZxklojdTYtTCA8GA5RyKAsWL
RGUF34zg03Lqi3afE55tRtdQ2QKdxjV3ApBD20HTWrSDE10TlhcKXhvStdulYhKehJWaryAziCLm
SBikk15vUL762IJCGBUUMXwOHeyiV2aUSPU2ygQmHtQkhcwzWBiueSNUnX/NvQ4vRKd2Tugq4GvT
6h3NK8LTUsmOdm7f1qtUCdriPjLcWtqC6sKH7aBCnVDFxDPJjvEo9hLlWRoS2qoG+9+iUtF5CuS3
kcUEipsNmW5DultMZ3JZeED7guZQHBgO3XVtUBY7WgvwI/s6CBREiSsdniE1bWsRpC0PkXKIksyn
ABk77ESnuAr4womDJ4SOGVitah+nTKmH3wlXIhVWQQUbWx0S7ISI7CmEcTiF5BUZVUhtMJCsrA3m
r0jEhig8PLJM4giJxytpCy9Nlcg8bwjPw7zLX/T4alMGFc42GUL28O10booheM+1c+x7pDbb4aGT
/OHm4TZRWpuOk486VRvi+5IhyC/JHB3OvkRaPTGUC9ymK46f5j4v4uILnb4A0Q7ivy+5C6gc1UX9
KGp5N+sRhW95Qz06B9VzEEkQLpj4KEewvSxnqkL0YLYPIQwVExV5FJF0Aqw2czrf/EI/Jn92bNN/
rCrTfs7rvmhm5d5PxjfT8I9aqKx1lBOGmIh6eu9BOFiQ9eRsZULRbptcrddiiltArQX1sw0gz67c
1pSHbXwJOaaYOU0uzwnhQjFO/WcOvo3WUGoRl95nA+0FLkJSFwmmfjaNKlWN8egOM+4EYIPCJ16w
oU9uSARrOeW8IC5iiEHSHjLk67Q4zeysxU114UqNNS8lFRNFRbHP6t5oZ2TRkGlquv5jXfndAoIJ
9iuBHsT4fchYmtaiearChL4jFlX8lIWidJlS/Ijs8VnDJmx4tE36nkJdDc4rEsgXYSP3iwyCw3WI
a3DxwhL8/42xy7KhQPz6OcZ+sXN24S5+fAetv/69V2hdm8gyZDVDEqF1QkCjJnghslnKRFFkVYe8
qKmmKZuA7l9NonXYb+DuYOeySuGl8pe+YuvahIi/IaobEEGDgmb8O9j6/gO9pXdSdKmEXmkKhtTg
9TQYD7H1ICiNRAH+WRmDKqWUZnqH1s+BsHWrpCJpYnJmrFJoRbechqs+06Sl35NBiLxFnTe+Ys/Z
6tc21IUpSRf9LBTYzkhXesIOiDaZKF9B2Yam5JsPZJLCXnfQnEitgVY4PE0UP3qwddqpGY9UUjtC
IS6f4aPvQOttMKnxoblbIjSYTMCW0ov0cqUZ9l3fBBaparoGpxieupjj4mzJ4VQlptSNME/OCfjy
k3BFoQef15jFmgXkCE7C3F+HIUFWmfsJX4qNLOUkL10j+5Yx1DROi7bG/l9Cl9I0SFUVHWsHF/Je
Hp/RA1bww477AlzIqy7IBQNFSfGHPwudSkY11AyicttDByngih+Q7bIB2jTgtQk9kZaesUDdsnP6
wDsPYhrZhuSEKIVcYUp3MvrkBqZ+qlQeZnpuI6yH9LG1jsuxp+QEZzbqSajpwYr7J9nUedCcyYZV
nILxLeIs6AH3LAFrM99w18BuuG6nBDC3xmeQt/Q8Tpv0xInwyo8k+nRt7Ty6UjpPKyxC8E9TZyJd
/rVvkhlel8XMk4ruzLC3nEYiqtlQv2ohLYGNgjCFFqadUMijCJEaoUqzInzWcw+jSFhGkHvQxubZ
DVkJ5x5X21UQ43qQlrdaq1+kbXlu82UGYv3Zynps3BKRq85wTg+W3ao8RE4WwWWH3k011k5fntoF
ARAaHIpWsW9UmQZ0hX2GV+GIithERiDEDXMKf3uWtSUXLY9/wboKsatiztKseoztxjmB9uStJbuW
UNJWyMW4rmD4HJIsEyiQGyx61WQk6FMipwFlP2MpgP5O5Ki1MqAHMd3GnS2t9MGMmc7zHWBLtQji
KrjNExcD2iqO1lxKgls1aC+cEkOmgMj1UsRBojz3zEzhegwxvicUMtIyEqyMKy3pAnz7PjV81Wu1
rNe62ORTcGEsjXUrXySm99jJirlQaocUlty/0lvsDWh94N6MnzK1ctlBWi4KPIDo9Rjkg87wrnz2
oTBda0RZA2k9CwSkIR00nCWsRX3u96E0K8RgF+dkYeHl20JEugsaQ+d2iTesSXdNrWJavVm5TQp8
JfES9wVDwFrUVeeJpp+72ucurYWrJkJck4VkxHM53cDBIhjbiqVPGRbGfpdKCyPJkRe7ZN8gaguJ
vunjCNPpirQau8uvyf2qz+Scq3tRiuIsBzdHCTuNLEbBay2Vh+AimXOPJbr83ncFcyO3QO66FHkL
skufQ8OsllYe0z3KglNoj6j6MbSb1r2QLr2KfPFIjzeYugorBJiobRucRn20yMGQkqt+gRm4baVn
uTZnDeKQB1uziaeMl0aE9tGAEcQmWJZLUZScRYPJ3LQDbV76MW4qFTS5VZ0of1Ck2msENCQtJ/Yi
LkrnlHx5DwmRC7UjEO6jzoJl2PjdCcxRGgvCKbLcDipwbW/9uPro68GdmWIlhPOyNsUh87KWE0wv
8hOxgAtm55LG7MpdTnz3rG07fNAMQnRbr/tDDbiu9aAHQYdTZ/YQakNUrIIqqQjKaecI/rLrilMk
6qdou69DqvaV3Ysngxhsizn0nIi8q8DQ5aVkQB+ARzEV5Dg86WT/M3JkrGuCzpobmZHjPQcaEvs7
r3VuIaQGmGWV6VJCvApA0CbLCn5LYzpXOcILEDSc+BuhXHodHgyCb5KgZqF2yoVztY4fCgrOk0LL
nguCBXOU4VNJa9pLj1Nq6pX3AQoEdNKasewlFxQz1qlx6TTUrbtQXPdO6KMnMlTtuZoo3HBMBWP2
fk6yqH5SSBD+uWgR96ZEBv7ltAuTivms3Az/DzQDHRKbrBmONVMNH/7TsJPuTVX8aGmQWFrcu5dZ
3F6CsDwloWHReeMebnUSSJFvGitLN+hNdgjQC2RkfP8rS66auy6g3jKDT63VfenTRtpKmvKkxS4W
l42bPrhppjOFFfEcJyebBmxvncIAJAnElK87ciU2iUXglILvGv0fceeVcHe8ClNUP+ITGkERnDrW
NoSHt3V0h6BIPMMLwxAw0eGPXgsctm3AdeKqtQVoebbFZCKZOVwPcetq+Nfhjyo0bgMCxbeFQukq
67F4XStwdci1Cc49GSpu3EmrWkjbmen2wq63IVh58QPtcfasSi0vYsM3YYb0162smWdq4GIVIUUw
lrMcTpsXuJcETLXzxMzuelRQOJ93QTftYrfd7A1rIo/CgCYK8nmtg0lKj6Ln2Iu0TVLRF0uCSpiW
xSIPMuFRGDw6CKhXrwUBdqkmB8EaN49sA14RwCSRyJSysCJjn+KLb+x+QZ5Gfa8FhgeouLQyp7yO
O5RPctnpV0UdtDO1tqUzO639dUFRscU8s9TTepta5G0j+SIcO69POkiaUy3DAcotiYztlAb0xUvC
dW5l5Uwz2/xLFIpXYB7VNVaDFZbr/mZ/ttjEx69xBPHXMk72Z0jyMPdsr9Qk0qF/t0uEcvmwByn+
mYalYzpNukSFL5eIc7ULQlyrzXOgO3nO/lhuo8Sl4tFK2q96UcxQVaUbTZWZIvgIXzo41sA5b5+t
pYo/Iq4KEnvqoFm1M1SESHW4G8LNF0iEL7LoTi/EOdPYX2GBsyLNup2FlkIqhK9KV7SXZh6Flu+l
6k0iFjq2eA07gRTbMPaziuVpRdFpYUP9iUCxT9Qy7i7TpNgUiN5umcQbVYDW1bueskEr14L587Xb
PpGBVYiNV4bRMSbCqcBJZUiXkUsWiFDYHOyxZ669Pt+Y3GGXyEBTzuEE/z6uOUunCi87yuK1Y7jl
LDXQOIVO118WepRwIgKYJzF3fC2P/fM+ItwozhVtGmDctIlSd8EB424duFJlRBfIK3G6i2QjWypJ
t/TUQrmwbDm7MEpaa3KGjZCt2uJ1Uujs/j3df5x3CtQAQX+DO5kzK316fKmd041h9VySCTUTB3oc
ignnXJdnEd5YS9/CHkx2++6kyey1CBmNLbxD+W3pp3JgA3O7NYSP+FbvlQzHEfUcRxAMqTehS4+s
rzfyYNyihHDqRMiBXUl2kZ6eiUZF492UcpylGvh1GaYZCcqlpgWEqBVKOUsgXFxviASo2o01CNUA
Y3qcb2P87+BVYIXQXITVeV+LBBZLyVLBbXmqVdwgHVzvPdG57zSgkSQPibw34Vc3OzNXwCFpKYPc
Bdc0dpaRlEAa2FV1cFdreGrw/RDYpy+40VPGuuZHRTeucbLqz8q0dKkN6ZHYNL2NNn7EhoVWeWST
HtKql9i00q8LBBNjR2kh5rhFoXm8ppi5TTzlJoP5osYuGxsG56XfgY8KOCV1OHFB/DQVYepjOHyS
p3FEgLh9otGvXqUwhKEL1kh+1QjrdoSQNOfWoU4ynVg1zUwyxW6Wla0wI8wjPHWy/AHFWriUfSFc
ejnuPBWNZTAfKZ5jBV3MW7k2rpoc/TjsNldMnms2Q6lt+Qo625xhg2lvtPTL/vb4u2/RP9WBHQjK
/g/4bK8fZLYrd/O45CS6rJ4Aqp4oscviX//Fy+PHPPz0Y+LF5U3y937p1w/68LR/5ZsuffrnPx6S
KgbRuXpyUKce3MKHe+zBxX3/lvbv91dPCHd8rOqRR8vyREHZxbkBM1iXpaHJBT+Imm//Y8OaKDot
C5MLOJfnvQqN13szQj8bg19/vJfB/PXvHHyA3WM0SKMLUM6H8mAIaI3SX/grg/DuGd8GQZHAIRQN
qqGEQp4eGMy7t4NgTAAhqMh0qiT07QNt8MgGge/mL86Enw+CMtF0AwsTEbUHKtgBjHk7CAAyovGa
ACYzQEc2AtAw34NYP1kLPx0B2QJzMskk0xDZmqoE8fTtAOgTBZBKFdFYaxKanaMbAxkp9ehZIE5Q
TUmqZmEKYllwUg8HQYNBq5uyylDsV8LL6x3TfiBK7FUIX0duCeLEkOH2qqDECothiLY7nAwGYyNh
ykqW3dHNBEmHucBUfU+d/ndXhCKiNJZFWdcxodGVPXb7dhSsiSxqiOY1zGteNcpHti28zIaxB4Rs
wvRWhvNPg6s2fOmHs8GYSJJ2vPuCwXoduR7gumusApA4k+MRJQNn4NuZoExMDg4miKEMEP/xLQkF
78iXdfqufvu+WPr5ATF8SkUawiY5IGldHE4DgjIxczIZBoT5Fs0QTtDjWg4GB4SskI/J2xoxDPJE
R7+oUA3R2aEcYnK9nQtoKTg7FBGdxfDT45sLsq5ILzXc3x8ESZowA5CEKLI8nJMq7LG3g2BNyIyX
2TYtC17vvrV1ZHNBxURiaNkNO7uIx4PCJxg1LxRlYklDhcQmwGb5XQVpDFsIdwllvzg4NY5teXw9
NrkDjRoIWZng5CHJlqlgKoN66HCBmBqVNqM/1GsqrrvmyzF9TEXUa/0wdkbI0oTagc2QQ5MrJP98
sEhMeSKqtHE0Js1x1g/I/FB1jZwNQ5eb2yV361crl8NBEJkN9KZl1gt76r7GOq6dAhkdJfV3HIF/
t5ikhIA9T24O+w5/7tf/mx3TUhHasTtABZD1fV19fNsDnp8jJ4OkTqBIoCMEcBmmhPLufqVPoAsO
08HgFrbXIR7XXBgqCF0eW09LGrASlYiuMq9gi8rvUCd1IiKPFOFeH+kwcP8fe0gwBoamIVeiZmQT
/AHyBlWFfZh603x1hjquqSAhfn2pcEdUUeIEtEWz6MpqTAOynw/2RkMnYN7gekkNBQdob491ZIOA
RhmgYOy2QMVgMBCcE+AuRFkbhxUD8mQWAluwyaCLRwg9UcvoY29XVNQiiglMQl6Qp/cVtclcwGGD
slrk/nmMUDSnG/T0odpjko5YFMYEbzeOAQX3tb1Q/XBRWBMcE0HlZZbNKzR1XItCseTRd0xtAhg9
AK1kPwBlDQ98UyxQQnNzYRpYElOCk/LoSmjgY3ksIC3hPcCC4GPKElYX9EkPBoHdkc3HkgwAaXyn
93YGxzUR2MvM37A1agq4ElkzMvZ17IOHg2BO+M8WnGGuGJRWxwe6DC4UBl2lkbuCLE4oififqhls
DSCyh+OgsHuCNTBZ8IYc9sdjK5+ZqRLlzMhhkACfGARgNsXk2gi2cjAMljwxgZx0/sACk9l3fCDD
y21qbPkoAyLQnoArh5/Z3unz7f5IwYDVFB+f4uSlcXtss+H3rQpuDxTQXKhgnb+/VBoKWyQgCwxy
ka7WHpI6ri2SdzV6h6Qzqan0JuFGscLew9LDkmAScN00v47QcQ2BRPbTWJCF4lHGShotARUT2638
rnvNjXIPtR3lfjDcIMbWCtwguElrIAoG6Ds3pXc3iGFf1LlsDhdrZQAfjnBDGFCm0YsBgAXUbsC0
qaCBWA8BFtQoJnXl4Gb8ckK87MNHhL3K9N7HHpLUCtqAsoG50uoYlv3BIWkCtXGllnTqqv2ecHTV
86tJNvvU379G4YUNvAI7SMZU4rUF8/YKwX3SYOGR/HaMQNs377Jxg2BOFHgcw5f9wt55Vy6pE418
G2uorl9Pz796NvyFJfMnWe7E9cLHPU3Oeyp+xKb72S98/f6///krO2z1+M9/SDQgD35xYM29vPY3
Ft2/Drq6ewbbmx9+ZbTtX+f1r79+wO9f+uC1vn6qr//x1HvKd/mDS7bFQB18fZsXuwiy3X/Hj26+
+/Ajp7o9nvjtDf3zHwdv903N/Mvn/8oMj1Ysu8DolyBl+sDO/qV+GftYWKu7/Ou7G77TFwhh7GNP
d3m3i3dvHyy9EMVGP9mLfm47+EJJHPsSZ7soqj78xy5K//PDeoc3gHcwQiAjwzkx9lXWuzyGyhoc
DhJsRw7i0c9mKYTvHrzHjMc++HwXFO7usXl6Sr++y/1G8FJIjn36Zvfodj9epi94xtgX2OYey+jt
O3899Mc++GP1WD24T3neHTz8he4w/uFon+4PH7wnHI598NXO3xUl8UMHz34hLY199s/zN97wq//O
XnuDx0b44WL3WL191684+Nh3/aksd/mPzonXfvTY598+FeWH6VOMrvvg3b9wpMY+fbNjM2fDKvOD
Of6KiI59+rLCPG5Xvn3ff9KaRj87OXjHfzY7xz6Xg38X7eIPiOg/XHgPyT3f7qoYNPXF4ed4RchG
v96vCoFvleXYl9l4fZIflgN7WGd/mx378JucvPLDGfT68N9wMs12jxRi+68Dc4P8w+mufgq9t9/F
/rX2qO3YD/K/2CeM3Ic2u3gYp3dv/fUmPfatb54crJV33cGqYGSGx/+GYnL2FLrvB51Hq9ALxr7z
2Z/rjRjLr4/b1wj7dz/QV8e+xAkn1qPH7HG/PuvN839DZUbA867Eguq7V/hGzhr7EfbnzC4YPsjB
Z/hGHx/7CmccBT99/m+YQjdP7KLO+xr/WyN27Ps/3z0yPm8Hx/gRb/LXL/Ojm+SfIqrv75dfxVE/
+muHl+fhNx7Cp13+r/8BAAD//w==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37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C64756"/>
              </a:solidFill>
            </cx:spPr>
          </cx:dataPt>
          <cx:dataPt idx="2">
            <cx:spPr>
              <a:solidFill>
                <a:srgbClr val="184D47"/>
              </a:solidFill>
            </cx:spPr>
          </cx:dataPt>
          <cx:dataPt idx="5">
            <cx:spPr>
              <a:solidFill>
                <a:srgbClr val="96BB7C"/>
              </a:solidFill>
            </cx:spPr>
          </cx:dataPt>
          <cx:dataPt idx="8">
            <cx:spPr>
              <a:solidFill>
                <a:srgbClr val="184D47"/>
              </a:solidFill>
            </cx:spPr>
          </cx:dataPt>
          <cx:dataPt idx="9">
            <cx:spPr>
              <a:solidFill>
                <a:srgbClr val="184D47"/>
              </a:solidFill>
            </cx:spPr>
          </cx:dataPt>
          <cx:dataPt idx="10">
            <cx:spPr>
              <a:solidFill>
                <a:srgbClr val="C64756"/>
              </a:solidFill>
            </cx:spPr>
          </cx:dataPt>
          <cx:dataPt idx="12">
            <cx:spPr>
              <a:solidFill>
                <a:srgbClr val="184D47"/>
              </a:solidFill>
            </cx:spPr>
          </cx:dataPt>
          <cx:dataPt idx="14">
            <cx:spPr>
              <a:solidFill>
                <a:srgbClr val="96BB7C"/>
              </a:solidFill>
            </cx:spPr>
          </cx:dataPt>
          <cx:dataPt idx="15">
            <cx:spPr>
              <a:solidFill>
                <a:srgbClr val="184D47"/>
              </a:solidFill>
            </cx:spPr>
          </cx:dataPt>
          <cx:dataPt idx="16">
            <cx:spPr>
              <a:solidFill>
                <a:srgbClr val="96BB7C"/>
              </a:solidFill>
            </cx:spPr>
          </cx:dataPt>
          <cx:dataPt idx="17">
            <cx:spPr>
              <a:solidFill>
                <a:srgbClr val="184D47"/>
              </a:solidFill>
            </cx:spPr>
          </cx:dataPt>
          <cx:dataPt idx="18">
            <cx:spPr>
              <a:solidFill>
                <a:srgbClr val="96BB7C"/>
              </a:solidFill>
            </cx:spPr>
          </cx:dataPt>
          <cx:dataPt idx="20">
            <cx:spPr>
              <a:solidFill>
                <a:srgbClr val="C64756"/>
              </a:solidFill>
            </cx:spPr>
          </cx:dataPt>
          <cx:dataPt idx="21">
            <cx:spPr>
              <a:solidFill>
                <a:srgbClr val="96BB7C"/>
              </a:solidFill>
            </cx:spPr>
          </cx:dataPt>
          <cx:dataPt idx="23">
            <cx:spPr>
              <a:solidFill>
                <a:srgbClr val="184D47"/>
              </a:solidFill>
            </cx:spPr>
          </cx:dataPt>
          <cx:dataPt idx="24">
            <cx:spPr>
              <a:solidFill>
                <a:srgbClr val="96BB7C"/>
              </a:solidFill>
            </cx:spPr>
          </cx:dataPt>
          <cx:dataPt idx="29">
            <cx:spPr>
              <a:solidFill>
                <a:srgbClr val="184D47"/>
              </a:solidFill>
            </cx:spPr>
          </cx:dataPt>
          <cx:dataPt idx="30">
            <cx:spPr>
              <a:solidFill>
                <a:srgbClr val="96BB7C"/>
              </a:solidFill>
            </cx:spPr>
          </cx:dataPt>
          <cx:dataPt idx="32">
            <cx:spPr>
              <a:solidFill>
                <a:srgbClr val="96BB7C"/>
              </a:solidFill>
            </cx:spPr>
          </cx:dataPt>
          <cx:dataPt idx="33">
            <cx:spPr>
              <a:solidFill>
                <a:srgbClr val="96BB7C"/>
              </a:solidFill>
            </cx:spPr>
          </cx:dataPt>
          <cx:dataPt idx="35">
            <cx:spPr>
              <a:solidFill>
                <a:srgbClr val="96BB7C"/>
              </a:solidFill>
            </cx:spPr>
          </cx:dataPt>
          <cx:dataPt idx="36">
            <cx:spPr>
              <a:solidFill>
                <a:srgbClr val="184D47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1HzZcty4su2vOPxwny7VmIhh39MnokEWa9Qsjy+MsiVzBkdw+vqTZVt9pWr1bnW0dsSRH2SpWKhK
YiEzVy4k+F9fx399ze/2zZuxyE37r6/jr2/jrqv+9csv7df4rti3J0XytSnb8lt38rUsfim/fUu+
3v1y2+yHxES/EITZL1/jfdPdjW//+7/g06K7cld+3XdJaS7tXTNd3bU279p/c+3JS2++ltZ0h+ER
fNKvb9fmNtm/fXNnuqSbbqbq7te3j97x9s0vx5/zh+98k4NZnb2FsYScUBdLxaiQnBOM1Ns3eWmi
n5eFOqGcSCQJES5ViNP7rz7bFzD8L635bsv+9ra5a9s3P///fdgjw39/NWlL78c9e+XBxPXZ93v6
5fGc/vd/Hb0Ad3n0yoNpP56Sv7oEphaJ8ZO2a5KvHf717c1dvjfR3hxN/aO3/c2px+JEIsQFp8yV
xMXKPZ56hBRMPlGuVJJR+Xjqn2XR09P/YOijG4DbXL79kwX3vxKVVVLswenyNxfN/vauje9n6Idf
PLq3vwkOxSeKUJdziSWhgqIjcMQJAcfAlEsGzoEovv/qH37xdwx7GqM/fsKj2/n17eriVUF1nWRZ
UtzP0j8HiIgTVyBEEcGEIUIZe+Q9Up4wIYhiimApALwfAfMHOn9ty9OY3I87QuJ6+6qQeNd1kOZe
3GMI/+ExkEI4Vpgh/hgQdALeRF0iGSNUEnnkMc+26mlojoYfIfTudfnKZl8U9s3/2RfV/3uz3bdx
kTT3C/ifOw6lAIRQrouwQIfE8thxhHuCkeCcI+xycuQ4f9Owp6F68kOOANu8Lpc6v03a+AWpAQFn
wRRJoF2cYkndx6xMshNGlMKcQnaCi8fU4LxJ2vbfmvM0MvfjjsA4v3pV8e3CmnT/5QUdBp1IRjBz
FVZCKXlMBdwThrkkjP5kAkcU+a/NeRqM+3FHYFzofwrGYx79oBagcKNEUkoUwgi4pxCPIrggJxhY
KMECFh6SroLA8TCr3hv8sDR5ZPyPuugPxcD9uEfv/fXt/ctHRcLFPgNWvjdv3xwz0guIGVD7HBUB
f3jhP1snePEeCrRo37wkF0UnwGSoy6Qr6c9K4GGNxk8ELEosXCHxccR+nj1Pr8CHY4/A8Vb/dBUe
wfSfReVsH+2hfru9X7D/PIsC20EcgxMcwjRE4APFfICJggjNoWzmhBH+HZj7r/7BQJ9j0NOg/P+R
R5Cc7V4VJP5dHif3k/ICeMgTzuhBoXDdH67wCA8hTjB2mZDuE6zmL015Gomfw45g8F8XDN958z47
RK2XAwMSCaYEEc4FVMn0O9d/4BwgKhHkUvAZwtihUDjKmM+06WlUHg0+wubd62KVvwGJe8mKmYPU
x6BWdoHNYEZcEJQeoKIIZH8IVS7/TimPa+a/NOZpOH4OOwLit+tXFauu9um+7cBHXs5FIH+4oOlB
JSxBW+KcQTn8AAxBTyQUaOA54nutfJzWn2XR04g8GHqEytXmVaGy2jfTiwqyRJ1gJbFiLgI1nOHH
/iHAfcB5GPqTLPIMc54G5PeBR3CsXlfZtbTpvtl3L+gi5IQrDB7CENQkILFCmnjoIvjEhXqMIvVD
gD12kWfY8zQevw88wmP5utzjpkkq2/xbFeBvbhXREwGuAbI4FMJcCPEYD4XhMhGgiGMOOf0YjmeY
8zQcvw88guPmdbnHdt+YfbfPXhAQzE4EhnR+2LxzOUb0cQ0CAQvD7hJoroDLH0XwZxn0NCQPhh6B
sv3tVaWQ3f4WuO/LhSzQVhUgwkBapVCM/EFbhT0LyaAspExx9KNofKig/LU5T+NxP+4IjN3rAmMD
u+cvXIgQesLBM4iSVCDKMX0csqQLUjiDUoUrBIIql5DxH+LxLIuehuTB0CNUNqtX5SIgAnVd0r6s
okXwCRSHkiko1UHjht8fpXZJThDDUIyAKz1VIHrx84x6GprHo4/Q8W5eFTrL8iXziQvNHlCS8EMa
RwLc5hEqgp0gl4AfyacTyl/Y8jQY3wcdYbB8XXFre9eAuHgfOf65lIXRCdAsF7o+XBdAkAo/hoGf
MCRAO1EKCXAdF3znYdD6a3OeRuJ+3BEY29elZ93siyR/c7a/tfez8gKA4BPYDCXofv+HHe2LQKsB
4koJEHyhkP+DnPU8k54G5eHYI2BuoC3qaG/kZzfW8cbI/4oGqt/MbdzsX77tALsnAvwEESUI5Iwn
GtjUgQIw2EaVTPzBW55v1tMAHY8/Aum319V4oBPgYC/nOMQ9gU6Dg+ZOQViBrRDyKJIB/QIWDC4D
O9nq0KdzRL/+0pqnIfk57AgJ/brKRX8PnaVvQJWHWAbc681q39/lL7lfgk4glcM/5groQASh/hE0
oD8irNQBHPojqN2vih/7V3/fvKex+rPPOQLvz972iuLf6R5cC3p5upeUZLACqkAOABHsIinkEWMD
BQAJhQXse3HGwAsfo/hMm56G7tHgI7xOX1eNc7q/jaf/QG6C8tOFFh3IT9BX8Z01P3YyeQIvK04p
VEGg5Bw3VDzfrD9D6PFtHYP0unLTh7u2e6PvoAk7v1/F/5zaAUIS3OLQRgWtcOp4T0yKE6AVEjZi
EBSrkKzY/Vf/CIPPtOlpeB4NPsLmg35V5O70LoIu7P30glUQcAcXtisxBfESNvXZY+UGxGYCeUsK
KIF+HEx4DMyzDHoalgdDj0A5fV2lkL8v9uY7hfCTF6yGoDcRlAHg2iA7H3oPjzpfgDlA8xjsLgto
AMDsuwT6sDx9tlVPo3M0/Agh339VbnNhby0cLmqa6X71/vOIhvEJxDHMCSWgEEjYrXycc9QJuA2B
vgxgdz/b5h/C8zyTnsbm4dgjYC4+vSpgdvusjfe3w91d9aLIEMHhRAK09bpIUALJ5OF+Jshr30Xo
486LZxrzNCaPBh+Bsntd3gKl9u8R7Sz5Wn55yVIVw2YzVEOQ66kE1Rlc4xE4h+YYigm0xmDkQmff
MUZP2PZm3R5aDtt/t4CexuzfftgRhr+9LhXoNJnL5kWbmugJSNUubH4K6AYAeeeIJxxw4yAOHZRr
etgnvYfjB4F7hj1PY/T7wCM8Tj+/qkB3ujeHLoH7Sfnn6YfAnjRlICiAbCA4bKw93pNWwLdBEQLA
fnoSFKwP088z7PkTPO5v5BiP1+UfvzXW/IdONBJ5QuH4wuHYyI/zPUcRjp24Llw9FKs/Wd1DYP6W
YU9D9MRHHIH129U/dZ4/PdtAYOtdUSjyXIwxbMAr0BofJF/1XSmhAko8+b1hFcLIK7z9v9dUf/Tu
B2eifz8x7kPLyuL7UfNnX/0OPhx+Pxr6czqfjDA/Znp9++tbTF0J+1m/H2E/fMgjIH5vlvvDmDto
0fz1LTR6Qx6AwzoIjkR83415+2YA5QCuHFryIRfAVo6EvjLYp3n7xpRNF//69nDwRcGxl0PvhpCH
XrO3b9rSHi7BuuHQVQ6XDlsLh/xxf38XZT5Fpfl9qn7+/cbY4qJMTNfC3YCs8/ZN9eONh9sTDEPt
BGK4C0ESDt8BCYTrX/dX8AiBw/v/b4ZJTLIsNssEkXfVyBZisCsku+GmTJx2mYd5tRyauflM8k3X
p0QXsymCAmVfSpYNZyLuNCWRDt2PpOzqdyPZzYn02iwnXirbz7aSzg56s7QkabebstHjYckXBfkY
KouX/USY17QdX0UiukFTWix6MXAvUWV3gafBnrVF5s1ldmrG1l02DTb+SDovn3Li80r0a2QlnN7H
QxrImvZePYdi3SFW6TEucTDkPNR8bqZlO4/Gb5UoFsMofbg3etbaO0eNma5cw73WdkSLmLua8H7U
fJymIHMYCczYU91wd/Yt5e0eCbuoWTmfOm1zZbsBbarSzl5fTsmS8rnQA//owKd/6JqC6aLPLwaB
zXmEqtLLcyp8kqlxI7vofYscPdbWL5p3bUVucpvmvuy6m0HMsa7rGflW2FM3Ykabhl+Erp/U9XlY
z5EWIzsn3I8pbT3b7fsmanQbc+KJrtxkpRi9uW4DZTIRwGd8Y1PYajS0i7ammY8SRb3KnLoJz7WN
sw9FFnPfcRj12Rx59bhxqDsvUV9JPWSLoVcfVTJujIpSPXHjF1RVgapEo7EwHzEJ12lOdnbosW6m
ooS5qjsdVZjrkMC8Zx94pNSCdgPXGUtrb2A0YDZM9DBlF27DvbwWY9Dwxhud5PPU45Uz9o6u1Dl2
q2jDGnsXpn3pw3f3QctKnY5Fqls8jLqPnK+FQ9bMzXfjhKagc7ugztSkoxDfJOkF3PiXhuIPZZPl
a4dhR0sLFwXzBVKl1yYt1dBhGHm8qmLNzHKQ0gL4yY7MptQ2dS6zxrpLYouVTFOPy3kVi8RrkmHa
CpKcR/DABF818qZj2Sfuql6buNkmLL1tQ5Kep7a5Zd+a5tTE1aTdDEW6EGgxNXhbRUWhaVe0ME0R
1e1sE4+pDZbdeSrqfZ8kl0mi1vmczhtrBi/EyQr+YB7I7vVCVSTTjuy+GUBugOl3XG8yRLt1lfqt
01c6zMymrCjTc1KfObSZdMvtcsp7HVNnCnrELmhkL/OqqXQ3O/5Y5/Eli2otQ/Z16PI+YE7uapa4
i0qSTYNTrJ00nPywY0Gj0tQPe3QzRr3Oh/ndkLgXOJobjSJzLq0be8rKtRnBnfr88yBJtolFmWmE
wOHaJr1IaSc95vBLVTZe78pveZic5tFUajV2ixxiSVDPuPB43QxaID3authh3FG4seobG2z7jhXx
Xc7i9h2XPALbkgsnNM2yjEWtM2SHs9YJO206EQbCFsZPG3tDXadZhDNTXpL01JtAiV00tRNrgqrr
KH8nMapOByTSZW/3lS3Li3CotxPH2cZOU3OaVShw8vByCvt8PccT38ZmYL5r7bJOanLKIzdf2iFW
QZ/G7xis+otG2qs2ROGu6Wzmm6nsgrZ3T0OnM6uoN+nWlnZla9OvqCDttm9Iqmu3MQvWOPWmpqlO
qqS7yXhuvHD4FOZp+KHOossJ19dZkX8o3LkLEuxMvp0R36gJbcwQpR+qvluHWZN6sKuGToc6Ck9H
l9xF5UUPbhEkzLELWYkbhsr3bRhfEFLVm0i4DPwjRwvSIaLncqyWvaukDnGBlhWzZ30h7K6AW9nJ
ueIemcZWD7Lplkhio8fOpQHtVbF0rWTajSq74SoEHy+lN5qi30qIYrqB5Hc+YrQFKepa5ZHdtuZC
drEIhq6Jt7YZYp27o4S0ES6kE9NtPMpe48zRcZjVy6G6iNx69rJBpDqKFMxRoXQTQf7I4sFqOwuA
NM77Tdn2VjNezV7nfiEsv0ls/JGPGVr2bSy82JDr+swOdelVyKl14bKPg82uwojFHmploztGdYTU
xy7FX6H3e9tUA15EsRx1yS3T3Im9ZCoHjWJhdd7UXzrIBV6bCk3m+ZqYwxfbHGJlaj0bCpiiDOJ/
eFaqOvGGPvySpabxWCS5HoX8lvLP8AyY1Ce5GXUxoaCktFqaiaKFbGINUa5aQCqcdT+y98TN66Wd
KATHympHNJFnh+pbk9pvfWdSr1pXZZx7Kik+FbW6Nkk06dSdPWKafNHiWmoz2UsITe3CTjXMr/vN
LdjgcxR9HCd8DQ/tadbN6L6LBC3ganUNGa/0y6jzpjPaRZ+SJvJHVPEgr/rAtAh5k/poOJkXUdp5
Lc1DTxRpUJQuBLdqL1H5wXXwvqp4DZSBtRrPZjHv8GgujHWCbO6XZZnA+h+meTnV9XWLt0Nc7ET/
kSXsLJwK3fY5WUQ1yRbCuBCiO/GNRXnuue0MqaGpLyNaGh1lESwVM1/lJBTaiUarIYJNcNP9Z/Dj
2p+dcYScCHg4+aiW49DNSzvqJu3fo1x+LVxzWbiWebObZ37Oc69taKt7quCldqq1mytAGRZ7VJHQ
z0nzoXMCzMd9PbSdl6ZNEuA2rHRf9ed15CQBxM7SU475CBGNBLBJlwdZ13iNjdMlqatRz2Ey6Djt
mNejbPIZzSofpU2oc1x8cQtPGhN6iZi2aWIua+oOuoy7ZRLfhc1YwpRNmySFzN8NTrFsWHnuDHXn
daiKdN+G0cKO3c5Bwk8kyXWCTb8gxTR6CZXbsHTO4rigPhBH4/WsLf1+oKFmaj6LemeTcfcyxTjX
XT8MeuiF1GRMVrQfCy+u4k+p6sCtx0sUtu4uD2c/B6fvonzXJabXbFKXrKq+hGlpfScfXB83sWdk
fDkpNwxoOKUQDyD7ls4dkMUS9sfgRMQ8LoqmOmSDbNtyQ89JO17QtooDUYaRV+btOnbvmEwzrzZj
46m8zAOTtjeNldkaWPXslbL/CPwz3cw0Oo0zW66xg+JFldH2FCXdZcdx6PWFg1dhSd3AEesy68V1
PF6LqDNayRl+9M61UP0Eq6S5dcZ48kYpr1r5EVi3A6sszD2ahd9SNfealwtXgbo+zHNQFe46Yu55
yDLxXqR7x47ZIh6NN5WRnqxgCzp106eZgOvGYsfDqr+uUDquDtvnXlc567SH6zLLV2NmIw8eDTSu
wtZc84KUOhyAHB1Yw0gz6ylTV34aJn4SN7qyyk9IsWF1Pmk6yHesCrGXVmiVA1RBGOdX6STf5fkl
4iP2RJgAnTz8yIFc636IVk3EvwwDOGxhTeJPkFccM1f+ZKqAfoyTfNHnd3EOy6aUFdHJLNvTOqwW
9WStVyq4obE3QTzZadvWw8K4WbWmaZSsDJ93cuojn00y9fsSlafEsiBrovdAkeN1ZPJVNwfGJeX7
0pluZrekOzd2vyFVTF43Jmd5NqWrMpyIHxWRP1hlN5ayeEmyuAQClVc3TFvu1qeq3YXVKG/iaVpF
kzv5SVYPS8TzT8mQN1sZQf7PY6fzq5Qly47zTKvaDS86lPkidfKlgob5nWF2XI3ANrcsHOLNZJp5
rfIpDMY83MQtqS4Tdoma2yZ0yu3YN/muP/xITRAK3AZDEufrKYrwphXVx4LKZjFQnG8tpvHCsgEt
Sok/ITiV/KlN0GVYj4Pfzsz4KHSydVQB/U5wOl8KKG507MTzOoL1mk0KL2ucXRADlUiZUwQeFBvP
zF2iMxdNixrCuVdRVaziDOK9KAs/LcbubJAFCTICfm0zkS1JUSIgo3G2C/mQe3knh6BnOb1qffah
zsXHvJinmzq26Y11vNEd400fVb1O56IGctROHq6gPotwdRaR/NKOJN3WBQFy46AvJBfDxYxkpFGH
nNNSCAQRQa5G2yNvLqirB5s025nUiea2H9+rcbxpYrNi0nY3KEfJ2WwcWOcp8WPZxpALehJAwo39
YlDkzNpILGbpfJ5LdWHckFy4qZ2DmDkQo2O8Yn1b+DM8VcJvoJEyQGmdwip2b3NeyjUnEFvKoTp1
ElP4SdlATejO0aIs2otY8npZkoov4jgSXp+VnccGST8PNLsizhqoZnZu0xhyZeWQhZ2jaoshk2kO
IK+GnMRLxroFFWUUdB1Q0sz9vvyqVZkl8yocwvxmMVdRoqvWrb+20QzvUM17qERUMMMSW9uWNlfz
SGpNaOyVLhtu2IjJMhsxkBuE0iBRRi0KN1ZLNYSfx7ZnOsOlPE0KJH1hpg95j9QZrtUKS+MGomkv
nYifN60+1Jjnxok2eTWrnapjekpmnmgmMi0mRa/U4Ucy1GualLekckO/EdLsSFoKHckYwHVhDnLa
7SK8TfMsfo8THPthlrhrt0+LD70bBaZSW9S7ZKsmGXqk6aLVmKdA+qrSeG4n80C0M7+MIgSlP1/m
PZGXo9Bl2E8XNI+4bseZLcdUTMCdpR+GONrVSblHlZWnGR9OO9TT6y4vjJdElC97WBtLU2O6jjKc
wOp2riFMoX0nIAxSqJNgwz5czGTst1HO0pXbhp+bDAIcPGCwOyOs7M95MwdqBB2jaDn6VAvnI7BZ
cdumZuFkDKJDPvJlNVQk4BkkgxGOyvqJgoq6qudmYaPUeFWRk80YVskyZ0OhkUH1dnD6ctEnFfms
oM6rRld8UaV7KNPn1JNlbBa14ziXpXV81ozLEOf8puDzeFXLdwZvlFXjWSnNdFYmQ6YpENSzYbiU
Jio+p06yGBt4ciEAoD6QfLiMYlbduZPZKJinjzGPFm7Cdh1E/AGYJRAMVZokUElZnfZVJ4JiRLku
o6k6xVYBv8FhuYI8gc5i4Jmc1pdZz5x1Ndr349TKQLFSQLpAhd9lEQYHat7HlcM+RfQrKly0gZTN
/aIqOz9UUXEFys7WoDaF1DNLHxczWWQDjYDxTskFeFR8kfa0X2LIPktUTMzvIArdCCZSj/USfUyb
6q6o+PSVxGg1lTm+bVIoYXsnPStDUEqoIv3C4UmlU5xM7yOni31MGV6MzIIxlFWrEEzSOUl2HYoE
4JxoEnHrJwUvYcLC2BuBAYDeVdIVrYoPNmqas6kLoyvj1FfleOnONP5G7ejXd3mfsY+sNWMgyzGH
3FyCmJF17Xnn5MHcdNPOMlx7pmjxeSXnxHdIVJ+LvM70NKd5INX0ibjxWTSbdBmOab9ErRuMEMZ2
PMpqrx/KlVM00Ttbd1YbmX3qjcFLWku7TIc48ijpje7rTughZPV5Hop8W5vkWx0tgfUN7ymBFO64
3IEKX62m3E0WQzbhFTD5YUnKCmYkWk7Z4BWiy3a1odIDPePAzK9BNoivZiCFhHdAgHGZLJrMoUsI
wgikjRCCdp7sUNxmy5BWadDURa6jogbkaKo0KQe+plPF9EhY5VtbYuACZlyXKjrrRlDjgMnscpLl
C9VCPJQjKAuSzT4zY6zbpM5WbeLEF1QU26qI3yci50tB8pU7jcl5KGvg0VLsOsIan0i38Ks6xwFv
48xLuUPPs34F8+VeNHGT7uDM1UU7OdXFADKbN8yKruxAJo3KpFgCfUu0a0FCGFJTnQ081V2R1is5
E7VwGxsGchrTZR2aVJOJOu+yDr3jIRoWNaLdonKbEsje1K1koeJVB8xeRyBibp2UjiAD+DZyqAa2
VW5dninfsQWQxYl6peBsaXPW+jVoCN7QYnkGGi0BJaejQVtXLqg+yII6ljVbZwqbRdrWChJMujZT
I3emTvwqdHNI9DnRXZLoEHTMZWGT7p3T2nUdjR/nMEzf1yYDLaew7rphrfKnko+rmjnLsk3nhUwd
UANbHqRTmC1kERrgH17ZzNEaHtBQLkp7FhPyIc4o3kTxForn7kzVtQH9KDabGc5HXbX1p3IKiTck
3CwqxJzt9x/N4be5dIulGPpmST/hwc1OY1BsQFAtB8hCsBDcvryOBxAcI9BNpChOMZwm0YaAoEij
Kfbl7ILQVIE1fRdjD5aF1Yi2KCCmVoHTlmsrlQH5JE03IRAPnQverZqx11NR5JuJFgqM7NWGpujW
UXxalxZ9KAY7wZ0lFZSW8jrvk804j/jc0mKBSDR7cpSgWfGsLFYh7y5Y3g3A36g3g/Os65Z9lXU0
XVQOKIRGQeqdWlwGFovyjPbGo9cZE3brkMmDnvN8F3bqg8WNV1YkWjYdqr0GtXRXWbJlk5tsjVN0
OoF/uhoQ9Ylo0x2bumwRBans0G039Lqoqm47waN+FqlX6AxkaG0yQk4V5V9CEFf8ENQg383pOmc9
WVPei21aO/AuoOveOEUcyHH7mXR1H4iMcc90w5fIwWZZmtHPagcv3WmqtKih5BrgiW9rclg1Kq3R
e1DRqpxgnfEoDriDNWM21pEZmh3FvPugKpiZOfbytg5X0vRiadpY+jGuA5o3mXarvvQYmtCCFqBh
qwh9xlH1ZU779awMvTocIVoQkQNjF5vMdmNQ5xCxyrYBOUp1X+bWNNrhxu7UZMBLu7LbFfK6GrEf
2khzzMPzom/7DVNQiMW9qYOM1Q0ILDXQk7qcdn0MNXLTtUgnbMo2EPdbKGrxDJKJjQONdN3UHKqM
8iKypr9S0oDmXjfng7D9eQwrHRAjXtGAnjOI5CIOp9HnpI1PQTt1d7W7GkZQbW1aDsspoZ9dEAdO
p05117dRKIqVoQXdJPEYZKg2XsTNHJAo5LuKLtWcf4vSpDifescu3Wg0S0e54w0dIGaUQ3ld8+EG
5DxzPZVqA71sY1App/dHBYy5INW1mCNgT3EFTCONRm3HEeSBYiSfoYBYuGF8S4rU7jqVicsKnrbi
457gxfc/p7hUiw6eHQXLKYyDPgrrVVjF86du/qjGgZ5GB5MLvkxUFr/7/oMMckG2RdHPl1GaRQs8
VNSfBiDOUSM70FOm2eeO7XZVbodlBtKGHqOh8Ecsug3vK+GRDspxWCIL2A4Y/ErY7KwI14Uh6MyZ
8+ycHoj099865QL7KaOVSPlZhrJ2y6ecaslnscxm+15NHfJq2BC55l9wHHZQZEb2Aii6l7sAX0iZ
/JBXEdZAus1pNpWwjzNACTSaD0rk7Q500nZphvpmdpxpM6nknZhrdB7yqA54EqRwGuFdMV9NsLNz
lqelo3mataByFwAMEObA4DL23WwO17kMWy+1RRNQEbRyAHY8JJDx8LTtwgoDaSrPJ1M6EH75Dnrg
1UXUj9ILEVmVtik3oAxhXfaHQo1/Ti2vLmMjv+DKDOcoLf0wH7aiF9l5bKvmrOsbqS0L8cot22oJ
C6ZaxFjc0DT8H/K+bElSXNn2i3SNQYB4uQ8RQZDzVHO+YN1dVQwSIMQovv4sqmt3R2onwT3xes3a
yqyysiUkubtc7suXw2Jpx9+nQW3tic79Y+oSGdFpvp54MezIGIZf58p+7eosv6v0eDf3NLhLm/LL
nFcZHJHgqirnH5pU6TMdk+u+btN9OA7pTVlK92uYpjtkLGjXXAmXf3ARI7z99ceYEb7ruLCjXLJb
PsEXTDP+vSt1eTe746PPGvKlqPlRV7P6WeTyJuvdD20VfEI8e3jI6s67QkBXX9uc7Ya6mSO4pTAp
lBbXPWkOQ6P5Yzh5akeR4HtwpLiVtKFX3oRwYUc4wzPgK0vD/DYv+2LHZNXc0gzuE54XUQeY1F1N
mhZRKvd2oEpc+w0MgTUW5KqgHUVAp5z21ugevbHwbyfi9hGCI3zfNzDXcqqRv/JauEQ+JEjm7XOv
RfI498VX2yuyO6+odiVxccn1UuxtrcurCS7bQ1IN15Tes2CCX99799R5pYSPccCtj0mu6YvwIUk5
UgV3RM1LCq1AdtIiCONMUyuuaVdcY824fwZ1W7lpuys6Ye8z4uNRk8qjhd/fDeWkX3yrSI4pUnEN
Yl171+vGqPPJZ0JLcpW1lEfIG6WHzhnzCCH3/jor5M2kwvkPR9/NvsQlWTUPTfU84/76zOD8q1HU
j/4UJDuXt59LG14ATSk/5g5pDymdy+uxH+CDjPYd68mLVVf+dSNtclsmVrbLkVME/una7QWuagfJ
g7ANbn3C+I1v9f0xGdpg1zCJVIvD9RGG+8FKLfc57/1DoJx+P2dT+qke4fqxPEGIZqgR8K6ye2U7
T4z54kr0nO4U8h3XSdVEyAkceY8oNQnr12xuyL6uB/uah4gSS2s84G96XyVaR4j3NTvdZBX8bhaT
Mat2vFH64HQalsCtnaOLO7gYC+8q0OxRlpR8GTQbDlo5zgPxJnpNcJHGeDqJ49CF38P2SLhIPypb
HlzayOfep+QDnhbTHrFv5AKaKHAg05lOR5gKhDdr1dsHB57koZiq7JB1Lp92blsqRM9KZLMWT4XV
XQ0PySuvRNF/H6V3J7k1fAyKWSO+Wua4upmMA5TwXOU0vK0rL30IZg83MuqljwkZhmOte8yVjPK2
FZXelbDLz8FUw7KWc7ObkRmKedZ5uPfnGTKb4NIpis86YfqqtLy/Tvkrf8MJ/oYX/FVLrfI0+90+
4J+//t+PdYn/fnFe/vvDpfvAv3+7/0/bgrO/Ff+oF0Rca/7SghH5Z6x/SRoXXMY/zJoG0uPlV6OD
/8Ak/jf/+P+IEUE5hgMkxTmYiAETPwGL/PM//8aLOGDsALTDBrWNb8FmAZD2Gy8CUEgANhsLt3dA
/679+I0XAQQe/4LCEHAYgH78V4X2f/Ai1lJDD3A1Krh9xLpc+r8BjIQAnryBi3igB6MOGCxQwQqP
wcKiT+EiEinJkVY2jewi/9kH/kOgvFj64ccikcjuFnYkdIDEPEk+5qnzLGf/G7JScR++ZuOSBSPp
bZLNn3mPcEruHW1CouJuLtRNN3r7KRBRmgz32Wh9bhw35l16lLMXF7O6UkhjcRJRgXib2vs9O/oj
iRKRHkKItijUFSLe19x3n33lPQCWGY8Nfcb1+QDEgOOnf07wabUMIyaaD4zID/OURInv7mlW7zlU
UsD/FB902kRFOce4co4BHe8Dya77FJlnSR8qOn1GQn0vu+rJ96xIah2L0kfSqTtoJ/k4a8EOyJ5/
bH1E0cfisUyA3QiyEEkrT13NCdz7IhXPXRog4IDQSO4Nr50KP1pMfS0oti21aOwmMLJkeaF1f5HO
PTSyvKOFiE6k77eqvkH+LAd1ivv5dZABsgmAF9uQHGC/Tw9SlwpurUVoJJrmkFY+QsHlXTo2j3gd
PAYKcdQML2w+BxHpPcQnvP35D1hg/28/ANSYwP0tV0QAQq2FNeD0A/ImZMgW5ElE8MSUMscVo44I
SSEJofEU5JnzSBPux30yPxXN/HmocqQDbMQfS9/Nd8Huh3Y7dZx9IEgG7ubHwE7KKKnnu0ko5NM5
B1ojJddWx4FZaq09QCLlAY6gDndc2e2OjQIBeWBFJuHv6jrBFRy6t82kEG1HnCvqW+cvPSZ6N07z
c2/l8dzm9h7698VtnNskmO5Z0d9WTdbc1I1M35AB/z6h/3+N6ZtC2f9AG38B7hZWtXW43Zv+Lv/8
/t+mMwzAewA0JYq0ApAanZhOH4WNFlI2qLj/Td32L9Qu+D8WaIrBocf+5i6HIvw2naAx9i0KZCZK
usCojYrw/43pBM74RN4JSo+Wj4Idfivng8xtWwGgdgV1q2Iny+StJdpgH3qcxidb8VtkTpV60dl/
dfrfKQxdTvsmL2rYjyunz4tDpme+o0laHs6PvraA5Uo4QQj2TGd5b/PxqnOq7tntS+9bQQW5ZX0y
oez2n7N8ZwFrUxggRGKLvEj9YkS0ytYPfHaURrASmLuIFvPw9fwka7tkXF26bdtZdwKT4CEijjQv
smmfUkturWJtAuvtRklVoTzQd/XV2FUhQuuwWB/zzOfp7qIFLLXVpwcBYzn4rZgCPHUyke3mWesv
meNPQJyfO4S3hvkfKVrID06HLwLC9ThVeLG3lUhvWlF4NpBXqn0d1DyFu8oeE8Ra7C7INu6ClWP/
hU09kaywnDnreQI4qBrs4tERVoOwjrvM6wovUNfnF7ZyLgue93RhyOhAtHDFRZmWyJVJpKz7XYbU
O0onLtk4Q8ODsLFkEWo/6uEl3PshCdhLRypb32nWVVNMAlxSeNo0EnDzcxOuLWj5+cm+SWbJIVgm
HEQYTDd11if9niLClUfnJ1h25h2DwgyVZ/k8Wl3venCWdF18SvLM7YadFXKAUBWSEtrf0dYT04fz
09mLhrw3n6H/Mihb7rXaQyYtHRrcsSx2S4A6Bh0K8q3v/ak4aDpOzq7XAblzOAD1Yk9S5pQokT23
pWsrNowDgIeA6nqjFwGq6O1dVf/MBkSArUEcxim9Pz/J2rkZBqKGso5Md16kdRt8RbopiIDrEhtG
dGUJgWEeBCtyH7ljuE543f6w0Dnurm1pgCi659c72lX6eH4Za8cVGJaiJqMnmwxOGkmTbJdMPoBo
XYB4Z1ju59CRCPL3KUBT/bBzyhFplOFwfuaVDVz6QZwKvhJjIaXTeFFXk3mOlK2K9CBRZ5FeOMGy
tyea5UypzbQo/Ah5MzEhxcfLFNiHEvGJy1Zg2AqnQNAN4TwSV7UO/KeuZjMARoRa6YZNXbHiwbJ1
JytokUiyxsmDAgUJjYFB6cSODBlHcKBAqJyMU3aVFbO7Md3aiRiWIqw5Fb2jk7gmbC6PIyIkQzTl
ZT1s+DYrd8RCC3O6HpfWCRslCeKu650OIKK6siIEN8UUARU7bt3da9MY+t/UQ5O4U8li4Krnj1zp
7LGRnXpqizp7PH/0a1MY2j/yidkjaNZih0x5hHRxxm/DkeGy4B5DYcT5WVYOZAkfnO5XxlLJGV6t
sRJUXyMMZD2Gqa3EZT6Ib6o+IpoWdgjPsqBxAKAsJvrNn2sZnf/6lT3yDQXvh6BGaxEfmA6BY5g4
EBa4WasFsNjLC3fI0PE+Ryxb6ILFtB14jngFm8iutXQ+b+zR2iKWn5+oIA+J14TTcgSNcsPjAqGy
opzJvrvhRCCSedleGZoeIEXd2gS4FKBi53snnJuHFvCdez144jKXcKllPV1JGeLdXwBqFXfULvuD
l/qjfFatIvzWbebQuulIFgbPKEty/cucNd/Q90BjyyzLC+JB4ZjizNN2d6gmQdyNa3LFQPqGpuu0
SK1yxPF7JfJUR0SqyQh4gjMMwDUHuf3AvSGw7pjd2dO38ye16N477o1vaL6YkBys5zGJ8cTM7Ica
ofX2r9aZMxmRWdX+My8cgRSEI7Luzioc6XzVFP13ns9Pv2ISlt5dp6eoEx8eKSdJXAakP2QUyIPR
D+Th/Ohr3sDSxeF0eG8ANLNxmjB2LSwmmu1k6CKWFkLHaav79AtQQmN5RWeA0R4mMKtX94DnsuIr
447nbejcivPjGYZDKJDtArwRxNTNxzjVYxEpJqoXwuo5nsqk3/D11/bSMB6Nm1YFIUEYe2K0in1v
s3LeAcqo28vE0zOMB/Aw2nMmxeIOsSdUNgWd43xuEHbUV1XeyxJVBb5M/5IIaTkbBnHFXnmGIXHH
SuAolB/7LCn73QwEstzNPG1+DBoKv3FCa7MYtmSmM296Hy5vlgoe+V2ZHSqZAt5pA1VwXhTXDsew
HX4SWlXRTHPc9mkXO7k/HIT0guNloxuGA3znGZlg9uLCyUvkt21UQCHZvGHN177dsBF4GwANnENY
nRaYGyuzv1QpVZdtDDUsgO1LxK5FOsd5QObncagc94DaObrldK58PDVMQFb0nUSF2RyTpAyvieU2
R3i59LKt+RVJPrlPXTl4suMYvUtQLUrLge20xZMNuVyzX9RQaVY5MxsCnKuNtL+L6leXTPdlmX6l
If8wMRITjlyAnPZOGVyfF6WVO4guOnKyosIiyhqTFocti28WykV3aT/pnaASZTFz2uzDTmxMtaJ2
S3PN06mqxMvm2SZjPBLvBx5tHOi7jssq7sbA39jCteM3VNsdApSx8WSMXSj4S9jVRYRcMt/wmxch
euf2pIZWdxWM3zj7Y2zTpomggK+E87tR0mLn0uRrWyP9HCbFhrCtHY2h5XZXioTNRR+3nkd2tXK9
Qzo7V1z25SGpFZABk9hY2Nq2GSqPSzPh3Ha7uKkL1Ggoz2n3QTbx7HBeylaO3jW03kvSlpMZURXw
M8kbVDksOIJa3KIuuNq4rVaWsPT9PJUuhCPJYPdFd1R9OrYfgNTmKfBulfhxfgnLp75z9q5xrQPO
PTTpsMCOgBMMLIDxVaAOOmz29YQiJSs/cp0id5cEFwZZXcMaeAXw3owlQ4RyWIQh297ZNWHYb2jK
Msp761mO6kTxAZ+lTlKwIZIV+QZIT4barPARucCbTnrFZdYeGd83k3A5K0Ja//cSqNOgLHjwt5aw
duSmsnss6VlmD1E4htbOWUZvL98gQ9mBf5CJQJFe1MxtCkChfkql/4CSLlRl+yiMPS9Wa2swlDyj
Hqstx0Kkgjo/ardiUULJfOH2G2rNp1KwPMXgrGVlNNNMR+noZ2jmcy5QuWKfFkr8UwmaOsR1hOb4
dAcp71B9mDqK/DKdj4OkX9rA4ht7tDaRodplJp2qdq0+Qjw+HlvroeDNkzcVf4J14MrPy42Y6Nr1
6xgq3gI9jyLVsY/S3AbCebpjPLwiotn7nFylyoqygT6XuXdoEnrh0gwdtxJPuRrlX9HUa/gTRcwK
mqDqJP+DchvlftPx/FmtiNnSgej0rJo2nAo47X1U+CFKKooc8GflBBurWDHvC3vb6egA35M0J2EX
1SijP6bER6373AaPsIViQ9jWFmDo+tRTp6JB2MczUpjtjswlF/t5yoLgcH6H1oTMebsGp5nCspfp
EHtcy5dQeT4qJxnOgs72zlKhd19qVsbnJ1tbjaH1dp44qp7KPk6TVtyERWsfWo6a4POjrx2Hofa9
SiSA7F4fd6H72pLpdmrLHKUcZGOrVsa3TcVvQY6iNVkqfskDrO43N0mfuSyfz3/+ys209Jo7laYw
z0vwlARdjARfuctG3KpDnb0MLL0JeeFeJrO2oewVb4kKGcgSVO7dN8oC4s8ZHjt/+nJ+FWubZGg2
QACjbOGzR47Ko6pNPuTa/uJ45d/gjL/Jmp7+vqhPE+1rxspe5j25v1k+pgQugo5pMluxOyEhyhPe
7Wa7BnSpLvI4SBQwRaqr76d8Rq1rr8qNvVs7oUWsT+YeUg9kLRg5FnAXH7QWoGJBLeQV0Sw4Sib6
6/N7uDaPofR9IxxLJHUfI0P+yEuOCm4Ha5WOv/Ob8OdlkxiKn7C8CYZc9fE4SLmz1fwI6DFQPY58
Ap79spvYNhQ+rHyaS9RcxMwufgDAn9/A4ARP51ewJmqGvjud06lO5bAmw/hgt+mjOw+3sp9eLhre
MtR9pnVYJChaj62lCt6p6ygZ61fRsMs+3zL0nY50GnNUj8eMjE+8So5jUd/YDt24OVaEyDIUvR6T
JO3ctMPVR54Hq0HBApvw8qxzhNrdakMlltHecacXBq1TlbBtKYOZOATe4nDbgW8pHepPKL4+pE3z
0DvNho+yctSWofUkwxNE1dgr3sOhS+bIcdtjUmbR+aNeuZcsQ7GpHLU7IZQf1fMA3CCKhbyNU1j7
cEOVpfY6v5Z4zLp2dy3b+qqEuzDTfsMcrn24ocS56KYM1Q+wtvUH8Ezsp/DHZTtiKK4IUf05c5wr
ypr/cJLmgYfB1WVDG2oL/Dhqqka/i3Vb2IBsdk5c9G57OD/6+wLJQkNrUTNMC0uEXWwnjzyjMYBG
t8wBiNuynp3WuUjsgWF/K/ap06VEUotEsMdA89t7Yvl/NC3oKlKr2UmyBRZ9/3zBDmfMMzhNIyz4
BN48yj1yWg1qc4Nxwzr/uvT/W3vRd+Dt8Kwdgo56A4lQVRtP19lXSsGetUtfVbfTj0OEAkVyEM/q
U1IftiJv72sE2BffzpmlWUObTHdx1qSoI89fvbQFVIskf54XgLXxDV0ekS3TukrayM7kVY6sxCEh
xUueMb1x9msTGCqt+t5CEhETMOE9oQIGzDD5PfgFL7oWEBh6uz9oRaythoVtpEr3aXL4n8IR923g
bQy/JlGGYttjjj6Vk92BucClD37ttYD8Tf6G9r1/6bDQ0G3UwAwCHjiJ3LnvdmXf/xnM4NypyCc7
d9vLDsBE4U1hT0cewoCgRm/M9xYHoufgMTWLg2zqdsvbWzlnE40nx5KiThy6l4I3iYzDl9Grv1qJ
2HD314Y3VHtwXUv5LraqojmyJMuVTATccbefu43TWJvCUG+VDQGyARNeFE52p+bgtcjH+6Rin85r
2ooosWXaE3e4AI8eDTK3BTWIe68WOoScsjw+P/jaty+TngwOKgDggfsBjy2wd1BLXTOfReC520Cb
rX27qcQeqXTqlm3sOGCDcJT7Gk52c6GAGiqsM7tA4KlrY6qHWxD13KC69LEZyg0VXlEyZqiwg7Sn
6yCBEfMxeQFdyo0orI81Pn/fgJsyOr//a5MYmlx7YxWCfULFTZi7+ySUV4yl3/y6/E4qfjw/xwIw
f8d7ZCZgrpdOyzN7VLFv13HZAuLq2eAKoKX33UXJWzMk4aFKs2ska/h+BHD7kIMkkJKuiVEAt/VI
WRE1E0w3EhcWl/Y4LlQ8tJ33QmjwsQ3dz+dXuTa8oejd6LaZ9Os2TkDpkDre/STltVVuhe+WYd65
w4PlAE8UZUgY9wtBVTx2OWrgUM05JC0o2FS/c1h+j7qXDWuyojLBsr6TifKZJq2aeBuHmdxzqh9K
dpmXzEzI3EiUIwAFUXFWDh544gK/uG98EKaAfQgBwsvOwVB5j1dTxWsPG6W7JwIjKzL6hUj+8fzw
a9tjKP0EuKfwEXuARRnaK/AGdnugMd2NzV8TIkPnUyfz4Ms4CtQ29pexKF5Q7RBRIjdkdO3jDW3P
pkZyBYKR2HNyOkYOr8NunyKlzDe+f5HGd6TUBMXRLE1Zz4SK54k85yXIdhv5NFV1PFV9dP4AVrbI
BMaJ3GsQEcAULQrYGpbe1yAPA//dxrNlbXhDjQXTSdkMWsXKDf6yBgafnznds52O+cadtDaDoclO
MFjekENAexTP78Cxcps2UuyAbL9wCcvEJxpcTmA8ndoMS6CgK3Z95zHJrMdMhd8vO4FFuk7G7xTt
exriBGBQbxf6oYXVmiXOhTJkKHA4piADaFIVVzz/DEz1S6PkB39IH2WzlZdYE1NDiZH0VxZ8bhVb
yAV6XODZ3txNrLwbFYsu2yRDkxF27UD3Rpq49RmImf07DSiA4M3Xy4Y3NDmZaMlTWeBKxV6BUy8d
d6nHwEpK28vsqAlm61yQnRTgTo1Bo/1pQmWecvhzT8JP5xewCMs7lsIEs1kWHoeVZzUxYwLEaFnR
QNOmuvxwfnh7Ocr3xjf0uChCFDQVGp/fyE9zUD4p1tyDaP1PtyFjZNX+pzxAaXwFfs9dwcEoi4iN
vRNNceH6DC0fCs9PSuY28RwqZ2+39AGUj1vA17XNMzS8JxWrvalu4tSbsy4DP1RTyx8sHPhGPGtt
guXnJypOdQ2u7qlqYi3bTsa23YDuIQEh1lYSZ20CQ8k173umykTGnpda6YGDNw1kwmEwqt15AVhR
cc9Qcbt0LDqGRMZFMn5H5PJu8rt239jFg6UseTw/ybLf7wmZoeRBME3MGiwZu1x98nLtgaihVXs0
o7jwEewZet4JoC1bt0Jga56rH8M86Rt7dvgfXE/VFhJjZRUmaG3KQQk/TtiqOivqXeerg+TOyyTs
i+A3zAStCaceSwIyjxh1e/JKtxYoO0Wdbdx2K5JkgtbAbQdONDEuB+3NXyxw1l6hBhU18uePeG14
Q49dWFnPARd0HFYJqP6DHmX7Ow+tFbZekSuCakLUkB3ldSUHGbMAlHUtQppKsU91Vf2BjgQX+pUm
OC3gpdP4nYIY0e5DnrbPWTd/CVkbX7ZJhjaniR5dIdImDqrwtapHe5dRsHlfNrihyU2pAwaKNwls
PFGvBJQJ1z0vhwvFx1Bh2XVZEbheHSeWt0dEF0Smwvejyz7d0F6lCTAXAoODgQStGirvmleboLYl
1P2O8TFRZ00+Aa7JnDouCp0TMIfPdlPuilolLhhsehcUd1niWwsXOtNPbZAE8roJHV/ubdp7YFsA
tbfN0QohGXWMahZ3PIyjLtQfE/PL4lAh3o2LkoPe/Lock1TdpBPKwGIyF5kHgmiOzCtaq/jDKwr/
ef4hTGqvu/K9NmDon+GjR8Q4hTYYcjy3rb5NAaWg/aU+Kf60Up/330UVZIjk8a4pH3yECEAKBIJF
EDy5XTVGo1STPkiFhiov4VQ66Iagk0Yd7crV/RXCsHN6NYZDWQFrL33reqySIryuAzdMXsDYldm3
VoNWAAgy9C6rLjtOE4RXgvESX+7WMUHue1ePFcKRur7M3zIReEBYariHaAIj/OJ1mKrH0E5vkiC/
zGE04XYDUkiTcPDtXp/AyoiboA7jmYWH85K+coe4y89PHAZvANDHLgsZg3lu2iUk5CBdKr6j4n/j
ElmbYLHPJxMoK3V9jjwkQitFATbV9tkdyatfqI+XLcAwYQXqfIcKwMe4sKwQSGTQjaLoLb+q0Tnk
MlNjdgDK/NzqwcPYxgHSPNczyBLw+lP05fwCVgJES8fvNxtUpsMApkzYGhBrgEp5Lm7h8s4ReDac
a+3mzV1vWxflaZlr2DXwoXaoswmxWahNRreV5rMCLfBOJ/3GYlZO2wTfWTnYpCmTNcgdGw/MM9qr
rx2Ahb8hPrJZ5r82CXu7Y3aV2zNxIbN+WnpTlJFc/pB9Nn0PCJa0oRiLfL5jpU3UXVc2Y0KyDsdC
xU9gqW880jYbJmPFdXAM30T2oxoaHdR4Kdf+x0qW/Vc+k/p7SfX4Tddu/fMi0TLhdQMagLhDj+yq
aMKZ7dw0R9MP4OCcu4bPbrMbcuKB3QX68sf5Cdc2bfn5ibKPshK2NaVwV1j92tdgPgSX54U3vmNo
ugzGpJhTXMpoDIB2Br3t494frctcIcfwVkYLJedejohXVQtxk7GK33a8tT5ftjGGkoMmG50Q6hpW
vOqDm6xyrVc8cvWGWq9tu6HWwVQ2c9nCFUW3BXHdV6xAPr3bgiCuSKuJq3Nc0Yf5csGxkt2AXuoB
TtyrC0rpvgPV50X7Y4LrbGVP/YTHcUzAa/ojQ4HBj7nsy25D4VY2yETVgfSrKrKC49XqBwMBI15l
760EPRw2cB4rsDdmGxqNkt8k8QVDkzjVd/wpr7QGrWVQOfIwtjX5mLblA2EBKPr9DvfJDfO10jcZ
8bz6MhkwgXcK9GdWX8CrHMHrx/akLBBDLLNKiuNlR2Totm+5Mx4jMFqJq4ryjk8tQ5BkarqtdOja
IRn6PVs9SJkHp4pd187hhozFSBHioUO4IWQr98avkNOJdfLbuVSVgwnaNP/advwqm/svKND467IN
MnRcgOWzC/u5isFzA3LV1P05d97Wt69tjqHiaTPbbctBaj1Y9Aiu8BvHaTc8tBX9NoF0JSGgQAcP
SzyPALaCMiCuMufZz9J7kjqfLtobE0zXZUKlNsrq4tBjLkr7hxEUGKraUO+VgzWxdCAixrMbZxuj
z9R8l1r2dJi7sPhIWeZsSP/aFIaCtwWtatD6oXFQCY7JYb5NwD6a9Vu5hZXjNQF06YQMp69q7E9B
6BX6laCVnQSj8PndX/v4ZdYTwR+5nzMwwJUxrds81nRWH+uCDmjU11eXURWhKffbOWg4ocS9ssD+
6qGvFrjrrhIbncP0fKEEGfezklWaJmGOHaLZeMe60DrgHnKeLtshQ3dDsJkPo43bv3AzFBWHHvXm
66wrqD6MgtTBz/PTrB2zocWgBUrQzDaFkfYJQQfOKmTjnhN0WrzopNE8+O0plCRvmwHdzGJH9C+i
tg99Z72gK050/vt/AYP/2ytGX+i344MEpGOWwgI80R4YQQOVanhqKMjiQRLZ1NMR7VjutZv8tGq0
Z8m34jHvC3Bg4uyqgjHCgaWM2tm1r9yF9nJAE4MPVeZVFyl4YGLtRF7ZveW0Is77RKKjQi5iiTY8
cZd77MLDWVZ3ooZyJqWVlJWIh1n8VTfi1iFA++pk3gj+r+2Soea9BoNRr/HhcPpZtkdlunzNA089
ziKsh4suUbBjvl0ECICSBLwvIp5V8CfY3a/rLPsgC73hSb2vIYEJr6ODhVQ6SkxRKI0uJjsFEv6P
Qd9tIRnef2yjTv/t1+dOW1VZshwBWMJRewBOZp11X4vRrSPBCTqyViXdkKjlanhPVwxlr52in2aF
pcC7vS9yC4130MBkgdDIHehsth6TKztmwu1CsMBrr4XLb4+djUZePbCv4IZ3mvb6vNKviJUJtGPD
mEi4z1hH5uuDzV36iHa8CuzUtrzs1E2eO+3nyDSMDTmkdjrVNwX6Uj2g26a3VbHxK5jyzlmYDHc+
uhxNvt9DrFDlUKKetLE8EH2AKxOFKrY3HLNJ1u0B+XeLx2gpyFBXVbCs/mJ7qH6TIpXoC0PJS5BO
DKkuDWRgF4G4loivsnbs8TjKMWv2vVdMf7klpbeDLLobnWcDKvb6cRfOYZZnO6vM6fwxs1Gq9KxA
86sfMwuA2IdCZmQ+uCXJ2nu3dlWIdjZJPWw4pmsHaNgdb/YbZylzB3Uw0mhDyMM7tHYpr0ZqFV8u
kxHD9GTo8DLMw8DjrvDQK9U6QP6eOdEXiqBhdPCY1SXxRx67cyvRsYheN3P3NWy2Hk8rZoEZzgUY
bsp0bieOcEUlHNQPadVFoQYW44BmbmS+CVDDza7bkKDd2vkdW7EOJkoQzcc8nw4eR0ya+BE6hYsj
+g8cfR9J9Q4lUht3wto0hhHKENqzXeXyGAS8ORgxCQyQo29kVYEeut1K2q5ImAkUtK0079EGmse+
6PMPwKzTR5al0x9TYZONIOzaFIbnYaGjTwoKfR61aOnoH7SYOvazpXIG9/uIwsUNS7SyX/9FoOfw
tB98kaLYFtmRY+9NNlBuKBjIy5k5ezZsJrBWYgaBiQxMM8RtEiU4unv9TNhXwKSjbnZ/ysI9TEpe
c5tFwAA9dGorgPZ+4ikwEYJkkjZCEhWP0TnwKkNXOnDzLO0H0Qu92y3N8xzRHCd09D0v4WsnZtiE
wE04m0UQHkCUE3RoDImGXjULAUXw00FYGwK+NothGjyM7edgbTlMdS/vpjqn+6avqyf0zdkqLF25
YU2GPXCGNXmukULDlnboiGKn+xx9Uvfnt2ltdMMlGXIETN3ezmJfu+yocp3vC5H+vGxwQ/0tX9pC
BCJBs5v8xkpc9JD1NzZ+5btNyODCy9mieic5zDNFyRQ8crvZiMWunKkJFdTgy0O3R54ceO7cKnR3
CJsnVVx2G5oMesBRWtBF8FXKYmxuUJ9YHKecvKSiOJ7f87WvX0zLiZufeAGYUV0SHqYelLqsku3O
JZYXCZL9OD/Dmunwl6lPpgDPrEo80OLEVaV+OHnzFfWJD6BUeFaTi74X/uM0oAEnqnh+lHJLTlcs
o2+oc+oHKRnAnx0L7aDpR51MN3YD69i6qb1HIoZtGPoVK2VS6hE9IYVUKnSd7dxb5dL7ZEjuRneM
PNdFtbi8g9zNu6q/jA8yMPn0psJq0FG0Dg+IR5HxWC2VK2BUZPPh/GGt6Ymh32gt1TWCViES4f5d
OnhH7TXfLhva0G79P5yd2XLcuNasn4gRBAFwuOVUg6SSLNmS7BuEZVsESQCcAE5P/6f6qo/OlhXR
dzt2tKtUHICFtTLzk+sKzi8KO2UdnPTOYClX/P7vH/7BfXivI5zhkNi7qhNAVkaPYokyb36Opx8a
vQpqAuArXVbrz8Q0H1yk96rCHelV02yBBl2QVpNbwJFfxWiSz3R3H7yS78PvEsi9QXDlSR6zbgch
kMih9Dry6maxe59sdx/9hHevvQuNMGDGJfCc70DYfyHgWP/9TnygiYzeR96xcAcLEEaLA9k8Ol/p
ttH0ZxSuEIlAPzGe5cah6vUQ2I1A2331ky+LHTsgd2DMtT/lvozsYFGgj/9p1hC9z8NbvYEgHca+
HdfArj21s9FvmDDVe/9tT+TvNnVT1zaMiYxyl+weP8et2dYSWeFwqf/9kn5Q8L9XGY62dfssele4
DhmTrZjvaqEvrRj/cH8p3fCZhfODRZO/e/lRMnLaU43v6RuJGsu/aZvKpJPzjhrEsb//mI++5N0y
0EcA0oPG5orZAYLraXIJ9vq07eQpIdMnu+YH3/Fea8ikQzqLgxmgCUAgN/vdVM3PUcj/oJny8vef
8cEL9F5u2LVx7PtU2GIOpE5jz0Oizcr88r99+tuT8K8ts4q31mceKKUdDLppB6j6RUXUPv790z9Y
YN5H5DG02gCAHGxh/cmkdSigSbPg1MuYfWaD+ujyvNvz63EhHWbTthBIPfjW1yMSvUIfCMC//4K3
c9T/6JC8VxqCmrWArDsjTnjEA+omZLD7/Cao46Pp2dFU8ZOMPjMPfvRT3r3esH/TncZ8KuqE6JL7
xmTo736WV/jBu/0+Do8uAQU/0U7F0IHwTPiFUUitk2l4dQR+tWb7/fcr9tH3vHu33TIgQC7apgJU
6vs6rO7Air9S/XDLpu3hzRD0yfL/0fe8e705UFAeHXBnFkJuR4yQMYa6VwtIg5ER+VZ/Jg764K68
1yV6e68HocD8q+BlyhP4+TIs8p9lrn3whrzX4O2wnoh6HicQDYOXWoE8ZbvXrq8+qRo/+uPfLt6/
Xm+ppe66nrmCJzJKvYBBu7+Lrvj7rf5g9XsvwlOkheayw/GsE87JYhvdhlxWp2tdbmGgxpKNffBZ
oPsHhdd7SZ6YqWCkwU9Ry1jUHb9CTv0NeobP2PVB1xav8RyDOv6Z4eGjr3u7ov+6cr0UkbUhvs7W
43kb7HVC/Suz/eH8RwyZXtbK+Ahsz+G/Xcl3r37bYKEBTnos4n4dU5CvsWGNQBbGNribtPhkpP3R
wxb8v78pQfaD1ZyDJdi6udQyDtLai9R1tZHlv72V72V7m6ZhuI+4QwS9gRSGhV87a651JW+XcH4h
Q/dZWt4Hr/97zd4uNds7dL6KJFFD2nr9Wbd+A9dQdRtZ9WqG+ZMD/QcP+Xvtnom2yEax6AuAJmXa
M16lzd6bdAR3Mx1X/5N36YM3NXjXyBOMqZE0Ib7GDiAlVy3BXKRx2d+fL/LRx79bCICa3YUbK3RS
oDEGYvS+2mjZVt2SIUD4elngIm+99Ymz9QR78yWp2VAiIHVMycBLy1f/vz0f7zV+guKrHFTkhRzs
awiAJ+Lt+odqIDc9IgPD4b+5/KP3Gj+MMDAo2JKkZB5Pk9n71Snz9e/X8oOS4H1+XgsKo2jpEJVD
CFI7GxaTJgsXRzFpdzXvlXuEgjw4tBrM5L9/40c3793qQBS0jztS7cpdrIpnEyG2uwqJMvEnC8NH
X/BuYein2OHs0idlLOOim4ZU+f+xwAzelQOIthvsFuCj5yA47LXNE6C1/9tleVcBAIlSCxmB8r6/
RYDFFaxKenD/LSYxeq/vQxwPTCVbx/IV7gFu2msz9nd+GH3yRn5wyd9L+3wO4RjVmuXI6yhXDmih
qb/8/br88xn/o2j9/3R9SNGSIzUMQenxn0At/PcYxu7shEjuu2l+pkvz3fXjJRz37bDK2R0HY9v7
FuFJhdMSmNmt61Ki3Jwpyr7QJAzSJmk/y1P8YEV9rwo0PRka5boIoxbTPKtBYU64g7UuPTKcGQJG
Hv5+HT76nrdt8F9beO21PQNsOyx1701H2Hw38ydwcPIcK70v8saiEvqsGfHPOv2/rvnbff7Xl4Ub
M7ozkypsWR2xtB6TMnj0C+C2WREcSFqnQBIX5NDmcyaugqv4iLW1YL/6zE811JCfPFYfbPH/ZFb8
68/gis4rgHWqENUz8KBpJ69mTLj+fkGD4B+d9//6me9WCrhN5bbglhXjGvbJloXSQ92Vt5PjIYiX
ljG8inKAXzGTY5BELB0cECn4rSZZpZ+N+4Dnq1N9KHXZE0DiEUI7iIkcJ1WHww9KF+hR0dlogN/c
xmoZFxhpakquABRz4kbHzehFpxVhFwPEkHzp1TcGR1X3tSNmBEA2ABgJIU0+wlhpo/2hz2Zih7Uv
t70nUZVvw7yARseSDqcrUQPbvkZxc6YttRlEEP03HrEoVWofv4/dzl7BbICtHeR3L7pCTLkWKcDv
fE8Ts5LujAw2ee6X0L/ZTGLhv93qFSddnWgPxGguWP1jiUnvnY1pWOXSqBvrM3Rn4WExTB2cL8fb
YNowQm1rGA72WLaAX2iKmN4u2nSJlrarsmZdqpJ7O0trVp+UTPZnM5tK4PcHCc1UvaxrLgTVWdj4
cRo7P1MhK2iQ1Ceke82H2ExBCe1t3vb8dz9u1xI2qIwARUqXoeRvRHUxLweNdnnb23IeE5nZ6NRV
CZbVG4hZb6d2fVm9XxNpfgMq8UK9F1jNboJ11eCdMsDlkXsSwLRdhxm3rr1609RnFmqOJrY+EHCI
p9OpCLvjmsCmvHrzdCHWsiymorvIoBIHyLOpQrc2QWwhWh27j8fIh8W5alCkokc52i3Bnzz1+bYP
ycVuyk8XbIKp6zC97Tr2i27BaTLrQ9O4EIxyftajuhYby6KGXmapSn+LbwIxfx/n6lsj5z805AqJ
2n0OQ2ELu+4Cz64nn4Kt+ursdMd33JxhoGmMGVphlHzpdv6TGO+JJexl2pMbFdVZty1Xzl9z6QXf
FhoiGlpvme9Lv4gG+RwjTweO6bwN7EXVbZRNev7lLc2UAj9WsHrIhXvQcYVysqx6xELNHFdxo0e/
nh7bhDzQmuasH6N06/p7uiPnNllvePBEwqgE+qFYG35tgghzJpZ8mxd1k/jqvtqbH1uzXqsoLng/
A8ox5J5uMY840TApPUIuSuoeAdzTZUI6kZzGvJL+qfObI/IuitrFx4WsB4SZXFWgoA8NuRoqewsf
UZV3dVc4WZ1AE8zqtv6OBzPdQbyvqu1J+FMOmFy2k+9AAN9FsM15YZRCbpdt2P7Nmkko4gz+d5Mk
lxrJc348Y224ZV13tDselLYvIPO8c5NXurC/VFud1r0pgNkpFnAtyJQ0+ejUbVUD1qv+ROGvgLaP
cFEdTB3Du4MisuXnQExZOLKnoJY48MqU6lOf1A9BHJz8HnyZCqcsMBQOARsbUIz5dUD9sgXBJx1q
3NMYhPvraQEy3QXxy0aaMp67O+pgSOxn+oIkbfTg4peg7y/7G3pjnc8VMddbUpcjeAap9s3y9q59
BY3qziz7sRLBg8b6h+ETPIqwrqK6D5KqYH50h80JkTELp2lHeV+GzhfHSAKnmYSwcvSTBrtA7Xgo
XD7jaJ2v4VynlUX8nPMY+763wjyAm5b0qbHrLgrnAvPVNRhHpVDaRHcWEOeHZl2TOI0W4x4Mqbcc
LFPc/hZ0bFvDQ76J33wbx8wgjSTM8N+67mHWm3fHiEOscj10kJg2HoE7RvsTzPMybqNDzah8Yhr0
kSzgSQfGgVTRkIYcF+cxWQD8TOFZQMx4DUo1Xn/RC5vG1LqvbJ7No04qROAShsUo35G2hvde9rqY
EIicg0WGuMzYM9HDUm/bnUB6Li02cLv7M+9C9TPG3Pw5jtCI68aRXhizHpajjmViUaiq5mGtTDmt
bvQKTRJUOHwn7UF73P6kHgTj0cbq70j6DSrsYVX33Bnp3oIBWCbn3VyLpY6zTWtzkgE+MQ9W5ZsT
VYPjuRYIQT2FzTYn170WpP0Tenxy96TR7GGtEkhVAuUpmtre639Oq1x/ChGYxx5Lwwnbg/ckGg28
3oKLAFk8Nsk/m+pnkg9Tn9zA9/bc6sS7shFweIWdBo73bPYSl6sphscUei16ZqTjpbDOjGWjbFJa
0PQe6yBuvu9Cdl4ZwlkqvqyjlDmWIfwp09SdbETqh3Hn/q+qQlwFkEtypdezTobXSk/UL8Bkct/h
G1v/1LoZc7FUbb4rQ0+jF7JLW6/BbxrMrMdtpd2xIv52qXFTf7QQOSFkzo6XGWzNX8JHIXC3G5Uc
pjbw7zQLh3skfJiHTQ/DkblkxCvJwthktgvRERTr6B9Ft8anXVYAeTMdP9X4KLy00YgNl037twkq
jeYcB2F0GpqhzkHV+TESNpmiXWkd3nfJWH9/w44FqY8u6i/rBa6cXDIFJzuBBnHrkEu85mpu6nTY
WIfXjSVmwHvF1G24dlPhgTL/RS58edYxWb+xyY++dpboM+YFvKyNWQ69lXWJvO7gmPBou2D9nH+G
szdOAFksTd5aGx9Zhb9p26B2e8NNZ0kSe1/4BgvKFjaQ/0a4ilhOPG/LsO3N38aVmCbvmo3PGBxB
WXq9y1nzrLadel33Qd/xZtqQpD7LK7Ms0XNEK515UpIMokyaLZwYfMuADQ3nQxmDoDlGtVR/vNmz
DstfbMDVOfBh4T7LSDWhQ+rWGVL1FOVV/DwmCXtStfDlzQBUbwXbsQv5i0FedZ0DAUiiLPYrMp/a
tQ54sZrJb1B57ACQHFc4trdih3vLS/d57e84dMFTynbg/raM6iZkJeLTMYWVrV9VadTLRbwqp8zi
pb7a1VAhjzJysys23aNVecInottaJF4X/tJqQemKK+eze6tDCAbasMXulcQa0W5iHFC7tXbxaQZz
te4zxngQoCYy9L5umuCHotUDR3pQZqvBEzh4DuIB/Kt5TjkV4QXueJf8mDiUU2uKmLhqOFUCyt09
lFxmAmwrAxVkVZHcRxWqrqihY587LH/3ZqxEfb00Lc+SdV/HUm9rv2UA7PrezxA/aLvxdZUEhyTm
UdBkXeiJKU5t66/zr6X14MlAXibSXPo13ueT8qFAQ4biEusOUPpAJ/VVrVwbfekYmLVd2nfWTdfL
HGw3WFnirQzqhoBCX2svOQ9u4V4OuCL17xVASnPur9YlV4hSVnGx2M1/BkygmbOqpQs6/ko3P6v1
7Ti3REGcHJgeTJfWyNHaU98E5slvUU/kqxSgKmu17jyfGO9/aB91LiSbpk4uCXLsttyInu83zQgm
1101IXS64HrxZBkHY7Tieq/VWrQ63qJcLnRsj0Yg9zffOlP/gTXFNcdek2Z4wn3ZkCeDY4LLaC19
lwm81nPmDwvC1Sp/QlVFoJqEthbIxRZzzzkUJSzA0ZTBztzRKxbYWB0NzCgub0DJYxdQDaMXNRks
Mf3WyK4wfejpdO5hrC8XrLz87E0L2l8ccBiWI9Eybo7T2Lkh54Ncw7QOCI/TgMn9h4dUNJU26y5F
wffAvlYLJQnoOzxUv/ZO1k+wqvIuH5C2fRtPtNkhiFsmkyFmRgfpDGOYOTnrIj+Ll0T1GVB6kSzh
/+62G7h0pjjDP/XYL9syg8dYLjh992ycv4EAiQVaILroZe/Z+mpjuj+NNVE2c0mDcD7cmNgcAYLa
oizaGs8CtrxL3J5OHyxstFPez3EUl43slcz3t8iDdOcxcYek8lyYd7oV/hWFb5incLHhv6kAmqhP
HhKZxmJN+m3I3RoDPJPADdWWFIgSyCMnb5rJuRrGhv7m3AYDiCvR/EPoeuEppNDe7yYc6HboQz17
R1YDingEQmH9Iuqw7XOlgrp9i9kP/DTSARYxQNyFzoOwHtgtWVpxId3snaH/2n8liiAGYoFtekYY
RJJBeoiiDiH58XKu4oUF5WCJ4CmyVemzNF6lSxGECpnGKp4v3WCjnxtqIZNK3EyZr0SwPyZa1X6p
6n5wx4iFwdcR8Ii4qAkDymtZlZ0v2Gh2kZqkC9d8Iw7vpYe6QhzlpCsI3YiLgmyr5uhlH9uYw70v
hwhm+2Rq0xh3MThK6qG6qmCXnq+boInI1UxbPLGrYm1f7iOZcRquDEsu1Aq/K81cDWteCS/oCkIh
3Sy9fvPjXA74bBwbOsipm300qMgRmIm45rkNRIqxSLJd5OqPUwYTGduLbQrtjj1Tq+keSfDznrW7
P1eQa/qBLmlFBckjiLyiNPK8/alup0Tk2DEtVP4sJo9vT+UdzErIX2883ZMzemrhz7f6MkhRhTOb
TrUv3BHLGwTNUiZNnyVx20PmzQISpHAjhW26C07Eod3GPjpEUwLlwLLgwqW82dzLpPRkc7sgDjS3
k0FWxkQ15PmhQpV1bhs5+TnD1uPyKJSjvcarS+25cjAmQiTpvwH0Zu2+RnAmhJkUFkQv9BrEXWel
L8/mLYA1jQTUlNlk2PS6j06EOOZH/U08CoKSc53wyKpQrlh0IwyxMj9iG1LgK5O8OGo3kzIc3PSp
FRW49jved5Wxpo7uAN+0j9v6ZhjH7mGeFq/HvWfJfnBqBSppIAuP0F2o/DUjCE8PT6ZGLYQDL/hN
WGtiUn1F10/VEL+1O+QItAr3+ibyjDelG1Dso8Cx10arScnev60DSyjqvU0bod5W6cXNlKOQXEd0
GUDLbtv7xncTATq5t24snDdY35Uc98b+9D0bNGtqFza0V8s6VVKlK8jLyRFJImjwrkjoqC4cm7K6
Tyq3hDcLo+v0ZVJYPE+z3Zfk4DQyrvNhCcR2TUFuvUO8bTV97fpeYNqyYZpPETWDWu6XrJkOr/a5
i/0L2jKjKA3zguE8VI6pGAd0ZZcmXVYas19TXdXqllCEB5xWKFXHm24JbQ3rPfilOCMlWzosY0JO
hCaTveXT4JmfQb3G6jpUdELnx0it5O9+Gcfu2kFKomAZ2Kr9UXiksV9Uq7m8wM/a0BMSiUJ148YA
iOmidb4KYXDxqPizAx604iQ7zu5lBvsaTaomJqw5y8Zu/bHHXDGoUrgYZr+YeqTHpDOejODBoAA5
00DT4YTJ+Rzc+H0NcnU2Eq9FIQcPxZIPOkI6GrAryx80IzS2XfBEbZ9qmOcp9u06UL/aQHfLF9bH
IKxWca3IA8eMxn/1YYoITtxjOPnbEa/jSxVD5t2kUdu19csM7bqH6okO7bpk0xCx8US82d9fEIgt
7Un00ga3Zl8mcgBCeL2LOmtOE0Yt8zV6TqH8QecuFE/+yKl98tcNsm6sv57DRV9otaPf1O89MmxT
GZJ99NPBGE/fxpHd198eMJkUQh1i4CTNRWJqrrJoqVx4VQsTbC/tGPXV2dIYrhV0eReTICdI6rY0
qq7iP+gNCfIV52axljMq6vnOJ17sffWnIBbnQatmvElq3u55NEvffFEIaMDJETpHAGXSKYQPJb5p
dmylS4qsWLXn3eLvK8/iKcFmh8Xd809WTL5WmND6MQD2Md/sjB4KSIM4WlC0Ddmx4ktojitU1ywP
pfTa3PhxL15U2C/obtDV18Oll4MMkhR8kbWHgjS0WNYgterJFSc1m2+J8RE4v/cyTr6ufYAUtpi0
0n71aBfjsYt8DyLNOpQNEo853dFUxPK/X/Wq67w11QsfFeaJVdvgP+BsGm8wacbf8qaKbaubATDj
/iuq0qDqU9ZgDT0jgK+xkG2Yt5WgGtErDDMQOUNajL4I+gwQFNc+NS1EI/raODFuCdorePAee7xo
9HFsxo32ufSxe9MsUrTznxAttimaVzbiWBKjcFaw5fh+n6BhNI96PrQr3obvHA28uQyiVpEMpdy0
nr2usg3KocpdJ1Z4i00pMXo+x2qJ6y7TocZgeYE8z+Y0JsQdvWnb+RVm0BH/5tOkd37qlCDzPfKS
G6uzZUJkzTXzhjdAo576cHtqF5TZS6aFajCqphuY8QeUhwxyFYtJ2O0QhILeSFolyx0Jmq2BgolP
UkEBRJEBN6Wz6duqTFD9RAcYzyqLEkVNtim5NnVjsFeRGu2NuNOGd2j6tuNyPfdrUqWopmld+A0Z
fPwwa5MCFjiHJ/GtcwFUQjj1BV8T2x8VU57JNjrYCkVSj4APCch8Nk84xaVB1dXBl3rZ++lqtqHP
zgikcDs6A2ZAFWHaROdW8JqeIVKkY4E+wvhb7JrGZ5So2r8ACDXZst27tcE+jhzjs+h3OeRVAJ3j
A5mCir5smnsx2q6BFxz7uq/Zde/VqwfiyBZspyDhLboiNWmS24E6iv6a9RwvKKVVTgZCj0g6s225
4zVA6D3m2xg/a9LLY1Xzech44MsQ9ryprW86n9tHiDDQxxMNWhy5ltMQlhtm1qLQ1dLhbdcOZ0rI
sNiSek2o9y+icYwUgGbH6OijYzEUbhM0+Qq7qlOnaPdl/dvuGBykLYNPNxV4Re13H3aToOwaLux9
G+EQ8C0iJNwfJNk5KasZx+MT8GjwPcGi0YOBYhjVqOyZhfTeX0N0UJFt4WGXHxM/o9O82Ud0mnZ3
gdeNklwavxZlyNR8reN1nU4UaVjTsYa/Ut+iuzXedvVWtYVaOUnKqUIeXIkNzptyNiO9BfzvPfYz
jFq8SaZLp5Ilj8bYn38b14dtgakwtCOoDDqL01vMx1d0ntqmRBFj1xTmN2quhMXid5QmWshN13ix
/7h2XhI9trxNTqxzaI6ik1YVUVRB2rJutGLXFbYRkbWjqaO8WTsO29w67g26ACCfHTE78UyKKCNt
LmMdYnAxd16I9Xp0K5qHWDOewgVB5I/xgsXxGaGYOLimXRRLZG/g9NTm/Ubhw5SJYs+qxh5fCGSE
3Tskj6DeSNS8fIHuvO0e/ajmjzi04AyySosGZiKoCi7LoCvxCj7QKr7FSTX/HGuEbRRurRZ9cBjD
vGniMYy4smsUohk9h3F1LRzK7KuWx/GEMkF05tsaanQzWKCRtBAu1dazNGk3wXiqauq5n63c4u5Y
k74VsKb7cjkytPJfHd0o1jyyt5NAE2JcR3DCoFodU6hr1K1L5Hjj8G+XdFF0g47DNPxuMSEa9go5
c/fVqEFSnYU7mc1GFx/EsS8BcQv9EiwB5gABn2M0QMORt2f4ZfcBzZWI/pkSuR/izSXX2o/5jxCH
5ZLP61YyiSYdskDRCw4k+rM2mTAvIEgrGzjU+yxZpmv0BJG/so3tTQzXVhni/8ttuMd5PwFjTxcF
iuVO0bMxzUgPi6YJ2pJk/dJBY/DdMRpBfeAZ/ENoiC5SJQrdYqe/GrHBaQG/6x9WrfIc9Ispe7F/
F+s2F8BbmSXF/E78oS6uf9Rr2JZeNICSWi176ck6uA6lqU26Y+e9aeOE2nQcNaclIpPmK4/59GRM
gGCubWBA4sH8mlVJIn7idno/GpFokZkanOLFIHF6DXaIZmRPxlcuDSjMfHfmm++svu3UuB78KMSR
SnZMr6UXjHODjaHqg6yKOwyoWAWMK6TPbCuSiPtn6Lb5yQ/m+hjUtD/IcFCwPXL93A/7UtZLMhRN
jY9JGzh+a7SDGW3ScFv3k7fpuM3QM/aRBlq1Fz0pyLqCrjk2xqHLgjS/oVg6OuQMlUuVErfjpNFr
HAfcOHm3vG/9Gx+egms0OUmxBW8NMruTB2Z1XWBbia90QAiaXQ1Nfjc6xMGVD5tfEqJFCb5L+BDt
dX3b9iGiJTFzzTVd2yhldtnPY0TWolYqKYDTM8jkrDjNrDFhk/oDRZZvZ/0Ey+u8tchGSCgDgWNq
Dlun4VKb8ey8TJWFybBGKy7BMS1NEJxYdFUwHBaxxvc4JPNn2VR1kmNJUCpLQkbuuCfjOCVzH/2q
PQTGYTI741S3KaXSsV3jFOcJAwJUMsu8hYDowSYjxnnGBd1Pj3rbDYYG4kfSrPzU7HF/p+cRSskB
QYp5O9g9HxsA7tfQ828AbjOvQfU2wOpwn9d+wa4Zo3DGsZPT+YSmfgBV1YJWxIipIGLv095VO1pS
PRLdkVCk3AWbN0CPJA6qY0Ns9JUpP7iiup7gwVbVlkVkjskbNBM9SNNySFwVzIpwQ/Iln8Ftuh5l
FP3Y4q2/EQ1mZ7LV0TnwNtJhNKmXawHFX7EhxO5c7UhORoqpQ1WAHLqs7erqZg4i8h0teGmysYuq
37GqmgyywC23OHVceTGZ7mKcWJ4l6xB57yH3gcKYU1O15WFD3gxPwUJYqhHff90Cjjinm5lQujCK
WHzPj+S3xuvopa/jdkhHGc7XIoq2kxzMjA4+tvwvghLvwadLNJWx6DAvRXT/gBmOWuyRbc1bozXo
UMpM3XgzoQ47Wt0ulzmk3Zel4XW2rRiNkgCBNktf3zALwb3DXnDgZOWQHdb7lbfv0C+hwxtwPIWN
qlEBd7RBo16Rsol5M6cj+CmZ3np9NcWjK+dpfa4maIl9NGNwWujjUwjL9t2+Vz+rbV4hM5PI9G4G
fvAW+OXbJZ4zzOpt4TDEO/gJc1mP/fW6mRVmvbv3aPE1RYuTig+K1MuOovupg3woq2EOhsdQ6JLw
HRRWuFfSMZ7CI5IsMSX3FMDCvty6w6CisVQwxl7cvGg0VSZxJnylr6sw3gV22bdadwyXl22x/tmZ
xs9qyOyLpN3lYXRz8JbU4u62uJkvYZQE6OloFqvU7xqTh9wnKU6eNJ8i3V2vURc+DjWm2nDrjMc1
WpMjgkXHu9Ds6ynxkhpntV2jGErsQycBjB2rGSOivZbbHwR8ujKBZj3bYrNkBqfTLHKgYXCawIk+
Vt7Rm4c+9ZHZgC3Wl2iCbd0r6dxDDJY9nPWkKyU69V8rtcXpUKGjm2IhFJiUo5sajNV9gI229AOM
0NM9kqS+oIE3gLziN528MQjI4nfYuse+RK7p84QzcbXliMiT9sBGXeNHz3sD02/aOskqWqCS4sFp
ResufOZ+s+2HKvQ3d/FbtnrPq/K2rrRNOA8EA1axVvddZFdxQ0FU+j/qzqM7cuxM03+lT60HapgL
N6elBYDwQW+S5AaHSTLhgXvhgV8/T6Q0Iyl7SjXdu9lkVRq6CODi+17Lfo/RNhkPI+d9X0YQgYtO
O2wDBBWtNSJLgNNEuFMV4AGvCYR27aT49CTj5RuhsOOyaW2v4+RLzYW3yMvMhzYDm9i17gCAwdBO
K+iZRWbOrngNKnOzdlS2iqBfYs7goO3c3jh5M9l/T8ICSTouszYz4auxtrP9ouo0v3M0keQ/aFjH
m6g7dUsDVw//VH6wNZWdFRhL24xc4RmZpmOvlDEEaUL4y9PsydLZxagv1oOJNd89peRP5Dz8u84q
rmI39vLHVV+E/HLTIam+hD82ZRYYPnfZj1qMVsUUP9HqsvXH1jGjuV91i1YLk/aSSS2yyRENjEW5
d+gna/d1nsuC+EKgSBiGjEO9CemL7tb9yCZT3aVrPM27xtenGjGAmcanNkll+krObis+JiStUgOc
Lpv4vu4ytGBBXZeeYAVLJ1e7LNuF+1HBAszDnlFq6VHi6KR33+hihikLEtiMZt9RCyBB8cp4eNPM
uS+uuFYLtV8pDFhQs0soRxt01f/0pUU2blWbXM8VXQ5JaNl2rT8rratg+RZjGTSCEpq5eAfDUjwM
aDsi4V65pLXvTaFUfzB4kMsnf25pzD2WumDh7MpB1gfeAQpeIiPXZqvBqdQ06pNQu646zjFDZhZo
7Erqm1XWlXu2G0Nbn0kTNdors5n7csOFwdsaohjl6vd8flNHjWD1inJSB6ajo8+5eGpag5MpKBK7
NL4A2tvsiTuxGR8wlF2axpPYsdujSUwHkgOHai9QaW/x3dcFoqt6asYhKyK7Zwu7S9baUVlorg57
icZqI/eF608X5stZ6ttYUjZ9y5SjV2AEvjIRa1ijZ64MY95QwizSsXEzFpCQV+4sS0VqnjfIHops
tegDskp9SJ7NNa67TR3rRc0xP2rmrRhz0bgB/KblngjdWeR2skip36YNJbSc0rJwhivl2I1dBky7
q8Z4UsZFdsi73lk+xhF0lynd7WbjUeuSZtinYnIRK8O4OeuWZvok3qOFc3MAAY0M5ydCGP0ayYkt
imOTWvMI/zv005Pv6SWkneY7elIfqm5iZsyKxe+PcWa5VmCtNmEiKfuHvIOkkUCiyqtiawig+dxM
AS8WeW1uOlxjnX1dDvrkT1e8gWk3b7uUHHKxtd2snL9p1UIkSZAavdUMWyCpERSjWR2jeEvTrsxR
1I4Jd2i+wPbdMF1304LGxHKYdKw0cSqY1q7QZc5JvSbcsTY4C4snOopGondJZU5qFQDU4N2Uvg+0
fkBrJqEMVit32y5KRh8RXACx7g35ZnLF4D2Sc1JVYBOtGIpnqSFiugVRadVd3uax9wV07I8PdpFZ
9lNqcJs8ymUojHtPZ83nrk6JK/tOdns8z6g1qw6gi+iM2bMi3XZ67zTJcU7ORVp4ztkQa6budDmQ
rFk2czptyrIrFRS8rsd6WNRy6E5L5i35lWuiPLmLbTnN35ZBpjkMcCegs4fKa3ly9OQWVLbujo9r
iW0svEi57XOailX/9IyLk2UPYF+4kPnx0qLnKDU0Xp45yL2yMltsTSp7p+9+N4l829d+LE4qLsas
DKXV2dN4QKWS+NneLudhRYKq1dkiw1Z2yRy2JRswCN6KjOyI1EIMVwtNXHVyU+M/Kc6d3Q7es2pB
XwIxV0uzUUPfTxuCS+t6UxeLfkb2oN/nZYo0xm+Re0WZoc1vldajMpon4PdNPbEyxdqaPFgQ67SG
LRXqGD+71xIOGyBY05ygcGqDbRCtXY3QzR4Pglt0IUh2EMVu4hJXwdDjajwChVnlaTE9cJt+VFYD
phqbfeQsE2K82ZQaiHiZ2DbPCNCx29YkcOfaB/f3b+FsyxGtEGWspX/DBuW21Zm4SWehT0zqy6qH
tI452pM5JfN3WXKJQYb0yOuuxbJMKlyXwswiVFFTHGhuxkJlXi7RMhzp3jrbvq60i0ZKG57ntVcg
cLrPj8daUTuf8O92d6ehSfZ2MtGcBNqtiY27BNq5Ybn15RQh0KhVyIOBOZHyKNMkEj42UXkEDfZh
yTlpZwanVzlP7ptvp8X6BGcH8NstuMLsTHe0E83Uox+6NF6fysKKvbNEh04fvayztAhM6PP8ri/p
zg6JM576kNghiPC0NjSeyu7YalU426TdMl4S2lfyJV3r2REcumECU3LO66Ksz7adcwWMPV8xtH1L
Teeusld334DtUle+DlznbZc18rOgiASseCbPa9+orMB0rRRrDnSyLHdun9jOrTYjtwxt5U4Xzh5Q
XkaNTUFL2Fd2RaIMMzonbGE7D0K6+isEfpWDwEgnDsqpGAif03D7BEOdGFnU2ipmiXDW5UF4jWrC
1bXWIowB9pwA5Y6hHVgO6vfcFeS8pUID1dQwAGhbm5PaCNG21u91V83ATIkOVYHL0qvziicsIM4p
tyVqa1L0J79irxiEurVt2ykOLVqFbpe7mkIfVSv2rELTLsaTMh2hwElS0PdLlVFrl8GPikCTGVcv
hhGVbbsYRDYkpl9fX0Q82ODpBW3cV3HTNXKjLap65anWFZvY5t4o9aoWZ6S3OiJHKEdUiGk3rKEO
4eJveCrMbkSTxvDDiVUvrhIObraLPE8/RWlQ3oEqMEFG6tiFGU7tuNR8j10M6lEB7YVs0W1+XHx7
cH9Qh9zdSmL7xROKlSG5ywZaKcNlsd3n0U908DSV1jNxj04Oogkh+K1UYHNIODNxEtQ/waEWzcoD
UHWX4drSnQbxi1koLyzrtZr4pgtbHFyjdObAZXHqHnm2mHmUtk4pbmSLrCgsGX8gtis+QEcV01mP
k7VUWqgnxazt7EbTv3tl071y3FvGVvCKc+sRkFtsrD6Rp2EeuiFqem0uQzga/wZ5XKUFk7HmX4N0
myooUrn4tytCxU+6/9hvXKcjuzfs7QZNrF551BClvkvVQDN2OgI5oB393qrIJwCBtRWKWqPVaeYt
J+LezoPpLDo2BI65Dcqd8TKY94aIsszv3nio5PkWqFggmXM08zOdaWtE8Dl1Tr4bejD3kHQvLrWW
apeCjCi9oRe0HqdmU3k88ajOWNoT0TpjczASbfnegndDpttGvoQpCRDaPlusBnG86RjpsTFSnmGT
YVZuhCghH5ij4OO5ctx6vtHQAnphpRXI4KgYHq98NiSnito0b9e31C0wKxAa9uUkM7gaSodV7Kda
qTgN4Nt7jmUIUu8SMElfn9baso06ePHk0gWUtI9j4evOMQZthyNbecsYX0EHUK8kw8vSkMW88wnE
NpnZWaUm48Zm9JI9AtWCt8UtPG4ROm8FQLcP06yfZtkp+TwrXKMeSKQn+jvQXr1/bz1oX41rsHRo
fs0w4DFriJhJuA7G1hgwa0760Ch/U8/CSV87e1gwYzVGY2QKVRJnNOBKgq4tpv/RHTWDgaWp4cP+
B0n5Pty16+1QkJchj4gVCazpImBJKPRWvXqsLbqD7GUY7vpF0zdVmsFZd5q9oToH/TlTTqD3mryd
Fvmmz16/hZkZ7vXC8U8Au+PrFJv+bTnpRhHo6wiMU+jFJpGOsVXKXPa5mOu7RMvTvYHeJ0hkOQZA
7ijD7XJ5QCPSngfEKXdO29uh1iGUyfIKyr6Rg0Urh7xgt43YA0TJZ1zp8mEcETWlyeCeFPOMFZQo
JngLAD7KaZ7AwbP2eeCuoVVo6ugXdKq9Ncr4SaxJsvV0ow4In1uCkY0l6FsbpKMR6XF1bT5LIpvn
UvfVt0Qr5kCJxJBwa82CPtcCI22sIixHQwtnD0zNtVMn7OKiRQQ9X62YagLW4TVCz+ncCoo6HhXK
TTIgs/gPDLy/Z9z7GTn6D4aOhpYLP85cd2twRmwcpJRUZTYZ6kVKfoMUIuobKk7j4BkKa2zKHS5r
PLcT0Y1N4KK73fcFMieSbv/QBvJ7OTs///wfvif6EmgSX3DA+VNrdtuy90R62/CIA2s02TACQNjV
3hORTq7u2CfuEELjp34I8dkMf2BG+R13z6/5zAlDCwFFrbtteJqUUZY685Ubo2q2DC4eNJOOd/jX
tpff8dT8mtLcqm7phGU52xUgy30gTjKvIqOCmt8XWQNl+K+/zO84wn6Na4ZYVn41mfYWEN1EHWPU
GwWb99/8IS4v4z+8Z7K1x45kRns7uhUsvcH6m3BmyT8K2/+9F+kXs1WvElXJJCbHhz08SNvlEPv5
NcGrf5Sb9nsvzy8Gq94weuR9jr31hNrgfUQ1jJ34Dy6m3/vkvzgs4xk+0Wa13SaQ44HXjpwMKTDl
f++d/cU0ZRbSsheN18ZcK6a6HkiwW5s/cLn9jhFa/8Vg6bRGNWF757JJQSo/uzq7zCnOQhQpSDm4
gRwwS4PT9La8/u/9PL8YLz17VsPkVhiDjRlbxrCI0+AO1v2//uzG5UX/zx4z59e0ZjdfLGdcErEd
8li5m05XfhPSB2UXn05VMx7Eykt6BH+yM28gq9b81ehWPY4cM7eSUypymTwKodosgoGbtOSvb+O/
f8z/M/lqbv/6LXR/+Q9+/9HIpc0SGMx//u1fdl/N9Xv11f3H5aP+z7/6yz//lg/62yeN3vv3f/rN
pu6zfrkbvtrl/qsbyv7n5+fLX/7l/+tf/tvXz8/yuMivP//2/llldcQK3mYf/W9/+6vD559/M8Cb
XPOS3Pzv//hF/vYvLj/Fn3+7ytamfa/+7x/29d71f/7Nt/4Em2g7Bh2lhu2Y3ODT18+/MP9kAitb
wnVdjwrvi+e/bto+/fNvpuBjHFTPJNTotuFeAqy6Zvj5V8affOE4rJkeYJNwHee3//3d/dM78Pd3
5N/qobrFZ9J3/EzGz6SMv18trsdY5aBZQM4g2ILtX23ZFoJWxqMYeKmwnqWjP5vZAP5ONdEk5jZ0
sCwF4GxNVN33vujCdM2OmdfbQRejP8qrCn0FD9Ae4eg8npA22UE1YYlq5ze6I+Cwl/TbCueqOtvd
V/7W8Gn0MlyssYWz3KiZp7HZo4YWA4SDUd5qeqUfNQLZyVjJzG2cGsi5ICHCfEoAwutZPyTDRx63
Z+QbBs65cQoh6LfTCPVmXNxDfNN2ikKSBS7JsjflkDRTZUaEy+wK9dudWYhD0aewNJb+4WR5YOKA
wJ8EQuZOWQjO7wb60gRUUvQYAhktK2QzMCSwOxqr3y6dZqi8Ag46f7Pi+QWPQR+UnTsGFKfBQOnM
vnrVbnxebaSF9YdYGcUxBE371fW+K3s+F/5QhFWVricWhSDWRwBF89IkNlk3Thl/uUZ6YK+6rZbH
YjHtyIz9Ikrtp7xnzU/N3ggdxI8hY0sDKYWMqYgQPD0Ry//JSMxojSePofKtzyFAuq7NAvcGAaDa
QMLDpKEH9nFUBZPXzqGmq6ehxASuuc+0XqWRp/xPo29BBVDQciQm/OP5uquX/YiPLBBKO1WO9Tpl
8puf66+5MJagUtBk8QRhUZ0m17lPvfacdN0d7pN7Oyfn8l3v1o0gvmq3zM1Jgf9GOByJaHPM89As
RsjmcAJ8vOOhMu7G9iFdKpR1Q/9t1YujJcovBdizSRFjEj0GflGrj2Tye/DmiemU/Vhf2hfTF6du
SNF5QUHaQ0qPpbxTPpJHZO8hzABmqdj4NqKzT1ePUF6oal25XqBn82bWev1ubPUbImu2fT/bUW+b
XdgjY49Q5CbRmo0fKp9vKPaU26xatmUJSb5OCdbcVTRI9C9F0Txj92vqn5Gbo0e3YjcA3YHcZmyw
xX085x9tHGs7KzevB/4bi7g95dw27LIXKfRw9FxcnuTVoTq9dPki0EQ59WSlQxNiUP9RWwooy47P
asq29Txf1yhDNknzUGF3XcburmRo15aT6xNq3CF2xi52dt2JC6hrzzZ+42VtCGZS9Mb7IzB5i3jD
vCsSrhJhWo+WUz2n+om6y7MUkIaWj+DOX/LbznvRxjUy23pPp8pLlhVQG7bZbwfRpGGmmjtjzAd4
APSfWsOenNN3IOqonlCeEvv9PtTNVeyz07lm+aTc5LopuDSU4a0BTZokZVtriA/bDYlPBi4miiKs
/cQKFH/vJQc1escinp+W6ke2FJ+TQHm4ypumLb/SxnoY7PEhqSBaa3fdwkOuxNlVSTDo477Ay4el
ds3hWVUoxvW5BakUYjpordUFncjnoCSLO0rnu7w27HCMs6NZ+EdZLAnNBDYbw5pjiJ+jqipeF3ht
wES29OKi/v2h+rjeZOukNpm4xHTpwx7SYe/EXXsPbnFYS32fonCIMlih/Sq+sCKGq5NBHdniWmvH
M7aQErNP20RDqh6nDtJI+fmrTOwf5cVxpq6mtpbf1+3ak5LoYx11G7FNsVNYFQWP6RxkXv002Lzy
ejOgqEsra4dtKrLn7CkX+b2zcvOMmrpi/ziXBZWIQxdM5vKMzPp9LV67wr5ZLJT3JSbbDf2XtrHe
X+66lbM9UL2W4igyLv5tg7XfSt80Nd6jVdQ3S6ZygGN8eYN3FPkYGUMF3eygw2IzBeqbFRjLEh/w
rzyIRGBMxa/clNVx1MfnYoqkVyLVdHUjNBuj2OL6RbP/Y1qTTV+axo7dZL2FePaSmm+kMtoNKlu2
Xne10MXB5DUuatVhzjfO1A6R48afK6sTRpzGCxLxmLg8o7RukEdRE2sofXjNTJRI8N/atX1PjeHa
H610Nxju9YBmfKdwiMvJKbEqkujCVhGOCqyJkruNMHmbFsT7QI/5mwZl31e8HqikOlzF8jGX2tZV
8V0JYhv0vron3tfc6ql6EeuER6T5wkNT7DwHh8WSv7ssRtuizrZ4/pqgxlG1gcF79IGhD9LRbpqh
uLPT9Mc4SC/y0uO04GaESzMjhTkk0LXViGB15InGSIrXTHc7FDoafolCIkf1pRfWN3J4Dv2K9kLb
LMCc/YpGikv8y3UsYoyUASAnYowo+FeLNrnzGPwYfTFfjaVLR1fP3pBu3WxibaifSwKmgXYvrJo3
fQgnaOzhYlzlPKnNHjBq1RyeYWW6XVyahSDo2htJaOF1WR9KXOD3bN/dVWl4z9KHp4NQeljosQpT
Na7bcc6HIxPRiUx59V0A4gVgnFPhe1sHinhT0b0bpClOGen1J08ALOSQqBuprdUx6X1ecceYjrNT
7lSu6TtpucamNYUZxaRnho0l5ysDheAymffahMZJT+Mby1uRoI9HA74FS0ylrbd5MnGJ5Y9KLB9W
vFyaR3xktHN97RQ6hojWrrZpmmYbwOMi+WGMGm9OXgRdnSC+GfF74HfdykUgEnGmfLNMd87olh8Y
rNB52OZ2Bc5GCV96oSdiLEK2UZ5V25Xnn/+Xr2Z26DlQ61Uc4KjXb1qMXRW/lbGFoj/4NVCUN5YT
la6Tv3fRhjAqreux8MpqZ0g8V7PgCoBQu/aXJDu3bV2eyLAiBqDWZmyK6SkGhzkqwt9sheEZruHQ
L0sa8fAon2cXRhFHfDgrasbs+HpYugwMcvY3njLNU7JWa9hPyyvX2nrddJb71GvLY9ZJEkWRoaG8
MHADSaST6mV1h+zK7XUYO68iwuF2Rq50C3XfRhWWsLOlyzsHiG5fX+zYaD91xotZ8vz0Qqc2h0dc
vHI3ND59BkWZPmCgRZgEapj1XnLfDiq7s8zDRaBw+vmLDeKwHyvHQ8bmku1vN1Zkcry0ajkpo3VP
nEpp2921tYXUq8Mbrr5NI7KjJcA/8+wQUcvzHDP2ILtHPnoOF/tqIkOdrAF1nMz2WLeAo8RckCyA
yzQkd+DaXiROyJUupLljd4qnR0Bje4cL+ovmn2yXXMKvbLiJAC7Zginydt3k/xh7fsja5NKUVNo2
3CtbodJ3ff0ahtjeSaG9jUVOu4dVdRFZFW5g4Ms5gCaHaHxf0qzsD5bfwo05j8iU0S5qMBNINye3
3hVlawbawPFYA3OHA0O13rnfuwzJAAH+0y5Xy3AePHc4axBmZ4QQCPl+OAN6LUJIdAOz7Gg5byrW
ttY6YIRu8o1nZD8wZxQhksAAfXMf4qYYNqaxwIsNp7T2bqcKl31OTMmm0VWIe2bXm/6dgrBT1eSE
fubzWOizZ6UTXeHM4kLlM0DIPEwEE/hstVfG6BNusoodjRlDeBHmGoUMRlR8VY1eiav5B0sL0z5p
nsJY91DYd3FRQ6rO52ZJd7ozKxwH05Ns5merM69iFF5722jRzRbbyjDSc2oVe9Mr0x0Fk8gmV4Iw
YBwCkx0oAqb3SPa6tmR8CcfV96OZ7eGfHruMeA8mR5RcgLdZ5m1pJvhsjZW4EbHXkVvawvUR5LP1
OEscuG51Rlkg3BybvXGYJmRapiweRpOoDju/XfhiqC9e447eHtT8h6YHTp0hDzihAhNnyGCFAoIt
0mHNy3g5VQrRNDwXuQ3ZjhSINyXdK2g7+pDLN2FftoKZMi6cNoFq0/3aWR8YVMbQqrUnhfrKwQst
WkxURlE8c9o+tgZzVi8dnhmV9a2OyVKp3VtsDGaYu3a4rHU4NdqD0gnBcCsXyWGGlriVgN/WLe4u
SPS4vPe8+qXt50PGLFILfQ+Mvu5WOzuPuoPEJu4vdqGA1RjsSeUgwf74uHTdN6cwP5x4/uoL3JWI
1KAZCHiohbQI8CSuvVp86qlxH1VddV5kGjVufdQaApFRbFhRnhXkPAzjfp2cp4xNPipl7IcFxF8w
JzYcfFo9NmpaQ03FMpTVB1FD+GI9TNcDCLrRBSoFZ3MmHItahh907PaqXW9XIshzy3kcRfkw99or
zkkEcyDmeMmrgw45JxsuWEO4zDJWFg5r8bkWmiB4ZzoxoT8WnJxRu9ZGgKPsOkdgBPvx0iRP6Ncw
pT815lKFl1caNuN2MvzQs+2P1Gi+iGMwwoIUtLliQEzHl7wT7dFPkiSCI802uWyuKH40N7rh7vUa
bQfRKwxyjWaWUdeaY4QRIbCbogy4sDnCLfNMU8Kr06wtYxfGFzx+lxW3SreQbUOYqPK7N8dNoIvv
wtTOo50fjXTYsjPXYacl20si0dhgVTDvRpEfvAEGr6zzD5T9LAXW+jIWt4vNO5t5iMdnNLdBM2vn
xLVO3IcMyEb74UqcIeOIIp+oMXP2GIybF5sZaFy7syGtKYRovV1Mt7kSenzwuzYh5sAQu5ULo4md
JHLwKgRuuTwayJiZaaEO+6u1umiCPXsrB5tXkv2/zEdulsI7iyJzrxbNfsjL0gnwSHCi6c2eg7E7
mS4EYeeEaoj7E1vbYaULLgIm64LEq7eWK2/a0jtlNrEjnqMO2nwZYtEsE62xoqWJbwyKBBBGBA76
4rBc8KWkQ/zdor4HfwnU27A4QZ4u1sEwX8Zy2WOkyQ44kt4VJ4Y/BH5CeQ/T6bA1ljrZuYqh0iYm
yed7HRDQVumyTafnCkv+NiYTe5tWLoER42vRzdeOp852MnyZLQaZdhEQSMMtaTfWNekEmwmeZudZ
LEx1me8QFTHjtQanVffIA4p5SgUavgHOoS7bgsJcp/wcOX11YTHVPTtMudXwQOJMrT9hHp5Gb+dU
+hh1HsoFJx1ldKWXF1+VcZIJiXTKjL87JAKwB3oqlON6GBGNQV/NG54cX17uHnyf4FwibKAkBXxl
gr48wO3HPZG8EO3yuo5wclJv37k40nUlMIDpOdS9SmdjmyO8UIwy1Vfj+lezmfjbyY+0YjxWsX6u
FtsLjaFGeW2WRWit+l5aqbVv0CNla3wDyf8JOJNw0bFrNb7xQrXQppr4eWZUD17HIkl41gA+Fnr+
tMV6z8pQpc/pWDDb4ngIx9Q65D2bYYwgMJCtNgQW3g/EX6+EQN+sTnHlJ9LbqOIHfNdprnH+eVbn
E6mnZdiezDeEawUKVcxH5IXdlbmjA0z0TONaSrVa/H3Ed7ApRAGBae2lXhZ/xeb/S7DrY8NJV/0z
yvoLMnuVfbQIDX70//Jf/X+E3wKuCqDx3wdv799zENr0vf5H+PZvH/VX7Nb1gGgRKgtoKgQul4qb
v2K3jv8n4VmuedEsCx6wl3zrv2G3lv4nwzBJJyHdT+gmIMLfsVvrTzphGr5vW5buGTrJ+/8F7Fb8
J+xWEJmJH9LxaGZ0LddzfiEUGl3OOKD7bpswq2+yH0h7keQrg+wxyg9SMgceK/QRg0VLTpHPxESU
IrvOp4cezvuhJZ2KSuG9IRZzP1rtu5WZ67EiAyqoEiE3NBd5bNjxsPGS4ogujQFMWhZIk/9QmRm7
IhqQYcbTbX8OSY8/xlc8A2VhRzMPVmzx/ncbsvhTRyVNBspN1lf5eSK8a4+1kWQIbvzjjFeBAzK5
asm92yRC147umm/IdfGii8YxwhxvR0M9O2QCzNnOG23rhE7hoLxSnZK4Z0d1gMNWpbZxkYMEoAi/
SnqkavFkNjcU2PGER9eOLEJwUKOnvp/KieCUVHuscQBd9VPz3es4WGKs6tvau4jKh7V91a5TZ+eP
wr6yCWLACkVdXW3V7blM8+EGyhzEUdTmd8OXuwbJ9waZ2Bw2LWcW2os46ghPiHobsGNK8vGm8GBa
Rk9dQzO7GEisN93LQBibCXyb4LazjkOMdcDs9z1CuH6u18/c8O6duHL36PKMY7Pw/XvqdUSp+WZV
OoM8VQnPxnBA+2KfK9C1qLNt5Ou5OR3FuCCtmMSpyPTvej9Om0w62W089a+JyFVUce6QcThTD7U2
EWK4+MB1XgZQBfG2REpxI90uxhviVEE68sUkNtpvcSK6jXe8CDjOue8kO2pmlyNA03cWzE+sC4DR
yjLDag4lQtLSmvx3LXN4m6UTMA81FrkncR2uU3212L7HwT29mRjuT4XZnV10UHVtAcOZuJ8YNb28
ely067ESjFtNfWe3K04TYz+MQju5w4uRKDTeZdqF7Q3CHzPK0DzNuMJ2RXbpYpxe0tWFyhfU5bDI
eGW59yYyBnQ1pVu2lNfJ0ZIjRv6cEWw8+zom26q1HoCAumiYjP4wE6l4U/stokxPYdezlnJL6tEQ
rfhELlET1R7hEDrEt94BG7cr0zqV/jyGK9/j6ecv6JkPUpJu0mUXWZIz3+p4g9tgGnGdJWOdn9Tq
vnSj1mDeKJOzFbPz9Emd3VfI9W2pfXMRfzxnmCESz5b0KGc7R1UEceqfgy6gVzrbDHyhZUdQ1AFJ
UvFesHV9h6b5UO7I5IRBPLhI3kLyApi/bTmGRueKe1YV+74a4icrT/Wzl9r2GSvgxBu+1OeyIdEu
cdN7wjBu07FOz87yVjb+dYuu53WqdXmdFQcJbmC5zfKV99kTW+JyR+rkU79m8slNvFCs84JzxiQD
ql7GPX7zW2Q43bmRPQ/KIn3J6qS8wV5OrgGwXRB3FtlFLe/iXA53WR9KN83ukEwbW1+vtG2X9UjO
VH9aSvulSNbmVMayORmDcTbzhblJj91Q6vZ0V/a5GSzaph7o5EYR34SMnGU0DD30zpCnQKndGuYk
Qp7rTh3tQRa35hDntz//zwOCDbOyUtuff5YS4XFtlgnIJb0VN2sKBLEqYz2xjZOk78v3GbduJFzz
m2f2T7i4BdqR0rjShylhtoi1g0S7HpLM9Om2fhwCAeG+X8VDIVns+ja1wzgBSyi+NWnN5iUBKRpf
fh8Soch6A7muMGZGnpNsrKzCR86dezdL12aAvl8Bd0O7GRZCzRIVoTL1geNL55jlrMtmc+2lrXE9
9cvBrtrlkXP+0+q0Q9tbElWizRI+mkzbArzdLAhgE3FsbONSGtc/f1n11bhuvNSKDFZ4TcebRA3Y
GDAkESHfXhPpLY/AInx6vczCGcPrpYKwAlDQzWiVJgsniD4nvpm3xz4rqn3xnSib3fS/iDqv5riR
NYn+IkTAm9dGo33TNZ34gqBECd5UFYAC8Ov39GzE7gtj5sYdimoCZb7MPBmG8+M4ze6ulZ2xzauk
yrdlBZeDoVa/n8rhwGUn3DMOYWyT3w9MIsUE0JXDiXt3l9wXMp7mRHIUZ6A+DHsRussZqoPa1Nkw
UrpbdYwF0+Cpi4ihZxmExoybMPA92m7K2boZ5XKqilpxJzB28E+7AyO/KLGzMwuBSHovKJNh1O1j
kAHgbNrfc0E1p7NaKYG0ADRpYQzPgj+Ce/F0P7FGD9MdNFDagNzzdfoVDsO7dGfgqybHbNJC6dbx
Nay7gAXJb73t5HLvjPDhYs2PygOG3wTJx/z0i0Xt8m8O1AD48tZBhYucvagFPnZUEnr2buTI7Ncw
lQxioKAntdMjfi6dee6c4IpJHaBA6LR7zFW7qsAcZ1Zj8VTnHL4dJAOMV84fh3Gwra6uzLJ9qpnr
ALi8VIb4sPH5nYKutXy4RYCu3NShosu+CCHag0uo7+yCMT1hZYgHHOPX/76MvTtc08yuGQj9NFVU
XiI8doPy02O4WnOsav0PwS6NcaXlv7WFYtJ16iiw3W6DBs7nWBbpcUJunVzlXmq7AZnb1G5cz1P9
YAgnnt2A8Hc5evsUYONtThuJKiv1T8a3L++F5PQQPlW45p8bXgNDluuF54e28ibnnWwMknSe4nm2
tBFD19hGpWFc7rnmq+PU3J0i46AJ/sU5y2cyeFl99Rqn3HWkf7na3vdYrNOELcwWiYG4JatZc50w
kcaNEr99qLxxkZPWCuyUMOs4X+uyuOatrGFzoOSOpXjwB+0nbTOzuq9hzdYHLzZyoxjiG52dvfou
SEudMt06F0BiLHVYT02GoxeHDXLKo/fRjcg9LCbngVHdPMM+jz0/AEOMAJZtO148mLhooPWpgrf6
osIZEKlWe6OxzwaT57e0oGM5u/d3piOUm8XI3jus16ccxz0cV3le6JfeGOH82ldT91o/T7asEy+z
2ZMnnx1ObyOp5XvRMTr2XYZcf6qiHPd56ald1eMsZ234WgJwZNrEuLvmfy3ZP/DLFZD9Miuhl2vE
5rarjGYP0Q2Mls1cMWzoyixs5K1xRKQ3NMdZbylupddAYJTocvXsbObCnU8TdI3Sm9EBiMjnRdSx
VqlXyCrGBqyV/rDz4NwR7N63VWYepecfyeF5vy1bNAzhDXGkPh0Ui2S2OafUBFmR8J5d7xb0+rse
FvGYdUQn2ZNb2/0AxHnHBs2PfiqLY258MLypdqGRH+kV4xhW62R1wBETcUvyjpsocmGs64nUY9Rj
nIX2SBAd97UVmtBQgDFvezQYB9bippi6D6LNh3IyFCi8+sDRtzpA/dn57lqd/EL9dWb/JWTy8alI
lnV3di/m0I0yZ/NQpWq4Gqqsts4wfS2r/82GAi0L9w/m+Tlh9DzwfiDqCDNgxY8kS7P66iMdbtZo
/hjmQUJvmDm3LZq6L3evWMmZKRegWBTlbB0GiUzOBvOzhazsX7hPbBD379oAI9lQsfzDGRYvfz/t
g8F5pVw9bqw7kq4by0078cULs2U3OPptnj33aY6aH9vT4b4OWuMSdWZ6aYrXrpPrBUKbSFxpLDsw
Is12NTr6ifyi3jVyeF50JrGck4ktQDbthMbSzyHGSnhKx0f29rdpoqq+WM0nVcOpI9a0UbPrHIN5
hkW2vpiFA2mhNbNYlFGxxYFqbL08mk7O4psnuBaa7Mdu6dT8rexf+E7WszV1Wy8zUo4xrUzusJeX
NIekaVb1MwCbEEcBZ2RZRxBEePJ2LuNU637ww1VKH0k0tHs2BdtjXmHWsOI4fNSJAbCY/G0eXRv5
t/HEfAowQ1B8bpxmS77W64xMFGIGkdIXVyje711m8tSJFW9J52MWCHLgTSv+gGqiEdqR6bWOytdw
zInrisg82aQ2ovnvBGLi0uBCiVvhzMlk1d5JQbKxFckyiyTGtrakzUzeJFfMpYRo48Vsg9d+lZzF
+3oFj4lkBXPizUSn9WbFRN8Zd4MeXrsUWThcQXTXoTLicSjyravIFM0FNIK55S0NjYzDVzCdBw8U
FEY0FXcMdgLi8AtUayof+jPo7BzbOyJ7jRfjESQFapueEemcKxGl6UriEFQJF519o9RKMt00jgH+
mKV+9EJnfs3kXoEnOUBca8/jQO0TEcnmEBXuS3m/HGT2VN+quoIe6KCcO67RbY0A8ASALqzgBfYI
hznxLsL5sDFglt8+wYhHCRC8HhuC6VyDpTqkq/rUQLOuOE++gKugyLv3rqlUPVSdPT9MHQlCsNKx
MlvzTZYFj1i+NVNrvLldCC+wnWsOVKRPxJQTAcECwQe+biQUoefeYk0L9KKQYzgkcSCerjmPFYF8
gXRLJqIq/X6PewusVgCkNkWLTNYAFPlS1NEDx7RQl39S2LQvYyarpCiLjCiMxWdsGxYnwNK7isw5
pneRvLJ888XOo2PZVDccFu57zT6QpN1SMbsOt27vFs+ZyFimfE+dGSyAhOB92dmgV0+ySRdeQm6T
MiUJ4VjldBxHb3kVU/CW17JJVqrKN9rPMGBBCot5wapz6+nvycXxVIyFEVtCu1djgmCA8Jdts6ge
do7vzvt14OwGCZM3hzDcntlBlpQDOeU8YI0wRuuESWvY1xUD2cwA+Vwj9PzvU8JsjvCUeTQhcui1
fhVrW/3pvZeobp8sr9IvLaZXnCvIMmKE/LX6gbkfC1SEteUpkeCOseh/l9FdaqOFa6MLn6lpnnoJ
axIIX0k6w8iRStPmvKRknBvrPmSv7L+etD8HndUHufjtR4klq+ScFy39dIqEiDOPrCP+gCYJRnKW
01ztBlU8k7qak8xGVbKt6mQ0zXXxx39iLMHpi4roAQ/phoTBRRkl9gDS0sSwgmMRcAuETwmGry3z
ONvbJvb7KkXxAY7HEYSndtLjeycmcZqis22AwK5k+Ie8/w0IPA+/+acfjCYxyQCnkznvWBaPuiS4
IjqemBnn2QFs49sYdgO2M/geum8hLzX+Hx/Txs4P2RXIiDt7Yq7w5KgwhxzooMs453WIJwsdTR3M
yX3I9E9XNvIQ2folBaMOCOfDUtab4MC7r7PwyXBR0Fs7P0jH8s7F8iKCeT0NpcNgx+3fdF61mOSt
X3ANGLynK96qceTbYU5IhQo2ILweKTw+LKXTIFxFz7YaAFPC3MhW56DcsY1NrDRQKMzwvDSBzf25
mG4+hqutV+HYsUTxWbo8rnPGgN6265ho74xFKpgvbYd5ry7fCvN+JrfHhpuOJGc+Ogd6BUiqRKAE
xRQdSk7YJ3XyaqYh3Kn7pO5tjHw96bUIZka8BP6htfU7dBFn1zbE6VmC8Pn/GQaLFGmNbwvP/Y6V
Fk2IV8q1+71VZH+CZfnGQWkmpsuhzacSovFXc5u2TwLVPg5zlT+5ncS9K41thPyysXwyylYL9CRc
CPT3hiKA5ryglgRXh54XhNRQJ65ZGMeKm0svhEekEqDE6rK/tj6eTJJi6pAyatyMPgnc0ULIbbve
udUAJxEjYfOOU4/NIDMP3EedP4ZLhjdqiVFBlXT294hd7M6RcbE7kJ4zR2NPQsbvVzGf7XHgRLWs
iv90vBTEp3azquskaDJnZ6sGNT0wrIORcm4QUZUsEYuNEWINGbz+iDeAKaY9r5yuZMUMHUHeG9s9
uPeNCYjgNhkGAH3Mgmm2/KhgFAftrVNig9ygixxMOVJNvkmLPH8qsaqTEus3wliDxzRyGQnBVY3D
oZXnAm4MxAXmhqntMSjcuHnznWb+yEW/Urt18R57JQ5g7y+lMdovnU3C1XNGXlHSWclA9HnjEIDZ
1V71lyTleLL5uHBEzk8M7frHnJHOK/3oWZ8tbwSEO4DkWZ64usu2FQOurWtMwzEfo0dbh97BY5RC
8qbA85EQPM7/ToGcUFNb95bn5boL+nW7eFWZ8HLMT+0H2aj1BubsttIkMXThrSfjNzPJOIa5kQwN
VEwbWyPzvKHCYWVx5Gkn+yigGphtVZ44p4xxTYz7CMqaVJ5RPYgafBcgk1tvw+JiQ1S8KOUC6maZ
r2px9CGiVTDGrfBJyBKmT9mkexYa1VXPsLX3HFaQ2dDdfNPPtw37J9i06XFu79C8wAUKymq6kZE3
7QjHhlhBmZBYM3Faa08I/0+np+Xh7ubJgiplToJBJ1jslQYPsWOWth4LWKQ13l5uM1BZOcI99fl8
mhtEJ1KLfhIYb+5iPa+IMnE1zCAR4SrZB2l3PtzQdDiWnv2Vt4KBnVMeuPQ+D4GBjwcL9KZa/Bko
4vAqeMjHFVawLJwZ1k5z88aOhCaLwTBXNM9ZWBVbz0SSc4qz17ByzrBqOlnu2dcxAPvTzYR/AVWp
RXld/f5arV4sbU449dgw//CGWOQiu0xhwEnr3Y388WiCoIPMKxLTZ4BsrPq4Dva3LCuxgze6W7Bt
xtBH5X5dIRrJIDwI3WDVKdJvHhEipnbHwlvupa2tuAjcjIqbFL2xVXdyk/vkSj8nPBkOx2KN9mR0
7UPW40OTasSKRy9Hxuy3VNBJJzO4Jy6tJ5DtsZQ57qWcgGAefOqefZWBcgKjKD0NgXiz4R5vMTpw
v9QOGxbhbbbVg1mpKo5M+d5D14kUyGE/+Df22Ue3AtoeBo8h8bEgkXuEdWwkqot8NIcI2dqBPjhb
/1yigqk7BVu/s1kgVgcFopq2dFfze6TntTHpM6lH75Bn3AMLf9q2I2a0UPowAi08VQ01fg5kTZJ1
NibKsN6NAE2eteUc77UNjjcfQtgRY1f+UpNNsg0PDHlniQ2xXu6UHGwy4GCQ98iMFiWdHY4dfMo5
+52GKV5Ww0wTA2DFhiAdCiEEtgJcXdwpR4CfKsAuGWLvZN0rMO76wJHgp66xZWvHgxhdhHR7FD8C
PgTXtRSSm/tT/faJP1bspya4/tiwo79DZr2kJnMVtwp/LZhHmNRlm5m1cJm64LFr0285UgeAaLTN
lDVsLaVK3jGuOuAiLqlVa36qOuDyxbytldeZNo/AhTAmMkC6PcjGDdP0iWk6UtHSMSplPqbelRIW
duuUpQbGYFYE9V6bALxrQ59Bm4WHSg8v8PvTPmgSDolcdxmnDk5Z0dTF9I0s8KeZ4WamoueA5W8X
8JSx73xrBxOuP/rwmk3csgEWOjONnnE9/hu1thNZQi7gSI+32vKT6FUWsj1xI1EmRTDgva4607Ht
EqJyfYyzqr52ReBQYY23ZNTHSpWSJ8P7a3sgilpv1NuhV/tCu5p8A19KRKfs7kkyc2YDDRUNBlMv
IGv7svg2mGsvllefg658MibRxF3k9ltOMb/5/V/Vei0WlxxnaTE3xVzvD5JkYxr84tb7Tsr7Sfk8
aeBS+gRTOqZM7Pla8UI0D/bAUzEFFWbVCBc2fotYG57mMG5jqU01CXTJvH61xqvFZZBMLz8/Rjw/
tp1fagCC6QefadaxotMKjRm5n2MOxodx4AFKSwaW1kyBgu/aTCyr+WD0ZkCaNOfv5pOWJxTSxq0T
vRG8/hdhgoqC9ICaxuFCYCD0XS9xR2vfOalG7siG2HCaa2u1E6Scl6mEiY7ba97Q5JxuphrnZ2Y0
7XZxylOhomcz8Ham2Xc7805c0g7+mK5l7mGyDxDEXXb+VFVb2TDJnHV/gH2Es98h3Yyyj12+mQ6p
G/BDKG8LRprsv8APTxgjMr0tuzHqQQGd2wn3ACc4WA/81akW0gMaZN8FzytWO7YDHk99L5iS5Us9
t+A3yx+bcafQXQpsQm9d9/7jdCQG2kc4rC9K2/8ar/yh5P0eHigh4wmKXLzhtxfVG2PKAx4gbjiB
4X5xVM7OoQLsa69AcECTbHqMmVgPcfUuxluUbc0x/aE/7ZeHiEGm5Qef94D9nuhG13AYcRFiYx4w
duO62bQpKqQTcXf2jKGLi+4JfKQby0rcyJeDvgqKk1W4z8B0y5h6lMfWZjI6kWXBt2+8T370Gs3i
6vZ8BFkfHQuA2dulhEJBicQX8slLWESHaZ2q58CEFdwpyzvUVnnFKDfBfGIOWHdiNyq+vWNEN67O
3HGX5Y8r5ZvU0UdORwyQieLVB3uyyYslLvCtzBmuLRuHtje7TzS5h1v66bbCq08gOhhv8QG7wz0k
rNI3xBwFUYKoHeCNLSc6fe3m/QAzkwVTTImirTEIH2wjekX2Psz1g9vhI13UEeJ+T6NVpjduNCsK
hZe3yiieZe88CEN9Yq8f4gwjY4aLeuOS3d1Ahn3Bi9qD0GcaRKNJkt8HL34mLxPssmtu9ucIxGoW
SnH1gs1sKOPaGap98Oa2fOjPkHHRfUOAuh5co7Js2BoLUCoUx1hXP8DaKPCf+qAaKn2Opmw9F9mU
7WnA+NuHuX7ilf9jucDHaBX7aX3rMW0xCjZLrbckz+rTOHjcbcIGrICIOEOMPW1Tgfcr739aq8wT
o+9XLspOMnq5PAZBPZ2k6f0g7HwoWzk7NOL+o9YseRGsxaLhsNhj+94WnBTisEzhhIzRa99zniPS
SElUWuKUyTyOYJbKTuvMpX4VNgZw7u8OQkAFugHtrwoPxnPlWSa3ejdJyTMlUhvhbuo9+xoxwzb8
e/I9BE9WUHyJmFZsU2/kqMPYLbe0vEKUOY6QWvL6ZwIFvEfF8q9XykWaRCzCvdYy7bfKG//yOfSP
GBCGOwVkhXcgNVXnnpeEHYYjJiOMUhTtCds8JaKOIBIdYWHAj70/boQdVI3wHjhEFmn/sOIh7WEp
8JHFlTseh0z99a10Z7T2NwDBYwVZ0e7So67Tq/lPAYTBEP0YVITZcFl9FgA/5/TdSzn4hHNiYUWM
XSBgUT0mUhBtDwGrUhY1nj2FHlcq60Ts5Dcx0ZGp1i86NmDNjVi/YMx22n4YVoakjjZ/+1W0Yjbq
yNPPOUIM7Wz+myFRxCW4nU0doCUVgE1rI/vnC3k1I1S0AaTdOCJxawfrXoHNHv2Z7UmBQq7zc2b5
7ywOVIaNyFZRS1Ix9PcLZ/Nty1qNIy07kUn8Fzlvxir+uXNFi0ba3H/KK/bsqPKujJE+1qgBpVFu
3RXMYjG0SWmV0cYPXsCbyZ3hmff5e5WYKmSPwsA8gIfIjSUJp9v4HUUIZRTacD6Nev7ukZ4OPQI1
3pfiLPpcJnlIfUuQu9VWaOPVJdtymHr9Is0wO422+ORSnl/puuqOQGkvuR7yWHOyP+J3sJ/NQRzK
1Su/ajjwk/NvCRiA1blr3ULQVQfKO/z9WHYVFxJSWDmMy4uCCReD+pqTu/tR9v30MqSotKWab4rh
4GU13F+WyUpSIiptR+4eccvp5zJPhM0gvAQ7x6uwv7mgjsE1oNkJ8eD4JE9Ixxc736LvSCPt3VO0
66udul8uxoIzFoAUFzDnrU7VCuyTt2z7rjo1bmFcXX0yJg71PF/noV2B+FKEdA6sdR+0HcgnyBvP
WE/JEuT9jreNfZ4i+xgDZ/riyq8oQqUcvLaOMbe/W06rz6UYul1RRgFDIcM/WXgyYfjaD2kxMG2u
JfRcbKYJyGTG9nRBnDrmIb2tD42bj191Kl2cjeCN7AULrZ6bO2tqmfGOtqzmTTTuhdfit0lnbjbj
374wHArlgq15f3+ZqKBqcPNDUGN4Cg/L2uUD9Ae5ppj9hDPFvaXLHQVobGEFNT2wxO2tFSl8pPeh
dl17e7OrriA2oWzo8aEE9vykA6RlxR6bdFZ6a6faPwQB9vAo4gSC250wGHeRao4DuxxgFQKj6EPj
wtjjS1Y1nSL0jkXqgo9FvDXqc+VNDZlQ9+jQD61Z/U4rhrzePTHaEAEpa/nVQz0A8+cobme5fm1r
jDejkwhpvrWm92dNw4XbU/luL2mLLEicjJm8B/FeDXu2Y97Huase22xZQS21TAkyvz+760IH0mpP
O2jSwS68E4v61sseSjc6t2U/YFYuxR4GcsHwFEwQxy79qrPgkvv6xwDpdjBHVC9rdqMTFCLiEIok
aTFwfNtUYOK2Tsrm2nO+39YNs+QhYDcBHklLErYIgrhI3nfMeFVnr2xY/fNEFc0K1Ox1Xnd6iH6M
vK532Zr5AChn97hKG1FkCaetaFzjA/fUoxpbj/IZ1E6ns3fOsKh9LeSyBYjcMvIP9n5wR2M6mcCc
uyzcdik8Mg1O1WUkbm03WVwluWgTVfuqshafgCL+Ab9c1GV6rMbK3Six1gfDulecRTD7U4DTZR+B
2F0MYqpV9mZEuNX8kQqlsQMjbYqHhceRrH4dxbbJmGshG7ArRqY9VIufVZGLU8kquTGH2T9CdRtz
zm8iksY5DFLvGI3GC42T1mUewY6ZsjkWk6/QdlwqFiwXJ0Gl3oM5SDdK190jZZAb0wq6d9k+MyB+
MAkgIRNd8MCt30WJLh5Bu+4HuyDNMTHDVtwAUrcxOLEUHxD9mI9jn0FDRtzhPd7pZl5eLL/kDJxh
hjN8ez95d5s5gtz98C7pN3DxraK6jVVNMQW39pX/O1CV+17jQ8W7VH7jbCIuGy/kkF4zLwJX0n2F
o3fFt4qU7F5HbzgSHBcP6JuwXHpwxXaEPFrfZf3Bx1qU55/TQumkKO4Xr87eKE+VOzF3XBeFne29
Pq1iICUwUVqfz1UQEVIFGWGDmyzIqfQAz4r2IausjzkmYJexGd/D9S+kGxInr0QcwOg/5w26XwCS
7uybH3MbkDnsHZ4XV7gHq797fJf6IZw9uRnFUj0OhtjS/FYeebuoJWuwQHg0UpuDvRwHWXuHYsin
B5W6b8Xo3KqiP63tKv9R7MFpURgfpqMfx2ZpQOpVPzU1FFth+mcUNROUM1ghkJ/j+b8vxNdvncvO
orApsJvjaPxM9ZSdkHCgten0yOE8e+6a9a9DYN0s2vxXLpoPKiTDy9otl5mh8cVxna8AhPPnsDD7
A35zzFaky2wFhZEHWEvYxCDSDrlC7I3uec4+AQ9EkmnlEOlJrtrFSJN0yOXv0aj12SpRJ/pWPxZt
+Lu6sxtr/6vHq7/RUGqYQJrdacwZ5/Q2mSE256dpCi++rY2jMMVjD+yXFDlOoknBZAMXtyUMWIyN
3FUhcrBbrSmk6SHfRrNZ7oyBJynAaMMsjibfFU3uoV3pC/CdtwBXm58Jli5hPoq6fqOXYz2ttnoV
PmmefpgUPrmPEL0K7ztPkMu47ArDxGLW7IYfDTvV1ump4Iyy8Ql86hAHv6UQ6y1dqDOt1/EdbBvt
RvRnbDg5q3NY+g+e7LLDGHnbDAP0I8iC6vG/f4KWbj7YDaKAVz0gY2uktClInKHeYWwL4sUKhtOS
AfNibYHlSA3HPjDG4YIYtoIXC2ka0SRzbE05Zk6VCbaLaX12zo4OE7q5QUffv7Q+FoJ83qWzdq7j
+mn0+foLS6Q41DN19KMVehs8X1EyRrTL2RMYc2Ehmfz3r/T1jRc/zX+QaxILV8fXNM8MCErigGxt
bez4pJNsX94svBCxRT/fNrRRXtYuOjG1bG9Fvr7WMuxuAdBdYDDzKw7Xdk/qYSI8pprHfgBenO4b
NuhLp8d1V5uY+Up+4o6o2SlPg+bwd0VvvsHzr65r4XzR+qX3GHTQG7zDwFJ6CWyVX4uUjX4Oiicc
V3TBkDACNIeQRKrlMRLyMQ359eVjO70AknySUvgHa7OF1p3v+MNxJt2bSfw+uJP8cXkE8LpIb/Je
jOjJm9oVktLNlqADryNlgNZ0wkGaPhojXHhwael0c4MUFGFY8gQSDbpMJSEP0cvfnc9wXda+sa/H
AQR4cHICtrPIKNPE8VfnpV30kZzA7zQzv9wGVCyZLTOxcgC0LLYVlMB+V/pBgEmuDfb5AEwK1SOe
mZmw8Q4fmd3ISxfSoUkkYsP8LdsJAsYsU8xKhPnutMTMNF0ERzgAOVcCnJNV5lo4F+81xRZaPmOA
Sa1+7AxMr/JGfS1Ldm+DQ2mq4B0yUJ2Cc4M56kjf0hGMW7E1BsiIc+n+XnNlX5UxLpuPKl5N36Jb
rx/Oo56g3WLlzLlqM5F3AoDrQpv3fBN7cCCY6gLaK8/c/M+K5fGiBpJ1fc9qPVmS6UH08V9uNHOW
WK3LeF6fA6eBYT13hEXGjrjpCDQ09fAh1tZMzsb647ThfCQaF3v4TC6GPzxR2oErL0T6x5WJaoUY
lkRuYz3mGGTNwb91aUDZmh6XhAqaD5C9yxGIx49zP6gs5sQXF7uRIh3XBP7AqAkCBRnn8jSFUUtR
TnekgAf8h6PMHeLFSEKmgcPYB9lR+TDUgtTOt9Iz2m1PjG5juDWrytgcB2a1fRh0NzvM8DF2+lDM
XIZs7VVX91eoJ7mnE6bdw+nKLsP/fclod0iYQzixcn+1c2W/MAloTyypd5zHNDxk4myhL5wK2/7o
xwfH4xCQSZkdNf/Jnd1aLWmVTMrfYRCDliWihX7ndA9iZz60dRttc7/2jvL+0JhpWkIUgOc+0IEx
FgPnl4DiDn5/blrj5ki9eicbVmZYB5feqY5TP0YbqSt1RyjLcy5cji41cGYFR2YnOk60s7LCBwl8
FtOTSyFh4Lt79ERK/yYKy7lTbilq6HjaChf4yDZ4oZaR49fasVvSFOmplHnHMp27uwVjGo37pUcx
0JATZZKgxxkGI6ScpDEhBxQYtONFE7wJPNLIAb1al6WziMjl1GrtIu7ZHKl8WnOn5U8GAAUiByYs
yatx+u9f//snz55/jSoMk///n7op+9suCltU4+tT4cgnf/qVYXw6ri7YZqeTB2VMjBsooXCo67ng
qSgSPyt6jFTTrtRW8Ox1wS5VZfsIioCzkHab21jZ3Pg9XHmFt2doTHNfb+3pFubcZV66lsCkEvKt
j8r0QIyAIp+JLIEMPoMUPQDh8tKkU3nyCv3Q4JXbmDa6OjYwVIzaYFUrGeTmnhkL2b7WbUgKypL1
sRwpFYPYhVXZ6qEqoqGaZbm1NWYPmRY8ydTNUQlKui9YQntvzh4uLErljrNtpTQ3Zs427Nzupcyr
/mWS4l+QZR+lZcBH8eaGAyJdeU7/R1PQ0ZFnPlAuanP4JwK69v27Y90PdB4tOpEicTxwipF4Sw3/
unLWOw9lZt9HMBEJ/PExVNp8MprafCoQNC6LYoacFucuIpnhsjftGA33BCGLP7bHCUmszicogb07
ZuuVWe+uAUSCiyzDm8D3ACZ+jNhluMyuYitV5yUVTo/nsIA5Yqb1uB3uJ7eyEZQiSusaDnP9QegY
C0pDk9Xg7FB2ndhuG9ZbcN8Pk8cSO/RrjFCXaDzFuNVWeRKL0R/xK1ApS3nCiGH4hTDlKx/fRIrT
AZjVUc7ajzh9s/XD9JrmVx2a5bFJW05YRs8SYLY34d2ZdhQsqt4cLuswte89kt3U0lHu2sg762Ca
TB1tm7NSnj1NqPWsInN6RuP/YcziJRT00RZuscCOmdU8GO2w7uyGsSs1u7jo61sY9EZShtFxplz6
GYKg9YYh7wQroNwDJIf/TVJDLOtrlzV/7tjlLWeZKonU8F6kzfcK7zbmfHde/GnYyspZXphnAO5u
/5rTvXUorLLDDMI2LpZ1frEYJxcMKC/MnscDHn0W+NlnU0ifhjn6LSpdPEfiTzHhXxnZpnZCGM9y
+coVbfM688UhiB4GibM6kAjAqQ6NOLKj6YPRmbdFwqT9JR2/lydDYGPU2K01SvGR32K96bzwa/aR
Yhm+xpQq1Q9+ZH/ipYnL9CYKiKXKGf24VpjZF51e+snCSMCf75pD8SQrLiWG5M0ycDLNjbjn3X2F
6wlu+mSsD1r1K9q18dU7ZoH3AsaKEJnx5AFspwKmN67Cqiv2pgLcAt7xrec36XPJBQLepcXhrC2m
ndHk/ZOLB6KxDIuNi98ssTomeJw+Dsvs5cRj1KvUq//sMeMG28ElO4DbSZlY+81t5sAIlvpKPGGm
L5aHDN1gNsfxEddqs2uqUG0pE8pfKKLJ4AS15R79oBnd9YOxNfq7y2hOUwaNBU1XCVlIKDBWfc2M
WTJbQ30LF/wEZW9EOHIjkrNhRZEoAczfuMIOJrUE0SjlS55F4X6yf7mVFezMNfTeF8e9DlGHLR5l
4lGzAVGIMx+Idw9HHXLs7XC+NqseaO8K/tV+QNVX4a0H2xV6P7UTJT2sr2yCfAdbjUz4jTymEo7C
02wdjp5HsjTX5RWLc3XN4UZf3a7lgxCsoKOR/c0Nm64XJ71l3D5jFg/IvgYxsf9h7zyWHEfSLvsq
Y7NHGdzhUFtqTQYZMjewSAWtNZ5+DqLrH6tq6+l/ejWb2aR1VnZmkBGg+yfuPXfwx49ylP59MlS4
rQqe5q/fOuNobH3qsSUmArYPfLcXSD87xhOOe2+dbVxB/FUrvShCvCb3ynbS49dvbKZRJ7trF1Ou
M5cAPp0vRiXcBWEZyUojpHFWZqCsZ8CsVsKjuuauYH6aCtptGcxU6R4doRzrI2NpOOOtA0lWG87d
/Etgkizpp8MzTQGjKNSpW0kcD1qDPXYTca9Nu30kxSs39LicgNFvuaTiZxjy9Z7YTRAylixOVqN+
F+xqwLECksq6B5g8545CtdbQLRiq5xJKy/IRRPp4tvrsHpludjK64pPI4P7O+KoJED9InwXvMCww
+jNOsUDBm8DF3BhBrZsWP6KoLY9htPYGY1obggK5nUVRee/+spuIqYFfuZA7Md61xn0UQhxbfuZr
MbhH+MTREq5hshIp8y85lA9N62hqKwDUhfVbOBVzuPQzMBx7WROLu1F2sWtwK1IdZKA05DJPIpv+
Ga39aNWMs9NoWilyPA+cARCMAzfdaQEWvcF4zEfaN2a/y7JvrJProVayC2h07jR+qPzTD/kLtRY2
zwWJuuvQyd0FqmCuVa21712AVopMsKPTrknodQ9GyVhPQpxeFyUxFq5ZUuxhnVhnlkHobw9FhBBP
B7lbvLKzojzlATIaoxri7eSKHJFRnRw6r7hrhnPsxhZXBMkj7PwN0laUmZBPpb15hjNLgmv2yEyg
YS6xTRVp6rxHNH3LUecA45tFS50zaUKPQEPxaSAtetOMHob29A0tPTlu0Lln6NDWqVLnVhF5ttUU
T7caO/XiJsONDDHYFb3DfMoMzJsJhYYePr3Hzg8ts92HY/gQ86x+OH79Np1gKXQxMkYrLMpVODeD
VBvFowKfyv2KHcLPUOcbz1VHA1b5rB8Di+j5sCIRsLfaA1gLnzt5OGsTyncCSwwGhJaGAlvDP8++
C8WYlt2GdZVV3s+mo2oso9A8+eQKjIMNi6biH8kNce+ZUhVJc6tq138hE5TPLhzvpDQOXdyRPlTZ
cmVOUX0qu9a+IOXuligXnBvEcYzRZbGxm6x+OB3PLwh63BYU1STJ41LFWcO6smpWGoiyZ3L9eFGJ
Kt5jicGhxPfPJTJ9Z+TvM8Yady1YAacO232iaGgSm9fUjkfWvtsSjMkFh/7JVmH/KBDKAN5BPxYL
TC6zRJJZkonmcyp3ckDXBVJXrIp5ntgWvcKTYqpT3erJrm+BMKRNzQDGmTZqsn8MeLc96dlHsTaL
obrUfdte0Kq9A7sat31IS8DEzCQomkInsM+JKV5ygHF7MsNYnzBTqko2kAbTrnbSxRNBmdbCgRi+
R61IBqOOlrxBJ6RDh8/68bMOSMSWKZy5zKER1ntwRBIPe5pMyWPq6HJCu3xu2NSDD/K3QUmbXasQ
Yb5e302tOnBjo7QxokcjQW+QPrPJmzze5z2feC+qwJwT54kbii0eAavdJm4dLKIlRNjE8+bcnSvJ
qs22Do17WNJjUBV9N8uGZYfrg0Ookw8JYrB2baZ6bqfhAYt2cox/pyKqznaXT+umSLEGe3FzLH3F
8TGv66YIK6n/YvipvSFJ5a6bUI28NnlBg4WGcEbQQjvbEYzrPTtJu61HTW0IKvulO0R++E6zi9OS
NQ6FyiIa5jVFHIZIgrtuITNMngpNEyvTndd2NaGUsltiaQa9MMm1N8LzDmMpT8M3R2gDRwH0srrt
ujV07it8EXfBM64vrBJKkm8lILj6F4Nv7DUZRbQPHPENkAiofQsoVhtGq9aP3r0M0oTLjymM6D3o
K1iQICy+ourUVm2szckr2JdMscKgo15qzcDvXAd79nfNEg3xtJqMvj1R1q9k1+XfvJ4faUqbNZH9
uKOnCC34fpklfcxw9aLF8XUGb5gsGtwKGxwAuOuKfOsCBzwg7/hEEJVSmoUVexrrM0z17Nx0fHgp
kXYUlw7Bgl703eGgjlLoikmltMWAyHRFFjNZiDhtXpMA+hd2Dv3bIIbnSMx70JpKLcqqZofl7d1r
b7lsp5cW4h6RSzyCDHe3iGGR0JvuLWrnJJYI6Z3TZqsYjOkaz+xGr3V8CLHzpIHL2jchEuKMxcvN
YcQXZZqza2OmrF2cbh17uFsshBaiEy9cxqwqFU6zrtX5aTbaMhmYoXdDS1563o87mQ4nnOBIC6xp
58PTQQFO6iEdarHyMBFvxDQWCy0Ydg0kH8LRzFezrU664ArWq+TeMKPio9jJhdXxOdU1/2ZVZkm4
+7hJR0QmqMU/hkaUpIUlHBoZ4RTDi1JQY5Ke/Jp8nuLiMDrQnsuTrTkT/gY+536omTuvIKjcC2ma
0vIgtcLZZeRRnnD1Ag3y+Iy6NkxGmJnTcYAUhkAtO02WqW2YIL8mtn9P/C7+tLrfbRPIt8y00UvF
xsISwzxF0AiWMuJibbhjt2E9xVe244sVIv6ydWM4WKjbMUN/k0lafZCBjUpCt/yzRPxKHBTbRFKv
MG1kiuEdTdqTwSqILnuIFkkeFDsfI/iGoN4QPXBbLEOjmZZ0wI1nx2eSHGen5LOLSmSXGxQVmc5w
MmvQXZH+RcAb/RSKx61sHlUfdTc3tF0mGv1Nwke5JGN8i0qZUXy76TMl5SYtRbgz28hemCpAhpvW
1V4VKfnUYfqTMdRnFg0vfRkx6SIP4UQY4UQuMhRI4FbPSYPl0rLsBXcPgcI0cjx9DBZNwhK3teN7
69GoH2PhMD8gmKFlTbCMI+WtFEtE2ehnL6k+m8549QeVrlq2p4SJxsZVieJ7BESIVRfbI90mHcPE
k/EMSIZ5JBrxOeZ34wZJd1HCai9WJzZdmrpn5NIJE2Woq0x1BLparFH9zUuadd5lAkv7U9Xn9pHC
Qi1T7ko00ajSpDM9R4Hp3OdwG4P4G6n7xbWc20BcpR/Ir2yOZuqwdESLHfaZf1JzwEntp8UqLQsO
NbuuNgTvLVQYvH29LisgmTgDPom4vq53mMbi5TDJHXJo8tUgGy4yJ0NHq2FSX7i96a2gEIRL12/8
Q+8XVDrm8DI07qnS5V02KN/iAr9IXr9bs129wMyPrl//Wc522maygDYOZIt5qj1mhRBbV1ZE6erc
Zp1LhpRqb/4QRuevX7Coe6uhteuHPOalqLgpvGTbVpBjROY1T/kotRV+nfRahXhpejEGe7eC2jB1
6jw6Dk+AMLRL7GQ/9K4Yj7qdPiICqfDapAdb8TwMzDXXXcxXAS6PBhY2Utc48py6kGG6KjzhVxFX
iwfpPBruQ/eOLU6CQ8qbt5nMpV7uHLRqAHNElScTl9dtO2ipkMfbuDdXQyImNurA11joYV2BN7zT
kBEuvQGwTq/MegVCB/rhWDLZd9JlK9JpIyzLWdVxsS2s/sWalMaWkqWQydYYVG5JQDKVflk8tCFM
7zkS8RfAsaz08nXupiVnqpOfGa+v7SiQxH5EOZYEPq44HOd9e0ITp8jiIAJRmsIh5gFRrlmiYpqa
FwgdLdMO2um4cYfdIDvOA3STXnMZsqz9yOOcMyOLb8FA9qDQ3PqV/2ASUr0vE4BeVDfrgSk+c+g2
2GlktKzkvALpYsyfxBmppxpoGGO2SKzJfA7Ivw0o7ytPsgZA9lDGGrxCckxlU1KYlNFaiWA8FaSS
78rRuaWRMRxTG6PREM3NAziJDQfiiXIHUlkYtDtDVb+KsmZ4N8vgiO5iLIyretc1O8oZHCP5uHPI
6j355c2zCrU1qHAJvOAo8jL/OBvcLD2Mj133poYkOjmF+10rKwh3KMg28RxKHYyzrFHPgzUz+ICh
14jGm2ThiUf4qUTWh/4lELvaMFfpbPz/+oVkHKLU2Ybv86bSNww2qUcipzygqS2x7rXGNo2bVeBk
zPRZ/C9VdiPG0bkUZBKSmg5vw0v99Bgl0zPwZZYLXg4CSUp8San7BJnZYI+EMg1Wq/3AbfejZ/y5
6LWhfoqGlF8gTuCE7J91+8dkpMPTkKtlbCbqUBQUN7aVYFYsarVxm8rZisbztxh1tm6YRq+5of3M
fDZqegyVUMO+SkBtvCK/JziVIBfXXdI8j7kmjgQPIkrxSD82OlgFJuGqCHb7u5J8ilG/ov9bA//3
f0qrptMk9J2DlHT4eEDkjdjduuTcoAsQNp9eNHmPxENgHjVbtqKALd34o614xPPQVa9Eg5jrjrpi
4JrCKhoUj5DDM83EZaq16WjgpXfJEFriJzQuuvrlKrN4BG70ZhoM8oIO6Q+ABSO5iKD4nkLtiPy3
Cn7CDI2xgMvF0QpaQfaMw83iWSzXbuoUT1pZnEYFBgxUw5KoTS4jN+2WY0SuuzAiYogyplUcvN1K
TyN7N8XZEf+KWpuT1m3qSdhrL0rtbZPNRy0qIdxklJpe0xYPXy6F33wnAtrkFBEY/oxohfGv+Cnb
7N2xXmvUrBswyd/LrJ9WmbK4UrnHeuBnkSjqg88ncJd6RyjW7q86s1/YNORbJCAh8g9XP4aTuvll
C4KCnLMsynH06dZHM+rZzo7tAP+F1i20rreOrYWAKyqvZGOmvmswtbSbtYm3fhNWRrCEQA+ezfIj
QuWBlnmOYF2TtsBufJQaVf9ZWi3OgkTD65R+gidtiMZDJEmS7omcsBkvjr+2dx+RNiOmA+awHVhO
byBCbvR2vuQ7znaczyN5YdHob/E/WhTuRXFiX+igQ0nQ/nsj2hvFoqNu4KxkuYHRoQvMPYaMR6xg
WeCSSD3FIDz1r/FQYr+uwnYlY9VtdL98UoUu1xH1FW83/tATjQ2xlz8HzIL3Qw0rtvDLNfLA8Qz3
ZXatoNpTYe7Agdx0c9hPCF3xAuONRSVnwQ4H7q6fXguxK+YKv3GCq6exapSjirZG6bjQzswjTPiJ
MsXH463hFmBPCaM4MN/qUPvh0X4fG3sN/P/QNTpjhqJj8te2IC7Y3iS+Fxz8GvZ4kyFo9SOZ72cw
d29TEKuaz5Cja/3WNceEeycxOMZbABjVAETXYoquqguG3uzEC9p7iGx6j8jwgbVox5x8MeZ9/upH
LuByect6VilgTRd5yvINFINhLKYxxX9Kn1tYxTen0kIU7AFUySGDN2hgrSAXJ1O4KBj4v3xhtv4/
key/S5TABAGi6/9MJNuF6eeP4DP5H7fq8+evOvgrmAyh8PyX/zeYzHV1YZm20JVywYD9zz/JZLb5
h+kqRwldB5FouxZ/8l9kMuMPaZrOnyCzP/MkDP0Pw7YtougtYdpSWv9RnoTkX/9L9oit0OtKXpFu
CFO4vI75z/8Sl+PZkd3n9ehtw8qXwWJIfKyZ7BlYAqV5Wl+HJCeOjoRhOCjvkmXwcDEQV7wzO+p/
eymbySyAVmxVTvWiFTkKZtKhcY5qXnCCCp2RlBrBwLCMQKXrhtvXI6R4iu+h2XnB2QhqQ+0B3ipr
j0YyOQtCWKtl3xnsc1ulxd/+8tP5M07jr/EZ8u+5N7YSX7kZypHC1l3JlO/vb7cnSJUINDwI2jjW
4F8j68dfUqrjBnUPdo34w5RZ9auicMrBjhfaEzbJ5iMipMtZJ8oM1uz3J7Is9EKhtWfQiGNLb5nz
WhnwQrMhSI2w5MhhtmQ12X7MLecQmjnqMI5nU/tHTsvfYlr+9q7EnH3DWezn2Rx88s9vS/xzRlQg
MczEcrZWOFO5zSn15WJo4vJH2ei4PeuSGDTbwRXneP7aQozKPqOrD44baJs8rHvCjDiYcsPVVza4
1jPg7nE7BLV9HyhXvqmI3e+i8/tkN5Yi3Q0T4nwMecmLYeXt3qeLYspfhOPbTI/a6C3EuMAaHHIM
lX1AnOT+xGzaGiCBeNIqgJabFCExDsJahi+2ML0XYjCzdzoF7LEhLSLps5upysslUaj9u9G07X6U
eratB3hZ0GrOLvpR0n+9fj3KKN/lgS5WdkWZF1XmwN6/nm7mgENdYnF2oyFARkqi6NbDhc1I3AN2
1U05dHe/yy5Z3NcHqsDnqdbdNznVzo1SX+GRMLtwL63cM/Cu5CxYkqaqKCECQkwXI8kFW7Ynw9JC
P/OujT47dmdoDvAkljiVr1U+9e8yi3laUD2DU47k96Qogr0xkpigeZMOm8UTzhXZBvQ76fk0BCEQ
nYm0sYclOi4f0GJUoCG8kiXIEMwFs3Mhj2R6tmCt7KrJJqBWO8DvsDFk1eA4F56VZAeIBtlLWKfG
z7KCSyYEjLXFxNgHXYllL0UF4HSItPI7RnYwrJOHOsJp9XciKBnsWkm5c01QGrkY+x3El+7MjDab
fa7mFprms48/euXZ9YxgLgs8MCzoF2DuXiIdiIcZivRZ6XOaoeN+I2g0+0itWNu3EoVxp+z0Gias
LJaschmfk5sG3alCfRionymzA3SrbrdOzeCXHUr/JWjQTy2E6KI9k2lWSLRFRaOnpx7F7k+zUP7L
0An2M4WgY244r3ZO4FnPQ58P+mJ0yvoYI3xeGkaaPWU4xogcyFXFyLlqi5/kt17rSgtWAkTLBqy1
vEwsazd8mubhpFFtC4N3aZAd+WZJHmHs5cmL2VoTM7k0v5dywDXFOfiS2lHybKEw5cu5/d1wibOZ
FCBHF0YO/Ulavju5rb+2jTshNjbqTd2OfFZTujaPnxZrLPcSREheIFzVKzGK5r2ku6c8ifwLsbLm
lW84no9IwAH3R6avCfUFAVv9mQ8/eXjETUr2PstmDm3OXdBCSV6dsPHGC0Kssh9Nr/FG//2J+q8O
VFuXjm2Zusnkav7zv9wfUyHcacKKstW1AlH69M1tQWX9+6/xL443QxeCxtA1DGCczhyg9ZcvAgB4
KnqncbZsOBZOo2j+5LzP6wtt/5W/yPO4ZAgZ7lsTAk+bMByRgaX9N+/VEn/P4JvP2b+/kH96t6PW
KJ09v741vBhHMGqREwoyoIhOmX8wPfI+GjNuj26OFsr06/BbqHn4bvF1qH2CIlfQm6Qo6yxs++/8
/6vfUI/sR0/s/I3hDcZqT+XxrooESZLTOKzZojY7BHEueOBZHmhF2rWPiB53DVetTHJcDsEQlOh/
PIKQzYBevvW74CMMA6rbqFMx/2RPM+Wynt0aBLlecQ7or5bRWT+Jl+g2PcfFd5kaTMjiJuTHqLvg
K8puJ7NmeM21CrpXUKhrzLF40pom25VFyvB86GiCXLdx1sbkThCJerxafSnDeyoaiWOSBMc1wrfy
OQg9H8lckhIPkYQpuw/HOcIVjHfEHkz7xIjpVkomwQxXtJStCCN5jMwty5UkU7/RTPUfI63KJe4l
opC2luZrO1gdUJ+x+E1Bj2aPRfMTEvbu2fFJs558DQZPGaoP/rJ9VWVqX53YhOkzpWKn8qjf6Bgi
7hCkEP0S8bUsnXrAMjIzKbBkBLehT+NL12cI14JEgGZVoKEKPAWrofCL+8iPaoUEKd+apDL9SD3N
fM5LvWJDaxfG1cg6BNz0c5uhCxiEprVLHLcq+J8TeWJbVELDkR7EOnG59Ks4S8abbY41gFDbMeCa
WiXMYYWPJ8unBPu2KZDsleFNL3HIbAfhjzthGTSKNbnJ05iP+7yL5bsxP/Po9di0R4nOyBnRRLGy
odCtnLZq7g6ZEpdSgoha9TERYdiHfXvd+VUNO9TAja9Ez6UjPccC/16n7gepCv1vkxQDxjQJejd+
MKjIes/Nofn0JV9bqSczrv0to3qBDaQgM2sIPbJY/nFEQhWb0dl0wdgAJ766H4fazpZTFi5zGQaE
nsdj9iTZIWCj43u7HvXcvNao670V/BPVLHW9amgSqS4xvDaskDSkLLg6Cx/lNWsqPC1DR4Nl6M1I
FLqyRhxpablLm0zf+gTao/WabzQHQFK/dBn1zZ5iNCh1kxWoJ4VXHyx29v2C9Yd70Ob7c4wJAlnm
MTD/RZ7rcHXxb6s1BzDbACnxcrgkcwBG83Zx5+o4WZL8gM1B3czUBulX4GbLoI4Oi9rOxNnDc7Uz
iAI7R34q3wLStAsOs6DetG0ofpfKbW5D0ps/wkjrrxOx7K8aZJmH5FVYnGzJcOcg0YYVdvnwaokZ
BsZH3LhYmtHuKq1k6UgVP481kS0vqPnNGxSN4FCwDLg0beeGi6K3q+96EXlbevvyOCJmeY9Js9uE
fl/0iGqRAUaORFGAKguiaGR1z6hb6nFR1CYhGH06PU+dgTAMG8oDHboFGQygcNL1OuJQ4njfcpY2
ewbgerUsWgH+3/dxraV5BgOmNte1g4AN1mpUn60ioxDtiEPRQxaSsnPGDZWSRbK5rDwft76mrj7R
TbtwqPBLWpbPpA5hl3wbbRSELjpgbwGk3zjYVhEfY20k2sdxqpudaJBDXdGkcGej6Rb6mv5BUxE9
SJPqDx0SmGMwiXrge+VYT16r9y+JRzbT6ESseY0qbb43uW6+p40uGMrFMDx1JiJB7WQ7AtlbaAG1
fZSFS86eZoMHk+MswxbzgMmQ2EDSXA7nEWQEQ/rIfhpDw182PWJfdt39hckoWLBawC9cAVrvtuwG
4o1pSP0dAIs65JGRbBr2Cm8i7jXcuxNi9T5zSsYS2OTqTmcxSVjUqsUss8vdkRzP2DWgFUF0Pw6V
4Bxrwyq5to3y98GIvo+RMlWzUIV89ypUsQHjxB89F8IbYoHqV9yUaJdLF6wMVRo3kDAXVmSzXomA
8DUWAzKca8C2eLSvjOCJlzaJVArXcEVd1K2mZ04br+z6b6iohmfdi81D4zrBNoMFhefGNLZho3nn
XDnmIWHZvpOWL95HivpnckJzeMt9BBNDFC9mYznoMS0j/VlngAbNxE3vqsibJ7IjMiobt/cA+2Va
fre0Tj5T29RHzFgoKUo9YWHqh71xycqMn2SQZBUxd/rMeEpjyBV8ezehTg9jjIB8V+SUWmQECLc7
GXYwvLMLwm5uFxWSwCzlo1DPl1yC+7R1omMmek6i0mJ9o+kz6YnAcNCe1awMnvqt5J7Zgo7Wd61t
4YrwYsn4PFLtI6VJDoFvDT60hWDAjjJW85C5Pet64izIJ6RyDjVn/s6wXJFeH6CoGk217ZKWJ6Xs
jHIH5SF89RnogXAL6yzdG1YAOCpmibaNJsIGBBzCjdZWzmqSmcDcC38kK1PGQoExbPXWilbhkOiv
Y5oyWWulgoNgpfnJZ9/whI0FvmjihyYm9SxQ5K2h3eYryfFZWDZLBrtJ2UtGcd4+wPU5cAPG/BEU
HZtiyr0GAg5za4hvutc83JLLUNdlecX4wL+Fla9GcOdbRJSXVDLAuiWtf5lr+AcjvT4neZa/DU5Y
PKWNhJ2VYtBcZ85ovwlzaC+B0uqthkPr3OWFsycXzb1Dh3RRhjBCQIMzA3Jqs6p2hTU2136y/WMS
ZMX7UHIBj1B8j2FSaOSHxFpFRI2uOLOKSn20Yxm9ZoNPQJbOgLvWdDgIQw01OfE0xDdIr1svSdeZ
VkOcQOISZu1z4mXc0owwzrjKrDtFWVguATBCAuegwXIbsJNNJzO8q8TWiPKLAv1bSGomTDw9Pne6
OfMk06n7NY5tu6YdLLiSiuAxjawxS2mbwG3DfqtPrXNqDDDBeYNoAVMFdmBrnKeesxRjVAaEyDZM
+nsJLfE4WC2ecc+sfuts5DdZXdXLGHE73vY8OJsiJlUy0EsiHbQqhpadTuuuaKL3shtZKvgdUoF8
/ggvGuhiV/imxH9pY3GIFWnjRpQb1yaHiLp0UyPZBXbJrtGcIFjUY8KKvTcw2AKvkXtHAnJdhVoE
4ylHpoJi1M+AZ1YKvv0QtdFxzMJ6qc3CnSYTlBx1w32twVGFuYU/PNNLzFigfcWCuVGx6vuyB5Nq
lBc3NpprPI4NNnw9vHKW6uvEnMYDrm13GVjUnLr0u+cicrKbpXnpOYhlsyQ8AoMJutV1iKp0WMrQ
7hahFzU7XcJWCfKipqyqaFo0ETF1KjUPb6w2eVm2FHDhX6HqwbeKNN15aMjcDznpUS+qYQmhQhPc
D5q7YmFatfEqLH9EAuGYbywt2eDz4thrhtPKtItoB2PV2ZVtDWi+6EN3k2KbXCWAbglZ9bxHU6bp
rSFMnoSa1N2hOyLPyQ5eS1IJNqprkocYufhU1Wsnpoz5qwwqQVc7e3dqFivfv3qu/2jk+3+XMPH8
L6Mq5i/04y+hwn9+4Tn19/9VPrC0XP3f5kvcENV98n36R9rwPFn786/8OcO1/mDoSsIwXnJhyq+g
iH+kS9jGH0QnGC67S8XuWnfpC/9rhiv/MIW0lWNDbLCEPQ9+/5zkSvcPVIRC52+aKCAsXf4n6RJM
xf5pCKjbpsXLkq5E96+ICf57l0zmUGyFmcy2Xon1jZsPKq3vGN6N26Pfc6Ba69DMglsmHXkYO689
EiRonCF56eBDsE8vzE5H9hEANcWDZnpIM8uIlTYmhtr3UI6kg7ZjWVpuWyDDi4DAjGPcVNoNETOR
s1YVfG+Sut+SrqitusyYAGkgPtvCjIsOBNLkt0ALh4tHFmK/YKNds5EMjZ3oSOaawJ5ffVpFZMC1
+62wlP+K9z/YOjE2ygUiM3dntMrdlIK8n0ml+q/RrWG3+LZf/RwdAIkOmm58/mPQHCIxpnvFpvu5
J4JsnQcm86m6zpFPAV5Rh6QfmKWxXzzmft/eQzzLH17Sk/JDv0WQbxLkLzIWRH0SH7BiUcTbBYk2
z8aSsHoPrV495bikV+Cik3NqCrZrvMyZDyreEWAXmxSjxprQqfFuxKW5H0y9YM8W5gQdFDTpQ+3T
g1W++uH6eYSxVsqZpK/o3qrxUoYCGXUO+eOhutY7Cxg8q0RX+CNaq5w54x5H6Fj8sCbvt03L80nR
8A0qQ1rBqmklNWUKpSR0IqQ8du++K5KdiEiby+3cH89tOyU/HYkTVvIYvNYmKsmRBe+1FKV2y6YC
Xb6uXBMgZ1tuVYYEfDHCqb00sTls69jTiTJUPkNY19sUnFB75s8IwZBdeHsPlN1KuqI+VTX4wMoh
wQRpdwE4XFrRnMgTrFNtRlSOyHhvvpXHl8Ab8KGVqpzeCClDCqfy8k2DNnOemjLZhl0dn0pP2Mey
aag5uAKHS0kQB1g0Rpk7PK5qlQL5qJelxLNWCfByfWzke183gkuiGmtrt7LfhKHtbOqxsp/dmHod
XXjyaQUaiZioKUPyBrixReHaD9bCMHJLuOu5AvRVaA5709hGsKn3Gv8YOr+7wqR7FYUiga7PqkOg
W7cyB90QjDq7VqqmItSLlelJAL1aXVHM5u5sS7K2gx+hPYiIUIrDYezgnk2I77CxfOuCVF/wXGCv
7zLrNnmxsyuQcvCW2CwXYYQXJkdVvCntPF4VrBgWaYI+t8u06ACzs94Ysoz5fHqk2TYUtNpYEuzL
KMS9s/k0WTMquaFETNEjZOKoR35zSCHYQ8xtuHMhSGdnhqDeIjYSF4VI66w95GEPg/dOrlvqH1Vt
UpSY+bThKcqIGBz7jFfLXBeNEgEm7FQNc80lJreTM7DuZATynqke5ZUzISGy4vgJl0i7wuIWbEJB
hsRYmCFhq3zzCewNtjSqqBJSq3UPKk2IpypZPxwK6uhHSmDDpnG9YcuhJZZ6nHtvWNORzIwGa32A
Jgf0GdkhS3pnN1QK0y0rhmYjwz648dkpuF4DoAG5PvHN6An0LtCzBWQUNHMl41tzUePWTvDpzZWO
7QIsWJad71yx9LXb9KsmspJ8z7DRuPZEwMzZG1RP1VchBdIleq/m6qqEofJIOORo9TwDr3daxWeZ
dTw7zWiSLMJQiRRw63dFLwp8trcv6Di6K9W+x8g3iyjyGE/gXGXISIHZkGFB1QC3hrS02ra6LYw+
8iJyPg5uFssHJMtpOXggJdq5upz6nEKzQ5d1qg1b54PeW59JxISIjpLqdPwqVKH2ksBuR82ypSFv
yM9wzXvT1PW5y+KRTMLoUxeg27OaQG1tjE7mXBoHc5FczeUyQA21z+cSWo5u+BrPZXXHiNRY2jGa
wZHINnPJIoN1GPJYSvK5OAcMQjXUltUtp3/+ZUcaYSf1XNHbc20fToO/h1g4XWj+mq2ce4B87gb0
r8bADTpzPkgB1cP1Gk7kUGBlYiXDkBswV/zEwqg8Fc4vrK8I+EgdfdHwGRFcT7RmT2N0NL96le6r
bwm/ephgbmeiubGJ5xaH/DS8l1Ak0QDbUTc9663Omn786o2IrSP6AwlIDi8+LJ9iyGSnglTFM1R5
kGk0TfqrmBuusuAxzecmjMVHudbnxoz0AGfV9hWzpbLJTszM1MMDzvIzaIvUOKGCskBRiy47VnPf
h/MO0Jah8mbn6YNDWi2GrWgRlqo7cC6Rp1zH+a1IRmeTuPy3em4z2yQuy1WpfI7UrLfs75gP5Skg
rzlhIYGOicTFPF2nQ6TvM03oaxNp1KocevNS+IAEwiRyNrFBFlPXxcFG18LRXfhj7X8TIkLo5gaq
vTAALQ5N0IrXzIM5AUHF/27YkXOCFgtMsemYljGjzvZChBdDBRcIMuERQZS2Crve+F/Unclu5Mia
pV+lVrWzBI2D0YgCauHz7C6XQkNsCEWEgvM88+n788zbF9lAVwN30UDVJhYZKaXSRZr9wznf2VXs
2p6GWk/PnhUOWzbj4tZh7duMdl8du95gJpt2ZxKdiwNrWby5XuO/u6nDlFP0xnLCo0qSjGASHir3
QvSe2gVZ0X7zjJrYY2FXh8T0i6Ppdr9MYrm2Nt4j/AJGeEQRK+5eayMdrRvsS6nNSgjWj3MyHQxq
nF82+EE0jJBqTKd9RxyX3JSiGOL5MatPF+lYywgEZD7JiRGnjjcdKCh8oLXaug1YzJHrQzFCT2T6
94Sokb30iuHU5r46+vD+biJt0o3V5t1bGbbEA0a6/vDrGqLkZPkQ0VVFX18lMGujSWzD1LJPAwZp
5NNVOy3yKayejABu20hVAQwumJ5cI4PM5rjRfipxeFI5WT9nfpPoz0c4Qy25e7kh/XPiZ9UzDEhg
K75fJfcCaTbKlsA/m4TW8ICIPPucMjeJt+TwGXdcpZrchBwGTBvj8bVDiO1F0FSvXIzeG9VG8FRh
AIOQw2hdFZ64RODotuBo4brCKfmReRkePoJM7qIl5910Mm/ZQonc+7T3q0T6wyGp4vS5gGR6IGCm
IoiMefO3klJrHUiCpJoG/VeZh09NbG9KNzZ2aewFL9Dz7Z1oxuHiEsu3VJ5PozQPzgvkSHcN54gc
UYPtPRMtM+BGmKJNOVr+RopE/jAwIB4CnEZ3LIbNem6Yg7RlOXzzHB83uDm058ysQMwEmJ085NSM
0nQBLb/pj5rkgc8cGzjTudpCoe1Hdfds1PFwDzvu32WQpD4G9AcIIIih6qGY4DR3pXVyhjoh9Q3r
xDzImMCcpmM43f+JuWMU6+FG5UY1jGvIIX6I3YCKtaERJnkz6L57DF/WsaXGXdo040pGES4nl1VS
+zC0U3xaUKsYcC+G3EENbpHii0yuDr33spj9+6QtDo827YD567IJC0b/I+Cv1FffMpdVd54YI84x
jdM9Ned30GCQd62av/H7ibxRv2kuiNfGs1d61bGctTzOUTEsAyDc2wqlH8iGB1YShBd3c0FwCt/C
Wc++5XE6DwbQSHor5h81NmWoABL2J/V5usF/NsBxI6N9XeURHX/mx3icU9yYXGJRPV7cAnzKbIXx
sxVK/yeRZDOjytAlxp6kxhH/AYXhx2g7WZvtaxtei9BtDU04hwyIlS+/RCak3iXy0QRESxmsYjHO
O6bajzVtJMdgiaL2fSSk6FtCb5XwlarbRrRc9cJTrGGhIeDXQpGNYdBrt24ZqDt2PJhhQSj3LSzh
a2MM+a4rrfGL55CM0rKQ9ecQp+4P9PnlK//D3tGvZPGImhmeBkrOeGmo2sfpJIIdEFoIxVGOB1sh
gqCcSpVk51uMa5Vm4mCEFqZnxKYrKSouc9upT0MjiU1L4uRuuDFhtRbYlVdnyIIXI3KCnSMg+o+S
AwmIB8d/Y8fFpsSIdCykVGdw+t13gDI4XNij4/SChp1o1WiIx31yoH5nVEm7eC0Z2XWscRr15AW1
YreWC7KqwvDpX586/N/nCX8fJ/zn/6BQS8lY4P85dDh8Zln3b//+mZX/8W9HzGNIHf4+gfjH1/9z
AuG6WiMdkAiZtDT/mW/JBAJxDhsAZVqGDWmTv/nfEwjnD2l5ymE6IR0PhZn7zwmEZT7iMk2J+sy2
DKVs+a9MILiT/48JhOCGcG1+QOcxmfjbfp7Y90CSajzDrB7hT2WufK0e9QGz0J5KIVHgupj5f9ep
QynR/VVVPHZQ4yNE+1FzTKHrXNSjDskeFUn+qE3SR5ViaB9ueWzqzF1Bqxgfka+gkUMYpVZFTvzg
o3muCpLSMpNJOj1m/kwAjbEzGxzBM6xNKkgpT7IzkzdUwALRE3BHq6HmTbXboZ30vH0+A722HmP/
LA/rQxY95KdFJD+8x3oAGYpLTPyfW4MoGb2NZpe7TR5LhfyxXhhg2OGo9YPkJ+Jl6wISilUEuXao
EChArY3z2FW0j63FWGTUiOiWWGYo3yheSIIbrwkIuK1b0zFNDw3M0CQXNCnpOxCDeEGGdo3U5LEn
UXhUX3jNxxssN/KUZ4IGSHacLh7Y/z1xE9a21HG0lY8VDJLi6aVLyCM9NkGD3dv+c2kz4lkmoC41
20teAzEJTVx4hRjQLT92PvS0SFNDLrHosRGCjGutvMeWqACM/ybzPvvptzFYocc2aUpl9qrNlIPH
TTNm2DBi26XuA9SDNBR+AFtLJ8YC6zguJKVblokCYup4bh3fFiuiMsMbk6aEoDcKslf43QMkf0M6
T0OhWYTqcfxm2r0HRFDUR57f4jPD+yrBi9ftuqmZRyWxbz5Zbu8DdYs6896XcryIlPxsjA+p9STS
nKmI9qoygDM4AUpoaIaB3amG71MQv+fDcZeAHrIqvDkYO5H9PsjARQkTdDGDle8AumTl0oy1c6wG
zznafDfzVsdG8dnFnOqUKQHc065R00sekN82O7PxHkYlDMIWYt16QsHMkoJon3Tdy5D/PCBTPAw+
gom7qxr/E/kg/UkHSfU4ZxFZ6CqbVHwS+GJujtsODeFPEBjoubGLT52SZwQT7YagwugnceAl/Peq
JFBMWvj307rGddUXkJgWEVgcsYVAGn35jpg+QQkkr6C4oMd2VWx+USjygoXwE8CEjKEgXUs9Ipwx
LlXTj6zPNb7kxC71QqcmQ42xd2zEYVnvb0zhavumSjEk9DR6Dj67JGye87F1CV0ukZYtWrQDqLx5
ZMjAAt/wm4CMAlxTJI3HFiSoV6CA8IVBYXcOcnIDQjFSz7v3qu+B2NVzA5DNH8MnskHaO4EDNP1S
l+PrKOLgE6NN9539T0amol8+dTbz+7TuATeOWfErLZtMYPIMTeuxBeBDB7gjjz4aFCTcscD8Dakz
oNHzmE6llCZPTtnl51RU8NRTS8DMFQwOf3mjqb9wPWCAEwlVMGvfqL6p2OyIVHUcSBlFghE+gM8A
BVxluKOiQF2YRGKpYyKwpoDHDjbUECUocqJdUo1Ixcw2YenisrcovQEeZVd2EGtKEkqXblp0071V
VKnbogb2uBBdOH8Kl8HJIxQ9ogzDZ7jMQrf/6WWRewxMcwCpP8fm79ppK6TvSJJItRgBn4WVWFe6
z3+BmHFe0qKxr7hPmw9g1uZ+ADe0Fu4wE7MtUFkWYHxx3Aff2ige1rkn6589xtQd1Fy9nqnoA/az
RZIznmzHgzelJIqiUltrKqmdwGC043byb/PUFKeu0MZ2Mu3hp+7k9IY/zsCAMJQkpxvqp93b/meF
L5XvxSKH3jtG6AeqY2Ymo+TgsNxQYDvn0c2hsPkETto1jprewlAu3ZpdX2FPN5ZT47lA9pmv8sZh
eUqwp/XCNTqe5Wza3ynWi2+zAS6XqR3Ny1gp420i+Sg91eNQQf8ei/B3GjvS2pqwNK7wesZmARmC
DVtSBgXmkale5TX5oobVjmfHJLaeoYsUm5yUF4k8c3CfstGCmViTBqKaBJd9PYu7n44YbbDBZJfR
k8MV30vz1KjI/xXVNMJ+9vDrh62zkRXLqAVrwPrLcGA0X0y3nz8NpA/7rqsc5q6zAWI/KTDUxGG7
q8smWAe82GgzuvzSNG3/ZjYBYEgTiNBIIMNHOQ3G1fcbZx8PVrg2vBmpQWKVF6OzAvp5vuTZ6ov8
EoL+QSkk2S0a/N3Caazg2cZPHtIZF813E2PFfvJCAlQ71Cfu8pE19UmjYteL3DOD61yhJVrU+K5P
leMgCKiVta/h4oKA0ACrDI3rrM8MEggFXsd6joa9Kqvsp0jraM8AMDllpQCCxjBu086MlYjXqQ5B
0FbffCaryyaM5gNJVOXGeowJIMsOW6F996XBUUjQLeOEOZswdefgeYqzFuqCHDjfN48hxPjnPILi
mPSEx5Di/0vB+l9u0v4brsno70x0j/+16eH8GX7WVKpt/fn3SvUfX/dXpaqNPyhSEWtSWhKdjsPh
n34H8w9lI+J0XBYI8q+F2D8qVdP8wzCRkWp2aJblag+Z+z92ZdL5A7sDSezKwvJAv2z/S5Wq86ev
4e+K+T8z4Om4kaYqg7r1ofT8W8lqdhNSbVPQWk1hxHw18g5EIHuHAbjWX380cZywAba3M6DDfVK2
T4HOshOd2Tfga8WBZyueNSg3LGp3gERyxQxhZQauPJtMyXQ86IuKi3wV8UatBmlSGE3djQ9ALnEm
0Iy1dbJidOIsC+Trl9Sp7PXwKGTj5NefvqfSHYuNOZAAEwInbUcn/e5M/RMsXgQ2dmdsw7I65lqU
xwoOMQKm+Qftb3Ms404i4qaMs7PDrOEbPdwQRAc58C1DsOxh3b/mDLSvdUnOn9NcfNnOh9gYB8g3
3qtMZnQWjI5v4HYXRQLmvlN5sXPj7G2263pvdl2OkIsLYSSOYedmo94wEHTWXYvkRmZOf7asgQwH
2KQx0Ri7BE4TZ0h5JadTHHuSvg4jDj4G99nFbuS0Tr2XynCbHTNNKuH2FnS2cY9oWXejv6yQeJEn
odXzgF7k3olfqWS0IkhVLi2kgXm1CmynI+tv9s4F8TN//dExcVwrH5OgiMADh1NkkvCUfjErLLZl
GnB7x1G6chwu0rbnN5qlFrIPuNQq0kdfNQ7tvz1hOY0f04Jc7cC8O6c5VD3+hM6/dAaEtAoXRDxl
nGGP8NwxjL+lnuw2k+gIZs3wn/WuCM6BFaQ44Yrqe076vFRD+ja04su08pUp2+iZqec19DKPTZTO
P/y4uxP+nb+D4d/WKZspC1/8ZmQLChp4YFtKTsdTaT4CPRpjPmqHnRnP1WsbTsx/cfTc/HxKD9Jo
vwqWgzgzvsc2zFWNrTEruplIIYsrDZh6BNjli3L2MTJ6MixZnEezH1eKfijNjG05NL8jQiU3GDnO
Vm6iZMOzvy/OIDu4GIXjMnQ03N13ZmIBl0xanux2+lA6Q+IbOze8zc2e/2p2zK00P2JcfQMmtySQ
qbqSqIcRroPJE3p6uJPXS2fUGeWvAV54VXdfWVkClyg6cxHWbnyEOAgvOxXddiycC4uq7jxCLt+M
U0yeCtvakzfAaedCXBTWlO9R2R4GOxRwrtLqNPkuBL4Kk1wwsH1zIX20gX5M+d2j8fijnilBpsKF
6eGSbWyP8cXJc2/rqgAibNHUh8l1n8ICFQyqH2ujCoCNqRFSzZXc0Cr7WTGOPvEg8c740mP+X+Tb
riiQFqHvRU57g4yRvRKUvWLnTiIX0uHvLjZFAnfEljaOnUPqJ0QBqx7US3KtARet9Oi6e9TI1BUS
MRKyEHGy5KXvGfh1Ymoharq/KbCP/gQQkwy6YtP8yMy2O0Kkm46dUVtrB0Hjoo4nktPMce8kGNLn
FFsNR8ciaXqODnirG7a8G2UN8r2ZM9KOguEyKlbEBbJbmZf6xxQxJCYse9LyA7s/KoDO6I8kTkDk
DpFHw/OXxEfGHSon4zp7A/8czB1zNRSDnj2lT1wW4SoiAryWdXdqmVYQxALTiYUeihs3QMveOWvB
qHar8slCjERi9YKQ5GEzR0CCcJ/CDEkwN0VGkGxp4gXRJf4m7cpw6wwVzvDCEafGaa9TsZ7bHptq
RqpNDrN94dVosqu+nvaDBEwZ2eC+kKlDyVjkCQov9otfCIAJMDWjpaFVC2kDulXZv0PL3aYjc0BS
/szl7Bu/JqcBA9Pzb4jwoFBOtJNemprWMKpwHQeKWBV8V20Xbb3EJ8W6uhsTPNpcZU9oek8K8AMP
N+HYCOSXkYEBWtSnMWritWPwmYczQVwBtRqshSXjYIZ42giXcLW1HAc2GNit5ualhVxBosv0TdWs
idJGSfjQ+7h2GehFSCmsxgGOPH6nWMNiPxb+EtX+CsjtyxCNW8uKse90R6qtZlMq8zJZTo+Kevhg
EvJDCsK4ASh+sVVbmAFZuH0//56IA9WhFCvgfi4O6YQAyxjIeS9JKDCcK3uNn1WECI8+Laj7YddD
MZoU+ZZm+DZjRFEeaGXUjNaCU4l190g0UYZROI6KJeMNgrzSX3WPUc7zsbQwV9qQ4MCZG8enOBOv
BPrRD6aEZ3kuL+9Diy6RS4Sk4Onk7NqoFbrHIxMCTkuC8jCZebR4ppX0vAzQcQL6JNDGRtOFLpLQ
YMba2/NxqJ132qVu6UbaXgkvPEhuhsUEvnpJAmm4RDn+u59jWp/MrNdD9aPSxGM6KcKVjg8xpHNj
1KNRt5fTpmSkzJcd0ti4DV7/MrrqXnjqMI4+efNk2ciSmw8ukg8TdPDr8jkj2iGxCXmYfHPJM/jk
VujOZ/CPyyyQL10x35igkzRUojSLofXr4BO229PcBtsywJoctAReJI8AEhdtaGY6R3CxIAL69IAz
MyZrk4lCwbux6YoITFxvRBsLztWqHEr7HvjMaAabIMk4TR+IWPs1G+0VruX+VeFMs+zAW6N/Ntae
IuoDRceGb/rdreSwHuxKbIgKTgjujXJ22NCsiTMNvEye2tDqAH+0h5QMC6uorkk/jtBmEJPLnP0/
k5GdIjkIwkW9KtwaMzOh5StAWrA+3OH7w6y19ULJHoXoasYBTWeS6mNuSSywV3D5uouvBxhERrK1
Rwt0Wm219xzdpt81PyvHq+/oqrEf4NJeVXTasJPyTS8AFNPvzIB8YnrxhEj41KY+gMFxGVyS46GC
Zp0sXzvnNk5lvk2xw7Csh/6vLcE7W0IkK63sB6r1D9L6+o0vx+al0+/FyM6Jk3G8wA9tF32dzQgY
mdpHxj6kmfqc3YZeixC5Q2y5n0aXqTPBLluiN6gjHTHcjEyRWdpY72CI9HZqoV4YxG6UWBWOaGTm
RTiULWVJjK9d5djUkgch1bBquA/S2SJ/btfK4bEF3XexwaygMdftwW1HvYiJOgtV+xRFpfHEgwHg
VpS9eCeUje3BcAEhQc7aiG1zJCwKZ2JC1VpWW2VU36PCQRdN7OrCyoReJ3YLMShIzkj0U6xJk8Z6
3l3IO4mujI9Y9lA0HdrMWFIqTxflBCv24DXeIxywBCQeTX7lR8RDgZfrQ6tHMkVTxM1m0DrLwOqj
Va9bwQbSJSJHlG/WGIy30QTISQrPTdMncqUCoGhKd5HDh8V2M9YPM/24MAkRfJO+byyM4AkBpwGD
7JdqS3kMGOWdDKvp955dgIaIo2NmmC+i08leEoC2ySSCLiwf66gx6+tgk+9AROcdGUDPk0/gQSK3
0PRJBWK/tMkRnS3dYSqffRjqCSWqGaXjy+TgUzMwvKwQRy1tERjfPPjRjHj9E5KxizNAwDTRCPGO
dXCaSrbImSWOgUHyGizFQ+FC7wPE0SzrAE0EYUBqRYQXiqzJqw905PUB+LnDAWnV6Mo7mO7EDvF+
CpLANCGQc613mRbMEXPwS4N8cyYeL9BAzT1I/hTAZME56vOY4D5m6TWfy8rVQb8EIXmfDJwzEIr1
dowOpqPIOhn4qfORuaTHKSEH91aob32WlwfvEYNmttYxNfXPIRMoiRIUsUKxBDda+nH88Js5iNoX
z/ONDTy2ZOl045s7t+VeFUVxy0u4o/Dsqw1hIlC8IvPUziccYavBFdO1Myh4ghDRVTgSXFSJvU7k
cGO5OW3cpguWboUIbZ7VfWx3qovLq1WazAuKrxrp9HVkrLAMXmmXrAuhOYe2StzzFFCJQ45HmBPA
2zGRAOBJxRZtkO6KsfW5rnpjM011urMJZllPTidOkJfjI4DiDKeZsYkdnipC1IpVVtPMxQW9Voj8
b4kt55vFghsumePtBva2iyjgDRpdorfZIxSVvvYCY5ZINjFi52EKt2EIOCP7bTTEuVYzgmfX7feS
lOblmDu/hf17Jgvu1I/JdG108SsI3w0jeW19PgwnnCawHKNLLrX11kvvBaaauY35fO7+WRsFAQSV
S2nuzNuomwGGiuS5FcMbBtVkyfof50XssVF2210ps2MZtCPOmi0f5DLIEvlEdMZXrJwfys7C1RS5
H6XF6RuF2bRDW71zyM5bY3M9hR6B5HEQs2PN+8s0IZbJApRgmop1h0exXQ+zY1+sVk/gSPGomdXw
pNJZIx75mN/Id41vsp3UqndyApBiGFVgJgklM85e2Hk3TPWMiPk9rnjN+XEz6DFZgltkyM6+7g+k
jsEDbsNkA3bAx15H1Gepvdd8KK2nyo+3uLSzdd95FKNkg+zHETlEKNWnQfd/VS3lpT36JCA/Eo2x
BxKnHqEGtNftoKyT2VRyPTTFJQzS5JRWpEHUj2cSI+++bggAIo/0M4KYsi9kNR3iHof6CIrKjC3v
hJxi4YxC7HI6snUKzG6r7c7c2HZ0boP4UKKzO/ams1VdmKzLwq1uTT5vxYgz0sHrlxEdss2I70mh
ZF1IVcgXXOHplo0fbi/2xT1BC6kDjpOjRi2TofKuo9PLpaVBD5duKS5FI46xyusd/BeQkHXMU58E
CQ5rNz0avfugNDfZrpDiUtlldUgJ09n1o+uQ9sFJEpDNjomMhrnnhKUvRGCyJIzKeszrkf2bXYow
sOPMf4TUexZ5XT1A8VyG3a3MyNWxWhj9eJOK8oHKCtW74+bzgdtuCbWqS8jmMa3hEyCBXramn+6M
qXjj/xayvIESwSjbW47Id+GgYLpGPhkP1OT5prFnggQanZ7GTMl9AAKIbX6+jTtw9H5k589DwFFv
mSnc1yKMz1JXzq6S7Zc5znSpNBvK6deOP5hH5UYVUqhw23uee+hVfgrLBvcHGuyl14q94uctdHmS
DvZV9BTEyeThNpsY4sgpIXyLDJ4wsPZ9lJ3K7ofn62d4hCeDD27RSfcrwTnKNGZ4muksZ0zZhBbF
7GeQO+V+rRZuv2MgDSexj26pj0pBKPkNEi5th60uyiJVBiPoM5Nz99ZhI9I05xUJJ8WElDE0WBax
fdkgVTkjNDc2QhaPvNtDlfYNlkUkjm3/oSEmLBwLyUP/HGTOQVG/px5HC96yj8mElliGwS+RomdK
Mp9xAFAb3av9SJG9H9Lg2JJCJzLD23fkaeEudhdDAaktivOlY05fUoNwJqsb5mTCNEInTIcUBKrG
tMgyVnm8yIboElFdrmYbiFEeKcR1xnckLnopo/E1jqetoeZozTJGdLhGGVE8+xku9qi2f+ixfIK7
3s/leyWtbtWAw+z7/ps57ZjvmY8cbvqjVBxBRP1uxLAJ4sRaNUQvr6giz9IIs62fW79F2F6dsVxI
jYCw7wJvx/Djt2tl89bE4rnIWGOt3aBKj4jBthjpgz3+ozMCcL3zM+NH0Y7+pReuf0G5pFdlriI0
UaBNk6mZVo8zAfeUE9FhcNh0ndueHQQpzAnTjzxlwycgkGAcx4ljp3Nz8Irlw2x7UITo4A+9SAyX
59gxrk3gEfIWo9FR4E9XEgnLpcFouLfS+III5cHaxi9zTDowC3J2+qNLeAFGERq1AZYG/Wb1pQzS
/0TiD1ej8u21+LBcVl887Sc5jM9VU2h4blClYo1z2Roogco25R328eAkrQ1GLe7bZYnbYJOJUd7c
6RgEors+3EQdcZXM2eBOIn1p11ky2TDQvHZlNwUnYRfdmY5+Wkman1rfSAnhw/mCBS+l7ye9uObV
IDHZe2Guf6PGPcL06z9GHUAYRmG95HJiCxQV4X0OEzKl3bJ94SIBzUdsk5agPDAcUw6N/crrSGft
Ij7+mPqL5LVN2djue9CGd7MW99CkFW9jv97VCm+WzK1t78sPVDnjmV5gYSpOQEzB2B+Aby2SBG1i
veHnI98CQDw+43GG4qVYmguO2Yn+hwIQbH/dEqPWE9m06A7Isz4aFpPL3sDThCSRqwjW3EL4zPXM
0kFg0/4IovLm172LqpGXaP6lRy5a1LLeMu3iN9mEP3vHHVbatz4ShzFugI6WBYtHhmJ6zJFVrjWO
+R2/D8KKXLDHTgfOMJ/sAJeheM/8btlqIt2d3rlXhGKh/ozznbauDgkcl7pp50XeIXuHDM3N0Dxy
kVlSDc1SBSnSJnRYPVDLTZ0XTxkwiWuEKX41q2VhDPZKW+oJiTu6BsfBsqab6mgpfexr6nsdVnuK
Z5DPbR2s+zB9qbBtEFPVxQj0fphKcH1TedZZH710DTOePIEZOET21Z1c4wZhcYfvNty6+K4XmEZT
uiI8va1cDrkN+K/oQfKF87bS6qivU92pt8gzuBPA02wQyRO1iJv6Q2CVci3rJGvjk1cvX6N4R8lZ
Ce8CMID0AVa37Rxfw3Cfcy5tCWVZJ1bTUMIhpqxRgBPtptD8074C0JDbiMghjA0gDKbgnCfRYgzy
4dQjqV84MB52PN4cqlSBuE1xGLa4bzdD59kcIxoinaN+W4zdNm2bfievRe+xul80sGqGatrbFfPF
rd1LHdQT1M7EYBful+A/GtQJBJSTCjVNqwnq51S0l6yc7YXjue8tyuCFspM3qveEICUB2jLG+Gr8
dAmQXrc2c0GLzzWgDo7MVQ4LZYsfosSNDZrZGJKD8xAvJ92tII6UuHrJnIftu1sCv01aKKkk55DP
kAHGpYZLp/qYomHfBoX5KJw3vlN+G0UlyLkgvq8YNFzmvn8Oe+SXlfmU96QCMrIDqO3ExJVUellG
LhPEmv17q/ZZ1zssEt11M8BsITcB2p+LukEGDLPD6mWamMowqXjlToByJyO8SKFzB7h0Qp3PZNor
K8b4ODK7jhcnZ/BETz4VoHf9rP1R+7F1FA44Frbb+GBhTnRVsYs39jDla5M3sC57tavxBUQk0bKT
6LZTDY2x4RnJA+MwiZTjptXD5szBNq552zT3HgeBl7qHIJG/lRtWCxGgk4mJvsFxgp5GRaJmUdC/
0R+Jje7tL7sgb40F5a9sqqGnTgdFxOeitPH8tnODqT+DpSjDiOSQ8ZZWo0OwgdbLvsQC281krreK
U9djcIUaWwLKWEvGdCg/vtus3zHh/0LsuJvm8rW2JShF1lFZVx6jHmAlt0Gvg51roAWZStT/HTLN
haqcZJGNLWMFErKzFFHIcEKZ0SyCwfisPXJmQmIpYccibRcplHpfrpQId9Gsm11EXbWYzQWmwwIE
fvqzllT55C/MHahLmRD9YzvhTjrJNmYVdA9DY+kI9vlWdHO9TQrw4cQW5OYSM3oyKWV4JIrfVTTn
RDkyp+A+eTfG+KAyPvqq3nRQbq/WYNR4peQZ9Dg4HhHBK/RiQlJ6c9c/EPGF5EmocZ0CJ+fXKXp5
qtwyWrph2h4MgGIB4ybGr1VP6xBR36GnEuo+ZP20L/0fIwifBYePq9l4GRHJAskwQXZC6o340jzW
YXOhi1sVjLyaWyAal0hjH4yx65zRcTK6t2tqLgBUY06+SOngoCG8ssYEsIz5BW+8eiBrhGg0mHBn
UDDvaDz1ithFa5tbaoE5EGxVIF7zIGyJg0B/nRrVDsLJm1+mH21R/pZEaG+ETei6wy4RvjJC2mFf
JPNPtk810wtRrKzAvYWF8G/4dJr292Me8BKR8zj4kTxF0EDE3K4TBCfHuA+eS5jUl1oC70cPwSVh
dpDxe2bc6HEhHbne1nLmnMaKGFWhqnxlZelHZSFXHll2bcNmfs+lyg5hX9wbKkKoi9kCroW3542/
Y6voz7rv1hJB3A2/Q7qBjV2ufbQoS9mMyYk27FDNmc8YT88cs9g0KjtuXhObJVax8nAnvw5l4x+4
9OtVAGoHYsGsISuzZWvF/Pju1Tbz6SNbwuQgy7sYqZUzrWtYSpSpPT6vGoawzO+QIO1j5fZnEXnT
shaDWBUYNrBBkzNh+UYEIXO6MfTwt64hEmwp8ZHh/Pytag1OsxTkuRiDjdX69ZvwVQ67Xbi7qAT0
jI1o7Y4MlLWd1PtMNfORxwhQz2MP2CT5qhut4ZpZU3kGxjUvRixQ0C97INZF/lXk+KSNRuHDT9vP
1qP3zRp7O42Ofct06F6tun6aPWLe88R1KV1aSeyqSnZ+K75Nxjm3mvBHCjoqRONkW2n1MtbWsm3d
d1WXB0Hxw/w94az3s+TIG2HgbydMgRN0o0ci8BJ02cQ6xjtiefpFjb1tx9qHLeFjkVFLgMyeNheT
QwTLAxMvKn57HrkOcfpdBOY5YNKR0JptIEM0u0zBQaKu6UwCnycEN9jXgxVrU6icXbPvO2kd/vyj
Kb23GbLZzomc6FpKdgFcIPEGhlt8tWiNcb4d7NgIEAM19poq69B5oGOSKC6fbC9cp2NVr8skRCc6
QDp2NB9BK1hxJY9jekoQn+dhRUpUVP3Ok0DfRN9WmwF3GNLzWO9lGshd6LFRZcuzHWbTupJAee81
uyNG4dkuSizwooz1eBspGVrZ2zRE4knPRbuPic4DoDAvADQXW+mlAbiFVp6KKnhDTRB9TSNtNVPd
RdCZ1b5mVn8rNRKsuRsPHNUEOWKn2mYzVP+4JAkAFcwZTVeE5S5fj15UnTgDIKulzbikXohPkfOk
TTJ+zFZ9me2I4C/FOacCM1v6oZrPNrFk5dwxay86WLbGItVpBC7aZAKtBI4TegN7+F/UnceO5Eia
dZ+IDaM049bpdBkuQmSoDREZUUmtNZ9+DrMHg/n/xQCznF4kutBdVRHupNkn7j33ac66fdWzBMNI
Rg5bFWg7G73+xcWMiKmnfVxg8Zw6o/rNKWqeocA8NCEwfX1k/J2WE+Pzwvxl5bF4bJg7IJzd53ie
z62WCWTj5CA4jqYeojjtnx2LWz9obq5yaK/RdHlAVqfL3z+gW5FemoTeoJm49w0x3gpkRKYj+sto
pIDsOKhDsolOcOj4CPrJBq9Ku17K6b0GAH0AnUOtZLVcmfFWIna8kLV0inFzbBE70dSYLMzW0W5n
xe4e2vbVrXLBo8ZrUonS2lr43E6TxtSWF5uAzkhDsQ+oHJ/Hi9PYJ4vWgr5WvxnROFyaEmZOi4J3
brrnvKvmrbIS129c4x7HAOqdhuk+QmEBOHw23hFHeASGY3wchzeZmDFyRJ0puZZY54TcPpSQE1Fb
mYrw7GfqQMqm4Zk8mWfE1vBtIutrdpejVhmfJlsf+O/xdxqYa6vNEEPjUTTczJPhsguN4kr8q4TL
wzs3SPlhYrNRPYYP5kfvXVxvyUX2XUve4nwgKm9g9lJy+AwTLh+6HQxm7RcNL+zpR1LV38L4ULIt
3+gWIHbK8MUj9wXIEyQVQNX4Es3XuYUME6arAXcEvD9oPftRPX0Ik/IOY4qrdeICKZzRDyv2ekNE
7vGU7OOs458ujpJ6LKxJA7KindRTanvXYanTp6e6X2V4BTbAGonDdkncHnr4H3w6BjlRNqQ11pQG
wT9EERBzibmTTyP+YRScdNaLNVSv8H4QVEfdjyyCZ4tx7h6MwzuyQkUOfOrBKHX2nf5FqiiQRnpJ
UPOCWFs2tzjSfNXaP1DUtkiAN7IS7/U0/jbIOQrIA/GRk1Wb6bdyfkmSCnYD0BhIgogKZsqNEJVx
3mqbLF4wgi7VRz0GHjsx7NNlsRGYRJHT0snXgPdi/Lak0zK2s+VWoiVZ57GHzu4eZsTD+cgDsKZF
1hKSGx8p9/w267hsCC4Z83HypQTAVBFooofiwtiaDPkSlgUXa3ZJE/GrNDTPYggz1FEAdanTNnFy
l4gToQSZgGNICWu7Ne1H799Yc8RYbcTTAtpKpEm3oZ066Xb1pvJx2fdhbq2Ud6biEEj02ZaMS/sj
ocL32KwQcbfZK9oP8qyiF/Zdzzj0Hq2aqXzY9sRLz89GqNBFdgw/k1j/1Fv5MuK8w4S80FLUwLqq
aE2hWCwB8nDXa2gzwhwLPo1iB7jNazu6u9VDsxkNwmM4XfAhUuUt9RJ7y9ChqtTWyrFi+Snc/Jr3
nFoCU5tRUHqBCH9pze8s6Tt/Tjs2gJziYav/ShDMKztyd91g/w4w+GwS07a9vjFQyiNaVnOog5qs
wn1nsX2n5/Q6Qcxj0iRoZN2M3a6dYcIEdxA6k9gESt6RfPJZ6cSKZJOzm2ueId1CB+4arwmE+K0V
sss3csH3bjbzLray32TF0E/xJG1ceFG+YZonXjZ3l4Rk5PEb8Hu61lcsztHaNdc4h9N0YQ7NAroC
tqNID2V48y7CPiCZgMF+pJcbCy6Jn04hg7Ox/5TWzYronaJkAmHHcsnTijreh/0c++4UlfSV1btE
LeaNQBNQu/ypWm3H5KXg3y1NkDDpXYlwhAdrbYbM+dZy/dpGSKXMVNz63rmk9i4dvqo2/4Ug7Q2D
n/PAQ6PN36R3sBt3WlJ+7fS3ZUxESzf9HvrObcmW8KCc/Lq4dAPOW1AjEwsrvrIobN/jmfUPdvLd
FATg9exi7wJCm3P7WqDW8upw0raiTs+2E9lbq2LI2bsl8ots2lYZR5kYXjq99OTTktNQ1urUzwP5
CgUVYMjNQc48YowH4h2fZ4JnCLtayL3HAlEpW+2ork9Z7CoK/ybcAY4HoA8DvV2q/SDSbodMQXij
rMgbgdtdor6JFoD9elP+kwykNC7jtStH1ssGj68NaHE7DcaysccRRRShcXlkdKe6RtpD8wNMt3EQ
VaklPlr1YxZYrNigH6yrQC9bw0MyJEK+sdCNDASknpPI1LexRRQg6YkxKAVEfQgGrLcImd9oeDki
zGf0XJcFcN4hhNrsRSTZ7d0a+r8+vtZOGrPT6dSlZUc6YVeg3ILAkAU6uL76j7A7HuDQ7VmTrn+I
NjL+/d/MYavhPWW0U9i3oBsIUZuJIKyovnRSSbcu3oQLxsKnnp/xADUVSW9mPk/MYe5WnADEa1lB
sW+q3SS6pKy39pngbm9L03iomJ4Oi6E/TSOipGbJR68vKbsGByCAEZEqFju/DYkGAfXFRfAReuNY
0pKZTEgiv9KNR/o0v7IgZ2mBdU3q5TGW44Ns4MnGqiB2uHcQzBM6tMy4WThLt0a5Kg9drp+larzc
MB/IdL0tdEfgm4fmIQtYUue5vJuBOftFEtgP9r4H74duypegF/dyZOw+NAu+EJhFh2Ju8MjYZ7vi
KGvlV0rxd2odoMRFgSwQ6914C+AhTTA634C6oenowyO56t+5XlykCNkiuJg6iI87sBZKYb3C4FYz
T3sdKw4/cjHvS8Ril635oWmt5ki0gi+LPGZXgV+FMSmXd1mQOD2JE2mZwxVuBACUuoYdjJ1yr0gT
ICDePLmD6V5N0a/PqRh4Qc9ztEwoBRIwlEYoiCwx1VnDjbKZCBzcTtYkPcMA9W/pBZNARJBziKO9
nTRAD7M9+rYyFgil5b4QSXpU3HW4kMkDcer4wXWZjPFGBweE31+OQXQwasEbXqw14F6/NNIUu8HW
94NqGFRjqWbHgWSp0OWxcVxq40TbaWnbH4jZMk48Zc0pHLiToJmkIaMXe7ibbFBuWVoJr2VysGUM
bIBk5EcM7SL0IjM20X3LJ6dtq2vFdGS7SPkw81v/ipkDmaZo94aQLn4gcqHtHAGMoLyL38Iidq8O
7zAnvZP5dWCwzEMUVBGfdB9M/aMoWn3Hso/oyG7G5Rayqw7oGzrwTRunGNmeS/2sw6uKYGZvS8tV
19RYyMcK661dFVDdJmWemql6XtDXjMqVu9yCKUMltVAjxrshDorb7MDWCgdNP6pylGe4eqiDgkcy
jdRz2ck3lU3VyXAKLBBV+1IKoZ8Jxniz5p5TA4Wj3+tEhDdBF1+jnOVZGFX9rqe6PNcTvqjFcQ+T
6X4LW5i/cne5udhtf8cty8JEbJU0Lc+YEuvSoUUhBXCEIzdWoV+GxcfMTQaBpXSZii92/s7C+T01
CV0SJLBGxQw+ug+4jCe2PdQ/fyRhUxss/vfOLDhh4/7ehjYzJDmKPfILuFgFqxWrqU95qcutOUXp
UYBl5hsDbmsVatMurObTKX+luIE5E3U9AadkLQI2Fk/ExOQMn2SvAc4a2OqXigEhOTcPVjLPe1M/
DdkaO6jNpxS0rc+yez5YtFhZG97jNkZ5ZWIv14bDQpLkWFAf4tDd4sQHLnoPYVk8NFbckSMzXEp3
eB3B+3mjsR3KlMMti/9w+IjN0GZfIF/F2cAwXsG1WDoECahIawZVqpqnHciZJrG/m3ZSsAsOahSv
5ERvYbBYhwogPf6F/IzorPjwWytM3nh1nU32ldl9+qnGejdV/BazMYL8SKTlkxCEvWkmxWmMq+Cu
CfZ2jcFpWui6deh4ffvAjKhA+vFIBfES2kaKbKXH/RLk9kNCYgotVtYS8hFC1CRa6CnN3vX4VWPk
GbFbeTJE8xuElPTmxXR49C0SJtTgTw6AXwqIBECQhYzaqZl95C2MIpiDu2m9tYz1IYw66sSESSFN
VFE99L2kb8eDtJ0QmXkmIqB0dI2rjWbejPr51IT4SAcSkrpy1o9IkuKuDk922Y+PhV3dRZpGZzZi
WtrfwqWPnmxAamht85BhrkLxF7OXWKzruvG6/v1vquEgoEclC5qtim7hWmcx9onYMt6bM2OPrrlI
pMX5or7rORmeVWU+K71/zs2KEIPe+miXOj81gYq9oKm7faBlD+EYXLs287EEOIgN5HBDQUmrOxX9
vTN+R1WnXoJUkj6Ino8dLYPolgjhW5EZ0o8mut8wh50kSRNjZVTdmdDQJaCo2DYwm71OBt0tj7Rf
7Nht0Lt5cxgJYllKLd24cbrq86YHYnm29prqHujUO+TvYV0TzyCiml1gzNchDxukosAUQU6kLK7i
4mIZ8p1cLHEkUPMtGot6D5kTyn6hvuJVfeM29VuIs+ss++ZPMM31vomy7GpGSJysIiixAhIvTKCi
PI1umu3z0ICVZNfXck4aME5q3w6wDURf7fTRIFxACH+0Dd+t8+aug3k6weF4Tdyyu8M6oMGdl/iA
EZAnIv1lMobZ5DN9ilprOkyyvMlJTA9Q19FOjzu4/gQwGE7zbRNkN4pCY4gcfYICpekI2RdSpqua
tNMwVu/tbBFfTfEPKelXWqWsgIANszYCsOemLFXobI0oPec5owF4LRhP3XLLahNMib08d9Qz3tDY
zCsaiZlXHacIZz7UAq9K9Z5ZomSszqEHxzXITAG5kJ8+HoAP263Pc6WlnLbgVp6GxIu+9IlFGptg
IKXXPC0TAhiiBWzTgq4LhZDQzObAuX6Y2vgdxftyHLv9lNjxW2syS00h33qMeeDZR8HwzpHjqXrh
O3AW/aC3zzRa6Yua2ofeBKQLmcI+IttFCdN2X1grxT3BSdFrdneADIemPIsGENftMwuZ5MlS05kD
oD0GqYXJWgnxvlQ1kT4qYxk06n9KURSnNDDeNUQHCkAbiUZhIlaemUghv3LfNVPtl8r41kLaebOe
xxfq13gXA1E2kWEBCpec+5I20k7nO6tzVPn6ovy6w94xm9NHWJR3USKKtYWMfbNJ5Skmm2+E2IOs
ht1dPJS+IUoy1wi8DPioAIUiO0w01WxzxYldgynfOUaujqQ2oADuTfhYcX/gpuW1rXSvmk39zn4b
h/ok1yzXtHmIa57UMMnDTUrJD0rpPGBC9Cr5nZGHBJB8ri+MFXhmKPU20KEQCOXWK1TdK77S4MRA
gcOfXJSTjhMBTCOGyhzsFgfZHbKkvGSIUVdlVFGlD3EHvqKrGgy6uXPiJvwerfSYw/zadZXa1eTJ
+6p77/MOfHarqFuz+WiMpKLNcDpZTWISdeeFhWCr8NJNHwjpOBJSzUOWUx0nVb21roZsoN+7Qvs0
lu5zqOqWYg0XSxjK3IvNH4uM45PLPj7z+IXZca8qltSYH/sI60CcvEZ5fq2Hi56xRGXPl2wCZIg8
8wXLoyZqHiudziRznGKLeuqRk2k8AgvaNN0XSKh+Y2jw2Kc8hAGEeNvuETNOIfLakbrBS6Fuj5C7
ngD6KEN0LzZZFxhnreHMc9m9wFlZU1mMeqcX59Fyeyg42qdtshgxU9mcBE4Lt0dR1To0Hm6/LqAq
D9x6esic8lwOOCCLZDsydCeLbcK5HANB4qRF5mjAVOenJhgyoXdLs8/Udnh9R2AAwwip0LlbKO9W
H6HbN14gumNDbW0UUBDtV9uaXuppQFPdM2RNqCDItccafWVt+9IEGQKL4SfNCIvPCUyLQ4GvR5kX
Roj86wLtM4678xSIW9pgR4A6Jg4kykhvMbKXsWfBx94+95elhk9aKefWFNUuYmnlCwSdjMiQpq/b
uEMdoIEB6Y2uUOXY1nSwpU1kDkdi4uN3Tdr7sbiIoHKQZAtAsrOB5QWm0mR2yDIZHrvhLgUPuYEi
6ct+jH5hgann+D7JYSdrPGBZ+Yi7Fam8RvIwjpFnNXSnEvH0UbbjlvwPQj5VW28tscxbuueVGQX0
ylLVU221zOXCKPxttHjoEsvaR4SE7Ze0xFJFG+7Zq3jWsJr+5qK3yqnip570wnQYTy28nqtEuMO+
AS2TMvXwOoGGK+daP0dYni/CRKbX0bMrY6a1mMSLOXJOcu3lh8Eic1Wvx83Y95rfONEB6ScwQJGJ
k0PCEEZbdFRGuW0dM/hQHTDcfFubk40IRitfzKHaLtoMZsBNO0gyentZ+qa9FC4Ll3TWfyMxotRs
B83vzeHDJetwU0tYsEqvPoPWbbcEyJHMitwVM8pIIEtBFHI+wMI2Z+IzUXiWTv4V9jnz52r8QP/E
RL0qcb8jCd6wxPyIUW49uDXgqcIC22WE4ePfP/j++bFS+8flP15rpf2O8+hYJY1zLdyHHCeeP5Ha
DcC7Wohto9xD6eXTNMxvyVJ+cA3sMMNPr7Ztn1yqsvOYRbSCwjqJoHyuDLQg0aTfAlaIKcLWK5p4
Y4OB0by4BgNytYysj0MXVdmYrMka+U1jBLHjbj7M3bCOGaA3LFFsbzUL5I1R2yVVhKF825c2WZEW
sQcEp2PNQAKpM3xFJ7moZoIKGr64vbC2LGW1Z4Pg3609Dc1+xN1wlxMPpl4GKP9tozzYK+YsWFf1
xlL7Y8oBgaTvQ4dciZIDgk9dEkIdu6V8mAAQPUwdk7sUcvpGG7v+wVlwAg0T0F13PEWY9qQau1uW
mT/g4J1LJvQcc3hWbDUyieCIJwzwNcMr+/Qjrxss2/TdjrnkdyNjO5MPXe9T/dzmN3B6Rzxn8ksH
rLqxKqCLFG5HZ7LjpxySgC2Ae0wgFOckOGaQTDeDkYcPRQshVNqrm0PLJGcI0wE3WAV3cDx9SILT
GdIGYhTEmqyYl2tHJMBpMuNncpurPfz/fCecDNx0XLmbwSI8Vs/QipiNuW/ieFdiUj2GcCXXE1iP
9RdIaHJvrOGxqoigIWbRP+x57grc3DHTZbRrqoVYQ8D8BcEYfFSMVAeTy7hhCGVox4GxLVr9xHhA
UDRgSXsh80PybbRbe1WWtRUfoysdFDqyEQ/AWnV2jfZRx3l2//sH2roPyI8BR140gbwyMibJ/GVs
j86h1lLm6MlyIpYhusVje0MeNJ/p2RlRud/GUiGFMFuqLzGTwmmhFiqlB7HRepwqlsyL3h2zQX3n
faedmLm+dhJPKQ3azTJzCfRumFAlWYBEE/dzDDrjK+t/R1bt6wC+3zrcb6j5eX2IbSvfJ+Q1kWXO
n3qGdVEU1ja1I5bBFnUtwNmHtHUQhbtYMll0Q0eC5RFRskROPl0zVVun1ZW0NEl21UKz9ON8TWzM
uvgBTcIutfiqyY5dNgBT95WiIpJ2fJmpmqFdNFD+QOc4/d3uTaoWjPeF/CBqHmdg2F+iScAJXNCK
FjE9QXHsrAzMNCUj/jMA4xYY8PhWkL/J9CgD/aGZWzONur0WM9KyJODo2en2ONFyb0r/dJG+N4oZ
dmOuWr/iDCxRs5s01VVbJj579y+rloW35OJPNQ97bXyJxvCOJf+KZBEPzTBzN1VJeO8bS7uNWhhd
Jhsk9dgl9HohZL0e1I5tR9UNZputOZ+NsDQsiXDCBQLaXlWff6c0CL0GaN31HZXBfBhHRGANZxIJ
C/HDUL1pokWm6qpjUtrdR0BN2USc37wFhT8ONRa3CEdCmjzMzqQenUD7IOJjJg5H2NifFbe1bljo
/FrcMOnc70zG+RdG3S9m0IQnVnKUvpnNzNsM1BXSScYIa7tyGbirkl25xMUWESczUbb1K9dgm+MT
I+HdKi5h2SJvMvJjnWPw7ppmupP9jB/F4OAnBPJCfkfmdVkaHXVCyLBHEi4vgyI7VjUrqToVoZ9V
I2jUGoKdhuoVFdq9qhKONNk9V/lQe1odvC8BkrM6tIFBxsVqDPUHjUW9UeB/CdpXmcY/TZei2oys
E9EcTBMn/r8sbG3kLc5DCqLBT+M8wSBmkgZmtX7iVl/lGPwZzPG9b46arp7nCZ9IbM7PoYl4h27t
20a7K2FbQmtOq61I+d8Ld7iMLbE92XDW0VyHt06zTLZ+vMyjmpGGLM/lDdX+uHfhMK3qDG6CkDKs
N8VHWPErVlO/YZQybeD3T5vSmmo+F50fGU1ovGbz1oaGj8pNngHEVZ2ttt3g2hBaJoRJqwMwH5lU
Nm37OCa7oZ+eYrf5nfXOP3kyvoUSHUIUo6cnnBWGU7GhP5eKzDHhMB1Qhu4VBTCaWL/GFh/6oi8/
bUTGaZX9CZJmQuBUvgl0btBzrqIdHlwhdU6f+GkIltQH9TvuxwDPg4p5YUrT3QTGBgdFjRmFwtLC
NrVfPwMx8GuVckRN7ACCItqUUB4ANn4W/dErtvWKnUgzDuM5LNJ9piHzdLPgOi4xsUkdddJYJmoj
Z03iMtmIkL9dorzflvmYMp3qoOjMtZ+Q8yDjXvNMcrH9cpI/Y2rTX1TLSVsyiSA7dfy2cc6Flfxy
rbFggs1WSEFFOnV6fuwTk1G2VYutKWlKGxnmx9QAvaKn9XszeZVoa69LIN9NQVKDklvegUxzTK09
XRJVW87IVoEUlkJ+VdNzYpwnSCP0v9FAA5AiTEw1yi/KpxymXgR86tLqf6wCjy1qI7HV86becIbc
8jT8caw28MCrfnelRL+isIE6Od/RYDGId1HdjdH8LMLE5nEzn7umQKDMLWiUPTm8y0jQVuxwVBJO
VKqXvMleV5QLuzfegt6Jf0YdrKtuICRmVDLx/jBlZBrVMWTgfIzG5Mea4xdktNhfJuy2/URITVrf
2Mj9hi4ttm3d597MK8XcyZtb6xlFcH4Eo0nHWGSfeK2eFEm/h7T9YPoBCQVR8yZu0wl9XFJtYwFt
iLHqjniKmzHpz1GqiYMZTpFnYqVAjqu/AcjAAb3QUIVFe9cY6m6x52LuVXqyMUImMMrWbpEYrxUr
hq2kOvJnjfGywVLbpRPx+G6hnHOhToIUb70Aefg+4/f1SBlgfjNMbK8iuZfxIjcsAPd9FPJdpqj5
WK08MBj0K9eG/RuvAZlcHB7jLRZUkIusXypJvqe64CUr6pMaqXl5J2ENdd9aULzI9esrJ/LNp769
dc6fAOuHX08KNjs6x8heao/MB0hbAf/8qGFoFXCSWWmyq0z7sgSsK+Eb7/W2IIeyfgyntnqxRuey
ZIm3uLn8TNzjIIMPzXDEQ10zfEYd4O7HJrpouSPPkD03uVnLxzI/DXmZULRhC8zT5JZVIXY1QsGF
XnberMN6pjHCnFLtApPHwxaWOKCUg6/M/hY3REsoMor5JEK8T1EkUW3pEKTyntSXpgx9W0LY6iFP
FCluX2z3oDUCi3iwMP5hksYS50/vGPSnU73reoUkpHKeCtwFnmQgsrE6uSOFuPMtwdNRNYQVhey9
eE9ITMWFXVP2btg5IIFp9E3aO+1mGiuk6Ub8jnw38sqFPl+EzuM4yy3I5dRLp2odTsQbyAX80nGC
YrViTkBsBxZ63vDeRRQWtN05rNiWzK0SB93hk6a2pv3p2gfo0IdolifwztXWXLhnGRl6vSHsA+bE
xhNGDqXeyQPklYg5VjhdjhN1N6m2o27QXntoTj5rx3RPqq2+4yKsT07xFLMn2pHwiL5LJL/Yfa8i
Eaw9xZxMm1p3W39KYwuRo/M0uMUBeQ9jfMnNZ7oow+Cd4fD8iWzAeYJqb5yibz4KsSXziRMJvh0h
KxXuxYAJauWg/Fhfmibvf+twgobFc8l42ejJvMr2A8I/m+ixBrrvLbXOsQcvBbxXul/GfkLUbUKF
YOra6Y0fuWerj5xHwcOLYNvdwIZGcu5oMzVX3WxVl9jsvv0orz87pzfvlKu7ubRtKmEb3RW+4sqp
UHVjTd+rsoUar73gC2FDPcUP2WB8AMTFc0RRSoITMVO4veahPKIneYZbSKZswgszBzDMM74h3TXV
KRXWa590n1rV7PDqkErQ1F/EXf4CI2MeTd386m33PkFn89T6uv99nNfnuk5ZhUMMHXY9KXSRFc4b
dtutXzb7hFZqbW4Zd2JU87D6vlGCfpDN8N2I5GeZuNlz/J7b5Nfi9pd1kkkxBTRX9imL+4U71O75
Y5sutYtrsUXKyKyJ+jqjkuRTl8rDUxB6Uz0CWFVIuqLgPRhHi8lMaKNeFM/0oz3xXsUWKW/ouz1f
fjdpJ2ZTH1rB/WtFbO7caVJojJZiV6A4cIfuowym9ynCcQFr+x8QpRguTLYNYcWPXLN/24DwJ+q3
Bi1u3ao5mgkcDzZyCSgvRixJcCGgB1hUvT1whNCggrJjHuuuRsOfpTmrcryHcH6w3UFhu4/Yc8Gp
bboJVTHEK543/pYphxkjavHytyZgS5vRj9K6Ni7XCj01RZvNPyojF9iTHZ5cVBc6lF+y7lntZbyH
qaY9TTplLxBPryucac/wnkymBt3o4gS2r4TDtZDxaYUs5gBIYj3wh3+iZhL7trdCZBqE2663MvED
9WZuIGPMSDmWIthjOE08vTRfNFVe0ANRWto5tt9TUrHU+Xs7hvnAjNuh2GfIbfu60Xy2KuJ75XjI
KfQAcZzmKcFLhUAnjvOfOIi4BikVB8D6yHrFJ0SEvY7uwu1NTH6sQv5+GNCsf2hK/97LWtJIXvKt
CxjGD5XBYpsSrVQQMNgWHgHG76N0lSFPS+MB3ns3tPEiel09JSLb9vagXVKL82hpsfeuta7G8RGB
i040ziVojO/OxCXfRwa7Bzr06jA5+GMCJwScvXbkxtAFD12m3/7+FVIieAAUugpMi+NM7Y64DnuT
+GS6CWIUoHGrDjD+XJ+Cuk9BK/LvDOzxZQbJ++86b04N4t6X6sjIFlUmkFBplztVV3wpoB0BSfZP
6VLcxzL8QXUNbCUnBTdiogITiEuHlTS2eHjE4AuhgFjXDhPcphn101phJvPyvjSCZUJTnkeKyK0d
Mu2Ii2OtcH3HJq9EW4blrofxxs38Nztpi9yMxj8iDdjh47HWqg7vecRYKeUOIWR+I6R2S8vsR9M5
nLJhnYYClhw03GPYOXEByVqiveSM8/6WeKkQxy7g6DMRe5Odi07EBAc+Nuj1zCI/qUKAy0s9Sl90
dTgcYARsC1iUVq32QIftEMh6wPeZVvhNcNv7g8Wb2lmPyp2A+SAWpV/Vtq2ge+joCIombEFWdKDi
8h/LrqXn/nLC5T0E+L3JAw6qOXSfsLveItgjfV/OHj5BbzKos3tzLfsD9qqGhYlMviYgm1LFtMDF
p6i0Z7OmbtdsShc74rOxU3XWsUl2IzUuzKfIQ6fNGNF84u24diBdfAMzEjczYHWG+Sjuti3gCORW
iP0pCneiVOVWS0g3bV35VNuZtTa/Ewdj4t7tkomLQyhimn6Gen9i6fwOWBS1GzFOZmlHO6JKvXSY
ur+no7J5ELrmno7FBHSUVrMxPxpNRWy0NsM8MD1tKMg1lfxoIZZnyVsQUNT+fb8MDgYmHeccFhJL
LwoCIIHrK2FTN27cdPrVJujKLbWP8u4BLxvPidvzJXd8bgMphh7BY6uckJlEMxzyyPluUyrrZezu
gqBsnioe2qyKf/7esLXGp8DmHaqEvdbVUw0nZVi+ZWV5E2cookLKQyxyVmw9u/lAnQ5zfNUR0u4V
HIpwt34Y1IAQwApfDVyXRcu6eigRxMwW15niafCAM4KeaXME9NLXWGp53Lt8fgTZ+Oj2dk484GjL
FXfE2mk2KUABVyvQdusmRaZEa2HaBZcl9Kc0vpbkYW/GLv+TM2dF8Fmh4gTLvzFcnCAKAN2GHUZu
ze+kwJwDyyIulfK8kRKWKZujpaGQSvmfh8VqfFPFL0QqYVLo38FQPAQ9W+ixm/8p3OzaEGXCxJvl
YU4yeMLTRt8woDeluALV0vpWnu+0CBANYivAcYyR/RJSkmWVSAUdtgPQxBnM46ibh+XXRAj4JZYX
Mli+7E4wMS9YZaLMm15c+xoPttiNHIT+GEZf0uVpjHVwZjUGqoOdpj4P0Xex9LR4aUs7j8+smHmb
3NE+9132vFg8VsQQgufoEuffLWtKK8kcRqHPHtNrPS2/cshym6Xmcq6CGVcxzAmPuwJQSUr0CNYx
Mx0KZLjY6qZetFukH8YNKza3Jh0xL+tbbpcMdwm4oQSxh4MWDeIa1kDK0+VV2YZLvqxJudPTThNt
cOat+nf9IRWfO/pHmJR/GvPM6ZcivUX+n2wmm1/WrDIKCeOoaNwjp1mOE8xhD5g7isQ20raZaPhL
Idv9HPMljIF6RWMwcQHMz3az7n9nuVuWZNjV8kWM3KO5KvgM2w6O0QBvqjb/1CpMIVFwNsXGbwB9
vFzY+JieHeNY3yij6l8woLhPAQWWxcvz95JicMBX2s8FQ1fJopixlIUMoAGPJsfvVklxmErYntDv
/kHoRT5D0O+AjWxSs2cUFmsuI+xmi7xvzQGhZYrbkDVN2ZR7LMG/qljTOUcMwycQoPdiqaYjbFGe
uapC96lb+nNqsZNAIHrHI1bSg9YsXbmXmj5Xe2DM/bk356No3eYWElOwRaW1n5omvshg5rQ3uPSl
tCxQxfgByNyBNjdyzWcddbnG877rGkY9o92wEgcIf5ygtW6wU+o+6970SvB6GRAP8b/Hbv5fgsDj
QDek9T9y4NEAFD9x+NVE/x2qqf/X3/lfBHilBBF0ErSmAPROyNt/ZtA5/5I6O1PhKNN2zf8OgBf/
kq4uYG5ayiSkzoLF+Z9YTVP8y1Fk0inHhLbJFsv532A1zf8/Hl3A7GQcZrv8FMJCWPr/QjVplmQu
cnz8ugOjbUhtqGRhTYgRAAc6oggirIPebBSpflIL/nEhFGVFJsd7p4nf7FvR2U5GcgZK/hjp1dWo
xv469mjQIZvEu84gPQcPeerHehw92lJANW9HPPLsaPHiP/8He2eyXDeSbdlfScs5VI7GHYDZyxzc
vmHfSpzASIlE3zr6r38LUkSmQvUyLNNqVGU1iDBjMESKvLjA8X32XhuInrmnELPeSUxce07Suz6n
6yGgiOSaoO8T3FHCq2m359iutv/5RflvlBf8Sxbs/7UVB9+vUZtiwz9hxr7z2Mlepz8QY39c3Msf
/HFx+9YnVwrLVnBhv9cY8JkfF7fnf6K8gI5ELlV3KTjgM79DY9UnDiaQZn2Xq3gp1/3H1W1JeLJC
mj6cot+aD/7+X/yWw/fy5gcLVv/y8V+KLr9BE2713/7qOnyT6idmLGcswTtICl95vP/IN/1yebMS
8Cg3UIfR8h+aLE4w6PUmq1CcC2ONI9GiunVdt/VH1XfY1L02vJkqk/AeLtaANI3VQ/pzymaG4szy
18SRw1bN7EEHttEOthjSdRp7l3NvvzS2ALVD1AIS6kVMBdNFrqcHKtfkVT1j+QhYePDYZ3XFr3IE
2TV8YYGESpOF7slIKLb3KlJiadliO0+S/OjO/SZv8VikRXjnUA9y3XegHVXJmt+fSaCS1CxLguCd
HKFfNeW8DrCpNUZkPXh0oq99RzmUvhTqWQfFuujadhPpuML6Vd/7wooOrtYEx2kgWZNmBVMwEvYy
vFfSf+O1I0x5Y3qhugkLZu9ZRU9YR/Q55t24b9mlXIoZE/bJZogj3cowLhY7r8K5s3NTS1wJXAkk
50BOff+w5oEFN7Rgm7bYhttu3KpwDPGY9d0deVx6jiApdKPDZkP7N1Duv8betslK52vZRRUqbqlv
KFLcmw2GEbjWOVgx5uB8IECTjeLDKQG8dhxzPJFegKXbwj27gpaUHOsOQOpsO2+iUm8ymL9NzSUP
dXuF+ZH1SPpsRLjLcVV9JtJ012IRP7qR+BpPbIxdu0HSqq/qqgmPpMNh74zWwRSAVOrCo4tozNZz
+uy3d8GcbBIC+y5eZuyexiFrbblGJoZLOUbsItm5c/PT8ES95DrsSJ+j6cscI8ScxOqW/+kxbib6
CN3au5Jtx35LgxpyuBunSbK1eu2fJxUBIElSRJpQjlwxzNpYxSbsHX7IJjx0d4G++9wko/uURqQ8
HNrlC284sUZaDlDka4xm/HAXkCGELvzmjO7N8GwU6K6GEkdyhY9ewye8r5MNrHISUbNzl8ip9onj
VEZxDGzYprUtUHuq9gK8PsRkp9BHOiHaUG3D3pjJ+QbxevCb7FQWOExjwh5l089H+nLhQfqQwFqc
yb05noVkt9SDh2243JKk2yQpSszwalnLSQftzYCtyAkhto9yGkm+dHNwUwNZYveoPXJU5a7NpXsz
rts4z+8ajO1YgcyDFVvzyfnHv/75Ie6D9IhmRP+pC4p4Qqrjmccaoqrtio0yHVrWYELm7TBiBbD9
+485MpwvdRaKgzP63lbUt1bby9u+X7auEbyOYcT3HmthXdhFRp1RF1zYc10AoLZfzXjg/ta2uyy2
xYufRtniOxjWs6YQiXwO2aFScYoJJM1SmRKPaVMzv7rtSx4M9lUtuW1VnTE+DD0SczO7+nUUORCl
lgh5kN9rG4qoUQ0CBlKUXZkORD5qVpO0a59h9NXkAvx4BbGvPzrE0o5N1rxk+LVfjNr5CrSzuV4e
166S+i7JsFNQZIzrY8ZHP8qWPuTGu416v76HD/A1MSZ9kK71oWxV2KvZrutVYEzQfbKIv6BHVsan
r6gzLVrW7f5Eeglz+GfiZDk5sayXmFCx045V8g6LUp7Lgu1P0w6n7x/RSy/PqpyWPWigiNe6Ne7j
rAEkule1bd1U5mSusgIIzeCbX7re34ZdZT9jS0CxMotp38p2vhyF/FYqkzIL6jzIW9fk6eBLneBK
RGBNSOGcvn/8z399/28sfmPaNt3wMHHAvqHmOl4Jq4lAiNh6C0kgpMDMQYfE8LiJ8f3GnMWvvntp
Z40f0SE9DSWmADTQlVzFFjpQhheidtSuK/zHLh65Zbl4pUPTegjUsHZLN9tDs9RbgnD5wZhRvJ1i
6s6TtBAAYybyKR/W0g67q6nAVuTXyt5TaOJR6Zc2O8wQG863/Rc8tWQ78uq1tsthO7pJdMLrOD50
vrqBMiyOTh87+6ApL5ayrkfeH/kxH/NvfdvsbRL/Z1FYw5FKWzat03jRhAaJnKe8bG511LtXvt+9
G1TMnYo2jzdE6IwNe9HxkLrh9EzlID5CnLRmN7U7VYHjleHWyTqTCkICrfkXunisR+IM9ilqw12Y
ufdTO8Awyu1H3VLwhdK5yqEE7WzFMqQi9rUbswaVr7KPAb5DA1UF0pt5rK0lvO9r0siFW66kx2oK
1u4+4ekWOdg9JqejZcj5StMuiJSah25REXXOKB094YUmO1peTL057dJkhBy18I3cTmCVJOPbzR6R
QsxKjL5wQxUQVguf8kGaMtpERgt/hCf8HoDMKhWJ3lRRjv7mA+2pParLudSw87n1Nbky8y7O5k3d
4mPV3NW3BiBwcFECM+OPf00D7INZu/d5Ie+TSo2XuhzGy6lwcao00I3AsZCBVNjyXSEM0mkkV3pW
mayi2hU0kPYmwJrUCpAERTBdTJUbrme8ixdUCo/A1AQmowV5xYuGodWYLrphXkcoKNhsuV1PU/1B
zJ5dMIV+wvYb2Nh9iYYhSiwzyWcDKu4xjXn6oR32cRTv/LY+tmJ2tn3j0eLh9cCv2P9nZzpm7I0x
yWW0ql6TTj6kus5X/rwQzXr90hbhgihtti1uMKJDxU3IunZbT/TEOITl/JEgfbFs4+S1q8VTVJrA
ahPWtZIyyisT5xMn63zdVpj2dIEKE0L9OCrD6FGxnXg9Kk7Wpu3eJGkK5izhZpLQrbdO0kFv7Eyx
RoRZbNY1knJ9YXFO8YNyDQknx1uOCdzqTCSuKdwakEuK0Uv2iO3JvhrRRtIZhNTMJhsi9LT4C4MG
tNgUoDeiIOzZlBPXoksaIYOiw9adzMupz14N39e4ZjGym0GPH6YKLiuSB9DuMW8pqj+hLL7jx3wF
WqtAith67YyeWmkYUcCRyAwmYH2OEx28ZyeBAM+zEgVuFjfGkgmm5K/bDH14aoXHhQ+NaOfSmZ2n
VrVOzJ48hyQON1mUKcr83OvyWfdWAHmGyFYZGc2p6HEIFt7VJKN5h7awyQhCbwqXZGcUR7vCdi69
cir3yjK37IBfJHs5qDxpv5HYAOui5GWv8M0P5nDRzQ45HDO6bVOX/sz03FhuBzNoLCE3Eb+LMnNr
1agMHg1NNVb2JOKrZlBY9wIdLqvq+JhFfoUDmXSOl4RPNkYqaySOhaZ0XUbUZ0al+9zIuLsdu63h
N0/WoK8URG9wX9ANa9ZqaEb+zqao5czb70sVYpZFHj6WUWScDGCLG13VxM1nJpVkCo9S21Tv4rNf
zyS5Lkt61zHEtgfKTxpG6pkkcxM8GnohxPRRiOrlrmtbHSxHUyOWxFCetedz196SbxrWi0BK5TCB
w5oa62pyCddkznvEsfUoujm5qal+4n6HN8n/orL+esh6mEPW+FKZ51xJcCbTIUnnamt6/RONRh1u
r/6eEXdgs6NJsUJ9jQuER21G0dbR5ouUITLkZGfsiUB2Rh7Dv21I5m2s9EXRoycbeMpFcKFKY0eo
6FQNkAV01BwiHLV0o+fkC+BWphX2FR9TjGLr3A0cB6pyiStQuc4msLGaL3VE8r/UsKSNzLmo5+yp
kWLrNbwwjDhPEd2r0Le3WZlM97GlPgOpape0c7n5/6d1+m3a6WGq3v/219dv+TIo67aJv7a/KErC
td0/1aI2r9+a17+gR/3l6hVF6i+H1/49i//nr/KbLmV/4tzuCaxjlLcIVtG/H91diyYYx/H5nuhP
HsLfP4/u4hMQMIQsFHhO90uboS67NvrbXy3xSdiYOHBdYJO36J34T3SpP9YSug56lHJRBnxsp/xF
hPjjuT1JWove1yxgJfh968ONI14rKBSmBhw5Oj/EyT8IBz8LBfby9X7SCfj5pfJN0+Obmjan4l++
X5hz0RMCCihWLukrpHKqk5tsfNbeVWTfRaa1WoISFf8Updx59GEMRbppL2JuEDl1MO3w7Nu7ZoI5
FWENih9C/IquO71F9ucsxFQS54Tmk42hlyreV1VYh5+0md+kj59/guU3/7//BLa1qB38KEr9onQE
VQywHufVtmJl3qY1kRpKOFI8Gsk1yd/75H6w3B3Itu0M99olcaka4gW0gvlhvxHMnRhkEzqwjU4S
vXsOwmov2wUKCjMNbyXghT//G9viF3Fm+aV7lo1KxPnE8aX45a9ME1pFbDkMthpz1p4H6LEPY3L0
o/8CsckHFX49cuZYcWTkhOjPyY5JhuBMemraIv1COQKUD0XPVEnqrMXRwJGnd45zVLwIaAWXnmpO
drVny5Gda4+4k2lg0SCvfazcArzZfGLjKFiIDi9W8DF46SYdom0PWW4YB9YVw0rpPSknnqX4Stmm
4uJAtlrBBtwM4UA6EOmonDfqM2U9jN+MEvJS1KRRKuxRTrEJ/H5nvFlL74CkKeA4pa9SZSS0+5Xi
jAZQcFW+h1oCBso3mGU2Tt0zM/VruNd3XHCbofMxdK+Bg66b8a2uhw1O2zWiDjDwcR9zpJpRGHwL
+V6xJyIbjJOiZS6qsqu0gbU52CfYH5nlYD7geRvqkyHdixAPPFXJ93C3rqvRPfbkmyrp7L2pX2cc
n0dvE9gF4ZYXYbO5qT0ST3S3c4IQkUTBkIAWpm3uBicZtezWWFUGGXUtOM/xatDkeGPb7m7U9kHr
fJNNJbzNnONv0hxGeekE3SVZj3Zllz/+tiVYroBvDcryXC5sb9xqvFcy3BCe0+Nh4uTIEysRV56X
r22egkYDEJvtJpUH7JvWmh1g316x1992VGN6+q0zOhb7zF+RsbImuU6mt2Hm9wmWqJpXiqsf5OPG
Dt5CuHpxzlwTYzSZcRubfCPDPjTYR4qKN6uk1UOTT/LeFDC3aOfzKyZXpml+lhBa+muzfhu9kxde
Ey+hlbTFbOEB46NunMF1rMAROtZG+7fGkLOMyWk2IjFfHozmiqF9ZyZYEbr1zE/SJ8HWcd58YOSR
A5ANUEwRfq0VlwT4ZsfBf4ppIqMdwaPobfmpPHTI3HN3cT6umyp/0fMyUA0cfwrjyTNcj/xa8JJX
DHLjhFhTh84GB9A1gc3oUpr1LYfoYm+mpHxXIW+fmXF1iS5lO8eWRNtnrKIczsD0Q4CEXU55Xd1r
7oX9B7n0JGJ37e1lVBylkadUUY9QFQ1+KG8MqoNREQhOlsnIcEz5aPP/UAtHDN2l08CadzQvHNzB
ua+TOnqs9E6lVs9UD0RmqmCChbLxmHF592EVbvmTwcs42bB82EGk2v2KvQjyXZA32CLzeqsqTNv+
YgAv5MZeDOGGhTUcqruNwajSx6RPwlOPg9xarOTeYio3F3t5shjNp8VyzrEepOZiQ5f40cfFmO7K
lINTpx5Rty6lrQuaGXmrUi6+eK7aLz0O92CxunfVc9RX8YXd2df9YoavbGzxIf547j79pcFCdd3i
nf/PB6L/93YTPAyW+y5Pg3+9nHhsySa+pssC7g8zzj//7I8hxzM/CcfyFdsJVgFonTyDflu+uZ+k
a/OfCe2Z3s+7N/OTo1zLYuuG+c5Xy87g9xnH+8QnPPXbRmP5U79sI/5sO+FYvzyyTds2BdPNMmsp
W7gs+X4utBuC0MlVGwfQCrzgjZLPuF3LNAT9xYkc/kkpCWoQbjAnUmTG8GFKmJCVE6QfiQHxnRZ1
jmgmxkosdsKn8o3WdqyySdl1yabw4/pp5kp+1m2lHpTrwyiiEm7gFIROmiyNofW9w5mOTYQVoy6M
ZnCorNG5oxuVBhXHrDmtC+9sz3H1UTaJegBCFx+lzKb7zKCHhKMUwSrSjDXVTWEyaO/Y+FN+kYxx
8+SEtoG1LLey559e6P9h0nF+ndVMxxI+sAzFa0f25ntP4E89gNzs8SzUQB4MDCwAv1okkzoDMzLX
ySOZmA4zPZxx9ihxeNlbrvkFYxyQ8wZl75uXhei+tpg2rWEmZ8Mz9Y3HZfA5YsmDp7/k1O9VF7GN
oq4SkwpSGy0YDxN5/AvqTklYTYUebmjnNjEbCzfC52S4p0RZE443OO7Pto9rDS/nXLwCnMnIx7cK
mgPNufJbOjZzukr6KFK72Wz8EHtahQcLj6Vz++e/J9tddrc/D7X8onzWzrbjO4j/TFp/vL6mGbGQ
TUt0KMG/5yxoqIX2s2uO1yXoTNjERseDRbf2cBHKoKZGLm7fZ12NBHJyoluDo0JiECEgRVgFI41z
hTTMtSjhz3ptEWyCZMgeHcMIqJQgRN61Ltn70PXFV9Y09qFL4KD4DpRlx6ZL2Rw8zuqy5yfH+Rdv
qjH1V3EG1D2wWi64UqmNTDzcowssLlFPk0C89NFfK12XZPQJD4t51rTeNMMd3ka8fXVaPcxswIDv
0D69qRWqLB2rxdr1Gc4Yh2Pi6yTenSxN6R+o5LDpJ51ccCtv16IL7xl50mMSGjylepOv76r7sqnv
+yF4GhOiRaWyqZLKeSTTZYJLc3mdulR9YELj8V4FVo0ImqWneV7q2L6/rtn311gsL7fV1rAQSFm2
43rKgYSSAeIKma08szZV7AHbbyKFaMdR4dh7Ee9T8nD4mS11m0a8YdMm7Vk5iGuFvn6ORid7rbqW
dmoaaHvR0hCU2vyOXYwv1Uh6lwIbhcepkhe6SIaLqvG6dVa3auWR+U6s8kue4LppTf6LEc/psey0
sxYLg7PpxbtWjCGV5dwPaXbC57TSZXNZDvFbaszpxoVzua9hNNMe5BKEwYZ4IGGK+mG1XCxVfOm0
HWhGEpG8mAG4VUDoe2OenwQs91U6EOZT6UsCsotGQzuBFgKtIPEkrrbGIT2ST1V+1oRsdr0eP1N3
G63E4FgQ0KHzO3MYMpZQgeBV4msP03CF/Z5CM4i4a2y/UNESShCi1vceAd5jchFo66GBV792QpMN
T1MyoQ/0mUsL93TWL2cJr3dWzIlqrYOUQqt4vISuR89MT7kx3THqpmHZu5MkhLYwE4z93MTBoWQb
trYmeIu0FbvkKcJub7NDfiiwpq/l1HW37WSIbR5RvdtqQ27jRtG25TfzSrRGdYP29SJGr925PqtP
MGz+OaVpjOp6qpn6rOuP2SAITYkZb5aXinRr2wFtahOIdSkrm9QfhD12XOZLjj7GL2IKjoBbAI0Y
pv/ZTWV3dg1b3dGExvwuA/d2wp6+ioww3GuLrF8dEUByVJJvZRO71/6MHUzQynFvNK61b8MxXvc2
mAyox8Yd8XbqB4nGQVkqK9zoPvz3hNKlrIfDIRLv3o4TujI5sq/nFnE+ExSD1BPYGaJvyJULVLAy
qPyjKH4wVyAa533fesE2rzznEVIvKmzNkQ98GM1sweChRI/ziZ2Kem6o4UwYK5Oj1+YXZt9ThcK7
HldeUgePTpjaN7RqladcQn8cMz2DhmRETuUI6iSg21pw3GXEfeylEpdMAxl7VkDK0xi8Ro1xLap2
w7kdq1YePFU0lODDzNxjOpgJXNBCX5eZsLaNCcKtdtMaO7UmFJXQJtmNhqyvpOss5gB+OJNB01Zf
CDhX+8mbCMJ2ZsF1TO3VW5xGFDCjrNNo0al11kzjprCaUrOVtpS3izz66FF5S+xycTCjndKv6T4J
7t97g/D7tTBUxEAOkiWr+VuxMHY0824zrYVfH0zLePJd7AQgignd0e+BSRlOXZlfk7pv1y2lX/FK
pX12aEksrsM5d9fgQJ5I5PCOFSPZORsPHKwWtfYn/kQ0agVgg4YGr7fxHPtBVSAEdA08S8dZd+k4
3zKYtFeZLkxUc9IyQ3Bu5/CKwpVxuQyqlfCMp8nn1tRAfNo2mI5PMC6rZxFX4UFFkb/XgLe2QDY/
QjtRF4M7wohYIgGBQ+CmnZq7OSO64RoUKaw6+qwf8rjsHiCmAjfJnGbvDKCC+5wJZ4VQ0LM2DFn/
cmxKLMKuZsNLqKprZ8gfwAiWuLZ1AV+hKMr8toafB5yCzJhi0XeMCI2vYoqpWa6U93/+JJbur0rH
r0/i5fM/jSwwFaoGFcTaE4SD4u5mim2MPwz1Uc2lgHsTWLfUaFNw2Gm/22rW6slWFbG7J5ciTr4m
Bq4lJBNh9TGLbVSNSNXZsV4gXlU9k9UZfKKFsbEUrhGHidf+XLDv7z0Jm3YiyLf23FjcwR1Ir3Kd
tRdgLJNDUnR8U0cZJPRLG0REkg0Eb1CsF2QFp0JWHsa1JLpzKdouviACYG4hP8egPGbz3mEbuMV9
6p0T2/Txl3A3wzLqf+POST5f1hOQXRNoUjhN6t6d4/g6rVS9Z8gmIslM4JKqGuZT45rjNs4yABdm
wYpKhnSSt0WBpiFqG/RD2eKVA6k2geJLfduhuo630kT5E/Z1ModvOqSRtyVVSTskt3RSdTYnTasm
9zl6d3Vrys9Rwt5oA0o+46CoHPNGGpEHsaCHHBMb7BOptO8DsZmyBccFAoD6qrY4Vtrvo03KVXnf
wsbjTN5Z5athG9MlLQHBi5+MePlnr7rJ+8butrVvo1DW7byhRkKTZzDEpRfXxYcVzmpXlfm4k2zs
wnVhuQS8nMy4D/sY5sWQzre9TSHrygJzlq4odCO/M1A+fCHTptNkDWv/XTEAtbx/AS6v4oZjNgu+
+lvl5nOxNpY3l+rJlWwdV3pEaaYyc7YhZKZXeqfL6ywx/RewcC0LsrzI8OWZ/XMyjkThE7pgdGb5
J1x9Vs9SGcvLemoKah2Ltj44QV8ievhDdIT1Ot2PBJSOOUvJm7mCOLAuv9/L8uW2lvNzru3lVpcs
N70yjtRbv9wINfcDEosytK+boIhfyu/3zCLyYx6kYR7rK1+keL6DIaeZAcKz98WcmvQDok/7FBlq
PDBX633qAnFhbCY01SsFd17kKCbgiZx+G39/dhjVpG4qi2qZjYdTpYVhY8VXlog0375hP94vT7DO
bSH8jhPwbElCB+hPIWhOXB6H5TzRK0j4J36ssgm+Xz4FGX4Nj7jvOl2ewo5lmZ/FVDK1aZNaNzSC
M6Phsmasqn4/izq+6QdpnlJjBFkkl1nDceBP6VnFB9Qz3WBjoGM4H8E48oqpC4NaylOMYr9P4W/w
6sIsezQkwWQuOTbk0GBN/Lx4dfTnhKDonmKt9hiHwMdWLTCIDXWoYuOwkd+5sYkrfRooIIq7NLqx
psK/naQcEKxKxBSM8i415ql3K0tgbsFSijqpgPu3a9QkWGPMZGHqPdu17T77oTS/GWrqH9yB21SY
AAsy06n6sCAM8ONb8snzWWWta1ekV6Gh+i+Qx+0PgCncySWAAt49U37fLCswYIMd+2u6MY6eMtND
Z3keKX3c5NTx6HVr1oQWNA27D4Mxqm1hthaHIyKUd5ioK7IuQCwOnt96WwC/86asU6wDdZfJE62a
3oWbBfZ1YTTB0YYX+CRoAT2YhvB3Ksup01W6u+rxxb1NbtvvHNPKX6wu9l9miQfGkzKhcdeINzH9
yCzf48giiQy4/kvCln5eZ0HfnB268U5R6SxyXRgcej+trtuBpYElmKTt2VI7fExy61gl4V6nhP6v
W49qFaoYL8gFevcdz6WPCm/vQ9tQ2cVDPwViBrrM36iJ5/Kqp2X7m5hmVCWZducmoXEP7HXxJYYQ
sGlEBdEytL2NsBAXS8/eTpM/XrGkyVZZE8OImtJpJ4o02zIzw5lN8vpQ9aQV8zigFX2YArqGuYmB
TRbSzk4wZ9gGq+ShImWXsOgozR1kYRWvragDqDVgUIcejoI1LxgZ4hoFSnpeUBKAUW1dq1yFTKlB
/NRUVXmFB7B64Vi9wIay2Hq2cTxizfcUR2A8EoC0On3DL6t6qzqbX09vPA86zR7GbmAqKGvcHIwh
N90kQvj+Wu1E1Dcra+g49VB/tW7dbL6YAeIfYQ5be2FZTA4zMZXccwq6mEeJCSjyzhV5jDPbJfxj
pmwg0ZriWgCGeCIl0xDZIop2HRoF/oY2KG2iXRFgG49s19kL4+pl7FP9YFpl84S7tL6wo6Y9WGTO
OGyJ8XPe5j15pco9tVY1v0Jw7B4RboL7SC7Ba8iX9Tm3mT4hH5EY1pCSaKZJNmQ/523fVdOV5YLx
yexCXGjSeZ+HXvQAT0JivsLo+2o3WIk+EDMgGDT5RhRw86U95WwNs1Xs8jKf72NhJ0s+jUO7GFzz
W1jWPjwcLBLZXoxuXu16Mr8AtUKDG93gtMGj7Bq5jogOAHLbOHIYq6tmLvBz4NO7DVo7fs9N5U8r
e6TNoFnIcbwp6gdA+9CKHIuuG9Sxe6kGEsQyfMkmYrHAjB2giqlrH/IAo4idcCZqfKfZWUPf7cHv
OngPh+qu8PILL/Rw5EBYHxt9lBz1DsNI/qOIBw4HzjSPEJcsomidT2FcKp34JpTxfOzmDg6ei1WX
l1vsmUXHF1dHJPv9Ef9ELWrQA5KQEnBzCMycIi1oy5RI2eMqL3r3ZOFHuMKSaOyDcjDu6ctrCUCY
au1YBTShsSDXZNBPnnQB6Q3KpFhvj8MdvRjpQ1RR8UoC2sRxGYdnjKEhG6t+gTQZ+EjQVR4pO2wu
PIPME71MA4mrmpWZpbjBrNwCiPc6lqX5SgZQbWXf+7cyHWmAjqgUb1zdrkqdSPaMYb6GxdVvO5/e
o3mekUeGyISICxKBmJRnov4ZLfk0Kx4gUgYi2iVFnGIWyqD8U3OandxpME6u1/RbsxmdQz4q8z5o
aeGoBwtyaFb6JzmR1U6nxeBIdQdRLtY0Xqf7R76VhkWlZmbIUBik1mOu+RrM8x1roJbkVTNcLU0f
jJKzA3TOsb/iWaR3BC/0UTHfb2gItLYOm7RTbObeAbBSt+3CqvjwitS7VFpmj0miiZSG1DRlFXVJ
6AnVKawYWdwkwKYGeYgJLGVwYo58Q1J89ztaRuPY8s9atLdS6F2A4AU51PJgfLBUGJsClkG5qep2
2FizQ605M9l2aBLzJBP6mCYrJ0XbmvMWgHVxqizaois2V1TxFoA6Ricetp1GOSXNYyzlQp3KEO0y
Xn+Acw+8UW2WST3T6Pdzwf/6w9r5hyL8taymJuaM/MuHf/8/SR8s3+jnL/zbN968tq9//6+fPth+
Nxncdu/NdPeuaRf8XbRe/s9/95N/ef+3rQqWzzr/X2v3D01cdc2vsQLhfv9j/4gV2Jx7TVN4S/rl
ezTmh2zvm59MbrgWORo+j3KPqPl7rMD5xOqb2AD6vOMp2/pJuMfRYPlEAaRN3sYjo/KfCPcQsP+o
rBIrsJVj8wURodm2i0V5/ek8F6adCRfJ7A7E2+5pxv3cY15MEvslFqQ+m0o8TMJZgQu6JKjJAtGY
qIECARjhOtwMUXWuq+g0nE2Xfr/E8z4nEznVXjuXg4mXLGwhLFYOpbRVLkDMiHNa2zRXdCye8FC1
Nvd6tJWiRiO0H9pRdRuTyf6cD6/hnY8wtfUUo0qpd4nfvHOSWdhM7Pv9cmuAAaLM+zqzxr0Lv3fJ
mHarGK1F5LvYGsVWe+1j3EGORB8hUPelksZRg2TeznK6TdxHAXx1LSb3aZrk2dflzjaKO62QdUyw
2D1FXNw8ql1pvYjQfmvGYEv04RvbgCs7a1hfRnJcTYqxcmj1Sro8EyOyd538JlWPoTQ/SBTDFc+i
AaEZv4UqjOJchj3w3wyDLLgTGTRnpvhpD5+oBmzA+HETmi/D7NS4kKmEsHp2tAm2yzYwr9qsVSfH
AylJ9WHEcvNAxwXNtzXYT5eOhZi47SGu040pAvBWEPZzECIQTgy6PHqHIHuLK9CPu2NCI99tY5ps
WLuDR9dk3gNd0T3NSy4nTn84B6q85IDNvjSaWc27PDL6vqWcMEhvOGYFfA/W0wUc/tpDrKB/sKEq
AgSG9OPjUPJ4U2546/uUcylB0aQC/ExRtGDZi/HNSlPy6fjWcH/YR0GfIE0d4cLT2vjAyyl5xj1M
SxepboqYfDVcQre/muVj5CUCF1hsXrZ+jADugQhBYWCXXVEygnBLFVgIoQiLNMAG4xhDtUIcdMR6
qcvsavRaPEvZOq7c9wIWYDXpjGAXoXVq1Li96r7Z0PuFDlnAQdZZlR0zFu59ZTr7BEswG4Sb2J1P
HOzOjcIgl+jsWrd5s6sq7B2ChRchsBD3SUo7IRDNfYFdkTIs6y5rQRr5OGpyuBpAg579LrnKjS2d
OiRavZhUmILwDqwrWzv1k9UaL+VM1CI3NQSLHNMCVTu8uvhRh4puKCtCH2my/YwfjjI7cP0klldm
C2s2yNTJhfpYYjFOzHbYh5Ubk/+dOCy7O2CqVA8q4yuBi3w9oFdxKU+06CEgmeTJ15ZEtewUyJ80
Ksgjt3PEFydigk8+YyKNH2MwsAOlyh49oulS4uIVI9MeDe7Y+oe1z5xLMMKOeEGjZ7fN7x1kyp7Z
DXoiRcBx4d0ovzvnWlw4dYrdk0w4yRMutMlAAu+zD5l0yTYpWFFlFHOW/ou5NHxCt0UORJ2vsag7
wJGjno1Dl2FM9dzuAhj/sNeaRH8aBW99LoifKPo1G9zSFKzgi55iqgKQ2OaSYkE3e4iVenD8BqND
1h5dKpVcg6iAg/VmakyOuEGjN0nD7c6v4ldLZRRWze+yjl4r12x2NU2BpQVbZGgjpvnB/yjJtzPs
2FsVYC4gZRyuMjDqyLfVuzsFEFKz+aEexnij3WSfJS3ELzFdETGr1/lMWpt4lnMAsHXqBsqwmRw2
s4QsT/9Z0Hdkg6npiTvqebIkeiKU3rPpa54DvaQWsLqio+hbcvpI9u5Z19PZplT0v9k7kx7JkWw7
/yJrcB42Wvg8h8eckRsiIyOC82CkkUby1+vz1tNDZqpflVoLAQK0KqC7opzuJM2u3XvOd/hre5Xf
bPa65FZl31jH3804zDeKFKoN9o1PoaiEg4dhCp/mMbtWtuBRC46TTRKpGWU78IXeAqMXXsaaeKzW
9cW+QHFCHBcOAICvtKbMbU5qF5rgZOt2LMMAqYMtWD77zuPYtWpJrnqeEs4oU+OVPxkOgQlXwOFu
wVQktz+0pKWiHurUJvYK8FfeLdpZ8PsbYiQdQty1PgI6bg0bEGdaRhAmh5P0Xgk6UEalh01+w2sH
TvdYO/HNGmKjoq0heVckbQR9kG5k5ppoF3hSY2NbtGO+TeeO6i1J2OjDbivTi0R9drYBQO7CVp/j
piDQkkdn3Spn6dlFD5wvipaj+ca2nW6aMB+WAkXzwiJGBjNY98Lo+TmGUb21zArPRSWKzaQwRGUZ
pnkV7KtxelGO91y0OTnXIRL4kQMjj8QFieNTDnRwWQt9dGmOLSMRv5F7qrYeNOxTO+GhUCZUjhgn
XAT0hiZlvdbWMgJJij6miw8ytnfCIdTFa2WyTrpCLBmMOqc0IV0w6FD6yxbez1Af4F58BmVs3x6K
i74hE2ogV0t+oFDa0F5auogkAlUMuyZ4HKMP9L5CoJSmkjy+9Am4wZvqvIM3R9NBFUxgHblv4nFD
Y4vYm4jsPnAtziY16+9GOt9rkyGjzQloUSbgWeII/bCvJraC2nsmSKcTu9mdXxPo8JfGwD5OBkEC
twoyjFlndwODy006zfecW951aX4Qx8k40rcD5E/G4bYgGiG0sA6oTG4yF8hEvKojkBuiAg+g4Z31
Ez4U8oCgTfXbaAgCjp2OXgOOJBktb7J9WaBCM1u2jubCcSgqrW3v2sSwdc516sduFdaDt2JY/tjH
vc8G38B9cYojcYLRojD8aGkketUmHTV2yb9k5hg3shDzY6quzjx0tP8Dc5k1egeRvzzEmDFiigjG
TZBEUvcd1Er34CTlYxRYNYGwfbUoZ/Iucr+8jvwoh2I8AcVKt3kKMCEe8FWAQy/XVpN8NBW2CWLv
Hdg6uBGN8YzUk9b3zDi1G69hkIutSom0YljqHG9Yd3xTcCRDphue1A8iycyN7wAZbog62pqm5ljW
f/Vl9joYTswQh8G1Fwg0SLGrL2F3EcLqjnk2u5x5kfOBEhO0/xh0Fki3qCcm+H91slUKBdNssqwG
Po1oJsybhhql9+W+d+c7KtZiJSyTFIXe+gQ9GFOHIFKLwmqfhBBGAgKLJ0HAls+pOCtZIyer+kaV
1l5knLGtopgvoUTRIKW8CVH+r2WdPNqD2aCIN2jITkG4GpNsP2RFuehwfW38GhFj3Hk8IkZ/EuGb
jCprM1UZ4RAGj4m8UeVHc3riGdgMFaHpWlfXborbvddUn5WO3kE4WmtMsTCMzqkTJxvZ2a9hFRFo
FtNeGrmKW8tqVJLq2Ym2aq6Ag2X9XSGodowZ211QmauYOf+qHb0fec5stcEFOVO7mZzpE/LJVw0j
vcZ1HzDz9LhKQwCFLs8s5Sf5zOqBcCvS3I01hChiVsl6TuMw3Spn+pE5PTPvbHgOSHla9SbOvKDp
nyEfnoKJ1o/JPHyPe51UzmZ+GYlN6ehmyoxiAKV9v9AIQJdAiKa5fgTAsZHF2+BTcVRd9hpmBAzk
PjwnEujQcAImZ+Lhb2sXQufghhgjJTJbocot77TVbZjKpLRCefMxJgbiTZQSOGQJPLHKDEGss7Wa
U/dzzhhr2yaYapKzP8rW+4lPAmBpiyqo02CP/NJ+Gm28Irb9mg+M67sIPpbVPsYrOULeKskQWNVV
9EL+Hc1DM32q3epgIZxb273zo3Wazxa5Kq3nwWO/CsnQnme4oRWbGY1N8hpBsXTuq0uWvVWOydHO
MhgjIVAQImKcY8IrNkIwWSK9CTZ2jQy3KedTRpRPRAGAC7c9qfAkCxtDLRmyp3qsDsiLaMYRHA3u
9lq0O+Uo0qWa4MvtsnNJt51yaPjErr0XUfOIhJ20Q9S09NUFABsPBEc0uOky8+ejkeBPmeBahPAT
OVGFn6Mvyavi3V64InvIvAp4+cwclSpRMiDVbk93Qc00jRcNHIY1WDIaBKIpF5NNwBIZtQw1Snws
4Y1b1Gar0NXg/3kjJjQytoRWnVpqL8PmI8rwHGv6yLF2HyXZapGPLcImNozZ02sQM7BqY/tMz3XT
1+TUBYOieJnSPQjXQ5mMHxmHoTm6EAhhLbsewFdjDUvQ6HdTQusTT2FzcEOxQ5aA12mILXIiU3TQ
cXAAc/+WlzFA0qHT67kEsOOK/tFsEI/OsdiyCt8L13wh3YRYri76nKy1WcHWn/uGuQhJwCapv3WI
nLzDhYidpPqMbesedODFHCdkmmwHhE8FFvBFFJUoSfCm3sb9EvsKUZgDq7N8cLGzX0iRVoRb8m7h
JTSr56wufhLqRqXj5Wg/LsIPsfpW1VvGlAa2qLzrdbYzbm0wTxBzXx5rATQT1bx23A90Uy6Z0O0K
bWW1HPoAjSDtiP9rfZlf2zL/7f895gl6u/+6ebP6LJL0N8nl/8Cd8Ef/YSvxcYiEN3NI4CFP4J//
qbj0IELQNUHweBOj/WYrCf4RQImgdWPSkTd+85UE/8BRwl/Rc6EfZLvWv9O6sYw/nSVGYNFpctAP
2o5LgNcfTo+0cpuS65PbPu+O4TDX1yz8oY0033Zz1Jyd8bl028eO9KvFDPGPmfrAtLGH5J/ZBYbe
UT8NdBxXrUzFphU41TOj15cKbNUiiqp2G2XpdXLw4jMU7J51lH3qxu+eYfg+geFZ1sMUX+n3kseR
o+AQ/YPVtgQD0fYxqfj78V57SOsqkgmWKirOTVGdEPqrDUKRaN/GcYVAhYzqebrnbEo3iKOaHMI7
4Kn0MKT2L4GDggDJYkvmJJeApEJPODShJcpM5StG5yj+O/d97okwtHznWZGt+N5ZR0WeqjS7V+0X
DEIdYa9nStN0zSSCUPpovKU7rPqke8P945ws36akkutomIj3hThY0cgPgv41zvD7E/wG+z2Q09qg
+Z0U68RqfxKwuY0JqFp5g72qfCbSQfmWed43hr320tS0o/c2M9w12pNI0mnR4AUMwAT0CFq+AW7Y
oh7RNz0NwwQvaqowf8Y/LJ+xdG8j3A5rhoXv7GPEMoqWUzj6t8Mws8sViUbWRWzMmo4w6ZqkynfQ
5mlZlGxm0V0a5XJrsSWkaMKQUSX2MbQQKLnoAIZWI3Xv0+TIsZ35XoAtxVbHodSPKpmPttuGdwHe
m4WJIfw46gzxU0qmsYz7A9YLZ5Ex09iamPUIyeBwUNv4VNEBoaL0c29Zijw/ZcbYn+CqXiJY8FTQ
YYATfWy2pjLQ2xMcsNYpQnUuQh66mIZXW74ABHnyHHarLHY6qCR3YWx8xgzxz0mgjbOVVEhd426P
OCB9bZL5YNmtB7LBm1bYMQim9tLX0ZSPcLHIZMwienLcDbAhSZOqJ3nTy8R1Swr2WK371uK85lO8
KllBmjOQJbJGH/vZrHbQG87lVCuspH2+aiNMh8w6Hhga6CuDzWelyW9F1FFsm1RaZ6fvsdVoZwXd
0yNjZSiAuUf3WWNs1ASZg6FFfvj/S/r/Tj8era1t2QjP/+sVfdtnSOnVr2v6f/7Vfyzpzj/Qi/iO
Z7qOH/y6pHvBP0zWelZRDHt01jH9/dKN900LizZa+n/+DfbF/ymjN/6B6N7GeniTSdxW/H9nSf/T
+AbbB4aVYd6sgpaP0+r3XjyZZAPiWEiDTH05Lc/zNL2GU0Ncu51kq19+mX+hPf9faFmUew5PuUcw
hsWX++OzOs/wMh1XCM61rN8FiKpNk84IRnNFslpcIv346w+E5vW7htvgEz1+e2YWWDQxKP7x7co5
D/ocUa9vkvCxYCBwa/OIpNSLyrcrToSD/5rFYblNbBo1VHY9Hc+K3KwttMR0PyI+PppysNZFFRsX
gfUIJfaYN+e/uVBu529i89uFcsNhaPIogI6/jUx+GYlkvmCmOFb+OvJFePawY2wDT1EcsjPStFeg
OKGV41rzjbb7PrTzyKCV2/kQ933+XNWjOsTjXH/99WVZt4/9VQP/z8uybcOn8rB5Em8ejF8ui7rS
aLKQkUhvNs5ZaUgQS23VyZenVXrUlggPdpUPRwK19XOJlA1nnx+QPOz4rxa5qXcTJxripfdGIu4z
E4s350lixqk62RPSMP8AHTLtbSuTu4K25nsfkyZQchB4+OtvAtnwX3wV0kWonGyIn/zz968SpLNG
hEebqemL5MR4Ot6IMTQPBbEPLzXoiHvPKCAv0AJpH0Td6Q9y3fGn0qAJc0bSxWOhk5PR1WvV+LdA
eURGTh8DKyjAEmXmLjayuxrIUYqNbG1U9gi1BN52qP30DLoA610yX0ksXs1JSS63az7ldrZTVboT
CGoWGfKwNQp74JOZPFDJL1VDUGHXo1AWDF/aOd30w9EN7wcZvObk/WBAgNECd/mxJ+8AVuoBg99j
NuNB70t8mwbDB3dTm2hEYU1PuXFx1PxYpQ9AuAl95UAWyeiIjspD2K3uVIqU0gSEC/SHhv/0M9Y5
eIZOk8FX0s0OuGmAcOeXuumPCdH0wPE2kBLfy6j4SIJ+xdzoKZPdsYNBjNIRSmMK+gn0gdcnm8bo
oBARuUrb8cNDq7rQNr0oaeaneY4elOAzAWx4JEv4/rqfONZbhbbPdg/Fnb4JEmCUlXZzJHZzPivg
JxA1bcs4mhAbx0WeNuDpq3hkvv/XT85tuf/zHfApnBmjmjiaQLL9/uA0PnGbbjcBiY7s8q42ctS+
GbQgSvStXYJ98v1YPIZ1GZBY73V5x25f6C8Epu37KMvhmS1afISGznc+GHIC/DCLououy5WI7OZa
J3W3GwZdf4vnigZyjHT0I+w13cMmqo9hMYpvpp3HJwLI2m3vIE2GtZ6QMeLEjEPyPtuo3jP+7oX5
F68+69Bt+2OC7LIA/PG1A6MZ/Nurb8twOqOhBDWTWcLZNwyUryT3hRtqTPD4ZjHfW2nbngjTHWn4
+6I5mLMTPBdD135hoTLf//qO/ItFPXBYmdALeZ6BW/z3KyviqRwKV6NRCGgY0cD8SqhnpTHgKx7j
v1mZ/8XPEDghfjbDwGvNzvX7h9WJxSgBvwgysc7/Fretv55so9j9H3ylXz7lj8UJoFnqdXbrrvGj
pJ9G3dWnrnPoQ6NoRWGsqmnz1x9o3vbaP1Z20JWY9akhAtv5pyH+l5WdJzRryEJz15VrW8cxyJna
uF2fHdppRpJYOwzetUZDm1il8c02jOpKp7Fd/fuXgccKFx/6QM6Tzp8/r9BuI5NbAkjMbD4avRfL
VT4J1MwF5tACb010OFGF/bCwSv2cq+HvruBPm5eLP40CzA3Y3xA3+H+IEYh8M8mOAgFcMKKHDN53
/VkqMARspwFVkJ5WYY9+2MsG+57gE8i3s9lFm7Bn9vk3a82fxZgbBK7jUAA4NPioB29Vwi83ZXbm
XBJmizopLvK1p8pkVQFjWUEGtf/mo/58if6JiLjZ7DzKMZN0it8/ihAD8Ly9QDN+Q/yoIvP3pTnq
s91FjOfpQfzd78x/+o9HDgcpKwp1H6soMS1//tLaUq5VmjpaF5Gcrl3sMLWNRv1NpPUMXxd55brU
ttyzlE5q4bf9MVaqXRFHGK3NafS31BbF2rBGyFhpq3cqbw2ILGG3REc6H82KPYHcVTjSLB/ZNiAj
eljjDvKWE4ibnxa9gNekK5HQwVZdm7PpHKI4nF4mTI8Mjky0gkFglxbRMrM8a45dH/xCyUU5bfNZ
Ktt5ixzpbSRtYzUY089Q0NjUVlQui9krt41gmN3WY42Cqox5alp/2GYqdYkrRGItE7tATuBUB8IQ
YcOOXoTWIpNcSebMxK0GyRMzaXJ9bcReZQnKKCXObqWaEtS8gq2+V7PEKlaNqGMXeTz5z3VHoM4i
p+s8ELOjgKjBLssORqHbU2N7cArx5Y8wLceQ/MmJcZLR2wEjDQrRl9Sq8412pulkgOre0Isfzhjy
zBfgmfb9kE6AObzI7n868Lr2YWAjpbsR+igY+k1lkigxwNkHrGPSPA1pxF8yuqc7E2DnVQ1B+VF1
c3c3dl2Mn5sQ60s8R90ObDVIEnTPBGAG5rdKNsVrZXV0vzUzhAdZ5MNV5EWPsCy+4RIALUyrBHvd
M8PG4d6Opv4ZcTp2CdOvnjhc17uGjOiLYIS0m8dWPBCbml56bPFYdCzylmTpbxHVN5doFgQLa1Q6
PZHYP0Rktnv8W/25mC21KkysfWjf7e8jkOelM/kIxWNRQGGb+7eW0eBaTHl0GDI/p6jK659tXw9P
VqiiL69FPVHAkiY845+GPvHae1qe8Rnkj6K2h7cWh9vPcerr28jHIjg8cklTx3CjIYYiuVprE3WI
jsQxwvm4iWJtLZD4JG+ji2Fx4fDYnhMoIs+kpaHLFwOhRcyPlg5k/JMeIbG1YevtjAEXMWkN4K7s
CSQn6K43ZqvzESjSvPCJdFwbZqI3PceNE7p9phDtTQzJXGCbF6AvMNKRnZEZs4Y70EQbi1HlI+mI
wXoYYS7ldhDcRV2DmPiG2RpNgBSKlucyJaAevyNx9OhT57uWcfihqxO43Nr106OEt/fC6bja+rNr
4ndFPpPg4KH9LOSlJkNoHbqkUAH14oOtsnkldWS4SqBS8AIr0vUcvFSTgHNF2Gf3nMRGfPASclyR
hRT3jl8WG+1148mKkbwgn3lIihSzhT3GSKRz8iirIt404FGZ643WT1vDRNGBzFYqtQqCozp1sQSh
qdAY88kj6s5zDoqALeh0nevisCwjUqyIfd826B8v6BLMZTGl1kdei+h+CiLgZ0UrY2TLpjeh55X+
nnz5epPkkCZgn2UrBFZkvCTEk0nDSncFSZaXLhmH81CWYbpqe7u7S1CB4ckpWuU+DY3o+DiVWLsR
0uklxsK1VRYO9ESjlMdE5sEc5EjLxE8KsTYGZGC1LXh/zFQSIOOqEwkVFok3zg+iLo23CkTmHQlc
7d6wTP+NAUy7MyM/fYkjgk97VGOM1E0EUb0lCJV3TbUJx2DGLNUkP0JTZIeiqJmiyTk6jLnCQ0E6
z8kyaj9b1qYojvAsxRLTrXFG15W2K5KDuqdAkbLiCbNY+lYdbFUW2w8e/ohj0xbTcRJl/MMY65K6
ckT42rjy2+gDHQytwnygV9wfRc4wDT9vtnValX4PatwEmdEikK8a8J1zEzJGd6JLB839bPnD8FpB
zfvmqna4IJjr3sTEqb23GVHhV7LqKxIEDf8zxdzjFxzYGEwiZi2KcyDR8gTmyEI/kFU+1YBijGZb
IuI6VgV1AocgfHqDGQAHSxI8pkVDaVgR440KDIgjWhvo91kMRMQtbHHKnbZed2GenmZzKk1WeS3W
ujesJwab8FAqt92JMWDULXN7W5YGBvmhrquD3xkDLBjfLsb9lJWc5eY4r94qRrp892L+4GbhK4+F
qUoIhE5zzmLwsFVgvFZVYK0TTuWvAr3zElOlfWaCSVQEEsLq0aO5sZZ9kn9D++5/DfZgPEmrVPuJ
lKyF1IG/lUWGvSHIM+O5hvRxUcg8njknYK4yvbbZ+rxC8cLvhvbCwCJ68VvffGjtYT6ZNZp+ktGi
8ziO3UfnpiTID1A/nnQ1x1dhOO6nPRrhTxgsTElH1Fl1iSDRRDWxar0KfU3sevOly/X8Rpz19MMe
o+qe8ExykpVHPM6IFWJvinHeFJjh12iAxlOhEXEuMls0xzghVMqBoPZV0XHZp2HQ7RxxMxz7s42C
MK7ic6yKdlMZffCNo0t0jkqH2ZpjaePIu2RgoII3snQ7Sy9aoDTbCW0KARI59cnCb2B3ZrAO3jK8
uS8DCfTxaqrJ2AA3Ibi3KmrdR90r+5gbqbhg4Ro2RqnLdTNFLdHYkXDfHByUBDub9bcpqvKDLmPn
qTPS4YrKJty6pUKEmQQlHwq0yV6zDkjKIynmuzGnwcbceiThs1VkEOLSOqgB5ZGySK9DVzNk+5ig
to0H1fuGX/Vp3tNpJvfF4oxBLkzBSMLVpAlTwx6cSpPP0FVCPoxjXv50yhatmuiTL+WV/YsfichF
FCNiARMiyNVK5Qkw2DCyv9ratett3okR25DFXhu41RkjVfKIVmxaEkbRHhCM0SQBfquRhTv9wKUE
QVbSUqEbEmirv/JZFa16PeYPI7qJetFqAyOEofVnLufuh0MuJXlGfb2pmsbfMRFBItTlMuOAbI2r
2qnqHYoCbpIL6mBdpJN+MamY1zYAqWXVQvGh7R7lD4xY2u+NYTV3hgVeTyl66+Q85eu+IYIafOes
P0YD2Nyij7z0y+z4Deeit77PToOm2AwRIy3dstcDqr4qfIitG1IbyO+1Ld2BYXc7yXnl2M68JwRU
IR3Gqk5KOMazUI/IVgWWEv47aekQGGq3L4XyjSN5OPhtKTJQDVD5InUeRn3z/URfysqb75KxynWO
pLOlyoCVOfZtvXdnwz7f7GhIOoTX49io1VdtFvU2FIpvTm33kOEY+jE5Ndm3iUweHcseyUkx2s8C
IApJr4N/lV1efnHMsi59blmsmwa4JrOIf2LMFt8J40oee11Klw3TtA6zJMy+yUT47M8g1RuYsjaL
+ihxp0HeKkTe7LD/js/amNJslWfQZIPUYDHQhDbpqZJ4yhCEJeAwTmQDxxdzjuV9HTYiW0DTCF4T
6hfi4/3ujdQh49Xpx+AnA36Qqf4w1qu8iYJiJQdHrANnIhFqwMJNdE2S3g1dPLzkDl2TEa/uoZs6
4xr0VgIWspX35sxO0UENBS+VD+GRdibpvkFYSVzgaPlsnqz7RPiOrvDiTAOmEsuRiDdbWL6LUfCK
LOFwwXHMHMNc20bvo1uTsxGuqN6y5950w9VMfbuv0G/yZcqS4tWU9nDHzQ5ftRVwD1H/3VZUzL/H
YDass66n2xIKC5jXAQT2WXs5vLAEp/kBQ1BGGJ+pMr1xU6d8qiFAjJvSt8vX0VMTKl8CzlfI9uRP
JGpRxTC0qowt4kfTXkV4QAYGiCTCrTGf3xL/EhKRC0nE7QpEci+Pg2VSXlpBJB9oDUQjoW9TSbjm
QoRTOx/CCR8KsgnTn6CI5a1e5TEFxh0QQBUcdTOM8Ym/y19SUhanRTnUkDRmT2Z4xaKEzHn6BDHv
M4JGJbVsVnKeKbyYPSZI3/wGKGooIxI8yejOr7QWIlIyUpcUWJcJqfT84TmKuvIiwmx6KoxRXZtC
Em8mDG+hpR8uUEXjs644ecWL2qvGU1tH7cPAnTqR1dxgeZ/8GfOzHuwTwXzzq8XU9isJXQwFAxhp
liTTPSecUw3O8nF/aruiQMcVd1jgpr4M2osbxNNF5tNIRWjU9WFwB+PU+lHp79hJoWxJ8onvROok
d0Noy7fA6KjkfS2D9yxrkcJYrE2vtUfYHAzXKtireojBFTvj3ZxwQuzGOW9IpfXD505iYEywvzzH
PU8cbax0bXhp/YhAci7Q90/uD5FZJsSDem1rlI7GkAIpdoZwg07xzZczGjdHjViykMsD/AqTOwhI
KHX6EaoKZ9hDf0tmyN1cVJgfC5eg9XYsdhO8tf1USgANU0daGH6A+cSEun72a2/YgR2xn2um3pS/
bGtfVeH88LXZHTJHuu8e4WPrLmgEbaJa7eokzXdTmvpXgBzdrTVOwg7W2yJ9wNnN1knZZ4Isbueh
xKI1s1iOw3xGOyffjcjWP4hIqXfQGYY1PiCoI/hvocQS2mdNUJ2xDTK9NtDBQgfkqrpJnoKwCU9W
5olPOdsoMz3LHHepDbzEB527qUqDMbWicP+piqY+TJ1VromrK9/ptMM+dOYOCwR6QfFeZCmLvMNQ
I3wwdDrMx5mf2F7A/zRYAyCbLUIn5KRNJtQC6z8suSQqX4PQ75e5rXvA2R7/R21VHKg8VT0EvUkY
l8tXRDBexxlMWTUgZhcKgEoB6zZaE0Xx5TtZsgSgXFwN6dvfAuqwQ4cYaRGYKa9RIbJ1oKc7J64/
yIPe9dC2VsaUd3tb1w6cqwg+jdH58hCXIQel6pZs5zfUEZGzimMVLsBdgiUQHf9aFUzf7WBCilBA
k2Yrw8xH2vZSjFglVFEhv9Zs3TzvfW5fiKwgMawN5k2kMFvzzFtP5FO6C93H1dLgf1uBram+h0bf
nIZRxfdGFhHN4TiDd2mDBL2YNQfPiR3xixHPTeshAWf+sx4JFFmYLhOeNUnowePg+cnecrKM3WXK
8OsEfrvVZs6tofO/Go2R5ocvbrV/2T0zg/A4Aaby22B62bEb0ZzHPDhrFU5MJzCgQLzDBMBwoDcF
brQhIOli4dtjuOUIjHe7iIh1Lazpou3I+mqV0TzGcT8/CBH7Lww/iTdvo7mfFnVQOPuA1DVyOXle
dxj5suLoDIXx4eT4F7dtl9Qu5pPOXlZk03crYQs6DbB+UGpg7HAJRztg8xivJf4PLIS2468EIbvX
nGHx0SrnacfwDu3c1Mmm3LSpHhDg+tZRIHf7GBIFXLGHKsXpwNXiPi2m7AIBOjoUaT4/GjnRsCbJ
hQeznS2SuxwrkkyKLPP5NidZNGlZb2Q9QdqMVeZcHYprBj35ZJziODEeGgo4IjiIWCXOpHjsmhor
R+MKeZdYzdVvHeepFArnRGWHaC3oBFnvlfasz0jM8aM3l+W2UzBQmW68B7E7H3Xl9NuBCczJmML0
IXL98dqostnifDQ2WaK+hDCxMdPYno7oLlsM0sBEDasu1pXRJNeurL3bbpgN5AZPzicU/xlauUvu
QhOy0QS9ankAvUBdQLU5O9G7ybmfwBt4aZjdF7puXltr4syjQZwxDKgJWeTcNxkHfspoa9dgGJsw
vDWVu/zM9cZk6MbGfSYAwTgwB+9UCaQJBES64UBJ8keSheMyU9gYRxO5sDJchmGxlb6VTuR88VwQ
ZjFgE6Owkx7O/CnVjy7JVAtjpD+6QeZJDDVnTqg+YVg1JGcHkM17ATWTXAoIhwlwrXmSl5ThyXc4
BzZM3IQOnh9DCy/QZ9fsGY/4pZP3KsV0wssgkLcnmMDqwX8u8HGeg5l5SI3wGKgQGIaUAoFYksCC
T1LqF45g4bLLkll9on8uGoJ0ZmqL99nuu+67b9H8pAEToEVGoKwRTcX5a9F6g7d24hLQ6yid9gNW
hvOG3d4+N9E4rXKfyWDrhD3gqpBjjZ2HGmJ4RITDquvsBBxe5tlvojY8uWlrunU9M5NVw8nwpa8c
1kewZuNiJgToKbyFAPlTV31zYx2/NzbBkzQdZhNoseTWj8Je9Xnp1Au62Vh2E6M+mHz3W6B2zOHa
GUBrBzL26nuF+ILu7jCDR3AGkm1Dg36EhwYzODKW9oFViTGnWC9bahUvlM1jmIXiYI6VPLPeO6Ch
6s7Z8NJm3/pMkFYgc0I1R9WgBs4hpFUtFW8/arkOJlT9pefsFGiANGnQbHZVAfjH8CDqukSCzzOo
VRIKGeMkqmJ9boyshddZirMsJsRaJo0BYPEhclzFgO/A5NMmgZFMj3NMJg1nntu6V3ZxdEe6fPcT
U7A+ciSMSEGKyUYYWwj34FeR6d4LMdYuvnCHZisY/Cnfe70WDxOjS+Y6A7s2rDNTHZJyKL+nYppf
MkRWVIJj9hNPd1kiGovEysAsfYg8Nj3U/PEd4r1oKzwi0mEHByjFXVXjI3IzS35kMU/lqiyB9bO5
BflmDqDFbJyS6lNO7Gvs8f7J5yD7bI1ex+SSs3C4REUcH3vF4r7xfDEgW7fMDOdRKV44R2WfXpEF
wDjIB3FZPKGb3Ssc+LTQ8q56FHIan+sqm0+cVtMf+MCpAzMdON+SipSGxRRkFa7vvIvuaqwByP/L
8SjjwkZQNSQPEiQt+VNBpNa9haqDgTPGc5wG82ccIPBTEl/Nzf6A5asheg3XYwT4qe+n6sxRG4TL
ZDfDzvAGjj3gMV/Yj6cQU4Ttnoi7yWAY9CBvmqFtyeDMi5e5Fe2D7edpvWBxdnbmMDXPUeDm951Z
otuOSPFcmzR373xIJmBRKh77UBtRsqS5QZKCk9nbmOSW5WSLbtPGJCNJc4wehFvWe7PQjANcDIl3
Q6sUTogAkcqiHhrrJILihiCsZfCjMEJGa70B/M4ZGXftQNAQJq6kBMITzjTgtw1lJf6UxJB0XyFu
EW5rdlfQYTw8Gu7e3sQq+exLg6Cbgk4FIcZhgUVHQEK5Eo8dniDmRzvHistPDQHqobZ88VDopkXK
fqMH9a1vX0vs4I9O4xtv2FPFqzP42cqJrHZlIFM+sOf7RwibtGrAVOE2w8e3nbwsexC+276mum43
TlBKGj0oS/dY7Mud8nrzMYyhMTQRmLfQm6dH9HUuh7yCgNGZLHRlh2inA7/YkH6kFxFVUYY/ttAH
lZvxMcYjswqFxWqXRaTdOzlY/9QZjkKFCgBny3sm0k6QmRoOl3Gwpv0cSHWCzGvcVb3fsHEO9TUs
i3dSUMxL3M7/nbrzWI4lSbPzCzHaQngI36bWSGixCQNwgRAewkOLp+eX1TU2guQYh8YFueiyqraL
CyAz0sX5z/nOn5rxE92cBlSUGPAoJcRVd3NyRLO/oZ0kWtp2PL16s6jfi9mwfqHNFJ9Fk5PLKqN2
4B4ftMVb0xvDRg8yTc6JFxTIJtrobws/QhWGeFgNGMLxh33H7g11GGQ31rRWJNVSV/CMIsou6ilx
twr712tfS2tr+yTPbHgoWbnLhVWumqHWxy6eeAtUhOpk4qg4m11ePkS0gV3BUqXcEzvIY/nAU7hO
mwqgID6ubGsJFmLGUgaoacqRbfTRhoBbFOfXvIiGrVlV+qvvw2ZTDXhZ6rxPNkyS9WHAKLwaOzPb
VHXMrWvsK3a1rho4+qK0HZXnGdcO5lfBBGhuNgas5JcyKbF3iKkEYKWhj9ZuO60isFL3jhXZRyGt
cVnkUbNpyJTsPRz+X61UlI3X8U1hoRJZ3GiIhcOMJU2OU9JM26lvpy1Kbs5CZGFr6M34rqihHlZ+
irxLWI5bDCCoT2MyCizBnXgfh3y8N9HXVqKWGFLcxPLvXZWI38rp5CsVlsmPHkyDZvdq8nY+a+ZW
VDLbTpbn3y4FYtcEYwo7p7VPvUyNJ5eIwdbocQGBxk/14xy2xn1h5c2rW8wMT5QN8kV43vq/gZkJ
uIsX0EI7mXwQELEvHN/MjeHP9qodPe//AI/8/5H9npm5Y9oecAMEbTgm+NX+jRfhxmr4m8Fw+cyp
izh9/gGA/O9sm/+zv+CfFs6A3gbkbcfDAIIRzr0RDf7mINv/YJ5N8xCZMf7lZqP4m6fg+P/AAGUx
1AoCHBZ/fc3fDk7HxuTvBwI/viMpHMD18C9Mies/PRr/GQiZ+jC+/b8xc5BUw0IB2sz6D34BkbWl
slQb77LBzzcdP/0t2ZM5d27BKYytwoPDDpJ2uBI/obSYP303mQbhSXdOvrWMKZLu9MSQYNIcdGvu
iJTg8fThc9P5H+6AUixnMZJZYlBVrW7gxh9TSf+VYuTm3mf8My59xEb4/f5cMvrQUWTUyzyIyK7X
t5Cq5ToJhe81x9hyVZVu9wDyyjk0IcPFMSSbNNdZ98f3BpmtIbBFR6UG82eKk2ZXORAELgOzLy6P
kwNuOJnTdpNrMbTLgoio3MTjrZUYcHvjETq1MM5Zfuo9oNAya4vZg/cjFMvdnI2WuYhNQ5E7LwER
LCKBo4AiwDK6k8WgT74bqT81eku2kZSU6ZUjajh9LGU5JxmSzA9AblhJXBDG36lrjAdJH80hI1j6
rKNOLKsgsR9zJzSfhEB1NPwiukLbopbbhgfZDMjHItOAO03s4ITuJ3nDt6e/U+lWDLdCvYmtIgLH
2NU5y4fdxd9ml1nR1mSzsjeZ7fUY8hmLHLXhOb9FINU6Jbi/cumagb3IEa5HTzKqb1s15lsedSnJ
7oFlnlSWnF8oz4medW3xp4gxq3t+/eS+HvrqfeBCYZOxZRoOm1nhRIz64TmeqJ9tCLESxErYarDs
mc+sYDGVU141qfVQ2S0DjNh7SK2h2uq8y1aB2bsbhL/xOFKWcM3iIKkZAKdkHFHbjJcU6/4pLeIa
alStyRjbeYHnw1UTd2BztIFJlsm7hAf0Hpd/wWF1qlcJ+uiSO234GuWUsrGg00PRAGRCUW2NYOmH
XXAudU3s3q96Bh4ut1zBmTqX7sWDKHg3ZVXF8W5KKZnHycYsCbuVYR6H+UZgwm5ainXaF4azycXs
/4h6hDIaxj6Dxj5PXU17HtNIjjs5MfjWrfXHTJvQUYHw29G5NhZ3Nmlfwo+4nkdeqiwfdjietL80
mI8BeTVvMb+OYXewbFhK4OcGeEzQ8y1M1lo62D7yxgl/k1T706HO7PCHob6+zFkCUjVIncg7k6JG
nNCdGaQ7HfvjM2RTh+cL2YfLie5+MqOZxm0cJ/0ro+IiXFgZzQNLovfFsItxaRo7F5T2xcJwo9Y9
8soHfQC5dUrLcfxkN5KPYgzdfS8sNksAbue04Gg3ExAnxGdWKyvzw03vIPmN7L20wZmxv4X1C9Ta
8QdOALTbAU9iK0vybJn24pvx332RV9d4ZAKLXOKtSzmWl1uy5YxFNLrJW5/8MjGyFLXFf/BkjKvY
5K5Y6YStrRqSlTBbaC3EjBdYNK5se/owUSRlLCy/P+OtiD8i3263Ze6+Dx2dZWySUNXzAbgXIPNl
RnXYYpRUg7RNVwFq7gtQbj5X9rZS65wI8YZ47EEbBsumKPVJxYR+Ktp7FhyR7qjSuMGLh3eClhWR
Sy02JV5TjmGQ0mwtjuCqsUAMOzQvvNE9PSe916MsuqP6iYwwP9E0uI1vn1G/ScA2THaCA915kEGI
nM0A8ZRzEMXGaOQrAjJXxyEAY3l05ybNfGxCSY1i4dKmx9ybCnQRN+fGUvZK2FRuxu0w7HOvGrea
CPh6gJ23qN2hPFL/Y63q2XL2pZ2LcRHAN15HufvbNfNz7WhsVcN46htxZ5FUdjtxmAGKLjzImVYS
XFECaeJstwYxUfTBcEE7GSSLmXIuah0m/8gBBrORrd9qGf+JDfviwXOegpHODtfajU186MP4qZcG
qwPupix9ExQuhi4cjIIY78ZO5Jsd2+c+KKq1yweoDcZ7i5kM7ZU7qyXWMiz0kOxqm9E/xCrQNKbc
FmDJUpMKx4rFFWuI2/kPVSXfhinfRFb4ofx4F/NxxA5cvzhBfBZyXN/G2nzccXYAKCGUA6GuULso
wnJhUV3/osFgM2zCzECg2Ue1mSPvj6U4dVcr1w05d3ftARMIUke1KgbjwM0PyuLAQ9oH7K/COrrU
2GQ3g1DEiKuBlA8MRH6sZyFBuby5PkR20+A6naNUAAKEYASs5T5uLvl0jGB5GDV2joHTc3WnZPBW
0cS3ECW1Oty3bK5py3rUzQNb9H1ZFw/1UO2g0OfgynPQ+kMCb8IHWERNL8Pa+NiBLVmEMyfepOh+
81Q93TgIo/uR+VykdY0k1YsBAzYRp4UJBvvOF2yMHiLbKufOtO1ynGsyL/FhQ8NY5hD+VmwktNa5
MIi6diA/XQE4LVzO4wN2j3XY1FjFg9A5JxKV1+MmeQxBJy0JfsOGqdLu7Aq7Y7aeRavEi8q9bxp/
WHd6gEV06Ro91hvevS8UqwmMZLdGdJ8qQBBavzVpyPvWCYme0oqm+7RbczqbeWucOz+OzrJxOYtP
ppV+NJqinxnSyoMIBn/r8trQwxaOx1gU1WsvuVqCmQ77fVR2xVtZxv7ad7S9YcnuHtuOPX4p234+
YAUm50uDQXT0rL5JOAQF6UeaCPOYIffd2PgtvrU4T58sNeM/N4CS1hsFTxMCpd1QT5Q4s5lzT0BH
WPHAUBznNzeOVB0re8GMpPpm9Ayrxbe64S1Fli32jmnV3m3LYDw+EVjB5RfnNCsHQz/8hJgyvoiV
e0+t6LA7dJz9oLn3dfNq4dZ9c6thkAzFJvUH0GiebILUr/HTxaJmqj4Zb7OkOXIz3rYzy3fSfZNa
qXqYbadNqJ6nypCinFGLJTBbE6VL4tyG6VtyF7TiYHpOc7BVG8gxjXOnaXM+Z6pw350szWjFqRWE
ZfTBc1yq5n2Mo/iXWYY+B6EsHzrw6DQ85P4q4r5Kq1Cmgi34cTSiLOIhCydL62VU+MlOYMuIVkZ6
G6yYqV0jxjOfEivTl6rapQHC7CgTcQJU44AI5ueqcUdrK0FX6PQ2Ebi8xrLme2Z29AJEFIC5duKt
qA3ms63v/Uwsb7/OWFinSc0ZbUWB00Qb9Pr50Jq3EEstYCmUogcPJmwYgjXlPcMWvcg9eRG+qSWb
fh6Avhk564TaLSF1jwF3Yeq7kz3DcUfcspjmvdN49muQDiFHicGf0S0g2l8pTs4+iiYRzaoX7rzV
XhVgsQ/4cBRzZ/5KFTRU1ypaM/Vg7TNBzXhVxOFWIUN9TPRVP0jQTnhTxtzbM1II35KoT0lhFtF0
pyNv3tNcAQlFCKGudV/csAItsPYS0BjmcqSpIUlZ+iPzlqhw+uRhIgBaMiUKjR9rjEqk8MDiCjvi
raFhYuqduxrU2l0rev3ujRyflxHmhPPMG4F40AXVQmR9cVckjX3fUPHQLmw76h89d4oeRZ4FDxjo
KVOAKMqbaiXNFd7nuDOygMwvUawCdyZiKzYazSJG1OneLMxkO3T4iYA2x29Wy1O4EI7dfUwkeLiy
dPGpUNL7tpKWKsVRuOYP5fDpFjusvK/spvnG1a2vXkszLG3o3AXUDKXIKpS1BbHRnyPPTYhsAIWf
7Ll+hhjhf+Szg3Gl7LLx2RMJnxoXZ85PiH/iLg8R5tOOKMgyRwg9FWyxPINYeBYtdTHvPW5RbApV
8GgI/FSLygyj91xPgg+shvwOfd74gECBTbeEoXbRMvW2caD9u8atQC9CWF5lgQtgOWEOfvGjZvqS
c4dsCJIPAI6a3QZbYB20T5K5KA4zKBroLlFCQozXeboPopowzuQOLzNqwcavivxT4vzmmDNm4wM8
ASYBTuE/hHVbMHmpnGgrI3s4WcwJKadIwvo+qR2vWnSNzfHc6phgMsQeqS3QHdPpA6JIV24ZwYAH
BtqEwZl++BHH0xT6T8roukcVzUR1nBngxzJq5/Lg+JjxlvCyarjwkpxSEvksbaUYm3bVMzkA2oPr
x1l2duXJZTgN9Tu5MrySbS9n5nR4Ew54EZxy5VICs2+sQhJNpmflM+IAjEMWc/+D6n1EwSboBNqt
q8HSBqxOQsTVw2BJ8QGceniwnaThaXLjE8QMKuoSqwrQz9ymYPjtDjQs+MBVO845cfOYq86OPl1t
DGTCDS7yV4aWfbgZepQ13E4wKBSU6QBTFDDtVdnjnD1zXOOclE4JzQdDP1MMXTTNvJ3lEMw0CQbJ
79AxglhNUR8+I3/bXzXG2Z+eL2t3Y52Qfa8F/kqGzBjKlsCb9Dox4gzLgo5PDQPOZ6PyahcM8jBe
CxOy9rE1G/PsMKnkrDri9OSQb3dLz2vCT8n97AHbXBmvuWRIAwVOujhdtccxD+89amnAoBuVnl9o
MfcVDGZLQDWnFEZGYKvM8tNhQmJf0z7K1grJ8rnLcr10QuF0y0KXWEhMjS+aqxzHlzCv4is9qWqN
07YKV5PX+NayThibLzPSU5TRRW0dn7AYVDy/ibhV2nAQfQmzcq7XdVCNlxLg8YOabRZgGNz0VtjZ
OF7T2R7uqiIEpOOVSn9CxIH87nXhQapaYsqF18+5hxEtCUIeKa5F4gVIGX+e0xtjRTcUBmiY3B/P
6NjGU2/0YPvd2KFjkOE7vQKtw99W8uR9T5kE/zILK3pgFyQD43BSRU52cnT6Nvgj5qE6mbeB+ljV
5Wc+p93JVIMB5Ec502sB5WATFa3A5G+bb1qPCguPS92LdesDYV7DrS+op/Es+4orks8pdKRp/sGj
ueoYltF0rh0bez9Sb7IFP+9eMEfR0o1Ww1GBlMYxKqxuHTVBARw/kFs4V9majtFmPTaq/uBdDj/H
IG3x3WWJIKViDs9RU/r3EamVEa6jER2zTPio0mN4neLWek/8br6GGEnXBXUh1B8HQX1F8gj2nqdp
BZls5zDinqDW00dPhoxiv1b1zOodeXpsFlXecc6tDHGHMcXgvRsm2C9WH0wb0mkzzN5B7hKjASpF
W3VzVtbMTGrI3bU9R8WO3UacSx5SzEaBWS+JGGb7ZJjTV69V3Q+dHgHdh6V39ejXeWQ7cjaz4U5P
ZYMtePCwgiyi1OufKkMz62ZFtPf2bFOayLEA9LeVAgjlwPIRyAjWYdP1MgEeb+aXgt304KBgXHsu
U7Akg4Bxt+OZ6uwaTsdNInYuiT3DMAixVtzVWcWq55q5wRW18/fYj6ZmFXZp++jgK32JU2O4k6Cq
vhmgtdcWXNNv1cTMbSSFAQu/pzeQ9/AGIx2E9apt+C1L3zRxu7hadHuR+/USo66+d7203WdFF9OB
CSZdSWPcc2iyVg4RoaNhGoKOcjrROb2U7jnIAZjPJa8MhlVmR1yWbXlNzDZ7JOQTPDGawjs4ddpu
FjoeSLAoLB9I/eO5LA3LWiqQnO6Sd1Ax5xd9ei2F/ev7tXO7s86RXIHBmneTGP0X1Yl63SsVFA/Z
KIYXj+2xBYNVoZvjoXE/lBinf0aV/i8AZW5/xf9jCF9SW9ST/Csv578CCf5P8cL/mwThvyv8/vkz
8PJEP+X/oH0f4s/6f1n+x1f+LXr7/5DQs1ywBLfUNN7BfxG9Awf92uQAeZPC/6IL/wtD2P2HHSB4
SwL3fyEN/hVaYP1D+qQopcvEBKOg91+CFtgkUP+d5O0LTzoBmnxg8vehfTv/IZVr5iYFAsyxt4m+
9NSSoCTJ6pWr0x0+5+4igECuMMuv61K4v40nd1Fj6J+0Cc63jmIdUNbeahluvckanku//QT7Vxws
cFurKqwoBSWNBJssnRa6cItLEEcfLZutNafT0U8/p4JTU85FmUu+M9+7mLH70acqSBfVR1E9oeE7
nxMU7DXuDPd2MXlwPfGrSSMtB0bTi7pw9ybRtdFEkZ1mH5+yAiY4iOGUGN0njDyU+M7ANGFJarA0
O47IwTIYb0Fdv/U1k9qQur2F6+dbL4AEahrjwgmGTZsZOQYDlSzaaLIWuR//sXw29KjjoHnrI0ZR
CamJWZPMphYufoephyoug/Rc2wThhkj+iSOCdGNyMHSCKY3NMqjzw21zX5Vt9CyCN8dW3yo0AYPe
ljAuKuuQGwvaTf5klz3837FPLrgsyDAZ4/qWl3zLumYrrGrcoDjUO+AKHz3x3S+8BOdRnyIjdR6J
p8znmTtyE1DM7pVmfUwqYgJcMu/iLOsvcb+D2LGM/Qz2TTiIexvR+Jx5xp7Lirj/6/8iOHQYGYkt
ulp4d07HLlSWubXBCQcNzhP5JkYBuMeDDmeMTrbXLKPpljFCvO+rKcKu0ud4W2LnWeFHWU++nDdm
3cERtSnpncUqDozkkBuRefCn8s4Avvxc9htKjr2nupEnEO/jiY6/t4h40eM057gvpwqzS3yb59fV
py9fHAffQkuK7Q+BSLRGdgeri6NjxdD5sVH3aSXpLSANvxVJGG+KOiGz1xneHdxI8iKXJmyTizvK
l9lyk3Psga8zjH5lREiUIyHXxz64HTmQH26QmXRyPGQft181uFKvf/1DTJQ4ZAohE0+vgr8052vD
Vu9kBK1NWXNUyifvRVkkIybHRI+ziIF41nRQgw+mMu0/deaXu9ovscL66X1Y+OMLMaXnrPbPIQ08
J+S0+ary6YAB75YtMT9a/Hy3gok7s4W16ZIXIQwEbhEPSrwrQWtsDTGvnNau0J0cb5WGCD400wUp
503f6PZItIcBZiFzri3nj1PToLn3DJEgIpmbIYVokFBMQBMAgq91zTqBpTsy6A9XFU0hE/44Wvig
PGelgXSKg1JbRr/L1fwmOufo07PDcwbQ1vNOZM184miIvGaD1Fm09o5HBK18uLloQA7VZqnohnLj
g4lZjaqMYkNrExU2tijXXFHzD5ncceGkyDjPXmraGLjHUxCcNlzXWlcvCzrCn82+56LQZgQ+4vY5
nNHdHKhRrl1IYmKzPpkxZXLYh7plnheYFmgXsDAG3wUiPwmGd0+wQR/Y4fO9FTL0gCy0zFTbPJpx
WDBfucWoaR9ZOCXg2cTfxYEH8kF7NYUJBmbaibNl3ZxiWcgtE87tZAbF4+xYL2ZBBgZv/4bKr3bR
GRAqy7CbD17e90caFWpyDVa5zSzxoinhOdOksGpo/12IkMkUgQz6shZzZpr71tf2o4WphCfNPMbQ
tDa9SP7Q0CLPvgtjibHBnohLffBK+2QyOtiJ1AUsAs047HvjhnuNeR+nAZd4XG2FR9VHwPPYY/e4
cccDunu0uCSKIIKV08Fe4Q5EtUQQiKwyeQbgtbdgYjmjFZ+yhJXUD5tmr3KfKjlF6UmrwvNc2bB7
4YAs7fdmrFE2QO+sW8sz4fjqpTsXxgUv+UWmqb8zwhAUaScufSjXLiXodN7Rw0lov+/BNescg2L+
a1X1t1Eb1LLb3wlWNi9rrlgecGCUR16FT12xDwSm8Tu3823AtrAjPIZThs291t4fRhifMzOfZdIa
T7cY4aI1sMY2KUU/rn4c6ZSgGhDIIrmy0EnxnhXqWziaa0Y1PuHLfeR7Brb60ENNy426xLm9Sw7p
NF9bGsvlcbJqTWlKvrsBPHXVP1QahBqyGMmWOnpywKzetQwPD/Pg8MMNVIcql0GJkofOM57zDqMy
PJ1tVAtMQDjMLKZ+2OXja2oztOjZ2ESY7Lvsyqg1UPJ84ymenQ11mOly8rh/A9phqFY2PF9edYjx
xyEzlOzlgvwZZ0qYIJT60ENRPFlYng7Sqa8cyH3mMMO2TNz7AWn4w+dIOsJaf0tzatOAAckN6QRz
Z1KGoVaatfgxVRE8EokMnhqNPs1NWyxllJsI/AyS5mLqdyG3ewiYEJ2rm+k/jO7nyXyphug4atk+
WRXdbZ2dkNxW3l2XGP6xdCn9Loxp56d0OY5iXwX82GHi+rfD9bCciPWoLtzVXeJu4ir4KUlyLeeY
ZYoyUw8COb0wsjbkrpLi1SWQfgb3ZXNrjeVZpqeGidM1n8tnsOPucqQYZuUBvV7VmAO3IJQXYxHE
9M6AKs1Ly12bkYoOEnmqeuk971DnBIrQ+kpUEdhHQRcQOAhxCrth+YHBkhe4XEmyLtxM0muXZRjD
5mUSgQX3o/TJjAYKAXi0Qf6tCQU03AKwbjul5HMQn6es3U3lTOjX9Z9apFK6aRm0iPmW88Q3hTnL
xoMbSncDhA1iCb4N7JepSxuAi1JuPgPaKa82JF0LxWHpx2petcGwxC5HaBtzEs8OM7sWY32Na3Vd
WiDx5rtsKMzl4GWnnk1NdV+pKGghIJ9FsQNYY+NOpq29tGxPrYVTTVuOMdiaPfMpcvs3GTZvnBbo
pmfkhnsn2TsMspYwfUHu2enXTdYrmL1U5DIXruJCNVU9CSfvyS3N3ehzkkIu6tVD7Yr7hv8N5hCs
Cte9tBMGMM5CY+0fylJgFY7TNwC0u14g96tUPVra23m4VbETN0z01C0xaE0bAorgQtNmW5s+fQe4
n5agriln7h1iydl3YcSPnIG/wIUucTGETKgYtKl8PfUzvFnKnBfK1im2qJBcS2SD/g4ZpxecGys6
ekeqCnOLPha/UBsj5F+skjqyPiJiUPxxCRZBZ4zig2VxLYwQCPAudyayeTVRE5BVb65mRoF770wL
2YEJ09Fs+4OXXfzQPjJ1PhQRozVcGL9Mvlem6a0HE89gkaTYCDj/eTJd193IaFxlv1jaCWQwTabw
lL3XkU+drN7aWj4pb3oNBmKPIw6J+TT5DmHhlzExPXyKFCgU4J2rMP4qfWOd0FpECW15Gm0GM1CA
NN/H95VelqAO/dJZd5wMZ6ozyIo+acel7lNEv6bw1lFp4AwGRWzUfI0b8jWmaT1VzIqjeFzX7Zs1
z7u6hd8UJ+8x/jHHkkz4nPTXDr09iJ9kORrBkx8593/9es4QAEYaaRtHONnBSfhJNa+H7XcrWzDU
TpvwKRxJ5RU5hRlzdPDH4pfSsWcPJiKEui8MjfFSXXzDu4wvVTx/KFtiGZmfKGS9hH5xiuuc2NBC
Ge4lSe17vzf4C+17t0t/6y7Ym131pnK+pYR7yKu4im6nbtH5F79Of1sr+wKF8UuS8c0km8XUcudo
h5F8+DSn6rfup8+SYSwrsfzyo/DJ7VwmEvIJky55s/wUZekXHmpqoGz3YjXikqfhU50z1O6NH01d
lpHfEeF7SormDa/MhknfV6ezr074DwnvY+vv+UxdVXBo+CLf4xfgN82G5Av+yX2oPeIysMi74Mc3
YeHjgIxUKln02SZv359mjmVgzAyXymAP2FZyji0x3PYBQgoFptr/KqOGz3tZvRVF8hUDns6SNyIF
J8fQb3q0MNMZa9rb70ufroysvd5+varKftssAH7QkZgxkq9Cyqdw4GeP4/tY0Vwkyou9vURTUJNt
zEm7j4su3RdISmQbpeazQlywK1390dgB4QjXRSdL7rkWwt5sXu1K43kaWEpKYkMkwdkp8zlaeqN+
aLgWVP0NEi5ugCgZM8oxIiI9yx4r9Kofian3UdwspvrLCopr2JbmMqLUcSFD/6pQcZZ+x1GnLruF
k5gf/Zhgh6bcBHMqITEz/sZsdJ1Hc+eNA0Jj0axTPDlbUujfopnFIbCHg2umO+wj3Day13jKOlyj
jbcl3saWUI/WOcNJ1iTxtiKWda4TdXE6VN+4tFNuYMhowdBWKzqugXDmqGgM9+vlqIvuWDJv3qpQ
lxyZAlKaHXYWh44aJ0wSUgFtsUJgIrydG1v2K5JTKW5aKIBXqx3DbZDQEQwkC9W3xCw74Tigzq26
IQC4z865eueiDOjh2zFc7062KSIy9R0Hb6zjTZ8Z8zLqVHWw1UpwjXhkuX2rRKfvE31Iecn5hMp+
Se+kf4y5HbUMmg4B1wcKr1mxZcYvLya5sE1m+Y6CK+DmybuTGv0J6gO3cHdiIECUiTqu6godfCf1
kL1jkD1kvmVcXZ1suxj8s3cr+NGJtfeshtFMOZxKDrrmUFM2zpt0HJmJMD/q9zbe7D2hLHWO842P
E+qCeF0tvN6ytjhrnc1oKapcWirIOpX0K0xv3E9kNezZnC5FAumzDrC8T+VW01bKMCZVd/xHMOTb
NpMMdvKqZ1Ru9mfoFtjE7C7cC5uHNAH1fqjSfSex2CjbMJfj+OK6tf8ieGsYPgXrMfHK3UDb9l0X
BS9EEur1NNvJQXfJqyRaeoEnMT1DKvtiKvSorKp7QBr6zuOwOhm4IFaTywnRU1GI8YJXTc2CzFCg
q23QoTeWQy3OjBj2aTwAwM6URYyOIiTGJqjzVFvtE69NdqUXGTttMZa0vGYfJGUCwo7hgZ8O6aXp
T56FBS00eawTbaxsQ13J1FIc4cb5ScfxQlrSXUu6Kw6cHNS2rLb5vKvSuFw2jdHdM3RcUfTYrBVy
ycWp6c1zlHnEs2geaWn8cfOUK0eTluS9YDAiXoB/ZZa6dhDDn5CgqIyxCLkQ4hhkQd10GWa7RhXn
+jZFr0PVXqPIX3imPZ9CRy7myrTg8wUWeLSkZtjvfaKtr/JKj8ep6XBRAPzZpJ7R3pt5nK3wH2Ff
SQRTM7j/88AxRLdyZUfxsgQ1shwsyombPmI3FD2cXnuTZ+0zrmhjyfc9Wy5Rw2bqsXHWU3CSVPdt
G8tUe6rnfkpnCj5u/9LkaoVEhQzDceoR4yZFKZX5mWTGc2ZCmt0WaTnfcUA5GyMpMWq0om0hY/My
mIhDY+y/sQDeQgPBMixG45j3FEsJmoI2ldPfd1OI/ObG1GJIEiGNIjsS3VkamkBU00UUkHIMqQYn
OgZjT1KWEWRyUaaxWnnOhpgy5g+SaPeGNbMPmOWaqpRu5U+snMLHMY7Ldsck4s6oGMNQ+h6smPDa
ZUGoPjB2t4JbJAqXaV1hWMdoovu8xjYQOHRbVqksd1BKrsFwqIKBO27vZ0tEIwyG6fiSzHreWLWJ
cqL0vG7TljhRVb27dYrr1J2WYaPUBssr95mA3HHDjBvYFK89cxAFf2A4ZFxtzvGrOeckOeximwuI
GMOg1daniTEkpN3N8TuXUnVEcXmVvZi5j6mFk9Mgkwc9zsmxDxl6ziW+CACAfTugPMlqUVBKvrPp
J+VUPxlsojFLyWDeueQEK6z/AjVyBHcfRBXhBwYBu1nDp++cjMmS6OXlr39QamEz06sDQByQoexm
aMgXE4zWAGOXAkgPJUGN2LlVxvUDJLKajh5mEapdKkZFSXqWZqN2XledKyMt1zEtnOimPvpWPMUH
L7owAvRO5LuXaRj0u9irP8ZB7KiY2jozOXtjwsfZR3eTnz4Vkf625iRazWBawVBoLMHK3QaNRcy8
mKYdgeBn0Q/RSpsGTWNmeW18/zM1cMmnsMn3PtGUGIrnMWFXwvY7fxtGLdmUej5TfCCPAlIPB6/p
pW49/WFNBSjyCcZMQD77qeZOJykoY+7LvgYcZGXdwlleW8Gtshpjk5ROS80SVsgBrC6Huuwr61yO
PUq+iSxUmwRDCjkuzbtW/WmCRpFfVy+2hU2yGcv710Tpnrs/PIi8zBBuJ3fah7YHj0jx2AEwA/qv
4SXMfH4g6LAGW+JJILetaJ3o9q7VH/xpaWRx92RZ3WfQSgJoLo3RdTzdJY3TH0ENWQdfZeeu9amX
GSfN2TiQV1+U91ZfC/Jk5VOVIdDVr3M/1LshnanvmDVr7jSHj17136k7jx3JtSzL/kvPmeCluCQH
1QMzo2nl2j0mhIsIaq359bVuVCErqwcNNNCTGqQD72WmCzMaec/Ze69NhBzHU3GsW0p/tZntkzsY
uyLDoWLXfeUrBWAvF21ThGw/WkMuG0/vwkdHe2qAE7BDLwwmhuYSB/awBepDH9CUCxJVUYUYeqzn
aJ/avARj0Z6BCi2c8Gqg5c2wY3mY7+yZvxYWMILTRuPFvs/sntDuHmrKpZHPbYM1S3uWlcMKe27P
c0Ou1pHH2iwfk84h4hl32LjM+DKw/CSB2tJJ2dhXL80/Ha4L4r9C26JRvuZzpe2ovKR4yio85AKj
27PesvnwsQ13NeldqFBaNd2XaPs3kRf5I0nmcJdM8oeW2/paFVw6auWyYhhrP+ueSuYpmv8Qd4af
UKyMQjY/He1lQH3EZip07ZwFwbTvsBhC9u2YFLJTLZP8MkbOuI1gjgFKtb8KvbTOXP+oBCZxQipm
y5za3nIkIF2GUJqyQQ8uJUciG48ILjR3X2TFcq1dkENVKw5410MWQ22/xeVTbGhFghplOA62eY0D
6kAhjumE59jQZyj1Zs8ZjVis8EbL76aIJcY016fULcOj+icUesha+FPoRcGN4jTBbUBzWPWGmW+i
WIUOdFscYhZGG9yeylRQMQwyu28J06/HpRxPRugFq7qrecgXxtdEnIsFN0yOXoUC84i7Zcwtkisp
29AslmOfNrZpHpCd1I15FybI+wPKQO+UwzmzCbp27NLPPQVNAfM8LWlggML6D4PAfDTGaD5SA/LD
Hjq9uvQur5BePeY4K9kvHgeNIGO5WIkw2GQZGZ2k856wkXTbzMzfsVrOyswTr6s8Z5LWc3np8oRl
VjzUvBlsBZBEKJM1MBNNi9hJNPc9eL89tbWOLy3j28aMeK8gD9xlgEOhi+BQyGLXVoVYdVk1bOw4
uvd003ODsaxdg8lnDYfN3AEu5pBF89aKmofyDHypVawREFT19Luys/DkjaQQBC2lOMGxQSEiuNTc
6rjIM5BobulygqjacG/As+ZnpTUt4GqPwkWyC2zu5uTHUlp/2vgA52PY5EwPgcM6pR3rk+nE49ox
Kf0iubUTob1x4ebv7aWJdw522qg33X1q9RnUV2ve9ktIb+DCiVNmwm+ruNwCe9PvSUWnWXA3oAq8
pUKcDXPO1w7ejb0XnMRiND7FRDNOrF2pEmnDGG+B9K3wrtgXO6jfqDYi5Jfb90HrCO93kIsdndRe
UO0BZ6a3apo2cNMpXsNYv2q0eqWXNhLCNH9RuOLt8SPssZARXagin0lDnuhclKc0nn5PJCgecwSC
bFh+hOlYL1Yc/a4jfS/KcrnaBYc2vFI3hyfyIc2sLYjbjG6GTm0OtR0VBdxP7czZy23+EmehuJj5
4EMxnE6qtOzUsBIkidAcws6cj6MLrQ2vJM9vWsyvLW4vgjK4GgfOUegbHCfSDsJSC/lsGe07uXVc
HglnggFMQZRYmiq3PAgr6M4DhvuYuCI7uRb7oUaDZhY9IJspY2P0FrZNsg0HZAVcuXtNVj+VSRlS
ToDsye60bYW3oNbD6tAVpbOuUHzviZh8IZJslyFA+VkbjtAZWQUjoEJBSadH2bY8z0kT4F15N3o6
UBNSeF0r8hcn6hb4PxiIyTKzEDe/umqetjO4ef4A9pOAsPZZwv2gM7nIovw4Ax47J173Z8Dl5FuW
G+4kOeUN9EgitZyt1yM3XUvM5i2PM56XVbSO9YIOugZLUz5EB0c1SlXAt30sF1A1E/132ZFBHqsg
P6D+XhBMDuFELlgEht/1OpEfdcG2KcqS4zxm4Fk2E31wq4FrLAoPNgSATTt4Hqgi5NWZhdocaScm
SvsaShcluHycZ+xR4/KA0Pm6lMbXUstTuyvNZtySFWhZRPIivJSWd5t0cYDUsabfsV7VHqDHvN+O
fYA0UrnMUUu6gri4lvqw6+LyqSJ1vnKVNha534ADvgwYn/SR58zn9Z8yuoAlZq2jDjopdm1u013L
sCcDkqWZ67eZAXkaOmWZZYhiWrwm1pSdM1WpBmPnb4pi2BRTle85gv4uVANYlEDuZvP45PYBfNR4
U3dVxwWsigfd+Zhp3mdjxv026OtDsVg8eQ1WRriN13JMxn0vikMDavA+a80z4G9tBwli6zAjH6Ku
YjbNmrMojkk3N6dcDhztEcNpyAbAsVR1jJLUJusi1pst1+/gSNDjzU0lYwNIIOdYzHedahgeBq74
wt7Z7jrv2jeNAzpVOwSIEJsptNQTxg7WjZU6R1PgWmkSuY/lkp1KqsMUVOzG+8giGth6Ggyvc2Yj
rcdVuvYcbT5pzWjs5oCSJ62xlks421RHuU38MNUVU5jlEIPObX2LuZzGtsj88CgKw1NTvutBj/iy
b7Ww/+ilcxkazz2nekQSWa3OS/MzgKkGdiQOrpIYd0lp03YBSL0a57Q7jgkeBIo8/M6S+G4te7p1
uhyfghacQUfsLq+q8hybhZ+mTb5lJUAE2gWLU3Q2JELSbPWoYT6Hq4+zeUxKClxlyk5CmvQO/rHD
5Soglx0y6zvtfwrE7c4KTomdgessxu1SMk5T47Ui8Z6f9beRI6Er3S0Wt8qHF7MeBL3s1PiRmBby
Azf1iHbfNKulMZ84X2/LnGj50DU24Rla0PDO7bXKu2e/5kjPj5YHBEQ1hEfNs0elzTaSqO24pbeU
SkBsGWLaaKQgNuN906lAJs0h/E2F427UGJZS0lFzlJ61oruVmdT3Q7G1IH+syhZvn1y+WYft7Elr
9yl36srD90BS6QZX5ebIgwyopLUN+dH3FT2/jfbTy+BrNul9FFpFyZbL1TXFT1UVJkyS+mcaIqdq
YUKOqH0i4v0krWnTFNUWq+Yaz92uwCjty8SKt+ninmDYEGSw+sfWdVg1No7BeYcImlmMDy1HTKPv
pnXttJC2ipIvvXfvhfZWzO5PFFh+DR6PDXQUETVgOM/cHR7cUzFNFJculdrJtr9HtCC/duR33hyw
e5LLgvS/2CfBXkPzpi8P4sZZi5PPIYTwz21w8XSyG3PEXD8w96tfPjLnzRAowKw3PsmgLjBnGKw3
kxF1boI2kDed8h6i4bgRhRZTNWM5g7goR5Obq+fuUVC7O6Z3VaunI/o2Ec8M6KT+yH733DlQS3qT
YKc23Bil+9PAtnOnW8ajZ53x8YrrWA+/xyZ0fYmj/2TDSNnAuboCNSdKxBYC64VhvoMiOKCSiacY
OCh+/4cgGNeG2dbEzzA7hEt9cT3XuMHeZXkU7rC2DFy3YXJ2CE+dgf7YJ94a+HHa2UinZDWZvX3V
sS88j5gqWam+hC4JdByyr5qcP6N0xWNCoMFvwG5lJzsLSICyL+tOGDt+CWnAkrEb81hH5aNL+HDT
NFXiEzjUr/RRH6XZFA+BV58nAuorvbb1p9B96Ba4thmcYSzjw/wkEl+WGTVTdv5kWvI5l96wo1GS
kyELQQsuBSwM6a6YYQqMF7O5jzr5qpfYEUILxBosNGttTSXSA07p/ZJHpOntYNjlOlEBYmB4VYk7
bXgTu2OAbL1L02QfzPGjNrv5zSjpOp9rwo8WQaRtzR8MJWX0DdyVTCgZM9CYjqsMIh3vRJtsEL9v
RUdGtK3MUmGEf4OAg/6g1zC0Jo0L2grPnOPdI75h/TwkwaWVUsfZw7wXjobFCpem1xTfyo05JsrY
SEDk7L9kBuG09WvE0ZfaLp2dF2CTJ0Ofrsqhs7gLAWqCBjDvmii/ReNS3arK9vtpMu6FkSKS6WSZ
bWxnv+z6W2sZxzAme9ybWqQYGG+aAgv/BFhx+CFNcZjC4bBYbOIh2XargmfcG6R6DqZxyImJTftW
xo33wgzr6HbLzp9iKuHmzrpMYVfFyHibobfTM2xM/p60XdYWNUxUDyYP4TjozwDQwPXZAoiQdx6n
CZvzjK24T6O3JPNtaDq3Ge7lLY3Dfmc7Ju5JXSWneC+yFBOZplntE64cAldNpo68OC5FjxgTVj3F
06Kpj3OamWtDI0wWZRgV2mpegBhkLH1ZJ27qXrf3g07mQ5QCz6ajP9R4SS/YydeVxx0im/ktq3I6
WgFwicjU92lRvQFviM5i0Vnv4qc62mir7Ai3XLY1n2XEQexLzs50huiaFz89T3BMrAS4hpokeD1K
pGCjPMY0EP7HF0z75TFXkxIhjB2QkegyBPu4CA46PobIdbVjUwztwyL3mWHrl79fHCrQ49EzTroX
rvMkDo4AtwiRxHzPnFvocIjkmB/wYc3valhxopE5ScYjmZiLNcjxJ8pKc0Uv6zIDSB0sn+KC7DiA
+17rTMcvmGjzY+w1WDRmPdk2roYqlXovZeble2BlcFhz78ynF2rZNIIyzNziKHXwO0XeXskiOsyB
gziUNe7adsxeOHCU90VYp9bh/OxBGtjUUxCsWoXilUttPjGp9YcY2jpHPW7bbPkI6xjz+DjX0UdU
eSFZF2DFNkH6bRnUH0uPN2teovQyIbYlmiyeh5GsgT6SInea4uy2WbJtew6mkzlgJkvB7HXTjWRv
+jZs3sf2XpJDP2oU5WIQc/nQJExpWX4jLLccWjPckuV6ynA2v8ARHjHTBd864JJuLsJvnDIvOp10
L5NwHGZVjuNkdN7qJf1sS4R/dtvU1bN4bvOkuKWtQewWY9HGzDXsIjpuAJto5XlJ6vERB5FFyKZC
qgpbvv+II5C9g806LIHkq9XZZrKs7iorLOzZZGq3HmFmrXM9H/s6AY49aPeq0IOdxyGjo8nbMsZE
KJfgezhw/J/C3KfuW9AhA1OAf9VeF9Ixq8VgBenlDHmRCYe+aEpcKQG5PdsJ2RG2xxayzarqnBNY
+G0zjuwaBuNXWpmbsaNe2jD3Xk1obmoq1EULd3yMiknAj7u2Elzda9UVf2aqXXIXZrnlFN8cD+9d
PYH/SqdmE7XepoFugiiGvkXZ8yfaH0dxK3oEk06+FiQvDhWsnJq550GQwRjjtKjnyTnKv7K2WHkJ
evbc3FCCaAYKdZ2tvak9a3LqeSGjkQXEe1ZFGWls726l48YYnYOALPHRSrS/Qe8+59qdTpoo5hsX
de5HciCYiD8M58wpCqfsPyob/j/4rv/Vdv2/L/F3QyHJn+5vReg/7dh/iRb/9U//g0gi4j891P9X
fsg6ij67Lm7Dz+a/UUT+5f/8nzZqiwZO3dLp9oD5oXo4/2mj1v9h2LbHpli3hC4wMf8THmJY/xCc
jnV6Oz1aM6Tgd2lJcUT/9r+E8w9lYYJeza5DUoZk/r/AQwwEkf/TSe3ajmXgv3EN+mAoouO//5fS
EZ3tcsp/pu3U27Rm24AOAJE2fhw18Mr78r2eGxMtT5SH6C6a2aa/sei3kTOEJxhHjyIZ4BlEInmx
vf6hAU5/YW407xaHiKVtqms/jsei5b41pgLXhmp9M4RJxRUIkHT840nmXLrbmRUclmiiKr4ynWN3
bEGGZsy9T1IlJLX2nI4mqFprIkeevEZ/1xyfWCbdTdi3yO33SAOQCCXPt5AzA0J6a/3PbCcAIRz3
pQmwXJkVMEvH1upd3C84X2D2OQtvdI7xN6LYupQPjg14HfTcwr7J/KjiFW3Fv/qJTsbMeiNfCvoo
wbJTFBc5cRyknYSNssH6HOLYitavzUgZEveL4eyK7jWC99fEy4T/5WDM0QKbokAB8AzfICOse3XM
RqN5HrL595Rk08rD72fgBBU8ivbg/4s6DHbxWL04VXyAZGDuiOrxHB/grgzopHHSdYDkEBZ1J/3M
Emi7EZqBb+TGyT43gRzWsI+jtTCpEZ6YQZKi/JOYwtgRBM2K6DdWFcMfTNJ2dmiyrx14Je1ee3Lb
+jnICveU0m+SwsU86wGDq+5XsXUrTTS5kp6DfqZXeiGBozfebmo4AIfEl9Qsu+1MThehSTUAaJyX
EuFx1VsZO/u0TPwZJ4dpc6GpJmTYNgtNogapefS+HlySAxJ5lbZQ1SP4jIRWvF8cyVdxmn7qxrCg
T7gFOL1+tyBDCC6hxLibHJxyK0tRd5YY6/x0YEkEXDuN33srSTdDSb8HKF6cjx4BN28gDYOyl/hT
XXiHPpfvUVwessjTj5MRbTpBeyy8NCwb9XTXW4SicjDFXuhV5xuRwz6uHL74fDybXnqwTb15qVNO
+mxDykcnxKhBxc+xUTMMpakm+aOWVzzCJLd2LBF8tuFDHdfPU9aHh6R/Rh9OvowyXut2WZ/0mkEv
sB6bkG45MzH/JtTSU9fmXzX+SlKzJrpRsExMq2DGh4UtWByFwZZQI/s3Uxt9NwzHEw0VD621cJGH
TvTQArxdVwVnGTMIlz3diNURfSdbZQ7cBiJOlB8gUwDirsiwF6/4ClIHcS7CwxXi2QYnXV4YOiiA
+Y7NxtgKPcPSMrpYXzOT4EDzp2/GK6m0s8crtGrscuMEcb4mk6WvU330C9nvS9xv4UxlTEdMbl2B
EeiHbi/FbXIzVkzhjkt/VeDBWvFcf2b3jTlfglPhyEg+EAWPC7TDJ8LPkB9Z2kAaZaJqIs/0ow5p
M6vx45pBXq763vGg/pZ3febnS4c0yBJX70PU92uqZt/JTpHHwnv7yzbwngWWvkshVPIT9OmWBN6T
V7zn2HJ7mjBxw7bgI+VCr7ZDYYFBdwFcVYbR4OzQBkNqs9m5jfZJAcdpkhP6EtZ5J1cbBy8/5z0I
9dS8JfGoAU0jJtvBiq08xHSN4nZEoWg9hzOs4bJ5XZLkUtBd4JSXCdl2hYsq2mkhuMJhfOUUQ2lH
3DpH6dSkD/TwTNBvRsHKqn0V7KAd2JfRGx/zOcg5F/ohWfpbMB5Nfrvd5NnfXpSEN5Ilp8G1xJfT
1HTujRwgrGnZmzJam3W7EHJgfAkBTh7KLHwkamec3Kl/SnSKh0VzrZz6yNE5v1YVNvkQTgz3ZYDW
GvwyJqzxbLKHAn13cHX7BXXlg0ZRAxFCnhy6j4BtZ+hYJRuK6MfEW7qKHBK4bgJOIhSjXwYGaWsY
KkChHOoSGYS7epuMAwR8L6BxqCGUijpYkp3fBsVyrLzs2+2Nx6KofgF4+TGm9FJfKjv97sNOXxlt
Rntz9K6bx3IxzSuuKtaV7DzXRtJZ/kj9GotXNhZuhZEd7OGpGwR/eaIqFMXSbpKet8FkZ73OEN8K
XDCHIAxe2yEnLy1mPjwhArPXhSyAY8zRocmWPPjBoP57nGBXzFT9sCbkf1wSJozSOl/NVUeMmglu
kKLZmLjJOvtnseXKg8e3cpfxTxdR7yIyQhjGo8mLv2tHUCEJ8QuCyV9WVpe+U6jA9twfPM7wQRpq
K7sMknVI/JCmDvclXBbTl/nCg4A+4RZwD6rxq+Z1eyOFyA7IdoWErJo10mSb9mwtKC08BpwyHa0m
9gf6aVPW4UMI8vHKNNKtWeZWfhHF1mVJ7AsoooZ+HRvNtUlPmajXrmdPP6kJiNpyKQyoSusVPRi3
RT+FH+i0UXLtioFKrTJ7bAhvrmBFTycapx/Zuoe4bcTJnRNzYwRmt9W17kiC2GR2IKwyauO96uIZ
dMvEVsFLmOVNjT85TIbd4rC8rzx7Y8jSvlrqi6gD62ry9s/Fe9C60TP8H3QtnvTkHLlLGnWwhyJ9
p1OC5XEAYsAcjIEamsL1hV2oFELhj0PmnVlepyzCbLknSg4Gyc7a11aSKUqId5IuggIrGwj1oal/
RbMonqfodwXXdmU3pSSnoxMAh8OxE249b0Ps7qTtqFYSaXrSSKKeC0dHlxvHfs+NihzKbO+J9XZb
e8ohIihgdOB5J3Ta38NibfuIWTbpB22v44nm7Z+Ni2Stk6B/eyJecH7eatH1p7GtfvrEo9KPUEgQ
13f8WsbWC9OvvPmYcaQ8lQNpWyO9yCa8AUey9wXukh2CJzgzyZIxKy48NMJHPaSxkteaVBxiKCx4
/W7b2YcZFZ9pHWU7Pal79MjR3QLadn3YxU+wB7QbwW9axXt8FFxX7JaaHmue/oMlXCwTeh0PP/jp
hCCEaN4zpLNQG3hNWLbQjBa+xwbmLMQYMrahC3SYtDcyq+GPlrNsyn6ucZPFzqpLsETy7mindu7S
Xc8e3mePdXb6FEp5w+p/8OblhF/pq4Wxgcjal6fOC7mVkaVI9GbCBu9Q1mKa91FjPTBXeXizJLUA
RuHHctj1/Bh2/SOdU2G4jblOfE9PptUM24MXEgO985Ug7ncZhrK5fKQVfZuFySV3nVeiPOuw+Uon
wDfWvAdZ+pEnkgSdkXLbQG7s2C8Mne9Yv+NU6D60imdTFCZymHTWcY87YTGb6tBGnXs3rNm3Wpmw
B8PUnSg/jmfl4g7BlMMfLrC8rNED8umpXjjs1SNBlSxwH5shKR+r3miPFNBiksJJvrVyy9qkWkrS
g39lx+OLbbS/FgcrVGAF0d0zvA+pm6QbRP7gLtRkFUGbbcC+B341IE807O79HCLr3tNiHPyF6yIX
Bk+DHcs7D/AjKOdrOerD8xCGV0zNLVqe3t8Srx/8ucXb6QwktGKY2JT19dV18ni9tQFRjvIN7d6V
2VdYz/q7hwpIZ0nLesBusRnF3aXUlh8zrT1/IkOhe079kJvUBGQKCMwJs17X3BofQ+CLzO/u9Brw
iWDjM4kjPVUv9dg/I8P3m76GhVHOj4Y0r4MnuD9qWbLuhvY3tvyOjetMd8gcF+zqsL8A2Obc7mx6
hVEa3vOJGBs2jxMJSpLVmnWOaQ2gmI41TEF/rcyjX0ZY0fW6dDgz9Y98qEbV2t6CEYTO1Oj2q+EO
T8sMfa5AzosiwQpID+56jLWuAxXszTvHti4gdtPXFMyTzmImhy9wctGx1oFDDMvOeK4UHKMHILTX
0Ck/PUdseCj9dhKM7P1g1KsIDkqh19tqyUkHWRaqTgiwYvxDAwAcaad/zfLp7LoW4DQGJLJqBkYH
87ulTQBbsbWLa/YmVlhzMFRUa/gwHPyEu4EY5KzNOXnXtDa+v3p2HJ5bN8E37PEZNtuhJ90nBn+B
/rKy20ZiF9FXrefOB6zWG7BRFi0GctMbi3sFy8ftC198JF7I5hdbQ+JdjeGdqQdmYJQXz8F30WE6
iUPGidHM3ruAJE84QGZmh7Iq0H3jOn80O7IUbRm8p1PP2Vee4zl/TgUsKCd9NszxiZNftAuweAwY
JrWg4mDESQ2c9NmW/a8uYG3keQsHT938aLgiNEMr3iTImTUzZvI44kayakQNAVFzz064UgZP7iUL
8a/MSnXu8oRt3R7dyet2vdM92yPAnpXIu3SbgN8DMcGW2+XmfpRVW99w7bO61wh5AIEEXF324X0u
dbhhgcEdpzZGJNWT3sUw+xPbWBcEzi7lWN8c26BfoQ2PDY+sXW6whu9DOdxyK7pjQsd7BbLiPlIh
xjHoT15M8lSEpEsB+R5tLXY3phDVo62+NMb0hafUw+ad45vFg07bQyTfKpWJiIP+6nqSqjC3vGVe
cktSPsVcgcOZQsqDWY/22RrmEamDoDGxVpZcfcO9qwrLPagJwL26vBCTQlcVbXGDxQ9ELv8yra5/
7XdO3YoLS4p5S5kEOZ/Bfm7wUoII/zWqJEir8tXMFGk5vyZ29FkZle8tOm1pkfUewNHG2u3scSbs
RjklFDcCdWNXHW0BL7G9b7qzW+46116Oy9RdA0CSO6ha5E+zmFyYakVxK/AUBV6OhkOzVY/XNO01
yjnY4tHakq0paM62lmiGQ4A1OUiHajOw01nz2CQHzaV+LkNBd2gRQNis9Oxg5E27dSPGHYbDeMOt
ZHpmRfgRUQS6q7XoPVZXJqCek+EI3HCZSA+tjgAEx5FlIk79VdsAphb1uGyriCSprlfaVx9WR1yf
ErO2cKD4Of1z0ShMs4E9UgPOT3nQeEwYcVt8RHtHmVPtwGhOIsSaGLC6YPU7r4xoMVfC1MR6yizq
PfG4UrsZPXXJRzGTsKTPD9fr7Fzd0KK7yS2CrQCHRqCsmy5ajU+lSpxGFbUdXWyHCQbCcwGNkB46
EwAOhDzNDuZz2faRr9sDJMyx6W6YLseTsDV8ycE9l3OBVE4JCAnsBqIFTdaVE33Gdmjfi3Cg8T7w
srdGaqQ5Od7vSDtlmJlHeTYEcy7bs8+KAzwpwy65m9WEQXKZeS4x8+8CWWubEn6yP6EEo0XCqdFV
wS/AT4C4DBpmF950s003sA5QRAxr4VFQd4dOkoTv4mMzBSsvhiopPRBVXCwRDZmXBakJ38NSwKsK
rFWTI9/EOAAOAOs/KS+rzhMK8Rr/euAXuGQQVncytLyXOGKzjpXTXdkdM3GCU+GtL/hYahrIgGwY
KatbigPtXRbQgugnV0oXkSwuTvFX/8oXWmjsb5HU8tecxMW2WVoJx9s1+KDbPsSU6tYiqRVKW0uU
yobUZB0aFdeIMlYhdQ4ST1Ke/TLO/lxBSktZYTC1kHUDaMg98VbF3HzGyrO2ONsXHqyh8GlIIAye
iPM0zu4RPNoZiAyrvW5GKTR4JYkn/nYn5pJS6YkFwiJWFRRGpTXGSnW0lf5oKiUS5oAvZZof2TXl
20XplaZSLsPFzW/sIh4z9gt56uW7Hq7xMSgqZ9Mp7bNQKmiu9FBc8VRd5Wa3D6mY9PPZAFmnFFSh
tNQYUTVX6mqrdFY3QnG1lfaKQLcJFQE1CGn4sBBodaXUOnymjQTCFQpurrTcXqm6kfsglMo7K71X
Q/h1lAI8jRnCayWuZszWqA20cCOT+rHRGSvpubH2rTv+6oypO3X9aEIfnd2MiNymV9ozkn3ozJ/E
oFt2guOuixyms3StL3X63BWpfTWVkq0rTduG3Sc9m/s0krfRVcm5UjZUjiFYT/m+dsEiIXDRx0RM
Ssuqn3owzCTEwoeZ0hb8Bk8DEjvqv/kedqjumdLfZ4R4qRR5R2nzk1Lpcc/+1tRfVA1nQgGPCV3Q
u0W2mIRibDTxaO0iEHmTUv8b5QMYlCOgUt4AW7kEEuUXQKrfO8pBYCsvAWciXAXKX+App0GvPAc2
tNUzppE7PhKSesqZABXraVRehU4sm6Ktt0XgDER58DOwEFf8TkCdWB3CJPkMlPeBhtIvA6mzK50T
ecLTYie/+uVQT953CSjH10tApQMANVC2yUFTBgvltHDNra6cFxB1YathxigxZeRx/I4mRyMObo3m
r29DOTigVZ8oRHyghYi0s3J5dMrv4WH8cNIOcG/A9kJ5QkrlDsm5DQyVvla/fIzzohqBt2MnCWlv
yZS/ZMBoIhiguSTDp470m6G8KBRVsb7EngLv9WdQfhXJGisOUhxvM0a+5mZjbBEdScy2E/uMUp59
hPnFWb4r5YWxlStmLLaVcsmEZUebWHpOlH+mxLcQDfauUc4atvz4OtqfSXluPOW+iZUPR2DIAWtK
x2WAR6dSZh1MOzbmnUW5ePJfTqXdnaTCxVxA9lRuH0YhnfShAQPDfJo6HEG28gaBzfpolVtoVL4h
XTkce1nSwOBuJ6xF4q1QPqNEOY50rEea8iBh+r71mJLYwaxhfkfVd4UF9SCxLqXanx4jU60cTZPy
NpmYnCg2eYuV6ymRJA3Mwt7woz+Xv84o5ZFqa1inFkmnWiPj1y6DuJA5udJo9xMnZO2TqhtX2KHT
AzNu7cc5zwEeK9FDWhABzcn8Jkwhpwh8wzppNVwWzjwfa/UlqcKDkTEhk/8LcqbUATPmCQ89s7jY
GPgaQCa8kYmoThgpdOZi7AdJRPLMGXg8u8aPNxBEbYYgPjUYQdzWfJgGk48rR7Oe1QqOGmTPyh18
i41LTaPURrhLs41nM1hjqUOVTsaTpLRnkQwGo/GCM/oTVvtRGsY5KKHtCsvaMyfhRp5nGCDzr8Cu
b4WB3V2Z0iRLFtN9XUTyNEwJKmbjXKZ+REPM8K+779Jy7hHo46W/VxUsF3VIAyYwmyacOy4eahYO
DkNebRvdGhfBN0Go1m8FKC+IbZy9YMuIOmLLnnD/oDmPshHmScAjRGdIIgvnCw+/w6SYyc3cE4Pn
vnSwSodVP0AIPy3jP7FWvqcDeoqD1/+111RlsvGQLRNhgJ67dB1arPr5hlYZPnmz8yyN9Ox21Tuc
hF8wp6wt+eWX2kMRh5kcVcbDErrPQEIkKBVr/Ops9y0fy/dmmSIYGpzEaPPRqcicXHbQTX+2uMNf
2R+2glbMYuR2EK7ZRwW+Dkplk8gXt0BdIvbX+VElNm4PGgbm9m0YtYK+m6E5gf5PV55eCbrHtPGq
E7pflRhF/DBrva2dGS27Pdc9gDY8s3qfnhv8E1amwXqgsbikA9bMbOMNiQ7mQNh+l3ZubeFx/YSZ
jLdajEhfFZ/SFenDRwdJf51AMidaPdKy1mOZlcanTu0xL9xeENogUI3Fr495D3DW7MaID43rUe0m
uKsesxo2VzRyWND66kd0Jap4qje+EHXiO1ncbzRcYUQUmebBrL2UTf/WZvkvkm7NGispqaTit1Zx
TOtatKA4ZV3paBX1cKzP9hOtnuu/39RMAAnMyVBfMzIMi+tOdIphAHXnmYAqdiNq0aH4lBouXaTJ
Pc0Be9pRjDOC567Rcutk6Y1G0HNSUwBZd8wHa/Qk8sgsYy3aiB/Y7PByzNcmZswceu0c/ztzZ7Yb
N7Nm2VepB2gWSAbH20wy50GzZN8Qli1xHiI48+l70X369KkCqtB918APA4Z/W1JmMuIb9l7bJmOt
jUoWYd3gnRP5Vvqw5Ys+tNNFPy5CuzU5bmAbYPCs5gtbEeQGM6gWbGsIO9mx2LWzw5DjnWVrX3o3
hdieuOOj74lbIU17P0WGETDFf0Nzkj3as0BCkzc3hF7x2XcQJ0qls9/rsDJM+FxREO0q6XPFUIEe
DN5vfuS5DxIHBHRkYUvX7F6gx4aLxIrl4FrO746k05YAKyLAS8arKwbXL1uD49/dTaI5yG40Puos
41LQ/ScoW6wP4VHeiO95VXXVnkYC4/Y6ugUGzPqVizcDcyr+FGIgpJSmGkl1/zYmefIW6G7RbEuD
hUQTA9VJwTfvEQfTsumc607kfeM3ZoZHJ9oO0fInz+mKVb413Hp+VR11HY5UiFCVVpCTxY8IaYuS
vWQFGonB4KrFkFou3YnhFIgA/PIHXrxdM8tnRvnYAxbbZ5xwalBC3xukxCeUXeUoiLJJ0jAhsSwc
PbWHDm0XdAxknz2a6GZOuU6DZngWj7Srfy9xXaO8Y1ngF+kdKW/+wJrxjTwW46LghWyGxvhum3g+
E9ay+mP7U8fKau/YnDhDV17qS6+a4ofe6K+F24ezsq134AZvjdsCIpn65tjUPe2VbPpTjnIgpFUM
gRVdrDhbgmloLtp0dLFJxXVWHgbVP9WJsVzR+r+2DnYXnfloxDz56jXVuamsz8mc65OfjsXDkp9I
lRYPfZ/dGCGKE668cVs4M+uF1oJ5jvIOGWrO/MQwEVWWUt+KRn579fRVlRbRUSJZnjHDv8MIe8Ob
vTxopzlx2fO0fRoI+Vo2+ma0Lp5Ljd/NVom0D9kSGnsBO8b+FQs6kakpvienolJKho3sa8gqovuO
eyTlhEbiWCx0O0gNw93OdIKM1eQOuQ+RbklLAnv15FSEZNtsRzbLVoqSyT/XGkxfYCvoCLaDFG3Q
rGENmklnDIMVyLj6yp3BDtl5ejk7cScVQYuDYTuS8LORzSgOURftdRT0F+YhNUORZlqjMXa5YctD
38lNVOhMxJHXmJ35p5PQWY0p7oPFrtLdaCI2I48ajpftVTubN3xjNm7Eemv4WpHwfuql4TKudHbf
PWrulXASqJ8xHDOmlIdO3AV26YMu5/Zp0SprX3T9ck613VJ8FTz3zyJ7t2PL3vqth5AtKvcwYUFe
RuKgsjXTiLSy7TxMx6XGkTFP2Tus1zlABGmHtucUO82UJqJOBbKN1XSqxXIP8G5E7MnAajZh/aBt
jjBJQk5ZoJANi6tO8IG7wNF1yOrraqxLnoyctt12CVQiG93aNJb/2afcOwZjKOxwCLod3aEt05Pt
MsfRJuKh9dFf7Qkb/l5WbUOUmTS7sclpRfE82bxSauy00PE3EgLguyjtE5Xc72bAOmogZTxNTvMe
+4TujqybRoNJUZUk42vhDddQL5HHtYbpnxA2TNumns/pbFHtdbrau710X7PC/kMiwyYDHrQzdbI3
WT+Viw4bKP9JautbtWRW2PfoFqDIjtj48LDJLaF4bPrEjHqgMs/dVLxmbVfsF0bfaAp2CPjN7TQb
w9Ys3F81UGcHXggqLjzQBXFaabolk2O4NgVZYLP87Bce4Yj+ZAI/HXRxBOQld3fQLEx4RMQquHWG
l0rhynLVsz3blA2Gj3jX8D+w1mNKk7h/+OxjuCbzwhpRbXifomKTl1UrRDOenxtdfPplHgqzr6nI
sHBOXfdYT627za1B28uo+O3O6IzzljjeNHqzvGx8jDN5dWoeAjvmTWn9jkqLoWCj3/8+ZgVlP990
e0zWFCzLpZ73CwKl6lzsc4yB13LQx8OoMMSQzwaS4c10KVDaZqm2LSlb1qCCOJVn+K+rUJ2v3rrW
0wgHJMh7YsDs5rtcGLNNY9JsJoG5W0vndzvHfSX1sQ/mZuAoX3yqpbTAqjCNZ3DG3jWvP9jNm/t2
SL4QHbrhpGFbgNSygoT3UTE7FJPjQS5tdPWGj3S23b1R2gIrIgUHkGL/kg+sY3XG5onHUdI1WADy
Gc2DAB+gxdYvYQCcNVHlntkGmSRa+kQxY/7faRXHszCaKKwZ45/tQeVXrZ3ScBiy4d1tkNwu2CfS
wvygoNF3kqix/dwI40Pz9Yd2ZGFVpuSmdb3WPoMw2/Fjf0YJHxeLIcDdmiYuC3FiXNi/mFhSCivR
2HjgAy3c6rmeRXvyyTsPCjNlGTm4y51K99ZaKXDePEvPDRU94KHpOdHKJPBqTNGiqK9NmQV4trqH
DnmTRDx8ZGr4wV/nQulwwscOH/+xRyjVt+SNAXo/KUDX14XzJTf1kRW+0MM5I1nUAmeHDXe6/v2F
LId+63nM8OY+op/kxfQ5subU9C7KA8yhtwl77ZEqqZmdveAYsAxzeZwj/VXP2zrQx6baw0RipUOv
IctUnFuTMDc7QmmYo/Bl8LjvBsu99rCe93LpGHsid9xMRbfXF2t8Qu6IlpZ9WKvf6AQSamxOedkF
eKThcOXNk584y9WOTXyBRdPjEiOpOtLFlweL6jrznLgzR7tBXk9Tx2NQdHYDVJHkJMNIr7Usr2lD
TVosRJ/5bT/tGXVPARF9J8NSRvjXvGTV2JhKnTIunQB0+WX6VWv+28Ak9WLHCc4vaQI0XxQkrAJA
TRd3xyn1HxPSgPaY56htbTmHsmatOZojltShxHXJBT8QmnBfiCcEToVLVFkYVjC0HId18BQNaBXK
PPYeNLeFsDOYQcqwhGAcb7XtgWKzKHCQMZdzUOcsQfJJqlBA+MhI/3nsfCDB5AGdsry1QpHpMekK
cX1a6j0e+vQ+Zibl9xrCXAx9SgJ5Pxx4s98zvUVSt/6Sxuooyck4eAJaQecOzEKxSfLJRFUiL6R3
tYcCFdMuGVEIJOa1tIgkiI6xqifQmrYXLuixnNKm6BFdfagihh8QrMCa+vkhn4nF9FYdTEYf4U4x
hCY+ejvFmtYhs+doRSUrXCJMTmQtJltbNby07keBlCpG/fTSpTwmE7KOOIo/Z3kFe/qK4iRnyp6B
mimhu2m+GsJMNY+Fl7j3abKth75sUR7DhlAFqNbWaa8VJp2gj+UXqYIlS63RD/IUHQpnSHPtuX7u
KifpJwek5niLvykc4nQIOlFHZ/IoTdyIni77m8gMTy4CNGTiWXwnITZGn4g5v+l0bAjx8lr32dnR
tfww6awN0nJ+MCM9PUhZs6TNscsLqTSqfGsGUNhfVW9azMOLpySlWm6NdsDdijrasedQ9JSYrcEU
DRoQc5PFYIetLddiLplxVQRZamaUh4XL4nto2ujkybh8IzktQ3vSWFmLKIuwMbpSllML303npycd
++jFF7x7pe02IWPHYqcTbPzgDgge0m64LiJ50tjMH+MUUDmYnANZZk+14SCdb5ePec0AnUWf7c2y
+MHkvApIJ6r2JtTDq8kAuzNGDO1DjWdDb8qgWWA8QIxXW6NZ5luloie0jt1Zzfg+UG/RYeoXqSsk
A4AKskV+249dtBAomdgPmXLWHkepF+CkvwlVOy6M/py6CmJ7arccovGur5tvjaK8M+13gc7pkEC5
AATeIWvT3niH6cMSZEtgi/fliDag1KJ3+rir9Hr3FDEMxkcpd21qzluPRCvJMnKuamA04AUPvaWu
igzlO1SQazbj0x/51IXtk5U6u7xuApjdt6hwzDOvMK6WcUbdZcFl65V37PJD0a0pYMPn6JfMOrk/
lzbj5WDpmRRDYLGE3HoGEi74DxSHKPiUvVxwKnMjuZhAWfSMGCxiI/DHyjz4LfJSzecyiPJ+A3+M
1C04Zibd9N2BKAGfeNcm6ak03A9r1t0grbsqbPri2/SpHLQIaaZmxg/5UqUXx6dKSpHeErlUEV5G
v/KUzBmIUaALjdbthqFBkeaWbxokYMgPv0mcrc9E58JASzfJ4rUHW0sOpJZg2LOzF1AVZBHMjPVJ
0aHoJCesyxBOFuOlYIs1lNHGrNs9gv917oATXxqwQ4YBLEE2a/u87M8pii0er3Mdgy2XlnE0+vrN
Vxa90h+rS/MdCW0/J6F2Ew0M0CHf3fERT/Q1jA1OnesN2DpswRkkJ3vbI8Yk4inoeYPJWG4pby3m
/nbOd8V0rJiVOivAuqA8wRUM1hfeB20H9eXdTjUVsMYHWhwBjkMCSUiXm5BBkhnfmO1Oy2LrWxCu
HpRaZwzD3uKlB+LobMxeLCdvvkkjs7YOFlmkfrydLUVVM7CDyauH0WzRiuD3lVChgOEgzKwDgMav
5NyIs192n1CIA3bmGGbrJ4ozkLxzWl7ZYVIZL/SwTdGEsO4vWRaZ19xmpqyn9qEofEYlvoT+J9cX
fkSTZreUlOwmwCsKtocrPNojLZ5NAyplCalgqecuMAYXQ7jzJCAtDxFA05Eqv2BFmROTFhYru6nw
AArGAxpdIgHRR/juQ+HgbVB19svN0dOIzn7vM/ULCtVOd2PzBoEmeu4XOGyNW78BumkqByRYooZz
1Om/xaq0NFJb/vAibrx+T11TfeDgxoS0NGi/Cv/g0QMEju1Ph2TwWImLrgtz3uDASIpzPmTTvrUH
m3E7gxSG+GLD/NIKLYVOctQTpu2xUzI/HmYCtLolRH5GeMr6WxB986OQOiOiqNRQqbFf8aq6oeXy
nlt/n/Te8Mdh9GfCHDrYwnxanYQaoAnyW7pn1+0YEoOcbqRxNhr/aczJpnHUiCWFwMZQgEZkKkpF
wwDdlnX+S9Bk6FYAi2z4tnHvcI3S/y9YvJLHsz156lBnURRG+LJNfagOCOVh9Sh1aGaK6qa+EZgC
3Yv54LZvnJNtaHU4dmxctCoOXSQKDDa4Xkr7FVSy4Rn0s1r7ndYKNUdzNYU4jqlhvkQM7E4IpTns
p6p57WMNPZj0znbHIzt3WUkcKJrseWlCqXveYc4BZkcCiZFHsOzooqiC2e7tkp5cbXxq96Woxxej
dPNtPFcmqZCE2rEe5Y2ZpQY5rekCjbEK2CBmvxpFHNFGAohMeUsy3Tr//QVNZbVP5PCcWmSPblrv
SssrznjsmBbNbE7/FaL/H1JR/+kp+V8hqf/87f+lEeWlLvnvv/Wq/JeOlv8P8wbwklo4Nggc+C9g
/69d90v924P69eer/Q9OlX/8zX+6VDzdMHWdt9zxfZQW/9ul4pJj6wvTQKVvcp/+jQGoEExgRRH6
v1tIHEyPIADTdO01+eAfLhVT/Dttms7f9H3LAFby/+RSEeZ/8qjgTrENy9VxmJo0tX///PevJzae
LY6Y/4FU3HdUbw97mTqgoGBfJ9wqfftG5elWE51YzFD+q7fyb4Zbj4g2sVSAdJyNU8OAk2jx48rE
TFhvpZN9bRtwYE7t66HRz6CnLOvuDkbx6sb6zcjxQctrhUpit6IPbGq9X5j+GyDLZHn8y1vxj0/t
v1V9+VCnVce3als6Jp9/ye5F6w/hha6FCb9nmI5nrz/6v/xofevkw2QPA/mDciHVkRlug/1xWBdE
JUE6zFPv47o6wiAIuHPaa32VnW29FwxBzT/GunDCfQc+mR1UPycGvJm+ORvyAwgz/HAHTpNuPSjZ
cgWgE9vSKEWVVj7n7LjUuuzq1l/ydQHGP2iRDWjM5x7hV86obONKJ3mcETMiS5WSxQzsOHAUBK2Q
g/agxuSrjtob7ibjOjeeFka2KBFqpNh36jCyKE7YnHB8+M0JTj1N8JzP98mA3RYXEFpXKgLTsu6E
GTJmclh1oA9g91dddCPCsKVOt3/V5CjQsiTHcWUuDMAXvKjvf4DkZa24zylMPyIwDbTW4kcFuEFb
CQ7VynKgsiVnbeU7JCvpgTUVAQMr/UGZDPyntFnOEZIsxOE+Tmi0RSDeH6RDphtejuGOcCjopVWc
m1o5hwVPLDY894REL9o6VvHUpOJg625KTquP4VXQOvOOdao0ETrHbtBYSGktzsNTA1AYULf1bE9f
KM9voFOWTcmdFsylY26HKkcFm1OyFBN+Rd1I01MTIzUW3otHbugBfQ4RTi1wjrrNCYtM9J9yMPJX
hgfp3i7ka4vLdmPNA8z/aaxPljfFB3hyun4ctYQIwRj/c9abFRVgRZVdhSbMz0ZWR+ThRjA4DBpR
sn7WPIGbUZ93IoIn2zZnpnbTBqkbxLKkZiKa3sSEydgu71Osv7hsmoBC60YOEmKqrppOBoafTfkm
syJmWL0EB2K90qqxQHbEZ57Cu0SQFta1t5xm5bwVRsvoRU+f/Ckfjob01AWcw3CqRqR88ZAh4I09
VoRj9YLE7DxbrTrHZvST+kNdBGmom8mL7bMz2dmtHMefRbd6dRd5nzqPXRJbgkzJEF/D0QQS1w+F
vbVaYtHyFSs41cuju3RHDTC86NhvwV58tJi3ZlpRA1e2d3WWv6ILeUiz4Z5nGlNlj2Krd3bmiLRm
QUA/uditGUMgnqI+GQk2GFB7mbp5RTq2YX5Zkt+ICdaV1I7+b81V2NIS782tK6plu4533UDAgA1t
bw6x70ZB7UcXltw/HPCeG78tjobDEdatzOac3pl6ku5LlHVYV4JxELgKZ4ZngJQcCjApksC6agD/
eM8PDK5CnScHtZOC+4ixO7qDB7w1Sl1oka6t+ZQY4rcwopPjwCVyaD80awgB+OGQiw4Z5JU2wZaB
WDgOxeDEmyxPX2cdfHVOR82CBJh6f1MRLdCsTxQz2edCiUMk03CssmUO7cCf0emxuaMDYP4cMyrj
+w0coIEVO7AcIUfcgicThPMaHr5XcoQ3UWm9g7v/kbduE9iaUzIidUkTb0/Yba/sF5807VzrvdrW
jEJsirqkjs5m5b3zfnL4sWrWXRZ4I1pJ3OZ7qIQvaYoX3mTjVGNaYRPPmNa9OPItLTuWzxynzkR0
HyYOvs+TDm0OUlyHNLU61ConCwXY7aLU1U5QXesFULCuCCyIfqg6l1vpbfCXI98ilcl0y8CumgcX
J37V3iuPpZZrzj9HEhY4jaIzHzH6iJEhu41JJqjA8XBC8ltkwe/FPF4V+XE1//xsmRfmgBdlEWYK
MV7DbEgPuIRgaPZzDpG+4k6yLe9nXsUdRq6fKk3e0EXdcQx8z7P/pfnMPvJEQMVLLiybJOyB+cNZ
7klb/AAU7qn3uirzrRhq5DppjMYs66+63u0TvSDnVfQ0zGQf0CdnmzIvXDw7rOTwgXzq5sek3A9t
Kg/eaD2QWshAgEmT4xD11aPE23rCv1P4PmNlvtWzSeh0xOgRWf0fDyHoxkvfybDpj8UA4dqP4NmJ
lDwQLNTWviYq8BmyZLkZiOqpE6jQpQFsdcGzuNSs4RyCv7OV22Wn72PCFgWX/XNloeG2pfbYL93v
skMSSiLrD0SVPxmyQXxwNR2zo7vHp4aS24vzjYeKNIghHAeOB9h8RC1tFr3HXJDLz2n5bZUB/6JQ
F6HfAeZB2w9/anlaQEXCBLNCoOsj4gO7CApml3lH4yN5qpnKPBLNDfkcYnVUMn0n+RUxziL7nd1O
MM0LLndgJHqLRmkc0MH/bpvMIQ0SEvMgMbAJDwelXHma2Iifx/qmJz4RJ/BeRlqfvQNXQzcG+6Rp
6jSNagxdrgYOHJTqMdEONWlArT/fkxi7yzD84Ifsr7mfIzBQI0JKgymBLvJPsnOMIGq899mwd7Kq
wE9X/UczKXtdf9xgMJ4yETWfdvvTKNTVSDGtpkpm26HLfk5Mr73WYWvrpV2ojd0xKdvhZCn70YKm
t7FW42cLon2r9yTPDmQaX/7+4gHJSFkswBNIjo7vCpxPfB8G8xziA/Bx1gnB0RaAsnDyRLuVqYZs
Du7ZRrVkbhQLoxEEtghDk41UIIVaYju2RbF+wPy7HMAQenH124zpmv20f0ClXMKX99E78clMXZkG
huLt9W2x50diudUi6HPltuQsrHr2X/Ck2t7yKQ4shMej/0aq52qdABCCxZfz7+aYdrSjv+FChG62
nUvdhnao35ntVgfmDu+1iconkcVT3NW/NK2hFnNOllG1u9klMaR1h+iOhfHiu9YhWTAroDnGaVtZ
Pbp+UVwMM8+DeGpQYXqltk366LEeoGCiy+83uOLabV8OLKi8l2QENtahLHbYu5MJ6n8n48p387Ln
NQZELM258cULYwszIG8ERWVUserHILLTfhU+N+7SjHhC6dV6MvOYiJbXWUObgILzKdf7DxMMJ2fQ
yGgjLm9tP4feSMJP3bApKlfZgDVawwEezIg3q38daA3RuMRb2QixJ5BEDoxfHNHif+zOSVNt01Ue
FI8LqgJ9eHREDaxysogfqLK3dDwSQOneqC3WzcLeBO3E7We6RwfqeU5yKP5lhvENKxCtrFGrzCeo
ltHREdpuHj2qHgZnW2dl3i8y9OymfFVcMnk2/25Wa5O/5HiVRz1o7fLDa8bnghhTnoY4CbuSDA6i
D8LB5iUnLrNgHq+Ve1DrWUHdmvfxyc5HNte2E3Bq95iluBxr4ZvPvicfPWvdHDX5IzmT4hYzQCa5
wnnoCQFEyeBXRxQbza6YIejgDlY5G9SREDOnEdcucsKoAB464ZmARNxuE8c+LBEwQHJt9qXnJUFm
Tztmmib6dboEvYfCOPq7DL1Vl1A84SW79GT0os/vrgDX4otVaebdNw+eNSZ3u2z5SVjTHVIHYnMy
6ftkcOpjNGJXbbwMONpMT9Ua8O30Ec9m7C1AnYtRD8XfGC62GOe8Nk6iG959BcY0rYhaya2NWQau
i05QQeZL3e5a/o2QAaPUpCwkreFJN+Phib2LvWl6heK8m0gwIdp450cmAvLmB0o6ARTelTfBiHwX
86o+ogFknJgNiPw8Hp1sMr8aUkRzk9yNXgg+IXLyIPkw1vo7F5mqZCKZWMWH0ht+Yvsgd+j//IGm
cwKNGUTFWcObyim9lPVumW3tCTIJpdtUE4jly+WcT1gB/JX3nBlGhUxqeU3nOWxJ4gXZEdk3gAnV
xm0iXNyReiqESjCRVXLVZJ56z8vRsLYPrKCtlzahs7GbJciMZvphe+ZpMNyfzDZLtlNSXEz/SSAP
uGE+mQZG17AA0JB5Jg9iN/7Ex/VEif4LBdCnaZshQXSKjBnvU3lUe+i2VUu6/KTjL27drzidKWGw
6Ux9zLGcnEFGsX0seBGZAx3nbEy2kd/vCOKGACV+Lo79qJYKVcDsQUCEn20adNI91UzqPKeIBIPO
rC6z8ddsqm8cwou7JhrDyFcEDpD1ohMIl/xor9F40PQp9ASYIljEvbXyMj8qYD1I1FlEDXP7gstc
sxi36yQobABkGUHeqa0TT6GswEPFVRQWSZ1gqAGbpHgMajd7j11xWAQrAqmy325U3ycBPobYONbL
2DLNqgR/qJDqJNa7rfVs+/UfNiOwJO38hzbHWzRgNm8rLLF4TO6j6xD2Iadsi0IwPnZjsQOWxCa2
SZElORhjKlJV06JhJ9cKYzs0Q33Lez3otEiGsqltZg7lU5Yn9ZUMbbpGraOE5yEk8YP4+NhfvgU7
y30B7h55lch2mp5/Vv07zPn2kvGT+YbUjsiAIeEDGHJlyeLayHcmDlLerZVB2TKt6/l/hv7O53Rk
fBraWkYdxeUggQNvlCRkjhtreC2kAdC6mMjVyRzJct9h1pkNzk5kPTbaPrMeYkJr2jRKb2PTvtqI
rHtiBgPe+gddDvEhH7BDzk6EKMn5AZXEGi+LQAJN/pMXpCNaHARfFhtltOdxnPyCFzG63qlok6tb
4eZWYqFRqJftsiBRGvwNZdXd0LB9ZACUOOlx+qNHyb5GEzRoNZ2jpOFlWwozcDqN1kRrNxUxO24V
/WHsvcD4RRLYL1+L3r1iRfiluzPqytUp9NtQaxZIjwCnpLYgk2uFEyPB8RkxSAIh6RuyGwPmwF/E
RQprl+H7jdhlb4XZPYK/vQ0e+/MxjhQ0dtYei3IeZzDVo78QDIESbduM6nFR0E2bEvhsxrpzW8mJ
vWKUl8RA0uk5rFzwCpX0xfvBq+edm5AhMbNkx/b21a9grLpgGyc6zdvqmuMc9CY/eHETRG4jQ05y
NPF66WJ/MxjHFESV1WQbDXn3m96OAB+zm3d8uXjTZ8CJpprCJUvJeHHM6b22JO6JRxTurJqGgb1W
3FY7wGm4Hfp2iwWnP2lO45/xhMQBfnwMfDAf0VBznpQVabEe+fRqiRCz5J+DMo4Z+DssE/aRJddH
qUEjoCHl8TNhYkHGtoW4WxIH3aT2UV1NCOqCYVgOyO2GdcR/9yMcthJ8ixzlOyLek9+uldasAyjj
EMOh99HpuHQqNCtbzYjfIv9bkuPjzzQ40PHZkaYJynaJDt6bn2eYdtspV3IzOjYxDyknIo+3yQRt
w/x5TfbQN65a2DYOtIj5tW/sXV9ySVuVhUS3ISSgjwI/rq6WpnYjWQPH2plgiPFEx5XEUDztGc6/
xFCuLlkriP6xol069ciDhaldDPc5q8gcqiv6H1qTC2WtUZoYdG08zPVD7DlEm/sl1Hel7sRk4TSD
gLBVE1p7K0l3cZyDZkU/EQ41/QYKV0L4Mv+R2kox6C9gASww08fUCV2tvRpzep1BgDJ5lA+2MMSF
m59tl8/tq6cpdpIa4X9lFNHdLScUgPOTjBvjURYO5VZUPyVT+eL55e+J6u3iK81bIdwvC5qrnVr1
onAlfzSsCE8myXMbywfauxQCUjBCVW82DtjK8kBRUSND0Y8V6u24kxAvMe7vzUod1486FJnsgKyI
AKkEdDYW0+xcuatFbZTPrdt/Uy0j/oyleoaMQFCABGpgWNXNdk5cie4Z88ObPc7tflY1+pDC3vku
RWdtjkuwDP4jj0aCt9ZezmzMxRHZ0M5R3lWtcmfVLJ+LNkVbQq7ikC9viPq1bCM+J11LDI0LESyi
qKus3OcWKft9hbVVxsWxkiIKYhJVCnO5+YY1QhdwnxeC8hKh52iaGFCQjPXHxybwhIPul97r+iv7
kXoXjazfHZktN4sfNkjVkoeJctD5uPqvIum6C3DOA3e6PEoUOhvAMdqRsc0Dks75HlvvxK8QC9EY
dBEjIS59acyHzEXrUeoETSkhnyhRHlTLIqzIvOHRHhdiYecWodhictKq/CD87AaqH0d9unomMAH1
XvU4Kzp0NG3P45iiY8adXPWILWFr5ltN5Rkk6pcye0jaMjmIVD3XNfuiFhkqktqdDbaDGcpQMF6t
Xgf+H6AoRK0PvfWj1azqizliqNAKnNn5jWE7ZbjFko6DIOTLUcn0ttjmpimOVUEFvqBeCZjwYmYG
umN0fmgBtNqpKl0CrzCBPyDSZ+QVOiDRGPEh19Jb955ro7cZMXMytmqQMoCLKzXhkzvovMSMtLck
tjrXyai3yA13UD3xdbYNU5R+rvepm+5joCpeYZ3JDW8CAsOJD2G2t0Hd+jYrNKgFC34yB1W0G6At
NqS713N29n15HXL3A8nQPrVMfnJn18TVvYubszL6J5yJTzlt1xRfBr84TIbZ4+8kwIWRojbstEX/
rN2pwfGGwJR1NBOt8jfqZtBvCkQp4UikzwooH/l5Rjqqhgev57Hgr1CxlF8USEgsfQ0KbnpG98ro
GQqg4E1hi1jUZFOZKBUtp/yF/+mFPhrRLmTuuiZLgbsd0EQZeIvV8AUkSlcTwEbk7Pljl7DcRMBA
ODh59WP1f2tM0fYpJh7NnDn58ovDwe4Z1t1qCTihaCZFIs1Z/go/DieHcxrFx86k38t4FVO7JDuE
eY9/zHV0QGLiQlpXAljFX3mN77S0Hv8AJTNQK+5TzbvOLBsm/GdC67f1lIoNuil0HYPLJqB600r9
BXqlsXG7s1k2J2Fi6rP9jjrP6H+4uvYn6+0vh+X95HWcQT8sjyM4b8eP1tH3ix35nEB9vEds9Tma
0DeMYzTw+izkEs/NToPuUbjaJvOM0O44h4fSuvY5wWZ7n6Yfe2zi9U/mtDc6Yxdb+OLz0nskFYTG
KiaqyiF1UWPy+d3qs2LI6269+s0ySI/yvfehcc5CmETS0RFuZac/crq9tIjdOqs5t516cCwB09Rp
kRbUA5weK6I7R+Tlr7euJHEvwt8YsIA/dZSMIZKcDYlPad8GczXezTa7+XWlDlbDXp4Fc5Skb1Iy
/PXYa226ymxDDRaWpTPiH4rpOfes3xl+lLT2L13XvGcMZvlMXABknHtTfblG/sfyBohVsnkc/Ojd
TZBVyuFBS8YvKeWVq+d7cPMUjAjNZ3VpFmTSIIWJ56jyPZ9C5idoTNYjUviAQfVkJFYGPn459YdC
q98AgvDh07SUYqUAlGGR9xe5P32MxkGpL08qz+NzpJxt1MRYf3MnBdQQEXkIh3oT9cyDoX999Hn0
VXRwv1j4I1quXRuyLAkXXad2OkUpsByIzy44qLZHBlBdU0RsZyEHK5B4bzT3R4vV8qxcPPiJlIHv
RguyKbLjitL52Y+UL7aXHVsPE3DTTadKrsdko+38TJMQKDR09snMUCNtQ2fu3lPdoCovWigyWR5K
PqbL/yTqPJrbVtIo+otQhRy2JJiDSGVpg5IsCRnoRmzg18/B28zi+c1MeWzaBLq/cO+5dJBLu/Le
d4290VyP4YOvlxsZqGHrkyyxQhyHhNdFfYos9DEr5aGF2gnujLyqCcukWlA8mmUck3bCqVwsbIAe
+aUjCPvOOpd4RkoOE6OhDCizSCKzj0IIfWf0uXYYHY4MEpOOvq7xVtUFwK9ID1UR21twZGRazZgg
I7jjS/rAxUiiULX1ydLa8qPK56cpeM4ycJuEWICsQ5q41WxNhnmgUSou+lvrSzO8lDFDxCjJgnxn
eCO4neI9wJkS4ZiIBSxNoee/oDROHbmlK+dtknUAUKZuVr2uTn1tvNoNxD0okXzDot2rIGT+gYkv
SsPZaLpwikawZ4BYQ6NP8xOjnets2Ba8KsWYwQXM2VfOZx1zyzT1+DUyE/ZszlFHDTgNVRpO47cp
kaa703el5mFnk/lmupq5ThvE5FVEevWo2b/O4O9Rg81ToF8baapQTB7Je5Zn0sKJpzSIf+rW5Iqu
9YdEIanLFemcc1kYWwFRADGLX+4qk8lI0iWYgad+5Xt5/DrY9t9QqhNtvXupsmTrTjZTQwJSyOXh
gwoKANTKeNv9qFSHOC+OPvHDN79Ov7wSMzNyUkBfdOCJmT6hl9V3LFnlcWQ86GBy4VJKpo2hRWdz
qJ/dJtK3te7nS/AR2YKkVQRpVIRJAsho6XSwUgerqJl+uSGuDJKIlM+ClgQoWaJj51igWDC0kfni
It0cWn1TaX2+0WwyQLQYpPOsM/hMNX+jKy0NW6/Rd3KkLjVmokfx+T10OYhfEw6LXojrGDffMf5Z
GkpYz+NP5ub+az7eGaPqIyNqBmsjPj+QxVBycIjC1yVq+Sil/VWw2VllFB97RzVHzJzituRRJpHx
XhWZi/WUwDdbUAHpPRYvote2/2gW5LkLmB8LHch0nnDhg9gaO0PtG+LgW0SHh9qq7GPrEZ1qV+0V
XwcuAbytCXU+brXp6nMMw9suPyi9XVRh0AyHwaOXKhYhmvKpgyP4X4wGLgWe0EtLnw9KvQw2aaGj
Hqy6axKl+2muiifQUFxkuMw2inC/lZyr3ZDr4LES/89FJtyb/muQioAsG4Q1vWhuNJy3PEc9Jm0l
dxTkgklJO9oPxO9lN4RGDGmIEF5eFhIcKlxcWlb+C9Djn8qadMlBC45Yt3qGa91jToAomVQW9YK7
6dlaOn73L20L94QzAAJkH3DURLa+LgyD6CJQKTUGkTBQ0ZLXl7wiNDI3Uzn9VBmLwJqz/ChorSm4
sFkFdfIEu4OfzsWyzvzxV09YVbgm+etxRBPgUL9EzKUA4LO8+y/4TMlNnRn2rpppOnWSizYz7/Fa
jssSeNmHSZh66wLQ5TFt0LkZaCmoDfP57lcjpT3gyyJlcNsBst+0OqF5GLEvBcBDPDkJKzpmRvDL
IzR0uFsddixrcik3SCugzHlNszMGCYTMbh2eKDvfkrEDDOJrtnljifrJet+6WHE/sxqq543oKDeJ
qrOtJN3TijHNtMCa9cBXN2W55HOtswKSXxRA2WsQJKxy1oKDojat8uEeQE55zIS3WEH056Gs9UPf
lKg1Eg7kxDReFnhSZHt/HvjUq6q0+1DjpugM/TVw82AX8Qv6XgFTaVbrIQe7XRbNO7iMSxun2Qtg
H5LoRP/UpFl0NJCWrgd4PonWa69wC/xTV7H+6rgp36EKswGGSm4g5dhpmi0fXTP2T7bjvCAuph6f
35bEWM93r7YSP4XSea2c+wTnyOtJAQQy4FAirHXbuvPvi55oYTL5zAUAwZOH4Ye1qeGP5S+9rus2
NJnqwtt7dGRwG6MdYKZ3Euh2GbxMiFry3bY7SlGLlAPoNavKHY+Nhit4cLyDvzCRl6RcVOzvafoT
9fVXGv/FHXRvmoyz3XhXbZrex2pD4h8MqBidBl/+m+kEj1lAfvI8IVBNaTIt4+4PxrFJwGLi9Fgj
wlVgYMQpXbBqVvrnz+I9YAtOh/PXzMmfxQETscsFipR9tC1lsfduZO7uL9UZ2Tr8bPBKfpg1+p+R
qYNO9o5HSkAg3ENuSVRFhn+lAXoeoYI0gXkw0+LcdupJfbY16WE9jJHV2NxMASsBNDUkuw+LHTm2
rbGGm8h9wv8atISt+iMWP528ThQTAx7gpJk2IE22Nqq6E5Jf+KfR3FxqvUpuQcOMSbuyqTK/2fKS
OJXYr9GU/U0dOpAgozYapNNditGByC3UNdUyZANy2o0FRiwHjc/TkGCTNCEjwNBp10SYu6Eubbrk
CiRcZrjGGZAUeVBo3RUN2pZ+uH1gQtHhrWaA68+nci7wQMjvLM/ka6I5t3H+cFqp48Cd6rBP0TuI
scYnYVRhj/v0ScAyZeuHzbkwc4eZqigucTpWexhD32BRJrj9OTmd8XD2mC1h6TDOqNTbZ4OTZ2UQ
vrTuRAphEZbuZq4b2rwAOI2WaxiSOn3jYLPburH/FZuCREvDxX/G6j1fIqK8nhmDgvLrYzNeK7QT
Wz63cySCcDVruYmHpdl2DQPI3Bb7DhHBzohYvE+1Ekc3wcsdD/7DPNrxrnfHeV3y9oayLXYma9SY
yUjY4ByAwSCv8M2QkdpUoSRJbdvIVEe9+9RM/R8hBk6ol112qvGArMo0Cm0Gh49DZr/G48Xr++Yo
ctQX+BRZbIrkUHotH4vzO7Q8J1oNerTlccWsG4wEE8QSAgHhh7QUX9II3QQXozcE7W6IQaw72kyp
V7LwscvRRetNZwqXeNiXnFzQkpxL55b5s2PJY6GKbO+WBXROlb674o8xLQEQS1QYimFeOdGzAFq6
lBHSXmnE+xifF6sU58HPOEayBZHf0ycPJHNFqfowI4VGaPITkPp2i4XxHCxKFzUT3psK/Wkh3NOs
kJKV+WgF3LLxDqM3gkubibZg474bgs449h7NZORi6dCs7gTGs9lKhZuiYlQPjcLYJDRyB5PEIMZq
NREwJBMAZSKuF1skaeVFEF3RKRgXCBlp262TNpg/zIpKyjb87koxQSSESS/oVDFTT0oVsoyns5lg
mbAny3slLbPaJ1IQIsSblZPs/qk6xuD9MP8O2XTvBmy5bB/OPRbL59YfyKFqvBz7DauirBehxMpp
DmkaDqND7FLsfvcj//+mWYo1cvf++2F2FevG4p5O/kuQYAYxU2Yf/rQfkcqtWV+9jA6gz4n0JqMn
sfQ/WTqUqKwQYSFjspbjANHu7D3Ax6gR2VOHRIpCKZeMHhjGYXpXH0wT6Df4BQPPG1H7BP3TJJ2z
5ZAuxpzzw12UEpP9V9C4emaDAMP4jJTlvo6uxU7QOmhOO2/dAFhcjTkFFUIjvb86AgSeDRQo7H0D
233MkgDp0FD/kM3LyEYGvPcQSwdfMDfIn2ovZag2HyLkNlsCg4y9E40RJIXmzo0Gtk8M9MJIqg4s
WC8Da8aj3XfvpQC5pC2CQs8Xz8JOiIv10ZDYNsiqTvzGljxolRvDuKfkNrvhliPWfiCv+4Q/B74v
KKoNoW9YH03YY/4v/joU0oiswdxGKAOSu47wiuUlGqSs7rneym/YoXelo5GfGJedVQEEbQr9KnPO
fjLc8dycDDd6h69drssq2fPEAGzl3lpxXbGtdez76AdHmxKTzUiEuRrDnCimirCF2ApBjkEg905G
OeGlMtghciEUq9lgDYVezTNZFCunJLQux0umeUize5slSeaxeJiOXAI1iT3JL9mQWNAcljAJjxA7
E50FDsL6tZPk321RkTwwa3U4C02FRlvbyHfIyOldCOJaT6yCroNiZWRMo5KbWzIx3qMsgrsQ07H3
YnjQ2wicdtakWzHyDol6+FL2VknxBkUDBaNjbQsdPxN8FHhyVmCvm8bi5HHZTjkFoQ987HXhVPe5
8P/hOHjt1Gocuxmrpwp288j5wuNHCTAhomiM4RPnxLSJYtzNucmiHavTo5Zxb2nk9NL0yXsAqGNl
ewQKlrP9ZyVMBBEyUh82GionaqyxMgm8fh+IdW5I0JbySYzTTOnI6CGjJcR9At+wwAHvTCj2e3pi
gydoZWvGl6fXb5b4KmreV7fETmIBBK4lBhGL7A53eM+cAVtFhoRCF+42aWIwl/GHcSGilBEGUdbC
qJ5Gi+hesC5oLbvmME7Gk6PH7yjjxhDfbJ9Xw6priMxjd3dvUDKujKopNqnDzZLGXGq5hyk4++iy
gDCyHQIatlKi+etG8Rfh8cOIT7jeZNUhgFm565X9OrY48QKT0FWdQVA5UTRXliV2BL5sjYJdTNM1
jKbdTxZyfxaLiVWWsWOIPe879ko2ZQQYzcOxd8Bsil7r1thsKOc7GoZ5fmqW9B9MXWuWLQCAmG3I
BPcW/p81oG57pcVUWpjxMcXrwYmIkX/aHLy39Ltz65NGHyOuHPr8sXDs91pnFtjXSDGmM6DVJ2/2
SY2rgxlTlPZmTtkzbIjOwo/FgAEhrxt/jYK3Bt/Gwc2f81q9I681tzxvYR51jBTnhgN4MEIdMUbK
JHqvGgrFfgYTRMLeO1vejPnwAx801OKAEpckziAW/6bYzzdAs9182iBj45J3K7TMqn0rLSzFXT+c
gmHCbMkmbsI+FnX2uUvajxG97uTMV14PIlU3U6zQ1aEKZBlDZLjXvbUJj7IJY9aYv/kuXzQn7a59
63yXzFQJP60pWjvgiWlnhQOy7pB1T5iDsMmtjjqm8K4MpunO5RA8tEhwc9bhZllP9ypiK4kTBgVM
dJjI+dvSpZ5b+PNl4TqYuCreSHXXdF8R0bMymgZWp9Y/5i6UgSZzNtUwxTdvLFkXQXTKxR+DeHjs
jAPOqHkd2YyYBQ0w/jXWVF9ht4nRCOVReukd/w87+ZpgursG3o2oFrAUlMTormt0YL6ZH42h+CTt
j0k9BXJnJBjJC9Ze86LxtG7kab6M8QCe03y2/DoLe8b/8wAag1feWHQMRyt1NpYGfX/oimGbC/Pf
iJqniN34rkAX5ALevBn390x3b0UHOpcx3yrPxt0sBm7IFESPsGxmTcWxtbG8dew4kJDCCKbijCg+
z2XYZM1fImim8tiUmwS1HhVHsi/7YZ3P2XxMUtrzNL2j+/pSzvBgl6B7WDSazBzw2gFNYpQPD4Cj
hf3OBoQnzjOUGPAlL/HPYNU/rWyzBzdJfryOaDOYWavWzj9w9T6PDSe/NuUPMh2nU8w4LRUGc8sM
mXS1z0kp3LGfeTRmtm8OcavxAOmYonOixkeI5MRrJILWytWhCMS+Ffr0Lg1pd7QWPuGezfymovY7
yW5aYDxPZoyVOuKkmhaVtkPkI2NMPD//wOr+1/NkJPmgACuTgZgZWYe8Sb8JKkIG5Q/44DQW5fp+
1NJPCVkql57a2gxqhym/1aMHEmIyt5kNcMfsRiSyDOo3IG+iTu3GHsUOTBNGWe3igBzZPg+9ftZN
IqC86j2J7YYn2hIUFGU4R7DP/FQdhyF4H/LNzL2PhcKZd0IdrRkEjmZbYZGDJeuS/A3vJUz46jKn
+N18QTDoTIoYTiGSflkv+iQ1bSfZbjMWMOsqKI8tnIk1PxsUSPSJZKdFbBH6yn7Q5Bxje6ofFtJI
497smNOPX+MiJFJPLJgL9L97zntkAo0wn4vmJWi70CefOOjiVysP1LEsLC+MW0TgcdlU4POzG3Uu
uMdZWW92y/aOhX0jiMVFy4ViQa/0YyPFY2pF08V3uk1ftu1X1euoftwGcSRHDeHgzbQtJfvVqjZZ
ZtuCZNEywExoV97J8ycVUnawnV90LZ7L3DWP4OPCG+g/2ZPuCXXc156bHONO0afDLdtETc7yG/jd
uq9rE7kcV65tkoVdOQh1ifLe6qQUkmhgv7bwYcGzK+PJaj51PaOvDzgTgkbn1oiJ5mafgvZXJHeX
hFgCGeZda8Wcd9VsnvpUJSciyM8WifZ2ql3qOj+mCCFCWyDHRGlkQ2f0IhwWdXxmGvWJxGd+HjIa
RoJjWvh8gPNMl7wD2mp5HSLzgKuIDqsUHYOrBIv9UOLsUU12hglFyV0WdqjrlCmTZn+AG4qIalNP
bWTMSBvE8Dhn1KigpTZNwH+KC4eQ+cmifTeTfDuxSNwx52j3idsQNBgzNZ2rvxxGcLqgA9tUgJH3
jPs4IhU3erJmpVadDUevD3xByaUUNQ8ticpz2T9aINf3+Iie3YTJROy3qKNK5AR4CNJT7QjiCkda
MPwd0CJHZslGHmyAD/tPXQLQGzXEyNKaS7MPA2fiVegJ1eDw3rrVUzURs5H2VN8zk+wYHXJFnxFY
6o1EwgspwZSwVy8qPyxFdzZ33Z9vIeLR/4ooOTY9pgC1pOji3HWXPIkLuiE0yjBXNB1zRVskp9Q4
8niy+EjpMRQy/1XX9+/0n+SuCypK2VxyLf5zLf+sfJinQ8wF6CkAq6lpv7T22UPg5LXUaU4OE9kc
wahzSYEgN68EgiG54FTwPXBw3scwIy5Ka4werXHEcJ+xzOkJEs9ilF9QZ6OFxzVWn/Wa3oeJ0aZz
MPxEr5lKjiKS735OHLIjuCCNOvT/xdgGrTo6FB2kpYVlasxfbh9sRS1+IRgclGgsdqAp0PfJNtYV
4St8HJy5BiW2j/GcER4SziwPDlBO201esB0g35Qta6tlYxjAVGWQWJKMpw3zyWn6bt0WrWBg2P6q
0hFhOsQ2HQse0E0X2+6lN6S+G5Pih0WXFbmHAMrvpSbpJXB6fLd9xvgyTYjn9aNLk4KHB4wUeuVg
Xgbd9re8bRAlJmfTytR4zp7pjvwFVcqQiE1jaGn6syn+w5lkyEsMePNRACGiEXoIVBANnHD6dWRo
z/lYxWcXii5Z65xzhJK5e5L6aFVo8nFzird8mK0tqIM3qTs/7qK16KDsQqoCL9ssLnOQqITR/nig
uT8cYyY4SKB6FjElRhl4H36nFUfTk2PY5wUiVGRASnk/uq0nZKqJf7WfjLfcz3+TeIh3/hAjmtTz
8eQcWinTOzOeXd4FxkVLYoMNTYcA1RsBC9TGWwpNdlWfbFVl1wo05HXUWu2CyBpzjCT3mK2TLk7M
crOLdOOG1zLlDcq6zeC6xKgEYi9s65E/Ll1Zw8S/9kbig41u7bbDu8WYs9Xyu3L0lzGHPZVpoEmq
nJMEccXBqVU4FVfP9/ZlFb8M1UM7RdtMjLRqLbnBmAk7HQdG4qFI8+W4dhO2g6AYXuKIgjuhHFzn
i4bVKY5LrFBcgfVAynozWKmwKeHNdrwTOsy1M6UshUX6HMMewl8fvMUI2rra+EdFVW5NLXjqEPzD
X64lF3l6MmqwFypILuPQEcUgaEz7GeqZl2Ka1stHiBGfuZQJYwWUdBPelETD1gSeYg+I9i82BpwA
UEBzidOJTQqOD/azNkwMOZLVKF1G8egD956sr2aJDh3nxqm4GwvqgcaTTHQ32ZRKww6WzlnoGACG
aEetIHp1XMcP/wtRpBDzmZOtLR1XhFGX2lZiNTZ1Nsw1CgEEoFgf9DVpGXJXxfWbFvk48Kox2lcM
f5YSd91pvxPm7jDGfceBgXxFFt3BT2ukXWSF2xUIrG75YWD/3CZ8HFyCa5u+CVk2XWKbovVxh5JL
BezjOAZit7j1Np1Ck+oE1Vc7AjkYK8RKsQ9gWXTNSzITlhWkzs7LkfijjYy3w1h8jIQ0Ie/jT8kw
4hOWIU3YHKzIdt0CBzqJqA6nxnuG2IbRqDBuk0sZ1eFQmFnjZNeZnmDV2Ym76+PiO51+sLfU61FS
F0JORy5HnlriHLqSOCuyQH+NvrlgrCvYdJXsT8b4UYNesZeGPA4KXWW6HZjtM+ULOh6yOsa4Y949
u0QEGIkN5xhlqjI4mPsZ/Wo8PQw4TFb0dPU2Z+gJmiHbyV58uAZPHOXZr6OcT9seKSfy+AVFFIIp
fIf6pCEeThDnY8o/Lv+wX8EGBZiDaGLk1COC2Pjix6QKRCRmA4xgx0jc61ZlV5XgneW07EKkgfrK
dv0z8ar5oZlgFDBuWqeFqs4Uy7ST3qK1tL1HOpCvAuv3Ni7HkAqSmTrVSt2h77LIjIRCgPsc1Wsx
wjUdrCe9r45YYkhiN796W7v2yxzSP5pZihhcWfse5suqzfu7QZvK5PDBIR6St2o9ufbW4PrquABb
rWbhbiMoYIMG+Rddim7Pp7HzDo35Gg0ERlbkua10bWYEUZj7PDsCPPk3OVF2UZGegTLXuFkxR6xF
erPaZWA41TC8QdngU5xCq8e/SRpQuu6ge7CA0Ukw8aZliOZMp46gs1UkD7puE1lkUouUDJp7961T
wYbN71a4PmTucgJ+iry5QuSLeG8pqQkyMmlL9Ja7wqMyTNOdY8c6Irb0EzHNY1D3NGBFv2Z/UYEl
Ma2Ni/qLLJ2N0TXzOgOcF6b+AQ0FE3//jkF73Wh5tSH5F5Gj7+y6ikg4rwJJ1f14koVf3dwtOG/U
yRK9WP1JbgEcF0tHtlkxlph7QNPgxYgzBfkggdcpAck8LUhU9Vvz26r5y6vlN3FhgISSad0AD1l3
A09Knwged3kuGvFmxuMjtPwxVA0A1kC/w1h78hgVmiUBQDXjyZQdSifp6wyBVlcvnr3Bwn9XkHvR
lvpGH4XcNyhGGNSB7pSTtuqkOAxZ6+/Q6cN4dxOk/3bcPWqSkXBj6PMeAuG8gnt7TEs/3oLZd9a+
B5mNaODXdvbPYwFBkGJ4q1mLKS1un+smekukecTYd6wa90xb+NYVNRlp1UZG7hHU2VPO0jyLBQ1Z
8UokMqr09yQR7aGQM5VVgQZFAzpEIwNyc3gG8PWSTMljUsafkycYAGbIzaT2bAXexrXVTwTEOjWC
I+KWAKQVK+FAG44Gq8gotpgFjtzlQLqQFn0XRbcRTHx439sTIB0mzkwIS+DxbknYjFnmztEu+1vA
t71jM04/pbfB2nBn78ga9oQJKj/21pitZ5uhCYEOWujWyIU8OWXbXurpjrwLtZGae+zIVLultdgo
1/lUQ+EdXQ89MIMe7gVRUkQPCEuqSZ3BZwtq/bTYGpZ2LDsXIjuNSag+pZ3cRYdqLgCiosm7jEHC
wYaHVKNBJGl+8bfgSYEpb+od33PNrEvJZkciFxNIbzoQcfIymHZ4rUEAPtXRAz6nAlGQVq7NCCXW
ZDASO03QyLaBZMJazgNqFu6slcBXNdcY3hYSYTfWa0k8bADujO6rDnCBay/KZqdfmZ8QoB9lab5l
Hk8CUYwIPjhtg34MZ8V6y4PdbXjlxh3rZJvWzkdKWARKOZSEWZIz6q+dreehoWVBwrQu4whqSR9y
Eu8gAv+IsRa3i96ELRXlWmZUaUk+vIml3u7EiFSattphAIuMLIrgWPv4HRbiKFowEp9Cn4ils5wI
XDZ17ylykkM/E9TZMcHNDafZxNoxSnpakoGXr8RphgVQnmfIAgBBx4OvtHNdRuLBQuu5S2bO9CA5
Gnac70aUGyETwotcsMX6hELaz2n0R2ZI+9oNlqugwBw5Rbs+H5gPBGm2Ga3aYuFFvIHtNRQmy8lT
YyWx6G4E6TE7vyrrXUN6EJkJFJXM9zZIJH/LZ5b++p1h8AMvi3ZOWMAaXQcTiFRkLmo7Z0M1/ePE
y+BLQqvuogROWQNfTFj5ptFGNH7VqB89gi6tMjYPFYqi/dgwiHL8+hxo4w1Zh+vZE6JOkxm3RtKh
kCQng/+etmCv0nMXM5u0jc5FLe/O57LH67w8F+gEh6PSAfmWXvU3dlNz9NP40pmgC1KC8TzpGif6
pzdZtZjyin9Bi8lQqu5J6/VfzfHtLUf7txGRdlEzTjeVNHYpYuOwRtYUnslgHO8Camgfg9pK5Nnp
CSCMhWIcvGQMZcibOdgY3ePYajBy4jxrYybAvfD0NQ7mY6+8ErKqcRi75sFg7EQgNQy3VG0zDRiY
0bjZurTP6N7Ha0bXFkBFiKhWUrIigWmxNXKaucaiBXNTpfoT/BwvRJ/OvIQCflU6xMXUDxMpB1jS
HHdN6ecjjnSvKQfvRu/bd9cdvvWke6L61/dN9STMcsPgo9wOCGRXCdIBk+AK9ChYuXoz6gFdIQWp
o7PuDC+oaroHfs1HMNwe1U2KXqzvoI57aYwGTc3ysCTW8D6hDxyZSwQGySpSpzhUlEtAl33HenFn
thCOpdZqcKr116Q3P5Yxv0PQe4hS6Evu4KJbsKwvxhPo06VIHhdFSGITv8Af80SCJmtcdC0bZr97
b9aYsyTps1PyZ+0VyHRUPDzl5s0PUMiP8m4v5nbEhOkmc4WkNY5+5oBv3ql/WT40GxlfAYoGAIin
ATYaynfWm1cqd5R/E039EBNzToALQEH3jd3C52BlXxlaMpTrcpXrrAytoiN2zDA/HV+RJpGy9K2y
1COctgdBNE6PTjZmV23etp3LiB1u0Do2W0HYEZ8j5Urdxga/76R5pyJGHmcYMfynlEWmpy/Wr46/
SO5um2UCAkShMsqnkaVIz/xtjfHZe+GqG9b2VKBkMsSpwjxwgCPJLAFq9jpzJvuEhxQ+QB3fbQUs
g/Pqqhi8bwuJUseZ5CUWOSk8olrCWvRP7EryISu0jZEr+ztmd+/I9t74xaH0q+lSD66GeRL02gi6
XLn9Xy2fJp0Ud8QGfoTy0nX/jYTKUFr5v1il7dB0+ze9L24y7z4qeVYdIsS7Meq8ECiIlNj0Zgob
1w2+Hcf/lFPlIVPiSWS/nnBUU9WxpLPx7rdXCWFeLMoM3z7hdf5U5i1KHe9aFRakYAitMC6+PWRp
7OBc+pXyBRBx75JqMQM8gNvL+ruyH+3IykLYpg7Tapa1bgXOraaR9kYCXq0pCTuOQS6ZZRrjiie8
BKfJaQG3c/pL05ahZHWyG31iWWcxd8Sam7+5znamdXBjlsPsXxQ7d2jdYT4geWAziAjVt9y7kTcl
nvOhfalL59bWbXnsXSe5JOwUaMezp8LqO5B3o7ZHmt4sO3Xg/Q1pZmkfw8e3y5xQvVFt08xd/CbT
P4usmFM7Vn/1PJq3GNElmCab6pJ7KaUkH4kzQfFXfA1mhvXKAKGod5iLKB63PlapVZHm+yy1T/gH
boQjkaYlumIzmR8EzhxsG4P27AqPrzO9+YOzbS20724jSBrS3b0NdvLQ5I+d8PowIrIe7A0IY6Ud
dZXUaxBkGZw3fpd0jtBpMHIjlP7bxwG9UXCvGQjD4YzSd/C/6oK5zawwdtBsTpt6jbDnnqc1iJ6i
WltmhJqyEDs3QBY7ea2z6iODFAuNPZrv3VIXT4VheZeGiYuXYpzjZoCuZtUnN6seElu05OAU+ZMp
1UePb3isifXB4pbFkGkyr10EUUWYIRpQ7HxWsd0Cnzf811GVd8ND5AoM2iJHBeznZiqix6LvgIlE
3rZyTGNnm92DllR/Ab3YlgHfBEqyzMglIPNF7quxfS90YpfZvp4tDcEQNYC5AY/TrcemezT0oT80
DyolUcPrKvsaj4a+83B/TQNZEX7ELkPhNhryGMIZnpRMifGGwrsERd+QQRdluIoCSRZs+dKb4jmP
u/Iux3pTxu1wKyuLGmZOfhzb4d1BgLeb7MBGacjEKkhogwhuHa6DQaIgMmOkMsa0GwwV3wuM85bB
VsktI8xqcZ+ea9iModBJMawSM98TQ4joqKyu//+hdeMbfOaJbLC+2TWeVpyTUe+A67vFkjVKo+Tk
Z0sEmyTKo0+PdzGzvSfHMZLHqNT6kw0jcsMGF9RTsYdSZjxgAxM3bU7xWdHfxw9IKPw3LlxmjQMf
jP5ZXUtn8Zd1ATlcI6y9gRb6mJjaLwM6HbdrVwLRrO4abOvjYLJ7DshH7UxI5kmLUyUbbq7Eyd4N
1k/gnYsUDE7pGOIQfcYy/yIb7UAzKy6uh4bPcexTPinc9LX5C94S8KWLko7vz7/j0TIj4+E/8zZ6
8H5jRdrdaEmntnkP1g6d79bQJMzPQHgncyBBNFNL5Ijs501KyOA6q6OvoZirKxA3AiIDZhvEybD4
xA4qHWPr22STJ7o2HgOw66zXAF5RFXBSVq2DAy8TWx2mChbxfK0AB14y+nzieyBxG1NtcKvo3jWI
OyCPya5V7s7jXvhJMG82c7lv3QKQcR+1p2jCIo90+Mqqo9vbmYcJri/lJmfMsa4rtAUimRd4s2oP
COw4+PDN4+pfFoBEYB5MrBO6UZGB3ZjRY6TolUctcn9m6xmJf9hyWpx0N+t3Vs/SbhhiJl++1m6L
zPyuYdO/106Mt72M9IfMnj9jrfW2bjFEx8nmUOF13eZRjpBh6QQD3QrtGKW3abAoZ8H6ZgfiREAs
waW6Jw9zsfhZmI/sRHoxM829z2N5GBzICH4bbSdiLTQzSfYxgSPGODgXyXF9WYZcIYmZdMM03buh
Na0XvfZLfIX8V/oSKBRz0e8jfQrCxDLbO7DHuggJFHd3xD1NN/JTnc1QEUK0pJ8RfMLazFzX2QAl
q8Jvl8h2r7PsfMlU96tPZ3dGcDyYcw/iecAtRQRwYjrW3uZkgLLRE/3OHC6ZflEaWyfXc39b47Ea
i/rGN30ccrRSTJnzPWp9mPuOCQaLl44jxbxYVcTCUv4wQJf/Y+48tiNH0iz9Kn1qjzowAwxiMb1w
rQV1cIPDiGBAK4PG08/nWTXd1bXtzWyYlRGVJN0dMPzi3u8u5yY2T1WYrKq+t1buWBCJ0cWPHEIa
EJTUWJhROLNSyzfd5GcbSIwYhQrzbsYRYz0m2hA24q1ELBOBFuya9jpWfrwlzIyhwxAHt06Um8xB
lh65OOPmdlEC16rRcT93TXbvBQdIVvfuoYmNS5Za96aLuB+dttgV5vwRdpyWmCCgNuWrXmXJ2ghz
brPi8tcbyZnC9M8lYBEyDBnifXiOk2jvKhKmKuYWojBhc3kZJ9XkBQfZzC8aUHXrM79NlCJwr22+
wmh4i1ujfqoY6i8TsfMKbd09FtG7qGngIKAgmlnwvpYDBCiPu4XBiNJ7gfVxz9agW+Zay4PhFtSW
An4tkr/fHmOceAjkjcUtT5HBTDdoeKt1Fcc2PU9DErFd78oB7UkWtzUcYhvoROptcTPaW2mTtcYU
QAezeu51W1ynWtxjwooYB/xgV+TvLKRWbOenANeRtYnTh4BZRStYMb+qelhzqtifphOTRaTtPfG5
ySZycDnqfF5ARVBPhotgngDncV05VJ2MzEgwrZDpUmVBrVwHAWYE1GwLgACvFWq5tRgA5jjxNSij
dzBg42KecmsNkehEpH141035x1OovaJGtuvMC0GdB1u7Kr2jJnTwVCGYQGSHYhI5frzTebZKC79e
J1nx6uUNXv/WBSI24tZovGVuEqnYTIg9ZJ2O9wr3+mpGa74Udfsnd+vsczTrY+WsedaPp8k6YJ5u
NgyCw1Ue+8kS3pf7cDJFB1Ih3hRx1GwgWrBGDa4RJ3HtUzEZ2R6tzJtubPfD8VjR2LWminn8qyvf
BghY73HcyOOgnQfZ6Rf5gePJipvlLHmOEoC0jWBAG+yF9jPYBjNF7PFc0J2gMPRanML9HVnqPoQ7
uEhE+e6bTrSytHhC6vLaSBxYZAv/SM35NfQyxj7GdMks4LXiGjbmNYTkEpgOwXsdVBj0pr+LLqce
VlnHWKR4Q9F61h4uJhPSbD+ZHSklFPgVWUdumK5JHuecnqD4m9o6lSSAumofYZ5fuz3wGz+m0tnn
k8vJKpgmNHNebXRZRoBKzpEH46hN+j+EN+yLfrh7QfCDaBbF3Fi+FsnwCTLVXheMCPPwIQqQH2mq
TmS6kjJNitGGOb5n42bnKR4Ca2BjPiDY01xwZX/HEfKb/xOBL1ikOVtALDGK4bc2knjvGD+9wmbk
i7sBUlZIa4iwhWlRY9sg7No+Wyld4ZJivBil7kvpdAZgKfVix3O2tutzXj84CODBEFJdowHYz2Sa
uIUSBB84LuV+lmBmMOVmK7KOjr3LlMIjY4CCG7/iaOb7emD6CiK6OeSmxewN6k9jo/mZukuRE6Pb
1WjiJ+AY2ulPI88SSEFtBI4pIIgqsU4uN+/OCBJj1fPzKI9Ut9K9IKC4PJlBdFdxMr+bUHegGwPv
AQe9qtAH1/1oL4jbydaaO2Wb5C/RXLir2oPnK8Nd2wy4rLSUm8513vokNYkD6+4VHxwjoHHR9ZIh
3ICVmnpzvvpZMq5ZhLV7wQOJ8fNDYd3bzdkUFs35jImVcCIKssAmYJeQo8koiPzxvjHfQLKtnX0Y
5jfXZmHQ4BPzBjdCge7NN4vAjk6e4nC89fNj3xhHap2X4D9KbYpDPtfRQjVq3HZsXZdNiSGCx4pz
kyiIwOdkC2D+3Xe44bigA9d+fNUOpOVCjv3W1yUDc2CWA9KwdTgBnBhClHdDhzaqbJkYc9wKFoKo
k7RGHzeR0QJTDlmG29ZyWbXML9wyDncVwLEl/u5umXZzuo01wYWVWRREZuLZ9AUCKDxaQ10POAj9
JY1s8WKPxled28bBoxZJScg5NWKIr49dlJyJPBBoRg3g+VMd+LfCYF0ctV74NAZqBZfT3zVDeDen
jHUQEuqBnJNT05lsEFq2ffFAhEHM3ToCtmL5QEa037cQ78kM2+nM+YGzWuy4+tAj5+2NKu5h82C6
12JoEx1mf6GNh+xGp5t0jiSiICStY+v4d9EG5E4mdffk2mymIiezmU2Jo+FhTpx77D+NzryXsEGz
jg4yhTDeSCq12r2ko3xlDEFodAeNsMeRldgN5iCz+pkElXlyStT2RZkTXJ0HxiokC3jXl+yfsnuj
73k7V89jQNZG/IgE635azWfUAxa3WtxIgjBvIdW1wBNr9FG9h1DMzLlHRzODT+mrcj4w+HyljyTY
LMD79UAP99UHSdrVl85pI8PqzWkT8UKB/2MsSQTSpTrKlraJGSYIKEiwu9IOmPF0uuamx76UMoxw
vFYdwwYHhdFgvLYfwCwo3DtraI4zSPeWjJC3vB5YLKqhv1e5+Ue6AQ91U3zOumZ9O0aYAWu1dnLL
2hjKSrdRATuVMTXACzUxdxdhvtfJbVbRzh3xsSQxztPGeTNhzVo6oFf2gIoV9jtJtfNyzEEdCMgm
zDDMTcQjmPaKsLRgN1joAWJCJDRRrouBxwud9kY4bbwy8DwkzI8ebuRXKRkHFMVsrECoM1gIlzBK
z2FBANFsPGw9BjwUiGCLMn2xivJmayH2tXY490K182IAFO00qHV3nBuSI9MMGDcVxE1ynmXMqSbd
/Zg7d60n1hLoUR5ZSNWHDSVwUW7QhuxbjZYO9dwXJk+TdEC8lHn84Y8mB5gBU8sxPWKskWZltRWe
Btpnc8hXoUAXpxNkjJ7b4IpLOJI8ph9ddDIaD/OznZRrU7zMUvEsqn56OeeXgGfxSDaZ9lMu7zFa
5lVVO3JtU0swaCCxHdZG5eiba074FSWK9El1ByDXiholwpzmTs9FSWmRk3mvEuqviRv4MBE0VNRk
ELRwoTCNpgw9PWDdmqqBBiSDrDK068T2EQ5YTJ6Ttr5PqWovWi9rzUI5Roxu2p9pybnv1NHNm4t+
gwedxY81InMbEFum058+s+cNDdq+dZthp5L47LlPIs98CFHtwivw/5SztK9DHH92NRyKGqd8LGV5
GEONeJPwFQbe1bE1StLHiMTZjqFaJqHPbHBmozJ7YblJcsVkihXzoWwfUNkScsYEnWJfE07OM05e
jNL4QxNIXAWpdRw5qD1G6TFlkRWVQkaJyKpgzXFNoywV9pWa4OuS/KFl64Lk8qbM+rSU/9K57bQv
yTZeZm0FSsWGUMrKYSuql7rokWc2yAy9LunXDq7rRYNFcote6Ft2HoYQOhLZd/riR8Ef93FSxTSW
R9IinntX9PTSQN2yXsvXvoM4b+IZIpzExXjZdeMpqWoWKwG8mol23q796BmT+by0QszJVYVJwqXw
WVk2ACM8BxGiUnLb7QklIq2JxUZpSFcDecqHcgy2Ug4QYzUScg2uhQQ/7R6sav7igC5PYccXzyEi
D2+BxVKYbtsL5iPMmGBdlZbBA3YULJ5hBDD6cFl1M760iMK6ZjHaibqNit3EQvA+1tK4B+Q8JI2N
OAXdzaIwWrG2kcYdswlLnChYpkWjZ679qlkjA104tecRC2XfyRO5jlHN+Zef+jiCfSAwwQvX/0wE
IXx9A7wDvys8Smcf5NTgZdB/mDWcZXtiGMtoG4cBW+xZOek6kA6w3/E9HoFVSVq3hVl7L0WfQ2xu
9xU7FWWVpJne0haZn2emTzkBIFUYUEhX5ocphrtmvHFRPkONDpTKIjOzUzrqn14JFocqcqqin9zI
VEEyXjs1VANAsQN4h0eX6/MLk1eCL97XyyZSb34Nl8HW9WY2aExUyxfc0EgUmF+zxTeRL0KfDchb
wVWzz0k6zye9syzzWJvJL7AF6SEU33RCNgoaLiVBFk9oE1whEmaoQ0oRA0RkSTblzXc/zDD6qWAe
cyxjJSAz+I/lJH+kTqIlgDbkZYZzyXqk5XBy7wOR3Do8YitYZ4iC0lLH+0ALeKh6kbn5KYOkgQcu
OJhJfisA97Ap6ykNC/ZS08NBTU712GT+hhE67j/6pMS6p3sM699yHjFya/8lJNuO3quh8gJS1yV/
hNF+PMyUYH0s9jnqLstnJFdMjnT3UbT5T3xoP82y/J1H3C6x85O0gCuqbihwnF+UJW1I1oUxGt92
ivbzYou8QZB56Nv25vsGbnq+V96z/LByPPySCslqwj+GRVPB9uJRUgIlCZ9LYIiV376Y4AaZnhOR
Yp3l/KBq8F1JDycMaqCZpnK8JxJJoNH4+JHDZ9XIcxJ506aj1l8BaLjb83Nh+tsktuSC0TsXbHpX
aLOWf71E8/GrhGmzziaq8pFLaQpeYtoSS7Uf5swCMaK9gMb5QuGMAS207nU5Up0FxbeTvM1sZAkj
zlij2oTS0DgHxrqyeed7C+Vh0HzgTL48/un3T67L8W/LIzVysCt7zHrZA1cpQvWTZ2bndYTS2pPN
y29sjnpxMR9ZuN4jFZcza61pdnfY7RG+Ep1bNxNmn4lPrzL3PeG6bKdI2R3ZfDXoGVr7Vzp3t78M
B+7NiJ2PkZBeitYvfGfn7pHeOxHj2xDnC/DvMmMhlOymO7+8ZtXwSZjEOY0RGZsEAvslChol5anF
TuQRGQx9/nVC6K2IEi4TIoUf2cLRI2XYfOQN/+2RLPCIPQi/mZBnnH/Fv8Uu/Nu//uf/Jl+Bn/Pf
cQ7b7/LylX83/x7V8P9hCINwpHD/eqv+8U6tvtqv//gu2phKgpfwf/52/NIFf5Z+/e2ff7z/TW7B
P/6rfwQwuN7flZKO70jpkXFAnfZfAQz2I4CBWAbTfXwhcOFv//HPAAbh/d1WwkdB5PELuPxX/xXA
IMTflSuF7/M3Nv/D8f72/yIi/sfn+N+f67/mFAjxbykF6Ps8VyrHgsroeJZH0sO/phQ4jTIqhuIY
WRq1m4rp6gRELUCN6RHyuamzZtayspxnUEwftY1/51/erX/+Pv/686Uv/j0CwiHkWAolPNNhfyf/
+vt/yUkII9CADlPSdVsC8rfARUAxcs5Y7+n2I9EgbePO0mn3OQVWtacYEywNnKOJ6YUBlGDamjQF
Sln1RfHjnl2M7hD4sjPPTXmuFMkHbp3mCFRDtY1IWGPHDLIvolBG2OF/UziQM1Vl1BaS7EfR/aAM
fE8Sx4UR0L57nZ53GMt/wltxr5FiYDTZ0ybUxA7yVItE+2xXAyHQ+XhwkTgeYuQbuRq8bePFvx1Q
QyiY7Qu7nGahSE+arTo6lFBbqCDUnkSdJ2n58yZ0gLTXYXh26OlmqxB7a+iz419fxKN9RWe6C2rB
6KXfMGj+XWa7B5prtLAN7uLM9tYq+vJs4u8qp8SV6EFt1l3yhFwGPecQbfQUJdsiwWeUzjnOQPXm
SNs9yIL9Y+BD5AtzyIMBgau6Ci+tgsjWCmZRI2Nn6TEOcAQlVgXWzzStcjNYjx2JDVhzNjISJuZo
J9CG4zIORIQbIHsQNUDqwlfE/Raa6xSmaxSyc8M8vrBzD2nmUMONImlknTSzQl8odyaQbT+tV1Rt
0OQvDtJmgMlDhieUYL5iib3hdIYFCfrP7WjdSdVVGWvIUdx65l9+rN9CD8TnSLFOAVWQDMLIBIrm
0dXFGlT0uKo7nvRW9Wm14cV09OYBq3rqUYTuqkKg8sU6yFKh+Bog0cZuY9IDiZssAePHAQQiBUp9
ySIDnQ+mGrBvLXpw687DAQNtNDT7MSRwFfshrq2+2nRNb5zsuAao0dN9ijI7aC2+UDxqRocWxoFo
gkdem9nScd4hBb5Fnbdr0Z5VjwVG029dx9Lr2dki3pmYs3l/ojg4WSJh0ZIGalmpVOxdTeSzE/eQ
Xizz4kQ+JH2fa43Aw6CUX/00HQ3H/MJpzw4LiKzct+rxLpHxw2tt14wwCB/vebPDzHknHCMqadbH
h5WfuOAbllEg+HqnxHrwG3MpW0XNl6njOJr9BgqbtTTzKzlGX3DtsdlP3Wde8Ii0MTEqkHTLKhOI
sxPU5Hm8yAOfdU7j/sIOwzZ5St46y2b+n2z9KeD3SQXyaOrs2vZ+h7axgQsDuwbckgtnfSUSiU49
mQrMxXqFkZSwpsiGT5x7wU9ldXhNCqbPnhse8/hd1Ko84TX3k3Sbzf7Lo62itcvZ5S5jiURV8noY
ci7yxG6XOmMG0R1qNBkrp7d/t01BjIhkyefDTaWpQtGMtasIPWNHtCTNMBNpw1bjakzd32M8vMpI
JPsxabArGGvSKvA456LbTFyCV/PxpZb1DlPoJtdzd9A+4ctEKo7ESVQXVC+bKNjLkTV84zJcIwIC
BMnY7Pz3h1BasyLg0R+fqrJp7hLh6T2JKT5wKpiLxPXCJT49QpSz2VqQiHC0sCI/0SlZOvYuWaz8
DdyGgXcRjF43dsPGctLxZDvjWzAgMY9U9ov1HSJXUbi4UGW8ckuz30ubgXGa9t/pI+TOT4iXanth
vD3yEAwch2p6ylzxC/mgvVK4lU7m+Egjl9YlwJtn5v15GqfphrnxG0k32twEH4zb1GpFVBjUSis5
s+TDDhkFbxbWkRdHPIwKEXynubEPea2eHZTeB8nJ7dnNdB5rOm/Df4qDbVUhcQ9ogbhJB6YxrBhw
n9RIFWNkhX4oUC6085GFBK2B+0njlO+wXdHcOF22cRHV73P74QYxiVS22+w+l4Dx24rpigvC+hgg
23U7Te4lRgAj6L2Nyo177c/ODj90vcTt/cz2crxH1VfX/qVRwnWTZI6/riojPBup3xzlYBwqDs9N
xK0GTBo9CL503FgahHKbV5j8kme/6cR5NMifkYV7CZFZInm1Cm5bi2NOhQ+TFSA+NL3VCcFNBXCY
eNuc/YqEhdoE+aU3uhj1PlQ/tOC4yKb3UpXTu4f3ZyXc7i1Me3JnTVkf8qeev1k0rYiRiARMkbhU
Fsypk11ltM8IB40nNSCSc1HU4qZuWCPl9l46g/vANEQgCnV5kEEVvMeF3kJkSnxV/lCMMfCU+PFa
GnQ6qbL1i+rYRvX5ZzM0PRHczKu1N68NtR+KIL1A8c5JhcCvktLznIltCkozOBm6ZBccN2V81IVz
zJFooiDqfxUTaR1h/6TNXLx7Q/3sV/KjcJJ5b4JJuJMEu8DGJ6+e627AB2Cy14m/Gl8kWdULpZx2
M8eje8oxE9Vh2h4JJGqPJjsVbKpuQgZfi3i4UsS5l2n2Gg341pCcISRpbAIW4RQc//oSZD/wrqqV
p8CukVfEOsaAYYa28j30CuelIqSpTOxXzhvxwhA5KY9V1vg/XETpW5VMsJrC9GVK9NlM3B9Rb/o/
NCtCJ9AGVkeiGsxY6rNtfEsfNBVzm4s3KlRkstgb7fxbsKRaj4VydkkS30MHwx1TxzWUfrASGGVo
MW2xrQFvkh5CWNZqxhB0DWzr2cr7+KZAIpKpiEBdZPE7o+EVVopVnk/DE9Nh9D9yPnbT+FTEJDID
jKx2QYM3Q7mTOLILnugxAGwiZu3OgsydAVL9FphJvTFbwretDqhcnmSnsju7qQ1Yoaidt9E38GZM
bbdxQO2w+OnivW2VX6nfHYVddS++22IIF3TYWV+rw19fJkuSEh7HR9VFxbkQTF+Y6w6V3RxGL72T
RRN8hI+bqc7DIyrw39441cfg8WVigmrNFegk26zPgAnqc5N/RZaY1jIeMWxW7jYVrbrWYFKZAyT5
cYwknsnJqc5kLP4qyjJYa4zEa5TlMXwJO+blGISMw+PBwhlSB1hxcc3Dn1WAWBlZzBpc8pU5FboX
G4NjhokTox85fRmCfXA4066BNgdpFkpCT5rpImuH7IAeiIYvjbpth9oPrYSO15Hd4TF/JJcMhkdJ
DPQX5V3lXWv0TYuqqL5BBaZ3ySVwqVMCmLMxFtvBQHxponTfywQnsazKu+xFi0ojsXbDPP3MEtM/
ZDx3FqhtSSPx0+8u8OqtZ74laZe/Gmc9+P5LYszRsvOQt3c+c66ZgTdORPU8RXN/Ku25omZFr0Cy
pbFMESbtYKddxiRSLwhNsmWdutBnx/69QBW+SYYSMZLQ46FM0yeZhxHU9rrezgpVajayXrQd92R6
0esUGO0RUYLeWj6LqMwMrCdkIQq5NS/OCTKQu2VM1Y+nIVVmsM+F83tQX5POmBtlDeus+oQ8ODpR
FQNRLVqqNJ45K0J6oo3l9Vg7WDRRpmYfhbL0nk69W5tApCoenII15Rn/DheDMexi6xE8NXnyMpgf
gTEPz8gAIN2X4dUwQAu0luu/JXOJlloDxCjU8FNxcePMlPInN98KVXH5QwzDvgj9/mS5sCgZLdoc
hH3/1BBymruZiTSrKjYuAJC121k9craUscMjWDUEbnxnhkRx5PEelYHoN9GMTTz0airgPj4W0m4P
hoWstkr3ZWa89K1nsiYyxdazxnbRRTo+t0PzbGa6u1U2+Sm2VOt4BJ2jreRiSR4TXe80T0Aet2n6
SHEpe7VKLTaGqofbmLQ5NhRrNl93gAFrCjXlpiVoaCgBeKLt+fthTAqjcn72++B1qKlcsBP2C6qh
4hFTYlzimR2fPSfFEYyUsRimMCdhwlu7PqsP24ZYxaAuXtkmOeFRHKbnNjWPdmm3+7hG6x+2fNpc
vWCVI0TEBDwfmZ7WxyRint+0DKUDkbO5cLjORDQ1pykdvlzcgsc48TdG6fqkkRgBWS5mcElyzpEA
/nDWSxcjCyqacbDp2orIXYLmSA5GP50gS+o3kZ5mhA7YvplDIxY/l82otskcitfZo1UchsikxG3r
p2iK0V/JY5656bkHlrMgSp06EQrixiS/Z2HrCKxpCUXRKyGbqA6gniTqaP4V2I5+DhFP4bO2h3Wd
I8rqo9lAZdOLnRww7EWNeql0JF/bxmQePXZgePxf1osGxrNl1Xkz6hATxCNB2c2m7DrKY1W/gEOC
wG5WeufPHjplSVw0y5NhPbozBV3PTN6NI/aqXQT+aeCRHyrm5QSQxPcAyactE5y4GupibsHd6DJV
YlQ3727l3KKyta5TS3xoEFGw5w+5XxN6Jg5x8Lx9YnTXxrSi3VBAuotrQhasfAyBd4jhuWBmgshz
HA6pkc3QVoZs22OgnmggwCoHJ5XG7tmaC5KC81pDoxHiwvMYWn9gsm9urQOTL6yMAHPXWMiHvete
gkdiIrcfVt+hOHSTwydQeYfeJpivqOKPHFNkXFd4nFQX7s0U3zA4C2+F9DPcOS6mnNktT3On6SAz
c95MXivey24mAM50F4NK861Jx7ZNXTxCnCP6PsbvuLvsc8NlNoYtapC4OkzoTn4zw362wmSti7lB
GCb1qemzD6GksTeG+m0yCCiHDEhaVNd5B8MD8UF9fA26cF6W1HarNHS+/TyX30b9Mk3WKZSGe4Uv
PD8T2PAZTVjxZj/+UeWZPMi8/TQMD8SU6MWjg/XWWQZWVrb2N8OBTzwFlN4JhCIResklyqCHjoN7
55dzYZkPVE7Dk80e/cmlC3Ez+4kuE1yG68DK1Gprm17yBGuLHBWFiiRHoFv3oiZrk8T6oC3PQVT7
UEyldyznhLV6bAGPcHGX2FZINZERsCt7erfUHuM1OLUjlPX0EsPfX6cQAJYRhJ3HSf01NiMpMzIg
KSnMjibusnPf1t9BUb73taHuBDSrO1wAD3+6QBbfsjlrOWsSDpIkKqtTBSKaPCLjHGeT5EPlBCrE
+OqUw7a03Xbbu3G3NWA/rYagi48532aD/vw3WqviNglWd9piLJ/21rZm+vqq2duuxEjAcU0AX5eK
t9DJWIqWBsN56Q8Ih8P8jcn7OpWlecPZnT2AOt5O9g+PX4HLuu54yOSj+9J2EZgVbV+JGh+PbdVv
yy5F1Cn9W4wL5+CwL2olnia3q91VZXD/odvPESLGjKZYflSPEU9iGlCGRdXsQib4NOKi2qXhvAJQ
+bvFxPLFTweOaYW/mig5JMRlXICyc3dTGG3LhLJx8iD4DbM6O418mcOxu6vC/RhFapOpXs7bFoD8
NhYeqpIgujEBLH6OFKM8m+CHirHY2IMX3bIEW5etrUMWjYdMDmjDKJpbf9hov7D2YOwuU/vQOw01
7kLaIaLKx/e0wS2p7GhetQBtYSY2qzRufzeW6RD0hSjTo7M1+CBDE9+dg49PVgWACQiU4TSv8qj+
9GwczmMIJWsUQDNF19+UH1+EwxK5juv3jKBOocIv4IUxY4mZ9G4gbobKgnO4HjhIQ4LScWBlMfvL
vs1ZALoZjBEL96MYlIPVoX/1DJtyVfkOnJYBDQWjIWPDOA21ZlP/KXXUbKPSuOJnsq88MHkVFr1y
DP4NrkX21Zl9fNLsJy42swGvKraDZScbi13Ash1stU741vicqHsqd0pOEJmeHeJF9u7j8ZSNxsbK
5RZEwXMUmcYZecCvmG3sayjOTijMlYP05VoaGuFloheRtou16g2MJGN4YQH+VgQWLvCBVilHAeUU
cbgXTcL2o3qx7ehCeP3vYUStjewQsYPtbFunSYC0ui7ea3gNQdBTW2CR2IceOlfs978MWATXur1x
6lY8VfZIzU7KxSdqmD3aqkfQlmVNyFHT6csjCH5lNfrJFfXvtiYslDB4rI6ud8H04p3CUXyHA4Qi
WLYQ3TOfxyGFdMVjBIWstxkFGsQmwahKFF56yxvZrsppdJdDLZsjslBox5oBNW7GQ9XTDUeVB9Ma
BNCH5YQnA8jCw0GNZcHXbNz06H8YQR6uWBCi20HmtwYPnR2yNsyXKkeIavLIXJVkT6zsCL80Dj8Q
AbFhbxmP8CxD0iOC3L6anaWW1KJYJJQLdS2sq3PidvTsZfLbexi57C69EejZ/qy5pMLWJ/aJDqvV
2OVFlh7qoJMv/YzXscWETk6LcTZxL1h2My5Lx2EmWTd03DbaJpbwsZfOh8F2kM9CT9p11cvQwb8w
NQ6H0knurni1zZ6lX5DCvKBGrzuKlJLqewcDH8MtL1062B+6bpl4kTr3gcXSak4ZoD+DSKKsisND
j+tno4Y/DRJBwOz+b48oL7ukYvanhIs3rjcyr7/RrY+nHAA2qqSfGdb0FTb+D+a65aYZtH9oYEYu
0qKI72IEVZyw/d40NcDmwEOOjhv5QfiZYK1BwEqYrIZugjYjYgNWDLRL7Ed5TV3Lb4Lp2x5xEWCo
DfewSMOV6ffQ3CAtL5NG37Tp43BibYmMpcIoB1ti4QzYjVNCctZBPXerMDIOpDqMO+CwyS5P5mfE
f9GRN43EpsLieysnP/31JYk4sfVY71uhxV76SF3jPl1x538OemZHbCabshbGkZiFA1nzAKWY1UXS
p+FBp4i8GY0d1vK0K9BglfDRDIz3t0b6H07BhAMVZ3uK6KE3fdXli9Twoks0VSZvQPeedPolmeYn
nGAg1HqWK0gI/Y0LCtqGW3+hUpYX3ycJowgA5P/1Z61mtYewjEcfqrctPrd1g0v0aurpnb1Itcus
5lqHhvUEVn6v6jtwZutIafCII3J+IUqeNgS11ftoQgOJ8GSBDiRHdGRgqxqtUzLLCbKviA41JI8j
KbrDznNEeJ5H/IyeQ2Rz39pk+nGqEJFAGk/dinw/KvcDM9RwLSewpMS14p3pOSUFoiYUYsMzQ/Jp
7YRnuxOKUNOmvFadWDJFNC9D1H35c6s2bQSnyrT7jQUrgM/Aya5N1hWrEU/yunFtYnk4tQxd+Bey
nQrukuozCrR/k1OcIXaCLJvKSUC0zAOose3eDPR8SpIcBrpl0T6CRIBugGUbLe18TRX7DRYhJA8e
sq7UvzTatUWVhWezaMSzUxjhSpdevK/SeVzEIpe7pOthA5h1d/RNVCQxj2ClwuB7cLsvGwTJq+zK
B1BTGJu8ItSEV63Ywdj4CfIJZww6OcT34lcyNtMNoJ1mapt+FDaGkx7fIqQuT91T7lpZTGTfTdbV
wlCCme6CyxOrFIJ+a4hfzQlgXlfSn1k4nTDl4rlpLkU7M7CdCLQiBmImspINtYZX47ALVnO9HrF/
4TBp5uXQFsmm7j3yHOXGksUneDE4MonFCtnnVgW4nyGiVyAB8mQlrOyr6q2QxqDYhqH/PAdTx6AJ
EmyKXeHYPJgCufadY6V7+yW17I+sjtwzo59ljyDgxcTX4GdEjegC8W+ShMkh7kxYCiFGkHjOYVN1
4XghTUA9tA9gbUklBGDB0j4ZcPU0XPzhzKYoN/N6oyPMYuCpi1vRZ9Xe6cjL8hR9iI9aE0RD+4Ku
UG1Gs0WN6Fq3AEzHfhhke8glHEvZWkfGmMQM9CSUhG9h4Lq3gpW+m7lHLGrNhZpjfJniQ2M43nbm
R7Jcq588L+yXvRYGUwS2TUlfJPsEp//ZLpgbeb2lnzLHJoIjnd975RQveREcoQc9kFHdxnfsemP0
JTO8oDMXXsAexxoGtQjNRB9M39SHxAhYAzEvXhkN4HnbJRASSYXHhoWMiDQpN6XTGuRip5gJWFBI
LzWRywDC4IK8NANSuf/L3nksV45sV/RfNEcHfAIDTa73hrw0xQmiWAYeSHjz9VpJtdT9JEUo3vxN
GF1VXSTrEhfIc/bea8sq2UO1o8YQkCgdFyihTe4xoNrDw8Od0U2s3tgyP8/E95eJX0LkqMG7VgKo
J+UzUzX3a6l13dOIzSAGQng186xZd2SGR8xpG9z16T7TzceUJvHRs8tdOtDoXWaYEThhGse2+SlH
8miNcZMVom2XGc6bz9OeKCo1gIkBC7oeOZBiFXTWAiJZAc/x5nOOIb863GK9eIsS3d2yf9U4tFPg
2iFPktBy2gVaSrYeQtrHKBzqBEsATzfio85xjptNfY0DxYEyx8vINW7hyeUG1xI2d1oEQ7+5JJwH
1rySQCrLmBLf1D/WAatzQ9XSR6VTHwjZfoQsdLdNgCvMaASaKrKO1AxAB2K4EGx8CgmavwuI2Pkh
AYl8p4GgvUNR99oRm3vptXAZDKGgzpeqamjVTipgjFPnbMNar2HdWPGyayIVLknoqB1ku4WiCr+n
aYtjpjPmzm2zGbTS23JFvzcChxHbnOEWmVxeUlhbHFrOuUjRuKFEHyw3HzlKyfK7W+/DfsDqTYCD
egPOUxPJrwubw2lpdu+gE5oHp+F+E2gOwnb6mc0EyT1UTuignr5MaejbDhPn1da5ZZ0haUE89GTu
NmE5t3SNY5lL4SPxcMfS2nfzRnhBhtM338hAUGc1zTjrLFokJHawJ79rfuRAoAjHtE/WiD0umPWU
7sbhpYkKjPK9YSPVm9ug6cxV5ssRmjDRDd7merQ1q+6D+EMA2owUCJBEEkRYkSbH9A80a6e70ijw
/8bWOuvH8ZZbZXXNuw9DUM0ZWd0Recc4jd0ruQBqeMwY+ZenzZa2SQ0AT8+eoIk+SjZxcKrNfcz5
B/No6K8FgzINzf0rJNYVdYvWq6UnhyEumx2LLZ0STZ9tZE0t7JR08SaffXNpwyiB8wZ1W9Ro2Rle
osPcoaDnpkN6IN9ngNiiFjAeWoO/0ttwKzTjnnjhd38ibZDC2E9icFGFoQKYj95hDrRIwLD7JH0W
mKzsgAQCWFpQ+CCfNe78+YTWMlAVnsLOChPknJ6+Rs17Qu6mGUy/NdOhyg10qVDCkMyR/RCZmJxB
wwGcAVSIEdMW+CRM4h42Fru2Hn6zEwLLp1NfL2Ps+lDhDmw57VVDYfhy8M138sjzUc8GwQuBrhCa
LHZTcsKBT83SMC6x6TJ4mWkoD2CofjsdgGDPBq7qpecKP9ohDK8E2g+tC56oC0DzcFJXSY5XPUqS
k1mC5HZntE/0xaqnBqvNfroa4ZhO+MVSBDGZM4NFs4w/6IYDqEkYnaL2dEEj49vs8vMGvhbV/bAb
Z9j7dXyVVvyjUWAzi+xE1ifWQgM9rReSgSnidh7zUJ2N4XdezDRrNC3VRRjytAEaVVx82vrwbbbY
ZeIuvrQuaUquLdti2B1j3ASQv6Z+WFkju216zeNtP48fduOczTTwAZKZDfvdHaAhgxy4Vi4I2b90
YcvL26r9HAw+YxxIce0Gj96OCNTOsnG5edvBObPh2/k5vpIhZjwzJGyQPNsbVV7Bg0sg5HqQHNL+
JJz0rg8wBCKeUmlA/KztODKiZE2he6t8h8Zn3TlKSzWIUe3DG/RQWN1idNiTBvpP2ATmMh2dekHe
Fctu/w7nhPs1a5wIZsXSc+2z0QU/hU7VWGgr7qjfLKLAskijXWVfc2CsGQxzUlRgSYWzmVo8vwYh
FafFqYHpIVMkbAez6rYvaCBryL1EOskFPSX8ktpVu5k4B1B5W9BmrnP+J586WSArg3HrVyUTczqH
ZOZQ62sWdx0gHzTKmmrHhN4E24hWAViDu6mxaGClFS91f0g3A5keN0q6c+64BkUe0G84oKQbeKb9
UfauZErqjG/5fImld3akKz5L+zejcr9Adusv7Zw/cIAY75kyAySy3aRUeFHD7ElSdVbPRq/Y5eWw
p9peXDMX2EBPkGo9eOnEWh4oYvvpTdCktMkmOlE1R920f+dh1n6be+gxdX0ZuYOeJk8jlmSQEaF6
WOwtGDYswZMrYaF+U1HQdWrjXrVwJNqW5eyV00r6URhsDamwXQ1jl7+KJr+12XTryxKCoiyLrQwM
fzWEJTzTgM6hzs1/ZJV0LmzQ6XpteHyVA5nAskan8emtVEcQQOQE+4qCdZ4K9ZRU73g9TZhM+dMK
5U8cyYkLxnWxcJtor/VJdQAE2K3HQIxEwbPq1NOQBQ+t4QrDllEjiHoDgFEjNezTMHHL8XXcBilW
0nPWWpdIs7qtZxKcyGq6++KpggSdcImhq7S/wvQk0kz+tCODt248Dk9dAbvPFJ61t+qGGz7+G+wz
b8Lw8qOuzzlALqvZN6l1qya88EPQf9NbmDGe5mmryyAasctYpp3HbC7XxTlq9HCfFBO0HlucIwiz
m3JofnPZb10eaFlTjSuWP+U5zK27Y9P/MZTTL06gy8AdQYBQl7b22LykNkEG7knTh7S/Azj6pRUT
EVsxlLcumtgv68ar71CnNzY6aFMTx3BRSHkfTeltMgBW25nU7saKydezld5Kk8ZySjif4i77ljW6
R3W9aK9kKOPngILAAV7GOCTZG5HBbRG7EnasgKYbEXSw8rpczlpHNM1XdpMoeSlIKmGkzdMTB/sX
MxisZTgnwcWajH4pkSJPMQz+XTiRjJxSgK8BJfdbJ/aOIoo5gGrW0ollecB8B/c4iXkeZ2F3wkpV
El3OfnFkMjdBzPbT4ZJdtmUar1UM7vz1Yapn/6wRYiF3t8JLBHlEwyCH6LpotZ99ojdPrLbdZylc
6tKCJZJJttNaW39y25tdWVzLumh2qf+wGlTYrzD9gGcHKb5j8UCkePTltWE7vLfoQt4lmh5v6qBn
udP3Z9pyJiY/dPKiriDQ2rbgU0HvNJRaP9l1vUfzfUOPLAFdSblCiMJBUk03x6y8vUjFqxaWA5xy
tY4JqAnJ5zVs4eYa1v0riQmYG5kzLnSh0wWbUr+AbJOj0C/aDg0dp3iDuWD8lHpY4EvS5DGUhFL7
Qt+mSt/2x/Yu6zr7yASpHTGF60qM3DJkOtFClv4cSVbkTmUTMIj0i17qzjJFC8H2ToIBVCJUqqbo
bqUwllVVqFhpAk+WiNmFqmqqpAbj3Djlyq2BFYUGFsqGDTnbmzJYaWVcAjftimVfoF3qo7B2bie1
3ZCPwHG18OgXZXSMGsNi9csVDrmAzMeJmTh6qRL3J6aceuGO9mtSOtmadbaBszLq78U03FMt6Wnu
XKRW5N2SqSvv/SCRp3xvRhxMyjuIhomVKwz1MdyjkravuTdHN6Olo49ICnd0UW9HO4kW/VR/oL3n
G35GGnUDKV0h9Lld0iJ/7saAdbsVJHvdUHAg1NDL7AykDoZfU9xCq7O7Y5JM9t7uh3Y7+fLio1ry
QKm7nWGzk4BidxFTcx4811lPfQShlYfYOvfnajmx2t5Lc1jBaXWPdGUZO542Oxd54fD1oZgxgyHD
uFu27Kj6RP0T1KrVjBSwkjhMdpMLn6KJc84fLPUM9z3Qh4h8vvWrnCqeh372BjmjP3eZfTDtzsLz
pR+aFhNb7fked4KyRhsdxVaT1HLkQPlXUR9LVG3xDbe+z1uRk6aQ+CIhHz7cRocvFbS/XNytixzg
+Y5Eps6RNoWNKvj501HF8rGdb6411Ys06/CYthoQmH0+dxSn1CCyI4BCU0TpONlz6I6t+z5N+oWF
dbueSPBVYctaJ6Dvzwn9T9crWCQMyWLCfjcMT0ms8xTm7bCyJoRjTLobtUKiL3BsDYA28rUsYkDx
gbYPIWn6OHAXUQYAPgHyouVI3YPnfOrsLFd52b4Gpn5zCqLAE7VWo129ulp70zyvR2TS9vwdAz7e
DJ+yAr6n3/xa1YzPHf80teef9Hk9R2Sr/TR5cnCvGWb70NgLkmAbyaziL8YIMEFLrFIIPdSMBlP9
inXNgJLlY0CtWXBE6VWwidyqDFvcrxyzDZ5Z3LXXzBGHWfo/2yJ8myNqs7NpN5b2d/YWz1PNu5i3
qIUXmLo5U4MoWTi89u1o3r6+QdvnxS09QUDWvnES+KyK+NUKw5PZjJegpwjA8L/1RIPPxmDOz1UW
vOUwdqB9BehPwbY3kVPUT9IvkFpwNtULUciDbfjFVctukqfG5AketFIS5mbA3RBFEudGzqxS08Dd
uFabEctKnxOXK0r3GHf1yr+z5TvMonMxl9Ftoc3VtkoHnl2Tprj1/CBLsGkLqkU3GqVvxK6ci6F8
JlM5xFu7L7ML25EVdQIOO1eQvIODVxw4ScVOnEVA12y8uIG4U3/Udix22PtWcQoVNq76H5Mx4QmC
xZS5hyKON0yEHPow4R/spixXhG9SKnVHNV9xsol4AdLc/4wkHtHIHtkdo8msZE2TjT3Q25VzxSHd
1mufuRRHVeytK4pyR6N65rsddv0M0Gj05zsNM6SK6nJf1/oecynROj0AdBFlI+1lQXthFe6g1/rj
CqeydsIKDsQ9RukQ3dAtKafyWeR3tMzUbzPwkD0pkmsipy3+JFpQOEl1JFqglIqJc8Y4nausHtd6
kjgLwYbyZE5Nfip45ILUEHjQifCfUltMSxhc/apOuFLk4OIRCcrqGJZYdExEM54380rjklkOdgbS
Fo8GKxduCoI7r2MpCqErdpadW4dc2fAgmh8kNysijlQ2emnCjytlV5KnIHfa7u7CRQDzQkkCFqvq
0nLS2dtlAp0OG2FRsmzOQozBVRkk168PlCym17Ybv8V5SzTP6X92UuJ2HvKIgosWCDyC/8FOLdwi
lccWkwoMSSnj1gNFQnn2qUBcPLl9/fBNx9uXhtsfGi7ITE9eCXPjDaxgiHG/gTGJrlgkfXK39R+R
3jbUBKMJdiZqNsryncX8axz13Tls5Nah5PWaR/OIWXij3yMIayvINCFJncA5znlBPbuRi1XGqZ46
A1tPllFZ1Rvry+c51bRbNa9C9sOWfmyBhaZCfcvFLfAtZ8t3MzN0GcThMmc4YioiZB7RP+Bo7njm
GIIlTq/rhZYbLy3sgCv+a6rTepZMVuHfiNPPp9lQGdSKu0xe5CthAfkMRMVbIawuwIPpFOlZo3ge
Gak4ldYxyrR2Z3X5B8o2aC2i/hRS/DShELB3omHRymJtMxe0Ucae+7sIcAcnonoBL8HXqmnmlU2X
HHFgUQTlFu2OHZbcI6DhZGp58VKjSEByeSilYlaLSuomeJocXHaSyzRqN6ajMVcICkSEBmVzpq2q
16DaJjzmDJqO8aVEl6y0eaaGHrDTGuakX/cbjJItdra5pg2gkFhVQpBOYr4HqWfdw7gJQfWm2iIc
a32tjaG/8zFxQZwZs4vjz/sWDX1pJWkLEbKpuhNvREqgqBQo5qTeSyg126xm8eC5MeUw+Oi3bNDp
j4iw5BtzOazLOC939P/CIZRsO/O6bQ+9kbbEaDH7GCEnAR6P42Zkkb2u2ajk7dRt9HEYdyxzMWnI
hKylMy04gWHhMnG14biOnwIPAI4yypsRjTtNjxWiUh++/ovuAH8vyw3LjAb7M9MdHwqxM/G8YlrN
fzE7V7hirOnQCb2+oBiSbLF1ih/yijoNl6wsUtTBCuCQ09k2er17GAcOJZBm3VWRAaprO/01xb8A
NCQP11Y1yfWsIcAaae7hMnvNW+rS03TS1hlghL3dDNkaYQlTmyp0MXj1J3phT0RN2lUwOp+lCH44
CSbWMpEQK7pppYOtePbZQC8Iy7f7zJ++d8wTde6m1JEklIe3hWJLiWGV58Yn7LiPkQzA2cNmqRip
hWEnV3/o6BeZrHAdDVFzTuiX4phW7sq4ShHSgZHIAMqSR8P9eb4NTm4/jAQj/xgX4GgH/QbWn3NR
TOzI9/ihEf1u0/7suUW+7mopd47HoiZmxXpsuvidt35PcObYqg9lA6P265ekTM6cc8KD0+PJDCh2
xvZKLXkU9JQEKGegp1gebPGFefgKNf0rLfeYJJm37z/zWKkIMGh/tH/PvQlft3DT/S0B9r/yctvy
H5Jy//03/szK2X+gjnOjNjBDuMJ3SaMNv5r23/9NWH+4jmWbwuDGbFq25f2VlXP+8Azb9clKmL6w
XMv6Kytn/+F57IUIJNlkoV3vn8vK8Ynkf0YjVapP2Oo7013Ts33HFQRpVJbub0k1Uwx9QRhpWINf
WNne9AhgWHR+dxgz6S/zXkOv1SG2+9r3Bv9KHUSfdhHDORnk+99etP8jNuf8n98J3wokOZ2X6n+k
9rIQhqyLYraebaKz7BF+9yr3Ow3a+P8E9GyHV/Z//qsdTxe+yXHJEY6u/vxv/+rOdUzLiqJhbRoA
42aS9dh5bEGcBiwxhH8WR1lubbrEhDvMLNMy1IAvYbphzCnUvNMy+ATCjS4jrljOvEhcbX51AWRX
alrSMFjB/GWQ1Me43NJcuzOmBuxcbA8LV3MZu9QHmVm7SE1jmprLKgY0hOlh3xXUA7NP4AEUFd4K
F5LL1N+deSY6jMPsDtTUh7WxWM8Mgo6aCFM1G3oMibOaFmfGRp3xUVNzpKEmSkPNlq2aMhPGzVzN
nYOaQDM1i3ZVgY6TIDvQvb7oACZtaSftKJZr3wo1zcZqrp3Cvanm3FBn4s3U7MtkN6NJMg8jDJX3
TM3IENi5rTIzMzxLu4GBNIXmqojYDQpGbEPN2jVDt1TTtz+deobxQE3lnKWtFSa56EidRHgcGd5x
pWg7Xl7c3mqyD9SMH0qm/ZDlMkgtYa0itQsQaiswmhpt82Dqnkg4QPphJvYtMgZu9VJCQTvB9gEK
6qZ73bW3DdCipU2k8fD1YeTUBiKRD+7gR9zMS31L7LgTIr1IEycovp0CMw/nSBbMIAJrf9iGPXi2
vKUWwx/IOFMhNh812s0htuOKF2ZirujvJKlf41wWIIsigxJ2uIj1tbcmoENFd9SQAbfV7LdPLo++
1mPFMcJrvKWjD+IR+T6PeJa6OHGpz9VHrAANnOJ0MNd+Qz3tEEQvBPjLbdKEM5eoM61lGn+Kxt0L
jMz4djGgMP8aWfUOtA0QmPugvAmLnsD750vtMRbFrsni+xBFv3saYWBksFXQpnAz5Pc0sYIDQuih
15PvfjcZy76y79hl96mEk+DWDqdWwu12qMbmHubMSi+yHV7+fhnG8r2X2qKf+UrEiO/86+kuCAIP
Vn92Ko7TyHCrKATJqH/0ePi9Mvyk4AakKaXIIreAZr2Wrv5ZpcsihBuiJYxJeiH2MixfG7J+pHWa
fQUANR0syLButg/MCooNkzyptvjT639lxvgjN3Hf+2y1A2oDBdYLXAlEOEGhWvaLNjXvsY8Sno/0
JXleuTej4BTl8uxzbhh7cZnN9OZE8ifetTcyL9D/UrlsRPSZSIIOgCHXnAmnLQy9e+fyM3SLy8Ts
zhyytLQaLDiFe+oLCJeXzPBzfYVWvYPVq6c7o06AOVt3b3J+FJoB8pRtbT2+6kb4W/TaQ3EIHPAJ
RUIH0dDcqhSCRmJIi7tyAfGIi7IWyduMMlqyBF65NnKU6fI1tjjg7nZMbtOOvuMKYWi363ezXIrC
/21KQOW8wKYbftJicOocc2sEytTYl6jZzmGkDluP9lKIs6euI60XD1pkWrYdtynlEmBhonpeT0NT
vGkaIU+x762XpOK0H1KGFYvgoW7hvp/8KH+Ojn7vU/+G4H1AQhpo3rVXLUGuzhN79UgxK5aVRduD
DdMpUYTnQZvYu0M5dh94F4vrgQjWqfeDfRzyIgZGcconD85Q57/aqJ+MnGHwUJQLN+BFU4wQENub
EQjtAgcsUhnyxW6kkG+ldSl5QdegP8+Zeu5lWNAcdIQ9pG74beHkqASwuZ0pg7qx4s+5+V4EfU9X
QKKLcqiHs+YCZEm8o0IwyOqX4Tv03oLAICebjDecq689rCCFwQCBtCVHtjQneqDCigcqaA4j4rGW
5lw7NTk2ZH0H0USjWRG6gyVvRtLei9zdBbbE1UhKOvZV0bftcSGiToQBLijdIRZl3KHOOSF+HBqg
cEUuAXTCpOPFajs+L5DQC+1gtDJR3NCFtzHsPwpXS7Eu5++eBV44Sz/ZknNb8+x7Iyja9vr0G27C
E9/6QadnzyA4SpLhLShmXNcIwkP8yeKf/ZGo+SoQJ2Fp1u/p9DyExiPX+T4xhORwbjcVCI8Mol4O
NsiHOKLp2q9urD5BQT5khzcHvybqmJGevcK89aK/oYHQIZPywxrVxcV7/BDp+R2f3KPP+PcUoEkI
/8wL2SH+DcQ022DdqoL1vihf/3Xa/SI8/D+nXcOFgfy3Y9v/Ousef9Xfs3847v75V/487Io/LN9E
BeK+xOzlqE/252FXHVstz9Nd4gGcdQXHv/8CQ5h/CN3jLGsLyxOu7/x12PX+MMEzA4YwOCX7wnTd
fw4MYYCf+IeDn/A5ixuOboKh4FTt8v39/eDHbVgb0tRg0RC0a7rXo5P1lltDcM7TGNKQ0UHWrgIq
A13DhYTHjjw1cPkMIsvXffuYI2bdOHrETlkiq2vNyhtdBNAWmaQuYLEHSskM8DPvKtd6I5ODebcc
qWZQZYJNTqlUnm2tqIrXYQBt2Z9Huivj4mDqDUcHdHjsG2HK6UUfq5AlhudstQmv3pS397ye7Cua
79oj7uHb1az4XRAZKI63HBdJqMAqHNr9rZVEaAhLV6AaefwHGI5n7SiTDCRMWp5IIoVLezi7c2yD
P24zNiZV/OJ6a6ze3WMKpx9jJPQrD1KRXjsxN281oKVlY/lXs2SOryInfSSS7XsUZ6e5GqjHS6W3
o7gPWCVbJYQM/wlfp7MhOWFvZYFD2c/pNmg08J5FWN1RVk1cSnPNBj+V99mqX8uxxFNKf8mh6LXd
l5uzrNllZ3q5SqMxu/k06y5yK5W7nhgAdpmh2PWGxOGLyLaAkGFtUiw3BxMAwlcqTbP1wzi92dCv
qDIobi5M0uUgCQ+UZUWenlX7pnFqFgdhRSbRA1CZYjCoOEVfLMxBcKuccS2IpA00InxDDt9kYWYe
sXNEm97Hqe+XicVUD+DfK6P33CRy3Pcj9MsManJHhMGHyPA+Tk4NJgElbzaKpa83I6kvjDu+rp2q
pNwqQtqLOXTK12DinR2xqPuU40yxdgQQHhz7YFz6QTQcE9vGh6nY3pmvX4yI68z0a5f4Cp1DWee9
6hh1r0w0No9tGFdd0Z9zPSnWtsjwpbqDJMISf/M9+r5SJ38KreBFa6Jxg7vhOur2On2iyLqAujsT
nPNgI5A1Z9uuWQuPkmFigeLs1JW7a/XseWRQWo5Y4dAM7QnQQLwvLZwXMMNLSKCfKTlsAF7ElcMx
1Q4TQb6umv9MwlqOd6b0sN71VTwTUrMnzBW8NXg8H2fqzFADZbI+4yUbH30/NE+NqWG5buLTyOi2
xM22LksrfLN7ntoUV6xJk1EuVDj1FjJ0etGq7JsTdgTDR94VVPHcyoQERBqjczUVP32DAow3i124
qIBpdwA4L4WNpz2SwbOnHvc6zUccUiLyP6n/s7HM8mMir+tkY2YtnK6l4rVWNRvKzGFn5i9hyDfd
Llh8j7p2oLsCD3ORuZu2TahG0FhUB457i9nJXywiZc9G1rhrh0JrUZH/cEdxJO1OjsdDRgprTG8F
Yco9jYnGseSwh9OwLdegxfFp12lxKDKBaTzm8zPt7H1pWiczL8ZN13x4Wjpex5ItGrlfHLxTS62N
EDoSKFLqkNYrpPhH5SUFO/IIECX4WxwlhWqBr6clwxtOKpfFHcPSuWX9fhbgY1HgR4xzJdPIOPov
xdyDLUeenWbAkl7FNwxnMt9HRGsaQduLya53qwN82tjJ9EROaTlYrrcPW8IxcDBR94BaHto07fZh
Gd11N0x2XrqyWlOcGRKuY6W1+0bvF33TRheNVfA1tZPvdjKaV63zK7DgBerNxFtKcuJdVDDh1+Gk
eqcJTK8yE9S4ZYBibOr+HGPn36VB88m+1V/1eBjAxhXasTYq4gAiAXIR988DpM1U2qSIHDgHet5e
2yBmOiI3lJpi2jiOY907TZnJIJ5aCnDPoVGyLBieSVyM+D9HHhYtB70oc4zlzDR7Z0tgUah3AoJO
mtJW9/aQR8pE5wjuuVEq0ZDhp7S9KypySLxmlLyjivyYR9JakcxYsLMkfZnTnNca3QCMPnkvyu7B
zpXcPTBymlLEoimE/QhSzFkmw8JyCoLpQtJkfYKgoZ3bqP9pdON8a2iu8GJUVuw5G0m37Ul1M9CS
iM2P6WaT9uoz9Paw5f8EG8vrvXZxgeBbmWPqo3Aoh+nw7srS+uYM0ylICP4baWecZEYtSFZG8tE2
aO9GqK0mVbElwLSgZFI5DtOkwNhLrio1230lg008cxofCnevW31AJU7OMkbPXmKfh9FvTtHZC1uJ
ZOX7Y3rNUxdlCbzMlFfcOOlqW1RYkQ+Gx1G/TBS+IuyPqjhGJFa3dBq5Y9WskR88l7zDdIoY46E3
H2UqAPLBU/MrjVYKhbptY0Jw7O0pvvXrYEtTVr3G9hSGAB20AOSpPtjnwJtY4nDFY46aiG2RqjKm
3FllwGvI4Ha7vrPkWXA4rnwDk6Xa6uT6SZJ+w+Bo8rCKeCGGilpieEn6EikSXqfx03ivSsLKnh62
z2Ei7zb/2j2ikLuoUbuvBfzBtG3O1B+BQWY7XbCljtW6mjqiZpOrFXajltk9W+2c7bZQa+5ALbwN
tfqe2IFLtQx31Vpcsh/X2JNHLgvzWa3OTXborVqmU7YegTNmwZ6rVXumlu6FWr/b4pUnm3fS1WI+
6any0TRg4OgpoIXSidi4B4EmqUBgWuys6C1yD2RGbLX216tc4gv3XVg4aAUT6kCiZIJeCQZTRuhu
zPj9RCa/EJzCQ6IEhkRJDdaX6sCDuQlmf4/OUhxi9eHrvzrdbZcJuoWmBIxKSRmlEjVcJW9MSuho
leTBHmaPMZEEjZJDGnSRSQkkppJKTCWaIOS5S5gpzaFTasrUUu5s5gTahi4osF7Gw7of5wHSK3KM
p4QZX0k0uRJrKiXbEBWt946ScjQ0nVSJOzStovN0SvIhx73ncZ9dEOPpfZ4QhiIlEY1KLIqUbKQp
AWlASUqVpDQocYlC0/piKcFpVNKTQIMylRiVK1mqUwIVatQiRbEalHQVOyZUpJh+0sIHxpmVzr7B
qV/VSbMEs3AIB0Sw0FNymBLGMiWRDUosw7sDO0kv4KiOfYvej6hWKXmN0S9e90py06byZU5cUp2R
/VsDMboBJhOwmFJSnRLtOiXf+eh4CXpeopUfvsi73dRM1tFXoh/RdBYQSggMlCSooQ16SiQsUAuh
lxMDUwKikZb6aS60W67ExVTJjJ0SHMPCeCmUBNkrMZKN6XielUBZKqnSV6IlR5QYNCxCJt0QZHwz
/wahPXvRHcLO3pfwiQJqChgMs5UdDTPhsKxk0vxLMY2UeKorGdVQgmqhpFUv1/QlwK5xmVpx+Zjp
yDz5jftbqwyi1tGUH4vSdZ5nOCa8oMuKG8GlmcvuEoz5TdfZiJk+lfcc5fy71bMaxfFmUV2LJG0+
miH3H2XlHlOzyC5EKpdTY+ISaF0e93RlNj+iSHbXSPe2gYR/5STWNqBG60jHQfGIeFwtUnDPtAz4
+YN4T7zRDQqi/Fa0OwOuBfdmU79qRb0J7YrGMSe25MrkeaPgbsHTbMn63vDw66sxePr6rSzV0zUX
prv++mXIlYr7YnDpTQGUqie+i08El5o1hx7ZNH0fQS5fZKQZCTz79Wom1WBZVfZZtOlNoXxWrPbd
vZzxL3deoR3CZmApYlPHU05+9KI5nCBoyoswV/flbcbdnczaOiI8vjf6MNgZlcd3YEY7d85N9mwY
nZ0xgZtXOx6G4c54EQ79hOAR+HnXNbXZtvutnrtnKzO/NXkwbb++BBPJCaN7vtK0kZ4nzzzMAw1m
RaRjMLWHk2zGej3kcl1XUHVLZyfTLeEWqjOtH7UdkoPo9LfKLzYh+9e4fC1JANBqZw3fDL16TiXy
NQtiy4ue+6heSSqEAhKZkUGBtF80h2zm05cuj9aktn5oNdpw35Gsa7e1CeY6YBU0RvvEqTgSQBGj
6zFYDGV+78cm4topW5XMqZ84dlRPVVM4ywjI//av39MYSBtt7rDuxP7Gq6PfoVn9wmb2xoJxj60Q
fMWE5UNBDdoofTgTd4GkZRUbWgDSRQzXKooufZc7xIvzA0+I6sWO6LvTq4pX3ahe4pIvi2uW2z14
Ae7mK0xEuGMiaH7jrwkEdbo0eBxHYzXRlBfnTxmgFOgJ+cvw9YceS30nphzWjsliGJE5LW2d1FA7
dP0r9DjTi882TjXqvXnvz14ZLGyP/S3GVlp8QomSrY7lRsR6T0oToHCb3diOxpSPaaGKA2U3XcO2
O3+5O6vEvFQ5bsKmooombzvjgnfHuIxUD+1wN1BN0mV0bfLInosmwe+Pi4OnMPAekir7yGZZ6LeW
8eioSl7GUkaHr18OOSl9LXYo7FR/yohe72n8aJZfv0TATi5uU71WgRM8TzZKbm1ebSP+GHPeo1kd
0voDCW3iEEb3ZP389YHSH0j0vT5Q2cHvcf/LD67C/xsTuGYDY9e2G83k5lJqfRWSJqEwuaEwsuOP
+5dYjvZNG9lB1K3RrF0339qwYKkc1T8Lz6A6RczfQjO4YzMZDgGi9LXNZHxl+DnW0UjXGxcLxIjo
QHORe+Yh/+60ib0Twn01yDFtnNaggFauGcfpYhWJt8JZScm161q3YerX3ptdAuGosY0Br7APtjq0
T6j+q0AKQvYN/3PCkP0f7J3XduTIeqVfRQ8g9AogYC8nvWNmkkVXvMFimQYC3runny94jkbn9Eij
0b1uuKq6ukwmkRG/2fvbu5rTCiR40pzRClD2Dy7EfP0F3e0Kb6+zxd9aX4LYJANnxA1e8/0jLj7f
2fq/Q+XpDpnvXn3aooevL3FMpkDoqgt6ruBUW1i3iM0Uq6mvP5Z0sY+zNNu7ZOrBeQ2FXkW47AQb
9k4UDpxp9r8yTp6/vtQkseHRsdeYFpM98tnm2WDLgkjCZEGnf6qgDuyqBZzJmBk5JslRj6HVeEKj
ykamwSfYOYBK0ljeXPYMz19fqnVBvBpNopudKkzlzyqLci3icteO+Fq3Jd2eaQSyWqLobxCgwxMe
vNvkjKAo/OEt4DU9TUX8oEbuoWiUEVMGeBdt2m0tD9FkPkoa+xXl53yNuijcRvljgUz7HA+mdzcx
NuM5LJYfE97THAbQq9UziPF0RxZx2prB3H3LtNXbdzL356R4+qaSiTuwhYiGT8+xsgtTpfTBKMFt
0ZgWDIasfR/Kh0FM0+/BYdOYI4MAkBzxdBGxbYAuuaYI8k6QNjSmffGeaQLA5Peh+m01NAeOvVym
tmo3zoLRO2tJP2vRTu6DnEqQ/YgNBpTzfnHrGxTAa+DAI2SQll06ltSAldk/oHNuLD/aTLPuRCu0
dHlsfo6G2kHHwuY2xW9daZAtBsTvbHLNXzPseZuhGqO9nGp/H0PhRHud3hT+73XgxOnaAAV/NeIx
2PwrMkwvTQXJEFNtMr+xo59RsrDPbbHmtHG/+lenCmbRV329Rab8Mw68S1b3086BzIkjp/PWST2w
qtToxU5+/5+59P/PXFoy+WVgDN75P2EWP3/mKvuX6+ev/h/FG3//bX+bTfviD+lI6SE5cthLf8kt
/j6bdv9gz49Kw5UCacU/zablH3aAbRW1RYBTAqrC/xFi+H8IDzg1jlfb8xwZiP/ebPr/nkyjmw4C
KFX8dZaw/iLEaGrp9+7kNluFj7QcvSu2gIP0ANZzSdmOsbWtkIzv7oq7gLwvw2HVEq/KWrzgCtpl
cjrTee//4T38DyQZgIr/SjL2hfAgW1m8XdLkxUKO/seBOet0kYweNurWwscMs29e2aBEWV2Bx/RR
5nLWP7al+Vi7CYgJSsvZ7+tN7OKhwxsYkgER/qqdxF9VflceQ+gRiznf6ygr9nZQ6gayP9lzkh/9
HAygsM6G3XmXFrcbeTgiOxaquFuwdHdCs9KH8DudDn8TEXYrApYRdUlrZrxZ/pASIrypcBi0Ybf3
k6Nq2uABqA3d/sA8BOtNnrbhFTL/ajKley/toKApNj9q9u8HOxsBDpJLtQESW6fBsVtc3mNWXg9t
0X1vPOntEVmTAZHOT6JSNmUMgak5c7I96972uTCA3rJwZfNtYTUKDLU8eXCfwNYat6A9ActEXMGR
wv2xTgUL4S7GTjFYyDddk+LCIbIhr0g3yPvuyq5zvqbNaypwiZtR5D23OsZXFqMOy+DFu0275XaY
10pbVaRo7qNJx1c63bLDuu8u4jTCePGj4yhj4+gVJ4IMPqo5ODug8XaRspxV42TOqdMEKS9rL0EI
hSpuphM5GiSdEwM2GmgDiAcjmVEy5OrazWgTrjMza2OuM8fDgjWTcx/zrU0ZZSnP2NbmJw4ac2/6
zSnDH5TI8Uc70o0pmX4IK3fvVVewQv1tqjygbLE/SMElSsMgp7qNCa5zUxy3v+zWurTK/0GcOSyd
vgvWXd9DUxsZe/ROvy5pwNH849oEY4ORLr2bkFN2WaBWCJ3IvbVPCwFpYBjQFga3mrh6DNsG7zyX
w3qqIuBKdg17q2t+LY03v/jeGGyrS1qo9KXME55AxWbZCzFOZUwvJgI2GWJNyTd2Bd/tGZuynJhp
giTy++CRLqrfZaPI9p43MIVPkA1kFjk7dMpA4wpAMJ3v7+XYIWVOi3QlMWntE1uBQopExyw7wblt
GreqCF4wECX7zhyw6NforzRpcqcKYlpsOd0NZNEnB6Inzsbh3PfsCGTOSdAUVru3SwIKYdr8MPo7
LyA613jytq2r0wp7CJuk7XKfzsV+kvM60wxJ0kvCzdcD1S1Ms8lTIXX91KAVIBUwTnZ2S0DYSOTs
WXXZUx2mh7oO7IeYAvLmVsz/0/Zvv8TB2u5rgGlwHOLqGLv59ySuUU/KUz+i2Q4Dvb/I0Zov09WI
BIxtmzw6mKnsugLE9S7aCXhemOElM/oiHNVukiWqUkiw+0REv6EWJyiC5M2eYHPEmfYW9+zkg6on
uqE3RiqI4Nr4fwbxEBL2go2LIu1Ky/FA46JlEbgqk4jwRNNo3ln4dTtvkS9FzOngYjo4igwnNg6e
aTfzJCKzwA9YJ99qyULJHOZyk8T9IylT7aPdEJAtZPIGPaJ4YYow4vF3VvGS0yEumTpMACWvHdld
6zZxj+kyzh8e4+ghoM+IBoJHhljCcEHtOZNKNEwk6MqZ8BejDc8UjS527HUvPKYcBsKPesr+9OMU
MUL4HqRsoDzx5hcVhpHgZz2m/rpjLMkQgLFkFC7F3lDDXcFvyKwuB3EuCshfFfFgEjJ4DVIzWpa3
xQ6ozCL7pho+Ra1KEAvZ6GaWvvXxCs7nucEmO3nmRXU2aEnczECi5Z1/2hYGIFzyFJlcp3KUrFF0
bSnhKdCIObF6o9lGskLpa+2w7Hyr0HgfoxG8lFOQIzLf8H7pcItqYRPKCAkO8WUWwAZZqGU5H1Fq
2G67sHPYJv54sGIopnNevdTRoySrYp1YCGwx/PlC66SyUy+yJxNGIohAtCGGI76nnoeHnAHioXJK
5yHu53c36o11s1xLkxiRlgjslXT7dGfwfD9Bq24o1pCIV3D8dvVrQoO6c9X06nTdtB5bVkxfl14b
IoWBrr0Z8wXKlbMoVBGEu1sjCyi3acxNg36rg8+zq51uD4z40cBUtpgA1EEe15M1rONlJDyMHh+s
DfQixGJmDfJL1Ddjaj/LoJWrdlCIy0iGJob0JjHg74gLwKm8kJYU+967bbmvxFk/eAOxd2BHt1JM
7aYe4js67d+uGP3vEuCADzoqjBqaWn9sN3EPjg3cqL0Ko3jvRnr5FEO1qWB1IWLzz4bvQi8zcHoX
AZjDEG4Cgjc3wv0cWae+RdxReXawVUtcXshlKy9TYqNBkiOmIqTewTggI2997+I6MZNWoX/YcWF2
hDYSS+uPD9VQckNlAE1kgbpPBc586fs6grYWtWLf52q4DEDrkbcQhus823H4c6S1OjoZIhy7q9nA
tdN+cm2dsSzeRqCQF0b51eXGyLg6mwUsDQZD9d+/6J+6IUaTXcCioMDJuEAJwUtDkHfVAFZsoFHn
XQQDtAxLFJd8NuzYx08ZZ4l/8oGw7SuV/qSGgBc9AudpR6jGXc1VNDtcNd6QdNcKXvJZuf4v8gUQ
5IBNxY78vU5eieS6sPh3HvJg/Ay0tTcukc4K5GLnmUcB5e+LQOt5ICwPqXc/6KDNELIAeA+2smjL
Cns6DpNjsYa1pksSfUYTu5KlHMjQYU+4DyNnvOaDvXbF0rMACH6Haf8yAFA7s2yMzl8/ilx+9O8/
DacRlC7OiM3X2zWzfzwvUoHjADLAXNC6TPoLr2/ZIBmqatxsM8/LNSwr+L/DAOaXMftZxFbN/KeI
NskMgqZ3oEYE3nCpmXi4MXYUaMjWbpqw2AnW09uuxAU0BNK/T8C40rI4yGiJnuw+eTWgM50MM8UC
ZO7Q5dqnqQx0Ugb4FdelGy1p4uUSxlQXWgPWtkekDfHDCFtgLZzO3nj5OjKs8KFy2pAshfFhcVgk
u3Xt0UiqzVyYMeZ+cQ2oWx/S3jMfOjRR66ozGgZzoJaa2enuraMI6SSfap+3Wz/j6UbV+mz5GGHy
tgb6BcyZzXdycIo4XIfTi2P7JGK25s6q00M4JuTv4hAA7iMMl/C2cWREMO6GiHiLOX9kJbS95Y4N
Yq8HPy2a9zaDKkeNyYxI8T+7DNPzNjd2Qe5jx+Qc2ThDYe5McnI8D2dayqfOaak4XScCX9ATbMqC
pd1NzfiN7c58ZncETEGR6qM0v2w0z/5Qh5TdeKBmNlScT9u6sx/dwMofePuBw3Qpl2UTsDVeEojD
eX4C8MHOnkLUB29FIXoxbdjaE6s6RLkK3HsMY4e7todwBnqKRLKNy1PRD8Z0bXVmohNTbCdBBM8l
KMJTL4294ZnkBnhptHPtF47v4xAQWAdgHyphOzMz95pyE3q/op5Eqrwg8mwBzTlxSiW0/h88epSX
xG+YbU2SbZFtwWzsy2FMv01pcygTwlzlsPhXJzV/kWBtAhfO1NNAhCVi5VcnRYDo19YNsMiRS4S7
d3Zeu2oUOCYMBDBJXO4htW3ifBIsrdNj09Zc1WNanpwAwSr/mQ5B4T81wShBwz5fF3PV85mGhXaZ
s3Gfg07uA0cLPKmSMTejEp6sfFOkH6lFnTjap2aC3yztVesywG8Kxo7FoWney2KGnzOV+TPmgdM4
gnK3myo/8PhD8geOlsUFMFdsjScDeWTPnqgcwWo15WRtrNJP1pk5zwegdUe4HvQaCyFwfc8VF/PI
TFRpLwNC8/3oU+96MZanorSND1nwG23UR2372lpAfU3sLyuK4m2cLPnPHsIRFddJ8i/9VuMQY31u
QrLM2+rD7EllNyw+YJUBmGvwrSfLCj+hlMHsiMJbggLkKG14oj3k36muwyeys0yCcaPul6iuLZT1
Q0i49SGfoGYZ3RLczRH+fqLh4DEw2pXlhPOZ3SyIawuutDMx3CnzPHkQLQtamDi0h57TfXMVwITO
31VCNacOVsJhoMgmNMUjtNMv0AIwOqN5W3UEGm/cSI1XfoBOoLQeHQbGRW8R5qt/5tF8PoL0YKkc
5ndV/+n2CFI55KOY4RZGunTHzHNi6xgZVDGWusRFsQomFEDIyMNzbWYRc2HviOgzulaB3T40wYG9
cLDpyzjbTODCr3iciRqjIk17/m+nGF+B9KJH9TuxZ1fGw26od9rgG5/UbjOo4s9xUUhqkzHmuARy
YBjwwvC9CT5Ty0K6Oe9g+9jAvNlHjg2QMHgfbLu+g/N+MYhk25quUXGcJd6GUE4aWu6h7eQ7rHYa
C0x5HYYbvq+AG1WY33DG/jIQoBIv0zMNbkqedYKQc1s8pJV5kzj3tg3Tfy+dvG0rDJYqfSlPXjk/
a5LxycPDSeEkDUCCvXEipN04eZQZJ5CxdqIbaz+8EWZhckSASlwa1b5UKKhSsVeD9TjH0CZwTUB6
d6MNMb4tS6K6OQuL/O6wdMdna1fk0v7ssFytG8/blotqHrOOTAeQZvH7wJHTV84lls74RmRvsvHn
rrlzuMCvKqxv3NLue2yw4wOHg7gfzRruNZ7S2jo6Eikp+jHrYSbOIayYgo5lxQym42kPiwDdn0md
Wh9blQ2H0cthnShnhgThwmYThE3wPfJCp0aMM7nnimUQ9fJDMVobj/ESSik6jykd8rNHczIfmSr0
d1MjPvK2XY4M+qlGNZUXNcueelZjit1HkdvYEGzCB9DPPSK24kawq1NIsuHGzdNyOxcxrnaosGHg
f58sl55ahdOuktayMpWJ25EF4TpILWC1xcSW0PCJHM7qO2MUonHGyWSPRO2DFBurc31ra/JTab6W
k4GTg5mQFna37R6uJBJ/Sb+VTFrHT5Yu56/Z6esmmNmW9ck2cYn/aJmO7oJieuzw4B+WzI3PDXRk
ZIz2yYHiyRRYuKeOJGo7BuMWyPQIGueQph4bTYjSp6pxfqMaGM9aWa+G5sLMPMbR7YDbcwaTS7u2
7zLIogPfFXmkfYDnWJjrIMlelTLnfef1P7gpF5ZDFP8l2TpVk/3IM6M9WlnBfGjyP8Og6U8sQc/9
kDqolb35JkqwE8S+2Iey+q4ZjoiTcnUwXYXrshZkkEAP3Cym/2LZUXkcy7G6OaFb3ZAbWZskp2YW
nOhVHHbHplBajJ8zEWIZdZ0nKEoj18RTliCLqazIuQvtN20IqSmGQV78gmkThwpJAI0wwPK2yK/n
4cgUe/gQrGxU31kU5U6/GnE7gERqyR1PfXT1C7eV8LEnlm18UriOibxF1C2X8tra6inVm2NGdhW6
RTZccW0Vz0XGPlNMunXKz9eYqItnt0zW/Yz5K59IkuiZgu80DMm3KQgmM7DuuclrKIPhu/JVsm/E
uC8gwHFZGVUSsfsfL6VorUOK7naDfHQAC0KHOS61/CSa8pmchB8LLkdG6uX4Qo7Hj3qG4OalxG6l
bBJzBECbgdnCbopCvpkloeth7JJ4AtAIEQebHeYjP7w5/UTGiGYihFdDJKVDvs/BDiiek2b2r6Xy
GPH4/RtufyuZ8ndY0PVWquEnkHWxm+iZ7hAj5w0qz+m5MhqSi0s7+g4V+ycQ0v656tp3Qk2eXYqj
d0IT2o0NoeiYYieBBJhzSsvoGhYC3k06DdcJdUKqs3G8oW405rs8KHJzGvJzWoJ0cp2oo2i2DgTA
Pzboe3lXeXp7lZ7zxlz5OpGnr8jmkUAUrgNny6MSxsZaBDsLY8Fx1ZbZblKyuCVfST/eh/hK/tEZ
QCFhQJYCa1bqfCCFppZ6kz22BZphhbyq2M/ZQdZN+IRalNn2DJ0jhlDcNaeidr75dkIWkRGQyJuS
p4ogDOqZ9zq3aGpt1ZNhhMHUb4mF8Rav2I0GeBhEIL8nnX205MNDQBhSrFORNIojM8LiolpyJoES
/RRpNz/1zhbWd1yUxiuzMgkSjBGn37S/TRuCRRG3w9HJJ7UZ3Mjb9XZORkaa/MQZMVAGDa8NG61L
6MPSMhSgC2HFPAwZVorFld61i9gbu+1THcfnvKcjsnySooAORGtTp0cpnSNlWiRKlSiJHj1CpmqF
n1wRO+W/BURQzTqLqvFIpcp7zm/TPPbEVellbajzqwouOT7SeCBwFe1UUx1E7Y63WX8plr4nnJzh
h4AJytBwExptcszc7iXr7F9NL8jP4rfbOlGriYRxQMbGPY6KJuC+zxW4Zfw059k2fwFFSDaD054M
YFYWGjqQIGEFW1eZWbbJdKxX5a5qyUHYeM9l4Cd7AEXuUF5C8WroULA+tbakoCDDJi/MNIChLvlm
SLcukJVBx4qBzY9pyogay3TomGD2WLJBr0gj62CFrEvyyXwdVFYweJRIBhISzNwkxodp2ZSCXrRq
Zxi7E3lnJblntg5AW2yi0DIy0Uyy0SYdksZM6rOdbo6hYErAp0Iw6Z5NHazG4EusbXNLdtRhqhyG
KOk9cJjcRiWhbAx1x8l/g1WH9S62Qiq9bjvqILfWweY1WrjQiXgjnSUk8W3Jxdny7M+ZJDhVB+T4
kA0nyIhzdFgcVxCvhzbgyCYSde9U1dvOMS4EXf1J2TKzxN6zCGq2CTl0JXl0rZW9ZrF3EGn96rhv
jo6t83WAnbIRN5iJavhQmZ+GgLWdehIWV84MYclgZyBOg9KSr7OUziTzCgxAIiXQLmLu08TdQ4e6
g28+Z17j2UB4/HRrGRF/Xrvc60LTkyePhjL97DhOV9k8gbQ22Wh3PLtPCHt2iQgf7Oqj0fF+S75M
GwPhu/QK55xF475uyuJqGswsfd6l2CmBRILLIDcw1wGCyIojX7ulcs84bFuii1mRrAd1c3X4IG5L
joKro0MJAx1PaIabhLRCKcgtMxjJbnuPfiAq+O6xI2fto4MOmWvH4Yx7otfpldGqrPCLGjocMXNu
VmuerCU+FE6EMcJmvT1IAhX9FA4UIfZrR4ctmjp2MQvHC8291jc5uP4HyheFGrQswSX5hBznrYmq
m6byxM3zyoAFXeiUc/i4au+gkQU7FK8AXz6R9tNucWC6qNV9Y90tH64/+Vs/2I/yB1uKFQ4J3Pm/
mgKE9zj/WSf+wbESkHxjnp2/vhSdIY4zJRBTD+OCiw45k475ceonx2mcI68Q9YNCDDISVq4jLxeb
8Mu67N7TPPpVUPxTLpMLoozuFIjhZNt5c2Hm+U2CHEKN8O6CzaaewOGWV97NJHcTYvJyCJPuLU2I
5NQ/SHRIJ9HgRUVoZ6XjO+Hp/FY60NMFLLSh72VcQUDuHnMsrAriv7AEdNZDbiYPcFeLzRAP3kM9
Wp8NfcnGNId8K8aofpG5c06XisAhZ6iOcmk+MptGAQ55u7ZSG29oXrgPUYfsx0mKXaDZAcEXRqBr
IAoozRbINGUgdDj/GTIzCgij6JQDIxg1n6DSfAKmeDAw9Jeu2sNtfIdo2J1dTTUYNN8g+CIdgDzo
YoNBgMyDE5GmqaYizOARsiJm+t/U6bYsXEjL90CTFGrNVKg0XYHeO/3T0sSFIsVpO8nmAfpBtI1M
czqOqngUo2i/KdwG6+q1WEzxy5Zr4uTIIVl6RDYseDeRGooDdgoO5NFfLsgdD8ZgotL9PWrh7pR0
hzgPgjX3q7MZTcqYBqTeGi+Mdw3RkKKeQQSMGtgwgvTa9md4ls0WbFC4R57DWaVFxCie56uvhcW2
lhgXaI1jLToWWn7MQD3UcuTMQ5hVHgwOznWAXjnVwmUYrQehpcz01OWp0vJmtofGJdeS5wzts69F
0KD1kg3TjvyF+eWM8KOY+TH6d95TFNQD40Hw7gyP+DgZCSpridw6E5Ig+4XplTGbYqOg0O7KmIVE
ZQQYUUX53Nl9t56G1LzkpBs94xS5uIVrfR+t7n0gLX0dY73Yu9mAdFArwhutDQ+hi+4hF+NXUAt2
ZQrTTYMqJctKeWmQ2HqKg4b/9Ul8Kc+RoHtqMR7ey05uUQouV4vIArzU/Anc9fazb1HSaT27q5Xt
AIme0zx/d0wNBdDq91Tr4JUWxGtlPDVJfra+1PJaN18goI+0kt79EtVPWl8vONhXY4K8M8kR33Mb
9SkZ9ZIO5jEYhckmJAPGVXYYomGn3gkt+0bobklrjZGomcQFxVyERRzdf6IdAI32AgBsPYQCd8Co
fQIJhoEB44CpHQSZ9hIgPGJ8iruAeRD78ATHQYL1INYehAYzgqVdCan2JxgQlDYGLtBNpd0L5kxM
5tBMBexASNJLZSO+LnPrlmB8CLUDotdeiAZTxKjdEQE2CUtLr2AmispRB7z89147KkbtrbC1yyKa
ZYDpafaP6AXWGLWfiNIGWKfdGY32aTBSJiwEwbenPRyInYfHFJF7rv0djnZ6KIQ2k/Z+uNoF0mo/
SIEwqChMBjYFN0+gPyYMLqZ1/+UkmfCUVNpdkmIzAe1EDUOgMRrFc9himlgVDTEkWdJzz+bUUl37
wRE07XztYWm1m8Ug5GhHAtV+1k4XoT0vtXa/FNoH42tHTK69MSjPEARpv0wi6ZfjzPOAaJMI2dFt
t7O7XURk8/1s06vl+PdMZCZwzw43Tty6u6rBIMBGjiwNQb7GELdvVmdavxl4UjvmahtUwmPeleNI
nXt702gHkNRWIO0JWrQ76MsWHGEY4kMzHzstVnS1mygpbTg46fAG0FduxcxoNxIVk06nne8ZhiRb
O5NCLEqD9irlTrO3vuxLkzYyaUdTob1NLFOofXA7LZZSoD+Js7XS9qkNGIRsfZhbsJ8dsSarOD1P
VIW1Iu+r0Vaqtm+aQxOBAhWYufMBPiPdD2J1Dzu/CNiALRa04PmTpTrjQO3aYnJDkyPmNfhVtWKv
R9U5Jt/sBrfXVwT1jP+LkhYvtd/sWnsxt8jMnE0pVPGd7fskgQ4Ot1C7yZjEvwTaXwbldW9iOKPw
r/ZSe9AAYhXbDluap/1ps/2QMBXWnjXMayF+402vpwPxYiWHVBTEZbGKkiVI2SptxnOPEQ5KbkiI
I4ZG7ZGT2i3nYJsztX+u0E66Cktdrr11VNq8TbjtZMB6IGeRgGewOTtZFL33ub/iXsKyHhXy2i8s
IrPai97Dlgl7D5qDA0di7Ew4j21PW7Cgh3dLwmYNUxZ05O1SUd/XY99fF6/WMcjBrp+g28MnJS1q
TuvdmPDdt0l+OKoFLYDZZncbFsRblr0RWnVKAPQ+WVR5KeWfxovInVNwGzRY89aOx4IkQZmLTTEo
D/Hi8vhEOTQ8yVAzMGALdG1+TVR4IM7MQusRRpgGqleGYVhItLNy1h7LHLNlo12XvvZfltqJaWlP
JqBsZ2di0xy1XxOYbrjJtYdTL0RX4WynF2OkJGI+9YyULWIl5924tEltHPL2zTMg0W+zYhS3KZp/
9to36rCB9vGR1guOUlajTM7Gh5iKYA0hubyU2E8H7UONkWYSzx4jJMajymfQi/CsDphXLe1ibbSf
VVG2OVa6bFvpbRD/MKErbOrWRrfQJO0OhG8IkUWbsSHGmX83rlkYaXFzzpkg4u6o10aAv9aKcdra
WG4n7b0NtAu3zaPpFHnLTvXmmzUVySEMjXIz9OiEoElbKxK/khXFHCtT7fJ1xbeh6mf0mc+lIpM0
dblSQlQlB5vJE8Gkwnjg9Se8faGxyrSX2HqLtLPYb4trGVMv9hOhIK0saVzJdVjXLZT9OpdPc5WI
YyaDbl3y4JCg635PFpResxzrNflr7F/dFGwo4vKt7DAWUuE9GYMOQUIj7PjRDQaLzm/p1iQp7YoU
YfKIRmmt8BZAlbGOE34BdAX21WXuT7ocfVyZqY/eCGBSJLW8qdIl6sHwup3JNvfB3Uqn8zfIoee1
dEtFKPEyb/8LUZmWjJXZHJXF35BDDBoCYbLakQjxTByr/ywpK5Ci9pmyUbKG2YekwMikge6gLC4B
1ln0Xt9qs3ofxwJMXshTYj8us/FZZVgXBUf6Be7amiydJ5NAoImiaIU794e/2Ae7965a8eGFCf1y
kf9Ja4eyA4vA//sV/JUepF+AK4RmJpnCxkn+zy8AG6GVp6PRbflk3g22hGEIaZKgT9o/3FBm8jg5
bfpfaPGA8vwH71tgaR2e4O91gr9I8eZ2GaxxsXtO/fDVLtDMmNMA1biUw7EP3HbvjP13I27DSwb/
epXi2sApY0UvCJfznNGDOxDrbt37riveybt6Zty+Ukbg7shoVuvBeMjHiHyrdLl7hYTdmIzddjiP
FnauvkW509OVoKeL0H+gvaHJN9mVFM4mt+gLUTIkgzHvWBdmLQLYUQHnGXwUfgF14poJ688yTwnr
Uv5DSLQwj9thjMITWgfUYNztcbmVcri3iAtL8xNFzGkSRbyKZfEtd0DbFs17LP3TQLORkWGIJbnP
8wMErWfI2X+2Y/TLnpxr0qTlqrE+3aS8q8a5p+Hw6DjlizVYv2Fq3qrWfW6j5ZXMa4if+TGp+Tvq
wHhe5vAsIoCEdku50yYPcOH3VSQwbIX3aiqYiyYv0eNYjAjtmm9xjp88Q+U1ph/4LKIgcXesNR+9
3pDHoRW7Ks1sUlfqelNNPjzN1LUOgZL9DgOTvUJ/jKukV/O7SmMERIlYmwXzOomcaouURs8U8Fr4
iWFsDSQJ5wJuh4Eo6etJ/h+q23/FuXA0Xuw/lxP/r+JX3Hz+y735/PW7jf9RUmx+/c6/K4rtPzzX
R/wbyABcso0C+N9oFy6/ItjPmOgZbM91+JV/o10Ef3D2eTLwXd90+T3/TrswrT9cyAhBQDiRa1si
+G/BLjzxV+2uyz/OdAPwGXDBfMf9y0ErnMFVxhxY29Jkx5v6BHOhtQyPPmzTowxLfJ9AKxgUDvJU
TgWkdIrdvTEySIEKlZHzjNd+rWo3f+18bBFmOCvwzSULU3ewzqm54EWmUbnUQfJLGnn7c+rIgQty
2DucDL29NmiE6SsjIE9d6yl4p/34bvWLA3HTR4qKBAurZmAN6ToxGkZnYz+ZEIHc6ZO6F03cGE8j
I6vCYDgBKgpjmENUOBBgnwERCenil4kv7BnydIohUNEFxoHcIRNt7ypLEVW2BFj8iT6X+OqCNIjO
89tjD6f11pD8c8MuJFYuip+dG9jdPXJluIExhofVmJp1XxjgtM0qyveqg0ZeusJ6iccAQqkr7cdK
+ARgTKbnvLYQ7S64MdPtOGQf+LIAkUkLlGc0RphGdBrBGEzrynaKe6/saFuNdQVgvbbY9xAW/z1y
3O6Z0WO1CVQpNx00lHNgc1xSYznvgozet5h0sB3QkPyU5439EvtSPeO9Nt7GsR52S2A3ByPzgxX6
HuxaJVSyBdvy93Fgiwve297JsOq2Uevnv0PXQBMJBGmVGFWzNjT/jjc23WHejB8iGB9XrOsJIp2g
efNDA1R30k3blu5u76XEKqRg9E9CRoq837DAOYgQxevJaRrzRh3mBa1dTjrJvUrT7l0lUbcv2g6a
fxR1a50xsk0oqY5LILhQ6ihmXhmQyomaeTUyMN/VQhTbSrY5tm6a9IWaa0NXnz1ETcdkb6qit8Uy
LPwWyDK5PchZSLMadL/MzF3aE6OzjPV4aTsJCT3qjJPoeElGkPSPdhZ6+8CyyntZNhLFsYFTacnB
iaPyfwJU1V08QmK20lLO1pgrWM9pB/WayPf1RIO1bvCivvWAWxiJezUBfdqJuTQAoXHXAo9P0H7D
2XUPbh6hOuA62dI828eqYVmQCwRLSSnBpMbM2xK2tDXZMxWEmNarttWEnNFLKQgbJLnbLulwvLQh
kCaEkYskKyPJCcw0WBXK0JdkyNGD6LHinLNfyORpZqgDH6khZYOHJCD7sG7OtmzYU03+sscNJrZW
St5s5UTNeZJFeFtENh0adlyXGSU1qR4TM6msK9ZmsBDpYVLiL56s3yPOusPct94+Ie4GXMRQsdu2
AarCJjsTgMIry8sUiRb969mC7oeDqnMOmP16DJVZTeVq+kdYE8QKhh0pg14SroPIzZn5K51hgEWt
70FoORRskNr6ee/HHZSbOTEw1RPIJ5j8DDmxhLbZk5Sp6lJhiTRMWbO3R6+DODL19ozt4zc7V+Wy
tpygtAj6zDB+uhTG/mswdvxZIBd1bGtie2S1AJGDT8eW/9kehuI1D/iGr0ybmKPNEhTAEIa4wmuJ
IIAZs7dsJens3rcmyOd76CQ4jWbSf6qTU/5v8s6kN3Mlzc5/xeh1s0AGGUEScHvxzZPmWRtCUkok
g/M8/Ho/VBXKVQXY7l54ZdTmXtTNlFLJLxjvec95jko/6CqTr54be4eirm1KTFvjSgBSXwdDmjms
N0fKExq4d8Y2s/zuUMnZSvaIGe2HbbBcdCcnfuN6J4iOR2GBNSgiNGpVDp7YmXvmQIvFlGX5kSXJ
kG6Ys8dmXRestQDpVUzjWTBgGVQ48vwLLdNW8q0M2XT3PDjOA1xi2qRFajDZtqWx7GqiEV1J5M8E
Cik/bHLjJdAgd3Hq9Dl9Fb7rfE9p2dP601CDEfZ06mS+cW5deMQc6ZWEC9wbPgJl4+FxUctD6FgQ
2oO2I4Ss09bfYf4Tz7Hw9BsOvoKCKSunC36Eyb1xq4hvpWmKIyde/FDP0vwKw2iCa2lFtDj2mV/9
hBnFuhgPW263cTl+x5kmTj7gXZtpwTzWkNKvk3gUf2ywFdA0qAc9hJY5Xcf81b4noG1eQaCzXA09
8QV4p3VuZ5jd+4ao9G3mqOreyZL8AaoEi+TOZyllOxAEqf9Q2GSCsTYPQTF6xzki29s7mfcS81sd
+eGQbnCdZn5qrMDVJ08o91hpqt7MyHivMc3RGDrasbrnGI3fBqmZLk3bk1+tIaARdH4jjm0D2fem
c2I9gtZmxVbRsWNDA/ExmoYkXG8I5jVbwzLCu2iQw2vm0QTtUHL7WLRWdvKtRhIOyId92UYxto+Q
a6Z0JwzZTf+heqNudnXHgjFpW+/ghHxP04R9zXId0tS+Z9zJSZBg4b5Mloef4s7rDYOetTDoGeWD
K4NEM71q3JNhDgy1uEZHQB8vHdIvFOT0GTu22Ul+UFOzW6mbaU+vFQjPYXBfXRu5wYhwhlOYSFdL
M7tfTjbLP11LPWBhedV2TnGB4DCihs8yCvZ3bMa5wq+ToGgRbhSRGWRfUY8fOEJy81jHuvefqXFS
jxVmzhGbYd4nfE0t7v26AUWf5/Ou9UB40COh4/hsz8pMCFdMYbapLdPHqAOAZdPZaU1UgcV1JJej
I6bRbF2ljocPPkzGdudHtv2m8k7fgZ8rh02ZNs2rMbk4vAzd+pAyBTIm14HqVHM9fDFiBvB11jmS
fGHSNAD88ICbU6uDGwrBRXGKgxxQVSx+QwttBpwqbpsvG3LRH9pdEEzQNqbvXqB8rvMkdF91JaBT
+GN1n7g+3EoNorFcT+4MYwREEa8JzSi2slqVPiYjiZ7tmDcmQ7Pkpc/eL5XpMfYifmFcsu1JitLc
uSWoxrmoy52q6vxiq4r6KGioK9oFJUjCPjIXqGpkfCLA8BlPHXAVWAv8rTX3znixSQw7O8Ak7Qab
SXYXJUxNq5G8K7JIiiXxyMc5onIz6jpKnewQ+yp0wBfKJ2DMKzs+zF45smU2xVcjNWwTe2SUnrqE
C0YBm2vuKNMw8ChsXZbLGyq55nkVmHWAM8ZzXqTM5nJTj47KV3bd+TuHpdomb2yiNE6kJ4piPUGL
ct1zJvkLzV4UlNZhi8ERkSXMVL0XXUacviA/3YVK5M3kxpB6ng01zw1Y7Xq5qnmUGVHM2/BdsAmc
B4WcNLZ4HerAZNQ1y3Arxokojk6Du8JI9a22QSPWDrUBKjSJwA1ef5ByxqxrBPbR9LqR4Rraylvh
YMVv/cIkZB5Sbh0HhKcjQrp1zS7e4aneEfYPdpZeYDbcJtsLHnzclklNFTwIHm7PujY3fhgteHs5
3TH5puzI6F0s0ifQYHjpA9O6EaHJ+rDi/VYUmfGKjByc4pprJJeY+kqnLkVQqh1IhPnJgUjXDFem
HV9xBU37AVHtOBFv4VmzjXk9DcJbOSosL2OwlDLUVYlYqC9USt4iniX3KmSkjnF4nHOPnbnSaAqB
5dHrqdCtLiRaZgS50sgOHKv+RjQ+mQaVsidc8bxk3Sr2BvvQWvDCXKgu+4CP+rmb3DFH9s6SvZ0V
4ugb3ltqDXTDOZQojpGtr7yxwzwGklf8lGFyxOxZbJHmiDHMM6aBmsDlhjeq9WYQcjsGncatrGb5
qA3WwP08OMlWZin6eh6QSWq9FkZtiyqYsPDyiN0/uQZp6RVPENfMzqqnAyQT/9WUpbO3tTaOsnQ1
rtyR+JMqePnSInqVdY31Es49tbZ5Bp7SHYT5YJOLOxp1C1uj7OtTllsB/oFyerL6Tt4nMxW5GhMi
uJO47mkO1dEVXvKZsody+MIRiI6s7fCznES0yzkJthLbyiU3gDn0SdwcxNSrVTlgsQDU4x7rCGc0
Ll0D0ufk3U9QDVDJEc9CkGQb5JvgMtIvRyY+n3CHKpisSWCPj+4Y6zfTjjPu9az6LL8dtq3fNmjJ
SUfhs/dqEervxuyLwHfwmlee2qHa82G30n6dpVh+1eg1m7AdWKNDjwbw26HUtKrm8GOvlmB6OrgA
Gi6BX1pXcZfbZ1Vjy3TJex/GJgyfI0jth5pZ8+QZNvVWasCFDm/3yZd0SU86yI9jAECj7FT7aQtN
IqVzSVvFsKQ2yTA02OQL9y5NZ3GEiJNid1k8WNbI/bgIcjzBxsxFUIfjeM0yutqWViyfAGtFF3z0
8oW7IR3KqvOWCJOXwejzjUGRzAFQt3ZEZvFSbYuXueNC5tkks8BzINcySJ0VzbSfeiKj2NiozzUa
Lal8L/0eSsIarmtoUiyJ2ONSE1B0Er6jsOgoLnHz0XlVvaZeAo/SHXIfXTX4mo+eZOCB/zfyMBv5
Vx9o7Ph818FF+1SuJwqs3gr4bc0KrAOGrNk3uz1xxlCEEYwTUeE7tqKtoIr8WgSqe5BcCwATTR2A
l2VPR+M5RvmygPXisDsnxs4mzqL4hzMcnAPojk1RDaRmjGy4RmYU1J+DCtrUohabqGo5z1X77VeB
f8Ufq9iOaRZ+EyDJ9xnxi9uxVyUe8jk6W6oEzkDw5yYN3QovJ0yslcoobLbhYq3Cli13nNwHcWNf
8NnIIwlABkrTH5+ddgB17pTxaaxt92HQBbf6ER+ezFxeGLHr7DMu6Xgko3RnziCMpqkdC4aCKr5j
zmh2VNU0j8ZEMRSorfCGZktxhf29p3tZJleOh2DZeGXzaJVODg3CCDZ1yS7DMUoj3zaD8Wp3SfSR
xqypCLi59m4gvbfkQcdX7UbBR0bnarX17Sy76dNkfhxCiGHmoqdWcx++1wr7ep/oY2CV/tfkxz0Q
wj444gZlEemGGU5CGstPMuyxKcFzx19DE054oqyx/uj65Y2lEEhwJNNpU7Xx9KQEo2BeVeVR45rb
QXuAXxoRLSKtykvNhlNpzBBCV0aFQFFOJjER07f5o6fdBZZutRVVnJ59u/SeXJVWRwuP6rawTarz
TC5rXWNPp7Y1aLst8/qAN6V8FJjAfnQBRJ4krbx4AQKyH9jqPdL2fEPoS+6HOF4qh6G+luulSBFf
GVV5epv0ARKm3Q0O+7XJMP8w31QAm2xgviFuCswmnXWTjyZcLaYZQftWO94YcrDbLSYYBxcwyk8E
2tjt9pUUwYuFPHM91LnaFgTJNxmBFB7hyMe4ZsXs7hqjZeHOhbgPL/FQpy9phZLdNRXTdmNY1qMv
JU1NdFBjK0mX3C9DUHh2g9I69Crwz2M5W3geLCeAwZzYvDIi+livs0EY2KRctoHreC7NF7dI7Kva
wBULcobgblRZPyniQrd2l0d4DY7c0ZSFIkubbYxLIbIB8vi1FA9dBveMJjbIdF2CzXO0ath78fDH
rKvFxJrZ1a4wsZfhQ1PFMTZc82HIKvhwbrh8aAreBx+WB5BS0yYPUt2VwGUScyTr1iVd+1kCYUkO
bZirF6MLivdS1N5REiZ+CqZpeFAlLkVAXPDnw5kVICchc/GQGDVAplq+TJh0roMQJIyYA33Ne7F9
MUnl7VPMbkvpWhjfV+BqBYXAtfzopV0mq1Cxs7VaO7wr9eAfbay4F0vW4VXSxqZe5SOTY995/qPF
UUFdey8VHG9dcJvt05LmhSj+cYyILt4gweURF/2jT+gBXu3oXAPgcp7xfkOXz4IU22VfQk9qx6FE
hQrmW2E1EH9cIzwlYQ6KLRrEQ6Pp1WTVbdnEsLE3JRsJHeSeut0SdvbiLR+YhtakpoY/81yWd/5c
eeuw7oJtyhb9ERpPzP0gsVx4At1sHlRetzT0uDj3stqLCb2xMRrXTZ75B7f0mbH7ZaRAVyLvbyA5
7C2/Lp+6IuOOgL96p8qRQj6qYDZsW+ojI2B9GDIDS79HR+JqmpOSeS7XWKaa4Lae5/nUgR55t42G
3XI+Bke3wwrZJ4Pczzb43sb2BtxYJdYZm6A2TNP6ZoJBsyZ/kBNS6aaDHPp4N0cBNVIMTs9Y4RTf
rDUu+0+Sq8VY76qodLaTS8BhBdVWkdK0qz95rstv3pbzfeqW+cVp6474Ez9ybgZDdZdlMrgvmio5
4qUeWFlW4BCrNsSS2iMKnZgSfRqgeoOXZIsmzSuP9I/PEqhVZ9HI5G6kpoHeBhv3Lkm8/lMz8VQr
x5gtDg/HtC8w4ow/vGChxxttAyKs7+lT3AI34AJpNjDxV5F0K6pru6b8dLIh+phzs7hUfZ/cRm5L
ZEN08sskyNdvMmwumpu0Q9cyr9gXbPwjF1BSNtd5a5dHFQX1g2nLIlnJKR+f06Eyu5XVZND3R7I6
f1jHTzRDt2lDpWRd9gQIC5HeENmW7tovbfWtk0iaq5nKZDbuicaaHZVMheuO0rsX2E4za3aQPuWG
x8o+F76D081wvHot7FneuCoQ3pZXrNtSe8DHtelM79yLNg74SvxvU6uxfMQXnd/ZtilfEYIwMfFX
2VFr4PQUj2BnZOyvytkgt+Q2j+gP+aWuMQej6vvdmjlRXHORUvdGOXUx91QJJm4UAAClSz4h15V5
6EzBgEl7qtobeiLe1oXKP3YM2mvW2PlnC5PvYUDGISBPq8oapEAAUGw2yi+f9immV0V2YZj9DON3
h9Jos/dgIqjrgGpnCt5/Ghw4f3pTEKFQldeco2Hihyw7Fvu7Cqo/wrIpnXQ9SGNcOJHY3FYER2MC
cXyxlTP0zN9C0LyrVcNzLbOEvguWCzI82uU876fOzG8wh8TP7O7iHZDO6o7wuUDOtt5g1hvX+JGy
5zz2HHzQnrmCIR7zRFPMt6n9KsI21sYEMHuh0jMtZ2zvgjaJXlmvjsVeZDGxrExgZZA+pq9VhoR8
agvw9bR2oNN3ZVrsZerIp+XvmObFiNVw5rfzYqbVGldV6KVvIMvg+heRvqQBaP6s4nGY4kydJRiy
dc9/hwwa9ldJbeUYn5voo2lbCmDLsj7zhopRvRvznnOu38+TYIrNsh7/vV3x8WnpW3+IYAxcF6GQ
kCJa37rlT0oNsAJkcWUFOH6RpQxcdnUEj7Y3J+tHgUlP9yEneAjDBTdZ4FojWTDRZ0/SQLnxMXvx
kLXq6KSu9kGOyII0jdOe46Y0bitTzjONd+Q/RajiZ5Wbwd2g0Jrcwu7+pJkydkQvsa8w3MVrrJ88
k0kvhbWNo75rtwrxD68z1kIqGj3704W4eJ3gaEWdBBrJhIkPF81KBAx4jsPFfBXM8bg1BoEtrLZ6
7HewCleFlO6rTLSGgSKbZtWaoBRWJu/yGbEtiu/byuPY8KlqSVZjZZKRmTGgPcpEznBAp6k5oCAh
3kfBQP9j6kX6RxQhvb0W+6UO4CCeZN5Nd1k6wBoZvGkJSgWyhR4d2WO69uuEbsLctsdjES1r+3Gc
xUeHmQfymvFWoeo9WRQV7Xr+ccNdJv5TOn1zCsCPQvaU8bwHPhTdlSU3HB3K5mF0BrWn0FsfCnN2
fkgWim/dqfqJs9a+ZIS6Xr06nfirDk3/oZ1IdiMSdRP9HhoqBrdMSfPFcgENtVQ/fTz1j1hz0sc5
T/oZJ6mHH6QJCwcD4HTDhM9d2klPbSj1J7NItK3jArSPDhs+0HmT3BGo8WzO9H7aV12ePuZWmYAn
aKm94Uy+DVwfNE2oHHvf2ykePsNw+j2SjA17i0f6WgsgCyQSM2RVCaQ0SHMqR3XhIwyxwFI8w9F8
FavaOtXKEo+1kQUaCSUruHMk2UlbxJJhyE2cw2FGS0Yd1Jpfao/JSomOCiW3zG6FnN3raYqH96r3
7HWf2lW/aqDK3QkzyaCvVuF4Z8ZWdg81zn8QhjPe1hx4n+A76re+aHNuTVFIXL8t/4ydB3FC9ins
yQi5oJ/QZmp83Vd179LyKJfuzChvyhWGdxQajuvnhsLPkeQRToIKWPftQLafoo4uTZ5TfJ7vqGj4
KjxObKKX82Ya2m6bCNCD7DCUc8vIyj6oszOPIHdGJqSv/Q7MjQ2VRNcEaUMkypMMjCWgVLOesW37
haSSdSiSNj2BsSNmVzfcN6ymvKo8nwqlMKgeJ126l9bNXK7AdWWecjdOuf1a2QG8DHB/xV70qszK
ns9gm5/zKkMkVYNK6Qy30veortxdk2ZYtrC+P1kdjaqgFgZ9TJx8uEbHmS6xJSpEEEUTbe7PB/xj
5Epnv3dQHHO8DbnBhpdgTboLKzjg/Jnz01CQ0OeALgmItaCWxm4S5qpGL93y/PrPnC+LHbkM50dd
pcY9RnEiLU0oD/4g0mLltKaJKEeYqVzGGASdkP+8DcdrpJ7h4HfefM8On1oqL7AeGDWGm2pK6nur
TBeo6GS52GcC70Gksf8SkZv9UaMdPPvLd4GWgn01g6DwwgtrRGYq7fYghRMs6Bf/hVXwdBpJCUHl
Kgyaqhj1ZS4hfg6yOFZJUmw4ewAJtCERpy7ojoXJPYKeo6Q49rhGQKwO5IS5M3VEkkJrujP8wbp0
SB1oBNP0gILpilU34z9f87oXV4x4CbUwdRQSyinh3ThCzO9x5+AprmfPP+VKjy8JBrmQmXiMX7nu
olLKcqSeyHflxqPcAR+0M4j7oKxIkgQa4oIuZcYSz2AXLU00UTgiKP6t191KdEvC2/ZknttIU4No
2f0DTPb+OIopuKkAbYGYKtPskLXaYdJU6hsq1KIYBDJ/EqPHlZJo68lBHWExzcVtiTwh0SLIOA9Z
5xkHp2JnvCHOW9+EkHY/IMiA7qf+rMEi21KT68YQrCGuwEeImzUfGExPHbvheIXO3fEztzXSYwo/
VmhC2uzNmIpKo2PLM6EU3DoyNo6OTIxrJxLvZZsBMiAB1pNqsSFRhX7S7FMrnO7pIn0Q5KjWvQzz
dT3Ew1FwUd3KIUrOkBTHpxioNzCETNFaS5mIdIfxE4tbvYHNkbz4uqS9k2w5KWUawfXKT/WwQwNp
1jTlIo0ZscECnta/c2/lzmc8W82hcALj7HP/IdxacTBH2fTQ5MCa+SikG42eDZHA7JqfJMFIT3+W
fJgraz72E0+ncCqIVqb0dnhus5t5cWlXGQFeICquyVDQsaBG/iDJWEtj5ykUuJqdIR5wymiRZ+u9
F8bGPkffemj6sTy57dyc48hmqkVwJA6a2JP4Acmsb7Ji9vGCRvGaD1y8p8oAJH+tu/rGzEr7Jvcx
gK1n5RlPfTA1dK9QU/faTjI4SeiX7erfsX1qrUU67aIeI9W6WuTsUQbpW9KZ4Q5dmCt0rlv4BgGv
QFUNoFQ8nqxnS0zVnSMjcVHUVLX/F7Of9a8uGiw0LmA+F3gg0VVk/392+6kmZXHd6RbFLxyah4ha
j0e3s2Y+O/GSLWdIgj5qReYmY4aicmtiO0+T+84xW71NeWlu/p+YtvbfxfVH9t3898UN9gUgo47D
qP0f//yvzV//Pfwulqqff/oX2O5xO9113/V0/910Kb/0f8EX/7P/53/7/s/gHS1FWZAAzvh/8mQ9
fqcfefiR/0v70N9/5d88WdZfbDBTNh1d/H7CtOEo/o3y6P5F0CqCvCWU5VroUP/oyfItR/jYUgmE
mhRv/p3yaNHESY8RCzzPAzwm1X+J8uh6//o0KaIiFiWXruUAQOdr/vPTFCce0qYeQmRlab96y2DV
6arh6uCDGGl1I2+RRO1Dh81qxXIEWKs5NeawKQbJGPM7udnaEDuH68glbIv2sVxGvMqZRjzIv5Pf
hPLa7hqODeqGCSwxcweUPa+oGWBw7P46RC7zpDvO3jEeGONxfSIMbx3E7+vqdwwNpsz+MttADwhq
NUdzkCSUxf3OsEKR6cMjDRRvTZU0KRPMX7W9x4di3ruZHgmKc9HrNgY9ROVpWiZmTvsUC/sw5lAW
GlU8OYE0uJ2lVfOgsUAd40pF123RIUrzQjVfaJeJX0STjNxa3SAxybyRTBpU0l/aUFXgdhyYtEDC
n824zUKo25jBKRq0UAKMzGfzIrVjjdvgVy3wJu6YnJW28QeahX1hpcVo1AzIFyuCIfqlJbkw4ERp
xgfBPy7MDW9RKPikg6UuwDDS1lQy/A2LoOEkAKxW7IX8Q/mreJSL+MEIHdx3iyBC3mncDkxsnKYV
zo1sdrw7XnHFD/606o8Vzupq/NVYgnaGjeSyeMcDgw/dVOPGn2tkGYaQ57Ip4O0kZbxzFvkGV3J+
qswghbmGuOMb0rgxE42p3k/oNAfmd1CLJuSAZz6KRSeCPmy+V4t2REFJcFssehLrk2LH3wciU7/o
TXhiqkNt1fOx1pm/5kYw0ILluSQmu/FIwVD5VJLB2EFBLRBPF1VL/QpcPjidBX75zFaMBBrpHjot
RuTtieySD1ahK9nNVcSt0EQc5LPEGPMX1ID4hoxseedqQQUThLt5a1WyOgnWzM+s6JsP51ehK37V
OitT7HZV2w+IwNN81eAqRBlG3RNg0w5W2/a3zDFsvDM7Rz9hg3DM/ioO/uqE2nOuZebZh2zC9Ixv
OzvLRVkM3CH+MRe1cQhthEffzd13gAjIkd2iTLpMMWv9K1dGYRxeuWaeEWNAzYwY5O+cKlGkVRax
c150z/JXAp0WNXT0PIRRa9FITadvX0BX6etOWRYlSLm8NhdVVVRpeWSqsrjYptI4NKODJN23kVoH
XG8fMbaLpy5zh4MaxumzWdTb1KtadL3Aaz/TX3l3jtqQO+Kv7CvxR+3yRQu2HX+RhWk4VxQWuO4N
Ls9sF/dRDd3qV07GGVntK6w8Vxn6FPmeINqXi/gcJdp+7BdBOlikaT4z/dLmUBAS6Gx5Vfyq2N6v
ot2FXOZARjTc9lUIk7Va1O8wt9vFM6nf1UQAfx1RVFJs/KDvrpy+wmgx/ErpqZWIdOWmBbjDRWvv
8qE/J0Nknq1fKZ6SYGT5elHoQe155TZbdPsCv9Wzm7TZncdke78ozxyMLdDUrWFO44+tccKutETf
X0vosrtEDxSzZsm4FIIYjDCEkfPsSOAj2cfZUJEd9odUr8bBpBWjtDlrIr8FWeRZoPjnmKHUmwx1
wtvC5y533J8xaP/q0Vwq1vFwEtcGglq3/dkPDNvDqDNOTPiVhTUFolZyNlRq2dtC0tvTTL53TIFP
wkhp3LdR5LBl5xAn1VBjBwS1UHf7wErzSzVBOEdRCctsX6jRxIZhTK/TkFGKrMz8nqUOTTLKXWif
Hcw1Ck65Fg9xf5OWrUXeLvbSc68XWgr3k+ynxhfwXlQyD0lC1vpkd9Inn+K1G5nXEgchTMBNRcy6
YRfvoZOr2kckaTE4b3F5JKcASfzcxL5D6rIqHwDXN/RipX3drSqXiMY2J/VDPWY3ZD/kTwEDRDw2
z05fiisvmarPwnXsJyCxcgAAKLDHjtq/4+1tu4c0Gsq3oWU9z8jW0zTEKk/FGzh+0Tdwvj7e5ib9
t5sMK9I5JFECH2joiPklYQmCjjc3a+lCZRM9wOOE0Gh0jneOZxn8Kfik9tuy6MV9A5dOreuMjNYa
JCYVnKHXhy/jlIQYK7rxNWpy/cQWxFpsjOQb6hGRszcqTv9gbo6DRuMj2l8RNXKhlXct8ejVPMmU
wvqo+3C9hPZ5XbnfMYPGwai84ka3JN4JwHY2DaujOpK3HMh1k/HGl6yYy+ChqO9q0u17Fsno7GGo
iQ9cGVkE5D6I176sS8jJeQ8By3HyW0SdYc/vFL8DfAZuBOp1T7Wu/sSfDO6zVDOHkT3oe7pGaGlw
Iqc/t4I8E0SQ9nMIiuRZ2/1TaI+ZwevJS9kjR3AeVkHn5y84BJ5GioN2BHLdG6fAAOIIGg1Y9kQI
X4zs9iYDK//aYzh60nmffjZD0lxJBTnOn8BPu13d3GWMCrR26cAc4RXTfMbgKOnQScY62E0cdoci
cKJF5p+upKzwbE2Fu8wrpTVfJdhtvtwpDu5yUD2LIRxibmcBv2gwRz6WUWwdA7/TH9iQ3swysTlI
pVeu8qZJ7we3Ce6yTiTPMgS5gaUqOtkiFyvRjM2p7NtgRZWVxL7d9SMNWXNwx3XBu2RmTn1SZCTc
COqYt24Pngbhtb5wJcTiJMWQrSMqptyVoRRzSIGR6w3FGKty63gfRBadYYVFLn4zQHRfpUZe0CXb
9WyCcp1uQkd3161jeW8eZgqWkoB2jtoi3LVmgeccMUkhOczATU++G+BWM2l828SIKzsEArGr/aK9
jAAXbIQSPz8ha03PWTM4Xw4ZnccWIe6eBThoOxnMfwoaE3HQ9pV1CbOlbSUs7PpJFRjgAeZn+ZWf
KudUdRUQnHkuXqM8lu9+nrKmiQzmwCFwdp7Vlvi5Yh9/b2rXdw2zxV2IdRSDm+rgZyXhq6PMhv2+
6cLaD4sLhWcG8BGeg53Z5N2wgIfwqrvVuAnqCr+Dk+evVuFRQgy7hlBn3R3buooAjvnZqSEqsy1D
h5S8OaT1l+HPdrRxMPHvdO/l+zxgzeMVnOn5PIRbSRXFldZ2zM9OeDdRrAXdfuW0trB1Py2L0+su
sfojP2nrPSbfc2jdqQXEaaKmV2X6ob2+Zqi23HsGuqUkOTc5YdhjfYaxBnklgbl2nuLdRulgdzeV
Ih5XwqysK+0OBmW0hfHuCyveu61SfCQnGNaxn5b+AqrIP1XrWbd1r0FSwGWOwfLG475IcPquQt7c
55m12KKrdxjDG6BfYMyKh57Z4WlOvO4uEUN1JapZrAl4uldECeZniszKvcLes+/anqXg7EXbLOni
Ayv3cEcHGfvoZtk62kV7hL3UvlVm0X/MvVVvrWkeb4LSQLhShcvrpclm6HLE8LmK+Hv4Ow6xjZ6v
NKflJZ898d5kdEPW2diwe+ayAMMRRTaOMqgzI63Oe3+WOJVyyxgvVU4enGAXCqDrWsmpKcrmfhoL
b4cK632Z/kTIMGh4B0+47999ipz4IJle8ow129rSp+Bf4xVKXz3arW+EbVukwUwP82XEaS6T3Lpl
nSN/ZF0XL3CJDAjQ2GXnoDW/RiO34Mo2HBV+5tcf4cRiKUXJugsjrqFTkI0XzwpGbk1V/Wgmovhg
gzlue7T6jTbxApusnbKVSWKRsCE62VNajZnE6uMsJ5shtoYwGSlS3rn3EO/jo9uIH4BJ/inEKU3O
LnfS4wDXbTPw3n2uY6w8tdl0ILsKp9zRCGE/pTIo+21EUPu5t7Lw0dVTfB+BUY5WHqfIshcYloIQ
0dwmbluiQ0o2pXZYTIdaCxgqVVb192GBNZF9hjmf00CF+7YM5H0HQfszVBqJKLPp4TJGkutW5V1E
CHGzwkL5pExc7G0WGWsjM/sn+ALGJkpVuPTP9vqIZUqsJrA2RxxznLO6r1/rxDYffBE4d50YXBpQ
tI070ZGIQVZ37RUu5tW8BYobDFAcwm8mI7adSWmGAHwHAdiF5XoFNCjJb8kAa8I6SSpvG3yIvEkq
AViGitYHRJ64WJuEsV+Jy/OuFDia8F93uX7pZOTQYuKDJtbg1nd24TFAUs4L3z7qkzvgh+HtFNju
U5N4C1kRKkORqWlnlnO5Hyqd3tKPy+LYs94H33U2Vl+lZ1lNTHy6bcjfiamGnB/Mw5XFp3hD3Xh0
Y7o2i6KIVTGXjES9zVZgUCVomqvOVAEdXwIyAScEHOhKukALMq87y8iT6YYpHXSeW7rZ8qTyGLqy
sAocCaw9Czi/XEwcMEzjrHvMAmnvvVu/29KxLF34hcsStVnWqeWyWHUzFewU/rK3/9/FIwqnEVn+
91k+DqWP+h8jfH/9BX+Ti7y/2OzxfeX4ROT+US7y7L+wOF/I1ahGtiT393e5SLh/kcKkQ8SjWlL5
riCJ2xRdG/3HvwnnL/wK5fm2yerAZVb9r2T4hHSXLPE/hqX5OgR+LcuRDCz8noue9PVxH+dh8x//
Zv171au0yflkk2C/8+Zh4IED/apDZ6a90aepqOgu9PMewToudCw08B4oXjFx088H95blaHIyY1ZF
aoJ/DkaO7qvFCo73ngVBVlyrZAjAFg8Wbw+2JEWt6mMFZVCz1jhnVTmeRcbRlYbWFb2ch95m7VxW
YcXdNDoA76LHzRLpOU2dnYEUfSyG6YZF8bBhCTBfTwxTg9LfpVnIpzITfwQYpzZcNi9q/k5JSJ7L
oXDPUxlvMzMej2nnH3L2toecofd/UncmS3YjWXN+IrRhHrYXuPOQcyYzNzAmWQwEZkRgfvr/u5TM
SpLJZKaFFtqwu7qqWck7BOL4cf+88IQ8kMRDpyHsJFmIbJp5ThwrKlCBW+QQHHF9Yd4Go5cbuVbe
oyN4lqfdR8Q3mJ0VEGYz3zUhEd0IqaKGpmuuttqyCqjRNQ5VClw+VNzP3aX+gKHA1Efh2GA+sh5v
ON6UtRVTRUCjKONUkW8ufEgoYnDYwZn5NWKduEdHsA8mOq8iVVKb2tqumrLnQU/dOQrKSznjLl7k
mHQQqfD+sAsCbETbbtbne2T58W8abGtP7MR8dxVIJihjpRWKE87oPJkXWoXLwMkubdD2MRy/ZmOB
r8YWZf4z9X67D8MZXDNukstcswBxwkBtx0C6e4NUUdy2wttXWnY4xvNHQla0/bY15VM+1k921Bcv
jXYNSgB4CtN69Fz7VyWjYOv37qEDm3mY5tXaN7a1XxYW8126EFBx6GBoTZB9imU0NO0OBAw2krhU
y7Jti/ZHIeWwcxbjZb6LDWQK0yQquTtzUwLy7bj5gYIreolXol+aMexG09Rvu+kWDJC0Anqe/sNT
cKEhm2qCVO+yFqyOR/3oZgya8TLNXMlzdokS78i+rFL2Nrh16fmsgPMQRcqw5lRlAVnSoEyBcEZ2
7Bvgx0zN334x8zMISC/z2kC1JtdHBRtMmHSYk0y52N1Xmrb9FIN9FMI9sxldk4HHP5Nx+uArUi9W
6N0jFet8mTJAjmpGMzFhqWcVmBl81e62c1j2L8IZTplNG6IdiEuEMXRXTQa7Whsj2crtJUaRgNfl
UVDa5aBG81ZbR3/Nrvk6r7eS0MOBLQizdbnJrDS9ApV1+W6z0aqrcgVCHD5QREUH+JARg2tcMJxc
YhcQQ2MWwBLz8+pq4Vy5kyhQG/xNkXIdIktjXIbGSnRPyMmqffV7ScG68jnq52z5gxp0GNYSJW7R
aKvKHM5YMbqbnP3fdT6LPRi46hkjwkcdfmOc2tDyG13tKiQ4bymPyXboDzRsRUnlEtUl32Psx8V/
X9E/IARXLfDS6qfQyrsh4MDImPJz6MhrI+HFyz6Au+Y0z76P2dfFnN4sOLpbJo1RX2bh2ZdWySBh
PYVxLOfc47M7w7FjR32gUTAhKFHtQS3tA6Obtua9h2Os9SX32Gq2S3bw5anrsxbG0J0j3ONxzlNv
3OlAXekWuatkwXCq9WvbeeLZlMLkCwMmHSbotsLrciC8026Z/clBVI69zzuwY7qS+0Gzt7YjmDos
VzHdeJo1tARaV5fEc7uPtpzpOdfNq4k1aD96HVNukz4OLhfMYcwpXwmrq2xM60RScKL3fX3wZteP
dcfUnDXzzxwbx+voUKuOIcduAD3V7Yjx3n0dLBlux5VmTFa68NThJG8Cq+HU0tEvb/EWfPBwE9BX
qJ8s2vFcYS0JmycbCdeLqncNM/G1937XGIcSOQfqRN662EVF9KMYPLGrqvJ7jPxg64HETDJO/m1j
ad7LHINM5iI1mplaExooS420YidOcaEge3zl+jycW4twsMNc+rU65nszowWDB5nOLsraLleknevA
+pWTLeND01VQ600siaN3rFH4N3oALi5E+xgBwcOIKpLB7N9wZiyHSKMTirrw9gqi4pZsTzzTH0jS
S/2CjPaaszhe2Wm6uDmhTvb7MvIOGLi/DKuYDowV8TLWwUWq24DedAKHgUSGYZYkSwtEv2YGqEzM
szLHMNG1cbe2K51IZ2nkcR+S4xlG0z24BCkZPaGVh3nAqtk1dexOCMkBT+utX/p2LDrKaf7+MjAQ
7seQVFMEufyAibfc6Xs1CNG/nhTPwqQbELtdhgyLZ7oYCeTuO8IDbQh+0YbHHGyyBmhUa68N79UI
Ibq2lmSdexU3A3DQO7fCTsOPTjvFOc2Kz6pRoOLCvTtNxZ5IF52X3Z1yxsVCfBSD4V+pLj+B5qN4
04Bvrlrfin0sQ8Sfc6L1ugAHTFm9AiSy9T39iRvPiDn+1y3iDtx8XpYdaZF3zDbTph5pfm5D+hCC
iZfUfFycAs6P4zbxpBZW3TNZwtqwzlx8IW+ZjFs1y36rqeXrPF4zudUW5bXD4qI3lDglccxE9E+w
uumXY025W6LL0Pmx+uN7SmZSVEN6Nu5FOnlhXqtyMK9pee/DonqnqMWDHPqnOkNd+vsL9qgnAlD4
l8YxOyFTHpvZI+VQuEUszeiwUgr9QM2M7NNDrlrJSpsRZtPbTREHxJ4f2WfA3GzUsTD0J9ZQEruY
z/jGTde/v1S0j+falwe7hPqcW1vzHpFz1pFCrwoeIFlHRNYfdoWdLAjb58munpWL+KRQdSnbXRmW
ihdT7tCez2a5ZrRq+ns6Nv0dvkg0JwtqW8vIjS50yqwF4I8nfywfUXRqrfcgMKnGcqeX1sR8BCIB
CszS792FMdKp2q8wpc5CvKw86Sr0RroPRPYXAsgZ6LzPyzxtJT/hZKqvAX/NzNOA/SFytBPYBmbM
6YjROYk6Y4t9D/F23mc+tvQgdd6cRb2xDiQ061JoPBYB3bgz85h41Wh7YPDFR2eSh1f+PdlAhqb2
XtrBeaO8cSqKp+UaLCxGVCdpBqeA0fLmbx7j/mbSbvXiGrjS6Cn3zlmniSEvEKumwXmEdxpuOAVB
6k3OxCLANU64D4BEkGh4U0M77rNuHeK+Knf24nTnqY3krSk4KR1c/JgL/W/Wo4mSPYGWxXkGRfkl
KbpIaCOBihrRJrBiIioXUC5mfSPIsLN75v4iP8EwhaVGG6XoU+Tyvi6fAjs6dyn9KUH+PdcSNbzJ
qPfyDOzgIMLVYB/vyTj2FcZjcac+kVG8Tk7+M2+RAOvgHHnV+xq4V1v7uOW8eSv54hAAZb3l6yLW
6AeHOgVbyHN13WE1AbM7gBxjgD4SrSRXW4GV5Di9kTCAcgA5Gff92TD5k+fcpWfZYs8iA34yzYlO
zqBeTijrVx8K9cW9/+JQlaMtO3qz1T9itssjR8k51OVyAcPf83l7yux2ecLlvCZ1qmAP+3LaoEKq
Z6xLMcF+7x+l1Jt4HiBjXarJbB///tJF5VeZj48Gxr+bgkfMpUUte5c9xZPMugbinCZ4S2T9uNif
KlvtXxkcwVhZXfpgT4nBKY4Pt5FXnrrNOffBhtg2N0IBbvBSWM7KfBCWe9InVCrNdXNwiAQ+KaeS
5zYf3/iuzg9ma6d7xLQ8tnpcpCKY4JhahgH1gLdDw9p4zKf7WsJnJfP3L2u8q4+1yaIQ22B74kCp
VABUAn4ETbS05HA+xHMh3iyI7xcMabAs6PFjXfIlq1rHFb7RGEACp5py466jYwqIwMY0VjBJWXGd
q/7THMnZShPrb8+Suy5Zd6s754qPYJ63YrdgUN8RWVPXas12Ew7O2LfRObBVPINZ+FKTR6kc21tU
+R/NqgUn7ZWS2lsplmOV3UHSFcABmF405gTzfCqU+9xUUU7QhyesP9GfBVCt43CfYccbcTuPDVdh
/v0od8wyAGQEEVi9LGwxpUp6v8hjeYf2l0vVnC2MxObQPmChD7c2+UW4UXQb8yUnB/zocTKwqEmv
XORSarjqInGq6YE7yzdb73td00DtFU2HZDK7nY6IO0xNlYTjIra6wA0UdcshzNPPSXA7obyOmxbL
PJJe1X7JGuaDDB5HaizFNuPKKWFcbDzD++1EeriWGP8SXD57uEp4QFO6Y4z5j+vUH7Uuf2AF3yKl
L++LBZDDm4Bs119jZ8zMWWhws2RpJBwOreVhHnf5pFGiwNjEZqkd6uepjvPr6ygpv1PVb9s78mZf
uex5bO3Xj1Glv91SPyD24PVay+d2ci4Z11YKppa3eVII+qbLeWnVelNE6wN1wOzOlfsLngWfl278
AZQw7gxmgEWGe/5cWAQyz0jcNfwl6dniIYYLHoPXBMSP52vhjBc+3CAr5TuYGELEztErRHWiGuMP
ex2W8o54YAVHvWPRXyT5QvxyJb50UMN76ohIhwT6Sbctx57Rf/eNymNwec8uM7fFnpNU5p0E5OoL
85WluKvgSvXifmz2MPomPhJ2mwjjH8/1uS6scDZmzAhxkAt5hR1cxMJs+2RZoyUJMMli44gtPp8b
2yi4so/OZbK9Mc6n9AciC090+qDtKPjwLLrwSljnuQfRb8m+nVQc84XaaOkJwMOZF9c9Tx5PFSdq
pS9dEDTvjJoTlfEe2cYho3HGHv2dO9JpLLLy4Dv9q+3k4Rl7OvZvXkF+X/1Z5zVO5jmY71/bVykA
BMOTGy59BPqjmQgk+UOzRftGTZn702IHRBm7SzMZT5M5pAwyIU8CykCTOvKp6Qp4foAhNY+kOBJK
QV0qwS6dWB3KaDqK7fwDTiHOrWJsdjhgjL1wnR9Rv8tIC536MPyE3z6dHJfaiEZTjNOQaoxT4SJh
a1JeMsNuP/aPMiySfPCgEjjcPnA/4LRl385r3PQ7eBtZAuqIhkLoCrRGL3qbidHdTkP+KsybHDJz
S+Brwh4rGWV7D7HFOrVyMeMCAZjOBv0p23LdC5C/8YQFmh9TiduIihq6eGZNr8t3a70+dDPP67Eb
eqYLCsW55Z1BONA9UVa3EJrU/T+zfJKfLo9cMktCsHogg0qUAIzPVrzhGj9FuvJ5aL+0ns1+ueMB
tQQ48ou0Zmq00LkyI9/LeiUV0hnLls6edAjFs/XdeIk3ue1BjbbYYxUtdr3gUB+r+U/ZWf84RAri
DEkjpnUsPE3iVwfx95iH5s/MNG/aR6jw+tokrddgxqLxzl6ZBktwrTsaKCg+01SNSek81lZ4c5nI
MVxRZND1JZoNXnOvpikgHShZUABf0IK98OAjdqvQT/gy12zr5z/a80BrzJimHVkcPeEVSdviFhia
/DEbeLuaDB1FuBzEmZYNhbglHRJlJPaj9H9SxkiReprH7CDrfTSmF44DesKIK4/T/KlY1m5F692g
IGGP9ccE0h/fEXIIvMv0Zw1ySxYNGQaCzqRxiI5N+KGy5XkOTEpaJVD88lIpG0qygxjA8JASbq+4
8PNeuET0kya7q9++ubWakSdRAa7T699qlXNi5OKTjOeU5O5R5AHmejrzuNC86FLfxx3WRgx32sFT
a07IR9m47UMJnzjM+LCs2Ejxwm7axrDiQAumJPyeu0wEXAFyKif4LIEDjCv//qBfWPksvrmf5vRr
4ighy1A/UP8R0jiA0YVBo+D+RHB31OmOa+M7OaKA9m//pQFdkihT2Iwnj+PodIcmQg6LMBawdX9c
vT67YqvguSrG1/KDmtKUVM5lYCYuOsFXEKX2GFFJjMMHR7lQr2LGM5HyPCbymH3BrdgRBXSSmV4x
Xl/3t6vTr6zxPvLZmDeNIIgRtXcvSJh45FRy9nsbZeYjsEo2NV7+0ldFzrcSXtfavDPM/WMJXqUC
VEqs0pHoIc/Fopp+q47Z0+hufjo6wEyGed9aFWs6HhBsn8kHRS5J2lWfIqM8YtuXiADDg2AC2Th1
T+tuZLjnei7Pk8YQbYmJpUide5RTVsQV/agmxEtQrvIpAZh6rNqmOV44RqtjNRtblEwIDkGZEmBE
gKptqmiLLtxaTDc8l8pDJLEi9D1xaRYs1WFGo+NeDQQn4ks+FMeOZRbZbVaNJVgqh8/t92SvPFBC
CcKlBKJE3h8KbSP942wM+tQDYnCq8f5ziBZwBsVqHTmidCYGnZX9heQd1B9Nw6uz0MOwflqO/ZmG
4L3swUaFmsUNR/92Fu2T0djpIfCG3wEOg92SjUccGLiijS8TysbBuHtnFkKjG3O8eo3b7Er3OlHh
dXL9LW5+Nt/T/DYb7ltaVs91xVNaBLNISEUVMQ6gqBL7CiZKjNDpwh0Or9hNwHYr24wn6pTjtZ1v
A+SFbQ20Ni07IMXlI+u4BwWaFwRs/SZ7zjRMGkz8BlaUyumjbdhWAKE0NOVu5orZR9mYBM5dsx34
2aOPwG2IWUO6S8a1ujhW8EmaOulV9DlK1unFQIltf4eGrtZFMTh6egr2do+bMyVE1fbdc9fRM6S7
VFEv5bxQ62Y8S45bYGHTDxExzbmcuCPyae9FbwIz6wavE+cyyoGwpq/U4XhqwV+r8IdvjiRubfuF
ddiTMuwnw2seahLIXAmG+2t/UZXzaHSePkRpfjD5FkREPgLffIOMw6N0SS+8j0Qh6JMgwwhWB19/
4b/4DZJHWUzPY8TT9W/rh+ifPW7s3ITQ4uQU8ByBSLEELUpmRB4rMrZMmmpb82AD3VxNHwt/M8Zq
TuQQXO8V3nOEz/O51SAOKhuicJWNJ8sOcMUGnCeFK42rP5aXurRq1se4NAY6fwHEF/SJ2ewuHT9N
0Bbsg5cNj9huHzHj6iTX+tau19CLRT3UsVEuKQyG8Jqb+XAiiIIIg3V/llUaC+dXAAbugq60r9wu
P8IoOlm16vYhropN27IiICFIc/TB1TSpTgZ3xCl8LyUeE5WmDyHNgpcGz4IrKhpYWFltcKcCBtZy
V+FIJJljIzyjAA5s9jdI3hNtleZNWBQeDPWjtSrKxrmI6Lx8G/KCJhITaXbxCaZgwsSc0r2yFxo3
fkEUlL66MVlJJKXYMIKsNje64ltXAspPZAmpyjmpqTj2dYQqCFMctIB/1CjZRYW9ykZOwle38eHK
bVh6u5vR7h9qRWVhxdqJlFRJ4QXSDxqkGQzXdqA30y/RpvjjctcMdL/3uLixujuEw/TZROtynrhL
R2ZbP1FDyMZj2nYdXaMTJbTaYxcvDerr1xQuo+E+Yc5Lhp6FxKxTf8Nmg9YdybJoKrl/hjmcXahN
Lunbhu9D4R+UdrliUUxTWZQPzvyra0ux4KCicuXox0EtcMHN9EcEkM0sSluVLqKEdQOFXNb4mtv6
t2Rwu9DJsqNn/hiCEd5qbjFbh5JQrubgZSpVIjT8CjgbF8aGZTCOwOpZsZHi/oudaMeCNiiw4GaT
M/uMCNAEWCTPwjbP9KUaPvAPfWM5hN5YrNQ7to3YEyn7Y7k1Zb+uOyVFR54iDx08GEI112Wunlvc
5u9AoAjRDjRMtmNzszXk9a7J1VZ6ZrRn+cY1BjXsBeR/oglqQQATRwCElJ4Gfrtha4HPlPO5H1Od
KLyxQvbRI/fW69wvn6UDC8uyPsZC+Vurrk7ZQiNMSAVj0vcRN5v6YbHFL6PhXTbwv9dB/sFdkmps
/miUuWWHKad7uOJyzcMORa2Lad2yQPJhk4OKeZ+kN7nuXmlpuKv5QXGQhvGDj1UUPpg19HTsaNto
Oqir9V5UKXo5N5NIdbFu0wmSTnNDPOfTCPNK2/WFvF2QZP7LgDdhY8/yAeM6XtBwQAGuJy4e3tOg
/S9CyMlAjmdm7mVkro8tq4iN1fExNQ2QZkN2T/NvsDibGzyf/0ymfWJ9NeENZSpBko5k+B12lD3c
PzCj4X6Dt/rZzcaTHfZfk4NCMCA8weNTdCRNl3UZs5sVPZdm51xKlwcxJIEvN7RP0mrnT+SbRN1H
YZj17muRPUKBpNpLOAo6Xd0daADPkpat5rPfpk8Sdv6G3Yl3UwVApIzFXVisb4DKabET95dxrgk4
Rd16dhkjNpQG33HivfFsZDUlcxypXOWObGJCTDENfebOdKWPcL7+/W8opPN1UP2X0Rfi8O/fFLCY
gX3qMEa2Cm7mfTAquTuM7voPRiTvlMum2qeDw/117sWTykYYcDiioG6szr4mzUvw6twzxe3mFaER
Hnp+bBqGIx2aw7OY9ficpuJg05BQKvEKirq/1usWQ6y9w4FBH0gGq+2AidjHGTl+5I11onSZUdAp
84eohJJpUMETr5NtIz7x7ZwxULFGzu19NNFpIkYUTyebicPdbx56zA5upeE3ulP2EFKiVBv2AxBp
ccENdO0bmmerwLy05EgvdMp99+tEWwA9icE0bemMtPeAqHZEKbLEZqFcr76KQYcehqDkmKeuOir5
LqCWbxFqrg21T/Cf8FVCavSUwwE5tvDqAESNEfQ33Ir+I92vbzmOpFsD9/RJC05Qtj3uONsvfsUe
izcBEYN9EW9F/81O8GjUfsYJ+5XTqoyjrSBIByWbIq9uq6vMxlhK8rdYuMQV5fCidfHDYEsTrkXJ
K4ManefLr05zc/fa6m3pth5ZN1BWGGrnCSuppHDMTvv0mLfmKadvqWnBOmKdjvNIZXuvGZBiaZu0
BqhdNVmr/Z3RaTY0Tk08RPJ3yB8YHpxm2I3m+GSMjNBZOwbcGutY92fP0ahWAA8Bbr+2LfRuS7h4
R6G1hNHwllvDRGbaHQ+sVDFHtBmwkKleHxXIYgSSm+tPtPcuS77PzeEH1b/PHTbgPVu2a6qi/ACj
kehcO3GpLsdT+hPHFMXpsKQ2S7/WJN0lkKTIeQ0crNLtCPAtfxETARSO2ztKCivQ2FPEIKZh5y7h
K1HDl8LryUUHFG3WI/tMYLpPMuQ1N6aWrYFdFIlbOuVlrV02CoPRXMTqeXEYgApU8sI9NX2YgwAT
E/rRrhIsgY02MXTzc8y68rlm8hwD42OslvowrubDXJnsrf2FAZL4BAKXx2RU3mDdcscsZwKGQAaL
wHhn+8/w1lKGBBQ26ejc21Q1WIiOUw0xzZSQl3Jv3zL2A1YdKSymwljMSCQVIFE8bTSbihx0g6h/
yWhg+4p6Rq1qrDOkUImhDr2HiUOKUu8sia2CtiqPXDreb2faYwakSN2y8m1794ClyEYbGzj9fcy3
koCs3ob6b2K0+CfM2d8GhaUvf3/REPT2RUUNlFBUejSSTVfTAboe8/GEn//I9V+jwzLelg7r5Eh8
kbTKaUGmqs0u1dXXXwWg5G9BUwrr4Fs3Ky+e6uEHBgIcnqO7GyKQOAQEwCsV371F01PJsE/TdeHu
tCyG60RFpkAF6aPlgSXYzhSq3bq6GrjL2HD01ITqoU/arzwQuSz2w6LfL8W4CZmUoZNdl7GPXqYx
/RMsPtVi/COUpPpESSIvkcG37vr7TcjUu/rcMHz5mrxVunYgRWn4oyabPZVeQU4bRkumfuTLDxhb
0+k9O9nVQshOaG/FPm+43CIiPiP5+rzWFaW3fbUzYTltmxxfTweRDhynT14L6Om+o0hzs6iBkxLV
uJi5KBC1YTisO3vLMYwi5KEJzGy4Crf5Ml3zcyBoisWm+xU10dPqzgayQf8yUW6UzIP4MFoP+waU
cF7WrTGmv3lp821TGCHAyikOAY1uXFg7L9KcXLRB14z5n9BO6eXimS+Go2m9E+HCjkvFW6BoJxH+
VHBB825alS+FH6DUDw3Ne5QWINBvDG7TMUzWx7wuD5MKfqz2D8uV3wTP+VO2NHuAwkP1UdEtyFkf
sBYgI0/77az0Faaxu3HHpsKQX7ETVR8h65BIoow9ZNn0A3pkR40yBLnMwaO+Eh5bon8GxrmNKdVD
J7P3IvgKIZCjD/pfI/2XOykBYLrGjlNyxdtN4Mj3t5BU9gsWFzoVLzUAsm5V+2KZrtjZP1ID5VbB
utuUngKYtfKX3iRcJJT0TJWLlxjl9NWg02wa/YB9Ha+CwmBQg353iB2wDcBMZFcrbYkFCjq/vdYu
DBDStKZSV3HP6LSIqEwIh6LRiWYpS02wPElhHGyyKJsR5rEMu3c/evPpWgZqKwYbMWuk0kaaMpky
8Vpm2X4ITDt2zMC/k8COGNrOVeB9lGt4LrXcoO/HtTkQwzLOslufmym83hdCYLI2GISp42EUSgZD
fRLn/EgLCbfVCgmmOR3sSGwzgSm+pEWZYrT3rebOM0xIz08bpqLzXLBhZhOW014ymf1xSclquCH5
xWCiqYrwhzHrWzRfytLX29VEFB1D4zU3sZk1811cWXL+wTk6ArvGggv02hlYxM1XOuRY7VtwNC3n
V28/0w917a32ApyMC+RDyO+fOWpvlRjNycttCxAZmGtuNj6hbKmOZSDhWa4AuoGH7ZvBYveH7hnl
/JvDMsWQdPfbZEaKb6M8BtIqSEyVny21Gq2TRsmScOuNB/RNHil8rR0W3JvQ9t5XTbtc+9MxUyeO
yBPFqUNiaoRmYgfmtbzvMxvds9FiwtamxWhsHjREUJag7jEa/F0BqWpj1mmc5+PDmHePU5C9mbaL
esxixp2MRLfVk92TdwsENl9gmhRKPxF2Ke4eF7Xhk86iCFyL6qmSUtwaaK6Ilz7cQxZ4aAf81fj0
cOOP+a1fybmvA0D/0p0VENGUBlGtzrTGnNm71K8DP81+EV1OGY21HaxwOM0et6e5C4ejNuUzRz6b
IOW/1024nhyqCHJJtwFk/u/KkfZO9u4bR0R3gnPJbAT+NSCaxntSXmFuUwdebe5by0mYrwOrDXem
NpbFc2VXh5ZNMK9uhybr1pTQs6Ec5p2ouJBSgvWtgCcwdq1WUrVdzX0lAZMAygd0RzrWO9Ou7b3A
+hJrfZz9D4ie4uDMU3NyFkziCs4YyanuTftATtvRKt76zPyCokLVvcYyF5ojZoRAy4PphK+N6BL4
PhJoZs9nviDkhJOY7pLZsmMbXkWy9CmUrUjd3PmfprLcF9pvWYj6K7wWllfW7PvJHEFnC0OkXA/7
ZL6a176f5S1iubHY+XM582RJpc0+ExfbUEyYFJoHLE/9njfL/g7dsY6B8j9GwqsvhInxrKkHOCf+
mdCENBXqgs6RvTq5a2xmcKuFXl3CP9oSMae/vT5NuMovJQsJpEV5TFdq4gPXIIQ3vLKqNh6HHOpW
o6aDOa0+bj2KU73cesTSf+wcXhXgCd9UqnDErPaB/tT+CvUU2FsOTqh/gfwynJVgOGxZuefFXB3w
+WBzJIuE+NBaO79Yy8tU51wMfFgoyKzmxCXbrelYqwO+d0QN9SkfXSrDWhNXgBuRVXSwMNV/ciqw
gSUSE1zk95yFv8jdUUbN8IQ8/+KZ494F4+uOlBtXEoAewchrl/U7Csp2eCOYmQTGF9M6TjyQWFq/
KR8ZiZzFfe5XBGj982iu35nhv48rhrYSZn3zbHj4CnAJeLc5Q1hd2HYEcqB/IIJ5XLsicTJxHLqP
ycHAVwTgcNMgeIadvf/rTp2la25Y0tJAJsufXW4dXUtT8wk8vhmXKilD+x+7Xb1t0wbl1rdoMPSq
MTuOxRgvJLsvQd9ziNwDiDPESACEkHZ7bD02+wQv4IPncKDu4XfQ65WrP0vRMpFm1cnsHQx4uYcn
qDsYcij3vufBpTXVTEHDd1suwYH8bb3xM2JAGj/Dm5fzhbMoee2dRfwQ4/gBqGk7g4R+DnK5bcpI
0iUouHp7KcqHlbPi52LdBE74qOsmiMkdtMcm4P1kX1DSdf+CP40Z0m9/AxGlaXNoY0PddZeeR2hO
5fz/E1f9Vf5SjW7+9P8zhOEvWOFfQsP/T+CGiIqZ/5P5/vrzd7b874t0/tv/9b/b8O3/hF7o+hjm
bdMzg/BfaoP7H9PCTG+6uHdDy/4X2mD7/wkp0oHM4YUcVJbzb5GObf2HawU8B5/nhRfStfN/48LH
af+/Nn4RCEWH9G3b41QiL0AW4H904UtibfNarHqH+bs7cZsQlN/NTGeNnz0H2fTQRMlaFNm58tpH
vPzTkx8uAtsvXwLfomtH0WLTmvvAs5dT5N/Zo7QOBoXAjmi5ce9iXmXjtDBHcS7QvdjuxL2ogoJY
8wy21DyrJXPAdk/0rLsDVz5CRwkBnHwPqd3fTqtER9DYxwMZPE5FjrbSDN+koY3nHPuELd/L8sc6
L81zkZP7mdEV9sVao3WllXcJp6FkjUgZjb2UPA7nY5rWWJFnNBoUTZr8Onr6VpuFp9Bm+sh3yo4r
DNax1WbeVrJPfAGJhwMbRTQzwuIL0CK8502YDfnHVYZj/RkZ1blzc3iSyJIH1+LeGdjvaXbQeg4P
tRf8stefjCTzzvEjLv/FQVO9EKN75BvrCIHKPA8aQkgKfWlJiz+rZswRYeKiwjOgLe+kuq5g8/rE
mLvhQtr+sTX24SSdRCz2u0HZSKnmgwmWYBG1HfvcuB6JVTYVOPW7jRtxEFul4E+xpidBWm3f1flF
OJjH83S6z9g4kVK6gOru6mllPc8F80kx0pcCzsg/hn7zrjsbBFAUbkKRqdiyBpFgDS2OFR/UZHAV
qMI6vUE5SJMSi+deCXh8C9NyJgexCzLx6Cv2bdQv/pkZ1mKWJTgw66VJWFmwxCyItEv1AxvfDxFi
7GIRK3XzXYv6kxC12KYlyEe93Nm/M3V+Ac6xWKvWTPz1wI5ZffOyPIRW5r5ZvfhNJiE9SMC3vTOw
ZhbtsCt7dldO6XIRMmxw3UQ1ts79Q8iCA5SYaVFTfCck43khBI0Xqg8+4J2E8HjSJ9o+n9A2g7Mx
GBZXHy6XA50HwJDlLrzj9qoAZ26TOXAKiBcYun5h3UdhCLcFaKVdkts85GpeP4yyVsXDrweCt1jn
xR5OrS8jwvndsu3YbmBR7JdbMQ4vTa2t3eRYn50bZnAgKBxO7Qj9FjyZjDob+cwJbyxMPwDmkzk8
LT5zj2UGEaRNAqzZ6B/mJVvfliC4YKaDC6t1ewvX4Fk40rnQ7ydotqucbaYX+6AqZhCCFmZsY317
aL3xEWdLvOq5vRgEY7WnTso07BPgc+xWOWQWP2JEqK3gmE/eNcXH8zKEqkJcs/Zd4Jhc4Vfrv4g6
kyVXkSyIfhFmzMNWIKE5pZxfbrB8QzIPAQQBfH0f1aZ7UdbVZl31UomIG9fdj18yyNV+XhpcE8d9
38yPTHGyd+ZJ3+RUrJ5tPtINrP+wN/vyANk5NkwKrPsVamM/49yYmU+3BDH37IKY+nA6bqmC8UJF
GCQiuoe2NqXByScdzCWVPguX7/nVYov00Du8wmh2DiHSq185Rz3oBILErOK2RyWWbdkcZqTfq+Nh
PVZeewJOnu8Z6cBh2TI/MrNQRJ0Oh2ms5V6rpx3ns3FzByzQemNpEX0f3OXTsbwulkGdqVFSrAmO
DS3tUq7yj0iX9ABgkdKVof8gcojbVD3xMACHO+sVm2tezsdS/K7Qp2mf4I6Nvu7libkHuSep1wKj
7sLpiu0SP5fZHatD7zbueU2pq8cteaP1Fapb77CAbbyRiob0iY/0jImjx5FroJb5WCTyxI0w2Gxb
//Hake4+85lkXUYHNC+cVe18T6jTbG3CsH4Fddow7xOngYVoOqn2umYmdwyPNYsH38LP3d8GUxoo
ApiGuYHjNOckgCnW7fHAmM8tlPK+tcxzqRczpifPi7ugyC5eUIb24H1ZcOi5h1nWLausFzI/+YFW
AAsrtXr2RzVcdFGAR+tqzFRy8a4Bm6GuW5ynnihSWBgovrZxQiwxT//9t//+MhCzZjr3ydektbnH
Mr0Zu754GhDH0t7yLz2xZ5aDhnpPxDN12EGcOl1LiwAbaW8qLlDlgxdPcM/kJkNe/wP2c0mpb461
BGZzCCGM8PTj1DIgJ9IW75bb2Vfp2WZP0QsIk3NXjNfWvFuBlx+KHG5ara+oKkmqduSORwpaAw89
YTkbOe7EyqqHyONBC2fi/DtLLldrNrdm3/7L18HetRPkTu4voV30cW8LPSwecGbSOJy4SOukUEMf
JYCXJ+9mu22OLeMI54AP5E7XqUllT0A17kvna2cj9Q9QXKCF2qcRuQUgY3CcHJwOz4NBh9n0yldI
2+AjnCNKPI5W1z78ifRg6kF1AnSoRetCH0Wee7xF0vfVaWJWxVlEUoGegMU8s/37xH6w8P+yVKg5
H/gWca+iQBluuve98YlsPM7O2Q2FU/623aHlUm6X9PL+qVhB6ZTBD4n6GMvyTU+/h2XHte+yNssT
2g+lG7VxlZX7x1ot1n+wKDVZEqBmaTpplKa0j9CGPf9MkG3dmv3znHSfjvTpt7OGfFs0M1CRzu7C
tAC4a2Xshl37SZvkF+vW7MFv6Rh+cDgwyj2APqSmHfFJJW1kDBxyDSimolwJ6JSXVOso29JPk/K+
TfIlmwa+32Zo9GBnds6Rl16HrSTA/6i3Sbz07e92XJZdUlpI2N5jS0+QLQLb+j5r+uvC/RKIhLvj
jS42Yn1YvH3vpjnspLBzpyFHeUVzWAD+H8jJdtDr59VusnCwu6tOjR/1WjQ4jXABN2NvvuYWu/Sg
cSVZb+e352QBvcPmSeuNN7xx8Uw0bjNn+rjV67+znbwaDb8yT0eJpxuOsFJ7hf0TRCTT8QN4atyA
js5DPUUKyfMsBhErQlxR7HUo8yapyeNLOx71QvovYCczgKkdKTOdjmCQ9uQtNgvbKyvAQ51Rkhy8
Nqv1lStB8sN8vPuTF9ucSfmluL59GdxpkHuxs9fEYU5kV/SeWajlk8HmvVAHiOEevpoV0y3bLGl3
Nj4Wa40pMfrIKrYJqsZJwyZiEdAeXQCvqFkfpNa6ndc02KCskfXIpPZZcZN4fYiD9snFtnw6qVI6
ecw3ANYVNuwEuZZ0JRZH/QIkYQhdbwUgpGZcZm5Yjt6+MVlJ1i3qlQg9pIdKeQ/1IEeSH88wefbo
oflmcrB38B1GmSMWosGMppExXPXc2oAtbTYTr6yOpCqE+l/OjCURVo0G5CLttx26JTTVUAKNaSqS
gn7zrn6TR+MZHYdsazjlCc/1b3Bxn/4D85qJSDfMvwE9hPwhWTYXy3vx+EBatiLHwfim5JZ1O/Nl
U5FPSRLj07KTNHab5MXJxr/AMQz6xJt3dkyvurrx5/8L/PeRa6+AU9KHoBkST7PDZFga5jZdfpYC
unGn+1A9GnhDnYRinEiIG4E7g6MpjbCws12Qogi77DIz/YCd6cMBfhavc/GcGoAA/HnbzOzzRADQ
RcvbW93XZ88GN1gpM4DPDVh7JjizkZb1TtTtyfbxARf9+DSX8Kt1m4UFjX2QLQnAsUpmQrqv7M6D
7tur/RPIMohMLSuqgPK4rJ7Yc3sOwxuXBKKjNJZ/erIA01K7d+Ltv7xHiqPwSISxVb9CgNp1foa5
nDRPbPcb30FCKubqT59h/Us68wt56ODoXXIsq/o02wwchs5GHfsVtAXqg/usD84a8BjW0zCJhJb6
sR585vQ8XCw17xOYH4dlMOIc2YoKdvKZ8LFwO5X/5oEUXgXKZMJZU83q1ObURY8w7iMBPg+zI1s6
l0OWL93yQZMgSp5CAKxl5aG8/5S61UeQyZfIT9znAsjN1vEI42S5QJaecLuX4dihqSQ+ydzgswuM
PoRg0Bxk46u9n/n2pSmtGCQ4BpI1wB2lOwsf5HioK5wiec0LodKesoK1csmcaMjKBBOKEQB8/UUN
k2Kzmn7QMrhpWLltxdr+GRic4lYww41yuhtZMfFHJFqYUDNKFcJvJKAXFHxeCRhRouC3o4I2dDT6
56KiafgpqrdAkYAejOCTtmmerAWQKN0uL+U0UTA8zAUGHfzbOmOcL/ydpPMtIjTXRBXhzs204pRb
xO8gl1FbKXJZEOnYmGHTtnFkrqaL1LqzKu8baBkOm8etClV/R7Tkpg16FQ9z9WaAvqVfZNkSKvF3
Xdgxre3ggc+hBAoWrryZtp7Vvw9m/UVL6SVLwTMk6asFEH2X+RhAfO8v7V7e20wmMS4WeuREu5wy
r55DtmPBcZCm9XJx9Bkyy6je7JkzJ7W0jVIz+/16+HDc1jlWOQ5NIoTs7twj5DPnw+VgQDvaQtHg
bYIFDKgLvxR2xuYFBjc2E4PwjtRjjdeyvnBr7kaW+tbiuBgDJYISdlIzWYJdMKR/IGQ4TNgOG9aR
xWO7Otnzw7GUd/z4K/GctS2HI322W7lyuslh5eqF1Z0MgwHBrdJUvOStiAuq6XzoRJuCLzUpq6ze
rRjbtqLKWHfPxQfCUBfO03xQSzmEUC565BpnLwWJEr7RlDbymQAlcnBvfLBKly+NQWViTK3betIo
wo2Hxh6eTRCJ+8F6MtZhvyBTb2ubGnlYMxzZ/mFKtUPmZgVC5bo13elf3RXk8wJ+N1ZbtDvf51ii
egGYTiXzHe1jMuoaM+HoJkFKkvVcu8YpwS4yiKzfU6u2A8g+7/oWNc4vlTzXLH/rhkIPOxsU1CWM
9UC/GOnB/xrF78KdnK3s5T8baSFa6QsXIynO/tErpRENzFYiC0oVKhYmas4UjYpXyX9fs8ezP2UD
O++CEbifxc6th4OQrheahgPmuMM+ls6PTfCsfpAHFTuUic4CiZEib3/SoKbrPIXqBKqRhTiR07lK
mz1cOmDy+cUM8KWINx6BPCIrocXr2fbkeqPW9h0x5COD6PhSiMTYDpn+D1f0j+tgztTASWxph8S7
lKYoGiliTld55oGJGc6YKO2jbKsrwQv71ozHufCqG0Wj7dHw3N9l0J7MpWgvSDCUkuG+HAzvDUci
tHGpnm1X1HtUrRB1b5m6s5MWa+RXgsosLKOaZ2+TdJHHEXrJRjfN7lDlKzJj57zjq3c+smCCTQdt
sLWqX+lVwkQ4L6X3PrjKj4cFn+JYmVs8JstpLeyfpvHIEAy2cZ7s6n3y+/KWVPmT10Ix1dO23SL8
/Zg+2g8aNU26k/KPNcAWF8zhBVFl9vuYbp51O/h1vtUBPW3WMw7Z9Cg6Y35S69HVSX6UKOA3sYgX
UP07yg/6Pdon2OeV20Evq61mTcZ2rq056mzmPlss1r4DGx9Xj0v8QAc0yldLyqYv8YrSqUya+m8t
U6yZnvbkJf6PrmN5aB9ukCL3k1ikpbNtDIXlxau6kNmvzN7xgrzrDd7J2pqCiM7sv4XXFy9rp1+M
8fHDyNmM0UiH4zzINwF56Oq5KCAESZ+7ouAuPyrjc7G6PRuFXVJzfBmBJ0ODGr+LrlMERMv9Q7z8
05JX3WeaiFNXWgfN5saRu+we8pbebpPsVQglwdq3ItAjrbCBwyy8qIeZmzSJHLxn4174dnqiK/sa
aFxxa1+U92Zy3lFSjagzAwwb9iMYUM93CVRzIwqPIsTFP7HG3KVWYsZYR/jzrdgVJM16iNNnb6Gz
x6is+2KByM5XHR6YxOzQbCvrfbBt/8QtK9i4E9ihorO1syDaTRnjch0U3DP6f7QFEdlqeaQKEVqr
qLe2TXnpamoeZ3xtn/TAjUvTR+teC6LVtrlPW7BLLdcAPvWWoXExotREW1rgXDyVcA5y6YirZzyM
Jf1g7Q34ryH3927fdGRq3QQK5NwFFEWZGDp76189o1oqL0f8N4ovpfUfzEhvvompnmtch5uCM043
REF8zAWd8fiHJrL7m6rO2ZLsWEI9QMTynRy6yDw4eCgZpmucYhuTvPXsyIYTiyVFiQwxOt8MvKGl
XPc6tUSCHE7ykImjzao7ova3p9ffLc2COyrZ/6pltBn8hj80JZCKDTTzQ7Hio1VCuw4WDUdW98p9
Z3ldaqqpkzI4cM3CDp2twQ4XR/BoB8Sm0Yn56sB+BMnNhEK/Qn8yrPo5WIYvIostDO6NI514Uetf
HFE7s9YPqaTlq9Zey1F9pqDYV3vbMgXQl3luZxzIbfPLqm2cFChhxmTdfS60rqe9wikhvZ3vLcCe
OYw/Kj7+1nRttUGFgci6rzOeuKo4G9of0/ultT4UBvc669VZn9x4njSSKtTmtdrIIFyR2OFgUsK+
+xMtIgHjZt6Ye7OkGoCgAr0iS/pTBfOp1+o/DfPdhpjZHQZtzspGfGYa7g26ZfyWS4XiKBjnhV2t
7WE+ynP2y2FV5T9AUNaHyGd09rVOcTPT31I/umUgtb4Gc/4tr4vPlczjI9Kkea9gKG50p2EH9Phz
eA3gD9nSwLUM5Q9IQ3IRvG0Fh1ZSuwdllD+8zjFUW84dD/YBqy1s8rX4nc6QEM36VPfFbyCH14zl
OK+M4C+EnR0pjH9DYkeJ4Boc6Oy8apX/rr2ay73F7b0kgIxFJM3ww+Eqzb8d6YakOSDileLSDXuN
jO9U5/XbbNtPulzSJ6cN9G1P6mhDkUs0gS4OXVufGJTSH1t0LB3zhECQy4/EQ7RJ1fCZpXxrkvo7
0NlxKT5am0BM6PBhLWlwnLP2Bv8ES0jNJ98UKT91l1ynauRNzO5Otsl+7PlggpWywIA6F5JxxUnN
enHyct3Y+qw4WSIU7RPA6cjQsvSZK6d2X3Dt7ZmKWWdU3fBUqzYAvmxiwOFRhjXdGQfRMsU5DuAC
skrrqX0gdYuJviVEzSiTVXvWYI4+IsvfPO7ecViMMVx6Jw8lHx5fd6Zn28K4gsYeWYlNy5IREI6h
GyJiVH74QL1kT8ZUj0TnNEx+pQjNltStI4LsRdGsQAagFJGm2gvG4Plc1oYi9IOtXlFAHuUPRO8k
sTwqD9bgUlYvoidMo43Yc+bG+wGZ3V9ht9wsUIIR4ah/oymT2DMLLhGymLbVoFwKMKYp7IKXImvX
mB6PQ0bsaWtjh4WAUC2HfvFe/cbiApWNfG1W1lvCc1n06ZN+4d8lWL02glsY1X0kz7t4Mf2w9zN1
G2k9DpeyoK6w0344+a/sH8rDWnji0LVlwESLtC7SNj3mNd6zxU8RGFYwipaxkkSvbDxBWG6zNjd2
QVN31DpTnxBk3a0wzfbYs5KfxAibMs+/utW0n4LGIQBeQFmxp4CejRc+isu86viuHfTvyl531fIj
lVkexSAf2JeUipM0m3buoD1VrTudDfurL1m75YuPp4gvGexMV9niTvaaFEZAuNpX4xZH/MUSeKz7
JKPQsS5rnr+COzzKO8VZ/k7gqztWFYIA8wwWQZzstbe8mIqoaA8Yelsgex2JBV18fYGJ6PY3asIX
dtwbsgLtXgjX3BKttqK1Nu/U7S0HU9e7U/DI+jAR/NZJ+5bdK/D4ZtvrS8BZCog7m9270gpKRSDw
DEV9TgcyMoaqo5kfqiZ9e0ZtynBH6CxTCuioyazvgjr/ZGV+6tKUAqos+wbNAtHQMw4dL2TmCXor
Pn2eMIyivEJ06W3XXv6qcxblcC9s4d/gdJahPkx4KanNVc42yMHR5RQG7fvefQJoiQWgaW9d+Zo1
+OVTCv5iXbPhf/ZEvmtuPRNLtMUJ22bVIjJpRGvs5K2E0LRhAYz5a8ToyX92XKyGEmJ2QdABp6rE
4As2I0tQLrHQJ4W+cwZs6oVLPEspZiz7Q/cxnNo9M/xQV99681HmBqWlj9yc7iACFjfdSCEz07QQ
LrACufqUtIM74Eq82rJ4aoSzVRRd0R+UXebK/jIDyByi1n+Eo6Z7ba509C6r+W6N8ggq9dSUwNkL
G1duOvYXCmXBA/ujcwKqv2cjrcJZosd1dlKGwDmdfUfx6MYaZ/5AOam4gKUXr5dfi2/qr7VVv4PV
jDSz6b5l95kVun0qEwgW1tgc57l7I9m3HFEuD6vVmztdEuZIWTQd2k7hRzSdp4Tl7tYeo3yq1Nke
vqrgt+wJv1ULqpzSuhffvBvVXbVUQ65duq/rhMQvZYGsCVibl0mHf1zvfnMeiS3vae69+MZaQU57
aPU3WzpX+uSHA1/rHQ3cwCjR3Bi0dKiHmxQx9pwL45S7lR37NjIbixgiU483VeWwTWxL7lhAVYzI
XPtyp/fafNQlDGGG9Hjl1RhTSI8duOlv48IHXwlHR2qyfsEN6vcOrT6Ru3TJbaSxJcz8iWL0udgG
XBxwK7J3mdgD0AKUxLoeePtBJTdQX8Genqzov5xbq0nyEAw1t5UCAIfeIEmW7Znr32Y0VP5UcZs7
B4WMe26OR2fWvq2gaV4BToW0jaqDzpsF/1D1VDVsayryCUVPX2ol1zI2dezTgnI1GlLydD+aBcRr
pzJx6pULFsxhxg7OzzStyRKNNHdG3ThQYgvMOpzTdOG5UsSEitnY9gyjoNH54M2ZBiuXOL7bg7Pn
E+fH3hVzIf+5UJUt6yEQzY17G1tIE1BjVOgOzoy1XzxGyN44Jo8sy+g/XkQmE3SeTWhU0jzbN+B8
6y3AfvdE+h4P2lxcs7S+uQKROV9cxOmfvJCcrSlXgRxc78Yh++itMEZKUNmbQMnhQWQjkWJNZuyM
YjxQk8n6sGhXCA28v6bJ7OOZ1LEY1jpWUt6Je+EK89x3VuMmT5DCkZPuO9/KvlOwJFFevwqznGPp
NgirFsEaAfOAdPVI0PzBGWCd5uZQqI0k4yk+D5NhXaFaSwonOpMlaqFFrk0XVV9Y595IVnIwI+mY
VnX7gdf+SlqHW/Dwyawa0IkFL3kKaDjoIrYEFjb+doBZPAKFGIf64HBEP3bOMYfV9G2O7alGg4y0
JggOpAlMmrKDic2Wrj/l0OtCUv39U+JyA3O7o61fbM+uttL3Xm2HzjCzwY5fLleDetRISgzSfoU0
tC4YHvrs2RXFX4j5eVj6no4x8I+WDvmhq0FmrAML5dlLoVcoMW2kW/xV3Xx/vF4IsimuRfxv5HHI
1QwhwfzVa5td6rOOLz33nFTOJ1HDzaogAFepsy305cuz7TfTmBwC4dlXy2LQHuSBYeEHz63cNe4F
iGoWjmvd7QTRFKDECUccx+lAtT1iDTzZfjsAUFP9njaMc52TBl0MZE4ymluvQ93UjDWkZlHSK2ct
0cC3tQgoBPOad/NBSCNbUISZmf/lFljF/42LGSNv25lPRnpzzCCSMFavGYJppa9vrtn88rUAottq
vNkYIyCKZBF61kfqPRIlmo5Nbb4vMpVhm+hW9GqUVEXqi75JDZsCkkfetWzzWCOOUwh8E8pTSK1/
IB7xvXBz86RWQ35Y3XuzCI8Uau4fhKIR5L+/HU3trV3IN3uFZ5+nwWZGsvB7V8TIHplCCFF9Bk+t
86ImDwrOfiRT3yd44ALmKxeWhFRngCioDYwr2Sx+mko14YhjITJdW92HsZpOCVAd1k8YI9cyfR9H
7zmoh+DWBEhwwmL6grmmQB9hZ6EZL2BE2TNyDudWS7xTwwgVmCMbAwaX0jHTUFuqn4Q5+KZZ4qxT
tbItgmTeaG324eWgbnDliwk91TbVm8sIQzSv5iAYt5QS15Aniu6oQSRzNe80Uzq/5ZECYThqzjOi
D5/ZwAQGSQb6MEl8g3OYLb/9JYDh5Vw1/dnJImp/f1Rh7lJqu/erxjWn4t3MKZ9J8gsnikPvoIcb
6v8a5wVTAHY/4+Q3pR07ovSRx+xLnY8CZg+ZQs2wSdHTWCXy3D5oCxqhnctyl1OgteEfZd7KBTi3
Kv5aTuUd04eqTu2meXTlhDCSOuuhM7LhUNa8tWhYsSHHG9Zb0ng+gp28+Bp3QjwA1h0UikEtXZjX
ff/c9su71OT3hIFjz/WjBqQ27qxhfRXcGY7Kr5bIWSYzrNCvNSIup6LIDkM2pRfqwykL1IhCNkDy
4Ni4Z+ow0qxOd8qpCrIQSR2twWsm3WVLzeKnlYpmj0tXuzm5cdfr4JohPxx7dLBNPRT3bm6rl6Y2
MeQCFRqmqHMeSqrR7haVJ7dMMUYphox4HEYi+EI7GXS3szeJ+S1Qe0w+e80bHeeYf5kWRExG7Hon
RsoClrxi72LygpU5dkpWPWELtyBq0yJaBrY0vcZupfT+8FMQ6wHZccEkfCrXuafqNqBixdDKvSoh
iy1JdWwVV5LRePY895/SAuuUddM/pw/CWlcyolz1mpqOtdegS7bLlMfeLORJSBASxnLGh/zPqOVE
3Rk3UApao3YuE1qh8SMv8+6/D7If2LWCLNxWTrPc+hJ6WS3aKtrlljnczYwoSkZye++WGNK9VW9i
XzKj96qz3v77274tkeVoroh6zbcuppqcSzZnJKSzbL+yF3L9B9Qhq+IpaQ61Jbx7NfArJRevV5N3
InUgDn1TyaMTdCdf5h/J+jCveb46Tbz0ooUYwqNq/q4WxVWB0UAAQD2mZe3tSnv9EtBQMffgUElx
SqErrb+Dzhl2a+6yUFp5o2NtkXFJw/fJHPuoKd9SKb2/ZqpN5FNy7dlnjxBLrpWNKIhHjkLFdWnC
OGgpFVG+w0o6W5NtB/8rZDEahJOsycyxXURhY5dnBtolKcnoQUccTgN1EueprXj2jX1T8G+iSCb2
E9gH6RjLQveuUGHBkCaoLJSvBQ+Yg3GBK8ydIOBR07tu5zYPklMBq45/QbnL+gmOrG+qY2D7LOgd
A3+EZ24NbWy2c5eLUKnu5tEMcW08ohNFzb1w0FeOD4oIpAbsRzZcEzNFmUI1GfgwhnwMue3pRxrV
7m3Xye1/ScjFTIwnD4Je798nlz0DHaJUurXmv4r08dV17BOGd4CYUnYXGAWH1s6+5afUx+5QP/z7
iXeWk/WXeni5U/nMcCR2hB/LB7jtrkzIduAMl6PKuzsk4/qwEIbkj8Tih1baIyAfPfRHrvONM+q0
9xbzFXBKs6P7peW8L/0P8KRXY+vNVndzp6HDc+PpTyLB/9T6yMIEL4FNyJPrGNlzaXsvj8MhT8rk
y+4CKDpOea7pohWK239O4CQcPK06W3VDEsRJ5hip9JYTS7v+/y8JbVr9BGW1WniBsPpY+DrL/OwR
KdzRW4WXnDCeMuaUu6eBr0mz0bSM9NUWmbrOWCTw6C9wXFqs1vmgDbFL/gqCfUZZt+VuyNtMN5Az
W5/WwHutmtdKlW8iBwNneUtBHIvrFbrBxoJVfOsoLigCE7Ppg67mZ0Z2yQtrP43dya7RwJrEt66B
bixX8YQRTB6mfnxu6pGFS4XCbWpcm2xp42PibVmzVrIb9qFE12h6MblMZUe/dttdkjU/ljk+1biL
YiPxdg51ibu5Sp6ZTs2JcHKDxMWa4ytd2vti+O8aT9xBOSz46S/CH+5X5K3ZR5GtpbcjItqv78xS
vhhi/kUyt3xJ7W44L0315GtMhb6cEXi93EQxjXTLu2R4HSBwebfJ0GiQTQinPnyzTqAnqLddDPAC
o1rVNPAfWX117r1hJ0RE1GjwCE1Q5CtSQG2Sf9ZsIFVrwrisHNY1qfG7mp3uwpca6xaLiDolheh3
AUG8JKAuxuEewus1gy0fWfbdwtZ8aHR37/RUA3CPJP46OTuiLTd4C/j2CsPg/k12qf01AITbYtng
PqP8G16z02wxaSQ5fIcBukDpIqzCzQeSYxJrMfPvqVz8ezZZLwXdir3rN2ELZwxpwTP5ocSPh9P2
xIXmj6Ak7VyX1gzEpy8jQSj32INwjtLKG7YJ5I7t3CiN5DjrAE2mZFrnjFyBk12wutdHu7Zuo8oH
imOQzXhKXIoXuNJMpU0DSsl+gLBMhZR86R2C04U+LrhgzH+WL8cwlS3MG2e243ymT3HCiLLJkS/E
NJ9Ws3kRJmrv7JSQlMw00tw6+W5NblyDZuz1weFOZqOgptpCSqik4gfKEBrBfB7djGeyPM9W+RYw
jSK+Tfs1Cb4flqoVUxo7F+ldx/7mmf0X4v2JrMtDQ9lyxzZQBgNLQwPkwAblkWA3DPul8bZj635x
5P+GS7ueCgWtSsyxiY33eRlZX7biLAzBL6u4JXL46A3bjmbP+Yd/G/Ncaf/hzUYz+LqddX5d4mVx
5c+s2EZwk910k6tFjd8sl8GvDhm1OHf6GhwqbH5PWbJNy0aQZVy+8OzaIVl1b2+4LVsN+uAXLUWD
FuPVmQMq4Nc2vQfWGpbOQsSqw1pSFZIO+FHvD3gQu5OzVO8EADF9+pP3BpCa75XS2w8xF7wczVIH
gy3wZRQjr7TKo/qAnoniyJiXkiAd45mhE5pkT3esjrhqocIot+7A3MoAcddsQ7x3lV8VV3dUzzS+
NXHfgtioNCi2Y84DRvXel12xOalgK29SUPQ0ODTMz8V33qdfvvshshLsZ2pNB3OBc6NPBFs1176K
lX9vUoF45pF6uJeuqdb229H+pz32pTDp/zUMpSgHSIvYGTgYzHuZw820ffs2lQkYztl/50nywyrL
X+laTmi/QjpzRLXtuZ3QCuFPJ4Aa3xOTxyg6DP7JYm8Wy/r2JjxnWi7avR1kT7axfope/uVD4jcY
IjywPKOaL3Cst1Yr7gHPNV5E7t58jrbS6cqVDbdzTQsfjzt3eYzDE8xQuBUwcfm++Njts+wlSazx
qcwX8ELaWcNTY5awoZwut2OoibhUIdT1HuE1y57qXQXjaiLwYnb63sjGF1bDvw05fBa64neCBmUH
/LAYKnETVigN9fqU6LDXiNqwWyBHOI4rV6M5118GR+F1fWzy6YzaP6ojf2mP1PXDwkUtlBpM6pyz
i9nTt1tSwR1n+QzW0AcUmloH6MNP2Wocphn4NiHQ49RRM4u7h6OBgtwNoh70vA5yB/5pzvSFJKQa
H05gqj42uaC43CjiiviXLUZ1/7QrBCbgVWBavNmIbcvZOQx2ISP6nxW7Bbw5619uTi+dxuNOjdof
5sloAYFiUfZ4goTAAqTpCVpnFxAQ/ZH6nh+MmuOetPx0FBUNh4304nZ017NjjG4oU9/F693mZ1ry
Fjw8hkbxebvuncbpNvS6r09NFmXacivpkjunvXNrAarBfkjNA3Roep7JEAwaBUEWjYzbivFmt44J
nIpUfft5ji8iA5Iw4uU0H15McxwNVhXzIc86DdmeiL4+6nf5XpXLP4TWmX/EGGwGfBKs39tYODZq
swXmsmPktYCdbhVrPNvoxgOLKgtqL/wnmT9oO73LicZxmfLAMqMb1n7gKr/RrUEAyEQ4NBcX8Km+
RuZjvZcAv15ZJ5AWK2LUnu6JDeh5hb2gCWYo9kXnpIb2CCphCXkyeibZ07BonA8TuapGkEptigPG
+hdWMskeUqU4S9Y1XYtwm2E/sJGlEN+0iz0LKkl9QZf52KlLi4U0LacPsWYUt+cT6FK9j2j3djdt
4LMnE96hIwsS6QM2X1qPQI6t26J1dnnG243DR3K95pvlWt6vnK3JbpqyBkNjNCEDRmlDe2r/UNOr
+Qenrbmjh+KDiel5LVG9HnUzWvbe2y1yyMSZ0hneLhsVlltsRkvLVAtuoV4TurU1ljhzmqRb4Y/V
Tjv1i9HF4KZfC1ocwszhitEyOwLeeflaYSoZY/O2eiSuOyQVpNi4LJnpLB3QcDFAGNWSPtaq/p9m
5Rpw2yBeOiPW0/FOgeuRm1/Y29l9+TLpcYpqS1NRJ7LTWHTVLiMCssF7N5/TBD70ShvCvpVduxGO
A6ZTekfgY18FbFOZ/Y+9M1mOG0m39KuU5bpRjckxLHIT80QyOImiNjCKlDA6Boc7pqfvL7Luom7d
smrrfS9KllYyiaGIgPs/nPMdXV3hFZyUX83bPPDyfUDi3E40A6kDEeHks0+6g2bjuY5xHp3sRp7d
YAlPvDcxwGvjrVHw5XshzdWTpTgJ6cLgy/BrhvO5UcgnpsycK81eoqz0FqXCzwDpwGPjjSy2vb3w
oksLcbblzGJEeDMx19Yprs1W+NNXkfFN7KwX6NlPs4v3OZfpj8omwq4vXwt7eJHtfMtwuK2Gqy2u
xuAGv++PcZW9h4SguBVg2valt3FTOP4z7dzJqulfIOdoa34jzwRvtg26yuMFJG99bV4Wz7G47Pkm
cCl82V1yCYQLNxtdXdsD1s2nPNvloTwt8Q0+zyNySJXrkAkPZcwEWXpwnRr5UdEzBvG7o2jBSBui
WrcdC0y7mrpD1DjbRndmMxRWfViC+mVivjhl/O2FxK0OS3zryeWJsLV1X7bPfjg/VhGz7mQYN24x
PwlXvbWBuqBLg9s1RMwXBUO5bF5bxNgdEVT7DQDqMhM/QYuMlKXY+hmZuhCZOxhZOH/uSJSQNWyR
dPTRRrGZWvl+98OE3XNYGKpcF3UIk8fYGb/ssCZYPFsXkdiHTJ5WvVXWW4E3zZ2iR8KSEAQB+PPk
RgBeYSmwDTPLpZyL8MUopwYT2pq1qMYHitcnMG0/fJ9NFt+DfRuG56WfWaU13iqc/KcpK4DJGESO
Nc1yLudDFxBaMrnOzkzxFkXum6z3HS3NobfZT8jlaBi/IiUTN90fzCsE+CDM7DQ/hjZ9kBqAn6pI
MetB4YQQcW52EBfXXX4Fm8lwJ7WwSSfEtWDEKO6Cpf6MwNBULuMcj7mmX4EGtBAx1+23SUOg8Rck
yGZdJZMPuIMCqCe/AX+7t3ZpmfOMoJAas6pgs1aXD67xbzOqxwFRxWqcyJllR7WCL0o7ux98i+G9
/cEGBhoUPmjvWY6ocfOMce1UxTvkpdXGl8mdO83uvd30x7SEzB5V1k6p8WPy8fSGiPxUz1a1qKaa
ChVT19xh09VVdSTw7NJp5tLpuHD7ZRyyc3Ff88eH0Kd0GNGYMhNJEX5diD/ZEAAf8c7wHUQI9A0D
8+n2vyQDlWP/JcCwUOC5N2Vfn78iJ+B6nsSPaXB+hQ5IU2Xadxpo7mkEkz6V7W6ckUl0BZ88wtU1
GnVgaiJFc5u028gnE67KEFSwY2YSHGuIrT3tAUw2AyDN6U7plEaHZkyfTCmplxJWU66Bcl36vyYA
oQA5vKNB5NQDltpPXfmOOJqzef4a0uqn8TOE2n0GhbYAJHU1mnJl7qxjKpdrUpdq3ZXipUuaTZrg
H0SBBYYq5kHuUIsHJKLytRpRKKzDrHgviEfdDQGRoq3w9lpzmlZV+4rKkIGeZAjbT3RgQDE/zAQ3
rGqhl7L4hDczILZnr4fgz8OkgYiKco/TcCyCeK0zZ7MM0AKDlJhSw2ZyJTQ77LzZNF2lj+OCFTpr
lzNxdlQ61i8fydC60c5prMfkkFooHpu0eVOD6PaOTWuS7loTttsEPjI1SXB2G2ntfBu3Qkyy25pn
3aLKWQcEXm2o/b41BJuu9IhbyhQ0zwHcgiADbgfIxGVetJePhDnIsyeDU9QBfoMacBi7IEA6YrHR
vQkyGQrv0GGUuNAR0eJLJ9DyBJj3t/FkcWBGcfRUqsHCMYFqZAbHlBk3QTgw9Jv46E+SFZVoSLRB
+DUl38abtaJxkRfM2fQAZvsG4PEf7TA/2cnt8ClR/cU0Onn8gNUNCRgdKmQc+pyO7yBjEkTPElNP
LRGDTaToEKDI2BXowpef5Y96rt9LL/zKIjZ+8WvdsCqJyDLAw8BtvzTkWfDc44NMz5Hl/yBWmCbZ
o/bTzOa6Sv0MJonc1813bcfXPMmzr95dfks5PMkHlCMNlTcJF5o3tR0bsBZJd4d8+6sVcl3QMNwm
QFLZzaZuEDc6UjwylOJjmWNYeIg9hTPeDR66KLqfOEUfzkG70QKqDSNxBNlQMxr8RBZAjlwOyHP4
+tAczesSACXKdTZmcmKdPQCIwp847zqblwO6ZeMnIaslw6leMnyBO+jvOipFkkkZhmf1prBFAACC
UNvUZevPkEGtxuqpcerhgPSYcKGo58tHfNdY2fvAQZzdIWGqAj6i6KaWWQBEjctvJpCvxYAQ13cG
bhArFsC0hnAd+uRFm7lbZwNAcNdFhuimrJQs0roKNmNrRGlEZaQAnXLzHQa93LjtO/cTzIcGGbqr
FCWqY+7ABAaokJCn45Sii7MAfNhNyrpcqPWyWJpvMrgdc0mrSW/sCDGTU4oVrgLM1eQYrhLhXm13
+CYH8R5qkmlEIuC+Fc4KDXm57du7oOvu8tD56ftwe8OW8QUr02tA/OhZyfTVW36kPNxjSbTNTKLr
YfaYfAye9VpD2+P1rLvUHrmS1R6cy7hJSl6/Cd1fOKwV9HlzXELzq8GFtZ+5egLKoZWcKSfJ+yrL
6M4e4nYTdZs+V/UpeUkl+gB6KthcM7GpOIkR6Ea/yZ949CpJMG21HHPtci57HpHWwUdgq/4RMdLO
gmXU3054iUWDTCJUXl5R7tykuPq6r1GVOXI7DudeqycBU+TQQuenH+VQzFDph5ZNADrgpdIq4Sm+
WL2ibaIC6kL9rG5hBjpkApPndYIYX1FlwPtS2V2rwE7Pzm2NKelFIcBditEeTpNGhTeWo94olPkb
j6FkY4cfwRwHD46ELKdpPEEZ8YGJd1lzHJEkjtc2/uV48Eqqwb8Pff1Y/Rwt56vTMSYpzswgsj5R
Dd5PniB9qEUbYnn6y47miuqqeglzv9ujNT+nOd+KXADvZZbvAyEPAagr6k7HJKSu+cDQmQMtjfg+
a1SZrpvx8rjm1mVuWAR7hJ00jKAAk/g/7ISaIBHpu02XnFrTdOjsayPdoyHN5HGA62lKvmlFxQK2
aOmIFGZv3DzI9VWXooq3h41Dp1u0UpA/6nxqcjtWDEWQBJpNHiG1mccbr6omR8gHjOrcloL4W92R
58HWUDOycLC2Hf3tMdwLDvtVWlGYmCT+5qbitwGUvmvG+0y13/oUvxJEx4Od8kAkISVWiBUPjl66
aZfmNe6IhyG8fMveIkFpEX4PfXjgHaQgTenfF8s11B7PQDzZ97E7ku0KHKT3K7Pjn7ydb2DbYoHU
OUX62HB2npvQvVY5t6RJgPSzUUm3Q44YLiEVF9cteSWhi7wu/FCjjNlIRwd7oedbdIX+O8AN1hrs
I3NMRmqwfKgKZJ4cko3r3J7giC+lOxMn+FLM6BFzB+RQlRJ+JwDhU7a2QJQIvKXavBNzDcnQxcXh
Ovq5z5iK+gUvgeYBWSX1HVyGZTH+ll0S7R2ybt5WbM2VwD7lyecu9yb26RbDVMY4Rab5kbiy+BCQ
RYVUuexdHut4KA4pURXYkX6kXaKPndvwcbS8K6tCsxAaOtKR0RogeH71Mxsog5zIJc+m09T01xi7
y6aUuBYyPOlLoZdjCZo2mF08emk6bq2gTNZuSPTtOMz3S0mNatEMTl9micl3SmuqNpA2SMhBQi18
dog1DZbZjMx3KpcdfvEMqBO3Ep82wKuMoVv5mNifqmBQk/ROvjVl8T0yAelOszceOlbfgDqLGV8Q
TpKGIdPOayrnOYChMFVdda8ou1q0u8e2SpAu1PQbLYJkoKAuHF9n5ouhS+x1qPIxfxDcXKU7ILXd
0WmS37cEzWePYs5anqte2s/yje3NdGWcW2zJmuHwKZadcGv/GbD6TauRZL9CjAhN/kK8OCYwDXQ3
VtbDSOrTkegDLq6xgbCtwVAaN293FGbMyPqtgwTgxWAEeUij6eo4qU1+ZmlOpSh/uQ0hAH2GsqAX
8ATjkjU+WidciwBEnm4iDMdTB6IyH8Za3RiKKcTTTH4AK3DxaZHdCmHMDUhamEZ1LouJDwnj/LqL
kvAhioEldLAhkqzPrsJwPxgsLnuTs/9mSMxcPzTdIU7nL6voy1NYWOu+Dv3ntgpW2ExArCPOVlkD
PNNFpeIZYgJ70R6TaFh2Uwz8gZVUCZS3WC2p7xySnK3cYMCYjj3dcBbM9m5W5pIQ3c5qEBM68tDp
7Kuo2o49uX8NIxNvii0UN+QmlDaXEct2cPpTRLq8zL3PyZ4P0mAQajLX3ZPvTC2Vxu6ztOxsmywY
rxHxMItlZnZoCEtd2b7Sj+E8obLsOgHHgoIWxRz7+2jcLohmV9zRhHP3T7iEKUZSPVwEg43VZJVI
Kz2EBkRFW5tRdZuIrvSau5IIv+jBaJCCKqd+dbDh4jyzt9E8f2Qm5opG1tpVSKhmqHGQs3ZV1Twb
TT2sFvHZWxTTUmIHHTwAVOM3JooH0JE3hzWUjFZO9ca25va2xEn39tFi9nHq8ujAwgZr6Xg7DBzJ
gIy7w6kbuZtzl3hK9wWsio/ZGY0ISWvTZRznaj1M9J0sZlYZvDBii2mTfWjpVpgPz8APaYobOzov
Y08MtH8jfmPasJaUc60CCFGFj8QJ0ke5ODpj54GGksCDZWbFgFmk67i4WmLdVlI775xU9S7zW1Dc
xFapcIJ+NT/1niPOjZsdUjHdtkzRVdFD7t3eeU2GN9dCW5y4I+YTqQ7Z+OVwn+oDDFk6MgxejXcm
B8g7SZrwjUEQEEuXEU2EYpDxFfoJGXwObU3NjyebIR3yLtYerwicswNGd1yBBbXqknvHeLAZbsrh
1GhLbjlogr5lXhv1zwB9Px3UAysTn/2EnFAzMtHEtsYgntYtYZaTlA1ql11ZFzcX3gBYEpEu6SSs
yi3Ueggzih3z+Ytt4W6WkCi5LAp2y6xM2DPdMY0pCa1yXpieT9u+JwZymMpdYEawJL3cWiwBqa26
dTS3wykvZ5ij6FDmoH7rx7Q6+Mr9bpesnx3m0h3aSdwm8lxaUG57UQ0biBNo9RMyJUJmGzzh/cpz
8ZSVSfjh1cnWyot+75Kex9zctoE1juooNfdqOLFRzix/eJrq6qr1U7f4xedIplPvcq+3no2IGKdw
nQ43gEq3yqx2R4o7MdGRo/fsu5wT9RHdAYZWTRQfJjhd7tnAqZWt/fnsY93fj53FomuSKcQU5pJ2
N/p3mcmttfENszIxfviMn4F0ZCOm+JB8BprSlaPAhndSvCZxP78wIzTH2unx+c9oVD38qgxwSQC2
XPoeunRSdwPRny0StNAY+/ljnBFg08zoStLF2sbN4H+jO3x2MiiJTmA/xQbFZ8sigBJG3BlM6/RZ
fGNyPnHcE1W5dStneiqj9DP+K0g0uh98lm1urOqtIdNl1wmbnQQP6r61UId5OHKOOYOc4vZ2DSSQ
raKRIFACB9DbtTNumgHufllkeFtp1IDrW0xmporhJnp7BzHxsyoALyDd03Ztv0YDAnp12x5DCrnX
wtzXdSQB9iT11gqbHxzx6o4h701pfUjHzmObqxi/GZb8l1DI/nnKaOiWIax2tGM3XYJgBLkE8x6h
QbOpwCbCoL6xje2ieh7CHHKo5Tx5lajYpZesmlqnPmvAZwfahiDyphcq2Ico+SVgShzrvicyWZET
w61J5Pztny1m785Dw3h0MvqHeF4eJKSVTV1DlBiXtGVRCnAXrsjz6GFJhqxvxGBvGxMO5xnR9bYI
C9ZFEVGwok8fBo3OSEagkgm1s05tkjGFH/XL5JldMPUAfnOIeaA9k25xVxZioHWc5YQ9peKlbJtL
mJfhlXEFc3DsvllTgXyIYXL0/PNBqiO26LxpK+GirEN295eiGn6BR5x4TE42AOdT62XUVxlRYCPx
MQk4u5VVpRernHAsZfR7qaVy7G/W66DH7o52r95ksSaFZ2hfxsJPTmwUNy6bp5OLM9i78UoKoLCM
ZNmR9wtj+gJYpEUiW8gYsc0gf4oKm1kTIbrvwmRntY6L6gLSJcOgiPFr8WjsKTxOCTxPFEaKKiFI
1pSVm8qY5dw3750bjx+WApZ88ywDnDjFHa2OHghaUUWcb6bahh+JvOl+Yag7EVKtJ987+u24Knnk
Tpj1rjxx1Z4Ek9ckmsyD3VPrtePYrzJt1K6eGWKBt6el7dSj0cQeDBk2kMGB1ec7PjplYVG829ly
ISUzaezkAk7JungCk+Ycy695Ev7VeOgFo5TSbKBmYJRUYNOBGliyWrRs8UJOIm7Fsd0Q6/WFJpC7
W6QaeWqHP2z+1TGMzRTJnn6DpiYJuRXQXx5pn33GLP4egsm+SCY6TJZ9sLSmty4eo5Uo+x/whWmA
7JDxJeuvv/5Wrabt3NvsR9ukp2kPPnw9/GAOXG7KmxzSNsLGA8RjbTqfPLzuC//i9F050VNO6zx3
GDgEGzTIy2TBkAeTD1bPgAUqz9Bw05EX0mBu7qOC3VDEjEQWtxyAHBM9si+MYhUrDjezWA7SGynV
DOSqzMcOBf6WM2fV6+KYO1m1c/rvXMr50WUh8dBRgEjXf0uaLaJDF1Xl3D0E7fjhCYZSHbOcJNH8
edQB8JmRvSe1Qo+sIdai2v2J3+1YmMaGstjHe+NG57avp7eslhyCvXnhB7f3feDJfUy+1nmc39no
T6exup1psKZL+JjP1o0ShSccZLjxjwWnAfd0BWaIlDREeB3+OossXzi6u8zetFntbMscLGcm1b2t
4CHY9k/0eZjyVfCDXDkIPw5XBqpLs0/Vl0BdHCCTak2svrXhBKggOAeI/lajq6qtfOxII3sh7eVl
aSFEsClWZzhhp7YUwWmx0m+W6cpzxn8BTe5xBZtCvqrQOwe+ZscVOudeWfHTmEgeEZghrBvNJQwV
JIOWPB/fcs+gd/rnmkNe+zH0z4yGlmVVGWTDpSup2SSz/lROHq4FNrds9T5kTGEW+TDJ+x4nnw1E
oghvx4we8TIX3X00uJSjiBs3IijuPOlPd4PJfhXEuxBP0CUUjt3PUfMCELvKuzmrKUGIXORRFZyE
xEVu2pt1N5CEZ1DcVXekLmGdKiI8616VHn3U0OyF0zu07NalYbrZOriFK9E794XEeSxk5q+HREj4
rwXP6chrLT3/cbYnefXKbI+wmaIwHL60UwDM7bv6GbaR2LNxsA7LCFRvGvCASyajIFsrkLaoc0aE
wUORJ8dIliEJvKikclS8x4YMapA92U8/UglGLf07XpCUmj5IjonloEmMi0sQf1kkvpBK6es705n/
+gX3wlpMkzyJwQ3PilHuwe3cC8erd9LAUSMeLGhVSgDSsrq3nG23NcKEwP5FDJkxdyrfupiSP/mJ
EKdw9ZelyK9lTIlv+IfWkVcj8GJS3yK6CufGPpdei7RR0YSFCdD/kOnQC+7uemCS2VYoaaI59hgZ
kh+0RG25dz5zx+93dmfs7+Rto1yvSg4nsCE49ftDqfSNWZvt4fZDC+rrZINviPVY14ZHToRvmMHe
WUTNDPhrMmeiCcHubNazcYG9Lot+dCcKzcJh+4z+sV3Psv4ZIVE3ZqwfOhEWW7eOu63bwr5jW44X
oD04sJOqnEyGtJyx6E/Oc503Nqely3TaAWMYM33j/Q8ZE5X80FTTDNoL/XFE7WZZtiYkMdJrO7hJ
PZn9OUuDrKjQJ9VmhIJZFRniBXIg3DnRvhgMot2+3Xv1zAMuN3m5RZBobYZhwoR1M0OTILevfhpk
hYfSLZA4pAvHqQ2IZzX2LAPHjHNJO+RrOXOGCrwb5+PAUvBkZ/cL1r7d5HrDKoRrthOOWPua4G6r
agFIeYn9j1/S2nd2ic7wzHAsrGUJQsKu2UFZ0Y0WFGF5UsuXdpPphaCXY8xHdN/X+OAp7YquIpOg
5Tkowa9tgsbMO96Oee22TzN0mUsKxu3Rz+UEFfMWn6Mm1AgLdqH0xvuJ259Ly5STA4783TcrFdiC
FP49O3fms23c54YDZY0DJ1kPaf7V4FQhBSuxjgvGwjVDJvsOyAYuRqNevdB9G43vYIuFeCNwmM+d
s5y95CYv68mOM3x7GYsPwz2zQqL4Ktntwl6DijZtef3r//vrv5jNnvJ6qC+z7sHqFHG6k0t748h0
FZxGPF0FKAyUddvJA9zEanB8dAIRrhOtZvo52Fj4LLGPtc15hkkkvE6fda7Pic0iJ9Wpw+iVLQb9
zjxV5nFh2eQacjrhlmKQqNPqAUd8+VD6ydvotMwv9dBfQC1dm3oeiNFyCbpYJuY6UInZ3Levmee8
ZnxdHocqfVW1mPChpgwgD0M+tPc82Pp96sP7ufyh8yS9xMN0pRNF6dpU23SYa4R084gtUYiLW2T2
pTLJK3Hr4okixn/ikBjWNW53Rpa3vZMEcETMM2p1qT4jU2N0k/lHQ/D8LTY+Z43suMxJVPbW21+i
k9ldkmL+CEXLmSwxGTvDtyqO3hIPcSbvxBM59TDTyX66qMFqthSP330zFmALCgKUjDvDuw6mq8pF
/NC0xUKKrH9kaO6f//plMnpY+7S55z7oiT3tsQ4uG1pq0FMpvY6YGrOJvLnamQiiA8hpdiJ0pg+Q
G/SxxSa+qZT3HNmheA3FcMHGj6MrsBA4CfxvAFN2sInR8ofMDADg7dp5W+GfPeS2/s6ajYauLIFH
teuiBMPdgVTKejxyNAd19t0Ug3UO9CEudbBtmTRimybB7BZaUrwgbUbfyLVQewAbuSALt7+4Xume
Edv9CKQfISWt7oYiQOCp76SDZq4NWFgFpxK610dDJkU1rZfOQ5y/pKRL+PYXmJmfQiGXtsBw74lt
ri79URZkgjoRuFZ9G3mxdZUcR9TIJIZmD2jKkt3IZBvAtQ+BwK0Jmyf+2O1QfjRL0oJAV+/02vm1
13ST0HZ+RuXon8Uwc83p8QQwlVBqwx07TIavkTl6Jqi+FTGD5sKPxx+Vbt6ZGq/EJJ1TmMjwMEzB
U1b581fGmG2xjD7g4U2IStMZVtvOQw8Uo8c1zg+mueG1yNt7TKn4ERrfPPA5kI/uVvVGRBMNsIqm
jRM309pHNrCdnGbPRNH5Sb/EjJO78UGRU3HRLggogndYYw6+uEuDfXI/mUW9ywjTXMxYmROBLWRW
qp9LOi93oLlfKCepEtBdPiUeaSV5n/YbBqwKUFPWPlg9IMhwjuo718JE1eUlAcfIMDej0+/bCDqh
SKcj4lw6lAGJrq6nYO1BqtlwvZDJN/YRWkfEjIGyTtiN3O3UJ5c5XZZDOQB5x5UD/KQI28NsRfkF
PtJDJJudpuD5MmX4UwvABMhABbkpqDoHxnHb4AuNHpG/uVjL3rOuqOOeZTl5W5oobHVjfuqYJCAQ
w5tmSuZmSUfTXHR6Oamq/XB9QKjoDXHtOmfT1NWzVTyrROf3vdPDPHPKeUu+9m0uq14qrmg5ARHJ
vds//3Ncyh63FCkTjeBplEznVxHZkEp/jHH3NsMvCTDmNMNv3wdD2c8N0zbYGyzfYlaV0n+6ndjs
PnGNwYUif3mko6UTjo4AtGYdPMbWaJ/tEflUPLCPz5vYvXp6E8Iafezb+DTXTEcH7qJ3J57XANHS
y5x4LSUf4s02LJpzgwtjtfTZC29w8MDdMGE36okg0znxFqiYuAIIA487+TJJ3pO6yC+RhgSr45KN
xyIP0bhglgq2gogrGBLaeV5KRo3zgsTbifUbttRjx8A7HWv9j0JNzrK8iP4aVVD78khMKD/bx0bV
/maOxPiSZ3w0iu/sNq5hJLISpBhoguQ8E1y4JnA43chimnYZyuYdg0piAyQ501U8uluCDljl1HW+
d/R9X1oQYBdpuBHJ9Etl9lmOJ9cV/ZozG0V1wHdKB6cJK/+G3iZAAmm3p44xYdHxRx3b86kMF7Nx
gi7CEYL4SGWYCfIOeoo33tcqprdJcbiWQbxyFZKZpU+XiwLFJ590gbairbGF1gki5QE1/KQwUbox
ccY1DRiTvjTnWMvokzkSp1IRh6Dx6PFhfC/RbvteCOQiz8IT0+PXso+6ZxRhFA5zovfSjDToQ3Bq
CHEh8+RhnjyUYYX1CAA226fYkqm16ulEXXDIktnZtwVGHqoKZtPzlJwXqzq7MUSEDjnZWidBfXDG
uDh1hS33aHAgTCjrOIR42+ra7ERdpkfhpa9ErMMLZHy+aVHrLZTiF/KVFmA3tGy58NO9080cGvT7
bdBdKiVPFql7u9liGx3E5smO8u28ePElb0KSWcnI4wFSR7dYpqPfW8iHlrTe6cR0q0K05UWlgJ7q
8goeTz7GQ3ejzJXhzlTjhxjMLQBsjpjN8NAp0sy3OV+JF0eQyOl3yOS7nHjFqE3DFf5RXGS5nlae
Lp0DGulbtF56m8K3/RrnCqU4G+CtFL1i39yBrkjRtRCzAiKlUvZHO9yl8pbq/E1nKK96z35UePlX
dmjGHRxRobb4naLTLH/5El19RJolhLqxZyE1/pioDUpErXZJidf0bzSq7dErW2s9RGbfDsAye+xi
NWQ12ap51bETAGMyhpuxNPMxEPFBtk51tMPvDFq4QkeS1RDLspySR9vNP0t0LX2rGuYsWfEseecA
cRT3JXq+tg/voOBch5ui0Ru0e7QBfLSu4zHUvuW4Zm5ymrrk3khmnURJwmNFu5Ybii6ba/ROZPDK
q/7TFIjgo3PB2q6hp2TvmnUsN+VYqgsQZoLpKrIgGtjH11i1DoQFkoJoLg8JwfcbH8mLwMl+bBH7
oZzHS2D5AAmHREVbMjeTXZ0pjhEbP3xsYztQIcpYwDM55v+w1kg1Fay2BU/gypIQHlAqvLc6WbOm
jraFk1jrVJTztSeONorD9OpOst1kbH2Zf+c7t5vHlySFRllH7qc3w8nAmg9tMyh3jRAZ1ifCY8J+
BpVZ9uJ7U4/1aen834jUnB1QVnSFkW1/jzFGbYKK1BMiT86DDoonxlvPYYWzfc6aZoM9VR9ypzok
dmJfl15/BJZO9oFW4oizZ96FE4NGspVe7P6Zp53k9Q4dKvjp9ZQlw/fZOOjqUgcDrDeY7ViI/M23
yZ1KluPY599hkB96x4I313Z7rGko7KJs2VQ38WCJDg/feNaxWXf4vNaeTJ+KfqayYMsY6G2Agb+I
rQ5pBYIcMK/pRqPvB1LVlJQuLHzQA44SODx4PAbOSsUWYTrsLwrLebajJD/HMf/GAC2RqTq0BHZ1
9mcInJkXY6zJwcbpiRqwLe+9Ub6OSKAUJ+uqIeq+F6lHzlS5tW/Pi8W6QXjFj8GurZUvcqwe6rNz
3Whr50wEuy7bmQLpEHnoXIQArDZMM2s4qbx6QCOvWICR+S35AcAV9Ujc6Ksnkm92lkwovIiDGsia
BOa+Zf5j7VB9tLvIEbsKBi8yRQUsvVAQhP3nhuS1PSzA8DTdfvFV0TJPw6HdcdoRnzR3+8Co36Sq
6nOkuLzL3r3MQfKRdQU27sV0e0Q3b6UDNiytEggnfX03Wuwk3SyxtkYyV4rd+V6ZQO24lp7nWuN6
bPiuj9l8qhQdPj6Iy9TLb1abk7U9p/u0YrEFsYVZT2a99mGiGdnhYYF6BHcxt/01Bv72SjgIj2KV
7NKJmEFZueFWRWX4kNqCxEZ8agS2hjTyrY7YzfwsTKSvumdAoPkLSwfxxgpD1JZYMmhq1SVWHWE4
SYTadOnkKTI+kaZtdgFC9hy2Hpr3YnjGVPpZ8/zYk6fu+F7lqkM3baMkuXmnR7YpTAYxjCmwbkis
/fulAyb+139N+fn/R5LUdMGAztpff/7x8SXzGl+jVvmn/uNvv/76rePXn394geMQEvK//wpVSX81
mw/98V+/ff8h+ZNvv3r9t9WvOv2o/s2f+0ceSWz/3Q78OPDd2Pc9T8T+H38b+XN//hGJv0du7KI2
CHDMROE/5ZGEf3c9OwQEF4rYvUUr/PG3nojl7M8/XOfvwrcdNwrtMIpE6Lv/L3kkjkvaSFPNaVPf
/oGhH8REmrhB7OGSxKMd3NJKPj/QNKT9n384/4vcpBTzShDt3bp4R7J/F/r2yxSIQ1y0PyyGowZT
1JrnyopZtk/Nc9PZ+396y67/+GF/q428NjkpIn/+Iez/+Rp8x3H9MIxuuYP+7ff/6TUgV0i8GJTL
nh4L8q+If+OYvav9aNh2qq438ecwsvbrmdFPQRDsevT1Cfr9GX37UJA/X3cRijqxtVwk5HoZKV9S
VD1hhqxnshVhiZF3DDrbWXtO+DC31W/RtNlaLPNBex4aFj0fIq70TVscRMe4cwn4bZ/Uutqh43Fy
ivlF8Qu7bC8ZL4DjJ3ZhCOFTxQWCj/Cv7dYOV8+VtQQM8knzio58tNT4vvXzP79hDrE4//qh+aSG
R74tXFCL4e1D/ac3LGZJ7RczOYoi8V+W4ZxZsExK+2BrGHdN7dO+Aa4TYwqZl0WhFaXtNht5/a5A
8h0z0AMvf4AGgMcn//F/eXHE6/yPF4dsAH6VGzieK/7lxZVRFySga6I9+bkWdH6CgKltIzf7dMbo
RRDVyWm+MOXp+hP4K7m2UuvlP7+G+N+8BN4gEYVA/2Mv/peInZBvBkzQItp7jTiIcnybqhKJirLf
fFXSoaIIyu1kWyMTX//nn/xvPhnBKtnjywxKi+fmv38yipm0PRVRvPdCMvvsm1C3n94m1Pn0mx0k
g8hb/eefyCHxr293zGkQE1BErhAAqf/+E12o4N3/Iew8mhtX0ij7ixABn8CWniIpUZYqbTIklQTv
gUwAv34O3qymu+PNojvalkokkPmZe8/VnkTSF2PjQYilV7AKntDjfP/7D/ofH2poub4lQn63gMLl
//1BnjHzSS9vqQjy79L1NoWR/vY8faoGaeOU1wTOnms//PtPtf7H4RAiXeLcdPCce+Z//NhxcKtK
dAT4GYX4toTzkE/5HTKD19Dy3oc2gBuPQBrd5npM/cO//3DBMftfH65tBY7jcka6TvAfX2digbdq
RST2bgxw0ejZwdRkRgY25Wvna6ggTG0N6Nt5yDgE2+Nh6utk35pns3tNEuyyAAFAa7rPKVaITZyN
N2U1iHm6ipjm5X8P5RWdpMk+Oc1g2aIQdFmIbWLIh9sQ3IrVwXFGKrsGIEy8a0QTlWik/W6+w1rj
rQWjBVpCfZsNxjm1736JgjGsa2W7vifFER78WkwW6lRfVifpxOcEifshChmmweLHmJJZJIxCJsDi
2+yBHLUrSvqvKncmbJXoV6Zmvo7WyIi7s6FmzC17VAKESFVG4OhgGGNYFi9dyCaqkVz4Dq90PDCf
kBgLukWF6HvWewDSdk8+o1jlFVX7v39Pzv84c0IvJKXLpvr579dOl2wFWXMKTOkZJSRZtSl7zSTy
QDn5h8JWV3/w/6DE+HDN/FfZ4561+gFK9R2woCuwl3OF2c4u2CGOPsD1piLJOiK6+AcHw29D0gjr
O8QhTK4aqdltwBydgT2uJtu9R3EFckmU13//pf7nkx9yv7uhJUy0bP/x8GHAd+lU83A/N5CbyZxS
CgqA3w4PcDvv0cYlk+S4Z6GP1tjb/PtPX/7w/7cuCE2TwoMDKfD8/3ry4zrumFSEwd6tmhdREY0R
Ztem9l/aqvjwS/MS11H3/zk8OUfIWfuvH0tis2k71ErCd/7j5G4KyzGE3fHChcredkV3KRO14y9i
rs2m+GhDfeswH7KYTwE4plaznhDLHWxHbwlSvTcjbOEyTvdsCKaVM4AbZpxnlGi/lrE/6Yj0fFzN
foAiyJhWnRMswjRsxKxaEDeqcW/AxABoVZMq63v3RoCeL/JjfmLpgHQpX/rO3mQKsQOAR9zs6FRW
fTTEa5PgiaEh7dJk/0fWwp8CicqqnqqzrI0Xx/deIJfv0yH5LRTOafTSrA9a9eQh3CpSlmEoC29z
g+mm6Z78PvxOVL/vcvM7NQ4gd3aeUe6GgRNCEKWY0VGMYXzs3arbm06PKRdVA4SQPKzeZ/YaTBVK
bC2YrWtCggLfOy9VjwXd1mpJtXA19jJfM6QWtotcjEuDpeei1/nKfTvbsDQ9lzZEYqiu6VLlPDba
vy2VTIvmGflD/lFELnd4qGmWopsNO2OdmMV9Xo/mVjqfVcd/YJXNR1UbX1GmnlrNNNNTR4guEO3G
HwzxKJ5BnRJygpciacE1qPcUfntmMBMc/OJcaNRtIzFedHjFhw6JQ2Bkk5BiRcTrRroghjt1K1RD
pjAQmb6sfpsAfTcGu99CTlDk0NyObMX7Q6/4PlHufM8w7NkOMhJj+Ken8QkrhUvKFz8Ezcva6olD
ZQvyNng8Wnl/0TbIWZSav7Mqb0io9tCot1Yd3uPSBxKYjOcBGCaqMJsPI6FFTSabIJDgRY6cJ7a/
DJYwTcIRnJDJbgaK37XOjXd8HQdM1iYXNj8fFawJogXNnkm8dxyJT6tpyHGnJF0Haf+FJnXHwZys
cJ4pun4MyPpl7PrHAsTJJregGtTsOMuEP7DFjUQ58OK4NvPVKKQZ1tl3J9I3GGP4YdzqOvasERxz
1DyA/D/6HGVPMv0FfQH5g0zukZBXYwZzUzWaJSRDCLd21+zo3FXQhNcIeDyYOfYCASG9OclJIHCR
x0e8CpW3uFewTzJbY30fd/6NgzTZ9vzbzciun0km4juw/CRaZL2zNT33Jy7wpVse9wbrKoxkLLGq
oYNl5ads3Yn61QQBYbSPD6STJhLBSdoHwaGpQuRAY8SF1UevyxPDzokZMsLLRIhbpSEB4G4z13Iw
kXyRGYg9JSTiBWW4JzGu176D7ggMg9f0N5NoF+bxiJOijKhzgCydQlTaonXPbQMtjSLWu7VB05Fa
89dwUlYCVC1rJwntlV9nJyNlbJyjRyXsQOyS5UblBIfNR1qGLijDAVCQzxFkz7pxv7oYaVAv/1lS
qR0RHvu0hHJPsCjtiBf8uOyp+pbWxcytxzblbcoL3hyLQTGMifTQSB5gSk2YeInmlSd3zawBDvVU
+YOLDgGN6SqVDgMfgW8L9S//Xys5RAm6PCLKmJ5CfkXnGhY8+7VRvyUL6C1z+Pkktl3NgCFwRoUH
7vwal/qG/OEbjPm1yPmIMrO4qg4dR2TilqVFQ/D+IHvIOi3xivVE3BZmIRVjNbFwGHl+ibutpPw1
Ga40i9ct1v2hMo1bwcx9041Ju+WvATlwZdc1zdZytxaG4gBiDc2vXp98XkhfEsddWO8g+7FHzMYX
FgKeQE3BVJHz2DYOG07+roNHTqUXMHae6myHkoDoj1Tf1eTy7JrWugxps+CQ2rexbJr9TMytU003
Z+RVLCO2SQYxvGpAyqyjiOOt+ifbnKAnm0D1WvF9u7Xa6az6DdsB40jSC2KfCKUz/TrYVMgMV2GX
v7cgWdG9zShKpvJjwTeaXscszy3AQKvsngfmqSgSi4CPTdOZyaEMSNk2UvsFJuRjyUZf6uWU6vin
KOQDSYL028cFu9VhR2Gjjqisv+uQbkaPWGdspsT/PCRcTJozwH2qO/OATwnZyPSgEn9vL8GJtVIB
nvH0kTaJLKZoStiGOPce+vAWjpNhFWc3BHAbHm2mSgSKX6Hw1itJkUXxs4QGjNCPzPsyGY521j74
PlFBqUfiIKfpgLoly1CumrN4C+viUSE3A0D3YGrLutQ2sh+UEi2CNhjrUTX4W8QFz0bO6WDV6B6Q
ZcC29PAMEkxxKytr4bsXf7N8ZFxdfk5O/KdM8/aQkNplpywWDLtwoBRVn2XIA9T3iB472d0RdPDk
KAb/joVayhCXWahv3eBmj0YLBpxxMzPMsJGvjqUDVyazoShwZWq7+bSiGcdCWG7GicBgvEJByZvX
ucV1bJxF4s1dAqKZozTduRGDfJ9vc6cXBNGIDMfkfWfseOnxl4yZ+TFkHCH/XLE4CiCdNjNfYDPv
NeNz4jHhABL0wwlC8nUVYcCLjLVppJz5rnsuy/ghC/PslNv6mKmASmc50YUhvbWyeMT6yVn1A9k+
WcsRURva2s2GOmco1LXuc5hDfniSWX525/vKJM+gEe6BVSVuY9x3ZR225wl33f+tYBR/0Rq/xnoe
+WXcqr1TZv3sRgwxvEmfZqSNqeKjSBN+D895zqWJYGuBufszCHQgjQ+VYZ3weaDcmCOx88kJ5bKX
S0ITlqFK/pigAmWQ/kYO3NE65aQN6v6GbGvV+O4D4IFznPHnJYmS67DFhoHrhJwcvIVUM8UzgqUz
66/PiOHZlZ8odbJ2pLMkYVloGA0LE1ND1E1g+CvlJ68kl8Of7+t4b68NHRDFWTu3ju9sw6KuW+dR
cdBGVDwNkf3SJ767yRL2DqITR1FXJpteq9xSTkV75uTV0UDguZnd1lgVwfilWpYV2gpawAj6Dswj
luqWcbOfZbdaMbsyygYBILJ5y8JZWLC7g8YgV1WafdT3aZbqnVFNb56iZvxnuGbmXPcdZhAaw4jX
TCPwAoNOz7YPtOGdmqp8txojvUaivs/dG3pyedcXIAwSPEgu69REd84myOj95rG5z60mPrpwHfzk
ebZimw8iNg+unQI57Ke71A4ueZTCs2zZESRj/2AXIPNlFR/5pmc2FlScgog8x1LTnp1gf6ckA8Ep
6wfaJQ5zEtIJQIXekB+TAEq+FEnLKjaw94YfgsQdawLDNbx0N/8LPxxxdlnk+ywN934z3LJ2esLF
vEqd8V4xjYnC8sobBxu6H3ZtpvfaFDt091fM7Bbe7+jHCMh5mcRqx2Cl3vuZcRfX0zVzq9uikYVI
acB/NpxtBw8SaQf7QlexK8DqE0bexrXxDzhFS7klFPZy2wGa0D/2bnmNnamndM3WTu3dZiIkas/5
kckyJrxUUPixfqJexupwnahsRnKUdEY+lQ97IexxSZjAWtHa7UMPHKw3LCM3GT671E9HMXHF448G
SwuIyWsollJOcNsIvK116svut6Ob2lglrV2VSdgMsQMiwEnjbTONj0Ub4dKNz06bkr1YEuM75cGL
zifMrSmum5SY5S4a1x10XQJc31rW3JfKaIgYC/UlLmuxtfUFh+Wh63kaWQnJXUtAU6/gk4VTv6ka
92Ck3ptPY70eW+t12am5AdvllFiAEAs0SGbEloDRz4M2f7SPo86RRz9x71022x6SckxKIdI0IMJl
3p9icllAUT5KHZIrX8RfeV/Ei77mFAqYB/AS3LXVIjZHX91HxpXgQ/Y7ULl20JHucIW9mSSErUTE
pzQnu7mJ36BoLl7Hpcse3pw4UTiB0XtgK0DvwUaIWQzaOCNOTjKyylWOZxcJonmZwfr+DUZCvAo7
vliqOZZ2+qhrDDA4cHeEORwk+B/HG9wT1CMtIAA4DpALFLXX2R/PUyezXdQZLxMoDFpiRL4e/tqw
tv82xEysMlsSXBQJnK7EC/TNFr2Id2ZaRRID4A+7qY5EbzWU2M+Bi2irjOWjUMmLTk5CKsbZ3XPd
2ES4Bam11cOHjhyLTBKxa2twL4PDgAFKow4U7gismhLDxHoIjB+vKb4Noz3HhENSez0FwVIl9Zj9
Gy/+tKrl6QkxAcgaMQ1Mr9LX3i4su3WG12GlWRzR9aIa72W1IpItWQUOQSxOV6KSm/ujPaIt82qY
xfVAcWsnhBQ03AnpgJGnToqt0o7aoGx4UdH47FrBo9fYxtbrQ8KWB6wziGHtBntDuZRlGofTOjKP
SRg9itDC0gVdzUkHaqwzi/J3T7FH5W1jIMWqj17K35WttjYygiTroyqAf8lqtRP2xi4X2oDDGL6W
aASt+HVg2aiXljXELVt24qfNYIKyobs0prnLpYfnsMWnR5bfFN0P0MBYv0L8tNjJin429xZGU6jw
LIQPWm8BYMa7dkixKEjoEMgLI+RiX9IC2TP8/PNftIz48GgE1s4qxFM+GgGZX8FEXUcbFssYfari
X1WIsGG5RyyXwzY6qgQlDm09QIXkN0XRS1Jk/2hIiSvzayTOcMtBwoiiPVGL4Gc36PDtbvrL6p1i
Kh0I1k6WEYYLO1BDeSk554CG2mjeTc0XOezRIY+8DfqsDNhOIFK62fnrViRYkCvwLmBPZFN8ytHU
csxtzIm6vCyLv1Z4RGWXYUWMz2YKkAXdszOre9xyOAJFfWpQNy1m/bfRww0dFjxWdhZJ7Mlvi+FG
YvknLhcyxfTjjuCNCwgapKE8NW75l2XP3lHWCwqxnryb9j0VxhfM0X3hD8egQr6fMpokli3ZNJKG
08RPrbr4OZzlQ0Pp3rampINivV3z99qEAGDGdiCwu4F3trZoUShp20Na8bom9YPbFMth7x/mEcdb
c/ElbgUrprGvRXJ12RARWyb3uqQ/yqaDDyJh0y52uMnCPkSOILoofw2WBlT49CtJcw0zR0HZXsJy
8vyObpkcC8tgFxX2MIaZDfT2CM0NPgZyTbZ+LVZ1bRGLEvMUOiNQ6mGYLkSkQRCqML81refQYI7A
sOwj78utqO38QB3wCH+Ky30x0LMmaNqziF2fV4+k0Madt15Rsnxn3sQ1EfVkxkwkRAXloer0YwQf
SwYBD+jUHHPTe2gh+Ix+/5A2kOPD9D1thleLwMVVf6gxNfexMtddTDE4uOnNARwseHzcyjv1VZlB
rxA0hIO1Fq71SSqeh/Q8Zxo2Fd/Smw+Vw9VejOP3EFc/cdAy4XC5dodvdgdkx1q8TT0KAy/d97zE
685PgN7O5HtMvnvQSEDwuhYX4LaEy0ucvJGEJEO+Uc4qu/gSNBKoJ5K1r6ufht5kF0pqMLQzp3EO
6XiJYV8FXQazBUhz56Z7QnwlRWQarRuxiPvDp2A2ceYhUoSXIDa1jWfR88ZdlWJuqwSR69qvb079
h2VDsstsD7NVGX2n5LOuYhdqnoVoqcMg56MiZ+K5I4gAhYPNlCkBe9UI724EosQXyHfdkNiyLpT7
PbScTJje7pMw39QqC++c2jc3djK2nJ3zseugvWAi5oaMV8zytrUILqPfreykf0wtwyOkxHiEJfAR
fk8Snqc773utII0M38OTlc9MkCLOdzR8qznJ3nMXMhDBKdx9sH1WnkZv3jslqd3lVVoAmIJQARV0
HxvvvipfzbIFQUj2AdaSAX17wGXbbITV8JH4nDuekTCTrOb3Ic8enZj4LkeQGDxX+7KcEaoAZhlH
+9PuAKCWJLhPAkaerLqDmECVxTH2ksIGekgmylA2xsbOwsdGQZMyVYsWTD6qEF9+DV9y70zJe85o
bC9bmJW9ad7S6l1KhEqayYLBBok15kXZuCK4Q7YplLn1FOC3crX8yXuPiyGsaZxJwkHJHh2rp6hy
LtAbcgoodHNRJj4SsokAj4QvwVh5Z11xY6WTeUDvanIJxnNAbHXHT+zh608spfezEO4JDwo4B4pm
Bbt5ZRjj41ADDpyz/N5PzG045i/gM9xHiD+rwdMGoeBVvWc6isbNkXtIvzEBXPkmZzaKXoq3TAfc
mKMeyaZIrXrVrQuXYw6zEM2vl34gSnSPWdlt4MbtWWGBlUpNZMhxXG3zMX+Nh2sau8nOQPm5zWao
onnoNzQjAE0ht4NZnhBfWWbwKzLzglCE2rcOvm0jGt/6Mh1XPsf8NmDyuFLYVeGMo+ZNXQ/TQxZf
GgNwaJVHH3iUiIugWS4Mez7bICbWrcuCWEYp5NZg2rgDGuNczvKE0ufsiQHvsEZj1okeZT4MKyIt
vbIOXnE3Iy2Lh0OOAnENolyTvBVwwmPvOgRYMeB67afCbdce7j4aCeYKCLV3KXncGwCuJkrmiBQ1
KT4is1vGkKSFZG2NoAlDJDnzwjwMI/DukXK3c7wL/MN74z5TRn2YTfU30QTmpCKQ27l8EPVApBkE
qSG1eTY6NNkJjS6NYIFpGwgR5zCNapl88z0y2cxvphyYFXuo3o0i3WQ5Poswsv92bD20O22yWAEN
4dPJxmJbud22dXCOo2ZaFxVab+GYSMUc+5Lrk6UkQAbZbWEn76qqf7Wjtr0TpHusUDnBy9PFUkLv
22EBqHQ+5heahWken/DcqFUQkoVnpII6Vzz9UxDMvULJNph3PDe//pxQwbZsHZhbsTAoBqYwHt5v
JnG5pwQWpv5sY3SfKnKlwth8csL5oIs42krXIzkKX0+Dw2kVtc5TmXkfFquvQ+TgqaRvjqGLlHYh
t2ZZqPXImJ+IlbW79H6GVf0Z/P4dceK2lBYJRF121qJ9t4MewKJXQ9DEYgoRZww5kLqRgayUCPWH
vmq2bh9xu+KK8wT7zrIycHFzgTAvfcZx/lrDj5q4Lo8jwRDrqR6e9OhiIB6y2+iX/XbykczFpXGg
1GxGtPYooEmkoUDV/oUFIIsMGPaz4/5KIaITI++zz+uwY1mSrYcMePIUvfgZ1YxInuKoQ1hSowvq
oEURsdhloPfDLP5imb4D2UWYdesY+GGYfaFmyMB3pM86Z94n5gx7bVr+yWX2lyw9Yz33BsD3pLw0
1UnZJv4IKsJDuSjJytbL1qwuP1G9v1o2ijLbNY/MoKMd8YQLWXXae+Q3bisexy74GL2HvKHa4LPf
xEV8aNz+dZ5Dc5+UNYpSe+OMul4bRkDB4XpHWcB6D7L2J2l54SwGrfAKKNC6nt+7Sv01LGhn15oT
dJ0Mx+9McosYuejwspFEC3Xcp+MIgucw0Q+L1K0zowH1HuiILFAmdixatiGBeg3rFeSPUxxBTq7l
bDw5Nlx5J5DXgZTcLekGiPt512RnbJhfXOM40GicqY54Ob6B11pPJSXURIIBtsLa2PXFcDd6HU1p
0t4Ka5uLhdpjtb8w63ZmZwxgGL+yJlXw+HmrG4Eq3Q/cL5eJydqF/aTEiO0AfbPdUc9N7FoGql4v
sG9zMc6bCYXo2m6Kextq+ByQGOyYzFdDr34fqABIfbFxdrg7jXJwLRjvI4VeatDRNncAtEhNjuSt
TQlCa0Esb/wUgDGe8FXU+8GGb42poHXme7w6CtSPA7rgFIR2QzSII/Yj5hKMcMsInSsWf3u+jxaX
ePieP4d2GJ14Q1+Eyl+5eL88F9MuPDxabXvZH1S+d4x0u41zE6BVz+mdM4plLGReinp8NZsagVRO
6ZBlGeg7l36HUhBg1HBootHcp3a799KXSmj3XZkzd6wFB0/aapd1OQRY54tVzch6JwVFEUZvdWk9
h2H00MY+6bBSb1OpmEQ2OXTDCOul577ozrV3wv4NQ/VaC2Nc9TUT+9GLYHvUybYZ/N/UtfqVU4Zi
Q073h3YJwK2x0YuCxWg8eLCRcy4MuWpZuxHmJVnOdUhW06lkdgpesJ1ZtU4S0LKZDeOhvrNLXpAw
MwWgKs/cWnO3FBq4BueK7NWpuiofd9GkCXBRqn22CeoCI67PCYpZTAz6Lsf3G9Jnr/DSi/23S5G8
o31FwGuCmDP1O7P5+yFJ7jwfpHigw8tsy2OCPnjX+nRoYd84e7Ppvt2KqnEUKeYtjpZVVqdXfGQr
/sBLN+VyG9bZRGY7IRctbiZ43DfJGbgPGCa1BgQJ8EZ+Y7H1GhinlC1wJMryrba7v34325vR7Mxd
Ri9iCSB8XQycKJCkpdnKWXe7VEPNrXP15f1DI2yLDWNzY4s7YptDWL9YmX3fF0m6B7QJIMB+yULm
ecu8/T6Cm9IjPgeiaRqIxMO/EJHgwfgvvla7OuYc8+PsZsTTdMQkQE6QnxN59TjEVOBZ2Y5nBqmc
r07ERTrsC6F8stj4DrXUR3LfbUpx9VvWJV9jXPCYhuY9j2L16gYsrUmWmT2H9LYkIRiqy3DC9Ty1
bWbSJ/vNrXS872nA9h+RTNIM5VtUK3LydPHAxZxtWWJdM0VnGQuP2nZJfKp9G7pWWyxebCYIRBK2
hfdNOmW2ha0Dk/DRsmkpBAMtqj9U7w3mFt9hw9MTvGaqlx5TP3Pl+akrGRj6SFysqZ0PgsH82pzh
8KKh2pNsBcGfDqOtGBzFOIhC5b54HirpWZD7EXtvwBo2ZUrAXWtarCCNszBcFginvmC178juw3O9
vxRTpBlm6k1a0xttZ6AKLHZpgCPJDgBTu+mnhcvOiuVtgX5TzXsPhhvfQVXF5VRsi4ZTcq44XJDy
d/tmxn8yHrF6ASoSyXtgNJuMAcDcINAEWHEc4hJtPlMPtybXlQVOyNS8IVwebswnlriXuuIXju35
VUY2nBDiIt3cxdsvx40y2dfVFYtNQafJQ3GFpfahE6g1wXDzIx7tMgCHOhO625l302zsB+WZa+GL
dzm0hGmwCagmzMaOfYZKhk3FAZybhn9jPezEwF7fS7n054iA+rClwaxHHBCdIP3PcF9zkrORVlFX
j13FLqBs3s0e9wt536weGKqXRgBCD/Z2N30Uuf7gskXfgJwDUzsLJhszK6l0fws5XFJR7kYLnK6v
H0rAi43COQQj4W6UzGTsNLH2SXffhgv0Om/dbWF0J5Ab3PIINjYDGIZVvdAzh/o58w1vZdSIK4vc
AcwwaH6NvjyRNEjVRonWpMgWAE/RhbGIFOB4DovwL/I8YO/wqteN+xh1ENTDtqIVTaZPM3qoO9mu
J4bkjeEejfSs0AisVOOxuC1+FR/J0Spx2mTocqnmgkuTSaZFSY6kijhdpk5gLa08/vZTIoAWv0NU
DiQieM1FcgcwOp8w2vbzDr8DMVkAS3n0y1fP5PzsxjLdqLL48YGSgPwYtgBiXFB77DN70BgMuoFi
sYFZaPrDX9hfd8JtpoVrcjfOpNDhK8CpU4zWStKxI7dYYxE7tylLmgpviVlTXWXKerJKcU/416YF
2zQO9mMNgillj+eR0xz36SPLHG81me1HR4Ydb5W1MhdsyJjIx7hmIAtnavJgaLyMnn9jGaR2ERhe
figPPyGFam2Pd92Q4UGwx1NkwgwoLjmwiMPAunQrM/QuKE5WXc8LIhXZ1GX5FStG5DHKn5BkQSaE
r5qa6ULaKFnhdMA645WGpq3cx6zrx+dh/IM7GGCu6q7+xAjc85iaZrLYswVc9PjGvSMxVsSGuius
B6MJBYQgULVd/FsDPN4QhLKeTZLDpfNi60LfiSJGqOHTG/IPqcxNQUyf64HfMxpAMUzJRaxfS9PL
OIMotu3x2cT4EfrqwdKUqa3K10YHrjrzDon/lje9WquW6cdEnS6XhVYLZ4scmHLXGCiUUCDlgBOy
FlT7jA0S6DcB1rx7AIVWoC48fKtMfhUleDm+xjKCZM5Ds4pqQR1Kbmo/E7c+9ygdjDzbcUpO+26o
Lo4LFywYmh+hsWYEg0PovSC3eSYUOi3me79q7+1BsQxkyNM3XPtxCw2sgYEX5JW3sqfoWPbMlRaU
sc0gZ9WRTY15+MXUXr/xS/XWpCI5W4adANRgRTDusa+d2iza6qz5tqOgPQYyrDD46tfM1AhrsDG5
hIEKuzoSVnfOHJnQ6GFEU4Sw8BqVb5htHyOJhHOx/GV9AHQNPS2fNCv20vk1muXRnKdntL0/iPwc
DoY62PajZlpfv5bsRnYEJX0Cr0SqAVsot2KASxQOxHpj0xmRfadh8QEtwMUkKd8kIMaqMk+2Nz4n
Ip338PoPBoAqYMHQOuFhILiSO7/wqkNS36XSf4ORtSomji4pP+bWZXRdx+iWE+zkCRbVaBAPrWW/
5WnSAKThqsmkAzMq9ZjLhgmA30HaCCCYQEccDbKpkA01QNVJUCx54R2H509QzJAskOO/CgvFa+Lx
PBrdMwm00Cm7ZVcwP+U2Kwc7c8+kgtrIa8S6VIG70WxtN6ENIbqP7+2OP9cRMLbTEm2GNaB244nP
AiPZWIb4JTP3bkpIfXUncpVaA/ZVioTAhgO3HgtUZKnbYqIMhqeSODzGMBB/G/7u2t9UVtOtZv4i
K0UsMg7aLYL398KIngh+ugkPhLnWGJqTXJETNEFU1GRnUXkT1BGDiIsE8VbTBFhMqF1pdme2W+Y9
I88TShPak6zaEm43XH/bMuThE4wCxmqLPHRaiRaLssn0L2WhvmkllxhedbQ7AO9awePOGBLVRA34
XBctOzs/QxFULC7vUL2HLJNXsXcGM/y3LUR2Es5n7457kBePYigfHa5ur7GI6eactKEhQ6NWW2La
RwbZY7IBbgR3a4DQ0/vTWrnDEloCddvrbKaPjG1cprYYEX4xUO7rqbj2Ywy1Epi844H/LRsSzzrc
s866NzZmeRpQshCl2eIMG+cWcAlXsFsgnqEDYUT7a87wL/3Ovqf02hvwQ1dcsAm5P/HFK/DaNjO5
ESmbI/HuhRAoQ5So2mTPWtd3U38358UH9J6K1O3qMzExm1tjs+3M1GNdM10H03qqoxYcMXvNxFAn
UjAeNSwxKA8xsKGlNuQ0zkFLsz2emMfJFrhyFJfPtWfstCxB1xACSaaqDTe6Hp/nSX9OgwHouUJJ
Iuv+WhftY2I7tyEK98XMpeL0irZ0ySqzrIfZhsGQd9Oq9/zryIhnxbxxZctFEKRJ6oxQIdhKJuwj
WLqAV24Ra9/pGJ2Zl5GEMHsQqfoE4zdquXUZhNRjMFPimqFYrvNjwTzyhHjrr9Atn10MfkbV0VNL
ss6qUEa4M/I/DLLYUnaX1PE+MyDwK6uxymPPpttKMiKk/fInqssTXeqnDOpLlYYbC+aEYXPlCp8i
P0j+9HDxxgZ8/HQSZs2e2Sv3uQmKfSjAxeR79BEk//X9zUPitJaMQKzCuJ9N91NQaLsEYsdmfzLj
/nfkPFz3Y/k9OF8BQ+1N0DoIomMSTwZlwaB3afpMkqAseukwNARQieJzcg9d1aIlcsSqUQXIqxqI
HDEZdIzu1nicWhrjisTEasYcm2biz2QR3IP8MNrMEIdhs+YktsMB5Mr4zFPKx8BERyH8kTnNo++S
RAwslrklm3NqR0KHd93srr3Wjl7sBuiYaYTXhOUq4c8MDVOYQwDYmCKySEVWuBtnH/Rl+JYV6ous
NqbaaXjCVB8BY/SunGI5p5/7NrJ/PEYpw3mb/jolZvGumeTWd5obOVDyUIXzzc3rP3aveWIjMkss
Xqe0p8jvJBCY0DnyoRrntF48RuDNOxuDpw1kCRtjSAupCIrKXzG8qBUohlcrTPjftaQ5hXBbUuM0
927zMiRMycewuG+NXeHm1qnk6K0a5xX9Trgm34iG1mYxWKd3U95kR2Rjz+ARGJa7vK6IUs4J08KV
20/mnTHfuqJYBNHrqiB0viPrcwkd8qeRlBO4cJvAa7bE9p6GetT7GDYimST5fdo5P01h/oxsLqWF
ppmUOkh7R6Iz4wkxYRYSWkzNtaSGgr/pjBkZg78oKGS1N+ArdkA4Hsk8eLI4LJqBbO4sYfrhd6Sq
iyvd3vuS5YOyPbwzyuqukNUbs2sWt2S3V7Vfna2+eZKxdTcSdABV5EG6MZWN1JKblTYPbSKfz/Se
L5lgjKpvcU9nEc4gBBJ4enTTaI6arVNl9xmdN9kxcoNQ8zIwyIHKGY+atj382w8/dRGKe0yuALrD
p8bvzq2eNzItn6ucKj6DQh97wBvCUoqVCuVFeS6zM/alqrdGXP5sMobkZMgSxMAEM6FUL0nDM6L+
D2Vnths5Em3XL6IdJIOTYdyHVM5zapZeCJVU4jwG56/3YnXDqK573baBhlDVKkkpJhlx4py917bp
L6lw50jLWfQTDMawHZkWOO2dE6HCTXLzw5WaDVaf7UGENO6F/UXSAn0sFuEFWne6F168TUOfWBBl
XWIFiQMvAH+hW18oY1gNlREhA1rXYMvmB+TOasfk2R/IBTdsJ9lmUEI5tr9S9ZcPdOCjsfaI+Yvm
NqDY0V2qIGBp1g5S1RotyYWWTHZII5juLFZiIwDFSrJ+78PCih4cPd6GkqNxiv6dYHvOTIy8V6Zm
OEy8U+ZoIZcs5ZfbByCaICw+TamnH10oAzi98h4hgwEGaf4wpE62K3z85q30Tm7ReqfYaPdFro2H
GOo/tsNoV5dEEnS9ASwr6Q8Ubv1Bav208qyIjb1H1xa4Oml9eNceB/qpFyZsJy9O5CwSXBENfE3Y
FtdVGcD6QEh0yGzrpUmTehNnxXQMZTEg2Cqjuzgt6Bia4U2kb1ObIJN2B42ZFSh/ZXhraUewRQ2S
BEoQt6PyaFPJ6cv2b5703xuDeDk7DVeYeG+B8DjZ/IIRcRISISKWjmFBFvdoYHxFypVOozXpTG4t
ojxKwjsQIMPvB6dWj8xKRUKCaGKZd6MM4juNLWRVBIR1EuF+N1I07UId9qKsnJXP20CrFWy5RgOU
FrlcRTxObv7oKVZnLsMbSBM89aDlp2goiacKFDr4/CUUV4Ax1I+Wa0LaG5eaO5izK+GD7C7m1Z0+
knJhfwwZyiD0uMNiLKEis1qdjDh2LrKz7huUiUHenHXxFlastZUwHFBFeMzqgnWnA+OR0HETSI7v
ak75DBPYGgtB+wpA67uk0I1CNmQE+s7KdhFPw6U8Zr69drLWXlYpAHRBigOezwcLPQledeO+16GD
J4OfHHQS7Ra4DkiEGptoA8D6yKLMidqjEDWgmVUZuC5q7/GucfhZocPYEcr4PLLynoDF6sfayptd
2mkgidGUGLJ/7qsEBbnBpFoEDuG6EyxVaXOaMTILYemoLqYyIHil1bJOUqBtk76Mp3ZY2xKjg7JI
+5Ut6vQwCXhFIgLn9SYH1GYG9VNe0CdvqA9Xg692NY6ku5Lk9MbKDuC8jp05TXtr7rkB5oUUntEF
HeiNzAIvz4/Jk3W0lZr8bO2gZbmWPvNN8O5pPPCK+taDzwuCml0Aig5Q6c47KrLBopBGpNFuw5Hf
HABEtkEZs03gLHHEHx5UDwUry6Htql1nUF2oXt7RP+x3cnIXwQA6ifldPA7a0uqxp+RGeavTkY23
zbaZBimixmC4SCeQpDnTLuhKTzjN6PPYCaiyHka8TWz9uq/alSaUz1mDTON+4OhjeiQFsmzR8lIW
0cJotbjSCKNAbdDm2dIGpsMzIMjBLhqjEhKUYm2GcjTSVnZK5AOIC3pZP30mSJtsnkUaUUsSYp9x
qxS8gzn0IYtViT0yWXZS5jtRhZ9WWGWnmQfftCOhTgZHiaiW8apuoMsxz91OZlBsoqL/UbdyWU7G
k9CT+5i5wMax6PhVcTEv2elBz236eCqgAJA/YnJ2YosQpFAY9EP8jkC5Kr7h97izEQWjS3qXvUXz
75ZoHvaT5BhqAYsfOkZf1vecXyhwZbYk/AMdOGAl2RlnX+abKevPGmfjtT5dOIoXqxqoO8Ip1lmx
o+GKYkhCMOxI5qaTdEx7yUlFTcnS9uo9YnV9Nw2f4cDArCpZUxSujsRJHlKog0iyTVJVEgrScro3
4LDeMbRD7qcxmbHGK/N7kDIRmi4ClzBZUh3ke8tNgXtMjG2MDmxhwQKnmaO1ogvbsyINyVKqYWNb
waEhIvTo4oyDtUerh+Tk76HG1eCbpMFALpVG/s2KGe1cLm2Mrs9yojXwXjRi6tkceMZyaT6Td3Ly
XF9cN4ZDdzXo7GfW9U3egrqxRwc+JQZJttFVH6FzDENZb2gAXRyte0mrcFgBKtlHlX2ue/eZBCfQ
edWsy52QSmYx5b0ckKFx3F/VpTt7ut8toq0ks5R1iwGMlsp3lmRqjYPQAlhEB6OHIb4cvHTHAB39
bgE9dxxnm2m7JRLgiBqSeUbipmsgkhWUUf8768PvuYLuU06KCK6DTWwh6vKhFKZjTNXe5hs7pk4m
a+ZcFMbrhJjfrb1x2yHXwCPKnIiZvkTYFV+sWV7UGjpJn311QG+N4zMsl9zTummN+6RPn3ChDMeM
fnuRJNGTZab0uQPyUEq1N6T3MgeTDiYRAAH4k7vJJiMUZ4cpapyozQAGdjRdTD4/XUG3wFJIyb3p
tVbMRWpF0WjbQA5RJF2wEft73zTvjSa6tjr2U5hAr6IzfnqSdoupELUaQabtTBPeny8rbqIRd5SG
kKqmY9ww/uyq5mbqXn8si+HWwJ9kFulO1wzN69WIk88GbeD+199cNFR3WjuZhNLMNV2B+LuVFgY/
pMeb2NS4R0uHpBVX7BNMSTc9rSaYN/0I25qnbPIQQRekUR8DjePDIifr02nIfIxdYkZbPSZhnLhX
YIgXe25pGti4P8NZpwl8WffSZl3OAbhKiAHpmh1scOLIfZdY9QlzxlPUxO/KpdqhoZSnaNx/5qJ5
7ttMfAVOQ5kmqnuWfiLom15bQRVACa0j4FXzB70ijM1Pj20VnClEnG2qUfCZpfckCzqP5QTRdv4Q
GKDNEpUfyrqJ71otNffkbUXYKxh0TWF5iNzmUBYgbX03YTYzPPSywfJUJzYq3XyDbBMkpRWlTNQ0
dx3T0wEjhUCucMmgcuYuaZ2m9FtGiovIYlExTzKLnkXuHApErrr9VXgyPyl0+Wmd03hjXgUUEeRt
SDhmQdRh6kXkfenuz8mJfxRusydM+OwwU752JjQpEYC6weG1dHW50SIGq1HECCY9hyhILBcuk0d8
+MLsTR6qMFoWYflejYgQbCheAgWWP1DZjEPL+D1BexPRsD5Pqd4ydg5vQcVEBRhSt3EdO30SHVge
aeUaBSXTsLim605lk1BvTeG1rVxCGtzytbCN+EDPyF83llHeK8uL78ilbz/iGB4XWJWzPVovwwlO
1cmZy0f9Ca/bwwRlyevobdpQWIbReW5AIBFB2l4RUm1jTT4YPkqR0qakmKryqVHyFhohgp5w2EC0
3JbA/UNruOs984CKRluEAdqHIs1p4QxkoEzZu6vHUJvZLSPffA7p8d2VgjiVIFcZKdQOg/kJUQPh
dkaGIIZ5Vzk2G8RsHB64mCwTS988Kx/ZF694jmxDTc+yYJ3n0wJcU4ThXrFHH8Uw0xC7GNTO2sLG
NKNaUb5i3gYxfajclZ4kD4Whc/0pOfOWpsJgZPe2i9Cq5yjsleZrFEdktIYOYp7ubGr294Bm2eSB
SND4bXMTpYcVzE9aoJ0mnyQP4tBgKzJ+iLv8MvURgc5dV15LCJYE48afXT1jZDEYVbuZJehB5ugZ
pGt4q4MWzpSVlW9mggZCdSZ4/LnubkcGeYrZNsoS7VxFyt4xYibcVuDpQgKlgImRosYJgySMNquf
FcL4Vy1PSsj6JUhbpoVunZ7BciF0GSUxJpJRYipvEClcxFuIJDMdTHJp7xHAWQDx6s+QR2VJzYsm
awaZB2FDgwel+DTdithlnuJgh8m45VYpeasrC/G57rnxSuhMxlV/5W292AqpCLPxIwO+h3YyvK2S
w20YuG1rSgIOn4N2MBPdxYP7Btn0s29ZqZtaibPe1UzIRwoOzhAn9rTpckDuNywtTb62cviognm6
4mvZQ8w876g19BEL940qz/2I+UPvVwZA+jzbhKzZ0PfRjA+97SFfsg49z8sSUeJT6CCXTt2O40xw
ZMzCU+T36LLL4K4BXrwUvdiWcnQ4o5hEe+Kb9lrhoW8RzW0E1bKemMdQB5XDYRwV96X9QcoXYSyt
qz/hYcKCQ4fEEijMYEwsRgDYtwA3/lK5TBSmXmx8MeJrZJRF7s06xV2xrDO08pXRDGydqHNUhNzM
dzjJml6JPFLzPzjldRWb2LQKOzc8g/3QVwGhxHDK2xuFKV0Jq6eupMNbsvn4pd/ufd1D7lbDRXAU
YMUi9JZtGF+dqKSvqSuQMFPzYGfQPZ3oXLQTpWbh5veJ4xy7rBnvhN6O235CMG5MTrAbJpx9kySu
MGopJCJYaCd2tEOamQUPAsdX1h6NGSjm8gHs57LPfHUQQW+S1UIObzKRo0IYK3xFvWrv7dg66hQ/
i4hD7ZM92eJkpeKnjUp/7092vJKp9mZxTDkTE2bgbO45R9TjXlo1S1QLppAesuHXTE6mrQyqYM8Y
u8C9m/kMCml3i8zvTm5WdSfpVdjm2128LX0ZX1RVIbIKN2GBbZWZfruvnWadOcQkDCNLDqYNd+lk
TBwgBvt3gBeTjUHcBepzJEdJrdKzKN/0vDXJt0gqQgKNjdem3dGaQcDNlB7iwLtptuggXalbhcR9
l2Y69QFxj0RJbDgMsOVQg4Zkm73VruBpyepL2TXU4wRapt6cCkj8zJGk77cBK9xO90OxMgVTeIWc
ahl0QbIUKFsHx5/2jaQy8gvngJKvo6SRyS75Sd83RI1avY5ZCGz0pLvQJRWWZo6d6DQwgyJSqr3v
X4AvAugDyl+k9FnyhnT7Q6ZmehzGkZaUkYIa0vtrSRDJsicpYAN7mdl3EsN6J0qvDti9xzHjHBIF
y1Cl9VoRGbBgejjuhS0OOQpqXP8xkSzF4B1MEyeRZhQdRQfLEFwmD1QzVD7daOOtbFlgVZScCZ4R
p8QB7oyWEGmnfipmnTCQ23pjtCMWNvmsJQx00iraeka/D7M2PfiNemvguG6GknYD45eT5ulbEsOw
Yamn3hj1JctydefM4NBheLeqbuWYBlrW0lCsBLjtOA0uaK0KtPTldap/UIXSzh0RfoU2KtTY4j6A
o9Q0Nmr9sn9FRs1xuIofqi6/17OJvc2ImTAyPvES7ABRyNYgOdmMwQ30tr2o9N460CxYdLjI33sh
v1vbstd11VMnUE51Zxtt6dwcPqBGeTMde8ckjDBaLl6YjWupGIwbLq+3dzCuquA7tNMtbh/2MsAH
ruJEzYzjrSztR6hB5yZOlmamo0pFgUa71h52SU3J0qrqy05wCOd68UVjMNFoMcE8hIXu1EekBSQU
R0uIshNJoxa9DZ0w4pbJNsy/mRFLJgSMf+6QlOhoMKD0jtGB6My+RNOdybZ4Cj13ThFlxJHgYtGA
Uy9SB3iAq3DzlBX3jhFeKxSqHSYcwunMr8mSFwigbx0WvcCMvmVp3nrC/0oyGcIU8YU3Oo82ZhXP
Ge7NwsezHv2YQv+jrpkpMtkqF7WOLqBRP3R58vz2EucYZ3OPz6qy/zGZxS2civcZe6HV9K5UdvTr
jmvDtH7RVM1u8ho6/HAizerVHWP4sYaToHnxH8FK91hMF12bqGWIRnAh7fHGccYFcM3zuRPCL5he
L60Z32ql8NeSdHbXsyqhTkemu8yi8Sgr3142uiYXsYZLwDRs2it98+r25PDOd40xoT0fyL3t60eX
Cc2EGrKUkHj0MdpjftkmOLRoGTlMY1BFV20DC5WYP83SOL4W04AiZoUgkf3Cj8AoVLQhNCSxIUcD
IOvjMjBsGLR4HToqoGsSPg/1hLuzxUheZhPqBIyZC+JJ14VIyVnucRh4D07RpAz1GMaqRM6YAfcB
xGG2GyvJ7aZjCcutG2yJs2tZKAEFXbkyt8oVxAedWKClZgePet1WzL4g5nbu3pi0i2vMIk4oNIIz
KuCed8mIH98ICZHWAE27mFGsbG+/AuA3WXQPKeYoNUff1VMcUnC3xsJz+/DW1N5dF0EXqHJ7RF/W
pJyDDQuQWfEEIiW70koSrpg3Ts6CTFHOdLGumjJRRYSttvT9qVoDzPiuBc19uB/3RlxRkTkaRWr8
YXdoCoxSzFVBqtPqG+SOygfbzpZj6TQfQ92DFY7I+blLpjAg1M/um8e8n7ZT2NyoKZ9bHhqyJZme
+xY1ci7TLSe7OaSZ7MmArhSnwrikrwrroEZzepL9gO8KnDWlKk+h2EIE8tDPMZxw/XZ45fhHuJfe
fsjAvFVheZdlibezjIbfi5SKxnmomMHuJ7PEEEIcDIIxhHIrJ0DxiP9AI8MAxHkkoRmU9BKZtG9j
otGImBmOZgyS9Welkh1tQbyCJr0ASPHGAPnIyhgrogC8OgiVJGmpmPacp0rDC+I6LuRj+dQOKIia
Lmz3Ag/LleHdtdfGHmo4SPEmb+7Bbm8aU6yjjIxakOAW3ZdxuIZ73qu1wKNBOpi5cgwsxB2o4OZB
DdOjpBe3RLj16ZmIcvTqqVO4Lno41bJPHwYVowUrrdXETo74RntkPSuY6ATPZgA+c0gFeveogvnc
4nVriA8T2rdXctijU/DRiuwQYvmL8uoaV6SfVNOn54wbE8UopLHkW5TZOcDKs1Gw7iuh4YNkXla1
7qFhQHty7ODi0lPetnpxdqs6POfot8MIOknrOxSh9IwO+hsDXWr/gcy9bmr9U0IUnjIYA4WWdGme
84Kn2m6OQ7d1kuaiQdt5Sufo8DFnTEgo2xy2OTtGZxIm6w2FCupPyArCv8QkrlacMjZtwKVGcPSa
uX1yNOj0Ynzw9hPYwy3olKOniXoPMzva5aRV0iXwTg6zXZ9zG6cmVxwsi9OHUxoPYyrEjjbiR0XC
0zh52SoYJDo9VM1D05+IE38ktxJfnjUgFijM8ihBce8HWYHjH9KvOMg5ejJyg17wo0xsJmHS2sR1
ZfDczFM6FHVQxZdhxQldF/1ATpm1NQqEQcrkXQpbyNTh3BZtveSeX3VNviyrFJ7FXVX3F/rExaME
HmB5UXyJu3vh2v7eURn35OiUjBZT6+A1U7F2zQDJWFqsbPISnnXf+BS1d8j8oHyyUOiZ8JV5ShGP
VImFfysy/UeK05UbXUg4z94FlJWlG1rk/wzZeoiTdN6bBbjVdNoOfXAtTRHt4yDUj9M47ifFewF5
xtpEFse8ET/rEZEvURLFxTPtQzDqr3QZum3QyAy7UMHV8ziTdOPE0ooibsZRUtO3EpevP9FzQG9B
e2jUh28zFrvWT+nxCBZPdExHXbWrDMBr3BqQBglR9uchJuSQFEJHY5k2T6lRrchCXPSiBo8RusGW
F4zeqaZyIBWoItW6s86jrLcDdLP3SUY7G/AP8VsTvjsHnGxjboGgfSKRGIg/im9VbX/Skxy3Xpq+
EPWOBc+Ikn2s9NuAW+Vgetr3IJuPvHaG0zAofR1M1gOneURJRpaeh1D8dCSnk8YoGG91nol0n/Bf
mn+YJ9AqHJROegvrBfY493F0dIPYmnKjV6FkM+mik5c5z1pnhWdy6YZZYqOX9oXzH7tcXAzoCdL4
zGazTfuCDLFSQJub62MwPT1ywgyhmdBskA007EViEshURwcoxIe26uRVcLevnNxxVm7jYBSPiANq
reSvD6SepszGNdJzHUjk6Kc+a8T5L3acQthl/I291oLUidu+QQKz6rIifTAi5nBleWiqdoSn95hk
SXgFPx5e6bYbWTUebe7RLSYuolp9n30icbJHr2H4C6SI+GiTsrFMFApxP29OicK2W9jNeujrLyOx
k30dnS3Nx1ZVqZ9h3tSYbmjU4MsxsVQRy5ZvCBBZ1ozrHomnYWo0mPu6Jqo+r6dhDdelOSdN8FFx
y7tdcGdKEyk2MAdY0vqd7vpPKo5XqcIxoExkEHQvEbW1LI5EEPVKewF/FMXiTXh1wjB9ekPW9onP
Mu9p7piN8NadpZCiUF8CnCcRPWwImfXjxaLJO3zPLSlawuBxENMSgZf+E5HMPBM4sMHPyl9z/Jl1
pnMwo4B46AT6cQqHAu++2V29OFY7gSmOEOH6mIbuTTMVx6o2tDcJ7QZ6z+pqoB3bZLF372u1RxqE
8TI/0LSuh+dW2cgmXbXpodifLCerNn1HdZxWKHf8N9LhbpOHLTNlKrfy9BLWg55GJ8mCl+GLbkPN
PRqeQNMnUpT2EFpCN6OjAejCMwZyiHJ29hyTD2SDjBhA3OJ2rE7DhC9P6fGnyJkLKninPLYHNFPu
wTMR4/aivOoFstwwgwNrYzsykWPS04aU05JpsyxJDF0znST3AGUqzrpPy0gePA4AeQ3vr5HJ0iKm
fkEZ/TT4A4kxfvXZlW6y03kb4TyqFcgSschtmylm4+4VU3tq7LZbg3Gw7iJlWjs32ZsaQP9bGN1T
U41LfiNUXeQ4HgzNPraclHEafRjht6qmB72uryE92lKff/mcD6Hy1oggJXaW3CvebYVc20XU8bQU
NA3aLCAawJxjq1FMOyuqNP8qYwRvQE03VUYTjRj1fi+QAzQjcbu5/UUGu2Co+VJgYlm5QikcnuIQ
SFTbak6pDumflK11xNjgX9k3yVdkjpSh427C9BgZOQ2cRwVZjVZifHYma+s4nBxC21xStV2rYEZZ
jTOM4qOomUmQ2FwmEdrjYKqQdvs85LpRXd2eDjUIgh63IrtfTuZH6My0mUdZ8hmhx+5WWq8Mlyk5
cmvF5Ps7DtGXIf5YxpWxboueAmzgl+jizmMtJ4vYMpajTcVZ4U5jTWYuEET0ES9ObiO6CeFQGQnw
Pb7XRgSkMyIM25b6/TgxUagGlwOesH7ci1UreCnJBBWEvjDQrGguqpTLMDTgmwrSdVQVbInQwt/a
Az6pR0TO1gAgIvU+OhcEz6AHr2rCd9TX3LRV5bxmOu5GfyC8S0s+i8hE8zkdUjJCFp3TAkRC8Rdr
o2JajElVH/IHJEgrr2q/4I0xenfhSoCisFXaM9nGhznW/ncRONdaTx/nHIaBVnHVmxF6RogQrU65
LTl8pSHBNoAbiNMmEojJXEoPC5Bf9G0ohvyODVMF23COobBx1Y+4pOaCtwV/18NqZzf0CuWt8TnP
+jkjlkAwcY7YxUuHkwuRqIu6AQA3TCjV3WxBS4AO6Wh/qWx4sIqRwyeH6rGuFlCHNMS2xUuvs8SN
DmllQRh+UCS2A59mEHwJNM1ZixA58GCweuFwuuvGEYFF+jwZY70e6mxDFzFZWxnnjBwK1EIZHaS/
ipNMY2SXxsBC4KAN9ZnQ4PzjQzbmZ+mFxyJAVBd0kBNjr1tnUffcAb/VAdKvmLinYxjvPPpctnoP
yL/YGNAKUDWX126av2SEhmxRdeOrpGptGgN7TSsQEci15DATFA0uYZCQOm3jrtV+hm181IG+Ai3u
jeybZ+aIOR+gWQ7Rhfrj9O8czl/Ey+IfgG5PSNoRtJsNiRNs5v/+xnqGLu+UZVi5m84nDNX3FEA3
QHudHnzylN+NHpMZxEqo9mYAlhLRsW/UNTftV+gWX7NS+c4ekED3tdw71N/I2DdG+Wg6xmnK0nKP
NZhkWiu6m4ofRdi/sVXeJwkBuFZW3ETTrKChUCQiZWBnIQnzR6cfYHOq/wvGWDf/M8OVX9S1DQEV
2zB09w/Q78Sa6Ube4G6otNMF+WZMOwJ8iKOFWAc5AEK9165W9sY1yMExO3IzHIWBXissmAEd93Zt
kcChtkyKmHjOIGSPFcykD8aBLr8VOeMR02dyDpONFqOxtKfyB7qKtCwAr9C1it19E+Cwrenn60md
swQVB7Ow92nDQ1MTDVMi+RhmGomyk1tnpm8gdF61tL/0mjbfRrRPmATihfCfJ77lgkHtIYqwhow9
gr0kJL/d1/B56H29QS9tVReqjb0sNoYArtia1n03Jfzw0Nxrpocwu5xXGBYMFLAHFIj4ObWYuUfD
/yUKnGrvCFNXIIoJPG5Zxvlu9PzrwSktQIxgi/bm6L5gXIA3tA7qtthJyLcgbZa1Zu8yxx4WRPpy
36TNQ9qYO4SeDuBGfCugtGwzfFF2c57i5BtwzndexZ+lwEEY8/iaGbm/rjPuRMCgotI2sMjgU9jc
iUacXlJvJMc3fm/KeQyLh6qaZ559N2wZaBLVZPKM6Ybx5OgAAdJHSfbp7K4h8AilkYZJYehufSRe
4OOhoKQVwromPgkVLlduZlPdGHIfCn6iyW8c6+t/f+p+waz/eOo8KTx4/fSZTKaJ/3zqslxJbkgJ
e9f1F9lEXVHS5IQTQpIDTQ0UBZUNKSP7KlTtEwnUYQtjS3fRZeOIrE7u0H5NTmYsa8e5/PKA+o72
zhEIX3P6rfRaYSqzX/Beg0CxMW540dau0W4YcWEsQ5BAGcZXpsh8hwKPrDYjD4aUT1nVdy7McdWQ
LYSJYtqKmgkFfu3ZJFU823HAD2dzGCz/1RnaR3+2opQghIkc0dgmoGyCapkDKdRezHA1v0Qj7hTZ
fGF3ngVcW9JvNfhN3Qzm0GjrAFMoTP/9Clv/xePuEQPpSZePYIZn9PZv6xqhhz4oReKdavUadtGL
PqeDNofRZtgWh7R+dN3uELmkO9iGoHVlu9SSgGG/PgqKR/nWKw7BTpcjf0yWTdeB3gtJA7do6rQa
E84ihuFQls/M9GijDVsn6j6DiCc0/bAUDFE9OJm13EKr25eqeckz7lxPd15co9/2NhcGYzAWMbAA
lvBRt6THX3snRT+GESdd0kXZ8Wo/0xKxWxW/RznVkRuRBQy36N8v1hw68ScWGVSO7bIwggvFLv7P
ixUQPGzrduZtBqN4H834k6xYF1Dt8/ug5pKCoTFs8PR97P1vl6xaxwIJDGx25ZMIsBRW9/LvL8j5
LzjNnicNMS/WuvD0P15QGfNw0PPxNg5CMIY30YebPqQJxCjZL6u+3+dCe5s6AJ5T6O5yf9+W9QNx
EpRZBiI+9POc7nk8RtP8BHJKEiRdACJoi9ZYJQOPABOu9ygr93KGckoDqqnvWq8m9A6hQe0H3f+V
/IyjnnIs7V4yt9gXSY/Pjv1u2SpP55aHCTVmj0bhg8qpMPXPBrrUIF+q6JceQMVFZ5AOcRqa+z5w
6tuk/FOfAfC0NQbkvVnfaV+5izkL4uzLVA3BCZ2g0Gfhd5BS2mTe0pxDfPP0OC90ZsX91snoLRg4
+zk6CQfhyKbEOwN97r0vrQeizl///X2Qf9LxHcFsy0J3CKYWXqT5R9gCuswJAjzrVMGrXGZjSTYF
eNuB9ljjJMcyuSeh6xZF0ScE2N0o8h+xT0WfEsIg+5hc8xmvzNAjX+ABXhgap4AYAmw0coOzHEct
eGiUC2bvInN3raVq5DgnGazMkZNINz51NuU0kRefGblBlGvFbaBFsISrukL/5t7ZUXBR88MJs4kL
QZL2ryvw3z+H/0HgyvWvNVn9CmD5LMqxjhiv//HX/3gsMv77n/PX/O9/88+v+I9T9Mk6WXw3//qv
Nj+LOddF/fmP/vGd+el/v7o5DuYff1n9So65AQIb73+qNm1+D475f/3k3wEzj/8eTcOupLOk/p+j
aa7tV/sZ/qzr8fdkmr+/7K9kGtf4b2TSgJyWwjIQKZhA4P9KpnEsQmZgaFqWTZLHX5/Ji3rOn9Ht
/waTnu4uahDCYwzJLfd3NI0uyLNxWdPZNA3HMj39/yea5j/lTdim40pbOBQ6gj/OS9BvG4RVgrxt
y5b7yLXefAQzykU5FGCCg/jbzf5YdLmoRo44vT9/u1J/31O/J9LMq9c/dv8/fvQfe5MRz0Z8oZjd
yARdc0iXHEHptkz8H32l/30L/+MO/v2nmX+mTDiGAINMBo0lbCkN4w/QP7SFmMNYPq47LYNBXaJN
0QPzYhreW+QEpxrA8WJwDY5WqnwFcR9vBBpUzSQfEOkL4h0GdoXS4rukFNays9tXgkzfIu21Ci9y
Cp6jKTq57XpsnJMVD3dmi84K8zc+82dWqKM5adeqbyiJcbUW8UFnlV39+wVlY/jjkjp0kXR3zivi
huKum9/t395Ng74iwa8VdutxNeEL3yQd+ABNT9qrbJn7FA3j5WAKniodBYjWTNZdXxI6qEDz6GH5
ajdWveux3KaatvELsiekbzF3qXAB9u2PFMoKpek6DN99vjTs9uPAWdk14h+aBCpryg3d8x+2yUgz
j/1HJpqzEXnXB8B4jKynX+EyXAssGOPCdfZZmHe7XAZgPsZqx//OtsGsVxsKsgcRfz6qNLVx/3gc
B74LLV2OHUKBOMDbCp08jFa+A4LUHTfSwt+Bb1bDk4LBf27vrVA5Lyl/6E17WCfk3r/qqKAtvV1L
SAgx/ewCg76ltrL6UjpAJgaHIDfeO4xpBz1Q2wJFyELi9d96E66DuCn2nKbVTi+THfnXnOVpGBuh
nW8U5QG6O67SkJvPstbNDY25Xe9WxsVOxE3J7jkeW2R9Vng/hjmC60T/MrrJPdMspgZK6m2OQf2B
8dtGorXiqYA0AFVpUcydsoAkAC6hjQarRMxBFGHY0hmtf2b0A5ZJQ39prB0KJg+5xGDpmGWehIN0
nO53cJeR2Md509t3Lka3piQwwXVpvFL0D+fIJiBAeMuAScraJtVy4UKNQD0TNWQ6YBcREoxRiy8g
IDj9IosFmQce7DUv3QNSjXc0796HxPfwiaAKIWcrO5WNvLW1VawA9bVbLzk7XeXvONHaEXzGDHvj
qmfHWna6MR6afnwQrlJrq4043Fmcc/QuKTl/0rNseZkC/qvsuGYFVffSZarEqJ/Y7SiKoY5yZshi
Gnli1BqsA69VwWjNqPRusZe2fkNYeiFQBcgSpdsY7ovQ36Rmto7ccB82cgubeNn0OsaedG0iB6yx
+m6y9ElXLhq32I+26IhwNhMfi4YFsllbPDop9/q/P7m/+gu/r4UumXIElBE/Yjk4iow/+g9egBm3
bMiMjxPvaORBsx9IpcB9NP/xrw9YjbBwtu+OQMOad6iHGdue4UWUm26Y16YEA5I5vEeRMRz7wSJE
lp7vzomwhQYycVdprnn70kXAWxXtgQtmbl2Hziz9uanzkVJBIborYWUfuDM/6OFbp9RIj2X8HBlv
urJomFs+XDfb/Sr8FnlIYgHiI5F2of4Xe2ey3UaSpelXqRfwOG7m87IxgwRBgYQoShs/pCj4PM/+
9P0ZIrNKoqLFk72uXESeUFCEwd3s2h3+ocJzoB7yahFi+wQi2sH8ovD/Nin63yTkgyQELyjlcPX/
TkIOL7QTX96GHz/Kn7OQf/29v7MQx/iLEsK2LCmQviLZ4Hr8VxYi/nIMPGBsagyPzWdxT/87C5F/
kbY42F5B1iETcf8nC3H/ktj24YdlCTphLq56/87Cfskm/ye7/Plulr+VqaalKi/JImxL4G/1670V
YQQyxpUfrDu66JvIiZpbq8Nxx5wR/S06Y6/5mgYBoYmXlu8WSDrA3i5BHCyrzMw3oUOPbi5R+A/V
DLRhFLFPTO9WyFpBTfhzb/C8O4GA9eqnB/0POYzKw35NYkzbdHDqEq5pmnimvktiIFyGKFyCaUS7
COmB9FQML43f6cfBdb5oUOaWgKFclC1DfF2tDH0g6InLdPIHFDMwWphb5MWEGd46Do2zzPVv9DGj
YTWVxb7G5tjH0mNrlyH9bRwxHhEAV9Ium6ACuKoh7f9V4dsWOe5TvfUZhHgOKt660zRgA6JEwjQi
aq5tGEIHCzTSPExU0Mij2a19asMyu5GBFnwQzORvOaVpk4Ag1ktC6fBG3/UYRy3GVsFBoSwtuVNT
IULUV4L7WeBIwQgEygq+6BOkignbxHstNpnSZcvWA3Vu48bbhbr3iEXsVzNE6WgOC33TwuU4QuIE
idtwCw9DvrF6uKO4lq1IIEt/bJ5rN6d1FKVPZqSUE8GT/PlVq8T//at2cWXDLhIDONuxlCvdT8lV
73gdsqRkFrpxLgc32ocTSl4DGPH9bLXpbQOHvtd151bMaXmgC4gK/dS5Nx8s47emgOkIYUj0M3Tc
91z93VWBaVwytDomv9yV342i4NB42YSunTwj5D0GVvSUjIO1D2W1G3L/3IeIx1NG3RWKOPPnxRjv
F+Mg3mEYlq3TYrIdx1XP7Kdn4viWPcew2Tl43Z2sc+PzUKBY7rorbnjjbvQGB62ped9Ww4RMDSJA
/ds8Nv792DGzt9CZ30xuOC3pP6BqXQzV1vLqAcgv3FC31J/CsB5A4Dhf8QfQNnVZ/fBNN2QcmEKH
bufmPqVPZdoG1XVsfMY/ASAYhKAphtf8n39VzzTBlNPc4n/vm5WThkYC4FW+ag1Lzg7D9r6jt1EN
PhTz0gS/57wCbBZbvJ1ezfAeYu2xzJmOxjFY11L3DnngFRsnVyqfIglu4rptVpXXZwiR2SCfzQmk
XQeRlSlLfAuHkKnh5Mb7Mk6BIxbOK/JN+k2FDFLp4N4tENQbkQQGq60Xj3/+svK3QsKmpcTpxf1S
OCYuRr++174ex54WDokeI9CDQLVxOZv4KTe182Die0lAbjaJb597/wSe/Zv042ira5mxFO0c7Zng
4UuRZm+Zg+g19Fi5tOw+W4DA+yZr2NB/Xq5QtdvP6RMCWMKhluY+EvzTfLcNs2iu3DpIgzXdSlRg
7VQc2k9YneiLGTHGGziM7tZmlH0cA8c/GAaGCMiMHmA+5VifoVptDLG1GnRtNWdtu0OjoAPPt/lg
le8DiFqlaypGA/evsN7fcl019qE0bG1lU4koT4BXhr8QVSHq3jPM3TaGc6PXWJmlZX7TIYPNZQfc
7s+r+Icj67gYSFINwwAQ0n5312qm7jtk0g7Mhta9nQwN9aGynFcjft5AKFoLcUJnOMis7lYJAtND
Pvk3cwmfZpKT/lT6C91CyQml8O5ZOvGXlBG17IsbqTUvrYVh0zhg31T3lv0N3NcecN+wZRbNrMVP
VyAJmi8m3oSLwv+cgjX6mvYgsEc8eBi7UuH9+csKdf2+2xiujSr3NU3RLfvd9dyikZmktQ33IB4u
AsrBNu1apakMvNPIZvwMYkfc9O2jqAr9IZ8HiAlTINZlBoQKEhGevAxF/rwo+duiHFCoDvm+J2nh
GLrazT8FzUFEhecAweTx9hAF1te4WWvZ3SygUcYYo68CPOzXZmiaD2GpPSIltQ61A3gT/1ZHUilB
YAKn7KaBO9AbOKY1+xl3JDK88UCkLReyz6ylbPvuYcbC58/LF+rs//JMXWnZ3IQqPtAsf7+NEfky
Gjos4IR6psj422u3nce02BsQpsKW9kZmGpOTSodwId1xR6uR4TqQb5lr80ctj9/OFLHD1ulfeYJ0
w/TUBfXTs6zpTxSTRIcnBwCDOvHbhDXVgYbNzvL84dZLuvI+i6W9oweHCo5nBju7yFGeNxvG2Y2h
PYmiELtID1cpM+9FjczS3QBVnwo92gWINq8JlH8/wv+tZD6oZNRLIj7/tN9+8/r+P/nbS/aS/9dL
/vZfx+h78fpS/9e+SfnX5ufa5r9/07/cv42/PDQXPVsY5JyMSjhyf1c3Ht1XXhAJKd6y5GwqQ/l3
dWP8xZ/QMWOzktZR3/x3j5XuKyAAGq8OfTSdn/iPeqzyXafTtXUUWFgZW9TTSdDeXU9Ng/Z0gUb9
1k21p1QMOyqBV5S8kzVHDOK8i9FCFXXtAv+I19JGPrq/Z7/eSG9WQ+5YZuD1Om/Z2QndPLsD0gkZ
ordOM1Z76NVgkyPYrS6uiOjE3Fpohv2Hh159BdegMLNoTlD00XT+5ZwZvW9B4A/4CpnP4dC8PX4R
r4ltnYIQSUGbEmwRorKLvR14MYATDCJA3MYfreNd7PzXOrjjJU/UwZX713XIRJTuYKYKXigfocAD
CyVmliIFTBPvC/xbw6oEyORpWAtamN94CDmTHKxS0/jkVc0HmYdKtn+KhdflkAHrAtdkG3jvu8u0
MSNZp1lasRympgw2z10IL7T6qEHkvaup/vVBNh8DTIV74933tme/aacJeLUZJa+i+lpZmb5MqwGA
vmnvPShpHiLksifKwqRkqOzx1Sf8FUErvZUZ/dSqX83wisLe+CQS9BnQM24AmFSRdaInjXDIZNkL
63mON02LuiC2ZslkPbv4rGoA0NcYkGlrE7xB5Nnfeuk2MHbZCXodLMxxQJozRrkAcQJkkWiRug9W
Tu8X8CO65lBq6SMD3cgm7dgUuruY0w6OuSPwIsFWrzJPhkS4xQUpW+XRa4tXWueBWEWncM/85HMY
x49RWdmwlUnTdA1ocNk/q+0W+nyFvm1PdobHonbWa4wOJaMTbDpPLqArGK3yFCBsio5pDuNGvSbp
ZIi2mPQJvsgeWOM8mPwSxEchl7iHGK7isgQpv3VN9PZp4aOCfmnQkE2cCY318jmdg7NG24RjkBw0
2BxWF188DQEFG4BgG73+FAA//b2bfu6OCHWH/brJrpk4M0ibdgwtwl/3vDPjjIebWrmtGOQXtOFK
4kXb8VQrl4c88y0p84++xD3DBJ/PlJEJoKHRJnb8858Xo6ZV7xZjgtlm3sgY9B+q4Kz0nLKBeAtk
z4QPi2yUkJxAytUnaWjQEQdtV3n1nYF5CiQq0JFJifV1p8NyCoCjtC6GH02HUnJsNTgxAK6F5SkB
iaf73uJFhI32Iw0D0Ln2axmUZ8shvhhCmQ+1wzZIx1dM22BG2LxDjFmZ2XjfihAt3Lyj5zkj114Y
4ENgtiGWm3z0MozfDyJ9Y1fhA3Tbo0p6d+L1zjN7BDPSbQeHhilHfbImYniWOtgPd9jOhAlA2R6c
L1qkM0eILAP0ew2aFLmVpcOkIsCgyIofAcuv3SLTgcnxFsvRhfUBd/JmoDbsUjikfmbvr5Ee/vEG
hw2n4cBZgsfR1N55Sh7AaL0OrnvuXKz04No5pnNO0CHCE+GDno54VxASf2jPkWoxwpS06t7nWa2M
oG30fO0rcc00WQlVBjraZb2RNWjD2i65inwNWUfOGcou8oMl/B75WYEpPbI9XMUs710E7PBKQJ+n
Trdgbcpl34ED8SIq6D/v73/Y3jbBxqOxwpckpv961nIQrRyclO/ZMloxZHE/PaF1FsKs7pEQ2NZ+
+MHxlr8fbzINzgfDYdvWiU2/fmScIuAU2MjR+iDbF5WsUcM19GeGBWjEcqnEbK98ZdiDXEwc9Vh/
wInrIC08y5OhwBpZbqEtXyIVCoWP9R9dR2heHerBR3UAxEBI+PNTet8LU9sBCTXbsU3BAJq05tc1
M2atrEgm3ZbF4eJlm2jwVNpaIqmxkpp2ywwJ/1oNJU/LjsINOnDg2trtB6v4h7PoAcqgpjYsjAXf
jztTaYguSrxu61JacygqmJFT98lvR/tmRtZt0GHcYrP1mLqu94nTSrAnEPnrqemfEEyGVWUXy77I
nqp+9Daimm6aytYfP1gmQKvfg6aNMK5qG7FK99ox/alKKTIAamHcp9tCppeqSi+2py/0gRksr76g
1oCX7hfz9xrva7vh6g6osfiBUQA43WF3B8Y8YxtoUfBaac46nf2t13Cp5YF/zqz04ukdo7xNMWIa
XSGZtIA7CJwffbxRe7HoEa/8cUKxNjG3IUL0i6xFxcOQ7fMkMEQNASfX4Ei4HomcYIwKQR1/vbeN
3D1rtjZtdBt5v6a7zMN8tiaWyEDYBUceQbu8q10CnwNR3ap3oQqAA4lsEqN2niLWkgozWycxzhff
MF9c6kiEM4elZV9M9XOlNUfkhh+KCH/sBg3WBWq3+I5ZZ1h6F+o+djy7+5r2TLS6Da18pm28sl0A
eyiko+k6gyunZXoKUhT7/cj7NNC7Qfp61ZYPOBvbK2SOSLBBI5EVZDsdnLeUzdMIXHshS6bS4Lde
sxmLiNg42T2hTXikALV1SazoNdPpuBX6fcPmqMXDgOYwPRMi/wO+f96i6UC06V6+C2s82WP+MvKy
13cSDM1aG2d8PqJLT1bYSMaiRWMsLPdGtCk2Ar1HFFXxHK8lboC+OPRl+npdgTlnh8DiZdbfWuUJ
bBQoQin4VuqdVcZ3vXS0NjmA7EDM231pXRRkmwJWldM8awLa8R2ZzLPIkdfMXR/R2Afb8gc4Se0+
wY3hSznyrE2tdlcljcWFGTa7BK8FVKLLL5XdoaDqBNQVdb7vHcqQwPmGhjBWQdBDFSp+4HHpLlZb
Q742KiTUQmW9aO2EDe3LVX7UNiqJezhHUHrRvlxkCE+H/Wqw9BN6ZXdtDvy0dtJXRW4m+XpVb9hJ
4wuaFXu7tG5Db1upJaYZjzPjSeHI9lDL5AdMQbx79Hw9oBJQIP5mxg3JhUvuYMF56yNSPJO4V03d
qhj2BQYQoPS3wOsw1PC9TYY6l9pFc5BcTB/qrtvzPqvki5HkR3qViAMbBjpGJimVImezj+FrSyze
2Q20INASqmBNhwHdQtC5fRJeEodvaQBe1OcIWL5FKggkskV5IFKnIRIsH+w0fvAlxnjSvamOgV9+
0WoOf2jCvkkNHqxjY2c3TMllNn94Tr2j6Nr6Tv7adcb2+kaHrGDk/9R0JRba3j3YABdHRn5HCq5y
gZb7rshAxJW6u1dBJmtwqwkd76Zzyfez5JI6OeDGBuGQwGRFjcBXqkifoznY+AZkEBzVCDiGf0/z
8DhBorIqg84Y1wfd9ZUVm+CztWTvOzAIEujEKNUSLkB/NCPb2phgY7UOcV9Fj6lPLgq+XzvjFp9c
jAmdAJtz63R93y3QxH5AChQqK+MJXCX1ZFxF1L1pXWwtY4LlOAX0BYNL4fG7c0VtUYEOq/GLFhaH
PKyP0VBuwkTVOHP2Ggc8vCx/wYyQvJPZGqAFQQfV449xlYGgHTsg7a3nRqYb6NuvTo7DUk1kHcmg
AL5AzwApF4LRt33nzNDuPPrGCdkfSixZ0GQzcMxQ23qML2XxNjP0Q07aOTKGRZTdDC5OwMYTSKtf
Y8o0cPAmqq+lX7CJGPE9zsGb63MwLRjTtkPs+HtLTumrPjjHog42CUFItMS0sieR4o1h10J4ysdN
23gw+11wM1DURWZv1QJLj08so5AfMcOHa9ywautQevkZDwk6W/szsPl1ZoDwaUkrrF7dITFBgugl
Q6qIoZoQXWfvAb6go4Ab2wKMskH60D+KqHxCVQwKvE6ISxp2TPqWTQla1rrSCYDqRMdcW4sBFXjQ
ZfQyB/cm9dudhpTe9SHAVARvnGBzHHSPCoZd2wXCBT7fHbbrDrerpyCVSj4yW02hsZn7Ac81k6c8
z/Q5BzAjHaPbjZWGj2M0vqF74yFZvAhrT0NIwIOdVTIrRKcAMRbY/Y2OfFlyaV0i+1w5exWKmypk
p7f4SH1G77QA2cp1kYANKYYiWPat9xV9buD0wIkgeY1IwGVc0qO0dlmbfVM3bu+fTWANTjmdZq4Z
QgbsBrX1M906dSOsKfHZsL0XpAy3anegTX+iA3/0q5htyfGsre8aECBk4Qyw93z5PEaUNFa8ijZF
K9+22SHnWrRUP2O6syZ5S0+q4XqjfB6rGqfc4QdyhsBZotdIr+ZNSXGV5AlynhXEBA1Nh9BCERWu
xbMli8M1SU9nlBubcXldpZNc6OqytzF1rOqSizll60s7vgxpsPSBB64G2JZVaUMXo+DFRhV7Qj8V
98V4pycI8DBuJL4yosraN3zADyWtafGpi7yzqzJUx3HOeVieSCy2UurEBb27Gwr1ysOtxZKNxjhV
bXoRU3CJ8+ZZxeocikVpeOckKjdjyKSPC7iEYVyk3SFMkUkIGrnEBNBbWjHsj+ZhjrrnIdig8fgc
dfYxjuyjymKu9QgTnRVQmQ26oIjsjZTH17jbaEcE+z9Pyh/XhVTH3g45ghhE5t1dqYtTFbH/zYnx
s86dZWhrlePbhXMcHX5RYiAsUTdHvwdHTQhT/RIViBh8n65XlsrLxlbZLPt7us232A7GyM9MFy0e
jmobNDquDSJXmUqBIE6rLewm564lUheifnaj/kfro6XKsWTEerbq+NI26aunKB+wjE+i2Xve8Fbr
HPbr3euadLis0D0Xk8V5dfDG9Aa6f0TCSaYlFITuTrdQ5w9BD/tZh6WfaZ9HjV1upuNBBui7Dbl5
ChD9RwYK0VitnO8hZvUlLDsg2algiF0hiiGj+/zvhky8CMS0q2X7iHz6wpqLQxI2z/iExpSyPCZb
1ab6uJJt+VlkxaVD+0fM3hkgYjTSBIhsCKOmn7HepW1xY2Q1otN4v+jHzM8QnQ0vfVB8qzvyIhGg
ZZsA88tAfySsmrQu7MSwRoVpkermk8MIYtGMLLyHxtrO5cLTebEt9F4uH2c5Zv6NJXieWjSLdWSe
r2lX4UFfbCDjZTCtyJJ/+DAesf6D5qL+9jUdvH5carMhmjzlHjZOovbXACAR3B+6HbLc7Agc8ZYm
4VIm+eM4E2rCUnKtuSTbLpVwue5ntsNQcNphnPA+Ss5y1nMpXvPDmelj71KjGR7lqzoGTVw/R0op
5kqmHVlMVR/bMvt+TcGrQN3pnJzW5jYxYkgZSMiheVkupSrtikZnuc56Hthi3YhHtdUTtau4adcq
q+X0xL3yRw+JPFY3NjRS8HNocAHnk2TFjolLkaw0fmBZ5OZXFDiu0TuxzokbPofwi5HdEC2TEPsH
GpH7JGStrTqWvgwOMgzuI4dUY3LR6QisVyMEjqaPyev1/HHGX4UHf6RMPue9fVYNOchkR6kzwy7N
FfaoKHRzfw4Bua9dfnZxvPM9nqZv21+lgWZ01dTPjWGsyzn86pisJhEnjw7h0kbnamHGb8YYz4vW
q79BSqP5mZinuEohf2+cHuFxt4PcK9XFrsiV0KmPafPY6ogaFUPyuYynI9rim7hCciWQsgSwIO46
JYWl1+aLYdhvvciA4Tsh+h8Tbj5GGXw2B7UFrcxGfSUc8b9NmWLO2inpBpc38WMUDmpNVWvCX/2R
Rqa7cHICdSoIhBUXNrM6vOtiR19hJv9s1RPMTKlXO03r90VebEOvMg9eLJ211ga3SSGsZXIaTXRy
JhboRs0WxwLl807VFI3Rxc79bdeYSCFW4XpUHm1o3++Dzp3prOmbsESGqWpxAAGcRGrUzQzLJjLd
kcdTxCv62B3ibe2jgSoBhj4otHatovMawQFRzW47JOJLJODJ6SY2dyQKlC+FwT8cI1rFHjLHXQ3V
x5j1XQBvHbvir8icLn2wP05f/iCej2PMDhq0Dk8F0oRKWSjo8hGh13ZdVmj+5GL6wjUKUjjpt6on
CPW6fM7q8LaWkE70FIENiLmxEUOIJdYl8UymR6o718ey6c5K7tKx5hbxQLTur79A94JXqNPHCnN3
9gcSFIxWyNh9Y+laVJng8pVma9Rv4fZsc3SR5xqV+JKY5xXIcejUH0jA7oGK6svCgWUXYicBpTEs
Vn067UOVtHaVt8Gr+9hryPkFWt8sQVhpyq56ja5mtKznHJ797H0aGw3tYOeu9/RL22dbTIYQ3SgB
ZIaYiuJbhw0NghDPvax/9MV43yqN+FlGMD8shpUWvjwalg1BQUNKR1htgf7DviXQplwTCAWWJEa2
3ixpC6IfHnbPaLz2CyD23mbobkqBkQpGXv4qdJnf5y0Ub1OwgnDOccbyPyFy7a9GOz33RnIWzX0k
4K8MUoA2g/VWxLBstP7ZLPNPocEviIsbTQvm1TBidkCr+HvpoA4aTN9tMTEIrrFWFSGMFwSr2Wba
1wJXXOx/4GVG8R0OijeyZWbUYiqN8CXkOFtkuxi3mkVIz2GVoZIl9EcsUDFtnbQzovX72Eo2BlXi
kMvTVNmnxBOnUnldwYVZ94G5op/3SQNwMpcImks3WvGEN8Il7cmb/lYOXzJqScLcnTbUt3bnfZOH
CRo1+qPHwglvheierhmRitwT2pi4Ld+XNrcGNr+HzAH2Y1Y9rxjv7wbV1KJ/SjrtBaWJdDHDT4tb
NRNo6YZ3hnfLonFLOIxF+imu9QMyxj/CLxRqZ5ki30Eip/zmVwF93kA2L7EDDAJZI0SRkQLwUuRZ
02oPZZIbD+8IHeUjfYZspTp9Hdk+59hbzT7NCyBSHkc3SJYcz5UVgUJvNO0O3T9/1ZrOZRibl0YX
DzjDfQM2RQ6AwPYqMFZBknT3ETu8C2LlcD/eZG3fHvNGW5deLZcS8bplRRlVPVc4FTItetUEd77p
I6Vl7kfQPjtPZaeorqpOFPVBgfc5BC9PTZ+ub1ajhTHZREFu2BWifzqimUSsVo9pbCacD2J/h4RS
n3KZB56J9RYhisHswhlhRXc6Df4Yi66Fmgio0ZoauYTJUUTN1ypQN2D8I5kdJO5i1ccpNXRVnG+q
64kQ3ch96pyvIyLLK4G5UGl5evas/j+hMvA7+fJV2sErHqMno6e7IiyErHSKQ+wiO/NL2lMKyYA3
IvwfAngDJmHPMWZoVyG4mmI6yftT6NJLC3tI63mDYHO8Q6/yop5U7wL9L0ZnwR5VZGZBS181IUC0
fpHodojwNZTbvgjPaTseycMumP2dwn4+VnO6aRHGXGoeCXAwYEmOdLlghVbnbXN9Vg00ChCmCa+u
IBtkbnsMxqFYB8GtLicq4Zi/eJ3Kihevq2d14T/HpNRuQL4aaOjwBzc9vTnGVbmwz0PNnq+SGg88
JJ2zaAUGAr8jNO6KhoZOmfTIvmZb9dhazd5pyU3rsb6CseDfmY47BBPm8M7d9fbPUSxaMIfeNion
w7uQ/NEz7vLmW6hkgr4GiF3grHQIhRbu8ipE1UwtGFuuPWCNTzIdNrWR7t0U2P7Qkz6q/KJV18AU
VhuXFMJy8WVDAOZ10P2ZgfpJq4xmZZd8u6bwzlFtH7uO79QYKg3DudWoQ/htzNyVdGs54ek+pPyn
Tvus0zBdsfcaPA4g5iQMU5z0oW3ACHUZyhheIrEIrZyaH3aLjUjSl7rpHjSLvHbK2gq+YvnoK2Fa
nilTESy+qx4vPTFudDUbG6bwtRrrT27kM98xWzIUrXqQanCNDvUzfcLnySWdsKavo1PfVjali2Mb
Rx2naTL2z1MXr3KNmgyt2OSmCRGMLb5aDucDdXoyOEWs6dFVWdnOOlbavTGy0mxZDmE8EJKiAH1N
py5qdUj3crbfYpilyzQQqMF2zT53cLKqkTPQwkvQgqSt+3bd5BbTA582sDDWfx+EPD31SfOgytq8
994mbUD22zB2Jb1BlLXoWlOSBdhf4ZQbfR7VAE6Vw9dR6ZeoIHwOcoz2ZTR8kcOYb1Xr0ktpT5nh
ziR3dRiCrIKMmrp9CMqXgmUrrY+D5nruFtkKZfh1NiXM5REx2za69VULPFDzz2sICmeHLIuQ3dfP
U8FpE+V8zo320H2y+vQLQmdEZhs8QJSKs57jCF8B88Mac092A52CS2h0Qm/jkCxHGkC4a87e571c
l7b4HJrTuknSHyK0D54Ja6rWh5XjcSMUsNaXbTTdTlEMy4cP4r70Gclj6dN7MRpC/Be/3rfoaaQR
fnd4HXvL2QcwHFfjzRySSU9xdXZ149BpHaDS0ibpAUlB1RFelDIA2RzzLrdCLqU7zaqtVNABs0Ok
TjVH243zcwCGLyjZD9fkqFMlyAjeNOSqXUSq1eDW/RfT3I4u125KXeD5475vNtd+j5bHr1WtyicO
eBUhNgQ1997pLBxZyLfy1H5wEfAB0XaiDXiUMl4jjHXXJdy+1xZZbN+ao/VVjcr7jtXprM634jsZ
jRtIUcgTaPZxjgSYX+POUqN4KFQYoiFzqxpl+HMA/C6gojiU5ItYYEKzrY2q3MRjPi3wiggEDUov
6GnkNUhFaiEKyBHPBOQHvrRp8NgN2ub6lJyhmrGFLHZNIOkhae5ZdXq1mHhJm3LXCHlPM0adurwC
bMAoFb7K1uq4qvzeOeMV4Lco/qjbWYdGTYeft2tnYlUE5voa3byR2yTkHvxoUPT7mMgTEmgg4BZd
0Ep+N1XLW53mEtm2a5wHcr41SjZYak36g8nMyovmtUiL89jUlKxqZhPPUslsIlEwWYiUjHLY9unt
nxf1DwNR4CYsi6HKFUX165oy7hqjzbUW4cFg5bwaCG4uE3rty6HLzpVZHrXs4f/jEznGNqyKf0BL
uS0yT4C12u0sInNplsJZSJ3+kCkvVYd7au9266lNo+WfP/YfUFpMfKHVMgu8UhfUEO+nIV2V14Ex
ulm7TR78MUM4MVLKRa17Tsc4WzrR63Xe03pckbNPrU4KV8z0swb3HBK/IcaRS6l0IsPNYlWgVgPX
A24WXXYUbRusrRY2CvwEf7H2s5P5wYsS/zCiVwA4G2CxazImfwcTQbpNq3y97LaBHnxLAuRIxTgo
86d2e83ztZLWX+lioxM5t/3kNx8wE/5hGsv8GiA2Sh4gQ99/fic7vQypqLemz1ELEJ9fqCmE2XLY
4x45NVPS0bDMU6Ra9X9+eWyM388OXARb6gJovq4rxtTPbw8JK6cP4gmZZ26xNpYbrchvE/QCyL7a
51mqWoOjLkfneI0iV5AIzJ0dyDqKJwEkOQKgTjMSoGhPpFlbaF1TWthb7FwvWSD2ZBA4PtLvuc5c
rqq+s1e+RnioqD5L5+hY6tDBI6f61MX+psrGJ7gwGL0D2e3KF7NnDIEtHbtEeXng9ZtfcD3d9yqK
Iq7V4y5TrVNzfurr7nTtb8k2+OwjI5eX4eU66gDR/UbR9sUJUKisOh8D8W7PCKiiWCHGK0Ae8KZn
tDaWhd5va6S0F5U57lzDeYNYc5+ZKFh5EGbo+KNoYiTlCdm9cunG+kYytHWtnOE9iU2XMKLWyhff
2iLUjc65oaI60xkQCmJfehQSjU7+dJ3MOCZTrgqxL9knywQ/Ws3Tv3Xum61u9LDXQS5o57yhxDED
moVjyJTMZ4y+iCo8ryUXAO5pjFeT74kACPbnvfEebw1YwbLYkiYgIWDLQD1/3Rqd5O7x86TZupFz
bFVxQf/jAL1CTMZJNfv1vF8Vvsn3o1hdmDot/Mq91zBi1qxj5lpHpfvsKeBjJ5O3KZM7PIWQ1IwO
ODU944aG4XD4EdLI/h01almA9izuAYAM8O9+XbbhjuWE/HizzVCCUoAXHpzy21WJfB/igZezFdVi
VYfDbHHUjClZtXra+JpN3cLWmWWNQl1trK6DdS3M6KloxTN9vwvGnH5kbJqh/5ZlpN5pTV1Wm6AB
FDmiji6hIKZFjJCvwU21QsGY71UXX3rxxcCWtjAeM0Q5w87dlKVJr2dAjYMqWRmMUoyRpKcKAdqb
zB60+cas8EWlVARmENsPUWg+2pj3gcTGvsvNdnIav2RD8dwwt8Xk806BKOFvk+DhGK/TXqvybI9w
y9bW5jOMdvnBNrlCKH+F2Sl8MDREmkyea79H6XqiHzEl0LGm9yll6y7S8fkA18QmHyK8swJjfnXE
uC11RKwkiV6HOgvykRCX8BJjBGicsBiDwQu8HJ9d6lmfxu01McZvjTYc6adflc85qPpFpxzgYxFy
nak6T8oMT2sgj3WWHWTq3E422pRWUXsLTUNxlSkL9hxPWuM9gG3/MHr+jq2CwqhLJmuoTcBXNH7d
al3fArCpexCGSlkKsXpSnyezQqR5ZhOo/UVbEAd4t16r6jhU0+MkIN54JVrldXb584n9PZY7Fkwe
G4EyA8LcezpPaJeFHdhBtcWz9yAHHqVk24mWZvefP+j6m969cwdks4fwhe5Ix3l354PKwbYjhW4+
lyeXBjVWmwVgDw60p+rkceCI1dZa0t7d6DqtldhyL1XfvjgIFKNezXPQVHFrDACgatbZIWWPk8kS
Rwu5HEo6CbQg46S9DRkc8QBLZIEzsIxaqT+GNcm7aA9ZOJ5VQ6hQLRQ1b2Hof7iOVrAM2iuYK8Jj
mMGp2aMwLq4fjx88h/c8GUIkXC8P/qqF8SX0pHfgurztXQl0HHM2h5IKGdJXMGv0x8H0qQCZNWom
rPowFb1xtK4fVRUwJaQ0XRVepsz9gG33e9bpOEicuNwBhvk7Yj6VXeOUQpRb5dsCjdJAf7A6W5LZ
cu7cdSntqWH66EPN3zMoxzGY16PyaQgd3vOvx8AoROvqNhaN0+A6q9QHUVNGvKNr+2KcXxGPOBoO
cyV9wuzZ81R3wfyco3uYOvWj3znfMeVkCtsNKFdsZqLdiOJYz+GNc5shy/xUZejg+sWurZ/MTGBx
oFpi1jx/n/vDtZ9QBqBoyHC/ubP1HZ8xkFAlmsl99sVrxq90auVSh4plhf0HT/wfUMZ8eaiNZCg2
t+R7KHttjcCiMS7eDhZTZ1iVnf6jBXy3QByJvvGlbQ82Mm2B39mA6KiumXnqq15PP8B5XoGc788k
WFP2I5hIy3p/+lMqEXT8ZLG9TsuuuZZZKDNEV66wcvN37H/OTLCJm+IuzrJ+U3rmukmjh0znugkV
FkcN41CH+9zhaOC2LetUnU/PoHxVA7ArVMLIvwlxHLqWDh4GS5Rl+8qD+WOhrzGrre13lHltQvtp
+GbBOKcF6p8hY7yOoH7C4EffgoOoMEC/wuEjAOBoI+B2YbXPWArutdI5Xxu4ucLpwG2TaXOP9KWL
VD4XbjvQ2I3ak2s9wqDMd6Yefk97VLYCmB6Tnr3pCb6POGQoMl2f0xGXn7AxEUsnfkp0tHXzhusl
E4yAhc/w1uz3aNpwXSaVsZhFcElD08KcELjF4G37MIwQmtrpbbHNzQGSnopsCl3iTcHncBbggpKL
+L/Undly3NjZZZ8IFQAOxpuO6MSQE8lMDiIp3SBIDZingxlP3wu0+3dJ5b/Ujr7o6Aj7wlaVSCaB
c75h77W52ZW4uxfTkzK5rZfDW8mw6nK+MRglqg7EYdxdkyq/riutzG9O479WPDx7wsAtg9IXSs8v
HUzjrGkiKSX3wjl2s8CyzjxO2CMpTMySpKAPLw35qptGz2nkfWxss9TQg2Hp9N0qe487js0nRQpT
bt7EWD6MOr+/AdlSwCdh2fhnAGn78Ct8MoxvNnnjSkrRqeqb6ywcptXmRLpIWWnBospPncoIgsXg
u+FSt2ZTysJ2WB/zQfM+ZIeVy1+8EmnKcDIkmRw4KbOg0K7Z2kTa8OnvP6B/c0w7XIcMB7CAqNAq
f7mnZWyIqWf5sK9spiLkHKAL7hySEEkjMiKXUaqhn2Pplh7oXFDoiNYMDcSqE9nEne+SFmfr339L
Hw7vn99W6FS2KfCl4BHSfjXkuGxrXYZ59V4tJsenLz1G+dYMqCI0JvQHJkFl89qflKR9BzBKZpVJ
gp2VZ2w2DdbIRCBMCOpetPXGJqhkJ1V+y9wKZAYq+ulDJbGxQL0BIZyakMMW57RrIGhiHetJaUZf
4rV295QvyFsZIqoZcaptbR0qW75mOZS1mshTuvI0Hl/7miEimgso0Du6yQNuYfRGxXz7sbohXVoP
aPaPqwUSnIg8ZH+F+rCYqBuR4iIpktY2i2IXWTIckjO6jgVLl2dB47FIA/MVDdo48KFjVyPraVvS
z1My2tDjn6qc3DnXXHgoxzRE7PQkBEIylb2HC4cdeSpxcMVaA71Nt+2hNVMfultOnIMVpWyMG3U0
9t20/mZsILY24tdf4MavAOaBV9P81SI7toyZsymp903Oon7kMd8kCfSJZMpqjNsyh/ChqLDbnUoO
JNl4O7th98ohteKc5mfPfki9xn1hIyAcrh9Cl5XNpgfvnk9rJtF3a7lWnUIShYCnbnPpui1Rdhb9
S/EpXqgjK8towpVs5t88nf/mZwNAYXDMqujVfx2oDT0zj7KKyVJ3jL0WUdFth/NaB6i0Od+3mXWB
+uTvv+hf+k2bF4KWjSGeQUVNZfVzGZFoXbTInEGIGhFYY6ypb7kMQ6bV+EbiCDIBjt7Scd5LQifz
gVobBTq63Un3WwDFvNZ0HNucpI3sL3q+oFrS7x27e/34A7eZ7xFOEuOl3bOb/d0Z/Jcp0sc3b3IM
c75s/p7tjP7TFGwjDmQK0rK9dKdHO7ZOeXtjAtgnuzp5L6f4LIb6Kgbjgrf6+Pcf3K/HP196O97w
FwnAxX9xpsu8MTtETzkVCI3VVvsvCrW/wQzdYwL5267n42z686MPZ8ngOMWTiq1OA3Lz88+akJRk
rZJMNCwThDmZBo2nMhfeUo8I6gxJHrvB9rtkg93gLVDVSb1hkIVDZ26JaoF3VeaOBfEXnWl9TM0p
OgCPoEZa9E3LSXOXpIiTlKHd+Ls2q6cuCZKOIQ8SqK9d7o5+a/VsknU2F7rWbcmWPk5CtB4WSpXa
ztidZQVCkXV86m19P1naly6H0q8dKgFzdO1rcneH8j1d+yokcGMvcSvu0pGMLjQa93IAascF/rlu
pisSt9dhnZJDKV4XxuEh/C3M/Absbzs2msMoV57Hsn+BAj76Nvo/j55QsjtHQxITQVSjsgi6ZQTm
P4UN4XPBYqItmLuvsf2+qO1nlXFOMIqVXhkgNkmFl8UlKKzBIefYYm/rRGhZNFyENGeeaqFkxdlx
slolY6XTEYq+mOwrSCwkyyOskvvS0hfED9FNUUEUSZzhfXbXl6TMXplooR3i6HTVV5V5I4NNgpDS
3ryZtIrRn3vbrckLkJpjSRmPGGasvMYg44EDv/eMLbDQ1CHN9GmIA5hYDEESbGqRLD2qx7Qh2UZR
qj0ql4Yyy31dt3Vi6pSgwQgPw3mz+AsZ8G1y7UfaJKtsq1CuGnGTttyvep0FbGfRqqg08VQQFZrV
BMcheRQTOWT7LGr0nWPONZ9TV57d+VFpohhhwSPotEtMbI9vJSEkl+jkMO1A2gGNYGh7zVdadQmE
qRz1koRqweyIrT8f39+/iNpf+mIbGKQpHHMbP+mu/avZipFoqatDb4dDPDy4bn4UaXIRkGAPeV+S
oSJL2GRR3CHJqjSy6uyI5y0Cf6rLw2D3b+1akygVo03VHYk5FBjdTikPQLaxO8vys7S5XOex5UB2
pght9vjC7ORmiq1byIJdqKXAGK2T0sjL2OSoWRZL8k/1r3mWXOelfGNCsPoti0B2iu2NJH7YB3KU
e9tsihP5x2xNZtjj3/L08c1MYejrdhOgkcmgsTI2zWbreW40ntLG1WkeeMz64yBYUDH8wciGvkgv
ZmTKnWqBXhIxIy4Aydki5E0zX/O+ya7ONicmHxMCrouiAqkjsxlcJ8UEjCjG+GeZd7mh4f4bMT4W
sJ/rFN+kko63ulFctIztG0Cu+96pugMQrmNDzoxvSSRohoXiLE/Ht6JPtIMm1Usy5fp56zEwNmYh
gEYLCQC48u0nZy7OD4DviNYzH4OyM4nEiL7qBVKtblSpDXUTbaxuE+CoilPKFiSUpZ1Roc17bRIs
e3n8SlJTjxqWrXUyy8BUqsVHkhf7maLi8xpGmwCIOQQ1vYSyUr+0RsosblCll6nmlmUPH8ZQiDJe
Sv6/cUjWYAZN6xbRPnaj790YK2Fr1Tht3QowkM0uFj3fjSWpXdsoQodmdPhMlFjsyR+Ddj7lkDcd
/Xdzvo853s+nvkOTr8MDoNpRWff8fOq7MTZapXAdsuD7GCC/7tLUMnmh77rn4GQE06lGQKmHO0vF
lrckuYfrlgxB4fAzjAXJUkN6L9bFCCz24LyipC/XuQGEMf3+4FBDnfV2SH2bUKiBRNm6yIn8wuWR
FslXZSI9rDCrd5CX1o7a2aKeojURJU9cmSAbIuwWmRRI/l74RkUs7ZoTVDqD2XDjbglUvmlH6+zT
yNu/M1zZBi0hkBTSk+FldX/pE/0p661PWjq+VkbPHzPq8NU9sVLdsaD9dM3pgRCfMVBrikwrLn+T
pvDrNBFnMLc3pQMuWSqgX5loUd/AIm9zJ0zkupdMqplc/aZV/IsB8eNr2DbgOXBcmvkrQ4VMegTO
VuyEUzfdlPyou3rk5V2QyuwK034AqfTd1KXfuMoXAbWTwTPCxt8ck1u79dOTRB+iM54E7EMvxoz+
5ycpVhwrsxJphy4RVLiuOSBQWIC0BiTDOtY6lKisTaV9cwRvqY51bo8ThpjN7ZUkp/03vZj+6/wK
lf42udEZUmEj/QtgaGnLYszKmlPbapSwKT/xZaOd7JXQXRFeMa3IMr50bDoFbb/FhmMZUfb2N/ns
PHRaTVNEkDknIOEKur0GZU7qvdU5AVusOfz7D8/6t98smzqd+R7ghF/RYbmySlsnHyG0MFHvGqV8
GZe2O0yKAt4cVZwd5RlKSpUeApTAWavhtwwVR0KrurspWbILVhRe3XvQMoSHRWYO7DxR9mKy0HoO
0eM/7owoM0huWR4FQS1Kbq9+ViCLlho6Q0AcbS+P2tiiC92c7FOYabgEyIs5YPESu1KJPw8aZQqK
IrLi4JYO87DHo9jeD9p12mCwJYOYMkmKA4gB8md11fEQy+20dm4OPKKn2lzWq75Wl7xhajsgdjiV
hWUAitUAZmUjw6C6usi00pA/MKL5+w/5g+//0xPKMAWuqCWEwFlMC/TzE7qkvWW0tCkMI/XsUPUK
6d+KSY4qXi21iQEw6AOTsuatiGAbfHw+dq35LYX4LZxaBwVdlO9sV/4A+6/hRVkjcmOa5yhhX8r1
ktEEGitl8PwpyceHvHB7sLhsWBOyAeuMqOe5o7gpfxgNXf+86j+I+HyTs1v5yojAtm6agz7qsadj
hBD9mXA2EaCtUT250KDZKFLWdXMmbgHHav3V4W7br7csIdjV9mng5LiBFHPbzjTxZ5xt466weti2
OhdNQ4Y4WRxtr0OdbfSV1GbrHgkYXkVHDYxaPi1D0R1Eo/S7TtcZ645fe0RHvrM9erPpPrUTfYG9
Rp+XtXk2U7gUKSFmJIGTdG5sdQ0Mwi3v70YayoKTpX7JS4C0qQHVwkmV35Rl5l9eGX6beK65qG3U
IeLXyWjjuhGU6d4Nh6q4Y0R4ygZFMg8cb9J4eixLA8VyJYirZ4CQt1RMKYwOTyfB0evzmCwfnv0d
XGUbI3HBT8i1UhH+7RUuY0WU7cjkze7buJDJWdS3OWSkoLY9t9bWo81QgwjuV3V113MeO9ph1psL
J7Dip4InoGpjE2z0eZzjKeSR/LFM5RsDXBUFBY7KShlJXrEuEdiKsNf51izY+e58UeooguNA2MuY
ii2CkJ/h79+Bv3a020ARih3SDo7Hv3S0y5wmaJf41MYCRy8y4UK18aUTfBqkOPHYDmk7TYXmXQt/
UaLfrZ9/XWVQSvNVGS1v7ILtZP75Fewsq8hLrMmhw1bUy2wjDuN7KmfGeAXVh1H75G5mv/mhnb/0
0obGpoI7QJgOV8LHtP9PbXyW9ovFZssMRx2q9jL1z7lLnaW7yTlKZ19t7AE0DFKjMs1lSKRgvSsN
XkjcokW1NAFZoqqvOPNtOa/gHKA54zNBYK64yv2ytsk5Bt+xq2VtYgTRNvf4ngR0gsiSiMVoM9WY
u/GHTw4oopT6z1+HOoT7JsO4mlPeVpyzCXgBHGfVV+3QHhfuoDBTaYmtCGnDx5Ml6vmKBGvY5bOZ
7KaNIZJk9q2rYUz8eKj3jpox9ivl27yQ0AT69nEaxWsj9B+ScGDXRpaZfmNkOiBSNcncHpx9hEOE
MaW9n5JCBOQx2twmhhlUrXPFDUghzXAniKz8KGP0725BTttY4C1uYJOuSnUlYlDDWjXQyzL4309a
fRjzisA8wWOlpkWEXKm8tiZjs1SZf8fv+xW/5lBvaCyoDKh2zFwByf38PLEzL6Wy1mZo5IbnLpLT
nA1mWI3cL3oWP3Xx+n1treO6rCXx1z260k47GfnvsmX0XzmvfCdCJSWFySFsAxtK8c/fiYMFqdVj
YlsHxMNBuriIV1xy6KY8d3bRCs8/Z3rhKZsMMXOsXTM4FP5GGpCtthulds7cugtlx9OxvaO+xqVM
/iQbjqnKvNvOnCNvZjjJMJnffNZHL+pIHaXWhvS0qHl0TEkIYVvyi2+M264c3gjeyUJmFrRAsgM2
T3g7fnTwrJEENcS/JqfQivlczKp+W7ZHpjU49XSrI5ePRk46SQhN9ZhtXRtxASy5dFyFUfng9tlA
QU8iI800Lwb6S6L/mBQ7QP8bEczySHJk4SRfdSYz3E3lowH5f6ioLXTMPIGC+dqbxPA6oMM85/es
aqB1DXPJ+Sqfuk0aWSusJ1zlyZaknEdj4zU5Zcc6JDpcbbDn8F+ysJwsljCiflTKAnxYMTMoG88z
yeeeLZVHc2KwmpcWsn9DY2WGn7+BE7RioRsrtszjt9LtG5APhXqu8rz23Ai6AAJW3FUltx4vJhNs
NP5e52AATHd64M76sdBiB8YqrlNm4J49N3OYbrbfUqde7BxMo6tR+flIH9rqVuQzL+MSUWSmbdkk
Es2eoUOfSBvfXpLYG9arKJYlJAya2JRcCVUhDyBZCJ2QXExDqSg7WyXGGqm730gHmRPbKBueF3J0
gXkxQ5NMbm1o5+dyKacwKcnxNaR4HctHm3ROj1xL1Ne84lw9gq626w6L5N8i3+3byvoXxxN7hBR0
1855H4OiYQrWWgS0zv28+qhD3DDamD1xM56stD/2Mr6nxLtwnO9S1UoOJs4e14qkryXdvWxtopTi
0vIi1FQYDd77HgXWgA+6s8TqK5OietTCN/rW1MX2ek5KguJXNIfeOJMWAISSXzbK7e2T/zhu2hp2
spR9S97xirK3HjqvHbsfhhvzq0pKA+WJbtAyprx6k8HAvtIDtO4FitjF8OaluMZxLAM9dX/ACHpW
rea2j7lt4rFYfZ3gBAYvWai2+hJmC/Y2osN8apYtS7I/DNZY+K4FZTvK7Q0npl4+hmENScceHzal
BWXiEk9WkCZ8Qx9X9n/ER/w/y5JBsc9/fk2S+Smi5r/9i7Zv52v9r7Sbf357/y/zZjSVNDZ7U1/8
97T327cqbQb5Zxriv/61f+IQDdJjKDi4/K1tnL7d/v+FQ8Q5DjfPApjD0W2zYv0nDlE3/0D7w1yE
A4zCASnAf+EQdfEH4l90QSpd5dZaWv8J7R1JFRfDn7sSWDEmFxc6Z5fNIeKTny8Os+2qBrOcexgc
4klcWTtehgNxN/W2x1KQfW1LGV0RSUa+q7UfzRk1o8iEx0/liyjqz5kMUDFgFYaSzDZu9mPAX54s
KFOijHD0QmjOMa9eIqV50kmq11qyLhJFaXalhvOD/KrdsmRTgIGAfbGRl+x9Df7uMb5A7wZIvil8
42nBvZenp8T4Nq8NHrPCVcPs1V0b5eSOtnJifXxTF6s8RKK4ymbkjDSeu2x4yNLV3DXWYqIMDZi5
Q8qhekEE0LxqUUfecBQ1Pk3UMc2X6WHUWRDAeNP8zGi9Iiu6a/Z5FZBrVodzt+mct6hPm4AO/ZPo
u0uVvtlVolzKnFOvKZVjp9mZR8ujPZrtkwbB1GzSezIziBdO5Q3+Qy9puAuXWsWELVTwPKzllhEg
rzSjH7kVDx6aT46waACJMLQ4WHAnsetDlbZaiepVUn3oZJIe+lF9thQjDlzRx6+C6D755ERDcgWU
W+7deurhGXP3FtRPlmznQytwGU3650rE7dUcmHK1rBCXZZbhlLazPzjUZPSOQN5NPr8YVUi43pSj
rZ17qR7mVLHPbNFsxX1ylY6c0zjn4Fzqp0SxqRXtzvQGuYUVmaSDlkSsj41EBJzIz8gmudpr1jtp
I1BljSa6PJuVtOVkJ/KIlXCp9d6HTdAwHXbBr+EVQsUIulok3UsRM7PGyDdeFQL8dpPBLllNNM7O
MvqaMwTYdXEd3bi5AxmQpfJR2ol1LvPmFk0meTG1ELumbx41QkzYFuCQJX+tO6Tk8vhuW10BHOYn
ReiPoLbrQ53jxJ0+TWwGznQSEWbU5IJhm5D3Do5fwcWaahmnd7qUYaSdG6LzuKTMU8yEmMHHFjA2
MaVeOLeB/1T7VfBzg0gHzMiMx65WUqvLuzirQS9b2B1iYhTi3h6CxlDZUzXKxPdQmrvJGs6DubbH
xpgO5HUSDqK1fZBgDyCbHByHk19L13h3puUZ8Vq1F1HD8h+gcYiXEolbTd6IiyAjwJuUX8zhpcjw
1jrTcFllRS4S6updSaeAl47Wmulg0ucnM5/vKuJeXmCfl+euRm1SbP8zspohNFvjs63YRVAvkXaE
8WEuZMYnkxbzhBIX507m84YjtzWL9BqgIHHGPsIxa9Z5/IhBXqhDoEcjI5aUZPc6mmKvSOZvEzW2
nyQ6YzGUbcuoOQezLHw1qlFz1kp+nvqbVh/PxTD6m/RsETgfje4UQSHCNdsfHMM+E37adfl9Df1m
c7HYO+bZT70q+t08sFTChfgcEeFLyviNNVt3dcPOu+rpA0txzJgcOHn9hNIHb4WrRMTeJ6GqfW8N
zEcYW2iwSphPlHFHhXBcJcWOyVYBL45AnL1eUjdbTtWIqiJHR5BrVXRudBLqXTJmH1323L3pfo2i
maOVXKVLFkPO65E73qxQ5Z5dUfN5xbdlviRnS9UI6jHHBWFbLcKh0NlJqPZ4SqJlPJn6kh8B/bMk
E5LabPEZwWhnPZmUszGgkdNK1TrUVVJ+6gAvE1bMLr+o2OIka57e1Fn/ptipDciFdRa5SiDMiD+/
FXzK644+FOFrziK0KQv9BD9fP+kG6eg7WXd39dqVnDYYg90gkRUqcVpKlINenasH6fDI5VKWXinM
g9phrXDLRxqJo5XhMm6TT3mhoH/pzsnAUkQp17MEEK8gZCp5FY4uRrkxKSviunxJehLZerlG9lD1
NibCBOmE88yVzudWmfsjugwrQJW4+Rrm5ZDSYAfxEP1YVPUkqYSPLR7pwYRrRaZj8bUD9dhwhkfb
Fmo145wv6Xzt1VHfsRh7UJ089mRjfW9IywUwqBBtzlYep+x8jq0pCiZEq4GA1+6JeNH2Wdsc6Xqi
l6VJ7aPEkgfdSkQvVgWcP5l8pYvFrdV80co8upULK0x9nplpptXXLFHrHyA7Zzl+W/TRfsDc3gWr
plXBOHNyZHIyb0SmFPsizoq9WRQVNrH6k531WqA3iu1J3Ipe1yN9IVlE+DIuz1gr+KTEhv3JuFuM
tRWPSo0MXNk24A42+JLmyVviCMOmRgKwMTnRWSHh2cdmypOUYDbFVvU0lVNHyW+VO7UfWPkZ68EY
Ha510GwenbBklqZto2s99mcWum7Hi2znLhon61p0DmFesTxwP/f3Qo2PTOf0nbRLHOA2nYdlDZ8Z
iX8vPtFY8wwt3AkgHaZCaXyzXxkFOuWpssc7VN3SxXOV9FDzFl2DAhDdwpr8khFrqhrVMR8XDyQo
DVuC3KdiAGpZ9DfsQJJAV5V3wMNHOAYcaODzc2VTwKQapn8GybK91ir9iHOI05SzML5IBQhEWRTB
CLVAbYsLM7uX7VdsCnmeiL6eGuOparhoAQdiOyuyb/ow77MxhAx4XNX0dm3KI5pMkzXQrjXrflev
sMpNLeyW9q3A5M4OKVTS+hvDm3vBdNu0eFealEgctdE+92K/slKEUAcndlZHnrLZKOnRGQrG3TiT
2jBX4TKMd8z3DJgyOeQTJfkOheY8d5tJFCNRxem0oujj+BkBjMwsHiMS+G5G6h/2efkQuik7GGle
1bl/5VJnvtrSQ0bDERx2cddrCtxendlplA1c3VkHvz7dmxq4SFN8K9I5yEYdThEr/TiBp2FUHvEb
YSksr3ey+BzHs2doyw3EsRrH8NgiTXVKisj1xciUW8McGMvGTCJmq74pq3sj1kHJkEea2P1lBVm4
00f3plDHN5ywnGudcq4wQHi9SgriMCaHYrtoy0reMmObvBb7y6BerYx80qweHqa2Hykak+tan4dB
rbzesB5Yu9JWJxnYAz5LM+My52n9GuUksnazzd8dIz4s6obqMzc3EshRtCScUMZAeR3fU5Yfoohv
Mn5XtNRG2KzN0whucYtIHgPHuVVK5WRWcVA34ztQWc3vM06XuV3CBrsK/klHmGlotPgc8/lgNO1z
1aiU0PwNY6N6WlUt4EwwN8l+uZptcx403lTGTtQOs+UXvXldR40poeBVsliqQ/SoRzQLsoqx6W4J
raNCSQuzpWfVYSfBJE2GKrlq7VZR3DGk55/VKfysdPraN8lTFVFolMp6tfWQclKUJ/4YSl7msCJF
RRbruf7QaMdKNDPzPYy/LVUQDhObLAYW0Ps+rfbMg6ZT7PIt1MpanlKsvIFtMFhWcbWd4wQojgtq
Y5mkxVwvd8Mi4XwmhHjV1xbHv3ke5mw4xe24hrhgt9izQnusXfOaa85zBcXqNq9X84EMV7fIjbts
jTcKhm2ESbH86Fclhk3hxHTqw7mPiWHB+O9PqfveriPwCIqCEThOWSQLLy3BN0P94iaVezKtwCbr
FXhEqwY0YA9ap0ofy1geuGn7StG8hDCEH41tFAPk4MCcNLrky2j4sr/YmtLeVrMDrineq+U0+l1W
SoZK0Yu7dOhdyjOjYDDMYgE4DH5/B95jCXX+iqosvw+G0odLGTR6D43QzZfwoy7O5zf0HTt8AVPQ
uiiRHVGXnmjTb3wXl03eYUZwsoD8gG90GPIMq3vJ0+Fbb8hAwYnQYq7dugfEm7QQM9Lg4da28pSz
aEUO30Lg5NbZTxRCqpOZt2XWVn6jkyrMWiEPqk0z22rGCwuKZMThA6tgr+RO61t59GYV5ln2vXGT
dOnLHKcRGyUlqKI2PWouHcaU3GqbMaCp2S04RXxwGBBRRmJL13ZTbPLauNy5ufFGDN0RV9N96qaf
2zG9GKxs2cNDghHlDRrH4sDbeKN21SktdFDfJdBIlTUdICTBpPE4js56XOPlm8KABB6h/igShtuU
OwgGCFyfW/2N/76UEtdAz31Ce8WBIdKHqpk5HwKd/mIHRbO6URaei9yJYXhSjEflP7a//9HQ5P9m
HPLnacj/+P8po1cz/nZe8j+77q3887QEUDD/wj8nJdYfLIe23RDNwZazx/bmH5MSx2Uc4jBQ4P1m
NPzxJ/97UmL/wT/OTocQH1aqjDL+NSkx/sCBq7Fp1SiYTUv/j3LxmOv/usdRYW0jS+e1ZSTDZOYX
E2DXk8NIVSIOalEYhxnY8y2DQffAy0nhbLA4qqZtsWwtOdtxsDE6MEO04PPExJmpd8JgBi2ihdB4
x4YDqU9paZypky2JLouKAyrm5DPOhOS2cAuCbUkfGDihKpvUnwLYlgcRPD1vO4+7VHciYA9tfshB
DAEuidwvpGJNhzkiSQee/4FUUC532973HBcPdCfWjdQU9zDXEIiJV2frKogOr5vECJ1Vj8CV1Ma5
54pnJa22D+NK3DsM8vEexdJySmzFfHZjvQ0MN2cw4oz1c64p3aHSJ9PT5oHiYS6cm2JW+/3SLj1r
K6Pbgzt1L2msGRfuIZ0JRAK+wy0RH5ZFml3Q2CkHy8gy9rwyuUl7h/BSAvcgYiIjcWF3BGpLJTEh
Cv1uyYSErS4HBmbk7aHnM322c2kATBqxtnYxogr8FZPvuGOHUAssRMUE6dSYyKcyfUQwaa84NJg0
X2eF9XRNXPouBwfBEN+c7ht9u3AT2JdqBV+s6wH9si9xdn2Tz+S+D4YnKd9RYBPa6Uc1S4olbenw
kiG7q6SYfSfjTAchIQkmK4BnjVoaOopwcXsgQa4YvwWRKM0LyjWkP6ta+l1Vx4960vuJqR/XSH3v
TDw9ZCu8z04r94rIFr8yWvk16vU5JC3L3mmTHEGbjF/BikP2nkGM3hFRxCoNiTPjmUgZ+2nHjyDS
YC6M5smN2vzRXt0y8eoO2Ig12+sRtdMUDv3aMWAfizDLMiBWcQsYrRkj+4ZCAOifoOF8cpNRIrU1
3O/OrGsvTEcyAtVq5CoZcJJ921KaNYapPABPr49zb9ozj4denkaHbmXmsD7FY5R7hgm6EsUU39sy
qdCIF+tMtR2xZ7CGK60/yNqcLajldkyBFjjRWDGJSZXIYr1smktYphPY3l7gPIuW7KDaghi0qTJv
zRkpXeRA7k4oFriPkcm6Qz4dXABXe9SAFXujzvHsfBiec2XkS4l8sPi+rCG0VJ2cVJNGAn40cj+Y
KPukLt42dk9gpirRQ13PLKJTzdoKBzQBgZLwuE+4dejPjdprQMkdlyijkCji1uR3CQcDQn+KqSEj
MzYtp4fYLHEHucD/uPIm7VqMU3s0VrP5oiPc8vuOeSAGbpXEPMRc9aGaEJPxeCmXUc+iT0Ps4M2I
jXm406difRTWCAPJWSuXlWhn2odNdIOCfu2JfUPAdmGNXPgpDqG9m6fE8SZ6g8vGgAI9qMCeRCNi
HjNZTV4z1xDfDNGQsqGvVJiMdGjxevjkrTCjELDFeF9ZheGJSVWeV713/dKpBwgf7F0dIgUfemWg
UJkVhYlqZtCTq4N1lzOiPejwaU84FsSFV7gxd7WdT3B7MQHdCzcdB29oo+xOsCk+lvo4PadmPgUr
Z8N5TDetqU2u81pR96PNJ3Vr7LMjI9nkfVSb1CdWGiW0QdDyaPXDM7l8+jPUM8UX2CEfGSyP34nA
M3F4DNZTXa9z4HbN9KLgJfssLKBiU6qLYyHshFheiyl1aSnYvJJhuCDOHg78pfU+HVPCrgtwL138
XWEq3gMNynUgdpjlsaMJcqBbNqkPRPL8iNelussdsk3JJpc7AcYChJ0y5kytqHyDvlrTK4dB/Yqp
jsdnVCcSiJyugQRqtY/90sMOaxrgyzDdJ5jtJu65aZdUGV+k0uFl2VYHhFG1C3Rk9XQ3LKN85OOf
kUK36vxgamTs1SK3XSCasJz8tBc/spFUSBzpaxBFaXY3JHHP1aAvz4vh4is2tC72kebXt0lpp/Ee
IfkcJhHrAEWdq2Oz1tFJzqN0NiRrtKd71nFWL4VvO33+MHZyDLPITo/VUCyvepNMAUXhdF761v5U
oc++c2ulhZRlNe+FTMqjwLB62wwxoDOJCagsBwYBC2FwO30SABCdGsSX7SzF91Svuh9TNDtf+pVA
wDqZG1LS09LdN6kSnRFaAYKuEpI/zW4N9aybgqmmFw2HiCqcQp0wPyhEvsiYASkdyzatT+WXqAUJ
5I+VSYMixHAkbUwgiADhi0MoDxssiDdWmYiDCe3wpPYuhLl41a8KwSCvbdFZ7xlvht8bavVWgIN4
apxoCrRUxCBamx75npWFpPdVd65RlS+mWIEaRm7+lRAGB3Fk2d7keaFhRjDc24Fobz9Roi9Ns+1m
C8g6KjY5M5fOGQsGCxiieo46ZLsfDZDyU9c0A/OPNQ8QeA+oruLuQdfbleN2qr4IK5PnWB+YV5Jy
3n1vjKZ8KYWCR2tMGRmllgZqYsHZHOLqpl2rAS3KnKwDd+gWyFqaHjLY0nloGZoMXdZ42tQSYOdS
3WtMu747dd76qyaEZzZ8oR0Z6Yu4aMo0dO89exf6NeRGSwMAS4hxudi9LC+RTcQonj70BH2ZPY7W
qthPchVYFqIR0wQpCC4HL0c38dhfUyVN7rHir/dMICCkK2OJCVok67UxtOEKmacn4N7MT9n/ou48
eiRH0iT6izigcNLJa2gdmRmpL0SKamrhJJ3q1++LHuxidoAFdo97SXR1dWdVRjBcfGb2DKGjX2Ai
xwgWsg8YtjPthixEDXKL6jLF5ms7Ow9aaKde8ePHXItk+8Ui5dXLNgoUeQHb4auP3mwskjKTn3kb
CQzYJm58sM5eaC0ZbLR7gba6JUSOEA9z3d+DNkmbg67g1CzlhBFkazfZbOONGE0bX+cU6XswxKSy
UI/5TIZlAL6wqN1YTeuqb+LmgO42ZsOyj8Y4vfik1YGolWjlT26eBPNuiuPqPhRuM/tah21jbNgE
x/SccLlM3lVi2tk3slz3odn3OXYaiqRc503AsiJzSstl1MqgXpuNd5ebWmJnaxunfngyR40TuoE5
mtDtVFR62SehFhssNNErcUkfDSENW2qLWu6cd7nK4hvjJntyHBhEi9bKSn9L7ptxpVeI+SGMQyj4
HN8DTg+VDKOdyAjMPDTRaG2jpstupB+9J2uQ0WcCPuIDoYbtyC3KBHhlbGmdEwKI3e+yCzuyClOB
B871U/vV1kL8lTs1ZxHBu/mrtT0XNwqo0caaOOyXmQlGbiF10+LGL0aQIV3pqYNhUUvsNwM17Zk3
PHRpED+1RqqJJ1flbz+2NYNPg7DBEAqCqnRqGUwjN83gz6e8UOFltrSESaZGHo6+jGikF24NAE93
mgS47x76vAg2DDz6JZ5DEyc4M+CmpmeYC3a0t+uqeMOCPl7aOeqWNfn2xZyM3n4YIwiGjsVjJD3D
2CPIQjtIZ72taUb7NcM+3Q9GrXZFbRj4JSQwmXD+M5RFgBcBCCvxP8pm4OTnu4Gz4jK16mLnDZz+
HNSnVWXghFeesnYhkIpL2TE1Nroau8voOmgRgX9FKLKX/kQqep5I2YSxarcirqiu95Jm25mGWjXS
ainZyH7KajZ2U4oezD1hfhWZU3xzZa5OCVOnhyafunPCNIESXdm9Ro3stxnxGfo6wvKEF6HfJZPV
rVoA9a94/2RMU6Yu3/xi9hiPJxzhUEeWBBC6VdCP6Vbno6cXcztPKM5BcY7iot1J1WYXAFXTjnn/
/BOEobHiFey8fTt15Y3FK/mas3w4UUvkM+nho//LjCt9tDO/Pk5mj5TXFhzHg9LvpqX2uvgz0Kl7
64bQ/fZNn2sOrjSuA67qt17pTjtZSQurbEl7cYTJFM+0v/TqKVxhHCoRrbBuBEgjT1JHSbvOU+0y
H44KRmZocBT57kHTTrtQBtFTJ3La22QY7908DteYb7AkVcTNblUfhx92GDjNShgtK1guyrd0lMGu
464BhWcuXpMujl+lU5Q3+qx6jqUG70RQ4H6re85ZicuHL5lXd5PWd9yhS/miUWePDZywb52fwVDx
KtYOlnjHzbsXi9l4lCbtsh2ERHWuBK1BwjjhZhfHqudHx72sN2E5ewxjMvpvI1+8hBafnJgughrY
ni02SdEQ6gYbvAVW7nwiWcmHHvwIpJSR/Vy09xyWrqdbRd3nduxN3EFwxJHZKf61lpzdUMH8OkDn
IaiHTUCr9MXoLcNdlL3O/mKAM528KPI4EPjlM1IWWKimttKn2ISRo13JEiem/tVpUX3dklYCo4Y1
jvv2Xbl998B4DmlAOuU5Jv0JeRuP89Dm/XZKanODXsMcyMBbechyka/htxlL9qIGWlfgvyJQI5VF
ONTSQAIbq+12Y2sO19zmrIU9DpTsgoq6WFWe36Qsxz3TpOxAnlbiU4jb9sk1+VmxUQShu/bzjB4P
yc2cDx/NSHmdJm/wm6LDgEP6KfdTD7U674+p5+CYmGcOLIsydOtfFVruCyUi7TkJTRfjT+mrXRlb
6SM6hnuiN8MiTNeynePu1utBcIRczZMysf7ZZT8vaamHJTSEXsNlKJL7wu3qj4Zmuo8uxI0Uhj5j
fOaHT4Y3+BuDbCZGL95e3VfGKpY2ZQ1c+L1rGwqxmXFfPthOER+K2gVEEWfZNvYi16MQQV7Leuq4
J5eT3oBcRPew0Tdkn75ZHl1qfRbYu3jCm0qxUrktSt1kywly7pLE2YyvoM9f6qCjNoNHc829EP9h
lJovauqdFZtnepY9qvAQGfFhsOtul1ZzwD03jQpiUWW2Z99NqSRPEpWsPewDuA+kecj6Gq5CniFe
dtIxbnLMFI1lvnssW3jdQkHsq8di+M6dUPEhnAzuOLXTd1wGgvRMLwEfKqMvN6muA441Zn0OSEdN
gLOEIvRbmyBQdVWfRjZk/qJopY+UzIlFS5aLjgpLY71sONDn3dCsWVOrL6PVzqNTVPOrKVpckUjB
uyhLfDyuRFJdEJ3LWZYJoQoWmksVGeAzTFmgPZvBlpWethyPv5AuPWtlCRWuKo4r56we1MkOh/Fo
zxZjniaungrFzpXP47Bq2yG6xK3TsvEnYbkUDK72HJ963vc6QQZG4K74XH/j4+2WmErkwtQ1cokN
gYV4eDUM+3hO3as5kpY3+yra2SCoSdWQ4v2y+uJniEiZGffV3yxMY99Yo/0+E0l7tMjqLLVRqU3B
5kBFAUd1xkX5OsJcc4iyIlubWqmrM9nsUGl97/0u0kM8ddn3DBmKg/vcbwqBfRPfRBHXG7fOox8O
fdU263lb7qFTdvaJzK45e1RIBxzH0orkpx2blLaaEqQ1ZSfkDRzumVGF0qPE2G6G3nSPPV5Ah41y
it56zVBlqnzM+hymNrxOY7PEsBwdQs5Ci4EGgbVBZ+INsSJ/wr004ix0xDUbPImd1YHe69DmsnaD
rlgFmXunnIzBuqjldCKEOG3ayMiPotf1apS23pRz7Z96q7YWCunrY3K8uw7FlL1UTcpoq08ublUl
Vwqw7WJh8Q4T2gycHc+Y+GZmZK/KPmlPegqn78pI553kVndoEdKvVTHcC0OZv9/yPrNZU5yK2T7w
9mrBIQD5tuJEINgqDMqbktYaHxrHC45lEMcvEGnchUB1Rt5sxYPRmeoxFT3O5mCachDd3bTKdGC/
WnEMlqOo7pzR6t4oJ5hfDLJzfyyVD7c7L/c49VC5CO22/a72Jygumecnx84u2hvOHuPN85tknVr5
+FCwQ34aRusc+zqNt1U0zg99OKinzHa9A/80PME+AFwOS1EswqSBxBa1xbtfllWwqB3193Xc5HHF
/U9ZoMnF8Zg4sfEw2pM4mpngFuAa5jETbvcInxyIs5l4OwU2r35l6VP6O5ude0Aw7qtlLlL92M/a
vkyz4Bb+Lx7Bh3+a6/61RFT42Pf+u+nu3ybJ99//l0SApwieR5GO9xGf7vG7E6Rm3udOEvqsxAAm
kCgvZBTh81G9Dr7knRNlrculNc1EXZTwq2Q5WLk97vKs94F4Cwvo6zwzKdN2xeqq7MQ4OlFrJXTF
jyXIcqcoMrA7ZuY2K84XNFPqOua243ZQ7A0iAJSckNuyi5ltpOkGjofYQk7MeO1TFzr0j9mNas8V
6iVJWeMuj40SvVriFaa/Ftn7G6y8QhGSEejvAorwU9TVBe4n4yFmDYEksJs6sWspSl0Vdt0c4pLW
Am3aT17NGRLM2HCeVF/dEt5btstivJUqZLjTkpwL/TLbFDqd11WAsdaRDrF4/1OLMlzxBb8Gpi3J
MRxrtIGc6vaSuFz6O5Xph+jqc9xYb8aMUmSP5W6cmCNYOoqh6Q7ig3al8gZyV5zqAbKflYtPJy//
DEIcRWoBp9aFc8W4zh2vJiGt5gnIsl1+EtnU4DPCvTW5hIqj8CCD/ifIFQWoBm0GpaMGPrXqxRhp
ApVOfHWtNF7NRfIFumhYWcPwm0YBdP3SODHE9jadhKVb2pR/2MbAjSYlzOz4fXEKPDWsw1lOHKzy
Z7K0B0nH2GoGcraMjfKpl8POdPSvMJubVWP/KYylYsbLUS6A0SLuoKimBojctnezDp5/syNqM2TD
ivWN4EgUvfNhf6m9+t3P7if6ytllQ3EdYvdB5aRArFmfPRvDyeAF1CB43XtVu7CAY6pX0/J+9fBZ
BRmoPpgFtjPB6HVVjjFqQuA/SzIFi8Gxx5XR3QVTVdw79NJvdjk2k/43yV1ahbkkqdzCYlDOv4zr
pgUmhJ3rd7fWrc55V14mUVksZ6O3MOlpWYyRPA6T/q2GYj2OmCAalT2rqPqYebn47+b7xklTDsrq
BjvqJ7eNFxGpAnwBLdR21+LYslXdj4fAtu2V7rB+sUPQBtuTX+MYg7yz0xo6oDl0hHJ69eE37lNK
28UyzrqdUvbPiBZr1/K3wbO6aFXqLhQG7bCvrp5H1MWhhAIGuPVJQLJctUzRmazYDEzrbx3iWKPL
NJntHXWmbOiYjRemc2+0miHVp07/BroOG19LTK5LEIZruz7lE/jWCvLZivvKByUIBGeMwV4lc69X
/RQ8+K3Jra7Ib7NnnwvL2A26rjET1B+20b+2Nf3IGtpdy/JB4qc2mXhjGPFj/9vt4kPX0t3V1La7
TDk9rO0hfCE//aLbEi5q2pzMEhtqKDcTbq+l3/qCH6qkZSA95cZ9opfA/4onDht4LV1ymjY7s8cH
Yta1/+J6nBJTMU2IH7a/bmuYUt7cfwBWaFaOpApLVYj1k5W90womV7Ktn0yaBWU98nOb3aLu6PPT
XDlBa5lbUdFZVUin5UTm35QZd1zTy3eE7Zts+6tr5Oe6Z9/OknGZ8cngCfSRrip/wufmwtnPeHSj
4sJ4AIW6dm+kYD+HYOQSn/RHRnxXxAxqdb0/yRy+cG1+j7sG25UOr2Thv5joYxYL7CdcJyYMfra5
NGHGnbgBpn9n+tNWGkgPRu9FCZcKDgCo1aSK/XURU4gRxnZ49H35Jyg6PqIRmHvnvtBLBeY1VNOT
YQU8cCF5PKYif5IwfU9IMy2ZObynTXLBv/Kl6uZHFxJGBZisBWQMkGka854nOFNyGPypBpSQOCjI
XMXzdpjybpVZRcgdW3H2ytLqZoZcDSAH0kEVJ/6B5i6kDRVfy3j+NSKKk0kFkp83jC31TzsTQQaB
5yHLQ7WVlbaf5rpT0WoqR6AwsxvgwjL9rgmXyUwuFL2jRbOrpLnJTWqTSjGDj/LR1BgT49smCYWJ
KVwU9fwaTOGt4HwWGxaT56r8LqL0PjDIB3Irg94XcVIuKSE9uoPB+z/DsI8mJL/CFgD9sGlZEE9c
mzRflSAleT3eLRyNIsfBElgpHhUytEy04NTpNwfNdmU0ms9BhAGrtie4AuJ1mMSL1xnPtsQC1081
F4Ta+FUFIdMsmaC0iHLXUJC0j2134D1Lf8jQMhY0cdh23kqZUfmBKOMvY83rW1ptck0Se3xNJjSc
VPr1RtgZ6GIXufM7d1MOV2Gr0CuMJ6wl7zDrx30yOJC1teIPcNIYZ5GV/wxeQyYmmf1z683JtArp
S8XPV5oGoxybipLVEBQ93YeJW860ZrTZU53Nw6tUAyPa2MGGs4T6lGDVh+u2UhHbgFGWVofAUMw3
4ZdccJpq/BjNAaSUmJJRs0IMAFoM4la4xmUznZXVmfCywYSmp960zN9KGRMVbUn5jGvWes+HCi9x
0iKl9bya67Zx7RedVNNVd2PukS110IXDyc1+/u8hlf+F3+L/k5MCGwRJkf85ekIOHTPFf/NS/PN/
+aeZwpf/EJ7JuML2vL/dD/8VO/Gtf4CBMB15Dyz6/CnYLP7TTGH/g9EJuFcYCmRW8Uz8l5nCkv/w
LRsjhQiIGGKACP4vsRO6yv+NUI6J4w46I8ni+FAGPevfjsBJ7ymf9XvesDZwV+5pCRqwjS7awn4x
Kvk2d80patpz08x7Qd0Ars9uL4twOybtn9kPlpWBDVmYxNB4/jaDGUGgS6CmYtQ8TLLT+y6z73ff
c/5ucqV39X384BvHukuIC9AAvRBGf46V6pbQauQWdOguus8VqEk5scQDHXfLJwuwMGRQnxUmTI9d
VZ45ub+QbwTUNIbIsCpZeLV3QCZeGL1JCck4f+jo3gtX9htFrBtwMgEvdzTCB8p9fqY84JKRqYz/
xfhjib/COoKvczMBLG6SSCdHWdAwNaT7aYwtIHMJG7gjHorZynHt71yrt28Ec1YRSbxUDu0+siTn
DMWInOEPylzaXkVQhRRxv0LVIs+5IbeRPIZ+8I3JXPnGy9RUBWcbAuhtPZaMJ5A/GVatopQXOvXI
VmQOmxSU3JVO3+VYbcIQSQhdzlkgp1HKoLKY1Kj5amXDi8Puwq31rfPKZ7cZft3cOhNBX5bCvfRI
6jtfibunpLO3wC6iDQVZMMRab3ifaxbrqd/62h5+0ii5mqboN+jI9S4Q+LejvB8vyvSujZjHfWk2
5Ii5Wt9jMHSgpv0TvRB/LG9gbc8oO0fSdR7qzDc3Qex7J2629+G8eqrp9Tozyzg4cZqd4yC9M7J9
f+nM3pvVo1nnRr9rXBekRMU1v5CNQtsrD+E4W3twjYKTNLUurWl9VkGZPk+w0ztwnJvcwoBaKfy6
phAtpT/jNQmBnjR9NK3Qz32oxPT52lP03EsvfuSIsVehDRJhEskhIuSUp0Z6aRyhFqr271rmXK7n
sapOXLXCnYwpwKgcCrs7aBFOQEBjVp2/g4/hPdKqG45fNRiNO4/KwivdK65sVb8embcuxv6bukks
qlqcnLF3N0PsPVj4/rTgAhg2M7bmkJsmDQi4yQvnWEfeux0Ux8aJcKqIb53GODrjWwxzGfkCGUzY
Vx1IDkrDrSG1tiEjS+zVu01SldtW4S4MZ8IgxINa0mEgQkqmCWvLwt1ZRZ0LRCvCjKvc3UwZGuOy
LFhNnvuJIldtbIITC2vCkWfZ2logWH4arftpFnxXQzWUtjXxTiuTtvQ633OC2eC/IVXJTRAO/sZo
/INr2itRy28OpltmM58qcj7pAeDUvHK1Q6pK6kvm8ASUTItQjf+4TvJBSfIhKO/+W5MXQ9fhI+Jd
iLMnxxHzUqe/Q5H++jCzHmot5qUfaGhMbXM1JzPdU2Aw7GJYS8FcdAeAnCVxGUdtmupJG625ymYU
MkdhAUAUQujLwugnCm9hWL1aOVExPMQnC/j4xja7k02N89IvPRS7uOJcWSTVU9M0v0H/HFYgOGcZ
hAdlcXCM5gTDiOeUxzwST0JjN0q03RwpMufKGFXTiQDWNq0IdA93a5VtJMEuMevfSGlGOpC1VqlJ
hWoGE+rU11UAc4Z/YlTEPA0hd63G9uCGY7DVBRSQpPgTNfq5ivRmLptbaUQ0YZv2lufhbcyemXPN
kEQgyYvsklSVOmIaI6s8xDOpKEecdDhhGMkZW7Z+7cOdCr7DPGsvc198jUJ1G86UCTKwx+JEry+B
DZzVJmnfw+zNHx7A6bNOBvCw00jogtHWxE36IkPyrkMhs0PB39hBEPzsZHZKyWotrbYzLvaERx8f
AFjMqexYVWsi327zAMiA4txKZFvMGgFI9y69mOG7O4fVQWPtqG3JZTzpzaPOra1q3fxYT+ZH3ens
pfWHlfcYRcr6ZtpKu7anxgf6IGviSTivbMsnnjDVaNUOF0fh03qa9eGajfa7bd2ZxLIC4AOKcj/i
UlhwZSVK5gyQaic3OAaG9WDXY38aOu85a7AG9k6ijh0BSV1X5kZ7mK9ZW47STI/o095WSaD9mal5
ypgVob261aalgqer/YuDtWOf+57AphX9So1MahM4QRy0iT37ItwmRf2W+c5P66TurgP7LxrzF2lO
bMthThfIJzS6mmBqO3ci/WIdAemV7z3MbCa0k9jGLhGRRBwjXkqX2UfvvOdQsVnvnHWYOuqCLzwe
ygtEmrXtzd5GIT+uqBD2XlsO/k3r/NDmMl762bm1bVRSBdizpRfMP4NSbSSL3sXs1a5vneQq1T0F
WuSSwLWmOToJ640pCYtCpKRmsfMxHJY8Jn9/aREqFuPY+jtKqoFe1O6XF8XdovEEC8eczPuiYVpc
d1OCqN6M2ygv96YRec8DB+pmCIxXKmA5d3Th2ovLehM0Sf/Sz4Aah1lhI7r/Ms68cdvJTq5YZ7MV
30wcm1m+0UuRnyMVjquQAl2KHax1YR5mtOVD5I7DMbHJQJgSJtvMu7ACjvZRZBwF6M46yZkwfTx/
eYLR5HdfZO561IjVKgA80PfmvA3ydJuZHNzpvacEOs++cWsAug4idkq32Gc+aRzoAY+ZGT5mG3NO
3lOP18EeY5KV5WqMjMeYELum6W+WwJsTpN6e5XClevlAmGXFILtfdfM0rlg9jJWHHsF4CGkgbhFn
4+HM68RVj34bDDnxK8O641BkLykwpm7XduGVsmvBsqeDdWsmTw08Wsfcaa89MoDN1zCEfsdg9MBJ
TEfP4Le5xN58K0431nuTkzpxw5cZ1g3617T+O2cQRMN4cLTDUc+hKB3jQXqicTDcsBJfcqwHpWEz
InFNQ+x0HGwTzziSaLIeLBOOFhafgjJZwfMbjXsbfOWjjbv9cRqFs4ZSMXAmqlljL1as4CExuqHS
qI0WpoUjVVkTsSKtkhXJf6C6YaZ3LseLDcMuypAxm+rGkNu2nZH6zCi/qKDbjHr+C39Utu8bJux+
BZGjAuuwzhweewa4wVkW/avXJzH2eXtJGMvf+0F9avz0cRZY/fmjgvfeuQUdhoLabPDfaEctSSAm
6zYpx2PCdP4hGBgOxSx4K7qO2y0PinHMsnjL4Ogj91ssTUOSb1WWcd13xMBkQYpjgjVyiE3jp2Q2
IdsO2Tf2CRc14ifxWMRzZo8JKeJToJxHW6fGIantal2Hk7XOsKyurSKY1nY8lgcr8B4c/h3vYrE3
vY4DeFqaj4jR/imOJTVusZafUTG/7DYxx6tvW3cf3F87uhILMm/1R1+709cnBsNzZ1v1RxsyALPT
xng2nCEjD8d3jqNH8mHRKufw/GYGOBUV4tTZavqe+yQtSuMQ/iEk98XF1351OxfTmkvTirora1U4
fsSgHLi31o80qF2ocdHnzmzVgnAwcoiRGqehiZ8sR36zQr4aODevcRvaEFNxGs6mfORZRXNP8vrX
MfKFT8L2O/Jow06JVhLdY8tpBucyFQ6jqDI1vppEn4O59190Guhd1QbxlhXX3KmyN9ZDcLO7bnjF
ezRfbJLqC6lm900kbrIl0sf03jcfOrPoXhj6l5tISCrQfSrXyhh5elQOQVA8SdheOuc57mb7VOOK
XuC8dZ752Un7MBIt+/hkNqXzghnRebj/yuo9+8VkFX9Q07SLO3RvfzjRMvN5T68+pkVorQUS+qoY
LHL2NcSdldczrfj7t4Mwn49uNTwbuLhWLTEOPMOTf0VV969TaSRHQKTXtC1eA0NY+5Hx3dXFDr+C
7STgs2h1EVVARLetvs0pU5e/v7hMckF6XXXacakigo4oXz109y8ex/CHCLtuICqCfU1OlmZ0SEoi
6EfkgMeCzJ6QE2AyQFIpBdRDxVaUD+3aCa16k7QZfSHUVu9j3+p2gEVoaeSmt8E9FO5mipMZUpDA
tCUpmFIsI2Ar3ELZ8oSBowaz07OccnszjRS7Jvy1r15F783EIWesuv53wJCe19EfmhA461nRohGj
d5a1bz3QTrusbfO1Cb3pB0XMysuLqxr9p5LtoUqIrfVd9eZ1AX3MrfcpB9Co9v29ivvh2x3s7MKO
FljqEcQR9FtxwKv8K+8zwF5XZA+znPY3j0aIPCLBOwZ66XiSq6xIrq3iWuSTbnnBlvnSYBrfFLmR
rkHq51+QV9N4dtDEhxlMSC8OQR0zlvHkAQMzXu+9QQnVSspUbgPAIuiH9neBuE3ctLoLL4HPSFPD
cJvlgcalR2BACgTfshWxv+ymAF6XFZkrajUxmGcD7SReBuqIDEKwH+qRlgjPkys0fjaVZtFoSEGj
QrWjAO2UDGRVQXHLXYHyi1vC3vlQca4dGahTM3AD92oIsXnxEZvhh8Fb8NTE83Bq7c5dmlNvfhJC
eIMdLJ881ZQnDzrbkqZKeq+i+qVIwuIWxWFwxAqXrP7+7314qblQ1e/9qlSXjH/dyH53poKlfFvl
XvCgM3LQE+49A7DE2eGYMjZpurNILlA7IjY0O2TYIEWMseQ1lAPHDQg+zCL5+4+53PAcL0SE7zix
om1Us4vY3ejtcoaaHCm6eNugmNKl2pabTjvzU679/JIG6tRmW3SN+4GzuPQ1h1wh/XSNr316TwjP
L8q0VRdPxs5TPWMSxH+l6wsOK31JGH9snFBILkl9d8GMiT+vgoIbZBJraTCPz3WSiMeKdlJgcKnS
1ltbdfbRTyKIRQEXDnbhxxyD7RL0/vCojSZHKMIEU5hRelReWBy7MhHbPoj5TMxjsu4tIFNO2s/Y
aaEaKjoTSUrU8YtdTK+2tLJbOJmXMS5mzMOzXitNchd+pMMMRZFHqC0u/LQQ7IvOWU9aFWQ5C45n
WZff6iblHjab9O9y2Fh0hlbbqfSNMxxT4+zA/xf+ICGFREADnZBGD8Zd+AlFP25qBUdH9ymOAc0L
YnH6xZ4b3LQZv/MZb+LsHe+hSfwPFSQp4N653D1ZeeMtkY+IGXFub4tx/Ogj80OSfyfp5z9rLI4n
NIgXdohkWzT2uUU3WbZeobcMqLIzg/3Hppm6Q0ogNmQUsw+d/qGwmnv5NyykjUgiKKDNKA4Y7BVn
jLK60WhW3ghqHF19KcNZ/QUiuSgQbgOLUPJ4b5nnRwZfnQ4oHNLCdB+4fzK33KVKBht60+kEz59t
w/5puvljGkCQjVn/cc1D+4tp0taim5dkPqYANcyLXo4jK9a8TJ3go6+wWnpUN2A9zf5q/CZaJt01
76KvwSu6S9XM4wbECHYpLqG0o5onALfxa8rCXBdou0anVok9+ZtWP4YGs3AzFZ+eESILJZdwGrND
4Fa/jTV3G4rAKRwou7Mn+hZTYukeU6tHB+lite4cXTxPIvu08MmvJ5GXO5P1+TRs0atJO+YEewHI
LOasqw59NdVHM7oORZXfKKH3OJyxJ5g0t7O6qwcxG/z5dju+ZU75OjHdWGdANRaun6Al3b8MFI+c
/v5lQFQq8fHnZNXd+DZ64kHJfF8zXjpiWtjrlE06AaR1HIcYk1A8Nqvchjata1OxX1b5tkvNjUvn
NX3OlktiJIw3c1F6kOxJQHbZY9MF3c3Gn3Eko1kgxFsrbafBL/krnMfBK5lI9WXG6RboKrSLmURx
7Kv0Vqftu5ua46ltg1NZuN5zTZMxg8yX3i6uGuftIW+c5DCB0IIpmp+sRr8wJpg3eTREa1ZmPmW4
zReDmqKNyqJ4X+TA+9Ixv9evzw4FdE5ItEMUG+EyW8G0am2EBipN3Me7TnLGB67iQxAOguOyL6DA
G3vHHO3z3/8qkXl1DU2+D0bPPO8vDtn4K+HSg6zM5tj5Tr40oaqhhc9n0OjObapPXmqfB992v90+
+bQ6q9mJKBuxITVbBnjBOx3X41pjVR9UnnCLr+O1IA73bCfT2qsHBl3gtoFZqoVtZz9R/y7y8Pm+
c65kUxwkjg5yUMm7G6Nlshf1UfCrbJTvLPDTM0AE3Jfxh1URHNUdGkUYrKkIBdsSaWwjkqGejH9b
IA+AXEjQtrlRnG1/2LQmhSYuU0MhsQEw9FjoRg080NX7/OqANEUnbPWyspiQgc/IV1WCAQuSz1eV
9BTWC3prHRolrILJM6jUpeE4e4AxxiLv4Ytbkf2Xh8ExY6y99boyZwrEbUQGtzghI9RkRJ2ACW24
k8+PYRHJNRkGZBbrc+y88djCiJVx9FmVhA7qFLEx7gSTr1DJTZ0Ba+jtqQSt0H25kzW8tHVAjsOX
A4CjcgPciHR+X/9pmS0aDBH+GgkpU5bOiEg43YXILR/AQb01MfFpLzwn0Ui2yDya8Zggq92ppWZR
rCO7nK6z8sfjYHZfHXe7+0TE+XAGiX0e6b/EjuOo/OT7767VDTdZ2RoSXRa92DNojUqrcTMlU3MN
09cC203yH9SdyXLlSJqdX0WmPcrgcIwLLfrOM29wCjI2MJIRgXke3IGn14fsklVWmqpbbaaFtAmz
qswkGbyA+z+c853is9PxZWiqjvIZlseyKk8XiI4ZJydQmwRSWMa3yIPzGBfGjy4BrDHWqE/7Du8f
0YcbvuRSo8x3u8i/wqiGMxfhVJyz39F08ywuq3SpkIqC2g8849TWCAsb+tzQkgeNWDWvQWyM1o9O
Kep9wcXee5w9+AijsjuRYhhtzdDaQd8MgLljqtJ02ofRzeyDWfMAxaPf3ZjHwIipYAVNUUE+PU+i
7o03x1KERfGs78mif8d7B2pIoqseGxjL9YSlQy+7wqkzHtyUeiLoBo5kBOAbVC/sJyh/Ns7Ik68i
wER9XKs1GTc2Z3CjHt1IhFRCM9v8VvJr05AOMgHbKdN2wYaAEBRJn2NWWXoHSPOR1O53QDgjdRym
UbT6+UsghpdhKqMvQQwXFpUv5v4QvocxeOlT8dTDOCrVNB95z4uHBELIEPT+Q6SMbV1GxUl39wsm
7MpNv0uZ6AcVxB/52L/0cFn4u+Tprm5FecmS+ZSGBpUNZshnQhx22MOyq0GzvKn6/r1P/WKX10G6
F6LAI+qk7yn0gccZlvDWtUuKCjbQayJ8xuNErsWTb/T6iESXyi4lp4wRTbE3hX3uWq+6253KX+oG
rrIYxbHKPG9VFd0tcdMK3WZWnTpPAHAJGvYiZhFc9BCd6zwoDsRlvZSOC/QaFdIuMcmGCwNcjubS
W7Gcaf5om06yk0QblOPd2+dDxsgqYyXiRextfYbxjMP2xRLWgSTwDWhCcSQqLHUgrLFlSU6ifirT
JWkC1pdbmta55OmtzdG8/vEH5hbDTrtvQTAbJxRz6G7CI0EnqrZi9DGD3GNQfpo6rsjU4a/y739E
Fn+pRrlrN8w14h/LwnNUIYj8oueJb0aO298Zih6wmIO8BAZKj7jThDXLSJ37OeXivlAEfudvZdJT
86NpQ53qdnpmlUaH4sOkGSdaM3f6FletvnqsnlGddc7BWko4LwD+0PM8HxO8U8z2JYvqLJfrXLTN
Ka4HPIcDUw98JjQFLVPXyUKoFUVO91RkHGOjg3OgtiEVuZ6852zJQJ3RvrgsWziZtmMWfx+mIr5r
reP70PCpVY44tWl/xXVjPht4EgmbyzaMnUmOW2Ki/igA0g6GHdrkD7IBs2NT8NNoxP2sMeZyg/LP
2Uf0W1djHPcUlkTWFs57gzqkDKKTkyTXIoFGGWcmpVTZUrlLQkV4nSLq0FatxW9tVxPaPHrHfGax
V3W02QM92WaMmQoEPUy0OcHNFRlJes9bBllm431YXkwYgVe4mMSmfBvq0tqPqPTXlany721IHTdp
Yd9FbfwYrDJd+Bk8UY0HYVdVtJuOf4+j8BqLSFFxRP2DifiWPOCKhU4OoCXKgDv7EwDkvlDXMY0q
vtNwzubh1NuqvbUqjlZRkuprvXgUU3onRq1sl7i1b1HnMniZAIZ16XuY5fGTj0VToZg8mtIQ+DlH
Qm8SVlVkPWFKHOsTL2B7Xvj8CGXN/JAEmOAZmpxyQ8NZavRhFgaclGgcnoNSeTDTUveVIOQTAbDG
ZxUjoDcpXHdta+Gf7mbm7kaXnkyJnAGaVXYcBhT7ZGedk0w6l2kyvjMPyfeMaZD2FXrJCUw2JKGx
lTCzbsf7nh+VDZo+mliDYGjF7kxe4QrEm7u2oqZGG2Ydq4EDBc1OvvOIOF9bNreQDyyRoJjhBleP
eyMox20V+fXWou/o0jy5eAonXcSaetL9zUn1fPLjvY3B++LPw5XXM94R1urBwNHpWy+KPfytgxEW
/kHF9pvOF4eAgL5TGj9wsWO2ZVvcU5VBqXptmuBHCfl9rORzu7RKQgTTzm06cV0C2qPhtXbTT9tF
RBsl5YOjG2PH/P8qYletjUW60g/ktIlC4CSH8QMtZ1J8AACnCm0fA4/VQ5KxM8wCnPmWXz1AaXhu
8IYB/poPVcikKja5XaHJ8T5KAfbJ0p8wDOpHaAn1I+Eb/qa1rRPpqZgeSu2eZfc7spNlM1ipe0NA
y5oS8iEsx3EZPoAQtKN8j5UlOhmZBbiqemj5HVybwWQERxjzOsRImvXq7M8q2uEWQXWDG+yewhJj
cOqSujgi42zmuHnwe8s+McUqdkaQZkDji2yHBQOfdGi2z6mGh9/4/nCJqw1RAVyE8+jSrJKKxLnB
4JFW6OA0SU//nXxLjDR9bLpFWtRN5fdyoMixC/leNYTvDqHcuC7BoC5z0hA5pGdV+xaREwfSOvLc
aC8lEHgvezYLLrepePYj9+KDS8lc7621pVilTfFYhdZ27lVMkUAAUsiyVzXpW8Pzs3KoIJ0gQS0T
FtcuLpkKNQ0HznBlClHCDBYvFgorOE+r0Zr9mwhpgpAXQlCLN5lpTkecz5SfrbsZx9xlVTyOW9K7
aH0DJm+9j8o6dJLocp/BYN29PH4D/cXQnZmYJ4wFC8zsgzeoJqmQmmiw7H1LnOcaze4XDnrr1HTt
yvNZIGSFvihveC2ipMHg0f+mjrk0KVBcC4pCO9a7nqVBWMzNyoDetI298CeiuI3hVh/YD0EUccjg
kmqAN4BPy2RrrQs/6OAqUrIg1NS6yF5lJK+hqfcqL1/McrrB77gHCY5/w0OpL1FBhrJ/wtb+GhTg
Ml1rINo9p4SI0+k9B4FoVdDDXSt8xznFTqzzXhIjUGvYkJcokh2JeuW5qNlfixgFIbBQEk55Jhm/
cLi0U1KuhDNNG5/J+qaW9S/TgI5M2LSxGgxxs3JyXDRVUtwMG7funvnHmHe0OBmopuj9ff2K5wIu
KvbER5kREl9o2r9Seu6WnqH5JoZwk/op7Uilf07cfVfAC911wO5+1VN6MfrWfOuq/DNtqaPD0V40
X1a59Zb5T9z43d4d7XKlMUPAFuItblpzAB4wdxdkM1c7qsbnOTFvjHVPs5bOHSjDk8s2ZOuzH17j
ehwOjTIMzKkk/oi+CLdFCEOAJjDfAlcrvjmmPCA2ew9YUdwnz1cn2+p+oAR+aeEyoN0wniI5caMi
R9jNIiTYxO670yhl+ahd9xHtdHgjZyjecig/5VUjyS4cIwYqJm2JZ95pzriUhol1ZseKSdiIy+Le
v0+yrY8T88VVlVoUGxH4WXjZz8wxzW1Zo86s+62G9DMoHl4IfoWQbyyr3pNOHzphwAf/CELmQdp5
zaL0Su+7K6fqscuHb4nJttezPxtmHDp0uaJSjWButLZORKytqaJTj7PrErsjy2B+39K96LqIHqBu
ladUyrvPwviWmK3eEOOEsy6INtIfqnNb4ur0Y/MTZ+98Fm2drd0hQ3thNgjqK8F4sc/2g8Oyqks5
hFq+zaocpobzkGwUN1/CsOQUAG8q/I024Eogmic7NHoLKW+YyIzZOUNmTtnUvpmRsbLdgUCiOGj1
AVZgrxkcJ8MpjmKI68O8yTqEt8INjAcjHZ/aGo2PmNjICyaB67yJ8703Zh95y72eI2xBj+1cWUft
IKpy5YYR/t8+v7a+m3GHMFEfewVcBj2H1zKLmaL8ylDJtYziiTqpNovPGbk42Lvm3jEvGdMA1GtX
Mwzqh7NPkyeSGUFG9ejZZOJOk3VlLqhWXEDGYYypv9Oe/7o0f/mTGZxtw7qLIWjO0Az7XVnYh9ky
5XlWcBrYrap1Sx7dxQK+e/YdEWLnJ1WmBMcSYOTeuxrfsttWLvs5PFVT/AtjavkcS/MTtQ88tIqN
a9Z08a4Hg7iznLyDqAoepx0dXCINaWYanMXFSUsoUmVOO1r6W3u0xqONwJTDOczOHkUZjU54iJYy
V2Er2g2k9BnMCJ/n8s3uTYTvoX1b4H83ufzRBA4zhzlfu1E67rHpA7AJGBpGcw23x3T1Qbemug+Y
37rElidh9CfJObcLmHpt+EnP1mREv0DOPvJNGAMoRBSDXeWP1Oo3UA8VY4k5jd71MnTPU0++KgJh
OxvtrK8b/dNBotDbyXlItXPsFoPh2MhrGko0F4FfbXWZoQDlNbuh6PrmNkGycY0m2AQ0+XmTt6Se
uM8dCbI7P+AqYnePVwkqSMi6xxTDa4oSY9WEw6NTzEC32G6brv9C1hE2kSpM1wEBiohjJBuE4cgW
t1lFbQYqtR0+E69iE0+3gRGR9whKJ4aX1y5Wx8ztfyNiJO49JRas+Tkjq8ZERbM/0YokNkCHssfz
V2kf+GUF+Y4Dv5o4F9LZ+hVn8a9CL52ZTk+1Fx+HkYqhF1O86iSCXxx739vAs470LyvLXkRcQ463
UYDKKdMeh3vZqyN9Znbu9HBFx1GfbaS8+CAZJ43BwnSkTARbLSWu/pM7f2fITPRLh9S+QvpaX4XO
rs04/vSs4ocJzbmv0i8+45MdIk0bjc7eJNGdSwGDrxpJbnD6ZifJtmS5h9IHcFEZWhfDVFvTpFPL
F2Q2Idk87/FPim4m4JA4gLg5yBwZW9bEthG58o4X7yVELzh77peOp0s4hz1lMJQVIwFJTL48S03P
K26V15wKT7QcahtPD08l6KYzPKtHA+TdMWIzyXPMGtlL43Uf1vPB8Kaz1AVMgUUZM3TZmTvWuKmA
2HS/NfaBOhm+Nzy06TafwmI3BuoRQYtzDay9mxLBHswhg8+ujS6NUT2YCYlqNUOAQ5ANryErdI0v
Zq8sPgaG9tfCPU4QZQUyKh1NTLl8N17P+CxR54H6Fe4+Ll2EDYky1lMmH9ipnsIyv2AVSxB1c1cF
ptpVSXgOWuPDj5u9C/yD0sy/qPSC4sxAbBW2Z9ed0wNQESoZlIPPuavw4L4lYfAkO1M/pAYVQ2Bj
Q7DgQZJ0lP/wKsarcTC8eXMNVUEUb1M8oOijn13rju3mQKZL6zBqiC0TxxBd7770Lbk1MP0WWZs8
hpb7Dlksvdh8+nTA45kK+VS56pDgveUxb569uOGjdgjWYrOk4AAky8AMw1RAdabZpBk67OC58G8P
WGV5TGKf72/YYb4e/RLzCz0FMLULP/YtKqvfAco3R/nkLZjkQSQUPbt6Sr5MD6RscVU4z7bgw7Zm
TmYhRkBlla/5ohXriR1g4THuNdDx1bxEGA2GV51Av0+HvnKxUWQVmajWGH9DiNuv4in6ZnpQnEtw
W9smSdwVes5gh+Kx2Dh2TSk1QDv17GE6TjEvZOykn7XMM9rY0SIAIk/WQxTaj3PzMTsozQQ2uAlJ
5mc2PAOQiY4JdnF0HzzQ4YeIBOHIQwM+xK9+JDErB6oUBMmnEk9TQOv8CGgi3vRG2b4wvj9OVfec
Zu7waTXORVtpv1XmKLgWknKT9Ia6K8l8wjHzq3DJF6tADTMiOg62fJsaBPTccuk2HAGohQE9rh9j
02c/4Kzob0C8ZMmbQRYWn4pm20UwGd5zNFlcFZAu7qb6LedwI9oeQiloVT8l/AMRw0eJKzwY3R+i
CeC4JmXLIBE+riWyfe7KXVzisJE5olJbkBA/E27RkGSGki3dFhpIMl4OfBim9VLNMLB1w7RnyKpd
LC0L92yc78zYJ3kI4d1A4m3pTttSkjMWQB0xN2ZscywmwP87htQ8vcw+i+qZadzTOCJjsiPOJdaX
hMB4g7XVY/iT9B3ZDdaeWuG3oSj2TEbIvo0sb+S6XIfnYTLByY/YhIys3vh18hGPyK4bWbPGalBl
5EWr12MZEKcaMvrw+Vir8qVollyjfG8ywDuIGIUEW9t+jjWoqvFXVbfPc4AYW7ASHqmcAtrWMw8L
Bg//gAAW9hYJ7H7bvgaiv0Q6aDZoMjeKhjLToHP9SteotBuS5koyzYiW5ZPL9okjvhccDODO3/vf
BMa+txXwAN9BfhtX7rcEXx39y65MjB9WgliVUNil126wCtIgNSHINxa4LxMxbCv/q7BNxe7eXE/4
Rbc5C47xZvT8IiPW2TmpTiQszyE3dfqqgO6l7XCQfQObuSsdFjpwf2UyHI1+fDETiC2FHj4iWDH0
PyZvXPeOchCDHkZbX17ZhI3rP1kM/jfOVYFr4M/GVRumMsldjkc6BRh5oPb/bFxl0NsUfE4ze9iu
205WbG1y7fk7oKE6YMlixxjTxzZgM2kae3fJLJRj9T0EFuv26fCfGGnFkq/0p/AKfhzPBEiB/Nh3
PQvm0D//OFZCgAQ0Hr0nhggrF9odjNrtFgZsv40Yy2/tJvvF4ovLQiQ/7N64Qlkhgbxzf3klTCTg
TXx0+sVtQx5JS/wnIXF/hE7+9efD2iD+cFsQePaXcI3acRijFx1Rk2XTrDMPGVAN0/VAnBP4sJY8
0Zhp3wr7671n+5BNdfc2eZ9WCmrGHzVg/ZgwLNUqJAM8kf9108y/DGT5JwLp/4G15l9+of8Hk12k
6Tv/Iab0KSH+6J84pX//T/7urfH/Flhk6wrHRL/suYtN5u+gUh+EqQuzJ3AF2S384394a3xopBS3
pkm8kkUL8g9vjeX9zcSWTnqqYzuuY8v/irVG2n/BlMKzJ8XTsyzp2p4jfP8v7+joySy0O2s6OBX4
absD3tQwDztOMznnKYGDU2ING6lCak3HuIR4/1bI0bJVa6EK8emszDL5MuZe46D0H2OreoMshCpe
pF/VOL9V2lSbwhxKHNuLudB+7P3oiwvyhRTtick1QYySke6KHCgkLDZZc5H+Zo/yscH3u1IIHSw6
O1vV19xur5G5REr1aA9bG2eOEBORiEGar4ZU5eu6YcsudVkRkRTf6m5yHnITolLoLGZjxabKm13O
uw7Jup48pJDFTOjiEt+ZdRDswoKCaPT9Q1+yr3DjqNs3zuBucJS2JzfywrVMcuoObVnPynGZowcC
y4ztWreSTmaVeDURGWSQsIRO5LGaM0nyiHznvswX08xXgeKLEUf5bDK7xow6tRdfO+F+Lo13Nkkg
yezqSPXrHCOTbkw2TnYMzarbInhJ9uVoPTCTdA6IwFlveohGKvtNAlN7JHOZG6MIf6VLcOTAXGOj
rO5r8ttmjTnmHpFttsmKcjp3pLqxfLKQD6cRW9Ng+J2J8ivvShalppPeOkiUuBZIU41hvDshpNJs
9LKrds1zgdKE5Td2+t4Nn5TlvZolrJtlBXKPkj7baJOAH1MsUw1bVJvBDCUdoexPDH2Gpy4pxp2X
4k7EA0tR3c1fUtbtoTfBlefoVzZJhXtDmCM2SRmSDWD01VWZPlsPd3R+Kp0Htzou7G3ioA9h1DpQ
1kTwB3UGuYpg613jFe9GaMhdgOH8rVQ8SDBaAVuTjwHjpuKKyevyG3+hgCu5ihHCzfyOSD3PMVIv
6ubS7J7zwh8wtDPlj83kGcDADF3ezJ8aG4IrkHOXuE7XeIyI7tuhEm+OAEKns4ogpE/DUO6nsUeW
MA7lA3kHTzFrlb2uI/3ixF21FTlcj8THAxYoTchPHV1GZWbMgsrwMREx+orQn9ZmJKhZydE9G5Gt
V3lpNDe2G80B/knzlEphbBpiioHfkNrDxNCApz0spLo6/e75ebkjG+G5dVo62lyclYH4vyn8R3e2
f5P00m9dp08fxsnv2KypfBfHWK57EGCbHhv0JqXw2UwWKRhxlIlLVTCunXz5WLhj/Q2iNoiktrmV
RcPbXSvM9DqkwHJUd4nm8XfWWvEhwFB7KMAgb1QYw58Ke28PdNgg/mFg0dplz2klP6eQygxrzHz2
YeS+NKJpv6cDUkDco8B5bUvvQ3eEtB94ZA/g4wGDMTUbu0/CNV2rgYEqSojD7RGe9b1hEoVmDucw
sDt8gtOn18jPMHTJR8hb4+6GyEXiyFk69Ho90rgwnLJpVEBNbDxy82ioOa8mDwqST9O9Lgc7O3RB
plmYo7GSIpougUgOZoZBPEMJd+iLmcUVo+I7io56p/PkKc3t/jJjatzjdsdMHouYnAksYEbue7Bc
g2ALpRTwqMG8MLSXwKYm9Z4qj+A8DiNEpY6t90FaQPO1NEajss12kd/fcPIluPCj96ZxWlhszsIt
CImQ9AVeHk9L5Ki+h6S7E3u3zlKk9hxtOkjkSngmJNAhi7Ct8UVyU9XncbDJEZFDetEBEy8Ov8+0
RsEQe0Tp2nbTbeaeX2NQoUywikA+OiVeHY1Fa2OzoQMuQRnSie5b3rTn1ktJcfR+UWAFG5xUbCV7
gzwETxHBRzR0FyMkq+T4DOCSPTIpk0csLLDXEzRL/3HhKf+at/vXWy34SynVkYbXSlOLQ5sgadC4
MZnss71DXvYjsih54wphYs2ztk1K40HXBj2Exq3PHOunNgqauYrrAR4e1XRlyX3eIR2cK+MLp0q9
cufswtFP29K5D4HkALIEhnYfBhz9TbpYsSe8hUlwNGnfnH6idMP0ssGUGK2d0iOfIbqpzMXLxS5p
xwrktzErFGqYO+zZ/VAkkjLtygxAp6Pzpur6nLeoW+d5zHYWkLLr2ID/o/XfgE3WBzYELVQm/ZBl
QGmKwbd35KjJl8gbGWaMY7oBZ/ulFf53q9DtIYkks7VpSY2ty+uY8+oCNcVdaxiod+fB/oZjkc4s
bWt0FhIRqAJhRMl+MolwPeix/w2nZWOz0dzEJoPlqKxPY5DMPKVz9ug3QfeKz9jE7U3wJnECb6Nb
f6V5wDhzlNMmrzR7+AJsP4vP+M1OZfQ5G4MHGCbBOtqP2E0I7MpvUVvm/NZ41shwAXjZCkYOLJsQ
g1MJd44sMaHZbrpxZ0cdy24wV3QACJgig4wKFb5TRACsSbdzxaSrj1jHZ6AR1qOM0odGYrVVWqIi
DNMtFmfAx2CkVlJnHwamJno7k9cFTdpBJ0hvUoPJamChAVFWNMImdZp1FAwQcQjEM0qI0QWT8J1P
XsU6kIy0SsLStrmRWE+h11bXofQwThJoh1bE+ZV3CWG5XFAsfnt9UMLFXeRVn56PAaSMEKVUpJvc
Js9+GV37yVMhuz5v3Fqe755SNOwrRY5b3wWcD711DTlZJBDYRiNenXUPNpR5x6qriaED+IZMIyLE
GMAHGxzQcy9ZYLgHILeMt1jCk681G0sHvSqMkLcA2g1LL6UvAvL5GvDVs7/oQFkVonMO1Qtyr3Qj
s4LlBmIaDTcQKUZzQ4RXbshl/R6YmH+nUGty8ORjpAouD7jObM4rMlCNbCuw4sEd5mPuzWrTLddO
tFxA2XIVwQQlZ8vw64MnkEQgzSLwefB+87++wcx5ZZMLH1GcOQSxZnDLkZuZ7pTbvomxtF9LzmLf
m7uzid6LfCj8G37ueQAcPDKvG1TGPSugQ7ZcqOFytaqeEYnD33kH3aY5q8WM2KAs3vn+HD6mws7W
ECAuceK1l8aVyLSauUbcyV2ullsdq2q/XzYZITJbctohoUw4uveWLi4TppQVAgMW06cmLNpjlKFb
M8sietJR7q7rpaIoltoiX6qMiHLDY2lBe1q1h2GpRdjC9w9Y/mzUIglpz24U0q8upcuSpcTaknIG
VQYawhqcGT4zHGRL2VMEmfvWkQSwq6mJwqU4ipYyidBAvWuX0qkBAojVgXIqijz/ZihX/ayIiN16
tUqezdwhes+n7q/q7OASqoS5KGLRHKK/gJ6HFBMj9rAUcshziY1ZijvZOv1TivLsNFB0A9pAOzQv
5SCDAsIA8KpurKkiijmNy5XdOq+O6T/lWsiNVaU4x4j5SpdiE9gIKG+Q/jt7KUWXAEO/G9NbHaLn
S6lXmZv+NgyfYdXQk+K+FLXpUt4aBYUuBOe7Xkpfxmtfc0vjkcr2NkaC0TdrplUW43KiV3qNDUcf
3Sr54fbJOYX+ngBhRelO7JrDCdLHyE2Sxb0jXqq28bCo2tWWgV92JMiZzmGp1MOlZidj6Cql/56l
U7gv8KhdsASpfx+o/N8OCvn/CFwhuASE6wKV+Nfsin9rh/LjC7Hff7u3Hz9/dfGfMRb/+AJ/jwWB
ZCEcKzB9aTkiAFD3v7rtQPzNIZEjQLAgPIBxf8pPDaBfLMkfji1ci0AR2n1gO338P/675f7NtWm2
GbGAvghc2/+vdNuO9ZcRlG86punaLpQzvhShIPwQf0a5VTxEMaEQMeKobuw3oVAF5uyFedJhIX1R
Cwel7qok22QLHYV4NvFWtmP5XP7BTolz8VP4bcBBblNGbsJauPku6x22KoQ3m6tWLBCWyhcAWdQf
cBb0Ez5ZNlCQcNjjmzwi3vPVg7bzBQyF9O6VmLPsMUjNFgMIwW0VK/YEdMw8DxkGK7gyCpp6S1ac
XFTFy754B1vSkBw1C2iUljdo1mXQofRVw3RI8z451gsDpwKG4/RQIHVLlz7LUR8cgLUn0NUMrCwi
iuVC2yFjvn9VhYoYP5izdRoEe/1pNm1c3jggS4G9rFpIQK4K5ungu61RgdsRamS8GyxCXyuapXeN
Ois6iChAuCHK2dh1nWUf84gB7NrIDe821QAxjAWjVEydvBNjlJz6hbnUKHJJJSU2wGRnFXkNBxGr
he7QG7lzAV9b3/1WoOc0qI3HBQrVRF6yURV0t8iEUWOZ7nT30VWSGdt7L0hr8RCIkO+OYG+tMuQp
6wRP+w8Z8QXboXIpLcPIeqTN8Z8LBGwHbN78/tA+IaidgPAkjY5ODfnZly6d3Ltd9O6dWY3xoayG
YytHuaeUMWyRjU/fcKu1v6UahpvTSgQbjW3LD9sNqwVniaS9/MkFWb/lNv4etiwY5faBPTqoK2pq
YlR+Xc1ZF1J6PnlTlFB0FFa7VcJaCGPmWPyonUGIkx4CPKim5xPoJpMaU248l4TselE27w0dzR9N
JRKPyMdGhtjN7MnZwnFGstV1zbK8K7L8mz0HULzrwutPjiFic9HMZ4+qbFjK84ChMYYChegxywuy
1P1YxuTOVpN+UcWI2BS/PaETup3hjnXhFN2KPgpO7oCIDmiXjz+hbuc3GwHvL37NwyFOu97C1Mtc
h3Utq7QMeR8aXsu5D5Oicdd+4uutGkT56jrgHtgM2rc4dIfHKA2Ct6GT4tklZ+A0QHS4zkaGTU/i
l3xCKQaCoPCns5ipnXwqVzyKTOtPrq/G82hPPY1C1gwXCFUwxwhp24PJA1NcT0oB7XSrsyiI9XBi
m5l8ZtfBOkKA/m20ESSMxPkxrxg6K90oJ3X2qDv1j1ZO+DdDvQzh2L8XH0Y9DOdyKtxglcc1ZYNV
jCFRyRPmr1VaUNoBvFJiZOGYpMwWwuCj7hr9LGxdXlIsBoTPlYvDfC6Fc9AqyFHwxoCA4XNyTzqA
E4l5dyBFSIfsCOR6boy+J0HJe7ApMn+YbGxvyuSBp5YNWTMWJq49dMfN1R48pNGuTH+mOCqStYnM
/jvzjJY4iZq14rPnmvHFAhWHnUjylWHdtS0CRkR2kPPa4qnWZvtitrYT71gRF/CHq7aEIk0sLGr/
Jv8t2OC9Y9HDYFCFDbkAA2kwzIXkYM5bbav4c0orEB1V7wU/YPo5X3nmUWWpnpSfM/CdpEYz4nn4
CubYf4cNN3AUYNEGQYobmfWQ6A5OpI0XttrxHWaN/1lp0T/5o1OTakuvm69lWzjWtokzYPtszhbv
SBwx3IvmcNoNRWMiDnCQHiYgUmnB62IG6toF7+R3Gr97WnB4mIlLGqfiLKHpyiWKRsgI73Ms5Sd0
zKnb2UTcBacSvs9jyRsV7LLYi45ZF6ACjosob6jqRO+uM4wpRyJ9snHlFYn/5RAek8Lu0sXWsOPx
UbQifoCnz7aU5lxzzZCGi9Q9DR5SPwwwSlrlzZ6Rqy7mhn5bMjeW25blSL0uYdgn28JHFgrTL0g/
WttQe1kIbL6p4/B9tODW4sBe1CY8nkw1DEkwQItbi/UV2GrckGnWQw2a3LLFJjgMazspoCGbc9GW
21QnaC+acnKnNR+NPlgFNd3GyobwuUTw+CNrFsZiEjf5vG/cyvBp3/h/cHog6N5YmGTefUwM77W2
urcB//NvzcC4ACPpobifEY6+Cg1eCsZik5LyMxiMtLthMAIAdPBO2LKkDGzQ0ybhdR5wdcDCJpII
nYmvbiBv2wcGcGhEFAyEEDt+F8drRF90jlZryhv5RDaLSC1z5pWqJmN7COgULUpe76ERORF1s12y
+VZS2WdU8O1xwIJ0I8GXLiTwCJiyW1sFDLdrWGm4uCELBI2h74W04r3QRffqyaj/Ca2dTIAs1FGL
95wR6JqQpPpDRXhkhwpMDbk8boPL0rCmlWavdAaAN71GCrgk0wsQKmxza1ZsErJetylGRJqrhjdo
WkcANjaG5zcY2of+GbpvKjbEklWIHnNZIlat+/zcTUOOFJAxFXZp1DF2m8hDOWOq3giL7NO+x823
CSBK1SSXmhOes9mQZ1jLZbVLilmR7pm13Ygl1KgSvOr2dChNj4R3iFf1Fh8XGAEuGbVpiYAgsbHp
Iyr5WZ4738/Mrd9oTDVB6Vb9mkZnPoQ6czJG1raJlAIOa7OWmjiTk5iGGp4z2vofNfHva3NIixfd
BM0vsoN8MB5B+d1xsviVLaz4kBZGFsYkeD2EvXinJxayQ1fvZqMcfvuirohC9HPMKMSqoiPxB+V9
MkErTlE8dGeSXPBH47dyvmwvgmXoBrXz7I3tfMKyJI+6V9DxRo3JNVeRveFtbR7wEyfJqsKafh/E
SERnNRPY2Xiyffyf5J1XbxtZmob/ijEXe1dE5YDdGWApBlEURSvYavmmQKXKOdev36couS3KYXu6
vACBnQtPd0sukocnfOf93mBYXDKMlJKPeI6iWmhuqj/CMcvue5pWi0DhHnlChlV7E1VtdaXVbv4l
D3V2erbZgKNV1OCyWNmtrNO/rE0PT3ttUHUmphFvE7wmsQ6qfa2EMyDDdwWB/wRObF2RfWpcpFmT
nvK+6ZNHGI1+cSslOdUJXgmWtadCTeylgJS4KHly6fcT6Y0gCL6BrrmbLjflT2qeW+dOrHkPWVA0
yzoIrS2VSnJftj0UkLDrkW+ThumdqqpqnVe60505Uht+IXYcL/4YvjVmhYO3rxlXpFHQ439zj/hh
g/q7ehyWnamYGquBxEBTfNf9EvtBdRMmxopsBiqIeCgmyNN0LuwikYnEVbhrnLT7ygNeV/vJ2tcj
4b42sfd1CpI3ahY6ttQvBPoJzjzb1zb7MscYKp5yX/zA3A0Msr+6bgW/w4NOPuwUqlASaGyIm7Jm
AEvMLEneUWEZwElxvgyM5KnmWzU6NCGNLnVW82dzqLZwYksu2ETsJWYQVkg8Xp6sNXxHP1q0jdck
OOjXpouVFsqQDsJg49nzNIj9eSITROxqinAfpnWFT08XomqUHW/VCE3xkGK7Oe2H6s8MspKivRcw
Qqi1jGDcDNMdk0gB4IAIxy4w5hlRm8G28qjiNwFW0Fjm2KkeP6YRy6Lm9BTB1adCTgzOF3JxfX/a
9hTcq7pLuHwErRihzyS0aIVttAqyQUQLqn8PYC04dVO6arTbYhJsmywDAcx78kfcPAbhz9rgIemM
dCWWUJCVzo+0udRIxb0aElMryko4L32slAzQiPCEVcX+PAwJbuHSWmQpXwLtJWtVxzbHIEZgqdDR
3DTUbBTGkXHT6Ha6TmlFLAsZkimB9tmG+UO6SlfFU9kU9Uc8sPXTvnNT2nWqNee+EgyW2tRTdeFO
GyG/sIW2gdRA01DSpAY7I+kZVop8a/CVrIW2VTZ5G8XVCaZy1syHr/Mxyu3sIVVDmVi7qsL5NUmk
FpxPzrUrcDyLy4GRYXODHa70nApZASsIc04NOi6kZGyHA2htLQGquDbDat0EXWWstBzW+f+ycBRJ
PeRSmOLhwpHeAexRCNSKaqHCY2uw1sjEMDtF9U8igaYJhEeHTUgQGSo1LBF0/HjqNIYyVjepfl5x
c9enXmXbdHWl4kvTGflHNBL95zyq6Z+2IcB6ESCuxx1UCzBe7Sxgc5AsipDBnRiFhk0K24nmudIf
QYVGFH9YpZEhT6otfl4yQYVzu+SkmSpozthbtR7GpaP41kVehECjklWJS6RCMD08zAFi07avEyVp
6IB2eI1VdpZ97NrEaOhT6v5HlwRSbnV2STx6EQmPgZXJZ5rblKtY98qbgm0d6XDiDy1JN+LL9D1v
iNwlqMhznOIuS3QI0gACZPbhPP2pa53mKTB8y6Tt3ESPcMOJxG0U3962XKzvCJ52d5HX0DCownge
qamiw+7SXHNWGFoN6b+FIISXR2ovaBq2z56d401rFnzzJAnktTmVHLW75MwWbi0QwM+EQtZb5otL
BB19+4XDgK2QVpmk+sHqncYkQ12rtGlw7hacfMX0ozfQazXxxll5V8uSdyO4hfy5t337c9ZHfNFN
GVv4FOhNfUMQnHRK99P4aJA48qkh89M7gRsdr820de98M3axF6FlfM4UiRegExC2HSC8K+oYdZMG
lrPWFFFaua1sftRak7hI+EjM6bYL8TPK9nNdMSPx2fXEpJ9n+9WgqoJ6Fbu2Gi5RZ8M1cAIBkBIy
GlXosJbQ1PcfUz+0Z8V+qZlQZVCODquQ2IkQTT/WQtgJ6x5ELd03ZxklojdTYtTCA8GA5RyKAsWL
RGUF34zg03Lqi3afE55tRtdQ2QKdxjV3ApBD20HTWrSDE10TlhcKXhvStdulYhKehJWaryAziCLm
SBikk15vUL762IJCGBUUMXwOHeyiV2aUSPU2ygQmHtQkhcwzWBiueSNUnX/NvQ4vRKd2Tugq4GvT
6h3NK8LTUsmOdm7f1qtUCdriPjLcWtqC6sKH7aBCnVDFxDPJjvEo9hLlWRoS2qoG+9+iUtF5CuS3
kcUEipsNmW5DultMZ3JZeED7guZQHBgO3XVtUBY7WgvwI/s6CBREiSsdniE1bWsRpC0PkXKIksyn
ABk77ESnuAr4womDJ4SOGVitah+nTKmH3wlXIhVWQQUbWx0S7ISI7CmEcTiF5BUZVUhtMJCsrA3m
r0jEhig8PLJM4giJxytpCy9Nlcg8bwjPw7zLX/T4alMGFc42GUL28O10booheM+1c+x7pDbb4aGT
/OHm4TZRWpuOk486VRvi+5IhyC/JHB3OvkRaPTGUC9ymK46f5j4v4uILnb4A0Q7ivy+5C6gc1UX9
KGp5N+sRhW95Qz06B9VzEEkQLpj4KEewvSxnqkL0YLYPIQwVExV5FJF0Aqw2czrf/EI/Jn92bNN/
rCrTfs7rvmhm5d5PxjfT8I9aqKx1lBOGmIh6eu9BOFiQ9eRsZULRbptcrddiiltArQX1sw0gz67c
1pSHbXwJOaaYOU0uzwnhQjFO/WcOvo3WUGoRl95nA+0FLkJSFwmmfjaNKlWN8egOM+4EYIPCJ16w
oU9uSARrOeW8IC5iiEHSHjLk67Q4zeysxU114UqNNS8lFRNFRbHP6t5oZ2TRkGlquv5jXfndAoIJ
9iuBHsT4fchYmtaiearChL4jFlX8lIWidJlS/Ijs8VnDJmx4tE36nkJdDc4rEsgXYSP3iwyCw3WI
a3DxwhL8/42xy7KhQPz6OcZ+sXN24S5+fAetv/69V2hdm8gyZDVDEqF1QkCjJnghslnKRFFkVYe8
qKmmKZuA7l9NonXYb+DuYOeySuGl8pe+YuvahIi/IaobEEGDgmb8O9j6/gO9pXdSdKmEXmkKhtTg
9TQYD7H1ICiNRAH+WRmDKqWUZnqH1s+BsHWrpCJpYnJmrFJoRbechqs+06Sl35NBiLxFnTe+Ys/Z
6tc21IUpSRf9LBTYzkhXesIOiDaZKF9B2Yam5JsPZJLCXnfQnEitgVY4PE0UP3qwddqpGY9UUjtC
IS6f4aPvQOttMKnxoblbIjSYTMCW0ov0cqUZ9l3fBBaparoGpxieupjj4mzJ4VQlptSNME/OCfjy
k3BFoQef15jFmgXkCE7C3F+HIUFWmfsJX4qNLOUkL10j+5Yx1DROi7bG/l9Cl9I0SFUVHWsHF/Je
Hp/RA1bww477AlzIqy7IBQNFSfGHPwudSkY11AyicttDByngih+Q7bIB2jTgtQk9kZaesUDdsnP6
wDsPYhrZhuSEKIVcYUp3MvrkBqZ+qlQeZnpuI6yH9LG1jsuxp+QEZzbqSajpwYr7J9nUedCcyYZV
nILxLeIs6AH3LAFrM99w18BuuG6nBDC3xmeQt/Q8Tpv0xInwyo8k+nRt7Ty6UjpPKyxC8E9TZyJd
/rVvkhlel8XMk4ruzLC3nEYiqtlQv2ohLYGNgjCFFqadUMijCJEaoUqzInzWcw+jSFhGkHvQxubZ
DVkJ5x5X21UQ43qQlrdaq1+kbXlu82UGYv3Zynps3BKRq85wTg+W3ao8RE4WwWWH3k011k5fntoF
ARAaHIpWsW9UmQZ0hX2GV+GIithERiDEDXMKf3uWtSUXLY9/wboKsatiztKseoztxjmB9uStJbuW
UNJWyMW4rmD4HJIsEyiQGyx61WQk6FMipwFlP2MpgP5O5Ki1MqAHMd3GnS2t9MGMmc7zHWBLtQji
KrjNExcD2iqO1lxKgls1aC+cEkOmgMj1UsRBojz3zEzhegwxvicUMtIyEqyMKy3pAnz7PjV81Wu1
rNe62ORTcGEsjXUrXySm99jJirlQaocUlty/0lvsDWh94N6MnzK1ctlBWi4KPIDo9Rjkg87wrnz2
oTBda0RZA2k9CwSkIR00nCWsRX3u96E0K8RgF+dkYeHl20JEugsaQ+d2iTesSXdNrWJavVm5TQp8
JfES9wVDwFrUVeeJpp+72ucurYWrJkJck4VkxHM53cDBIhjbiqVPGRbGfpdKCyPJkRe7ZN8gaguJ
vunjCNPpirQau8uvyf2qz+Scq3tRiuIsBzdHCTuNLEbBay2Vh+AimXOPJbr83ncFcyO3QO66FHkL
skufQ8OsllYe0z3KglNoj6j6MbSb1r2QLr2KfPFIjzeYugorBJiobRucRn20yMGQkqt+gRm4baVn
uTZnDeKQB1uziaeMl0aE9tGAEcQmWJZLUZScRYPJ3LQDbV76MW4qFTS5VZ0of1Ck2msENCQtJ/Yi
LkrnlHx5DwmRC7UjEO6jzoJl2PjdCcxRGgvCKbLcDipwbW/9uPro68GdmWIlhPOyNsUh87KWE0wv
8hOxgAtm55LG7MpdTnz3rG07fNAMQnRbr/tDDbiu9aAHQYdTZ/YQakNUrIIqqQjKaecI/rLrilMk
6qdou69DqvaV3Ysngxhsizn0nIi8q8DQ5aVkQB+ARzEV5Dg86WT/M3JkrGuCzpobmZHjPQcaEvs7
r3VuIaQGmGWV6VJCvApA0CbLCn5LYzpXOcILEDSc+BuhXHodHgyCb5KgZqF2yoVztY4fCgrOk0LL
nguCBXOU4VNJa9pLj1Nq6pX3AQoEdNKasewlFxQz1qlx6TTUrbtQXPdO6KMnMlTtuZoo3HBMBWP2
fk6yqH5SSBD+uWgR96ZEBv7ltAuTivms3Az/DzQDHRKbrBmONVMNH/7TsJPuTVX8aGmQWFrcu5dZ
3F6CsDwloWHReeMebnUSSJFvGitLN+hNdgjQC2RkfP8rS66auy6g3jKDT63VfenTRtpKmvKkxS4W
l42bPrhppjOFFfEcJyebBmxvncIAJAnElK87ciU2iUXglILvGv0fceeVcHe8ClNUP+ITGkERnDrW
NoSHt3V0h6BIPMMLwxAw0eGPXgsctm3AdeKqtQVoebbFZCKZOVwPcetq+Nfhjyo0bgMCxbeFQukq
67F4XStwdci1Cc49GSpu3EmrWkjbmen2wq63IVh58QPtcfasSi0vYsM3YYb0162smWdq4GIVIUUw
lrMcTpsXuJcETLXzxMzuelRQOJ93QTftYrfd7A1rIo/CgCYK8nmtg0lKj6Ln2Iu0TVLRF0uCSpiW
xSIPMuFRGDw6CKhXrwUBdqkmB8EaN49sA14RwCSRyJSysCJjn+KLb+x+QZ5Gfa8FhgeouLQyp7yO
O5RPctnpV0UdtDO1tqUzO639dUFRscU8s9TTepta5G0j+SIcO69POkiaUy3DAcotiYztlAb0xUvC
dW5l5Uwz2/xLFIpXYB7VNVaDFZbr/mZ/ttjEx69xBPHXMk72Z0jyMPdsr9Qk0qF/t0uEcvmwByn+
mYalYzpNukSFL5eIc7ULQlyrzXOgO3nO/lhuo8Sl4tFK2q96UcxQVaUbTZWZIvgIXzo41sA5b5+t
pYo/Iq4KEnvqoFm1M1SESHW4G8LNF0iEL7LoTi/EOdPYX2GBsyLNup2FlkIqhK9KV7SXZh6Flu+l
6k0iFjq2eA07gRTbMPaziuVpRdFpYUP9iUCxT9Qy7i7TpNgUiN5umcQbVYDW1bueskEr14L587Xb
PpGBVYiNV4bRMSbCqcBJZUiXkUsWiFDYHOyxZ669Pt+Y3GGXyEBTzuEE/z6uOUunCi87yuK1Y7jl
LDXQOIVO118WepRwIgKYJzF3fC2P/fM+ItwozhVtGmDctIlSd8EB424duFJlRBfIK3G6i2QjWypJ
t/TUQrmwbDm7MEpaa3KGjZCt2uJ1Uujs/j3df5x3CtQAQX+DO5kzK316fKmd041h9VySCTUTB3oc
ignnXJdnEd5YS9/CHkx2++6kyey1CBmNLbxD+W3pp3JgA3O7NYSP+FbvlQzHEfUcRxAMqTehS4+s
rzfyYNyihHDqRMiBXUl2kZ6eiUZF492UcpylGvh1GaYZCcqlpgWEqBVKOUsgXFxviASo2o01CNUA
Y3qcb2P87+BVYIXQXITVeV+LBBZLyVLBbXmqVdwgHVzvPdG57zSgkSQPibw34Vc3OzNXwCFpKYPc
Bdc0dpaRlEAa2FV1cFdreGrw/RDYpy+40VPGuuZHRTeucbLqz8q0dKkN6ZHYNL2NNn7EhoVWeWST
HtKql9i00q8LBBNjR2kh5rhFoXm8ppi5TTzlJoP5osYuGxsG56XfgY8KOCV1OHFB/DQVYepjOHyS
p3FEgLh9otGvXqUwhKEL1kh+1QjrdoSQNOfWoU4ynVg1zUwyxW6Wla0wI8wjPHWy/AHFWriUfSFc
ejnuPBWNZTAfKZ5jBV3MW7k2rpoc/TjsNldMnms2Q6lt+Qo625xhg2lvtPTL/vb4u2/RP9WBHQjK
/g/4bK8fZLYrd/O45CS6rJ4Aqp4oscviX//Fy+PHPPz0Y+LF5U3y937p1w/68LR/5ZsuffrnPx6S
KgbRuXpyUKce3MKHe+zBxX3/lvbv91dPCHd8rOqRR8vyREHZxbkBM1iXpaHJBT+Imm//Y8OaKDot
C5MLOJfnvQqN13szQj8bg19/vJfB/PXvHHyA3WM0SKMLUM6H8mAIaI3SX/grg/DuGd8GQZHAIRQN
qqGEQp4eGMy7t4NgTAAhqMh0qiT07QNt8MgGge/mL86Enw+CMtF0AwsTEbUHKtgBjHk7CAAyovGa
ACYzQEc2AtAw34NYP1kLPx0B2QJzMskk0xDZmqoE8fTtAOgTBZBKFdFYaxKanaMbAxkp9ehZIE5Q
TUmqZmEKYllwUg8HQYNBq5uyylDsV8LL6x3TfiBK7FUIX0duCeLEkOH2qqDECothiLY7nAwGYyNh
ykqW3dHNBEmHucBUfU+d/ndXhCKiNJZFWdcxodGVPXb7dhSsiSxqiOY1zGteNcpHti28zIaxB4Rs
wvRWhvNPg6s2fOmHs8GYSJJ2vPuCwXoduR7gumusApA4k+MRJQNn4NuZoExMDg4miKEMEP/xLQkF
78iXdfqufvu+WPr5ATF8SkUawiY5IGldHE4DgjIxczIZBoT5Fs0QTtDjWg4GB4SskI/J2xoxDPJE
R7+oUA3R2aEcYnK9nQtoKTg7FBGdxfDT45sLsq5ILzXc3x8ESZowA5CEKLI8nJMq7LG3g2BNyIyX
2TYtC17vvrV1ZHNBxURiaNkNO7uIx4PCJxg1LxRlYklDhcQmwGb5XQVpDFsIdwllvzg4NY5teXw9
NrkDjRoIWZng5CHJlqlgKoN66HCBmBqVNqM/1GsqrrvmyzF9TEXUa/0wdkbI0oTagc2QQ5MrJP98
sEhMeSKqtHE0Js1x1g/I/FB1jZwNQ5eb2yV361crl8NBEJkN9KZl1gt76r7GOq6dAhkdJfV3HIF/
t5ikhIA9T24O+w5/7tf/mx3TUhHasTtABZD1fV19fNsDnp8jJ4OkTqBIoCMEcBmmhPLufqVPoAsO
08HgFrbXIR7XXBgqCF0eW09LGrASlYiuMq9gi8rvUCd1IiKPFOFeH+kwcP8fe0gwBoamIVeiZmQT
/AHyBlWFfZh603x1hjquqSAhfn2pcEdUUeIEtEWz6MpqTAOynw/2RkMnYN7gekkNBQdob491ZIOA
RhmgYOy2QMVgMBCcE+AuRFkbhxUD8mQWAluwyaCLRwg9UcvoY29XVNQiiglMQl6Qp/cVtclcwGGD
slrk/nmMUDSnG/T0odpjko5YFMYEbzeOAQX3tb1Q/XBRWBMcE0HlZZbNKzR1XItCseTRd0xtAhg9
AK1kPwBlDQ98UyxQQnNzYRpYElOCk/LoSmjgY3ksIC3hPcCC4GPKElYX9EkPBoHdkc3HkgwAaXyn
93YGxzUR2MvM37A1agq4ElkzMvZ17IOHg2BO+M8WnGGuGJRWxwe6DC4UBl2lkbuCLE4oififqhls
DSCyh+OgsHuCNTBZ8IYc9sdjK5+ZqRLlzMhhkACfGARgNsXk2gi2cjAMljwxgZx0/sACk9l3fCDD
y21qbPkoAyLQnoArh5/Z3unz7f5IwYDVFB+f4uSlcXtss+H3rQpuDxTQXKhgnb+/VBoKWyQgCwxy
ka7WHpI6ri2SdzV6h6Qzqan0JuFGscLew9LDkmAScN00v47QcQ2BRPbTWJCF4lHGShotARUT2638
rnvNjXIPtR3lfjDcIMbWCtwguElrIAoG6Ds3pXc3iGFf1LlsDhdrZQAfjnBDGFCm0YsBgAXUbsC0
qaCBWA8BFtQoJnXl4Gb8ckK87MNHhL3K9N7HHpLUCtqAsoG50uoYlv3BIWkCtXGllnTqqv2ecHTV
86tJNvvU379G4YUNvAI7SMZU4rUF8/YKwX3SYOGR/HaMQNs377Jxg2BOFHgcw5f9wt55Vy6pE418
G2uorl9Pz796NvyFJfMnWe7E9cLHPU3Oeyp+xKb72S98/f6///krO2z1+M9/SDQgD35xYM29vPY3
Ft2/Drq6ewbbmx9+ZbTtX+f1r79+wO9f+uC1vn6qr//x1HvKd/mDS7bFQB18fZsXuwiy3X/Hj26+
+/Ajp7o9nvjtDf3zHwdv903N/Mvn/8oMj1Ysu8DolyBl+sDO/qV+GftYWKu7/Ou7G77TFwhh7GNP
d3m3i3dvHyy9EMVGP9mLfm47+EJJHPsSZ7soqj78xy5K//PDeoc3gHcwQiAjwzkx9lXWuzyGyhoc
DhJsRw7i0c9mKYTvHrzHjMc++HwXFO7usXl6Sr++y/1G8FJIjn36Zvfodj9epi94xtgX2OYey+jt
O3899Mc++GP1WD24T3neHTz8he4w/uFon+4PH7wnHI598NXO3xUl8UMHz34hLY199s/zN97wq//O
XnuDx0b44WL3WL191684+Nh3/aksd/mPzonXfvTY598+FeWH6VOMrvvg3b9wpMY+fbNjM2fDKvOD
Of6KiI59+rLCPG5Xvn3ff9KaRj87OXjHfzY7xz6Xg38X7eIPiOg/XHgPyT3f7qoYNPXF4ed4RchG
v96vCoFvleXYl9l4fZIflgN7WGd/mx378JucvPLDGfT68N9wMs12jxRi+68Dc4P8w+mufgq9t9/F
/rX2qO3YD/K/2CeM3Ic2u3gYp3dv/fUmPfatb54crJV33cGqYGSGx/+GYnL2FLrvB51Hq9ALxr7z
2Z/rjRjLr4/b1wj7dz/QV8e+xAkn1qPH7HG/PuvN839DZUbA867Eguq7V/hGzhr7EfbnzC4YPsjB
Z/hGHx/7CmccBT99/m+YQjdP7KLO+xr/WyN27Ps/3z0yPm8Hx/gRb/LXL/Ojm+SfIqrv75dfxVE/
+muHl+fhNx7Cp13+r/8BAAD//w==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38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C64756"/>
              </a:solidFill>
            </cx:spPr>
          </cx:dataPt>
          <cx:dataPt idx="2">
            <cx:spPr>
              <a:solidFill>
                <a:srgbClr val="184D47"/>
              </a:solidFill>
            </cx:spPr>
          </cx:dataPt>
          <cx:dataPt idx="5">
            <cx:spPr>
              <a:solidFill>
                <a:srgbClr val="96BB7C"/>
              </a:solidFill>
            </cx:spPr>
          </cx:dataPt>
          <cx:dataPt idx="8">
            <cx:spPr>
              <a:solidFill>
                <a:srgbClr val="184D47"/>
              </a:solidFill>
            </cx:spPr>
          </cx:dataPt>
          <cx:dataPt idx="9">
            <cx:spPr>
              <a:solidFill>
                <a:srgbClr val="184D47"/>
              </a:solidFill>
            </cx:spPr>
          </cx:dataPt>
          <cx:dataPt idx="10">
            <cx:spPr>
              <a:solidFill>
                <a:srgbClr val="C64756"/>
              </a:solidFill>
            </cx:spPr>
          </cx:dataPt>
          <cx:dataPt idx="12">
            <cx:spPr>
              <a:solidFill>
                <a:srgbClr val="184D47"/>
              </a:solidFill>
            </cx:spPr>
          </cx:dataPt>
          <cx:dataPt idx="14">
            <cx:spPr>
              <a:solidFill>
                <a:srgbClr val="96BB7C"/>
              </a:solidFill>
            </cx:spPr>
          </cx:dataPt>
          <cx:dataPt idx="15">
            <cx:spPr>
              <a:solidFill>
                <a:srgbClr val="184D47"/>
              </a:solidFill>
            </cx:spPr>
          </cx:dataPt>
          <cx:dataPt idx="16">
            <cx:spPr>
              <a:solidFill>
                <a:srgbClr val="96BB7C"/>
              </a:solidFill>
            </cx:spPr>
          </cx:dataPt>
          <cx:dataPt idx="17">
            <cx:spPr>
              <a:solidFill>
                <a:srgbClr val="184D47"/>
              </a:solidFill>
            </cx:spPr>
          </cx:dataPt>
          <cx:dataPt idx="18">
            <cx:spPr>
              <a:solidFill>
                <a:srgbClr val="96BB7C"/>
              </a:solidFill>
            </cx:spPr>
          </cx:dataPt>
          <cx:dataPt idx="20">
            <cx:spPr>
              <a:solidFill>
                <a:srgbClr val="C64756"/>
              </a:solidFill>
            </cx:spPr>
          </cx:dataPt>
          <cx:dataPt idx="21">
            <cx:spPr>
              <a:solidFill>
                <a:srgbClr val="96BB7C"/>
              </a:solidFill>
            </cx:spPr>
          </cx:dataPt>
          <cx:dataPt idx="23">
            <cx:spPr>
              <a:solidFill>
                <a:srgbClr val="184D47"/>
              </a:solidFill>
            </cx:spPr>
          </cx:dataPt>
          <cx:dataPt idx="24">
            <cx:spPr>
              <a:solidFill>
                <a:srgbClr val="96BB7C"/>
              </a:solidFill>
            </cx:spPr>
          </cx:dataPt>
          <cx:dataPt idx="29">
            <cx:spPr>
              <a:solidFill>
                <a:srgbClr val="184D47"/>
              </a:solidFill>
            </cx:spPr>
          </cx:dataPt>
          <cx:dataPt idx="30">
            <cx:spPr>
              <a:solidFill>
                <a:srgbClr val="96BB7C"/>
              </a:solidFill>
            </cx:spPr>
          </cx:dataPt>
          <cx:dataPt idx="32">
            <cx:spPr>
              <a:solidFill>
                <a:srgbClr val="96BB7C"/>
              </a:solidFill>
            </cx:spPr>
          </cx:dataPt>
          <cx:dataPt idx="33">
            <cx:spPr>
              <a:solidFill>
                <a:srgbClr val="96BB7C"/>
              </a:solidFill>
            </cx:spPr>
          </cx:dataPt>
          <cx:dataPt idx="35">
            <cx:spPr>
              <a:solidFill>
                <a:srgbClr val="96BB7C"/>
              </a:solidFill>
            </cx:spPr>
          </cx:dataPt>
          <cx:dataPt idx="36">
            <cx:spPr>
              <a:solidFill>
                <a:srgbClr val="184D47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1HzZcty4su2vOPxwny7VmIhh39MnokEWa9Qsjy+MsiVzBkdw+vqTZVt9pWr1bnW0dsSRH2SpWKhK
YiEzVy4k+F9fx399ze/2zZuxyE37r6/jr2/jrqv+9csv7df4rti3J0XytSnb8lt38rUsfim/fUu+
3v1y2+yHxES/EITZL1/jfdPdjW//+7/g06K7cld+3XdJaS7tXTNd3bU279p/c+3JS2++ltZ0h+ER
fNKvb9fmNtm/fXNnuqSbbqbq7te3j97x9s0vx5/zh+98k4NZnb2FsYScUBdLxaiQnBOM1Ns3eWmi
n5eFOqGcSCQJES5ViNP7rz7bFzD8L635bsv+9ra5a9s3P///fdgjw39/NWlL78c9e+XBxPXZ93v6
5fGc/vd/Hb0Ad3n0yoNpP56Sv7oEphaJ8ZO2a5KvHf717c1dvjfR3hxN/aO3/c2px+JEIsQFp8yV
xMXKPZ56hBRMPlGuVJJR+Xjqn2XR09P/YOijG4DbXL79kwX3vxKVVVLswenyNxfN/vauje9n6Idf
PLq3vwkOxSeKUJdziSWhgqIjcMQJAcfAlEsGzoEovv/qH37xdwx7GqM/fsKj2/n17eriVUF1nWRZ
UtzP0j8HiIgTVyBEEcGEIUIZe+Q9Up4wIYhiimApALwfAfMHOn9ty9OY3I87QuJ6+6qQeNd1kOZe
3GMI/+ExkEI4Vpgh/hgQdALeRF0iGSNUEnnkMc+26mlojoYfIfTudfnKZl8U9s3/2RfV/3uz3bdx
kTT3C/ifOw6lAIRQrouwQIfE8thxhHuCkeCcI+xycuQ4f9Owp6F68kOOANu8Lpc6v03a+AWpAQFn
wRRJoF2cYkndx6xMshNGlMKcQnaCi8fU4LxJ2vbfmvM0MvfjjsA4v3pV8e3CmnT/5QUdBp1IRjBz
FVZCKXlMBdwThrkkjP5kAkcU+a/NeRqM+3FHYFzofwrGYx79oBagcKNEUkoUwgi4pxCPIrggJxhY
KMECFh6SroLA8TCr3hv8sDR5ZPyPuugPxcD9uEfv/fXt/ctHRcLFPgNWvjdv3xwz0guIGVD7HBUB
f3jhP1snePEeCrRo37wkF0UnwGSoy6Qr6c9K4GGNxk8ELEosXCHxccR+nj1Pr8CHY4/A8Vb/dBUe
wfSfReVsH+2hfru9X7D/PIsC20EcgxMcwjRE4APFfICJggjNoWzmhBH+HZj7r/7BQJ9j0NOg/P+R
R5Cc7V4VJP5dHif3k/ICeMgTzuhBoXDdH67wCA8hTjB2mZDuE6zmL015Gomfw45g8F8XDN958z47
RK2XAwMSCaYEEc4FVMn0O9d/4BwgKhHkUvAZwtihUDjKmM+06WlUHg0+wubd62KVvwGJe8mKmYPU
x6BWdoHNYEZcEJQeoKIIZH8IVS7/TimPa+a/NOZpOH4OOwLit+tXFauu9um+7cBHXs5FIH+4oOlB
JSxBW+KcQTn8AAxBTyQUaOA54nutfJzWn2XR04g8GHqEytXmVaGy2jfTiwqyRJ1gJbFiLgI1nOHH
/iHAfcB5GPqTLPIMc54G5PeBR3CsXlfZtbTpvtl3L+gi5IQrDB7CENQkILFCmnjoIvjEhXqMIvVD
gD12kWfY8zQevw88wmP5utzjpkkq2/xbFeBvbhXREwGuAbI4FMJcCPEYD4XhMhGgiGMOOf0YjmeY
8zQcvw88guPmdbnHdt+YfbfPXhAQzE4EhnR+2LxzOUb0cQ0CAQvD7hJoroDLH0XwZxn0NCQPhh6B
sv3tVaWQ3f4WuO/LhSzQVhUgwkBapVCM/EFbhT0LyaAspExx9KNofKig/LU5T+NxP+4IjN3rAmMD
u+cvXIgQesLBM4iSVCDKMX0csqQLUjiDUoUrBIIql5DxH+LxLIuehuTB0CNUNqtX5SIgAnVd0r6s
okXwCRSHkiko1UHjht8fpXZJThDDUIyAKz1VIHrx84x6GprHo4/Q8W5eFTrL8iXziQvNHlCS8EMa
RwLc5hEqgp0gl4AfyacTyl/Y8jQY3wcdYbB8XXFre9eAuHgfOf65lIXRCdAsF7o+XBdAkAo/hoGf
MCRAO1EKCXAdF3znYdD6a3OeRuJ+3BEY29elZ93siyR/c7a/tfez8gKA4BPYDCXofv+HHe2LQKsB
4koJEHyhkP+DnPU8k54G5eHYI2BuoC3qaG/kZzfW8cbI/4oGqt/MbdzsX77tALsnAvwEESUI5Iwn
GtjUgQIw2EaVTPzBW55v1tMAHY8/Aum319V4oBPgYC/nOMQ9gU6Dg+ZOQViBrRDyKJIB/QIWDC4D
O9nq0KdzRL/+0pqnIfk57AgJ/brKRX8PnaVvQJWHWAbc681q39/lL7lfgk4glcM/5groQASh/hE0
oD8irNQBHPojqN2vih/7V3/fvKex+rPPOQLvz972iuLf6R5cC3p5upeUZLACqkAOABHsIinkEWMD
BQAJhQXse3HGwAsfo/hMm56G7tHgI7xOX1eNc7q/jaf/QG6C8tOFFh3IT9BX8Z01P3YyeQIvK04p
VEGg5Bw3VDzfrD9D6PFtHYP0unLTh7u2e6PvoAk7v1/F/5zaAUIS3OLQRgWtcOp4T0yKE6AVEjZi
EBSrkKzY/Vf/CIPPtOlpeB4NPsLmg35V5O70LoIu7P30glUQcAcXtisxBfESNvXZY+UGxGYCeUsK
KIF+HEx4DMyzDHoalgdDj0A5fV2lkL8v9uY7hfCTF6yGoDcRlAHg2iA7H3oPjzpfgDlA8xjsLgto
AMDsuwT6sDx9tlVPo3M0/Agh339VbnNhby0cLmqa6X71/vOIhvEJxDHMCSWgEEjYrXycc9QJuA2B
vgxgdz/b5h/C8zyTnsbm4dgjYC4+vSpgdvusjfe3w91d9aLIEMHhRAK09bpIUALJ5OF+Jshr30Xo
486LZxrzNCaPBh+Bsntd3gKl9u8R7Sz5Wn55yVIVw2YzVEOQ66kE1Rlc4xE4h+YYigm0xmDkQmff
MUZP2PZm3R5aDtt/t4CexuzfftgRhr+9LhXoNJnL5kWbmugJSNUubH4K6AYAeeeIJxxw4yAOHZRr
etgnvYfjB4F7hj1PY/T7wCM8Tj+/qkB3ujeHLoH7Sfnn6YfAnjRlICiAbCA4bKw93pNWwLdBEQLA
fnoSFKwP088z7PkTPO5v5BiP1+UfvzXW/IdONBJ5QuH4wuHYyI/zPUcRjp24Llw9FKs/Wd1DYP6W
YU9D9MRHHIH129U/dZ4/PdtAYOtdUSjyXIwxbMAr0BofJF/1XSmhAko8+b1hFcLIK7z9v9dUf/Tu
B2eifz8x7kPLyuL7UfNnX/0OPhx+Pxr6czqfjDA/Znp9++tbTF0J+1m/H2E/fMgjIH5vlvvDmDto
0fz1LTR6Qx6AwzoIjkR83415+2YA5QCuHFryIRfAVo6EvjLYp3n7xpRNF//69nDwRcGxl0PvhpCH
XrO3b9rSHi7BuuHQVQ6XDlsLh/xxf38XZT5Fpfl9qn7+/cbY4qJMTNfC3YCs8/ZN9eONh9sTDEPt
BGK4C0ESDt8BCYTrX/dX8AiBw/v/b4ZJTLIsNssEkXfVyBZisCsku+GmTJx2mYd5tRyauflM8k3X
p0QXsymCAmVfSpYNZyLuNCWRDt2PpOzqdyPZzYn02iwnXirbz7aSzg56s7QkabebstHjYckXBfkY
KouX/USY17QdX0UiukFTWix6MXAvUWV3gafBnrVF5s1ldmrG1l02DTb+SDovn3Li80r0a2QlnN7H
QxrImvZePYdi3SFW6TEucTDkPNR8bqZlO4/Gb5UoFsMofbg3etbaO0eNma5cw73WdkSLmLua8H7U
fJymIHMYCczYU91wd/Yt5e0eCbuoWTmfOm1zZbsBbarSzl5fTsmS8rnQA//owKd/6JqC6aLPLwaB
zXmEqtLLcyp8kqlxI7vofYscPdbWL5p3bUVucpvmvuy6m0HMsa7rGflW2FM3Ykabhl+Erp/U9XlY
z5EWIzsn3I8pbT3b7fsmanQbc+KJrtxkpRi9uW4DZTIRwGd8Y1PYajS0i7ammY8SRb3KnLoJz7WN
sw9FFnPfcRj12Rx59bhxqDsvUV9JPWSLoVcfVTJujIpSPXHjF1RVgapEo7EwHzEJ12lOdnbosW6m
ooS5qjsdVZjrkMC8Zx94pNSCdgPXGUtrb2A0YDZM9DBlF27DvbwWY9Dwxhud5PPU45Uz9o6u1Dl2
q2jDGnsXpn3pw3f3QctKnY5Fqls8jLqPnK+FQ9bMzXfjhKagc7ugztSkoxDfJOkF3PiXhuIPZZPl
a4dhR0sLFwXzBVKl1yYt1dBhGHm8qmLNzHKQ0gL4yY7MptQ2dS6zxrpLYouVTFOPy3kVi8RrkmHa
CpKcR/DABF818qZj2Sfuql6buNkmLL1tQ5Kep7a5Zd+a5tTE1aTdDEW6EGgxNXhbRUWhaVe0ME0R
1e1sE4+pDZbdeSrqfZ8kl0mi1vmczhtrBi/EyQr+YB7I7vVCVSTTjuy+GUBugOl3XG8yRLt1lfqt
01c6zMymrCjTc1KfObSZdMvtcsp7HVNnCnrELmhkL/OqqXQ3O/5Y5/Eli2otQ/Z16PI+YE7uapa4
i0qSTYNTrJ00nPywY0Gj0tQPe3QzRr3Oh/ndkLgXOJobjSJzLq0be8rKtRnBnfr88yBJtolFmWmE
wOHaJr1IaSc95vBLVTZe78pveZic5tFUajV2ixxiSVDPuPB43QxaID3authh3FG4seobG2z7jhXx
Xc7i9h2XPALbkgsnNM2yjEWtM2SHs9YJO206EQbCFsZPG3tDXadZhDNTXpL01JtAiV00tRNrgqrr
KH8nMapOByTSZW/3lS3Li3CotxPH2cZOU3OaVShw8vByCvt8PccT38ZmYL5r7bJOanLKIzdf2iFW
QZ/G7xis+otG2qs2ROGu6Wzmm6nsgrZ3T0OnM6uoN+nWlnZla9OvqCDttm9Iqmu3MQvWOPWmpqlO
qqS7yXhuvHD4FOZp+KHOossJ19dZkX8o3LkLEuxMvp0R36gJbcwQpR+qvluHWZN6sKuGToc6Ck9H
l9xF5UUPbhEkzLELWYkbhsr3bRhfEFLVm0i4DPwjRwvSIaLncqyWvaukDnGBlhWzZ30h7K6AW9nJ
ueIemcZWD7Lplkhio8fOpQHtVbF0rWTajSq74SoEHy+lN5qi30qIYrqB5Hc+YrQFKepa5ZHdtuZC
drEIhq6Jt7YZYp27o4S0ES6kE9NtPMpe48zRcZjVy6G6iNx69rJBpDqKFMxRoXQTQf7I4sFqOwuA
NM77Tdn2VjNezV7nfiEsv0ls/JGPGVr2bSy82JDr+swOdelVyKl14bKPg82uwojFHmploztGdYTU
xy7FX6H3e9tUA15EsRx1yS3T3Im9ZCoHjWJhdd7UXzrIBV6bCk3m+ZqYwxfbHGJlaj0bCpiiDOJ/
eFaqOvGGPvySpabxWCS5HoX8lvLP8AyY1Ce5GXUxoaCktFqaiaKFbGINUa5aQCqcdT+y98TN66Wd
KATHympHNJFnh+pbk9pvfWdSr1pXZZx7Kik+FbW6Nkk06dSdPWKafNHiWmoz2UsITe3CTjXMr/vN
LdjgcxR9HCd8DQ/tadbN6L6LBC3ganUNGa/0y6jzpjPaRZ+SJvJHVPEgr/rAtAh5k/poOJkXUdp5
Lc1DTxRpUJQuBLdqL1H5wXXwvqp4DZSBtRrPZjHv8GgujHWCbO6XZZnA+h+meTnV9XWLt0Nc7ET/
kSXsLJwK3fY5WUQ1yRbCuBCiO/GNRXnuue0MqaGpLyNaGh1lESwVM1/lJBTaiUarIYJNcNP9Z/Dj
2p+dcYScCHg4+aiW49DNSzvqJu3fo1x+LVxzWbiWebObZ37Oc69taKt7quCldqq1mytAGRZ7VJHQ
z0nzoXMCzMd9PbSdl6ZNEuA2rHRf9ed15CQBxM7SU475CBGNBLBJlwdZ13iNjdMlqatRz2Ey6Djt
mNejbPIZzSofpU2oc1x8cQtPGhN6iZi2aWIua+oOuoy7ZRLfhc1YwpRNmySFzN8NTrFsWHnuDHXn
daiKdN+G0cKO3c5Bwk8kyXWCTb8gxTR6CZXbsHTO4rigPhBH4/WsLf1+oKFmaj6LemeTcfcyxTjX
XT8MeuiF1GRMVrQfCy+u4k+p6sCtx0sUtu4uD2c/B6fvonzXJabXbFKXrKq+hGlpfScfXB83sWdk
fDkpNwxoOKUQDyD7ls4dkMUS9sfgRMQ8LoqmOmSDbNtyQ89JO17QtooDUYaRV+btOnbvmEwzrzZj
46m8zAOTtjeNldkaWPXslbL/CPwz3cw0Oo0zW66xg+JFldH2FCXdZcdx6PWFg1dhSd3AEesy68V1
PF6LqDNayRl+9M61UP0Eq6S5dcZ48kYpr1r5EVi3A6sszD2ahd9SNfealwtXgbo+zHNQFe46Yu55
yDLxXqR7x47ZIh6NN5WRnqxgCzp106eZgOvGYsfDqr+uUDquDtvnXlc567SH6zLLV2NmIw8eDTSu
wtZc84KUOhyAHB1Yw0gz6ylTV34aJn4SN7qyyk9IsWF1Pmk6yHesCrGXVmiVA1RBGOdX6STf5fkl
4iP2RJgAnTz8yIFc636IVk3EvwwDOGxhTeJPkFccM1f+ZKqAfoyTfNHnd3EOy6aUFdHJLNvTOqwW
9WStVyq4obE3QTzZadvWw8K4WbWmaZSsDJ93cuojn00y9fsSlafEsiBrovdAkeN1ZPJVNwfGJeX7
0pluZrekOzd2vyFVTF43Jmd5NqWrMpyIHxWRP1hlN5ayeEmyuAQClVc3TFvu1qeq3YXVKG/iaVpF
kzv5SVYPS8TzT8mQN1sZQf7PY6fzq5Qly47zTKvaDS86lPkidfKlgob5nWF2XI3ANrcsHOLNZJp5
rfIpDMY83MQtqS4Tdoma2yZ0yu3YN/muP/xITRAK3AZDEufrKYrwphXVx4LKZjFQnG8tpvHCsgEt
Sok/ITiV/KlN0GVYj4Pfzsz4KHSydVQB/U5wOl8KKG507MTzOoL1mk0KL2ucXRADlUiZUwQeFBvP
zF2iMxdNixrCuVdRVaziDOK9KAs/LcbubJAFCTICfm0zkS1JUSIgo3G2C/mQe3knh6BnOb1qffah
zsXHvJinmzq26Y11vNEd400fVb1O56IGctROHq6gPotwdRaR/NKOJN3WBQFy46AvJBfDxYxkpFGH
nNNSCAQRQa5G2yNvLqirB5s025nUiea2H9+rcbxpYrNi0nY3KEfJ2WwcWOcp8WPZxpALehJAwo39
YlDkzNpILGbpfJ5LdWHckFy4qZ2DmDkQo2O8Yn1b+DM8VcJvoJEyQGmdwip2b3NeyjUnEFvKoTp1
ElP4SdlATejO0aIs2otY8npZkoov4jgSXp+VnccGST8PNLsizhqoZnZu0xhyZeWQhZ2jaoshk2kO
IK+GnMRLxroFFWUUdB1Q0sz9vvyqVZkl8yocwvxmMVdRoqvWrb+20QzvUM17qERUMMMSW9uWNlfz
SGpNaOyVLhtu2IjJMhsxkBuE0iBRRi0KN1ZLNYSfx7ZnOsOlPE0KJH1hpg95j9QZrtUKS+MGomkv
nYifN60+1Jjnxok2eTWrnapjekpmnmgmMi0mRa/U4Ucy1GualLekckO/EdLsSFoKHckYwHVhDnLa
7SK8TfMsfo8THPthlrhrt0+LD70bBaZSW9S7ZKsmGXqk6aLVmKdA+qrSeG4n80C0M7+MIgSlP1/m
PZGXo9Bl2E8XNI+4bseZLcdUTMCdpR+GONrVSblHlZWnGR9OO9TT6y4vjJdElC97WBtLU2O6jjKc
wOp2riFMoX0nIAxSqJNgwz5czGTst1HO0pXbhp+bDAIcPGCwOyOs7M95MwdqBB2jaDn6VAvnI7BZ
cdumZuFkDKJDPvJlNVQk4BkkgxGOyvqJgoq6qudmYaPUeFWRk80YVskyZ0OhkUH1dnD6ctEnFfms
oM6rRld8UaV7KNPn1JNlbBa14ziXpXV81ozLEOf8puDzeFXLdwZvlFXjWSnNdFYmQ6YpENSzYbiU
Jio+p06yGBt4ciEAoD6QfLiMYlbduZPZKJinjzGPFm7Cdh1E/AGYJRAMVZokUElZnfZVJ4JiRLku
o6k6xVYBv8FhuYI8gc5i4Jmc1pdZz5x1Ndr349TKQLFSQLpAhd9lEQYHat7HlcM+RfQrKly0gZTN
/aIqOz9UUXEFys7WoDaF1DNLHxczWWQDjYDxTskFeFR8kfa0X2LIPktUTMzvIArdCCZSj/USfUyb
6q6o+PSVxGg1lTm+bVIoYXsnPStDUEqoIv3C4UmlU5xM7yOni31MGV6MzIIxlFWrEEzSOUl2HYoE
4JxoEnHrJwUvYcLC2BuBAYDeVdIVrYoPNmqas6kLoyvj1FfleOnONP5G7ejXd3mfsY+sNWMgyzGH
3FyCmJF17Xnn5MHcdNPOMlx7pmjxeSXnxHdIVJ+LvM70NKd5INX0ibjxWTSbdBmOab9ErRuMEMZ2
PMpqrx/KlVM00Ttbd1YbmX3qjcFLWku7TIc48ijpje7rTughZPV5Hop8W5vkWx0tgfUN7ymBFO64
3IEKX62m3E0WQzbhFTD5YUnKCmYkWk7Z4BWiy3a1odIDPePAzK9BNoivZiCFhHdAgHGZLJrMoUsI
wgikjRCCdp7sUNxmy5BWadDURa6jogbkaKo0KQe+plPF9EhY5VtbYuACZlyXKjrrRlDjgMnscpLl
C9VCPJQjKAuSzT4zY6zbpM5WbeLEF1QU26qI3yci50tB8pU7jcl5KGvg0VLsOsIan0i38Ks6xwFv
48xLuUPPs34F8+VeNHGT7uDM1UU7OdXFADKbN8yKruxAJo3KpFgCfUu0a0FCGFJTnQ081V2R1is5
E7VwGxsGchrTZR2aVJOJOu+yDr3jIRoWNaLdonKbEsje1K1koeJVB8xeRyBibp2UjiAD+DZyqAa2
VW5dninfsQWQxYl6peBsaXPW+jVoCN7QYnkGGi0BJaejQVtXLqg+yII6ljVbZwqbRdrWChJMujZT
I3emTvwqdHNI9DnRXZLoEHTMZWGT7p3T2nUdjR/nMEzf1yYDLaew7rphrfKnko+rmjnLsk3nhUwd
UANbHqRTmC1kERrgH17ZzNEaHtBQLkp7FhPyIc4o3kTxForn7kzVtQH9KDabGc5HXbX1p3IKiTck
3CwqxJzt9x/N4be5dIulGPpmST/hwc1OY1BsQFAtB8hCsBDcvryOBxAcI9BNpChOMZwm0YaAoEij
Kfbl7ILQVIE1fRdjD5aF1Yi2KCCmVoHTlmsrlQH5JE03IRAPnQverZqx11NR5JuJFgqM7NWGpujW
UXxalxZ9KAY7wZ0lFZSW8jrvk804j/jc0mKBSDR7cpSgWfGsLFYh7y5Y3g3A36g3g/Os65Z9lXU0
XVQOKIRGQeqdWlwGFovyjPbGo9cZE3brkMmDnvN8F3bqg8WNV1YkWjYdqr0GtXRXWbJlk5tsjVN0
OoF/uhoQ9Ylo0x2bumwRBans0G039Lqoqm47waN+FqlX6AxkaG0yQk4V5V9CEFf8ENQg383pOmc9
WVPei21aO/AuoOveOEUcyHH7mXR1H4iMcc90w5fIwWZZmtHPagcv3WmqtKih5BrgiW9rclg1Kq3R
e1DRqpxgnfEoDriDNWM21pEZmh3FvPugKpiZOfbytg5X0vRiadpY+jGuA5o3mXarvvQYmtCCFqBh
qwh9xlH1ZU779awMvTocIVoQkQNjF5vMdmNQ5xCxyrYBOUp1X+bWNNrhxu7UZMBLu7LbFfK6GrEf
2khzzMPzom/7DVNQiMW9qYOM1Q0ILDXQk7qcdn0MNXLTtUgnbMo2EPdbKGrxDJKJjQONdN3UHKqM
8iKypr9S0oDmXjfng7D9eQwrHRAjXtGAnjOI5CIOp9HnpI1PQTt1d7W7GkZQbW1aDsspoZ9dEAdO
p05117dRKIqVoQXdJPEYZKg2XsTNHJAo5LuKLtWcf4vSpDifescu3Wg0S0e54w0dIGaUQ3ld8+EG
5DxzPZVqA71sY1App/dHBYy5INW1mCNgT3EFTCONRm3HEeSBYiSfoYBYuGF8S4rU7jqVicsKnrbi
457gxfc/p7hUiw6eHQXLKYyDPgrrVVjF86du/qjGgZ5GB5MLvkxUFr/7/oMMckG2RdHPl1GaRQs8
VNSfBiDOUSM70FOm2eeO7XZVbodlBtKGHqOh8Ecsug3vK+GRDspxWCIL2A4Y/ErY7KwI14Uh6MyZ
8+ycHoj099865QL7KaOVSPlZhrJ2y6ecaslnscxm+15NHfJq2BC55l9wHHZQZEb2Aii6l7sAX0iZ
/JBXEdZAus1pNpWwjzNACTSaD0rk7Q500nZphvpmdpxpM6nknZhrdB7yqA54EqRwGuFdMV9NsLNz
lqelo3mataByFwAMEObA4DL23WwO17kMWy+1RRNQEbRyAHY8JJDx8LTtwgoDaSrPJ1M6EH75Dnrg
1UXUj9ILEVmVtik3oAxhXfaHQo1/Ti2vLmMjv+DKDOcoLf0wH7aiF9l5bKvmrOsbqS0L8cot22oJ
C6ZaxFjc0DT8H/K+bElSXNn2i3SNQYB4uQ8RQZDzVHO+YN1dVQwSIMQovv4sqmt3R2onwT3xes3a
yqyysiUkubtc7suXw2Jpx9+nQW3tic79Y+oSGdFpvp54MezIGIZf58p+7eosv6v0eDf3NLhLm/LL
nFcZHJHgqirnH5pU6TMdk+u+btN9OA7pTVlK92uYpjtkLGjXXAmXf3ARI7z99ceYEb7ruLCjXLJb
PsEXTDP+vSt1eTe746PPGvKlqPlRV7P6WeTyJuvdD20VfEI8e3jI6s67QkBXX9uc7Ya6mSO4pTAp
lBbXPWkOQ6P5Yzh5akeR4HtwpLiVtKFX3oRwYUc4wzPgK0vD/DYv+2LHZNXc0gzuE54XUQeY1F1N
mhZRKvd2oEpc+w0MgTUW5KqgHUVAp5z21ugevbHwbyfi9hGCI3zfNzDXcqqRv/JauEQ+JEjm7XOv
RfI498VX2yuyO6+odiVxccn1UuxtrcurCS7bQ1IN15Tes2CCX99799R5pYSPccCtj0mu6YvwIUk5
UgV3RM1LCq1AdtIiCONMUyuuaVdcY824fwZ1W7lpuys6Ye8z4uNRk8qjhd/fDeWkX3yrSI4pUnEN
Yl171+vGqPPJZ0JLcpW1lEfIG6WHzhnzCCH3/jor5M2kwvkPR9/NvsQlWTUPTfU84/76zOD8q1HU
j/4UJDuXt59LG14ATSk/5g5pDymdy+uxH+CDjPYd68mLVVf+dSNtclsmVrbLkVME/una7QWuagfJ
g7ANbn3C+I1v9f0xGdpg1zCJVIvD9RGG+8FKLfc57/1DoJx+P2dT+qke4fqxPEGIZqgR8K6ye2U7
T4z54kr0nO4U8h3XSdVEyAkceY8oNQnr12xuyL6uB/uah4gSS2s84G96XyVaR4j3NTvdZBX8bhaT
Mat2vFH64HQalsCtnaOLO7gYC+8q0OxRlpR8GTQbDlo5zgPxJnpNcJHGeDqJ49CF38P2SLhIPypb
HlzayOfep+QDnhbTHrFv5AKaKHAg05lOR5gKhDdr1dsHB57koZiq7JB1Lp92blsqRM9KZLMWT4XV
XQ0PySuvRNF/H6V3J7k1fAyKWSO+Wua4upmMA5TwXOU0vK0rL30IZg83MuqljwkZhmOte8yVjPK2
FZXelbDLz8FUw7KWc7ObkRmKedZ5uPfnGTKb4NIpis86YfqqtLy/Tvkrf8MJ/oYX/FVLrfI0+90+
4J+//t+PdYn/fnFe/vvDpfvAv3+7/0/bgrO/Ff+oF0Rca/7SghH5Z6x/SRoXXMY/zJoG0uPlV6OD
/8Ak/jf/+P+IEUE5hgMkxTmYiAETPwGL/PM//8aLOGDsALTDBrWNb8FmAZD2Gy8CUEgANhsLt3dA
/679+I0XAQQe/4LCEHAYgH78V4X2f/Ai1lJDD3A1Krh9xLpc+r8BjIQAnryBi3igB6MOGCxQwQqP
wcKiT+EiEinJkVY2jewi/9kH/kOgvFj64ccikcjuFnYkdIDEPEk+5qnzLGf/G7JScR++ZuOSBSPp
bZLNn3mPcEruHW1CouJuLtRNN3r7KRBRmgz32Wh9bhw35l16lLMXF7O6UkhjcRJRgXib2vs9O/oj
iRKRHkKItijUFSLe19x3n33lPQCWGY8Nfcb1+QDEgOOnf07wabUMIyaaD4zID/OURInv7mlW7zlU
UsD/FB902kRFOce4co4BHe8Dya77FJlnSR8qOn1GQn0vu+rJ96xIah2L0kfSqTtoJ/k4a8EOyJ5/
bH1E0cfisUyA3QiyEEkrT13NCdz7IhXPXRog4IDQSO4Nr50KP1pMfS0oti21aOwmMLJkeaF1f5HO
PTSyvKOFiE6k77eqvkH+LAd1ivv5dZABsgmAF9uQHGC/Tw9SlwpurUVoJJrmkFY+QsHlXTo2j3gd
PAYKcdQML2w+BxHpPcQnvP35D1hg/28/ANSYwP0tV0QAQq2FNeD0A/ImZMgW5ElE8MSUMscVo44I
SSEJofEU5JnzSBPux30yPxXN/HmocqQDbMQfS9/Nd8Huh3Y7dZx9IEgG7ubHwE7KKKnnu0ko5NM5
B1ojJddWx4FZaq09QCLlAY6gDndc2e2OjQIBeWBFJuHv6jrBFRy6t82kEG1HnCvqW+cvPSZ6N07z
c2/l8dzm9h7698VtnNskmO5Z0d9WTdbc1I1M35AB/z6h/3+N6ZtC2f9AG38B7hZWtXW43Zv+Lv/8
/t+mMwzAewA0JYq0ApAanZhOH4WNFlI2qLj/Td32L9Qu+D8WaIrBocf+5i6HIvw2naAx9i0KZCZK
usCojYrw/43pBM74RN4JSo+Wj4Idfivng8xtWwGgdgV1q2Iny+StJdpgH3qcxidb8VtkTpV60dl/
dfrfKQxdTvsmL2rYjyunz4tDpme+o0laHs6PvraA5Uo4QQj2TGd5b/PxqnOq7tntS+9bQQW5ZX0y
oez2n7N8ZwFrUxggRGKLvEj9YkS0ytYPfHaURrASmLuIFvPw9fwka7tkXF26bdtZdwKT4CEijjQv
smmfUkturWJtAuvtRklVoTzQd/XV2FUhQuuwWB/zzOfp7qIFLLXVpwcBYzn4rZgCPHUyke3mWesv
meNPQJyfO4S3hvkfKVrID06HLwLC9ThVeLG3lUhvWlF4NpBXqn0d1DyFu8oeE8Ra7C7INu6ClWP/
hU09kaywnDnreQI4qBrs4tERVoOwjrvM6wovUNfnF7ZyLgue93RhyOhAtHDFRZmWyJVJpKz7XYbU
O0onLtk4Q8ODsLFkEWo/6uEl3PshCdhLRypb32nWVVNMAlxSeNo0EnDzcxOuLWj5+cm+SWbJIVgm
HEQYTDd11if9niLClUfnJ1h25h2DwgyVZ/k8Wl3venCWdF18SvLM7YadFXKAUBWSEtrf0dYT04fz
09mLhrw3n6H/Mihb7rXaQyYtHRrcsSx2S4A6Bh0K8q3v/ak4aDpOzq7XAblzOAD1Yk9S5pQokT23
pWsrNowDgIeA6nqjFwGq6O1dVf/MBkSArUEcxim9Pz/J2rkZBqKGso5Md16kdRt8RbopiIDrEhtG
dGUJgWEeBCtyH7ljuE543f6w0Dnurm1pgCi659c72lX6eH4Za8cVGJaiJqMnmwxOGkmTbJdMPoBo
XYB4Z1ju59CRCPL3KUBT/bBzyhFplOFwfuaVDVz6QZwKvhJjIaXTeFFXk3mOlK2K9CBRZ5FeOMGy
tyea5UypzbQo/Ah5MzEhxcfLFNiHEvGJy1Zg2AqnQNAN4TwSV7UO/KeuZjMARoRa6YZNXbHiwbJ1
JytokUiyxsmDAgUJjYFB6cSODBlHcKBAqJyMU3aVFbO7Md3aiRiWIqw5Fb2jk7gmbC6PIyIkQzTl
ZT1s+DYrd8RCC3O6HpfWCRslCeKu650OIKK6siIEN8UUARU7bt3da9MY+t/UQ5O4U8li4Krnj1zp
7LGRnXpqizp7PH/0a1MY2j/yidkjaNZih0x5hHRxxm/DkeGy4B5DYcT5WVYOZAkfnO5XxlLJGV6t
sRJUXyMMZD2Gqa3EZT6Ib6o+IpoWdgjPsqBxAKAsJvrNn2sZnf/6lT3yDQXvh6BGaxEfmA6BY5g4
EBa4WasFsNjLC3fI0PE+Ryxb6ILFtB14jngFm8iutXQ+b+zR2iKWn5+oIA+J14TTcgSNcsPjAqGy
opzJvrvhRCCSedleGZoeIEXd2gS4FKBi53snnJuHFvCdez144jKXcKllPV1JGeLdXwBqFXfULvuD
l/qjfFatIvzWbebQuulIFgbPKEty/cucNd/Q90BjyyzLC+JB4ZjizNN2d6gmQdyNa3LFQPqGpuu0
SK1yxPF7JfJUR0SqyQh4gjMMwDUHuf3AvSGw7pjd2dO38ye16N477o1vaL6YkBys5zGJ8cTM7Ica
ofX2r9aZMxmRWdX+My8cgRSEI7Luzioc6XzVFP13ns9Pv2ISlt5dp6eoEx8eKSdJXAakP2QUyIPR
D+Th/Ohr3sDSxeF0eG8ANLNxmjB2LSwmmu1k6CKWFkLHaav79AtQQmN5RWeA0R4mMKtX94DnsuIr
447nbejcivPjGYZDKJDtArwRxNTNxzjVYxEpJqoXwuo5nsqk3/D11/bSMB6Nm1YFIUEYe2K0in1v
s3LeAcqo28vE0zOMB/Aw2nMmxeIOsSdUNgWd43xuEHbUV1XeyxJVBb5M/5IIaTkbBnHFXnmGIXHH
SuAolB/7LCn73QwEstzNPG1+DBoKv3FCa7MYtmSmM296Hy5vlgoe+V2ZHSqZAt5pA1VwXhTXDsew
HX4SWlXRTHPc9mkXO7k/HIT0guNloxuGA3znGZlg9uLCyUvkt21UQCHZvGHN177dsBF4GwANnENY
nRaYGyuzv1QpVZdtDDUsgO1LxK5FOsd5QObncagc94DaObrldK58PDVMQFb0nUSF2RyTpAyvieU2
R3i59LKt+RVJPrlPXTl4suMYvUtQLUrLge20xZMNuVyzX9RQaVY5MxsCnKuNtL+L6leXTPdlmX6l
If8wMRITjlyAnPZOGVyfF6WVO4guOnKyosIiyhqTFocti28WykV3aT/pnaASZTFz2uzDTmxMtaJ2
S3PN06mqxMvm2SZjPBLvBx5tHOi7jssq7sbA39jCteM3VNsdApSx8WSMXSj4S9jVRYRcMt/wmxch
euf2pIZWdxWM3zj7Y2zTpomggK+E87tR0mLn0uRrWyP9HCbFhrCtHY2h5XZXioTNRR+3nkd2tXK9
Qzo7V1z25SGpFZABk9hY2Nq2GSqPSzPh3Ha7uKkL1Ggoz2n3QTbx7HBeylaO3jW03kvSlpMZURXw
M8kbVDksOIJa3KIuuNq4rVaWsPT9PJUuhCPJYPdFd1R9OrYfgNTmKfBulfhxfgnLp75z9q5xrQPO
PTTpsMCOgBMMLIDxVaAOOmz29YQiJSs/cp0id5cEFwZZXcMaeAXw3owlQ4RyWIQh297ZNWHYb2jK
Msp761mO6kTxAZ+lTlKwIZIV+QZIT4barPARucCbTnrFZdYeGd83k3A5K0Ja//cSqNOgLHjwt5aw
duSmsnss6VlmD1E4htbOWUZvL98gQ9mBf5CJQJFe1MxtCkChfkql/4CSLlRl+yiMPS9Wa2swlDyj
Hqstx0Kkgjo/ardiUULJfOH2G2rNp1KwPMXgrGVlNNNMR+noZ2jmcy5QuWKfFkr8UwmaOsR1hOb4
dAcp71B9mDqK/DKdj4OkX9rA4ht7tDaRodplJp2qdq0+Qjw+HlvroeDNkzcVf4J14MrPy42Y6Nr1
6xgq3gI9jyLVsY/S3AbCebpjPLwiotn7nFylyoqygT6XuXdoEnrh0gwdtxJPuRrlX9HUa/gTRcwK
mqDqJP+DchvlftPx/FmtiNnSgej0rJo2nAo47X1U+CFKKooc8GflBBurWDHvC3vb6egA35M0J2EX
1SijP6bER6373AaPsIViQ9jWFmDo+tRTp6JB2MczUpjtjswlF/t5yoLgcH6H1oTMebsGp5nCspfp
EHtcy5dQeT4qJxnOgs72zlKhd19qVsbnJ1tbjaH1dp44qp7KPk6TVtyERWsfWo6a4POjrx2Hofa9
SiSA7F4fd6H72pLpdmrLHKUcZGOrVsa3TcVvQY6iNVkqfskDrO43N0mfuSyfz3/+ys209Jo7laYw
z0vwlARdjARfuctG3KpDnb0MLL0JeeFeJrO2oewVb4kKGcgSVO7dN8oC4s8ZHjt/+nJ+FWubZGg2
QACjbOGzR47Ko6pNPuTa/uJ45d/gjL/Jmp7+vqhPE+1rxspe5j25v1k+pgQugo5pMluxOyEhyhPe
7Wa7BnSpLvI4SBQwRaqr76d8Rq1rr8qNvVs7oUWsT+YeUg9kLRg5FnAXH7QWoGJBLeQV0Sw4Sib6
6/N7uDaPofR9IxxLJHUfI0P+yEuOCm4Ha5WOv/Ob8OdlkxiKn7C8CYZc9fE4SLmz1fwI6DFQPY58
Ap79spvYNhQ+rHyaS9RcxMwufgDAn9/A4ARP51ewJmqGvjud06lO5bAmw/hgt+mjOw+3sp9eLhre
MtR9pnVYJChaj62lCt6p6ygZ61fRsMs+3zL0nY50GnNUj8eMjE+8So5jUd/YDt24OVaEyDIUvR6T
JO3ctMPVR54Hq0HBApvw8qxzhNrdakMlltHecacXBq1TlbBtKYOZOATe4nDbgW8pHepPKL4+pE3z
0DvNho+yctSWofUkwxNE1dgr3sOhS+bIcdtjUmbR+aNeuZcsQ7GpHLU7IZQf1fMA3CCKhbyNU1j7
cEOVpfY6v5Z4zLp2dy3b+qqEuzDTfsMcrn24ocS56KYM1Q+wtvUH8Ezsp/DHZTtiKK4IUf05c5wr
ypr/cJLmgYfB1WVDG2oL/Dhqqka/i3Vb2IBsdk5c9G57OD/6+wLJQkNrUTNMC0uEXWwnjzyjMYBG
t8wBiNuynp3WuUjsgWF/K/ap06VEUotEsMdA89t7Yvl/NC3oKlKr2UmyBRZ9/3zBDmfMMzhNIyz4
BN48yj1yWg1qc4Nxwzr/uvT/W3vRd+Dt8Kwdgo56A4lQVRtP19lXSsGetUtfVbfTj0OEAkVyEM/q
U1IftiJv72sE2BffzpmlWUObTHdx1qSoI89fvbQFVIskf54XgLXxDV0ekS3TukrayM7kVY6sxCEh
xUueMb1x9msTGCqt+t5CEhETMOE9oQIGzDD5PfgFL7oWEBh6uz9oRaythoVtpEr3aXL4n8IR923g
bQy/JlGGYttjjj6Vk92BucClD37ttYD8Tf6G9r1/6bDQ0G3UwAwCHjiJ3LnvdmXf/xnM4NypyCc7
d9vLDsBE4U1hT0cewoCgRm/M9xYHoufgMTWLg2zqdsvbWzlnE40nx5KiThy6l4I3iYzDl9Grv1qJ
2HD314Y3VHtwXUv5LraqojmyJMuVTATccbefu43TWJvCUG+VDQGyARNeFE52p+bgtcjH+6Rin85r
2ooosWXaE3e4AI8eDTK3BTWIe68WOoScsjw+P/jaty+TngwOKgDggfsBjy2wd1BLXTOfReC520Cb
rX27qcQeqXTqlm3sOGCDcJT7Gk52c6GAGiqsM7tA4KlrY6qHWxD13KC69LEZyg0VXlEyZqiwg7Sn
6yCBEfMxeQFdyo0orI81Pn/fgJsyOr//a5MYmlx7YxWCfULFTZi7+ySUV4yl3/y6/E4qfjw/xwIw
f8d7ZCZgrpdOyzN7VLFv13HZAuLq2eAKoKX33UXJWzMk4aFKs2ska/h+BHD7kIMkkJKuiVEAt/VI
WRE1E0w3EhcWl/Y4LlQ8tJ33QmjwsQ3dz+dXuTa8oejd6LaZ9Os2TkDpkDre/STltVVuhe+WYd65
w4PlAE8UZUgY9wtBVTx2OWrgUM05JC0o2FS/c1h+j7qXDWuyojLBsr6TifKZJq2aeBuHmdxzqh9K
dpmXzEzI3EiUIwAFUXFWDh544gK/uG98EKaAfQgBwsvOwVB5j1dTxWsPG6W7JwIjKzL6hUj+8fzw
a9tjKP0EuKfwEXuARRnaK/AGdnugMd2NzV8TIkPnUyfz4Ms4CtQ29pexKF5Q7RBRIjdkdO3jDW3P
pkZyBYKR2HNyOkYOr8NunyKlzDe+f5HGd6TUBMXRLE1Zz4SK54k85yXIdhv5NFV1PFV9dP4AVrbI
BMaJ3GsQEcAULQrYGpbe1yAPA//dxrNlbXhDjQXTSdkMWsXKDf6yBgafnznds52O+cadtDaDoclO
MFjekENAexTP78Cxcps2UuyAbL9wCcvEJxpcTmA8ndoMS6CgK3Z95zHJrMdMhd8vO4FFuk7G7xTt
exriBGBQbxf6oYXVmiXOhTJkKHA4piADaFIVVzz/DEz1S6PkB39IH2WzlZdYE1NDiZH0VxZ8bhVb
yAV6XODZ3txNrLwbFYsu2yRDkxF27UD3Rpq49RmImf07DSiA4M3Xy4Y3NDmZaMlTWeBKxV6BUy8d
d6nHwEpK28vsqAlm61yQnRTgTo1Bo/1pQmWecvhzT8JP5xewCMs7lsIEs1kWHoeVZzUxYwLEaFnR
QNOmuvxwfnh7Ocr3xjf0uChCFDQVGp/fyE9zUD4p1tyDaP1PtyFjZNX+pzxAaXwFfs9dwcEoi4iN
vRNNceH6DC0fCs9PSuY28RwqZ2+39AGUj1vA17XNMzS8JxWrvalu4tSbsy4DP1RTyx8sHPhGPGtt
guXnJypOdQ2u7qlqYi3bTsa23YDuIQEh1lYSZ20CQ8k173umykTGnpda6YGDNw1kwmEwqt15AVhR
cc9Qcbt0LDqGRMZFMn5H5PJu8rt239jFg6UseTw/ybLf7wmZoeRBME3MGiwZu1x98nLtgaihVXs0
o7jwEewZet4JoC1bt0Jga56rH8M86Rt7dvgfXE/VFhJjZRUmaG3KQQk/TtiqOivqXeerg+TOyyTs
i+A3zAStCaceSwIyjxh1e/JKtxYoO0Wdbdx2K5JkgtbAbQdONDEuB+3NXyxw1l6hBhU18uePeG14
Q49dWFnPARd0HFYJqP6DHmX7Ow+tFbZekSuCakLUkB3ldSUHGbMAlHUtQppKsU91Vf2BjgQX+pUm
OC3gpdP4nYIY0e5DnrbPWTd/CVkbX7ZJhjaniR5dIdImDqrwtapHe5dRsHlfNrihyU2pAwaKNwls
PFGvBJQJ1z0vhwvFx1Bh2XVZEbheHSeWt0dEF0Smwvejyz7d0F6lCTAXAoODgQStGirvmleboLYl
1P2O8TFRZ00+Aa7JnDouCp0TMIfPdlPuilolLhhsehcUd1niWwsXOtNPbZAE8roJHV/ubdp7YFsA
tbfN0QohGXWMahZ3PIyjLtQfE/PL4lAh3o2LkoPe/Lock1TdpBPKwGIyF5kHgmiOzCtaq/jDKwr/
ef4hTGqvu/K9NmDon+GjR8Q4hTYYcjy3rb5NAaWg/aU+Kf60Up/330UVZIjk8a4pH3yECEAKBIJF
EDy5XTVGo1STPkiFhiov4VQ66Iagk0Yd7crV/RXCsHN6NYZDWQFrL33reqySIryuAzdMXsDYldm3
VoNWAAgy9C6rLjtOE4RXgvESX+7WMUHue1ePFcKRur7M3zIReEBYariHaAIj/OJ1mKrH0E5vkiC/
zGE04XYDUkiTcPDtXp/AyoiboA7jmYWH85K+coe4y89PHAZvANDHLgsZg3lu2iUk5CBdKr6j4n/j
ElmbYLHPJxMoK3V9jjwkQitFATbV9tkdyatfqI+XLcAwYQXqfIcKwMe4sKwQSGTQjaLoLb+q0Tnk
MlNjdgDK/NzqwcPYxgHSPNczyBLw+lP05fwCVgJES8fvNxtUpsMApkzYGhBrgEp5Lm7h8s4ReDac
a+3mzV1vWxflaZlr2DXwoXaoswmxWahNRreV5rMCLfBOJ/3GYlZO2wTfWTnYpCmTNcgdGw/MM9qr
rx2Ahb8hPrJZ5r82CXu7Y3aV2zNxIbN+WnpTlJFc/pB9Nn0PCJa0oRiLfL5jpU3UXVc2Y0KyDsdC
xU9gqW880jYbJmPFdXAM30T2oxoaHdR4Kdf+x0qW/Vc+k/p7SfX4Tddu/fMi0TLhdQMagLhDj+yq
aMKZ7dw0R9MP4OCcu4bPbrMbcuKB3QX68sf5Cdc2bfn5ibKPshK2NaVwV1j92tdgPgSX54U3vmNo
ugzGpJhTXMpoDIB2Br3t494frctcIcfwVkYLJedejohXVQtxk7GK33a8tT5ftjGGkoMmG50Q6hpW
vOqDm6xyrVc8cvWGWq9tu6HWwVQ2c9nCFUW3BXHdV6xAPr3bgiCuSKuJq3Nc0Yf5csGxkt2AXuoB
TtyrC0rpvgPV50X7Y4LrbGVP/YTHcUzAa/ojQ4HBj7nsy25D4VY2yETVgfSrKrKC49XqBwMBI15l
760EPRw2cB4rsDdmGxqNkt8k8QVDkzjVd/wpr7QGrWVQOfIwtjX5mLblA2EBKPr9DvfJDfO10jcZ
8bz6MhkwgXcK9GdWX8CrHMHrx/akLBBDLLNKiuNlR2Totm+5Mx4jMFqJq4ryjk8tQ5BkarqtdOja
IRn6PVs9SJkHp4pd187hhozFSBHioUO4IWQr98avkNOJdfLbuVSVgwnaNP/advwqm/svKND467IN
MnRcgOWzC/u5isFzA3LV1P05d97Wt69tjqHiaTPbbctBaj1Y9Aiu8BvHaTc8tBX9NoF0JSGgQAcP
SzyPALaCMiCuMufZz9J7kjqfLtobE0zXZUKlNsrq4tBjLkr7hxEUGKraUO+VgzWxdCAixrMbZxuj
z9R8l1r2dJi7sPhIWeZsSP/aFIaCtwWtatD6oXFQCY7JYb5NwD6a9Vu5hZXjNQF06YQMp69q7E9B
6BX6laCVnQSj8PndX/v4ZdYTwR+5nzMwwJUxrds81nRWH+uCDmjU11eXURWhKffbOWg4ocS9ssD+
6qGvFrjrrhIbncP0fKEEGfezklWaJmGOHaLZeMe60DrgHnKeLtshQ3dDsJkPo43bv3AzFBWHHvXm
66wrqD6MgtTBz/PTrB2zocWgBUrQzDaFkfYJQQfOKmTjnhN0WrzopNE8+O0plCRvmwHdzGJH9C+i
tg99Z72gK050/vt/AYP/2ytGX+i344MEpGOWwgI80R4YQQOVanhqKMjiQRLZ1NMR7VjutZv8tGq0
Z8m34jHvC3Bg4uyqgjHCgaWM2tm1r9yF9nJAE4MPVeZVFyl4YGLtRF7ZveW0Is77RKKjQi5iiTY8
cZd77MLDWVZ3ooZyJqWVlJWIh1n8VTfi1iFA++pk3gj+r+2Soea9BoNRr/HhcPpZtkdlunzNA089
ziKsh4suUbBjvl0ECICSBLwvIp5V8CfY3a/rLPsgC73hSb2vIYEJr6ODhVQ6SkxRKI0uJjsFEv6P
Qd9tIRnef2yjTv/t1+dOW1VZshwBWMJRewBOZp11X4vRrSPBCTqyViXdkKjlanhPVwxlr52in2aF
pcC7vS9yC4130MBkgdDIHehsth6TKztmwu1CsMBrr4XLb4+djUZePbCv4IZ3mvb6vNKviJUJtGPD
mEi4z1hH5uuDzV36iHa8CuzUtrzs1E2eO+3nyDSMDTmkdjrVNwX6Uj2g26a3VbHxK5jyzlmYDHc+
uhxNvt9DrFDlUKKetLE8EH2AKxOFKrY3HLNJ1u0B+XeLx2gpyFBXVbCs/mJ7qH6TIpXoC0PJS5BO
DKkuDWRgF4G4loivsnbs8TjKMWv2vVdMf7klpbeDLLobnWcDKvb6cRfOYZZnO6vM6fwxs1Gq9KxA
86sfMwuA2IdCZmQ+uCXJ2nu3dlWIdjZJPWw4pmsHaNgdb/YbZylzB3Uw0mhDyMM7tHYpr0ZqFV8u
kxHD9GTo8DLMw8DjrvDQK9U6QP6eOdEXiqBhdPCY1SXxRx67cyvRsYheN3P3NWy2Hk8rZoEZzgUY
bsp0bieOcEUlHNQPadVFoQYW44BmbmS+CVDDza7bkKDd2vkdW7EOJkoQzcc8nw4eR0ya+BE6hYsj
+g8cfR9J9Q4lUht3wto0hhHKENqzXeXyGAS8ORgxCQyQo29kVYEeut1K2q5ImAkUtK0079EGmse+
6PMPwKzTR5al0x9TYZONIOzaFIbnYaGjTwoKfR61aOnoH7SYOvazpXIG9/uIwsUNS7SyX/9FoOfw
tB98kaLYFtmRY+9NNlBuKBjIy5k5ezZsJrBWYgaBiQxMM8RtEiU4unv9TNhXwKSjbnZ/ysI9TEpe
c5tFwAA9dGorgPZ+4ikwEYJkkjZCEhWP0TnwKkNXOnDzLO0H0Qu92y3N8xzRHCd09D0v4WsnZtiE
wE04m0UQHkCUE3RoDImGXjULAUXw00FYGwK+NothGjyM7edgbTlMdS/vpjqn+6avqyf0zdkqLF25
YU2GPXCGNXmukULDlnboiGKn+xx9Uvfnt2ltdMMlGXIETN3ezmJfu+yocp3vC5H+vGxwQ/0tX9pC
BCJBs5v8xkpc9JD1NzZ+5btNyODCy9mieic5zDNFyRQ8crvZiMWunKkJFdTgy0O3R54ceO7cKnR3
CJsnVVx2G5oMesBRWtBF8FXKYmxuUJ9YHKecvKSiOJ7f87WvX0zLiZufeAGYUV0SHqYelLqsku3O
JZYXCZL9OD/Dmunwl6lPpgDPrEo80OLEVaV+OHnzFfWJD6BUeFaTi74X/uM0oAEnqnh+lHJLTlcs
o2+oc+oHKRnAnx0L7aDpR51MN3YD69i6qb1HIoZtGPoVK2VS6hE9IYVUKnSd7dxb5dL7ZEjuRneM
PNdFtbi8g9zNu6q/jA8yMPn0psJq0FG0Dg+IR5HxWC2VK2BUZPPh/GGt6Ymh32gt1TWCViES4f5d
OnhH7TXfLhva0G79P5yd2XLcuNasn4gRBAFwuOVUg6SSLNmS7BuEZVsESQCcAE5P/6f6qo/OlhXR
dzt2tKtUHICFtTLzk+sKzi8KO2UdnPTOYClX/P7vH/7BfXivI5zhkNi7qhNAVkaPYokyb36Opx8a
vQpqAuArXVbrz8Q0H1yk96rCHelV02yBBl2QVpNbwJFfxWiSz3R3H7yS78PvEsi9QXDlSR6zbgch
kMih9Dry6maxe59sdx/9hHevvQuNMGDGJfCc70DYfyHgWP/9TnygiYzeR96xcAcLEEaLA9k8Ol/p
ttH0ZxSuEIlAPzGe5cah6vUQ2I1A2331ky+LHTsgd2DMtT/lvozsYFGgj/9p1hC9z8NbvYEgHca+
HdfArj21s9FvmDDVe/9tT+TvNnVT1zaMiYxyl+weP8et2dYSWeFwqf/9kn5Q8L9XGY62dfssele4
DhmTrZjvaqEvrRj/cH8p3fCZhfODRZO/e/lRMnLaU43v6RuJGsu/aZvKpJPzjhrEsb//mI++5N0y
0EcA0oPG5orZAYLraXIJ9vq07eQpIdMnu+YH3/Fea8ikQzqLgxmgCUAgN/vdVM3PUcj/oJny8vef
8cEL9F5u2LVx7PtU2GIOpE5jz0Oizcr88r99+tuT8K8ts4q31mceKKUdDLppB6j6RUXUPv790z9Y
YN5H5DG02gCAHGxh/cmkdSigSbPg1MuYfWaD+ujyvNvz63EhHWbTthBIPfjW1yMSvUIfCMC//4K3
c9T/6JC8VxqCmrWArDsjTnjEA+omZLD7/Cao46Pp2dFU8ZOMPjMPfvRT3r3esH/TncZ8KuqE6JL7
xmTo736WV/jBu/0+Do8uAQU/0U7F0IHwTPiFUUitk2l4dQR+tWb7/fcr9tH3vHu33TIgQC7apgJU
6vs6rO7Air9S/XDLpu3hzRD0yfL/0fe8e705UFAeHXBnFkJuR4yQMYa6VwtIg5ER+VZ/Jg764K68
1yV6e68HocD8q+BlyhP4+TIs8p9lrn3whrzX4O2wnoh6HicQDYOXWoE8ZbvXrq8+qRo/+uPfLt6/
Xm+ppe66nrmCJzJKvYBBu7+Lrvj7rf5g9XsvwlOkheayw/GsE87JYhvdhlxWp2tdbmGgxpKNffBZ
oPsHhdd7SZ6YqWCkwU9Ry1jUHb9CTv0NeobP2PVB1xav8RyDOv6Z4eGjr3u7ov+6cr0UkbUhvs7W
43kb7HVC/Suz/eH8RwyZXtbK+Ahsz+G/Xcl3r37bYKEBTnos4n4dU5CvsWGNQBbGNribtPhkpP3R
wxb8v78pQfaD1ZyDJdi6udQyDtLai9R1tZHlv72V72V7m6ZhuI+4QwS9gRSGhV87a651JW+XcH4h
Q/dZWt4Hr/97zd4uNds7dL6KJFFD2nr9Wbd+A9dQdRtZ9WqG+ZMD/QcP+Xvtnom2yEax6AuAJmXa
M16lzd6bdAR3Mx1X/5N36YM3NXjXyBOMqZE0Ib7GDiAlVy3BXKRx2d+fL/LRx79bCICa3YUbK3RS
oDEGYvS+2mjZVt2SIUD4elngIm+99Ymz9QR78yWp2VAiIHVMycBLy1f/vz0f7zV+guKrHFTkhRzs
awiAJ+Lt+odqIDc9IgPD4b+5/KP3Gj+MMDAo2JKkZB5Pk9n71Snz9e/X8oOS4H1+XgsKo2jpEJVD
CFI7GxaTJgsXRzFpdzXvlXuEgjw4tBrM5L9/40c3793qQBS0jztS7cpdrIpnEyG2uwqJMvEnC8NH
X/BuYein2OHs0idlLOOim4ZU+f+xwAzelQOIthvsFuCj5yA47LXNE6C1/9tleVcBAIlSCxmB8r6/
RYDFFaxKenD/LSYxeq/vQxwPTCVbx/IV7gFu2msz9nd+GH3yRn5wyd9L+3wO4RjVmuXI6yhXDmih
qb/8/br88xn/o2j9/3R9SNGSIzUMQenxn0At/PcYxu7shEjuu2l+pkvz3fXjJRz37bDK2R0HY9v7
FuFJhdMSmNmt61Ki3Jwpyr7QJAzSJmk/y1P8YEV9rwo0PRka5boIoxbTPKtBYU64g7UuPTKcGQJG
Hv5+HT76nrdt8F9beO21PQNsOyx1701H2Hw38ydwcPIcK70v8saiEvqsGfHPOv2/rvnbff7Xl4Ub
M7ozkypsWR2xtB6TMnj0C+C2WREcSFqnQBIX5NDmcyaugqv4iLW1YL/6zE811JCfPFYfbPH/ZFb8
68/gis4rgHWqENUz8KBpJ69mTLj+fkGD4B+d9//6me9WCrhN5bbglhXjGvbJloXSQ92Vt5PjIYiX
ljG8inKAXzGTY5BELB0cECn4rSZZpZ+N+4Dnq1N9KHXZE0DiEUI7iIkcJ1WHww9KF+hR0dlogN/c
xmoZFxhpakquABRz4kbHzehFpxVhFwPEkHzp1TcGR1X3tSNmBEA2ABgJIU0+wlhpo/2hz2Zih7Uv
t70nUZVvw7yARseSDqcrUQPbvkZxc6YttRlEEP03HrEoVWofv4/dzl7BbICtHeR3L7pCTLkWKcDv
fE8Ts5LujAw2ee6X0L/ZTGLhv93qFSddnWgPxGguWP1jiUnvnY1pWOXSqBvrM3Rn4WExTB2cL8fb
YNowQm1rGA72WLaAX2iKmN4u2nSJlrarsmZdqpJ7O0trVp+UTPZnM5tK4PcHCc1UvaxrLgTVWdj4
cRo7P1MhK2iQ1Ceke82H2ExBCe1t3vb8dz9u1xI2qIwARUqXoeRvRHUxLweNdnnb23IeE5nZ6NRV
CZbVG4hZb6d2fVm9XxNpfgMq8UK9F1jNboJ11eCdMsDlkXsSwLRdhxm3rr1609RnFmqOJrY+EHCI
p9OpCLvjmsCmvHrzdCHWsiymorvIoBIHyLOpQrc2QWwhWh27j8fIh8W5alCkokc52i3Bnzz1+bYP
ycVuyk8XbIKp6zC97Tr2i27BaTLrQ9O4EIxyftajuhYby6KGXmapSn+LbwIxfx/n6lsj5z805AqJ
2n0OQ2ELu+4Cz64nn4Kt+ursdMd33JxhoGmMGVphlHzpdv6TGO+JJexl2pMbFdVZty1Xzl9z6QXf
FhoiGlpvme9Lv4gG+RwjTweO6bwN7EXVbZRNev7lLc2UAj9WsHrIhXvQcYVysqx6xELNHFdxo0e/
nh7bhDzQmuasH6N06/p7uiPnNllvePBEwqgE+qFYG35tgghzJpZ8mxd1k/jqvtqbH1uzXqsoLng/
A8ox5J5uMY840TApPUIuSuoeAdzTZUI6kZzGvJL+qfObI/IuitrFx4WsB4SZXFWgoA8NuRoqewsf
UZV3dVc4WZ1AE8zqtv6OBzPdQbyvqu1J+FMOmFy2k+9AAN9FsM15YZRCbpdt2P7Nmkko4gz+d5Mk
lxrJc348Y224ZV13tDselLYvIPO8c5NXurC/VFud1r0pgNkpFnAtyJQ0+ejUbVUD1qv+ROGvgLaP
cFEdTB3Du4MisuXnQExZOLKnoJY48MqU6lOf1A9BHJz8HnyZCqcsMBQOARsbUIz5dUD9sgXBJx1q
3NMYhPvraQEy3QXxy0aaMp67O+pgSOxn+oIkbfTg4peg7y/7G3pjnc8VMddbUpcjeAap9s3y9q59
BY3qziz7sRLBg8b6h+ETPIqwrqK6D5KqYH50h80JkTELp2lHeV+GzhfHSAKnmYSwcvSTBrtA7Xgo
XD7jaJ2v4VynlUX8nPMY+763wjyAm5b0qbHrLgrnAvPVNRhHpVDaRHcWEOeHZl2TOI0W4x4Mqbcc
LFPc/hZ0bFvDQ76J33wbx8wgjSTM8N+67mHWm3fHiEOscj10kJg2HoE7RvsTzPMybqNDzah8Yhr0
kSzgSQfGgVTRkIYcF+cxWQD8TOFZQMx4DUo1Xn/RC5vG1LqvbJ7No04qROAShsUo35G2hvde9rqY
EIicg0WGuMzYM9HDUm/bnUB6Li02cLv7M+9C9TPG3Pw5jtCI68aRXhizHpajjmViUaiq5mGtTDmt
bvQKTRJUOHwn7UF73P6kHgTj0cbq70j6DSrsYVX33Bnp3oIBWCbn3VyLpY6zTWtzkgE+MQ9W5ZsT
VYPjuRYIQT2FzTYn170WpP0Tenxy96TR7GGtEkhVAuUpmtre639Oq1x/ChGYxx5Lwwnbg/ckGg28
3oKLAFk8Nsk/m+pnkg9Tn9zA9/bc6sS7shFweIWdBo73bPYSl6sphscUei16ZqTjpbDOjGWjbFJa
0PQe6yBuvu9Cdl4ZwlkqvqyjlDmWIfwp09SdbETqh3Hn/q+qQlwFkEtypdezTobXSk/UL8Bkct/h
G1v/1LoZc7FUbb4rQ0+jF7JLW6/BbxrMrMdtpd2xIv52qXFTf7QQOSFkzo6XGWzNX8JHIXC3G5Uc
pjbw7zQLh3skfJiHTQ/DkblkxCvJwthktgvRERTr6B9Ft8anXVYAeTMdP9X4KLy00YgNl037twkq
jeYcB2F0GpqhzkHV+TESNpmiXWkd3nfJWH9/w44FqY8u6i/rBa6cXDIFJzuBBnHrkEu85mpu6nTY
WIfXjSVmwHvF1G24dlPhgTL/RS58edYxWb+xyY++dpboM+YFvKyNWQ69lXWJvO7gmPBou2D9nH+G
szdOAFksTd5aGx9Zhb9p26B2e8NNZ0kSe1/4BgvKFjaQ/0a4ilhOPG/LsO3N38aVmCbvmo3PGBxB
WXq9y1nzrLadel33Qd/xZtqQpD7LK7Ms0XNEK515UpIMokyaLZwYfMuADQ3nQxmDoDlGtVR/vNmz
DstfbMDVOfBh4T7LSDWhQ+rWGVL1FOVV/DwmCXtStfDlzQBUbwXbsQv5i0FedZ0DAUiiLPYrMp/a
tQ54sZrJb1B57ACQHFc4trdih3vLS/d57e84dMFTynbg/raM6iZkJeLTMYWVrV9VadTLRbwqp8zi
pb7a1VAhjzJysys23aNVecInottaJF4X/tJqQemKK+eze6tDCAbasMXulcQa0W5iHFC7tXbxaQZz
te4zxngQoCYy9L5umuCHotUDR3pQZqvBEzh4DuIB/Kt5TjkV4QXueJf8mDiUU2uKmLhqOFUCyt09
lFxmAmwrAxVkVZHcRxWqrqihY587LH/3ZqxEfb00Lc+SdV/HUm9rv2UA7PrezxA/aLvxdZUEhyTm
UdBkXeiJKU5t66/zr6X14MlAXibSXPo13ueT8qFAQ4biEusOUPpAJ/VVrVwbfekYmLVd2nfWTdfL
HGw3WFnirQzqhoBCX2svOQ9u4V4OuCL17xVASnPur9YlV4hSVnGx2M1/BkygmbOqpQs6/ko3P6v1
7Ti3REGcHJgeTJfWyNHaU98E5slvUU/kqxSgKmu17jyfGO9/aB91LiSbpk4uCXLsttyInu83zQgm
1101IXS64HrxZBkHY7Tieq/VWrQ63qJcLnRsj0Yg9zffOlP/gTXFNcdek2Z4wn3ZkCeDY4LLaC19
lwm81nPmDwvC1Sp/QlVFoJqEthbIxRZzzzkUJSzA0ZTBztzRKxbYWB0NzCgub0DJYxdQDaMXNRks
Mf3WyK4wfejpdO5hrC8XrLz87E0L2l8ccBiWI9Eybo7T2Lkh54Ncw7QOCI/TgMn9h4dUNJU26y5F
wffAvlYLJQnoOzxUv/ZO1k+wqvIuH5C2fRtPtNkhiFsmkyFmRgfpDGOYOTnrIj+Ll0T1GVB6kSzh
/+62G7h0pjjDP/XYL9syg8dYLjh992ycv4EAiQVaILroZe/Z+mpjuj+NNVE2c0mDcD7cmNgcAYLa
oizaGs8CtrxL3J5OHyxstFPez3EUl43slcz3t8iDdOcxcYek8lyYd7oV/hWFb5incLHhv6kAmqhP
HhKZxmJN+m3I3RoDPJPADdWWFIgSyCMnb5rJuRrGhv7m3AYDiCvR/EPoeuEppNDe7yYc6HboQz17
R1YDingEQmH9Iuqw7XOlgrp9i9kP/DTSARYxQNyFzoOwHtgtWVpxId3snaH/2n8liiAGYoFtekYY
RJJBeoiiDiH58XKu4oUF5WCJ4CmyVemzNF6lSxGECpnGKp4v3WCjnxtqIZNK3EyZr0SwPyZa1X6p
6n5wx4iFwdcR8Ii4qAkDymtZlZ0v2Gh2kZqkC9d8Iw7vpYe6QhzlpCsI3YiLgmyr5uhlH9uYw70v
hwhm+2Rq0xh3MThK6qG6qmCXnq+boInI1UxbPLGrYm1f7iOZcRquDEsu1Aq/K81cDWteCS/oCkIh
3Sy9fvPjXA74bBwbOsipm300qMgRmIm45rkNRIqxSLJd5OqPUwYTGduLbQrtjj1Tq+keSfDznrW7
P1eQa/qBLmlFBckjiLyiNPK8/alup0Tk2DEtVP4sJo9vT+UdzErIX2883ZMzemrhz7f6MkhRhTOb
TrUv3BHLGwTNUiZNnyVx20PmzQISpHAjhW26C07Eod3GPjpEUwLlwLLgwqW82dzLpPRkc7sgDjS3
k0FWxkQ15PmhQpV1bhs5+TnD1uPyKJSjvcarS+25cjAmQiTpvwH0Zu2+RnAmhJkUFkQv9BrEXWel
L8/mLYA1jQTUlNlk2PS6j06EOOZH/U08CoKSc53wyKpQrlh0IwyxMj9iG1LgK5O8OGo3kzIc3PSp
FRW49jved5Wxpo7uAN+0j9v6ZhjH7mGeFq/HvWfJfnBqBSppIAuP0F2o/DUjCE8PT6ZGLYQDL/hN
WGtiUn1F10/VEL+1O+QItAr3+ibyjDelG1Dso8Cx10arScnev60DSyjqvU0bod5W6cXNlKOQXEd0
GUDLbtv7xncTATq5t24snDdY35Uc98b+9D0bNGtqFza0V8s6VVKlK8jLyRFJImjwrkjoqC4cm7K6
Tyq3hDcLo+v0ZVJYPE+z3Zfk4DQyrvNhCcR2TUFuvUO8bTV97fpeYNqyYZpPETWDWu6XrJkOr/a5
i/0L2jKjKA3zguE8VI6pGAd0ZZcmXVYas19TXdXqllCEB5xWKFXHm24JbQ3rPfilOCMlWzosY0JO
hCaTveXT4JmfQb3G6jpUdELnx0it5O9+Gcfu2kFKomAZ2Kr9UXiksV9Uq7m8wM/a0BMSiUJ148YA
iOmidb4KYXDxqPizAx604iQ7zu5lBvsaTaomJqw5y8Zu/bHHXDGoUrgYZr+YeqTHpDOejODBoAA5
00DT4YTJ+Rzc+H0NcnU2Eq9FIQcPxZIPOkI6GrAryx80IzS2XfBEbZ9qmOcp9u06UL/aQHfLF9bH
IKxWca3IA8eMxn/1YYoITtxjOPnbEa/jSxVD5t2kUdu19csM7bqH6okO7bpk0xCx8US82d9fEIgt
7Un00ga3Zl8mcgBCeL2LOmtOE0Yt8zV6TqH8QecuFE/+yKl98tcNsm6sv57DRV9otaPf1O89MmxT
GZJ99NPBGE/fxpHd198eMJkUQh1i4CTNRWJqrrJoqVx4VQsTbC/tGPXV2dIYrhV0eReTICdI6rY0
qq7iP+gNCfIV52axljMq6vnOJ17sffWnIBbnQatmvElq3u55NEvffFEIaMDJETpHAGXSKYQPJb5p
dmylS4qsWLXn3eLvK8/iKcFmh8Xd809WTL5WmND6MQD2Md/sjB4KSIM4WlC0Ddmx4ktojitU1ywP
pfTa3PhxL15U2C/obtDV18Oll4MMkhR8kbWHgjS0WNYgterJFSc1m2+J8RE4v/cyTr6ufYAUtpi0
0n71aBfjsYt8DyLNOpQNEo853dFUxPK/X/Wq67w11QsfFeaJVdvgP+BsGm8wacbf8qaKbaubATDj
/iuq0qDqU9ZgDT0jgK+xkG2Yt5WgGtErDDMQOUNajL4I+gwQFNc+NS1EI/raODFuCdorePAee7xo
9HFsxo32ufSxe9MsUrTznxAttimaVzbiWBKjcFaw5fh+n6BhNI96PrQr3obvHA28uQyiVpEMpdy0
nr2usg3KocpdJ1Z4i00pMXo+x2qJ6y7TocZgeYE8z+Y0JsQdvWnb+RVm0BH/5tOkd37qlCDzPfKS
G6uzZUJkzTXzhjdAo576cHtqF5TZS6aFajCqphuY8QeUhwxyFYtJ2O0QhILeSFolyx0Jmq2BgolP
UkEBRJEBN6Wz6duqTFD9RAcYzyqLEkVNtim5NnVjsFeRGu2NuNOGd2j6tuNyPfdrUqWopmld+A0Z
fPwwa5MCFjiHJ/GtcwFUQjj1BV8T2x8VU57JNjrYCkVSj4APCch8Nk84xaVB1dXBl3rZ++lqtqHP
zgikcDs6A2ZAFWHaROdW8JqeIVKkY4E+wvhb7JrGZ5So2r8ACDXZst27tcE+jhzjs+h3OeRVAJ3j
A5mCir5smnsx2q6BFxz7uq/Zde/VqwfiyBZspyDhLboiNWmS24E6iv6a9RwvKKVVTgZCj0g6s225
4zVA6D3m2xg/a9LLY1Xzech44MsQ9ryprW86n9tHiDDQxxMNWhy5ltMQlhtm1qLQ1dLhbdcOZ0rI
sNiSek2o9y+icYwUgGbH6OijYzEUbhM0+Qq7qlOnaPdl/dvuGBykLYNPNxV4Re13H3aToOwaLux9
G+EQ8C0iJNwfJNk5KasZx+MT8GjwPcGi0YOBYhjVqOyZhfTeX0N0UJFt4WGXHxM/o9O82Ud0mnZ3
gdeNklwavxZlyNR8reN1nU4UaVjTsYa/Ut+iuzXedvVWtYVaOUnKqUIeXIkNzptyNiO9BfzvPfYz
jFq8SaZLp5Ilj8bYn38b14dtgakwtCOoDDqL01vMx1d0ntqmRBFj1xTmN2quhMXid5QmWshN13ix
/7h2XhI9trxNTqxzaI6ik1YVUVRB2rJutGLXFbYRkbWjqaO8WTsO29w67g26ACCfHTE78UyKKCNt
LmMdYnAxd16I9Xp0K5qHWDOewgVB5I/xgsXxGaGYOLimXRRLZG/g9NTm/Ubhw5SJYs+qxh5fCGSE
3Tskj6DeSNS8fIHuvO0e/ajmjzi04AyySosGZiKoCi7LoCvxCj7QKr7FSTX/HGuEbRRurRZ9cBjD
vGniMYy4smsUohk9h3F1LRzK7KuWx/GEMkF05tsaanQzWKCRtBAu1dazNGk3wXiqauq5n63c4u5Y
k74VsKb7cjkytPJfHd0o1jyyt5NAE2JcR3DCoFodU6hr1K1L5Hjj8G+XdFF0g47DNPxuMSEa9go5
c/fVqEFSnYU7mc1GFx/EsS8BcQv9EiwB5gABn2M0QMORt2f4ZfcBzZWI/pkSuR/izSXX2o/5jxCH
5ZLP61YyiSYdskDRCw4k+rM2mTAvIEgrGzjU+yxZpmv0BJG/so3tTQzXVhni/8ttuMd5PwFjTxcF
iuVO0bMxzUgPi6YJ2pJk/dJBY/DdMRpBfeAZ/ENoiC5SJQrdYqe/GrHBaQG/6x9WrfIc9Ispe7F/
F+s2F8BbmSXF/E78oS6uf9Rr2JZeNICSWi176ck6uA6lqU26Y+e9aeOE2nQcNaclIpPmK4/59GRM
gGCubWBA4sH8mlVJIn7idno/GpFokZkanOLFIHF6DXaIZmRPxlcuDSjMfHfmm++svu3UuB78KMSR
SnZMr6UXjHODjaHqg6yKOwyoWAWMK6TPbCuSiPtn6Lb5yQ/m+hjUtD/IcFCwPXL93A/7UtZLMhRN
jY9JGzh+a7SDGW3ScFv3k7fpuM3QM/aRBlq1Fz0pyLqCrjk2xqHLgjS/oVg6OuQMlUuVErfjpNFr
HAfcOHm3vG/9Gx+egms0OUmxBW8NMruTB2Z1XWBbia90QAiaXQ1Nfjc6xMGVD5tfEqJFCb5L+BDt
dX3b9iGiJTFzzTVd2yhldtnPY0TWolYqKYDTM8jkrDjNrDFhk/oDRZZvZ/0Ey+u8tchGSCgDgWNq
Dlun4VKb8ey8TJWFybBGKy7BMS1NEJxYdFUwHBaxxvc4JPNn2VR1kmNJUCpLQkbuuCfjOCVzH/2q
PQTGYTI741S3KaXSsV3jFOcJAwJUMsu8hYDowSYjxnnGBd1Pj3rbDYYG4kfSrPzU7HF/p+cRSskB
QYp5O9g9HxsA7tfQ828AbjOvQfU2wOpwn9d+wa4Zo3DGsZPT+YSmfgBV1YJWxIipIGLv095VO1pS
PRLdkVCk3AWbN0CPJA6qY0Ns9JUpP7iiup7gwVbVlkVkjskbNBM9SNNySFwVzIpwQ/Iln8Ftuh5l
FP3Y4q2/EQ1mZ7LV0TnwNtJhNKmXawHFX7EhxO5c7UhORoqpQ1WAHLqs7erqZg4i8h0teGmysYuq
37GqmgyywC23OHVceTGZ7mKcWJ4l6xB57yH3gcKYU1O15WFD3gxPwUJYqhHff90Cjjinm5lQujCK
WHzPj+S3xuvopa/jdkhHGc7XIoq2kxzMjA4+tvwvghLvwadLNJWx6DAvRXT/gBmOWuyRbc1bozXo
UMpM3XgzoQ47Wt0ulzmk3Zel4XW2rRiNkgCBNktf3zALwb3DXnDgZOWQHdb7lbfv0C+hwxtwPIWN
qlEBd7RBo16Rsol5M6cj+CmZ3np9NcWjK+dpfa4maIl9NGNwWujjUwjL9t2+Vz+rbV4hM5PI9G4G
fvAW+OXbJZ4zzOpt4TDEO/gJc1mP/fW6mRVmvbv3aPE1RYuTig+K1MuOovupg3woq2EOhsdQ6JLw
HRRWuFfSMZ7CI5IsMSX3FMDCvty6w6CisVQwxl7cvGg0VSZxJnylr6sw3gV22bdadwyXl22x/tmZ
xs9qyOyLpN3lYXRz8JbU4u62uJkvYZQE6OloFqvU7xqTh9wnKU6eNJ8i3V2vURc+DjWm2nDrjMc1
WpMjgkXHu9Ds6ynxkhpntV2jGErsQycBjB2rGSOivZbbHwR8ujKBZj3bYrNkBqfTLHKgYXCawIk+
Vt7Rm4c+9ZHZgC3Wl2iCbd0r6dxDDJY9nPWkKyU69V8rtcXpUKGjm2IhFJiUo5sajNV9gI229AOM
0NM9kqS+oIE3gLziN528MQjI4nfYuse+RK7p84QzcbXliMiT9sBGXeNHz3sD02/aOskqWqCS4sFp
ResufOZ+s+2HKvQ3d/FbtnrPq/K2rrRNOA8EA1axVvddZFdxQ0FU+j/qzqM7cuxM03+lT60HapgL
N6elBYDwQW+S5AaHSTLhgXvhgV8/T6Q0Iyl7SjXdu9lkVRq6CODi+17Lfo/RNhkPI+d9X0YQgYtO
O2wDBBWtNSJLgNNEuFMV4AGvCYR27aT49CTj5RuhsOOyaW2v4+RLzYW3yMvMhzYDm9i17gCAwdBO
K+iZRWbOrngNKnOzdlS2iqBfYs7goO3c3jh5M9l/T8ICSTouszYz4auxtrP9ouo0v3M0keQ/aFjH
m6g7dUsDVw//VH6wNZWdFRhL24xc4RmZpmOvlDEEaUL4y9PsydLZxagv1oOJNd89peRP5Dz8u84q
rmI39vLHVV+E/HLTIam+hD82ZRYYPnfZj1qMVsUUP9HqsvXH1jGjuV91i1YLk/aSSS2yyRENjEW5
d+gna/d1nsuC+EKgSBiGjEO9CemL7tb9yCZT3aVrPM27xtenGjGAmcanNkll+krObis+JiStUgOc
Lpv4vu4ytGBBXZeeYAVLJ1e7LNuF+1HBAszDnlFq6VHi6KR33+hihikLEtiMZt9RCyBB8cp4eNPM
uS+uuFYLtV8pDFhQs0soRxt01f/0pUU2blWbXM8VXQ5JaNl2rT8rratg+RZjGTSCEpq5eAfDUjwM
aDsi4V65pLXvTaFUfzB4kMsnf25pzD2WumDh7MpB1gfeAQpeIiPXZqvBqdQ06pNQu646zjFDZhZo
7Erqm1XWlXu2G0Nbn0kTNdors5n7csOFwdsaohjl6vd8flNHjWD1inJSB6ajo8+5eGpag5MpKBK7
NL4A2tvsiTuxGR8wlF2axpPYsdujSUwHkgOHai9QaW/x3dcFoqt6asYhKyK7Zwu7S9baUVlorg57
icZqI/eF608X5stZ6ttYUjZ9y5SjV2AEvjIRa1ijZ64MY95QwizSsXEzFpCQV+4sS0VqnjfIHops
tegDskp9SJ7NNa67TR3rRc0xP2rmrRhz0bgB/KblngjdWeR2skip36YNJbSc0rJwhivl2I1dBky7
q8Z4UsZFdsi73lk+xhF0lynd7WbjUeuSZtinYnIRK8O4OeuWZvok3qOFc3MAAY0M5ydCGP0ayYkt
imOTWvMI/zv005Pv6SWkneY7elIfqm5iZsyKxe+PcWa5VmCtNmEiKfuHvIOkkUCiyqtiawig+dxM
AS8WeW1uOlxjnX1dDvrkT1e8gWk3b7uUHHKxtd2snL9p1UIkSZAavdUMWyCpERSjWR2jeEvTrsxR
1I4Jd2i+wPbdMF1304LGxHKYdKw0cSqY1q7QZc5JvSbcsTY4C4snOopGondJZU5qFQDU4N2Uvg+0
fkBrJqEMVit32y5KRh8RXACx7g35ZnLF4D2Sc1JVYBOtGIpnqSFiugVRadVd3uax9wV07I8PdpFZ
9lNqcJs8ymUojHtPZ83nrk6JK/tOdns8z6g1qw6gi+iM2bMi3XZ67zTJcU7ORVp4ztkQa6budDmQ
rFk2czptyrIrFRS8rsd6WNRy6E5L5i35lWuiPLmLbTnN35ZBpjkMcCegs4fKa3ly9OQWVLbujo9r
iW0svEi57XOailX/9IyLk2UPYF+4kPnx0qLnKDU0Xp45yL2yMltsTSp7p+9+N4l829d+LE4qLsas
DKXV2dN4QKWS+NneLudhRYKq1dkiw1Z2yRy2JRswCN6KjOyI1EIMVwtNXHVyU+M/Kc6d3Q7es2pB
XwIxV0uzUUPfTxuCS+t6UxeLfkb2oN/nZYo0xm+Re0WZoc1vldajMpon4PdNPbEyxdqaPFgQ67SG
LRXqGD+71xIOGyBY05ygcGqDbRCtXY3QzR4Pglt0IUh2EMVu4hJXwdDjajwChVnlaTE9cJt+VFYD
phqbfeQsE2K82ZQaiHiZ2DbPCNCx29YkcOfaB/f3b+FsyxGtEGWspX/DBuW21Zm4SWehT0zqy6qH
tI452pM5JfN3WXKJQYb0yOuuxbJMKlyXwswiVFFTHGhuxkJlXi7RMhzp3jrbvq60i0ZKG57ntVcg
cLrPj8daUTuf8O92d6ehSfZ2MtGcBNqtiY27BNq5Ybn15RQh0KhVyIOBOZHyKNMkEj42UXkEDfZh
yTlpZwanVzlP7ptvp8X6BGcH8NstuMLsTHe0E83Uox+6NF6fysKKvbNEh04fvayztAhM6PP8ri/p
zg6JM576kNghiPC0NjSeyu7YalU426TdMl4S2lfyJV3r2REcumECU3LO66Ksz7adcwWMPV8xtH1L
Teeusld334DtUle+DlznbZc18rOgiASseCbPa9+orMB0rRRrDnSyLHdun9jOrTYjtwxt5U4Xzh5Q
XkaNTUFL2Fd2RaIMMzonbGE7D0K6+isEfpWDwEgnDsqpGAif03D7BEOdGFnU2ipmiXDW5UF4jWrC
1bXWIowB9pwA5Y6hHVgO6vfcFeS8pUID1dQwAGhbm5PaCNG21u91V83ATIkOVYHL0qvziicsIM4p
tyVqa1L0J79irxiEurVt2ykOLVqFbpe7mkIfVSv2rELTLsaTMh2hwElS0PdLlVFrl8GPikCTGVcv
hhGVbbsYRDYkpl9fX0Q82ODpBW3cV3HTNXKjLap65anWFZvY5t4o9aoWZ6S3OiJHKEdUiGk3rKEO
4eJveCrMbkSTxvDDiVUvrhIObraLPE8/RWlQ3oEqMEFG6tiFGU7tuNR8j10M6lEB7YVs0W1+XHx7
cH9Qh9zdSmL7xROKlSG5ywZaKcNlsd3n0U908DSV1jNxj04Oogkh+K1UYHNIODNxEtQ/waEWzcoD
UHWX4drSnQbxi1koLyzrtZr4pgtbHFyjdObAZXHqHnm2mHmUtk4pbmSLrCgsGX8gtis+QEcV01mP
k7VUWqgnxazt7EbTv3tl071y3FvGVvCKc+sRkFtsrD6Rp2EeuiFqem0uQzga/wZ5XKUFk7HmX4N0
myooUrn4tytCxU+6/9hvXKcjuzfs7QZNrF551BClvkvVQDN2OgI5oB393qrIJwCBtRWKWqPVaeYt
J+LezoPpLDo2BI65Dcqd8TKY94aIsszv3nio5PkWqFggmXM08zOdaWtE8Dl1Tr4bejD3kHQvLrWW
apeCjCi9oRe0HqdmU3k88ajOWNoT0TpjczASbfnegndDpttGvoQpCRDaPlusBnG86RjpsTFSnmGT
YVZuhCghH5ij4OO5ctx6vtHQAnphpRXI4KgYHq98NiSnito0b9e31C0wKxAa9uUkM7gaSodV7Kda
qTgN4Nt7jmUIUu8SMElfn9baso06ePHk0gWUtI9j4evOMQZthyNbecsYX0EHUK8kw8vSkMW88wnE
NpnZWaUm48Zm9JI9AtWCt8UtPG4ROm8FQLcP06yfZtkp+TwrXKMeSKQn+jvQXr1/bz1oX41rsHRo
fs0w4DFriJhJuA7G1hgwa0760Ch/U8/CSV87e1gwYzVGY2QKVRJnNOBKgq4tpv/RHTWDgaWp4cP+
B0n5Pty16+1QkJchj4gVCazpImBJKPRWvXqsLbqD7GUY7vpF0zdVmsFZd5q9oToH/TlTTqD3mryd
Fvmmz16/hZkZ7vXC8U8Au+PrFJv+bTnpRhHo6wiMU+jFJpGOsVXKXPa5mOu7RMvTvYHeJ0hkOQZA
7ijD7XJ5QCPSngfEKXdO29uh1iGUyfIKyr6Rg0Urh7xgt43YA0TJZ1zp8mEcETWlyeCeFPOMFZQo
JngLAD7KaZ7AwbP2eeCuoVVo6ugXdKq9Ncr4SaxJsvV0ow4In1uCkY0l6FsbpKMR6XF1bT5LIpvn
UvfVt0Qr5kCJxJBwa82CPtcCI22sIixHQwtnD0zNtVMn7OKiRQQ9X62YagLW4TVCz+ncCoo6HhXK
TTIgs/gPDLy/Z9z7GTn6D4aOhpYLP85cd2twRmwcpJRUZTYZ6kVKfoMUIuobKk7j4BkKa2zKHS5r
PLcT0Y1N4KK73fcFMieSbv/QBvJ7OTs///wfvif6EmgSX3DA+VNrdtuy90R62/CIA2s02TACQNjV
3hORTq7u2CfuEELjp34I8dkMf2BG+R13z6/5zAlDCwFFrbtteJqUUZY685Ubo2q2DC4eNJOOd/jX
tpff8dT8mtLcqm7phGU52xUgy30gTjKvIqOCmt8XWQNl+K+/zO84wn6Na4ZYVn41mfYWEN1EHWPU
GwWb99/8IS4v4z+8Z7K1x45kRns7uhUsvcH6m3BmyT8K2/+9F+kXs1WvElXJJCbHhz08SNvlEPv5
NcGrf5Sb9nsvzy8Gq94weuR9jr31hNrgfUQ1jJ34Dy6m3/vkvzgs4xk+0Wa13SaQ44HXjpwMKTDl
f++d/cU0ZRbSsheN18ZcK6a6HkiwW5s/cLn9jhFa/8Vg6bRGNWF757JJQSo/uzq7zCnOQhQpSDm4
gRwwS4PT9La8/u/9PL8YLz17VsPkVhiDjRlbxrCI0+AO1v2//uzG5UX/zx4z59e0ZjdfLGdcErEd
8li5m05XfhPSB2UXn05VMx7Eykt6BH+yM28gq9b81ehWPY4cM7eSUypymTwKodosgoGbtOSvb+O/
f8z/M/lqbv/6LXR/+Q9+/9HIpc0SGMx//u1fdl/N9Xv11f3H5aP+z7/6yz//lg/62yeN3vv3f/rN
pu6zfrkbvtrl/qsbyv7n5+fLX/7l/+tf/tvXz8/yuMivP//2/llldcQK3mYf/W9/+6vD559/M8Cb
XPOS3Pzv//hF/vYvLj/Fn3+7ytamfa/+7x/29d71f/7Nt/4Em2g7Bh2lhu2Y3ODT18+/MP9kAitb
wnVdjwrvi+e/bto+/fNvpuBjHFTPJNTotuFeAqy6Zvj5V8affOE4rJkeYJNwHee3//3d/dM78Pd3
5N/qobrFZ9J3/EzGz6SMv18trsdY5aBZQM4g2ILtX23ZFoJWxqMYeKmwnqWjP5vZAP5ONdEk5jZ0
sCwF4GxNVN33vujCdM2OmdfbQRejP8qrCn0FD9Ae4eg8npA22UE1YYlq5ze6I+Cwl/TbCueqOtvd
V/7W8Gn0MlyssYWz3KiZp7HZo4YWA4SDUd5qeqUfNQLZyVjJzG2cGsi5ICHCfEoAwutZPyTDRx63
Z+QbBs65cQoh6LfTCPVmXNxDfNN2ikKSBS7JsjflkDRTZUaEy+wK9dudWYhD0aewNJb+4WR5YOKA
wJ8EQuZOWQjO7wb60gRUUvQYAhktK2QzMCSwOxqr3y6dZqi8Ag46f7Pi+QWPQR+UnTsGFKfBQOnM
vnrVbnxebaSF9YdYGcUxBE371fW+K3s+F/5QhFWVricWhSDWRwBF89IkNlk3Thl/uUZ6YK+6rZbH
YjHtyIz9Ikrtp7xnzU/N3ggdxI8hY0sDKYWMqYgQPD0Ry//JSMxojSePofKtzyFAuq7NAvcGAaDa
QMLDpKEH9nFUBZPXzqGmq6ehxASuuc+0XqWRp/xPo29BBVDQciQm/OP5uquX/YiPLBBKO1WO9Tpl
8puf66+5MJagUtBk8QRhUZ0m17lPvfacdN0d7pN7Oyfn8l3v1o0gvmq3zM1Jgf9GOByJaHPM89As
RsjmcAJ8vOOhMu7G9iFdKpR1Q/9t1YujJcovBdizSRFjEj0GflGrj2Tye/DmiemU/Vhf2hfTF6du
SNF5QUHaQ0qPpbxTPpJHZO8hzABmqdj4NqKzT1ePUF6oal25XqBn82bWev1ubPUbImu2fT/bUW+b
XdgjY49Q5CbRmo0fKp9vKPaU26xatmUJSb5OCdbcVTRI9C9F0Txj92vqn5Gbo0e3YjcA3YHcZmyw
xX085x9tHGs7KzevB/4bi7g95dw27LIXKfRw9FxcnuTVoTq9dPki0EQ59WSlQxNiUP9RWwooy47P
asq29Txf1yhDNknzUGF3XcburmRo15aT6xNq3CF2xi52dt2JC6hrzzZ+42VtCGZS9Mb7IzB5i3jD
vCsSrhJhWo+WUz2n+om6y7MUkIaWj+DOX/LbznvRxjUy23pPp8pLlhVQG7bZbwfRpGGmmjtjzAd4
APSfWsOenNN3IOqonlCeEvv9PtTNVeyz07lm+aTc5LopuDSU4a0BTZokZVtriA/bDYlPBi4miiKs
/cQKFH/vJQc1escinp+W6ke2FJ+TQHm4ypumLb/SxnoY7PEhqSBaa3fdwkOuxNlVSTDo477Ay4el
ds3hWVUoxvW5BakUYjpordUFncjnoCSLO0rnu7w27HCMs6NZ+EdZLAnNBDYbw5pjiJ+jqipeF3ht
wES29OKi/v2h+rjeZOukNpm4xHTpwx7SYe/EXXsPbnFYS32fonCIMlih/Sq+sCKGq5NBHdniWmvH
M7aQErNP20RDqh6nDtJI+fmrTOwf5cVxpq6mtpbf1+3ak5LoYx11G7FNsVNYFQWP6RxkXv002Lzy
ejOgqEsra4dtKrLn7CkX+b2zcvOMmrpi/ziXBZWIQxdM5vKMzPp9LV67wr5ZLJT3JSbbDf2XtrHe
X+66lbM9UL2W4igyLv5tg7XfSt80Nd6jVdQ3S6ZygGN8eYN3FPkYGUMF3eygw2IzBeqbFRjLEh/w
rzyIRGBMxa/clNVx1MfnYoqkVyLVdHUjNBuj2OL6RbP/Y1qTTV+axo7dZL2FePaSmm+kMtoNKlu2
Xne10MXB5DUuatVhzjfO1A6R48afK6sTRpzGCxLxmLg8o7RukEdRE2sofXjNTJRI8N/atX1PjeHa
H610Nxju9YBmfKdwiMvJKbEqkujCVhGOCqyJkruNMHmbFsT7QI/5mwZl31e8HqikOlzF8jGX2tZV
8V0JYhv0vron3tfc6ql6EeuER6T5wkNT7DwHh8WSv7ssRtuizrZ4/pqgxlG1gcF79IGhD9LRbpqh
uLPT9Mc4SC/y0uO04GaESzMjhTkk0LXViGB15InGSIrXTHc7FDoafolCIkf1pRfWN3J4Dv2K9kLb
LMCc/YpGikv8y3UsYoyUASAnYowo+FeLNrnzGPwYfTFfjaVLR1fP3pBu3WxibaifSwKmgXYvrJo3
fQgnaOzhYlzlPKnNHjBq1RyeYWW6XVyahSDo2htJaOF1WR9KXOD3bN/dVWl4z9KHp4NQeljosQpT
Na7bcc6HIxPRiUx59V0A4gVgnFPhe1sHinhT0b0bpClOGen1J08ALOSQqBuprdUx6X1ecceYjrNT
7lSu6TtpucamNYUZxaRnho0l5ysDheAymffahMZJT+Mby1uRoI9HA74FS0ylrbd5MnGJ5Y9KLB9W
vFyaR3xktHN97RQ6hojWrrZpmmYbwOMi+WGMGm9OXgRdnSC+GfF74HfdykUgEnGmfLNMd87olh8Y
rNB52OZ2Bc5GCV96oSdiLEK2UZ5V25Xnn/+Xr2Z26DlQ61Uc4KjXb1qMXRW/lbGFoj/4NVCUN5YT
la6Tv3fRhjAqreux8MpqZ0g8V7PgCoBQu/aXJDu3bV2eyLAiBqDWZmyK6SkGhzkqwt9sheEZruHQ
L0sa8fAon2cXRhFHfDgrasbs+HpYugwMcvY3njLNU7JWa9hPyyvX2nrddJb71GvLY9ZJEkWRoaG8
MHADSaST6mV1h+zK7XUYO68iwuF2Rq50C3XfRhWWsLOlyzsHiG5fX+zYaD91xotZ8vz0Qqc2h0dc
vHI3ND59BkWZPmCgRZgEapj1XnLfDiq7s8zDRaBw+vmLDeKwHyvHQ8bmku1vN1Zkcry0ajkpo3VP
nEpp2921tYXUq8Mbrr5NI7KjJcA/8+wQUcvzHDP2ILtHPnoOF/tqIkOdrAF1nMz2WLeAo8RckCyA
yzQkd+DaXiROyJUupLljd4qnR0Bje4cL+ovmn2yXXMKvbLiJAC7Zginydt3k/xh7fsja5NKUVNo2
3CtbodJ3ff0ahtjeSaG9jUVOu4dVdRFZFW5g4Ms5gCaHaHxf0qzsD5bfwo05j8iU0S5qMBNINye3
3hVlawbawPFYA3OHA0O13rnfuwzJAAH+0y5Xy3AePHc4axBmZ4QQCPl+OAN6LUJIdAOz7Gg5byrW
ttY6YIRu8o1nZD8wZxQhksAAfXMf4qYYNqaxwIsNp7T2bqcKl31OTMmm0VWIe2bXm/6dgrBT1eSE
fubzWOizZ6UTXeHM4kLlM0DIPEwEE/hstVfG6BNusoodjRlDeBHmGoUMRlR8VY1eiav5B0sL0z5p
nsJY91DYd3FRQ6rO52ZJd7ozKxwH05Ns5merM69iFF5722jRzRbbyjDSc2oVe9Mr0x0Fk8gmV4Iw
YBwCkx0oAqb3SPa6tmR8CcfV96OZ7eGfHruMeA8mR5RcgLdZ5m1pJvhsjZW4EbHXkVvawvUR5LP1
OEscuG51Rlkg3BybvXGYJmRapiweRpOoDju/XfhiqC9e447eHtT8h6YHTp0hDzihAhNnyGCFAoIt
0mHNy3g5VQrRNDwXuQ3ZjhSINyXdK2g7+pDLN2FftoKZMi6cNoFq0/3aWR8YVMbQqrUnhfrKwQst
WkxURlE8c9o+tgZzVi8dnhmV9a2OyVKp3VtsDGaYu3a4rHU4NdqD0gnBcCsXyWGGlriVgN/WLe4u
SPS4vPe8+qXt50PGLFILfQ+Mvu5WOzuPuoPEJu4vdqGA1RjsSeUgwf74uHTdN6cwP5x4/uoL3JWI
1KAZCHiohbQI8CSuvVp86qlxH1VddV5kGjVufdQaApFRbFhRnhXkPAzjfp2cp4xNPipl7IcFxF8w
JzYcfFo9NmpaQ03FMpTVB1FD+GI9TNcDCLrRBSoFZ3MmHItahh907PaqXW9XIshzy3kcRfkw99or
zkkEcyDmeMmrgw45JxsuWEO4zDJWFg5r8bkWmiB4ZzoxoT8WnJxRu9ZGgKPsOkdgBPvx0iRP6Ncw
pT815lKFl1caNuN2MvzQs+2P1Gi+iGMwwoIUtLliQEzHl7wT7dFPkiSCI802uWyuKH40N7rh7vUa
bQfRKwxyjWaWUdeaY4QRIbCbogy4sDnCLfNMU8Kr06wtYxfGFzx+lxW3SreQbUOYqPK7N8dNoIvv
wtTOo50fjXTYsjPXYacl20si0dhgVTDvRpEfvAEGr6zzD5T9LAXW+jIWt4vNO5t5iMdnNLdBM2vn
xLVO3IcMyEb74UqcIeOIIp+oMXP2GIybF5sZaFy7syGtKYRovV1Mt7kSenzwuzYh5sAQu5ULo4md
JHLwKgRuuTwayJiZaaEO+6u1umiCPXsrB5tXkv2/zEdulsI7iyJzrxbNfsjL0gnwSHCi6c2eg7E7
mS4EYeeEaoj7E1vbYaULLgIm64LEq7eWK2/a0jtlNrEjnqMO2nwZYtEsE62xoqWJbwyKBBBGBA76
4rBc8KWkQ/zdor4HfwnU27A4QZ4u1sEwX8Zy2WOkyQ44kt4VJ4Y/BH5CeQ/T6bA1ljrZuYqh0iYm
yed7HRDQVumyTafnCkv+NiYTe5tWLoER42vRzdeOp852MnyZLQaZdhEQSMMtaTfWNekEmwmeZudZ
LEx1me8QFTHjtQanVffIA4p5SgUavgHOoS7bgsJcp/wcOX11YTHVPTtMudXwQOJMrT9hHp5Gb+dU
+hh1HsoFJx1ldKWXF1+VcZIJiXTKjL87JAKwB3oqlON6GBGNQV/NG54cX17uHnyf4FwibKAkBXxl
gr48wO3HPZG8EO3yuo5wclJv37k40nUlMIDpOdS9SmdjmyO8UIwy1Vfj+lezmfjbyY+0YjxWsX6u
FtsLjaFGeW2WRWit+l5aqbVv0CNla3wDyf8JOJNw0bFrNb7xQrXQppr4eWZUD17HIkl41gA+Fnr+
tMV6z8pQpc/pWDDb4ngIx9Q65D2bYYwgMJCtNgQW3g/EX6+EQN+sTnHlJ9LbqOIHfNdprnH+eVbn
E6mnZdiezDeEawUKVcxH5IXdlbmjA0z0TONaSrVa/H3Ed7ApRAGBae2lXhZ/xeb/S7DrY8NJV/0z
yvoLMnuVfbQIDX70//Jf/X+E3wKuCqDx3wdv799zENr0vf5H+PZvH/VX7Nb1gGgRKgtoKgQul4qb
v2K3jv8n4VmuedEsCx6wl3zrv2G3lv4nwzBJJyHdT+gmIMLfsVvrTzphGr5vW5buGTrJ+/8F7Fb8
J+xWEJmJH9LxaGZ0LddzfiEUGl3OOKD7bpswq2+yH0h7keQrg+wxyg9SMgceK/QRg0VLTpHPxESU
IrvOp4cezvuhJZ2KSuG9IRZzP1rtu5WZ67EiAyqoEiE3NBd5bNjxsPGS4ogujQFMWhZIk/9QmRm7
IhqQYcbTbX8OSY8/xlc8A2VhRzMPVmzx/ncbsvhTRyVNBspN1lf5eSK8a4+1kWQIbvzjjFeBAzK5
asm92yRC147umm/IdfGii8YxwhxvR0M9O2QCzNnOG23rhE7hoLxSnZK4Z0d1gMNWpbZxkYMEoAi/
SnqkavFkNjcU2PGER9eOLEJwUKOnvp/KieCUVHuscQBd9VPz3es4WGKs6tvau4jKh7V91a5TZ+eP
wr6yCWLACkVdXW3V7blM8+EGyhzEUdTmd8OXuwbJ9waZ2Bw2LWcW2os46ghPiHobsGNK8vGm8GBa
Rk9dQzO7GEisN93LQBibCXyb4LazjkOMdcDs9z1CuH6u18/c8O6duHL36PKMY7Pw/XvqdUSp+WZV
OoM8VQnPxnBA+2KfK9C1qLNt5Ou5OR3FuCCtmMSpyPTvej9Om0w62W089a+JyFVUce6QcThTD7U2
EWK4+MB1XgZQBfG2REpxI90uxhviVEE68sUkNtpvcSK6jXe8CDjOue8kO2pmlyNA03cWzE+sC4DR
yjLDag4lQtLSmvx3LXN4m6UTMA81FrkncR2uU3212L7HwT29mRjuT4XZnV10UHVtAcOZuJ8YNb28
ely067ESjFtNfWe3K04TYz+MQju5w4uRKDTeZdqF7Q3CHzPK0DzNuMJ2RXbpYpxe0tWFyhfU5bDI
eGW59yYyBnQ1pVu2lNfJ0ZIjRv6cEWw8+zom26q1HoCAumiYjP4wE6l4U/stokxPYdezlnJL6tEQ
rfhELlET1R7hEDrEt94BG7cr0zqV/jyGK9/j6ecv6JkPUpJu0mUXWZIz3+p4g9tgGnGdJWOdn9Tq
vnSj1mDeKJOzFbPz9Emd3VfI9W2pfXMRfzxnmCESz5b0KGc7R1UEceqfgy6gVzrbDHyhZUdQ1AFJ
UvFesHV9h6b5UO7I5IRBPLhI3kLyApi/bTmGRueKe1YV+74a4icrT/Wzl9r2GSvgxBu+1OeyIdEu
cdN7wjBu07FOz87yVjb+dYuu53WqdXmdFQcJbmC5zfKV99kTW+JyR+rkU79m8slNvFCs84JzxiQD
ql7GPX7zW2Q43bmRPQ/KIn3J6qS8wV5OrgGwXRB3FtlFLe/iXA53WR9KN83ukEwbW1+vtG2X9UjO
VH9aSvulSNbmVMayORmDcTbzhblJj91Q6vZ0V/a5GSzaph7o5EYR34SMnGU0DD30zpCnQKndGuYk
Qp7rTh3tQRa35hDntz//zwOCDbOyUtuff5YS4XFtlgnIJb0VN2sKBLEqYz2xjZOk78v3GbduJFzz
m2f2T7i4BdqR0rjShylhtoi1g0S7HpLM9Om2fhwCAeG+X8VDIVns+ja1wzgBSyi+NWnN5iUBKRpf
fh8Soch6A7muMGZGnpNsrKzCR86dezdL12aAvl8Bd0O7GRZCzRIVoTL1geNL55jlrMtmc+2lrXE9
9cvBrtrlkXP+0+q0Q9tbElWizRI+mkzbArzdLAhgE3FsbONSGtc/f1n11bhuvNSKDFZ4TcebRA3Y
GDAkESHfXhPpLY/AInx6vczCGcPrpYKwAlDQzWiVJgsniD4nvpm3xz4rqn3xnSib3fS/iDqv5riR
NYn+IkTAm9dGo33TNZ34gqBECd5UFYAC8Ov39GzE7gtj5sYdimoCZb7MPBmG8+M4ze6ulZ2xzauk
yrdlBZeDoVa/n8rhwGUn3DMOYWyT3w9MIsUE0JXDiXt3l9wXMp7mRHIUZ6A+DHsRussZqoPa1Nkw
UrpbdYwF0+Cpi4ihZxmExoybMPA92m7K2boZ5XKqilpxJzB28E+7AyO/KLGzMwuBSHovKJNh1O1j
kAHgbNrfc0E1p7NaKYG0ADRpYQzPgj+Ce/F0P7FGD9MdNFDagNzzdfoVDsO7dGfgqybHbNJC6dbx
Nay7gAXJb73t5HLvjPDhYs2PygOG3wTJx/z0i0Xt8m8O1AD48tZBhYucvagFPnZUEnr2buTI7Ncw
lQxioKAntdMjfi6dee6c4IpJHaBA6LR7zFW7qsAcZ1Zj8VTnHL4dJAOMV84fh3Gwra6uzLJ9qpnr
ALi8VIb4sPH5nYKutXy4RYCu3NShosu+CCHag0uo7+yCMT1hZYgHHOPX/76MvTtc08yuGQj9NFVU
XiI8doPy02O4WnOsav0PwS6NcaXlv7WFYtJ16iiw3W6DBs7nWBbpcUJunVzlXmq7AZnb1G5cz1P9
YAgnnt2A8Hc5evsUYONtThuJKiv1T8a3L++F5PQQPlW45p8bXgNDluuF54e28ibnnWwMknSe4nm2
tBFD19hGpWFc7rnmq+PU3J0i46AJ/sU5y2cyeFl99Rqn3HWkf7na3vdYrNOELcwWiYG4JatZc50w
kcaNEr99qLxxkZPWCuyUMOs4X+uyuOatrGFzoOSOpXjwB+0nbTOzuq9hzdYHLzZyoxjiG52dvfou
SEudMt06F0BiLHVYT02GoxeHDXLKo/fRjcg9LCbngVHdPMM+jz0/AEOMAJZtO148mLhooPWpgrf6
osIZEKlWe6OxzwaT57e0oGM5u/d3piOUm8XI3jus16ccxz0cV3le6JfeGOH82ldT91o/T7asEy+z
2ZMnnx1ObyOp5XvRMTr2XYZcf6qiHPd56ald1eMsZ234WgJwZNrEuLvmfy3ZP/DLFZD9Miuhl2vE
5rarjGYP0Q2Mls1cMWzoyixs5K1xRKQ3NMdZbylupddAYJTocvXsbObCnU8TdI3Sm9EBiMjnRdSx
VqlXyCrGBqyV/rDz4NwR7N63VWYepecfyeF5vy1bNAzhDXGkPh0Ui2S2OafUBFmR8J5d7xb0+rse
FvGYdUQn2ZNb2/0AxHnHBs2PfiqLY258MLypdqGRH+kV4xhW62R1wBETcUvyjpsocmGs64nUY9Rj
nIX2SBAd97UVmtBQgDFvezQYB9bippi6D6LNh3IyFCi8+sDRtzpA/dn57lqd/EL9dWb/JWTy8alI
lnV3di/m0I0yZ/NQpWq4Gqqsts4wfS2r/82GAi0L9w/m+Tlh9DzwfiDqCDNgxY8kS7P66iMdbtZo
/hjmQUJvmDm3LZq6L3evWMmZKRegWBTlbB0GiUzOBvOzhazsX7hPbBD379oAI9lQsfzDGRYvfz/t
g8F5pVw9bqw7kq4by0078cULs2U3OPptnj33aY6aH9vT4b4OWuMSdWZ6aYrXrpPrBUKbSFxpLDsw
Is12NTr6ifyi3jVyeF50JrGck4ktQDbthMbSzyHGSnhKx0f29rdpoqq+WM0nVcOpI9a0UbPrHIN5
hkW2vpiFA2mhNbNYlFGxxYFqbL08mk7O4psnuBaa7Mdu6dT8rexf+E7WszV1Wy8zUo4xrUzusJeX
NIekaVb1MwCbEEcBZ2RZRxBEePJ2LuNU637ww1VKH0k0tHs2BdtjXmHWsOI4fNSJAbCY/G0eXRv5
t/HEfAowQ1B8bpxmS77W64xMFGIGkdIXVyje711m8tSJFW9J52MWCHLgTSv+gGqiEdqR6bWOytdw
zInrisg82aQ2ovnvBGLi0uBCiVvhzMlk1d5JQbKxFckyiyTGtrakzUzeJFfMpYRo48Vsg9d+lZzF
+3oFj4lkBXPizUSn9WbFRN8Zd4MeXrsUWThcQXTXoTLicSjyravIFM0FNIK55S0NjYzDVzCdBw8U
FEY0FXcMdgLi8AtUayof+jPo7BzbOyJ7jRfjESQFapueEemcKxGl6UriEFQJF519o9RKMt00jgH+
mKV+9EJnfs3kXoEnOUBca8/jQO0TEcnmEBXuS3m/HGT2VN+quoIe6KCcO67RbY0A8ASALqzgBfYI
hznxLsL5sDFglt8+wYhHCRC8HhuC6VyDpTqkq/rUQLOuOE++gKugyLv3rqlUPVSdPT9MHQlCsNKx
MlvzTZYFj1i+NVNrvLldCC+wnWsOVKRPxJQTAcECwQe+biQUoefeYk0L9KKQYzgkcSCerjmPFYF8
gXRLJqIq/X6PewusVgCkNkWLTNYAFPlS1NEDx7RQl39S2LQvYyarpCiLjCiMxWdsGxYnwNK7isw5
pneRvLJ888XOo2PZVDccFu57zT6QpN1SMbsOt27vFs+ZyFimfE+dGSyAhOB92dmgV0+ySRdeQm6T
MiUJ4VjldBxHb3kVU/CW17JJVqrKN9rPMGBBCot5wapz6+nvycXxVIyFEVtCu1djgmCA8Jdts6ge
do7vzvt14OwGCZM3hzDcntlBlpQDOeU8YI0wRuuESWvY1xUD2cwA+Vwj9PzvU8JsjvCUeTQhcui1
fhVrW/3pvZeobp8sr9IvLaZXnCvIMmKE/LX6gbkfC1SEteUpkeCOseh/l9FdaqOFa6MLn6lpnnoJ
axIIX0k6w8iRStPmvKRknBvrPmSv7L+etD8HndUHufjtR4klq+ScFy39dIqEiDOPrCP+gCYJRnKW
01ztBlU8k7qak8xGVbKt6mQ0zXXxx39iLMHpi4roAQ/phoTBRRkl9gDS0sSwgmMRcAuETwmGry3z
ONvbJvb7KkXxAY7HEYSndtLjeycmcZqis22AwK5k+Ie8/w0IPA+/+acfjCYxyQCnkznvWBaPuiS4
IjqemBnn2QFs49sYdgO2M/geum8hLzX+Hx/Txs4P2RXIiDt7Yq7w5KgwhxzooMs453WIJwsdTR3M
yX3I9E9XNvIQ2folBaMOCOfDUtab4MC7r7PwyXBR0Fs7P0jH8s7F8iKCeT0NpcNgx+3fdF61mOSt
X3ANGLynK96qceTbYU5IhQo2ILweKTw+LKXTIFxFz7YaAFPC3MhW56DcsY1NrDRQKMzwvDSBzf25
mG4+hqutV+HYsUTxWbo8rnPGgN6265ho74xFKpgvbYd5ry7fCvN+JrfHhpuOJGc+Ogd6BUiqRKAE
xRQdSk7YJ3XyaqYh3Kn7pO5tjHw96bUIZka8BP6htfU7dBFn1zbE6VmC8Pn/GQaLFGmNbwvP/Y6V
Fk2IV8q1+71VZH+CZfnGQWkmpsuhzacSovFXc5u2TwLVPg5zlT+5ncS9K41thPyysXwyylYL9CRc
CPT3hiKA5ryglgRXh54XhNRQJ65ZGMeKm0svhEekEqDE6rK/tj6eTJJi6pAyatyMPgnc0ULIbbve
udUAJxEjYfOOU4/NIDMP3EedP4ZLhjdqiVFBlXT294hd7M6RcbE7kJ4zR2NPQsbvVzGf7XHgRLWs
iv90vBTEp3azquskaDJnZ6sGNT0wrIORcm4QUZUsEYuNEWINGbz+iDeAKaY9r5yuZMUMHUHeG9s9
uPeNCYjgNhkGAH3Mgmm2/KhgFAftrVNig9ygixxMOVJNvkmLPH8qsaqTEus3wliDxzRyGQnBVY3D
oZXnAm4MxAXmhqntMSjcuHnznWb+yEW/Urt18R57JQ5g7y+lMdovnU3C1XNGXlHSWclA9HnjEIDZ
1V71lyTleLL5uHBEzk8M7frHnJHOK/3oWZ8tbwSEO4DkWZ64usu2FQOurWtMwzEfo0dbh97BY5RC
8qbA85EQPM7/ToGcUFNb95bn5boL+nW7eFWZ8HLMT+0H2aj1BubsttIkMXThrSfjNzPJOIa5kQwN
VEwbWyPzvKHCYWVx5Gkn+yigGphtVZ44p4xxTYz7CMqaVJ5RPYgafBcgk1tvw+JiQ1S8KOUC6maZ
r2px9CGiVTDGrfBJyBKmT9mkexYa1VXPsLX3HFaQ2dDdfNPPtw37J9i06XFu79C8wAUKymq6kZE3
7QjHhlhBmZBYM3Faa08I/0+np+Xh7ubJgiplToJBJ1jslQYPsWOWth4LWKQ13l5uM1BZOcI99fl8
mhtEJ1KLfhIYb+5iPa+IMnE1zCAR4SrZB2l3PtzQdDiWnv2Vt4KBnVMeuPQ+D4GBjwcL9KZa/Bko
4vAqeMjHFVawLJwZ1k5z88aOhCaLwTBXNM9ZWBVbz0SSc4qz17ByzrBqOlnu2dcxAPvTzYR/AVWp
RXld/f5arV4sbU449dgw//CGWOQiu0xhwEnr3Y388WiCoIPMKxLTZ4BsrPq4Dva3LCuxgze6W7Bt
xtBH5X5dIRrJIDwI3WDVKdJvHhEipnbHwlvupa2tuAjcjIqbFL2xVXdyk/vkSj8nPBkOx2KN9mR0
7UPW40OTasSKRy9Hxuy3VNBJJzO4Jy6tJ5DtsZQ57qWcgGAefOqefZWBcgKjKD0NgXiz4R5vMTpw
v9QOGxbhbbbVg1mpKo5M+d5D14kUyGE/+Df22Ue3AtoeBo8h8bEgkXuEdWwkqot8NIcI2dqBPjhb
/1yigqk7BVu/s1kgVgcFopq2dFfze6TntTHpM6lH75Bn3AMLf9q2I2a0UPowAi08VQ01fg5kTZJ1
NibKsN6NAE2eteUc77UNjjcfQtgRY1f+UpNNsg0PDHlniQ2xXu6UHGwy4GCQ98iMFiWdHY4dfMo5
+52GKV5Ww0wTA2DFhiAdCiEEtgJcXdwpR4CfKsAuGWLvZN0rMO76wJHgp66xZWvHgxhdhHR7FD8C
PgTXtRSSm/tT/faJP1bspya4/tiwo79DZr2kJnMVtwp/LZhHmNRlm5m1cJm64LFr0285UgeAaLTN
lDVsLaVK3jGuOuAiLqlVa36qOuDyxbytldeZNo/AhTAmMkC6PcjGDdP0iWk6UtHSMSplPqbelRIW
duuUpQbGYFYE9V6bALxrQ59Bm4WHSg8v8PvTPmgSDolcdxmnDk5Z0dTF9I0s8KeZ4WamoueA5W8X
8JSx73xrBxOuP/rwmk3csgEWOjONnnE9/hu1thNZQi7gSI+32vKT6FUWsj1xI1EmRTDgva4607Ht
EqJyfYyzqr52ReBQYY23ZNTHSpWSJ8P7a3sgilpv1NuhV/tCu5p8A19KRKfs7kkyc2YDDRUNBlMv
IGv7svg2mGsvllefg658MibRxF3k9ltOMb/5/V/Vei0WlxxnaTE3xVzvD5JkYxr84tb7Tsr7Sfk8
aeBS+gRTOqZM7Pla8UI0D/bAUzEFFWbVCBc2fotYG57mMG5jqU01CXTJvH61xqvFZZBMLz8/Rjw/
tp1fagCC6QefadaxotMKjRm5n2MOxodx4AFKSwaW1kyBgu/aTCyr+WD0ZkCaNOfv5pOWJxTSxq0T
vRG8/hdhgoqC9ICaxuFCYCD0XS9xR2vfOalG7siG2HCaa2u1E6Scl6mEiY7ba97Q5JxuphrnZ2Y0
7XZxylOhomcz8Ham2Xc7805c0g7+mK5l7mGyDxDEXXb+VFVb2TDJnHV/gH2Es98h3Yyyj12+mQ6p
G/BDKG8LRprsv8APTxgjMr0tuzHqQQGd2wn3ACc4WA/81akW0gMaZN8FzytWO7YDHk99L5iS5Us9
t+A3yx+bcafQXQpsQm9d9/7jdCQG2kc4rC9K2/8ar/yh5P0eHigh4wmKXLzhtxfVG2PKAx4gbjiB
4X5xVM7OoQLsa69AcECTbHqMmVgPcfUuxluUbc0x/aE/7ZeHiEGm5Qef94D9nuhG13AYcRFiYx4w
duO62bQpKqQTcXf2jKGLi+4JfKQby0rcyJeDvgqKk1W4z8B0y5h6lMfWZjI6kWXBt2+8T370Gs3i
6vZ8BFkfHQuA2dulhEJBicQX8slLWESHaZ2q58CEFdwpyzvUVnnFKDfBfGIOWHdiNyq+vWNEN67O
3HGX5Y8r5ZvU0UdORwyQieLVB3uyyYslLvCtzBmuLRuHtje7TzS5h1v66bbCq08gOhhv8QG7wz0k
rNI3xBwFUYKoHeCNLSc6fe3m/QAzkwVTTImirTEIH2wjekX2Psz1g9vhI13UEeJ+T6NVpjduNCsK
hZe3yiieZe88CEN9Yq8f4gwjY4aLeuOS3d1Ahn3Bi9qD0GcaRKNJkt8HL34mLxPssmtu9ucIxGoW
SnH1gs1sKOPaGap98Oa2fOjPkHHRfUOAuh5co7Js2BoLUCoUx1hXP8DaKPCf+qAaKn2Opmw9F9mU
7WnA+NuHuX7ilf9jucDHaBX7aX3rMW0xCjZLrbckz+rTOHjcbcIGrICIOEOMPW1Tgfcr739aq8wT
o+9XLspOMnq5PAZBPZ2k6f0g7HwoWzk7NOL+o9YseRGsxaLhsNhj+94WnBTisEzhhIzRa99zniPS
SElUWuKUyTyOYJbKTuvMpX4VNgZw7u8OQkAFugHtrwoPxnPlWSa3ejdJyTMlUhvhbuo9+xoxwzb8
e/I9BE9WUHyJmFZsU2/kqMPYLbe0vEKUOY6QWvL6ZwIFvEfF8q9XykWaRCzCvdYy7bfKG//yOfSP
GBCGOwVkhXcgNVXnnpeEHYYjJiOMUhTtCds8JaKOIBIdYWHAj70/boQdVI3wHjhEFmn/sOIh7WEp
8JHFlTseh0z99a10Z7T2NwDBYwVZ0e7So67Tq/lPAYTBEP0YVITZcFl9FgA/5/TdSzn4hHNiYUWM
XSBgUT0mUhBtDwGrUhY1nj2FHlcq60Ts5Dcx0ZGp1i86NmDNjVi/YMx22n4YVoakjjZ/+1W0Yjbq
yNPPOUIM7Wz+myFRxCW4nU0doCUVgE1rI/vnC3k1I1S0AaTdOCJxawfrXoHNHv2Z7UmBQq7zc2b5
7ywOVIaNyFZRS1Ix9PcLZ/Nty1qNIy07kUn8Fzlvxir+uXNFi0ba3H/KK/bsqPKujJE+1qgBpVFu
3RXMYjG0SWmV0cYPXsCbyZ3hmff5e5WYKmSPwsA8gIfIjSUJp9v4HUUIZRTacD6Nev7ukZ4OPQI1
3pfiLPpcJnlIfUuQu9VWaOPVJdtymHr9Is0wO422+ORSnl/puuqOQGkvuR7yWHOyP+J3sJ/NQRzK
1Su/ajjwk/NvCRiA1blr3ULQVQfKO/z9WHYVFxJSWDmMy4uCCReD+pqTu/tR9v30MqSotKWab4rh
4GU13F+WyUpSIiptR+4eccvp5zJPhM0gvAQ7x6uwv7mgjsE1oNkJ8eD4JE9Ixxc736LvSCPt3VO0
66udul8uxoIzFoAUFzDnrU7VCuyTt2z7rjo1bmFcXX0yJg71PF/noV2B+FKEdA6sdR+0HcgnyBvP
WE/JEuT9jreNfZ4i+xgDZ/riyq8oQqUcvLaOMbe/W06rz6UYul1RRgFDIcM/WXgyYfjaD2kxMG2u
JfRcbKYJyGTG9nRBnDrmIb2tD42bj191Kl2cjeCN7AULrZ6bO2tqmfGOtqzmTTTuhdfit0lnbjbj
374wHArlgq15f3+ZqKBqcPNDUGN4Cg/L2uUD9Ae5ppj9hDPFvaXLHQVobGEFNT2wxO2tFSl8pPeh
dl17e7OrriA2oWzo8aEE9vykA6RlxR6bdFZ6a6faPwQB9vAo4gSC250wGHeRao4DuxxgFQKj6EPj
wtjjS1Y1nSL0jkXqgo9FvDXqc+VNDZlQ9+jQD61Z/U4rhrzePTHaEAEpa/nVQz0A8+cobme5fm1r
jDejkwhpvrWm92dNw4XbU/luL2mLLEicjJm8B/FeDXu2Y97Huase22xZQS21TAkyvz+760IH0mpP
O2jSwS68E4v61sseSjc6t2U/YFYuxR4GcsHwFEwQxy79qrPgkvv6xwDpdjBHVC9rdqMTFCLiEIok
aTFwfNtUYOK2Tsrm2nO+39YNs+QhYDcBHklLErYIgrhI3nfMeFVnr2xY/fNEFc0K1Ox1Xnd6iH6M
vK532Zr5AChn97hKG1FkCaetaFzjA/fUoxpbj/IZ1E6ns3fOsKh9LeSyBYjcMvIP9n5wR2M6mcCc
uyzcdik8Mg1O1WUkbm03WVwluWgTVfuqshafgCL+Ab9c1GV6rMbK3Six1gfDulecRTD7U4DTZR+B
2F0MYqpV9mZEuNX8kQqlsQMjbYqHhceRrH4dxbbJmGshG7ArRqY9VIufVZGLU8kquTGH2T9CdRtz
zm8iksY5DFLvGI3GC42T1mUewY6ZsjkWk6/QdlwqFiwXJ0Gl3oM5SDdK190jZZAb0wq6d9k+MyB+
MAkgIRNd8MCt30WJLh5Bu+4HuyDNMTHDVtwAUrcxOLEUHxD9mI9jn0FDRtzhPd7pZl5eLL/kDJxh
hjN8ez95d5s5gtz98C7pN3DxraK6jVVNMQW39pX/O1CV+17jQ8W7VH7jbCIuGy/kkF4zLwJX0n2F
o3fFt4qU7F5HbzgSHBcP6JuwXHpwxXaEPFrfZf3Bx1qU55/TQumkKO4Xr87eKE+VOzF3XBeFne29
Pq1iICUwUVqfz1UQEVIFGWGDmyzIqfQAz4r2IausjzkmYJexGd/D9S+kGxInr0QcwOg/5w26XwCS
7uybH3MbkDnsHZ4XV7gHq797fJf6IZw9uRnFUj0OhtjS/FYeebuoJWuwQHg0UpuDvRwHWXuHYsin
B5W6b8Xo3KqiP63tKv9R7MFpURgfpqMfx2ZpQOpVPzU1FFth+mcUNROUM1ghkJ/j+b8vxNdvncvO
orApsJvjaPxM9ZSdkHCgten0yOE8e+6a9a9DYN0s2vxXLpoPKiTDy9otl5mh8cVxna8AhPPnsDD7
A35zzFaky2wFhZEHWEvYxCDSDrlC7I3uec4+AQ9EkmnlEOlJrtrFSJN0yOXv0aj12SpRJ/pWPxZt
+Lu6sxtr/6vHq7/RUGqYQJrdacwZ5/Q2mSE256dpCi++rY2jMMVjD+yXFDlOoknBZAMXtyUMWIyN
3FUhcrBbrSmk6SHfRrNZ7oyBJynAaMMsjibfFU3uoV3pC/CdtwBXm58Jli5hPoq6fqOXYz2ttnoV
PmmefpgUPrmPEL0K7ztPkMu47ArDxGLW7IYfDTvV1ump4Iyy8Ql86hAHv6UQ6y1dqDOt1/EdbBvt
RvRnbDg5q3NY+g+e7LLDGHnbDAP0I8iC6vG/f4KWbj7YDaKAVz0gY2uktClInKHeYWwL4sUKhtOS
AfNibYHlSA3HPjDG4YIYtoIXC2ka0SRzbE05Zk6VCbaLaX12zo4OE7q5QUffv7Q+FoJ83qWzdq7j
+mn0+foLS6Q41DN19KMVehs8X1EyRrTL2RMYc2Ehmfz3r/T1jRc/zX+QaxILV8fXNM8MCErigGxt
bez4pJNsX94svBCxRT/fNrRRXtYuOjG1bG9Fvr7WMuxuAdBdYDDzKw7Xdk/qYSI8pprHfgBenO4b
NuhLp8d1V5uY+Up+4o6o2SlPg+bwd0VvvsHzr65r4XzR+qX3GHTQG7zDwFJ6CWyVX4uUjX4Oiicc
V3TBkDACNIeQRKrlMRLyMQ359eVjO70AknySUvgHa7OF1p3v+MNxJt2bSfw+uJP8cXkE8LpIb/Je
jOjJm9oVktLNlqADryNlgNZ0wkGaPhojXHhwael0c4MUFGFY8gQSDbpMJSEP0cvfnc9wXda+sa/H
AQR4cHICtrPIKNPE8VfnpV30kZzA7zQzv9wGVCyZLTOxcgC0LLYVlMB+V/pBgEmuDfb5AEwK1SOe
mZmw8Q4fmd3ISxfSoUkkYsP8LdsJAsYsU8xKhPnutMTMNF0ERzgAOVcCnJNV5lo4F+81xRZaPmOA
Sa1+7AxMr/JGfS1Ldm+DQ2mq4B0yUJ2Cc4M56kjf0hGMW7E1BsiIc+n+XnNlX5UxLpuPKl5N36Jb
rx/Oo56g3WLlzLlqM5F3AoDrQpv3fBN7cCCY6gLaK8/c/M+K5fGiBpJ1fc9qPVmS6UH08V9uNHOW
WK3LeF6fA6eBYT13hEXGjrjpCDQ09fAh1tZMzsb647ThfCQaF3v4TC6GPzxR2oErL0T6x5WJaoUY
lkRuYz3mGGTNwb91aUDZmh6XhAqaD5C9yxGIx49zP6gs5sQXF7uRIh3XBP7AqAkCBRnn8jSFUUtR
TnekgAf8h6PMHeLFSEKmgcPYB9lR+TDUgtTOt9Iz2m1PjG5juDWrytgcB2a1fRh0NzvM8DF2+lDM
XIZs7VVX91eoJ7mnE6bdw+nKLsP/fclod0iYQzixcn+1c2W/MAloTyypd5zHNDxk4myhL5wK2/7o
xwfH4xCQSZkdNf/Jnd1aLWmVTMrfYRCDliWihX7ndA9iZz60dRttc7/2jvL+0JhpWkIUgOc+0IEx
FgPnl4DiDn5/blrj5ki9eicbVmZYB5feqY5TP0YbqSt1RyjLcy5cji41cGYFR2YnOk60s7LCBwl8
FtOTSyFh4Lt79ERK/yYKy7lTbilq6HjaChf4yDZ4oZaR49fasVvSFOmplHnHMp27uwVjGo37pUcx
0JATZZKgxxkGI6ScpDEhBxQYtONFE7wJPNLIAb1al6WziMjl1GrtIu7ZHKl8WnOn5U8GAAUiByYs
yatx+u9f//snz55/jSoMk///n7op+9suCltU4+tT4cgnf/qVYXw6ri7YZqeTB2VMjBsooXCo67ng
qSgSPyt6jFTTrtRW8Ox1wS5VZfsIioCzkHab21jZ3Pg9XHmFt2doTHNfb+3pFubcZV66lsCkEvKt
j8r0QIyAIp+JLIEMPoMUPQDh8tKkU3nyCv3Q4JXbmDa6OjYwVIzaYFUrGeTmnhkL2b7WbUgKypL1
sRwpFYPYhVXZ6qEqoqGaZbm1NWYPmRY8ydTNUQlKui9YQntvzh4uLErljrNtpTQ3Zs427Nzupcyr
/mWS4l+QZR+lZcBH8eaGAyJdeU7/R1PQ0ZFnPlAuanP4JwK69v27Y90PdB4tOpEicTxwipF4Sw3/
unLWOw9lZt9HMBEJ/PExVNp8MprafCoQNC6LYoacFucuIpnhsjftGA33BCGLP7bHCUmszicogb07
ZuuVWe+uAUSCiyzDm8D3ACZ+jNhluMyuYitV5yUVTo/nsIA5Yqb1uB3uJ7eyEZQiSusaDnP9QegY
C0pDk9Xg7FB2ndhuG9ZbcN8Pk8cSO/RrjFCXaDzFuNVWeRKL0R/xK1ApS3nCiGH4hTDlKx/fRIrT
AZjVUc7ajzh9s/XD9JrmVx2a5bFJW05YRs8SYLY34d2ZdhQsqt4cLuswte89kt3U0lHu2sg762Ca
TB1tm7NSnj1NqPWsInN6RuP/YcziJRT00RZuscCOmdU8GO2w7uyGsSs1u7jo61sY9EZShtFxplz6
GYKg9YYh7wQroNwDJIf/TVJDLOtrlzV/7tjlLWeZKonU8F6kzfcK7zbmfHde/GnYyspZXphnAO5u
/5rTvXUorLLDDMI2LpZ1frEYJxcMKC/MnscDHn0W+NlnU0ifhjn6LSpdPEfiTzHhXxnZpnZCGM9y
+coVbfM688UhiB4GibM6kAjAqQ6NOLKj6YPRmbdFwqT9JR2/lydDYGPU2K01SvGR32K96bzwa/aR
Yhm+xpQq1Q9+ZH/ipYnL9CYKiKXKGf24VpjZF51e+snCSMCf75pD8SQrLiWG5M0ycDLNjbjn3X2F
6wlu+mSsD1r1K9q18dU7ZoH3AsaKEJnx5AFspwKmN67Cqiv2pgLcAt7xrec36XPJBQLepcXhrC2m
ndHk/ZOLB6KxDIuNi98ssTomeJw+Dsvs5cRj1KvUq//sMeMG28ElO4DbSZlY+81t5sAIlvpKPGGm
L5aHDN1gNsfxEddqs2uqUG0pE8pfKKLJ4AS15R79oBnd9YOxNfq7y2hOUwaNBU1XCVlIKDBWfc2M
WTJbQ30LF/wEZW9EOHIjkrNhRZEoAczfuMIOJrUE0SjlS55F4X6yf7mVFezMNfTeF8e9DlGHLR5l
4lGzAVGIMx+Idw9HHXLs7XC+NqseaO8K/tV+QNVX4a0H2xV6P7UTJT2sr2yCfAdbjUz4jTymEo7C
02wdjp5HsjTX5RWLc3XN4UZf3a7lgxCsoKOR/c0Nm64XJ71l3D5jFg/IvgYxsf9h7zyWHEfSLvsq
Y7NHGdzhUFtqTQYZMjewSAWtNZ5+DqLrH6tq6+l/ejWb2aR1VnZmkBGg+yfuPXfwx49ylP59MlS4
rQqe5q/fOuNobH3qsSUmArYPfLcXSD87xhOOe2+dbVxB/FUrvShCvCb3ynbS49dvbKZRJ7trF1Ou
M5cAPp0vRiXcBWEZyUojpHFWZqCsZ8CsVsKjuuauYH6aCtptGcxU6R4doRzrI2NpOOOtA0lWG87d
/Etgkizpp8MzTQGjKNSpW0kcD1qDPXYTca9Nu30kxSs39LicgNFvuaTiZxjy9Z7YTRAylixOVqN+
F+xqwLECksq6B5g8545CtdbQLRiq5xJKy/IRRPp4tvrsHpludjK64pPI4P7O+KoJED9InwXvMCww
+jNOsUDBm8DF3BhBrZsWP6KoLY9htPYGY1obggK5nUVRee/+spuIqYFfuZA7Md61xn0UQhxbfuZr
MbhH+MTREq5hshIp8y85lA9N62hqKwDUhfVbOBVzuPQzMBx7WROLu1F2sWtwK1IdZKA05DJPIpv+
Ga39aNWMs9NoWilyPA+cARCMAzfdaQEWvcF4zEfaN2a/y7JvrJProVayC2h07jR+qPzTD/kLtRY2
zwWJuuvQyd0FqmCuVa21712AVopMsKPTrknodQ9GyVhPQpxeFyUxFq5ZUuxhnVhnlkHobw9FhBBP
B7lbvLKzojzlATIaoxri7eSKHJFRnRw6r7hrhnPsxhZXBMkj7PwN0laUmZBPpb15hjNLgmv2yEyg
YS6xTRVp6rxHNH3LUecA45tFS50zaUKPQEPxaSAtetOMHob29A0tPTlu0Lln6NDWqVLnVhF5ttUU
T7caO/XiJsONDDHYFb3DfMoMzJsJhYYePr3Hzg8ts92HY/gQ86x+OH79Np1gKXQxMkYrLMpVODeD
VBvFowKfyv2KHcLPUOcbz1VHA1b5rB8Di+j5sCIRsLfaA1gLnzt5OGsTyncCSwwGhJaGAlvDP8++
C8WYlt2GdZVV3s+mo2oso9A8+eQKjIMNi6biH8kNce+ZUhVJc6tq138hE5TPLhzvpDQOXdyRPlTZ
cmVOUX0qu9a+IOXuligXnBvEcYzRZbGxm6x+OB3PLwh63BYU1STJ41LFWcO6smpWGoiyZ3L9eFGJ
Kt5jicGhxPfPJTJ9Z+TvM8Yady1YAacO232iaGgSm9fUjkfWvtsSjMkFh/7JVmH/KBDKAN5BPxYL
TC6zRJJZkonmcyp3ckDXBVJXrIp5ntgWvcKTYqpT3erJrm+BMKRNzQDGmTZqsn8MeLc96dlHsTaL
obrUfdte0Kq9A7sat31IS8DEzCQomkInsM+JKV5ygHF7MsNYnzBTqko2kAbTrnbSxRNBmdbCgRi+
R61IBqOOlrxBJ6RDh8/68bMOSMSWKZy5zKER1ntwRBIPe5pMyWPq6HJCu3xu2NSDD/K3QUmbXasQ
Yb5e302tOnBjo7QxokcjQW+QPrPJmzze5z2feC+qwJwT54kbii0eAavdJm4dLKIlRNjE8+bcnSvJ
qs22Do17WNJjUBV9N8uGZYfrg0Ookw8JYrB2baZ6bqfhAYt2cox/pyKqznaXT+umSLEGe3FzLH3F
8TGv66YIK6n/YvipvSFJ5a6bUI28NnlBg4WGcEbQQjvbEYzrPTtJu61HTW0IKvulO0R++E6zi9OS
NQ6FyiIa5jVFHIZIgrtuITNMngpNEyvTndd2NaGUsltiaQa9MMm1N8LzDmMpT8M3R2gDRwH0srrt
ujV07it8EXfBM64vrBJKkm8lILj6F4Nv7DUZRbQPHPENkAiofQsoVhtGq9aP3r0M0oTLjymM6D3o
K1iQICy+ourUVm2szckr2JdMscKgo15qzcDvXAd79nfNEg3xtJqMvj1R1q9k1+XfvJ4faUqbNZH9
uKOnCC34fpklfcxw9aLF8XUGb5gsGtwKGxwAuOuKfOsCBzwg7/hEEJVSmoUVexrrM0z17Nx0fHgp
kXYUlw7Bgl703eGgjlLoikmltMWAyHRFFjNZiDhtXpMA+hd2Dv3bIIbnSMx70JpKLcqqZofl7d1r
b7lsp5cW4h6RSzyCDHe3iGGR0JvuLWrnJJYI6Z3TZqsYjOkaz+xGr3V8CLHzpIHL2jchEuKMxcvN
YcQXZZqza2OmrF2cbh17uFsshBaiEy9cxqwqFU6zrtX5aTbaMhmYoXdDS1563o87mQ4nnOBIC6xp
58PTQQFO6iEdarHyMBFvxDQWCy0Ydg0kH8LRzFezrU664ArWq+TeMKPio9jJhdXxOdU1/2ZVZkm4
+7hJR0QmqMU/hkaUpIUlHBoZ4RTDi1JQY5Ke/Jp8nuLiMDrQnsuTrTkT/gY+536omTuvIKjcC2ma
0vIgtcLZZeRRnnD1Ag3y+Iy6NkxGmJnTcYAUhkAtO02WqW2YIL8mtn9P/C7+tLrfbRPIt8y00UvF
xsISwzxF0AiWMuJibbhjt2E9xVe244sVIv6ydWM4WKjbMUN/k0lafZCBjUpCt/yzRPxKHBTbRFKv
MG1kiuEdTdqTwSqILnuIFkkeFDsfI/iGoN4QPXBbLEOjmZZ0wI1nx2eSHGen5LOLSmSXGxQVmc5w
MmvQXZH+RcAb/RSKx61sHlUfdTc3tF0mGv1Nwke5JGN8i0qZUXy76TMl5SYtRbgz28hemCpAhpvW
1V4VKfnUYfqTMdRnFg0vfRkx6SIP4UQY4UQuMhRI4FbPSYPl0rLsBXcPgcI0cjx9DBZNwhK3teN7
69GoH2PhMD8gmKFlTbCMI+WtFEtE2ehnL6k+m8549QeVrlq2p4SJxsZVieJ7BESIVRfbI90mHcPE
k/EMSIZ5JBrxOeZ34wZJd1HCai9WJzZdmrpn5NIJE2Woq0x1BLparFH9zUuadd5lAkv7U9Xn9pHC
Qi1T7ko00ajSpDM9R4Hp3OdwG4P4G6n7xbWc20BcpR/Ir2yOZuqwdESLHfaZf1JzwEntp8UqLQsO
NbuuNgTvLVQYvH29LisgmTgDPom4vq53mMbi5TDJHXJo8tUgGy4yJ0NHq2FSX7i96a2gEIRL12/8
Q+8XVDrm8DI07qnS5V02KN/iAr9IXr9bs129wMyPrl//Wc522maygDYOZIt5qj1mhRBbV1ZE6erc
Zp1LhpRqb/4QRuevX7Coe6uhteuHPOalqLgpvGTbVpBjROY1T/kotRV+nfRahXhpejEGe7eC2jB1
6jw6Dk+AMLRL7GQ/9K4Yj7qdPiICqfDapAdb8TwMzDXXXcxXAS6PBhY2Utc48py6kGG6KjzhVxFX
iwfpPBruQ/eOLU6CQ8qbt5nMpV7uHLRqAHNElScTl9dtO2ipkMfbuDdXQyImNurA11joYV2BN7zT
kBEuvQGwTq/MegVCB/rhWDLZd9JlK9JpIyzLWdVxsS2s/sWalMaWkqWQydYYVG5JQDKVflk8tCFM
7zkS8RfAsaz08nXupiVnqpOfGa+v7SiQxH5EOZYEPq44HOd9e0ITp8jiIAJRmsIh5gFRrlmiYpqa
FwgdLdMO2um4cYfdIDvOA3STXnMZsqz9yOOcMyOLb8FA9qDQ3PqV/2ASUr0vE4BeVDfrgSk+c+g2
2GlktKzkvALpYsyfxBmppxpoGGO2SKzJfA7Ivw0o7ytPsgZA9lDGGrxCckxlU1KYlNFaiWA8FaSS
78rRuaWRMRxTG6PREM3NAziJDQfiiXIHUlkYtDtDVb+KsmZ4N8vgiO5iLIyretc1O8oZHCP5uHPI
6j355c2zCrU1qHAJvOAo8jL/OBvcLD2Mj133poYkOjmF+10rKwh3KMg28RxKHYyzrFHPgzUz+ICh
14jGm2ThiUf4qUTWh/4lELvaMFfpbPz/+oVkHKLU2Ybv86bSNww2qUcipzygqS2x7rXGNo2bVeBk
zPRZ/C9VdiPG0bkUZBKSmg5vw0v99Bgl0zPwZZYLXg4CSUp8San7BJnZYI+EMg1Wq/3AbfejZ/y5
6LWhfoqGlF8gTuCE7J91+8dkpMPTkKtlbCbqUBQUN7aVYFYsarVxm8rZisbztxh1tm6YRq+5of3M
fDZqegyVUMO+SkBtvCK/JziVIBfXXdI8j7kmjgQPIkrxSD82OlgFJuGqCHb7u5J8ilG/ov9bA//3
f0qrptMk9J2DlHT4eEDkjdjduuTcoAsQNp9eNHmPxENgHjVbtqKALd34o614xPPQVa9Eg5jrjrpi
4JrCKhoUj5DDM83EZaq16WjgpXfJEFriJzQuuvrlKrN4BG70ZhoM8oIO6Q+ABSO5iKD4nkLtiPy3
Cn7CDI2xgMvF0QpaQfaMw83iWSzXbuoUT1pZnEYFBgxUw5KoTS4jN+2WY0SuuzAiYogyplUcvN1K
TyN7N8XZEf+KWpuT1m3qSdhrL0rtbZPNRy0qIdxklJpe0xYPXy6F33wnAtrkFBEY/oxohfGv+Cnb
7N2xXmvUrBswyd/LrJ9WmbK4UrnHeuBnkSjqg88ncJd6RyjW7q86s1/YNORbJCAh8g9XP4aTuvll
C4KCnLMsynH06dZHM+rZzo7tAP+F1i20rreOrYWAKyqvZGOmvmswtbSbtYm3fhNWRrCEQA+ezfIj
QuWBlnmOYF2TtsBufJQaVf9ZWi3OgkTD65R+gidtiMZDJEmS7omcsBkvjr+2dx+RNiOmA+awHVhO
byBCbvR2vuQ7znaczyN5YdHob/E/WhTuRXFiX+igQ0nQ/nsj2hvFoqNu4KxkuYHRoQvMPYaMR6xg
WeCSSD3FIDz1r/FQYr+uwnYlY9VtdL98UoUu1xH1FW83/tATjQ2xlz8HzIL3Qw0rtvDLNfLA8Qz3
ZXatoNpTYe7Agdx0c9hPCF3xAuONRSVnwQ4H7q6fXguxK+YKv3GCq6exapSjirZG6bjQzswjTPiJ
MsXH463hFmBPCaM4MN/qUPvh0X4fG3sN/P/QNTpjhqJj8te2IC7Y3iS+Fxz8GvZ4kyFo9SOZ72cw
d29TEKuaz5Cja/3WNceEeycxOMZbABjVAETXYoquqguG3uzEC9p7iGx6j8jwgbVox5x8MeZ9/upH
LuByect6VilgTRd5yvINFINhLKYxxX9Kn1tYxTen0kIU7AFUySGDN2hgrSAXJ1O4KBj4v3xhtv4/
key/S5TABAGi6/9MJNuF6eeP4DP5H7fq8+evOvgrmAyh8PyX/zeYzHV1YZm20JVywYD9zz/JZLb5
h+kqRwldB5FouxZ/8l9kMuMPaZrOnyCzP/MkDP0Pw7YtougtYdpSWv9RnoTkX/9L9oit0OtKXpFu
CFO4vI75z/8Sl+PZkd3n9ehtw8qXwWJIfKyZ7BlYAqV5Wl+HJCeOjoRhOCjvkmXwcDEQV7wzO+p/
eymbySyAVmxVTvWiFTkKZtKhcY5qXnCCCp2RlBrBwLCMQKXrhtvXI6R4iu+h2XnB2QhqQ+0B3ipr
j0YyOQtCWKtl3xnsc1ulxd/+8tP5M07jr/EZ8u+5N7YSX7kZypHC1l3JlO/vb7cnSJUINDwI2jjW
4F8j68dfUqrjBnUPdo34w5RZ9auicMrBjhfaEzbJ5iMipMtZJ8oM1uz3J7Is9EKhtWfQiGNLb5nz
WhnwQrMhSI2w5MhhtmQ12X7MLecQmjnqMI5nU/tHTsvfYlr+9q7EnH3DWezn2Rx88s9vS/xzRlQg
MczEcrZWOFO5zSn15WJo4vJH2ei4PeuSGDTbwRXneP7aQozKPqOrD44baJs8rHvCjDiYcsPVVza4
1jPg7nE7BLV9HyhXvqmI3e+i8/tkN5Yi3Q0T4nwMecmLYeXt3qeLYspfhOPbTI/a6C3EuMAaHHIM
lX1AnOT+xGzaGiCBeNIqgJabFCExDsJahi+2ML0XYjCzdzoF7LEhLSLps5upysslUaj9u9G07X6U
eratB3hZ0GrOLvpR0n+9fj3KKN/lgS5WdkWZF1XmwN6/nm7mgENdYnF2oyFARkqi6NbDhc1I3AN2
1U05dHe/yy5Z3NcHqsDnqdbdNznVzo1SX+GRMLtwL63cM/Cu5CxYkqaqKCECQkwXI8kFW7Ynw9JC
P/OujT47dmdoDvAkljiVr1U+9e8yi3laUD2DU47k96Qogr0xkpigeZMOm8UTzhXZBvQ76fk0BCEQ
nYm0sYclOi4f0GJUoCG8kiXIEMwFs3Mhj2R6tmCt7KrJJqBWO8DvsDFk1eA4F56VZAeIBtlLWKfG
z7KCSyYEjLXFxNgHXYllL0UF4HSItPI7RnYwrJOHOsJp9XciKBnsWkm5c01QGrkY+x3El+7MjDab
fa7mFprms48/euXZ9YxgLgs8MCzoF2DuXiIdiIcZivRZ6XOaoeN+I2g0+0itWNu3EoVxp+z0Gias
LJaschmfk5sG3alCfRionymzA3SrbrdOzeCXHUr/JWjQTy2E6KI9k2lWSLRFRaOnpx7F7k+zUP7L
0An2M4WgY244r3ZO4FnPQ58P+mJ0yvoYI3xeGkaaPWU4xogcyFXFyLlqi5/kt17rSgtWAkTLBqy1
vEwsazd8mubhpFFtC4N3aZAd+WZJHmHs5cmL2VoTM7k0v5dywDXFOfiS2lHybKEw5cu5/d1wibOZ
FCBHF0YO/Ulavju5rb+2jTshNjbqTd2OfFZTujaPnxZrLPcSREheIFzVKzGK5r2ku6c8ifwLsbLm
lW84no9IwAH3R6avCfUFAVv9mQ8/eXjETUr2PstmDm3OXdBCSV6dsPHGC0Kssh9Nr/FG//2J+q8O
VFuXjm2Zusnkav7zv9wfUyHcacKKstW1AlH69M1tQWX9+6/xL443QxeCxtA1DGCczhyg9ZcvAgB4
KnqncbZsOBZOo2j+5LzP6wtt/5W/yPO4ZAgZ7lsTAk+bMByRgaX9N+/VEn/P4JvP2b+/kH96t6PW
KJ09v741vBhHMGqREwoyoIhOmX8wPfI+GjNuj26OFsr06/BbqHn4bvF1qH2CIlfQm6Qo6yxs++/8
/6vfUI/sR0/s/I3hDcZqT+XxrooESZLTOKzZojY7BHEueOBZHmhF2rWPiB53DVetTHJcDsEQlOh/
PIKQzYBevvW74CMMA6rbqFMx/2RPM+Wynt0aBLlecQ7or5bRWT+Jl+g2PcfFd5kaTMjiJuTHqLvg
K8puJ7NmeM21CrpXUKhrzLF40pom25VFyvB86GiCXLdx1sbkThCJerxafSnDeyoaiWOSBMc1wrfy
OQg9H8lckhIPkYQpuw/HOcIVjHfEHkz7xIjpVkomwQxXtJStCCN5jMwty5UkU7/RTPUfI63KJe4l
opC2luZrO1gdUJ+x+E1Bj2aPRfMTEvbu2fFJs558DQZPGaoP/rJ9VWVqX53YhOkzpWKn8qjf6Bgi
7hCkEP0S8bUsnXrAMjIzKbBkBLehT+NL12cI14JEgGZVoKEKPAWrofCL+8iPaoUEKd+apDL9SD3N
fM5LvWJDaxfG1cg6BNz0c5uhCxiEprVLHLcq+J8TeWJbVELDkR7EOnG59Ks4S8abbY41gFDbMeCa
WiXMYYWPJ8unBPu2KZDsleFNL3HIbAfhjzthGTSKNbnJ05iP+7yL5bsxP/Po9di0R4nOyBnRRLGy
odCtnLZq7g6ZEpdSgoha9TERYdiHfXvd+VUNO9TAja9Ez6UjPccC/16n7gepCv1vkxQDxjQJejd+
MKjIes/Nofn0JV9bqSczrv0to3qBDaQgM2sIPbJY/nFEQhWb0dl0wdgAJ766H4fazpZTFi5zGQaE
nsdj9iTZIWCj43u7HvXcvNao670V/BPVLHW9amgSqS4xvDaskDSkLLg6Cx/lNWsqPC1DR4Nl6M1I
FLqyRhxpablLm0zf+gTao/WabzQHQFK/dBn1zZ5iNCh1kxWoJ4VXHyx29v2C9Yd70Ob7c4wJAlnm
MTD/RZ7rcHXxb6s1BzDbACnxcrgkcwBG83Zx5+o4WZL8gM1B3czUBulX4GbLoI4Oi9rOxNnDc7Uz
iAI7R34q3wLStAsOs6DetG0ofpfKbW5D0ps/wkjrrxOx7K8aZJmH5FVYnGzJcOcg0YYVdvnwaokZ
BsZH3LhYmtHuKq1k6UgVP481kS0vqPnNGxSN4FCwDLg0beeGi6K3q+96EXlbevvyOCJmeY9Js9uE
fl/0iGqRAUaORFGAKguiaGR1z6hb6nFR1CYhGH06PU+dgTAMG8oDHboFGQygcNL1OuJQ4njfcpY2
ewbgerUsWgH+3/dxraV5BgOmNte1g4AN1mpUn60ioxDtiEPRQxaSsnPGDZWSRbK5rDwft76mrj7R
TbtwqPBLWpbPpA5hl3wbbRSELjpgbwGk3zjYVhEfY20k2sdxqpudaJBDXdGkcGej6Rb6mv5BUxE9
SJPqDx0SmGMwiXrge+VYT16r9y+JRzbT6ESseY0qbb43uW6+p40uGMrFMDx1JiJB7WQ7AtlbaAG1
fZSFS86eZoMHk+MswxbzgMmQ2EDSXA7nEWQEQ/rIfhpDw182PWJfdt39hckoWLBawC9cAVrvtuwG
4o1pSP0dAIs65JGRbBr2Cm8i7jXcuxNi9T5zSsYS2OTqTmcxSVjUqsUss8vdkRzP2DWgFUF0Pw6V
4Bxrwyq5to3y98GIvo+RMlWzUIV89ypUsQHjxB89F8IbYoHqV9yUaJdLF6wMVRo3kDAXVmSzXomA
8DUWAzKca8C2eLSvjOCJlzaJVArXcEVd1K2mZ04br+z6b6iohmfdi81D4zrBNoMFhefGNLZho3nn
XDnmIWHZvpOWL95HivpnckJzeMt9BBNDFC9mYznoMS0j/VlngAbNxE3vqsibJ7IjMiobt/cA+2Va
fre0Tj5T29RHzFgoKUo9YWHqh71xycqMn2SQZBUxd/rMeEpjyBV8ezehTg9jjIB8V+SUWmQECLc7
GXYwvLMLwm5uFxWSwCzlo1DPl1yC+7R1omMmek6i0mJ9o+kz6YnAcNCe1awMnvqt5J7Zgo7Wd61t
4YrwYsn4PFLtI6VJDoFvDT60hWDAjjJW85C5Pet64izIJ6RyDjVn/s6wXJFeH6CoGk217ZKWJ6Xs
jHIH5SF89RnogXAL6yzdG1YAOCpmibaNJsIGBBzCjdZWzmqSmcDcC38kK1PGQoExbPXWilbhkOiv
Y5oyWWulgoNgpfnJZ9/whI0FvmjihyYm9SxQ5K2h3eYryfFZWDZLBrtJ2UtGcd4+wPU5cAPG/BEU
HZtiyr0GAg5za4hvutc83JLLUNdlecX4wL+Fla9GcOdbRJSXVDLAuiWtf5lr+AcjvT4neZa/DU5Y
PKWNhJ2VYtBcZ85ovwlzaC+B0uqthkPr3OWFsycXzb1Dh3RRhjBCQIMzA3Jqs6p2hTU2136y/WMS
ZMX7UHIBj1B8j2FSaOSHxFpFRI2uOLOKSn20Yxm9ZoNPQJbOgLvWdDgIQw01OfE0xDdIr1svSdeZ
VkOcQOISZu1z4mXc0owwzrjKrDtFWVguATBCAuegwXIbsJNNJzO8q8TWiPKLAv1bSGomTDw9Pne6
OfMk06n7NY5tu6YdLLiSiuAxjawxS2mbwG3DfqtPrXNqDDDBeYNoAVMFdmBrnKeesxRjVAaEyDZM
+nsJLfE4WC2ecc+sfuts5DdZXdXLGHE73vY8OJsiJlUy0EsiHbQqhpadTuuuaKL3shtZKvgdUoF8
/ggvGuhiV/imxH9pY3GIFWnjRpQb1yaHiLp0UyPZBXbJrtGcIFjUY8KKvTcw2AKvkXtHAnJdhVoE
4ylHpoJi1M+AZ1YKvv0QtdFxzMJ6qc3CnSYTlBx1w32twVGFuYU/PNNLzFigfcWCuVGx6vuyB5Nq
lBc3NpprPI4NNnw9vHKW6uvEnMYDrm13GVjUnLr0u+cicrKbpXnpOYhlsyQ8AoMJutV1iKp0WMrQ
7hahFzU7XcJWCfKipqyqaFo0ETF1KjUPb6w2eVm2FHDhX6HqwbeKNN15aMjcDznpUS+qYQmhQhPc
D5q7YmFatfEqLH9EAuGYbywt2eDz4thrhtPKtItoB2PV2ZVtDWi+6EN3k2KbXCWAbglZ9bxHU6bp
rSFMnoSa1N2hOyLPyQ5eS1IJNqprkocYufhU1Wsnpoz5qwwqQVc7e3dqFivfv3qu/2jk+3+XMPH8
L6Mq5i/04y+hwn9+4Tn19/9VPrC0XP3f5kvcENV98n36R9rwPFn786/8OcO1/mDoSsIwXnJhyq+g
iH+kS9jGH0QnGC67S8XuWnfpC/9rhiv/MIW0lWNDbLCEPQ9+/5zkSvcPVIRC52+aKCAsXf4n6RJM
xf5pCKjbpsXLkq5E96+ICf57l0zmUGyFmcy2Xon1jZsPKq3vGN6N26Pfc6Ba69DMglsmHXkYO689
EiRonCF56eBDsE8vzE5H9hEANcWDZnpIM8uIlTYmhtr3UI6kg7ZjWVpuWyDDi4DAjGPcVNoNETOR
s1YVfG+Sut+SrqitusyYAGkgPtvCjIsOBNLkt0ALh4tHFmK/YKNds5EMjZ3oSOaawJ5ffVpFZMC1
+62wlP+K9z/YOjE2ygUiM3dntMrdlIK8n0ml+q/RrWG3+LZf/RwdAIkOmm58/mPQHCIxpnvFpvu5
J4JsnQcm86m6zpFPAV5Rh6QfmKWxXzzmft/eQzzLH17Sk/JDv0WQbxLkLzIWRH0SH7BiUcTbBYk2
z8aSsHoPrV495bikV+Cik3NqCrZrvMyZDyreEWAXmxSjxprQqfFuxKW5H0y9YM8W5gQdFDTpQ+3T
g1W++uH6eYSxVsqZpK/o3qrxUoYCGXUO+eOhutY7Cxg8q0RX+CNaq5w54x5H6Fj8sCbvt03L80nR
8A0qQ1rBqmklNWUKpSR0IqQ8du++K5KdiEiby+3cH89tOyU/HYkTVvIYvNYmKsmRBe+1FKV2y6YC
Xb6uXBMgZ1tuVYYEfDHCqb00sTls69jTiTJUPkNY19sUnFB75s8IwZBdeHsPlN1KuqI+VTX4wMoh
wQRpdwE4XFrRnMgTrFNtRlSOyHhvvpXHl8Ab8KGVqpzeCClDCqfy8k2DNnOemjLZhl0dn0pP2Mey
aag5uAKHS0kQB1g0Rpk7PK5qlQL5qJelxLNWCfByfWzke183gkuiGmtrt7LfhKHtbOqxsp/dmHod
XXjyaQUaiZioKUPyBrixReHaD9bCMHJLuOu5AvRVaA5709hGsKn3Gv8YOr+7wqR7FYUiga7PqkOg
W7cyB90QjDq7VqqmItSLlelJAL1aXVHM5u5sS7K2gx+hPYiIUIrDYezgnk2I77CxfOuCVF/wXGCv
7zLrNnmxsyuQcvCW2CwXYYQXJkdVvCntPF4VrBgWaYI+t8u06ACzs94Ysoz5fHqk2TYUtNpYEuzL
KMS9s/k0WTMquaFETNEjZOKoR35zSCHYQ8xtuHMhSGdnhqDeIjYSF4VI66w95GEPg/dOrlvqH1Vt
UpSY+bThKcqIGBz7jFfLXBeNEgEm7FQNc80lJreTM7DuZATynqke5ZUzISGy4vgJl0i7wuIWbEJB
hsRYmCFhq3zzCewNtjSqqBJSq3UPKk2IpypZPxwK6uhHSmDDpnG9YcuhJZZ6nHtvWNORzIwGa32A
Jgf0GdkhS3pnN1QK0y0rhmYjwz648dkpuF4DoAG5PvHN6An0LtCzBWQUNHMl41tzUePWTvDpzZWO
7QIsWJad71yx9LXb9KsmspJ8z7DRuPZEwMzZG1RP1VchBdIleq/m6qqEofJIOORo9TwDr3daxWeZ
dTw7zWiSLMJQiRRw63dFLwp8trcv6Di6K9W+x8g3iyjyGE/gXGXISIHZkGFB1QC3hrS02ra6LYw+
8iJyPg5uFssHJMtpOXggJdq5upz6nEKzQ5d1qg1b54PeW59JxISIjpLqdPwqVKH2ksBuR82ypSFv
yM9wzXvT1PW5y+KRTMLoUxeg27OaQG1tjE7mXBoHc5FczeUyQA21z+cSWo5u+BrPZXXHiNRY2jGa
wZHINnPJIoN1GPJYSvK5OAcMQjXUltUtp3/+ZUcaYSf1XNHbc20fToO/h1g4XWj+mq2ce4B87gb0
r8bADTpzPkgB1cP1Gk7kUGBlYiXDkBswV/zEwqg8Fc4vrK8I+EgdfdHwGRFcT7RmT2N0NL96le6r
bwm/ephgbmeiubGJ5xaH/DS8l1Ak0QDbUTc9663Omn786o2IrSP6AwlIDi8+LJ9iyGSnglTFM1R5
kGk0TfqrmBuusuAxzecmjMVHudbnxoz0AGfV9hWzpbLJTszM1MMDzvIzaIvUOKGCskBRiy47VnPf
h/MO0Jah8mbn6YNDWi2GrWgRlqo7cC6Rp1zH+a1IRmeTuPy3em4z2yQuy1WpfI7UrLfs75gP5Skg
rzlhIYGOicTFPF2nQ6TvM03oaxNp1KocevNS+IAEwiRyNrFBFlPXxcFG18LRXfhj7X8TIkLo5gaq
vTAALQ5N0IrXzIM5AUHF/27YkXOCFgtMsemYljGjzvZChBdDBRcIMuERQZS2Crve+F/Unclu5Mia
pV+lVrWzBI2D0YgCauHz7C6XQkNsCEWEgvM88+n788zbF9lAVwN30UDVJhYZKaXSRZr9wznf2VXs
2p6GWk/PnhUOWzbj4tZh7duMdl8du95gJpt2ZxKdiwNrWby5XuO/u6nDlFP0xnLCo0qSjGASHir3
QvSe2gVZ0X7zjJrYY2FXh8T0i6Ppdr9MYrm2Nt4j/AJGeEQRK+5eayMdrRvsS6nNSgjWj3MyHQxq
nF82+EE0jJBqTKd9RxyX3JSiGOL5MatPF+lYywgEZD7JiRGnjjcdKCh8oLXaug1YzJHrQzFCT2T6
94Sokb30iuHU5r46+vD+biJt0o3V5t1bGbbEA0a6/vDrGqLkZPkQ0VVFX18lMGujSWzD1LJPAwZp
5NNVOy3yKayejABu20hVAQwumJ5cI4PM5rjRfipxeFI5WT9nfpPoz0c4Qy25e7kh/XPiZ9UzDEhg
K75fJfcCaTbKlsA/m4TW8ICIPPucMjeJt+TwGXdcpZrchBwGTBvj8bVDiO1F0FSvXIzeG9VG8FRh
AIOQw2hdFZ64RODotuBo4brCKfmReRkePoJM7qIl5910Mm/ZQonc+7T3q0T6wyGp4vS5gGR6IGCm
IoiMefO3klJrHUiCpJoG/VeZh09NbG9KNzZ2aewFL9Dz7Z1oxuHiEsu3VJ5PozQPzgvkSHcN54gc
UYPtPRMtM+BGmKJNOVr+RopE/jAwIB4CnEZ3LIbNem6Yg7RlOXzzHB83uDm058ysQMwEmJ085NSM
0nQBLb/pj5rkgc8cGzjTudpCoe1Hdfds1PFwDzvu32WQpD4G9AcIIIih6qGY4DR3pXVyhjoh9Q3r
xDzImMCcpmM43f+JuWMU6+FG5UY1jGvIIX6I3YCKtaERJnkz6L57DF/WsaXGXdo040pGES4nl1VS
+zC0U3xaUKsYcC+G3EENbpHii0yuDr33spj9+6QtDo827YD567IJC0b/I+Cv1FffMpdVd54YI84x
jdM9Ned30GCQd62av/H7ibxRv2kuiNfGs1d61bGctTzOUTEsAyDc2wqlH8iGB1YShBd3c0FwCt/C
Wc++5XE6DwbQSHor5h81NmWoABL2J/V5usF/NsBxI6N9XeURHX/mx3icU9yYXGJRPV7cAnzKbIXx
sxVK/yeRZDOjytAlxp6kxhH/AYXhx2g7WZvtaxtei9BtDU04hwyIlS+/RCak3iXy0QRESxmsYjHO
O6bajzVtJMdgiaL2fSSk6FtCb5XwlarbRrRc9cJTrGGhIeDXQpGNYdBrt24ZqDt2PJhhQSj3LSzh
a2MM+a4rrfGL55CM0rKQ9ecQp+4P9PnlK//D3tGvZPGImhmeBkrOeGmo2sfpJIIdEFoIxVGOB1sh
gqCcSpVk51uMa5Vm4mCEFqZnxKYrKSouc9upT0MjiU1L4uRuuDFhtRbYlVdnyIIXI3KCnSMg+o+S
AwmIB8d/Y8fFpsSIdCykVGdw+t13gDI4XNij4/SChp1o1WiIx31yoH5nVEm7eC0Z2XWscRr15AW1
YreWC7KqwvDpX586/N/nCX8fJ/zn/6BQS8lY4P85dDh8Zln3b//+mZX/8W9HzGNIHf4+gfjH1/9z
AuG6WiMdkAiZtDT/mW/JBAJxDhsAZVqGDWmTv/nfEwjnD2l5ymE6IR0PhZn7zwmEZT7iMk2J+sy2
DKVs+a9MILiT/48JhOCGcG1+QOcxmfjbfp7Y90CSajzDrB7hT2WufK0e9QGz0J5KIVHgupj5f9ep
QynR/VVVPHZQ4yNE+1FzTKHrXNSjDskeFUn+qE3SR5ViaB9ueWzqzF1Bqxgfka+gkUMYpVZFTvzg
o3muCpLSMpNJOj1m/kwAjbEzGxzBM6xNKkgpT7IzkzdUwALRE3BHq6HmTbXboZ30vH0+A722HmP/
LA/rQxY95KdFJD+8x3oAGYpLTPyfW4MoGb2NZpe7TR5LhfyxXhhg2OGo9YPkJ+Jl6wISilUEuXao
EChArY3z2FW0j63FWGTUiOiWWGYo3yheSIIbrwkIuK1b0zFNDw3M0CQXNCnpOxCDeEGGdo3U5LEn
UXhUX3jNxxssN/KUZ4IGSHacLh7Y/z1xE9a21HG0lY8VDJLi6aVLyCM9NkGD3dv+c2kz4lkmoC41
20teAzEJTVx4hRjQLT92PvS0SFNDLrHosRGCjGutvMeWqACM/ybzPvvptzFYocc2aUpl9qrNlIPH
TTNm2DBi26XuA9SDNBR+AFtLJ8YC6zguJKVblokCYup4bh3fFiuiMsMbk6aEoDcKslf43QMkf0M6
T0OhWYTqcfxm2r0HRFDUR57f4jPD+yrBi9ftuqmZRyWxbz5Zbu8DdYs6896XcryIlPxsjA+p9STS
nKmI9qoygDM4AUpoaIaB3amG71MQv+fDcZeAHrIqvDkYO5H9PsjARQkTdDGDle8AumTl0oy1c6wG
zznafDfzVsdG8dnFnOqUKQHc065R00sekN82O7PxHkYlDMIWYt16QsHMkoJon3Tdy5D/PCBTPAw+
gom7qxr/E/kg/UkHSfU4ZxFZ6CqbVHwS+GJujtsODeFPEBjoubGLT52SZwQT7YagwugnceAl/Peq
JFBMWvj307rGddUXkJgWEVgcsYVAGn35jpg+QQkkr6C4oMd2VWx+USjygoXwE8CEjKEgXUs9Ipwx
LlXTj6zPNb7kxC71QqcmQ42xd2zEYVnvb0zhavumSjEk9DR6Dj67JGye87F1CV0ukZYtWrQDqLx5
ZMjAAt/wm4CMAlxTJI3HFiSoV6CA8IVBYXcOcnIDQjFSz7v3qu+B2NVzA5DNH8MnskHaO4EDNP1S
l+PrKOLgE6NN9539T0amol8+dTbz+7TuATeOWfErLZtMYPIMTeuxBeBDB7gjjz4aFCTcscD8Dakz
oNHzmE6llCZPTtnl51RU8NRTS8DMFQwOf3mjqb9wPWCAEwlVMGvfqL6p2OyIVHUcSBlFghE+gM8A
BVxluKOiQF2YRGKpYyKwpoDHDjbUECUocqJdUo1Ixcw2YenisrcovQEeZVd2EGtKEkqXblp0071V
VKnbogb2uBBdOH8Kl8HJIxQ9ogzDZ7jMQrf/6WWRewxMcwCpP8fm79ppK6TvSJJItRgBn4WVWFe6
z3+BmHFe0qKxr7hPmw9g1uZ+ADe0Fu4wE7MtUFkWYHxx3Aff2ige1rkn6589xtQd1Fy9nqnoA/az
RZIznmzHgzelJIqiUltrKqmdwGC043byb/PUFKeu0MZ2Mu3hp+7k9IY/zsCAMJQkpxvqp93b/meF
L5XvxSKH3jtG6AeqY2Ymo+TgsNxQYDvn0c2hsPkETto1jprewlAu3ZpdX2FPN5ZT47lA9pmv8sZh
eUqwp/XCNTqe5Wza3ynWi2+zAS6XqR3Ny1gp420i+Sg91eNQQf8ei/B3GjvS2pqwNK7wesZmARmC
DVtSBgXmkale5TX5oobVjmfHJLaeoYsUm5yUF4k8c3CfstGCmViTBqKaBJd9PYu7n44YbbDBZJfR
k8MV30vz1KjI/xXVNMJ+9vDrh62zkRXLqAVrwPrLcGA0X0y3nz8NpA/7rqsc5q6zAWI/KTDUxGG7
q8smWAe82GgzuvzSNG3/ZjYBYEgTiNBIIMNHOQ3G1fcbZx8PVrg2vBmpQWKVF6OzAvp5vuTZ6ov8
EoL+QSkk2S0a/N3Caazg2cZPHtIZF813E2PFfvJCAlQ71Cfu8pE19UmjYteL3DOD61yhJVrU+K5P
leMgCKiVta/h4oKA0ACrDI3rrM8MEggFXsd6joa9Kqvsp0jraM8AMDllpQCCxjBu086MlYjXqQ5B
0FbffCaryyaM5gNJVOXGeowJIMsOW6F996XBUUjQLeOEOZswdefgeYqzFuqCHDjfN48hxPjnPILi
mPSEx5Di/0vB+l9u0v4brsno70x0j/+16eH8GX7WVKpt/fn3SvUfX/dXpaqNPyhSEWtSWhKdjsPh
n34H8w9lI+J0XBYI8q+F2D8qVdP8wzCRkWp2aJblag+Z+z92ZdL5A7sDSezKwvJAv2z/S5Wq86ev
4e+K+T8z4Om4kaYqg7r1ofT8W8lqdhNSbVPQWk1hxHw18g5EIHuHAbjWX380cZywAba3M6DDfVK2
T4HOshOd2Tfga8WBZyueNSg3LGp3gERyxQxhZQauPJtMyXQ86IuKi3wV8UatBmlSGE3djQ9ALnEm
0Iy1dbJidOIsC+Trl9Sp7PXwKGTj5NefvqfSHYuNOZAAEwInbUcn/e5M/RMsXgQ2dmdsw7I65lqU
xwoOMQKm+Qftb3Ms404i4qaMs7PDrOEbPdwQRAc58C1DsOxh3b/mDLSvdUnOn9NcfNnOh9gYB8g3
3qtMZnQWjI5v4HYXRQLmvlN5sXPj7G2263pvdl2OkIsLYSSOYedmo94wEHTWXYvkRmZOf7asgQwH
2KQx0Ri7BE4TZ0h5JadTHHuSvg4jDj4G99nFbuS0Tr2XynCbHTNNKuH2FnS2cY9oWXejv6yQeJEn
odXzgF7k3olfqWS0IkhVLi2kgXm1CmynI+tv9s4F8TN//dExcVwrH5OgiMADh1NkkvCUfjErLLZl
GnB7x1G6chwu0rbnN5qlFrIPuNQq0kdfNQ7tvz1hOY0f04Jc7cC8O6c5VD3+hM6/dAaEtAoXRDxl
nGGP8NwxjL+lnuw2k+gIZs3wn/WuCM6BFaQ44Yrqe076vFRD+ja04su08pUp2+iZqec19DKPTZTO
P/y4uxP+nb+D4d/WKZspC1/8ZmQLChp4YFtKTsdTaT4CPRpjPmqHnRnP1WsbTsx/cfTc/HxKD9Jo
vwqWgzgzvsc2zFWNrTEruplIIYsrDZh6BNjli3L2MTJ6MixZnEezH1eKfijNjG05NL8jQiU3GDnO
Vm6iZMOzvy/OIDu4GIXjMnQ03N13ZmIBl0xanux2+lA6Q+IbOze8zc2e/2p2zK00P2JcfQMmtySQ
qbqSqIcRroPJE3p6uJPXS2fUGeWvAV54VXdfWVkClyg6cxHWbnyEOAgvOxXddiycC4uq7jxCLt+M
U0yeCtvakzfAaedCXBTWlO9R2R4GOxRwrtLqNPkuBL4Kk1wwsH1zIX20gX5M+d2j8fijnilBpsKF
6eGSbWyP8cXJc2/rqgAibNHUh8l1n8ICFQyqH2ujCoCNqRFSzZXc0Cr7WTGOPvEg8c740mP+X+Tb
riiQFqHvRU57g4yRvRKUvWLnTiIX0uHvLjZFAnfEljaOnUPqJ0QBqx7US3KtARet9Oi6e9TI1BUS
MRKyEHGy5KXvGfh1Ymoharq/KbCP/gQQkwy6YtP8yMy2O0Kkm46dUVtrB0Hjoo4nktPMce8kGNLn
FFsNR8ciaXqODnirG7a8G2UN8r2ZM9KOguEyKlbEBbJbmZf6xxQxJCYse9LyA7s/KoDO6I8kTkDk
DpFHw/OXxEfGHSon4zp7A/8czB1zNRSDnj2lT1wW4SoiAryWdXdqmVYQxALTiYUeihs3QMveOWvB
qHar8slCjERi9YKQ5GEzR0CCcJ/CDEkwN0VGkGxp4gXRJf4m7cpw6wwVzvDCEafGaa9TsZ7bHptq
RqpNDrN94dVosqu+nvaDBEwZ2eC+kKlDyVjkCQov9otfCIAJMDWjpaFVC2kDulXZv0PL3aYjc0BS
/szl7Bu/JqcBA9Pzb4jwoFBOtJNemprWMKpwHQeKWBV8V20Xbb3EJ8W6uhsTPNpcZU9oek8K8AMP
N+HYCOSXkYEBWtSnMWritWPwmYczQVwBtRqshSXjYIZ42giXcLW1HAc2GNit5ualhVxBosv0TdWs
idJGSfjQ+7h2GehFSCmsxgGOPH6nWMNiPxb+EtX+CsjtyxCNW8uKse90R6qtZlMq8zJZTo+Kevhg
EvJDCsK4ASh+sVVbmAFZuH0//56IA9WhFCvgfi4O6YQAyxjIeS9JKDCcK3uNn1WECI8+Laj7YddD
MZoU+ZZm+DZjRFEeaGXUjNaCU4l190g0UYZROI6KJeMNgrzSX3WPUc7zsbQwV9qQ4MCZG8enOBOv
BPrRD6aEZ3kuL+9Diy6RS4Sk4Onk7NqoFbrHIxMCTkuC8jCZebR4ppX0vAzQcQL6JNDGRtOFLpLQ
YMba2/NxqJ132qVu6UbaXgkvPEhuhsUEvnpJAmm4RDn+u59jWp/MrNdD9aPSxGM6KcKVjg8xpHNj
1KNRt5fTpmSkzJcd0ti4DV7/MrrqXnjqMI4+efNk2ciSmw8ukg8TdPDr8jkj2iGxCXmYfHPJM/jk
VujOZ/CPyyyQL10x35igkzRUojSLofXr4BO229PcBtsywJoctAReJI8AEhdtaGY6R3CxIAL69IAz
MyZrk4lCwbux6YoITFxvRBsLztWqHEr7HvjMaAabIMk4TR+IWPs1G+0VruX+VeFMs+zAW6N/Ntae
IuoDRceGb/rdreSwHuxKbIgKTgjujXJ22NCsiTMNvEye2tDqAH+0h5QMC6uorkk/jtBmEJPLnP0/
k5GdIjkIwkW9KtwaMzOh5StAWrA+3OH7w6y19ULJHoXoasYBTWeS6mNuSSywV3D5uouvBxhERrK1
Rwt0Wm219xzdpt81PyvHq+/oqrEf4NJeVXTasJPyTS8AFNPvzIB8YnrxhEj41KY+gMFxGVyS46GC
Zp0sXzvnNk5lvk2xw7Csh/6vLcE7W0IkK63sB6r1D9L6+o0vx+al0+/FyM6Jk3G8wA9tF32dzQgY
mdpHxj6kmfqc3YZeixC5Q2y5n0aXqTPBLluiN6gjHTHcjEyRWdpY72CI9HZqoV4YxG6UWBWOaGTm
RTiULWVJjK9d5djUkgch1bBquA/S2SJ/btfK4bEF3XexwaygMdftwW1HvYiJOgtV+xRFpfHEgwHg
VpS9eCeUje3BcAEhQc7aiG1zJCwKZ2JC1VpWW2VU36PCQRdN7OrCyoReJ3YLMShIzkj0U6xJk8Z6
3l3IO4mujI9Y9lA0HdrMWFIqTxflBCv24DXeIxywBCQeTX7lR8RDgZfrQ6tHMkVTxM1m0DrLwOqj
Va9bwQbSJSJHlG/WGIy30QTISQrPTdMncqUCoGhKd5HDh8V2M9YPM/24MAkRfJO+byyM4AkBpwGD
7JdqS3kMGOWdDKvp955dgIaIo2NmmC+i08leEoC2ySSCLiwf66gx6+tgk+9AROcdGUDPk0/gQSK3
0PRJBWK/tMkRnS3dYSqffRjqCSWqGaXjy+TgUzMwvKwQRy1tERjfPPjRjHj9E5KxizNAwDTRCPGO
dXCaSrbImSWOgUHyGizFQ+FC7wPE0SzrAE0EYUBqRYQXiqzJqw905PUB+LnDAWnV6Mo7mO7EDvF+
CpLANCGQc613mRbMEXPwS4N8cyYeL9BAzT1I/hTAZME56vOY4D5m6TWfy8rVQb8EIXmfDJwzEIr1
dowOpqPIOhn4qfORuaTHKSEH91aob32WlwfvEYNmttYxNfXPIRMoiRIUsUKxBDda+nH88Js5iNoX
z/ONDTy2ZOl045s7t+VeFUVxy0u4o/Dsqw1hIlC8IvPUziccYavBFdO1Myh4ghDRVTgSXFSJvU7k
cGO5OW3cpguWboUIbZ7VfWx3qovLq1WazAuKrxrp9HVkrLAMXmmXrAuhOYe2StzzFFCJQ45HmBPA
2zGRAOBJxRZtkO6KsfW5rnpjM011urMJZllPTidOkJfjI4DiDKeZsYkdnipC1IpVVtPMxQW9Voj8
b4kt55vFghsumePtBva2iyjgDRpdorfZIxSVvvYCY5ZINjFi52EKt2EIOCP7bTTEuVYzgmfX7feS
lOblmDu/hf17Jgvu1I/JdG108SsI3w0jeW19PgwnnCawHKNLLrX11kvvBaaauY35fO7+WRsFAQSV
S2nuzNuomwGGiuS5FcMbBtVkyfof50XssVF2210ps2MZtCPOmi0f5DLIEvlEdMZXrJwfys7C1RS5
H6XF6RuF2bRDW71zyM5bY3M9hR6B5HEQs2PN+8s0IZbJApRgmop1h0exXQ+zY1+sVk/gSPGomdXw
pNJZIx75mN/Id41vsp3UqndyApBiGFVgJgklM85e2Hk3TPWMiPk9rnjN+XEz6DFZgltkyM6+7g+k
jsEDbsNkA3bAx15H1Gepvdd8KK2nyo+3uLSzdd95FKNkg+zHETlEKNWnQfd/VS3lpT36JCA/Eo2x
BxKnHqEGtNftoKyT2VRyPTTFJQzS5JRWpEHUj2cSI+++bggAIo/0M4KYsi9kNR3iHof6CIrKjC3v
hJxi4YxC7HI6snUKzG6r7c7c2HZ0boP4UKKzO/ams1VdmKzLwq1uTT5vxYgz0sHrlxEdss2I70mh
ZF1IVcgXXOHplo0fbi/2xT1BC6kDjpOjRi2TofKuo9PLpaVBD5duKS5FI46xyusd/BeQkHXMU58E
CQ5rNz0avfugNDfZrpDiUtlldUgJ09n1o+uQ9sFJEpDNjomMhrnnhKUvRGCyJIzKeszrkf2bXYow
sOPMf4TUexZ5XT1A8VyG3a3MyNWxWhj9eJOK8oHKCtW74+bzgdtuCbWqS8jmMa3hEyCBXramn+6M
qXjj/xayvIESwSjbW47Id+GgYLpGPhkP1OT5prFnggQanZ7GTMl9AAKIbX6+jTtw9H5k589DwFFv
mSnc1yKMz1JXzq6S7Zc5znSpNBvK6deOP5hH5UYVUqhw23uee+hVfgrLBvcHGuyl14q94uctdHmS
DvZV9BTEyeThNpsY4sgpIXyLDJ4wsPZ9lJ3K7ofn62d4hCeDD27RSfcrwTnKNGZ4muksZ0zZhBbF
7GeQO+V+rRZuv2MgDSexj26pj0pBKPkNEi5th60uyiJVBiPoM5Nz99ZhI9I05xUJJ8WElDE0WBax
fdkgVTkjNDc2QhaPvNtDlfYNlkUkjm3/oSEmLBwLyUP/HGTOQVG/px5HC96yj8mElliGwS+RomdK
Mp9xAFAb3av9SJG9H9Lg2JJCJzLD23fkaeEudhdDAaktivOlY05fUoNwJqsb5mTCNEInTIcUBKrG
tMgyVnm8yIboElFdrmYbiFEeKcR1xnckLnopo/E1jqetoeZozTJGdLhGGVE8+xku9qi2f+ixfIK7
3s/leyWtbtWAw+z7/ps57ZjvmY8cbvqjVBxBRP1uxLAJ4sRaNUQvr6giz9IIs62fW79F2F6dsVxI
jYCw7wJvx/Djt2tl89bE4rnIWGOt3aBKj4jBthjpgz3+ozMCcL3zM+NH0Y7+pReuf0G5pFdlriI0
UaBNk6mZVo8zAfeUE9FhcNh0ndueHQQpzAnTjzxlwycgkGAcx4ljp3Nz8Irlw2x7UITo4A+9SAyX
59gxrk3gEfIWo9FR4E9XEgnLpcFouLfS+III5cHaxi9zTDowC3J2+qNLeAFGERq1AZYG/Wb1pQzS
/0TiD1ej8u21+LBcVl887Sc5jM9VU2h4blClYo1z2Roogco25R328eAkrQ1GLe7bZYnbYJOJUd7c
6RgEors+3EQdcZXM2eBOIn1p11ky2TDQvHZlNwUnYRfdmY5+Wkman1rfSAnhw/mCBS+l7ye9uObV
IDHZe2Guf6PGPcL06z9GHUAYRmG95HJiCxQV4X0OEzKl3bJ94SIBzUdsk5agPDAcUw6N/crrSGft
Ij7+mPqL5LVN2djue9CGd7MW99CkFW9jv97VCm+WzK1t78sPVDnjmV5gYSpOQEzB2B+Aby2SBG1i
veHnI98CQDw+43GG4qVYmguO2Yn+hwIQbH/dEqPWE9m06A7Isz4aFpPL3sDThCSRqwjW3EL4zPXM
0kFg0/4IovLm172LqpGXaP6lRy5a1LLeMu3iN9mEP3vHHVbatz4ShzFugI6WBYtHhmJ6zJFVrjWO
+R2/D8KKXLDHTgfOMJ/sAJeheM/8btlqIt2d3rlXhGKh/ozznbauDgkcl7pp50XeIXuHDM3N0Dxy
kVlSDc1SBSnSJnRYPVDLTZ0XTxkwiWuEKX41q2VhDPZKW+oJiTu6BsfBsqab6mgpfexr6nsdVnuK
Z5DPbR2s+zB9qbBtEFPVxQj0fphKcH1TedZZH710DTOePIEZOET21Z1c4wZhcYfvNty6+K4XmEZT
uiI8va1cDrkN+K/oQfKF87bS6qivU92pt8gzuBPA02wQyRO1iJv6Q2CVci3rJGvjk1cvX6N4R8lZ
Ce8CMID0AVa37Rxfw3Cfcy5tCWVZJ1bTUMIhpqxRgBPtptD8074C0JDbiMghjA0gDKbgnCfRYgzy
4dQjqV84MB52PN4cqlSBuE1xGLa4bzdD59kcIxoinaN+W4zdNm2bfievRe+xul80sGqGatrbFfPF
rd1LHdQT1M7EYBful+A/GtQJBJSTCjVNqwnq51S0l6yc7YXjue8tyuCFspM3qveEICUB2jLG+Gr8
dAmQXrc2c0GLzzWgDo7MVQ4LZYsfosSNDZrZGJKD8xAvJ92tII6UuHrJnIftu1sCv01aKKkk55DP
kAHGpYZLp/qYomHfBoX5KJw3vlN+G0UlyLkgvq8YNFzmvn8Oe+SXlfmU96QCMrIDqO3ExJVUellG
LhPEmv17q/ZZ1zssEt11M8BsITcB2p+LukEGDLPD6mWamMowqXjlToByJyO8SKFzB7h0Qp3PZNor
K8b4ODK7jhcnZ/BETz4VoHf9rP1R+7F1FA44Frbb+GBhTnRVsYs39jDla5M3sC57tavxBUQk0bKT
6LZTDY2x4RnJA+MwiZTjptXD5szBNq552zT3HgeBl7qHIJG/lRtWCxGgk4mJvsFxgp5GRaJmUdC/
0R+Jje7tL7sgb40F5a9sqqGnTgdFxOeitPH8tnODqT+DpSjDiOSQ8ZZWo0OwgdbLvsQC281krreK
U9djcIUaWwLKWEvGdCg/vtus3zHh/0LsuJvm8rW2JShF1lFZVx6jHmAlt0Gvg51roAWZStT/HTLN
haqcZJGNLWMFErKzFFHIcEKZ0SyCwfisPXJmQmIpYccibRcplHpfrpQId9Gsm11EXbWYzQWmwwIE
fvqzllT55C/MHahLmRD9YzvhTjrJNmYVdA9DY+kI9vlWdHO9TQrw4cQW5OYSM3oyKWV4JIrfVTTn
RDkyp+A+eTfG+KAyPvqq3nRQbq/WYNR4peQZ9Dg4HhHBK/RiQlJ6c9c/EPGF5EmocZ0CJ+fXKXp5
qtwyWrph2h4MgGIB4ybGr1VP6xBR36GnEuo+ZP20L/0fIwifBYePq9l4GRHJAskwQXZC6o340jzW
YXOhi1sVjLyaWyAal0hjH4yx65zRcTK6t2tqLgBUY06+SOngoCG8ssYEsIz5BW+8eiBrhGg0mHBn
UDDvaDz1ithFa5tbaoE5EGxVIF7zIGyJg0B/nRrVDsLJm1+mH21R/pZEaG+ETei6wy4RvjJC2mFf
JPNPtk810wtRrKzAvYWF8G/4dJr292Me8BKR8zj4kTxF0EDE3K4TBCfHuA+eS5jUl1oC70cPwSVh
dpDxe2bc6HEhHbne1nLmnMaKGFWhqnxlZelHZSFXHll2bcNmfs+lyg5hX9wbKkKoi9kCroW3542/
Y6voz7rv1hJB3A2/Q7qBjV2ufbQoS9mMyYk27FDNmc8YT88cs9g0KjtuXhObJVax8nAnvw5l4x+4
9OtVAGoHYsGsISuzZWvF/Pju1Tbz6SNbwuQgy7sYqZUzrWtYSpSpPT6vGoawzO+QIO1j5fZnEXnT
shaDWBUYNrBBkzNh+UYEIXO6MfTwt64hEmwp8ZHh/Pytag1OsxTkuRiDjdX69ZvwVQ67Xbi7qAT0
jI1o7Y4MlLWd1PtMNfORxwhQz2MP2CT5qhut4ZpZU3kGxjUvRixQ0C97INZF/lXk+KSNRuHDT9vP
1qP3zRp7O42Ofct06F6tun6aPWLe88R1KV1aSeyqSnZ+K75Nxjm3mvBHCjoqRONkW2n1MtbWsm3d
d1WXB0Hxw/w94az3s+TIG2HgbydMgRN0o0ci8BJ02cQ6xjtiefpFjb1tx9qHLeFjkVFLgMyeNheT
QwTLAxMvKn57HrkOcfpdBOY5YNKR0JptIEM0u0zBQaKu6UwCnycEN9jXgxVrU6icXbPvO2kd/vyj
Kb23GbLZzomc6FpKdgFcIPEGhlt8tWiNcb4d7NgIEAM19poq69B5oGOSKC6fbC9cp2NVr8skRCc6
QDp2NB9BK1hxJY9jekoQn+dhRUpUVP3Ok0DfRN9WmwF3GNLzWO9lGshd6LFRZcuzHWbTupJAee81
uyNG4dkuSizwooz1eBspGVrZ2zRE4knPRbuPic4DoDAvADQXW+mlAbiFVp6KKnhDTRB9TSNtNVPd
RdCZ1b5mVn8rNRKsuRsPHNUEOWKn2mYzVP+4JAkAFcwZTVeE5S5fj15UnTgDIKulzbikXohPkfOk
TTJ+zFZ9me2I4C/FOacCM1v6oZrPNrFk5dwxay86WLbGItVpBC7aZAKtBI4TegN7+F/UnceO5Eia
dZ+IDaM049bpdBkuQmSoDREZUUmtNZ9+DrMHg/n/xQCznF4kutBdVRHupNkn7j33ac66fdWzBMNI
Rg5bFWg7G73+xcWMiKmnfVxg8Zw6o/rNKWqeocA8NCEwfX1k/J2WE+Pzwvxl5bF4bJg7IJzd53ie
z62WCWTj5CA4jqYeojjtnx2LWz9obq5yaK/RdHlAVqfL3z+gW5FemoTeoJm49w0x3gpkRKYj+sto
pIDsOKhDsolOcOj4CPrJBq9Ku17K6b0GAH0AnUOtZLVcmfFWIna8kLV0inFzbBE70dSYLMzW0W5n
xe4e2vbVrXLBo8ZrUonS2lr43E6TxtSWF5uAzkhDsQ+oHJ/Hi9PYJ4vWgr5WvxnROFyaEmZOi4J3
brrnvKvmrbIS129c4x7HAOqdhuk+QmEBOHw23hFHeASGY3wchzeZmDFyRJ0puZZY54TcPpSQE1Fb
mYrw7GfqQMqm4Zk8mWfE1vBtIutrdpejVhmfJlsf+O/xdxqYa6vNEEPjUTTczJPhsguN4kr8q4TL
wzs3SPlhYrNRPYYP5kfvXVxvyUX2XUve4nwgKm9g9lJy+AwTLh+6HQxm7RcNL+zpR1LV38L4ULIt
3+gWIHbK8MUj9wXIEyQVQNX4Es3XuYUME6arAXcEvD9oPftRPX0Ik/IOY4qrdeICKZzRDyv2ekNE
7vGU7OOs458ujpJ6LKxJA7KindRTanvXYanTp6e6X2V4BTbAGonDdkncHnr4H3w6BjlRNqQ11pQG
wT9EERBzibmTTyP+YRScdNaLNVSv8H4QVEfdjyyCZ4tx7h6MwzuyQkUOfOrBKHX2nf5FqiiQRnpJ
UPOCWFs2tzjSfNXaP1DUtkiAN7IS7/U0/jbIOQrIA/GRk1Wb6bdyfkmSCnYD0BhIgogKZsqNEJVx
3mqbLF4wgi7VRz0GHjsx7NNlsRGYRJHT0snXgPdi/Lak0zK2s+VWoiVZ57GHzu4eZsTD+cgDsKZF
1hKSGx8p9/w267hsCC4Z83HypQTAVBFooofiwtiaDPkSlgUXa3ZJE/GrNDTPYggz1FEAdanTNnFy
l4gToQSZgGNICWu7Ne1H799Yc8RYbcTTAtpKpEm3oZ066Xb1pvJx2fdhbq2Ud6biEEj02ZaMS/sj
ocL32KwQcbfZK9oP8qyiF/Zdzzj0Hq2aqXzY9sRLz89GqNBFdgw/k1j/1Fv5MuK8w4S80FLUwLqq
aE2hWCwB8nDXa2gzwhwLPo1iB7jNazu6u9VDsxkNwmM4XfAhUuUt9RJ7y9ChqtTWyrFi+Snc/Jr3
nFoCU5tRUHqBCH9pze8s6Tt/Tjs2gJziYav/ShDMKztyd91g/w4w+GwS07a9vjFQyiNaVnOog5qs
wn1nsX2n5/Q6Qcxj0iRoZN2M3a6dYcIEdxA6k9gESt6RfPJZ6cSKZJOzm2ueId1CB+4arwmE+K0V
sss3csH3bjbzLray32TF0E/xJG1ceFG+YZonXjZ3l4Rk5PEb8Hu61lcsztHaNdc4h9N0YQ7NAroC
tqNID2V48y7CPiCZgMF+pJcbCy6Jn04hg7Ox/5TWzYronaJkAmHHcsnTijreh/0c++4UlfSV1btE
LeaNQBNQu/ypWm3H5KXg3y1NkDDpXYlwhAdrbYbM+dZy/dpGSKXMVNz63rmk9i4dvqo2/4Ug7Q2D
n/PAQ6PN36R3sBt3WlJ+7fS3ZUxESzf9HvrObcmW8KCc/Lq4dAPOW1AjEwsrvrIobN/jmfUPdvLd
FATg9exi7wJCm3P7WqDW8upw0raiTs+2E9lbq2LI2bsl8ots2lYZR5kYXjq99OTTktNQ1urUzwP5
CgUVYMjNQc48YowH4h2fZ4JnCLtayL3HAlEpW+2ork9Z7CoK/ybcAY4HoA8DvV2q/SDSbodMQXij
rMgbgdtdor6JFoD9elP+kwykNC7jtStH1ssGj68NaHE7DcaysccRRRShcXlkdKe6RtpD8wNMt3EQ
VaklPlr1YxZYrNigH6yrQC9bw0MyJEK+sdCNDASknpPI1LexRRQg6YkxKAVEfQgGrLcImd9oeDki
zGf0XJcFcN4hhNrsRSTZ7d0a+r8+vtZOGrPT6dSlZUc6YVeg3ILAkAU6uL76j7A7HuDQ7VmTrn+I
NjL+/d/MYavhPWW0U9i3oBsIUZuJIKyovnRSSbcu3oQLxsKnnp/xADUVSW9mPk/MYe5WnADEa1lB
sW+q3SS6pKy39pngbm9L03iomJ4Oi6E/TSOipGbJR68vKbsGByCAEZEqFju/DYkGAfXFRfAReuNY
0pKZTEgiv9KNR/o0v7IgZ2mBdU3q5TGW44Ns4MnGqiB2uHcQzBM6tMy4WThLt0a5Kg9drp+larzc
MB/IdL0tdEfgm4fmIQtYUue5vJuBOftFEtgP9r4H74duypegF/dyZOw+NAu+EJhFh2Ju8MjYZ7vi
KGvlV0rxd2odoMRFgSwQ6914C+AhTTA634C6oenowyO56t+5XlykCNkiuJg6iI87sBZKYb3C4FYz
T3sdKw4/cjHvS8Ril635oWmt5ki0gi+LPGZXgV+FMSmXd1mQOD2JE2mZwxVuBACUuoYdjJ1yr0gT
ICDePLmD6V5N0a/PqRh4Qc9ztEwoBRIwlEYoiCwx1VnDjbKZCBzcTtYkPcMA9W/pBZNARJBziKO9
nTRAD7M9+rYyFgil5b4QSXpU3HW4kMkDcer4wXWZjPFGBweE31+OQXQwasEbXqw14F6/NNIUu8HW
94NqGFRjqWbHgWSp0OWxcVxq40TbaWnbH4jZMk48Zc0pHLiToJmkIaMXe7ibbFBuWVoJr2VysGUM
bIBk5EcM7SL0IjM20X3LJ6dtq2vFdGS7SPkw81v/ipkDmaZo94aQLn4gcqHtHAGMoLyL38Iidq8O
7zAnvZP5dWCwzEMUVBGfdB9M/aMoWn3Hso/oyG7G5Rayqw7oGzrwTRunGNmeS/2sw6uKYGZvS8tV
19RYyMcK661dFVDdJmWemql6XtDXjMqVu9yCKUMltVAjxrshDorb7MDWCgdNP6pylGe4eqiDgkcy
jdRz2ck3lU3VyXAKLBBV+1IKoZ8Jxniz5p5TA4Wj3+tEhDdBF1+jnOVZGFX9rqe6PNcTvqjFcQ+T
6X4LW5i/cne5udhtf8cty8JEbJU0Lc+YEuvSoUUhBXCEIzdWoV+GxcfMTQaBpXSZii92/s7C+T01
CV0SJLBGxQw+ug+4jCe2PdQ/fyRhUxss/vfOLDhh4/7ehjYzJDmKPfILuFgFqxWrqU95qcutOUXp
UYBl5hsDbmsVatMurObTKX+luIE5E3U9AadkLQI2Fk/ExOQMn2SvAc4a2OqXigEhOTcPVjLPe1M/
DdkaO6jNpxS0rc+yez5YtFhZG97jNkZ5ZWIv14bDQpLkWFAf4tDd4sQHLnoPYVk8NFbckSMzXEp3
eB3B+3mjsR3KlMMti/9w+IjN0GZfIF/F2cAwXsG1WDoECahIawZVqpqnHciZJrG/m3ZSsAsOahSv
5ERvYbBYhwogPf6F/IzorPjwWytM3nh1nU32ldl9+qnGejdV/BazMYL8SKTlkxCEvWkmxWmMq+Cu
CfZ2jcFpWui6deh4ffvAjKhA+vFIBfES2kaKbKXH/RLk9kNCYgotVtYS8hFC1CRa6CnN3vX4VWPk
GbFbeTJE8xuElPTmxXR49C0SJtTgTw6AXwqIBECQhYzaqZl95C2MIpiDu2m9tYz1IYw66sSESSFN
VFE99L2kb8eDtJ0QmXkmIqB0dI2rjWbejPr51IT4SAcSkrpy1o9IkuKuDk922Y+PhV3dRZpGZzZi
WtrfwqWPnmxAamht85BhrkLxF7OXWKzruvG6/v1vquEgoEclC5qtim7hWmcx9onYMt6bM2OPrrlI
pMX5or7rORmeVWU+K71/zs2KEIPe+miXOj81gYq9oKm7faBlD+EYXLs287EEOIgN5HBDQUmrOxX9
vTN+R1WnXoJUkj6Ino8dLYPolgjhW5EZ0o8mut8wh50kSRNjZVTdmdDQJaCo2DYwm71OBt0tj7Rf
7Nht0Lt5cxgJYllKLd24cbrq86YHYnm29prqHujUO+TvYV0TzyCiml1gzNchDxukosAUQU6kLK7i
4mIZ8p1cLHEkUPMtGot6D5kTyn6hvuJVfeM29VuIs+ss++ZPMM31vomy7GpGSJysIiixAhIvTKCi
PI1umu3z0ICVZNfXck4aME5q3w6wDURf7fTRIFxACH+0Dd+t8+aug3k6weF4Tdyyu8M6oMGdl/iA
EZAnIv1lMobZ5DN9ilprOkyyvMlJTA9Q19FOjzu4/gQwGE7zbRNkN4pCY4gcfYICpekI2RdSpqua
tNMwVu/tbBFfTfEPKelXWqWsgIANszYCsOemLFXobI0oPec5owF4LRhP3XLLahNMib08d9Qz3tDY
zCsaiZlXHacIZz7UAq9K9Z5ZomSszqEHxzXITAG5kJ8+HoAP263Pc6WlnLbgVp6GxIu+9IlFGptg
IKXXPC0TAhiiBWzTgq4LhZDQzObAuX6Y2vgdxftyHLv9lNjxW2syS00h33qMeeDZR8HwzpHjqXrh
O3AW/aC3zzRa6Yua2ofeBKQLmcI+IttFCdN2X1grxT3BSdFrdneADIemPIsGENftMwuZ5MlS05kD
oD0GqYXJWgnxvlQ1kT4qYxk06n9KURSnNDDeNUQHCkAbiUZhIlaemUghv3LfNVPtl8r41kLaebOe
xxfq13gXA1E2kWEBCpec+5I20k7nO6tzVPn6ovy6w94xm9NHWJR3USKKtYWMfbNJ5Skmm2+E2IOs
ht1dPJS+IUoy1wi8DPioAIUiO0w01WxzxYldgynfOUaujqQ2oADuTfhYcX/gpuW1rXSvmk39zn4b
h/ok1yzXtHmIa57UMMnDTUrJD0rpPGBC9Cr5nZGHBJB8ri+MFXhmKPU20KEQCOXWK1TdK77S4MRA
gcOfXJSTjhMBTCOGyhzsFgfZHbKkvGSIUVdlVFGlD3EHvqKrGgy6uXPiJvwerfSYw/zadZXa1eTJ
+6p77/MOfHarqFuz+WiMpKLNcDpZTWISdeeFhWCr8NJNHwjpOBJSzUOWUx0nVb21roZsoN+7Qvs0
lu5zqOqWYg0XSxjK3IvNH4uM45PLPj7z+IXZca8qltSYH/sI60CcvEZ5fq2Hi56xRGXPl2wCZIg8
8wXLoyZqHiudziRznGKLeuqRk2k8AgvaNN0XSKh+Y2jw2Kc8hAGEeNvuETNOIfLakbrBS6Fuj5C7
ngD6KEN0LzZZFxhnreHMc9m9wFlZU1mMeqcX59Fyeyg42qdtshgxU9mcBE4Lt0dR1To0Hm6/LqAq
D9x6esic8lwOOCCLZDsydCeLbcK5HANB4qRF5mjAVOenJhgyoXdLs8/Udnh9R2AAwwip0LlbKO9W
H6HbN14gumNDbW0UUBDtV9uaXuppQFPdM2RNqCDItccafWVt+9IEGQKL4SfNCIvPCUyLQ4GvR5kX
Roj86wLtM4678xSIW9pgR4A6Jg4kykhvMbKXsWfBx94+95elhk9aKefWFNUuYmnlCwSdjMiQpq/b
uEMdoIEB6Y2uUOXY1nSwpU1kDkdi4uN3Tdr7sbiIoHKQZAtAsrOB5QWm0mR2yDIZHrvhLgUPuYEi
6ct+jH5hgann+D7JYSdrPGBZ+Yi7Fam8RvIwjpFnNXSnEvH0UbbjlvwPQj5VW28tscxbuueVGQX0
ylLVU221zOXCKPxttHjoEsvaR4SE7Ze0xFJFG+7Zq3jWsJr+5qK3yqnip570wnQYTy28nqtEuMO+
AS2TMvXwOoGGK+daP0dYni/CRKbX0bMrY6a1mMSLOXJOcu3lh8Eic1Wvx83Y95rfONEB6ScwQJGJ
k0PCEEZbdFRGuW0dM/hQHTDcfFubk40IRitfzKHaLtoMZsBNO0gyentZ+qa9FC4Ll3TWfyMxotRs
B83vzeHDJetwU0tYsEqvPoPWbbcEyJHMitwVM8pIIEtBFHI+wMI2Z+IzUXiWTv4V9jnz52r8QP/E
RL0qcb8jCd6wxPyIUW49uDXgqcIC22WE4ePfP/j++bFS+8flP15rpf2O8+hYJY1zLdyHHCeeP5Ha
DcC7Wohto9xD6eXTNMxvyVJ+cA3sMMNPr7Ztn1yqsvOYRbSCwjqJoHyuDLQg0aTfAlaIKcLWK5p4
Y4OB0by4BgNytYysj0MXVdmYrMka+U1jBLHjbj7M3bCOGaA3LFFsbzUL5I1R2yVVhKF825c2WZEW
sQcEp2PNQAKpM3xFJ7moZoIKGr64vbC2LGW1Z4Pg3609Dc1+xN1wlxMPpl4GKP9tozzYK+YsWFf1
xlL7Y8oBgaTvQ4dciZIDgk9dEkIdu6V8mAAQPUwdk7sUcvpGG7v+wVlwAg0T0F13PEWY9qQau1uW
mT/g4J1LJvQcc3hWbDUyieCIJwzwNcMr+/Qjrxss2/TdjrnkdyNjO5MPXe9T/dzmN3B6Rzxn8ksH
rLqxKqCLFG5HZ7LjpxySgC2Ae0wgFOckOGaQTDeDkYcPRQshVNqrm0PLJGcI0wE3WAV3cDx9SILT
GdIGYhTEmqyYl2tHJMBpMuNncpurPfz/fCecDNx0XLmbwSI8Vs/QipiNuW/ieFdiUj2GcCXXE1iP
9RdIaHJvrOGxqoigIWbRP+x57grc3DHTZbRrqoVYQ8D8BcEYfFSMVAeTy7hhCGVox4GxLVr9xHhA
UDRgSXsh80PybbRbe1WWtRUfoysdFDqyEQ/AWnV2jfZRx3l2//sH2roPyI8BR140gbwyMibJ/GVs
j86h1lLm6MlyIpYhusVje0MeNJ/p2RlRud/GUiGFMFuqLzGTwmmhFiqlB7HRepwqlsyL3h2zQX3n
faedmLm+dhJPKQ3azTJzCfRumFAlWYBEE/dzDDrjK+t/R1bt6wC+3zrcb6j5eX2IbSvfJ+Q1kWXO
n3qGdVEU1ja1I5bBFnUtwNmHtHUQhbtYMll0Q0eC5RFRskROPl0zVVun1ZW0NEl21UKz9ON8TWzM
uvgBTcIutfiqyY5dNgBT95WiIpJ2fJmpmqFdNFD+QOc4/d3uTaoWjPeF/CBqHmdg2F+iScAJXNCK
FjE9QXHsrAzMNCUj/jMA4xYY8PhWkL/J9CgD/aGZWzONur0WM9KyJODo2en2ONFyb0r/dJG+N4oZ
dmOuWr/iDCxRs5s01VVbJj579y+rloW35OJPNQ97bXyJxvCOJf+KZBEPzTBzN1VJeO8bS7uNWhhd
Jhsk9dgl9HohZL0e1I5tR9UNZputOZ+NsDQsiXDCBQLaXlWff6c0CL0GaN31HZXBfBhHRGANZxIJ
C/HDUL1pokWm6qpjUtrdR0BN2USc37wFhT8ONRa3CEdCmjzMzqQenUD7IOJjJg5H2NifFbe1bljo
/FrcMOnc70zG+RdG3S9m0IQnVnKUvpnNzNsM1BXSScYIa7tyGbirkl25xMUWESczUbb1K9dgm+MT
I+HdKi5h2SJvMvJjnWPw7ppmupP9jB/F4OAnBPJCfkfmdVkaHXVCyLBHEi4vgyI7VjUrqToVoZ9V
I2jUGoKdhuoVFdq9qhKONNk9V/lQe1odvC8BkrM6tIFBxsVqDPUHjUW9UeB/CdpXmcY/TZei2oys
E9EcTBMn/r8sbG3kLc5DCqLBT+M8wSBmkgZmtX7iVl/lGPwZzPG9b46arp7nCZ9IbM7PoYl4h27t
20a7K2FbQmtOq61I+d8Ld7iMLbE92XDW0VyHt06zTLZ+vMyjmpGGLM/lDdX+uHfhMK3qDG6CkDKs
N8VHWPErVlO/YZQybeD3T5vSmmo+F50fGU1ovGbz1oaGj8pNngHEVZ2ttt3g2hBaJoRJqwMwH5lU
Nm37OCa7oZ+eYrf5nfXOP3kyvoUSHUIUo6cnnBWGU7GhP5eKzDHhMB1Qhu4VBTCaWL/GFh/6oi8/
bUTGaZX9CZJmQuBUvgl0btBzrqIdHlwhdU6f+GkIltQH9TvuxwDPg4p5YUrT3QTGBgdFjRmFwtLC
NrVfPwMx8GuVckRN7ACCItqUUB4ANn4W/dErtvWKnUgzDuM5LNJ9piHzdLPgOi4xsUkdddJYJmoj
Z03iMtmIkL9dorzflvmYMp3qoOjMtZ+Q8yDjXvNMcrH9cpI/Y2rTX1TLSVsyiSA7dfy2cc6Flfxy
rbFggs1WSEFFOnV6fuwTk1G2VYutKWlKGxnmx9QAvaKn9XszeZVoa69LIN9NQVKDklvegUxzTK09
XRJVW87IVoEUlkJ+VdNzYpwnSCP0v9FAA5AiTEw1yi/KpxymXgR86tLqf6wCjy1qI7HV86becIbc
8jT8caw28MCrfnelRL+isIE6Od/RYDGId1HdjdH8LMLE5nEzn7umQKDMLWiUPTm8y0jQVuxwVBJO
VKqXvMleV5QLuzfegt6Jf0YdrKtuICRmVDLx/jBlZBrVMWTgfIzG5Mea4xdktNhfJuy2/URITVrf
2Mj9hi4ttm3d597MK8XcyZtb6xlFcH4Eo0nHWGSfeK2eFEm/h7T9YPoBCQVR8yZu0wl9XFJtYwFt
iLHqjniKmzHpz1GqiYMZTpFnYqVAjqu/AcjAAb3QUIVFe9cY6m6x52LuVXqyMUImMMrWbpEYrxUr
hq2kOvJnjfGywVLbpRPx+G6hnHOhToIUb70Aefg+4/f1SBlgfjNMbK8iuZfxIjcsAPd9FPJdpqj5
WK08MBj0K9eG/RuvAZlcHB7jLRZUkIusXypJvqe64CUr6pMaqXl5J2ENdd9aULzI9esrJ/LNp769
dc6fAOuHX08KNjs6x8heao/MB0hbAf/8qGFoFXCSWWmyq0z7sgSsK+Eb7/W2IIeyfgyntnqxRuey
ZIm3uLn8TNzjIIMPzXDEQ10zfEYd4O7HJrpouSPPkD03uVnLxzI/DXmZULRhC8zT5JZVIXY1QsGF
XnberMN6pjHCnFLtApPHwxaWOKCUg6/M/hY3REsoMor5JEK8T1EkUW3pEKTyntSXpgx9W0LY6iFP
FCluX2z3oDUCi3iwMP5hksYS50/vGPSnU73reoUkpHKeCtwFnmQgsrE6uSOFuPMtwdNRNYQVhey9
eE9ITMWFXVP2btg5IIFp9E3aO+1mGiuk6Ub8jnw38sqFPl+EzuM4yy3I5dRLp2odTsQbyAX80nGC
YrViTkBsBxZ63vDeRRQWtN05rNiWzK0SB93hk6a2pv3p2gfo0IdolifwztXWXLhnGRl6vSHsA+bE
xhNGDqXeyQPklYg5VjhdjhN1N6m2o27QXntoTj5rx3RPqq2+4yKsT07xFLMn2pHwiL5LJL/Yfa8i
Eaw9xZxMm1p3W39KYwuRo/M0uMUBeQ9jfMnNZ7oow+Cd4fD8iWzAeYJqb5yibz4KsSXziRMJvh0h
KxXuxYAJauWg/Fhfmibvf+twgobFc8l42ejJvMr2A8I/m+ixBrrvLbXOsQcvBbxXul/GfkLUbUKF
YOra6Y0fuWerj5xHwcOLYNvdwIZGcu5oMzVX3WxVl9jsvv0orz87pzfvlKu7ubRtKmEb3RW+4sqp
UHVjTd+rsoUar73gC2FDPcUP2WB8AMTFc0RRSoITMVO4veahPKIneYZbSKZswgszBzDMM74h3TXV
KRXWa590n1rV7PDqkErQ1F/EXf4CI2MeTd386m33PkFn89T6uv99nNfnuk5ZhUMMHXY9KXSRFc4b
dtutXzb7hFZqbW4Zd2JU87D6vlGCfpDN8N2I5GeZuNlz/J7b5Nfi9pd1kkkxBTRX9imL+4U71O75
Y5sutYtrsUXKyKyJ+jqjkuRTl8rDUxB6Uz0CWFVIuqLgPRhHi8lMaKNeFM/0oz3xXsUWKW/ouz1f
fjdpJ2ZTH1rB/WtFbO7caVJojJZiV6A4cIfuowym9ynCcQFr+x8QpRguTLYNYcWPXLN/24DwJ+q3
Bi1u3ao5mgkcDzZyCSgvRixJcCGgB1hUvT1whNCggrJjHuuuRsOfpTmrcryHcH6w3UFhu4/Yc8Gp
bboJVTHEK543/pYphxkjavHytyZgS5vRj9K6Ni7XCj01RZvNPyojF9iTHZ5cVBc6lF+y7lntZbyH
qaY9TTplLxBPryucac/wnkymBt3o4gS2r4TDtZDxaYUs5gBIYj3wh3+iZhL7trdCZBqE2663MvED
9WZuIGPMSDmWIthjOE08vTRfNFVe0ANRWto5tt9TUrHU+Xs7hvnAjNuh2GfIbfu60Xy2KuJ75XjI
KfQAcZzmKcFLhUAnjvOfOIi4BikVB8D6yHrFJ0SEvY7uwu1NTH6sQv5+GNCsf2hK/97LWtJIXvKt
CxjGD5XBYpsSrVQQMNgWHgHG76N0lSFPS+MB3ns3tPEiel09JSLb9vagXVKL82hpsfeuta7G8RGB
i040ziVojO/OxCXfRwa7Bzr06jA5+GMCJwScvXbkxtAFD12m3/7+FVIieAAUugpMi+NM7Y64DnuT
+GS6CWIUoHGrDjD+XJ+Cuk9BK/LvDOzxZQbJ++86b04N4t6X6sjIFlUmkFBplztVV3wpoB0BSfZP
6VLcxzL8QXUNbCUnBTdiogITiEuHlTS2eHjE4AuhgFjXDhPcphn101phJvPyvjSCZUJTnkeKyK0d
Mu2Ii2OtcH3HJq9EW4blrofxxs38Nztpi9yMxj8iDdjh47HWqg7vecRYKeUOIWR+I6R2S8vsR9M5
nLJhnYYClhw03GPYOXEByVqiveSM8/6WeKkQxy7g6DMRe5Odi07EBAc+Nuj1zCI/qUKAy0s9Sl90
dTgcYARsC1iUVq32QIftEMh6wPeZVvhNcNv7g8Wb2lmPyp2A+SAWpV/Vtq2ge+joCIombEFWdKDi
8h/LrqXn/nLC5T0E+L3JAw6qOXSfsLveItgjfV/OHj5BbzKos3tzLfsD9qqGhYlMviYgm1LFtMDF
p6i0Z7OmbtdsShc74rOxU3XWsUl2IzUuzKfIQ6fNGNF84u24diBdfAMzEjczYHWG+Sjuti3gCORW
iP0pCneiVOVWS0g3bV35VNuZtTa/Ewdj4t7tkomLQyhimn6Gen9i6fwOWBS1GzFOZmlHO6JKvXSY
ur+no7J5ELrmno7FBHSUVrMxPxpNRWy0NsM8MD1tKMg1lfxoIZZnyVsQUNT+fb8MDgYmHeccFhJL
LwoCIIHrK2FTN27cdPrVJujKLbWP8u4BLxvPidvzJXd8bgMphh7BY6uckJlEMxzyyPluUyrrZezu
gqBsnioe2qyKf/7esLXGp8DmHaqEvdbVUw0nZVi+ZWV5E2cookLKQyxyVmw9u/lAnQ5zfNUR0u4V
HIpwt34Y1IAQwApfDVyXRcu6eigRxMwW15niafCAM4KeaXME9NLXWGp53Lt8fgTZ+Oj2dk484GjL
FXfE2mk2KUABVyvQdusmRaZEa2HaBZcl9Kc0vpbkYW/GLv+TM2dF8Fmh4gTLvzFcnCAKAN2GHUZu
ze+kwJwDyyIulfK8kRKWKZujpaGQSvmfh8VqfFPFL0QqYVLo38FQPAQ9W+ixm/8p3OzaEGXCxJvl
YU4yeMLTRt8woDeluALV0vpWnu+0CBANYivAcYyR/RJSkmWVSAUdtgPQxBnM46ibh+XXRAj4JZYX
Mli+7E4wMS9YZaLMm15c+xoPttiNHIT+GEZf0uVpjHVwZjUGqoOdpj4P0Xex9LR4aUs7j8+smHmb
3NE+9132vFg8VsQQgufoEuffLWtKK8kcRqHPHtNrPS2/cshym6Xmcq6CGVcxzAmPuwJQSUr0CNYx
Mx0KZLjY6qZetFukH8YNKza3Jh0xL+tbbpcMdwm4oQSxh4MWDeIa1kDK0+VV2YZLvqxJudPTThNt
cOat+nf9IRWfO/pHmJR/GvPM6ZcivUX+n2wmm1/WrDIKCeOoaNwjp1mOE8xhD5g7isQ20raZaPhL
Idv9HPMljIF6RWMwcQHMz3az7n9nuVuWZNjV8kWM3KO5KvgM2w6O0QBvqjb/1CpMIVFwNsXGbwB9
vFzY+JieHeNY3yij6l8woLhPAQWWxcvz95JicMBX2s8FQ1fJopixlIUMoAGPJsfvVklxmErYntDv
/kHoRT5D0O+AjWxSs2cUFmsuI+xmi7xvzQGhZYrbkDVN2ZR7LMG/qljTOUcMwycQoPdiqaYjbFGe
uapC96lb+nNqsZNAIHrHI1bSg9YsXbmXmj5Xe2DM/bk356No3eYWElOwRaW1n5omvshg5rQ3uPSl
tCxQxfgByNyBNjdyzWcddbnG877rGkY9o92wEgcIf5ygtW6wU+o+6970SvB6GRAP8b/Hbv5fgsDj
QDek9T9y4NEAFD9x+NVE/x2qqf/X3/lfBHilBBF0ErSmAPROyNt/ZtA5/5I6O1PhKNN2zf8OgBf/
kq4uYG5ayiSkzoLF+Z9YTVP8y1Fk0inHhLbJFsv532A1zf8/Hl3A7GQcZrv8FMJCWPr/QjVplmQu
cnz8ugOjbUhtqGRhTYgRAAc6oggirIPebBSpflIL/nEhFGVFJsd7p4nf7FvR2U5GcgZK/hjp1dWo
xv469mjQIZvEu84gPQcPeerHehw92lJANW9HPPLsaPHiP/8He2eyXDeSbdlfScs5VI7GHYDZyxzc
vmHfSpzASIlE3zr6r38LUkSmQvUyLNNqVGU1iDBjMESKvLjA8X32XhuInrmnELPeSUxce07Suz6n
6yGgiOSaoO8T3FHCq2m359iutv/5RflvlBf8Sxbs/7UVB9+vUZtiwz9hxr7z2Mlepz8QY39c3Msf
/HFx+9YnVwrLVnBhv9cY8JkfF7fnf6K8gI5ELlV3KTjgM79DY9UnDiaQZn2Xq3gp1/3H1W1JeLJC
mj6cot+aD/7+X/yWw/fy5gcLVv/y8V+KLr9BE2713/7qOnyT6idmLGcswTtICl95vP/IN/1yebMS
8Cg3UIfR8h+aLE4w6PUmq1CcC2ONI9GiunVdt/VH1XfY1L02vJkqk/AeLtaANI3VQ/pzymaG4szy
18SRw1bN7EEHttEOthjSdRp7l3NvvzS2ALVD1AIS6kVMBdNFrqcHKtfkVT1j+QhYePDYZ3XFr3IE
2TV8YYGESpOF7slIKLb3KlJiadliO0+S/OjO/SZv8VikRXjnUA9y3XegHVXJmt+fSaCS1CxLguCd
HKFfNeW8DrCpNUZkPXh0oq99RzmUvhTqWQfFuujadhPpuML6Vd/7wooOrtYEx2kgWZNmBVMwEvYy
vFfSf+O1I0x5Y3qhugkLZu9ZRU9YR/Q55t24b9mlXIoZE/bJZogj3cowLhY7r8K5s3NTS1wJXAkk
50BOff+w5oEFN7Rgm7bYhttu3KpwDPGY9d0deVx6jiApdKPDZkP7N1Duv8betslK52vZRRUqbqlv
KFLcmw2GEbjWOVgx5uB8IECTjeLDKQG8dhxzPJFegKXbwj27gpaUHOsOQOpsO2+iUm8ymL9NzSUP
dXuF+ZH1SPpsRLjLcVV9JtJ012IRP7qR+BpPbIxdu0HSqq/qqgmPpMNh74zWwRSAVOrCo4tozNZz
+uy3d8GcbBIC+y5eZuyexiFrbblGJoZLOUbsItm5c/PT8ES95DrsSJ+j6cscI8ScxOqW/+kxbib6
CN3au5Jtx35LgxpyuBunSbK1eu2fJxUBIElSRJpQjlwxzNpYxSbsHX7IJjx0d4G++9wko/uURqQ8
HNrlC284sUZaDlDka4xm/HAXkCGELvzmjO7N8GwU6K6GEkdyhY9ewye8r5MNrHISUbNzl8ip9onj
VEZxDGzYprUtUHuq9gK8PsRkp9BHOiHaUG3D3pjJ+QbxevCb7FQWOExjwh5l089H+nLhQfqQwFqc
yb05noVkt9SDh2243JKk2yQpSszwalnLSQftzYCtyAkhto9yGkm+dHNwUwNZYveoPXJU5a7NpXsz
rts4z+8ajO1YgcyDFVvzyfnHv/75Ie6D9IhmRP+pC4p4Qqrjmccaoqrtio0yHVrWYELm7TBiBbD9
+485MpwvdRaKgzP63lbUt1bby9u+X7auEbyOYcT3HmthXdhFRp1RF1zYc10AoLZfzXjg/ta2uyy2
xYufRtniOxjWs6YQiXwO2aFScYoJJM1SmRKPaVMzv7rtSx4M9lUtuW1VnTE+DD0SczO7+nUUORCl
lgh5kN9rG4qoUQ0CBlKUXZkORD5qVpO0a59h9NXkAvx4BbGvPzrE0o5N1rxk+LVfjNr5CrSzuV4e
166S+i7JsFNQZIzrY8ZHP8qWPuTGu416v76HD/A1MSZ9kK71oWxV2KvZrutVYEzQfbKIv6BHVsan
r6gzLVrW7f5Eeglz+GfiZDk5sayXmFCx045V8g6LUp7Lgu1P0w6n7x/RSy/PqpyWPWigiNe6Ne7j
rAEkule1bd1U5mSusgIIzeCbX7re34ZdZT9jS0CxMotp38p2vhyF/FYqkzIL6jzIW9fk6eBLneBK
RGBNSOGcvn/8z399/28sfmPaNt3wMHHAvqHmOl4Jq4lAiNh6C0kgpMDMQYfE8LiJ8f3GnMWvvntp
Z40f0SE9DSWmADTQlVzFFjpQhheidtSuK/zHLh65Zbl4pUPTegjUsHZLN9tDs9RbgnD5wZhRvJ1i
6s6TtBAAYybyKR/W0g67q6nAVuTXyt5TaOJR6Zc2O8wQG863/Rc8tWQ78uq1tsthO7pJdMLrOD50
vrqBMiyOTh87+6ApL5ayrkfeH/kxH/NvfdvsbRL/Z1FYw5FKWzat03jRhAaJnKe8bG511LtXvt+9
G1TMnYo2jzdE6IwNe9HxkLrh9EzlID5CnLRmN7U7VYHjleHWyTqTCkICrfkXunisR+IM9ilqw12Y
ufdTO8Awyu1H3VLwhdK5yqEE7WzFMqQi9rUbswaVr7KPAb5DA1UF0pt5rK0lvO9r0siFW66kx2oK
1u4+4ekWOdg9JqejZcj5StMuiJSah25REXXOKB094YUmO1peTL057dJkhBy18I3cTmCVJOPbzR6R
QsxKjL5wQxUQVguf8kGaMtpERgt/hCf8HoDMKhWJ3lRRjv7mA+2pParLudSw87n1Nbky8y7O5k3d
4mPV3NW3BiBwcFECM+OPf00D7INZu/d5Ie+TSo2XuhzGy6lwcao00I3AsZCBVNjyXSEM0mkkV3pW
mayi2hU0kPYmwJrUCpAERTBdTJUbrme8ixdUCo/A1AQmowV5xYuGodWYLrphXkcoKNhsuV1PU/1B
zJ5dMIV+wvYb2Nh9iYYhSiwzyWcDKu4xjXn6oR32cRTv/LY+tmJ2tn3j0eLh9cCv2P9nZzpm7I0x
yWW0ql6TTj6kus5X/rwQzXr90hbhgihtti1uMKJDxU3IunZbT/TEOITl/JEgfbFs4+S1q8VTVJrA
ahPWtZIyyisT5xMn63zdVpj2dIEKE0L9OCrD6FGxnXg9Kk7Wpu3eJGkK5izhZpLQrbdO0kFv7Eyx
RoRZbNY1knJ9YXFO8YNyDQknx1uOCdzqTCSuKdwakEuK0Uv2iO3JvhrRRtIZhNTMJhsi9LT4C4MG
tNgUoDeiIOzZlBPXoksaIYOiw9adzMupz14N39e4ZjGym0GPH6YKLiuSB9DuMW8pqj+hLL7jx3wF
WqtAith67YyeWmkYUcCRyAwmYH2OEx28ZyeBAM+zEgVuFjfGkgmm5K/bDH14aoXHhQ+NaOfSmZ2n
VrVOzJ48hyQON1mUKcr83OvyWfdWAHmGyFYZGc2p6HEIFt7VJKN5h7awyQhCbwqXZGcUR7vCdi69
cir3yjK37IBfJHs5qDxpv5HYAOui5GWv8M0P5nDRzQ45HDO6bVOX/sz03FhuBzNoLCE3Eb+LMnNr
1agMHg1NNVb2JOKrZlBY9wIdLqvq+JhFfoUDmXSOl4RPNkYqaySOhaZ0XUbUZ0al+9zIuLsdu63h
N0/WoK8URG9wX9ANa9ZqaEb+zqao5czb70sVYpZFHj6WUWScDGCLG13VxM1nJpVkCo9S21Tv4rNf
zyS5Lkt61zHEtgfKTxpG6pkkcxM8GnohxPRRiOrlrmtbHSxHUyOWxFCetedz196SbxrWi0BK5TCB
w5oa62pyCddkznvEsfUoujm5qal+4n6HN8n/orL+esh6mEPW+FKZ51xJcCbTIUnnamt6/RONRh1u
r/6eEXdgs6NJsUJ9jQuER21G0dbR5ouUITLkZGfsiUB2Rh7Dv21I5m2s9EXRoycbeMpFcKFKY0eo
6FQNkAV01BwiHLV0o+fkC+BWphX2FR9TjGLr3A0cB6pyiStQuc4msLGaL3VE8r/UsKSNzLmo5+yp
kWLrNbwwjDhPEd2r0Le3WZlM97GlPgOpape0c7n5/6d1+m3a6WGq3v/219dv+TIo67aJv7a/KErC
td0/1aI2r9+a17+gR/3l6hVF6i+H1/49i//nr/KbLmV/4tzuCaxjlLcIVtG/H91diyYYx/H5nuhP
HsLfP4/u4hMQMIQsFHhO90uboS67NvrbXy3xSdiYOHBdYJO36J34T3SpP9YSug56lHJRBnxsp/xF
hPjjuT1JWove1yxgJfh968ONI14rKBSmBhw5Oj/EyT8IBz8LBfby9X7SCfj5pfJN0+Obmjan4l++
X5hz0RMCCihWLukrpHKqk5tsfNbeVWTfRaa1WoISFf8Updx59GEMRbppL2JuEDl1MO3w7Nu7ZoI5
FWENih9C/IquO71F9ucsxFQS54Tmk42hlyreV1VYh5+0md+kj59/guU3/7//BLa1qB38KEr9onQE
VQywHufVtmJl3qY1kRpKOFI8Gsk1yd/75H6w3B3Itu0M99olcaka4gW0gvlhvxHMnRhkEzqwjU4S
vXsOwmov2wUKCjMNbyXghT//G9viF3Fm+aV7lo1KxPnE8aX45a9ME1pFbDkMthpz1p4H6LEPY3L0
o/8CsckHFX49cuZYcWTkhOjPyY5JhuBMemraIv1COQKUD0XPVEnqrMXRwJGnd45zVLwIaAWXnmpO
drVny5Gda4+4k2lg0SCvfazcArzZfGLjKFiIDi9W8DF46SYdom0PWW4YB9YVw0rpPSknnqX4Stmm
4uJAtlrBBtwM4UA6EOmonDfqM2U9jN+MEvJS1KRRKuxRTrEJ/H5nvFlL74CkKeA4pa9SZSS0+5Xi
jAZQcFW+h1oCBso3mGU2Tt0zM/VruNd3XHCbofMxdK+Bg66b8a2uhw1O2zWiDjDwcR9zpJpRGHwL
+V6xJyIbjJOiZS6qsqu0gbU52CfYH5nlYD7geRvqkyHdixAPPFXJ93C3rqvRPfbkmyrp7L2pX2cc
n0dvE9gF4ZYXYbO5qT0ST3S3c4IQkUTBkIAWpm3uBicZtezWWFUGGXUtOM/xatDkeGPb7m7U9kHr
fJNNJbzNnONv0hxGeekE3SVZj3Zllz/+tiVYroBvDcryXC5sb9xqvFcy3BCe0+Nh4uTIEysRV56X
r22egkYDEJvtJpUH7JvWmh1g316x1992VGN6+q0zOhb7zF+RsbImuU6mt2Hm9wmWqJpXiqsf5OPG
Dt5CuHpxzlwTYzSZcRubfCPDPjTYR4qKN6uk1UOTT/LeFDC3aOfzKyZXpml+lhBa+muzfhu9kxde
Ey+hlbTFbOEB46NunMF1rMAROtZG+7fGkLOMyWk2IjFfHozmiqF9ZyZYEbr1zE/SJ8HWcd58YOSR
A5ANUEwRfq0VlwT4ZsfBf4ppIqMdwaPobfmpPHTI3HN3cT6umyp/0fMyUA0cfwrjyTNcj/xa8JJX
DHLjhFhTh84GB9A1gc3oUpr1LYfoYm+mpHxXIW+fmXF1iS5lO8eWRNtnrKIczsD0Q4CEXU55Xd1r
7oX9B7n0JGJ37e1lVBylkadUUY9QFQ1+KG8MqoNREQhOlsnIcEz5aPP/UAtHDN2l08CadzQvHNzB
ua+TOnqs9E6lVs9UD0RmqmCChbLxmHF592EVbvmTwcs42bB82EGk2v2KvQjyXZA32CLzeqsqTNv+
YgAv5MZeDOGGhTUcqruNwajSx6RPwlOPg9xarOTeYio3F3t5shjNp8VyzrEepOZiQ5f40cfFmO7K
lINTpx5Rty6lrQuaGXmrUi6+eK7aLz0O92CxunfVc9RX8YXd2df9YoavbGzxIf547j79pcFCdd3i
nf/PB6L/93YTPAyW+y5Pg3+9nHhsySa+pssC7g8zzj//7I8hxzM/CcfyFdsJVgFonTyDflu+uZ+k
a/OfCe2Z3s+7N/OTo1zLYuuG+c5Xy87g9xnH+8QnPPXbRmP5U79sI/5sO+FYvzyyTds2BdPNMmsp
W7gs+X4utBuC0MlVGwfQCrzgjZLPuF3LNAT9xYkc/kkpCWoQbjAnUmTG8GFKmJCVE6QfiQHxnRZ1
jmgmxkosdsKn8o3WdqyySdl1yabw4/pp5kp+1m2lHpTrwyiiEm7gFIROmiyNofW9w5mOTYQVoy6M
ZnCorNG5oxuVBhXHrDmtC+9sz3H1UTaJegBCFx+lzKb7zKCHhKMUwSrSjDXVTWEyaO/Y+FN+kYxx
8+SEtoG1LLey559e6P9h0nF+ndVMxxI+sAzFa0f25ntP4E89gNzs8SzUQB4MDCwAv1okkzoDMzLX
ySOZmA4zPZxx9ihxeNlbrvkFYxyQ8wZl75uXhei+tpg2rWEmZ8Mz9Y3HZfA5YsmDp7/k1O9VF7GN
oq4SkwpSGy0YDxN5/AvqTklYTYUebmjnNjEbCzfC52S4p0RZE443OO7Pto9rDS/nXLwCnMnIx7cK
mgPNufJbOjZzukr6KFK72Wz8EHtahQcLj6Vz++e/J9tddrc/D7X8onzWzrbjO4j/TFp/vL6mGbGQ
TUt0KMG/5yxoqIX2s2uO1yXoTNjERseDRbf2cBHKoKZGLm7fZ12NBHJyoluDo0JiECEgRVgFI41z
hTTMtSjhz3ptEWyCZMgeHcMIqJQgRN61Ltn70PXFV9Y09qFL4KD4DpRlx6ZL2Rw8zuqy5yfH+Rdv
qjH1V3EG1D2wWi64UqmNTDzcowssLlFPk0C89NFfK12XZPQJD4t51rTeNMMd3ka8fXVaPcxswIDv
0D69qRWqLB2rxdr1Gc4Yh2Pi6yTenSxN6R+o5LDpJ51ccCtv16IL7xl50mMSGjylepOv76r7sqnv
+yF4GhOiRaWyqZLKeSTTZYJLc3mdulR9YELj8V4FVo0ImqWneV7q2L6/rtn311gsL7fV1rAQSFm2
43rKgYSSAeIKma08szZV7AHbbyKFaMdR4dh7Ee9T8nD4mS11m0a8YdMm7Vk5iGuFvn6ORid7rbqW
dmoaaHvR0hCU2vyOXYwv1Uh6lwIbhcepkhe6SIaLqvG6dVa3auWR+U6s8kue4LppTf6LEc/psey0
sxYLg7PpxbtWjCGV5dwPaXbC57TSZXNZDvFbaszpxoVzua9hNNMe5BKEwYZ4IGGK+mG1XCxVfOm0
HWhGEpG8mAG4VUDoe2OenwQs91U6EOZT6UsCsotGQzuBFgKtIPEkrrbGIT2ST1V+1oRsdr0eP1N3
G63E4FgQ0KHzO3MYMpZQgeBV4msP03CF/Z5CM4i4a2y/UNESShCi1vceAd5jchFo66GBV792QpMN
T1MyoQ/0mUsL93TWL2cJr3dWzIlqrYOUQqt4vISuR89MT7kx3THqpmHZu5MkhLYwE4z93MTBoWQb
trYmeIu0FbvkKcJub7NDfiiwpq/l1HW37WSIbR5RvdtqQ27jRtG25TfzSrRGdYP29SJGr925PqtP
MGz+OaVpjOp6qpn6rOuP2SAITYkZb5aXinRr2wFtahOIdSkrm9QfhD12XOZLjj7GL2IKjoBbAI0Y
pv/ZTWV3dg1b3dGExvwuA/d2wp6+ioww3GuLrF8dEUByVJJvZRO71/6MHUzQynFvNK61b8MxXvc2
mAyox8Yd8XbqB4nGQVkqK9zoPvz3hNKlrIfDIRLv3o4TujI5sq/nFnE+ExSD1BPYGaJvyJULVLAy
qPyjKH4wVyAa533fesE2rzznEVIvKmzNkQ98GM1sweChRI/ziZ2Kem6o4UwYK5Oj1+YXZt9ThcK7
HldeUgePTpjaN7RqladcQn8cMz2DhmRETuUI6iSg21pw3GXEfeylEpdMAxl7VkDK0xi8Ro1xLap2
w7kdq1YePFU0lODDzNxjOpgJXNBCX5eZsLaNCcKtdtMaO7UmFJXQJtmNhqyvpOss5gB+OJNB01Zf
CDhX+8mbCMJ2ZsF1TO3VW5xGFDCjrNNo0al11kzjprCaUrOVtpS3izz66FF5S+xycTCjndKv6T4J
7t97g/D7tTBUxEAOkiWr+VuxMHY0824zrYVfH0zLePJd7AQgignd0e+BSRlOXZlfk7pv1y2lX/FK
pX12aEksrsM5d9fgQJ5I5PCOFSPZORsPHKwWtfYn/kQ0agVgg4YGr7fxHPtBVSAEdA08S8dZd+k4
3zKYtFeZLkxUc9IyQ3Bu5/CKwpVxuQyqlfCMp8nn1tRAfNo2mI5PMC6rZxFX4UFFkb/XgLe2QDY/
QjtRF4M7wohYIgGBQ+CmnZq7OSO64RoUKaw6+qwf8rjsHiCmAjfJnGbvDKCC+5wJZ4VQ0LM2DFn/
cmxKLMKuZsNLqKprZ8gfwAiWuLZ1AV+hKMr8toafB5yCzJhi0XeMCI2vYoqpWa6U93/+JJbur0rH
r0/i5fM/jSwwFaoGFcTaE4SD4u5mim2MPwz1Uc2lgHsTWLfUaFNw2Gm/22rW6slWFbG7J5ciTr4m
Bq4lJBNh9TGLbVSNSNXZsV4gXlU9k9UZfKKFsbEUrhGHidf+XLDv7z0Jm3YiyLf23FjcwR1Ir3Kd
tRdgLJNDUnR8U0cZJPRLG0REkg0Eb1CsF2QFp0JWHsa1JLpzKdouviACYG4hP8egPGbz3mEbuMV9
6p0T2/Txl3A3wzLqf+POST5f1hOQXRNoUjhN6t6d4/g6rVS9Z8gmIslM4JKqGuZT45rjNs4yABdm
wYpKhnSSt0WBpiFqG/RD2eKVA6k2geJLfduhuo630kT5E/Z1ModvOqSRtyVVSTskt3RSdTYnTasm
9zl6d3Vrys9Rwt5oA0o+46CoHPNGGpEHsaCHHBMb7BOptO8DsZmyBccFAoD6qrY4Vtrvo03KVXnf
wsbjTN5Z5athG9MlLQHBi5+MePlnr7rJ+8butrVvo1DW7byhRkKTZzDEpRfXxYcVzmpXlfm4k2zs
wnVhuQS8nMy4D/sY5sWQzre9TSHrygJzlq4odCO/M1A+fCHTptNkDWv/XTEAtbx/AS6v4oZjNgu+
+lvl5nOxNpY3l+rJlWwdV3pEaaYyc7YhZKZXeqfL6ywx/RewcC0LsrzI8OWZ/XMyjkThE7pgdGb5
J1x9Vs9SGcvLemoKah2Ltj44QV8ievhDdIT1Ot2PBJSOOUvJm7mCOLAuv9/L8uW2lvNzru3lVpcs
N70yjtRbv9wINfcDEosytK+boIhfyu/3zCLyYx6kYR7rK1+keL6DIaeZAcKz98WcmvQDok/7FBlq
PDBX633qAnFhbCY01SsFd17kKCbgiZx+G39/dhjVpG4qi2qZjYdTpYVhY8VXlog0375hP94vT7DO
bSH8jhPwbElCB+hPIWhOXB6H5TzRK0j4J36ssgm+Xz4FGX4Nj7jvOl2ewo5lmZ/FVDK1aZNaNzSC
M6Phsmasqn4/izq+6QdpnlJjBFkkl1nDceBP6VnFB9Qz3WBjoGM4H8E48oqpC4NaylOMYr9P4W/w
6sIsezQkwWQuOTbk0GBN/Lx4dfTnhKDonmKt9hiHwMdWLTCIDXWoYuOwkd+5sYkrfRooIIq7NLqx
psK/naQcEKxKxBSM8i415ql3K0tgbsFSijqpgPu3a9QkWGPMZGHqPdu17T77oTS/GWrqH9yB21SY
AAsy06n6sCAM8ONb8snzWWWta1ekV6Gh+i+Qx+0PgCncySWAAt49U37fLCswYIMd+2u6MY6eMtND
Z3keKX3c5NTx6HVr1oQWNA27D4Mxqm1hthaHIyKUd5ioK7IuQCwOnt96WwC/86asU6wDdZfJE62a
3oWbBfZ1YTTB0YYX+CRoAT2YhvB3Ksup01W6u+rxxb1NbtvvHNPKX6wu9l9miQfGkzKhcdeINzH9
yCzf48giiQy4/kvCln5eZ0HfnB268U5R6SxyXRgcej+trtuBpYElmKTt2VI7fExy61gl4V6nhP6v
W49qFaoYL8gFevcdz6WPCm/vQ9tQ2cVDPwViBrrM36iJ5/Kqp2X7m5hmVCWZducmoXEP7HXxJYYQ
sGlEBdEytL2NsBAXS8/eTpM/XrGkyVZZE8OImtJpJ4o02zIzw5lN8vpQ9aQV8zigFX2YArqGuYmB
TRbSzk4wZ9gGq+ShImWXsOgozR1kYRWvragDqDVgUIcejoI1LxgZ4hoFSnpeUBKAUW1dq1yFTKlB
/NRUVXmFB7B64Vi9wIay2Hq2cTxizfcUR2A8EoC0On3DL6t6qzqbX09vPA86zR7GbmAqKGvcHIwh
N90kQvj+Wu1E1Dcra+g49VB/tW7dbL6YAeIfYQ5be2FZTA4zMZXccwq6mEeJCSjyzhV5jDPbJfxj
pmwg0ZriWgCGeCIl0xDZIop2HRoF/oY2KG2iXRFgG49s19kL4+pl7FP9YFpl84S7tL6wo6Y9WGTO
OGyJ8XPe5j15pco9tVY1v0Jw7B4RboL7SC7Ba8iX9Tm3mT4hH5EY1pCSaKZJNmQ/523fVdOV5YLx
yexCXGjSeZ+HXvQAT0JivsLo+2o3WIk+EDMgGDT5RhRw86U95WwNs1Xs8jKf72NhJ0s+jUO7GFzz
W1jWPjwcLBLZXoxuXu16Mr8AtUKDG93gtMGj7Bq5jogOAHLbOHIYq6tmLvBz4NO7DVo7fs9N5U8r
e6TNoFnIcbwp6gdA+9CKHIuuG9Sxe6kGEsQyfMkmYrHAjB2giqlrH/IAo4idcCZqfKfZWUPf7cHv
OngPh+qu8PILL/Rw5EBYHxt9lBz1DsNI/qOIBw4HzjSPEJcsomidT2FcKp34JpTxfOzmDg6ei1WX
l1vsmUXHF1dHJPv9Ef9ELWrQA5KQEnBzCMycIi1oy5RI2eMqL3r3ZOFHuMKSaOyDcjDu6ctrCUCY
au1YBTShsSDXZNBPnnQB6Q3KpFhvj8MdvRjpQ1RR8UoC2sRxGYdnjKEhG6t+gTQZ+EjQVR4pO2wu
PIPME71MA4mrmpWZpbjBrNwCiPc6lqX5SgZQbWXf+7cyHWmAjqgUb1zdrkqdSPaMYb6GxdVvO5/e
o3mekUeGyISICxKBmJRnov4ZLfk0Kx4gUgYi2iVFnGIWyqD8U3OandxpME6u1/RbsxmdQz4q8z5o
aeGoBwtyaFb6JzmR1U6nxeBIdQdRLtY0Xqf7R76VhkWlZmbIUBik1mOu+RrM8x1roJbkVTNcLU0f
jJKzA3TOsb/iWaR3BC/0UTHfb2gItLYOm7RTbObeAbBSt+3CqvjwitS7VFpmj0miiZSG1DRlFXVJ
6AnVKawYWdwkwKYGeYgJLGVwYo58Q1J89ztaRuPY8s9atLdS6F2A4AU51PJgfLBUGJsClkG5qep2
2FizQ605M9l2aBLzJBP6mCYrJ0XbmvMWgHVxqizaois2V1TxFoA6Ricetp1GOSXNYyzlQp3KEO0y
Xn+Acw+8UW2WST3T6Pdzwf/6w9r5hyL8taymJuaM/MuHf/8/SR8s3+jnL/zbN968tq9//6+fPth+
Nxncdu/NdPeuaRf8XbRe/s9/95N/ef+3rQqWzzr/X2v3D01cdc2vsQLhfv9j/4gV2Jx7TVN4S/rl
ezTmh2zvm59MbrgWORo+j3KPqPl7rMD5xOqb2AD6vOMp2/pJuMfRYPlEAaRN3sYjo/KfCPcQsP+o
rBIrsJVj8wURodm2i0V5/ek8F6adCRfJ7A7E2+5pxv3cY15MEvslFqQ+m0o8TMJZgQu6JKjJAtGY
qIECARjhOtwMUXWuq+g0nE2Xfr/E8z4nEznVXjuXg4mXLGwhLFYOpbRVLkDMiHNa2zRXdCye8FC1
Nvd6tJWiRiO0H9pRdRuTyf6cD6/hnY8wtfUUo0qpd4nfvHOSWdhM7Pv9cmuAAaLM+zqzxr0Lv3fJ
mHarGK1F5LvYGsVWe+1j3EGORB8hUPelksZRg2TeznK6TdxHAXx1LSb3aZrk2dflzjaKO62QdUyw
2D1FXNw8ql1pvYjQfmvGYEv04RvbgCs7a1hfRnJcTYqxcmj1Sro8EyOyd538JlWPoTQ/SBTDFc+i
AaEZv4UqjOJchj3w3wyDLLgTGTRnpvhpD5+oBmzA+HETmi/D7NS4kKmEsHp2tAm2yzYwr9qsVSfH
AylJ9WHEcvNAxwXNtzXYT5eOhZi47SGu040pAvBWEPZzECIQTgy6PHqHIHuLK9CPu2NCI99tY5ps
WLuDR9dk3gNd0T3NSy4nTn84B6q85IDNvjSaWc27PDL6vqWcMEhvOGYFfA/W0wUc/tpDrKB/sKEq
AgSG9OPjUPJ4U2546/uUcylB0aQC/ExRtGDZi/HNSlPy6fjWcH/YR0GfIE0d4cLT2vjAyyl5xj1M
SxepboqYfDVcQre/muVj5CUCF1hsXrZ+jADugQhBYWCXXVEygnBLFVgIoQiLNMAG4xhDtUIcdMR6
qcvsavRaPEvZOq7c9wIWYDXpjGAXoXVq1Li96r7Z0PuFDlnAQdZZlR0zFu59ZTr7BEswG4Sb2J1P
HOzOjcIgl+jsWrd5s6sq7B2ChRchsBD3SUo7IRDNfYFdkTIs6y5rQRr5OGpyuBpAg579LrnKjS2d
OiRavZhUmILwDqwrWzv1k9UaL+VM1CI3NQSLHNMCVTu8uvhRh4puKCtCH2my/YwfjjI7cP0klldm
C2s2yNTJhfpYYjFOzHbYh5Ubk/+dOCy7O2CqVA8q4yuBi3w9oFdxKU+06CEgmeTJ15ZEtewUyJ80
Ksgjt3PEFydigk8+YyKNH2MwsAOlyh49oulS4uIVI9MeDe7Y+oe1z5xLMMKOeEGjZ7fN7x1kyp7Z
DXoiRcBx4d0ovzvnWlw4dYrdk0w4yRMutMlAAu+zD5l0yTYpWFFlFHOW/ou5NHxCt0UORJ2vsag7
wJGjno1Dl2FM9dzuAhj/sNeaRH8aBW99LoifKPo1G9zSFKzgi55iqgKQ2OaSYkE3e4iVenD8BqND
1h5dKpVcg6iAg/VmakyOuEGjN0nD7c6v4ldLZRRWze+yjl4r12x2NU2BpQVbZGgjpvnB/yjJtzPs
2FsVYC4gZRyuMjDqyLfVuzsFEFKz+aEexnij3WSfJS3ELzFdETGr1/lMWpt4lnMAsHXqBsqwmRw2
s4QsT/9Z0Hdkg6npiTvqebIkeiKU3rPpa54DvaQWsLqio+hbcvpI9u5Z19PZplT0v9k7kx7JkWw7
/yJrcB42Wvg8h8eckRsiIyOC82CkkUby1+vz1tNDZqpflVoLAQK0KqC7opzuJM2u3XvOd/hre5Xf
bPa65FZl31jH3804zDeKFKoN9o1PoaiEg4dhCp/mMbtWtuBRC46TTRKpGWU78IXeAqMXXsaaeKzW
9cW+QHFCHBcOAICvtKbMbU5qF5rgZOt2LMMAqYMtWD77zuPYtWpJrnqeEs4oU+OVPxkOgQlXwOFu
wVQktz+0pKWiHurUJvYK8FfeLdpZ8PsbYiQdQty1PgI6bg0bEGdaRhAmh5P0Xgk6UEalh01+w2sH
TvdYO/HNGmKjoq0heVckbQR9kG5k5ppoF3hSY2NbtGO+TeeO6i1J2OjDbivTi0R9drYBQO7CVp/j
piDQkkdn3Spn6dlFD5wvipaj+ca2nW6aMB+WAkXzwiJGBjNY98Lo+TmGUb21zArPRSWKzaQwRGUZ
pnkV7KtxelGO91y0OTnXIRL4kQMjj8QFieNTDnRwWQt9dGmOLSMRv5F7qrYeNOxTO+GhUCZUjhgn
XAT0hiZlvdbWMgJJij6miw8ytnfCIdTFa2WyTrpCLBmMOqc0IV0w6FD6yxbez1Af4F58BmVs3x6K
i74hE2ogV0t+oFDa0F5auogkAlUMuyZ4HKMP9L5CoJSmkjy+9Am4wZvqvIM3R9NBFUxgHblv4nFD
Y4vYm4jsPnAtziY16+9GOt9rkyGjzQloUSbgWeII/bCvJraC2nsmSKcTu9mdXxPo8JfGwD5OBkEC
twoyjFlndwODy006zfecW951aX4Qx8k40rcD5E/G4bYgGiG0sA6oTG4yF8hEvKojkBuiAg+g4Z31
Ez4U8oCgTfXbaAgCjp2OXgOOJBktb7J9WaBCM1u2jubCcSgqrW3v2sSwdc516sduFdaDt2JY/tjH
vc8G38B9cYojcYLRojD8aGkketUmHTV2yb9k5hg3shDzY6quzjx0tP8Dc5k1egeRvzzEmDFiigjG
TZBEUvcd1Er34CTlYxRYNYGwfbUoZ/Iucr+8jvwoh2I8AcVKt3kKMCEe8FWAQy/XVpN8NBW2CWLv
Hdg6uBGN8YzUk9b3zDi1G69hkIutSom0YljqHG9Yd3xTcCRDphue1A8iycyN7wAZbog62pqm5ljW
f/Vl9joYTswQh8G1Fwg0SLGrL2F3EcLqjnk2u5x5kfOBEhO0/xh0Fki3qCcm+H91slUKBdNssqwG
Po1oJsybhhql9+W+d+c7KtZiJSyTFIXe+gQ9GFOHIFKLwmqfhBBGAgKLJ0HAls+pOCtZIyer+kaV
1l5knLGtopgvoUTRIKW8CVH+r2WdPNqD2aCIN2jITkG4GpNsP2RFuehwfW38GhFj3Hk8IkZ/EuGb
jCprM1UZ4RAGj4m8UeVHc3riGdgMFaHpWlfXborbvddUn5WO3kE4WmtMsTCMzqkTJxvZ2a9hFRFo
FtNeGrmKW8tqVJLq2Ym2aq6Ag2X9XSGodowZ211QmauYOf+qHb0fec5stcEFOVO7mZzpE/LJVw0j
vcZ1HzDz9LhKQwCFLs8s5Sf5zOqBcCvS3I01hChiVsl6TuMw3Spn+pE5PTPvbHgOSHla9SbOvKDp
nyEfnoKJ1o/JPHyPe51UzmZ+GYlN6ehmyoxiAKV9v9AIQJdAiKa5fgTAsZHF2+BTcVRd9hpmBAzk
PjwnEujQcAImZ+Lhb2sXQufghhgjJTJbocot77TVbZjKpLRCefMxJgbiTZQSOGQJPLHKDEGss7Wa
U/dzzhhr2yaYapKzP8rW+4lPAmBpiyqo02CP/NJ+Gm28Irb9mg+M67sIPpbVPsYrOULeKskQWNVV
9EL+Hc1DM32q3epgIZxb273zo3Wazxa5Kq3nwWO/CsnQnme4oRWbGY1N8hpBsXTuq0uWvVWOydHO
MhgjIVAQImKcY8IrNkIwWSK9CTZ2jQy3KedTRpRPRAGAC7c9qfAkCxtDLRmyp3qsDsiLaMYRHA3u
9lq0O+Uo0qWa4MvtsnNJt51yaPjErr0XUfOIhJ20Q9S09NUFABsPBEc0uOky8+ejkeBPmeBahPAT
OVGFn6Mvyavi3V64InvIvAp4+cwclSpRMiDVbk93Qc00jRcNHIY1WDIaBKIpF5NNwBIZtQw1Snws
4Y1b1Gar0NXg/3kjJjQytoRWnVpqL8PmI8rwHGv6yLF2HyXZapGPLcImNozZ02sQM7BqY/tMz3XT
1+TUBYOieJnSPQjXQ5mMHxmHoTm6EAhhLbsewFdjDUvQ6HdTQusTT2FzcEOxQ5aA12mILXIiU3TQ
cXAAc/+WlzFA0qHT67kEsOOK/tFsEI/OsdiyCt8L13wh3YRYri76nKy1WcHWn/uGuQhJwCapv3WI
nLzDhYidpPqMbesedODFHCdkmmwHhE8FFvBFFJUoSfCm3sb9EvsKUZgDq7N8cLGzX0iRVoRb8m7h
JTSr56wufhLqRqXj5Wg/LsIPsfpW1VvGlAa2qLzrdbYzbm0wTxBzXx5rATQT1bx23A90Uy6Z0O0K
bWW1HPoAjSDtiP9rfZlf2zL/7f895gl6u/+6ebP6LJL0N8nl/8Cd8Ef/YSvxcYiEN3NI4CFP4J//
qbj0IELQNUHweBOj/WYrCf4RQImgdWPSkTd+85UE/8BRwl/Rc6EfZLvWv9O6sYw/nSVGYNFpctAP
2o5LgNcfTo+0cpuS65PbPu+O4TDX1yz8oY0033Zz1Jyd8bl028eO9KvFDPGPmfrAtLGH5J/ZBYbe
UT8NdBxXrUzFphU41TOj15cKbNUiiqp2G2XpdXLw4jMU7J51lH3qxu+eYfg+geFZ1sMUX+n3kseR
o+AQ/YPVtgQD0fYxqfj78V57SOsqkgmWKirOTVGdEPqrDUKRaN/GcYVAhYzqebrnbEo3iKOaHMI7
4Kn0MKT2L4GDggDJYkvmJJeApEJPODShJcpM5StG5yj+O/d97okwtHznWZGt+N5ZR0WeqjS7V+0X
DEIdYa9nStN0zSSCUPpovKU7rPqke8P945ws36akkutomIj3hThY0cgPgv41zvD7E/wG+z2Q09qg
+Z0U68RqfxKwuY0JqFp5g72qfCbSQfmWed43hr320tS0o/c2M9w12pNI0mnR4AUMwAT0CFq+AW7Y
oh7RNz0NwwQvaqowf8Y/LJ+xdG8j3A5rhoXv7GPEMoqWUzj6t8Mws8sViUbWRWzMmo4w6ZqkynfQ
5mlZlGxm0V0a5XJrsSWkaMKQUSX2MbQQKLnoAIZWI3Xv0+TIsZ35XoAtxVbHodSPKpmPttuGdwHe
m4WJIfw46gzxU0qmsYz7A9YLZ5Ex09iamPUIyeBwUNv4VNEBoaL0c29Zijw/ZcbYn+CqXiJY8FTQ
YYATfWy2pjLQ2xMcsNYpQnUuQh66mIZXW74ABHnyHHarLHY6qCR3YWx8xgzxz0mgjbOVVEhd426P
OCB9bZL5YNmtB7LBm1bYMQim9tLX0ZSPcLHIZMwienLcDbAhSZOqJ3nTy8R1Swr2WK371uK85lO8
KllBmjOQJbJGH/vZrHbQG87lVCuspH2+aiNMh8w6Hhga6CuDzWelyW9F1FFsm1RaZ6fvsdVoZwXd
0yNjZSiAuUf3WWNs1ASZg6FFfvj/S/r/Tj8era1t2QjP/+sVfdtnSOnVr2v6f/7Vfyzpzj/Qi/iO
Z7qOH/y6pHvBP0zWelZRDHt01jH9/dKN900LizZa+n/+DfbF/ymjN/6B6N7GeniTSdxW/H9nSf/T
+AbbB4aVYd6sgpaP0+r3XjyZZAPiWEiDTH05Lc/zNL2GU0Ncu51kq19+mX+hPf9faFmUew5PuUcw
hsWX++OzOs/wMh1XCM61rN8FiKpNk84IRnNFslpcIv346w+E5vW7htvgEz1+e2YWWDQxKP7x7co5
D/ocUa9vkvCxYCBwa/OIpNSLyrcrToSD/5rFYblNbBo1VHY9Hc+K3KwttMR0PyI+PppysNZFFRsX
gfUIJfaYN+e/uVBu529i89uFcsNhaPIogI6/jUx+GYlkvmCmOFb+OvJFePawY2wDT1EcsjPStFeg
OKGV41rzjbb7PrTzyKCV2/kQ933+XNWjOsTjXH/99WVZt4/9VQP/z8uybcOn8rB5Em8ejF8ui7rS
aLKQkUhvNs5ZaUgQS23VyZenVXrUlggPdpUPRwK19XOJlA1nnx+QPOz4rxa5qXcTJxripfdGIu4z
E4s350lixqk62RPSMP8AHTLtbSuTu4K25nsfkyZQchB4+OtvAtnwX3wV0kWonGyIn/zz968SpLNG
hEebqemL5MR4Ot6IMTQPBbEPLzXoiHvPKCAv0AJpH0Td6Q9y3fGn0qAJc0bSxWOhk5PR1WvV+LdA
eURGTh8DKyjAEmXmLjayuxrIUYqNbG1U9gi1BN52qP30DLoA610yX0ksXs1JSS63az7ldrZTVboT
CGoWGfKwNQp74JOZPFDJL1VDUGHXo1AWDF/aOd30w9EN7wcZvObk/WBAgNECd/mxJ+8AVuoBg99j
NuNB70t8mwbDB3dTm2hEYU1PuXFx1PxYpQ9AuAl95UAWyeiIjspD2K3uVIqU0gSEC/SHhv/0M9Y5
eIZOk8FX0s0OuGmAcOeXuumPCdH0wPE2kBLfy6j4SIJ+xdzoKZPdsYNBjNIRSmMK+gn0gdcnm8bo
oBARuUrb8cNDq7rQNr0oaeaneY4elOAzAWx4JEv4/rqfONZbhbbPdg/Fnb4JEmCUlXZzJHZzPivg
JxA1bcs4mhAbx0WeNuDpq3hkvv/XT85tuf/zHfApnBmjmjiaQLL9/uA0PnGbbjcBiY7s8q42ctS+
GbQgSvStXYJ98v1YPIZ1GZBY73V5x25f6C8Epu37KMvhmS1afISGznc+GHIC/DCLououy5WI7OZa
J3W3GwZdf4vnigZyjHT0I+w13cMmqo9hMYpvpp3HJwLI2m3vIE2GtZ6QMeLEjEPyPtuo3jP+7oX5
F68+69Bt+2OC7LIA/PG1A6MZ/Nurb8twOqOhBDWTWcLZNwyUryT3hRtqTPD4ZjHfW2nbngjTHWn4
+6I5mLMTPBdD135hoTLf//qO/ItFPXBYmdALeZ6BW/z3KyviqRwKV6NRCGgY0cD8SqhnpTHgKx7j
v1mZ/8XPEDghfjbDwGvNzvX7h9WJxSgBvwgysc7/Fretv55so9j9H3ylXz7lj8UJoFnqdXbrrvGj
pJ9G3dWnrnPoQ6NoRWGsqmnz1x9o3vbaP1Z20JWY9akhAtv5pyH+l5WdJzRryEJz15VrW8cxyJna
uF2fHdppRpJYOwzetUZDm1il8c02jOpKp7Fd/fuXgccKFx/6QM6Tzp8/r9BuI5NbAkjMbD4avRfL
VT4J1MwF5tACb010OFGF/bCwSv2cq+HvruBPm5eLP40CzA3Y3xA3+H+IEYh8M8mOAgFcMKKHDN53
/VkqMARspwFVkJ5WYY9+2MsG+57gE8i3s9lFm7Bn9vk3a82fxZgbBK7jUAA4NPioB29Vwi83ZXbm
XBJmizopLvK1p8pkVQFjWUEGtf/mo/58if6JiLjZ7DzKMZN0it8/ihAD8Ly9QDN+Q/yoIvP3pTnq
s91FjOfpQfzd78x/+o9HDgcpKwp1H6soMS1//tLaUq5VmjpaF5Gcrl3sMLWNRv1NpPUMXxd55brU
ttyzlE5q4bf9MVaqXRFHGK3NafS31BbF2rBGyFhpq3cqbw2ILGG3REc6H82KPYHcVTjSLB/ZNiAj
eljjDvKWE4ibnxa9gNekK5HQwVZdm7PpHKI4nF4mTI8Mjky0gkFglxbRMrM8a45dH/xCyUU5bfNZ
Ktt5ixzpbSRtYzUY089Q0NjUVlQui9krt41gmN3WY42Cqox5alp/2GYqdYkrRGItE7tATuBUB8IQ
YcOOXoTWIpNcSebMxK0GyRMzaXJ9bcReZQnKKCXObqWaEtS8gq2+V7PEKlaNqGMXeTz5z3VHoM4i
p+s8ELOjgKjBLssORqHbU2N7cArx5Y8wLceQ/MmJcZLR2wEjDQrRl9Sq8412pulkgOre0Isfzhjy
zBfgmfb9kE6AObzI7n868Lr2YWAjpbsR+igY+k1lkigxwNkHrGPSPA1pxF8yuqc7E2DnVQ1B+VF1
c3c3dl2Mn5sQ60s8R90ObDVIEnTPBGAG5rdKNsVrZXV0vzUzhAdZ5MNV5EWPsCy+4RIALUyrBHvd
M8PG4d6Opv4ZcTp2CdOvnjhc17uGjOiLYIS0m8dWPBCbml56bPFYdCzylmTpbxHVN5doFgQLa1Q6
PZHYP0Rktnv8W/25mC21KkysfWjf7e8jkOelM/kIxWNRQGGb+7eW0eBaTHl0GDI/p6jK659tXw9P
VqiiL69FPVHAkiY845+GPvHae1qe8Rnkj6K2h7cWh9vPcerr28jHIjg8cklTx3CjIYYiuVprE3WI
jsQxwvm4iWJtLZD4JG+ji2Fx4fDYnhMoIs+kpaHLFwOhRcyPlg5k/JMeIbG1YevtjAEXMWkN4K7s
CSQn6K43ZqvzESjSvPCJdFwbZqI3PceNE7p9phDtTQzJXGCbF6AvMNKRnZEZs4Y70EQbi1HlI+mI
wXoYYS7ldhDcRV2DmPiG2RpNgBSKlucyJaAevyNx9OhT57uWcfihqxO43Nr106OEt/fC6bja+rNr
4ndFPpPg4KH9LOSlJkNoHbqkUAH14oOtsnkldWS4SqBS8AIr0vUcvFSTgHNF2Gf3nMRGfPASclyR
hRT3jl8WG+1148mKkbwgn3lIihSzhT3GSKRz8iirIt404FGZ643WT1vDRNGBzFYqtQqCozp1sQSh
qdAY88kj6s5zDoqALeh0nevisCwjUqyIfd826B8v6BLMZTGl1kdei+h+CiLgZ0UrY2TLpjeh55X+
nnz5epPkkCZgn2UrBFZkvCTEk0nDSncFSZaXLhmH81CWYbpqe7u7S1CB4ckpWuU+DY3o+DiVWLsR
0uklxsK1VRYO9ESjlMdE5sEc5EjLxE8KsTYGZGC1LXh/zFQSIOOqEwkVFok3zg+iLo23CkTmHQlc
7d6wTP+NAUy7MyM/fYkjgk97VGOM1E0EUb0lCJV3TbUJx2DGLNUkP0JTZIeiqJmiyTk6jLnCQ0E6
z8kyaj9b1qYojvAsxRLTrXFG15W2K5KDuqdAkbLiCbNY+lYdbFUW2w8e/ohj0xbTcRJl/MMY65K6
ckT42rjy2+gDHQytwnygV9wfRc4wDT9vtnValX4PatwEmdEikK8a8J1zEzJGd6JLB839bPnD8FpB
zfvmqna4IJjr3sTEqb23GVHhV7LqKxIEDf8zxdzjFxzYGEwiZi2KcyDR8gTmyEI/kFU+1YBijGZb
IuI6VgV1AocgfHqDGQAHSxI8pkVDaVgR440KDIgjWhvo91kMRMQtbHHKnbZed2GenmZzKk1WeS3W
ujesJwab8FAqt92JMWDULXN7W5YGBvmhrquD3xkDLBjfLsb9lJWc5eY4r94qRrp892L+4GbhK4+F
qUoIhE5zzmLwsFVgvFZVYK0TTuWvAr3zElOlfWaCSVQEEsLq0aO5sZZ9kn9D++5/DfZgPEmrVPuJ
lKyF1IG/lUWGvSHIM+O5hvRxUcg8njknYK4yvbbZ+rxC8cLvhvbCwCJ68VvffGjtYT6ZNZp+ktGi
8ziO3UfnpiTID1A/nnQ1x1dhOO6nPRrhTxgsTElH1Fl1iSDRRDWxar0KfU3sevOly/X8Rpz19MMe
o+qe8ExykpVHPM6IFWJvinHeFJjh12iAxlOhEXEuMls0xzghVMqBoPZV0XHZp2HQ7RxxMxz7s42C
MK7ic6yKdlMZffCNo0t0jkqH2ZpjaePIu2RgoII3snQ7Sy9aoDTbCW0KARI59cnCb2B3ZrAO3jK8
uS8DCfTxaqrJ2AA3Ibi3KmrdR90r+5gbqbhg4Ro2RqnLdTNFLdHYkXDfHByUBDub9bcpqvKDLmPn
qTPS4YrKJty6pUKEmQQlHwq0yV6zDkjKIynmuzGnwcbceiThs1VkEOLSOqgB5ZGySK9DVzNk+5ig
to0H1fuGX/Vp3tNpJvfF4oxBLkzBSMLVpAlTwx6cSpPP0FVCPoxjXv50yhatmuiTL+WV/YsfichF
FCNiARMiyNVK5Qkw2DCyv9ratett3okR25DFXhu41RkjVfKIVmxaEkbRHhCM0SQBfquRhTv9wKUE
QVbSUqEbEmirv/JZFa16PeYPI7qJetFqAyOEofVnLufuh0MuJXlGfb2pmsbfMRFBItTlMuOAbI2r
2qnqHYoCbpIL6mBdpJN+MamY1zYAqWXVQvGh7R7lD4xY2u+NYTV3hgVeTyl66+Q85eu+IYIafOes
P0YD2Nyij7z0y+z4Deeit77PToOm2AwRIy3dstcDqr4qfIitG1IbyO+1Ld2BYXc7yXnl2M68JwRU
IR3Gqk5KOMazUI/IVgWWEv47aekQGGq3L4XyjSN5OPhtKTJQDVD5InUeRn3z/URfysqb75KxynWO
pLOlyoCVOfZtvXdnwz7f7GhIOoTX49io1VdtFvU2FIpvTm33kOEY+jE5Ndm3iUweHcseyUkx2s8C
IApJr4N/lV1efnHMsi59blmsmwa4JrOIf2LMFt8J40oee11Klw3TtA6zJMy+yUT47M8g1RuYsjaL
+ihxp0HeKkTe7LD/js/amNJslWfQZIPUYDHQhDbpqZJ4yhCEJeAwTmQDxxdzjuV9HTYiW0DTCF4T
6hfi4/3ujdQh49Xpx+AnA36Qqf4w1qu8iYJiJQdHrANnIhFqwMJNdE2S3g1dPLzkDl2TEa/uoZs6
4xr0VgIWspX35sxO0UENBS+VD+GRdibpvkFYSVzgaPlsnqz7RPiOrvDiTAOmEsuRiDdbWL6LUfCK
LOFwwXHMHMNc20bvo1uTsxGuqN6y5950w9VMfbuv0G/yZcqS4tWU9nDHzQ5ftRVwD1H/3VZUzL/H
YDass66n2xIKC5jXAQT2WXs5vLAEp/kBQ1BGGJ+pMr1xU6d8qiFAjJvSt8vX0VMTKl8CzlfI9uRP
JGpRxTC0qowt4kfTXkV4QAYGiCTCrTGf3xL/EhKRC0nE7QpEci+Pg2VSXlpBJB9oDUQjoW9TSbjm
QoRTOx/CCR8KsgnTn6CI5a1e5TEFxh0QQBUcdTOM8Ym/y19SUhanRTnUkDRmT2Z4xaKEzHn6BDHv
M4JGJbVsVnKeKbyYPSZI3/wGKGooIxI8yejOr7QWIlIyUpcUWJcJqfT84TmKuvIiwmx6KoxRXZtC
Em8mDG+hpR8uUEXjs644ecWL2qvGU1tH7cPAnTqR1dxgeZ/8GfOzHuwTwXzzq8XU9isJXQwFAxhp
liTTPSecUw3O8nF/aruiQMcVd1jgpr4M2osbxNNF5tNIRWjU9WFwB+PU+lHp79hJoWxJ8onvROok
d0Noy7fA6KjkfS2D9yxrkcJYrE2vtUfYHAzXKtireojBFTvj3ZxwQuzGOW9IpfXD505iYEywvzzH
PU8cbax0bXhp/YhAci7Q90/uD5FZJsSDem1rlI7GkAIpdoZwg07xzZczGjdHjViykMsD/AqTOwhI
KHX6EaoKZ9hDf0tmyN1cVJgfC5eg9XYsdhO8tf1USgANU0daGH6A+cSEun72a2/YgR2xn2um3pS/
bGtfVeH88LXZHTJHuu8e4WPrLmgEbaJa7eokzXdTmvpXgBzdrTVOwg7W2yJ9wNnN1knZZ4Isbueh
xKI1s1iOw3xGOyffjcjWP4hIqXfQGYY1PiCoI/hvocQS2mdNUJ2xDTK9NtDBQgfkqrpJnoKwCU9W
5olPOdsoMz3LHHepDbzEB527qUqDMbWicP+piqY+TJ1VromrK9/ptMM+dOYOCwR6QfFeZCmLvMNQ
I3wwdDrMx5mf2F7A/zRYAyCbLUIn5KRNJtQC6z8suSQqX4PQ75e5rXvA2R7/R21VHKg8VT0EvUkY
l8tXRDBexxlMWTUgZhcKgEoB6zZaE0Xx5TtZsgSgXFwN6dvfAuqwQ4cYaRGYKa9RIbJ1oKc7J64/
yIPe9dC2VsaUd3tb1w6cqwg+jdH58hCXIQel6pZs5zfUEZGzimMVLsBdgiUQHf9aFUzf7WBCilBA
k2Yrw8xH2vZSjFglVFEhv9Zs3TzvfW5fiKwgMawN5k2kMFvzzFtP5FO6C93H1dLgf1uBram+h0bf
nIZRxfdGFhHN4TiDd2mDBL2YNQfPiR3xixHPTeshAWf+sx4JFFmYLhOeNUnowePg+cnecrKM3WXK
8OsEfrvVZs6tofO/Go2R5ocvbrV/2T0zg/A4Aaby22B62bEb0ZzHPDhrFU5MJzCgQLzDBMBwoDcF
brQhIOli4dtjuOUIjHe7iIh1Lazpou3I+mqV0TzGcT8/CBH7Lww/iTdvo7mfFnVQOPuA1DVyOXle
dxj5suLoDIXx4eT4F7dtl9Qu5pPOXlZk03crYQs6DbB+UGpg7HAJRztg8xivJf4PLIS2468EIbvX
nGHx0SrnacfwDu3c1Mmm3LSpHhDg+tZRIHf7GBIFXLGHKsXpwNXiPi2m7AIBOjoUaT4/GjnRsCbJ
hQeznS2SuxwrkkyKLPP5NidZNGlZb2Q9QdqMVeZcHYprBj35ZJziODEeGgo4IjiIWCXOpHjsmhor
R+MKeZdYzdVvHeepFArnRGWHaC3oBFnvlfasz0jM8aM3l+W2UzBQmW68B7E7H3Xl9NuBCczJmML0
IXL98dqostnifDQ2WaK+hDCxMdPYno7oLlsM0sBEDasu1pXRJNeurL3bbpgN5AZPzicU/xlauUvu
QhOy0QS9ankAvUBdQLU5O9G7ybmfwBt4aZjdF7puXltr4syjQZwxDKgJWeTcNxkHfspoa9dgGJsw
vDWVu/zM9cZk6MbGfSYAwTgwB+9UCaQJBES64UBJ8keSheMyU9gYRxO5sDJchmGxlb6VTuR88VwQ
ZjFgE6Owkx7O/CnVjy7JVAtjpD+6QeZJDDVnTqg+YVg1JGcHkM17ATWTXAoIhwlwrXmSl5ThyXc4
BzZM3IQOnh9DCy/QZ9fsGY/4pZP3KsV0wssgkLcnmMDqwX8u8HGeg5l5SI3wGKgQGIaUAoFYksCC
T1LqF45g4bLLkll9on8uGoJ0ZmqL99nuu+67b9H8pAEToEVGoKwRTcX5a9F6g7d24hLQ6yid9gNW
hvOG3d4+N9E4rXKfyWDrhD3gqpBjjZ2HGmJ4RITDquvsBBxe5tlvojY8uWlrunU9M5NVw8nwpa8c
1kewZuNiJgToKbyFAPlTV31zYx2/NzbBkzQdZhNoseTWj8Je9Xnp1Au62Vh2E6M+mHz3W6B2zOHa
GUBrBzL26nuF+ILu7jCDR3AGkm1Dg36EhwYzODKW9oFViTGnWC9bahUvlM1jmIXiYI6VPLPeO6Ch
6s7Z8NJm3/pMkFYgc0I1R9WgBs4hpFUtFW8/arkOJlT9pefsFGiANGnQbHZVAfjH8CDqukSCzzOo
VRIKGeMkqmJ9boyshddZirMsJsRaJo0BYPEhclzFgO/A5NMmgZFMj3NMJg1nntu6V3ZxdEe6fPcT
U7A+ciSMSEGKyUYYWwj34FeR6d4LMdYuvnCHZisY/Cnfe70WDxOjS+Y6A7s2rDNTHZJyKL+nYppf
MkRWVIJj9hNPd1kiGovEysAsfYg8Nj3U/PEd4r1oKzwi0mEHByjFXVXjI3IzS35kMU/lqiyB9bO5
BflmDqDFbJyS6lNO7Gvs8f7J5yD7bI1ex+SSs3C4REUcH3vF4r7xfDEgW7fMDOdRKV44R2WfXpEF
wDjIB3FZPKGb3Ssc+LTQ8q56FHIan+sqm0+cVtMf+MCpAzMdON+SipSGxRRkFa7vvIvuaqwByP/L
8SjjwkZQNSQPEiQt+VNBpNa9haqDgTPGc5wG82ccIPBTEl/Nzf6A5asheg3XYwT4qe+n6sxRG4TL
ZDfDzvAGjj3gMV/Yj6cQU4Ttnoi7yWAY9CBvmqFtyeDMi5e5Fe2D7edpvWBxdnbmMDXPUeDm951Z
otuOSPFcmzR373xIJmBRKh77UBtRsqS5QZKCk9nbmOSW5WSLbtPGJCNJc4wehFvWe7PQjANcDIl3
Q6sUTogAkcqiHhrrJILihiCsZfCjMEJGa70B/M4ZGXftQNAQJq6kBMITzjTgtw1lJf6UxJB0XyFu
EW5rdlfQYTw8Gu7e3sQq+exLg6Cbgk4FIcZhgUVHQEK5Eo8dniDmRzvHistPDQHqobZ88VDopkXK
fqMH9a1vX0vs4I9O4xtv2FPFqzP42cqJrHZlIFM+sOf7RwibtGrAVOE2w8e3nbwsexC+276mum43
TlBKGj0oS/dY7Mud8nrzMYyhMTQRmLfQm6dH9HUuh7yCgNGZLHRlh2inA7/YkH6kFxFVUYY/ttAH
lZvxMcYjswqFxWqXRaTdOzlY/9QZjkKFCgBny3sm0k6QmRoOl3Gwpv0cSHWCzGvcVb3fsHEO9TUs
i3dSUMxL3M7/nbrzWI4lSbPzCzHaQngI36bWSGixCQNwgRAewkOLp+eX1TU2guQYh8YFueiyqraL
CyAz0sX5z/nOn5rxE92cBlSUGPAoJcRVd3NyRLO/oZ0kWtp2PL16s6jfi9mwfqHNFJ9Fk5PLKqN2
4B4ftMVb0xvDRg8yTc6JFxTIJtrobws/QhWGeFgNGMLxh33H7g11GGQ31rRWJNVSV/CMIsou6ilx
twr712tfS2tr+yTPbHgoWbnLhVWumqHWxy6eeAtUhOpk4qg4m11ePkS0gV3BUqXcEzvIY/nAU7hO
mwqgID6ubGsJFmLGUgaoacqRbfTRhoBbFOfXvIiGrVlV+qvvw2ZTDXhZ6rxPNkyS9WHAKLwaOzPb
VHXMrWvsK3a1rho4+qK0HZXnGdcO5lfBBGhuNgas5JcyKbF3iKkEYKWhj9ZuO60isFL3jhXZRyGt
cVnkUbNpyJTsPRz+X61UlI3X8U1hoRJZ3GiIhcOMJU2OU9JM26lvpy1Kbs5CZGFr6M34rqihHlZ+
irxLWI5bDCCoT2MyCizBnXgfh3y8N9HXVqKWGFLcxPLvXZWI38rp5CsVlsmPHkyDZvdq8nY+a+ZW
VDLbTpbn3y4FYtcEYwo7p7VPvUyNJ5eIwdbocQGBxk/14xy2xn1h5c2rW8wMT5QN8kV43vq/gZkJ
uIsX0EI7mXwQELEvHN/MjeHP9qodPe//AI/8/5H9npm5Y9oecAMEbTgm+NX+jRfhxmr4m8Fw+cyp
izh9/gGA/O9sm/+zv+CfFs6A3gbkbcfDAIIRzr0RDf7mINv/YJ5N8xCZMf7lZqP4m6fg+P/AAGUx
1AoCHBZ/fc3fDk7HxuTvBwI/viMpHMD18C9Mies/PRr/GQiZ+jC+/b8xc5BUw0IB2sz6D34BkbWl
slQb77LBzzcdP/0t2ZM5d27BKYytwoPDDpJ2uBI/obSYP303mQbhSXdOvrWMKZLu9MSQYNIcdGvu
iJTg8fThc9P5H+6AUixnMZJZYlBVrW7gxh9TSf+VYuTm3mf8My59xEb4/f5cMvrQUWTUyzyIyK7X
t5Cq5ToJhe81x9hyVZVu9wDyyjk0IcPFMSSbNNdZ98f3BpmtIbBFR6UG82eKk2ZXORAELgOzLy6P
kwNuOJnTdpNrMbTLgoio3MTjrZUYcHvjETq1MM5Zfuo9oNAya4vZg/cjFMvdnI2WuYhNQ5E7LwER
LCKBo4AiwDK6k8WgT74bqT81eku2kZSU6ZUjajh9LGU5JxmSzA9AblhJXBDG36lrjAdJH80hI1j6
rKNOLKsgsR9zJzSfhEB1NPwiukLbopbbhgfZDMjHItOAO03s4ITuJ3nDt6e/U+lWDLdCvYmtIgLH
2NU5y4fdxd9ml1nR1mSzsjeZ7fUY8hmLHLXhOb9FINU6Jbi/cumagb3IEa5HTzKqb1s15lsedSnJ
7oFlnlSWnF8oz4medW3xp4gxq3t+/eS+HvrqfeBCYZOxZRoOm1nhRIz64TmeqJ9tCLESxErYarDs
mc+sYDGVU141qfVQ2S0DjNh7SK2h2uq8y1aB2bsbhL/xOFKWcM3iIKkZAKdkHFHbjJcU6/4pLeIa
alStyRjbeYHnw1UTd2BztIFJlsm7hAf0Hpd/wWF1qlcJ+uiSO234GuWUsrGg00PRAGRCUW2NYOmH
XXAudU3s3q96Bh4ut1zBmTqX7sWDKHg3ZVXF8W5KKZnHycYsCbuVYR6H+UZgwm5ainXaF4azycXs
/4h6hDIaxj6Dxj5PXU17HtNIjjs5MfjWrfXHTJvQUYHw29G5NhZ3Nmlfwo+4nkdeqiwfdjietL80
mI8BeTVvMb+OYXewbFhK4OcGeEzQ8y1M1lo62D7yxgl/k1T706HO7PCHob6+zFkCUjVIncg7k6JG
nNCdGaQ7HfvjM2RTh+cL2YfLie5+MqOZxm0cJ/0ro+IiXFgZzQNLovfFsItxaRo7F5T2xcJwo9Y9
8soHfQC5dUrLcfxkN5KPYgzdfS8sNksAbue04Gg3ExAnxGdWKyvzw03vIPmN7L20wZmxv4X1C9Ta
8QdOALTbAU9iK0vybJn24pvx332RV9d4ZAKLXOKtSzmWl1uy5YxFNLrJW5/8MjGyFLXFf/BkjKvY
5K5Y6YStrRqSlTBbaC3EjBdYNK5se/owUSRlLCy/P+OtiD8i3263Ze6+Dx2dZWySUNXzAbgXIPNl
RnXYYpRUg7RNVwFq7gtQbj5X9rZS65wI8YZ47EEbBsumKPVJxYR+Ktp7FhyR7qjSuMGLh3eClhWR
Sy02JV5TjmGQ0mwtjuCqsUAMOzQvvNE9PSe916MsuqP6iYwwP9E0uI1vn1G/ScA2THaCA915kEGI
nM0A8ZRzEMXGaOQrAjJXxyEAY3l05ybNfGxCSY1i4dKmx9ybCnQRN+fGUvZK2FRuxu0w7HOvGrea
CPh6gJ23qN2hPFL/Y63q2XL2pZ2LcRHAN15HufvbNfNz7WhsVcN46htxZ5FUdjtxmAGKLjzImVYS
XFECaeJstwYxUfTBcEE7GSSLmXIuah0m/8gBBrORrd9qGf+JDfviwXOegpHODtfajU186MP4qZcG
qwPupix9ExQuhi4cjIIY78ZO5Jsd2+c+KKq1yweoDcZ7i5kM7ZU7qyXWMiz0kOxqm9E/xCrQNKbc
FmDJUpMKx4rFFWuI2/kPVSXfhinfRFb4ofx4F/NxxA5cvzhBfBZyXN/G2nzccXYAKCGUA6GuULso
wnJhUV3/osFgM2zCzECg2Ue1mSPvj6U4dVcr1w05d3ftARMIUke1KgbjwM0PyuLAQ9oH7K/COrrU
2GQ3g1DEiKuBlA8MRH6sZyFBuby5PkR20+A6naNUAAKEYASs5T5uLvl0jGB5GDV2joHTc3WnZPBW
0cS3ECW1Oty3bK5py3rUzQNb9H1ZFw/1UO2g0OfgynPQ+kMCb8IHWERNL8Pa+NiBLVmEMyfepOh+
81Q93TgIo/uR+VykdY0k1YsBAzYRp4UJBvvOF2yMHiLbKufOtO1ynGsyL/FhQ8NY5hD+VmwktNa5
MIi6diA/XQE4LVzO4wN2j3XY1FjFg9A5JxKV1+MmeQxBJy0JfsOGqdLu7Aq7Y7aeRavEi8q9bxp/
WHd6gEV06Ro91hvevS8UqwmMZLdGdJ8qQBBavzVpyPvWCYme0oqm+7RbczqbeWucOz+OzrJxOYtP
ppV+NJqinxnSyoMIBn/r8trQwxaOx1gU1WsvuVqCmQ77fVR2xVtZxv7ad7S9YcnuHtuOPX4p234+
YAUm50uDQXT0rL5JOAQF6UeaCPOYIffd2PgtvrU4T58sNeM/N4CS1hsFTxMCpd1QT5Q4s5lzT0BH
WPHAUBznNzeOVB0re8GMpPpm9Ayrxbe64S1Fli32jmnV3m3LYDw+EVjB5RfnNCsHQz/8hJgyvoiV
e0+t6LA7dJz9oLn3dfNq4dZ9c6thkAzFJvUH0GiebILUr/HTxaJmqj4Zb7OkOXIz3rYzy3fSfZNa
qXqYbadNqJ6nypCinFGLJTBbE6VL4tyG6VtyF7TiYHpOc7BVG8gxjXOnaXM+Z6pw350szWjFqRWE
ZfTBc1yq5n2Mo/iXWYY+B6EsHzrw6DQ85P4q4r5Kq1Cmgi34cTSiLOIhCydL62VU+MlOYMuIVkZ6
G6yYqV0jxjOfEivTl6rapQHC7CgTcQJU44AI5ueqcUdrK0FX6PQ2Ebi8xrLme2Z29AJEFIC5duKt
qA3ms63v/Uwsb7/OWFinSc0ZbUWB00Qb9Pr50Jq3EEstYCmUogcPJmwYgjXlPcMWvcg9eRG+qSWb
fh6Avhk564TaLSF1jwF3Yeq7kz3DcUfcspjmvdN49muQDiFHicGf0S0g2l8pTs4+iiYRzaoX7rzV
XhVgsQ/4cBRzZ/5KFTRU1ypaM/Vg7TNBzXhVxOFWIUN9TPRVP0jQTnhTxtzbM1II35KoT0lhFtF0
pyNv3tNcAQlFCKGudV/csAItsPYS0BjmcqSpIUlZ+iPzlqhw+uRhIgBaMiUKjR9rjEqk8MDiCjvi
raFhYuqduxrU2l0rev3ujRyflxHmhPPMG4F40AXVQmR9cVckjX3fUPHQLmw76h89d4oeRZ4FDxjo
KVOAKMqbaiXNFd7nuDOygMwvUawCdyZiKzYazSJG1OneLMxkO3T4iYA2x29Wy1O4EI7dfUwkeLiy
dPGpUNL7tpKWKsVRuOYP5fDpFjusvK/spvnG1a2vXkszLG3o3AXUDKXIKpS1BbHRnyPPTYhsAIWf
7Ll+hhjhf+Szg3Gl7LLx2RMJnxoXZ85PiH/iLg8R5tOOKMgyRwg9FWyxPINYeBYtdTHvPW5RbApV
8GgI/FSLygyj91xPgg+shvwOfd74gECBTbeEoXbRMvW2caD9u8atQC9CWF5lgQtgOWEOfvGjZvqS
c4dsCJIPAI6a3QZbYB20T5K5KA4zKBroLlFCQozXeboPopowzuQOLzNqwcavivxT4vzmmDNm4wM8
ASYBTuE/hHVbMHmpnGgrI3s4WcwJKadIwvo+qR2vWnSNzfHc6phgMsQeqS3QHdPpA6JIV24ZwYAH
BtqEwZl++BHH0xT6T8roukcVzUR1nBngxzJq5/Lg+JjxlvCyarjwkpxSEvksbaUYm3bVMzkA2oPr
x1l2duXJZTgN9Tu5MrySbS9n5nR4Ew54EZxy5VICs2+sQhJNpmflM+IAjEMWc/+D6n1EwSboBNqt
q8HSBqxOQsTVw2BJ8QGceniwnaThaXLjE8QMKuoSqwrQz9ymYPjtDjQs+MBVO845cfOYq86OPl1t
DGTCDS7yV4aWfbgZepQ13E4wKBSU6QBTFDDtVdnjnD1zXOOclE4JzQdDP1MMXTTNvJ3lEMw0CQbJ
79AxglhNUR8+I3/bXzXG2Z+eL2t3Y52Qfa8F/kqGzBjKlsCb9Dox4gzLgo5PDQPOZ6PyahcM8jBe
CxOy9rE1G/PsMKnkrDri9OSQb3dLz2vCT8n97AHbXBmvuWRIAwVOujhdtccxD+89amnAoBuVnl9o
MfcVDGZLQDWnFEZGYKvM8tNhQmJf0z7K1grJ8rnLcr10QuF0y0KXWEhMjS+aqxzHlzCv4is9qWqN
07YKV5PX+NayThibLzPSU5TRRW0dn7AYVDy/ibhV2nAQfQmzcq7XdVCNlxLg8YOabRZgGNz0VtjZ
OF7T2R7uqiIEpOOVSn9CxIH87nXhQapaYsqF18+5hxEtCUIeKa5F4gVIGX+e0xtjRTcUBmiY3B/P
6NjGU2/0YPvd2KFjkOE7vQKtw99W8uR9T5kE/zILK3pgFyQD43BSRU52cnT6Nvgj5qE6mbeB+ljV
5Wc+p93JVIMB5Ec502sB5WATFa3A5G+bb1qPCguPS92LdesDYV7DrS+op/Es+4orks8pdKRp/sGj
ueoYltF0rh0bez9Sb7IFP+9eMEfR0o1Ww1GBlMYxKqxuHTVBARw/kFs4V9majtFmPTaq/uBdDj/H
IG3x3WWJIKViDs9RU/r3EamVEa6jER2zTPio0mN4neLWek/8br6GGEnXBXUh1B8HQX1F8gj2nqdp
BZls5zDinqDW00dPhoxiv1b1zOodeXpsFlXecc6tDHGHMcXgvRsm2C9WH0wb0mkzzN5B7hKjASpF
W3VzVtbMTGrI3bU9R8WO3UacSx5SzEaBWS+JGGb7ZJjTV69V3Q+dHgHdh6V39ejXeWQ7cjaz4U5P
ZYMtePCwgiyi1OufKkMz62ZFtPf2bFOayLEA9LeVAgjlwPIRyAjWYdP1MgEeb+aXgt304KBgXHsu
U7Akg4Bxt+OZ6uwaTsdNInYuiT3DMAixVtzVWcWq55q5wRW18/fYj6ZmFXZp++jgK32JU2O4k6Cq
vhmgtdcWXNNv1cTMbSSFAQu/pzeQ9/AGIx2E9apt+C1L3zRxu7hadHuR+/USo66+d7203WdFF9OB
CSZdSWPcc2iyVg4RoaNhGoKOcjrROb2U7jnIAZjPJa8MhlVmR1yWbXlNzDZ7JOQTPDGawjs4ddpu
FjoeSLAoLB9I/eO5LA3LWiqQnO6Sd1Ax5xd9ei2F/ev7tXO7s86RXIHBmneTGP0X1Yl63SsVFA/Z
KIYXj+2xBYNVoZvjoXE/lBinf0aV/i8AZW5/xf9jCF9SW9ST/Csv578CCf5P8cL/mwThvyv8/vkz
8PJEP+X/oH0f4s/6f1n+x1f+LXr7/5DQs1ywBLfUNN7BfxG9Awf92uQAeZPC/6IL/wtD2P2HHSB4
SwL3fyEN/hVaYP1D+qQopcvEBKOg91+CFtgkUP+d5O0LTzoBmnxg8vehfTv/IZVr5iYFAsyxt4m+
9NSSoCTJ6pWr0x0+5+4igECuMMuv61K4v40nd1Fj6J+0Cc63jmIdUNbeahluvckanku//QT7Vxws
cFurKqwoBSWNBJssnRa6cItLEEcfLZutNafT0U8/p4JTU85FmUu+M9+7mLH70acqSBfVR1E9oeE7
nxMU7DXuDPd2MXlwPfGrSSMtB0bTi7pw9ybRtdFEkZ1mH5+yAiY4iOGUGN0njDyU+M7ANGFJarA0
O47IwTIYb0Fdv/U1k9qQur2F6+dbL4AEahrjwgmGTZsZOQYDlSzaaLIWuR//sXw29KjjoHnrI0ZR
CamJWZPMphYufoephyoug/Rc2wThhkj+iSOCdGNyMHSCKY3NMqjzw21zX5Vt9CyCN8dW3yo0AYPe
ljAuKuuQGwvaTf5klz3837FPLrgsyDAZ4/qWl3zLumYrrGrcoDjUO+AKHz3x3S+8BOdRnyIjdR6J
p8znmTtyE1DM7pVmfUwqYgJcMu/iLOsvcb+D2LGM/Qz2TTiIexvR+Jx5xp7Lirj/6/8iOHQYGYkt
ulp4d07HLlSWubXBCQcNzhP5JkYBuMeDDmeMTrbXLKPpljFCvO+rKcKu0ud4W2LnWeFHWU++nDdm
3cERtSnpncUqDozkkBuRefCn8s4Avvxc9htKjr2nupEnEO/jiY6/t4h40eM057gvpwqzS3yb59fV
py9fHAffQkuK7Q+BSLRGdgeri6NjxdD5sVH3aSXpLSANvxVJGG+KOiGz1xneHdxI8iKXJmyTizvK
l9lyk3Psga8zjH5lREiUIyHXxz64HTmQH26QmXRyPGQft181uFKvf/1DTJQ4ZAohE0+vgr8052vD
Vu9kBK1NWXNUyifvRVkkIybHRI+ziIF41nRQgw+mMu0/deaXu9ovscL66X1Y+OMLMaXnrPbPIQ08
J+S0+ary6YAB75YtMT9a/Hy3gok7s4W16ZIXIQwEbhEPSrwrQWtsDTGvnNau0J0cb5WGCD400wUp
503f6PZItIcBZiFzri3nj1PToLn3DJEgIpmbIYVokFBMQBMAgq91zTqBpTsy6A9XFU0hE/44Wvig
PGelgXSKg1JbRr/L1fwmOufo07PDcwbQ1vNOZM184miIvGaD1Fm09o5HBK18uLloQA7VZqnohnLj
g4lZjaqMYkNrExU2tijXXFHzD5ncceGkyDjPXmraGLjHUxCcNlzXWlcvCzrCn82+56LQZgQ+4vY5
nNHdHKhRrl1IYmKzPpkxZXLYh7plnheYFmgXsDAG3wUiPwmGd0+wQR/Y4fO9FTL0gCy0zFTbPJpx
WDBfucWoaR9ZOCXg2cTfxYEH8kF7NYUJBmbaibNl3ZxiWcgtE87tZAbF4+xYL2ZBBgZv/4bKr3bR
GRAqy7CbD17e90caFWpyDVa5zSzxoinhOdOksGpo/12IkMkUgQz6shZzZpr71tf2o4WphCfNPMbQ
tDa9SP7Q0CLPvgtjibHBnohLffBK+2QyOtiJ1AUsAs047HvjhnuNeR+nAZd4XG2FR9VHwPPYY/e4
cccDunu0uCSKIIKV08Fe4Q5EtUQQiKwyeQbgtbdgYjmjFZ+yhJXUD5tmr3KfKjlF6UmrwvNc2bB7
4YAs7fdmrFE2QO+sW8sz4fjqpTsXxgUv+UWmqb8zwhAUaScufSjXLiXodN7Rw0lov+/BNescg2L+
a1X1t1Eb1LLb3wlWNi9rrlgecGCUR16FT12xDwSm8Tu3823AtrAjPIZThs291t4fRhifMzOfZdIa
T7cY4aI1sMY2KUU/rn4c6ZSgGhDIIrmy0EnxnhXqWziaa0Y1PuHLfeR7Brb60ENNy426xLm9Sw7p
NF9bGsvlcbJqTWlKvrsBPHXVP1QahBqyGMmWOnpywKzetQwPD/Pg8MMNVIcql0GJkofOM57zDqMy
PJ1tVAtMQDjMLKZ+2OXja2oztOjZ2ESY7Lvsyqg1UPJ84ymenQ11mOly8rh/A9phqFY2PF9edYjx
xyEzlOzlgvwZZ0qYIJT60ENRPFlYng7Sqa8cyH3mMMO2TNz7AWn4w+dIOsJaf0tzatOAAckN6QRz
Z1KGoVaatfgxVRE8EokMnhqNPs1NWyxllJsI/AyS5mLqdyG3ewiYEJ2rm+k/jO7nyXyphug4atk+
WRXdbZ2dkNxW3l2XGP6xdCn9Loxp56d0OY5iXwX82GHi+rfD9bCciPWoLtzVXeJu4ir4KUlyLeeY
ZYoyUw8COb0wsjbkrpLi1SWQfgb3ZXNrjeVZpqeGidM1n8tnsOPucqQYZuUBvV7VmAO3IJQXYxHE
9M6AKs1Ly12bkYoOEnmqeuk971DnBIrQ+kpUEdhHQRcQOAhxCrth+YHBkhe4XEmyLtxM0muXZRjD
5mUSgQX3o/TJjAYKAXi0Qf6tCQU03AKwbjul5HMQn6es3U3lTOjX9Z9apFK6aRm0iPmW88Q3hTnL
xoMbSncDhA1iCb4N7JepSxuAi1JuPgPaKa82JF0LxWHpx2petcGwxC5HaBtzEs8OM7sWY32Na3Vd
WiDx5rtsKMzl4GWnnk1NdV+pKGghIJ9FsQNYY+NOpq29tGxPrYVTTVuOMdiaPfMpcvs3GTZvnBbo
pmfkhnsn2TsMspYwfUHu2enXTdYrmL1U5DIXruJCNVU9CSfvyS3N3ehzkkIu6tVD7Yr7hv8N5hCs
Cte9tBMGMM5CY+0fylJgFY7TNwC0u14g96tUPVra23m4VbETN0z01C0xaE0bAorgQtNmW5s+fQe4
n5agriln7h1iydl3YcSPnIG/wIUucTGETKgYtKl8PfUzvFnKnBfK1im2qJBcS2SD/g4ZpxecGys6
ekeqCnOLPha/UBsj5F+skjqyPiJiUPxxCRZBZ4zig2VxLYwQCPAudyayeTVRE5BVb65mRoF770wL
2YEJ09Fs+4OXXfzQPjJ1PhQRozVcGL9Mvlem6a0HE89gkaTYCDj/eTJd193IaFxlv1jaCWQwTabw
lL3XkU+drN7aWj4pb3oNBmKPIw6J+TT5DmHhlzExPXyKFCgU4J2rMP4qfWOd0FpECW15Gm0GM1CA
NN/H95VelqAO/dJZd5wMZ6ozyIo+acel7lNEv6bw1lFp4AwGRWzUfI0b8jWmaT1VzIqjeFzX7Zs1
z7u6hd8UJ+8x/jHHkkz4nPTXDr09iJ9kORrBkx8593/9es4QAEYaaRtHONnBSfhJNa+H7XcrWzDU
TpvwKRxJ5RU5hRlzdPDH4pfSsWcPJiKEui8MjfFSXXzDu4wvVTx/KFtiGZmfKGS9hH5xiuuc2NBC
Ge4lSe17vzf4C+17t0t/6y7Ym131pnK+pYR7yKu4im6nbtH5F79Of1sr+wKF8UuS8c0km8XUcudo
h5F8+DSn6rfup8+SYSwrsfzyo/DJ7VwmEvIJky55s/wUZekXHmpqoGz3YjXikqfhU50z1O6NH01d
lpHfEeF7SormDa/MhknfV6ezr074DwnvY+vv+UxdVXBo+CLf4xfgN82G5Av+yX2oPeIysMi74Mc3
YeHjgIxUKln02SZv359mjmVgzAyXymAP2FZyji0x3PYBQgoFptr/KqOGz3tZvRVF8hUDns6SNyIF
J8fQb3q0MNMZa9rb70ufroysvd5+varKftssAH7QkZgxkq9Cyqdw4GeP4/tY0Vwkyou9vURTUJNt
zEm7j4su3RdISmQbpeazQlywK1390dgB4QjXRSdL7rkWwt5sXu1K43kaWEpKYkMkwdkp8zlaeqN+
aLgWVP0NEi5ugCgZM8oxIiI9yx4r9Kofian3UdwspvrLCopr2JbmMqLUcSFD/6pQcZZ+x1GnLruF
k5gf/Zhgh6bcBHMqITEz/sZsdJ1Hc+eNA0Jj0axTPDlbUujfopnFIbCHg2umO+wj3Day13jKOlyj
jbcl3saWUI/WOcNJ1iTxtiKWda4TdXE6VN+4tFNuYMhowdBWKzqugXDmqGgM9+vlqIvuWDJv3qpQ
lxyZAlKaHXYWh44aJ0wSUgFtsUJgIrydG1v2K5JTKW5aKIBXqx3DbZDQEQwkC9W3xCw74Tigzq26
IQC4z865eueiDOjh2zFc7062KSIy9R0Hb6zjTZ8Z8zLqVHWw1UpwjXhkuX2rRKfvE31Iecn5hMp+
Se+kf4y5HbUMmg4B1wcKr1mxZcYvLya5sE1m+Y6CK+DmybuTGv0J6gO3cHdiIECUiTqu6godfCf1
kL1jkD1kvmVcXZ1suxj8s3cr+NGJtfeshtFMOZxKDrrmUFM2zpt0HJmJMD/q9zbe7D2hLHWO842P
E+qCeF0tvN6ytjhrnc1oKapcWirIOpX0K0xv3E9kNezZnC5FAumzDrC8T+VW01bKMCZVd/xHMOTb
NpMMdvKqZ1Ru9mfoFtjE7C7cC5uHNAH1fqjSfSex2CjbMJfj+OK6tf8ieGsYPgXrMfHK3UDb9l0X
BS9EEur1NNvJQXfJqyRaeoEnMT1DKvtiKvSorKp7QBr6zuOwOhm4IFaTywnRU1GI8YJXTc2CzFCg
q23QoTeWQy3OjBj2aTwAwM6URYyOIiTGJqjzVFvtE69NdqUXGTttMZa0vGYfJGUCwo7hgZ8O6aXp
T56FBS00eawTbaxsQ13J1FIc4cb5ScfxQlrSXUu6Kw6cHNS2rLb5vKvSuFw2jdHdM3RcUfTYrBVy
ycWp6c1zlHnEs2geaWn8cfOUK0eTluS9YDAiXoB/ZZa6dhDDn5CgqIyxCLkQ4hhkQd10GWa7RhXn
+jZFr0PVXqPIX3imPZ9CRy7myrTg8wUWeLSkZtjvfaKtr/JKj8ep6XBRAPzZpJ7R3pt5nK3wH2Ff
SQRTM7j/88AxRLdyZUfxsgQ1shwsyombPmI3FD2cXnuTZ+0zrmhjyfc9Wy5Rw2bqsXHWU3CSVPdt
G8tUe6rnfkpnCj5u/9LkaoVEhQzDceoR4yZFKZX5mWTGc2ZCmt0WaTnfcUA5GyMpMWq0om0hY/My
mIhDY+y/sQDeQgPBMixG45j3FEsJmoI2ldPfd1OI/ObG1GJIEiGNIjsS3VkamkBU00UUkHIMqQYn
OgZjT1KWEWRyUaaxWnnOhpgy5g+SaPeGNbMPmOWaqpRu5U+snMLHMY7Ldsck4s6oGMNQ+h6smPDa
ZUGoPjB2t4JbJAqXaV1hWMdoovu8xjYQOHRbVqksd1BKrsFwqIKBO27vZ0tEIwyG6fiSzHreWLWJ
cqL0vG7TljhRVb27dYrr1J2WYaPUBssr95mA3HHDjBvYFK89cxAFf2A4ZFxtzvGrOeckOeximwuI
GMOg1daniTEkpN3N8TuXUnVEcXmVvZi5j6mFk9Mgkwc9zsmxDxl6ziW+CACAfTugPMlqUVBKvrPp
J+VUPxlsojFLyWDeueQEK6z/AjVyBHcfRBXhBwYBu1nDp++cjMmS6OXlr39QamEz06sDQByQoexm
aMgXE4zWAGOXAkgPJUGN2LlVxvUDJLKajh5mEapdKkZFSXqWZqN2XledKyMt1zEtnOimPvpWPMUH
L7owAvRO5LuXaRj0u9irP8ZB7KiY2jozOXtjwsfZR3eTnz4Vkf625iRazWBawVBoLMHK3QaNRcy8
mKYdgeBn0Q/RSpsGTWNmeW18/zM1cMmnsMn3PtGUGIrnMWFXwvY7fxtGLdmUej5TfCCPAlIPB6/p
pW49/WFNBSjyCcZMQD77qeZOJykoY+7LvgYcZGXdwlleW8Gtshpjk5ROS80SVsgBrC6Huuwr61yO
PUq+iSxUmwRDCjkuzbtW/WmCRpFfVy+2hU2yGcv710Tpnrs/PIi8zBBuJ3fah7YHj0jx2AEwA/qv
4SXMfH4g6LAGW+JJILetaJ3o9q7VH/xpaWRx92RZ3WfQSgJoLo3RdTzdJY3TH0ENWQdfZeeu9amX
GSfN2TiQV1+U91ZfC/Jk5VOVIdDVr3M/1LshnanvmDVr7jSHj17136k7jx3JtSzL/kvPmeCluCQH
1QMzo2nl2j0mhIsIaq359bVuVCErqwcNNNCTGqQD72WmCzMaec/Ze69NhBzHU3GsW0p/tZntkzsY
uyLDoWLXfeUrBWAvF21ThGw/WkMuG0/vwkdHe2qAE7BDLwwmhuYSB/awBepDH9CUCxJVUYUYeqzn
aJ/avARj0Z6BCi2c8Gqg5c2wY3mY7+yZvxYWMILTRuPFvs/sntDuHmrKpZHPbYM1S3uWlcMKe27P
c0Ou1pHH2iwfk84h4hl32LjM+DKw/CSB2tJJ2dhXL80/Ha4L4r9C26JRvuZzpe2ovKR4yio85AKj
27PesvnwsQ13NeldqFBaNd2XaPs3kRf5I0nmcJdM8oeW2/paFVw6auWyYhhrP+ueSuYpmv8Qd4af
UKyMQjY/He1lQH3EZip07ZwFwbTvsBhC9u2YFLJTLZP8MkbOuI1gjgFKtb8KvbTOXP+oBCZxQipm
y5za3nIkIF2GUJqyQQ8uJUciG48ILjR3X2TFcq1dkENVKw5410MWQ22/xeVTbGhFghplOA62eY0D
6kAhjumE59jQZyj1Zs8ZjVis8EbL76aIJcY016fULcOj+icUesha+FPoRcGN4jTBbUBzWPWGmW+i
WIUOdFscYhZGG9yeylRQMQwyu28J06/HpRxPRugFq7qrecgXxtdEnIsFN0yOXoUC84i7Zcwtkisp
29AslmOfNrZpHpCd1I15FybI+wPKQO+UwzmzCbp27NLPPQVNAfM8LWlggML6D4PAfDTGaD5SA/LD
Hjq9uvQur5BePeY4K9kvHgeNIGO5WIkw2GQZGZ2k856wkXTbzMzfsVrOyswTr6s8Z5LWc3np8oRl
VjzUvBlsBZBEKJM1MBNNi9hJNPc9eL89tbWOLy3j28aMeK8gD9xlgEOhi+BQyGLXVoVYdVk1bOw4
uvd003ODsaxdg8lnDYfN3AEu5pBF89aKmofyDHypVawREFT19Luys/DkjaQQBC2lOMGxQSEiuNTc
6rjIM5BobulygqjacG/As+ZnpTUt4GqPwkWyC2zu5uTHUlp/2vgA52PY5EwPgcM6pR3rk+nE49ox
Kf0iubUTob1x4ebv7aWJdw522qg33X1q9RnUV2ve9ktIb+DCiVNmwm+ruNwCe9PvSUWnWXA3oAq8
pUKcDXPO1w7ejb0XnMRiND7FRDNOrF2pEmnDGG+B9K3wrtgXO6jfqDYi5Jfb90HrCO93kIsdndRe
UO0BZ6a3apo2cNMpXsNYv2q0eqWXNhLCNH9RuOLt8SPssZARXagin0lDnuhclKc0nn5PJCgecwSC
bFh+hOlYL1Yc/a4jfS/KcrnaBYc2vFI3hyfyIc2sLYjbjG6GTm0OtR0VBdxP7czZy23+EmehuJj5
4EMxnE6qtOzUsBIkidAcws6cj6MLrQ2vJM9vWsyvLW4vgjK4GgfOUegbHCfSDsJSC/lsGe07uXVc
HglnggFMQZRYmiq3PAgr6M4DhvuYuCI7uRb7oUaDZhY9IJspY2P0FrZNsg0HZAVcuXtNVj+VSRlS
ToDsye60bYW3oNbD6tAVpbOuUHzviZh8IZJslyFA+VkbjtAZWQUjoEJBSadH2bY8z0kT4F15N3o6
UBNSeF0r8hcn6hb4PxiIyTKzEDe/umqetjO4ef4A9pOAsPZZwv2gM7nIovw4Ax47J173Z8Dl5FuW
G+4kOeUN9EgitZyt1yM3XUvM5i2PM56XVbSO9YIOugZLUz5EB0c1SlXAt30sF1A1E/132ZFBHqsg
P6D+XhBMDuFELlgEht/1OpEfdcG2KcqS4zxm4Fk2E31wq4FrLAoPNgSATTt4Hqgi5NWZhdocaScm
SvsaShcluHycZ+xR4/KA0Pm6lMbXUstTuyvNZtySFWhZRPIivJSWd5t0cYDUsabfsV7VHqDHvN+O
fYA0UrnMUUu6gri4lvqw6+LyqSJ1vnKVNha534ADvgwYn/SR58zn9Z8yuoAlZq2jDjopdm1u013L
sCcDkqWZ67eZAXkaOmWZZYhiWrwm1pSdM1WpBmPnb4pi2BRTle85gv4uVANYlEDuZvP45PYBfNR4
U3dVxwWsigfd+Zhp3mdjxv026OtDsVg8eQ1WRriN13JMxn0vikMDavA+a80z4G9tBwli6zAjH6Ku
YjbNmrMojkk3N6dcDhztEcNpyAbAsVR1jJLUJusi1pst1+/gSNDjzU0lYwNIIOdYzHedahgeBq74
wt7Z7jrv2jeNAzpVOwSIEJsptNQTxg7WjZU6R1PgWmkSuY/lkp1KqsMUVOzG+8giGth6Ggyvc2Yj
rcdVuvYcbT5pzWjs5oCSJ62xlks421RHuU38MNUVU5jlEIPObX2LuZzGtsj88CgKw1NTvutBj/iy
b7Ww/+ilcxkazz2nekQSWa3OS/MzgKkGdiQOrpIYd0lp03YBSL0a57Q7jgkeBIo8/M6S+G4te7p1
uhyfghacQUfsLq+q8hybhZ+mTb5lJUAE2gWLU3Q2JELSbPWoYT6Hq4+zeUxKClxlyk5CmvQO/rHD
5Soglx0y6zvtfwrE7c4KTomdgessxu1SMk5T47Ui8Z6f9beRI6Er3S0Wt8qHF7MeBL3s1PiRmBby
Azf1iHbfNKulMZ84X2/LnGj50DU24Rla0PDO7bXKu2e/5kjPj5YHBEQ1hEfNs0elzTaSqO24pbeU
SkBsGWLaaKQgNuN906lAJs0h/E2F427UGJZS0lFzlJ61oruVmdT3Q7G1IH+syhZvn1y+WYft7Elr
9yl36srD90BS6QZX5ebIgwyopLUN+dH3FT2/jfbTy+BrNul9FFpFyZbL1TXFT1UVJkyS+mcaIqdq
YUKOqH0i4v0krWnTFNUWq+Yaz92uwCjty8SKt+ninmDYEGSw+sfWdVg1No7BeYcImlmMDy1HTKPv
pnXttJC2ipIvvXfvhfZWzO5PFFh+DR6PDXQUETVgOM/cHR7cUzFNFJculdrJtr9HtCC/duR33hyw
e5LLgvS/2CfBXkPzpi8P4sZZi5PPIYTwz21w8XSyG3PEXD8w96tfPjLnzRAowKw3PsmgLjBnGKw3
kxF1boI2kDed8h6i4bgRhRZTNWM5g7goR5Obq+fuUVC7O6Z3VaunI/o2Ec8M6KT+yH733DlQS3qT
YKc23Bil+9PAtnOnW8ajZ53x8YrrWA+/xyZ0fYmj/2TDSNnAuboCNSdKxBYC64VhvoMiOKCSiacY
OCh+/4cgGNeG2dbEzzA7hEt9cT3XuMHeZXkU7rC2DFy3YXJ2CE+dgf7YJ94a+HHa2UinZDWZvX3V
sS88j5gqWam+hC4JdByyr5qcP6N0xWNCoMFvwG5lJzsLSICyL+tOGDt+CWnAkrEb81hH5aNL+HDT
NFXiEzjUr/RRH6XZFA+BV58nAuorvbb1p9B96Ba4thmcYSzjw/wkEl+WGTVTdv5kWvI5l96wo1GS
kyELQQsuBSwM6a6YYQqMF7O5jzr5qpfYEUILxBosNGttTSXSA07p/ZJHpOntYNjlOlEBYmB4VYk7
bXgTu2OAbL1L02QfzPGjNrv5zSjpOp9rwo8WQaRtzR8MJWX0DdyVTCgZM9CYjqsMIh3vRJtsEL9v
RUdGtK3MUmGEf4OAg/6g1zC0Jo0L2grPnOPdI75h/TwkwaWVUsfZw7wXjobFCpem1xTfyo05JsrY
SEDk7L9kBuG09WvE0ZfaLp2dF2CTJ0Ofrsqhs7gLAWqCBjDvmii/ReNS3arK9vtpMu6FkSKS6WSZ
bWxnv+z6W2sZxzAme9ybWqQYGG+aAgv/BFhx+CFNcZjC4bBYbOIh2XargmfcG6R6DqZxyImJTftW
xo33wgzr6HbLzp9iKuHmzrpMYVfFyHibobfTM2xM/p60XdYWNUxUDyYP4TjozwDQwPXZAoiQdx6n
CZvzjK24T6O3JPNtaDq3Ge7lLY3Dfmc7Ju5JXSWneC+yFBOZplntE64cAldNpo68OC5FjxgTVj3F
06Kpj3OamWtDI0wWZRgV2mpegBhkLH1ZJ27qXrf3g07mQ5QCz6ajP9R4SS/YydeVxx0im/ktq3I6
WgFwicjU92lRvQFviM5i0Vnv4qc62mir7Ai3XLY1n2XEQexLzs50huiaFz89T3BMrAS4hpokeD1K
pGCjPMY0EP7HF0z75TFXkxIhjB2QkegyBPu4CA46PobIdbVjUwztwyL3mWHrl79fHCrQ49EzTroX
rvMkDo4AtwiRxHzPnFvocIjkmB/wYc3valhxopE5ScYjmZiLNcjxJ8pKc0Uv6zIDSB0sn+KC7DiA
+17rTMcvmGjzY+w1WDRmPdk2roYqlXovZeble2BlcFhz78ynF2rZNIIyzNziKHXwO0XeXskiOsyB
gziUNe7adsxeOHCU90VYp9bh/OxBGtjUUxCsWoXilUttPjGp9YcY2jpHPW7bbPkI6xjz+DjX0UdU
eSFZF2DFNkH6bRnUH0uPN2teovQyIbYlmiyeh5GsgT6SInea4uy2WbJtew6mkzlgJkvB7HXTjWRv
+jZs3sf2XpJDP2oU5WIQc/nQJExpWX4jLLccWjPckuV6ynA2v8ARHjHTBd864JJuLsJvnDIvOp10
L5NwHGZVjuNkdN7qJf1sS4R/dtvU1bN4bvOkuKWtQewWY9HGzDXsIjpuAJto5XlJ6vERB5FFyKZC
qgpbvv+II5C9g806LIHkq9XZZrKs7iorLOzZZGq3HmFmrXM9H/s6AY49aPeq0IOdxyGjo8nbMsZE
KJfgezhw/J/C3KfuW9AhA1OAf9VeF9Ixq8VgBenlDHmRCYe+aEpcKQG5PdsJ2RG2xxayzarqnBNY
+G0zjuwaBuNXWpmbsaNe2jD3Xk1obmoq1EULd3yMiknAj7u2Elzda9UVf2aqXXIXZrnlFN8cD+9d
PYH/SqdmE7XepoFugiiGvkXZ8yfaH0dxK3oEk06+FiQvDhWsnJq550GQwRjjtKjnyTnKv7K2WHkJ
evbc3FCCaAYKdZ2tvak9a3LqeSGjkQXEe1ZFGWls726l48YYnYOALPHRSrS/Qe8+59qdTpoo5hsX
de5HciCYiD8M58wpCqfsPyob/j/4rv/Vdv2/L/F3QyHJn+5vReg/7dh/iRb/9U//g0gi4j891P9X
fsg6ij67Lm7Dz+a/UUT+5f/8nzZqiwZO3dLp9oD5oXo4/2mj1v9h2LbHpli3hC4wMf8THmJY/xCc
jnV6Oz1aM6Tgd2lJcUT/9r+E8w9lYYJeza5DUoZk/r/AQwwEkf/TSe3ajmXgv3EN+mAoouO//5fS
EZ3tcsp/pu3U27Rm24AOAJE2fhw18Mr78r2eGxMtT5SH6C6a2aa/sei3kTOEJxhHjyIZ4BlEInmx
vf6hAU5/YW407xaHiKVtqms/jsei5b41pgLXhmp9M4RJxRUIkHT840nmXLrbmRUclmiiKr4ynWN3
bEGGZsy9T1IlJLX2nI4mqFprIkeevEZ/1xyfWCbdTdi3yO33SAOQCCXPt5AzA0J6a/3PbCcAIRz3
pQmwXJkVMEvH1upd3C84X2D2OQtvdI7xN6LYupQPjg14HfTcwr7J/KjiFW3Fv/qJTsbMeiNfCvoo
wbJTFBc5cRyknYSNssH6HOLYitavzUgZEveL4eyK7jWC99fEy4T/5WDM0QKbokAB8AzfICOse3XM
RqN5HrL595Rk08rD72fgBBU8ivbg/4s6DHbxWL04VXyAZGDuiOrxHB/grgzopHHSdYDkEBZ1J/3M
Emi7EZqBb+TGyT43gRzWsI+jtTCpEZ6YQZKi/JOYwtgRBM2K6DdWFcMfTNJ2dmiyrx14Je1ee3Lb
+jnICveU0m+SwsU86wGDq+5XsXUrTTS5kp6DfqZXeiGBozfebmo4AIfEl9Qsu+1MThehSTUAaJyX
EuFx1VsZO/u0TPwZJ4dpc6GpJmTYNgtNogapefS+HlySAxJ5lbZQ1SP4jIRWvF8cyVdxmn7qxrCg
T7gFOL1+tyBDCC6hxLibHJxyK0tRd5YY6/x0YEkEXDuN33srSTdDSb8HKF6cjx4BN28gDYOyl/hT
XXiHPpfvUVwessjTj5MRbTpBeyy8NCwb9XTXW4SicjDFXuhV5xuRwz6uHL74fDybXnqwTb15qVNO
+mxDykcnxKhBxc+xUTMMpakm+aOWVzzCJLd2LBF8tuFDHdfPU9aHh6R/Rh9OvowyXut2WZ/0mkEv
sB6bkG45MzH/JtTSU9fmXzX+SlKzJrpRsExMq2DGh4UtWByFwZZQI/s3Uxt9NwzHEw0VD621cJGH
TvTQArxdVwVnGTMIlz3diNURfSdbZQ7cBiJOlB8gUwDirsiwF6/4ClIHcS7CwxXi2QYnXV4YOiiA
+Y7NxtgKPcPSMrpYXzOT4EDzp2/GK6m0s8crtGrscuMEcb4mk6WvU330C9nvS9xv4UxlTEdMbl2B
EeiHbi/FbXIzVkzhjkt/VeDBWvFcf2b3jTlfglPhyEg+EAWPC7TDJ8LPkB9Z2kAaZaJqIs/0ow5p
M6vx45pBXq763vGg/pZ3febnS4c0yBJX70PU92uqZt/JTpHHwnv7yzbwngWWvkshVPIT9OmWBN6T
V7zn2HJ7mjBxw7bgI+VCr7ZDYYFBdwFcVYbR4OzQBkNqs9m5jfZJAcdpkhP6EtZ5J1cbBy8/5z0I
9dS8JfGoAU0jJtvBiq08xHSN4nZEoWg9hzOs4bJ5XZLkUtBd4JSXCdl2hYsq2mkhuMJhfOUUQ2lH
3DpH6dSkD/TwTNBvRsHKqn0V7KAd2JfRGx/zOcg5F/ohWfpbMB5Nfrvd5NnfXpSEN5Ilp8G1xJfT
1HTujRwgrGnZmzJam3W7EHJgfAkBTh7KLHwkamec3Kl/SnSKh0VzrZz6yNE5v1YVNvkQTgz3ZYDW
GvwyJqzxbLKHAn13cHX7BXXlg0ZRAxFCnhy6j4BtZ+hYJRuK6MfEW7qKHBK4bgJOIhSjXwYGaWsY
KkChHOoSGYS7epuMAwR8L6BxqCGUijpYkp3fBsVyrLzs2+2Nx6KofgF4+TGm9FJfKjv97sNOXxlt
Rntz9K6bx3IxzSuuKtaV7DzXRtJZ/kj9GotXNhZuhZEd7OGpGwR/eaIqFMXSbpKet8FkZ73OEN8K
XDCHIAxe2yEnLy1mPjwhArPXhSyAY8zRocmWPPjBoP57nGBXzFT9sCbkf1wSJozSOl/NVUeMmglu
kKLZmLjJOvtnseXKg8e3cpfxTxdR7yIyQhjGo8mLv2tHUCEJ8QuCyV9WVpe+U6jA9twfPM7wQRpq
K7sMknVI/JCmDvclXBbTl/nCg4A+4RZwD6rxq+Z1eyOFyA7IdoWErJo10mSb9mwtKC08BpwyHa0m
9gf6aVPW4UMI8vHKNNKtWeZWfhHF1mVJ7AsoooZ+HRvNtUlPmajXrmdPP6kJiNpyKQyoSusVPRi3
RT+FH+i0UXLtioFKrTJ7bAhvrmBFTycapx/Zuoe4bcTJnRNzYwRmt9W17kiC2GR2IKwyauO96uIZ
dMvEVsFLmOVNjT85TIbd4rC8rzx7Y8jSvlrqi6gD62ry9s/Fe9C60TP8H3QtnvTkHLlLGnWwhyJ9
p1OC5XEAYsAcjIEamsL1hV2oFELhj0PmnVlepyzCbLknSg4Gyc7a11aSKUqId5IuggIrGwj1oal/
RbMonqfodwXXdmU3pSSnoxMAh8OxE249b0Ps7qTtqFYSaXrSSKKeC0dHlxvHfs+NihzKbO+J9XZb
e8ohIihgdOB5J3Ta38NibfuIWTbpB22v44nm7Z+Ni2Stk6B/eyJecH7eatH1p7GtfvrEo9KPUEgQ
13f8WsbWC9OvvPmYcaQ8lQNpWyO9yCa8AUey9wXukh2CJzgzyZIxKy48NMJHPaSxkteaVBxiKCx4
/W7b2YcZFZ9pHWU7Pal79MjR3QLadn3YxU+wB7QbwW9axXt8FFxX7JaaHmue/oMlXCwTeh0PP/jp
hCCEaN4zpLNQG3hNWLbQjBa+xwbmLMQYMrahC3SYtDcyq+GPlrNsyn6ucZPFzqpLsETy7mindu7S
Xc8e3mePdXb6FEp5w+p/8OblhF/pq4Wxgcjal6fOC7mVkaVI9GbCBu9Q1mKa91FjPTBXeXizJLUA
RuHHctj1/Bh2/SOdU2G4jblOfE9PptUM24MXEgO985Ug7ncZhrK5fKQVfZuFySV3nVeiPOuw+Uon
wDfWvAdZ+pEnkgSdkXLbQG7s2C8Mne9Yv+NU6D60imdTFCZymHTWcY87YTGb6tBGnXs3rNm3Wpmw
B8PUnSg/jmfl4g7BlMMfLrC8rNED8umpXjjs1SNBlSxwH5shKR+r3miPFNBiksJJvrVyy9qkWkrS
g39lx+OLbbS/FgcrVGAF0d0zvA+pm6QbRP7gLtRkFUGbbcC+B341IE807O79HCLr3tNiHPyF6yIX
Bk+DHcs7D/AjKOdrOerD8xCGV0zNLVqe3t8Srx/8ucXb6QwktGKY2JT19dV18ni9tQFRjvIN7d6V
2VdYz/q7hwpIZ0nLesBusRnF3aXUlh8zrT1/IkOhe079kJvUBGQKCMwJs17X3BofQ+CLzO/u9Brw
iWDjM4kjPVUv9dg/I8P3m76GhVHOj4Y0r4MnuD9qWbLuhvY3tvyOjetMd8gcF+zqsL8A2Obc7mx6
hVEa3vOJGBs2jxMJSpLVmnWOaQ2gmI41TEF/rcyjX0ZY0fW6dDgz9Y98qEbV2t6CEYTO1Oj2q+EO
T8sMfa5AzosiwQpID+56jLWuAxXszTvHti4gdtPXFMyTzmImhy9wctGx1oFDDMvOeK4UHKMHILTX
0Ck/PUdseCj9dhKM7P1g1KsIDkqh19tqyUkHWRaqTgiwYvxDAwAcaad/zfLp7LoW4DQGJLJqBkYH
87ulTQBbsbWLa/YmVlhzMFRUa/gwHPyEu4EY5KzNOXnXtDa+v3p2HJ5bN8E37PEZNtuhJ90nBn+B
/rKy20ZiF9FXrefOB6zWG7BRFi0GctMbi3sFy8ftC198JF7I5hdbQ+JdjeGdqQdmYJQXz8F30WE6
iUPGidHM3ruAJE84QGZmh7Iq0H3jOn80O7IUbRm8p1PP2Vee4zl/TgUsKCd9NszxiZNftAuweAwY
JrWg4mDESQ2c9NmW/a8uYG3keQsHT938aLgiNEMr3iTImTUzZvI44kayakQNAVFzz064UgZP7iUL
8a/MSnXu8oRt3R7dyet2vdM92yPAnpXIu3SbgN8DMcGW2+XmfpRVW99w7bO61wh5AIEEXF324X0u
dbhhgcEdpzZGJNWT3sUw+xPbWBcEzi7lWN8c26BfoQ2PDY+sXW6whu9DOdxyK7pjQsd7BbLiPlIh
xjHoT15M8lSEpEsB+R5tLXY3phDVo62+NMb0hafUw+ad45vFg07bQyTfKpWJiIP+6nqSqjC3vGVe
cktSPsVcgcOZQsqDWY/22RrmEamDoDGxVpZcfcO9qwrLPagJwL26vBCTQlcVbXGDxQ9ELv8yra5/
7XdO3YoLS4p5S5kEOZ/Bfm7wUoII/zWqJEir8tXMFGk5vyZ29FkZle8tOm1pkfUewNHG2u3scSbs
RjklFDcCdWNXHW0BL7G9b7qzW+46116Oy9RdA0CSO6ha5E+zmFyYakVxK/AUBV6OhkOzVY/XNO01
yjnY4tHakq0paM62lmiGQ4A1OUiHajOw01nz2CQHzaV+LkNBd2gRQNis9Oxg5E27dSPGHYbDeMOt
ZHpmRfgRUQS6q7XoPVZXJqCek+EI3HCZSA+tjgAEx5FlIk79VdsAphb1uGyriCSprlfaVx9WR1yf
ErO2cKD4Of1z0ShMs4E9UgPOT3nQeEwYcVt8RHtHmVPtwGhOIsSaGLC6YPU7r4xoMVfC1MR6yizq
PfG4UrsZPXXJRzGTsKTPD9fr7Fzd0KK7yS2CrQCHRqCsmy5ajU+lSpxGFbUdXWyHCQbCcwGNkB46
EwAOhDzNDuZz2faRr9sDJMyx6W6YLseTsDV8ycE9l3OBVE4JCAnsBqIFTdaVE33Gdmjfi3Cg8T7w
srdGaqQ5Od7vSDtlmJlHeTYEcy7bs8+KAzwpwy65m9WEQXKZeS4x8+8CWWubEn6yP6EEo0XCqdFV
wS/AT4C4DBpmF950s003sA5QRAxr4VFQd4dOkoTv4mMzBSsvhiopPRBVXCwRDZmXBakJ38NSwKsK
rFWTI9/EOAAOAOs/KS+rzhMK8Rr/euAXuGQQVncytLyXOGKzjpXTXdkdM3GCU+GtL/hYahrIgGwY
KatbigPtXRbQgugnV0oXkSwuTvFX/8oXWmjsb5HU8tecxMW2WVoJx9s1+KDbPsSU6tYiqRVKW0uU
yobUZB0aFdeIMlYhdQ4ST1Ke/TLO/lxBSktZYTC1kHUDaMg98VbF3HzGyrO2ONsXHqyh8GlIIAye
iPM0zu4RPNoZiAyrvW5GKTR4JYkn/nYn5pJS6YkFwiJWFRRGpTXGSnW0lf5oKiUS5oAvZZof2TXl
20XplaZSLsPFzW/sIh4z9gt56uW7Hq7xMSgqZ9Mp7bNQKmiu9FBc8VRd5Wa3D6mY9PPZAFmnFFSh
tNQYUTVX6mqrdFY3QnG1lfaKQLcJFQE1CGn4sBBodaXUOnymjQTCFQpurrTcXqm6kfsglMo7K71X
Q/h1lAI8jRnCayWuZszWqA20cCOT+rHRGSvpubH2rTv+6oypO3X9aEIfnd2MiNymV9ozkn3ozJ/E
oFt2guOuixyms3StL3X63BWpfTWVkq0rTduG3Sc9m/s0krfRVcm5UjZUjiFYT/m+dsEiIXDRx0RM
Ssuqn3owzCTEwoeZ0hb8Bk8DEjvqv/kedqjumdLfZ4R4qRR5R2nzk1Lpcc/+1tRfVA1nQgGPCV3Q
u0W2mIRibDTxaO0iEHmTUv8b5QMYlCOgUt4AW7kEEuUXQKrfO8pBYCsvAWciXAXKX+App0GvPAc2
tNUzppE7PhKSesqZABXraVRehU4sm6Ktt0XgDER58DOwEFf8TkCdWB3CJPkMlPeBhtIvA6mzK50T
ecLTYie/+uVQT953CSjH10tApQMANVC2yUFTBgvltHDNra6cFxB1YathxigxZeRx/I4mRyMObo3m
r29DOTigVZ8oRHyghYi0s3J5dMrv4WH8cNIOcG/A9kJ5QkrlDsm5DQyVvla/fIzzohqBt2MnCWlv
yZS/ZMBoIhiguSTDp470m6G8KBRVsb7EngLv9WdQfhXJGisOUhxvM0a+5mZjbBEdScy2E/uMUp59
hPnFWb4r5YWxlStmLLaVcsmEZUebWHpOlH+mxLcQDfauUc4atvz4OtqfSXluPOW+iZUPR2DIAWtK
x2WAR6dSZh1MOzbmnUW5ePJfTqXdnaTCxVxA9lRuH0YhnfShAQPDfJo6HEG28gaBzfpolVtoVL4h
XTkce1nSwOBuJ6xF4q1QPqNEOY50rEea8iBh+r71mJLYwaxhfkfVd4UF9SCxLqXanx4jU60cTZPy
NpmYnCg2eYuV6ymRJA3Mwt7woz+Xv84o5ZFqa1inFkmnWiPj1y6DuJA5udJo9xMnZO2TqhtX2KHT
AzNu7cc5zwEeK9FDWhABzcn8Jkwhpwh8wzppNVwWzjwfa/UlqcKDkTEhk/8LcqbUATPmCQ89s7jY
GPgaQCa8kYmoThgpdOZi7AdJRPLMGXg8u8aPNxBEbYYgPjUYQdzWfJgGk48rR7Oe1QqOGmTPyh18
i41LTaPURrhLs41nM1hjqUOVTsaTpLRnkQwGo/GCM/oTVvtRGsY5KKHtCsvaMyfhRp5nGCDzr8Cu
b4WB3V2Z0iRLFtN9XUTyNEwJKmbjXKZ+REPM8K+779Jy7hHo46W/VxUsF3VIAyYwmyacOy4eahYO
DkNebRvdGhfBN0Go1m8FKC+IbZy9YMuIOmLLnnD/oDmPshHmScAjRGdIIgvnCw+/w6SYyc3cE4Pn
vnSwSodVP0AIPy3jP7FWvqcDeoqD1/+111RlsvGQLRNhgJ67dB1arPr5hlYZPnmz8yyN9Ox21Tuc
hF8wp6wt+eWX2kMRh5kcVcbDErrPQEIkKBVr/Ops9y0fy/dmmSIYGpzEaPPRqcicXHbQTX+2uMNf
2R+2glbMYuR2EK7ZRwW+Dkplk8gXt0BdIvbX+VElNm4PGgbm9m0YtYK+m6E5gf5PV55eCbrHtPGq
E7pflRhF/DBrva2dGS27Pdc9gDY8s3qfnhv8E1amwXqgsbikA9bMbOMNiQ7mQNh+l3ZubeFx/YSZ
jLdajEhfFZ/SFenDRwdJf51AMidaPdKy1mOZlcanTu0xL9xeENogUI3Fr495D3DW7MaID43rUe0m
uKsesxo2VzRyWND66kd0Jap4qje+EHXiO1ncbzRcYUQUmebBrL2UTf/WZvkvkm7NGispqaTit1Zx
TOtatKA4ZV3paBX1cKzP9hOtnuu/39RMAAnMyVBfMzIMi+tOdIphAHXnmYAqdiNq0aH4lBouXaTJ
Pc0Be9pRjDOC567Rcutk6Y1G0HNSUwBZd8wHa/Qk8sgsYy3aiB/Y7PByzNcmZswceu0c/ztzZ7Yb
N7Nm2VepB2gWSAbH20wy50GzZN8Qli1xHiI48+l70X369KkCqtB918APA4Z/W1JmMuIb9l7bJmOt
jUoWYd3gnRP5Vvqw5Ys+tNNFPy5CuzU5bmAbYPCs5gtbEeQGM6gWbGsIO9mx2LWzw5DjnWVrX3o3
hdieuOOj74lbIU17P0WGETDFf0Nzkj3as0BCkzc3hF7x2XcQJ0qls9/rsDJM+FxREO0q6XPFUIEe
DN5vfuS5DxIHBHRkYUvX7F6gx4aLxIrl4FrO746k05YAKyLAS8arKwbXL1uD49/dTaI5yG40Puos
41LQ/ScoW6wP4VHeiO95VXXVnkYC4/Y6ugUGzPqVizcDcyr+FGIgpJSmGkl1/zYmefIW6G7RbEuD
hUQTA9VJwTfvEQfTsumc607kfeM3ZoZHJ9oO0fInz+mKVb413Hp+VR11HY5UiFCVVpCTxY8IaYuS
vWQFGonB4KrFkFou3YnhFIgA/PIHXrxdM8tnRvnYAxbbZ5xwalBC3xukxCeUXeUoiLJJ0jAhsSwc
PbWHDm0XdAxknz2a6GZOuU6DZngWj7Srfy9xXaO8Y1ngF+kdKW/+wJrxjTwW46LghWyGxvhum3g+
E9ay+mP7U8fKau/YnDhDV17qS6+a4ofe6K+F24ezsq134AZvjdsCIpn65tjUPe2VbPpTjnIgpFUM
gRVdrDhbgmloLtp0dLFJxXVWHgbVP9WJsVzR+r+2DnYXnfloxDz56jXVuamsz8mc65OfjsXDkp9I
lRYPfZ/dGCGKE668cVs4M+uF1oJ5jvIOGWrO/MQwEVWWUt+KRn579fRVlRbRUSJZnjHDv8MIe8Ob
vTxopzlx2fO0fRoI+Vo2+ma0Lp5Ljd/NVom0D9kSGnsBO8b+FQs6kakpvienolJKho3sa8gqovuO
eyTlhEbiWCx0O0gNw93OdIKM1eQOuQ+RbklLAnv15FSEZNtsRzbLVoqSyT/XGkxfYCvoCLaDFG3Q
rGENmklnDIMVyLj6yp3BDtl5ejk7cScVQYuDYTuS8LORzSgOURftdRT0F+YhNUORZlqjMXa5YctD
38lNVOhMxJHXmJ35p5PQWY0p7oPFrtLdaCI2I48ajpftVTubN3xjNm7Eemv4WpHwfuql4TKudHbf
PWrulXASqJ8xHDOmlIdO3AV26YMu5/Zp0SprX3T9ck613VJ8FTz3zyJ7t2PL3vqth5AtKvcwYUFe
RuKgsjXTiLSy7TxMx6XGkTFP2Tus1zlABGmHtucUO82UJqJOBbKN1XSqxXIP8G5E7MnAajZh/aBt
jjBJQk5ZoJANi6tO8IG7wNF1yOrraqxLnoyctt12CVQiG93aNJb/2afcOwZjKOxwCLod3aEt05Pt
MsfRJuKh9dFf7Qkb/l5WbUOUmTS7sclpRfE82bxSauy00PE3EgLguyjtE5Xc72bAOmogZTxNTvMe
+4TujqybRoNJUZUk42vhDddQL5HHtYbpnxA2TNumns/pbFHtdbrau710X7PC/kMiwyYDHrQzdbI3
WT+Viw4bKP9JautbtWRW2PfoFqDIjtj48LDJLaF4bPrEjHqgMs/dVLxmbVfsF0bfaAp2CPjN7TQb
w9Ys3F81UGcHXggqLjzQBXFaabolk2O4NgVZYLP87Bce4Yj+ZAI/HXRxBOQld3fQLEx4RMQquHWG
l0rhynLVsz3blA2Gj3jX8D+w1mNKk7h/+OxjuCbzwhpRbXifomKTl1UrRDOenxtdfPplHgqzr6nI
sHBOXfdYT627za1B28uo+O3O6IzzljjeNHqzvGx8jDN5dWoeAjvmTWn9jkqLoWCj3/8+ZgVlP990
e0zWFCzLpZ73CwKl6lzsc4yB13LQx8OoMMSQzwaS4c10KVDaZqm2LSlb1qCCOJVn+K+rUJ2v3rrW
0wgHJMh7YsDs5rtcGLNNY9JsJoG5W0vndzvHfSX1sQ/mZuAoX3yqpbTAqjCNZ3DG3jWvP9jNm/t2
SL4QHbrhpGFbgNSygoT3UTE7FJPjQS5tdPWGj3S23b1R2gIrIgUHkGL/kg+sY3XG5onHUdI1WADy
Gc2DAB+gxdYvYQCcNVHlntkGmSRa+kQxY/7faRXHszCaKKwZ45/tQeVXrZ3ScBiy4d1tkNwu2CfS
wvygoNF3kqix/dwI40Pz9Yd2ZGFVpuSmdb3WPoMw2/Fjf0YJHxeLIcDdmiYuC3FiXNi/mFhSCivR
2HjgAy3c6rmeRXvyyTsPCjNlGTm4y51K99ZaKXDePEvPDRU94KHpOdHKJPBqTNGiqK9NmQV4trqH
DnmTRDx8ZGr4wV/nQulwwscOH/+xRyjVt+SNAXo/KUDX14XzJTf1kRW+0MM5I1nUAmeHDXe6/v2F
LId+63nM8OY+op/kxfQ5subU9C7KA8yhtwl77ZEqqZmdveAYsAxzeZwj/VXP2zrQx6baw0RipUOv
IctUnFuTMDc7QmmYo/Bl8LjvBsu99rCe93LpGHsid9xMRbfXF2t8Qu6IlpZ9WKvf6AQSamxOedkF
eKThcOXNk584y9WOTXyBRdPjEiOpOtLFlweL6jrznLgzR7tBXk9Tx2NQdHYDVJHkJMNIr7Usr2lD
TVosRJ/5bT/tGXVPARF9J8NSRvjXvGTV2JhKnTIunQB0+WX6VWv+28Ak9WLHCc4vaQI0XxQkrAJA
TRd3xyn1HxPSgPaY56htbTmHsmatOZojltShxHXJBT8QmnBfiCcEToVLVFkYVjC0HId18BQNaBXK
PPYeNLeFsDOYQcqwhGAcb7XtgWKzKHCQMZdzUOcsQfJJqlBA+MhI/3nsfCDB5AGdsry1QpHpMekK
cX1a6j0e+vQ+Zibl9xrCXAx9SgJ5Pxx4s98zvUVSt/6Sxuooyck4eAJaQecOzEKxSfLJRFUiL6R3
tYcCFdMuGVEIJOa1tIgkiI6xqifQmrYXLuixnNKm6BFdfagihh8QrMCa+vkhn4nF9FYdTEYf4U4x
hCY+ejvFmtYhs+doRSUrXCJMTmQtJltbNby07keBlCpG/fTSpTwmE7KOOIo/Z3kFe/qK4iRnyp6B
mimhu2m+GsJMNY+Fl7j3abKth75sUR7DhlAFqNbWaa8VJp2gj+UXqYIlS63RD/IUHQpnSHPtuX7u
KifpJwek5niLvykc4nQIOlFHZ/IoTdyIni77m8gMTy4CNGTiWXwnITZGn4g5v+l0bAjx8lr32dnR
tfww6awN0nJ+MCM9PUhZs6TNscsLqTSqfGsGUNhfVW9azMOLpySlWm6NdsDdijrasedQ9JSYrcEU
DRoQc5PFYIetLddiLplxVQRZamaUh4XL4nto2ujkybh8IzktQ3vSWFmLKIuwMbpSllML303npycd
++jFF7x7pe02IWPHYqcTbPzgDgge0m64LiJ50tjMH+MUUDmYnANZZk+14SCdb5ePec0AnUWf7c2y
+MHkvApIJ6r2JtTDq8kAuzNGDO1DjWdDb8qgWWA8QIxXW6NZ5luloie0jt1Zzfg+UG/RYeoXqSsk
A4AKskV+249dtBAomdgPmXLWHkepF+CkvwlVOy6M/py6CmJ7arccovGur5tvjaK8M+13gc7pkEC5
AATeIWvT3niH6cMSZEtgi/fliDag1KJ3+rir9Hr3FDEMxkcpd21qzluPRCvJMnKuamA04AUPvaWu
igzlO1SQazbj0x/51IXtk5U6u7xuApjdt6hwzDOvMK6WcUbdZcFl65V37PJD0a0pYMPn6JfMOrk/
lzbj5WDpmRRDYLGE3HoGEi74DxSHKPiUvVxwKnMjuZhAWfSMGCxiI/DHyjz4LfJSzecyiPJ+A3+M
1C04Zibd9N2BKAGfeNcm6ak03A9r1t0grbsqbPri2/SpHLQIaaZmxg/5UqUXx6dKSpHeErlUEV5G
v/KUzBmIUaALjdbthqFBkeaWbxokYMgPv0mcrc9E58JASzfJ4rUHW0sOpJZg2LOzF1AVZBHMjPVJ
0aHoJCesyxBOFuOlYIs1lNHGrNs9gv917oATXxqwQ4YBLEE2a/u87M8pii0er3Mdgy2XlnE0+vrN
Vxa90h+rS/MdCW0/J6F2Ew0M0CHf3fERT/Q1jA1OnesN2DpswRkkJ3vbI8Yk4inoeYPJWG4pby3m
/nbOd8V0rJiVOivAuqA8wRUM1hfeB20H9eXdTjUVsMYHWhwBjkMCSUiXm5BBkhnfmO1Oy2LrWxCu
HpRaZwzD3uKlB+LobMxeLCdvvkkjs7YOFlmkfrydLUVVM7CDyauH0WzRiuD3lVChgOEgzKwDgMav
5NyIs192n1CIA3bmGGbrJ4ozkLxzWl7ZYVIZL/SwTdGEsO4vWRaZ19xmpqyn9qEofEYlvoT+J9cX
fkSTZreUlOwmwCsKtocrPNojLZ5NAyplCalgqecuMAYXQ7jzJCAtDxFA05Eqv2BFmROTFhYru6nw
AArGAxpdIgHRR/juQ+HgbVB19svN0dOIzn7vM/ULCtVOd2PzBoEmeu4XOGyNW78BumkqByRYooZz
1Om/xaq0NFJb/vAibrx+T11TfeDgxoS0NGi/Cv/g0QMEju1Ph2TwWImLrgtz3uDASIpzPmTTvrUH
m3E7gxSG+GLD/NIKLYVOctQTpu2xUzI/HmYCtLolRH5GeMr6WxB986OQOiOiqNRQqbFf8aq6oeXy
nlt/n/Te8Mdh9GfCHDrYwnxanYQaoAnyW7pn1+0YEoOcbqRxNhr/aczJpnHUiCWFwMZQgEZkKkpF
wwDdlnX+S9Bk6FYAi2z4tnHvcI3S/y9YvJLHsz156lBnURRG+LJNfagOCOVh9Sh1aGaK6qa+EZgC
3Yv54LZvnJNtaHU4dmxctCoOXSQKDDa4Xkr7FVSy4Rn0s1r7ndYKNUdzNYU4jqlhvkQM7E4IpTns
p6p57WMNPZj0znbHIzt3WUkcKJrseWlCqXveYc4BZkcCiZFHsOzooqiC2e7tkp5cbXxq96Woxxej
dPNtPFcmqZCE2rEe5Y2ZpQY5rekCjbEK2CBmvxpFHNFGAohMeUsy3Tr//QVNZbVP5PCcWmSPblrv
SssrznjsmBbNbE7/FaL/H1JR/+kp+V8hqf/87f+lEeWlLvnvv/Wq/JeOlv8P8wbwklo4Nggc+C9g
/69d90v924P69eer/Q9OlX/8zX+6VDzdMHWdt9zxfZQW/9ul4pJj6wvTQKVvcp/+jQGoEExgRRH6
v1tIHEyPIADTdO01+eAfLhVT/Dttms7f9H3LAFby/+RSEeZ/8qjgTrENy9VxmJo0tX///PevJzae
LY6Y/4FU3HdUbw97mTqgoGBfJ9wqfftG5elWE51YzFD+q7fyb4Zbj4g2sVSAdJyNU8OAk2jx48rE
TFhvpZN9bRtwYE7t66HRz6CnLOvuDkbx6sb6zcjxQctrhUpit6IPbGq9X5j+GyDLZHn8y1vxj0/t
v1V9+VCnVce3als6Jp9/ye5F6w/hha6FCb9nmI5nrz/6v/xofevkw2QPA/mDciHVkRlug/1xWBdE
JUE6zFPv47o6wiAIuHPaa32VnW29FwxBzT/GunDCfQc+mR1UPycGvJm+ORvyAwgz/HAHTpNuPSjZ
cgWgE9vSKEWVVj7n7LjUuuzq1l/ydQHGP2iRDWjM5x7hV86obONKJ3mcETMiS5WSxQzsOHAUBK2Q
g/agxuSrjtob7ibjOjeeFka2KBFqpNh36jCyKE7YnHB8+M0JTj1N8JzP98mA3RYXEFpXKgLTsu6E
GTJmclh1oA9g91dddCPCsKVOt3/V5CjQsiTHcWUuDMAXvKjvf4DkZa24zylMPyIwDbTW4kcFuEFb
CQ7VynKgsiVnbeU7JCvpgTUVAQMr/UGZDPyntFnOEZIsxOE+Tmi0RSDeH6RDphtejuGOcCjopVWc
m1o5hwVPLDY894REL9o6VvHUpOJg625KTquP4VXQOvOOdao0ETrHbtBYSGktzsNTA1AYULf1bE9f
KM9voFOWTcmdFsylY26HKkcFm1OyFBN+Rd1I01MTIzUW3otHbugBfQ4RTi1wjrrNCYtM9J9yMPJX
hgfp3i7ka4vLdmPNA8z/aaxPljfFB3hyun4ctYQIwRj/c9abFRVgRZVdhSbMz0ZWR+ThRjA4DBpR
sn7WPIGbUZ93IoIn2zZnpnbTBqkbxLKkZiKa3sSEydgu71Osv7hsmoBC60YOEmKqrppOBoafTfkm
syJmWL0EB2K90qqxQHbEZ57Cu0SQFta1t5xm5bwVRsvoRU+f/Ckfjob01AWcw3CqRqR88ZAh4I09
VoRj9YLE7DxbrTrHZvST+kNdBGmom8mL7bMz2dmtHMefRbd6dRd5nzqPXRJbgkzJEF/D0QQS1w+F
vbVaYtHyFSs41cuju3RHDTC86NhvwV58tJi3ZlpRA1e2d3WWv6ILeUiz4Z5nGlNlj2Krd3bmiLRm
QUA/uditGUMgnqI+GQk2GFB7mbp5RTq2YX5Zkt+ICdaV1I7+b81V2NIS782tK6plu4533UDAgA1t
bw6x70ZB7UcXltw/HPCeG78tjobDEdatzOac3pl6ku5LlHVYV4JxELgKZ4ZngJQcCjApksC6agD/
eM8PDK5CnScHtZOC+4ixO7qDB7w1Sl1oka6t+ZQY4rcwopPjwCVyaD80awgB+OGQiw4Z5JU2wZaB
WDgOxeDEmyxPX2cdfHVOR82CBJh6f1MRLdCsTxQz2edCiUMk03CssmUO7cCf0emxuaMDYP4cMyrj
+w0coIEVO7AcIUfcgicThPMaHr5XcoQ3UWm9g7v/kbduE9iaUzIidUkTb0/Yba/sF5807VzrvdrW
jEJsirqkjs5m5b3zfnL4sWrWXRZ4I1pJ3OZ7qIQvaYoX3mTjVGNaYRPPmNa9OPItLTuWzxynzkR0
HyYOvs+TDm0OUlyHNLU61ConCwXY7aLU1U5QXesFULCuCCyIfqg6l1vpbfCXI98ilcl0y8CumgcX
J37V3iuPpZZrzj9HEhY4jaIzHzH6iJEhu41JJqjA8XBC8ltkwe/FPF4V+XE1//xsmRfmgBdlEWYK
MV7DbEgPuIRgaPZzDpG+4k6yLe9nXsUdRq6fKk3e0EXdcQx8z7P/pfnMPvJEQMVLLiybJOyB+cNZ
7klb/AAU7qn3uirzrRhq5DppjMYs66+63u0TvSDnVfQ0zGQf0CdnmzIvXDw7rOTwgXzq5sek3A9t
Kg/eaD2QWshAgEmT4xD11aPE23rCv1P4PmNlvtWzSeh0xOgRWf0fDyHoxkvfybDpj8UA4dqP4NmJ
lDwQLNTWviYq8BmyZLkZiOqpE6jQpQFsdcGzuNSs4RyCv7OV22Wn72PCFgWX/XNloeG2pfbYL93v
skMSSiLrD0SVPxmyQXxwNR2zo7vHp4aS24vzjYeKNIghHAeOB9h8RC1tFr3HXJDLz2n5bZUB/6JQ
F6HfAeZB2w9/anlaQEXCBLNCoOsj4gO7CApml3lH4yN5qpnKPBLNDfkcYnVUMn0n+RUxziL7nd1O
MM0LLndgJHqLRmkc0MH/bpvMIQ0SEvMgMbAJDwelXHma2Iifx/qmJz4RJ/BeRlqfvQNXQzcG+6Rp
6jSNagxdrgYOHJTqMdEONWlArT/fkxi7yzD84Ifsr7mfIzBQI0JKgymBLvJPsnOMIGq899mwd7Kq
wE9X/UczKXtdf9xgMJ4yETWfdvvTKNTVSDGtpkpm26HLfk5Mr73WYWvrpV2ojd0xKdvhZCn70YKm
t7FW42cLon2r9yTPDmQaX/7+4gHJSFkswBNIjo7vCpxPfB8G8xziA/Bx1gnB0RaAsnDyRLuVqYZs
Du7ZRrVkbhQLoxEEtghDk41UIIVaYju2RbF+wPy7HMAQenH124zpmv20f0ClXMKX99E78clMXZkG
huLt9W2x50diudUi6HPltuQsrHr2X/Ck2t7yKQ4shMej/0aq52qdABCCxZfz7+aYdrSjv+FChG62
nUvdhnao35ntVgfmDu+1iconkcVT3NW/NK2hFnNOllG1u9klMaR1h+iOhfHiu9YhWTAroDnGaVtZ
Pbp+UVwMM8+DeGpQYXqltk366LEeoGCiy+83uOLabV8OLKi8l2QENtahLHbYu5MJ6n8n48p387Ln
NQZELM258cULYwszIG8ERWVUserHILLTfhU+N+7SjHhC6dV6MvOYiJbXWUObgILzKdf7DxMMJ2fQ
yGgjLm9tP4feSMJP3bApKlfZgDVawwEezIg3q38daA3RuMRb2QixJ5BEDoxfHNHif+zOSVNt01Ue
FI8LqgJ9eHREDaxysogfqLK3dDwSQOneqC3WzcLeBO3E7We6RwfqeU5yKP5lhvENKxCtrFGrzCeo
ltHREdpuHj2qHgZnW2dl3i8y9OymfFVcMnk2/25Wa5O/5HiVRz1o7fLDa8bnghhTnoY4CbuSDA6i
D8LB5iUnLrNgHq+Ve1DrWUHdmvfxyc5HNte2E3Bq95iluBxr4ZvPvicfPWvdHDX5IzmT4hYzQCa5
wnnoCQFEyeBXRxQbza6YIejgDlY5G9SREDOnEdcucsKoAB464ZmARNxuE8c+LBEwQHJt9qXnJUFm
Tztmmib6dboEvYfCOPq7DL1Vl1A84SW79GT0os/vrgDX4otVaebdNw+eNSZ3u2z5SVjTHVIHYnMy
6ftkcOpjNGJXbbwMONpMT9Ua8O30Ec9m7C1AnYtRD8XfGC62GOe8Nk6iG959BcY0rYhaya2NWQau
i05QQeZL3e5a/o2QAaPUpCwkreFJN+Phib2LvWl6heK8m0gwIdp450cmAvLmB0o6ARTelTfBiHwX
86o+ogFknJgNiPw8Hp1sMr8aUkRzk9yNXgg+IXLyIPkw1vo7F5mqZCKZWMWH0ht+Yvsgd+j//IGm
cwKNGUTFWcObyim9lPVumW3tCTIJpdtUE4jly+WcT1gB/JX3nBlGhUxqeU3nOWxJ4gXZEdk3gAnV
xm0iXNyReiqESjCRVXLVZJ56z8vRsLYPrKCtlzahs7GbJciMZvphe+ZpMNyfzDZLtlNSXEz/SSAP
uGE+mQZG17AA0JB5Jg9iN/7Ex/VEif4LBdCnaZshQXSKjBnvU3lUe+i2VUu6/KTjL27drzidKWGw
6Ux9zLGcnEFGsX0seBGZAx3nbEy2kd/vCOKGACV+Lo79qJYKVcDsQUCEn20adNI91UzqPKeIBIPO
rC6z8ddsqm8cwou7JhrDyFcEDpD1ohMIl/xor9F40PQp9ASYIljEvbXyMj8qYD1I1FlEDXP7gstc
sxi36yQobABkGUHeqa0TT6GswEPFVRQWSZ1gqAGbpHgMajd7j11xWAQrAqmy325U3ycBPobYONbL
2DLNqgR/qJDqJNa7rfVs+/UfNiOwJO38hzbHWzRgNm8rLLF4TO6j6xD2Iadsi0IwPnZjsQOWxCa2
SZElORhjKlJV06JhJ9cKYzs0Q33Lez3otEiGsqltZg7lU5Yn9ZUMbbpGraOE5yEk8YP4+NhfvgU7
y30B7h55lch2mp5/Vv07zPn2kvGT+YbUjsiAIeEDGHJlyeLayHcmDlLerZVB2TKt6/l/hv7O53Rk
fBraWkYdxeUggQNvlCRkjhtreC2kAdC6mMjVyRzJct9h1pkNzk5kPTbaPrMeYkJr2jRKb2PTvtqI
rHtiBgPe+gddDvEhH7BDzk6EKMn5AZXEGi+LQAJN/pMXpCNaHARfFhtltOdxnPyCFzG63qlok6tb
4eZWYqFRqJftsiBRGvwNZdXd0LB9ZACUOOlx+qNHyb5GEzRoNZ2jpOFlWwozcDqN1kRrNxUxO24V
/WHsvcD4RRLYL1+L3r1iRfiluzPqytUp9NtQaxZIjwCnpLYgk2uFEyPB8RkxSAIh6RuyGwPmwF/E
RQprl+H7jdhlb4XZPYK/vQ0e+/MxjhQ0dtYei3IeZzDVo78QDIESbduM6nFR0E2bEvhsxrpzW8mJ
vWKUl8RA0uk5rFzwCpX0xfvBq+edm5AhMbNkx/b21a9grLpgGyc6zdvqmuMc9CY/eHETRG4jQ05y
NPF66WJ/MxjHFESV1WQbDXn3m96OAB+zm3d8uXjTZ8CJpprCJUvJeHHM6b22JO6JRxTurJqGgb1W
3FY7wGm4Hfp2iwWnP2lO45/xhMQBfnwMfDAf0VBznpQVabEe+fRqiRCz5J+DMo4Z+DssE/aRJddH
qUEjoCHl8TNhYkHGtoW4WxIH3aT2UV1NCOqCYVgOyO2GdcR/9yMcthJ8ixzlOyLek9+uldasAyjj
EMOh99HpuHQqNCtbzYjfIv9bkuPjzzQ40PHZkaYJynaJDt6bn2eYdtspV3IzOjYxDyknIo+3yQRt
w/x5TfbQN65a2DYOtIj5tW/sXV9ySVuVhUS3ISSgjwI/rq6WpnYjWQPH2plgiPFEx5XEUDztGc6/
xFCuLlkriP6xol069ciDhaldDPc5q8gcqiv6H1qTC2WtUZoYdG08zPVD7DlEm/sl1Hel7sRk4TSD
gLBVE1p7K0l3cZyDZkU/EQ41/QYKV0L4Mv+R2kox6C9gASww08fUCV2tvRpzep1BgDJ5lA+2MMSF
m59tl8/tq6cpdpIa4X9lFNHdLScUgPOTjBvjURYO5VZUPyVT+eL55e+J6u3iK81bIdwvC5qrnVr1
onAlfzSsCE8myXMbywfauxQCUjBCVW82DtjK8kBRUSND0Y8V6u24kxAvMe7vzUod1486FJnsgKyI
AKkEdDYW0+xcuatFbZTPrdt/Uy0j/oyleoaMQFCABGpgWNXNdk5cie4Z88ObPc7tflY1+pDC3vku
RWdtjkuwDP4jj0aCt9ZezmzMxRHZ0M5R3lWtcmfVLJ+LNkVbQq7ikC9viPq1bCM+J11LDI0LESyi
qKus3OcWKft9hbVVxsWxkiIKYhJVCnO5+YY1QhdwnxeC8hKh52iaGFCQjPXHxybwhIPul97r+iv7
kXoXjazfHZktN4sfNkjVkoeJctD5uPqvIum6C3DOA3e6PEoUOhvAMdqRsc0Dks75HlvvxK8QC9EY
dBEjIS59acyHzEXrUeoETSkhnyhRHlTLIqzIvOHRHhdiYecWodhictKq/CD87AaqH0d9unomMAH1
XvU4Kzp0NG3P45iiY8adXPWILWFr5ltN5Rkk6pcye0jaMjmIVD3XNfuiFhkqktqdDbaDGcpQMF6t
Xgf+H6AoRK0PvfWj1azqizliqNAKnNn5jWE7ZbjFko6DIOTLUcn0ttjmpimOVUEFvqBeCZjwYmYG
umN0fmgBtNqpKl0CrzCBPyDSZ+QVOiDRGPEh19Jb955ro7cZMXMytmqQMoCLKzXhkzvovMSMtLck
tjrXyai3yA13UD3xdbYNU5R+rvepm+5joCpeYZ3JDW8CAsOJD2G2t0Hd+jYrNKgFC34yB1W0G6At
NqS713N29n15HXL3A8nQPrVMfnJn18TVvYubszL6J5yJTzlt1xRfBr84TIbZ4+8kwIWRojbstEX/
rN2pwfGGwJR1NBOt8jfqZtBvCkQp4UikzwooH/l5Rjqqhgev57Hgr1CxlF8USEgsfQ0KbnpG98ro
GQqg4E1hi1jUZFOZKBUtp/yF/+mFPhrRLmTuuiZLgbsd0EQZeIvV8AUkSlcTwEbk7Pljl7DcRMBA
ODh59WP1f2tM0fYpJh7NnDn58ovDwe4Z1t1qCTihaCZFIs1Z/go/DieHcxrFx86k38t4FVO7JDuE
eY9/zHV0QGLiQlpXAljFX3mN77S0Hv8AJTNQK+5TzbvOLBsm/GdC67f1lIoNuil0HYPLJqB600r9
BXqlsXG7s1k2J2Fi6rP9jjrP6H+4uvYn6+0vh+X95HWcQT8sjyM4b8eP1tH3ix35nEB9vEds9Tma
0DeMYzTw+izkEs/NToPuUbjaJvOM0O44h4fSuvY5wWZ7n6Yfe2zi9U/mtDc6Yxdb+OLz0nskFYTG
KiaqyiF1UWPy+d3qs2LI6269+s0ySI/yvfehcc5CmETS0RFuZac/crq9tIjdOqs5t516cCwB09Rp
kRbUA5weK6I7R+Tlr7euJHEvwt8YsIA/dZSMIZKcDYlPad8GczXezTa7+XWlDlbDXp4Fc5Skb1Iy
/PXYa226ymxDDRaWpTPiH4rpOfes3xl+lLT2L13XvGcMZvlMXABknHtTfblG/sfyBohVsnkc/Ojd
TZBVyuFBS8YvKeWVq+d7cPMUjAjNZ3VpFmTSIIWJ56jyPZ9C5idoTNYjUviAQfVkJFYGPn459YdC
q98AgvDh07SUYqUAlGGR9xe5P32MxkGpL08qz+NzpJxt1MRYf3MnBdQQEXkIh3oT9cyDoX999Hn0
VXRwv1j4I1quXRuyLAkXXad2OkUpsByIzy44qLZHBlBdU0RsZyEHK5B4bzT3R4vV8qxcPPiJlIHv
RguyKbLjitL52Y+UL7aXHVsPE3DTTadKrsdko+38TJMQKDR09snMUCNtQ2fu3lPdoCovWigyWR5K
PqbL/yTqPJrbVtIo+otQhRy2JJiDSGVpg5IsCRnoRmzg18/B28zi+c1MeWzaBLq/cO+5dJBLu/Le
d4290VyP4YOvlxsZqGHrkyyxQhyHhNdFfYos9DEr5aGF2gnujLyqCcukWlA8mmUck3bCqVwsbIAe
+aUjCPvOOpd4RkoOE6OhDCizSCKzj0IIfWf0uXYYHY4MEpOOvq7xVtUFwK9ID1UR21twZGRazZgg
I7jjS/rAxUiiULX1ydLa8qPK56cpeM4ycJuEWICsQ5q41WxNhnmgUSou+lvrSzO8lDFDxCjJgnxn
eCO4neI9wJkS4ZiIBSxNoee/oDROHbmlK+dtknUAUKZuVr2uTn1tvNoNxD0okXzDot2rIGT+gYkv
SsPZaLpwikawZ4BYQ6NP8xOjnets2Ba8KsWYwQXM2VfOZx1zyzT1+DUyE/ZszlFHDTgNVRpO47cp
kaa703el5mFnk/lmupq5ThvE5FVEevWo2b/O4O9Rg81ToF8baapQTB7Je5Zn0sKJpzSIf+rW5Iqu
9YdEIanLFemcc1kYWwFRADGLX+4qk8lI0iWYgad+5Xt5/DrY9t9QqhNtvXupsmTrTjZTQwJSyOXh
gwoKANTKeNv9qFSHOC+OPvHDN79Ov7wSMzNyUkBfdOCJmT6hl9V3LFnlcWQ86GBy4VJKpo2hRWdz
qJ/dJtK3te7nS/AR2YKkVQRpVIRJAsho6XSwUgerqJl+uSGuDJKIlM+ClgQoWaJj51igWDC0kfni
It0cWn1TaX2+0WwyQLQYpPOsM/hMNX+jKy0NW6/Rd3KkLjVmokfx+T10OYhfEw6LXojrGDffMf5Z
GkpYz+NP5ub+az7eGaPqIyNqBmsjPj+QxVBycIjC1yVq+Sil/VWw2VllFB97RzVHzJzituRRJpHx
XhWZi/WUwDdbUAHpPRYvote2/2gW5LkLmB8LHch0nnDhg9gaO0PtG+LgW0SHh9qq7GPrEZ1qV+0V
XwcuAbytCXU+brXp6nMMw9suPyi9XVRh0AyHwaOXKhYhmvKpgyP4X4wGLgWe0EtLnw9KvQw2aaGj
Hqy6axKl+2muiifQUFxkuMw2inC/lZyr3ZDr4LES/89FJtyb/muQioAsG4Q1vWhuNJy3PEc9Jm0l
dxTkgklJO9oPxO9lN4RGDGmIEF5eFhIcKlxcWlb+C9Djn8qadMlBC45Yt3qGa91jToAomVQW9YK7
6dlaOn73L20L94QzAAJkH3DURLa+LgyD6CJQKTUGkTBQ0ZLXl7wiNDI3Uzn9VBmLwJqz/ChorSm4
sFkFdfIEu4OfzsWyzvzxV09YVbgm+etxRBPgUL9EzKUA4LO8+y/4TMlNnRn2rpppOnWSizYz7/Fa
jssSeNmHSZh66wLQ5TFt0LkZaCmoDfP57lcjpT3gyyJlcNsBst+0OqF5GLEvBcBDPDkJKzpmRvDL
IzR0uFsddixrcik3SCugzHlNszMGCYTMbh2eKDvfkrEDDOJrtnljifrJet+6WHE/sxqq543oKDeJ
qrOtJN3TijHNtMCa9cBXN2W55HOtswKSXxRA2WsQJKxy1oKDojat8uEeQE55zIS3WEH056Gs9UPf
lKg1Eg7kxDReFnhSZHt/HvjUq6q0+1DjpugM/TVw82AX8Qv6XgFTaVbrIQe7XRbNO7iMSxun2Qtg
H5LoRP/UpFl0NJCWrgd4PonWa69wC/xTV7H+6rgp36EKswGGSm4g5dhpmi0fXTP2T7bjvCAuph6f
35bEWM93r7YSP4XSea2c+wTnyOtJAQQy4FAirHXbuvPvi55oYTL5zAUAwZOH4Ye1qeGP5S+9rus2
NJnqwtt7dGRwG6MdYKZ3Euh2GbxMiFry3bY7SlGLlAPoNavKHY+Nhit4cLyDvzCRl6RcVOzvafoT
9fVXGv/FHXRvmoyz3XhXbZrex2pD4h8MqBidBl/+m+kEj1lAfvI8IVBNaTIt4+4PxrFJwGLi9Fgj
wlVgYMQpXbBqVvrnz+I9YAtOh/PXzMmfxQETscsFipR9tC1lsfduZO7uL9UZ2Tr8bPBKfpg1+p+R
qYNO9o5HSkAg3ENuSVRFhn+lAXoeoYI0gXkw0+LcdupJfbY16WE9jJHV2NxMASsBNDUkuw+LHTm2
rbGGm8h9wv8atISt+iMWP528ThQTAx7gpJk2IE22Nqq6E5Jf+KfR3FxqvUpuQcOMSbuyqTK/2fKS
OJXYr9GU/U0dOpAgozYapNNditGByC3UNdUyZANy2o0FRiwHjc/TkGCTNCEjwNBp10SYu6Eubbrk
CiRcZrjGGZAUeVBo3RUN2pZ+uH1gQtHhrWaA68+nci7wQMjvLM/ka6I5t3H+cFqp48Cd6rBP0TuI
scYnYVRhj/v0ScAyZeuHzbkwc4eZqigucTpWexhD32BRJrj9OTmd8XD2mC1h6TDOqNTbZ4OTZ2UQ
vrTuRAphEZbuZq4b2rwAOI2WaxiSOn3jYLPburH/FZuCREvDxX/G6j1fIqK8nhmDgvLrYzNeK7QT
Wz63cySCcDVruYmHpdl2DQPI3Bb7DhHBzohYvE+1Ekc3wcsdD/7DPNrxrnfHeV3y9oayLXYma9SY
yUjY4ByAwSCv8M2QkdpUoSRJbdvIVEe9+9RM/R8hBk6ol112qvGArMo0Cm0Gh49DZr/G48Xr++Yo
ctQX+BRZbIrkUHotH4vzO7Q8J1oNerTlccWsG4wEE8QSAgHhh7QUX9II3QQXozcE7W6IQaw72kyp
V7LwscvRRetNZwqXeNiXnFzQkpxL55b5s2PJY6GKbO+WBXROlb674o8xLQEQS1QYimFeOdGzAFq6
lBHSXmnE+xifF6sU58HPOEayBZHf0ycPJHNFqfowI4VGaPITkPp2i4XxHCxKFzUT3psK/Wkh3NOs
kJKV+WgF3LLxDqM3gkubibZg474bgs449h7NZORi6dCs7gTGs9lKhZuiYlQPjcLYJDRyB5PEIMZq
NREwJBMAZSKuF1skaeVFEF3RKRgXCBlp262TNpg/zIpKyjb87koxQSSESS/oVDFTT0oVsoyns5lg
mbAny3slLbPaJ1IQIsSblZPs/qk6xuD9MP8O2XTvBmy5bB/OPRbL59YfyKFqvBz7DauirBehxMpp
DmkaDqND7FLsfvcj//+mWYo1cvf++2F2FevG4p5O/kuQYAYxU2Yf/rQfkcqtWV+9jA6gz4n0JqMn
sfQ/WTqUqKwQYSFjspbjANHu7D3Ax6gR2VOHRIpCKZeMHhjGYXpXH0wT6Df4BQPPG1H7BP3TJJ2z
5ZAuxpzzw12UEpP9V9C4emaDAMP4jJTlvo6uxU7QOmhOO2/dAFhcjTkFFUIjvb86AgSeDRQo7H0D
233MkgDp0FD/kM3LyEYGvPcQSwdfMDfIn2ovZag2HyLkNlsCg4y9E40RJIXmzo0Gtk8M9MJIqg4s
WC8Da8aj3XfvpQC5pC2CQs8Xz8JOiIv10ZDYNsiqTvzGljxolRvDuKfkNrvhliPWfiCv+4Q/B74v
KKoNoW9YH03YY/4v/joU0oiswdxGKAOSu47wiuUlGqSs7rneym/YoXelo5GfGJedVQEEbQr9KnPO
fjLc8dycDDd6h69drssq2fPEAGzl3lpxXbGtdez76AdHmxKTzUiEuRrDnCimirCF2ApBjkEg905G
OeGlMtghciEUq9lgDYVezTNZFCunJLQux0umeUize5slSeaxeJiOXAI1iT3JL9mQWNAcljAJjxA7
E50FDsL6tZPk321RkTwwa3U4C02FRlvbyHfIyOldCOJaT6yCroNiZWRMo5KbWzIx3qMsgrsQ07H3
YnjQ2wicdtakWzHyDol6+FL2VknxBkUDBaNjbQsdPxN8FHhyVmCvm8bi5HHZTjkFoQ987HXhVPe5
8P/hOHjt1Gocuxmrpwp288j5wuNHCTAhomiM4RPnxLSJYtzNucmiHavTo5Zxb2nk9NL0yXsAqGNl
ewQKlrP9ZyVMBBEyUh82GionaqyxMgm8fh+IdW5I0JbySYzTTOnI6CGjJcR9At+wwAHvTCj2e3pi
gydoZWvGl6fXb5b4KmreV7fETmIBBK4lBhGL7A53eM+cAVtFhoRCF+42aWIwl/GHcSGilBEGUdbC
qJ5Gi+hesC5oLbvmME7Gk6PH7yjjxhDfbJ9Xw6priMxjd3dvUDKujKopNqnDzZLGXGq5hyk4++iy
gDCyHQIatlKi+etG8Rfh8cOIT7jeZNUhgFm565X9OrY48QKT0FWdQVA5UTRXliV2BL5sjYJdTNM1
jKbdTxZyfxaLiVWWsWOIPe879ko2ZQQYzcOxd8Bsil7r1thsKOc7GoZ5fmqW9B9MXWuWLQCAmG3I
BPcW/p81oG57pcVUWpjxMcXrwYmIkX/aHLy39Ltz65NGHyOuHPr8sXDs91pnFtjXSDGmM6DVJ2/2
SY2rgxlTlPZmTtkzbIjOwo/FgAEhrxt/jYK3Bt/Gwc2f81q9I681tzxvYR51jBTnhgN4MEIdMUbK
JHqvGgrFfgYTRMLeO1vejPnwAx801OKAEpckziAW/6bYzzdAs9182iBj45J3K7TMqn0rLSzFXT+c
gmHCbMkmbsI+FnX2uUvajxG97uTMV14PIlU3U6zQ1aEKZBlDZLjXvbUJj7IJY9aYv/kuXzQn7a59
63yXzFQJP60pWjvgiWlnhQOy7pB1T5iDsMmtjjqm8K4MpunO5RA8tEhwc9bhZllP9ypiK4kTBgVM
dJjI+dvSpZ5b+PNl4TqYuCreSHXXdF8R0bMymgZWp9Y/5i6UgSZzNtUwxTdvLFkXQXTKxR+DeHjs
jAPOqHkd2YyYBQ0w/jXWVF9ht4nRCOVReukd/w87+ZpgursG3o2oFrAUlMTormt0YL6ZH42h+CTt
j0k9BXJnJBjJC9Ze86LxtG7kab6M8QCe03y2/DoLe8b/8wAag1feWHQMRyt1NpYGfX/oimGbC/Pf
iJqniN34rkAX5ALevBn390x3b0UHOpcx3yrPxt0sBm7IFESPsGxmTcWxtbG8dew4kJDCCKbijCg+
z2XYZM1fImim8tiUmwS1HhVHsi/7YZ3P2XxMUtrzNL2j+/pSzvBgl6B7WDSazBzw2gFNYpQPD4Cj
hf3OBoQnzjOUGPAlL/HPYNU/rWyzBzdJfryOaDOYWavWzj9w9T6PDSe/NuUPMh2nU8w4LRUGc8sM
mXS1z0kp3LGfeTRmtm8OcavxAOmYonOixkeI5MRrJILWytWhCMS+Ffr0Lg1pd7QWPuGezfymovY7
yW5aYDxPZoyVOuKkmhaVtkPkI2NMPD//wOr+1/NkJPmgACuTgZgZWYe8Sb8JKkIG5Q/44DQW5fp+
1NJPCVkql57a2gxqhym/1aMHEmIyt5kNcMfsRiSyDOo3IG+iTu3GHsUOTBNGWe3igBzZPg+9ftZN
IqC86j2J7YYn2hIUFGU4R7DP/FQdhyF4H/LNzL2PhcKZd0IdrRkEjmZbYZGDJeuS/A3vJUz46jKn
+N18QTDoTIoYTiGSflkv+iQ1bSfZbjMWMOsqKI8tnIk1PxsUSPSJZKdFbBH6yn7Q5Bxje6ofFtJI
497smNOPX+MiJFJPLJgL9L97zntkAo0wn4vmJWi70CefOOjiVysP1LEsLC+MW0TgcdlU4POzG3Uu
uMdZWW92y/aOhX0jiMVFy4ViQa/0YyPFY2pF08V3uk1ftu1X1euoftwGcSRHDeHgzbQtJfvVqjZZ
ZtuCZNEywExoV97J8ycVUnawnV90LZ7L3DWP4OPCG+g/2ZPuCXXc156bHONO0afDLdtETc7yG/jd
uq9rE7kcV65tkoVdOQh1ifLe6qQUkmhgv7bwYcGzK+PJaj51PaOvDzgTgkbn1oiJ5mafgvZXJHeX
hFgCGeZda8Wcd9VsnvpUJSciyM8WifZ2ql3qOj+mCCFCWyDHRGlkQ2f0IhwWdXxmGvWJxGd+HjIa
RoJjWvh8gPNMl7wD2mp5HSLzgKuIDqsUHYOrBIv9UOLsUU12hglFyV0WdqjrlCmTZn+AG4qIalNP
bWTMSBvE8Dhn1KigpTZNwH+KC4eQ+cmifTeTfDuxSNwx52j3idsQNBgzNZ2rvxxGcLqgA9tUgJH3
jPs4IhU3erJmpVadDUevD3xByaUUNQ8ticpz2T9aINf3+Iie3YTJROy3qKNK5AR4CNJT7QjiCkda
MPwd0CJHZslGHmyAD/tPXQLQGzXEyNKaS7MPA2fiVegJ1eDw3rrVUzURs5H2VN8zk+wYHXJFnxFY
6o1EwgspwZSwVy8qPyxFdzZ33Z9vIeLR/4ooOTY9pgC1pOji3HWXPIkLuiE0yjBXNB1zRVskp9Q4
8niy+EjpMRQy/1XX9+/0n+SuCypK2VxyLf5zLf+sfJinQ8wF6CkAq6lpv7T22UPg5LXUaU4OE9kc
wahzSYEgN68EgiG54FTwPXBw3scwIy5Ka4werXHEcJ+xzOkJEs9ilF9QZ6OFxzVWn/Wa3oeJ0aZz
MPxEr5lKjiKS735OHLIjuCCNOvT/xdgGrTo6FB2kpYVlasxfbh9sRS1+IRgclGgsdqAp0PfJNtYV
4St8HJy5BiW2j/GcER4SziwPDlBO201esB0g35Qta6tlYxjAVGWQWJKMpw3zyWn6bt0WrWBg2P6q
0hFhOsQ2HQse0E0X2+6lN6S+G5Pih0WXFbmHAMrvpSbpJXB6fLd9xvgyTYjn9aNLk4KHB4wUeuVg
Xgbd9re8bRAlJmfTytR4zp7pjvwFVcqQiE1jaGn6syn+w5lkyEsMePNRACGiEXoIVBANnHD6dWRo
z/lYxWcXii5Z65xzhJK5e5L6aFVo8nFzird8mK0tqIM3qTs/7qK16KDsQqoCL9ssLnOQqITR/nig
uT8cYyY4SKB6FjElRhl4H36nFUfTk2PY5wUiVGRASnk/uq0nZKqJf7WfjLfcz3+TeIh3/hAjmtTz
8eQcWinTOzOeXd4FxkVLYoMNTYcA1RsBC9TGWwpNdlWfbFVl1wo05HXUWu2CyBpzjCT3mK2TLk7M
crOLdOOG1zLlDcq6zeC6xKgEYi9s65E/Ll1Zw8S/9kbig41u7bbDu8WYs9Xyu3L0lzGHPZVpoEmq
nJMEccXBqVU4FVfP9/ZlFb8M1UM7RdtMjLRqLbnBmAk7HQdG4qFI8+W4dhO2g6AYXuKIgjuhHFzn
i4bVKY5LrFBcgfVAynozWKmwKeHNdrwTOsy1M6UshUX6HMMewl8fvMUI2rra+EdFVW5NLXjqEPzD
X64lF3l6MmqwFypILuPQEcUgaEz7GeqZl2Ka1stHiBGfuZQJYwWUdBPelETD1gSeYg+I9i82BpwA
UEBzidOJTQqOD/azNkwMOZLVKF1G8egD956sr2aJDh3nxqm4GwvqgcaTTHQ32ZRKww6WzlnoGACG
aEetIHp1XMcP/wtRpBDzmZOtLR1XhFGX2lZiNTZ1Nsw1CgEEoFgf9DVpGXJXxfWbFvk48Kox2lcM
f5YSd91pvxPm7jDGfceBgXxFFt3BT2ukXWSF2xUIrG75YWD/3CZ8HFyCa5u+CVk2XWKbovVxh5JL
BezjOAZit7j1Np1Ck+oE1Vc7AjkYK8RKsQ9gWXTNSzITlhWkzs7LkfijjYy3w1h8jIQ0Ie/jT8kw
4hOWIU3YHKzIdt0CBzqJqA6nxnuG2IbRqDBuk0sZ1eFQmFnjZNeZnmDV2Ym76+PiO51+sLfU61FS
F0JORy5HnlriHLqSOCuyQH+NvrlgrCvYdJXsT8b4UYNesZeGPA4KXWW6HZjtM+ULOh6yOsa4Y949
u0QEGIkN5xhlqjI4mPsZ/Wo8PQw4TFb0dPU2Z+gJmiHbyV58uAZPHOXZr6OcT9seKSfy+AVFFIIp
fIf6pCEeThDnY8o/Lv+wX8EGBZiDaGLk1COC2Pjix6QKRCRmA4xgx0jc61ZlV5XgneW07EKkgfrK
dv0z8ar5oZlgFDBuWqeFqs4Uy7ST3qK1tL1HOpCvAuv3Ni7HkAqSmTrVSt2h77LIjIRCgPsc1Wsx
wjUdrCe9r45YYkhiN796W7v2yxzSP5pZihhcWfse5suqzfu7QZvK5PDBIR6St2o9ufbW4PrquABb
rWbhbiMoYIMG+Rddim7Pp7HzDo35Gg0ERlbkua10bWYEUZj7PDsCPPk3OVF2UZGegTLXuFkxR6xF
erPaZWA41TC8QdngU5xCq8e/SRpQuu6ge7CA0Ukw8aZliOZMp46gs1UkD7puE1lkUouUDJp7961T
wYbN71a4PmTucgJ+iry5QuSLeG8pqQkyMmlL9Ja7wqMyTNOdY8c6Irb0EzHNY1D3NGBFv2Z/UYEl
Ma2Ni/qLLJ2N0TXzOgOcF6b+AQ0FE3//jkF73Wh5tSH5F5Gj7+y6ikg4rwJJ1f14koVf3dwtOG/U
yRK9WP1JbgEcF0tHtlkxlph7QNPgxYgzBfkggdcpAck8LUhU9Vvz26r5y6vlN3FhgISSad0AD1l3
A09Knwged3kuGvFmxuMjtPwxVA0A1kC/w1h78hgVmiUBQDXjyZQdSifp6wyBVlcvnr3Bwn9XkHvR
lvpGH4XcNyhGGNSB7pSTtuqkOAxZ6+/Q6cN4dxOk/3bcPWqSkXBj6PMeAuG8gnt7TEs/3oLZd9a+
B5mNaODXdvbPYwFBkGJ4q1mLKS1un+smekukecTYd6wa90xb+NYVNRlp1UZG7hHU2VPO0jyLBQ1Z
8UokMqr09yQR7aGQM5VVgQZFAzpEIwNyc3gG8PWSTMljUsafkycYAGbIzaT2bAXexrXVTwTEOjWC
I+KWAKQVK+FAG44Gq8gotpgFjtzlQLqQFn0XRbcRTHx439sTIB0mzkwIS+DxbknYjFnmztEu+1vA
t71jM04/pbfB2nBn78ga9oQJKj/21pitZ5uhCYEOWujWyIU8OWXbXurpjrwLtZGae+zIVLultdgo
1/lUQ+EdXQ89MIMe7gVRUkQPCEuqSZ3BZwtq/bTYGpZ2LDsXIjuNSag+pZ3cRYdqLgCiosm7jEHC
wYaHVKNBJGl+8bfgSYEpb+od33PNrEvJZkciFxNIbzoQcfIymHZ4rUEAPtXRAz6nAlGQVq7NCCXW
ZDASO03QyLaBZMJazgNqFu6slcBXNdcY3hYSYTfWa0k8bADujO6rDnCBay/KZqdfmZ8QoB9lab5l
Hk8CUYwIPjhtg34MZ8V6y4PdbXjlxh3rZJvWzkdKWARKOZSEWZIz6q+dreehoWVBwrQu4whqSR9y
Eu8gAv+IsRa3i96ELRXlWmZUaUk+vIml3u7EiFSattphAIuMLIrgWPv4HRbiKFowEp9Cn4ils5wI
XDZ17ylykkM/E9TZMcHNDafZxNoxSnpakoGXr8RphgVQnmfIAgBBx4OvtHNdRuLBQuu5S2bO9CA5
Gnac70aUGyETwotcsMX6hELaz2n0R2ZI+9oNlqugwBw5Rbs+H5gPBGm2Ga3aYuFFvIHtNRQmy8lT
YyWx6G4E6TE7vyrrXUN6EJkJFJXM9zZIJH/LZ5b++p1h8AMvi3ZOWMAaXQcTiFRkLmo7Z0M1/ePE
y+BLQqvuogROWQNfTFj5ptFGNH7VqB89gi6tMjYPFYqi/dgwiHL8+hxo4w1Zh+vZE6JOkxm3RtKh
kCQng/+etmCv0nMXM5u0jc5FLe/O57LH67w8F+gEh6PSAfmWXvU3dlNz9NP40pmgC1KC8TzpGif6
pzdZtZjyin9Bi8lQqu5J6/VfzfHtLUf7txGRdlEzTjeVNHYpYuOwRtYUnslgHO8Camgfg9pK5Nnp
CSCMhWIcvGQMZcibOdgY3ePYajBy4jxrYybAvfD0NQ7mY6+8ErKqcRi75sFg7EQgNQy3VG0zDRiY
0bjZurTP6N7Ha0bXFkBFiKhWUrIigWmxNXKaucaiBXNTpfoT/BwvRJ/OvIQCflU6xMXUDxMpB1jS
HHdN6ecjjnSvKQfvRu/bd9cdvvWke6L61/dN9STMcsPgo9wOCGRXCdIBk+AK9ChYuXoz6gFdIQWp
o7PuDC+oaroHfs1HMNwe1U2KXqzvoI57aYwGTc3ysCTW8D6hDxyZSwQGySpSpzhUlEtAl33HenFn
thCOpdZqcKr116Q3P5Yxv0PQe4hS6Evu4KJbsKwvxhPo06VIHhdFSGITv8Af80SCJmtcdC0bZr97
b9aYsyTps1PyZ+0VyHRUPDzl5s0PUMiP8m4v5nbEhOkmc4WkNY5+5oBv3ql/WT40GxlfAYoGAIin
ATYaynfWm1cqd5R/E039EBNzToALQEH3jd3C52BlXxlaMpTrcpXrrAytoiN2zDA/HV+RJpGy9K2y
1COctgdBNE6PTjZmV23etp3LiB1u0Do2W0HYEZ8j5Urdxga/76R5pyJGHmcYMfynlEWmpy/Wr46/
SO5um2UCAkShMsqnkaVIz/xtjfHZe+GqG9b2VKBkMsSpwjxwgCPJLAFq9jpzJvuEhxQ+QB3fbQUs
g/Pqqhi8bwuJUseZ5CUWOSk8olrCWvRP7EryISu0jZEr+ztmd+/I9t74xaH0q+lSD66GeRL02gi6
XLn9Xy2fJp0Ud8QGfoTy0nX/jYTKUFr5v1il7dB0+ze9L24y7z4qeVYdIsS7Meq8ECiIlNj0Zgob
1w2+Hcf/lFPlIVPiSWS/nnBUU9WxpLPx7rdXCWFeLMoM3z7hdf5U5i1KHe9aFRakYAitMC6+PWRp
7OBc+pXyBRBx75JqMQM8gNvL+ruyH+3IykLYpg7Tapa1bgXOraaR9kYCXq0pCTuOQS6ZZRrjiie8
BKfJaQG3c/pL05ahZHWyG31iWWcxd8Sam7+5znamdXBjlsPsXxQ7d2jdYT4geWAziAjVt9y7kTcl
nvOhfalL59bWbXnsXSe5JOwUaMezp8LqO5B3o7ZHmt4sO3Xg/Q1pZmkfw8e3y5xQvVFt08xd/CbT
P4usmFM7Vn/1PJq3GNElmCab6pJ7KaUkH4kzQfFXfA1mhvXKAKGod5iLKB63PlapVZHm+yy1T/gH
boQjkaYlumIzmR8EzhxsG4P27AqPrzO9+YOzbS20724jSBrS3b0NdvLQ5I+d8PowIrIe7A0IY6Ud
dZXUaxBkGZw3fpd0jtBpMHIjlP7bxwG9UXCvGQjD4YzSd/C/6oK5zawwdtBsTpt6jbDnnqc1iJ6i
WltmhJqyEDs3QBY7ea2z6iODFAuNPZrv3VIXT4VheZeGiYuXYpzjZoCuZtUnN6seElu05OAU+ZMp
1UePb3isifXB4pbFkGkyr10EUUWYIRpQ7HxWsd0Cnzf811GVd8ND5AoM2iJHBeznZiqix6LvgIlE
3rZyTGNnm92DllR/Ab3YlgHfBEqyzMglIPNF7quxfS90YpfZvp4tDcEQNYC5AY/TrcemezT0oT80
DyolUcPrKvsaj4a+83B/TQNZEX7ELkPhNhryGMIZnpRMifGGwrsERd+QQRdluIoCSRZs+dKb4jmP
u/Iux3pTxu1wKyuLGmZOfhzb4d1BgLeb7MBGacjEKkhogwhuHa6DQaIgMmOkMsa0GwwV3wuM85bB
VsktI8xqcZ+ea9iModBJMawSM98TQ4joqKyu//+hdeMbfOaJbLC+2TWeVpyTUe+A67vFkjVKo+Tk
Z0sEmyTKo0+PdzGzvSfHMZLHqNT6kw0jcsMGF9RTsYdSZjxgAxM3bU7xWdHfxw9IKPw3LlxmjQMf
jP5ZXUtn8Zd1ATlcI6y9gRb6mJjaLwM6HbdrVwLRrO4abOvjYLJ7DshH7UxI5kmLUyUbbq7Eyd4N
1k/gnYsUDE7pGOIQfcYy/yIb7UAzKy6uh4bPcexTPinc9LX5C94S8KWLko7vz7/j0TIj4+E/8zZ6
8H5jRdrdaEmntnkP1g6d79bQJMzPQHgncyBBNFNL5Ijs501KyOA6q6OvoZirKxA3AiIDZhvEybD4
xA4qHWPr22STJ7o2HgOw66zXAF5RFXBSVq2DAy8TWx2mChbxfK0AB14y+nzieyBxG1NtcKvo3jWI
OyCPya5V7s7jXvhJMG82c7lv3QKQcR+1p2jCIo90+Mqqo9vbmYcJri/lJmfMsa4rtAUimRd4s2oP
COw4+PDN4+pfFoBEYB5MrBO6UZGB3ZjRY6TolUctcn9m6xmJf9hyWpx0N+t3Vs/SbhhiJl++1m6L
zPyuYdO/106Mt72M9IfMnj9jrfW2bjFEx8nmUOF13eZRjpBh6QQD3QrtGKW3abAoZ8H6ZgfiREAs
waW6Jw9zsfhZmI/sRHoxM829z2N5GBzICH4bbSdiLTQzSfYxgSPGODgXyXF9WYZcIYmZdMM03buh
Na0XvfZLfIX8V/oSKBRz0e8jfQrCxDLbO7DHuggJFHd3xD1NN/JTnc1QEUK0pJ8RfMLazFzX2QAl
q8Jvl8h2r7PsfMlU96tPZ3dGcDyYcw/iecAtRQRwYjrW3uZkgLLRE/3OHC6ZflEaWyfXc39b47Ea
i/rGN30ccrRSTJnzPWp9mPuOCQaLl44jxbxYVcTCUv4wQJf/Y+48tiNH0iz9Kn1qjzowAwxiMb1w
rQV1cIPDiGBAK4PG08/nWTXd1bXtzWyYlRGVJN0dMPzi3u8u5yY2T1WYrKq+t1buWBCJ0cWPHEIa
EJTUWJhROLNSyzfd5GcbSIwYhQrzbsYRYz0m2hA24q1ELBOBFuya9jpWfrwlzIyhwxAHt06Um8xB
lh65OOPmdlEC16rRcT93TXbvBQdIVvfuoYmNS5Za96aLuB+dttgV5vwRdpyWmCCgNuWrXmXJ2ghz
brPi8tcbyZnC9M8lYBEyDBnifXiOk2jvKhKmKuYWojBhc3kZJ9XkBQfZzC8aUHXrM79NlCJwr22+
wmh4i1ujfqoY6i8TsfMKbd09FtG7qGngIKAgmlnwvpYDBCiPu4XBiNJ7gfVxz9agW+Zay4PhFtSW
An4tkr/fHmOceAjkjcUtT5HBTDdoeKt1Fcc2PU9DErFd78oB7UkWtzUcYhvoROptcTPaW2mTtcYU
QAezeu51W1ynWtxjwooYB/xgV+TvLKRWbOenANeRtYnTh4BZRStYMb+qelhzqtifphOTRaTtPfG5
ySZycDnqfF5ARVBPhotgngDncV05VJ2MzEgwrZDpUmVBrVwHAWYE1GwLgACvFWq5tRgA5jjxNSij
dzBg42KecmsNkehEpH141035x1OovaJGtuvMC0GdB1u7Kr2jJnTwVCGYQGSHYhI5frzTebZKC79e
J1nx6uUNXv/WBSI24tZovGVuEqnYTIg9ZJ2O9wr3+mpGa74Udfsnd+vsczTrY+WsedaPp8k6YJ5u
NgyCw1Ue+8kS3pf7cDJFB1Ih3hRx1GwgWrBGDa4RJ3HtUzEZ2R6tzJtubPfD8VjR2LWminn8qyvf
BghY73HcyOOgnQfZ6Rf5gePJipvlLHmOEoC0jWBAG+yF9jPYBjNF7PFc0J2gMPRanML9HVnqPoQ7
uEhE+e6bTrSytHhC6vLaSBxYZAv/SM35NfQyxj7GdMks4LXiGjbmNYTkEpgOwXsdVBj0pr+LLqce
VlnHWKR4Q9F61h4uJhPSbD+ZHSklFPgVWUdumK5JHuecnqD4m9o6lSSAumofYZ5fuz3wGz+m0tnn
k8vJKpgmNHNebXRZRoBKzpEH46hN+j+EN+yLfrh7QfCDaBbF3Fi+FsnwCTLVXheMCPPwIQqQH2mq
TmS6kjJNitGGOb5n42bnKR4Ca2BjPiDY01xwZX/HEfKb/xOBL1ikOVtALDGK4bc2knjvGD+9wmbk
i7sBUlZIa4iwhWlRY9sg7No+Wyld4ZJivBil7kvpdAZgKfVix3O2tutzXj84CODBEFJdowHYz2Sa
uIUSBB84LuV+lmBmMOVmK7KOjr3LlMIjY4CCG7/iaOb7emD6CiK6OeSmxewN6k9jo/mZukuRE6Pb
1WjiJ+AY2ulPI88SSEFtBI4pIIgqsU4uN+/OCBJj1fPzKI9Ut9K9IKC4PJlBdFdxMr+bUHegGwPv
AQe9qtAH1/1oL4jbydaaO2Wb5C/RXLir2oPnK8Nd2wy4rLSUm8513vokNYkD6+4VHxwjoHHR9ZIh
3ICVmnpzvvpZMq5ZhLV7wQOJ8fNDYd3bzdkUFs35jImVcCIKssAmYJeQo8koiPzxvjHfQLKtnX0Y
5jfXZmHQ4BPzBjdCge7NN4vAjk6e4nC89fNj3xhHap2X4D9KbYpDPtfRQjVq3HZsXZdNiSGCx4pz
kyiIwOdkC2D+3Xe44bigA9d+fNUOpOVCjv3W1yUDc2CWA9KwdTgBnBhClHdDhzaqbJkYc9wKFoKo
k7RGHzeR0QJTDlmG29ZyWbXML9wyDncVwLEl/u5umXZzuo01wYWVWRREZuLZ9AUCKDxaQ10POAj9
JY1s8WKPxled28bBoxZJScg5NWKIr49dlJyJPBBoRg3g+VMd+LfCYF0ctV74NAZqBZfT3zVDeDen
jHUQEuqBnJNT05lsEFq2ffFAhEHM3ToCtmL5QEa037cQ78kM2+nM+YGzWuy4+tAj5+2NKu5h82C6
12JoEx1mf6GNh+xGp5t0jiSiICStY+v4d9EG5E4mdffk2mymIiezmU2Jo+FhTpx77D+NzryXsEGz
jg4yhTDeSCq12r2ko3xlDEFodAeNsMeRldgN5iCz+pkElXlyStT2RZkTXJ0HxiokC3jXl+yfsnuj
73k7V89jQNZG/IgE635azWfUAxa3WtxIgjBvIdW1wBNr9FG9h1DMzLlHRzODT+mrcj4w+HyljyTY
LMD79UAP99UHSdrVl85pI8PqzWkT8UKB/2MsSQTSpTrKlraJGSYIKEiwu9IOmPF0uuamx76UMoxw
vFYdwwYHhdFgvLYfwCwo3DtraI4zSPeWjJC3vB5YLKqhv1e5+Ue6AQ91U3zOumZ9O0aYAWu1dnLL
2hjKSrdRATuVMTXACzUxdxdhvtfJbVbRzh3xsSQxztPGeTNhzVo6oFf2gIoV9jtJtfNyzEEdCMgm
zDDMTcQjmPaKsLRgN1joAWJCJDRRrouBxwud9kY4bbwy8DwkzI8ebuRXKRkHFMVsrECoM1gIlzBK
z2FBANFsPGw9BjwUiGCLMn2xivJmayH2tXY490K182IAFO00qHV3nBuSI9MMGDcVxE1ynmXMqSbd
/Zg7d60n1hLoUR5ZSNWHDSVwUW7QhuxbjZYO9dwXJk+TdEC8lHn84Y8mB5gBU8sxPWKskWZltRWe
Btpnc8hXoUAXpxNkjJ7b4IpLOJI8ph9ddDIaD/OznZRrU7zMUvEsqn56OeeXgGfxSDaZ9lMu7zFa
5lVVO3JtU0swaCCxHdZG5eiba074FSWK9El1ByDXiholwpzmTs9FSWmRk3mvEuqviRv4MBE0VNRk
ELRwoTCNpgw9PWDdmqqBBiSDrDK068T2EQ5YTJ6Ttr5PqWovWi9rzUI5Roxu2p9pybnv1NHNm4t+
gwedxY81InMbEFum058+s+cNDdq+dZthp5L47LlPIs98CFHtwivw/5SztK9DHH92NRyKGqd8LGV5
GEONeJPwFQbe1bE1StLHiMTZjqFaJqHPbHBmozJ7YblJcsVkihXzoWwfUNkScsYEnWJfE07OM05e
jNL4QxNIXAWpdRw5qD1G6TFlkRWVQkaJyKpgzXFNoywV9pWa4OuS/KFl64Lk8qbM+rSU/9K57bQv
yTZeZm0FSsWGUMrKYSuql7rokWc2yAy9LunXDq7rRYNFcote6Ft2HoYQOhLZd/riR8Ef93FSxTSW
R9IinntX9PTSQN2yXsvXvoM4b+IZIpzExXjZdeMpqWoWKwG8mol23q796BmT+by0QszJVYVJwqXw
WVk2ACM8BxGiUnLb7QklIq2JxUZpSFcDecqHcgy2Ug4QYzUScg2uhQQ/7R6sav7igC5PYccXzyEi
D2+BxVKYbtsL5iPMmGBdlZbBA3YULJ5hBDD6cFl1M760iMK6ZjHaibqNit3EQvA+1tK4B+Q8JI2N
OAXdzaIwWrG2kcYdswlLnChYpkWjZ679qlkjA104tecRC2XfyRO5jlHN+Zef+jiCfSAwwQvX/0wE
IXx9A7wDvys8Smcf5NTgZdB/mDWcZXtiGMtoG4cBW+xZOek6kA6w3/E9HoFVSVq3hVl7L0WfQ2xu
9xU7FWWVpJne0haZn2emTzkBIFUYUEhX5ocphrtmvHFRPkONDpTKIjOzUzrqn14JFocqcqqin9zI
VEEyXjs1VANAsQN4h0eX6/MLk1eCL97XyyZSb34Nl8HW9WY2aExUyxfc0EgUmF+zxTeRL0KfDchb
wVWzz0k6zye9syzzWJvJL7AF6SEU33RCNgoaLiVBFk9oE1whEmaoQ0oRA0RkSTblzXc/zDD6qWAe
cyxjJSAz+I/lJH+kTqIlgDbkZYZzyXqk5XBy7wOR3Do8YitYZ4iC0lLH+0ALeKh6kbn5KYOkgQcu
OJhJfisA97Ap6ykNC/ZS08NBTU712GT+hhE67j/6pMS6p3sM699yHjFya/8lJNuO3quh8gJS1yV/
hNF+PMyUYH0s9jnqLstnJFdMjnT3UbT5T3xoP82y/J1H3C6x85O0gCuqbihwnF+UJW1I1oUxGt92
ivbzYou8QZB56Nv25vsGbnq+V96z/LByPPySCslqwj+GRVPB9uJRUgIlCZ9LYIiV376Y4AaZnhOR
Yp3l/KBq8F1JDycMaqCZpnK8JxJJoNH4+JHDZ9XIcxJ506aj1l8BaLjb83Nh+tsktuSC0TsXbHpX
aLOWf71E8/GrhGmzziaq8pFLaQpeYtoSS7Uf5swCMaK9gMb5QuGMAS207nU5Up0FxbeTvM1sZAkj
zlij2oTS0DgHxrqyeed7C+Vh0HzgTL48/un3T67L8W/LIzVysCt7zHrZA1cpQvWTZ2bndYTS2pPN
y29sjnpxMR9ZuN4jFZcza61pdnfY7RG+Ep1bNxNmn4lPrzL3PeG6bKdI2R3ZfDXoGVr7Vzp3t78M
B+7NiJ2PkZBeitYvfGfn7pHeOxHj2xDnC/DvMmMhlOymO7+8ZtXwSZjEOY0RGZsEAvslChol5anF
TuQRGQx9/nVC6K2IEi4TIoUf2cLRI2XYfOQN/+2RLPCIPQi/mZBnnH/Fv8Uu/Nu//uf/Jl+Bn/Pf
cQ7b7/LylX83/x7V8P9hCINwpHD/eqv+8U6tvtqv//gu2phKgpfwf/52/NIFf5Z+/e2ff7z/TW7B
P/6rfwQwuN7flZKO70jpkXFAnfZfAQz2I4CBWAbTfXwhcOFv//HPAAbh/d1WwkdB5PELuPxX/xXA
IMTflSuF7/M3Nv/D8f72/yIi/sfn+N+f67/mFAjxbykF6Ps8VyrHgsroeJZH0sO/phQ4jTIqhuIY
WRq1m4rp6gRELUCN6RHyuamzZtayspxnUEwftY1/51/erX/+Pv/686Uv/j0CwiHkWAolPNNhfyf/
+vt/yUkII9CADlPSdVsC8rfARUAxcs5Y7+n2I9EgbePO0mn3OQVWtacYEywNnKOJ6YUBlGDamjQF
Sln1RfHjnl2M7hD4sjPPTXmuFMkHbp3mCFRDtY1IWGPHDLIvolBG2OF/UziQM1Vl1BaS7EfR/aAM
fE8Sx4UR0L57nZ53GMt/wltxr5FiYDTZ0ybUxA7yVItE+2xXAyHQ+XhwkTgeYuQbuRq8bePFvx1Q
QyiY7Qu7nGahSE+arTo6lFBbqCDUnkSdJ2n58yZ0gLTXYXh26OlmqxB7a+iz419fxKN9RWe6C2rB
6KXfMGj+XWa7B5prtLAN7uLM9tYq+vJs4u8qp8SV6EFt1l3yhFwGPecQbfQUJdsiwWeUzjnOQPXm
SNs9yIL9Y+BD5AtzyIMBgau6Ci+tgsjWCmZRI2Nn6TEOcAQlVgXWzzStcjNYjx2JDVhzNjISJuZo
J9CG4zIORIQbIHsQNUDqwlfE/Raa6xSmaxSyc8M8vrBzD2nmUMONImlknTSzQl8odyaQbT+tV1Rt
0OQvDtJmgMlDhieUYL5iib3hdIYFCfrP7WjdSdVVGWvIUdx65l9+rN9CD8TnSLFOAVWQDMLIBIrm
0dXFGlT0uKo7nvRW9Wm14cV09OYBq3rqUYTuqkKg8sU6yFKh+Bog0cZuY9IDiZssAePHAQQiBUp9
ySIDnQ+mGrBvLXpw687DAQNtNDT7MSRwFfshrq2+2nRNb5zsuAao0dN9ijI7aC2+UDxqRocWxoFo
gkdem9nScd4hBb5Fnbdr0Z5VjwVG029dx9Lr2dki3pmYs3l/ojg4WSJh0ZIGalmpVOxdTeSzE/eQ
Xizz4kQ+JH2fa43Aw6CUX/00HQ3H/MJpzw4LiKzct+rxLpHxw2tt14wwCB/vebPDzHknHCMqadbH
h5WfuOAbllEg+HqnxHrwG3MpW0XNl6njOJr9BgqbtTTzKzlGX3DtsdlP3Wde8Ii0MTEqkHTLKhOI
sxPU5Hm8yAOfdU7j/sIOwzZ5St46y2b+n2z9KeD3SQXyaOrs2vZ+h7axgQsDuwbckgtnfSUSiU49
mQrMxXqFkZSwpsiGT5x7wU9ldXhNCqbPnhse8/hd1Ko84TX3k3Sbzf7Lo62itcvZ5S5jiURV8noY
ci7yxG6XOmMG0R1qNBkrp7d/t01BjIhkyefDTaWpQtGMtasIPWNHtCTNMBNpw1bjakzd32M8vMpI
JPsxabArGGvSKvA456LbTFyCV/PxpZb1DlPoJtdzd9A+4ctEKo7ESVQXVC+bKNjLkTV84zJcIwIC
BMnY7Pz3h1BasyLg0R+fqrJp7hLh6T2JKT5wKpiLxPXCJT49QpSz2VqQiHC0sCI/0SlZOvYuWaz8
DdyGgXcRjF43dsPGctLxZDvjWzAgMY9U9ov1HSJXUbi4UGW8ckuz30ubgXGa9t/pI+TOT4iXanth
vD3yEAwch2p6ylzxC/mgvVK4lU7m+Egjl9YlwJtn5v15GqfphrnxG0k32twEH4zb1GpFVBjUSis5
s+TDDhkFbxbWkRdHPIwKEXynubEPea2eHZTeB8nJ7dnNdB5rOm/Df4qDbVUhcQ9ogbhJB6YxrBhw
n9RIFWNkhX4oUC6085GFBK2B+0njlO+wXdHcOF22cRHV73P74QYxiVS22+w+l4Dx24rpigvC+hgg
23U7Te4lRgAj6L2Nyo177c/ODj90vcTt/cz2crxH1VfX/qVRwnWTZI6/riojPBup3xzlYBwqDs9N
xK0GTBo9CL503FgahHKbV5j8kme/6cR5NMifkYV7CZFZInm1Cm5bi2NOhQ+TFSA+NL3VCcFNBXCY
eNuc/YqEhdoE+aU3uhj1PlQ/tOC4yKb3UpXTu4f3ZyXc7i1Me3JnTVkf8qeev1k0rYiRiARMkbhU
Fsypk11ltM8IB40nNSCSc1HU4qZuWCPl9l46g/vANEQgCnV5kEEVvMeF3kJkSnxV/lCMMfCU+PFa
GnQ6qbL1i+rYRvX5ZzM0PRHczKu1N68NtR+KIL1A8c5JhcCvktLznIltCkozOBm6ZBccN2V81IVz
zJFooiDqfxUTaR1h/6TNXLx7Q/3sV/KjcJJ5b4JJuJMEu8DGJ6+e627AB2Cy14m/Gl8kWdULpZx2
M8eje8oxE9Vh2h4JJGqPJjsVbKpuQgZfi3i4UsS5l2n2Gg341pCcISRpbAIW4RQc//oSZD/wrqqV
p8CukVfEOsaAYYa28j30CuelIqSpTOxXzhvxwhA5KY9V1vg/XETpW5VMsJrC9GVK9NlM3B9Rb/o/
NCtCJ9AGVkeiGsxY6rNtfEsfNBVzm4s3KlRkstgb7fxbsKRaj4VydkkS30MHwx1TxzWUfrASGGVo
MW2xrQFvkh5CWNZqxhB0DWzr2cr7+KZAIpKpiEBdZPE7o+EVVopVnk/DE9Nh9D9yPnbT+FTEJDID
jKx2QYM3Q7mTOLILnugxAGwiZu3OgsydAVL9FphJvTFbwretDqhcnmSnsju7qQ1Yoaidt9E38GZM
bbdxQO2w+OnivW2VX6nfHYVddS++22IIF3TYWV+rw19fJkuSEh7HR9VFxbkQTF+Y6w6V3RxGL72T
RRN8hI+bqc7DIyrw39441cfg8WVigmrNFegk26zPgAnqc5N/RZaY1jIeMWxW7jYVrbrWYFKZAyT5
cYwknsnJqc5kLP4qyjJYa4zEa5TlMXwJO+blGISMw+PBwhlSB1hxcc3Dn1WAWBlZzBpc8pU5FboX
G4NjhokTox85fRmCfXA4066BNgdpFkpCT5rpImuH7IAeiIYvjbpth9oPrYSO15Hd4TF/JJcMhkdJ
DPQX5V3lXWv0TYuqqL5BBaZ3ySVwqVMCmLMxFtvBQHxponTfywQnsazKu+xFi0ojsXbDPP3MEtM/
ZDx3FqhtSSPx0+8u8OqtZ74laZe/Gmc9+P5LYszRsvOQt3c+c66ZgTdORPU8RXN/Ku25omZFr0Cy
pbFMESbtYKddxiRSLwhNsmWdutBnx/69QBW+SYYSMZLQ46FM0yeZhxHU9rrezgpVajayXrQd92R6
0esUGO0RUYLeWj6LqMwMrCdkIQq5NS/OCTKQu2VM1Y+nIVVmsM+F83tQX5POmBtlDeus+oQ8ODpR
FQNRLVqqNJ45K0J6oo3l9Vg7WDRRpmYfhbL0nk69W5tApCoenII15Rn/DheDMexi6xE8NXnyMpgf
gTEPz8gAIN2X4dUwQAu0luu/JXOJlloDxCjU8FNxcePMlPInN98KVXH5QwzDvgj9/mS5sCgZLdoc
hH3/1BBymruZiTSrKjYuAJC121k9craUscMjWDUEbnxnhkRx5PEelYHoN9GMTTz0airgPj4W0m4P
hoWstkr3ZWa89K1nsiYyxdazxnbRRTo+t0PzbGa6u1U2+Sm2VOt4BJ2jreRiSR4TXe80T0Aet2n6
SHEpe7VKLTaGqofbmLQ5NhRrNl93gAFrCjXlpiVoaCgBeKLt+fthTAqjcn72++B1qKlcsBP2C6qh
4hFTYlzimR2fPSfFEYyUsRimMCdhwlu7PqsP24ZYxaAuXtkmOeFRHKbnNjWPdmm3+7hG6x+2fNpc
vWCVI0TEBDwfmZ7WxyRint+0DKUDkbO5cLjORDQ1pykdvlzcgsc48TdG6fqkkRgBWS5mcElyzpEA
/nDWSxcjCyqacbDp2orIXYLmSA5GP50gS+o3kZ5mhA7YvplDIxY/l82otskcitfZo1UchsikxG3r
p2iK0V/JY5656bkHlrMgSp06EQrixiS/Z2HrCKxpCUXRKyGbqA6gniTqaP4V2I5+DhFP4bO2h3Wd
I8rqo9lAZdOLnRww7EWNeql0JF/bxmQePXZgePxf1osGxrNl1Xkz6hATxCNB2c2m7DrKY1W/gEOC
wG5WeufPHjplSVw0y5NhPbozBV3PTN6NI/aqXQT+aeCRHyrm5QSQxPcAyactE5y4GupibsHd6DJV
YlQ3727l3KKyta5TS3xoEFGw5w+5XxN6Jg5x8Lx9YnTXxrSi3VBAuotrQhasfAyBd4jhuWBmgshz
HA6pkc3QVoZs22OgnmggwCoHJ5XG7tmaC5KC81pDoxHiwvMYWn9gsm9urQOTL6yMAHPXWMiHvete
gkdiIrcfVt+hOHSTwydQeYfeJpivqOKPHFNkXFd4nFQX7s0U3zA4C2+F9DPcOS6mnNktT3On6SAz
c95MXivey24mAM50F4NK861Jx7ZNXTxCnCP6PsbvuLvsc8NlNoYtapC4OkzoTn4zw362wmSti7lB
GCb1qemzD6GksTeG+m0yCCiHDEhaVNd5B8MD8UF9fA26cF6W1HarNHS+/TyX30b9Mk3WKZSGe4Uv
PD8T2PAZTVjxZj/+UeWZPMi8/TQMD8SU6MWjg/XWWQZWVrb2N8OBTzwFlN4JhCIResklyqCHjoN7
55dzYZkPVE7Dk80e/cmlC3Ez+4kuE1yG68DK1Gprm17yBGuLHBWFiiRHoFv3oiZrk8T6oC3PQVT7
UEyldyznhLV6bAGPcHGX2FZINZERsCt7erfUHuM1OLUjlPX0EsPfX6cQAJYRhJ3HSf01NiMpMzIg
KSnMjibusnPf1t9BUb73taHuBDSrO1wAD3+6QBbfsjlrOWsSDpIkKqtTBSKaPCLjHGeT5EPlBCrE
+OqUw7a03Xbbu3G3NWA/rYagi48532aD/vw3WqviNglWd9piLJ/21rZm+vqq2duuxEjAcU0AX5eK
t9DJWIqWBsN56Q8Ih8P8jcn7OpWlecPZnT2AOt5O9g+PX4HLuu54yOSj+9J2EZgVbV+JGh+PbdVv
yy5F1Cn9W4wL5+CwL2olnia3q91VZXD/odvPESLGjKZYflSPEU9iGlCGRdXsQib4NOKi2qXhvAJQ
+bvFxPLFTweOaYW/mig5JMRlXICyc3dTGG3LhLJx8iD4DbM6O418mcOxu6vC/RhFapOpXs7bFoD8
NhYeqpIgujEBLH6OFKM8m+CHirHY2IMX3bIEW5etrUMWjYdMDmjDKJpbf9hov7D2YOwuU/vQOw01
7kLaIaLKx/e0wS2p7GhetQBtYSY2qzRufzeW6RD0hSjTo7M1+CBDE9+dg49PVgWACQiU4TSv8qj+
9GwczmMIJWsUQDNF19+UH1+EwxK5juv3jKBOocIv4IUxY4mZ9G4gbobKgnO4HjhIQ4LScWBlMfvL
vs1ZALoZjBEL96MYlIPVoX/1DJtyVfkOnJYBDQWjIWPDOA21ZlP/KXXUbKPSuOJnsq88MHkVFr1y
DP4NrkX21Zl9fNLsJy42swGvKraDZScbi13Ash1stU741vicqHsqd0pOEJmeHeJF9u7j8ZSNxsbK
5RZEwXMUmcYZecCvmG3sayjOTijMlYP05VoaGuFloheRtou16g2MJGN4YQH+VgQWLvCBVilHAeUU
cbgXTcL2o3qx7ehCeP3vYUStjewQsYPtbFunSYC0ui7ea3gNQdBTW2CR2IceOlfs978MWATXur1x
6lY8VfZIzU7KxSdqmD3aqkfQlmVNyFHT6csjCH5lNfrJFfXvtiYslDB4rI6ud8H04p3CUXyHA4Qi
WLYQ3TOfxyGFdMVjBIWstxkFGsQmwahKFF56yxvZrsppdJdDLZsjslBox5oBNW7GQ9XTDUeVB9Ma
BNCH5YQnA8jCw0GNZcHXbNz06H8YQR6uWBCi20HmtwYPnR2yNsyXKkeIavLIXJVkT6zsCL80Dj8Q
AbFhbxmP8CxD0iOC3L6anaWW1KJYJJQLdS2sq3PidvTsZfLbexi57C69EejZ/qy5pMLWJ/aJDqvV
2OVFlh7qoJMv/YzXscWETk6LcTZxL1h2My5Lx2EmWTd03DbaJpbwsZfOh8F2kM9CT9p11cvQwb8w
NQ6H0knurni1zZ6lX5DCvKBGrzuKlJLqewcDH8MtL1062B+6bpl4kTr3gcXSak4ZoD+DSKKsisND
j+tno4Y/DRJBwOz+b48oL7ukYvanhIs3rjcyr7/RrY+nHAA2qqSfGdb0FTb+D+a65aYZtH9oYEYu
0qKI72IEVZyw/d40NcDmwEOOjhv5QfiZYK1BwEqYrIZugjYjYgNWDLRL7Ed5TV3Lb4Lp2x5xEWCo
DfewSMOV6ffQ3CAtL5NG37Tp43BibYmMpcIoB1ti4QzYjVNCctZBPXerMDIOpDqMO+CwyS5P5mfE
f9GRN43EpsLieysnP/31JYk4sfVY71uhxV76SF3jPl1x538OemZHbCabshbGkZiFA1nzAKWY1UXS
p+FBp4i8GY0d1vK0K9BglfDRDIz3t0b6H07BhAMVZ3uK6KE3fdXli9Twoks0VSZvQPeedPolmeYn
nGAg1HqWK0gI/Y0LCtqGW3+hUpYX3ycJowgA5P/1Z61mtYewjEcfqrctPrd1g0v0aurpnb1Itcus
5lqHhvUEVn6v6jtwZutIafCII3J+IUqeNgS11ftoQgOJ8GSBDiRHdGRgqxqtUzLLCbKviA41JI8j
KbrDznNEeJ5H/IyeQ2Rz39pk+nGqEJFAGk/dinw/KvcDM9RwLSewpMS14p3pOSUFoiYUYsMzQ/Jp
7YRnuxOKUNOmvFadWDJFNC9D1H35c6s2bQSnyrT7jQUrgM/Aya5N1hWrEU/yunFtYnk4tQxd+Bey
nQrukuozCrR/k1OcIXaCLJvKSUC0zAOose3eDPR8SpIcBrpl0T6CRIBugGUbLe18TRX7DRYhJA8e
sq7UvzTatUWVhWezaMSzUxjhSpdevK/SeVzEIpe7pOthA5h1d/RNVCQxj2ClwuB7cLsvGwTJq+zK
B1BTGJu8ItSEV63Ywdj4CfIJZww6OcT34lcyNtMNoJ1mapt+FDaGkx7fIqQuT91T7lpZTGTfTdbV
wlCCme6CyxOrFIJ+a4hfzQlgXlfSn1k4nTDl4rlpLkU7M7CdCLQiBmImspINtYZX47ALVnO9HrF/
4TBp5uXQFsmm7j3yHOXGksUneDE4MonFCtnnVgW4nyGiVyAB8mQlrOyr6q2QxqDYhqH/PAdTx6AJ
EmyKXeHYPJgCufadY6V7+yW17I+sjtwzo59ljyDgxcTX4GdEjegC8W+ShMkh7kxYCiFGkHjOYVN1
4XghTUA9tA9gbUklBGDB0j4ZcPU0XPzhzKYoN/N6oyPMYuCpi1vRZ9Xe6cjL8hR9iI9aE0RD+4Ku
UG1Gs0WN6Fq3AEzHfhhke8glHEvZWkfGmMQM9CSUhG9h4Lq3gpW+m7lHLGrNhZpjfJniQ2M43nbm
R7Jcq588L+yXvRYGUwS2TUlfJPsEp//ZLpgbeb2lnzLHJoIjnd975RQveREcoQc9kFHdxnfsemP0
JTO8oDMXXsAexxoGtQjNRB9M39SHxAhYAzEvXhkN4HnbJRASSYXHhoWMiDQpN6XTGuRip5gJWFBI
LzWRywDC4IK8NANSuf/L3nksV45sV/RfNEcHfAIDTa73hrw0xQmiWAYeSHjz9VpJtdT9JEUo3vxN
GF1VXSTrEhfIc/bea8sq2UO1o8YQkCgdFyihTe4xoNrDw8Od0U2s3tgyP8/E95eJX0LkqMG7VgKo
J+UzUzX3a6l13dOIzSAGQng186xZd2SGR8xpG9z16T7TzceUJvHRs8tdOtDoXWaYEThhGse2+SlH
8miNcZMVom2XGc6bz9OeKCo1gIkBC7oeOZBiFXTWAiJZAc/x5nOOIb863GK9eIsS3d2yf9U4tFPg
2iFPktBy2gVaSrYeQtrHKBzqBEsATzfio85xjptNfY0DxYEyx8vINW7hyeUG1xI2d1oEQ7+5JJwH
1rySQCrLmBLf1D/WAatzQ9XSR6VTHwjZfoQsdLdNgCvMaASaKrKO1AxAB2K4EGx8CgmavwuI2Pkh
AYl8p4GgvUNR99oRm3vptXAZDKGgzpeqamjVTipgjFPnbMNar2HdWPGyayIVLknoqB1ku4WiCr+n
aYtjpjPmzm2zGbTS23JFvzcChxHbnOEWmVxeUlhbHFrOuUjRuKFEHyw3HzlKyfK7W+/DfsDqTYCD
egPOUxPJrwubw2lpdu+gE5oHp+F+E2gOwnb6mc0EyT1UTuignr5MaejbDhPn1da5ZZ0haUE89GTu
NmE5t3SNY5lL4SPxcMfS2nfzRnhBhtM338hAUGc1zTjrLFokJHawJ79rfuRAoAjHtE/WiD0umPWU
7sbhpYkKjPK9YSPVm9ug6cxV5ssRmjDRDd7merQ1q+6D+EMA2owUCJBEEkRYkSbH9A80a6e70ijw
/8bWOuvH8ZZbZXXNuw9DUM0ZWd0Recc4jd0ruQBqeMwY+ZenzZa2SQ0AT8+eoIk+SjZxcKrNfcz5
B/No6K8FgzINzf0rJNYVdYvWq6UnhyEumx2LLZ0STZ9tZE0t7JR08SaffXNpwyiB8wZ1W9Ro2Rle
osPcoaDnpkN6IN9ngNiiFjAeWoO/0ttwKzTjnnjhd38ibZDC2E9icFGFoQKYj95hDrRIwLD7JH0W
mKzsgAQCWFpQ+CCfNe78+YTWMlAVnsLOChPknJ6+Rs17Qu6mGUy/NdOhyg10qVDCkMyR/RCZmJxB
wwGcAVSIEdMW+CRM4h42Fru2Hn6zEwLLp1NfL2Ps+lDhDmw57VVDYfhy8M138sjzUc8GwQuBrhCa
LHZTcsKBT83SMC6x6TJ4mWkoD2CofjsdgGDPBq7qpecKP9ohDK8E2g+tC56oC0DzcFJXSY5XPUqS
k1mC5HZntE/0xaqnBqvNfroa4ZhO+MVSBDGZM4NFs4w/6IYDqEkYnaL2dEEj49vs8vMGvhbV/bAb
Z9j7dXyVVvyjUWAzi+xE1ifWQgM9rReSgSnidh7zUJ2N4XdezDRrNC3VRRjytAEaVVx82vrwbbbY
ZeIuvrQuaUquLdti2B1j3ASQv6Z+WFkju216zeNtP48fduOczTTwAZKZDfvdHaAhgxy4Vi4I2b90
YcvL26r9HAw+YxxIce0Gj96OCNTOsnG5edvBObPh2/k5vpIhZjwzJGyQPNsbVV7Bg0sg5HqQHNL+
JJz0rg8wBCKeUmlA/KztODKiZE2he6t8h8Zn3TlKSzWIUe3DG/RQWN1idNiTBvpP2ATmMh2dekHe
Fctu/w7nhPs1a5wIZsXSc+2z0QU/hU7VWGgr7qjfLKLAskijXWVfc2CsGQxzUlRgSYWzmVo8vwYh
FafFqYHpIVMkbAez6rYvaCBryL1EOskFPSX8ktpVu5k4B1B5W9BmrnP+J586WSArg3HrVyUTczqH
ZOZQ62sWdx0gHzTKmmrHhN4E24hWAViDu6mxaGClFS91f0g3A5keN0q6c+64BkUe0G84oKQbeKb9
UfauZErqjG/5fImld3akKz5L+zejcr9Adusv7Zw/cIAY75kyAySy3aRUeFHD7ElSdVbPRq/Y5eWw
p9peXDMX2EBPkGo9eOnEWh4oYvvpTdCktMkmOlE1R920f+dh1n6be+gxdX0ZuYOeJk8jlmSQEaF6
WOwtGDYswZMrYaF+U1HQdWrjXrVwJNqW5eyV00r6URhsDamwXQ1jl7+KJr+12XTryxKCoiyLrQwM
fzWEJTzTgM6hzs1/ZJV0LmzQ6XpteHyVA5nAskan8emtVEcQQOQE+4qCdZ4K9ZRU73g9TZhM+dMK
5U8cyYkLxnWxcJtor/VJdQAE2K3HQIxEwbPq1NOQBQ+t4QrDllEjiHoDgFEjNezTMHHL8XXcBilW
0nPWWpdIs7qtZxKcyGq6++KpggSdcImhq7S/wvQk0kz+tCODt248Dk9dAbvPFJ61t+qGGz7+G+wz
b8Lw8qOuzzlALqvZN6l1qya88EPQf9NbmDGe5mmryyAasctYpp3HbC7XxTlq9HCfFBO0HlucIwiz
m3JofnPZb10eaFlTjSuWP+U5zK27Y9P/MZTTL06gy8AdQYBQl7b22LykNkEG7knTh7S/Azj6pRUT
EVsxlLcumtgv68ar71CnNzY6aFMTx3BRSHkfTeltMgBW25nU7saKydezld5Kk8ZySjif4i77ljW6
R3W9aK9kKOPngILAAV7GOCTZG5HBbRG7EnasgKYbEXSw8rpczlpHNM1XdpMoeSlIKmGkzdMTB/sX
MxisZTgnwcWajH4pkSJPMQz+XTiRjJxSgK8BJfdbJ/aOIoo5gGrW0ollecB8B/c4iXkeZ2F3wkpV
El3OfnFkMjdBzPbT4ZJdtmUar1UM7vz1Yapn/6wRYiF3t8JLBHlEwyCH6LpotZ99ojdPrLbdZylc
6tKCJZJJttNaW39y25tdWVzLumh2qf+wGlTYrzD9gGcHKb5j8UCkePTltWE7vLfoQt4lmh5v6qBn
udP3Z9pyJiY/dPKiriDQ2rbgU0HvNJRaP9l1vUfzfUOPLAFdSblCiMJBUk03x6y8vUjFqxaWA5xy
tY4JqAnJ5zVs4eYa1v0riQmYG5kzLnSh0wWbUr+AbJOj0C/aDg0dp3iDuWD8lHpY4EvS5DGUhFL7
Qt+mSt/2x/Yu6zr7yASpHTGF60qM3DJkOtFClv4cSVbkTmUTMIj0i17qzjJFC8H2ToIBVCJUqqbo
bqUwllVVqFhpAk+WiNmFqmqqpAbj3Djlyq2BFYUGFsqGDTnbmzJYaWVcAjftimVfoF3qo7B2bie1
3ZCPwHG18OgXZXSMGsNi9csVDrmAzMeJmTh6qRL3J6aceuGO9mtSOtmadbaBszLq78U03FMt6Wnu
XKRW5N2SqSvv/SCRp3xvRhxMyjuIhomVKwz1MdyjkravuTdHN6Olo49ICnd0UW9HO4kW/VR/oL3n
G35GGnUDKV0h9Lld0iJ/7saAdbsVJHvdUHAg1NDL7AykDoZfU9xCq7O7Y5JM9t7uh3Y7+fLio1ry
QKm7nWGzk4BidxFTcx4811lPfQShlYfYOvfnajmx2t5Lc1jBaXWPdGUZO542Oxd54fD1oZgxgyHD
uFu27Kj6RP0T1KrVjBSwkjhMdpMLn6KJc84fLPUM9z3Qh4h8vvWrnCqeh372BjmjP3eZfTDtzsLz
pR+aFhNb7fked4KyRhsdxVaT1HLkQPlXUR9LVG3xDbe+z1uRk6aQ+CIhHz7cRocvFbS/XNytixzg
+Y5Eps6RNoWNKvj501HF8rGdb6411Ys06/CYthoQmH0+dxSn1CCyI4BCU0TpONlz6I6t+z5N+oWF
dbueSPBVYctaJ6Dvzwn9T9crWCQMyWLCfjcMT0ms8xTm7bCyJoRjTLobtUKiL3BsDYA28rUsYkDx
gbYPIWn6OHAXUQYAPgHyouVI3YPnfOrsLFd52b4Gpn5zCqLAE7VWo129ulp70zyvR2TS9vwdAz7e
DJ+yAr6n3/xa1YzPHf80teef9Hk9R2Sr/TR5cnCvGWb70NgLkmAbyaziL8YIMEFLrFIIPdSMBlP9
inXNgJLlY0CtWXBE6VWwidyqDFvcrxyzDZ5Z3LXXzBGHWfo/2yJ8myNqs7NpN5b2d/YWz1PNu5i3
qIUXmLo5U4MoWTi89u1o3r6+QdvnxS09QUDWvnES+KyK+NUKw5PZjJegpwjA8L/1RIPPxmDOz1UW
vOUwdqB9BehPwbY3kVPUT9IvkFpwNtULUciDbfjFVctukqfG5AketFIS5mbA3RBFEudGzqxS08Dd
uFabEctKnxOXK0r3GHf1yr+z5TvMonMxl9Ftoc3VtkoHnl2Tprj1/CBLsGkLqkU3GqVvxK6ci6F8
JlM5xFu7L7ML25EVdQIOO1eQvIODVxw4ScVOnEVA12y8uIG4U3/Udix22PtWcQoVNq76H5Mx4QmC
xZS5hyKON0yEHPow4R/spixXhG9SKnVHNV9xsol4AdLc/4wkHtHIHtkdo8msZE2TjT3Q25VzxSHd
1mufuRRHVeytK4pyR6N65rsddv0M0Gj05zsNM6SK6nJf1/oecynROj0AdBFlI+1lQXthFe6g1/rj
CqeydsIKDsQ9RukQ3dAtKafyWeR3tMzUbzPwkD0pkmsipy3+JFpQOEl1JFqglIqJc8Y4nausHtd6
kjgLwYbyZE5Nfip45ILUEHjQifCfUltMSxhc/apOuFLk4OIRCcrqGJZYdExEM54380rjklkOdgbS
Fo8GKxduCoI7r2MpCqErdpadW4dc2fAgmh8kNysijlQ2emnCjytlV5KnIHfa7u7CRQDzQkkCFqvq
0nLS2dtlAp0OG2FRsmzOQozBVRkk168PlCym17Ybv8V5SzTP6X92UuJ2HvKIgosWCDyC/8FOLdwi
lccWkwoMSSnj1gNFQnn2qUBcPLl9/fBNx9uXhtsfGi7ITE9eCXPjDaxgiHG/gTGJrlgkfXK39R+R
3jbUBKMJdiZqNsryncX8axz13Tls5Nah5PWaR/OIWXij3yMIayvINCFJncA5znlBPbuRi1XGqZ46
A1tPllFZ1Rvry+c51bRbNa9C9sOWfmyBhaZCfcvFLfAtZ8t3MzN0GcThMmc4YioiZB7RP+Bo7njm
GIIlTq/rhZYbLy3sgCv+a6rTepZMVuHfiNPPp9lQGdSKu0xe5CthAfkMRMVbIawuwIPpFOlZo3ge
Gak4ldYxyrR2Z3X5B8o2aC2i/hRS/DShELB3omHRymJtMxe0Ucae+7sIcAcnonoBL8HXqmnmlU2X
HHFgUQTlFu2OHZbcI6DhZGp58VKjSEByeSilYlaLSuomeJocXHaSyzRqN6ajMVcICkSEBmVzpq2q
16DaJjzmDJqO8aVEl6y0eaaGHrDTGuakX/cbjJItdra5pg2gkFhVQpBOYr4HqWfdw7gJQfWm2iIc
a32tjaG/8zFxQZwZs4vjz/sWDX1pJWkLEbKpuhNvREqgqBQo5qTeSyg126xm8eC5MeUw+Oi3bNDp
j4iw5BtzOazLOC939P/CIZRsO/O6bQ+9kbbEaDH7GCEnAR6P42Zkkb2u2ajk7dRt9HEYdyxzMWnI
hKylMy04gWHhMnG14biOnwIPAI4yypsRjTtNjxWiUh++/ovuAH8vyw3LjAb7M9MdHwqxM/G8YlrN
fzE7V7hirOnQCb2+oBiSbLF1ih/yijoNl6wsUtTBCuCQ09k2er17GAcOJZBm3VWRAaprO/01xb8A
NCQP11Y1yfWsIcAaae7hMnvNW+rS03TS1hlghL3dDNkaYQlTmyp0MXj1J3phT0RN2lUwOp+lCH44
CSbWMpEQK7pppYOtePbZQC8Iy7f7zJ++d8wTde6m1JEklIe3hWJLiWGV58Yn7LiPkQzA2cNmqRip
hWEnV3/o6BeZrHAdDVFzTuiX4phW7sq4ShHSgZHIAMqSR8P9eb4NTm4/jAQj/xgX4GgH/QbWn3NR
TOzI9/ihEf1u0/7suUW+7mopd47HoiZmxXpsuvidt35PcObYqg9lA6P265ekTM6cc8KD0+PJDCh2
xvZKLXkU9JQEKGegp1gebPGFefgKNf0rLfeYJJm37z/zWKkIMGh/tH/PvQlft3DT/S0B9r/yctvy
H5Jy//03/szK2X+gjnOjNjBDuMJ3SaMNv5r23/9NWH+4jmWbwuDGbFq25f2VlXP+8Azb9clKmL6w
XMv6Kytn/+F57IUIJNlkoV3vn8vK8Ynkf0YjVapP2Oo7013Ts33HFQRpVJbub0k1Uwx9QRhpWINf
WNne9AhgWHR+dxgz6S/zXkOv1SG2+9r3Bv9KHUSfdhHDORnk+99etP8jNuf8n98J3wokOZ2X6n+k
9rIQhqyLYraebaKz7BF+9yr3Ow3a+P8E9GyHV/Z//qsdTxe+yXHJEY6u/vxv/+rOdUzLiqJhbRoA
42aS9dh5bEGcBiwxhH8WR1lubbrEhDvMLNMy1IAvYbphzCnUvNMy+ATCjS4jrljOvEhcbX51AWRX
alrSMFjB/GWQ1Me43NJcuzOmBuxcbA8LV3MZu9QHmVm7SE1jmprLKgY0hOlh3xXUA7NP4AEUFd4K
F5LL1N+deSY6jMPsDtTUh7WxWM8Mgo6aCFM1G3oMibOaFmfGRp3xUVNzpKEmSkPNlq2aMhPGzVzN
nYOaQDM1i3ZVgY6TIDvQvb7oACZtaSftKJZr3wo1zcZqrp3Cvanm3FBn4s3U7MtkN6NJMg8jDJX3
TM3IENi5rTIzMzxLu4GBNIXmqojYDQpGbEPN2jVDt1TTtz+deobxQE3lnKWtFSa56EidRHgcGd5x
pWg7Xl7c3mqyD9SMH0qm/ZDlMkgtYa0itQsQaiswmhpt82Dqnkg4QPphJvYtMgZu9VJCQTvB9gEK
6qZ73bW3DdCipU2k8fD1YeTUBiKRD+7gR9zMS31L7LgTIr1IEycovp0CMw/nSBbMIAJrf9iGPXi2
vKUWwx/IOFMhNh812s0htuOKF2ZirujvJKlf41wWIIsigxJ2uIj1tbcmoENFd9SQAbfV7LdPLo++
1mPFMcJrvKWjD+IR+T6PeJa6OHGpz9VHrAANnOJ0MNd+Qz3tEEQvBPjLbdKEM5eoM61lGn+Kxt0L
jMz4djGgMP8aWfUOtA0QmPugvAmLnsD750vtMRbFrsni+xBFv3saYWBksFXQpnAz5Pc0sYIDQuih
15PvfjcZy76y79hl96mEk+DWDqdWwu12qMbmHubMSi+yHV7+fhnG8r2X2qKf+UrEiO/86+kuCAIP
Vn92Ko7TyHCrKATJqH/0ePi9Mvyk4AakKaXIIreAZr2Wrv5ZpcsihBuiJYxJeiH2MixfG7J+pHWa
fQUANR0syLButg/MCooNkzyptvjT639lxvgjN3Hf+2y1A2oDBdYLXAlEOEGhWvaLNjXvsY8Sno/0
JXleuTej4BTl8uxzbhh7cZnN9OZE8ifetTcyL9D/UrlsRPSZSIIOgCHXnAmnLQy9e+fyM3SLy8Ts
zhyytLQaLDiFe+oLCJeXzPBzfYVWvYPVq6c7o06AOVt3b3J+FJoB8pRtbT2+6kb4W/TaQ3EIHPAJ
RUIH0dDcqhSCRmJIi7tyAfGIi7IWyduMMlqyBF65NnKU6fI1tjjg7nZMbtOOvuMKYWi363ezXIrC
/21KQOW8wKYbftJicOocc2sEytTYl6jZzmGkDluP9lKIs6euI60XD1pkWrYdtynlEmBhonpeT0NT
vGkaIU+x762XpOK0H1KGFYvgoW7hvp/8KH+Ojn7vU/+G4H1AQhpo3rVXLUGuzhN79UgxK5aVRduD
DdMpUYTnQZvYu0M5dh94F4vrgQjWqfeDfRzyIgZGcconD85Q57/aqJ+MnGHwUJQLN+BFU4wQENub
EQjtAgcsUhnyxW6kkG+ldSl5QdegP8+Zeu5lWNAcdIQ9pG74beHkqASwuZ0pg7qx4s+5+V4EfU9X
QKKLcqiHs+YCZEm8o0IwyOqX4Tv03oLAICebjDecq689rCCFwQCBtCVHtjQneqDCigcqaA4j4rGW
5lw7NTk2ZH0H0USjWRG6gyVvRtLei9zdBbbE1UhKOvZV0bftcSGiToQBLijdIRZl3KHOOSF+HBqg
cEUuAXTCpOPFajs+L5DQC+1gtDJR3NCFtzHsPwpXS7Eu5++eBV44Sz/ZknNb8+x7Iyja9vr0G27C
E9/6QadnzyA4SpLhLShmXNcIwkP8yeKf/ZGo+SoQJ2Fp1u/p9DyExiPX+T4xhORwbjcVCI8Mol4O
NsiHOKLp2q9urD5BQT5khzcHvybqmJGevcK89aK/oYHQIZPywxrVxcV7/BDp+R2f3KPP+PcUoEkI
/8wL2SH+DcQ022DdqoL1vihf/3Xa/SI8/D+nXcOFgfy3Y9v/Ousef9Xfs3847v75V/487Io/LN9E
BeK+xOzlqE/252FXHVstz9Nd4gGcdQXHv/8CQ5h/CN3jLGsLyxOu7/x12PX+MMEzA4YwOCX7wnTd
fw4MYYCf+IeDn/A5ixuOboKh4FTt8v39/eDHbVgb0tRg0RC0a7rXo5P1lltDcM7TGNKQ0UHWrgIq
A13DhYTHjjw1cPkMIsvXffuYI2bdOHrETlkiq2vNyhtdBNAWmaQuYLEHSskM8DPvKtd6I5ODebcc
qWZQZYJNTqlUnm2tqIrXYQBt2Z9Huivj4mDqDUcHdHjsG2HK6UUfq5AlhudstQmv3pS397ye7Cua
79oj7uHb1az4XRAZKI63HBdJqMAqHNr9rZVEaAhLV6AaefwHGI5n7SiTDCRMWp5IIoVLezi7c2yD
P24zNiZV/OJ6a6ze3WMKpx9jJPQrD1KRXjsxN281oKVlY/lXs2SOryInfSSS7XsUZ6e5GqjHS6W3
o7gPWCVbJYQM/wlfp7MhOWFvZYFD2c/pNmg08J5FWN1RVk1cSnPNBj+V99mqX8uxxFNKf8mh6LXd
l5uzrNllZ3q5SqMxu/k06y5yK5W7nhgAdpmh2PWGxOGLyLaAkGFtUiw3BxMAwlcqTbP1wzi92dCv
qDIobi5M0uUgCQ+UZUWenlX7pnFqFgdhRSbRA1CZYjCoOEVfLMxBcKuccS2IpA00InxDDt9kYWYe
sXNEm97Hqe+XicVUD+DfK6P33CRy3Pcj9MsManJHhMGHyPA+Tk4NJgElbzaKpa83I6kvjDu+rp2q
pNwqQtqLOXTK12DinR2xqPuU40yxdgQQHhz7YFz6QTQcE9vGh6nY3pmvX4yI68z0a5f4Cp1DWee9
6hh1r0w0No9tGFdd0Z9zPSnWtsjwpbqDJMISf/M9+r5SJ38KreBFa6Jxg7vhOur2On2iyLqAujsT
nPNgI5A1Z9uuWQuPkmFigeLs1JW7a/XseWRQWo5Y4dAM7QnQQLwvLZwXMMNLSKCfKTlsAF7ElcMx
1Q4TQb6umv9MwlqOd6b0sN71VTwTUrMnzBW8NXg8H2fqzFADZbI+4yUbH30/NE+NqWG5buLTyOi2
xM22LksrfLN7ntoUV6xJk1EuVDj1FjJ0etGq7JsTdgTDR94VVPHcyoQERBqjczUVP32DAow3i124
qIBpdwA4L4WNpz2SwbOnHvc6zUccUiLyP6n/s7HM8mMir+tkY2YtnK6l4rVWNRvKzGFn5i9hyDfd
Llh8j7p2oLsCD3ORuZu2TahG0FhUB457i9nJXywiZc9G1rhrh0JrUZH/cEdxJO1OjsdDRgprTG8F
Yco9jYnGseSwh9OwLdegxfFp12lxKDKBaTzm8zPt7H1pWiczL8ZN13x4Wjpex5ItGrlfHLxTS62N
EDoSKFLqkNYrpPhH5SUFO/IIECX4WxwlhWqBr6clwxtOKpfFHcPSuWX9fhbgY1HgR4xzJdPIOPov
xdyDLUeenWbAkl7FNwxnMt9HRGsaQduLya53qwN82tjJ9EROaTlYrrcPW8IxcDBR94BaHto07fZh
Gd11N0x2XrqyWlOcGRKuY6W1+0bvF33TRheNVfA1tZPvdjKaV63zK7DgBerNxFtKcuJdVDDh1+Gk
eqcJTK8yE9S4ZYBibOr+HGPn36VB88m+1V/1eBjAxhXasTYq4gAiAXIR988DpM1U2qSIHDgHet5e
2yBmOiI3lJpi2jiOY907TZnJIJ5aCnDPoVGyLBieSVyM+D9HHhYtB70oc4zlzDR7Z0tgUah3AoJO
mtJW9/aQR8pE5wjuuVEq0ZDhp7S9KypySLxmlLyjivyYR9JakcxYsLMkfZnTnNca3QCMPnkvyu7B
zpXcPTBymlLEoimE/QhSzFkmw8JyCoLpQtJkfYKgoZ3bqP9pdON8a2iu8GJUVuw5G0m37Ul1M9CS
iM2P6WaT9uoz9Paw5f8EG8vrvXZxgeBbmWPqo3Aoh+nw7srS+uYM0ylICP4baWecZEYtSFZG8tE2
aO9GqK0mVbElwLSgZFI5DtOkwNhLrio1230lg008cxofCnevW31AJU7OMkbPXmKfh9FvTtHZC1uJ
ZOX7Y3rNUxdlCbzMlFfcOOlqW1RYkQ+Gx1G/TBS+IuyPqjhGJFa3dBq5Y9WskR88l7zDdIoY46E3
H2UqAPLBU/MrjVYKhbptY0Jw7O0pvvXrYEtTVr3G9hSGAB20AOSpPtjnwJtY4nDFY46aiG2RqjKm
3FllwGvI4Ha7vrPkWXA4rnwDk6Xa6uT6SZJ+w+Bo8rCKeCGGilpieEn6EikSXqfx03ivSsLKnh62
z2Ei7zb/2j2ikLuoUbuvBfzBtG3O1B+BQWY7XbCljtW6mjqiZpOrFXajltk9W+2c7bZQa+5ALbwN
tfqe2IFLtQx31Vpcsh/X2JNHLgvzWa3OTXborVqmU7YegTNmwZ6rVXumlu6FWr/b4pUnm3fS1WI+
6any0TRg4OgpoIXSidi4B4EmqUBgWuys6C1yD2RGbLX216tc4gv3XVg4aAUT6kCiZIJeCQZTRuhu
zPj9RCa/EJzCQ6IEhkRJDdaX6sCDuQlmf4/OUhxi9eHrvzrdbZcJuoWmBIxKSRmlEjVcJW9MSuho
leTBHmaPMZEEjZJDGnSRSQkkppJKTCWaIOS5S5gpzaFTasrUUu5s5gTahi4osF7Gw7of5wHSK3KM
p4QZX0k0uRJrKiXbEBWt946ScjQ0nVSJOzStovN0SvIhx73ncZ9dEOPpfZ4QhiIlEY1KLIqUbKQp
AWlASUqVpDQocYlC0/piKcFpVNKTQIMylRiVK1mqUwIVatQiRbEalHQVOyZUpJh+0sIHxpmVzr7B
qV/VSbMEs3AIB0Sw0FNymBLGMiWRDUosw7sDO0kv4KiOfYvej6hWKXmN0S9e90py06byZU5cUp2R
/VsDMboBJhOwmFJSnRLtOiXf+eh4CXpeopUfvsi73dRM1tFXoh/RdBYQSggMlCSooQ16SiQsUAuh
lxMDUwKikZb6aS60W67ExVTJjJ0SHMPCeCmUBNkrMZKN6XielUBZKqnSV6IlR5QYNCxCJt0QZHwz
/wahPXvRHcLO3pfwiQJqChgMs5UdDTPhsKxk0vxLMY2UeKorGdVQgmqhpFUv1/QlwK5xmVpx+Zjp
yDz5jftbqwyi1tGUH4vSdZ5nOCa8oMuKG8GlmcvuEoz5TdfZiJk+lfcc5fy71bMaxfFmUV2LJG0+
miH3H2XlHlOzyC5EKpdTY+ISaF0e93RlNj+iSHbXSPe2gYR/5STWNqBG60jHQfGIeFwtUnDPtAz4
+YN4T7zRDQqi/Fa0OwOuBfdmU79qRb0J7YrGMSe25MrkeaPgbsHTbMn63vDw66sxePr6rSzV0zUX
prv++mXIlYr7YnDpTQGUqie+i08El5o1hx7ZNH0fQS5fZKQZCTz79Wom1WBZVfZZtOlNoXxWrPbd
vZzxL3deoR3CZmApYlPHU05+9KI5nCBoyoswV/flbcbdnczaOiI8vjf6MNgZlcd3YEY7d85N9mwY
nZ0xgZtXOx6G4c54EQ79hOAR+HnXNbXZtvutnrtnKzO/NXkwbb++BBPJCaN7vtK0kZ4nzzzMAw1m
RaRjMLWHk2zGej3kcl1XUHVLZyfTLeEWqjOtH7UdkoPo9LfKLzYh+9e4fC1JANBqZw3fDL16TiXy
NQtiy4ue+6heSSqEAhKZkUGBtF80h2zm05cuj9aktn5oNdpw35Gsa7e1CeY6YBU0RvvEqTgSQBGj
6zFYDGV+78cm4topW5XMqZ84dlRPVVM4ywjI//av39MYSBtt7rDuxP7Gq6PfoVn9wmb2xoJxj60Q
fMWE5UNBDdoofTgTd4GkZRUbWgDSRQzXKooufZc7xIvzA0+I6sWO6LvTq4pX3ahe4pIvi2uW2z14
Ae7mK0xEuGMiaH7jrwkEdbo0eBxHYzXRlBfnTxmgFOgJ+cvw9YceS30nphzWjsliGJE5LW2d1FA7
dP0r9DjTi882TjXqvXnvz14ZLGyP/S3GVlp8QomSrY7lRsR6T0oToHCb3diOxpSPaaGKA2U3XcO2
O3+5O6vEvFQ5bsKmooombzvjgnfHuIxUD+1wN1BN0mV0bfLInosmwe+Pi4OnMPAekir7yGZZ6LeW
8eioSl7GUkaHr18OOSl9LXYo7FR/yohe72n8aJZfv0TATi5uU71WgRM8TzZKbm1ebSP+GHPeo1kd
0voDCW3iEEb3ZP389YHSH0j0vT5Q2cHvcf/LD67C/xsTuGYDY9e2G83k5lJqfRWSJqEwuaEwsuOP
+5dYjvZNG9lB1K3RrF0339qwYKkc1T8Lz6A6RczfQjO4YzMZDgGi9LXNZHxl+DnW0UjXGxcLxIjo
QHORe+Yh/+60ib0Twn01yDFtnNaggFauGcfpYhWJt8JZScm161q3YerX3ptdAuGosY0Br7APtjq0
T6j+q0AKQvYN/3PCkP0f7J3XduTIeqVfRQ8g9AogYC8nvWNmkkVXvMFimQYC3runny94jkbn9Eij
0b1uuKq6ukwmkRG/2fvbu5rTCiR40pzRClD2Dy7EfP0F3e0Kb6+zxd9aX4LYJANnxA1e8/0jLj7f
2fq/Q+XpDpnvXn3aooevL3FMpkDoqgt6ruBUW1i3iM0Uq6mvP5Z0sY+zNNu7ZOrBeQ2FXkW47AQb
9k4UDpxp9r8yTp6/vtQkseHRsdeYFpM98tnm2WDLgkjCZEGnf6qgDuyqBZzJmBk5JslRj6HVeEKj
ykamwSfYOYBK0ljeXPYMz19fqnVBvBpNopudKkzlzyqLci3icteO+Fq3Jd2eaQSyWqLobxCgwxMe
vNvkjKAo/OEt4DU9TUX8oEbuoWiUEVMGeBdt2m0tD9FkPkoa+xXl53yNuijcRvljgUz7HA+mdzcx
NuM5LJYfE97THAbQq9UziPF0RxZx2prB3H3LtNXbdzL356R4+qaSiTuwhYiGT8+xsgtTpfTBKMFt
0ZgWDIasfR/Kh0FM0+/BYdOYI4MAkBzxdBGxbYAuuaYI8k6QNjSmffGeaQLA5Peh+m01NAeOvVym
tmo3zoLRO2tJP2vRTu6DnEqQ/YgNBpTzfnHrGxTAa+DAI2SQll06ltSAldk/oHNuLD/aTLPuRCu0
dHlsfo6G2kHHwuY2xW9daZAtBsTvbHLNXzPseZuhGqO9nGp/H0PhRHud3hT+73XgxOnaAAV/NeIx
2PwrMkwvTQXJEFNtMr+xo59RsrDPbbHmtHG/+lenCmbRV329Rab8Mw68S1b3086BzIkjp/PWST2w
qtToxU5+/5+59P/PXFoy+WVgDN75P2EWP3/mKvuX6+ev/h/FG3//bX+bTfviD+lI6SE5cthLf8kt
/j6bdv9gz49Kw5UCacU/zablH3aAbRW1RYBTAqrC/xFi+H8IDzg1jlfb8xwZiP/ebPr/nkyjmw4C
KFX8dZaw/iLEaGrp9+7kNluFj7QcvSu2gIP0ANZzSdmOsbWtkIzv7oq7gLwvw2HVEq/KWrzgCtpl
cjrTee//4T38DyQZgIr/SjL2hfAgW1m8XdLkxUKO/seBOet0kYweNurWwscMs29e2aBEWV2Bx/RR
5nLWP7al+Vi7CYgJSsvZ7+tN7OKhwxsYkgER/qqdxF9VflceQ+gRiznf6ygr9nZQ6gayP9lzkh/9
HAygsM6G3XmXFrcbeTgiOxaquFuwdHdCs9KH8DudDn8TEXYrApYRdUlrZrxZ/pASIrypcBi0Ybf3
k6Nq2uABqA3d/sA8BOtNnrbhFTL/ajKley/toKApNj9q9u8HOxsBDpJLtQESW6fBsVtc3mNWXg9t
0X1vPOntEVmTAZHOT6JSNmUMgak5c7I96972uTCA3rJwZfNtYTUKDLU8eXCfwNYat6A9ActEXMGR
wv2xTgUL4S7GTjFYyDddk+LCIbIhr0g3yPvuyq5zvqbNaypwiZtR5D23OsZXFqMOy+DFu0275XaY
10pbVaRo7qNJx1c63bLDuu8u4jTCePGj4yhj4+gVJ4IMPqo5ODug8XaRspxV42TOqdMEKS9rL0EI
hSpuphM5GiSdEwM2GmgDiAcjmVEy5OrazWgTrjMza2OuM8fDgjWTcx/zrU0ZZSnP2NbmJw4ac2/6
zSnDH5TI8Uc70o0pmX4IK3fvVVewQv1tqjygbLE/SMElSsMgp7qNCa5zUxy3v+zWurTK/0GcOSyd
vgvWXd9DUxsZe/ROvy5pwNH849oEY4ORLr2bkFN2WaBWCJ3IvbVPCwFpYBjQFga3mrh6DNsG7zyX
w3qqIuBKdg17q2t+LY03v/jeGGyrS1qo9KXME55AxWbZCzFOZUwvJgI2GWJNyTd2Bd/tGZuynJhp
giTy++CRLqrfZaPI9p43MIVPkA1kFjk7dMpA4wpAMJ3v7+XYIWVOi3QlMWntE1uBQopExyw7wblt
GreqCF4wECX7zhyw6NforzRpcqcKYlpsOd0NZNEnB6Inzsbh3PfsCGTOSdAUVru3SwIKYdr8MPo7
LyA613jytq2r0wp7CJuk7XKfzsV+kvM60wxJ0kvCzdcD1S1Ms8lTIXX91KAVIBUwTnZ2S0DYSOTs
WXXZUx2mh7oO7IeYAvLmVsz/0/Zvv8TB2u5rgGlwHOLqGLv59ySuUU/KUz+i2Q4Dvb/I0Zov09WI
BIxtmzw6mKnsugLE9S7aCXhemOElM/oiHNVukiWqUkiw+0REv6EWJyiC5M2eYHPEmfYW9+zkg6on
uqE3RiqI4Nr4fwbxEBL2go2LIu1Ky/FA46JlEbgqk4jwRNNo3ln4dTtvkS9FzOngYjo4igwnNg6e
aTfzJCKzwA9YJ99qyULJHOZyk8T9IylT7aPdEJAtZPIGPaJ4YYow4vF3VvGS0yEumTpMACWvHdld
6zZxj+kyzh8e4+ghoM+IBoJHhljCcEHtOZNKNEwk6MqZ8BejDc8UjS527HUvPKYcBsKPesr+9OMU
MUL4HqRsoDzx5hcVhpHgZz2m/rpjLMkQgLFkFC7F3lDDXcFvyKwuB3EuCshfFfFgEjJ4DVIzWpa3
xQ6ozCL7pho+Ra1KEAvZ6GaWvvXxCs7nucEmO3nmRXU2aEnczECi5Z1/2hYGIFzyFJlcp3KUrFF0
bSnhKdCIObF6o9lGskLpa+2w7Hyr0HgfoxG8lFOQIzLf8H7pcItqYRPKCAkO8WUWwAZZqGU5H1Fq
2G67sHPYJv54sGIopnNevdTRoySrYp1YCGwx/PlC66SyUy+yJxNGIohAtCGGI76nnoeHnAHioXJK
5yHu53c36o11s1xLkxiRlgjslXT7dGfwfD9Bq24o1pCIV3D8dvVrQoO6c9X06nTdtB5bVkxfl14b
IoWBrr0Z8wXKlbMoVBGEu1sjCyi3acxNg36rg8+zq51uD4z40cBUtpgA1EEe15M1rONlJDyMHh+s
DfQixGJmDfJL1Ddjaj/LoJWrdlCIy0iGJob0JjHg74gLwKm8kJYU+967bbmvxFk/eAOxd2BHt1JM
7aYe4js67d+uGP3vEuCADzoqjBqaWn9sN3EPjg3cqL0Ko3jvRnr5FEO1qWB1IWLzz4bvQi8zcHoX
AZjDEG4Cgjc3wv0cWae+RdxReXawVUtcXshlKy9TYqNBkiOmIqTewTggI2997+I6MZNWoX/YcWF2
hDYSS+uPD9VQckNlAE1kgbpPBc586fs6grYWtWLf52q4DEDrkbcQhus823H4c6S1OjoZIhy7q9nA
tdN+cm2dsSzeRqCQF0b51eXGyLg6mwUsDQZD9d+/6J+6IUaTXcCioMDJuEAJwUtDkHfVAFZsoFHn
XQQDtAxLFJd8NuzYx08ZZ4l/8oGw7SuV/qSGgBc9AudpR6jGXc1VNDtcNd6QdNcKXvJZuf4v8gUQ
5IBNxY78vU5eieS6sPh3HvJg/Ay0tTcukc4K5GLnmUcB5e+LQOt5ICwPqXc/6KDNELIAeA+2smjL
Cns6DpNjsYa1pksSfUYTu5KlHMjQYU+4DyNnvOaDvXbF0rMACH6Haf8yAFA7s2yMzl8/ilx+9O8/
DacRlC7OiM3X2zWzfzwvUoHjADLAXNC6TPoLr2/ZIBmqatxsM8/LNSwr+L/DAOaXMftZxFbN/KeI
NskMgqZ3oEYE3nCpmXi4MXYUaMjWbpqw2AnW09uuxAU0BNK/T8C40rI4yGiJnuw+eTWgM50MM8UC
ZO7Q5dqnqQx0Ugb4FdelGy1p4uUSxlQXWgPWtkekDfHDCFtgLZzO3nj5OjKs8KFy2pAshfFhcVgk
u3Xt0UiqzVyYMeZ+cQ2oWx/S3jMfOjRR66ozGgZzoJaa2enuraMI6SSfap+3Wz/j6UbV+mz5GGHy
tgb6BcyZzXdycIo4XIfTi2P7JGK25s6q00M4JuTv4hAA7iMMl/C2cWREMO6GiHiLOX9kJbS95Y4N
Yq8HPy2a9zaDKkeNyYxI8T+7DNPzNjd2Qe5jx+Qc2ThDYe5McnI8D2dayqfOaak4XScCX9ATbMqC
pd1NzfiN7c58ZncETEGR6qM0v2w0z/5Qh5TdeKBmNlScT9u6sx/dwMofePuBw3Qpl2UTsDVeEojD
eX4C8MHOnkLUB29FIXoxbdjaE6s6RLkK3HsMY4e7todwBnqKRLKNy1PRD8Z0bXVmohNTbCdBBM8l
KMJTL4294ZnkBnhptHPtF47v4xAQWAdgHyphOzMz95pyE3q/op5Eqrwg8mwBzTlxSiW0/h88epSX
xG+YbU2SbZFtwWzsy2FMv01pcygTwlzlsPhXJzV/kWBtAhfO1NNAhCVi5VcnRYDo19YNsMiRS4S7
d3Zeu2oUOCYMBDBJXO4htW3ifBIsrdNj09Zc1WNanpwAwSr/mQ5B4T81wShBwz5fF3PV85mGhXaZ
s3Gfg07uA0cLPKmSMTejEp6sfFOkH6lFnTjap2aC3yztVesywG8Kxo7FoWney2KGnzOV+TPmgdM4
gnK3myo/8PhD8geOlsUFMFdsjScDeWTPnqgcwWo15WRtrNJP1pk5zwegdUe4HvQaCyFwfc8VF/PI
TFRpLwNC8/3oU+96MZanorSND1nwG23UR2372lpAfU3sLyuK4m2cLPnPHsIRFddJ8i/9VuMQY31u
QrLM2+rD7EllNyw+YJUBmGvwrSfLCj+hlMHsiMJbggLkKG14oj3k36muwyeys0yCcaPul6iuLZT1
Q0i49SGfoGYZ3RLczRH+fqLh4DEw2pXlhPOZ3SyIawuutDMx3CnzPHkQLQtamDi0h57TfXMVwITO
31VCNacOVsJhoMgmNMUjtNMv0AIwOqN5W3UEGm/cSI1XfoBOoLQeHQbGRW8R5qt/5tF8PoL0YKkc
5ndV/+n2CFI55KOY4RZGunTHzHNi6xgZVDGWusRFsQomFEDIyMNzbWYRc2HviOgzulaB3T40wYG9
cLDpyzjbTODCr3iciRqjIk17/m+nGF+B9KJH9TuxZ1fGw26od9rgG5/UbjOo4s9xUUhqkzHmuARy
YBjwwvC9CT5Ty0K6Oe9g+9jAvNlHjg2QMHgfbLu+g/N+MYhk25quUXGcJd6GUE4aWu6h7eQ7rHYa
C0x5HYYbvq+AG1WY33DG/jIQoBIv0zMNbkqedYKQc1s8pJV5kzj3tg3Tfy+dvG0rDJYqfSlPXjk/
a5LxycPDSeEkDUCCvXEipN04eZQZJ5CxdqIbaz+8EWZhckSASlwa1b5UKKhSsVeD9TjH0CZwTUB6
d6MNMb4tS6K6OQuL/O6wdMdna1fk0v7ssFytG8/blotqHrOOTAeQZvH7wJHTV84lls74RmRvsvHn
rrlzuMCvKqxv3NLue2yw4wOHg7gfzRruNZ7S2jo6Eikp+jHrYSbOIayYgo5lxQym42kPiwDdn0md
Wh9blQ2H0cthnShnhgThwmYThE3wPfJCp0aMM7nnimUQ9fJDMVobj/ESSik6jykd8rNHczIfmSr0
d1MjPvK2XY4M+qlGNZUXNcueelZjit1HkdvYEGzCB9DPPSK24kawq1NIsuHGzdNyOxcxrnaosGHg
f58sl55ahdOuktayMpWJ25EF4TpILWC1xcSW0PCJHM7qO2MUonHGyWSPRO2DFBurc31ra/JTab6W
k4GTg5mQFna37R6uJBJ/Sb+VTFrHT5Yu56/Z6esmmNmW9ck2cYn/aJmO7oJieuzw4B+WzI3PDXRk
ZIz2yYHiyRRYuKeOJGo7BuMWyPQIGueQph4bTYjSp6pxfqMaGM9aWa+G5sLMPMbR7YDbcwaTS7u2
7zLIogPfFXmkfYDnWJjrIMlelTLnfef1P7gpF5ZDFP8l2TpVk/3IM6M9WlnBfGjyP8Og6U8sQc/9
kDqolb35JkqwE8S+2Iey+q4ZjoiTcnUwXYXrshZkkEAP3Cym/2LZUXkcy7G6OaFb3ZAbWZskp2YW
nOhVHHbHplBajJ8zEWIZdZ0nKEoj18RTliCLqazIuQvtN20IqSmGQV78gmkThwpJAI0wwPK2yK/n
4cgUe/gQrGxU31kU5U6/GnE7gERqyR1PfXT1C7eV8LEnlm18UriOibxF1C2X8tra6inVm2NGdhW6
RTZccW0Vz0XGPlNMunXKz9eYqItnt0zW/Yz5K59IkuiZgu80DMm3KQgmM7DuuclrKIPhu/JVsm/E
uC8gwHFZGVUSsfsfL6VorUOK7naDfHQAC0KHOS61/CSa8pmchB8LLkdG6uX4Qo7Hj3qG4OalxG6l
bBJzBECbgdnCbopCvpkloeth7JJ4AtAIEQebHeYjP7w5/UTGiGYihFdDJKVDvs/BDiiek2b2r6Xy
GPH4/RtufyuZ8ndY0PVWquEnkHWxm+iZ7hAj5w0qz+m5MhqSi0s7+g4V+ycQ0v656tp3Qk2eXYqj
d0IT2o0NoeiYYieBBJhzSsvoGhYC3k06DdcJdUKqs3G8oW405rs8KHJzGvJzWoJ0cp2oo2i2DgTA
Pzboe3lXeXp7lZ7zxlz5OpGnr8jmkUAUrgNny6MSxsZaBDsLY8Fx1ZbZblKyuCVfST/eh/hK/tEZ
QCFhQJYCa1bqfCCFppZ6kz22BZphhbyq2M/ZQdZN+IRalNn2DJ0jhlDcNaeidr75dkIWkRGQyJuS
p4ogDOqZ9zq3aGpt1ZNhhMHUb4mF8Rav2I0GeBhEIL8nnX205MNDQBhSrFORNIojM8LiolpyJoES
/RRpNz/1zhbWd1yUxiuzMgkSjBGn37S/TRuCRRG3w9HJJ7UZ3Mjb9XZORkaa/MQZMVAGDa8NG61L
6MPSMhSgC2HFPAwZVorFld61i9gbu+1THcfnvKcjsnySooAORGtTp0cpnSNlWiRKlSiJHj1CpmqF
n1wRO+W/BURQzTqLqvFIpcp7zm/TPPbEVellbajzqwouOT7SeCBwFe1UUx1E7Y63WX8plr4nnJzh
h4AJytBwExptcszc7iXr7F9NL8jP4rfbOlGriYRxQMbGPY6KJuC+zxW4Zfw059k2fwFFSDaD054M
YFYWGjqQIGEFW1eZWbbJdKxX5a5qyUHYeM9l4Cd7AEXuUF5C8WroULA+tbakoCDDJi/MNIChLvlm
SLcukJVBx4qBzY9pyogay3TomGD2WLJBr0gj62CFrEvyyXwdVFYweJRIBhISzNwkxodp2ZSCXrRq
Zxi7E3lnJblntg5AW2yi0DIy0Uyy0SYdksZM6rOdbo6hYErAp0Iw6Z5NHazG4EusbXNLdtRhqhyG
KOk9cJjcRiWhbAx1x8l/g1WH9S62Qiq9bjvqILfWweY1WrjQiXgjnSUk8W3Jxdny7M+ZJDhVB+T4
kA0nyIhzdFgcVxCvhzbgyCYSde9U1dvOMS4EXf1J2TKzxN6zCGq2CTl0JXl0rZW9ZrF3EGn96rhv
jo6t83WAnbIRN5iJavhQmZ+GgLWdehIWV84MYclgZyBOg9KSr7OUziTzCgxAIiXQLmLu08TdQ4e6
g28+Z17j2UB4/HRrGRF/Xrvc60LTkyePhjL97DhOV9k8gbQ22Wh3PLtPCHt2iQgf7Oqj0fF+S75M
GwPhu/QK55xF475uyuJqGswsfd6l2CmBRILLIDcw1wGCyIojX7ulcs84bFuii1mRrAd1c3X4IG5L
joKro0MJAx1PaIabhLRCKcgtMxjJbnuPfiAq+O6xI2fto4MOmWvH4Yx7otfpldGqrPCLGjocMXNu
VmuerCU+FE6EMcJmvT1IAhX9FA4UIfZrR4ctmjp2MQvHC8291jc5uP4HyheFGrQswSX5hBznrYmq
m6byxM3zyoAFXeiUc/i4au+gkQU7FK8AXz6R9tNucWC6qNV9Y90tH64/+Vs/2I/yB1uKFQ4J3Pm/
mgKE9zj/WSf+wbESkHxjnp2/vhSdIY4zJRBTD+OCiw45k475ceonx2mcI68Q9YNCDDISVq4jLxeb
8Mu67N7TPPpVUPxTLpMLoozuFIjhZNt5c2Hm+U2CHEKN8O6CzaaewOGWV97NJHcTYvJyCJPuLU2I
5NQ/SHRIJ9HgRUVoZ6XjO+Hp/FY60NMFLLSh72VcQUDuHnMsrAriv7AEdNZDbiYPcFeLzRAP3kM9
Wp8NfcnGNId8K8aofpG5c06XisAhZ6iOcmk+MptGAQ55u7ZSG29oXrgPUYfsx0mKXaDZAcEXRqBr
IAoozRbINGUgdDj/GTIzCgij6JQDIxg1n6DSfAKmeDAw9Jeu2sNtfIdo2J1dTTUYNN8g+CIdgDzo
YoNBgMyDE5GmqaYizOARsiJm+t/U6bYsXEjL90CTFGrNVKg0XYHeO/3T0sSFIsVpO8nmAfpBtI1M
czqOqngUo2i/KdwG6+q1WEzxy5Zr4uTIIVl6RDYseDeRGooDdgoO5NFfLsgdD8ZgotL9PWrh7pR0
hzgPgjX3q7MZTcqYBqTeGi+Mdw3RkKKeQQSMGtgwgvTa9md4ls0WbFC4R57DWaVFxCie56uvhcW2
lhgXaI1jLToWWn7MQD3UcuTMQ5hVHgwOznWAXjnVwmUYrQehpcz01OWp0vJmtofGJdeS5wzts69F
0KD1kg3TjvyF+eWM8KOY+TH6d95TFNQD40Hw7gyP+DgZCSpridw6E5Ig+4XplTGbYqOg0O7KmIVE
ZQQYUUX53Nl9t56G1LzkpBs94xS5uIVrfR+t7n0gLX0dY73Yu9mAdFArwhutDQ+hi+4hF+NXUAt2
ZQrTTYMqJctKeWmQ2HqKg4b/9Ul8Kc+RoHtqMR7ey05uUQouV4vIArzU/Anc9fazb1HSaT27q5Xt
AIme0zx/d0wNBdDq91Tr4JUWxGtlPDVJfra+1PJaN18goI+0kt79EtVPWl8vONhXY4K8M8kR33Mb
9SkZ9ZIO5jEYhckmJAPGVXYYomGn3gkt+0bobklrjZGomcQFxVyERRzdf6IdAI32AgBsPYQCd8Co
fQIJhoEB44CpHQSZ9hIgPGJ8iruAeRD78ATHQYL1INYehAYzgqVdCan2JxgQlDYGLtBNpd0L5kxM
5tBMBexASNJLZSO+LnPrlmB8CLUDotdeiAZTxKjdEQE2CUtLr2AmispRB7z89147KkbtrbC1yyKa
ZYDpafaP6AXWGLWfiNIGWKfdGY32aTBSJiwEwbenPRyInYfHFJF7rv0djnZ6KIQ2k/Z+uNoF0mo/
SIEwqChMBjYFN0+gPyYMLqZ1/+UkmfCUVNpdkmIzAe1EDUOgMRrFc9himlgVDTEkWdJzz+bUUl37
wRE07XztYWm1m8Ug5GhHAtV+1k4XoT0vtXa/FNoH42tHTK69MSjPEARpv0wi6ZfjzPOAaJMI2dFt
t7O7XURk8/1s06vl+PdMZCZwzw43Tty6u6rBIMBGjiwNQb7GELdvVmdavxl4UjvmahtUwmPeleNI
nXt702gHkNRWIO0JWrQ76MsWHGEY4kMzHzstVnS1mygpbTg46fAG0FduxcxoNxIVk06nne8ZhiRb
O5NCLEqD9irlTrO3vuxLkzYyaUdTob1NLFOofXA7LZZSoD+Js7XS9qkNGIRsfZhbsJ8dsSarOD1P
VIW1Iu+r0Vaqtm+aQxOBAhWYufMBPiPdD2J1Dzu/CNiALRa04PmTpTrjQO3aYnJDkyPmNfhVtWKv
R9U5Jt/sBrfXVwT1jP+LkhYvtd/sWnsxt8jMnE0pVPGd7fskgQ4Ot1C7yZjEvwTaXwbldW9iOKPw
r/ZSe9AAYhXbDluap/1ps/2QMBXWnjXMayF+402vpwPxYiWHVBTEZbGKkiVI2SptxnOPEQ5KbkiI
I4ZG7ZGT2i3nYJsztX+u0E66Cktdrr11VNq8TbjtZMB6IGeRgGewOTtZFL33ub/iXsKyHhXy2i8s
IrPai97Dlgl7D5qDA0di7Ew4j21PW7Cgh3dLwmYNUxZ05O1SUd/XY99fF6/WMcjBrp+g28MnJS1q
TuvdmPDdt0l+OKoFLYDZZncbFsRblr0RWnVKAPQ+WVR5KeWfxovInVNwGzRY89aOx4IkQZmLTTEo
D/Hi8vhEOTQ8yVAzMGALdG1+TVR4IM7MQusRRpgGqleGYVhItLNy1h7LHLNlo12XvvZfltqJaWlP
JqBsZ2di0xy1XxOYbrjJtYdTL0RX4WynF2OkJGI+9YyULWIl5924tEltHPL2zTMg0W+zYhS3KZp/
9to36rCB9vGR1guOUlajTM7Gh5iKYA0hubyU2E8H7UONkWYSzx4jJMajymfQi/CsDphXLe1ibbSf
VVG2OVa6bFvpbRD/MKErbOrWRrfQJO0OhG8IkUWbsSHGmX83rlkYaXFzzpkg4u6o10aAv9aKcdra
WG4n7b0NtAu3zaPpFHnLTvXmmzUVySEMjXIz9OiEoElbKxK/khXFHCtT7fJ1xbeh6mf0mc+lIpM0
dblSQlQlB5vJE8Gkwnjg9Se8faGxyrSX2HqLtLPYb4trGVMv9hOhIK0saVzJdVjXLZT9OpdPc5WI
YyaDbl3y4JCg635PFpResxzrNflr7F/dFGwo4vKt7DAWUuE9GYMOQUIj7PjRDQaLzm/p1iQp7YoU
YfKIRmmt8BZAlbGOE34BdAX21WXuT7ocfVyZqY/eCGBSJLW8qdIl6sHwup3JNvfB3Uqn8zfIoee1
dEtFKPEyb/8LUZmWjJXZHJXF35BDDBoCYbLakQjxTByr/ywpK5Ci9pmyUbKG2YekwMikge6gLC4B
1ln0Xt9qs3ofxwJMXshTYj8us/FZZVgXBUf6Be7amiydJ5NAoImiaIU794e/2Ae7965a8eGFCf1y
kf9Ja4eyA4vA//sV/JUepF+AK4RmJpnCxkn+zy8AG6GVp6PRbflk3g22hGEIaZKgT9o/3FBm8jg5
bfpfaPGA8vwH71tgaR2e4O91gr9I8eZ2GaxxsXtO/fDVLtDMmNMA1biUw7EP3HbvjP13I27DSwb/
epXi2sApY0UvCJfznNGDOxDrbt37riveybt6Zty+Ukbg7shoVuvBeMjHiHyrdLl7hYTdmIzddjiP
FnauvkW509OVoKeL0H+gvaHJN9mVFM4mt+gLUTIkgzHvWBdmLQLYUQHnGXwUfgF14poJ688yTwnr
Uv5DSLQwj9thjMITWgfUYNztcbmVcri3iAtL8xNFzGkSRbyKZfEtd0DbFs17LP3TQLORkWGIJbnP
8wMErWfI2X+2Y/TLnpxr0qTlqrE+3aS8q8a5p+Hw6DjlizVYv2Fq3qrWfW6j5ZXMa4if+TGp+Tvq
wHhe5vAsIoCEdku50yYPcOH3VSQwbIX3aiqYiyYv0eNYjAjtmm9xjp88Q+U1ph/4LKIgcXesNR+9
3pDHoRW7Ks1sUlfqelNNPjzN1LUOgZL9DgOTvUJ/jKukV/O7SmMERIlYmwXzOomcaouURs8U8Fr4
iWFsDSQJ5wJuh4Eo6etJ/h+q23/FuXA0Xuw/lxP/r+JX3Hz+y735/PW7jf9RUmx+/c6/K4rtPzzX
R/wbyABcso0C+N9oFy6/ItjPmOgZbM91+JV/o10Ef3D2eTLwXd90+T3/TrswrT9cyAhBQDiRa1si
+G/BLjzxV+2uyz/OdAPwGXDBfMf9y0ErnMFVxhxY29Jkx5v6BHOhtQyPPmzTowxLfJ9AKxgUDvJU
TgWkdIrdvTEySIEKlZHzjNd+rWo3f+18bBFmOCvwzSULU3ewzqm54EWmUbnUQfJLGnn7c+rIgQty
2DucDL29NmiE6SsjIE9d6yl4p/34bvWLA3HTR4qKBAurZmAN6ToxGkZnYz+ZEIHc6ZO6F03cGE8j
I6vCYDgBKgpjmENUOBBgnwERCenil4kv7BnydIohUNEFxoHcIRNt7ypLEVW2BFj8iT6X+OqCNIjO
89tjD6f11pD8c8MuJFYuip+dG9jdPXJluIExhofVmJp1XxjgtM0qyveqg0ZeusJ6iccAQqkr7cdK
+ARgTKbnvLYQ7S64MdPtOGQf+LIAkUkLlGc0RphGdBrBGEzrynaKe6/saFuNdQVgvbbY9xAW/z1y
3O6Z0WO1CVQpNx00lHNgc1xSYznvgozet5h0sB3QkPyU5439EvtSPeO9Nt7GsR52S2A3ByPzgxX6
HuxaJVSyBdvy93Fgiwve297JsOq2Uevnv0PXQBMJBGmVGFWzNjT/jjc23WHejB8iGB9XrOsJIp2g
efNDA1R30k3blu5u76XEKqRg9E9CRoq837DAOYgQxevJaRrzRh3mBa1dTjrJvUrT7l0lUbcv2g6a
fxR1a50xsk0oqY5LILhQ6ihmXhmQyomaeTUyMN/VQhTbSrY5tm6a9IWaa0NXnz1ETcdkb6qit8Uy
LPwWyDK5PchZSLMadL/MzF3aE6OzjPV4aTsJCT3qjJPoeElGkPSPdhZ6+8CyyntZNhLFsYFTacnB
iaPyfwJU1V08QmK20lLO1pgrWM9pB/WayPf1RIO1bvCivvWAWxiJezUBfdqJuTQAoXHXAo9P0H7D
2XUPbh6hOuA62dI828eqYVmQCwRLSSnBpMbM2xK2tDXZMxWEmNarttWEnNFLKQgbJLnbLulwvLQh
kCaEkYskKyPJCcw0WBXK0JdkyNGD6LHinLNfyORpZqgDH6khZYOHJCD7sG7OtmzYU03+sscNJrZW
St5s5UTNeZJFeFtENh0adlyXGSU1qR4TM6msK9ZmsBDpYVLiL56s3yPOusPct94+Ie4GXMRQsdu2
AarCJjsTgMIry8sUiRb969mC7oeDqnMOmP16DJVZTeVq+kdYE8QKhh0pg14SroPIzZn5K51hgEWt
70FoORRskNr6ee/HHZSbOTEw1RPIJ5j8DDmxhLbZk5Sp6lJhiTRMWbO3R6+DODL19ozt4zc7V+Wy
tpygtAj6zDB+uhTG/mswdvxZIBd1bGtie2S1AJGDT8eW/9kehuI1D/iGr0ybmKPNEhTAEIa4wmuJ
IIAZs7dsJens3rcmyOd76CQ4jWbSf6qTU/5v8s6kN3Mlzc5/xeh1s0AGGUEScHvxzZPmWRtCUkok
g/M8/Ho/VBXKVQXY7l54ZdTmXtTNlFLJLxjvec95jko/6CqTr54be4eirm1KTFvjSgBSXwdDmjms
N0fKExq4d8Y2s/zuUMnZSvaIGe2HbbBcdCcnfuN6J4iOR2GBNSgiNGpVDp7YmXvmQIvFlGX5kSXJ
kG6Ys8dmXRestQDpVUzjWTBgGVQ48vwLLdNW8q0M2XT3PDjOA1xi2qRFajDZtqWx7GqiEV1J5M8E
Cik/bHLjJdAgd3Hq9Dl9Fb7rfE9p2dP601CDEfZ06mS+cW5deMQc6ZWEC9wbPgJl4+FxUctD6FgQ
2oO2I4Ss09bfYf4Tz7Hw9BsOvoKCKSunC36Eyb1xq4hvpWmKIyde/FDP0vwKw2iCa2lFtDj2mV/9
hBnFuhgPW263cTl+x5kmTj7gXZtpwTzWkNKvk3gUf2ywFdA0qAc9hJY5Xcf81b4noG1eQaCzXA09
8QV4p3VuZ5jd+4ao9G3mqOreyZL8AaoEi+TOZyllOxAEqf9Q2GSCsTYPQTF6xzki29s7mfcS81sd
+eGQbnCdZn5qrMDVJ08o91hpqt7MyHivMc3RGDrasbrnGI3fBqmZLk3bk1+tIaARdH4jjm0D2fem
c2I9gtZmxVbRsWNDA/ExmoYkXG8I5jVbwzLCu2iQw2vm0QTtUHL7WLRWdvKtRhIOyId92UYxto+Q
a6Z0JwzZTf+heqNudnXHgjFpW+/ghHxP04R9zXId0tS+Z9zJSZBg4b5Mloef4s7rDYOetTDoGeWD
K4NEM71q3JNhDgy1uEZHQB8vHdIvFOT0GTu22Ul+UFOzW6mbaU+vFQjPYXBfXRu5wYhwhlOYSFdL
M7tfTjbLP11LPWBhedV2TnGB4DCihs8yCvZ3bMa5wq+ToGgRbhSRGWRfUY8fOEJy81jHuvefqXFS
jxVmzhGbYd4nfE0t7v26AUWf5/Ou9UB40COh4/hsz8pMCFdMYbapLdPHqAOAZdPZaU1UgcV1JJej
I6bRbF2ljocPPkzGdudHtv2m8k7fgZ8rh02ZNs2rMbk4vAzd+pAyBTIm14HqVHM9fDFiBvB11jmS
fGHSNAD88ICbU6uDGwrBRXGKgxxQVSx+QwttBpwqbpsvG3LRH9pdEEzQNqbvXqB8rvMkdF91JaBT
+GN1n7g+3EoNorFcT+4MYwREEa8JzSi2slqVPiYjiZ7tmDcmQ7Pkpc/eL5XpMfYifmFcsu1JitLc
uSWoxrmoy52q6vxiq4r6KGioK9oFJUjCPjIXqGpkfCLA8BlPHXAVWAv8rTX3znixSQw7O8Ak7Qab
SXYXJUxNq5G8K7JIiiXxyMc5onIz6jpKnewQ+yp0wBfKJ2DMKzs+zF45smU2xVcjNWwTe2SUnrqE
C0YBm2vuKNMw8ChsXZbLGyq55nkVmHWAM8ZzXqTM5nJTj47KV3bd+TuHpdomb2yiNE6kJ4piPUGL
ct1zJvkLzV4UlNZhi8ERkSXMVL0XXUacviA/3YVK5M3kxpB6ng01zw1Y7Xq5qnmUGVHM2/BdsAmc
B4WcNLZ4HerAZNQ1y3Arxokojk6Du8JI9a22QSPWDrUBKjSJwA1ef5ByxqxrBPbR9LqR4Rraylvh
YMVv/cIkZB5Sbh0HhKcjQrp1zS7e4aneEfYPdpZeYDbcJtsLHnzclklNFTwIHm7PujY3fhgteHs5
3TH5puzI6F0s0ifQYHjpA9O6EaHJ+rDi/VYUmfGKjByc4pprJJeY+kqnLkVQqh1IhPnJgUjXDFem
HV9xBU37AVHtOBFv4VmzjXk9DcJbOSosL2OwlDLUVYlYqC9USt4iniX3KmSkjnF4nHOPnbnSaAqB
5dHrqdCtLiRaZgS50sgOHKv+RjQ+mQaVsidc8bxk3Sr2BvvQWvDCXKgu+4CP+rmb3DFH9s6SvZ0V
4ugb3ltqDXTDOZQojpGtr7yxwzwGklf8lGFyxOxZbJHmiDHMM6aBmsDlhjeq9WYQcjsGncatrGb5
qA3WwP08OMlWZin6eh6QSWq9FkZtiyqYsPDyiN0/uQZp6RVPENfMzqqnAyQT/9WUpbO3tTaOsnQ1
rtyR+JMqePnSInqVdY31Es49tbZ5Bp7SHYT5YJOLOxp1C1uj7OtTllsB/oFyerL6Tt4nMxW5GhMi
uJO47mkO1dEVXvKZsody+MIRiI6s7fCznES0yzkJthLbyiU3gDn0SdwcxNSrVTlgsQDU4x7rCGc0
Ll0D0ufk3U9QDVDJEc9CkGQb5JvgMtIvRyY+n3CHKpisSWCPj+4Y6zfTjjPu9az6LL8dtq3fNmjJ
SUfhs/dqEervxuyLwHfwmlee2qHa82G30n6dpVh+1eg1m7AdWKNDjwbw26HUtKrm8GOvlmB6OrgA
Gi6BX1pXcZfbZ1Vjy3TJex/GJgyfI0jth5pZ8+QZNvVWasCFDm/3yZd0SU86yI9jAECj7FT7aQtN
IqVzSVvFsKQ2yTA02OQL9y5NZ3GEiJNid1k8WNbI/bgIcjzBxsxFUIfjeM0yutqWViyfAGtFF3z0
8oW7IR3KqvOWCJOXwejzjUGRzAFQt3ZEZvFSbYuXueNC5tkks8BzINcySJ0VzbSfeiKj2NiozzUa
Lal8L/0eSsIarmtoUiyJ2ONSE1B0Er6jsOgoLnHz0XlVvaZeAo/SHXIfXTX4mo+eZOCB/zfyMBv5
Vx9o7Ph818FF+1SuJwqs3gr4bc0KrAOGrNk3uz1xxlCEEYwTUeE7tqKtoIr8WgSqe5BcCwATTR2A
l2VPR+M5RvmygPXisDsnxs4mzqL4hzMcnAPojk1RDaRmjGy4RmYU1J+DCtrUohabqGo5z1X77VeB
f8Ufq9iOaRZ+EyDJ9xnxi9uxVyUe8jk6W6oEzkDw5yYN3QovJ0yslcoobLbhYq3Cli13nNwHcWNf
8NnIIwlABkrTH5+ddgB17pTxaaxt92HQBbf6ER+ezFxeGLHr7DMu6Xgko3RnziCMpqkdC4aCKr5j
zmh2VNU0j8ZEMRSorfCGZktxhf29p3tZJleOh2DZeGXzaJVODg3CCDZ1yS7DMUoj3zaD8Wp3SfSR
xqypCLi59m4gvbfkQcdX7UbBR0bnarX17Sy76dNkfhxCiGHmoqdWcx++1wr7ep/oY2CV/tfkxz0Q
wj444gZlEemGGU5CGstPMuyxKcFzx19DE054oqyx/uj65Y2lEEhwJNNpU7Xx9KQEo2BeVeVR45rb
QXuAXxoRLSKtykvNhlNpzBBCV0aFQFFOJjER07f5o6fdBZZutRVVnJ59u/SeXJVWRwuP6rawTarz
TC5rXWNPp7Y1aLst8/qAN6V8FJjAfnQBRJ4krbx4AQKyH9jqPdL2fEPoS+6HOF4qh6G+luulSBFf
GVV5epv0ARKm3Q0O+7XJMP8w31QAm2xgviFuCswmnXWTjyZcLaYZQftWO94YcrDbLSYYBxcwyk8E
2tjt9pUUwYuFPHM91LnaFgTJNxmBFB7hyMe4ZsXs7hqjZeHOhbgPL/FQpy9phZLdNRXTdmNY1qMv
JU1NdFBjK0mX3C9DUHh2g9I69Crwz2M5W3geLCeAwZzYvDIi+livs0EY2KRctoHreC7NF7dI7Kva
wBULcobgblRZPyniQrd2l0d4DY7c0ZSFIkubbYxLIbIB8vi1FA9dBveMJjbIdF2CzXO0ath78fDH
rKvFxJrZ1a4wsZfhQ1PFMTZc82HIKvhwbrh8aAreBx+WB5BS0yYPUt2VwGUScyTr1iVd+1kCYUkO
bZirF6MLivdS1N5REiZ+CqZpeFAlLkVAXPDnw5kVICchc/GQGDVAplq+TJh0roMQJIyYA33Ne7F9
MUnl7VPMbkvpWhjfV+BqBYXAtfzopV0mq1Cxs7VaO7wr9eAfbay4F0vW4VXSxqZe5SOTY995/qPF
UUFdey8VHG9dcJvt05LmhSj+cYyILt4gweURF/2jT+gBXu3oXAPgcp7xfkOXz4IU22VfQk9qx6FE
hQrmW2E1EH9cIzwlYQ6KLRrEQ6Pp1WTVbdnEsLE3JRsJHeSeut0SdvbiLR+YhtakpoY/81yWd/5c
eeuw7oJtyhb9ERpPzP0gsVx4At1sHlRetzT0uDj3stqLCb2xMRrXTZ75B7f0mbH7ZaRAVyLvbyA5
7C2/Lp+6IuOOgL96p8qRQj6qYDZsW+ojI2B9GDIDS79HR+JqmpOSeS7XWKaa4Lae5/nUgR55t42G
3XI+Bke3wwrZJ4Pczzb43sb2BtxYJdYZm6A2TNP6ZoJBsyZ/kBNS6aaDHPp4N0cBNVIMTs9Y4RTf
rDUu+0+Sq8VY76qodLaTS8BhBdVWkdK0qz95rstv3pbzfeqW+cVp6474Ez9ybgZDdZdlMrgvmio5
4qUeWFlW4BCrNsSS2iMKnZgSfRqgeoOXZIsmzSuP9I/PEqhVZ9HI5G6kpoHeBhv3Lkm8/lMz8VQr
x5gtDg/HtC8w4ow/vGChxxttAyKs7+lT3AI34AJpNjDxV5F0K6pru6b8dLIh+phzs7hUfZ/cRm5L
ZEN08sskyNdvMmwumpu0Q9cyr9gXbPwjF1BSNtd5a5dHFQX1g2nLIlnJKR+f06Eyu5XVZND3R7I6
f1jHTzRDt2lDpWRd9gQIC5HeENmW7tovbfWtk0iaq5nKZDbuicaaHZVMheuO0rsX2E4za3aQPuWG
x8o+F76D081wvHot7FneuCoQ3pZXrNtSe8DHtelM79yLNg74SvxvU6uxfMQXnd/ZtilfEYIwMfFX
2VFr4PQUj2BnZOyvytkgt+Q2j+gP+aWuMQej6vvdmjlRXHORUvdGOXUx91QJJm4UAAClSz4h15V5
6EzBgEl7qtobeiLe1oXKP3YM2mvW2PlnC5PvYUDGISBPq8oapEAAUGw2yi+f9immV0V2YZj9DON3
h9Jos/dgIqjrgGpnCt5/Ghw4f3pTEKFQldeco2Hihyw7Fvu7Cqo/wrIpnXQ9SGNcOJHY3FYER2MC
cXyxlTP0zN9C0LyrVcNzLbOEvguWCzI82uU876fOzG8wh8TP7O7iHZDO6o7wuUDOtt5g1hvX+JGy
5zz2HHzQnrmCIR7zRFPMt6n9KsI21sYEMHuh0jMtZ2zvgjaJXlmvjsVeZDGxrExgZZA+pq9VhoR8
agvw9bR2oNN3ZVrsZerIp+XvmObFiNVw5rfzYqbVGldV6KVvIMvg+heRvqQBaP6s4nGY4kydJRiy
dc9/hwwa9ldJbeUYn5voo2lbCmDLsj7zhopRvRvznnOu38+TYIrNsh7/vV3x8WnpW3+IYAxcF6GQ
kCJa37rlT0oNsAJkcWUFOH6RpQxcdnUEj7Y3J+tHgUlP9yEneAjDBTdZ4FojWTDRZ0/SQLnxMXvx
kLXq6KSu9kGOyII0jdOe46Y0bitTzjONd+Q/RajiZ5Wbwd2g0Jrcwu7+pJkydkQvsa8w3MVrrJ88
k0kvhbWNo75rtwrxD68z1kIqGj3704W4eJ3gaEWdBBrJhIkPF81KBAx4jsPFfBXM8bg1BoEtrLZ6
7HewCleFlO6rTLSGgSKbZtWaoBRWJu/yGbEtiu/byuPY8KlqSVZjZZKRmTGgPcpEznBAp6k5oCAh
3kfBQP9j6kX6RxQhvb0W+6UO4CCeZN5Nd1k6wBoZvGkJSgWyhR4d2WO69uuEbsLctsdjES1r+3Gc
xUeHmQfymvFWoeo9WRQV7Xr+ccNdJv5TOn1zCsCPQvaU8bwHPhTdlSU3HB3K5mF0BrWn0FsfCnN2
fkgWim/dqfqJs9a+ZIS6Xr06nfirDk3/oZ1IdiMSdRP9HhoqBrdMSfPFcgENtVQ/fTz1j1hz0sc5
T/oZJ6mHH6QJCwcD4HTDhM9d2klPbSj1J7NItK3jArSPDhs+0HmT3BGo8WzO9H7aV12ePuZWmYAn
aKm94Uy+DVwfNE2oHHvf2ykePsNw+j2SjA17i0f6WgsgCyQSM2RVCaQ0SHMqR3XhIwyxwFI8w9F8
FavaOtXKEo+1kQUaCSUruHMk2UlbxJJhyE2cw2FGS0Yd1Jpfao/JSomOCiW3zG6FnN3raYqH96r3
7HWf2lW/aqDK3QkzyaCvVuF4Z8ZWdg81zn8QhjPe1hx4n+A76re+aHNuTVFIXL8t/4ydB3FC9ins
yQi5oJ/QZmp83Vd179LyKJfuzChvyhWGdxQajuvnhsLPkeQRToIKWPftQLafoo4uTZ5TfJ7vqGj4
KjxObKKX82Ya2m6bCNCD7DCUc8vIyj6oszOPIHdGJqSv/Q7MjQ2VRNcEaUMkypMMjCWgVLOesW37
haSSdSiSNj2BsSNmVzfcN6ymvKo8nwqlMKgeJ126l9bNXK7AdWWecjdOuf1a2QG8DHB/xV70qszK
ns9gm5/zKkMkVYNK6Qy30veortxdk2ZYtrC+P1kdjaqgFgZ9TJx8uEbHmS6xJSpEEEUTbe7PB/xj
5Epnv3dQHHO8DbnBhpdgTboLKzjg/Jnz01CQ0OeALgmItaCWxm4S5qpGL93y/PrPnC+LHbkM50dd
pcY9RnEiLU0oD/4g0mLltKaJKEeYqVzGGASdkP+8DcdrpJ7h4HfefM8On1oqL7AeGDWGm2pK6nur
TBeo6GS52GcC70Gksf8SkZv9UaMdPPvLd4GWgn01g6DwwgtrRGYq7fYghRMs6Bf/hVXwdBpJCUHl
Kgyaqhj1ZS4hfg6yOFZJUmw4ewAJtCERpy7ojoXJPYKeo6Q49rhGQKwO5IS5M3VEkkJrujP8wbp0
SB1oBNP0gILpilU34z9f87oXV4x4CbUwdRQSyinh3ThCzO9x5+AprmfPP+VKjy8JBrmQmXiMX7nu
olLKcqSeyHflxqPcAR+0M4j7oKxIkgQa4oIuZcYSz2AXLU00UTgiKP6t191KdEvC2/ZknttIU4No
2f0DTPb+OIopuKkAbYGYKtPskLXaYdJU6hsq1KIYBDJ/EqPHlZJo68lBHWExzcVtiTwh0SLIOA9Z
5xkHp2JnvCHOW9+EkHY/IMiA7qf+rMEi21KT68YQrCGuwEeImzUfGExPHbvheIXO3fEztzXSYwo/
VmhC2uzNmIpKo2PLM6EU3DoyNo6OTIxrJxLvZZsBMiAB1pNqsSFRhX7S7FMrnO7pIn0Q5KjWvQzz
dT3Ew1FwUd3KIUrOkBTHpxioNzCETNFaS5mIdIfxE4tbvYHNkbz4uqS9k2w5KWUawfXKT/WwQwNp
1jTlIo0ZscECnta/c2/lzmc8W82hcALj7HP/IdxacTBH2fTQ5MCa+SikG42eDZHA7JqfJMFIT3+W
fJgraz72E0+ncCqIVqb0dnhus5t5cWlXGQFeICquyVDQsaBG/iDJWEtj5ykUuJqdIR5wymiRZ+u9
F8bGPkffemj6sTy57dyc48hmqkVwJA6a2JP4Acmsb7Ji9vGCRvGaD1y8p8oAJH+tu/rGzEr7Jvcx
gK1n5RlPfTA1dK9QU/faTjI4SeiX7erfsX1qrUU67aIeI9W6WuTsUQbpW9KZ4Q5dmCt0rlv4BgGv
QFUNoFQ8nqxnS0zVnSMjcVHUVLX/F7Of9a8uGiw0LmA+F3gg0VVk/392+6kmZXHd6RbFLxyah4ha
j0e3s2Y+O/GSLWdIgj5qReYmY4aicmtiO0+T+84xW71NeWlu/p+YtvbfxfVH9t3898UN9gUgo47D
qP0f//yvzV//Pfwulqqff/oX2O5xO9113/V0/910Kb/0f8EX/7P/53/7/s/gHS1FWZAAzvh/8mQ9
fqcfefiR/0v70N9/5d88WdZfbDBTNh1d/H7CtOEo/o3y6P5F0CqCvCWU5VroUP/oyfItR/jYUgmE
mhRv/p3yaNHESY8RCzzPAzwm1X+J8uh6//o0KaIiFiWXruUAQOdr/vPTFCce0qYeQmRlab96y2DV
6arh6uCDGGl1I2+RRO1Dh81qxXIEWKs5NeawKQbJGPM7udnaEDuH68glbIv2sVxGvMqZRjzIv5Pf
hPLa7hqODeqGCSwxcweUPa+oGWBw7P46RC7zpDvO3jEeGONxfSIMbx3E7+vqdwwNpsz+MttADwhq
NUdzkCSUxf3OsEKR6cMjDRRvTZU0KRPMX7W9x4di3ruZHgmKc9HrNgY9ROVpWiZmTvsUC/sw5lAW
GlU8OYE0uJ2lVfOgsUAd40pF123RIUrzQjVfaJeJX0STjNxa3SAxybyRTBpU0l/aUFXgdhyYtEDC
n824zUKo25jBKRq0UAKMzGfzIrVjjdvgVy3wJu6YnJW28QeahX1hpcVo1AzIFyuCIfqlJbkw4ERp
xgfBPy7MDW9RKPikg6UuwDDS1lQy/A2LoOEkAKxW7IX8Q/mreJSL+MEIHdx3iyBC3mncDkxsnKYV
zo1sdrw7XnHFD/606o8Vzupq/NVYgnaGjeSyeMcDgw/dVOPGn2tkGYaQ57Ip4O0kZbxzFvkGV3J+
qswghbmGuOMb0rgxE42p3k/oNAfmd1CLJuSAZz6KRSeCPmy+V4t2REFJcFssehLrk2LH3wciU7/o
TXhiqkNt1fOx1pm/5kYw0ILluSQmu/FIwVD5VJLB2EFBLRBPF1VL/QpcPjidBX75zFaMBBrpHjot
RuTtieySD1ahK9nNVcSt0EQc5LPEGPMX1ID4hoxseedqQQUThLt5a1WyOgnWzM+s6JsP51ehK37V
OitT7HZV2w+IwNN81eAqRBlG3RNg0w5W2/a3zDFsvDM7Rz9hg3DM/ioO/uqE2nOuZebZh2zC9Ixv
OzvLRVkM3CH+MRe1cQhthEffzd13gAjIkd2iTLpMMWv9K1dGYRxeuWaeEWNAzYwY5O+cKlGkVRax
c150z/JXAp0WNXT0PIRRa9FITadvX0BX6etOWRYlSLm8NhdVVVRpeWSqsrjYptI4NKODJN23kVoH
XG8fMbaLpy5zh4MaxumzWdTb1KtadL3Aaz/TX3l3jtqQO+Kv7CvxR+3yRQu2HX+RhWk4VxQWuO4N
Ls9sF/dRDd3qV07GGVntK6w8Vxn6FPmeINqXi/gcJdp+7BdBOlikaT4z/dLmUBAS6Gx5Vfyq2N6v
ot2FXOZARjTc9lUIk7Va1O8wt9vFM6nf1UQAfx1RVFJs/KDvrpy+wmgx/ErpqZWIdOWmBbjDRWvv
8qE/J0Nknq1fKZ6SYGT5elHoQe155TZbdPsCv9Wzm7TZncdke78ozxyMLdDUrWFO44+tccKutETf
X0vosrtEDxSzZsm4FIIYjDCEkfPsSOAj2cfZUJEd9odUr8bBpBWjtDlrIr8FWeRZoPjnmKHUmwx1
wtvC5y533J8xaP/q0Vwq1vFwEtcGglq3/dkPDNvDqDNOTPiVhTUFolZyNlRq2dtC0tvTTL53TIFP
wkhp3LdR5LBl5xAn1VBjBwS1UHf7wErzSzVBOEdRCctsX6jRxIZhTK/TkFGKrMz8nqUOTTLKXWif
Hcw1Ck65Fg9xf5OWrUXeLvbSc68XWgr3k+ynxhfwXlQyD0lC1vpkd9Inn+K1G5nXEgchTMBNRcy6
YRfvoZOr2kckaTE4b3F5JKcASfzcxL5D6rIqHwDXN/RipX3drSqXiMY2J/VDPWY3ZD/kTwEDRDw2
z05fiisvmarPwnXsJyCxcgAAKLDHjtq/4+1tu4c0Gsq3oWU9z8jW0zTEKk/FGzh+0Tdwvj7e5ib9
t5sMK9I5JFECH2joiPklYQmCjjc3a+lCZRM9wOOE0Gh0jneOZxn8Kfik9tuy6MV9A5dOreuMjNYa
JCYVnKHXhy/jlIQYK7rxNWpy/cQWxFpsjOQb6hGRszcqTv9gbo6DRuMj2l8RNXKhlXct8ejVPMmU
wvqo+3C9hPZ5XbnfMYPGwai84ka3JN4JwHY2DaujOpK3HMh1k/HGl6yYy+ChqO9q0u17Fsno7GGo
iQ9cGVkE5D6I176sS8jJeQ8By3HyW0SdYc/vFL8DfAZuBOp1T7Wu/sSfDO6zVDOHkT3oe7pGaGlw
Iqc/t4I8E0SQ9nMIiuRZ2/1TaI+ZwevJS9kjR3AeVkHn5y84BJ5GioN2BHLdG6fAAOIIGg1Y9kQI
X4zs9iYDK//aYzh60nmffjZD0lxJBTnOn8BPu13d3GWMCrR26cAc4RXTfMbgKOnQScY62E0cdoci
cKJF5p+upKzwbE2Fu8wrpTVfJdhtvtwpDu5yUD2LIRxibmcBv2gwRz6WUWwdA7/TH9iQ3swysTlI
pVeu8qZJ7we3Ce6yTiTPMgS5gaUqOtkiFyvRjM2p7NtgRZWVxL7d9SMNWXNwx3XBu2RmTn1SZCTc
COqYt24Pngbhtb5wJcTiJMWQrSMqptyVoRRzSIGR6w3FGKty63gfRBadYYVFLn4zQHRfpUZe0CXb
9WyCcp1uQkd3161jeW8eZgqWkoB2jtoi3LVmgeccMUkhOczATU++G+BWM2l828SIKzsEArGr/aK9
jAAXbIQSPz8ha03PWTM4Xw4ZnccWIe6eBThoOxnMfwoaE3HQ9pV1CbOlbSUs7PpJFRjgAeZn+ZWf
KudUdRUQnHkuXqM8lu9+nrKmiQzmwCFwdp7Vlvi5Yh9/b2rXdw2zxV2IdRSDm+rgZyXhq6PMhv2+
6cLaD4sLhWcG8BGeg53Z5N2wgIfwqrvVuAnqCr+Dk+evVuFRQgy7hlBn3R3buooAjvnZqSEqsy1D
h5S8OaT1l+HPdrRxMPHvdO/l+zxgzeMVnOn5PIRbSRXFldZ2zM9OeDdRrAXdfuW0trB1Py2L0+su
sfojP2nrPSbfc2jdqQXEaaKmV2X6ob2+Zqi23HsGuqUkOTc5YdhjfYaxBnklgbl2nuLdRulgdzeV
Ih5XwqysK+0OBmW0hfHuCyveu61SfCQnGNaxn5b+AqrIP1XrWbd1r0FSwGWOwfLG475IcPquQt7c
55m12KKrdxjDG6BfYMyKh57Z4WlOvO4uEUN1JapZrAl4uldECeZniszKvcLes+/anqXg7EXbLOni
Ayv3cEcHGfvoZtk62kV7hL3UvlVm0X/MvVVvrWkeb4LSQLhShcvrpclm6HLE8LmK+Hv4Ow6xjZ6v
NKflJZ898d5kdEPW2diwe+ayAMMRRTaOMqgzI63Oe3+WOJVyyxgvVU4enGAXCqDrWsmpKcrmfhoL
b4cK632Z/kTIMGh4B0+47999ipz4IJle8ow129rSp+Bf4xVKXz3arW+EbVukwUwP82XEaS6T3Lpl
nSN/ZF0XL3CJDAjQ2GXnoDW/RiO34Mo2HBV+5tcf4cRiKUXJugsjrqFTkI0XzwpGbk1V/Wgmovhg
gzlue7T6jTbxApusnbKVSWKRsCE62VNajZnE6uMsJ5shtoYwGSlS3rn3EO/jo9uIH4BJ/inEKU3O
LnfS4wDXbTPw3n2uY6w8tdl0ILsKp9zRCGE/pTIo+21EUPu5t7Lw0dVTfB+BUY5WHqfIshcYloIQ
0dwmbluiQ0o2pXZYTIdaCxgqVVb192GBNZF9hjmf00CF+7YM5H0HQfszVBqJKLPp4TJGkutW5V1E
CHGzwkL5pExc7G0WGWsjM/sn+ALGJkpVuPTP9vqIZUqsJrA2RxxznLO6r1/rxDYffBE4d50YXBpQ
tI070ZGIQVZ37RUu5tW8BYobDFAcwm8mI7adSWmGAHwHAdiF5XoFNCjJb8kAa8I6SSpvG3yIvEkq
AViGitYHRJ64WJuEsV+Jy/OuFDia8F93uX7pZOTQYuKDJtbg1nd24TFAUs4L3z7qkzvgh+HtFNju
U5N4C1kRKkORqWlnlnO5Hyqd3tKPy+LYs94H33U2Vl+lZ1lNTHy6bcjfiamGnB/Mw5XFp3hD3Xh0
Y7o2i6KIVTGXjES9zVZgUCVomqvOVAEdXwIyAScEHOhKukALMq87y8iT6YYpHXSeW7rZ8qTyGLqy
sAocCaw9Czi/XEwcMEzjrHvMAmnvvVu/29KxLF34hcsStVnWqeWyWHUzFewU/rK3/9/FIwqnEVn+
91k+DqWP+h8jfH/9BX+Ti7y/2OzxfeX4ROT+US7y7L+wOF/I1ahGtiT393e5SLh/kcKkQ8SjWlL5
riCJ2xRdG/3HvwnnL/wK5fm2yerAZVb9r2T4hHSXLPE/hqX5OgR+LcuRDCz8noue9PVxH+dh8x//
Zv171au0yflkk2C/8+Zh4IED/apDZ6a90aepqOgu9PMewToudCw08B4oXjFx088H95blaHIyY1ZF
aoJ/DkaO7qvFCo73ngVBVlyrZAjAFg8Wbw+2JEWt6mMFZVCz1jhnVTmeRcbRlYbWFb2ch95m7VxW
YcXdNDoA76LHzRLpOU2dnYEUfSyG6YZF8bBhCTBfTwxTg9LfpVnIpzITfwQYpzZcNi9q/k5JSJ7L
oXDPUxlvMzMej2nnH3L2toecofd/UncmS3YjWXN+IrRhHrYXuPOQcyYzNzAmWQwEZkRgfvr/u5TM
SpLJZKaFFtqwu7qqWck7BOL4cf+88IQ8kMRDpyHsJFmIbJp5ThwrKlCBW+QQHHF9Yd4Go5cbuVbe
oyN4lqfdR8Q3mJ0VEGYz3zUhEd0IqaKGpmuuttqyCqjRNQ5VClw+VNzP3aX+gKHA1Efh2GA+sh5v
ON6UtRVTRUCjKONUkW8ufEgoYnDYwZn5NWKduEdHsA8mOq8iVVKb2tqumrLnQU/dOQrKSznjLl7k
mHQQqfD+sAsCbETbbtbne2T58W8abGtP7MR8dxVIJihjpRWKE87oPJkXWoXLwMkubdD2MRy/ZmOB
r8YWZf4z9X67D8MZXDNukstcswBxwkBtx0C6e4NUUdy2wttXWnY4xvNHQla0/bY15VM+1k921Bcv
jXYNSgB4CtN69Fz7VyWjYOv37qEDm3mY5tXaN7a1XxYW8126EFBx6GBoTZB9imU0NO0OBAw2krhU
y7Jti/ZHIeWwcxbjZb6LDWQK0yQquTtzUwLy7bj5gYIreolXol+aMexG09Rvu+kWDJC0Anqe/sNT
cKEhm2qCVO+yFqyOR/3oZgya8TLNXMlzdokS78i+rFL2Nrh16fmsgPMQRcqw5lRlAVnSoEyBcEZ2
7Bvgx0zN334x8zMISC/z2kC1JtdHBRtMmHSYk0y52N1Xmrb9FIN9FMI9sxldk4HHP5Nx+uArUi9W
6N0jFet8mTJAjmpGMzFhqWcVmBl81e62c1j2L8IZTplNG6IdiEuEMXRXTQa7Whsj2crtJUaRgNfl
UVDa5aBG81ZbR3/Nrvk6r7eS0MOBLQizdbnJrDS9ApV1+W6z0aqrcgVCHD5QREUH+JARg2tcMJxc
YhcQQ2MWwBLz8+pq4Vy5kyhQG/xNkXIdIktjXIbGSnRPyMmqffV7ScG68jnq52z5gxp0GNYSJW7R
aKvKHM5YMbqbnP3fdT6LPRi46hkjwkcdfmOc2tDyG13tKiQ4bymPyXboDzRsRUnlEtUl32Psx8V/
X9E/IARXLfDS6qfQyrsh4MDImPJz6MhrI+HFyz6Au+Y0z76P2dfFnN4sOLpbJo1RX2bh2ZdWySBh
PYVxLOfc47M7w7FjR32gUTAhKFHtQS3tA6Obtua9h2Os9SX32Gq2S3bw5anrsxbG0J0j3ONxzlNv
3OlAXekWuatkwXCq9WvbeeLZlMLkCwMmHSbotsLrciC8026Z/clBVI69zzuwY7qS+0Gzt7YjmDos
VzHdeJo1tARaV5fEc7uPtpzpOdfNq4k1aD96HVNukz4OLhfMYcwpXwmrq2xM60RScKL3fX3wZteP
dcfUnDXzzxwbx+voUKuOIcduAD3V7Yjx3n0dLBlux5VmTFa68NThJG8Cq+HU0tEvb/EWfPBwE9BX
qJ8s2vFcYS0JmycbCdeLqncNM/G1937XGIcSOQfqRN662EVF9KMYPLGrqvJ7jPxg64HETDJO/m1j
ad7LHINM5iI1mplaExooS420YidOcaEge3zl+jycW4twsMNc+rU65nszowWDB5nOLsraLleknevA
+pWTLeND01VQ600siaN3rFH4N3oALi5E+xgBwcOIKpLB7N9wZiyHSKMTirrw9gqi4pZsTzzTH0jS
S/2CjPaaszhe2Wm6uDmhTvb7MvIOGLi/DKuYDowV8TLWwUWq24DedAKHgUSGYZYkSwtEv2YGqEzM
szLHMNG1cbe2K51IZ2nkcR+S4xlG0z24BCkZPaGVh3nAqtk1dexOCMkBT+utX/p2LDrKaf7+MjAQ
7seQVFMEufyAibfc6Xs1CNG/nhTPwqQbELtdhgyLZ7oYCeTuO8IDbQh+0YbHHGyyBmhUa68N79UI
Ibq2lmSdexU3A3DQO7fCTsOPTjvFOc2Kz6pRoOLCvTtNxZ5IF52X3Z1yxsVCfBSD4V+pLj+B5qN4
04Bvrlrfin0sQ8Sfc6L1ugAHTFm9AiSy9T39iRvPiDn+1y3iDtx8XpYdaZF3zDbTph5pfm5D+hCC
iZfUfFycAs6P4zbxpBZW3TNZwtqwzlx8IW+ZjFs1y36rqeXrPF4zudUW5bXD4qI3lDglccxE9E+w
uumXY025W6LL0Pmx+uN7SmZSVEN6Nu5FOnlhXqtyMK9pee/DonqnqMWDHPqnOkNd+vsL9qgnAlD4
l8YxOyFTHpvZI+VQuEUszeiwUgr9QM2M7NNDrlrJSpsRZtPbTREHxJ4f2WfA3GzUsTD0J9ZQEruY
z/jGTde/v1S0j+falwe7hPqcW1vzHpFz1pFCrwoeIFlHRNYfdoWdLAjb58munpWL+KRQdSnbXRmW
ihdT7tCez2a5ZrRq+ns6Nv0dvkg0JwtqW8vIjS50yqwF4I8nfywfUXRqrfcgMKnGcqeX1sR8BCIB
CszS792FMdKp2q8wpc5CvKw86Sr0RroPRPYXAsgZ6LzPyzxtJT/hZKqvAX/NzNOA/SFytBPYBmbM
6YjROYk6Y4t9D/F23mc+tvQgdd6cRb2xDiQ061JoPBYB3bgz85h41Wh7YPDFR2eSh1f+PdlAhqb2
XtrBeaO8cSqKp+UaLCxGVCdpBqeA0fLmbx7j/mbSbvXiGrjS6Cn3zlmniSEvEKumwXmEdxpuOAVB
6k3OxCLANU64D4BEkGh4U0M77rNuHeK+Knf24nTnqY3krSk4KR1c/JgL/W/Wo4mSPYGWxXkGRfkl
KbpIaCOBihrRJrBiIioXUC5mfSPIsLN75v4iP8EwhaVGG6XoU+Tyvi6fAjs6dyn9KUH+PdcSNbzJ
qPfyDOzgIMLVYB/vyTj2FcZjcac+kVG8Tk7+M2+RAOvgHHnV+xq4V1v7uOW8eSv54hAAZb3l6yLW
6AeHOgVbyHN13WE1AbM7gBxjgD4SrSRXW4GV5Di9kTCAcgA5Gff92TD5k+fcpWfZYs8iA34yzYlO
zqBeTijrVx8K9cW9/+JQlaMtO3qz1T9itssjR8k51OVyAcPf83l7yux2ecLlvCZ1qmAP+3LaoEKq
Z6xLMcF+7x+l1Jt4HiBjXarJbB///tJF5VeZj48Gxr+bgkfMpUUte5c9xZPMugbinCZ4S2T9uNif
KlvtXxkcwVhZXfpgT4nBKY4Pt5FXnrrNOffBhtg2N0IBbvBSWM7KfBCWe9InVCrNdXNwiAQ+KaeS
5zYf3/iuzg9ma6d7xLQ8tnpcpCKY4JhahgH1gLdDw9p4zKf7WsJnJfP3L2u8q4+1yaIQ22B74kCp
VABUAn4ETbS05HA+xHMh3iyI7xcMabAs6PFjXfIlq1rHFb7RGEACp5py466jYwqIwMY0VjBJWXGd
q/7THMnZShPrb8+Suy5Zd6s754qPYJ63YrdgUN8RWVPXas12Ew7O2LfRObBVPINZ+FKTR6kc21tU
+R/NqgUn7ZWS2lsplmOV3UHSFcABmF405gTzfCqU+9xUUU7QhyesP9GfBVCt43CfYccbcTuPDVdh
/v0od8wyAGQEEVi9LGwxpUp6v8hjeYf2l0vVnC2MxObQPmChD7c2+UW4UXQb8yUnB/zocTKwqEmv
XORSarjqInGq6YE7yzdb73td00DtFU2HZDK7nY6IO0xNlYTjIra6wA0UdcshzNPPSXA7obyOmxbL
PJJe1X7JGuaDDB5HaizFNuPKKWFcbDzD++1EeriWGP8SXD57uEp4QFO6Y4z5j+vUH7Uuf2AF3yKl
L++LBZDDm4Bs119jZ8zMWWhws2RpJBwOreVhHnf5pFGiwNjEZqkd6uepjvPr6ygpv1PVb9s78mZf
uex5bO3Xj1Glv91SPyD24PVay+d2ci4Z11YKppa3eVII+qbLeWnVelNE6wN1wOzOlfsLngWfl278
AZQw7gxmgEWGe/5cWAQyz0jcNfwl6dniIYYLHoPXBMSP52vhjBc+3CAr5TuYGELEztErRHWiGuMP
ex2W8o54YAVHvWPRXyT5QvxyJb50UMN76ohIhwT6Sbctx57Rf/eNymNwec8uM7fFnpNU5p0E5OoL
85WluKvgSvXifmz2MPomPhJ2mwjjH8/1uS6scDZmzAhxkAt5hR1cxMJs+2RZoyUJMMli44gtPp8b
2yi4so/OZbK9Mc6n9AciC090+qDtKPjwLLrwSljnuQfRb8m+nVQc84XaaOkJwMOZF9c9Tx5PFSdq
pS9dEDTvjJoTlfEe2cYho3HGHv2dO9JpLLLy4Dv9q+3k4Rl7OvZvXkF+X/1Z5zVO5jmY71/bVykA
BMOTGy59BPqjmQgk+UOzRftGTZn702IHRBm7SzMZT5M5pAwyIU8CykCTOvKp6Qp4foAhNY+kOBJK
QV0qwS6dWB3KaDqK7fwDTiHOrWJsdjhgjL1wnR9Rv8tIC536MPyE3z6dHJfaiEZTjNOQaoxT4SJh
a1JeMsNuP/aPMiySfPCgEjjcPnA/4LRl385r3PQ7eBtZAuqIhkLoCrRGL3qbidHdTkP+KsybHDJz
S+Brwh4rGWV7D7HFOrVyMeMCAZjOBv0p23LdC5C/8YQFmh9TiduIihq6eGZNr8t3a70+dDPP67Eb
eqYLCsW55Z1BONA9UVa3EJrU/T+zfJKfLo9cMktCsHogg0qUAIzPVrzhGj9FuvJ5aL+0ns1+ueMB
tQQ48ou0Zmq00LkyI9/LeiUV0hnLls6edAjFs/XdeIk3ue1BjbbYYxUtdr3gUB+r+U/ZWf84RAri
DEkjpnUsPE3iVwfx95iH5s/MNG/aR6jw+tokrddgxqLxzl6ZBktwrTsaKCg+01SNSek81lZ4c5nI
MVxRZND1JZoNXnOvpikgHShZUABf0IK98OAjdqvQT/gy12zr5z/a80BrzJimHVkcPeEVSdviFhia
/DEbeLuaDB1FuBzEmZYNhbglHRJlJPaj9H9SxkiReprH7CDrfTSmF44DesKIK4/T/KlY1m5F692g
IGGP9ccE0h/fEXIIvMv0Zw1ySxYNGQaCzqRxiI5N+KGy5XkOTEpaJVD88lIpG0qygxjA8JASbq+4
8PNeuET0kya7q9++ubWakSdRAa7T699qlXNi5OKTjOeU5O5R5AHmejrzuNC86FLfxx3WRgx32sFT
a07IR9m47UMJnzjM+LCs2Ejxwm7axrDiQAumJPyeu0wEXAFyKif4LIEDjCv//qBfWPksvrmf5vRr
4ighy1A/UP8R0jiA0YVBo+D+RHB31OmOa+M7OaKA9m//pQFdkihT2Iwnj+PodIcmQg6LMBawdX9c
vT67YqvguSrG1/KDmtKUVM5lYCYuOsFXEKX2GFFJjMMHR7lQr2LGM5HyPCbymH3BrdgRBXSSmV4x
Xl/3t6vTr6zxPvLZmDeNIIgRtXcvSJh45FRy9nsbZeYjsEo2NV7+0ldFzrcSXtfavDPM/WMJXqUC
VEqs0pHoIc/Fopp+q47Z0+hufjo6wEyGed9aFWs6HhBsn8kHRS5J2lWfIqM8YtuXiADDg2AC2Th1
T+tuZLjnei7Pk8YQbYmJpUide5RTVsQV/agmxEtQrvIpAZh6rNqmOV44RqtjNRtblEwIDkGZEmBE
gKptqmiLLtxaTDc8l8pDJLEi9D1xaRYs1WFGo+NeDQQn4ks+FMeOZRbZbVaNJVgqh8/t92SvPFBC
CcKlBKJE3h8KbSP942wM+tQDYnCq8f5ziBZwBsVqHTmidCYGnZX9heQd1B9Nw6uz0MOwflqO/ZmG
4L3swUaFmsUNR/92Fu2T0djpIfCG3wEOg92SjUccGLiijS8TysbBuHtnFkKjG3O8eo3b7Er3OlHh
dXL9LW5+Nt/T/DYb7ltaVs91xVNaBLNISEUVMQ6gqBL7CiZKjNDpwh0Or9hNwHYr24wn6pTjtZ1v
A+SFbQ20Ni07IMXlI+u4BwWaFwRs/SZ7zjRMGkz8BlaUyumjbdhWAKE0NOVu5orZR9mYBM5dsx34
2aOPwG2IWUO6S8a1ujhW8EmaOulV9DlK1unFQIltf4eGrtZFMTh6egr2do+bMyVE1fbdc9fRM6S7
VFEv5bxQ62Y8S45bYGHTDxExzbmcuCPyae9FbwIz6wavE+cyyoGwpq/U4XhqwV+r8IdvjiRubfuF
ddiTMuwnw2seahLIXAmG+2t/UZXzaHSePkRpfjD5FkREPgLffIOMw6N0SS+8j0Qh6JMgwwhWB19/
4b/4DZJHWUzPY8TT9W/rh+ifPW7s3ITQ4uQU8ByBSLEELUpmRB4rMrZMmmpb82AD3VxNHwt/M8Zq
TuQQXO8V3nOEz/O51SAOKhuicJWNJ8sOcMUGnCeFK42rP5aXurRq1se4NAY6fwHEF/SJ2ewuHT9N
0Bbsg5cNj9huHzHj6iTX+tau19CLRT3UsVEuKQyG8Jqb+XAiiIIIg3V/llUaC+dXAAbugq60r9wu
P8IoOlm16vYhropN27IiICFIc/TB1TSpTgZ3xCl8LyUeE5WmDyHNgpcGz4IrKhpYWFltcKcCBtZy
V+FIJJljIzyjAA5s9jdI3hNtleZNWBQeDPWjtSrKxrmI6Lx8G/KCJhITaXbxCaZgwsSc0r2yFxo3
fkEUlL66MVlJJKXYMIKsNje64ltXAspPZAmpyjmpqTj2dYQqCFMctIB/1CjZRYW9ykZOwle38eHK
bVh6u5vR7h9qRWVhxdqJlFRJ4QXSDxqkGQzXdqA30y/RpvjjctcMdL/3uLixujuEw/TZROtynrhL
R2ZbP1FDyMZj2nYdXaMTJbTaYxcvDerr1xQuo+E+Yc5Lhp6FxKxTf8Nmg9YdybJoKrl/hjmcXahN
Lunbhu9D4R+UdrliUUxTWZQPzvyra0ux4KCicuXox0EtcMHN9EcEkM0sSluVLqKEdQOFXNb4mtv6
t2Rwu9DJsqNn/hiCEd5qbjFbh5JQrubgZSpVIjT8CjgbF8aGZTCOwOpZsZHi/oudaMeCNiiw4GaT
M/uMCNAEWCTPwjbP9KUaPvAPfWM5hN5YrNQ7to3YEyn7Y7k1Zb+uOyVFR54iDx08GEI112Wunlvc
5u9AoAjRDjRMtmNzszXk9a7J1VZ6ZrRn+cY1BjXsBeR/oglqQQATRwCElJ4Gfrtha4HPlPO5H1Od
KLyxQvbRI/fW69wvn6UDC8uyPsZC+Vurrk7ZQiNMSAVj0vcRN5v6YbHFL6PhXTbwv9dB/sFdkmps
/miUuWWHKad7uOJyzcMORa2Lad2yQPJhk4OKeZ+kN7nuXmlpuKv5QXGQhvGDj1UUPpg19HTsaNto
Oqir9V5UKXo5N5NIdbFu0wmSTnNDPOfTCPNK2/WFvF2QZP7LgDdhY8/yAeM6XtBwQAGuJy4e3tOg
/S9CyMlAjmdm7mVkro8tq4iN1fExNQ2QZkN2T/NvsDibGzyf/0ymfWJ9NeENZSpBko5k+B12lD3c
PzCj4X6Dt/rZzcaTHfZfk4NCMCA8weNTdCRNl3UZs5sVPZdm51xKlwcxJIEvN7RP0mrnT+SbRN1H
YZj17muRPUKBpNpLOAo6Xd0daADPkpat5rPfpk8Sdv6G3Yl3UwVApIzFXVisb4DKabET95dxrgk4
Rd16dhkjNpQG33HivfFsZDUlcxypXOWObGJCTDENfebOdKWPcL7+/W8opPN1UP2X0Rfi8O/fFLCY
gX3qMEa2Cm7mfTAquTuM7voPRiTvlMum2qeDw/117sWTykYYcDiioG6szr4mzUvw6twzxe3mFaER
Hnp+bBqGIx2aw7OY9ficpuJg05BQKvEKirq/1usWQ6y9w4FBH0gGq+2AidjHGTl+5I11onSZUdAp
84eohJJpUMETr5NtIz7x7ZwxULFGzu19NNFpIkYUTyebicPdbx56zA5upeE3ulP2EFKiVBv2AxBp
ccENdO0bmmerwLy05EgvdMp99+tEWwA9icE0bemMtPeAqHZEKbLEZqFcr76KQYcehqDkmKeuOir5
LqCWbxFqrg21T/Cf8FVCavSUwwE5tvDqAESNEfQ33Ir+I92vbzmOpFsD9/RJC05Qtj3uONsvfsUe
izcBEYN9EW9F/81O8GjUfsYJ+5XTqoyjrSBIByWbIq9uq6vMxlhK8rdYuMQV5fCidfHDYEsTrkXJ
K4ManefLr05zc/fa6m3pth5ZN1BWGGrnCSuppHDMTvv0mLfmKadvqWnBOmKdjvNIZXuvGZBiaZu0
BqhdNVmr/Z3RaTY0Tk08RPJ3yB8YHpxm2I3m+GSMjNBZOwbcGutY92fP0ahWAA8Bbr+2LfRuS7h4
R6G1hNHwllvDRGbaHQ+sVDFHtBmwkKleHxXIYgSSm+tPtPcuS77PzeEH1b/PHTbgPVu2a6qi/ACj
kehcO3GpLsdT+hPHFMXpsKQ2S7/WJN0lkKTIeQ0crNLtCPAtfxETARSO2ztKCivQ2FPEIKZh5y7h
K1HDl8LryUUHFG3WI/tMYLpPMuQ1N6aWrYFdFIlbOuVlrV02CoPRXMTqeXEYgApU8sI9NX2YgwAT
E/rRrhIsgY02MXTzc8y68rlm8hwD42OslvowrubDXJnsrf2FAZL4BAKXx2RU3mDdcscsZwKGQAaL
wHhn+8/w1lKGBBQ26ejc21Q1WIiOUw0xzZSQl3Jv3zL2A1YdKSymwljMSCQVIFE8bTSbihx0g6h/
yWhg+4p6Rq1qrDOkUImhDr2HiUOKUu8sia2CtiqPXDreb2faYwakSN2y8m1794ClyEYbGzj9fcy3
koCs3ob6b2K0+CfM2d8GhaUvf3/REPT2RUUNlFBUejSSTVfTAboe8/GEn//I9V+jwzLelg7r5Eh8
kbTKaUGmqs0u1dXXXwWg5G9BUwrr4Fs3Ky+e6uEHBgIcnqO7GyKQOAQEwCsV371F01PJsE/TdeHu
tCyG60RFpkAF6aPlgSXYzhSq3bq6GrjL2HD01ITqoU/arzwQuSz2w6LfL8W4CZmUoZNdl7GPXqYx
/RMsPtVi/COUpPpESSIvkcG37vr7TcjUu/rcMHz5mrxVunYgRWn4oyabPZVeQU4bRkumfuTLDxhb
0+k9O9nVQshOaG/FPm+43CIiPiP5+rzWFaW3fbUzYTltmxxfTweRDhynT14L6Om+o0hzs6iBkxLV
uJi5KBC1YTisO3vLMYwi5KEJzGy4Crf5Ml3zcyBoisWm+xU10dPqzgayQf8yUW6UzIP4MFoP+waU
cF7WrTGmv3lp821TGCHAyikOAY1uXFg7L9KcXLRB14z5n9BO6eXimS+Go2m9E+HCjkvFW6BoJxH+
VHBB825alS+FH6DUDw3Ne5QWINBvDG7TMUzWx7wuD5MKfqz2D8uV3wTP+VO2NHuAwkP1UdEtyFkf
sBYgI0/77az0Faaxu3HHpsKQX7ETVR8h65BIoow9ZNn0A3pkR40yBLnMwaO+Eh5bon8GxrmNKdVD
J7P3IvgKIZCjD/pfI/2XOykBYLrGjlNyxdtN4Mj3t5BU9gsWFzoVLzUAsm5V+2KZrtjZP1ID5VbB
utuUngKYtfKX3iRcJJT0TJWLlxjl9NWg02wa/YB9Ha+CwmBQg353iB2wDcBMZFcrbYkFCjq/vdYu
DBDStKZSV3HP6LSIqEwIh6LRiWYpS02wPElhHGyyKJsR5rEMu3c/evPpWgZqKwYbMWuk0kaaMpky
8Vpm2X4ITDt2zMC/k8COGNrOVeB9lGt4LrXcoO/HtTkQwzLOslufmym83hdCYLI2GISp42EUSgZD
fRLn/EgLCbfVCgmmOR3sSGwzgSm+pEWZYrT3rebOM0xIz08bpqLzXLBhZhOW014ymf1xSclquCH5
xWCiqYrwhzHrWzRfytLX29VEFB1D4zU3sZk1811cWXL+wTk6ArvGggv02hlYxM1XOuRY7VtwNC3n
V28/0w917a32ApyMC+RDyO+fOWpvlRjNycttCxAZmGtuNj6hbKmOZSDhWa4AuoGH7ZvBYveH7hnl
/JvDMsWQdPfbZEaKb6M8BtIqSEyVny21Gq2TRsmScOuNB/RNHil8rR0W3JvQ9t5XTbtc+9MxUyeO
yBPFqUNiaoRmYgfmtbzvMxvds9FiwtamxWhsHjREUJag7jEa/F0BqWpj1mmc5+PDmHePU5C9mbaL
esxixp2MRLfVk92TdwsENl9gmhRKPxF2Ke4eF7Xhk86iCFyL6qmSUtwaaK6Ilz7cQxZ4aAf81fj0
cOOP+a1fybmvA0D/0p0VENGUBlGtzrTGnNm71K8DP81+EV1OGY21HaxwOM0et6e5C4ejNuUzRz6b
IOW/1024nhyqCHJJtwFk/u/KkfZO9u4bR0R3gnPJbAT+NSCaxntSXmFuUwdebe5by0mYrwOrDXem
NpbFc2VXh5ZNMK9uhybr1pTQs6Ec5p2ouJBSgvWtgCcwdq1WUrVdzX0lAZMAygd0RzrWO9Ou7b3A
+hJrfZz9D4ie4uDMU3NyFkziCs4YyanuTftATtvRKt76zPyCokLVvcYyF5ojZoRAy4PphK+N6BL4
PhJoZs9nviDkhJOY7pLZsmMbXkWy9CmUrUjd3PmfprLcF9pvWYj6K7wWllfW7PvJHEFnC0OkXA/7
ZL6a176f5S1iubHY+XM582RJpc0+ExfbUEyYFJoHLE/9njfL/g7dsY6B8j9GwqsvhInxrKkHOCf+
mdCENBXqgs6RvTq5a2xmcKuFXl3CP9oSMae/vT5NuMovJQsJpEV5TFdq4gPXIIQ3vLKqNh6HHOpW
o6aDOa0+bj2KU73cesTSf+wcXhXgCd9UqnDErPaB/tT+CvUU2FsOTqh/gfwynJVgOGxZuefFXB3w
+WBzJIuE+NBaO79Yy8tU51wMfFgoyKzmxCXbrelYqwO+d0QN9SkfXSrDWhNXgBuRVXSwMNV/ciqw
gSUSE1zk95yFv8jdUUbN8IQ8/+KZ494F4+uOlBtXEoAewchrl/U7Csp2eCOYmQTGF9M6TjyQWFq/
KR8ZiZzFfe5XBGj982iu35nhv48rhrYSZn3zbHj4CnAJeLc5Q1hd2HYEcqB/IIJ5XLsicTJxHLqP
ycHAVwTgcNMgeIadvf/rTp2la25Y0tJAJsufXW4dXUtT8wk8vhmXKilD+x+7Xb1t0wbl1rdoMPSq
MTuOxRgvJLsvQd9ziNwDiDPESACEkHZ7bD02+wQv4IPncKDu4XfQ65WrP0vRMpFm1cnsHQx4uYcn
qDsYcij3vufBpTXVTEHDd1suwYH8bb3xM2JAGj/Dm5fzhbMoee2dRfwQ4/gBqGk7g4R+DnK5bcpI
0iUouHp7KcqHlbPi52LdBE74qOsmiMkdtMcm4P1kX1DSdf+CP40Z0m9/AxGlaXNoY0PddZeeR2hO
5fz/E1f9Vf5SjW7+9P8zhOEvWOFfQsP/T+CGiIqZ/5P5/vrzd7b874t0/tv/9b/b8O3/hF7o+hjm
bdMzg/BfaoP7H9PCTG+6uHdDy/4X2mD7/wkp0oHM4YUcVJbzb5GObf2HawU8B5/nhRfStfN/48LH
af+/Nn4RCEWH9G3b41QiL0AW4H904UtibfNarHqH+bs7cZsQlN/NTGeNnz0H2fTQRMlaFNm58tpH
vPzTkx8uAtsvXwLfomtH0WLTmvvAs5dT5N/Zo7QOBoXAjmi5ce9iXmXjtDBHcS7QvdjuxL2ogoJY
8wy21DyrJXPAdk/0rLsDVz5CRwkBnHwPqd3fTqtER9DYxwMZPE5FjrbSDN+koY3nHPuELd/L8sc6
L81zkZP7mdEV9sVao3WllXcJp6FkjUgZjb2UPA7nY5rWWJFnNBoUTZr8Onr6VpuFp9Bm+sh3yo4r
DNax1WbeVrJPfAGJhwMbRTQzwuIL0CK8502YDfnHVYZj/RkZ1blzc3iSyJIH1+LeGdjvaXbQeg4P
tRf8stefjCTzzvEjLv/FQVO9EKN75BvrCIHKPA8aQkgKfWlJiz+rZswRYeKiwjOgLe+kuq5g8/rE
mLvhQtr+sTX24SSdRCz2u0HZSKnmgwmWYBG1HfvcuB6JVTYVOPW7jRtxEFul4E+xpidBWm3f1flF
OJjH83S6z9g4kVK6gOru6mllPc8F80kx0pcCzsg/hn7zrjsbBFAUbkKRqdiyBpFgDS2OFR/UZHAV
qMI6vUE5SJMSi+deCXh8C9NyJgexCzLx6Cv2bdQv/pkZ1mKWJTgw66VJWFmwxCyItEv1AxvfDxFi
7GIRK3XzXYv6kxC12KYlyEe93Nm/M3V+Ac6xWKvWTPz1wI5ZffOyPIRW5r5ZvfhNJiE9SMC3vTOw
ZhbtsCt7dldO6XIRMmxw3UQ1ts79Q8iCA5SYaVFTfCck43khBI0Xqg8+4J2E8HjSJ9o+n9A2g7Mx
GBZXHy6XA50HwJDlLrzj9qoAZ26TOXAKiBcYun5h3UdhCLcFaKVdkts85GpeP4yyVsXDrweCt1jn
xR5OrS8jwvndsu3YbmBR7JdbMQ4vTa2t3eRYn50bZnAgKBxO7Qj9FjyZjDob+cwJbyxMPwDmkzk8
LT5zj2UGEaRNAqzZ6B/mJVvfliC4YKaDC6t1ewvX4Fk40rnQ7ydotqucbaYX+6AqZhCCFmZsY317
aL3xEWdLvOq5vRgEY7WnTso07BPgc+xWOWQWP2JEqK3gmE/eNcXH8zKEqkJcs/Zd4Jhc4Vfrv4g6
kyVXkSyIfhFmzMNWIKE5pZxfbrB8QzIPAQQBfH0f1aZ7UdbVZl31UomIG9fdj18yyNV+XhpcE8d9
38yPTHGyd+ZJ3+RUrJ5tPtINrP+wN/vyANk5NkwKrPsVamM/49yYmU+3BDH37IKY+nA6bqmC8UJF
GCQiuoe2NqXByScdzCWVPguX7/nVYov00Du8wmh2DiHSq185Rz3oBILErOK2RyWWbdkcZqTfq+Nh
PVZeewJOnu8Z6cBh2TI/MrNQRJ0Oh2ms5V6rpx3ns3FzByzQemNpEX0f3OXTsbwulkGdqVFSrAmO
DS3tUq7yj0iX9ABgkdKVof8gcojbVD3xMACHO+sVm2tezsdS/K7Qp2mf4I6Nvu7libkHuSep1wKj
7sLpiu0SP5fZHatD7zbueU2pq8cteaP1Fapb77CAbbyRiob0iY/0jImjx5FroJb5WCTyxI0w2Gxb
//Hake4+85lkXUYHNC+cVe18T6jTbG3CsH4Fddow7xOngYVoOqn2umYmdwyPNYsH38LP3d8GUxoo
ApiGuYHjNOckgCnW7fHAmM8tlPK+tcxzqRczpifPi7ugyC5eUIb24H1ZcOi5h1nWLausFzI/+YFW
AAsrtXr2RzVcdFGAR+tqzFRy8a4Bm6GuW5ynnihSWBgovrZxQiwxT//9t//+MhCzZjr3ydektbnH
Mr0Zu754GhDH0t7yLz2xZ5aDhnpPxDN12EGcOl1LiwAbaW8qLlDlgxdPcM/kJkNe/wP2c0mpb461
BGZzCCGM8PTj1DIgJ9IW75bb2Vfp2WZP0QsIk3NXjNfWvFuBlx+KHG5ara+oKkmqduSORwpaAw89
YTkbOe7EyqqHyONBC2fi/DtLLldrNrdm3/7L18HetRPkTu4voV30cW8LPSwecGbSOJy4SOukUEMf
JYCXJ+9mu22OLeMI54AP5E7XqUllT0A17kvna2cj9Q9QXKCF2qcRuQUgY3CcHJwOz4NBh9n0yldI
2+AjnCNKPI5W1z78ifRg6kF1AnSoRetCH0Wee7xF0vfVaWJWxVlEUoGegMU8s/37xH6w8P+yVKg5
H/gWca+iQBluuve98YlsPM7O2Q2FU/623aHlUm6X9PL+qVhB6ZTBD4n6GMvyTU+/h2XHte+yNssT
2g+lG7VxlZX7x1ot1n+wKDVZEqBmaTpplKa0j9CGPf9MkG3dmv3znHSfjvTpt7OGfFs0M1CRzu7C
tAC4a2Xshl37SZvkF+vW7MFv6Rh+cDgwyj2APqSmHfFJJW1kDBxyDSimolwJ6JSXVOso29JPk/K+
TfIlmwa+32Zo9GBnds6Rl16HrSTA/6i3Sbz07e92XJZdUlpI2N5jS0+QLQLb+j5r+uvC/RKIhLvj
jS42Yn1YvH3vpjnspLBzpyFHeUVzWAD+H8jJdtDr59VusnCwu6tOjR/1WjQ4jXABN2NvvuYWu/Sg
cSVZb+e352QBvcPmSeuNN7xx8Uw0bjNn+rjV67+znbwaDb8yT0eJpxuOsFJ7hf0TRCTT8QN4atyA
js5DPUUKyfMsBhErQlxR7HUo8yapyeNLOx71QvovYCczgKkdKTOdjmCQ9uQtNgvbKyvAQ51Rkhy8
Nqv1lStB8sN8vPuTF9ucSfmluL59GdxpkHuxs9fEYU5kV/SeWajlk8HmvVAHiOEevpoV0y3bLGl3
Nj4Wa40pMfrIKrYJqsZJwyZiEdAeXQCvqFkfpNa6ndc02KCskfXIpPZZcZN4fYiD9snFtnw6qVI6
ecw3ANYVNuwEuZZ0JRZH/QIkYQhdbwUgpGZcZm5Yjt6+MVlJ1i3qlQg9pIdKeQ/1IEeSH88wefbo
oflmcrB38B1GmSMWosGMppExXPXc2oAtbTYTr6yOpCqE+l/OjCURVo0G5CLttx26JTTVUAKNaSqS
gn7zrn6TR+MZHYdsazjlCc/1b3Bxn/4D85qJSDfMvwE9hPwhWTYXy3vx+EBatiLHwfim5JZ1O/Nl
U5FPSRLj07KTNHab5MXJxr/AMQz6xJt3dkyvurrx5/8L/PeRa6+AU9KHoBkST7PDZFga5jZdfpYC
unGn+1A9GnhDnYRinEiIG4E7g6MpjbCws12Qogi77DIz/YCd6cMBfhavc/GcGoAA/HnbzOzzRADQ
RcvbW93XZ88GN1gpM4DPDVh7JjizkZb1TtTtyfbxARf9+DSX8Kt1m4UFjX2QLQnAsUpmQrqv7M6D
7tur/RPIMohMLSuqgPK4rJ7Yc3sOwxuXBKKjNJZ/erIA01K7d+Ltv7xHiqPwSISxVb9CgNp1foa5
nDRPbPcb30FCKubqT59h/Us68wt56ODoXXIsq/o02wwchs5GHfsVtAXqg/usD84a8BjW0zCJhJb6
sR585vQ8XCw17xOYH4dlMOIc2YoKdvKZ8LFwO5X/5oEUXgXKZMJZU83q1ObURY8w7iMBPg+zI1s6
l0OWL93yQZMgSp5CAKxl5aG8/5S61UeQyZfIT9znAsjN1vEI42S5QJaecLuX4dihqSQ+ydzgswuM
PoRg0Bxk46u9n/n2pSmtGCQ4BpI1wB2lOwsf5HioK5wiec0LodKesoK1csmcaMjKBBOKEQB8/UUN
k2Kzmn7QMrhpWLltxdr+GRic4lYww41yuhtZMfFHJFqYUDNKFcJvJKAXFHxeCRhRouC3o4I2dDT6
56KiafgpqrdAkYAejOCTtmmerAWQKN0uL+U0UTA8zAUGHfzbOmOcL/ydpPMtIjTXRBXhzs204pRb
xO8gl1FbKXJZEOnYmGHTtnFkrqaL1LqzKu8baBkOm8etClV/R7Tkpg16FQ9z9WaAvqVfZNkSKvF3
Xdgxre3ggc+hBAoWrryZtp7Vvw9m/UVL6SVLwTMk6asFEH2X+RhAfO8v7V7e20wmMS4WeuREu5wy
r55DtmPBcZCm9XJx9Bkyy6je7JkzJ7W0jVIz+/16+HDc1jlWOQ5NIoTs7twj5DPnw+VgQDvaQtHg
bYIFDKgLvxR2xuYFBjc2E4PwjtRjjdeyvnBr7kaW+tbiuBgDJYISdlIzWYJdMKR/IGQ4TNgOG9aR
xWO7Otnzw7GUd/z4K/GctS2HI322W7lyuslh5eqF1Z0MgwHBrdJUvOStiAuq6XzoRJuCLzUpq6ze
rRjbtqLKWHfPxQfCUBfO03xQSzmEUC565BpnLwWJEr7RlDbymQAlcnBvfLBKly+NQWViTK3betIo
wo2Hxh6eTRCJ+8F6MtZhvyBTb2ubGnlYMxzZ/mFKtUPmZgVC5bo13elf3RXk8wJ+N1ZbtDvf51ii
egGYTiXzHe1jMuoaM+HoJkFKkvVcu8YpwS4yiKzfU6u2A8g+7/oWNc4vlTzXLH/rhkIPOxsU1CWM
9UC/GOnB/xrF78KdnK3s5T8baSFa6QsXIynO/tErpRENzFYiC0oVKhYmas4UjYpXyX9fs8ezP2UD
O++CEbifxc6th4OQrheahgPmuMM+ls6PTfCsfpAHFTuUic4CiZEib3/SoKbrPIXqBKqRhTiR07lK
mz1cOmDy+cUM8KWINx6BPCIrocXr2fbkeqPW9h0x5COD6PhSiMTYDpn+D1f0j+tgztTASWxph8S7
lKYoGiliTld55oGJGc6YKO2jbKsrwQv71ozHufCqG0Wj7dHw3N9l0J7MpWgvSDCUkuG+HAzvDUci
tHGpnm1X1HtUrRB1b5m6s5MWa+RXgsosLKOaZ2+TdJHHEXrJRjfN7lDlKzJj57zjq3c+smCCTQdt
sLWqX+lVwkQ4L6X3PrjKj4cFn+JYmVs8JstpLeyfpvHIEAy2cZ7s6n3y+/KWVPmT10Ix1dO23SL8
/Zg+2g8aNU26k/KPNcAWF8zhBVFl9vuYbp51O/h1vtUBPW3WMw7Z9Cg6Y35S69HVSX6UKOA3sYgX
UP07yg/6Pdon2OeV20Evq61mTcZ2rq056mzmPlss1r4DGx9Xj0v8QAc0yldLyqYv8YrSqUya+m8t
U6yZnvbkJf6PrmN5aB9ukCL3k1ikpbNtDIXlxau6kNmvzN7xgrzrDd7J2pqCiM7sv4XXFy9rp1+M
8fHDyNmM0UiH4zzINwF56Oq5KCAESZ+7ouAuPyrjc7G6PRuFXVJzfBmBJ0ODGr+LrlMERMv9Q7z8
05JX3WeaiFNXWgfN5saRu+we8pbebpPsVQglwdq3ItAjrbCBwyy8qIeZmzSJHLxn4174dnqiK/sa
aFxxa1+U92Zy3lFSjagzAwwb9iMYUM93CVRzIwqPIsTFP7HG3KVWYsZYR/jzrdgVJM16iNNnb6Gz
x6is+2KByM5XHR6YxOzQbCvrfbBt/8QtK9i4E9ihorO1syDaTRnjch0U3DP6f7QFEdlqeaQKEVqr
qLe2TXnpamoeZ3xtn/TAjUvTR+teC6LVtrlPW7BLLdcAPvWWoXExotREW1rgXDyVcA5y6YirZzyM
Jf1g7Q34ryH3927fdGRq3QQK5NwFFEWZGDp76189o1oqL0f8N4ovpfUfzEhvvompnmtch5uCM043
REF8zAWd8fiHJrL7m6rO2ZLsWEI9QMTynRy6yDw4eCgZpmucYhuTvPXsyIYTiyVFiQwxOt8MvKGl
XPc6tUSCHE7ykImjzao7ova3p9ffLc2COyrZ/6pltBn8hj80JZCKDTTzQ7Hio1VCuw4WDUdW98p9
Z3ldaqqpkzI4cM3CDp2twQ4XR/BoB8Sm0Yn56sB+BMnNhEK/Qn8yrPo5WIYvIostDO6NI514Uetf
HFE7s9YPqaTlq9Zey1F9pqDYV3vbMgXQl3luZxzIbfPLqm2cFChhxmTdfS60rqe9wikhvZ3vLcCe
OYw/Kj7+1nRttUGFgci6rzOeuKo4G9of0/ultT4UBvc669VZn9x4njSSKtTmtdrIIFyR2OFgUsK+
+xMtIgHjZt6Ye7OkGoCgAr0iS/pTBfOp1+o/DfPdhpjZHQZtzspGfGYa7g26ZfyWS4XiKBjnhV2t
7WE+ynP2y2FV5T9AUNaHyGd09rVOcTPT31I/umUgtb4Gc/4tr4vPlczjI9Kkea9gKG50p2EH9Phz
eA3gD9nSwLUM5Q9IQ3IRvG0Fh1ZSuwdllD+8zjFUW84dD/YBqy1s8rX4nc6QEM36VPfFbyCH14zl
OK+M4C+EnR0pjH9DYkeJ4Boc6Oy8apX/rr2ay73F7b0kgIxFJM3ww+Eqzb8d6YakOSDileLSDXuN
jO9U5/XbbNtPulzSJ6cN9G1P6mhDkUs0gS4OXVufGJTSH1t0LB3zhECQy4/EQ7RJ1fCZpXxrkvo7
0NlxKT5am0BM6PBhLWlwnLP2Bv8ES0jNJ98UKT91l1ynauRNzO5Otsl+7PlggpWywIA6F5JxxUnN
enHyct3Y+qw4WSIU7RPA6cjQsvSZK6d2X3Dt7ZmKWWdU3fBUqzYAvmxiwOFRhjXdGQfRMsU5DuAC
skrrqX0gdYuJviVEzSiTVXvWYI4+IsvfPO7ecViMMVx6Jw8lHx5fd6Zn28K4gsYeWYlNy5IREI6h
GyJiVH74QL1kT8ZUj0TnNEx+pQjNltStI4LsRdGsQAagFJGm2gvG4Plc1oYi9IOtXlFAHuUPRO8k
sTwqD9bgUlYvoidMo43Yc+bG+wGZ3V9ht9wsUIIR4ah/oymT2DMLLhGymLbVoFwKMKYp7IKXImvX
mB6PQ0bsaWtjh4WAUC2HfvFe/cbiApWNfG1W1lvCc1n06ZN+4d8lWL02glsY1X0kz7t4Mf2w9zN1
G2k9DpeyoK6w0344+a/sH8rDWnji0LVlwESLtC7SNj3mNd6zxU8RGFYwipaxkkSvbDxBWG6zNjd2
QVN31DpTnxBk3a0wzfbYs5KfxAibMs+/utW0n4LGIQBeQFmxp4CejRc+isu86viuHfTvyl531fIj
lVkexSAf2JeUipM0m3buoD1VrTudDfurL1m75YuPp4gvGexMV9niTvaaFEZAuNpX4xZH/MUSeKz7
JKPQsS5rnr+COzzKO8VZ/k7gqztWFYIA8wwWQZzstbe8mIqoaA8Yelsgex2JBV18fYGJ6PY3asIX
dtwbsgLtXgjX3BKttqK1Nu/U7S0HU9e7U/DI+jAR/NZJ+5bdK/D4ZtvrS8BZCog7m9270gpKRSDw
DEV9TgcyMoaqo5kfqiZ9e0ZtynBH6CxTCuioyazvgjr/ZGV+6tKUAqos+wbNAtHQMw4dL2TmCXor
Pn2eMIyivEJ06W3XXv6qcxblcC9s4d/gdJahPkx4KanNVc42yMHR5RQG7fvefQJoiQWgaW9d+Zo1
+OVTCv5iXbPhf/ZEvmtuPRNLtMUJ22bVIjJpRGvs5K2E0LRhAYz5a8ToyX92XKyGEmJ2QdABp6rE
4As2I0tQLrHQJ4W+cwZs6oVLPEspZiz7Q/cxnNo9M/xQV99681HmBqWlj9yc7iACFjfdSCEz07QQ
LrACufqUtIM74Eq82rJ4aoSzVRRd0R+UXebK/jIDyByi1n+Eo6Z7ba509C6r+W6N8ggq9dSUwNkL
G1duOvYXCmXBA/ujcwKqv2cjrcJZosd1dlKGwDmdfUfx6MYaZ/5AOam4gKUXr5dfi2/qr7VVv4PV
jDSz6b5l95kVun0qEwgW1tgc57l7I9m3HFEuD6vVmztdEuZIWTQd2k7hRzSdp4Tl7tYeo3yq1Nke
vqrgt+wJv1ULqpzSuhffvBvVXbVUQ65duq/rhMQvZYGsCVibl0mHf1zvfnMeiS3vae69+MZaQU57
aPU3WzpX+uSHA1/rHQ3cwCjR3Bi0dKiHmxQx9pwL45S7lR37NjIbixgiU483VeWwTWxL7lhAVYzI
XPtyp/fafNQlDGGG9Hjl1RhTSI8duOlv48IHXwlHR2qyfsEN6vcOrT6Ru3TJbaSxJcz8iWL0udgG
XBxwK7J3mdgD0AKUxLoeePtBJTdQX8Genqzov5xbq0nyEAw1t5UCAIfeIEmW7Znr32Y0VP5UcZs7
B4WMe26OR2fWvq2gaV4BToW0jaqDzpsF/1D1VDVsayryCUVPX2ol1zI2dezTgnI1GlLydD+aBcRr
pzJx6pULFsxhxg7OzzStyRKNNHdG3ThQYgvMOpzTdOG5UsSEitnY9gyjoNH54M2ZBiuXOL7bg7Pn
E+fH3hVzIf+5UJUt6yEQzY17G1tIE1BjVOgOzoy1XzxGyN44Jo8sy+g/XkQmE3SeTWhU0jzbN+B8
6y3AfvdE+h4P2lxcs7S+uQKROV9cxOmfvJCcrSlXgRxc78Yh++itMEZKUNmbQMnhQWQjkWJNZuyM
YjxQk8n6sGhXCA28v6bJ7OOZ1LEY1jpWUt6Je+EK89x3VuMmT5DCkZPuO9/KvlOwJFFevwqznGPp
NgirFsEaAfOAdPVI0PzBGWCd5uZQqI0k4yk+D5NhXaFaSwonOpMlaqFFrk0XVV9Y595IVnIwI+mY
VnX7gdf+SlqHW/Dwyawa0IkFL3kKaDjoIrYEFjb+doBZPAKFGIf64HBEP3bOMYfV9G2O7alGg4y0
JggOpAlMmrKDic2Wrj/l0OtCUv39U+JyA3O7o61fbM+uttL3Xm2HzjCzwY5fLleDetRISgzSfoU0
tC4YHvrs2RXFX4j5eVj6no4x8I+WDvmhq0FmrAML5dlLoVcoMW2kW/xV3Xx/vF4IsimuRfxv5HHI
1QwhwfzVa5td6rOOLz33nFTOJ1HDzaogAFepsy305cuz7TfTmBwC4dlXy2LQHuSBYeEHz63cNe4F
iGoWjmvd7QTRFKDECUccx+lAtT1iDTzZfjsAUFP9njaMc52TBl0MZE4ymluvQ93UjDWkZlHSK2ct
0cC3tQgoBPOad/NBSCNbUISZmf/lFljF/42LGSNv25lPRnpzzCCSMFavGYJppa9vrtn88rUAottq
vNkYIyCKZBF61kfqPRIlmo5Nbb4vMpVhm+hW9GqUVEXqi75JDZsCkkfetWzzWCOOUwh8E8pTSK1/
IB7xvXBz86RWQ35Y3XuzCI8Uau4fhKIR5L+/HU3trV3IN3uFZ5+nwWZGsvB7V8TIHplCCFF9Bk+t
86ImDwrOfiRT3yd44ALmKxeWhFRngCioDYwr2Sx+mko14YhjITJdW92HsZpOCVAd1k8YI9cyfR9H
7zmoh+DWBEhwwmL6grmmQB9hZ6EZL2BE2TNyDudWS7xTwwgVmCMbAwaX0jHTUFuqn4Q5+KZZ4qxT
tbItgmTeaG324eWgbnDliwk91TbVm8sIQzSv5iAYt5QS15Aniu6oQSRzNe80Uzq/5ZECYThqzjOi
D5/ZwAQGSQb6MEl8g3OYLb/9JYDh5Vw1/dnJImp/f1Rh7lJqu/erxjWn4t3MKZ9J8gsnikPvoIcb
6v8a5wVTAHY/4+Q3pR07ovSRx+xLnY8CZg+ZQs2wSdHTWCXy3D5oCxqhnctyl1OgteEfZd7KBTi3
Kv5aTuUd04eqTu2meXTlhDCSOuuhM7LhUNa8tWhYsSHHG9Zb0ng+gp28+Bp3QjwA1h0UikEtXZjX
ff/c9su71OT3hIFjz/WjBqQ27qxhfRXcGY7Kr5bIWSYzrNCvNSIup6LIDkM2pRfqwykL1IhCNkDy
4Ni4Z+ow0qxOd8qpCrIQSR2twWsm3WVLzeKnlYpmj0tXuzm5cdfr4JohPxx7dLBNPRT3bm6rl6Y2
MeQCFRqmqHMeSqrR7haVJ7dMMUYphox4HEYi+EI7GXS3szeJ+S1Qe0w+e80bHeeYf5kWRExG7Hon
RsoClrxi72LygpU5dkpWPWELtyBq0yJaBrY0vcZupfT+8FMQ6wHZccEkfCrXuafqNqBixdDKvSoh
iy1JdWwVV5LRePY895/SAuuUddM/pw/CWlcyolz1mpqOtdegS7bLlMfeLORJSBASxnLGh/zPqOVE
3Rk3UApao3YuE1qh8SMv8+6/D7If2LWCLNxWTrPc+hJ6WS3aKtrlljnczYwoSkZye++WGNK9VW9i
XzKj96qz3v77274tkeVoroh6zbcuppqcSzZnJKSzbL+yF3L9B9Qhq+IpaQ61Jbx7NfArJRevV5N3
InUgDn1TyaMTdCdf5h/J+jCveb46Tbz0ooUYwqNq/q4WxVWB0UAAQD2mZe3tSnv9EtBQMffgUElx
SqErrb+Dzhl2a+6yUFp5o2NtkXFJw/fJHPuoKd9SKb2/ZqpN5FNy7dlnjxBLrpWNKIhHjkLFdWnC
OGgpFVG+w0o6W5NtB/8rZDEahJOsycyxXURhY5dnBtolKcnoQUccTgN1EueprXj2jX1T8G+iSCb2
E9gH6RjLQveuUGHBkCaoLJSvBQ+Yg3GBK8ydIOBR07tu5zYPklMBq45/QbnL+gmOrG+qY2D7LOgd
A3+EZ24NbWy2c5eLUKnu5tEMcW08ohNFzb1w0FeOD4oIpAbsRzZcEzNFmUI1GfgwhnwMue3pRxrV
7m3Xye1/ScjFTIwnD4Je798nlz0DHaJUurXmv4r08dV17BOGd4CYUnYXGAWH1s6+5afUx+5QP/z7
iXeWk/WXeni5U/nMcCR2hB/LB7jtrkzIduAMl6PKuzsk4/qwEIbkj8Tih1baIyAfPfRHrvONM+q0
9xbzFXBKs6P7peW8L/0P8KRXY+vNVndzp6HDc+PpTyLB/9T6yMIEL4FNyJPrGNlzaXsvj8MhT8rk
y+4CKDpOea7pohWK239O4CQcPK06W3VDEsRJ5hip9JYTS7v+/y8JbVr9BGW1WniBsPpY+DrL/OwR
KdzRW4WXnDCeMuaUu6eBr0mz0bSM9NUWmbrOWCTw6C9wXFqs1vmgDbFL/gqCfUZZt+VuyNtMN5Az
W5/WwHutmtdKlW8iBwNneUtBHIvrFbrBxoJVfOsoLigCE7Ppg67mZ0Z2yQtrP43dya7RwJrEt66B
bixX8YQRTB6mfnxu6pGFS4XCbWpcm2xp42PibVmzVrIb9qFE12h6MblMZUe/dttdkjU/ljk+1biL
YiPxdg51ibu5Sp6ZTs2JcHKDxMWa4ytd2vti+O8aT9xBOSz46S/CH+5X5K3ZR5GtpbcjItqv78xS
vhhi/kUyt3xJ7W44L0315GtMhb6cEXi93EQxjXTLu2R4HSBwebfJ0GiQTQinPnyzTqAnqLddDPAC
o1rVNPAfWX117r1hJ0RE1GjwCE1Q5CtSQG2Sf9ZsIFVrwrisHNY1qfG7mp3uwpca6xaLiDolheh3
AUG8JKAuxuEewus1gy0fWfbdwtZ8aHR37/RUA3CPJP46OTuiLTd4C/j2CsPg/k12qf01AITbYtng
PqP8G16z02wxaSQ5fIcBukDpIqzCzQeSYxJrMfPvqVz8ezZZLwXdir3rN2ELZwxpwTP5ocSPh9P2
xIXmj6Ak7VyX1gzEpy8jQSj32INwjtLKG7YJ5I7t3CiN5DjrAE2mZFrnjFyBk12wutdHu7Zuo8oH
imOQzXhKXIoXuNJMpU0DSsl+gLBMhZR86R2C04U+LrhgzH+WL8cwlS3MG2e243ymT3HCiLLJkS/E
NJ9Ws3kRJmrv7JSQlMw00tw6+W5NblyDZuz1weFOZqOgptpCSqik4gfKEBrBfB7djGeyPM9W+RYw
jSK+Tfs1Cb4flqoVUxo7F+ldx/7mmf0X4v2JrMtDQ9lyxzZQBgNLQwPkwAblkWA3DPul8bZj635x
5P+GS7ueCgWtSsyxiY33eRlZX7biLAzBL6u4JXL46A3bjmbP+Yd/G/Ncaf/hzUYz+LqddX5d4mVx
5c+s2EZwk910k6tFjd8sl8GvDhm1OHf6GhwqbH5PWbJNy0aQZVy+8OzaIVl1b2+4LVsN+uAXLUWD
FuPVmQMq4Nc2vQfWGpbOQsSqw1pSFZIO+FHvD3gQu5OzVO8EADF9+pP3BpCa75XS2w8xF7wczVIH
gy3wZRQjr7TKo/qAnoniyJiXkiAd45mhE5pkT3esjrhqocIot+7A3MoAcddsQ7x3lV8VV3dUzzS+
NXHfgtioNCi2Y84DRvXel12xOalgK29SUPQ0ODTMz8V33qdfvvshshLsZ2pNB3OBc6NPBFs1176K
lX9vUoF45pF6uJeuqdb229H+pz32pTDp/zUMpSgHSIvYGTgYzHuZw820ffs2lQkYztl/50nywyrL
X+laTmi/QjpzRLXtuZ3QCuFPJ4Aa3xOTxyg6DP7JYm8Wy/r2JjxnWi7avR1kT7axfope/uVD4jcY
IjywPKOaL3Cst1Yr7gHPNV5E7t58jrbS6cqVDbdzTQsfjzt3eYzDE8xQuBUwcfm++Njts+wlSazx
qcwX8ELaWcNTY5awoZwut2OoibhUIdT1HuE1y57qXQXjaiLwYnb63sjGF1bDvw05fBa64neCBmUH
/LAYKnETVigN9fqU6LDXiNqwWyBHOI4rV6M5118GR+F1fWzy6YzaP6ojf2mP1PXDwkUtlBpM6pyz
i9nTt1tSwR1n+QzW0AcUmloH6MNP2Wocphn4NiHQ49RRM4u7h6OBgtwNoh70vA5yB/5pzvSFJKQa
H05gqj42uaC43CjiiviXLUZ1/7QrBCbgVWBavNmIbcvZOQx2ISP6nxW7Bbw5619uTi+dxuNOjdof
5sloAYFiUfZ4goTAAqTpCVpnFxAQ/ZH6nh+MmuOetPx0FBUNh4304nZ017NjjG4oU9/F693mZ1ry
Fjw8hkbxebvuncbpNvS6r09NFmXacivpkjunvXNrAarBfkjNA3Roep7JEAwaBUEWjYzbivFmt44J
nIpUfft5ji8iA5Iw4uU0H15McxwNVhXzIc86DdmeiL4+6nf5XpXLP4TWmX/EGGwGfBKs39tYODZq
swXmsmPktYCdbhVrPNvoxgOLKgtqL/wnmT9oO73LicZxmfLAMqMb1n7gKr/RrUEAyEQ4NBcX8Km+
RuZjvZcAv15ZJ5AWK2LUnu6JDeh5hb2gCWYo9kXnpIb2CCphCXkyeibZ07BonA8TuapGkEptigPG
+hdWMskeUqU4S9Y1XYtwm2E/sJGlEN+0iz0LKkl9QZf52KlLi4U0LacPsWYUt+cT6FK9j2j3djdt
4LMnE96hIwsS6QM2X1qPQI6t26J1dnnG243DR3K95pvlWt6vnK3JbpqyBkNjNCEDRmlDe2r/UNOr
+Qenrbmjh+KDiel5LVG9HnUzWvbe2y1yyMSZ0hneLhsVlltsRkvLVAtuoV4TurU1ljhzmqRb4Y/V
Tjv1i9HF4KZfC1ocwszhitEyOwLeeflaYSoZY/O2eiSuOyQVpNi4LJnpLB3QcDFAGNWSPtaq/p9m
5Rpw2yBeOiPW0/FOgeuRm1/Y29l9+TLpcYpqS1NRJ7LTWHTVLiMCssF7N5/TBD70ShvCvpVduxGO
A6ZTekfgY18FbFOZ/Y+9M1mOG0m39KuU5bpRjckxLHIT80QyOImiNjCKlDA6Boc7pqfvL7Luom7d
smrrfS9KllYyiaGIgPs/nPMdXV3hFZyUX83bPPDyfUDi3E40A6kDEeHks0+6g2bjuY5xHp3sRp7d
YAlPvDcxwGvjrVHw5XshzdWTpTgJ6cLgy/BrhvO5UcgnpsycK81eoqz0FqXCzwDpwGPjjSy2vb3w
oksLcbblzGJEeDMx19Yprs1W+NNXkfFN7KwX6NlPs4v3OZfpj8omwq4vXwt7eJHtfMtwuK2Gqy2u
xuAGv++PcZW9h4SguBVg2valt3FTOP4z7dzJqulfIOdoa34jzwRvtg26yuMFJG99bV4Wz7G47Pkm
cCl82V1yCYQLNxtdXdsD1s2nPNvloTwt8Q0+zyNySJXrkAkPZcwEWXpwnRr5UdEzBvG7o2jBSBui
WrcdC0y7mrpD1DjbRndmMxRWfViC+mVivjhl/O2FxK0OS3zryeWJsLV1X7bPfjg/VhGz7mQYN24x
PwlXvbWBuqBLg9s1RMwXBUO5bF5bxNgdEVT7DQDqMhM/QYuMlKXY+hmZuhCZOxhZOH/uSJSQNWyR
dPTRRrGZWvl+98OE3XNYGKpcF3UIk8fYGb/ssCZYPFsXkdiHTJ5WvVXWW4E3zZ2iR8KSEAQB+PPk
RgBeYSmwDTPLpZyL8MUopwYT2pq1qMYHitcnMG0/fJ9NFt+DfRuG56WfWaU13iqc/KcpK4DJGESO
Nc1yLudDFxBaMrnOzkzxFkXum6z3HS3NobfZT8jlaBi/IiUTN90fzCsE+CDM7DQ/hjZ9kBqAn6pI
MetB4YQQcW52EBfXXX4Fm8lwJ7WwSSfEtWDEKO6Cpf6MwNBULuMcj7mmX4EGtBAx1+23SUOg8Rck
yGZdJZMPuIMCqCe/AX+7t3ZpmfOMoJAas6pgs1aXD67xbzOqxwFRxWqcyJllR7WCL0o7ux98i+G9
/cEGBhoUPmjvWY6ocfOMce1UxTvkpdXGl8mdO83uvd30x7SEzB5V1k6p8WPy8fSGiPxUz1a1qKaa
ChVT19xh09VVdSTw7NJp5tLpuHD7ZRyyc3Ff88eH0Kd0GNGYMhNJEX5diD/ZEAAf8c7wHUQI9A0D
8+n2vyQDlWP/JcCwUOC5N2Vfn78iJ+B6nsSPaXB+hQ5IU2Xadxpo7mkEkz6V7W6ckUl0BZ88wtU1
GnVgaiJFc5u028gnE67KEFSwY2YSHGuIrT3tAUw2AyDN6U7plEaHZkyfTCmplxJWU66Bcl36vyYA
oQA5vKNB5NQDltpPXfmOOJqzef4a0uqn8TOE2n0GhbYAJHU1mnJl7qxjKpdrUpdq3ZXipUuaTZrg
H0SBBYYq5kHuUIsHJKLytRpRKKzDrHgviEfdDQGRoq3w9lpzmlZV+4rKkIGeZAjbT3RgQDE/zAQ3
rGqhl7L4hDczILZnr4fgz8OkgYiKco/TcCyCeK0zZ7MM0AKDlJhSw2ZyJTQ77LzZNF2lj+OCFTpr
lzNxdlQ61i8fydC60c5prMfkkFooHpu0eVOD6PaOTWuS7loTttsEPjI1SXB2G2ntfBu3Qkyy25pn
3aLKWQcEXm2o/b41BJuu9IhbyhQ0zwHcgiADbgfIxGVetJePhDnIsyeDU9QBfoMacBi7IEA6YrHR
vQkyGQrv0GGUuNAR0eJLJ9DyBJj3t/FkcWBGcfRUqsHCMYFqZAbHlBk3QTgw9Jv46E+SFZVoSLRB
+DUl38abtaJxkRfM2fQAZvsG4PEf7TA/2cnt8ClR/cU0Onn8gNUNCRgdKmQc+pyO7yBjEkTPElNP
LRGDTaToEKDI2BXowpef5Y96rt9LL/zKIjZ+8WvdsCqJyDLAw8BtvzTkWfDc44NMz5Hl/yBWmCbZ
o/bTzOa6Sv0MJonc1813bcfXPMmzr95dfks5PMkHlCMNlTcJF5o3tR0bsBZJd4d8+6sVcl3QMNwm
QFLZzaZuEDc6UjwylOJjmWNYeIg9hTPeDR66KLqfOEUfzkG70QKqDSNxBNlQMxr8RBZAjlwOyHP4
+tAczesSACXKdTZmcmKdPQCIwp847zqblwO6ZeMnIaslw6leMnyBO+jvOipFkkkZhmf1prBFAACC
UNvUZevPkEGtxuqpcerhgPSYcKGo58tHfNdY2fvAQZzdIWGqAj6i6KaWWQBEjctvJpCvxYAQ13cG
bhArFsC0hnAd+uRFm7lbZwNAcNdFhuimrJQs0roKNmNrRGlEZaQAnXLzHQa93LjtO/cTzIcGGbqr
FCWqY+7ABAaokJCn45Sii7MAfNhNyrpcqPWyWJpvMrgdc0mrSW/sCDGTU4oVrgLM1eQYrhLhXm13
+CYH8R5qkmlEIuC+Fc4KDXm57du7oOvu8tD56ftwe8OW8QUr02tA/OhZyfTVW36kPNxjSbTNTKLr
YfaYfAye9VpD2+P1rLvUHrmS1R6cy7hJSl6/Cd1fOKwV9HlzXELzq8GFtZ+5egLKoZWcKSfJ+yrL
6M4e4nYTdZs+V/UpeUkl+gB6KthcM7GpOIkR6Ea/yZ949CpJMG21HHPtci57HpHWwUdgq/4RMdLO
gmXU3054iUWDTCJUXl5R7tykuPq6r1GVOXI7DudeqycBU+TQQuenH+VQzFDph5ZNADrgpdIq4Sm+
WL2ibaIC6kL9rG5hBjpkApPndYIYX1FlwPtS2V2rwE7Pzm2NKelFIcBditEeTpNGhTeWo94olPkb
j6FkY4cfwRwHD46ELKdpPEEZ8YGJd1lzHJEkjtc2/uV48Eqqwb8Pff1Y/Rwt56vTMSYpzswgsj5R
Dd5PniB9qEUbYnn6y47miuqqeglzv9ujNT+nOd+KXADvZZbvAyEPAagr6k7HJKSu+cDQmQMtjfg+
a1SZrpvx8rjm1mVuWAR7hJ00jKAAk/g/7ISaIBHpu02XnFrTdOjsayPdoyHN5HGA62lKvmlFxQK2
aOmIFGZv3DzI9VWXooq3h41Dp1u0UpA/6nxqcjtWDEWQBJpNHiG1mccbr6omR8gHjOrcloL4W92R
58HWUDOycLC2Hf3tMdwLDvtVWlGYmCT+5qbitwGUvmvG+0y13/oUvxJEx4Od8kAkISVWiBUPjl66
aZfmNe6IhyG8fMveIkFpEX4PfXjgHaQgTenfF8s11B7PQDzZ97E7ku0KHKT3K7Pjn7ydb2DbYoHU
OUX62HB2npvQvVY5t6RJgPSzUUm3Q44YLiEVF9cteSWhi7wu/FCjjNlIRwd7oedbdIX+O8AN1hrs
I3NMRmqwfKgKZJ4cko3r3J7giC+lOxMn+FLM6BFzB+RQlRJ+JwDhU7a2QJQIvKXavBNzDcnQxcXh
Ovq5z5iK+gUvgeYBWSX1HVyGZTH+ll0S7R2ybt5WbM2VwD7lyecu9yb26RbDVMY4Rab5kbiy+BCQ
RYVUuexdHut4KA4pURXYkX6kXaKPndvwcbS8K6tCsxAaOtKR0RogeH71Mxsog5zIJc+m09T01xi7
y6aUuBYyPOlLoZdjCZo2mF08emk6bq2gTNZuSPTtOMz3S0mNatEMTl9micl3SmuqNpA2SMhBQi18
dog1DZbZjMx3KpcdfvEMqBO3Ep82wKuMoVv5mNifqmBQk/ROvjVl8T0yAelOszceOlbfgDqLGV8Q
TpKGIdPOayrnOYChMFVdda8ou1q0u8e2SpAu1PQbLYJkoKAuHF9n5ouhS+x1qPIxfxDcXKU7ILXd
0WmS37cEzWePYs5anqte2s/yje3NdGWcW2zJmuHwKZadcGv/GbD6TauRZL9CjAhN/kK8OCYwDXQ3
VtbDSOrTkegDLq6xgbCtwVAaN293FGbMyPqtgwTgxWAEeUij6eo4qU1+ZmlOpSh/uQ0hAH2GsqAX
8ATjkjU+WidciwBEnm4iDMdTB6IyH8Za3RiKKcTTTH4AK3DxaZHdCmHMDUhamEZ1LouJDwnj/LqL
kvAhioEldLAhkqzPrsJwPxgsLnuTs/9mSMxcPzTdIU7nL6voy1NYWOu+Dv3ntgpW2ExArCPOVlkD
PNNFpeIZYgJ70R6TaFh2Uwz8gZVUCZS3WC2p7xySnK3cYMCYjj3dcBbM9m5W5pIQ3c5qEBM68tDp
7Kuo2o49uX8NIxNvii0UN+QmlDaXEct2cPpTRLq8zL3PyZ4P0mAQajLX3ZPvTC2Vxu6ztOxsmywY
rxHxMItlZnZoCEtd2b7Sj+E8obLsOgHHgoIWxRz7+2jcLohmV9zRhHP3T7iEKUZSPVwEg43VZJVI
Kz2EBkRFW5tRdZuIrvSau5IIv+jBaJCCKqd+dbDh4jyzt9E8f2Qm5opG1tpVSKhmqHGQs3ZV1Twb
TT2sFvHZWxTTUmIHHTwAVOM3JooH0JE3hzWUjFZO9ca25va2xEn39tFi9nHq8ujAwgZr6Xg7DBzJ
gIy7w6kbuZtzl3hK9wWsio/ZGY0ISWvTZRznaj1M9J0sZlYZvDBii2mTfWjpVpgPz8APaYobOzov
Y08MtH8jfmPasJaUc60CCFGFj8QJ0ke5ODpj54GGksCDZWbFgFmk67i4WmLdVlI775xU9S7zW1Dc
xFapcIJ+NT/1niPOjZsdUjHdtkzRVdFD7t3eeU2GN9dCW5y4I+YTqQ7Z+OVwn+oDDFk6MgxejXcm
B8g7SZrwjUEQEEuXEU2EYpDxFfoJGXwObU3NjyebIR3yLtYerwicswNGd1yBBbXqknvHeLAZbsrh
1GhLbjlogr5lXhv1zwB9Px3UAysTn/2EnFAzMtHEtsYgntYtYZaTlA1ql11ZFzcX3gBYEpEu6SSs
yi3Ueggzih3z+Ytt4W6WkCi5LAp2y6xM2DPdMY0pCa1yXpieT9u+JwZymMpdYEawJL3cWiwBqa26
dTS3wykvZ5ij6FDmoH7rx7Q6+Mr9bpesnx3m0h3aSdwm8lxaUG57UQ0biBNo9RMyJUJmGzzh/cpz
8ZSVSfjh1cnWyot+75Kex9zctoE1juooNfdqOLFRzix/eJrq6qr1U7f4xedIplPvcq+3no2IGKdw
nQ43gEq3yqx2R4o7MdGRo/fsu5wT9RHdAYZWTRQfJjhd7tnAqZWt/fnsY93fj53FomuSKcQU5pJ2
N/p3mcmttfENszIxfviMn4F0ZCOm+JB8BprSlaPAhndSvCZxP78wIzTH2unx+c9oVD38qgxwSQC2
XPoeunRSdwPRny0StNAY+/ljnBFg08zoStLF2sbN4H+jO3x2MiiJTmA/xQbFZ8sigBJG3BlM6/RZ
fGNyPnHcE1W5dStneiqj9DP+K0g0uh98lm1urOqtIdNl1wmbnQQP6r61UId5OHKOOYOc4vZ2DSSQ
raKRIFACB9DbtTNumgHufllkeFtp1IDrW0xmporhJnp7BzHxsyoALyDd03Ztv0YDAnp12x5DCrnX
wtzXdSQB9iT11gqbHxzx6o4h701pfUjHzmObqxi/GZb8l1DI/nnKaOiWIax2tGM3XYJgBLkE8x6h
QbOpwCbCoL6xje2ieh7CHHKo5Tx5lajYpZesmlqnPmvAZwfahiDyphcq2Ico+SVgShzrvicyWZET
w61J5Pztny1m785Dw3h0MvqHeF4eJKSVTV1DlBiXtGVRCnAXrsjz6GFJhqxvxGBvGxMO5xnR9bYI
C9ZFEVGwok8fBo3OSEagkgm1s05tkjGFH/XL5JldMPUAfnOIeaA9k25xVxZioHWc5YQ9peKlbJtL
mJfhlXEFc3DsvllTgXyIYXL0/PNBqiO26LxpK+GirEN295eiGn6BR5x4TE42AOdT62XUVxlRYCPx
MQk4u5VVpRernHAsZfR7qaVy7G/W66DH7o52r95ksSaFZ2hfxsJPTmwUNy6bp5OLM9i78UoKoLCM
ZNmR9wtj+gJYpEUiW8gYsc0gf4oKm1kTIbrvwmRntY6L6gLSJcOgiPFr8WjsKTxOCTxPFEaKKiFI
1pSVm8qY5dw3750bjx+WApZ88ywDnDjFHa2OHghaUUWcb6bahh+JvOl+Yag7EVKtJ987+u24Knnk
Tpj1rjxx1Z4Ek9ckmsyD3VPrtePYrzJt1K6eGWKBt6el7dSj0cQeDBk2kMGB1ec7PjplYVG829ly
ISUzaezkAk7JungCk+Ycy695Ev7VeOgFo5TSbKBmYJRUYNOBGliyWrRs8UJOIm7Fsd0Q6/WFJpC7
W6QaeWqHP2z+1TGMzRTJnn6DpiYJuRXQXx5pn33GLP4egsm+SCY6TJZ9sLSmty4eo5Uo+x/whWmA
7JDxJeuvv/5Wrabt3NvsR9ukp2kPPnw9/GAOXG7KmxzSNsLGA8RjbTqfPLzuC//i9F050VNO6zx3
GDgEGzTIy2TBkAeTD1bPgAUqz9Bw05EX0mBu7qOC3VDEjEQWtxyAHBM9si+MYhUrDjezWA7SGynV
DOSqzMcOBf6WM2fV6+KYO1m1c/rvXMr50WUh8dBRgEjXf0uaLaJDF1Xl3D0E7fjhCYZSHbOcJNH8
edQB8JmRvSe1Qo+sIdai2v2J3+1YmMaGstjHe+NG57avp7eslhyCvXnhB7f3feDJfUy+1nmc39no
T6exup1psKZL+JjP1o0ShSccZLjxjwWnAfd0BWaIlDREeB3+OossXzi6u8zetFntbMscLGcm1b2t
4CHY9k/0eZjyVfCDXDkIPw5XBqpLs0/Vl0BdHCCTak2svrXhBKggOAeI/lajq6qtfOxII3sh7eVl
aSFEsClWZzhhp7YUwWmx0m+W6cpzxn8BTe5xBZtCvqrQOwe+ZscVOudeWfHTmEgeEZghrBvNJQwV
JIOWPB/fcs+gd/rnmkNe+zH0z4yGlmVVGWTDpSup2SSz/lROHq4FNrds9T5kTGEW+TDJ+x4nnw1E
oghvx4we8TIX3X00uJSjiBs3IijuPOlPd4PJfhXEuxBP0CUUjt3PUfMCELvKuzmrKUGIXORRFZyE
xEVu2pt1N5CEZ1DcVXekLmGdKiI8616VHn3U0OyF0zu07NalYbrZOriFK9E794XEeSxk5q+HREj4
rwXP6chrLT3/cbYnefXKbI+wmaIwHL60UwDM7bv6GbaR2LNxsA7LCFRvGvCASyajIFsrkLaoc0aE
wUORJ8dIliEJvKikclS8x4YMapA92U8/UglGLf07XpCUmj5IjonloEmMi0sQf1kkvpBK6es705n/
+gX3wlpMkzyJwQ3PilHuwe3cC8erd9LAUSMeLGhVSgDSsrq3nG23NcKEwP5FDJkxdyrfupiSP/mJ
EKdw9ZelyK9lTIlv+IfWkVcj8GJS3yK6CufGPpdei7RR0YSFCdD/kOnQC+7uemCS2VYoaaI59hgZ
kh+0RG25dz5zx+93dmfs7+Rto1yvSg4nsCE49ftDqfSNWZvt4fZDC+rrZINviPVY14ZHToRvmMHe
WUTNDPhrMmeiCcHubNazcYG9Lot+dCcKzcJh+4z+sV3Psv4ZIVE3ZqwfOhEWW7eOu63bwr5jW44X
oD04sJOqnEyGtJyx6E/Oc503Nqely3TaAWMYM33j/Q8ZE5X80FTTDNoL/XFE7WZZtiYkMdJrO7hJ
PZn9OUuDrKjQJ9VmhIJZFRniBXIg3DnRvhgMot2+3Xv1zAMuN3m5RZBobYZhwoR1M0OTILevfhpk
hYfSLZA4pAvHqQ2IZzX2LAPHjHNJO+RrOXOGCrwb5+PAUvBkZ/cL1r7d5HrDKoRrthOOWPua4G6r
agFIeYn9j1/S2nd2ic7wzHAsrGUJQsKu2UFZ0Y0WFGF5UsuXdpPphaCXY8xHdN/X+OAp7YquIpOg
5Tkowa9tgsbMO96Oee22TzN0mUsKxu3Rz+UEFfMWn6Mm1AgLdqH0xvuJ259Ly5STA4783TcrFdiC
FP49O3fms23c54YDZY0DJ1kPaf7V4FQhBSuxjgvGwjVDJvsOyAYuRqNevdB9G43vYIuFeCNwmM+d
s5y95CYv68mOM3x7GYsPwz2zQqL4Ktntwl6DijZtef3r//vrv5jNnvJ6qC+z7sHqFHG6k0t748h0
FZxGPF0FKAyUddvJA9zEanB8dAIRrhOtZvo52Fj4LLGPtc15hkkkvE6fda7Pic0iJ9Wpw+iVLQb9
zjxV5nFh2eQacjrhlmKQqNPqAUd8+VD6ydvotMwv9dBfQC1dm3oeiNFyCbpYJuY6UInZ3Levmee8
ZnxdHocqfVW1mPChpgwgD0M+tPc82Pp96sP7ufyh8yS9xMN0pRNF6dpU23SYa4R084gtUYiLW2T2
pTLJK3Hr4okixn/ikBjWNW53Rpa3vZMEcETMM2p1qT4jU2N0k/lHQ/D8LTY+Z43suMxJVPbW21+i
k9ldkmL+CEXLmSwxGTvDtyqO3hIPcSbvxBM59TDTyX66qMFqthSP330zFmALCgKUjDvDuw6mq8pF
/NC0xUKKrH9kaO6f//plMnpY+7S55z7oiT3tsQ4uG1pq0FMpvY6YGrOJvLnamQiiA8hpdiJ0pg+Q
G/SxxSa+qZT3HNmheA3FcMHGj6MrsBA4CfxvAFN2sInR8ofMDADg7dp5W+GfPeS2/s6ajYauLIFH
teuiBMPdgVTKejxyNAd19t0Ug3UO9CEudbBtmTRimybB7BZaUrwgbUbfyLVQewAbuSALt7+4Xume
Edv9CKQfISWt7oYiQOCp76SDZq4NWFgFpxK610dDJkU1rZfOQ5y/pKRL+PYXmJmfQiGXtsBw74lt
ri79URZkgjoRuFZ9G3mxdZUcR9TIJIZmD2jKkt3IZBvAtQ+BwK0Jmyf+2O1QfjRL0oJAV+/02vm1
13ST0HZ+RuXon8Uwc83p8QQwlVBqwx07TIavkTl6Jqi+FTGD5sKPxx+Vbt6ZGq/EJJ1TmMjwMEzB
U1b581fGmG2xjD7g4U2IStMZVtvOQw8Uo8c1zg+mueG1yNt7TKn4ERrfPPA5kI/uVvVGRBMNsIqm
jRM309pHNrCdnGbPRNH5Sb/EjJO78UGRU3HRLggogndYYw6+uEuDfXI/mUW9ywjTXMxYmROBLWRW
qp9LOi93oLlfKCepEtBdPiUeaSV5n/YbBqwKUFPWPlg9IMhwjuo718JE1eUlAcfIMDej0+/bCDqh
SKcj4lw6lAGJrq6nYO1BqtlwvZDJN/YRWkfEjIGyTtiN3O3UJ5c5XZZDOQB5x5UD/KQI28NsRfkF
PtJDJJudpuD5MmX4UwvABMhABbkpqDoHxnHb4AuNHpG/uVjL3rOuqOOeZTl5W5oobHVjfuqYJCAQ
w5tmSuZmSUfTXHR6Oamq/XB9QKjoDXHtOmfT1NWzVTyrROf3vdPDPHPKeUu+9m0uq14qrmg5ARHJ
vds//3Ncyh63FCkTjeBplEznVxHZkEp/jHH3NsMvCTDmNMNv3wdD2c8N0zbYGyzfYlaV0n+6ndjs
PnGNwYUif3mko6UTjo4AtGYdPMbWaJ/tEflUPLCPz5vYvXp6E8Iafezb+DTXTEcH7qJ3J57XANHS
y5x4LSUf4s02LJpzgwtjtfTZC29w8MDdMGE36okg0znxFqiYuAIIA487+TJJ3pO6yC+RhgSr45KN
xyIP0bhglgq2gogrGBLaeV5KRo3zgsTbifUbttRjx8A7HWv9j0JNzrK8iP4aVVD78khMKD/bx0bV
/maOxPiSZ3w0iu/sNq5hJLISpBhoguQ8E1y4JnA43chimnYZyuYdg0piAyQ501U8uluCDljl1HW+
d/R9X1oQYBdpuBHJ9Etl9lmOJ9cV/ZozG0V1wHdKB6cJK/+G3iZAAmm3p44xYdHxRx3b86kMF7Nx
gi7CEYL4SGWYCfIOeoo33tcqprdJcbiWQbxyFZKZpU+XiwLFJ590gbairbGF1gki5QE1/KQwUbox
ccY1DRiTvjTnWMvokzkSp1IRh6Dx6PFhfC/RbvteCOQiz8IT0+PXso+6ZxRhFA5zovfSjDToQ3Bq
CHEh8+RhnjyUYYX1CAA226fYkqm16ulEXXDIktnZtwVGHqoKZtPzlJwXqzq7MUSEDjnZWidBfXDG
uDh1hS33aHAgTCjrOIR42+ra7ERdpkfhpa9ErMMLZHy+aVHrLZTiF/KVFmA3tGy58NO9080cGvT7
bdBdKiVPFql7u9liGx3E5smO8u28ePElb0KSWcnI4wFSR7dYpqPfW8iHlrTe6cR0q0K05UWlgJ7q
8goeTz7GQ3ejzJXhzlTjhxjMLQBsjpjN8NAp0sy3OV+JF0eQyOl3yOS7nHjFqE3DFf5RXGS5nlae
Lp0DGulbtF56m8K3/RrnCqU4G+CtFL1i39yBrkjRtRCzAiKlUvZHO9yl8pbq/E1nKK96z35UePlX
dmjGHRxRobb4naLTLH/5El19RJolhLqxZyE1/pioDUpErXZJidf0bzSq7dErW2s9RGbfDsAye+xi
NWQ12ap51bETAGMyhpuxNPMxEPFBtk51tMPvDFq4QkeS1RDLspySR9vNP0t0LX2rGuYsWfEseecA
cRT3JXq+tg/voOBch5ui0Ru0e7QBfLSu4zHUvuW4Zm5ymrrk3khmnURJwmNFu5Ybii6ba/ROZPDK
q/7TFIjgo3PB2q6hp2TvmnUsN+VYqgsQZoLpKrIgGtjH11i1DoQFkoJoLg8JwfcbH8mLwMl+bBH7
oZzHS2D5AAmHREVbMjeTXZ0pjhEbP3xsYztQIcpYwDM55v+w1kg1Fay2BU/gypIQHlAqvLc6WbOm
jraFk1jrVJTztSeONorD9OpOst1kbH2Zf+c7t5vHlySFRllH7qc3w8nAmg9tMyh3jRAZ1ifCY8J+
BpVZ9uJ7U4/1aen834jUnB1QVnSFkW1/jzFGbYKK1BMiT86DDoonxlvPYYWzfc6aZoM9VR9ypzok
dmJfl15/BJZO9oFW4oizZ96FE4NGspVe7P6Zp53k9Q4dKvjp9ZQlw/fZOOjqUgcDrDeY7ViI/M23
yZ1KluPY599hkB96x4I313Z7rGko7KJs2VQ38WCJDg/feNaxWXf4vNaeTJ+KfqayYMsY6G2Agb+I
rQ5pBYIcMK/pRqPvB1LVlJQuLHzQA44SODx4PAbOSsUWYTrsLwrLebajJD/HMf/GAC2RqTq0BHZ1
9mcInJkXY6zJwcbpiRqwLe+9Ub6OSKAUJ+uqIeq+F6lHzlS5tW/Pi8W6QXjFj8GurZUvcqwe6rNz
3Whr50wEuy7bmQLpEHnoXIQArDZMM2s4qbx6QCOvWICR+S35AcAV9Ujc6Ksnkm92lkwovIiDGsia
BOa+Zf5j7VB9tLvIEbsKBi8yRQUsvVAQhP3nhuS1PSzA8DTdfvFV0TJPw6HdcdoRnzR3+8Co36Sq
6nOkuLzL3r3MQfKRdQU27sV0e0Q3b6UDNiytEggnfX03Wuwk3SyxtkYyV4rd+V6ZQO24lp7nWuN6
bPiuj9l8qhQdPj6Iy9TLb1abk7U9p/u0YrEFsYVZT2a99mGiGdnhYYF6BHcxt/01Bv72SjgIj2KV
7NKJmEFZueFWRWX4kNqCxEZ8agS2hjTyrY7YzfwsTKSvumdAoPkLSwfxxgpD1JZYMmhq1SVWHWE4
SYTadOnkKTI+kaZtdgFC9hy2Hpr3YnjGVPpZ8/zYk6fu+F7lqkM3baMkuXmnR7YpTAYxjCmwbkis
/fulAyb+139N+fn/R5LUdMGAztpff/7x8SXzGl+jVvmn/uNvv/76rePXn394geMQEvK//wpVSX81
mw/98V+/ff8h+ZNvv3r9t9WvOv2o/s2f+0ceSWz/3Q78OPDd2Pc9T8T+H38b+XN//hGJv0du7KI2
CHDMROE/5ZGEf3c9OwQEF4rYvUUr/PG3nojl7M8/XOfvwrcdNwrtMIpE6Lv/L3kkjkvaSFPNaVPf
/oGhH8REmrhB7OGSxKMd3NJKPj/QNKT9n384/4vcpBTzShDt3bp4R7J/F/r2yxSIQ1y0PyyGowZT
1JrnyopZtk/Nc9PZ+396y67/+GF/q428NjkpIn/+Iez/+Rp8x3H9MIxuuYP+7ff/6TUgV0i8GJTL
nh4L8q+If+OYvav9aNh2qq438ecwsvbrmdFPQRDsevT1Cfr9GX37UJA/X3cRijqxtVwk5HoZKV9S
VD1hhqxnshVhiZF3DDrbWXtO+DC31W/RtNlaLPNBex4aFj0fIq70TVscRMe4cwn4bZ/Uutqh43Fy
ivlF8Qu7bC8ZL4DjJ3ZhCOFTxQWCj/Cv7dYOV8+VtQQM8knzio58tNT4vvXzP79hDrE4//qh+aSG
R74tXFCL4e1D/ac3LGZJ7RczOYoi8V+W4ZxZsExK+2BrGHdN7dO+Aa4TYwqZl0WhFaXtNht5/a5A
8h0z0AMvf4AGgMcn//F/eXHE6/yPF4dsAH6VGzieK/7lxZVRFySga6I9+bkWdH6CgKltIzf7dMbo
RRDVyWm+MOXp+hP4K7m2UuvlP7+G+N+8BN4gEYVA/2Mv/peInZBvBkzQItp7jTiIcnybqhKJirLf
fFXSoaIIyu1kWyMTX//nn/xvPhnBKtnjywxKi+fmv38yipm0PRVRvPdCMvvsm1C3n94m1Pn0mx0k
g8hb/eefyCHxr293zGkQE1BErhAAqf/+E12o4N3/Iew8mhtX0ij7ixABn8CWniIpUZYqbTIklQTv
gUwAv34O3qymu+PNojvalkokkPmZe8/VnkTSF2PjQYilV7AKntDjfP/7D/ofH2poub4lQn63gMLl
//1BnjHzSS9vqQjy79L1NoWR/vY8faoGaeOU1wTOnms//PtPtf7H4RAiXeLcdPCce+Z//NhxcKtK
dAT4GYX4toTzkE/5HTKD19Dy3oc2gBuPQBrd5npM/cO//3DBMftfH65tBY7jcka6TvAfX2digbdq
RST2bgxw0ejZwdRkRgY25Wvna6ggTG0N6Nt5yDgE2+Nh6utk35pns3tNEuyyAAFAa7rPKVaITZyN
N2U1iHm6ipjm5X8P5RWdpMk+Oc1g2aIQdFmIbWLIh9sQ3IrVwXFGKrsGIEy8a0QTlWik/W6+w1rj
rQWjBVpCfZsNxjm1736JgjGsa2W7vifFER78WkwW6lRfVifpxOcEifshChmmweLHmJJZJIxCJsDi
2+yBHLUrSvqvKncmbJXoV6Zmvo7WyIi7s6FmzC17VAKESFVG4OhgGGNYFi9dyCaqkVz4Dq90PDCf
kBgLukWF6HvWewDSdk8+o1jlFVX7v39Pzv84c0IvJKXLpvr579dOl2wFWXMKTOkZJSRZtSl7zSTy
QDn5h8JWV3/w/6DE+HDN/FfZ4561+gFK9R2woCuwl3OF2c4u2CGOPsD1piLJOiK6+AcHw29D0gjr
O8QhTK4aqdltwBydgT2uJtu9R3EFckmU13//pf7nkx9yv7uhJUy0bP/x8GHAd+lU83A/N5CbyZxS
CgqA3w4PcDvv0cYlk+S4Z6GP1tjb/PtPX/7w/7cuCE2TwoMDKfD8/3ry4zrumFSEwd6tmhdREY0R
Ztem9l/aqvjwS/MS11H3/zk8OUfIWfuvH0tis2k71ErCd/7j5G4KyzGE3fHChcredkV3KRO14y9i
rs2m+GhDfeswH7KYTwE4plaznhDLHWxHbwlSvTcjbOEyTvdsCKaVM4AbZpxnlGi/lrE/6Yj0fFzN
foAiyJhWnRMswjRsxKxaEDeqcW/AxABoVZMq63v3RoCeL/JjfmLpgHQpX/rO3mQKsQOAR9zs6FRW
fTTEa5PgiaEh7dJk/0fWwp8CicqqnqqzrI0Xx/deIJfv0yH5LRTOafTSrA9a9eQh3CpSlmEoC29z
g+mm6Z78PvxOVL/vcvM7NQ4gd3aeUe6GgRNCEKWY0VGMYXzs3arbm06PKRdVA4SQPKzeZ/YaTBVK
bC2YrWtCggLfOy9VjwXd1mpJtXA19jJfM6QWtotcjEuDpeei1/nKfTvbsDQ9lzZEYqiu6VLlPDba
vy2VTIvmGflD/lFELnd4qGmWopsNO2OdmMV9Xo/mVjqfVcd/YJXNR1UbX1GmnlrNNNNTR4guEO3G
HwzxKJ5BnRJygpciacE1qPcUfntmMBMc/OJcaNRtIzFedHjFhw6JQ2Bkk5BiRcTrRroghjt1K1RD
pjAQmb6sfpsAfTcGu99CTlDk0NyObMX7Q6/4PlHufM8w7NkOMhJj+Ken8QkrhUvKFz8Ezcva6olD
ZQvyNng8Wnl/0TbIWZSav7Mqb0io9tCot1Yd3uPSBxKYjOcBGCaqMJsPI6FFTSabIJDgRY6cJ7a/
DJYwTcIRnJDJbgaK37XOjXd8HQdM1iYXNj8fFawJogXNnkm8dxyJT6tpyHGnJF0Haf+FJnXHwZys
cJ4pun4MyPpl7PrHAsTJJregGtTsOMuEP7DFjUQ58OK4NvPVKKQZ1tl3J9I3GGP4YdzqOvasERxz
1DyA/D/6HGVPMv0FfQH5g0zukZBXYwZzUzWaJSRDCLd21+zo3FXQhNcIeDyYOfYCASG9OclJIHCR
x0e8CpW3uFewTzJbY30fd/6NgzTZ9vzbzciun0km4juw/CRaZL2zNT33Jy7wpVse9wbrKoxkLLGq
oYNl5ads3Yn61QQBYbSPD6STJhLBSdoHwaGpQuRAY8SF1UevyxPDzokZMsLLRIhbpSEB4G4z13Iw
kXyRGYg9JSTiBWW4JzGu176D7ggMg9f0N5NoF+bxiJOijKhzgCydQlTaonXPbQMtjSLWu7VB05Fa
89dwUlYCVC1rJwntlV9nJyNlbJyjRyXsQOyS5UblBIfNR1qGLijDAVCQzxFkz7pxv7oYaVAv/1lS
qR0RHvu0hHJPsCjtiBf8uOyp+pbWxcytxzblbcoL3hyLQTGMifTQSB5gSk2YeInmlSd3zawBDvVU
+YOLDgGN6SqVDgMfgW8L9S//Xys5RAm6PCLKmJ5CfkXnGhY8+7VRvyUL6C1z+Pkktl3NgCFwRoUH
7vwal/qG/OEbjPm1yPmIMrO4qg4dR2TilqVFQ/D+IHvIOi3xivVE3BZmIRVjNbFwGHl+ibutpPw1
Ga40i9ct1v2hMo1bwcx9041Ju+WvATlwZdc1zdZytxaG4gBiDc2vXp98XkhfEsddWO8g+7FHzMYX
FgKeQE3BVJHz2DYOG07+roNHTqUXMHae6myHkoDoj1Tf1eTy7JrWugxps+CQ2rexbJr9TMytU003
Z+RVLCO2SQYxvGpAyqyjiOOt+ifbnKAnm0D1WvF9u7Xa6az6DdsB40jSC2KfCKUz/TrYVMgMV2GX
v7cgWdG9zShKpvJjwTeaXscszy3AQKvsngfmqSgSi4CPTdOZyaEMSNk2UvsFJuRjyUZf6uWU6vin
KOQDSYL028cFu9VhR2Gjjqisv+uQbkaPWGdspsT/PCRcTJozwH2qO/OATwnZyPSgEn9vL8GJtVIB
nvH0kTaJLKZoStiGOPce+vAWjpNhFWc3BHAbHm2mSgSKX6Hw1itJkUXxs4QGjNCPzPsyGY521j74
PlFBqUfiIKfpgLoly1CumrN4C+viUSE3A0D3YGrLutQ2sh+UEi2CNhjrUTX4W8QFz0bO6WDV6B6Q
ZcC29PAMEkxxKytr4bsXf7N8ZFxdfk5O/KdM8/aQkNplpywWDLtwoBRVn2XIA9T3iB472d0RdPDk
KAb/joVayhCXWahv3eBmj0YLBpxxMzPMsJGvjqUDVyazoShwZWq7+bSiGcdCWG7GicBgvEJByZvX
ucV1bJxF4s1dAqKZozTduRGDfJ9vc6cXBNGIDMfkfWfseOnxl4yZ+TFkHCH/XLE4CiCdNjNfYDPv
NeNz4jHhABL0wwlC8nUVYcCLjLVppJz5rnsuy/ghC/PslNv6mKmASmc50YUhvbWyeMT6yVn1A9k+
WcsRURva2s2GOmco1LXuc5hDfniSWX525/vKJM+gEe6BVSVuY9x3ZR225wl33f+tYBR/0Rq/xnoe
+WXcqr1TZv3sRgwxvEmfZqSNqeKjSBN+D895zqWJYGuBufszCHQgjQ+VYZ3weaDcmCOx88kJ5bKX
S0ITlqFK/pigAmWQ/kYO3NE65aQN6v6GbGvV+O4D4IFznPHnJYmS67DFhoHrhJwcvIVUM8UzgqUz
66/PiOHZlZ8odbJ2pLMkYVloGA0LE1ND1E1g+CvlJ68kl8Of7+t4b68NHRDFWTu3ju9sw6KuW+dR
cdBGVDwNkf3SJ767yRL2DqITR1FXJpteq9xSTkV75uTV0UDguZnd1lgVwfilWpYV2gpawAj6Dswj
luqWcbOfZbdaMbsyygYBILJ5y8JZWLC7g8YgV1WafdT3aZbqnVFNb56iZvxnuGbmXPcdZhAaw4jX
TCPwAoNOz7YPtOGdmqp8txojvUaivs/dG3pyedcXIAwSPEgu69REd84myOj95rG5z60mPrpwHfzk
ebZimw8iNg+unQI57Ke71A4ueZTCs2zZESRj/2AXIPNlFR/5pmc2FlScgog8x1LTnp1gf6ckA8Ep
6wfaJQ5zEtIJQIXekB+TAEq+FEnLKjaw94YfgsQdawLDNbx0N/8LPxxxdlnk+ywN934z3LJ2esLF
vEqd8V4xjYnC8sobBxu6H3ZtpvfaFDt091fM7Bbe7+jHCMh5mcRqx2Cl3vuZcRfX0zVzq9uikYVI
acB/NpxtBw8SaQf7QlexK8DqE0bexrXxDzhFS7klFPZy2wGa0D/2bnmNnamndM3WTu3dZiIkas/5
kckyJrxUUPixfqJexupwnahsRnKUdEY+lQ97IexxSZjAWtHa7UMPHKw3LCM3GT671E9HMXHF448G
SwuIyWsollJOcNsIvK116svut6Ob2lglrV2VSdgMsQMiwEnjbTONj0Ub4dKNz06bkr1YEuM75cGL
zifMrSmum5SY5S4a1x10XQJc31rW3JfKaIgYC/UlLmuxtfUFh+Wh63kaWQnJXUtAU6/gk4VTv6ka
92Ck3ptPY70eW+t12am5AdvllFiAEAs0SGbEloDRz4M2f7SPo86RRz9x71022x6SckxKIdI0IMJl
3p9icllAUT5KHZIrX8RfeV/Ei77mFAqYB/AS3LXVIjZHX91HxpXgQ/Y7ULl20JHucIW9mSSErUTE
pzQnu7mJ36BoLl7Hpcse3pw4UTiB0XtgK0DvwUaIWQzaOCNOTjKyylWOZxcJonmZwfr+DUZCvAo7
vliqOZZ2+qhrDDA4cHeEORwk+B/HG9wT1CMtIAA4DpALFLXX2R/PUyezXdQZLxMoDFpiRL4e/tqw
tv82xEysMlsSXBQJnK7EC/TNFr2Id2ZaRRID4A+7qY5EbzWU2M+Bi2irjOWjUMmLTk5CKsbZ3XPd
2ES4Bam11cOHjhyLTBKxa2twL4PDgAFKow4U7gismhLDxHoIjB+vKb4Noz3HhENSez0FwVIl9Zj9
Gy/+tKrl6QkxAcgaMQ1Mr9LX3i4su3WG12GlWRzR9aIa72W1IpItWQUOQSxOV6KSm/ujPaIt82qY
xfVAcWsnhBQ03AnpgJGnToqt0o7aoGx4UdH47FrBo9fYxtbrQ8KWB6wziGHtBntDuZRlGofTOjKP
SRg9itDC0gVdzUkHaqwzi/J3T7FH5W1jIMWqj17K35WttjYygiTroyqAf8lqtRP2xi4X2oDDGL6W
aASt+HVg2aiXljXELVt24qfNYIKyobs0prnLpYfnsMWnR5bfFN0P0MBYv0L8tNjJin429xZGU6jw
LIQPWm8BYMa7dkixKEjoEMgLI+RiX9IC2TP8/PNftIz48GgE1s4qxFM+GgGZX8FEXUcbFssYfari
X1WIsGG5RyyXwzY6qgQlDm09QIXkN0XRS1Jk/2hIiSvzayTOcMtBwoiiPVGL4Gc36PDtbvrL6p1i
Kh0I1k6WEYYLO1BDeSk554CG2mjeTc0XOezRIY+8DfqsDNhOIFK62fnrViRYkCvwLmBPZFN8ytHU
csxtzIm6vCyLv1Z4RGWXYUWMz2YKkAXdszOre9xyOAJFfWpQNy1m/bfRww0dFjxWdhZJ7Mlvi+FG
YvknLhcyxfTjjuCNCwgapKE8NW75l2XP3lHWCwqxnryb9j0VxhfM0X3hD8egQr6fMpokli3ZNJKG
08RPrbr4OZzlQ0Pp3rampINivV3z99qEAGDGdiCwu4F3trZoUShp20Na8bom9YPbFMth7x/mEcdb
c/ElbgUrprGvRXJ12RARWyb3uqQ/yqaDDyJh0y52uMnCPkSOILoofw2WBlT49CtJcw0zR0HZXsJy
8vyObpkcC8tgFxX2MIaZDfT2CM0NPgZyTbZ+LVZ1bRGLEvMUOiNQ6mGYLkSkQRCqML81refQYI7A
sOwj78utqO38QB3wCH+Ky30x0LMmaNqziF2fV4+k0Madt15Rsnxn3sQ1EfVkxkwkRAXloer0YwQf
SwYBD+jUHHPTe2gh+Ix+/5A2kOPD9D1thleLwMVVf6gxNfexMtddTDE4uOnNARwseHzcyjv1VZlB
rxA0hIO1Fq71SSqeh/Q8Zxo2Fd/Smw+Vw9VejOP3EFc/cdAy4XC5dodvdgdkx1q8TT0KAy/d97zE
685PgN7O5HtMvnvQSEDwuhYX4LaEy0ucvJGEJEO+Uc4qu/gSNBKoJ5K1r6ufht5kF0pqMLQzp3EO
6XiJYV8FXQazBUhz56Z7QnwlRWQarRuxiPvDp2A2ceYhUoSXIDa1jWfR88ZdlWJuqwSR69qvb079
h2VDsstsD7NVGX2n5LOuYhdqnoVoqcMg56MiZ+K5I4gAhYPNlCkBe9UI724EosQXyHfdkNiyLpT7
PbScTJje7pMw39QqC++c2jc3djK2nJ3zseugvWAi5oaMV8zytrUILqPfreykf0wtwyOkxHiEJfAR
fk8Snqc773utII0M38OTlc9MkCLOdzR8qznJ3nMXMhDBKdx9sH1WnkZv3jslqd3lVVoAmIJQARV0
HxvvvipfzbIFQUj2AdaSAX17wGXbbITV8JH4nDuekTCTrOb3Ic8enZj4LkeQGDxX+7KcEaoAZhlH
+9PuAKCWJLhPAkaerLqDmECVxTH2ksIGekgmylA2xsbOwsdGQZMyVYsWTD6qEF9+DV9y70zJe85o
bC9bmJW9ad7S6l1KhEqayYLBBok15kXZuCK4Q7YplLn1FOC3crX8yXuPiyGsaZxJwkHJHh2rp6hy
LtAbcgoodHNRJj4SsokAj4QvwVh5Z11xY6WTeUDvanIJxnNAbHXHT+zh608spfezEO4JDwo4B4pm
Bbt5ZRjj41ADDpyz/N5PzG045i/gM9xHiD+rwdMGoeBVvWc6isbNkXtIvzEBXPkmZzaKXoq3TAfc
mKMeyaZIrXrVrQuXYw6zEM2vl34gSnSPWdlt4MbtWWGBlUpNZMhxXG3zMX+Nh2sau8nOQPm5zWao
onnoNzQjAE0ht4NZnhBfWWbwKzLzglCE2rcOvm0jGt/6Mh1XPsf8NmDyuFLYVeGMo+ZNXQ/TQxZf
GgNwaJVHH3iUiIugWS4Mez7bICbWrcuCWEYp5NZg2rgDGuNczvKE0ufsiQHvsEZj1okeZT4MKyIt
vbIOXnE3Iy2Lh0OOAnENolyTvBVwwmPvOgRYMeB67afCbdce7j4aCeYKCLV3KXncGwCuJkrmiBQ1
KT4is1vGkKSFZG2NoAlDJDnzwjwMI/DukXK3c7wL/MN74z5TRn2YTfU30QTmpCKQ27l8EPVApBkE
qSG1eTY6NNkJjS6NYIFpGwgR5zCNapl88z0y2cxvphyYFXuo3o0i3WQ5Poswsv92bD20O22yWAEN
4dPJxmJbud22dXCOo2ZaFxVab+GYSMUc+5Lrk6UkQAbZbWEn76qqf7Wjtr0TpHusUDnBy9PFUkLv
22EBqHQ+5heahWken/DcqFUQkoVnpII6Vzz9UxDMvULJNph3PDe//pxQwbZsHZhbsTAoBqYwHt5v
JnG5pwQWpv5sY3SfKnKlwth8csL5oIs42krXIzkKX0+Dw2kVtc5TmXkfFquvQ+TgqaRvjqGLlHYh
t2ZZqPXImJ+IlbW79H6GVf0Z/P4dceK2lBYJRF121qJ9t4MewKJXQ9DEYgoRZww5kLqRgayUCPWH
vmq2bh9xu+KK8wT7zrIycHFzgTAvfcZx/lrDj5q4Lo8jwRDrqR6e9OhiIB6y2+iX/XbykczFpXGg
1GxGtPYooEmkoUDV/oUFIIsMGPaz4/5KIaITI++zz+uwY1mSrYcMePIUvfgZ1YxInuKoQ1hSowvq
oEURsdhloPfDLP5imb4D2UWYdesY+GGYfaFmyMB3pM86Z94n5gx7bVr+yWX2lyw9Yz33BsD3pLw0
1UnZJv4IKsJDuSjJytbL1qwuP1G9v1o2ijLbNY/MoKMd8YQLWXXae+Q3bisexy74GL2HvKHa4LPf
xEV8aNz+dZ5Dc5+UNYpSe+OMul4bRkDB4XpHWcB6D7L2J2l54SwGrfAKKNC6nt+7Sv01LGhn15oT
dJ0Mx+9McosYuejwspFEC3Xcp+MIgucw0Q+L1K0zowH1HuiILFAmdixatiGBeg3rFeSPUxxBTq7l
bDw5Nlx5J5DXgZTcLekGiPt512RnbJhfXOM40GicqY54Ob6B11pPJSXURIIBtsLa2PXFcDd6HU1p
0t4Ka5uLhdpjtb8w63ZmZwxgGL+yJlXw+HmrG4Eq3Q/cL5eJydqF/aTEiO0AfbPdUc9N7FoGql4v
sG9zMc6bCYXo2m6Kextq+ByQGOyYzFdDr34fqABIfbFxdrg7jXJwLRjvI4VeatDRNncAtEhNjuSt
TQlCa0Esb/wUgDGe8FXU+8GGb42poHXme7w6CtSPA7rgFIR2QzSII/Yj5hKMcMsInSsWf3u+jxaX
ePieP4d2GJ14Q1+Eyl+5eL88F9MuPDxabXvZH1S+d4x0u41zE6BVz+mdM4plLGReinp8NZsagVRO
6ZBlGeg7l36HUhBg1HBootHcp3a799KXSmj3XZkzd6wFB0/aapd1OQRY54tVzch6JwVFEUZvdWk9
h2H00MY+6bBSb1OpmEQ2OXTDCOul577ozrV3wv4NQ/VaC2Nc9TUT+9GLYHvUybYZ/N/UtfqVU4Zi
Q073h3YJwK2x0YuCxWg8eLCRcy4MuWpZuxHmJVnOdUhW06lkdgpesJ1ZtU4S0LKZDeOhvrNLXpAw
MwWgKs/cWnO3FBq4BueK7NWpuiofd9GkCXBRqn22CeoCI67PCYpZTAz6Lsf3G9Jnr/DSi/23S5G8
o31FwGuCmDP1O7P5+yFJ7jwfpHigw8tsy2OCPnjX+nRoYd84e7Ppvt2KqnEUKeYtjpZVVqdXfGQr
/sBLN+VyG9bZRGY7IRctbiZ43DfJGbgPGCa1BgQJ8EZ+Y7H1GhinlC1wJMryrba7v34325vR7Mxd
Ri9iCSB8XQycKJCkpdnKWXe7VEPNrXP15f1DI2yLDWNzY4s7YptDWL9YmX3fF0m6B7QJIMB+yULm
ecu8/T6Cm9IjPgeiaRqIxMO/EJHgwfgvvla7OuYc8+PsZsTTdMQkQE6QnxN59TjEVOBZ2Y5nBqmc
r07ERTrsC6F8stj4DrXUR3LfbUpx9VvWJV9jXPCYhuY9j2L16gYsrUmWmT2H9LYkIRiqy3DC9Ty1
bWbSJ/vNrXS872nA9h+RTNIM5VtUK3LydPHAxZxtWWJdM0VnGQuP2nZJfKp9G7pWWyxebCYIRBK2
hfdNOmW2ha0Dk/DRsmkpBAMtqj9U7w3mFt9hw9MTvGaqlx5TP3Pl+akrGRj6SFysqZ0PgsH82pzh
8KKh2pNsBcGfDqOtGBzFOIhC5b54HirpWZD7EXtvwBo2ZUrAXWtarCCNszBcFginvmC178juw3O9
vxRTpBlm6k1a0xttZ6AKLHZpgCPJDgBTu+mnhcvOiuVtgX5TzXsPhhvfQVXF5VRsi4ZTcq44XJDy
d/tmxn8yHrF6ASoSyXtgNJuMAcDcINAEWHEc4hJtPlMPtybXlQVOyNS8IVwebswnlriXuuIXju35
VUY2nBDiIt3cxdsvx40y2dfVFYtNQafJQ3GFpfahE6g1wXDzIx7tMgCHOhO625l302zsB+WZa+GL
dzm0hGmwCagmzMaOfYZKhk3FAZybhn9jPezEwF7fS7n054iA+rClwaxHHBCdIP3PcF9zkrORVlFX
j13FLqBs3s0e9wt536weGKqXRgBCD/Z2N30Uuf7gskXfgJwDUzsLJhszK6l0fws5XFJR7kYLnK6v
H0rAi43COQQj4W6UzGTsNLH2SXffhgv0Om/dbWF0J5Ab3PIINjYDGIZVvdAzh/o58w1vZdSIK4vc
AcwwaH6NvjyRNEjVRonWpMgWAE/RhbGIFOB4DovwL/I8YO/wqteN+xh1ENTDtqIVTaZPM3qoO9mu
J4bkjeEejfSs0AisVOOxuC1+FR/J0Spx2mTocqnmgkuTSaZFSY6kijhdpk5gLa08/vZTIoAWv0NU
DiQieM1FcgcwOp8w2vbzDr8DMVkAS3n0y1fP5PzsxjLdqLL48YGSgPwYtgBiXFB77DN70BgMuoFi
sYFZaPrDX9hfd8JtpoVrcjfOpNDhK8CpU4zWStKxI7dYYxE7tylLmgpviVlTXWXKerJKcU/416YF
2zQO9mMNgillj+eR0xz36SPLHG81me1HR4Ydb5W1MhdsyJjIx7hmIAtnavJgaLyMnn9jGaR2ERhe
figPPyGFam2Pd92Q4UGwx1NkwgwoLjmwiMPAunQrM/QuKE5WXc8LIhXZ1GX5FStG5DHKn5BkQSaE
r5qa6ULaKFnhdMA645WGpq3cx6zrx+dh/IM7GGCu6q7+xAjc85iaZrLYswVc9PjGvSMxVsSGuius
B6MJBYQgULVd/FsDPN4QhLKeTZLDpfNi60LfiSJGqOHTG/IPqcxNQUyf64HfMxpAMUzJRaxfS9PL
OIMotu3x2cT4EfrqwdKUqa3K10YHrjrzDon/lje9WquW6cdEnS6XhVYLZ4scmHLXGCiUUCDlgBOy
FlT7jA0S6DcB1rx7AIVWoC48fKtMfhUleDm+xjKCZM5Ds4pqQR1Kbmo/E7c+9ygdjDzbcUpO+26o
Lo4LFywYmh+hsWYEg0PovSC3eSYUOi3me79q7+1BsQxkyNM3XPtxCw2sgYEX5JW3sqfoWPbMlRaU
sc0gZ9WRTY15+MXUXr/xS/XWpCI5W4adANRgRTDusa+d2iza6qz5tqOgPQYyrDD46tfM1AhrsDG5
hIEKuzoSVnfOHJnQ6GFEU4Sw8BqVb5htHyOJhHOx/GV9AHQNPS2fNCv20vk1muXRnKdntL0/iPwc
DoY62PajZlpfv5bsRnYEJX0Cr0SqAVsot2KASxQOxHpj0xmRfadh8QEtwMUkKd8kIMaqMk+2Nz4n
Ip338PoPBoAqYMHQOuFhILiSO7/wqkNS36XSf4ORtSomji4pP+bWZXRdx+iWE+zkCRbVaBAPrWW/
5WnSAKThqsmkAzMq9ZjLhgmA30HaCCCYQEccDbKpkA01QNVJUCx54R2H509QzJAskOO/CgvFa+Lx
PBrdMwm00Cm7ZVcwP+U2Kwc7c8+kgtrIa8S6VIG70WxtN6ENIbqP7+2OP9cRMLbTEm2GNaB244nP
AiPZWIb4JTP3bkpIfXUncpVaA/ZVioTAhgO3HgtUZKnbYqIMhqeSODzGMBB/G/7u2t9UVtOtZv4i
K0UsMg7aLYL398KIngh+ugkPhLnWGJqTXJETNEFU1GRnUXkT1BGDiIsE8VbTBFhMqF1pdme2W+Y9
I88TShPak6zaEm43XH/bMuThE4wCxmqLPHRaiRaLssn0L2WhvmkllxhedbQ7AO9awePOGBLVRA34
XBctOzs/QxFULC7vUL2HLJNXsXcGM/y3LUR2Es5n7457kBePYigfHa5ur7GI6eactKEhQ6NWW2La
RwbZY7IBbgR3a4DQ0/vTWrnDEloCddvrbKaPjG1cprYYEX4xUO7rqbj2Ywy1Epi844H/LRsSzzrc
s866NzZmeRpQshCl2eIMG+cWcAlXsFsgnqEDYUT7a87wL/3Ovqf02hvwQ1dcsAm5P/HFK/DaNjO5
ESmbI/HuhRAoQ5So2mTPWtd3U38358UH9J6K1O3qMzExm1tjs+3M1GNdM10H03qqoxYcMXvNxFAn
UjAeNSwxKA8xsKGlNuQ0zkFLsz2emMfJFrhyFJfPtWfstCxB1xACSaaqDTe6Hp/nSX9OgwHouUJJ
Iuv+WhftY2I7tyEK98XMpeL0irZ0ySqzrIfZhsGQd9Oq9/zryIhnxbxxZctFEKRJ6oxQIdhKJuwj
WLqAV24Ra9/pGJ2Zl5GEMHsQqfoE4zdquXUZhNRjMFPimqFYrvNjwTzyhHjrr9Atn10MfkbV0VNL
ss6qUEa4M/I/DLLYUnaX1PE+MyDwK6uxymPPpttKMiKk/fInqssTXeqnDOpLlYYbC+aEYXPlCp8i
P0j+9HDxxgZ8/HQSZs2e2Sv3uQmKfSjAxeR79BEk//X9zUPitJaMQKzCuJ9N91NQaLsEYsdmfzLj
/nfkPFz3Y/k9OF8BQ+1N0DoIomMSTwZlwaB3afpMkqAseukwNARQieJzcg9d1aIlcsSqUQXIqxqI
HDEZdIzu1nicWhrjisTEasYcm2biz2QR3IP8MNrMEIdhs+YktsMB5Mr4zFPKx8BERyH8kTnNo++S
RAwslrklm3NqR0KHd93srr3Wjl7sBuiYaYTXhOUq4c8MDVOYQwDYmCKySEVWuBtnH/Rl+JYV6ous
NqbaaXjCVB8BY/SunGI5p5/7NrJ/PEYpw3mb/jolZvGumeTWd5obOVDyUIXzzc3rP3aveWIjMkss
Xqe0p8jvJBCY0DnyoRrntF48RuDNOxuDpw1kCRtjSAupCIrKXzG8qBUohlcrTPjftaQ5hXBbUuM0
927zMiRMycewuG+NXeHm1qnk6K0a5xX9Trgm34iG1mYxWKd3U95kR2Rjz+ARGJa7vK6IUs4J08KV
20/mnTHfuqJYBNHrqiB0viPrcwkd8qeRlBO4cJvAa7bE9p6GetT7GDYimST5fdo5P01h/oxsLqWF
ppmUOkh7R6Iz4wkxYRYSWkzNtaSGgr/pjBkZg78oKGS1N+ArdkA4Hsk8eLI4LJqBbO4sYfrhd6Sq
iyvd3vuS5YOyPbwzyuqukNUbs2sWt2S3V7Vfna2+eZKxdTcSdABV5EG6MZWN1JKblTYPbSKfz/Se
L5lgjKpvcU9nEc4gBBJ4enTTaI6arVNl9xmdN9kxcoNQ8zIwyIHKGY+atj382w8/dRGKe0yuALrD
p8bvzq2eNzItn6ucKj6DQh97wBvCUoqVCuVFeS6zM/alqrdGXP5sMobkZMgSxMAEM6FUL0nDM6L+
D2Vnths5Em3XL6IdJIOTYdyHVM5zapZeCJVU4jwG56/3YnXDqK573baBhlDVKkkpJhlx4py917bp
L6lw50jLWfQTDMawHZkWOO2dE6HCTXLzw5WaDVaf7UGENO6F/UXSAn0sFuEFWne6F168TUOfWBBl
XWIFiQMvAH+hW18oY1gNlREhA1rXYMvmB+TOasfk2R/IBTdsJ9lmUEI5tr9S9ZcPdOCjsfaI+Yvm
NqDY0V2qIGBp1g5S1RotyYWWTHZII5juLFZiIwDFSrJ+78PCih4cPd6GkqNxiv6dYHvOTIy8V6Zm
OEy8U+ZoIZcs5ZfbByCaICw+TamnH10oAzi98h4hgwEGaf4wpE62K3z85q30Tm7ReqfYaPdFro2H
GOo/tsNoV5dEEnS9ASwr6Q8Ubv1Bav208qyIjb1H1xa4Oml9eNceB/qpFyZsJy9O5CwSXBENfE3Y
FtdVGcD6QEh0yGzrpUmTehNnxXQMZTEg2Cqjuzgt6Bia4U2kb1ObIJN2B42ZFSh/ZXhraUewRQ2S
BEoQt6PyaFPJ6cv2b5703xuDeDk7DVeYeG+B8DjZ/IIRcRISISKWjmFBFvdoYHxFypVOozXpTG4t
ojxKwjsQIMPvB6dWj8xKRUKCaGKZd6MM4juNLWRVBIR1EuF+N1I07UId9qKsnJXP20CrFWy5RgOU
FrlcRTxObv7oKVZnLsMbSBM89aDlp2goiacKFDr4/CUUV4Ax1I+Wa0LaG5eaO5izK+GD7C7m1Z0+
knJhfwwZyiD0uMNiLKEis1qdjDh2LrKz7huUiUHenHXxFlastZUwHFBFeMzqgnWnA+OR0HETSI7v
ak75DBPYGgtB+wpA67uk0I1CNmQE+s7KdhFPw6U8Zr69drLWXlYpAHRBigOezwcLPQledeO+16GD
J4OfHHQS7Ra4DkiEGptoA8D6yKLMidqjEDWgmVUZuC5q7/GucfhZocPYEcr4PLLynoDF6sfayptd
2mkgidGUGLJ/7qsEBbnBpFoEDuG6EyxVaXOaMTILYemoLqYyIHil1bJOUqBtk76Mp3ZY2xKjg7JI
+5Ut6vQwCXhFIgLn9SYH1GYG9VNe0CdvqA9Xg692NY6ku5Lk9MbKDuC8jp05TXtr7rkB5oUUntEF
HeiNzAIvz4/Jk3W0lZr8bO2gZbmWPvNN8O5pPPCK+taDzwuCml0Aig5Q6c47KrLBopBGpNFuw5Hf
HABEtkEZs03gLHHEHx5UDwUry6Htql1nUF2oXt7RP+x3cnIXwQA6ifldPA7a0uqxp+RGeavTkY23
zbaZBimixmC4SCeQpDnTLuhKTzjN6PPYCaiyHka8TWz9uq/alSaUz1mDTON+4OhjeiQFsmzR8lIW
0cJotbjSCKNAbdDm2dIGpsMzIMjBLhqjEhKUYm2GcjTSVnZK5AOIC3pZP30mSJtsnkUaUUsSYp9x
qxS8gzn0IYtViT0yWXZS5jtRhZ9WWGWnmQfftCOhTgZHiaiW8apuoMsxz91OZlBsoqL/UbdyWU7G
k9CT+5i5wMax6PhVcTEv2elBz236eCqgAJA/YnJ2YosQpFAY9EP8jkC5Kr7h97izEQWjS3qXvUXz
75ZoHvaT5BhqAYsfOkZf1vecXyhwZbYk/AMdOGAl2RlnX+abKevPGmfjtT5dOIoXqxqoO8Ip1lmx
o+GKYkhCMOxI5qaTdEx7yUlFTcnS9uo9YnV9Nw2f4cDArCpZUxSujsRJHlKog0iyTVJVEgrScro3
4LDeMbRD7qcxmbHGK/N7kDIRmi4ClzBZUh3ke8tNgXtMjG2MDmxhwQKnmaO1ogvbsyINyVKqYWNb
waEhIvTo4oyDtUerh+Tk76HG1eCbpMFALpVG/s2KGe1cLm2Mrs9yojXwXjRi6tkceMZyaT6Td3Ly
XF9cN4ZDdzXo7GfW9U3egrqxRwc+JQZJttFVH6FzDENZb2gAXRyte0mrcFgBKtlHlX2ue/eZBCfQ
edWsy52QSmYx5b0ckKFx3F/VpTt7ut8toq0ks5R1iwGMlsp3lmRqjYPQAlhEB6OHIb4cvHTHAB39
bgE9dxxnm2m7JRLgiBqSeUbipmsgkhWUUf8768PvuYLuU06KCK6DTWwh6vKhFKZjTNXe5hs7pk4m
a+ZcFMbrhJjfrb1x2yHXwCPKnIiZvkTYFV+sWV7UGjpJn311QG+N4zMsl9zTummN+6RPn3ChDMeM
fnuRJNGTZab0uQPyUEq1N6T3MgeTDiYRAAH4k7vJJiMUZ4cpapyozQAGdjRdTD4/XUG3wFJIyb3p
tVbMRWpF0WjbQA5RJF2wEft73zTvjSa6tjr2U5hAr6IzfnqSdoupELUaQabtTBPeny8rbqIRd5SG
kKqmY9ww/uyq5mbqXn8si+HWwJ9kFulO1wzN69WIk88GbeD+199cNFR3WjuZhNLMNV2B+LuVFgY/
pMeb2NS4R0uHpBVX7BNMSTc9rSaYN/0I25qnbPIQQRekUR8DjePDIifr02nIfIxdYkZbPSZhnLhX
YIgXe25pGti4P8NZpwl8WffSZl3OAbhKiAHpmh1scOLIfZdY9QlzxlPUxO/KpdqhoZSnaNx/5qJ5
7ttMfAVOQ5kmqnuWfiLom15bQRVACa0j4FXzB70ijM1Pj20VnClEnG2qUfCZpfckCzqP5QTRdv4Q
GKDNEpUfyrqJ71otNffkbUXYKxh0TWF5iNzmUBYgbX03YTYzPPSywfJUJzYq3XyDbBMkpRWlTNQ0
dx3T0wEjhUCucMmgcuYuaZ2m9FtGiovIYlExTzKLnkXuHApErrr9VXgyPyl0+Wmd03hjXgUUEeRt
SDhmQdRh6kXkfenuz8mJfxRusydM+OwwU752JjQpEYC6weG1dHW50SIGq1HECCY9hyhILBcuk0d8
+MLsTR6qMFoWYflejYgQbCheAgWWP1DZjEPL+D1BexPRsD5Pqd4ydg5vQcVEBRhSt3EdO30SHVge
aeUaBSXTsLim605lk1BvTeG1rVxCGtzytbCN+EDPyF83llHeK8uL78ilbz/iGB4XWJWzPVovwwlO
1cmZy0f9Ca/bwwRlyevobdpQWIbReW5AIBFB2l4RUm1jTT4YPkqR0qakmKryqVHyFhohgp5w2EC0
3JbA/UNruOs984CKRluEAdqHIs1p4QxkoEzZu6vHUJvZLSPffA7p8d2VgjiVIFcZKdQOg/kJUQPh
dkaGIIZ5Vzk2G8RsHB64mCwTS988Kx/ZF694jmxDTc+yYJ3n0wJcU4ThXrFHH8Uw0xC7GNTO2sLG
NKNaUb5i3gYxfajclZ4kD4Whc/0pOfOWpsJgZPe2i9Cq5yjsleZrFEdktIYOYp7ubGr294Bm2eSB
SND4bXMTpYcVzE9aoJ0mnyQP4tBgKzJ+iLv8MvURgc5dV15LCJYE48afXT1jZDEYVbuZJehB5ugZ
pGt4q4MWzpSVlW9mggZCdSZ4/LnubkcGeYrZNsoS7VxFyt4xYibcVuDpQgKlgImRosYJgySMNquf
FcL4Vy1PSsj6JUhbpoVunZ7BciF0GSUxJpJRYipvEClcxFuIJDMdTHJp7xHAWQDx6s+QR2VJzYsm
awaZB2FDgwel+DTdithlnuJgh8m45VYpeasrC/G57rnxSuhMxlV/5W292AqpCLPxIwO+h3YyvK2S
w20YuG1rSgIOn4N2MBPdxYP7Btn0s29ZqZtaibPe1UzIRwoOzhAn9rTpckDuNywtTb62cviognm6
4mvZQ8w876g19BEL940qz/2I+UPvVwZA+jzbhKzZ0PfRjA+97SFfsg49z8sSUeJT6CCXTt2O40xw
ZMzCU+T36LLL4K4BXrwUvdiWcnQ4o5hEe+Kb9lrhoW8RzW0E1bKemMdQB5XDYRwV96X9QcoXYSyt
qz/hYcKCQ4fEEijMYEwsRgDYtwA3/lK5TBSmXmx8MeJrZJRF7s06xV2xrDO08pXRDGydqHNUhNzM
dzjJml6JPFLzPzjldRWb2LQKOzc8g/3QVwGhxHDK2xuFKV0Jq6eupMNbsvn4pd/ufd1D7lbDRXAU
YMUi9JZtGF+dqKSvqSuQMFPzYGfQPZ3oXLQTpWbh5veJ4xy7rBnvhN6O235CMG5MTrAbJpx9kySu
MGopJCJYaCd2tEOamQUPAsdX1h6NGSjm8gHs57LPfHUQQW+S1UIObzKRo0IYK3xFvWrv7dg66hQ/
i4hD7ZM92eJkpeKnjUp/7092vJKp9mZxTDkTE2bgbO45R9TjXlo1S1QLppAesuHXTE6mrQyqYM8Y
u8C9m/kMCml3i8zvTm5WdSfpVdjm2128LX0ZX1RVIbIKN2GBbZWZfruvnWadOcQkDCNLDqYNd+lk
TBwgBvt3gBeTjUHcBepzJEdJrdKzKN/0vDXJt0gqQgKNjdem3dGaQcDNlB7iwLtptuggXalbhcR9
l2Y69QFxj0RJbDgMsOVQg4Zkm73VruBpyepL2TXU4wRapt6cCkj8zJGk77cBK9xO90OxMgVTeIWc
ahl0QbIUKFsHx5/2jaQy8gvngJKvo6SRyS75Sd83RI1avY5ZCGz0pLvQJRWWZo6d6DQwgyJSqr3v
X4AvAugDyl+k9FnyhnT7Q6ZmehzGkZaUkYIa0vtrSRDJsicpYAN7mdl3EsN6J0qvDti9xzHjHBIF
y1Cl9VoRGbBgejjuhS0OOQpqXP8xkSzF4B1MEyeRZhQdRQfLEFwmD1QzVD7daOOtbFlgVZScCZ4R
p8QB7oyWEGmnfipmnTCQ23pjtCMWNvmsJQx00iraeka/D7M2PfiNemvguG6GknYD45eT5ulbEsOw
Yamn3hj1JctydefM4NBheLeqbuWYBlrW0lCsBLjtOA0uaK0KtPTldap/UIXSzh0RfoU2KtTY4j6A
o9Q0Nmr9sn9FRs1xuIofqi6/17OJvc2ImTAyPvES7ABRyNYgOdmMwQ30tr2o9N460CxYdLjI33sh
v1vbstd11VMnUE51Zxtt6dwcPqBGeTMde8ckjDBaLl6YjWupGIwbLq+3dzCuquA7tNMtbh/2MsAH
ruJEzYzjrSztR6hB5yZOlmamo0pFgUa71h52SU3J0qrqy05wCOd68UVjMNFoMcE8hIXu1EekBSQU
R0uIshNJoxa9DZ0w4pbJNsy/mRFLJgSMf+6QlOhoMKD0jtGB6My+RNOdybZ4Cj13ThFlxJHgYtGA
Uy9SB3iAq3DzlBX3jhFeKxSqHSYcwunMr8mSFwigbx0WvcCMvmVp3nrC/0oyGcIU8YU3Oo82ZhXP
Ge7NwsezHv2YQv+jrpkpMtkqF7WOLqBRP3R58vz2EucYZ3OPz6qy/zGZxS2civcZe6HV9K5UdvTr
jmvDtH7RVM1u8ho6/HAizerVHWP4sYaToHnxH8FK91hMF12bqGWIRnAh7fHGccYFcM3zuRPCL5he
L60Z32ql8NeSdHbXsyqhTkemu8yi8Sgr3142uiYXsYZLwDRs2it98+r25PDOd40xoT0fyL3t60eX
Cc2EGrKUkHj0MdpjftkmOLRoGTlMY1BFV20DC5WYP83SOL4W04AiZoUgkf3Cj8AoVLQhNCSxIUcD
IOvjMjBsGLR4HToqoGsSPg/1hLuzxUheZhPqBIyZC+JJ14VIyVnucRh4D07RpAz1GMaqRM6YAfcB
xGG2GyvJ7aZjCcutG2yJs2tZKAEFXbkyt8oVxAedWKClZgePet1WzL4g5nbu3pi0i2vMIk4oNIIz
KuCed8mIH98ICZHWAE27mFGsbG+/AuA3WXQPKeYoNUff1VMcUnC3xsJz+/DW1N5dF0EXqHJ7RF/W
pJyDDQuQWfEEIiW70koSrpg3Ts6CTFHOdLGumjJRRYSttvT9qVoDzPiuBc19uB/3RlxRkTkaRWr8
YXdoCoxSzFVBqtPqG+SOygfbzpZj6TQfQ92DFY7I+blLpjAg1M/um8e8n7ZT2NyoKZ9bHhqyJZme
+xY1ci7TLSe7OaSZ7MmArhSnwrikrwrroEZzepL9gO8KnDWlKk+h2EIE8tDPMZxw/XZ45fhHuJfe
fsjAvFVheZdlibezjIbfi5SKxnmomMHuJ7PEEEIcDIIxhHIrJ0DxiP9AI8MAxHkkoRmU9BKZtG9j
otGImBmOZgyS9Welkh1tQbyCJr0ASPHGAPnIyhgrogC8OgiVJGmpmPacp0rDC+I6LuRj+dQOKIia
Lmz3Ag/LleHdtdfGHmo4SPEmb+7Bbm8aU6yjjIxakOAW3ZdxuIZ73qu1wKNBOpi5cgwsxB2o4OZB
DdOjpBe3RLj16ZmIcvTqqVO4Lno41bJPHwYVowUrrdXETo74RntkPSuY6ATPZgA+c0gFeveogvnc
4nVriA8T2rdXctijU/DRiuwQYvmL8uoaV6SfVNOn54wbE8UopLHkW5TZOcDKs1Gw7iuh4YNkXla1
7qFhQHty7ODi0lPetnpxdqs6POfot8MIOknrOxSh9IwO+hsDXWr/gcy9bmr9U0IUnjIYA4WWdGme
84Kn2m6OQ7d1kuaiQdt5Sufo8DFnTEgo2xy2OTtGZxIm6w2FCupPyArCv8QkrlacMjZtwKVGcPSa
uX1yNOj0Ynzw9hPYwy3olKOniXoPMzva5aRV0iXwTg6zXZ9zG6cmVxwsi9OHUxoPYyrEjjbiR0XC
0zh52SoYJDo9VM1D05+IE38ktxJfnjUgFijM8ihBce8HWYHjH9KvOMg5ejJyg17wo0xsJmHS2sR1
ZfDczFM6FHVQxZdhxQldF/1ATpm1NQqEQcrkXQpbyNTh3BZtveSeX3VNviyrFJ7FXVX3F/rExaME
HmB5UXyJu3vh2v7eURn35OiUjBZT6+A1U7F2zQDJWFqsbPISnnXf+BS1d8j8oHyyUOiZ8JV5ShGP
VImFfysy/UeK05UbXUg4z94FlJWlG1rk/wzZeoiTdN6bBbjVdNoOfXAtTRHt4yDUj9M47ifFewF5
xtpEFse8ET/rEZEvURLFxTPtQzDqr3QZum3QyAy7UMHV8ziTdOPE0ooibsZRUtO3EpevP9FzQG9B
e2jUh28zFrvWT+nxCBZPdExHXbWrDMBr3BqQBglR9uchJuSQFEJHY5k2T6lRrchCXPSiBo8RusGW
F4zeqaZyIBWoItW6s86jrLcDdLP3SUY7G/AP8VsTvjsHnGxjboGgfSKRGIg/im9VbX/Skxy3Xpq+
EPWOBc+Ikn2s9NuAW+Vgetr3IJuPvHaG0zAofR1M1gOneURJRpaeh1D8dCSnk8YoGG91nol0n/Bf
mn+YJ9AqHJROegvrBfY493F0dIPYmnKjV6FkM+mik5c5z1pnhWdy6YZZYqOX9oXzH7tcXAzoCdL4
zGazTfuCDLFSQJub62MwPT1ywgyhmdBskA007EViEshURwcoxIe26uRVcLevnNxxVm7jYBSPiANq
reSvD6SepszGNdJzHUjk6Kc+a8T5L3acQthl/I291oLUidu+QQKz6rIifTAi5nBleWiqdoSn95hk
SXgFPx5e6bYbWTUebe7RLSYuolp9n30icbJHr2H4C6SI+GiTsrFMFApxP29OicK2W9jNeujrLyOx
k30dnS3Nx1ZVqZ9h3tSYbmjU4MsxsVQRy5ZvCBBZ1ozrHomnYWo0mPu6Jqo+r6dhDdelOSdN8FFx
y7tdcGdKEyk2MAdY0vqd7vpPKo5XqcIxoExkEHQvEbW1LI5EEPVKewF/FMXiTXh1wjB9ekPW9onP
Mu9p7piN8NadpZCiUF8CnCcRPWwImfXjxaLJO3zPLSlawuBxENMSgZf+E5HMPBM4sMHPyl9z/Jl1
pnMwo4B46AT6cQqHAu++2V29OFY7gSmOEOH6mIbuTTMVx6o2tDcJ7QZ6z+pqoB3bZLF372u1RxqE
8TI/0LSuh+dW2cgmXbXpodifLCerNn1HdZxWKHf8N9LhbpOHLTNlKrfy9BLWg55GJ8mCl+GLbkPN
PRqeQNMnUpT2EFpCN6OjAejCMwZyiHJ29hyTD2SDjBhA3OJ2rE7DhC9P6fGnyJkLKninPLYHNFPu
wTMR4/aivOoFstwwgwNrYzsykWPS04aU05JpsyxJDF0znST3AGUqzrpPy0gePA4AeQ3vr5HJ0iKm
fkEZ/TT4A4kxfvXZlW6y03kb4TyqFcgSschtmylm4+4VU3tq7LZbg3Gw7iJlWjs32ZsaQP9bGN1T
U41LfiNUXeQ4HgzNPraclHEafRjht6qmB72uryE92lKff/mcD6Hy1oggJXaW3CvebYVc20XU8bQU
NA3aLCAawJxjq1FMOyuqNP8qYwRvQE03VUYTjRj1fi+QAzQjcbu5/UUGu2Co+VJgYlm5QikcnuIQ
SFTbak6pDumflK11xNjgX9k3yVdkjpSh427C9BgZOQ2cRwVZjVZifHYma+s4nBxC21xStV2rYEZZ
jTOM4qOomUmQ2FwmEdrjYKqQdvs85LpRXd2eDjUIgh63IrtfTuZH6My0mUdZ8hmhx+5WWq8Mlyk5
cmvF5Ps7DtGXIf5YxpWxboueAmzgl+jizmMtJ4vYMpajTcVZ4U5jTWYuEET0ES9ObiO6CeFQGQnw
Pb7XRgSkMyIM25b6/TgxUagGlwOesH7ci1UreCnJBBWEvjDQrGguqpTLMDTgmwrSdVQVbInQwt/a
Az6pR0TO1gAgIvU+OhcEz6AHr2rCd9TX3LRV5bxmOu5GfyC8S0s+i8hE8zkdUjJCFp3TAkRC8Rdr
o2JajElVH/IHJEgrr2q/4I0xenfhSoCisFXaM9nGhznW/ncRONdaTx/nHIaBVnHVmxF6RogQrU65
LTl8pSHBNoAbiNMmEojJXEoPC5Bf9G0ohvyODVMF23COobBx1Y+4pOaCtwV/18NqZzf0CuWt8TnP
+jkjlkAwcY7YxUuHkwuRqIu6AQA3TCjV3WxBS4AO6Wh/qWx4sIqRwyeH6rGuFlCHNMS2xUuvs8SN
DmllQRh+UCS2A59mEHwJNM1ZixA58GCweuFwuuvGEYFF+jwZY70e6mxDFzFZWxnnjBwK1EIZHaS/
ipNMY2SXxsBC4KAN9ZnQ4PzjQzbmZ+mFxyJAVBd0kBNjr1tnUffcAb/VAdKvmLinYxjvPPpctnoP
yL/YGNAKUDWX126av2SEhmxRdeOrpGptGgN7TSsQEci15DATFA0uYZCQOm3jrtV+hm181IG+Ai3u
jeybZ+aIOR+gWQ7Rhfrj9O8czl/Ey+IfgG5PSNoRtJsNiRNs5v/+xnqGLu+UZVi5m84nDNX3FEA3
QHudHnzylN+NHpMZxEqo9mYAlhLRsW/UNTftV+gWX7NS+c4ekED3tdw71N/I2DdG+Wg6xmnK0nKP
NZhkWiu6m4ofRdi/sVXeJwkBuFZW3ETTrKChUCQiZWBnIQnzR6cfYHOq/wvGWDf/M8OVX9S1DQEV
2zB09w/Q78Sa6Ube4G6otNMF+WZMOwJ8iKOFWAc5AEK9165W9sY1yMExO3IzHIWBXissmAEd93Zt
kcChtkyKmHjOIGSPFcykD8aBLr8VOeMR02dyDpONFqOxtKfyB7qKtCwAr9C1it19E+Cwrenn60md
swQVB7Ow92nDQ1MTDVMi+RhmGomyk1tnpm8gdF61tL/0mjbfRrRPmATihfCfJ77lgkHtIYqwhow9
gr0kJL/d1/B56H29QS9tVReqjb0sNoYArtia1n03Jfzw0Nxrpocwu5xXGBYMFLAHFIj4ObWYuUfD
/yUKnGrvCFNXIIoJPG5Zxvlu9PzrwSktQIxgi/bm6L5gXIA3tA7qtthJyLcgbZa1Zu8yxx4WRPpy
36TNQ9qYO4SeDuBGfCugtGwzfFF2c57i5BtwzndexZ+lwEEY8/iaGbm/rjPuRMCgotI2sMjgU9jc
iUacXlJvJMc3fm/KeQyLh6qaZ559N2wZaBLVZPKM6Ybx5OgAAdJHSfbp7K4h8AilkYZJYehufSRe
4OOhoKQVwromPgkVLlduZlPdGHIfCn6iyW8c6+t/f+p+waz/eOo8KTx4/fSZTKaJ/3zqslxJbkgJ
e9f1F9lEXVHS5IQTQpIDTQ0UBZUNKSP7KlTtEwnUYQtjS3fRZeOIrE7u0H5NTmYsa8e5/PKA+o72
zhEIX3P6rfRaYSqzX/Beg0CxMW540dau0W4YcWEsQ5BAGcZXpsh8hwKPrDYjD4aUT1nVdy7McdWQ
LYSJYtqKmgkFfu3ZJFU823HAD2dzGCz/1RnaR3+2opQghIkc0dgmoGyCapkDKdRezHA1v0Qj7hTZ
fGF3ngVcW9JvNfhN3Qzm0GjrAFMoTP/9Clv/xePuEQPpSZePYIZn9PZv6xqhhz4oReKdavUadtGL
PqeDNofRZtgWh7R+dN3uELmkO9iGoHVlu9SSgGG/PgqKR/nWKw7BTpcjf0yWTdeB3gtJA7do6rQa
E84ihuFQls/M9GijDVsn6j6DiCc0/bAUDFE9OJm13EKr25eqeckz7lxPd15co9/2NhcGYzAWMbAA
lvBRt6THX3snRT+GESdd0kXZ8Wo/0xKxWxW/RznVkRuRBQy36N8v1hw68ScWGVSO7bIwggvFLv7P
ixUQPGzrduZtBqN4H834k6xYF1Dt8/ug5pKCoTFs8PR97P1vl6xaxwIJDGx25ZMIsBRW9/LvL8j5
LzjNnicNMS/WuvD0P15QGfNw0PPxNg5CMIY30YebPqQJxCjZL6u+3+dCe5s6AJ5T6O5yf9+W9QNx
EpRZBiI+9POc7nk8RtP8BHJKEiRdACJoi9ZYJQOPABOu9ygr93KGckoDqqnvWq8m9A6hQe0H3f+V
/IyjnnIs7V4yt9gXSY/Pjv1u2SpP55aHCTVmj0bhg8qpMPXPBrrUIF+q6JceQMVFZ5AOcRqa+z5w
6tuk/FOfAfC0NQbkvVnfaV+5izkL4uzLVA3BCZ2g0Gfhd5BS2mTe0pxDfPP0OC90ZsX91snoLRg4
+zk6CQfhyKbEOwN97r0vrQeizl///X2Qf9LxHcFsy0J3CKYWXqT5R9gCuswJAjzrVMGrXGZjSTYF
eNuB9ljjJMcyuSeh6xZF0ScE2N0o8h+xT0WfEsIg+5hc8xmvzNAjX+ABXhgap4AYAmw0coOzHEct
eGiUC2bvInN3raVq5DgnGazMkZNINz51NuU0kRefGblBlGvFbaBFsISrukL/5t7ZUXBR88MJs4kL
QZL2ryvw3z+H/0HgyvWvNVn9CmD5LMqxjhiv//HX/3gsMv77n/PX/O9/88+v+I9T9Mk6WXw3//qv
Nj+LOddF/fmP/vGd+el/v7o5DuYff1n9So65AQIb73+qNm1+D475f/3k3wEzj/8eTcOupLOk/p+j
aa7tV/sZ/qzr8fdkmr+/7K9kGtf4b2TSgJyWwjIQKZhA4P9KpnEsQmZgaFqWTZLHX5/Ji3rOn9Ht
/waTnu4uahDCYwzJLfd3NI0uyLNxWdPZNA3HMj39/yea5j/lTdim40pbOBQ6gj/OS9BvG4RVgrxt
y5b7yLXefAQzykU5FGCCg/jbzf5YdLmoRo44vT9/u1J/31O/J9LMq9c/dv8/fvQfe5MRz0Z8oZjd
yARdc0iXHEHptkz8H32l/30L/+MO/v2nmX+mTDiGAINMBo0lbCkN4w/QP7SFmMNYPq47LYNBXaJN
0QPzYhreW+QEpxrA8WJwDY5WqnwFcR9vBBpUzSQfEOkL4h0GdoXS4rukFNays9tXgkzfIu21Ci9y
Cp6jKTq57XpsnJMVD3dmi84K8zc+82dWqKM5adeqbyiJcbUW8UFnlV39+wVlY/jjkjp0kXR3zivi
huKum9/t395Ng74iwa8VdutxNeEL3yQd+ABNT9qrbJn7FA3j5WAKniodBYjWTNZdXxI6qEDz6GH5
ajdWveux3KaatvELsiekbzF3qXAB9u2PFMoKpek6DN99vjTs9uPAWdk14h+aBCpryg3d8x+2yUgz
j/1HJpqzEXnXB8B4jKynX+EyXAssGOPCdfZZmHe7XAZgPsZqx//OtsGsVxsKsgcRfz6qNLVx/3gc
B74LLV2OHUKBOMDbCp08jFa+A4LUHTfSwt+Bb1bDk4LBf27vrVA5Lyl/6E17WCfk3r/qqKAtvV1L
SAgx/ewCg76ltrL6UjpAJgaHIDfeO4xpBz1Q2wJFyELi9d96E66DuCn2nKbVTi+THfnXnOVpGBuh
nW8U5QG6O67SkJvPstbNDY25Xe9WxsVOxE3J7jkeW2R9Vng/hjmC60T/MrrJPdMspgZK6m2OQf2B
8dtGorXiqYA0AFVpUcydsoAkAC6hjQarRMxBFGHY0hmtf2b0A5ZJQ39prB0KJg+5xGDpmGWehIN0
nO53cJeR2Md509t3Lka3piQwwXVpvFL0D+fIJiBAeMuAScraJtVy4UKNQD0TNWQ6YBcREoxRiy8g
IDj9IosFmQce7DUv3QNSjXc0796HxPfwiaAKIWcrO5WNvLW1VawA9bVbLzk7XeXvONHaEXzGDHvj
qmfHWna6MR6afnwQrlJrq4043Fmcc/QuKTl/0rNseZkC/qvsuGYFVffSZarEqJ/Y7SiKoY5yZshi
Gnli1BqsA69VwWjNqPRusZe2fkNYeiFQBcgSpdsY7ovQ36Rmto7ccB82cgubeNn0OsaedG0iB6yx
+m6y9ElXLhq32I+26IhwNhMfi4YFsllbPDop9/q/P7m/+gu/r4UumXIElBE/Yjk4iow/+g9egBm3
bMiMjxPvaORBsx9IpcB9NP/xrw9YjbBwtu+OQMOad6iHGdue4UWUm26Y16YEA5I5vEeRMRz7wSJE
lp7vzomwhQYycVdprnn70kXAWxXtgQtmbl2Hziz9uanzkVJBIborYWUfuDM/6OFbp9RIj2X8HBlv
urJomFs+XDfb/Sr8FnlIYgHiI5F2of4Xe2ey3UaSpelXqRfwOG7m87IxgwRBgYQoShs/pCj4PM/+
9P0ZIrNKoqLFk72uXESeUFCEwd3s2h3+ocJzoB7yahFi+wQi2sH8ovD/Nin63yTkgyQELyjlcPX/
TkIOL7QTX96GHz/Kn7OQf/29v7MQx/iLEsK2LCmQviLZ4Hr8VxYi/nIMPGBsagyPzWdxT/87C5F/
kbY42F5B1iETcf8nC3H/ktj24YdlCTphLq56/87Cfskm/ye7/Plulr+VqaalKi/JImxL4G/1670V
YQQyxpUfrDu66JvIiZpbq8Nxx5wR/S06Y6/5mgYBoYmXlu8WSDrA3i5BHCyrzMw3oUOPbi5R+A/V
DLRhFLFPTO9WyFpBTfhzb/C8O4GA9eqnB/0POYzKw35NYkzbdHDqEq5pmnimvktiIFyGKFyCaUS7
COmB9FQML43f6cfBdb5oUOaWgKFclC1DfF2tDH0g6InLdPIHFDMwWphb5MWEGd46Do2zzPVv9DGj
YTWVxb7G5tjH0mNrlyH9bRwxHhEAV9Ium6ACuKoh7f9V4dsWOe5TvfUZhHgOKt660zRgA6JEwjQi
aq5tGEIHCzTSPExU0Mij2a19asMyu5GBFnwQzORvOaVpk4Ag1ktC6fBG3/UYRy3GVsFBoSwtuVNT
IULUV4L7WeBIwQgEygq+6BOkignbxHstNpnSZcvWA3Vu48bbhbr3iEXsVzNE6WgOC33TwuU4QuIE
idtwCw9DvrF6uKO4lq1IIEt/bJ5rN6d1FKVPZqSUE8GT/PlVq8T//at2cWXDLhIDONuxlCvdT8lV
73gdsqRkFrpxLgc32ocTSl4DGPH9bLXpbQOHvtd151bMaXmgC4gK/dS5Nx8s47emgOkIYUj0M3Tc
91z93VWBaVwytDomv9yV342i4NB42YSunTwj5D0GVvSUjIO1D2W1G3L/3IeIx1NG3RWKOPPnxRjv
F+Mg3mEYlq3TYrIdx1XP7Kdn4viWPcew2Tl43Z2sc+PzUKBY7rorbnjjbvQGB62ped9Ww4RMDSJA
/ds8Nv792DGzt9CZ30xuOC3pP6BqXQzV1vLqAcgv3FC31J/CsB5A4Dhf8QfQNnVZ/fBNN2QcmEKH
bufmPqVPZdoG1XVsfMY/ASAYhKAphtf8n39VzzTBlNPc4n/vm5WThkYC4FW+ag1Lzg7D9r6jt1EN
PhTz0gS/57wCbBZbvJ1ezfAeYu2xzJmOxjFY11L3DnngFRsnVyqfIglu4rptVpXXZwiR2SCfzQmk
XQeRlSlLfAuHkKnh5Mb7Mk6BIxbOK/JN+k2FDFLp4N4tENQbkQQGq60Xj3/+svK3QsKmpcTpxf1S
OCYuRr++174ex54WDokeI9CDQLVxOZv4KTe182Die0lAbjaJb597/wSe/Zv042ira5mxFO0c7Zng
4UuRZm+Zg+g19Fi5tOw+W4DA+yZr2NB/Xq5QtdvP6RMCWMKhluY+EvzTfLcNs2iu3DpIgzXdSlRg
7VQc2k9YneiLGTHGGziM7tZmlH0cA8c/GAaGCMiMHmA+5VifoVptDLG1GnRtNWdtu0OjoAPPt/lg
le8DiFqlaypGA/evsN7fcl019qE0bG1lU4koT4BXhr8QVSHq3jPM3TaGc6PXWJmlZX7TIYPNZQfc
7s+r+Icj67gYSFINwwAQ0n5312qm7jtk0g7Mhta9nQwN9aGynFcjft5AKFoLcUJnOMis7lYJAtND
Pvk3cwmfZpKT/lT6C91CyQml8O5ZOvGXlBG17IsbqTUvrYVh0zhg31T3lv0N3NcecN+wZRbNrMVP
VyAJmi8m3oSLwv+cgjX6mvYgsEc8eBi7UuH9+csKdf2+2xiujSr3NU3RLfvd9dyikZmktQ33IB4u
AsrBNu1apakMvNPIZvwMYkfc9O2jqAr9IZ8HiAlTINZlBoQKEhGevAxF/rwo+duiHFCoDvm+J2nh
GLrazT8FzUFEhecAweTx9hAF1te4WWvZ3SygUcYYo68CPOzXZmiaD2GpPSIltQ61A3gT/1ZHUilB
YAKn7KaBO9AbOKY1+xl3JDK88UCkLReyz6ylbPvuYcbC58/LF+rs//JMXWnZ3IQqPtAsf7+NEfky
Gjos4IR6psj422u3nce02BsQpsKW9kZmGpOTSodwId1xR6uR4TqQb5lr80ctj9/OFLHD1ulfeYJ0
w/TUBfXTs6zpTxSTRIcnBwCDOvHbhDXVgYbNzvL84dZLuvI+i6W9oweHCo5nBju7yFGeNxvG2Y2h
PYmiELtID1cpM+9FjczS3QBVnwo92gWINq8JlH8/wv+tZD6oZNRLIj7/tN9+8/r+P/nbS/aS/9dL
/vZfx+h78fpS/9e+SfnX5ufa5r9/07/cv42/PDQXPVsY5JyMSjhyf1c3Ht1XXhAJKd6y5GwqQ/l3
dWP8xZ/QMWOzktZR3/x3j5XuKyAAGq8OfTSdn/iPeqzyXafTtXUUWFgZW9TTSdDeXU9Ng/Z0gUb9
1k21p1QMOyqBV5S8kzVHDOK8i9FCFXXtAv+I19JGPrq/Z7/eSG9WQ+5YZuD1Om/Z2QndPLsD0gkZ
ordOM1Z76NVgkyPYrS6uiOjE3Fpohv2Hh159BdegMLNoTlD00XT+5ZwZvW9B4A/4CpnP4dC8PX4R
r4ltnYIQSUGbEmwRorKLvR14MYATDCJA3MYfreNd7PzXOrjjJU/UwZX713XIRJTuYKYKXigfocAD
CyVmliIFTBPvC/xbw6oEyORpWAtamN94CDmTHKxS0/jkVc0HmYdKtn+KhdflkAHrAtdkG3jvu8u0
MSNZp1lasRympgw2z10IL7T6qEHkvaup/vVBNh8DTIV74933tme/aacJeLUZJa+i+lpZmb5MqwGA
vmnvPShpHiLksifKwqRkqOzx1Sf8FUErvZUZ/dSqX83wisLe+CQS9BnQM24AmFSRdaInjXDIZNkL
63mON02LuiC2ZslkPbv4rGoA0NcYkGlrE7xB5Nnfeuk2MHbZCXodLMxxQJozRrkAcQJkkWiRug9W
Tu8X8CO65lBq6SMD3cgm7dgUuruY0w6OuSPwIsFWrzJPhkS4xQUpW+XRa4tXWueBWEWncM/85HMY
x49RWdmwlUnTdA1ocNk/q+0W+nyFvm1PdobHonbWa4wOJaMTbDpPLqArGK3yFCBsio5pDuNGvSbp
ZIi2mPQJvsgeWOM8mPwSxEchl7iHGK7isgQpv3VN9PZp4aOCfmnQkE2cCY318jmdg7NG24RjkBw0
2BxWF188DQEFG4BgG73+FAA//b2bfu6OCHWH/brJrpk4M0ibdgwtwl/3vDPjjIebWrmtGOQXtOFK
4kXb8VQrl4c88y0p84++xD3DBJ/PlJEJoKHRJnb8858Xo6ZV7xZjgtlm3sgY9B+q4Kz0nLKBeAtk
z4QPi2yUkJxAytUnaWjQEQdtV3n1nYF5CiQq0JFJifV1p8NyCoCjtC6GH02HUnJsNTgxAK6F5SkB
iaf73uJFhI32Iw0D0Ln2axmUZ8shvhhCmQ+1wzZIx1dM22BG2LxDjFmZ2XjfihAt3Lyj5zkj114Y
4ENgtiGWm3z0MozfDyJ9Y1fhA3Tbo0p6d+L1zjN7BDPSbQeHhilHfbImYniWOtgPd9jOhAlA2R6c
L1qkM0eILAP0ew2aFLmVpcOkIsCgyIofAcuv3SLTgcnxFsvRhfUBd/JmoDbsUjikfmbvr5Ee/vEG
hw2n4cBZgsfR1N55Sh7AaL0OrnvuXKz04No5pnNO0CHCE+GDno54VxASf2jPkWoxwpS06t7nWa2M
oG30fO0rcc00WQlVBjraZb2RNWjD2i65inwNWUfOGcou8oMl/B75WYEpPbI9XMUs710E7PBKQJ+n
Trdgbcpl34ED8SIq6D/v73/Y3jbBxqOxwpckpv961nIQrRyclO/ZMloxZHE/PaF1FsKs7pEQ2NZ+
+MHxlr8fbzINzgfDYdvWiU2/fmScIuAU2MjR+iDbF5WsUcM19GeGBWjEcqnEbK98ZdiDXEwc9Vh/
wInrIC08y5OhwBpZbqEtXyIVCoWP9R9dR2heHerBR3UAxEBI+PNTet8LU9sBCTXbsU3BAJq05tc1
M2atrEgm3ZbF4eJlm2jwVNpaIqmxkpp2ywwJ/1oNJU/LjsINOnDg2trtB6v4h7PoAcqgpjYsjAXf
jztTaYguSrxu61JacygqmJFT98lvR/tmRtZt0GHcYrP1mLqu94nTSrAnEPnrqemfEEyGVWUXy77I
nqp+9Daimm6aytYfP1gmQKvfg6aNMK5qG7FK99ox/alKKTIAamHcp9tCppeqSi+2py/0gRksr76g
1oCX7hfz9xrva7vh6g6osfiBUQA43WF3B8Y8YxtoUfBaac46nf2t13Cp5YF/zqz04ukdo7xNMWIa
XSGZtIA7CJwffbxRe7HoEa/8cUKxNjG3IUL0i6xFxcOQ7fMkMEQNASfX4Ei4HomcYIwKQR1/vbeN
3D1rtjZtdBt5v6a7zMN8tiaWyEDYBUceQbu8q10CnwNR3ap3oQqAA4lsEqN2niLWkgozWycxzhff
MF9c6kiEM4elZV9M9XOlNUfkhh+KCH/sBg3WBWq3+I5ZZ1h6F+o+djy7+5r2TLS6Da18pm28sl0A
eyiko+k6gyunZXoKUhT7/cj7NNC7Qfp61ZYPOBvbK2SOSLBBI5EVZDsdnLeUzdMIXHshS6bS4Lde
sxmLiNg42T2hTXikALV1SazoNdPpuBX6fcPmqMXDgOYwPRMi/wO+f96i6UC06V6+C2s82WP+MvKy
13cSDM1aG2d8PqJLT1bYSMaiRWMsLPdGtCk2Ar1HFFXxHK8lboC+OPRl+npdgTlnh8DiZdbfWuUJ
bBQoQin4VuqdVcZ3vXS0NjmA7EDM231pXRRkmwJWldM8awLa8R2ZzLPIkdfMXR/R2Afb8gc4Se0+
wY3hSznyrE2tdlcljcWFGTa7BK8FVKLLL5XdoaDqBNQVdb7vHcqQwPmGhjBWQdBDFSp+4HHpLlZb
Q742KiTUQmW9aO2EDe3LVX7UNiqJezhHUHrRvlxkCE+H/Wqw9BN6ZXdtDvy0dtJXRW4m+XpVb9hJ
4wuaFXu7tG5Db1upJaYZjzPjSeHI9lDL5AdMQbx79Hw9oBJQIP5mxg3JhUvuYMF56yNSPJO4V03d
qhj2BQYQoPS3wOsw1PC9TYY6l9pFc5BcTB/qrtvzPqvki5HkR3qViAMbBjpGJimVImezj+FrSyze
2Q20INASqmBNhwHdQtC5fRJeEodvaQBe1OcIWL5FKggkskV5IFKnIRIsH+w0fvAlxnjSvamOgV9+
0WoOf2jCvkkNHqxjY2c3TMllNn94Tr2j6Nr6Tv7adcb2+kaHrGDk/9R0JRba3j3YABdHRn5HCq5y
gZb7rshAxJW6u1dBJmtwqwkd76Zzyfez5JI6OeDGBuGQwGRFjcBXqkifoznY+AZkEBzVCDiGf0/z
8DhBorIqg84Y1wfd9ZUVm+CztWTvOzAIEujEKNUSLkB/NCPb2phgY7UOcV9Fj6lPLgq+XzvjFp9c
jAmdAJtz63R93y3QxH5AChQqK+MJXCX1ZFxF1L1pXWwtY4LlOAX0BYNL4fG7c0VtUYEOq/GLFhaH
PKyP0VBuwkTVOHP2Ggc8vCx/wYyQvJPZGqAFQQfV449xlYGgHTsg7a3nRqYb6NuvTo7DUk1kHcmg
AL5AzwApF4LRt33nzNDuPPrGCdkfSixZ0GQzcMxQ23qML2XxNjP0Q07aOTKGRZTdDC5OwMYTSKtf
Y8o0cPAmqq+lX7CJGPE9zsGb63MwLRjTtkPs+HtLTumrPjjHog42CUFItMS0sieR4o1h10J4ysdN
23gw+11wM1DURWZv1QJLj08so5AfMcOHa9ywautQevkZDwk6W/szsPl1ZoDwaUkrrF7dITFBgugl
Q6qIoZoQXWfvAb6go4Ab2wKMskH60D+KqHxCVQwKvE6ISxp2TPqWTQla1rrSCYDqRMdcW4sBFXjQ
ZfQyB/cm9dudhpTe9SHAVARvnGBzHHSPCoZd2wXCBT7fHbbrDrerpyCVSj4yW02hsZn7Ac81k6c8
z/Q5BzAjHaPbjZWGj2M0vqF74yFZvAhrT0NIwIOdVTIrRKcAMRbY/Y2OfFlyaV0i+1w5exWKmypk
p7f4SH1G77QA2cp1kYANKYYiWPat9xV9buD0wIkgeY1IwGVc0qO0dlmbfVM3bu+fTWANTjmdZq4Z
QgbsBrX1M906dSOsKfHZsL0XpAy3anegTX+iA3/0q5htyfGsre8aECBk4Qyw93z5PEaUNFa8ijZF
K9+22SHnWrRUP2O6syZ5S0+q4XqjfB6rGqfc4QdyhsBZotdIr+ZNSXGV5AlynhXEBA1Nh9BCERWu
xbMli8M1SU9nlBubcXldpZNc6OqytzF1rOqSizll60s7vgxpsPSBB64G2JZVaUMXo+DFRhV7Qj8V
98V4pycI8DBuJL4yosraN3zADyWtafGpi7yzqzJUx3HOeVieSCy2UurEBb27Gwr1ysOtxZKNxjhV
bXoRU3CJ8+ZZxeocikVpeOckKjdjyKSPC7iEYVyk3SFMkUkIGrnEBNBbWjHsj+ZhjrrnIdig8fgc
dfYxjuyjymKu9QgTnRVQmQ26oIjsjZTH17jbaEcE+z9Pyh/XhVTH3g45ghhE5t1dqYtTFbH/zYnx
s86dZWhrlePbhXMcHX5RYiAsUTdHvwdHTQhT/RIViBh8n65XlsrLxlbZLPt7us232A7GyM9MFy0e
jmobNDquDSJXmUqBIE6rLewm564lUheifnaj/kfro6XKsWTEerbq+NI26aunKB+wjE+i2Xve8Fbr
HPbr3euadLis0D0Xk8V5dfDG9Aa6f0TCSaYlFITuTrdQ5w9BD/tZh6WfaZ9HjV1upuNBBui7Dbl5
ChD9RwYK0VitnO8hZvUlLDsg2algiF0hiiGj+/zvhky8CMS0q2X7iHz6wpqLQxI2z/iExpSyPCZb
1ab6uJJt+VlkxaVD+0fM3hkgYjTSBIhsCKOmn7HepW1xY2Q1otN4v+jHzM8QnQ0vfVB8qzvyIhGg
ZZsA88tAfySsmrQu7MSwRoVpkermk8MIYtGMLLyHxtrO5cLTebEt9F4uH2c5Zv6NJXieWjSLdWSe
r2lX4UFfbCDjZTCtyJJ/+DAesf6D5qL+9jUdvH5carMhmjzlHjZOovbXACAR3B+6HbLc7Agc8ZYm
4VIm+eM4E2rCUnKtuSTbLpVwue5ntsNQcNphnPA+Ss5y1nMpXvPDmelj71KjGR7lqzoGTVw/R0op
5kqmHVlMVR/bMvt+TcGrQN3pnJzW5jYxYkgZSMiheVkupSrtikZnuc56Hthi3YhHtdUTtau4adcq
q+X0xL3yRw+JPFY3NjRS8HNocAHnk2TFjolLkaw0fmBZ5OZXFDiu0TuxzokbPofwi5HdEC2TEPsH
GpH7JGStrTqWvgwOMgzuI4dUY3LR6QisVyMEjqaPyev1/HHGX4UHf6RMPue9fVYNOchkR6kzwy7N
FfaoKHRzfw4Bua9dfnZxvPM9nqZv21+lgWZ01dTPjWGsyzn86pisJhEnjw7h0kbnamHGb8YYz4vW
q79BSqP5mZinuEohf2+cHuFxt4PcK9XFrsiV0KmPafPY6ogaFUPyuYynI9rim7hCciWQsgSwIO46
JYWl1+aLYdhvvciA4Tsh+h8Tbj5GGXw2B7UFrcxGfSUc8b9NmWLO2inpBpc38WMUDmpNVWvCX/2R
Rqa7cHICdSoIhBUXNrM6vOtiR19hJv9s1RPMTKlXO03r90VebEOvMg9eLJ211ga3SSGsZXIaTXRy
JhboRs0WxwLl807VFI3Rxc79bdeYSCFW4XpUHm1o3++Dzp3prOmbsESGqWpxAAGcRGrUzQzLJjLd
kcdTxCv62B3ibe2jgSoBhj4otHatovMawQFRzW47JOJLJODJ6SY2dyQKlC+FwT8cI1rFHjLHXQ3V
x5j1XQBvHbvir8icLn2wP05f/iCej2PMDhq0Dk8F0oRKWSjo8hGh13ZdVmj+5GL6wjUKUjjpt6on
CPW6fM7q8LaWkE70FIENiLmxEUOIJdYl8UymR6o718ey6c5K7tKx5hbxQLTur79A94JXqNPHCnN3
9gcSFIxWyNh9Y+laVJng8pVma9Rv4fZsc3SR5xqV+JKY5xXIcejUH0jA7oGK6svCgWUXYicBpTEs
Vn067UOVtHaVt8Gr+9hryPkFWt8sQVhpyq56ja5mtKznHJ797H0aGw3tYOeu9/RL22dbTIYQ3SgB
ZIaYiuJbhw0NghDPvax/9MV43yqN+FlGMD8shpUWvjwalg1BQUNKR1htgf7DviXQplwTCAWWJEa2
3ixpC6IfHnbPaLz2CyD23mbobkqBkQpGXv4qdJnf5y0Ub1OwgnDOccbyPyFy7a9GOz33RnIWzX0k
4K8MUoA2g/VWxLBstP7ZLPNPocEviIsbTQvm1TBidkCr+HvpoA4aTN9tMTEIrrFWFSGMFwSr2Wba
1wJXXOx/4GVG8R0OijeyZWbUYiqN8CXkOFtkuxi3mkVIz2GVoZIl9EcsUDFtnbQzovX72Eo2BlXi
kMvTVNmnxBOnUnldwYVZ94G5op/3SQNwMpcImks3WvGEN8Il7cmb/lYOXzJqScLcnTbUt3bnfZOH
CRo1+qPHwglvheierhmRitwT2pi4Ld+XNrcGNr+HzAH2Y1Y9rxjv7wbV1KJ/SjrtBaWJdDHDT4tb
NRNo6YZ3hnfLonFLOIxF+imu9QMyxj/CLxRqZ5ki30Eip/zmVwF93kA2L7EDDAJZI0SRkQLwUuRZ
02oPZZIbD+8IHeUjfYZspTp9Hdk+59hbzT7NCyBSHkc3SJYcz5UVgUJvNO0O3T9/1ZrOZRibl0YX
DzjDfQM2RQ6AwPYqMFZBknT3ETu8C2LlcD/eZG3fHvNGW5deLZcS8bplRRlVPVc4FTItetUEd77p
I6Vl7kfQPjtPZaeorqpOFPVBgfc5BC9PTZ+ub1ajhTHZREFu2BWifzqimUSsVo9pbCacD2J/h4RS
n3KZB56J9RYhisHswhlhRXc6Df4Yi66Fmgio0ZoauYTJUUTN1ypQN2D8I5kdJO5i1ccpNXRVnG+q
64kQ3ch96pyvIyLLK4G5UGl5evas/j+hMvA7+fJV2sErHqMno6e7IiyErHSKQ+wiO/NL2lMKyYA3
IvwfAngDJmHPMWZoVyG4mmI6yftT6NJLC3tI63mDYHO8Q6/yop5U7wL9L0ZnwR5VZGZBS181IUC0
fpHodojwNZTbvgjPaTseycMumP2dwn4+VnO6aRHGXGoeCXAwYEmOdLlghVbnbXN9Vg00ChCmCa+u
IBtkbnsMxqFYB8GtLicq4Zi/eJ3Kihevq2d14T/HpNRuQL4aaOjwBzc9vTnGVbmwz0PNnq+SGg88
JJ2zaAUGAr8jNO6KhoZOmfTIvmZb9dhazd5pyU3rsb6CseDfmY47BBPm8M7d9fbPUSxaMIfeNion
w7uQ/NEz7vLmW6hkgr4GiF3grHQIhRbu8ipE1UwtGFuuPWCNTzIdNrWR7t0U2P7Qkz6q/KJV18AU
VhuXFMJy8WVDAOZ10P2ZgfpJq4xmZZd8u6bwzlFtH7uO79QYKg3DudWoQ/htzNyVdGs54ek+pPyn
Tvus0zBdsfcaPA4g5iQMU5z0oW3ACHUZyhheIrEIrZyaH3aLjUjSl7rpHjSLvHbK2gq+YvnoK2Fa
nilTESy+qx4vPTFudDUbG6bwtRrrT27kM98xWzIUrXqQanCNDvUzfcLnySWdsKavo1PfVjali2Mb
Rx2naTL2z1MXr3KNmgyt2OSmCRGMLb5aDucDdXoyOEWs6dFVWdnOOlbavTGy0mxZDmE8EJKiAH1N
py5qdUj3crbfYpilyzQQqMF2zT53cLKqkTPQwkvQgqSt+3bd5BbTA582sDDWfx+EPD31SfOgytq8
994mbUD22zB2Jb1BlLXoWlOSBdhf4ZQbfR7VAE6Vw9dR6ZeoIHwOcoz2ZTR8kcOYb1Xr0ktpT5nh
ziR3dRiCrIKMmrp9CMqXgmUrrY+D5nruFtkKZfh1NiXM5REx2za69VULPFDzz2sICmeHLIuQ3dfP
U8FpE+V8zo320H2y+vQLQmdEZhs8QJSKs57jCF8B88Mac092A52CS2h0Qm/jkCxHGkC4a87e571c
l7b4HJrTuknSHyK0D54Ja6rWh5XjcSMUsNaXbTTdTlEMy4cP4r70Gclj6dN7MRpC/Be/3rfoaaQR
fnd4HXvL2QcwHFfjzRySSU9xdXZ149BpHaDS0ibpAUlB1RFelDIA2RzzLrdCLqU7zaqtVNABs0Ok
TjVH243zcwCGLyjZD9fkqFMlyAjeNOSqXUSq1eDW/RfT3I4u125KXeD5475vNtd+j5bHr1WtyicO
eBUhNgQ1997pLBxZyLfy1H5wEfAB0XaiDXiUMl4jjHXXJdy+1xZZbN+ao/VVjcr7jtXprM634jsZ
jRtIUcgTaPZxjgSYX+POUqN4KFQYoiFzqxpl+HMA/C6gojiU5ItYYEKzrY2q3MRjPi3wiggEDUov
6GnkNUhFaiEKyBHPBOQHvrRp8NgN2ub6lJyhmrGFLHZNIOkhae5ZdXq1mHhJm3LXCHlPM0adurwC
bMAoFb7K1uq4qvzeOeMV4Lco/qjbWYdGTYeft2tnYlUE5voa3byR2yTkHvxoUPT7mMgTEmgg4BZd
0Ep+N1XLW53mEtm2a5wHcr41SjZYak36g8nMyovmtUiL89jUlKxqZhPPUslsIlEwWYiUjHLY9unt
nxf1DwNR4CYsi6HKFUX165oy7hqjzbUW4cFg5bwaCG4uE3rty6HLzpVZHrXs4f/jEznGNqyKf0BL
uS0yT4C12u0sInNplsJZSJ3+kCkvVYd7au9266lNo+WfP/YfUFpMfKHVMgu8UhfUEO+nIV2V14Ex
ulm7TR78MUM4MVLKRa17Tsc4WzrR63Xe03pckbNPrU4KV8z0swb3HBK/IcaRS6l0IsPNYlWgVgPX
A24WXXYUbRusrRY2CvwEf7H2s5P5wYsS/zCiVwA4G2CxazImfwcTQbpNq3y97LaBHnxLAuRIxTgo
86d2e83ztZLWX+lioxM5t/3kNx8wE/5hGsv8GiA2Sh4gQ99/fic7vQypqLemz1ELEJ9fqCmE2XLY
4x45NVPS0bDMU6Ra9X9+eWyM388OXARb6gJovq4rxtTPbw8JK6cP4gmZZ26xNpYbrchvE/QCyL7a
51mqWoOjLkfneI0iV5AIzJ0dyDqKJwEkOQKgTjMSoGhPpFlbaF1TWthb7FwvWSD2ZBA4PtLvuc5c
rqq+s1e+RnioqD5L5+hY6tDBI6f61MX+psrGJ7gwGL0D2e3KF7NnDIEtHbtEeXng9ZtfcD3d9yqK
Iq7V4y5TrVNzfurr7nTtb8k2+OwjI5eX4eU66gDR/UbR9sUJUKisOh8D8W7PCKiiWCHGK0Ae8KZn
tDaWhd5va6S0F5U57lzDeYNYc5+ZKFh5EGbo+KNoYiTlCdm9cunG+kYytHWtnOE9iU2XMKLWyhff
2iLUjc65oaI60xkQCmJfehQSjU7+dJ3MOCZTrgqxL9knywQ/Ws3Tv3Xum61u9LDXQS5o57yhxDED
moVjyJTMZ4y+iCo8ryUXAO5pjFeT74kACPbnvfEebw1YwbLYkiYgIWDLQD1/3Rqd5O7x86TZupFz
bFVxQf/jAL1CTMZJNfv1vF8Vvsn3o1hdmDot/Mq91zBi1qxj5lpHpfvsKeBjJ5O3KZM7PIWQ1IwO
ODU944aG4XD4EdLI/h01almA9izuAYAM8O9+XbbhjuWE/HizzVCCUoAXHpzy21WJfB/igZezFdVi
VYfDbHHUjClZtXra+JpN3cLWmWWNQl1trK6DdS3M6KloxTN9vwvGnH5kbJqh/5ZlpN5pTV1Wm6AB
FDmiji6hIKZFjJCvwU21QsGY71UXX3rxxcCWtjAeM0Q5w87dlKVJr2dAjYMqWRmMUoyRpKcKAdqb
zB60+cas8EWlVARmENsPUWg+2pj3gcTGvsvNdnIav2RD8dwwt8Xk806BKOFvk+DhGK/TXqvybI9w
y9bW5jOMdvnBNrlCKH+F2Sl8MDREmkyea79H6XqiHzEl0LGm9yll6y7S8fkA18QmHyK8swJjfnXE
uC11RKwkiV6HOgvykRCX8BJjBGicsBiDwQu8HJ9d6lmfxu01McZvjTYc6adflc85qPpFpxzgYxFy
nak6T8oMT2sgj3WWHWTq3E422pRWUXsLTUNxlSkL9hxPWuM9gG3/MHr+jq2CwqhLJmuoTcBXNH7d
al3fArCpexCGSlkKsXpSnyezQqR5ZhOo/UVbEAd4t16r6jhU0+MkIN54JVrldXb584n9PZY7Fkwe
G4EyA8LcezpPaJeFHdhBtcWz9yAHHqVk24mWZvefP+j6m969cwdks4fwhe5Ix3l354PKwbYjhW4+
lyeXBjVWmwVgDw60p+rkceCI1dZa0t7d6DqtldhyL1XfvjgIFKNezXPQVHFrDACgatbZIWWPk8kS
Rwu5HEo6CbQg46S9DRkc8QBLZIEzsIxaqT+GNcm7aA9ZOJ5VQ6hQLRQ1b2Hof7iOVrAM2iuYK8Jj
mMGp2aMwLq4fjx88h/c8GUIkXC8P/qqF8SX0pHfgurztXQl0HHM2h5IKGdJXMGv0x8H0qQCZNWom
rPowFb1xtK4fVRUwJaQ0XRVepsz9gG33e9bpOEicuNwBhvk7Yj6VXeOUQpRb5dsCjdJAf7A6W5LZ
cu7cdSntqWH66EPN3zMoxzGY16PyaQgd3vOvx8AoROvqNhaN0+A6q9QHUVNGvKNr+2KcXxGPOBoO
cyV9wuzZ81R3wfyco3uYOvWj3znfMeVkCtsNKFdsZqLdiOJYz+GNc5shy/xUZejg+sWurZ/MTGBx
oFpi1jx/n/vDtZ9QBqBoyHC/ubP1HZ8xkFAlmsl99sVrxq90auVSh4plhf0HT/wfUMZ8eaiNZCg2
t+R7KHttjcCiMS7eDhZTZ1iVnf6jBXy3QByJvvGlbQ82Mm2B39mA6KiumXnqq15PP8B5XoGc788k
WFP2I5hIy3p/+lMqEXT8ZLG9TsuuuZZZKDNEV66wcvN37H/OTLCJm+IuzrJ+U3rmukmjh0znugkV
FkcN41CH+9zhaOC2LetUnU/PoHxVA7ArVMLIvwlxHLqWDh4GS5Rl+8qD+WOhrzGrre13lHltQvtp
+GbBOKcF6p8hY7yOoH7C4EffgoOoMEC/wuEjAOBoI+B2YbXPWArutdI5Xxu4ucLpwG2TaXOP9KWL
VD4XbjvQ2I3ak2s9wqDMd6Yefk97VLYCmB6Tnr3pCb6POGQoMl2f0xGXn7AxEUsnfkp0tHXzhusl
E4yAhc/w1uz3aNpwXSaVsZhFcElD08KcELjF4G37MIwQmtrpbbHNzQGSnopsCl3iTcHncBbggpKL
+L/Undly3NjZZZ8IFQAOxpuO6MSQE8lMDiIp3SBIDZingxlP3wu0+3dJ5b/Ujr7o6Aj7wlaVSCaB
c75h77W52ZW4uxfTkzK5rZfDW8mw6nK+MRglqg7EYdxdkyq/riutzG9O479WPDx7wsAtg9IXSs8v
HUzjrGkiKSX3wjl2s8CyzjxO2CMpTMySpKAPLw35qptGz2nkfWxss9TQg2Hp9N0qe487js0nRQpT
bt7EWD6MOr+/AdlSwCdh2fhnAGn78Ct8MoxvNnnjSkrRqeqb6ywcptXmRLpIWWnBospPncoIgsXg
u+FSt2ZTysJ2WB/zQfM+ZIeVy1+8EmnKcDIkmRw4KbOg0K7Z2kTa8OnvP6B/c0w7XIcMB7CAqNAq
f7mnZWyIqWf5sK9spiLkHKAL7hySEEkjMiKXUaqhn2Pplh7oXFDoiNYMDcSqE9nEne+SFmfr339L
Hw7vn99W6FS2KfCl4BHSfjXkuGxrXYZ59V4tJsenLz1G+dYMqCI0JvQHJkFl89qflKR9BzBKZpVJ
gp2VZ2w2DdbIRCBMCOpetPXGJqhkJ1V+y9wKZAYq+ulDJbGxQL0BIZyakMMW57RrIGhiHetJaUZf
4rV295QvyFsZIqoZcaptbR0qW75mOZS1mshTuvI0Hl/7miEimgso0Du6yQNuYfRGxXz7sbohXVoP
aPaPqwUSnIg8ZH+F+rCYqBuR4iIpktY2i2IXWTIckjO6jgVLl2dB47FIA/MVDdo48KFjVyPraVvS
z1My2tDjn6qc3DnXXHgoxzRE7PQkBEIylb2HC4cdeSpxcMVaA71Nt+2hNVMfultOnIMVpWyMG3U0
9t20/mZsILY24tdf4MavAOaBV9P81SI7toyZsymp903Oon7kMd8kCfSJZMpqjNsyh/ChqLDbnUoO
JNl4O7th98ohteKc5mfPfki9xn1hIyAcrh9Cl5XNpgfvnk9rJtF3a7lWnUIShYCnbnPpui1Rdhb9
S/EpXqgjK8towpVs5t88nf/mZwNAYXDMqujVfx2oDT0zj7KKyVJ3jL0WUdFth/NaB6i0Od+3mXWB
+uTvv+hf+k2bF4KWjSGeQUVNZfVzGZFoXbTInEGIGhFYY6ypb7kMQ6bV+EbiCDIBjt7Scd5LQifz
gVobBTq63Un3WwDFvNZ0HNucpI3sL3q+oFrS7x27e/34A7eZ7xFOEuOl3bOb/d0Z/Jcp0sc3b3IM
c75s/p7tjP7TFGwjDmQK0rK9dKdHO7ZOeXtjAtgnuzp5L6f4LIb6Kgbjgrf6+Pcf3K/HP196O97w
FwnAxX9xpsu8MTtETzkVCI3VVvsvCrW/wQzdYwL5267n42z686MPZ8ngOMWTiq1OA3Lz88+akJRk
rZJMNCwThDmZBo2nMhfeUo8I6gxJHrvB9rtkg93gLVDVSb1hkIVDZ26JaoF3VeaOBfEXnWl9TM0p
OgCPoEZa9E3LSXOXpIiTlKHd+Ls2q6cuCZKOIQ8SqK9d7o5+a/VsknU2F7rWbcmWPk5CtB4WSpXa
ztidZQVCkXV86m19P1naly6H0q8dKgFzdO1rcneH8j1d+yokcGMvcSvu0pGMLjQa93IAascF/rlu
pisSt9dhnZJDKV4XxuEh/C3M/Absbzs2msMoV57Hsn+BAj76Nvo/j55QsjtHQxITQVSjsgi6ZQTm
P4UN4XPBYqItmLuvsf2+qO1nlXFOMIqVXhkgNkmFl8UlKKzBIefYYm/rRGhZNFyENGeeaqFkxdlx
slolY6XTEYq+mOwrSCwkyyOskvvS0hfED9FNUUEUSZzhfXbXl6TMXplooR3i6HTVV5V5I4NNgpDS
3ryZtIrRn3vbrckLkJpjSRmPGGasvMYg44EDv/eMLbDQ1CHN9GmIA5hYDEESbGqRLD2qx7Qh2UZR
qj0ql4Yyy31dt3Vi6pSgwQgPw3mz+AsZ8G1y7UfaJKtsq1CuGnGTttyvep0FbGfRqqg08VQQFZrV
BMcheRQTOWT7LGr0nWPONZ9TV57d+VFpohhhwSPotEtMbI9vJSEkl+jkMO1A2gGNYGh7zVdadQmE
qRz1koRqweyIrT8f39+/iNpf+mIbGKQpHHMbP+mu/avZipFoqatDb4dDPDy4bn4UaXIRkGAPeV+S
oSJL2GRR3CHJqjSy6uyI5y0Cf6rLw2D3b+1akygVo03VHYk5FBjdTikPQLaxO8vys7S5XOex5UB2
pght9vjC7ORmiq1byIJdqKXAGK2T0sjL2OSoWRZL8k/1r3mWXOelfGNCsPoti0B2iu2NJH7YB3KU
e9tsihP5x2xNZtjj3/L08c1MYejrdhOgkcmgsTI2zWbreW40ntLG1WkeeMz64yBYUDH8wciGvkgv
ZmTKnWqBXhIxIy4Aydki5E0zX/O+ya7ONicmHxMCrouiAqkjsxlcJ8UEjCjG+GeZd7mh4f4bMT4W
sJ/rFN+kko63ulFctIztG0Cu+96pugMQrmNDzoxvSSRohoXiLE/Ht6JPtIMm1Usy5fp56zEwNmYh
gEYLCQC48u0nZy7OD4DviNYzH4OyM4nEiL7qBVKtblSpDXUTbaxuE+CoilPKFiSUpZ1Roc17bRIs
e3n8SlJTjxqWrXUyy8BUqsVHkhf7maLi8xpGmwCIOQQ1vYSyUr+0RsosblCll6nmlmUPH8ZQiDJe
Sv6/cUjWYAZN6xbRPnaj790YK2Fr1Tht3QowkM0uFj3fjSWpXdsoQodmdPhMlFjsyR+Ddj7lkDcd
/Xdzvo853s+nvkOTr8MDoNpRWff8fOq7MTZapXAdsuD7GCC/7tLUMnmh77rn4GQE06lGQKmHO0vF
lrckuYfrlgxB4fAzjAXJUkN6L9bFCCz24LyipC/XuQGEMf3+4FBDnfV2SH2bUKiBRNm6yIn8wuWR
FslXZSI9rDCrd5CX1o7a2aKeojURJU9cmSAbIuwWmRRI/l74RkUs7ZoTVDqD2XDjbglUvmlH6+zT
yNu/M1zZBi0hkBTSk+FldX/pE/0p661PWjq+VkbPHzPq8NU9sVLdsaD9dM3pgRCfMVBrikwrLn+T
pvDrNBFnMLc3pQMuWSqgX5loUd/AIm9zJ0zkupdMqplc/aZV/IsB8eNr2DbgOXBcmvkrQ4VMegTO
VuyEUzfdlPyou3rk5V2QyuwK034AqfTd1KXfuMoXAbWTwTPCxt8ck1u79dOTRB+iM54E7EMvxoz+
5ycpVhwrsxJphy4RVLiuOSBQWIC0BiTDOtY6lKisTaV9cwRvqY51bo8ThpjN7ZUkp/03vZj+6/wK
lf42udEZUmEj/QtgaGnLYszKmlPbapSwKT/xZaOd7JXQXRFeMa3IMr50bDoFbb/FhmMZUfb2N/ns
PHRaTVNEkDknIOEKur0GZU7qvdU5AVusOfz7D8/6t98smzqd+R7ghF/RYbmySlsnHyG0MFHvGqV8
GZe2O0yKAt4cVZwd5RlKSpUeApTAWavhtwwVR0KrurspWbILVhRe3XvQMoSHRWYO7DxR9mKy0HoO
0eM/7owoM0huWR4FQS1Kbq9+ViCLlho6Q0AcbS+P2tiiC92c7FOYabgEyIs5YPESu1KJPw8aZQqK
IrLi4JYO87DHo9jeD9p12mCwJYOYMkmKA4gB8md11fEQy+20dm4OPKKn2lzWq75Wl7xhajsgdjiV
hWUAitUAZmUjw6C6usi00pA/MKL5+w/5g+//0xPKMAWuqCWEwFlMC/TzE7qkvWW0tCkMI/XsUPUK
6d+KSY4qXi21iQEw6AOTsuatiGAbfHw+dq35LYX4LZxaBwVdlO9sV/4A+6/hRVkjcmOa5yhhX8r1
ktEEGitl8PwpyceHvHB7sLhsWBOyAeuMqOe5o7gpfxgNXf+86j+I+HyTs1v5yojAtm6agz7qsadj
hBD9mXA2EaCtUT250KDZKFLWdXMmbgHHav3V4W7br7csIdjV9mng5LiBFHPbzjTxZ5xt466weti2
OhdNQ4Y4WRxtr0OdbfSV1GbrHgkYXkVHDYxaPi1D0R1Eo/S7TtcZ645fe0RHvrM9erPpPrUTfYG9
Rp+XtXk2U7gUKSFmJIGTdG5sdQ0Mwi3v70YayoKTpX7JS4C0qQHVwkmV35Rl5l9eGX6beK65qG3U
IeLXyWjjuhGU6d4Nh6q4Y0R4ygZFMg8cb9J4eixLA8VyJYirZ4CQt1RMKYwOTyfB0evzmCwfnv0d
XGUbI3HBT8i1UhH+7RUuY0WU7cjkze7buJDJWdS3OWSkoLY9t9bWo81QgwjuV3V113MeO9ph1psL
J7Dip4InoGpjE2z0eZzjKeSR/LFM5RsDXBUFBY7KShlJXrEuEdiKsNf51izY+e58UeooguNA2MuY
ii2CkJ/h79+Bv3a020ARih3SDo7Hv3S0y5wmaJf41MYCRy8y4UK18aUTfBqkOPHYDmk7TYXmXQt/
UaLfrZ9/XWVQSvNVGS1v7ILtZP75Fewsq8hLrMmhw1bUy2wjDuN7KmfGeAXVh1H75G5mv/mhnb/0
0obGpoI7QJgOV8LHtP9PbXyW9ovFZssMRx2q9jL1z7lLnaW7yTlKZ19t7AE0DFKjMs1lSKRgvSsN
XkjcokW1NAFZoqqvOPNtOa/gHKA54zNBYK64yv2ytsk5Bt+xq2VtYgTRNvf4ngR0gsiSiMVoM9WY
u/GHTw4oopT6z1+HOoT7JsO4mlPeVpyzCXgBHGfVV+3QHhfuoDBTaYmtCGnDx5Ml6vmKBGvY5bOZ
7KaNIZJk9q2rYUz8eKj3jpox9ivl27yQ0AT69nEaxWsj9B+ScGDXRpaZfmNkOiBSNcncHpx9hEOE
MaW9n5JCBOQx2twmhhlUrXPFDUghzXAniKz8KGP0725BTttY4C1uYJOuSnUlYlDDWjXQyzL4309a
fRjzisA8wWOlpkWEXKm8tiZjs1SZf8fv+xW/5lBvaCyoDKh2zFwByf38PLEzL6Wy1mZo5IbnLpLT
nA1mWI3cL3oWP3Xx+n1treO6rCXx1z260k47GfnvsmX0XzmvfCdCJSWFySFsAxtK8c/fiYMFqdVj
YlsHxMNBuriIV1xy6KY8d3bRCs8/Z3rhKZsMMXOsXTM4FP5GGpCtthulds7cugtlx9OxvaO+xqVM
/iQbjqnKvNvOnCNvZjjJMJnffNZHL+pIHaXWhvS0qHl0TEkIYVvyi2+M264c3gjeyUJmFrRAsgM2
T3g7fnTwrJEENcS/JqfQivlczKp+W7ZHpjU49XSrI5ePRk46SQhN9ZhtXRtxASy5dFyFUfng9tlA
QU8iI800Lwb6S6L/mBQ7QP8bEczySHJk4SRfdSYz3E3lowH5f6ioLXTMPIGC+dqbxPA6oMM85/es
aqB1DXPJ+Sqfuk0aWSusJ1zlyZaknEdj4zU5Zcc6JDpcbbDn8F+ysJwsljCiflTKAnxYMTMoG88z
yeeeLZVHc2KwmpcWsn9DY2WGn7+BE7RioRsrtszjt9LtG5APhXqu8rz23Ai6AAJW3FUltx4vJhNs
NP5e52AATHd64M76sdBiB8YqrlNm4J49N3OYbrbfUqde7BxMo6tR+flIH9rqVuQzL+MSUWSmbdkk
Es2eoUOfSBvfXpLYG9arKJYlJAya2JRcCVUhDyBZCJ2QXExDqSg7WyXGGqm730gHmRPbKBueF3J0
gXkxQ5NMbm1o5+dyKacwKcnxNaR4HctHm3ROj1xL1Ne84lw9gq626w6L5N8i3+3byvoXxxN7hBR0
1855H4OiYQrWWgS0zv28+qhD3DDamD1xM56stD/2Mr6nxLtwnO9S1UoOJs4e14qkryXdvWxtopTi
0vIi1FQYDd77HgXWgA+6s8TqK5OietTCN/rW1MX2ek5KguJXNIfeOJMWAISSXzbK7e2T/zhu2hp2
spR9S97xirK3HjqvHbsfhhvzq0pKA+WJbtAyprx6k8HAvtIDtO4FitjF8OaluMZxLAM9dX/ACHpW
rea2j7lt4rFYfZ3gBAYvWai2+hJmC/Y2osN8apYtS7I/DNZY+K4FZTvK7Q0npl4+hmENScceHzal
BWXiEk9WkCZ8Qx9X9n/ER/w/y5JBsc9/fk2S+Smi5r/9i7Zv52v9r7Sbf357/y/zZjSVNDZ7U1/8
97T327cqbQb5Zxriv/61f+IQDdJjKDi4/K1tnL7d/v+FQ8Q5DjfPApjD0W2zYv0nDlE3/0D7w1yE
A4zCASnAf+EQdfEH4l90QSpd5dZaWv8J7R1JFRfDn7sSWDEmFxc6Z5fNIeKTny8Os+2qBrOcexgc
4klcWTtehgNxN/W2x1KQfW1LGV0RSUa+q7UfzRk1o8iEx0/liyjqz5kMUDFgFYaSzDZu9mPAX54s
KFOijHD0QmjOMa9eIqV50kmq11qyLhJFaXalhvOD/KrdsmRTgIGAfbGRl+x9Df7uMb5A7wZIvil8
42nBvZenp8T4Nq8NHrPCVcPs1V0b5eSOtnJifXxTF6s8RKK4ymbkjDSeu2x4yNLV3DXWYqIMDZi5
Q8qhekEE0LxqUUfecBQ1Pk3UMc2X6WHUWRDAeNP8zGi9Iiu6a/Z5FZBrVodzt+mct6hPm4AO/ZPo
u0uVvtlVolzKnFOvKZVjp9mZR8ujPZrtkwbB1GzSezIziBdO5Q3+Qy9puAuXWsWELVTwPKzllhEg
rzSjH7kVDx6aT46waACJMLQ4WHAnsetDlbZaiepVUn3oZJIe+lF9thQjDlzRx6+C6D755ERDcgWU
W+7deurhGXP3FtRPlmznQytwGU3650rE7dUcmHK1rBCXZZbhlLazPzjUZPSOQN5NPr8YVUi43pSj
rZ17qR7mVLHPbNFsxX1ylY6c0zjn4Fzqp0SxqRXtzvQGuYUVmaSDlkSsj41EBJzIz8gmudpr1jtp
I1BljSa6PJuVtOVkJ/KIlXCp9d6HTdAwHXbBr+EVQsUIulok3UsRM7PGyDdeFQL8dpPBLllNNM7O
MvqaMwTYdXEd3bi5AxmQpfJR2ol1LvPmFk0meTG1ELumbx41QkzYFuCQJX+tO6Tk8vhuW10BHOYn
ReiPoLbrQ53jxJ0+TWwGznQSEWbU5IJhm5D3Do5fwcWaahmnd7qUYaSdG6LzuKTMU8yEmMHHFjA2
MaVeOLeB/1T7VfBzg0gHzMiMx65WUqvLuzirQS9b2B1iYhTi3h6CxlDZUzXKxPdQmrvJGs6DubbH
xpgO5HUSDqK1fZBgDyCbHByHk19L13h3puUZ8Vq1F1HD8h+gcYiXEolbTd6IiyAjwJuUX8zhpcjw
1jrTcFllRS4S6updSaeAl47Wmulg0ucnM5/vKuJeXmCfl+euRm1SbP8zspohNFvjs63YRVAvkXaE
8WEuZMYnkxbzhBIX507m84YjtzWL9BqgIHHGPsIxa9Z5/IhBXqhDoEcjI5aUZPc6mmKvSOZvEzW2
nyQ6YzGUbcuoOQezLHw1qlFz1kp+nvqbVh/PxTD6m/RsETgfje4UQSHCNdsfHMM+E37adfl9Df1m
c7HYO+bZT70q+t08sFTChfgcEeFLyviNNVt3dcPOu+rpA0txzJgcOHn9hNIHb4WrRMTeJ6GqfW8N
zEcYW2iwSphPlHFHhXBcJcWOyVYBL45AnL1eUjdbTtWIqiJHR5BrVXRudBLqXTJmH1323L3pfo2i
maOVXKVLFkPO65E73qxQ5Z5dUfN5xbdlviRnS9UI6jHHBWFbLcKh0NlJqPZ4SqJlPJn6kh8B/bMk
E5LabPEZwWhnPZmUszGgkdNK1TrUVVJ+6gAvE1bMLr+o2OIka57e1Fn/ptipDciFdRa5SiDMiD+/
FXzK644+FOFrziK0KQv9BD9fP+kG6eg7WXd39dqVnDYYg90gkRUqcVpKlINenasH6fDI5VKWXinM
g9phrXDLRxqJo5XhMm6TT3mhoH/pzsnAUkQp17MEEK8gZCp5FY4uRrkxKSviunxJehLZerlG9lD1
NibCBOmE88yVzudWmfsjugwrQJW4+Rrm5ZDSYAfxEP1YVPUkqYSPLR7pwYRrRaZj8bUD9dhwhkfb
Fmo145wv6Xzt1VHfsRh7UJ089mRjfW9IywUwqBBtzlYep+x8jq0pCiZEq4GA1+6JeNH2Wdsc6Xqi
l6VJ7aPEkgfdSkQvVgWcP5l8pYvFrdV80co8upULK0x9nplpptXXLFHrHyA7Zzl+W/TRfsDc3gWr
plXBOHNyZHIyb0SmFPsizoq9WRQVNrH6k531WqA3iu1J3Ipe1yN9IVlE+DIuz1gr+KTEhv3JuFuM
tRWPSo0MXNk24A42+JLmyVviCMOmRgKwMTnRWSHh2cdmypOUYDbFVvU0lVNHyW+VO7UfWPkZ68EY
Ha510GwenbBklqZto2s99mcWum7Hi2znLhon61p0DmFesTxwP/f3Qo2PTOf0nbRLHOA2nYdlDZ8Z
iX8vPtFY8wwt3AkgHaZCaXyzXxkFOuWpssc7VN3SxXOV9FDzFl2DAhDdwpr8khFrqhrVMR8XDyQo
DVuC3KdiAGpZ9DfsQJJAV5V3wMNHOAYcaODzc2VTwKQapn8GybK91ir9iHOI05SzML5IBQhEWRTB
CLVAbYsLM7uX7VdsCnmeiL6eGuOparhoAQdiOyuyb/ow77MxhAx4XNX0dm3KI5pMkzXQrjXrflev
sMpNLeyW9q3A5M4OKVTS+hvDm3vBdNu0eFealEgctdE+92K/slKEUAcndlZHnrLZKOnRGQrG3TiT
2jBX4TKMd8z3DJgyOeQTJfkOheY8d5tJFCNRxem0oujj+BkBjMwsHiMS+G5G6h/2efkQuik7GGle
1bl/5VJnvtrSQ0bDERx2cddrCtxendlplA1c3VkHvz7dmxq4SFN8K9I5yEYdThEr/TiBp2FUHvEb
YSksr3ey+BzHs2doyw3EsRrH8NgiTXVKisj1xciUW8McGMvGTCJmq74pq3sj1kHJkEea2P1lBVm4
00f3plDHN5ywnGudcq4wQHi9SgriMCaHYrtoy0reMmObvBb7y6BerYx80qweHqa2Hykak+tan4dB
rbzesB5Yu9JWJxnYAz5LM+My52n9GuUksnazzd8dIz4s6obqMzc3EshRtCScUMZAeR3fU5Yfoohv
Mn5XtNRG2KzN0whucYtIHgPHuVVK5WRWcVA34ztQWc3vM06XuV3CBrsK/klHmGlotPgc8/lgNO1z
1aiU0PwNY6N6WlUt4EwwN8l+uZptcx403lTGTtQOs+UXvXldR40poeBVsliqQ/SoRzQLsoqx6W4J
raNCSQuzpWfVYSfBJE2GKrlq7VZR3DGk55/VKfysdPraN8lTFVFolMp6tfWQclKUJ/4YSl7msCJF
RRbruf7QaMdKNDPzPYy/LVUQDhObLAYW0Ps+rfbMg6ZT7PIt1MpanlKsvIFtMFhWcbWd4wQojgtq
Y5mkxVwvd8Mi4XwmhHjV1xbHv3ke5mw4xe24hrhgt9izQnusXfOaa85zBcXqNq9X84EMV7fIjbts
jTcKhm2ESbH86Fclhk3hxHTqw7mPiWHB+O9PqfveriPwCIqCEThOWSQLLy3BN0P94iaVezKtwCbr
FXhEqwY0YA9ap0ofy1geuGn7StG8hDCEH41tFAPk4MCcNLrky2j4sr/YmtLeVrMDrineq+U0+l1W
SoZK0Yu7dOhdyjOjYDDMYgE4DH5/B95jCXX+iqosvw+G0odLGTR6D43QzZfwoy7O5zf0HTt8AVPQ
uiiRHVGXnmjTb3wXl03eYUZwsoD8gG90GPIMq3vJ0+Fbb8hAwYnQYq7dugfEm7QQM9Lg4da28pSz
aEUO30Lg5NbZTxRCqpOZt2XWVn6jkyrMWiEPqk0z22rGCwuKZMThA6tgr+RO61t59GYV5ln2vXGT
dOnLHKcRGyUlqKI2PWouHcaU3GqbMaCp2S04RXxwGBBRRmJL13ZTbPLauNy5ufFGDN0RV9N96qaf
2zG9GKxs2cNDghHlDRrH4sDbeKN21SktdFDfJdBIlTUdICTBpPE4js56XOPlm8KABB6h/igShtuU
OwgGCFyfW/2N/76UEtdAz31Ce8WBIdKHqpk5HwKd/mIHRbO6URaei9yJYXhSjEflP7a//9HQ5P9m
HPLnacj/+P8po1cz/nZe8j+77q3887QEUDD/wj8nJdYfLIe23RDNwZazx/bmH5MSx2Uc4jBQ4P1m
NPzxJ/97UmL/wT/OTocQH1aqjDL+NSkx/sCBq7Fp1SiYTUv/j3LxmOv/usdRYW0jS+e1ZSTDZOYX
E2DXk8NIVSIOalEYhxnY8y2DQffAy0nhbLA4qqZtsWwtOdtxsDE6MEO04PPExJmpd8JgBi2ihdB4
x4YDqU9paZypky2JLouKAyrm5DPOhOS2cAuCbUkfGDihKpvUnwLYlgcRPD1vO4+7VHciYA9tfshB
DAEuidwvpGJNhzkiSQee/4FUUC532973HBcPdCfWjdQU9zDXEIiJV2frKogOr5vECJ1Vj8CV1Ma5
54pnJa22D+NK3DsM8vEexdJySmzFfHZjvQ0MN2cw4oz1c64p3aHSJ9PT5oHiYS6cm2JW+/3SLj1r
K6Pbgzt1L2msGRfuIZ0JRAK+wy0RH5ZFml3Q2CkHy8gy9rwyuUl7h/BSAvcgYiIjcWF3BGpLJTEh
Cv1uyYSErS4HBmbk7aHnM322c2kATBqxtnYxogr8FZPvuGOHUAssRMUE6dSYyKcyfUQwaa84NJg0
X2eF9XRNXPouBwfBEN+c7ht9u3AT2JdqBV+s6wH9si9xdn2Tz+S+D4YnKd9RYBPa6Uc1S4olbenw
kiG7q6SYfSfjTAchIQkmK4BnjVoaOopwcXsgQa4YvwWRKM0LyjWkP6ta+l1Vx4960vuJqR/XSH3v
TDw9ZCu8z04r94rIFr8yWvk16vU5JC3L3mmTHEGbjF/BikP2nkGM3hFRxCoNiTPjmUgZ+2nHjyDS
YC6M5smN2vzRXt0y8eoO2Ig12+sRtdMUDv3aMWAfizDLMiBWcQsYrRkj+4ZCAOifoOF8cpNRIrU1
3O/OrGsvTEcyAtVq5CoZcJJ921KaNYapPABPr49zb9ozj4denkaHbmXmsD7FY5R7hgm6EsUU39sy
qdCIF+tMtR2xZ7CGK60/yNqcLajldkyBFjjRWDGJSZXIYr1smktYphPY3l7gPIuW7KDaghi0qTJv
zRkpXeRA7k4oFriPkcm6Qz4dXABXe9SAFXujzvHsfBiec2XkS4l8sPi+rCG0VJ2cVJNGAn40cj+Y
KPukLt42dk9gpirRQ13PLKJTzdoKBzQBgZLwuE+4dejPjdprQMkdlyijkCji1uR3CQcDQn+KqSEj
MzYtp4fYLHEHucD/uPIm7VqMU3s0VrP5oiPc8vuOeSAGbpXEPMRc9aGaEJPxeCmXUc+iT0Ps4M2I
jXm406difRTWCAPJWSuXlWhn2odNdIOCfu2JfUPAdmGNXPgpDqG9m6fE8SZ6g8vGgAI9qMCeRCNi
HjNZTV4z1xDfDNGQsqGvVJiMdGjxevjkrTCjELDFeF9ZheGJSVWeV713/dKpBwgf7F0dIgUfemWg
UJkVhYlqZtCTq4N1lzOiPejwaU84FsSFV7gxd7WdT3B7MQHdCzcdB29oo+xOsCk+lvo4PadmPgUr
Z8N5TDetqU2u81pR96PNJ3Vr7LMjI9nkfVSb1CdWGiW0QdDyaPXDM7l8+jPUM8UX2CEfGSyP34nA
M3F4DNZTXa9z4HbN9KLgJfssLKBiU6qLYyHshFheiyl1aSnYvJJhuCDOHg78pfU+HVPCrgtwL138
XWEq3gMNynUgdpjlsaMJcqBbNqkPRPL8iNelussdsk3JJpc7AcYChJ0y5kytqHyDvlrTK4dB/Yqp
jsdnVCcSiJyugQRqtY/90sMOaxrgyzDdJ5jtJu65aZdUGV+k0uFl2VYHhFG1C3Rk9XQ3LKN85OOf
kUK36vxgamTs1SK3XSCasJz8tBc/spFUSBzpaxBFaXY3JHHP1aAvz4vh4is2tC72kebXt0lpp/Ee
IfkcJhHrAEWdq2Oz1tFJzqN0NiRrtKd71nFWL4VvO33+MHZyDLPITo/VUCyvepNMAUXhdF761v5U
oc++c2ulhZRlNe+FTMqjwLB62wwxoDOJCagsBwYBC2FwO30SABCdGsSX7SzF91Svuh9TNDtf+pVA
wDqZG1LS09LdN6kSnRFaAYKuEpI/zW4N9aybgqmmFw2HiCqcQp0wPyhEvsiYASkdyzatT+WXqAUJ
5I+VSYMixHAkbUwgiADhi0MoDxssiDdWmYiDCe3wpPYuhLl41a8KwSCvbdFZ7xlvht8bavVWgIN4
apxoCrRUxCBamx75npWFpPdVd65RlS+mWIEaRm7+lRAGB3Fk2d7keaFhRjDc24Fobz9Roi9Ns+1m
C8g6KjY5M5fOGQsGCxiieo46ZLsfDZDyU9c0A/OPNQ8QeA+oruLuQdfbleN2qr4IK5PnWB+YV5Jy
3n1vjKZ8KYWCR2tMGRmllgZqYsHZHOLqpl2rAS3KnKwDd+gWyFqaHjLY0nloGZoMXdZ42tQSYOdS
3WtMu747dd76qyaEZzZ8oR0Z6Yu4aMo0dO89exf6NeRGSwMAS4hxudi9LC+RTcQonj70BH2ZPY7W
qthPchVYFqIR0wQpCC4HL0c38dhfUyVN7rHir/dMICCkK2OJCVok67UxtOEKmacn4N7MT9n/ou48
eiRH0iT6izigcNLJa2gdmRmpL0SKamrhJJ3q1++LHuxidoAFdo97SXR1dWdVRjBcfGb2DKGjX2Ai
xwgWsg8YtjPthixEDXKL6jLF5ms7Ow9aaKde8ePHXItk+8Ui5dXLNgoUeQHb4auP3mwskjKTn3kb
CQzYJm58sM5eaC0ZbLR7gba6JUSOEA9z3d+DNkmbg67g1CzlhBFkazfZbOONGE0bX+cU6XswxKSy
UI/5TIZlAL6wqN1YTeuqb+LmgO42ZsOyj8Y4vfik1YGolWjlT26eBPNuiuPqPhRuM/tah21jbNgE
x/SccLlM3lVi2tk3slz3odn3OXYaiqRc503AsiJzSstl1MqgXpuNd5ebWmJnaxunfngyR40TuoE5
mtDtVFR62SehFhssNNErcUkfDSENW2qLWu6cd7nK4hvjJntyHBhEi9bKSn9L7ptxpVeI+SGMQyj4
HN8DTg+VDKOdyAjMPDTRaG2jpstupB+9J2uQ0WcCPuIDoYbtyC3KBHhlbGmdEwKI3e+yCzuyClOB
B871U/vV1kL8lTs1ZxHBu/mrtT0XNwqo0caaOOyXmQlGbiF10+LGL0aQIV3pqYNhUUvsNwM17Zk3
PHRpED+1RqqJJ1flbz+2NYNPg7DBEAqCqnRqGUwjN83gz6e8UOFltrSESaZGHo6+jGikF24NAE93
mgS47x76vAg2DDz6JZ5DEyc4M+CmpmeYC3a0t+uqeMOCPl7aOeqWNfn2xZyM3n4YIwiGjsVjJD3D
2CPIQjtIZ72taUb7NcM+3Q9GrXZFbRj4JSQwmXD+M5RFgBcBCCvxP8pm4OTnu4Gz4jK16mLnDZz+
HNSnVWXghFeesnYhkIpL2TE1Nroau8voOmgRgX9FKLKX/kQqep5I2YSxarcirqiu95Jm25mGWjXS
ainZyH7KajZ2U4oezD1hfhWZU3xzZa5OCVOnhyafunPCNIESXdm9Ro3stxnxGfo6wvKEF6HfJZPV
rVoA9a94/2RMU6Yu3/xi9hiPJxzhUEeWBBC6VdCP6Vbno6cXcztPKM5BcY7iot1J1WYXAFXTjnn/
/BOEobHiFey8fTt15Y3FK/mas3w4UUvkM+nho//LjCt9tDO/Pk5mj5TXFhzHg9LvpqX2uvgz0Kl7
64bQ/fZNn2sOrjSuA67qt17pTjtZSQurbEl7cYTJFM+0v/TqKVxhHCoRrbBuBEgjT1JHSbvOU+0y
H44KRmZocBT57kHTTrtQBtFTJ3La22QY7908DteYb7AkVcTNblUfhx92GDjNShgtK1guyrd0lMGu
464BhWcuXpMujl+lU5Q3+qx6jqUG70RQ4H6re85ZicuHL5lXd5PWd9yhS/miUWePDZywb52fwVDx
KtYOlnjHzbsXi9l4lCbtsh2ERHWuBK1BwjjhZhfHqudHx72sN2E5ewxjMvpvI1+8hBafnJgughrY
ni02SdEQ6gYbvAVW7nwiWcmHHvwIpJSR/Vy09xyWrqdbRd3nduxN3EFwxJHZKf61lpzdUMH8OkDn
IaiHTUCr9MXoLcNdlL3O/mKAM528KPI4EPjlM1IWWKimttKn2ISRo13JEiem/tVpUX3dklYCo4Y1
jvv2Xbl998B4DmlAOuU5Jv0JeRuP89Dm/XZKanODXsMcyMBbechyka/htxlL9qIGWlfgvyJQI5VF
ONTSQAIbq+12Y2sO19zmrIU9DpTsgoq6WFWe36Qsxz3TpOxAnlbiU4jb9sk1+VmxUQShu/bzjB4P
yc2cDx/NSHmdJm/wm6LDgEP6KfdTD7U674+p5+CYmGcOLIsydOtfFVruCyUi7TkJTRfjT+mrXRlb
6SM6hnuiN8MiTNeynePu1utBcIRczZMysf7ZZT8vaamHJTSEXsNlKJL7wu3qj4Zmuo8uxI0Uhj5j
fOaHT4Y3+BuDbCZGL95e3VfGKpY2ZQ1c+L1rGwqxmXFfPthOER+K2gVEEWfZNvYi16MQQV7Leuq4
J5eT3oBcRPew0Tdkn75ZHl1qfRbYu3jCm0qxUrktSt1kywly7pLE2YyvoM9f6qCjNoNHc829EP9h
lJovauqdFZtnepY9qvAQGfFhsOtul1ZzwD03jQpiUWW2Z99NqSRPEpWsPewDuA+kecj6Gq5CniFe
dtIxbnLMFI1lvnssW3jdQkHsq8di+M6dUPEhnAzuOLXTd1wGgvRMLwEfKqMvN6muA441Zn0OSEdN
gLOEIvRbmyBQdVWfRjZk/qJopY+UzIlFS5aLjgpLY71sONDn3dCsWVOrL6PVzqNTVPOrKVpckUjB
uyhLfDyuRFJdEJ3LWZYJoQoWmksVGeAzTFmgPZvBlpWethyPv5AuPWtlCRWuKo4r56we1MkOh/Fo
zxZjniaungrFzpXP47Bq2yG6xK3TsvEnYbkUDK72HJ963vc6QQZG4K74XH/j4+2WmErkwtQ1cokN
gYV4eDUM+3hO3as5kpY3+yra2SCoSdWQ4v2y+uJniEiZGffV3yxMY99Yo/0+E0l7tMjqLLVRqU3B
5kBFAUd1xkX5OsJcc4iyIlubWqmrM9nsUGl97/0u0kM8ddn3DBmKg/vcbwqBfRPfRBHXG7fOox8O
fdU263lb7qFTdvaJzK45e1RIBxzH0orkpx2blLaaEqQ1ZSfkDRzumVGF0qPE2G6G3nSPPV5Ah41y
it56zVBlqnzM+hymNrxOY7PEsBwdQs5Ci4EGgbVBZ+INsSJ/wr004ix0xDUbPImd1YHe69DmsnaD
rlgFmXunnIzBuqjldCKEOG3ayMiPotf1apS23pRz7Z96q7YWCunrY3K8uw7FlL1UTcpoq08ublUl
Vwqw7WJh8Q4T2gycHc+Y+GZmZK/KPmlPegqn78pI553kVndoEdKvVTHcC0OZv9/yPrNZU5yK2T7w
9mrBIQD5tuJEINgqDMqbktYaHxrHC45lEMcvEGnchUB1Rt5sxYPRmeoxFT3O5mCachDd3bTKdGC/
WnEMlqOo7pzR6t4oJ5hfDLJzfyyVD7c7L/c49VC5CO22/a72Jygumecnx84u2hvOHuPN85tknVr5
+FCwQ34aRusc+zqNt1U0zg99OKinzHa9A/80PME+AFwOS1EswqSBxBa1xbtfllWwqB3193Xc5HHF
/U9ZoMnF8Zg4sfEw2pM4mpngFuAa5jETbvcInxyIs5l4OwU2r35l6VP6O5ude0Aw7qtlLlL92M/a
vkyz4Bb+Lx7Bh3+a6/61RFT42Pf+u+nu3ybJ99//l0SApwieR5GO9xGf7vG7E6Rm3udOEvqsxAAm
kCgvZBTh81G9Dr7knRNlrculNc1EXZTwq2Q5WLk97vKs94F4Cwvo6zwzKdN2xeqq7MQ4OlFrJXTF
jyXIcqcoMrA7ZuY2K84XNFPqOua243ZQ7A0iAJSckNuyi5ltpOkGjofYQk7MeO1TFzr0j9mNas8V
6iVJWeMuj40SvVriFaa/Ftn7G6y8QhGSEejvAorwU9TVBe4n4yFmDYEksJs6sWspSl0Vdt0c4pLW
Am3aT17NGRLM2HCeVF/dEt5btstivJUqZLjTkpwL/TLbFDqd11WAsdaRDrF4/1OLMlzxBb8Gpi3J
MRxrtIGc6vaSuFz6O5Xph+jqc9xYb8aMUmSP5W6cmCNYOoqh6Q7ig3al8gZyV5zqAbKflYtPJy//
DEIcRWoBp9aFc8W4zh2vJiGt5gnIsl1+EtnU4DPCvTW5hIqj8CCD/ifIFQWoBm0GpaMGPrXqxRhp
ApVOfHWtNF7NRfIFumhYWcPwm0YBdP3SODHE9jadhKVb2pR/2MbAjSYlzOz4fXEKPDWsw1lOHKzy
Z7K0B0nH2GoGcraMjfKpl8POdPSvMJubVWP/KYylYsbLUS6A0SLuoKimBojctnezDp5/syNqM2TD
ivWN4EgUvfNhf6m9+t3P7if6ytllQ3EdYvdB5aRArFmfPRvDyeAF1CB43XtVu7CAY6pX0/J+9fBZ
BRmoPpgFtjPB6HVVjjFqQuA/SzIFi8Gxx5XR3QVTVdw79NJvdjk2k/43yV1ahbkkqdzCYlDOv4zr
pgUmhJ3rd7fWrc55V14mUVksZ6O3MOlpWYyRPA6T/q2GYj2OmCAalT2rqPqYebn47+b7xklTDsrq
BjvqJ7eNFxGpAnwBLdR21+LYslXdj4fAtu2V7rB+sUPQBtuTX+MYg7yz0xo6oDl0hHJ69eE37lNK
28UyzrqdUvbPiBZr1/K3wbO6aFXqLhQG7bCvrp5H1MWhhAIGuPVJQLJctUzRmazYDEzrbx3iWKPL
NJntHXWmbOiYjRemc2+0miHVp07/BroOG19LTK5LEIZruz7lE/jWCvLZivvKByUIBGeMwV4lc69X
/RQ8+K3Jra7Ib7NnnwvL2A26rjET1B+20b+2Nf3IGtpdy/JB4qc2mXhjGPFj/9vt4kPX0t3V1La7
TDk9rO0hfCE//aLbEi5q2pzMEhtqKDcTbq+l3/qCH6qkZSA95cZ9opfA/4onDht4LV1ymjY7s8cH
Yta1/+J6nBJTMU2IH7a/bmuYUt7cfwBWaFaOpApLVYj1k5W90womV7Ktn0yaBWU98nOb3aLu6PPT
XDlBa5lbUdFZVUin5UTm35QZd1zTy3eE7Zts+6tr5Oe6Z9/OknGZ8cngCfSRrip/wufmwtnPeHSj
4sJ4AIW6dm+kYD+HYOQSn/RHRnxXxAxqdb0/yRy+cG1+j7sG25UOr2Thv5joYxYL7CdcJyYMfra5
NGHGnbgBpn9n+tNWGkgPRu9FCZcKDgCo1aSK/XURU4gRxnZ49H35Jyg6PqIRmHvnvtBLBeY1VNOT
YQU8cCF5PKYif5IwfU9IMy2ZObynTXLBv/Kl6uZHFxJGBZisBWQMkGka854nOFNyGPypBpSQOCjI
XMXzdpjybpVZRcgdW3H2ytLqZoZcDSAH0kEVJ/6B5i6kDRVfy3j+NSKKk0kFkp83jC31TzsTQQaB
5yHLQ7WVlbaf5rpT0WoqR6AwsxvgwjL9rgmXyUwuFL2jRbOrpLnJTWqTSjGDj/LR1BgT49smCYWJ
KVwU9fwaTOGt4HwWGxaT56r8LqL0PjDIB3Irg94XcVIuKSE9uoPB+z/DsI8mJL/CFgD9sGlZEE9c
mzRflSAleT3eLRyNIsfBElgpHhUytEy04NTpNwfNdmU0ms9BhAGrtie4AuJ1mMSL1xnPtsQC1081
F4Ta+FUFIdMsmaC0iHLXUJC0j2134D1Lf8jQMhY0cdh23kqZUfmBKOMvY83rW1ptck0Se3xNJjSc
VPr1RtgZ6GIXufM7d1MOV2Gr0CuMJ6wl7zDrx30yOJC1teIPcNIYZ5GV/wxeQyYmmf1z683JtArp
S8XPV5oGoxybipLVEBQ93YeJW860ZrTZU53Nw6tUAyPa2MGGs4T6lGDVh+u2UhHbgFGWVofAUMw3
4ZdccJpq/BjNAaSUmJJRs0IMAFoM4la4xmUznZXVmfCywYSmp960zN9KGRMVbUn5jGvWes+HCi9x
0iKl9bya67Zx7RedVNNVd2PukS110IXDyc1+/u8hlf+F3+L/k5MCGwRJkf85ekIOHTPFf/NS/PN/
+aeZwpf/EJ7JuML2vL/dD/8VO/Gtf4CBMB15Dyz6/CnYLP7TTGH/g9EJuFcYCmRW8Uz8l5nCkv/w
LRsjhQiIGGKACP4vsRO6yv+NUI6J4w46I8ni+FAGPevfjsBJ7ymf9XvesDZwV+5pCRqwjS7awn4x
Kvk2d80patpz08x7Qd0Ars9uL4twOybtn9kPlpWBDVmYxNB4/jaDGUGgS6CmYtQ8TLLT+y6z73ff
c/5ucqV39X384BvHukuIC9AAvRBGf46V6pbQauQWdOguus8VqEk5scQDHXfLJwuwMGRQnxUmTI9d
VZ45ub+QbwTUNIbIsCpZeLV3QCZeGL1JCck4f+jo3gtX9htFrBtwMgEvdzTCB8p9fqY84JKRqYz/
xfhjib/COoKvczMBLG6SSCdHWdAwNaT7aYwtIHMJG7gjHorZynHt71yrt28Ec1YRSbxUDu0+siTn
DMWInOEPylzaXkVQhRRxv0LVIs+5IbeRPIZ+8I3JXPnGy9RUBWcbAuhtPZaMJ5A/GVatopQXOvXI
VmQOmxSU3JVO3+VYbcIQSQhdzlkgp1HKoLKY1Kj5amXDi8Puwq31rfPKZ7cZft3cOhNBX5bCvfRI
6jtfibunpLO3wC6iDQVZMMRab3ifaxbrqd/62h5+0ii5mqboN+jI9S4Q+LejvB8vyvSujZjHfWk2
5Ii5Wt9jMHSgpv0TvRB/LG9gbc8oO0fSdR7qzDc3Qex7J2629+G8eqrp9Tozyzg4cZqd4yC9M7J9
f+nM3pvVo1nnRr9rXBekRMU1v5CNQtsrD+E4W3twjYKTNLUurWl9VkGZPk+w0ztwnJvcwoBaKfy6
phAtpT/jNQmBnjR9NK3Qz32oxPT52lP03EsvfuSIsVehDRJhEskhIuSUp0Z6aRyhFqr271rmXK7n
sapOXLXCnYwpwKgcCrs7aBFOQEBjVp2/g4/hPdKqG45fNRiNO4/KwivdK65sVb8embcuxv6bukks
qlqcnLF3N0PsPVj4/rTgAhg2M7bmkJsmDQi4yQvnWEfeux0Ux8aJcKqIb53GODrjWwxzGfkCGUzY
Vx1IDkrDrSG1tiEjS+zVu01SldtW4S4MZ8IgxINa0mEgQkqmCWvLwt1ZRZ0LRCvCjKvc3UwZGuOy
LFhNnvuJIldtbIITC2vCkWfZ2logWH4arftpFnxXQzWUtjXxTiuTtvQ633OC2eC/IVXJTRAO/sZo
/INr2itRy28OpltmM58qcj7pAeDUvHK1Q6pK6kvm8ASUTItQjf+4TvJBSfIhKO/+W5MXQ9fhI+Jd
iLMnxxHzUqe/Q5H++jCzHmot5qUfaGhMbXM1JzPdU2Aw7GJYS8FcdAeAnCVxGUdtmupJG625ymYU
MkdhAUAUQujLwugnCm9hWL1aOVExPMQnC/j4xja7k02N89IvPRS7uOJcWSTVU9M0v0H/HFYgOGcZ
hAdlcXCM5gTDiOeUxzwST0JjN0q03RwpMufKGFXTiQDWNq0IdA93a5VtJMEuMevfSGlGOpC1VqlJ
hWoGE+rU11UAc4Z/YlTEPA0hd63G9uCGY7DVBRSQpPgTNfq5ivRmLptbaUQ0YZv2lufhbcyemXPN
kEQgyYvsklSVOmIaI6s8xDOpKEecdDhhGMkZW7Z+7cOdCr7DPGsvc198jUJ1G86UCTKwx+JEry+B
DZzVJmnfw+zNHx7A6bNOBvCw00jogtHWxE36IkPyrkMhs0PB39hBEPzsZHZKyWotrbYzLvaERx8f
AFjMqexYVWsi327zAMiA4txKZFvMGgFI9y69mOG7O4fVQWPtqG3JZTzpzaPOra1q3fxYT+ZH3ens
pfWHlfcYRcr6ZtpKu7anxgf6IGviSTivbMsnnjDVaNUOF0fh03qa9eGajfa7bd2ZxLIC4AOKcj/i
UlhwZSVK5gyQaic3OAaG9WDXY38aOu85a7AG9k6ijh0BSV1X5kZ7mK9ZW47STI/o095WSaD9mal5
ypgVob261aalgqer/YuDtWOf+57AphX9So1MahM4QRy0iT37ItwmRf2W+c5P66TurgP7LxrzF2lO
bMthThfIJzS6mmBqO3ci/WIdAemV7z3MbCa0k9jGLhGRRBwjXkqX2UfvvOdQsVnvnHWYOuqCLzwe
ygtEmrXtzd5GIT+uqBD2XlsO/k3r/NDmMl762bm1bVRSBdizpRfMP4NSbSSL3sXs1a5vneQq1T0F
WuSSwLWmOToJ640pCYtCpKRmsfMxHJY8Jn9/aREqFuPY+jtKqoFe1O6XF8XdovEEC8eczPuiYVpc
d1OCqN6M2ygv96YRec8DB+pmCIxXKmA5d3Th2ovLehM0Sf/Sz4Aah1lhI7r/Ms68cdvJTq5YZ7MV
30wcm1m+0UuRnyMVjquQAl2KHax1YR5mtOVD5I7DMbHJQJgSJtvMu7ACjvZRZBwF6M46yZkwfTx/
eYLR5HdfZO561IjVKgA80PfmvA3ydJuZHNzpvacEOs++cWsAug4idkq32Gc+aRzoAY+ZGT5mG3NO
3lOP18EeY5KV5WqMjMeYELum6W+WwJsTpN6e5XClevlAmGXFILtfdfM0rlg9jJWHHsF4CGkgbhFn
4+HM68RVj34bDDnxK8O641BkLykwpm7XduGVsmvBsqeDdWsmTw08Wsfcaa89MoDN1zCEfsdg9MBJ
TEfP4Le5xN58K0431nuTkzpxw5cZ1g3617T+O2cQRMN4cLTDUc+hKB3jQXqicTDcsBJfcqwHpWEz
InFNQ+x0HGwTzziSaLIeLBOOFhafgjJZwfMbjXsbfOWjjbv9cRqFs4ZSMXAmqlljL1as4CExuqHS
qI0WpoUjVVkTsSKtkhXJf6C6YaZ3LseLDcMuypAxm+rGkNu2nZH6zCi/qKDbjHr+C39Utu8bJux+
BZGjAuuwzhweewa4wVkW/avXJzH2eXtJGMvf+0F9avz0cRZY/fmjgvfeuQUdhoLabPDfaEctSSAm
6zYpx2PCdP4hGBgOxSx4K7qO2y0PinHMsnjL4Ogj91ssTUOSb1WWcd13xMBkQYpjgjVyiE3jp2Q2
IdsO2Tf2CRc14ifxWMRzZo8JKeJToJxHW6fGIantal2Hk7XOsKyurSKY1nY8lgcr8B4c/h3vYrE3
vY4DeFqaj4jR/imOJTVusZafUTG/7DYxx6tvW3cf3F87uhILMm/1R1+709cnBsNzZ1v1RxsyALPT
xng2nCEjD8d3jqNH8mHRKufw/GYGOBUV4tTZavqe+yQtSuMQ/iEk98XF1351OxfTmkvTirora1U4
fsSgHLi31o80qF2ocdHnzmzVgnAwcoiRGqehiZ8sR36zQr4aODevcRvaEFNxGs6mfORZRXNP8vrX
MfKFT8L2O/Jow06JVhLdY8tpBucyFQ6jqDI1vppEn4O59190Guhd1QbxlhXX3KmyN9ZDcLO7bnjF
ezRfbJLqC6lm900kbrIl0sf03jcfOrPoXhj6l5tISCrQfSrXyhh5elQOQVA8SdheOuc57mb7VOOK
XuC8dZ752Un7MBIt+/hkNqXzghnRebj/yuo9+8VkFX9Q07SLO3RvfzjRMvN5T68+pkVorQUS+qoY
LHL2NcSdldczrfj7t4Mwn49uNTwbuLhWLTEOPMOTf0VV969TaSRHQKTXtC1eA0NY+5Hx3dXFDr+C
7STgs2h1EVVARLetvs0pU5e/v7hMckF6XXXacakigo4oXz109y8ex/CHCLtuICqCfU1OlmZ0SEoi
6EfkgMeCzJ6QE2AyQFIpBdRDxVaUD+3aCa16k7QZfSHUVu9j3+p2gEVoaeSmt8E9FO5mipMZUpDA
tCUpmFIsI2Ar3ELZ8oSBowaz07OccnszjRS7Jvy1r15F783EIWesuv53wJCe19EfmhA461nRohGj
d5a1bz3QTrusbfO1Cb3pB0XMysuLqxr9p5LtoUqIrfVd9eZ1AX3MrfcpB9Co9v29ivvh2x3s7MKO
FljqEcQR9FtxwKv8K+8zwF5XZA+znPY3j0aIPCLBOwZ66XiSq6xIrq3iWuSTbnnBlvnSYBrfFLmR
rkHq51+QV9N4dtDEhxlMSC8OQR0zlvHkAQMzXu+9QQnVSspUbgPAIuiH9neBuE3ctLoLL4HPSFPD
cJvlgcalR2BACgTfshWxv+ymAF6XFZkrajUxmGcD7SReBuqIDEKwH+qRlgjPkys0fjaVZtFoSEGj
QrWjAO2UDGRVQXHLXYHyi1vC3vlQca4dGahTM3AD92oIsXnxEZvhh8Fb8NTE83Bq7c5dmlNvfhJC
eIMdLJ881ZQnDzrbkqZKeq+i+qVIwuIWxWFwxAqXrP7+7314qblQ1e/9qlSXjH/dyH53poKlfFvl
XvCgM3LQE+49A7DE2eGYMjZpurNILlA7IjY0O2TYIEWMseQ1lAPHDQg+zCL5+4+53PAcL0SE7zix
om1Us4vY3ejtcoaaHCm6eNugmNKl2pabTjvzU679/JIG6tRmW3SN+4GzuPQ1h1wh/XSNr316TwjP
L8q0VRdPxs5TPWMSxH+l6wsOK31JGH9snFBILkl9d8GMiT+vgoIbZBJraTCPz3WSiMeKdlJgcKnS
1ltbdfbRTyKIRQEXDnbhxxyD7RL0/vCojSZHKMIEU5hRelReWBy7MhHbPoj5TMxjsu4tIFNO2s/Y
aaEaKjoTSUrU8YtdTK+2tLJbOJmXMS5mzMOzXitNchd+pMMMRZFHqC0u/LQQ7IvOWU9aFWQ5C45n
WZff6iblHjab9O9y2Fh0hlbbqfSNMxxT4+zA/xf+ICGFREADnZBGD8Zd+AlFP25qBUdH9ymOAc0L
YnH6xZ4b3LQZv/MZb+LsHe+hSfwPFSQp4N653D1ZeeMtkY+IGXFub4tx/Ogj80OSfyfp5z9rLI4n
NIgXdohkWzT2uUU3WbZeobcMqLIzg/3Hppm6Q0ogNmQUsw+d/qGwmnv5NyykjUgiKKDNKA4Y7BVn
jLK60WhW3ghqHF19KcNZ/QUiuSgQbgOLUPJ4b5nnRwZfnQ4oHNLCdB+4fzK33KVKBht60+kEz59t
w/5puvljGkCQjVn/cc1D+4tp0taim5dkPqYANcyLXo4jK9a8TJ3go6+wWnpUN2A9zf5q/CZaJt01
76KvwSu6S9XM4wbECHYpLqG0o5onALfxa8rCXBdou0anVok9+ZtWP4YGs3AzFZ+eESILJZdwGrND
4Fa/jTV3G4rAKRwou7Mn+hZTYukeU6tHB+lite4cXTxPIvu08MmvJ5GXO5P1+TRs0atJO+YEewHI
LOasqw59NdVHM7oORZXfKKH3OJyxJ5g0t7O6qwcxG/z5dju+ZU75OjHdWGdANRaun6Al3b8MFI+c
/v5lQFQq8fHnZNXd+DZ64kHJfF8zXjpiWtjrlE06AaR1HIcYk1A8Nqvchjata1OxX1b5tkvNjUvn
NX3OlktiJIw3c1F6kOxJQHbZY9MF3c3Gn3Eko1kgxFsrbafBL/krnMfBK5lI9WXG6RboKrSLmURx
7Kv0Vqftu5ua46ltg1NZuN5zTZMxg8yX3i6uGuftIW+c5DCB0IIpmp+sRr8wJpg3eTREa1ZmPmW4
zReDmqKNyqJ4X+TA+9Ixv9evzw4FdE5ItEMUG+EyW8G0am2EBipN3Me7TnLGB67iQxAOguOyL6DA
G3vHHO3z3/8qkXl1DU2+D0bPPO8vDtn4K+HSg6zM5tj5Tr40oaqhhc9n0OjObapPXmqfB992v90+
+bQ6q9mJKBuxITVbBnjBOx3X41pjVR9UnnCLr+O1IA73bCfT2qsHBl3gtoFZqoVtZz9R/y7y8Pm+
c65kUxwkjg5yUMm7G6Nlshf1UfCrbJTvLPDTM0AE3Jfxh1URHNUdGkUYrKkIBdsSaWwjkqGejH9b
IA+AXEjQtrlRnG1/2LQmhSYuU0MhsQEw9FjoRg080NX7/OqANEUnbPWyspiQgc/IV1WCAQuSz1eV
9BTWC3prHRolrILJM6jUpeE4e4AxxiLv4Ytbkf2Xh8ExY6y99boyZwrEbUQGtzghI9RkRJ2ACW24
k8+PYRHJNRkGZBbrc+y88djCiJVx9FmVhA7qFLEx7gSTr1DJTZ0Ba+jtqQSt0H25kzW8tHVAjsOX
A4CjcgPciHR+X/9pmS0aDBH+GgkpU5bOiEg43YXILR/AQb01MfFpLzwn0Ui2yDya8Zggq92ppWZR
rCO7nK6z8sfjYHZfHXe7+0TE+XAGiX0e6b/EjuOo/OT7767VDTdZ2RoSXRa92DNojUqrcTMlU3MN
09cC203yH9SdyXLlSJqdX0WmPcrgcIwLLfrOM29wCjI2MJIRgXke3IGn14fsklVWmqpbbaaFtAmz
qswkGbyA+z+c853is9PxZWiqjvIZlseyKk8XiI4ZJydQmwRSWMa3yIPzGBfGjy4BrDHWqE/7Du8f
0YcbvuRSo8x3u8i/wqiGMxfhVJyz39F08ywuq3SpkIqC2g8849TWCAsb+tzQkgeNWDWvQWyM1o9O
Kep9wcXee5w9+AijsjuRYhhtzdDaQd8MgLljqtJ02ofRzeyDWfMAxaPf3ZjHwIipYAVNUUE+PU+i
7o03x1KERfGs78mif8d7B2pIoqseGxjL9YSlQy+7wqkzHtyUeiLoBo5kBOAbVC/sJyh/Ns7Ik68i
wER9XKs1GTc2Z3CjHt1IhFRCM9v8VvJr05AOMgHbKdN2wYaAEBRJn2NWWXoHSPOR1O53QDgjdRym
UbT6+UsghpdhKqMvQQwXFpUv5v4QvocxeOlT8dTDOCrVNB95z4uHBELIEPT+Q6SMbV1GxUl39wsm
7MpNv0uZ6AcVxB/52L/0cFn4u+Tprm5FecmS+ZSGBpUNZshnQhx22MOyq0GzvKn6/r1P/WKX10G6
F6LAI+qk7yn0gccZlvDWtUuKCjbQayJ8xuNErsWTb/T6iESXyi4lp4wRTbE3hX3uWq+6253KX+oG
rrIYxbHKPG9VFd0tcdMK3WZWnTpPAHAJGvYiZhFc9BCd6zwoDsRlvZSOC/QaFdIuMcmGCwNcjubS
W7Gcaf5om06yk0QblOPd2+dDxsgqYyXiRextfYbxjMP2xRLWgSTwDWhCcSQqLHUgrLFlSU6ifirT
JWkC1pdbmta55OmtzdG8/vEH5hbDTrtvQTAbJxRz6G7CI0EnqrZi9DGD3GNQfpo6rsjU4a/y739E
Fn+pRrlrN8w14h/LwnNUIYj8oueJb0aO298Zih6wmIO8BAZKj7jThDXLSJ37OeXivlAEfudvZdJT
86NpQ53qdnpmlUaH4sOkGSdaM3f6FletvnqsnlGddc7BWko4LwD+0PM8HxO8U8z2JYvqLJfrXLTN
Ka4HPIcDUw98JjQFLVPXyUKoFUVO91RkHGOjg3OgtiEVuZ6852zJQJ3RvrgsWziZtmMWfx+mIr5r
reP70PCpVY44tWl/xXVjPht4EgmbyzaMnUmOW2Ki/igA0g6GHdrkD7IBs2NT8NNoxP2sMeZyg/LP
2Uf0W1djHPcUlkTWFs57gzqkDKKTkyTXIoFGGWcmpVTZUrlLQkV4nSLq0FatxW9tVxPaPHrHfGax
V3W02QM92WaMmQoEPUy0OcHNFRlJes9bBllm431YXkwYgVe4mMSmfBvq0tqPqPTXlany721IHTdp
Yd9FbfwYrDJd+Bk8UY0HYVdVtJuOf4+j8BqLSFFxRP2DifiWPOCKhU4OoCXKgDv7EwDkvlDXMY0q
vtNwzubh1NuqvbUqjlZRkuprvXgUU3onRq1sl7i1b1HnMniZAIZ16XuY5fGTj0VToZg8mtIQ+DlH
Qm8SVlVkPWFKHOsTL2B7Xvj8CGXN/JAEmOAZmpxyQ8NZavRhFgaclGgcnoNSeTDTUveVIOQTAbDG
ZxUjoDcpXHdta+Gf7mbm7kaXnkyJnAGaVXYcBhT7ZGedk0w6l2kyvjMPyfeMaZD2FXrJCUw2JKGx
lTCzbsf7nh+VDZo+mliDYGjF7kxe4QrEm7u2oqZGG2Ydq4EDBc1OvvOIOF9bNreQDyyRoJjhBleP
eyMox20V+fXWou/o0jy5eAonXcSaetL9zUn1fPLjvY3B++LPw5XXM94R1urBwNHpWy+KPfytgxEW
/kHF9pvOF4eAgL5TGj9wsWO2ZVvcU5VBqXptmuBHCfl9rORzu7RKQgTTzm06cV0C2qPhtXbTT9tF
RBsl5YOjG2PH/P8qYletjUW60g/ktIlC4CSH8QMtZ1J8AACnCm0fA4/VQ5KxM8wCnPmWXz1AaXhu
8IYB/poPVcikKja5XaHJ8T5KAfbJ0p8wDOpHaAn1I+Eb/qa1rRPpqZgeSu2eZfc7spNlM1ipe0NA
y5oS8iEsx3EZPoAQtKN8j5UlOhmZBbiqemj5HVybwWQERxjzOsRImvXq7M8q2uEWQXWDG+yewhJj
cOqSujgi42zmuHnwe8s+McUqdkaQZkDji2yHBQOfdGi2z6mGh9/4/nCJqw1RAVyE8+jSrJKKxLnB
4JFW6OA0SU//nXxLjDR9bLpFWtRN5fdyoMixC/leNYTvDqHcuC7BoC5z0hA5pGdV+xaREwfSOvLc
aC8lEHgvezYLLrepePYj9+KDS8lc7621pVilTfFYhdZ27lVMkUAAUsiyVzXpW8Pzs3KoIJ0gQS0T
FtcuLpkKNQ0HznBlClHCDBYvFgorOE+r0Zr9mwhpgpAXQlCLN5lpTkecz5SfrbsZx9xlVTyOW9K7
aH0DJm+9j8o6dJLocp/BYN29PH4D/cXQnZmYJ4wFC8zsgzeoJqmQmmiw7H1LnOcaze4XDnrr1HTt
yvNZIGSFvihveC2ipMHg0f+mjrk0KVBcC4pCO9a7nqVBWMzNyoDetI298CeiuI3hVh/YD0EUccjg
kmqAN4BPy2RrrQs/6OAqUrIg1NS6yF5lJK+hqfcqL1/McrrB77gHCY5/w0OpL1FBhrJ/wtb+GhTg
Ml1rINo9p4SI0+k9B4FoVdDDXSt8xznFTqzzXhIjUGvYkJcokh2JeuW5qNlfixgFIbBQEk55Jhm/
cLi0U1KuhDNNG5/J+qaW9S/TgI5M2LSxGgxxs3JyXDRVUtwMG7funvnHmHe0OBmopuj9ff2K5wIu
KvbER5kREl9o2r9Seu6WnqH5JoZwk/op7Uilf07cfVfAC911wO5+1VN6MfrWfOuq/DNtqaPD0V40
X1a59Zb5T9z43d4d7XKlMUPAFuItblpzAB4wdxdkM1c7qsbnOTFvjHVPs5bOHSjDk8s2ZOuzH17j
ehwOjTIMzKkk/oi+CLdFCEOAJjDfAlcrvjmmPCA2ew9YUdwnz1cn2+p+oAR+aeEyoN0wniI5caMi
R9jNIiTYxO670yhl+ahd9xHtdHgjZyjecig/5VUjyS4cIwYqJm2JZ95pzriUhol1ZseKSdiIy+Le
v0+yrY8T88VVlVoUGxH4WXjZz8wxzW1Zo86s+62G9DMoHl4IfoWQbyyr3pNOHzphwAf/CELmQdp5
zaL0Su+7K6fqscuHb4nJttezPxtmHDp0uaJSjWButLZORKytqaJTj7PrErsjy2B+39K96LqIHqBu
ladUyrvPwviWmK3eEOOEsy6INtIfqnNb4ur0Y/MTZ+98Fm2drd0hQ3thNgjqK8F4sc/2g8Oyqks5
hFq+zaocpobzkGwUN1/CsOQUAG8q/I024Eogmic7NHoLKW+YyIzZOUNmTtnUvpmRsbLdgUCiOGj1
AVZgrxkcJ8MpjmKI68O8yTqEt8INjAcjHZ/aGo2PmNjICyaB67yJ8703Zh95y72eI2xBj+1cWUft
IKpy5YYR/t8+v7a+m3GHMFEfewVcBj2H1zKLmaL8ylDJtYziiTqpNovPGbk42Lvm3jEvGdMA1GtX
Mwzqh7NPkyeSGUFG9ejZZOJOk3VlLqhWXEDGYYypv9Oe/7o0f/mTGZxtw7qLIWjO0Az7XVnYh9ky
5XlWcBrYrap1Sx7dxQK+e/YdEWLnJ1WmBMcSYOTeuxrfsttWLvs5PFVT/AtjavkcS/MTtQ88tIqN
a9Z08a4Hg7iznLyDqAoepx0dXCINaWYanMXFSUsoUmVOO1r6W3u0xqONwJTDOczOHkUZjU54iJYy
V2Er2g2k9BnMCJ/n8s3uTYTvoX1b4H83ufzRBA4zhzlfu1E67rHpA7AJGBpGcw23x3T1Qbemug+Y
37rElidh9CfJObcLmHpt+EnP1mREv0DOPvJNGAMoRBSDXeWP1Oo3UA8VY4k5jd71MnTPU0++KgJh
OxvtrK8b/dNBotDbyXlItXPsFoPh2MhrGko0F4FfbXWZoQDlNbuh6PrmNkGycY0m2AQ0+XmTt6Se
uM8dCbI7P+AqYnePVwkqSMi6xxTDa4oSY9WEw6NTzEC32G6brv9C1hE2kSpM1wEBiohjJBuE4cgW
t1lFbQYqtR0+E69iE0+3gRGR9whKJ4aX1y5Wx8ztfyNiJO49JRas+Tkjq8ZERbM/0YokNkCHssfz
V2kf+GUF+Y4Dv5o4F9LZ+hVn8a9CL52ZTk+1Fx+HkYqhF1O86iSCXxx739vAs470LyvLXkRcQ463
UYDKKdMeh3vZqyN9Znbu9HBFx1GfbaS8+CAZJ43BwnSkTARbLSWu/pM7f2fITPRLh9S+QvpaX4XO
rs04/vSs4ocJzbmv0i8+45MdIk0bjc7eJNGdSwGDrxpJbnD6ZifJtmS5h9IHcFEZWhfDVFvTpFPL
F2Q2Idk87/FPim4m4JA4gLg5yBwZW9bEthG58o4X7yVELzh77peOp0s4hz1lMJQVIwFJTL48S03P
K26V15wKT7QcahtPD08l6KYzPKtHA+TdMWIzyXPMGtlL43Uf1vPB8Kaz1AVMgUUZM3TZmTvWuKmA
2HS/NfaBOhm+Nzy06TafwmI3BuoRQYtzDay9mxLBHswhg8+ujS6NUT2YCYlqNUOAQ5ANryErdI0v
Zq8sPgaG9tfCPU4QZQUyKh1NTLl8N17P+CxR54H6Fe4+Ll2EDYky1lMmH9ipnsIyv2AVSxB1c1cF
ptpVSXgOWuPDj5u9C/yD0sy/qPSC4sxAbBW2Z9ed0wNQESoZlIPPuavw4L4lYfAkO1M/pAYVQ2Bj
Q7DgQZJ0lP/wKsarcTC8eXMNVUEUb1M8oOijn13rju3mQKZL6zBqiC0TxxBd7770Lbk1MP0WWZs8
hpb7Dlksvdh8+nTA45kK+VS56pDgveUxb569uOGjdgjWYrOk4AAky8AMw1RAdabZpBk67OC58G8P
WGV5TGKf72/YYb4e/RLzCz0FMLULP/YtKqvfAco3R/nkLZjkQSQUPbt6Sr5MD6RscVU4z7bgw7Zm
TmYhRkBlla/5ohXriR1g4THuNdDx1bxEGA2GV51Av0+HvnKxUWQVmajWGH9DiNuv4in6ZnpQnEtw
W9smSdwVes5gh+Kx2Dh2TSk1QDv17GE6TjEvZOykn7XMM9rY0SIAIk/WQxTaj3PzMTsozQQ2uAlJ
5mc2PAOQiY4JdnF0HzzQ4YeIBOHIQwM+xK9+JDErB6oUBMmnEk9TQOv8CGgi3vRG2b4wvj9OVfec
Zu7waTXORVtpv1XmKLgWknKT9Ia6K8l8wjHzq3DJF6tADTMiOg62fJsaBPTccuk2HAGohQE9rh9j
02c/4Kzob0C8ZMmbQRYWn4pm20UwGd5zNFlcFZAu7qb6LedwI9oeQiloVT8l/AMRw0eJKzwY3R+i
CeC4JmXLIBE+riWyfe7KXVzisJE5olJbkBA/E27RkGSGki3dFhpIMl4OfBim9VLNMLB1w7RnyKpd
LC0L92yc78zYJ3kI4d1A4m3pTttSkjMWQB0xN2ZscywmwP87htQ8vcw+i+qZadzTOCJjsiPOJdaX
hMB4g7XVY/iT9B3ZDdaeWuG3oSj2TEbIvo0sb+S6XIfnYTLByY/YhIys3vh18hGPyK4bWbPGalBl
5EWr12MZEKcaMvrw+Vir8qVollyjfG8ywDuIGIUEW9t+jjWoqvFXVbfPc4AYW7ASHqmcAtrWMw8L
Bg//gAAW9hYJ7H7bvgaiv0Q6aDZoMjeKhjLToHP9SteotBuS5koyzYiW5ZPL9okjvhccDODO3/vf
BMa+txXwAN9BfhtX7rcEXx39y65MjB9WgliVUNil126wCtIgNSHINxa4LxMxbCv/q7BNxe7eXE/4
Rbc5C47xZvT8IiPW2TmpTiQszyE3dfqqgO6l7XCQfQObuSsdFjpwf2UyHI1+fDETiC2FHj4iWDH0
PyZvXPeOchCDHkZbX17ZhI3rP1kM/jfOVYFr4M/GVRumMsldjkc6BRh5oPb/bFxl0NsUfE4ze9iu
205WbG1y7fk7oKE6YMlixxjTxzZgM2kae3fJLJRj9T0EFuv26fCfGGnFkq/0p/AKfhzPBEiB/Nh3
PQvm0D//OFZCgAQ0Hr0nhggrF9odjNrtFgZsv40Yy2/tJvvF4ovLQiQ/7N64Qlkhgbxzf3klTCTg
TXx0+sVtQx5JS/wnIXF/hE7+9efD2iD+cFsQePaXcI3acRijFx1Rk2XTrDMPGVAN0/VAnBP4sJY8
0Zhp3wr7671n+5BNdfc2eZ9WCmrGHzVg/ZgwLNUqJAM8kf9108y/DGT5JwLp/4G15l9+of8Hk12k
6Tv/Iab0KSH+6J84pX//T/7urfH/Flhk6wrHRL/suYtN5u+gUh+EqQuzJ3AF2S384394a3xopBS3
pkm8kkUL8g9vjeX9zcSWTnqqYzuuY8v/irVG2n/BlMKzJ8XTsyzp2p4jfP8v7+joySy0O2s6OBX4
absD3tQwDztOMznnKYGDU2ING6lCak3HuIR4/1bI0bJVa6EK8emszDL5MuZe46D0H2OreoMshCpe
pF/VOL9V2lSbwhxKHNuLudB+7P3oiwvyhRTtick1QYySke6KHCgkLDZZc5H+Zo/yscH3u1IIHSw6
O1vV19xur5G5REr1aA9bG2eOEBORiEGar4ZU5eu6YcsudVkRkRTf6m5yHnITolLoLGZjxabKm13O
uw7Jup48pJDFTOjiEt+ZdRDswoKCaPT9Q1+yr3DjqNs3zuBucJS2JzfywrVMcuoObVnPynGZowcC
y4ztWreSTmaVeDURGWSQsIRO5LGaM0nyiHznvswX08xXgeKLEUf5bDK7xow6tRdfO+F+Lo13Nkkg
yezqSPXrHCOTbkw2TnYMzarbInhJ9uVoPTCTdA6IwFlveohGKvtNAlN7JHOZG6MIf6VLcOTAXGOj
rO5r8ttmjTnmHpFttsmKcjp3pLqxfLKQD6cRW9Ng+J2J8ivvShalppPeOkiUuBZIU41hvDshpNJs
9LKrds1zgdKE5Td2+t4Nn5TlvZolrJtlBXKPkj7baJOAH1MsUw1bVJvBDCUdoexPDH2Gpy4pxp2X
4k7EA0tR3c1fUtbtoTfBlefoVzZJhXtDmCM2SRmSDWD01VWZPlsPd3R+Kp0Htzou7G3ioA9h1DpQ
1kTwB3UGuYpg613jFe9GaMhdgOH8rVQ8SDBaAVuTjwHjpuKKyevyG3+hgCu5ihHCzfyOSD3PMVIv
6ubS7J7zwh8wtDPlj83kGcDADF3ezJ8aG4IrkHOXuE7XeIyI7tuhEm+OAEKns4ogpE/DUO6nsUeW
MA7lA3kHTzFrlb2uI/3ixF21FTlcj8THAxYoTchPHV1GZWbMgsrwMREx+orQn9ZmJKhZydE9G5Gt
V3lpNDe2G80B/knzlEphbBpiioHfkNrDxNCApz0spLo6/e75ebkjG+G5dVo62lyclYH4vyn8R3e2
f5P00m9dp08fxsnv2KypfBfHWK57EGCbHhv0JqXw2UwWKRhxlIlLVTCunXz5WLhj/Q2iNoiktrmV
RcPbXSvM9DqkwHJUd4nm8XfWWvEhwFB7KMAgb1QYw58Ke28PdNgg/mFg0dplz2klP6eQygxrzHz2
YeS+NKJpv6cDUkDco8B5bUvvQ3eEtB94ZA/g4wGDMTUbu0/CNV2rgYEqSojD7RGe9b1hEoVmDucw
sDt8gtOn18jPMHTJR8hb4+6GyEXiyFk69Ho90rgwnLJpVEBNbDxy82ioOa8mDwqST9O9Lgc7O3RB
plmYo7GSIpougUgOZoZBPEMJd+iLmcUVo+I7io56p/PkKc3t/jJjatzjdsdMHouYnAksYEbue7Bc
g2ALpRTwqMG8MLSXwKYm9Z4qj+A8DiNEpY6t90FaQPO1NEajss12kd/fcPIluPCj96ZxWlhszsIt
CImQ9AVeHk9L5Ki+h6S7E3u3zlKk9hxtOkjkSngmJNAhi7Ct8UVyU9XncbDJEZFDetEBEy8Ov8+0
RsEQe0Tp2nbTbeaeX2NQoUywikA+OiVeHY1Fa2OzoQMuQRnSie5b3rTn1ktJcfR+UWAFG5xUbCV7
gzwETxHBRzR0FyMkq+T4DOCSPTIpk0csLLDXEzRL/3HhKf+at/vXWy34SynVkYbXSlOLQ5sgadC4
MZnss71DXvYjsih54wphYs2ztk1K40HXBj2Exq3PHOunNgqauYrrAR4e1XRlyX3eIR2cK+MLp0q9
cufswtFP29K5D4HkALIEhnYfBhz9TbpYsSe8hUlwNGnfnH6idMP0ssGUGK2d0iOfIbqpzMXLxS5p
xwrktzErFGqYO+zZ/VAkkjLtygxAp6Pzpur6nLeoW+d5zHYWkLLr2ID/o/XfgE3WBzYELVQm/ZBl
QGmKwbd35KjJl8gbGWaMY7oBZ/ulFf53q9DtIYkks7VpSY2ty+uY8+oCNcVdaxiod+fB/oZjkc4s
bWt0FhIRqAJhRMl+MolwPeix/w2nZWOz0dzEJoPlqKxPY5DMPKVz9ug3QfeKz9jE7U3wJnECb6Nb
f6V5wDhzlNMmrzR7+AJsP4vP+M1OZfQ5G4MHGCbBOtqP2E0I7MpvUVvm/NZ41shwAXjZCkYOLJsQ
g1MJd44sMaHZbrpxZ0cdy24wV3QACJgig4wKFb5TRACsSbdzxaSrj1jHZ6AR1qOM0odGYrVVWqIi
DNMtFmfAx2CkVlJnHwamJno7k9cFTdpBJ0hvUoPJamChAVFWNMImdZp1FAwQcQjEM0qI0QWT8J1P
XsU6kIy0SsLStrmRWE+h11bXofQwThJoh1bE+ZV3CWG5XFAsfnt9UMLFXeRVn56PAaSMEKVUpJvc
Js9+GV37yVMhuz5v3Fqe755SNOwrRY5b3wWcD711DTlZJBDYRiNenXUPNpR5x6qriaED+IZMIyLE
GMAHGxzQcy9ZYLgHILeMt1jCk681G0sHvSqMkLcA2g1LL6UvAvL5GvDVs7/oQFkVonMO1Qtyr3Qj
s4LlBmIaDTcQKUZzQ4RXbshl/R6YmH+nUGty8ORjpAouD7jObM4rMlCNbCuw4sEd5mPuzWrTLddO
tFxA2XIVwQQlZ8vw64MnkEQgzSLwefB+87++wcx5ZZMLH1GcOQSxZnDLkZuZ7pTbvomxtF9LzmLf
m7uzid6LfCj8G37ueQAcPDKvG1TGPSugQ7ZcqOFytaqeEYnD33kH3aY5q8WM2KAs3vn+HD6mws7W
ECAuceK1l8aVyLSauUbcyV2ullsdq2q/XzYZITJbctohoUw4uveWLi4TppQVAgMW06cmLNpjlKFb
M8sietJR7q7rpaIoltoiX6qMiHLDY2lBe1q1h2GpRdjC9w9Y/mzUIglpz24U0q8upcuSpcTaknIG
VQYawhqcGT4zHGRL2VMEmfvWkQSwq6mJwqU4ipYyidBAvWuX0qkBAojVgXIqijz/ZihX/ayIiN16
tUqezdwhes+n7q/q7OASqoS5KGLRHKK/gJ6HFBMj9rAUcshziY1ZijvZOv1TivLsNFB0A9pAOzQv
5SCDAsIA8KpurKkiijmNy5XdOq+O6T/lWsiNVaU4x4j5SpdiE9gIKG+Q/jt7KUWXAEO/G9NbHaLn
S6lXmZv+NgyfYdXQk+K+FLXpUt4aBYUuBOe7Xkpfxmtfc0vjkcr2NkaC0TdrplUW43KiV3qNDUcf
3Sr54fbJOYX+ngBhRelO7JrDCdLHyE2Sxb0jXqq28bCo2tWWgV92JMiZzmGp1MOlZidj6Cql/56l
U7gv8KhdsASpfx+o/N8OCvn/CFwhuASE6wKV+Nfsin9rh/LjC7Hff7u3Hz9/dfGfMRb/+AJ/jwWB
ZCEcKzB9aTkiAFD3v7rtQPzNIZEjQLAgPIBxf8pPDaBfLMkfji1ci0AR2n1gO338P/675f7NtWm2
GbGAvghc2/+vdNuO9ZcRlG86punaLpQzvhShIPwQf0a5VTxEMaEQMeKobuw3oVAF5uyFedJhIX1R
Cwel7qok22QLHYV4NvFWtmP5XP7BTolz8VP4bcBBblNGbsJauPku6x22KoQ3m6tWLBCWyhcAWdQf
cBb0Ez5ZNlCQcNjjmzwi3vPVg7bzBQyF9O6VmLPsMUjNFgMIwW0VK/YEdMw8DxkGK7gyCpp6S1ac
XFTFy754B1vSkBw1C2iUljdo1mXQofRVw3RI8z451gsDpwKG4/RQIHVLlz7LUR8cgLUn0NUMrCwi
iuVC2yFjvn9VhYoYP5izdRoEe/1pNm1c3jggS4G9rFpIQK4K5ungu61RgdsRamS8GyxCXyuapXeN
Ois6iChAuCHK2dh1nWUf84gB7NrIDe821QAxjAWjVEydvBNjlJz6hbnUKHJJJSU2wGRnFXkNBxGr
he7QG7lzAV9b3/1WoOc0qI3HBQrVRF6yURV0t8iEUWOZ7nT30VWSGdt7L0hr8RCIkO+OYG+tMuQp
6wRP+w8Z8QXboXIpLcPIeqTN8Z8LBGwHbN78/tA+IaidgPAkjY5ODfnZly6d3Ltd9O6dWY3xoayG
YytHuaeUMWyRjU/fcKu1v6UahpvTSgQbjW3LD9sNqwVniaS9/MkFWb/lNv4etiwY5faBPTqoK2pq
YlR+Xc1ZF1J6PnlTlFB0FFa7VcJaCGPmWPyonUGIkx4CPKim5xPoJpMaU248l4TselE27w0dzR9N
JRKPyMdGhtjN7MnZwnFGstV1zbK8K7L8mz0HULzrwutPjiFic9HMZ4+qbFjK84ChMYYChegxywuy
1P1YxuTOVpN+UcWI2BS/PaETup3hjnXhFN2KPgpO7oCIDmiXjz+hbuc3GwHvL37NwyFOu97C1Mtc
h3Utq7QMeR8aXsu5D5Oicdd+4uutGkT56jrgHtgM2rc4dIfHKA2Ct6GT4tklZ+A0QHS4zkaGTU/i
l3xCKQaCoPCns5ipnXwqVzyKTOtPrq/G82hPPY1C1gwXCFUwxwhp24PJA1NcT0oB7XSrsyiI9XBi
m5l8ZtfBOkKA/m20ESSMxPkxrxg6K90oJ3X2qDv1j1ZO+DdDvQzh2L8XH0Y9DOdyKtxglcc1ZYNV
jCFRyRPmr1VaUNoBvFJiZOGYpMwWwuCj7hr9LGxdXlIsBoTPlYvDfC6Fc9AqyFHwxoCA4XNyTzqA
E4l5dyBFSIfsCOR6boy+J0HJe7ApMn+YbGxvyuSBp5YNWTMWJq49dMfN1R48pNGuTH+mOCqStYnM
/jvzjJY4iZq14rPnmvHFAhWHnUjylWHdtS0CRkR2kPPa4qnWZvtitrYT71gRF/CHq7aEIk0sLGr/
Jv8t2OC9Y9HDYFCFDbkAA2kwzIXkYM5bbav4c0orEB1V7wU/YPo5X3nmUWWpnpSfM/CdpEYz4nn4
CubYf4cNN3AUYNEGQYobmfWQ6A5OpI0XttrxHWaN/1lp0T/5o1OTakuvm69lWzjWtokzYPtszhbv
SBwx3IvmcNoNRWMiDnCQHiYgUmnB62IG6toF7+R3Gr97WnB4mIlLGqfiLKHpyiWKRsgI73Ms5Sd0
zKnb2UTcBacSvs9jyRsV7LLYi45ZF6ACjosob6jqRO+uM4wpRyJ9snHlFYn/5RAek8Lu0sXWsOPx
UbQifoCnz7aU5lxzzZCGi9Q9DR5SPwwwSlrlzZ6Rqy7mhn5bMjeW25blSL0uYdgn28JHFgrTL0g/
WttQe1kIbL6p4/B9tODW4sBe1CY8nkw1DEkwQItbi/UV2GrckGnWQw2a3LLFJjgMazspoCGbc9GW
21QnaC+acnKnNR+NPlgFNd3GyobwuUTw+CNrFsZiEjf5vG/cyvBp3/h/cHog6N5YmGTefUwM77W2
urcB//NvzcC4ACPpobifEY6+Cg1eCsZik5LyMxiMtLthMAIAdPBO2LKkDGzQ0ybhdR5wdcDCJpII
nYmvbiBv2wcGcGhEFAyEEDt+F8drRF90jlZryhv5RDaLSC1z5pWqJmN7COgULUpe76ERORF1s12y
+VZS2WdU8O1xwIJ0I8GXLiTwCJiyW1sFDLdrWGm4uCELBI2h74W04r3QRffqyaj/Ca2dTIAs1FGL
95wR6JqQpPpDRXhkhwpMDbk8boPL0rCmlWavdAaAN71GCrgk0wsQKmxza1ZsErJetylGRJqrhjdo
WkcANjaG5zcY2of+GbpvKjbEklWIHnNZIlat+/zcTUOOFJAxFXZp1DF2m8hDOWOq3giL7NO+x823
CSBK1SSXmhOes9mQZ1jLZbVLilmR7pm13Ygl1KgSvOr2dChNj4R3iFf1Fh8XGAEuGbVpiYAgsbHp
Iyr5WZ4738/Mrd9oTDVB6Vb9mkZnPoQ6czJG1raJlAIOa7OWmjiTk5iGGp4z2vofNfHva3NIixfd
BM0vsoN8MB5B+d1xsviVLaz4kBZGFsYkeD2EvXinJxayQ1fvZqMcfvuirohC9HPMKMSqoiPxB+V9
MkErTlE8dGeSXPBH47dyvmwvgmXoBrXz7I3tfMKyJI+6V9DxRo3JNVeRveFtbR7wEyfJqsKafh/E
SERnNRPY2Xiyffyf5J1XbxtZmob/ijEXe1dE5YDdGWApBlEURSvYavmmQKXKOdev36couS3KYXu6
vACBnQtPd0sukocnfOf93mBYXDKMlJKPeI6iWmhuqj/CMcvue5pWi0DhHnlChlV7E1VtdaXVbv4l
D3V2erbZgKNV1OCyWNmtrNO/rE0PT3ttUHUmphFvE7wmsQ6qfa2EMyDDdwWB/wRObF2RfWpcpFmT
nvK+6ZNHGI1+cSslOdUJXgmWtadCTeylgJS4KHly6fcT6Y0gCL6BrrmbLjflT2qeW+dOrHkPWVA0
yzoIrS2VSnJftj0UkLDrkW+ThumdqqpqnVe60505Uht+IXYcL/4YvjVmhYO3rxlXpFHQ439zj/hh
g/q7ehyWnamYGquBxEBTfNf9EvtBdRMmxopsBiqIeCgmyNN0LuwikYnEVbhrnLT7ygNeV/vJ2tcj
4b42sfd1CpI3ahY6ttQvBPoJzjzb1zb7MscYKp5yX/zA3A0Msr+6bgW/w4NOPuwUqlASaGyIm7Jm
AEvMLEneUWEZwElxvgyM5KnmWzU6NCGNLnVW82dzqLZwYksu2ETsJWYQVkg8Xp6sNXxHP1q0jdck
OOjXpouVFsqQDsJg49nzNIj9eSITROxqinAfpnWFT08XomqUHW/VCE3xkGK7Oe2H6s8MspKivRcw
Qqi1jGDcDNMdk0gB4IAIxy4w5hlRm8G28qjiNwFW0Fjm2KkeP6YRy6Lm9BTB1adCTgzOF3JxfX/a
9hTcq7pLuHwErRihzyS0aIVttAqyQUQLqn8PYC04dVO6arTbYhJsmywDAcx78kfcPAbhz9rgIemM
dCWWUJCVzo+0udRIxb0aElMryko4L32slAzQiPCEVcX+PAwJbuHSWmQpXwLtJWtVxzbHIEZgqdDR
3DTUbBTGkXHT6Ha6TmlFLAsZkimB9tmG+UO6SlfFU9kU9Uc8sPXTvnNT2nWqNee+EgyW2tRTdeFO
GyG/sIW2gdRA01DSpAY7I+kZVop8a/CVrIW2VTZ5G8XVCaZy1syHr/Mxyu3sIVVDmVi7qsL5NUmk
FpxPzrUrcDyLy4GRYXODHa70nApZASsIc04NOi6kZGyHA2htLQGquDbDat0EXWWstBzW+f+ycBRJ
PeRSmOLhwpHeAexRCNSKaqHCY2uw1sjEMDtF9U8igaYJhEeHTUgQGSo1LBF0/HjqNIYyVjepfl5x
c9enXmXbdHWl4kvTGflHNBL95zyq6Z+2IcB6ESCuxx1UCzBe7Sxgc5AsipDBnRiFhk0K24nmudIf
QYVGFH9YpZEhT6otfl4yQYVzu+SkmSpozthbtR7GpaP41kVehECjklWJS6RCMD08zAFi07avEyVp
6IB2eI1VdpZ97NrEaOhT6v5HlwRSbnV2STx6EQmPgZXJZ5rblKtY98qbgm0d6XDiDy1JN+LL9D1v
iNwlqMhznOIuS3QI0gACZPbhPP2pa53mKTB8y6Tt3ESPcMOJxG0U3962XKzvCJ52d5HX0DCownge
qamiw+7SXHNWGFoN6b+FIISXR2ovaBq2z56d401rFnzzJAnktTmVHLW75MwWbi0QwM+EQtZb5otL
BB19+4XDgK2QVpmk+sHqncYkQ12rtGlw7hacfMX0ozfQazXxxll5V8uSdyO4hfy5t337c9ZHfNFN
GVv4FOhNfUMQnHRK99P4aJA48qkh89M7gRsdr820de98M3axF6FlfM4UiRegExC2HSC8K+oYdZMG
lrPWFFFaua1sftRak7hI+EjM6bYL8TPK9nNdMSPx2fXEpJ9n+9WgqoJ6Fbu2Gi5RZ8M1cAIBkBIy
GlXosJbQ1PcfUz+0Z8V+qZlQZVCODquQ2IkQTT/WQtgJ6x5ELd03ZxklojdTYtTCA8GA5RyKAsWL
RGUF34zg03Lqi3afE55tRtdQ2QKdxjV3ApBD20HTWrSDE10TlhcKXhvStdulYhKehJWaryAziCLm
SBikk15vUL762IJCGBUUMXwOHeyiV2aUSPU2ygQmHtQkhcwzWBiueSNUnX/NvQ4vRKd2Tugq4GvT
6h3NK8LTUsmOdm7f1qtUCdriPjLcWtqC6sKH7aBCnVDFxDPJjvEo9hLlWRoS2qoG+9+iUtF5CuS3
kcUEipsNmW5DultMZ3JZeED7guZQHBgO3XVtUBY7WgvwI/s6CBREiSsdniE1bWsRpC0PkXKIksyn
ABk77ESnuAr4womDJ4SOGVitah+nTKmH3wlXIhVWQQUbWx0S7ISI7CmEcTiF5BUZVUhtMJCsrA3m
r0jEhig8PLJM4giJxytpCy9Nlcg8bwjPw7zLX/T4alMGFc42GUL28O10booheM+1c+x7pDbb4aGT
/OHm4TZRWpuOk486VRvi+5IhyC/JHB3OvkRaPTGUC9ymK46f5j4v4uILnb4A0Q7ivy+5C6gc1UX9
KGp5N+sRhW95Qz06B9VzEEkQLpj4KEewvSxnqkL0YLYPIQwVExV5FJF0Aqw2czrf/EI/Jn92bNN/
rCrTfs7rvmhm5d5PxjfT8I9aqKx1lBOGmIh6eu9BOFiQ9eRsZULRbptcrddiiltArQX1sw0gz67c
1pSHbXwJOaaYOU0uzwnhQjFO/WcOvo3WUGoRl95nA+0FLkJSFwmmfjaNKlWN8egOM+4EYIPCJ16w
oU9uSARrOeW8IC5iiEHSHjLk67Q4zeysxU114UqNNS8lFRNFRbHP6t5oZ2TRkGlquv5jXfndAoIJ
9iuBHsT4fchYmtaiearChL4jFlX8lIWidJlS/Ijs8VnDJmx4tE36nkJdDc4rEsgXYSP3iwyCw3WI
a3DxwhL8/42xy7KhQPz6OcZ+sXN24S5+fAetv/69V2hdm8gyZDVDEqF1QkCjJnghslnKRFFkVYe8
qKmmKZuA7l9NonXYb+DuYOeySuGl8pe+YuvahIi/IaobEEGDgmb8O9j6/gO9pXdSdKmEXmkKhtTg
9TQYD7H1ICiNRAH+WRmDKqWUZnqH1s+BsHWrpCJpYnJmrFJoRbechqs+06Sl35NBiLxFnTe+Ys/Z
6tc21IUpSRf9LBTYzkhXesIOiDaZKF9B2Yam5JsPZJLCXnfQnEitgVY4PE0UP3qwddqpGY9UUjtC
IS6f4aPvQOttMKnxoblbIjSYTMCW0ov0cqUZ9l3fBBaparoGpxieupjj4mzJ4VQlptSNME/OCfjy
k3BFoQef15jFmgXkCE7C3F+HIUFWmfsJX4qNLOUkL10j+5Yx1DROi7bG/l9Cl9I0SFUVHWsHF/Je
Hp/RA1bww477AlzIqy7IBQNFSfGHPwudSkY11AyicttDByngih+Q7bIB2jTgtQk9kZaesUDdsnP6
wDsPYhrZhuSEKIVcYUp3MvrkBqZ+qlQeZnpuI6yH9LG1jsuxp+QEZzbqSajpwYr7J9nUedCcyYZV
nILxLeIs6AH3LAFrM99w18BuuG6nBDC3xmeQt/Q8Tpv0xInwyo8k+nRt7Ty6UjpPKyxC8E9TZyJd
/rVvkhlel8XMk4ruzLC3nEYiqtlQv2ohLYGNgjCFFqadUMijCJEaoUqzInzWcw+jSFhGkHvQxubZ
DVkJ5x5X21UQ43qQlrdaq1+kbXlu82UGYv3Zynps3BKRq85wTg+W3ao8RE4WwWWH3k011k5fntoF
ARAaHIpWsW9UmQZ0hX2GV+GIithERiDEDXMKf3uWtSUXLY9/wboKsatiztKseoztxjmB9uStJbuW
UNJWyMW4rmD4HJIsEyiQGyx61WQk6FMipwFlP2MpgP5O5Ki1MqAHMd3GnS2t9MGMmc7zHWBLtQji
KrjNExcD2iqO1lxKgls1aC+cEkOmgMj1UsRBojz3zEzhegwxvicUMtIyEqyMKy3pAnz7PjV81Wu1
rNe62ORTcGEsjXUrXySm99jJirlQaocUlty/0lvsDWh94N6MnzK1ctlBWi4KPIDo9Rjkg87wrnz2
oTBda0RZA2k9CwSkIR00nCWsRX3u96E0K8RgF+dkYeHl20JEugsaQ+d2iTesSXdNrWJavVm5TQp8
JfES9wVDwFrUVeeJpp+72ucurYWrJkJck4VkxHM53cDBIhjbiqVPGRbGfpdKCyPJkRe7ZN8gaguJ
vunjCNPpirQau8uvyf2qz+Scq3tRiuIsBzdHCTuNLEbBay2Vh+AimXOPJbr83ncFcyO3QO66FHkL
skufQ8OsllYe0z3KglNoj6j6MbSb1r2QLr2KfPFIjzeYugorBJiobRucRn20yMGQkqt+gRm4baVn
uTZnDeKQB1uziaeMl0aE9tGAEcQmWJZLUZScRYPJ3LQDbV76MW4qFTS5VZ0of1Ck2msENCQtJ/Yi
LkrnlHx5DwmRC7UjEO6jzoJl2PjdCcxRGgvCKbLcDipwbW/9uPro68GdmWIlhPOyNsUh87KWE0wv
8hOxgAtm55LG7MpdTnz3rG07fNAMQnRbr/tDDbiu9aAHQYdTZ/YQakNUrIIqqQjKaecI/rLrilMk
6qdou69DqvaV3Ysngxhsizn0nIi8q8DQ5aVkQB+ARzEV5Dg86WT/M3JkrGuCzpobmZHjPQcaEvs7
r3VuIaQGmGWV6VJCvApA0CbLCn5LYzpXOcILEDSc+BuhXHodHgyCb5KgZqF2yoVztY4fCgrOk0LL
nguCBXOU4VNJa9pLj1Nq6pX3AQoEdNKasewlFxQz1qlx6TTUrbtQXPdO6KMnMlTtuZoo3HBMBWP2
fk6yqH5SSBD+uWgR96ZEBv7ltAuTivms3Az/DzQDHRKbrBmONVMNH/7TsJPuTVX8aGmQWFrcu5dZ
3F6CsDwloWHReeMebnUSSJFvGitLN+hNdgjQC2RkfP8rS66auy6g3jKDT63VfenTRtpKmvKkxS4W
l42bPrhppjOFFfEcJyebBmxvncIAJAnElK87ciU2iUXglILvGv0fceeVcHe8ClNUP+ITGkERnDrW
NoSHt3V0h6BIPMMLwxAw0eGPXgsctm3AdeKqtQVoebbFZCKZOVwPcetq+Nfhjyo0bgMCxbeFQukq
67F4XStwdci1Cc49GSpu3EmrWkjbmen2wq63IVh58QPtcfasSi0vYsM3YYb0162smWdq4GIVIUUw
lrMcTpsXuJcETLXzxMzuelRQOJ93QTftYrfd7A1rIo/CgCYK8nmtg0lKj6Ln2Iu0TVLRF0uCSpiW
xSIPMuFRGDw6CKhXrwUBdqkmB8EaN49sA14RwCSRyJSysCJjn+KLb+x+QZ5Gfa8FhgeouLQyp7yO
O5RPctnpV0UdtDO1tqUzO639dUFRscU8s9TTepta5G0j+SIcO69POkiaUy3DAcotiYztlAb0xUvC
dW5l5Uwz2/xLFIpXYB7VNVaDFZbr/mZ/ttjEx69xBPHXMk72Z0jyMPdsr9Qk0qF/t0uEcvmwByn+
mYalYzpNukSFL5eIc7ULQlyrzXOgO3nO/lhuo8Sl4tFK2q96UcxQVaUbTZWZIvgIXzo41sA5b5+t
pYo/Iq4KEnvqoFm1M1SESHW4G8LNF0iEL7LoTi/EOdPYX2GBsyLNup2FlkIqhK9KV7SXZh6Flu+l
6k0iFjq2eA07gRTbMPaziuVpRdFpYUP9iUCxT9Qy7i7TpNgUiN5umcQbVYDW1bueskEr14L587Xb
PpGBVYiNV4bRMSbCqcBJZUiXkUsWiFDYHOyxZ669Pt+Y3GGXyEBTzuEE/z6uOUunCi87yuK1Y7jl
LDXQOIVO118WepRwIgKYJzF3fC2P/fM+ItwozhVtGmDctIlSd8EB424duFJlRBfIK3G6i2QjWypJ
t/TUQrmwbDm7MEpaa3KGjZCt2uJ1Uujs/j3df5x3CtQAQX+DO5kzK316fKmd041h9VySCTUTB3oc
ignnXJdnEd5YS9/CHkx2++6kyey1CBmNLbxD+W3pp3JgA3O7NYSP+FbvlQzHEfUcRxAMqTehS4+s
rzfyYNyihHDqRMiBXUl2kZ6eiUZF492UcpylGvh1GaYZCcqlpgWEqBVKOUsgXFxviASo2o01CNUA
Y3qcb2P87+BVYIXQXITVeV+LBBZLyVLBbXmqVdwgHVzvPdG57zSgkSQPibw34Vc3OzNXwCFpKYPc
Bdc0dpaRlEAa2FV1cFdreGrw/RDYpy+40VPGuuZHRTeucbLqz8q0dKkN6ZHYNL2NNn7EhoVWeWST
HtKql9i00q8LBBNjR2kh5rhFoXm8ppi5TTzlJoP5osYuGxsG56XfgY8KOCV1OHFB/DQVYepjOHyS
p3FEgLh9otGvXqUwhKEL1kh+1QjrdoSQNOfWoU4ynVg1zUwyxW6Wla0wI8wjPHWy/AHFWriUfSFc
ejnuPBWNZTAfKZ5jBV3MW7k2rpoc/TjsNldMnms2Q6lt+Qo625xhg2lvtPTL/vb4u2/RP9WBHQjK
/g/4bK8fZLYrd/O45CS6rJ4Aqp4oscviX//Fy+PHPPz0Y+LF5U3y937p1w/68LR/5ZsuffrnPx6S
KgbRuXpyUKce3MKHe+zBxX3/lvbv91dPCHd8rOqRR8vyREHZxbkBM1iXpaHJBT+Imm//Y8OaKDot
C5MLOJfnvQqN13szQj8bg19/vJfB/PXvHHyA3WM0SKMLUM6H8mAIaI3SX/grg/DuGd8GQZHAIRQN
qqGEQp4eGMy7t4NgTAAhqMh0qiT07QNt8MgGge/mL86Enw+CMtF0AwsTEbUHKtgBjHk7CAAyovGa
ACYzQEc2AtAw34NYP1kLPx0B2QJzMskk0xDZmqoE8fTtAOgTBZBKFdFYaxKanaMbAxkp9ehZIE5Q
TUmqZmEKYllwUg8HQYNBq5uyylDsV8LL6x3TfiBK7FUIX0duCeLEkOH2qqDECothiLY7nAwGYyNh
ykqW3dHNBEmHucBUfU+d/ndXhCKiNJZFWdcxodGVPXb7dhSsiSxqiOY1zGteNcpHti28zIaxB4Rs
wvRWhvNPg6s2fOmHs8GYSJJ2vPuCwXoduR7gumusApA4k+MRJQNn4NuZoExMDg4miKEMEP/xLQkF
78iXdfqufvu+WPr5ATF8SkUawiY5IGldHE4DgjIxczIZBoT5Fs0QTtDjWg4GB4SskI/J2xoxDPJE
R7+oUA3R2aEcYnK9nQtoKTg7FBGdxfDT45sLsq5ILzXc3x8ESZowA5CEKLI8nJMq7LG3g2BNyIyX
2TYtC17vvrV1ZHNBxURiaNkNO7uIx4PCJxg1LxRlYklDhcQmwGb5XQVpDFsIdwllvzg4NY5teXw9
NrkDjRoIWZng5CHJlqlgKoN66HCBmBqVNqM/1GsqrrvmyzF9TEXUa/0wdkbI0oTagc2QQ5MrJP98
sEhMeSKqtHE0Js1x1g/I/FB1jZwNQ5eb2yV361crl8NBEJkN9KZl1gt76r7GOq6dAhkdJfV3HIF/
t5ikhIA9T24O+w5/7tf/mx3TUhHasTtABZD1fV19fNsDnp8jJ4OkTqBIoCMEcBmmhPLufqVPoAsO
08HgFrbXIR7XXBgqCF0eW09LGrASlYiuMq9gi8rvUCd1IiKPFOFeH+kwcP8fe0gwBoamIVeiZmQT
/AHyBlWFfZh603x1hjquqSAhfn2pcEdUUeIEtEWz6MpqTAOynw/2RkMnYN7gekkNBQdob491ZIOA
RhmgYOy2QMVgMBCcE+AuRFkbhxUD8mQWAluwyaCLRwg9UcvoY29XVNQiiglMQl6Qp/cVtclcwGGD
slrk/nmMUDSnG/T0odpjko5YFMYEbzeOAQX3tb1Q/XBRWBMcE0HlZZbNKzR1XItCseTRd0xtAhg9
AK1kPwBlDQ98UyxQQnNzYRpYElOCk/LoSmjgY3ksIC3hPcCC4GPKElYX9EkPBoHdkc3HkgwAaXyn
93YGxzUR2MvM37A1agq4ElkzMvZ17IOHg2BO+M8WnGGuGJRWxwe6DC4UBl2lkbuCLE4oififqhls
DSCyh+OgsHuCNTBZ8IYc9sdjK5+ZqRLlzMhhkACfGARgNsXk2gi2cjAMljwxgZx0/sACk9l3fCDD
y21qbPkoAyLQnoArh5/Z3unz7f5IwYDVFB+f4uSlcXtss+H3rQpuDxTQXKhgnb+/VBoKWyQgCwxy
ka7WHpI6ri2SdzV6h6Qzqan0JuFGscLew9LDkmAScN00v47QcQ2BRPbTWJCF4lHGShotARUT2638
rnvNjXIPtR3lfjDcIMbWCtwguElrIAoG6Ds3pXc3iGFf1LlsDhdrZQAfjnBDGFCm0YsBgAXUbsC0
qaCBWA8BFtQoJnXl4Gb8ckK87MNHhL3K9N7HHpLUCtqAsoG50uoYlv3BIWkCtXGllnTqqv2ecHTV
86tJNvvU379G4YUNvAI7SMZU4rUF8/YKwX3SYOGR/HaMQNs377Jxg2BOFHgcw5f9wt55Vy6pE418
G2uorl9Pz796NvyFJfMnWe7E9cLHPU3Oeyp+xKb72S98/f6///krO2z1+M9/SDQgD35xYM29vPY3
Ft2/Drq6ewbbmx9+ZbTtX+f1r79+wO9f+uC1vn6qr//x1HvKd/mDS7bFQB18fZsXuwiy3X/Hj26+
+/Ajp7o9nvjtDf3zHwdv903N/Mvn/8oMj1Ysu8DolyBl+sDO/qV+GftYWKu7/Ou7G77TFwhh7GNP
d3m3i3dvHyy9EMVGP9mLfm47+EJJHPsSZ7soqj78xy5K//PDeoc3gHcwQiAjwzkx9lXWuzyGyhoc
DhJsRw7i0c9mKYTvHrzHjMc++HwXFO7usXl6Sr++y/1G8FJIjn36Zvfodj9epi94xtgX2OYey+jt
O3899Mc++GP1WD24T3neHTz8he4w/uFon+4PH7wnHI598NXO3xUl8UMHz34hLY199s/zN97wq//O
XnuDx0b44WL3WL191684+Nh3/aksd/mPzonXfvTY598+FeWH6VOMrvvg3b9wpMY+fbNjM2fDKvOD
Of6KiI59+rLCPG5Xvn3ff9KaRj87OXjHfzY7xz6Xg38X7eIPiOg/XHgPyT3f7qoYNPXF4ed4RchG
v96vCoFvleXYl9l4fZIflgN7WGd/mx378JucvPLDGfT68N9wMs12jxRi+68Dc4P8w+mufgq9t9/F
/rX2qO3YD/K/2CeM3Ic2u3gYp3dv/fUmPfatb54crJV33cGqYGSGx/+GYnL2FLrvB51Hq9ALxr7z
2Z/rjRjLr4/b1wj7dz/QV8e+xAkn1qPH7HG/PuvN839DZUbA867Eguq7V/hGzhr7EfbnzC4YPsjB
Z/hGHx/7CmccBT99/m+YQjdP7KLO+xr/WyN27Ps/3z0yPm8Hx/gRb/LXL/Ojm+SfIqrv75dfxVE/
+muHl+fhNx7Cp13+r/8BAAD//w==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4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96BB7C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1HzZcty4su2vOPxwny7VmIhh39MnokEWa9Qsjy+MsiVzBkdw+vqTZVt9pWr1bnW0dsSRH2SpWKhK
YiEzVy4k+F9fx399ze/2zZuxyE37r6/jr2/jrqv+9csv7df4rti3J0XytSnb8lt38rUsfim/fUu+
3v1y2+yHxES/EITZL1/jfdPdjW//+7/g06K7cld+3XdJaS7tXTNd3bU279p/c+3JS2++ltZ0h+ER
fNKvb9fmNtm/fXNnuqSbbqbq7te3j97x9s0vx5/zh+98k4NZnb2FsYScUBdLxaiQnBOM1Ns3eWmi
n5eFOqGcSCQJES5ViNP7rz7bFzD8L635bsv+9ra5a9s3P///fdgjw39/NWlL78c9e+XBxPXZ93v6
5fGc/vd/Hb0Ad3n0yoNpP56Sv7oEphaJ8ZO2a5KvHf717c1dvjfR3hxN/aO3/c2px+JEIsQFp8yV
xMXKPZ56hBRMPlGuVJJR+Xjqn2XR09P/YOijG4DbXL79kwX3vxKVVVLswenyNxfN/vauje9n6Idf
PLq3vwkOxSeKUJdziSWhgqIjcMQJAcfAlEsGzoEovv/qH37xdwx7GqM/fsKj2/n17eriVUF1nWRZ
UtzP0j8HiIgTVyBEEcGEIUIZe+Q9Up4wIYhiimApALwfAfMHOn9ty9OY3I87QuJ6+6qQeNd1kOZe
3GMI/+ExkEI4Vpgh/hgQdALeRF0iGSNUEnnkMc+26mlojoYfIfTudfnKZl8U9s3/2RfV/3uz3bdx
kTT3C/ifOw6lAIRQrouwQIfE8thxhHuCkeCcI+xycuQ4f9Owp6F68kOOANu8Lpc6v03a+AWpAQFn
wRRJoF2cYkndx6xMshNGlMKcQnaCi8fU4LxJ2vbfmvM0MvfjjsA4v3pV8e3CmnT/5QUdBp1IRjBz
FVZCKXlMBdwThrkkjP5kAkcU+a/NeRqM+3FHYFzofwrGYx79oBagcKNEUkoUwgi4pxCPIrggJxhY
KMECFh6SroLA8TCr3hv8sDR5ZPyPuugPxcD9uEfv/fXt/ctHRcLFPgNWvjdv3xwz0guIGVD7HBUB
f3jhP1snePEeCrRo37wkF0UnwGSoy6Qr6c9K4GGNxk8ELEosXCHxccR+nj1Pr8CHY4/A8Vb/dBUe
wfSfReVsH+2hfru9X7D/PIsC20EcgxMcwjRE4APFfICJggjNoWzmhBH+HZj7r/7BQJ9j0NOg/P+R
R5Cc7V4VJP5dHif3k/ICeMgTzuhBoXDdH67wCA8hTjB2mZDuE6zmL015Gomfw45g8F8XDN958z47
RK2XAwMSCaYEEc4FVMn0O9d/4BwgKhHkUvAZwtihUDjKmM+06WlUHg0+wubd62KVvwGJe8mKmYPU
x6BWdoHNYEZcEJQeoKIIZH8IVS7/TimPa+a/NOZpOH4OOwLit+tXFauu9um+7cBHXs5FIH+4oOlB
JSxBW+KcQTn8AAxBTyQUaOA54nutfJzWn2XR04g8GHqEytXmVaGy2jfTiwqyRJ1gJbFiLgI1nOHH
/iHAfcB5GPqTLPIMc54G5PeBR3CsXlfZtbTpvtl3L+gi5IQrDB7CENQkILFCmnjoIvjEhXqMIvVD
gD12kWfY8zQevw88wmP5utzjpkkq2/xbFeBvbhXREwGuAbI4FMJcCPEYD4XhMhGgiGMOOf0YjmeY
8zQcvw88guPmdbnHdt+YfbfPXhAQzE4EhnR+2LxzOUb0cQ0CAQvD7hJoroDLH0XwZxn0NCQPhh6B
sv3tVaWQ3f4WuO/LhSzQVhUgwkBapVCM/EFbhT0LyaAspExx9KNofKig/LU5T+NxP+4IjN3rAmMD
u+cvXIgQesLBM4iSVCDKMX0csqQLUjiDUoUrBIIql5DxH+LxLIuehuTB0CNUNqtX5SIgAnVd0r6s
okXwCRSHkiko1UHjht8fpXZJThDDUIyAKz1VIHrx84x6GprHo4/Q8W5eFTrL8iXziQvNHlCS8EMa
RwLc5hEqgp0gl4AfyacTyl/Y8jQY3wcdYbB8XXFre9eAuHgfOf65lIXRCdAsF7o+XBdAkAo/hoGf
MCRAO1EKCXAdF3znYdD6a3OeRuJ+3BEY29elZ93siyR/c7a/tfez8gKA4BPYDCXofv+HHe2LQKsB
4koJEHyhkP+DnPU8k54G5eHYI2BuoC3qaG/kZzfW8cbI/4oGqt/MbdzsX77tALsnAvwEESUI5Iwn
GtjUgQIw2EaVTPzBW55v1tMAHY8/Aum319V4oBPgYC/nOMQ9gU6Dg+ZOQViBrRDyKJIB/QIWDC4D
O9nq0KdzRL/+0pqnIfk57AgJ/brKRX8PnaVvQJWHWAbc681q39/lL7lfgk4glcM/5groQASh/hE0
oD8irNQBHPojqN2vih/7V3/fvKex+rPPOQLvz972iuLf6R5cC3p5upeUZLACqkAOABHsIinkEWMD
BQAJhQXse3HGwAsfo/hMm56G7tHgI7xOX1eNc7q/jaf/QG6C8tOFFh3IT9BX8Z01P3YyeQIvK04p
VEGg5Bw3VDzfrD9D6PFtHYP0unLTh7u2e6PvoAk7v1/F/5zaAUIS3OLQRgWtcOp4T0yKE6AVEjZi
EBSrkKzY/Vf/CIPPtOlpeB4NPsLmg35V5O70LoIu7P30glUQcAcXtisxBfESNvXZY+UGxGYCeUsK
KIF+HEx4DMyzDHoalgdDj0A5fV2lkL8v9uY7hfCTF6yGoDcRlAHg2iA7H3oPjzpfgDlA8xjsLgto
AMDsuwT6sDx9tlVPo3M0/Agh339VbnNhby0cLmqa6X71/vOIhvEJxDHMCSWgEEjYrXycc9QJuA2B
vgxgdz/b5h/C8zyTnsbm4dgjYC4+vSpgdvusjfe3w91d9aLIEMHhRAK09bpIUALJ5OF+Jshr30Xo
486LZxrzNCaPBh+Bsntd3gKl9u8R7Sz5Wn55yVIVw2YzVEOQ66kE1Rlc4xE4h+YYigm0xmDkQmff
MUZP2PZm3R5aDtt/t4CexuzfftgRhr+9LhXoNJnL5kWbmugJSNUubH4K6AYAeeeIJxxw4yAOHZRr
etgnvYfjB4F7hj1PY/T7wCM8Tj+/qkB3ujeHLoH7Sfnn6YfAnjRlICiAbCA4bKw93pNWwLdBEQLA
fnoSFKwP088z7PkTPO5v5BiP1+UfvzXW/IdONBJ5QuH4wuHYyI/zPUcRjp24Llw9FKs/Wd1DYP6W
YU9D9MRHHIH129U/dZ4/PdtAYOtdUSjyXIwxbMAr0BofJF/1XSmhAko8+b1hFcLIK7z9v9dUf/Tu
B2eifz8x7kPLyuL7UfNnX/0OPhx+Pxr6czqfjDA/Znp9++tbTF0J+1m/H2E/fMgjIH5vlvvDmDto
0fz1LTR6Qx6AwzoIjkR83415+2YA5QCuHFryIRfAVo6EvjLYp3n7xpRNF//69nDwRcGxl0PvhpCH
XrO3b9rSHi7BuuHQVQ6XDlsLh/xxf38XZT5Fpfl9qn7+/cbY4qJMTNfC3YCs8/ZN9eONh9sTDEPt
BGK4C0ESDt8BCYTrX/dX8AiBw/v/b4ZJTLIsNssEkXfVyBZisCsku+GmTJx2mYd5tRyauflM8k3X
p0QXsymCAmVfSpYNZyLuNCWRDt2PpOzqdyPZzYn02iwnXirbz7aSzg56s7QkabebstHjYckXBfkY
KouX/USY17QdX0UiukFTWix6MXAvUWV3gafBnrVF5s1ldmrG1l02DTb+SDovn3Li80r0a2QlnN7H
QxrImvZePYdi3SFW6TEucTDkPNR8bqZlO4/Gb5UoFsMofbg3etbaO0eNma5cw73WdkSLmLua8H7U
fJymIHMYCczYU91wd/Yt5e0eCbuoWTmfOm1zZbsBbarSzl5fTsmS8rnQA//owKd/6JqC6aLPLwaB
zXmEqtLLcyp8kqlxI7vofYscPdbWL5p3bUVucpvmvuy6m0HMsa7rGflW2FM3Ykabhl+Erp/U9XlY
z5EWIzsn3I8pbT3b7fsmanQbc+KJrtxkpRi9uW4DZTIRwGd8Y1PYajS0i7ammY8SRb3KnLoJz7WN
sw9FFnPfcRj12Rx59bhxqDsvUV9JPWSLoVcfVTJujIpSPXHjF1RVgapEo7EwHzEJ12lOdnbosW6m
ooS5qjsdVZjrkMC8Zx94pNSCdgPXGUtrb2A0YDZM9DBlF27DvbwWY9Dwxhud5PPU45Uz9o6u1Dl2
q2jDGnsXpn3pw3f3QctKnY5Fqls8jLqPnK+FQ9bMzXfjhKagc7ugztSkoxDfJOkF3PiXhuIPZZPl
a4dhR0sLFwXzBVKl1yYt1dBhGHm8qmLNzHKQ0gL4yY7MptQ2dS6zxrpLYouVTFOPy3kVi8RrkmHa
CpKcR/DABF818qZj2Sfuql6buNkmLL1tQ5Kep7a5Zd+a5tTE1aTdDEW6EGgxNXhbRUWhaVe0ME0R
1e1sE4+pDZbdeSrqfZ8kl0mi1vmczhtrBi/EyQr+YB7I7vVCVSTTjuy+GUBugOl3XG8yRLt1lfqt
01c6zMymrCjTc1KfObSZdMvtcsp7HVNnCnrELmhkL/OqqXQ3O/5Y5/Eli2otQ/Z16PI+YE7uapa4
i0qSTYNTrJ00nPywY0Gj0tQPe3QzRr3Oh/ndkLgXOJobjSJzLq0be8rKtRnBnfr88yBJtolFmWmE
wOHaJr1IaSc95vBLVTZe78pveZic5tFUajV2ixxiSVDPuPB43QxaID3authh3FG4seobG2z7jhXx
Xc7i9h2XPALbkgsnNM2yjEWtM2SHs9YJO206EQbCFsZPG3tDXadZhDNTXpL01JtAiV00tRNrgqrr
KH8nMapOByTSZW/3lS3Li3CotxPH2cZOU3OaVShw8vByCvt8PccT38ZmYL5r7bJOanLKIzdf2iFW
QZ/G7xis+otG2qs2ROGu6Wzmm6nsgrZ3T0OnM6uoN+nWlnZla9OvqCDttm9Iqmu3MQvWOPWmpqlO
qqS7yXhuvHD4FOZp+KHOossJ19dZkX8o3LkLEuxMvp0R36gJbcwQpR+qvluHWZN6sKuGToc6Ck9H
l9xF5UUPbhEkzLELWYkbhsr3bRhfEFLVm0i4DPwjRwvSIaLncqyWvaukDnGBlhWzZ30h7K6AW9nJ
ueIemcZWD7Lplkhio8fOpQHtVbF0rWTajSq74SoEHy+lN5qi30qIYrqB5Hc+YrQFKepa5ZHdtuZC
drEIhq6Jt7YZYp27o4S0ES6kE9NtPMpe48zRcZjVy6G6iNx69rJBpDqKFMxRoXQTQf7I4sFqOwuA
NM77Tdn2VjNezV7nfiEsv0ls/JGPGVr2bSy82JDr+swOdelVyKl14bKPg82uwojFHmploztGdYTU
xy7FX6H3e9tUA15EsRx1yS3T3Im9ZCoHjWJhdd7UXzrIBV6bCk3m+ZqYwxfbHGJlaj0bCpiiDOJ/
eFaqOvGGPvySpabxWCS5HoX8lvLP8AyY1Ce5GXUxoaCktFqaiaKFbGINUa5aQCqcdT+y98TN66Wd
KATHympHNJFnh+pbk9pvfWdSr1pXZZx7Kik+FbW6Nkk06dSdPWKafNHiWmoz2UsITe3CTjXMr/vN
LdjgcxR9HCd8DQ/tadbN6L6LBC3ganUNGa/0y6jzpjPaRZ+SJvJHVPEgr/rAtAh5k/poOJkXUdp5
Lc1DTxRpUJQuBLdqL1H5wXXwvqp4DZSBtRrPZjHv8GgujHWCbO6XZZnA+h+meTnV9XWLt0Nc7ET/
kSXsLJwK3fY5WUQ1yRbCuBCiO/GNRXnuue0MqaGpLyNaGh1lESwVM1/lJBTaiUarIYJNcNP9Z/Dj
2p+dcYScCHg4+aiW49DNSzvqJu3fo1x+LVxzWbiWebObZ37Oc69taKt7quCldqq1mytAGRZ7VJHQ
z0nzoXMCzMd9PbSdl6ZNEuA2rHRf9ed15CQBxM7SU475CBGNBLBJlwdZ13iNjdMlqatRz2Ey6Djt
mNejbPIZzSofpU2oc1x8cQtPGhN6iZi2aWIua+oOuoy7ZRLfhc1YwpRNmySFzN8NTrFsWHnuDHXn
daiKdN+G0cKO3c5Bwk8kyXWCTb8gxTR6CZXbsHTO4rigPhBH4/WsLf1+oKFmaj6LemeTcfcyxTjX
XT8MeuiF1GRMVrQfCy+u4k+p6sCtx0sUtu4uD2c/B6fvonzXJabXbFKXrKq+hGlpfScfXB83sWdk
fDkpNwxoOKUQDyD7ls4dkMUS9sfgRMQ8LoqmOmSDbNtyQ89JO17QtooDUYaRV+btOnbvmEwzrzZj
46m8zAOTtjeNldkaWPXslbL/CPwz3cw0Oo0zW66xg+JFldH2FCXdZcdx6PWFg1dhSd3AEesy68V1
PF6LqDNayRl+9M61UP0Eq6S5dcZ48kYpr1r5EVi3A6sszD2ahd9SNfealwtXgbo+zHNQFe46Yu55
yDLxXqR7x47ZIh6NN5WRnqxgCzp106eZgOvGYsfDqr+uUDquDtvnXlc567SH6zLLV2NmIw8eDTSu
wtZc84KUOhyAHB1Yw0gz6ylTV34aJn4SN7qyyk9IsWF1Pmk6yHesCrGXVmiVA1RBGOdX6STf5fkl
4iP2RJgAnTz8yIFc636IVk3EvwwDOGxhTeJPkFccM1f+ZKqAfoyTfNHnd3EOy6aUFdHJLNvTOqwW
9WStVyq4obE3QTzZadvWw8K4WbWmaZSsDJ93cuojn00y9fsSlafEsiBrovdAkeN1ZPJVNwfGJeX7
0pluZrekOzd2vyFVTF43Jmd5NqWrMpyIHxWRP1hlN5ayeEmyuAQClVc3TFvu1qeq3YXVKG/iaVpF
kzv5SVYPS8TzT8mQN1sZQf7PY6fzq5Qly47zTKvaDS86lPkidfKlgob5nWF2XI3ANrcsHOLNZJp5
rfIpDMY83MQtqS4Tdoma2yZ0yu3YN/muP/xITRAK3AZDEufrKYrwphXVx4LKZjFQnG8tpvHCsgEt
Sok/ITiV/KlN0GVYj4Pfzsz4KHSydVQB/U5wOl8KKG507MTzOoL1mk0KL2ucXRADlUiZUwQeFBvP
zF2iMxdNixrCuVdRVaziDOK9KAs/LcbubJAFCTICfm0zkS1JUSIgo3G2C/mQe3knh6BnOb1qffah
zsXHvJinmzq26Y11vNEd400fVb1O56IGctROHq6gPotwdRaR/NKOJN3WBQFy46AvJBfDxYxkpFGH
nNNSCAQRQa5G2yNvLqirB5s025nUiea2H9+rcbxpYrNi0nY3KEfJ2WwcWOcp8WPZxpALehJAwo39
YlDkzNpILGbpfJ5LdWHckFy4qZ2DmDkQo2O8Yn1b+DM8VcJvoJEyQGmdwip2b3NeyjUnEFvKoTp1
ElP4SdlATejO0aIs2otY8npZkoov4jgSXp+VnccGST8PNLsizhqoZnZu0xhyZeWQhZ2jaoshk2kO
IK+GnMRLxroFFWUUdB1Q0sz9vvyqVZkl8yocwvxmMVdRoqvWrb+20QzvUM17qERUMMMSW9uWNlfz
SGpNaOyVLhtu2IjJMhsxkBuE0iBRRi0KN1ZLNYSfx7ZnOsOlPE0KJH1hpg95j9QZrtUKS+MGomkv
nYifN60+1Jjnxok2eTWrnapjekpmnmgmMi0mRa/U4Ucy1GualLekckO/EdLsSFoKHckYwHVhDnLa
7SK8TfMsfo8THPthlrhrt0+LD70bBaZSW9S7ZKsmGXqk6aLVmKdA+qrSeG4n80C0M7+MIgSlP1/m
PZGXo9Bl2E8XNI+4bseZLcdUTMCdpR+GONrVSblHlZWnGR9OO9TT6y4vjJdElC97WBtLU2O6jjKc
wOp2riFMoX0nIAxSqJNgwz5czGTst1HO0pXbhp+bDAIcPGCwOyOs7M95MwdqBB2jaDn6VAvnI7BZ
cdumZuFkDKJDPvJlNVQk4BkkgxGOyvqJgoq6qudmYaPUeFWRk80YVskyZ0OhkUH1dnD6ctEnFfms
oM6rRld8UaV7KNPn1JNlbBa14ziXpXV81ozLEOf8puDzeFXLdwZvlFXjWSnNdFYmQ6YpENSzYbiU
Jio+p06yGBt4ciEAoD6QfLiMYlbduZPZKJinjzGPFm7Cdh1E/AGYJRAMVZokUElZnfZVJ4JiRLku
o6k6xVYBv8FhuYI8gc5i4Jmc1pdZz5x1Ndr349TKQLFSQLpAhd9lEQYHat7HlcM+RfQrKly0gZTN
/aIqOz9UUXEFys7WoDaF1DNLHxczWWQDjYDxTskFeFR8kfa0X2LIPktUTMzvIArdCCZSj/USfUyb
6q6o+PSVxGg1lTm+bVIoYXsnPStDUEqoIv3C4UmlU5xM7yOni31MGV6MzIIxlFWrEEzSOUl2HYoE
4JxoEnHrJwUvYcLC2BuBAYDeVdIVrYoPNmqas6kLoyvj1FfleOnONP5G7ejXd3mfsY+sNWMgyzGH
3FyCmJF17Xnn5MHcdNPOMlx7pmjxeSXnxHdIVJ+LvM70NKd5INX0ibjxWTSbdBmOab9ErRuMEMZ2
PMpqrx/KlVM00Ttbd1YbmX3qjcFLWku7TIc48ijpje7rTughZPV5Hop8W5vkWx0tgfUN7ymBFO64
3IEKX62m3E0WQzbhFTD5YUnKCmYkWk7Z4BWiy3a1odIDPePAzK9BNoivZiCFhHdAgHGZLJrMoUsI
wgikjRCCdp7sUNxmy5BWadDURa6jogbkaKo0KQe+plPF9EhY5VtbYuACZlyXKjrrRlDjgMnscpLl
C9VCPJQjKAuSzT4zY6zbpM5WbeLEF1QU26qI3yci50tB8pU7jcl5KGvg0VLsOsIan0i38Ks6xwFv
48xLuUPPs34F8+VeNHGT7uDM1UU7OdXFADKbN8yKruxAJo3KpFgCfUu0a0FCGFJTnQ081V2R1is5
E7VwGxsGchrTZR2aVJOJOu+yDr3jIRoWNaLdonKbEsje1K1koeJVB8xeRyBibp2UjiAD+DZyqAa2
VW5dninfsQWQxYl6peBsaXPW+jVoCN7QYnkGGi0BJaejQVtXLqg+yII6ljVbZwqbRdrWChJMujZT
I3emTvwqdHNI9DnRXZLoEHTMZWGT7p3T2nUdjR/nMEzf1yYDLaew7rphrfKnko+rmjnLsk3nhUwd
UANbHqRTmC1kERrgH17ZzNEaHtBQLkp7FhPyIc4o3kTxForn7kzVtQH9KDabGc5HXbX1p3IKiTck
3CwqxJzt9x/N4be5dIulGPpmST/hwc1OY1BsQFAtB8hCsBDcvryOBxAcI9BNpChOMZwm0YaAoEij
Kfbl7ILQVIE1fRdjD5aF1Yi2KCCmVoHTlmsrlQH5JE03IRAPnQverZqx11NR5JuJFgqM7NWGpujW
UXxalxZ9KAY7wZ0lFZSW8jrvk804j/jc0mKBSDR7cpSgWfGsLFYh7y5Y3g3A36g3g/Os65Z9lXU0
XVQOKIRGQeqdWlwGFovyjPbGo9cZE3brkMmDnvN8F3bqg8WNV1YkWjYdqr0GtXRXWbJlk5tsjVN0
OoF/uhoQ9Ylo0x2bumwRBans0G039Lqoqm47waN+FqlX6AxkaG0yQk4V5V9CEFf8ENQg383pOmc9
WVPei21aO/AuoOveOEUcyHH7mXR1H4iMcc90w5fIwWZZmtHPagcv3WmqtKih5BrgiW9rclg1Kq3R
e1DRqpxgnfEoDriDNWM21pEZmh3FvPugKpiZOfbytg5X0vRiadpY+jGuA5o3mXarvvQYmtCCFqBh
qwh9xlH1ZU779awMvTocIVoQkQNjF5vMdmNQ5xCxyrYBOUp1X+bWNNrhxu7UZMBLu7LbFfK6GrEf
2khzzMPzom/7DVNQiMW9qYOM1Q0ILDXQk7qcdn0MNXLTtUgnbMo2EPdbKGrxDJKJjQONdN3UHKqM
8iKypr9S0oDmXjfng7D9eQwrHRAjXtGAnjOI5CIOp9HnpI1PQTt1d7W7GkZQbW1aDsspoZ9dEAdO
p05117dRKIqVoQXdJPEYZKg2XsTNHJAo5LuKLtWcf4vSpDifescu3Wg0S0e54w0dIGaUQ3ld8+EG
5DxzPZVqA71sY1App/dHBYy5INW1mCNgT3EFTCONRm3HEeSBYiSfoYBYuGF8S4rU7jqVicsKnrbi
457gxfc/p7hUiw6eHQXLKYyDPgrrVVjF86du/qjGgZ5GB5MLvkxUFr/7/oMMckG2RdHPl1GaRQs8
VNSfBiDOUSM70FOm2eeO7XZVbodlBtKGHqOh8Ecsug3vK+GRDspxWCIL2A4Y/ErY7KwI14Uh6MyZ
8+ycHoj099865QL7KaOVSPlZhrJ2y6ecaslnscxm+15NHfJq2BC55l9wHHZQZEb2Aii6l7sAX0iZ
/JBXEdZAus1pNpWwjzNACTSaD0rk7Q500nZphvpmdpxpM6nknZhrdB7yqA54EqRwGuFdMV9NsLNz
lqelo3mataByFwAMEObA4DL23WwO17kMWy+1RRNQEbRyAHY8JJDx8LTtwgoDaSrPJ1M6EH75Dnrg
1UXUj9ILEVmVtik3oAxhXfaHQo1/Ti2vLmMjv+DKDOcoLf0wH7aiF9l5bKvmrOsbqS0L8cot22oJ
C6ZaxFjc0DT8H/K+bElSXNn2i3SNQYB4uQ8RQZDzVHO+YN1dVQwSIMQovv4sqmt3R2onwT3xes3a
yqyysiUkubtc7suXw2Jpx9+nQW3tic79Y+oSGdFpvp54MezIGIZf58p+7eosv6v0eDf3NLhLm/LL
nFcZHJHgqirnH5pU6TMdk+u+btN9OA7pTVlK92uYpjtkLGjXXAmXf3ARI7z99ceYEb7ruLCjXLJb
PsEXTDP+vSt1eTe746PPGvKlqPlRV7P6WeTyJuvdD20VfEI8e3jI6s67QkBXX9uc7Ya6mSO4pTAp
lBbXPWkOQ6P5Yzh5akeR4HtwpLiVtKFX3oRwYUc4wzPgK0vD/DYv+2LHZNXc0gzuE54XUQeY1F1N
mhZRKvd2oEpc+w0MgTUW5KqgHUVAp5z21ugevbHwbyfi9hGCI3zfNzDXcqqRv/JauEQ+JEjm7XOv
RfI498VX2yuyO6+odiVxccn1UuxtrcurCS7bQ1IN15Tes2CCX99799R5pYSPccCtj0mu6YvwIUk5
UgV3RM1LCq1AdtIiCONMUyuuaVdcY824fwZ1W7lpuys6Ye8z4uNRk8qjhd/fDeWkX3yrSI4pUnEN
Yl171+vGqPPJZ0JLcpW1lEfIG6WHzhnzCCH3/jor5M2kwvkPR9/NvsQlWTUPTfU84/76zOD8q1HU
j/4UJDuXt59LG14ATSk/5g5pDymdy+uxH+CDjPYd68mLVVf+dSNtclsmVrbLkVME/una7QWuagfJ
g7ANbn3C+I1v9f0xGdpg1zCJVIvD9RGG+8FKLfc57/1DoJx+P2dT+qke4fqxPEGIZqgR8K6ye2U7
T4z54kr0nO4U8h3XSdVEyAkceY8oNQnr12xuyL6uB/uah4gSS2s84G96XyVaR4j3NTvdZBX8bhaT
Mat2vFH64HQalsCtnaOLO7gYC+8q0OxRlpR8GTQbDlo5zgPxJnpNcJHGeDqJ49CF38P2SLhIPypb
HlzayOfep+QDnhbTHrFv5AKaKHAg05lOR5gKhDdr1dsHB57koZiq7JB1Lp92blsqRM9KZLMWT4XV
XQ0PySuvRNF/H6V3J7k1fAyKWSO+Wua4upmMA5TwXOU0vK0rL30IZg83MuqljwkZhmOte8yVjPK2
FZXelbDLz8FUw7KWc7ObkRmKedZ5uPfnGTKb4NIpis86YfqqtLy/Tvkrf8MJ/oYX/FVLrfI0+90+
4J+//t+PdYn/fnFe/vvDpfvAv3+7/0/bgrO/Ff+oF0Rca/7SghH5Z6x/SRoXXMY/zJoG0uPlV6OD
/8Ak/jf/+P+IEUE5hgMkxTmYiAETPwGL/PM//8aLOGDsALTDBrWNb8FmAZD2Gy8CUEgANhsLt3dA
/679+I0XAQQe/4LCEHAYgH78V4X2f/Ai1lJDD3A1Krh9xLpc+r8BjIQAnryBi3igB6MOGCxQwQqP
wcKiT+EiEinJkVY2jewi/9kH/kOgvFj64ccikcjuFnYkdIDEPEk+5qnzLGf/G7JScR++ZuOSBSPp
bZLNn3mPcEruHW1CouJuLtRNN3r7KRBRmgz32Wh9bhw35l16lLMXF7O6UkhjcRJRgXib2vs9O/oj
iRKRHkKItijUFSLe19x3n33lPQCWGY8Nfcb1+QDEgOOnf07wabUMIyaaD4zID/OURInv7mlW7zlU
UsD/FB902kRFOce4co4BHe8Dya77FJlnSR8qOn1GQn0vu+rJ96xIah2L0kfSqTtoJ/k4a8EOyJ5/
bH1E0cfisUyA3QiyEEkrT13NCdz7IhXPXRog4IDQSO4Nr50KP1pMfS0oti21aOwmMLJkeaF1f5HO
PTSyvKOFiE6k77eqvkH+LAd1ivv5dZABsgmAF9uQHGC/Tw9SlwpurUVoJJrmkFY+QsHlXTo2j3gd
PAYKcdQML2w+BxHpPcQnvP35D1hg/28/ANSYwP0tV0QAQq2FNeD0A/ImZMgW5ElE8MSUMscVo44I
SSEJofEU5JnzSBPux30yPxXN/HmocqQDbMQfS9/Nd8Huh3Y7dZx9IEgG7ubHwE7KKKnnu0ko5NM5
B1ojJddWx4FZaq09QCLlAY6gDndc2e2OjQIBeWBFJuHv6jrBFRy6t82kEG1HnCvqW+cvPSZ6N07z
c2/l8dzm9h7698VtnNskmO5Z0d9WTdbc1I1M35AB/z6h/3+N6ZtC2f9AG38B7hZWtXW43Zv+Lv/8
/t+mMwzAewA0JYq0ApAanZhOH4WNFlI2qLj/Td32L9Qu+D8WaIrBocf+5i6HIvw2naAx9i0KZCZK
usCojYrw/43pBM74RN4JSo+Wj4Idfivng8xtWwGgdgV1q2Iny+StJdpgH3qcxidb8VtkTpV60dl/
dfrfKQxdTvsmL2rYjyunz4tDpme+o0laHs6PvraA5Uo4QQj2TGd5b/PxqnOq7tntS+9bQQW5ZX0y
oez2n7N8ZwFrUxggRGKLvEj9YkS0ytYPfHaURrASmLuIFvPw9fwka7tkXF26bdtZdwKT4CEijjQv
smmfUkturWJtAuvtRklVoTzQd/XV2FUhQuuwWB/zzOfp7qIFLLXVpwcBYzn4rZgCPHUyke3mWesv
meNPQJyfO4S3hvkfKVrID06HLwLC9ThVeLG3lUhvWlF4NpBXqn0d1DyFu8oeE8Ra7C7INu6ClWP/
hU09kaywnDnreQI4qBrs4tERVoOwjrvM6wovUNfnF7ZyLgue93RhyOhAtHDFRZmWyJVJpKz7XYbU
O0onLtk4Q8ODsLFkEWo/6uEl3PshCdhLRypb32nWVVNMAlxSeNo0EnDzcxOuLWj5+cm+SWbJIVgm
HEQYTDd11if9niLClUfnJ1h25h2DwgyVZ/k8Wl3venCWdF18SvLM7YadFXKAUBWSEtrf0dYT04fz
09mLhrw3n6H/Mihb7rXaQyYtHRrcsSx2S4A6Bh0K8q3v/ak4aDpOzq7XAblzOAD1Yk9S5pQokT23
pWsrNowDgIeA6nqjFwGq6O1dVf/MBkSArUEcxim9Pz/J2rkZBqKGso5Md16kdRt8RbopiIDrEhtG
dGUJgWEeBCtyH7ljuE543f6w0Dnurm1pgCi659c72lX6eH4Za8cVGJaiJqMnmwxOGkmTbJdMPoBo
XYB4Z1ju59CRCPL3KUBT/bBzyhFplOFwfuaVDVz6QZwKvhJjIaXTeFFXk3mOlK2K9CBRZ5FeOMGy
tyea5UypzbQo/Ah5MzEhxcfLFNiHEvGJy1Zg2AqnQNAN4TwSV7UO/KeuZjMARoRa6YZNXbHiwbJ1
JytokUiyxsmDAgUJjYFB6cSODBlHcKBAqJyMU3aVFbO7Md3aiRiWIqw5Fb2jk7gmbC6PIyIkQzTl
ZT1s+DYrd8RCC3O6HpfWCRslCeKu650OIKK6siIEN8UUARU7bt3da9MY+t/UQ5O4U8li4Krnj1zp
7LGRnXpqizp7PH/0a1MY2j/yidkjaNZih0x5hHRxxm/DkeGy4B5DYcT5WVYOZAkfnO5XxlLJGV6t
sRJUXyMMZD2Gqa3EZT6Ib6o+IpoWdgjPsqBxAKAsJvrNn2sZnf/6lT3yDQXvh6BGaxEfmA6BY5g4
EBa4WasFsNjLC3fI0PE+Ryxb6ILFtB14jngFm8iutXQ+b+zR2iKWn5+oIA+J14TTcgSNcsPjAqGy
opzJvrvhRCCSedleGZoeIEXd2gS4FKBi53snnJuHFvCdez144jKXcKllPV1JGeLdXwBqFXfULvuD
l/qjfFatIvzWbebQuulIFgbPKEty/cucNd/Q90BjyyzLC+JB4ZjizNN2d6gmQdyNa3LFQPqGpuu0
SK1yxPF7JfJUR0SqyQh4gjMMwDUHuf3AvSGw7pjd2dO38ye16N477o1vaL6YkBys5zGJ8cTM7Ica
ofX2r9aZMxmRWdX+My8cgRSEI7Luzioc6XzVFP13ns9Pv2ISlt5dp6eoEx8eKSdJXAakP2QUyIPR
D+Th/Ohr3sDSxeF0eG8ANLNxmjB2LSwmmu1k6CKWFkLHaav79AtQQmN5RWeA0R4mMKtX94DnsuIr
447nbejcivPjGYZDKJDtArwRxNTNxzjVYxEpJqoXwuo5nsqk3/D11/bSMB6Nm1YFIUEYe2K0in1v
s3LeAcqo28vE0zOMB/Aw2nMmxeIOsSdUNgWd43xuEHbUV1XeyxJVBb5M/5IIaTkbBnHFXnmGIXHH
SuAolB/7LCn73QwEstzNPG1+DBoKv3FCa7MYtmSmM296Hy5vlgoe+V2ZHSqZAt5pA1VwXhTXDsew
HX4SWlXRTHPc9mkXO7k/HIT0guNloxuGA3znGZlg9uLCyUvkt21UQCHZvGHN177dsBF4GwANnENY
nRaYGyuzv1QpVZdtDDUsgO1LxK5FOsd5QObncagc94DaObrldK58PDVMQFb0nUSF2RyTpAyvieU2
R3i59LKt+RVJPrlPXTl4suMYvUtQLUrLge20xZMNuVyzX9RQaVY5MxsCnKuNtL+L6leXTPdlmX6l
If8wMRITjlyAnPZOGVyfF6WVO4guOnKyosIiyhqTFocti28WykV3aT/pnaASZTFz2uzDTmxMtaJ2
S3PN06mqxMvm2SZjPBLvBx5tHOi7jssq7sbA39jCteM3VNsdApSx8WSMXSj4S9jVRYRcMt/wmxch
euf2pIZWdxWM3zj7Y2zTpomggK+E87tR0mLn0uRrWyP9HCbFhrCtHY2h5XZXioTNRR+3nkd2tXK9
Qzo7V1z25SGpFZABk9hY2Nq2GSqPSzPh3Ha7uKkL1Ggoz2n3QTbx7HBeylaO3jW03kvSlpMZURXw
M8kbVDksOIJa3KIuuNq4rVaWsPT9PJUuhCPJYPdFd1R9OrYfgNTmKfBulfhxfgnLp75z9q5xrQPO
PTTpsMCOgBMMLIDxVaAOOmz29YQiJSs/cp0id5cEFwZZXcMaeAXw3owlQ4RyWIQh297ZNWHYb2jK
Msp761mO6kTxAZ+lTlKwIZIV+QZIT4barPARucCbTnrFZdYeGd83k3A5K0Ja//cSqNOgLHjwt5aw
duSmsnss6VlmD1E4htbOWUZvL98gQ9mBf5CJQJFe1MxtCkChfkql/4CSLlRl+yiMPS9Wa2swlDyj
Hqstx0Kkgjo/ardiUULJfOH2G2rNp1KwPMXgrGVlNNNMR+noZ2jmcy5QuWKfFkr8UwmaOsR1hOb4
dAcp71B9mDqK/DKdj4OkX9rA4ht7tDaRodplJp2qdq0+Qjw+HlvroeDNkzcVf4J14MrPy42Y6Nr1
6xgq3gI9jyLVsY/S3AbCebpjPLwiotn7nFylyoqygT6XuXdoEnrh0gwdtxJPuRrlX9HUa/gTRcwK
mqDqJP+DchvlftPx/FmtiNnSgej0rJo2nAo47X1U+CFKKooc8GflBBurWDHvC3vb6egA35M0J2EX
1SijP6bER6373AaPsIViQ9jWFmDo+tRTp6JB2MczUpjtjswlF/t5yoLgcH6H1oTMebsGp5nCspfp
EHtcy5dQeT4qJxnOgs72zlKhd19qVsbnJ1tbjaH1dp44qp7KPk6TVtyERWsfWo6a4POjrx2Hofa9
SiSA7F4fd6H72pLpdmrLHKUcZGOrVsa3TcVvQY6iNVkqfskDrO43N0mfuSyfz3/+ys209Jo7laYw
z0vwlARdjARfuctG3KpDnb0MLL0JeeFeJrO2oewVb4kKGcgSVO7dN8oC4s8ZHjt/+nJ+FWubZGg2
QACjbOGzR47Ko6pNPuTa/uJ45d/gjL/Jmp7+vqhPE+1rxspe5j25v1k+pgQugo5pMluxOyEhyhPe
7Wa7BnSpLvI4SBQwRaqr76d8Rq1rr8qNvVs7oUWsT+YeUg9kLRg5FnAXH7QWoGJBLeQV0Sw4Sib6
6/N7uDaPofR9IxxLJHUfI0P+yEuOCm4Ha5WOv/Ob8OdlkxiKn7C8CYZc9fE4SLmz1fwI6DFQPY58
Ap79spvYNhQ+rHyaS9RcxMwufgDAn9/A4ARP51ewJmqGvjud06lO5bAmw/hgt+mjOw+3sp9eLhre
MtR9pnVYJChaj62lCt6p6ygZ61fRsMs+3zL0nY50GnNUj8eMjE+8So5jUd/YDt24OVaEyDIUvR6T
JO3ctMPVR54Hq0HBApvw8qxzhNrdakMlltHecacXBq1TlbBtKYOZOATe4nDbgW8pHepPKL4+pE3z
0DvNho+yctSWofUkwxNE1dgr3sOhS+bIcdtjUmbR+aNeuZcsQ7GpHLU7IZQf1fMA3CCKhbyNU1j7
cEOVpfY6v5Z4zLp2dy3b+qqEuzDTfsMcrn24ocS56KYM1Q+wtvUH8Ezsp/DHZTtiKK4IUf05c5wr
ypr/cJLmgYfB1WVDG2oL/Dhqqka/i3Vb2IBsdk5c9G57OD/6+wLJQkNrUTNMC0uEXWwnjzyjMYBG
t8wBiNuynp3WuUjsgWF/K/ap06VEUotEsMdA89t7Yvl/NC3oKlKr2UmyBRZ9/3zBDmfMMzhNIyz4
BN48yj1yWg1qc4Nxwzr/uvT/W3vRd+Dt8Kwdgo56A4lQVRtP19lXSsGetUtfVbfTj0OEAkVyEM/q
U1IftiJv72sE2BffzpmlWUObTHdx1qSoI89fvbQFVIskf54XgLXxDV0ekS3TukrayM7kVY6sxCEh
xUueMb1x9msTGCqt+t5CEhETMOE9oQIGzDD5PfgFL7oWEBh6uz9oRaythoVtpEr3aXL4n8IR923g
bQy/JlGGYttjjj6Vk92BucClD37ttYD8Tf6G9r1/6bDQ0G3UwAwCHjiJ3LnvdmXf/xnM4NypyCc7
d9vLDsBE4U1hT0cewoCgRm/M9xYHoufgMTWLg2zqdsvbWzlnE40nx5KiThy6l4I3iYzDl9Grv1qJ
2HD314Y3VHtwXUv5LraqojmyJMuVTATccbefu43TWJvCUG+VDQGyARNeFE52p+bgtcjH+6Rin85r
2ooosWXaE3e4AI8eDTK3BTWIe68WOoScsjw+P/jaty+TngwOKgDggfsBjy2wd1BLXTOfReC520Cb
rX27qcQeqXTqlm3sOGCDcJT7Gk52c6GAGiqsM7tA4KlrY6qHWxD13KC69LEZyg0VXlEyZqiwg7Sn
6yCBEfMxeQFdyo0orI81Pn/fgJsyOr//a5MYmlx7YxWCfULFTZi7+ySUV4yl3/y6/E4qfjw/xwIw
f8d7ZCZgrpdOyzN7VLFv13HZAuLq2eAKoKX33UXJWzMk4aFKs2ska/h+BHD7kIMkkJKuiVEAt/VI
WRE1E0w3EhcWl/Y4LlQ8tJ33QmjwsQ3dz+dXuTa8oejd6LaZ9Os2TkDpkDre/STltVVuhe+WYd65
w4PlAE8UZUgY9wtBVTx2OWrgUM05JC0o2FS/c1h+j7qXDWuyojLBsr6TifKZJq2aeBuHmdxzqh9K
dpmXzEzI3EiUIwAFUXFWDh544gK/uG98EKaAfQgBwsvOwVB5j1dTxWsPG6W7JwIjKzL6hUj+8fzw
a9tjKP0EuKfwEXuARRnaK/AGdnugMd2NzV8TIkPnUyfz4Ms4CtQ29pexKF5Q7RBRIjdkdO3jDW3P
pkZyBYKR2HNyOkYOr8NunyKlzDe+f5HGd6TUBMXRLE1Zz4SK54k85yXIdhv5NFV1PFV9dP4AVrbI
BMaJ3GsQEcAULQrYGpbe1yAPA//dxrNlbXhDjQXTSdkMWsXKDf6yBgafnznds52O+cadtDaDoclO
MFjekENAexTP78Cxcps2UuyAbL9wCcvEJxpcTmA8ndoMS6CgK3Z95zHJrMdMhd8vO4FFuk7G7xTt
exriBGBQbxf6oYXVmiXOhTJkKHA4piADaFIVVzz/DEz1S6PkB39IH2WzlZdYE1NDiZH0VxZ8bhVb
yAV6XODZ3txNrLwbFYsu2yRDkxF27UD3Rpq49RmImf07DSiA4M3Xy4Y3NDmZaMlTWeBKxV6BUy8d
d6nHwEpK28vsqAlm61yQnRTgTo1Bo/1pQmWecvhzT8JP5xewCMs7lsIEs1kWHoeVZzUxYwLEaFnR
QNOmuvxwfnh7Ocr3xjf0uChCFDQVGp/fyE9zUD4p1tyDaP1PtyFjZNX+pzxAaXwFfs9dwcEoi4iN
vRNNceH6DC0fCs9PSuY28RwqZ2+39AGUj1vA17XNMzS8JxWrvalu4tSbsy4DP1RTyx8sHPhGPGtt
guXnJypOdQ2u7qlqYi3bTsa23YDuIQEh1lYSZ20CQ8k173umykTGnpda6YGDNw1kwmEwqt15AVhR
cc9Qcbt0LDqGRMZFMn5H5PJu8rt239jFg6UseTw/ybLf7wmZoeRBME3MGiwZu1x98nLtgaihVXs0
o7jwEewZet4JoC1bt0Jga56rH8M86Rt7dvgfXE/VFhJjZRUmaG3KQQk/TtiqOivqXeerg+TOyyTs
i+A3zAStCaceSwIyjxh1e/JKtxYoO0Wdbdx2K5JkgtbAbQdONDEuB+3NXyxw1l6hBhU18uePeG14
Q49dWFnPARd0HFYJqP6DHmX7Ow+tFbZekSuCakLUkB3ldSUHGbMAlHUtQppKsU91Vf2BjgQX+pUm
OC3gpdP4nYIY0e5DnrbPWTd/CVkbX7ZJhjaniR5dIdImDqrwtapHe5dRsHlfNrihyU2pAwaKNwls
PFGvBJQJ1z0vhwvFx1Bh2XVZEbheHSeWt0dEF0Smwvejyz7d0F6lCTAXAoODgQStGirvmleboLYl
1P2O8TFRZ00+Aa7JnDouCp0TMIfPdlPuilolLhhsehcUd1niWwsXOtNPbZAE8roJHV/ubdp7YFsA
tbfN0QohGXWMahZ3PIyjLtQfE/PL4lAh3o2LkoPe/Lock1TdpBPKwGIyF5kHgmiOzCtaq/jDKwr/
ef4hTGqvu/K9NmDon+GjR8Q4hTYYcjy3rb5NAaWg/aU+Kf60Up/330UVZIjk8a4pH3yECEAKBIJF
EDy5XTVGo1STPkiFhiov4VQ66Iagk0Yd7crV/RXCsHN6NYZDWQFrL33reqySIryuAzdMXsDYldm3
VoNWAAgy9C6rLjtOE4RXgvESX+7WMUHue1ePFcKRur7M3zIReEBYariHaAIj/OJ1mKrH0E5vkiC/
zGE04XYDUkiTcPDtXp/AyoiboA7jmYWH85K+coe4y89PHAZvANDHLgsZg3lu2iUk5CBdKr6j4n/j
ElmbYLHPJxMoK3V9jjwkQitFATbV9tkdyatfqI+XLcAwYQXqfIcKwMe4sKwQSGTQjaLoLb+q0Tnk
MlNjdgDK/NzqwcPYxgHSPNczyBLw+lP05fwCVgJES8fvNxtUpsMApkzYGhBrgEp5Lm7h8s4ReDac
a+3mzV1vWxflaZlr2DXwoXaoswmxWahNRreV5rMCLfBOJ/3GYlZO2wTfWTnYpCmTNcgdGw/MM9qr
rx2Ahb8hPrJZ5r82CXu7Y3aV2zNxIbN+WnpTlJFc/pB9Nn0PCJa0oRiLfL5jpU3UXVc2Y0KyDsdC
xU9gqW880jYbJmPFdXAM30T2oxoaHdR4Kdf+x0qW/Vc+k/p7SfX4Tddu/fMi0TLhdQMagLhDj+yq
aMKZ7dw0R9MP4OCcu4bPbrMbcuKB3QX68sf5Cdc2bfn5ibKPshK2NaVwV1j92tdgPgSX54U3vmNo
ugzGpJhTXMpoDIB2Br3t494frctcIcfwVkYLJedejohXVQtxk7GK33a8tT5ftjGGkoMmG50Q6hpW
vOqDm6xyrVc8cvWGWq9tu6HWwVQ2c9nCFUW3BXHdV6xAPr3bgiCuSKuJq3Nc0Yf5csGxkt2AXuoB
TtyrC0rpvgPV50X7Y4LrbGVP/YTHcUzAa/ojQ4HBj7nsy25D4VY2yETVgfSrKrKC49XqBwMBI15l
760EPRw2cB4rsDdmGxqNkt8k8QVDkzjVd/wpr7QGrWVQOfIwtjX5mLblA2EBKPr9DvfJDfO10jcZ
8bz6MhkwgXcK9GdWX8CrHMHrx/akLBBDLLNKiuNlR2Totm+5Mx4jMFqJq4ryjk8tQ5BkarqtdOja
IRn6PVs9SJkHp4pd187hhozFSBHioUO4IWQr98avkNOJdfLbuVSVgwnaNP/advwqm/svKND467IN
MnRcgOWzC/u5isFzA3LV1P05d97Wt69tjqHiaTPbbctBaj1Y9Aiu8BvHaTc8tBX9NoF0JSGgQAcP
SzyPALaCMiCuMufZz9J7kjqfLtobE0zXZUKlNsrq4tBjLkr7hxEUGKraUO+VgzWxdCAixrMbZxuj
z9R8l1r2dJi7sPhIWeZsSP/aFIaCtwWtatD6oXFQCY7JYb5NwD6a9Vu5hZXjNQF06YQMp69q7E9B
6BX6laCVnQSj8PndX/v4ZdYTwR+5nzMwwJUxrds81nRWH+uCDmjU11eXURWhKffbOWg4ocS9ssD+
6qGvFrjrrhIbncP0fKEEGfezklWaJmGOHaLZeMe60DrgHnKeLtshQ3dDsJkPo43bv3AzFBWHHvXm
66wrqD6MgtTBz/PTrB2zocWgBUrQzDaFkfYJQQfOKmTjnhN0WrzopNE8+O0plCRvmwHdzGJH9C+i
tg99Z72gK050/vt/AYP/2ytGX+i344MEpGOWwgI80R4YQQOVanhqKMjiQRLZ1NMR7VjutZv8tGq0
Z8m34jHvC3Bg4uyqgjHCgaWM2tm1r9yF9nJAE4MPVeZVFyl4YGLtRF7ZveW0Is77RKKjQi5iiTY8
cZd77MLDWVZ3ooZyJqWVlJWIh1n8VTfi1iFA++pk3gj+r+2Soea9BoNRr/HhcPpZtkdlunzNA089
ziKsh4suUbBjvl0ECICSBLwvIp5V8CfY3a/rLPsgC73hSb2vIYEJr6ODhVQ6SkxRKI0uJjsFEv6P
Qd9tIRnef2yjTv/t1+dOW1VZshwBWMJRewBOZp11X4vRrSPBCTqyViXdkKjlanhPVwxlr52in2aF
pcC7vS9yC4130MBkgdDIHehsth6TKztmwu1CsMBrr4XLb4+djUZePbCv4IZ3mvb6vNKviJUJtGPD
mEi4z1hH5uuDzV36iHa8CuzUtrzs1E2eO+3nyDSMDTmkdjrVNwX6Uj2g26a3VbHxK5jyzlmYDHc+
uhxNvt9DrFDlUKKetLE8EH2AKxOFKrY3HLNJ1u0B+XeLx2gpyFBXVbCs/mJ7qH6TIpXoC0PJS5BO
DKkuDWRgF4G4loivsnbs8TjKMWv2vVdMf7klpbeDLLobnWcDKvb6cRfOYZZnO6vM6fwxs1Gq9KxA
86sfMwuA2IdCZmQ+uCXJ2nu3dlWIdjZJPWw4pmsHaNgdb/YbZylzB3Uw0mhDyMM7tHYpr0ZqFV8u
kxHD9GTo8DLMw8DjrvDQK9U6QP6eOdEXiqBhdPCY1SXxRx67cyvRsYheN3P3NWy2Hk8rZoEZzgUY
bsp0bieOcEUlHNQPadVFoQYW44BmbmS+CVDDza7bkKDd2vkdW7EOJkoQzcc8nw4eR0ya+BE6hYsj
+g8cfR9J9Q4lUht3wto0hhHKENqzXeXyGAS8ORgxCQyQo29kVYEeut1K2q5ImAkUtK0079EGmse+
6PMPwKzTR5al0x9TYZONIOzaFIbnYaGjTwoKfR61aOnoH7SYOvazpXIG9/uIwsUNS7SyX/9FoOfw
tB98kaLYFtmRY+9NNlBuKBjIy5k5ezZsJrBWYgaBiQxMM8RtEiU4unv9TNhXwKSjbnZ/ysI9TEpe
c5tFwAA9dGorgPZ+4ikwEYJkkjZCEhWP0TnwKkNXOnDzLO0H0Qu92y3N8xzRHCd09D0v4WsnZtiE
wE04m0UQHkCUE3RoDImGXjULAUXw00FYGwK+NothGjyM7edgbTlMdS/vpjqn+6avqyf0zdkqLF25
YU2GPXCGNXmukULDlnboiGKn+xx9Uvfnt2ltdMMlGXIETN3ezmJfu+yocp3vC5H+vGxwQ/0tX9pC
BCJBs5v8xkpc9JD1NzZ+5btNyODCy9mieic5zDNFyRQ8crvZiMWunKkJFdTgy0O3R54ceO7cKnR3
CJsnVVx2G5oMesBRWtBF8FXKYmxuUJ9YHKecvKSiOJ7f87WvX0zLiZufeAGYUV0SHqYelLqsku3O
JZYXCZL9OD/Dmunwl6lPpgDPrEo80OLEVaV+OHnzFfWJD6BUeFaTi74X/uM0oAEnqnh+lHJLTlcs
o2+oc+oHKRnAnx0L7aDpR51MN3YD69i6qb1HIoZtGPoVK2VS6hE9IYVUKnSd7dxb5dL7ZEjuRneM
PNdFtbi8g9zNu6q/jA8yMPn0psJq0FG0Dg+IR5HxWC2VK2BUZPPh/GGt6Ymh32gt1TWCViES4f5d
OnhH7TXfLhva0G79P5yd2XLcuNasn4gRBAFwuOVUg6SSLNmS7BuEZVsESQCcAE5P/6f6qo/OlhXR
dzt2tKtUHICFtTLzk+sKzi8KO2UdnPTOYClX/P7vH/7BfXivI5zhkNi7qhNAVkaPYokyb36Opx8a
vQpqAuArXVbrz8Q0H1yk96rCHelV02yBBl2QVpNbwJFfxWiSz3R3H7yS78PvEsi9QXDlSR6zbgch
kMih9Dry6maxe59sdx/9hHevvQuNMGDGJfCc70DYfyHgWP/9TnygiYzeR96xcAcLEEaLA9k8Ol/p
ttH0ZxSuEIlAPzGe5cah6vUQ2I1A2331ky+LHTsgd2DMtT/lvozsYFGgj/9p1hC9z8NbvYEgHca+
HdfArj21s9FvmDDVe/9tT+TvNnVT1zaMiYxyl+weP8et2dYSWeFwqf/9kn5Q8L9XGY62dfssele4
DhmTrZjvaqEvrRj/cH8p3fCZhfODRZO/e/lRMnLaU43v6RuJGsu/aZvKpJPzjhrEsb//mI++5N0y
0EcA0oPG5orZAYLraXIJ9vq07eQpIdMnu+YH3/Fea8ikQzqLgxmgCUAgN/vdVM3PUcj/oJny8vef
8cEL9F5u2LVx7PtU2GIOpE5jz0Oizcr88r99+tuT8K8ts4q31mceKKUdDLppB6j6RUXUPv790z9Y
YN5H5DG02gCAHGxh/cmkdSigSbPg1MuYfWaD+ujyvNvz63EhHWbTthBIPfjW1yMSvUIfCMC//4K3
c9T/6JC8VxqCmrWArDsjTnjEA+omZLD7/Cao46Pp2dFU8ZOMPjMPfvRT3r3esH/TncZ8KuqE6JL7
xmTo736WV/jBu/0+Do8uAQU/0U7F0IHwTPiFUUitk2l4dQR+tWb7/fcr9tH3vHu33TIgQC7apgJU
6vs6rO7Air9S/XDLpu3hzRD0yfL/0fe8e705UFAeHXBnFkJuR4yQMYa6VwtIg5ER+VZ/Jg764K68
1yV6e68HocD8q+BlyhP4+TIs8p9lrn3whrzX4O2wnoh6HicQDYOXWoE8ZbvXrq8+qRo/+uPfLt6/
Xm+ppe66nrmCJzJKvYBBu7+Lrvj7rf5g9XsvwlOkheayw/GsE87JYhvdhlxWp2tdbmGgxpKNffBZ
oPsHhdd7SZ6YqWCkwU9Ry1jUHb9CTv0NeobP2PVB1xav8RyDOv6Z4eGjr3u7ov+6cr0UkbUhvs7W
43kb7HVC/Suz/eH8RwyZXtbK+Ahsz+G/Xcl3r37bYKEBTnos4n4dU5CvsWGNQBbGNribtPhkpP3R
wxb8v78pQfaD1ZyDJdi6udQyDtLai9R1tZHlv72V72V7m6ZhuI+4QwS9gRSGhV87a651JW+XcH4h
Q/dZWt4Hr/97zd4uNds7dL6KJFFD2nr9Wbd+A9dQdRtZ9WqG+ZMD/QcP+Xvtnom2yEax6AuAJmXa
M16lzd6bdAR3Mx1X/5N36YM3NXjXyBOMqZE0Ib7GDiAlVy3BXKRx2d+fL/LRx79bCICa3YUbK3RS
oDEGYvS+2mjZVt2SIUD4elngIm+99Ymz9QR78yWp2VAiIHVMycBLy1f/vz0f7zV+guKrHFTkhRzs
awiAJ+Lt+odqIDc9IgPD4b+5/KP3Gj+MMDAo2JKkZB5Pk9n71Snz9e/X8oOS4H1+XgsKo2jpEJVD
CFI7GxaTJgsXRzFpdzXvlXuEgjw4tBrM5L9/40c3793qQBS0jztS7cpdrIpnEyG2uwqJMvEnC8NH
X/BuYein2OHs0idlLOOim4ZU+f+xwAzelQOIthvsFuCj5yA47LXNE6C1/9tleVcBAIlSCxmB8r6/
RYDFFaxKenD/LSYxeq/vQxwPTCVbx/IV7gFu2msz9nd+GH3yRn5wyd9L+3wO4RjVmuXI6yhXDmih
qb/8/br88xn/o2j9/3R9SNGSIzUMQenxn0At/PcYxu7shEjuu2l+pkvz3fXjJRz37bDK2R0HY9v7
FuFJhdMSmNmt61Ki3Jwpyr7QJAzSJmk/y1P8YEV9rwo0PRka5boIoxbTPKtBYU64g7UuPTKcGQJG
Hv5+HT76nrdt8F9beO21PQNsOyx1701H2Hw38ydwcPIcK70v8saiEvqsGfHPOv2/rvnbff7Xl4Ub
M7ozkypsWR2xtB6TMnj0C+C2WREcSFqnQBIX5NDmcyaugqv4iLW1YL/6zE811JCfPFYfbPH/ZFb8
68/gis4rgHWqENUz8KBpJ69mTLj+fkGD4B+d9//6me9WCrhN5bbglhXjGvbJloXSQ92Vt5PjIYiX
ljG8inKAXzGTY5BELB0cECn4rSZZpZ+N+4Dnq1N9KHXZE0DiEUI7iIkcJ1WHww9KF+hR0dlogN/c
xmoZFxhpakquABRz4kbHzehFpxVhFwPEkHzp1TcGR1X3tSNmBEA2ABgJIU0+wlhpo/2hz2Zih7Uv
t70nUZVvw7yARseSDqcrUQPbvkZxc6YttRlEEP03HrEoVWofv4/dzl7BbICtHeR3L7pCTLkWKcDv
fE8Ts5LujAw2ee6X0L/ZTGLhv93qFSddnWgPxGguWP1jiUnvnY1pWOXSqBvrM3Rn4WExTB2cL8fb
YNowQm1rGA72WLaAX2iKmN4u2nSJlrarsmZdqpJ7O0trVp+UTPZnM5tK4PcHCc1UvaxrLgTVWdj4
cRo7P1MhK2iQ1Ceke82H2ExBCe1t3vb8dz9u1xI2qIwARUqXoeRvRHUxLweNdnnb23IeE5nZ6NRV
CZbVG4hZb6d2fVm9XxNpfgMq8UK9F1jNboJ11eCdMsDlkXsSwLRdhxm3rr1609RnFmqOJrY+EHCI
p9OpCLvjmsCmvHrzdCHWsiymorvIoBIHyLOpQrc2QWwhWh27j8fIh8W5alCkokc52i3Bnzz1+bYP
ycVuyk8XbIKp6zC97Tr2i27BaTLrQ9O4EIxyftajuhYby6KGXmapSn+LbwIxfx/n6lsj5z805AqJ
2n0OQ2ELu+4Cz64nn4Kt+ursdMd33JxhoGmMGVphlHzpdv6TGO+JJexl2pMbFdVZty1Xzl9z6QXf
FhoiGlpvme9Lv4gG+RwjTweO6bwN7EXVbZRNev7lLc2UAj9WsHrIhXvQcYVysqx6xELNHFdxo0e/
nh7bhDzQmuasH6N06/p7uiPnNllvePBEwqgE+qFYG35tgghzJpZ8mxd1k/jqvtqbH1uzXqsoLng/
A8ox5J5uMY840TApPUIuSuoeAdzTZUI6kZzGvJL+qfObI/IuitrFx4WsB4SZXFWgoA8NuRoqewsf
UZV3dVc4WZ1AE8zqtv6OBzPdQbyvqu1J+FMOmFy2k+9AAN9FsM15YZRCbpdt2P7Nmkko4gz+d5Mk
lxrJc348Y224ZV13tDselLYvIPO8c5NXurC/VFud1r0pgNkpFnAtyJQ0+ejUbVUD1qv+ROGvgLaP
cFEdTB3Du4MisuXnQExZOLKnoJY48MqU6lOf1A9BHJz8HnyZCqcsMBQOARsbUIz5dUD9sgXBJx1q
3NMYhPvraQEy3QXxy0aaMp67O+pgSOxn+oIkbfTg4peg7y/7G3pjnc8VMddbUpcjeAap9s3y9q59
BY3qziz7sRLBg8b6h+ETPIqwrqK6D5KqYH50h80JkTELp2lHeV+GzhfHSAKnmYSwcvSTBrtA7Xgo
XD7jaJ2v4VynlUX8nPMY+763wjyAm5b0qbHrLgrnAvPVNRhHpVDaRHcWEOeHZl2TOI0W4x4Mqbcc
LFPc/hZ0bFvDQ76J33wbx8wgjSTM8N+67mHWm3fHiEOscj10kJg2HoE7RvsTzPMybqNDzah8Yhr0
kSzgSQfGgVTRkIYcF+cxWQD8TOFZQMx4DUo1Xn/RC5vG1LqvbJ7No04qROAShsUo35G2hvde9rqY
EIicg0WGuMzYM9HDUm/bnUB6Li02cLv7M+9C9TPG3Pw5jtCI68aRXhizHpajjmViUaiq5mGtTDmt
bvQKTRJUOHwn7UF73P6kHgTj0cbq70j6DSrsYVX33Bnp3oIBWCbn3VyLpY6zTWtzkgE+MQ9W5ZsT
VYPjuRYIQT2FzTYn170WpP0Tenxy96TR7GGtEkhVAuUpmtre639Oq1x/ChGYxx5Lwwnbg/ckGg28
3oKLAFk8Nsk/m+pnkg9Tn9zA9/bc6sS7shFweIWdBo73bPYSl6sphscUei16ZqTjpbDOjGWjbFJa
0PQe6yBuvu9Cdl4ZwlkqvqyjlDmWIfwp09SdbETqh3Hn/q+qQlwFkEtypdezTobXSk/UL8Bkct/h
G1v/1LoZc7FUbb4rQ0+jF7JLW6/BbxrMrMdtpd2xIv52qXFTf7QQOSFkzo6XGWzNX8JHIXC3G5Uc
pjbw7zQLh3skfJiHTQ/DkblkxCvJwthktgvRERTr6B9Ft8anXVYAeTMdP9X4KLy00YgNl037twkq
jeYcB2F0GpqhzkHV+TESNpmiXWkd3nfJWH9/w44FqY8u6i/rBa6cXDIFJzuBBnHrkEu85mpu6nTY
WIfXjSVmwHvF1G24dlPhgTL/RS58edYxWb+xyY++dpboM+YFvKyNWQ69lXWJvO7gmPBou2D9nH+G
szdOAFksTd5aGx9Zhb9p26B2e8NNZ0kSe1/4BgvKFjaQ/0a4ilhOPG/LsO3N38aVmCbvmo3PGBxB
WXq9y1nzrLadel33Qd/xZtqQpD7LK7Ms0XNEK515UpIMokyaLZwYfMuADQ3nQxmDoDlGtVR/vNmz
DstfbMDVOfBh4T7LSDWhQ+rWGVL1FOVV/DwmCXtStfDlzQBUbwXbsQv5i0FedZ0DAUiiLPYrMp/a
tQ54sZrJb1B57ACQHFc4trdih3vLS/d57e84dMFTynbg/raM6iZkJeLTMYWVrV9VadTLRbwqp8zi
pb7a1VAhjzJysys23aNVecInottaJF4X/tJqQemKK+eze6tDCAbasMXulcQa0W5iHFC7tXbxaQZz
te4zxngQoCYy9L5umuCHotUDR3pQZqvBEzh4DuIB/Kt5TjkV4QXueJf8mDiUU2uKmLhqOFUCyt09
lFxmAmwrAxVkVZHcRxWqrqihY587LH/3ZqxEfb00Lc+SdV/HUm9rv2UA7PrezxA/aLvxdZUEhyTm
UdBkXeiJKU5t66/zr6X14MlAXibSXPo13ueT8qFAQ4biEusOUPpAJ/VVrVwbfekYmLVd2nfWTdfL
HGw3WFnirQzqhoBCX2svOQ9u4V4OuCL17xVASnPur9YlV4hSVnGx2M1/BkygmbOqpQs6/ko3P6v1
7Ti3REGcHJgeTJfWyNHaU98E5slvUU/kqxSgKmu17jyfGO9/aB91LiSbpk4uCXLsttyInu83zQgm
1101IXS64HrxZBkHY7Tieq/VWrQ63qJcLnRsj0Yg9zffOlP/gTXFNcdek2Z4wn3ZkCeDY4LLaC19
lwm81nPmDwvC1Sp/QlVFoJqEthbIxRZzzzkUJSzA0ZTBztzRKxbYWB0NzCgub0DJYxdQDaMXNRks
Mf3WyK4wfejpdO5hrC8XrLz87E0L2l8ccBiWI9Eybo7T2Lkh54Ncw7QOCI/TgMn9h4dUNJU26y5F
wffAvlYLJQnoOzxUv/ZO1k+wqvIuH5C2fRtPtNkhiFsmkyFmRgfpDGOYOTnrIj+Ll0T1GVB6kSzh
/+62G7h0pjjDP/XYL9syg8dYLjh992ycv4EAiQVaILroZe/Z+mpjuj+NNVE2c0mDcD7cmNgcAYLa
oizaGs8CtrxL3J5OHyxstFPez3EUl43slcz3t8iDdOcxcYek8lyYd7oV/hWFb5incLHhv6kAmqhP
HhKZxmJN+m3I3RoDPJPADdWWFIgSyCMnb5rJuRrGhv7m3AYDiCvR/EPoeuEppNDe7yYc6HboQz17
R1YDingEQmH9Iuqw7XOlgrp9i9kP/DTSARYxQNyFzoOwHtgtWVpxId3snaH/2n8liiAGYoFtekYY
RJJBeoiiDiH58XKu4oUF5WCJ4CmyVemzNF6lSxGECpnGKp4v3WCjnxtqIZNK3EyZr0SwPyZa1X6p
6n5wx4iFwdcR8Ii4qAkDymtZlZ0v2Gh2kZqkC9d8Iw7vpYe6QhzlpCsI3YiLgmyr5uhlH9uYw70v
hwhm+2Rq0xh3MThK6qG6qmCXnq+boInI1UxbPLGrYm1f7iOZcRquDEsu1Aq/K81cDWteCS/oCkIh
3Sy9fvPjXA74bBwbOsipm300qMgRmIm45rkNRIqxSLJd5OqPUwYTGduLbQrtjj1Tq+keSfDznrW7
P1eQa/qBLmlFBckjiLyiNPK8/alup0Tk2DEtVP4sJo9vT+UdzErIX2883ZMzemrhz7f6MkhRhTOb
TrUv3BHLGwTNUiZNnyVx20PmzQISpHAjhW26C07Eod3GPjpEUwLlwLLgwqW82dzLpPRkc7sgDjS3
k0FWxkQ15PmhQpV1bhs5+TnD1uPyKJSjvcarS+25cjAmQiTpvwH0Zu2+RnAmhJkUFkQv9BrEXWel
L8/mLYA1jQTUlNlk2PS6j06EOOZH/U08CoKSc53wyKpQrlh0IwyxMj9iG1LgK5O8OGo3kzIc3PSp
FRW49jved5Wxpo7uAN+0j9v6ZhjH7mGeFq/HvWfJfnBqBSppIAuP0F2o/DUjCE8PT6ZGLYQDL/hN
WGtiUn1F10/VEL+1O+QItAr3+ibyjDelG1Dso8Cx10arScnev60DSyjqvU0bod5W6cXNlKOQXEd0
GUDLbtv7xncTATq5t24snDdY35Uc98b+9D0bNGtqFza0V8s6VVKlK8jLyRFJImjwrkjoqC4cm7K6
Tyq3hDcLo+v0ZVJYPE+z3Zfk4DQyrvNhCcR2TUFuvUO8bTV97fpeYNqyYZpPETWDWu6XrJkOr/a5
i/0L2jKjKA3zguE8VI6pGAd0ZZcmXVYas19TXdXqllCEB5xWKFXHm24JbQ3rPfilOCMlWzosY0JO
hCaTveXT4JmfQb3G6jpUdELnx0it5O9+Gcfu2kFKomAZ2Kr9UXiksV9Uq7m8wM/a0BMSiUJ148YA
iOmidb4KYXDxqPizAx604iQ7zu5lBvsaTaomJqw5y8Zu/bHHXDGoUrgYZr+YeqTHpDOejODBoAA5
00DT4YTJ+Rzc+H0NcnU2Eq9FIQcPxZIPOkI6GrAryx80IzS2XfBEbZ9qmOcp9u06UL/aQHfLF9bH
IKxWca3IA8eMxn/1YYoITtxjOPnbEa/jSxVD5t2kUdu19csM7bqH6okO7bpk0xCx8US82d9fEIgt
7Un00ga3Zl8mcgBCeL2LOmtOE0Yt8zV6TqH8QecuFE/+yKl98tcNsm6sv57DRV9otaPf1O89MmxT
GZJ99NPBGE/fxpHd198eMJkUQh1i4CTNRWJqrrJoqVx4VQsTbC/tGPXV2dIYrhV0eReTICdI6rY0
qq7iP+gNCfIV52axljMq6vnOJ17sffWnIBbnQatmvElq3u55NEvffFEIaMDJETpHAGXSKYQPJb5p
dmylS4qsWLXn3eLvK8/iKcFmh8Xd809WTL5WmND6MQD2Md/sjB4KSIM4WlC0Ddmx4ktojitU1ywP
pfTa3PhxL15U2C/obtDV18Oll4MMkhR8kbWHgjS0WNYgterJFSc1m2+J8RE4v/cyTr6ufYAUtpi0
0n71aBfjsYt8DyLNOpQNEo853dFUxPK/X/Wq67w11QsfFeaJVdvgP+BsGm8wacbf8qaKbaubATDj
/iuq0qDqU9ZgDT0jgK+xkG2Yt5WgGtErDDMQOUNajL4I+gwQFNc+NS1EI/raODFuCdorePAee7xo
9HFsxo32ufSxe9MsUrTznxAttimaVzbiWBKjcFaw5fh+n6BhNI96PrQr3obvHA28uQyiVpEMpdy0
nr2usg3KocpdJ1Z4i00pMXo+x2qJ6y7TocZgeYE8z+Y0JsQdvWnb+RVm0BH/5tOkd37qlCDzPfKS
G6uzZUJkzTXzhjdAo576cHtqF5TZS6aFajCqphuY8QeUhwxyFYtJ2O0QhILeSFolyx0Jmq2BgolP
UkEBRJEBN6Wz6duqTFD9RAcYzyqLEkVNtim5NnVjsFeRGu2NuNOGd2j6tuNyPfdrUqWopmld+A0Z
fPwwa5MCFjiHJ/GtcwFUQjj1BV8T2x8VU57JNjrYCkVSj4APCch8Nk84xaVB1dXBl3rZ++lqtqHP
zgikcDs6A2ZAFWHaROdW8JqeIVKkY4E+wvhb7JrGZ5So2r8ACDXZst27tcE+jhzjs+h3OeRVAJ3j
A5mCir5smnsx2q6BFxz7uq/Zde/VqwfiyBZspyDhLboiNWmS24E6iv6a9RwvKKVVTgZCj0g6s225
4zVA6D3m2xg/a9LLY1Xzech44MsQ9ryprW86n9tHiDDQxxMNWhy5ltMQlhtm1qLQ1dLhbdcOZ0rI
sNiSek2o9y+icYwUgGbH6OijYzEUbhM0+Qq7qlOnaPdl/dvuGBykLYNPNxV4Re13H3aToOwaLux9
G+EQ8C0iJNwfJNk5KasZx+MT8GjwPcGi0YOBYhjVqOyZhfTeX0N0UJFt4WGXHxM/o9O82Ud0mnZ3
gdeNklwavxZlyNR8reN1nU4UaVjTsYa/Ut+iuzXedvVWtYVaOUnKqUIeXIkNzptyNiO9BfzvPfYz
jFq8SaZLp5Ilj8bYn38b14dtgakwtCOoDDqL01vMx1d0ntqmRBFj1xTmN2quhMXid5QmWshN13ix
/7h2XhI9trxNTqxzaI6ik1YVUVRB2rJutGLXFbYRkbWjqaO8WTsO29w67g26ACCfHTE78UyKKCNt
LmMdYnAxd16I9Xp0K5qHWDOewgVB5I/xgsXxGaGYOLimXRRLZG/g9NTm/Ubhw5SJYs+qxh5fCGSE
3Tskj6DeSNS8fIHuvO0e/ajmjzi04AyySosGZiKoCi7LoCvxCj7QKr7FSTX/HGuEbRRurRZ9cBjD
vGniMYy4smsUohk9h3F1LRzK7KuWx/GEMkF05tsaanQzWKCRtBAu1dazNGk3wXiqauq5n63c4u5Y
k74VsKb7cjkytPJfHd0o1jyyt5NAE2JcR3DCoFodU6hr1K1L5Hjj8G+XdFF0g47DNPxuMSEa9go5
c/fVqEFSnYU7mc1GFx/EsS8BcQv9EiwB5gABn2M0QMORt2f4ZfcBzZWI/pkSuR/izSXX2o/5jxCH
5ZLP61YyiSYdskDRCw4k+rM2mTAvIEgrGzjU+yxZpmv0BJG/so3tTQzXVhni/8ttuMd5PwFjTxcF
iuVO0bMxzUgPi6YJ2pJk/dJBY/DdMRpBfeAZ/ENoiC5SJQrdYqe/GrHBaQG/6x9WrfIc9Ispe7F/
F+s2F8BbmSXF/E78oS6uf9Rr2JZeNICSWi176ck6uA6lqU26Y+e9aeOE2nQcNaclIpPmK4/59GRM
gGCubWBA4sH8mlVJIn7idno/GpFokZkanOLFIHF6DXaIZmRPxlcuDSjMfHfmm++svu3UuB78KMSR
SnZMr6UXjHODjaHqg6yKOwyoWAWMK6TPbCuSiPtn6Lb5yQ/m+hjUtD/IcFCwPXL93A/7UtZLMhRN
jY9JGzh+a7SDGW3ScFv3k7fpuM3QM/aRBlq1Fz0pyLqCrjk2xqHLgjS/oVg6OuQMlUuVErfjpNFr
HAfcOHm3vG/9Gx+egms0OUmxBW8NMruTB2Z1XWBbia90QAiaXQ1Nfjc6xMGVD5tfEqJFCb5L+BDt
dX3b9iGiJTFzzTVd2yhldtnPY0TWolYqKYDTM8jkrDjNrDFhk/oDRZZvZ/0Ey+u8tchGSCgDgWNq
Dlun4VKb8ey8TJWFybBGKy7BMS1NEJxYdFUwHBaxxvc4JPNn2VR1kmNJUCpLQkbuuCfjOCVzH/2q
PQTGYTI741S3KaXSsV3jFOcJAwJUMsu8hYDowSYjxnnGBd1Pj3rbDYYG4kfSrPzU7HF/p+cRSskB
QYp5O9g9HxsA7tfQ828AbjOvQfU2wOpwn9d+wa4Zo3DGsZPT+YSmfgBV1YJWxIipIGLv095VO1pS
PRLdkVCk3AWbN0CPJA6qY0Ns9JUpP7iiup7gwVbVlkVkjskbNBM9SNNySFwVzIpwQ/Iln8Ftuh5l
FP3Y4q2/EQ1mZ7LV0TnwNtJhNKmXawHFX7EhxO5c7UhORoqpQ1WAHLqs7erqZg4i8h0teGmysYuq
37GqmgyywC23OHVceTGZ7mKcWJ4l6xB57yH3gcKYU1O15WFD3gxPwUJYqhHff90Cjjinm5lQujCK
WHzPj+S3xuvopa/jdkhHGc7XIoq2kxzMjA4+tvwvghLvwadLNJWx6DAvRXT/gBmOWuyRbc1bozXo
UMpM3XgzoQ47Wt0ulzmk3Zel4XW2rRiNkgCBNktf3zALwb3DXnDgZOWQHdb7lbfv0C+hwxtwPIWN
qlEBd7RBo16Rsol5M6cj+CmZ3np9NcWjK+dpfa4maIl9NGNwWujjUwjL9t2+Vz+rbV4hM5PI9G4G
fvAW+OXbJZ4zzOpt4TDEO/gJc1mP/fW6mRVmvbv3aPE1RYuTig+K1MuOovupg3woq2EOhsdQ6JLw
HRRWuFfSMZ7CI5IsMSX3FMDCvty6w6CisVQwxl7cvGg0VSZxJnylr6sw3gV22bdadwyXl22x/tmZ
xs9qyOyLpN3lYXRz8JbU4u62uJkvYZQE6OloFqvU7xqTh9wnKU6eNJ8i3V2vURc+DjWm2nDrjMc1
WpMjgkXHu9Ds6ynxkhpntV2jGErsQycBjB2rGSOivZbbHwR8ujKBZj3bYrNkBqfTLHKgYXCawIk+
Vt7Rm4c+9ZHZgC3Wl2iCbd0r6dxDDJY9nPWkKyU69V8rtcXpUKGjm2IhFJiUo5sajNV9gI229AOM
0NM9kqS+oIE3gLziN528MQjI4nfYuse+RK7p84QzcbXliMiT9sBGXeNHz3sD02/aOskqWqCS4sFp
ResufOZ+s+2HKvQ3d/FbtnrPq/K2rrRNOA8EA1axVvddZFdxQ0FU+j/qzqM7cuxM03+lT60HapgL
N6elBYDwQW+S5AaHSTLhgXvhgV8/T6Q0Iyl7SjXdu9lkVRq6CODi+17Lfo/RNhkPI+d9X0YQgYtO
O2wDBBWtNSJLgNNEuFMV4AGvCYR27aT49CTj5RuhsOOyaW2v4+RLzYW3yMvMhzYDm9i17gCAwdBO
K+iZRWbOrngNKnOzdlS2iqBfYs7goO3c3jh5M9l/T8ICSTouszYz4auxtrP9ouo0v3M0keQ/aFjH
m6g7dUsDVw//VH6wNZWdFRhL24xc4RmZpmOvlDEEaUL4y9PsydLZxagv1oOJNd89peRP5Dz8u84q
rmI39vLHVV+E/HLTIam+hD82ZRYYPnfZj1qMVsUUP9HqsvXH1jGjuV91i1YLk/aSSS2yyRENjEW5
d+gna/d1nsuC+EKgSBiGjEO9CemL7tb9yCZT3aVrPM27xtenGjGAmcanNkll+krObis+JiStUgOc
Lpv4vu4ytGBBXZeeYAVLJ1e7LNuF+1HBAszDnlFq6VHi6KR33+hihikLEtiMZt9RCyBB8cp4eNPM
uS+uuFYLtV8pDFhQs0soRxt01f/0pUU2blWbXM8VXQ5JaNl2rT8rratg+RZjGTSCEpq5eAfDUjwM
aDsi4V65pLXvTaFUfzB4kMsnf25pzD2WumDh7MpB1gfeAQpeIiPXZqvBqdQ06pNQu646zjFDZhZo
7Erqm1XWlXu2G0Nbn0kTNdors5n7csOFwdsaohjl6vd8flNHjWD1inJSB6ajo8+5eGpag5MpKBK7
NL4A2tvsiTuxGR8wlF2axpPYsdujSUwHkgOHai9QaW/x3dcFoqt6asYhKyK7Zwu7S9baUVlorg57
icZqI/eF608X5stZ6ttYUjZ9y5SjV2AEvjIRa1ijZ64MY95QwizSsXEzFpCQV+4sS0VqnjfIHops
tegDskp9SJ7NNa67TR3rRc0xP2rmrRhz0bgB/KblngjdWeR2skip36YNJbSc0rJwhivl2I1dBky7
q8Z4UsZFdsi73lk+xhF0lynd7WbjUeuSZtinYnIRK8O4OeuWZvok3qOFc3MAAY0M5ydCGP0ayYkt
imOTWvMI/zv005Pv6SWkneY7elIfqm5iZsyKxe+PcWa5VmCtNmEiKfuHvIOkkUCiyqtiawig+dxM
AS8WeW1uOlxjnX1dDvrkT1e8gWk3b7uUHHKxtd2snL9p1UIkSZAavdUMWyCpERSjWR2jeEvTrsxR
1I4Jd2i+wPbdMF1304LGxHKYdKw0cSqY1q7QZc5JvSbcsTY4C4snOopGondJZU5qFQDU4N2Uvg+0
fkBrJqEMVit32y5KRh8RXACx7g35ZnLF4D2Sc1JVYBOtGIpnqSFiugVRadVd3uax9wV07I8PdpFZ
9lNqcJs8ymUojHtPZ83nrk6JK/tOdns8z6g1qw6gi+iM2bMi3XZ67zTJcU7ORVp4ztkQa6budDmQ
rFk2czptyrIrFRS8rsd6WNRy6E5L5i35lWuiPLmLbTnN35ZBpjkMcCegs4fKa3ly9OQWVLbujo9r
iW0svEi57XOailX/9IyLk2UPYF+4kPnx0qLnKDU0Xp45yL2yMltsTSp7p+9+N4l829d+LE4qLsas
DKXV2dN4QKWS+NneLudhRYKq1dkiw1Z2yRy2JRswCN6KjOyI1EIMVwtNXHVyU+M/Kc6d3Q7es2pB
XwIxV0uzUUPfTxuCS+t6UxeLfkb2oN/nZYo0xm+Re0WZoc1vldajMpon4PdNPbEyxdqaPFgQ67SG
LRXqGD+71xIOGyBY05ygcGqDbRCtXY3QzR4Pglt0IUh2EMVu4hJXwdDjajwChVnlaTE9cJt+VFYD
phqbfeQsE2K82ZQaiHiZ2DbPCNCx29YkcOfaB/f3b+FsyxGtEGWspX/DBuW21Zm4SWehT0zqy6qH
tI452pM5JfN3WXKJQYb0yOuuxbJMKlyXwswiVFFTHGhuxkJlXi7RMhzp3jrbvq60i0ZKG57ntVcg
cLrPj8daUTuf8O92d6ehSfZ2MtGcBNqtiY27BNq5Ybn15RQh0KhVyIOBOZHyKNMkEj42UXkEDfZh
yTlpZwanVzlP7ptvp8X6BGcH8NstuMLsTHe0E83Uox+6NF6fysKKvbNEh04fvayztAhM6PP8ri/p
zg6JM576kNghiPC0NjSeyu7YalU426TdMl4S2lfyJV3r2REcumECU3LO66Ksz7adcwWMPV8xtH1L
Teeusld334DtUle+DlznbZc18rOgiASseCbPa9+orMB0rRRrDnSyLHdun9jOrTYjtwxt5U4Xzh5Q
XkaNTUFL2Fd2RaIMMzonbGE7D0K6+isEfpWDwEgnDsqpGAif03D7BEOdGFnU2ipmiXDW5UF4jWrC
1bXWIowB9pwA5Y6hHVgO6vfcFeS8pUID1dQwAGhbm5PaCNG21u91V83ATIkOVYHL0qvziicsIM4p
tyVqa1L0J79irxiEurVt2ykOLVqFbpe7mkIfVSv2rELTLsaTMh2hwElS0PdLlVFrl8GPikCTGVcv
hhGVbbsYRDYkpl9fX0Q82ODpBW3cV3HTNXKjLap65anWFZvY5t4o9aoWZ6S3OiJHKEdUiGk3rKEO
4eJveCrMbkSTxvDDiVUvrhIObraLPE8/RWlQ3oEqMEFG6tiFGU7tuNR8j10M6lEB7YVs0W1+XHx7
cH9Qh9zdSmL7xROKlSG5ywZaKcNlsd3n0U908DSV1jNxj04Oogkh+K1UYHNIODNxEtQ/waEWzcoD
UHWX4drSnQbxi1koLyzrtZr4pgtbHFyjdObAZXHqHnm2mHmUtk4pbmSLrCgsGX8gtis+QEcV01mP
k7VUWqgnxazt7EbTv3tl071y3FvGVvCKc+sRkFtsrD6Rp2EeuiFqem0uQzga/wZ5XKUFk7HmX4N0
myooUrn4tytCxU+6/9hvXKcjuzfs7QZNrF551BClvkvVQDN2OgI5oB393qrIJwCBtRWKWqPVaeYt
J+LezoPpLDo2BI65Dcqd8TKY94aIsszv3nio5PkWqFggmXM08zOdaWtE8Dl1Tr4bejD3kHQvLrWW
apeCjCi9oRe0HqdmU3k88ajOWNoT0TpjczASbfnegndDpttGvoQpCRDaPlusBnG86RjpsTFSnmGT
YVZuhCghH5ij4OO5ctx6vtHQAnphpRXI4KgYHq98NiSnito0b9e31C0wKxAa9uUkM7gaSodV7Kda
qTgN4Nt7jmUIUu8SMElfn9baso06ePHk0gWUtI9j4evOMQZthyNbecsYX0EHUK8kw8vSkMW88wnE
NpnZWaUm48Zm9JI9AtWCt8UtPG4ROm8FQLcP06yfZtkp+TwrXKMeSKQn+jvQXr1/bz1oX41rsHRo
fs0w4DFriJhJuA7G1hgwa0760Ch/U8/CSV87e1gwYzVGY2QKVRJnNOBKgq4tpv/RHTWDgaWp4cP+
B0n5Pty16+1QkJchj4gVCazpImBJKPRWvXqsLbqD7GUY7vpF0zdVmsFZd5q9oToH/TlTTqD3mryd
Fvmmz16/hZkZ7vXC8U8Au+PrFJv+bTnpRhHo6wiMU+jFJpGOsVXKXPa5mOu7RMvTvYHeJ0hkOQZA
7ijD7XJ5QCPSngfEKXdO29uh1iGUyfIKyr6Rg0Urh7xgt43YA0TJZ1zp8mEcETWlyeCeFPOMFZQo
JngLAD7KaZ7AwbP2eeCuoVVo6ugXdKq9Ncr4SaxJsvV0ow4In1uCkY0l6FsbpKMR6XF1bT5LIpvn
UvfVt0Qr5kCJxJBwa82CPtcCI22sIixHQwtnD0zNtVMn7OKiRQQ9X62YagLW4TVCz+ncCoo6HhXK
TTIgs/gPDLy/Z9z7GTn6D4aOhpYLP85cd2twRmwcpJRUZTYZ6kVKfoMUIuobKk7j4BkKa2zKHS5r
PLcT0Y1N4KK73fcFMieSbv/QBvJ7OTs///wfvif6EmgSX3DA+VNrdtuy90R62/CIA2s02TACQNjV
3hORTq7u2CfuEELjp34I8dkMf2BG+R13z6/5zAlDCwFFrbtteJqUUZY685Ubo2q2DC4eNJOOd/jX
tpff8dT8mtLcqm7phGU52xUgy30gTjKvIqOCmt8XWQNl+K+/zO84wn6Na4ZYVn41mfYWEN1EHWPU
GwWb99/8IS4v4z+8Z7K1x45kRns7uhUsvcH6m3BmyT8K2/+9F+kXs1WvElXJJCbHhz08SNvlEPv5
NcGrf5Sb9nsvzy8Gq94weuR9jr31hNrgfUQ1jJ34Dy6m3/vkvzgs4xk+0Wa13SaQ44HXjpwMKTDl
f++d/cU0ZRbSsheN18ZcK6a6HkiwW5s/cLn9jhFa/8Vg6bRGNWF757JJQSo/uzq7zCnOQhQpSDm4
gRwwS4PT9La8/u/9PL8YLz17VsPkVhiDjRlbxrCI0+AO1v2//uzG5UX/zx4z59e0ZjdfLGdcErEd
8li5m05XfhPSB2UXn05VMx7Eykt6BH+yM28gq9b81ehWPY4cM7eSUypymTwKodosgoGbtOSvb+O/
f8z/M/lqbv/6LXR/+Q9+/9HIpc0SGMx//u1fdl/N9Xv11f3H5aP+z7/6yz//lg/62yeN3vv3f/rN
pu6zfrkbvtrl/qsbyv7n5+fLX/7l/+tf/tvXz8/yuMivP//2/llldcQK3mYf/W9/+6vD559/M8Cb
XPOS3Pzv//hF/vYvLj/Fn3+7ytamfa/+7x/29d71f/7Nt/4Em2g7Bh2lhu2Y3ODT18+/MP9kAitb
wnVdjwrvi+e/bto+/fNvpuBjHFTPJNTotuFeAqy6Zvj5V8affOE4rJkeYJNwHee3//3d/dM78Pd3
5N/qobrFZ9J3/EzGz6SMv18trsdY5aBZQM4g2ILtX23ZFoJWxqMYeKmwnqWjP5vZAP5ONdEk5jZ0
sCwF4GxNVN33vujCdM2OmdfbQRejP8qrCn0FD9Ae4eg8npA22UE1YYlq5ze6I+Cwl/TbCueqOtvd
V/7W8Gn0MlyssYWz3KiZp7HZo4YWA4SDUd5qeqUfNQLZyVjJzG2cGsi5ICHCfEoAwutZPyTDRx63
Z+QbBs65cQoh6LfTCPVmXNxDfNN2ikKSBS7JsjflkDRTZUaEy+wK9dudWYhD0aewNJb+4WR5YOKA
wJ8EQuZOWQjO7wb60gRUUvQYAhktK2QzMCSwOxqr3y6dZqi8Ag46f7Pi+QWPQR+UnTsGFKfBQOnM
vnrVbnxebaSF9YdYGcUxBE371fW+K3s+F/5QhFWVricWhSDWRwBF89IkNlk3Thl/uUZ6YK+6rZbH
YjHtyIz9Ikrtp7xnzU/N3ggdxI8hY0sDKYWMqYgQPD0Ry//JSMxojSePofKtzyFAuq7NAvcGAaDa
QMLDpKEH9nFUBZPXzqGmq6ehxASuuc+0XqWRp/xPo29BBVDQciQm/OP5uquX/YiPLBBKO1WO9Tpl
8puf66+5MJagUtBk8QRhUZ0m17lPvfacdN0d7pN7Oyfn8l3v1o0gvmq3zM1Jgf9GOByJaHPM89As
RsjmcAJ8vOOhMu7G9iFdKpR1Q/9t1YujJcovBdizSRFjEj0GflGrj2Tye/DmiemU/Vhf2hfTF6du
SNF5QUHaQ0qPpbxTPpJHZO8hzABmqdj4NqKzT1ePUF6oal25XqBn82bWev1ubPUbImu2fT/bUW+b
XdgjY49Q5CbRmo0fKp9vKPaU26xatmUJSb5OCdbcVTRI9C9F0Txj92vqn5Gbo0e3YjcA3YHcZmyw
xX085x9tHGs7KzevB/4bi7g95dw27LIXKfRw9FxcnuTVoTq9dPki0EQ59WSlQxNiUP9RWwooy47P
asq29Txf1yhDNknzUGF3XcburmRo15aT6xNq3CF2xi52dt2JC6hrzzZ+42VtCGZS9Mb7IzB5i3jD
vCsSrhJhWo+WUz2n+om6y7MUkIaWj+DOX/LbznvRxjUy23pPp8pLlhVQG7bZbwfRpGGmmjtjzAd4
APSfWsOenNN3IOqonlCeEvv9PtTNVeyz07lm+aTc5LopuDSU4a0BTZokZVtriA/bDYlPBi4miiKs
/cQKFH/vJQc1escinp+W6ke2FJ+TQHm4ypumLb/SxnoY7PEhqSBaa3fdwkOuxNlVSTDo477Ay4el
ds3hWVUoxvW5BakUYjpordUFncjnoCSLO0rnu7w27HCMs6NZ+EdZLAnNBDYbw5pjiJ+jqipeF3ht
wES29OKi/v2h+rjeZOukNpm4xHTpwx7SYe/EXXsPbnFYS32fonCIMlih/Sq+sCKGq5NBHdniWmvH
M7aQErNP20RDqh6nDtJI+fmrTOwf5cVxpq6mtpbf1+3ak5LoYx11G7FNsVNYFQWP6RxkXv002Lzy
ejOgqEsra4dtKrLn7CkX+b2zcvOMmrpi/ziXBZWIQxdM5vKMzPp9LV67wr5ZLJT3JSbbDf2XtrHe
X+66lbM9UL2W4igyLv5tg7XfSt80Nd6jVdQ3S6ZygGN8eYN3FPkYGUMF3eygw2IzBeqbFRjLEh/w
rzyIRGBMxa/clNVx1MfnYoqkVyLVdHUjNBuj2OL6RbP/Y1qTTV+axo7dZL2FePaSmm+kMtoNKlu2
Xne10MXB5DUuatVhzjfO1A6R48afK6sTRpzGCxLxmLg8o7RukEdRE2sofXjNTJRI8N/atX1PjeHa
H610Nxju9YBmfKdwiMvJKbEqkujCVhGOCqyJkruNMHmbFsT7QI/5mwZl31e8HqikOlzF8jGX2tZV
8V0JYhv0vron3tfc6ql6EeuER6T5wkNT7DwHh8WSv7ssRtuizrZ4/pqgxlG1gcF79IGhD9LRbpqh
uLPT9Mc4SC/y0uO04GaESzMjhTkk0LXViGB15InGSIrXTHc7FDoafolCIkf1pRfWN3J4Dv2K9kLb
LMCc/YpGikv8y3UsYoyUASAnYowo+FeLNrnzGPwYfTFfjaVLR1fP3pBu3WxibaifSwKmgXYvrJo3
fQgnaOzhYlzlPKnNHjBq1RyeYWW6XVyahSDo2htJaOF1WR9KXOD3bN/dVWl4z9KHp4NQeljosQpT
Na7bcc6HIxPRiUx59V0A4gVgnFPhe1sHinhT0b0bpClOGen1J08ALOSQqBuprdUx6X1ecceYjrNT
7lSu6TtpucamNYUZxaRnho0l5ysDheAymffahMZJT+Mby1uRoI9HA74FS0ylrbd5MnGJ5Y9KLB9W
vFyaR3xktHN97RQ6hojWrrZpmmYbwOMi+WGMGm9OXgRdnSC+GfF74HfdykUgEnGmfLNMd87olh8Y
rNB52OZ2Bc5GCV96oSdiLEK2UZ5V25Xnn/+Xr2Z26DlQ61Uc4KjXb1qMXRW/lbGFoj/4NVCUN5YT
la6Tv3fRhjAqreux8MpqZ0g8V7PgCoBQu/aXJDu3bV2eyLAiBqDWZmyK6SkGhzkqwt9sheEZruHQ
L0sa8fAon2cXRhFHfDgrasbs+HpYugwMcvY3njLNU7JWa9hPyyvX2nrddJb71GvLY9ZJEkWRoaG8
MHADSaST6mV1h+zK7XUYO68iwuF2Rq50C3XfRhWWsLOlyzsHiG5fX+zYaD91xotZ8vz0Qqc2h0dc
vHI3ND59BkWZPmCgRZgEapj1XnLfDiq7s8zDRaBw+vmLDeKwHyvHQ8bmku1vN1Zkcry0ajkpo3VP
nEpp2921tYXUq8Mbrr5NI7KjJcA/8+wQUcvzHDP2ILtHPnoOF/tqIkOdrAF1nMz2WLeAo8RckCyA
yzQkd+DaXiROyJUupLljd4qnR0Bje4cL+ovmn2yXXMKvbLiJAC7Zginydt3k/xh7fsja5NKUVNo2
3CtbodJ3ff0ahtjeSaG9jUVOu4dVdRFZFW5g4Ms5gCaHaHxf0qzsD5bfwo05j8iU0S5qMBNINye3
3hVlawbawPFYA3OHA0O13rnfuwzJAAH+0y5Xy3AePHc4axBmZ4QQCPl+OAN6LUJIdAOz7Gg5byrW
ttY6YIRu8o1nZD8wZxQhksAAfXMf4qYYNqaxwIsNp7T2bqcKl31OTMmm0VWIe2bXm/6dgrBT1eSE
fubzWOizZ6UTXeHM4kLlM0DIPEwEE/hstVfG6BNusoodjRlDeBHmGoUMRlR8VY1eiav5B0sL0z5p
nsJY91DYd3FRQ6rO52ZJd7ozKxwH05Ns5merM69iFF5722jRzRbbyjDSc2oVe9Mr0x0Fk8gmV4Iw
YBwCkx0oAqb3SPa6tmR8CcfV96OZ7eGfHruMeA8mR5RcgLdZ5m1pJvhsjZW4EbHXkVvawvUR5LP1
OEscuG51Rlkg3BybvXGYJmRapiweRpOoDju/XfhiqC9e447eHtT8h6YHTp0hDzihAhNnyGCFAoIt
0mHNy3g5VQrRNDwXuQ3ZjhSINyXdK2g7+pDLN2FftoKZMi6cNoFq0/3aWR8YVMbQqrUnhfrKwQst
WkxURlE8c9o+tgZzVi8dnhmV9a2OyVKp3VtsDGaYu3a4rHU4NdqD0gnBcCsXyWGGlriVgN/WLe4u
SPS4vPe8+qXt50PGLFILfQ+Mvu5WOzuPuoPEJu4vdqGA1RjsSeUgwf74uHTdN6cwP5x4/uoL3JWI
1KAZCHiohbQI8CSuvVp86qlxH1VddV5kGjVufdQaApFRbFhRnhXkPAzjfp2cp4xNPipl7IcFxF8w
JzYcfFo9NmpaQ03FMpTVB1FD+GI9TNcDCLrRBSoFZ3MmHItahh907PaqXW9XIshzy3kcRfkw99or
zkkEcyDmeMmrgw45JxsuWEO4zDJWFg5r8bkWmiB4ZzoxoT8WnJxRu9ZGgKPsOkdgBPvx0iRP6Ncw
pT815lKFl1caNuN2MvzQs+2P1Gi+iGMwwoIUtLliQEzHl7wT7dFPkiSCI802uWyuKH40N7rh7vUa
bQfRKwxyjWaWUdeaY4QRIbCbogy4sDnCLfNMU8Kr06wtYxfGFzx+lxW3SreQbUOYqPK7N8dNoIvv
wtTOo50fjXTYsjPXYacl20si0dhgVTDvRpEfvAEGr6zzD5T9LAXW+jIWt4vNO5t5iMdnNLdBM2vn
xLVO3IcMyEb74UqcIeOIIp+oMXP2GIybF5sZaFy7syGtKYRovV1Mt7kSenzwuzYh5sAQu5ULo4md
JHLwKgRuuTwayJiZaaEO+6u1umiCPXsrB5tXkv2/zEdulsI7iyJzrxbNfsjL0gnwSHCi6c2eg7E7
mS4EYeeEaoj7E1vbYaULLgIm64LEq7eWK2/a0jtlNrEjnqMO2nwZYtEsE62xoqWJbwyKBBBGBA76
4rBc8KWkQ/zdor4HfwnU27A4QZ4u1sEwX8Zy2WOkyQ44kt4VJ4Y/BH5CeQ/T6bA1ljrZuYqh0iYm
yed7HRDQVumyTafnCkv+NiYTe5tWLoER42vRzdeOp852MnyZLQaZdhEQSMMtaTfWNekEmwmeZudZ
LEx1me8QFTHjtQanVffIA4p5SgUavgHOoS7bgsJcp/wcOX11YTHVPTtMudXwQOJMrT9hHp5Gb+dU
+hh1HsoFJx1ldKWXF1+VcZIJiXTKjL87JAKwB3oqlON6GBGNQV/NG54cX17uHnyf4FwibKAkBXxl
gr48wO3HPZG8EO3yuo5wclJv37k40nUlMIDpOdS9SmdjmyO8UIwy1Vfj+lezmfjbyY+0YjxWsX6u
FtsLjaFGeW2WRWit+l5aqbVv0CNla3wDyf8JOJNw0bFrNb7xQrXQppr4eWZUD17HIkl41gA+Fnr+
tMV6z8pQpc/pWDDb4ngIx9Q65D2bYYwgMJCtNgQW3g/EX6+EQN+sTnHlJ9LbqOIHfNdprnH+eVbn
E6mnZdiezDeEawUKVcxH5IXdlbmjA0z0TONaSrVa/H3Ed7ApRAGBae2lXhZ/xeb/S7DrY8NJV/0z
yvoLMnuVfbQIDX70//Jf/X+E3wKuCqDx3wdv799zENr0vf5H+PZvH/VX7Nb1gGgRKgtoKgQul4qb
v2K3jv8n4VmuedEsCx6wl3zrv2G3lv4nwzBJJyHdT+gmIMLfsVvrTzphGr5vW5buGTrJ+/8F7Fb8
J+xWEJmJH9LxaGZ0LddzfiEUGl3OOKD7bpswq2+yH0h7keQrg+wxyg9SMgceK/QRg0VLTpHPxESU
IrvOp4cezvuhJZ2KSuG9IRZzP1rtu5WZ67EiAyqoEiE3NBd5bNjxsPGS4ogujQFMWhZIk/9QmRm7
IhqQYcbTbX8OSY8/xlc8A2VhRzMPVmzx/ncbsvhTRyVNBspN1lf5eSK8a4+1kWQIbvzjjFeBAzK5
asm92yRC147umm/IdfGii8YxwhxvR0M9O2QCzNnOG23rhE7hoLxSnZK4Z0d1gMNWpbZxkYMEoAi/
SnqkavFkNjcU2PGER9eOLEJwUKOnvp/KieCUVHuscQBd9VPz3es4WGKs6tvau4jKh7V91a5TZ+eP
wr6yCWLACkVdXW3V7blM8+EGyhzEUdTmd8OXuwbJ9waZ2Bw2LWcW2os46ghPiHobsGNK8vGm8GBa
Rk9dQzO7GEisN93LQBibCXyb4LazjkOMdcDs9z1CuH6u18/c8O6duHL36PKMY7Pw/XvqdUSp+WZV
OoM8VQnPxnBA+2KfK9C1qLNt5Ou5OR3FuCCtmMSpyPTvej9Om0w62W089a+JyFVUce6QcThTD7U2
EWK4+MB1XgZQBfG2REpxI90uxhviVEE68sUkNtpvcSK6jXe8CDjOue8kO2pmlyNA03cWzE+sC4DR
yjLDag4lQtLSmvx3LXN4m6UTMA81FrkncR2uU3212L7HwT29mRjuT4XZnV10UHVtAcOZuJ8YNb28
ely067ESjFtNfWe3K04TYz+MQju5w4uRKDTeZdqF7Q3CHzPK0DzNuMJ2RXbpYpxe0tWFyhfU5bDI
eGW59yYyBnQ1pVu2lNfJ0ZIjRv6cEWw8+zom26q1HoCAumiYjP4wE6l4U/stokxPYdezlnJL6tEQ
rfhELlET1R7hEDrEt94BG7cr0zqV/jyGK9/j6ecv6JkPUpJu0mUXWZIz3+p4g9tgGnGdJWOdn9Tq
vnSj1mDeKJOzFbPz9Emd3VfI9W2pfXMRfzxnmCESz5b0KGc7R1UEceqfgy6gVzrbDHyhZUdQ1AFJ
UvFesHV9h6b5UO7I5IRBPLhI3kLyApi/bTmGRueKe1YV+74a4icrT/Wzl9r2GSvgxBu+1OeyIdEu
cdN7wjBu07FOz87yVjb+dYuu53WqdXmdFQcJbmC5zfKV99kTW+JyR+rkU79m8slNvFCs84JzxiQD
ql7GPX7zW2Q43bmRPQ/KIn3J6qS8wV5OrgGwXRB3FtlFLe/iXA53WR9KN83ukEwbW1+vtG2X9UjO
VH9aSvulSNbmVMayORmDcTbzhblJj91Q6vZ0V/a5GSzaph7o5EYR34SMnGU0DD30zpCnQKndGuYk
Qp7rTh3tQRa35hDntz//zwOCDbOyUtuff5YS4XFtlgnIJb0VN2sKBLEqYz2xjZOk78v3GbduJFzz
m2f2T7i4BdqR0rjShylhtoi1g0S7HpLM9Om2fhwCAeG+X8VDIVns+ja1wzgBSyi+NWnN5iUBKRpf
fh8Soch6A7muMGZGnpNsrKzCR86dezdL12aAvl8Bd0O7GRZCzRIVoTL1geNL55jlrMtmc+2lrXE9
9cvBrtrlkXP+0+q0Q9tbElWizRI+mkzbArzdLAhgE3FsbONSGtc/f1n11bhuvNSKDFZ4TcebRA3Y
GDAkESHfXhPpLY/AInx6vczCGcPrpYKwAlDQzWiVJgsniD4nvpm3xz4rqn3xnSib3fS/iDqv5riR
NYn+IkTAm9dGo33TNZ34gqBECd5UFYAC8Ov39GzE7gtj5sYdimoCZb7MPBmG8+M4ze6ulZ2xzauk
yrdlBZeDoVa/n8rhwGUn3DMOYWyT3w9MIsUE0JXDiXt3l9wXMp7mRHIUZ6A+DHsRussZqoPa1Nkw
UrpbdYwF0+Cpi4ihZxmExoybMPA92m7K2boZ5XKqilpxJzB28E+7AyO/KLGzMwuBSHovKJNh1O1j
kAHgbNrfc0E1p7NaKYG0ADRpYQzPgj+Ce/F0P7FGD9MdNFDagNzzdfoVDsO7dGfgqybHbNJC6dbx
Nay7gAXJb73t5HLvjPDhYs2PygOG3wTJx/z0i0Xt8m8O1AD48tZBhYucvagFPnZUEnr2buTI7Ncw
lQxioKAntdMjfi6dee6c4IpJHaBA6LR7zFW7qsAcZ1Zj8VTnHL4dJAOMV84fh3Gwra6uzLJ9qpnr
ALi8VIb4sPH5nYKutXy4RYCu3NShosu+CCHag0uo7+yCMT1hZYgHHOPX/76MvTtc08yuGQj9NFVU
XiI8doPy02O4WnOsav0PwS6NcaXlv7WFYtJ16iiw3W6DBs7nWBbpcUJunVzlXmq7AZnb1G5cz1P9
YAgnnt2A8Hc5evsUYONtThuJKiv1T8a3L++F5PQQPlW45p8bXgNDluuF54e28ibnnWwMknSe4nm2
tBFD19hGpWFc7rnmq+PU3J0i46AJ/sU5y2cyeFl99Rqn3HWkf7na3vdYrNOELcwWiYG4JatZc50w
kcaNEr99qLxxkZPWCuyUMOs4X+uyuOatrGFzoOSOpXjwB+0nbTOzuq9hzdYHLzZyoxjiG52dvfou
SEudMt06F0BiLHVYT02GoxeHDXLKo/fRjcg9LCbngVHdPMM+jz0/AEOMAJZtO148mLhooPWpgrf6
osIZEKlWe6OxzwaT57e0oGM5u/d3piOUm8XI3jus16ccxz0cV3le6JfeGOH82ldT91o/T7asEy+z
2ZMnnx1ObyOp5XvRMTr2XYZcf6qiHPd56ald1eMsZ234WgJwZNrEuLvmfy3ZP/DLFZD9Miuhl2vE
5rarjGYP0Q2Mls1cMWzoyixs5K1xRKQ3NMdZbylupddAYJTocvXsbObCnU8TdI3Sm9EBiMjnRdSx
VqlXyCrGBqyV/rDz4NwR7N63VWYepecfyeF5vy1bNAzhDXGkPh0Ui2S2OafUBFmR8J5d7xb0+rse
FvGYdUQn2ZNb2/0AxHnHBs2PfiqLY258MLypdqGRH+kV4xhW62R1wBETcUvyjpsocmGs64nUY9Rj
nIX2SBAd97UVmtBQgDFvezQYB9bippi6D6LNh3IyFCi8+sDRtzpA/dn57lqd/EL9dWb/JWTy8alI
lnV3di/m0I0yZ/NQpWq4Gqqsts4wfS2r/82GAi0L9w/m+Tlh9DzwfiDqCDNgxY8kS7P66iMdbtZo
/hjmQUJvmDm3LZq6L3evWMmZKRegWBTlbB0GiUzOBvOzhazsX7hPbBD379oAI9lQsfzDGRYvfz/t
g8F5pVw9bqw7kq4by0078cULs2U3OPptnj33aY6aH9vT4b4OWuMSdWZ6aYrXrpPrBUKbSFxpLDsw
Is12NTr6ifyi3jVyeF50JrGck4ktQDbthMbSzyHGSnhKx0f29rdpoqq+WM0nVcOpI9a0UbPrHIN5
hkW2vpiFA2mhNbNYlFGxxYFqbL08mk7O4psnuBaa7Mdu6dT8rexf+E7WszV1Wy8zUo4xrUzusJeX
NIekaVb1MwCbEEcBZ2RZRxBEePJ2LuNU637ww1VKH0k0tHs2BdtjXmHWsOI4fNSJAbCY/G0eXRv5
t/HEfAowQ1B8bpxmS77W64xMFGIGkdIXVyje711m8tSJFW9J52MWCHLgTSv+gGqiEdqR6bWOytdw
zInrisg82aQ2ovnvBGLi0uBCiVvhzMlk1d5JQbKxFckyiyTGtrakzUzeJFfMpYRo48Vsg9d+lZzF
+3oFj4lkBXPizUSn9WbFRN8Zd4MeXrsUWThcQXTXoTLicSjyravIFM0FNIK55S0NjYzDVzCdBw8U
FEY0FXcMdgLi8AtUayof+jPo7BzbOyJ7jRfjESQFapueEemcKxGl6UriEFQJF519o9RKMt00jgH+
mKV+9EJnfs3kXoEnOUBca8/jQO0TEcnmEBXuS3m/HGT2VN+quoIe6KCcO67RbY0A8ASALqzgBfYI
hznxLsL5sDFglt8+wYhHCRC8HhuC6VyDpTqkq/rUQLOuOE++gKugyLv3rqlUPVSdPT9MHQlCsNKx
MlvzTZYFj1i+NVNrvLldCC+wnWsOVKRPxJQTAcECwQe+biQUoefeYk0L9KKQYzgkcSCerjmPFYF8
gXRLJqIq/X6PewusVgCkNkWLTNYAFPlS1NEDx7RQl39S2LQvYyarpCiLjCiMxWdsGxYnwNK7isw5
pneRvLJ888XOo2PZVDccFu57zT6QpN1SMbsOt27vFs+ZyFimfE+dGSyAhOB92dmgV0+ySRdeQm6T
MiUJ4VjldBxHb3kVU/CW17JJVqrKN9rPMGBBCot5wapz6+nvycXxVIyFEVtCu1djgmCA8Jdts6ge
do7vzvt14OwGCZM3hzDcntlBlpQDOeU8YI0wRuuESWvY1xUD2cwA+Vwj9PzvU8JsjvCUeTQhcui1
fhVrW/3pvZeobp8sr9IvLaZXnCvIMmKE/LX6gbkfC1SEteUpkeCOseh/l9FdaqOFa6MLn6lpnnoJ
axIIX0k6w8iRStPmvKRknBvrPmSv7L+etD8HndUHufjtR4klq+ScFy39dIqEiDOPrCP+gCYJRnKW
01ztBlU8k7qak8xGVbKt6mQ0zXXxx39iLMHpi4roAQ/phoTBRRkl9gDS0sSwgmMRcAuETwmGry3z
ONvbJvb7KkXxAY7HEYSndtLjeycmcZqis22AwK5k+Ie8/w0IPA+/+acfjCYxyQCnkznvWBaPuiS4
IjqemBnn2QFs49sYdgO2M/geum8hLzX+Hx/Txs4P2RXIiDt7Yq7w5KgwhxzooMs453WIJwsdTR3M
yX3I9E9XNvIQ2folBaMOCOfDUtab4MC7r7PwyXBR0Fs7P0jH8s7F8iKCeT0NpcNgx+3fdF61mOSt
X3ANGLynK96qceTbYU5IhQo2ILweKTw+LKXTIFxFz7YaAFPC3MhW56DcsY1NrDRQKMzwvDSBzf25
mG4+hqutV+HYsUTxWbo8rnPGgN6265ho74xFKpgvbYd5ry7fCvN+JrfHhpuOJGc+Ogd6BUiqRKAE
xRQdSk7YJ3XyaqYh3Kn7pO5tjHw96bUIZka8BP6htfU7dBFn1zbE6VmC8Pn/GQaLFGmNbwvP/Y6V
Fk2IV8q1+71VZH+CZfnGQWkmpsuhzacSovFXc5u2TwLVPg5zlT+5ncS9K41thPyysXwyylYL9CRc
CPT3hiKA5ryglgRXh54XhNRQJ65ZGMeKm0svhEekEqDE6rK/tj6eTJJi6pAyatyMPgnc0ULIbbve
udUAJxEjYfOOU4/NIDMP3EedP4ZLhjdqiVFBlXT294hd7M6RcbE7kJ4zR2NPQsbvVzGf7XHgRLWs
iv90vBTEp3azquskaDJnZ6sGNT0wrIORcm4QUZUsEYuNEWINGbz+iDeAKaY9r5yuZMUMHUHeG9s9
uPeNCYjgNhkGAH3Mgmm2/KhgFAftrVNig9ygixxMOVJNvkmLPH8qsaqTEus3wliDxzRyGQnBVY3D
oZXnAm4MxAXmhqntMSjcuHnznWb+yEW/Urt18R57JQ5g7y+lMdovnU3C1XNGXlHSWclA9HnjEIDZ
1V71lyTleLL5uHBEzk8M7frHnJHOK/3oWZ8tbwSEO4DkWZ64usu2FQOurWtMwzEfo0dbh97BY5RC
8qbA85EQPM7/ToGcUFNb95bn5boL+nW7eFWZ8HLMT+0H2aj1BubsttIkMXThrSfjNzPJOIa5kQwN
VEwbWyPzvKHCYWVx5Gkn+yigGphtVZ44p4xxTYz7CMqaVJ5RPYgafBcgk1tvw+JiQ1S8KOUC6maZ
r2px9CGiVTDGrfBJyBKmT9mkexYa1VXPsLX3HFaQ2dDdfNPPtw37J9i06XFu79C8wAUKymq6kZE3
7QjHhlhBmZBYM3Faa08I/0+np+Xh7ubJgiplToJBJ1jslQYPsWOWth4LWKQ13l5uM1BZOcI99fl8
mhtEJ1KLfhIYb+5iPa+IMnE1zCAR4SrZB2l3PtzQdDiWnv2Vt4KBnVMeuPQ+D4GBjwcL9KZa/Bko
4vAqeMjHFVawLJwZ1k5z88aOhCaLwTBXNM9ZWBVbz0SSc4qz17ByzrBqOlnu2dcxAPvTzYR/AVWp
RXld/f5arV4sbU449dgw//CGWOQiu0xhwEnr3Y388WiCoIPMKxLTZ4BsrPq4Dva3LCuxgze6W7Bt
xtBH5X5dIRrJIDwI3WDVKdJvHhEipnbHwlvupa2tuAjcjIqbFL2xVXdyk/vkSj8nPBkOx2KN9mR0
7UPW40OTasSKRy9Hxuy3VNBJJzO4Jy6tJ5DtsZQ57qWcgGAefOqefZWBcgKjKD0NgXiz4R5vMTpw
v9QOGxbhbbbVg1mpKo5M+d5D14kUyGE/+Df22Ue3AtoeBo8h8bEgkXuEdWwkqot8NIcI2dqBPjhb
/1yigqk7BVu/s1kgVgcFopq2dFfze6TntTHpM6lH75Bn3AMLf9q2I2a0UPowAi08VQ01fg5kTZJ1
NibKsN6NAE2eteUc77UNjjcfQtgRY1f+UpNNsg0PDHlniQ2xXu6UHGwy4GCQ98iMFiWdHY4dfMo5
+52GKV5Ww0wTA2DFhiAdCiEEtgJcXdwpR4CfKsAuGWLvZN0rMO76wJHgp66xZWvHgxhdhHR7FD8C
PgTXtRSSm/tT/faJP1bspya4/tiwo79DZr2kJnMVtwp/LZhHmNRlm5m1cJm64LFr0285UgeAaLTN
lDVsLaVK3jGuOuAiLqlVa36qOuDyxbytldeZNo/AhTAmMkC6PcjGDdP0iWk6UtHSMSplPqbelRIW
duuUpQbGYFYE9V6bALxrQ59Bm4WHSg8v8PvTPmgSDolcdxmnDk5Z0dTF9I0s8KeZ4WamoueA5W8X
8JSx73xrBxOuP/rwmk3csgEWOjONnnE9/hu1thNZQi7gSI+32vKT6FUWsj1xI1EmRTDgva4607Ht
EqJyfYyzqr52ReBQYY23ZNTHSpWSJ8P7a3sgilpv1NuhV/tCu5p8A19KRKfs7kkyc2YDDRUNBlMv
IGv7svg2mGsvllefg658MibRxF3k9ltOMb/5/V/Vei0WlxxnaTE3xVzvD5JkYxr84tb7Tsr7Sfk8
aeBS+gRTOqZM7Pla8UI0D/bAUzEFFWbVCBc2fotYG57mMG5jqU01CXTJvH61xqvFZZBMLz8/Rjw/
tp1fagCC6QefadaxotMKjRm5n2MOxodx4AFKSwaW1kyBgu/aTCyr+WD0ZkCaNOfv5pOWJxTSxq0T
vRG8/hdhgoqC9ICaxuFCYCD0XS9xR2vfOalG7siG2HCaa2u1E6Scl6mEiY7ba97Q5JxuphrnZ2Y0
7XZxylOhomcz8Ham2Xc7805c0g7+mK5l7mGyDxDEXXb+VFVb2TDJnHV/gH2Es98h3Yyyj12+mQ6p
G/BDKG8LRprsv8APTxgjMr0tuzHqQQGd2wn3ACc4WA/81akW0gMaZN8FzytWO7YDHk99L5iS5Us9
t+A3yx+bcafQXQpsQm9d9/7jdCQG2kc4rC9K2/8ar/yh5P0eHigh4wmKXLzhtxfVG2PKAx4gbjiB
4X5xVM7OoQLsa69AcECTbHqMmVgPcfUuxluUbc0x/aE/7ZeHiEGm5Qef94D9nuhG13AYcRFiYx4w
duO62bQpKqQTcXf2jKGLi+4JfKQby0rcyJeDvgqKk1W4z8B0y5h6lMfWZjI6kWXBt2+8T370Gs3i
6vZ8BFkfHQuA2dulhEJBicQX8slLWESHaZ2q58CEFdwpyzvUVnnFKDfBfGIOWHdiNyq+vWNEN67O
3HGX5Y8r5ZvU0UdORwyQieLVB3uyyYslLvCtzBmuLRuHtje7TzS5h1v66bbCq08gOhhv8QG7wz0k
rNI3xBwFUYKoHeCNLSc6fe3m/QAzkwVTTImirTEIH2wjekX2Psz1g9vhI13UEeJ+T6NVpjduNCsK
hZe3yiieZe88CEN9Yq8f4gwjY4aLeuOS3d1Ahn3Bi9qD0GcaRKNJkt8HL34mLxPssmtu9ucIxGoW
SnH1gs1sKOPaGap98Oa2fOjPkHHRfUOAuh5co7Js2BoLUCoUx1hXP8DaKPCf+qAaKn2Opmw9F9mU
7WnA+NuHuX7ilf9jucDHaBX7aX3rMW0xCjZLrbckz+rTOHjcbcIGrICIOEOMPW1Tgfcr739aq8wT
o+9XLspOMnq5PAZBPZ2k6f0g7HwoWzk7NOL+o9YseRGsxaLhsNhj+94WnBTisEzhhIzRa99zniPS
SElUWuKUyTyOYJbKTuvMpX4VNgZw7u8OQkAFugHtrwoPxnPlWSa3ejdJyTMlUhvhbuo9+xoxwzb8
e/I9BE9WUHyJmFZsU2/kqMPYLbe0vEKUOY6QWvL6ZwIFvEfF8q9XykWaRCzCvdYy7bfKG//yOfSP
GBCGOwVkhXcgNVXnnpeEHYYjJiOMUhTtCds8JaKOIBIdYWHAj70/boQdVI3wHjhEFmn/sOIh7WEp
8JHFlTseh0z99a10Z7T2NwDBYwVZ0e7So67Tq/lPAYTBEP0YVITZcFl9FgA/5/TdSzn4hHNiYUWM
XSBgUT0mUhBtDwGrUhY1nj2FHlcq60Ts5Dcx0ZGp1i86NmDNjVi/YMx22n4YVoakjjZ/+1W0Yjbq
yNPPOUIM7Wz+myFRxCW4nU0doCUVgE1rI/vnC3k1I1S0AaTdOCJxawfrXoHNHv2Z7UmBQq7zc2b5
7ywOVIaNyFZRS1Ix9PcLZ/Nty1qNIy07kUn8Fzlvxir+uXNFi0ba3H/KK/bsqPKujJE+1qgBpVFu
3RXMYjG0SWmV0cYPXsCbyZ3hmff5e5WYKmSPwsA8gIfIjSUJp9v4HUUIZRTacD6Nev7ukZ4OPQI1
3pfiLPpcJnlIfUuQu9VWaOPVJdtymHr9Is0wO422+ORSnl/puuqOQGkvuR7yWHOyP+J3sJ/NQRzK
1Su/ajjwk/NvCRiA1blr3ULQVQfKO/z9WHYVFxJSWDmMy4uCCReD+pqTu/tR9v30MqSotKWab4rh
4GU13F+WyUpSIiptR+4eccvp5zJPhM0gvAQ7x6uwv7mgjsE1oNkJ8eD4JE9Ixxc736LvSCPt3VO0
66udul8uxoIzFoAUFzDnrU7VCuyTt2z7rjo1bmFcXX0yJg71PF/noV2B+FKEdA6sdR+0HcgnyBvP
WE/JEuT9jreNfZ4i+xgDZ/riyq8oQqUcvLaOMbe/W06rz6UYul1RRgFDIcM/WXgyYfjaD2kxMG2u
JfRcbKYJyGTG9nRBnDrmIb2tD42bj191Kl2cjeCN7AULrZ6bO2tqmfGOtqzmTTTuhdfit0lnbjbj
374wHArlgq15f3+ZqKBqcPNDUGN4Cg/L2uUD9Ae5ppj9hDPFvaXLHQVobGEFNT2wxO2tFSl8pPeh
dl17e7OrriA2oWzo8aEE9vykA6RlxR6bdFZ6a6faPwQB9vAo4gSC250wGHeRao4DuxxgFQKj6EPj
wtjjS1Y1nSL0jkXqgo9FvDXqc+VNDZlQ9+jQD61Z/U4rhrzePTHaEAEpa/nVQz0A8+cobme5fm1r
jDejkwhpvrWm92dNw4XbU/luL2mLLEicjJm8B/FeDXu2Y97Huase22xZQS21TAkyvz+760IH0mpP
O2jSwS68E4v61sseSjc6t2U/YFYuxR4GcsHwFEwQxy79qrPgkvv6xwDpdjBHVC9rdqMTFCLiEIok
aTFwfNtUYOK2Tsrm2nO+39YNs+QhYDcBHklLErYIgrhI3nfMeFVnr2xY/fNEFc0K1Ox1Xnd6iH6M
vK532Zr5AChn97hKG1FkCaetaFzjA/fUoxpbj/IZ1E6ns3fOsKh9LeSyBYjcMvIP9n5wR2M6mcCc
uyzcdik8Mg1O1WUkbm03WVwluWgTVfuqshafgCL+Ab9c1GV6rMbK3Six1gfDulecRTD7U4DTZR+B
2F0MYqpV9mZEuNX8kQqlsQMjbYqHhceRrH4dxbbJmGshG7ArRqY9VIufVZGLU8kquTGH2T9CdRtz
zm8iksY5DFLvGI3GC42T1mUewY6ZsjkWk6/QdlwqFiwXJ0Gl3oM5SDdK190jZZAb0wq6d9k+MyB+
MAkgIRNd8MCt30WJLh5Bu+4HuyDNMTHDVtwAUrcxOLEUHxD9mI9jn0FDRtzhPd7pZl5eLL/kDJxh
hjN8ez95d5s5gtz98C7pN3DxraK6jVVNMQW39pX/O1CV+17jQ8W7VH7jbCIuGy/kkF4zLwJX0n2F
o3fFt4qU7F5HbzgSHBcP6JuwXHpwxXaEPFrfZf3Bx1qU55/TQumkKO4Xr87eKE+VOzF3XBeFne29
Pq1iICUwUVqfz1UQEVIFGWGDmyzIqfQAz4r2IausjzkmYJexGd/D9S+kGxInr0QcwOg/5w26XwCS
7uybH3MbkDnsHZ4XV7gHq797fJf6IZw9uRnFUj0OhtjS/FYeebuoJWuwQHg0UpuDvRwHWXuHYsin
B5W6b8Xo3KqiP63tKv9R7MFpURgfpqMfx2ZpQOpVPzU1FFth+mcUNROUM1ghkJ/j+b8vxNdvncvO
orApsJvjaPxM9ZSdkHCgten0yOE8e+6a9a9DYN0s2vxXLpoPKiTDy9otl5mh8cVxna8AhPPnsDD7
A35zzFaky2wFhZEHWEvYxCDSDrlC7I3uec4+AQ9EkmnlEOlJrtrFSJN0yOXv0aj12SpRJ/pWPxZt
+Lu6sxtr/6vHq7/RUGqYQJrdacwZ5/Q2mSE256dpCi++rY2jMMVjD+yXFDlOoknBZAMXtyUMWIyN
3FUhcrBbrSmk6SHfRrNZ7oyBJynAaMMsjibfFU3uoV3pC/CdtwBXm58Jli5hPoq6fqOXYz2ttnoV
PmmefpgUPrmPEL0K7ztPkMu47ArDxGLW7IYfDTvV1ump4Iyy8Ql86hAHv6UQ6y1dqDOt1/EdbBvt
RvRnbDg5q3NY+g+e7LLDGHnbDAP0I8iC6vG/f4KWbj7YDaKAVz0gY2uktClInKHeYWwL4sUKhtOS
AfNibYHlSA3HPjDG4YIYtoIXC2ka0SRzbE05Zk6VCbaLaX12zo4OE7q5QUffv7Q+FoJ83qWzdq7j
+mn0+foLS6Q41DN19KMVehs8X1EyRrTL2RMYc2Ehmfz3r/T1jRc/zX+QaxILV8fXNM8MCErigGxt
bez4pJNsX94svBCxRT/fNrRRXtYuOjG1bG9Fvr7WMuxuAdBdYDDzKw7Xdk/qYSI8pprHfgBenO4b
NuhLp8d1V5uY+Up+4o6o2SlPg+bwd0VvvsHzr65r4XzR+qX3GHTQG7zDwFJ6CWyVX4uUjX4Oiicc
V3TBkDACNIeQRKrlMRLyMQ359eVjO70AknySUvgHa7OF1p3v+MNxJt2bSfw+uJP8cXkE8LpIb/Je
jOjJm9oVktLNlqADryNlgNZ0wkGaPhojXHhwael0c4MUFGFY8gQSDbpMJSEP0cvfnc9wXda+sa/H
AQR4cHICtrPIKNPE8VfnpV30kZzA7zQzv9wGVCyZLTOxcgC0LLYVlMB+V/pBgEmuDfb5AEwK1SOe
mZmw8Q4fmd3ISxfSoUkkYsP8LdsJAsYsU8xKhPnutMTMNF0ERzgAOVcCnJNV5lo4F+81xRZaPmOA
Sa1+7AxMr/JGfS1Ldm+DQ2mq4B0yUJ2Cc4M56kjf0hGMW7E1BsiIc+n+XnNlX5UxLpuPKl5N36Jb
rx/Oo56g3WLlzLlqM5F3AoDrQpv3fBN7cCCY6gLaK8/c/M+K5fGiBpJ1fc9qPVmS6UH08V9uNHOW
WK3LeF6fA6eBYT13hEXGjrjpCDQ09fAh1tZMzsb647ThfCQaF3v4TC6GPzxR2oErL0T6x5WJaoUY
lkRuYz3mGGTNwb91aUDZmh6XhAqaD5C9yxGIx49zP6gs5sQXF7uRIh3XBP7AqAkCBRnn8jSFUUtR
TnekgAf8h6PMHeLFSEKmgcPYB9lR+TDUgtTOt9Iz2m1PjG5juDWrytgcB2a1fRh0NzvM8DF2+lDM
XIZs7VVX91eoJ7mnE6bdw+nKLsP/fclod0iYQzixcn+1c2W/MAloTyypd5zHNDxk4myhL5wK2/7o
xwfH4xCQSZkdNf/Jnd1aLWmVTMrfYRCDliWihX7ndA9iZz60dRttc7/2jvL+0JhpWkIUgOc+0IEx
FgPnl4DiDn5/blrj5ki9eicbVmZYB5feqY5TP0YbqSt1RyjLcy5cji41cGYFR2YnOk60s7LCBwl8
FtOTSyFh4Lt79ERK/yYKy7lTbilq6HjaChf4yDZ4oZaR49fasVvSFOmplHnHMp27uwVjGo37pUcx
0JATZZKgxxkGI6ScpDEhBxQYtONFE7wJPNLIAb1al6WziMjl1GrtIu7ZHKl8WnOn5U8GAAUiByYs
yatx+u9f//snz55/jSoMk///n7op+9suCltU4+tT4cgnf/qVYXw6ri7YZqeTB2VMjBsooXCo67ng
qSgSPyt6jFTTrtRW8Ox1wS5VZfsIioCzkHab21jZ3Pg9XHmFt2doTHNfb+3pFubcZV66lsCkEvKt
j8r0QIyAIp+JLIEMPoMUPQDh8tKkU3nyCv3Q4JXbmDa6OjYwVIzaYFUrGeTmnhkL2b7WbUgKypL1
sRwpFYPYhVXZ6qEqoqGaZbm1NWYPmRY8ydTNUQlKui9YQntvzh4uLErljrNtpTQ3Zs427Nzupcyr
/mWS4l+QZR+lZcBH8eaGAyJdeU7/R1PQ0ZFnPlAuanP4JwK69v27Y90PdB4tOpEicTxwipF4Sw3/
unLWOw9lZt9HMBEJ/PExVNp8MprafCoQNC6LYoacFucuIpnhsjftGA33BCGLP7bHCUmszicogb07
ZuuVWe+uAUSCiyzDm8D3ACZ+jNhluMyuYitV5yUVTo/nsIA5Yqb1uB3uJ7eyEZQiSusaDnP9QegY
C0pDk9Xg7FB2ndhuG9ZbcN8Pk8cSO/RrjFCXaDzFuNVWeRKL0R/xK1ApS3nCiGH4hTDlKx/fRIrT
AZjVUc7ajzh9s/XD9JrmVx2a5bFJW05YRs8SYLY34d2ZdhQsqt4cLuswte89kt3U0lHu2sg762Ca
TB1tm7NSnj1NqPWsInN6RuP/YcziJRT00RZuscCOmdU8GO2w7uyGsSs1u7jo61sY9EZShtFxplz6
GYKg9YYh7wQroNwDJIf/TVJDLOtrlzV/7tjlLWeZKonU8F6kzfcK7zbmfHde/GnYyspZXphnAO5u
/5rTvXUorLLDDMI2LpZ1frEYJxcMKC/MnscDHn0W+NlnU0ifhjn6LSpdPEfiTzHhXxnZpnZCGM9y
+coVbfM688UhiB4GibM6kAjAqQ6NOLKj6YPRmbdFwqT9JR2/lydDYGPU2K01SvGR32K96bzwa/aR
Yhm+xpQq1Q9+ZH/ipYnL9CYKiKXKGf24VpjZF51e+snCSMCf75pD8SQrLiWG5M0ycDLNjbjn3X2F
6wlu+mSsD1r1K9q18dU7ZoH3AsaKEJnx5AFspwKmN67Cqiv2pgLcAt7xrec36XPJBQLepcXhrC2m
ndHk/ZOLB6KxDIuNi98ssTomeJw+Dsvs5cRj1KvUq//sMeMG28ElO4DbSZlY+81t5sAIlvpKPGGm
L5aHDN1gNsfxEddqs2uqUG0pE8pfKKLJ4AS15R79oBnd9YOxNfq7y2hOUwaNBU1XCVlIKDBWfc2M
WTJbQ30LF/wEZW9EOHIjkrNhRZEoAczfuMIOJrUE0SjlS55F4X6yf7mVFezMNfTeF8e9DlGHLR5l
4lGzAVGIMx+Idw9HHXLs7XC+NqseaO8K/tV+QNVX4a0H2xV6P7UTJT2sr2yCfAdbjUz4jTymEo7C
02wdjp5HsjTX5RWLc3XN4UZf3a7lgxCsoKOR/c0Nm64XJ71l3D5jFg/IvgYxsf9h7zyWHEfSLvsq
Y7NHGdzhUFtqTQYZMjewSAWtNZ5+DqLrH6tq6+l/ejWb2aR1VnZmkBGg+yfuPXfwx49ylP59MlS4
rQqe5q/fOuNobH3qsSUmArYPfLcXSD87xhOOe2+dbVxB/FUrvShCvCb3ynbS49dvbKZRJ7trF1Ou
M5cAPp0vRiXcBWEZyUojpHFWZqCsZ8CsVsKjuuauYH6aCtptGcxU6R4doRzrI2NpOOOtA0lWG87d
/Etgkizpp8MzTQGjKNSpW0kcD1qDPXYTca9Nu30kxSs39LicgNFvuaTiZxjy9Z7YTRAylixOVqN+
F+xqwLECksq6B5g8545CtdbQLRiq5xJKy/IRRPp4tvrsHpludjK64pPI4P7O+KoJED9InwXvMCww
+jNOsUDBm8DF3BhBrZsWP6KoLY9htPYGY1obggK5nUVRee/+spuIqYFfuZA7Md61xn0UQhxbfuZr
MbhH+MTREq5hshIp8y85lA9N62hqKwDUhfVbOBVzuPQzMBx7WROLu1F2sWtwK1IdZKA05DJPIpv+
Ga39aNWMs9NoWilyPA+cARCMAzfdaQEWvcF4zEfaN2a/y7JvrJProVayC2h07jR+qPzTD/kLtRY2
zwWJuuvQyd0FqmCuVa21712AVopMsKPTrknodQ9GyVhPQpxeFyUxFq5ZUuxhnVhnlkHobw9FhBBP
B7lbvLKzojzlATIaoxri7eSKHJFRnRw6r7hrhnPsxhZXBMkj7PwN0laUmZBPpb15hjNLgmv2yEyg
YS6xTRVp6rxHNH3LUecA45tFS50zaUKPQEPxaSAtetOMHob29A0tPTlu0Lln6NDWqVLnVhF5ttUU
T7caO/XiJsONDDHYFb3DfMoMzJsJhYYePr3Hzg8ts92HY/gQ86x+OH79Np1gKXQxMkYrLMpVODeD
VBvFowKfyv2KHcLPUOcbz1VHA1b5rB8Di+j5sCIRsLfaA1gLnzt5OGsTyncCSwwGhJaGAlvDP8++
C8WYlt2GdZVV3s+mo2oso9A8+eQKjIMNi6biH8kNce+ZUhVJc6tq138hE5TPLhzvpDQOXdyRPlTZ
cmVOUX0qu9a+IOXuligXnBvEcYzRZbGxm6x+OB3PLwh63BYU1STJ41LFWcO6smpWGoiyZ3L9eFGJ
Kt5jicGhxPfPJTJ9Z+TvM8Yady1YAacO232iaGgSm9fUjkfWvtsSjMkFh/7JVmH/KBDKAN5BPxYL
TC6zRJJZkonmcyp3ckDXBVJXrIp5ntgWvcKTYqpT3erJrm+BMKRNzQDGmTZqsn8MeLc96dlHsTaL
obrUfdte0Kq9A7sat31IS8DEzCQomkInsM+JKV5ygHF7MsNYnzBTqko2kAbTrnbSxRNBmdbCgRi+
R61IBqOOlrxBJ6RDh8/68bMOSMSWKZy5zKER1ntwRBIPe5pMyWPq6HJCu3xu2NSDD/K3QUmbXasQ
Yb5e302tOnBjo7QxokcjQW+QPrPJmzze5z2feC+qwJwT54kbii0eAavdJm4dLKIlRNjE8+bcnSvJ
qs22Do17WNJjUBV9N8uGZYfrg0Ookw8JYrB2baZ6bqfhAYt2cox/pyKqznaXT+umSLEGe3FzLH3F
8TGv66YIK6n/YvipvSFJ5a6bUI28NnlBg4WGcEbQQjvbEYzrPTtJu61HTW0IKvulO0R++E6zi9OS
NQ6FyiIa5jVFHIZIgrtuITNMngpNEyvTndd2NaGUsltiaQa9MMm1N8LzDmMpT8M3R2gDRwH0srrt
ujV07it8EXfBM64vrBJKkm8lILj6F4Nv7DUZRbQPHPENkAiofQsoVhtGq9aP3r0M0oTLjymM6D3o
K1iQICy+ourUVm2szckr2JdMscKgo15qzcDvXAd79nfNEg3xtJqMvj1R1q9k1+XfvJ4faUqbNZH9
uKOnCC34fpklfcxw9aLF8XUGb5gsGtwKGxwAuOuKfOsCBzwg7/hEEJVSmoUVexrrM0z17Nx0fHgp
kXYUlw7Bgl703eGgjlLoikmltMWAyHRFFjNZiDhtXpMA+hd2Dv3bIIbnSMx70JpKLcqqZofl7d1r
b7lsp5cW4h6RSzyCDHe3iGGR0JvuLWrnJJYI6Z3TZqsYjOkaz+xGr3V8CLHzpIHL2jchEuKMxcvN
YcQXZZqza2OmrF2cbh17uFsshBaiEy9cxqwqFU6zrtX5aTbaMhmYoXdDS1563o87mQ4nnOBIC6xp
58PTQQFO6iEdarHyMBFvxDQWCy0Ydg0kH8LRzFezrU664ArWq+TeMKPio9jJhdXxOdU1/2ZVZkm4
+7hJR0QmqMU/hkaUpIUlHBoZ4RTDi1JQY5Ke/Jp8nuLiMDrQnsuTrTkT/gY+536omTuvIKjcC2ma
0vIgtcLZZeRRnnD1Ag3y+Iy6NkxGmJnTcYAUhkAtO02WqW2YIL8mtn9P/C7+tLrfbRPIt8y00UvF
xsISwzxF0AiWMuJibbhjt2E9xVe244sVIv6ydWM4WKjbMUN/k0lafZCBjUpCt/yzRPxKHBTbRFKv
MG1kiuEdTdqTwSqILnuIFkkeFDsfI/iGoN4QPXBbLEOjmZZ0wI1nx2eSHGen5LOLSmSXGxQVmc5w
MmvQXZH+RcAb/RSKx61sHlUfdTc3tF0mGv1Nwke5JGN8i0qZUXy76TMl5SYtRbgz28hemCpAhpvW
1V4VKfnUYfqTMdRnFg0vfRkx6SIP4UQY4UQuMhRI4FbPSYPl0rLsBXcPgcI0cjx9DBZNwhK3teN7
69GoH2PhMD8gmKFlTbCMI+WtFEtE2ehnL6k+m8549QeVrlq2p4SJxsZVieJ7BESIVRfbI90mHcPE
k/EMSIZ5JBrxOeZ34wZJd1HCai9WJzZdmrpn5NIJE2Woq0x1BLparFH9zUuadd5lAkv7U9Xn9pHC
Qi1T7ko00ajSpDM9R4Hp3OdwG4P4G6n7xbWc20BcpR/Ir2yOZuqwdESLHfaZf1JzwEntp8UqLQsO
NbuuNgTvLVQYvH29LisgmTgDPom4vq53mMbi5TDJHXJo8tUgGy4yJ0NHq2FSX7i96a2gEIRL12/8
Q+8XVDrm8DI07qnS5V02KN/iAr9IXr9bs129wMyPrl//Wc522maygDYOZIt5qj1mhRBbV1ZE6erc
Zp1LhpRqb/4QRuevX7Coe6uhteuHPOalqLgpvGTbVpBjROY1T/kotRV+nfRahXhpejEGe7eC2jB1
6jw6Dk+AMLRL7GQ/9K4Yj7qdPiICqfDapAdb8TwMzDXXXcxXAS6PBhY2Utc48py6kGG6KjzhVxFX
iwfpPBruQ/eOLU6CQ8qbt5nMpV7uHLRqAHNElScTl9dtO2ipkMfbuDdXQyImNurA11joYV2BN7zT
kBEuvQGwTq/MegVCB/rhWDLZd9JlK9JpIyzLWdVxsS2s/sWalMaWkqWQydYYVG5JQDKVflk8tCFM
7zkS8RfAsaz08nXupiVnqpOfGa+v7SiQxH5EOZYEPq44HOd9e0ITp8jiIAJRmsIh5gFRrlmiYpqa
FwgdLdMO2um4cYfdIDvOA3STXnMZsqz9yOOcMyOLb8FA9qDQ3PqV/2ASUr0vE4BeVDfrgSk+c+g2
2GlktKzkvALpYsyfxBmppxpoGGO2SKzJfA7Ivw0o7ytPsgZA9lDGGrxCckxlU1KYlNFaiWA8FaSS
78rRuaWRMRxTG6PREM3NAziJDQfiiXIHUlkYtDtDVb+KsmZ4N8vgiO5iLIyretc1O8oZHCP5uHPI
6j355c2zCrU1qHAJvOAo8jL/OBvcLD2Mj133poYkOjmF+10rKwh3KMg28RxKHYyzrFHPgzUz+ICh
14jGm2ThiUf4qUTWh/4lELvaMFfpbPz/+oVkHKLU2Ybv86bSNww2qUcipzygqS2x7rXGNo2bVeBk
zPRZ/C9VdiPG0bkUZBKSmg5vw0v99Bgl0zPwZZYLXg4CSUp8San7BJnZYI+EMg1Wq/3AbfejZ/y5
6LWhfoqGlF8gTuCE7J91+8dkpMPTkKtlbCbqUBQUN7aVYFYsarVxm8rZisbztxh1tm6YRq+5of3M
fDZqegyVUMO+SkBtvCK/JziVIBfXXdI8j7kmjgQPIkrxSD82OlgFJuGqCHb7u5J8ilG/ov9bA//3
f0qrptMk9J2DlHT4eEDkjdjduuTcoAsQNp9eNHmPxENgHjVbtqKALd34o614xPPQVa9Eg5jrjrpi
4JrCKhoUj5DDM83EZaq16WjgpXfJEFriJzQuuvrlKrN4BG70ZhoM8oIO6Q+ABSO5iKD4nkLtiPy3
Cn7CDI2xgMvF0QpaQfaMw83iWSzXbuoUT1pZnEYFBgxUw5KoTS4jN+2WY0SuuzAiYogyplUcvN1K
TyN7N8XZEf+KWpuT1m3qSdhrL0rtbZPNRy0qIdxklJpe0xYPXy6F33wnAtrkFBEY/oxohfGv+Cnb
7N2xXmvUrBswyd/LrJ9WmbK4UrnHeuBnkSjqg88ncJd6RyjW7q86s1/YNORbJCAh8g9XP4aTuvll
C4KCnLMsynH06dZHM+rZzo7tAP+F1i20rreOrYWAKyqvZGOmvmswtbSbtYm3fhNWRrCEQA+ezfIj
QuWBlnmOYF2TtsBufJQaVf9ZWi3OgkTD65R+gidtiMZDJEmS7omcsBkvjr+2dx+RNiOmA+awHVhO
byBCbvR2vuQ7znaczyN5YdHob/E/WhTuRXFiX+igQ0nQ/nsj2hvFoqNu4KxkuYHRoQvMPYaMR6xg
WeCSSD3FIDz1r/FQYr+uwnYlY9VtdL98UoUu1xH1FW83/tATjQ2xlz8HzIL3Qw0rtvDLNfLA8Qz3
ZXatoNpTYe7Agdx0c9hPCF3xAuONRSVnwQ4H7q6fXguxK+YKv3GCq6exapSjirZG6bjQzswjTPiJ
MsXH463hFmBPCaM4MN/qUPvh0X4fG3sN/P/QNTpjhqJj8te2IC7Y3iS+Fxz8GvZ4kyFo9SOZ72cw
d29TEKuaz5Cja/3WNceEeycxOMZbABjVAETXYoquqguG3uzEC9p7iGx6j8jwgbVox5x8MeZ9/upH
LuByect6VilgTRd5yvINFINhLKYxxX9Kn1tYxTen0kIU7AFUySGDN2hgrSAXJ1O4KBj4v3xhtv4/
key/S5TABAGi6/9MJNuF6eeP4DP5H7fq8+evOvgrmAyh8PyX/zeYzHV1YZm20JVywYD9zz/JZLb5
h+kqRwldB5FouxZ/8l9kMuMPaZrOnyCzP/MkDP0Pw7YtougtYdpSWv9RnoTkX/9L9oit0OtKXpFu
CFO4vI75z/8Sl+PZkd3n9ehtw8qXwWJIfKyZ7BlYAqV5Wl+HJCeOjoRhOCjvkmXwcDEQV7wzO+p/
eymbySyAVmxVTvWiFTkKZtKhcY5qXnCCCp2RlBrBwLCMQKXrhtvXI6R4iu+h2XnB2QhqQ+0B3ipr
j0YyOQtCWKtl3xnsc1ulxd/+8tP5M07jr/EZ8u+5N7YSX7kZypHC1l3JlO/vb7cnSJUINDwI2jjW
4F8j68dfUqrjBnUPdo34w5RZ9auicMrBjhfaEzbJ5iMipMtZJ8oM1uz3J7Is9EKhtWfQiGNLb5nz
WhnwQrMhSI2w5MhhtmQ12X7MLecQmjnqMI5nU/tHTsvfYlr+9q7EnH3DWezn2Rx88s9vS/xzRlQg
MczEcrZWOFO5zSn15WJo4vJH2ei4PeuSGDTbwRXneP7aQozKPqOrD44baJs8rHvCjDiYcsPVVza4
1jPg7nE7BLV9HyhXvqmI3e+i8/tkN5Yi3Q0T4nwMecmLYeXt3qeLYspfhOPbTI/a6C3EuMAaHHIM
lX1AnOT+xGzaGiCBeNIqgJabFCExDsJahi+2ML0XYjCzdzoF7LEhLSLps5upysslUaj9u9G07X6U
eratB3hZ0GrOLvpR0n+9fj3KKN/lgS5WdkWZF1XmwN6/nm7mgENdYnF2oyFARkqi6NbDhc1I3AN2
1U05dHe/yy5Z3NcHqsDnqdbdNznVzo1SX+GRMLtwL63cM/Cu5CxYkqaqKCECQkwXI8kFW7Ynw9JC
P/OujT47dmdoDvAkljiVr1U+9e8yi3laUD2DU47k96Qogr0xkpigeZMOm8UTzhXZBvQ76fk0BCEQ
nYm0sYclOi4f0GJUoCG8kiXIEMwFs3Mhj2R6tmCt7KrJJqBWO8DvsDFk1eA4F56VZAeIBtlLWKfG
z7KCSyYEjLXFxNgHXYllL0UF4HSItPI7RnYwrJOHOsJp9XciKBnsWkm5c01QGrkY+x3El+7MjDab
fa7mFprms48/euXZ9YxgLgs8MCzoF2DuXiIdiIcZivRZ6XOaoeN+I2g0+0itWNu3EoVxp+z0Gias
LJaschmfk5sG3alCfRionymzA3SrbrdOzeCXHUr/JWjQTy2E6KI9k2lWSLRFRaOnpx7F7k+zUP7L
0An2M4WgY244r3ZO4FnPQ58P+mJ0yvoYI3xeGkaaPWU4xogcyFXFyLlqi5/kt17rSgtWAkTLBqy1
vEwsazd8mubhpFFtC4N3aZAd+WZJHmHs5cmL2VoTM7k0v5dywDXFOfiS2lHybKEw5cu5/d1wibOZ
FCBHF0YO/Ulavju5rb+2jTshNjbqTd2OfFZTujaPnxZrLPcSREheIFzVKzGK5r2ku6c8ifwLsbLm
lW84no9IwAH3R6avCfUFAVv9mQ8/eXjETUr2PstmDm3OXdBCSV6dsPHGC0Kssh9Nr/FG//2J+q8O
VFuXjm2Zusnkav7zv9wfUyHcacKKstW1AlH69M1tQWX9+6/xL443QxeCxtA1DGCczhyg9ZcvAgB4
KnqncbZsOBZOo2j+5LzP6wtt/5W/yPO4ZAgZ7lsTAk+bMByRgaX9N+/VEn/P4JvP2b+/kH96t6PW
KJ09v741vBhHMGqREwoyoIhOmX8wPfI+GjNuj26OFsr06/BbqHn4bvF1qH2CIlfQm6Qo6yxs++/8
/6vfUI/sR0/s/I3hDcZqT+XxrooESZLTOKzZojY7BHEueOBZHmhF2rWPiB53DVetTHJcDsEQlOh/
PIKQzYBevvW74CMMA6rbqFMx/2RPM+Wynt0aBLlecQ7or5bRWT+Jl+g2PcfFd5kaTMjiJuTHqLvg
K8puJ7NmeM21CrpXUKhrzLF40pom25VFyvB86GiCXLdx1sbkThCJerxafSnDeyoaiWOSBMc1wrfy
OQg9H8lckhIPkYQpuw/HOcIVjHfEHkz7xIjpVkomwQxXtJStCCN5jMwty5UkU7/RTPUfI63KJe4l
opC2luZrO1gdUJ+x+E1Bj2aPRfMTEvbu2fFJs558DQZPGaoP/rJ9VWVqX53YhOkzpWKn8qjf6Bgi
7hCkEP0S8bUsnXrAMjIzKbBkBLehT+NL12cI14JEgGZVoKEKPAWrofCL+8iPaoUEKd+apDL9SD3N
fM5LvWJDaxfG1cg6BNz0c5uhCxiEprVLHLcq+J8TeWJbVELDkR7EOnG59Ks4S8abbY41gFDbMeCa
WiXMYYWPJ8unBPu2KZDsleFNL3HIbAfhjzthGTSKNbnJ05iP+7yL5bsxP/Po9di0R4nOyBnRRLGy
odCtnLZq7g6ZEpdSgoha9TERYdiHfXvd+VUNO9TAja9Ez6UjPccC/16n7gepCv1vkxQDxjQJejd+
MKjIes/Nofn0JV9bqSczrv0to3qBDaQgM2sIPbJY/nFEQhWb0dl0wdgAJ766H4fazpZTFi5zGQaE
nsdj9iTZIWCj43u7HvXcvNao670V/BPVLHW9amgSqS4xvDaskDSkLLg6Cx/lNWsqPC1DR4Nl6M1I
FLqyRhxpablLm0zf+gTao/WabzQHQFK/dBn1zZ5iNCh1kxWoJ4VXHyx29v2C9Yd70Ob7c4wJAlnm
MTD/RZ7rcHXxb6s1BzDbACnxcrgkcwBG83Zx5+o4WZL8gM1B3czUBulX4GbLoI4Oi9rOxNnDc7Uz
iAI7R34q3wLStAsOs6DetG0ofpfKbW5D0ps/wkjrrxOx7K8aZJmH5FVYnGzJcOcg0YYVdvnwaokZ
BsZH3LhYmtHuKq1k6UgVP481kS0vqPnNGxSN4FCwDLg0beeGi6K3q+96EXlbevvyOCJmeY9Js9uE
fl/0iGqRAUaORFGAKguiaGR1z6hb6nFR1CYhGH06PU+dgTAMG8oDHboFGQygcNL1OuJQ4njfcpY2
ewbgerUsWgH+3/dxraV5BgOmNte1g4AN1mpUn60ioxDtiEPRQxaSsnPGDZWSRbK5rDwft76mrj7R
TbtwqPBLWpbPpA5hl3wbbRSELjpgbwGk3zjYVhEfY20k2sdxqpudaJBDXdGkcGej6Rb6mv5BUxE9
SJPqDx0SmGMwiXrge+VYT16r9y+JRzbT6ESseY0qbb43uW6+p40uGMrFMDx1JiJB7WQ7AtlbaAG1
fZSFS86eZoMHk+MswxbzgMmQ2EDSXA7nEWQEQ/rIfhpDw182PWJfdt39hckoWLBawC9cAVrvtuwG
4o1pSP0dAIs65JGRbBr2Cm8i7jXcuxNi9T5zSsYS2OTqTmcxSVjUqsUss8vdkRzP2DWgFUF0Pw6V
4Bxrwyq5to3y98GIvo+RMlWzUIV89ypUsQHjxB89F8IbYoHqV9yUaJdLF6wMVRo3kDAXVmSzXomA
8DUWAzKca8C2eLSvjOCJlzaJVArXcEVd1K2mZ04br+z6b6iohmfdi81D4zrBNoMFhefGNLZho3nn
XDnmIWHZvpOWL95HivpnckJzeMt9BBNDFC9mYznoMS0j/VlngAbNxE3vqsibJ7IjMiobt/cA+2Va
fre0Tj5T29RHzFgoKUo9YWHqh71xycqMn2SQZBUxd/rMeEpjyBV8ezehTg9jjIB8V+SUWmQECLc7
GXYwvLMLwm5uFxWSwCzlo1DPl1yC+7R1omMmek6i0mJ9o+kz6YnAcNCe1awMnvqt5J7Zgo7Wd61t
4YrwYsn4PFLtI6VJDoFvDT60hWDAjjJW85C5Pet64izIJ6RyDjVn/s6wXJFeH6CoGk217ZKWJ6Xs
jHIH5SF89RnogXAL6yzdG1YAOCpmibaNJsIGBBzCjdZWzmqSmcDcC38kK1PGQoExbPXWilbhkOiv
Y5oyWWulgoNgpfnJZ9/whI0FvmjihyYm9SxQ5K2h3eYryfFZWDZLBrtJ2UtGcd4+wPU5cAPG/BEU
HZtiyr0GAg5za4hvutc83JLLUNdlecX4wL+Fla9GcOdbRJSXVDLAuiWtf5lr+AcjvT4neZa/DU5Y
PKWNhJ2VYtBcZ85ovwlzaC+B0uqthkPr3OWFsycXzb1Dh3RRhjBCQIMzA3Jqs6p2hTU2136y/WMS
ZMX7UHIBj1B8j2FSaOSHxFpFRI2uOLOKSn20Yxm9ZoNPQJbOgLvWdDgIQw01OfE0xDdIr1svSdeZ
VkOcQOISZu1z4mXc0owwzrjKrDtFWVguATBCAuegwXIbsJNNJzO8q8TWiPKLAv1bSGomTDw9Pne6
OfMk06n7NY5tu6YdLLiSiuAxjawxS2mbwG3DfqtPrXNqDDDBeYNoAVMFdmBrnKeesxRjVAaEyDZM
+nsJLfE4WC2ecc+sfuts5DdZXdXLGHE73vY8OJsiJlUy0EsiHbQqhpadTuuuaKL3shtZKvgdUoF8
/ggvGuhiV/imxH9pY3GIFWnjRpQb1yaHiLp0UyPZBXbJrtGcIFjUY8KKvTcw2AKvkXtHAnJdhVoE
4ylHpoJi1M+AZ1YKvv0QtdFxzMJ6qc3CnSYTlBx1w32twVGFuYU/PNNLzFigfcWCuVGx6vuyB5Nq
lBc3NpprPI4NNnw9vHKW6uvEnMYDrm13GVjUnLr0u+cicrKbpXnpOYhlsyQ8AoMJutV1iKp0WMrQ
7hahFzU7XcJWCfKipqyqaFo0ETF1KjUPb6w2eVm2FHDhX6HqwbeKNN15aMjcDznpUS+qYQmhQhPc
D5q7YmFatfEqLH9EAuGYbywt2eDz4thrhtPKtItoB2PV2ZVtDWi+6EN3k2KbXCWAbglZ9bxHU6bp
rSFMnoSa1N2hOyLPyQ5eS1IJNqprkocYufhU1Wsnpoz5qwwqQVc7e3dqFivfv3qu/2jk+3+XMPH8
L6Mq5i/04y+hwn9+4Tn19/9VPrC0XP3f5kvcENV98n36R9rwPFn786/8OcO1/mDoSsIwXnJhyq+g
iH+kS9jGH0QnGC67S8XuWnfpC/9rhiv/MIW0lWNDbLCEPQ9+/5zkSvcPVIRC52+aKCAsXf4n6RJM
xf5pCKjbpsXLkq5E96+ICf57l0zmUGyFmcy2Xon1jZsPKq3vGN6N26Pfc6Ba69DMglsmHXkYO689
EiRonCF56eBDsE8vzE5H9hEANcWDZnpIM8uIlTYmhtr3UI6kg7ZjWVpuWyDDi4DAjGPcVNoNETOR
s1YVfG+Sut+SrqitusyYAGkgPtvCjIsOBNLkt0ALh4tHFmK/YKNds5EMjZ3oSOaawJ5ffVpFZMC1
+62wlP+K9z/YOjE2ygUiM3dntMrdlIK8n0ml+q/RrWG3+LZf/RwdAIkOmm58/mPQHCIxpnvFpvu5
J4JsnQcm86m6zpFPAV5Rh6QfmKWxXzzmft/eQzzLH17Sk/JDv0WQbxLkLzIWRH0SH7BiUcTbBYk2
z8aSsHoPrV495bikV+Cik3NqCrZrvMyZDyreEWAXmxSjxprQqfFuxKW5H0y9YM8W5gQdFDTpQ+3T
g1W++uH6eYSxVsqZpK/o3qrxUoYCGXUO+eOhutY7Cxg8q0RX+CNaq5w54x5H6Fj8sCbvt03L80nR
8A0qQ1rBqmklNWUKpSR0IqQ8du++K5KdiEiby+3cH89tOyU/HYkTVvIYvNYmKsmRBe+1FKV2y6YC
Xb6uXBMgZ1tuVYYEfDHCqb00sTls69jTiTJUPkNY19sUnFB75s8IwZBdeHsPlN1KuqI+VTX4wMoh
wQRpdwE4XFrRnMgTrFNtRlSOyHhvvpXHl8Ab8KGVqpzeCClDCqfy8k2DNnOemjLZhl0dn0pP2Mey
aag5uAKHS0kQB1g0Rpk7PK5qlQL5qJelxLNWCfByfWzke183gkuiGmtrt7LfhKHtbOqxsp/dmHod
XXjyaQUaiZioKUPyBrixReHaD9bCMHJLuOu5AvRVaA5709hGsKn3Gv8YOr+7wqR7FYUiga7PqkOg
W7cyB90QjDq7VqqmItSLlelJAL1aXVHM5u5sS7K2gx+hPYiIUIrDYezgnk2I77CxfOuCVF/wXGCv
7zLrNnmxsyuQcvCW2CwXYYQXJkdVvCntPF4VrBgWaYI+t8u06ACzs94Ysoz5fHqk2TYUtNpYEuzL
KMS9s/k0WTMquaFETNEjZOKoR35zSCHYQ8xtuHMhSGdnhqDeIjYSF4VI66w95GEPg/dOrlvqH1Vt
UpSY+bThKcqIGBz7jFfLXBeNEgEm7FQNc80lJreTM7DuZATynqke5ZUzISGy4vgJl0i7wuIWbEJB
hsRYmCFhq3zzCewNtjSqqBJSq3UPKk2IpypZPxwK6uhHSmDDpnG9YcuhJZZ6nHtvWNORzIwGa32A
Jgf0GdkhS3pnN1QK0y0rhmYjwz648dkpuF4DoAG5PvHN6An0LtCzBWQUNHMl41tzUePWTvDpzZWO
7QIsWJad71yx9LXb9KsmspJ8z7DRuPZEwMzZG1RP1VchBdIleq/m6qqEofJIOORo9TwDr3daxWeZ
dTw7zWiSLMJQiRRw63dFLwp8trcv6Di6K9W+x8g3iyjyGE/gXGXISIHZkGFB1QC3hrS02ra6LYw+
8iJyPg5uFssHJMtpOXggJdq5upz6nEKzQ5d1qg1b54PeW59JxISIjpLqdPwqVKH2ksBuR82ypSFv
yM9wzXvT1PW5y+KRTMLoUxeg27OaQG1tjE7mXBoHc5FczeUyQA21z+cSWo5u+BrPZXXHiNRY2jGa
wZHINnPJIoN1GPJYSvK5OAcMQjXUltUtp3/+ZUcaYSf1XNHbc20fToO/h1g4XWj+mq2ce4B87gb0
r8bADTpzPkgB1cP1Gk7kUGBlYiXDkBswV/zEwqg8Fc4vrK8I+EgdfdHwGRFcT7RmT2N0NL96le6r
bwm/ephgbmeiubGJ5xaH/DS8l1Ak0QDbUTc9663Omn786o2IrSP6AwlIDi8+LJ9iyGSnglTFM1R5
kGk0TfqrmBuusuAxzecmjMVHudbnxoz0AGfV9hWzpbLJTszM1MMDzvIzaIvUOKGCskBRiy47VnPf
h/MO0Jah8mbn6YNDWi2GrWgRlqo7cC6Rp1zH+a1IRmeTuPy3em4z2yQuy1WpfI7UrLfs75gP5Skg
rzlhIYGOicTFPF2nQ6TvM03oaxNp1KocevNS+IAEwiRyNrFBFlPXxcFG18LRXfhj7X8TIkLo5gaq
vTAALQ5N0IrXzIM5AUHF/27YkXOCFgtMsemYljGjzvZChBdDBRcIMuERQZS2Crve+F/Unclu5Mia
pV+lVrWzBI2D0YgCauHz7C6XQkNsCEWEgvM88+n788zbF9lAVwN30UDVJhYZKaXSRZr9wznf2VXs
2p6GWk/PnhUOWzbj4tZh7duMdl8du95gJpt2ZxKdiwNrWby5XuO/u6nDlFP0xnLCo0qSjGASHir3
QvSe2gVZ0X7zjJrYY2FXh8T0i6Ppdr9MYrm2Nt4j/AJGeEQRK+5eayMdrRvsS6nNSgjWj3MyHQxq
nF82+EE0jJBqTKd9RxyX3JSiGOL5MatPF+lYywgEZD7JiRGnjjcdKCh8oLXaug1YzJHrQzFCT2T6
94Sokb30iuHU5r46+vD+biJt0o3V5t1bGbbEA0a6/vDrGqLkZPkQ0VVFX18lMGujSWzD1LJPAwZp
5NNVOy3yKayejABu20hVAQwumJ5cI4PM5rjRfipxeFI5WT9nfpPoz0c4Qy25e7kh/XPiZ9UzDEhg
K75fJfcCaTbKlsA/m4TW8ICIPPucMjeJt+TwGXdcpZrchBwGTBvj8bVDiO1F0FSvXIzeG9VG8FRh
AIOQw2hdFZ64RODotuBo4brCKfmReRkePoJM7qIl5910Mm/ZQonc+7T3q0T6wyGp4vS5gGR6IGCm
IoiMefO3klJrHUiCpJoG/VeZh09NbG9KNzZ2aewFL9Dz7Z1oxuHiEsu3VJ5PozQPzgvkSHcN54gc
UYPtPRMtM+BGmKJNOVr+RopE/jAwIB4CnEZ3LIbNem6Yg7RlOXzzHB83uDm058ysQMwEmJ085NSM
0nQBLb/pj5rkgc8cGzjTudpCoe1Hdfds1PFwDzvu32WQpD4G9AcIIIih6qGY4DR3pXVyhjoh9Q3r
xDzImMCcpmM43f+JuWMU6+FG5UY1jGvIIX6I3YCKtaERJnkz6L57DF/WsaXGXdo040pGES4nl1VS
+zC0U3xaUKsYcC+G3EENbpHii0yuDr33spj9+6QtDo827YD567IJC0b/I+Cv1FffMpdVd54YI84x
jdM9Ned30GCQd62av/H7ibxRv2kuiNfGs1d61bGctTzOUTEsAyDc2wqlH8iGB1YShBd3c0FwCt/C
Wc++5XE6DwbQSHor5h81NmWoABL2J/V5usF/NsBxI6N9XeURHX/mx3icU9yYXGJRPV7cAnzKbIXx
sxVK/yeRZDOjytAlxp6kxhH/AYXhx2g7WZvtaxtei9BtDU04hwyIlS+/RCak3iXy0QRESxmsYjHO
O6bajzVtJMdgiaL2fSSk6FtCb5XwlarbRrRc9cJTrGGhIeDXQpGNYdBrt24ZqDt2PJhhQSj3LSzh
a2MM+a4rrfGL55CM0rKQ9ecQp+4P9PnlK//D3tGvZPGImhmeBkrOeGmo2sfpJIIdEFoIxVGOB1sh
gqCcSpVk51uMa5Vm4mCEFqZnxKYrKSouc9upT0MjiU1L4uRuuDFhtRbYlVdnyIIXI3KCnSMg+o+S
AwmIB8d/Y8fFpsSIdCykVGdw+t13gDI4XNij4/SChp1o1WiIx31yoH5nVEm7eC0Z2XWscRr15AW1
YreWC7KqwvDpX586/N/nCX8fJ/zn/6BQS8lY4P85dDh8Zln3b//+mZX/8W9HzGNIHf4+gfjH1/9z
AuG6WiMdkAiZtDT/mW/JBAJxDhsAZVqGDWmTv/nfEwjnD2l5ymE6IR0PhZn7zwmEZT7iMk2J+sy2
DKVs+a9MILiT/48JhOCGcG1+QOcxmfjbfp7Y90CSajzDrB7hT2WufK0e9QGz0J5KIVHgupj5f9ep
QynR/VVVPHZQ4yNE+1FzTKHrXNSjDskeFUn+qE3SR5ViaB9ueWzqzF1Bqxgfka+gkUMYpVZFTvzg
o3muCpLSMpNJOj1m/kwAjbEzGxzBM6xNKkgpT7IzkzdUwALRE3BHq6HmTbXboZ30vH0+A722HmP/
LA/rQxY95KdFJD+8x3oAGYpLTPyfW4MoGb2NZpe7TR5LhfyxXhhg2OGo9YPkJ+Jl6wISilUEuXao
EChArY3z2FW0j63FWGTUiOiWWGYo3yheSIIbrwkIuK1b0zFNDw3M0CQXNCnpOxCDeEGGdo3U5LEn
UXhUX3jNxxssN/KUZ4IGSHacLh7Y/z1xE9a21HG0lY8VDJLi6aVLyCM9NkGD3dv+c2kz4lkmoC41
20teAzEJTVx4hRjQLT92PvS0SFNDLrHosRGCjGutvMeWqACM/ybzPvvptzFYocc2aUpl9qrNlIPH
TTNm2DBi26XuA9SDNBR+AFtLJ8YC6zguJKVblokCYup4bh3fFiuiMsMbk6aEoDcKslf43QMkf0M6
T0OhWYTqcfxm2r0HRFDUR57f4jPD+yrBi9ftuqmZRyWxbz5Zbu8DdYs6896XcryIlPxsjA+p9STS
nKmI9qoygDM4AUpoaIaB3amG71MQv+fDcZeAHrIqvDkYO5H9PsjARQkTdDGDle8AumTl0oy1c6wG
zznafDfzVsdG8dnFnOqUKQHc065R00sekN82O7PxHkYlDMIWYt16QsHMkoJon3Tdy5D/PCBTPAw+
gom7qxr/E/kg/UkHSfU4ZxFZ6CqbVHwS+GJujtsODeFPEBjoubGLT52SZwQT7YagwugnceAl/Peq
JFBMWvj307rGddUXkJgWEVgcsYVAGn35jpg+QQkkr6C4oMd2VWx+USjygoXwE8CEjKEgXUs9Ipwx
LlXTj6zPNb7kxC71QqcmQ42xd2zEYVnvb0zhavumSjEk9DR6Dj67JGye87F1CV0ukZYtWrQDqLx5
ZMjAAt/wm4CMAlxTJI3HFiSoV6CA8IVBYXcOcnIDQjFSz7v3qu+B2NVzA5DNH8MnskHaO4EDNP1S
l+PrKOLgE6NN9539T0amol8+dTbz+7TuATeOWfErLZtMYPIMTeuxBeBDB7gjjz4aFCTcscD8Dakz
oNHzmE6llCZPTtnl51RU8NRTS8DMFQwOf3mjqb9wPWCAEwlVMGvfqL6p2OyIVHUcSBlFghE+gM8A
BVxluKOiQF2YRGKpYyKwpoDHDjbUECUocqJdUo1Ixcw2YenisrcovQEeZVd2EGtKEkqXblp0071V
VKnbogb2uBBdOH8Kl8HJIxQ9ogzDZ7jMQrf/6WWRewxMcwCpP8fm79ppK6TvSJJItRgBn4WVWFe6
z3+BmHFe0qKxr7hPmw9g1uZ+ADe0Fu4wE7MtUFkWYHxx3Aff2ige1rkn6589xtQd1Fy9nqnoA/az
RZIznmzHgzelJIqiUltrKqmdwGC043byb/PUFKeu0MZ2Mu3hp+7k9IY/zsCAMJQkpxvqp93b/meF
L5XvxSKH3jtG6AeqY2Ymo+TgsNxQYDvn0c2hsPkETto1jprewlAu3ZpdX2FPN5ZT47lA9pmv8sZh
eUqwp/XCNTqe5Wza3ynWi2+zAS6XqR3Ny1gp420i+Sg91eNQQf8ei/B3GjvS2pqwNK7wesZmARmC
DVtSBgXmkale5TX5oobVjmfHJLaeoYsUm5yUF4k8c3CfstGCmViTBqKaBJd9PYu7n44YbbDBZJfR
k8MV30vz1KjI/xXVNMJ+9vDrh62zkRXLqAVrwPrLcGA0X0y3nz8NpA/7rqsc5q6zAWI/KTDUxGG7
q8smWAe82GgzuvzSNG3/ZjYBYEgTiNBIIMNHOQ3G1fcbZx8PVrg2vBmpQWKVF6OzAvp5vuTZ6ov8
EoL+QSkk2S0a/N3Caazg2cZPHtIZF813E2PFfvJCAlQ71Cfu8pE19UmjYteL3DOD61yhJVrU+K5P
leMgCKiVta/h4oKA0ACrDI3rrM8MEggFXsd6joa9Kqvsp0jraM8AMDllpQCCxjBu086MlYjXqQ5B
0FbffCaryyaM5gNJVOXGeowJIMsOW6F996XBUUjQLeOEOZswdefgeYqzFuqCHDjfN48hxPjnPILi
mPSEx5Di/0vB+l9u0v4brsno70x0j/+16eH8GX7WVKpt/fn3SvUfX/dXpaqNPyhSEWtSWhKdjsPh
n34H8w9lI+J0XBYI8q+F2D8qVdP8wzCRkWp2aJblag+Z+z92ZdL5A7sDSezKwvJAv2z/S5Wq86ev
4e+K+T8z4Om4kaYqg7r1ofT8W8lqdhNSbVPQWk1hxHw18g5EIHuHAbjWX380cZywAba3M6DDfVK2
T4HOshOd2Tfga8WBZyueNSg3LGp3gERyxQxhZQauPJtMyXQ86IuKi3wV8UatBmlSGE3djQ9ALnEm
0Iy1dbJidOIsC+Trl9Sp7PXwKGTj5NefvqfSHYuNOZAAEwInbUcn/e5M/RMsXgQ2dmdsw7I65lqU
xwoOMQKm+Qftb3Ms404i4qaMs7PDrOEbPdwQRAc58C1DsOxh3b/mDLSvdUnOn9NcfNnOh9gYB8g3
3qtMZnQWjI5v4HYXRQLmvlN5sXPj7G2263pvdl2OkIsLYSSOYedmo94wEHTWXYvkRmZOf7asgQwH
2KQx0Ri7BE4TZ0h5JadTHHuSvg4jDj4G99nFbuS0Tr2XynCbHTNNKuH2FnS2cY9oWXejv6yQeJEn
odXzgF7k3olfqWS0IkhVLi2kgXm1CmynI+tv9s4F8TN//dExcVwrH5OgiMADh1NkkvCUfjErLLZl
GnB7x1G6chwu0rbnN5qlFrIPuNQq0kdfNQ7tvz1hOY0f04Jc7cC8O6c5VD3+hM6/dAaEtAoXRDxl
nGGP8NwxjL+lnuw2k+gIZs3wn/WuCM6BFaQ44Yrqe076vFRD+ja04su08pUp2+iZqec19DKPTZTO
P/y4uxP+nb+D4d/WKZspC1/8ZmQLChp4YFtKTsdTaT4CPRpjPmqHnRnP1WsbTsx/cfTc/HxKD9Jo
vwqWgzgzvsc2zFWNrTEruplIIYsrDZh6BNjli3L2MTJ6MixZnEezH1eKfijNjG05NL8jQiU3GDnO
Vm6iZMOzvy/OIDu4GIXjMnQ03N13ZmIBl0xanux2+lA6Q+IbOze8zc2e/2p2zK00P2JcfQMmtySQ
qbqSqIcRroPJE3p6uJPXS2fUGeWvAV54VXdfWVkClyg6cxHWbnyEOAgvOxXddiycC4uq7jxCLt+M
U0yeCtvakzfAaedCXBTWlO9R2R4GOxRwrtLqNPkuBL4Kk1wwsH1zIX20gX5M+d2j8fijnilBpsKF
6eGSbWyP8cXJc2/rqgAibNHUh8l1n8ICFQyqH2ujCoCNqRFSzZXc0Cr7WTGOPvEg8c740mP+X+Tb
riiQFqHvRU57g4yRvRKUvWLnTiIX0uHvLjZFAnfEljaOnUPqJ0QBqx7US3KtARet9Oi6e9TI1BUS
MRKyEHGy5KXvGfh1Ymoharq/KbCP/gQQkwy6YtP8yMy2O0Kkm46dUVtrB0Hjoo4nktPMce8kGNLn
FFsNR8ciaXqODnirG7a8G2UN8r2ZM9KOguEyKlbEBbJbmZf6xxQxJCYse9LyA7s/KoDO6I8kTkDk
DpFHw/OXxEfGHSon4zp7A/8czB1zNRSDnj2lT1wW4SoiAryWdXdqmVYQxALTiYUeihs3QMveOWvB
qHar8slCjERi9YKQ5GEzR0CCcJ/CDEkwN0VGkGxp4gXRJf4m7cpw6wwVzvDCEafGaa9TsZ7bHptq
RqpNDrN94dVosqu+nvaDBEwZ2eC+kKlDyVjkCQov9otfCIAJMDWjpaFVC2kDulXZv0PL3aYjc0BS
/szl7Bu/JqcBA9Pzb4jwoFBOtJNemprWMKpwHQeKWBV8V20Xbb3EJ8W6uhsTPNpcZU9oek8K8AMP
N+HYCOSXkYEBWtSnMWritWPwmYczQVwBtRqshSXjYIZ42giXcLW1HAc2GNit5ualhVxBosv0TdWs
idJGSfjQ+7h2GehFSCmsxgGOPH6nWMNiPxb+EtX+CsjtyxCNW8uKse90R6qtZlMq8zJZTo+Kevhg
EvJDCsK4ASh+sVVbmAFZuH0//56IA9WhFCvgfi4O6YQAyxjIeS9JKDCcK3uNn1WECI8+Laj7YddD
MZoU+ZZm+DZjRFEeaGXUjNaCU4l190g0UYZROI6KJeMNgrzSX3WPUc7zsbQwV9qQ4MCZG8enOBOv
BPrRD6aEZ3kuL+9Diy6RS4Sk4Onk7NqoFbrHIxMCTkuC8jCZebR4ppX0vAzQcQL6JNDGRtOFLpLQ
YMba2/NxqJ132qVu6UbaXgkvPEhuhsUEvnpJAmm4RDn+u59jWp/MrNdD9aPSxGM6KcKVjg8xpHNj
1KNRt5fTpmSkzJcd0ti4DV7/MrrqXnjqMI4+efNk2ciSmw8ukg8TdPDr8jkj2iGxCXmYfHPJM/jk
VujOZ/CPyyyQL10x35igkzRUojSLofXr4BO229PcBtsywJoctAReJI8AEhdtaGY6R3CxIAL69IAz
MyZrk4lCwbux6YoITFxvRBsLztWqHEr7HvjMaAabIMk4TR+IWPs1G+0VruX+VeFMs+zAW6N/Ntae
IuoDRceGb/rdreSwHuxKbIgKTgjujXJ22NCsiTMNvEye2tDqAH+0h5QMC6uorkk/jtBmEJPLnP0/
k5GdIjkIwkW9KtwaMzOh5StAWrA+3OH7w6y19ULJHoXoasYBTWeS6mNuSSywV3D5uouvBxhERrK1
Rwt0Wm219xzdpt81PyvHq+/oqrEf4NJeVXTasJPyTS8AFNPvzIB8YnrxhEj41KY+gMFxGVyS46GC
Zp0sXzvnNk5lvk2xw7Csh/6vLcE7W0IkK63sB6r1D9L6+o0vx+al0+/FyM6Jk3G8wA9tF32dzQgY
mdpHxj6kmfqc3YZeixC5Q2y5n0aXqTPBLluiN6gjHTHcjEyRWdpY72CI9HZqoV4YxG6UWBWOaGTm
RTiULWVJjK9d5djUkgch1bBquA/S2SJ/btfK4bEF3XexwaygMdftwW1HvYiJOgtV+xRFpfHEgwHg
VpS9eCeUje3BcAEhQc7aiG1zJCwKZ2JC1VpWW2VU36PCQRdN7OrCyoReJ3YLMShIzkj0U6xJk8Z6
3l3IO4mujI9Y9lA0HdrMWFIqTxflBCv24DXeIxywBCQeTX7lR8RDgZfrQ6tHMkVTxM1m0DrLwOqj
Va9bwQbSJSJHlG/WGIy30QTISQrPTdMncqUCoGhKd5HDh8V2M9YPM/24MAkRfJO+byyM4AkBpwGD
7JdqS3kMGOWdDKvp955dgIaIo2NmmC+i08leEoC2ySSCLiwf66gx6+tgk+9AROcdGUDPk0/gQSK3
0PRJBWK/tMkRnS3dYSqffRjqCSWqGaXjy+TgUzMwvKwQRy1tERjfPPjRjHj9E5KxizNAwDTRCPGO
dXCaSrbImSWOgUHyGizFQ+FC7wPE0SzrAE0EYUBqRYQXiqzJqw905PUB+LnDAWnV6Mo7mO7EDvF+
CpLANCGQc613mRbMEXPwS4N8cyYeL9BAzT1I/hTAZME56vOY4D5m6TWfy8rVQb8EIXmfDJwzEIr1
dowOpqPIOhn4qfORuaTHKSEH91aob32WlwfvEYNmttYxNfXPIRMoiRIUsUKxBDda+nH88Js5iNoX
z/ONDTy2ZOl045s7t+VeFUVxy0u4o/Dsqw1hIlC8IvPUziccYavBFdO1Myh4ghDRVTgSXFSJvU7k
cGO5OW3cpguWboUIbZ7VfWx3qovLq1WazAuKrxrp9HVkrLAMXmmXrAuhOYe2StzzFFCJQ45HmBPA
2zGRAOBJxRZtkO6KsfW5rnpjM011urMJZllPTidOkJfjI4DiDKeZsYkdnipC1IpVVtPMxQW9Voj8
b4kt55vFghsumePtBva2iyjgDRpdorfZIxSVvvYCY5ZINjFi52EKt2EIOCP7bTTEuVYzgmfX7feS
lOblmDu/hf17Jgvu1I/JdG108SsI3w0jeW19PgwnnCawHKNLLrX11kvvBaaauY35fO7+WRsFAQSV
S2nuzNuomwGGiuS5FcMbBtVkyfof50XssVF2210ps2MZtCPOmi0f5DLIEvlEdMZXrJwfys7C1RS5
H6XF6RuF2bRDW71zyM5bY3M9hR6B5HEQs2PN+8s0IZbJApRgmop1h0exXQ+zY1+sVk/gSPGomdXw
pNJZIx75mN/Id41vsp3UqndyApBiGFVgJgklM85e2Hk3TPWMiPk9rnjN+XEz6DFZgltkyM6+7g+k
jsEDbsNkA3bAx15H1Gepvdd8KK2nyo+3uLSzdd95FKNkg+zHETlEKNWnQfd/VS3lpT36JCA/Eo2x
BxKnHqEGtNftoKyT2VRyPTTFJQzS5JRWpEHUj2cSI+++bggAIo/0M4KYsi9kNR3iHof6CIrKjC3v
hJxi4YxC7HI6snUKzG6r7c7c2HZ0boP4UKKzO/ams1VdmKzLwq1uTT5vxYgz0sHrlxEdss2I70mh
ZF1IVcgXXOHplo0fbi/2xT1BC6kDjpOjRi2TofKuo9PLpaVBD5duKS5FI46xyusd/BeQkHXMU58E
CQ5rNz0avfugNDfZrpDiUtlldUgJ09n1o+uQ9sFJEpDNjomMhrnnhKUvRGCyJIzKeszrkf2bXYow
sOPMf4TUexZ5XT1A8VyG3a3MyNWxWhj9eJOK8oHKCtW74+bzgdtuCbWqS8jmMa3hEyCBXramn+6M
qXjj/xayvIESwSjbW47Id+GgYLpGPhkP1OT5prFnggQanZ7GTMl9AAKIbX6+jTtw9H5k589DwFFv
mSnc1yKMz1JXzq6S7Zc5znSpNBvK6deOP5hH5UYVUqhw23uee+hVfgrLBvcHGuyl14q94uctdHmS
DvZV9BTEyeThNpsY4sgpIXyLDJ4wsPZ9lJ3K7ofn62d4hCeDD27RSfcrwTnKNGZ4muksZ0zZhBbF
7GeQO+V+rRZuv2MgDSexj26pj0pBKPkNEi5th60uyiJVBiPoM5Nz99ZhI9I05xUJJ8WElDE0WBax
fdkgVTkjNDc2QhaPvNtDlfYNlkUkjm3/oSEmLBwLyUP/HGTOQVG/px5HC96yj8mElliGwS+RomdK
Mp9xAFAb3av9SJG9H9Lg2JJCJzLD23fkaeEudhdDAaktivOlY05fUoNwJqsb5mTCNEInTIcUBKrG
tMgyVnm8yIboElFdrmYbiFEeKcR1xnckLnopo/E1jqetoeZozTJGdLhGGVE8+xku9qi2f+ixfIK7
3s/leyWtbtWAw+z7/ps57ZjvmY8cbvqjVBxBRP1uxLAJ4sRaNUQvr6giz9IIs62fW79F2F6dsVxI
jYCw7wJvx/Djt2tl89bE4rnIWGOt3aBKj4jBthjpgz3+ozMCcL3zM+NH0Y7+pReuf0G5pFdlriI0
UaBNk6mZVo8zAfeUE9FhcNh0ndueHQQpzAnTjzxlwycgkGAcx4ljp3Nz8Irlw2x7UITo4A+9SAyX
59gxrk3gEfIWo9FR4E9XEgnLpcFouLfS+III5cHaxi9zTDowC3J2+qNLeAFGERq1AZYG/Wb1pQzS
/0TiD1ej8u21+LBcVl887Sc5jM9VU2h4blClYo1z2Roogco25R328eAkrQ1GLe7bZYnbYJOJUd7c
6RgEors+3EQdcZXM2eBOIn1p11ky2TDQvHZlNwUnYRfdmY5+Wkman1rfSAnhw/mCBS+l7ye9uObV
IDHZe2Guf6PGPcL06z9GHUAYRmG95HJiCxQV4X0OEzKl3bJ94SIBzUdsk5agPDAcUw6N/crrSGft
Ij7+mPqL5LVN2djue9CGd7MW99CkFW9jv97VCm+WzK1t78sPVDnjmV5gYSpOQEzB2B+Aby2SBG1i
veHnI98CQDw+43GG4qVYmguO2Yn+hwIQbH/dEqPWE9m06A7Isz4aFpPL3sDThCSRqwjW3EL4zPXM
0kFg0/4IovLm172LqpGXaP6lRy5a1LLeMu3iN9mEP3vHHVbatz4ShzFugI6WBYtHhmJ6zJFVrjWO
+R2/D8KKXLDHTgfOMJ/sAJeheM/8btlqIt2d3rlXhGKh/ozznbauDgkcl7pp50XeIXuHDM3N0Dxy
kVlSDc1SBSnSJnRYPVDLTZ0XTxkwiWuEKX41q2VhDPZKW+oJiTu6BsfBsqab6mgpfexr6nsdVnuK
Z5DPbR2s+zB9qbBtEFPVxQj0fphKcH1TedZZH710DTOePIEZOET21Z1c4wZhcYfvNty6+K4XmEZT
uiI8va1cDrkN+K/oQfKF87bS6qivU92pt8gzuBPA02wQyRO1iJv6Q2CVci3rJGvjk1cvX6N4R8lZ
Ce8CMID0AVa37Rxfw3Cfcy5tCWVZJ1bTUMIhpqxRgBPtptD8074C0JDbiMghjA0gDKbgnCfRYgzy
4dQjqV84MB52PN4cqlSBuE1xGLa4bzdD59kcIxoinaN+W4zdNm2bfievRe+xul80sGqGatrbFfPF
rd1LHdQT1M7EYBful+A/GtQJBJSTCjVNqwnq51S0l6yc7YXjue8tyuCFspM3qveEICUB2jLG+Gr8
dAmQXrc2c0GLzzWgDo7MVQ4LZYsfosSNDZrZGJKD8xAvJ92tII6UuHrJnIftu1sCv01aKKkk55DP
kAHGpYZLp/qYomHfBoX5KJw3vlN+G0UlyLkgvq8YNFzmvn8Oe+SXlfmU96QCMrIDqO3ExJVUellG
LhPEmv17q/ZZ1zssEt11M8BsITcB2p+LukEGDLPD6mWamMowqXjlToByJyO8SKFzB7h0Qp3PZNor
K8b4ODK7jhcnZ/BETz4VoHf9rP1R+7F1FA44Frbb+GBhTnRVsYs39jDla5M3sC57tavxBUQk0bKT
6LZTDY2x4RnJA+MwiZTjptXD5szBNq552zT3HgeBl7qHIJG/lRtWCxGgk4mJvsFxgp5GRaJmUdC/
0R+Jje7tL7sgb40F5a9sqqGnTgdFxOeitPH8tnODqT+DpSjDiOSQ8ZZWo0OwgdbLvsQC281krreK
U9djcIUaWwLKWEvGdCg/vtus3zHh/0LsuJvm8rW2JShF1lFZVx6jHmAlt0Gvg51roAWZStT/HTLN
haqcZJGNLWMFErKzFFHIcEKZ0SyCwfisPXJmQmIpYccibRcplHpfrpQId9Gsm11EXbWYzQWmwwIE
fvqzllT55C/MHahLmRD9YzvhTjrJNmYVdA9DY+kI9vlWdHO9TQrw4cQW5OYSM3oyKWV4JIrfVTTn
RDkyp+A+eTfG+KAyPvqq3nRQbq/WYNR4peQZ9Dg4HhHBK/RiQlJ6c9c/EPGF5EmocZ0CJ+fXKXp5
qtwyWrph2h4MgGIB4ybGr1VP6xBR36GnEuo+ZP20L/0fIwifBYePq9l4GRHJAskwQXZC6o340jzW
YXOhi1sVjLyaWyAal0hjH4yx65zRcTK6t2tqLgBUY06+SOngoCG8ssYEsIz5BW+8eiBrhGg0mHBn
UDDvaDz1ithFa5tbaoE5EGxVIF7zIGyJg0B/nRrVDsLJm1+mH21R/pZEaG+ETei6wy4RvjJC2mFf
JPNPtk810wtRrKzAvYWF8G/4dJr292Me8BKR8zj4kTxF0EDE3K4TBCfHuA+eS5jUl1oC70cPwSVh
dpDxe2bc6HEhHbne1nLmnMaKGFWhqnxlZelHZSFXHll2bcNmfs+lyg5hX9wbKkKoi9kCroW3542/
Y6voz7rv1hJB3A2/Q7qBjV2ufbQoS9mMyYk27FDNmc8YT88cs9g0KjtuXhObJVax8nAnvw5l4x+4
9OtVAGoHYsGsISuzZWvF/Pju1Tbz6SNbwuQgy7sYqZUzrWtYSpSpPT6vGoawzO+QIO1j5fZnEXnT
shaDWBUYNrBBkzNh+UYEIXO6MfTwt64hEmwp8ZHh/Pytag1OsxTkuRiDjdX69ZvwVQ67Xbi7qAT0
jI1o7Y4MlLWd1PtMNfORxwhQz2MP2CT5qhut4ZpZU3kGxjUvRixQ0C97INZF/lXk+KSNRuHDT9vP
1qP3zRp7O42Ofct06F6tun6aPWLe88R1KV1aSeyqSnZ+K75Nxjm3mvBHCjoqRONkW2n1MtbWsm3d
d1WXB0Hxw/w94az3s+TIG2HgbydMgRN0o0ci8BJ02cQ6xjtiefpFjb1tx9qHLeFjkVFLgMyeNheT
QwTLAxMvKn57HrkOcfpdBOY5YNKR0JptIEM0u0zBQaKu6UwCnycEN9jXgxVrU6icXbPvO2kd/vyj
Kb23GbLZzomc6FpKdgFcIPEGhlt8tWiNcb4d7NgIEAM19poq69B5oGOSKC6fbC9cp2NVr8skRCc6
QDp2NB9BK1hxJY9jekoQn+dhRUpUVP3Ok0DfRN9WmwF3GNLzWO9lGshd6LFRZcuzHWbTupJAee81
uyNG4dkuSizwooz1eBspGVrZ2zRE4knPRbuPic4DoDAvADQXW+mlAbiFVp6KKnhDTRB9TSNtNVPd
RdCZ1b5mVn8rNRKsuRsPHNUEOWKn2mYzVP+4JAkAFcwZTVeE5S5fj15UnTgDIKulzbikXohPkfOk
TTJ+zFZ9me2I4C/FOacCM1v6oZrPNrFk5dwxay86WLbGItVpBC7aZAKtBI4TegN7+F/UnceO5Eia
dZ+IDaM049bpdBkuQmSoDREZUUmtNZ9+DrMHg/n/xQCznF4kutBdVRHupNkn7j33ac66fdWzBMNI
Rg5bFWg7G73+xcWMiKmnfVxg8Zw6o/rNKWqeocA8NCEwfX1k/J2WE+Pzwvxl5bF4bJg7IJzd53ie
z62WCWTj5CA4jqYeojjtnx2LWz9obq5yaK/RdHlAVqfL3z+gW5FemoTeoJm49w0x3gpkRKYj+sto
pIDsOKhDsolOcOj4CPrJBq9Ku17K6b0GAH0AnUOtZLVcmfFWIna8kLV0inFzbBE70dSYLMzW0W5n
xe4e2vbVrXLBo8ZrUonS2lr43E6TxtSWF5uAzkhDsQ+oHJ/Hi9PYJ4vWgr5WvxnROFyaEmZOi4J3
brrnvKvmrbIS129c4x7HAOqdhuk+QmEBOHw23hFHeASGY3wchzeZmDFyRJ0puZZY54TcPpSQE1Fb
mYrw7GfqQMqm4Zk8mWfE1vBtIutrdpejVhmfJlsf+O/xdxqYa6vNEEPjUTTczJPhsguN4kr8q4TL
wzs3SPlhYrNRPYYP5kfvXVxvyUX2XUve4nwgKm9g9lJy+AwTLh+6HQxm7RcNL+zpR1LV38L4ULIt
3+gWIHbK8MUj9wXIEyQVQNX4Es3XuYUME6arAXcEvD9oPftRPX0Ik/IOY4qrdeICKZzRDyv2ekNE
7vGU7OOs458ujpJ6LKxJA7KindRTanvXYanTp6e6X2V4BTbAGonDdkncHnr4H3w6BjlRNqQ11pQG
wT9EERBzibmTTyP+YRScdNaLNVSv8H4QVEfdjyyCZ4tx7h6MwzuyQkUOfOrBKHX2nf5FqiiQRnpJ
UPOCWFs2tzjSfNXaP1DUtkiAN7IS7/U0/jbIOQrIA/GRk1Wb6bdyfkmSCnYD0BhIgogKZsqNEJVx
3mqbLF4wgi7VRz0GHjsx7NNlsRGYRJHT0snXgPdi/Lak0zK2s+VWoiVZ57GHzu4eZsTD+cgDsKZF
1hKSGx8p9/w267hsCC4Z83HypQTAVBFooofiwtiaDPkSlgUXa3ZJE/GrNDTPYggz1FEAdanTNnFy
l4gToQSZgGNICWu7Ne1H799Yc8RYbcTTAtpKpEm3oZ066Xb1pvJx2fdhbq2Ud6biEEj02ZaMS/sj
ocL32KwQcbfZK9oP8qyiF/Zdzzj0Hq2aqXzY9sRLz89GqNBFdgw/k1j/1Fv5MuK8w4S80FLUwLqq
aE2hWCwB8nDXa2gzwhwLPo1iB7jNazu6u9VDsxkNwmM4XfAhUuUt9RJ7y9ChqtTWyrFi+Snc/Jr3
nFoCU5tRUHqBCH9pze8s6Tt/Tjs2gJziYav/ShDMKztyd91g/w4w+GwS07a9vjFQyiNaVnOog5qs
wn1nsX2n5/Q6Qcxj0iRoZN2M3a6dYcIEdxA6k9gESt6RfPJZ6cSKZJOzm2ueId1CB+4arwmE+K0V
sss3csH3bjbzLray32TF0E/xJG1ceFG+YZonXjZ3l4Rk5PEb8Hu61lcsztHaNdc4h9N0YQ7NAroC
tqNID2V48y7CPiCZgMF+pJcbCy6Jn04hg7Ox/5TWzYronaJkAmHHcsnTijreh/0c++4UlfSV1btE
LeaNQBNQu/ypWm3H5KXg3y1NkDDpXYlwhAdrbYbM+dZy/dpGSKXMVNz63rmk9i4dvqo2/4Ug7Q2D
n/PAQ6PN36R3sBt3WlJ+7fS3ZUxESzf9HvrObcmW8KCc/Lq4dAPOW1AjEwsrvrIobN/jmfUPdvLd
FATg9exi7wJCm3P7WqDW8upw0raiTs+2E9lbq2LI2bsl8ots2lYZR5kYXjq99OTTktNQ1urUzwP5
CgUVYMjNQc48YowH4h2fZ4JnCLtayL3HAlEpW+2ork9Z7CoK/ybcAY4HoA8DvV2q/SDSbodMQXij
rMgbgdtdor6JFoD9elP+kwykNC7jtStH1ssGj68NaHE7DcaysccRRRShcXlkdKe6RtpD8wNMt3EQ
VaklPlr1YxZYrNigH6yrQC9bw0MyJEK+sdCNDASknpPI1LexRRQg6YkxKAVEfQgGrLcImd9oeDki
zGf0XJcFcN4hhNrsRSTZ7d0a+r8+vtZOGrPT6dSlZUc6YVeg3ILAkAU6uL76j7A7HuDQ7VmTrn+I
NjL+/d/MYavhPWW0U9i3oBsIUZuJIKyovnRSSbcu3oQLxsKnnp/xADUVSW9mPk/MYe5WnADEa1lB
sW+q3SS6pKy39pngbm9L03iomJ4Oi6E/TSOipGbJR68vKbsGByCAEZEqFju/DYkGAfXFRfAReuNY
0pKZTEgiv9KNR/o0v7IgZ2mBdU3q5TGW44Ns4MnGqiB2uHcQzBM6tMy4WThLt0a5Kg9drp+larzc
MB/IdL0tdEfgm4fmIQtYUue5vJuBOftFEtgP9r4H74duypegF/dyZOw+NAu+EJhFh2Ju8MjYZ7vi
KGvlV0rxd2odoMRFgSwQ6914C+AhTTA634C6oenowyO56t+5XlykCNkiuJg6iI87sBZKYb3C4FYz
T3sdKw4/cjHvS8Ril635oWmt5ki0gi+LPGZXgV+FMSmXd1mQOD2JE2mZwxVuBACUuoYdjJ1yr0gT
ICDePLmD6V5N0a/PqRh4Qc9ztEwoBRIwlEYoiCwx1VnDjbKZCBzcTtYkPcMA9W/pBZNARJBziKO9
nTRAD7M9+rYyFgil5b4QSXpU3HW4kMkDcer4wXWZjPFGBweE31+OQXQwasEbXqw14F6/NNIUu8HW
94NqGFRjqWbHgWSp0OWxcVxq40TbaWnbH4jZMk48Zc0pHLiToJmkIaMXe7ibbFBuWVoJr2VysGUM
bIBk5EcM7SL0IjM20X3LJ6dtq2vFdGS7SPkw81v/ipkDmaZo94aQLn4gcqHtHAGMoLyL38Iidq8O
7zAnvZP5dWCwzEMUVBGfdB9M/aMoWn3Hso/oyG7G5Rayqw7oGzrwTRunGNmeS/2sw6uKYGZvS8tV
19RYyMcK661dFVDdJmWemql6XtDXjMqVu9yCKUMltVAjxrshDorb7MDWCgdNP6pylGe4eqiDgkcy
jdRz2ck3lU3VyXAKLBBV+1IKoZ8Jxniz5p5TA4Wj3+tEhDdBF1+jnOVZGFX9rqe6PNcTvqjFcQ+T
6X4LW5i/cne5udhtf8cty8JEbJU0Lc+YEuvSoUUhBXCEIzdWoV+GxcfMTQaBpXSZii92/s7C+T01
CV0SJLBGxQw+ug+4jCe2PdQ/fyRhUxss/vfOLDhh4/7ehjYzJDmKPfILuFgFqxWrqU95qcutOUXp
UYBl5hsDbmsVatMurObTKX+luIE5E3U9AadkLQI2Fk/ExOQMn2SvAc4a2OqXigEhOTcPVjLPe1M/
DdkaO6jNpxS0rc+yez5YtFhZG97jNkZ5ZWIv14bDQpLkWFAf4tDd4sQHLnoPYVk8NFbckSMzXEp3
eB3B+3mjsR3KlMMti/9w+IjN0GZfIF/F2cAwXsG1WDoECahIawZVqpqnHciZJrG/m3ZSsAsOahSv
5ERvYbBYhwogPf6F/IzorPjwWytM3nh1nU32ldl9+qnGejdV/BazMYL8SKTlkxCEvWkmxWmMq+Cu
CfZ2jcFpWui6deh4ffvAjKhA+vFIBfES2kaKbKXH/RLk9kNCYgotVtYS8hFC1CRa6CnN3vX4VWPk
GbFbeTJE8xuElPTmxXR49C0SJtTgTw6AXwqIBECQhYzaqZl95C2MIpiDu2m9tYz1IYw66sSESSFN
VFE99L2kb8eDtJ0QmXkmIqB0dI2rjWbejPr51IT4SAcSkrpy1o9IkuKuDk922Y+PhV3dRZpGZzZi
WtrfwqWPnmxAamht85BhrkLxF7OXWKzruvG6/v1vquEgoEclC5qtim7hWmcx9onYMt6bM2OPrrlI
pMX5or7rORmeVWU+K71/zs2KEIPe+miXOj81gYq9oKm7faBlD+EYXLs287EEOIgN5HBDQUmrOxX9
vTN+R1WnXoJUkj6Ino8dLYPolgjhW5EZ0o8mut8wh50kSRNjZVTdmdDQJaCo2DYwm71OBt0tj7Rf
7Nht0Lt5cxgJYllKLd24cbrq86YHYnm29prqHujUO+TvYV0TzyCiml1gzNchDxukosAUQU6kLK7i
4mIZ8p1cLHEkUPMtGot6D5kTyn6hvuJVfeM29VuIs+ss++ZPMM31vomy7GpGSJysIiixAhIvTKCi
PI1umu3z0ICVZNfXck4aME5q3w6wDURf7fTRIFxACH+0Dd+t8+aug3k6weF4Tdyyu8M6oMGdl/iA
EZAnIv1lMobZ5DN9ilprOkyyvMlJTA9Q19FOjzu4/gQwGE7zbRNkN4pCY4gcfYICpekI2RdSpqua
tNMwVu/tbBFfTfEPKelXWqWsgIANszYCsOemLFXobI0oPec5owF4LRhP3XLLahNMib08d9Qz3tDY
zCsaiZlXHacIZz7UAq9K9Z5ZomSszqEHxzXITAG5kJ8+HoAP263Pc6WlnLbgVp6GxIu+9IlFGptg
IKXXPC0TAhiiBWzTgq4LhZDQzObAuX6Y2vgdxftyHLv9lNjxW2syS00h33qMeeDZR8HwzpHjqXrh
O3AW/aC3zzRa6Yua2ofeBKQLmcI+IttFCdN2X1grxT3BSdFrdneADIemPIsGENftMwuZ5MlS05kD
oD0GqYXJWgnxvlQ1kT4qYxk06n9KURSnNDDeNUQHCkAbiUZhIlaemUghv3LfNVPtl8r41kLaebOe
xxfq13gXA1E2kWEBCpec+5I20k7nO6tzVPn6ovy6w94xm9NHWJR3USKKtYWMfbNJ5Skmm2+E2IOs
ht1dPJS+IUoy1wi8DPioAIUiO0w01WxzxYldgynfOUaujqQ2oADuTfhYcX/gpuW1rXSvmk39zn4b
h/ok1yzXtHmIa57UMMnDTUrJD0rpPGBC9Cr5nZGHBJB8ri+MFXhmKPU20KEQCOXWK1TdK77S4MRA
gcOfXJSTjhMBTCOGyhzsFgfZHbKkvGSIUVdlVFGlD3EHvqKrGgy6uXPiJvwerfSYw/zadZXa1eTJ
+6p77/MOfHarqFuz+WiMpKLNcDpZTWISdeeFhWCr8NJNHwjpOBJSzUOWUx0nVb21roZsoN+7Qvs0
lu5zqOqWYg0XSxjK3IvNH4uM45PLPj7z+IXZca8qltSYH/sI60CcvEZ5fq2Hi56xRGXPl2wCZIg8
8wXLoyZqHiudziRznGKLeuqRk2k8AgvaNN0XSKh+Y2jw2Kc8hAGEeNvuETNOIfLakbrBS6Fuj5C7
ngD6KEN0LzZZFxhnreHMc9m9wFlZU1mMeqcX59Fyeyg42qdtshgxU9mcBE4Lt0dR1To0Hm6/LqAq
D9x6esic8lwOOCCLZDsydCeLbcK5HANB4qRF5mjAVOenJhgyoXdLs8/Udnh9R2AAwwip0LlbKO9W
H6HbN14gumNDbW0UUBDtV9uaXuppQFPdM2RNqCDItccafWVt+9IEGQKL4SfNCIvPCUyLQ4GvR5kX
Roj86wLtM4678xSIW9pgR4A6Jg4kykhvMbKXsWfBx94+95elhk9aKefWFNUuYmnlCwSdjMiQpq/b
uEMdoIEB6Y2uUOXY1nSwpU1kDkdi4uN3Tdr7sbiIoHKQZAtAsrOB5QWm0mR2yDIZHrvhLgUPuYEi
6ct+jH5hgann+D7JYSdrPGBZ+Yi7Fam8RvIwjpFnNXSnEvH0UbbjlvwPQj5VW28tscxbuueVGQX0
ylLVU221zOXCKPxttHjoEsvaR4SE7Ze0xFJFG+7Zq3jWsJr+5qK3yqnip570wnQYTy28nqtEuMO+
AS2TMvXwOoGGK+daP0dYni/CRKbX0bMrY6a1mMSLOXJOcu3lh8Eic1Wvx83Y95rfONEB6ScwQJGJ
k0PCEEZbdFRGuW0dM/hQHTDcfFubk40IRitfzKHaLtoMZsBNO0gyentZ+qa9FC4Ll3TWfyMxotRs
B83vzeHDJetwU0tYsEqvPoPWbbcEyJHMitwVM8pIIEtBFHI+wMI2Z+IzUXiWTv4V9jnz52r8QP/E
RL0qcb8jCd6wxPyIUW49uDXgqcIC22WE4ePfP/j++bFS+8flP15rpf2O8+hYJY1zLdyHHCeeP5Ha
DcC7Wohto9xD6eXTNMxvyVJ+cA3sMMNPr7Ztn1yqsvOYRbSCwjqJoHyuDLQg0aTfAlaIKcLWK5p4
Y4OB0by4BgNytYysj0MXVdmYrMka+U1jBLHjbj7M3bCOGaA3LFFsbzUL5I1R2yVVhKF825c2WZEW
sQcEp2PNQAKpM3xFJ7moZoIKGr64vbC2LGW1Z4Pg3609Dc1+xN1wlxMPpl4GKP9tozzYK+YsWFf1
xlL7Y8oBgaTvQ4dciZIDgk9dEkIdu6V8mAAQPUwdk7sUcvpGG7v+wVlwAg0T0F13PEWY9qQau1uW
mT/g4J1LJvQcc3hWbDUyieCIJwzwNcMr+/Qjrxss2/TdjrnkdyNjO5MPXe9T/dzmN3B6Rzxn8ksH
rLqxKqCLFG5HZ7LjpxySgC2Ae0wgFOckOGaQTDeDkYcPRQshVNqrm0PLJGcI0wE3WAV3cDx9SILT
GdIGYhTEmqyYl2tHJMBpMuNncpurPfz/fCecDNx0XLmbwSI8Vs/QipiNuW/ieFdiUj2GcCXXE1iP
9RdIaHJvrOGxqoigIWbRP+x57grc3DHTZbRrqoVYQ8D8BcEYfFSMVAeTy7hhCGVox4GxLVr9xHhA
UDRgSXsh80PybbRbe1WWtRUfoysdFDqyEQ/AWnV2jfZRx3l2//sH2roPyI8BR140gbwyMibJ/GVs
j86h1lLm6MlyIpYhusVje0MeNJ/p2RlRud/GUiGFMFuqLzGTwmmhFiqlB7HRepwqlsyL3h2zQX3n
faedmLm+dhJPKQ3azTJzCfRumFAlWYBEE/dzDDrjK+t/R1bt6wC+3zrcb6j5eX2IbSvfJ+Q1kWXO
n3qGdVEU1ja1I5bBFnUtwNmHtHUQhbtYMll0Q0eC5RFRskROPl0zVVun1ZW0NEl21UKz9ON8TWzM
uvgBTcIutfiqyY5dNgBT95WiIpJ2fJmpmqFdNFD+QOc4/d3uTaoWjPeF/CBqHmdg2F+iScAJXNCK
FjE9QXHsrAzMNCUj/jMA4xYY8PhWkL/J9CgD/aGZWzONur0WM9KyJODo2en2ONFyb0r/dJG+N4oZ
dmOuWr/iDCxRs5s01VVbJj579y+rloW35OJPNQ97bXyJxvCOJf+KZBEPzTBzN1VJeO8bS7uNWhhd
Jhsk9dgl9HohZL0e1I5tR9UNZputOZ+NsDQsiXDCBQLaXlWff6c0CL0GaN31HZXBfBhHRGANZxIJ
C/HDUL1pokWm6qpjUtrdR0BN2USc37wFhT8ONRa3CEdCmjzMzqQenUD7IOJjJg5H2NifFbe1bljo
/FrcMOnc70zG+RdG3S9m0IQnVnKUvpnNzNsM1BXSScYIa7tyGbirkl25xMUWESczUbb1K9dgm+MT
I+HdKi5h2SJvMvJjnWPw7ppmupP9jB/F4OAnBPJCfkfmdVkaHXVCyLBHEi4vgyI7VjUrqToVoZ9V
I2jUGoKdhuoVFdq9qhKONNk9V/lQe1odvC8BkrM6tIFBxsVqDPUHjUW9UeB/CdpXmcY/TZei2oys
E9EcTBMn/r8sbG3kLc5DCqLBT+M8wSBmkgZmtX7iVl/lGPwZzPG9b46arp7nCZ9IbM7PoYl4h27t
20a7K2FbQmtOq61I+d8Ld7iMLbE92XDW0VyHt06zTLZ+vMyjmpGGLM/lDdX+uHfhMK3qDG6CkDKs
N8VHWPErVlO/YZQybeD3T5vSmmo+F50fGU1ovGbz1oaGj8pNngHEVZ2ttt3g2hBaJoRJqwMwH5lU
Nm37OCa7oZ+eYrf5nfXOP3kyvoUSHUIUo6cnnBWGU7GhP5eKzDHhMB1Qhu4VBTCaWL/GFh/6oi8/
bUTGaZX9CZJmQuBUvgl0btBzrqIdHlwhdU6f+GkIltQH9TvuxwDPg4p5YUrT3QTGBgdFjRmFwtLC
NrVfPwMx8GuVckRN7ACCItqUUB4ANn4W/dErtvWKnUgzDuM5LNJ9piHzdLPgOi4xsUkdddJYJmoj
Z03iMtmIkL9dorzflvmYMp3qoOjMtZ+Q8yDjXvNMcrH9cpI/Y2rTX1TLSVsyiSA7dfy2cc6Flfxy
rbFggs1WSEFFOnV6fuwTk1G2VYutKWlKGxnmx9QAvaKn9XszeZVoa69LIN9NQVKDklvegUxzTK09
XRJVW87IVoEUlkJ+VdNzYpwnSCP0v9FAA5AiTEw1yi/KpxymXgR86tLqf6wCjy1qI7HV86becIbc
8jT8caw28MCrfnelRL+isIE6Od/RYDGId1HdjdH8LMLE5nEzn7umQKDMLWiUPTm8y0jQVuxwVBJO
VKqXvMleV5QLuzfegt6Jf0YdrKtuICRmVDLx/jBlZBrVMWTgfIzG5Mea4xdktNhfJuy2/URITVrf
2Mj9hi4ttm3d597MK8XcyZtb6xlFcH4Eo0nHWGSfeK2eFEm/h7T9YPoBCQVR8yZu0wl9XFJtYwFt
iLHqjniKmzHpz1GqiYMZTpFnYqVAjqu/AcjAAb3QUIVFe9cY6m6x52LuVXqyMUImMMrWbpEYrxUr
hq2kOvJnjfGywVLbpRPx+G6hnHOhToIUb70Aefg+4/f1SBlgfjNMbK8iuZfxIjcsAPd9FPJdpqj5
WK08MBj0K9eG/RuvAZlcHB7jLRZUkIusXypJvqe64CUr6pMaqXl5J2ENdd9aULzI9esrJ/LNp769
dc6fAOuHX08KNjs6x8heao/MB0hbAf/8qGFoFXCSWWmyq0z7sgSsK+Eb7/W2IIeyfgyntnqxRuey
ZIm3uLn8TNzjIIMPzXDEQ10zfEYd4O7HJrpouSPPkD03uVnLxzI/DXmZULRhC8zT5JZVIXY1QsGF
XnberMN6pjHCnFLtApPHwxaWOKCUg6/M/hY3REsoMor5JEK8T1EkUW3pEKTyntSXpgx9W0LY6iFP
FCluX2z3oDUCi3iwMP5hksYS50/vGPSnU73reoUkpHKeCtwFnmQgsrE6uSOFuPMtwdNRNYQVhey9
eE9ITMWFXVP2btg5IIFp9E3aO+1mGiuk6Ub8jnw38sqFPl+EzuM4yy3I5dRLp2odTsQbyAX80nGC
YrViTkBsBxZ63vDeRRQWtN05rNiWzK0SB93hk6a2pv3p2gfo0IdolifwztXWXLhnGRl6vSHsA+bE
xhNGDqXeyQPklYg5VjhdjhN1N6m2o27QXntoTj5rx3RPqq2+4yKsT07xFLMn2pHwiL5LJL/Yfa8i
Eaw9xZxMm1p3W39KYwuRo/M0uMUBeQ9jfMnNZ7oow+Cd4fD8iWzAeYJqb5yibz4KsSXziRMJvh0h
KxXuxYAJauWg/Fhfmibvf+twgobFc8l42ejJvMr2A8I/m+ixBrrvLbXOsQcvBbxXul/GfkLUbUKF
YOra6Y0fuWerj5xHwcOLYNvdwIZGcu5oMzVX3WxVl9jsvv0orz87pzfvlKu7ubRtKmEb3RW+4sqp
UHVjTd+rsoUar73gC2FDPcUP2WB8AMTFc0RRSoITMVO4veahPKIneYZbSKZswgszBzDMM74h3TXV
KRXWa590n1rV7PDqkErQ1F/EXf4CI2MeTd386m33PkFn89T6uv99nNfnuk5ZhUMMHXY9KXSRFc4b
dtutXzb7hFZqbW4Zd2JU87D6vlGCfpDN8N2I5GeZuNlz/J7b5Nfi9pd1kkkxBTRX9imL+4U71O75
Y5sutYtrsUXKyKyJ+jqjkuRTl8rDUxB6Uz0CWFVIuqLgPRhHi8lMaKNeFM/0oz3xXsUWKW/ouz1f
fjdpJ2ZTH1rB/WtFbO7caVJojJZiV6A4cIfuowym9ynCcQFr+x8QpRguTLYNYcWPXLN/24DwJ+q3
Bi1u3ao5mgkcDzZyCSgvRixJcCGgB1hUvT1whNCggrJjHuuuRsOfpTmrcryHcH6w3UFhu4/Yc8Gp
bboJVTHEK543/pYphxkjavHytyZgS5vRj9K6Ni7XCj01RZvNPyojF9iTHZ5cVBc6lF+y7lntZbyH
qaY9TTplLxBPryucac/wnkymBt3o4gS2r4TDtZDxaYUs5gBIYj3wh3+iZhL7trdCZBqE2663MvED
9WZuIGPMSDmWIthjOE08vTRfNFVe0ANRWto5tt9TUrHU+Xs7hvnAjNuh2GfIbfu60Xy2KuJ75XjI
KfQAcZzmKcFLhUAnjvOfOIi4BikVB8D6yHrFJ0SEvY7uwu1NTH6sQv5+GNCsf2hK/97LWtJIXvKt
CxjGD5XBYpsSrVQQMNgWHgHG76N0lSFPS+MB3ns3tPEiel09JSLb9vagXVKL82hpsfeuta7G8RGB
i040ziVojO/OxCXfRwa7Bzr06jA5+GMCJwScvXbkxtAFD12m3/7+FVIieAAUugpMi+NM7Y64DnuT
+GS6CWIUoHGrDjD+XJ+Cuk9BK/LvDOzxZQbJ++86b04N4t6X6sjIFlUmkFBplztVV3wpoB0BSfZP
6VLcxzL8QXUNbCUnBTdiogITiEuHlTS2eHjE4AuhgFjXDhPcphn101phJvPyvjSCZUJTnkeKyK0d
Mu2Ii2OtcH3HJq9EW4blrofxxs38Nztpi9yMxj8iDdjh47HWqg7vecRYKeUOIWR+I6R2S8vsR9M5
nLJhnYYClhw03GPYOXEByVqiveSM8/6WeKkQxy7g6DMRe5Odi07EBAc+Nuj1zCI/qUKAy0s9Sl90
dTgcYARsC1iUVq32QIftEMh6wPeZVvhNcNv7g8Wb2lmPyp2A+SAWpV/Vtq2ge+joCIombEFWdKDi
8h/LrqXn/nLC5T0E+L3JAw6qOXSfsLveItgjfV/OHj5BbzKos3tzLfsD9qqGhYlMviYgm1LFtMDF
p6i0Z7OmbtdsShc74rOxU3XWsUl2IzUuzKfIQ6fNGNF84u24diBdfAMzEjczYHWG+Sjuti3gCORW
iP0pCneiVOVWS0g3bV35VNuZtTa/Ewdj4t7tkomLQyhimn6Gen9i6fwOWBS1GzFOZmlHO6JKvXSY
ur+no7J5ELrmno7FBHSUVrMxPxpNRWy0NsM8MD1tKMg1lfxoIZZnyVsQUNT+fb8MDgYmHeccFhJL
LwoCIIHrK2FTN27cdPrVJujKLbWP8u4BLxvPidvzJXd8bgMphh7BY6uckJlEMxzyyPluUyrrZezu
gqBsnioe2qyKf/7esLXGp8DmHaqEvdbVUw0nZVi+ZWV5E2cookLKQyxyVmw9u/lAnQ5zfNUR0u4V
HIpwt34Y1IAQwApfDVyXRcu6eigRxMwW15niafCAM4KeaXME9NLXWGp53Lt8fgTZ+Oj2dk484GjL
FXfE2mk2KUABVyvQdusmRaZEa2HaBZcl9Kc0vpbkYW/GLv+TM2dF8Fmh4gTLvzFcnCAKAN2GHUZu
ze+kwJwDyyIulfK8kRKWKZujpaGQSvmfh8VqfFPFL0QqYVLo38FQPAQ9W+ixm/8p3OzaEGXCxJvl
YU4yeMLTRt8woDeluALV0vpWnu+0CBANYivAcYyR/RJSkmWVSAUdtgPQxBnM46ibh+XXRAj4JZYX
Mli+7E4wMS9YZaLMm15c+xoPttiNHIT+GEZf0uVpjHVwZjUGqoOdpj4P0Xex9LR4aUs7j8+smHmb
3NE+9132vFg8VsQQgufoEuffLWtKK8kcRqHPHtNrPS2/cshym6Xmcq6CGVcxzAmPuwJQSUr0CNYx
Mx0KZLjY6qZetFukH8YNKza3Jh0xL+tbbpcMdwm4oQSxh4MWDeIa1kDK0+VV2YZLvqxJudPTThNt
cOat+nf9IRWfO/pHmJR/GvPM6ZcivUX+n2wmm1/WrDIKCeOoaNwjp1mOE8xhD5g7isQ20raZaPhL
Idv9HPMljIF6RWMwcQHMz3az7n9nuVuWZNjV8kWM3KO5KvgM2w6O0QBvqjb/1CpMIVFwNsXGbwB9
vFzY+JieHeNY3yij6l8woLhPAQWWxcvz95JicMBX2s8FQ1fJopixlIUMoAGPJsfvVklxmErYntDv
/kHoRT5D0O+AjWxSs2cUFmsuI+xmi7xvzQGhZYrbkDVN2ZR7LMG/qljTOUcMwycQoPdiqaYjbFGe
uapC96lb+nNqsZNAIHrHI1bSg9YsXbmXmj5Xe2DM/bk356No3eYWElOwRaW1n5omvshg5rQ3uPSl
tCxQxfgByNyBNjdyzWcddbnG877rGkY9o92wEgcIf5ygtW6wU+o+6970SvB6GRAP8b/Hbv5fgsDj
QDek9T9y4NEAFD9x+NVE/x2qqf/X3/lfBHilBBF0ErSmAPROyNt/ZtA5/5I6O1PhKNN2zf8OgBf/
kq4uYG5ayiSkzoLF+Z9YTVP8y1Fk0inHhLbJFsv532A1zf8/Hl3A7GQcZrv8FMJCWPr/QjVplmQu
cnz8ugOjbUhtqGRhTYgRAAc6oggirIPebBSpflIL/nEhFGVFJsd7p4nf7FvR2U5GcgZK/hjp1dWo
xv469mjQIZvEu84gPQcPeerHehw92lJANW9HPPLsaPHiP/8He2eyXDeSbdlfScs5VI7GHYDZyxzc
vmHfSpzASIlE3zr6r38LUkSmQvUyLNNqVGU1iDBjMESKvLjA8X32XhuInrmnELPeSUxce07Suz6n
6yGgiOSaoO8T3FHCq2m359iutv/5RflvlBf8Sxbs/7UVB9+vUZtiwz9hxr7z2Mlepz8QY39c3Msf
/HFx+9YnVwrLVnBhv9cY8JkfF7fnf6K8gI5ELlV3KTjgM79DY9UnDiaQZn2Xq3gp1/3H1W1JeLJC
mj6cot+aD/7+X/yWw/fy5gcLVv/y8V+KLr9BE2713/7qOnyT6idmLGcswTtICl95vP/IN/1yebMS
8Cg3UIfR8h+aLE4w6PUmq1CcC2ONI9GiunVdt/VH1XfY1L02vJkqk/AeLtaANI3VQ/pzymaG4szy
18SRw1bN7EEHttEOthjSdRp7l3NvvzS2ALVD1AIS6kVMBdNFrqcHKtfkVT1j+QhYePDYZ3XFr3IE
2TV8YYGESpOF7slIKLb3KlJiadliO0+S/OjO/SZv8VikRXjnUA9y3XegHVXJmt+fSaCS1CxLguCd
HKFfNeW8DrCpNUZkPXh0oq99RzmUvhTqWQfFuujadhPpuML6Vd/7wooOrtYEx2kgWZNmBVMwEvYy
vFfSf+O1I0x5Y3qhugkLZu9ZRU9YR/Q55t24b9mlXIoZE/bJZogj3cowLhY7r8K5s3NTS1wJXAkk
50BOff+w5oEFN7Rgm7bYhttu3KpwDPGY9d0deVx6jiApdKPDZkP7N1Duv8betslK52vZRRUqbqlv
KFLcmw2GEbjWOVgx5uB8IECTjeLDKQG8dhxzPJFegKXbwj27gpaUHOsOQOpsO2+iUm8ymL9NzSUP
dXuF+ZH1SPpsRLjLcVV9JtJ012IRP7qR+BpPbIxdu0HSqq/qqgmPpMNh74zWwRSAVOrCo4tozNZz
+uy3d8GcbBIC+y5eZuyexiFrbblGJoZLOUbsItm5c/PT8ES95DrsSJ+j6cscI8ScxOqW/+kxbib6
CN3au5Jtx35LgxpyuBunSbK1eu2fJxUBIElSRJpQjlwxzNpYxSbsHX7IJjx0d4G++9wko/uURqQ8
HNrlC284sUZaDlDka4xm/HAXkCGELvzmjO7N8GwU6K6GEkdyhY9ewye8r5MNrHISUbNzl8ip9onj
VEZxDGzYprUtUHuq9gK8PsRkp9BHOiHaUG3D3pjJ+QbxevCb7FQWOExjwh5l089H+nLhQfqQwFqc
yb05noVkt9SDh2243JKk2yQpSszwalnLSQftzYCtyAkhto9yGkm+dHNwUwNZYveoPXJU5a7NpXsz
rts4z+8ajO1YgcyDFVvzyfnHv/75Ie6D9IhmRP+pC4p4Qqrjmccaoqrtio0yHVrWYELm7TBiBbD9
+485MpwvdRaKgzP63lbUt1bby9u+X7auEbyOYcT3HmthXdhFRp1RF1zYc10AoLZfzXjg/ta2uyy2
xYufRtniOxjWs6YQiXwO2aFScYoJJM1SmRKPaVMzv7rtSx4M9lUtuW1VnTE+DD0SczO7+nUUORCl
lgh5kN9rG4qoUQ0CBlKUXZkORD5qVpO0a59h9NXkAvx4BbGvPzrE0o5N1rxk+LVfjNr5CrSzuV4e
166S+i7JsFNQZIzrY8ZHP8qWPuTGu416v76HD/A1MSZ9kK71oWxV2KvZrutVYEzQfbKIv6BHVsan
r6gzLVrW7f5Eeglz+GfiZDk5sayXmFCx045V8g6LUp7Lgu1P0w6n7x/RSy/PqpyWPWigiNe6Ne7j
rAEkule1bd1U5mSusgIIzeCbX7re34ZdZT9jS0CxMotp38p2vhyF/FYqkzIL6jzIW9fk6eBLneBK
RGBNSOGcvn/8z399/28sfmPaNt3wMHHAvqHmOl4Jq4lAiNh6C0kgpMDMQYfE8LiJ8f3GnMWvvntp
Z40f0SE9DSWmADTQlVzFFjpQhheidtSuK/zHLh65Zbl4pUPTegjUsHZLN9tDs9RbgnD5wZhRvJ1i
6s6TtBAAYybyKR/W0g67q6nAVuTXyt5TaOJR6Zc2O8wQG863/Rc8tWQ78uq1tsthO7pJdMLrOD50
vrqBMiyOTh87+6ApL5ayrkfeH/kxH/NvfdvsbRL/Z1FYw5FKWzat03jRhAaJnKe8bG511LtXvt+9
G1TMnYo2jzdE6IwNe9HxkLrh9EzlID5CnLRmN7U7VYHjleHWyTqTCkICrfkXunisR+IM9ilqw12Y
ufdTO8Awyu1H3VLwhdK5yqEE7WzFMqQi9rUbswaVr7KPAb5DA1UF0pt5rK0lvO9r0siFW66kx2oK
1u4+4ekWOdg9JqejZcj5StMuiJSah25REXXOKB094YUmO1peTL057dJkhBy18I3cTmCVJOPbzR6R
QsxKjL5wQxUQVguf8kGaMtpERgt/hCf8HoDMKhWJ3lRRjv7mA+2pParLudSw87n1Nbky8y7O5k3d
4mPV3NW3BiBwcFECM+OPf00D7INZu/d5Ie+TSo2XuhzGy6lwcao00I3AsZCBVNjyXSEM0mkkV3pW
mayi2hU0kPYmwJrUCpAERTBdTJUbrme8ixdUCo/A1AQmowV5xYuGodWYLrphXkcoKNhsuV1PU/1B
zJ5dMIV+wvYb2Nh9iYYhSiwzyWcDKu4xjXn6oR32cRTv/LY+tmJ2tn3j0eLh9cCv2P9nZzpm7I0x
yWW0ql6TTj6kus5X/rwQzXr90hbhgihtti1uMKJDxU3IunZbT/TEOITl/JEgfbFs4+S1q8VTVJrA
ahPWtZIyyisT5xMn63zdVpj2dIEKE0L9OCrD6FGxnXg9Kk7Wpu3eJGkK5izhZpLQrbdO0kFv7Eyx
RoRZbNY1knJ9YXFO8YNyDQknx1uOCdzqTCSuKdwakEuK0Uv2iO3JvhrRRtIZhNTMJhsi9LT4C4MG
tNgUoDeiIOzZlBPXoksaIYOiw9adzMupz14N39e4ZjGym0GPH6YKLiuSB9DuMW8pqj+hLL7jx3wF
WqtAith67YyeWmkYUcCRyAwmYH2OEx28ZyeBAM+zEgVuFjfGkgmm5K/bDH14aoXHhQ+NaOfSmZ2n
VrVOzJ48hyQON1mUKcr83OvyWfdWAHmGyFYZGc2p6HEIFt7VJKN5h7awyQhCbwqXZGcUR7vCdi69
cir3yjK37IBfJHs5qDxpv5HYAOui5GWv8M0P5nDRzQ45HDO6bVOX/sz03FhuBzNoLCE3Eb+LMnNr
1agMHg1NNVb2JOKrZlBY9wIdLqvq+JhFfoUDmXSOl4RPNkYqaySOhaZ0XUbUZ0al+9zIuLsdu63h
N0/WoK8URG9wX9ANa9ZqaEb+zqao5czb70sVYpZFHj6WUWScDGCLG13VxM1nJpVkCo9S21Tv4rNf
zyS5Lkt61zHEtgfKTxpG6pkkcxM8GnohxPRRiOrlrmtbHSxHUyOWxFCetedz196SbxrWi0BK5TCB
w5oa62pyCddkznvEsfUoujm5qal+4n6HN8n/orL+esh6mEPW+FKZ51xJcCbTIUnnamt6/RONRh1u
r/6eEXdgs6NJsUJ9jQuER21G0dbR5ouUITLkZGfsiUB2Rh7Dv21I5m2s9EXRoycbeMpFcKFKY0eo
6FQNkAV01BwiHLV0o+fkC+BWphX2FR9TjGLr3A0cB6pyiStQuc4msLGaL3VE8r/UsKSNzLmo5+yp
kWLrNbwwjDhPEd2r0Le3WZlM97GlPgOpape0c7n5/6d1+m3a6WGq3v/219dv+TIo67aJv7a/KErC
td0/1aI2r9+a17+gR/3l6hVF6i+H1/49i//nr/KbLmV/4tzuCaxjlLcIVtG/H91diyYYx/H5nuhP
HsLfP4/u4hMQMIQsFHhO90uboS67NvrbXy3xSdiYOHBdYJO36J34T3SpP9YSug56lHJRBnxsp/xF
hPjjuT1JWove1yxgJfh968ONI14rKBSmBhw5Oj/EyT8IBz8LBfby9X7SCfj5pfJN0+Obmjan4l++
X5hz0RMCCihWLukrpHKqk5tsfNbeVWTfRaa1WoISFf8Updx59GEMRbppL2JuEDl1MO3w7Nu7ZoI5
FWENih9C/IquO71F9ucsxFQS54Tmk42hlyreV1VYh5+0md+kj59/guU3/7//BLa1qB38KEr9onQE
VQywHufVtmJl3qY1kRpKOFI8Gsk1yd/75H6w3B3Itu0M99olcaka4gW0gvlhvxHMnRhkEzqwjU4S
vXsOwmov2wUKCjMNbyXghT//G9viF3Fm+aV7lo1KxPnE8aX45a9ME1pFbDkMthpz1p4H6LEPY3L0
o/8CsckHFX49cuZYcWTkhOjPyY5JhuBMemraIv1COQKUD0XPVEnqrMXRwJGnd45zVLwIaAWXnmpO
drVny5Gda4+4k2lg0SCvfazcArzZfGLjKFiIDi9W8DF46SYdom0PWW4YB9YVw0rpPSknnqX4Stmm
4uJAtlrBBtwM4UA6EOmonDfqM2U9jN+MEvJS1KRRKuxRTrEJ/H5nvFlL74CkKeA4pa9SZSS0+5Xi
jAZQcFW+h1oCBso3mGU2Tt0zM/VruNd3XHCbofMxdK+Bg66b8a2uhw1O2zWiDjDwcR9zpJpRGHwL
+V6xJyIbjJOiZS6qsqu0gbU52CfYH5nlYD7geRvqkyHdixAPPFXJ93C3rqvRPfbkmyrp7L2pX2cc
n0dvE9gF4ZYXYbO5qT0ST3S3c4IQkUTBkIAWpm3uBicZtezWWFUGGXUtOM/xatDkeGPb7m7U9kHr
fJNNJbzNnONv0hxGeekE3SVZj3Zllz/+tiVYroBvDcryXC5sb9xqvFcy3BCe0+Nh4uTIEysRV56X
r22egkYDEJvtJpUH7JvWmh1g316x1992VGN6+q0zOhb7zF+RsbImuU6mt2Hm9wmWqJpXiqsf5OPG
Dt5CuHpxzlwTYzSZcRubfCPDPjTYR4qKN6uk1UOTT/LeFDC3aOfzKyZXpml+lhBa+muzfhu9kxde
Ey+hlbTFbOEB46NunMF1rMAROtZG+7fGkLOMyWk2IjFfHozmiqF9ZyZYEbr1zE/SJ8HWcd58YOSR
A5ANUEwRfq0VlwT4ZsfBf4ppIqMdwaPobfmpPHTI3HN3cT6umyp/0fMyUA0cfwrjyTNcj/xa8JJX
DHLjhFhTh84GB9A1gc3oUpr1LYfoYm+mpHxXIW+fmXF1iS5lO8eWRNtnrKIczsD0Q4CEXU55Xd1r
7oX9B7n0JGJ37e1lVBylkadUUY9QFQ1+KG8MqoNREQhOlsnIcEz5aPP/UAtHDN2l08CadzQvHNzB
ua+TOnqs9E6lVs9UD0RmqmCChbLxmHF592EVbvmTwcs42bB82EGk2v2KvQjyXZA32CLzeqsqTNv+
YgAv5MZeDOGGhTUcqruNwajSx6RPwlOPg9xarOTeYio3F3t5shjNp8VyzrEepOZiQ5f40cfFmO7K
lINTpx5Rty6lrQuaGXmrUi6+eK7aLz0O92CxunfVc9RX8YXd2df9YoavbGzxIf547j79pcFCdd3i
nf/PB6L/93YTPAyW+y5Pg3+9nHhsySa+pssC7g8zzj//7I8hxzM/CcfyFdsJVgFonTyDflu+uZ+k
a/OfCe2Z3s+7N/OTo1zLYuuG+c5Xy87g9xnH+8QnPPXbRmP5U79sI/5sO+FYvzyyTds2BdPNMmsp
W7gs+X4utBuC0MlVGwfQCrzgjZLPuF3LNAT9xYkc/kkpCWoQbjAnUmTG8GFKmJCVE6QfiQHxnRZ1
jmgmxkosdsKn8o3WdqyySdl1yabw4/pp5kp+1m2lHpTrwyiiEm7gFIROmiyNofW9w5mOTYQVoy6M
ZnCorNG5oxuVBhXHrDmtC+9sz3H1UTaJegBCFx+lzKb7zKCHhKMUwSrSjDXVTWEyaO/Y+FN+kYxx
8+SEtoG1LLey559e6P9h0nF+ndVMxxI+sAzFa0f25ntP4E89gNzs8SzUQB4MDCwAv1okkzoDMzLX
ySOZmA4zPZxx9ihxeNlbrvkFYxyQ8wZl75uXhei+tpg2rWEmZ8Mz9Y3HZfA5YsmDp7/k1O9VF7GN
oq4SkwpSGy0YDxN5/AvqTklYTYUebmjnNjEbCzfC52S4p0RZE443OO7Pto9rDS/nXLwCnMnIx7cK
mgPNufJbOjZzukr6KFK72Wz8EHtahQcLj6Vz++e/J9tddrc/D7X8onzWzrbjO4j/TFp/vL6mGbGQ
TUt0KMG/5yxoqIX2s2uO1yXoTNjERseDRbf2cBHKoKZGLm7fZ12NBHJyoluDo0JiECEgRVgFI41z
hTTMtSjhz3ptEWyCZMgeHcMIqJQgRN61Ltn70PXFV9Y09qFL4KD4DpRlx6ZL2Rw8zuqy5yfH+Rdv
qjH1V3EG1D2wWi64UqmNTDzcowssLlFPk0C89NFfK12XZPQJD4t51rTeNMMd3ka8fXVaPcxswIDv
0D69qRWqLB2rxdr1Gc4Yh2Pi6yTenSxN6R+o5LDpJ51ccCtv16IL7xl50mMSGjylepOv76r7sqnv
+yF4GhOiRaWyqZLKeSTTZYJLc3mdulR9YELj8V4FVo0ImqWneV7q2L6/rtn311gsL7fV1rAQSFm2
43rKgYSSAeIKma08szZV7AHbbyKFaMdR4dh7Ee9T8nD4mS11m0a8YdMm7Vk5iGuFvn6ORid7rbqW
dmoaaHvR0hCU2vyOXYwv1Uh6lwIbhcepkhe6SIaLqvG6dVa3auWR+U6s8kue4LppTf6LEc/psey0
sxYLg7PpxbtWjCGV5dwPaXbC57TSZXNZDvFbaszpxoVzua9hNNMe5BKEwYZ4IGGK+mG1XCxVfOm0
HWhGEpG8mAG4VUDoe2OenwQs91U6EOZT6UsCsotGQzuBFgKtIPEkrrbGIT2ST1V+1oRsdr0eP1N3
G63E4FgQ0KHzO3MYMpZQgeBV4msP03CF/Z5CM4i4a2y/UNESShCi1vceAd5jchFo66GBV792QpMN
T1MyoQ/0mUsL93TWL2cJr3dWzIlqrYOUQqt4vISuR89MT7kx3THqpmHZu5MkhLYwE4z93MTBoWQb
trYmeIu0FbvkKcJub7NDfiiwpq/l1HW37WSIbR5RvdtqQ27jRtG25TfzSrRGdYP29SJGr925PqtP
MGz+OaVpjOp6qpn6rOuP2SAITYkZb5aXinRr2wFtahOIdSkrm9QfhD12XOZLjj7GL2IKjoBbAI0Y
pv/ZTWV3dg1b3dGExvwuA/d2wp6+ioww3GuLrF8dEUByVJJvZRO71/6MHUzQynFvNK61b8MxXvc2
mAyox8Yd8XbqB4nGQVkqK9zoPvz3hNKlrIfDIRLv3o4TujI5sq/nFnE+ExSD1BPYGaJvyJULVLAy
qPyjKH4wVyAa533fesE2rzznEVIvKmzNkQ98GM1sweChRI/ziZ2Kem6o4UwYK5Oj1+YXZt9ThcK7
HldeUgePTpjaN7RqladcQn8cMz2DhmRETuUI6iSg21pw3GXEfeylEpdMAxl7VkDK0xi8Ro1xLap2
w7kdq1YePFU0lODDzNxjOpgJXNBCX5eZsLaNCcKtdtMaO7UmFJXQJtmNhqyvpOss5gB+OJNB01Zf
CDhX+8mbCMJ2ZsF1TO3VW5xGFDCjrNNo0al11kzjprCaUrOVtpS3izz66FF5S+xycTCjndKv6T4J
7t97g/D7tTBUxEAOkiWr+VuxMHY0824zrYVfH0zLePJd7AQgignd0e+BSRlOXZlfk7pv1y2lX/FK
pX12aEksrsM5d9fgQJ5I5PCOFSPZORsPHKwWtfYn/kQ0agVgg4YGr7fxHPtBVSAEdA08S8dZd+k4
3zKYtFeZLkxUc9IyQ3Bu5/CKwpVxuQyqlfCMp8nn1tRAfNo2mI5PMC6rZxFX4UFFkb/XgLe2QDY/
QjtRF4M7wohYIgGBQ+CmnZq7OSO64RoUKaw6+qwf8rjsHiCmAjfJnGbvDKCC+5wJZ4VQ0LM2DFn/
cmxKLMKuZsNLqKprZ8gfwAiWuLZ1AV+hKMr8toafB5yCzJhi0XeMCI2vYoqpWa6U93/+JJbur0rH
r0/i5fM/jSwwFaoGFcTaE4SD4u5mim2MPwz1Uc2lgHsTWLfUaFNw2Gm/22rW6slWFbG7J5ciTr4m
Bq4lJBNh9TGLbVSNSNXZsV4gXlU9k9UZfKKFsbEUrhGHidf+XLDv7z0Jm3YiyLf23FjcwR1Ir3Kd
tRdgLJNDUnR8U0cZJPRLG0REkg0Eb1CsF2QFp0JWHsa1JLpzKdouviACYG4hP8egPGbz3mEbuMV9
6p0T2/Txl3A3wzLqf+POST5f1hOQXRNoUjhN6t6d4/g6rVS9Z8gmIslM4JKqGuZT45rjNs4yABdm
wYpKhnSSt0WBpiFqG/RD2eKVA6k2geJLfduhuo630kT5E/Z1ModvOqSRtyVVSTskt3RSdTYnTasm
9zl6d3Vrys9Rwt5oA0o+46CoHPNGGpEHsaCHHBMb7BOptO8DsZmyBccFAoD6qrY4Vtrvo03KVXnf
wsbjTN5Z5athG9MlLQHBi5+MePlnr7rJ+8butrVvo1DW7byhRkKTZzDEpRfXxYcVzmpXlfm4k2zs
wnVhuQS8nMy4D/sY5sWQzre9TSHrygJzlq4odCO/M1A+fCHTptNkDWv/XTEAtbx/AS6v4oZjNgu+
+lvl5nOxNpY3l+rJlWwdV3pEaaYyc7YhZKZXeqfL6ywx/RewcC0LsrzI8OWZ/XMyjkThE7pgdGb5
J1x9Vs9SGcvLemoKah2Ltj44QV8ievhDdIT1Ot2PBJSOOUvJm7mCOLAuv9/L8uW2lvNzru3lVpcs
N70yjtRbv9wINfcDEosytK+boIhfyu/3zCLyYx6kYR7rK1+keL6DIaeZAcKz98WcmvQDok/7FBlq
PDBX633qAnFhbCY01SsFd17kKCbgiZx+G39/dhjVpG4qi2qZjYdTpYVhY8VXlog0375hP94vT7DO
bSH8jhPwbElCB+hPIWhOXB6H5TzRK0j4J36ssgm+Xz4FGX4Nj7jvOl2ewo5lmZ/FVDK1aZNaNzSC
M6Phsmasqn4/izq+6QdpnlJjBFkkl1nDceBP6VnFB9Qz3WBjoGM4H8E48oqpC4NaylOMYr9P4W/w
6sIsezQkwWQuOTbk0GBN/Lx4dfTnhKDonmKt9hiHwMdWLTCIDXWoYuOwkd+5sYkrfRooIIq7NLqx
psK/naQcEKxKxBSM8i415ql3K0tgbsFSijqpgPu3a9QkWGPMZGHqPdu17T77oTS/GWrqH9yB21SY
AAsy06n6sCAM8ONb8snzWWWta1ekV6Gh+i+Qx+0PgCncySWAAt49U37fLCswYIMd+2u6MY6eMtND
Z3keKX3c5NTx6HVr1oQWNA27D4Mxqm1hthaHIyKUd5ioK7IuQCwOnt96WwC/86asU6wDdZfJE62a
3oWbBfZ1YTTB0YYX+CRoAT2YhvB3Ksup01W6u+rxxb1NbtvvHNPKX6wu9l9miQfGkzKhcdeINzH9
yCzf48giiQy4/kvCln5eZ0HfnB268U5R6SxyXRgcej+trtuBpYElmKTt2VI7fExy61gl4V6nhP6v
W49qFaoYL8gFevcdz6WPCm/vQ9tQ2cVDPwViBrrM36iJ5/Kqp2X7m5hmVCWZducmoXEP7HXxJYYQ
sGlEBdEytL2NsBAXS8/eTpM/XrGkyVZZE8OImtJpJ4o02zIzw5lN8vpQ9aQV8zigFX2YArqGuYmB
TRbSzk4wZ9gGq+ShImWXsOgozR1kYRWvragDqDVgUIcejoI1LxgZ4hoFSnpeUBKAUW1dq1yFTKlB
/NRUVXmFB7B64Vi9wIay2Hq2cTxizfcUR2A8EoC0On3DL6t6qzqbX09vPA86zR7GbmAqKGvcHIwh
N90kQvj+Wu1E1Dcra+g49VB/tW7dbL6YAeIfYQ5be2FZTA4zMZXccwq6mEeJCSjyzhV5jDPbJfxj
pmwg0ZriWgCGeCIl0xDZIop2HRoF/oY2KG2iXRFgG49s19kL4+pl7FP9YFpl84S7tL6wo6Y9WGTO
OGyJ8XPe5j15pco9tVY1v0Jw7B4RboL7SC7Ba8iX9Tm3mT4hH5EY1pCSaKZJNmQ/523fVdOV5YLx
yexCXGjSeZ+HXvQAT0JivsLo+2o3WIk+EDMgGDT5RhRw86U95WwNs1Xs8jKf72NhJ0s+jUO7GFzz
W1jWPjwcLBLZXoxuXu16Mr8AtUKDG93gtMGj7Bq5jogOAHLbOHIYq6tmLvBz4NO7DVo7fs9N5U8r
e6TNoFnIcbwp6gdA+9CKHIuuG9Sxe6kGEsQyfMkmYrHAjB2giqlrH/IAo4idcCZqfKfZWUPf7cHv
OngPh+qu8PILL/Rw5EBYHxt9lBz1DsNI/qOIBw4HzjSPEJcsomidT2FcKp34JpTxfOzmDg6ei1WX
l1vsmUXHF1dHJPv9Ef9ELWrQA5KQEnBzCMycIi1oy5RI2eMqL3r3ZOFHuMKSaOyDcjDu6ctrCUCY
au1YBTShsSDXZNBPnnQB6Q3KpFhvj8MdvRjpQ1RR8UoC2sRxGYdnjKEhG6t+gTQZ+EjQVR4pO2wu
PIPME71MA4mrmpWZpbjBrNwCiPc6lqX5SgZQbWXf+7cyHWmAjqgUb1zdrkqdSPaMYb6GxdVvO5/e
o3mekUeGyISICxKBmJRnov4ZLfk0Kx4gUgYi2iVFnGIWyqD8U3OandxpME6u1/RbsxmdQz4q8z5o
aeGoBwtyaFb6JzmR1U6nxeBIdQdRLtY0Xqf7R76VhkWlZmbIUBik1mOu+RrM8x1roJbkVTNcLU0f
jJKzA3TOsb/iWaR3BC/0UTHfb2gItLYOm7RTbObeAbBSt+3CqvjwitS7VFpmj0miiZSG1DRlFXVJ
6AnVKawYWdwkwKYGeYgJLGVwYo58Q1J89ztaRuPY8s9atLdS6F2A4AU51PJgfLBUGJsClkG5qep2
2FizQ605M9l2aBLzJBP6mCYrJ0XbmvMWgHVxqizaois2V1TxFoA6Ricetp1GOSXNYyzlQp3KEO0y
Xn+Acw+8UW2WST3T6Pdzwf/6w9r5hyL8taymJuaM/MuHf/8/SR8s3+jnL/zbN968tq9//6+fPth+
Nxncdu/NdPeuaRf8XbRe/s9/95N/ef+3rQqWzzr/X2v3D01cdc2vsQLhfv9j/4gV2Jx7TVN4S/rl
ezTmh2zvm59MbrgWORo+j3KPqPl7rMD5xOqb2AD6vOMp2/pJuMfRYPlEAaRN3sYjo/KfCPcQsP+o
rBIrsJVj8wURodm2i0V5/ek8F6adCRfJ7A7E2+5pxv3cY15MEvslFqQ+m0o8TMJZgQu6JKjJAtGY
qIECARjhOtwMUXWuq+g0nE2Xfr/E8z4nEznVXjuXg4mXLGwhLFYOpbRVLkDMiHNa2zRXdCye8FC1
Nvd6tJWiRiO0H9pRdRuTyf6cD6/hnY8wtfUUo0qpd4nfvHOSWdhM7Pv9cmuAAaLM+zqzxr0Lv3fJ
mHarGK1F5LvYGsVWe+1j3EGORB8hUPelksZRg2TeznK6TdxHAXx1LSb3aZrk2dflzjaKO62QdUyw
2D1FXNw8ql1pvYjQfmvGYEv04RvbgCs7a1hfRnJcTYqxcmj1Sro8EyOyd538JlWPoTQ/SBTDFc+i
AaEZv4UqjOJchj3w3wyDLLgTGTRnpvhpD5+oBmzA+HETmi/D7NS4kKmEsHp2tAm2yzYwr9qsVSfH
AylJ9WHEcvNAxwXNtzXYT5eOhZi47SGu040pAvBWEPZzECIQTgy6PHqHIHuLK9CPu2NCI99tY5ps
WLuDR9dk3gNd0T3NSy4nTn84B6q85IDNvjSaWc27PDL6vqWcMEhvOGYFfA/W0wUc/tpDrKB/sKEq
AgSG9OPjUPJ4U2546/uUcylB0aQC/ExRtGDZi/HNSlPy6fjWcH/YR0GfIE0d4cLT2vjAyyl5xj1M
SxepboqYfDVcQre/muVj5CUCF1hsXrZ+jADugQhBYWCXXVEygnBLFVgIoQiLNMAG4xhDtUIcdMR6
qcvsavRaPEvZOq7c9wIWYDXpjGAXoXVq1Li96r7Z0PuFDlnAQdZZlR0zFu59ZTr7BEswG4Sb2J1P
HOzOjcIgl+jsWrd5s6sq7B2ChRchsBD3SUo7IRDNfYFdkTIs6y5rQRr5OGpyuBpAg579LrnKjS2d
OiRavZhUmILwDqwrWzv1k9UaL+VM1CI3NQSLHNMCVTu8uvhRh4puKCtCH2my/YwfjjI7cP0klldm
C2s2yNTJhfpYYjFOzHbYh5Ubk/+dOCy7O2CqVA8q4yuBi3w9oFdxKU+06CEgmeTJ15ZEtewUyJ80
Ksgjt3PEFydigk8+YyKNH2MwsAOlyh49oulS4uIVI9MeDe7Y+oe1z5xLMMKOeEGjZ7fN7x1kyp7Z
DXoiRcBx4d0ovzvnWlw4dYrdk0w4yRMutMlAAu+zD5l0yTYpWFFlFHOW/ou5NHxCt0UORJ2vsag7
wJGjno1Dl2FM9dzuAhj/sNeaRH8aBW99LoifKPo1G9zSFKzgi55iqgKQ2OaSYkE3e4iVenD8BqND
1h5dKpVcg6iAg/VmakyOuEGjN0nD7c6v4ldLZRRWze+yjl4r12x2NU2BpQVbZGgjpvnB/yjJtzPs
2FsVYC4gZRyuMjDqyLfVuzsFEFKz+aEexnij3WSfJS3ELzFdETGr1/lMWpt4lnMAsHXqBsqwmRw2
s4QsT/9Z0Hdkg6npiTvqebIkeiKU3rPpa54DvaQWsLqio+hbcvpI9u5Z19PZplT0v9k7kx7JkWw7
/yJrcB42Wvg8h8eckRsiIyOC82CkkUby1+vz1tNDZqpflVoLAQK0KqC7opzuJM2u3XvOd/hre5Xf
bPa65FZl31jH3804zDeKFKoN9o1PoaiEg4dhCp/mMbtWtuBRC46TTRKpGWU78IXeAqMXXsaaeKzW
9cW+QHFCHBcOAICvtKbMbU5qF5rgZOt2LMMAqYMtWD77zuPYtWpJrnqeEs4oU+OVPxkOgQlXwOFu
wVQktz+0pKWiHurUJvYK8FfeLdpZ8PsbYiQdQty1PgI6bg0bEGdaRhAmh5P0Xgk6UEalh01+w2sH
TvdYO/HNGmKjoq0heVckbQR9kG5k5ppoF3hSY2NbtGO+TeeO6i1J2OjDbivTi0R9drYBQO7CVp/j
piDQkkdn3Spn6dlFD5wvipaj+ca2nW6aMB+WAkXzwiJGBjNY98Lo+TmGUb21zArPRSWKzaQwRGUZ
pnkV7KtxelGO91y0OTnXIRL4kQMjj8QFieNTDnRwWQt9dGmOLSMRv5F7qrYeNOxTO+GhUCZUjhgn
XAT0hiZlvdbWMgJJij6miw8ytnfCIdTFa2WyTrpCLBmMOqc0IV0w6FD6yxbez1Af4F58BmVs3x6K
i74hE2ogV0t+oFDa0F5auogkAlUMuyZ4HKMP9L5CoJSmkjy+9Am4wZvqvIM3R9NBFUxgHblv4nFD
Y4vYm4jsPnAtziY16+9GOt9rkyGjzQloUSbgWeII/bCvJraC2nsmSKcTu9mdXxPo8JfGwD5OBkEC
twoyjFlndwODy006zfecW951aX4Qx8k40rcD5E/G4bYgGiG0sA6oTG4yF8hEvKojkBuiAg+g4Z31
Ez4U8oCgTfXbaAgCjp2OXgOOJBktb7J9WaBCM1u2jubCcSgqrW3v2sSwdc516sduFdaDt2JY/tjH
vc8G38B9cYojcYLRojD8aGkketUmHTV2yb9k5hg3shDzY6quzjx0tP8Dc5k1egeRvzzEmDFiigjG
TZBEUvcd1Er34CTlYxRYNYGwfbUoZ/Iucr+8jvwoh2I8AcVKt3kKMCEe8FWAQy/XVpN8NBW2CWLv
Hdg6uBGN8YzUk9b3zDi1G69hkIutSom0YljqHG9Yd3xTcCRDphue1A8iycyN7wAZbog62pqm5ljW
f/Vl9joYTswQh8G1Fwg0SLGrL2F3EcLqjnk2u5x5kfOBEhO0/xh0Fki3qCcm+H91slUKBdNssqwG
Po1oJsybhhql9+W+d+c7KtZiJSyTFIXe+gQ9GFOHIFKLwmqfhBBGAgKLJ0HAls+pOCtZIyer+kaV
1l5knLGtopgvoUTRIKW8CVH+r2WdPNqD2aCIN2jITkG4GpNsP2RFuehwfW38GhFj3Hk8IkZ/EuGb
jCprM1UZ4RAGj4m8UeVHc3riGdgMFaHpWlfXborbvddUn5WO3kE4WmtMsTCMzqkTJxvZ2a9hFRFo
FtNeGrmKW8tqVJLq2Ym2aq6Ag2X9XSGodowZ211QmauYOf+qHb0fec5stcEFOVO7mZzpE/LJVw0j
vcZ1HzDz9LhKQwCFLs8s5Sf5zOqBcCvS3I01hChiVsl6TuMw3Spn+pE5PTPvbHgOSHla9SbOvKDp
nyEfnoKJ1o/JPHyPe51UzmZ+GYlN6ehmyoxiAKV9v9AIQJdAiKa5fgTAsZHF2+BTcVRd9hpmBAzk
PjwnEujQcAImZ+Lhb2sXQufghhgjJTJbocot77TVbZjKpLRCefMxJgbiTZQSOGQJPLHKDEGss7Wa
U/dzzhhr2yaYapKzP8rW+4lPAmBpiyqo02CP/NJ+Gm28Irb9mg+M67sIPpbVPsYrOULeKskQWNVV
9EL+Hc1DM32q3epgIZxb273zo3Wazxa5Kq3nwWO/CsnQnme4oRWbGY1N8hpBsXTuq0uWvVWOydHO
MhgjIVAQImKcY8IrNkIwWSK9CTZ2jQy3KedTRpRPRAGAC7c9qfAkCxtDLRmyp3qsDsiLaMYRHA3u
9lq0O+Uo0qWa4MvtsnNJt51yaPjErr0XUfOIhJ20Q9S09NUFABsPBEc0uOky8+ejkeBPmeBahPAT
OVGFn6Mvyavi3V64InvIvAp4+cwclSpRMiDVbk93Qc00jRcNHIY1WDIaBKIpF5NNwBIZtQw1Snws
4Y1b1Gar0NXg/3kjJjQytoRWnVpqL8PmI8rwHGv6yLF2HyXZapGPLcImNozZ02sQM7BqY/tMz3XT
1+TUBYOieJnSPQjXQ5mMHxmHoTm6EAhhLbsewFdjDUvQ6HdTQusTT2FzcEOxQ5aA12mILXIiU3TQ
cXAAc/+WlzFA0qHT67kEsOOK/tFsEI/OsdiyCt8L13wh3YRYri76nKy1WcHWn/uGuQhJwCapv3WI
nLzDhYidpPqMbesedODFHCdkmmwHhE8FFvBFFJUoSfCm3sb9EvsKUZgDq7N8cLGzX0iRVoRb8m7h
JTSr56wufhLqRqXj5Wg/LsIPsfpW1VvGlAa2qLzrdbYzbm0wTxBzXx5rATQT1bx23A90Uy6Z0O0K
bWW1HPoAjSDtiP9rfZlf2zL/7f895gl6u/+6ebP6LJL0N8nl/8Cd8Ef/YSvxcYiEN3NI4CFP4J//
qbj0IELQNUHweBOj/WYrCf4RQImgdWPSkTd+85UE/8BRwl/Rc6EfZLvWv9O6sYw/nSVGYNFpctAP
2o5LgNcfTo+0cpuS65PbPu+O4TDX1yz8oY0033Zz1Jyd8bl028eO9KvFDPGPmfrAtLGH5J/ZBYbe
UT8NdBxXrUzFphU41TOj15cKbNUiiqp2G2XpdXLw4jMU7J51lH3qxu+eYfg+geFZ1sMUX+n3kseR
o+AQ/YPVtgQD0fYxqfj78V57SOsqkgmWKirOTVGdEPqrDUKRaN/GcYVAhYzqebrnbEo3iKOaHMI7
4Kn0MKT2L4GDggDJYkvmJJeApEJPODShJcpM5StG5yj+O/d97okwtHznWZGt+N5ZR0WeqjS7V+0X
DEIdYa9nStN0zSSCUPpovKU7rPqke8P945ws36akkutomIj3hThY0cgPgv41zvD7E/wG+z2Q09qg
+Z0U68RqfxKwuY0JqFp5g72qfCbSQfmWed43hr320tS0o/c2M9w12pNI0mnR4AUMwAT0CFq+AW7Y
oh7RNz0NwwQvaqowf8Y/LJ+xdG8j3A5rhoXv7GPEMoqWUzj6t8Mws8sViUbWRWzMmo4w6ZqkynfQ
5mlZlGxm0V0a5XJrsSWkaMKQUSX2MbQQKLnoAIZWI3Xv0+TIsZ35XoAtxVbHodSPKpmPttuGdwHe
m4WJIfw46gzxU0qmsYz7A9YLZ5Ex09iamPUIyeBwUNv4VNEBoaL0c29Zijw/ZcbYn+CqXiJY8FTQ
YYATfWy2pjLQ2xMcsNYpQnUuQh66mIZXW74ABHnyHHarLHY6qCR3YWx8xgzxz0mgjbOVVEhd426P
OCB9bZL5YNmtB7LBm1bYMQim9tLX0ZSPcLHIZMwienLcDbAhSZOqJ3nTy8R1Swr2WK371uK85lO8
KllBmjOQJbJGH/vZrHbQG87lVCuspH2+aiNMh8w6Hhga6CuDzWelyW9F1FFsm1RaZ6fvsdVoZwXd
0yNjZSiAuUf3WWNs1ASZg6FFfvj/S/r/Tj8era1t2QjP/+sVfdtnSOnVr2v6f/7Vfyzpzj/Qi/iO
Z7qOH/y6pHvBP0zWelZRDHt01jH9/dKN900LizZa+n/+DfbF/ymjN/6B6N7GeniTSdxW/H9nSf/T
+AbbB4aVYd6sgpaP0+r3XjyZZAPiWEiDTH05Lc/zNL2GU0Ncu51kq19+mX+hPf9faFmUew5PuUcw
hsWX++OzOs/wMh1XCM61rN8FiKpNk84IRnNFslpcIv346w+E5vW7htvgEz1+e2YWWDQxKP7x7co5
D/ocUa9vkvCxYCBwa/OIpNSLyrcrToSD/5rFYblNbBo1VHY9Hc+K3KwttMR0PyI+PppysNZFFRsX
gfUIJfaYN+e/uVBu529i89uFcsNhaPIogI6/jUx+GYlkvmCmOFb+OvJFePawY2wDT1EcsjPStFeg
OKGV41rzjbb7PrTzyKCV2/kQ933+XNWjOsTjXH/99WVZt4/9VQP/z8uybcOn8rB5Em8ejF8ui7rS
aLKQkUhvNs5ZaUgQS23VyZenVXrUlggPdpUPRwK19XOJlA1nnx+QPOz4rxa5qXcTJxripfdGIu4z
E4s350lixqk62RPSMP8AHTLtbSuTu4K25nsfkyZQchB4+OtvAtnwX3wV0kWonGyIn/zz968SpLNG
hEebqemL5MR4Ot6IMTQPBbEPLzXoiHvPKCAv0AJpH0Td6Q9y3fGn0qAJc0bSxWOhk5PR1WvV+LdA
eURGTh8DKyjAEmXmLjayuxrIUYqNbG1U9gi1BN52qP30DLoA610yX0ksXs1JSS63az7ldrZTVboT
CGoWGfKwNQp74JOZPFDJL1VDUGHXo1AWDF/aOd30w9EN7wcZvObk/WBAgNECd/mxJ+8AVuoBg99j
NuNB70t8mwbDB3dTm2hEYU1PuXFx1PxYpQ9AuAl95UAWyeiIjspD2K3uVIqU0gSEC/SHhv/0M9Y5
eIZOk8FX0s0OuGmAcOeXuumPCdH0wPE2kBLfy6j4SIJ+xdzoKZPdsYNBjNIRSmMK+gn0gdcnm8bo
oBARuUrb8cNDq7rQNr0oaeaneY4elOAzAWx4JEv4/rqfONZbhbbPdg/Fnb4JEmCUlXZzJHZzPivg
JxA1bcs4mhAbx0WeNuDpq3hkvv/XT85tuf/zHfApnBmjmjiaQLL9/uA0PnGbbjcBiY7s8q42ctS+
GbQgSvStXYJ98v1YPIZ1GZBY73V5x25f6C8Epu37KMvhmS1afISGznc+GHIC/DCLououy5WI7OZa
J3W3GwZdf4vnigZyjHT0I+w13cMmqo9hMYpvpp3HJwLI2m3vIE2GtZ6QMeLEjEPyPtuo3jP+7oX5
F68+69Bt+2OC7LIA/PG1A6MZ/Nurb8twOqOhBDWTWcLZNwyUryT3hRtqTPD4ZjHfW2nbngjTHWn4
+6I5mLMTPBdD135hoTLf//qO/ItFPXBYmdALeZ6BW/z3KyviqRwKV6NRCGgY0cD8SqhnpTHgKx7j
v1mZ/8XPEDghfjbDwGvNzvX7h9WJxSgBvwgysc7/Fretv55so9j9H3ylXz7lj8UJoFnqdXbrrvGj
pJ9G3dWnrnPoQ6NoRWGsqmnz1x9o3vbaP1Z20JWY9akhAtv5pyH+l5WdJzRryEJz15VrW8cxyJna
uF2fHdppRpJYOwzetUZDm1il8c02jOpKp7Fd/fuXgccKFx/6QM6Tzp8/r9BuI5NbAkjMbD4avRfL
VT4J1MwF5tACb010OFGF/bCwSv2cq+HvruBPm5eLP40CzA3Y3xA3+H+IEYh8M8mOAgFcMKKHDN53
/VkqMARspwFVkJ5WYY9+2MsG+57gE8i3s9lFm7Bn9vk3a82fxZgbBK7jUAA4NPioB29Vwi83ZXbm
XBJmizopLvK1p8pkVQFjWUEGtf/mo/58if6JiLjZ7DzKMZN0it8/ihAD8Ly9QDN+Q/yoIvP3pTnq
s91FjOfpQfzd78x/+o9HDgcpKwp1H6soMS1//tLaUq5VmjpaF5Gcrl3sMLWNRv1NpPUMXxd55brU
ttyzlE5q4bf9MVaqXRFHGK3NafS31BbF2rBGyFhpq3cqbw2ILGG3REc6H82KPYHcVTjSLB/ZNiAj
eljjDvKWE4ibnxa9gNekK5HQwVZdm7PpHKI4nF4mTI8Mjky0gkFglxbRMrM8a45dH/xCyUU5bfNZ
Ktt5ixzpbSRtYzUY089Q0NjUVlQui9krt41gmN3WY42Cqox5alp/2GYqdYkrRGItE7tATuBUB8IQ
YcOOXoTWIpNcSebMxK0GyRMzaXJ9bcReZQnKKCXObqWaEtS8gq2+V7PEKlaNqGMXeTz5z3VHoM4i
p+s8ELOjgKjBLssORqHbU2N7cArx5Y8wLceQ/MmJcZLR2wEjDQrRl9Sq8412pulkgOre0Isfzhjy
zBfgmfb9kE6AObzI7n868Lr2YWAjpbsR+igY+k1lkigxwNkHrGPSPA1pxF8yuqc7E2DnVQ1B+VF1
c3c3dl2Mn5sQ60s8R90ObDVIEnTPBGAG5rdKNsVrZXV0vzUzhAdZ5MNV5EWPsCy+4RIALUyrBHvd
M8PG4d6Opv4ZcTp2CdOvnjhc17uGjOiLYIS0m8dWPBCbml56bPFYdCzylmTpbxHVN5doFgQLa1Q6
PZHYP0Rktnv8W/25mC21KkysfWjf7e8jkOelM/kIxWNRQGGb+7eW0eBaTHl0GDI/p6jK659tXw9P
VqiiL69FPVHAkiY845+GPvHae1qe8Rnkj6K2h7cWh9vPcerr28jHIjg8cklTx3CjIYYiuVprE3WI
jsQxwvm4iWJtLZD4JG+ji2Fx4fDYnhMoIs+kpaHLFwOhRcyPlg5k/JMeIbG1YevtjAEXMWkN4K7s
CSQn6K43ZqvzESjSvPCJdFwbZqI3PceNE7p9phDtTQzJXGCbF6AvMNKRnZEZs4Y70EQbi1HlI+mI
wXoYYS7ldhDcRV2DmPiG2RpNgBSKlucyJaAevyNx9OhT57uWcfihqxO43Nr106OEt/fC6bja+rNr
4ndFPpPg4KH9LOSlJkNoHbqkUAH14oOtsnkldWS4SqBS8AIr0vUcvFSTgHNF2Gf3nMRGfPASclyR
hRT3jl8WG+1148mKkbwgn3lIihSzhT3GSKRz8iirIt404FGZ643WT1vDRNGBzFYqtQqCozp1sQSh
qdAY88kj6s5zDoqALeh0nevisCwjUqyIfd826B8v6BLMZTGl1kdei+h+CiLgZ0UrY2TLpjeh55X+
nnz5epPkkCZgn2UrBFZkvCTEk0nDSncFSZaXLhmH81CWYbpqe7u7S1CB4ckpWuU+DY3o+DiVWLsR
0uklxsK1VRYO9ESjlMdE5sEc5EjLxE8KsTYGZGC1LXh/zFQSIOOqEwkVFok3zg+iLo23CkTmHQlc
7d6wTP+NAUy7MyM/fYkjgk97VGOM1E0EUb0lCJV3TbUJx2DGLNUkP0JTZIeiqJmiyTk6jLnCQ0E6
z8kyaj9b1qYojvAsxRLTrXFG15W2K5KDuqdAkbLiCbNY+lYdbFUW2w8e/ohj0xbTcRJl/MMY65K6
ckT42rjy2+gDHQytwnygV9wfRc4wDT9vtnValX4PatwEmdEikK8a8J1zEzJGd6JLB839bPnD8FpB
zfvmqna4IJjr3sTEqb23GVHhV7LqKxIEDf8zxdzjFxzYGEwiZi2KcyDR8gTmyEI/kFU+1YBijGZb
IuI6VgV1AocgfHqDGQAHSxI8pkVDaVgR440KDIgjWhvo91kMRMQtbHHKnbZed2GenmZzKk1WeS3W
ujesJwab8FAqt92JMWDULXN7W5YGBvmhrquD3xkDLBjfLsb9lJWc5eY4r94qRrp892L+4GbhK4+F
qUoIhE5zzmLwsFVgvFZVYK0TTuWvAr3zElOlfWaCSVQEEsLq0aO5sZZ9kn9D++5/DfZgPEmrVPuJ
lKyF1IG/lUWGvSHIM+O5hvRxUcg8njknYK4yvbbZ+rxC8cLvhvbCwCJ68VvffGjtYT6ZNZp+ktGi
8ziO3UfnpiTID1A/nnQ1x1dhOO6nPRrhTxgsTElH1Fl1iSDRRDWxar0KfU3sevOly/X8Rpz19MMe
o+qe8ExykpVHPM6IFWJvinHeFJjh12iAxlOhEXEuMls0xzghVMqBoPZV0XHZp2HQ7RxxMxz7s42C
MK7ic6yKdlMZffCNo0t0jkqH2ZpjaePIu2RgoII3snQ7Sy9aoDTbCW0KARI59cnCb2B3ZrAO3jK8
uS8DCfTxaqrJ2AA3Ibi3KmrdR90r+5gbqbhg4Ro2RqnLdTNFLdHYkXDfHByUBDub9bcpqvKDLmPn
qTPS4YrKJty6pUKEmQQlHwq0yV6zDkjKIynmuzGnwcbceiThs1VkEOLSOqgB5ZGySK9DVzNk+5ig
to0H1fuGX/Vp3tNpJvfF4oxBLkzBSMLVpAlTwx6cSpPP0FVCPoxjXv50yhatmuiTL+WV/YsfichF
FCNiARMiyNVK5Qkw2DCyv9ratett3okR25DFXhu41RkjVfKIVmxaEkbRHhCM0SQBfquRhTv9wKUE
QVbSUqEbEmirv/JZFa16PeYPI7qJetFqAyOEofVnLufuh0MuJXlGfb2pmsbfMRFBItTlMuOAbI2r
2qnqHYoCbpIL6mBdpJN+MamY1zYAqWXVQvGh7R7lD4xY2u+NYTV3hgVeTyl66+Q85eu+IYIafOes
P0YD2Nyij7z0y+z4Deeit77PToOm2AwRIy3dstcDqr4qfIitG1IbyO+1Ld2BYXc7yXnl2M68JwRU
IR3Gqk5KOMazUI/IVgWWEv47aekQGGq3L4XyjSN5OPhtKTJQDVD5InUeRn3z/URfysqb75KxynWO
pLOlyoCVOfZtvXdnwz7f7GhIOoTX49io1VdtFvU2FIpvTm33kOEY+jE5Ndm3iUweHcseyUkx2s8C
IApJr4N/lV1efnHMsi59blmsmwa4JrOIf2LMFt8J40oee11Klw3TtA6zJMy+yUT47M8g1RuYsjaL
+ihxp0HeKkTe7LD/js/amNJslWfQZIPUYDHQhDbpqZJ4yhCEJeAwTmQDxxdzjuV9HTYiW0DTCF4T
6hfi4/3ujdQh49Xpx+AnA36Qqf4w1qu8iYJiJQdHrANnIhFqwMJNdE2S3g1dPLzkDl2TEa/uoZs6
4xr0VgIWspX35sxO0UENBS+VD+GRdibpvkFYSVzgaPlsnqz7RPiOrvDiTAOmEsuRiDdbWL6LUfCK
LOFwwXHMHMNc20bvo1uTsxGuqN6y5950w9VMfbuv0G/yZcqS4tWU9nDHzQ5ftRVwD1H/3VZUzL/H
YDass66n2xIKC5jXAQT2WXs5vLAEp/kBQ1BGGJ+pMr1xU6d8qiFAjJvSt8vX0VMTKl8CzlfI9uRP
JGpRxTC0qowt4kfTXkV4QAYGiCTCrTGf3xL/EhKRC0nE7QpEci+Pg2VSXlpBJB9oDUQjoW9TSbjm
QoRTOx/CCR8KsgnTn6CI5a1e5TEFxh0QQBUcdTOM8Ym/y19SUhanRTnUkDRmT2Z4xaKEzHn6BDHv
M4JGJbVsVnKeKbyYPSZI3/wGKGooIxI8yejOr7QWIlIyUpcUWJcJqfT84TmKuvIiwmx6KoxRXZtC
Em8mDG+hpR8uUEXjs644ecWL2qvGU1tH7cPAnTqR1dxgeZ/8GfOzHuwTwXzzq8XU9isJXQwFAxhp
liTTPSecUw3O8nF/aruiQMcVd1jgpr4M2osbxNNF5tNIRWjU9WFwB+PU+lHp79hJoWxJ8onvROok
d0Noy7fA6KjkfS2D9yxrkcJYrE2vtUfYHAzXKtireojBFTvj3ZxwQuzGOW9IpfXD505iYEywvzzH
PU8cbax0bXhp/YhAci7Q90/uD5FZJsSDem1rlI7GkAIpdoZwg07xzZczGjdHjViykMsD/AqTOwhI
KHX6EaoKZ9hDf0tmyN1cVJgfC5eg9XYsdhO8tf1USgANU0daGH6A+cSEun72a2/YgR2xn2um3pS/
bGtfVeH88LXZHTJHuu8e4WPrLmgEbaJa7eokzXdTmvpXgBzdrTVOwg7W2yJ9wNnN1knZZ4Isbueh
xKI1s1iOw3xGOyffjcjWP4hIqXfQGYY1PiCoI/hvocQS2mdNUJ2xDTK9NtDBQgfkqrpJnoKwCU9W
5olPOdsoMz3LHHepDbzEB527qUqDMbWicP+piqY+TJ1VromrK9/ptMM+dOYOCwR6QfFeZCmLvMNQ
I3wwdDrMx5mf2F7A/zRYAyCbLUIn5KRNJtQC6z8suSQqX4PQ75e5rXvA2R7/R21VHKg8VT0EvUkY
l8tXRDBexxlMWTUgZhcKgEoB6zZaE0Xx5TtZsgSgXFwN6dvfAuqwQ4cYaRGYKa9RIbJ1oKc7J64/
yIPe9dC2VsaUd3tb1w6cqwg+jdH58hCXIQel6pZs5zfUEZGzimMVLsBdgiUQHf9aFUzf7WBCilBA
k2Yrw8xH2vZSjFglVFEhv9Zs3TzvfW5fiKwgMawN5k2kMFvzzFtP5FO6C93H1dLgf1uBram+h0bf
nIZRxfdGFhHN4TiDd2mDBL2YNQfPiR3xixHPTeshAWf+sx4JFFmYLhOeNUnowePg+cnecrKM3WXK
8OsEfrvVZs6tofO/Go2R5ocvbrV/2T0zg/A4Aaby22B62bEb0ZzHPDhrFU5MJzCgQLzDBMBwoDcF
brQhIOli4dtjuOUIjHe7iIh1Lazpou3I+mqV0TzGcT8/CBH7Lww/iTdvo7mfFnVQOPuA1DVyOXle
dxj5suLoDIXx4eT4F7dtl9Qu5pPOXlZk03crYQs6DbB+UGpg7HAJRztg8xivJf4PLIS2468EIbvX
nGHx0SrnacfwDu3c1Mmm3LSpHhDg+tZRIHf7GBIFXLGHKsXpwNXiPi2m7AIBOjoUaT4/GjnRsCbJ
hQeznS2SuxwrkkyKLPP5NidZNGlZb2Q9QdqMVeZcHYprBj35ZJziODEeGgo4IjiIWCXOpHjsmhor
R+MKeZdYzdVvHeepFArnRGWHaC3oBFnvlfasz0jM8aM3l+W2UzBQmW68B7E7H3Xl9NuBCczJmML0
IXL98dqostnifDQ2WaK+hDCxMdPYno7oLlsM0sBEDasu1pXRJNeurL3bbpgN5AZPzicU/xlauUvu
QhOy0QS9ankAvUBdQLU5O9G7ybmfwBt4aZjdF7puXltr4syjQZwxDKgJWeTcNxkHfspoa9dgGJsw
vDWVu/zM9cZk6MbGfSYAwTgwB+9UCaQJBES64UBJ8keSheMyU9gYRxO5sDJchmGxlb6VTuR88VwQ
ZjFgE6Owkx7O/CnVjy7JVAtjpD+6QeZJDDVnTqg+YVg1JGcHkM17ATWTXAoIhwlwrXmSl5ThyXc4
BzZM3IQOnh9DCy/QZ9fsGY/4pZP3KsV0wssgkLcnmMDqwX8u8HGeg5l5SI3wGKgQGIaUAoFYksCC
T1LqF45g4bLLkll9on8uGoJ0ZmqL99nuu+67b9H8pAEToEVGoKwRTcX5a9F6g7d24hLQ6yid9gNW
hvOG3d4+N9E4rXKfyWDrhD3gqpBjjZ2HGmJ4RITDquvsBBxe5tlvojY8uWlrunU9M5NVw8nwpa8c
1kewZuNiJgToKbyFAPlTV31zYx2/NzbBkzQdZhNoseTWj8Je9Xnp1Au62Vh2E6M+mHz3W6B2zOHa
GUBrBzL26nuF+ILu7jCDR3AGkm1Dg36EhwYzODKW9oFViTGnWC9bahUvlM1jmIXiYI6VPLPeO6Ch
6s7Z8NJm3/pMkFYgc0I1R9WgBs4hpFUtFW8/arkOJlT9pefsFGiANGnQbHZVAfjH8CDqukSCzzOo
VRIKGeMkqmJ9boyshddZirMsJsRaJo0BYPEhclzFgO/A5NMmgZFMj3NMJg1nntu6V3ZxdEe6fPcT
U7A+ciSMSEGKyUYYWwj34FeR6d4LMdYuvnCHZisY/Cnfe70WDxOjS+Y6A7s2rDNTHZJyKL+nYppf
MkRWVIJj9hNPd1kiGovEysAsfYg8Nj3U/PEd4r1oKzwi0mEHByjFXVXjI3IzS35kMU/lqiyB9bO5
BflmDqDFbJyS6lNO7Gvs8f7J5yD7bI1ex+SSs3C4REUcH3vF4r7xfDEgW7fMDOdRKV44R2WfXpEF
wDjIB3FZPKGb3Ssc+LTQ8q56FHIan+sqm0+cVtMf+MCpAzMdON+SipSGxRRkFa7vvIvuaqwByP/L
8SjjwkZQNSQPEiQt+VNBpNa9haqDgTPGc5wG82ccIPBTEl/Nzf6A5asheg3XYwT4qe+n6sxRG4TL
ZDfDzvAGjj3gMV/Yj6cQU4Ttnoi7yWAY9CBvmqFtyeDMi5e5Fe2D7edpvWBxdnbmMDXPUeDm951Z
otuOSPFcmzR373xIJmBRKh77UBtRsqS5QZKCk9nbmOSW5WSLbtPGJCNJc4wehFvWe7PQjANcDIl3
Q6sUTogAkcqiHhrrJILihiCsZfCjMEJGa70B/M4ZGXftQNAQJq6kBMITzjTgtw1lJf6UxJB0XyFu
EW5rdlfQYTw8Gu7e3sQq+exLg6Cbgk4FIcZhgUVHQEK5Eo8dniDmRzvHistPDQHqobZ88VDopkXK
fqMH9a1vX0vs4I9O4xtv2FPFqzP42cqJrHZlIFM+sOf7RwibtGrAVOE2w8e3nbwsexC+276mum43
TlBKGj0oS/dY7Mud8nrzMYyhMTQRmLfQm6dH9HUuh7yCgNGZLHRlh2inA7/YkH6kFxFVUYY/ttAH
lZvxMcYjswqFxWqXRaTdOzlY/9QZjkKFCgBny3sm0k6QmRoOl3Gwpv0cSHWCzGvcVb3fsHEO9TUs
i3dSUMxL3M7/nbrzWI4lSbPzCzHaQngI36bWSGixCQNwgRAewkOLp+eX1TU2guQYh8YFueiyqraL
CyAz0sX5z/nOn5rxE92cBlSUGPAoJcRVd3NyRLO/oZ0kWtp2PL16s6jfi9mwfqHNFJ9Fk5PLKqN2
4B4ftMVb0xvDRg8yTc6JFxTIJtrobws/QhWGeFgNGMLxh33H7g11GGQ31rRWJNVSV/CMIsou6ilx
twr712tfS2tr+yTPbHgoWbnLhVWumqHWxy6eeAtUhOpk4qg4m11ePkS0gV3BUqXcEzvIY/nAU7hO
mwqgID6ubGsJFmLGUgaoacqRbfTRhoBbFOfXvIiGrVlV+qvvw2ZTDXhZ6rxPNkyS9WHAKLwaOzPb
VHXMrWvsK3a1rho4+qK0HZXnGdcO5lfBBGhuNgas5JcyKbF3iKkEYKWhj9ZuO60isFL3jhXZRyGt
cVnkUbNpyJTsPRz+X61UlI3X8U1hoRJZ3GiIhcOMJU2OU9JM26lvpy1Kbs5CZGFr6M34rqihHlZ+
irxLWI5bDCCoT2MyCizBnXgfh3y8N9HXVqKWGFLcxPLvXZWI38rp5CsVlsmPHkyDZvdq8nY+a+ZW
VDLbTpbn3y4FYtcEYwo7p7VPvUyNJ5eIwdbocQGBxk/14xy2xn1h5c2rW8wMT5QN8kV43vq/gZkJ
uIsX0EI7mXwQELEvHN/MjeHP9qodPe//AI/8/5H9npm5Y9oecAMEbTgm+NX+jRfhxmr4m8Fw+cyp
izh9/gGA/O9sm/+zv+CfFs6A3gbkbcfDAIIRzr0RDf7mINv/YJ5N8xCZMf7lZqP4m6fg+P/AAGUx
1AoCHBZ/fc3fDk7HxuTvBwI/viMpHMD18C9Mies/PRr/GQiZ+jC+/b8xc5BUw0IB2sz6D34BkbWl
slQb77LBzzcdP/0t2ZM5d27BKYytwoPDDpJ2uBI/obSYP303mQbhSXdOvrWMKZLu9MSQYNIcdGvu
iJTg8fThc9P5H+6AUixnMZJZYlBVrW7gxh9TSf+VYuTm3mf8My59xEb4/f5cMvrQUWTUyzyIyK7X
t5Cq5ToJhe81x9hyVZVu9wDyyjk0IcPFMSSbNNdZ98f3BpmtIbBFR6UG82eKk2ZXORAELgOzLy6P
kwNuOJnTdpNrMbTLgoio3MTjrZUYcHvjETq1MM5Zfuo9oNAya4vZg/cjFMvdnI2WuYhNQ5E7LwER
LCKBo4AiwDK6k8WgT74bqT81eku2kZSU6ZUjajh9LGU5JxmSzA9AblhJXBDG36lrjAdJH80hI1j6
rKNOLKsgsR9zJzSfhEB1NPwiukLbopbbhgfZDMjHItOAO03s4ITuJ3nDt6e/U+lWDLdCvYmtIgLH
2NU5y4fdxd9ml1nR1mSzsjeZ7fUY8hmLHLXhOb9FINU6Jbi/cumagb3IEa5HTzKqb1s15lsedSnJ
7oFlnlSWnF8oz4medW3xp4gxq3t+/eS+HvrqfeBCYZOxZRoOm1nhRIz64TmeqJ9tCLESxErYarDs
mc+sYDGVU141qfVQ2S0DjNh7SK2h2uq8y1aB2bsbhL/xOFKWcM3iIKkZAKdkHFHbjJcU6/4pLeIa
alStyRjbeYHnw1UTd2BztIFJlsm7hAf0Hpd/wWF1qlcJ+uiSO234GuWUsrGg00PRAGRCUW2NYOmH
XXAudU3s3q96Bh4ut1zBmTqX7sWDKHg3ZVXF8W5KKZnHycYsCbuVYR6H+UZgwm5ainXaF4azycXs
/4h6hDIaxj6Dxj5PXU17HtNIjjs5MfjWrfXHTJvQUYHw29G5NhZ3Nmlfwo+4nkdeqiwfdjietL80
mI8BeTVvMb+OYXewbFhK4OcGeEzQ8y1M1lo62D7yxgl/k1T706HO7PCHob6+zFkCUjVIncg7k6JG
nNCdGaQ7HfvjM2RTh+cL2YfLie5+MqOZxm0cJ/0ro+IiXFgZzQNLovfFsItxaRo7F5T2xcJwo9Y9
8soHfQC5dUrLcfxkN5KPYgzdfS8sNksAbue04Gg3ExAnxGdWKyvzw03vIPmN7L20wZmxv4X1C9Ta
8QdOALTbAU9iK0vybJn24pvx332RV9d4ZAKLXOKtSzmWl1uy5YxFNLrJW5/8MjGyFLXFf/BkjKvY
5K5Y6YStrRqSlTBbaC3EjBdYNK5se/owUSRlLCy/P+OtiD8i3263Ze6+Dx2dZWySUNXzAbgXIPNl
RnXYYpRUg7RNVwFq7gtQbj5X9rZS65wI8YZ47EEbBsumKPVJxYR+Ktp7FhyR7qjSuMGLh3eClhWR
Sy02JV5TjmGQ0mwtjuCqsUAMOzQvvNE9PSe916MsuqP6iYwwP9E0uI1vn1G/ScA2THaCA915kEGI
nM0A8ZRzEMXGaOQrAjJXxyEAY3l05ybNfGxCSY1i4dKmx9ybCnQRN+fGUvZK2FRuxu0w7HOvGrea
CPh6gJ23qN2hPFL/Y63q2XL2pZ2LcRHAN15HufvbNfNz7WhsVcN46htxZ5FUdjtxmAGKLjzImVYS
XFECaeJstwYxUfTBcEE7GSSLmXIuah0m/8gBBrORrd9qGf+JDfviwXOegpHODtfajU186MP4qZcG
qwPupix9ExQuhi4cjIIY78ZO5Jsd2+c+KKq1yweoDcZ7i5kM7ZU7qyXWMiz0kOxqm9E/xCrQNKbc
FmDJUpMKx4rFFWuI2/kPVSXfhinfRFb4ofx4F/NxxA5cvzhBfBZyXN/G2nzccXYAKCGUA6GuULso
wnJhUV3/osFgM2zCzECg2Ue1mSPvj6U4dVcr1w05d3ftARMIUke1KgbjwM0PyuLAQ9oH7K/COrrU
2GQ3g1DEiKuBlA8MRH6sZyFBuby5PkR20+A6naNUAAKEYASs5T5uLvl0jGB5GDV2joHTc3WnZPBW
0cS3ECW1Oty3bK5py3rUzQNb9H1ZFw/1UO2g0OfgynPQ+kMCb8IHWERNL8Pa+NiBLVmEMyfepOh+
81Q93TgIo/uR+VykdY0k1YsBAzYRp4UJBvvOF2yMHiLbKufOtO1ynGsyL/FhQ8NY5hD+VmwktNa5
MIi6diA/XQE4LVzO4wN2j3XY1FjFg9A5JxKV1+MmeQxBJy0JfsOGqdLu7Aq7Y7aeRavEi8q9bxp/
WHd6gEV06Ro91hvevS8UqwmMZLdGdJ8qQBBavzVpyPvWCYme0oqm+7RbczqbeWucOz+OzrJxOYtP
ppV+NJqinxnSyoMIBn/r8trQwxaOx1gU1WsvuVqCmQ77fVR2xVtZxv7ad7S9YcnuHtuOPX4p234+
YAUm50uDQXT0rL5JOAQF6UeaCPOYIffd2PgtvrU4T58sNeM/N4CS1hsFTxMCpd1QT5Q4s5lzT0BH
WPHAUBznNzeOVB0re8GMpPpm9Ayrxbe64S1Fli32jmnV3m3LYDw+EVjB5RfnNCsHQz/8hJgyvoiV
e0+t6LA7dJz9oLn3dfNq4dZ9c6thkAzFJvUH0GiebILUr/HTxaJmqj4Zb7OkOXIz3rYzy3fSfZNa
qXqYbadNqJ6nypCinFGLJTBbE6VL4tyG6VtyF7TiYHpOc7BVG8gxjXOnaXM+Z6pw350szWjFqRWE
ZfTBc1yq5n2Mo/iXWYY+B6EsHzrw6DQ85P4q4r5Kq1Cmgi34cTSiLOIhCydL62VU+MlOYMuIVkZ6
G6yYqV0jxjOfEivTl6rapQHC7CgTcQJU44AI5ueqcUdrK0FX6PQ2Ebi8xrLme2Z29AJEFIC5duKt
qA3ms63v/Uwsb7/OWFinSc0ZbUWB00Qb9Pr50Jq3EEstYCmUogcPJmwYgjXlPcMWvcg9eRG+qSWb
fh6Avhk564TaLSF1jwF3Yeq7kz3DcUfcspjmvdN49muQDiFHicGf0S0g2l8pTs4+iiYRzaoX7rzV
XhVgsQ/4cBRzZ/5KFTRU1ypaM/Vg7TNBzXhVxOFWIUN9TPRVP0jQTnhTxtzbM1II35KoT0lhFtF0
pyNv3tNcAQlFCKGudV/csAItsPYS0BjmcqSpIUlZ+iPzlqhw+uRhIgBaMiUKjR9rjEqk8MDiCjvi
raFhYuqduxrU2l0rev3ujRyflxHmhPPMG4F40AXVQmR9cVckjX3fUPHQLmw76h89d4oeRZ4FDxjo
KVOAKMqbaiXNFd7nuDOygMwvUawCdyZiKzYazSJG1OneLMxkO3T4iYA2x29Wy1O4EI7dfUwkeLiy
dPGpUNL7tpKWKsVRuOYP5fDpFjusvK/spvnG1a2vXkszLG3o3AXUDKXIKpS1BbHRnyPPTYhsAIWf
7Ll+hhjhf+Szg3Gl7LLx2RMJnxoXZ85PiH/iLg8R5tOOKMgyRwg9FWyxPINYeBYtdTHvPW5RbApV
8GgI/FSLygyj91xPgg+shvwOfd74gECBTbeEoXbRMvW2caD9u8atQC9CWF5lgQtgOWEOfvGjZvqS
c4dsCJIPAI6a3QZbYB20T5K5KA4zKBroLlFCQozXeboPopowzuQOLzNqwcavivxT4vzmmDNm4wM8
ASYBTuE/hHVbMHmpnGgrI3s4WcwJKadIwvo+qR2vWnSNzfHc6phgMsQeqS3QHdPpA6JIV24ZwYAH
BtqEwZl++BHH0xT6T8roukcVzUR1nBngxzJq5/Lg+JjxlvCyarjwkpxSEvksbaUYm3bVMzkA2oPr
x1l2duXJZTgN9Tu5MrySbS9n5nR4Ew54EZxy5VICs2+sQhJNpmflM+IAjEMWc/+D6n1EwSboBNqt
q8HSBqxOQsTVw2BJ8QGceniwnaThaXLjE8QMKuoSqwrQz9ymYPjtDjQs+MBVO845cfOYq86OPl1t
DGTCDS7yV4aWfbgZepQ13E4wKBSU6QBTFDDtVdnjnD1zXOOclE4JzQdDP1MMXTTNvJ3lEMw0CQbJ
79AxglhNUR8+I3/bXzXG2Z+eL2t3Y52Qfa8F/kqGzBjKlsCb9Dox4gzLgo5PDQPOZ6PyahcM8jBe
CxOy9rE1G/PsMKnkrDri9OSQb3dLz2vCT8n97AHbXBmvuWRIAwVOujhdtccxD+89amnAoBuVnl9o
MfcVDGZLQDWnFEZGYKvM8tNhQmJf0z7K1grJ8rnLcr10QuF0y0KXWEhMjS+aqxzHlzCv4is9qWqN
07YKV5PX+NayThibLzPSU5TRRW0dn7AYVDy/ibhV2nAQfQmzcq7XdVCNlxLg8YOabRZgGNz0VtjZ
OF7T2R7uqiIEpOOVSn9CxIH87nXhQapaYsqF18+5hxEtCUIeKa5F4gVIGX+e0xtjRTcUBmiY3B/P
6NjGU2/0YPvd2KFjkOE7vQKtw99W8uR9T5kE/zILK3pgFyQD43BSRU52cnT6Nvgj5qE6mbeB+ljV
5Wc+p93JVIMB5Ec502sB5WATFa3A5G+bb1qPCguPS92LdesDYV7DrS+op/Es+4orks8pdKRp/sGj
ueoYltF0rh0bez9Sb7IFP+9eMEfR0o1Ww1GBlMYxKqxuHTVBARw/kFs4V9majtFmPTaq/uBdDj/H
IG3x3WWJIKViDs9RU/r3EamVEa6jER2zTPio0mN4neLWek/8br6GGEnXBXUh1B8HQX1F8gj2nqdp
BZls5zDinqDW00dPhoxiv1b1zOodeXpsFlXecc6tDHGHMcXgvRsm2C9WH0wb0mkzzN5B7hKjASpF
W3VzVtbMTGrI3bU9R8WO3UacSx5SzEaBWS+JGGb7ZJjTV69V3Q+dHgHdh6V39ejXeWQ7cjaz4U5P
ZYMtePCwgiyi1OufKkMz62ZFtPf2bFOayLEA9LeVAgjlwPIRyAjWYdP1MgEeb+aXgt304KBgXHsu
U7Akg4Bxt+OZ6uwaTsdNInYuiT3DMAixVtzVWcWq55q5wRW18/fYj6ZmFXZp++jgK32JU2O4k6Cq
vhmgtdcWXNNv1cTMbSSFAQu/pzeQ9/AGIx2E9apt+C1L3zRxu7hadHuR+/USo66+d7203WdFF9OB
CSZdSWPcc2iyVg4RoaNhGoKOcjrROb2U7jnIAZjPJa8MhlVmR1yWbXlNzDZ7JOQTPDGawjs4ddpu
FjoeSLAoLB9I/eO5LA3LWiqQnO6Sd1Ax5xd9ei2F/ev7tXO7s86RXIHBmneTGP0X1Yl63SsVFA/Z
KIYXj+2xBYNVoZvjoXE/lBinf0aV/i8AZW5/xf9jCF9SW9ST/Csv578CCf5P8cL/mwThvyv8/vkz
8PJEP+X/oH0f4s/6f1n+x1f+LXr7/5DQs1ywBLfUNN7BfxG9Awf92uQAeZPC/6IL/wtD2P2HHSB4
SwL3fyEN/hVaYP1D+qQopcvEBKOg91+CFtgkUP+d5O0LTzoBmnxg8vehfTv/IZVr5iYFAsyxt4m+
9NSSoCTJ6pWr0x0+5+4igECuMMuv61K4v40nd1Fj6J+0Cc63jmIdUNbeahluvckanku//QT7Vxws
cFurKqwoBSWNBJssnRa6cItLEEcfLZutNafT0U8/p4JTU85FmUu+M9+7mLH70acqSBfVR1E9oeE7
nxMU7DXuDPd2MXlwPfGrSSMtB0bTi7pw9ybRtdFEkZ1mH5+yAiY4iOGUGN0njDyU+M7ANGFJarA0
O47IwTIYb0Fdv/U1k9qQur2F6+dbL4AEahrjwgmGTZsZOQYDlSzaaLIWuR//sXw29KjjoHnrI0ZR
CamJWZPMphYufoephyoug/Rc2wThhkj+iSOCdGNyMHSCKY3NMqjzw21zX5Vt9CyCN8dW3yo0AYPe
ljAuKuuQGwvaTf5klz3837FPLrgsyDAZ4/qWl3zLumYrrGrcoDjUO+AKHz3x3S+8BOdRnyIjdR6J
p8znmTtyE1DM7pVmfUwqYgJcMu/iLOsvcb+D2LGM/Qz2TTiIexvR+Jx5xp7Lirj/6/8iOHQYGYkt
ulp4d07HLlSWubXBCQcNzhP5JkYBuMeDDmeMTrbXLKPpljFCvO+rKcKu0ud4W2LnWeFHWU++nDdm
3cERtSnpncUqDozkkBuRefCn8s4Avvxc9htKjr2nupEnEO/jiY6/t4h40eM057gvpwqzS3yb59fV
py9fHAffQkuK7Q+BSLRGdgeri6NjxdD5sVH3aSXpLSANvxVJGG+KOiGz1xneHdxI8iKXJmyTizvK
l9lyk3Psga8zjH5lREiUIyHXxz64HTmQH26QmXRyPGQft181uFKvf/1DTJQ4ZAohE0+vgr8052vD
Vu9kBK1NWXNUyifvRVkkIybHRI+ziIF41nRQgw+mMu0/deaXu9ovscL66X1Y+OMLMaXnrPbPIQ08
J+S0+ary6YAB75YtMT9a/Hy3gok7s4W16ZIXIQwEbhEPSrwrQWtsDTGvnNau0J0cb5WGCD400wUp
503f6PZItIcBZiFzri3nj1PToLn3DJEgIpmbIYVokFBMQBMAgq91zTqBpTsy6A9XFU0hE/44Wvig
PGelgXSKg1JbRr/L1fwmOufo07PDcwbQ1vNOZM184miIvGaD1Fm09o5HBK18uLloQA7VZqnohnLj
g4lZjaqMYkNrExU2tijXXFHzD5ncceGkyDjPXmraGLjHUxCcNlzXWlcvCzrCn82+56LQZgQ+4vY5
nNHdHKhRrl1IYmKzPpkxZXLYh7plnheYFmgXsDAG3wUiPwmGd0+wQR/Y4fO9FTL0gCy0zFTbPJpx
WDBfucWoaR9ZOCXg2cTfxYEH8kF7NYUJBmbaibNl3ZxiWcgtE87tZAbF4+xYL2ZBBgZv/4bKr3bR
GRAqy7CbD17e90caFWpyDVa5zSzxoinhOdOksGpo/12IkMkUgQz6shZzZpr71tf2o4WphCfNPMbQ
tDa9SP7Q0CLPvgtjibHBnohLffBK+2QyOtiJ1AUsAs047HvjhnuNeR+nAZd4XG2FR9VHwPPYY/e4
cccDunu0uCSKIIKV08Fe4Q5EtUQQiKwyeQbgtbdgYjmjFZ+yhJXUD5tmr3KfKjlF6UmrwvNc2bB7
4YAs7fdmrFE2QO+sW8sz4fjqpTsXxgUv+UWmqb8zwhAUaScufSjXLiXodN7Rw0lov+/BNescg2L+
a1X1t1Eb1LLb3wlWNi9rrlgecGCUR16FT12xDwSm8Tu3823AtrAjPIZThs291t4fRhifMzOfZdIa
T7cY4aI1sMY2KUU/rn4c6ZSgGhDIIrmy0EnxnhXqWziaa0Y1PuHLfeR7Brb60ENNy426xLm9Sw7p
NF9bGsvlcbJqTWlKvrsBPHXVP1QahBqyGMmWOnpywKzetQwPD/Pg8MMNVIcql0GJkofOM57zDqMy
PJ1tVAtMQDjMLKZ+2OXja2oztOjZ2ESY7Lvsyqg1UPJ84ymenQ11mOly8rh/A9phqFY2PF9edYjx
xyEzlOzlgvwZZ0qYIJT60ENRPFlYng7Sqa8cyH3mMMO2TNz7AWn4w+dIOsJaf0tzatOAAckN6QRz
Z1KGoVaatfgxVRE8EokMnhqNPs1NWyxllJsI/AyS5mLqdyG3ewiYEJ2rm+k/jO7nyXyphug4atk+
WRXdbZ2dkNxW3l2XGP6xdCn9Loxp56d0OY5iXwX82GHi+rfD9bCciPWoLtzVXeJu4ir4KUlyLeeY
ZYoyUw8COb0wsjbkrpLi1SWQfgb3ZXNrjeVZpqeGidM1n8tnsOPucqQYZuUBvV7VmAO3IJQXYxHE
9M6AKs1Ly12bkYoOEnmqeuk971DnBIrQ+kpUEdhHQRcQOAhxCrth+YHBkhe4XEmyLtxM0muXZRjD
5mUSgQX3o/TJjAYKAXi0Qf6tCQU03AKwbjul5HMQn6es3U3lTOjX9Z9apFK6aRm0iPmW88Q3hTnL
xoMbSncDhA1iCb4N7JepSxuAi1JuPgPaKa82JF0LxWHpx2petcGwxC5HaBtzEs8OM7sWY32Na3Vd
WiDx5rtsKMzl4GWnnk1NdV+pKGghIJ9FsQNYY+NOpq29tGxPrYVTTVuOMdiaPfMpcvs3GTZvnBbo
pmfkhnsn2TsMspYwfUHu2enXTdYrmL1U5DIXruJCNVU9CSfvyS3N3ehzkkIu6tVD7Yr7hv8N5hCs
Cte9tBMGMM5CY+0fylJgFY7TNwC0u14g96tUPVra23m4VbETN0z01C0xaE0bAorgQtNmW5s+fQe4
n5agriln7h1iydl3YcSPnIG/wIUucTGETKgYtKl8PfUzvFnKnBfK1im2qJBcS2SD/g4ZpxecGys6
ekeqCnOLPha/UBsj5F+skjqyPiJiUPxxCRZBZ4zig2VxLYwQCPAudyayeTVRE5BVb65mRoF770wL
2YEJ09Fs+4OXXfzQPjJ1PhQRozVcGL9Mvlem6a0HE89gkaTYCDj/eTJd193IaFxlv1jaCWQwTabw
lL3XkU+drN7aWj4pb3oNBmKPIw6J+TT5DmHhlzExPXyKFCgU4J2rMP4qfWOd0FpECW15Gm0GM1CA
NN/H95VelqAO/dJZd5wMZ6ozyIo+acel7lNEv6bw1lFp4AwGRWzUfI0b8jWmaT1VzIqjeFzX7Zs1
z7u6hd8UJ+8x/jHHkkz4nPTXDr09iJ9kORrBkx8593/9es4QAEYaaRtHONnBSfhJNa+H7XcrWzDU
TpvwKRxJ5RU5hRlzdPDH4pfSsWcPJiKEui8MjfFSXXzDu4wvVTx/KFtiGZmfKGS9hH5xiuuc2NBC
Ge4lSe17vzf4C+17t0t/6y7Ym131pnK+pYR7yKu4im6nbtH5F79Of1sr+wKF8UuS8c0km8XUcudo
h5F8+DSn6rfup8+SYSwrsfzyo/DJ7VwmEvIJky55s/wUZekXHmpqoGz3YjXikqfhU50z1O6NH01d
lpHfEeF7SormDa/MhknfV6ezr074DwnvY+vv+UxdVXBo+CLf4xfgN82G5Av+yX2oPeIysMi74Mc3
YeHjgIxUKln02SZv359mjmVgzAyXymAP2FZyji0x3PYBQgoFptr/KqOGz3tZvRVF8hUDns6SNyIF
J8fQb3q0MNMZa9rb70ufroysvd5+varKftssAH7QkZgxkq9Cyqdw4GeP4/tY0Vwkyou9vURTUJNt
zEm7j4su3RdISmQbpeazQlywK1390dgB4QjXRSdL7rkWwt5sXu1K43kaWEpKYkMkwdkp8zlaeqN+
aLgWVP0NEi5ugCgZM8oxIiI9yx4r9Kofian3UdwspvrLCopr2JbmMqLUcSFD/6pQcZZ+x1GnLruF
k5gf/Zhgh6bcBHMqITEz/sZsdJ1Hc+eNA0Jj0axTPDlbUujfopnFIbCHg2umO+wj3Day13jKOlyj
jbcl3saWUI/WOcNJ1iTxtiKWda4TdXE6VN+4tFNuYMhowdBWKzqugXDmqGgM9+vlqIvuWDJv3qpQ
lxyZAlKaHXYWh44aJ0wSUgFtsUJgIrydG1v2K5JTKW5aKIBXqx3DbZDQEQwkC9W3xCw74Tigzq26
IQC4z865eueiDOjh2zFc7062KSIy9R0Hb6zjTZ8Z8zLqVHWw1UpwjXhkuX2rRKfvE31Iecn5hMp+
Se+kf4y5HbUMmg4B1wcKr1mxZcYvLya5sE1m+Y6CK+DmybuTGv0J6gO3cHdiIECUiTqu6godfCf1
kL1jkD1kvmVcXZ1suxj8s3cr+NGJtfeshtFMOZxKDrrmUFM2zpt0HJmJMD/q9zbe7D2hLHWO842P
E+qCeF0tvN6ytjhrnc1oKapcWirIOpX0K0xv3E9kNezZnC5FAumzDrC8T+VW01bKMCZVd/xHMOTb
NpMMdvKqZ1Ru9mfoFtjE7C7cC5uHNAH1fqjSfSex2CjbMJfj+OK6tf8ieGsYPgXrMfHK3UDb9l0X
BS9EEur1NNvJQXfJqyRaeoEnMT1DKvtiKvSorKp7QBr6zuOwOhm4IFaTywnRU1GI8YJXTc2CzFCg
q23QoTeWQy3OjBj2aTwAwM6URYyOIiTGJqjzVFvtE69NdqUXGTttMZa0vGYfJGUCwo7hgZ8O6aXp
T56FBS00eawTbaxsQ13J1FIc4cb5ScfxQlrSXUu6Kw6cHNS2rLb5vKvSuFw2jdHdM3RcUfTYrBVy
ycWp6c1zlHnEs2geaWn8cfOUK0eTluS9YDAiXoB/ZZa6dhDDn5CgqIyxCLkQ4hhkQd10GWa7RhXn
+jZFr0PVXqPIX3imPZ9CRy7myrTg8wUWeLSkZtjvfaKtr/JKj8ep6XBRAPzZpJ7R3pt5nK3wH2Ff
SQRTM7j/88AxRLdyZUfxsgQ1shwsyombPmI3FD2cXnuTZ+0zrmhjyfc9Wy5Rw2bqsXHWU3CSVPdt
G8tUe6rnfkpnCj5u/9LkaoVEhQzDceoR4yZFKZX5mWTGc2ZCmt0WaTnfcUA5GyMpMWq0om0hY/My
mIhDY+y/sQDeQgPBMixG45j3FEsJmoI2ldPfd1OI/ObG1GJIEiGNIjsS3VkamkBU00UUkHIMqQYn
OgZjT1KWEWRyUaaxWnnOhpgy5g+SaPeGNbMPmOWaqpRu5U+snMLHMY7Ldsck4s6oGMNQ+h6smPDa
ZUGoPjB2t4JbJAqXaV1hWMdoovu8xjYQOHRbVqksd1BKrsFwqIKBO27vZ0tEIwyG6fiSzHreWLWJ
cqL0vG7TljhRVb27dYrr1J2WYaPUBssr95mA3HHDjBvYFK89cxAFf2A4ZFxtzvGrOeckOeximwuI
GMOg1daniTEkpN3N8TuXUnVEcXmVvZi5j6mFk9Mgkwc9zsmxDxl6ziW+CACAfTugPMlqUVBKvrPp
J+VUPxlsojFLyWDeueQEK6z/AjVyBHcfRBXhBwYBu1nDp++cjMmS6OXlr39QamEz06sDQByQoexm
aMgXE4zWAGOXAkgPJUGN2LlVxvUDJLKajh5mEapdKkZFSXqWZqN2XledKyMt1zEtnOimPvpWPMUH
L7owAvRO5LuXaRj0u9irP8ZB7KiY2jozOXtjwsfZR3eTnz4Vkf625iRazWBawVBoLMHK3QaNRcy8
mKYdgeBn0Q/RSpsGTWNmeW18/zM1cMmnsMn3PtGUGIrnMWFXwvY7fxtGLdmUej5TfCCPAlIPB6/p
pW49/WFNBSjyCcZMQD77qeZOJykoY+7LvgYcZGXdwlleW8Gtshpjk5ROS80SVsgBrC6Huuwr61yO
PUq+iSxUmwRDCjkuzbtW/WmCRpFfVy+2hU2yGcv710Tpnrs/PIi8zBBuJ3fah7YHj0jx2AEwA/qv
4SXMfH4g6LAGW+JJILetaJ3o9q7VH/xpaWRx92RZ3WfQSgJoLo3RdTzdJY3TH0ENWQdfZeeu9amX
GSfN2TiQV1+U91ZfC/Jk5VOVIdDVr3M/1LshnanvmDVr7jSHj17136k7jx3JtSzL/kvPmeCluCQH
1QMzo2nl2j0mhIsIaq359bVuVCErqwcNNNCTGqQD72WmCzMaec/Ze69NhBzHU3GsW0p/tZntkzsY
uyLDoWLXfeUrBWAvF21ThGw/WkMuG0/vwkdHe2qAE7BDLwwmhuYSB/awBepDH9CUCxJVUYUYeqzn
aJ/avARj0Z6BCi2c8Gqg5c2wY3mY7+yZvxYWMILTRuPFvs/sntDuHmrKpZHPbYM1S3uWlcMKe27P
c0Ou1pHH2iwfk84h4hl32LjM+DKw/CSB2tJJ2dhXL80/Ha4L4r9C26JRvuZzpe2ovKR4yio85AKj
27PesvnwsQ13NeldqFBaNd2XaPs3kRf5I0nmcJdM8oeW2/paFVw6auWyYhhrP+ueSuYpmv8Qd4af
UKyMQjY/He1lQH3EZip07ZwFwbTvsBhC9u2YFLJTLZP8MkbOuI1gjgFKtb8KvbTOXP+oBCZxQipm
y5za3nIkIF2GUJqyQQ8uJUciG48ILjR3X2TFcq1dkENVKw5410MWQ22/xeVTbGhFghplOA62eY0D
6kAhjumE59jQZyj1Zs8ZjVis8EbL76aIJcY016fULcOj+icUesha+FPoRcGN4jTBbUBzWPWGmW+i
WIUOdFscYhZGG9yeylRQMQwyu28J06/HpRxPRugFq7qrecgXxtdEnIsFN0yOXoUC84i7Zcwtkisp
29AslmOfNrZpHpCd1I15FybI+wPKQO+UwzmzCbp27NLPPQVNAfM8LWlggML6D4PAfDTGaD5SA/LD
Hjq9uvQur5BePeY4K9kvHgeNIGO5WIkw2GQZGZ2k856wkXTbzMzfsVrOyswTr6s8Z5LWc3np8oRl
VjzUvBlsBZBEKJM1MBNNi9hJNPc9eL89tbWOLy3j28aMeK8gD9xlgEOhi+BQyGLXVoVYdVk1bOw4
uvd003ODsaxdg8lnDYfN3AEu5pBF89aKmofyDHypVawREFT19Luys/DkjaQQBC2lOMGxQSEiuNTc
6rjIM5BobulygqjacG/As+ZnpTUt4GqPwkWyC2zu5uTHUlp/2vgA52PY5EwPgcM6pR3rk+nE49ox
Kf0iubUTob1x4ebv7aWJdw522qg33X1q9RnUV2ve9ktIb+DCiVNmwm+ruNwCe9PvSUWnWXA3oAq8
pUKcDXPO1w7ejb0XnMRiND7FRDNOrF2pEmnDGG+B9K3wrtgXO6jfqDYi5Jfb90HrCO93kIsdndRe
UO0BZ6a3apo2cNMpXsNYv2q0eqWXNhLCNH9RuOLt8SPssZARXagin0lDnuhclKc0nn5PJCgecwSC
bFh+hOlYL1Yc/a4jfS/KcrnaBYc2vFI3hyfyIc2sLYjbjG6GTm0OtR0VBdxP7czZy23+EmehuJj5
4EMxnE6qtOzUsBIkidAcws6cj6MLrQ2vJM9vWsyvLW4vgjK4GgfOUegbHCfSDsJSC/lsGe07uXVc
HglnggFMQZRYmiq3PAgr6M4DhvuYuCI7uRb7oUaDZhY9IJspY2P0FrZNsg0HZAVcuXtNVj+VSRlS
ToDsye60bYW3oNbD6tAVpbOuUHzviZh8IZJslyFA+VkbjtAZWQUjoEJBSadH2bY8z0kT4F15N3o6
UBNSeF0r8hcn6hb4PxiIyTKzEDe/umqetjO4ef4A9pOAsPZZwv2gM7nIovw4Ax47J173Z8Dl5FuW
G+4kOeUN9EgitZyt1yM3XUvM5i2PM56XVbSO9YIOugZLUz5EB0c1SlXAt30sF1A1E/132ZFBHqsg
P6D+XhBMDuFELlgEht/1OpEfdcG2KcqS4zxm4Fk2E31wq4FrLAoPNgSATTt4Hqgi5NWZhdocaScm
SvsaShcluHycZ+xR4/KA0Pm6lMbXUstTuyvNZtySFWhZRPIivJSWd5t0cYDUsabfsV7VHqDHvN+O
fYA0UrnMUUu6gri4lvqw6+LyqSJ1vnKVNha534ADvgwYn/SR58zn9Z8yuoAlZq2jDjopdm1u013L
sCcDkqWZ67eZAXkaOmWZZYhiWrwm1pSdM1WpBmPnb4pi2BRTle85gv4uVANYlEDuZvP45PYBfNR4
U3dVxwWsigfd+Zhp3mdjxv026OtDsVg8eQ1WRriN13JMxn0vikMDavA+a80z4G9tBwli6zAjH6Ku
YjbNmrMojkk3N6dcDhztEcNpyAbAsVR1jJLUJusi1pst1+/gSNDjzU0lYwNIIOdYzHedahgeBq74
wt7Z7jrv2jeNAzpVOwSIEJsptNQTxg7WjZU6R1PgWmkSuY/lkp1KqsMUVOzG+8giGth6Ggyvc2Yj
rcdVuvYcbT5pzWjs5oCSJ62xlks421RHuU38MNUVU5jlEIPObX2LuZzGtsj88CgKw1NTvutBj/iy
b7Ww/+ilcxkazz2nekQSWa3OS/MzgKkGdiQOrpIYd0lp03YBSL0a57Q7jgkeBIo8/M6S+G4te7p1
uhyfghacQUfsLq+q8hybhZ+mTb5lJUAE2gWLU3Q2JELSbPWoYT6Hq4+zeUxKClxlyk5CmvQO/rHD
5Soglx0y6zvtfwrE7c4KTomdgessxu1SMk5T47Ui8Z6f9beRI6Er3S0Wt8qHF7MeBL3s1PiRmBby
Azf1iHbfNKulMZ84X2/LnGj50DU24Rla0PDO7bXKu2e/5kjPj5YHBEQ1hEfNs0elzTaSqO24pbeU
SkBsGWLaaKQgNuN906lAJs0h/E2F427UGJZS0lFzlJ61oruVmdT3Q7G1IH+syhZvn1y+WYft7Elr
9yl36srD90BS6QZX5ebIgwyopLUN+dH3FT2/jfbTy+BrNul9FFpFyZbL1TXFT1UVJkyS+mcaIqdq
YUKOqH0i4v0krWnTFNUWq+Yaz92uwCjty8SKt+ninmDYEGSw+sfWdVg1No7BeYcImlmMDy1HTKPv
pnXttJC2ipIvvXfvhfZWzO5PFFh+DR6PDXQUETVgOM/cHR7cUzFNFJculdrJtr9HtCC/duR33hyw
e5LLgvS/2CfBXkPzpi8P4sZZi5PPIYTwz21w8XSyG3PEXD8w96tfPjLnzRAowKw3PsmgLjBnGKw3
kxF1boI2kDed8h6i4bgRhRZTNWM5g7goR5Obq+fuUVC7O6Z3VaunI/o2Ec8M6KT+yH733DlQS3qT
YKc23Bil+9PAtnOnW8ajZ53x8YrrWA+/xyZ0fYmj/2TDSNnAuboCNSdKxBYC64VhvoMiOKCSiacY
OCh+/4cgGNeG2dbEzzA7hEt9cT3XuMHeZXkU7rC2DFy3YXJ2CE+dgf7YJ94a+HHa2UinZDWZvX3V
sS88j5gqWam+hC4JdByyr5qcP6N0xWNCoMFvwG5lJzsLSICyL+tOGDt+CWnAkrEb81hH5aNL+HDT
NFXiEzjUr/RRH6XZFA+BV58nAuorvbb1p9B96Ba4thmcYSzjw/wkEl+WGTVTdv5kWvI5l96wo1GS
kyELQQsuBSwM6a6YYQqMF7O5jzr5qpfYEUILxBosNGttTSXSA07p/ZJHpOntYNjlOlEBYmB4VYk7
bXgTu2OAbL1L02QfzPGjNrv5zSjpOp9rwo8WQaRtzR8MJWX0DdyVTCgZM9CYjqsMIh3vRJtsEL9v
RUdGtK3MUmGEf4OAg/6g1zC0Jo0L2grPnOPdI75h/TwkwaWVUsfZw7wXjobFCpem1xTfyo05JsrY
SEDk7L9kBuG09WvE0ZfaLp2dF2CTJ0Ofrsqhs7gLAWqCBjDvmii/ReNS3arK9vtpMu6FkSKS6WSZ
bWxnv+z6W2sZxzAme9ybWqQYGG+aAgv/BFhx+CFNcZjC4bBYbOIh2XargmfcG6R6DqZxyImJTftW
xo33wgzr6HbLzp9iKuHmzrpMYVfFyHibobfTM2xM/p60XdYWNUxUDyYP4TjozwDQwPXZAoiQdx6n
CZvzjK24T6O3JPNtaDq3Ge7lLY3Dfmc7Ju5JXSWneC+yFBOZplntE64cAldNpo68OC5FjxgTVj3F
06Kpj3OamWtDI0wWZRgV2mpegBhkLH1ZJ27qXrf3g07mQ5QCz6ajP9R4SS/YydeVxx0im/ktq3I6
WgFwicjU92lRvQFviM5i0Vnv4qc62mir7Ai3XLY1n2XEQexLzs50huiaFz89T3BMrAS4hpokeD1K
pGCjPMY0EP7HF0z75TFXkxIhjB2QkegyBPu4CA46PobIdbVjUwztwyL3mWHrl79fHCrQ49EzTroX
rvMkDo4AtwiRxHzPnFvocIjkmB/wYc3valhxopE5ScYjmZiLNcjxJ8pKc0Uv6zIDSB0sn+KC7DiA
+17rTMcvmGjzY+w1WDRmPdk2roYqlXovZeble2BlcFhz78ynF2rZNIIyzNziKHXwO0XeXskiOsyB
gziUNe7adsxeOHCU90VYp9bh/OxBGtjUUxCsWoXilUttPjGp9YcY2jpHPW7bbPkI6xjz+DjX0UdU
eSFZF2DFNkH6bRnUH0uPN2teovQyIbYlmiyeh5GsgT6SInea4uy2WbJtew6mkzlgJkvB7HXTjWRv
+jZs3sf2XpJDP2oU5WIQc/nQJExpWX4jLLccWjPckuV6ynA2v8ARHjHTBd864JJuLsJvnDIvOp10
L5NwHGZVjuNkdN7qJf1sS4R/dtvU1bN4bvOkuKWtQewWY9HGzDXsIjpuAJto5XlJ6vERB5FFyKZC
qgpbvv+II5C9g806LIHkq9XZZrKs7iorLOzZZGq3HmFmrXM9H/s6AY49aPeq0IOdxyGjo8nbMsZE
KJfgezhw/J/C3KfuW9AhA1OAf9VeF9Ixq8VgBenlDHmRCYe+aEpcKQG5PdsJ2RG2xxayzarqnBNY
+G0zjuwaBuNXWpmbsaNe2jD3Xk1obmoq1EULd3yMiknAj7u2Elzda9UVf2aqXXIXZrnlFN8cD+9d
PYH/SqdmE7XepoFugiiGvkXZ8yfaH0dxK3oEk06+FiQvDhWsnJq550GQwRjjtKjnyTnKv7K2WHkJ
evbc3FCCaAYKdZ2tvak9a3LqeSGjkQXEe1ZFGWls726l48YYnYOALPHRSrS/Qe8+59qdTpoo5hsX
de5HciCYiD8M58wpCqfsPyob/j/4rv/Vdv2/L/F3QyHJn+5vReg/7dh/iRb/9U//g0gi4j891P9X
fsg6ij67Lm7Dz+a/UUT+5f/8nzZqiwZO3dLp9oD5oXo4/2mj1v9h2LbHpli3hC4wMf8THmJY/xCc
jnV6Oz1aM6Tgd2lJcUT/9r+E8w9lYYJeza5DUoZk/r/AQwwEkf/TSe3ajmXgv3EN+mAoouO//5fS
EZ3tcsp/pu3U27Rm24AOAJE2fhw18Mr78r2eGxMtT5SH6C6a2aa/sei3kTOEJxhHjyIZ4BlEInmx
vf6hAU5/YW407xaHiKVtqms/jsei5b41pgLXhmp9M4RJxRUIkHT840nmXLrbmRUclmiiKr4ynWN3
bEGGZsy9T1IlJLX2nI4mqFprIkeevEZ/1xyfWCbdTdi3yO33SAOQCCXPt5AzA0J6a/3PbCcAIRz3
pQmwXJkVMEvH1upd3C84X2D2OQtvdI7xN6LYupQPjg14HfTcwr7J/KjiFW3Fv/qJTsbMeiNfCvoo
wbJTFBc5cRyknYSNssH6HOLYitavzUgZEveL4eyK7jWC99fEy4T/5WDM0QKbokAB8AzfICOse3XM
RqN5HrL595Rk08rD72fgBBU8ivbg/4s6DHbxWL04VXyAZGDuiOrxHB/grgzopHHSdYDkEBZ1J/3M
Emi7EZqBb+TGyT43gRzWsI+jtTCpEZ6YQZKi/JOYwtgRBM2K6DdWFcMfTNJ2dmiyrx14Je1ee3Lb
+jnICveU0m+SwsU86wGDq+5XsXUrTTS5kp6DfqZXeiGBozfebmo4AIfEl9Qsu+1MThehSTUAaJyX
EuFx1VsZO/u0TPwZJ4dpc6GpJmTYNgtNogapefS+HlySAxJ5lbZQ1SP4jIRWvF8cyVdxmn7qxrCg
T7gFOL1+tyBDCC6hxLibHJxyK0tRd5YY6/x0YEkEXDuN33srSTdDSb8HKF6cjx4BN28gDYOyl/hT
XXiHPpfvUVwessjTj5MRbTpBeyy8NCwb9XTXW4SicjDFXuhV5xuRwz6uHL74fDybXnqwTb15qVNO
+mxDykcnxKhBxc+xUTMMpakm+aOWVzzCJLd2LBF8tuFDHdfPU9aHh6R/Rh9OvowyXut2WZ/0mkEv
sB6bkG45MzH/JtTSU9fmXzX+SlKzJrpRsExMq2DGh4UtWByFwZZQI/s3Uxt9NwzHEw0VD621cJGH
TvTQArxdVwVnGTMIlz3diNURfSdbZQ7cBiJOlB8gUwDirsiwF6/4ClIHcS7CwxXi2QYnXV4YOiiA
+Y7NxtgKPcPSMrpYXzOT4EDzp2/GK6m0s8crtGrscuMEcb4mk6WvU330C9nvS9xv4UxlTEdMbl2B
EeiHbi/FbXIzVkzhjkt/VeDBWvFcf2b3jTlfglPhyEg+EAWPC7TDJ8LPkB9Z2kAaZaJqIs/0ow5p
M6vx45pBXq763vGg/pZ3febnS4c0yBJX70PU92uqZt/JTpHHwnv7yzbwngWWvkshVPIT9OmWBN6T
V7zn2HJ7mjBxw7bgI+VCr7ZDYYFBdwFcVYbR4OzQBkNqs9m5jfZJAcdpkhP6EtZ5J1cbBy8/5z0I
9dS8JfGoAU0jJtvBiq08xHSN4nZEoWg9hzOs4bJ5XZLkUtBd4JSXCdl2hYsq2mkhuMJhfOUUQ2lH
3DpH6dSkD/TwTNBvRsHKqn0V7KAd2JfRGx/zOcg5F/ohWfpbMB5Nfrvd5NnfXpSEN5Ilp8G1xJfT
1HTujRwgrGnZmzJam3W7EHJgfAkBTh7KLHwkamec3Kl/SnSKh0VzrZz6yNE5v1YVNvkQTgz3ZYDW
GvwyJqzxbLKHAn13cHX7BXXlg0ZRAxFCnhy6j4BtZ+hYJRuK6MfEW7qKHBK4bgJOIhSjXwYGaWsY
KkChHOoSGYS7epuMAwR8L6BxqCGUijpYkp3fBsVyrLzs2+2Nx6KofgF4+TGm9FJfKjv97sNOXxlt
Rntz9K6bx3IxzSuuKtaV7DzXRtJZ/kj9GotXNhZuhZEd7OGpGwR/eaIqFMXSbpKet8FkZ73OEN8K
XDCHIAxe2yEnLy1mPjwhArPXhSyAY8zRocmWPPjBoP57nGBXzFT9sCbkf1wSJozSOl/NVUeMmglu
kKLZmLjJOvtnseXKg8e3cpfxTxdR7yIyQhjGo8mLv2tHUCEJ8QuCyV9WVpe+U6jA9twfPM7wQRpq
K7sMknVI/JCmDvclXBbTl/nCg4A+4RZwD6rxq+Z1eyOFyA7IdoWErJo10mSb9mwtKC08BpwyHa0m
9gf6aVPW4UMI8vHKNNKtWeZWfhHF1mVJ7AsoooZ+HRvNtUlPmajXrmdPP6kJiNpyKQyoSusVPRi3
RT+FH+i0UXLtioFKrTJ7bAhvrmBFTycapx/Zuoe4bcTJnRNzYwRmt9W17kiC2GR2IKwyauO96uIZ
dMvEVsFLmOVNjT85TIbd4rC8rzx7Y8jSvlrqi6gD62ry9s/Fe9C60TP8H3QtnvTkHLlLGnWwhyJ9
p1OC5XEAYsAcjIEamsL1hV2oFELhj0PmnVlepyzCbLknSg4Gyc7a11aSKUqId5IuggIrGwj1oal/
RbMonqfodwXXdmU3pSSnoxMAh8OxE249b0Ps7qTtqFYSaXrSSKKeC0dHlxvHfs+NihzKbO+J9XZb
e8ohIihgdOB5J3Ta38NibfuIWTbpB22v44nm7Z+Ni2Stk6B/eyJecH7eatH1p7GtfvrEo9KPUEgQ
13f8WsbWC9OvvPmYcaQ8lQNpWyO9yCa8AUey9wXukh2CJzgzyZIxKy48NMJHPaSxkteaVBxiKCx4
/W7b2YcZFZ9pHWU7Pal79MjR3QLadn3YxU+wB7QbwW9axXt8FFxX7JaaHmue/oMlXCwTeh0PP/jp
hCCEaN4zpLNQG3hNWLbQjBa+xwbmLMQYMrahC3SYtDcyq+GPlrNsyn6ucZPFzqpLsETy7mindu7S
Xc8e3mePdXb6FEp5w+p/8OblhF/pq4Wxgcjal6fOC7mVkaVI9GbCBu9Q1mKa91FjPTBXeXizJLUA
RuHHctj1/Bh2/SOdU2G4jblOfE9PptUM24MXEgO985Ug7ncZhrK5fKQVfZuFySV3nVeiPOuw+Uon
wDfWvAdZ+pEnkgSdkXLbQG7s2C8Mne9Yv+NU6D60imdTFCZymHTWcY87YTGb6tBGnXs3rNm3Wpmw
B8PUnSg/jmfl4g7BlMMfLrC8rNED8umpXjjs1SNBlSxwH5shKR+r3miPFNBiksJJvrVyy9qkWkrS
g39lx+OLbbS/FgcrVGAF0d0zvA+pm6QbRP7gLtRkFUGbbcC+B341IE807O79HCLr3tNiHPyF6yIX
Bk+DHcs7D/AjKOdrOerD8xCGV0zNLVqe3t8Srx/8ucXb6QwktGKY2JT19dV18ni9tQFRjvIN7d6V
2VdYz/q7hwpIZ0nLesBusRnF3aXUlh8zrT1/IkOhe079kJvUBGQKCMwJs17X3BofQ+CLzO/u9Brw
iWDjM4kjPVUv9dg/I8P3m76GhVHOj4Y0r4MnuD9qWbLuhvY3tvyOjetMd8gcF+zqsL8A2Obc7mx6
hVEa3vOJGBs2jxMJSpLVmnWOaQ2gmI41TEF/rcyjX0ZY0fW6dDgz9Y98qEbV2t6CEYTO1Oj2q+EO
T8sMfa5AzosiwQpID+56jLWuAxXszTvHti4gdtPXFMyTzmImhy9wctGx1oFDDMvOeK4UHKMHILTX
0Ck/PUdseCj9dhKM7P1g1KsIDkqh19tqyUkHWRaqTgiwYvxDAwAcaad/zfLp7LoW4DQGJLJqBkYH
87ulTQBbsbWLa/YmVlhzMFRUa/gwHPyEu4EY5KzNOXnXtDa+v3p2HJ5bN8E37PEZNtuhJ90nBn+B
/rKy20ZiF9FXrefOB6zWG7BRFi0GctMbi3sFy8ftC198JF7I5hdbQ+JdjeGdqQdmYJQXz8F30WE6
iUPGidHM3ruAJE84QGZmh7Iq0H3jOn80O7IUbRm8p1PP2Vee4zl/TgUsKCd9NszxiZNftAuweAwY
JrWg4mDESQ2c9NmW/a8uYG3keQsHT938aLgiNEMr3iTImTUzZvI44kayakQNAVFzz064UgZP7iUL
8a/MSnXu8oRt3R7dyet2vdM92yPAnpXIu3SbgN8DMcGW2+XmfpRVW99w7bO61wh5AIEEXF324X0u
dbhhgcEdpzZGJNWT3sUw+xPbWBcEzi7lWN8c26BfoQ2PDY+sXW6whu9DOdxyK7pjQsd7BbLiPlIh
xjHoT15M8lSEpEsB+R5tLXY3phDVo62+NMb0hafUw+ad45vFg07bQyTfKpWJiIP+6nqSqjC3vGVe
cktSPsVcgcOZQsqDWY/22RrmEamDoDGxVpZcfcO9qwrLPagJwL26vBCTQlcVbXGDxQ9ELv8yra5/
7XdO3YoLS4p5S5kEOZ/Bfm7wUoII/zWqJEir8tXMFGk5vyZ29FkZle8tOm1pkfUewNHG2u3scSbs
RjklFDcCdWNXHW0BL7G9b7qzW+46116Oy9RdA0CSO6ha5E+zmFyYakVxK/AUBV6OhkOzVY/XNO01
yjnY4tHakq0paM62lmiGQ4A1OUiHajOw01nz2CQHzaV+LkNBd2gRQNis9Oxg5E27dSPGHYbDeMOt
ZHpmRfgRUQS6q7XoPVZXJqCek+EI3HCZSA+tjgAEx5FlIk79VdsAphb1uGyriCSprlfaVx9WR1yf
ErO2cKD4Of1z0ShMs4E9UgPOT3nQeEwYcVt8RHtHmVPtwGhOIsSaGLC6YPU7r4xoMVfC1MR6yizq
PfG4UrsZPXXJRzGTsKTPD9fr7Fzd0KK7yS2CrQCHRqCsmy5ajU+lSpxGFbUdXWyHCQbCcwGNkB46
EwAOhDzNDuZz2faRr9sDJMyx6W6YLseTsDV8ycE9l3OBVE4JCAnsBqIFTdaVE33Gdmjfi3Cg8T7w
srdGaqQ5Od7vSDtlmJlHeTYEcy7bs8+KAzwpwy65m9WEQXKZeS4x8+8CWWubEn6yP6EEo0XCqdFV
wS/AT4C4DBpmF950s003sA5QRAxr4VFQd4dOkoTv4mMzBSsvhiopPRBVXCwRDZmXBakJ38NSwKsK
rFWTI9/EOAAOAOs/KS+rzhMK8Rr/euAXuGQQVncytLyXOGKzjpXTXdkdM3GCU+GtL/hYahrIgGwY
KatbigPtXRbQgugnV0oXkSwuTvFX/8oXWmjsb5HU8tecxMW2WVoJx9s1+KDbPsSU6tYiqRVKW0uU
yobUZB0aFdeIMlYhdQ4ST1Ke/TLO/lxBSktZYTC1kHUDaMg98VbF3HzGyrO2ONsXHqyh8GlIIAye
iPM0zu4RPNoZiAyrvW5GKTR4JYkn/nYn5pJS6YkFwiJWFRRGpTXGSnW0lf5oKiUS5oAvZZof2TXl
20XplaZSLsPFzW/sIh4z9gt56uW7Hq7xMSgqZ9Mp7bNQKmiu9FBc8VRd5Wa3D6mY9PPZAFmnFFSh
tNQYUTVX6mqrdFY3QnG1lfaKQLcJFQE1CGn4sBBodaXUOnymjQTCFQpurrTcXqm6kfsglMo7K71X
Q/h1lAI8jRnCayWuZszWqA20cCOT+rHRGSvpubH2rTv+6oypO3X9aEIfnd2MiNymV9ozkn3ozJ/E
oFt2guOuixyms3StL3X63BWpfTWVkq0rTduG3Sc9m/s0krfRVcm5UjZUjiFYT/m+dsEiIXDRx0RM
Ssuqn3owzCTEwoeZ0hb8Bk8DEjvqv/kedqjumdLfZ4R4qRR5R2nzk1Lpcc/+1tRfVA1nQgGPCV3Q
u0W2mIRibDTxaO0iEHmTUv8b5QMYlCOgUt4AW7kEEuUXQKrfO8pBYCsvAWciXAXKX+App0GvPAc2
tNUzppE7PhKSesqZABXraVRehU4sm6Ktt0XgDER58DOwEFf8TkCdWB3CJPkMlPeBhtIvA6mzK50T
ecLTYie/+uVQT953CSjH10tApQMANVC2yUFTBgvltHDNra6cFxB1YathxigxZeRx/I4mRyMObo3m
r29DOTigVZ8oRHyghYi0s3J5dMrv4WH8cNIOcG/A9kJ5QkrlDsm5DQyVvla/fIzzohqBt2MnCWlv
yZS/ZMBoIhiguSTDp470m6G8KBRVsb7EngLv9WdQfhXJGisOUhxvM0a+5mZjbBEdScy2E/uMUp59
hPnFWb4r5YWxlStmLLaVcsmEZUebWHpOlH+mxLcQDfauUc4atvz4OtqfSXluPOW+iZUPR2DIAWtK
x2WAR6dSZh1MOzbmnUW5ePJfTqXdnaTCxVxA9lRuH0YhnfShAQPDfJo6HEG28gaBzfpolVtoVL4h
XTkce1nSwOBuJ6xF4q1QPqNEOY50rEea8iBh+r71mJLYwaxhfkfVd4UF9SCxLqXanx4jU60cTZPy
NpmYnCg2eYuV6ymRJA3Mwt7woz+Xv84o5ZFqa1inFkmnWiPj1y6DuJA5udJo9xMnZO2TqhtX2KHT
AzNu7cc5zwEeK9FDWhABzcn8Jkwhpwh8wzppNVwWzjwfa/UlqcKDkTEhk/8LcqbUATPmCQ89s7jY
GPgaQCa8kYmoThgpdOZi7AdJRPLMGXg8u8aPNxBEbYYgPjUYQdzWfJgGk48rR7Oe1QqOGmTPyh18
i41LTaPURrhLs41nM1hjqUOVTsaTpLRnkQwGo/GCM/oTVvtRGsY5KKHtCsvaMyfhRp5nGCDzr8Cu
b4WB3V2Z0iRLFtN9XUTyNEwJKmbjXKZ+REPM8K+779Jy7hHo46W/VxUsF3VIAyYwmyacOy4eahYO
DkNebRvdGhfBN0Go1m8FKC+IbZy9YMuIOmLLnnD/oDmPshHmScAjRGdIIgvnCw+/w6SYyc3cE4Pn
vnSwSodVP0AIPy3jP7FWvqcDeoqD1/+111RlsvGQLRNhgJ67dB1arPr5hlYZPnmz8yyN9Ox21Tuc
hF8wp6wt+eWX2kMRh5kcVcbDErrPQEIkKBVr/Ops9y0fy/dmmSIYGpzEaPPRqcicXHbQTX+2uMNf
2R+2glbMYuR2EK7ZRwW+Dkplk8gXt0BdIvbX+VElNm4PGgbm9m0YtYK+m6E5gf5PV55eCbrHtPGq
E7pflRhF/DBrva2dGS27Pdc9gDY8s3qfnhv8E1amwXqgsbikA9bMbOMNiQ7mQNh+l3ZubeFx/YSZ
jLdajEhfFZ/SFenDRwdJf51AMidaPdKy1mOZlcanTu0xL9xeENogUI3Fr495D3DW7MaID43rUe0m
uKsesxo2VzRyWND66kd0Jap4qje+EHXiO1ncbzRcYUQUmebBrL2UTf/WZvkvkm7NGispqaTit1Zx
TOtatKA4ZV3paBX1cKzP9hOtnuu/39RMAAnMyVBfMzIMi+tOdIphAHXnmYAqdiNq0aH4lBouXaTJ
Pc0Be9pRjDOC567Rcutk6Y1G0HNSUwBZd8wHa/Qk8sgsYy3aiB/Y7PByzNcmZswceu0c/ztzZ7Yb
N7Nm2VepB2gWSAbH20wy50GzZN8Qli1xHiI48+l70X369KkCqtB918APA4Z/W1JmMuIb9l7bJmOt
jUoWYd3gnRP5Vvqw5Ys+tNNFPy5CuzU5bmAbYPCs5gtbEeQGM6gWbGsIO9mx2LWzw5DjnWVrX3o3
hdieuOOj74lbIU17P0WGETDFf0Nzkj3as0BCkzc3hF7x2XcQJ0qls9/rsDJM+FxREO0q6XPFUIEe
DN5vfuS5DxIHBHRkYUvX7F6gx4aLxIrl4FrO746k05YAKyLAS8arKwbXL1uD49/dTaI5yG40Puos
41LQ/ScoW6wP4VHeiO95VXXVnkYC4/Y6ugUGzPqVizcDcyr+FGIgpJSmGkl1/zYmefIW6G7RbEuD
hUQTA9VJwTfvEQfTsumc607kfeM3ZoZHJ9oO0fInz+mKVb413Hp+VR11HY5UiFCVVpCTxY8IaYuS
vWQFGonB4KrFkFou3YnhFIgA/PIHXrxdM8tnRvnYAxbbZ5xwalBC3xukxCeUXeUoiLJJ0jAhsSwc
PbWHDm0XdAxknz2a6GZOuU6DZngWj7Srfy9xXaO8Y1ngF+kdKW/+wJrxjTwW46LghWyGxvhum3g+
E9ay+mP7U8fKau/YnDhDV17qS6+a4ofe6K+F24ezsq134AZvjdsCIpn65tjUPe2VbPpTjnIgpFUM
gRVdrDhbgmloLtp0dLFJxXVWHgbVP9WJsVzR+r+2DnYXnfloxDz56jXVuamsz8mc65OfjsXDkp9I
lRYPfZ/dGCGKE668cVs4M+uF1oJ5jvIOGWrO/MQwEVWWUt+KRn579fRVlRbRUSJZnjHDv8MIe8Ob
vTxopzlx2fO0fRoI+Vo2+ma0Lp5Ljd/NVom0D9kSGnsBO8b+FQs6kakpvienolJKho3sa8gqovuO
eyTlhEbiWCx0O0gNw93OdIKM1eQOuQ+RbklLAnv15FSEZNtsRzbLVoqSyT/XGkxfYCvoCLaDFG3Q
rGENmklnDIMVyLj6yp3BDtl5ejk7cScVQYuDYTuS8LORzSgOURftdRT0F+YhNUORZlqjMXa5YctD
38lNVOhMxJHXmJ35p5PQWY0p7oPFrtLdaCI2I48ajpftVTubN3xjNm7Eemv4WpHwfuql4TKudHbf
PWrulXASqJ8xHDOmlIdO3AV26YMu5/Zp0SprX3T9ck613VJ8FTz3zyJ7t2PL3vqth5AtKvcwYUFe
RuKgsjXTiLSy7TxMx6XGkTFP2Tus1zlABGmHtucUO82UJqJOBbKN1XSqxXIP8G5E7MnAajZh/aBt
jjBJQk5ZoJANi6tO8IG7wNF1yOrraqxLnoyctt12CVQiG93aNJb/2afcOwZjKOxwCLod3aEt05Pt
MsfRJuKh9dFf7Qkb/l5WbUOUmTS7sclpRfE82bxSauy00PE3EgLguyjtE5Xc72bAOmogZTxNTvMe
+4TujqybRoNJUZUk42vhDddQL5HHtYbpnxA2TNumns/pbFHtdbrau710X7PC/kMiwyYDHrQzdbI3
WT+Viw4bKP9JautbtWRW2PfoFqDIjtj48LDJLaF4bPrEjHqgMs/dVLxmbVfsF0bfaAp2CPjN7TQb
w9Ys3F81UGcHXggqLjzQBXFaabolk2O4NgVZYLP87Bce4Yj+ZAI/HXRxBOQld3fQLEx4RMQquHWG
l0rhynLVsz3blA2Gj3jX8D+w1mNKk7h/+OxjuCbzwhpRbXifomKTl1UrRDOenxtdfPplHgqzr6nI
sHBOXfdYT627za1B28uo+O3O6IzzljjeNHqzvGx8jDN5dWoeAjvmTWn9jkqLoWCj3/8+ZgVlP990
e0zWFCzLpZ73CwKl6lzsc4yB13LQx8OoMMSQzwaS4c10KVDaZqm2LSlb1qCCOJVn+K+rUJ2v3rrW
0wgHJMh7YsDs5rtcGLNNY9JsJoG5W0vndzvHfSX1sQ/mZuAoX3yqpbTAqjCNZ3DG3jWvP9jNm/t2
SL4QHbrhpGFbgNSygoT3UTE7FJPjQS5tdPWGj3S23b1R2gIrIgUHkGL/kg+sY3XG5onHUdI1WADy
Gc2DAB+gxdYvYQCcNVHlntkGmSRa+kQxY/7faRXHszCaKKwZ45/tQeVXrZ3ScBiy4d1tkNwu2CfS
wvygoNF3kqix/dwI40Pz9Yd2ZGFVpuSmdb3WPoMw2/Fjf0YJHxeLIcDdmiYuC3FiXNi/mFhSCivR
2HjgAy3c6rmeRXvyyTsPCjNlGTm4y51K99ZaKXDePEvPDRU94KHpOdHKJPBqTNGiqK9NmQV4trqH
DnmTRDx8ZGr4wV/nQulwwscOH/+xRyjVt+SNAXo/KUDX14XzJTf1kRW+0MM5I1nUAmeHDXe6/v2F
LId+63nM8OY+op/kxfQ5subU9C7KA8yhtwl77ZEqqZmdveAYsAxzeZwj/VXP2zrQx6baw0RipUOv
IctUnFuTMDc7QmmYo/Bl8LjvBsu99rCe93LpGHsid9xMRbfXF2t8Qu6IlpZ9WKvf6AQSamxOedkF
eKThcOXNk584y9WOTXyBRdPjEiOpOtLFlweL6jrznLgzR7tBXk9Tx2NQdHYDVJHkJMNIr7Usr2lD
TVosRJ/5bT/tGXVPARF9J8NSRvjXvGTV2JhKnTIunQB0+WX6VWv+28Ak9WLHCc4vaQI0XxQkrAJA
TRd3xyn1HxPSgPaY56htbTmHsmatOZojltShxHXJBT8QmnBfiCcEToVLVFkYVjC0HId18BQNaBXK
PPYeNLeFsDOYQcqwhGAcb7XtgWKzKHCQMZdzUOcsQfJJqlBA+MhI/3nsfCDB5AGdsry1QpHpMekK
cX1a6j0e+vQ+Zibl9xrCXAx9SgJ5Pxx4s98zvUVSt/6Sxuooyck4eAJaQecOzEKxSfLJRFUiL6R3
tYcCFdMuGVEIJOa1tIgkiI6xqifQmrYXLuixnNKm6BFdfagihh8QrMCa+vkhn4nF9FYdTEYf4U4x
hCY+ejvFmtYhs+doRSUrXCJMTmQtJltbNby07keBlCpG/fTSpTwmE7KOOIo/Z3kFe/qK4iRnyp6B
mimhu2m+GsJMNY+Fl7j3abKth75sUR7DhlAFqNbWaa8VJp2gj+UXqYIlS63RD/IUHQpnSHPtuX7u
KifpJwek5niLvykc4nQIOlFHZ/IoTdyIni77m8gMTy4CNGTiWXwnITZGn4g5v+l0bAjx8lr32dnR
tfww6awN0nJ+MCM9PUhZs6TNscsLqTSqfGsGUNhfVW9azMOLpySlWm6NdsDdijrasedQ9JSYrcEU
DRoQc5PFYIetLddiLplxVQRZamaUh4XL4nto2ujkybh8IzktQ3vSWFmLKIuwMbpSllML303npycd
++jFF7x7pe02IWPHYqcTbPzgDgge0m64LiJ50tjMH+MUUDmYnANZZk+14SCdb5ePec0AnUWf7c2y
+MHkvApIJ6r2JtTDq8kAuzNGDO1DjWdDb8qgWWA8QIxXW6NZ5luloie0jt1Zzfg+UG/RYeoXqSsk
A4AKskV+249dtBAomdgPmXLWHkepF+CkvwlVOy6M/py6CmJ7arccovGur5tvjaK8M+13gc7pkEC5
AATeIWvT3niH6cMSZEtgi/fliDag1KJ3+rir9Hr3FDEMxkcpd21qzluPRCvJMnKuamA04AUPvaWu
igzlO1SQazbj0x/51IXtk5U6u7xuApjdt6hwzDOvMK6WcUbdZcFl65V37PJD0a0pYMPn6JfMOrk/
lzbj5WDpmRRDYLGE3HoGEi74DxSHKPiUvVxwKnMjuZhAWfSMGCxiI/DHyjz4LfJSzecyiPJ+A3+M
1C04Zibd9N2BKAGfeNcm6ak03A9r1t0grbsqbPri2/SpHLQIaaZmxg/5UqUXx6dKSpHeErlUEV5G
v/KUzBmIUaALjdbthqFBkeaWbxokYMgPv0mcrc9E58JASzfJ4rUHW0sOpJZg2LOzF1AVZBHMjPVJ
0aHoJCesyxBOFuOlYIs1lNHGrNs9gv917oATXxqwQ4YBLEE2a/u87M8pii0er3Mdgy2XlnE0+vrN
Vxa90h+rS/MdCW0/J6F2Ew0M0CHf3fERT/Q1jA1OnesN2DpswRkkJ3vbI8Yk4inoeYPJWG4pby3m
/nbOd8V0rJiVOivAuqA8wRUM1hfeB20H9eXdTjUVsMYHWhwBjkMCSUiXm5BBkhnfmO1Oy2LrWxCu
HpRaZwzD3uKlB+LobMxeLCdvvkkjs7YOFlmkfrydLUVVM7CDyauH0WzRiuD3lVChgOEgzKwDgMav
5NyIs192n1CIA3bmGGbrJ4ozkLxzWl7ZYVIZL/SwTdGEsO4vWRaZ19xmpqyn9qEofEYlvoT+J9cX
fkSTZreUlOwmwCsKtocrPNojLZ5NAyplCalgqecuMAYXQ7jzJCAtDxFA05Eqv2BFmROTFhYru6nw
AArGAxpdIgHRR/juQ+HgbVB19svN0dOIzn7vM/ULCtVOd2PzBoEmeu4XOGyNW78BumkqByRYooZz
1Om/xaq0NFJb/vAibrx+T11TfeDgxoS0NGi/Cv/g0QMEju1Ph2TwWImLrgtz3uDASIpzPmTTvrUH
m3E7gxSG+GLD/NIKLYVOctQTpu2xUzI/HmYCtLolRH5GeMr6WxB986OQOiOiqNRQqbFf8aq6oeXy
nlt/n/Te8Mdh9GfCHDrYwnxanYQaoAnyW7pn1+0YEoOcbqRxNhr/aczJpnHUiCWFwMZQgEZkKkpF
wwDdlnX+S9Bk6FYAi2z4tnHvcI3S/y9YvJLHsz156lBnURRG+LJNfagOCOVh9Sh1aGaK6qa+EZgC
3Yv54LZvnJNtaHU4dmxctCoOXSQKDDa4Xkr7FVSy4Rn0s1r7ndYKNUdzNYU4jqlhvkQM7E4IpTns
p6p57WMNPZj0znbHIzt3WUkcKJrseWlCqXveYc4BZkcCiZFHsOzooqiC2e7tkp5cbXxq96Woxxej
dPNtPFcmqZCE2rEe5Y2ZpQY5rekCjbEK2CBmvxpFHNFGAohMeUsy3Tr//QVNZbVP5PCcWmSPblrv
SssrznjsmBbNbE7/FaL/H1JR/+kp+V8hqf/87f+lEeWlLvnvv/Wq/JeOlv8P8wbwklo4Nggc+C9g
/69d90v924P69eer/Q9OlX/8zX+6VDzdMHWdt9zxfZQW/9ul4pJj6wvTQKVvcp/+jQGoEExgRRH6
v1tIHEyPIADTdO01+eAfLhVT/Dttms7f9H3LAFby/+RSEeZ/8qjgTrENy9VxmJo0tX///PevJzae
LY6Y/4FU3HdUbw97mTqgoGBfJ9wqfftG5elWE51YzFD+q7fyb4Zbj4g2sVSAdJyNU8OAk2jx48rE
TFhvpZN9bRtwYE7t66HRz6CnLOvuDkbx6sb6zcjxQctrhUpit6IPbGq9X5j+GyDLZHn8y1vxj0/t
v1V9+VCnVce3als6Jp9/ye5F6w/hha6FCb9nmI5nrz/6v/xofevkw2QPA/mDciHVkRlug/1xWBdE
JUE6zFPv47o6wiAIuHPaa32VnW29FwxBzT/GunDCfQc+mR1UPycGvJm+ORvyAwgz/HAHTpNuPSjZ
cgWgE9vSKEWVVj7n7LjUuuzq1l/ydQHGP2iRDWjM5x7hV86obONKJ3mcETMiS5WSxQzsOHAUBK2Q
g/agxuSrjtob7ibjOjeeFka2KBFqpNh36jCyKE7YnHB8+M0JTj1N8JzP98mA3RYXEFpXKgLTsu6E
GTJmclh1oA9g91dddCPCsKVOt3/V5CjQsiTHcWUuDMAXvKjvf4DkZa24zylMPyIwDbTW4kcFuEFb
CQ7VynKgsiVnbeU7JCvpgTUVAQMr/UGZDPyntFnOEZIsxOE+Tmi0RSDeH6RDphtejuGOcCjopVWc
m1o5hwVPLDY894REL9o6VvHUpOJg625KTquP4VXQOvOOdao0ETrHbtBYSGktzsNTA1AYULf1bE9f
KM9voFOWTcmdFsylY26HKkcFm1OyFBN+Rd1I01MTIzUW3otHbugBfQ4RTi1wjrrNCYtM9J9yMPJX
hgfp3i7ka4vLdmPNA8z/aaxPljfFB3hyun4ctYQIwRj/c9abFRVgRZVdhSbMz0ZWR+ThRjA4DBpR
sn7WPIGbUZ93IoIn2zZnpnbTBqkbxLKkZiKa3sSEydgu71Osv7hsmoBC60YOEmKqrppOBoafTfkm
syJmWL0EB2K90qqxQHbEZ57Cu0SQFta1t5xm5bwVRsvoRU+f/Ckfjob01AWcw3CqRqR88ZAh4I09
VoRj9YLE7DxbrTrHZvST+kNdBGmom8mL7bMz2dmtHMefRbd6dRd5nzqPXRJbgkzJEF/D0QQS1w+F
vbVaYtHyFSs41cuju3RHDTC86NhvwV58tJi3ZlpRA1e2d3WWv6ILeUiz4Z5nGlNlj2Krd3bmiLRm
QUA/uditGUMgnqI+GQk2GFB7mbp5RTq2YX5Zkt+ICdaV1I7+b81V2NIS782tK6plu4533UDAgA1t
bw6x70ZB7UcXltw/HPCeG78tjobDEdatzOac3pl6ku5LlHVYV4JxELgKZ4ZngJQcCjApksC6agD/
eM8PDK5CnScHtZOC+4ixO7qDB7w1Sl1oka6t+ZQY4rcwopPjwCVyaD80awgB+OGQiw4Z5JU2wZaB
WDgOxeDEmyxPX2cdfHVOR82CBJh6f1MRLdCsTxQz2edCiUMk03CssmUO7cCf0emxuaMDYP4cMyrj
+w0coIEVO7AcIUfcgicThPMaHr5XcoQ3UWm9g7v/kbduE9iaUzIidUkTb0/Yba/sF5807VzrvdrW
jEJsirqkjs5m5b3zfnL4sWrWXRZ4I1pJ3OZ7qIQvaYoX3mTjVGNaYRPPmNa9OPItLTuWzxynzkR0
HyYOvs+TDm0OUlyHNLU61ConCwXY7aLU1U5QXesFULCuCCyIfqg6l1vpbfCXI98ilcl0y8CumgcX
J37V3iuPpZZrzj9HEhY4jaIzHzH6iJEhu41JJqjA8XBC8ltkwe/FPF4V+XE1//xsmRfmgBdlEWYK
MV7DbEgPuIRgaPZzDpG+4k6yLe9nXsUdRq6fKk3e0EXdcQx8z7P/pfnMPvJEQMVLLiybJOyB+cNZ
7klb/AAU7qn3uirzrRhq5DppjMYs66+63u0TvSDnVfQ0zGQf0CdnmzIvXDw7rOTwgXzq5sek3A9t
Kg/eaD2QWshAgEmT4xD11aPE23rCv1P4PmNlvtWzSeh0xOgRWf0fDyHoxkvfybDpj8UA4dqP4NmJ
lDwQLNTWviYq8BmyZLkZiOqpE6jQpQFsdcGzuNSs4RyCv7OV22Wn72PCFgWX/XNloeG2pfbYL93v
skMSSiLrD0SVPxmyQXxwNR2zo7vHp4aS24vzjYeKNIghHAeOB9h8RC1tFr3HXJDLz2n5bZUB/6JQ
F6HfAeZB2w9/anlaQEXCBLNCoOsj4gO7CApml3lH4yN5qpnKPBLNDfkcYnVUMn0n+RUxziL7nd1O
MM0LLndgJHqLRmkc0MH/bpvMIQ0SEvMgMbAJDwelXHma2Iifx/qmJz4RJ/BeRlqfvQNXQzcG+6Rp
6jSNagxdrgYOHJTqMdEONWlArT/fkxi7yzD84Ifsr7mfIzBQI0JKgymBLvJPsnOMIGq899mwd7Kq
wE9X/UczKXtdf9xgMJ4yETWfdvvTKNTVSDGtpkpm26HLfk5Mr73WYWvrpV2ojd0xKdvhZCn70YKm
t7FW42cLon2r9yTPDmQaX/7+4gHJSFkswBNIjo7vCpxPfB8G8xziA/Bx1gnB0RaAsnDyRLuVqYZs
Du7ZRrVkbhQLoxEEtghDk41UIIVaYju2RbF+wPy7HMAQenH124zpmv20f0ClXMKX99E78clMXZkG
huLt9W2x50diudUi6HPltuQsrHr2X/Ck2t7yKQ4shMej/0aq52qdABCCxZfz7+aYdrSjv+FChG62
nUvdhnao35ntVgfmDu+1iconkcVT3NW/NK2hFnNOllG1u9klMaR1h+iOhfHiu9YhWTAroDnGaVtZ
Pbp+UVwMM8+DeGpQYXqltk366LEeoGCiy+83uOLabV8OLKi8l2QENtahLHbYu5MJ6n8n48p387Ln
NQZELM258cULYwszIG8ERWVUserHILLTfhU+N+7SjHhC6dV6MvOYiJbXWUObgILzKdf7DxMMJ2fQ
yGgjLm9tP4feSMJP3bApKlfZgDVawwEezIg3q38daA3RuMRb2QixJ5BEDoxfHNHif+zOSVNt01Ue
FI8LqgJ9eHREDaxysogfqLK3dDwSQOneqC3WzcLeBO3E7We6RwfqeU5yKP5lhvENKxCtrFGrzCeo
ltHREdpuHj2qHgZnW2dl3i8y9OymfFVcMnk2/25Wa5O/5HiVRz1o7fLDa8bnghhTnoY4CbuSDA6i
D8LB5iUnLrNgHq+Ve1DrWUHdmvfxyc5HNte2E3Bq95iluBxr4ZvPvicfPWvdHDX5IzmT4hYzQCa5
wnnoCQFEyeBXRxQbza6YIejgDlY5G9SREDOnEdcucsKoAB464ZmARNxuE8c+LBEwQHJt9qXnJUFm
Tztmmib6dboEvYfCOPq7DL1Vl1A84SW79GT0os/vrgDX4otVaebdNw+eNSZ3u2z5SVjTHVIHYnMy
6ftkcOpjNGJXbbwMONpMT9Ua8O30Ec9m7C1AnYtRD8XfGC62GOe8Nk6iG959BcY0rYhaya2NWQau
i05QQeZL3e5a/o2QAaPUpCwkreFJN+Phib2LvWl6heK8m0gwIdp450cmAvLmB0o6ARTelTfBiHwX
86o+ogFknJgNiPw8Hp1sMr8aUkRzk9yNXgg+IXLyIPkw1vo7F5mqZCKZWMWH0ht+Yvsgd+j//IGm
cwKNGUTFWcObyim9lPVumW3tCTIJpdtUE4jly+WcT1gB/JX3nBlGhUxqeU3nOWxJ4gXZEdk3gAnV
xm0iXNyReiqESjCRVXLVZJ56z8vRsLYPrKCtlzahs7GbJciMZvphe+ZpMNyfzDZLtlNSXEz/SSAP
uGE+mQZG17AA0JB5Jg9iN/7Ex/VEif4LBdCnaZshQXSKjBnvU3lUe+i2VUu6/KTjL27drzidKWGw
6Ux9zLGcnEFGsX0seBGZAx3nbEy2kd/vCOKGACV+Lo79qJYKVcDsQUCEn20adNI91UzqPKeIBIPO
rC6z8ddsqm8cwou7JhrDyFcEDpD1ohMIl/xor9F40PQp9ASYIljEvbXyMj8qYD1I1FlEDXP7gstc
sxi36yQobABkGUHeqa0TT6GswEPFVRQWSZ1gqAGbpHgMajd7j11xWAQrAqmy325U3ycBPobYONbL
2DLNqgR/qJDqJNa7rfVs+/UfNiOwJO38hzbHWzRgNm8rLLF4TO6j6xD2Iadsi0IwPnZjsQOWxCa2
SZElORhjKlJV06JhJ9cKYzs0Q33Lez3otEiGsqltZg7lU5Yn9ZUMbbpGraOE5yEk8YP4+NhfvgU7
y30B7h55lch2mp5/Vv07zPn2kvGT+YbUjsiAIeEDGHJlyeLayHcmDlLerZVB2TKt6/l/hv7O53Rk
fBraWkYdxeUggQNvlCRkjhtreC2kAdC6mMjVyRzJct9h1pkNzk5kPTbaPrMeYkJr2jRKb2PTvtqI
rHtiBgPe+gddDvEhH7BDzk6EKMn5AZXEGi+LQAJN/pMXpCNaHARfFhtltOdxnPyCFzG63qlok6tb
4eZWYqFRqJftsiBRGvwNZdXd0LB9ZACUOOlx+qNHyb5GEzRoNZ2jpOFlWwozcDqN1kRrNxUxO24V
/WHsvcD4RRLYL1+L3r1iRfiluzPqytUp9NtQaxZIjwCnpLYgk2uFEyPB8RkxSAIh6RuyGwPmwF/E
RQprl+H7jdhlb4XZPYK/vQ0e+/MxjhQ0dtYei3IeZzDVo78QDIESbduM6nFR0E2bEvhsxrpzW8mJ
vWKUl8RA0uk5rFzwCpX0xfvBq+edm5AhMbNkx/b21a9grLpgGyc6zdvqmuMc9CY/eHETRG4jQ05y
NPF66WJ/MxjHFESV1WQbDXn3m96OAB+zm3d8uXjTZ8CJpprCJUvJeHHM6b22JO6JRxTurJqGgb1W
3FY7wGm4Hfp2iwWnP2lO45/xhMQBfnwMfDAf0VBznpQVabEe+fRqiRCz5J+DMo4Z+DssE/aRJddH
qUEjoCHl8TNhYkHGtoW4WxIH3aT2UV1NCOqCYVgOyO2GdcR/9yMcthJ8ixzlOyLek9+uldasAyjj
EMOh99HpuHQqNCtbzYjfIv9bkuPjzzQ40PHZkaYJynaJDt6bn2eYdtspV3IzOjYxDyknIo+3yQRt
w/x5TfbQN65a2DYOtIj5tW/sXV9ySVuVhUS3ISSgjwI/rq6WpnYjWQPH2plgiPFEx5XEUDztGc6/
xFCuLlkriP6xol069ciDhaldDPc5q8gcqiv6H1qTC2WtUZoYdG08zPVD7DlEm/sl1Hel7sRk4TSD
gLBVE1p7K0l3cZyDZkU/EQ41/QYKV0L4Mv+R2kox6C9gASww08fUCV2tvRpzep1BgDJ5lA+2MMSF
m59tl8/tq6cpdpIa4X9lFNHdLScUgPOTjBvjURYO5VZUPyVT+eL55e+J6u3iK81bIdwvC5qrnVr1
onAlfzSsCE8myXMbywfauxQCUjBCVW82DtjK8kBRUSND0Y8V6u24kxAvMe7vzUod1486FJnsgKyI
AKkEdDYW0+xcuatFbZTPrdt/Uy0j/oyleoaMQFCABGpgWNXNdk5cie4Z88ObPc7tflY1+pDC3vku
RWdtjkuwDP4jj0aCt9ZezmzMxRHZ0M5R3lWtcmfVLJ+LNkVbQq7ikC9viPq1bCM+J11LDI0LESyi
qKus3OcWKft9hbVVxsWxkiIKYhJVCnO5+YY1QhdwnxeC8hKh52iaGFCQjPXHxybwhIPul97r+iv7
kXoXjazfHZktN4sfNkjVkoeJctD5uPqvIum6C3DOA3e6PEoUOhvAMdqRsc0Dks75HlvvxK8QC9EY
dBEjIS59acyHzEXrUeoETSkhnyhRHlTLIqzIvOHRHhdiYecWodhictKq/CD87AaqH0d9unomMAH1
XvU4Kzp0NG3P45iiY8adXPWILWFr5ltN5Rkk6pcye0jaMjmIVD3XNfuiFhkqktqdDbaDGcpQMF6t
Xgf+H6AoRK0PvfWj1azqizliqNAKnNn5jWE7ZbjFko6DIOTLUcn0ttjmpimOVUEFvqBeCZjwYmYG
umN0fmgBtNqpKl0CrzCBPyDSZ+QVOiDRGPEh19Jb955ro7cZMXMytmqQMoCLKzXhkzvovMSMtLck
tjrXyai3yA13UD3xdbYNU5R+rvepm+5joCpeYZ3JDW8CAsOJD2G2t0Hd+jYrNKgFC34yB1W0G6At
NqS713N29n15HXL3A8nQPrVMfnJn18TVvYubszL6J5yJTzlt1xRfBr84TIbZ4+8kwIWRojbstEX/
rN2pwfGGwJR1NBOt8jfqZtBvCkQp4UikzwooH/l5Rjqqhgev57Hgr1CxlF8USEgsfQ0KbnpG98ro
GQqg4E1hi1jUZFOZKBUtp/yF/+mFPhrRLmTuuiZLgbsd0EQZeIvV8AUkSlcTwEbk7Pljl7DcRMBA
ODh59WP1f2tM0fYpJh7NnDn58ovDwe4Z1t1qCTihaCZFIs1Z/go/DieHcxrFx86k38t4FVO7JDuE
eY9/zHV0QGLiQlpXAljFX3mN77S0Hv8AJTNQK+5TzbvOLBsm/GdC67f1lIoNuil0HYPLJqB600r9
BXqlsXG7s1k2J2Fi6rP9jjrP6H+4uvYn6+0vh+X95HWcQT8sjyM4b8eP1tH3ix35nEB9vEds9Tma
0DeMYzTw+izkEs/NToPuUbjaJvOM0O44h4fSuvY5wWZ7n6Yfe2zi9U/mtDc6Yxdb+OLz0nskFYTG
KiaqyiF1UWPy+d3qs2LI6269+s0ySI/yvfehcc5CmETS0RFuZac/crq9tIjdOqs5t516cCwB09Rp
kRbUA5weK6I7R+Tlr7euJHEvwt8YsIA/dZSMIZKcDYlPad8GczXezTa7+XWlDlbDXp4Fc5Skb1Iy
/PXYa226ymxDDRaWpTPiH4rpOfes3xl+lLT2L13XvGcMZvlMXABknHtTfblG/sfyBohVsnkc/Ojd
TZBVyuFBS8YvKeWVq+d7cPMUjAjNZ3VpFmTSIIWJ56jyPZ9C5idoTNYjUviAQfVkJFYGPn459YdC
q98AgvDh07SUYqUAlGGR9xe5P32MxkGpL08qz+NzpJxt1MRYf3MnBdQQEXkIh3oT9cyDoX999Hn0
VXRwv1j4I1quXRuyLAkXXad2OkUpsByIzy44qLZHBlBdU0RsZyEHK5B4bzT3R4vV8qxcPPiJlIHv
RguyKbLjitL52Y+UL7aXHVsPE3DTTadKrsdko+38TJMQKDR09snMUCNtQ2fu3lPdoCovWigyWR5K
PqbL/yTqPJrbVtIo+otQhRy2JJiDSGVpg5IsCRnoRmzg18/B28zi+c1MeWzaBLq/cO+5dJBLu/Le
d4290VyP4YOvlxsZqGHrkyyxQhyHhNdFfYos9DEr5aGF2gnujLyqCcukWlA8mmUck3bCqVwsbIAe
+aUjCPvOOpd4RkoOE6OhDCizSCKzj0IIfWf0uXYYHY4MEpOOvq7xVtUFwK9ID1UR21twZGRazZgg
I7jjS/rAxUiiULX1ydLa8qPK56cpeM4ycJuEWICsQ5q41WxNhnmgUSou+lvrSzO8lDFDxCjJgnxn
eCO4neI9wJkS4ZiIBSxNoee/oDROHbmlK+dtknUAUKZuVr2uTn1tvNoNxD0okXzDot2rIGT+gYkv
SsPZaLpwikawZ4BYQ6NP8xOjnets2Ba8KsWYwQXM2VfOZx1zyzT1+DUyE/ZszlFHDTgNVRpO47cp
kaa703el5mFnk/lmupq5ThvE5FVEevWo2b/O4O9Rg81ToF8baapQTB7Je5Zn0sKJpzSIf+rW5Iqu
9YdEIanLFemcc1kYWwFRADGLX+4qk8lI0iWYgad+5Xt5/DrY9t9QqhNtvXupsmTrTjZTQwJSyOXh
gwoKANTKeNv9qFSHOC+OPvHDN79Ov7wSMzNyUkBfdOCJmT6hl9V3LFnlcWQ86GBy4VJKpo2hRWdz
qJ/dJtK3te7nS/AR2YKkVQRpVIRJAsho6XSwUgerqJl+uSGuDJKIlM+ClgQoWaJj51igWDC0kfni
It0cWn1TaX2+0WwyQLQYpPOsM/hMNX+jKy0NW6/Rd3KkLjVmokfx+T10OYhfEw6LXojrGDffMf5Z
GkpYz+NP5ub+az7eGaPqIyNqBmsjPj+QxVBycIjC1yVq+Sil/VWw2VllFB97RzVHzJzituRRJpHx
XhWZi/WUwDdbUAHpPRYvote2/2gW5LkLmB8LHch0nnDhg9gaO0PtG+LgW0SHh9qq7GPrEZ1qV+0V
XwcuAbytCXU+brXp6nMMw9suPyi9XVRh0AyHwaOXKhYhmvKpgyP4X4wGLgWe0EtLnw9KvQw2aaGj
Hqy6axKl+2muiifQUFxkuMw2inC/lZyr3ZDr4LES/89FJtyb/muQioAsG4Q1vWhuNJy3PEc9Jm0l
dxTkgklJO9oPxO9lN4RGDGmIEF5eFhIcKlxcWlb+C9Djn8qadMlBC45Yt3qGa91jToAomVQW9YK7
6dlaOn73L20L94QzAAJkH3DURLa+LgyD6CJQKTUGkTBQ0ZLXl7wiNDI3Uzn9VBmLwJqz/ChorSm4
sFkFdfIEu4OfzsWyzvzxV09YVbgm+etxRBPgUL9EzKUA4LO8+y/4TMlNnRn2rpppOnWSizYz7/Fa
jssSeNmHSZh66wLQ5TFt0LkZaCmoDfP57lcjpT3gyyJlcNsBst+0OqF5GLEvBcBDPDkJKzpmRvDL
IzR0uFsddixrcik3SCugzHlNszMGCYTMbh2eKDvfkrEDDOJrtnljifrJet+6WHE/sxqq543oKDeJ
qrOtJN3TijHNtMCa9cBXN2W55HOtswKSXxRA2WsQJKxy1oKDojat8uEeQE55zIS3WEH056Gs9UPf
lKg1Eg7kxDReFnhSZHt/HvjUq6q0+1DjpugM/TVw82AX8Qv6XgFTaVbrIQe7XRbNO7iMSxun2Qtg
H5LoRP/UpFl0NJCWrgd4PonWa69wC/xTV7H+6rgp36EKswGGSm4g5dhpmi0fXTP2T7bjvCAuph6f
35bEWM93r7YSP4XSea2c+wTnyOtJAQQy4FAirHXbuvPvi55oYTL5zAUAwZOH4Ye1qeGP5S+9rus2
NJnqwtt7dGRwG6MdYKZ3Euh2GbxMiFry3bY7SlGLlAPoNavKHY+Nhit4cLyDvzCRl6RcVOzvafoT
9fVXGv/FHXRvmoyz3XhXbZrex2pD4h8MqBidBl/+m+kEj1lAfvI8IVBNaTIt4+4PxrFJwGLi9Fgj
wlVgYMQpXbBqVvrnz+I9YAtOh/PXzMmfxQETscsFipR9tC1lsfduZO7uL9UZ2Tr8bPBKfpg1+p+R
qYNO9o5HSkAg3ENuSVRFhn+lAXoeoYI0gXkw0+LcdupJfbY16WE9jJHV2NxMASsBNDUkuw+LHTm2
rbGGm8h9wv8atISt+iMWP528ThQTAx7gpJk2IE22Nqq6E5Jf+KfR3FxqvUpuQcOMSbuyqTK/2fKS
OJXYr9GU/U0dOpAgozYapNNditGByC3UNdUyZANy2o0FRiwHjc/TkGCTNCEjwNBp10SYu6Eubbrk
CiRcZrjGGZAUeVBo3RUN2pZ+uH1gQtHhrWaA68+nci7wQMjvLM/ka6I5t3H+cFqp48Cd6rBP0TuI
scYnYVRhj/v0ScAyZeuHzbkwc4eZqigucTpWexhD32BRJrj9OTmd8XD2mC1h6TDOqNTbZ4OTZ2UQ
vrTuRAphEZbuZq4b2rwAOI2WaxiSOn3jYLPburH/FZuCREvDxX/G6j1fIqK8nhmDgvLrYzNeK7QT
Wz63cySCcDVruYmHpdl2DQPI3Bb7DhHBzohYvE+1Ekc3wcsdD/7DPNrxrnfHeV3y9oayLXYma9SY
yUjY4ByAwSCv8M2QkdpUoSRJbdvIVEe9+9RM/R8hBk6ol112qvGArMo0Cm0Gh49DZr/G48Xr++Yo
ctQX+BRZbIrkUHotH4vzO7Q8J1oNerTlccWsG4wEE8QSAgHhh7QUX9II3QQXozcE7W6IQaw72kyp
V7LwscvRRetNZwqXeNiXnFzQkpxL55b5s2PJY6GKbO+WBXROlb674o8xLQEQS1QYimFeOdGzAFq6
lBHSXmnE+xifF6sU58HPOEayBZHf0ycPJHNFqfowI4VGaPITkPp2i4XxHCxKFzUT3psK/Wkh3NOs
kJKV+WgF3LLxDqM3gkubibZg474bgs449h7NZORi6dCs7gTGs9lKhZuiYlQPjcLYJDRyB5PEIMZq
NREwJBMAZSKuF1skaeVFEF3RKRgXCBlp262TNpg/zIpKyjb87koxQSSESS/oVDFTT0oVsoyns5lg
mbAny3slLbPaJ1IQIsSblZPs/qk6xuD9MP8O2XTvBmy5bB/OPRbL59YfyKFqvBz7DauirBehxMpp
DmkaDqND7FLsfvcj//+mWYo1cvf++2F2FevG4p5O/kuQYAYxU2Yf/rQfkcqtWV+9jA6gz4n0JqMn
sfQ/WTqUqKwQYSFjspbjANHu7D3Ax6gR2VOHRIpCKZeMHhjGYXpXH0wT6Df4BQPPG1H7BP3TJJ2z
5ZAuxpzzw12UEpP9V9C4emaDAMP4jJTlvo6uxU7QOmhOO2/dAFhcjTkFFUIjvb86AgSeDRQo7H0D
233MkgDp0FD/kM3LyEYGvPcQSwdfMDfIn2ovZag2HyLkNlsCg4y9E40RJIXmzo0Gtk8M9MJIqg4s
WC8Da8aj3XfvpQC5pC2CQs8Xz8JOiIv10ZDYNsiqTvzGljxolRvDuKfkNrvhliPWfiCv+4Q/B74v
KKoNoW9YH03YY/4v/joU0oiswdxGKAOSu47wiuUlGqSs7rneym/YoXelo5GfGJedVQEEbQr9KnPO
fjLc8dycDDd6h69drssq2fPEAGzl3lpxXbGtdez76AdHmxKTzUiEuRrDnCimirCF2ApBjkEg905G
OeGlMtghciEUq9lgDYVezTNZFCunJLQux0umeUize5slSeaxeJiOXAI1iT3JL9mQWNAcljAJjxA7
E50FDsL6tZPk321RkTwwa3U4C02FRlvbyHfIyOldCOJaT6yCroNiZWRMo5KbWzIx3qMsgrsQ07H3
YnjQ2wicdtakWzHyDol6+FL2VknxBkUDBaNjbQsdPxN8FHhyVmCvm8bi5HHZTjkFoQ987HXhVPe5
8P/hOHjt1Gocuxmrpwp288j5wuNHCTAhomiM4RPnxLSJYtzNucmiHavTo5Zxb2nk9NL0yXsAqGNl
ewQKlrP9ZyVMBBEyUh82GionaqyxMgm8fh+IdW5I0JbySYzTTOnI6CGjJcR9At+wwAHvTCj2e3pi
gydoZWvGl6fXb5b4KmreV7fETmIBBK4lBhGL7A53eM+cAVtFhoRCF+42aWIwl/GHcSGilBEGUdbC
qJ5Gi+hesC5oLbvmME7Gk6PH7yjjxhDfbJ9Xw6priMxjd3dvUDKujKopNqnDzZLGXGq5hyk4++iy
gDCyHQIatlKi+etG8Rfh8cOIT7jeZNUhgFm565X9OrY48QKT0FWdQVA5UTRXliV2BL5sjYJdTNM1
jKbdTxZyfxaLiVWWsWOIPe879ko2ZQQYzcOxd8Bsil7r1thsKOc7GoZ5fmqW9B9MXWuWLQCAmG3I
BPcW/p81oG57pcVUWpjxMcXrwYmIkX/aHLy39Ltz65NGHyOuHPr8sXDs91pnFtjXSDGmM6DVJ2/2
SY2rgxlTlPZmTtkzbIjOwo/FgAEhrxt/jYK3Bt/Gwc2f81q9I681tzxvYR51jBTnhgN4MEIdMUbK
JHqvGgrFfgYTRMLeO1vejPnwAx801OKAEpckziAW/6bYzzdAs9182iBj45J3K7TMqn0rLSzFXT+c
gmHCbMkmbsI+FnX2uUvajxG97uTMV14PIlU3U6zQ1aEKZBlDZLjXvbUJj7IJY9aYv/kuXzQn7a59
63yXzFQJP60pWjvgiWlnhQOy7pB1T5iDsMmtjjqm8K4MpunO5RA8tEhwc9bhZllP9ypiK4kTBgVM
dJjI+dvSpZ5b+PNl4TqYuCreSHXXdF8R0bMymgZWp9Y/5i6UgSZzNtUwxTdvLFkXQXTKxR+DeHjs
jAPOqHkd2YyYBQ0w/jXWVF9ht4nRCOVReukd/w87+ZpgursG3o2oFrAUlMTormt0YL6ZH42h+CTt
j0k9BXJnJBjJC9Ze86LxtG7kab6M8QCe03y2/DoLe8b/8wAag1feWHQMRyt1NpYGfX/oimGbC/Pf
iJqniN34rkAX5ALevBn390x3b0UHOpcx3yrPxt0sBm7IFESPsGxmTcWxtbG8dew4kJDCCKbijCg+
z2XYZM1fImim8tiUmwS1HhVHsi/7YZ3P2XxMUtrzNL2j+/pSzvBgl6B7WDSazBzw2gFNYpQPD4Cj
hf3OBoQnzjOUGPAlL/HPYNU/rWyzBzdJfryOaDOYWavWzj9w9T6PDSe/NuUPMh2nU8w4LRUGc8sM
mXS1z0kp3LGfeTRmtm8OcavxAOmYonOixkeI5MRrJILWytWhCMS+Ffr0Lg1pd7QWPuGezfymovY7
yW5aYDxPZoyVOuKkmhaVtkPkI2NMPD//wOr+1/NkJPmgACuTgZgZWYe8Sb8JKkIG5Q/44DQW5fp+
1NJPCVkql57a2gxqhym/1aMHEmIyt5kNcMfsRiSyDOo3IG+iTu3GHsUOTBNGWe3igBzZPg+9ftZN
IqC86j2J7YYn2hIUFGU4R7DP/FQdhyF4H/LNzL2PhcKZd0IdrRkEjmZbYZGDJeuS/A3vJUz46jKn
+N18QTDoTIoYTiGSflkv+iQ1bSfZbjMWMOsqKI8tnIk1PxsUSPSJZKdFbBH6yn7Q5Bxje6ofFtJI
497smNOPX+MiJFJPLJgL9L97zntkAo0wn4vmJWi70CefOOjiVysP1LEsLC+MW0TgcdlU4POzG3Uu
uMdZWW92y/aOhX0jiMVFy4ViQa/0YyPFY2pF08V3uk1ftu1X1euoftwGcSRHDeHgzbQtJfvVqjZZ
ZtuCZNEywExoV97J8ycVUnawnV90LZ7L3DWP4OPCG+g/2ZPuCXXc156bHONO0afDLdtETc7yG/jd
uq9rE7kcV65tkoVdOQh1ifLe6qQUkmhgv7bwYcGzK+PJaj51PaOvDzgTgkbn1oiJ5mafgvZXJHeX
hFgCGeZda8Wcd9VsnvpUJSciyM8WifZ2ql3qOj+mCCFCWyDHRGlkQ2f0IhwWdXxmGvWJxGd+HjIa
RoJjWvh8gPNMl7wD2mp5HSLzgKuIDqsUHYOrBIv9UOLsUU12hglFyV0WdqjrlCmTZn+AG4qIalNP
bWTMSBvE8Dhn1KigpTZNwH+KC4eQ+cmifTeTfDuxSNwx52j3idsQNBgzNZ2rvxxGcLqgA9tUgJH3
jPs4IhU3erJmpVadDUevD3xByaUUNQ8ticpz2T9aINf3+Iie3YTJROy3qKNK5AR4CNJT7QjiCkda
MPwd0CJHZslGHmyAD/tPXQLQGzXEyNKaS7MPA2fiVegJ1eDw3rrVUzURs5H2VN8zk+wYHXJFnxFY
6o1EwgspwZSwVy8qPyxFdzZ33Z9vIeLR/4ooOTY9pgC1pOji3HWXPIkLuiE0yjBXNB1zRVskp9Q4
8niy+EjpMRQy/1XX9+/0n+SuCypK2VxyLf5zLf+sfJinQ8wF6CkAq6lpv7T22UPg5LXUaU4OE9kc
wahzSYEgN68EgiG54FTwPXBw3scwIy5Ka4werXHEcJ+xzOkJEs9ilF9QZ6OFxzVWn/Wa3oeJ0aZz
MPxEr5lKjiKS735OHLIjuCCNOvT/xdgGrTo6FB2kpYVlasxfbh9sRS1+IRgclGgsdqAp0PfJNtYV
4St8HJy5BiW2j/GcER4SziwPDlBO201esB0g35Qta6tlYxjAVGWQWJKMpw3zyWn6bt0WrWBg2P6q
0hFhOsQ2HQse0E0X2+6lN6S+G5Pih0WXFbmHAMrvpSbpJXB6fLd9xvgyTYjn9aNLk4KHB4wUeuVg
Xgbd9re8bRAlJmfTytR4zp7pjvwFVcqQiE1jaGn6syn+w5lkyEsMePNRACGiEXoIVBANnHD6dWRo
z/lYxWcXii5Z65xzhJK5e5L6aFVo8nFzird8mK0tqIM3qTs/7qK16KDsQqoCL9ssLnOQqITR/nig
uT8cYyY4SKB6FjElRhl4H36nFUfTk2PY5wUiVGRASnk/uq0nZKqJf7WfjLfcz3+TeIh3/hAjmtTz
8eQcWinTOzOeXd4FxkVLYoMNTYcA1RsBC9TGWwpNdlWfbFVl1wo05HXUWu2CyBpzjCT3mK2TLk7M
crOLdOOG1zLlDcq6zeC6xKgEYi9s65E/Ll1Zw8S/9kbig41u7bbDu8WYs9Xyu3L0lzGHPZVpoEmq
nJMEccXBqVU4FVfP9/ZlFb8M1UM7RdtMjLRqLbnBmAk7HQdG4qFI8+W4dhO2g6AYXuKIgjuhHFzn
i4bVKY5LrFBcgfVAynozWKmwKeHNdrwTOsy1M6UshUX6HMMewl8fvMUI2rra+EdFVW5NLXjqEPzD
X64lF3l6MmqwFypILuPQEcUgaEz7GeqZl2Ka1stHiBGfuZQJYwWUdBPelETD1gSeYg+I9i82BpwA
UEBzidOJTQqOD/azNkwMOZLVKF1G8egD956sr2aJDh3nxqm4GwvqgcaTTHQ32ZRKww6WzlnoGACG
aEetIHp1XMcP/wtRpBDzmZOtLR1XhFGX2lZiNTZ1Nsw1CgEEoFgf9DVpGXJXxfWbFvk48Kox2lcM
f5YSd91pvxPm7jDGfceBgXxFFt3BT2ukXWSF2xUIrG75YWD/3CZ8HFyCa5u+CVk2XWKbovVxh5JL
BezjOAZit7j1Np1Ck+oE1Vc7AjkYK8RKsQ9gWXTNSzITlhWkzs7LkfijjYy3w1h8jIQ0Ie/jT8kw
4hOWIU3YHKzIdt0CBzqJqA6nxnuG2IbRqDBuk0sZ1eFQmFnjZNeZnmDV2Ym76+PiO51+sLfU61FS
F0JORy5HnlriHLqSOCuyQH+NvrlgrCvYdJXsT8b4UYNesZeGPA4KXWW6HZjtM+ULOh6yOsa4Y949
u0QEGIkN5xhlqjI4mPsZ/Wo8PQw4TFb0dPU2Z+gJmiHbyV58uAZPHOXZr6OcT9seKSfy+AVFFIIp
fIf6pCEeThDnY8o/Lv+wX8EGBZiDaGLk1COC2Pjix6QKRCRmA4xgx0jc61ZlV5XgneW07EKkgfrK
dv0z8ar5oZlgFDBuWqeFqs4Uy7ST3qK1tL1HOpCvAuv3Ni7HkAqSmTrVSt2h77LIjIRCgPsc1Wsx
wjUdrCe9r45YYkhiN796W7v2yxzSP5pZihhcWfse5suqzfu7QZvK5PDBIR6St2o9ufbW4PrquABb
rWbhbiMoYIMG+Rddim7Pp7HzDo35Gg0ERlbkua10bWYEUZj7PDsCPPk3OVF2UZGegTLXuFkxR6xF
erPaZWA41TC8QdngU5xCq8e/SRpQuu6ge7CA0Ukw8aZliOZMp46gs1UkD7puE1lkUouUDJp7961T
wYbN71a4PmTucgJ+iry5QuSLeG8pqQkyMmlL9Ja7wqMyTNOdY8c6Irb0EzHNY1D3NGBFv2Z/UYEl
Ma2Ni/qLLJ2N0TXzOgOcF6b+AQ0FE3//jkF73Wh5tSH5F5Gj7+y6ikg4rwJJ1f14koVf3dwtOG/U
yRK9WP1JbgEcF0tHtlkxlph7QNPgxYgzBfkggdcpAck8LUhU9Vvz26r5y6vlN3FhgISSad0AD1l3
A09Knwged3kuGvFmxuMjtPwxVA0A1kC/w1h78hgVmiUBQDXjyZQdSifp6wyBVlcvnr3Bwn9XkHvR
lvpGH4XcNyhGGNSB7pSTtuqkOAxZ6+/Q6cN4dxOk/3bcPWqSkXBj6PMeAuG8gnt7TEs/3oLZd9a+
B5mNaODXdvbPYwFBkGJ4q1mLKS1un+smekukecTYd6wa90xb+NYVNRlp1UZG7hHU2VPO0jyLBQ1Z
8UokMqr09yQR7aGQM5VVgQZFAzpEIwNyc3gG8PWSTMljUsafkycYAGbIzaT2bAXexrXVTwTEOjWC
I+KWAKQVK+FAG44Gq8gotpgFjtzlQLqQFn0XRbcRTHx439sTIB0mzkwIS+DxbknYjFnmztEu+1vA
t71jM04/pbfB2nBn78ga9oQJKj/21pitZ5uhCYEOWujWyIU8OWXbXurpjrwLtZGae+zIVLultdgo
1/lUQ+EdXQ89MIMe7gVRUkQPCEuqSZ3BZwtq/bTYGpZ2LDsXIjuNSag+pZ3cRYdqLgCiosm7jEHC
wYaHVKNBJGl+8bfgSYEpb+od33PNrEvJZkciFxNIbzoQcfIymHZ4rUEAPtXRAz6nAlGQVq7NCCXW
ZDASO03QyLaBZMJazgNqFu6slcBXNdcY3hYSYTfWa0k8bADujO6rDnCBay/KZqdfmZ8QoB9lab5l
Hk8CUYwIPjhtg34MZ8V6y4PdbXjlxh3rZJvWzkdKWARKOZSEWZIz6q+dreehoWVBwrQu4whqSR9y
Eu8gAv+IsRa3i96ELRXlWmZUaUk+vIml3u7EiFSattphAIuMLIrgWPv4HRbiKFowEp9Cn4ils5wI
XDZ17ylykkM/E9TZMcHNDafZxNoxSnpakoGXr8RphgVQnmfIAgBBx4OvtHNdRuLBQuu5S2bO9CA5
Gnac70aUGyETwotcsMX6hELaz2n0R2ZI+9oNlqugwBw5Rbs+H5gPBGm2Ga3aYuFFvIHtNRQmy8lT
YyWx6G4E6TE7vyrrXUN6EJkJFJXM9zZIJH/LZ5b++p1h8AMvi3ZOWMAaXQcTiFRkLmo7Z0M1/ePE
y+BLQqvuogROWQNfTFj5ptFGNH7VqB89gi6tMjYPFYqi/dgwiHL8+hxo4w1Zh+vZE6JOkxm3RtKh
kCQng/+etmCv0nMXM5u0jc5FLe/O57LH67w8F+gEh6PSAfmWXvU3dlNz9NP40pmgC1KC8TzpGif6
pzdZtZjyin9Bi8lQqu5J6/VfzfHtLUf7txGRdlEzTjeVNHYpYuOwRtYUnslgHO8Camgfg9pK5Nnp
CSCMhWIcvGQMZcibOdgY3ePYajBy4jxrYybAvfD0NQ7mY6+8ErKqcRi75sFg7EQgNQy3VG0zDRiY
0bjZurTP6N7Ha0bXFkBFiKhWUrIigWmxNXKaucaiBXNTpfoT/BwvRJ/OvIQCflU6xMXUDxMpB1jS
HHdN6ecjjnSvKQfvRu/bd9cdvvWke6L61/dN9STMcsPgo9wOCGRXCdIBk+AK9ChYuXoz6gFdIQWp
o7PuDC+oaroHfs1HMNwe1U2KXqzvoI57aYwGTc3ysCTW8D6hDxyZSwQGySpSpzhUlEtAl33HenFn
thCOpdZqcKr116Q3P5Yxv0PQe4hS6Evu4KJbsKwvxhPo06VIHhdFSGITv8Af80SCJmtcdC0bZr97
b9aYsyTps1PyZ+0VyHRUPDzl5s0PUMiP8m4v5nbEhOkmc4WkNY5+5oBv3ql/WT40GxlfAYoGAIin
ATYaynfWm1cqd5R/E039EBNzToALQEH3jd3C52BlXxlaMpTrcpXrrAytoiN2zDA/HV+RJpGy9K2y
1COctgdBNE6PTjZmV23etp3LiB1u0Do2W0HYEZ8j5Urdxga/76R5pyJGHmcYMfynlEWmpy/Wr46/
SO5um2UCAkShMsqnkaVIz/xtjfHZe+GqG9b2VKBkMsSpwjxwgCPJLAFq9jpzJvuEhxQ+QB3fbQUs
g/Pqqhi8bwuJUseZ5CUWOSk8olrCWvRP7EryISu0jZEr+ztmd+/I9t74xaH0q+lSD66GeRL02gi6
XLn9Xy2fJp0Ud8QGfoTy0nX/jYTKUFr5v1il7dB0+ze9L24y7z4qeVYdIsS7Meq8ECiIlNj0Zgob
1w2+Hcf/lFPlIVPiSWS/nnBUU9WxpLPx7rdXCWFeLMoM3z7hdf5U5i1KHe9aFRakYAitMC6+PWRp
7OBc+pXyBRBx75JqMQM8gNvL+ruyH+3IykLYpg7Tapa1bgXOraaR9kYCXq0pCTuOQS6ZZRrjiie8
BKfJaQG3c/pL05ahZHWyG31iWWcxd8Sam7+5znamdXBjlsPsXxQ7d2jdYT4geWAziAjVt9y7kTcl
nvOhfalL59bWbXnsXSe5JOwUaMezp8LqO5B3o7ZHmt4sO3Xg/Q1pZmkfw8e3y5xQvVFt08xd/CbT
P4usmFM7Vn/1PJq3GNElmCab6pJ7KaUkH4kzQfFXfA1mhvXKAKGod5iLKB63PlapVZHm+yy1T/gH
boQjkaYlumIzmR8EzhxsG4P27AqPrzO9+YOzbS20724jSBrS3b0NdvLQ5I+d8PowIrIe7A0IY6Ud
dZXUaxBkGZw3fpd0jtBpMHIjlP7bxwG9UXCvGQjD4YzSd/C/6oK5zawwdtBsTpt6jbDnnqc1iJ6i
WltmhJqyEDs3QBY7ea2z6iODFAuNPZrv3VIXT4VheZeGiYuXYpzjZoCuZtUnN6seElu05OAU+ZMp
1UePb3isifXB4pbFkGkyr10EUUWYIRpQ7HxWsd0Cnzf811GVd8ND5AoM2iJHBeznZiqix6LvgIlE
3rZyTGNnm92DllR/Ab3YlgHfBEqyzMglIPNF7quxfS90YpfZvp4tDcEQNYC5AY/TrcemezT0oT80
DyolUcPrKvsaj4a+83B/TQNZEX7ELkPhNhryGMIZnpRMifGGwrsERd+QQRdluIoCSRZs+dKb4jmP
u/Iux3pTxu1wKyuLGmZOfhzb4d1BgLeb7MBGacjEKkhogwhuHa6DQaIgMmOkMsa0GwwV3wuM85bB
VsktI8xqcZ+ea9iModBJMawSM98TQ4joqKyu//+hdeMbfOaJbLC+2TWeVpyTUe+A67vFkjVKo+Tk
Z0sEmyTKo0+PdzGzvSfHMZLHqNT6kw0jcsMGF9RTsYdSZjxgAxM3bU7xWdHfxw9IKPw3LlxmjQMf
jP5ZXUtn8Zd1ATlcI6y9gRb6mJjaLwM6HbdrVwLRrO4abOvjYLJ7DshH7UxI5kmLUyUbbq7Eyd4N
1k/gnYsUDE7pGOIQfcYy/yIb7UAzKy6uh4bPcexTPinc9LX5C94S8KWLko7vz7/j0TIj4+E/8zZ6
8H5jRdrdaEmntnkP1g6d79bQJMzPQHgncyBBNFNL5Ijs501KyOA6q6OvoZirKxA3AiIDZhvEybD4
xA4qHWPr22STJ7o2HgOw66zXAF5RFXBSVq2DAy8TWx2mChbxfK0AB14y+nzieyBxG1NtcKvo3jWI
OyCPya5V7s7jXvhJMG82c7lv3QKQcR+1p2jCIo90+Mqqo9vbmYcJri/lJmfMsa4rtAUimRd4s2oP
COw4+PDN4+pfFoBEYB5MrBO6UZGB3ZjRY6TolUctcn9m6xmJf9hyWpx0N+t3Vs/SbhhiJl++1m6L
zPyuYdO/106Mt72M9IfMnj9jrfW2bjFEx8nmUOF13eZRjpBh6QQD3QrtGKW3abAoZ8H6ZgfiREAs
waW6Jw9zsfhZmI/sRHoxM829z2N5GBzICH4bbSdiLTQzSfYxgSPGODgXyXF9WYZcIYmZdMM03buh
Na0XvfZLfIX8V/oSKBRz0e8jfQrCxDLbO7DHuggJFHd3xD1NN/JTnc1QEUK0pJ8RfMLazFzX2QAl
q8Jvl8h2r7PsfMlU96tPZ3dGcDyYcw/iecAtRQRwYjrW3uZkgLLRE/3OHC6ZflEaWyfXc39b47Ea
i/rGN30ccrRSTJnzPWp9mPuOCQaLl44jxbxYVcTCUv4wQJf/Y+48tiNH0iz9Kn1qjzowAwxiMb1w
rQV1cIPDiGBAK4PG08/nWTXd1bXtzWyYlRGVJN0dMPzi3u8u5yY2T1WYrKq+t1buWBCJ0cWPHEIa
EJTUWJhROLNSyzfd5GcbSIwYhQrzbsYRYz0m2hA24q1ELBOBFuya9jpWfrwlzIyhwxAHt06Um8xB
lh65OOPmdlEC16rRcT93TXbvBQdIVvfuoYmNS5Za96aLuB+dttgV5vwRdpyWmCCgNuWrXmXJ2ghz
brPi8tcbyZnC9M8lYBEyDBnifXiOk2jvKhKmKuYWojBhc3kZJ9XkBQfZzC8aUHXrM79NlCJwr22+
wmh4i1ujfqoY6i8TsfMKbd09FtG7qGngIKAgmlnwvpYDBCiPu4XBiNJ7gfVxz9agW+Zay4PhFtSW
An4tkr/fHmOceAjkjcUtT5HBTDdoeKt1Fcc2PU9DErFd78oB7UkWtzUcYhvoROptcTPaW2mTtcYU
QAezeu51W1ynWtxjwooYB/xgV+TvLKRWbOenANeRtYnTh4BZRStYMb+qelhzqtifphOTRaTtPfG5
ySZycDnqfF5ARVBPhotgngDncV05VJ2MzEgwrZDpUmVBrVwHAWYE1GwLgACvFWq5tRgA5jjxNSij
dzBg42KecmsNkehEpH141035x1OovaJGtuvMC0GdB1u7Kr2jJnTwVCGYQGSHYhI5frzTebZKC79e
J1nx6uUNXv/WBSI24tZovGVuEqnYTIg9ZJ2O9wr3+mpGa74Udfsnd+vsczTrY+WsedaPp8k6YJ5u
NgyCw1Ue+8kS3pf7cDJFB1Ih3hRx1GwgWrBGDa4RJ3HtUzEZ2R6tzJtubPfD8VjR2LWminn8qyvf
BghY73HcyOOgnQfZ6Rf5gePJipvlLHmOEoC0jWBAG+yF9jPYBjNF7PFc0J2gMPRanML9HVnqPoQ7
uEhE+e6bTrSytHhC6vLaSBxYZAv/SM35NfQyxj7GdMks4LXiGjbmNYTkEpgOwXsdVBj0pr+LLqce
VlnHWKR4Q9F61h4uJhPSbD+ZHSklFPgVWUdumK5JHuecnqD4m9o6lSSAumofYZ5fuz3wGz+m0tnn
k8vJKpgmNHNebXRZRoBKzpEH46hN+j+EN+yLfrh7QfCDaBbF3Fi+FsnwCTLVXheMCPPwIQqQH2mq
TmS6kjJNitGGOb5n42bnKR4Ca2BjPiDY01xwZX/HEfKb/xOBL1ikOVtALDGK4bc2knjvGD+9wmbk
i7sBUlZIa4iwhWlRY9sg7No+Wyld4ZJivBil7kvpdAZgKfVix3O2tutzXj84CODBEFJdowHYz2Sa
uIUSBB84LuV+lmBmMOVmK7KOjr3LlMIjY4CCG7/iaOb7emD6CiK6OeSmxewN6k9jo/mZukuRE6Pb
1WjiJ+AY2ulPI88SSEFtBI4pIIgqsU4uN+/OCBJj1fPzKI9Ut9K9IKC4PJlBdFdxMr+bUHegGwPv
AQe9qtAH1/1oL4jbydaaO2Wb5C/RXLir2oPnK8Nd2wy4rLSUm8513vokNYkD6+4VHxwjoHHR9ZIh
3ICVmnpzvvpZMq5ZhLV7wQOJ8fNDYd3bzdkUFs35jImVcCIKssAmYJeQo8koiPzxvjHfQLKtnX0Y
5jfXZmHQ4BPzBjdCge7NN4vAjk6e4nC89fNj3xhHap2X4D9KbYpDPtfRQjVq3HZsXZdNiSGCx4pz
kyiIwOdkC2D+3Xe44bigA9d+fNUOpOVCjv3W1yUDc2CWA9KwdTgBnBhClHdDhzaqbJkYc9wKFoKo
k7RGHzeR0QJTDlmG29ZyWbXML9wyDncVwLEl/u5umXZzuo01wYWVWRREZuLZ9AUCKDxaQ10POAj9
JY1s8WKPxled28bBoxZJScg5NWKIr49dlJyJPBBoRg3g+VMd+LfCYF0ctV74NAZqBZfT3zVDeDen
jHUQEuqBnJNT05lsEFq2ffFAhEHM3ToCtmL5QEa037cQ78kM2+nM+YGzWuy4+tAj5+2NKu5h82C6
12JoEx1mf6GNh+xGp5t0jiSiICStY+v4d9EG5E4mdffk2mymIiezmU2Jo+FhTpx77D+NzryXsEGz
jg4yhTDeSCq12r2ko3xlDEFodAeNsMeRldgN5iCz+pkElXlyStT2RZkTXJ0HxiokC3jXl+yfsnuj
73k7V89jQNZG/IgE635azWfUAxa3WtxIgjBvIdW1wBNr9FG9h1DMzLlHRzODT+mrcj4w+HyljyTY
LMD79UAP99UHSdrVl85pI8PqzWkT8UKB/2MsSQTSpTrKlraJGSYIKEiwu9IOmPF0uuamx76UMoxw
vFYdwwYHhdFgvLYfwCwo3DtraI4zSPeWjJC3vB5YLKqhv1e5+Ue6AQ91U3zOumZ9O0aYAWu1dnLL
2hjKSrdRATuVMTXACzUxdxdhvtfJbVbRzh3xsSQxztPGeTNhzVo6oFf2gIoV9jtJtfNyzEEdCMgm
zDDMTcQjmPaKsLRgN1joAWJCJDRRrouBxwud9kY4bbwy8DwkzI8ebuRXKRkHFMVsrECoM1gIlzBK
z2FBANFsPGw9BjwUiGCLMn2xivJmayH2tXY490K182IAFO00qHV3nBuSI9MMGDcVxE1ynmXMqSbd
/Zg7d60n1hLoUR5ZSNWHDSVwUW7QhuxbjZYO9dwXJk+TdEC8lHn84Y8mB5gBU8sxPWKskWZltRWe
Btpnc8hXoUAXpxNkjJ7b4IpLOJI8ph9ddDIaD/OznZRrU7zMUvEsqn56OeeXgGfxSDaZ9lMu7zFa
5lVVO3JtU0swaCCxHdZG5eiba074FSWK9El1ByDXiholwpzmTs9FSWmRk3mvEuqviRv4MBE0VNRk
ELRwoTCNpgw9PWDdmqqBBiSDrDK068T2EQ5YTJ6Ttr5PqWovWi9rzUI5Roxu2p9pybnv1NHNm4t+
gwedxY81InMbEFum058+s+cNDdq+dZthp5L47LlPIs98CFHtwivw/5SztK9DHH92NRyKGqd8LGV5
GEONeJPwFQbe1bE1StLHiMTZjqFaJqHPbHBmozJ7YblJcsVkihXzoWwfUNkScsYEnWJfE07OM05e
jNL4QxNIXAWpdRw5qD1G6TFlkRWVQkaJyKpgzXFNoywV9pWa4OuS/KFl64Lk8qbM+rSU/9K57bQv
yTZeZm0FSsWGUMrKYSuql7rokWc2yAy9LunXDq7rRYNFcote6Ft2HoYQOhLZd/riR8Ef93FSxTSW
R9IinntX9PTSQN2yXsvXvoM4b+IZIpzExXjZdeMpqWoWKwG8mol23q796BmT+by0QszJVYVJwqXw
WVk2ACM8BxGiUnLb7QklIq2JxUZpSFcDecqHcgy2Ug4QYzUScg2uhQQ/7R6sav7igC5PYccXzyEi
D2+BxVKYbtsL5iPMmGBdlZbBA3YULJ5hBDD6cFl1M760iMK6ZjHaibqNit3EQvA+1tK4B+Q8JI2N
OAXdzaIwWrG2kcYdswlLnChYpkWjZ679qlkjA104tecRC2XfyRO5jlHN+Zef+jiCfSAwwQvX/0wE
IXx9A7wDvys8Smcf5NTgZdB/mDWcZXtiGMtoG4cBW+xZOek6kA6w3/E9HoFVSVq3hVl7L0WfQ2xu
9xU7FWWVpJne0haZn2emTzkBIFUYUEhX5ocphrtmvHFRPkONDpTKIjOzUzrqn14JFocqcqqin9zI
VEEyXjs1VANAsQN4h0eX6/MLk1eCL97XyyZSb34Nl8HW9WY2aExUyxfc0EgUmF+zxTeRL0KfDchb
wVWzz0k6zye9syzzWJvJL7AF6SEU33RCNgoaLiVBFk9oE1whEmaoQ0oRA0RkSTblzXc/zDD6qWAe
cyxjJSAz+I/lJH+kTqIlgDbkZYZzyXqk5XBy7wOR3Do8YitYZ4iC0lLH+0ALeKh6kbn5KYOkgQcu
OJhJfisA97Ap6ykNC/ZS08NBTU712GT+hhE67j/6pMS6p3sM699yHjFya/8lJNuO3quh8gJS1yV/
hNF+PMyUYH0s9jnqLstnJFdMjnT3UbT5T3xoP82y/J1H3C6x85O0gCuqbihwnF+UJW1I1oUxGt92
ivbzYou8QZB56Nv25vsGbnq+V96z/LByPPySCslqwj+GRVPB9uJRUgIlCZ9LYIiV376Y4AaZnhOR
Yp3l/KBq8F1JDycMaqCZpnK8JxJJoNH4+JHDZ9XIcxJ506aj1l8BaLjb83Nh+tsktuSC0TsXbHpX
aLOWf71E8/GrhGmzziaq8pFLaQpeYtoSS7Uf5swCMaK9gMb5QuGMAS207nU5Up0FxbeTvM1sZAkj
zlij2oTS0DgHxrqyeed7C+Vh0HzgTL48/un3T67L8W/LIzVysCt7zHrZA1cpQvWTZ2bndYTS2pPN
y29sjnpxMR9ZuN4jFZcza61pdnfY7RG+Ep1bNxNmn4lPrzL3PeG6bKdI2R3ZfDXoGVr7Vzp3t78M
B+7NiJ2PkZBeitYvfGfn7pHeOxHj2xDnC/DvMmMhlOymO7+8ZtXwSZjEOY0RGZsEAvslChol5anF
TuQRGQx9/nVC6K2IEi4TIoUf2cLRI2XYfOQN/+2RLPCIPQi/mZBnnH/Fv8Uu/Nu//uf/Jl+Bn/Pf
cQ7b7/LylX83/x7V8P9hCINwpHD/eqv+8U6tvtqv//gu2phKgpfwf/52/NIFf5Z+/e2ff7z/TW7B
P/6rfwQwuN7flZKO70jpkXFAnfZfAQz2I4CBWAbTfXwhcOFv//HPAAbh/d1WwkdB5PELuPxX/xXA
IMTflSuF7/M3Nv/D8f72/yIi/sfn+N+f67/mFAjxbykF6Ps8VyrHgsroeJZH0sO/phQ4jTIqhuIY
WRq1m4rp6gRELUCN6RHyuamzZtayspxnUEwftY1/51/erX/+Pv/686Uv/j0CwiHkWAolPNNhfyf/
+vt/yUkII9CADlPSdVsC8rfARUAxcs5Y7+n2I9EgbePO0mn3OQVWtacYEywNnKOJ6YUBlGDamjQF
Sln1RfHjnl2M7hD4sjPPTXmuFMkHbp3mCFRDtY1IWGPHDLIvolBG2OF/UziQM1Vl1BaS7EfR/aAM
fE8Sx4UR0L57nZ53GMt/wltxr5FiYDTZ0ybUxA7yVItE+2xXAyHQ+XhwkTgeYuQbuRq8bePFvx1Q
QyiY7Qu7nGahSE+arTo6lFBbqCDUnkSdJ2n58yZ0gLTXYXh26OlmqxB7a+iz419fxKN9RWe6C2rB
6KXfMGj+XWa7B5prtLAN7uLM9tYq+vJs4u8qp8SV6EFt1l3yhFwGPecQbfQUJdsiwWeUzjnOQPXm
SNs9yIL9Y+BD5AtzyIMBgau6Ci+tgsjWCmZRI2Nn6TEOcAQlVgXWzzStcjNYjx2JDVhzNjISJuZo
J9CG4zIORIQbIHsQNUDqwlfE/Raa6xSmaxSyc8M8vrBzD2nmUMONImlknTSzQl8odyaQbT+tV1Rt
0OQvDtJmgMlDhieUYL5iib3hdIYFCfrP7WjdSdVVGWvIUdx65l9+rN9CD8TnSLFOAVWQDMLIBIrm
0dXFGlT0uKo7nvRW9Wm14cV09OYBq3rqUYTuqkKg8sU6yFKh+Bog0cZuY9IDiZssAePHAQQiBUp9
ySIDnQ+mGrBvLXpw687DAQNtNDT7MSRwFfshrq2+2nRNb5zsuAao0dN9ijI7aC2+UDxqRocWxoFo
gkdem9nScd4hBb5Fnbdr0Z5VjwVG029dx9Lr2dki3pmYs3l/ojg4WSJh0ZIGalmpVOxdTeSzE/eQ
Xizz4kQ+JH2fa43Aw6CUX/00HQ3H/MJpzw4LiKzct+rxLpHxw2tt14wwCB/vebPDzHknHCMqadbH
h5WfuOAbllEg+HqnxHrwG3MpW0XNl6njOJr9BgqbtTTzKzlGX3DtsdlP3Wde8Ii0MTEqkHTLKhOI
sxPU5Hm8yAOfdU7j/sIOwzZ5St46y2b+n2z9KeD3SQXyaOrs2vZ+h7axgQsDuwbckgtnfSUSiU49
mQrMxXqFkZSwpsiGT5x7wU9ldXhNCqbPnhse8/hd1Ko84TX3k3Sbzf7Lo62itcvZ5S5jiURV8noY
ci7yxG6XOmMG0R1qNBkrp7d/t01BjIhkyefDTaWpQtGMtasIPWNHtCTNMBNpw1bjakzd32M8vMpI
JPsxabArGGvSKvA456LbTFyCV/PxpZb1DlPoJtdzd9A+4ctEKo7ESVQXVC+bKNjLkTV84zJcIwIC
BMnY7Pz3h1BasyLg0R+fqrJp7hLh6T2JKT5wKpiLxPXCJT49QpSz2VqQiHC0sCI/0SlZOvYuWaz8
DdyGgXcRjF43dsPGctLxZDvjWzAgMY9U9ov1HSJXUbi4UGW8ckuz30ubgXGa9t/pI+TOT4iXanth
vD3yEAwch2p6ylzxC/mgvVK4lU7m+Egjl9YlwJtn5v15GqfphrnxG0k32twEH4zb1GpFVBjUSis5
s+TDDhkFbxbWkRdHPIwKEXynubEPea2eHZTeB8nJ7dnNdB5rOm/Df4qDbVUhcQ9ogbhJB6YxrBhw
n9RIFWNkhX4oUC6085GFBK2B+0njlO+wXdHcOF22cRHV73P74QYxiVS22+w+l4Dx24rpigvC+hgg
23U7Te4lRgAj6L2Nyo177c/ODj90vcTt/cz2crxH1VfX/qVRwnWTZI6/riojPBup3xzlYBwqDs9N
xK0GTBo9CL503FgahHKbV5j8kme/6cR5NMifkYV7CZFZInm1Cm5bi2NOhQ+TFSA+NL3VCcFNBXCY
eNuc/YqEhdoE+aU3uhj1PlQ/tOC4yKb3UpXTu4f3ZyXc7i1Me3JnTVkf8qeev1k0rYiRiARMkbhU
Fsypk11ltM8IB40nNSCSc1HU4qZuWCPl9l46g/vANEQgCnV5kEEVvMeF3kJkSnxV/lCMMfCU+PFa
GnQ6qbL1i+rYRvX5ZzM0PRHczKu1N68NtR+KIL1A8c5JhcCvktLznIltCkozOBm6ZBccN2V81IVz
zJFooiDqfxUTaR1h/6TNXLx7Q/3sV/KjcJJ5b4JJuJMEu8DGJ6+e627AB2Cy14m/Gl8kWdULpZx2
M8eje8oxE9Vh2h4JJGqPJjsVbKpuQgZfi3i4UsS5l2n2Gg341pCcISRpbAIW4RQc//oSZD/wrqqV
p8CukVfEOsaAYYa28j30CuelIqSpTOxXzhvxwhA5KY9V1vg/XETpW5VMsJrC9GVK9NlM3B9Rb/o/
NCtCJ9AGVkeiGsxY6rNtfEsfNBVzm4s3KlRkstgb7fxbsKRaj4VydkkS30MHwx1TxzWUfrASGGVo
MW2xrQFvkh5CWNZqxhB0DWzr2cr7+KZAIpKpiEBdZPE7o+EVVopVnk/DE9Nh9D9yPnbT+FTEJDID
jKx2QYM3Q7mTOLILnugxAGwiZu3OgsydAVL9FphJvTFbwretDqhcnmSnsju7qQ1Yoaidt9E38GZM
bbdxQO2w+OnivW2VX6nfHYVddS++22IIF3TYWV+rw19fJkuSEh7HR9VFxbkQTF+Y6w6V3RxGL72T
RRN8hI+bqc7DIyrw39441cfg8WVigmrNFegk26zPgAnqc5N/RZaY1jIeMWxW7jYVrbrWYFKZAyT5
cYwknsnJqc5kLP4qyjJYa4zEa5TlMXwJO+blGISMw+PBwhlSB1hxcc3Dn1WAWBlZzBpc8pU5FboX
G4NjhokTox85fRmCfXA4066BNgdpFkpCT5rpImuH7IAeiIYvjbpth9oPrYSO15Hd4TF/JJcMhkdJ
DPQX5V3lXWv0TYuqqL5BBaZ3ySVwqVMCmLMxFtvBQHxponTfywQnsazKu+xFi0ojsXbDPP3MEtM/
ZDx3FqhtSSPx0+8u8OqtZ74laZe/Gmc9+P5LYszRsvOQt3c+c66ZgTdORPU8RXN/Ku25omZFr0Cy
pbFMESbtYKddxiRSLwhNsmWdutBnx/69QBW+SYYSMZLQ46FM0yeZhxHU9rrezgpVajayXrQd92R6
0esUGO0RUYLeWj6LqMwMrCdkIQq5NS/OCTKQu2VM1Y+nIVVmsM+F83tQX5POmBtlDeus+oQ8ODpR
FQNRLVqqNJ45K0J6oo3l9Vg7WDRRpmYfhbL0nk69W5tApCoenII15Rn/DheDMexi6xE8NXnyMpgf
gTEPz8gAIN2X4dUwQAu0luu/JXOJlloDxCjU8FNxcePMlPInN98KVXH5QwzDvgj9/mS5sCgZLdoc
hH3/1BBymruZiTSrKjYuAJC121k9craUscMjWDUEbnxnhkRx5PEelYHoN9GMTTz0airgPj4W0m4P
hoWstkr3ZWa89K1nsiYyxdazxnbRRTo+t0PzbGa6u1U2+Sm2VOt4BJ2jreRiSR4TXe80T0Aet2n6
SHEpe7VKLTaGqofbmLQ5NhRrNl93gAFrCjXlpiVoaCgBeKLt+fthTAqjcn72++B1qKlcsBP2C6qh
4hFTYlzimR2fPSfFEYyUsRimMCdhwlu7PqsP24ZYxaAuXtkmOeFRHKbnNjWPdmm3+7hG6x+2fNpc
vWCVI0TEBDwfmZ7WxyRint+0DKUDkbO5cLjORDQ1pykdvlzcgsc48TdG6fqkkRgBWS5mcElyzpEA
/nDWSxcjCyqacbDp2orIXYLmSA5GP50gS+o3kZ5mhA7YvplDIxY/l82otskcitfZo1UchsikxG3r
p2iK0V/JY5656bkHlrMgSp06EQrixiS/Z2HrCKxpCUXRKyGbqA6gniTqaP4V2I5+DhFP4bO2h3Wd
I8rqo9lAZdOLnRww7EWNeql0JF/bxmQePXZgePxf1osGxrNl1Xkz6hATxCNB2c2m7DrKY1W/gEOC
wG5WeufPHjplSVw0y5NhPbozBV3PTN6NI/aqXQT+aeCRHyrm5QSQxPcAyactE5y4GupibsHd6DJV
YlQ3727l3KKyta5TS3xoEFGw5w+5XxN6Jg5x8Lx9YnTXxrSi3VBAuotrQhasfAyBd4jhuWBmgshz
HA6pkc3QVoZs22OgnmggwCoHJ5XG7tmaC5KC81pDoxHiwvMYWn9gsm9urQOTL6yMAHPXWMiHvete
gkdiIrcfVt+hOHSTwydQeYfeJpivqOKPHFNkXFd4nFQX7s0U3zA4C2+F9DPcOS6mnNktT3On6SAz
c95MXivey24mAM50F4NK861Jx7ZNXTxCnCP6PsbvuLvsc8NlNoYtapC4OkzoTn4zw362wmSti7lB
GCb1qemzD6GksTeG+m0yCCiHDEhaVNd5B8MD8UF9fA26cF6W1HarNHS+/TyX30b9Mk3WKZSGe4Uv
PD8T2PAZTVjxZj/+UeWZPMi8/TQMD8SU6MWjg/XWWQZWVrb2N8OBTzwFlN4JhCIResklyqCHjoN7
55dzYZkPVE7Dk80e/cmlC3Ez+4kuE1yG68DK1Gprm17yBGuLHBWFiiRHoFv3oiZrk8T6oC3PQVT7
UEyldyznhLV6bAGPcHGX2FZINZERsCt7erfUHuM1OLUjlPX0EsPfX6cQAJYRhJ3HSf01NiMpMzIg
KSnMjibusnPf1t9BUb73taHuBDSrO1wAD3+6QBbfsjlrOWsSDpIkKqtTBSKaPCLjHGeT5EPlBCrE
+OqUw7a03Xbbu3G3NWA/rYagi48532aD/vw3WqviNglWd9piLJ/21rZm+vqq2duuxEjAcU0AX5eK
t9DJWIqWBsN56Q8Ih8P8jcn7OpWlecPZnT2AOt5O9g+PX4HLuu54yOSj+9J2EZgVbV+JGh+PbdVv
yy5F1Cn9W4wL5+CwL2olnia3q91VZXD/odvPESLGjKZYflSPEU9iGlCGRdXsQib4NOKi2qXhvAJQ
+bvFxPLFTweOaYW/mig5JMRlXICyc3dTGG3LhLJx8iD4DbM6O418mcOxu6vC/RhFapOpXs7bFoD8
NhYeqpIgujEBLH6OFKM8m+CHirHY2IMX3bIEW5etrUMWjYdMDmjDKJpbf9hov7D2YOwuU/vQOw01
7kLaIaLKx/e0wS2p7GhetQBtYSY2qzRufzeW6RD0hSjTo7M1+CBDE9+dg49PVgWACQiU4TSv8qj+
9GwczmMIJWsUQDNF19+UH1+EwxK5juv3jKBOocIv4IUxY4mZ9G4gbobKgnO4HjhIQ4LScWBlMfvL
vs1ZALoZjBEL96MYlIPVoX/1DJtyVfkOnJYBDQWjIWPDOA21ZlP/KXXUbKPSuOJnsq88MHkVFr1y
DP4NrkX21Zl9fNLsJy42swGvKraDZScbi13Ash1stU741vicqHsqd0pOEJmeHeJF9u7j8ZSNxsbK
5RZEwXMUmcYZecCvmG3sayjOTijMlYP05VoaGuFloheRtou16g2MJGN4YQH+VgQWLvCBVilHAeUU
cbgXTcL2o3qx7ehCeP3vYUStjewQsYPtbFunSYC0ui7ea3gNQdBTW2CR2IceOlfs978MWATXur1x
6lY8VfZIzU7KxSdqmD3aqkfQlmVNyFHT6csjCH5lNfrJFfXvtiYslDB4rI6ud8H04p3CUXyHA4Qi
WLYQ3TOfxyGFdMVjBIWstxkFGsQmwahKFF56yxvZrsppdJdDLZsjslBox5oBNW7GQ9XTDUeVB9Ma
BNCH5YQnA8jCw0GNZcHXbNz06H8YQR6uWBCi20HmtwYPnR2yNsyXKkeIavLIXJVkT6zsCL80Dj8Q
AbFhbxmP8CxD0iOC3L6anaWW1KJYJJQLdS2sq3PidvTsZfLbexi57C69EejZ/qy5pMLWJ/aJDqvV
2OVFlh7qoJMv/YzXscWETk6LcTZxL1h2My5Lx2EmWTd03DbaJpbwsZfOh8F2kM9CT9p11cvQwb8w
NQ6H0knurni1zZ6lX5DCvKBGrzuKlJLqewcDH8MtL1062B+6bpl4kTr3gcXSak4ZoD+DSKKsisND
j+tno4Y/DRJBwOz+b48oL7ukYvanhIs3rjcyr7/RrY+nHAA2qqSfGdb0FTb+D+a65aYZtH9oYEYu
0qKI72IEVZyw/d40NcDmwEOOjhv5QfiZYK1BwEqYrIZugjYjYgNWDLRL7Ed5TV3Lb4Lp2x5xEWCo
DfewSMOV6ffQ3CAtL5NG37Tp43BibYmMpcIoB1ti4QzYjVNCctZBPXerMDIOpDqMO+CwyS5P5mfE
f9GRN43EpsLieysnP/31JYk4sfVY71uhxV76SF3jPl1x538OemZHbCabshbGkZiFA1nzAKWY1UXS
p+FBp4i8GY0d1vK0K9BglfDRDIz3t0b6H07BhAMVZ3uK6KE3fdXli9Twoks0VSZvQPeedPolmeYn
nGAg1HqWK0gI/Y0LCtqGW3+hUpYX3ycJowgA5P/1Z61mtYewjEcfqrctPrd1g0v0aurpnb1Itcus
5lqHhvUEVn6v6jtwZutIafCII3J+IUqeNgS11ftoQgOJ8GSBDiRHdGRgqxqtUzLLCbKviA41JI8j
KbrDznNEeJ5H/IyeQ2Rz39pk+nGqEJFAGk/dinw/KvcDM9RwLSewpMS14p3pOSUFoiYUYsMzQ/Jp
7YRnuxOKUNOmvFadWDJFNC9D1H35c6s2bQSnyrT7jQUrgM/Aya5N1hWrEU/yunFtYnk4tQxd+Bey
nQrukuozCrR/k1OcIXaCLJvKSUC0zAOose3eDPR8SpIcBrpl0T6CRIBugGUbLe18TRX7DRYhJA8e
sq7UvzTatUWVhWezaMSzUxjhSpdevK/SeVzEIpe7pOthA5h1d/RNVCQxj2ClwuB7cLsvGwTJq+zK
B1BTGJu8ItSEV63Ywdj4CfIJZww6OcT34lcyNtMNoJ1mapt+FDaGkx7fIqQuT91T7lpZTGTfTdbV
wlCCme6CyxOrFIJ+a4hfzQlgXlfSn1k4nTDl4rlpLkU7M7CdCLQiBmImspINtYZX47ALVnO9HrF/
4TBp5uXQFsmm7j3yHOXGksUneDE4MonFCtnnVgW4nyGiVyAB8mQlrOyr6q2QxqDYhqH/PAdTx6AJ
EmyKXeHYPJgCufadY6V7+yW17I+sjtwzo59ljyDgxcTX4GdEjegC8W+ShMkh7kxYCiFGkHjOYVN1
4XghTUA9tA9gbUklBGDB0j4ZcPU0XPzhzKYoN/N6oyPMYuCpi1vRZ9Xe6cjL8hR9iI9aE0RD+4Ku
UG1Gs0WN6Fq3AEzHfhhke8glHEvZWkfGmMQM9CSUhG9h4Lq3gpW+m7lHLGrNhZpjfJniQ2M43nbm
R7Jcq588L+yXvRYGUwS2TUlfJPsEp//ZLpgbeb2lnzLHJoIjnd975RQveREcoQc9kFHdxnfsemP0
JTO8oDMXXsAexxoGtQjNRB9M39SHxAhYAzEvXhkN4HnbJRASSYXHhoWMiDQpN6XTGuRip5gJWFBI
LzWRywDC4IK8NANSuf/L3nksV45sV/RfNEcHfAIDTa73hrw0xQmiWAYeSHjz9VpJtdT9JEUo3vxN
GF1VXSTrEhfIc/bea8sq2UO1o8YQkCgdFyihTe4xoNrDw8Od0U2s3tgyP8/E95eJX0LkqMG7VgKo
J+UzUzX3a6l13dOIzSAGQng186xZd2SGR8xpG9z16T7TzceUJvHRs8tdOtDoXWaYEThhGse2+SlH
8miNcZMVom2XGc6bz9OeKCo1gIkBC7oeOZBiFXTWAiJZAc/x5nOOIb863GK9eIsS3d2yf9U4tFPg
2iFPktBy2gVaSrYeQtrHKBzqBEsATzfio85xjptNfY0DxYEyx8vINW7hyeUG1xI2d1oEQ7+5JJwH
1rySQCrLmBLf1D/WAatzQ9XSR6VTHwjZfoQsdLdNgCvMaASaKrKO1AxAB2K4EGx8CgmavwuI2Pkh
AYl8p4GgvUNR99oRm3vptXAZDKGgzpeqamjVTipgjFPnbMNar2HdWPGyayIVLknoqB1ku4WiCr+n
aYtjpjPmzm2zGbTS23JFvzcChxHbnOEWmVxeUlhbHFrOuUjRuKFEHyw3HzlKyfK7W+/DfsDqTYCD
egPOUxPJrwubw2lpdu+gE5oHp+F+E2gOwnb6mc0EyT1UTuignr5MaejbDhPn1da5ZZ0haUE89GTu
NmE5t3SNY5lL4SPxcMfS2nfzRnhBhtM338hAUGc1zTjrLFokJHawJ79rfuRAoAjHtE/WiD0umPWU
7sbhpYkKjPK9YSPVm9ug6cxV5ssRmjDRDd7merQ1q+6D+EMA2owUCJBEEkRYkSbH9A80a6e70ijw
/8bWOuvH8ZZbZXXNuw9DUM0ZWd0Recc4jd0ruQBqeMwY+ZenzZa2SQ0AT8+eoIk+SjZxcKrNfcz5
B/No6K8FgzINzf0rJNYVdYvWq6UnhyEumx2LLZ0STZ9tZE0t7JR08SaffXNpwyiB8wZ1W9Ro2Rle
osPcoaDnpkN6IN9ngNiiFjAeWoO/0ttwKzTjnnjhd38ibZDC2E9icFGFoQKYj95hDrRIwLD7JH0W
mKzsgAQCWFpQ+CCfNe78+YTWMlAVnsLOChPknJ6+Rs17Qu6mGUy/NdOhyg10qVDCkMyR/RCZmJxB
wwGcAVSIEdMW+CRM4h42Fru2Hn6zEwLLp1NfL2Ps+lDhDmw57VVDYfhy8M138sjzUc8GwQuBrhCa
LHZTcsKBT83SMC6x6TJ4mWkoD2CofjsdgGDPBq7qpecKP9ohDK8E2g+tC56oC0DzcFJXSY5XPUqS
k1mC5HZntE/0xaqnBqvNfroa4ZhO+MVSBDGZM4NFs4w/6IYDqEkYnaL2dEEj49vs8vMGvhbV/bAb
Z9j7dXyVVvyjUWAzi+xE1ifWQgM9rReSgSnidh7zUJ2N4XdezDRrNC3VRRjytAEaVVx82vrwbbbY
ZeIuvrQuaUquLdti2B1j3ASQv6Z+WFkju216zeNtP48fduOczTTwAZKZDfvdHaAhgxy4Vi4I2b90
YcvL26r9HAw+YxxIce0Gj96OCNTOsnG5edvBObPh2/k5vpIhZjwzJGyQPNsbVV7Bg0sg5HqQHNL+
JJz0rg8wBCKeUmlA/KztODKiZE2he6t8h8Zn3TlKSzWIUe3DG/RQWN1idNiTBvpP2ATmMh2dekHe
Fctu/w7nhPs1a5wIZsXSc+2z0QU/hU7VWGgr7qjfLKLAskijXWVfc2CsGQxzUlRgSYWzmVo8vwYh
FafFqYHpIVMkbAez6rYvaCBryL1EOskFPSX8ktpVu5k4B1B5W9BmrnP+J586WSArg3HrVyUTczqH
ZOZQ62sWdx0gHzTKmmrHhN4E24hWAViDu6mxaGClFS91f0g3A5keN0q6c+64BkUe0G84oKQbeKb9
UfauZErqjG/5fImld3akKz5L+zejcr9Adusv7Zw/cIAY75kyAySy3aRUeFHD7ElSdVbPRq/Y5eWw
p9peXDMX2EBPkGo9eOnEWh4oYvvpTdCktMkmOlE1R920f+dh1n6be+gxdX0ZuYOeJk8jlmSQEaF6
WOwtGDYswZMrYaF+U1HQdWrjXrVwJNqW5eyV00r6URhsDamwXQ1jl7+KJr+12XTryxKCoiyLrQwM
fzWEJTzTgM6hzs1/ZJV0LmzQ6XpteHyVA5nAskan8emtVEcQQOQE+4qCdZ4K9ZRU73g9TZhM+dMK
5U8cyYkLxnWxcJtor/VJdQAE2K3HQIxEwbPq1NOQBQ+t4QrDllEjiHoDgFEjNezTMHHL8XXcBilW
0nPWWpdIs7qtZxKcyGq6++KpggSdcImhq7S/wvQk0kz+tCODt248Dk9dAbvPFJ61t+qGGz7+G+wz
b8Lw8qOuzzlALqvZN6l1qya88EPQf9NbmDGe5mmryyAasctYpp3HbC7XxTlq9HCfFBO0HlucIwiz
m3JofnPZb10eaFlTjSuWP+U5zK27Y9P/MZTTL06gy8AdQYBQl7b22LykNkEG7knTh7S/Azj6pRUT
EVsxlLcumtgv68ar71CnNzY6aFMTx3BRSHkfTeltMgBW25nU7saKydezld5Kk8ZySjif4i77ljW6
R3W9aK9kKOPngILAAV7GOCTZG5HBbRG7EnasgKYbEXSw8rpczlpHNM1XdpMoeSlIKmGkzdMTB/sX
MxisZTgnwcWajH4pkSJPMQz+XTiRjJxSgK8BJfdbJ/aOIoo5gGrW0ollecB8B/c4iXkeZ2F3wkpV
El3OfnFkMjdBzPbT4ZJdtmUar1UM7vz1Yapn/6wRYiF3t8JLBHlEwyCH6LpotZ99ojdPrLbdZylc
6tKCJZJJttNaW39y25tdWVzLumh2qf+wGlTYrzD9gGcHKb5j8UCkePTltWE7vLfoQt4lmh5v6qBn
udP3Z9pyJiY/dPKiriDQ2rbgU0HvNJRaP9l1vUfzfUOPLAFdSblCiMJBUk03x6y8vUjFqxaWA5xy
tY4JqAnJ5zVs4eYa1v0riQmYG5kzLnSh0wWbUr+AbJOj0C/aDg0dp3iDuWD8lHpY4EvS5DGUhFL7
Qt+mSt/2x/Yu6zr7yASpHTGF60qM3DJkOtFClv4cSVbkTmUTMIj0i17qzjJFC8H2ToIBVCJUqqbo
bqUwllVVqFhpAk+WiNmFqmqqpAbj3Djlyq2BFYUGFsqGDTnbmzJYaWVcAjftimVfoF3qo7B2bie1
3ZCPwHG18OgXZXSMGsNi9csVDrmAzMeJmTh6qRL3J6aceuGO9mtSOtmadbaBszLq78U03FMt6Wnu
XKRW5N2SqSvv/SCRp3xvRhxMyjuIhomVKwz1MdyjkravuTdHN6Olo49ICnd0UW9HO4kW/VR/oL3n
G35GGnUDKV0h9Lld0iJ/7saAdbsVJHvdUHAg1NDL7AykDoZfU9xCq7O7Y5JM9t7uh3Y7+fLio1ry
QKm7nWGzk4BidxFTcx4811lPfQShlYfYOvfnajmx2t5Lc1jBaXWPdGUZO542Oxd54fD1oZgxgyHD
uFu27Kj6RP0T1KrVjBSwkjhMdpMLn6KJc84fLPUM9z3Qh4h8vvWrnCqeh372BjmjP3eZfTDtzsLz
pR+aFhNb7fked4KyRhsdxVaT1HLkQPlXUR9LVG3xDbe+z1uRk6aQ+CIhHz7cRocvFbS/XNytixzg
+Y5Eps6RNoWNKvj501HF8rGdb6411Ys06/CYthoQmH0+dxSn1CCyI4BCU0TpONlz6I6t+z5N+oWF
dbueSPBVYctaJ6Dvzwn9T9crWCQMyWLCfjcMT0ms8xTm7bCyJoRjTLobtUKiL3BsDYA28rUsYkDx
gbYPIWn6OHAXUQYAPgHyouVI3YPnfOrsLFd52b4Gpn5zCqLAE7VWo129ulp70zyvR2TS9vwdAz7e
DJ+yAr6n3/xa1YzPHf80teef9Hk9R2Sr/TR5cnCvGWb70NgLkmAbyaziL8YIMEFLrFIIPdSMBlP9
inXNgJLlY0CtWXBE6VWwidyqDFvcrxyzDZ5Z3LXXzBGHWfo/2yJ8myNqs7NpN5b2d/YWz1PNu5i3
qIUXmLo5U4MoWTi89u1o3r6+QdvnxS09QUDWvnES+KyK+NUKw5PZjJegpwjA8L/1RIPPxmDOz1UW
vOUwdqB9BehPwbY3kVPUT9IvkFpwNtULUciDbfjFVctukqfG5AketFIS5mbA3RBFEudGzqxS08Dd
uFabEctKnxOXK0r3GHf1yr+z5TvMonMxl9Ftoc3VtkoHnl2Tprj1/CBLsGkLqkU3GqVvxK6ci6F8
JlM5xFu7L7ML25EVdQIOO1eQvIODVxw4ScVOnEVA12y8uIG4U3/Udix22PtWcQoVNq76H5Mx4QmC
xZS5hyKON0yEHPow4R/spixXhG9SKnVHNV9xsol4AdLc/4wkHtHIHtkdo8msZE2TjT3Q25VzxSHd
1mufuRRHVeytK4pyR6N65rsddv0M0Gj05zsNM6SK6nJf1/oecynROj0AdBFlI+1lQXthFe6g1/rj
CqeydsIKDsQ9RukQ3dAtKafyWeR3tMzUbzPwkD0pkmsipy3+JFpQOEl1JFqglIqJc8Y4nausHtd6
kjgLwYbyZE5Nfip45ILUEHjQifCfUltMSxhc/apOuFLk4OIRCcrqGJZYdExEM54380rjklkOdgbS
Fo8GKxduCoI7r2MpCqErdpadW4dc2fAgmh8kNysijlQ2emnCjytlV5KnIHfa7u7CRQDzQkkCFqvq
0nLS2dtlAp0OG2FRsmzOQozBVRkk168PlCym17Ybv8V5SzTP6X92UuJ2HvKIgosWCDyC/8FOLdwi
lccWkwoMSSnj1gNFQnn2qUBcPLl9/fBNx9uXhtsfGi7ITE9eCXPjDaxgiHG/gTGJrlgkfXK39R+R
3jbUBKMJdiZqNsryncX8axz13Tls5Nah5PWaR/OIWXij3yMIayvINCFJncA5znlBPbuRi1XGqZ46
A1tPllFZ1Rvry+c51bRbNa9C9sOWfmyBhaZCfcvFLfAtZ8t3MzN0GcThMmc4YioiZB7RP+Bo7njm
GIIlTq/rhZYbLy3sgCv+a6rTepZMVuHfiNPPp9lQGdSKu0xe5CthAfkMRMVbIawuwIPpFOlZo3ge
Gak4ldYxyrR2Z3X5B8o2aC2i/hRS/DShELB3omHRymJtMxe0Ucae+7sIcAcnonoBL8HXqmnmlU2X
HHFgUQTlFu2OHZbcI6DhZGp58VKjSEByeSilYlaLSuomeJocXHaSyzRqN6ajMVcICkSEBmVzpq2q
16DaJjzmDJqO8aVEl6y0eaaGHrDTGuakX/cbjJItdra5pg2gkFhVQpBOYr4HqWfdw7gJQfWm2iIc
a32tjaG/8zFxQZwZs4vjz/sWDX1pJWkLEbKpuhNvREqgqBQo5qTeSyg126xm8eC5MeUw+Oi3bNDp
j4iw5BtzOazLOC939P/CIZRsO/O6bQ+9kbbEaDH7GCEnAR6P42Zkkb2u2ajk7dRt9HEYdyxzMWnI
hKylMy04gWHhMnG14biOnwIPAI4yypsRjTtNjxWiUh++/ovuAH8vyw3LjAb7M9MdHwqxM/G8YlrN
fzE7V7hirOnQCb2+oBiSbLF1ih/yijoNl6wsUtTBCuCQ09k2er17GAcOJZBm3VWRAaprO/01xb8A
NCQP11Y1yfWsIcAaae7hMnvNW+rS03TS1hlghL3dDNkaYQlTmyp0MXj1J3phT0RN2lUwOp+lCH44
CSbWMpEQK7pppYOtePbZQC8Iy7f7zJ++d8wTde6m1JEklIe3hWJLiWGV58Yn7LiPkQzA2cNmqRip
hWEnV3/o6BeZrHAdDVFzTuiX4phW7sq4ShHSgZHIAMqSR8P9eb4NTm4/jAQj/xgX4GgH/QbWn3NR
TOzI9/ihEf1u0/7suUW+7mopd47HoiZmxXpsuvidt35PcObYqg9lA6P265ekTM6cc8KD0+PJDCh2
xvZKLXkU9JQEKGegp1gebPGFefgKNf0rLfeYJJm37z/zWKkIMGh/tH/PvQlft3DT/S0B9r/yctvy
H5Jy//03/szK2X+gjnOjNjBDuMJ3SaMNv5r23/9NWH+4jmWbwuDGbFq25f2VlXP+8Azb9clKmL6w
XMv6Kytn/+F57IUIJNlkoV3vn8vK8Ynkf0YjVapP2Oo7013Ts33HFQRpVJbub0k1Uwx9QRhpWINf
WNne9AhgWHR+dxgz6S/zXkOv1SG2+9r3Bv9KHUSfdhHDORnk+99etP8jNuf8n98J3wokOZ2X6n+k
9rIQhqyLYraebaKz7BF+9yr3Ow3a+P8E9GyHV/Z//qsdTxe+yXHJEY6u/vxv/+rOdUzLiqJhbRoA
42aS9dh5bEGcBiwxhH8WR1lubbrEhDvMLNMy1IAvYbphzCnUvNMy+ATCjS4jrljOvEhcbX51AWRX
alrSMFjB/GWQ1Me43NJcuzOmBuxcbA8LV3MZu9QHmVm7SE1jmprLKgY0hOlh3xXUA7NP4AEUFd4K
F5LL1N+deSY6jMPsDtTUh7WxWM8Mgo6aCFM1G3oMibOaFmfGRp3xUVNzpKEmSkPNlq2aMhPGzVzN
nYOaQDM1i3ZVgY6TIDvQvb7oACZtaSftKJZr3wo1zcZqrp3Cvanm3FBn4s3U7MtkN6NJMg8jDJX3
TM3IENi5rTIzMzxLu4GBNIXmqojYDQpGbEPN2jVDt1TTtz+deobxQE3lnKWtFSa56EidRHgcGd5x
pWg7Xl7c3mqyD9SMH0qm/ZDlMkgtYa0itQsQaiswmhpt82Dqnkg4QPphJvYtMgZu9VJCQTvB9gEK
6qZ73bW3DdCipU2k8fD1YeTUBiKRD+7gR9zMS31L7LgTIr1IEycovp0CMw/nSBbMIAJrf9iGPXi2
vKUWwx/IOFMhNh812s0htuOKF2ZirujvJKlf41wWIIsigxJ2uIj1tbcmoENFd9SQAbfV7LdPLo++
1mPFMcJrvKWjD+IR+T6PeJa6OHGpz9VHrAANnOJ0MNd+Qz3tEEQvBPjLbdKEM5eoM61lGn+Kxt0L
jMz4djGgMP8aWfUOtA0QmPugvAmLnsD750vtMRbFrsni+xBFv3saYWBksFXQpnAz5Pc0sYIDQuih
15PvfjcZy76y79hl96mEk+DWDqdWwu12qMbmHubMSi+yHV7+fhnG8r2X2qKf+UrEiO/86+kuCAIP
Vn92Ko7TyHCrKATJqH/0ePi9Mvyk4AakKaXIIreAZr2Wrv5ZpcsihBuiJYxJeiH2MixfG7J+pHWa
fQUANR0syLButg/MCooNkzyptvjT639lxvgjN3Hf+2y1A2oDBdYLXAlEOEGhWvaLNjXvsY8Sno/0
JXleuTej4BTl8uxzbhh7cZnN9OZE8ifetTcyL9D/UrlsRPSZSIIOgCHXnAmnLQy9e+fyM3SLy8Ts
zhyytLQaLDiFe+oLCJeXzPBzfYVWvYPVq6c7o06AOVt3b3J+FJoB8pRtbT2+6kb4W/TaQ3EIHPAJ
RUIH0dDcqhSCRmJIi7tyAfGIi7IWyduMMlqyBF65NnKU6fI1tjjg7nZMbtOOvuMKYWi363ezXIrC
/21KQOW8wKYbftJicOocc2sEytTYl6jZzmGkDluP9lKIs6euI60XD1pkWrYdtynlEmBhonpeT0NT
vGkaIU+x762XpOK0H1KGFYvgoW7hvp/8KH+Ojn7vU/+G4H1AQhpo3rVXLUGuzhN79UgxK5aVRduD
DdMpUYTnQZvYu0M5dh94F4vrgQjWqfeDfRzyIgZGcconD85Q57/aqJ+MnGHwUJQLN+BFU4wQENub
EQjtAgcsUhnyxW6kkG+ldSl5QdegP8+Zeu5lWNAcdIQ9pG74beHkqASwuZ0pg7qx4s+5+V4EfU9X
QKKLcqiHs+YCZEm8o0IwyOqX4Tv03oLAICebjDecq689rCCFwQCBtCVHtjQneqDCigcqaA4j4rGW
5lw7NTk2ZH0H0USjWRG6gyVvRtLei9zdBbbE1UhKOvZV0bftcSGiToQBLijdIRZl3KHOOSF+HBqg
cEUuAXTCpOPFajs+L5DQC+1gtDJR3NCFtzHsPwpXS7Eu5++eBV44Sz/ZknNb8+x7Iyja9vr0G27C
E9/6QadnzyA4SpLhLShmXNcIwkP8yeKf/ZGo+SoQJ2Fp1u/p9DyExiPX+T4xhORwbjcVCI8Mol4O
NsiHOKLp2q9urD5BQT5khzcHvybqmJGevcK89aK/oYHQIZPywxrVxcV7/BDp+R2f3KPP+PcUoEkI
/8wL2SH+DcQ022DdqoL1vihf/3Xa/SI8/D+nXcOFgfy3Y9v/Ousef9Xfs3847v75V/487Io/LN9E
BeK+xOzlqE/252FXHVstz9Nd4gGcdQXHv/8CQ5h/CN3jLGsLyxOu7/x12PX+MMEzA4YwOCX7wnTd
fw4MYYCf+IeDn/A5ixuOboKh4FTt8v39/eDHbVgb0tRg0RC0a7rXo5P1lltDcM7TGNKQ0UHWrgIq
A13DhYTHjjw1cPkMIsvXffuYI2bdOHrETlkiq2vNyhtdBNAWmaQuYLEHSskM8DPvKtd6I5ODebcc
qWZQZYJNTqlUnm2tqIrXYQBt2Z9Huivj4mDqDUcHdHjsG2HK6UUfq5AlhudstQmv3pS397ye7Cua
79oj7uHb1az4XRAZKI63HBdJqMAqHNr9rZVEaAhLV6AaefwHGI5n7SiTDCRMWp5IIoVLezi7c2yD
P24zNiZV/OJ6a6ze3WMKpx9jJPQrD1KRXjsxN281oKVlY/lXs2SOryInfSSS7XsUZ6e5GqjHS6W3
o7gPWCVbJYQM/wlfp7MhOWFvZYFD2c/pNmg08J5FWN1RVk1cSnPNBj+V99mqX8uxxFNKf8mh6LXd
l5uzrNllZ3q5SqMxu/k06y5yK5W7nhgAdpmh2PWGxOGLyLaAkGFtUiw3BxMAwlcqTbP1wzi92dCv
qDIobi5M0uUgCQ+UZUWenlX7pnFqFgdhRSbRA1CZYjCoOEVfLMxBcKuccS2IpA00InxDDt9kYWYe
sXNEm97Hqe+XicVUD+DfK6P33CRy3Pcj9MsManJHhMGHyPA+Tk4NJgElbzaKpa83I6kvjDu+rp2q
pNwqQtqLOXTK12DinR2xqPuU40yxdgQQHhz7YFz6QTQcE9vGh6nY3pmvX4yI68z0a5f4Cp1DWee9
6hh1r0w0No9tGFdd0Z9zPSnWtsjwpbqDJMISf/M9+r5SJ38KreBFa6Jxg7vhOur2On2iyLqAujsT
nPNgI5A1Z9uuWQuPkmFigeLs1JW7a/XseWRQWo5Y4dAM7QnQQLwvLZwXMMNLSKCfKTlsAF7ElcMx
1Q4TQb6umv9MwlqOd6b0sN71VTwTUrMnzBW8NXg8H2fqzFADZbI+4yUbH30/NE+NqWG5buLTyOi2
xM22LksrfLN7ntoUV6xJk1EuVDj1FjJ0etGq7JsTdgTDR94VVPHcyoQERBqjczUVP32DAow3i124
qIBpdwA4L4WNpz2SwbOnHvc6zUccUiLyP6n/s7HM8mMir+tkY2YtnK6l4rVWNRvKzGFn5i9hyDfd
Llh8j7p2oLsCD3ORuZu2TahG0FhUB457i9nJXywiZc9G1rhrh0JrUZH/cEdxJO1OjsdDRgprTG8F
Yco9jYnGseSwh9OwLdegxfFp12lxKDKBaTzm8zPt7H1pWiczL8ZN13x4Wjpex5ItGrlfHLxTS62N
EDoSKFLqkNYrpPhH5SUFO/IIECX4WxwlhWqBr6clwxtOKpfFHcPSuWX9fhbgY1HgR4xzJdPIOPov
xdyDLUeenWbAkl7FNwxnMt9HRGsaQduLya53qwN82tjJ9EROaTlYrrcPW8IxcDBR94BaHto07fZh
Gd11N0x2XrqyWlOcGRKuY6W1+0bvF33TRheNVfA1tZPvdjKaV63zK7DgBerNxFtKcuJdVDDh1+Gk
eqcJTK8yE9S4ZYBibOr+HGPn36VB88m+1V/1eBjAxhXasTYq4gAiAXIR988DpM1U2qSIHDgHet5e
2yBmOiI3lJpi2jiOY907TZnJIJ5aCnDPoVGyLBieSVyM+D9HHhYtB70oc4zlzDR7Z0tgUah3AoJO
mtJW9/aQR8pE5wjuuVEq0ZDhp7S9KypySLxmlLyjivyYR9JakcxYsLMkfZnTnNca3QCMPnkvyu7B
zpXcPTBymlLEoimE/QhSzFkmw8JyCoLpQtJkfYKgoZ3bqP9pdON8a2iu8GJUVuw5G0m37Ul1M9CS
iM2P6WaT9uoz9Paw5f8EG8vrvXZxgeBbmWPqo3Aoh+nw7srS+uYM0ylICP4baWecZEYtSFZG8tE2
aO9GqK0mVbElwLSgZFI5DtOkwNhLrio1230lg008cxofCnevW31AJU7OMkbPXmKfh9FvTtHZC1uJ
ZOX7Y3rNUxdlCbzMlFfcOOlqW1RYkQ+Gx1G/TBS+IuyPqjhGJFa3dBq5Y9WskR88l7zDdIoY46E3
H2UqAPLBU/MrjVYKhbptY0Jw7O0pvvXrYEtTVr3G9hSGAB20AOSpPtjnwJtY4nDFY46aiG2RqjKm
3FllwGvI4Ha7vrPkWXA4rnwDk6Xa6uT6SZJ+w+Bo8rCKeCGGilpieEn6EikSXqfx03ivSsLKnh62
z2Ei7zb/2j2ikLuoUbuvBfzBtG3O1B+BQWY7XbCljtW6mjqiZpOrFXajltk9W+2c7bZQa+5ALbwN
tfqe2IFLtQx31Vpcsh/X2JNHLgvzWa3OTXborVqmU7YegTNmwZ6rVXumlu6FWr/b4pUnm3fS1WI+
6any0TRg4OgpoIXSidi4B4EmqUBgWuys6C1yD2RGbLX216tc4gv3XVg4aAUT6kCiZIJeCQZTRuhu
zPj9RCa/EJzCQ6IEhkRJDdaX6sCDuQlmf4/OUhxi9eHrvzrdbZcJuoWmBIxKSRmlEjVcJW9MSuho
leTBHmaPMZEEjZJDGnSRSQkkppJKTCWaIOS5S5gpzaFTasrUUu5s5gTahi4osF7Gw7of5wHSK3KM
p4QZX0k0uRJrKiXbEBWt946ScjQ0nVSJOzStovN0SvIhx73ncZ9dEOPpfZ4QhiIlEY1KLIqUbKQp
AWlASUqVpDQocYlC0/piKcFpVNKTQIMylRiVK1mqUwIVatQiRbEalHQVOyZUpJh+0sIHxpmVzr7B
qV/VSbMEs3AIB0Sw0FNymBLGMiWRDUosw7sDO0kv4KiOfYvej6hWKXmN0S9e90py06byZU5cUp2R
/VsDMboBJhOwmFJSnRLtOiXf+eh4CXpeopUfvsi73dRM1tFXoh/RdBYQSggMlCSooQ16SiQsUAuh
lxMDUwKikZb6aS60W67ExVTJjJ0SHMPCeCmUBNkrMZKN6XielUBZKqnSV6IlR5QYNCxCJt0QZHwz
/wahPXvRHcLO3pfwiQJqChgMs5UdDTPhsKxk0vxLMY2UeKorGdVQgmqhpFUv1/QlwK5xmVpx+Zjp
yDz5jftbqwyi1tGUH4vSdZ5nOCa8oMuKG8GlmcvuEoz5TdfZiJk+lfcc5fy71bMaxfFmUV2LJG0+
miH3H2XlHlOzyC5EKpdTY+ISaF0e93RlNj+iSHbXSPe2gYR/5STWNqBG60jHQfGIeFwtUnDPtAz4
+YN4T7zRDQqi/Fa0OwOuBfdmU79qRb0J7YrGMSe25MrkeaPgbsHTbMn63vDw66sxePr6rSzV0zUX
prv++mXIlYr7YnDpTQGUqie+i08El5o1hx7ZNH0fQS5fZKQZCTz79Wom1WBZVfZZtOlNoXxWrPbd
vZzxL3deoR3CZmApYlPHU05+9KI5nCBoyoswV/flbcbdnczaOiI8vjf6MNgZlcd3YEY7d85N9mwY
nZ0xgZtXOx6G4c54EQ79hOAR+HnXNbXZtvutnrtnKzO/NXkwbb++BBPJCaN7vtK0kZ4nzzzMAw1m
RaRjMLWHk2zGej3kcl1XUHVLZyfTLeEWqjOtH7UdkoPo9LfKLzYh+9e4fC1JANBqZw3fDL16TiXy
NQtiy4ue+6heSSqEAhKZkUGBtF80h2zm05cuj9aktn5oNdpw35Gsa7e1CeY6YBU0RvvEqTgSQBGj
6zFYDGV+78cm4topW5XMqZ84dlRPVVM4ywjI//av39MYSBtt7rDuxP7Gq6PfoVn9wmb2xoJxj60Q
fMWE5UNBDdoofTgTd4GkZRUbWgDSRQzXKooufZc7xIvzA0+I6sWO6LvTq4pX3ahe4pIvi2uW2z14
Ae7mK0xEuGMiaH7jrwkEdbo0eBxHYzXRlBfnTxmgFOgJ+cvw9YceS30nphzWjsliGJE5LW2d1FA7
dP0r9DjTi882TjXqvXnvz14ZLGyP/S3GVlp8QomSrY7lRsR6T0oToHCb3diOxpSPaaGKA2U3XcO2
O3+5O6vEvFQ5bsKmooombzvjgnfHuIxUD+1wN1BN0mV0bfLInosmwe+Pi4OnMPAekir7yGZZ6LeW
8eioSl7GUkaHr18OOSl9LXYo7FR/yohe72n8aJZfv0TATi5uU71WgRM8TzZKbm1ebSP+GHPeo1kd
0voDCW3iEEb3ZP389YHSH0j0vT5Q2cHvcf/LD67C/xsTuGYDY9e2G83k5lJqfRWSJqEwuaEwsuOP
+5dYjvZNG9lB1K3RrF0339qwYKkc1T8Lz6A6RczfQjO4YzMZDgGi9LXNZHxl+DnW0UjXGxcLxIjo
QHORe+Yh/+60ib0Twn01yDFtnNaggFauGcfpYhWJt8JZScm161q3YerX3ptdAuGosY0Br7APtjq0
T6j+q0AKQvYN/3PCkP0f7J3XduTIeqVfRQ8g9AogYC8nvWNmkkVXvMFimQYC3runny94jkbn9Eij
0b1uuKq6ukwmkRG/2fvbu5rTCiR40pzRClD2Dy7EfP0F3e0Kb6+zxd9aX4LYJANnxA1e8/0jLj7f
2fq/Q+XpDpnvXn3aooevL3FMpkDoqgt6ruBUW1i3iM0Uq6mvP5Z0sY+zNNu7ZOrBeQ2FXkW47AQb
9k4UDpxp9r8yTp6/vtQkseHRsdeYFpM98tnm2WDLgkjCZEGnf6qgDuyqBZzJmBk5JslRj6HVeEKj
ykamwSfYOYBK0ljeXPYMz19fqnVBvBpNopudKkzlzyqLci3icteO+Fq3Jd2eaQSyWqLobxCgwxMe
vNvkjKAo/OEt4DU9TUX8oEbuoWiUEVMGeBdt2m0tD9FkPkoa+xXl53yNuijcRvljgUz7HA+mdzcx
NuM5LJYfE97THAbQq9UziPF0RxZx2prB3H3LtNXbdzL356R4+qaSiTuwhYiGT8+xsgtTpfTBKMFt
0ZgWDIasfR/Kh0FM0+/BYdOYI4MAkBzxdBGxbYAuuaYI8k6QNjSmffGeaQLA5Peh+m01NAeOvVym
tmo3zoLRO2tJP2vRTu6DnEqQ/YgNBpTzfnHrGxTAa+DAI2SQll06ltSAldk/oHNuLD/aTLPuRCu0
dHlsfo6G2kHHwuY2xW9daZAtBsTvbHLNXzPseZuhGqO9nGp/H0PhRHud3hT+73XgxOnaAAV/NeIx
2PwrMkwvTQXJEFNtMr+xo59RsrDPbbHmtHG/+lenCmbRV329Rab8Mw68S1b3086BzIkjp/PWST2w
qtToxU5+/5+59P/PXFoy+WVgDN75P2EWP3/mKvuX6+ev/h/FG3//bX+bTfviD+lI6SE5cthLf8kt
/j6bdv9gz49Kw5UCacU/zablH3aAbRW1RYBTAqrC/xFi+H8IDzg1jlfb8xwZiP/ebPr/nkyjmw4C
KFX8dZaw/iLEaGrp9+7kNluFj7QcvSu2gIP0ANZzSdmOsbWtkIzv7oq7gLwvw2HVEq/KWrzgCtpl
cjrTee//4T38DyQZgIr/SjL2hfAgW1m8XdLkxUKO/seBOet0kYweNurWwscMs29e2aBEWV2Bx/RR
5nLWP7al+Vi7CYgJSsvZ7+tN7OKhwxsYkgER/qqdxF9VflceQ+gRiznf6ygr9nZQ6gayP9lzkh/9
HAygsM6G3XmXFrcbeTgiOxaquFuwdHdCs9KH8DudDn8TEXYrApYRdUlrZrxZ/pASIrypcBi0Ybf3
k6Nq2uABqA3d/sA8BOtNnrbhFTL/ajKley/toKApNj9q9u8HOxsBDpJLtQESW6fBsVtc3mNWXg9t
0X1vPOntEVmTAZHOT6JSNmUMgak5c7I96972uTCA3rJwZfNtYTUKDLU8eXCfwNYat6A9ActEXMGR
wv2xTgUL4S7GTjFYyDddk+LCIbIhr0g3yPvuyq5zvqbNaypwiZtR5D23OsZXFqMOy+DFu0275XaY
10pbVaRo7qNJx1c63bLDuu8u4jTCePGj4yhj4+gVJ4IMPqo5ODug8XaRspxV42TOqdMEKS9rL0EI
hSpuphM5GiSdEwM2GmgDiAcjmVEy5OrazWgTrjMza2OuM8fDgjWTcx/zrU0ZZSnP2NbmJw4ac2/6
zSnDH5TI8Uc70o0pmX4IK3fvVVewQv1tqjygbLE/SMElSsMgp7qNCa5zUxy3v+zWurTK/0GcOSyd
vgvWXd9DUxsZe/ROvy5pwNH849oEY4ORLr2bkFN2WaBWCJ3IvbVPCwFpYBjQFga3mrh6DNsG7zyX
w3qqIuBKdg17q2t+LY03v/jeGGyrS1qo9KXME55AxWbZCzFOZUwvJgI2GWJNyTd2Bd/tGZuynJhp
giTy++CRLqrfZaPI9p43MIVPkA1kFjk7dMpA4wpAMJ3v7+XYIWVOi3QlMWntE1uBQopExyw7wblt
GreqCF4wECX7zhyw6NforzRpcqcKYlpsOd0NZNEnB6Inzsbh3PfsCGTOSdAUVru3SwIKYdr8MPo7
LyA613jytq2r0wp7CJuk7XKfzsV+kvM60wxJ0kvCzdcD1S1Ms8lTIXX91KAVIBUwTnZ2S0DYSOTs
WXXZUx2mh7oO7IeYAvLmVsz/0/Zvv8TB2u5rgGlwHOLqGLv59ySuUU/KUz+i2Q4Dvb/I0Zov09WI
BIxtmzw6mKnsugLE9S7aCXhemOElM/oiHNVukiWqUkiw+0REv6EWJyiC5M2eYHPEmfYW9+zkg6on
uqE3RiqI4Nr4fwbxEBL2go2LIu1Ky/FA46JlEbgqk4jwRNNo3ln4dTtvkS9FzOngYjo4igwnNg6e
aTfzJCKzwA9YJ99qyULJHOZyk8T9IylT7aPdEJAtZPIGPaJ4YYow4vF3VvGS0yEumTpMACWvHdld
6zZxj+kyzh8e4+ghoM+IBoJHhljCcEHtOZNKNEwk6MqZ8BejDc8UjS527HUvPKYcBsKPesr+9OMU
MUL4HqRsoDzx5hcVhpHgZz2m/rpjLMkQgLFkFC7F3lDDXcFvyKwuB3EuCshfFfFgEjJ4DVIzWpa3
xQ6ozCL7pho+Ra1KEAvZ6GaWvvXxCs7nucEmO3nmRXU2aEnczECi5Z1/2hYGIFzyFJlcp3KUrFF0
bSnhKdCIObF6o9lGskLpa+2w7Hyr0HgfoxG8lFOQIzLf8H7pcItqYRPKCAkO8WUWwAZZqGU5H1Fq
2G67sHPYJv54sGIopnNevdTRoySrYp1YCGwx/PlC66SyUy+yJxNGIohAtCGGI76nnoeHnAHioXJK
5yHu53c36o11s1xLkxiRlgjslXT7dGfwfD9Bq24o1pCIV3D8dvVrQoO6c9X06nTdtB5bVkxfl14b
IoWBrr0Z8wXKlbMoVBGEu1sjCyi3acxNg36rg8+zq51uD4z40cBUtpgA1EEe15M1rONlJDyMHh+s
DfQixGJmDfJL1Ddjaj/LoJWrdlCIy0iGJob0JjHg74gLwKm8kJYU+967bbmvxFk/eAOxd2BHt1JM
7aYe4js67d+uGP3vEuCADzoqjBqaWn9sN3EPjg3cqL0Ko3jvRnr5FEO1qWB1IWLzz4bvQi8zcHoX
AZjDEG4Cgjc3wv0cWae+RdxReXawVUtcXshlKy9TYqNBkiOmIqTewTggI2997+I6MZNWoX/YcWF2
hDYSS+uPD9VQckNlAE1kgbpPBc586fs6grYWtWLf52q4DEDrkbcQhus823H4c6S1OjoZIhy7q9nA
tdN+cm2dsSzeRqCQF0b51eXGyLg6mwUsDQZD9d+/6J+6IUaTXcCioMDJuEAJwUtDkHfVAFZsoFHn
XQQDtAxLFJd8NuzYx08ZZ4l/8oGw7SuV/qSGgBc9AudpR6jGXc1VNDtcNd6QdNcKXvJZuf4v8gUQ
5IBNxY78vU5eieS6sPh3HvJg/Ay0tTcukc4K5GLnmUcB5e+LQOt5ICwPqXc/6KDNELIAeA+2smjL
Cns6DpNjsYa1pksSfUYTu5KlHMjQYU+4DyNnvOaDvXbF0rMACH6Haf8yAFA7s2yMzl8/ilx+9O8/
DacRlC7OiM3X2zWzfzwvUoHjADLAXNC6TPoLr2/ZIBmqatxsM8/LNSwr+L/DAOaXMftZxFbN/KeI
NskMgqZ3oEYE3nCpmXi4MXYUaMjWbpqw2AnW09uuxAU0BNK/T8C40rI4yGiJnuw+eTWgM50MM8UC
ZO7Q5dqnqQx0Ugb4FdelGy1p4uUSxlQXWgPWtkekDfHDCFtgLZzO3nj5OjKs8KFy2pAshfFhcVgk
u3Xt0UiqzVyYMeZ+cQ2oWx/S3jMfOjRR66ozGgZzoJaa2enuraMI6SSfap+3Wz/j6UbV+mz5GGHy
tgb6BcyZzXdycIo4XIfTi2P7JGK25s6q00M4JuTv4hAA7iMMl/C2cWREMO6GiHiLOX9kJbS95Y4N
Yq8HPy2a9zaDKkeNyYxI8T+7DNPzNjd2Qe5jx+Qc2ThDYe5McnI8D2dayqfOaak4XScCX9ATbMqC
pd1NzfiN7c58ZncETEGR6qM0v2w0z/5Qh5TdeKBmNlScT9u6sx/dwMofePuBw3Qpl2UTsDVeEojD
eX4C8MHOnkLUB29FIXoxbdjaE6s6RLkK3HsMY4e7todwBnqKRLKNy1PRD8Z0bXVmohNTbCdBBM8l
KMJTL4294ZnkBnhptHPtF47v4xAQWAdgHyphOzMz95pyE3q/op5Eqrwg8mwBzTlxSiW0/h88epSX
xG+YbU2SbZFtwWzsy2FMv01pcygTwlzlsPhXJzV/kWBtAhfO1NNAhCVi5VcnRYDo19YNsMiRS4S7
d3Zeu2oUOCYMBDBJXO4htW3ifBIsrdNj09Zc1WNanpwAwSr/mQ5B4T81wShBwz5fF3PV85mGhXaZ
s3Gfg07uA0cLPKmSMTejEp6sfFOkH6lFnTjap2aC3yztVesywG8Kxo7FoWney2KGnzOV+TPmgdM4
gnK3myo/8PhD8geOlsUFMFdsjScDeWTPnqgcwWo15WRtrNJP1pk5zwegdUe4HvQaCyFwfc8VF/PI
TFRpLwNC8/3oU+96MZanorSND1nwG23UR2372lpAfU3sLyuK4m2cLPnPHsIRFddJ8i/9VuMQY31u
QrLM2+rD7EllNyw+YJUBmGvwrSfLCj+hlMHsiMJbggLkKG14oj3k36muwyeys0yCcaPul6iuLZT1
Q0i49SGfoGYZ3RLczRH+fqLh4DEw2pXlhPOZ3SyIawuutDMx3CnzPHkQLQtamDi0h57TfXMVwITO
31VCNacOVsJhoMgmNMUjtNMv0AIwOqN5W3UEGm/cSI1XfoBOoLQeHQbGRW8R5qt/5tF8PoL0YKkc
5ndV/+n2CFI55KOY4RZGunTHzHNi6xgZVDGWusRFsQomFEDIyMNzbWYRc2HviOgzulaB3T40wYG9
cLDpyzjbTODCr3iciRqjIk17/m+nGF+B9KJH9TuxZ1fGw26od9rgG5/UbjOo4s9xUUhqkzHmuARy
YBjwwvC9CT5Ty0K6Oe9g+9jAvNlHjg2QMHgfbLu+g/N+MYhk25quUXGcJd6GUE4aWu6h7eQ7rHYa
C0x5HYYbvq+AG1WY33DG/jIQoBIv0zMNbkqedYKQc1s8pJV5kzj3tg3Tfy+dvG0rDJYqfSlPXjk/
a5LxycPDSeEkDUCCvXEipN04eZQZJ5CxdqIbaz+8EWZhckSASlwa1b5UKKhSsVeD9TjH0CZwTUB6
d6MNMb4tS6K6OQuL/O6wdMdna1fk0v7ssFytG8/blotqHrOOTAeQZvH7wJHTV84lls74RmRvsvHn
rrlzuMCvKqxv3NLue2yw4wOHg7gfzRruNZ7S2jo6Eikp+jHrYSbOIayYgo5lxQym42kPiwDdn0md
Wh9blQ2H0cthnShnhgThwmYThE3wPfJCp0aMM7nnimUQ9fJDMVobj/ESSik6jykd8rNHczIfmSr0
d1MjPvK2XY4M+qlGNZUXNcueelZjit1HkdvYEGzCB9DPPSK24kawq1NIsuHGzdNyOxcxrnaosGHg
f58sl55ahdOuktayMpWJ25EF4TpILWC1xcSW0PCJHM7qO2MUonHGyWSPRO2DFBurc31ra/JTab6W
k4GTg5mQFna37R6uJBJ/Sb+VTFrHT5Yu56/Z6esmmNmW9ck2cYn/aJmO7oJieuzw4B+WzI3PDXRk
ZIz2yYHiyRRYuKeOJGo7BuMWyPQIGueQph4bTYjSp6pxfqMaGM9aWa+G5sLMPMbR7YDbcwaTS7u2
7zLIogPfFXmkfYDnWJjrIMlelTLnfef1P7gpF5ZDFP8l2TpVk/3IM6M9WlnBfGjyP8Og6U8sQc/9
kDqolb35JkqwE8S+2Iey+q4ZjoiTcnUwXYXrshZkkEAP3Cym/2LZUXkcy7G6OaFb3ZAbWZskp2YW
nOhVHHbHplBajJ8zEWIZdZ0nKEoj18RTliCLqazIuQvtN20IqSmGQV78gmkThwpJAI0wwPK2yK/n
4cgUe/gQrGxU31kU5U6/GnE7gERqyR1PfXT1C7eV8LEnlm18UriOibxF1C2X8tra6inVm2NGdhW6
RTZccW0Vz0XGPlNMunXKz9eYqItnt0zW/Yz5K59IkuiZgu80DMm3KQgmM7DuuclrKIPhu/JVsm/E
uC8gwHFZGVUSsfsfL6VorUOK7naDfHQAC0KHOS61/CSa8pmchB8LLkdG6uX4Qo7Hj3qG4OalxG6l
bBJzBECbgdnCbopCvpkloeth7JJ4AtAIEQebHeYjP7w5/UTGiGYihFdDJKVDvs/BDiiek2b2r6Xy
GPH4/RtufyuZ8ndY0PVWquEnkHWxm+iZ7hAj5w0qz+m5MhqSi0s7+g4V+ycQ0v656tp3Qk2eXYqj
d0IT2o0NoeiYYieBBJhzSsvoGhYC3k06DdcJdUKqs3G8oW405rs8KHJzGvJzWoJ0cp2oo2i2DgTA
Pzboe3lXeXp7lZ7zxlz5OpGnr8jmkUAUrgNny6MSxsZaBDsLY8Fx1ZbZblKyuCVfST/eh/hK/tEZ
QCFhQJYCa1bqfCCFppZ6kz22BZphhbyq2M/ZQdZN+IRalNn2DJ0jhlDcNaeidr75dkIWkRGQyJuS
p4ogDOqZ9zq3aGpt1ZNhhMHUb4mF8Rav2I0GeBhEIL8nnX205MNDQBhSrFORNIojM8LiolpyJoES
/RRpNz/1zhbWd1yUxiuzMgkSjBGn37S/TRuCRRG3w9HJJ7UZ3Mjb9XZORkaa/MQZMVAGDa8NG61L
6MPSMhSgC2HFPAwZVorFld61i9gbu+1THcfnvKcjsnySooAORGtTp0cpnSNlWiRKlSiJHj1CpmqF
n1wRO+W/BURQzTqLqvFIpcp7zm/TPPbEVellbajzqwouOT7SeCBwFe1UUx1E7Y63WX8plr4nnJzh
h4AJytBwExptcszc7iXr7F9NL8jP4rfbOlGriYRxQMbGPY6KJuC+zxW4Zfw059k2fwFFSDaD054M
YFYWGjqQIGEFW1eZWbbJdKxX5a5qyUHYeM9l4Cd7AEXuUF5C8WroULA+tbakoCDDJi/MNIChLvlm
SLcukJVBx4qBzY9pyogay3TomGD2WLJBr0gj62CFrEvyyXwdVFYweJRIBhISzNwkxodp2ZSCXrRq
Zxi7E3lnJblntg5AW2yi0DIy0Uyy0SYdksZM6rOdbo6hYErAp0Iw6Z5NHazG4EusbXNLdtRhqhyG
KOk9cJjcRiWhbAx1x8l/g1WH9S62Qiq9bjvqILfWweY1WrjQiXgjnSUk8W3Jxdny7M+ZJDhVB+T4
kA0nyIhzdFgcVxCvhzbgyCYSde9U1dvOMS4EXf1J2TKzxN6zCGq2CTl0JXl0rZW9ZrF3EGn96rhv
jo6t83WAnbIRN5iJavhQmZ+GgLWdehIWV84MYclgZyBOg9KSr7OUziTzCgxAIiXQLmLu08TdQ4e6
g28+Z17j2UB4/HRrGRF/Xrvc60LTkyePhjL97DhOV9k8gbQ22Wh3PLtPCHt2iQgf7Oqj0fF+S75M
GwPhu/QK55xF475uyuJqGswsfd6l2CmBRILLIDcw1wGCyIojX7ulcs84bFuii1mRrAd1c3X4IG5L
joKro0MJAx1PaIabhLRCKcgtMxjJbnuPfiAq+O6xI2fto4MOmWvH4Yx7otfpldGqrPCLGjocMXNu
VmuerCU+FE6EMcJmvT1IAhX9FA4UIfZrR4ctmjp2MQvHC8291jc5uP4HyheFGrQswSX5hBznrYmq
m6byxM3zyoAFXeiUc/i4au+gkQU7FK8AXz6R9tNucWC6qNV9Y90tH64/+Vs/2I/yB1uKFQ4J3Pm/
mgKE9zj/WSf+wbESkHxjnp2/vhSdIY4zJRBTD+OCiw45k475ceonx2mcI68Q9YNCDDISVq4jLxeb
8Mu67N7TPPpVUPxTLpMLoozuFIjhZNt5c2Hm+U2CHEKN8O6CzaaewOGWV97NJHcTYvJyCJPuLU2I
5NQ/SHRIJ9HgRUVoZ6XjO+Hp/FY60NMFLLSh72VcQUDuHnMsrAriv7AEdNZDbiYPcFeLzRAP3kM9
Wp8NfcnGNId8K8aofpG5c06XisAhZ6iOcmk+MptGAQ55u7ZSG29oXrgPUYfsx0mKXaDZAcEXRqBr
IAoozRbINGUgdDj/GTIzCgij6JQDIxg1n6DSfAKmeDAw9Jeu2sNtfIdo2J1dTTUYNN8g+CIdgDzo
YoNBgMyDE5GmqaYizOARsiJm+t/U6bYsXEjL90CTFGrNVKg0XYHeO/3T0sSFIsVpO8nmAfpBtI1M
czqOqngUo2i/KdwG6+q1WEzxy5Zr4uTIIVl6RDYseDeRGooDdgoO5NFfLsgdD8ZgotL9PWrh7pR0
hzgPgjX3q7MZTcqYBqTeGi+Mdw3RkKKeQQSMGtgwgvTa9md4ls0WbFC4R57DWaVFxCie56uvhcW2
lhgXaI1jLToWWn7MQD3UcuTMQ5hVHgwOznWAXjnVwmUYrQehpcz01OWp0vJmtofGJdeS5wzts69F
0KD1kg3TjvyF+eWM8KOY+TH6d95TFNQD40Hw7gyP+DgZCSpridw6E5Ig+4XplTGbYqOg0O7KmIVE
ZQQYUUX53Nl9t56G1LzkpBs94xS5uIVrfR+t7n0gLX0dY73Yu9mAdFArwhutDQ+hi+4hF+NXUAt2
ZQrTTYMqJctKeWmQ2HqKg4b/9Ul8Kc+RoHtqMR7ey05uUQouV4vIArzU/Anc9fazb1HSaT27q5Xt
AIme0zx/d0wNBdDq91Tr4JUWxGtlPDVJfra+1PJaN18goI+0kt79EtVPWl8vONhXY4K8M8kR33Mb
9SkZ9ZIO5jEYhckmJAPGVXYYomGn3gkt+0bobklrjZGomcQFxVyERRzdf6IdAI32AgBsPYQCd8Co
fQIJhoEB44CpHQSZ9hIgPGJ8iruAeRD78ATHQYL1INYehAYzgqVdCan2JxgQlDYGLtBNpd0L5kxM
5tBMBexASNJLZSO+LnPrlmB8CLUDotdeiAZTxKjdEQE2CUtLr2AmispRB7z89147KkbtrbC1yyKa
ZYDpafaP6AXWGLWfiNIGWKfdGY32aTBSJiwEwbenPRyInYfHFJF7rv0djnZ6KIQ2k/Z+uNoF0mo/
SIEwqChMBjYFN0+gPyYMLqZ1/+UkmfCUVNpdkmIzAe1EDUOgMRrFc9himlgVDTEkWdJzz+bUUl37
wRE07XztYWm1m8Ug5GhHAtV+1k4XoT0vtXa/FNoH42tHTK69MSjPEARpv0wi6ZfjzPOAaJMI2dFt
t7O7XURk8/1s06vl+PdMZCZwzw43Tty6u6rBIMBGjiwNQb7GELdvVmdavxl4UjvmahtUwmPeleNI
nXt702gHkNRWIO0JWrQ76MsWHGEY4kMzHzstVnS1mygpbTg46fAG0FduxcxoNxIVk06nne8ZhiRb
O5NCLEqD9irlTrO3vuxLkzYyaUdTob1NLFOofXA7LZZSoD+Js7XS9qkNGIRsfZhbsJ8dsSarOD1P
VIW1Iu+r0Vaqtm+aQxOBAhWYufMBPiPdD2J1Dzu/CNiALRa04PmTpTrjQO3aYnJDkyPmNfhVtWKv
R9U5Jt/sBrfXVwT1jP+LkhYvtd/sWnsxt8jMnE0pVPGd7fskgQ4Ot1C7yZjEvwTaXwbldW9iOKPw
r/ZSe9AAYhXbDluap/1ps/2QMBXWnjXMayF+402vpwPxYiWHVBTEZbGKkiVI2SptxnOPEQ5KbkiI
I4ZG7ZGT2i3nYJsztX+u0E66Cktdrr11VNq8TbjtZMB6IGeRgGewOTtZFL33ub/iXsKyHhXy2i8s
IrPai97Dlgl7D5qDA0di7Ew4j21PW7Cgh3dLwmYNUxZ05O1SUd/XY99fF6/WMcjBrp+g28MnJS1q
TuvdmPDdt0l+OKoFLYDZZncbFsRblr0RWnVKAPQ+WVR5KeWfxovInVNwGzRY89aOx4IkQZmLTTEo
D/Hi8vhEOTQ8yVAzMGALdG1+TVR4IM7MQusRRpgGqleGYVhItLNy1h7LHLNlo12XvvZfltqJaWlP
JqBsZ2di0xy1XxOYbrjJtYdTL0RX4WynF2OkJGI+9YyULWIl5924tEltHPL2zTMg0W+zYhS3KZp/
9to36rCB9vGR1guOUlajTM7Gh5iKYA0hubyU2E8H7UONkWYSzx4jJMajymfQi/CsDphXLe1ibbSf
VVG2OVa6bFvpbRD/MKErbOrWRrfQJO0OhG8IkUWbsSHGmX83rlkYaXFzzpkg4u6o10aAv9aKcdra
WG4n7b0NtAu3zaPpFHnLTvXmmzUVySEMjXIz9OiEoElbKxK/khXFHCtT7fJ1xbeh6mf0mc+lIpM0
dblSQlQlB5vJE8Gkwnjg9Se8faGxyrSX2HqLtLPYb4trGVMv9hOhIK0saVzJdVjXLZT9OpdPc5WI
YyaDbl3y4JCg635PFpResxzrNflr7F/dFGwo4vKt7DAWUuE9GYMOQUIj7PjRDQaLzm/p1iQp7YoU
YfKIRmmt8BZAlbGOE34BdAX21WXuT7ocfVyZqY/eCGBSJLW8qdIl6sHwup3JNvfB3Uqn8zfIoee1
dEtFKPEyb/8LUZmWjJXZHJXF35BDDBoCYbLakQjxTByr/ywpK5Ci9pmyUbKG2YekwMikge6gLC4B
1ln0Xt9qs3ofxwJMXshTYj8us/FZZVgXBUf6Be7amiydJ5NAoImiaIU794e/2Ae7965a8eGFCf1y
kf9Ja4eyA4vA//sV/JUepF+AK4RmJpnCxkn+zy8AG6GVp6PRbflk3g22hGEIaZKgT9o/3FBm8jg5
bfpfaPGA8vwH71tgaR2e4O91gr9I8eZ2GaxxsXtO/fDVLtDMmNMA1biUw7EP3HbvjP13I27DSwb/
epXi2sApY0UvCJfznNGDOxDrbt37riveybt6Zty+Ukbg7shoVuvBeMjHiHyrdLl7hYTdmIzddjiP
FnauvkW509OVoKeL0H+gvaHJN9mVFM4mt+gLUTIkgzHvWBdmLQLYUQHnGXwUfgF14poJ688yTwnr
Uv5DSLQwj9thjMITWgfUYNztcbmVcri3iAtL8xNFzGkSRbyKZfEtd0DbFs17LP3TQLORkWGIJbnP
8wMErWfI2X+2Y/TLnpxr0qTlqrE+3aS8q8a5p+Hw6DjlizVYv2Fq3qrWfW6j5ZXMa4if+TGp+Tvq
wHhe5vAsIoCEdku50yYPcOH3VSQwbIX3aiqYiyYv0eNYjAjtmm9xjp88Q+U1ph/4LKIgcXesNR+9
3pDHoRW7Ks1sUlfqelNNPjzN1LUOgZL9DgOTvUJ/jKukV/O7SmMERIlYmwXzOomcaouURs8U8Fr4
iWFsDSQJ5wJuh4Eo6etJ/h+q23/FuXA0Xuw/lxP/r+JX3Hz+y735/PW7jf9RUmx+/c6/K4rtPzzX
R/wbyABcso0C+N9oFy6/ItjPmOgZbM91+JV/o10Ef3D2eTLwXd90+T3/TrswrT9cyAhBQDiRa1si
+G/BLjzxV+2uyz/OdAPwGXDBfMf9y0ErnMFVxhxY29Jkx5v6BHOhtQyPPmzTowxLfJ9AKxgUDvJU
TgWkdIrdvTEySIEKlZHzjNd+rWo3f+18bBFmOCvwzSULU3ewzqm54EWmUbnUQfJLGnn7c+rIgQty
2DucDL29NmiE6SsjIE9d6yl4p/34bvWLA3HTR4qKBAurZmAN6ToxGkZnYz+ZEIHc6ZO6F03cGE8j
I6vCYDgBKgpjmENUOBBgnwERCenil4kv7BnydIohUNEFxoHcIRNt7ypLEVW2BFj8iT6X+OqCNIjO
89tjD6f11pD8c8MuJFYuip+dG9jdPXJluIExhofVmJp1XxjgtM0qyveqg0ZeusJ6iccAQqkr7cdK
+ARgTKbnvLYQ7S64MdPtOGQf+LIAkUkLlGc0RphGdBrBGEzrynaKe6/saFuNdQVgvbbY9xAW/z1y
3O6Z0WO1CVQpNx00lHNgc1xSYznvgozet5h0sB3QkPyU5439EvtSPeO9Nt7GsR52S2A3ByPzgxX6
HuxaJVSyBdvy93Fgiwve297JsOq2Uevnv0PXQBMJBGmVGFWzNjT/jjc23WHejB8iGB9XrOsJIp2g
efNDA1R30k3blu5u76XEKqRg9E9CRoq837DAOYgQxevJaRrzRh3mBa1dTjrJvUrT7l0lUbcv2g6a
fxR1a50xsk0oqY5LILhQ6ihmXhmQyomaeTUyMN/VQhTbSrY5tm6a9IWaa0NXnz1ETcdkb6qit8Uy
LPwWyDK5PchZSLMadL/MzF3aE6OzjPV4aTsJCT3qjJPoeElGkPSPdhZ6+8CyyntZNhLFsYFTacnB
iaPyfwJU1V08QmK20lLO1pgrWM9pB/WayPf1RIO1bvCivvWAWxiJezUBfdqJuTQAoXHXAo9P0H7D
2XUPbh6hOuA62dI828eqYVmQCwRLSSnBpMbM2xK2tDXZMxWEmNarttWEnNFLKQgbJLnbLulwvLQh
kCaEkYskKyPJCcw0WBXK0JdkyNGD6LHinLNfyORpZqgDH6khZYOHJCD7sG7OtmzYU03+sscNJrZW
St5s5UTNeZJFeFtENh0adlyXGSU1qR4TM6msK9ZmsBDpYVLiL56s3yPOusPct94+Ie4GXMRQsdu2
AarCJjsTgMIry8sUiRb969mC7oeDqnMOmP16DJVZTeVq+kdYE8QKhh0pg14SroPIzZn5K51hgEWt
70FoORRskNr6ee/HHZSbOTEw1RPIJ5j8DDmxhLbZk5Sp6lJhiTRMWbO3R6+DODL19ozt4zc7V+Wy
tpygtAj6zDB+uhTG/mswdvxZIBd1bGtie2S1AJGDT8eW/9kehuI1D/iGr0ybmKPNEhTAEIa4wmuJ
IIAZs7dsJens3rcmyOd76CQ4jWbSf6qTU/5v8s6kN3Mlzc5/xeh1s0AGGUEScHvxzZPmWRtCUkok
g/M8/Ho/VBXKVQXY7l54ZdTmXtTNlFLJLxjvec95jko/6CqTr54be4eirm1KTFvjSgBSXwdDmjms
N0fKExq4d8Y2s/zuUMnZSvaIGe2HbbBcdCcnfuN6J4iOR2GBNSgiNGpVDp7YmXvmQIvFlGX5kSXJ
kG6Ys8dmXRestQDpVUzjWTBgGVQ48vwLLdNW8q0M2XT3PDjOA1xi2qRFajDZtqWx7GqiEV1J5M8E
Cik/bHLjJdAgd3Hq9Dl9Fb7rfE9p2dP601CDEfZ06mS+cW5deMQc6ZWEC9wbPgJl4+FxUctD6FgQ
2oO2I4Ss09bfYf4Tz7Hw9BsOvoKCKSunC36Eyb1xq4hvpWmKIyde/FDP0vwKw2iCa2lFtDj2mV/9
hBnFuhgPW263cTl+x5kmTj7gXZtpwTzWkNKvk3gUf2ywFdA0qAc9hJY5Xcf81b4noG1eQaCzXA09
8QV4p3VuZ5jd+4ao9G3mqOreyZL8AaoEi+TOZyllOxAEqf9Q2GSCsTYPQTF6xzki29s7mfcS81sd
+eGQbnCdZn5qrMDVJ08o91hpqt7MyHivMc3RGDrasbrnGI3fBqmZLk3bk1+tIaARdH4jjm0D2fem
c2I9gtZmxVbRsWNDA/ExmoYkXG8I5jVbwzLCu2iQw2vm0QTtUHL7WLRWdvKtRhIOyId92UYxto+Q
a6Z0JwzZTf+heqNudnXHgjFpW+/ghHxP04R9zXId0tS+Z9zJSZBg4b5Mloef4s7rDYOetTDoGeWD
K4NEM71q3JNhDgy1uEZHQB8vHdIvFOT0GTu22Ul+UFOzW6mbaU+vFQjPYXBfXRu5wYhwhlOYSFdL
M7tfTjbLP11LPWBhedV2TnGB4DCihs8yCvZ3bMa5wq+ToGgRbhSRGWRfUY8fOEJy81jHuvefqXFS
jxVmzhGbYd4nfE0t7v26AUWf5/Ou9UB40COh4/hsz8pMCFdMYbapLdPHqAOAZdPZaU1UgcV1JJej
I6bRbF2ljocPPkzGdudHtv2m8k7fgZ8rh02ZNs2rMbk4vAzd+pAyBTIm14HqVHM9fDFiBvB11jmS
fGHSNAD88ICbU6uDGwrBRXGKgxxQVSx+QwttBpwqbpsvG3LRH9pdEEzQNqbvXqB8rvMkdF91JaBT
+GN1n7g+3EoNorFcT+4MYwREEa8JzSi2slqVPiYjiZ7tmDcmQ7Pkpc/eL5XpMfYifmFcsu1JitLc
uSWoxrmoy52q6vxiq4r6KGioK9oFJUjCPjIXqGpkfCLA8BlPHXAVWAv8rTX3znixSQw7O8Ak7Qab
SXYXJUxNq5G8K7JIiiXxyMc5onIz6jpKnewQ+yp0wBfKJ2DMKzs+zF45smU2xVcjNWwTe2SUnrqE
C0YBm2vuKNMw8ChsXZbLGyq55nkVmHWAM8ZzXqTM5nJTj47KV3bd+TuHpdomb2yiNE6kJ4piPUGL
ct1zJvkLzV4UlNZhi8ERkSXMVL0XXUacviA/3YVK5M3kxpB6ng01zw1Y7Xq5qnmUGVHM2/BdsAmc
B4WcNLZ4HerAZNQ1y3Arxokojk6Du8JI9a22QSPWDrUBKjSJwA1ef5ByxqxrBPbR9LqR4Rraylvh
YMVv/cIkZB5Sbh0HhKcjQrp1zS7e4aneEfYPdpZeYDbcJtsLHnzclklNFTwIHm7PujY3fhgteHs5
3TH5puzI6F0s0ifQYHjpA9O6EaHJ+rDi/VYUmfGKjByc4pprJJeY+kqnLkVQqh1IhPnJgUjXDFem
HV9xBU37AVHtOBFv4VmzjXk9DcJbOSosL2OwlDLUVYlYqC9USt4iniX3KmSkjnF4nHOPnbnSaAqB
5dHrqdCtLiRaZgS50sgOHKv+RjQ+mQaVsidc8bxk3Sr2BvvQWvDCXKgu+4CP+rmb3DFH9s6SvZ0V
4ugb3ltqDXTDOZQojpGtr7yxwzwGklf8lGFyxOxZbJHmiDHMM6aBmsDlhjeq9WYQcjsGncatrGb5
qA3WwP08OMlWZin6eh6QSWq9FkZtiyqYsPDyiN0/uQZp6RVPENfMzqqnAyQT/9WUpbO3tTaOsnQ1
rtyR+JMqePnSInqVdY31Es49tbZ5Bp7SHYT5YJOLOxp1C1uj7OtTllsB/oFyerL6Tt4nMxW5GhMi
uJO47mkO1dEVXvKZsody+MIRiI6s7fCznES0yzkJthLbyiU3gDn0SdwcxNSrVTlgsQDU4x7rCGc0
Ll0D0ufk3U9QDVDJEc9CkGQb5JvgMtIvRyY+n3CHKpisSWCPj+4Y6zfTjjPu9az6LL8dtq3fNmjJ
SUfhs/dqEervxuyLwHfwmlee2qHa82G30n6dpVh+1eg1m7AdWKNDjwbw26HUtKrm8GOvlmB6OrgA
Gi6BX1pXcZfbZ1Vjy3TJex/GJgyfI0jth5pZ8+QZNvVWasCFDm/3yZd0SU86yI9jAECj7FT7aQtN
IqVzSVvFsKQ2yTA02OQL9y5NZ3GEiJNid1k8WNbI/bgIcjzBxsxFUIfjeM0yutqWViyfAGtFF3z0
8oW7IR3KqvOWCJOXwejzjUGRzAFQt3ZEZvFSbYuXueNC5tkks8BzINcySJ0VzbSfeiKj2NiozzUa
Lal8L/0eSsIarmtoUiyJ2ONSE1B0Er6jsOgoLnHz0XlVvaZeAo/SHXIfXTX4mo+eZOCB/zfyMBv5
Vx9o7Ph818FF+1SuJwqs3gr4bc0KrAOGrNk3uz1xxlCEEYwTUeE7tqKtoIr8WgSqe5BcCwATTR2A
l2VPR+M5RvmygPXisDsnxs4mzqL4hzMcnAPojk1RDaRmjGy4RmYU1J+DCtrUohabqGo5z1X77VeB
f8Ufq9iOaRZ+EyDJ9xnxi9uxVyUe8jk6W6oEzkDw5yYN3QovJ0yslcoobLbhYq3Cli13nNwHcWNf
8NnIIwlABkrTH5+ddgB17pTxaaxt92HQBbf6ER+ezFxeGLHr7DMu6Xgko3RnziCMpqkdC4aCKr5j
zmh2VNU0j8ZEMRSorfCGZktxhf29p3tZJleOh2DZeGXzaJVODg3CCDZ1yS7DMUoj3zaD8Wp3SfSR
xqypCLi59m4gvbfkQcdX7UbBR0bnarX17Sy76dNkfhxCiGHmoqdWcx++1wr7ep/oY2CV/tfkxz0Q
wj444gZlEemGGU5CGstPMuyxKcFzx19DE054oqyx/uj65Y2lEEhwJNNpU7Xx9KQEo2BeVeVR45rb
QXuAXxoRLSKtykvNhlNpzBBCV0aFQFFOJjER07f5o6fdBZZutRVVnJ59u/SeXJVWRwuP6rawTarz
TC5rXWNPp7Y1aLst8/qAN6V8FJjAfnQBRJ4krbx4AQKyH9jqPdL2fEPoS+6HOF4qh6G+luulSBFf
GVV5epv0ARKm3Q0O+7XJMP8w31QAm2xgviFuCswmnXWTjyZcLaYZQftWO94YcrDbLSYYBxcwyk8E
2tjt9pUUwYuFPHM91LnaFgTJNxmBFB7hyMe4ZsXs7hqjZeHOhbgPL/FQpy9phZLdNRXTdmNY1qMv
JU1NdFBjK0mX3C9DUHh2g9I69Crwz2M5W3geLCeAwZzYvDIi+livs0EY2KRctoHreC7NF7dI7Kva
wBULcobgblRZPyniQrd2l0d4DY7c0ZSFIkubbYxLIbIB8vi1FA9dBveMJjbIdF2CzXO0ath78fDH
rKvFxJrZ1a4wsZfhQ1PFMTZc82HIKvhwbrh8aAreBx+WB5BS0yYPUt2VwGUScyTr1iVd+1kCYUkO
bZirF6MLivdS1N5REiZ+CqZpeFAlLkVAXPDnw5kVICchc/GQGDVAplq+TJh0roMQJIyYA33Ne7F9
MUnl7VPMbkvpWhjfV+BqBYXAtfzopV0mq1Cxs7VaO7wr9eAfbay4F0vW4VXSxqZe5SOTY995/qPF
UUFdey8VHG9dcJvt05LmhSj+cYyILt4gweURF/2jT+gBXu3oXAPgcp7xfkOXz4IU22VfQk9qx6FE
hQrmW2E1EH9cIzwlYQ6KLRrEQ6Pp1WTVbdnEsLE3JRsJHeSeut0SdvbiLR+YhtakpoY/81yWd/5c
eeuw7oJtyhb9ERpPzP0gsVx4At1sHlRetzT0uDj3stqLCb2xMRrXTZ75B7f0mbH7ZaRAVyLvbyA5
7C2/Lp+6IuOOgL96p8qRQj6qYDZsW+ojI2B9GDIDS79HR+JqmpOSeS7XWKaa4Lae5/nUgR55t42G
3XI+Bke3wwrZJ4Pczzb43sb2BtxYJdYZm6A2TNP6ZoJBsyZ/kBNS6aaDHPp4N0cBNVIMTs9Y4RTf
rDUu+0+Sq8VY76qodLaTS8BhBdVWkdK0qz95rstv3pbzfeqW+cVp6474Ez9ybgZDdZdlMrgvmio5
4qUeWFlW4BCrNsSS2iMKnZgSfRqgeoOXZIsmzSuP9I/PEqhVZ9HI5G6kpoHeBhv3Lkm8/lMz8VQr
x5gtDg/HtC8w4ow/vGChxxttAyKs7+lT3AI34AJpNjDxV5F0K6pru6b8dLIh+phzs7hUfZ/cRm5L
ZEN08sskyNdvMmwumpu0Q9cyr9gXbPwjF1BSNtd5a5dHFQX1g2nLIlnJKR+f06Eyu5XVZND3R7I6
f1jHTzRDt2lDpWRd9gQIC5HeENmW7tovbfWtk0iaq5nKZDbuicaaHZVMheuO0rsX2E4za3aQPuWG
x8o+F76D081wvHot7FneuCoQ3pZXrNtSe8DHtelM79yLNg74SvxvU6uxfMQXnd/ZtilfEYIwMfFX
2VFr4PQUj2BnZOyvytkgt+Q2j+gP+aWuMQej6vvdmjlRXHORUvdGOXUx91QJJm4UAAClSz4h15V5
6EzBgEl7qtobeiLe1oXKP3YM2mvW2PlnC5PvYUDGISBPq8oapEAAUGw2yi+f9immV0V2YZj9DON3
h9Jos/dgIqjrgGpnCt5/Ghw4f3pTEKFQldeco2Hihyw7Fvu7Cqo/wrIpnXQ9SGNcOJHY3FYER2MC
cXyxlTP0zN9C0LyrVcNzLbOEvguWCzI82uU876fOzG8wh8TP7O7iHZDO6o7wuUDOtt5g1hvX+JGy
5zz2HHzQnrmCIR7zRFPMt6n9KsI21sYEMHuh0jMtZ2zvgjaJXlmvjsVeZDGxrExgZZA+pq9VhoR8
agvw9bR2oNN3ZVrsZerIp+XvmObFiNVw5rfzYqbVGldV6KVvIMvg+heRvqQBaP6s4nGY4kydJRiy
dc9/hwwa9ldJbeUYn5voo2lbCmDLsj7zhopRvRvznnOu38+TYIrNsh7/vV3x8WnpW3+IYAxcF6GQ
kCJa37rlT0oNsAJkcWUFOH6RpQxcdnUEj7Y3J+tHgUlP9yEneAjDBTdZ4FojWTDRZ0/SQLnxMXvx
kLXq6KSu9kGOyII0jdOe46Y0bitTzjONd+Q/RajiZ5Wbwd2g0Jrcwu7+pJkydkQvsa8w3MVrrJ88
k0kvhbWNo75rtwrxD68z1kIqGj3704W4eJ3gaEWdBBrJhIkPF81KBAx4jsPFfBXM8bg1BoEtrLZ6
7HewCleFlO6rTLSGgSKbZtWaoBRWJu/yGbEtiu/byuPY8KlqSVZjZZKRmTGgPcpEznBAp6k5oCAh
3kfBQP9j6kX6RxQhvb0W+6UO4CCeZN5Nd1k6wBoZvGkJSgWyhR4d2WO69uuEbsLctsdjES1r+3Gc
xUeHmQfymvFWoeo9WRQV7Xr+ccNdJv5TOn1zCsCPQvaU8bwHPhTdlSU3HB3K5mF0BrWn0FsfCnN2
fkgWim/dqfqJs9a+ZIS6Xr06nfirDk3/oZ1IdiMSdRP9HhoqBrdMSfPFcgENtVQ/fTz1j1hz0sc5
T/oZJ6mHH6QJCwcD4HTDhM9d2klPbSj1J7NItK3jArSPDhs+0HmT3BGo8WzO9H7aV12ePuZWmYAn
aKm94Uy+DVwfNE2oHHvf2ykePsNw+j2SjA17i0f6WgsgCyQSM2RVCaQ0SHMqR3XhIwyxwFI8w9F8
FavaOtXKEo+1kQUaCSUruHMk2UlbxJJhyE2cw2FGS0Yd1Jpfao/JSomOCiW3zG6FnN3raYqH96r3
7HWf2lW/aqDK3QkzyaCvVuF4Z8ZWdg81zn8QhjPe1hx4n+A76re+aHNuTVFIXL8t/4ydB3FC9ins
yQi5oJ/QZmp83Vd179LyKJfuzChvyhWGdxQajuvnhsLPkeQRToIKWPftQLafoo4uTZ5TfJ7vqGj4
KjxObKKX82Ya2m6bCNCD7DCUc8vIyj6oszOPIHdGJqSv/Q7MjQ2VRNcEaUMkypMMjCWgVLOesW37
haSSdSiSNj2BsSNmVzfcN6ymvKo8nwqlMKgeJ126l9bNXK7AdWWecjdOuf1a2QG8DHB/xV70qszK
ns9gm5/zKkMkVYNK6Qy30veortxdk2ZYtrC+P1kdjaqgFgZ9TJx8uEbHmS6xJSpEEEUTbe7PB/xj
5Epnv3dQHHO8DbnBhpdgTboLKzjg/Jnz01CQ0OeALgmItaCWxm4S5qpGL93y/PrPnC+LHbkM50dd
pcY9RnEiLU0oD/4g0mLltKaJKEeYqVzGGASdkP+8DcdrpJ7h4HfefM8On1oqL7AeGDWGm2pK6nur
TBeo6GS52GcC70Gksf8SkZv9UaMdPPvLd4GWgn01g6DwwgtrRGYq7fYghRMs6Bf/hVXwdBpJCUHl
Kgyaqhj1ZS4hfg6yOFZJUmw4ewAJtCERpy7ojoXJPYKeo6Q49rhGQKwO5IS5M3VEkkJrujP8wbp0
SB1oBNP0gILpilU34z9f87oXV4x4CbUwdRQSyinh3ThCzO9x5+AprmfPP+VKjy8JBrmQmXiMX7nu
olLKcqSeyHflxqPcAR+0M4j7oKxIkgQa4oIuZcYSz2AXLU00UTgiKP6t191KdEvC2/ZknttIU4No
2f0DTPb+OIopuKkAbYGYKtPskLXaYdJU6hsq1KIYBDJ/EqPHlZJo68lBHWExzcVtiTwh0SLIOA9Z
5xkHp2JnvCHOW9+EkHY/IMiA7qf+rMEi21KT68YQrCGuwEeImzUfGExPHbvheIXO3fEztzXSYwo/
VmhC2uzNmIpKo2PLM6EU3DoyNo6OTIxrJxLvZZsBMiAB1pNqsSFRhX7S7FMrnO7pIn0Q5KjWvQzz
dT3Ew1FwUd3KIUrOkBTHpxioNzCETNFaS5mIdIfxE4tbvYHNkbz4uqS9k2w5KWUawfXKT/WwQwNp
1jTlIo0ZscECnta/c2/lzmc8W82hcALj7HP/IdxacTBH2fTQ5MCa+SikG42eDZHA7JqfJMFIT3+W
fJgraz72E0+ncCqIVqb0dnhus5t5cWlXGQFeICquyVDQsaBG/iDJWEtj5ykUuJqdIR5wymiRZ+u9
F8bGPkffemj6sTy57dyc48hmqkVwJA6a2JP4Acmsb7Ji9vGCRvGaD1y8p8oAJH+tu/rGzEr7Jvcx
gK1n5RlPfTA1dK9QU/faTjI4SeiX7erfsX1qrUU67aIeI9W6WuTsUQbpW9KZ4Q5dmCt0rlv4BgGv
QFUNoFQ8nqxnS0zVnSMjcVHUVLX/F7Of9a8uGiw0LmA+F3gg0VVk/392+6kmZXHd6RbFLxyah4ha
j0e3s2Y+O/GSLWdIgj5qReYmY4aicmtiO0+T+84xW71NeWlu/p+YtvbfxfVH9t3898UN9gUgo47D
qP0f//yvzV//Pfwulqqff/oX2O5xO9113/V0/910Kb/0f8EX/7P/53/7/s/gHS1FWZAAzvh/8mQ9
fqcfefiR/0v70N9/5d88WdZfbDBTNh1d/H7CtOEo/o3y6P5F0CqCvCWU5VroUP/oyfItR/jYUgmE
mhRv/p3yaNHESY8RCzzPAzwm1X+J8uh6//o0KaIiFiWXruUAQOdr/vPTFCce0qYeQmRlab96y2DV
6arh6uCDGGl1I2+RRO1Dh81qxXIEWKs5NeawKQbJGPM7udnaEDuH68glbIv2sVxGvMqZRjzIv5Pf
hPLa7hqODeqGCSwxcweUPa+oGWBw7P46RC7zpDvO3jEeGONxfSIMbx3E7+vqdwwNpsz+MttADwhq
NUdzkCSUxf3OsEKR6cMjDRRvTZU0KRPMX7W9x4di3ruZHgmKc9HrNgY9ROVpWiZmTvsUC/sw5lAW
GlU8OYE0uJ2lVfOgsUAd40pF123RIUrzQjVfaJeJX0STjNxa3SAxybyRTBpU0l/aUFXgdhyYtEDC
n824zUKo25jBKRq0UAKMzGfzIrVjjdvgVy3wJu6YnJW28QeahX1hpcVo1AzIFyuCIfqlJbkw4ERp
xgfBPy7MDW9RKPikg6UuwDDS1lQy/A2LoOEkAKxW7IX8Q/mreJSL+MEIHdx3iyBC3mncDkxsnKYV
zo1sdrw7XnHFD/606o8Vzupq/NVYgnaGjeSyeMcDgw/dVOPGn2tkGYaQ57Ip4O0kZbxzFvkGV3J+
qswghbmGuOMb0rgxE42p3k/oNAfmd1CLJuSAZz6KRSeCPmy+V4t2REFJcFssehLrk2LH3wciU7/o
TXhiqkNt1fOx1pm/5kYw0ILluSQmu/FIwVD5VJLB2EFBLRBPF1VL/QpcPjidBX75zFaMBBrpHjot
RuTtieySD1ahK9nNVcSt0EQc5LPEGPMX1ID4hoxseedqQQUThLt5a1WyOgnWzM+s6JsP51ehK37V
OitT7HZV2w+IwNN81eAqRBlG3RNg0w5W2/a3zDFsvDM7Rz9hg3DM/ioO/uqE2nOuZebZh2zC9Ixv
OzvLRVkM3CH+MRe1cQhthEffzd13gAjIkd2iTLpMMWv9K1dGYRxeuWaeEWNAzYwY5O+cKlGkVRax
c150z/JXAp0WNXT0PIRRa9FITadvX0BX6etOWRYlSLm8NhdVVVRpeWSqsrjYptI4NKODJN23kVoH
XG8fMbaLpy5zh4MaxumzWdTb1KtadL3Aaz/TX3l3jtqQO+Kv7CvxR+3yRQu2HX+RhWk4VxQWuO4N
Ls9sF/dRDd3qV07GGVntK6w8Vxn6FPmeINqXi/gcJdp+7BdBOlikaT4z/dLmUBAS6Gx5Vfyq2N6v
ot2FXOZARjTc9lUIk7Va1O8wt9vFM6nf1UQAfx1RVFJs/KDvrpy+wmgx/ErpqZWIdOWmBbjDRWvv
8qE/J0Nknq1fKZ6SYGT5elHoQe155TZbdPsCv9Wzm7TZncdke78ozxyMLdDUrWFO44+tccKutETf
X0vosrtEDxSzZsm4FIIYjDCEkfPsSOAj2cfZUJEd9odUr8bBpBWjtDlrIr8FWeRZoPjnmKHUmwx1
wtvC5y533J8xaP/q0Vwq1vFwEtcGglq3/dkPDNvDqDNOTPiVhTUFolZyNlRq2dtC0tvTTL53TIFP
wkhp3LdR5LBl5xAn1VBjBwS1UHf7wErzSzVBOEdRCctsX6jRxIZhTK/TkFGKrMz8nqUOTTLKXWif
Hcw1Ck65Fg9xf5OWrUXeLvbSc68XWgr3k+ynxhfwXlQyD0lC1vpkd9Inn+K1G5nXEgchTMBNRcy6
YRfvoZOr2kckaTE4b3F5JKcASfzcxL5D6rIqHwDXN/RipX3drSqXiMY2J/VDPWY3ZD/kTwEDRDw2
z05fiisvmarPwnXsJyCxcgAAKLDHjtq/4+1tu4c0Gsq3oWU9z8jW0zTEKk/FGzh+0Tdwvj7e5ib9
t5sMK9I5JFECH2joiPklYQmCjjc3a+lCZRM9wOOE0Gh0jneOZxn8Kfik9tuy6MV9A5dOreuMjNYa
JCYVnKHXhy/jlIQYK7rxNWpy/cQWxFpsjOQb6hGRszcqTv9gbo6DRuMj2l8RNXKhlXct8ejVPMmU
wvqo+3C9hPZ5XbnfMYPGwai84ka3JN4JwHY2DaujOpK3HMh1k/HGl6yYy+ChqO9q0u17Fsno7GGo
iQ9cGVkE5D6I176sS8jJeQ8By3HyW0SdYc/vFL8DfAZuBOp1T7Wu/sSfDO6zVDOHkT3oe7pGaGlw
Iqc/t4I8E0SQ9nMIiuRZ2/1TaI+ZwevJS9kjR3AeVkHn5y84BJ5GioN2BHLdG6fAAOIIGg1Y9kQI
X4zs9iYDK//aYzh60nmffjZD0lxJBTnOn8BPu13d3GWMCrR26cAc4RXTfMbgKOnQScY62E0cdoci
cKJF5p+upKzwbE2Fu8wrpTVfJdhtvtwpDu5yUD2LIRxibmcBv2gwRz6WUWwdA7/TH9iQ3swysTlI
pVeu8qZJ7we3Ce6yTiTPMgS5gaUqOtkiFyvRjM2p7NtgRZWVxL7d9SMNWXNwx3XBu2RmTn1SZCTc
COqYt24Pngbhtb5wJcTiJMWQrSMqptyVoRRzSIGR6w3FGKty63gfRBadYYVFLn4zQHRfpUZe0CXb
9WyCcp1uQkd3161jeW8eZgqWkoB2jtoi3LVmgeccMUkhOczATU++G+BWM2l828SIKzsEArGr/aK9
jAAXbIQSPz8ha03PWTM4Xw4ZnccWIe6eBThoOxnMfwoaE3HQ9pV1CbOlbSUs7PpJFRjgAeZn+ZWf
KudUdRUQnHkuXqM8lu9+nrKmiQzmwCFwdp7Vlvi5Yh9/b2rXdw2zxV2IdRSDm+rgZyXhq6PMhv2+
6cLaD4sLhWcG8BGeg53Z5N2wgIfwqrvVuAnqCr+Dk+evVuFRQgy7hlBn3R3buooAjvnZqSEqsy1D
h5S8OaT1l+HPdrRxMPHvdO/l+zxgzeMVnOn5PIRbSRXFldZ2zM9OeDdRrAXdfuW0trB1Py2L0+su
sfojP2nrPSbfc2jdqQXEaaKmV2X6ob2+Zqi23HsGuqUkOTc5YdhjfYaxBnklgbl2nuLdRulgdzeV
Ih5XwqysK+0OBmW0hfHuCyveu61SfCQnGNaxn5b+AqrIP1XrWbd1r0FSwGWOwfLG475IcPquQt7c
55m12KKrdxjDG6BfYMyKh57Z4WlOvO4uEUN1JapZrAl4uldECeZniszKvcLes+/anqXg7EXbLOni
Ayv3cEcHGfvoZtk62kV7hL3UvlVm0X/MvVVvrWkeb4LSQLhShcvrpclm6HLE8LmK+Hv4Ow6xjZ6v
NKflJZ898d5kdEPW2diwe+ayAMMRRTaOMqgzI63Oe3+WOJVyyxgvVU4enGAXCqDrWsmpKcrmfhoL
b4cK632Z/kTIMGh4B0+47999ipz4IJle8ow129rSp+Bf4xVKXz3arW+EbVukwUwP82XEaS6T3Lpl
nSN/ZF0XL3CJDAjQ2GXnoDW/RiO34Mo2HBV+5tcf4cRiKUXJugsjrqFTkI0XzwpGbk1V/Wgmovhg
gzlue7T6jTbxApusnbKVSWKRsCE62VNajZnE6uMsJ5shtoYwGSlS3rn3EO/jo9uIH4BJ/inEKU3O
LnfS4wDXbTPw3n2uY6w8tdl0ILsKp9zRCGE/pTIo+21EUPu5t7Lw0dVTfB+BUY5WHqfIshcYloIQ
0dwmbluiQ0o2pXZYTIdaCxgqVVb192GBNZF9hjmf00CF+7YM5H0HQfszVBqJKLPp4TJGkutW5V1E
CHGzwkL5pExc7G0WGWsjM/sn+ALGJkpVuPTP9vqIZUqsJrA2RxxznLO6r1/rxDYffBE4d50YXBpQ
tI070ZGIQVZ37RUu5tW8BYobDFAcwm8mI7adSWmGAHwHAdiF5XoFNCjJb8kAa8I6SSpvG3yIvEkq
AViGitYHRJ64WJuEsV+Jy/OuFDia8F93uX7pZOTQYuKDJtbg1nd24TFAUs4L3z7qkzvgh+HtFNju
U5N4C1kRKkORqWlnlnO5Hyqd3tKPy+LYs94H33U2Vl+lZ1lNTHy6bcjfiamGnB/Mw5XFp3hD3Xh0
Y7o2i6KIVTGXjES9zVZgUCVomqvOVAEdXwIyAScEHOhKukALMq87y8iT6YYpHXSeW7rZ8qTyGLqy
sAocCaw9Czi/XEwcMEzjrHvMAmnvvVu/29KxLF34hcsStVnWqeWyWHUzFewU/rK3/9/FIwqnEVn+
91k+DqWP+h8jfH/9BX+Ti7y/2OzxfeX4ROT+US7y7L+wOF/I1ahGtiT393e5SLh/kcKkQ8SjWlL5
riCJ2xRdG/3HvwnnL/wK5fm2yerAZVb9r2T4hHSXLPE/hqX5OgR+LcuRDCz8noue9PVxH+dh8x//
Zv171au0yflkk2C/8+Zh4IED/apDZ6a90aepqOgu9PMewToudCw08B4oXjFx088H95blaHIyY1ZF
aoJ/DkaO7qvFCo73ngVBVlyrZAjAFg8Wbw+2JEWt6mMFZVCz1jhnVTmeRcbRlYbWFb2ch95m7VxW
YcXdNDoA76LHzRLpOU2dnYEUfSyG6YZF8bBhCTBfTwxTg9LfpVnIpzITfwQYpzZcNi9q/k5JSJ7L
oXDPUxlvMzMej2nnH3L2toecofd/UncmS3YjWXN+IrRhHrYXuPOQcyYzNzAmWQwEZkRgfvr/u5TM
SpLJZKaFFtqwu7qqWck7BOL4cf+88IQ8kMRDpyHsJFmIbJp5ThwrKlCBW+QQHHF9Yd4Go5cbuVbe
oyN4lqfdR8Q3mJ0VEGYz3zUhEd0IqaKGpmuuttqyCqjRNQ5VClw+VNzP3aX+gKHA1Efh2GA+sh5v
ON6UtRVTRUCjKONUkW8ufEgoYnDYwZn5NWKduEdHsA8mOq8iVVKb2tqumrLnQU/dOQrKSznjLl7k
mHQQqfD+sAsCbETbbtbne2T58W8abGtP7MR8dxVIJihjpRWKE87oPJkXWoXLwMkubdD2MRy/ZmOB
r8YWZf4z9X67D8MZXDNukstcswBxwkBtx0C6e4NUUdy2wttXWnY4xvNHQla0/bY15VM+1k921Bcv
jXYNSgB4CtN69Fz7VyWjYOv37qEDm3mY5tXaN7a1XxYW8126EFBx6GBoTZB9imU0NO0OBAw2krhU
y7Jti/ZHIeWwcxbjZb6LDWQK0yQquTtzUwLy7bj5gYIreolXol+aMexG09Rvu+kWDJC0Anqe/sNT
cKEhm2qCVO+yFqyOR/3oZgya8TLNXMlzdokS78i+rFL2Nrh16fmsgPMQRcqw5lRlAVnSoEyBcEZ2
7Bvgx0zN334x8zMISC/z2kC1JtdHBRtMmHSYk0y52N1Xmrb9FIN9FMI9sxldk4HHP5Nx+uArUi9W
6N0jFet8mTJAjmpGMzFhqWcVmBl81e62c1j2L8IZTplNG6IdiEuEMXRXTQa7Whsj2crtJUaRgNfl
UVDa5aBG81ZbR3/Nrvk6r7eS0MOBLQizdbnJrDS9ApV1+W6z0aqrcgVCHD5QREUH+JARg2tcMJxc
YhcQQ2MWwBLz8+pq4Vy5kyhQG/xNkXIdIktjXIbGSnRPyMmqffV7ScG68jnq52z5gxp0GNYSJW7R
aKvKHM5YMbqbnP3fdT6LPRi46hkjwkcdfmOc2tDyG13tKiQ4bymPyXboDzRsRUnlEtUl32Psx8V/
X9E/IARXLfDS6qfQyrsh4MDImPJz6MhrI+HFyz6Au+Y0z76P2dfFnN4sOLpbJo1RX2bh2ZdWySBh
PYVxLOfc47M7w7FjR32gUTAhKFHtQS3tA6Obtua9h2Os9SX32Gq2S3bw5anrsxbG0J0j3ONxzlNv
3OlAXekWuatkwXCq9WvbeeLZlMLkCwMmHSbotsLrciC8026Z/clBVI69zzuwY7qS+0Gzt7YjmDos
VzHdeJo1tARaV5fEc7uPtpzpOdfNq4k1aD96HVNukz4OLhfMYcwpXwmrq2xM60RScKL3fX3wZteP
dcfUnDXzzxwbx+voUKuOIcduAD3V7Yjx3n0dLBlux5VmTFa68NThJG8Cq+HU0tEvb/EWfPBwE9BX
qJ8s2vFcYS0JmycbCdeLqncNM/G1937XGIcSOQfqRN662EVF9KMYPLGrqvJ7jPxg64HETDJO/m1j
ad7LHINM5iI1mplaExooS420YidOcaEge3zl+jycW4twsMNc+rU65nszowWDB5nOLsraLleknevA
+pWTLeND01VQ600siaN3rFH4N3oALi5E+xgBwcOIKpLB7N9wZiyHSKMTirrw9gqi4pZsTzzTH0jS
S/2CjPaaszhe2Wm6uDmhTvb7MvIOGLi/DKuYDowV8TLWwUWq24DedAKHgUSGYZYkSwtEv2YGqEzM
szLHMNG1cbe2K51IZ2nkcR+S4xlG0z24BCkZPaGVh3nAqtk1dexOCMkBT+utX/p2LDrKaf7+MjAQ
7seQVFMEufyAibfc6Xs1CNG/nhTPwqQbELtdhgyLZ7oYCeTuO8IDbQh+0YbHHGyyBmhUa68N79UI
Ibq2lmSdexU3A3DQO7fCTsOPTjvFOc2Kz6pRoOLCvTtNxZ5IF52X3Z1yxsVCfBSD4V+pLj+B5qN4
04Bvrlrfin0sQ8Sfc6L1ugAHTFm9AiSy9T39iRvPiDn+1y3iDtx8XpYdaZF3zDbTph5pfm5D+hCC
iZfUfFycAs6P4zbxpBZW3TNZwtqwzlx8IW+ZjFs1y36rqeXrPF4zudUW5bXD4qI3lDglccxE9E+w
uumXY025W6LL0Pmx+uN7SmZSVEN6Nu5FOnlhXqtyMK9pee/DonqnqMWDHPqnOkNd+vsL9qgnAlD4
l8YxOyFTHpvZI+VQuEUszeiwUgr9QM2M7NNDrlrJSpsRZtPbTREHxJ4f2WfA3GzUsTD0J9ZQEruY
z/jGTde/v1S0j+falwe7hPqcW1vzHpFz1pFCrwoeIFlHRNYfdoWdLAjb58munpWL+KRQdSnbXRmW
ihdT7tCez2a5ZrRq+ns6Nv0dvkg0JwtqW8vIjS50yqwF4I8nfywfUXRqrfcgMKnGcqeX1sR8BCIB
CszS792FMdKp2q8wpc5CvKw86Sr0RroPRPYXAsgZ6LzPyzxtJT/hZKqvAX/NzNOA/SFytBPYBmbM
6YjROYk6Y4t9D/F23mc+tvQgdd6cRb2xDiQ061JoPBYB3bgz85h41Wh7YPDFR2eSh1f+PdlAhqb2
XtrBeaO8cSqKp+UaLCxGVCdpBqeA0fLmbx7j/mbSbvXiGrjS6Cn3zlmniSEvEKumwXmEdxpuOAVB
6k3OxCLANU64D4BEkGh4U0M77rNuHeK+Knf24nTnqY3krSk4KR1c/JgL/W/Wo4mSPYGWxXkGRfkl
KbpIaCOBihrRJrBiIioXUC5mfSPIsLN75v4iP8EwhaVGG6XoU+Tyvi6fAjs6dyn9KUH+PdcSNbzJ
qPfyDOzgIMLVYB/vyTj2FcZjcac+kVG8Tk7+M2+RAOvgHHnV+xq4V1v7uOW8eSv54hAAZb3l6yLW
6AeHOgVbyHN13WE1AbM7gBxjgD4SrSRXW4GV5Di9kTCAcgA5Gff92TD5k+fcpWfZYs8iA34yzYlO
zqBeTijrVx8K9cW9/+JQlaMtO3qz1T9itssjR8k51OVyAcPf83l7yux2ecLlvCZ1qmAP+3LaoEKq
Z6xLMcF+7x+l1Jt4HiBjXarJbB///tJF5VeZj48Gxr+bgkfMpUUte5c9xZPMugbinCZ4S2T9uNif
KlvtXxkcwVhZXfpgT4nBKY4Pt5FXnrrNOffBhtg2N0IBbvBSWM7KfBCWe9InVCrNdXNwiAQ+KaeS
5zYf3/iuzg9ma6d7xLQ8tnpcpCKY4JhahgH1gLdDw9p4zKf7WsJnJfP3L2u8q4+1yaIQ22B74kCp
VABUAn4ETbS05HA+xHMh3iyI7xcMabAs6PFjXfIlq1rHFb7RGEACp5py466jYwqIwMY0VjBJWXGd
q/7THMnZShPrb8+Suy5Zd6s754qPYJ63YrdgUN8RWVPXas12Ew7O2LfRObBVPINZ+FKTR6kc21tU
+R/NqgUn7ZWS2lsplmOV3UHSFcABmF405gTzfCqU+9xUUU7QhyesP9GfBVCt43CfYccbcTuPDVdh
/v0od8wyAGQEEVi9LGwxpUp6v8hjeYf2l0vVnC2MxObQPmChD7c2+UW4UXQb8yUnB/zocTKwqEmv
XORSarjqInGq6YE7yzdb73td00DtFU2HZDK7nY6IO0xNlYTjIra6wA0UdcshzNPPSXA7obyOmxbL
PJJe1X7JGuaDDB5HaizFNuPKKWFcbDzD++1EeriWGP8SXD57uEp4QFO6Y4z5j+vUH7Uuf2AF3yKl
L++LBZDDm4Bs119jZ8zMWWhws2RpJBwOreVhHnf5pFGiwNjEZqkd6uepjvPr6ygpv1PVb9s78mZf
uex5bO3Xj1Glv91SPyD24PVay+d2ci4Z11YKppa3eVII+qbLeWnVelNE6wN1wOzOlfsLngWfl278
AZQw7gxmgEWGe/5cWAQyz0jcNfwl6dniIYYLHoPXBMSP52vhjBc+3CAr5TuYGELEztErRHWiGuMP
ex2W8o54YAVHvWPRXyT5QvxyJb50UMN76ohIhwT6Sbctx57Rf/eNymNwec8uM7fFnpNU5p0E5OoL
85WluKvgSvXifmz2MPomPhJ2mwjjH8/1uS6scDZmzAhxkAt5hR1cxMJs+2RZoyUJMMli44gtPp8b
2yi4so/OZbK9Mc6n9AciC090+qDtKPjwLLrwSljnuQfRb8m+nVQc84XaaOkJwMOZF9c9Tx5PFSdq
pS9dEDTvjJoTlfEe2cYho3HGHv2dO9JpLLLy4Dv9q+3k4Rl7OvZvXkF+X/1Z5zVO5jmY71/bVykA
BMOTGy59BPqjmQgk+UOzRftGTZn702IHRBm7SzMZT5M5pAwyIU8CykCTOvKp6Qp4foAhNY+kOBJK
QV0qwS6dWB3KaDqK7fwDTiHOrWJsdjhgjL1wnR9Rv8tIC536MPyE3z6dHJfaiEZTjNOQaoxT4SJh
a1JeMsNuP/aPMiySfPCgEjjcPnA/4LRl385r3PQ7eBtZAuqIhkLoCrRGL3qbidHdTkP+KsybHDJz
S+Brwh4rGWV7D7HFOrVyMeMCAZjOBv0p23LdC5C/8YQFmh9TiduIihq6eGZNr8t3a70+dDPP67Eb
eqYLCsW55Z1BONA9UVa3EJrU/T+zfJKfLo9cMktCsHogg0qUAIzPVrzhGj9FuvJ5aL+0ns1+ueMB
tQQ48ou0Zmq00LkyI9/LeiUV0hnLls6edAjFs/XdeIk3ue1BjbbYYxUtdr3gUB+r+U/ZWf84RAri
DEkjpnUsPE3iVwfx95iH5s/MNG/aR6jw+tokrddgxqLxzl6ZBktwrTsaKCg+01SNSek81lZ4c5nI
MVxRZND1JZoNXnOvpikgHShZUABf0IK98OAjdqvQT/gy12zr5z/a80BrzJimHVkcPeEVSdviFhia
/DEbeLuaDB1FuBzEmZYNhbglHRJlJPaj9H9SxkiReprH7CDrfTSmF44DesKIK4/T/KlY1m5F692g
IGGP9ccE0h/fEXIIvMv0Zw1ySxYNGQaCzqRxiI5N+KGy5XkOTEpaJVD88lIpG0qygxjA8JASbq+4
8PNeuET0kya7q9++ubWakSdRAa7T699qlXNi5OKTjOeU5O5R5AHmejrzuNC86FLfxx3WRgx32sFT
a07IR9m47UMJnzjM+LCs2Ejxwm7axrDiQAumJPyeu0wEXAFyKif4LIEDjCv//qBfWPksvrmf5vRr
4ighy1A/UP8R0jiA0YVBo+D+RHB31OmOa+M7OaKA9m//pQFdkihT2Iwnj+PodIcmQg6LMBawdX9c
vT67YqvguSrG1/KDmtKUVM5lYCYuOsFXEKX2GFFJjMMHR7lQr2LGM5HyPCbymH3BrdgRBXSSmV4x
Xl/3t6vTr6zxPvLZmDeNIIgRtXcvSJh45FRy9nsbZeYjsEo2NV7+0ldFzrcSXtfavDPM/WMJXqUC
VEqs0pHoIc/Fopp+q47Z0+hufjo6wEyGed9aFWs6HhBsn8kHRS5J2lWfIqM8YtuXiADDg2AC2Th1
T+tuZLjnei7Pk8YQbYmJpUide5RTVsQV/agmxEtQrvIpAZh6rNqmOV44RqtjNRtblEwIDkGZEmBE
gKptqmiLLtxaTDc8l8pDJLEi9D1xaRYs1WFGo+NeDQQn4ks+FMeOZRbZbVaNJVgqh8/t92SvPFBC
CcKlBKJE3h8KbSP942wM+tQDYnCq8f5ziBZwBsVqHTmidCYGnZX9heQd1B9Nw6uz0MOwflqO/ZmG
4L3swUaFmsUNR/92Fu2T0djpIfCG3wEOg92SjUccGLiijS8TysbBuHtnFkKjG3O8eo3b7Er3OlHh
dXL9LW5+Nt/T/DYb7ltaVs91xVNaBLNISEUVMQ6gqBL7CiZKjNDpwh0Or9hNwHYr24wn6pTjtZ1v
A+SFbQ20Ni07IMXlI+u4BwWaFwRs/SZ7zjRMGkz8BlaUyumjbdhWAKE0NOVu5orZR9mYBM5dsx34
2aOPwG2IWUO6S8a1ujhW8EmaOulV9DlK1unFQIltf4eGrtZFMTh6egr2do+bMyVE1fbdc9fRM6S7
VFEv5bxQ62Y8S45bYGHTDxExzbmcuCPyae9FbwIz6wavE+cyyoGwpq/U4XhqwV+r8IdvjiRubfuF
ddiTMuwnw2seahLIXAmG+2t/UZXzaHSePkRpfjD5FkREPgLffIOMw6N0SS+8j0Qh6JMgwwhWB19/
4b/4DZJHWUzPY8TT9W/rh+ifPW7s3ITQ4uQU8ByBSLEELUpmRB4rMrZMmmpb82AD3VxNHwt/M8Zq
TuQQXO8V3nOEz/O51SAOKhuicJWNJ8sOcMUGnCeFK42rP5aXurRq1se4NAY6fwHEF/SJ2ewuHT9N
0Bbsg5cNj9huHzHj6iTX+tau19CLRT3UsVEuKQyG8Jqb+XAiiIIIg3V/llUaC+dXAAbugq60r9wu
P8IoOlm16vYhropN27IiICFIc/TB1TSpTgZ3xCl8LyUeE5WmDyHNgpcGz4IrKhpYWFltcKcCBtZy
V+FIJJljIzyjAA5s9jdI3hNtleZNWBQeDPWjtSrKxrmI6Lx8G/KCJhITaXbxCaZgwsSc0r2yFxo3
fkEUlL66MVlJJKXYMIKsNje64ltXAspPZAmpyjmpqTj2dYQqCFMctIB/1CjZRYW9ykZOwle38eHK
bVh6u5vR7h9qRWVhxdqJlFRJ4QXSDxqkGQzXdqA30y/RpvjjctcMdL/3uLixujuEw/TZROtynrhL
R2ZbP1FDyMZj2nYdXaMTJbTaYxcvDerr1xQuo+E+Yc5Lhp6FxKxTf8Nmg9YdybJoKrl/hjmcXahN
Lunbhu9D4R+UdrliUUxTWZQPzvyra0ux4KCicuXox0EtcMHN9EcEkM0sSluVLqKEdQOFXNb4mtv6
t2Rwu9DJsqNn/hiCEd5qbjFbh5JQrubgZSpVIjT8CjgbF8aGZTCOwOpZsZHi/oudaMeCNiiw4GaT
M/uMCNAEWCTPwjbP9KUaPvAPfWM5hN5YrNQ7to3YEyn7Y7k1Zb+uOyVFR54iDx08GEI112Wunlvc
5u9AoAjRDjRMtmNzszXk9a7J1VZ6ZrRn+cY1BjXsBeR/oglqQQATRwCElJ4Gfrtha4HPlPO5H1Od
KLyxQvbRI/fW69wvn6UDC8uyPsZC+Vurrk7ZQiNMSAVj0vcRN5v6YbHFL6PhXTbwv9dB/sFdkmps
/miUuWWHKad7uOJyzcMORa2Lad2yQPJhk4OKeZ+kN7nuXmlpuKv5QXGQhvGDj1UUPpg19HTsaNto
Oqir9V5UKXo5N5NIdbFu0wmSTnNDPOfTCPNK2/WFvF2QZP7LgDdhY8/yAeM6XtBwQAGuJy4e3tOg
/S9CyMlAjmdm7mVkro8tq4iN1fExNQ2QZkN2T/NvsDibGzyf/0ymfWJ9NeENZSpBko5k+B12lD3c
PzCj4X6Dt/rZzcaTHfZfk4NCMCA8weNTdCRNl3UZs5sVPZdm51xKlwcxJIEvN7RP0mrnT+SbRN1H
YZj17muRPUKBpNpLOAo6Xd0daADPkpat5rPfpk8Sdv6G3Yl3UwVApIzFXVisb4DKabET95dxrgk4
Rd16dhkjNpQG33HivfFsZDUlcxypXOWObGJCTDENfebOdKWPcL7+/W8opPN1UP2X0Rfi8O/fFLCY
gX3qMEa2Cm7mfTAquTuM7voPRiTvlMum2qeDw/117sWTykYYcDiioG6szr4mzUvw6twzxe3mFaER
Hnp+bBqGIx2aw7OY9ficpuJg05BQKvEKirq/1usWQ6y9w4FBH0gGq+2AidjHGTl+5I11onSZUdAp
84eohJJpUMETr5NtIz7x7ZwxULFGzu19NNFpIkYUTyebicPdbx56zA5upeE3ulP2EFKiVBv2AxBp
ccENdO0bmmerwLy05EgvdMp99+tEWwA9icE0bemMtPeAqHZEKbLEZqFcr76KQYcehqDkmKeuOir5
LqCWbxFqrg21T/Cf8FVCavSUwwE5tvDqAESNEfQ33Ir+I92vbzmOpFsD9/RJC05Qtj3uONsvfsUe
izcBEYN9EW9F/81O8GjUfsYJ+5XTqoyjrSBIByWbIq9uq6vMxlhK8rdYuMQV5fCidfHDYEsTrkXJ
K4ManefLr05zc/fa6m3pth5ZN1BWGGrnCSuppHDMTvv0mLfmKadvqWnBOmKdjvNIZXuvGZBiaZu0
BqhdNVmr/Z3RaTY0Tk08RPJ3yB8YHpxm2I3m+GSMjNBZOwbcGutY92fP0ahWAA8Bbr+2LfRuS7h4
R6G1hNHwllvDRGbaHQ+sVDFHtBmwkKleHxXIYgSSm+tPtPcuS77PzeEH1b/PHTbgPVu2a6qi/ACj
kehcO3GpLsdT+hPHFMXpsKQ2S7/WJN0lkKTIeQ0crNLtCPAtfxETARSO2ztKCivQ2FPEIKZh5y7h
K1HDl8LryUUHFG3WI/tMYLpPMuQ1N6aWrYFdFIlbOuVlrV02CoPRXMTqeXEYgApU8sI9NX2YgwAT
E/rRrhIsgY02MXTzc8y68rlm8hwD42OslvowrubDXJnsrf2FAZL4BAKXx2RU3mDdcscsZwKGQAaL
wHhn+8/w1lKGBBQ26ejc21Q1WIiOUw0xzZSQl3Jv3zL2A1YdKSymwljMSCQVIFE8bTSbihx0g6h/
yWhg+4p6Rq1qrDOkUImhDr2HiUOKUu8sia2CtiqPXDreb2faYwakSN2y8m1794ClyEYbGzj9fcy3
koCs3ob6b2K0+CfM2d8GhaUvf3/REPT2RUUNlFBUejSSTVfTAboe8/GEn//I9V+jwzLelg7r5Eh8
kbTKaUGmqs0u1dXXXwWg5G9BUwrr4Fs3Ky+e6uEHBgIcnqO7GyKQOAQEwCsV371F01PJsE/TdeHu
tCyG60RFpkAF6aPlgSXYzhSq3bq6GrjL2HD01ITqoU/arzwQuSz2w6LfL8W4CZmUoZNdl7GPXqYx
/RMsPtVi/COUpPpESSIvkcG37vr7TcjUu/rcMHz5mrxVunYgRWn4oyabPZVeQU4bRkumfuTLDxhb
0+k9O9nVQshOaG/FPm+43CIiPiP5+rzWFaW3fbUzYTltmxxfTweRDhynT14L6Om+o0hzs6iBkxLV
uJi5KBC1YTisO3vLMYwi5KEJzGy4Crf5Ml3zcyBoisWm+xU10dPqzgayQf8yUW6UzIP4MFoP+waU
cF7WrTGmv3lp821TGCHAyikOAY1uXFg7L9KcXLRB14z5n9BO6eXimS+Go2m9E+HCjkvFW6BoJxH+
VHBB825alS+FH6DUDw3Ne5QWINBvDG7TMUzWx7wuD5MKfqz2D8uV3wTP+VO2NHuAwkP1UdEtyFkf
sBYgI0/77az0Faaxu3HHpsKQX7ETVR8h65BIoow9ZNn0A3pkR40yBLnMwaO+Eh5bon8GxrmNKdVD
J7P3IvgKIZCjD/pfI/2XOykBYLrGjlNyxdtN4Mj3t5BU9gsWFzoVLzUAsm5V+2KZrtjZP1ID5VbB
utuUngKYtfKX3iRcJJT0TJWLlxjl9NWg02wa/YB9Ha+CwmBQg353iB2wDcBMZFcrbYkFCjq/vdYu
DBDStKZSV3HP6LSIqEwIh6LRiWYpS02wPElhHGyyKJsR5rEMu3c/evPpWgZqKwYbMWuk0kaaMpky
8Vpm2X4ITDt2zMC/k8COGNrOVeB9lGt4LrXcoO/HtTkQwzLOslufmym83hdCYLI2GISp42EUSgZD
fRLn/EgLCbfVCgmmOR3sSGwzgSm+pEWZYrT3rebOM0xIz08bpqLzXLBhZhOW014ymf1xSclquCH5
xWCiqYrwhzHrWzRfytLX29VEFB1D4zU3sZk1811cWXL+wTk6ArvGggv02hlYxM1XOuRY7VtwNC3n
V28/0w917a32ApyMC+RDyO+fOWpvlRjNycttCxAZmGtuNj6hbKmOZSDhWa4AuoGH7ZvBYveH7hnl
/JvDMsWQdPfbZEaKb6M8BtIqSEyVny21Gq2TRsmScOuNB/RNHil8rR0W3JvQ9t5XTbtc+9MxUyeO
yBPFqUNiaoRmYgfmtbzvMxvds9FiwtamxWhsHjREUJag7jEa/F0BqWpj1mmc5+PDmHePU5C9mbaL
esxixp2MRLfVk92TdwsENl9gmhRKPxF2Ke4eF7Xhk86iCFyL6qmSUtwaaK6Ilz7cQxZ4aAf81fj0
cOOP+a1fybmvA0D/0p0VENGUBlGtzrTGnNm71K8DP81+EV1OGY21HaxwOM0et6e5C4ejNuUzRz6b
IOW/1024nhyqCHJJtwFk/u/KkfZO9u4bR0R3gnPJbAT+NSCaxntSXmFuUwdebe5by0mYrwOrDXem
NpbFc2VXh5ZNMK9uhybr1pTQs6Ec5p2ouJBSgvWtgCcwdq1WUrVdzX0lAZMAygd0RzrWO9Ou7b3A
+hJrfZz9D4ie4uDMU3NyFkziCs4YyanuTftATtvRKt76zPyCokLVvcYyF5ojZoRAy4PphK+N6BL4
PhJoZs9nviDkhJOY7pLZsmMbXkWy9CmUrUjd3PmfprLcF9pvWYj6K7wWllfW7PvJHEFnC0OkXA/7
ZL6a176f5S1iubHY+XM582RJpc0+ExfbUEyYFJoHLE/9njfL/g7dsY6B8j9GwqsvhInxrKkHOCf+
mdCENBXqgs6RvTq5a2xmcKuFXl3CP9oSMae/vT5NuMovJQsJpEV5TFdq4gPXIIQ3vLKqNh6HHOpW
o6aDOa0+bj2KU73cesTSf+wcXhXgCd9UqnDErPaB/tT+CvUU2FsOTqh/gfwynJVgOGxZuefFXB3w
+WBzJIuE+NBaO79Yy8tU51wMfFgoyKzmxCXbrelYqwO+d0QN9SkfXSrDWhNXgBuRVXSwMNV/ciqw
gSUSE1zk95yFv8jdUUbN8IQ8/+KZ494F4+uOlBtXEoAewchrl/U7Csp2eCOYmQTGF9M6TjyQWFq/
KR8ZiZzFfe5XBGj982iu35nhv48rhrYSZn3zbHj4CnAJeLc5Q1hd2HYEcqB/IIJ5XLsicTJxHLqP
ycHAVwTgcNMgeIadvf/rTp2la25Y0tJAJsufXW4dXUtT8wk8vhmXKilD+x+7Xb1t0wbl1rdoMPSq
MTuOxRgvJLsvQd9ziNwDiDPESACEkHZ7bD02+wQv4IPncKDu4XfQ65WrP0vRMpFm1cnsHQx4uYcn
qDsYcij3vufBpTXVTEHDd1suwYH8bb3xM2JAGj/Dm5fzhbMoee2dRfwQ4/gBqGk7g4R+DnK5bcpI
0iUouHp7KcqHlbPi52LdBE74qOsmiMkdtMcm4P1kX1DSdf+CP40Z0m9/AxGlaXNoY0PddZeeR2hO
5fz/E1f9Vf5SjW7+9P8zhOEvWOFfQsP/T+CGiIqZ/5P5/vrzd7b874t0/tv/9b/b8O3/hF7o+hjm
bdMzg/BfaoP7H9PCTG+6uHdDy/4X2mD7/wkp0oHM4YUcVJbzb5GObf2HawU8B5/nhRfStfN/48LH
af+/Nn4RCEWH9G3b41QiL0AW4H904UtibfNarHqH+bs7cZsQlN/NTGeNnz0H2fTQRMlaFNm58tpH
vPzTkx8uAtsvXwLfomtH0WLTmvvAs5dT5N/Zo7QOBoXAjmi5ce9iXmXjtDBHcS7QvdjuxL2ogoJY
8wy21DyrJXPAdk/0rLsDVz5CRwkBnHwPqd3fTqtER9DYxwMZPE5FjrbSDN+koY3nHPuELd/L8sc6
L81zkZP7mdEV9sVao3WllXcJp6FkjUgZjb2UPA7nY5rWWJFnNBoUTZr8Onr6VpuFp9Bm+sh3yo4r
DNax1WbeVrJPfAGJhwMbRTQzwuIL0CK8502YDfnHVYZj/RkZ1blzc3iSyJIH1+LeGdjvaXbQeg4P
tRf8stefjCTzzvEjLv/FQVO9EKN75BvrCIHKPA8aQkgKfWlJiz+rZswRYeKiwjOgLe+kuq5g8/rE
mLvhQtr+sTX24SSdRCz2u0HZSKnmgwmWYBG1HfvcuB6JVTYVOPW7jRtxEFul4E+xpidBWm3f1flF
OJjH83S6z9g4kVK6gOru6mllPc8F80kx0pcCzsg/hn7zrjsbBFAUbkKRqdiyBpFgDS2OFR/UZHAV
qMI6vUE5SJMSi+deCXh8C9NyJgexCzLx6Cv2bdQv/pkZ1mKWJTgw66VJWFmwxCyItEv1AxvfDxFi
7GIRK3XzXYv6kxC12KYlyEe93Nm/M3V+Ac6xWKvWTPz1wI5ZffOyPIRW5r5ZvfhNJiE9SMC3vTOw
ZhbtsCt7dldO6XIRMmxw3UQ1ts79Q8iCA5SYaVFTfCck43khBI0Xqg8+4J2E8HjSJ9o+n9A2g7Mx
GBZXHy6XA50HwJDlLrzj9qoAZ26TOXAKiBcYun5h3UdhCLcFaKVdkts85GpeP4yyVsXDrweCt1jn
xR5OrS8jwvndsu3YbmBR7JdbMQ4vTa2t3eRYn50bZnAgKBxO7Qj9FjyZjDob+cwJbyxMPwDmkzk8
LT5zj2UGEaRNAqzZ6B/mJVvfliC4YKaDC6t1ewvX4Fk40rnQ7ydotqucbaYX+6AqZhCCFmZsY317
aL3xEWdLvOq5vRgEY7WnTso07BPgc+xWOWQWP2JEqK3gmE/eNcXH8zKEqkJcs/Zd4Jhc4Vfrv4g6
kyVXkSyIfhFmzMNWIKE5pZxfbrB8QzIPAQQBfH0f1aZ7UdbVZl31UomIG9fdj18yyNV+XhpcE8d9
38yPTHGyd+ZJ3+RUrJ5tPtINrP+wN/vyANk5NkwKrPsVamM/49yYmU+3BDH37IKY+nA6bqmC8UJF
GCQiuoe2NqXByScdzCWVPguX7/nVYov00Du8wmh2DiHSq185Rz3oBILErOK2RyWWbdkcZqTfq+Nh
PVZeewJOnu8Z6cBh2TI/MrNQRJ0Oh2ms5V6rpx3ns3FzByzQemNpEX0f3OXTsbwulkGdqVFSrAmO
DS3tUq7yj0iX9ABgkdKVof8gcojbVD3xMACHO+sVm2tezsdS/K7Qp2mf4I6Nvu7libkHuSep1wKj
7sLpiu0SP5fZHatD7zbueU2pq8cteaP1Fapb77CAbbyRiob0iY/0jImjx5FroJb5WCTyxI0w2Gxb
//Hake4+85lkXUYHNC+cVe18T6jTbG3CsH4Fddow7xOngYVoOqn2umYmdwyPNYsH38LP3d8GUxoo
ApiGuYHjNOckgCnW7fHAmM8tlPK+tcxzqRczpifPi7ugyC5eUIb24H1ZcOi5h1nWLausFzI/+YFW
AAsrtXr2RzVcdFGAR+tqzFRy8a4Bm6GuW5ynnihSWBgovrZxQiwxT//9t//+MhCzZjr3ydektbnH
Mr0Zu754GhDH0t7yLz2xZ5aDhnpPxDN12EGcOl1LiwAbaW8qLlDlgxdPcM/kJkNe/wP2c0mpb461
BGZzCCGM8PTj1DIgJ9IW75bb2Vfp2WZP0QsIk3NXjNfWvFuBlx+KHG5ara+oKkmqduSORwpaAw89
YTkbOe7EyqqHyONBC2fi/DtLLldrNrdm3/7L18HetRPkTu4voV30cW8LPSwecGbSOJy4SOukUEMf
JYCXJ+9mu22OLeMI54AP5E7XqUllT0A17kvna2cj9Q9QXKCF2qcRuQUgY3CcHJwOz4NBh9n0yldI
2+AjnCNKPI5W1z78ifRg6kF1AnSoRetCH0Wee7xF0vfVaWJWxVlEUoGegMU8s/37xH6w8P+yVKg5
H/gWca+iQBluuve98YlsPM7O2Q2FU/623aHlUm6X9PL+qVhB6ZTBD4n6GMvyTU+/h2XHte+yNssT
2g+lG7VxlZX7x1ot1n+wKDVZEqBmaTpplKa0j9CGPf9MkG3dmv3znHSfjvTpt7OGfFs0M1CRzu7C
tAC4a2Xshl37SZvkF+vW7MFv6Rh+cDgwyj2APqSmHfFJJW1kDBxyDSimolwJ6JSXVOso29JPk/K+
TfIlmwa+32Zo9GBnds6Rl16HrSTA/6i3Sbz07e92XJZdUlpI2N5jS0+QLQLb+j5r+uvC/RKIhLvj
jS42Yn1YvH3vpjnspLBzpyFHeUVzWAD+H8jJdtDr59VusnCwu6tOjR/1WjQ4jXABN2NvvuYWu/Sg
cSVZb+e352QBvcPmSeuNN7xx8Uw0bjNn+rjV67+znbwaDb8yT0eJpxuOsFJ7hf0TRCTT8QN4atyA
js5DPUUKyfMsBhErQlxR7HUo8yapyeNLOx71QvovYCczgKkdKTOdjmCQ9uQtNgvbKyvAQ51Rkhy8
Nqv1lStB8sN8vPuTF9ucSfmluL59GdxpkHuxs9fEYU5kV/SeWajlk8HmvVAHiOEevpoV0y3bLGl3
Nj4Wa40pMfrIKrYJqsZJwyZiEdAeXQCvqFkfpNa6ndc02KCskfXIpPZZcZN4fYiD9snFtnw6qVI6
ecw3ANYVNuwEuZZ0JRZH/QIkYQhdbwUgpGZcZm5Yjt6+MVlJ1i3qlQg9pIdKeQ/1IEeSH88wefbo
oflmcrB38B1GmSMWosGMppExXPXc2oAtbTYTr6yOpCqE+l/OjCURVo0G5CLttx26JTTVUAKNaSqS
gn7zrn6TR+MZHYdsazjlCc/1b3Bxn/4D85qJSDfMvwE9hPwhWTYXy3vx+EBatiLHwfim5JZ1O/Nl
U5FPSRLj07KTNHab5MXJxr/AMQz6xJt3dkyvurrx5/8L/PeRa6+AU9KHoBkST7PDZFga5jZdfpYC
unGn+1A9GnhDnYRinEiIG4E7g6MpjbCws12Qogi77DIz/YCd6cMBfhavc/GcGoAA/HnbzOzzRADQ
RcvbW93XZ88GN1gpM4DPDVh7JjizkZb1TtTtyfbxARf9+DSX8Kt1m4UFjX2QLQnAsUpmQrqv7M6D
7tur/RPIMohMLSuqgPK4rJ7Yc3sOwxuXBKKjNJZ/erIA01K7d+Ltv7xHiqPwSISxVb9CgNp1foa5
nDRPbPcb30FCKubqT59h/Us68wt56ODoXXIsq/o02wwchs5GHfsVtAXqg/usD84a8BjW0zCJhJb6
sR585vQ8XCw17xOYH4dlMOIc2YoKdvKZ8LFwO5X/5oEUXgXKZMJZU83q1ObURY8w7iMBPg+zI1s6
l0OWL93yQZMgSp5CAKxl5aG8/5S61UeQyZfIT9znAsjN1vEI42S5QJaecLuX4dihqSQ+ydzgswuM
PoRg0Bxk46u9n/n2pSmtGCQ4BpI1wB2lOwsf5HioK5wiec0LodKesoK1csmcaMjKBBOKEQB8/UUN
k2Kzmn7QMrhpWLltxdr+GRic4lYww41yuhtZMfFHJFqYUDNKFcJvJKAXFHxeCRhRouC3o4I2dDT6
56KiafgpqrdAkYAejOCTtmmerAWQKN0uL+U0UTA8zAUGHfzbOmOcL/ydpPMtIjTXRBXhzs204pRb
xO8gl1FbKXJZEOnYmGHTtnFkrqaL1LqzKu8baBkOm8etClV/R7Tkpg16FQ9z9WaAvqVfZNkSKvF3
Xdgxre3ggc+hBAoWrryZtp7Vvw9m/UVL6SVLwTMk6asFEH2X+RhAfO8v7V7e20wmMS4WeuREu5wy
r55DtmPBcZCm9XJx9Bkyy6je7JkzJ7W0jVIz+/16+HDc1jlWOQ5NIoTs7twj5DPnw+VgQDvaQtHg
bYIFDKgLvxR2xuYFBjc2E4PwjtRjjdeyvnBr7kaW+tbiuBgDJYISdlIzWYJdMKR/IGQ4TNgOG9aR
xWO7Otnzw7GUd/z4K/GctS2HI322W7lyuslh5eqF1Z0MgwHBrdJUvOStiAuq6XzoRJuCLzUpq6ze
rRjbtqLKWHfPxQfCUBfO03xQSzmEUC565BpnLwWJEr7RlDbymQAlcnBvfLBKly+NQWViTK3betIo
wo2Hxh6eTRCJ+8F6MtZhvyBTb2ubGnlYMxzZ/mFKtUPmZgVC5bo13elf3RXk8wJ+N1ZbtDvf51ii
egGYTiXzHe1jMuoaM+HoJkFKkvVcu8YpwS4yiKzfU6u2A8g+7/oWNc4vlTzXLH/rhkIPOxsU1CWM
9UC/GOnB/xrF78KdnK3s5T8baSFa6QsXIynO/tErpRENzFYiC0oVKhYmas4UjYpXyX9fs8ezP2UD
O++CEbifxc6th4OQrheahgPmuMM+ls6PTfCsfpAHFTuUic4CiZEib3/SoKbrPIXqBKqRhTiR07lK
mz1cOmDy+cUM8KWINx6BPCIrocXr2fbkeqPW9h0x5COD6PhSiMTYDpn+D1f0j+tgztTASWxph8S7
lKYoGiliTld55oGJGc6YKO2jbKsrwQv71ozHufCqG0Wj7dHw3N9l0J7MpWgvSDCUkuG+HAzvDUci
tHGpnm1X1HtUrRB1b5m6s5MWa+RXgsosLKOaZ2+TdJHHEXrJRjfN7lDlKzJj57zjq3c+smCCTQdt
sLWqX+lVwkQ4L6X3PrjKj4cFn+JYmVs8JstpLeyfpvHIEAy2cZ7s6n3y+/KWVPmT10Ix1dO23SL8
/Zg+2g8aNU26k/KPNcAWF8zhBVFl9vuYbp51O/h1vtUBPW3WMw7Z9Cg6Y35S69HVSX6UKOA3sYgX
UP07yg/6Pdon2OeV20Evq61mTcZ2rq056mzmPlss1r4DGx9Xj0v8QAc0yldLyqYv8YrSqUya+m8t
U6yZnvbkJf6PrmN5aB9ukCL3k1ikpbNtDIXlxau6kNmvzN7xgrzrDd7J2pqCiM7sv4XXFy9rp1+M
8fHDyNmM0UiH4zzINwF56Oq5KCAESZ+7ouAuPyrjc7G6PRuFXVJzfBmBJ0ODGr+LrlMERMv9Q7z8
05JX3WeaiFNXWgfN5saRu+we8pbebpPsVQglwdq3ItAjrbCBwyy8qIeZmzSJHLxn4174dnqiK/sa
aFxxa1+U92Zy3lFSjagzAwwb9iMYUM93CVRzIwqPIsTFP7HG3KVWYsZYR/jzrdgVJM16iNNnb6Gz
x6is+2KByM5XHR6YxOzQbCvrfbBt/8QtK9i4E9ihorO1syDaTRnjch0U3DP6f7QFEdlqeaQKEVqr
qLe2TXnpamoeZ3xtn/TAjUvTR+teC6LVtrlPW7BLLdcAPvWWoXExotREW1rgXDyVcA5y6YirZzyM
Jf1g7Q34ryH3927fdGRq3QQK5NwFFEWZGDp76189o1oqL0f8N4ovpfUfzEhvvompnmtch5uCM043
REF8zAWd8fiHJrL7m6rO2ZLsWEI9QMTynRy6yDw4eCgZpmucYhuTvPXsyIYTiyVFiQwxOt8MvKGl
XPc6tUSCHE7ykImjzao7ova3p9ffLc2COyrZ/6pltBn8hj80JZCKDTTzQ7Hio1VCuw4WDUdW98p9
Z3ldaqqpkzI4cM3CDp2twQ4XR/BoB8Sm0Yn56sB+BMnNhEK/Qn8yrPo5WIYvIostDO6NI514Uetf
HFE7s9YPqaTlq9Zey1F9pqDYV3vbMgXQl3luZxzIbfPLqm2cFChhxmTdfS60rqe9wikhvZ3vLcCe
OYw/Kj7+1nRttUGFgci6rzOeuKo4G9of0/ultT4UBvc669VZn9x4njSSKtTmtdrIIFyR2OFgUsK+
+xMtIgHjZt6Ye7OkGoCgAr0iS/pTBfOp1+o/DfPdhpjZHQZtzspGfGYa7g26ZfyWS4XiKBjnhV2t
7WE+ynP2y2FV5T9AUNaHyGd09rVOcTPT31I/umUgtb4Gc/4tr4vPlczjI9Kkea9gKG50p2EH9Phz
eA3gD9nSwLUM5Q9IQ3IRvG0Fh1ZSuwdllD+8zjFUW84dD/YBqy1s8rX4nc6QEM36VPfFbyCH14zl
OK+M4C+EnR0pjH9DYkeJ4Boc6Oy8apX/rr2ay73F7b0kgIxFJM3ww+Eqzb8d6YakOSDileLSDXuN
jO9U5/XbbNtPulzSJ6cN9G1P6mhDkUs0gS4OXVufGJTSH1t0LB3zhECQy4/EQ7RJ1fCZpXxrkvo7
0NlxKT5am0BM6PBhLWlwnLP2Bv8ES0jNJ98UKT91l1ynauRNzO5Otsl+7PlggpWywIA6F5JxxUnN
enHyct3Y+qw4WSIU7RPA6cjQsvSZK6d2X3Dt7ZmKWWdU3fBUqzYAvmxiwOFRhjXdGQfRMsU5DuAC
skrrqX0gdYuJviVEzSiTVXvWYI4+IsvfPO7ecViMMVx6Jw8lHx5fd6Zn28K4gsYeWYlNy5IREI6h
GyJiVH74QL1kT8ZUj0TnNEx+pQjNltStI4LsRdGsQAagFJGm2gvG4Plc1oYi9IOtXlFAHuUPRO8k
sTwqD9bgUlYvoidMo43Yc+bG+wGZ3V9ht9wsUIIR4ah/oymT2DMLLhGymLbVoFwKMKYp7IKXImvX
mB6PQ0bsaWtjh4WAUC2HfvFe/cbiApWNfG1W1lvCc1n06ZN+4d8lWL02glsY1X0kz7t4Mf2w9zN1
G2k9DpeyoK6w0344+a/sH8rDWnji0LVlwESLtC7SNj3mNd6zxU8RGFYwipaxkkSvbDxBWG6zNjd2
QVN31DpTnxBk3a0wzfbYs5KfxAibMs+/utW0n4LGIQBeQFmxp4CejRc+isu86viuHfTvyl531fIj
lVkexSAf2JeUipM0m3buoD1VrTudDfurL1m75YuPp4gvGexMV9niTvaaFEZAuNpX4xZH/MUSeKz7
JKPQsS5rnr+COzzKO8VZ/k7gqztWFYIA8wwWQZzstbe8mIqoaA8Yelsgex2JBV18fYGJ6PY3asIX
dtwbsgLtXgjX3BKttqK1Nu/U7S0HU9e7U/DI+jAR/NZJ+5bdK/D4ZtvrS8BZCog7m9270gpKRSDw
DEV9TgcyMoaqo5kfqiZ9e0ZtynBH6CxTCuioyazvgjr/ZGV+6tKUAqos+wbNAtHQMw4dL2TmCXor
Pn2eMIyivEJ06W3XXv6qcxblcC9s4d/gdJahPkx4KanNVc42yMHR5RQG7fvefQJoiQWgaW9d+Zo1
+OVTCv5iXbPhf/ZEvmtuPRNLtMUJ22bVIjJpRGvs5K2E0LRhAYz5a8ToyX92XKyGEmJ2QdABp6rE
4As2I0tQLrHQJ4W+cwZs6oVLPEspZiz7Q/cxnNo9M/xQV99681HmBqWlj9yc7iACFjfdSCEz07QQ
LrACufqUtIM74Eq82rJ4aoSzVRRd0R+UXebK/jIDyByi1n+Eo6Z7ba509C6r+W6N8ggq9dSUwNkL
G1duOvYXCmXBA/ujcwKqv2cjrcJZosd1dlKGwDmdfUfx6MYaZ/5AOam4gKUXr5dfi2/qr7VVv4PV
jDSz6b5l95kVun0qEwgW1tgc57l7I9m3HFEuD6vVmztdEuZIWTQd2k7hRzSdp4Tl7tYeo3yq1Nke
vqrgt+wJv1ULqpzSuhffvBvVXbVUQ65duq/rhMQvZYGsCVibl0mHf1zvfnMeiS3vae69+MZaQU57
aPU3WzpX+uSHA1/rHQ3cwCjR3Bi0dKiHmxQx9pwL45S7lR37NjIbixgiU483VeWwTWxL7lhAVYzI
XPtyp/fafNQlDGGG9Hjl1RhTSI8duOlv48IHXwlHR2qyfsEN6vcOrT6Ru3TJbaSxJcz8iWL0udgG
XBxwK7J3mdgD0AKUxLoeePtBJTdQX8Genqzov5xbq0nyEAw1t5UCAIfeIEmW7Znr32Y0VP5UcZs7
B4WMe26OR2fWvq2gaV4BToW0jaqDzpsF/1D1VDVsayryCUVPX2ol1zI2dezTgnI1GlLydD+aBcRr
pzJx6pULFsxhxg7OzzStyRKNNHdG3ThQYgvMOpzTdOG5UsSEitnY9gyjoNH54M2ZBiuXOL7bg7Pn
E+fH3hVzIf+5UJUt6yEQzY17G1tIE1BjVOgOzoy1XzxGyN44Jo8sy+g/XkQmE3SeTWhU0jzbN+B8
6y3AfvdE+h4P2lxcs7S+uQKROV9cxOmfvJCcrSlXgRxc78Yh++itMEZKUNmbQMnhQWQjkWJNZuyM
YjxQk8n6sGhXCA28v6bJ7OOZ1LEY1jpWUt6Je+EK89x3VuMmT5DCkZPuO9/KvlOwJFFevwqznGPp
NgirFsEaAfOAdPVI0PzBGWCd5uZQqI0k4yk+D5NhXaFaSwonOpMlaqFFrk0XVV9Y595IVnIwI+mY
VnX7gdf+SlqHW/Dwyawa0IkFL3kKaDjoIrYEFjb+doBZPAKFGIf64HBEP3bOMYfV9G2O7alGg4y0
JggOpAlMmrKDic2Wrj/l0OtCUv39U+JyA3O7o61fbM+uttL3Xm2HzjCzwY5fLleDetRISgzSfoU0
tC4YHvrs2RXFX4j5eVj6no4x8I+WDvmhq0FmrAML5dlLoVcoMW2kW/xV3Xx/vF4IsimuRfxv5HHI
1QwhwfzVa5td6rOOLz33nFTOJ1HDzaogAFepsy305cuz7TfTmBwC4dlXy2LQHuSBYeEHz63cNe4F
iGoWjmvd7QTRFKDECUccx+lAtT1iDTzZfjsAUFP9njaMc52TBl0MZE4ymluvQ93UjDWkZlHSK2ct
0cC3tQgoBPOad/NBSCNbUISZmf/lFljF/42LGSNv25lPRnpzzCCSMFavGYJppa9vrtn88rUAottq
vNkYIyCKZBF61kfqPRIlmo5Nbb4vMpVhm+hW9GqUVEXqi75JDZsCkkfetWzzWCOOUwh8E8pTSK1/
IB7xvXBz86RWQ35Y3XuzCI8Uau4fhKIR5L+/HU3trV3IN3uFZ5+nwWZGsvB7V8TIHplCCFF9Bk+t
86ImDwrOfiRT3yd44ALmKxeWhFRngCioDYwr2Sx+mko14YhjITJdW92HsZpOCVAd1k8YI9cyfR9H
7zmoh+DWBEhwwmL6grmmQB9hZ6EZL2BE2TNyDudWS7xTwwgVmCMbAwaX0jHTUFuqn4Q5+KZZ4qxT
tbItgmTeaG324eWgbnDliwk91TbVm8sIQzSv5iAYt5QS15Aniu6oQSRzNe80Uzq/5ZECYThqzjOi
D5/ZwAQGSQb6MEl8g3OYLb/9JYDh5Vw1/dnJImp/f1Rh7lJqu/erxjWn4t3MKZ9J8gsnikPvoIcb
6v8a5wVTAHY/4+Q3pR07ovSRx+xLnY8CZg+ZQs2wSdHTWCXy3D5oCxqhnctyl1OgteEfZd7KBTi3
Kv5aTuUd04eqTu2meXTlhDCSOuuhM7LhUNa8tWhYsSHHG9Zb0ng+gp28+Bp3QjwA1h0UikEtXZjX
ff/c9su71OT3hIFjz/WjBqQ27qxhfRXcGY7Kr5bIWSYzrNCvNSIup6LIDkM2pRfqwykL1IhCNkDy
4Ni4Z+ow0qxOd8qpCrIQSR2twWsm3WVLzeKnlYpmj0tXuzm5cdfr4JohPxx7dLBNPRT3bm6rl6Y2
MeQCFRqmqHMeSqrR7haVJ7dMMUYphox4HEYi+EI7GXS3szeJ+S1Qe0w+e80bHeeYf5kWRExG7Hon
RsoClrxi72LygpU5dkpWPWELtyBq0yJaBrY0vcZupfT+8FMQ6wHZccEkfCrXuafqNqBixdDKvSoh
iy1JdWwVV5LRePY895/SAuuUddM/pw/CWlcyolz1mpqOtdegS7bLlMfeLORJSBASxnLGh/zPqOVE
3Rk3UApao3YuE1qh8SMv8+6/D7If2LWCLNxWTrPc+hJ6WS3aKtrlljnczYwoSkZye++WGNK9VW9i
XzKj96qz3v77274tkeVoroh6zbcuppqcSzZnJKSzbL+yF3L9B9Qhq+IpaQ61Jbx7NfArJRevV5N3
InUgDn1TyaMTdCdf5h/J+jCveb46Tbz0ooUYwqNq/q4WxVWB0UAAQD2mZe3tSnv9EtBQMffgUElx
SqErrb+Dzhl2a+6yUFp5o2NtkXFJw/fJHPuoKd9SKb2/ZqpN5FNy7dlnjxBLrpWNKIhHjkLFdWnC
OGgpFVG+w0o6W5NtB/8rZDEahJOsycyxXURhY5dnBtolKcnoQUccTgN1EueprXj2jX1T8G+iSCb2
E9gH6RjLQveuUGHBkCaoLJSvBQ+Yg3GBK8ydIOBR07tu5zYPklMBq45/QbnL+gmOrG+qY2D7LOgd
A3+EZ24NbWy2c5eLUKnu5tEMcW08ohNFzb1w0FeOD4oIpAbsRzZcEzNFmUI1GfgwhnwMue3pRxrV
7m3Xye1/ScjFTIwnD4Je798nlz0DHaJUurXmv4r08dV17BOGd4CYUnYXGAWH1s6+5afUx+5QP/z7
iXeWk/WXeni5U/nMcCR2hB/LB7jtrkzIduAMl6PKuzsk4/qwEIbkj8Tih1baIyAfPfRHrvONM+q0
9xbzFXBKs6P7peW8L/0P8KRXY+vNVndzp6HDc+PpTyLB/9T6yMIEL4FNyJPrGNlzaXsvj8MhT8rk
y+4CKDpOea7pohWK239O4CQcPK06W3VDEsRJ5hip9JYTS7v+/y8JbVr9BGW1WniBsPpY+DrL/OwR
KdzRW4WXnDCeMuaUu6eBr0mz0bSM9NUWmbrOWCTw6C9wXFqs1vmgDbFL/gqCfUZZt+VuyNtMN5Az
W5/WwHutmtdKlW8iBwNneUtBHIvrFbrBxoJVfOsoLigCE7Ppg67mZ0Z2yQtrP43dya7RwJrEt66B
bixX8YQRTB6mfnxu6pGFS4XCbWpcm2xp42PibVmzVrIb9qFE12h6MblMZUe/dttdkjU/ljk+1biL
YiPxdg51ibu5Sp6ZTs2JcHKDxMWa4ytd2vti+O8aT9xBOSz46S/CH+5X5K3ZR5GtpbcjItqv78xS
vhhi/kUyt3xJ7W44L0315GtMhb6cEXi93EQxjXTLu2R4HSBwebfJ0GiQTQinPnyzTqAnqLddDPAC
o1rVNPAfWX117r1hJ0RE1GjwCE1Q5CtSQG2Sf9ZsIFVrwrisHNY1qfG7mp3uwpca6xaLiDolheh3
AUG8JKAuxuEewus1gy0fWfbdwtZ8aHR37/RUA3CPJP46OTuiLTd4C/j2CsPg/k12qf01AITbYtng
PqP8G16z02wxaSQ5fIcBukDpIqzCzQeSYxJrMfPvqVz8ezZZLwXdir3rN2ELZwxpwTP5ocSPh9P2
xIXmj6Ak7VyX1gzEpy8jQSj32INwjtLKG7YJ5I7t3CiN5DjrAE2mZFrnjFyBk12wutdHu7Zuo8oH
imOQzXhKXIoXuNJMpU0DSsl+gLBMhZR86R2C04U+LrhgzH+WL8cwlS3MG2e243ymT3HCiLLJkS/E
NJ9Ws3kRJmrv7JSQlMw00tw6+W5NblyDZuz1weFOZqOgptpCSqik4gfKEBrBfB7djGeyPM9W+RYw
jSK+Tfs1Cb4flqoVUxo7F+ldx/7mmf0X4v2JrMtDQ9lyxzZQBgNLQwPkwAblkWA3DPul8bZj635x
5P+GS7ueCgWtSsyxiY33eRlZX7biLAzBL6u4JXL46A3bjmbP+Yd/G/Ncaf/hzUYz+LqddX5d4mVx
5c+s2EZwk910k6tFjd8sl8GvDhm1OHf6GhwqbH5PWbJNy0aQZVy+8OzaIVl1b2+4LVsN+uAXLUWD
FuPVmQMq4Nc2vQfWGpbOQsSqw1pSFZIO+FHvD3gQu5OzVO8EADF9+pP3BpCa75XS2w8xF7wczVIH
gy3wZRQjr7TKo/qAnoniyJiXkiAd45mhE5pkT3esjrhqocIot+7A3MoAcddsQ7x3lV8VV3dUzzS+
NXHfgtioNCi2Y84DRvXel12xOalgK29SUPQ0ODTMz8V33qdfvvshshLsZ2pNB3OBc6NPBFs1176K
lX9vUoF45pF6uJeuqdb229H+pz32pTDp/zUMpSgHSIvYGTgYzHuZw820ffs2lQkYztl/50nywyrL
X+laTmi/QjpzRLXtuZ3QCuFPJ4Aa3xOTxyg6DP7JYm8Wy/r2JjxnWi7avR1kT7axfope/uVD4jcY
IjywPKOaL3Cst1Yr7gHPNV5E7t58jrbS6cqVDbdzTQsfjzt3eYzDE8xQuBUwcfm++Njts+wlSazx
qcwX8ELaWcNTY5awoZwut2OoibhUIdT1HuE1y57qXQXjaiLwYnb63sjGF1bDvw05fBa64neCBmUH
/LAYKnETVigN9fqU6LDXiNqwWyBHOI4rV6M5118GR+F1fWzy6YzaP6ojf2mP1PXDwkUtlBpM6pyz
i9nTt1tSwR1n+QzW0AcUmloH6MNP2Wocphn4NiHQ49RRM4u7h6OBgtwNoh70vA5yB/5pzvSFJKQa
H05gqj42uaC43CjiiviXLUZ1/7QrBCbgVWBavNmIbcvZOQx2ISP6nxW7Bbw5619uTi+dxuNOjdof
5sloAYFiUfZ4goTAAqTpCVpnFxAQ/ZH6nh+MmuOetPx0FBUNh4304nZ017NjjG4oU9/F693mZ1ry
Fjw8hkbxebvuncbpNvS6r09NFmXacivpkjunvXNrAarBfkjNA3Roep7JEAwaBUEWjYzbivFmt44J
nIpUfft5ji8iA5Iw4uU0H15McxwNVhXzIc86DdmeiL4+6nf5XpXLP4TWmX/EGGwGfBKs39tYODZq
swXmsmPktYCdbhVrPNvoxgOLKgtqL/wnmT9oO73LicZxmfLAMqMb1n7gKr/RrUEAyEQ4NBcX8Km+
RuZjvZcAv15ZJ5AWK2LUnu6JDeh5hb2gCWYo9kXnpIb2CCphCXkyeibZ07BonA8TuapGkEptigPG
+hdWMskeUqU4S9Y1XYtwm2E/sJGlEN+0iz0LKkl9QZf52KlLi4U0LacPsWYUt+cT6FK9j2j3djdt
4LMnE96hIwsS6QM2X1qPQI6t26J1dnnG243DR3K95pvlWt6vnK3JbpqyBkNjNCEDRmlDe2r/UNOr
+Qenrbmjh+KDiel5LVG9HnUzWvbe2y1yyMSZ0hneLhsVlltsRkvLVAtuoV4TurU1ljhzmqRb4Y/V
Tjv1i9HF4KZfC1ocwszhitEyOwLeeflaYSoZY/O2eiSuOyQVpNi4LJnpLB3QcDFAGNWSPtaq/p9m
5Rpw2yBeOiPW0/FOgeuRm1/Y29l9+TLpcYpqS1NRJ7LTWHTVLiMCssF7N5/TBD70ShvCvpVduxGO
A6ZTekfgY18FbFOZ/Y+9M1mOG0m39KuU5bpRjckxLHIT80QyOImiNjCKlDA6Boc7pqfvL7Luom7d
smrrfS9KllYyiaGIgPs/nPMdXV3hFZyUX83bPPDyfUDi3E40A6kDEeHks0+6g2bjuY5xHp3sRp7d
YAlPvDcxwGvjrVHw5XshzdWTpTgJ6cLgy/BrhvO5UcgnpsycK81eoqz0FqXCzwDpwGPjjSy2vb3w
oksLcbblzGJEeDMx19Yprs1W+NNXkfFN7KwX6NlPs4v3OZfpj8omwq4vXwt7eJHtfMtwuK2Gqy2u
xuAGv++PcZW9h4SguBVg2valt3FTOP4z7dzJqulfIOdoa34jzwRvtg26yuMFJG99bV4Wz7G47Pkm
cCl82V1yCYQLNxtdXdsD1s2nPNvloTwt8Q0+zyNySJXrkAkPZcwEWXpwnRr5UdEzBvG7o2jBSBui
WrcdC0y7mrpD1DjbRndmMxRWfViC+mVivjhl/O2FxK0OS3zryeWJsLV1X7bPfjg/VhGz7mQYN24x
PwlXvbWBuqBLg9s1RMwXBUO5bF5bxNgdEVT7DQDqMhM/QYuMlKXY+hmZuhCZOxhZOH/uSJSQNWyR
dPTRRrGZWvl+98OE3XNYGKpcF3UIk8fYGb/ssCZYPFsXkdiHTJ5WvVXWW4E3zZ2iR8KSEAQB+PPk
RgBeYSmwDTPLpZyL8MUopwYT2pq1qMYHitcnMG0/fJ9NFt+DfRuG56WfWaU13iqc/KcpK4DJGESO
Nc1yLudDFxBaMrnOzkzxFkXum6z3HS3NobfZT8jlaBi/IiUTN90fzCsE+CDM7DQ/hjZ9kBqAn6pI
MetB4YQQcW52EBfXXX4Fm8lwJ7WwSSfEtWDEKO6Cpf6MwNBULuMcj7mmX4EGtBAx1+23SUOg8Rck
yGZdJZMPuIMCqCe/AX+7t3ZpmfOMoJAas6pgs1aXD67xbzOqxwFRxWqcyJllR7WCL0o7ux98i+G9
/cEGBhoUPmjvWY6ocfOMce1UxTvkpdXGl8mdO83uvd30x7SEzB5V1k6p8WPy8fSGiPxUz1a1qKaa
ChVT19xh09VVdSTw7NJp5tLpuHD7ZRyyc3Ff88eH0Kd0GNGYMhNJEX5diD/ZEAAf8c7wHUQI9A0D
8+n2vyQDlWP/JcCwUOC5N2Vfn78iJ+B6nsSPaXB+hQ5IU2Xadxpo7mkEkz6V7W6ckUl0BZ88wtU1
GnVgaiJFc5u028gnE67KEFSwY2YSHGuIrT3tAUw2AyDN6U7plEaHZkyfTCmplxJWU66Bcl36vyYA
oQA5vKNB5NQDltpPXfmOOJqzef4a0uqn8TOE2n0GhbYAJHU1mnJl7qxjKpdrUpdq3ZXipUuaTZrg
H0SBBYYq5kHuUIsHJKLytRpRKKzDrHgviEfdDQGRoq3w9lpzmlZV+4rKkIGeZAjbT3RgQDE/zAQ3
rGqhl7L4hDczILZnr4fgz8OkgYiKco/TcCyCeK0zZ7MM0AKDlJhSw2ZyJTQ77LzZNF2lj+OCFTpr
lzNxdlQ61i8fydC60c5prMfkkFooHpu0eVOD6PaOTWuS7loTttsEPjI1SXB2G2ntfBu3Qkyy25pn
3aLKWQcEXm2o/b41BJuu9IhbyhQ0zwHcgiADbgfIxGVetJePhDnIsyeDU9QBfoMacBi7IEA6YrHR
vQkyGQrv0GGUuNAR0eJLJ9DyBJj3t/FkcWBGcfRUqsHCMYFqZAbHlBk3QTgw9Jv46E+SFZVoSLRB
+DUl38abtaJxkRfM2fQAZvsG4PEf7TA/2cnt8ClR/cU0Onn8gNUNCRgdKmQc+pyO7yBjEkTPElNP
LRGDTaToEKDI2BXowpef5Y96rt9LL/zKIjZ+8WvdsCqJyDLAw8BtvzTkWfDc44NMz5Hl/yBWmCbZ
o/bTzOa6Sv0MJonc1813bcfXPMmzr95dfks5PMkHlCMNlTcJF5o3tR0bsBZJd4d8+6sVcl3QMNwm
QFLZzaZuEDc6UjwylOJjmWNYeIg9hTPeDR66KLqfOEUfzkG70QKqDSNxBNlQMxr8RBZAjlwOyHP4
+tAczesSACXKdTZmcmKdPQCIwp847zqblwO6ZeMnIaslw6leMnyBO+jvOipFkkkZhmf1prBFAACC
UNvUZevPkEGtxuqpcerhgPSYcKGo58tHfNdY2fvAQZzdIWGqAj6i6KaWWQBEjctvJpCvxYAQ13cG
bhArFsC0hnAd+uRFm7lbZwNAcNdFhuimrJQs0roKNmNrRGlEZaQAnXLzHQa93LjtO/cTzIcGGbqr
FCWqY+7ABAaokJCn45Sii7MAfNhNyrpcqPWyWJpvMrgdc0mrSW/sCDGTU4oVrgLM1eQYrhLhXm13
+CYH8R5qkmlEIuC+Fc4KDXm57du7oOvu8tD56ftwe8OW8QUr02tA/OhZyfTVW36kPNxjSbTNTKLr
YfaYfAye9VpD2+P1rLvUHrmS1R6cy7hJSl6/Cd1fOKwV9HlzXELzq8GFtZ+5egLKoZWcKSfJ+yrL
6M4e4nYTdZs+V/UpeUkl+gB6KthcM7GpOIkR6Ea/yZ949CpJMG21HHPtci57HpHWwUdgq/4RMdLO
gmXU3054iUWDTCJUXl5R7tykuPq6r1GVOXI7DudeqycBU+TQQuenH+VQzFDph5ZNADrgpdIq4Sm+
WL2ibaIC6kL9rG5hBjpkApPndYIYX1FlwPtS2V2rwE7Pzm2NKelFIcBditEeTpNGhTeWo94olPkb
j6FkY4cfwRwHD46ELKdpPEEZ8YGJd1lzHJEkjtc2/uV48Eqqwb8Pff1Y/Rwt56vTMSYpzswgsj5R
Dd5PniB9qEUbYnn6y47miuqqeglzv9ujNT+nOd+KXADvZZbvAyEPAagr6k7HJKSu+cDQmQMtjfg+
a1SZrpvx8rjm1mVuWAR7hJ00jKAAk/g/7ISaIBHpu02XnFrTdOjsayPdoyHN5HGA62lKvmlFxQK2
aOmIFGZv3DzI9VWXooq3h41Dp1u0UpA/6nxqcjtWDEWQBJpNHiG1mccbr6omR8gHjOrcloL4W92R
58HWUDOycLC2Hf3tMdwLDvtVWlGYmCT+5qbitwGUvmvG+0y13/oUvxJEx4Od8kAkISVWiBUPjl66
aZfmNe6IhyG8fMveIkFpEX4PfXjgHaQgTenfF8s11B7PQDzZ97E7ku0KHKT3K7Pjn7ydb2DbYoHU
OUX62HB2npvQvVY5t6RJgPSzUUm3Q44YLiEVF9cteSWhi7wu/FCjjNlIRwd7oedbdIX+O8AN1hrs
I3NMRmqwfKgKZJ4cko3r3J7giC+lOxMn+FLM6BFzB+RQlRJ+JwDhU7a2QJQIvKXavBNzDcnQxcXh
Ovq5z5iK+gUvgeYBWSX1HVyGZTH+ll0S7R2ybt5WbM2VwD7lyecu9yb26RbDVMY4Rab5kbiy+BCQ
RYVUuexdHut4KA4pURXYkX6kXaKPndvwcbS8K6tCsxAaOtKR0RogeH71Mxsog5zIJc+m09T01xi7
y6aUuBYyPOlLoZdjCZo2mF08emk6bq2gTNZuSPTtOMz3S0mNatEMTl9micl3SmuqNpA2SMhBQi18
dog1DZbZjMx3KpcdfvEMqBO3Ep82wKuMoVv5mNifqmBQk/ROvjVl8T0yAelOszceOlbfgDqLGV8Q
TpKGIdPOayrnOYChMFVdda8ou1q0u8e2SpAu1PQbLYJkoKAuHF9n5ouhS+x1qPIxfxDcXKU7ILXd
0WmS37cEzWePYs5anqte2s/yje3NdGWcW2zJmuHwKZadcGv/GbD6TauRZL9CjAhN/kK8OCYwDXQ3
VtbDSOrTkegDLq6xgbCtwVAaN293FGbMyPqtgwTgxWAEeUij6eo4qU1+ZmlOpSh/uQ0hAH2GsqAX
8ATjkjU+WidciwBEnm4iDMdTB6IyH8Za3RiKKcTTTH4AK3DxaZHdCmHMDUhamEZ1LouJDwnj/LqL
kvAhioEldLAhkqzPrsJwPxgsLnuTs/9mSMxcPzTdIU7nL6voy1NYWOu+Dv3ntgpW2ExArCPOVlkD
PNNFpeIZYgJ70R6TaFh2Uwz8gZVUCZS3WC2p7xySnK3cYMCYjj3dcBbM9m5W5pIQ3c5qEBM68tDp
7Kuo2o49uX8NIxNvii0UN+QmlDaXEct2cPpTRLq8zL3PyZ4P0mAQajLX3ZPvTC2Vxu6ztOxsmywY
rxHxMItlZnZoCEtd2b7Sj+E8obLsOgHHgoIWxRz7+2jcLohmV9zRhHP3T7iEKUZSPVwEg43VZJVI
Kz2EBkRFW5tRdZuIrvSau5IIv+jBaJCCKqd+dbDh4jyzt9E8f2Qm5opG1tpVSKhmqHGQs3ZV1Twb
TT2sFvHZWxTTUmIHHTwAVOM3JooH0JE3hzWUjFZO9ca25va2xEn39tFi9nHq8ujAwgZr6Xg7DBzJ
gIy7w6kbuZtzl3hK9wWsio/ZGY0ISWvTZRznaj1M9J0sZlYZvDBii2mTfWjpVpgPz8APaYobOzov
Y08MtH8jfmPasJaUc60CCFGFj8QJ0ke5ODpj54GGksCDZWbFgFmk67i4WmLdVlI775xU9S7zW1Dc
xFapcIJ+NT/1niPOjZsdUjHdtkzRVdFD7t3eeU2GN9dCW5y4I+YTqQ7Z+OVwn+oDDFk6MgxejXcm
B8g7SZrwjUEQEEuXEU2EYpDxFfoJGXwObU3NjyebIR3yLtYerwicswNGd1yBBbXqknvHeLAZbsrh
1GhLbjlogr5lXhv1zwB9Px3UAysTn/2EnFAzMtHEtsYgntYtYZaTlA1ql11ZFzcX3gBYEpEu6SSs
yi3Ueggzih3z+Ytt4W6WkCi5LAp2y6xM2DPdMY0pCa1yXpieT9u+JwZymMpdYEawJL3cWiwBqa26
dTS3wykvZ5ij6FDmoH7rx7Q6+Mr9bpesnx3m0h3aSdwm8lxaUG57UQ0biBNo9RMyJUJmGzzh/cpz
8ZSVSfjh1cnWyot+75Kex9zctoE1juooNfdqOLFRzix/eJrq6qr1U7f4xedIplPvcq+3no2IGKdw
nQ43gEq3yqx2R4o7MdGRo/fsu5wT9RHdAYZWTRQfJjhd7tnAqZWt/fnsY93fj53FomuSKcQU5pJ2
N/p3mcmttfENszIxfviMn4F0ZCOm+JB8BprSlaPAhndSvCZxP78wIzTH2unx+c9oVD38qgxwSQC2
XPoeunRSdwPRny0StNAY+/ljnBFg08zoStLF2sbN4H+jO3x2MiiJTmA/xQbFZ8sigBJG3BlM6/RZ
fGNyPnHcE1W5dStneiqj9DP+K0g0uh98lm1urOqtIdNl1wmbnQQP6r61UId5OHKOOYOc4vZ2DSSQ
raKRIFACB9DbtTNumgHufllkeFtp1IDrW0xmporhJnp7BzHxsyoALyDd03Ztv0YDAnp12x5DCrnX
wtzXdSQB9iT11gqbHxzx6o4h701pfUjHzmObqxi/GZb8l1DI/nnKaOiWIax2tGM3XYJgBLkE8x6h
QbOpwCbCoL6xje2ieh7CHHKo5Tx5lajYpZesmlqnPmvAZwfahiDyphcq2Ico+SVgShzrvicyWZET
w61J5Pztny1m785Dw3h0MvqHeF4eJKSVTV1DlBiXtGVRCnAXrsjz6GFJhqxvxGBvGxMO5xnR9bYI
C9ZFEVGwok8fBo3OSEagkgm1s05tkjGFH/XL5JldMPUAfnOIeaA9k25xVxZioHWc5YQ9peKlbJtL
mJfhlXEFc3DsvllTgXyIYXL0/PNBqiO26LxpK+GirEN295eiGn6BR5x4TE42AOdT62XUVxlRYCPx
MQk4u5VVpRernHAsZfR7qaVy7G/W66DH7o52r95ksSaFZ2hfxsJPTmwUNy6bp5OLM9i78UoKoLCM
ZNmR9wtj+gJYpEUiW8gYsc0gf4oKm1kTIbrvwmRntY6L6gLSJcOgiPFr8WjsKTxOCTxPFEaKKiFI
1pSVm8qY5dw3750bjx+WApZ88ywDnDjFHa2OHghaUUWcb6bahh+JvOl+Yag7EVKtJ987+u24Knnk
Tpj1rjxx1Z4Ek9ckmsyD3VPrtePYrzJt1K6eGWKBt6el7dSj0cQeDBk2kMGB1ec7PjplYVG829ly
ISUzaezkAk7JungCk+Ycy695Ev7VeOgFo5TSbKBmYJRUYNOBGliyWrRs8UJOIm7Fsd0Q6/WFJpC7
W6QaeWqHP2z+1TGMzRTJnn6DpiYJuRXQXx5pn33GLP4egsm+SCY6TJZ9sLSmty4eo5Uo+x/whWmA
7JDxJeuvv/5Wrabt3NvsR9ukp2kPPnw9/GAOXG7KmxzSNsLGA8RjbTqfPLzuC//i9F050VNO6zx3
GDgEGzTIy2TBkAeTD1bPgAUqz9Bw05EX0mBu7qOC3VDEjEQWtxyAHBM9si+MYhUrDjezWA7SGynV
DOSqzMcOBf6WM2fV6+KYO1m1c/rvXMr50WUh8dBRgEjXf0uaLaJDF1Xl3D0E7fjhCYZSHbOcJNH8
edQB8JmRvSe1Qo+sIdai2v2J3+1YmMaGstjHe+NG57avp7eslhyCvXnhB7f3feDJfUy+1nmc39no
T6exup1psKZL+JjP1o0ShSccZLjxjwWnAfd0BWaIlDREeB3+OossXzi6u8zetFntbMscLGcm1b2t
4CHY9k/0eZjyVfCDXDkIPw5XBqpLs0/Vl0BdHCCTak2svrXhBKggOAeI/lajq6qtfOxII3sh7eVl
aSFEsClWZzhhp7YUwWmx0m+W6cpzxn8BTe5xBZtCvqrQOwe+ZscVOudeWfHTmEgeEZghrBvNJQwV
JIOWPB/fcs+gd/rnmkNe+zH0z4yGlmVVGWTDpSup2SSz/lROHq4FNrds9T5kTGEW+TDJ+x4nnw1E
oghvx4we8TIX3X00uJSjiBs3IijuPOlPd4PJfhXEuxBP0CUUjt3PUfMCELvKuzmrKUGIXORRFZyE
xEVu2pt1N5CEZ1DcVXekLmGdKiI8616VHn3U0OyF0zu07NalYbrZOriFK9E794XEeSxk5q+HREj4
rwXP6chrLT3/cbYnefXKbI+wmaIwHL60UwDM7bv6GbaR2LNxsA7LCFRvGvCASyajIFsrkLaoc0aE
wUORJ8dIliEJvKikclS8x4YMapA92U8/UglGLf07XpCUmj5IjonloEmMi0sQf1kkvpBK6es705n/
+gX3wlpMkzyJwQ3PilHuwe3cC8erd9LAUSMeLGhVSgDSsrq3nG23NcKEwP5FDJkxdyrfupiSP/mJ
EKdw9ZelyK9lTIlv+IfWkVcj8GJS3yK6CufGPpdei7RR0YSFCdD/kOnQC+7uemCS2VYoaaI59hgZ
kh+0RG25dz5zx+93dmfs7+Rto1yvSg4nsCE49ftDqfSNWZvt4fZDC+rrZINviPVY14ZHToRvmMHe
WUTNDPhrMmeiCcHubNazcYG9Lot+dCcKzcJh+4z+sV3Psv4ZIVE3ZqwfOhEWW7eOu63bwr5jW44X
oD04sJOqnEyGtJyx6E/Oc503Nqely3TaAWMYM33j/Q8ZE5X80FTTDNoL/XFE7WZZtiYkMdJrO7hJ
PZn9OUuDrKjQJ9VmhIJZFRniBXIg3DnRvhgMot2+3Xv1zAMuN3m5RZBobYZhwoR1M0OTILevfhpk
hYfSLZA4pAvHqQ2IZzX2LAPHjHNJO+RrOXOGCrwb5+PAUvBkZ/cL1r7d5HrDKoRrthOOWPua4G6r
agFIeYn9j1/S2nd2ic7wzHAsrGUJQsKu2UFZ0Y0WFGF5UsuXdpPphaCXY8xHdN/X+OAp7YquIpOg
5Tkowa9tgsbMO96Oee22TzN0mUsKxu3Rz+UEFfMWn6Mm1AgLdqH0xvuJ259Ly5STA4783TcrFdiC
FP49O3fms23c54YDZY0DJ1kPaf7V4FQhBSuxjgvGwjVDJvsOyAYuRqNevdB9G43vYIuFeCNwmM+d
s5y95CYv68mOM3x7GYsPwz2zQqL4Ktntwl6DijZtef3r//vrv5jNnvJ6qC+z7sHqFHG6k0t748h0
FZxGPF0FKAyUddvJA9zEanB8dAIRrhOtZvo52Fj4LLGPtc15hkkkvE6fda7Pic0iJ9Wpw+iVLQb9
zjxV5nFh2eQacjrhlmKQqNPqAUd8+VD6ydvotMwv9dBfQC1dm3oeiNFyCbpYJuY6UInZ3Levmee8
ZnxdHocqfVW1mPChpgwgD0M+tPc82Pp96sP7ufyh8yS9xMN0pRNF6dpU23SYa4R084gtUYiLW2T2
pTLJK3Hr4okixn/ikBjWNW53Rpa3vZMEcETMM2p1qT4jU2N0k/lHQ/D8LTY+Z43suMxJVPbW21+i
k9ldkmL+CEXLmSwxGTvDtyqO3hIPcSbvxBM59TDTyX66qMFqthSP330zFmALCgKUjDvDuw6mq8pF
/NC0xUKKrH9kaO6f//plMnpY+7S55z7oiT3tsQ4uG1pq0FMpvY6YGrOJvLnamQiiA8hpdiJ0pg+Q
G/SxxSa+qZT3HNmheA3FcMHGj6MrsBA4CfxvAFN2sInR8ofMDADg7dp5W+GfPeS2/s6ajYauLIFH
teuiBMPdgVTKejxyNAd19t0Ug3UO9CEudbBtmTRimybB7BZaUrwgbUbfyLVQewAbuSALt7+4Xume
Edv9CKQfISWt7oYiQOCp76SDZq4NWFgFpxK610dDJkU1rZfOQ5y/pKRL+PYXmJmfQiGXtsBw74lt
ri79URZkgjoRuFZ9G3mxdZUcR9TIJIZmD2jKkt3IZBvAtQ+BwK0Jmyf+2O1QfjRL0oJAV+/02vm1
13ST0HZ+RuXon8Uwc83p8QQwlVBqwx07TIavkTl6Jqi+FTGD5sKPxx+Vbt6ZGq/EJJ1TmMjwMEzB
U1b581fGmG2xjD7g4U2IStMZVtvOQw8Uo8c1zg+mueG1yNt7TKn4ERrfPPA5kI/uVvVGRBMNsIqm
jRM309pHNrCdnGbPRNH5Sb/EjJO78UGRU3HRLggogndYYw6+uEuDfXI/mUW9ywjTXMxYmROBLWRW
qp9LOi93oLlfKCepEtBdPiUeaSV5n/YbBqwKUFPWPlg9IMhwjuo718JE1eUlAcfIMDej0+/bCDqh
SKcj4lw6lAGJrq6nYO1BqtlwvZDJN/YRWkfEjIGyTtiN3O3UJ5c5XZZDOQB5x5UD/KQI28NsRfkF
PtJDJJudpuD5MmX4UwvABMhABbkpqDoHxnHb4AuNHpG/uVjL3rOuqOOeZTl5W5oobHVjfuqYJCAQ
w5tmSuZmSUfTXHR6Oamq/XB9QKjoDXHtOmfT1NWzVTyrROf3vdPDPHPKeUu+9m0uq14qrmg5ARHJ
vds//3Ncyh63FCkTjeBplEznVxHZkEp/jHH3NsMvCTDmNMNv3wdD2c8N0zbYGyzfYlaV0n+6ndjs
PnGNwYUif3mko6UTjo4AtGYdPMbWaJ/tEflUPLCPz5vYvXp6E8Iafezb+DTXTEcH7qJ3J57XANHS
y5x4LSUf4s02LJpzgwtjtfTZC29w8MDdMGE36okg0znxFqiYuAIIA487+TJJ3pO6yC+RhgSr45KN
xyIP0bhglgq2gogrGBLaeV5KRo3zgsTbifUbttRjx8A7HWv9j0JNzrK8iP4aVVD78khMKD/bx0bV
/maOxPiSZ3w0iu/sNq5hJLISpBhoguQ8E1y4JnA43chimnYZyuYdg0piAyQ501U8uluCDljl1HW+
d/R9X1oQYBdpuBHJ9Etl9lmOJ9cV/ZozG0V1wHdKB6cJK/+G3iZAAmm3p44xYdHxRx3b86kMF7Nx
gi7CEYL4SGWYCfIOeoo33tcqprdJcbiWQbxyFZKZpU+XiwLFJ590gbairbGF1gki5QE1/KQwUbox
ccY1DRiTvjTnWMvokzkSp1IRh6Dx6PFhfC/RbvteCOQiz8IT0+PXso+6ZxRhFA5zovfSjDToQ3Bq
CHEh8+RhnjyUYYX1CAA226fYkqm16ulEXXDIktnZtwVGHqoKZtPzlJwXqzq7MUSEDjnZWidBfXDG
uDh1hS33aHAgTCjrOIR42+ra7ERdpkfhpa9ErMMLZHy+aVHrLZTiF/KVFmA3tGy58NO9080cGvT7
bdBdKiVPFql7u9liGx3E5smO8u28ePElb0KSWcnI4wFSR7dYpqPfW8iHlrTe6cR0q0K05UWlgJ7q
8goeTz7GQ3ejzJXhzlTjhxjMLQBsjpjN8NAp0sy3OV+JF0eQyOl3yOS7nHjFqE3DFf5RXGS5nlae
Lp0DGulbtF56m8K3/RrnCqU4G+CtFL1i39yBrkjRtRCzAiKlUvZHO9yl8pbq/E1nKK96z35UePlX
dmjGHRxRobb4naLTLH/5El19RJolhLqxZyE1/pioDUpErXZJidf0bzSq7dErW2s9RGbfDsAye+xi
NWQ12ap51bETAGMyhpuxNPMxEPFBtk51tMPvDFq4QkeS1RDLspySR9vNP0t0LX2rGuYsWfEseecA
cRT3JXq+tg/voOBch5ui0Ru0e7QBfLSu4zHUvuW4Zm5ymrrk3khmnURJwmNFu5Ybii6ba/ROZPDK
q/7TFIjgo3PB2q6hp2TvmnUsN+VYqgsQZoLpKrIgGtjH11i1DoQFkoJoLg8JwfcbH8mLwMl+bBH7
oZzHS2D5AAmHREVbMjeTXZ0pjhEbP3xsYztQIcpYwDM55v+w1kg1Fay2BU/gypIQHlAqvLc6WbOm
jraFk1jrVJTztSeONorD9OpOst1kbH2Zf+c7t5vHlySFRllH7qc3w8nAmg9tMyh3jRAZ1ifCY8J+
BpVZ9uJ7U4/1aen834jUnB1QVnSFkW1/jzFGbYKK1BMiT86DDoonxlvPYYWzfc6aZoM9VR9ypzok
dmJfl15/BJZO9oFW4oizZ96FE4NGspVe7P6Zp53k9Q4dKvjp9ZQlw/fZOOjqUgcDrDeY7ViI/M23
yZ1KluPY599hkB96x4I313Z7rGko7KJs2VQ38WCJDg/feNaxWXf4vNaeTJ+KfqayYMsY6G2Agb+I
rQ5pBYIcMK/pRqPvB1LVlJQuLHzQA44SODx4PAbOSsUWYTrsLwrLebajJD/HMf/GAC2RqTq0BHZ1
9mcInJkXY6zJwcbpiRqwLe+9Ub6OSKAUJ+uqIeq+F6lHzlS5tW/Pi8W6QXjFj8GurZUvcqwe6rNz
3Whr50wEuy7bmQLpEHnoXIQArDZMM2s4qbx6QCOvWICR+S35AcAV9Ujc6Ksnkm92lkwovIiDGsia
BOa+Zf5j7VB9tLvIEbsKBi8yRQUsvVAQhP3nhuS1PSzA8DTdfvFV0TJPw6HdcdoRnzR3+8Co36Sq
6nOkuLzL3r3MQfKRdQU27sV0e0Q3b6UDNiytEggnfX03Wuwk3SyxtkYyV4rd+V6ZQO24lp7nWuN6
bPiuj9l8qhQdPj6Iy9TLb1abk7U9p/u0YrEFsYVZT2a99mGiGdnhYYF6BHcxt/01Bv72SjgIj2KV
7NKJmEFZueFWRWX4kNqCxEZ8agS2hjTyrY7YzfwsTKSvumdAoPkLSwfxxgpD1JZYMmhq1SVWHWE4
SYTadOnkKTI+kaZtdgFC9hy2Hpr3YnjGVPpZ8/zYk6fu+F7lqkM3baMkuXmnR7YpTAYxjCmwbkis
/fulAyb+139N+fn/R5LUdMGAztpff/7x8SXzGl+jVvmn/uNvv/76rePXn394geMQEvK//wpVSX81
mw/98V+/ff8h+ZNvv3r9t9WvOv2o/s2f+0ceSWz/3Q78OPDd2Pc9T8T+H38b+XN//hGJv0du7KI2
CHDMROE/5ZGEf3c9OwQEF4rYvUUr/PG3nojl7M8/XOfvwrcdNwrtMIpE6Lv/L3kkjkvaSFPNaVPf
/oGhH8REmrhB7OGSxKMd3NJKPj/QNKT9n384/4vcpBTzShDt3bp4R7J/F/r2yxSIQ1y0PyyGowZT
1JrnyopZtk/Nc9PZ+396y67/+GF/q428NjkpIn/+Iez/+Rp8x3H9MIxuuYP+7ff/6TUgV0i8GJTL
nh4L8q+If+OYvav9aNh2qq438ecwsvbrmdFPQRDsevT1Cfr9GX37UJA/X3cRijqxtVwk5HoZKV9S
VD1hhqxnshVhiZF3DDrbWXtO+DC31W/RtNlaLPNBex4aFj0fIq70TVscRMe4cwn4bZ/Uutqh43Fy
ivlF8Qu7bC8ZL4DjJ3ZhCOFTxQWCj/Cv7dYOV8+VtQQM8knzio58tNT4vvXzP79hDrE4//qh+aSG
R74tXFCL4e1D/ac3LGZJ7RczOYoi8V+W4ZxZsExK+2BrGHdN7dO+Aa4TYwqZl0WhFaXtNht5/a5A
8h0z0AMvf4AGgMcn//F/eXHE6/yPF4dsAH6VGzieK/7lxZVRFySga6I9+bkWdH6CgKltIzf7dMbo
RRDVyWm+MOXp+hP4K7m2UuvlP7+G+N+8BN4gEYVA/2Mv/peInZBvBkzQItp7jTiIcnybqhKJirLf
fFXSoaIIyu1kWyMTX//nn/xvPhnBKtnjywxKi+fmv38yipm0PRVRvPdCMvvsm1C3n94m1Pn0mx0k
g8hb/eefyCHxr293zGkQE1BErhAAqf/+E12o4N3/Iew8mhtX0ij7ixABn8CWniIpUZYqbTIklQTv
gUwAv34O3qymu+PNojvalkokkPmZe8/VnkTSF2PjQYilV7AKntDjfP/7D/ofH2poub4lQn63gMLl
//1BnjHzSS9vqQjy79L1NoWR/vY8faoGaeOU1wTOnms//PtPtf7H4RAiXeLcdPCce+Z//NhxcKtK
dAT4GYX4toTzkE/5HTKD19Dy3oc2gBuPQBrd5npM/cO//3DBMftfH65tBY7jcka6TvAfX2digbdq
RST2bgxw0ejZwdRkRgY25Wvna6ggTG0N6Nt5yDgE2+Nh6utk35pns3tNEuyyAAFAa7rPKVaITZyN
N2U1iHm6ipjm5X8P5RWdpMk+Oc1g2aIQdFmIbWLIh9sQ3IrVwXFGKrsGIEy8a0QTlWik/W6+w1rj
rQWjBVpCfZsNxjm1736JgjGsa2W7vifFER78WkwW6lRfVifpxOcEifshChmmweLHmJJZJIxCJsDi
2+yBHLUrSvqvKncmbJXoV6Zmvo7WyIi7s6FmzC17VAKESFVG4OhgGGNYFi9dyCaqkVz4Dq90PDCf
kBgLukWF6HvWewDSdk8+o1jlFVX7v39Pzv84c0IvJKXLpvr579dOl2wFWXMKTOkZJSRZtSl7zSTy
QDn5h8JWV3/w/6DE+HDN/FfZ4561+gFK9R2woCuwl3OF2c4u2CGOPsD1piLJOiK6+AcHw29D0gjr
O8QhTK4aqdltwBydgT2uJtu9R3EFckmU13//pf7nkx9yv7uhJUy0bP/x8GHAd+lU83A/N5CbyZxS
CgqA3w4PcDvv0cYlk+S4Z6GP1tjb/PtPX/7w/7cuCE2TwoMDKfD8/3ry4zrumFSEwd6tmhdREY0R
Ztem9l/aqvjwS/MS11H3/zk8OUfIWfuvH0tis2k71ErCd/7j5G4KyzGE3fHChcredkV3KRO14y9i
rs2m+GhDfeswH7KYTwE4plaznhDLHWxHbwlSvTcjbOEyTvdsCKaVM4AbZpxnlGi/lrE/6Yj0fFzN
foAiyJhWnRMswjRsxKxaEDeqcW/AxABoVZMq63v3RoCeL/JjfmLpgHQpX/rO3mQKsQOAR9zs6FRW
fTTEa5PgiaEh7dJk/0fWwp8CicqqnqqzrI0Xx/deIJfv0yH5LRTOafTSrA9a9eQh3CpSlmEoC29z
g+mm6Z78PvxOVL/vcvM7NQ4gd3aeUe6GgRNCEKWY0VGMYXzs3arbm06PKRdVA4SQPKzeZ/YaTBVK
bC2YrWtCggLfOy9VjwXd1mpJtXA19jJfM6QWtotcjEuDpeei1/nKfTvbsDQ9lzZEYqiu6VLlPDba
vy2VTIvmGflD/lFELnd4qGmWopsNO2OdmMV9Xo/mVjqfVcd/YJXNR1UbX1GmnlrNNNNTR4guEO3G
HwzxKJ5BnRJygpciacE1qPcUfntmMBMc/OJcaNRtIzFedHjFhw6JQ2Bkk5BiRcTrRroghjt1K1RD
pjAQmb6sfpsAfTcGu99CTlDk0NyObMX7Q6/4PlHufM8w7NkOMhJj+Ken8QkrhUvKFz8Ezcva6olD
ZQvyNng8Wnl/0TbIWZSav7Mqb0io9tCot1Yd3uPSBxKYjOcBGCaqMJsPI6FFTSabIJDgRY6cJ7a/
DJYwTcIRnJDJbgaK37XOjXd8HQdM1iYXNj8fFawJogXNnkm8dxyJT6tpyHGnJF0Haf+FJnXHwZys
cJ4pun4MyPpl7PrHAsTJJregGtTsOMuEP7DFjUQ58OK4NvPVKKQZ1tl3J9I3GGP4YdzqOvasERxz
1DyA/D/6HGVPMv0FfQH5g0zukZBXYwZzUzWaJSRDCLd21+zo3FXQhNcIeDyYOfYCASG9OclJIHCR
x0e8CpW3uFewTzJbY30fd/6NgzTZ9vzbzciun0km4juw/CRaZL2zNT33Jy7wpVse9wbrKoxkLLGq
oYNl5ads3Yn61QQBYbSPD6STJhLBSdoHwaGpQuRAY8SF1UevyxPDzokZMsLLRIhbpSEB4G4z13Iw
kXyRGYg9JSTiBWW4JzGu176D7ggMg9f0N5NoF+bxiJOijKhzgCydQlTaonXPbQMtjSLWu7VB05Fa
89dwUlYCVC1rJwntlV9nJyNlbJyjRyXsQOyS5UblBIfNR1qGLijDAVCQzxFkz7pxv7oYaVAv/1lS
qR0RHvu0hHJPsCjtiBf8uOyp+pbWxcytxzblbcoL3hyLQTGMifTQSB5gSk2YeInmlSd3zawBDvVU
+YOLDgGN6SqVDgMfgW8L9S//Xys5RAm6PCLKmJ5CfkXnGhY8+7VRvyUL6C1z+Pkktl3NgCFwRoUH
7vwal/qG/OEbjPm1yPmIMrO4qg4dR2TilqVFQ/D+IHvIOi3xivVE3BZmIRVjNbFwGHl+ibutpPw1
Ga40i9ct1v2hMo1bwcx9041Ju+WvATlwZdc1zdZytxaG4gBiDc2vXp98XkhfEsddWO8g+7FHzMYX
FgKeQE3BVJHz2DYOG07+roNHTqUXMHae6myHkoDoj1Tf1eTy7JrWugxps+CQ2rexbJr9TMytU003
Z+RVLCO2SQYxvGpAyqyjiOOt+ifbnKAnm0D1WvF9u7Xa6az6DdsB40jSC2KfCKUz/TrYVMgMV2GX
v7cgWdG9zShKpvJjwTeaXscszy3AQKvsngfmqSgSi4CPTdOZyaEMSNk2UvsFJuRjyUZf6uWU6vin
KOQDSYL028cFu9VhR2Gjjqisv+uQbkaPWGdspsT/PCRcTJozwH2qO/OATwnZyPSgEn9vL8GJtVIB
nvH0kTaJLKZoStiGOPce+vAWjpNhFWc3BHAbHm2mSgSKX6Hw1itJkUXxs4QGjNCPzPsyGY521j74
PlFBqUfiIKfpgLoly1CumrN4C+viUSE3A0D3YGrLutQ2sh+UEi2CNhjrUTX4W8QFz0bO6WDV6B6Q
ZcC29PAMEkxxKytr4bsXf7N8ZFxdfk5O/KdM8/aQkNplpywWDLtwoBRVn2XIA9T3iB472d0RdPDk
KAb/joVayhCXWahv3eBmj0YLBpxxMzPMsJGvjqUDVyazoShwZWq7+bSiGcdCWG7GicBgvEJByZvX
ucV1bJxF4s1dAqKZozTduRGDfJ9vc6cXBNGIDMfkfWfseOnxl4yZ+TFkHCH/XLE4CiCdNjNfYDPv
NeNz4jHhABL0wwlC8nUVYcCLjLVppJz5rnsuy/ghC/PslNv6mKmASmc50YUhvbWyeMT6yVn1A9k+
WcsRURva2s2GOmco1LXuc5hDfniSWX525/vKJM+gEe6BVSVuY9x3ZR225wl33f+tYBR/0Rq/xnoe
+WXcqr1TZv3sRgwxvEmfZqSNqeKjSBN+D895zqWJYGuBufszCHQgjQ+VYZ3weaDcmCOx88kJ5bKX
S0ITlqFK/pigAmWQ/kYO3NE65aQN6v6GbGvV+O4D4IFznPHnJYmS67DFhoHrhJwcvIVUM8UzgqUz
66/PiOHZlZ8odbJ2pLMkYVloGA0LE1ND1E1g+CvlJ68kl8Of7+t4b68NHRDFWTu3ju9sw6KuW+dR
cdBGVDwNkf3SJ767yRL2DqITR1FXJpteq9xSTkV75uTV0UDguZnd1lgVwfilWpYV2gpawAj6Dswj
luqWcbOfZbdaMbsyygYBILJ5y8JZWLC7g8YgV1WafdT3aZbqnVFNb56iZvxnuGbmXPcdZhAaw4jX
TCPwAoNOz7YPtOGdmqp8txojvUaivs/dG3pyedcXIAwSPEgu69REd84myOj95rG5z60mPrpwHfzk
ebZimw8iNg+unQI57Ke71A4ueZTCs2zZESRj/2AXIPNlFR/5pmc2FlScgog8x1LTnp1gf6ckA8Ep
6wfaJQ5zEtIJQIXekB+TAEq+FEnLKjaw94YfgsQdawLDNbx0N/8LPxxxdlnk+ywN934z3LJ2esLF
vEqd8V4xjYnC8sobBxu6H3ZtpvfaFDt091fM7Bbe7+jHCMh5mcRqx2Cl3vuZcRfX0zVzq9uikYVI
acB/NpxtBw8SaQf7QlexK8DqE0bexrXxDzhFS7klFPZy2wGa0D/2bnmNnamndM3WTu3dZiIkas/5
kckyJrxUUPixfqJexupwnahsRnKUdEY+lQ97IexxSZjAWtHa7UMPHKw3LCM3GT671E9HMXHF448G
SwuIyWsollJOcNsIvK116svut6Ob2lglrV2VSdgMsQMiwEnjbTONj0Ub4dKNz06bkr1YEuM75cGL
zifMrSmum5SY5S4a1x10XQJc31rW3JfKaIgYC/UlLmuxtfUFh+Wh63kaWQnJXUtAU6/gk4VTv6ka
92Ck3ptPY70eW+t12am5AdvllFiAEAs0SGbEloDRz4M2f7SPo86RRz9x71022x6SckxKIdI0IMJl
3p9icllAUT5KHZIrX8RfeV/Ei77mFAqYB/AS3LXVIjZHX91HxpXgQ/Y7ULl20JHucIW9mSSErUTE
pzQnu7mJ36BoLl7Hpcse3pw4UTiB0XtgK0DvwUaIWQzaOCNOTjKyylWOZxcJonmZwfr+DUZCvAo7
vliqOZZ2+qhrDDA4cHeEORwk+B/HG9wT1CMtIAA4DpALFLXX2R/PUyezXdQZLxMoDFpiRL4e/tqw
tv82xEysMlsSXBQJnK7EC/TNFr2Id2ZaRRID4A+7qY5EbzWU2M+Bi2irjOWjUMmLTk5CKsbZ3XPd
2ES4Bam11cOHjhyLTBKxa2twL4PDgAFKow4U7gismhLDxHoIjB+vKb4Noz3HhENSez0FwVIl9Zj9
Gy/+tKrl6QkxAcgaMQ1Mr9LX3i4su3WG12GlWRzR9aIa72W1IpItWQUOQSxOV6KSm/ujPaIt82qY
xfVAcWsnhBQ03AnpgJGnToqt0o7aoGx4UdH47FrBo9fYxtbrQ8KWB6wziGHtBntDuZRlGofTOjKP
SRg9itDC0gVdzUkHaqwzi/J3T7FH5W1jIMWqj17K35WttjYygiTroyqAf8lqtRP2xi4X2oDDGL6W
aASt+HVg2aiXljXELVt24qfNYIKyobs0prnLpYfnsMWnR5bfFN0P0MBYv0L8tNjJin429xZGU6jw
LIQPWm8BYMa7dkixKEjoEMgLI+RiX9IC2TP8/PNftIz48GgE1s4qxFM+GgGZX8FEXUcbFssYfari
X1WIsGG5RyyXwzY6qgQlDm09QIXkN0XRS1Jk/2hIiSvzayTOcMtBwoiiPVGL4Gc36PDtbvrL6p1i
Kh0I1k6WEYYLO1BDeSk554CG2mjeTc0XOezRIY+8DfqsDNhOIFK62fnrViRYkCvwLmBPZFN8ytHU
csxtzIm6vCyLv1Z4RGWXYUWMz2YKkAXdszOre9xyOAJFfWpQNy1m/bfRww0dFjxWdhZJ7Mlvi+FG
YvknLhcyxfTjjuCNCwgapKE8NW75l2XP3lHWCwqxnryb9j0VxhfM0X3hD8egQr6fMpokli3ZNJKG
08RPrbr4OZzlQ0Pp3rampINivV3z99qEAGDGdiCwu4F3trZoUShp20Na8bom9YPbFMth7x/mEcdb
c/ElbgUrprGvRXJ12RARWyb3uqQ/yqaDDyJh0y52uMnCPkSOILoofw2WBlT49CtJcw0zR0HZXsJy
8vyObpkcC8tgFxX2MIaZDfT2CM0NPgZyTbZ+LVZ1bRGLEvMUOiNQ6mGYLkSkQRCqML81refQYI7A
sOwj78utqO38QB3wCH+Ky30x0LMmaNqziF2fV4+k0Madt15Rsnxn3sQ1EfVkxkwkRAXloer0YwQf
SwYBD+jUHHPTe2gh+Ix+/5A2kOPD9D1thleLwMVVf6gxNfexMtddTDE4uOnNARwseHzcyjv1VZlB
rxA0hIO1Fq71SSqeh/Q8Zxo2Fd/Smw+Vw9VejOP3EFc/cdAy4XC5dodvdgdkx1q8TT0KAy/d97zE
685PgN7O5HtMvnvQSEDwuhYX4LaEy0ucvJGEJEO+Uc4qu/gSNBKoJ5K1r6ufht5kF0pqMLQzp3EO
6XiJYV8FXQazBUhz56Z7QnwlRWQarRuxiPvDp2A2ceYhUoSXIDa1jWfR88ZdlWJuqwSR69qvb079
h2VDsstsD7NVGX2n5LOuYhdqnoVoqcMg56MiZ+K5I4gAhYPNlCkBe9UI724EosQXyHfdkNiyLpT7
PbScTJje7pMw39QqC++c2jc3djK2nJ3zseugvWAi5oaMV8zytrUILqPfreykf0wtwyOkxHiEJfAR
fk8Snqc773utII0M38OTlc9MkCLOdzR8qznJ3nMXMhDBKdx9sH1WnkZv3jslqd3lVVoAmIJQARV0
HxvvvipfzbIFQUj2AdaSAX17wGXbbITV8JH4nDuekTCTrOb3Ic8enZj4LkeQGDxX+7KcEaoAZhlH
+9PuAKCWJLhPAkaerLqDmECVxTH2ksIGekgmylA2xsbOwsdGQZMyVYsWTD6qEF9+DV9y70zJe85o
bC9bmJW9ad7S6l1KhEqayYLBBok15kXZuCK4Q7YplLn1FOC3crX8yXuPiyGsaZxJwkHJHh2rp6hy
LtAbcgoodHNRJj4SsokAj4QvwVh5Z11xY6WTeUDvanIJxnNAbHXHT+zh608spfezEO4JDwo4B4pm
Bbt5ZRjj41ADDpyz/N5PzG045i/gM9xHiD+rwdMGoeBVvWc6isbNkXtIvzEBXPkmZzaKXoq3TAfc
mKMeyaZIrXrVrQuXYw6zEM2vl34gSnSPWdlt4MbtWWGBlUpNZMhxXG3zMX+Nh2sau8nOQPm5zWao
onnoNzQjAE0ht4NZnhBfWWbwKzLzglCE2rcOvm0jGt/6Mh1XPsf8NmDyuFLYVeGMo+ZNXQ/TQxZf
GgNwaJVHH3iUiIugWS4Mez7bICbWrcuCWEYp5NZg2rgDGuNczvKE0ufsiQHvsEZj1okeZT4MKyIt
vbIOXnE3Iy2Lh0OOAnENolyTvBVwwmPvOgRYMeB67afCbdce7j4aCeYKCLV3KXncGwCuJkrmiBQ1
KT4is1vGkKSFZG2NoAlDJDnzwjwMI/DukXK3c7wL/MN74z5TRn2YTfU30QTmpCKQ27l8EPVApBkE
qSG1eTY6NNkJjS6NYIFpGwgR5zCNapl88z0y2cxvphyYFXuo3o0i3WQ5Poswsv92bD20O22yWAEN
4dPJxmJbud22dXCOo2ZaFxVab+GYSMUc+5Lrk6UkQAbZbWEn76qqf7Wjtr0TpHusUDnBy9PFUkLv
22EBqHQ+5heahWken/DcqFUQkoVnpII6Vzz9UxDMvULJNph3PDe//pxQwbZsHZhbsTAoBqYwHt5v
JnG5pwQWpv5sY3SfKnKlwth8csL5oIs42krXIzkKX0+Dw2kVtc5TmXkfFquvQ+TgqaRvjqGLlHYh
t2ZZqPXImJ+IlbW79H6GVf0Z/P4dceK2lBYJRF121qJ9t4MewKJXQ9DEYgoRZww5kLqRgayUCPWH
vmq2bh9xu+KK8wT7zrIycHFzgTAvfcZx/lrDj5q4Lo8jwRDrqR6e9OhiIB6y2+iX/XbykczFpXGg
1GxGtPYooEmkoUDV/oUFIIsMGPaz4/5KIaITI++zz+uwY1mSrYcMePIUvfgZ1YxInuKoQ1hSowvq
oEURsdhloPfDLP5imb4D2UWYdesY+GGYfaFmyMB3pM86Z94n5gx7bVr+yWX2lyw9Yz33BsD3pLw0
1UnZJv4IKsJDuSjJytbL1qwuP1G9v1o2ijLbNY/MoKMd8YQLWXXae+Q3bisexy74GL2HvKHa4LPf
xEV8aNz+dZ5Dc5+UNYpSe+OMul4bRkDB4XpHWcB6D7L2J2l54SwGrfAKKNC6nt+7Sv01LGhn15oT
dJ0Mx+9McosYuejwspFEC3Xcp+MIgucw0Q+L1K0zowH1HuiILFAmdixatiGBeg3rFeSPUxxBTq7l
bDw5Nlx5J5DXgZTcLekGiPt512RnbJhfXOM40GicqY54Ob6B11pPJSXURIIBtsLa2PXFcDd6HU1p
0t4Ka5uLhdpjtb8w63ZmZwxgGL+yJlXw+HmrG4Eq3Q/cL5eJydqF/aTEiO0AfbPdUc9N7FoGql4v
sG9zMc6bCYXo2m6Kextq+ByQGOyYzFdDr34fqABIfbFxdrg7jXJwLRjvI4VeatDRNncAtEhNjuSt
TQlCa0Esb/wUgDGe8FXU+8GGb42poHXme7w6CtSPA7rgFIR2QzSII/Yj5hKMcMsInSsWf3u+jxaX
ePieP4d2GJ14Q1+Eyl+5eL88F9MuPDxabXvZH1S+d4x0u41zE6BVz+mdM4plLGReinp8NZsagVRO
6ZBlGeg7l36HUhBg1HBootHcp3a799KXSmj3XZkzd6wFB0/aapd1OQRY54tVzch6JwVFEUZvdWk9
h2H00MY+6bBSb1OpmEQ2OXTDCOul577ozrV3wv4NQ/VaC2Nc9TUT+9GLYHvUybYZ/N/UtfqVU4Zi
Q073h3YJwK2x0YuCxWg8eLCRcy4MuWpZuxHmJVnOdUhW06lkdgpesJ1ZtU4S0LKZDeOhvrNLXpAw
MwWgKs/cWnO3FBq4BueK7NWpuiofd9GkCXBRqn22CeoCI67PCYpZTAz6Lsf3G9Jnr/DSi/23S5G8
o31FwGuCmDP1O7P5+yFJ7jwfpHigw8tsy2OCPnjX+nRoYd84e7Ppvt2KqnEUKeYtjpZVVqdXfGQr
/sBLN+VyG9bZRGY7IRctbiZ43DfJGbgPGCa1BgQJ8EZ+Y7H1GhinlC1wJMryrba7v34325vR7Mxd
Ri9iCSB8XQycKJCkpdnKWXe7VEPNrXP15f1DI2yLDWNzY4s7YptDWL9YmX3fF0m6B7QJIMB+yULm
ecu8/T6Cm9IjPgeiaRqIxMO/EJHgwfgvvla7OuYc8+PsZsTTdMQkQE6QnxN59TjEVOBZ2Y5nBqmc
r07ERTrsC6F8stj4DrXUR3LfbUpx9VvWJV9jXPCYhuY9j2L16gYsrUmWmT2H9LYkIRiqy3DC9Ty1
bWbSJ/vNrXS872nA9h+RTNIM5VtUK3LydPHAxZxtWWJdM0VnGQuP2nZJfKp9G7pWWyxebCYIRBK2
hfdNOmW2ha0Dk/DRsmkpBAMtqj9U7w3mFt9hw9MTvGaqlx5TP3Pl+akrGRj6SFysqZ0PgsH82pzh
8KKh2pNsBcGfDqOtGBzFOIhC5b54HirpWZD7EXtvwBo2ZUrAXWtarCCNszBcFginvmC178juw3O9
vxRTpBlm6k1a0xttZ6AKLHZpgCPJDgBTu+mnhcvOiuVtgX5TzXsPhhvfQVXF5VRsi4ZTcq44XJDy
d/tmxn8yHrF6ASoSyXtgNJuMAcDcINAEWHEc4hJtPlMPtybXlQVOyNS8IVwebswnlriXuuIXju35
VUY2nBDiIt3cxdsvx40y2dfVFYtNQafJQ3GFpfahE6g1wXDzIx7tMgCHOhO625l302zsB+WZa+GL
dzm0hGmwCagmzMaOfYZKhk3FAZybhn9jPezEwF7fS7n054iA+rClwaxHHBCdIP3PcF9zkrORVlFX
j13FLqBs3s0e9wt536weGKqXRgBCD/Z2N30Uuf7gskXfgJwDUzsLJhszK6l0fws5XFJR7kYLnK6v
H0rAi43COQQj4W6UzGTsNLH2SXffhgv0Om/dbWF0J5Ab3PIINjYDGIZVvdAzh/o58w1vZdSIK4vc
AcwwaH6NvjyRNEjVRonWpMgWAE/RhbGIFOB4DovwL/I8YO/wqteN+xh1ENTDtqIVTaZPM3qoO9mu
J4bkjeEejfSs0AisVOOxuC1+FR/J0Spx2mTocqnmgkuTSaZFSY6kijhdpk5gLa08/vZTIoAWv0NU
DiQieM1FcgcwOp8w2vbzDr8DMVkAS3n0y1fP5PzsxjLdqLL48YGSgPwYtgBiXFB77DN70BgMuoFi
sYFZaPrDX9hfd8JtpoVrcjfOpNDhK8CpU4zWStKxI7dYYxE7tylLmgpviVlTXWXKerJKcU/416YF
2zQO9mMNgillj+eR0xz36SPLHG81me1HR4Ydb5W1MhdsyJjIx7hmIAtnavJgaLyMnn9jGaR2ERhe
figPPyGFam2Pd92Q4UGwx1NkwgwoLjmwiMPAunQrM/QuKE5WXc8LIhXZ1GX5FStG5DHKn5BkQSaE
r5qa6ULaKFnhdMA645WGpq3cx6zrx+dh/IM7GGCu6q7+xAjc85iaZrLYswVc9PjGvSMxVsSGuius
B6MJBYQgULVd/FsDPN4QhLKeTZLDpfNi60LfiSJGqOHTG/IPqcxNQUyf64HfMxpAMUzJRaxfS9PL
OIMotu3x2cT4EfrqwdKUqa3K10YHrjrzDon/lje9WquW6cdEnS6XhVYLZ4scmHLXGCiUUCDlgBOy
FlT7jA0S6DcB1rx7AIVWoC48fKtMfhUleDm+xjKCZM5Ds4pqQR1Kbmo/E7c+9ygdjDzbcUpO+26o
Lo4LFywYmh+hsWYEg0PovSC3eSYUOi3me79q7+1BsQxkyNM3XPtxCw2sgYEX5JW3sqfoWPbMlRaU
sc0gZ9WRTY15+MXUXr/xS/XWpCI5W4adANRgRTDusa+d2iza6qz5tqOgPQYyrDD46tfM1AhrsDG5
hIEKuzoSVnfOHJnQ6GFEU4Sw8BqVb5htHyOJhHOx/GV9AHQNPS2fNCv20vk1muXRnKdntL0/iPwc
DoY62PajZlpfv5bsRnYEJX0Cr0SqAVsot2KASxQOxHpj0xmRfadh8QEtwMUkKd8kIMaqMk+2Nz4n
Ip338PoPBoAqYMHQOuFhILiSO7/wqkNS36XSf4ORtSomji4pP+bWZXRdx+iWE+zkCRbVaBAPrWW/
5WnSAKThqsmkAzMq9ZjLhgmA30HaCCCYQEccDbKpkA01QNVJUCx54R2H509QzJAskOO/CgvFa+Lx
PBrdMwm00Cm7ZVcwP+U2Kwc7c8+kgtrIa8S6VIG70WxtN6ENIbqP7+2OP9cRMLbTEm2GNaB244nP
AiPZWIb4JTP3bkpIfXUncpVaA/ZVioTAhgO3HgtUZKnbYqIMhqeSODzGMBB/G/7u2t9UVtOtZv4i
K0UsMg7aLYL398KIngh+ugkPhLnWGJqTXJETNEFU1GRnUXkT1BGDiIsE8VbTBFhMqF1pdme2W+Y9
I88TShPak6zaEm43XH/bMuThE4wCxmqLPHRaiRaLssn0L2WhvmkllxhedbQ7AO9awePOGBLVRA34
XBctOzs/QxFULC7vUL2HLJNXsXcGM/y3LUR2Es5n7457kBePYigfHa5ur7GI6eactKEhQ6NWW2La
RwbZY7IBbgR3a4DQ0/vTWrnDEloCddvrbKaPjG1cprYYEX4xUO7rqbj2Ywy1Epi844H/LRsSzzrc
s866NzZmeRpQshCl2eIMG+cWcAlXsFsgnqEDYUT7a87wL/3Ovqf02hvwQ1dcsAm5P/HFK/DaNjO5
ESmbI/HuhRAoQ5So2mTPWtd3U38358UH9J6K1O3qMzExm1tjs+3M1GNdM10H03qqoxYcMXvNxFAn
UjAeNSwxKA8xsKGlNuQ0zkFLsz2emMfJFrhyFJfPtWfstCxB1xACSaaqDTe6Hp/nSX9OgwHouUJJ
Iuv+WhftY2I7tyEK98XMpeL0irZ0ySqzrIfZhsGQd9Oq9/zryIhnxbxxZctFEKRJ6oxQIdhKJuwj
WLqAV24Ra9/pGJ2Zl5GEMHsQqfoE4zdquXUZhNRjMFPimqFYrvNjwTzyhHjrr9Atn10MfkbV0VNL
ss6qUEa4M/I/DLLYUnaX1PE+MyDwK6uxymPPpttKMiKk/fInqssTXeqnDOpLlYYbC+aEYXPlCp8i
P0j+9HDxxgZ8/HQSZs2e2Sv3uQmKfSjAxeR79BEk//X9zUPitJaMQKzCuJ9N91NQaLsEYsdmfzLj
/nfkPFz3Y/k9OF8BQ+1N0DoIomMSTwZlwaB3afpMkqAseukwNARQieJzcg9d1aIlcsSqUQXIqxqI
HDEZdIzu1nicWhrjisTEasYcm2biz2QR3IP8MNrMEIdhs+YktsMB5Mr4zFPKx8BERyH8kTnNo++S
RAwslrklm3NqR0KHd93srr3Wjl7sBuiYaYTXhOUq4c8MDVOYQwDYmCKySEVWuBtnH/Rl+JYV6ous
NqbaaXjCVB8BY/SunGI5p5/7NrJ/PEYpw3mb/jolZvGumeTWd5obOVDyUIXzzc3rP3aveWIjMkss
Xqe0p8jvJBCY0DnyoRrntF48RuDNOxuDpw1kCRtjSAupCIrKXzG8qBUohlcrTPjftaQ5hXBbUuM0
927zMiRMycewuG+NXeHm1qnk6K0a5xX9Trgm34iG1mYxWKd3U95kR2Rjz+ARGJa7vK6IUs4J08KV
20/mnTHfuqJYBNHrqiB0viPrcwkd8qeRlBO4cJvAa7bE9p6GetT7GDYimST5fdo5P01h/oxsLqWF
ppmUOkh7R6Iz4wkxYRYSWkzNtaSGgr/pjBkZg78oKGS1N+ArdkA4Hsk8eLI4LJqBbO4sYfrhd6Sq
iyvd3vuS5YOyPbwzyuqukNUbs2sWt2S3V7Vfna2+eZKxdTcSdABV5EG6MZWN1JKblTYPbSKfz/Se
L5lgjKpvcU9nEc4gBBJ4enTTaI6arVNl9xmdN9kxcoNQ8zIwyIHKGY+atj382w8/dRGKe0yuALrD
p8bvzq2eNzItn6ucKj6DQh97wBvCUoqVCuVFeS6zM/alqrdGXP5sMobkZMgSxMAEM6FUL0nDM6L+
D2Vnths5Em3XL6IdJIOTYdyHVM5zapZeCJVU4jwG56/3YnXDqK573baBhlDVKkkpJhlx4py917bp
L6lw50jLWfQTDMawHZkWOO2dE6HCTXLzw5WaDVaf7UGENO6F/UXSAn0sFuEFWne6F168TUOfWBBl
XWIFiQMvAH+hW18oY1gNlREhA1rXYMvmB+TOasfk2R/IBTdsJ9lmUEI5tr9S9ZcPdOCjsfaI+Yvm
NqDY0V2qIGBp1g5S1RotyYWWTHZII5juLFZiIwDFSrJ+78PCih4cPd6GkqNxiv6dYHvOTIy8V6Zm
OEy8U+ZoIZcs5ZfbByCaICw+TamnH10oAzi98h4hgwEGaf4wpE62K3z85q30Tm7ReqfYaPdFro2H
GOo/tsNoV5dEEnS9ASwr6Q8Ubv1Bav208qyIjb1H1xa4Oml9eNceB/qpFyZsJy9O5CwSXBENfE3Y
FtdVGcD6QEh0yGzrpUmTehNnxXQMZTEg2Cqjuzgt6Bia4U2kb1ObIJN2B42ZFSh/ZXhraUewRQ2S
BEoQt6PyaFPJ6cv2b5703xuDeDk7DVeYeG+B8DjZ/IIRcRISISKWjmFBFvdoYHxFypVOozXpTG4t
ojxKwjsQIMPvB6dWj8xKRUKCaGKZd6MM4juNLWRVBIR1EuF+N1I07UId9qKsnJXP20CrFWy5RgOU
FrlcRTxObv7oKVZnLsMbSBM89aDlp2goiacKFDr4/CUUV4Ax1I+Wa0LaG5eaO5izK+GD7C7m1Z0+
knJhfwwZyiD0uMNiLKEis1qdjDh2LrKz7huUiUHenHXxFlastZUwHFBFeMzqgnWnA+OR0HETSI7v
ak75DBPYGgtB+wpA67uk0I1CNmQE+s7KdhFPw6U8Zr69drLWXlYpAHRBigOezwcLPQledeO+16GD
J4OfHHQS7Ra4DkiEGptoA8D6yKLMidqjEDWgmVUZuC5q7/GucfhZocPYEcr4PLLynoDF6sfayptd
2mkgidGUGLJ/7qsEBbnBpFoEDuG6EyxVaXOaMTILYemoLqYyIHil1bJOUqBtk76Mp3ZY2xKjg7JI
+5Ut6vQwCXhFIgLn9SYH1GYG9VNe0CdvqA9Xg692NY6ku5Lk9MbKDuC8jp05TXtr7rkB5oUUntEF
HeiNzAIvz4/Jk3W0lZr8bO2gZbmWPvNN8O5pPPCK+taDzwuCml0Aig5Q6c47KrLBopBGpNFuw5Hf
HABEtkEZs03gLHHEHx5UDwUry6Htql1nUF2oXt7RP+x3cnIXwQA6ifldPA7a0uqxp+RGeavTkY23
zbaZBimixmC4SCeQpDnTLuhKTzjN6PPYCaiyHka8TWz9uq/alSaUz1mDTON+4OhjeiQFsmzR8lIW
0cJotbjSCKNAbdDm2dIGpsMzIMjBLhqjEhKUYm2GcjTSVnZK5AOIC3pZP30mSJtsnkUaUUsSYp9x
qxS8gzn0IYtViT0yWXZS5jtRhZ9WWGWnmQfftCOhTgZHiaiW8apuoMsxz91OZlBsoqL/UbdyWU7G
k9CT+5i5wMax6PhVcTEv2elBz236eCqgAJA/YnJ2YosQpFAY9EP8jkC5Kr7h97izEQWjS3qXvUXz
75ZoHvaT5BhqAYsfOkZf1vecXyhwZbYk/AMdOGAl2RlnX+abKevPGmfjtT5dOIoXqxqoO8Ip1lmx
o+GKYkhCMOxI5qaTdEx7yUlFTcnS9uo9YnV9Nw2f4cDArCpZUxSujsRJHlKog0iyTVJVEgrScro3
4LDeMbRD7qcxmbHGK/N7kDIRmi4ClzBZUh3ke8tNgXtMjG2MDmxhwQKnmaO1ogvbsyINyVKqYWNb
waEhIvTo4oyDtUerh+Tk76HG1eCbpMFALpVG/s2KGe1cLm2Mrs9yojXwXjRi6tkceMZyaT6Td3Ly
XF9cN4ZDdzXo7GfW9U3egrqxRwc+JQZJttFVH6FzDENZb2gAXRyte0mrcFgBKtlHlX2ue/eZBCfQ
edWsy52QSmYx5b0ckKFx3F/VpTt7ut8toq0ks5R1iwGMlsp3lmRqjYPQAlhEB6OHIb4cvHTHAB39
bgE9dxxnm2m7JRLgiBqSeUbipmsgkhWUUf8768PvuYLuU06KCK6DTWwh6vKhFKZjTNXe5hs7pk4m
a+ZcFMbrhJjfrb1x2yHXwCPKnIiZvkTYFV+sWV7UGjpJn311QG+N4zMsl9zTummN+6RPn3ChDMeM
fnuRJNGTZab0uQPyUEq1N6T3MgeTDiYRAAH4k7vJJiMUZ4cpapyozQAGdjRdTD4/XUG3wFJIyb3p
tVbMRWpF0WjbQA5RJF2wEft73zTvjSa6tjr2U5hAr6IzfnqSdoupELUaQabtTBPeny8rbqIRd5SG
kKqmY9ww/uyq5mbqXn8si+HWwJ9kFulO1wzN69WIk88GbeD+199cNFR3WjuZhNLMNV2B+LuVFgY/
pMeb2NS4R0uHpBVX7BNMSTc9rSaYN/0I25qnbPIQQRekUR8DjePDIifr02nIfIxdYkZbPSZhnLhX
YIgXe25pGti4P8NZpwl8WffSZl3OAbhKiAHpmh1scOLIfZdY9QlzxlPUxO/KpdqhoZSnaNx/5qJ5
7ttMfAVOQ5kmqnuWfiLom15bQRVACa0j4FXzB70ijM1Pj20VnClEnG2qUfCZpfckCzqP5QTRdv4Q
GKDNEpUfyrqJ71otNffkbUXYKxh0TWF5iNzmUBYgbX03YTYzPPSywfJUJzYq3XyDbBMkpRWlTNQ0
dx3T0wEjhUCucMmgcuYuaZ2m9FtGiovIYlExTzKLnkXuHApErrr9VXgyPyl0+Wmd03hjXgUUEeRt
SDhmQdRh6kXkfenuz8mJfxRusydM+OwwU752JjQpEYC6weG1dHW50SIGq1HECCY9hyhILBcuk0d8
+MLsTR6qMFoWYflejYgQbCheAgWWP1DZjEPL+D1BexPRsD5Pqd4ydg5vQcVEBRhSt3EdO30SHVge
aeUaBSXTsLim605lk1BvTeG1rVxCGtzytbCN+EDPyF83llHeK8uL78ilbz/iGB4XWJWzPVovwwlO
1cmZy0f9Ca/bwwRlyevobdpQWIbReW5AIBFB2l4RUm1jTT4YPkqR0qakmKryqVHyFhohgp5w2EC0
3JbA/UNruOs984CKRluEAdqHIs1p4QxkoEzZu6vHUJvZLSPffA7p8d2VgjiVIFcZKdQOg/kJUQPh
dkaGIIZ5Vzk2G8RsHB64mCwTS988Kx/ZF694jmxDTc+yYJ3n0wJcU4ThXrFHH8Uw0xC7GNTO2sLG
NKNaUb5i3gYxfajclZ4kD4Whc/0pOfOWpsJgZPe2i9Cq5yjsleZrFEdktIYOYp7ubGr294Bm2eSB
SND4bXMTpYcVzE9aoJ0mnyQP4tBgKzJ+iLv8MvURgc5dV15LCJYE48afXT1jZDEYVbuZJehB5ugZ
pGt4q4MWzpSVlW9mggZCdSZ4/LnubkcGeYrZNsoS7VxFyt4xYibcVuDpQgKlgImRosYJgySMNquf
FcL4Vy1PSsj6JUhbpoVunZ7BciF0GSUxJpJRYipvEClcxFuIJDMdTHJp7xHAWQDx6s+QR2VJzYsm
awaZB2FDgwel+DTdithlnuJgh8m45VYpeasrC/G57rnxSuhMxlV/5W292AqpCLPxIwO+h3YyvK2S
w20YuG1rSgIOn4N2MBPdxYP7Btn0s29ZqZtaibPe1UzIRwoOzhAn9rTpckDuNywtTb62cviognm6
4mvZQ8w876g19BEL940qz/2I+UPvVwZA+jzbhKzZ0PfRjA+97SFfsg49z8sSUeJT6CCXTt2O40xw
ZMzCU+T36LLL4K4BXrwUvdiWcnQ4o5hEe+Kb9lrhoW8RzW0E1bKemMdQB5XDYRwV96X9QcoXYSyt
qz/hYcKCQ4fEEijMYEwsRgDYtwA3/lK5TBSmXmx8MeJrZJRF7s06xV2xrDO08pXRDGydqHNUhNzM
dzjJml6JPFLzPzjldRWb2LQKOzc8g/3QVwGhxHDK2xuFKV0Jq6eupMNbsvn4pd/ufd1D7lbDRXAU
YMUi9JZtGF+dqKSvqSuQMFPzYGfQPZ3oXLQTpWbh5veJ4xy7rBnvhN6O235CMG5MTrAbJpx9kySu
MGopJCJYaCd2tEOamQUPAsdX1h6NGSjm8gHs57LPfHUQQW+S1UIObzKRo0IYK3xFvWrv7dg66hQ/
i4hD7ZM92eJkpeKnjUp/7092vJKp9mZxTDkTE2bgbO45R9TjXlo1S1QLppAesuHXTE6mrQyqYM8Y
u8C9m/kMCml3i8zvTm5WdSfpVdjm2128LX0ZX1RVIbIKN2GBbZWZfruvnWadOcQkDCNLDqYNd+lk
TBwgBvt3gBeTjUHcBepzJEdJrdKzKN/0vDXJt0gqQgKNjdem3dGaQcDNlB7iwLtptuggXalbhcR9
l2Y69QFxj0RJbDgMsOVQg4Zkm73VruBpyepL2TXU4wRapt6cCkj8zJGk77cBK9xO90OxMgVTeIWc
ahl0QbIUKFsHx5/2jaQy8gvngJKvo6SRyS75Sd83RI1avY5ZCGz0pLvQJRWWZo6d6DQwgyJSqr3v
X4AvAugDyl+k9FnyhnT7Q6ZmehzGkZaUkYIa0vtrSRDJsicpYAN7mdl3EsN6J0qvDti9xzHjHBIF
y1Cl9VoRGbBgejjuhS0OOQpqXP8xkSzF4B1MEyeRZhQdRQfLEFwmD1QzVD7daOOtbFlgVZScCZ4R
p8QB7oyWEGmnfipmnTCQ23pjtCMWNvmsJQx00iraeka/D7M2PfiNemvguG6GknYD45eT5ulbEsOw
Yamn3hj1JctydefM4NBheLeqbuWYBlrW0lCsBLjtOA0uaK0KtPTldap/UIXSzh0RfoU2KtTY4j6A
o9Q0Nmr9sn9FRs1xuIofqi6/17OJvc2ImTAyPvES7ABRyNYgOdmMwQ30tr2o9N460CxYdLjI33sh
v1vbstd11VMnUE51Zxtt6dwcPqBGeTMde8ckjDBaLl6YjWupGIwbLq+3dzCuquA7tNMtbh/2MsAH
ruJEzYzjrSztR6hB5yZOlmamo0pFgUa71h52SU3J0qrqy05wCOd68UVjMNFoMcE8hIXu1EekBSQU
R0uIshNJoxa9DZ0w4pbJNsy/mRFLJgSMf+6QlOhoMKD0jtGB6My+RNOdybZ4Cj13ThFlxJHgYtGA
Uy9SB3iAq3DzlBX3jhFeKxSqHSYcwunMr8mSFwigbx0WvcCMvmVp3nrC/0oyGcIU8YU3Oo82ZhXP
Ge7NwsezHv2YQv+jrpkpMtkqF7WOLqBRP3R58vz2EucYZ3OPz6qy/zGZxS2civcZe6HV9K5UdvTr
jmvDtH7RVM1u8ho6/HAizerVHWP4sYaToHnxH8FK91hMF12bqGWIRnAh7fHGccYFcM3zuRPCL5he
L60Z32ql8NeSdHbXsyqhTkemu8yi8Sgr3142uiYXsYZLwDRs2it98+r25PDOd40xoT0fyL3t60eX
Cc2EGrKUkHj0MdpjftkmOLRoGTlMY1BFV20DC5WYP83SOL4W04AiZoUgkf3Cj8AoVLQhNCSxIUcD
IOvjMjBsGLR4HToqoGsSPg/1hLuzxUheZhPqBIyZC+JJ14VIyVnucRh4D07RpAz1GMaqRM6YAfcB
xGG2GyvJ7aZjCcutG2yJs2tZKAEFXbkyt8oVxAedWKClZgePet1WzL4g5nbu3pi0i2vMIk4oNIIz
KuCed8mIH98ICZHWAE27mFGsbG+/AuA3WXQPKeYoNUff1VMcUnC3xsJz+/DW1N5dF0EXqHJ7RF/W
pJyDDQuQWfEEIiW70koSrpg3Ts6CTFHOdLGumjJRRYSttvT9qVoDzPiuBc19uB/3RlxRkTkaRWr8
YXdoCoxSzFVBqtPqG+SOygfbzpZj6TQfQ92DFY7I+blLpjAg1M/um8e8n7ZT2NyoKZ9bHhqyJZme
+xY1ci7TLSe7OaSZ7MmArhSnwrikrwrroEZzepL9gO8KnDWlKk+h2EIE8tDPMZxw/XZ45fhHuJfe
fsjAvFVheZdlibezjIbfi5SKxnmomMHuJ7PEEEIcDIIxhHIrJ0DxiP9AI8MAxHkkoRmU9BKZtG9j
otGImBmOZgyS9Welkh1tQbyCJr0ASPHGAPnIyhgrogC8OgiVJGmpmPacp0rDC+I6LuRj+dQOKIia
Lmz3Ag/LleHdtdfGHmo4SPEmb+7Bbm8aU6yjjIxakOAW3ZdxuIZ73qu1wKNBOpi5cgwsxB2o4OZB
DdOjpBe3RLj16ZmIcvTqqVO4Lno41bJPHwYVowUrrdXETo74RntkPSuY6ATPZgA+c0gFeveogvnc
4nVriA8T2rdXctijU/DRiuwQYvmL8uoaV6SfVNOn54wbE8UopLHkW5TZOcDKs1Gw7iuh4YNkXla1
7qFhQHty7ODi0lPetnpxdqs6POfot8MIOknrOxSh9IwO+hsDXWr/gcy9bmr9U0IUnjIYA4WWdGme
84Kn2m6OQ7d1kuaiQdt5Sufo8DFnTEgo2xy2OTtGZxIm6w2FCupPyArCv8QkrlacMjZtwKVGcPSa
uX1yNOj0Ynzw9hPYwy3olKOniXoPMzva5aRV0iXwTg6zXZ9zG6cmVxwsi9OHUxoPYyrEjjbiR0XC
0zh52SoYJDo9VM1D05+IE38ktxJfnjUgFijM8ihBce8HWYHjH9KvOMg5ejJyg17wo0xsJmHS2sR1
ZfDczFM6FHVQxZdhxQldF/1ATpm1NQqEQcrkXQpbyNTh3BZtveSeX3VNviyrFJ7FXVX3F/rExaME
HmB5UXyJu3vh2v7eURn35OiUjBZT6+A1U7F2zQDJWFqsbPISnnXf+BS1d8j8oHyyUOiZ8JV5ShGP
VImFfysy/UeK05UbXUg4z94FlJWlG1rk/wzZeoiTdN6bBbjVdNoOfXAtTRHt4yDUj9M47ifFewF5
xtpEFse8ET/rEZEvURLFxTPtQzDqr3QZum3QyAy7UMHV8ziTdOPE0ooibsZRUtO3EpevP9FzQG9B
e2jUh28zFrvWT+nxCBZPdExHXbWrDMBr3BqQBglR9uchJuSQFEJHY5k2T6lRrchCXPSiBo8RusGW
F4zeqaZyIBWoItW6s86jrLcDdLP3SUY7G/AP8VsTvjsHnGxjboGgfSKRGIg/im9VbX/Skxy3Xpq+
EPWOBc+Ikn2s9NuAW+Vgetr3IJuPvHaG0zAofR1M1gOneURJRpaeh1D8dCSnk8YoGG91nol0n/Bf
mn+YJ9AqHJROegvrBfY493F0dIPYmnKjV6FkM+mik5c5z1pnhWdy6YZZYqOX9oXzH7tcXAzoCdL4
zGazTfuCDLFSQJub62MwPT1ywgyhmdBskA007EViEshURwcoxIe26uRVcLevnNxxVm7jYBSPiANq
reSvD6SepszGNdJzHUjk6Kc+a8T5L3acQthl/I291oLUidu+QQKz6rIifTAi5nBleWiqdoSn95hk
SXgFPx5e6bYbWTUebe7RLSYuolp9n30icbJHr2H4C6SI+GiTsrFMFApxP29OicK2W9jNeujrLyOx
k30dnS3Nx1ZVqZ9h3tSYbmjU4MsxsVQRy5ZvCBBZ1ozrHomnYWo0mPu6Jqo+r6dhDdelOSdN8FFx
y7tdcGdKEyk2MAdY0vqd7vpPKo5XqcIxoExkEHQvEbW1LI5EEPVKewF/FMXiTXh1wjB9ekPW9onP
Mu9p7piN8NadpZCiUF8CnCcRPWwImfXjxaLJO3zPLSlawuBxENMSgZf+E5HMPBM4sMHPyl9z/Jl1
pnMwo4B46AT6cQqHAu++2V29OFY7gSmOEOH6mIbuTTMVx6o2tDcJ7QZ6z+pqoB3bZLF372u1RxqE
8TI/0LSuh+dW2cgmXbXpodifLCerNn1HdZxWKHf8N9LhbpOHLTNlKrfy9BLWg55GJ8mCl+GLbkPN
PRqeQNMnUpT2EFpCN6OjAejCMwZyiHJ29hyTD2SDjBhA3OJ2rE7DhC9P6fGnyJkLKninPLYHNFPu
wTMR4/aivOoFstwwgwNrYzsykWPS04aU05JpsyxJDF0znST3AGUqzrpPy0gePA4AeQ3vr5HJ0iKm
fkEZ/TT4A4kxfvXZlW6y03kb4TyqFcgSschtmylm4+4VU3tq7LZbg3Gw7iJlWjs32ZsaQP9bGN1T
U41LfiNUXeQ4HgzNPraclHEafRjht6qmB72uryE92lKff/mcD6Hy1oggJXaW3CvebYVc20XU8bQU
NA3aLCAawJxjq1FMOyuqNP8qYwRvQE03VUYTjRj1fi+QAzQjcbu5/UUGu2Co+VJgYlm5QikcnuIQ
SFTbak6pDumflK11xNjgX9k3yVdkjpSh427C9BgZOQ2cRwVZjVZifHYma+s4nBxC21xStV2rYEZZ
jTOM4qOomUmQ2FwmEdrjYKqQdvs85LpRXd2eDjUIgh63IrtfTuZH6My0mUdZ8hmhx+5WWq8Mlyk5
cmvF5Ps7DtGXIf5YxpWxboueAmzgl+jizmMtJ4vYMpajTcVZ4U5jTWYuEET0ES9ObiO6CeFQGQnw
Pb7XRgSkMyIM25b6/TgxUagGlwOesH7ci1UreCnJBBWEvjDQrGguqpTLMDTgmwrSdVQVbInQwt/a
Az6pR0TO1gAgIvU+OhcEz6AHr2rCd9TX3LRV5bxmOu5GfyC8S0s+i8hE8zkdUjJCFp3TAkRC8Rdr
o2JajElVH/IHJEgrr2q/4I0xenfhSoCisFXaM9nGhznW/ncRONdaTx/nHIaBVnHVmxF6RogQrU65
LTl8pSHBNoAbiNMmEojJXEoPC5Bf9G0ohvyODVMF23COobBx1Y+4pOaCtwV/18NqZzf0CuWt8TnP
+jkjlkAwcY7YxUuHkwuRqIu6AQA3TCjV3WxBS4AO6Wh/qWx4sIqRwyeH6rGuFlCHNMS2xUuvs8SN
DmllQRh+UCS2A59mEHwJNM1ZixA58GCweuFwuuvGEYFF+jwZY70e6mxDFzFZWxnnjBwK1EIZHaS/
ipNMY2SXxsBC4KAN9ZnQ4PzjQzbmZ+mFxyJAVBd0kBNjr1tnUffcAb/VAdKvmLinYxjvPPpctnoP
yL/YGNAKUDWX126av2SEhmxRdeOrpGptGgN7TSsQEci15DATFA0uYZCQOm3jrtV+hm181IG+Ai3u
jeybZ+aIOR+gWQ7Rhfrj9O8czl/Ey+IfgG5PSNoRtJsNiRNs5v/+xnqGLu+UZVi5m84nDNX3FEA3
QHudHnzylN+NHpMZxEqo9mYAlhLRsW/UNTftV+gWX7NS+c4ekED3tdw71N/I2DdG+Wg6xmnK0nKP
NZhkWiu6m4ofRdi/sVXeJwkBuFZW3ETTrKChUCQiZWBnIQnzR6cfYHOq/wvGWDf/M8OVX9S1DQEV
2zB09w/Q78Sa6Ube4G6otNMF+WZMOwJ8iKOFWAc5AEK9165W9sY1yMExO3IzHIWBXissmAEd93Zt
kcChtkyKmHjOIGSPFcykD8aBLr8VOeMR02dyDpONFqOxtKfyB7qKtCwAr9C1it19E+Cwrenn60md
swQVB7Ow92nDQ1MTDVMi+RhmGomyk1tnpm8gdF61tL/0mjbfRrRPmATihfCfJ77lgkHtIYqwhow9
gr0kJL/d1/B56H29QS9tVReqjb0sNoYArtia1n03Jfzw0Nxrpocwu5xXGBYMFLAHFIj4ObWYuUfD
/yUKnGrvCFNXIIoJPG5Zxvlu9PzrwSktQIxgi/bm6L5gXIA3tA7qtthJyLcgbZa1Zu8yxx4WRPpy
36TNQ9qYO4SeDuBGfCugtGwzfFF2c57i5BtwzndexZ+lwEEY8/iaGbm/rjPuRMCgotI2sMjgU9jc
iUacXlJvJMc3fm/KeQyLh6qaZ559N2wZaBLVZPKM6Ybx5OgAAdJHSfbp7K4h8AilkYZJYehufSRe
4OOhoKQVwromPgkVLlduZlPdGHIfCn6iyW8c6+t/f+p+waz/eOo8KTx4/fSZTKaJ/3zqslxJbkgJ
e9f1F9lEXVHS5IQTQpIDTQ0UBZUNKSP7KlTtEwnUYQtjS3fRZeOIrE7u0H5NTmYsa8e5/PKA+o72
zhEIX3P6rfRaYSqzX/Beg0CxMW540dau0W4YcWEsQ5BAGcZXpsh8hwKPrDYjD4aUT1nVdy7McdWQ
LYSJYtqKmgkFfu3ZJFU823HAD2dzGCz/1RnaR3+2opQghIkc0dgmoGyCapkDKdRezHA1v0Qj7hTZ
fGF3ngVcW9JvNfhN3Qzm0GjrAFMoTP/9Clv/xePuEQPpSZePYIZn9PZv6xqhhz4oReKdavUadtGL
PqeDNofRZtgWh7R+dN3uELmkO9iGoHVlu9SSgGG/PgqKR/nWKw7BTpcjf0yWTdeB3gtJA7do6rQa
E84ihuFQls/M9GijDVsn6j6DiCc0/bAUDFE9OJm13EKr25eqeckz7lxPd15co9/2NhcGYzAWMbAA
lvBRt6THX3snRT+GESdd0kXZ8Wo/0xKxWxW/RznVkRuRBQy36N8v1hw68ScWGVSO7bIwggvFLv7P
ixUQPGzrduZtBqN4H834k6xYF1Dt8/ug5pKCoTFs8PR97P1vl6xaxwIJDGx25ZMIsBRW9/LvL8j5
LzjNnicNMS/WuvD0P15QGfNw0PPxNg5CMIY30YebPqQJxCjZL6u+3+dCe5s6AJ5T6O5yf9+W9QNx
EpRZBiI+9POc7nk8RtP8BHJKEiRdACJoi9ZYJQOPABOu9ygr93KGckoDqqnvWq8m9A6hQe0H3f+V
/IyjnnIs7V4yt9gXSY/Pjv1u2SpP55aHCTVmj0bhg8qpMPXPBrrUIF+q6JceQMVFZ5AOcRqa+z5w
6tuk/FOfAfC0NQbkvVnfaV+5izkL4uzLVA3BCZ2g0Gfhd5BS2mTe0pxDfPP0OC90ZsX91snoLRg4
+zk6CQfhyKbEOwN97r0vrQeizl///X2Qf9LxHcFsy0J3CKYWXqT5R9gCuswJAjzrVMGrXGZjSTYF
eNuB9ljjJMcyuSeh6xZF0ScE2N0o8h+xT0WfEsIg+5hc8xmvzNAjX+ABXhgap4AYAmw0coOzHEct
eGiUC2bvInN3raVq5DgnGazMkZNINz51NuU0kRefGblBlGvFbaBFsISrukL/5t7ZUXBR88MJs4kL
QZL2ryvw3z+H/0HgyvWvNVn9CmD5LMqxjhiv//HX/3gsMv77n/PX/O9/88+v+I9T9Mk6WXw3//qv
Nj+LOddF/fmP/vGd+el/v7o5DuYff1n9So65AQIb73+qNm1+D475f/3k3wEzj/8eTcOupLOk/p+j
aa7tV/sZ/qzr8fdkmr+/7K9kGtf4b2TSgJyWwjIQKZhA4P9KpnEsQmZgaFqWTZLHX5/Ji3rOn9Ht
/waTnu4uahDCYwzJLfd3NI0uyLNxWdPZNA3HMj39/yea5j/lTdim40pbOBQ6gj/OS9BvG4RVgrxt
y5b7yLXefAQzykU5FGCCg/jbzf5YdLmoRo44vT9/u1J/31O/J9LMq9c/dv8/fvQfe5MRz0Z8oZjd
yARdc0iXHEHptkz8H32l/30L/+MO/v2nmX+mTDiGAINMBo0lbCkN4w/QP7SFmMNYPq47LYNBXaJN
0QPzYhreW+QEpxrA8WJwDY5WqnwFcR9vBBpUzSQfEOkL4h0GdoXS4rukFNays9tXgkzfIu21Ci9y
Cp6jKTq57XpsnJMVD3dmi84K8zc+82dWqKM5adeqbyiJcbUW8UFnlV39+wVlY/jjkjp0kXR3zivi
huKum9/t395Ng74iwa8VdutxNeEL3yQd+ABNT9qrbJn7FA3j5WAKniodBYjWTNZdXxI6qEDz6GH5
ajdWveux3KaatvELsiekbzF3qXAB9u2PFMoKpek6DN99vjTs9uPAWdk14h+aBCpryg3d8x+2yUgz
j/1HJpqzEXnXB8B4jKynX+EyXAssGOPCdfZZmHe7XAZgPsZqx//OtsGsVxsKsgcRfz6qNLVx/3gc
B74LLV2OHUKBOMDbCp08jFa+A4LUHTfSwt+Bb1bDk4LBf27vrVA5Lyl/6E17WCfk3r/qqKAtvV1L
SAgx/ewCg76ltrL6UjpAJgaHIDfeO4xpBz1Q2wJFyELi9d96E66DuCn2nKbVTi+THfnXnOVpGBuh
nW8U5QG6O67SkJvPstbNDY25Xe9WxsVOxE3J7jkeW2R9Vng/hjmC60T/MrrJPdMspgZK6m2OQf2B
8dtGorXiqYA0AFVpUcydsoAkAC6hjQarRMxBFGHY0hmtf2b0A5ZJQ39prB0KJg+5xGDpmGWehIN0
nO53cJeR2Md509t3Lka3piQwwXVpvFL0D+fIJiBAeMuAScraJtVy4UKNQD0TNWQ6YBcREoxRiy8g
IDj9IosFmQce7DUv3QNSjXc0796HxPfwiaAKIWcrO5WNvLW1VawA9bVbLzk7XeXvONHaEXzGDHvj
qmfHWna6MR6afnwQrlJrq4043Fmcc/QuKTl/0rNseZkC/qvsuGYFVffSZarEqJ/Y7SiKoY5yZshi
Gnli1BqsA69VwWjNqPRusZe2fkNYeiFQBcgSpdsY7ovQ36Rmto7ccB82cgubeNn0OsaedG0iB6yx
+m6y9ElXLhq32I+26IhwNhMfi4YFsllbPDop9/q/P7m/+gu/r4UumXIElBE/Yjk4iow/+g9egBm3
bMiMjxPvaORBsx9IpcB9NP/xrw9YjbBwtu+OQMOad6iHGdue4UWUm26Y16YEA5I5vEeRMRz7wSJE
lp7vzomwhQYycVdprnn70kXAWxXtgQtmbl2Hziz9uanzkVJBIborYWUfuDM/6OFbp9RIj2X8HBlv
urJomFs+XDfb/Sr8FnlIYgHiI5F2of4Xe2ey3UaSpelXqRfwOG7m87IxgwRBgYQoShs/pCj4PM/+
9P0ZIrNKoqLFk72uXESeUFCEwd3s2h3+ocJzoB7yahFi+wQi2sH8ovD/Nin63yTkgyQELyjlcPX/
TkIOL7QTX96GHz/Kn7OQf/29v7MQx/iLEsK2LCmQviLZ4Hr8VxYi/nIMPGBsagyPzWdxT/87C5F/
kbY42F5B1iETcf8nC3H/ktj24YdlCTphLq56/87Cfskm/ye7/Plulr+VqaalKi/JImxL4G/1670V
YQQyxpUfrDu66JvIiZpbq8Nxx5wR/S06Y6/5mgYBoYmXlu8WSDrA3i5BHCyrzMw3oUOPbi5R+A/V
DLRhFLFPTO9WyFpBTfhzb/C8O4GA9eqnB/0POYzKw35NYkzbdHDqEq5pmnimvktiIFyGKFyCaUS7
COmB9FQML43f6cfBdb5oUOaWgKFclC1DfF2tDH0g6InLdPIHFDMwWphb5MWEGd46Do2zzPVv9DGj
YTWVxb7G5tjH0mNrlyH9bRwxHhEAV9Ium6ACuKoh7f9V4dsWOe5TvfUZhHgOKt660zRgA6JEwjQi
aq5tGEIHCzTSPExU0Mij2a19asMyu5GBFnwQzORvOaVpk4Ag1ktC6fBG3/UYRy3GVsFBoSwtuVNT
IULUV4L7WeBIwQgEygq+6BOkignbxHstNpnSZcvWA3Vu48bbhbr3iEXsVzNE6WgOC33TwuU4QuIE
idtwCw9DvrF6uKO4lq1IIEt/bJ5rN6d1FKVPZqSUE8GT/PlVq8T//at2cWXDLhIDONuxlCvdT8lV
73gdsqRkFrpxLgc32ocTSl4DGPH9bLXpbQOHvtd151bMaXmgC4gK/dS5Nx8s47emgOkIYUj0M3Tc
91z93VWBaVwytDomv9yV342i4NB42YSunTwj5D0GVvSUjIO1D2W1G3L/3IeIx1NG3RWKOPPnxRjv
F+Mg3mEYlq3TYrIdx1XP7Kdn4viWPcew2Tl43Z2sc+PzUKBY7rorbnjjbvQGB62ped9Ww4RMDSJA
/ds8Nv792DGzt9CZ30xuOC3pP6BqXQzV1vLqAcgv3FC31J/CsB5A4Dhf8QfQNnVZ/fBNN2QcmEKH
bufmPqVPZdoG1XVsfMY/ASAYhKAphtf8n39VzzTBlNPc4n/vm5WThkYC4FW+ag1Lzg7D9r6jt1EN
PhTz0gS/57wCbBZbvJ1ezfAeYu2xzJmOxjFY11L3DnngFRsnVyqfIglu4rptVpXXZwiR2SCfzQmk
XQeRlSlLfAuHkKnh5Mb7Mk6BIxbOK/JN+k2FDFLp4N4tENQbkQQGq60Xj3/+svK3QsKmpcTpxf1S
OCYuRr++174ex54WDokeI9CDQLVxOZv4KTe182Die0lAbjaJb597/wSe/Zv042ira5mxFO0c7Zng
4UuRZm+Zg+g19Fi5tOw+W4DA+yZr2NB/Xq5QtdvP6RMCWMKhluY+EvzTfLcNs2iu3DpIgzXdSlRg
7VQc2k9YneiLGTHGGziM7tZmlH0cA8c/GAaGCMiMHmA+5VifoVptDLG1GnRtNWdtu0OjoAPPt/lg
le8DiFqlaypGA/evsN7fcl019qE0bG1lU4koT4BXhr8QVSHq3jPM3TaGc6PXWJmlZX7TIYPNZQfc
7s+r+Icj67gYSFINwwAQ0n5312qm7jtk0g7Mhta9nQwN9aGynFcjft5AKFoLcUJnOMis7lYJAtND
Pvk3cwmfZpKT/lT6C91CyQml8O5ZOvGXlBG17IsbqTUvrYVh0zhg31T3lv0N3NcecN+wZRbNrMVP
VyAJmi8m3oSLwv+cgjX6mvYgsEc8eBi7UuH9+csKdf2+2xiujSr3NU3RLfvd9dyikZmktQ33IB4u
AsrBNu1apakMvNPIZvwMYkfc9O2jqAr9IZ8HiAlTINZlBoQKEhGevAxF/rwo+duiHFCoDvm+J2nh
GLrazT8FzUFEhecAweTx9hAF1te4WWvZ3SygUcYYo68CPOzXZmiaD2GpPSIltQ61A3gT/1ZHUilB
YAKn7KaBO9AbOKY1+xl3JDK88UCkLReyz6ylbPvuYcbC58/LF+rs//JMXWnZ3IQqPtAsf7+NEfky
Gjos4IR6psj422u3nce02BsQpsKW9kZmGpOTSodwId1xR6uR4TqQb5lr80ctj9/OFLHD1ulfeYJ0
w/TUBfXTs6zpTxSTRIcnBwCDOvHbhDXVgYbNzvL84dZLuvI+i6W9oweHCo5nBju7yFGeNxvG2Y2h
PYmiELtID1cpM+9FjczS3QBVnwo92gWINq8JlH8/wv+tZD6oZNRLIj7/tN9+8/r+P/nbS/aS/9dL
/vZfx+h78fpS/9e+SfnX5ufa5r9/07/cv42/PDQXPVsY5JyMSjhyf1c3Ht1XXhAJKd6y5GwqQ/l3
dWP8xZ/QMWOzktZR3/x3j5XuKyAAGq8OfTSdn/iPeqzyXafTtXUUWFgZW9TTSdDeXU9Ng/Z0gUb9
1k21p1QMOyqBV5S8kzVHDOK8i9FCFXXtAv+I19JGPrq/Z7/eSG9WQ+5YZuD1Om/Z2QndPLsD0gkZ
ordOM1Z76NVgkyPYrS6uiOjE3Fpohv2Hh159BdegMLNoTlD00XT+5ZwZvW9B4A/4CpnP4dC8PX4R
r4ltnYIQSUGbEmwRorKLvR14MYATDCJA3MYfreNd7PzXOrjjJU/UwZX713XIRJTuYKYKXigfocAD
CyVmliIFTBPvC/xbw6oEyORpWAtamN94CDmTHKxS0/jkVc0HmYdKtn+KhdflkAHrAtdkG3jvu8u0
MSNZp1lasRympgw2z10IL7T6qEHkvaup/vVBNh8DTIV74933tme/aacJeLUZJa+i+lpZmb5MqwGA
vmnvPShpHiLksifKwqRkqOzx1Sf8FUErvZUZ/dSqX83wisLe+CQS9BnQM24AmFSRdaInjXDIZNkL
63mON02LuiC2ZslkPbv4rGoA0NcYkGlrE7xB5Nnfeuk2MHbZCXodLMxxQJozRrkAcQJkkWiRug9W
Tu8X8CO65lBq6SMD3cgm7dgUuruY0w6OuSPwIsFWrzJPhkS4xQUpW+XRa4tXWueBWEWncM/85HMY
x49RWdmwlUnTdA1ocNk/q+0W+nyFvm1PdobHonbWa4wOJaMTbDpPLqArGK3yFCBsio5pDuNGvSbp
ZIi2mPQJvsgeWOM8mPwSxEchl7iHGK7isgQpv3VN9PZp4aOCfmnQkE2cCY318jmdg7NG24RjkBw0
2BxWF188DQEFG4BgG73+FAA//b2bfu6OCHWH/brJrpk4M0ibdgwtwl/3vDPjjIebWrmtGOQXtOFK
4kXb8VQrl4c88y0p84++xD3DBJ/PlJEJoKHRJnb8858Xo6ZV7xZjgtlm3sgY9B+q4Kz0nLKBeAtk
z4QPi2yUkJxAytUnaWjQEQdtV3n1nYF5CiQq0JFJifV1p8NyCoCjtC6GH02HUnJsNTgxAK6F5SkB
iaf73uJFhI32Iw0D0Ln2axmUZ8shvhhCmQ+1wzZIx1dM22BG2LxDjFmZ2XjfihAt3Lyj5zkj114Y
4ENgtiGWm3z0MozfDyJ9Y1fhA3Tbo0p6d+L1zjN7BDPSbQeHhilHfbImYniWOtgPd9jOhAlA2R6c
L1qkM0eILAP0ew2aFLmVpcOkIsCgyIofAcuv3SLTgcnxFsvRhfUBd/JmoDbsUjikfmbvr5Ee/vEG
hw2n4cBZgsfR1N55Sh7AaL0OrnvuXKz04No5pnNO0CHCE+GDno54VxASf2jPkWoxwpS06t7nWa2M
oG30fO0rcc00WQlVBjraZb2RNWjD2i65inwNWUfOGcou8oMl/B75WYEpPbI9XMUs710E7PBKQJ+n
Trdgbcpl34ED8SIq6D/v73/Y3jbBxqOxwpckpv961nIQrRyclO/ZMloxZHE/PaF1FsKs7pEQ2NZ+
+MHxlr8fbzINzgfDYdvWiU2/fmScIuAU2MjR+iDbF5WsUcM19GeGBWjEcqnEbK98ZdiDXEwc9Vh/
wInrIC08y5OhwBpZbqEtXyIVCoWP9R9dR2heHerBR3UAxEBI+PNTet8LU9sBCTXbsU3BAJq05tc1
M2atrEgm3ZbF4eJlm2jwVNpaIqmxkpp2ywwJ/1oNJU/LjsINOnDg2trtB6v4h7PoAcqgpjYsjAXf
jztTaYguSrxu61JacygqmJFT98lvR/tmRtZt0GHcYrP1mLqu94nTSrAnEPnrqemfEEyGVWUXy77I
nqp+9Daimm6aytYfP1gmQKvfg6aNMK5qG7FK99ox/alKKTIAamHcp9tCppeqSi+2py/0gRksr76g
1oCX7hfz9xrva7vh6g6osfiBUQA43WF3B8Y8YxtoUfBaac46nf2t13Cp5YF/zqz04ukdo7xNMWIa
XSGZtIA7CJwffbxRe7HoEa/8cUKxNjG3IUL0i6xFxcOQ7fMkMEQNASfX4Ei4HomcYIwKQR1/vbeN
3D1rtjZtdBt5v6a7zMN8tiaWyEDYBUceQbu8q10CnwNR3ap3oQqAA4lsEqN2niLWkgozWycxzhff
MF9c6kiEM4elZV9M9XOlNUfkhh+KCH/sBg3WBWq3+I5ZZ1h6F+o+djy7+5r2TLS6Da18pm28sl0A
eyiko+k6gyunZXoKUhT7/cj7NNC7Qfp61ZYPOBvbK2SOSLBBI5EVZDsdnLeUzdMIXHshS6bS4Lde
sxmLiNg42T2hTXikALV1SazoNdPpuBX6fcPmqMXDgOYwPRMi/wO+f96i6UC06V6+C2s82WP+MvKy
13cSDM1aG2d8PqJLT1bYSMaiRWMsLPdGtCk2Ar1HFFXxHK8lboC+OPRl+npdgTlnh8DiZdbfWuUJ
bBQoQin4VuqdVcZ3vXS0NjmA7EDM231pXRRkmwJWldM8awLa8R2ZzLPIkdfMXR/R2Afb8gc4Se0+
wY3hSznyrE2tdlcljcWFGTa7BK8FVKLLL5XdoaDqBNQVdb7vHcqQwPmGhjBWQdBDFSp+4HHpLlZb
Q742KiTUQmW9aO2EDe3LVX7UNiqJezhHUHrRvlxkCE+H/Wqw9BN6ZXdtDvy0dtJXRW4m+XpVb9hJ
4wuaFXu7tG5Db1upJaYZjzPjSeHI9lDL5AdMQbx79Hw9oBJQIP5mxg3JhUvuYMF56yNSPJO4V03d
qhj2BQYQoPS3wOsw1PC9TYY6l9pFc5BcTB/qrtvzPqvki5HkR3qViAMbBjpGJimVImezj+FrSyze
2Q20INASqmBNhwHdQtC5fRJeEodvaQBe1OcIWL5FKggkskV5IFKnIRIsH+w0fvAlxnjSvamOgV9+
0WoOf2jCvkkNHqxjY2c3TMllNn94Tr2j6Nr6Tv7adcb2+kaHrGDk/9R0JRba3j3YABdHRn5HCq5y
gZb7rshAxJW6u1dBJmtwqwkd76Zzyfez5JI6OeDGBuGQwGRFjcBXqkifoznY+AZkEBzVCDiGf0/z
8DhBorIqg84Y1wfd9ZUVm+CztWTvOzAIEujEKNUSLkB/NCPb2phgY7UOcV9Fj6lPLgq+XzvjFp9c
jAmdAJtz63R93y3QxH5AChQqK+MJXCX1ZFxF1L1pXWwtY4LlOAX0BYNL4fG7c0VtUYEOq/GLFhaH
PKyP0VBuwkTVOHP2Ggc8vCx/wYyQvJPZGqAFQQfV449xlYGgHTsg7a3nRqYb6NuvTo7DUk1kHcmg
AL5AzwApF4LRt33nzNDuPPrGCdkfSixZ0GQzcMxQ23qML2XxNjP0Q07aOTKGRZTdDC5OwMYTSKtf
Y8o0cPAmqq+lX7CJGPE9zsGb63MwLRjTtkPs+HtLTumrPjjHog42CUFItMS0sieR4o1h10J4ysdN
23gw+11wM1DURWZv1QJLj08so5AfMcOHa9ywautQevkZDwk6W/szsPl1ZoDwaUkrrF7dITFBgugl
Q6qIoZoQXWfvAb6go4Ab2wKMskH60D+KqHxCVQwKvE6ISxp2TPqWTQla1rrSCYDqRMdcW4sBFXjQ
ZfQyB/cm9dudhpTe9SHAVARvnGBzHHSPCoZd2wXCBT7fHbbrDrerpyCVSj4yW02hsZn7Ac81k6c8
z/Q5BzAjHaPbjZWGj2M0vqF74yFZvAhrT0NIwIOdVTIrRKcAMRbY/Y2OfFlyaV0i+1w5exWKmypk
p7f4SH1G77QA2cp1kYANKYYiWPat9xV9buD0wIkgeY1IwGVc0qO0dlmbfVM3bu+fTWANTjmdZq4Z
QgbsBrX1M906dSOsKfHZsL0XpAy3anegTX+iA3/0q5htyfGsre8aECBk4Qyw93z5PEaUNFa8ijZF
K9+22SHnWrRUP2O6syZ5S0+q4XqjfB6rGqfc4QdyhsBZotdIr+ZNSXGV5AlynhXEBA1Nh9BCERWu
xbMli8M1SU9nlBubcXldpZNc6OqytzF1rOqSizll60s7vgxpsPSBB64G2JZVaUMXo+DFRhV7Qj8V
98V4pycI8DBuJL4yosraN3zADyWtafGpi7yzqzJUx3HOeVieSCy2UurEBb27Gwr1ysOtxZKNxjhV
bXoRU3CJ8+ZZxeocikVpeOckKjdjyKSPC7iEYVyk3SFMkUkIGrnEBNBbWjHsj+ZhjrrnIdig8fgc
dfYxjuyjymKu9QgTnRVQmQ26oIjsjZTH17jbaEcE+z9Pyh/XhVTH3g45ghhE5t1dqYtTFbH/zYnx
s86dZWhrlePbhXMcHX5RYiAsUTdHvwdHTQhT/RIViBh8n65XlsrLxlbZLPt7us232A7GyM9MFy0e
jmobNDquDSJXmUqBIE6rLewm564lUheifnaj/kfro6XKsWTEerbq+NI26aunKB+wjE+i2Xve8Fbr
HPbr3euadLis0D0Xk8V5dfDG9Aa6f0TCSaYlFITuTrdQ5w9BD/tZh6WfaZ9HjV1upuNBBui7Dbl5
ChD9RwYK0VitnO8hZvUlLDsg2algiF0hiiGj+/zvhky8CMS0q2X7iHz6wpqLQxI2z/iExpSyPCZb
1ab6uJJt+VlkxaVD+0fM3hkgYjTSBIhsCKOmn7HepW1xY2Q1otN4v+jHzM8QnQ0vfVB8qzvyIhGg
ZZsA88tAfySsmrQu7MSwRoVpkermk8MIYtGMLLyHxtrO5cLTebEt9F4uH2c5Zv6NJXieWjSLdWSe
r2lX4UFfbCDjZTCtyJJ/+DAesf6D5qL+9jUdvH5carMhmjzlHjZOovbXACAR3B+6HbLc7Agc8ZYm
4VIm+eM4E2rCUnKtuSTbLpVwue5ntsNQcNphnPA+Ss5y1nMpXvPDmelj71KjGR7lqzoGTVw/R0op
5kqmHVlMVR/bMvt+TcGrQN3pnJzW5jYxYkgZSMiheVkupSrtikZnuc56Hthi3YhHtdUTtau4adcq
q+X0xL3yRw+JPFY3NjRS8HNocAHnk2TFjolLkaw0fmBZ5OZXFDiu0TuxzokbPofwi5HdEC2TEPsH
GpH7JGStrTqWvgwOMgzuI4dUY3LR6QisVyMEjqaPyev1/HHGX4UHf6RMPue9fVYNOchkR6kzwy7N
FfaoKHRzfw4Bua9dfnZxvPM9nqZv21+lgWZ01dTPjWGsyzn86pisJhEnjw7h0kbnamHGb8YYz4vW
q79BSqP5mZinuEohf2+cHuFxt4PcK9XFrsiV0KmPafPY6ogaFUPyuYynI9rim7hCciWQsgSwIO46
JYWl1+aLYdhvvciA4Tsh+h8Tbj5GGXw2B7UFrcxGfSUc8b9NmWLO2inpBpc38WMUDmpNVWvCX/2R
Rqa7cHICdSoIhBUXNrM6vOtiR19hJv9s1RPMTKlXO03r90VebEOvMg9eLJ211ga3SSGsZXIaTXRy
JhboRs0WxwLl807VFI3Rxc79bdeYSCFW4XpUHm1o3++Dzp3prOmbsESGqWpxAAGcRGrUzQzLJjLd
kcdTxCv62B3ibe2jgSoBhj4otHatovMawQFRzW47JOJLJODJ6SY2dyQKlC+FwT8cI1rFHjLHXQ3V
x5j1XQBvHbvir8icLn2wP05f/iCej2PMDhq0Dk8F0oRKWSjo8hGh13ZdVmj+5GL6wjUKUjjpt6on
CPW6fM7q8LaWkE70FIENiLmxEUOIJdYl8UymR6o718ey6c5K7tKx5hbxQLTur79A94JXqNPHCnN3
9gcSFIxWyNh9Y+laVJng8pVma9Rv4fZsc3SR5xqV+JKY5xXIcejUH0jA7oGK6svCgWUXYicBpTEs
Vn067UOVtHaVt8Gr+9hryPkFWt8sQVhpyq56ja5mtKznHJ797H0aGw3tYOeu9/RL22dbTIYQ3SgB
ZIaYiuJbhw0NghDPvax/9MV43yqN+FlGMD8shpUWvjwalg1BQUNKR1htgf7DviXQplwTCAWWJEa2
3ixpC6IfHnbPaLz2CyD23mbobkqBkQpGXv4qdJnf5y0Ub1OwgnDOccbyPyFy7a9GOz33RnIWzX0k
4K8MUoA2g/VWxLBstP7ZLPNPocEviIsbTQvm1TBidkCr+HvpoA4aTN9tMTEIrrFWFSGMFwSr2Wba
1wJXXOx/4GVG8R0OijeyZWbUYiqN8CXkOFtkuxi3mkVIz2GVoZIl9EcsUDFtnbQzovX72Eo2BlXi
kMvTVNmnxBOnUnldwYVZ94G5op/3SQNwMpcImks3WvGEN8Il7cmb/lYOXzJqScLcnTbUt3bnfZOH
CRo1+qPHwglvheierhmRitwT2pi4Ld+XNrcGNr+HzAH2Y1Y9rxjv7wbV1KJ/SjrtBaWJdDHDT4tb
NRNo6YZ3hnfLonFLOIxF+imu9QMyxj/CLxRqZ5ki30Eip/zmVwF93kA2L7EDDAJZI0SRkQLwUuRZ
02oPZZIbD+8IHeUjfYZspTp9Hdk+59hbzT7NCyBSHkc3SJYcz5UVgUJvNO0O3T9/1ZrOZRibl0YX
DzjDfQM2RQ6AwPYqMFZBknT3ETu8C2LlcD/eZG3fHvNGW5deLZcS8bplRRlVPVc4FTItetUEd77p
I6Vl7kfQPjtPZaeorqpOFPVBgfc5BC9PTZ+ub1ajhTHZREFu2BWifzqimUSsVo9pbCacD2J/h4RS
n3KZB56J9RYhisHswhlhRXc6Df4Yi66Fmgio0ZoauYTJUUTN1ypQN2D8I5kdJO5i1ccpNXRVnG+q
64kQ3ch96pyvIyLLK4G5UGl5evas/j+hMvA7+fJV2sErHqMno6e7IiyErHSKQ+wiO/NL2lMKyYA3
IvwfAngDJmHPMWZoVyG4mmI6yftT6NJLC3tI63mDYHO8Q6/yop5U7wL9L0ZnwR5VZGZBS181IUC0
fpHodojwNZTbvgjPaTseycMumP2dwn4+VnO6aRHGXGoeCXAwYEmOdLlghVbnbXN9Vg00ChCmCa+u
IBtkbnsMxqFYB8GtLicq4Zi/eJ3Kihevq2d14T/HpNRuQL4aaOjwBzc9vTnGVbmwz0PNnq+SGg88
JJ2zaAUGAr8jNO6KhoZOmfTIvmZb9dhazd5pyU3rsb6CseDfmY47BBPm8M7d9fbPUSxaMIfeNion
w7uQ/NEz7vLmW6hkgr4GiF3grHQIhRbu8ipE1UwtGFuuPWCNTzIdNrWR7t0U2P7Qkz6q/KJV18AU
VhuXFMJy8WVDAOZ10P2ZgfpJq4xmZZd8u6bwzlFtH7uO79QYKg3DudWoQ/htzNyVdGs54ek+pPyn
Tvus0zBdsfcaPA4g5iQMU5z0oW3ACHUZyhheIrEIrZyaH3aLjUjSl7rpHjSLvHbK2gq+YvnoK2Fa
nilTESy+qx4vPTFudDUbG6bwtRrrT27kM98xWzIUrXqQanCNDvUzfcLnySWdsKavo1PfVjali2Mb
Rx2naTL2z1MXr3KNmgyt2OSmCRGMLb5aDucDdXoyOEWs6dFVWdnOOlbavTGy0mxZDmE8EJKiAH1N
py5qdUj3crbfYpilyzQQqMF2zT53cLKqkTPQwkvQgqSt+3bd5BbTA582sDDWfx+EPD31SfOgytq8
994mbUD22zB2Jb1BlLXoWlOSBdhf4ZQbfR7VAE6Vw9dR6ZeoIHwOcoz2ZTR8kcOYb1Xr0ktpT5nh
ziR3dRiCrIKMmrp9CMqXgmUrrY+D5nruFtkKZfh1NiXM5REx2za69VULPFDzz2sICmeHLIuQ3dfP
U8FpE+V8zo320H2y+vQLQmdEZhs8QJSKs57jCF8B88Mac092A52CS2h0Qm/jkCxHGkC4a87e571c
l7b4HJrTuknSHyK0D54Ja6rWh5XjcSMUsNaXbTTdTlEMy4cP4r70Gclj6dN7MRpC/Be/3rfoaaQR
fnd4HXvL2QcwHFfjzRySSU9xdXZ149BpHaDS0ibpAUlB1RFelDIA2RzzLrdCLqU7zaqtVNABs0Ok
TjVH243zcwCGLyjZD9fkqFMlyAjeNOSqXUSq1eDW/RfT3I4u125KXeD5475vNtd+j5bHr1WtyicO
eBUhNgQ1997pLBxZyLfy1H5wEfAB0XaiDXiUMl4jjHXXJdy+1xZZbN+ao/VVjcr7jtXprM634jsZ
jRtIUcgTaPZxjgSYX+POUqN4KFQYoiFzqxpl+HMA/C6gojiU5ItYYEKzrY2q3MRjPi3wiggEDUov
6GnkNUhFaiEKyBHPBOQHvrRp8NgN2ub6lJyhmrGFLHZNIOkhae5ZdXq1mHhJm3LXCHlPM0adurwC
bMAoFb7K1uq4qvzeOeMV4Lco/qjbWYdGTYeft2tnYlUE5voa3byR2yTkHvxoUPT7mMgTEmgg4BZd
0Ep+N1XLW53mEtm2a5wHcr41SjZYak36g8nMyovmtUiL89jUlKxqZhPPUslsIlEwWYiUjHLY9unt
nxf1DwNR4CYsi6HKFUX165oy7hqjzbUW4cFg5bwaCG4uE3rty6HLzpVZHrXs4f/jEznGNqyKf0BL
uS0yT4C12u0sInNplsJZSJ3+kCkvVYd7au9266lNo+WfP/YfUFpMfKHVMgu8UhfUEO+nIV2V14Ex
ulm7TR78MUM4MVLKRa17Tsc4WzrR63Xe03pckbNPrU4KV8z0swb3HBK/IcaRS6l0IsPNYlWgVgPX
A24WXXYUbRusrRY2CvwEf7H2s5P5wYsS/zCiVwA4G2CxazImfwcTQbpNq3y97LaBHnxLAuRIxTgo
86d2e83ztZLWX+lioxM5t/3kNx8wE/5hGsv8GiA2Sh4gQ99/fic7vQypqLemz1ELEJ9fqCmE2XLY
4x45NVPS0bDMU6Ra9X9+eWyM388OXARb6gJovq4rxtTPbw8JK6cP4gmZZ26xNpYbrchvE/QCyL7a
51mqWoOjLkfneI0iV5AIzJ0dyDqKJwEkOQKgTjMSoGhPpFlbaF1TWthb7FwvWSD2ZBA4PtLvuc5c
rqq+s1e+RnioqD5L5+hY6tDBI6f61MX+psrGJ7gwGL0D2e3KF7NnDIEtHbtEeXng9ZtfcD3d9yqK
Iq7V4y5TrVNzfurr7nTtb8k2+OwjI5eX4eU66gDR/UbR9sUJUKisOh8D8W7PCKiiWCHGK0Ae8KZn
tDaWhd5va6S0F5U57lzDeYNYc5+ZKFh5EGbo+KNoYiTlCdm9cunG+kYytHWtnOE9iU2XMKLWyhff
2iLUjc65oaI60xkQCmJfehQSjU7+dJ3MOCZTrgqxL9knywQ/Ws3Tv3Xum61u9LDXQS5o57yhxDED
moVjyJTMZ4y+iCo8ryUXAO5pjFeT74kACPbnvfEebw1YwbLYkiYgIWDLQD1/3Rqd5O7x86TZupFz
bFVxQf/jAL1CTMZJNfv1vF8Vvsn3o1hdmDot/Mq91zBi1qxj5lpHpfvsKeBjJ5O3KZM7PIWQ1IwO
ODU944aG4XD4EdLI/h01almA9izuAYAM8O9+XbbhjuWE/HizzVCCUoAXHpzy21WJfB/igZezFdVi
VYfDbHHUjClZtXra+JpN3cLWmWWNQl1trK6DdS3M6KloxTN9vwvGnH5kbJqh/5ZlpN5pTV1Wm6AB
FDmiji6hIKZFjJCvwU21QsGY71UXX3rxxcCWtjAeM0Q5w87dlKVJr2dAjYMqWRmMUoyRpKcKAdqb
zB60+cas8EWlVARmENsPUWg+2pj3gcTGvsvNdnIav2RD8dwwt8Xk806BKOFvk+DhGK/TXqvybI9w
y9bW5jOMdvnBNrlCKH+F2Sl8MDREmkyea79H6XqiHzEl0LGm9yll6y7S8fkA18QmHyK8swJjfnXE
uC11RKwkiV6HOgvykRCX8BJjBGicsBiDwQu8HJ9d6lmfxu01McZvjTYc6adflc85qPpFpxzgYxFy
nak6T8oMT2sgj3WWHWTq3E422pRWUXsLTUNxlSkL9hxPWuM9gG3/MHr+jq2CwqhLJmuoTcBXNH7d
al3fArCpexCGSlkKsXpSnyezQqR5ZhOo/UVbEAd4t16r6jhU0+MkIN54JVrldXb584n9PZY7Fkwe
G4EyA8LcezpPaJeFHdhBtcWz9yAHHqVk24mWZvefP+j6m969cwdks4fwhe5Ix3l354PKwbYjhW4+
lyeXBjVWmwVgDw60p+rkceCI1dZa0t7d6DqtldhyL1XfvjgIFKNezXPQVHFrDACgatbZIWWPk8kS
Rwu5HEo6CbQg46S9DRkc8QBLZIEzsIxaqT+GNcm7aA9ZOJ5VQ6hQLRQ1b2Hof7iOVrAM2iuYK8Jj
mMGp2aMwLq4fjx88h/c8GUIkXC8P/qqF8SX0pHfgurztXQl0HHM2h5IKGdJXMGv0x8H0qQCZNWom
rPowFb1xtK4fVRUwJaQ0XRVepsz9gG33e9bpOEicuNwBhvk7Yj6VXeOUQpRb5dsCjdJAf7A6W5LZ
cu7cdSntqWH66EPN3zMoxzGY16PyaQgd3vOvx8AoROvqNhaN0+A6q9QHUVNGvKNr+2KcXxGPOBoO
cyV9wuzZ81R3wfyco3uYOvWj3znfMeVkCtsNKFdsZqLdiOJYz+GNc5shy/xUZejg+sWurZ/MTGBx
oFpi1jx/n/vDtZ9QBqBoyHC/ubP1HZ8xkFAlmsl99sVrxq90auVSh4plhf0HT/wfUMZ8eaiNZCg2
t+R7KHttjcCiMS7eDhZTZ1iVnf6jBXy3QByJvvGlbQ82Mm2B39mA6KiumXnqq15PP8B5XoGc788k
WFP2I5hIy3p/+lMqEXT8ZLG9TsuuuZZZKDNEV66wcvN37H/OTLCJm+IuzrJ+U3rmukmjh0znugkV
FkcN41CH+9zhaOC2LetUnU/PoHxVA7ArVMLIvwlxHLqWDh4GS5Rl+8qD+WOhrzGrre13lHltQvtp
+GbBOKcF6p8hY7yOoH7C4EffgoOoMEC/wuEjAOBoI+B2YbXPWArutdI5Xxu4ucLpwG2TaXOP9KWL
VD4XbjvQ2I3ak2s9wqDMd6Yefk97VLYCmB6Tnr3pCb6POGQoMl2f0xGXn7AxEUsnfkp0tHXzhusl
E4yAhc/w1uz3aNpwXSaVsZhFcElD08KcELjF4G37MIwQmtrpbbHNzQGSnopsCl3iTcHncBbggpKL
+L/Undly3NjZZZ8IFQAOxpuO6MSQE8lMDiIp3SBIDZingxlP3wu0+3dJ5b/Ujr7o6Aj7wlaVSCaB
c75h77W52ZW4uxfTkzK5rZfDW8mw6nK+MRglqg7EYdxdkyq/riutzG9O479WPDx7wsAtg9IXSs8v
HUzjrGkiKSX3wjl2s8CyzjxO2CMpTMySpKAPLw35qptGz2nkfWxss9TQg2Hp9N0qe487js0nRQpT
bt7EWD6MOr+/AdlSwCdh2fhnAGn78Ct8MoxvNnnjSkrRqeqb6ywcptXmRLpIWWnBospPncoIgsXg
u+FSt2ZTysJ2WB/zQfM+ZIeVy1+8EmnKcDIkmRw4KbOg0K7Z2kTa8OnvP6B/c0w7XIcMB7CAqNAq
f7mnZWyIqWf5sK9spiLkHKAL7hySEEkjMiKXUaqhn2Pplh7oXFDoiNYMDcSqE9nEne+SFmfr339L
Hw7vn99W6FS2KfCl4BHSfjXkuGxrXYZ59V4tJsenLz1G+dYMqCI0JvQHJkFl89qflKR9BzBKZpVJ
gp2VZ2w2DdbIRCBMCOpetPXGJqhkJ1V+y9wKZAYq+ulDJbGxQL0BIZyakMMW57RrIGhiHetJaUZf
4rV295QvyFsZIqoZcaptbR0qW75mOZS1mshTuvI0Hl/7miEimgso0Du6yQNuYfRGxXz7sbohXVoP
aPaPqwUSnIg8ZH+F+rCYqBuR4iIpktY2i2IXWTIckjO6jgVLl2dB47FIA/MVDdo48KFjVyPraVvS
z1My2tDjn6qc3DnXXHgoxzRE7PQkBEIylb2HC4cdeSpxcMVaA71Nt+2hNVMfultOnIMVpWyMG3U0
9t20/mZsILY24tdf4MavAOaBV9P81SI7toyZsymp903Oon7kMd8kCfSJZMpqjNsyh/ChqLDbnUoO
JNl4O7th98ohteKc5mfPfki9xn1hIyAcrh9Cl5XNpgfvnk9rJtF3a7lWnUIShYCnbnPpui1Rdhb9
S/EpXqgjK8towpVs5t88nf/mZwNAYXDMqujVfx2oDT0zj7KKyVJ3jL0WUdFth/NaB6i0Od+3mXWB
+uTvv+hf+k2bF4KWjSGeQUVNZfVzGZFoXbTInEGIGhFYY6ypb7kMQ6bV+EbiCDIBjt7Scd5LQifz
gVobBTq63Un3WwDFvNZ0HNucpI3sL3q+oFrS7x27e/34A7eZ7xFOEuOl3bOb/d0Z/Jcp0sc3b3IM
c75s/p7tjP7TFGwjDmQK0rK9dKdHO7ZOeXtjAtgnuzp5L6f4LIb6Kgbjgrf6+Pcf3K/HP196O97w
FwnAxX9xpsu8MTtETzkVCI3VVvsvCrW/wQzdYwL5267n42z686MPZ8ngOMWTiq1OA3Lz88+akJRk
rZJMNCwThDmZBo2nMhfeUo8I6gxJHrvB9rtkg93gLVDVSb1hkIVDZ26JaoF3VeaOBfEXnWl9TM0p
OgCPoEZa9E3LSXOXpIiTlKHd+Ls2q6cuCZKOIQ8SqK9d7o5+a/VsknU2F7rWbcmWPk5CtB4WSpXa
ztidZQVCkXV86m19P1naly6H0q8dKgFzdO1rcneH8j1d+yokcGMvcSvu0pGMLjQa93IAascF/rlu
pisSt9dhnZJDKV4XxuEh/C3M/Absbzs2msMoV57Hsn+BAj76Nvo/j55QsjtHQxITQVSjsgi6ZQTm
P4UN4XPBYqItmLuvsf2+qO1nlXFOMIqVXhkgNkmFl8UlKKzBIefYYm/rRGhZNFyENGeeaqFkxdlx
slolY6XTEYq+mOwrSCwkyyOskvvS0hfED9FNUUEUSZzhfXbXl6TMXplooR3i6HTVV5V5I4NNgpDS
3ryZtIrRn3vbrckLkJpjSRmPGGasvMYg44EDv/eMLbDQ1CHN9GmIA5hYDEESbGqRLD2qx7Qh2UZR
qj0ql4Yyy31dt3Vi6pSgwQgPw3mz+AsZ8G1y7UfaJKtsq1CuGnGTttyvep0FbGfRqqg08VQQFZrV
BMcheRQTOWT7LGr0nWPONZ9TV57d+VFpohhhwSPotEtMbI9vJSEkl+jkMO1A2gGNYGh7zVdadQmE
qRz1koRqweyIrT8f39+/iNpf+mIbGKQpHHMbP+mu/avZipFoqatDb4dDPDy4bn4UaXIRkGAPeV+S
oSJL2GRR3CHJqjSy6uyI5y0Cf6rLw2D3b+1akygVo03VHYk5FBjdTikPQLaxO8vys7S5XOex5UB2
pght9vjC7ORmiq1byIJdqKXAGK2T0sjL2OSoWRZL8k/1r3mWXOelfGNCsPoti0B2iu2NJH7YB3KU
e9tsihP5x2xNZtjj3/L08c1MYejrdhOgkcmgsTI2zWbreW40ntLG1WkeeMz64yBYUDH8wciGvkgv
ZmTKnWqBXhIxIy4Aydki5E0zX/O+ya7ONicmHxMCrouiAqkjsxlcJ8UEjCjG+GeZd7mh4f4bMT4W
sJ/rFN+kko63ulFctIztG0Cu+96pugMQrmNDzoxvSSRohoXiLE/Ht6JPtIMm1Usy5fp56zEwNmYh
gEYLCQC48u0nZy7OD4DviNYzH4OyM4nEiL7qBVKtblSpDXUTbaxuE+CoilPKFiSUpZ1Roc17bRIs
e3n8SlJTjxqWrXUyy8BUqsVHkhf7maLi8xpGmwCIOQQ1vYSyUr+0RsosblCll6nmlmUPH8ZQiDJe
Sv6/cUjWYAZN6xbRPnaj790YK2Fr1Tht3QowkM0uFj3fjSWpXdsoQodmdPhMlFjsyR+Ddj7lkDcd
/Xdzvo853s+nvkOTr8MDoNpRWff8fOq7MTZapXAdsuD7GCC/7tLUMnmh77rn4GQE06lGQKmHO0vF
lrckuYfrlgxB4fAzjAXJUkN6L9bFCCz24LyipC/XuQGEMf3+4FBDnfV2SH2bUKiBRNm6yIn8wuWR
FslXZSI9rDCrd5CX1o7a2aKeojURJU9cmSAbIuwWmRRI/l74RkUs7ZoTVDqD2XDjbglUvmlH6+zT
yNu/M1zZBi0hkBTSk+FldX/pE/0p661PWjq+VkbPHzPq8NU9sVLdsaD9dM3pgRCfMVBrikwrLn+T
pvDrNBFnMLc3pQMuWSqgX5loUd/AIm9zJ0zkupdMqplc/aZV/IsB8eNr2DbgOXBcmvkrQ4VMegTO
VuyEUzfdlPyou3rk5V2QyuwK034AqfTd1KXfuMoXAbWTwTPCxt8ck1u79dOTRB+iM54E7EMvxoz+
5ycpVhwrsxJphy4RVLiuOSBQWIC0BiTDOtY6lKisTaV9cwRvqY51bo8ThpjN7ZUkp/03vZj+6/wK
lf42udEZUmEj/QtgaGnLYszKmlPbapSwKT/xZaOd7JXQXRFeMa3IMr50bDoFbb/FhmMZUfb2N/ns
PHRaTVNEkDknIOEKur0GZU7qvdU5AVusOfz7D8/6t98smzqd+R7ghF/RYbmySlsnHyG0MFHvGqV8
GZe2O0yKAt4cVZwd5RlKSpUeApTAWavhtwwVR0KrurspWbILVhRe3XvQMoSHRWYO7DxR9mKy0HoO
0eM/7owoM0huWR4FQS1Kbq9+ViCLlho6Q0AcbS+P2tiiC92c7FOYabgEyIs5YPESu1KJPw8aZQqK
IrLi4JYO87DHo9jeD9p12mCwJYOYMkmKA4gB8md11fEQy+20dm4OPKKn2lzWq75Wl7xhajsgdjiV
hWUAitUAZmUjw6C6usi00pA/MKL5+w/5g+//0xPKMAWuqCWEwFlMC/TzE7qkvWW0tCkMI/XsUPUK
6d+KSY4qXi21iQEw6AOTsuatiGAbfHw+dq35LYX4LZxaBwVdlO9sV/4A+6/hRVkjcmOa5yhhX8r1
ktEEGitl8PwpyceHvHB7sLhsWBOyAeuMqOe5o7gpfxgNXf+86j+I+HyTs1v5yojAtm6agz7qsadj
hBD9mXA2EaCtUT250KDZKFLWdXMmbgHHav3V4W7br7csIdjV9mng5LiBFHPbzjTxZ5xt466weti2
OhdNQ4Y4WRxtr0OdbfSV1GbrHgkYXkVHDYxaPi1D0R1Eo/S7TtcZ645fe0RHvrM9erPpPrUTfYG9
Rp+XtXk2U7gUKSFmJIGTdG5sdQ0Mwi3v70YayoKTpX7JS4C0qQHVwkmV35Rl5l9eGX6beK65qG3U
IeLXyWjjuhGU6d4Nh6q4Y0R4ygZFMg8cb9J4eixLA8VyJYirZ4CQt1RMKYwOTyfB0evzmCwfnv0d
XGUbI3HBT8i1UhH+7RUuY0WU7cjkze7buJDJWdS3OWSkoLY9t9bWo81QgwjuV3V113MeO9ph1psL
J7Dip4InoGpjE2z0eZzjKeSR/LFM5RsDXBUFBY7KShlJXrEuEdiKsNf51izY+e58UeooguNA2MuY
ii2CkJ/h79+Bv3a020ARih3SDo7Hv3S0y5wmaJf41MYCRy8y4UK18aUTfBqkOPHYDmk7TYXmXQt/
UaLfrZ9/XWVQSvNVGS1v7ILtZP75Fewsq8hLrMmhw1bUy2wjDuN7KmfGeAXVh1H75G5mv/mhnb/0
0obGpoI7QJgOV8LHtP9PbXyW9ovFZssMRx2q9jL1z7lLnaW7yTlKZ19t7AE0DFKjMs1lSKRgvSsN
XkjcokW1NAFZoqqvOPNtOa/gHKA54zNBYK64yv2ytsk5Bt+xq2VtYgTRNvf4ngR0gsiSiMVoM9WY
u/GHTw4oopT6z1+HOoT7JsO4mlPeVpyzCXgBHGfVV+3QHhfuoDBTaYmtCGnDx5Ml6vmKBGvY5bOZ
7KaNIZJk9q2rYUz8eKj3jpox9ivl27yQ0AT69nEaxWsj9B+ScGDXRpaZfmNkOiBSNcncHpx9hEOE
MaW9n5JCBOQx2twmhhlUrXPFDUghzXAniKz8KGP0725BTttY4C1uYJOuSnUlYlDDWjXQyzL4309a
fRjzisA8wWOlpkWEXKm8tiZjs1SZf8fv+xW/5lBvaCyoDKh2zFwByf38PLEzL6Wy1mZo5IbnLpLT
nA1mWI3cL3oWP3Xx+n1treO6rCXx1z260k47GfnvsmX0XzmvfCdCJSWFySFsAxtK8c/fiYMFqdVj
YlsHxMNBuriIV1xy6KY8d3bRCs8/Z3rhKZsMMXOsXTM4FP5GGpCtthulds7cugtlx9OxvaO+xqVM
/iQbjqnKvNvOnCNvZjjJMJnffNZHL+pIHaXWhvS0qHl0TEkIYVvyi2+M264c3gjeyUJmFrRAsgM2
T3g7fnTwrJEENcS/JqfQivlczKp+W7ZHpjU49XSrI5ePRk46SQhN9ZhtXRtxASy5dFyFUfng9tlA
QU8iI800Lwb6S6L/mBQ7QP8bEczySHJk4SRfdSYz3E3lowH5f6ioLXTMPIGC+dqbxPA6oMM85/es
aqB1DXPJ+Sqfuk0aWSusJ1zlyZaknEdj4zU5Zcc6JDpcbbDn8F+ysJwsljCiflTKAnxYMTMoG88z
yeeeLZVHc2KwmpcWsn9DY2WGn7+BE7RioRsrtszjt9LtG5APhXqu8rz23Ai6AAJW3FUltx4vJhNs
NP5e52AATHd64M76sdBiB8YqrlNm4J49N3OYbrbfUqde7BxMo6tR+flIH9rqVuQzL+MSUWSmbdkk
Es2eoUOfSBvfXpLYG9arKJYlJAya2JRcCVUhDyBZCJ2QXExDqSg7WyXGGqm730gHmRPbKBueF3J0
gXkxQ5NMbm1o5+dyKacwKcnxNaR4HctHm3ROj1xL1Ne84lw9gq626w6L5N8i3+3byvoXxxN7hBR0
1855H4OiYQrWWgS0zv28+qhD3DDamD1xM56stD/2Mr6nxLtwnO9S1UoOJs4e14qkryXdvWxtopTi
0vIi1FQYDd77HgXWgA+6s8TqK5OietTCN/rW1MX2ek5KguJXNIfeOJMWAISSXzbK7e2T/zhu2hp2
spR9S97xirK3HjqvHbsfhhvzq0pKA+WJbtAyprx6k8HAvtIDtO4FitjF8OaluMZxLAM9dX/ACHpW
rea2j7lt4rFYfZ3gBAYvWai2+hJmC/Y2osN8apYtS7I/DNZY+K4FZTvK7Q0npl4+hmENScceHzal
BWXiEk9WkCZ8Qx9X9n/ER/w/y5JBsc9/fk2S+Smi5r/9i7Zv52v9r7Sbf357/y/zZjSVNDZ7U1/8
97T327cqbQb5Zxriv/61f+IQDdJjKDi4/K1tnL7d/v+FQ8Q5DjfPApjD0W2zYv0nDlE3/0D7w1yE
A4zCASnAf+EQdfEH4l90QSpd5dZaWv8J7R1JFRfDn7sSWDEmFxc6Z5fNIeKTny8Os+2qBrOcexgc
4klcWTtehgNxN/W2x1KQfW1LGV0RSUa+q7UfzRk1o8iEx0/liyjqz5kMUDFgFYaSzDZu9mPAX54s
KFOijHD0QmjOMa9eIqV50kmq11qyLhJFaXalhvOD/KrdsmRTgIGAfbGRl+x9Df7uMb5A7wZIvil8
42nBvZenp8T4Nq8NHrPCVcPs1V0b5eSOtnJifXxTF6s8RKK4ymbkjDSeu2x4yNLV3DXWYqIMDZi5
Q8qhekEE0LxqUUfecBQ1Pk3UMc2X6WHUWRDAeNP8zGi9Iiu6a/Z5FZBrVodzt+mct6hPm4AO/ZPo
u0uVvtlVolzKnFOvKZVjp9mZR8ujPZrtkwbB1GzSezIziBdO5Q3+Qy9puAuXWsWELVTwPKzllhEg
rzSjH7kVDx6aT46waACJMLQ4WHAnsetDlbZaiepVUn3oZJIe+lF9thQjDlzRx6+C6D755ERDcgWU
W+7deurhGXP3FtRPlmznQytwGU3650rE7dUcmHK1rBCXZZbhlLazPzjUZPSOQN5NPr8YVUi43pSj
rZ17qR7mVLHPbNFsxX1ylY6c0zjn4Fzqp0SxqRXtzvQGuYUVmaSDlkSsj41EBJzIz8gmudpr1jtp
I1BljSa6PJuVtOVkJ/KIlXCp9d6HTdAwHXbBr+EVQsUIulok3UsRM7PGyDdeFQL8dpPBLllNNM7O
MvqaMwTYdXEd3bi5AxmQpfJR2ol1LvPmFk0meTG1ELumbx41QkzYFuCQJX+tO6Tk8vhuW10BHOYn
ReiPoLbrQ53jxJ0+TWwGznQSEWbU5IJhm5D3Do5fwcWaahmnd7qUYaSdG6LzuKTMU8yEmMHHFjA2
MaVeOLeB/1T7VfBzg0gHzMiMx65WUqvLuzirQS9b2B1iYhTi3h6CxlDZUzXKxPdQmrvJGs6DubbH
xpgO5HUSDqK1fZBgDyCbHByHk19L13h3puUZ8Vq1F1HD8h+gcYiXEolbTd6IiyAjwJuUX8zhpcjw
1jrTcFllRS4S6updSaeAl47Wmulg0ucnM5/vKuJeXmCfl+euRm1SbP8zspohNFvjs63YRVAvkXaE
8WEuZMYnkxbzhBIX507m84YjtzWL9BqgIHHGPsIxa9Z5/IhBXqhDoEcjI5aUZPc6mmKvSOZvEzW2
nyQ6YzGUbcuoOQezLHw1qlFz1kp+nvqbVh/PxTD6m/RsETgfje4UQSHCNdsfHMM+E37adfl9Df1m
c7HYO+bZT70q+t08sFTChfgcEeFLyviNNVt3dcPOu+rpA0txzJgcOHn9hNIHb4WrRMTeJ6GqfW8N
zEcYW2iwSphPlHFHhXBcJcWOyVYBL45AnL1eUjdbTtWIqiJHR5BrVXRudBLqXTJmH1323L3pfo2i
maOVXKVLFkPO65E73qxQ5Z5dUfN5xbdlviRnS9UI6jHHBWFbLcKh0NlJqPZ4SqJlPJn6kh8B/bMk
E5LabPEZwWhnPZmUszGgkdNK1TrUVVJ+6gAvE1bMLr+o2OIka57e1Fn/ptipDciFdRa5SiDMiD+/
FXzK644+FOFrziK0KQv9BD9fP+kG6eg7WXd39dqVnDYYg90gkRUqcVpKlINenasH6fDI5VKWXinM
g9phrXDLRxqJo5XhMm6TT3mhoH/pzsnAUkQp17MEEK8gZCp5FY4uRrkxKSviunxJehLZerlG9lD1
NibCBOmE88yVzudWmfsjugwrQJW4+Rrm5ZDSYAfxEP1YVPUkqYSPLR7pwYRrRaZj8bUD9dhwhkfb
Fmo145wv6Xzt1VHfsRh7UJ089mRjfW9IywUwqBBtzlYep+x8jq0pCiZEq4GA1+6JeNH2Wdsc6Xqi
l6VJ7aPEkgfdSkQvVgWcP5l8pYvFrdV80co8upULK0x9nplpptXXLFHrHyA7Zzl+W/TRfsDc3gWr
plXBOHNyZHIyb0SmFPsizoq9WRQVNrH6k531WqA3iu1J3Ipe1yN9IVlE+DIuz1gr+KTEhv3JuFuM
tRWPSo0MXNk24A42+JLmyVviCMOmRgKwMTnRWSHh2cdmypOUYDbFVvU0lVNHyW+VO7UfWPkZ68EY
Ha510GwenbBklqZto2s99mcWum7Hi2znLhon61p0DmFesTxwP/f3Qo2PTOf0nbRLHOA2nYdlDZ8Z
iX8vPtFY8wwt3AkgHaZCaXyzXxkFOuWpssc7VN3SxXOV9FDzFl2DAhDdwpr8khFrqhrVMR8XDyQo
DVuC3KdiAGpZ9DfsQJJAV5V3wMNHOAYcaODzc2VTwKQapn8GybK91ir9iHOI05SzML5IBQhEWRTB
CLVAbYsLM7uX7VdsCnmeiL6eGuOparhoAQdiOyuyb/ow77MxhAx4XNX0dm3KI5pMkzXQrjXrflev
sMpNLeyW9q3A5M4OKVTS+hvDm3vBdNu0eFealEgctdE+92K/slKEUAcndlZHnrLZKOnRGQrG3TiT
2jBX4TKMd8z3DJgyOeQTJfkOheY8d5tJFCNRxem0oujj+BkBjMwsHiMS+G5G6h/2efkQuik7GGle
1bl/5VJnvtrSQ0bDERx2cddrCtxendlplA1c3VkHvz7dmxq4SFN8K9I5yEYdThEr/TiBp2FUHvEb
YSksr3ey+BzHs2doyw3EsRrH8NgiTXVKisj1xciUW8McGMvGTCJmq74pq3sj1kHJkEea2P1lBVm4
00f3plDHN5ywnGudcq4wQHi9SgriMCaHYrtoy0reMmObvBb7y6BerYx80qweHqa2Hykak+tan4dB
rbzesB5Yu9JWJxnYAz5LM+My52n9GuUksnazzd8dIz4s6obqMzc3EshRtCScUMZAeR3fU5Yfoohv
Mn5XtNRG2KzN0whucYtIHgPHuVVK5WRWcVA34ztQWc3vM06XuV3CBrsK/klHmGlotPgc8/lgNO1z
1aiU0PwNY6N6WlUt4EwwN8l+uZptcx403lTGTtQOs+UXvXldR40poeBVsliqQ/SoRzQLsoqx6W4J
raNCSQuzpWfVYSfBJE2GKrlq7VZR3DGk55/VKfysdPraN8lTFVFolMp6tfWQclKUJ/4YSl7msCJF
RRbruf7QaMdKNDPzPYy/LVUQDhObLAYW0Ps+rfbMg6ZT7PIt1MpanlKsvIFtMFhWcbWd4wQojgtq
Y5mkxVwvd8Mi4XwmhHjV1xbHv3ke5mw4xe24hrhgt9izQnusXfOaa85zBcXqNq9X84EMV7fIjbts
jTcKhm2ESbH86Fclhk3hxHTqw7mPiWHB+O9PqfveriPwCIqCEThOWSQLLy3BN0P94iaVezKtwCbr
FXhEqwY0YA9ap0ofy1geuGn7StG8hDCEH41tFAPk4MCcNLrky2j4sr/YmtLeVrMDrineq+U0+l1W
SoZK0Yu7dOhdyjOjYDDMYgE4DH5/B95jCXX+iqosvw+G0odLGTR6D43QzZfwoy7O5zf0HTt8AVPQ
uiiRHVGXnmjTb3wXl03eYUZwsoD8gG90GPIMq3vJ0+Fbb8hAwYnQYq7dugfEm7QQM9Lg4da28pSz
aEUO30Lg5NbZTxRCqpOZt2XWVn6jkyrMWiEPqk0z22rGCwuKZMThA6tgr+RO61t59GYV5ln2vXGT
dOnLHKcRGyUlqKI2PWouHcaU3GqbMaCp2S04RXxwGBBRRmJL13ZTbPLauNy5ufFGDN0RV9N96qaf
2zG9GKxs2cNDghHlDRrH4sDbeKN21SktdFDfJdBIlTUdICTBpPE4js56XOPlm8KABB6h/igShtuU
OwgGCFyfW/2N/76UEtdAz31Ce8WBIdKHqpk5HwKd/mIHRbO6URaei9yJYXhSjEflP7a//9HQ5P9m
HPLnacj/+P8po1cz/nZe8j+77q3887QEUDD/wj8nJdYfLIe23RDNwZazx/bmH5MSx2Uc4jBQ4P1m
NPzxJ/97UmL/wT/OTocQH1aqjDL+NSkx/sCBq7Fp1SiYTUv/j3LxmOv/usdRYW0jS+e1ZSTDZOYX
E2DXk8NIVSIOalEYhxnY8y2DQffAy0nhbLA4qqZtsWwtOdtxsDE6MEO04PPExJmpd8JgBi2ihdB4
x4YDqU9paZypky2JLouKAyrm5DPOhOS2cAuCbUkfGDihKpvUnwLYlgcRPD1vO4+7VHciYA9tfshB
DAEuidwvpGJNhzkiSQee/4FUUC532973HBcPdCfWjdQU9zDXEIiJV2frKogOr5vECJ1Vj8CV1Ma5
54pnJa22D+NK3DsM8vEexdJySmzFfHZjvQ0MN2cw4oz1c64p3aHSJ9PT5oHiYS6cm2JW+/3SLj1r
K6Pbgzt1L2msGRfuIZ0JRAK+wy0RH5ZFml3Q2CkHy8gy9rwyuUl7h/BSAvcgYiIjcWF3BGpLJTEh
Cv1uyYSErS4HBmbk7aHnM322c2kATBqxtnYxogr8FZPvuGOHUAssRMUE6dSYyKcyfUQwaa84NJg0
X2eF9XRNXPouBwfBEN+c7ht9u3AT2JdqBV+s6wH9si9xdn2Tz+S+D4YnKd9RYBPa6Uc1S4olbenw
kiG7q6SYfSfjTAchIQkmK4BnjVoaOopwcXsgQa4YvwWRKM0LyjWkP6ta+l1Vx4960vuJqR/XSH3v
TDw9ZCu8z04r94rIFr8yWvk16vU5JC3L3mmTHEGbjF/BikP2nkGM3hFRxCoNiTPjmUgZ+2nHjyDS
YC6M5smN2vzRXt0y8eoO2Ig12+sRtdMUDv3aMWAfizDLMiBWcQsYrRkj+4ZCAOifoOF8cpNRIrU1
3O/OrGsvTEcyAtVq5CoZcJJ921KaNYapPABPr49zb9ozj4denkaHbmXmsD7FY5R7hgm6EsUU39sy
qdCIF+tMtR2xZ7CGK60/yNqcLajldkyBFjjRWDGJSZXIYr1smktYphPY3l7gPIuW7KDaghi0qTJv
zRkpXeRA7k4oFriPkcm6Qz4dXABXe9SAFXujzvHsfBiec2XkS4l8sPi+rCG0VJ2cVJNGAn40cj+Y
KPukLt42dk9gpirRQ13PLKJTzdoKBzQBgZLwuE+4dejPjdprQMkdlyijkCji1uR3CQcDQn+KqSEj
MzYtp4fYLHEHucD/uPIm7VqMU3s0VrP5oiPc8vuOeSAGbpXEPMRc9aGaEJPxeCmXUc+iT0Ps4M2I
jXm406difRTWCAPJWSuXlWhn2odNdIOCfu2JfUPAdmGNXPgpDqG9m6fE8SZ6g8vGgAI9qMCeRCNi
HjNZTV4z1xDfDNGQsqGvVJiMdGjxevjkrTCjELDFeF9ZheGJSVWeV713/dKpBwgf7F0dIgUfemWg
UJkVhYlqZtCTq4N1lzOiPejwaU84FsSFV7gxd7WdT3B7MQHdCzcdB29oo+xOsCk+lvo4PadmPgUr
Z8N5TDetqU2u81pR96PNJ3Vr7LMjI9nkfVSb1CdWGiW0QdDyaPXDM7l8+jPUM8UX2CEfGSyP34nA
M3F4DNZTXa9z4HbN9KLgJfssLKBiU6qLYyHshFheiyl1aSnYvJJhuCDOHg78pfU+HVPCrgtwL138
XWEq3gMNynUgdpjlsaMJcqBbNqkPRPL8iNelussdsk3JJpc7AcYChJ0y5kytqHyDvlrTK4dB/Yqp
jsdnVCcSiJyugQRqtY/90sMOaxrgyzDdJ5jtJu65aZdUGV+k0uFl2VYHhFG1C3Rk9XQ3LKN85OOf
kUK36vxgamTs1SK3XSCasJz8tBc/spFUSBzpaxBFaXY3JHHP1aAvz4vh4is2tC72kebXt0lpp/Ee
IfkcJhHrAEWdq2Oz1tFJzqN0NiRrtKd71nFWL4VvO33+MHZyDLPITo/VUCyvepNMAUXhdF761v5U
oc++c2ulhZRlNe+FTMqjwLB62wwxoDOJCagsBwYBC2FwO30SABCdGsSX7SzF91Svuh9TNDtf+pVA
wDqZG1LS09LdN6kSnRFaAYKuEpI/zW4N9aybgqmmFw2HiCqcQp0wPyhEvsiYASkdyzatT+WXqAUJ
5I+VSYMixHAkbUwgiADhi0MoDxssiDdWmYiDCe3wpPYuhLl41a8KwSCvbdFZ7xlvht8bavVWgIN4
apxoCrRUxCBamx75npWFpPdVd65RlS+mWIEaRm7+lRAGB3Fk2d7keaFhRjDc24Fobz9Roi9Ns+1m
C8g6KjY5M5fOGQsGCxiieo46ZLsfDZDyU9c0A/OPNQ8QeA+oruLuQdfbleN2qr4IK5PnWB+YV5Jy
3n1vjKZ8KYWCR2tMGRmllgZqYsHZHOLqpl2rAS3KnKwDd+gWyFqaHjLY0nloGZoMXdZ42tQSYOdS
3WtMu747dd76qyaEZzZ8oR0Z6Yu4aMo0dO89exf6NeRGSwMAS4hxudi9LC+RTcQonj70BH2ZPY7W
qthPchVYFqIR0wQpCC4HL0c38dhfUyVN7rHir/dMICCkK2OJCVok67UxtOEKmacn4N7MT9n/ou48
eiRH0iT6izigcNLJa2gdmRmpL0SKamrhJJ3q1++LHuxidoAFdo97SXR1dWdVRjBcfGb2DKGjX2Ai
xwgWsg8YtjPthixEDXKL6jLF5ms7Ow9aaKde8ePHXItk+8Ui5dXLNgoUeQHb4auP3mwskjKTn3kb
CQzYJm58sM5eaC0ZbLR7gba6JUSOEA9z3d+DNkmbg67g1CzlhBFkazfZbOONGE0bX+cU6XswxKSy
UI/5TIZlAL6wqN1YTeuqb+LmgO42ZsOyj8Y4vfik1YGolWjlT26eBPNuiuPqPhRuM/tah21jbNgE
x/SccLlM3lVi2tk3slz3odn3OXYaiqRc503AsiJzSstl1MqgXpuNd5ebWmJnaxunfngyR40TuoE5
mtDtVFR62SehFhssNNErcUkfDSENW2qLWu6cd7nK4hvjJntyHBhEi9bKSn9L7ptxpVeI+SGMQyj4
HN8DTg+VDKOdyAjMPDTRaG2jpstupB+9J2uQ0WcCPuIDoYbtyC3KBHhlbGmdEwKI3e+yCzuyClOB
B871U/vV1kL8lTs1ZxHBu/mrtT0XNwqo0caaOOyXmQlGbiF10+LGL0aQIV3pqYNhUUvsNwM17Zk3
PHRpED+1RqqJJ1flbz+2NYNPg7DBEAqCqnRqGUwjN83gz6e8UOFltrSESaZGHo6+jGikF24NAE93
mgS47x76vAg2DDz6JZ5DEyc4M+CmpmeYC3a0t+uqeMOCPl7aOeqWNfn2xZyM3n4YIwiGjsVjJD3D
2CPIQjtIZ72taUb7NcM+3Q9GrXZFbRj4JSQwmXD+M5RFgBcBCCvxP8pm4OTnu4Gz4jK16mLnDZz+
HNSnVWXghFeesnYhkIpL2TE1Nroau8voOmgRgX9FKLKX/kQqep5I2YSxarcirqiu95Jm25mGWjXS
ainZyH7KajZ2U4oezD1hfhWZU3xzZa5OCVOnhyafunPCNIESXdm9Ro3stxnxGfo6wvKEF6HfJZPV
rVoA9a94/2RMU6Yu3/xi9hiPJxzhUEeWBBC6VdCP6Vbno6cXcztPKM5BcY7iot1J1WYXAFXTjnn/
/BOEobHiFey8fTt15Y3FK/mas3w4UUvkM+nho//LjCt9tDO/Pk5mj5TXFhzHg9LvpqX2uvgz0Kl7
64bQ/fZNn2sOrjSuA67qt17pTjtZSQurbEl7cYTJFM+0v/TqKVxhHCoRrbBuBEgjT1JHSbvOU+0y
H44KRmZocBT57kHTTrtQBtFTJ3La22QY7908DteYb7AkVcTNblUfhx92GDjNShgtK1guyrd0lMGu
464BhWcuXpMujl+lU5Q3+qx6jqUG70RQ4H6re85ZicuHL5lXd5PWd9yhS/miUWePDZywb52fwVDx
KtYOlnjHzbsXi9l4lCbtsh2ERHWuBK1BwjjhZhfHqudHx72sN2E5ewxjMvpvI1+8hBafnJgughrY
ni02SdEQ6gYbvAVW7nwiWcmHHvwIpJSR/Vy09xyWrqdbRd3nduxN3EFwxJHZKf61lpzdUMH8OkDn
IaiHTUCr9MXoLcNdlL3O/mKAM528KPI4EPjlM1IWWKimttKn2ISRo13JEiem/tVpUX3dklYCo4Y1
jvv2Xbl998B4DmlAOuU5Jv0JeRuP89Dm/XZKanODXsMcyMBbechyka/htxlL9qIGWlfgvyJQI5VF
ONTSQAIbq+12Y2sO19zmrIU9DpTsgoq6WFWe36Qsxz3TpOxAnlbiU4jb9sk1+VmxUQShu/bzjB4P
yc2cDx/NSHmdJm/wm6LDgEP6KfdTD7U674+p5+CYmGcOLIsydOtfFVruCyUi7TkJTRfjT+mrXRlb
6SM6hnuiN8MiTNeynePu1utBcIRczZMysf7ZZT8vaamHJTSEXsNlKJL7wu3qj4Zmuo8uxI0Uhj5j
fOaHT4Y3+BuDbCZGL95e3VfGKpY2ZQ1c+L1rGwqxmXFfPthOER+K2gVEEWfZNvYi16MQQV7Leuq4
J5eT3oBcRPew0Tdkn75ZHl1qfRbYu3jCm0qxUrktSt1kywly7pLE2YyvoM9f6qCjNoNHc829EP9h
lJovauqdFZtnepY9qvAQGfFhsOtul1ZzwD03jQpiUWW2Z99NqSRPEpWsPewDuA+kecj6Gq5CniFe
dtIxbnLMFI1lvnssW3jdQkHsq8di+M6dUPEhnAzuOLXTd1wGgvRMLwEfKqMvN6muA441Zn0OSEdN
gLOEIvRbmyBQdVWfRjZk/qJopY+UzIlFS5aLjgpLY71sONDn3dCsWVOrL6PVzqNTVPOrKVpckUjB
uyhLfDyuRFJdEJ3LWZYJoQoWmksVGeAzTFmgPZvBlpWethyPv5AuPWtlCRWuKo4r56we1MkOh/Fo
zxZjniaungrFzpXP47Bq2yG6xK3TsvEnYbkUDK72HJ963vc6QQZG4K74XH/j4+2WmErkwtQ1cokN
gYV4eDUM+3hO3as5kpY3+yra2SCoSdWQ4v2y+uJniEiZGffV3yxMY99Yo/0+E0l7tMjqLLVRqU3B
5kBFAUd1xkX5OsJcc4iyIlubWqmrM9nsUGl97/0u0kM8ddn3DBmKg/vcbwqBfRPfRBHXG7fOox8O
fdU263lb7qFTdvaJzK45e1RIBxzH0orkpx2blLaaEqQ1ZSfkDRzumVGF0qPE2G6G3nSPPV5Ah41y
it56zVBlqnzM+hymNrxOY7PEsBwdQs5Ci4EGgbVBZ+INsSJ/wr004ix0xDUbPImd1YHe69DmsnaD
rlgFmXunnIzBuqjldCKEOG3ayMiPotf1apS23pRz7Z96q7YWCunrY3K8uw7FlL1UTcpoq08ublUl
Vwqw7WJh8Q4T2gycHc+Y+GZmZK/KPmlPegqn78pI553kVndoEdKvVTHcC0OZv9/yPrNZU5yK2T7w
9mrBIQD5tuJEINgqDMqbktYaHxrHC45lEMcvEGnchUB1Rt5sxYPRmeoxFT3O5mCachDd3bTKdGC/
WnEMlqOo7pzR6t4oJ5hfDLJzfyyVD7c7L/c49VC5CO22/a72Jygumecnx84u2hvOHuPN85tknVr5
+FCwQ34aRusc+zqNt1U0zg99OKinzHa9A/80PME+AFwOS1EswqSBxBa1xbtfllWwqB3193Xc5HHF
/U9ZoMnF8Zg4sfEw2pM4mpngFuAa5jETbvcInxyIs5l4OwU2r35l6VP6O5ude0Aw7qtlLlL92M/a
vkyz4Bb+Lx7Bh3+a6/61RFT42Pf+u+nu3ybJ99//l0SApwieR5GO9xGf7vG7E6Rm3udOEvqsxAAm
kCgvZBTh81G9Dr7knRNlrculNc1EXZTwq2Q5WLk97vKs94F4Cwvo6zwzKdN2xeqq7MQ4OlFrJXTF
jyXIcqcoMrA7ZuY2K84XNFPqOua243ZQ7A0iAJSckNuyi5ltpOkGjofYQk7MeO1TFzr0j9mNas8V
6iVJWeMuj40SvVriFaa/Ftn7G6y8QhGSEejvAorwU9TVBe4n4yFmDYEksJs6sWspSl0Vdt0c4pLW
Am3aT17NGRLM2HCeVF/dEt5btstivJUqZLjTkpwL/TLbFDqd11WAsdaRDrF4/1OLMlzxBb8Gpi3J
MRxrtIGc6vaSuFz6O5Xph+jqc9xYb8aMUmSP5W6cmCNYOoqh6Q7ig3al8gZyV5zqAbKflYtPJy//
DEIcRWoBp9aFc8W4zh2vJiGt5gnIsl1+EtnU4DPCvTW5hIqj8CCD/ifIFQWoBm0GpaMGPrXqxRhp
ApVOfHWtNF7NRfIFumhYWcPwm0YBdP3SODHE9jadhKVb2pR/2MbAjSYlzOz4fXEKPDWsw1lOHKzy
Z7K0B0nH2GoGcraMjfKpl8POdPSvMJubVWP/KYylYsbLUS6A0SLuoKimBojctnezDp5/syNqM2TD
ivWN4EgUvfNhf6m9+t3P7if6ytllQ3EdYvdB5aRArFmfPRvDyeAF1CB43XtVu7CAY6pX0/J+9fBZ
BRmoPpgFtjPB6HVVjjFqQuA/SzIFi8Gxx5XR3QVTVdw79NJvdjk2k/43yV1ahbkkqdzCYlDOv4zr
pgUmhJ3rd7fWrc55V14mUVksZ6O3MOlpWYyRPA6T/q2GYj2OmCAalT2rqPqYebn47+b7xklTDsrq
BjvqJ7eNFxGpAnwBLdR21+LYslXdj4fAtu2V7rB+sUPQBtuTX+MYg7yz0xo6oDl0hHJ69eE37lNK
28UyzrqdUvbPiBZr1/K3wbO6aFXqLhQG7bCvrp5H1MWhhAIGuPVJQLJctUzRmazYDEzrbx3iWKPL
NJntHXWmbOiYjRemc2+0miHVp07/BroOG19LTK5LEIZruz7lE/jWCvLZivvKByUIBGeMwV4lc69X
/RQ8+K3Jra7Ib7NnnwvL2A26rjET1B+20b+2Nf3IGtpdy/JB4qc2mXhjGPFj/9vt4kPX0t3V1La7
TDk9rO0hfCE//aLbEi5q2pzMEhtqKDcTbq+l3/qCH6qkZSA95cZ9opfA/4onDht4LV1ymjY7s8cH
Yta1/+J6nBJTMU2IH7a/bmuYUt7cfwBWaFaOpApLVYj1k5W90womV7Ktn0yaBWU98nOb3aLu6PPT
XDlBa5lbUdFZVUin5UTm35QZd1zTy3eE7Zts+6tr5Oe6Z9/OknGZ8cngCfSRrip/wufmwtnPeHSj
4sJ4AIW6dm+kYD+HYOQSn/RHRnxXxAxqdb0/yRy+cG1+j7sG25UOr2Thv5joYxYL7CdcJyYMfra5
NGHGnbgBpn9n+tNWGkgPRu9FCZcKDgCo1aSK/XURU4gRxnZ49H35Jyg6PqIRmHvnvtBLBeY1VNOT
YQU8cCF5PKYif5IwfU9IMy2ZObynTXLBv/Kl6uZHFxJGBZisBWQMkGka854nOFNyGPypBpSQOCjI
XMXzdpjybpVZRcgdW3H2ytLqZoZcDSAH0kEVJ/6B5i6kDRVfy3j+NSKKk0kFkp83jC31TzsTQQaB
5yHLQ7WVlbaf5rpT0WoqR6AwsxvgwjL9rgmXyUwuFL2jRbOrpLnJTWqTSjGDj/LR1BgT49smCYWJ
KVwU9fwaTOGt4HwWGxaT56r8LqL0PjDIB3Irg94XcVIuKSE9uoPB+z/DsI8mJL/CFgD9sGlZEE9c
mzRflSAleT3eLRyNIsfBElgpHhUytEy04NTpNwfNdmU0ms9BhAGrtie4AuJ1mMSL1xnPtsQC1081
F4Ta+FUFIdMsmaC0iHLXUJC0j2134D1Lf8jQMhY0cdh23kqZUfmBKOMvY83rW1ptck0Se3xNJjSc
VPr1RtgZ6GIXufM7d1MOV2Gr0CuMJ6wl7zDrx30yOJC1teIPcNIYZ5GV/wxeQyYmmf1z683JtArp
S8XPV5oGoxybipLVEBQ93YeJW860ZrTZU53Nw6tUAyPa2MGGs4T6lGDVh+u2UhHbgFGWVofAUMw3
4ZdccJpq/BjNAaSUmJJRs0IMAFoM4la4xmUznZXVmfCywYSmp960zN9KGRMVbUn5jGvWes+HCi9x
0iKl9bya67Zx7RedVNNVd2PukS110IXDyc1+/u8hlf+F3+L/k5MCGwRJkf85ekIOHTPFf/NS/PN/
+aeZwpf/EJ7JuML2vL/dD/8VO/Gtf4CBMB15Dyz6/CnYLP7TTGH/g9EJuFcYCmRW8Uz8l5nCkv/w
LRsjhQiIGGKACP4vsRO6yv+NUI6J4w46I8ni+FAGPevfjsBJ7ymf9XvesDZwV+5pCRqwjS7awn4x
Kvk2d80patpz08x7Qd0Ars9uL4twOybtn9kPlpWBDVmYxNB4/jaDGUGgS6CmYtQ8TLLT+y6z73ff
c/5ucqV39X384BvHukuIC9AAvRBGf46V6pbQauQWdOguus8VqEk5scQDHXfLJwuwMGRQnxUmTI9d
VZ45ub+QbwTUNIbIsCpZeLV3QCZeGL1JCck4f+jo3gtX9htFrBtwMgEvdzTCB8p9fqY84JKRqYz/
xfhjib/COoKvczMBLG6SSCdHWdAwNaT7aYwtIHMJG7gjHorZynHt71yrt28Ec1YRSbxUDu0+siTn
DMWInOEPylzaXkVQhRRxv0LVIs+5IbeRPIZ+8I3JXPnGy9RUBWcbAuhtPZaMJ5A/GVatopQXOvXI
VmQOmxSU3JVO3+VYbcIQSQhdzlkgp1HKoLKY1Kj5amXDi8Puwq31rfPKZ7cZft3cOhNBX5bCvfRI
6jtfibunpLO3wC6iDQVZMMRab3ifaxbrqd/62h5+0ii5mqboN+jI9S4Q+LejvB8vyvSujZjHfWk2
5Ii5Wt9jMHSgpv0TvRB/LG9gbc8oO0fSdR7qzDc3Qex7J2629+G8eqrp9Tozyzg4cZqd4yC9M7J9
f+nM3pvVo1nnRr9rXBekRMU1v5CNQtsrD+E4W3twjYKTNLUurWl9VkGZPk+w0ztwnJvcwoBaKfy6
phAtpT/jNQmBnjR9NK3Qz32oxPT52lP03EsvfuSIsVehDRJhEskhIuSUp0Z6aRyhFqr271rmXK7n
sapOXLXCnYwpwKgcCrs7aBFOQEBjVp2/g4/hPdKqG45fNRiNO4/KwivdK65sVb8embcuxv6bukks
qlqcnLF3N0PsPVj4/rTgAhg2M7bmkJsmDQi4yQvnWEfeux0Ux8aJcKqIb53GODrjWwxzGfkCGUzY
Vx1IDkrDrSG1tiEjS+zVu01SldtW4S4MZ8IgxINa0mEgQkqmCWvLwt1ZRZ0LRCvCjKvc3UwZGuOy
LFhNnvuJIldtbIITC2vCkWfZ2logWH4arftpFnxXQzWUtjXxTiuTtvQ633OC2eC/IVXJTRAO/sZo
/INr2itRy28OpltmM58qcj7pAeDUvHK1Q6pK6kvm8ASUTItQjf+4TvJBSfIhKO/+W5MXQ9fhI+Jd
iLMnxxHzUqe/Q5H++jCzHmot5qUfaGhMbXM1JzPdU2Aw7GJYS8FcdAeAnCVxGUdtmupJG625ymYU
MkdhAUAUQujLwugnCm9hWL1aOVExPMQnC/j4xja7k02N89IvPRS7uOJcWSTVU9M0v0H/HFYgOGcZ
hAdlcXCM5gTDiOeUxzwST0JjN0q03RwpMufKGFXTiQDWNq0IdA93a5VtJMEuMevfSGlGOpC1VqlJ
hWoGE+rU11UAc4Z/YlTEPA0hd63G9uCGY7DVBRSQpPgTNfq5ivRmLptbaUQ0YZv2lufhbcyemXPN
kEQgyYvsklSVOmIaI6s8xDOpKEecdDhhGMkZW7Z+7cOdCr7DPGsvc198jUJ1G86UCTKwx+JEry+B
DZzVJmnfw+zNHx7A6bNOBvCw00jogtHWxE36IkPyrkMhs0PB39hBEPzsZHZKyWotrbYzLvaERx8f
AFjMqexYVWsi327zAMiA4txKZFvMGgFI9y69mOG7O4fVQWPtqG3JZTzpzaPOra1q3fxYT+ZH3ens
pfWHlfcYRcr6ZtpKu7anxgf6IGviSTivbMsnnjDVaNUOF0fh03qa9eGajfa7bd2ZxLIC4AOKcj/i
UlhwZSVK5gyQaic3OAaG9WDXY38aOu85a7AG9k6ijh0BSV1X5kZ7mK9ZW47STI/o095WSaD9mal5
ypgVob261aalgqer/YuDtWOf+57AphX9So1MahM4QRy0iT37ItwmRf2W+c5P66TurgP7LxrzF2lO
bMthThfIJzS6mmBqO3ci/WIdAemV7z3MbCa0k9jGLhGRRBwjXkqX2UfvvOdQsVnvnHWYOuqCLzwe
ygtEmrXtzd5GIT+uqBD2XlsO/k3r/NDmMl762bm1bVRSBdizpRfMP4NSbSSL3sXs1a5vneQq1T0F
WuSSwLWmOToJ640pCYtCpKRmsfMxHJY8Jn9/aREqFuPY+jtKqoFe1O6XF8XdovEEC8eczPuiYVpc
d1OCqN6M2ygv96YRec8DB+pmCIxXKmA5d3Th2ovLehM0Sf/Sz4Aah1lhI7r/Ms68cdvJTq5YZ7MV
30wcm1m+0UuRnyMVjquQAl2KHax1YR5mtOVD5I7DMbHJQJgSJtvMu7ACjvZRZBwF6M46yZkwfTx/
eYLR5HdfZO561IjVKgA80PfmvA3ydJuZHNzpvacEOs++cWsAug4idkq32Gc+aRzoAY+ZGT5mG3NO
3lOP18EeY5KV5WqMjMeYELum6W+WwJsTpN6e5XClevlAmGXFILtfdfM0rlg9jJWHHsF4CGkgbhFn
4+HM68RVj34bDDnxK8O641BkLykwpm7XduGVsmvBsqeDdWsmTw08Wsfcaa89MoDN1zCEfsdg9MBJ
TEfP4Le5xN58K0431nuTkzpxw5cZ1g3617T+O2cQRMN4cLTDUc+hKB3jQXqicTDcsBJfcqwHpWEz
InFNQ+x0HGwTzziSaLIeLBOOFhafgjJZwfMbjXsbfOWjjbv9cRqFs4ZSMXAmqlljL1as4CExuqHS
qI0WpoUjVVkTsSKtkhXJf6C6YaZ3LseLDcMuypAxm+rGkNu2nZH6zCi/qKDbjHr+C39Utu8bJux+
BZGjAuuwzhweewa4wVkW/avXJzH2eXtJGMvf+0F9avz0cRZY/fmjgvfeuQUdhoLabPDfaEctSSAm
6zYpx2PCdP4hGBgOxSx4K7qO2y0PinHMsnjL4Ogj91ssTUOSb1WWcd13xMBkQYpjgjVyiE3jp2Q2
IdsO2Tf2CRc14ifxWMRzZo8JKeJToJxHW6fGIantal2Hk7XOsKyurSKY1nY8lgcr8B4c/h3vYrE3
vY4DeFqaj4jR/imOJTVusZafUTG/7DYxx6tvW3cf3F87uhILMm/1R1+709cnBsNzZ1v1RxsyALPT
xng2nCEjD8d3jqNH8mHRKufw/GYGOBUV4tTZavqe+yQtSuMQ/iEk98XF1351OxfTmkvTirora1U4
fsSgHLi31o80qF2ocdHnzmzVgnAwcoiRGqehiZ8sR36zQr4aODevcRvaEFNxGs6mfORZRXNP8vrX
MfKFT8L2O/Jow06JVhLdY8tpBucyFQ6jqDI1vppEn4O59190Guhd1QbxlhXX3KmyN9ZDcLO7bnjF
ezRfbJLqC6lm900kbrIl0sf03jcfOrPoXhj6l5tISCrQfSrXyhh5elQOQVA8SdheOuc57mb7VOOK
XuC8dZ752Un7MBIt+/hkNqXzghnRebj/yuo9+8VkFX9Q07SLO3RvfzjRMvN5T68+pkVorQUS+qoY
LHL2NcSdldczrfj7t4Mwn49uNTwbuLhWLTEOPMOTf0VV969TaSRHQKTXtC1eA0NY+5Hx3dXFDr+C
7STgs2h1EVVARLetvs0pU5e/v7hMckF6XXXacakigo4oXz109y8ex/CHCLtuICqCfU1OlmZ0SEoi
6EfkgMeCzJ6QE2AyQFIpBdRDxVaUD+3aCa16k7QZfSHUVu9j3+p2gEVoaeSmt8E9FO5mipMZUpDA
tCUpmFIsI2Ar3ELZ8oSBowaz07OccnszjRS7Jvy1r15F783EIWesuv53wJCe19EfmhA461nRohGj
d5a1bz3QTrusbfO1Cb3pB0XMysuLqxr9p5LtoUqIrfVd9eZ1AX3MrfcpB9Co9v29ivvh2x3s7MKO
FljqEcQR9FtxwKv8K+8zwF5XZA+znPY3j0aIPCLBOwZ66XiSq6xIrq3iWuSTbnnBlvnSYBrfFLmR
rkHq51+QV9N4dtDEhxlMSC8OQR0zlvHkAQMzXu+9QQnVSspUbgPAIuiH9neBuE3ctLoLL4HPSFPD
cJvlgcalR2BACgTfshWxv+ymAF6XFZkrajUxmGcD7SReBuqIDEKwH+qRlgjPkys0fjaVZtFoSEGj
QrWjAO2UDGRVQXHLXYHyi1vC3vlQca4dGahTM3AD92oIsXnxEZvhh8Fb8NTE83Bq7c5dmlNvfhJC
eIMdLJ881ZQnDzrbkqZKeq+i+qVIwuIWxWFwxAqXrP7+7314qblQ1e/9qlSXjH/dyH53poKlfFvl
XvCgM3LQE+49A7DE2eGYMjZpurNILlA7IjY0O2TYIEWMseQ1lAPHDQg+zCL5+4+53PAcL0SE7zix
om1Us4vY3ejtcoaaHCm6eNugmNKl2pabTjvzU679/JIG6tRmW3SN+4GzuPQ1h1wh/XSNr316TwjP
L8q0VRdPxs5TPWMSxH+l6wsOK31JGH9snFBILkl9d8GMiT+vgoIbZBJraTCPz3WSiMeKdlJgcKnS
1ltbdfbRTyKIRQEXDnbhxxyD7RL0/vCojSZHKMIEU5hRelReWBy7MhHbPoj5TMxjsu4tIFNO2s/Y
aaEaKjoTSUrU8YtdTK+2tLJbOJmXMS5mzMOzXitNchd+pMMMRZFHqC0u/LQQ7IvOWU9aFWQ5C45n
WZff6iblHjab9O9y2Fh0hlbbqfSNMxxT4+zA/xf+ICGFREADnZBGD8Zd+AlFP25qBUdH9ymOAc0L
YnH6xZ4b3LQZv/MZb+LsHe+hSfwPFSQp4N653D1ZeeMtkY+IGXFub4tx/Ogj80OSfyfp5z9rLI4n
NIgXdohkWzT2uUU3WbZeobcMqLIzg/3Hppm6Q0ogNmQUsw+d/qGwmnv5NyykjUgiKKDNKA4Y7BVn
jLK60WhW3ghqHF19KcNZ/QUiuSgQbgOLUPJ4b5nnRwZfnQ4oHNLCdB+4fzK33KVKBht60+kEz59t
w/5puvljGkCQjVn/cc1D+4tp0taim5dkPqYANcyLXo4jK9a8TJ3go6+wWnpUN2A9zf5q/CZaJt01
76KvwSu6S9XM4wbECHYpLqG0o5onALfxa8rCXBdou0anVok9+ZtWP4YGs3AzFZ+eESILJZdwGrND
4Fa/jTV3G4rAKRwou7Mn+hZTYukeU6tHB+lite4cXTxPIvu08MmvJ5GXO5P1+TRs0atJO+YEewHI
LOasqw59NdVHM7oORZXfKKH3OJyxJ5g0t7O6qwcxG/z5dju+ZU75OjHdWGdANRaun6Al3b8MFI+c
/v5lQFQq8fHnZNXd+DZ64kHJfF8zXjpiWtjrlE06AaR1HIcYk1A8Nqvchjata1OxX1b5tkvNjUvn
NX3OlktiJIw3c1F6kOxJQHbZY9MF3c3Gn3Eko1kgxFsrbafBL/krnMfBK5lI9WXG6RboKrSLmURx
7Kv0Vqftu5ua46ltg1NZuN5zTZMxg8yX3i6uGuftIW+c5DCB0IIpmp+sRr8wJpg3eTREa1ZmPmW4
zReDmqKNyqJ4X+TA+9Ixv9evzw4FdE5ItEMUG+EyW8G0am2EBipN3Me7TnLGB67iQxAOguOyL6DA
G3vHHO3z3/8qkXl1DU2+D0bPPO8vDtn4K+HSg6zM5tj5Tr40oaqhhc9n0OjObapPXmqfB992v90+
+bQ6q9mJKBuxITVbBnjBOx3X41pjVR9UnnCLr+O1IA73bCfT2qsHBl3gtoFZqoVtZz9R/y7y8Pm+
c65kUxwkjg5yUMm7G6Nlshf1UfCrbJTvLPDTM0AE3Jfxh1URHNUdGkUYrKkIBdsSaWwjkqGejH9b
IA+AXEjQtrlRnG1/2LQmhSYuU0MhsQEw9FjoRg080NX7/OqANEUnbPWyspiQgc/IV1WCAQuSz1eV
9BTWC3prHRolrILJM6jUpeE4e4AxxiLv4Ytbkf2Xh8ExY6y99boyZwrEbUQGtzghI9RkRJ2ACW24
k8+PYRHJNRkGZBbrc+y88djCiJVx9FmVhA7qFLEx7gSTr1DJTZ0Ba+jtqQSt0H25kzW8tHVAjsOX
A4CjcgPciHR+X/9pmS0aDBH+GgkpU5bOiEg43YXILR/AQb01MfFpLzwn0Ui2yDya8Zggq92ppWZR
rCO7nK6z8sfjYHZfHXe7+0TE+XAGiX0e6b/EjuOo/OT7767VDTdZ2RoSXRa92DNojUqrcTMlU3MN
09cC203yH9SdyXLlSJqdX0WmPcrgcIwLLfrOM29wCjI2MJIRgXke3IGn14fsklVWmqpbbaaFtAmz
qswkGbyA+z+c853is9PxZWiqjvIZlseyKk8XiI4ZJydQmwRSWMa3yIPzGBfGjy4BrDHWqE/7Du8f
0YcbvuRSo8x3u8i/wqiGMxfhVJyz39F08ywuq3SpkIqC2g8849TWCAsb+tzQkgeNWDWvQWyM1o9O
Kep9wcXee5w9+AijsjuRYhhtzdDaQd8MgLljqtJ02ofRzeyDWfMAxaPf3ZjHwIipYAVNUUE+PU+i
7o03x1KERfGs78mif8d7B2pIoqseGxjL9YSlQy+7wqkzHtyUeiLoBo5kBOAbVC/sJyh/Ns7Ik68i
wER9XKs1GTc2Z3CjHt1IhFRCM9v8VvJr05AOMgHbKdN2wYaAEBRJn2NWWXoHSPOR1O53QDgjdRym
UbT6+UsghpdhKqMvQQwXFpUv5v4QvocxeOlT8dTDOCrVNB95z4uHBELIEPT+Q6SMbV1GxUl39wsm
7MpNv0uZ6AcVxB/52L/0cFn4u+Tprm5FecmS+ZSGBpUNZshnQhx22MOyq0GzvKn6/r1P/WKX10G6
F6LAI+qk7yn0gccZlvDWtUuKCjbQayJ8xuNErsWTb/T6iESXyi4lp4wRTbE3hX3uWq+6253KX+oG
rrIYxbHKPG9VFd0tcdMK3WZWnTpPAHAJGvYiZhFc9BCd6zwoDsRlvZSOC/QaFdIuMcmGCwNcjubS
W7Gcaf5om06yk0QblOPd2+dDxsgqYyXiRextfYbxjMP2xRLWgSTwDWhCcSQqLHUgrLFlSU6ifirT
JWkC1pdbmta55OmtzdG8/vEH5hbDTrtvQTAbJxRz6G7CI0EnqrZi9DGD3GNQfpo6rsjU4a/y739E
Fn+pRrlrN8w14h/LwnNUIYj8oueJb0aO298Zih6wmIO8BAZKj7jThDXLSJ37OeXivlAEfudvZdJT
86NpQ53qdnpmlUaH4sOkGSdaM3f6FletvnqsnlGddc7BWko4LwD+0PM8HxO8U8z2JYvqLJfrXLTN
Ka4HPIcDUw98JjQFLVPXyUKoFUVO91RkHGOjg3OgtiEVuZ6852zJQJ3RvrgsWziZtmMWfx+mIr5r
reP70PCpVY44tWl/xXVjPht4EgmbyzaMnUmOW2Ki/igA0g6GHdrkD7IBs2NT8NNoxP2sMeZyg/LP
2Uf0W1djHPcUlkTWFs57gzqkDKKTkyTXIoFGGWcmpVTZUrlLQkV4nSLq0FatxW9tVxPaPHrHfGax
V3W02QM92WaMmQoEPUy0OcHNFRlJes9bBllm431YXkwYgVe4mMSmfBvq0tqPqPTXlany721IHTdp
Yd9FbfwYrDJd+Bk8UY0HYVdVtJuOf4+j8BqLSFFxRP2DifiWPOCKhU4OoCXKgDv7EwDkvlDXMY0q
vtNwzubh1NuqvbUqjlZRkuprvXgUU3onRq1sl7i1b1HnMniZAIZ16XuY5fGTj0VToZg8mtIQ+DlH
Qm8SVlVkPWFKHOsTL2B7Xvj8CGXN/JAEmOAZmpxyQ8NZavRhFgaclGgcnoNSeTDTUveVIOQTAbDG
ZxUjoDcpXHdta+Gf7mbm7kaXnkyJnAGaVXYcBhT7ZGedk0w6l2kyvjMPyfeMaZD2FXrJCUw2JKGx
lTCzbsf7nh+VDZo+mliDYGjF7kxe4QrEm7u2oqZGG2Ydq4EDBc1OvvOIOF9bNreQDyyRoJjhBleP
eyMox20V+fXWou/o0jy5eAonXcSaetL9zUn1fPLjvY3B++LPw5XXM94R1urBwNHpWy+KPfytgxEW
/kHF9pvOF4eAgL5TGj9wsWO2ZVvcU5VBqXptmuBHCfl9rORzu7RKQgTTzm06cV0C2qPhtXbTT9tF
RBsl5YOjG2PH/P8qYletjUW60g/ktIlC4CSH8QMtZ1J8AACnCm0fA4/VQ5KxM8wCnPmWXz1AaXhu
8IYB/poPVcikKja5XaHJ8T5KAfbJ0p8wDOpHaAn1I+Eb/qa1rRPpqZgeSu2eZfc7spNlM1ipe0NA
y5oS8iEsx3EZPoAQtKN8j5UlOhmZBbiqemj5HVybwWQERxjzOsRImvXq7M8q2uEWQXWDG+yewhJj
cOqSujgi42zmuHnwe8s+McUqdkaQZkDji2yHBQOfdGi2z6mGh9/4/nCJqw1RAVyE8+jSrJKKxLnB
4JFW6OA0SU//nXxLjDR9bLpFWtRN5fdyoMixC/leNYTvDqHcuC7BoC5z0hA5pGdV+xaREwfSOvLc
aC8lEHgvezYLLrepePYj9+KDS8lc7621pVilTfFYhdZ27lVMkUAAUsiyVzXpW8Pzs3KoIJ0gQS0T
FtcuLpkKNQ0HznBlClHCDBYvFgorOE+r0Zr9mwhpgpAXQlCLN5lpTkecz5SfrbsZx9xlVTyOW9K7
aH0DJm+9j8o6dJLocp/BYN29PH4D/cXQnZmYJ4wFC8zsgzeoJqmQmmiw7H1LnOcaze4XDnrr1HTt
yvNZIGSFvihveC2ipMHg0f+mjrk0KVBcC4pCO9a7nqVBWMzNyoDetI298CeiuI3hVh/YD0EUccjg
kmqAN4BPy2RrrQs/6OAqUrIg1NS6yF5lJK+hqfcqL1/McrrB77gHCY5/w0OpL1FBhrJ/wtb+GhTg
Ml1rINo9p4SI0+k9B4FoVdDDXSt8xznFTqzzXhIjUGvYkJcokh2JeuW5qNlfixgFIbBQEk55Jhm/
cLi0U1KuhDNNG5/J+qaW9S/TgI5M2LSxGgxxs3JyXDRVUtwMG7funvnHmHe0OBmopuj9ff2K5wIu
KvbER5kREl9o2r9Seu6WnqH5JoZwk/op7Uilf07cfVfAC911wO5+1VN6MfrWfOuq/DNtqaPD0V40
X1a59Zb5T9z43d4d7XKlMUPAFuItblpzAB4wdxdkM1c7qsbnOTFvjHVPs5bOHSjDk8s2ZOuzH17j
ehwOjTIMzKkk/oi+CLdFCEOAJjDfAlcrvjmmPCA2ew9YUdwnz1cn2+p+oAR+aeEyoN0wniI5caMi
R9jNIiTYxO670yhl+ahd9xHtdHgjZyjecig/5VUjyS4cIwYqJm2JZ95pzriUhol1ZseKSdiIy+Le
v0+yrY8T88VVlVoUGxH4WXjZz8wxzW1Zo86s+62G9DMoHl4IfoWQbyyr3pNOHzphwAf/CELmQdp5
zaL0Su+7K6fqscuHb4nJttezPxtmHDp0uaJSjWButLZORKytqaJTj7PrErsjy2B+39K96LqIHqBu
ladUyrvPwviWmK3eEOOEsy6INtIfqnNb4ur0Y/MTZ+98Fm2drd0hQ3thNgjqK8F4sc/2g8Oyqks5
hFq+zaocpobzkGwUN1/CsOQUAG8q/I024Eogmic7NHoLKW+YyIzZOUNmTtnUvpmRsbLdgUCiOGj1
AVZgrxkcJ8MpjmKI68O8yTqEt8INjAcjHZ/aGo2PmNjICyaB67yJ8703Zh95y72eI2xBj+1cWUft
IKpy5YYR/t8+v7a+m3GHMFEfewVcBj2H1zKLmaL8ylDJtYziiTqpNovPGbk42Lvm3jEvGdMA1GtX
Mwzqh7NPkyeSGUFG9ejZZOJOk3VlLqhWXEDGYYypv9Oe/7o0f/mTGZxtw7qLIWjO0Az7XVnYh9ky
5XlWcBrYrap1Sx7dxQK+e/YdEWLnJ1WmBMcSYOTeuxrfsttWLvs5PFVT/AtjavkcS/MTtQ88tIqN
a9Z08a4Hg7iznLyDqAoepx0dXCINaWYanMXFSUsoUmVOO1r6W3u0xqONwJTDOczOHkUZjU54iJYy
V2Er2g2k9BnMCJ/n8s3uTYTvoX1b4H83ufzRBA4zhzlfu1E67rHpA7AJGBpGcw23x3T1Qbemug+Y
37rElidh9CfJObcLmHpt+EnP1mREv0DOPvJNGAMoRBSDXeWP1Oo3UA8VY4k5jd71MnTPU0++KgJh
OxvtrK8b/dNBotDbyXlItXPsFoPh2MhrGko0F4FfbXWZoQDlNbuh6PrmNkGycY0m2AQ0+XmTt6Se
uM8dCbI7P+AqYnePVwkqSMi6xxTDa4oSY9WEw6NTzEC32G6brv9C1hE2kSpM1wEBiohjJBuE4cgW
t1lFbQYqtR0+E69iE0+3gRGR9whKJ4aX1y5Wx8ztfyNiJO49JRas+Tkjq8ZERbM/0YokNkCHssfz
V2kf+GUF+Y4Dv5o4F9LZ+hVn8a9CL52ZTk+1Fx+HkYqhF1O86iSCXxx739vAs470LyvLXkRcQ463
UYDKKdMeh3vZqyN9Znbu9HBFx1GfbaS8+CAZJ43BwnSkTARbLSWu/pM7f2fITPRLh9S+QvpaX4XO
rs04/vSs4ocJzbmv0i8+45MdIk0bjc7eJNGdSwGDrxpJbnD6ZifJtmS5h9IHcFEZWhfDVFvTpFPL
F2Q2Idk87/FPim4m4JA4gLg5yBwZW9bEthG58o4X7yVELzh77peOp0s4hz1lMJQVIwFJTL48S03P
K26V15wKT7QcahtPD08l6KYzPKtHA+TdMWIzyXPMGtlL43Uf1vPB8Kaz1AVMgUUZM3TZmTvWuKmA
2HS/NfaBOhm+Nzy06TafwmI3BuoRQYtzDay9mxLBHswhg8+ujS6NUT2YCYlqNUOAQ5ANryErdI0v
Zq8sPgaG9tfCPU4QZQUyKh1NTLl8N17P+CxR54H6Fe4+Ll2EDYky1lMmH9ipnsIyv2AVSxB1c1cF
ptpVSXgOWuPDj5u9C/yD0sy/qPSC4sxAbBW2Z9ed0wNQESoZlIPPuavw4L4lYfAkO1M/pAYVQ2Bj
Q7DgQZJ0lP/wKsarcTC8eXMNVUEUb1M8oOijn13rju3mQKZL6zBqiC0TxxBd7770Lbk1MP0WWZs8
hpb7Dlksvdh8+nTA45kK+VS56pDgveUxb569uOGjdgjWYrOk4AAky8AMw1RAdabZpBk67OC58G8P
WGV5TGKf72/YYb4e/RLzCz0FMLULP/YtKqvfAco3R/nkLZjkQSQUPbt6Sr5MD6RscVU4z7bgw7Zm
TmYhRkBlla/5ohXriR1g4THuNdDx1bxEGA2GV51Av0+HvnKxUWQVmajWGH9DiNuv4in6ZnpQnEtw
W9smSdwVes5gh+Kx2Dh2TSk1QDv17GE6TjEvZOykn7XMM9rY0SIAIk/WQxTaj3PzMTsozQQ2uAlJ
5mc2PAOQiY4JdnF0HzzQ4YeIBOHIQwM+xK9+JDErB6oUBMmnEk9TQOv8CGgi3vRG2b4wvj9OVfec
Zu7waTXORVtpv1XmKLgWknKT9Ia6K8l8wjHzq3DJF6tADTMiOg62fJsaBPTccuk2HAGohQE9rh9j
02c/4Kzob0C8ZMmbQRYWn4pm20UwGd5zNFlcFZAu7qb6LedwI9oeQiloVT8l/AMRw0eJKzwY3R+i
CeC4JmXLIBE+riWyfe7KXVzisJE5olJbkBA/E27RkGSGki3dFhpIMl4OfBim9VLNMLB1w7RnyKpd
LC0L92yc78zYJ3kI4d1A4m3pTttSkjMWQB0xN2ZscywmwP87htQ8vcw+i+qZadzTOCJjsiPOJdaX
hMB4g7XVY/iT9B3ZDdaeWuG3oSj2TEbIvo0sb+S6XIfnYTLByY/YhIys3vh18hGPyK4bWbPGalBl
5EWr12MZEKcaMvrw+Vir8qVollyjfG8ywDuIGIUEW9t+jjWoqvFXVbfPc4AYW7ASHqmcAtrWMw8L
Bg//gAAW9hYJ7H7bvgaiv0Q6aDZoMjeKhjLToHP9SteotBuS5koyzYiW5ZPL9okjvhccDODO3/vf
BMa+txXwAN9BfhtX7rcEXx39y65MjB9WgliVUNil126wCtIgNSHINxa4LxMxbCv/q7BNxe7eXE/4
Rbc5C47xZvT8IiPW2TmpTiQszyE3dfqqgO6l7XCQfQObuSsdFjpwf2UyHI1+fDETiC2FHj4iWDH0
PyZvXPeOchCDHkZbX17ZhI3rP1kM/jfOVYFr4M/GVRumMsldjkc6BRh5oPb/bFxl0NsUfE4ze9iu
205WbG1y7fk7oKE6YMlixxjTxzZgM2kae3fJLJRj9T0EFuv26fCfGGnFkq/0p/AKfhzPBEiB/Nh3
PQvm0D//OFZCgAQ0Hr0nhggrF9odjNrtFgZsv40Yy2/tJvvF4ovLQiQ/7N64Qlkhgbxzf3klTCTg
TXx0+sVtQx5JS/wnIXF/hE7+9efD2iD+cFsQePaXcI3acRijFx1Rk2XTrDMPGVAN0/VAnBP4sJY8
0Zhp3wr7671n+5BNdfc2eZ9WCmrGHzVg/ZgwLNUqJAM8kf9108y/DGT5JwLp/4G15l9+of8Hk12k
6Tv/Iab0KSH+6J84pX//T/7urfH/Flhk6wrHRL/suYtN5u+gUh+EqQuzJ3AF2S384394a3xopBS3
pkm8kkUL8g9vjeX9zcSWTnqqYzuuY8v/irVG2n/BlMKzJ8XTsyzp2p4jfP8v7+joySy0O2s6OBX4
absD3tQwDztOMznnKYGDU2ING6lCak3HuIR4/1bI0bJVa6EK8emszDL5MuZe46D0H2OreoMshCpe
pF/VOL9V2lSbwhxKHNuLudB+7P3oiwvyhRTtick1QYySke6KHCgkLDZZc5H+Zo/yscH3u1IIHSw6
O1vV19xur5G5REr1aA9bG2eOEBORiEGar4ZU5eu6YcsudVkRkRTf6m5yHnITolLoLGZjxabKm13O
uw7Jup48pJDFTOjiEt+ZdRDswoKCaPT9Q1+yr3DjqNs3zuBucJS2JzfywrVMcuoObVnPynGZowcC
y4ztWreSTmaVeDURGWSQsIRO5LGaM0nyiHznvswX08xXgeKLEUf5bDK7xow6tRdfO+F+Lo13Nkkg
yezqSPXrHCOTbkw2TnYMzarbInhJ9uVoPTCTdA6IwFlveohGKvtNAlN7JHOZG6MIf6VLcOTAXGOj
rO5r8ttmjTnmHpFttsmKcjp3pLqxfLKQD6cRW9Ng+J2J8ivvShalppPeOkiUuBZIU41hvDshpNJs
9LKrds1zgdKE5Td2+t4Nn5TlvZolrJtlBXKPkj7baJOAH1MsUw1bVJvBDCUdoexPDH2Gpy4pxp2X
4k7EA0tR3c1fUtbtoTfBlefoVzZJhXtDmCM2SRmSDWD01VWZPlsPd3R+Kp0Htzou7G3ioA9h1DpQ
1kTwB3UGuYpg613jFe9GaMhdgOH8rVQ8SDBaAVuTjwHjpuKKyevyG3+hgCu5ihHCzfyOSD3PMVIv
6ubS7J7zwh8wtDPlj83kGcDADF3ezJ8aG4IrkHOXuE7XeIyI7tuhEm+OAEKns4ogpE/DUO6nsUeW
MA7lA3kHTzFrlb2uI/3ixF21FTlcj8THAxYoTchPHV1GZWbMgsrwMREx+orQn9ZmJKhZydE9G5Gt
V3lpNDe2G80B/knzlEphbBpiioHfkNrDxNCApz0spLo6/e75ebkjG+G5dVo62lyclYH4vyn8R3e2
f5P00m9dp08fxsnv2KypfBfHWK57EGCbHhv0JqXw2UwWKRhxlIlLVTCunXz5WLhj/Q2iNoiktrmV
RcPbXSvM9DqkwHJUd4nm8XfWWvEhwFB7KMAgb1QYw58Ke28PdNgg/mFg0dplz2klP6eQygxrzHz2
YeS+NKJpv6cDUkDco8B5bUvvQ3eEtB94ZA/g4wGDMTUbu0/CNV2rgYEqSojD7RGe9b1hEoVmDucw
sDt8gtOn18jPMHTJR8hb4+6GyEXiyFk69Ho90rgwnLJpVEBNbDxy82ioOa8mDwqST9O9Lgc7O3RB
plmYo7GSIpougUgOZoZBPEMJd+iLmcUVo+I7io56p/PkKc3t/jJjatzjdsdMHouYnAksYEbue7Bc
g2ALpRTwqMG8MLSXwKYm9Z4qj+A8DiNEpY6t90FaQPO1NEajss12kd/fcPIluPCj96ZxWlhszsIt
CImQ9AVeHk9L5Ki+h6S7E3u3zlKk9hxtOkjkSngmJNAhi7Ct8UVyU9XncbDJEZFDetEBEy8Ov8+0
RsEQe0Tp2nbTbeaeX2NQoUywikA+OiVeHY1Fa2OzoQMuQRnSie5b3rTn1ktJcfR+UWAFG5xUbCV7
gzwETxHBRzR0FyMkq+T4DOCSPTIpk0csLLDXEzRL/3HhKf+at/vXWy34SynVkYbXSlOLQ5sgadC4
MZnss71DXvYjsih54wphYs2ztk1K40HXBj2Exq3PHOunNgqauYrrAR4e1XRlyX3eIR2cK+MLp0q9
cufswtFP29K5D4HkALIEhnYfBhz9TbpYsSe8hUlwNGnfnH6idMP0ssGUGK2d0iOfIbqpzMXLxS5p
xwrktzErFGqYO+zZ/VAkkjLtygxAp6Pzpur6nLeoW+d5zHYWkLLr2ID/o/XfgE3WBzYELVQm/ZBl
QGmKwbd35KjJl8gbGWaMY7oBZ/ulFf53q9DtIYkks7VpSY2ty+uY8+oCNcVdaxiod+fB/oZjkc4s
bWt0FhIRqAJhRMl+MolwPeix/w2nZWOz0dzEJoPlqKxPY5DMPKVz9ug3QfeKz9jE7U3wJnECb6Nb
f6V5wDhzlNMmrzR7+AJsP4vP+M1OZfQ5G4MHGCbBOtqP2E0I7MpvUVvm/NZ41shwAXjZCkYOLJsQ
g1MJd44sMaHZbrpxZ0cdy24wV3QACJgig4wKFb5TRACsSbdzxaSrj1jHZ6AR1qOM0odGYrVVWqIi
DNMtFmfAx2CkVlJnHwamJno7k9cFTdpBJ0hvUoPJamChAVFWNMImdZp1FAwQcQjEM0qI0QWT8J1P
XsU6kIy0SsLStrmRWE+h11bXofQwThJoh1bE+ZV3CWG5XFAsfnt9UMLFXeRVn56PAaSMEKVUpJvc
Js9+GV37yVMhuz5v3Fqe755SNOwrRY5b3wWcD711DTlZJBDYRiNenXUPNpR5x6qriaED+IZMIyLE
GMAHGxzQcy9ZYLgHILeMt1jCk681G0sHvSqMkLcA2g1LL6UvAvL5GvDVs7/oQFkVonMO1Qtyr3Qj
s4LlBmIaDTcQKUZzQ4RXbshl/R6YmH+nUGty8ORjpAouD7jObM4rMlCNbCuw4sEd5mPuzWrTLddO
tFxA2XIVwQQlZ8vw64MnkEQgzSLwefB+87++wcx5ZZMLH1GcOQSxZnDLkZuZ7pTbvomxtF9LzmLf
m7uzid6LfCj8G37ueQAcPDKvG1TGPSugQ7ZcqOFytaqeEYnD33kH3aY5q8WM2KAs3vn+HD6mws7W
ECAuceK1l8aVyLSauUbcyV2ullsdq2q/XzYZITJbctohoUw4uveWLi4TppQVAgMW06cmLNpjlKFb
M8sietJR7q7rpaIoltoiX6qMiHLDY2lBe1q1h2GpRdjC9w9Y/mzUIglpz24U0q8upcuSpcTaknIG
VQYawhqcGT4zHGRL2VMEmfvWkQSwq6mJwqU4ipYyidBAvWuX0qkBAojVgXIqijz/ZihX/ayIiN16
tUqezdwhes+n7q/q7OASqoS5KGLRHKK/gJ6HFBMj9rAUcshziY1ZijvZOv1TivLsNFB0A9pAOzQv
5SCDAsIA8KpurKkiijmNy5XdOq+O6T/lWsiNVaU4x4j5SpdiE9gIKG+Q/jt7KUWXAEO/G9NbHaLn
S6lXmZv+NgyfYdXQk+K+FLXpUt4aBYUuBOe7Xkpfxmtfc0vjkcr2NkaC0TdrplUW43KiV3qNDUcf
3Sr54fbJOYX+ngBhRelO7JrDCdLHyE2Sxb0jXqq28bCo2tWWgV92JMiZzmGp1MOlZidj6Cql/56l
U7gv8KhdsASpfx+o/N8OCvn/CFwhuASE6wKV+Nfsin9rh/LjC7Hff7u3Hz9/dfGfMRb/+AJ/jwWB
ZCEcKzB9aTkiAFD3v7rtQPzNIZEjQLAgPIBxf8pPDaBfLMkfji1ci0AR2n1gO338P/675f7NtWm2
GbGAvghc2/+vdNuO9ZcRlG86punaLpQzvhShIPwQf0a5VTxEMaEQMeKobuw3oVAF5uyFedJhIX1R
Cwel7qok22QLHYV4NvFWtmP5XP7BTolz8VP4bcBBblNGbsJauPku6x22KoQ3m6tWLBCWyhcAWdQf
cBb0Ez5ZNlCQcNjjmzwi3vPVg7bzBQyF9O6VmLPsMUjNFgMIwW0VK/YEdMw8DxkGK7gyCpp6S1ac
XFTFy754B1vSkBw1C2iUljdo1mXQofRVw3RI8z451gsDpwKG4/RQIHVLlz7LUR8cgLUn0NUMrCwi
iuVC2yFjvn9VhYoYP5izdRoEe/1pNm1c3jggS4G9rFpIQK4K5ungu61RgdsRamS8GyxCXyuapXeN
Ois6iChAuCHK2dh1nWUf84gB7NrIDe821QAxjAWjVEydvBNjlJz6hbnUKHJJJSU2wGRnFXkNBxGr
he7QG7lzAV9b3/1WoOc0qI3HBQrVRF6yURV0t8iEUWOZ7nT30VWSGdt7L0hr8RCIkO+OYG+tMuQp
6wRP+w8Z8QXboXIpLcPIeqTN8Z8LBGwHbN78/tA+IaidgPAkjY5ODfnZly6d3Ltd9O6dWY3xoayG
YytHuaeUMWyRjU/fcKu1v6UahpvTSgQbjW3LD9sNqwVniaS9/MkFWb/lNv4etiwY5faBPTqoK2pq
YlR+Xc1ZF1J6PnlTlFB0FFa7VcJaCGPmWPyonUGIkx4CPKim5xPoJpMaU248l4TselE27w0dzR9N
JRKPyMdGhtjN7MnZwnFGstV1zbK8K7L8mz0HULzrwutPjiFic9HMZ4+qbFjK84ChMYYChegxywuy
1P1YxuTOVpN+UcWI2BS/PaETup3hjnXhFN2KPgpO7oCIDmiXjz+hbuc3GwHvL37NwyFOu97C1Mtc
h3Utq7QMeR8aXsu5D5Oicdd+4uutGkT56jrgHtgM2rc4dIfHKA2Ct6GT4tklZ+A0QHS4zkaGTU/i
l3xCKQaCoPCns5ipnXwqVzyKTOtPrq/G82hPPY1C1gwXCFUwxwhp24PJA1NcT0oB7XSrsyiI9XBi
m5l8ZtfBOkKA/m20ESSMxPkxrxg6K90oJ3X2qDv1j1ZO+DdDvQzh2L8XH0Y9DOdyKtxglcc1ZYNV
jCFRyRPmr1VaUNoBvFJiZOGYpMwWwuCj7hr9LGxdXlIsBoTPlYvDfC6Fc9AqyFHwxoCA4XNyTzqA
E4l5dyBFSIfsCOR6boy+J0HJe7ApMn+YbGxvyuSBp5YNWTMWJq49dMfN1R48pNGuTH+mOCqStYnM
/jvzjJY4iZq14rPnmvHFAhWHnUjylWHdtS0CRkR2kPPa4qnWZvtitrYT71gRF/CHq7aEIk0sLGr/
Jv8t2OC9Y9HDYFCFDbkAA2kwzIXkYM5bbav4c0orEB1V7wU/YPo5X3nmUWWpnpSfM/CdpEYz4nn4
CubYf4cNN3AUYNEGQYobmfWQ6A5OpI0XttrxHWaN/1lp0T/5o1OTakuvm69lWzjWtokzYPtszhbv
SBwx3IvmcNoNRWMiDnCQHiYgUmnB62IG6toF7+R3Gr97WnB4mIlLGqfiLKHpyiWKRsgI73Ms5Sd0
zKnb2UTcBacSvs9jyRsV7LLYi45ZF6ACjosob6jqRO+uM4wpRyJ9snHlFYn/5RAek8Lu0sXWsOPx
UbQifoCnz7aU5lxzzZCGi9Q9DR5SPwwwSlrlzZ6Rqy7mhn5bMjeW25blSL0uYdgn28JHFgrTL0g/
WttQe1kIbL6p4/B9tODW4sBe1CY8nkw1DEkwQItbi/UV2GrckGnWQw2a3LLFJjgMazspoCGbc9GW
21QnaC+acnKnNR+NPlgFNd3GyobwuUTw+CNrFsZiEjf5vG/cyvBp3/h/cHog6N5YmGTefUwM77W2
urcB//NvzcC4ACPpobifEY6+Cg1eCsZik5LyMxiMtLthMAIAdPBO2LKkDGzQ0ybhdR5wdcDCJpII
nYmvbiBv2wcGcGhEFAyEEDt+F8drRF90jlZryhv5RDaLSC1z5pWqJmN7COgULUpe76ERORF1s12y
+VZS2WdU8O1xwIJ0I8GXLiTwCJiyW1sFDLdrWGm4uCELBI2h74W04r3QRffqyaj/Ca2dTIAs1FGL
95wR6JqQpPpDRXhkhwpMDbk8boPL0rCmlWavdAaAN71GCrgk0wsQKmxza1ZsErJetylGRJqrhjdo
WkcANjaG5zcY2of+GbpvKjbEklWIHnNZIlat+/zcTUOOFJAxFXZp1DF2m8hDOWOq3giL7NO+x823
CSBK1SSXmhOes9mQZ1jLZbVLilmR7pm13Ygl1KgSvOr2dChNj4R3iFf1Fh8XGAEuGbVpiYAgsbHp
Iyr5WZ4738/Mrd9oTDVB6Vb9mkZnPoQ6czJG1raJlAIOa7OWmjiTk5iGGp4z2vofNfHva3NIixfd
BM0vsoN8MB5B+d1xsviVLaz4kBZGFsYkeD2EvXinJxayQ1fvZqMcfvuirohC9HPMKMSqoiPxB+V9
MkErTlE8dGeSXPBH47dyvmwvgmXoBrXz7I3tfMKyJI+6V9DxRo3JNVeRveFtbR7wEyfJqsKafh/E
SERnNRPY2Xiyffyf5J1XbxtZmob/ijEXe1dE5YDdGWApBlEURSvYavmmQKXKOdev36couS3KYXu6
vACBnQtPd0sukocnfOf93mBYXDKMlJKPeI6iWmhuqj/CMcvue5pWi0DhHnlChlV7E1VtdaXVbv4l
D3V2erbZgKNV1OCyWNmtrNO/rE0PT3ttUHUmphFvE7wmsQ6qfa2EMyDDdwWB/wRObF2RfWpcpFmT
nvK+6ZNHGI1+cSslOdUJXgmWtadCTeylgJS4KHly6fcT6Y0gCL6BrrmbLjflT2qeW+dOrHkPWVA0
yzoIrS2VSnJftj0UkLDrkW+ThumdqqpqnVe60505Uht+IXYcL/4YvjVmhYO3rxlXpFHQ439zj/hh
g/q7ehyWnamYGquBxEBTfNf9EvtBdRMmxopsBiqIeCgmyNN0LuwikYnEVbhrnLT7ygNeV/vJ2tcj
4b42sfd1CpI3ahY6ttQvBPoJzjzb1zb7MscYKp5yX/zA3A0Msr+6bgW/w4NOPuwUqlASaGyIm7Jm
AEvMLEneUWEZwElxvgyM5KnmWzU6NCGNLnVW82dzqLZwYksu2ETsJWYQVkg8Xp6sNXxHP1q0jdck
OOjXpouVFsqQDsJg49nzNIj9eSITROxqinAfpnWFT08XomqUHW/VCE3xkGK7Oe2H6s8MspKivRcw
Qqi1jGDcDNMdk0gB4IAIxy4w5hlRm8G28qjiNwFW0Fjm2KkeP6YRy6Lm9BTB1adCTgzOF3JxfX/a
9hTcq7pLuHwErRihzyS0aIVttAqyQUQLqn8PYC04dVO6arTbYhJsmywDAcx78kfcPAbhz9rgIemM
dCWWUJCVzo+0udRIxb0aElMryko4L32slAzQiPCEVcX+PAwJbuHSWmQpXwLtJWtVxzbHIEZgqdDR
3DTUbBTGkXHT6Ha6TmlFLAsZkimB9tmG+UO6SlfFU9kU9Uc8sPXTvnNT2nWqNee+EgyW2tRTdeFO
GyG/sIW2gdRA01DSpAY7I+kZVop8a/CVrIW2VTZ5G8XVCaZy1syHr/Mxyu3sIVVDmVi7qsL5NUmk
FpxPzrUrcDyLy4GRYXODHa70nApZASsIc04NOi6kZGyHA2htLQGquDbDat0EXWWstBzW+f+ycBRJ
PeRSmOLhwpHeAexRCNSKaqHCY2uw1sjEMDtF9U8igaYJhEeHTUgQGSo1LBF0/HjqNIYyVjepfl5x
c9enXmXbdHWl4kvTGflHNBL95zyq6Z+2IcB6ESCuxx1UCzBe7Sxgc5AsipDBnRiFhk0K24nmudIf
QYVGFH9YpZEhT6otfl4yQYVzu+SkmSpozthbtR7GpaP41kVehECjklWJS6RCMD08zAFi07avEyVp
6IB2eI1VdpZ97NrEaOhT6v5HlwRSbnV2STx6EQmPgZXJZ5rblKtY98qbgm0d6XDiDy1JN+LL9D1v
iNwlqMhznOIuS3QI0gACZPbhPP2pa53mKTB8y6Tt3ESPcMOJxG0U3962XKzvCJ52d5HX0DCownge
qamiw+7SXHNWGFoN6b+FIISXR2ovaBq2z56d401rFnzzJAnktTmVHLW75MwWbi0QwM+EQtZb5otL
BB19+4XDgK2QVpmk+sHqncYkQ12rtGlw7hacfMX0ozfQazXxxll5V8uSdyO4hfy5t337c9ZHfNFN
GVv4FOhNfUMQnHRK99P4aJA48qkh89M7gRsdr820de98M3axF6FlfM4UiRegExC2HSC8K+oYdZMG
lrPWFFFaua1sftRak7hI+EjM6bYL8TPK9nNdMSPx2fXEpJ9n+9WgqoJ6Fbu2Gi5RZ8M1cAIBkBIy
GlXosJbQ1PcfUz+0Z8V+qZlQZVCODquQ2IkQTT/WQtgJ6x5ELd03ZxklojdTYtTCA8GA5RyKAsWL
RGUF34zg03Lqi3afE55tRtdQ2QKdxjV3ApBD20HTWrSDE10TlhcKXhvStdulYhKehJWaryAziCLm
SBikk15vUL762IJCGBUUMXwOHeyiV2aUSPU2ygQmHtQkhcwzWBiueSNUnX/NvQ4vRKd2Tugq4GvT
6h3NK8LTUsmOdm7f1qtUCdriPjLcWtqC6sKH7aBCnVDFxDPJjvEo9hLlWRoS2qoG+9+iUtF5CuS3
kcUEipsNmW5DultMZ3JZeED7guZQHBgO3XVtUBY7WgvwI/s6CBREiSsdniE1bWsRpC0PkXKIksyn
ABk77ESnuAr4womDJ4SOGVitah+nTKmH3wlXIhVWQQUbWx0S7ISI7CmEcTiF5BUZVUhtMJCsrA3m
r0jEhig8PLJM4giJxytpCy9Nlcg8bwjPw7zLX/T4alMGFc42GUL28O10booheM+1c+x7pDbb4aGT
/OHm4TZRWpuOk486VRvi+5IhyC/JHB3OvkRaPTGUC9ymK46f5j4v4uILnb4A0Q7ivy+5C6gc1UX9
KGp5N+sRhW95Qz06B9VzEEkQLpj4KEewvSxnqkL0YLYPIQwVExV5FJF0Aqw2czrf/EI/Jn92bNN/
rCrTfs7rvmhm5d5PxjfT8I9aqKx1lBOGmIh6eu9BOFiQ9eRsZULRbptcrddiiltArQX1sw0gz67c
1pSHbXwJOaaYOU0uzwnhQjFO/WcOvo3WUGoRl95nA+0FLkJSFwmmfjaNKlWN8egOM+4EYIPCJ16w
oU9uSARrOeW8IC5iiEHSHjLk67Q4zeysxU114UqNNS8lFRNFRbHP6t5oZ2TRkGlquv5jXfndAoIJ
9iuBHsT4fchYmtaiearChL4jFlX8lIWidJlS/Ijs8VnDJmx4tE36nkJdDc4rEsgXYSP3iwyCw3WI
a3DxwhL8/42xy7KhQPz6OcZ+sXN24S5+fAetv/69V2hdm8gyZDVDEqF1QkCjJnghslnKRFFkVYe8
qKmmKZuA7l9NonXYb+DuYOeySuGl8pe+YuvahIi/IaobEEGDgmb8O9j6/gO9pXdSdKmEXmkKhtTg
9TQYD7H1ICiNRAH+WRmDKqWUZnqH1s+BsHWrpCJpYnJmrFJoRbechqs+06Sl35NBiLxFnTe+Ys/Z
6tc21IUpSRf9LBTYzkhXesIOiDaZKF9B2Yam5JsPZJLCXnfQnEitgVY4PE0UP3qwddqpGY9UUjtC
IS6f4aPvQOttMKnxoblbIjSYTMCW0ov0cqUZ9l3fBBaparoGpxieupjj4mzJ4VQlptSNME/OCfjy
k3BFoQef15jFmgXkCE7C3F+HIUFWmfsJX4qNLOUkL10j+5Yx1DROi7bG/l9Cl9I0SFUVHWsHF/Je
Hp/RA1bww477AlzIqy7IBQNFSfGHPwudSkY11AyicttDByngih+Q7bIB2jTgtQk9kZaesUDdsnP6
wDsPYhrZhuSEKIVcYUp3MvrkBqZ+qlQeZnpuI6yH9LG1jsuxp+QEZzbqSajpwYr7J9nUedCcyYZV
nILxLeIs6AH3LAFrM99w18BuuG6nBDC3xmeQt/Q8Tpv0xInwyo8k+nRt7Ty6UjpPKyxC8E9TZyJd
/rVvkhlel8XMk4ruzLC3nEYiqtlQv2ohLYGNgjCFFqadUMijCJEaoUqzInzWcw+jSFhGkHvQxubZ
DVkJ5x5X21UQ43qQlrdaq1+kbXlu82UGYv3Zynps3BKRq85wTg+W3ao8RE4WwWWH3k011k5fntoF
ARAaHIpWsW9UmQZ0hX2GV+GIithERiDEDXMKf3uWtSUXLY9/wboKsatiztKseoztxjmB9uStJbuW
UNJWyMW4rmD4HJIsEyiQGyx61WQk6FMipwFlP2MpgP5O5Ki1MqAHMd3GnS2t9MGMmc7zHWBLtQji
KrjNExcD2iqO1lxKgls1aC+cEkOmgMj1UsRBojz3zEzhegwxvicUMtIyEqyMKy3pAnz7PjV81Wu1
rNe62ORTcGEsjXUrXySm99jJirlQaocUlty/0lvsDWh94N6MnzK1ctlBWi4KPIDo9Rjkg87wrnz2
oTBda0RZA2k9CwSkIR00nCWsRX3u96E0K8RgF+dkYeHl20JEugsaQ+d2iTesSXdNrWJavVm5TQp8
JfES9wVDwFrUVeeJpp+72ucurYWrJkJck4VkxHM53cDBIhjbiqVPGRbGfpdKCyPJkRe7ZN8gaguJ
vunjCNPpirQau8uvyf2qz+Scq3tRiuIsBzdHCTuNLEbBay2Vh+AimXOPJbr83ncFcyO3QO66FHkL
skufQ8OsllYe0z3KglNoj6j6MbSb1r2QLr2KfPFIjzeYugorBJiobRucRn20yMGQkqt+gRm4baVn
uTZnDeKQB1uziaeMl0aE9tGAEcQmWJZLUZScRYPJ3LQDbV76MW4qFTS5VZ0of1Ck2msENCQtJ/Yi
LkrnlHx5DwmRC7UjEO6jzoJl2PjdCcxRGgvCKbLcDipwbW/9uPro68GdmWIlhPOyNsUh87KWE0wv
8hOxgAtm55LG7MpdTnz3rG07fNAMQnRbr/tDDbiu9aAHQYdTZ/YQakNUrIIqqQjKaecI/rLrilMk
6qdou69DqvaV3Ysngxhsizn0nIi8q8DQ5aVkQB+ARzEV5Dg86WT/M3JkrGuCzpobmZHjPQcaEvs7
r3VuIaQGmGWV6VJCvApA0CbLCn5LYzpXOcILEDSc+BuhXHodHgyCb5KgZqF2yoVztY4fCgrOk0LL
nguCBXOU4VNJa9pLj1Nq6pX3AQoEdNKasewlFxQz1qlx6TTUrbtQXPdO6KMnMlTtuZoo3HBMBWP2
fk6yqH5SSBD+uWgR96ZEBv7ltAuTivms3Az/DzQDHRKbrBmONVMNH/7TsJPuTVX8aGmQWFrcu5dZ
3F6CsDwloWHReeMebnUSSJFvGitLN+hNdgjQC2RkfP8rS66auy6g3jKDT63VfenTRtpKmvKkxS4W
l42bPrhppjOFFfEcJyebBmxvncIAJAnElK87ciU2iUXglILvGv0fceeVcHe8ClNUP+ITGkERnDrW
NoSHt3V0h6BIPMMLwxAw0eGPXgsctm3AdeKqtQVoebbFZCKZOVwPcetq+Nfhjyo0bgMCxbeFQukq
67F4XStwdci1Cc49GSpu3EmrWkjbmen2wq63IVh58QPtcfasSi0vYsM3YYb0162smWdq4GIVIUUw
lrMcTpsXuJcETLXzxMzuelRQOJ93QTftYrfd7A1rIo/CgCYK8nmtg0lKj6Ln2Iu0TVLRF0uCSpiW
xSIPMuFRGDw6CKhXrwUBdqkmB8EaN49sA14RwCSRyJSysCJjn+KLb+x+QZ5Gfa8FhgeouLQyp7yO
O5RPctnpV0UdtDO1tqUzO639dUFRscU8s9TTepta5G0j+SIcO69POkiaUy3DAcotiYztlAb0xUvC
dW5l5Uwz2/xLFIpXYB7VNVaDFZbr/mZ/ttjEx69xBPHXMk72Z0jyMPdsr9Qk0qF/t0uEcvmwByn+
mYalYzpNukSFL5eIc7ULQlyrzXOgO3nO/lhuo8Sl4tFK2q96UcxQVaUbTZWZIvgIXzo41sA5b5+t
pYo/Iq4KEnvqoFm1M1SESHW4G8LNF0iEL7LoTi/EOdPYX2GBsyLNup2FlkIqhK9KV7SXZh6Flu+l
6k0iFjq2eA07gRTbMPaziuVpRdFpYUP9iUCxT9Qy7i7TpNgUiN5umcQbVYDW1bueskEr14L587Xb
PpGBVYiNV4bRMSbCqcBJZUiXkUsWiFDYHOyxZ669Pt+Y3GGXyEBTzuEE/z6uOUunCi87yuK1Y7jl
LDXQOIVO118WepRwIgKYJzF3fC2P/fM+ItwozhVtGmDctIlSd8EB424duFJlRBfIK3G6i2QjWypJ
t/TUQrmwbDm7MEpaa3KGjZCt2uJ1Uujs/j3df5x3CtQAQX+DO5kzK316fKmd041h9VySCTUTB3oc
ignnXJdnEd5YS9/CHkx2++6kyey1CBmNLbxD+W3pp3JgA3O7NYSP+FbvlQzHEfUcRxAMqTehS4+s
rzfyYNyihHDqRMiBXUl2kZ6eiUZF492UcpylGvh1GaYZCcqlpgWEqBVKOUsgXFxviASo2o01CNUA
Y3qcb2P87+BVYIXQXITVeV+LBBZLyVLBbXmqVdwgHVzvPdG57zSgkSQPibw34Vc3OzNXwCFpKYPc
Bdc0dpaRlEAa2FV1cFdreGrw/RDYpy+40VPGuuZHRTeucbLqz8q0dKkN6ZHYNL2NNn7EhoVWeWST
HtKql9i00q8LBBNjR2kh5rhFoXm8ppi5TTzlJoP5osYuGxsG56XfgY8KOCV1OHFB/DQVYepjOHyS
p3FEgLh9otGvXqUwhKEL1kh+1QjrdoSQNOfWoU4ynVg1zUwyxW6Wla0wI8wjPHWy/AHFWriUfSFc
ejnuPBWNZTAfKZ5jBV3MW7k2rpoc/TjsNldMnms2Q6lt+Qo625xhg2lvtPTL/vb4u2/RP9WBHQjK
/g/4bK8fZLYrd/O45CS6rJ4Aqp4oscviX//Fy+PHPPz0Y+LF5U3y937p1w/68LR/5ZsuffrnPx6S
KgbRuXpyUKce3MKHe+zBxX3/lvbv91dPCHd8rOqRR8vyREHZxbkBM1iXpaHJBT+Imm//Y8OaKDot
C5MLOJfnvQqN13szQj8bg19/vJfB/PXvHHyA3WM0SKMLUM6H8mAIaI3SX/grg/DuGd8GQZHAIRQN
qqGEQp4eGMy7t4NgTAAhqMh0qiT07QNt8MgGge/mL86Enw+CMtF0AwsTEbUHKtgBjHk7CAAyovGa
ACYzQEc2AtAw34NYP1kLPx0B2QJzMskk0xDZmqoE8fTtAOgTBZBKFdFYaxKanaMbAxkp9ehZIE5Q
TUmqZmEKYllwUg8HQYNBq5uyylDsV8LL6x3TfiBK7FUIX0duCeLEkOH2qqDECothiLY7nAwGYyNh
ykqW3dHNBEmHucBUfU+d/ndXhCKiNJZFWdcxodGVPXb7dhSsiSxqiOY1zGteNcpHti28zIaxB4Rs
wvRWhvNPg6s2fOmHs8GYSJJ2vPuCwXoduR7gumusApA4k+MRJQNn4NuZoExMDg4miKEMEP/xLQkF
78iXdfqufvu+WPr5ATF8SkUawiY5IGldHE4DgjIxczIZBoT5Fs0QTtDjWg4GB4SskI/J2xoxDPJE
R7+oUA3R2aEcYnK9nQtoKTg7FBGdxfDT45sLsq5ILzXc3x8ESZowA5CEKLI8nJMq7LG3g2BNyIyX
2TYtC17vvrV1ZHNBxURiaNkNO7uIx4PCJxg1LxRlYklDhcQmwGb5XQVpDFsIdwllvzg4NY5teXw9
NrkDjRoIWZng5CHJlqlgKoN66HCBmBqVNqM/1GsqrrvmyzF9TEXUa/0wdkbI0oTagc2QQ5MrJP98
sEhMeSKqtHE0Js1x1g/I/FB1jZwNQ5eb2yV361crl8NBEJkN9KZl1gt76r7GOq6dAhkdJfV3HIF/
t5ikhIA9T24O+w5/7tf/mx3TUhHasTtABZD1fV19fNsDnp8jJ4OkTqBIoCMEcBmmhPLufqVPoAsO
08HgFrbXIR7XXBgqCF0eW09LGrASlYiuMq9gi8rvUCd1IiKPFOFeH+kwcP8fe0gwBoamIVeiZmQT
/AHyBlWFfZh603x1hjquqSAhfn2pcEdUUeIEtEWz6MpqTAOynw/2RkMnYN7gekkNBQdob491ZIOA
RhmgYOy2QMVgMBCcE+AuRFkbhxUD8mQWAluwyaCLRwg9UcvoY29XVNQiiglMQl6Qp/cVtclcwGGD
slrk/nmMUDSnG/T0odpjko5YFMYEbzeOAQX3tb1Q/XBRWBMcE0HlZZbNKzR1XItCseTRd0xtAhg9
AK1kPwBlDQ98UyxQQnNzYRpYElOCk/LoSmjgY3ksIC3hPcCC4GPKElYX9EkPBoHdkc3HkgwAaXyn
93YGxzUR2MvM37A1agq4ElkzMvZ17IOHg2BO+M8WnGGuGJRWxwe6DC4UBl2lkbuCLE4oififqhls
DSCyh+OgsHuCNTBZ8IYc9sdjK5+ZqRLlzMhhkACfGARgNsXk2gi2cjAMljwxgZx0/sACk9l3fCDD
y21qbPkoAyLQnoArh5/Z3unz7f5IwYDVFB+f4uSlcXtss+H3rQpuDxTQXKhgnb+/VBoKWyQgCwxy
ka7WHpI6ri2SdzV6h6Qzqan0JuFGscLew9LDkmAScN00v47QcQ2BRPbTWJCF4lHGShotARUT2638
rnvNjXIPtR3lfjDcIMbWCtwguElrIAoG6Ds3pXc3iGFf1LlsDhdrZQAfjnBDGFCm0YsBgAXUbsC0
qaCBWA8BFtQoJnXl4Gb8ckK87MNHhL3K9N7HHpLUCtqAsoG50uoYlv3BIWkCtXGllnTqqv2ecHTV
86tJNvvU379G4YUNvAI7SMZU4rUF8/YKwX3SYOGR/HaMQNs377Jxg2BOFHgcw5f9wt55Vy6pE418
G2uorl9Pz796NvyFJfMnWe7E9cLHPU3Oeyp+xKb72S98/f6///krO2z1+M9/SDQgD35xYM29vPY3
Ft2/Drq6ewbbmx9+ZbTtX+f1r79+wO9f+uC1vn6qr//x1HvKd/mDS7bFQB18fZsXuwiy3X/Hj26+
+/Ajp7o9nvjtDf3zHwdv903N/Mvn/8oMj1Ysu8DolyBl+sDO/qV+GftYWKu7/Ou7G77TFwhh7GNP
d3m3i3dvHyy9EMVGP9mLfm47+EJJHPsSZ7soqj78xy5K//PDeoc3gHcwQiAjwzkx9lXWuzyGyhoc
DhJsRw7i0c9mKYTvHrzHjMc++HwXFO7usXl6Sr++y/1G8FJIjn36Zvfodj9epi94xtgX2OYey+jt
O3899Mc++GP1WD24T3neHTz8he4w/uFon+4PH7wnHI598NXO3xUl8UMHz34hLY199s/zN97wq//O
XnuDx0b44WL3WL191684+Nh3/aksd/mPzonXfvTY598+FeWH6VOMrvvg3b9wpMY+fbNjM2fDKvOD
Of6KiI59+rLCPG5Xvn3ff9KaRj87OXjHfzY7xz6Xg38X7eIPiOg/XHgPyT3f7qoYNPXF4ed4RchG
v96vCoFvleXYl9l4fZIflgN7WGd/mx378JucvPLDGfT68N9wMs12jxRi+68Dc4P8w+mufgq9t9/F
/rX2qO3YD/K/2CeM3Ic2u3gYp3dv/fUmPfatb54crJV33cGqYGSGx/+GYnL2FLrvB51Hq9ALxr7z
2Z/rjRjLr4/b1wj7dz/QV8e+xAkn1qPH7HG/PuvN839DZUbA867Eguq7V/hGzhr7EfbnzC4YPsjB
Z/hGHx/7CmccBT99/m+YQjdP7KLO+xr/WyN27Ps/3z0yPm8Hx/gRb/LXL/Ojm+SfIqrv75dfxVE/
+muHl+fhNx7Cp13+r/8BAAD//w==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5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96BB7C"/>
              </a:solidFill>
            </cx:spPr>
          </cx:dataPt>
          <cx:dataPt idx="2">
            <cx:spPr>
              <a:solidFill>
                <a:srgbClr val="96BB7C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1HzZcty4su2vOPxwny7VmIhh39MnokEWa9Qsjy+MsiVzBkdw+vqTZVt9pWr1bnW0dsSRH2SpWKhK
YiEzVy4k+F9fx399ze/2zZuxyE37r6/jr2/jrqv+9csv7df4rti3J0XytSnb8lt38rUsfim/fUu+
3v1y2+yHxES/EITZL1/jfdPdjW//+7/g06K7cld+3XdJaS7tXTNd3bU279p/c+3JS2++ltZ0h+ER
fNKvb9fmNtm/fXNnuqSbbqbq7te3j97x9s0vx5/zh+98k4NZnb2FsYScUBdLxaiQnBOM1Ns3eWmi
n5eFOqGcSCQJES5ViNP7rz7bFzD8L635bsv+9ra5a9s3P///fdgjw39/NWlL78c9e+XBxPXZ93v6
5fGc/vd/Hb0Ad3n0yoNpP56Sv7oEphaJ8ZO2a5KvHf717c1dvjfR3hxN/aO3/c2px+JEIsQFp8yV
xMXKPZ56hBRMPlGuVJJR+Xjqn2XR09P/YOijG4DbXL79kwX3vxKVVVLswenyNxfN/vauje9n6Idf
PLq3vwkOxSeKUJdziSWhgqIjcMQJAcfAlEsGzoEovv/qH37xdwx7GqM/fsKj2/n17eriVUF1nWRZ
UtzP0j8HiIgTVyBEEcGEIUIZe+Q9Up4wIYhiimApALwfAfMHOn9ty9OY3I87QuJ6+6qQeNd1kOZe
3GMI/+ExkEI4Vpgh/hgQdALeRF0iGSNUEnnkMc+26mlojoYfIfTudfnKZl8U9s3/2RfV/3uz3bdx
kTT3C/ifOw6lAIRQrouwQIfE8thxhHuCkeCcI+xycuQ4f9Owp6F68kOOANu8Lpc6v03a+AWpAQFn
wRRJoF2cYkndx6xMshNGlMKcQnaCi8fU4LxJ2vbfmvM0MvfjjsA4v3pV8e3CmnT/5QUdBp1IRjBz
FVZCKXlMBdwThrkkjP5kAkcU+a/NeRqM+3FHYFzofwrGYx79oBagcKNEUkoUwgi4pxCPIrggJxhY
KMECFh6SroLA8TCr3hv8sDR5ZPyPuugPxcD9uEfv/fXt/ctHRcLFPgNWvjdv3xwz0guIGVD7HBUB
f3jhP1snePEeCrRo37wkF0UnwGSoy6Qr6c9K4GGNxk8ELEosXCHxccR+nj1Pr8CHY4/A8Vb/dBUe
wfSfReVsH+2hfru9X7D/PIsC20EcgxMcwjRE4APFfICJggjNoWzmhBH+HZj7r/7BQJ9j0NOg/P+R
R5Cc7V4VJP5dHif3k/ICeMgTzuhBoXDdH67wCA8hTjB2mZDuE6zmL015Gomfw45g8F8XDN958z47
RK2XAwMSCaYEEc4FVMn0O9d/4BwgKhHkUvAZwtihUDjKmM+06WlUHg0+wubd62KVvwGJe8mKmYPU
x6BWdoHNYEZcEJQeoKIIZH8IVS7/TimPa+a/NOZpOH4OOwLit+tXFauu9um+7cBHXs5FIH+4oOlB
JSxBW+KcQTn8AAxBTyQUaOA54nutfJzWn2XR04g8GHqEytXmVaGy2jfTiwqyRJ1gJbFiLgI1nOHH
/iHAfcB5GPqTLPIMc54G5PeBR3CsXlfZtbTpvtl3L+gi5IQrDB7CENQkILFCmnjoIvjEhXqMIvVD
gD12kWfY8zQevw88wmP5utzjpkkq2/xbFeBvbhXREwGuAbI4FMJcCPEYD4XhMhGgiGMOOf0YjmeY
8zQcvw88guPmdbnHdt+YfbfPXhAQzE4EhnR+2LxzOUb0cQ0CAQvD7hJoroDLH0XwZxn0NCQPhh6B
sv3tVaWQ3f4WuO/LhSzQVhUgwkBapVCM/EFbhT0LyaAspExx9KNofKig/LU5T+NxP+4IjN3rAmMD
u+cvXIgQesLBM4iSVCDKMX0csqQLUjiDUoUrBIIql5DxH+LxLIuehuTB0CNUNqtX5SIgAnVd0r6s
okXwCRSHkiko1UHjht8fpXZJThDDUIyAKz1VIHrx84x6GprHo4/Q8W5eFTrL8iXziQvNHlCS8EMa
RwLc5hEqgp0gl4AfyacTyl/Y8jQY3wcdYbB8XXFre9eAuHgfOf65lIXRCdAsF7o+XBdAkAo/hoGf
MCRAO1EKCXAdF3znYdD6a3OeRuJ+3BEY29elZ93siyR/c7a/tfez8gKA4BPYDCXofv+HHe2LQKsB
4koJEHyhkP+DnPU8k54G5eHYI2BuoC3qaG/kZzfW8cbI/4oGqt/MbdzsX77tALsnAvwEESUI5Iwn
GtjUgQIw2EaVTPzBW55v1tMAHY8/Aum319V4oBPgYC/nOMQ9gU6Dg+ZOQViBrRDyKJIB/QIWDC4D
O9nq0KdzRL/+0pqnIfk57AgJ/brKRX8PnaVvQJWHWAbc681q39/lL7lfgk4glcM/5groQASh/hE0
oD8irNQBHPojqN2vih/7V3/fvKex+rPPOQLvz972iuLf6R5cC3p5upeUZLACqkAOABHsIinkEWMD
BQAJhQXse3HGwAsfo/hMm56G7tHgI7xOX1eNc7q/jaf/QG6C8tOFFh3IT9BX8Z01P3YyeQIvK04p
VEGg5Bw3VDzfrD9D6PFtHYP0unLTh7u2e6PvoAk7v1/F/5zaAUIS3OLQRgWtcOp4T0yKE6AVEjZi
EBSrkKzY/Vf/CIPPtOlpeB4NPsLmg35V5O70LoIu7P30glUQcAcXtisxBfESNvXZY+UGxGYCeUsK
KIF+HEx4DMyzDHoalgdDj0A5fV2lkL8v9uY7hfCTF6yGoDcRlAHg2iA7H3oPjzpfgDlA8xjsLgto
AMDsuwT6sDx9tlVPo3M0/Agh339VbnNhby0cLmqa6X71/vOIhvEJxDHMCSWgEEjYrXycc9QJuA2B
vgxgdz/b5h/C8zyTnsbm4dgjYC4+vSpgdvusjfe3w91d9aLIEMHhRAK09bpIUALJ5OF+Jshr30Xo
486LZxrzNCaPBh+Bsntd3gKl9u8R7Sz5Wn55yVIVw2YzVEOQ66kE1Rlc4xE4h+YYigm0xmDkQmff
MUZP2PZm3R5aDtt/t4CexuzfftgRhr+9LhXoNJnL5kWbmugJSNUubH4K6AYAeeeIJxxw4yAOHZRr
etgnvYfjB4F7hj1PY/T7wCM8Tj+/qkB3ujeHLoH7Sfnn6YfAnjRlICiAbCA4bKw93pNWwLdBEQLA
fnoSFKwP088z7PkTPO5v5BiP1+UfvzXW/IdONBJ5QuH4wuHYyI/zPUcRjp24Llw9FKs/Wd1DYP6W
YU9D9MRHHIH129U/dZ4/PdtAYOtdUSjyXIwxbMAr0BofJF/1XSmhAko8+b1hFcLIK7z9v9dUf/Tu
B2eifz8x7kPLyuL7UfNnX/0OPhx+Pxr6czqfjDA/Znp9++tbTF0J+1m/H2E/fMgjIH5vlvvDmDto
0fz1LTR6Qx6AwzoIjkR83415+2YA5QCuHFryIRfAVo6EvjLYp3n7xpRNF//69nDwRcGxl0PvhpCH
XrO3b9rSHi7BuuHQVQ6XDlsLh/xxf38XZT5Fpfl9qn7+/cbY4qJMTNfC3YCs8/ZN9eONh9sTDEPt
BGK4C0ESDt8BCYTrX/dX8AiBw/v/b4ZJTLIsNssEkXfVyBZisCsku+GmTJx2mYd5tRyauflM8k3X
p0QXsymCAmVfSpYNZyLuNCWRDt2PpOzqdyPZzYn02iwnXirbz7aSzg56s7QkabebstHjYckXBfkY
KouX/USY17QdX0UiukFTWix6MXAvUWV3gafBnrVF5s1ldmrG1l02DTb+SDovn3Li80r0a2QlnN7H
QxrImvZePYdi3SFW6TEucTDkPNR8bqZlO4/Gb5UoFsMofbg3etbaO0eNma5cw73WdkSLmLua8H7U
fJymIHMYCczYU91wd/Yt5e0eCbuoWTmfOm1zZbsBbarSzl5fTsmS8rnQA//owKd/6JqC6aLPLwaB
zXmEqtLLcyp8kqlxI7vofYscPdbWL5p3bUVucpvmvuy6m0HMsa7rGflW2FM3Ykabhl+Erp/U9XlY
z5EWIzsn3I8pbT3b7fsmanQbc+KJrtxkpRi9uW4DZTIRwGd8Y1PYajS0i7ammY8SRb3KnLoJz7WN
sw9FFnPfcRj12Rx59bhxqDsvUV9JPWSLoVcfVTJujIpSPXHjF1RVgapEo7EwHzEJ12lOdnbosW6m
ooS5qjsdVZjrkMC8Zx94pNSCdgPXGUtrb2A0YDZM9DBlF27DvbwWY9Dwxhud5PPU45Uz9o6u1Dl2
q2jDGnsXpn3pw3f3QctKnY5Fqls8jLqPnK+FQ9bMzXfjhKagc7ugztSkoxDfJOkF3PiXhuIPZZPl
a4dhR0sLFwXzBVKl1yYt1dBhGHm8qmLNzHKQ0gL4yY7MptQ2dS6zxrpLYouVTFOPy3kVi8RrkmHa
CpKcR/DABF818qZj2Sfuql6buNkmLL1tQ5Kep7a5Zd+a5tTE1aTdDEW6EGgxNXhbRUWhaVe0ME0R
1e1sE4+pDZbdeSrqfZ8kl0mi1vmczhtrBi/EyQr+YB7I7vVCVSTTjuy+GUBugOl3XG8yRLt1lfqt
01c6zMymrCjTc1KfObSZdMvtcsp7HVNnCnrELmhkL/OqqXQ3O/5Y5/Eli2otQ/Z16PI+YE7uapa4
i0qSTYNTrJ00nPywY0Gj0tQPe3QzRr3Oh/ndkLgXOJobjSJzLq0be8rKtRnBnfr88yBJtolFmWmE
wOHaJr1IaSc95vBLVTZe78pveZic5tFUajV2ixxiSVDPuPB43QxaID3authh3FG4seobG2z7jhXx
Xc7i9h2XPALbkgsnNM2yjEWtM2SHs9YJO206EQbCFsZPG3tDXadZhDNTXpL01JtAiV00tRNrgqrr
KH8nMapOByTSZW/3lS3Li3CotxPH2cZOU3OaVShw8vByCvt8PccT38ZmYL5r7bJOanLKIzdf2iFW
QZ/G7xis+otG2qs2ROGu6Wzmm6nsgrZ3T0OnM6uoN+nWlnZla9OvqCDttm9Iqmu3MQvWOPWmpqlO
qqS7yXhuvHD4FOZp+KHOossJ19dZkX8o3LkLEuxMvp0R36gJbcwQpR+qvluHWZN6sKuGToc6Ck9H
l9xF5UUPbhEkzLELWYkbhsr3bRhfEFLVm0i4DPwjRwvSIaLncqyWvaukDnGBlhWzZ30h7K6AW9nJ
ueIemcZWD7Lplkhio8fOpQHtVbF0rWTajSq74SoEHy+lN5qi30qIYrqB5Hc+YrQFKepa5ZHdtuZC
drEIhq6Jt7YZYp27o4S0ES6kE9NtPMpe48zRcZjVy6G6iNx69rJBpDqKFMxRoXQTQf7I4sFqOwuA
NM77Tdn2VjNezV7nfiEsv0ls/JGPGVr2bSy82JDr+swOdelVyKl14bKPg82uwojFHmploztGdYTU
xy7FX6H3e9tUA15EsRx1yS3T3Im9ZCoHjWJhdd7UXzrIBV6bCk3m+ZqYwxfbHGJlaj0bCpiiDOJ/
eFaqOvGGPvySpabxWCS5HoX8lvLP8AyY1Ce5GXUxoaCktFqaiaKFbGINUa5aQCqcdT+y98TN66Wd
KATHympHNJFnh+pbk9pvfWdSr1pXZZx7Kik+FbW6Nkk06dSdPWKafNHiWmoz2UsITe3CTjXMr/vN
LdjgcxR9HCd8DQ/tadbN6L6LBC3ganUNGa/0y6jzpjPaRZ+SJvJHVPEgr/rAtAh5k/poOJkXUdp5
Lc1DTxRpUJQuBLdqL1H5wXXwvqp4DZSBtRrPZjHv8GgujHWCbO6XZZnA+h+meTnV9XWLt0Nc7ET/
kSXsLJwK3fY5WUQ1yRbCuBCiO/GNRXnuue0MqaGpLyNaGh1lESwVM1/lJBTaiUarIYJNcNP9Z/Dj
2p+dcYScCHg4+aiW49DNSzvqJu3fo1x+LVxzWbiWebObZ37Oc69taKt7quCldqq1mytAGRZ7VJHQ
z0nzoXMCzMd9PbSdl6ZNEuA2rHRf9ed15CQBxM7SU475CBGNBLBJlwdZ13iNjdMlqatRz2Ey6Djt
mNejbPIZzSofpU2oc1x8cQtPGhN6iZi2aWIua+oOuoy7ZRLfhc1YwpRNmySFzN8NTrFsWHnuDHXn
daiKdN+G0cKO3c5Bwk8kyXWCTb8gxTR6CZXbsHTO4rigPhBH4/WsLf1+oKFmaj6LemeTcfcyxTjX
XT8MeuiF1GRMVrQfCy+u4k+p6sCtx0sUtu4uD2c/B6fvonzXJabXbFKXrKq+hGlpfScfXB83sWdk
fDkpNwxoOKUQDyD7ls4dkMUS9sfgRMQ8LoqmOmSDbNtyQ89JO17QtooDUYaRV+btOnbvmEwzrzZj
46m8zAOTtjeNldkaWPXslbL/CPwz3cw0Oo0zW66xg+JFldH2FCXdZcdx6PWFg1dhSd3AEesy68V1
PF6LqDNayRl+9M61UP0Eq6S5dcZ48kYpr1r5EVi3A6sszD2ahd9SNfealwtXgbo+zHNQFe46Yu55
yDLxXqR7x47ZIh6NN5WRnqxgCzp106eZgOvGYsfDqr+uUDquDtvnXlc567SH6zLLV2NmIw8eDTSu
wtZc84KUOhyAHB1Yw0gz6ylTV34aJn4SN7qyyk9IsWF1Pmk6yHesCrGXVmiVA1RBGOdX6STf5fkl
4iP2RJgAnTz8yIFc636IVk3EvwwDOGxhTeJPkFccM1f+ZKqAfoyTfNHnd3EOy6aUFdHJLNvTOqwW
9WStVyq4obE3QTzZadvWw8K4WbWmaZSsDJ93cuojn00y9fsSlafEsiBrovdAkeN1ZPJVNwfGJeX7
0pluZrekOzd2vyFVTF43Jmd5NqWrMpyIHxWRP1hlN5ayeEmyuAQClVc3TFvu1qeq3YXVKG/iaVpF
kzv5SVYPS8TzT8mQN1sZQf7PY6fzq5Qly47zTKvaDS86lPkidfKlgob5nWF2XI3ANrcsHOLNZJp5
rfIpDMY83MQtqS4Tdoma2yZ0yu3YN/muP/xITRAK3AZDEufrKYrwphXVx4LKZjFQnG8tpvHCsgEt
Sok/ITiV/KlN0GVYj4Pfzsz4KHSydVQB/U5wOl8KKG507MTzOoL1mk0KL2ucXRADlUiZUwQeFBvP
zF2iMxdNixrCuVdRVaziDOK9KAs/LcbubJAFCTICfm0zkS1JUSIgo3G2C/mQe3knh6BnOb1qffah
zsXHvJinmzq26Y11vNEd400fVb1O56IGctROHq6gPotwdRaR/NKOJN3WBQFy46AvJBfDxYxkpFGH
nNNSCAQRQa5G2yNvLqirB5s025nUiea2H9+rcbxpYrNi0nY3KEfJ2WwcWOcp8WPZxpALehJAwo39
YlDkzNpILGbpfJ5LdWHckFy4qZ2DmDkQo2O8Yn1b+DM8VcJvoJEyQGmdwip2b3NeyjUnEFvKoTp1
ElP4SdlATejO0aIs2otY8npZkoov4jgSXp+VnccGST8PNLsizhqoZnZu0xhyZeWQhZ2jaoshk2kO
IK+GnMRLxroFFWUUdB1Q0sz9vvyqVZkl8yocwvxmMVdRoqvWrb+20QzvUM17qERUMMMSW9uWNlfz
SGpNaOyVLhtu2IjJMhsxkBuE0iBRRi0KN1ZLNYSfx7ZnOsOlPE0KJH1hpg95j9QZrtUKS+MGomkv
nYifN60+1Jjnxok2eTWrnapjekpmnmgmMi0mRa/U4Ucy1GualLekckO/EdLsSFoKHckYwHVhDnLa
7SK8TfMsfo8THPthlrhrt0+LD70bBaZSW9S7ZKsmGXqk6aLVmKdA+qrSeG4n80C0M7+MIgSlP1/m
PZGXo9Bl2E8XNI+4bseZLcdUTMCdpR+GONrVSblHlZWnGR9OO9TT6y4vjJdElC97WBtLU2O6jjKc
wOp2riFMoX0nIAxSqJNgwz5czGTst1HO0pXbhp+bDAIcPGCwOyOs7M95MwdqBB2jaDn6VAvnI7BZ
cdumZuFkDKJDPvJlNVQk4BkkgxGOyvqJgoq6qudmYaPUeFWRk80YVskyZ0OhkUH1dnD6ctEnFfms
oM6rRld8UaV7KNPn1JNlbBa14ziXpXV81ozLEOf8puDzeFXLdwZvlFXjWSnNdFYmQ6YpENSzYbiU
Jio+p06yGBt4ciEAoD6QfLiMYlbduZPZKJinjzGPFm7Cdh1E/AGYJRAMVZokUElZnfZVJ4JiRLku
o6k6xVYBv8FhuYI8gc5i4Jmc1pdZz5x1Ndr349TKQLFSQLpAhd9lEQYHat7HlcM+RfQrKly0gZTN
/aIqOz9UUXEFys7WoDaF1DNLHxczWWQDjYDxTskFeFR8kfa0X2LIPktUTMzvIArdCCZSj/USfUyb
6q6o+PSVxGg1lTm+bVIoYXsnPStDUEqoIv3C4UmlU5xM7yOni31MGV6MzIIxlFWrEEzSOUl2HYoE
4JxoEnHrJwUvYcLC2BuBAYDeVdIVrYoPNmqas6kLoyvj1FfleOnONP5G7ejXd3mfsY+sNWMgyzGH
3FyCmJF17Xnn5MHcdNPOMlx7pmjxeSXnxHdIVJ+LvM70NKd5INX0ibjxWTSbdBmOab9ErRuMEMZ2
PMpqrx/KlVM00Ttbd1YbmX3qjcFLWku7TIc48ijpje7rTughZPV5Hop8W5vkWx0tgfUN7ymBFO64
3IEKX62m3E0WQzbhFTD5YUnKCmYkWk7Z4BWiy3a1odIDPePAzK9BNoivZiCFhHdAgHGZLJrMoUsI
wgikjRCCdp7sUNxmy5BWadDURa6jogbkaKo0KQe+plPF9EhY5VtbYuACZlyXKjrrRlDjgMnscpLl
C9VCPJQjKAuSzT4zY6zbpM5WbeLEF1QU26qI3yci50tB8pU7jcl5KGvg0VLsOsIan0i38Ks6xwFv
48xLuUPPs34F8+VeNHGT7uDM1UU7OdXFADKbN8yKruxAJo3KpFgCfUu0a0FCGFJTnQ081V2R1is5
E7VwGxsGchrTZR2aVJOJOu+yDr3jIRoWNaLdonKbEsje1K1koeJVB8xeRyBibp2UjiAD+DZyqAa2
VW5dninfsQWQxYl6peBsaXPW+jVoCN7QYnkGGi0BJaejQVtXLqg+yII6ljVbZwqbRdrWChJMujZT
I3emTvwqdHNI9DnRXZLoEHTMZWGT7p3T2nUdjR/nMEzf1yYDLaew7rphrfKnko+rmjnLsk3nhUwd
UANbHqRTmC1kERrgH17ZzNEaHtBQLkp7FhPyIc4o3kTxForn7kzVtQH9KDabGc5HXbX1p3IKiTck
3CwqxJzt9x/N4be5dIulGPpmST/hwc1OY1BsQFAtB8hCsBDcvryOBxAcI9BNpChOMZwm0YaAoEij
Kfbl7ILQVIE1fRdjD5aF1Yi2KCCmVoHTlmsrlQH5JE03IRAPnQverZqx11NR5JuJFgqM7NWGpujW
UXxalxZ9KAY7wZ0lFZSW8jrvk804j/jc0mKBSDR7cpSgWfGsLFYh7y5Y3g3A36g3g/Os65Z9lXU0
XVQOKIRGQeqdWlwGFovyjPbGo9cZE3brkMmDnvN8F3bqg8WNV1YkWjYdqr0GtXRXWbJlk5tsjVN0
OoF/uhoQ9Ylo0x2bumwRBans0G039Lqoqm47waN+FqlX6AxkaG0yQk4V5V9CEFf8ENQg383pOmc9
WVPei21aO/AuoOveOEUcyHH7mXR1H4iMcc90w5fIwWZZmtHPagcv3WmqtKih5BrgiW9rclg1Kq3R
e1DRqpxgnfEoDriDNWM21pEZmh3FvPugKpiZOfbytg5X0vRiadpY+jGuA5o3mXarvvQYmtCCFqBh
qwh9xlH1ZU779awMvTocIVoQkQNjF5vMdmNQ5xCxyrYBOUp1X+bWNNrhxu7UZMBLu7LbFfK6GrEf
2khzzMPzom/7DVNQiMW9qYOM1Q0ILDXQk7qcdn0MNXLTtUgnbMo2EPdbKGrxDJKJjQONdN3UHKqM
8iKypr9S0oDmXjfng7D9eQwrHRAjXtGAnjOI5CIOp9HnpI1PQTt1d7W7GkZQbW1aDsspoZ9dEAdO
p05117dRKIqVoQXdJPEYZKg2XsTNHJAo5LuKLtWcf4vSpDifescu3Wg0S0e54w0dIGaUQ3ld8+EG
5DxzPZVqA71sY1App/dHBYy5INW1mCNgT3EFTCONRm3HEeSBYiSfoYBYuGF8S4rU7jqVicsKnrbi
457gxfc/p7hUiw6eHQXLKYyDPgrrVVjF86du/qjGgZ5GB5MLvkxUFr/7/oMMckG2RdHPl1GaRQs8
VNSfBiDOUSM70FOm2eeO7XZVbodlBtKGHqOh8Ecsug3vK+GRDspxWCIL2A4Y/ErY7KwI14Uh6MyZ
8+ycHoj099865QL7KaOVSPlZhrJ2y6ecaslnscxm+15NHfJq2BC55l9wHHZQZEb2Aii6l7sAX0iZ
/JBXEdZAus1pNpWwjzNACTSaD0rk7Q500nZphvpmdpxpM6nknZhrdB7yqA54EqRwGuFdMV9NsLNz
lqelo3mataByFwAMEObA4DL23WwO17kMWy+1RRNQEbRyAHY8JJDx8LTtwgoDaSrPJ1M6EH75Dnrg
1UXUj9ILEVmVtik3oAxhXfaHQo1/Ti2vLmMjv+DKDOcoLf0wH7aiF9l5bKvmrOsbqS0L8cot22oJ
C6ZaxFjc0DT8H/K+bElSXNn2i3SNQYB4uQ8RQZDzVHO+YN1dVQwSIMQovv4sqmt3R2onwT3xes3a
yqyysiUkubtc7suXw2Jpx9+nQW3tic79Y+oSGdFpvp54MezIGIZf58p+7eosv6v0eDf3NLhLm/LL
nFcZHJHgqirnH5pU6TMdk+u+btN9OA7pTVlK92uYpjtkLGjXXAmXf3ARI7z99ceYEb7ruLCjXLJb
PsEXTDP+vSt1eTe746PPGvKlqPlRV7P6WeTyJuvdD20VfEI8e3jI6s67QkBXX9uc7Ya6mSO4pTAp
lBbXPWkOQ6P5Yzh5akeR4HtwpLiVtKFX3oRwYUc4wzPgK0vD/DYv+2LHZNXc0gzuE54XUQeY1F1N
mhZRKvd2oEpc+w0MgTUW5KqgHUVAp5z21ugevbHwbyfi9hGCI3zfNzDXcqqRv/JauEQ+JEjm7XOv
RfI498VX2yuyO6+odiVxccn1UuxtrcurCS7bQ1IN15Tes2CCX99799R5pYSPccCtj0mu6YvwIUk5
UgV3RM1LCq1AdtIiCONMUyuuaVdcY824fwZ1W7lpuys6Ye8z4uNRk8qjhd/fDeWkX3yrSI4pUnEN
Yl171+vGqPPJZ0JLcpW1lEfIG6WHzhnzCCH3/jor5M2kwvkPR9/NvsQlWTUPTfU84/76zOD8q1HU
j/4UJDuXt59LG14ATSk/5g5pDymdy+uxH+CDjPYd68mLVVf+dSNtclsmVrbLkVME/una7QWuagfJ
g7ANbn3C+I1v9f0xGdpg1zCJVIvD9RGG+8FKLfc57/1DoJx+P2dT+qke4fqxPEGIZqgR8K6ye2U7
T4z54kr0nO4U8h3XSdVEyAkceY8oNQnr12xuyL6uB/uah4gSS2s84G96XyVaR4j3NTvdZBX8bhaT
Mat2vFH64HQalsCtnaOLO7gYC+8q0OxRlpR8GTQbDlo5zgPxJnpNcJHGeDqJ49CF38P2SLhIPypb
HlzayOfep+QDnhbTHrFv5AKaKHAg05lOR5gKhDdr1dsHB57koZiq7JB1Lp92blsqRM9KZLMWT4XV
XQ0PySuvRNF/H6V3J7k1fAyKWSO+Wua4upmMA5TwXOU0vK0rL30IZg83MuqljwkZhmOte8yVjPK2
FZXelbDLz8FUw7KWc7ObkRmKedZ5uPfnGTKb4NIpis86YfqqtLy/Tvkrf8MJ/oYX/FVLrfI0+90+
4J+//t+PdYn/fnFe/vvDpfvAv3+7/0/bgrO/Ff+oF0Rca/7SghH5Z6x/SRoXXMY/zJoG0uPlV6OD
/8Ak/jf/+P+IEUE5hgMkxTmYiAETPwGL/PM//8aLOGDsALTDBrWNb8FmAZD2Gy8CUEgANhsLt3dA
/679+I0XAQQe/4LCEHAYgH78V4X2f/Ai1lJDD3A1Krh9xLpc+r8BjIQAnryBi3igB6MOGCxQwQqP
wcKiT+EiEinJkVY2jewi/9kH/kOgvFj64ccikcjuFnYkdIDEPEk+5qnzLGf/G7JScR++ZuOSBSPp
bZLNn3mPcEruHW1CouJuLtRNN3r7KRBRmgz32Wh9bhw35l16lLMXF7O6UkhjcRJRgXib2vs9O/oj
iRKRHkKItijUFSLe19x3n33lPQCWGY8Nfcb1+QDEgOOnf07wabUMIyaaD4zID/OURInv7mlW7zlU
UsD/FB902kRFOce4co4BHe8Dya77FJlnSR8qOn1GQn0vu+rJ96xIah2L0kfSqTtoJ/k4a8EOyJ5/
bH1E0cfisUyA3QiyEEkrT13NCdz7IhXPXRog4IDQSO4Nr50KP1pMfS0oti21aOwmMLJkeaF1f5HO
PTSyvKOFiE6k77eqvkH+LAd1ivv5dZABsgmAF9uQHGC/Tw9SlwpurUVoJJrmkFY+QsHlXTo2j3gd
PAYKcdQML2w+BxHpPcQnvP35D1hg/28/ANSYwP0tV0QAQq2FNeD0A/ImZMgW5ElE8MSUMscVo44I
SSEJofEU5JnzSBPux30yPxXN/HmocqQDbMQfS9/Nd8Huh3Y7dZx9IEgG7ubHwE7KKKnnu0ko5NM5
B1ojJddWx4FZaq09QCLlAY6gDndc2e2OjQIBeWBFJuHv6jrBFRy6t82kEG1HnCvqW+cvPSZ6N07z
c2/l8dzm9h7698VtnNskmO5Z0d9WTdbc1I1M35AB/z6h/3+N6ZtC2f9AG38B7hZWtXW43Zv+Lv/8
/t+mMwzAewA0JYq0ApAanZhOH4WNFlI2qLj/Td32L9Qu+D8WaIrBocf+5i6HIvw2naAx9i0KZCZK
usCojYrw/43pBM74RN4JSo+Wj4Idfivng8xtWwGgdgV1q2Iny+StJdpgH3qcxidb8VtkTpV60dl/
dfrfKQxdTvsmL2rYjyunz4tDpme+o0laHs6PvraA5Uo4QQj2TGd5b/PxqnOq7tntS+9bQQW5ZX0y
oez2n7N8ZwFrUxggRGKLvEj9YkS0ytYPfHaURrASmLuIFvPw9fwka7tkXF26bdtZdwKT4CEijjQv
smmfUkturWJtAuvtRklVoTzQd/XV2FUhQuuwWB/zzOfp7qIFLLXVpwcBYzn4rZgCPHUyke3mWesv
meNPQJyfO4S3hvkfKVrID06HLwLC9ThVeLG3lUhvWlF4NpBXqn0d1DyFu8oeE8Ra7C7INu6ClWP/
hU09kaywnDnreQI4qBrs4tERVoOwjrvM6wovUNfnF7ZyLgue93RhyOhAtHDFRZmWyJVJpKz7XYbU
O0onLtk4Q8ODsLFkEWo/6uEl3PshCdhLRypb32nWVVNMAlxSeNo0EnDzcxOuLWj5+cm+SWbJIVgm
HEQYTDd11if9niLClUfnJ1h25h2DwgyVZ/k8Wl3venCWdF18SvLM7YadFXKAUBWSEtrf0dYT04fz
09mLhrw3n6H/Mihb7rXaQyYtHRrcsSx2S4A6Bh0K8q3v/ak4aDpOzq7XAblzOAD1Yk9S5pQokT23
pWsrNowDgIeA6nqjFwGq6O1dVf/MBkSArUEcxim9Pz/J2rkZBqKGso5Md16kdRt8RbopiIDrEhtG
dGUJgWEeBCtyH7ljuE543f6w0Dnurm1pgCi659c72lX6eH4Za8cVGJaiJqMnmwxOGkmTbJdMPoBo
XYB4Z1ju59CRCPL3KUBT/bBzyhFplOFwfuaVDVz6QZwKvhJjIaXTeFFXk3mOlK2K9CBRZ5FeOMGy
tyea5UypzbQo/Ah5MzEhxcfLFNiHEvGJy1Zg2AqnQNAN4TwSV7UO/KeuZjMARoRa6YZNXbHiwbJ1
JytokUiyxsmDAgUJjYFB6cSODBlHcKBAqJyMU3aVFbO7Md3aiRiWIqw5Fb2jk7gmbC6PIyIkQzTl
ZT1s+DYrd8RCC3O6HpfWCRslCeKu650OIKK6siIEN8UUARU7bt3da9MY+t/UQ5O4U8li4Krnj1zp
7LGRnXpqizp7PH/0a1MY2j/yidkjaNZih0x5hHRxxm/DkeGy4B5DYcT5WVYOZAkfnO5XxlLJGV6t
sRJUXyMMZD2Gqa3EZT6Ib6o+IpoWdgjPsqBxAKAsJvrNn2sZnf/6lT3yDQXvh6BGaxEfmA6BY5g4
EBa4WasFsNjLC3fI0PE+Ryxb6ILFtB14jngFm8iutXQ+b+zR2iKWn5+oIA+J14TTcgSNcsPjAqGy
opzJvrvhRCCSedleGZoeIEXd2gS4FKBi53snnJuHFvCdez144jKXcKllPV1JGeLdXwBqFXfULvuD
l/qjfFatIvzWbebQuulIFgbPKEty/cucNd/Q90BjyyzLC+JB4ZjizNN2d6gmQdyNa3LFQPqGpuu0
SK1yxPF7JfJUR0SqyQh4gjMMwDUHuf3AvSGw7pjd2dO38ye16N477o1vaL6YkBys5zGJ8cTM7Ica
ofX2r9aZMxmRWdX+My8cgRSEI7Luzioc6XzVFP13ns9Pv2ISlt5dp6eoEx8eKSdJXAakP2QUyIPR
D+Th/Ohr3sDSxeF0eG8ANLNxmjB2LSwmmu1k6CKWFkLHaav79AtQQmN5RWeA0R4mMKtX94DnsuIr
447nbejcivPjGYZDKJDtArwRxNTNxzjVYxEpJqoXwuo5nsqk3/D11/bSMB6Nm1YFIUEYe2K0in1v
s3LeAcqo28vE0zOMB/Aw2nMmxeIOsSdUNgWd43xuEHbUV1XeyxJVBb5M/5IIaTkbBnHFXnmGIXHH
SuAolB/7LCn73QwEstzNPG1+DBoKv3FCa7MYtmSmM296Hy5vlgoe+V2ZHSqZAt5pA1VwXhTXDsew
HX4SWlXRTHPc9mkXO7k/HIT0guNloxuGA3znGZlg9uLCyUvkt21UQCHZvGHN177dsBF4GwANnENY
nRaYGyuzv1QpVZdtDDUsgO1LxK5FOsd5QObncagc94DaObrldK58PDVMQFb0nUSF2RyTpAyvieU2
R3i59LKt+RVJPrlPXTl4suMYvUtQLUrLge20xZMNuVyzX9RQaVY5MxsCnKuNtL+L6leXTPdlmX6l
If8wMRITjlyAnPZOGVyfF6WVO4guOnKyosIiyhqTFocti28WykV3aT/pnaASZTFz2uzDTmxMtaJ2
S3PN06mqxMvm2SZjPBLvBx5tHOi7jssq7sbA39jCteM3VNsdApSx8WSMXSj4S9jVRYRcMt/wmxch
euf2pIZWdxWM3zj7Y2zTpomggK+E87tR0mLn0uRrWyP9HCbFhrCtHY2h5XZXioTNRR+3nkd2tXK9
Qzo7V1z25SGpFZABk9hY2Nq2GSqPSzPh3Ha7uKkL1Ggoz2n3QTbx7HBeylaO3jW03kvSlpMZURXw
M8kbVDksOIJa3KIuuNq4rVaWsPT9PJUuhCPJYPdFd1R9OrYfgNTmKfBulfhxfgnLp75z9q5xrQPO
PTTpsMCOgBMMLIDxVaAOOmz29YQiJSs/cp0id5cEFwZZXcMaeAXw3owlQ4RyWIQh297ZNWHYb2jK
Msp761mO6kTxAZ+lTlKwIZIV+QZIT4barPARucCbTnrFZdYeGd83k3A5K0Ja//cSqNOgLHjwt5aw
duSmsnss6VlmD1E4htbOWUZvL98gQ9mBf5CJQJFe1MxtCkChfkql/4CSLlRl+yiMPS9Wa2swlDyj
Hqstx0Kkgjo/ardiUULJfOH2G2rNp1KwPMXgrGVlNNNMR+noZ2jmcy5QuWKfFkr8UwmaOsR1hOb4
dAcp71B9mDqK/DKdj4OkX9rA4ht7tDaRodplJp2qdq0+Qjw+HlvroeDNkzcVf4J14MrPy42Y6Nr1
6xgq3gI9jyLVsY/S3AbCebpjPLwiotn7nFylyoqygT6XuXdoEnrh0gwdtxJPuRrlX9HUa/gTRcwK
mqDqJP+DchvlftPx/FmtiNnSgej0rJo2nAo47X1U+CFKKooc8GflBBurWDHvC3vb6egA35M0J2EX
1SijP6bER6373AaPsIViQ9jWFmDo+tRTp6JB2MczUpjtjswlF/t5yoLgcH6H1oTMebsGp5nCspfp
EHtcy5dQeT4qJxnOgs72zlKhd19qVsbnJ1tbjaH1dp44qp7KPk6TVtyERWsfWo6a4POjrx2Hofa9
SiSA7F4fd6H72pLpdmrLHKUcZGOrVsa3TcVvQY6iNVkqfskDrO43N0mfuSyfz3/+ys209Jo7laYw
z0vwlARdjARfuctG3KpDnb0MLL0JeeFeJrO2oewVb4kKGcgSVO7dN8oC4s8ZHjt/+nJ+FWubZGg2
QACjbOGzR47Ko6pNPuTa/uJ45d/gjL/Jmp7+vqhPE+1rxspe5j25v1k+pgQugo5pMluxOyEhyhPe
7Wa7BnSpLvI4SBQwRaqr76d8Rq1rr8qNvVs7oUWsT+YeUg9kLRg5FnAXH7QWoGJBLeQV0Sw4Sib6
6/N7uDaPofR9IxxLJHUfI0P+yEuOCm4Ha5WOv/Ob8OdlkxiKn7C8CYZc9fE4SLmz1fwI6DFQPY58
Ap79spvYNhQ+rHyaS9RcxMwufgDAn9/A4ARP51ewJmqGvjud06lO5bAmw/hgt+mjOw+3sp9eLhre
MtR9pnVYJChaj62lCt6p6ygZ61fRsMs+3zL0nY50GnNUj8eMjE+8So5jUd/YDt24OVaEyDIUvR6T
JO3ctMPVR54Hq0HBApvw8qxzhNrdakMlltHecacXBq1TlbBtKYOZOATe4nDbgW8pHepPKL4+pE3z
0DvNho+yctSWofUkwxNE1dgr3sOhS+bIcdtjUmbR+aNeuZcsQ7GpHLU7IZQf1fMA3CCKhbyNU1j7
cEOVpfY6v5Z4zLp2dy3b+qqEuzDTfsMcrn24ocS56KYM1Q+wtvUH8Ezsp/DHZTtiKK4IUf05c5wr
ypr/cJLmgYfB1WVDG2oL/Dhqqka/i3Vb2IBsdk5c9G57OD/6+wLJQkNrUTNMC0uEXWwnjzyjMYBG
t8wBiNuynp3WuUjsgWF/K/ap06VEUotEsMdA89t7Yvl/NC3oKlKr2UmyBRZ9/3zBDmfMMzhNIyz4
BN48yj1yWg1qc4Nxwzr/uvT/W3vRd+Dt8Kwdgo56A4lQVRtP19lXSsGetUtfVbfTj0OEAkVyEM/q
U1IftiJv72sE2BffzpmlWUObTHdx1qSoI89fvbQFVIskf54XgLXxDV0ekS3TukrayM7kVY6sxCEh
xUueMb1x9msTGCqt+t5CEhETMOE9oQIGzDD5PfgFL7oWEBh6uz9oRaythoVtpEr3aXL4n8IR923g
bQy/JlGGYttjjj6Vk92BucClD37ttYD8Tf6G9r1/6bDQ0G3UwAwCHjiJ3LnvdmXf/xnM4NypyCc7
d9vLDsBE4U1hT0cewoCgRm/M9xYHoufgMTWLg2zqdsvbWzlnE40nx5KiThy6l4I3iYzDl9Grv1qJ
2HD314Y3VHtwXUv5LraqojmyJMuVTATccbefu43TWJvCUG+VDQGyARNeFE52p+bgtcjH+6Rin85r
2ooosWXaE3e4AI8eDTK3BTWIe68WOoScsjw+P/jaty+TngwOKgDggfsBjy2wd1BLXTOfReC520Cb
rX27qcQeqXTqlm3sOGCDcJT7Gk52c6GAGiqsM7tA4KlrY6qHWxD13KC69LEZyg0VXlEyZqiwg7Sn
6yCBEfMxeQFdyo0orI81Pn/fgJsyOr//a5MYmlx7YxWCfULFTZi7+ySUV4yl3/y6/E4qfjw/xwIw
f8d7ZCZgrpdOyzN7VLFv13HZAuLq2eAKoKX33UXJWzMk4aFKs2ska/h+BHD7kIMkkJKuiVEAt/VI
WRE1E0w3EhcWl/Y4LlQ8tJ33QmjwsQ3dz+dXuTa8oejd6LaZ9Os2TkDpkDre/STltVVuhe+WYd65
w4PlAE8UZUgY9wtBVTx2OWrgUM05JC0o2FS/c1h+j7qXDWuyojLBsr6TifKZJq2aeBuHmdxzqh9K
dpmXzEzI3EiUIwAFUXFWDh544gK/uG98EKaAfQgBwsvOwVB5j1dTxWsPG6W7JwIjKzL6hUj+8fzw
a9tjKP0EuKfwEXuARRnaK/AGdnugMd2NzV8TIkPnUyfz4Ms4CtQ29pexKF5Q7RBRIjdkdO3jDW3P
pkZyBYKR2HNyOkYOr8NunyKlzDe+f5HGd6TUBMXRLE1Zz4SK54k85yXIdhv5NFV1PFV9dP4AVrbI
BMaJ3GsQEcAULQrYGpbe1yAPA//dxrNlbXhDjQXTSdkMWsXKDf6yBgafnznds52O+cadtDaDoclO
MFjekENAexTP78Cxcps2UuyAbL9wCcvEJxpcTmA8ndoMS6CgK3Z95zHJrMdMhd8vO4FFuk7G7xTt
exriBGBQbxf6oYXVmiXOhTJkKHA4piADaFIVVzz/DEz1S6PkB39IH2WzlZdYE1NDiZH0VxZ8bhVb
yAV6XODZ3txNrLwbFYsu2yRDkxF27UD3Rpq49RmImf07DSiA4M3Xy4Y3NDmZaMlTWeBKxV6BUy8d
d6nHwEpK28vsqAlm61yQnRTgTo1Bo/1pQmWecvhzT8JP5xewCMs7lsIEs1kWHoeVZzUxYwLEaFnR
QNOmuvxwfnh7Ocr3xjf0uChCFDQVGp/fyE9zUD4p1tyDaP1PtyFjZNX+pzxAaXwFfs9dwcEoi4iN
vRNNceH6DC0fCs9PSuY28RwqZ2+39AGUj1vA17XNMzS8JxWrvalu4tSbsy4DP1RTyx8sHPhGPGtt
guXnJypOdQ2u7qlqYi3bTsa23YDuIQEh1lYSZ20CQ8k173umykTGnpda6YGDNw1kwmEwqt15AVhR
cc9Qcbt0LDqGRMZFMn5H5PJu8rt239jFg6UseTw/ybLf7wmZoeRBME3MGiwZu1x98nLtgaihVXs0
o7jwEewZet4JoC1bt0Jga56rH8M86Rt7dvgfXE/VFhJjZRUmaG3KQQk/TtiqOivqXeerg+TOyyTs
i+A3zAStCaceSwIyjxh1e/JKtxYoO0Wdbdx2K5JkgtbAbQdONDEuB+3NXyxw1l6hBhU18uePeG14
Q49dWFnPARd0HFYJqP6DHmX7Ow+tFbZekSuCakLUkB3ldSUHGbMAlHUtQppKsU91Vf2BjgQX+pUm
OC3gpdP4nYIY0e5DnrbPWTd/CVkbX7ZJhjaniR5dIdImDqrwtapHe5dRsHlfNrihyU2pAwaKNwls
PFGvBJQJ1z0vhwvFx1Bh2XVZEbheHSeWt0dEF0Smwvejyz7d0F6lCTAXAoODgQStGirvmleboLYl
1P2O8TFRZ00+Aa7JnDouCp0TMIfPdlPuilolLhhsehcUd1niWwsXOtNPbZAE8roJHV/ubdp7YFsA
tbfN0QohGXWMahZ3PIyjLtQfE/PL4lAh3o2LkoPe/Lock1TdpBPKwGIyF5kHgmiOzCtaq/jDKwr/
ef4hTGqvu/K9NmDon+GjR8Q4hTYYcjy3rb5NAaWg/aU+Kf60Up/330UVZIjk8a4pH3yECEAKBIJF
EDy5XTVGo1STPkiFhiov4VQ66Iagk0Yd7crV/RXCsHN6NYZDWQFrL33reqySIryuAzdMXsDYldm3
VoNWAAgy9C6rLjtOE4RXgvESX+7WMUHue1ePFcKRur7M3zIReEBYariHaAIj/OJ1mKrH0E5vkiC/
zGE04XYDUkiTcPDtXp/AyoiboA7jmYWH85K+coe4y89PHAZvANDHLgsZg3lu2iUk5CBdKr6j4n/j
ElmbYLHPJxMoK3V9jjwkQitFATbV9tkdyatfqI+XLcAwYQXqfIcKwMe4sKwQSGTQjaLoLb+q0Tnk
MlNjdgDK/NzqwcPYxgHSPNczyBLw+lP05fwCVgJES8fvNxtUpsMApkzYGhBrgEp5Lm7h8s4ReDac
a+3mzV1vWxflaZlr2DXwoXaoswmxWahNRreV5rMCLfBOJ/3GYlZO2wTfWTnYpCmTNcgdGw/MM9qr
rx2Ahb8hPrJZ5r82CXu7Y3aV2zNxIbN+WnpTlJFc/pB9Nn0PCJa0oRiLfL5jpU3UXVc2Y0KyDsdC
xU9gqW880jYbJmPFdXAM30T2oxoaHdR4Kdf+x0qW/Vc+k/p7SfX4Tddu/fMi0TLhdQMagLhDj+yq
aMKZ7dw0R9MP4OCcu4bPbrMbcuKB3QX68sf5Cdc2bfn5ibKPshK2NaVwV1j92tdgPgSX54U3vmNo
ugzGpJhTXMpoDIB2Br3t494frctcIcfwVkYLJedejohXVQtxk7GK33a8tT5ftjGGkoMmG50Q6hpW
vOqDm6xyrVc8cvWGWq9tu6HWwVQ2c9nCFUW3BXHdV6xAPr3bgiCuSKuJq3Nc0Yf5csGxkt2AXuoB
TtyrC0rpvgPV50X7Y4LrbGVP/YTHcUzAa/ojQ4HBj7nsy25D4VY2yETVgfSrKrKC49XqBwMBI15l
760EPRw2cB4rsDdmGxqNkt8k8QVDkzjVd/wpr7QGrWVQOfIwtjX5mLblA2EBKPr9DvfJDfO10jcZ
8bz6MhkwgXcK9GdWX8CrHMHrx/akLBBDLLNKiuNlR2Totm+5Mx4jMFqJq4ryjk8tQ5BkarqtdOja
IRn6PVs9SJkHp4pd187hhozFSBHioUO4IWQr98avkNOJdfLbuVSVgwnaNP/advwqm/svKND467IN
MnRcgOWzC/u5isFzA3LV1P05d97Wt69tjqHiaTPbbctBaj1Y9Aiu8BvHaTc8tBX9NoF0JSGgQAcP
SzyPALaCMiCuMufZz9J7kjqfLtobE0zXZUKlNsrq4tBjLkr7hxEUGKraUO+VgzWxdCAixrMbZxuj
z9R8l1r2dJi7sPhIWeZsSP/aFIaCtwWtatD6oXFQCY7JYb5NwD6a9Vu5hZXjNQF06YQMp69q7E9B
6BX6laCVnQSj8PndX/v4ZdYTwR+5nzMwwJUxrds81nRWH+uCDmjU11eXURWhKffbOWg4ocS9ssD+
6qGvFrjrrhIbncP0fKEEGfezklWaJmGOHaLZeMe60DrgHnKeLtshQ3dDsJkPo43bv3AzFBWHHvXm
66wrqD6MgtTBz/PTrB2zocWgBUrQzDaFkfYJQQfOKmTjnhN0WrzopNE8+O0plCRvmwHdzGJH9C+i
tg99Z72gK050/vt/AYP/2ytGX+i344MEpGOWwgI80R4YQQOVanhqKMjiQRLZ1NMR7VjutZv8tGq0
Z8m34jHvC3Bg4uyqgjHCgaWM2tm1r9yF9nJAE4MPVeZVFyl4YGLtRF7ZveW0Is77RKKjQi5iiTY8
cZd77MLDWVZ3ooZyJqWVlJWIh1n8VTfi1iFA++pk3gj+r+2Soea9BoNRr/HhcPpZtkdlunzNA089
ziKsh4suUbBjvl0ECICSBLwvIp5V8CfY3a/rLPsgC73hSb2vIYEJr6ODhVQ6SkxRKI0uJjsFEv6P
Qd9tIRnef2yjTv/t1+dOW1VZshwBWMJRewBOZp11X4vRrSPBCTqyViXdkKjlanhPVwxlr52in2aF
pcC7vS9yC4130MBkgdDIHehsth6TKztmwu1CsMBrr4XLb4+djUZePbCv4IZ3mvb6vNKviJUJtGPD
mEi4z1hH5uuDzV36iHa8CuzUtrzs1E2eO+3nyDSMDTmkdjrVNwX6Uj2g26a3VbHxK5jyzlmYDHc+
uhxNvt9DrFDlUKKetLE8EH2AKxOFKrY3HLNJ1u0B+XeLx2gpyFBXVbCs/mJ7qH6TIpXoC0PJS5BO
DKkuDWRgF4G4loivsnbs8TjKMWv2vVdMf7klpbeDLLobnWcDKvb6cRfOYZZnO6vM6fwxs1Gq9KxA
86sfMwuA2IdCZmQ+uCXJ2nu3dlWIdjZJPWw4pmsHaNgdb/YbZylzB3Uw0mhDyMM7tHYpr0ZqFV8u
kxHD9GTo8DLMw8DjrvDQK9U6QP6eOdEXiqBhdPCY1SXxRx67cyvRsYheN3P3NWy2Hk8rZoEZzgUY
bsp0bieOcEUlHNQPadVFoQYW44BmbmS+CVDDza7bkKDd2vkdW7EOJkoQzcc8nw4eR0ya+BE6hYsj
+g8cfR9J9Q4lUht3wto0hhHKENqzXeXyGAS8ORgxCQyQo29kVYEeut1K2q5ImAkUtK0079EGmse+
6PMPwKzTR5al0x9TYZONIOzaFIbnYaGjTwoKfR61aOnoH7SYOvazpXIG9/uIwsUNS7SyX/9FoOfw
tB98kaLYFtmRY+9NNlBuKBjIy5k5ezZsJrBWYgaBiQxMM8RtEiU4unv9TNhXwKSjbnZ/ysI9TEpe
c5tFwAA9dGorgPZ+4ikwEYJkkjZCEhWP0TnwKkNXOnDzLO0H0Qu92y3N8xzRHCd09D0v4WsnZtiE
wE04m0UQHkCUE3RoDImGXjULAUXw00FYGwK+NothGjyM7edgbTlMdS/vpjqn+6avqyf0zdkqLF25
YU2GPXCGNXmukULDlnboiGKn+xx9Uvfnt2ltdMMlGXIETN3ezmJfu+yocp3vC5H+vGxwQ/0tX9pC
BCJBs5v8xkpc9JD1NzZ+5btNyODCy9mieic5zDNFyRQ8crvZiMWunKkJFdTgy0O3R54ceO7cKnR3
CJsnVVx2G5oMesBRWtBF8FXKYmxuUJ9YHKecvKSiOJ7f87WvX0zLiZufeAGYUV0SHqYelLqsku3O
JZYXCZL9OD/Dmunwl6lPpgDPrEo80OLEVaV+OHnzFfWJD6BUeFaTi74X/uM0oAEnqnh+lHJLTlcs
o2+oc+oHKRnAnx0L7aDpR51MN3YD69i6qb1HIoZtGPoVK2VS6hE9IYVUKnSd7dxb5dL7ZEjuRneM
PNdFtbi8g9zNu6q/jA8yMPn0psJq0FG0Dg+IR5HxWC2VK2BUZPPh/GGt6Ymh32gt1TWCViES4f5d
OnhH7TXfLhva0G79P5yd2XLcuNasn4gRBAFwuOVUg6SSLNmS7BuEZVsESQCcAE5P/6f6qo/OlhXR
dzt2tKtUHICFtTLzk+sKzi8KO2UdnPTOYClX/P7vH/7BfXivI5zhkNi7qhNAVkaPYokyb36Opx8a
vQpqAuArXVbrz8Q0H1yk96rCHelV02yBBl2QVpNbwJFfxWiSz3R3H7yS78PvEsi9QXDlSR6zbgch
kMih9Dry6maxe59sdx/9hHevvQuNMGDGJfCc70DYfyHgWP/9TnygiYzeR96xcAcLEEaLA9k8Ol/p
ttH0ZxSuEIlAPzGe5cah6vUQ2I1A2331ky+LHTsgd2DMtT/lvozsYFGgj/9p1hC9z8NbvYEgHca+
HdfArj21s9FvmDDVe/9tT+TvNnVT1zaMiYxyl+weP8et2dYSWeFwqf/9kn5Q8L9XGY62dfssele4
DhmTrZjvaqEvrRj/cH8p3fCZhfODRZO/e/lRMnLaU43v6RuJGsu/aZvKpJPzjhrEsb//mI++5N0y
0EcA0oPG5orZAYLraXIJ9vq07eQpIdMnu+YH3/Fea8ikQzqLgxmgCUAgN/vdVM3PUcj/oJny8vef
8cEL9F5u2LVx7PtU2GIOpE5jz0Oizcr88r99+tuT8K8ts4q31mceKKUdDLppB6j6RUXUPv790z9Y
YN5H5DG02gCAHGxh/cmkdSigSbPg1MuYfWaD+ujyvNvz63EhHWbTthBIPfjW1yMSvUIfCMC//4K3
c9T/6JC8VxqCmrWArDsjTnjEA+omZLD7/Cao46Pp2dFU8ZOMPjMPfvRT3r3esH/TncZ8KuqE6JL7
xmTo736WV/jBu/0+Do8uAQU/0U7F0IHwTPiFUUitk2l4dQR+tWb7/fcr9tH3vHu33TIgQC7apgJU
6vs6rO7Air9S/XDLpu3hzRD0yfL/0fe8e705UFAeHXBnFkJuR4yQMYa6VwtIg5ER+VZ/Jg764K68
1yV6e68HocD8q+BlyhP4+TIs8p9lrn3whrzX4O2wnoh6HicQDYOXWoE8ZbvXrq8+qRo/+uPfLt6/
Xm+ppe66nrmCJzJKvYBBu7+Lrvj7rf5g9XsvwlOkheayw/GsE87JYhvdhlxWp2tdbmGgxpKNffBZ
oPsHhdd7SZ6YqWCkwU9Ry1jUHb9CTv0NeobP2PVB1xav8RyDOv6Z4eGjr3u7ov+6cr0UkbUhvs7W
43kb7HVC/Suz/eH8RwyZXtbK+Ahsz+G/Xcl3r37bYKEBTnos4n4dU5CvsWGNQBbGNribtPhkpP3R
wxb8v78pQfaD1ZyDJdi6udQyDtLai9R1tZHlv72V72V7m6ZhuI+4QwS9gRSGhV87a651JW+XcH4h
Q/dZWt4Hr/97zd4uNds7dL6KJFFD2nr9Wbd+A9dQdRtZ9WqG+ZMD/QcP+Xvtnom2yEax6AuAJmXa
M16lzd6bdAR3Mx1X/5N36YM3NXjXyBOMqZE0Ib7GDiAlVy3BXKRx2d+fL/LRx79bCICa3YUbK3RS
oDEGYvS+2mjZVt2SIUD4elngIm+99Ymz9QR78yWp2VAiIHVMycBLy1f/vz0f7zV+guKrHFTkhRzs
awiAJ+Lt+odqIDc9IgPD4b+5/KP3Gj+MMDAo2JKkZB5Pk9n71Snz9e/X8oOS4H1+XgsKo2jpEJVD
CFI7GxaTJgsXRzFpdzXvlXuEgjw4tBrM5L9/40c3793qQBS0jztS7cpdrIpnEyG2uwqJMvEnC8NH
X/BuYein2OHs0idlLOOim4ZU+f+xwAzelQOIthvsFuCj5yA47LXNE6C1/9tleVcBAIlSCxmB8r6/
RYDFFaxKenD/LSYxeq/vQxwPTCVbx/IV7gFu2msz9nd+GH3yRn5wyd9L+3wO4RjVmuXI6yhXDmih
qb/8/br88xn/o2j9/3R9SNGSIzUMQenxn0At/PcYxu7shEjuu2l+pkvz3fXjJRz37bDK2R0HY9v7
FuFJhdMSmNmt61Ki3Jwpyr7QJAzSJmk/y1P8YEV9rwo0PRka5boIoxbTPKtBYU64g7UuPTKcGQJG
Hv5+HT76nrdt8F9beO21PQNsOyx1701H2Hw38ydwcPIcK70v8saiEvqsGfHPOv2/rvnbff7Xl4Ub
M7ozkypsWR2xtB6TMnj0C+C2WREcSFqnQBIX5NDmcyaugqv4iLW1YL/6zE811JCfPFYfbPH/ZFb8
68/gis4rgHWqENUz8KBpJ69mTLj+fkGD4B+d9//6me9WCrhN5bbglhXjGvbJloXSQ92Vt5PjIYiX
ljG8inKAXzGTY5BELB0cECn4rSZZpZ+N+4Dnq1N9KHXZE0DiEUI7iIkcJ1WHww9KF+hR0dlogN/c
xmoZFxhpakquABRz4kbHzehFpxVhFwPEkHzp1TcGR1X3tSNmBEA2ABgJIU0+wlhpo/2hz2Zih7Uv
t70nUZVvw7yARseSDqcrUQPbvkZxc6YttRlEEP03HrEoVWofv4/dzl7BbICtHeR3L7pCTLkWKcDv
fE8Ts5LujAw2ee6X0L/ZTGLhv93qFSddnWgPxGguWP1jiUnvnY1pWOXSqBvrM3Rn4WExTB2cL8fb
YNowQm1rGA72WLaAX2iKmN4u2nSJlrarsmZdqpJ7O0trVp+UTPZnM5tK4PcHCc1UvaxrLgTVWdj4
cRo7P1MhK2iQ1Ceke82H2ExBCe1t3vb8dz9u1xI2qIwARUqXoeRvRHUxLweNdnnb23IeE5nZ6NRV
CZbVG4hZb6d2fVm9XxNpfgMq8UK9F1jNboJ11eCdMsDlkXsSwLRdhxm3rr1609RnFmqOJrY+EHCI
p9OpCLvjmsCmvHrzdCHWsiymorvIoBIHyLOpQrc2QWwhWh27j8fIh8W5alCkokc52i3Bnzz1+bYP
ycVuyk8XbIKp6zC97Tr2i27BaTLrQ9O4EIxyftajuhYby6KGXmapSn+LbwIxfx/n6lsj5z805AqJ
2n0OQ2ELu+4Cz64nn4Kt+ursdMd33JxhoGmMGVphlHzpdv6TGO+JJexl2pMbFdVZty1Xzl9z6QXf
FhoiGlpvme9Lv4gG+RwjTweO6bwN7EXVbZRNev7lLc2UAj9WsHrIhXvQcYVysqx6xELNHFdxo0e/
nh7bhDzQmuasH6N06/p7uiPnNllvePBEwqgE+qFYG35tgghzJpZ8mxd1k/jqvtqbH1uzXqsoLng/
A8ox5J5uMY840TApPUIuSuoeAdzTZUI6kZzGvJL+qfObI/IuitrFx4WsB4SZXFWgoA8NuRoqewsf
UZV3dVc4WZ1AE8zqtv6OBzPdQbyvqu1J+FMOmFy2k+9AAN9FsM15YZRCbpdt2P7Nmkko4gz+d5Mk
lxrJc348Y224ZV13tDselLYvIPO8c5NXurC/VFud1r0pgNkpFnAtyJQ0+ejUbVUD1qv+ROGvgLaP
cFEdTB3Du4MisuXnQExZOLKnoJY48MqU6lOf1A9BHJz8HnyZCqcsMBQOARsbUIz5dUD9sgXBJx1q
3NMYhPvraQEy3QXxy0aaMp67O+pgSOxn+oIkbfTg4peg7y/7G3pjnc8VMddbUpcjeAap9s3y9q59
BY3qziz7sRLBg8b6h+ETPIqwrqK6D5KqYH50h80JkTELp2lHeV+GzhfHSAKnmYSwcvSTBrtA7Xgo
XD7jaJ2v4VynlUX8nPMY+763wjyAm5b0qbHrLgrnAvPVNRhHpVDaRHcWEOeHZl2TOI0W4x4Mqbcc
LFPc/hZ0bFvDQ76J33wbx8wgjSTM8N+67mHWm3fHiEOscj10kJg2HoE7RvsTzPMybqNDzah8Yhr0
kSzgSQfGgVTRkIYcF+cxWQD8TOFZQMx4DUo1Xn/RC5vG1LqvbJ7No04qROAShsUo35G2hvde9rqY
EIicg0WGuMzYM9HDUm/bnUB6Li02cLv7M+9C9TPG3Pw5jtCI68aRXhizHpajjmViUaiq5mGtTDmt
bvQKTRJUOHwn7UF73P6kHgTj0cbq70j6DSrsYVX33Bnp3oIBWCbn3VyLpY6zTWtzkgE+MQ9W5ZsT
VYPjuRYIQT2FzTYn170WpP0Tenxy96TR7GGtEkhVAuUpmtre639Oq1x/ChGYxx5Lwwnbg/ckGg28
3oKLAFk8Nsk/m+pnkg9Tn9zA9/bc6sS7shFweIWdBo73bPYSl6sphscUei16ZqTjpbDOjGWjbFJa
0PQe6yBuvu9Cdl4ZwlkqvqyjlDmWIfwp09SdbETqh3Hn/q+qQlwFkEtypdezTobXSk/UL8Bkct/h
G1v/1LoZc7FUbb4rQ0+jF7JLW6/BbxrMrMdtpd2xIv52qXFTf7QQOSFkzo6XGWzNX8JHIXC3G5Uc
pjbw7zQLh3skfJiHTQ/DkblkxCvJwthktgvRERTr6B9Ft8anXVYAeTMdP9X4KLy00YgNl037twkq
jeYcB2F0GpqhzkHV+TESNpmiXWkd3nfJWH9/w44FqY8u6i/rBa6cXDIFJzuBBnHrkEu85mpu6nTY
WIfXjSVmwHvF1G24dlPhgTL/RS58edYxWb+xyY++dpboM+YFvKyNWQ69lXWJvO7gmPBou2D9nH+G
szdOAFksTd5aGx9Zhb9p26B2e8NNZ0kSe1/4BgvKFjaQ/0a4ilhOPG/LsO3N38aVmCbvmo3PGBxB
WXq9y1nzrLadel33Qd/xZtqQpD7LK7Ms0XNEK515UpIMokyaLZwYfMuADQ3nQxmDoDlGtVR/vNmz
DstfbMDVOfBh4T7LSDWhQ+rWGVL1FOVV/DwmCXtStfDlzQBUbwXbsQv5i0FedZ0DAUiiLPYrMp/a
tQ54sZrJb1B57ACQHFc4trdih3vLS/d57e84dMFTynbg/raM6iZkJeLTMYWVrV9VadTLRbwqp8zi
pb7a1VAhjzJysys23aNVecInottaJF4X/tJqQemKK+eze6tDCAbasMXulcQa0W5iHFC7tXbxaQZz
te4zxngQoCYy9L5umuCHotUDR3pQZqvBEzh4DuIB/Kt5TjkV4QXueJf8mDiUU2uKmLhqOFUCyt09
lFxmAmwrAxVkVZHcRxWqrqihY587LH/3ZqxEfb00Lc+SdV/HUm9rv2UA7PrezxA/aLvxdZUEhyTm
UdBkXeiJKU5t66/zr6X14MlAXibSXPo13ueT8qFAQ4biEusOUPpAJ/VVrVwbfekYmLVd2nfWTdfL
HGw3WFnirQzqhoBCX2svOQ9u4V4OuCL17xVASnPur9YlV4hSVnGx2M1/BkygmbOqpQs6/ko3P6v1
7Ti3REGcHJgeTJfWyNHaU98E5slvUU/kqxSgKmu17jyfGO9/aB91LiSbpk4uCXLsttyInu83zQgm
1101IXS64HrxZBkHY7Tieq/VWrQ63qJcLnRsj0Yg9zffOlP/gTXFNcdek2Z4wn3ZkCeDY4LLaC19
lwm81nPmDwvC1Sp/QlVFoJqEthbIxRZzzzkUJSzA0ZTBztzRKxbYWB0NzCgub0DJYxdQDaMXNRks
Mf3WyK4wfejpdO5hrC8XrLz87E0L2l8ccBiWI9Eybo7T2Lkh54Ncw7QOCI/TgMn9h4dUNJU26y5F
wffAvlYLJQnoOzxUv/ZO1k+wqvIuH5C2fRtPtNkhiFsmkyFmRgfpDGOYOTnrIj+Ll0T1GVB6kSzh
/+62G7h0pjjDP/XYL9syg8dYLjh992ycv4EAiQVaILroZe/Z+mpjuj+NNVE2c0mDcD7cmNgcAYLa
oizaGs8CtrxL3J5OHyxstFPez3EUl43slcz3t8iDdOcxcYek8lyYd7oV/hWFb5incLHhv6kAmqhP
HhKZxmJN+m3I3RoDPJPADdWWFIgSyCMnb5rJuRrGhv7m3AYDiCvR/EPoeuEppNDe7yYc6HboQz17
R1YDingEQmH9Iuqw7XOlgrp9i9kP/DTSARYxQNyFzoOwHtgtWVpxId3snaH/2n8liiAGYoFtekYY
RJJBeoiiDiH58XKu4oUF5WCJ4CmyVemzNF6lSxGECpnGKp4v3WCjnxtqIZNK3EyZr0SwPyZa1X6p
6n5wx4iFwdcR8Ii4qAkDymtZlZ0v2Gh2kZqkC9d8Iw7vpYe6QhzlpCsI3YiLgmyr5uhlH9uYw70v
hwhm+2Rq0xh3MThK6qG6qmCXnq+boInI1UxbPLGrYm1f7iOZcRquDEsu1Aq/K81cDWteCS/oCkIh
3Sy9fvPjXA74bBwbOsipm300qMgRmIm45rkNRIqxSLJd5OqPUwYTGduLbQrtjj1Tq+keSfDznrW7
P1eQa/qBLmlFBckjiLyiNPK8/alup0Tk2DEtVP4sJo9vT+UdzErIX2883ZMzemrhz7f6MkhRhTOb
TrUv3BHLGwTNUiZNnyVx20PmzQISpHAjhW26C07Eod3GPjpEUwLlwLLgwqW82dzLpPRkc7sgDjS3
k0FWxkQ15PmhQpV1bhs5+TnD1uPyKJSjvcarS+25cjAmQiTpvwH0Zu2+RnAmhJkUFkQv9BrEXWel
L8/mLYA1jQTUlNlk2PS6j06EOOZH/U08CoKSc53wyKpQrlh0IwyxMj9iG1LgK5O8OGo3kzIc3PSp
FRW49jved5Wxpo7uAN+0j9v6ZhjH7mGeFq/HvWfJfnBqBSppIAuP0F2o/DUjCE8PT6ZGLYQDL/hN
WGtiUn1F10/VEL+1O+QItAr3+ibyjDelG1Dso8Cx10arScnev60DSyjqvU0bod5W6cXNlKOQXEd0
GUDLbtv7xncTATq5t24snDdY35Uc98b+9D0bNGtqFza0V8s6VVKlK8jLyRFJImjwrkjoqC4cm7K6
Tyq3hDcLo+v0ZVJYPE+z3Zfk4DQyrvNhCcR2TUFuvUO8bTV97fpeYNqyYZpPETWDWu6XrJkOr/a5
i/0L2jKjKA3zguE8VI6pGAd0ZZcmXVYas19TXdXqllCEB5xWKFXHm24JbQ3rPfilOCMlWzosY0JO
hCaTveXT4JmfQb3G6jpUdELnx0it5O9+Gcfu2kFKomAZ2Kr9UXiksV9Uq7m8wM/a0BMSiUJ148YA
iOmidb4KYXDxqPizAx604iQ7zu5lBvsaTaomJqw5y8Zu/bHHXDGoUrgYZr+YeqTHpDOejODBoAA5
00DT4YTJ+Rzc+H0NcnU2Eq9FIQcPxZIPOkI6GrAryx80IzS2XfBEbZ9qmOcp9u06UL/aQHfLF9bH
IKxWca3IA8eMxn/1YYoITtxjOPnbEa/jSxVD5t2kUdu19csM7bqH6okO7bpk0xCx8US82d9fEIgt
7Un00ga3Zl8mcgBCeL2LOmtOE0Yt8zV6TqH8QecuFE/+yKl98tcNsm6sv57DRV9otaPf1O89MmxT
GZJ99NPBGE/fxpHd198eMJkUQh1i4CTNRWJqrrJoqVx4VQsTbC/tGPXV2dIYrhV0eReTICdI6rY0
qq7iP+gNCfIV52axljMq6vnOJ17sffWnIBbnQatmvElq3u55NEvffFEIaMDJETpHAGXSKYQPJb5p
dmylS4qsWLXn3eLvK8/iKcFmh8Xd809WTL5WmND6MQD2Md/sjB4KSIM4WlC0Ddmx4ktojitU1ywP
pfTa3PhxL15U2C/obtDV18Oll4MMkhR8kbWHgjS0WNYgterJFSc1m2+J8RE4v/cyTr6ufYAUtpi0
0n71aBfjsYt8DyLNOpQNEo853dFUxPK/X/Wq67w11QsfFeaJVdvgP+BsGm8wacbf8qaKbaubATDj
/iuq0qDqU9ZgDT0jgK+xkG2Yt5WgGtErDDMQOUNajL4I+gwQFNc+NS1EI/raODFuCdorePAee7xo
9HFsxo32ufSxe9MsUrTznxAttimaVzbiWBKjcFaw5fh+n6BhNI96PrQr3obvHA28uQyiVpEMpdy0
nr2usg3KocpdJ1Z4i00pMXo+x2qJ6y7TocZgeYE8z+Y0JsQdvWnb+RVm0BH/5tOkd37qlCDzPfKS
G6uzZUJkzTXzhjdAo576cHtqF5TZS6aFajCqphuY8QeUhwxyFYtJ2O0QhILeSFolyx0Jmq2BgolP
UkEBRJEBN6Wz6duqTFD9RAcYzyqLEkVNtim5NnVjsFeRGu2NuNOGd2j6tuNyPfdrUqWopmld+A0Z
fPwwa5MCFjiHJ/GtcwFUQjj1BV8T2x8VU57JNjrYCkVSj4APCch8Nk84xaVB1dXBl3rZ++lqtqHP
zgikcDs6A2ZAFWHaROdW8JqeIVKkY4E+wvhb7JrGZ5So2r8ACDXZst27tcE+jhzjs+h3OeRVAJ3j
A5mCir5smnsx2q6BFxz7uq/Zde/VqwfiyBZspyDhLboiNWmS24E6iv6a9RwvKKVVTgZCj0g6s225
4zVA6D3m2xg/a9LLY1Xzech44MsQ9ryprW86n9tHiDDQxxMNWhy5ltMQlhtm1qLQ1dLhbdcOZ0rI
sNiSek2o9y+icYwUgGbH6OijYzEUbhM0+Qq7qlOnaPdl/dvuGBykLYNPNxV4Re13H3aToOwaLux9
G+EQ8C0iJNwfJNk5KasZx+MT8GjwPcGi0YOBYhjVqOyZhfTeX0N0UJFt4WGXHxM/o9O82Ud0mnZ3
gdeNklwavxZlyNR8reN1nU4UaVjTsYa/Ut+iuzXedvVWtYVaOUnKqUIeXIkNzptyNiO9BfzvPfYz
jFq8SaZLp5Ilj8bYn38b14dtgakwtCOoDDqL01vMx1d0ntqmRBFj1xTmN2quhMXid5QmWshN13ix
/7h2XhI9trxNTqxzaI6ik1YVUVRB2rJutGLXFbYRkbWjqaO8WTsO29w67g26ACCfHTE78UyKKCNt
LmMdYnAxd16I9Xp0K5qHWDOewgVB5I/xgsXxGaGYOLimXRRLZG/g9NTm/Ubhw5SJYs+qxh5fCGSE
3Tskj6DeSNS8fIHuvO0e/ajmjzi04AyySosGZiKoCi7LoCvxCj7QKr7FSTX/HGuEbRRurRZ9cBjD
vGniMYy4smsUohk9h3F1LRzK7KuWx/GEMkF05tsaanQzWKCRtBAu1dazNGk3wXiqauq5n63c4u5Y
k74VsKb7cjkytPJfHd0o1jyyt5NAE2JcR3DCoFodU6hr1K1L5Hjj8G+XdFF0g47DNPxuMSEa9go5
c/fVqEFSnYU7mc1GFx/EsS8BcQv9EiwB5gABn2M0QMORt2f4ZfcBzZWI/pkSuR/izSXX2o/5jxCH
5ZLP61YyiSYdskDRCw4k+rM2mTAvIEgrGzjU+yxZpmv0BJG/so3tTQzXVhni/8ttuMd5PwFjTxcF
iuVO0bMxzUgPi6YJ2pJk/dJBY/DdMRpBfeAZ/ENoiC5SJQrdYqe/GrHBaQG/6x9WrfIc9Ispe7F/
F+s2F8BbmSXF/E78oS6uf9Rr2JZeNICSWi176ck6uA6lqU26Y+e9aeOE2nQcNaclIpPmK4/59GRM
gGCubWBA4sH8mlVJIn7idno/GpFokZkanOLFIHF6DXaIZmRPxlcuDSjMfHfmm++svu3UuB78KMSR
SnZMr6UXjHODjaHqg6yKOwyoWAWMK6TPbCuSiPtn6Lb5yQ/m+hjUtD/IcFCwPXL93A/7UtZLMhRN
jY9JGzh+a7SDGW3ScFv3k7fpuM3QM/aRBlq1Fz0pyLqCrjk2xqHLgjS/oVg6OuQMlUuVErfjpNFr
HAfcOHm3vG/9Gx+egms0OUmxBW8NMruTB2Z1XWBbia90QAiaXQ1Nfjc6xMGVD5tfEqJFCb5L+BDt
dX3b9iGiJTFzzTVd2yhldtnPY0TWolYqKYDTM8jkrDjNrDFhk/oDRZZvZ/0Ey+u8tchGSCgDgWNq
Dlun4VKb8ey8TJWFybBGKy7BMS1NEJxYdFUwHBaxxvc4JPNn2VR1kmNJUCpLQkbuuCfjOCVzH/2q
PQTGYTI741S3KaXSsV3jFOcJAwJUMsu8hYDowSYjxnnGBd1Pj3rbDYYG4kfSrPzU7HF/p+cRSskB
QYp5O9g9HxsA7tfQ828AbjOvQfU2wOpwn9d+wa4Zo3DGsZPT+YSmfgBV1YJWxIipIGLv095VO1pS
PRLdkVCk3AWbN0CPJA6qY0Ns9JUpP7iiup7gwVbVlkVkjskbNBM9SNNySFwVzIpwQ/Iln8Ftuh5l
FP3Y4q2/EQ1mZ7LV0TnwNtJhNKmXawHFX7EhxO5c7UhORoqpQ1WAHLqs7erqZg4i8h0teGmysYuq
37GqmgyywC23OHVceTGZ7mKcWJ4l6xB57yH3gcKYU1O15WFD3gxPwUJYqhHff90Cjjinm5lQujCK
WHzPj+S3xuvopa/jdkhHGc7XIoq2kxzMjA4+tvwvghLvwadLNJWx6DAvRXT/gBmOWuyRbc1bozXo
UMpM3XgzoQ47Wt0ulzmk3Zel4XW2rRiNkgCBNktf3zALwb3DXnDgZOWQHdb7lbfv0C+hwxtwPIWN
qlEBd7RBo16Rsol5M6cj+CmZ3np9NcWjK+dpfa4maIl9NGNwWujjUwjL9t2+Vz+rbV4hM5PI9G4G
fvAW+OXbJZ4zzOpt4TDEO/gJc1mP/fW6mRVmvbv3aPE1RYuTig+K1MuOovupg3woq2EOhsdQ6JLw
HRRWuFfSMZ7CI5IsMSX3FMDCvty6w6CisVQwxl7cvGg0VSZxJnylr6sw3gV22bdadwyXl22x/tmZ
xs9qyOyLpN3lYXRz8JbU4u62uJkvYZQE6OloFqvU7xqTh9wnKU6eNJ8i3V2vURc+DjWm2nDrjMc1
WpMjgkXHu9Ds6ynxkhpntV2jGErsQycBjB2rGSOivZbbHwR8ujKBZj3bYrNkBqfTLHKgYXCawIk+
Vt7Rm4c+9ZHZgC3Wl2iCbd0r6dxDDJY9nPWkKyU69V8rtcXpUKGjm2IhFJiUo5sajNV9gI229AOM
0NM9kqS+oIE3gLziN528MQjI4nfYuse+RK7p84QzcbXliMiT9sBGXeNHz3sD02/aOskqWqCS4sFp
ResufOZ+s+2HKvQ3d/FbtnrPq/K2rrRNOA8EA1axVvddZFdxQ0FU+j/qzqM7cuxM03+lT60HapgL
N6elBYDwQW+S5AaHSTLhgXvhgV8/T6Q0Iyl7SjXdu9lkVRq6CODi+17Lfo/RNhkPI+d9X0YQgYtO
O2wDBBWtNSJLgNNEuFMV4AGvCYR27aT49CTj5RuhsOOyaW2v4+RLzYW3yMvMhzYDm9i17gCAwdBO
K+iZRWbOrngNKnOzdlS2iqBfYs7goO3c3jh5M9l/T8ICSTouszYz4auxtrP9ouo0v3M0keQ/aFjH
m6g7dUsDVw//VH6wNZWdFRhL24xc4RmZpmOvlDEEaUL4y9PsydLZxagv1oOJNd89peRP5Dz8u84q
rmI39vLHVV+E/HLTIam+hD82ZRYYPnfZj1qMVsUUP9HqsvXH1jGjuV91i1YLk/aSSS2yyRENjEW5
d+gna/d1nsuC+EKgSBiGjEO9CemL7tb9yCZT3aVrPM27xtenGjGAmcanNkll+krObis+JiStUgOc
Lpv4vu4ytGBBXZeeYAVLJ1e7LNuF+1HBAszDnlFq6VHi6KR33+hihikLEtiMZt9RCyBB8cp4eNPM
uS+uuFYLtV8pDFhQs0soRxt01f/0pUU2blWbXM8VXQ5JaNl2rT8rratg+RZjGTSCEpq5eAfDUjwM
aDsi4V65pLXvTaFUfzB4kMsnf25pzD2WumDh7MpB1gfeAQpeIiPXZqvBqdQ06pNQu646zjFDZhZo
7Erqm1XWlXu2G0Nbn0kTNdors5n7csOFwdsaohjl6vd8flNHjWD1inJSB6ajo8+5eGpag5MpKBK7
NL4A2tvsiTuxGR8wlF2axpPYsdujSUwHkgOHai9QaW/x3dcFoqt6asYhKyK7Zwu7S9baUVlorg57
icZqI/eF608X5stZ6ttYUjZ9y5SjV2AEvjIRa1ijZ64MY95QwizSsXEzFpCQV+4sS0VqnjfIHops
tegDskp9SJ7NNa67TR3rRc0xP2rmrRhz0bgB/KblngjdWeR2skip36YNJbSc0rJwhivl2I1dBky7
q8Z4UsZFdsi73lk+xhF0lynd7WbjUeuSZtinYnIRK8O4OeuWZvok3qOFc3MAAY0M5ydCGP0ayYkt
imOTWvMI/zv005Pv6SWkneY7elIfqm5iZsyKxe+PcWa5VmCtNmEiKfuHvIOkkUCiyqtiawig+dxM
AS8WeW1uOlxjnX1dDvrkT1e8gWk3b7uUHHKxtd2snL9p1UIkSZAavdUMWyCpERSjWR2jeEvTrsxR
1I4Jd2i+wPbdMF1304LGxHKYdKw0cSqY1q7QZc5JvSbcsTY4C4snOopGondJZU5qFQDU4N2Uvg+0
fkBrJqEMVit32y5KRh8RXACx7g35ZnLF4D2Sc1JVYBOtGIpnqSFiugVRadVd3uax9wV07I8PdpFZ
9lNqcJs8ymUojHtPZ83nrk6JK/tOdns8z6g1qw6gi+iM2bMi3XZ67zTJcU7ORVp4ztkQa6budDmQ
rFk2czptyrIrFRS8rsd6WNRy6E5L5i35lWuiPLmLbTnN35ZBpjkMcCegs4fKa3ly9OQWVLbujo9r
iW0svEi57XOailX/9IyLk2UPYF+4kPnx0qLnKDU0Xp45yL2yMltsTSp7p+9+N4l829d+LE4qLsas
DKXV2dN4QKWS+NneLudhRYKq1dkiw1Z2yRy2JRswCN6KjOyI1EIMVwtNXHVyU+M/Kc6d3Q7es2pB
XwIxV0uzUUPfTxuCS+t6UxeLfkb2oN/nZYo0xm+Re0WZoc1vldajMpon4PdNPbEyxdqaPFgQ67SG
LRXqGD+71xIOGyBY05ygcGqDbRCtXY3QzR4Pglt0IUh2EMVu4hJXwdDjajwChVnlaTE9cJt+VFYD
phqbfeQsE2K82ZQaiHiZ2DbPCNCx29YkcOfaB/f3b+FsyxGtEGWspX/DBuW21Zm4SWehT0zqy6qH
tI452pM5JfN3WXKJQYb0yOuuxbJMKlyXwswiVFFTHGhuxkJlXi7RMhzp3jrbvq60i0ZKG57ntVcg
cLrPj8daUTuf8O92d6ehSfZ2MtGcBNqtiY27BNq5Ybn15RQh0KhVyIOBOZHyKNMkEj42UXkEDfZh
yTlpZwanVzlP7ptvp8X6BGcH8NstuMLsTHe0E83Uox+6NF6fysKKvbNEh04fvayztAhM6PP8ri/p
zg6JM576kNghiPC0NjSeyu7YalU426TdMl4S2lfyJV3r2REcumECU3LO66Ksz7adcwWMPV8xtH1L
Teeusld334DtUle+DlznbZc18rOgiASseCbPa9+orMB0rRRrDnSyLHdun9jOrTYjtwxt5U4Xzh5Q
XkaNTUFL2Fd2RaIMMzonbGE7D0K6+isEfpWDwEgnDsqpGAif03D7BEOdGFnU2ipmiXDW5UF4jWrC
1bXWIowB9pwA5Y6hHVgO6vfcFeS8pUID1dQwAGhbm5PaCNG21u91V83ATIkOVYHL0qvziicsIM4p
tyVqa1L0J79irxiEurVt2ykOLVqFbpe7mkIfVSv2rELTLsaTMh2hwElS0PdLlVFrl8GPikCTGVcv
hhGVbbsYRDYkpl9fX0Q82ODpBW3cV3HTNXKjLap65anWFZvY5t4o9aoWZ6S3OiJHKEdUiGk3rKEO
4eJveCrMbkSTxvDDiVUvrhIObraLPE8/RWlQ3oEqMEFG6tiFGU7tuNR8j10M6lEB7YVs0W1+XHx7
cH9Qh9zdSmL7xROKlSG5ywZaKcNlsd3n0U908DSV1jNxj04Oogkh+K1UYHNIODNxEtQ/waEWzcoD
UHWX4drSnQbxi1koLyzrtZr4pgtbHFyjdObAZXHqHnm2mHmUtk4pbmSLrCgsGX8gtis+QEcV01mP
k7VUWqgnxazt7EbTv3tl071y3FvGVvCKc+sRkFtsrD6Rp2EeuiFqem0uQzga/wZ5XKUFk7HmX4N0
myooUrn4tytCxU+6/9hvXKcjuzfs7QZNrF551BClvkvVQDN2OgI5oB393qrIJwCBtRWKWqPVaeYt
J+LezoPpLDo2BI65Dcqd8TKY94aIsszv3nio5PkWqFggmXM08zOdaWtE8Dl1Tr4bejD3kHQvLrWW
apeCjCi9oRe0HqdmU3k88ajOWNoT0TpjczASbfnegndDpttGvoQpCRDaPlusBnG86RjpsTFSnmGT
YVZuhCghH5ij4OO5ctx6vtHQAnphpRXI4KgYHq98NiSnito0b9e31C0wKxAa9uUkM7gaSodV7Kda
qTgN4Nt7jmUIUu8SMElfn9baso06ePHk0gWUtI9j4evOMQZthyNbecsYX0EHUK8kw8vSkMW88wnE
NpnZWaUm48Zm9JI9AtWCt8UtPG4ROm8FQLcP06yfZtkp+TwrXKMeSKQn+jvQXr1/bz1oX41rsHRo
fs0w4DFriJhJuA7G1hgwa0760Ch/U8/CSV87e1gwYzVGY2QKVRJnNOBKgq4tpv/RHTWDgaWp4cP+
B0n5Pty16+1QkJchj4gVCazpImBJKPRWvXqsLbqD7GUY7vpF0zdVmsFZd5q9oToH/TlTTqD3mryd
Fvmmz16/hZkZ7vXC8U8Au+PrFJv+bTnpRhHo6wiMU+jFJpGOsVXKXPa5mOu7RMvTvYHeJ0hkOQZA
7ijD7XJ5QCPSngfEKXdO29uh1iGUyfIKyr6Rg0Urh7xgt43YA0TJZ1zp8mEcETWlyeCeFPOMFZQo
JngLAD7KaZ7AwbP2eeCuoVVo6ugXdKq9Ncr4SaxJsvV0ow4In1uCkY0l6FsbpKMR6XF1bT5LIpvn
UvfVt0Qr5kCJxJBwa82CPtcCI22sIixHQwtnD0zNtVMn7OKiRQQ9X62YagLW4TVCz+ncCoo6HhXK
TTIgs/gPDLy/Z9z7GTn6D4aOhpYLP85cd2twRmwcpJRUZTYZ6kVKfoMUIuobKk7j4BkKa2zKHS5r
PLcT0Y1N4KK73fcFMieSbv/QBvJ7OTs///wfvif6EmgSX3DA+VNrdtuy90R62/CIA2s02TACQNjV
3hORTq7u2CfuEELjp34I8dkMf2BG+R13z6/5zAlDCwFFrbtteJqUUZY685Ubo2q2DC4eNJOOd/jX
tpff8dT8mtLcqm7phGU52xUgy30gTjKvIqOCmt8XWQNl+K+/zO84wn6Na4ZYVn41mfYWEN1EHWPU
GwWb99/8IS4v4z+8Z7K1x45kRns7uhUsvcH6m3BmyT8K2/+9F+kXs1WvElXJJCbHhz08SNvlEPv5
NcGrf5Sb9nsvzy8Gq94weuR9jr31hNrgfUQ1jJ34Dy6m3/vkvzgs4xk+0Wa13SaQ44HXjpwMKTDl
f++d/cU0ZRbSsheN18ZcK6a6HkiwW5s/cLn9jhFa/8Vg6bRGNWF757JJQSo/uzq7zCnOQhQpSDm4
gRwwS4PT9La8/u/9PL8YLz17VsPkVhiDjRlbxrCI0+AO1v2//uzG5UX/zx4z59e0ZjdfLGdcErEd
8li5m05XfhPSB2UXn05VMx7Eykt6BH+yM28gq9b81ehWPY4cM7eSUypymTwKodosgoGbtOSvb+O/
f8z/M/lqbv/6LXR/+Q9+/9HIpc0SGMx//u1fdl/N9Xv11f3H5aP+z7/6yz//lg/62yeN3vv3f/rN
pu6zfrkbvtrl/qsbyv7n5+fLX/7l/+tf/tvXz8/yuMivP//2/llldcQK3mYf/W9/+6vD559/M8Cb
XPOS3Pzv//hF/vYvLj/Fn3+7ytamfa/+7x/29d71f/7Nt/4Em2g7Bh2lhu2Y3ODT18+/MP9kAitb
wnVdjwrvi+e/bto+/fNvpuBjHFTPJNTotuFeAqy6Zvj5V8affOE4rJkeYJNwHee3//3d/dM78Pd3
5N/qobrFZ9J3/EzGz6SMv18trsdY5aBZQM4g2ILtX23ZFoJWxqMYeKmwnqWjP5vZAP5ONdEk5jZ0
sCwF4GxNVN33vujCdM2OmdfbQRejP8qrCn0FD9Ae4eg8npA22UE1YYlq5ze6I+Cwl/TbCueqOtvd
V/7W8Gn0MlyssYWz3KiZp7HZo4YWA4SDUd5qeqUfNQLZyVjJzG2cGsi5ICHCfEoAwutZPyTDRx63
Z+QbBs65cQoh6LfTCPVmXNxDfNN2ikKSBS7JsjflkDRTZUaEy+wK9dudWYhD0aewNJb+4WR5YOKA
wJ8EQuZOWQjO7wb60gRUUvQYAhktK2QzMCSwOxqr3y6dZqi8Ag46f7Pi+QWPQR+UnTsGFKfBQOnM
vnrVbnxebaSF9YdYGcUxBE371fW+K3s+F/5QhFWVricWhSDWRwBF89IkNlk3Thl/uUZ6YK+6rZbH
YjHtyIz9Ikrtp7xnzU/N3ggdxI8hY0sDKYWMqYgQPD0Ry//JSMxojSePofKtzyFAuq7NAvcGAaDa
QMLDpKEH9nFUBZPXzqGmq6ehxASuuc+0XqWRp/xPo29BBVDQciQm/OP5uquX/YiPLBBKO1WO9Tpl
8puf66+5MJagUtBk8QRhUZ0m17lPvfacdN0d7pN7Oyfn8l3v1o0gvmq3zM1Jgf9GOByJaHPM89As
RsjmcAJ8vOOhMu7G9iFdKpR1Q/9t1YujJcovBdizSRFjEj0GflGrj2Tye/DmiemU/Vhf2hfTF6du
SNF5QUHaQ0qPpbxTPpJHZO8hzABmqdj4NqKzT1ePUF6oal25XqBn82bWev1ubPUbImu2fT/bUW+b
XdgjY49Q5CbRmo0fKp9vKPaU26xatmUJSb5OCdbcVTRI9C9F0Txj92vqn5Gbo0e3YjcA3YHcZmyw
xX085x9tHGs7KzevB/4bi7g95dw27LIXKfRw9FxcnuTVoTq9dPki0EQ59WSlQxNiUP9RWwooy47P
asq29Txf1yhDNknzUGF3XcburmRo15aT6xNq3CF2xi52dt2JC6hrzzZ+42VtCGZS9Mb7IzB5i3jD
vCsSrhJhWo+WUz2n+om6y7MUkIaWj+DOX/LbznvRxjUy23pPp8pLlhVQG7bZbwfRpGGmmjtjzAd4
APSfWsOenNN3IOqonlCeEvv9PtTNVeyz07lm+aTc5LopuDSU4a0BTZokZVtriA/bDYlPBi4miiKs
/cQKFH/vJQc1escinp+W6ke2FJ+TQHm4ypumLb/SxnoY7PEhqSBaa3fdwkOuxNlVSTDo477Ay4el
ds3hWVUoxvW5BakUYjpordUFncjnoCSLO0rnu7w27HCMs6NZ+EdZLAnNBDYbw5pjiJ+jqipeF3ht
wES29OKi/v2h+rjeZOukNpm4xHTpwx7SYe/EXXsPbnFYS32fonCIMlih/Sq+sCKGq5NBHdniWmvH
M7aQErNP20RDqh6nDtJI+fmrTOwf5cVxpq6mtpbf1+3ak5LoYx11G7FNsVNYFQWP6RxkXv002Lzy
ejOgqEsra4dtKrLn7CkX+b2zcvOMmrpi/ziXBZWIQxdM5vKMzPp9LV67wr5ZLJT3JSbbDf2XtrHe
X+66lbM9UL2W4igyLv5tg7XfSt80Nd6jVdQ3S6ZygGN8eYN3FPkYGUMF3eygw2IzBeqbFRjLEh/w
rzyIRGBMxa/clNVx1MfnYoqkVyLVdHUjNBuj2OL6RbP/Y1qTTV+axo7dZL2FePaSmm+kMtoNKlu2
Xne10MXB5DUuatVhzjfO1A6R48afK6sTRpzGCxLxmLg8o7RukEdRE2sofXjNTJRI8N/atX1PjeHa
H610Nxju9YBmfKdwiMvJKbEqkujCVhGOCqyJkruNMHmbFsT7QI/5mwZl31e8HqikOlzF8jGX2tZV
8V0JYhv0vron3tfc6ql6EeuER6T5wkNT7DwHh8WSv7ssRtuizrZ4/pqgxlG1gcF79IGhD9LRbpqh
uLPT9Mc4SC/y0uO04GaESzMjhTkk0LXViGB15InGSIrXTHc7FDoafolCIkf1pRfWN3J4Dv2K9kLb
LMCc/YpGikv8y3UsYoyUASAnYowo+FeLNrnzGPwYfTFfjaVLR1fP3pBu3WxibaifSwKmgXYvrJo3
fQgnaOzhYlzlPKnNHjBq1RyeYWW6XVyahSDo2htJaOF1WR9KXOD3bN/dVWl4z9KHp4NQeljosQpT
Na7bcc6HIxPRiUx59V0A4gVgnFPhe1sHinhT0b0bpClOGen1J08ALOSQqBuprdUx6X1ecceYjrNT
7lSu6TtpucamNYUZxaRnho0l5ysDheAymffahMZJT+Mby1uRoI9HA74FS0ylrbd5MnGJ5Y9KLB9W
vFyaR3xktHN97RQ6hojWrrZpmmYbwOMi+WGMGm9OXgRdnSC+GfF74HfdykUgEnGmfLNMd87olh8Y
rNB52OZ2Bc5GCV96oSdiLEK2UZ5V25Xnn/+Xr2Z26DlQ61Uc4KjXb1qMXRW/lbGFoj/4NVCUN5YT
la6Tv3fRhjAqreux8MpqZ0g8V7PgCoBQu/aXJDu3bV2eyLAiBqDWZmyK6SkGhzkqwt9sheEZruHQ
L0sa8fAon2cXRhFHfDgrasbs+HpYugwMcvY3njLNU7JWa9hPyyvX2nrddJb71GvLY9ZJEkWRoaG8
MHADSaST6mV1h+zK7XUYO68iwuF2Rq50C3XfRhWWsLOlyzsHiG5fX+zYaD91xotZ8vz0Qqc2h0dc
vHI3ND59BkWZPmCgRZgEapj1XnLfDiq7s8zDRaBw+vmLDeKwHyvHQ8bmku1vN1Zkcry0ajkpo3VP
nEpp2921tYXUq8Mbrr5NI7KjJcA/8+wQUcvzHDP2ILtHPnoOF/tqIkOdrAF1nMz2WLeAo8RckCyA
yzQkd+DaXiROyJUupLljd4qnR0Bje4cL+ovmn2yXXMKvbLiJAC7Zginydt3k/xh7fsja5NKUVNo2
3CtbodJ3ff0ahtjeSaG9jUVOu4dVdRFZFW5g4Ms5gCaHaHxf0qzsD5bfwo05j8iU0S5qMBNINye3
3hVlawbawPFYA3OHA0O13rnfuwzJAAH+0y5Xy3AePHc4axBmZ4QQCPl+OAN6LUJIdAOz7Gg5byrW
ttY6YIRu8o1nZD8wZxQhksAAfXMf4qYYNqaxwIsNp7T2bqcKl31OTMmm0VWIe2bXm/6dgrBT1eSE
fubzWOizZ6UTXeHM4kLlM0DIPEwEE/hstVfG6BNusoodjRlDeBHmGoUMRlR8VY1eiav5B0sL0z5p
nsJY91DYd3FRQ6rO52ZJd7ozKxwH05Ns5merM69iFF5722jRzRbbyjDSc2oVe9Mr0x0Fk8gmV4Iw
YBwCkx0oAqb3SPa6tmR8CcfV96OZ7eGfHruMeA8mR5RcgLdZ5m1pJvhsjZW4EbHXkVvawvUR5LP1
OEscuG51Rlkg3BybvXGYJmRapiweRpOoDju/XfhiqC9e447eHtT8h6YHTp0hDzihAhNnyGCFAoIt
0mHNy3g5VQrRNDwXuQ3ZjhSINyXdK2g7+pDLN2FftoKZMi6cNoFq0/3aWR8YVMbQqrUnhfrKwQst
WkxURlE8c9o+tgZzVi8dnhmV9a2OyVKp3VtsDGaYu3a4rHU4NdqD0gnBcCsXyWGGlriVgN/WLe4u
SPS4vPe8+qXt50PGLFILfQ+Mvu5WOzuPuoPEJu4vdqGA1RjsSeUgwf74uHTdN6cwP5x4/uoL3JWI
1KAZCHiohbQI8CSuvVp86qlxH1VddV5kGjVufdQaApFRbFhRnhXkPAzjfp2cp4xNPipl7IcFxF8w
JzYcfFo9NmpaQ03FMpTVB1FD+GI9TNcDCLrRBSoFZ3MmHItahh907PaqXW9XIshzy3kcRfkw99or
zkkEcyDmeMmrgw45JxsuWEO4zDJWFg5r8bkWmiB4ZzoxoT8WnJxRu9ZGgKPsOkdgBPvx0iRP6Ncw
pT815lKFl1caNuN2MvzQs+2P1Gi+iGMwwoIUtLliQEzHl7wT7dFPkiSCI802uWyuKH40N7rh7vUa
bQfRKwxyjWaWUdeaY4QRIbCbogy4sDnCLfNMU8Kr06wtYxfGFzx+lxW3SreQbUOYqPK7N8dNoIvv
wtTOo50fjXTYsjPXYacl20si0dhgVTDvRpEfvAEGr6zzD5T9LAXW+jIWt4vNO5t5iMdnNLdBM2vn
xLVO3IcMyEb74UqcIeOIIp+oMXP2GIybF5sZaFy7syGtKYRovV1Mt7kSenzwuzYh5sAQu5ULo4md
JHLwKgRuuTwayJiZaaEO+6u1umiCPXsrB5tXkv2/zEdulsI7iyJzrxbNfsjL0gnwSHCi6c2eg7E7
mS4EYeeEaoj7E1vbYaULLgIm64LEq7eWK2/a0jtlNrEjnqMO2nwZYtEsE62xoqWJbwyKBBBGBA76
4rBc8KWkQ/zdor4HfwnU27A4QZ4u1sEwX8Zy2WOkyQ44kt4VJ4Y/BH5CeQ/T6bA1ljrZuYqh0iYm
yed7HRDQVumyTafnCkv+NiYTe5tWLoER42vRzdeOp852MnyZLQaZdhEQSMMtaTfWNekEmwmeZudZ
LEx1me8QFTHjtQanVffIA4p5SgUavgHOoS7bgsJcp/wcOX11YTHVPTtMudXwQOJMrT9hHp5Gb+dU
+hh1HsoFJx1ldKWXF1+VcZIJiXTKjL87JAKwB3oqlON6GBGNQV/NG54cX17uHnyf4FwibKAkBXxl
gr48wO3HPZG8EO3yuo5wclJv37k40nUlMIDpOdS9SmdjmyO8UIwy1Vfj+lezmfjbyY+0YjxWsX6u
FtsLjaFGeW2WRWit+l5aqbVv0CNla3wDyf8JOJNw0bFrNb7xQrXQppr4eWZUD17HIkl41gA+Fnr+
tMV6z8pQpc/pWDDb4ngIx9Q65D2bYYwgMJCtNgQW3g/EX6+EQN+sTnHlJ9LbqOIHfNdprnH+eVbn
E6mnZdiezDeEawUKVcxH5IXdlbmjA0z0TONaSrVa/H3Ed7ApRAGBae2lXhZ/xeb/S7DrY8NJV/0z
yvoLMnuVfbQIDX70//Jf/X+E3wKuCqDx3wdv799zENr0vf5H+PZvH/VX7Nb1gGgRKgtoKgQul4qb
v2K3jv8n4VmuedEsCx6wl3zrv2G3lv4nwzBJJyHdT+gmIMLfsVvrTzphGr5vW5buGTrJ+/8F7Fb8
J+xWEJmJH9LxaGZ0LddzfiEUGl3OOKD7bpswq2+yH0h7keQrg+wxyg9SMgceK/QRg0VLTpHPxESU
IrvOp4cezvuhJZ2KSuG9IRZzP1rtu5WZ67EiAyqoEiE3NBd5bNjxsPGS4ogujQFMWhZIk/9QmRm7
IhqQYcbTbX8OSY8/xlc8A2VhRzMPVmzx/ncbsvhTRyVNBspN1lf5eSK8a4+1kWQIbvzjjFeBAzK5
asm92yRC147umm/IdfGii8YxwhxvR0M9O2QCzNnOG23rhE7hoLxSnZK4Z0d1gMNWpbZxkYMEoAi/
SnqkavFkNjcU2PGER9eOLEJwUKOnvp/KieCUVHuscQBd9VPz3es4WGKs6tvau4jKh7V91a5TZ+eP
wr6yCWLACkVdXW3V7blM8+EGyhzEUdTmd8OXuwbJ9waZ2Bw2LWcW2os46ghPiHobsGNK8vGm8GBa
Rk9dQzO7GEisN93LQBibCXyb4LazjkOMdcDs9z1CuH6u18/c8O6duHL36PKMY7Pw/XvqdUSp+WZV
OoM8VQnPxnBA+2KfK9C1qLNt5Ou5OR3FuCCtmMSpyPTvej9Om0w62W089a+JyFVUce6QcThTD7U2
EWK4+MB1XgZQBfG2REpxI90uxhviVEE68sUkNtpvcSK6jXe8CDjOue8kO2pmlyNA03cWzE+sC4DR
yjLDag4lQtLSmvx3LXN4m6UTMA81FrkncR2uU3212L7HwT29mRjuT4XZnV10UHVtAcOZuJ8YNb28
ely067ESjFtNfWe3K04TYz+MQju5w4uRKDTeZdqF7Q3CHzPK0DzNuMJ2RXbpYpxe0tWFyhfU5bDI
eGW59yYyBnQ1pVu2lNfJ0ZIjRv6cEWw8+zom26q1HoCAumiYjP4wE6l4U/stokxPYdezlnJL6tEQ
rfhELlET1R7hEDrEt94BG7cr0zqV/jyGK9/j6ecv6JkPUpJu0mUXWZIz3+p4g9tgGnGdJWOdn9Tq
vnSj1mDeKJOzFbPz9Emd3VfI9W2pfXMRfzxnmCESz5b0KGc7R1UEceqfgy6gVzrbDHyhZUdQ1AFJ
UvFesHV9h6b5UO7I5IRBPLhI3kLyApi/bTmGRueKe1YV+74a4icrT/Wzl9r2GSvgxBu+1OeyIdEu
cdN7wjBu07FOz87yVjb+dYuu53WqdXmdFQcJbmC5zfKV99kTW+JyR+rkU79m8slNvFCs84JzxiQD
ql7GPX7zW2Q43bmRPQ/KIn3J6qS8wV5OrgGwXRB3FtlFLe/iXA53WR9KN83ukEwbW1+vtG2X9UjO
VH9aSvulSNbmVMayORmDcTbzhblJj91Q6vZ0V/a5GSzaph7o5EYR34SMnGU0DD30zpCnQKndGuYk
Qp7rTh3tQRa35hDntz//zwOCDbOyUtuff5YS4XFtlgnIJb0VN2sKBLEqYz2xjZOk78v3GbduJFzz
m2f2T7i4BdqR0rjShylhtoi1g0S7HpLM9Om2fhwCAeG+X8VDIVns+ja1wzgBSyi+NWnN5iUBKRpf
fh8Soch6A7muMGZGnpNsrKzCR86dezdL12aAvl8Bd0O7GRZCzRIVoTL1geNL55jlrMtmc+2lrXE9
9cvBrtrlkXP+0+q0Q9tbElWizRI+mkzbArzdLAhgE3FsbONSGtc/f1n11bhuvNSKDFZ4TcebRA3Y
GDAkESHfXhPpLY/AInx6vczCGcPrpYKwAlDQzWiVJgsniD4nvpm3xz4rqn3xnSib3fS/iDqv5riR
NYn+IkTAm9dGo33TNZ34gqBECd5UFYAC8Ov39GzE7gtj5sYdimoCZb7MPBmG8+M4ze6ulZ2xzauk
yrdlBZeDoVa/n8rhwGUn3DMOYWyT3w9MIsUE0JXDiXt3l9wXMp7mRHIUZ6A+DHsRussZqoPa1Nkw
UrpbdYwF0+Cpi4ihZxmExoybMPA92m7K2boZ5XKqilpxJzB28E+7AyO/KLGzMwuBSHovKJNh1O1j
kAHgbNrfc0E1p7NaKYG0ADRpYQzPgj+Ce/F0P7FGD9MdNFDagNzzdfoVDsO7dGfgqybHbNJC6dbx
Nay7gAXJb73t5HLvjPDhYs2PygOG3wTJx/z0i0Xt8m8O1AD48tZBhYucvagFPnZUEnr2buTI7Ncw
lQxioKAntdMjfi6dee6c4IpJHaBA6LR7zFW7qsAcZ1Zj8VTnHL4dJAOMV84fh3Gwra6uzLJ9qpnr
ALi8VIb4sPH5nYKutXy4RYCu3NShosu+CCHag0uo7+yCMT1hZYgHHOPX/76MvTtc08yuGQj9NFVU
XiI8doPy02O4WnOsav0PwS6NcaXlv7WFYtJ16iiw3W6DBs7nWBbpcUJunVzlXmq7AZnb1G5cz1P9
YAgnnt2A8Hc5evsUYONtThuJKiv1T8a3L++F5PQQPlW45p8bXgNDluuF54e28ibnnWwMknSe4nm2
tBFD19hGpWFc7rnmq+PU3J0i46AJ/sU5y2cyeFl99Rqn3HWkf7na3vdYrNOELcwWiYG4JatZc50w
kcaNEr99qLxxkZPWCuyUMOs4X+uyuOatrGFzoOSOpXjwB+0nbTOzuq9hzdYHLzZyoxjiG52dvfou
SEudMt06F0BiLHVYT02GoxeHDXLKo/fRjcg9LCbngVHdPMM+jz0/AEOMAJZtO148mLhooPWpgrf6
osIZEKlWe6OxzwaT57e0oGM5u/d3piOUm8XI3jus16ccxz0cV3le6JfeGOH82ldT91o/T7asEy+z
2ZMnnx1ObyOp5XvRMTr2XYZcf6qiHPd56ald1eMsZ234WgJwZNrEuLvmfy3ZP/DLFZD9Miuhl2vE
5rarjGYP0Q2Mls1cMWzoyixs5K1xRKQ3NMdZbylupddAYJTocvXsbObCnU8TdI3Sm9EBiMjnRdSx
VqlXyCrGBqyV/rDz4NwR7N63VWYepecfyeF5vy1bNAzhDXGkPh0Ui2S2OafUBFmR8J5d7xb0+rse
FvGYdUQn2ZNb2/0AxHnHBs2PfiqLY258MLypdqGRH+kV4xhW62R1wBETcUvyjpsocmGs64nUY9Rj
nIX2SBAd97UVmtBQgDFvezQYB9bippi6D6LNh3IyFCi8+sDRtzpA/dn57lqd/EL9dWb/JWTy8alI
lnV3di/m0I0yZ/NQpWq4Gqqsts4wfS2r/82GAi0L9w/m+Tlh9DzwfiDqCDNgxY8kS7P66iMdbtZo
/hjmQUJvmDm3LZq6L3evWMmZKRegWBTlbB0GiUzOBvOzhazsX7hPbBD379oAI9lQsfzDGRYvfz/t
g8F5pVw9bqw7kq4by0078cULs2U3OPptnj33aY6aH9vT4b4OWuMSdWZ6aYrXrpPrBUKbSFxpLDsw
Is12NTr6ifyi3jVyeF50JrGck4ktQDbthMbSzyHGSnhKx0f29rdpoqq+WM0nVcOpI9a0UbPrHIN5
hkW2vpiFA2mhNbNYlFGxxYFqbL08mk7O4psnuBaa7Mdu6dT8rexf+E7WszV1Wy8zUo4xrUzusJeX
NIekaVb1MwCbEEcBZ2RZRxBEePJ2LuNU637ww1VKH0k0tHs2BdtjXmHWsOI4fNSJAbCY/G0eXRv5
t/HEfAowQ1B8bpxmS77W64xMFGIGkdIXVyje711m8tSJFW9J52MWCHLgTSv+gGqiEdqR6bWOytdw
zInrisg82aQ2ovnvBGLi0uBCiVvhzMlk1d5JQbKxFckyiyTGtrakzUzeJFfMpYRo48Vsg9d+lZzF
+3oFj4lkBXPizUSn9WbFRN8Zd4MeXrsUWThcQXTXoTLicSjyravIFM0FNIK55S0NjYzDVzCdBw8U
FEY0FXcMdgLi8AtUayof+jPo7BzbOyJ7jRfjESQFapueEemcKxGl6UriEFQJF519o9RKMt00jgH+
mKV+9EJnfs3kXoEnOUBca8/jQO0TEcnmEBXuS3m/HGT2VN+quoIe6KCcO67RbY0A8ASALqzgBfYI
hznxLsL5sDFglt8+wYhHCRC8HhuC6VyDpTqkq/rUQLOuOE++gKugyLv3rqlUPVSdPT9MHQlCsNKx
MlvzTZYFj1i+NVNrvLldCC+wnWsOVKRPxJQTAcECwQe+biQUoefeYk0L9KKQYzgkcSCerjmPFYF8
gXRLJqIq/X6PewusVgCkNkWLTNYAFPlS1NEDx7RQl39S2LQvYyarpCiLjCiMxWdsGxYnwNK7isw5
pneRvLJ888XOo2PZVDccFu57zT6QpN1SMbsOt27vFs+ZyFimfE+dGSyAhOB92dmgV0+ySRdeQm6T
MiUJ4VjldBxHb3kVU/CW17JJVqrKN9rPMGBBCot5wapz6+nvycXxVIyFEVtCu1djgmCA8Jdts6ge
do7vzvt14OwGCZM3hzDcntlBlpQDOeU8YI0wRuuESWvY1xUD2cwA+Vwj9PzvU8JsjvCUeTQhcui1
fhVrW/3pvZeobp8sr9IvLaZXnCvIMmKE/LX6gbkfC1SEteUpkeCOseh/l9FdaqOFa6MLn6lpnnoJ
axIIX0k6w8iRStPmvKRknBvrPmSv7L+etD8HndUHufjtR4klq+ScFy39dIqEiDOPrCP+gCYJRnKW
01ztBlU8k7qak8xGVbKt6mQ0zXXxx39iLMHpi4roAQ/phoTBRRkl9gDS0sSwgmMRcAuETwmGry3z
ONvbJvb7KkXxAY7HEYSndtLjeycmcZqis22AwK5k+Ie8/w0IPA+/+acfjCYxyQCnkznvWBaPuiS4
IjqemBnn2QFs49sYdgO2M/geum8hLzX+Hx/Txs4P2RXIiDt7Yq7w5KgwhxzooMs453WIJwsdTR3M
yX3I9E9XNvIQ2folBaMOCOfDUtab4MC7r7PwyXBR0Fs7P0jH8s7F8iKCeT0NpcNgx+3fdF61mOSt
X3ANGLynK96qceTbYU5IhQo2ILweKTw+LKXTIFxFz7YaAFPC3MhW56DcsY1NrDRQKMzwvDSBzf25
mG4+hqutV+HYsUTxWbo8rnPGgN6265ho74xFKpgvbYd5ry7fCvN+JrfHhpuOJGc+Ogd6BUiqRKAE
xRQdSk7YJ3XyaqYh3Kn7pO5tjHw96bUIZka8BP6htfU7dBFn1zbE6VmC8Pn/GQaLFGmNbwvP/Y6V
Fk2IV8q1+71VZH+CZfnGQWkmpsuhzacSovFXc5u2TwLVPg5zlT+5ncS9K41thPyysXwyylYL9CRc
CPT3hiKA5ryglgRXh54XhNRQJ65ZGMeKm0svhEekEqDE6rK/tj6eTJJi6pAyatyMPgnc0ULIbbve
udUAJxEjYfOOU4/NIDMP3EedP4ZLhjdqiVFBlXT294hd7M6RcbE7kJ4zR2NPQsbvVzGf7XHgRLWs
iv90vBTEp3azquskaDJnZ6sGNT0wrIORcm4QUZUsEYuNEWINGbz+iDeAKaY9r5yuZMUMHUHeG9s9
uPeNCYjgNhkGAH3Mgmm2/KhgFAftrVNig9ygixxMOVJNvkmLPH8qsaqTEus3wliDxzRyGQnBVY3D
oZXnAm4MxAXmhqntMSjcuHnznWb+yEW/Urt18R57JQ5g7y+lMdovnU3C1XNGXlHSWclA9HnjEIDZ
1V71lyTleLL5uHBEzk8M7frHnJHOK/3oWZ8tbwSEO4DkWZ64usu2FQOurWtMwzEfo0dbh97BY5RC
8qbA85EQPM7/ToGcUFNb95bn5boL+nW7eFWZ8HLMT+0H2aj1BubsttIkMXThrSfjNzPJOIa5kQwN
VEwbWyPzvKHCYWVx5Gkn+yigGphtVZ44p4xxTYz7CMqaVJ5RPYgafBcgk1tvw+JiQ1S8KOUC6maZ
r2px9CGiVTDGrfBJyBKmT9mkexYa1VXPsLX3HFaQ2dDdfNPPtw37J9i06XFu79C8wAUKymq6kZE3
7QjHhlhBmZBYM3Faa08I/0+np+Xh7ubJgiplToJBJ1jslQYPsWOWth4LWKQ13l5uM1BZOcI99fl8
mhtEJ1KLfhIYb+5iPa+IMnE1zCAR4SrZB2l3PtzQdDiWnv2Vt4KBnVMeuPQ+D4GBjwcL9KZa/Bko
4vAqeMjHFVawLJwZ1k5z88aOhCaLwTBXNM9ZWBVbz0SSc4qz17ByzrBqOlnu2dcxAPvTzYR/AVWp
RXld/f5arV4sbU449dgw//CGWOQiu0xhwEnr3Y388WiCoIPMKxLTZ4BsrPq4Dva3LCuxgze6W7Bt
xtBH5X5dIRrJIDwI3WDVKdJvHhEipnbHwlvupa2tuAjcjIqbFL2xVXdyk/vkSj8nPBkOx2KN9mR0
7UPW40OTasSKRy9Hxuy3VNBJJzO4Jy6tJ5DtsZQ57qWcgGAefOqefZWBcgKjKD0NgXiz4R5vMTpw
v9QOGxbhbbbVg1mpKo5M+d5D14kUyGE/+Df22Ue3AtoeBo8h8bEgkXuEdWwkqot8NIcI2dqBPjhb
/1yigqk7BVu/s1kgVgcFopq2dFfze6TntTHpM6lH75Bn3AMLf9q2I2a0UPowAi08VQ01fg5kTZJ1
NibKsN6NAE2eteUc77UNjjcfQtgRY1f+UpNNsg0PDHlniQ2xXu6UHGwy4GCQ98iMFiWdHY4dfMo5
+52GKV5Ww0wTA2DFhiAdCiEEtgJcXdwpR4CfKsAuGWLvZN0rMO76wJHgp66xZWvHgxhdhHR7FD8C
PgTXtRSSm/tT/faJP1bspya4/tiwo79DZr2kJnMVtwp/LZhHmNRlm5m1cJm64LFr0285UgeAaLTN
lDVsLaVK3jGuOuAiLqlVa36qOuDyxbytldeZNo/AhTAmMkC6PcjGDdP0iWk6UtHSMSplPqbelRIW
duuUpQbGYFYE9V6bALxrQ59Bm4WHSg8v8PvTPmgSDolcdxmnDk5Z0dTF9I0s8KeZ4WamoueA5W8X
8JSx73xrBxOuP/rwmk3csgEWOjONnnE9/hu1thNZQi7gSI+32vKT6FUWsj1xI1EmRTDgva4607Ht
EqJyfYyzqr52ReBQYY23ZNTHSpWSJ8P7a3sgilpv1NuhV/tCu5p8A19KRKfs7kkyc2YDDRUNBlMv
IGv7svg2mGsvllefg658MibRxF3k9ltOMb/5/V/Vei0WlxxnaTE3xVzvD5JkYxr84tb7Tsr7Sfk8
aeBS+gRTOqZM7Pla8UI0D/bAUzEFFWbVCBc2fotYG57mMG5jqU01CXTJvH61xqvFZZBMLz8/Rjw/
tp1fagCC6QefadaxotMKjRm5n2MOxodx4AFKSwaW1kyBgu/aTCyr+WD0ZkCaNOfv5pOWJxTSxq0T
vRG8/hdhgoqC9ICaxuFCYCD0XS9xR2vfOalG7siG2HCaa2u1E6Scl6mEiY7ba97Q5JxuphrnZ2Y0
7XZxylOhomcz8Ham2Xc7805c0g7+mK5l7mGyDxDEXXb+VFVb2TDJnHV/gH2Es98h3Yyyj12+mQ6p
G/BDKG8LRprsv8APTxgjMr0tuzHqQQGd2wn3ACc4WA/81akW0gMaZN8FzytWO7YDHk99L5iS5Us9
t+A3yx+bcafQXQpsQm9d9/7jdCQG2kc4rC9K2/8ar/yh5P0eHigh4wmKXLzhtxfVG2PKAx4gbjiB
4X5xVM7OoQLsa69AcECTbHqMmVgPcfUuxluUbc0x/aE/7ZeHiEGm5Qef94D9nuhG13AYcRFiYx4w
duO62bQpKqQTcXf2jKGLi+4JfKQby0rcyJeDvgqKk1W4z8B0y5h6lMfWZjI6kWXBt2+8T370Gs3i
6vZ8BFkfHQuA2dulhEJBicQX8slLWESHaZ2q58CEFdwpyzvUVnnFKDfBfGIOWHdiNyq+vWNEN67O
3HGX5Y8r5ZvU0UdORwyQieLVB3uyyYslLvCtzBmuLRuHtje7TzS5h1v66bbCq08gOhhv8QG7wz0k
rNI3xBwFUYKoHeCNLSc6fe3m/QAzkwVTTImirTEIH2wjekX2Psz1g9vhI13UEeJ+T6NVpjduNCsK
hZe3yiieZe88CEN9Yq8f4gwjY4aLeuOS3d1Ahn3Bi9qD0GcaRKNJkt8HL34mLxPssmtu9ucIxGoW
SnH1gs1sKOPaGap98Oa2fOjPkHHRfUOAuh5co7Js2BoLUCoUx1hXP8DaKPCf+qAaKn2Opmw9F9mU
7WnA+NuHuX7ilf9jucDHaBX7aX3rMW0xCjZLrbckz+rTOHjcbcIGrICIOEOMPW1Tgfcr739aq8wT
o+9XLspOMnq5PAZBPZ2k6f0g7HwoWzk7NOL+o9YseRGsxaLhsNhj+94WnBTisEzhhIzRa99zniPS
SElUWuKUyTyOYJbKTuvMpX4VNgZw7u8OQkAFugHtrwoPxnPlWSa3ejdJyTMlUhvhbuo9+xoxwzb8
e/I9BE9WUHyJmFZsU2/kqMPYLbe0vEKUOY6QWvL6ZwIFvEfF8q9XykWaRCzCvdYy7bfKG//yOfSP
GBCGOwVkhXcgNVXnnpeEHYYjJiOMUhTtCds8JaKOIBIdYWHAj70/boQdVI3wHjhEFmn/sOIh7WEp
8JHFlTseh0z99a10Z7T2NwDBYwVZ0e7So67Tq/lPAYTBEP0YVITZcFl9FgA/5/TdSzn4hHNiYUWM
XSBgUT0mUhBtDwGrUhY1nj2FHlcq60Ts5Dcx0ZGp1i86NmDNjVi/YMx22n4YVoakjjZ/+1W0Yjbq
yNPPOUIM7Wz+myFRxCW4nU0doCUVgE1rI/vnC3k1I1S0AaTdOCJxawfrXoHNHv2Z7UmBQq7zc2b5
7ywOVIaNyFZRS1Ix9PcLZ/Nty1qNIy07kUn8Fzlvxir+uXNFi0ba3H/KK/bsqPKujJE+1qgBpVFu
3RXMYjG0SWmV0cYPXsCbyZ3hmff5e5WYKmSPwsA8gIfIjSUJp9v4HUUIZRTacD6Nev7ukZ4OPQI1
3pfiLPpcJnlIfUuQu9VWaOPVJdtymHr9Is0wO422+ORSnl/puuqOQGkvuR7yWHOyP+J3sJ/NQRzK
1Su/ajjwk/NvCRiA1blr3ULQVQfKO/z9WHYVFxJSWDmMy4uCCReD+pqTu/tR9v30MqSotKWab4rh
4GU13F+WyUpSIiptR+4eccvp5zJPhM0gvAQ7x6uwv7mgjsE1oNkJ8eD4JE9Ixxc736LvSCPt3VO0
66udul8uxoIzFoAUFzDnrU7VCuyTt2z7rjo1bmFcXX0yJg71PF/noV2B+FKEdA6sdR+0HcgnyBvP
WE/JEuT9jreNfZ4i+xgDZ/riyq8oQqUcvLaOMbe/W06rz6UYul1RRgFDIcM/WXgyYfjaD2kxMG2u
JfRcbKYJyGTG9nRBnDrmIb2tD42bj191Kl2cjeCN7AULrZ6bO2tqmfGOtqzmTTTuhdfit0lnbjbj
374wHArlgq15f3+ZqKBqcPNDUGN4Cg/L2uUD9Ae5ppj9hDPFvaXLHQVobGEFNT2wxO2tFSl8pPeh
dl17e7OrriA2oWzo8aEE9vykA6RlxR6bdFZ6a6faPwQB9vAo4gSC250wGHeRao4DuxxgFQKj6EPj
wtjjS1Y1nSL0jkXqgo9FvDXqc+VNDZlQ9+jQD61Z/U4rhrzePTHaEAEpa/nVQz0A8+cobme5fm1r
jDejkwhpvrWm92dNw4XbU/luL2mLLEicjJm8B/FeDXu2Y97Huase22xZQS21TAkyvz+760IH0mpP
O2jSwS68E4v61sseSjc6t2U/YFYuxR4GcsHwFEwQxy79qrPgkvv6xwDpdjBHVC9rdqMTFCLiEIok
aTFwfNtUYOK2Tsrm2nO+39YNs+QhYDcBHklLErYIgrhI3nfMeFVnr2xY/fNEFc0K1Ox1Xnd6iH6M
vK532Zr5AChn97hKG1FkCaetaFzjA/fUoxpbj/IZ1E6ns3fOsKh9LeSyBYjcMvIP9n5wR2M6mcCc
uyzcdik8Mg1O1WUkbm03WVwluWgTVfuqshafgCL+Ab9c1GV6rMbK3Six1gfDulecRTD7U4DTZR+B
2F0MYqpV9mZEuNX8kQqlsQMjbYqHhceRrH4dxbbJmGshG7ArRqY9VIufVZGLU8kquTGH2T9CdRtz
zm8iksY5DFLvGI3GC42T1mUewY6ZsjkWk6/QdlwqFiwXJ0Gl3oM5SDdK190jZZAb0wq6d9k+MyB+
MAkgIRNd8MCt30WJLh5Bu+4HuyDNMTHDVtwAUrcxOLEUHxD9mI9jn0FDRtzhPd7pZl5eLL/kDJxh
hjN8ez95d5s5gtz98C7pN3DxraK6jVVNMQW39pX/O1CV+17jQ8W7VH7jbCIuGy/kkF4zLwJX0n2F
o3fFt4qU7F5HbzgSHBcP6JuwXHpwxXaEPFrfZf3Bx1qU55/TQumkKO4Xr87eKE+VOzF3XBeFne29
Pq1iICUwUVqfz1UQEVIFGWGDmyzIqfQAz4r2IausjzkmYJexGd/D9S+kGxInr0QcwOg/5w26XwCS
7uybH3MbkDnsHZ4XV7gHq797fJf6IZw9uRnFUj0OhtjS/FYeebuoJWuwQHg0UpuDvRwHWXuHYsin
B5W6b8Xo3KqiP63tKv9R7MFpURgfpqMfx2ZpQOpVPzU1FFth+mcUNROUM1ghkJ/j+b8vxNdvncvO
orApsJvjaPxM9ZSdkHCgten0yOE8e+6a9a9DYN0s2vxXLpoPKiTDy9otl5mh8cVxna8AhPPnsDD7
A35zzFaky2wFhZEHWEvYxCDSDrlC7I3uec4+AQ9EkmnlEOlJrtrFSJN0yOXv0aj12SpRJ/pWPxZt
+Lu6sxtr/6vHq7/RUGqYQJrdacwZ5/Q2mSE256dpCi++rY2jMMVjD+yXFDlOoknBZAMXtyUMWIyN
3FUhcrBbrSmk6SHfRrNZ7oyBJynAaMMsjibfFU3uoV3pC/CdtwBXm58Jli5hPoq6fqOXYz2ttnoV
PmmefpgUPrmPEL0K7ztPkMu47ArDxGLW7IYfDTvV1ump4Iyy8Ql86hAHv6UQ6y1dqDOt1/EdbBvt
RvRnbDg5q3NY+g+e7LLDGHnbDAP0I8iC6vG/f4KWbj7YDaKAVz0gY2uktClInKHeYWwL4sUKhtOS
AfNibYHlSA3HPjDG4YIYtoIXC2ka0SRzbE05Zk6VCbaLaX12zo4OE7q5QUffv7Q+FoJ83qWzdq7j
+mn0+foLS6Q41DN19KMVehs8X1EyRrTL2RMYc2Ehmfz3r/T1jRc/zX+QaxILV8fXNM8MCErigGxt
bez4pJNsX94svBCxRT/fNrRRXtYuOjG1bG9Fvr7WMuxuAdBdYDDzKw7Xdk/qYSI8pprHfgBenO4b
NuhLp8d1V5uY+Up+4o6o2SlPg+bwd0VvvsHzr65r4XzR+qX3GHTQG7zDwFJ6CWyVX4uUjX4Oiicc
V3TBkDACNIeQRKrlMRLyMQ359eVjO70AknySUvgHa7OF1p3v+MNxJt2bSfw+uJP8cXkE8LpIb/Je
jOjJm9oVktLNlqADryNlgNZ0wkGaPhojXHhwael0c4MUFGFY8gQSDbpMJSEP0cvfnc9wXda+sa/H
AQR4cHICtrPIKNPE8VfnpV30kZzA7zQzv9wGVCyZLTOxcgC0LLYVlMB+V/pBgEmuDfb5AEwK1SOe
mZmw8Q4fmd3ISxfSoUkkYsP8LdsJAsYsU8xKhPnutMTMNF0ERzgAOVcCnJNV5lo4F+81xRZaPmOA
Sa1+7AxMr/JGfS1Ldm+DQ2mq4B0yUJ2Cc4M56kjf0hGMW7E1BsiIc+n+XnNlX5UxLpuPKl5N36Jb
rx/Oo56g3WLlzLlqM5F3AoDrQpv3fBN7cCCY6gLaK8/c/M+K5fGiBpJ1fc9qPVmS6UH08V9uNHOW
WK3LeF6fA6eBYT13hEXGjrjpCDQ09fAh1tZMzsb647ThfCQaF3v4TC6GPzxR2oErL0T6x5WJaoUY
lkRuYz3mGGTNwb91aUDZmh6XhAqaD5C9yxGIx49zP6gs5sQXF7uRIh3XBP7AqAkCBRnn8jSFUUtR
TnekgAf8h6PMHeLFSEKmgcPYB9lR+TDUgtTOt9Iz2m1PjG5juDWrytgcB2a1fRh0NzvM8DF2+lDM
XIZs7VVX91eoJ7mnE6bdw+nKLsP/fclod0iYQzixcn+1c2W/MAloTyypd5zHNDxk4myhL5wK2/7o
xwfH4xCQSZkdNf/Jnd1aLWmVTMrfYRCDliWihX7ndA9iZz60dRttc7/2jvL+0JhpWkIUgOc+0IEx
FgPnl4DiDn5/blrj5ki9eicbVmZYB5feqY5TP0YbqSt1RyjLcy5cji41cGYFR2YnOk60s7LCBwl8
FtOTSyFh4Lt79ERK/yYKy7lTbilq6HjaChf4yDZ4oZaR49fasVvSFOmplHnHMp27uwVjGo37pUcx
0JATZZKgxxkGI6ScpDEhBxQYtONFE7wJPNLIAb1al6WziMjl1GrtIu7ZHKl8WnOn5U8GAAUiByYs
yatx+u9f//snz55/jSoMk///n7op+9suCltU4+tT4cgnf/qVYXw6ri7YZqeTB2VMjBsooXCo67ng
qSgSPyt6jFTTrtRW8Ox1wS5VZfsIioCzkHab21jZ3Pg9XHmFt2doTHNfb+3pFubcZV66lsCkEvKt
j8r0QIyAIp+JLIEMPoMUPQDh8tKkU3nyCv3Q4JXbmDa6OjYwVIzaYFUrGeTmnhkL2b7WbUgKypL1
sRwpFYPYhVXZ6qEqoqGaZbm1NWYPmRY8ydTNUQlKui9YQntvzh4uLErljrNtpTQ3Zs427Nzupcyr
/mWS4l+QZR+lZcBH8eaGAyJdeU7/R1PQ0ZFnPlAuanP4JwK69v27Y90PdB4tOpEicTxwipF4Sw3/
unLWOw9lZt9HMBEJ/PExVNp8MprafCoQNC6LYoacFucuIpnhsjftGA33BCGLP7bHCUmszicogb07
ZuuVWe+uAUSCiyzDm8D3ACZ+jNhluMyuYitV5yUVTo/nsIA5Yqb1uB3uJ7eyEZQiSusaDnP9QegY
C0pDk9Xg7FB2ndhuG9ZbcN8Pk8cSO/RrjFCXaDzFuNVWeRKL0R/xK1ApS3nCiGH4hTDlKx/fRIrT
AZjVUc7ajzh9s/XD9JrmVx2a5bFJW05YRs8SYLY34d2ZdhQsqt4cLuswte89kt3U0lHu2sg762Ca
TB1tm7NSnj1NqPWsInN6RuP/YcziJRT00RZuscCOmdU8GO2w7uyGsSs1u7jo61sY9EZShtFxplz6
GYKg9YYh7wQroNwDJIf/TVJDLOtrlzV/7tjlLWeZKonU8F6kzfcK7zbmfHde/GnYyspZXphnAO5u
/5rTvXUorLLDDMI2LpZ1frEYJxcMKC/MnscDHn0W+NlnU0ifhjn6LSpdPEfiTzHhXxnZpnZCGM9y
+coVbfM688UhiB4GibM6kAjAqQ6NOLKj6YPRmbdFwqT9JR2/lydDYGPU2K01SvGR32K96bzwa/aR
Yhm+xpQq1Q9+ZH/ipYnL9CYKiKXKGf24VpjZF51e+snCSMCf75pD8SQrLiWG5M0ycDLNjbjn3X2F
6wlu+mSsD1r1K9q18dU7ZoH3AsaKEJnx5AFspwKmN67Cqiv2pgLcAt7xrec36XPJBQLepcXhrC2m
ndHk/ZOLB6KxDIuNi98ssTomeJw+Dsvs5cRj1KvUq//sMeMG28ElO4DbSZlY+81t5sAIlvpKPGGm
L5aHDN1gNsfxEddqs2uqUG0pE8pfKKLJ4AS15R79oBnd9YOxNfq7y2hOUwaNBU1XCVlIKDBWfc2M
WTJbQ30LF/wEZW9EOHIjkrNhRZEoAczfuMIOJrUE0SjlS55F4X6yf7mVFezMNfTeF8e9DlGHLR5l
4lGzAVGIMx+Idw9HHXLs7XC+NqseaO8K/tV+QNVX4a0H2xV6P7UTJT2sr2yCfAdbjUz4jTymEo7C
02wdjp5HsjTX5RWLc3XN4UZf3a7lgxCsoKOR/c0Nm64XJ71l3D5jFg/IvgYxsf9h7zyWHEfSLvsq
Y7NHGdzhUFtqTQYZMjewSAWtNZ5+DqLrH6tq6+l/ejWb2aR1VnZmkBGg+yfuPXfwx49ylP59MlS4
rQqe5q/fOuNobH3qsSUmArYPfLcXSD87xhOOe2+dbVxB/FUrvShCvCb3ynbS49dvbKZRJ7trF1Ou
M5cAPp0vRiXcBWEZyUojpHFWZqCsZ8CsVsKjuuauYH6aCtptGcxU6R4doRzrI2NpOOOtA0lWG87d
/Etgkizpp8MzTQGjKNSpW0kcD1qDPXYTca9Nu30kxSs39LicgNFvuaTiZxjy9Z7YTRAylixOVqN+
F+xqwLECksq6B5g8545CtdbQLRiq5xJKy/IRRPp4tvrsHpludjK64pPI4P7O+KoJED9InwXvMCww
+jNOsUDBm8DF3BhBrZsWP6KoLY9htPYGY1obggK5nUVRee/+spuIqYFfuZA7Md61xn0UQhxbfuZr
MbhH+MTREq5hshIp8y85lA9N62hqKwDUhfVbOBVzuPQzMBx7WROLu1F2sWtwK1IdZKA05DJPIpv+
Ga39aNWMs9NoWilyPA+cARCMAzfdaQEWvcF4zEfaN2a/y7JvrJProVayC2h07jR+qPzTD/kLtRY2
zwWJuuvQyd0FqmCuVa21712AVopMsKPTrknodQ9GyVhPQpxeFyUxFq5ZUuxhnVhnlkHobw9FhBBP
B7lbvLKzojzlATIaoxri7eSKHJFRnRw6r7hrhnPsxhZXBMkj7PwN0laUmZBPpb15hjNLgmv2yEyg
YS6xTRVp6rxHNH3LUecA45tFS50zaUKPQEPxaSAtetOMHob29A0tPTlu0Lln6NDWqVLnVhF5ttUU
T7caO/XiJsONDDHYFb3DfMoMzJsJhYYePr3Hzg8ts92HY/gQ86x+OH79Np1gKXQxMkYrLMpVODeD
VBvFowKfyv2KHcLPUOcbz1VHA1b5rB8Di+j5sCIRsLfaA1gLnzt5OGsTyncCSwwGhJaGAlvDP8++
C8WYlt2GdZVV3s+mo2oso9A8+eQKjIMNi6biH8kNce+ZUhVJc6tq138hE5TPLhzvpDQOXdyRPlTZ
cmVOUX0qu9a+IOXuligXnBvEcYzRZbGxm6x+OB3PLwh63BYU1STJ41LFWcO6smpWGoiyZ3L9eFGJ
Kt5jicGhxPfPJTJ9Z+TvM8Yady1YAacO232iaGgSm9fUjkfWvtsSjMkFh/7JVmH/KBDKAN5BPxYL
TC6zRJJZkonmcyp3ckDXBVJXrIp5ntgWvcKTYqpT3erJrm+BMKRNzQDGmTZqsn8MeLc96dlHsTaL
obrUfdte0Kq9A7sat31IS8DEzCQomkInsM+JKV5ygHF7MsNYnzBTqko2kAbTrnbSxRNBmdbCgRi+
R61IBqOOlrxBJ6RDh8/68bMOSMSWKZy5zKER1ntwRBIPe5pMyWPq6HJCu3xu2NSDD/K3QUmbXasQ
Yb5e302tOnBjo7QxokcjQW+QPrPJmzze5z2feC+qwJwT54kbii0eAavdJm4dLKIlRNjE8+bcnSvJ
qs22Do17WNJjUBV9N8uGZYfrg0Ookw8JYrB2baZ6bqfhAYt2cox/pyKqznaXT+umSLEGe3FzLH3F
8TGv66YIK6n/YvipvSFJ5a6bUI28NnlBg4WGcEbQQjvbEYzrPTtJu61HTW0IKvulO0R++E6zi9OS
NQ6FyiIa5jVFHIZIgrtuITNMngpNEyvTndd2NaGUsltiaQa9MMm1N8LzDmMpT8M3R2gDRwH0srrt
ujV07it8EXfBM64vrBJKkm8lILj6F4Nv7DUZRbQPHPENkAiofQsoVhtGq9aP3r0M0oTLjymM6D3o
K1iQICy+ourUVm2szckr2JdMscKgo15qzcDvXAd79nfNEg3xtJqMvj1R1q9k1+XfvJ4faUqbNZH9
uKOnCC34fpklfcxw9aLF8XUGb5gsGtwKGxwAuOuKfOsCBzwg7/hEEJVSmoUVexrrM0z17Nx0fHgp
kXYUlw7Bgl703eGgjlLoikmltMWAyHRFFjNZiDhtXpMA+hd2Dv3bIIbnSMx70JpKLcqqZofl7d1r
b7lsp5cW4h6RSzyCDHe3iGGR0JvuLWrnJJYI6Z3TZqsYjOkaz+xGr3V8CLHzpIHL2jchEuKMxcvN
YcQXZZqza2OmrF2cbh17uFsshBaiEy9cxqwqFU6zrtX5aTbaMhmYoXdDS1563o87mQ4nnOBIC6xp
58PTQQFO6iEdarHyMBFvxDQWCy0Ydg0kH8LRzFezrU664ArWq+TeMKPio9jJhdXxOdU1/2ZVZkm4
+7hJR0QmqMU/hkaUpIUlHBoZ4RTDi1JQY5Ke/Jp8nuLiMDrQnsuTrTkT/gY+536omTuvIKjcC2ma
0vIgtcLZZeRRnnD1Ag3y+Iy6NkxGmJnTcYAUhkAtO02WqW2YIL8mtn9P/C7+tLrfbRPIt8y00UvF
xsISwzxF0AiWMuJibbhjt2E9xVe244sVIv6ydWM4WKjbMUN/k0lafZCBjUpCt/yzRPxKHBTbRFKv
MG1kiuEdTdqTwSqILnuIFkkeFDsfI/iGoN4QPXBbLEOjmZZ0wI1nx2eSHGen5LOLSmSXGxQVmc5w
MmvQXZH+RcAb/RSKx61sHlUfdTc3tF0mGv1Nwke5JGN8i0qZUXy76TMl5SYtRbgz28hemCpAhpvW
1V4VKfnUYfqTMdRnFg0vfRkx6SIP4UQY4UQuMhRI4FbPSYPl0rLsBXcPgcI0cjx9DBZNwhK3teN7
69GoH2PhMD8gmKFlTbCMI+WtFEtE2ehnL6k+m8549QeVrlq2p4SJxsZVieJ7BESIVRfbI90mHcPE
k/EMSIZ5JBrxOeZ34wZJd1HCai9WJzZdmrpn5NIJE2Woq0x1BLparFH9zUuadd5lAkv7U9Xn9pHC
Qi1T7ko00ajSpDM9R4Hp3OdwG4P4G6n7xbWc20BcpR/Ir2yOZuqwdESLHfaZf1JzwEntp8UqLQsO
NbuuNgTvLVQYvH29LisgmTgDPom4vq53mMbi5TDJHXJo8tUgGy4yJ0NHq2FSX7i96a2gEIRL12/8
Q+8XVDrm8DI07qnS5V02KN/iAr9IXr9bs129wMyPrl//Wc522maygDYOZIt5qj1mhRBbV1ZE6erc
Zp1LhpRqb/4QRuevX7Coe6uhteuHPOalqLgpvGTbVpBjROY1T/kotRV+nfRahXhpejEGe7eC2jB1
6jw6Dk+AMLRL7GQ/9K4Yj7qdPiICqfDapAdb8TwMzDXXXcxXAS6PBhY2Utc48py6kGG6KjzhVxFX
iwfpPBruQ/eOLU6CQ8qbt5nMpV7uHLRqAHNElScTl9dtO2ipkMfbuDdXQyImNurA11joYV2BN7zT
kBEuvQGwTq/MegVCB/rhWDLZd9JlK9JpIyzLWdVxsS2s/sWalMaWkqWQydYYVG5JQDKVflk8tCFM
7zkS8RfAsaz08nXupiVnqpOfGa+v7SiQxH5EOZYEPq44HOd9e0ITp8jiIAJRmsIh5gFRrlmiYpqa
FwgdLdMO2um4cYfdIDvOA3STXnMZsqz9yOOcMyOLb8FA9qDQ3PqV/2ASUr0vE4BeVDfrgSk+c+g2
2GlktKzkvALpYsyfxBmppxpoGGO2SKzJfA7Ivw0o7ytPsgZA9lDGGrxCckxlU1KYlNFaiWA8FaSS
78rRuaWRMRxTG6PREM3NAziJDQfiiXIHUlkYtDtDVb+KsmZ4N8vgiO5iLIyretc1O8oZHCP5uHPI
6j355c2zCrU1qHAJvOAo8jL/OBvcLD2Mj133poYkOjmF+10rKwh3KMg28RxKHYyzrFHPgzUz+ICh
14jGm2ThiUf4qUTWh/4lELvaMFfpbPz/+oVkHKLU2Ybv86bSNww2qUcipzygqS2x7rXGNo2bVeBk
zPRZ/C9VdiPG0bkUZBKSmg5vw0v99Bgl0zPwZZYLXg4CSUp8San7BJnZYI+EMg1Wq/3AbfejZ/y5
6LWhfoqGlF8gTuCE7J91+8dkpMPTkKtlbCbqUBQUN7aVYFYsarVxm8rZisbztxh1tm6YRq+5of3M
fDZqegyVUMO+SkBtvCK/JziVIBfXXdI8j7kmjgQPIkrxSD82OlgFJuGqCHb7u5J8ilG/ov9bA//3
f0qrptMk9J2DlHT4eEDkjdjduuTcoAsQNp9eNHmPxENgHjVbtqKALd34o614xPPQVa9Eg5jrjrpi
4JrCKhoUj5DDM83EZaq16WjgpXfJEFriJzQuuvrlKrN4BG70ZhoM8oIO6Q+ABSO5iKD4nkLtiPy3
Cn7CDI2xgMvF0QpaQfaMw83iWSzXbuoUT1pZnEYFBgxUw5KoTS4jN+2WY0SuuzAiYogyplUcvN1K
TyN7N8XZEf+KWpuT1m3qSdhrL0rtbZPNRy0qIdxklJpe0xYPXy6F33wnAtrkFBEY/oxohfGv+Cnb
7N2xXmvUrBswyd/LrJ9WmbK4UrnHeuBnkSjqg88ncJd6RyjW7q86s1/YNORbJCAh8g9XP4aTuvll
C4KCnLMsynH06dZHM+rZzo7tAP+F1i20rreOrYWAKyqvZGOmvmswtbSbtYm3fhNWRrCEQA+ezfIj
QuWBlnmOYF2TtsBufJQaVf9ZWi3OgkTD65R+gidtiMZDJEmS7omcsBkvjr+2dx+RNiOmA+awHVhO
byBCbvR2vuQ7znaczyN5YdHob/E/WhTuRXFiX+igQ0nQ/nsj2hvFoqNu4KxkuYHRoQvMPYaMR6xg
WeCSSD3FIDz1r/FQYr+uwnYlY9VtdL98UoUu1xH1FW83/tATjQ2xlz8HzIL3Qw0rtvDLNfLA8Qz3
ZXatoNpTYe7Agdx0c9hPCF3xAuONRSVnwQ4H7q6fXguxK+YKv3GCq6exapSjirZG6bjQzswjTPiJ
MsXH463hFmBPCaM4MN/qUPvh0X4fG3sN/P/QNTpjhqJj8te2IC7Y3iS+Fxz8GvZ4kyFo9SOZ72cw
d29TEKuaz5Cja/3WNceEeycxOMZbABjVAETXYoquqguG3uzEC9p7iGx6j8jwgbVox5x8MeZ9/upH
LuByect6VilgTRd5yvINFINhLKYxxX9Kn1tYxTen0kIU7AFUySGDN2hgrSAXJ1O4KBj4v3xhtv4/
key/S5TABAGi6/9MJNuF6eeP4DP5H7fq8+evOvgrmAyh8PyX/zeYzHV1YZm20JVywYD9zz/JZLb5
h+kqRwldB5FouxZ/8l9kMuMPaZrOnyCzP/MkDP0Pw7YtougtYdpSWv9RnoTkX/9L9oit0OtKXpFu
CFO4vI75z/8Sl+PZkd3n9ehtw8qXwWJIfKyZ7BlYAqV5Wl+HJCeOjoRhOCjvkmXwcDEQV7wzO+p/
eymbySyAVmxVTvWiFTkKZtKhcY5qXnCCCp2RlBrBwLCMQKXrhtvXI6R4iu+h2XnB2QhqQ+0B3ipr
j0YyOQtCWKtl3xnsc1ulxd/+8tP5M07jr/EZ8u+5N7YSX7kZypHC1l3JlO/vb7cnSJUINDwI2jjW
4F8j68dfUqrjBnUPdo34w5RZ9auicMrBjhfaEzbJ5iMipMtZJ8oM1uz3J7Is9EKhtWfQiGNLb5nz
WhnwQrMhSI2w5MhhtmQ12X7MLecQmjnqMI5nU/tHTsvfYlr+9q7EnH3DWezn2Rx88s9vS/xzRlQg
MczEcrZWOFO5zSn15WJo4vJH2ei4PeuSGDTbwRXneP7aQozKPqOrD44baJs8rHvCjDiYcsPVVza4
1jPg7nE7BLV9HyhXvqmI3e+i8/tkN5Yi3Q0T4nwMecmLYeXt3qeLYspfhOPbTI/a6C3EuMAaHHIM
lX1AnOT+xGzaGiCBeNIqgJabFCExDsJahi+2ML0XYjCzdzoF7LEhLSLps5upysslUaj9u9G07X6U
eratB3hZ0GrOLvpR0n+9fj3KKN/lgS5WdkWZF1XmwN6/nm7mgENdYnF2oyFARkqi6NbDhc1I3AN2
1U05dHe/yy5Z3NcHqsDnqdbdNznVzo1SX+GRMLtwL63cM/Cu5CxYkqaqKCECQkwXI8kFW7Ynw9JC
P/OujT47dmdoDvAkljiVr1U+9e8yi3laUD2DU47k96Qogr0xkpigeZMOm8UTzhXZBvQ76fk0BCEQ
nYm0sYclOi4f0GJUoCG8kiXIEMwFs3Mhj2R6tmCt7KrJJqBWO8DvsDFk1eA4F56VZAeIBtlLWKfG
z7KCSyYEjLXFxNgHXYllL0UF4HSItPI7RnYwrJOHOsJp9XciKBnsWkm5c01QGrkY+x3El+7MjDab
fa7mFprms48/euXZ9YxgLgs8MCzoF2DuXiIdiIcZivRZ6XOaoeN+I2g0+0itWNu3EoVxp+z0Gias
LJaschmfk5sG3alCfRionymzA3SrbrdOzeCXHUr/JWjQTy2E6KI9k2lWSLRFRaOnpx7F7k+zUP7L
0An2M4WgY244r3ZO4FnPQ58P+mJ0yvoYI3xeGkaaPWU4xogcyFXFyLlqi5/kt17rSgtWAkTLBqy1
vEwsazd8mubhpFFtC4N3aZAd+WZJHmHs5cmL2VoTM7k0v5dywDXFOfiS2lHybKEw5cu5/d1wibOZ
FCBHF0YO/Ulavju5rb+2jTshNjbqTd2OfFZTujaPnxZrLPcSREheIFzVKzGK5r2ku6c8ifwLsbLm
lW84no9IwAH3R6avCfUFAVv9mQ8/eXjETUr2PstmDm3OXdBCSV6dsPHGC0Kssh9Nr/FG//2J+q8O
VFuXjm2Zusnkav7zv9wfUyHcacKKstW1AlH69M1tQWX9+6/xL443QxeCxtA1DGCczhyg9ZcvAgB4
KnqncbZsOBZOo2j+5LzP6wtt/5W/yPO4ZAgZ7lsTAk+bMByRgaX9N+/VEn/P4JvP2b+/kH96t6PW
KJ09v741vBhHMGqREwoyoIhOmX8wPfI+GjNuj26OFsr06/BbqHn4bvF1qH2CIlfQm6Qo6yxs++/8
/6vfUI/sR0/s/I3hDcZqT+XxrooESZLTOKzZojY7BHEueOBZHmhF2rWPiB53DVetTHJcDsEQlOh/
PIKQzYBevvW74CMMA6rbqFMx/2RPM+Wynt0aBLlecQ7or5bRWT+Jl+g2PcfFd5kaTMjiJuTHqLvg
K8puJ7NmeM21CrpXUKhrzLF40pom25VFyvB86GiCXLdx1sbkThCJerxafSnDeyoaiWOSBMc1wrfy
OQg9H8lckhIPkYQpuw/HOcIVjHfEHkz7xIjpVkomwQxXtJStCCN5jMwty5UkU7/RTPUfI63KJe4l
opC2luZrO1gdUJ+x+E1Bj2aPRfMTEvbu2fFJs558DQZPGaoP/rJ9VWVqX53YhOkzpWKn8qjf6Bgi
7hCkEP0S8bUsnXrAMjIzKbBkBLehT+NL12cI14JEgGZVoKEKPAWrofCL+8iPaoUEKd+apDL9SD3N
fM5LvWJDaxfG1cg6BNz0c5uhCxiEprVLHLcq+J8TeWJbVELDkR7EOnG59Ks4S8abbY41gFDbMeCa
WiXMYYWPJ8unBPu2KZDsleFNL3HIbAfhjzthGTSKNbnJ05iP+7yL5bsxP/Po9di0R4nOyBnRRLGy
odCtnLZq7g6ZEpdSgoha9TERYdiHfXvd+VUNO9TAja9Ez6UjPccC/16n7gepCv1vkxQDxjQJejd+
MKjIes/Nofn0JV9bqSczrv0to3qBDaQgM2sIPbJY/nFEQhWb0dl0wdgAJ766H4fazpZTFi5zGQaE
nsdj9iTZIWCj43u7HvXcvNao670V/BPVLHW9amgSqS4xvDaskDSkLLg6Cx/lNWsqPC1DR4Nl6M1I
FLqyRhxpablLm0zf+gTao/WabzQHQFK/dBn1zZ5iNCh1kxWoJ4VXHyx29v2C9Yd70Ob7c4wJAlnm
MTD/RZ7rcHXxb6s1BzDbACnxcrgkcwBG83Zx5+o4WZL8gM1B3czUBulX4GbLoI4Oi9rOxNnDc7Uz
iAI7R34q3wLStAsOs6DetG0ofpfKbW5D0ps/wkjrrxOx7K8aZJmH5FVYnGzJcOcg0YYVdvnwaokZ
BsZH3LhYmtHuKq1k6UgVP481kS0vqPnNGxSN4FCwDLg0beeGi6K3q+96EXlbevvyOCJmeY9Js9uE
fl/0iGqRAUaORFGAKguiaGR1z6hb6nFR1CYhGH06PU+dgTAMG8oDHboFGQygcNL1OuJQ4njfcpY2
ewbgerUsWgH+3/dxraV5BgOmNte1g4AN1mpUn60ioxDtiEPRQxaSsnPGDZWSRbK5rDwft76mrj7R
TbtwqPBLWpbPpA5hl3wbbRSELjpgbwGk3zjYVhEfY20k2sdxqpudaJBDXdGkcGej6Rb6mv5BUxE9
SJPqDx0SmGMwiXrge+VYT16r9y+JRzbT6ESseY0qbb43uW6+p40uGMrFMDx1JiJB7WQ7AtlbaAG1
fZSFS86eZoMHk+MswxbzgMmQ2EDSXA7nEWQEQ/rIfhpDw182PWJfdt39hckoWLBawC9cAVrvtuwG
4o1pSP0dAIs65JGRbBr2Cm8i7jXcuxNi9T5zSsYS2OTqTmcxSVjUqsUss8vdkRzP2DWgFUF0Pw6V
4Bxrwyq5to3y98GIvo+RMlWzUIV89ypUsQHjxB89F8IbYoHqV9yUaJdLF6wMVRo3kDAXVmSzXomA
8DUWAzKca8C2eLSvjOCJlzaJVArXcEVd1K2mZ04br+z6b6iohmfdi81D4zrBNoMFhefGNLZho3nn
XDnmIWHZvpOWL95HivpnckJzeMt9BBNDFC9mYznoMS0j/VlngAbNxE3vqsibJ7IjMiobt/cA+2Va
fre0Tj5T29RHzFgoKUo9YWHqh71xycqMn2SQZBUxd/rMeEpjyBV8ezehTg9jjIB8V+SUWmQECLc7
GXYwvLMLwm5uFxWSwCzlo1DPl1yC+7R1omMmek6i0mJ9o+kz6YnAcNCe1awMnvqt5J7Zgo7Wd61t
4YrwYsn4PFLtI6VJDoFvDT60hWDAjjJW85C5Pet64izIJ6RyDjVn/s6wXJFeH6CoGk217ZKWJ6Xs
jHIH5SF89RnogXAL6yzdG1YAOCpmibaNJsIGBBzCjdZWzmqSmcDcC38kK1PGQoExbPXWilbhkOiv
Y5oyWWulgoNgpfnJZ9/whI0FvmjihyYm9SxQ5K2h3eYryfFZWDZLBrtJ2UtGcd4+wPU5cAPG/BEU
HZtiyr0GAg5za4hvutc83JLLUNdlecX4wL+Fla9GcOdbRJSXVDLAuiWtf5lr+AcjvT4neZa/DU5Y
PKWNhJ2VYtBcZ85ovwlzaC+B0uqthkPr3OWFsycXzb1Dh3RRhjBCQIMzA3Jqs6p2hTU2136y/WMS
ZMX7UHIBj1B8j2FSaOSHxFpFRI2uOLOKSn20Yxm9ZoNPQJbOgLvWdDgIQw01OfE0xDdIr1svSdeZ
VkOcQOISZu1z4mXc0owwzrjKrDtFWVguATBCAuegwXIbsJNNJzO8q8TWiPKLAv1bSGomTDw9Pne6
OfMk06n7NY5tu6YdLLiSiuAxjawxS2mbwG3DfqtPrXNqDDDBeYNoAVMFdmBrnKeesxRjVAaEyDZM
+nsJLfE4WC2ecc+sfuts5DdZXdXLGHE73vY8OJsiJlUy0EsiHbQqhpadTuuuaKL3shtZKvgdUoF8
/ggvGuhiV/imxH9pY3GIFWnjRpQb1yaHiLp0UyPZBXbJrtGcIFjUY8KKvTcw2AKvkXtHAnJdhVoE
4ylHpoJi1M+AZ1YKvv0QtdFxzMJ6qc3CnSYTlBx1w32twVGFuYU/PNNLzFigfcWCuVGx6vuyB5Nq
lBc3NpprPI4NNnw9vHKW6uvEnMYDrm13GVjUnLr0u+cicrKbpXnpOYhlsyQ8AoMJutV1iKp0WMrQ
7hahFzU7XcJWCfKipqyqaFo0ETF1KjUPb6w2eVm2FHDhX6HqwbeKNN15aMjcDznpUS+qYQmhQhPc
D5q7YmFatfEqLH9EAuGYbywt2eDz4thrhtPKtItoB2PV2ZVtDWi+6EN3k2KbXCWAbglZ9bxHU6bp
rSFMnoSa1N2hOyLPyQ5eS1IJNqprkocYufhU1Wsnpoz5qwwqQVc7e3dqFivfv3qu/2jk+3+XMPH8
L6Mq5i/04y+hwn9+4Tn19/9VPrC0XP3f5kvcENV98n36R9rwPFn786/8OcO1/mDoSsIwXnJhyq+g
iH+kS9jGH0QnGC67S8XuWnfpC/9rhiv/MIW0lWNDbLCEPQ9+/5zkSvcPVIRC52+aKCAsXf4n6RJM
xf5pCKjbpsXLkq5E96+ICf57l0zmUGyFmcy2Xon1jZsPKq3vGN6N26Pfc6Ba69DMglsmHXkYO689
EiRonCF56eBDsE8vzE5H9hEANcWDZnpIM8uIlTYmhtr3UI6kg7ZjWVpuWyDDi4DAjGPcVNoNETOR
s1YVfG+Sut+SrqitusyYAGkgPtvCjIsOBNLkt0ALh4tHFmK/YKNds5EMjZ3oSOaawJ5ffVpFZMC1
+62wlP+K9z/YOjE2ygUiM3dntMrdlIK8n0ml+q/RrWG3+LZf/RwdAIkOmm58/mPQHCIxpnvFpvu5
J4JsnQcm86m6zpFPAV5Rh6QfmKWxXzzmft/eQzzLH17Sk/JDv0WQbxLkLzIWRH0SH7BiUcTbBYk2
z8aSsHoPrV495bikV+Cik3NqCrZrvMyZDyreEWAXmxSjxprQqfFuxKW5H0y9YM8W5gQdFDTpQ+3T
g1W++uH6eYSxVsqZpK/o3qrxUoYCGXUO+eOhutY7Cxg8q0RX+CNaq5w54x5H6Fj8sCbvt03L80nR
8A0qQ1rBqmklNWUKpSR0IqQ8du++K5KdiEiby+3cH89tOyU/HYkTVvIYvNYmKsmRBe+1FKV2y6YC
Xb6uXBMgZ1tuVYYEfDHCqb00sTls69jTiTJUPkNY19sUnFB75s8IwZBdeHsPlN1KuqI+VTX4wMoh
wQRpdwE4XFrRnMgTrFNtRlSOyHhvvpXHl8Ab8KGVqpzeCClDCqfy8k2DNnOemjLZhl0dn0pP2Mey
aag5uAKHS0kQB1g0Rpk7PK5qlQL5qJelxLNWCfByfWzke183gkuiGmtrt7LfhKHtbOqxsp/dmHod
XXjyaQUaiZioKUPyBrixReHaD9bCMHJLuOu5AvRVaA5709hGsKn3Gv8YOr+7wqR7FYUiga7PqkOg
W7cyB90QjDq7VqqmItSLlelJAL1aXVHM5u5sS7K2gx+hPYiIUIrDYezgnk2I77CxfOuCVF/wXGCv
7zLrNnmxsyuQcvCW2CwXYYQXJkdVvCntPF4VrBgWaYI+t8u06ACzs94Ysoz5fHqk2TYUtNpYEuzL
KMS9s/k0WTMquaFETNEjZOKoR35zSCHYQ8xtuHMhSGdnhqDeIjYSF4VI66w95GEPg/dOrlvqH1Vt
UpSY+bThKcqIGBz7jFfLXBeNEgEm7FQNc80lJreTM7DuZATynqke5ZUzISGy4vgJl0i7wuIWbEJB
hsRYmCFhq3zzCewNtjSqqBJSq3UPKk2IpypZPxwK6uhHSmDDpnG9YcuhJZZ6nHtvWNORzIwGa32A
Jgf0GdkhS3pnN1QK0y0rhmYjwz648dkpuF4DoAG5PvHN6An0LtCzBWQUNHMl41tzUePWTvDpzZWO
7QIsWJad71yx9LXb9KsmspJ8z7DRuPZEwMzZG1RP1VchBdIleq/m6qqEofJIOORo9TwDr3daxWeZ
dTw7zWiSLMJQiRRw63dFLwp8trcv6Di6K9W+x8g3iyjyGE/gXGXISIHZkGFB1QC3hrS02ra6LYw+
8iJyPg5uFssHJMtpOXggJdq5upz6nEKzQ5d1qg1b54PeW59JxISIjpLqdPwqVKH2ksBuR82ypSFv
yM9wzXvT1PW5y+KRTMLoUxeg27OaQG1tjE7mXBoHc5FczeUyQA21z+cSWo5u+BrPZXXHiNRY2jGa
wZHINnPJIoN1GPJYSvK5OAcMQjXUltUtp3/+ZUcaYSf1XNHbc20fToO/h1g4XWj+mq2ce4B87gb0
r8bADTpzPkgB1cP1Gk7kUGBlYiXDkBswV/zEwqg8Fc4vrK8I+EgdfdHwGRFcT7RmT2N0NL96le6r
bwm/ephgbmeiubGJ5xaH/DS8l1Ak0QDbUTc9663Omn786o2IrSP6AwlIDi8+LJ9iyGSnglTFM1R5
kGk0TfqrmBuusuAxzecmjMVHudbnxoz0AGfV9hWzpbLJTszM1MMDzvIzaIvUOKGCskBRiy47VnPf
h/MO0Jah8mbn6YNDWi2GrWgRlqo7cC6Rp1zH+a1IRmeTuPy3em4z2yQuy1WpfI7UrLfs75gP5Skg
rzlhIYGOicTFPF2nQ6TvM03oaxNp1KocevNS+IAEwiRyNrFBFlPXxcFG18LRXfhj7X8TIkLo5gaq
vTAALQ5N0IrXzIM5AUHF/27YkXOCFgtMsemYljGjzvZChBdDBRcIMuERQZS2Crve+F/Unclu5Mia
pV+lVrWzBI2D0YgCauHz7C6XQkNsCEWEgvM88+n788zbF9lAVwN30UDVJhYZKaXSRZr9wznf2VXs
2p6GWk/PnhUOWzbj4tZh7duMdl8du95gJpt2ZxKdiwNrWby5XuO/u6nDlFP0xnLCo0qSjGASHir3
QvSe2gVZ0X7zjJrYY2FXh8T0i6Ppdr9MYrm2Nt4j/AJGeEQRK+5eayMdrRvsS6nNSgjWj3MyHQxq
nF82+EE0jJBqTKd9RxyX3JSiGOL5MatPF+lYywgEZD7JiRGnjjcdKCh8oLXaug1YzJHrQzFCT2T6
94Sokb30iuHU5r46+vD+biJt0o3V5t1bGbbEA0a6/vDrGqLkZPkQ0VVFX18lMGujSWzD1LJPAwZp
5NNVOy3yKayejABu20hVAQwumJ5cI4PM5rjRfipxeFI5WT9nfpPoz0c4Qy25e7kh/XPiZ9UzDEhg
K75fJfcCaTbKlsA/m4TW8ICIPPucMjeJt+TwGXdcpZrchBwGTBvj8bVDiO1F0FSvXIzeG9VG8FRh
AIOQw2hdFZ64RODotuBo4brCKfmReRkePoJM7qIl5910Mm/ZQonc+7T3q0T6wyGp4vS5gGR6IGCm
IoiMefO3klJrHUiCpJoG/VeZh09NbG9KNzZ2aewFL9Dz7Z1oxuHiEsu3VJ5PozQPzgvkSHcN54gc
UYPtPRMtM+BGmKJNOVr+RopE/jAwIB4CnEZ3LIbNem6Yg7RlOXzzHB83uDm058ysQMwEmJ085NSM
0nQBLb/pj5rkgc8cGzjTudpCoe1Hdfds1PFwDzvu32WQpD4G9AcIIIih6qGY4DR3pXVyhjoh9Q3r
xDzImMCcpmM43f+JuWMU6+FG5UY1jGvIIX6I3YCKtaERJnkz6L57DF/WsaXGXdo040pGES4nl1VS
+zC0U3xaUKsYcC+G3EENbpHii0yuDr33spj9+6QtDo827YD567IJC0b/I+Cv1FffMpdVd54YI84x
jdM9Ned30GCQd62av/H7ibxRv2kuiNfGs1d61bGctTzOUTEsAyDc2wqlH8iGB1YShBd3c0FwCt/C
Wc++5XE6DwbQSHor5h81NmWoABL2J/V5usF/NsBxI6N9XeURHX/mx3icU9yYXGJRPV7cAnzKbIXx
sxVK/yeRZDOjytAlxp6kxhH/AYXhx2g7WZvtaxtei9BtDU04hwyIlS+/RCak3iXy0QRESxmsYjHO
O6bajzVtJMdgiaL2fSSk6FtCb5XwlarbRrRc9cJTrGGhIeDXQpGNYdBrt24ZqDt2PJhhQSj3LSzh
a2MM+a4rrfGL55CM0rKQ9ecQp+4P9PnlK//D3tGvZPGImhmeBkrOeGmo2sfpJIIdEFoIxVGOB1sh
gqCcSpVk51uMa5Vm4mCEFqZnxKYrKSouc9upT0MjiU1L4uRuuDFhtRbYlVdnyIIXI3KCnSMg+o+S
AwmIB8d/Y8fFpsSIdCykVGdw+t13gDI4XNij4/SChp1o1WiIx31yoH5nVEm7eC0Z2XWscRr15AW1
YreWC7KqwvDpX586/N/nCX8fJ/zn/6BQS8lY4P85dDh8Zln3b//+mZX/8W9HzGNIHf4+gfjH1/9z
AuG6WiMdkAiZtDT/mW/JBAJxDhsAZVqGDWmTv/nfEwjnD2l5ymE6IR0PhZn7zwmEZT7iMk2J+sy2
DKVs+a9MILiT/48JhOCGcG1+QOcxmfjbfp7Y90CSajzDrB7hT2WufK0e9QGz0J5KIVHgupj5f9ep
QynR/VVVPHZQ4yNE+1FzTKHrXNSjDskeFUn+qE3SR5ViaB9ueWzqzF1Bqxgfka+gkUMYpVZFTvzg
o3muCpLSMpNJOj1m/kwAjbEzGxzBM6xNKkgpT7IzkzdUwALRE3BHq6HmTbXboZ30vH0+A722HmP/
LA/rQxY95KdFJD+8x3oAGYpLTPyfW4MoGb2NZpe7TR5LhfyxXhhg2OGo9YPkJ+Jl6wISilUEuXao
EChArY3z2FW0j63FWGTUiOiWWGYo3yheSIIbrwkIuK1b0zFNDw3M0CQXNCnpOxCDeEGGdo3U5LEn
UXhUX3jNxxssN/KUZ4IGSHacLh7Y/z1xE9a21HG0lY8VDJLi6aVLyCM9NkGD3dv+c2kz4lkmoC41
20teAzEJTVx4hRjQLT92PvS0SFNDLrHosRGCjGutvMeWqACM/ybzPvvptzFYocc2aUpl9qrNlIPH
TTNm2DBi26XuA9SDNBR+AFtLJ8YC6zguJKVblokCYup4bh3fFiuiMsMbk6aEoDcKslf43QMkf0M6
T0OhWYTqcfxm2r0HRFDUR57f4jPD+yrBi9ftuqmZRyWxbz5Zbu8DdYs6896XcryIlPxsjA+p9STS
nKmI9qoygDM4AUpoaIaB3amG71MQv+fDcZeAHrIqvDkYO5H9PsjARQkTdDGDle8AumTl0oy1c6wG
zznafDfzVsdG8dnFnOqUKQHc065R00sekN82O7PxHkYlDMIWYt16QsHMkoJon3Tdy5D/PCBTPAw+
gom7qxr/E/kg/UkHSfU4ZxFZ6CqbVHwS+GJujtsODeFPEBjoubGLT52SZwQT7YagwugnceAl/Peq
JFBMWvj307rGddUXkJgWEVgcsYVAGn35jpg+QQkkr6C4oMd2VWx+USjygoXwE8CEjKEgXUs9Ipwx
LlXTj6zPNb7kxC71QqcmQ42xd2zEYVnvb0zhavumSjEk9DR6Dj67JGye87F1CV0ukZYtWrQDqLx5
ZMjAAt/wm4CMAlxTJI3HFiSoV6CA8IVBYXcOcnIDQjFSz7v3qu+B2NVzA5DNH8MnskHaO4EDNP1S
l+PrKOLgE6NN9539T0amol8+dTbz+7TuATeOWfErLZtMYPIMTeuxBeBDB7gjjz4aFCTcscD8Dakz
oNHzmE6llCZPTtnl51RU8NRTS8DMFQwOf3mjqb9wPWCAEwlVMGvfqL6p2OyIVHUcSBlFghE+gM8A
BVxluKOiQF2YRGKpYyKwpoDHDjbUECUocqJdUo1Ixcw2YenisrcovQEeZVd2EGtKEkqXblp0071V
VKnbogb2uBBdOH8Kl8HJIxQ9ogzDZ7jMQrf/6WWRewxMcwCpP8fm79ppK6TvSJJItRgBn4WVWFe6
z3+BmHFe0qKxr7hPmw9g1uZ+ADe0Fu4wE7MtUFkWYHxx3Aff2ige1rkn6589xtQd1Fy9nqnoA/az
RZIznmzHgzelJIqiUltrKqmdwGC043byb/PUFKeu0MZ2Mu3hp+7k9IY/zsCAMJQkpxvqp93b/meF
L5XvxSKH3jtG6AeqY2Ymo+TgsNxQYDvn0c2hsPkETto1jprewlAu3ZpdX2FPN5ZT47lA9pmv8sZh
eUqwp/XCNTqe5Wza3ynWi2+zAS6XqR3Ny1gp420i+Sg91eNQQf8ei/B3GjvS2pqwNK7wesZmARmC
DVtSBgXmkale5TX5oobVjmfHJLaeoYsUm5yUF4k8c3CfstGCmViTBqKaBJd9PYu7n44YbbDBZJfR
k8MV30vz1KjI/xXVNMJ+9vDrh62zkRXLqAVrwPrLcGA0X0y3nz8NpA/7rqsc5q6zAWI/KTDUxGG7
q8smWAe82GgzuvzSNG3/ZjYBYEgTiNBIIMNHOQ3G1fcbZx8PVrg2vBmpQWKVF6OzAvp5vuTZ6ov8
EoL+QSkk2S0a/N3Caazg2cZPHtIZF813E2PFfvJCAlQ71Cfu8pE19UmjYteL3DOD61yhJVrU+K5P
leMgCKiVta/h4oKA0ACrDI3rrM8MEggFXsd6joa9Kqvsp0jraM8AMDllpQCCxjBu086MlYjXqQ5B
0FbffCaryyaM5gNJVOXGeowJIMsOW6F996XBUUjQLeOEOZswdefgeYqzFuqCHDjfN48hxPjnPILi
mPSEx5Di/0vB+l9u0v4brsno70x0j/+16eH8GX7WVKpt/fn3SvUfX/dXpaqNPyhSEWtSWhKdjsPh
n34H8w9lI+J0XBYI8q+F2D8qVdP8wzCRkWp2aJblag+Z+z92ZdL5A7sDSezKwvJAv2z/S5Wq86ev
4e+K+T8z4Om4kaYqg7r1ofT8W8lqdhNSbVPQWk1hxHw18g5EIHuHAbjWX380cZywAba3M6DDfVK2
T4HOshOd2Tfga8WBZyueNSg3LGp3gERyxQxhZQauPJtMyXQ86IuKi3wV8UatBmlSGE3djQ9ALnEm
0Iy1dbJidOIsC+Trl9Sp7PXwKGTj5NefvqfSHYuNOZAAEwInbUcn/e5M/RMsXgQ2dmdsw7I65lqU
xwoOMQKm+Qftb3Ms404i4qaMs7PDrOEbPdwQRAc58C1DsOxh3b/mDLSvdUnOn9NcfNnOh9gYB8g3
3qtMZnQWjI5v4HYXRQLmvlN5sXPj7G2263pvdl2OkIsLYSSOYedmo94wEHTWXYvkRmZOf7asgQwH
2KQx0Ri7BE4TZ0h5JadTHHuSvg4jDj4G99nFbuS0Tr2XynCbHTNNKuH2FnS2cY9oWXejv6yQeJEn
odXzgF7k3olfqWS0IkhVLi2kgXm1CmynI+tv9s4F8TN//dExcVwrH5OgiMADh1NkkvCUfjErLLZl
GnB7x1G6chwu0rbnN5qlFrIPuNQq0kdfNQ7tvz1hOY0f04Jc7cC8O6c5VD3+hM6/dAaEtAoXRDxl
nGGP8NwxjL+lnuw2k+gIZs3wn/WuCM6BFaQ44Yrqe076vFRD+ja04su08pUp2+iZqec19DKPTZTO
P/y4uxP+nb+D4d/WKZspC1/8ZmQLChp4YFtKTsdTaT4CPRpjPmqHnRnP1WsbTsx/cfTc/HxKD9Jo
vwqWgzgzvsc2zFWNrTEruplIIYsrDZh6BNjli3L2MTJ6MixZnEezH1eKfijNjG05NL8jQiU3GDnO
Vm6iZMOzvy/OIDu4GIXjMnQ03N13ZmIBl0xanux2+lA6Q+IbOze8zc2e/2p2zK00P2JcfQMmtySQ
qbqSqIcRroPJE3p6uJPXS2fUGeWvAV54VXdfWVkClyg6cxHWbnyEOAgvOxXddiycC4uq7jxCLt+M
U0yeCtvakzfAaedCXBTWlO9R2R4GOxRwrtLqNPkuBL4Kk1wwsH1zIX20gX5M+d2j8fijnilBpsKF
6eGSbWyP8cXJc2/rqgAibNHUh8l1n8ICFQyqH2ujCoCNqRFSzZXc0Cr7WTGOPvEg8c740mP+X+Tb
riiQFqHvRU57g4yRvRKUvWLnTiIX0uHvLjZFAnfEljaOnUPqJ0QBqx7US3KtARet9Oi6e9TI1BUS
MRKyEHGy5KXvGfh1Ymoharq/KbCP/gQQkwy6YtP8yMy2O0Kkm46dUVtrB0Hjoo4nktPMce8kGNLn
FFsNR8ciaXqODnirG7a8G2UN8r2ZM9KOguEyKlbEBbJbmZf6xxQxJCYse9LyA7s/KoDO6I8kTkDk
DpFHw/OXxEfGHSon4zp7A/8czB1zNRSDnj2lT1wW4SoiAryWdXdqmVYQxALTiYUeihs3QMveOWvB
qHar8slCjERi9YKQ5GEzR0CCcJ/CDEkwN0VGkGxp4gXRJf4m7cpw6wwVzvDCEafGaa9TsZ7bHptq
RqpNDrN94dVosqu+nvaDBEwZ2eC+kKlDyVjkCQov9otfCIAJMDWjpaFVC2kDulXZv0PL3aYjc0BS
/szl7Bu/JqcBA9Pzb4jwoFBOtJNemprWMKpwHQeKWBV8V20Xbb3EJ8W6uhsTPNpcZU9oek8K8AMP
N+HYCOSXkYEBWtSnMWritWPwmYczQVwBtRqshSXjYIZ42giXcLW1HAc2GNit5ualhVxBosv0TdWs
idJGSfjQ+7h2GehFSCmsxgGOPH6nWMNiPxb+EtX+CsjtyxCNW8uKse90R6qtZlMq8zJZTo+Kevhg
EvJDCsK4ASh+sVVbmAFZuH0//56IA9WhFCvgfi4O6YQAyxjIeS9JKDCcK3uNn1WECI8+Laj7YddD
MZoU+ZZm+DZjRFEeaGXUjNaCU4l190g0UYZROI6KJeMNgrzSX3WPUc7zsbQwV9qQ4MCZG8enOBOv
BPrRD6aEZ3kuL+9Diy6RS4Sk4Onk7NqoFbrHIxMCTkuC8jCZebR4ppX0vAzQcQL6JNDGRtOFLpLQ
YMba2/NxqJ132qVu6UbaXgkvPEhuhsUEvnpJAmm4RDn+u59jWp/MrNdD9aPSxGM6KcKVjg8xpHNj
1KNRt5fTpmSkzJcd0ti4DV7/MrrqXnjqMI4+efNk2ciSmw8ukg8TdPDr8jkj2iGxCXmYfHPJM/jk
VujOZ/CPyyyQL10x35igkzRUojSLofXr4BO229PcBtsywJoctAReJI8AEhdtaGY6R3CxIAL69IAz
MyZrk4lCwbux6YoITFxvRBsLztWqHEr7HvjMaAabIMk4TR+IWPs1G+0VruX+VeFMs+zAW6N/Ntae
IuoDRceGb/rdreSwHuxKbIgKTgjujXJ22NCsiTMNvEye2tDqAH+0h5QMC6uorkk/jtBmEJPLnP0/
k5GdIjkIwkW9KtwaMzOh5StAWrA+3OH7w6y19ULJHoXoasYBTWeS6mNuSSywV3D5uouvBxhERrK1
Rwt0Wm219xzdpt81PyvHq+/oqrEf4NJeVXTasJPyTS8AFNPvzIB8YnrxhEj41KY+gMFxGVyS46GC
Zp0sXzvnNk5lvk2xw7Csh/6vLcE7W0IkK63sB6r1D9L6+o0vx+al0+/FyM6Jk3G8wA9tF32dzQgY
mdpHxj6kmfqc3YZeixC5Q2y5n0aXqTPBLluiN6gjHTHcjEyRWdpY72CI9HZqoV4YxG6UWBWOaGTm
RTiULWVJjK9d5djUkgch1bBquA/S2SJ/btfK4bEF3XexwaygMdftwW1HvYiJOgtV+xRFpfHEgwHg
VpS9eCeUje3BcAEhQc7aiG1zJCwKZ2JC1VpWW2VU36PCQRdN7OrCyoReJ3YLMShIzkj0U6xJk8Z6
3l3IO4mujI9Y9lA0HdrMWFIqTxflBCv24DXeIxywBCQeTX7lR8RDgZfrQ6tHMkVTxM1m0DrLwOqj
Va9bwQbSJSJHlG/WGIy30QTISQrPTdMncqUCoGhKd5HDh8V2M9YPM/24MAkRfJO+byyM4AkBpwGD
7JdqS3kMGOWdDKvp955dgIaIo2NmmC+i08leEoC2ySSCLiwf66gx6+tgk+9AROcdGUDPk0/gQSK3
0PRJBWK/tMkRnS3dYSqffRjqCSWqGaXjy+TgUzMwvKwQRy1tERjfPPjRjHj9E5KxizNAwDTRCPGO
dXCaSrbImSWOgUHyGizFQ+FC7wPE0SzrAE0EYUBqRYQXiqzJqw905PUB+LnDAWnV6Mo7mO7EDvF+
CpLANCGQc613mRbMEXPwS4N8cyYeL9BAzT1I/hTAZME56vOY4D5m6TWfy8rVQb8EIXmfDJwzEIr1
dowOpqPIOhn4qfORuaTHKSEH91aob32WlwfvEYNmttYxNfXPIRMoiRIUsUKxBDda+nH88Js5iNoX
z/ONDTy2ZOl045s7t+VeFUVxy0u4o/Dsqw1hIlC8IvPUziccYavBFdO1Myh4ghDRVTgSXFSJvU7k
cGO5OW3cpguWboUIbZ7VfWx3qovLq1WazAuKrxrp9HVkrLAMXmmXrAuhOYe2StzzFFCJQ45HmBPA
2zGRAOBJxRZtkO6KsfW5rnpjM011urMJZllPTidOkJfjI4DiDKeZsYkdnipC1IpVVtPMxQW9Voj8
b4kt55vFghsumePtBva2iyjgDRpdorfZIxSVvvYCY5ZINjFi52EKt2EIOCP7bTTEuVYzgmfX7feS
lOblmDu/hf17Jgvu1I/JdG108SsI3w0jeW19PgwnnCawHKNLLrX11kvvBaaauY35fO7+WRsFAQSV
S2nuzNuomwGGiuS5FcMbBtVkyfof50XssVF2210ps2MZtCPOmi0f5DLIEvlEdMZXrJwfys7C1RS5
H6XF6RuF2bRDW71zyM5bY3M9hR6B5HEQs2PN+8s0IZbJApRgmop1h0exXQ+zY1+sVk/gSPGomdXw
pNJZIx75mN/Id41vsp3UqndyApBiGFVgJgklM85e2Hk3TPWMiPk9rnjN+XEz6DFZgltkyM6+7g+k
jsEDbsNkA3bAx15H1Gepvdd8KK2nyo+3uLSzdd95FKNkg+zHETlEKNWnQfd/VS3lpT36JCA/Eo2x
BxKnHqEGtNftoKyT2VRyPTTFJQzS5JRWpEHUj2cSI+++bggAIo/0M4KYsi9kNR3iHof6CIrKjC3v
hJxi4YxC7HI6snUKzG6r7c7c2HZ0boP4UKKzO/ams1VdmKzLwq1uTT5vxYgz0sHrlxEdss2I70mh
ZF1IVcgXXOHplo0fbi/2xT1BC6kDjpOjRi2TofKuo9PLpaVBD5duKS5FI46xyusd/BeQkHXMU58E
CQ5rNz0avfugNDfZrpDiUtlldUgJ09n1o+uQ9sFJEpDNjomMhrnnhKUvRGCyJIzKeszrkf2bXYow
sOPMf4TUexZ5XT1A8VyG3a3MyNWxWhj9eJOK8oHKCtW74+bzgdtuCbWqS8jmMa3hEyCBXramn+6M
qXjj/xayvIESwSjbW47Id+GgYLpGPhkP1OT5prFnggQanZ7GTMl9AAKIbX6+jTtw9H5k589DwFFv
mSnc1yKMz1JXzq6S7Zc5znSpNBvK6deOP5hH5UYVUqhw23uee+hVfgrLBvcHGuyl14q94uctdHmS
DvZV9BTEyeThNpsY4sgpIXyLDJ4wsPZ9lJ3K7ofn62d4hCeDD27RSfcrwTnKNGZ4muksZ0zZhBbF
7GeQO+V+rRZuv2MgDSexj26pj0pBKPkNEi5th60uyiJVBiPoM5Nz99ZhI9I05xUJJ8WElDE0WBax
fdkgVTkjNDc2QhaPvNtDlfYNlkUkjm3/oSEmLBwLyUP/HGTOQVG/px5HC96yj8mElliGwS+RomdK
Mp9xAFAb3av9SJG9H9Lg2JJCJzLD23fkaeEudhdDAaktivOlY05fUoNwJqsb5mTCNEInTIcUBKrG
tMgyVnm8yIboElFdrmYbiFEeKcR1xnckLnopo/E1jqetoeZozTJGdLhGGVE8+xku9qi2f+ixfIK7
3s/leyWtbtWAw+z7/ps57ZjvmY8cbvqjVBxBRP1uxLAJ4sRaNUQvr6giz9IIs62fW79F2F6dsVxI
jYCw7wJvx/Djt2tl89bE4rnIWGOt3aBKj4jBthjpgz3+ozMCcL3zM+NH0Y7+pReuf0G5pFdlriI0
UaBNk6mZVo8zAfeUE9FhcNh0ndueHQQpzAnTjzxlwycgkGAcx4ljp3Nz8Irlw2x7UITo4A+9SAyX
59gxrk3gEfIWo9FR4E9XEgnLpcFouLfS+III5cHaxi9zTDowC3J2+qNLeAFGERq1AZYG/Wb1pQzS
/0TiD1ej8u21+LBcVl887Sc5jM9VU2h4blClYo1z2Roogco25R328eAkrQ1GLe7bZYnbYJOJUd7c
6RgEors+3EQdcZXM2eBOIn1p11ky2TDQvHZlNwUnYRfdmY5+Wkman1rfSAnhw/mCBS+l7ye9uObV
IDHZe2Guf6PGPcL06z9GHUAYRmG95HJiCxQV4X0OEzKl3bJ94SIBzUdsk5agPDAcUw6N/crrSGft
Ij7+mPqL5LVN2djue9CGd7MW99CkFW9jv97VCm+WzK1t78sPVDnjmV5gYSpOQEzB2B+Aby2SBG1i
veHnI98CQDw+43GG4qVYmguO2Yn+hwIQbH/dEqPWE9m06A7Isz4aFpPL3sDThCSRqwjW3EL4zPXM
0kFg0/4IovLm172LqpGXaP6lRy5a1LLeMu3iN9mEP3vHHVbatz4ShzFugI6WBYtHhmJ6zJFVrjWO
+R2/D8KKXLDHTgfOMJ/sAJeheM/8btlqIt2d3rlXhGKh/ozznbauDgkcl7pp50XeIXuHDM3N0Dxy
kVlSDc1SBSnSJnRYPVDLTZ0XTxkwiWuEKX41q2VhDPZKW+oJiTu6BsfBsqab6mgpfexr6nsdVnuK
Z5DPbR2s+zB9qbBtEFPVxQj0fphKcH1TedZZH710DTOePIEZOET21Z1c4wZhcYfvNty6+K4XmEZT
uiI8va1cDrkN+K/oQfKF87bS6qivU92pt8gzuBPA02wQyRO1iJv6Q2CVci3rJGvjk1cvX6N4R8lZ
Ce8CMID0AVa37Rxfw3Cfcy5tCWVZJ1bTUMIhpqxRgBPtptD8074C0JDbiMghjA0gDKbgnCfRYgzy
4dQjqV84MB52PN4cqlSBuE1xGLa4bzdD59kcIxoinaN+W4zdNm2bfievRe+xul80sGqGatrbFfPF
rd1LHdQT1M7EYBful+A/GtQJBJSTCjVNqwnq51S0l6yc7YXjue8tyuCFspM3qveEICUB2jLG+Gr8
dAmQXrc2c0GLzzWgDo7MVQ4LZYsfosSNDZrZGJKD8xAvJ92tII6UuHrJnIftu1sCv01aKKkk55DP
kAHGpYZLp/qYomHfBoX5KJw3vlN+G0UlyLkgvq8YNFzmvn8Oe+SXlfmU96QCMrIDqO3ExJVUellG
LhPEmv17q/ZZ1zssEt11M8BsITcB2p+LukEGDLPD6mWamMowqXjlToByJyO8SKFzB7h0Qp3PZNor
K8b4ODK7jhcnZ/BETz4VoHf9rP1R+7F1FA44Frbb+GBhTnRVsYs39jDla5M3sC57tavxBUQk0bKT
6LZTDY2x4RnJA+MwiZTjptXD5szBNq552zT3HgeBl7qHIJG/lRtWCxGgk4mJvsFxgp5GRaJmUdC/
0R+Jje7tL7sgb40F5a9sqqGnTgdFxOeitPH8tnODqT+DpSjDiOSQ8ZZWo0OwgdbLvsQC281krreK
U9djcIUaWwLKWEvGdCg/vtus3zHh/0LsuJvm8rW2JShF1lFZVx6jHmAlt0Gvg51roAWZStT/HTLN
haqcZJGNLWMFErKzFFHIcEKZ0SyCwfisPXJmQmIpYccibRcplHpfrpQId9Gsm11EXbWYzQWmwwIE
fvqzllT55C/MHahLmRD9YzvhTjrJNmYVdA9DY+kI9vlWdHO9TQrw4cQW5OYSM3oyKWV4JIrfVTTn
RDkyp+A+eTfG+KAyPvqq3nRQbq/WYNR4peQZ9Dg4HhHBK/RiQlJ6c9c/EPGF5EmocZ0CJ+fXKXp5
qtwyWrph2h4MgGIB4ybGr1VP6xBR36GnEuo+ZP20L/0fIwifBYePq9l4GRHJAskwQXZC6o340jzW
YXOhi1sVjLyaWyAal0hjH4yx65zRcTK6t2tqLgBUY06+SOngoCG8ssYEsIz5BW+8eiBrhGg0mHBn
UDDvaDz1ithFa5tbaoE5EGxVIF7zIGyJg0B/nRrVDsLJm1+mH21R/pZEaG+ETei6wy4RvjJC2mFf
JPNPtk810wtRrKzAvYWF8G/4dJr292Me8BKR8zj4kTxF0EDE3K4TBCfHuA+eS5jUl1oC70cPwSVh
dpDxe2bc6HEhHbne1nLmnMaKGFWhqnxlZelHZSFXHll2bcNmfs+lyg5hX9wbKkKoi9kCroW3542/
Y6voz7rv1hJB3A2/Q7qBjV2ufbQoS9mMyYk27FDNmc8YT88cs9g0KjtuXhObJVax8nAnvw5l4x+4
9OtVAGoHYsGsISuzZWvF/Pju1Tbz6SNbwuQgy7sYqZUzrWtYSpSpPT6vGoawzO+QIO1j5fZnEXnT
shaDWBUYNrBBkzNh+UYEIXO6MfTwt64hEmwp8ZHh/Pytag1OsxTkuRiDjdX69ZvwVQ67Xbi7qAT0
jI1o7Y4MlLWd1PtMNfORxwhQz2MP2CT5qhut4ZpZU3kGxjUvRixQ0C97INZF/lXk+KSNRuHDT9vP
1qP3zRp7O42Ofct06F6tun6aPWLe88R1KV1aSeyqSnZ+K75Nxjm3mvBHCjoqRONkW2n1MtbWsm3d
d1WXB0Hxw/w94az3s+TIG2HgbydMgRN0o0ci8BJ02cQ6xjtiefpFjb1tx9qHLeFjkVFLgMyeNheT
QwTLAxMvKn57HrkOcfpdBOY5YNKR0JptIEM0u0zBQaKu6UwCnycEN9jXgxVrU6icXbPvO2kd/vyj
Kb23GbLZzomc6FpKdgFcIPEGhlt8tWiNcb4d7NgIEAM19poq69B5oGOSKC6fbC9cp2NVr8skRCc6
QDp2NB9BK1hxJY9jekoQn+dhRUpUVP3Ok0DfRN9WmwF3GNLzWO9lGshd6LFRZcuzHWbTupJAee81
uyNG4dkuSizwooz1eBspGVrZ2zRE4knPRbuPic4DoDAvADQXW+mlAbiFVp6KKnhDTRB9TSNtNVPd
RdCZ1b5mVn8rNRKsuRsPHNUEOWKn2mYzVP+4JAkAFcwZTVeE5S5fj15UnTgDIKulzbikXohPkfOk
TTJ+zFZ9me2I4C/FOacCM1v6oZrPNrFk5dwxay86WLbGItVpBC7aZAKtBI4TegN7+F/UnceO5Eia
dZ+IDaM049bpdBkuQmSoDREZUUmtNZ9+DrMHg/n/xQCznF4kutBdVRHupNkn7j33ac66fdWzBMNI
Rg5bFWg7G73+xcWMiKmnfVxg8Zw6o/rNKWqeocA8NCEwfX1k/J2WE+Pzwvxl5bF4bJg7IJzd53ie
z62WCWTj5CA4jqYeojjtnx2LWz9obq5yaK/RdHlAVqfL3z+gW5FemoTeoJm49w0x3gpkRKYj+sto
pIDsOKhDsolOcOj4CPrJBq9Ku17K6b0GAH0AnUOtZLVcmfFWIna8kLV0inFzbBE70dSYLMzW0W5n
xe4e2vbVrXLBo8ZrUonS2lr43E6TxtSWF5uAzkhDsQ+oHJ/Hi9PYJ4vWgr5WvxnROFyaEmZOi4J3
brrnvKvmrbIS129c4x7HAOqdhuk+QmEBOHw23hFHeASGY3wchzeZmDFyRJ0puZZY54TcPpSQE1Fb
mYrw7GfqQMqm4Zk8mWfE1vBtIutrdpejVhmfJlsf+O/xdxqYa6vNEEPjUTTczJPhsguN4kr8q4TL
wzs3SPlhYrNRPYYP5kfvXVxvyUX2XUve4nwgKm9g9lJy+AwTLh+6HQxm7RcNL+zpR1LV38L4ULIt
3+gWIHbK8MUj9wXIEyQVQNX4Es3XuYUME6arAXcEvD9oPftRPX0Ik/IOY4qrdeICKZzRDyv2ekNE
7vGU7OOs458ujpJ6LKxJA7KindRTanvXYanTp6e6X2V4BTbAGonDdkncHnr4H3w6BjlRNqQ11pQG
wT9EERBzibmTTyP+YRScdNaLNVSv8H4QVEfdjyyCZ4tx7h6MwzuyQkUOfOrBKHX2nf5FqiiQRnpJ
UPOCWFs2tzjSfNXaP1DUtkiAN7IS7/U0/jbIOQrIA/GRk1Wb6bdyfkmSCnYD0BhIgogKZsqNEJVx
3mqbLF4wgi7VRz0GHjsx7NNlsRGYRJHT0snXgPdi/Lak0zK2s+VWoiVZ57GHzu4eZsTD+cgDsKZF
1hKSGx8p9/w267hsCC4Z83HypQTAVBFooofiwtiaDPkSlgUXa3ZJE/GrNDTPYggz1FEAdanTNnFy
l4gToQSZgGNICWu7Ne1H799Yc8RYbcTTAtpKpEm3oZ066Xb1pvJx2fdhbq2Ud6biEEj02ZaMS/sj
ocL32KwQcbfZK9oP8qyiF/Zdzzj0Hq2aqXzY9sRLz89GqNBFdgw/k1j/1Fv5MuK8w4S80FLUwLqq
aE2hWCwB8nDXa2gzwhwLPo1iB7jNazu6u9VDsxkNwmM4XfAhUuUt9RJ7y9ChqtTWyrFi+Snc/Jr3
nFoCU5tRUHqBCH9pze8s6Tt/Tjs2gJziYav/ShDMKztyd91g/w4w+GwS07a9vjFQyiNaVnOog5qs
wn1nsX2n5/Q6Qcxj0iRoZN2M3a6dYcIEdxA6k9gESt6RfPJZ6cSKZJOzm2ueId1CB+4arwmE+K0V
sss3csH3bjbzLray32TF0E/xJG1ceFG+YZonXjZ3l4Rk5PEb8Hu61lcsztHaNdc4h9N0YQ7NAroC
tqNID2V48y7CPiCZgMF+pJcbCy6Jn04hg7Ox/5TWzYronaJkAmHHcsnTijreh/0c++4UlfSV1btE
LeaNQBNQu/ypWm3H5KXg3y1NkDDpXYlwhAdrbYbM+dZy/dpGSKXMVNz63rmk9i4dvqo2/4Ug7Q2D
n/PAQ6PN36R3sBt3WlJ+7fS3ZUxESzf9HvrObcmW8KCc/Lq4dAPOW1AjEwsrvrIobN/jmfUPdvLd
FATg9exi7wJCm3P7WqDW8upw0raiTs+2E9lbq2LI2bsl8ots2lYZR5kYXjq99OTTktNQ1urUzwP5
CgUVYMjNQc48YowH4h2fZ4JnCLtayL3HAlEpW+2ork9Z7CoK/ybcAY4HoA8DvV2q/SDSbodMQXij
rMgbgdtdor6JFoD9elP+kwykNC7jtStH1ssGj68NaHE7DcaysccRRRShcXlkdKe6RtpD8wNMt3EQ
VaklPlr1YxZYrNigH6yrQC9bw0MyJEK+sdCNDASknpPI1LexRRQg6YkxKAVEfQgGrLcImd9oeDki
zGf0XJcFcN4hhNrsRSTZ7d0a+r8+vtZOGrPT6dSlZUc6YVeg3ILAkAU6uL76j7A7HuDQ7VmTrn+I
NjL+/d/MYavhPWW0U9i3oBsIUZuJIKyovnRSSbcu3oQLxsKnnp/xADUVSW9mPk/MYe5WnADEa1lB
sW+q3SS6pKy39pngbm9L03iomJ4Oi6E/TSOipGbJR68vKbsGByCAEZEqFju/DYkGAfXFRfAReuNY
0pKZTEgiv9KNR/o0v7IgZ2mBdU3q5TGW44Ns4MnGqiB2uHcQzBM6tMy4WThLt0a5Kg9drp+larzc
MB/IdL0tdEfgm4fmIQtYUue5vJuBOftFEtgP9r4H74duypegF/dyZOw+NAu+EJhFh2Ju8MjYZ7vi
KGvlV0rxd2odoMRFgSwQ6914C+AhTTA634C6oenowyO56t+5XlykCNkiuJg6iI87sBZKYb3C4FYz
T3sdKw4/cjHvS8Ril635oWmt5ki0gi+LPGZXgV+FMSmXd1mQOD2JE2mZwxVuBACUuoYdjJ1yr0gT
ICDePLmD6V5N0a/PqRh4Qc9ztEwoBRIwlEYoiCwx1VnDjbKZCBzcTtYkPcMA9W/pBZNARJBziKO9
nTRAD7M9+rYyFgil5b4QSXpU3HW4kMkDcer4wXWZjPFGBweE31+OQXQwasEbXqw14F6/NNIUu8HW
94NqGFRjqWbHgWSp0OWxcVxq40TbaWnbH4jZMk48Zc0pHLiToJmkIaMXe7ibbFBuWVoJr2VysGUM
bIBk5EcM7SL0IjM20X3LJ6dtq2vFdGS7SPkw81v/ipkDmaZo94aQLn4gcqHtHAGMoLyL38Iidq8O
7zAnvZP5dWCwzEMUVBGfdB9M/aMoWn3Hso/oyG7G5Rayqw7oGzrwTRunGNmeS/2sw6uKYGZvS8tV
19RYyMcK661dFVDdJmWemql6XtDXjMqVu9yCKUMltVAjxrshDorb7MDWCgdNP6pylGe4eqiDgkcy
jdRz2ck3lU3VyXAKLBBV+1IKoZ8Jxniz5p5TA4Wj3+tEhDdBF1+jnOVZGFX9rqe6PNcTvqjFcQ+T
6X4LW5i/cne5udhtf8cty8JEbJU0Lc+YEuvSoUUhBXCEIzdWoV+GxcfMTQaBpXSZii92/s7C+T01
CV0SJLBGxQw+ug+4jCe2PdQ/fyRhUxss/vfOLDhh4/7ehjYzJDmKPfILuFgFqxWrqU95qcutOUXp
UYBl5hsDbmsVatMurObTKX+luIE5E3U9AadkLQI2Fk/ExOQMn2SvAc4a2OqXigEhOTcPVjLPe1M/
DdkaO6jNpxS0rc+yez5YtFhZG97jNkZ5ZWIv14bDQpLkWFAf4tDd4sQHLnoPYVk8NFbckSMzXEp3
eB3B+3mjsR3KlMMti/9w+IjN0GZfIF/F2cAwXsG1WDoECahIawZVqpqnHciZJrG/m3ZSsAsOahSv
5ERvYbBYhwogPf6F/IzorPjwWytM3nh1nU32ldl9+qnGejdV/BazMYL8SKTlkxCEvWkmxWmMq+Cu
CfZ2jcFpWui6deh4ffvAjKhA+vFIBfES2kaKbKXH/RLk9kNCYgotVtYS8hFC1CRa6CnN3vX4VWPk
GbFbeTJE8xuElPTmxXR49C0SJtTgTw6AXwqIBECQhYzaqZl95C2MIpiDu2m9tYz1IYw66sSESSFN
VFE99L2kb8eDtJ0QmXkmIqB0dI2rjWbejPr51IT4SAcSkrpy1o9IkuKuDk922Y+PhV3dRZpGZzZi
WtrfwqWPnmxAamht85BhrkLxF7OXWKzruvG6/v1vquEgoEclC5qtim7hWmcx9onYMt6bM2OPrrlI
pMX5or7rORmeVWU+K71/zs2KEIPe+miXOj81gYq9oKm7faBlD+EYXLs287EEOIgN5HBDQUmrOxX9
vTN+R1WnXoJUkj6Ino8dLYPolgjhW5EZ0o8mut8wh50kSRNjZVTdmdDQJaCo2DYwm71OBt0tj7Rf
7Nht0Lt5cxgJYllKLd24cbrq86YHYnm29prqHujUO+TvYV0TzyCiml1gzNchDxukosAUQU6kLK7i
4mIZ8p1cLHEkUPMtGot6D5kTyn6hvuJVfeM29VuIs+ss++ZPMM31vomy7GpGSJysIiixAhIvTKCi
PI1umu3z0ICVZNfXck4aME5q3w6wDURf7fTRIFxACH+0Dd+t8+aug3k6weF4Tdyyu8M6oMGdl/iA
EZAnIv1lMobZ5DN9ilprOkyyvMlJTA9Q19FOjzu4/gQwGE7zbRNkN4pCY4gcfYICpekI2RdSpqua
tNMwVu/tbBFfTfEPKelXWqWsgIANszYCsOemLFXobI0oPec5owF4LRhP3XLLahNMib08d9Qz3tDY
zCsaiZlXHacIZz7UAq9K9Z5ZomSszqEHxzXITAG5kJ8+HoAP263Pc6WlnLbgVp6GxIu+9IlFGptg
IKXXPC0TAhiiBWzTgq4LhZDQzObAuX6Y2vgdxftyHLv9lNjxW2syS00h33qMeeDZR8HwzpHjqXrh
O3AW/aC3zzRa6Yua2ofeBKQLmcI+IttFCdN2X1grxT3BSdFrdneADIemPIsGENftMwuZ5MlS05kD
oD0GqYXJWgnxvlQ1kT4qYxk06n9KURSnNDDeNUQHCkAbiUZhIlaemUghv3LfNVPtl8r41kLaebOe
xxfq13gXA1E2kWEBCpec+5I20k7nO6tzVPn6ovy6w94xm9NHWJR3USKKtYWMfbNJ5Skmm2+E2IOs
ht1dPJS+IUoy1wi8DPioAIUiO0w01WxzxYldgynfOUaujqQ2oADuTfhYcX/gpuW1rXSvmk39zn4b
h/ok1yzXtHmIa57UMMnDTUrJD0rpPGBC9Cr5nZGHBJB8ri+MFXhmKPU20KEQCOXWK1TdK77S4MRA
gcOfXJSTjhMBTCOGyhzsFgfZHbKkvGSIUVdlVFGlD3EHvqKrGgy6uXPiJvwerfSYw/zadZXa1eTJ
+6p77/MOfHarqFuz+WiMpKLNcDpZTWISdeeFhWCr8NJNHwjpOBJSzUOWUx0nVb21roZsoN+7Qvs0
lu5zqOqWYg0XSxjK3IvNH4uM45PLPj7z+IXZca8qltSYH/sI60CcvEZ5fq2Hi56xRGXPl2wCZIg8
8wXLoyZqHiudziRznGKLeuqRk2k8AgvaNN0XSKh+Y2jw2Kc8hAGEeNvuETNOIfLakbrBS6Fuj5C7
ngD6KEN0LzZZFxhnreHMc9m9wFlZU1mMeqcX59Fyeyg42qdtshgxU9mcBE4Lt0dR1To0Hm6/LqAq
D9x6esic8lwOOCCLZDsydCeLbcK5HANB4qRF5mjAVOenJhgyoXdLs8/Udnh9R2AAwwip0LlbKO9W
H6HbN14gumNDbW0UUBDtV9uaXuppQFPdM2RNqCDItccafWVt+9IEGQKL4SfNCIvPCUyLQ4GvR5kX
Roj86wLtM4678xSIW9pgR4A6Jg4kykhvMbKXsWfBx94+95elhk9aKefWFNUuYmnlCwSdjMiQpq/b
uEMdoIEB6Y2uUOXY1nSwpU1kDkdi4uN3Tdr7sbiIoHKQZAtAsrOB5QWm0mR2yDIZHrvhLgUPuYEi
6ct+jH5hgann+D7JYSdrPGBZ+Yi7Fam8RvIwjpFnNXSnEvH0UbbjlvwPQj5VW28tscxbuueVGQX0
ylLVU221zOXCKPxttHjoEsvaR4SE7Ze0xFJFG+7Zq3jWsJr+5qK3yqnip570wnQYTy28nqtEuMO+
AS2TMvXwOoGGK+daP0dYni/CRKbX0bMrY6a1mMSLOXJOcu3lh8Eic1Wvx83Y95rfONEB6ScwQJGJ
k0PCEEZbdFRGuW0dM/hQHTDcfFubk40IRitfzKHaLtoMZsBNO0gyentZ+qa9FC4Ll3TWfyMxotRs
B83vzeHDJetwU0tYsEqvPoPWbbcEyJHMitwVM8pIIEtBFHI+wMI2Z+IzUXiWTv4V9jnz52r8QP/E
RL0qcb8jCd6wxPyIUW49uDXgqcIC22WE4ePfP/j++bFS+8flP15rpf2O8+hYJY1zLdyHHCeeP5Ha
DcC7Wohto9xD6eXTNMxvyVJ+cA3sMMNPr7Ztn1yqsvOYRbSCwjqJoHyuDLQg0aTfAlaIKcLWK5p4
Y4OB0by4BgNytYysj0MXVdmYrMka+U1jBLHjbj7M3bCOGaA3LFFsbzUL5I1R2yVVhKF825c2WZEW
sQcEp2PNQAKpM3xFJ7moZoIKGr64vbC2LGW1Z4Pg3609Dc1+xN1wlxMPpl4GKP9tozzYK+YsWFf1
xlL7Y8oBgaTvQ4dciZIDgk9dEkIdu6V8mAAQPUwdk7sUcvpGG7v+wVlwAg0T0F13PEWY9qQau1uW
mT/g4J1LJvQcc3hWbDUyieCIJwzwNcMr+/Qjrxss2/TdjrnkdyNjO5MPXe9T/dzmN3B6Rzxn8ksH
rLqxKqCLFG5HZ7LjpxySgC2Ae0wgFOckOGaQTDeDkYcPRQshVNqrm0PLJGcI0wE3WAV3cDx9SILT
GdIGYhTEmqyYl2tHJMBpMuNncpurPfz/fCecDNx0XLmbwSI8Vs/QipiNuW/ieFdiUj2GcCXXE1iP
9RdIaHJvrOGxqoigIWbRP+x57grc3DHTZbRrqoVYQ8D8BcEYfFSMVAeTy7hhCGVox4GxLVr9xHhA
UDRgSXsh80PybbRbe1WWtRUfoysdFDqyEQ/AWnV2jfZRx3l2//sH2roPyI8BR140gbwyMibJ/GVs
j86h1lLm6MlyIpYhusVje0MeNJ/p2RlRud/GUiGFMFuqLzGTwmmhFiqlB7HRepwqlsyL3h2zQX3n
faedmLm+dhJPKQ3azTJzCfRumFAlWYBEE/dzDDrjK+t/R1bt6wC+3zrcb6j5eX2IbSvfJ+Q1kWXO
n3qGdVEU1ja1I5bBFnUtwNmHtHUQhbtYMll0Q0eC5RFRskROPl0zVVun1ZW0NEl21UKz9ON8TWzM
uvgBTcIutfiqyY5dNgBT95WiIpJ2fJmpmqFdNFD+QOc4/d3uTaoWjPeF/CBqHmdg2F+iScAJXNCK
FjE9QXHsrAzMNCUj/jMA4xYY8PhWkL/J9CgD/aGZWzONur0WM9KyJODo2en2ONFyb0r/dJG+N4oZ
dmOuWr/iDCxRs5s01VVbJj579y+rloW35OJPNQ97bXyJxvCOJf+KZBEPzTBzN1VJeO8bS7uNWhhd
Jhsk9dgl9HohZL0e1I5tR9UNZputOZ+NsDQsiXDCBQLaXlWff6c0CL0GaN31HZXBfBhHRGANZxIJ
C/HDUL1pokWm6qpjUtrdR0BN2USc37wFhT8ONRa3CEdCmjzMzqQenUD7IOJjJg5H2NifFbe1bljo
/FrcMOnc70zG+RdG3S9m0IQnVnKUvpnNzNsM1BXSScYIa7tyGbirkl25xMUWESczUbb1K9dgm+MT
I+HdKi5h2SJvMvJjnWPw7ppmupP9jB/F4OAnBPJCfkfmdVkaHXVCyLBHEi4vgyI7VjUrqToVoZ9V
I2jUGoKdhuoVFdq9qhKONNk9V/lQe1odvC8BkrM6tIFBxsVqDPUHjUW9UeB/CdpXmcY/TZei2oys
E9EcTBMn/r8sbG3kLc5DCqLBT+M8wSBmkgZmtX7iVl/lGPwZzPG9b46arp7nCZ9IbM7PoYl4h27t
20a7K2FbQmtOq61I+d8Ld7iMLbE92XDW0VyHt06zTLZ+vMyjmpGGLM/lDdX+uHfhMK3qDG6CkDKs
N8VHWPErVlO/YZQybeD3T5vSmmo+F50fGU1ovGbz1oaGj8pNngHEVZ2ttt3g2hBaJoRJqwMwH5lU
Nm37OCa7oZ+eYrf5nfXOP3kyvoUSHUIUo6cnnBWGU7GhP5eKzDHhMB1Qhu4VBTCaWL/GFh/6oi8/
bUTGaZX9CZJmQuBUvgl0btBzrqIdHlwhdU6f+GkIltQH9TvuxwDPg4p5YUrT3QTGBgdFjRmFwtLC
NrVfPwMx8GuVckRN7ACCItqUUB4ANn4W/dErtvWKnUgzDuM5LNJ9piHzdLPgOi4xsUkdddJYJmoj
Z03iMtmIkL9dorzflvmYMp3qoOjMtZ+Q8yDjXvNMcrH9cpI/Y2rTX1TLSVsyiSA7dfy2cc6Flfxy
rbFggs1WSEFFOnV6fuwTk1G2VYutKWlKGxnmx9QAvaKn9XszeZVoa69LIN9NQVKDklvegUxzTK09
XRJVW87IVoEUlkJ+VdNzYpwnSCP0v9FAA5AiTEw1yi/KpxymXgR86tLqf6wCjy1qI7HV86becIbc
8jT8caw28MCrfnelRL+isIE6Od/RYDGId1HdjdH8LMLE5nEzn7umQKDMLWiUPTm8y0jQVuxwVBJO
VKqXvMleV5QLuzfegt6Jf0YdrKtuICRmVDLx/jBlZBrVMWTgfIzG5Mea4xdktNhfJuy2/URITVrf
2Mj9hi4ttm3d597MK8XcyZtb6xlFcH4Eo0nHWGSfeK2eFEm/h7T9YPoBCQVR8yZu0wl9XFJtYwFt
iLHqjniKmzHpz1GqiYMZTpFnYqVAjqu/AcjAAb3QUIVFe9cY6m6x52LuVXqyMUImMMrWbpEYrxUr
hq2kOvJnjfGywVLbpRPx+G6hnHOhToIUb70Aefg+4/f1SBlgfjNMbK8iuZfxIjcsAPd9FPJdpqj5
WK08MBj0K9eG/RuvAZlcHB7jLRZUkIusXypJvqe64CUr6pMaqXl5J2ENdd9aULzI9esrJ/LNp769
dc6fAOuHX08KNjs6x8heao/MB0hbAf/8qGFoFXCSWWmyq0z7sgSsK+Eb7/W2IIeyfgyntnqxRuey
ZIm3uLn8TNzjIIMPzXDEQ10zfEYd4O7HJrpouSPPkD03uVnLxzI/DXmZULRhC8zT5JZVIXY1QsGF
XnberMN6pjHCnFLtApPHwxaWOKCUg6/M/hY3REsoMor5JEK8T1EkUW3pEKTyntSXpgx9W0LY6iFP
FCluX2z3oDUCi3iwMP5hksYS50/vGPSnU73reoUkpHKeCtwFnmQgsrE6uSOFuPMtwdNRNYQVhey9
eE9ITMWFXVP2btg5IIFp9E3aO+1mGiuk6Ub8jnw38sqFPl+EzuM4yy3I5dRLp2odTsQbyAX80nGC
YrViTkBsBxZ63vDeRRQWtN05rNiWzK0SB93hk6a2pv3p2gfo0IdolifwztXWXLhnGRl6vSHsA+bE
xhNGDqXeyQPklYg5VjhdjhN1N6m2o27QXntoTj5rx3RPqq2+4yKsT07xFLMn2pHwiL5LJL/Yfa8i
Eaw9xZxMm1p3W39KYwuRo/M0uMUBeQ9jfMnNZ7oow+Cd4fD8iWzAeYJqb5yibz4KsSXziRMJvh0h
KxXuxYAJauWg/Fhfmibvf+twgobFc8l42ejJvMr2A8I/m+ixBrrvLbXOsQcvBbxXul/GfkLUbUKF
YOra6Y0fuWerj5xHwcOLYNvdwIZGcu5oMzVX3WxVl9jsvv0orz87pzfvlKu7ubRtKmEb3RW+4sqp
UHVjTd+rsoUar73gC2FDPcUP2WB8AMTFc0RRSoITMVO4veahPKIneYZbSKZswgszBzDMM74h3TXV
KRXWa590n1rV7PDqkErQ1F/EXf4CI2MeTd386m33PkFn89T6uv99nNfnuk5ZhUMMHXY9KXSRFc4b
dtutXzb7hFZqbW4Zd2JU87D6vlGCfpDN8N2I5GeZuNlz/J7b5Nfi9pd1kkkxBTRX9imL+4U71O75
Y5sutYtrsUXKyKyJ+jqjkuRTl8rDUxB6Uz0CWFVIuqLgPRhHi8lMaKNeFM/0oz3xXsUWKW/ouz1f
fjdpJ2ZTH1rB/WtFbO7caVJojJZiV6A4cIfuowym9ynCcQFr+x8QpRguTLYNYcWPXLN/24DwJ+q3
Bi1u3ao5mgkcDzZyCSgvRixJcCGgB1hUvT1whNCggrJjHuuuRsOfpTmrcryHcH6w3UFhu4/Yc8Gp
bboJVTHEK543/pYphxkjavHytyZgS5vRj9K6Ni7XCj01RZvNPyojF9iTHZ5cVBc6lF+y7lntZbyH
qaY9TTplLxBPryucac/wnkymBt3o4gS2r4TDtZDxaYUs5gBIYj3wh3+iZhL7trdCZBqE2663MvED
9WZuIGPMSDmWIthjOE08vTRfNFVe0ANRWto5tt9TUrHU+Xs7hvnAjNuh2GfIbfu60Xy2KuJ75XjI
KfQAcZzmKcFLhUAnjvOfOIi4BikVB8D6yHrFJ0SEvY7uwu1NTH6sQv5+GNCsf2hK/97LWtJIXvKt
CxjGD5XBYpsSrVQQMNgWHgHG76N0lSFPS+MB3ns3tPEiel09JSLb9vagXVKL82hpsfeuta7G8RGB
i040ziVojO/OxCXfRwa7Bzr06jA5+GMCJwScvXbkxtAFD12m3/7+FVIieAAUugpMi+NM7Y64DnuT
+GS6CWIUoHGrDjD+XJ+Cuk9BK/LvDOzxZQbJ++86b04N4t6X6sjIFlUmkFBplztVV3wpoB0BSfZP
6VLcxzL8QXUNbCUnBTdiogITiEuHlTS2eHjE4AuhgFjXDhPcphn101phJvPyvjSCZUJTnkeKyK0d
Mu2Ii2OtcH3HJq9EW4blrofxxs38Nztpi9yMxj8iDdjh47HWqg7vecRYKeUOIWR+I6R2S8vsR9M5
nLJhnYYClhw03GPYOXEByVqiveSM8/6WeKkQxy7g6DMRe5Odi07EBAc+Nuj1zCI/qUKAy0s9Sl90
dTgcYARsC1iUVq32QIftEMh6wPeZVvhNcNv7g8Wb2lmPyp2A+SAWpV/Vtq2ge+joCIombEFWdKDi
8h/LrqXn/nLC5T0E+L3JAw6qOXSfsLveItgjfV/OHj5BbzKos3tzLfsD9qqGhYlMviYgm1LFtMDF
p6i0Z7OmbtdsShc74rOxU3XWsUl2IzUuzKfIQ6fNGNF84u24diBdfAMzEjczYHWG+Sjuti3gCORW
iP0pCneiVOVWS0g3bV35VNuZtTa/Ewdj4t7tkomLQyhimn6Gen9i6fwOWBS1GzFOZmlHO6JKvXSY
ur+no7J5ELrmno7FBHSUVrMxPxpNRWy0NsM8MD1tKMg1lfxoIZZnyVsQUNT+fb8MDgYmHeccFhJL
LwoCIIHrK2FTN27cdPrVJujKLbWP8u4BLxvPidvzJXd8bgMphh7BY6uckJlEMxzyyPluUyrrZezu
gqBsnioe2qyKf/7esLXGp8DmHaqEvdbVUw0nZVi+ZWV5E2cookLKQyxyVmw9u/lAnQ5zfNUR0u4V
HIpwt34Y1IAQwApfDVyXRcu6eigRxMwW15niafCAM4KeaXME9NLXWGp53Lt8fgTZ+Oj2dk484GjL
FXfE2mk2KUABVyvQdusmRaZEa2HaBZcl9Kc0vpbkYW/GLv+TM2dF8Fmh4gTLvzFcnCAKAN2GHUZu
ze+kwJwDyyIulfK8kRKWKZujpaGQSvmfh8VqfFPFL0QqYVLo38FQPAQ9W+ixm/8p3OzaEGXCxJvl
YU4yeMLTRt8woDeluALV0vpWnu+0CBANYivAcYyR/RJSkmWVSAUdtgPQxBnM46ibh+XXRAj4JZYX
Mli+7E4wMS9YZaLMm15c+xoPttiNHIT+GEZf0uVpjHVwZjUGqoOdpj4P0Xex9LR4aUs7j8+smHmb
3NE+9132vFg8VsQQgufoEuffLWtKK8kcRqHPHtNrPS2/cshym6Xmcq6CGVcxzAmPuwJQSUr0CNYx
Mx0KZLjY6qZetFukH8YNKza3Jh0xL+tbbpcMdwm4oQSxh4MWDeIa1kDK0+VV2YZLvqxJudPTThNt
cOat+nf9IRWfO/pHmJR/GvPM6ZcivUX+n2wmm1/WrDIKCeOoaNwjp1mOE8xhD5g7isQ20raZaPhL
Idv9HPMljIF6RWMwcQHMz3az7n9nuVuWZNjV8kWM3KO5KvgM2w6O0QBvqjb/1CpMIVFwNsXGbwB9
vFzY+JieHeNY3yij6l8woLhPAQWWxcvz95JicMBX2s8FQ1fJopixlIUMoAGPJsfvVklxmErYntDv
/kHoRT5D0O+AjWxSs2cUFmsuI+xmi7xvzQGhZYrbkDVN2ZR7LMG/qljTOUcMwycQoPdiqaYjbFGe
uapC96lb+nNqsZNAIHrHI1bSg9YsXbmXmj5Xe2DM/bk356No3eYWElOwRaW1n5omvshg5rQ3uPSl
tCxQxfgByNyBNjdyzWcddbnG877rGkY9o92wEgcIf5ygtW6wU+o+6970SvB6GRAP8b/Hbv5fgsDj
QDek9T9y4NEAFD9x+NVE/x2qqf/X3/lfBHilBBF0ErSmAPROyNt/ZtA5/5I6O1PhKNN2zf8OgBf/
kq4uYG5ayiSkzoLF+Z9YTVP8y1Fk0inHhLbJFsv532A1zf8/Hl3A7GQcZrv8FMJCWPr/QjVplmQu
cnz8ugOjbUhtqGRhTYgRAAc6oggirIPebBSpflIL/nEhFGVFJsd7p4nf7FvR2U5GcgZK/hjp1dWo
xv469mjQIZvEu84gPQcPeerHehw92lJANW9HPPLsaPHiP/8He2eyXDeSbdlfScs5VI7GHYDZyxzc
vmHfSpzASIlE3zr6r38LUkSmQvUyLNNqVGU1iDBjMESKvLjA8X32XhuInrmnELPeSUxce07Suz6n
6yGgiOSaoO8T3FHCq2m359iutv/5RflvlBf8Sxbs/7UVB9+vUZtiwz9hxr7z2Mlepz8QY39c3Msf
/HFx+9YnVwrLVnBhv9cY8JkfF7fnf6K8gI5ELlV3KTjgM79DY9UnDiaQZn2Xq3gp1/3H1W1JeLJC
mj6cot+aD/7+X/yWw/fy5gcLVv/y8V+KLr9BE2713/7qOnyT6idmLGcswTtICl95vP/IN/1yebMS
8Cg3UIfR8h+aLE4w6PUmq1CcC2ONI9GiunVdt/VH1XfY1L02vJkqk/AeLtaANI3VQ/pzymaG4szy
18SRw1bN7EEHttEOthjSdRp7l3NvvzS2ALVD1AIS6kVMBdNFrqcHKtfkVT1j+QhYePDYZ3XFr3IE
2TV8YYGESpOF7slIKLb3KlJiadliO0+S/OjO/SZv8VikRXjnUA9y3XegHVXJmt+fSaCS1CxLguCd
HKFfNeW8DrCpNUZkPXh0oq99RzmUvhTqWQfFuujadhPpuML6Vd/7wooOrtYEx2kgWZNmBVMwEvYy
vFfSf+O1I0x5Y3qhugkLZu9ZRU9YR/Q55t24b9mlXIoZE/bJZogj3cowLhY7r8K5s3NTS1wJXAkk
50BOff+w5oEFN7Rgm7bYhttu3KpwDPGY9d0deVx6jiApdKPDZkP7N1Duv8betslK52vZRRUqbqlv
KFLcmw2GEbjWOVgx5uB8IECTjeLDKQG8dhxzPJFegKXbwj27gpaUHOsOQOpsO2+iUm8ymL9NzSUP
dXuF+ZH1SPpsRLjLcVV9JtJ012IRP7qR+BpPbIxdu0HSqq/qqgmPpMNh74zWwRSAVOrCo4tozNZz
+uy3d8GcbBIC+y5eZuyexiFrbblGJoZLOUbsItm5c/PT8ES95DrsSJ+j6cscI8ScxOqW/+kxbib6
CN3au5Jtx35LgxpyuBunSbK1eu2fJxUBIElSRJpQjlwxzNpYxSbsHX7IJjx0d4G++9wko/uURqQ8
HNrlC284sUZaDlDka4xm/HAXkCGELvzmjO7N8GwU6K6GEkdyhY9ewye8r5MNrHISUbNzl8ip9onj
VEZxDGzYprUtUHuq9gK8PsRkp9BHOiHaUG3D3pjJ+QbxevCb7FQWOExjwh5l089H+nLhQfqQwFqc
yb05noVkt9SDh2243JKk2yQpSszwalnLSQftzYCtyAkhto9yGkm+dHNwUwNZYveoPXJU5a7NpXsz
rts4z+8ajO1YgcyDFVvzyfnHv/75Ie6D9IhmRP+pC4p4Qqrjmccaoqrtio0yHVrWYELm7TBiBbD9
+485MpwvdRaKgzP63lbUt1bby9u+X7auEbyOYcT3HmthXdhFRp1RF1zYc10AoLZfzXjg/ta2uyy2
xYufRtniOxjWs6YQiXwO2aFScYoJJM1SmRKPaVMzv7rtSx4M9lUtuW1VnTE+DD0SczO7+nUUORCl
lgh5kN9rG4qoUQ0CBlKUXZkORD5qVpO0a59h9NXkAvx4BbGvPzrE0o5N1rxk+LVfjNr5CrSzuV4e
166S+i7JsFNQZIzrY8ZHP8qWPuTGu416v76HD/A1MSZ9kK71oWxV2KvZrutVYEzQfbKIv6BHVsan
r6gzLVrW7f5Eeglz+GfiZDk5sayXmFCx045V8g6LUp7Lgu1P0w6n7x/RSy/PqpyWPWigiNe6Ne7j
rAEkule1bd1U5mSusgIIzeCbX7re34ZdZT9jS0CxMotp38p2vhyF/FYqkzIL6jzIW9fk6eBLneBK
RGBNSOGcvn/8z399/28sfmPaNt3wMHHAvqHmOl4Jq4lAiNh6C0kgpMDMQYfE8LiJ8f3GnMWvvntp
Z40f0SE9DSWmADTQlVzFFjpQhheidtSuK/zHLh65Zbl4pUPTegjUsHZLN9tDs9RbgnD5wZhRvJ1i
6s6TtBAAYybyKR/W0g67q6nAVuTXyt5TaOJR6Zc2O8wQG863/Rc8tWQ78uq1tsthO7pJdMLrOD50
vrqBMiyOTh87+6ApL5ayrkfeH/kxH/NvfdvsbRL/Z1FYw5FKWzat03jRhAaJnKe8bG511LtXvt+9
G1TMnYo2jzdE6IwNe9HxkLrh9EzlID5CnLRmN7U7VYHjleHWyTqTCkICrfkXunisR+IM9ilqw12Y
ufdTO8Awyu1H3VLwhdK5yqEE7WzFMqQi9rUbswaVr7KPAb5DA1UF0pt5rK0lvO9r0siFW66kx2oK
1u4+4ekWOdg9JqejZcj5StMuiJSah25REXXOKB094YUmO1peTL057dJkhBy18I3cTmCVJOPbzR6R
QsxKjL5wQxUQVguf8kGaMtpERgt/hCf8HoDMKhWJ3lRRjv7mA+2pParLudSw87n1Nbky8y7O5k3d
4mPV3NW3BiBwcFECM+OPf00D7INZu/d5Ie+TSo2XuhzGy6lwcao00I3AsZCBVNjyXSEM0mkkV3pW
mayi2hU0kPYmwJrUCpAERTBdTJUbrme8ixdUCo/A1AQmowV5xYuGodWYLrphXkcoKNhsuV1PU/1B
zJ5dMIV+wvYb2Nh9iYYhSiwzyWcDKu4xjXn6oR32cRTv/LY+tmJ2tn3j0eLh9cCv2P9nZzpm7I0x
yWW0ql6TTj6kus5X/rwQzXr90hbhgihtti1uMKJDxU3IunZbT/TEOITl/JEgfbFs4+S1q8VTVJrA
ahPWtZIyyisT5xMn63zdVpj2dIEKE0L9OCrD6FGxnXg9Kk7Wpu3eJGkK5izhZpLQrbdO0kFv7Eyx
RoRZbNY1knJ9YXFO8YNyDQknx1uOCdzqTCSuKdwakEuK0Uv2iO3JvhrRRtIZhNTMJhsi9LT4C4MG
tNgUoDeiIOzZlBPXoksaIYOiw9adzMupz14N39e4ZjGym0GPH6YKLiuSB9DuMW8pqj+hLL7jx3wF
WqtAith67YyeWmkYUcCRyAwmYH2OEx28ZyeBAM+zEgVuFjfGkgmm5K/bDH14aoXHhQ+NaOfSmZ2n
VrVOzJ48hyQON1mUKcr83OvyWfdWAHmGyFYZGc2p6HEIFt7VJKN5h7awyQhCbwqXZGcUR7vCdi69
cir3yjK37IBfJHs5qDxpv5HYAOui5GWv8M0P5nDRzQ45HDO6bVOX/sz03FhuBzNoLCE3Eb+LMnNr
1agMHg1NNVb2JOKrZlBY9wIdLqvq+JhFfoUDmXSOl4RPNkYqaySOhaZ0XUbUZ0al+9zIuLsdu63h
N0/WoK8URG9wX9ANa9ZqaEb+zqao5czb70sVYpZFHj6WUWScDGCLG13VxM1nJpVkCo9S21Tv4rNf
zyS5Lkt61zHEtgfKTxpG6pkkcxM8GnohxPRRiOrlrmtbHSxHUyOWxFCetedz196SbxrWi0BK5TCB
w5oa62pyCddkznvEsfUoujm5qal+4n6HN8n/orL+esh6mEPW+FKZ51xJcCbTIUnnamt6/RONRh1u
r/6eEXdgs6NJsUJ9jQuER21G0dbR5ouUITLkZGfsiUB2Rh7Dv21I5m2s9EXRoycbeMpFcKFKY0eo
6FQNkAV01BwiHLV0o+fkC+BWphX2FR9TjGLr3A0cB6pyiStQuc4msLGaL3VE8r/UsKSNzLmo5+yp
kWLrNbwwjDhPEd2r0Le3WZlM97GlPgOpape0c7n5/6d1+m3a6WGq3v/219dv+TIo67aJv7a/KErC
td0/1aI2r9+a17+gR/3l6hVF6i+H1/49i//nr/KbLmV/4tzuCaxjlLcIVtG/H91diyYYx/H5nuhP
HsLfP4/u4hMQMIQsFHhO90uboS67NvrbXy3xSdiYOHBdYJO36J34T3SpP9YSug56lHJRBnxsp/xF
hPjjuT1JWove1yxgJfh968ONI14rKBSmBhw5Oj/EyT8IBz8LBfby9X7SCfj5pfJN0+Obmjan4l++
X5hz0RMCCihWLukrpHKqk5tsfNbeVWTfRaa1WoISFf8Updx59GEMRbppL2JuEDl1MO3w7Nu7ZoI5
FWENih9C/IquO71F9ucsxFQS54Tmk42hlyreV1VYh5+0md+kj59/guU3/7//BLa1qB38KEr9onQE
VQywHufVtmJl3qY1kRpKOFI8Gsk1yd/75H6w3B3Itu0M99olcaka4gW0gvlhvxHMnRhkEzqwjU4S
vXsOwmov2wUKCjMNbyXghT//G9viF3Fm+aV7lo1KxPnE8aX45a9ME1pFbDkMthpz1p4H6LEPY3L0
o/8CsckHFX49cuZYcWTkhOjPyY5JhuBMemraIv1COQKUD0XPVEnqrMXRwJGnd45zVLwIaAWXnmpO
drVny5Gda4+4k2lg0SCvfazcArzZfGLjKFiIDi9W8DF46SYdom0PWW4YB9YVw0rpPSknnqX4Stmm
4uJAtlrBBtwM4UA6EOmonDfqM2U9jN+MEvJS1KRRKuxRTrEJ/H5nvFlL74CkKeA4pa9SZSS0+5Xi
jAZQcFW+h1oCBso3mGU2Tt0zM/VruNd3XHCbofMxdK+Bg66b8a2uhw1O2zWiDjDwcR9zpJpRGHwL
+V6xJyIbjJOiZS6qsqu0gbU52CfYH5nlYD7geRvqkyHdixAPPFXJ93C3rqvRPfbkmyrp7L2pX2cc
n0dvE9gF4ZYXYbO5qT0ST3S3c4IQkUTBkIAWpm3uBicZtezWWFUGGXUtOM/xatDkeGPb7m7U9kHr
fJNNJbzNnONv0hxGeekE3SVZj3Zllz/+tiVYroBvDcryXC5sb9xqvFcy3BCe0+Nh4uTIEysRV56X
r22egkYDEJvtJpUH7JvWmh1g316x1992VGN6+q0zOhb7zF+RsbImuU6mt2Hm9wmWqJpXiqsf5OPG
Dt5CuHpxzlwTYzSZcRubfCPDPjTYR4qKN6uk1UOTT/LeFDC3aOfzKyZXpml+lhBa+muzfhu9kxde
Ey+hlbTFbOEB46NunMF1rMAROtZG+7fGkLOMyWk2IjFfHozmiqF9ZyZYEbr1zE/SJ8HWcd58YOSR
A5ANUEwRfq0VlwT4ZsfBf4ppIqMdwaPobfmpPHTI3HN3cT6umyp/0fMyUA0cfwrjyTNcj/xa8JJX
DHLjhFhTh84GB9A1gc3oUpr1LYfoYm+mpHxXIW+fmXF1iS5lO8eWRNtnrKIczsD0Q4CEXU55Xd1r
7oX9B7n0JGJ37e1lVBylkadUUY9QFQ1+KG8MqoNREQhOlsnIcEz5aPP/UAtHDN2l08CadzQvHNzB
ua+TOnqs9E6lVs9UD0RmqmCChbLxmHF592EVbvmTwcs42bB82EGk2v2KvQjyXZA32CLzeqsqTNv+
YgAv5MZeDOGGhTUcqruNwajSx6RPwlOPg9xarOTeYio3F3t5shjNp8VyzrEepOZiQ5f40cfFmO7K
lINTpx5Rty6lrQuaGXmrUi6+eK7aLz0O92CxunfVc9RX8YXd2df9YoavbGzxIf547j79pcFCdd3i
nf/PB6L/93YTPAyW+y5Pg3+9nHhsySa+pssC7g8zzj//7I8hxzM/CcfyFdsJVgFonTyDflu+uZ+k
a/OfCe2Z3s+7N/OTo1zLYuuG+c5Xy87g9xnH+8QnPPXbRmP5U79sI/5sO+FYvzyyTds2BdPNMmsp
W7gs+X4utBuC0MlVGwfQCrzgjZLPuF3LNAT9xYkc/kkpCWoQbjAnUmTG8GFKmJCVE6QfiQHxnRZ1
jmgmxkosdsKn8o3WdqyySdl1yabw4/pp5kp+1m2lHpTrwyiiEm7gFIROmiyNofW9w5mOTYQVoy6M
ZnCorNG5oxuVBhXHrDmtC+9sz3H1UTaJegBCFx+lzKb7zKCHhKMUwSrSjDXVTWEyaO/Y+FN+kYxx
8+SEtoG1LLey559e6P9h0nF+ndVMxxI+sAzFa0f25ntP4E89gNzs8SzUQB4MDCwAv1okkzoDMzLX
ySOZmA4zPZxx9ihxeNlbrvkFYxyQ8wZl75uXhei+tpg2rWEmZ8Mz9Y3HZfA5YsmDp7/k1O9VF7GN
oq4SkwpSGy0YDxN5/AvqTklYTYUebmjnNjEbCzfC52S4p0RZE443OO7Pto9rDS/nXLwCnMnIx7cK
mgPNufJbOjZzukr6KFK72Wz8EHtahQcLj6Vz++e/J9tddrc/D7X8onzWzrbjO4j/TFp/vL6mGbGQ
TUt0KMG/5yxoqIX2s2uO1yXoTNjERseDRbf2cBHKoKZGLm7fZ12NBHJyoluDo0JiECEgRVgFI41z
hTTMtSjhz3ptEWyCZMgeHcMIqJQgRN61Ltn70PXFV9Y09qFL4KD4DpRlx6ZL2Rw8zuqy5yfH+Rdv
qjH1V3EG1D2wWi64UqmNTDzcowssLlFPk0C89NFfK12XZPQJD4t51rTeNMMd3ka8fXVaPcxswIDv
0D69qRWqLB2rxdr1Gc4Yh2Pi6yTenSxN6R+o5LDpJ51ccCtv16IL7xl50mMSGjylepOv76r7sqnv
+yF4GhOiRaWyqZLKeSTTZYJLc3mdulR9YELj8V4FVo0ImqWneV7q2L6/rtn311gsL7fV1rAQSFm2
43rKgYSSAeIKma08szZV7AHbbyKFaMdR4dh7Ee9T8nD4mS11m0a8YdMm7Vk5iGuFvn6ORid7rbqW
dmoaaHvR0hCU2vyOXYwv1Uh6lwIbhcepkhe6SIaLqvG6dVa3auWR+U6s8kue4LppTf6LEc/psey0
sxYLg7PpxbtWjCGV5dwPaXbC57TSZXNZDvFbaszpxoVzua9hNNMe5BKEwYZ4IGGK+mG1XCxVfOm0
HWhGEpG8mAG4VUDoe2OenwQs91U6EOZT6UsCsotGQzuBFgKtIPEkrrbGIT2ST1V+1oRsdr0eP1N3
G63E4FgQ0KHzO3MYMpZQgeBV4msP03CF/Z5CM4i4a2y/UNESShCi1vceAd5jchFo66GBV792QpMN
T1MyoQ/0mUsL93TWL2cJr3dWzIlqrYOUQqt4vISuR89MT7kx3THqpmHZu5MkhLYwE4z93MTBoWQb
trYmeIu0FbvkKcJub7NDfiiwpq/l1HW37WSIbR5RvdtqQ27jRtG25TfzSrRGdYP29SJGr925PqtP
MGz+OaVpjOp6qpn6rOuP2SAITYkZb5aXinRr2wFtahOIdSkrm9QfhD12XOZLjj7GL2IKjoBbAI0Y
pv/ZTWV3dg1b3dGExvwuA/d2wp6+ioww3GuLrF8dEUByVJJvZRO71/6MHUzQynFvNK61b8MxXvc2
mAyox8Yd8XbqB4nGQVkqK9zoPvz3hNKlrIfDIRLv3o4TujI5sq/nFnE+ExSD1BPYGaJvyJULVLAy
qPyjKH4wVyAa533fesE2rzznEVIvKmzNkQ98GM1sweChRI/ziZ2Kem6o4UwYK5Oj1+YXZt9ThcK7
HldeUgePTpjaN7RqladcQn8cMz2DhmRETuUI6iSg21pw3GXEfeylEpdMAxl7VkDK0xi8Ro1xLap2
w7kdq1YePFU0lODDzNxjOpgJXNBCX5eZsLaNCcKtdtMaO7UmFJXQJtmNhqyvpOss5gB+OJNB01Zf
CDhX+8mbCMJ2ZsF1TO3VW5xGFDCjrNNo0al11kzjprCaUrOVtpS3izz66FF5S+xycTCjndKv6T4J
7t97g/D7tTBUxEAOkiWr+VuxMHY0824zrYVfH0zLePJd7AQgignd0e+BSRlOXZlfk7pv1y2lX/FK
pX12aEksrsM5d9fgQJ5I5PCOFSPZORsPHKwWtfYn/kQ0agVgg4YGr7fxHPtBVSAEdA08S8dZd+k4
3zKYtFeZLkxUc9IyQ3Bu5/CKwpVxuQyqlfCMp8nn1tRAfNo2mI5PMC6rZxFX4UFFkb/XgLe2QDY/
QjtRF4M7wohYIgGBQ+CmnZq7OSO64RoUKaw6+qwf8rjsHiCmAjfJnGbvDKCC+5wJZ4VQ0LM2DFn/
cmxKLMKuZsNLqKprZ8gfwAiWuLZ1AV+hKMr8toafB5yCzJhi0XeMCI2vYoqpWa6U93/+JJbur0rH
r0/i5fM/jSwwFaoGFcTaE4SD4u5mim2MPwz1Uc2lgHsTWLfUaFNw2Gm/22rW6slWFbG7J5ciTr4m
Bq4lJBNh9TGLbVSNSNXZsV4gXlU9k9UZfKKFsbEUrhGHidf+XLDv7z0Jm3YiyLf23FjcwR1Ir3Kd
tRdgLJNDUnR8U0cZJPRLG0REkg0Eb1CsF2QFp0JWHsa1JLpzKdouviACYG4hP8egPGbz3mEbuMV9
6p0T2/Txl3A3wzLqf+POST5f1hOQXRNoUjhN6t6d4/g6rVS9Z8gmIslM4JKqGuZT45rjNs4yABdm
wYpKhnSSt0WBpiFqG/RD2eKVA6k2geJLfduhuo630kT5E/Z1ModvOqSRtyVVSTskt3RSdTYnTasm
9zl6d3Vrys9Rwt5oA0o+46CoHPNGGpEHsaCHHBMb7BOptO8DsZmyBccFAoD6qrY4Vtrvo03KVXnf
wsbjTN5Z5athG9MlLQHBi5+MePlnr7rJ+8butrVvo1DW7byhRkKTZzDEpRfXxYcVzmpXlfm4k2zs
wnVhuQS8nMy4D/sY5sWQzre9TSHrygJzlq4odCO/M1A+fCHTptNkDWv/XTEAtbx/AS6v4oZjNgu+
+lvl5nOxNpY3l+rJlWwdV3pEaaYyc7YhZKZXeqfL6ywx/RewcC0LsrzI8OWZ/XMyjkThE7pgdGb5
J1x9Vs9SGcvLemoKah2Ltj44QV8ievhDdIT1Ot2PBJSOOUvJm7mCOLAuv9/L8uW2lvNzru3lVpcs
N70yjtRbv9wINfcDEosytK+boIhfyu/3zCLyYx6kYR7rK1+keL6DIaeZAcKz98WcmvQDok/7FBlq
PDBX633qAnFhbCY01SsFd17kKCbgiZx+G39/dhjVpG4qi2qZjYdTpYVhY8VXlog0375hP94vT7DO
bSH8jhPwbElCB+hPIWhOXB6H5TzRK0j4J36ssgm+Xz4FGX4Nj7jvOl2ewo5lmZ/FVDK1aZNaNzSC
M6Phsmasqn4/izq+6QdpnlJjBFkkl1nDceBP6VnFB9Qz3WBjoGM4H8E48oqpC4NaylOMYr9P4W/w
6sIsezQkwWQuOTbk0GBN/Lx4dfTnhKDonmKt9hiHwMdWLTCIDXWoYuOwkd+5sYkrfRooIIq7NLqx
psK/naQcEKxKxBSM8i415ql3K0tgbsFSijqpgPu3a9QkWGPMZGHqPdu17T77oTS/GWrqH9yB21SY
AAsy06n6sCAM8ONb8snzWWWta1ekV6Gh+i+Qx+0PgCncySWAAt49U37fLCswYIMd+2u6MY6eMtND
Z3keKX3c5NTx6HVr1oQWNA27D4Mxqm1hthaHIyKUd5ioK7IuQCwOnt96WwC/86asU6wDdZfJE62a
3oWbBfZ1YTTB0YYX+CRoAT2YhvB3Ksup01W6u+rxxb1NbtvvHNPKX6wu9l9miQfGkzKhcdeINzH9
yCzf48giiQy4/kvCln5eZ0HfnB268U5R6SxyXRgcej+trtuBpYElmKTt2VI7fExy61gl4V6nhP6v
W49qFaoYL8gFevcdz6WPCm/vQ9tQ2cVDPwViBrrM36iJ5/Kqp2X7m5hmVCWZducmoXEP7HXxJYYQ
sGlEBdEytL2NsBAXS8/eTpM/XrGkyVZZE8OImtJpJ4o02zIzw5lN8vpQ9aQV8zigFX2YArqGuYmB
TRbSzk4wZ9gGq+ShImWXsOgozR1kYRWvragDqDVgUIcejoI1LxgZ4hoFSnpeUBKAUW1dq1yFTKlB
/NRUVXmFB7B64Vi9wIay2Hq2cTxizfcUR2A8EoC0On3DL6t6qzqbX09vPA86zR7GbmAqKGvcHIwh
N90kQvj+Wu1E1Dcra+g49VB/tW7dbL6YAeIfYQ5be2FZTA4zMZXccwq6mEeJCSjyzhV5jDPbJfxj
pmwg0ZriWgCGeCIl0xDZIop2HRoF/oY2KG2iXRFgG49s19kL4+pl7FP9YFpl84S7tL6wo6Y9WGTO
OGyJ8XPe5j15pco9tVY1v0Jw7B4RboL7SC7Ba8iX9Tm3mT4hH5EY1pCSaKZJNmQ/523fVdOV5YLx
yexCXGjSeZ+HXvQAT0JivsLo+2o3WIk+EDMgGDT5RhRw86U95WwNs1Xs8jKf72NhJ0s+jUO7GFzz
W1jWPjwcLBLZXoxuXu16Mr8AtUKDG93gtMGj7Bq5jogOAHLbOHIYq6tmLvBz4NO7DVo7fs9N5U8r
e6TNoFnIcbwp6gdA+9CKHIuuG9Sxe6kGEsQyfMkmYrHAjB2giqlrH/IAo4idcCZqfKfZWUPf7cHv
OngPh+qu8PILL/Rw5EBYHxt9lBz1DsNI/qOIBw4HzjSPEJcsomidT2FcKp34JpTxfOzmDg6ei1WX
l1vsmUXHF1dHJPv9Ef9ELWrQA5KQEnBzCMycIi1oy5RI2eMqL3r3ZOFHuMKSaOyDcjDu6ctrCUCY
au1YBTShsSDXZNBPnnQB6Q3KpFhvj8MdvRjpQ1RR8UoC2sRxGYdnjKEhG6t+gTQZ+EjQVR4pO2wu
PIPME71MA4mrmpWZpbjBrNwCiPc6lqX5SgZQbWXf+7cyHWmAjqgUb1zdrkqdSPaMYb6GxdVvO5/e
o3mekUeGyISICxKBmJRnov4ZLfk0Kx4gUgYi2iVFnGIWyqD8U3OandxpME6u1/RbsxmdQz4q8z5o
aeGoBwtyaFb6JzmR1U6nxeBIdQdRLtY0Xqf7R76VhkWlZmbIUBik1mOu+RrM8x1roJbkVTNcLU0f
jJKzA3TOsb/iWaR3BC/0UTHfb2gItLYOm7RTbObeAbBSt+3CqvjwitS7VFpmj0miiZSG1DRlFXVJ
6AnVKawYWdwkwKYGeYgJLGVwYo58Q1J89ztaRuPY8s9atLdS6F2A4AU51PJgfLBUGJsClkG5qep2
2FizQ605M9l2aBLzJBP6mCYrJ0XbmvMWgHVxqizaois2V1TxFoA6Ricetp1GOSXNYyzlQp3KEO0y
Xn+Acw+8UW2WST3T6Pdzwf/6w9r5hyL8taymJuaM/MuHf/8/SR8s3+jnL/zbN968tq9//6+fPth+
Nxncdu/NdPeuaRf8XbRe/s9/95N/ef+3rQqWzzr/X2v3D01cdc2vsQLhfv9j/4gV2Jx7TVN4S/rl
ezTmh2zvm59MbrgWORo+j3KPqPl7rMD5xOqb2AD6vOMp2/pJuMfRYPlEAaRN3sYjo/KfCPcQsP+o
rBIrsJVj8wURodm2i0V5/ek8F6adCRfJ7A7E2+5pxv3cY15MEvslFqQ+m0o8TMJZgQu6JKjJAtGY
qIECARjhOtwMUXWuq+g0nE2Xfr/E8z4nEznVXjuXg4mXLGwhLFYOpbRVLkDMiHNa2zRXdCye8FC1
Nvd6tJWiRiO0H9pRdRuTyf6cD6/hnY8wtfUUo0qpd4nfvHOSWdhM7Pv9cmuAAaLM+zqzxr0Lv3fJ
mHarGK1F5LvYGsVWe+1j3EGORB8hUPelksZRg2TeznK6TdxHAXx1LSb3aZrk2dflzjaKO62QdUyw
2D1FXNw8ql1pvYjQfmvGYEv04RvbgCs7a1hfRnJcTYqxcmj1Sro8EyOyd538JlWPoTQ/SBTDFc+i
AaEZv4UqjOJchj3w3wyDLLgTGTRnpvhpD5+oBmzA+HETmi/D7NS4kKmEsHp2tAm2yzYwr9qsVSfH
AylJ9WHEcvNAxwXNtzXYT5eOhZi47SGu040pAvBWEPZzECIQTgy6PHqHIHuLK9CPu2NCI99tY5ps
WLuDR9dk3gNd0T3NSy4nTn84B6q85IDNvjSaWc27PDL6vqWcMEhvOGYFfA/W0wUc/tpDrKB/sKEq
AgSG9OPjUPJ4U2546/uUcylB0aQC/ExRtGDZi/HNSlPy6fjWcH/YR0GfIE0d4cLT2vjAyyl5xj1M
SxepboqYfDVcQre/muVj5CUCF1hsXrZ+jADugQhBYWCXXVEygnBLFVgIoQiLNMAG4xhDtUIcdMR6
qcvsavRaPEvZOq7c9wIWYDXpjGAXoXVq1Li96r7Z0PuFDlnAQdZZlR0zFu59ZTr7BEswG4Sb2J1P
HOzOjcIgl+jsWrd5s6sq7B2ChRchsBD3SUo7IRDNfYFdkTIs6y5rQRr5OGpyuBpAg579LrnKjS2d
OiRavZhUmILwDqwrWzv1k9UaL+VM1CI3NQSLHNMCVTu8uvhRh4puKCtCH2my/YwfjjI7cP0klldm
C2s2yNTJhfpYYjFOzHbYh5Ubk/+dOCy7O2CqVA8q4yuBi3w9oFdxKU+06CEgmeTJ15ZEtewUyJ80
Ksgjt3PEFydigk8+YyKNH2MwsAOlyh49oulS4uIVI9MeDe7Y+oe1z5xLMMKOeEGjZ7fN7x1kyp7Z
DXoiRcBx4d0ovzvnWlw4dYrdk0w4yRMutMlAAu+zD5l0yTYpWFFlFHOW/ou5NHxCt0UORJ2vsag7
wJGjno1Dl2FM9dzuAhj/sNeaRH8aBW99LoifKPo1G9zSFKzgi55iqgKQ2OaSYkE3e4iVenD8BqND
1h5dKpVcg6iAg/VmakyOuEGjN0nD7c6v4ldLZRRWze+yjl4r12x2NU2BpQVbZGgjpvnB/yjJtzPs
2FsVYC4gZRyuMjDqyLfVuzsFEFKz+aEexnij3WSfJS3ELzFdETGr1/lMWpt4lnMAsHXqBsqwmRw2
s4QsT/9Z0Hdkg6npiTvqebIkeiKU3rPpa54DvaQWsLqio+hbcvpI9u5Z19PZplT0v9k7kx7JkWw7
/yJrcB42Wvg8h8eckRsiIyOC82CkkUby1+vz1tNDZqpflVoLAQK0KqC7opzuJM2u3XvOd/hre5Xf
bPa65FZl31jH3804zDeKFKoN9o1PoaiEg4dhCp/mMbtWtuBRC46TTRKpGWU78IXeAqMXXsaaeKzW
9cW+QHFCHBcOAICvtKbMbU5qF5rgZOt2LMMAqYMtWD77zuPYtWpJrnqeEs4oU+OVPxkOgQlXwOFu
wVQktz+0pKWiHurUJvYK8FfeLdpZ8PsbYiQdQty1PgI6bg0bEGdaRhAmh5P0Xgk6UEalh01+w2sH
TvdYO/HNGmKjoq0heVckbQR9kG5k5ppoF3hSY2NbtGO+TeeO6i1J2OjDbivTi0R9drYBQO7CVp/j
piDQkkdn3Spn6dlFD5wvipaj+ca2nW6aMB+WAkXzwiJGBjNY98Lo+TmGUb21zArPRSWKzaQwRGUZ
pnkV7KtxelGO91y0OTnXIRL4kQMjj8QFieNTDnRwWQt9dGmOLSMRv5F7qrYeNOxTO+GhUCZUjhgn
XAT0hiZlvdbWMgJJij6miw8ytnfCIdTFa2WyTrpCLBmMOqc0IV0w6FD6yxbez1Af4F58BmVs3x6K
i74hE2ogV0t+oFDa0F5auogkAlUMuyZ4HKMP9L5CoJSmkjy+9Am4wZvqvIM3R9NBFUxgHblv4nFD
Y4vYm4jsPnAtziY16+9GOt9rkyGjzQloUSbgWeII/bCvJraC2nsmSKcTu9mdXxPo8JfGwD5OBkEC
twoyjFlndwODy006zfecW951aX4Qx8k40rcD5E/G4bYgGiG0sA6oTG4yF8hEvKojkBuiAg+g4Z31
Ez4U8oCgTfXbaAgCjp2OXgOOJBktb7J9WaBCM1u2jubCcSgqrW3v2sSwdc516sduFdaDt2JY/tjH
vc8G38B9cYojcYLRojD8aGkketUmHTV2yb9k5hg3shDzY6quzjx0tP8Dc5k1egeRvzzEmDFiigjG
TZBEUvcd1Er34CTlYxRYNYGwfbUoZ/Iucr+8jvwoh2I8AcVKt3kKMCEe8FWAQy/XVpN8NBW2CWLv
Hdg6uBGN8YzUk9b3zDi1G69hkIutSom0YljqHG9Yd3xTcCRDphue1A8iycyN7wAZbog62pqm5ljW
f/Vl9joYTswQh8G1Fwg0SLGrL2F3EcLqjnk2u5x5kfOBEhO0/xh0Fki3qCcm+H91slUKBdNssqwG
Po1oJsybhhql9+W+d+c7KtZiJSyTFIXe+gQ9GFOHIFKLwmqfhBBGAgKLJ0HAls+pOCtZIyer+kaV
1l5knLGtopgvoUTRIKW8CVH+r2WdPNqD2aCIN2jITkG4GpNsP2RFuehwfW38GhFj3Hk8IkZ/EuGb
jCprM1UZ4RAGj4m8UeVHc3riGdgMFaHpWlfXborbvddUn5WO3kE4WmtMsTCMzqkTJxvZ2a9hFRFo
FtNeGrmKW8tqVJLq2Ym2aq6Ag2X9XSGodowZ211QmauYOf+qHb0fec5stcEFOVO7mZzpE/LJVw0j
vcZ1HzDz9LhKQwCFLs8s5Sf5zOqBcCvS3I01hChiVsl6TuMw3Spn+pE5PTPvbHgOSHla9SbOvKDp
nyEfnoKJ1o/JPHyPe51UzmZ+GYlN6ehmyoxiAKV9v9AIQJdAiKa5fgTAsZHF2+BTcVRd9hpmBAzk
PjwnEujQcAImZ+Lhb2sXQufghhgjJTJbocot77TVbZjKpLRCefMxJgbiTZQSOGQJPLHKDEGss7Wa
U/dzzhhr2yaYapKzP8rW+4lPAmBpiyqo02CP/NJ+Gm28Irb9mg+M67sIPpbVPsYrOULeKskQWNVV
9EL+Hc1DM32q3epgIZxb273zo3Wazxa5Kq3nwWO/CsnQnme4oRWbGY1N8hpBsXTuq0uWvVWOydHO
MhgjIVAQImKcY8IrNkIwWSK9CTZ2jQy3KedTRpRPRAGAC7c9qfAkCxtDLRmyp3qsDsiLaMYRHA3u
9lq0O+Uo0qWa4MvtsnNJt51yaPjErr0XUfOIhJ20Q9S09NUFABsPBEc0uOky8+ejkeBPmeBahPAT
OVGFn6Mvyavi3V64InvIvAp4+cwclSpRMiDVbk93Qc00jRcNHIY1WDIaBKIpF5NNwBIZtQw1Snws
4Y1b1Gar0NXg/3kjJjQytoRWnVpqL8PmI8rwHGv6yLF2HyXZapGPLcImNozZ02sQM7BqY/tMz3XT
1+TUBYOieJnSPQjXQ5mMHxmHoTm6EAhhLbsewFdjDUvQ6HdTQusTT2FzcEOxQ5aA12mILXIiU3TQ
cXAAc/+WlzFA0qHT67kEsOOK/tFsEI/OsdiyCt8L13wh3YRYri76nKy1WcHWn/uGuQhJwCapv3WI
nLzDhYidpPqMbesedODFHCdkmmwHhE8FFvBFFJUoSfCm3sb9EvsKUZgDq7N8cLGzX0iRVoRb8m7h
JTSr56wufhLqRqXj5Wg/LsIPsfpW1VvGlAa2qLzrdbYzbm0wTxBzXx5rATQT1bx23A90Uy6Z0O0K
bWW1HPoAjSDtiP9rfZlf2zL/7f895gl6u/+6ebP6LJL0N8nl/8Cd8Ef/YSvxcYiEN3NI4CFP4J//
qbj0IELQNUHweBOj/WYrCf4RQImgdWPSkTd+85UE/8BRwl/Rc6EfZLvWv9O6sYw/nSVGYNFpctAP
2o5LgNcfTo+0cpuS65PbPu+O4TDX1yz8oY0033Zz1Jyd8bl028eO9KvFDPGPmfrAtLGH5J/ZBYbe
UT8NdBxXrUzFphU41TOj15cKbNUiiqp2G2XpdXLw4jMU7J51lH3qxu+eYfg+geFZ1sMUX+n3kseR
o+AQ/YPVtgQD0fYxqfj78V57SOsqkgmWKirOTVGdEPqrDUKRaN/GcYVAhYzqebrnbEo3iKOaHMI7
4Kn0MKT2L4GDggDJYkvmJJeApEJPODShJcpM5StG5yj+O/d97okwtHznWZGt+N5ZR0WeqjS7V+0X
DEIdYa9nStN0zSSCUPpovKU7rPqke8P945ws36akkutomIj3hThY0cgPgv41zvD7E/wG+z2Q09qg
+Z0U68RqfxKwuY0JqFp5g72qfCbSQfmWed43hr320tS0o/c2M9w12pNI0mnR4AUMwAT0CFq+AW7Y
oh7RNz0NwwQvaqowf8Y/LJ+xdG8j3A5rhoXv7GPEMoqWUzj6t8Mws8sViUbWRWzMmo4w6ZqkynfQ
5mlZlGxm0V0a5XJrsSWkaMKQUSX2MbQQKLnoAIZWI3Xv0+TIsZ35XoAtxVbHodSPKpmPttuGdwHe
m4WJIfw46gzxU0qmsYz7A9YLZ5Ex09iamPUIyeBwUNv4VNEBoaL0c29Zijw/ZcbYn+CqXiJY8FTQ
YYATfWy2pjLQ2xMcsNYpQnUuQh66mIZXW74ABHnyHHarLHY6qCR3YWx8xgzxz0mgjbOVVEhd426P
OCB9bZL5YNmtB7LBm1bYMQim9tLX0ZSPcLHIZMwienLcDbAhSZOqJ3nTy8R1Swr2WK371uK85lO8
KllBmjOQJbJGH/vZrHbQG87lVCuspH2+aiNMh8w6Hhga6CuDzWelyW9F1FFsm1RaZ6fvsdVoZwXd
0yNjZSiAuUf3WWNs1ASZg6FFfvj/S/r/Tj8era1t2QjP/+sVfdtnSOnVr2v6f/7Vfyzpzj/Qi/iO
Z7qOH/y6pHvBP0zWelZRDHt01jH9/dKN900LizZa+n/+DfbF/ymjN/6B6N7GeniTSdxW/H9nSf/T
+AbbB4aVYd6sgpaP0+r3XjyZZAPiWEiDTH05Lc/zNL2GU0Ncu51kq19+mX+hPf9faFmUew5PuUcw
hsWX++OzOs/wMh1XCM61rN8FiKpNk84IRnNFslpcIv346w+E5vW7htvgEz1+e2YWWDQxKP7x7co5
D/ocUa9vkvCxYCBwa/OIpNSLyrcrToSD/5rFYblNbBo1VHY9Hc+K3KwttMR0PyI+PppysNZFFRsX
gfUIJfaYN+e/uVBu529i89uFcsNhaPIogI6/jUx+GYlkvmCmOFb+OvJFePawY2wDT1EcsjPStFeg
OKGV41rzjbb7PrTzyKCV2/kQ933+XNWjOsTjXH/99WVZt4/9VQP/z8uybcOn8rB5Em8ejF8ui7rS
aLKQkUhvNs5ZaUgQS23VyZenVXrUlggPdpUPRwK19XOJlA1nnx+QPOz4rxa5qXcTJxripfdGIu4z
E4s350lixqk62RPSMP8AHTLtbSuTu4K25nsfkyZQchB4+OtvAtnwX3wV0kWonGyIn/zz968SpLNG
hEebqemL5MR4Ot6IMTQPBbEPLzXoiHvPKCAv0AJpH0Td6Q9y3fGn0qAJc0bSxWOhk5PR1WvV+LdA
eURGTh8DKyjAEmXmLjayuxrIUYqNbG1U9gi1BN52qP30DLoA610yX0ksXs1JSS63az7ldrZTVboT
CGoWGfKwNQp74JOZPFDJL1VDUGHXo1AWDF/aOd30w9EN7wcZvObk/WBAgNECd/mxJ+8AVuoBg99j
NuNB70t8mwbDB3dTm2hEYU1PuXFx1PxYpQ9AuAl95UAWyeiIjspD2K3uVIqU0gSEC/SHhv/0M9Y5
eIZOk8FX0s0OuGmAcOeXuumPCdH0wPE2kBLfy6j4SIJ+xdzoKZPdsYNBjNIRSmMK+gn0gdcnm8bo
oBARuUrb8cNDq7rQNr0oaeaneY4elOAzAWx4JEv4/rqfONZbhbbPdg/Fnb4JEmCUlXZzJHZzPivg
JxA1bcs4mhAbx0WeNuDpq3hkvv/XT85tuf/zHfApnBmjmjiaQLL9/uA0PnGbbjcBiY7s8q42ctS+
GbQgSvStXYJ98v1YPIZ1GZBY73V5x25f6C8Epu37KMvhmS1afISGznc+GHIC/DCLououy5WI7OZa
J3W3GwZdf4vnigZyjHT0I+w13cMmqo9hMYpvpp3HJwLI2m3vIE2GtZ6QMeLEjEPyPtuo3jP+7oX5
F68+69Bt+2OC7LIA/PG1A6MZ/Nurb8twOqOhBDWTWcLZNwyUryT3hRtqTPD4ZjHfW2nbngjTHWn4
+6I5mLMTPBdD135hoTLf//qO/ItFPXBYmdALeZ6BW/z3KyviqRwKV6NRCGgY0cD8SqhnpTHgKx7j
v1mZ/8XPEDghfjbDwGvNzvX7h9WJxSgBvwgysc7/Fretv55so9j9H3ylXz7lj8UJoFnqdXbrrvGj
pJ9G3dWnrnPoQ6NoRWGsqmnz1x9o3vbaP1Z20JWY9akhAtv5pyH+l5WdJzRryEJz15VrW8cxyJna
uF2fHdppRpJYOwzetUZDm1il8c02jOpKp7Fd/fuXgccKFx/6QM6Tzp8/r9BuI5NbAkjMbD4avRfL
VT4J1MwF5tACb010OFGF/bCwSv2cq+HvruBPm5eLP40CzA3Y3xA3+H+IEYh8M8mOAgFcMKKHDN53
/VkqMARspwFVkJ5WYY9+2MsG+57gE8i3s9lFm7Bn9vk3a82fxZgbBK7jUAA4NPioB29Vwi83ZXbm
XBJmizopLvK1p8pkVQFjWUEGtf/mo/58if6JiLjZ7DzKMZN0it8/ihAD8Ly9QDN+Q/yoIvP3pTnq
s91FjOfpQfzd78x/+o9HDgcpKwp1H6soMS1//tLaUq5VmjpaF5Gcrl3sMLWNRv1NpPUMXxd55brU
ttyzlE5q4bf9MVaqXRFHGK3NafS31BbF2rBGyFhpq3cqbw2ILGG3REc6H82KPYHcVTjSLB/ZNiAj
eljjDvKWE4ibnxa9gNekK5HQwVZdm7PpHKI4nF4mTI8Mjky0gkFglxbRMrM8a45dH/xCyUU5bfNZ
Ktt5ixzpbSRtYzUY089Q0NjUVlQui9krt41gmN3WY42Cqox5alp/2GYqdYkrRGItE7tATuBUB8IQ
YcOOXoTWIpNcSebMxK0GyRMzaXJ9bcReZQnKKCXObqWaEtS8gq2+V7PEKlaNqGMXeTz5z3VHoM4i
p+s8ELOjgKjBLssORqHbU2N7cArx5Y8wLceQ/MmJcZLR2wEjDQrRl9Sq8412pulkgOre0Isfzhjy
zBfgmfb9kE6AObzI7n868Lr2YWAjpbsR+igY+k1lkigxwNkHrGPSPA1pxF8yuqc7E2DnVQ1B+VF1
c3c3dl2Mn5sQ60s8R90ObDVIEnTPBGAG5rdKNsVrZXV0vzUzhAdZ5MNV5EWPsCy+4RIALUyrBHvd
M8PG4d6Opv4ZcTp2CdOvnjhc17uGjOiLYIS0m8dWPBCbml56bPFYdCzylmTpbxHVN5doFgQLa1Q6
PZHYP0Rktnv8W/25mC21KkysfWjf7e8jkOelM/kIxWNRQGGb+7eW0eBaTHl0GDI/p6jK659tXw9P
VqiiL69FPVHAkiY845+GPvHae1qe8Rnkj6K2h7cWh9vPcerr28jHIjg8cklTx3CjIYYiuVprE3WI
jsQxwvm4iWJtLZD4JG+ji2Fx4fDYnhMoIs+kpaHLFwOhRcyPlg5k/JMeIbG1YevtjAEXMWkN4K7s
CSQn6K43ZqvzESjSvPCJdFwbZqI3PceNE7p9phDtTQzJXGCbF6AvMNKRnZEZs4Y70EQbi1HlI+mI
wXoYYS7ldhDcRV2DmPiG2RpNgBSKlucyJaAevyNx9OhT57uWcfihqxO43Nr106OEt/fC6bja+rNr
4ndFPpPg4KH9LOSlJkNoHbqkUAH14oOtsnkldWS4SqBS8AIr0vUcvFSTgHNF2Gf3nMRGfPASclyR
hRT3jl8WG+1148mKkbwgn3lIihSzhT3GSKRz8iirIt404FGZ643WT1vDRNGBzFYqtQqCozp1sQSh
qdAY88kj6s5zDoqALeh0nevisCwjUqyIfd826B8v6BLMZTGl1kdei+h+CiLgZ0UrY2TLpjeh55X+
nnz5epPkkCZgn2UrBFZkvCTEk0nDSncFSZaXLhmH81CWYbpqe7u7S1CB4ckpWuU+DY3o+DiVWLsR
0uklxsK1VRYO9ESjlMdE5sEc5EjLxE8KsTYGZGC1LXh/zFQSIOOqEwkVFok3zg+iLo23CkTmHQlc
7d6wTP+NAUy7MyM/fYkjgk97VGOM1E0EUb0lCJV3TbUJx2DGLNUkP0JTZIeiqJmiyTk6jLnCQ0E6
z8kyaj9b1qYojvAsxRLTrXFG15W2K5KDuqdAkbLiCbNY+lYdbFUW2w8e/ohj0xbTcRJl/MMY65K6
ckT42rjy2+gDHQytwnygV9wfRc4wDT9vtnValX4PatwEmdEikK8a8J1zEzJGd6JLB839bPnD8FpB
zfvmqna4IJjr3sTEqb23GVHhV7LqKxIEDf8zxdzjFxzYGEwiZi2KcyDR8gTmyEI/kFU+1YBijGZb
IuI6VgV1AocgfHqDGQAHSxI8pkVDaVgR440KDIgjWhvo91kMRMQtbHHKnbZed2GenmZzKk1WeS3W
ujesJwab8FAqt92JMWDULXN7W5YGBvmhrquD3xkDLBjfLsb9lJWc5eY4r94qRrp892L+4GbhK4+F
qUoIhE5zzmLwsFVgvFZVYK0TTuWvAr3zElOlfWaCSVQEEsLq0aO5sZZ9kn9D++5/DfZgPEmrVPuJ
lKyF1IG/lUWGvSHIM+O5hvRxUcg8njknYK4yvbbZ+rxC8cLvhvbCwCJ68VvffGjtYT6ZNZp+ktGi
8ziO3UfnpiTID1A/nnQ1x1dhOO6nPRrhTxgsTElH1Fl1iSDRRDWxar0KfU3sevOly/X8Rpz19MMe
o+qe8ExykpVHPM6IFWJvinHeFJjh12iAxlOhEXEuMls0xzghVMqBoPZV0XHZp2HQ7RxxMxz7s42C
MK7ic6yKdlMZffCNo0t0jkqH2ZpjaePIu2RgoII3snQ7Sy9aoDTbCW0KARI59cnCb2B3ZrAO3jK8
uS8DCfTxaqrJ2AA3Ibi3KmrdR90r+5gbqbhg4Ro2RqnLdTNFLdHYkXDfHByUBDub9bcpqvKDLmPn
qTPS4YrKJty6pUKEmQQlHwq0yV6zDkjKIynmuzGnwcbceiThs1VkEOLSOqgB5ZGySK9DVzNk+5ig
to0H1fuGX/Vp3tNpJvfF4oxBLkzBSMLVpAlTwx6cSpPP0FVCPoxjXv50yhatmuiTL+WV/YsfichF
FCNiARMiyNVK5Qkw2DCyv9ratett3okR25DFXhu41RkjVfKIVmxaEkbRHhCM0SQBfquRhTv9wKUE
QVbSUqEbEmirv/JZFa16PeYPI7qJetFqAyOEofVnLufuh0MuJXlGfb2pmsbfMRFBItTlMuOAbI2r
2qnqHYoCbpIL6mBdpJN+MamY1zYAqWXVQvGh7R7lD4xY2u+NYTV3hgVeTyl66+Q85eu+IYIafOes
P0YD2Nyij7z0y+z4Deeit77PToOm2AwRIy3dstcDqr4qfIitG1IbyO+1Ld2BYXc7yXnl2M68JwRU
IR3Gqk5KOMazUI/IVgWWEv47aekQGGq3L4XyjSN5OPhtKTJQDVD5InUeRn3z/URfysqb75KxynWO
pLOlyoCVOfZtvXdnwz7f7GhIOoTX49io1VdtFvU2FIpvTm33kOEY+jE5Ndm3iUweHcseyUkx2s8C
IApJr4N/lV1efnHMsi59blmsmwa4JrOIf2LMFt8J40oee11Klw3TtA6zJMy+yUT47M8g1RuYsjaL
+ihxp0HeKkTe7LD/js/amNJslWfQZIPUYDHQhDbpqZJ4yhCEJeAwTmQDxxdzjuV9HTYiW0DTCF4T
6hfi4/3ujdQh49Xpx+AnA36Qqf4w1qu8iYJiJQdHrANnIhFqwMJNdE2S3g1dPLzkDl2TEa/uoZs6
4xr0VgIWspX35sxO0UENBS+VD+GRdibpvkFYSVzgaPlsnqz7RPiOrvDiTAOmEsuRiDdbWL6LUfCK
LOFwwXHMHMNc20bvo1uTsxGuqN6y5950w9VMfbuv0G/yZcqS4tWU9nDHzQ5ftRVwD1H/3VZUzL/H
YDass66n2xIKC5jXAQT2WXs5vLAEp/kBQ1BGGJ+pMr1xU6d8qiFAjJvSt8vX0VMTKl8CzlfI9uRP
JGpRxTC0qowt4kfTXkV4QAYGiCTCrTGf3xL/EhKRC0nE7QpEci+Pg2VSXlpBJB9oDUQjoW9TSbjm
QoRTOx/CCR8KsgnTn6CI5a1e5TEFxh0QQBUcdTOM8Ym/y19SUhanRTnUkDRmT2Z4xaKEzHn6BDHv
M4JGJbVsVnKeKbyYPSZI3/wGKGooIxI8yejOr7QWIlIyUpcUWJcJqfT84TmKuvIiwmx6KoxRXZtC
Em8mDG+hpR8uUEXjs644ecWL2qvGU1tH7cPAnTqR1dxgeZ/8GfOzHuwTwXzzq8XU9isJXQwFAxhp
liTTPSecUw3O8nF/aruiQMcVd1jgpr4M2osbxNNF5tNIRWjU9WFwB+PU+lHp79hJoWxJ8onvROok
d0Noy7fA6KjkfS2D9yxrkcJYrE2vtUfYHAzXKtireojBFTvj3ZxwQuzGOW9IpfXD505iYEywvzzH
PU8cbax0bXhp/YhAci7Q90/uD5FZJsSDem1rlI7GkAIpdoZwg07xzZczGjdHjViykMsD/AqTOwhI
KHX6EaoKZ9hDf0tmyN1cVJgfC5eg9XYsdhO8tf1USgANU0daGH6A+cSEun72a2/YgR2xn2um3pS/
bGtfVeH88LXZHTJHuu8e4WPrLmgEbaJa7eokzXdTmvpXgBzdrTVOwg7W2yJ9wNnN1knZZ4Isbueh
xKI1s1iOw3xGOyffjcjWP4hIqXfQGYY1PiCoI/hvocQS2mdNUJ2xDTK9NtDBQgfkqrpJnoKwCU9W
5olPOdsoMz3LHHepDbzEB527qUqDMbWicP+piqY+TJ1VromrK9/ptMM+dOYOCwR6QfFeZCmLvMNQ
I3wwdDrMx5mf2F7A/zRYAyCbLUIn5KRNJtQC6z8suSQqX4PQ75e5rXvA2R7/R21VHKg8VT0EvUkY
l8tXRDBexxlMWTUgZhcKgEoB6zZaE0Xx5TtZsgSgXFwN6dvfAuqwQ4cYaRGYKa9RIbJ1oKc7J64/
yIPe9dC2VsaUd3tb1w6cqwg+jdH58hCXIQel6pZs5zfUEZGzimMVLsBdgiUQHf9aFUzf7WBCilBA
k2Yrw8xH2vZSjFglVFEhv9Zs3TzvfW5fiKwgMawN5k2kMFvzzFtP5FO6C93H1dLgf1uBram+h0bf
nIZRxfdGFhHN4TiDd2mDBL2YNQfPiR3xixHPTeshAWf+sx4JFFmYLhOeNUnowePg+cnecrKM3WXK
8OsEfrvVZs6tofO/Go2R5ocvbrV/2T0zg/A4Aaby22B62bEb0ZzHPDhrFU5MJzCgQLzDBMBwoDcF
brQhIOli4dtjuOUIjHe7iIh1Lazpou3I+mqV0TzGcT8/CBH7Lww/iTdvo7mfFnVQOPuA1DVyOXle
dxj5suLoDIXx4eT4F7dtl9Qu5pPOXlZk03crYQs6DbB+UGpg7HAJRztg8xivJf4PLIS2468EIbvX
nGHx0SrnacfwDu3c1Mmm3LSpHhDg+tZRIHf7GBIFXLGHKsXpwNXiPi2m7AIBOjoUaT4/GjnRsCbJ
hQeznS2SuxwrkkyKLPP5NidZNGlZb2Q9QdqMVeZcHYprBj35ZJziODEeGgo4IjiIWCXOpHjsmhor
R+MKeZdYzdVvHeepFArnRGWHaC3oBFnvlfasz0jM8aM3l+W2UzBQmW68B7E7H3Xl9NuBCczJmML0
IXL98dqostnifDQ2WaK+hDCxMdPYno7oLlsM0sBEDasu1pXRJNeurL3bbpgN5AZPzicU/xlauUvu
QhOy0QS9ankAvUBdQLU5O9G7ybmfwBt4aZjdF7puXltr4syjQZwxDKgJWeTcNxkHfspoa9dgGJsw
vDWVu/zM9cZk6MbGfSYAwTgwB+9UCaQJBES64UBJ8keSheMyU9gYRxO5sDJchmGxlb6VTuR88VwQ
ZjFgE6Owkx7O/CnVjy7JVAtjpD+6QeZJDDVnTqg+YVg1JGcHkM17ATWTXAoIhwlwrXmSl5ThyXc4
BzZM3IQOnh9DCy/QZ9fsGY/4pZP3KsV0wssgkLcnmMDqwX8u8HGeg5l5SI3wGKgQGIaUAoFYksCC
T1LqF45g4bLLkll9on8uGoJ0ZmqL99nuu+67b9H8pAEToEVGoKwRTcX5a9F6g7d24hLQ6yid9gNW
hvOG3d4+N9E4rXKfyWDrhD3gqpBjjZ2HGmJ4RITDquvsBBxe5tlvojY8uWlrunU9M5NVw8nwpa8c
1kewZuNiJgToKbyFAPlTV31zYx2/NzbBkzQdZhNoseTWj8Je9Xnp1Au62Vh2E6M+mHz3W6B2zOHa
GUBrBzL26nuF+ILu7jCDR3AGkm1Dg36EhwYzODKW9oFViTGnWC9bahUvlM1jmIXiYI6VPLPeO6Ch
6s7Z8NJm3/pMkFYgc0I1R9WgBs4hpFUtFW8/arkOJlT9pefsFGiANGnQbHZVAfjH8CDqukSCzzOo
VRIKGeMkqmJ9boyshddZirMsJsRaJo0BYPEhclzFgO/A5NMmgZFMj3NMJg1nntu6V3ZxdEe6fPcT
U7A+ciSMSEGKyUYYWwj34FeR6d4LMdYuvnCHZisY/Cnfe70WDxOjS+Y6A7s2rDNTHZJyKL+nYppf
MkRWVIJj9hNPd1kiGovEysAsfYg8Nj3U/PEd4r1oKzwi0mEHByjFXVXjI3IzS35kMU/lqiyB9bO5
BflmDqDFbJyS6lNO7Gvs8f7J5yD7bI1ex+SSs3C4REUcH3vF4r7xfDEgW7fMDOdRKV44R2WfXpEF
wDjIB3FZPKGb3Ssc+LTQ8q56FHIan+sqm0+cVtMf+MCpAzMdON+SipSGxRRkFa7vvIvuaqwByP/L
8SjjwkZQNSQPEiQt+VNBpNa9haqDgTPGc5wG82ccIPBTEl/Nzf6A5asheg3XYwT4qe+n6sxRG4TL
ZDfDzvAGjj3gMV/Yj6cQU4Ttnoi7yWAY9CBvmqFtyeDMi5e5Fe2D7edpvWBxdnbmMDXPUeDm951Z
otuOSPFcmzR373xIJmBRKh77UBtRsqS5QZKCk9nbmOSW5WSLbtPGJCNJc4wehFvWe7PQjANcDIl3
Q6sUTogAkcqiHhrrJILihiCsZfCjMEJGa70B/M4ZGXftQNAQJq6kBMITzjTgtw1lJf6UxJB0XyFu
EW5rdlfQYTw8Gu7e3sQq+exLg6Cbgk4FIcZhgUVHQEK5Eo8dniDmRzvHistPDQHqobZ88VDopkXK
fqMH9a1vX0vs4I9O4xtv2FPFqzP42cqJrHZlIFM+sOf7RwibtGrAVOE2w8e3nbwsexC+276mum43
TlBKGj0oS/dY7Mud8nrzMYyhMTQRmLfQm6dH9HUuh7yCgNGZLHRlh2inA7/YkH6kFxFVUYY/ttAH
lZvxMcYjswqFxWqXRaTdOzlY/9QZjkKFCgBny3sm0k6QmRoOl3Gwpv0cSHWCzGvcVb3fsHEO9TUs
i3dSUMxL3M7/nbrzWI4lSbPzCzHaQngI36bWSGixCQNwgRAewkOLp+eX1TU2guQYh8YFueiyqraL
CyAz0sX5z/nOn5rxE92cBlSUGPAoJcRVd3NyRLO/oZ0kWtp2PL16s6jfi9mwfqHNFJ9Fk5PLKqN2
4B4ftMVb0xvDRg8yTc6JFxTIJtrobws/QhWGeFgNGMLxh33H7g11GGQ31rRWJNVSV/CMIsou6ilx
twr712tfS2tr+yTPbHgoWbnLhVWumqHWxy6eeAtUhOpk4qg4m11ePkS0gV3BUqXcEzvIY/nAU7hO
mwqgID6ubGsJFmLGUgaoacqRbfTRhoBbFOfXvIiGrVlV+qvvw2ZTDXhZ6rxPNkyS9WHAKLwaOzPb
VHXMrWvsK3a1rho4+qK0HZXnGdcO5lfBBGhuNgas5JcyKbF3iKkEYKWhj9ZuO60isFL3jhXZRyGt
cVnkUbNpyJTsPRz+X61UlI3X8U1hoRJZ3GiIhcOMJU2OU9JM26lvpy1Kbs5CZGFr6M34rqihHlZ+
irxLWI5bDCCoT2MyCizBnXgfh3y8N9HXVqKWGFLcxPLvXZWI38rp5CsVlsmPHkyDZvdq8nY+a+ZW
VDLbTpbn3y4FYtcEYwo7p7VPvUyNJ5eIwdbocQGBxk/14xy2xn1h5c2rW8wMT5QN8kV43vq/gZkJ
uIsX0EI7mXwQELEvHN/MjeHP9qodPe//AI/8/5H9npm5Y9oecAMEbTgm+NX+jRfhxmr4m8Fw+cyp
izh9/gGA/O9sm/+zv+CfFs6A3gbkbcfDAIIRzr0RDf7mINv/YJ5N8xCZMf7lZqP4m6fg+P/AAGUx
1AoCHBZ/fc3fDk7HxuTvBwI/viMpHMD18C9Mies/PRr/GQiZ+jC+/b8xc5BUw0IB2sz6D34BkbWl
slQb77LBzzcdP/0t2ZM5d27BKYytwoPDDpJ2uBI/obSYP303mQbhSXdOvrWMKZLu9MSQYNIcdGvu
iJTg8fThc9P5H+6AUixnMZJZYlBVrW7gxh9TSf+VYuTm3mf8My59xEb4/f5cMvrQUWTUyzyIyK7X
t5Cq5ToJhe81x9hyVZVu9wDyyjk0IcPFMSSbNNdZ98f3BpmtIbBFR6UG82eKk2ZXORAELgOzLy6P
kwNuOJnTdpNrMbTLgoio3MTjrZUYcHvjETq1MM5Zfuo9oNAya4vZg/cjFMvdnI2WuYhNQ5E7LwER
LCKBo4AiwDK6k8WgT74bqT81eku2kZSU6ZUjajh9LGU5JxmSzA9AblhJXBDG36lrjAdJH80hI1j6
rKNOLKsgsR9zJzSfhEB1NPwiukLbopbbhgfZDMjHItOAO03s4ITuJ3nDt6e/U+lWDLdCvYmtIgLH
2NU5y4fdxd9ml1nR1mSzsjeZ7fUY8hmLHLXhOb9FINU6Jbi/cumagb3IEa5HTzKqb1s15lsedSnJ
7oFlnlSWnF8oz4medW3xp4gxq3t+/eS+HvrqfeBCYZOxZRoOm1nhRIz64TmeqJ9tCLESxErYarDs
mc+sYDGVU141qfVQ2S0DjNh7SK2h2uq8y1aB2bsbhL/xOFKWcM3iIKkZAKdkHFHbjJcU6/4pLeIa
alStyRjbeYHnw1UTd2BztIFJlsm7hAf0Hpd/wWF1qlcJ+uiSO234GuWUsrGg00PRAGRCUW2NYOmH
XXAudU3s3q96Bh4ut1zBmTqX7sWDKHg3ZVXF8W5KKZnHycYsCbuVYR6H+UZgwm5ainXaF4azycXs
/4h6hDIaxj6Dxj5PXU17HtNIjjs5MfjWrfXHTJvQUYHw29G5NhZ3Nmlfwo+4nkdeqiwfdjietL80
mI8BeTVvMb+OYXewbFhK4OcGeEzQ8y1M1lo62D7yxgl/k1T706HO7PCHob6+zFkCUjVIncg7k6JG
nNCdGaQ7HfvjM2RTh+cL2YfLie5+MqOZxm0cJ/0ro+IiXFgZzQNLovfFsItxaRo7F5T2xcJwo9Y9
8soHfQC5dUrLcfxkN5KPYgzdfS8sNksAbue04Gg3ExAnxGdWKyvzw03vIPmN7L20wZmxv4X1C9Ta
8QdOALTbAU9iK0vybJn24pvx332RV9d4ZAKLXOKtSzmWl1uy5YxFNLrJW5/8MjGyFLXFf/BkjKvY
5K5Y6YStrRqSlTBbaC3EjBdYNK5se/owUSRlLCy/P+OtiD8i3263Ze6+Dx2dZWySUNXzAbgXIPNl
RnXYYpRUg7RNVwFq7gtQbj5X9rZS65wI8YZ47EEbBsumKPVJxYR+Ktp7FhyR7qjSuMGLh3eClhWR
Sy02JV5TjmGQ0mwtjuCqsUAMOzQvvNE9PSe916MsuqP6iYwwP9E0uI1vn1G/ScA2THaCA915kEGI
nM0A8ZRzEMXGaOQrAjJXxyEAY3l05ybNfGxCSY1i4dKmx9ybCnQRN+fGUvZK2FRuxu0w7HOvGrea
CPh6gJ23qN2hPFL/Y63q2XL2pZ2LcRHAN15HufvbNfNz7WhsVcN46htxZ5FUdjtxmAGKLjzImVYS
XFECaeJstwYxUfTBcEE7GSSLmXIuah0m/8gBBrORrd9qGf+JDfviwXOegpHODtfajU186MP4qZcG
qwPupix9ExQuhi4cjIIY78ZO5Jsd2+c+KKq1yweoDcZ7i5kM7ZU7qyXWMiz0kOxqm9E/xCrQNKbc
FmDJUpMKx4rFFWuI2/kPVSXfhinfRFb4ofx4F/NxxA5cvzhBfBZyXN/G2nzccXYAKCGUA6GuULso
wnJhUV3/osFgM2zCzECg2Ue1mSPvj6U4dVcr1w05d3ftARMIUke1KgbjwM0PyuLAQ9oH7K/COrrU
2GQ3g1DEiKuBlA8MRH6sZyFBuby5PkR20+A6naNUAAKEYASs5T5uLvl0jGB5GDV2joHTc3WnZPBW
0cS3ECW1Oty3bK5py3rUzQNb9H1ZFw/1UO2g0OfgynPQ+kMCb8IHWERNL8Pa+NiBLVmEMyfepOh+
81Q93TgIo/uR+VykdY0k1YsBAzYRp4UJBvvOF2yMHiLbKufOtO1ynGsyL/FhQ8NY5hD+VmwktNa5
MIi6diA/XQE4LVzO4wN2j3XY1FjFg9A5JxKV1+MmeQxBJy0JfsOGqdLu7Aq7Y7aeRavEi8q9bxp/
WHd6gEV06Ro91hvevS8UqwmMZLdGdJ8qQBBavzVpyPvWCYme0oqm+7RbczqbeWucOz+OzrJxOYtP
ppV+NJqinxnSyoMIBn/r8trQwxaOx1gU1WsvuVqCmQ77fVR2xVtZxv7ad7S9YcnuHtuOPX4p234+
YAUm50uDQXT0rL5JOAQF6UeaCPOYIffd2PgtvrU4T58sNeM/N4CS1hsFTxMCpd1QT5Q4s5lzT0BH
WPHAUBznNzeOVB0re8GMpPpm9Ayrxbe64S1Fli32jmnV3m3LYDw+EVjB5RfnNCsHQz/8hJgyvoiV
e0+t6LA7dJz9oLn3dfNq4dZ9c6thkAzFJvUH0GiebILUr/HTxaJmqj4Zb7OkOXIz3rYzy3fSfZNa
qXqYbadNqJ6nypCinFGLJTBbE6VL4tyG6VtyF7TiYHpOc7BVG8gxjXOnaXM+Z6pw350szWjFqRWE
ZfTBc1yq5n2Mo/iXWYY+B6EsHzrw6DQ85P4q4r5Kq1Cmgi34cTSiLOIhCydL62VU+MlOYMuIVkZ6
G6yYqV0jxjOfEivTl6rapQHC7CgTcQJU44AI5ueqcUdrK0FX6PQ2Ebi8xrLme2Z29AJEFIC5duKt
qA3ms63v/Uwsb7/OWFinSc0ZbUWB00Qb9Pr50Jq3EEstYCmUogcPJmwYgjXlPcMWvcg9eRG+qSWb
fh6Avhk564TaLSF1jwF3Yeq7kz3DcUfcspjmvdN49muQDiFHicGf0S0g2l8pTs4+iiYRzaoX7rzV
XhVgsQ/4cBRzZ/5KFTRU1ypaM/Vg7TNBzXhVxOFWIUN9TPRVP0jQTnhTxtzbM1II35KoT0lhFtF0
pyNv3tNcAQlFCKGudV/csAItsPYS0BjmcqSpIUlZ+iPzlqhw+uRhIgBaMiUKjR9rjEqk8MDiCjvi
raFhYuqduxrU2l0rev3ujRyflxHmhPPMG4F40AXVQmR9cVckjX3fUPHQLmw76h89d4oeRZ4FDxjo
KVOAKMqbaiXNFd7nuDOygMwvUawCdyZiKzYazSJG1OneLMxkO3T4iYA2x29Wy1O4EI7dfUwkeLiy
dPGpUNL7tpKWKsVRuOYP5fDpFjusvK/spvnG1a2vXkszLG3o3AXUDKXIKpS1BbHRnyPPTYhsAIWf
7Ll+hhjhf+Szg3Gl7LLx2RMJnxoXZ85PiH/iLg8R5tOOKMgyRwg9FWyxPINYeBYtdTHvPW5RbApV
8GgI/FSLygyj91xPgg+shvwOfd74gECBTbeEoXbRMvW2caD9u8atQC9CWF5lgQtgOWEOfvGjZvqS
c4dsCJIPAI6a3QZbYB20T5K5KA4zKBroLlFCQozXeboPopowzuQOLzNqwcavivxT4vzmmDNm4wM8
ASYBTuE/hHVbMHmpnGgrI3s4WcwJKadIwvo+qR2vWnSNzfHc6phgMsQeqS3QHdPpA6JIV24ZwYAH
BtqEwZl++BHH0xT6T8roukcVzUR1nBngxzJq5/Lg+JjxlvCyarjwkpxSEvksbaUYm3bVMzkA2oPr
x1l2duXJZTgN9Tu5MrySbS9n5nR4Ew54EZxy5VICs2+sQhJNpmflM+IAjEMWc/+D6n1EwSboBNqt
q8HSBqxOQsTVw2BJ8QGceniwnaThaXLjE8QMKuoSqwrQz9ymYPjtDjQs+MBVO845cfOYq86OPl1t
DGTCDS7yV4aWfbgZepQ13E4wKBSU6QBTFDDtVdnjnD1zXOOclE4JzQdDP1MMXTTNvJ3lEMw0CQbJ
79AxglhNUR8+I3/bXzXG2Z+eL2t3Y52Qfa8F/kqGzBjKlsCb9Dox4gzLgo5PDQPOZ6PyahcM8jBe
CxOy9rE1G/PsMKnkrDri9OSQb3dLz2vCT8n97AHbXBmvuWRIAwVOujhdtccxD+89amnAoBuVnl9o
MfcVDGZLQDWnFEZGYKvM8tNhQmJf0z7K1grJ8rnLcr10QuF0y0KXWEhMjS+aqxzHlzCv4is9qWqN
07YKV5PX+NayThibLzPSU5TRRW0dn7AYVDy/ibhV2nAQfQmzcq7XdVCNlxLg8YOabRZgGNz0VtjZ
OF7T2R7uqiIEpOOVSn9CxIH87nXhQapaYsqF18+5hxEtCUIeKa5F4gVIGX+e0xtjRTcUBmiY3B/P
6NjGU2/0YPvd2KFjkOE7vQKtw99W8uR9T5kE/zILK3pgFyQD43BSRU52cnT6Nvgj5qE6mbeB+ljV
5Wc+p93JVIMB5Ec502sB5WATFa3A5G+bb1qPCguPS92LdesDYV7DrS+op/Es+4orks8pdKRp/sGj
ueoYltF0rh0bez9Sb7IFP+9eMEfR0o1Ww1GBlMYxKqxuHTVBARw/kFs4V9majtFmPTaq/uBdDj/H
IG3x3WWJIKViDs9RU/r3EamVEa6jER2zTPio0mN4neLWek/8br6GGEnXBXUh1B8HQX1F8gj2nqdp
BZls5zDinqDW00dPhoxiv1b1zOodeXpsFlXecc6tDHGHMcXgvRsm2C9WH0wb0mkzzN5B7hKjASpF
W3VzVtbMTGrI3bU9R8WO3UacSx5SzEaBWS+JGGb7ZJjTV69V3Q+dHgHdh6V39ejXeWQ7cjaz4U5P
ZYMtePCwgiyi1OufKkMz62ZFtPf2bFOayLEA9LeVAgjlwPIRyAjWYdP1MgEeb+aXgt304KBgXHsu
U7Akg4Bxt+OZ6uwaTsdNInYuiT3DMAixVtzVWcWq55q5wRW18/fYj6ZmFXZp++jgK32JU2O4k6Cq
vhmgtdcWXNNv1cTMbSSFAQu/pzeQ9/AGIx2E9apt+C1L3zRxu7hadHuR+/USo66+d7203WdFF9OB
CSZdSWPcc2iyVg4RoaNhGoKOcjrROb2U7jnIAZjPJa8MhlVmR1yWbXlNzDZ7JOQTPDGawjs4ddpu
FjoeSLAoLB9I/eO5LA3LWiqQnO6Sd1Ax5xd9ei2F/ev7tXO7s86RXIHBmneTGP0X1Yl63SsVFA/Z
KIYXj+2xBYNVoZvjoXE/lBinf0aV/i8AZW5/xf9jCF9SW9ST/Csv578CCf5P8cL/mwThvyv8/vkz
8PJEP+X/oH0f4s/6f1n+x1f+LXr7/5DQs1ywBLfUNN7BfxG9Awf92uQAeZPC/6IL/wtD2P2HHSB4
SwL3fyEN/hVaYP1D+qQopcvEBKOg91+CFtgkUP+d5O0LTzoBmnxg8vehfTv/IZVr5iYFAsyxt4m+
9NSSoCTJ6pWr0x0+5+4igECuMMuv61K4v40nd1Fj6J+0Cc63jmIdUNbeahluvckanku//QT7Vxws
cFurKqwoBSWNBJssnRa6cItLEEcfLZutNafT0U8/p4JTU85FmUu+M9+7mLH70acqSBfVR1E9oeE7
nxMU7DXuDPd2MXlwPfGrSSMtB0bTi7pw9ybRtdFEkZ1mH5+yAiY4iOGUGN0njDyU+M7ANGFJarA0
O47IwTIYb0Fdv/U1k9qQur2F6+dbL4AEahrjwgmGTZsZOQYDlSzaaLIWuR//sXw29KjjoHnrI0ZR
CamJWZPMphYufoephyoug/Rc2wThhkj+iSOCdGNyMHSCKY3NMqjzw21zX5Vt9CyCN8dW3yo0AYPe
ljAuKuuQGwvaTf5klz3837FPLrgsyDAZ4/qWl3zLumYrrGrcoDjUO+AKHz3x3S+8BOdRnyIjdR6J
p8znmTtyE1DM7pVmfUwqYgJcMu/iLOsvcb+D2LGM/Qz2TTiIexvR+Jx5xp7Lirj/6/8iOHQYGYkt
ulp4d07HLlSWubXBCQcNzhP5JkYBuMeDDmeMTrbXLKPpljFCvO+rKcKu0ud4W2LnWeFHWU++nDdm
3cERtSnpncUqDozkkBuRefCn8s4Avvxc9htKjr2nupEnEO/jiY6/t4h40eM057gvpwqzS3yb59fV
py9fHAffQkuK7Q+BSLRGdgeri6NjxdD5sVH3aSXpLSANvxVJGG+KOiGz1xneHdxI8iKXJmyTizvK
l9lyk3Psga8zjH5lREiUIyHXxz64HTmQH26QmXRyPGQft181uFKvf/1DTJQ4ZAohE0+vgr8052vD
Vu9kBK1NWXNUyifvRVkkIybHRI+ziIF41nRQgw+mMu0/deaXu9ovscL66X1Y+OMLMaXnrPbPIQ08
J+S0+ary6YAB75YtMT9a/Hy3gok7s4W16ZIXIQwEbhEPSrwrQWtsDTGvnNau0J0cb5WGCD400wUp
503f6PZItIcBZiFzri3nj1PToLn3DJEgIpmbIYVokFBMQBMAgq91zTqBpTsy6A9XFU0hE/44Wvig
PGelgXSKg1JbRr/L1fwmOufo07PDcwbQ1vNOZM184miIvGaD1Fm09o5HBK18uLloQA7VZqnohnLj
g4lZjaqMYkNrExU2tijXXFHzD5ncceGkyDjPXmraGLjHUxCcNlzXWlcvCzrCn82+56LQZgQ+4vY5
nNHdHKhRrl1IYmKzPpkxZXLYh7plnheYFmgXsDAG3wUiPwmGd0+wQR/Y4fO9FTL0gCy0zFTbPJpx
WDBfucWoaR9ZOCXg2cTfxYEH8kF7NYUJBmbaibNl3ZxiWcgtE87tZAbF4+xYL2ZBBgZv/4bKr3bR
GRAqy7CbD17e90caFWpyDVa5zSzxoinhOdOksGpo/12IkMkUgQz6shZzZpr71tf2o4WphCfNPMbQ
tDa9SP7Q0CLPvgtjibHBnohLffBK+2QyOtiJ1AUsAs047HvjhnuNeR+nAZd4XG2FR9VHwPPYY/e4
cccDunu0uCSKIIKV08Fe4Q5EtUQQiKwyeQbgtbdgYjmjFZ+yhJXUD5tmr3KfKjlF6UmrwvNc2bB7
4YAs7fdmrFE2QO+sW8sz4fjqpTsXxgUv+UWmqb8zwhAUaScufSjXLiXodN7Rw0lov+/BNescg2L+
a1X1t1Eb1LLb3wlWNi9rrlgecGCUR16FT12xDwSm8Tu3823AtrAjPIZThs291t4fRhifMzOfZdIa
T7cY4aI1sMY2KUU/rn4c6ZSgGhDIIrmy0EnxnhXqWziaa0Y1PuHLfeR7Brb60ENNy426xLm9Sw7p
NF9bGsvlcbJqTWlKvrsBPHXVP1QahBqyGMmWOnpywKzetQwPD/Pg8MMNVIcql0GJkofOM57zDqMy
PJ1tVAtMQDjMLKZ+2OXja2oztOjZ2ESY7Lvsyqg1UPJ84ymenQ11mOly8rh/A9phqFY2PF9edYjx
xyEzlOzlgvwZZ0qYIJT60ENRPFlYng7Sqa8cyH3mMMO2TNz7AWn4w+dIOsJaf0tzatOAAckN6QRz
Z1KGoVaatfgxVRE8EokMnhqNPs1NWyxllJsI/AyS5mLqdyG3ewiYEJ2rm+k/jO7nyXyphug4atk+
WRXdbZ2dkNxW3l2XGP6xdCn9Loxp56d0OY5iXwX82GHi+rfD9bCciPWoLtzVXeJu4ir4KUlyLeeY
ZYoyUw8COb0wsjbkrpLi1SWQfgb3ZXNrjeVZpqeGidM1n8tnsOPucqQYZuUBvV7VmAO3IJQXYxHE
9M6AKs1Ly12bkYoOEnmqeuk971DnBIrQ+kpUEdhHQRcQOAhxCrth+YHBkhe4XEmyLtxM0muXZRjD
5mUSgQX3o/TJjAYKAXi0Qf6tCQU03AKwbjul5HMQn6es3U3lTOjX9Z9apFK6aRm0iPmW88Q3hTnL
xoMbSncDhA1iCb4N7JepSxuAi1JuPgPaKa82JF0LxWHpx2petcGwxC5HaBtzEs8OM7sWY32Na3Vd
WiDx5rtsKMzl4GWnnk1NdV+pKGghIJ9FsQNYY+NOpq29tGxPrYVTTVuOMdiaPfMpcvs3GTZvnBbo
pmfkhnsn2TsMspYwfUHu2enXTdYrmL1U5DIXruJCNVU9CSfvyS3N3ehzkkIu6tVD7Yr7hv8N5hCs
Cte9tBMGMM5CY+0fylJgFY7TNwC0u14g96tUPVra23m4VbETN0z01C0xaE0bAorgQtNmW5s+fQe4
n5agriln7h1iydl3YcSPnIG/wIUucTGETKgYtKl8PfUzvFnKnBfK1im2qJBcS2SD/g4ZpxecGys6
ekeqCnOLPha/UBsj5F+skjqyPiJiUPxxCRZBZ4zig2VxLYwQCPAudyayeTVRE5BVb65mRoF770wL
2YEJ09Fs+4OXXfzQPjJ1PhQRozVcGL9Mvlem6a0HE89gkaTYCDj/eTJd193IaFxlv1jaCWQwTabw
lL3XkU+drN7aWj4pb3oNBmKPIw6J+TT5DmHhlzExPXyKFCgU4J2rMP4qfWOd0FpECW15Gm0GM1CA
NN/H95VelqAO/dJZd5wMZ6ozyIo+acel7lNEv6bw1lFp4AwGRWzUfI0b8jWmaT1VzIqjeFzX7Zs1
z7u6hd8UJ+8x/jHHkkz4nPTXDr09iJ9kORrBkx8593/9es4QAEYaaRtHONnBSfhJNa+H7XcrWzDU
TpvwKRxJ5RU5hRlzdPDH4pfSsWcPJiKEui8MjfFSXXzDu4wvVTx/KFtiGZmfKGS9hH5xiuuc2NBC
Ge4lSe17vzf4C+17t0t/6y7Ym131pnK+pYR7yKu4im6nbtH5F79Of1sr+wKF8UuS8c0km8XUcudo
h5F8+DSn6rfup8+SYSwrsfzyo/DJ7VwmEvIJky55s/wUZekXHmpqoGz3YjXikqfhU50z1O6NH01d
lpHfEeF7SormDa/MhknfV6ezr074DwnvY+vv+UxdVXBo+CLf4xfgN82G5Av+yX2oPeIysMi74Mc3
YeHjgIxUKln02SZv359mjmVgzAyXymAP2FZyji0x3PYBQgoFptr/KqOGz3tZvRVF8hUDns6SNyIF
J8fQb3q0MNMZa9rb70ufroysvd5+varKftssAH7QkZgxkq9Cyqdw4GeP4/tY0Vwkyou9vURTUJNt
zEm7j4su3RdISmQbpeazQlywK1390dgB4QjXRSdL7rkWwt5sXu1K43kaWEpKYkMkwdkp8zlaeqN+
aLgWVP0NEi5ugCgZM8oxIiI9yx4r9Kofian3UdwspvrLCopr2JbmMqLUcSFD/6pQcZZ+x1GnLruF
k5gf/Zhgh6bcBHMqITEz/sZsdJ1Hc+eNA0Jj0axTPDlbUujfopnFIbCHg2umO+wj3Day13jKOlyj
jbcl3saWUI/WOcNJ1iTxtiKWda4TdXE6VN+4tFNuYMhowdBWKzqugXDmqGgM9+vlqIvuWDJv3qpQ
lxyZAlKaHXYWh44aJ0wSUgFtsUJgIrydG1v2K5JTKW5aKIBXqx3DbZDQEQwkC9W3xCw74Tigzq26
IQC4z865eueiDOjh2zFc7062KSIy9R0Hb6zjTZ8Z8zLqVHWw1UpwjXhkuX2rRKfvE31Iecn5hMp+
Se+kf4y5HbUMmg4B1wcKr1mxZcYvLya5sE1m+Y6CK+DmybuTGv0J6gO3cHdiIECUiTqu6godfCf1
kL1jkD1kvmVcXZ1suxj8s3cr+NGJtfeshtFMOZxKDrrmUFM2zpt0HJmJMD/q9zbe7D2hLHWO842P
E+qCeF0tvN6ytjhrnc1oKapcWirIOpX0K0xv3E9kNezZnC5FAumzDrC8T+VW01bKMCZVd/xHMOTb
NpMMdvKqZ1Ru9mfoFtjE7C7cC5uHNAH1fqjSfSex2CjbMJfj+OK6tf8ieGsYPgXrMfHK3UDb9l0X
BS9EEur1NNvJQXfJqyRaeoEnMT1DKvtiKvSorKp7QBr6zuOwOhm4IFaTywnRU1GI8YJXTc2CzFCg
q23QoTeWQy3OjBj2aTwAwM6URYyOIiTGJqjzVFvtE69NdqUXGTttMZa0vGYfJGUCwo7hgZ8O6aXp
T56FBS00eawTbaxsQ13J1FIc4cb5ScfxQlrSXUu6Kw6cHNS2rLb5vKvSuFw2jdHdM3RcUfTYrBVy
ycWp6c1zlHnEs2geaWn8cfOUK0eTluS9YDAiXoB/ZZa6dhDDn5CgqIyxCLkQ4hhkQd10GWa7RhXn
+jZFr0PVXqPIX3imPZ9CRy7myrTg8wUWeLSkZtjvfaKtr/JKj8ep6XBRAPzZpJ7R3pt5nK3wH2Ff
SQRTM7j/88AxRLdyZUfxsgQ1shwsyombPmI3FD2cXnuTZ+0zrmhjyfc9Wy5Rw2bqsXHWU3CSVPdt
G8tUe6rnfkpnCj5u/9LkaoVEhQzDceoR4yZFKZX5mWTGc2ZCmt0WaTnfcUA5GyMpMWq0om0hY/My
mIhDY+y/sQDeQgPBMixG45j3FEsJmoI2ldPfd1OI/ObG1GJIEiGNIjsS3VkamkBU00UUkHIMqQYn
OgZjT1KWEWRyUaaxWnnOhpgy5g+SaPeGNbMPmOWaqpRu5U+snMLHMY7Ldsck4s6oGMNQ+h6smPDa
ZUGoPjB2t4JbJAqXaV1hWMdoovu8xjYQOHRbVqksd1BKrsFwqIKBO27vZ0tEIwyG6fiSzHreWLWJ
cqL0vG7TljhRVb27dYrr1J2WYaPUBssr95mA3HHDjBvYFK89cxAFf2A4ZFxtzvGrOeckOeximwuI
GMOg1daniTEkpN3N8TuXUnVEcXmVvZi5j6mFk9Mgkwc9zsmxDxl6ziW+CACAfTugPMlqUVBKvrPp
J+VUPxlsojFLyWDeueQEK6z/AjVyBHcfRBXhBwYBu1nDp++cjMmS6OXlr39QamEz06sDQByQoexm
aMgXE4zWAGOXAkgPJUGN2LlVxvUDJLKajh5mEapdKkZFSXqWZqN2XledKyMt1zEtnOimPvpWPMUH
L7owAvRO5LuXaRj0u9irP8ZB7KiY2jozOXtjwsfZR3eTnz4Vkf625iRazWBawVBoLMHK3QaNRcy8
mKYdgeBn0Q/RSpsGTWNmeW18/zM1cMmnsMn3PtGUGIrnMWFXwvY7fxtGLdmUej5TfCCPAlIPB6/p
pW49/WFNBSjyCcZMQD77qeZOJykoY+7LvgYcZGXdwlleW8Gtshpjk5ROS80SVsgBrC6Huuwr61yO
PUq+iSxUmwRDCjkuzbtW/WmCRpFfVy+2hU2yGcv710Tpnrs/PIi8zBBuJ3fah7YHj0jx2AEwA/qv
4SXMfH4g6LAGW+JJILetaJ3o9q7VH/xpaWRx92RZ3WfQSgJoLo3RdTzdJY3TH0ENWQdfZeeu9amX
GSfN2TiQV1+U91ZfC/Jk5VOVIdDVr3M/1LshnanvmDVr7jSHj17136k7jx3JtSzL/kvPmeCluCQH
1QMzo2nl2j0mhIsIaq359bVuVCErqwcNNNCTGqQD72WmCzMaec/Ze69NhBzHU3GsW0p/tZntkzsY
uyLDoWLXfeUrBWAvF21ThGw/WkMuG0/vwkdHe2qAE7BDLwwmhuYSB/awBepDH9CUCxJVUYUYeqzn
aJ/avARj0Z6BCi2c8Gqg5c2wY3mY7+yZvxYWMILTRuPFvs/sntDuHmrKpZHPbYM1S3uWlcMKe27P
c0Ou1pHH2iwfk84h4hl32LjM+DKw/CSB2tJJ2dhXL80/Ha4L4r9C26JRvuZzpe2ovKR4yio85AKj
27PesvnwsQ13NeldqFBaNd2XaPs3kRf5I0nmcJdM8oeW2/paFVw6auWyYhhrP+ueSuYpmv8Qd4af
UKyMQjY/He1lQH3EZip07ZwFwbTvsBhC9u2YFLJTLZP8MkbOuI1gjgFKtb8KvbTOXP+oBCZxQipm
y5za3nIkIF2GUJqyQQ8uJUciG48ILjR3X2TFcq1dkENVKw5410MWQ22/xeVTbGhFghplOA62eY0D
6kAhjumE59jQZyj1Zs8ZjVis8EbL76aIJcY016fULcOj+icUesha+FPoRcGN4jTBbUBzWPWGmW+i
WIUOdFscYhZGG9yeylRQMQwyu28J06/HpRxPRugFq7qrecgXxtdEnIsFN0yOXoUC84i7Zcwtkisp
29AslmOfNrZpHpCd1I15FybI+wPKQO+UwzmzCbp27NLPPQVNAfM8LWlggML6D4PAfDTGaD5SA/LD
Hjq9uvQur5BePeY4K9kvHgeNIGO5WIkw2GQZGZ2k856wkXTbzMzfsVrOyswTr6s8Z5LWc3np8oRl
VjzUvBlsBZBEKJM1MBNNi9hJNPc9eL89tbWOLy3j28aMeK8gD9xlgEOhi+BQyGLXVoVYdVk1bOw4
uvd003ODsaxdg8lnDYfN3AEu5pBF89aKmofyDHypVawREFT19Luys/DkjaQQBC2lOMGxQSEiuNTc
6rjIM5BobulygqjacG/As+ZnpTUt4GqPwkWyC2zu5uTHUlp/2vgA52PY5EwPgcM6pR3rk+nE49ox
Kf0iubUTob1x4ebv7aWJdw522qg33X1q9RnUV2ve9ktIb+DCiVNmwm+ruNwCe9PvSUWnWXA3oAq8
pUKcDXPO1w7ejb0XnMRiND7FRDNOrF2pEmnDGG+B9K3wrtgXO6jfqDYi5Jfb90HrCO93kIsdndRe
UO0BZ6a3apo2cNMpXsNYv2q0eqWXNhLCNH9RuOLt8SPssZARXagin0lDnuhclKc0nn5PJCgecwSC
bFh+hOlYL1Yc/a4jfS/KcrnaBYc2vFI3hyfyIc2sLYjbjG6GTm0OtR0VBdxP7czZy23+EmehuJj5
4EMxnE6qtOzUsBIkidAcws6cj6MLrQ2vJM9vWsyvLW4vgjK4GgfOUegbHCfSDsJSC/lsGe07uXVc
HglnggFMQZRYmiq3PAgr6M4DhvuYuCI7uRb7oUaDZhY9IJspY2P0FrZNsg0HZAVcuXtNVj+VSRlS
ToDsye60bYW3oNbD6tAVpbOuUHzviZh8IZJslyFA+VkbjtAZWQUjoEJBSadH2bY8z0kT4F15N3o6
UBNSeF0r8hcn6hb4PxiIyTKzEDe/umqetjO4ef4A9pOAsPZZwv2gM7nIovw4Ax47J173Z8Dl5FuW
G+4kOeUN9EgitZyt1yM3XUvM5i2PM56XVbSO9YIOugZLUz5EB0c1SlXAt30sF1A1E/132ZFBHqsg
P6D+XhBMDuFELlgEht/1OpEfdcG2KcqS4zxm4Fk2E31wq4FrLAoPNgSATTt4Hqgi5NWZhdocaScm
SvsaShcluHycZ+xR4/KA0Pm6lMbXUstTuyvNZtySFWhZRPIivJSWd5t0cYDUsabfsV7VHqDHvN+O
fYA0UrnMUUu6gri4lvqw6+LyqSJ1vnKVNha534ADvgwYn/SR58zn9Z8yuoAlZq2jDjopdm1u013L
sCcDkqWZ67eZAXkaOmWZZYhiWrwm1pSdM1WpBmPnb4pi2BRTle85gv4uVANYlEDuZvP45PYBfNR4
U3dVxwWsigfd+Zhp3mdjxv026OtDsVg8eQ1WRriN13JMxn0vikMDavA+a80z4G9tBwli6zAjH6Ku
YjbNmrMojkk3N6dcDhztEcNpyAbAsVR1jJLUJusi1pst1+/gSNDjzU0lYwNIIOdYzHedahgeBq74
wt7Z7jrv2jeNAzpVOwSIEJsptNQTxg7WjZU6R1PgWmkSuY/lkp1KqsMUVOzG+8giGth6Ggyvc2Yj
rcdVuvYcbT5pzWjs5oCSJ62xlks421RHuU38MNUVU5jlEIPObX2LuZzGtsj88CgKw1NTvutBj/iy
b7Ww/+ilcxkazz2nekQSWa3OS/MzgKkGdiQOrpIYd0lp03YBSL0a57Q7jgkeBIo8/M6S+G4te7p1
uhyfghacQUfsLq+q8hybhZ+mTb5lJUAE2gWLU3Q2JELSbPWoYT6Hq4+zeUxKClxlyk5CmvQO/rHD
5Soglx0y6zvtfwrE7c4KTomdgessxu1SMk5T47Ui8Z6f9beRI6Er3S0Wt8qHF7MeBL3s1PiRmBby
Azf1iHbfNKulMZ84X2/LnGj50DU24Rla0PDO7bXKu2e/5kjPj5YHBEQ1hEfNs0elzTaSqO24pbeU
SkBsGWLaaKQgNuN906lAJs0h/E2F427UGJZS0lFzlJ61oruVmdT3Q7G1IH+syhZvn1y+WYft7Elr
9yl36srD90BS6QZX5ebIgwyopLUN+dH3FT2/jfbTy+BrNul9FFpFyZbL1TXFT1UVJkyS+mcaIqdq
YUKOqH0i4v0krWnTFNUWq+Yaz92uwCjty8SKt+ninmDYEGSw+sfWdVg1No7BeYcImlmMDy1HTKPv
pnXttJC2ipIvvXfvhfZWzO5PFFh+DR6PDXQUETVgOM/cHR7cUzFNFJculdrJtr9HtCC/duR33hyw
e5LLgvS/2CfBXkPzpi8P4sZZi5PPIYTwz21w8XSyG3PEXD8w96tfPjLnzRAowKw3PsmgLjBnGKw3
kxF1boI2kDed8h6i4bgRhRZTNWM5g7goR5Obq+fuUVC7O6Z3VaunI/o2Ec8M6KT+yH733DlQS3qT
YKc23Bil+9PAtnOnW8ajZ53x8YrrWA+/xyZ0fYmj/2TDSNnAuboCNSdKxBYC64VhvoMiOKCSiacY
OCh+/4cgGNeG2dbEzzA7hEt9cT3XuMHeZXkU7rC2DFy3YXJ2CE+dgf7YJ94a+HHa2UinZDWZvX3V
sS88j5gqWam+hC4JdByyr5qcP6N0xWNCoMFvwG5lJzsLSICyL+tOGDt+CWnAkrEb81hH5aNL+HDT
NFXiEzjUr/RRH6XZFA+BV58nAuorvbb1p9B96Ba4thmcYSzjw/wkEl+WGTVTdv5kWvI5l96wo1GS
kyELQQsuBSwM6a6YYQqMF7O5jzr5qpfYEUILxBosNGttTSXSA07p/ZJHpOntYNjlOlEBYmB4VYk7
bXgTu2OAbL1L02QfzPGjNrv5zSjpOp9rwo8WQaRtzR8MJWX0DdyVTCgZM9CYjqsMIh3vRJtsEL9v
RUdGtK3MUmGEf4OAg/6g1zC0Jo0L2grPnOPdI75h/TwkwaWVUsfZw7wXjobFCpem1xTfyo05JsrY
SEDk7L9kBuG09WvE0ZfaLp2dF2CTJ0Ofrsqhs7gLAWqCBjDvmii/ReNS3arK9vtpMu6FkSKS6WSZ
bWxnv+z6W2sZxzAme9ybWqQYGG+aAgv/BFhx+CFNcZjC4bBYbOIh2XargmfcG6R6DqZxyImJTftW
xo33wgzr6HbLzp9iKuHmzrpMYVfFyHibobfTM2xM/p60XdYWNUxUDyYP4TjozwDQwPXZAoiQdx6n
CZvzjK24T6O3JPNtaDq3Ge7lLY3Dfmc7Ju5JXSWneC+yFBOZplntE64cAldNpo68OC5FjxgTVj3F
06Kpj3OamWtDI0wWZRgV2mpegBhkLH1ZJ27qXrf3g07mQ5QCz6ajP9R4SS/YydeVxx0im/ktq3I6
WgFwicjU92lRvQFviM5i0Vnv4qc62mir7Ai3XLY1n2XEQexLzs50huiaFz89T3BMrAS4hpokeD1K
pGCjPMY0EP7HF0z75TFXkxIhjB2QkegyBPu4CA46PobIdbVjUwztwyL3mWHrl79fHCrQ49EzTroX
rvMkDo4AtwiRxHzPnFvocIjkmB/wYc3valhxopE5ScYjmZiLNcjxJ8pKc0Uv6zIDSB0sn+KC7DiA
+17rTMcvmGjzY+w1WDRmPdk2roYqlXovZeble2BlcFhz78ynF2rZNIIyzNziKHXwO0XeXskiOsyB
gziUNe7adsxeOHCU90VYp9bh/OxBGtjUUxCsWoXilUttPjGp9YcY2jpHPW7bbPkI6xjz+DjX0UdU
eSFZF2DFNkH6bRnUH0uPN2teovQyIbYlmiyeh5GsgT6SInea4uy2WbJtew6mkzlgJkvB7HXTjWRv
+jZs3sf2XpJDP2oU5WIQc/nQJExpWX4jLLccWjPckuV6ynA2v8ARHjHTBd864JJuLsJvnDIvOp10
L5NwHGZVjuNkdN7qJf1sS4R/dtvU1bN4bvOkuKWtQewWY9HGzDXsIjpuAJto5XlJ6vERB5FFyKZC
qgpbvv+II5C9g806LIHkq9XZZrKs7iorLOzZZGq3HmFmrXM9H/s6AY49aPeq0IOdxyGjo8nbMsZE
KJfgezhw/J/C3KfuW9AhA1OAf9VeF9Ixq8VgBenlDHmRCYe+aEpcKQG5PdsJ2RG2xxayzarqnBNY
+G0zjuwaBuNXWpmbsaNe2jD3Xk1obmoq1EULd3yMiknAj7u2Elzda9UVf2aqXXIXZrnlFN8cD+9d
PYH/SqdmE7XepoFugiiGvkXZ8yfaH0dxK3oEk06+FiQvDhWsnJq550GQwRjjtKjnyTnKv7K2WHkJ
evbc3FCCaAYKdZ2tvak9a3LqeSGjkQXEe1ZFGWls726l48YYnYOALPHRSrS/Qe8+59qdTpoo5hsX
de5HciCYiD8M58wpCqfsPyob/j/4rv/Vdv2/L/F3QyHJn+5vReg/7dh/iRb/9U//g0gi4j891P9X
fsg6ij67Lm7Dz+a/UUT+5f/8nzZqiwZO3dLp9oD5oXo4/2mj1v9h2LbHpli3hC4wMf8THmJY/xCc
jnV6Oz1aM6Tgd2lJcUT/9r+E8w9lYYJeza5DUoZk/r/AQwwEkf/TSe3ajmXgv3EN+mAoouO//5fS
EZ3tcsp/pu3U27Rm24AOAJE2fhw18Mr78r2eGxMtT5SH6C6a2aa/sei3kTOEJxhHjyIZ4BlEInmx
vf6hAU5/YW407xaHiKVtqms/jsei5b41pgLXhmp9M4RJxRUIkHT840nmXLrbmRUclmiiKr4ynWN3
bEGGZsy9T1IlJLX2nI4mqFprIkeevEZ/1xyfWCbdTdi3yO33SAOQCCXPt5AzA0J6a/3PbCcAIRz3
pQmwXJkVMEvH1upd3C84X2D2OQtvdI7xN6LYupQPjg14HfTcwr7J/KjiFW3Fv/qJTsbMeiNfCvoo
wbJTFBc5cRyknYSNssH6HOLYitavzUgZEveL4eyK7jWC99fEy4T/5WDM0QKbokAB8AzfICOse3XM
RqN5HrL595Rk08rD72fgBBU8ivbg/4s6DHbxWL04VXyAZGDuiOrxHB/grgzopHHSdYDkEBZ1J/3M
Emi7EZqBb+TGyT43gRzWsI+jtTCpEZ6YQZKi/JOYwtgRBM2K6DdWFcMfTNJ2dmiyrx14Je1ee3Lb
+jnICveU0m+SwsU86wGDq+5XsXUrTTS5kp6DfqZXeiGBozfebmo4AIfEl9Qsu+1MThehSTUAaJyX
EuFx1VsZO/u0TPwZJ4dpc6GpJmTYNgtNogapefS+HlySAxJ5lbZQ1SP4jIRWvF8cyVdxmn7qxrCg
T7gFOL1+tyBDCC6hxLibHJxyK0tRd5YY6/x0YEkEXDuN33srSTdDSb8HKF6cjx4BN28gDYOyl/hT
XXiHPpfvUVwessjTj5MRbTpBeyy8NCwb9XTXW4SicjDFXuhV5xuRwz6uHL74fDybXnqwTb15qVNO
+mxDykcnxKhBxc+xUTMMpakm+aOWVzzCJLd2LBF8tuFDHdfPU9aHh6R/Rh9OvowyXut2WZ/0mkEv
sB6bkG45MzH/JtTSU9fmXzX+SlKzJrpRsExMq2DGh4UtWByFwZZQI/s3Uxt9NwzHEw0VD621cJGH
TvTQArxdVwVnGTMIlz3diNURfSdbZQ7cBiJOlB8gUwDirsiwF6/4ClIHcS7CwxXi2QYnXV4YOiiA
+Y7NxtgKPcPSMrpYXzOT4EDzp2/GK6m0s8crtGrscuMEcb4mk6WvU330C9nvS9xv4UxlTEdMbl2B
EeiHbi/FbXIzVkzhjkt/VeDBWvFcf2b3jTlfglPhyEg+EAWPC7TDJ8LPkB9Z2kAaZaJqIs/0ow5p
M6vx45pBXq763vGg/pZ3febnS4c0yBJX70PU92uqZt/JTpHHwnv7yzbwngWWvkshVPIT9OmWBN6T
V7zn2HJ7mjBxw7bgI+VCr7ZDYYFBdwFcVYbR4OzQBkNqs9m5jfZJAcdpkhP6EtZ5J1cbBy8/5z0I
9dS8JfGoAU0jJtvBiq08xHSN4nZEoWg9hzOs4bJ5XZLkUtBd4JSXCdl2hYsq2mkhuMJhfOUUQ2lH
3DpH6dSkD/TwTNBvRsHKqn0V7KAd2JfRGx/zOcg5F/ohWfpbMB5Nfrvd5NnfXpSEN5Ilp8G1xJfT
1HTujRwgrGnZmzJam3W7EHJgfAkBTh7KLHwkamec3Kl/SnSKh0VzrZz6yNE5v1YVNvkQTgz3ZYDW
GvwyJqzxbLKHAn13cHX7BXXlg0ZRAxFCnhy6j4BtZ+hYJRuK6MfEW7qKHBK4bgJOIhSjXwYGaWsY
KkChHOoSGYS7epuMAwR8L6BxqCGUijpYkp3fBsVyrLzs2+2Nx6KofgF4+TGm9FJfKjv97sNOXxlt
Rntz9K6bx3IxzSuuKtaV7DzXRtJZ/kj9GotXNhZuhZEd7OGpGwR/eaIqFMXSbpKet8FkZ73OEN8K
XDCHIAxe2yEnLy1mPjwhArPXhSyAY8zRocmWPPjBoP57nGBXzFT9sCbkf1wSJozSOl/NVUeMmglu
kKLZmLjJOvtnseXKg8e3cpfxTxdR7yIyQhjGo8mLv2tHUCEJ8QuCyV9WVpe+U6jA9twfPM7wQRpq
K7sMknVI/JCmDvclXBbTl/nCg4A+4RZwD6rxq+Z1eyOFyA7IdoWErJo10mSb9mwtKC08BpwyHa0m
9gf6aVPW4UMI8vHKNNKtWeZWfhHF1mVJ7AsoooZ+HRvNtUlPmajXrmdPP6kJiNpyKQyoSusVPRi3
RT+FH+i0UXLtioFKrTJ7bAhvrmBFTycapx/Zuoe4bcTJnRNzYwRmt9W17kiC2GR2IKwyauO96uIZ
dMvEVsFLmOVNjT85TIbd4rC8rzx7Y8jSvlrqi6gD62ry9s/Fe9C60TP8H3QtnvTkHLlLGnWwhyJ9
p1OC5XEAYsAcjIEamsL1hV2oFELhj0PmnVlepyzCbLknSg4Gyc7a11aSKUqId5IuggIrGwj1oal/
RbMonqfodwXXdmU3pSSnoxMAh8OxE249b0Ps7qTtqFYSaXrSSKKeC0dHlxvHfs+NihzKbO+J9XZb
e8ohIihgdOB5J3Ta38NibfuIWTbpB22v44nm7Z+Ni2Stk6B/eyJecH7eatH1p7GtfvrEo9KPUEgQ
13f8WsbWC9OvvPmYcaQ8lQNpWyO9yCa8AUey9wXukh2CJzgzyZIxKy48NMJHPaSxkteaVBxiKCx4
/W7b2YcZFZ9pHWU7Pal79MjR3QLadn3YxU+wB7QbwW9axXt8FFxX7JaaHmue/oMlXCwTeh0PP/jp
hCCEaN4zpLNQG3hNWLbQjBa+xwbmLMQYMrahC3SYtDcyq+GPlrNsyn6ucZPFzqpLsETy7mindu7S
Xc8e3mePdXb6FEp5w+p/8OblhF/pq4Wxgcjal6fOC7mVkaVI9GbCBu9Q1mKa91FjPTBXeXizJLUA
RuHHctj1/Bh2/SOdU2G4jblOfE9PptUM24MXEgO985Ug7ncZhrK5fKQVfZuFySV3nVeiPOuw+Uon
wDfWvAdZ+pEnkgSdkXLbQG7s2C8Mne9Yv+NU6D60imdTFCZymHTWcY87YTGb6tBGnXs3rNm3Wpmw
B8PUnSg/jmfl4g7BlMMfLrC8rNED8umpXjjs1SNBlSxwH5shKR+r3miPFNBiksJJvrVyy9qkWkrS
g39lx+OLbbS/FgcrVGAF0d0zvA+pm6QbRP7gLtRkFUGbbcC+B341IE807O79HCLr3tNiHPyF6yIX
Bk+DHcs7D/AjKOdrOerD8xCGV0zNLVqe3t8Srx/8ucXb6QwktGKY2JT19dV18ni9tQFRjvIN7d6V
2VdYz/q7hwpIZ0nLesBusRnF3aXUlh8zrT1/IkOhe079kJvUBGQKCMwJs17X3BofQ+CLzO/u9Brw
iWDjM4kjPVUv9dg/I8P3m76GhVHOj4Y0r4MnuD9qWbLuhvY3tvyOjetMd8gcF+zqsL8A2Obc7mx6
hVEa3vOJGBs2jxMJSpLVmnWOaQ2gmI41TEF/rcyjX0ZY0fW6dDgz9Y98qEbV2t6CEYTO1Oj2q+EO
T8sMfa5AzosiwQpID+56jLWuAxXszTvHti4gdtPXFMyTzmImhy9wctGx1oFDDMvOeK4UHKMHILTX
0Ck/PUdseCj9dhKM7P1g1KsIDkqh19tqyUkHWRaqTgiwYvxDAwAcaad/zfLp7LoW4DQGJLJqBkYH
87ulTQBbsbWLa/YmVlhzMFRUa/gwHPyEu4EY5KzNOXnXtDa+v3p2HJ5bN8E37PEZNtuhJ90nBn+B
/rKy20ZiF9FXrefOB6zWG7BRFi0GctMbi3sFy8ftC198JF7I5hdbQ+JdjeGdqQdmYJQXz8F30WE6
iUPGidHM3ruAJE84QGZmh7Iq0H3jOn80O7IUbRm8p1PP2Vee4zl/TgUsKCd9NszxiZNftAuweAwY
JrWg4mDESQ2c9NmW/a8uYG3keQsHT938aLgiNEMr3iTImTUzZvI44kayakQNAVFzz064UgZP7iUL
8a/MSnXu8oRt3R7dyet2vdM92yPAnpXIu3SbgN8DMcGW2+XmfpRVW99w7bO61wh5AIEEXF324X0u
dbhhgcEdpzZGJNWT3sUw+xPbWBcEzi7lWN8c26BfoQ2PDY+sXW6whu9DOdxyK7pjQsd7BbLiPlIh
xjHoT15M8lSEpEsB+R5tLXY3phDVo62+NMb0hafUw+ad45vFg07bQyTfKpWJiIP+6nqSqjC3vGVe
cktSPsVcgcOZQsqDWY/22RrmEamDoDGxVpZcfcO9qwrLPagJwL26vBCTQlcVbXGDxQ9ELv8yra5/
7XdO3YoLS4p5S5kEOZ/Bfm7wUoII/zWqJEir8tXMFGk5vyZ29FkZle8tOm1pkfUewNHG2u3scSbs
RjklFDcCdWNXHW0BL7G9b7qzW+46116Oy9RdA0CSO6ha5E+zmFyYakVxK/AUBV6OhkOzVY/XNO01
yjnY4tHakq0paM62lmiGQ4A1OUiHajOw01nz2CQHzaV+LkNBd2gRQNis9Oxg5E27dSPGHYbDeMOt
ZHpmRfgRUQS6q7XoPVZXJqCek+EI3HCZSA+tjgAEx5FlIk79VdsAphb1uGyriCSprlfaVx9WR1yf
ErO2cKD4Of1z0ShMs4E9UgPOT3nQeEwYcVt8RHtHmVPtwGhOIsSaGLC6YPU7r4xoMVfC1MR6yizq
PfG4UrsZPXXJRzGTsKTPD9fr7Fzd0KK7yS2CrQCHRqCsmy5ajU+lSpxGFbUdXWyHCQbCcwGNkB46
EwAOhDzNDuZz2faRr9sDJMyx6W6YLseTsDV8ycE9l3OBVE4JCAnsBqIFTdaVE33Gdmjfi3Cg8T7w
srdGaqQ5Od7vSDtlmJlHeTYEcy7bs8+KAzwpwy65m9WEQXKZeS4x8+8CWWubEn6yP6EEo0XCqdFV
wS/AT4C4DBpmF950s003sA5QRAxr4VFQd4dOkoTv4mMzBSsvhiopPRBVXCwRDZmXBakJ38NSwKsK
rFWTI9/EOAAOAOs/KS+rzhMK8Rr/euAXuGQQVncytLyXOGKzjpXTXdkdM3GCU+GtL/hYahrIgGwY
KatbigPtXRbQgugnV0oXkSwuTvFX/8oXWmjsb5HU8tecxMW2WVoJx9s1+KDbPsSU6tYiqRVKW0uU
yobUZB0aFdeIMlYhdQ4ST1Ke/TLO/lxBSktZYTC1kHUDaMg98VbF3HzGyrO2ONsXHqyh8GlIIAye
iPM0zu4RPNoZiAyrvW5GKTR4JYkn/nYn5pJS6YkFwiJWFRRGpTXGSnW0lf5oKiUS5oAvZZof2TXl
20XplaZSLsPFzW/sIh4z9gt56uW7Hq7xMSgqZ9Mp7bNQKmiu9FBc8VRd5Wa3D6mY9PPZAFmnFFSh
tNQYUTVX6mqrdFY3QnG1lfaKQLcJFQE1CGn4sBBodaXUOnymjQTCFQpurrTcXqm6kfsglMo7K71X
Q/h1lAI8jRnCayWuZszWqA20cCOT+rHRGSvpubH2rTv+6oypO3X9aEIfnd2MiNymV9ozkn3ozJ/E
oFt2guOuixyms3StL3X63BWpfTWVkq0rTduG3Sc9m/s0krfRVcm5UjZUjiFYT/m+dsEiIXDRx0RM
Ssuqn3owzCTEwoeZ0hb8Bk8DEjvqv/kedqjumdLfZ4R4qRR5R2nzk1Lpcc/+1tRfVA1nQgGPCV3Q
u0W2mIRibDTxaO0iEHmTUv8b5QMYlCOgUt4AW7kEEuUXQKrfO8pBYCsvAWciXAXKX+App0GvPAc2
tNUzppE7PhKSesqZABXraVRehU4sm6Ktt0XgDER58DOwEFf8TkCdWB3CJPkMlPeBhtIvA6mzK50T
ecLTYie/+uVQT953CSjH10tApQMANVC2yUFTBgvltHDNra6cFxB1YathxigxZeRx/I4mRyMObo3m
r29DOTigVZ8oRHyghYi0s3J5dMrv4WH8cNIOcG/A9kJ5QkrlDsm5DQyVvla/fIzzohqBt2MnCWlv
yZS/ZMBoIhiguSTDp470m6G8KBRVsb7EngLv9WdQfhXJGisOUhxvM0a+5mZjbBEdScy2E/uMUp59
hPnFWb4r5YWxlStmLLaVcsmEZUebWHpOlH+mxLcQDfauUc4atvz4OtqfSXluPOW+iZUPR2DIAWtK
x2WAR6dSZh1MOzbmnUW5ePJfTqXdnaTCxVxA9lRuH0YhnfShAQPDfJo6HEG28gaBzfpolVtoVL4h
XTkce1nSwOBuJ6xF4q1QPqNEOY50rEea8iBh+r71mJLYwaxhfkfVd4UF9SCxLqXanx4jU60cTZPy
NpmYnCg2eYuV6ymRJA3Mwt7woz+Xv84o5ZFqa1inFkmnWiPj1y6DuJA5udJo9xMnZO2TqhtX2KHT
AzNu7cc5zwEeK9FDWhABzcn8Jkwhpwh8wzppNVwWzjwfa/UlqcKDkTEhk/8LcqbUATPmCQ89s7jY
GPgaQCa8kYmoThgpdOZi7AdJRPLMGXg8u8aPNxBEbYYgPjUYQdzWfJgGk48rR7Oe1QqOGmTPyh18
i41LTaPURrhLs41nM1hjqUOVTsaTpLRnkQwGo/GCM/oTVvtRGsY5KKHtCsvaMyfhRp5nGCDzr8Cu
b4WB3V2Z0iRLFtN9XUTyNEwJKmbjXKZ+REPM8K+779Jy7hHo46W/VxUsF3VIAyYwmyacOy4eahYO
DkNebRvdGhfBN0Go1m8FKC+IbZy9YMuIOmLLnnD/oDmPshHmScAjRGdIIgvnCw+/w6SYyc3cE4Pn
vnSwSodVP0AIPy3jP7FWvqcDeoqD1/+111RlsvGQLRNhgJ67dB1arPr5hlYZPnmz8yyN9Ox21Tuc
hF8wp6wt+eWX2kMRh5kcVcbDErrPQEIkKBVr/Ops9y0fy/dmmSIYGpzEaPPRqcicXHbQTX+2uMNf
2R+2glbMYuR2EK7ZRwW+Dkplk8gXt0BdIvbX+VElNm4PGgbm9m0YtYK+m6E5gf5PV55eCbrHtPGq
E7pflRhF/DBrva2dGS27Pdc9gDY8s3qfnhv8E1amwXqgsbikA9bMbOMNiQ7mQNh+l3ZubeFx/YSZ
jLdajEhfFZ/SFenDRwdJf51AMidaPdKy1mOZlcanTu0xL9xeENogUI3Fr495D3DW7MaID43rUe0m
uKsesxo2VzRyWND66kd0Jap4qje+EHXiO1ncbzRcYUQUmebBrL2UTf/WZvkvkm7NGispqaTit1Zx
TOtatKA4ZV3paBX1cKzP9hOtnuu/39RMAAnMyVBfMzIMi+tOdIphAHXnmYAqdiNq0aH4lBouXaTJ
Pc0Be9pRjDOC567Rcutk6Y1G0HNSUwBZd8wHa/Qk8sgsYy3aiB/Y7PByzNcmZswceu0c/ztzZ7Yb
N7Nm2VepB2gWSAbH20wy50GzZN8Qli1xHiI48+l70X369KkCqtB918APA4Z/W1JmMuIb9l7bJmOt
jUoWYd3gnRP5Vvqw5Ys+tNNFPy5CuzU5bmAbYPCs5gtbEeQGM6gWbGsIO9mx2LWzw5DjnWVrX3o3
hdieuOOj74lbIU17P0WGETDFf0Nzkj3as0BCkzc3hF7x2XcQJ0qls9/rsDJM+FxREO0q6XPFUIEe
DN5vfuS5DxIHBHRkYUvX7F6gx4aLxIrl4FrO746k05YAKyLAS8arKwbXL1uD49/dTaI5yG40Puos
41LQ/ScoW6wP4VHeiO95VXXVnkYC4/Y6ugUGzPqVizcDcyr+FGIgpJSmGkl1/zYmefIW6G7RbEuD
hUQTA9VJwTfvEQfTsumc607kfeM3ZoZHJ9oO0fInz+mKVb413Hp+VR11HY5UiFCVVpCTxY8IaYuS
vWQFGonB4KrFkFou3YnhFIgA/PIHXrxdM8tnRvnYAxbbZ5xwalBC3xukxCeUXeUoiLJJ0jAhsSwc
PbWHDm0XdAxknz2a6GZOuU6DZngWj7Srfy9xXaO8Y1ngF+kdKW/+wJrxjTwW46LghWyGxvhum3g+
E9ay+mP7U8fKau/YnDhDV17qS6+a4ofe6K+F24ezsq134AZvjdsCIpn65tjUPe2VbPpTjnIgpFUM
gRVdrDhbgmloLtp0dLFJxXVWHgbVP9WJsVzR+r+2DnYXnfloxDz56jXVuamsz8mc65OfjsXDkp9I
lRYPfZ/dGCGKE668cVs4M+uF1oJ5jvIOGWrO/MQwEVWWUt+KRn579fRVlRbRUSJZnjHDv8MIe8Ob
vTxopzlx2fO0fRoI+Vo2+ma0Lp5Ljd/NVom0D9kSGnsBO8b+FQs6kakpvienolJKho3sa8gqovuO
eyTlhEbiWCx0O0gNw93OdIKM1eQOuQ+RbklLAnv15FSEZNtsRzbLVoqSyT/XGkxfYCvoCLaDFG3Q
rGENmklnDIMVyLj6yp3BDtl5ejk7cScVQYuDYTuS8LORzSgOURftdRT0F+YhNUORZlqjMXa5YctD
38lNVOhMxJHXmJ35p5PQWY0p7oPFrtLdaCI2I48ajpftVTubN3xjNm7Eemv4WpHwfuql4TKudHbf
PWrulXASqJ8xHDOmlIdO3AV26YMu5/Zp0SprX3T9ck613VJ8FTz3zyJ7t2PL3vqth5AtKvcwYUFe
RuKgsjXTiLSy7TxMx6XGkTFP2Tus1zlABGmHtucUO82UJqJOBbKN1XSqxXIP8G5E7MnAajZh/aBt
jjBJQk5ZoJANi6tO8IG7wNF1yOrraqxLnoyctt12CVQiG93aNJb/2afcOwZjKOxwCLod3aEt05Pt
MsfRJuKh9dFf7Qkb/l5WbUOUmTS7sclpRfE82bxSauy00PE3EgLguyjtE5Xc72bAOmogZTxNTvMe
+4TujqybRoNJUZUk42vhDddQL5HHtYbpnxA2TNumns/pbFHtdbrau710X7PC/kMiwyYDHrQzdbI3
WT+Viw4bKP9JautbtWRW2PfoFqDIjtj48LDJLaF4bPrEjHqgMs/dVLxmbVfsF0bfaAp2CPjN7TQb
w9Ys3F81UGcHXggqLjzQBXFaabolk2O4NgVZYLP87Bce4Yj+ZAI/HXRxBOQld3fQLEx4RMQquHWG
l0rhynLVsz3blA2Gj3jX8D+w1mNKk7h/+OxjuCbzwhpRbXifomKTl1UrRDOenxtdfPplHgqzr6nI
sHBOXfdYT627za1B28uo+O3O6IzzljjeNHqzvGx8jDN5dWoeAjvmTWn9jkqLoWCj3/8+ZgVlP990
e0zWFCzLpZ73CwKl6lzsc4yB13LQx8OoMMSQzwaS4c10KVDaZqm2LSlb1qCCOJVn+K+rUJ2v3rrW
0wgHJMh7YsDs5rtcGLNNY9JsJoG5W0vndzvHfSX1sQ/mZuAoX3yqpbTAqjCNZ3DG3jWvP9jNm/t2
SL4QHbrhpGFbgNSygoT3UTE7FJPjQS5tdPWGj3S23b1R2gIrIgUHkGL/kg+sY3XG5onHUdI1WADy
Gc2DAB+gxdYvYQCcNVHlntkGmSRa+kQxY/7faRXHszCaKKwZ45/tQeVXrZ3ScBiy4d1tkNwu2CfS
wvygoNF3kqix/dwI40Pz9Yd2ZGFVpuSmdb3WPoMw2/Fjf0YJHxeLIcDdmiYuC3FiXNi/mFhSCivR
2HjgAy3c6rmeRXvyyTsPCjNlGTm4y51K99ZaKXDePEvPDRU94KHpOdHKJPBqTNGiqK9NmQV4trqH
DnmTRDx8ZGr4wV/nQulwwscOH/+xRyjVt+SNAXo/KUDX14XzJTf1kRW+0MM5I1nUAmeHDXe6/v2F
LId+63nM8OY+op/kxfQ5subU9C7KA8yhtwl77ZEqqZmdveAYsAxzeZwj/VXP2zrQx6baw0RipUOv
IctUnFuTMDc7QmmYo/Bl8LjvBsu99rCe93LpGHsid9xMRbfXF2t8Qu6IlpZ9WKvf6AQSamxOedkF
eKThcOXNk584y9WOTXyBRdPjEiOpOtLFlweL6jrznLgzR7tBXk9Tx2NQdHYDVJHkJMNIr7Usr2lD
TVosRJ/5bT/tGXVPARF9J8NSRvjXvGTV2JhKnTIunQB0+WX6VWv+28Ak9WLHCc4vaQI0XxQkrAJA
TRd3xyn1HxPSgPaY56htbTmHsmatOZojltShxHXJBT8QmnBfiCcEToVLVFkYVjC0HId18BQNaBXK
PPYeNLeFsDOYQcqwhGAcb7XtgWKzKHCQMZdzUOcsQfJJqlBA+MhI/3nsfCDB5AGdsry1QpHpMekK
cX1a6j0e+vQ+Zibl9xrCXAx9SgJ5Pxx4s98zvUVSt/6Sxuooyck4eAJaQecOzEKxSfLJRFUiL6R3
tYcCFdMuGVEIJOa1tIgkiI6xqifQmrYXLuixnNKm6BFdfagihh8QrMCa+vkhn4nF9FYdTEYf4U4x
hCY+ejvFmtYhs+doRSUrXCJMTmQtJltbNby07keBlCpG/fTSpTwmE7KOOIo/Z3kFe/qK4iRnyp6B
mimhu2m+GsJMNY+Fl7j3abKth75sUR7DhlAFqNbWaa8VJp2gj+UXqYIlS63RD/IUHQpnSHPtuX7u
KifpJwek5niLvykc4nQIOlFHZ/IoTdyIni77m8gMTy4CNGTiWXwnITZGn4g5v+l0bAjx8lr32dnR
tfww6awN0nJ+MCM9PUhZs6TNscsLqTSqfGsGUNhfVW9azMOLpySlWm6NdsDdijrasedQ9JSYrcEU
DRoQc5PFYIetLddiLplxVQRZamaUh4XL4nto2ujkybh8IzktQ3vSWFmLKIuwMbpSllML303npycd
++jFF7x7pe02IWPHYqcTbPzgDgge0m64LiJ50tjMH+MUUDmYnANZZk+14SCdb5ePec0AnUWf7c2y
+MHkvApIJ6r2JtTDq8kAuzNGDO1DjWdDb8qgWWA8QIxXW6NZ5luloie0jt1Zzfg+UG/RYeoXqSsk
A4AKskV+249dtBAomdgPmXLWHkepF+CkvwlVOy6M/py6CmJ7arccovGur5tvjaK8M+13gc7pkEC5
AATeIWvT3niH6cMSZEtgi/fliDag1KJ3+rir9Hr3FDEMxkcpd21qzluPRCvJMnKuamA04AUPvaWu
igzlO1SQazbj0x/51IXtk5U6u7xuApjdt6hwzDOvMK6WcUbdZcFl65V37PJD0a0pYMPn6JfMOrk/
lzbj5WDpmRRDYLGE3HoGEi74DxSHKPiUvVxwKnMjuZhAWfSMGCxiI/DHyjz4LfJSzecyiPJ+A3+M
1C04Zibd9N2BKAGfeNcm6ak03A9r1t0grbsqbPri2/SpHLQIaaZmxg/5UqUXx6dKSpHeErlUEV5G
v/KUzBmIUaALjdbthqFBkeaWbxokYMgPv0mcrc9E58JASzfJ4rUHW0sOpJZg2LOzF1AVZBHMjPVJ
0aHoJCesyxBOFuOlYIs1lNHGrNs9gv917oATXxqwQ4YBLEE2a/u87M8pii0er3Mdgy2XlnE0+vrN
Vxa90h+rS/MdCW0/J6F2Ew0M0CHf3fERT/Q1jA1OnesN2DpswRkkJ3vbI8Yk4inoeYPJWG4pby3m
/nbOd8V0rJiVOivAuqA8wRUM1hfeB20H9eXdTjUVsMYHWhwBjkMCSUiXm5BBkhnfmO1Oy2LrWxCu
HpRaZwzD3uKlB+LobMxeLCdvvkkjs7YOFlmkfrydLUVVM7CDyauH0WzRiuD3lVChgOEgzKwDgMav
5NyIs192n1CIA3bmGGbrJ4ozkLxzWl7ZYVIZL/SwTdGEsO4vWRaZ19xmpqyn9qEofEYlvoT+J9cX
fkSTZreUlOwmwCsKtocrPNojLZ5NAyplCalgqecuMAYXQ7jzJCAtDxFA05Eqv2BFmROTFhYru6nw
AArGAxpdIgHRR/juQ+HgbVB19svN0dOIzn7vM/ULCtVOd2PzBoEmeu4XOGyNW78BumkqByRYooZz
1Om/xaq0NFJb/vAibrx+T11TfeDgxoS0NGi/Cv/g0QMEju1Ph2TwWImLrgtz3uDASIpzPmTTvrUH
m3E7gxSG+GLD/NIKLYVOctQTpu2xUzI/HmYCtLolRH5GeMr6WxB986OQOiOiqNRQqbFf8aq6oeXy
nlt/n/Te8Mdh9GfCHDrYwnxanYQaoAnyW7pn1+0YEoOcbqRxNhr/aczJpnHUiCWFwMZQgEZkKkpF
wwDdlnX+S9Bk6FYAi2z4tnHvcI3S/y9YvJLHsz156lBnURRG+LJNfagOCOVh9Sh1aGaK6qa+EZgC
3Yv54LZvnJNtaHU4dmxctCoOXSQKDDa4Xkr7FVSy4Rn0s1r7ndYKNUdzNYU4jqlhvkQM7E4IpTns
p6p57WMNPZj0znbHIzt3WUkcKJrseWlCqXveYc4BZkcCiZFHsOzooqiC2e7tkp5cbXxq96Woxxej
dPNtPFcmqZCE2rEe5Y2ZpQY5rekCjbEK2CBmvxpFHNFGAohMeUsy3Tr//QVNZbVP5PCcWmSPblrv
SssrznjsmBbNbE7/FaL/H1JR/+kp+V8hqf/87f+lEeWlLvnvv/Wq/JeOlv8P8wbwklo4Nggc+C9g
/69d90v924P69eer/Q9OlX/8zX+6VDzdMHWdt9zxfZQW/9ul4pJj6wvTQKVvcp/+jQGoEExgRRH6
v1tIHEyPIADTdO01+eAfLhVT/Dttms7f9H3LAFby/+RSEeZ/8qjgTrENy9VxmJo0tX///PevJzae
LY6Y/4FU3HdUbw97mTqgoGBfJ9wqfftG5elWE51YzFD+q7fyb4Zbj4g2sVSAdJyNU8OAk2jx48rE
TFhvpZN9bRtwYE7t66HRz6CnLOvuDkbx6sb6zcjxQctrhUpit6IPbGq9X5j+GyDLZHn8y1vxj0/t
v1V9+VCnVce3als6Jp9/ye5F6w/hha6FCb9nmI5nrz/6v/xofevkw2QPA/mDciHVkRlug/1xWBdE
JUE6zFPv47o6wiAIuHPaa32VnW29FwxBzT/GunDCfQc+mR1UPycGvJm+ORvyAwgz/HAHTpNuPSjZ
cgWgE9vSKEWVVj7n7LjUuuzq1l/ydQHGP2iRDWjM5x7hV86obONKJ3mcETMiS5WSxQzsOHAUBK2Q
g/agxuSrjtob7ibjOjeeFka2KBFqpNh36jCyKE7YnHB8+M0JTj1N8JzP98mA3RYXEFpXKgLTsu6E
GTJmclh1oA9g91dddCPCsKVOt3/V5CjQsiTHcWUuDMAXvKjvf4DkZa24zylMPyIwDbTW4kcFuEFb
CQ7VynKgsiVnbeU7JCvpgTUVAQMr/UGZDPyntFnOEZIsxOE+Tmi0RSDeH6RDphtejuGOcCjopVWc
m1o5hwVPLDY894REL9o6VvHUpOJg625KTquP4VXQOvOOdao0ETrHbtBYSGktzsNTA1AYULf1bE9f
KM9voFOWTcmdFsylY26HKkcFm1OyFBN+Rd1I01MTIzUW3otHbugBfQ4RTi1wjrrNCYtM9J9yMPJX
hgfp3i7ka4vLdmPNA8z/aaxPljfFB3hyun4ctYQIwRj/c9abFRVgRZVdhSbMz0ZWR+ThRjA4DBpR
sn7WPIGbUZ93IoIn2zZnpnbTBqkbxLKkZiKa3sSEydgu71Osv7hsmoBC60YOEmKqrppOBoafTfkm
syJmWL0EB2K90qqxQHbEZ57Cu0SQFta1t5xm5bwVRsvoRU+f/Ckfjob01AWcw3CqRqR88ZAh4I09
VoRj9YLE7DxbrTrHZvST+kNdBGmom8mL7bMz2dmtHMefRbd6dRd5nzqPXRJbgkzJEF/D0QQS1w+F
vbVaYtHyFSs41cuju3RHDTC86NhvwV58tJi3ZlpRA1e2d3WWv6ILeUiz4Z5nGlNlj2Krd3bmiLRm
QUA/uditGUMgnqI+GQk2GFB7mbp5RTq2YX5Zkt+ICdaV1I7+b81V2NIS782tK6plu4533UDAgA1t
bw6x70ZB7UcXltw/HPCeG78tjobDEdatzOac3pl6ku5LlHVYV4JxELgKZ4ZngJQcCjApksC6agD/
eM8PDK5CnScHtZOC+4ixO7qDB7w1Sl1oka6t+ZQY4rcwopPjwCVyaD80awgB+OGQiw4Z5JU2wZaB
WDgOxeDEmyxPX2cdfHVOR82CBJh6f1MRLdCsTxQz2edCiUMk03CssmUO7cCf0emxuaMDYP4cMyrj
+w0coIEVO7AcIUfcgicThPMaHr5XcoQ3UWm9g7v/kbduE9iaUzIidUkTb0/Yba/sF5807VzrvdrW
jEJsirqkjs5m5b3zfnL4sWrWXRZ4I1pJ3OZ7qIQvaYoX3mTjVGNaYRPPmNa9OPItLTuWzxynzkR0
HyYOvs+TDm0OUlyHNLU61ConCwXY7aLU1U5QXesFULCuCCyIfqg6l1vpbfCXI98ilcl0y8CumgcX
J37V3iuPpZZrzj9HEhY4jaIzHzH6iJEhu41JJqjA8XBC8ltkwe/FPF4V+XE1//xsmRfmgBdlEWYK
MV7DbEgPuIRgaPZzDpG+4k6yLe9nXsUdRq6fKk3e0EXdcQx8z7P/pfnMPvJEQMVLLiybJOyB+cNZ
7klb/AAU7qn3uirzrRhq5DppjMYs66+63u0TvSDnVfQ0zGQf0CdnmzIvXDw7rOTwgXzq5sek3A9t
Kg/eaD2QWshAgEmT4xD11aPE23rCv1P4PmNlvtWzSeh0xOgRWf0fDyHoxkvfybDpj8UA4dqP4NmJ
lDwQLNTWviYq8BmyZLkZiOqpE6jQpQFsdcGzuNSs4RyCv7OV22Wn72PCFgWX/XNloeG2pfbYL93v
skMSSiLrD0SVPxmyQXxwNR2zo7vHp4aS24vzjYeKNIghHAeOB9h8RC1tFr3HXJDLz2n5bZUB/6JQ
F6HfAeZB2w9/anlaQEXCBLNCoOsj4gO7CApml3lH4yN5qpnKPBLNDfkcYnVUMn0n+RUxziL7nd1O
MM0LLndgJHqLRmkc0MH/bpvMIQ0SEvMgMbAJDwelXHma2Iifx/qmJz4RJ/BeRlqfvQNXQzcG+6Rp
6jSNagxdrgYOHJTqMdEONWlArT/fkxi7yzD84Ifsr7mfIzBQI0JKgymBLvJPsnOMIGq899mwd7Kq
wE9X/UczKXtdf9xgMJ4yETWfdvvTKNTVSDGtpkpm26HLfk5Mr73WYWvrpV2ojd0xKdvhZCn70YKm
t7FW42cLon2r9yTPDmQaX/7+4gHJSFkswBNIjo7vCpxPfB8G8xziA/Bx1gnB0RaAsnDyRLuVqYZs
Du7ZRrVkbhQLoxEEtghDk41UIIVaYju2RbF+wPy7HMAQenH124zpmv20f0ClXMKX99E78clMXZkG
huLt9W2x50diudUi6HPltuQsrHr2X/Ck2t7yKQ4shMej/0aq52qdABCCxZfz7+aYdrSjv+FChG62
nUvdhnao35ntVgfmDu+1iconkcVT3NW/NK2hFnNOllG1u9klMaR1h+iOhfHiu9YhWTAroDnGaVtZ
Pbp+UVwMM8+DeGpQYXqltk366LEeoGCiy+83uOLabV8OLKi8l2QENtahLHbYu5MJ6n8n48p387Ln
NQZELM258cULYwszIG8ERWVUserHILLTfhU+N+7SjHhC6dV6MvOYiJbXWUObgILzKdf7DxMMJ2fQ
yGgjLm9tP4feSMJP3bApKlfZgDVawwEezIg3q38daA3RuMRb2QixJ5BEDoxfHNHif+zOSVNt01Ue
FI8LqgJ9eHREDaxysogfqLK3dDwSQOneqC3WzcLeBO3E7We6RwfqeU5yKP5lhvENKxCtrFGrzCeo
ltHREdpuHj2qHgZnW2dl3i8y9OymfFVcMnk2/25Wa5O/5HiVRz1o7fLDa8bnghhTnoY4CbuSDA6i
D8LB5iUnLrNgHq+Ve1DrWUHdmvfxyc5HNte2E3Bq95iluBxr4ZvPvicfPWvdHDX5IzmT4hYzQCa5
wnnoCQFEyeBXRxQbza6YIejgDlY5G9SREDOnEdcucsKoAB464ZmARNxuE8c+LBEwQHJt9qXnJUFm
Tztmmib6dboEvYfCOPq7DL1Vl1A84SW79GT0os/vrgDX4otVaebdNw+eNSZ3u2z5SVjTHVIHYnMy
6ftkcOpjNGJXbbwMONpMT9Ua8O30Ec9m7C1AnYtRD8XfGC62GOe8Nk6iG959BcY0rYhaya2NWQau
i05QQeZL3e5a/o2QAaPUpCwkreFJN+Phib2LvWl6heK8m0gwIdp450cmAvLmB0o6ARTelTfBiHwX
86o+ogFknJgNiPw8Hp1sMr8aUkRzk9yNXgg+IXLyIPkw1vo7F5mqZCKZWMWH0ht+Yvsgd+j//IGm
cwKNGUTFWcObyim9lPVumW3tCTIJpdtUE4jly+WcT1gB/JX3nBlGhUxqeU3nOWxJ4gXZEdk3gAnV
xm0iXNyReiqESjCRVXLVZJ56z8vRsLYPrKCtlzahs7GbJciMZvphe+ZpMNyfzDZLtlNSXEz/SSAP
uGE+mQZG17AA0JB5Jg9iN/7Ex/VEif4LBdCnaZshQXSKjBnvU3lUe+i2VUu6/KTjL27drzidKWGw
6Ux9zLGcnEFGsX0seBGZAx3nbEy2kd/vCOKGACV+Lo79qJYKVcDsQUCEn20adNI91UzqPKeIBIPO
rC6z8ddsqm8cwou7JhrDyFcEDpD1ohMIl/xor9F40PQp9ASYIljEvbXyMj8qYD1I1FlEDXP7gstc
sxi36yQobABkGUHeqa0TT6GswEPFVRQWSZ1gqAGbpHgMajd7j11xWAQrAqmy325U3ycBPobYONbL
2DLNqgR/qJDqJNa7rfVs+/UfNiOwJO38hzbHWzRgNm8rLLF4TO6j6xD2Iadsi0IwPnZjsQOWxCa2
SZElORhjKlJV06JhJ9cKYzs0Q33Lez3otEiGsqltZg7lU5Yn9ZUMbbpGraOE5yEk8YP4+NhfvgU7
y30B7h55lch2mp5/Vv07zPn2kvGT+YbUjsiAIeEDGHJlyeLayHcmDlLerZVB2TKt6/l/hv7O53Rk
fBraWkYdxeUggQNvlCRkjhtreC2kAdC6mMjVyRzJct9h1pkNzk5kPTbaPrMeYkJr2jRKb2PTvtqI
rHtiBgPe+gddDvEhH7BDzk6EKMn5AZXEGi+LQAJN/pMXpCNaHARfFhtltOdxnPyCFzG63qlok6tb
4eZWYqFRqJftsiBRGvwNZdXd0LB9ZACUOOlx+qNHyb5GEzRoNZ2jpOFlWwozcDqN1kRrNxUxO24V
/WHsvcD4RRLYL1+L3r1iRfiluzPqytUp9NtQaxZIjwCnpLYgk2uFEyPB8RkxSAIh6RuyGwPmwF/E
RQprl+H7jdhlb4XZPYK/vQ0e+/MxjhQ0dtYei3IeZzDVo78QDIESbduM6nFR0E2bEvhsxrpzW8mJ
vWKUl8RA0uk5rFzwCpX0xfvBq+edm5AhMbNkx/b21a9grLpgGyc6zdvqmuMc9CY/eHETRG4jQ05y
NPF66WJ/MxjHFESV1WQbDXn3m96OAB+zm3d8uXjTZ8CJpprCJUvJeHHM6b22JO6JRxTurJqGgb1W
3FY7wGm4Hfp2iwWnP2lO45/xhMQBfnwMfDAf0VBznpQVabEe+fRqiRCz5J+DMo4Z+DssE/aRJddH
qUEjoCHl8TNhYkHGtoW4WxIH3aT2UV1NCOqCYVgOyO2GdcR/9yMcthJ8ixzlOyLek9+uldasAyjj
EMOh99HpuHQqNCtbzYjfIv9bkuPjzzQ40PHZkaYJynaJDt6bn2eYdtspV3IzOjYxDyknIo+3yQRt
w/x5TfbQN65a2DYOtIj5tW/sXV9ySVuVhUS3ISSgjwI/rq6WpnYjWQPH2plgiPFEx5XEUDztGc6/
xFCuLlkriP6xol069ciDhaldDPc5q8gcqiv6H1qTC2WtUZoYdG08zPVD7DlEm/sl1Hel7sRk4TSD
gLBVE1p7K0l3cZyDZkU/EQ41/QYKV0L4Mv+R2kox6C9gASww08fUCV2tvRpzep1BgDJ5lA+2MMSF
m59tl8/tq6cpdpIa4X9lFNHdLScUgPOTjBvjURYO5VZUPyVT+eL55e+J6u3iK81bIdwvC5qrnVr1
onAlfzSsCE8myXMbywfauxQCUjBCVW82DtjK8kBRUSND0Y8V6u24kxAvMe7vzUod1486FJnsgKyI
AKkEdDYW0+xcuatFbZTPrdt/Uy0j/oyleoaMQFCABGpgWNXNdk5cie4Z88ObPc7tflY1+pDC3vku
RWdtjkuwDP4jj0aCt9ZezmzMxRHZ0M5R3lWtcmfVLJ+LNkVbQq7ikC9viPq1bCM+J11LDI0LESyi
qKus3OcWKft9hbVVxsWxkiIKYhJVCnO5+YY1QhdwnxeC8hKh52iaGFCQjPXHxybwhIPul97r+iv7
kXoXjazfHZktN4sfNkjVkoeJctD5uPqvIum6C3DOA3e6PEoUOhvAMdqRsc0Dks75HlvvxK8QC9EY
dBEjIS59acyHzEXrUeoETSkhnyhRHlTLIqzIvOHRHhdiYecWodhictKq/CD87AaqH0d9unomMAH1
XvU4Kzp0NG3P45iiY8adXPWILWFr5ltN5Rkk6pcye0jaMjmIVD3XNfuiFhkqktqdDbaDGcpQMF6t
Xgf+H6AoRK0PvfWj1azqizliqNAKnNn5jWE7ZbjFko6DIOTLUcn0ttjmpimOVUEFvqBeCZjwYmYG
umN0fmgBtNqpKl0CrzCBPyDSZ+QVOiDRGPEh19Jb955ro7cZMXMytmqQMoCLKzXhkzvovMSMtLck
tjrXyai3yA13UD3xdbYNU5R+rvepm+5joCpeYZ3JDW8CAsOJD2G2t0Hd+jYrNKgFC34yB1W0G6At
NqS713N29n15HXL3A8nQPrVMfnJn18TVvYubszL6J5yJTzlt1xRfBr84TIbZ4+8kwIWRojbstEX/
rN2pwfGGwJR1NBOt8jfqZtBvCkQp4UikzwooH/l5Rjqqhgev57Hgr1CxlF8USEgsfQ0KbnpG98ro
GQqg4E1hi1jUZFOZKBUtp/yF/+mFPhrRLmTuuiZLgbsd0EQZeIvV8AUkSlcTwEbk7Pljl7DcRMBA
ODh59WP1f2tM0fYpJh7NnDn58ovDwe4Z1t1qCTihaCZFIs1Z/go/DieHcxrFx86k38t4FVO7JDuE
eY9/zHV0QGLiQlpXAljFX3mN77S0Hv8AJTNQK+5TzbvOLBsm/GdC67f1lIoNuil0HYPLJqB600r9
BXqlsXG7s1k2J2Fi6rP9jjrP6H+4uvYn6+0vh+X95HWcQT8sjyM4b8eP1tH3ix35nEB9vEds9Tma
0DeMYzTw+izkEs/NToPuUbjaJvOM0O44h4fSuvY5wWZ7n6Yfe2zi9U/mtDc6Yxdb+OLz0nskFYTG
KiaqyiF1UWPy+d3qs2LI6269+s0ySI/yvfehcc5CmETS0RFuZac/crq9tIjdOqs5t516cCwB09Rp
kRbUA5weK6I7R+Tlr7euJHEvwt8YsIA/dZSMIZKcDYlPad8GczXezTa7+XWlDlbDXp4Fc5Skb1Iy
/PXYa226ymxDDRaWpTPiH4rpOfes3xl+lLT2L13XvGcMZvlMXABknHtTfblG/sfyBohVsnkc/Ojd
TZBVyuFBS8YvKeWVq+d7cPMUjAjNZ3VpFmTSIIWJ56jyPZ9C5idoTNYjUviAQfVkJFYGPn459YdC
q98AgvDh07SUYqUAlGGR9xe5P32MxkGpL08qz+NzpJxt1MRYf3MnBdQQEXkIh3oT9cyDoX999Hn0
VXRwv1j4I1quXRuyLAkXXad2OkUpsByIzy44qLZHBlBdU0RsZyEHK5B4bzT3R4vV8qxcPPiJlIHv
RguyKbLjitL52Y+UL7aXHVsPE3DTTadKrsdko+38TJMQKDR09snMUCNtQ2fu3lPdoCovWigyWR5K
PqbL/yTqPJrbVtIo+otQhRy2JJiDSGVpg5IsCRnoRmzg18/B28zi+c1MeWzaBLq/cO+5dJBLu/Le
d4290VyP4YOvlxsZqGHrkyyxQhyHhNdFfYos9DEr5aGF2gnujLyqCcukWlA8mmUck3bCqVwsbIAe
+aUjCPvOOpd4RkoOE6OhDCizSCKzj0IIfWf0uXYYHY4MEpOOvq7xVtUFwK9ID1UR21twZGRazZgg
I7jjS/rAxUiiULX1ydLa8qPK56cpeM4ycJuEWICsQ5q41WxNhnmgUSou+lvrSzO8lDFDxCjJgnxn
eCO4neI9wJkS4ZiIBSxNoee/oDROHbmlK+dtknUAUKZuVr2uTn1tvNoNxD0okXzDot2rIGT+gYkv
SsPZaLpwikawZ4BYQ6NP8xOjnets2Ba8KsWYwQXM2VfOZx1zyzT1+DUyE/ZszlFHDTgNVRpO47cp
kaa703el5mFnk/lmupq5ThvE5FVEevWo2b/O4O9Rg81ToF8baapQTB7Je5Zn0sKJpzSIf+rW5Iqu
9YdEIanLFemcc1kYWwFRADGLX+4qk8lI0iWYgad+5Xt5/DrY9t9QqhNtvXupsmTrTjZTQwJSyOXh
gwoKANTKeNv9qFSHOC+OPvHDN79Ov7wSMzNyUkBfdOCJmT6hl9V3LFnlcWQ86GBy4VJKpo2hRWdz
qJ/dJtK3te7nS/AR2YKkVQRpVIRJAsho6XSwUgerqJl+uSGuDJKIlM+ClgQoWaJj51igWDC0kfni
It0cWn1TaX2+0WwyQLQYpPOsM/hMNX+jKy0NW6/Rd3KkLjVmokfx+T10OYhfEw6LXojrGDffMf5Z
GkpYz+NP5ub+az7eGaPqIyNqBmsjPj+QxVBycIjC1yVq+Sil/VWw2VllFB97RzVHzJzituRRJpHx
XhWZi/WUwDdbUAHpPRYvote2/2gW5LkLmB8LHch0nnDhg9gaO0PtG+LgW0SHh9qq7GPrEZ1qV+0V
XwcuAbytCXU+brXp6nMMw9suPyi9XVRh0AyHwaOXKhYhmvKpgyP4X4wGLgWe0EtLnw9KvQw2aaGj
Hqy6axKl+2muiifQUFxkuMw2inC/lZyr3ZDr4LES/89FJtyb/muQioAsG4Q1vWhuNJy3PEc9Jm0l
dxTkgklJO9oPxO9lN4RGDGmIEF5eFhIcKlxcWlb+C9Djn8qadMlBC45Yt3qGa91jToAomVQW9YK7
6dlaOn73L20L94QzAAJkH3DURLa+LgyD6CJQKTUGkTBQ0ZLXl7wiNDI3Uzn9VBmLwJqz/ChorSm4
sFkFdfIEu4OfzsWyzvzxV09YVbgm+etxRBPgUL9EzKUA4LO8+y/4TMlNnRn2rpppOnWSizYz7/Fa
jssSeNmHSZh66wLQ5TFt0LkZaCmoDfP57lcjpT3gyyJlcNsBst+0OqF5GLEvBcBDPDkJKzpmRvDL
IzR0uFsddixrcik3SCugzHlNszMGCYTMbh2eKDvfkrEDDOJrtnljifrJet+6WHE/sxqq543oKDeJ
qrOtJN3TijHNtMCa9cBXN2W55HOtswKSXxRA2WsQJKxy1oKDojat8uEeQE55zIS3WEH056Gs9UPf
lKg1Eg7kxDReFnhSZHt/HvjUq6q0+1DjpugM/TVw82AX8Qv6XgFTaVbrIQe7XRbNO7iMSxun2Qtg
H5LoRP/UpFl0NJCWrgd4PonWa69wC/xTV7H+6rgp36EKswGGSm4g5dhpmi0fXTP2T7bjvCAuph6f
35bEWM93r7YSP4XSea2c+wTnyOtJAQQy4FAirHXbuvPvi55oYTL5zAUAwZOH4Ye1qeGP5S+9rus2
NJnqwtt7dGRwG6MdYKZ3Euh2GbxMiFry3bY7SlGLlAPoNavKHY+Nhit4cLyDvzCRl6RcVOzvafoT
9fVXGv/FHXRvmoyz3XhXbZrex2pD4h8MqBidBl/+m+kEj1lAfvI8IVBNaTIt4+4PxrFJwGLi9Fgj
wlVgYMQpXbBqVvrnz+I9YAtOh/PXzMmfxQETscsFipR9tC1lsfduZO7uL9UZ2Tr8bPBKfpg1+p+R
qYNO9o5HSkAg3ENuSVRFhn+lAXoeoYI0gXkw0+LcdupJfbY16WE9jJHV2NxMASsBNDUkuw+LHTm2
rbGGm8h9wv8atISt+iMWP528ThQTAx7gpJk2IE22Nqq6E5Jf+KfR3FxqvUpuQcOMSbuyqTK/2fKS
OJXYr9GU/U0dOpAgozYapNNditGByC3UNdUyZANy2o0FRiwHjc/TkGCTNCEjwNBp10SYu6Eubbrk
CiRcZrjGGZAUeVBo3RUN2pZ+uH1gQtHhrWaA68+nci7wQMjvLM/ka6I5t3H+cFqp48Cd6rBP0TuI
scYnYVRhj/v0ScAyZeuHzbkwc4eZqigucTpWexhD32BRJrj9OTmd8XD2mC1h6TDOqNTbZ4OTZ2UQ
vrTuRAphEZbuZq4b2rwAOI2WaxiSOn3jYLPburH/FZuCREvDxX/G6j1fIqK8nhmDgvLrYzNeK7QT
Wz63cySCcDVruYmHpdl2DQPI3Bb7DhHBzohYvE+1Ekc3wcsdD/7DPNrxrnfHeV3y9oayLXYma9SY
yUjY4ByAwSCv8M2QkdpUoSRJbdvIVEe9+9RM/R8hBk6ol112qvGArMo0Cm0Gh49DZr/G48Xr++Yo
ctQX+BRZbIrkUHotH4vzO7Q8J1oNerTlccWsG4wEE8QSAgHhh7QUX9II3QQXozcE7W6IQaw72kyp
V7LwscvRRetNZwqXeNiXnFzQkpxL55b5s2PJY6GKbO+WBXROlb674o8xLQEQS1QYimFeOdGzAFq6
lBHSXmnE+xifF6sU58HPOEayBZHf0ycPJHNFqfowI4VGaPITkPp2i4XxHCxKFzUT3psK/Wkh3NOs
kJKV+WgF3LLxDqM3gkubibZg474bgs449h7NZORi6dCs7gTGs9lKhZuiYlQPjcLYJDRyB5PEIMZq
NREwJBMAZSKuF1skaeVFEF3RKRgXCBlp262TNpg/zIpKyjb87koxQSSESS/oVDFTT0oVsoyns5lg
mbAny3slLbPaJ1IQIsSblZPs/qk6xuD9MP8O2XTvBmy5bB/OPRbL59YfyKFqvBz7DauirBehxMpp
DmkaDqND7FLsfvcj//+mWYo1cvf++2F2FevG4p5O/kuQYAYxU2Yf/rQfkcqtWV+9jA6gz4n0JqMn
sfQ/WTqUqKwQYSFjspbjANHu7D3Ax6gR2VOHRIpCKZeMHhjGYXpXH0wT6Df4BQPPG1H7BP3TJJ2z
5ZAuxpzzw12UEpP9V9C4emaDAMP4jJTlvo6uxU7QOmhOO2/dAFhcjTkFFUIjvb86AgSeDRQo7H0D
233MkgDp0FD/kM3LyEYGvPcQSwdfMDfIn2ovZag2HyLkNlsCg4y9E40RJIXmzo0Gtk8M9MJIqg4s
WC8Da8aj3XfvpQC5pC2CQs8Xz8JOiIv10ZDYNsiqTvzGljxolRvDuKfkNrvhliPWfiCv+4Q/B74v
KKoNoW9YH03YY/4v/joU0oiswdxGKAOSu47wiuUlGqSs7rneym/YoXelo5GfGJedVQEEbQr9KnPO
fjLc8dycDDd6h69drssq2fPEAGzl3lpxXbGtdez76AdHmxKTzUiEuRrDnCimirCF2ApBjkEg905G
OeGlMtghciEUq9lgDYVezTNZFCunJLQux0umeUize5slSeaxeJiOXAI1iT3JL9mQWNAcljAJjxA7
E50FDsL6tZPk321RkTwwa3U4C02FRlvbyHfIyOldCOJaT6yCroNiZWRMo5KbWzIx3qMsgrsQ07H3
YnjQ2wicdtakWzHyDol6+FL2VknxBkUDBaNjbQsdPxN8FHhyVmCvm8bi5HHZTjkFoQ987HXhVPe5
8P/hOHjt1Gocuxmrpwp288j5wuNHCTAhomiM4RPnxLSJYtzNucmiHavTo5Zxb2nk9NL0yXsAqGNl
ewQKlrP9ZyVMBBEyUh82GionaqyxMgm8fh+IdW5I0JbySYzTTOnI6CGjJcR9At+wwAHvTCj2e3pi
gydoZWvGl6fXb5b4KmreV7fETmIBBK4lBhGL7A53eM+cAVtFhoRCF+42aWIwl/GHcSGilBEGUdbC
qJ5Gi+hesC5oLbvmME7Gk6PH7yjjxhDfbJ9Xw6priMxjd3dvUDKujKopNqnDzZLGXGq5hyk4++iy
gDCyHQIatlKi+etG8Rfh8cOIT7jeZNUhgFm565X9OrY48QKT0FWdQVA5UTRXliV2BL5sjYJdTNM1
jKbdTxZyfxaLiVWWsWOIPe879ko2ZQQYzcOxd8Bsil7r1thsKOc7GoZ5fmqW9B9MXWuWLQCAmG3I
BPcW/p81oG57pcVUWpjxMcXrwYmIkX/aHLy39Ltz65NGHyOuHPr8sXDs91pnFtjXSDGmM6DVJ2/2
SY2rgxlTlPZmTtkzbIjOwo/FgAEhrxt/jYK3Bt/Gwc2f81q9I681tzxvYR51jBTnhgN4MEIdMUbK
JHqvGgrFfgYTRMLeO1vejPnwAx801OKAEpckziAW/6bYzzdAs9182iBj45J3K7TMqn0rLSzFXT+c
gmHCbMkmbsI+FnX2uUvajxG97uTMV14PIlU3U6zQ1aEKZBlDZLjXvbUJj7IJY9aYv/kuXzQn7a59
63yXzFQJP60pWjvgiWlnhQOy7pB1T5iDsMmtjjqm8K4MpunO5RA8tEhwc9bhZllP9ypiK4kTBgVM
dJjI+dvSpZ5b+PNl4TqYuCreSHXXdF8R0bMymgZWp9Y/5i6UgSZzNtUwxTdvLFkXQXTKxR+DeHjs
jAPOqHkd2YyYBQ0w/jXWVF9ht4nRCOVReukd/w87+ZpgursG3o2oFrAUlMTormt0YL6ZH42h+CTt
j0k9BXJnJBjJC9Ze86LxtG7kab6M8QCe03y2/DoLe8b/8wAag1feWHQMRyt1NpYGfX/oimGbC/Pf
iJqniN34rkAX5ALevBn390x3b0UHOpcx3yrPxt0sBm7IFESPsGxmTcWxtbG8dew4kJDCCKbijCg+
z2XYZM1fImim8tiUmwS1HhVHsi/7YZ3P2XxMUtrzNL2j+/pSzvBgl6B7WDSazBzw2gFNYpQPD4Cj
hf3OBoQnzjOUGPAlL/HPYNU/rWyzBzdJfryOaDOYWavWzj9w9T6PDSe/NuUPMh2nU8w4LRUGc8sM
mXS1z0kp3LGfeTRmtm8OcavxAOmYonOixkeI5MRrJILWytWhCMS+Ffr0Lg1pd7QWPuGezfymovY7
yW5aYDxPZoyVOuKkmhaVtkPkI2NMPD//wOr+1/NkJPmgACuTgZgZWYe8Sb8JKkIG5Q/44DQW5fp+
1NJPCVkql57a2gxqhym/1aMHEmIyt5kNcMfsRiSyDOo3IG+iTu3GHsUOTBNGWe3igBzZPg+9ftZN
IqC86j2J7YYn2hIUFGU4R7DP/FQdhyF4H/LNzL2PhcKZd0IdrRkEjmZbYZGDJeuS/A3vJUz46jKn
+N18QTDoTIoYTiGSflkv+iQ1bSfZbjMWMOsqKI8tnIk1PxsUSPSJZKdFbBH6yn7Q5Bxje6ofFtJI
497smNOPX+MiJFJPLJgL9L97zntkAo0wn4vmJWi70CefOOjiVysP1LEsLC+MW0TgcdlU4POzG3Uu
uMdZWW92y/aOhX0jiMVFy4ViQa/0YyPFY2pF08V3uk1ftu1X1euoftwGcSRHDeHgzbQtJfvVqjZZ
ZtuCZNEywExoV97J8ycVUnawnV90LZ7L3DWP4OPCG+g/2ZPuCXXc156bHONO0afDLdtETc7yG/jd
uq9rE7kcV65tkoVdOQh1ifLe6qQUkmhgv7bwYcGzK+PJaj51PaOvDzgTgkbn1oiJ5mafgvZXJHeX
hFgCGeZda8Wcd9VsnvpUJSciyM8WifZ2ql3qOj+mCCFCWyDHRGlkQ2f0IhwWdXxmGvWJxGd+HjIa
RoJjWvh8gPNMl7wD2mp5HSLzgKuIDqsUHYOrBIv9UOLsUU12hglFyV0WdqjrlCmTZn+AG4qIalNP
bWTMSBvE8Dhn1KigpTZNwH+KC4eQ+cmifTeTfDuxSNwx52j3idsQNBgzNZ2rvxxGcLqgA9tUgJH3
jPs4IhU3erJmpVadDUevD3xByaUUNQ8ticpz2T9aINf3+Iie3YTJROy3qKNK5AR4CNJT7QjiCkda
MPwd0CJHZslGHmyAD/tPXQLQGzXEyNKaS7MPA2fiVegJ1eDw3rrVUzURs5H2VN8zk+wYHXJFnxFY
6o1EwgspwZSwVy8qPyxFdzZ33Z9vIeLR/4ooOTY9pgC1pOji3HWXPIkLuiE0yjBXNB1zRVskp9Q4
8niy+EjpMRQy/1XX9+/0n+SuCypK2VxyLf5zLf+sfJinQ8wF6CkAq6lpv7T22UPg5LXUaU4OE9kc
wahzSYEgN68EgiG54FTwPXBw3scwIy5Ka4werXHEcJ+xzOkJEs9ilF9QZ6OFxzVWn/Wa3oeJ0aZz
MPxEr5lKjiKS735OHLIjuCCNOvT/xdgGrTo6FB2kpYVlasxfbh9sRS1+IRgclGgsdqAp0PfJNtYV
4St8HJy5BiW2j/GcER4SziwPDlBO201esB0g35Qta6tlYxjAVGWQWJKMpw3zyWn6bt0WrWBg2P6q
0hFhOsQ2HQse0E0X2+6lN6S+G5Pih0WXFbmHAMrvpSbpJXB6fLd9xvgyTYjn9aNLk4KHB4wUeuVg
Xgbd9re8bRAlJmfTytR4zp7pjvwFVcqQiE1jaGn6syn+w5lkyEsMePNRACGiEXoIVBANnHD6dWRo
z/lYxWcXii5Z65xzhJK5e5L6aFVo8nFzird8mK0tqIM3qTs/7qK16KDsQqoCL9ssLnOQqITR/nig
uT8cYyY4SKB6FjElRhl4H36nFUfTk2PY5wUiVGRASnk/uq0nZKqJf7WfjLfcz3+TeIh3/hAjmtTz
8eQcWinTOzOeXd4FxkVLYoMNTYcA1RsBC9TGWwpNdlWfbFVl1wo05HXUWu2CyBpzjCT3mK2TLk7M
crOLdOOG1zLlDcq6zeC6xKgEYi9s65E/Ll1Zw8S/9kbig41u7bbDu8WYs9Xyu3L0lzGHPZVpoEmq
nJMEccXBqVU4FVfP9/ZlFb8M1UM7RdtMjLRqLbnBmAk7HQdG4qFI8+W4dhO2g6AYXuKIgjuhHFzn
i4bVKY5LrFBcgfVAynozWKmwKeHNdrwTOsy1M6UshUX6HMMewl8fvMUI2rra+EdFVW5NLXjqEPzD
X64lF3l6MmqwFypILuPQEcUgaEz7GeqZl2Ka1stHiBGfuZQJYwWUdBPelETD1gSeYg+I9i82BpwA
UEBzidOJTQqOD/azNkwMOZLVKF1G8egD956sr2aJDh3nxqm4GwvqgcaTTHQ32ZRKww6WzlnoGACG
aEetIHp1XMcP/wtRpBDzmZOtLR1XhFGX2lZiNTZ1Nsw1CgEEoFgf9DVpGXJXxfWbFvk48Kox2lcM
f5YSd91pvxPm7jDGfceBgXxFFt3BT2ukXWSF2xUIrG75YWD/3CZ8HFyCa5u+CVk2XWKbovVxh5JL
BezjOAZit7j1Np1Ck+oE1Vc7AjkYK8RKsQ9gWXTNSzITlhWkzs7LkfijjYy3w1h8jIQ0Ie/jT8kw
4hOWIU3YHKzIdt0CBzqJqA6nxnuG2IbRqDBuk0sZ1eFQmFnjZNeZnmDV2Ym76+PiO51+sLfU61FS
F0JORy5HnlriHLqSOCuyQH+NvrlgrCvYdJXsT8b4UYNesZeGPA4KXWW6HZjtM+ULOh6yOsa4Y949
u0QEGIkN5xhlqjI4mPsZ/Wo8PQw4TFb0dPU2Z+gJmiHbyV58uAZPHOXZr6OcT9seKSfy+AVFFIIp
fIf6pCEeThDnY8o/Lv+wX8EGBZiDaGLk1COC2Pjix6QKRCRmA4xgx0jc61ZlV5XgneW07EKkgfrK
dv0z8ar5oZlgFDBuWqeFqs4Uy7ST3qK1tL1HOpCvAuv3Ni7HkAqSmTrVSt2h77LIjIRCgPsc1Wsx
wjUdrCe9r45YYkhiN796W7v2yxzSP5pZihhcWfse5suqzfu7QZvK5PDBIR6St2o9ufbW4PrquABb
rWbhbiMoYIMG+Rddim7Pp7HzDo35Gg0ERlbkua10bWYEUZj7PDsCPPk3OVF2UZGegTLXuFkxR6xF
erPaZWA41TC8QdngU5xCq8e/SRpQuu6ge7CA0Ukw8aZliOZMp46gs1UkD7puE1lkUouUDJp7961T
wYbN71a4PmTucgJ+iry5QuSLeG8pqQkyMmlL9Ja7wqMyTNOdY8c6Irb0EzHNY1D3NGBFv2Z/UYEl
Ma2Ni/qLLJ2N0TXzOgOcF6b+AQ0FE3//jkF73Wh5tSH5F5Gj7+y6ikg4rwJJ1f14koVf3dwtOG/U
yRK9WP1JbgEcF0tHtlkxlph7QNPgxYgzBfkggdcpAck8LUhU9Vvz26r5y6vlN3FhgISSad0AD1l3
A09Knwged3kuGvFmxuMjtPwxVA0A1kC/w1h78hgVmiUBQDXjyZQdSifp6wyBVlcvnr3Bwn9XkHvR
lvpGH4XcNyhGGNSB7pSTtuqkOAxZ6+/Q6cN4dxOk/3bcPWqSkXBj6PMeAuG8gnt7TEs/3oLZd9a+
B5mNaODXdvbPYwFBkGJ4q1mLKS1un+smekukecTYd6wa90xb+NYVNRlp1UZG7hHU2VPO0jyLBQ1Z
8UokMqr09yQR7aGQM5VVgQZFAzpEIwNyc3gG8PWSTMljUsafkycYAGbIzaT2bAXexrXVTwTEOjWC
I+KWAKQVK+FAG44Gq8gotpgFjtzlQLqQFn0XRbcRTHx439sTIB0mzkwIS+DxbknYjFnmztEu+1vA
t71jM04/pbfB2nBn78ga9oQJKj/21pitZ5uhCYEOWujWyIU8OWXbXurpjrwLtZGae+zIVLultdgo
1/lUQ+EdXQ89MIMe7gVRUkQPCEuqSZ3BZwtq/bTYGpZ2LDsXIjuNSag+pZ3cRYdqLgCiosm7jEHC
wYaHVKNBJGl+8bfgSYEpb+od33PNrEvJZkciFxNIbzoQcfIymHZ4rUEAPtXRAz6nAlGQVq7NCCXW
ZDASO03QyLaBZMJazgNqFu6slcBXNdcY3hYSYTfWa0k8bADujO6rDnCBay/KZqdfmZ8QoB9lab5l
Hk8CUYwIPjhtg34MZ8V6y4PdbXjlxh3rZJvWzkdKWARKOZSEWZIz6q+dreehoWVBwrQu4whqSR9y
Eu8gAv+IsRa3i96ELRXlWmZUaUk+vIml3u7EiFSattphAIuMLIrgWPv4HRbiKFowEp9Cn4ils5wI
XDZ17ylykkM/E9TZMcHNDafZxNoxSnpakoGXr8RphgVQnmfIAgBBx4OvtHNdRuLBQuu5S2bO9CA5
Gnac70aUGyETwotcsMX6hELaz2n0R2ZI+9oNlqugwBw5Rbs+H5gPBGm2Ga3aYuFFvIHtNRQmy8lT
YyWx6G4E6TE7vyrrXUN6EJkJFJXM9zZIJH/LZ5b++p1h8AMvi3ZOWMAaXQcTiFRkLmo7Z0M1/ePE
y+BLQqvuogROWQNfTFj5ptFGNH7VqB89gi6tMjYPFYqi/dgwiHL8+hxo4w1Zh+vZE6JOkxm3RtKh
kCQng/+etmCv0nMXM5u0jc5FLe/O57LH67w8F+gEh6PSAfmWXvU3dlNz9NP40pmgC1KC8TzpGif6
pzdZtZjyin9Bi8lQqu5J6/VfzfHtLUf7txGRdlEzTjeVNHYpYuOwRtYUnslgHO8Camgfg9pK5Nnp
CSCMhWIcvGQMZcibOdgY3ePYajBy4jxrYybAvfD0NQ7mY6+8ErKqcRi75sFg7EQgNQy3VG0zDRiY
0bjZurTP6N7Ha0bXFkBFiKhWUrIigWmxNXKaucaiBXNTpfoT/BwvRJ/OvIQCflU6xMXUDxMpB1jS
HHdN6ecjjnSvKQfvRu/bd9cdvvWke6L61/dN9STMcsPgo9wOCGRXCdIBk+AK9ChYuXoz6gFdIQWp
o7PuDC+oaroHfs1HMNwe1U2KXqzvoI57aYwGTc3ysCTW8D6hDxyZSwQGySpSpzhUlEtAl33HenFn
thCOpdZqcKr116Q3P5Yxv0PQe4hS6Evu4KJbsKwvxhPo06VIHhdFSGITv8Af80SCJmtcdC0bZr97
b9aYsyTps1PyZ+0VyHRUPDzl5s0PUMiP8m4v5nbEhOkmc4WkNY5+5oBv3ql/WT40GxlfAYoGAIin
ATYaynfWm1cqd5R/E039EBNzToALQEH3jd3C52BlXxlaMpTrcpXrrAytoiN2zDA/HV+RJpGy9K2y
1COctgdBNE6PTjZmV23etp3LiB1u0Do2W0HYEZ8j5Urdxga/76R5pyJGHmcYMfynlEWmpy/Wr46/
SO5um2UCAkShMsqnkaVIz/xtjfHZe+GqG9b2VKBkMsSpwjxwgCPJLAFq9jpzJvuEhxQ+QB3fbQUs
g/Pqqhi8bwuJUseZ5CUWOSk8olrCWvRP7EryISu0jZEr+ztmd+/I9t74xaH0q+lSD66GeRL02gi6
XLn9Xy2fJp0Ud8QGfoTy0nX/jYTKUFr5v1il7dB0+ze9L24y7z4qeVYdIsS7Meq8ECiIlNj0Zgob
1w2+Hcf/lFPlIVPiSWS/nnBUU9WxpLPx7rdXCWFeLMoM3z7hdf5U5i1KHe9aFRakYAitMC6+PWRp
7OBc+pXyBRBx75JqMQM8gNvL+ruyH+3IykLYpg7Tapa1bgXOraaR9kYCXq0pCTuOQS6ZZRrjiie8
BKfJaQG3c/pL05ahZHWyG31iWWcxd8Sam7+5znamdXBjlsPsXxQ7d2jdYT4geWAziAjVt9y7kTcl
nvOhfalL59bWbXnsXSe5JOwUaMezp8LqO5B3o7ZHmt4sO3Xg/Q1pZmkfw8e3y5xQvVFt08xd/CbT
P4usmFM7Vn/1PJq3GNElmCab6pJ7KaUkH4kzQfFXfA1mhvXKAKGod5iLKB63PlapVZHm+yy1T/gH
boQjkaYlumIzmR8EzhxsG4P27AqPrzO9+YOzbS20724jSBrS3b0NdvLQ5I+d8PowIrIe7A0IY6Ud
dZXUaxBkGZw3fpd0jtBpMHIjlP7bxwG9UXCvGQjD4YzSd/C/6oK5zawwdtBsTpt6jbDnnqc1iJ6i
WltmhJqyEDs3QBY7ea2z6iODFAuNPZrv3VIXT4VheZeGiYuXYpzjZoCuZtUnN6seElu05OAU+ZMp
1UePb3isifXB4pbFkGkyr10EUUWYIRpQ7HxWsd0Cnzf811GVd8ND5AoM2iJHBeznZiqix6LvgIlE
3rZyTGNnm92DllR/Ab3YlgHfBEqyzMglIPNF7quxfS90YpfZvp4tDcEQNYC5AY/TrcemezT0oT80
DyolUcPrKvsaj4a+83B/TQNZEX7ELkPhNhryGMIZnpRMifGGwrsERd+QQRdluIoCSRZs+dKb4jmP
u/Iux3pTxu1wKyuLGmZOfhzb4d1BgLeb7MBGacjEKkhogwhuHa6DQaIgMmOkMsa0GwwV3wuM85bB
VsktI8xqcZ+ea9iModBJMawSM98TQ4joqKyu//+hdeMbfOaJbLC+2TWeVpyTUe+A67vFkjVKo+Tk
Z0sEmyTKo0+PdzGzvSfHMZLHqNT6kw0jcsMGF9RTsYdSZjxgAxM3bU7xWdHfxw9IKPw3LlxmjQMf
jP5ZXUtn8Zd1ATlcI6y9gRb6mJjaLwM6HbdrVwLRrO4abOvjYLJ7DshH7UxI5kmLUyUbbq7Eyd4N
1k/gnYsUDE7pGOIQfcYy/yIb7UAzKy6uh4bPcexTPinc9LX5C94S8KWLko7vz7/j0TIj4+E/8zZ6
8H5jRdrdaEmntnkP1g6d79bQJMzPQHgncyBBNFNL5Ijs501KyOA6q6OvoZirKxA3AiIDZhvEybD4
xA4qHWPr22STJ7o2HgOw66zXAF5RFXBSVq2DAy8TWx2mChbxfK0AB14y+nzieyBxG1NtcKvo3jWI
OyCPya5V7s7jXvhJMG82c7lv3QKQcR+1p2jCIo90+Mqqo9vbmYcJri/lJmfMsa4rtAUimRd4s2oP
COw4+PDN4+pfFoBEYB5MrBO6UZGB3ZjRY6TolUctcn9m6xmJf9hyWpx0N+t3Vs/SbhhiJl++1m6L
zPyuYdO/106Mt72M9IfMnj9jrfW2bjFEx8nmUOF13eZRjpBh6QQD3QrtGKW3abAoZ8H6ZgfiREAs
waW6Jw9zsfhZmI/sRHoxM829z2N5GBzICH4bbSdiLTQzSfYxgSPGODgXyXF9WYZcIYmZdMM03buh
Na0XvfZLfIX8V/oSKBRz0e8jfQrCxDLbO7DHuggJFHd3xD1NN/JTnc1QEUK0pJ8RfMLazFzX2QAl
q8Jvl8h2r7PsfMlU96tPZ3dGcDyYcw/iecAtRQRwYjrW3uZkgLLRE/3OHC6ZflEaWyfXc39b47Ea
i/rGN30ccrRSTJnzPWp9mPuOCQaLl44jxbxYVcTCUv4wQJf/Y+48tiNH0iz9Kn1qjzowAwxiMb1w
rQV1cIPDiGBAK4PG08/nWTXd1bXtzWyYlRGVJN0dMPzi3u8u5yY2T1WYrKq+t1buWBCJ0cWPHEIa
EJTUWJhROLNSyzfd5GcbSIwYhQrzbsYRYz0m2hA24q1ELBOBFuya9jpWfrwlzIyhwxAHt06Um8xB
lh65OOPmdlEC16rRcT93TXbvBQdIVvfuoYmNS5Za96aLuB+dttgV5vwRdpyWmCCgNuWrXmXJ2ghz
brPi8tcbyZnC9M8lYBEyDBnifXiOk2jvKhKmKuYWojBhc3kZJ9XkBQfZzC8aUHXrM79NlCJwr22+
wmh4i1ujfqoY6i8TsfMKbd09FtG7qGngIKAgmlnwvpYDBCiPu4XBiNJ7gfVxz9agW+Zay4PhFtSW
An4tkr/fHmOceAjkjcUtT5HBTDdoeKt1Fcc2PU9DErFd78oB7UkWtzUcYhvoROptcTPaW2mTtcYU
QAezeu51W1ynWtxjwooYB/xgV+TvLKRWbOenANeRtYnTh4BZRStYMb+qelhzqtifphOTRaTtPfG5
ySZycDnqfF5ARVBPhotgngDncV05VJ2MzEgwrZDpUmVBrVwHAWYE1GwLgACvFWq5tRgA5jjxNSij
dzBg42KecmsNkehEpH141035x1OovaJGtuvMC0GdB1u7Kr2jJnTwVCGYQGSHYhI5frzTebZKC79e
J1nx6uUNXv/WBSI24tZovGVuEqnYTIg9ZJ2O9wr3+mpGa74Udfsnd+vsczTrY+WsedaPp8k6YJ5u
NgyCw1Ue+8kS3pf7cDJFB1Ih3hRx1GwgWrBGDa4RJ3HtUzEZ2R6tzJtubPfD8VjR2LWminn8qyvf
BghY73HcyOOgnQfZ6Rf5gePJipvlLHmOEoC0jWBAG+yF9jPYBjNF7PFc0J2gMPRanML9HVnqPoQ7
uEhE+e6bTrSytHhC6vLaSBxYZAv/SM35NfQyxj7GdMks4LXiGjbmNYTkEpgOwXsdVBj0pr+LLqce
VlnHWKR4Q9F61h4uJhPSbD+ZHSklFPgVWUdumK5JHuecnqD4m9o6lSSAumofYZ5fuz3wGz+m0tnn
k8vJKpgmNHNebXRZRoBKzpEH46hN+j+EN+yLfrh7QfCDaBbF3Fi+FsnwCTLVXheMCPPwIQqQH2mq
TmS6kjJNitGGOb5n42bnKR4Ca2BjPiDY01xwZX/HEfKb/xOBL1ikOVtALDGK4bc2knjvGD+9wmbk
i7sBUlZIa4iwhWlRY9sg7No+Wyld4ZJivBil7kvpdAZgKfVix3O2tutzXj84CODBEFJdowHYz2Sa
uIUSBB84LuV+lmBmMOVmK7KOjr3LlMIjY4CCG7/iaOb7emD6CiK6OeSmxewN6k9jo/mZukuRE6Pb
1WjiJ+AY2ulPI88SSEFtBI4pIIgqsU4uN+/OCBJj1fPzKI9Ut9K9IKC4PJlBdFdxMr+bUHegGwPv
AQe9qtAH1/1oL4jbydaaO2Wb5C/RXLir2oPnK8Nd2wy4rLSUm8513vokNYkD6+4VHxwjoHHR9ZIh
3ICVmnpzvvpZMq5ZhLV7wQOJ8fNDYd3bzdkUFs35jImVcCIKssAmYJeQo8koiPzxvjHfQLKtnX0Y
5jfXZmHQ4BPzBjdCge7NN4vAjk6e4nC89fNj3xhHap2X4D9KbYpDPtfRQjVq3HZsXZdNiSGCx4pz
kyiIwOdkC2D+3Xe44bigA9d+fNUOpOVCjv3W1yUDc2CWA9KwdTgBnBhClHdDhzaqbJkYc9wKFoKo
k7RGHzeR0QJTDlmG29ZyWbXML9wyDncVwLEl/u5umXZzuo01wYWVWRREZuLZ9AUCKDxaQ10POAj9
JY1s8WKPxled28bBoxZJScg5NWKIr49dlJyJPBBoRg3g+VMd+LfCYF0ctV74NAZqBZfT3zVDeDen
jHUQEuqBnJNT05lsEFq2ffFAhEHM3ToCtmL5QEa037cQ78kM2+nM+YGzWuy4+tAj5+2NKu5h82C6
12JoEx1mf6GNh+xGp5t0jiSiICStY+v4d9EG5E4mdffk2mymIiezmU2Jo+FhTpx77D+NzryXsEGz
jg4yhTDeSCq12r2ko3xlDEFodAeNsMeRldgN5iCz+pkElXlyStT2RZkTXJ0HxiokC3jXl+yfsnuj
73k7V89jQNZG/IgE635azWfUAxa3WtxIgjBvIdW1wBNr9FG9h1DMzLlHRzODT+mrcj4w+HyljyTY
LMD79UAP99UHSdrVl85pI8PqzWkT8UKB/2MsSQTSpTrKlraJGSYIKEiwu9IOmPF0uuamx76UMoxw
vFYdwwYHhdFgvLYfwCwo3DtraI4zSPeWjJC3vB5YLKqhv1e5+Ue6AQ91U3zOumZ9O0aYAWu1dnLL
2hjKSrdRATuVMTXACzUxdxdhvtfJbVbRzh3xsSQxztPGeTNhzVo6oFf2gIoV9jtJtfNyzEEdCMgm
zDDMTcQjmPaKsLRgN1joAWJCJDRRrouBxwud9kY4bbwy8DwkzI8ebuRXKRkHFMVsrECoM1gIlzBK
z2FBANFsPGw9BjwUiGCLMn2xivJmayH2tXY490K182IAFO00qHV3nBuSI9MMGDcVxE1ynmXMqSbd
/Zg7d60n1hLoUR5ZSNWHDSVwUW7QhuxbjZYO9dwXJk+TdEC8lHn84Y8mB5gBU8sxPWKskWZltRWe
Btpnc8hXoUAXpxNkjJ7b4IpLOJI8ph9ddDIaD/OznZRrU7zMUvEsqn56OeeXgGfxSDaZ9lMu7zFa
5lVVO3JtU0swaCCxHdZG5eiba074FSWK9El1ByDXiholwpzmTs9FSWmRk3mvEuqviRv4MBE0VNRk
ELRwoTCNpgw9PWDdmqqBBiSDrDK068T2EQ5YTJ6Ttr5PqWovWi9rzUI5Roxu2p9pybnv1NHNm4t+
gwedxY81InMbEFum058+s+cNDdq+dZthp5L47LlPIs98CFHtwivw/5SztK9DHH92NRyKGqd8LGV5
GEONeJPwFQbe1bE1StLHiMTZjqFaJqHPbHBmozJ7YblJcsVkihXzoWwfUNkScsYEnWJfE07OM05e
jNL4QxNIXAWpdRw5qD1G6TFlkRWVQkaJyKpgzXFNoywV9pWa4OuS/KFl64Lk8qbM+rSU/9K57bQv
yTZeZm0FSsWGUMrKYSuql7rokWc2yAy9LunXDq7rRYNFcote6Ft2HoYQOhLZd/riR8Ef93FSxTSW
R9IinntX9PTSQN2yXsvXvoM4b+IZIpzExXjZdeMpqWoWKwG8mol23q796BmT+by0QszJVYVJwqXw
WVk2ACM8BxGiUnLb7QklIq2JxUZpSFcDecqHcgy2Ug4QYzUScg2uhQQ/7R6sav7igC5PYccXzyEi
D2+BxVKYbtsL5iPMmGBdlZbBA3YULJ5hBDD6cFl1M760iMK6ZjHaibqNit3EQvA+1tK4B+Q8JI2N
OAXdzaIwWrG2kcYdswlLnChYpkWjZ679qlkjA104tecRC2XfyRO5jlHN+Zef+jiCfSAwwQvX/0wE
IXx9A7wDvys8Smcf5NTgZdB/mDWcZXtiGMtoG4cBW+xZOek6kA6w3/E9HoFVSVq3hVl7L0WfQ2xu
9xU7FWWVpJne0haZn2emTzkBIFUYUEhX5ocphrtmvHFRPkONDpTKIjOzUzrqn14JFocqcqqin9zI
VEEyXjs1VANAsQN4h0eX6/MLk1eCL97XyyZSb34Nl8HW9WY2aExUyxfc0EgUmF+zxTeRL0KfDchb
wVWzz0k6zye9syzzWJvJL7AF6SEU33RCNgoaLiVBFk9oE1whEmaoQ0oRA0RkSTblzXc/zDD6qWAe
cyxjJSAz+I/lJH+kTqIlgDbkZYZzyXqk5XBy7wOR3Do8YitYZ4iC0lLH+0ALeKh6kbn5KYOkgQcu
OJhJfisA97Ap6ykNC/ZS08NBTU712GT+hhE67j/6pMS6p3sM699yHjFya/8lJNuO3quh8gJS1yV/
hNF+PMyUYH0s9jnqLstnJFdMjnT3UbT5T3xoP82y/J1H3C6x85O0gCuqbihwnF+UJW1I1oUxGt92
ivbzYou8QZB56Nv25vsGbnq+V96z/LByPPySCslqwj+GRVPB9uJRUgIlCZ9LYIiV376Y4AaZnhOR
Yp3l/KBq8F1JDycMaqCZpnK8JxJJoNH4+JHDZ9XIcxJ506aj1l8BaLjb83Nh+tsktuSC0TsXbHpX
aLOWf71E8/GrhGmzziaq8pFLaQpeYtoSS7Uf5swCMaK9gMb5QuGMAS207nU5Up0FxbeTvM1sZAkj
zlij2oTS0DgHxrqyeed7C+Vh0HzgTL48/un3T67L8W/LIzVysCt7zHrZA1cpQvWTZ2bndYTS2pPN
y29sjnpxMR9ZuN4jFZcza61pdnfY7RG+Ep1bNxNmn4lPrzL3PeG6bKdI2R3ZfDXoGVr7Vzp3t78M
B+7NiJ2PkZBeitYvfGfn7pHeOxHj2xDnC/DvMmMhlOymO7+8ZtXwSZjEOY0RGZsEAvslChol5anF
TuQRGQx9/nVC6K2IEi4TIoUf2cLRI2XYfOQN/+2RLPCIPQi/mZBnnH/Fv8Uu/Nu//uf/Jl+Bn/Pf
cQ7b7/LylX83/x7V8P9hCINwpHD/eqv+8U6tvtqv//gu2phKgpfwf/52/NIFf5Z+/e2ff7z/TW7B
P/6rfwQwuN7flZKO70jpkXFAnfZfAQz2I4CBWAbTfXwhcOFv//HPAAbh/d1WwkdB5PELuPxX/xXA
IMTflSuF7/M3Nv/D8f72/yIi/sfn+N+f67/mFAjxbykF6Ps8VyrHgsroeJZH0sO/phQ4jTIqhuIY
WRq1m4rp6gRELUCN6RHyuamzZtayspxnUEwftY1/51/erX/+Pv/686Uv/j0CwiHkWAolPNNhfyf/
+vt/yUkII9CADlPSdVsC8rfARUAxcs5Y7+n2I9EgbePO0mn3OQVWtacYEywNnKOJ6YUBlGDamjQF
Sln1RfHjnl2M7hD4sjPPTXmuFMkHbp3mCFRDtY1IWGPHDLIvolBG2OF/UziQM1Vl1BaS7EfR/aAM
fE8Sx4UR0L57nZ53GMt/wltxr5FiYDTZ0ybUxA7yVItE+2xXAyHQ+XhwkTgeYuQbuRq8bePFvx1Q
QyiY7Qu7nGahSE+arTo6lFBbqCDUnkSdJ2n58yZ0gLTXYXh26OlmqxB7a+iz419fxKN9RWe6C2rB
6KXfMGj+XWa7B5prtLAN7uLM9tYq+vJs4u8qp8SV6EFt1l3yhFwGPecQbfQUJdsiwWeUzjnOQPXm
SNs9yIL9Y+BD5AtzyIMBgau6Ci+tgsjWCmZRI2Nn6TEOcAQlVgXWzzStcjNYjx2JDVhzNjISJuZo
J9CG4zIORIQbIHsQNUDqwlfE/Raa6xSmaxSyc8M8vrBzD2nmUMONImlknTSzQl8odyaQbT+tV1Rt
0OQvDtJmgMlDhieUYL5iib3hdIYFCfrP7WjdSdVVGWvIUdx65l9+rN9CD8TnSLFOAVWQDMLIBIrm
0dXFGlT0uKo7nvRW9Wm14cV09OYBq3rqUYTuqkKg8sU6yFKh+Bog0cZuY9IDiZssAePHAQQiBUp9
ySIDnQ+mGrBvLXpw687DAQNtNDT7MSRwFfshrq2+2nRNb5zsuAao0dN9ijI7aC2+UDxqRocWxoFo
gkdem9nScd4hBb5Fnbdr0Z5VjwVG029dx9Lr2dki3pmYs3l/ojg4WSJh0ZIGalmpVOxdTeSzE/eQ
Xizz4kQ+JH2fa43Aw6CUX/00HQ3H/MJpzw4LiKzct+rxLpHxw2tt14wwCB/vebPDzHknHCMqadbH
h5WfuOAbllEg+HqnxHrwG3MpW0XNl6njOJr9BgqbtTTzKzlGX3DtsdlP3Wde8Ii0MTEqkHTLKhOI
sxPU5Hm8yAOfdU7j/sIOwzZ5St46y2b+n2z9KeD3SQXyaOrs2vZ+h7axgQsDuwbckgtnfSUSiU49
mQrMxXqFkZSwpsiGT5x7wU9ldXhNCqbPnhse8/hd1Ko84TX3k3Sbzf7Lo62itcvZ5S5jiURV8noY
ci7yxG6XOmMG0R1qNBkrp7d/t01BjIhkyefDTaWpQtGMtasIPWNHtCTNMBNpw1bjakzd32M8vMpI
JPsxabArGGvSKvA456LbTFyCV/PxpZb1DlPoJtdzd9A+4ctEKo7ESVQXVC+bKNjLkTV84zJcIwIC
BMnY7Pz3h1BasyLg0R+fqrJp7hLh6T2JKT5wKpiLxPXCJT49QpSz2VqQiHC0sCI/0SlZOvYuWaz8
DdyGgXcRjF43dsPGctLxZDvjWzAgMY9U9ov1HSJXUbi4UGW8ckuz30ubgXGa9t/pI+TOT4iXanth
vD3yEAwch2p6ylzxC/mgvVK4lU7m+Egjl9YlwJtn5v15GqfphrnxG0k32twEH4zb1GpFVBjUSis5
s+TDDhkFbxbWkRdHPIwKEXynubEPea2eHZTeB8nJ7dnNdB5rOm/Df4qDbVUhcQ9ogbhJB6YxrBhw
n9RIFWNkhX4oUC6085GFBK2B+0njlO+wXdHcOF22cRHV73P74QYxiVS22+w+l4Dx24rpigvC+hgg
23U7Te4lRgAj6L2Nyo177c/ODj90vcTt/cz2crxH1VfX/qVRwnWTZI6/riojPBup3xzlYBwqDs9N
xK0GTBo9CL503FgahHKbV5j8kme/6cR5NMifkYV7CZFZInm1Cm5bi2NOhQ+TFSA+NL3VCcFNBXCY
eNuc/YqEhdoE+aU3uhj1PlQ/tOC4yKb3UpXTu4f3ZyXc7i1Me3JnTVkf8qeev1k0rYiRiARMkbhU
Fsypk11ltM8IB40nNSCSc1HU4qZuWCPl9l46g/vANEQgCnV5kEEVvMeF3kJkSnxV/lCMMfCU+PFa
GnQ6qbL1i+rYRvX5ZzM0PRHczKu1N68NtR+KIL1A8c5JhcCvktLznIltCkozOBm6ZBccN2V81IVz
zJFooiDqfxUTaR1h/6TNXLx7Q/3sV/KjcJJ5b4JJuJMEu8DGJ6+e627AB2Cy14m/Gl8kWdULpZx2
M8eje8oxE9Vh2h4JJGqPJjsVbKpuQgZfi3i4UsS5l2n2Gg341pCcISRpbAIW4RQc//oSZD/wrqqV
p8CukVfEOsaAYYa28j30CuelIqSpTOxXzhvxwhA5KY9V1vg/XETpW5VMsJrC9GVK9NlM3B9Rb/o/
NCtCJ9AGVkeiGsxY6rNtfEsfNBVzm4s3KlRkstgb7fxbsKRaj4VydkkS30MHwx1TxzWUfrASGGVo
MW2xrQFvkh5CWNZqxhB0DWzr2cr7+KZAIpKpiEBdZPE7o+EVVopVnk/DE9Nh9D9yPnbT+FTEJDID
jKx2QYM3Q7mTOLILnugxAGwiZu3OgsydAVL9FphJvTFbwretDqhcnmSnsju7qQ1Yoaidt9E38GZM
bbdxQO2w+OnivW2VX6nfHYVddS++22IIF3TYWV+rw19fJkuSEh7HR9VFxbkQTF+Y6w6V3RxGL72T
RRN8hI+bqc7DIyrw39441cfg8WVigmrNFegk26zPgAnqc5N/RZaY1jIeMWxW7jYVrbrWYFKZAyT5
cYwknsnJqc5kLP4qyjJYa4zEa5TlMXwJO+blGISMw+PBwhlSB1hxcc3Dn1WAWBlZzBpc8pU5FboX
G4NjhokTox85fRmCfXA4066BNgdpFkpCT5rpImuH7IAeiIYvjbpth9oPrYSO15Hd4TF/JJcMhkdJ
DPQX5V3lXWv0TYuqqL5BBaZ3ySVwqVMCmLMxFtvBQHxponTfywQnsazKu+xFi0ojsXbDPP3MEtM/
ZDx3FqhtSSPx0+8u8OqtZ74laZe/Gmc9+P5LYszRsvOQt3c+c66ZgTdORPU8RXN/Ku25omZFr0Cy
pbFMESbtYKddxiRSLwhNsmWdutBnx/69QBW+SYYSMZLQ46FM0yeZhxHU9rrezgpVajayXrQd92R6
0esUGO0RUYLeWj6LqMwMrCdkIQq5NS/OCTKQu2VM1Y+nIVVmsM+F83tQX5POmBtlDeus+oQ8ODpR
FQNRLVqqNJ45K0J6oo3l9Vg7WDRRpmYfhbL0nk69W5tApCoenII15Rn/DheDMexi6xE8NXnyMpgf
gTEPz8gAIN2X4dUwQAu0luu/JXOJlloDxCjU8FNxcePMlPInN98KVXH5QwzDvgj9/mS5sCgZLdoc
hH3/1BBymruZiTSrKjYuAJC121k9craUscMjWDUEbnxnhkRx5PEelYHoN9GMTTz0airgPj4W0m4P
hoWstkr3ZWa89K1nsiYyxdazxnbRRTo+t0PzbGa6u1U2+Sm2VOt4BJ2jreRiSR4TXe80T0Aet2n6
SHEpe7VKLTaGqofbmLQ5NhRrNl93gAFrCjXlpiVoaCgBeKLt+fthTAqjcn72++B1qKlcsBP2C6qh
4hFTYlzimR2fPSfFEYyUsRimMCdhwlu7PqsP24ZYxaAuXtkmOeFRHKbnNjWPdmm3+7hG6x+2fNpc
vWCVI0TEBDwfmZ7WxyRint+0DKUDkbO5cLjORDQ1pykdvlzcgsc48TdG6fqkkRgBWS5mcElyzpEA
/nDWSxcjCyqacbDp2orIXYLmSA5GP50gS+o3kZ5mhA7YvplDIxY/l82otskcitfZo1UchsikxG3r
p2iK0V/JY5656bkHlrMgSp06EQrixiS/Z2HrCKxpCUXRKyGbqA6gniTqaP4V2I5+DhFP4bO2h3Wd
I8rqo9lAZdOLnRww7EWNeql0JF/bxmQePXZgePxf1osGxrNl1Xkz6hATxCNB2c2m7DrKY1W/gEOC
wG5WeufPHjplSVw0y5NhPbozBV3PTN6NI/aqXQT+aeCRHyrm5QSQxPcAyactE5y4GupibsHd6DJV
YlQ3727l3KKyta5TS3xoEFGw5w+5XxN6Jg5x8Lx9YnTXxrSi3VBAuotrQhasfAyBd4jhuWBmgshz
HA6pkc3QVoZs22OgnmggwCoHJ5XG7tmaC5KC81pDoxHiwvMYWn9gsm9urQOTL6yMAHPXWMiHvete
gkdiIrcfVt+hOHSTwydQeYfeJpivqOKPHFNkXFd4nFQX7s0U3zA4C2+F9DPcOS6mnNktT3On6SAz
c95MXivey24mAM50F4NK861Jx7ZNXTxCnCP6PsbvuLvsc8NlNoYtapC4OkzoTn4zw362wmSti7lB
GCb1qemzD6GksTeG+m0yCCiHDEhaVNd5B8MD8UF9fA26cF6W1HarNHS+/TyX30b9Mk3WKZSGe4Uv
PD8T2PAZTVjxZj/+UeWZPMi8/TQMD8SU6MWjg/XWWQZWVrb2N8OBTzwFlN4JhCIResklyqCHjoN7
55dzYZkPVE7Dk80e/cmlC3Ez+4kuE1yG68DK1Gprm17yBGuLHBWFiiRHoFv3oiZrk8T6oC3PQVT7
UEyldyznhLV6bAGPcHGX2FZINZERsCt7erfUHuM1OLUjlPX0EsPfX6cQAJYRhJ3HSf01NiMpMzIg
KSnMjibusnPf1t9BUb73taHuBDSrO1wAD3+6QBbfsjlrOWsSDpIkKqtTBSKaPCLjHGeT5EPlBCrE
+OqUw7a03Xbbu3G3NWA/rYagi48532aD/vw3WqviNglWd9piLJ/21rZm+vqq2duuxEjAcU0AX5eK
t9DJWIqWBsN56Q8Ih8P8jcn7OpWlecPZnT2AOt5O9g+PX4HLuu54yOSj+9J2EZgVbV+JGh+PbdVv
yy5F1Cn9W4wL5+CwL2olnia3q91VZXD/odvPESLGjKZYflSPEU9iGlCGRdXsQib4NOKi2qXhvAJQ
+bvFxPLFTweOaYW/mig5JMRlXICyc3dTGG3LhLJx8iD4DbM6O418mcOxu6vC/RhFapOpXs7bFoD8
NhYeqpIgujEBLH6OFKM8m+CHirHY2IMX3bIEW5etrUMWjYdMDmjDKJpbf9hov7D2YOwuU/vQOw01
7kLaIaLKx/e0wS2p7GhetQBtYSY2qzRufzeW6RD0hSjTo7M1+CBDE9+dg49PVgWACQiU4TSv8qj+
9GwczmMIJWsUQDNF19+UH1+EwxK5juv3jKBOocIv4IUxY4mZ9G4gbobKgnO4HjhIQ4LScWBlMfvL
vs1ZALoZjBEL96MYlIPVoX/1DJtyVfkOnJYBDQWjIWPDOA21ZlP/KXXUbKPSuOJnsq88MHkVFr1y
DP4NrkX21Zl9fNLsJy42swGvKraDZScbi13Ash1stU741vicqHsqd0pOEJmeHeJF9u7j8ZSNxsbK
5RZEwXMUmcYZecCvmG3sayjOTijMlYP05VoaGuFloheRtou16g2MJGN4YQH+VgQWLvCBVilHAeUU
cbgXTcL2o3qx7ehCeP3vYUStjewQsYPtbFunSYC0ui7ea3gNQdBTW2CR2IceOlfs978MWATXur1x
6lY8VfZIzU7KxSdqmD3aqkfQlmVNyFHT6csjCH5lNfrJFfXvtiYslDB4rI6ud8H04p3CUXyHA4Qi
WLYQ3TOfxyGFdMVjBIWstxkFGsQmwahKFF56yxvZrsppdJdDLZsjslBox5oBNW7GQ9XTDUeVB9Ma
BNCH5YQnA8jCw0GNZcHXbNz06H8YQR6uWBCi20HmtwYPnR2yNsyXKkeIavLIXJVkT6zsCL80Dj8Q
AbFhbxmP8CxD0iOC3L6anaWW1KJYJJQLdS2sq3PidvTsZfLbexi57C69EejZ/qy5pMLWJ/aJDqvV
2OVFlh7qoJMv/YzXscWETk6LcTZxL1h2My5Lx2EmWTd03DbaJpbwsZfOh8F2kM9CT9p11cvQwb8w
NQ6H0knurni1zZ6lX5DCvKBGrzuKlJLqewcDH8MtL1062B+6bpl4kTr3gcXSak4ZoD+DSKKsisND
j+tno4Y/DRJBwOz+b48oL7ukYvanhIs3rjcyr7/RrY+nHAA2qqSfGdb0FTb+D+a65aYZtH9oYEYu
0qKI72IEVZyw/d40NcDmwEOOjhv5QfiZYK1BwEqYrIZugjYjYgNWDLRL7Ed5TV3Lb4Lp2x5xEWCo
DfewSMOV6ffQ3CAtL5NG37Tp43BibYmMpcIoB1ti4QzYjVNCctZBPXerMDIOpDqMO+CwyS5P5mfE
f9GRN43EpsLieysnP/31JYk4sfVY71uhxV76SF3jPl1x538OemZHbCabshbGkZiFA1nzAKWY1UXS
p+FBp4i8GY0d1vK0K9BglfDRDIz3t0b6H07BhAMVZ3uK6KE3fdXli9Twoks0VSZvQPeedPolmeYn
nGAg1HqWK0gI/Y0LCtqGW3+hUpYX3ycJowgA5P/1Z61mtYewjEcfqrctPrd1g0v0aurpnb1Itcus
5lqHhvUEVn6v6jtwZutIafCII3J+IUqeNgS11ftoQgOJ8GSBDiRHdGRgqxqtUzLLCbKviA41JI8j
KbrDznNEeJ5H/IyeQ2Rz39pk+nGqEJFAGk/dinw/KvcDM9RwLSewpMS14p3pOSUFoiYUYsMzQ/Jp
7YRnuxOKUNOmvFadWDJFNC9D1H35c6s2bQSnyrT7jQUrgM/Aya5N1hWrEU/yunFtYnk4tQxd+Bey
nQrukuozCrR/k1OcIXaCLJvKSUC0zAOose3eDPR8SpIcBrpl0T6CRIBugGUbLe18TRX7DRYhJA8e
sq7UvzTatUWVhWezaMSzUxjhSpdevK/SeVzEIpe7pOthA5h1d/RNVCQxj2ClwuB7cLsvGwTJq+zK
B1BTGJu8ItSEV63Ywdj4CfIJZww6OcT34lcyNtMNoJ1mapt+FDaGkx7fIqQuT91T7lpZTGTfTdbV
wlCCme6CyxOrFIJ+a4hfzQlgXlfSn1k4nTDl4rlpLkU7M7CdCLQiBmImspINtYZX47ALVnO9HrF/
4TBp5uXQFsmm7j3yHOXGksUneDE4MonFCtnnVgW4nyGiVyAB8mQlrOyr6q2QxqDYhqH/PAdTx6AJ
EmyKXeHYPJgCufadY6V7+yW17I+sjtwzo59ljyDgxcTX4GdEjegC8W+ShMkh7kxYCiFGkHjOYVN1
4XghTUA9tA9gbUklBGDB0j4ZcPU0XPzhzKYoN/N6oyPMYuCpi1vRZ9Xe6cjL8hR9iI9aE0RD+4Ku
UG1Gs0WN6Fq3AEzHfhhke8glHEvZWkfGmMQM9CSUhG9h4Lq3gpW+m7lHLGrNhZpjfJniQ2M43nbm
R7Jcq588L+yXvRYGUwS2TUlfJPsEp//ZLpgbeb2lnzLHJoIjnd975RQveREcoQc9kFHdxnfsemP0
JTO8oDMXXsAexxoGtQjNRB9M39SHxAhYAzEvXhkN4HnbJRASSYXHhoWMiDQpN6XTGuRip5gJWFBI
LzWRywDC4IK8NANSuf/L3nksV45sV/RfNEcHfAIDTa73hrw0xQmiWAYeSHjz9VpJtdT9JEUo3vxN
GF1VXSTrEhfIc/bea8sq2UO1o8YQkCgdFyihTe4xoNrDw8Od0U2s3tgyP8/E95eJX0LkqMG7VgKo
J+UzUzX3a6l13dOIzSAGQng186xZd2SGR8xpG9z16T7TzceUJvHRs8tdOtDoXWaYEThhGse2+SlH
8miNcZMVom2XGc6bz9OeKCo1gIkBC7oeOZBiFXTWAiJZAc/x5nOOIb863GK9eIsS3d2yf9U4tFPg
2iFPktBy2gVaSrYeQtrHKBzqBEsATzfio85xjptNfY0DxYEyx8vINW7hyeUG1xI2d1oEQ7+5JJwH
1rySQCrLmBLf1D/WAatzQ9XSR6VTHwjZfoQsdLdNgCvMaASaKrKO1AxAB2K4EGx8CgmavwuI2Pkh
AYl8p4GgvUNR99oRm3vptXAZDKGgzpeqamjVTipgjFPnbMNar2HdWPGyayIVLknoqB1ku4WiCr+n
aYtjpjPmzm2zGbTS23JFvzcChxHbnOEWmVxeUlhbHFrOuUjRuKFEHyw3HzlKyfK7W+/DfsDqTYCD
egPOUxPJrwubw2lpdu+gE5oHp+F+E2gOwnb6mc0EyT1UTuignr5MaejbDhPn1da5ZZ0haUE89GTu
NmE5t3SNY5lL4SPxcMfS2nfzRnhBhtM338hAUGc1zTjrLFokJHawJ79rfuRAoAjHtE/WiD0umPWU
7sbhpYkKjPK9YSPVm9ug6cxV5ssRmjDRDd7merQ1q+6D+EMA2owUCJBEEkRYkSbH9A80a6e70ijw
/8bWOuvH8ZZbZXXNuw9DUM0ZWd0Recc4jd0ruQBqeMwY+ZenzZa2SQ0AT8+eoIk+SjZxcKrNfcz5
B/No6K8FgzINzf0rJNYVdYvWq6UnhyEumx2LLZ0STZ9tZE0t7JR08SaffXNpwyiB8wZ1W9Ro2Rle
osPcoaDnpkN6IN9ngNiiFjAeWoO/0ttwKzTjnnjhd38ibZDC2E9icFGFoQKYj95hDrRIwLD7JH0W
mKzsgAQCWFpQ+CCfNe78+YTWMlAVnsLOChPknJ6+Rs17Qu6mGUy/NdOhyg10qVDCkMyR/RCZmJxB
wwGcAVSIEdMW+CRM4h42Fru2Hn6zEwLLp1NfL2Ps+lDhDmw57VVDYfhy8M138sjzUc8GwQuBrhCa
LHZTcsKBT83SMC6x6TJ4mWkoD2CofjsdgGDPBq7qpecKP9ohDK8E2g+tC56oC0DzcFJXSY5XPUqS
k1mC5HZntE/0xaqnBqvNfroa4ZhO+MVSBDGZM4NFs4w/6IYDqEkYnaL2dEEj49vs8vMGvhbV/bAb
Z9j7dXyVVvyjUWAzi+xE1ifWQgM9rReSgSnidh7zUJ2N4XdezDRrNC3VRRjytAEaVVx82vrwbbbY
ZeIuvrQuaUquLdti2B1j3ASQv6Z+WFkju216zeNtP48fduOczTTwAZKZDfvdHaAhgxy4Vi4I2b90
YcvL26r9HAw+YxxIce0Gj96OCNTOsnG5edvBObPh2/k5vpIhZjwzJGyQPNsbVV7Bg0sg5HqQHNL+
JJz0rg8wBCKeUmlA/KztODKiZE2he6t8h8Zn3TlKSzWIUe3DG/RQWN1idNiTBvpP2ATmMh2dekHe
Fctu/w7nhPs1a5wIZsXSc+2z0QU/hU7VWGgr7qjfLKLAskijXWVfc2CsGQxzUlRgSYWzmVo8vwYh
FafFqYHpIVMkbAez6rYvaCBryL1EOskFPSX8ktpVu5k4B1B5W9BmrnP+J586WSArg3HrVyUTczqH
ZOZQ62sWdx0gHzTKmmrHhN4E24hWAViDu6mxaGClFS91f0g3A5keN0q6c+64BkUe0G84oKQbeKb9
UfauZErqjG/5fImld3akKz5L+zejcr9Adusv7Zw/cIAY75kyAySy3aRUeFHD7ElSdVbPRq/Y5eWw
p9peXDMX2EBPkGo9eOnEWh4oYvvpTdCktMkmOlE1R920f+dh1n6be+gxdX0ZuYOeJk8jlmSQEaF6
WOwtGDYswZMrYaF+U1HQdWrjXrVwJNqW5eyV00r6URhsDamwXQ1jl7+KJr+12XTryxKCoiyLrQwM
fzWEJTzTgM6hzs1/ZJV0LmzQ6XpteHyVA5nAskan8emtVEcQQOQE+4qCdZ4K9ZRU73g9TZhM+dMK
5U8cyYkLxnWxcJtor/VJdQAE2K3HQIxEwbPq1NOQBQ+t4QrDllEjiHoDgFEjNezTMHHL8XXcBilW
0nPWWpdIs7qtZxKcyGq6++KpggSdcImhq7S/wvQk0kz+tCODt248Dk9dAbvPFJ61t+qGGz7+G+wz
b8Lw8qOuzzlALqvZN6l1qya88EPQf9NbmDGe5mmryyAasctYpp3HbC7XxTlq9HCfFBO0HlucIwiz
m3JofnPZb10eaFlTjSuWP+U5zK27Y9P/MZTTL06gy8AdQYBQl7b22LykNkEG7knTh7S/Azj6pRUT
EVsxlLcumtgv68ar71CnNzY6aFMTx3BRSHkfTeltMgBW25nU7saKydezld5Kk8ZySjif4i77ljW6
R3W9aK9kKOPngILAAV7GOCTZG5HBbRG7EnasgKYbEXSw8rpczlpHNM1XdpMoeSlIKmGkzdMTB/sX
MxisZTgnwcWajH4pkSJPMQz+XTiRjJxSgK8BJfdbJ/aOIoo5gGrW0ollecB8B/c4iXkeZ2F3wkpV
El3OfnFkMjdBzPbT4ZJdtmUar1UM7vz1Yapn/6wRYiF3t8JLBHlEwyCH6LpotZ99ojdPrLbdZylc
6tKCJZJJttNaW39y25tdWVzLumh2qf+wGlTYrzD9gGcHKb5j8UCkePTltWE7vLfoQt4lmh5v6qBn
udP3Z9pyJiY/dPKiriDQ2rbgU0HvNJRaP9l1vUfzfUOPLAFdSblCiMJBUk03x6y8vUjFqxaWA5xy
tY4JqAnJ5zVs4eYa1v0riQmYG5kzLnSh0wWbUr+AbJOj0C/aDg0dp3iDuWD8lHpY4EvS5DGUhFL7
Qt+mSt/2x/Yu6zr7yASpHTGF60qM3DJkOtFClv4cSVbkTmUTMIj0i17qzjJFC8H2ToIBVCJUqqbo
bqUwllVVqFhpAk+WiNmFqmqqpAbj3Djlyq2BFYUGFsqGDTnbmzJYaWVcAjftimVfoF3qo7B2bie1
3ZCPwHG18OgXZXSMGsNi9csVDrmAzMeJmTh6qRL3J6aceuGO9mtSOtmadbaBszLq78U03FMt6Wnu
XKRW5N2SqSvv/SCRp3xvRhxMyjuIhomVKwz1MdyjkravuTdHN6Olo49ICnd0UW9HO4kW/VR/oL3n
G35GGnUDKV0h9Lld0iJ/7saAdbsVJHvdUHAg1NDL7AykDoZfU9xCq7O7Y5JM9t7uh3Y7+fLio1ry
QKm7nWGzk4BidxFTcx4811lPfQShlYfYOvfnajmx2t5Lc1jBaXWPdGUZO542Oxd54fD1oZgxgyHD
uFu27Kj6RP0T1KrVjBSwkjhMdpMLn6KJc84fLPUM9z3Qh4h8vvWrnCqeh372BjmjP3eZfTDtzsLz
pR+aFhNb7fked4KyRhsdxVaT1HLkQPlXUR9LVG3xDbe+z1uRk6aQ+CIhHz7cRocvFbS/XNytixzg
+Y5Eps6RNoWNKvj501HF8rGdb6411Ys06/CYthoQmH0+dxSn1CCyI4BCU0TpONlz6I6t+z5N+oWF
dbueSPBVYctaJ6Dvzwn9T9crWCQMyWLCfjcMT0ms8xTm7bCyJoRjTLobtUKiL3BsDYA28rUsYkDx
gbYPIWn6OHAXUQYAPgHyouVI3YPnfOrsLFd52b4Gpn5zCqLAE7VWo129ulp70zyvR2TS9vwdAz7e
DJ+yAr6n3/xa1YzPHf80teef9Hk9R2Sr/TR5cnCvGWb70NgLkmAbyaziL8YIMEFLrFIIPdSMBlP9
inXNgJLlY0CtWXBE6VWwidyqDFvcrxyzDZ5Z3LXXzBGHWfo/2yJ8myNqs7NpN5b2d/YWz1PNu5i3
qIUXmLo5U4MoWTi89u1o3r6+QdvnxS09QUDWvnES+KyK+NUKw5PZjJegpwjA8L/1RIPPxmDOz1UW
vOUwdqB9BehPwbY3kVPUT9IvkFpwNtULUciDbfjFVctukqfG5AketFIS5mbA3RBFEudGzqxS08Dd
uFabEctKnxOXK0r3GHf1yr+z5TvMonMxl9Ftoc3VtkoHnl2Tprj1/CBLsGkLqkU3GqVvxK6ci6F8
JlM5xFu7L7ML25EVdQIOO1eQvIODVxw4ScVOnEVA12y8uIG4U3/Udix22PtWcQoVNq76H5Mx4QmC
xZS5hyKON0yEHPow4R/spixXhG9SKnVHNV9xsol4AdLc/4wkHtHIHtkdo8msZE2TjT3Q25VzxSHd
1mufuRRHVeytK4pyR6N65rsddv0M0Gj05zsNM6SK6nJf1/oecynROj0AdBFlI+1lQXthFe6g1/rj
CqeydsIKDsQ9RukQ3dAtKafyWeR3tMzUbzPwkD0pkmsipy3+JFpQOEl1JFqglIqJc8Y4nausHtd6
kjgLwYbyZE5Nfip45ILUEHjQifCfUltMSxhc/apOuFLk4OIRCcrqGJZYdExEM54380rjklkOdgbS
Fo8GKxduCoI7r2MpCqErdpadW4dc2fAgmh8kNysijlQ2emnCjytlV5KnIHfa7u7CRQDzQkkCFqvq
0nLS2dtlAp0OG2FRsmzOQozBVRkk168PlCym17Ybv8V5SzTP6X92UuJ2HvKIgosWCDyC/8FOLdwi
lccWkwoMSSnj1gNFQnn2qUBcPLl9/fBNx9uXhtsfGi7ITE9eCXPjDaxgiHG/gTGJrlgkfXK39R+R
3jbUBKMJdiZqNsryncX8axz13Tls5Nah5PWaR/OIWXij3yMIayvINCFJncA5znlBPbuRi1XGqZ46
A1tPllFZ1Rvry+c51bRbNa9C9sOWfmyBhaZCfcvFLfAtZ8t3MzN0GcThMmc4YioiZB7RP+Bo7njm
GIIlTq/rhZYbLy3sgCv+a6rTepZMVuHfiNPPp9lQGdSKu0xe5CthAfkMRMVbIawuwIPpFOlZo3ge
Gak4ldYxyrR2Z3X5B8o2aC2i/hRS/DShELB3omHRymJtMxe0Ucae+7sIcAcnonoBL8HXqmnmlU2X
HHFgUQTlFu2OHZbcI6DhZGp58VKjSEByeSilYlaLSuomeJocXHaSyzRqN6ajMVcICkSEBmVzpq2q
16DaJjzmDJqO8aVEl6y0eaaGHrDTGuakX/cbjJItdra5pg2gkFhVQpBOYr4HqWfdw7gJQfWm2iIc
a32tjaG/8zFxQZwZs4vjz/sWDX1pJWkLEbKpuhNvREqgqBQo5qTeSyg126xm8eC5MeUw+Oi3bNDp
j4iw5BtzOazLOC939P/CIZRsO/O6bQ+9kbbEaDH7GCEnAR6P42Zkkb2u2ajk7dRt9HEYdyxzMWnI
hKylMy04gWHhMnG14biOnwIPAI4yypsRjTtNjxWiUh++/ovuAH8vyw3LjAb7M9MdHwqxM/G8YlrN
fzE7V7hirOnQCb2+oBiSbLF1ih/yijoNl6wsUtTBCuCQ09k2er17GAcOJZBm3VWRAaprO/01xb8A
NCQP11Y1yfWsIcAaae7hMnvNW+rS03TS1hlghL3dDNkaYQlTmyp0MXj1J3phT0RN2lUwOp+lCH44
CSbWMpEQK7pppYOtePbZQC8Iy7f7zJ++d8wTde6m1JEklIe3hWJLiWGV58Yn7LiPkQzA2cNmqRip
hWEnV3/o6BeZrHAdDVFzTuiX4phW7sq4ShHSgZHIAMqSR8P9eb4NTm4/jAQj/xgX4GgH/QbWn3NR
TOzI9/ihEf1u0/7suUW+7mopd47HoiZmxXpsuvidt35PcObYqg9lA6P265ekTM6cc8KD0+PJDCh2
xvZKLXkU9JQEKGegp1gebPGFefgKNf0rLfeYJJm37z/zWKkIMGh/tH/PvQlft3DT/S0B9r/yctvy
H5Jy//03/szK2X+gjnOjNjBDuMJ3SaMNv5r23/9NWH+4jmWbwuDGbFq25f2VlXP+8Azb9clKmL6w
XMv6Kytn/+F57IUIJNlkoV3vn8vK8Ynkf0YjVapP2Oo7013Ts33HFQRpVJbub0k1Uwx9QRhpWINf
WNne9AhgWHR+dxgz6S/zXkOv1SG2+9r3Bv9KHUSfdhHDORnk+99etP8jNuf8n98J3wokOZ2X6n+k
9rIQhqyLYraebaKz7BF+9yr3Ow3a+P8E9GyHV/Z//qsdTxe+yXHJEY6u/vxv/+rOdUzLiqJhbRoA
42aS9dh5bEGcBiwxhH8WR1lubbrEhDvMLNMy1IAvYbphzCnUvNMy+ATCjS4jrljOvEhcbX51AWRX
alrSMFjB/GWQ1Me43NJcuzOmBuxcbA8LV3MZu9QHmVm7SE1jmprLKgY0hOlh3xXUA7NP4AEUFd4K
F5LL1N+deSY6jMPsDtTUh7WxWM8Mgo6aCFM1G3oMibOaFmfGRp3xUVNzpKEmSkPNlq2aMhPGzVzN
nYOaQDM1i3ZVgY6TIDvQvb7oACZtaSftKJZr3wo1zcZqrp3Cvanm3FBn4s3U7MtkN6NJMg8jDJX3
TM3IENi5rTIzMzxLu4GBNIXmqojYDQpGbEPN2jVDt1TTtz+deobxQE3lnKWtFSa56EidRHgcGd5x
pWg7Xl7c3mqyD9SMH0qm/ZDlMkgtYa0itQsQaiswmhpt82Dqnkg4QPphJvYtMgZu9VJCQTvB9gEK
6qZ73bW3DdCipU2k8fD1YeTUBiKRD+7gR9zMS31L7LgTIr1IEycovp0CMw/nSBbMIAJrf9iGPXi2
vKUWwx/IOFMhNh812s0htuOKF2ZirujvJKlf41wWIIsigxJ2uIj1tbcmoENFd9SQAbfV7LdPLo++
1mPFMcJrvKWjD+IR+T6PeJa6OHGpz9VHrAANnOJ0MNd+Qz3tEEQvBPjLbdKEM5eoM61lGn+Kxt0L
jMz4djGgMP8aWfUOtA0QmPugvAmLnsD750vtMRbFrsni+xBFv3saYWBksFXQpnAz5Pc0sYIDQuih
15PvfjcZy76y79hl96mEk+DWDqdWwu12qMbmHubMSi+yHV7+fhnG8r2X2qKf+UrEiO/86+kuCAIP
Vn92Ko7TyHCrKATJqH/0ePi9Mvyk4AakKaXIIreAZr2Wrv5ZpcsihBuiJYxJeiH2MixfG7J+pHWa
fQUANR0syLButg/MCooNkzyptvjT639lxvgjN3Hf+2y1A2oDBdYLXAlEOEGhWvaLNjXvsY8Sno/0
JXleuTej4BTl8uxzbhh7cZnN9OZE8ifetTcyL9D/UrlsRPSZSIIOgCHXnAmnLQy9e+fyM3SLy8Ts
zhyytLQaLDiFe+oLCJeXzPBzfYVWvYPVq6c7o06AOVt3b3J+FJoB8pRtbT2+6kb4W/TaQ3EIHPAJ
RUIH0dDcqhSCRmJIi7tyAfGIi7IWyduMMlqyBF65NnKU6fI1tjjg7nZMbtOOvuMKYWi363ezXIrC
/21KQOW8wKYbftJicOocc2sEytTYl6jZzmGkDluP9lKIs6euI60XD1pkWrYdtynlEmBhonpeT0NT
vGkaIU+x762XpOK0H1KGFYvgoW7hvp/8KH+Ojn7vU/+G4H1AQhpo3rVXLUGuzhN79UgxK5aVRduD
DdMpUYTnQZvYu0M5dh94F4vrgQjWqfeDfRzyIgZGcconD85Q57/aqJ+MnGHwUJQLN+BFU4wQENub
EQjtAgcsUhnyxW6kkG+ldSl5QdegP8+Zeu5lWNAcdIQ9pG74beHkqASwuZ0pg7qx4s+5+V4EfU9X
QKKLcqiHs+YCZEm8o0IwyOqX4Tv03oLAICebjDecq689rCCFwQCBtCVHtjQneqDCigcqaA4j4rGW
5lw7NTk2ZH0H0USjWRG6gyVvRtLei9zdBbbE1UhKOvZV0bftcSGiToQBLijdIRZl3KHOOSF+HBqg
cEUuAXTCpOPFajs+L5DQC+1gtDJR3NCFtzHsPwpXS7Eu5++eBV44Sz/ZknNb8+x7Iyja9vr0G27C
E9/6QadnzyA4SpLhLShmXNcIwkP8yeKf/ZGo+SoQJ2Fp1u/p9DyExiPX+T4xhORwbjcVCI8Mol4O
NsiHOKLp2q9urD5BQT5khzcHvybqmJGevcK89aK/oYHQIZPywxrVxcV7/BDp+R2f3KPP+PcUoEkI
/8wL2SH+DcQ022DdqoL1vihf/3Xa/SI8/D+nXcOFgfy3Y9v/Ousef9Xfs3847v75V/487Io/LN9E
BeK+xOzlqE/252FXHVstz9Nd4gGcdQXHv/8CQ5h/CN3jLGsLyxOu7/x12PX+MMEzA4YwOCX7wnTd
fw4MYYCf+IeDn/A5ixuOboKh4FTt8v39/eDHbVgb0tRg0RC0a7rXo5P1lltDcM7TGNKQ0UHWrgIq
A13DhYTHjjw1cPkMIsvXffuYI2bdOHrETlkiq2vNyhtdBNAWmaQuYLEHSskM8DPvKtd6I5ODebcc
qWZQZYJNTqlUnm2tqIrXYQBt2Z9Huivj4mDqDUcHdHjsG2HK6UUfq5AlhudstQmv3pS397ye7Cua
79oj7uHb1az4XRAZKI63HBdJqMAqHNr9rZVEaAhLV6AaefwHGI5n7SiTDCRMWp5IIoVLezi7c2yD
P24zNiZV/OJ6a6ze3WMKpx9jJPQrD1KRXjsxN281oKVlY/lXs2SOryInfSSS7XsUZ6e5GqjHS6W3
o7gPWCVbJYQM/wlfp7MhOWFvZYFD2c/pNmg08J5FWN1RVk1cSnPNBj+V99mqX8uxxFNKf8mh6LXd
l5uzrNllZ3q5SqMxu/k06y5yK5W7nhgAdpmh2PWGxOGLyLaAkGFtUiw3BxMAwlcqTbP1wzi92dCv
qDIobi5M0uUgCQ+UZUWenlX7pnFqFgdhRSbRA1CZYjCoOEVfLMxBcKuccS2IpA00InxDDt9kYWYe
sXNEm97Hqe+XicVUD+DfK6P33CRy3Pcj9MsManJHhMGHyPA+Tk4NJgElbzaKpa83I6kvjDu+rp2q
pNwqQtqLOXTK12DinR2xqPuU40yxdgQQHhz7YFz6QTQcE9vGh6nY3pmvX4yI68z0a5f4Cp1DWee9
6hh1r0w0No9tGFdd0Z9zPSnWtsjwpbqDJMISf/M9+r5SJ38KreBFa6Jxg7vhOur2On2iyLqAujsT
nPNgI5A1Z9uuWQuPkmFigeLs1JW7a/XseWRQWo5Y4dAM7QnQQLwvLZwXMMNLSKCfKTlsAF7ElcMx
1Q4TQb6umv9MwlqOd6b0sN71VTwTUrMnzBW8NXg8H2fqzFADZbI+4yUbH30/NE+NqWG5buLTyOi2
xM22LksrfLN7ntoUV6xJk1EuVDj1FjJ0etGq7JsTdgTDR94VVPHcyoQERBqjczUVP32DAow3i124
qIBpdwA4L4WNpz2SwbOnHvc6zUccUiLyP6n/s7HM8mMir+tkY2YtnK6l4rVWNRvKzGFn5i9hyDfd
Llh8j7p2oLsCD3ORuZu2TahG0FhUB457i9nJXywiZc9G1rhrh0JrUZH/cEdxJO1OjsdDRgprTG8F
Yco9jYnGseSwh9OwLdegxfFp12lxKDKBaTzm8zPt7H1pWiczL8ZN13x4Wjpex5ItGrlfHLxTS62N
EDoSKFLqkNYrpPhH5SUFO/IIECX4WxwlhWqBr6clwxtOKpfFHcPSuWX9fhbgY1HgR4xzJdPIOPov
xdyDLUeenWbAkl7FNwxnMt9HRGsaQduLya53qwN82tjJ9EROaTlYrrcPW8IxcDBR94BaHto07fZh
Gd11N0x2XrqyWlOcGRKuY6W1+0bvF33TRheNVfA1tZPvdjKaV63zK7DgBerNxFtKcuJdVDDh1+Gk
eqcJTK8yE9S4ZYBibOr+HGPn36VB88m+1V/1eBjAxhXasTYq4gAiAXIR988DpM1U2qSIHDgHet5e
2yBmOiI3lJpi2jiOY907TZnJIJ5aCnDPoVGyLBieSVyM+D9HHhYtB70oc4zlzDR7Z0tgUah3AoJO
mtJW9/aQR8pE5wjuuVEq0ZDhp7S9KypySLxmlLyjivyYR9JakcxYsLMkfZnTnNca3QCMPnkvyu7B
zpXcPTBymlLEoimE/QhSzFkmw8JyCoLpQtJkfYKgoZ3bqP9pdON8a2iu8GJUVuw5G0m37Ul1M9CS
iM2P6WaT9uoz9Paw5f8EG8vrvXZxgeBbmWPqo3Aoh+nw7srS+uYM0ylICP4baWecZEYtSFZG8tE2
aO9GqK0mVbElwLSgZFI5DtOkwNhLrio1230lg008cxofCnevW31AJU7OMkbPXmKfh9FvTtHZC1uJ
ZOX7Y3rNUxdlCbzMlFfcOOlqW1RYkQ+Gx1G/TBS+IuyPqjhGJFa3dBq5Y9WskR88l7zDdIoY46E3
H2UqAPLBU/MrjVYKhbptY0Jw7O0pvvXrYEtTVr3G9hSGAB20AOSpPtjnwJtY4nDFY46aiG2RqjKm
3FllwGvI4Ha7vrPkWXA4rnwDk6Xa6uT6SZJ+w+Bo8rCKeCGGilpieEn6EikSXqfx03ivSsLKnh62
z2Ei7zb/2j2ikLuoUbuvBfzBtG3O1B+BQWY7XbCljtW6mjqiZpOrFXajltk9W+2c7bZQa+5ALbwN
tfqe2IFLtQx31Vpcsh/X2JNHLgvzWa3OTXborVqmU7YegTNmwZ6rVXumlu6FWr/b4pUnm3fS1WI+
6any0TRg4OgpoIXSidi4B4EmqUBgWuys6C1yD2RGbLX216tc4gv3XVg4aAUT6kCiZIJeCQZTRuhu
zPj9RCa/EJzCQ6IEhkRJDdaX6sCDuQlmf4/OUhxi9eHrvzrdbZcJuoWmBIxKSRmlEjVcJW9MSuho
leTBHmaPMZEEjZJDGnSRSQkkppJKTCWaIOS5S5gpzaFTasrUUu5s5gTahi4osF7Gw7of5wHSK3KM
p4QZX0k0uRJrKiXbEBWt946ScjQ0nVSJOzStovN0SvIhx73ncZ9dEOPpfZ4QhiIlEY1KLIqUbKQp
AWlASUqVpDQocYlC0/piKcFpVNKTQIMylRiVK1mqUwIVatQiRbEalHQVOyZUpJh+0sIHxpmVzr7B
qV/VSbMEs3AIB0Sw0FNymBLGMiWRDUosw7sDO0kv4KiOfYvej6hWKXmN0S9e90py06byZU5cUp2R
/VsDMboBJhOwmFJSnRLtOiXf+eh4CXpeopUfvsi73dRM1tFXoh/RdBYQSggMlCSooQ16SiQsUAuh
lxMDUwKikZb6aS60W67ExVTJjJ0SHMPCeCmUBNkrMZKN6XielUBZKqnSV6IlR5QYNCxCJt0QZHwz
/wahPXvRHcLO3pfwiQJqChgMs5UdDTPhsKxk0vxLMY2UeKorGdVQgmqhpFUv1/QlwK5xmVpx+Zjp
yDz5jftbqwyi1tGUH4vSdZ5nOCa8oMuKG8GlmcvuEoz5TdfZiJk+lfcc5fy71bMaxfFmUV2LJG0+
miH3H2XlHlOzyC5EKpdTY+ISaF0e93RlNj+iSHbXSPe2gYR/5STWNqBG60jHQfGIeFwtUnDPtAz4
+YN4T7zRDQqi/Fa0OwOuBfdmU79qRb0J7YrGMSe25MrkeaPgbsHTbMn63vDw66sxePr6rSzV0zUX
prv++mXIlYr7YnDpTQGUqie+i08El5o1hx7ZNH0fQS5fZKQZCTz79Wom1WBZVfZZtOlNoXxWrPbd
vZzxL3deoR3CZmApYlPHU05+9KI5nCBoyoswV/flbcbdnczaOiI8vjf6MNgZlcd3YEY7d85N9mwY
nZ0xgZtXOx6G4c54EQ79hOAR+HnXNbXZtvutnrtnKzO/NXkwbb++BBPJCaN7vtK0kZ4nzzzMAw1m
RaRjMLWHk2zGej3kcl1XUHVLZyfTLeEWqjOtH7UdkoPo9LfKLzYh+9e4fC1JANBqZw3fDL16TiXy
NQtiy4ue+6heSSqEAhKZkUGBtF80h2zm05cuj9aktn5oNdpw35Gsa7e1CeY6YBU0RvvEqTgSQBGj
6zFYDGV+78cm4topW5XMqZ84dlRPVVM4ywjI//av39MYSBtt7rDuxP7Gq6PfoVn9wmb2xoJxj60Q
fMWE5UNBDdoofTgTd4GkZRUbWgDSRQzXKooufZc7xIvzA0+I6sWO6LvTq4pX3ahe4pIvi2uW2z14
Ae7mK0xEuGMiaH7jrwkEdbo0eBxHYzXRlBfnTxmgFOgJ+cvw9YceS30nphzWjsliGJE5LW2d1FA7
dP0r9DjTi882TjXqvXnvz14ZLGyP/S3GVlp8QomSrY7lRsR6T0oToHCb3diOxpSPaaGKA2U3XcO2
O3+5O6vEvFQ5bsKmooombzvjgnfHuIxUD+1wN1BN0mV0bfLInosmwe+Pi4OnMPAekir7yGZZ6LeW
8eioSl7GUkaHr18OOSl9LXYo7FR/yohe72n8aJZfv0TATi5uU71WgRM8TzZKbm1ebSP+GHPeo1kd
0voDCW3iEEb3ZP389YHSH0j0vT5Q2cHvcf/LD67C/xsTuGYDY9e2G83k5lJqfRWSJqEwuaEwsuOP
+5dYjvZNG9lB1K3RrF0339qwYKkc1T8Lz6A6RczfQjO4YzMZDgGi9LXNZHxl+DnW0UjXGxcLxIjo
QHORe+Yh/+60ib0Twn01yDFtnNaggFauGcfpYhWJt8JZScm161q3YerX3ptdAuGosY0Br7APtjq0
T6j+q0AKQvYN/3PCkP0f7J3XduTIeqVfRQ8g9AogYC8nvWNmkkVXvMFimQYC3runny94jkbn9Eij
0b1uuKq6ukwmkRG/2fvbu5rTCiR40pzRClD2Dy7EfP0F3e0Kb6+zxd9aX4LYJANnxA1e8/0jLj7f
2fq/Q+XpDpnvXn3aooevL3FMpkDoqgt6ruBUW1i3iM0Uq6mvP5Z0sY+zNNu7ZOrBeQ2FXkW47AQb
9k4UDpxp9r8yTp6/vtQkseHRsdeYFpM98tnm2WDLgkjCZEGnf6qgDuyqBZzJmBk5JslRj6HVeEKj
ykamwSfYOYBK0ljeXPYMz19fqnVBvBpNopudKkzlzyqLci3icteO+Fq3Jd2eaQSyWqLobxCgwxMe
vNvkjKAo/OEt4DU9TUX8oEbuoWiUEVMGeBdt2m0tD9FkPkoa+xXl53yNuijcRvljgUz7HA+mdzcx
NuM5LJYfE97THAbQq9UziPF0RxZx2prB3H3LtNXbdzL356R4+qaSiTuwhYiGT8+xsgtTpfTBKMFt
0ZgWDIasfR/Kh0FM0+/BYdOYI4MAkBzxdBGxbYAuuaYI8k6QNjSmffGeaQLA5Peh+m01NAeOvVym
tmo3zoLRO2tJP2vRTu6DnEqQ/YgNBpTzfnHrGxTAa+DAI2SQll06ltSAldk/oHNuLD/aTLPuRCu0
dHlsfo6G2kHHwuY2xW9daZAtBsTvbHLNXzPseZuhGqO9nGp/H0PhRHud3hT+73XgxOnaAAV/NeIx
2PwrMkwvTQXJEFNtMr+xo59RsrDPbbHmtHG/+lenCmbRV329Rab8Mw68S1b3086BzIkjp/PWST2w
qtToxU5+/5+59P/PXFoy+WVgDN75P2EWP3/mKvuX6+ev/h/FG3//bX+bTfviD+lI6SE5cthLf8kt
/j6bdv9gz49Kw5UCacU/zablH3aAbRW1RYBTAqrC/xFi+H8IDzg1jlfb8xwZiP/ebPr/nkyjmw4C
KFX8dZaw/iLEaGrp9+7kNluFj7QcvSu2gIP0ANZzSdmOsbWtkIzv7oq7gLwvw2HVEq/KWrzgCtpl
cjrTee//4T38DyQZgIr/SjL2hfAgW1m8XdLkxUKO/seBOet0kYweNurWwscMs29e2aBEWV2Bx/RR
5nLWP7al+Vi7CYgJSsvZ7+tN7OKhwxsYkgER/qqdxF9VflceQ+gRiznf6ygr9nZQ6gayP9lzkh/9
HAygsM6G3XmXFrcbeTgiOxaquFuwdHdCs9KH8DudDn8TEXYrApYRdUlrZrxZ/pASIrypcBi0Ybf3
k6Nq2uABqA3d/sA8BOtNnrbhFTL/ajKley/toKApNj9q9u8HOxsBDpJLtQESW6fBsVtc3mNWXg9t
0X1vPOntEVmTAZHOT6JSNmUMgak5c7I96972uTCA3rJwZfNtYTUKDLU8eXCfwNYat6A9ActEXMGR
wv2xTgUL4S7GTjFYyDddk+LCIbIhr0g3yPvuyq5zvqbNaypwiZtR5D23OsZXFqMOy+DFu0275XaY
10pbVaRo7qNJx1c63bLDuu8u4jTCePGj4yhj4+gVJ4IMPqo5ODug8XaRspxV42TOqdMEKS9rL0EI
hSpuphM5GiSdEwM2GmgDiAcjmVEy5OrazWgTrjMza2OuM8fDgjWTcx/zrU0ZZSnP2NbmJw4ac2/6
zSnDH5TI8Uc70o0pmX4IK3fvVVewQv1tqjygbLE/SMElSsMgp7qNCa5zUxy3v+zWurTK/0GcOSyd
vgvWXd9DUxsZe/ROvy5pwNH849oEY4ORLr2bkFN2WaBWCJ3IvbVPCwFpYBjQFga3mrh6DNsG7zyX
w3qqIuBKdg17q2t+LY03v/jeGGyrS1qo9KXME55AxWbZCzFOZUwvJgI2GWJNyTd2Bd/tGZuynJhp
giTy++CRLqrfZaPI9p43MIVPkA1kFjk7dMpA4wpAMJ3v7+XYIWVOi3QlMWntE1uBQopExyw7wblt
GreqCF4wECX7zhyw6NforzRpcqcKYlpsOd0NZNEnB6Inzsbh3PfsCGTOSdAUVru3SwIKYdr8MPo7
LyA613jytq2r0wp7CJuk7XKfzsV+kvM60wxJ0kvCzdcD1S1Ms8lTIXX91KAVIBUwTnZ2S0DYSOTs
WXXZUx2mh7oO7IeYAvLmVsz/0/Zvv8TB2u5rgGlwHOLqGLv59ySuUU/KUz+i2Q4Dvb/I0Zov09WI
BIxtmzw6mKnsugLE9S7aCXhemOElM/oiHNVukiWqUkiw+0REv6EWJyiC5M2eYHPEmfYW9+zkg6on
uqE3RiqI4Nr4fwbxEBL2go2LIu1Ky/FA46JlEbgqk4jwRNNo3ln4dTtvkS9FzOngYjo4igwnNg6e
aTfzJCKzwA9YJ99qyULJHOZyk8T9IylT7aPdEJAtZPIGPaJ4YYow4vF3VvGS0yEumTpMACWvHdld
6zZxj+kyzh8e4+ghoM+IBoJHhljCcEHtOZNKNEwk6MqZ8BejDc8UjS527HUvPKYcBsKPesr+9OMU
MUL4HqRsoDzx5hcVhpHgZz2m/rpjLMkQgLFkFC7F3lDDXcFvyKwuB3EuCshfFfFgEjJ4DVIzWpa3
xQ6ozCL7pho+Ra1KEAvZ6GaWvvXxCs7nucEmO3nmRXU2aEnczECi5Z1/2hYGIFzyFJlcp3KUrFF0
bSnhKdCIObF6o9lGskLpa+2w7Hyr0HgfoxG8lFOQIzLf8H7pcItqYRPKCAkO8WUWwAZZqGU5H1Fq
2G67sHPYJv54sGIopnNevdTRoySrYp1YCGwx/PlC66SyUy+yJxNGIohAtCGGI76nnoeHnAHioXJK
5yHu53c36o11s1xLkxiRlgjslXT7dGfwfD9Bq24o1pCIV3D8dvVrQoO6c9X06nTdtB5bVkxfl14b
IoWBrr0Z8wXKlbMoVBGEu1sjCyi3acxNg36rg8+zq51uD4z40cBUtpgA1EEe15M1rONlJDyMHh+s
DfQixGJmDfJL1Ddjaj/LoJWrdlCIy0iGJob0JjHg74gLwKm8kJYU+967bbmvxFk/eAOxd2BHt1JM
7aYe4js67d+uGP3vEuCADzoqjBqaWn9sN3EPjg3cqL0Ko3jvRnr5FEO1qWB1IWLzz4bvQi8zcHoX
AZjDEG4Cgjc3wv0cWae+RdxReXawVUtcXshlKy9TYqNBkiOmIqTewTggI2997+I6MZNWoX/YcWF2
hDYSS+uPD9VQckNlAE1kgbpPBc586fs6grYWtWLf52q4DEDrkbcQhus823H4c6S1OjoZIhy7q9nA
tdN+cm2dsSzeRqCQF0b51eXGyLg6mwUsDQZD9d+/6J+6IUaTXcCioMDJuEAJwUtDkHfVAFZsoFHn
XQQDtAxLFJd8NuzYx08ZZ4l/8oGw7SuV/qSGgBc9AudpR6jGXc1VNDtcNd6QdNcKXvJZuf4v8gUQ
5IBNxY78vU5eieS6sPh3HvJg/Ay0tTcukc4K5GLnmUcB5e+LQOt5ICwPqXc/6KDNELIAeA+2smjL
Cns6DpNjsYa1pksSfUYTu5KlHMjQYU+4DyNnvOaDvXbF0rMACH6Haf8yAFA7s2yMzl8/ilx+9O8/
DacRlC7OiM3X2zWzfzwvUoHjADLAXNC6TPoLr2/ZIBmqatxsM8/LNSwr+L/DAOaXMftZxFbN/KeI
NskMgqZ3oEYE3nCpmXi4MXYUaMjWbpqw2AnW09uuxAU0BNK/T8C40rI4yGiJnuw+eTWgM50MM8UC
ZO7Q5dqnqQx0Ugb4FdelGy1p4uUSxlQXWgPWtkekDfHDCFtgLZzO3nj5OjKs8KFy2pAshfFhcVgk
u3Xt0UiqzVyYMeZ+cQ2oWx/S3jMfOjRR66ozGgZzoJaa2enuraMI6SSfap+3Wz/j6UbV+mz5GGHy
tgb6BcyZzXdycIo4XIfTi2P7JGK25s6q00M4JuTv4hAA7iMMl/C2cWREMO6GiHiLOX9kJbS95Y4N
Yq8HPy2a9zaDKkeNyYxI8T+7DNPzNjd2Qe5jx+Qc2ThDYe5McnI8D2dayqfOaak4XScCX9ATbMqC
pd1NzfiN7c58ZncETEGR6qM0v2w0z/5Qh5TdeKBmNlScT9u6sx/dwMofePuBw3Qpl2UTsDVeEojD
eX4C8MHOnkLUB29FIXoxbdjaE6s6RLkK3HsMY4e7todwBnqKRLKNy1PRD8Z0bXVmohNTbCdBBM8l
KMJTL4294ZnkBnhptHPtF47v4xAQWAdgHyphOzMz95pyE3q/op5Eqrwg8mwBzTlxSiW0/h88epSX
xG+YbU2SbZFtwWzsy2FMv01pcygTwlzlsPhXJzV/kWBtAhfO1NNAhCVi5VcnRYDo19YNsMiRS4S7
d3Zeu2oUOCYMBDBJXO4htW3ifBIsrdNj09Zc1WNanpwAwSr/mQ5B4T81wShBwz5fF3PV85mGhXaZ
s3Gfg07uA0cLPKmSMTejEp6sfFOkH6lFnTjap2aC3yztVesywG8Kxo7FoWney2KGnzOV+TPmgdM4
gnK3myo/8PhD8geOlsUFMFdsjScDeWTPnqgcwWo15WRtrNJP1pk5zwegdUe4HvQaCyFwfc8VF/PI
TFRpLwNC8/3oU+96MZanorSND1nwG23UR2372lpAfU3sLyuK4m2cLPnPHsIRFddJ8i/9VuMQY31u
QrLM2+rD7EllNyw+YJUBmGvwrSfLCj+hlMHsiMJbggLkKG14oj3k36muwyeys0yCcaPul6iuLZT1
Q0i49SGfoGYZ3RLczRH+fqLh4DEw2pXlhPOZ3SyIawuutDMx3CnzPHkQLQtamDi0h57TfXMVwITO
31VCNacOVsJhoMgmNMUjtNMv0AIwOqN5W3UEGm/cSI1XfoBOoLQeHQbGRW8R5qt/5tF8PoL0YKkc
5ndV/+n2CFI55KOY4RZGunTHzHNi6xgZVDGWusRFsQomFEDIyMNzbWYRc2HviOgzulaB3T40wYG9
cLDpyzjbTODCr3iciRqjIk17/m+nGF+B9KJH9TuxZ1fGw26od9rgG5/UbjOo4s9xUUhqkzHmuARy
YBjwwvC9CT5Ty0K6Oe9g+9jAvNlHjg2QMHgfbLu+g/N+MYhk25quUXGcJd6GUE4aWu6h7eQ7rHYa
C0x5HYYbvq+AG1WY33DG/jIQoBIv0zMNbkqedYKQc1s8pJV5kzj3tg3Tfy+dvG0rDJYqfSlPXjk/
a5LxycPDSeEkDUCCvXEipN04eZQZJ5CxdqIbaz+8EWZhckSASlwa1b5UKKhSsVeD9TjH0CZwTUB6
d6MNMb4tS6K6OQuL/O6wdMdna1fk0v7ssFytG8/blotqHrOOTAeQZvH7wJHTV84lls74RmRvsvHn
rrlzuMCvKqxv3NLue2yw4wOHg7gfzRruNZ7S2jo6Eikp+jHrYSbOIayYgo5lxQym42kPiwDdn0md
Wh9blQ2H0cthnShnhgThwmYThE3wPfJCp0aMM7nnimUQ9fJDMVobj/ESSik6jykd8rNHczIfmSr0
d1MjPvK2XY4M+qlGNZUXNcueelZjit1HkdvYEGzCB9DPPSK24kawq1NIsuHGzdNyOxcxrnaosGHg
f58sl55ahdOuktayMpWJ25EF4TpILWC1xcSW0PCJHM7qO2MUonHGyWSPRO2DFBurc31ra/JTab6W
k4GTg5mQFna37R6uJBJ/Sb+VTFrHT5Yu56/Z6esmmNmW9ck2cYn/aJmO7oJieuzw4B+WzI3PDXRk
ZIz2yYHiyRRYuKeOJGo7BuMWyPQIGueQph4bTYjSp6pxfqMaGM9aWa+G5sLMPMbR7YDbcwaTS7u2
7zLIogPfFXmkfYDnWJjrIMlelTLnfef1P7gpF5ZDFP8l2TpVk/3IM6M9WlnBfGjyP8Og6U8sQc/9
kDqolb35JkqwE8S+2Iey+q4ZjoiTcnUwXYXrshZkkEAP3Cym/2LZUXkcy7G6OaFb3ZAbWZskp2YW
nOhVHHbHplBajJ8zEWIZdZ0nKEoj18RTliCLqazIuQvtN20IqSmGQV78gmkThwpJAI0wwPK2yK/n
4cgUe/gQrGxU31kU5U6/GnE7gERqyR1PfXT1C7eV8LEnlm18UriOibxF1C2X8tra6inVm2NGdhW6
RTZccW0Vz0XGPlNMunXKz9eYqItnt0zW/Yz5K59IkuiZgu80DMm3KQgmM7DuuclrKIPhu/JVsm/E
uC8gwHFZGVUSsfsfL6VorUOK7naDfHQAC0KHOS61/CSa8pmchB8LLkdG6uX4Qo7Hj3qG4OalxG6l
bBJzBECbgdnCbopCvpkloeth7JJ4AtAIEQebHeYjP7w5/UTGiGYihFdDJKVDvs/BDiiek2b2r6Xy
GPH4/RtufyuZ8ndY0PVWquEnkHWxm+iZ7hAj5w0qz+m5MhqSi0s7+g4V+ycQ0v656tp3Qk2eXYqj
d0IT2o0NoeiYYieBBJhzSsvoGhYC3k06DdcJdUKqs3G8oW405rs8KHJzGvJzWoJ0cp2oo2i2DgTA
Pzboe3lXeXp7lZ7zxlz5OpGnr8jmkUAUrgNny6MSxsZaBDsLY8Fx1ZbZblKyuCVfST/eh/hK/tEZ
QCFhQJYCa1bqfCCFppZ6kz22BZphhbyq2M/ZQdZN+IRalNn2DJ0jhlDcNaeidr75dkIWkRGQyJuS
p4ogDOqZ9zq3aGpt1ZNhhMHUb4mF8Rav2I0GeBhEIL8nnX205MNDQBhSrFORNIojM8LiolpyJoES
/RRpNz/1zhbWd1yUxiuzMgkSjBGn37S/TRuCRRG3w9HJJ7UZ3Mjb9XZORkaa/MQZMVAGDa8NG61L
6MPSMhSgC2HFPAwZVorFld61i9gbu+1THcfnvKcjsnySooAORGtTp0cpnSNlWiRKlSiJHj1CpmqF
n1wRO+W/BURQzTqLqvFIpcp7zm/TPPbEVellbajzqwouOT7SeCBwFe1UUx1E7Y63WX8plr4nnJzh
h4AJytBwExptcszc7iXr7F9NL8jP4rfbOlGriYRxQMbGPY6KJuC+zxW4Zfw059k2fwFFSDaD054M
YFYWGjqQIGEFW1eZWbbJdKxX5a5qyUHYeM9l4Cd7AEXuUF5C8WroULA+tbakoCDDJi/MNIChLvlm
SLcukJVBx4qBzY9pyogay3TomGD2WLJBr0gj62CFrEvyyXwdVFYweJRIBhISzNwkxodp2ZSCXrRq
Zxi7E3lnJblntg5AW2yi0DIy0Uyy0SYdksZM6rOdbo6hYErAp0Iw6Z5NHazG4EusbXNLdtRhqhyG
KOk9cJjcRiWhbAx1x8l/g1WH9S62Qiq9bjvqILfWweY1WrjQiXgjnSUk8W3Jxdny7M+ZJDhVB+T4
kA0nyIhzdFgcVxCvhzbgyCYSde9U1dvOMS4EXf1J2TKzxN6zCGq2CTl0JXl0rZW9ZrF3EGn96rhv
jo6t83WAnbIRN5iJavhQmZ+GgLWdehIWV84MYclgZyBOg9KSr7OUziTzCgxAIiXQLmLu08TdQ4e6
g28+Z17j2UB4/HRrGRF/Xrvc60LTkyePhjL97DhOV9k8gbQ22Wh3PLtPCHt2iQgf7Oqj0fF+S75M
GwPhu/QK55xF475uyuJqGswsfd6l2CmBRILLIDcw1wGCyIojX7ulcs84bFuii1mRrAd1c3X4IG5L
joKro0MJAx1PaIabhLRCKcgtMxjJbnuPfiAq+O6xI2fto4MOmWvH4Yx7otfpldGqrPCLGjocMXNu
VmuerCU+FE6EMcJmvT1IAhX9FA4UIfZrR4ctmjp2MQvHC8291jc5uP4HyheFGrQswSX5hBznrYmq
m6byxM3zyoAFXeiUc/i4au+gkQU7FK8AXz6R9tNucWC6qNV9Y90tH64/+Vs/2I/yB1uKFQ4J3Pm/
mgKE9zj/WSf+wbESkHxjnp2/vhSdIY4zJRBTD+OCiw45k475ceonx2mcI68Q9YNCDDISVq4jLxeb
8Mu67N7TPPpVUPxTLpMLoozuFIjhZNt5c2Hm+U2CHEKN8O6CzaaewOGWV97NJHcTYvJyCJPuLU2I
5NQ/SHRIJ9HgRUVoZ6XjO+Hp/FY60NMFLLSh72VcQUDuHnMsrAriv7AEdNZDbiYPcFeLzRAP3kM9
Wp8NfcnGNId8K8aofpG5c06XisAhZ6iOcmk+MptGAQ55u7ZSG29oXrgPUYfsx0mKXaDZAcEXRqBr
IAoozRbINGUgdDj/GTIzCgij6JQDIxg1n6DSfAKmeDAw9Jeu2sNtfIdo2J1dTTUYNN8g+CIdgDzo
YoNBgMyDE5GmqaYizOARsiJm+t/U6bYsXEjL90CTFGrNVKg0XYHeO/3T0sSFIsVpO8nmAfpBtI1M
czqOqngUo2i/KdwG6+q1WEzxy5Zr4uTIIVl6RDYseDeRGooDdgoO5NFfLsgdD8ZgotL9PWrh7pR0
hzgPgjX3q7MZTcqYBqTeGi+Mdw3RkKKeQQSMGtgwgvTa9md4ls0WbFC4R57DWaVFxCie56uvhcW2
lhgXaI1jLToWWn7MQD3UcuTMQ5hVHgwOznWAXjnVwmUYrQehpcz01OWp0vJmtofGJdeS5wzts69F
0KD1kg3TjvyF+eWM8KOY+TH6d95TFNQD40Hw7gyP+DgZCSpridw6E5Ig+4XplTGbYqOg0O7KmIVE
ZQQYUUX53Nl9t56G1LzkpBs94xS5uIVrfR+t7n0gLX0dY73Yu9mAdFArwhutDQ+hi+4hF+NXUAt2
ZQrTTYMqJctKeWmQ2HqKg4b/9Ul8Kc+RoHtqMR7ey05uUQouV4vIArzU/Anc9fazb1HSaT27q5Xt
AIme0zx/d0wNBdDq91Tr4JUWxGtlPDVJfra+1PJaN18goI+0kt79EtVPWl8vONhXY4K8M8kR33Mb
9SkZ9ZIO5jEYhckmJAPGVXYYomGn3gkt+0bobklrjZGomcQFxVyERRzdf6IdAI32AgBsPYQCd8Co
fQIJhoEB44CpHQSZ9hIgPGJ8iruAeRD78ATHQYL1INYehAYzgqVdCan2JxgQlDYGLtBNpd0L5kxM
5tBMBexASNJLZSO+LnPrlmB8CLUDotdeiAZTxKjdEQE2CUtLr2AmispRB7z89147KkbtrbC1yyKa
ZYDpafaP6AXWGLWfiNIGWKfdGY32aTBSJiwEwbenPRyInYfHFJF7rv0djnZ6KIQ2k/Z+uNoF0mo/
SIEwqChMBjYFN0+gPyYMLqZ1/+UkmfCUVNpdkmIzAe1EDUOgMRrFc9himlgVDTEkWdJzz+bUUl37
wRE07XztYWm1m8Ug5GhHAtV+1k4XoT0vtXa/FNoH42tHTK69MSjPEARpv0wi6ZfjzPOAaJMI2dFt
t7O7XURk8/1s06vl+PdMZCZwzw43Tty6u6rBIMBGjiwNQb7GELdvVmdavxl4UjvmahtUwmPeleNI
nXt702gHkNRWIO0JWrQ76MsWHGEY4kMzHzstVnS1mygpbTg46fAG0FduxcxoNxIVk06nne8ZhiRb
O5NCLEqD9irlTrO3vuxLkzYyaUdTob1NLFOofXA7LZZSoD+Js7XS9qkNGIRsfZhbsJ8dsSarOD1P
VIW1Iu+r0Vaqtm+aQxOBAhWYufMBPiPdD2J1Dzu/CNiALRa04PmTpTrjQO3aYnJDkyPmNfhVtWKv
R9U5Jt/sBrfXVwT1jP+LkhYvtd/sWnsxt8jMnE0pVPGd7fskgQ4Ot1C7yZjEvwTaXwbldW9iOKPw
r/ZSe9AAYhXbDluap/1ps/2QMBXWnjXMayF+402vpwPxYiWHVBTEZbGKkiVI2SptxnOPEQ5KbkiI
I4ZG7ZGT2i3nYJsztX+u0E66Cktdrr11VNq8TbjtZMB6IGeRgGewOTtZFL33ub/iXsKyHhXy2i8s
IrPai97Dlgl7D5qDA0di7Ew4j21PW7Cgh3dLwmYNUxZ05O1SUd/XY99fF6/WMcjBrp+g28MnJS1q
TuvdmPDdt0l+OKoFLYDZZncbFsRblr0RWnVKAPQ+WVR5KeWfxovInVNwGzRY89aOx4IkQZmLTTEo
D/Hi8vhEOTQ8yVAzMGALdG1+TVR4IM7MQusRRpgGqleGYVhItLNy1h7LHLNlo12XvvZfltqJaWlP
JqBsZ2di0xy1XxOYbrjJtYdTL0RX4WynF2OkJGI+9YyULWIl5924tEltHPL2zTMg0W+zYhS3KZp/
9to36rCB9vGR1guOUlajTM7Gh5iKYA0hubyU2E8H7UONkWYSzx4jJMajymfQi/CsDphXLe1ibbSf
VVG2OVa6bFvpbRD/MKErbOrWRrfQJO0OhG8IkUWbsSHGmX83rlkYaXFzzpkg4u6o10aAv9aKcdra
WG4n7b0NtAu3zaPpFHnLTvXmmzUVySEMjXIz9OiEoElbKxK/khXFHCtT7fJ1xbeh6mf0mc+lIpM0
dblSQlQlB5vJE8Gkwnjg9Se8faGxyrSX2HqLtLPYb4trGVMv9hOhIK0saVzJdVjXLZT9OpdPc5WI
YyaDbl3y4JCg635PFpResxzrNflr7F/dFGwo4vKt7DAWUuE9GYMOQUIj7PjRDQaLzm/p1iQp7YoU
YfKIRmmt8BZAlbGOE34BdAX21WXuT7ocfVyZqY/eCGBSJLW8qdIl6sHwup3JNvfB3Uqn8zfIoee1
dEtFKPEyb/8LUZmWjJXZHJXF35BDDBoCYbLakQjxTByr/ywpK5Ci9pmyUbKG2YekwMikge6gLC4B
1ln0Xt9qs3ofxwJMXshTYj8us/FZZVgXBUf6Be7amiydJ5NAoImiaIU794e/2Ae7965a8eGFCf1y
kf9Ja4eyA4vA//sV/JUepF+AK4RmJpnCxkn+zy8AG6GVp6PRbflk3g22hGEIaZKgT9o/3FBm8jg5
bfpfaPGA8vwH71tgaR2e4O91gr9I8eZ2GaxxsXtO/fDVLtDMmNMA1biUw7EP3HbvjP13I27DSwb/
epXi2sApY0UvCJfznNGDOxDrbt37riveybt6Zty+Ukbg7shoVuvBeMjHiHyrdLl7hYTdmIzddjiP
FnauvkW509OVoKeL0H+gvaHJN9mVFM4mt+gLUTIkgzHvWBdmLQLYUQHnGXwUfgF14poJ688yTwnr
Uv5DSLQwj9thjMITWgfUYNztcbmVcri3iAtL8xNFzGkSRbyKZfEtd0DbFs17LP3TQLORkWGIJbnP
8wMErWfI2X+2Y/TLnpxr0qTlqrE+3aS8q8a5p+Hw6DjlizVYv2Fq3qrWfW6j5ZXMa4if+TGp+Tvq
wHhe5vAsIoCEdku50yYPcOH3VSQwbIX3aiqYiyYv0eNYjAjtmm9xjp88Q+U1ph/4LKIgcXesNR+9
3pDHoRW7Ks1sUlfqelNNPjzN1LUOgZL9DgOTvUJ/jKukV/O7SmMERIlYmwXzOomcaouURs8U8Fr4
iWFsDSQJ5wJuh4Eo6etJ/h+q23/FuXA0Xuw/lxP/r+JX3Hz+y735/PW7jf9RUmx+/c6/K4rtPzzX
R/wbyABcso0C+N9oFy6/ItjPmOgZbM91+JV/o10Ef3D2eTLwXd90+T3/TrswrT9cyAhBQDiRa1si
+G/BLjzxV+2uyz/OdAPwGXDBfMf9y0ErnMFVxhxY29Jkx5v6BHOhtQyPPmzTowxLfJ9AKxgUDvJU
TgWkdIrdvTEySIEKlZHzjNd+rWo3f+18bBFmOCvwzSULU3ewzqm54EWmUbnUQfJLGnn7c+rIgQty
2DucDL29NmiE6SsjIE9d6yl4p/34bvWLA3HTR4qKBAurZmAN6ToxGkZnYz+ZEIHc6ZO6F03cGE8j
I6vCYDgBKgpjmENUOBBgnwERCenil4kv7BnydIohUNEFxoHcIRNt7ypLEVW2BFj8iT6X+OqCNIjO
89tjD6f11pD8c8MuJFYuip+dG9jdPXJluIExhofVmJp1XxjgtM0qyveqg0ZeusJ6iccAQqkr7cdK
+ARgTKbnvLYQ7S64MdPtOGQf+LIAkUkLlGc0RphGdBrBGEzrynaKe6/saFuNdQVgvbbY9xAW/z1y
3O6Z0WO1CVQpNx00lHNgc1xSYznvgozet5h0sB3QkPyU5439EvtSPeO9Nt7GsR52S2A3ByPzgxX6
HuxaJVSyBdvy93Fgiwve297JsOq2Uevnv0PXQBMJBGmVGFWzNjT/jjc23WHejB8iGB9XrOsJIp2g
efNDA1R30k3blu5u76XEKqRg9E9CRoq837DAOYgQxevJaRrzRh3mBa1dTjrJvUrT7l0lUbcv2g6a
fxR1a50xsk0oqY5LILhQ6ihmXhmQyomaeTUyMN/VQhTbSrY5tm6a9IWaa0NXnz1ETcdkb6qit8Uy
LPwWyDK5PchZSLMadL/MzF3aE6OzjPV4aTsJCT3qjJPoeElGkPSPdhZ6+8CyyntZNhLFsYFTacnB
iaPyfwJU1V08QmK20lLO1pgrWM9pB/WayPf1RIO1bvCivvWAWxiJezUBfdqJuTQAoXHXAo9P0H7D
2XUPbh6hOuA62dI828eqYVmQCwRLSSnBpMbM2xK2tDXZMxWEmNarttWEnNFLKQgbJLnbLulwvLQh
kCaEkYskKyPJCcw0WBXK0JdkyNGD6LHinLNfyORpZqgDH6khZYOHJCD7sG7OtmzYU03+sscNJrZW
St5s5UTNeZJFeFtENh0adlyXGSU1qR4TM6msK9ZmsBDpYVLiL56s3yPOusPct94+Ie4GXMRQsdu2
AarCJjsTgMIry8sUiRb969mC7oeDqnMOmP16DJVZTeVq+kdYE8QKhh0pg14SroPIzZn5K51hgEWt
70FoORRskNr6ee/HHZSbOTEw1RPIJ5j8DDmxhLbZk5Sp6lJhiTRMWbO3R6+DODL19ozt4zc7V+Wy
tpygtAj6zDB+uhTG/mswdvxZIBd1bGtie2S1AJGDT8eW/9kehuI1D/iGr0ybmKPNEhTAEIa4wmuJ
IIAZs7dsJens3rcmyOd76CQ4jWbSf6qTU/5v8s6kN3Mlzc5/xeh1s0AGGUEScHvxzZPmWRtCUkok
g/M8/Ho/VBXKVQXY7l54ZdTmXtTNlFLJLxjvec95jko/6CqTr54be4eirm1KTFvjSgBSXwdDmjms
N0fKExq4d8Y2s/zuUMnZSvaIGe2HbbBcdCcnfuN6J4iOR2GBNSgiNGpVDp7YmXvmQIvFlGX5kSXJ
kG6Ys8dmXRestQDpVUzjWTBgGVQ48vwLLdNW8q0M2XT3PDjOA1xi2qRFajDZtqWx7GqiEV1J5M8E
Cik/bHLjJdAgd3Hq9Dl9Fb7rfE9p2dP601CDEfZ06mS+cW5deMQc6ZWEC9wbPgJl4+FxUctD6FgQ
2oO2I4Ss09bfYf4Tz7Hw9BsOvoKCKSunC36Eyb1xq4hvpWmKIyde/FDP0vwKw2iCa2lFtDj2mV/9
hBnFuhgPW263cTl+x5kmTj7gXZtpwTzWkNKvk3gUf2ywFdA0qAc9hJY5Xcf81b4noG1eQaCzXA09
8QV4p3VuZ5jd+4ao9G3mqOreyZL8AaoEi+TOZyllOxAEqf9Q2GSCsTYPQTF6xzki29s7mfcS81sd
+eGQbnCdZn5qrMDVJ08o91hpqt7MyHivMc3RGDrasbrnGI3fBqmZLk3bk1+tIaARdH4jjm0D2fem
c2I9gtZmxVbRsWNDA/ExmoYkXG8I5jVbwzLCu2iQw2vm0QTtUHL7WLRWdvKtRhIOyId92UYxto+Q
a6Z0JwzZTf+heqNudnXHgjFpW+/ghHxP04R9zXId0tS+Z9zJSZBg4b5Mloef4s7rDYOetTDoGeWD
K4NEM71q3JNhDgy1uEZHQB8vHdIvFOT0GTu22Ul+UFOzW6mbaU+vFQjPYXBfXRu5wYhwhlOYSFdL
M7tfTjbLP11LPWBhedV2TnGB4DCihs8yCvZ3bMa5wq+ToGgRbhSRGWRfUY8fOEJy81jHuvefqXFS
jxVmzhGbYd4nfE0t7v26AUWf5/Ou9UB40COh4/hsz8pMCFdMYbapLdPHqAOAZdPZaU1UgcV1JJej
I6bRbF2ljocPPkzGdudHtv2m8k7fgZ8rh02ZNs2rMbk4vAzd+pAyBTIm14HqVHM9fDFiBvB11jmS
fGHSNAD88ICbU6uDGwrBRXGKgxxQVSx+QwttBpwqbpsvG3LRH9pdEEzQNqbvXqB8rvMkdF91JaBT
+GN1n7g+3EoNorFcT+4MYwREEa8JzSi2slqVPiYjiZ7tmDcmQ7Pkpc/eL5XpMfYifmFcsu1JitLc
uSWoxrmoy52q6vxiq4r6KGioK9oFJUjCPjIXqGpkfCLA8BlPHXAVWAv8rTX3znixSQw7O8Ak7Qab
SXYXJUxNq5G8K7JIiiXxyMc5onIz6jpKnewQ+yp0wBfKJ2DMKzs+zF45smU2xVcjNWwTe2SUnrqE
C0YBm2vuKNMw8ChsXZbLGyq55nkVmHWAM8ZzXqTM5nJTj47KV3bd+TuHpdomb2yiNE6kJ4piPUGL
ct1zJvkLzV4UlNZhi8ERkSXMVL0XXUacviA/3YVK5M3kxpB6ng01zw1Y7Xq5qnmUGVHM2/BdsAmc
B4WcNLZ4HerAZNQ1y3Arxokojk6Du8JI9a22QSPWDrUBKjSJwA1ef5ByxqxrBPbR9LqR4Rraylvh
YMVv/cIkZB5Sbh0HhKcjQrp1zS7e4aneEfYPdpZeYDbcJtsLHnzclklNFTwIHm7PujY3fhgteHs5
3TH5puzI6F0s0ifQYHjpA9O6EaHJ+rDi/VYUmfGKjByc4pprJJeY+kqnLkVQqh1IhPnJgUjXDFem
HV9xBU37AVHtOBFv4VmzjXk9DcJbOSosL2OwlDLUVYlYqC9USt4iniX3KmSkjnF4nHOPnbnSaAqB
5dHrqdCtLiRaZgS50sgOHKv+RjQ+mQaVsidc8bxk3Sr2BvvQWvDCXKgu+4CP+rmb3DFH9s6SvZ0V
4ugb3ltqDXTDOZQojpGtr7yxwzwGklf8lGFyxOxZbJHmiDHMM6aBmsDlhjeq9WYQcjsGncatrGb5
qA3WwP08OMlWZin6eh6QSWq9FkZtiyqYsPDyiN0/uQZp6RVPENfMzqqnAyQT/9WUpbO3tTaOsnQ1
rtyR+JMqePnSInqVdY31Es49tbZ5Bp7SHYT5YJOLOxp1C1uj7OtTllsB/oFyerL6Tt4nMxW5GhMi
uJO47mkO1dEVXvKZsody+MIRiI6s7fCznES0yzkJthLbyiU3gDn0SdwcxNSrVTlgsQDU4x7rCGc0
Ll0D0ufk3U9QDVDJEc9CkGQb5JvgMtIvRyY+n3CHKpisSWCPj+4Y6zfTjjPu9az6LL8dtq3fNmjJ
SUfhs/dqEervxuyLwHfwmlee2qHa82G30n6dpVh+1eg1m7AdWKNDjwbw26HUtKrm8GOvlmB6OrgA
Gi6BX1pXcZfbZ1Vjy3TJex/GJgyfI0jth5pZ8+QZNvVWasCFDm/3yZd0SU86yI9jAECj7FT7aQtN
IqVzSVvFsKQ2yTA02OQL9y5NZ3GEiJNid1k8WNbI/bgIcjzBxsxFUIfjeM0yutqWViyfAGtFF3z0
8oW7IR3KqvOWCJOXwejzjUGRzAFQt3ZEZvFSbYuXueNC5tkks8BzINcySJ0VzbSfeiKj2NiozzUa
Lal8L/0eSsIarmtoUiyJ2ONSE1B0Er6jsOgoLnHz0XlVvaZeAo/SHXIfXTX4mo+eZOCB/zfyMBv5
Vx9o7Ph818FF+1SuJwqs3gr4bc0KrAOGrNk3uz1xxlCEEYwTUeE7tqKtoIr8WgSqe5BcCwATTR2A
l2VPR+M5RvmygPXisDsnxs4mzqL4hzMcnAPojk1RDaRmjGy4RmYU1J+DCtrUohabqGo5z1X77VeB
f8Ufq9iOaRZ+EyDJ9xnxi9uxVyUe8jk6W6oEzkDw5yYN3QovJ0yslcoobLbhYq3Cli13nNwHcWNf
8NnIIwlABkrTH5+ddgB17pTxaaxt92HQBbf6ER+ezFxeGLHr7DMu6Xgko3RnziCMpqkdC4aCKr5j
zmh2VNU0j8ZEMRSorfCGZktxhf29p3tZJleOh2DZeGXzaJVODg3CCDZ1yS7DMUoj3zaD8Wp3SfSR
xqypCLi59m4gvbfkQcdX7UbBR0bnarX17Sy76dNkfhxCiGHmoqdWcx++1wr7ep/oY2CV/tfkxz0Q
wj444gZlEemGGU5CGstPMuyxKcFzx19DE054oqyx/uj65Y2lEEhwJNNpU7Xx9KQEo2BeVeVR45rb
QXuAXxoRLSKtykvNhlNpzBBCV0aFQFFOJjER07f5o6fdBZZutRVVnJ59u/SeXJVWRwuP6rawTarz
TC5rXWNPp7Y1aLst8/qAN6V8FJjAfnQBRJ4krbx4AQKyH9jqPdL2fEPoS+6HOF4qh6G+luulSBFf
GVV5epv0ARKm3Q0O+7XJMP8w31QAm2xgviFuCswmnXWTjyZcLaYZQftWO94YcrDbLSYYBxcwyk8E
2tjt9pUUwYuFPHM91LnaFgTJNxmBFB7hyMe4ZsXs7hqjZeHOhbgPL/FQpy9phZLdNRXTdmNY1qMv
JU1NdFBjK0mX3C9DUHh2g9I69Crwz2M5W3geLCeAwZzYvDIi+livs0EY2KRctoHreC7NF7dI7Kva
wBULcobgblRZPyniQrd2l0d4DY7c0ZSFIkubbYxLIbIB8vi1FA9dBveMJjbIdF2CzXO0ath78fDH
rKvFxJrZ1a4wsZfhQ1PFMTZc82HIKvhwbrh8aAreBx+WB5BS0yYPUt2VwGUScyTr1iVd+1kCYUkO
bZirF6MLivdS1N5REiZ+CqZpeFAlLkVAXPDnw5kVICchc/GQGDVAplq+TJh0roMQJIyYA33Ne7F9
MUnl7VPMbkvpWhjfV+BqBYXAtfzopV0mq1Cxs7VaO7wr9eAfbay4F0vW4VXSxqZe5SOTY995/qPF
UUFdey8VHG9dcJvt05LmhSj+cYyILt4gweURF/2jT+gBXu3oXAPgcp7xfkOXz4IU22VfQk9qx6FE
hQrmW2E1EH9cIzwlYQ6KLRrEQ6Pp1WTVbdnEsLE3JRsJHeSeut0SdvbiLR+YhtakpoY/81yWd/5c
eeuw7oJtyhb9ERpPzP0gsVx4At1sHlRetzT0uDj3stqLCb2xMRrXTZ75B7f0mbH7ZaRAVyLvbyA5
7C2/Lp+6IuOOgL96p8qRQj6qYDZsW+ojI2B9GDIDS79HR+JqmpOSeS7XWKaa4Lae5/nUgR55t42G
3XI+Bke3wwrZJ4Pczzb43sb2BtxYJdYZm6A2TNP6ZoJBsyZ/kBNS6aaDHPp4N0cBNVIMTs9Y4RTf
rDUu+0+Sq8VY76qodLaTS8BhBdVWkdK0qz95rstv3pbzfeqW+cVp6474Ez9ybgZDdZdlMrgvmio5
4qUeWFlW4BCrNsSS2iMKnZgSfRqgeoOXZIsmzSuP9I/PEqhVZ9HI5G6kpoHeBhv3Lkm8/lMz8VQr
x5gtDg/HtC8w4ow/vGChxxttAyKs7+lT3AI34AJpNjDxV5F0K6pru6b8dLIh+phzs7hUfZ/cRm5L
ZEN08sskyNdvMmwumpu0Q9cyr9gXbPwjF1BSNtd5a5dHFQX1g2nLIlnJKR+f06Eyu5XVZND3R7I6
f1jHTzRDt2lDpWRd9gQIC5HeENmW7tovbfWtk0iaq5nKZDbuicaaHZVMheuO0rsX2E4za3aQPuWG
x8o+F76D081wvHot7FneuCoQ3pZXrNtSe8DHtelM79yLNg74SvxvU6uxfMQXnd/ZtilfEYIwMfFX
2VFr4PQUj2BnZOyvytkgt+Q2j+gP+aWuMQej6vvdmjlRXHORUvdGOXUx91QJJm4UAAClSz4h15V5
6EzBgEl7qtobeiLe1oXKP3YM2mvW2PlnC5PvYUDGISBPq8oapEAAUGw2yi+f9immV0V2YZj9DON3
h9Jos/dgIqjrgGpnCt5/Ghw4f3pTEKFQldeco2Hihyw7Fvu7Cqo/wrIpnXQ9SGNcOJHY3FYER2MC
cXyxlTP0zN9C0LyrVcNzLbOEvguWCzI82uU876fOzG8wh8TP7O7iHZDO6o7wuUDOtt5g1hvX+JGy
5zz2HHzQnrmCIR7zRFPMt6n9KsI21sYEMHuh0jMtZ2zvgjaJXlmvjsVeZDGxrExgZZA+pq9VhoR8
agvw9bR2oNN3ZVrsZerIp+XvmObFiNVw5rfzYqbVGldV6KVvIMvg+heRvqQBaP6s4nGY4kydJRiy
dc9/hwwa9ldJbeUYn5voo2lbCmDLsj7zhopRvRvznnOu38+TYIrNsh7/vV3x8WnpW3+IYAxcF6GQ
kCJa37rlT0oNsAJkcWUFOH6RpQxcdnUEj7Y3J+tHgUlP9yEneAjDBTdZ4FojWTDRZ0/SQLnxMXvx
kLXq6KSu9kGOyII0jdOe46Y0bitTzjONd+Q/RajiZ5Wbwd2g0Jrcwu7+pJkydkQvsa8w3MVrrJ88
k0kvhbWNo75rtwrxD68z1kIqGj3704W4eJ3gaEWdBBrJhIkPF81KBAx4jsPFfBXM8bg1BoEtrLZ6
7HewCleFlO6rTLSGgSKbZtWaoBRWJu/yGbEtiu/byuPY8KlqSVZjZZKRmTGgPcpEznBAp6k5oCAh
3kfBQP9j6kX6RxQhvb0W+6UO4CCeZN5Nd1k6wBoZvGkJSgWyhR4d2WO69uuEbsLctsdjES1r+3Gc
xUeHmQfymvFWoeo9WRQV7Xr+ccNdJv5TOn1zCsCPQvaU8bwHPhTdlSU3HB3K5mF0BrWn0FsfCnN2
fkgWim/dqfqJs9a+ZIS6Xr06nfirDk3/oZ1IdiMSdRP9HhoqBrdMSfPFcgENtVQ/fTz1j1hz0sc5
T/oZJ6mHH6QJCwcD4HTDhM9d2klPbSj1J7NItK3jArSPDhs+0HmT3BGo8WzO9H7aV12ePuZWmYAn
aKm94Uy+DVwfNE2oHHvf2ykePsNw+j2SjA17i0f6WgsgCyQSM2RVCaQ0SHMqR3XhIwyxwFI8w9F8
FavaOtXKEo+1kQUaCSUruHMk2UlbxJJhyE2cw2FGS0Yd1Jpfao/JSomOCiW3zG6FnN3raYqH96r3
7HWf2lW/aqDK3QkzyaCvVuF4Z8ZWdg81zn8QhjPe1hx4n+A76re+aHNuTVFIXL8t/4ydB3FC9ins
yQi5oJ/QZmp83Vd179LyKJfuzChvyhWGdxQajuvnhsLPkeQRToIKWPftQLafoo4uTZ5TfJ7vqGj4
KjxObKKX82Ya2m6bCNCD7DCUc8vIyj6oszOPIHdGJqSv/Q7MjQ2VRNcEaUMkypMMjCWgVLOesW37
haSSdSiSNj2BsSNmVzfcN6ymvKo8nwqlMKgeJ126l9bNXK7AdWWecjdOuf1a2QG8DHB/xV70qszK
ns9gm5/zKkMkVYNK6Qy30veortxdk2ZYtrC+P1kdjaqgFgZ9TJx8uEbHmS6xJSpEEEUTbe7PB/xj
5Epnv3dQHHO8DbnBhpdgTboLKzjg/Jnz01CQ0OeALgmItaCWxm4S5qpGL93y/PrPnC+LHbkM50dd
pcY9RnEiLU0oD/4g0mLltKaJKEeYqVzGGASdkP+8DcdrpJ7h4HfefM8On1oqL7AeGDWGm2pK6nur
TBeo6GS52GcC70Gksf8SkZv9UaMdPPvLd4GWgn01g6DwwgtrRGYq7fYghRMs6Bf/hVXwdBpJCUHl
Kgyaqhj1ZS4hfg6yOFZJUmw4ewAJtCERpy7ojoXJPYKeo6Q49rhGQKwO5IS5M3VEkkJrujP8wbp0
SB1oBNP0gILpilU34z9f87oXV4x4CbUwdRQSyinh3ThCzO9x5+AprmfPP+VKjy8JBrmQmXiMX7nu
olLKcqSeyHflxqPcAR+0M4j7oKxIkgQa4oIuZcYSz2AXLU00UTgiKP6t191KdEvC2/ZknttIU4No
2f0DTPb+OIopuKkAbYGYKtPskLXaYdJU6hsq1KIYBDJ/EqPHlZJo68lBHWExzcVtiTwh0SLIOA9Z
5xkHp2JnvCHOW9+EkHY/IMiA7qf+rMEi21KT68YQrCGuwEeImzUfGExPHbvheIXO3fEztzXSYwo/
VmhC2uzNmIpKo2PLM6EU3DoyNo6OTIxrJxLvZZsBMiAB1pNqsSFRhX7S7FMrnO7pIn0Q5KjWvQzz
dT3Ew1FwUd3KIUrOkBTHpxioNzCETNFaS5mIdIfxE4tbvYHNkbz4uqS9k2w5KWUawfXKT/WwQwNp
1jTlIo0ZscECnta/c2/lzmc8W82hcALj7HP/IdxacTBH2fTQ5MCa+SikG42eDZHA7JqfJMFIT3+W
fJgraz72E0+ncCqIVqb0dnhus5t5cWlXGQFeICquyVDQsaBG/iDJWEtj5ykUuJqdIR5wymiRZ+u9
F8bGPkffemj6sTy57dyc48hmqkVwJA6a2JP4Acmsb7Ji9vGCRvGaD1y8p8oAJH+tu/rGzEr7Jvcx
gK1n5RlPfTA1dK9QU/faTjI4SeiX7erfsX1qrUU67aIeI9W6WuTsUQbpW9KZ4Q5dmCt0rlv4BgGv
QFUNoFQ8nqxnS0zVnSMjcVHUVLX/F7Of9a8uGiw0LmA+F3gg0VVk/392+6kmZXHd6RbFLxyah4ha
j0e3s2Y+O/GSLWdIgj5qReYmY4aicmtiO0+T+84xW71NeWlu/p+YtvbfxfVH9t3898UN9gUgo47D
qP0f//yvzV//Pfwulqqff/oX2O5xO9113/V0/910Kb/0f8EX/7P/53/7/s/gHS1FWZAAzvh/8mQ9
fqcfefiR/0v70N9/5d88WdZfbDBTNh1d/H7CtOEo/o3y6P5F0CqCvCWU5VroUP/oyfItR/jYUgmE
mhRv/p3yaNHESY8RCzzPAzwm1X+J8uh6//o0KaIiFiWXruUAQOdr/vPTFCce0qYeQmRlab96y2DV
6arh6uCDGGl1I2+RRO1Dh81qxXIEWKs5NeawKQbJGPM7udnaEDuH68glbIv2sVxGvMqZRjzIv5Pf
hPLa7hqODeqGCSwxcweUPa+oGWBw7P46RC7zpDvO3jEeGONxfSIMbx3E7+vqdwwNpsz+MttADwhq
NUdzkCSUxf3OsEKR6cMjDRRvTZU0KRPMX7W9x4di3ruZHgmKc9HrNgY9ROVpWiZmTvsUC/sw5lAW
GlU8OYE0uJ2lVfOgsUAd40pF123RIUrzQjVfaJeJX0STjNxa3SAxybyRTBpU0l/aUFXgdhyYtEDC
n824zUKo25jBKRq0UAKMzGfzIrVjjdvgVy3wJu6YnJW28QeahX1hpcVo1AzIFyuCIfqlJbkw4ERp
xgfBPy7MDW9RKPikg6UuwDDS1lQy/A2LoOEkAKxW7IX8Q/mreJSL+MEIHdx3iyBC3mncDkxsnKYV
zo1sdrw7XnHFD/606o8Vzupq/NVYgnaGjeSyeMcDgw/dVOPGn2tkGYaQ57Ip4O0kZbxzFvkGV3J+
qswghbmGuOMb0rgxE42p3k/oNAfmd1CLJuSAZz6KRSeCPmy+V4t2REFJcFssehLrk2LH3wciU7/o
TXhiqkNt1fOx1pm/5kYw0ILluSQmu/FIwVD5VJLB2EFBLRBPF1VL/QpcPjidBX75zFaMBBrpHjot
RuTtieySD1ahK9nNVcSt0EQc5LPEGPMX1ID4hoxseedqQQUThLt5a1WyOgnWzM+s6JsP51ehK37V
OitT7HZV2w+IwNN81eAqRBlG3RNg0w5W2/a3zDFsvDM7Rz9hg3DM/ioO/uqE2nOuZebZh2zC9Ixv
OzvLRVkM3CH+MRe1cQhthEffzd13gAjIkd2iTLpMMWv9K1dGYRxeuWaeEWNAzYwY5O+cKlGkVRax
c150z/JXAp0WNXT0PIRRa9FITadvX0BX6etOWRYlSLm8NhdVVVRpeWSqsrjYptI4NKODJN23kVoH
XG8fMbaLpy5zh4MaxumzWdTb1KtadL3Aaz/TX3l3jtqQO+Kv7CvxR+3yRQu2HX+RhWk4VxQWuO4N
Ls9sF/dRDd3qV07GGVntK6w8Vxn6FPmeINqXi/gcJdp+7BdBOlikaT4z/dLmUBAS6Gx5Vfyq2N6v
ot2FXOZARjTc9lUIk7Va1O8wt9vFM6nf1UQAfx1RVFJs/KDvrpy+wmgx/ErpqZWIdOWmBbjDRWvv
8qE/J0Nknq1fKZ6SYGT5elHoQe155TZbdPsCv9Wzm7TZncdke78ozxyMLdDUrWFO44+tccKutETf
X0vosrtEDxSzZsm4FIIYjDCEkfPsSOAj2cfZUJEd9odUr8bBpBWjtDlrIr8FWeRZoPjnmKHUmwx1
wtvC5y533J8xaP/q0Vwq1vFwEtcGglq3/dkPDNvDqDNOTPiVhTUFolZyNlRq2dtC0tvTTL53TIFP
wkhp3LdR5LBl5xAn1VBjBwS1UHf7wErzSzVBOEdRCctsX6jRxIZhTK/TkFGKrMz8nqUOTTLKXWif
Hcw1Ck65Fg9xf5OWrUXeLvbSc68XWgr3k+ynxhfwXlQyD0lC1vpkd9Inn+K1G5nXEgchTMBNRcy6
YRfvoZOr2kckaTE4b3F5JKcASfzcxL5D6rIqHwDXN/RipX3drSqXiMY2J/VDPWY3ZD/kTwEDRDw2
z05fiisvmarPwnXsJyCxcgAAKLDHjtq/4+1tu4c0Gsq3oWU9z8jW0zTEKk/FGzh+0Tdwvj7e5ib9
t5sMK9I5JFECH2joiPklYQmCjjc3a+lCZRM9wOOE0Gh0jneOZxn8Kfik9tuy6MV9A5dOreuMjNYa
JCYVnKHXhy/jlIQYK7rxNWpy/cQWxFpsjOQb6hGRszcqTv9gbo6DRuMj2l8RNXKhlXct8ejVPMmU
wvqo+3C9hPZ5XbnfMYPGwai84ka3JN4JwHY2DaujOpK3HMh1k/HGl6yYy+ChqO9q0u17Fsno7GGo
iQ9cGVkE5D6I176sS8jJeQ8By3HyW0SdYc/vFL8DfAZuBOp1T7Wu/sSfDO6zVDOHkT3oe7pGaGlw
Iqc/t4I8E0SQ9nMIiuRZ2/1TaI+ZwevJS9kjR3AeVkHn5y84BJ5GioN2BHLdG6fAAOIIGg1Y9kQI
X4zs9iYDK//aYzh60nmffjZD0lxJBTnOn8BPu13d3GWMCrR26cAc4RXTfMbgKOnQScY62E0cdoci
cKJF5p+upKzwbE2Fu8wrpTVfJdhtvtwpDu5yUD2LIRxibmcBv2gwRz6WUWwdA7/TH9iQ3swysTlI
pVeu8qZJ7we3Ce6yTiTPMgS5gaUqOtkiFyvRjM2p7NtgRZWVxL7d9SMNWXNwx3XBu2RmTn1SZCTc
COqYt24Pngbhtb5wJcTiJMWQrSMqptyVoRRzSIGR6w3FGKty63gfRBadYYVFLn4zQHRfpUZe0CXb
9WyCcp1uQkd3161jeW8eZgqWkoB2jtoi3LVmgeccMUkhOczATU++G+BWM2l828SIKzsEArGr/aK9
jAAXbIQSPz8ha03PWTM4Xw4ZnccWIe6eBThoOxnMfwoaE3HQ9pV1CbOlbSUs7PpJFRjgAeZn+ZWf
KudUdRUQnHkuXqM8lu9+nrKmiQzmwCFwdp7Vlvi5Yh9/b2rXdw2zxV2IdRSDm+rgZyXhq6PMhv2+
6cLaD4sLhWcG8BGeg53Z5N2wgIfwqrvVuAnqCr+Dk+evVuFRQgy7hlBn3R3buooAjvnZqSEqsy1D
h5S8OaT1l+HPdrRxMPHvdO/l+zxgzeMVnOn5PIRbSRXFldZ2zM9OeDdRrAXdfuW0trB1Py2L0+su
sfojP2nrPSbfc2jdqQXEaaKmV2X6ob2+Zqi23HsGuqUkOTc5YdhjfYaxBnklgbl2nuLdRulgdzeV
Ih5XwqysK+0OBmW0hfHuCyveu61SfCQnGNaxn5b+AqrIP1XrWbd1r0FSwGWOwfLG475IcPquQt7c
55m12KKrdxjDG6BfYMyKh57Z4WlOvO4uEUN1JapZrAl4uldECeZniszKvcLes+/anqXg7EXbLOni
Ayv3cEcHGfvoZtk62kV7hL3UvlVm0X/MvVVvrWkeb4LSQLhShcvrpclm6HLE8LmK+Hv4Ow6xjZ6v
NKflJZ898d5kdEPW2diwe+ayAMMRRTaOMqgzI63Oe3+WOJVyyxgvVU4enGAXCqDrWsmpKcrmfhoL
b4cK632Z/kTIMGh4B0+47999ipz4IJle8ow129rSp+Bf4xVKXz3arW+EbVukwUwP82XEaS6T3Lpl
nSN/ZF0XL3CJDAjQ2GXnoDW/RiO34Mo2HBV+5tcf4cRiKUXJugsjrqFTkI0XzwpGbk1V/Wgmovhg
gzlue7T6jTbxApusnbKVSWKRsCE62VNajZnE6uMsJ5shtoYwGSlS3rn3EO/jo9uIH4BJ/inEKU3O
LnfS4wDXbTPw3n2uY6w8tdl0ILsKp9zRCGE/pTIo+21EUPu5t7Lw0dVTfB+BUY5WHqfIshcYloIQ
0dwmbluiQ0o2pXZYTIdaCxgqVVb192GBNZF9hjmf00CF+7YM5H0HQfszVBqJKLPp4TJGkutW5V1E
CHGzwkL5pExc7G0WGWsjM/sn+ALGJkpVuPTP9vqIZUqsJrA2RxxznLO6r1/rxDYffBE4d50YXBpQ
tI070ZGIQVZ37RUu5tW8BYobDFAcwm8mI7adSWmGAHwHAdiF5XoFNCjJb8kAa8I6SSpvG3yIvEkq
AViGitYHRJ64WJuEsV+Jy/OuFDia8F93uX7pZOTQYuKDJtbg1nd24TFAUs4L3z7qkzvgh+HtFNju
U5N4C1kRKkORqWlnlnO5Hyqd3tKPy+LYs94H33U2Vl+lZ1lNTHy6bcjfiamGnB/Mw5XFp3hD3Xh0
Y7o2i6KIVTGXjES9zVZgUCVomqvOVAEdXwIyAScEHOhKukALMq87y8iT6YYpHXSeW7rZ8qTyGLqy
sAocCaw9Czi/XEwcMEzjrHvMAmnvvVu/29KxLF34hcsStVnWqeWyWHUzFewU/rK3/9/FIwqnEVn+
91k+DqWP+h8jfH/9BX+Ti7y/2OzxfeX4ROT+US7y7L+wOF/I1ahGtiT393e5SLh/kcKkQ8SjWlL5
riCJ2xRdG/3HvwnnL/wK5fm2yerAZVb9r2T4hHSXLPE/hqX5OgR+LcuRDCz8noue9PVxH+dh8x//
Zv171au0yflkk2C/8+Zh4IED/apDZ6a90aepqOgu9PMewToudCw08B4oXjFx088H95blaHIyY1ZF
aoJ/DkaO7qvFCo73ngVBVlyrZAjAFg8Wbw+2JEWt6mMFZVCz1jhnVTmeRcbRlYbWFb2ch95m7VxW
YcXdNDoA76LHzRLpOU2dnYEUfSyG6YZF8bBhCTBfTwxTg9LfpVnIpzITfwQYpzZcNi9q/k5JSJ7L
oXDPUxlvMzMej2nnH3L2toecofd/UncmS3YjWXN+IrRhHrYXuPOQcyYzNzAmWQwEZkRgfvr/u5TM
SpLJZKaFFtqwu7qqWck7BOL4cf+88IQ8kMRDpyHsJFmIbJp5ThwrKlCBW+QQHHF9Yd4Go5cbuVbe
oyN4lqfdR8Q3mJ0VEGYz3zUhEd0IqaKGpmuuttqyCqjRNQ5VClw+VNzP3aX+gKHA1Efh2GA+sh5v
ON6UtRVTRUCjKONUkW8ufEgoYnDYwZn5NWKduEdHsA8mOq8iVVKb2tqumrLnQU/dOQrKSznjLl7k
mHQQqfD+sAsCbETbbtbne2T58W8abGtP7MR8dxVIJihjpRWKE87oPJkXWoXLwMkubdD2MRy/ZmOB
r8YWZf4z9X67D8MZXDNukstcswBxwkBtx0C6e4NUUdy2wttXWnY4xvNHQla0/bY15VM+1k921Bcv
jXYNSgB4CtN69Fz7VyWjYOv37qEDm3mY5tXaN7a1XxYW8126EFBx6GBoTZB9imU0NO0OBAw2krhU
y7Jti/ZHIeWwcxbjZb6LDWQK0yQquTtzUwLy7bj5gYIreolXol+aMexG09Rvu+kWDJC0Anqe/sNT
cKEhm2qCVO+yFqyOR/3oZgya8TLNXMlzdokS78i+rFL2Nrh16fmsgPMQRcqw5lRlAVnSoEyBcEZ2
7Bvgx0zN334x8zMISC/z2kC1JtdHBRtMmHSYk0y52N1Xmrb9FIN9FMI9sxldk4HHP5Nx+uArUi9W
6N0jFet8mTJAjmpGMzFhqWcVmBl81e62c1j2L8IZTplNG6IdiEuEMXRXTQa7Whsj2crtJUaRgNfl
UVDa5aBG81ZbR3/Nrvk6r7eS0MOBLQizdbnJrDS9ApV1+W6z0aqrcgVCHD5QREUH+JARg2tcMJxc
YhcQQ2MWwBLz8+pq4Vy5kyhQG/xNkXIdIktjXIbGSnRPyMmqffV7ScG68jnq52z5gxp0GNYSJW7R
aKvKHM5YMbqbnP3fdT6LPRi46hkjwkcdfmOc2tDyG13tKiQ4bymPyXboDzRsRUnlEtUl32Psx8V/
X9E/IARXLfDS6qfQyrsh4MDImPJz6MhrI+HFyz6Au+Y0z76P2dfFnN4sOLpbJo1RX2bh2ZdWySBh
PYVxLOfc47M7w7FjR32gUTAhKFHtQS3tA6Obtua9h2Os9SX32Gq2S3bw5anrsxbG0J0j3ONxzlNv
3OlAXekWuatkwXCq9WvbeeLZlMLkCwMmHSbotsLrciC8026Z/clBVI69zzuwY7qS+0Gzt7YjmDos
VzHdeJo1tARaV5fEc7uPtpzpOdfNq4k1aD96HVNukz4OLhfMYcwpXwmrq2xM60RScKL3fX3wZteP
dcfUnDXzzxwbx+voUKuOIcduAD3V7Yjx3n0dLBlux5VmTFa68NThJG8Cq+HU0tEvb/EWfPBwE9BX
qJ8s2vFcYS0JmycbCdeLqncNM/G1937XGIcSOQfqRN662EVF9KMYPLGrqvJ7jPxg64HETDJO/m1j
ad7LHINM5iI1mplaExooS420YidOcaEge3zl+jycW4twsMNc+rU65nszowWDB5nOLsraLleknevA
+pWTLeND01VQ600siaN3rFH4N3oALi5E+xgBwcOIKpLB7N9wZiyHSKMTirrw9gqi4pZsTzzTH0jS
S/2CjPaaszhe2Wm6uDmhTvb7MvIOGLi/DKuYDowV8TLWwUWq24DedAKHgUSGYZYkSwtEv2YGqEzM
szLHMNG1cbe2K51IZ2nkcR+S4xlG0z24BCkZPaGVh3nAqtk1dexOCMkBT+utX/p2LDrKaf7+MjAQ
7seQVFMEufyAibfc6Xs1CNG/nhTPwqQbELtdhgyLZ7oYCeTuO8IDbQh+0YbHHGyyBmhUa68N79UI
Ibq2lmSdexU3A3DQO7fCTsOPTjvFOc2Kz6pRoOLCvTtNxZ5IF52X3Z1yxsVCfBSD4V+pLj+B5qN4
04Bvrlrfin0sQ8Sfc6L1ugAHTFm9AiSy9T39iRvPiDn+1y3iDtx8XpYdaZF3zDbTph5pfm5D+hCC
iZfUfFycAs6P4zbxpBZW3TNZwtqwzlx8IW+ZjFs1y36rqeXrPF4zudUW5bXD4qI3lDglccxE9E+w
uumXY025W6LL0Pmx+uN7SmZSVEN6Nu5FOnlhXqtyMK9pee/DonqnqMWDHPqnOkNd+vsL9qgnAlD4
l8YxOyFTHpvZI+VQuEUszeiwUgr9QM2M7NNDrlrJSpsRZtPbTREHxJ4f2WfA3GzUsTD0J9ZQEruY
z/jGTde/v1S0j+falwe7hPqcW1vzHpFz1pFCrwoeIFlHRNYfdoWdLAjb58munpWL+KRQdSnbXRmW
ihdT7tCez2a5ZrRq+ns6Nv0dvkg0JwtqW8vIjS50yqwF4I8nfywfUXRqrfcgMKnGcqeX1sR8BCIB
CszS792FMdKp2q8wpc5CvKw86Sr0RroPRPYXAsgZ6LzPyzxtJT/hZKqvAX/NzNOA/SFytBPYBmbM
6YjROYk6Y4t9D/F23mc+tvQgdd6cRb2xDiQ061JoPBYB3bgz85h41Wh7YPDFR2eSh1f+PdlAhqb2
XtrBeaO8cSqKp+UaLCxGVCdpBqeA0fLmbx7j/mbSbvXiGrjS6Cn3zlmniSEvEKumwXmEdxpuOAVB
6k3OxCLANU64D4BEkGh4U0M77rNuHeK+Knf24nTnqY3krSk4KR1c/JgL/W/Wo4mSPYGWxXkGRfkl
KbpIaCOBihrRJrBiIioXUC5mfSPIsLN75v4iP8EwhaVGG6XoU+Tyvi6fAjs6dyn9KUH+PdcSNbzJ
qPfyDOzgIMLVYB/vyTj2FcZjcac+kVG8Tk7+M2+RAOvgHHnV+xq4V1v7uOW8eSv54hAAZb3l6yLW
6AeHOgVbyHN13WE1AbM7gBxjgD4SrSRXW4GV5Di9kTCAcgA5Gff92TD5k+fcpWfZYs8iA34yzYlO
zqBeTijrVx8K9cW9/+JQlaMtO3qz1T9itssjR8k51OVyAcPf83l7yux2ecLlvCZ1qmAP+3LaoEKq
Z6xLMcF+7x+l1Jt4HiBjXarJbB///tJF5VeZj48Gxr+bgkfMpUUte5c9xZPMugbinCZ4S2T9uNif
KlvtXxkcwVhZXfpgT4nBKY4Pt5FXnrrNOffBhtg2N0IBbvBSWM7KfBCWe9InVCrNdXNwiAQ+KaeS
5zYf3/iuzg9ma6d7xLQ8tnpcpCKY4JhahgH1gLdDw9p4zKf7WsJnJfP3L2u8q4+1yaIQ22B74kCp
VABUAn4ETbS05HA+xHMh3iyI7xcMabAs6PFjXfIlq1rHFb7RGEACp5py466jYwqIwMY0VjBJWXGd
q/7THMnZShPrb8+Suy5Zd6s754qPYJ63YrdgUN8RWVPXas12Ew7O2LfRObBVPINZ+FKTR6kc21tU
+R/NqgUn7ZWS2lsplmOV3UHSFcABmF405gTzfCqU+9xUUU7QhyesP9GfBVCt43CfYccbcTuPDVdh
/v0od8wyAGQEEVi9LGwxpUp6v8hjeYf2l0vVnC2MxObQPmChD7c2+UW4UXQb8yUnB/zocTKwqEmv
XORSarjqInGq6YE7yzdb73td00DtFU2HZDK7nY6IO0xNlYTjIra6wA0UdcshzNPPSXA7obyOmxbL
PJJe1X7JGuaDDB5HaizFNuPKKWFcbDzD++1EeriWGP8SXD57uEp4QFO6Y4z5j+vUH7Uuf2AF3yKl
L++LBZDDm4Bs119jZ8zMWWhws2RpJBwOreVhHnf5pFGiwNjEZqkd6uepjvPr6ygpv1PVb9s78mZf
uex5bO3Xj1Glv91SPyD24PVay+d2ci4Z11YKppa3eVII+qbLeWnVelNE6wN1wOzOlfsLngWfl278
AZQw7gxmgEWGe/5cWAQyz0jcNfwl6dniIYYLHoPXBMSP52vhjBc+3CAr5TuYGELEztErRHWiGuMP
ex2W8o54YAVHvWPRXyT5QvxyJb50UMN76ohIhwT6Sbctx57Rf/eNymNwec8uM7fFnpNU5p0E5OoL
85WluKvgSvXifmz2MPomPhJ2mwjjH8/1uS6scDZmzAhxkAt5hR1cxMJs+2RZoyUJMMli44gtPp8b
2yi4so/OZbK9Mc6n9AciC090+qDtKPjwLLrwSljnuQfRb8m+nVQc84XaaOkJwMOZF9c9Tx5PFSdq
pS9dEDTvjJoTlfEe2cYho3HGHv2dO9JpLLLy4Dv9q+3k4Rl7OvZvXkF+X/1Z5zVO5jmY71/bVykA
BMOTGy59BPqjmQgk+UOzRftGTZn702IHRBm7SzMZT5M5pAwyIU8CykCTOvKp6Qp4foAhNY+kOBJK
QV0qwS6dWB3KaDqK7fwDTiHOrWJsdjhgjL1wnR9Rv8tIC536MPyE3z6dHJfaiEZTjNOQaoxT4SJh
a1JeMsNuP/aPMiySfPCgEjjcPnA/4LRl385r3PQ7eBtZAuqIhkLoCrRGL3qbidHdTkP+KsybHDJz
S+Brwh4rGWV7D7HFOrVyMeMCAZjOBv0p23LdC5C/8YQFmh9TiduIihq6eGZNr8t3a70+dDPP67Eb
eqYLCsW55Z1BONA9UVa3EJrU/T+zfJKfLo9cMktCsHogg0qUAIzPVrzhGj9FuvJ5aL+0ns1+ueMB
tQQ48ou0Zmq00LkyI9/LeiUV0hnLls6edAjFs/XdeIk3ue1BjbbYYxUtdr3gUB+r+U/ZWf84RAri
DEkjpnUsPE3iVwfx95iH5s/MNG/aR6jw+tokrddgxqLxzl6ZBktwrTsaKCg+01SNSek81lZ4c5nI
MVxRZND1JZoNXnOvpikgHShZUABf0IK98OAjdqvQT/gy12zr5z/a80BrzJimHVkcPeEVSdviFhia
/DEbeLuaDB1FuBzEmZYNhbglHRJlJPaj9H9SxkiReprH7CDrfTSmF44DesKIK4/T/KlY1m5F692g
IGGP9ccE0h/fEXIIvMv0Zw1ySxYNGQaCzqRxiI5N+KGy5XkOTEpaJVD88lIpG0qygxjA8JASbq+4
8PNeuET0kya7q9++ubWakSdRAa7T699qlXNi5OKTjOeU5O5R5AHmejrzuNC86FLfxx3WRgx32sFT
a07IR9m47UMJnzjM+LCs2Ejxwm7axrDiQAumJPyeu0wEXAFyKif4LIEDjCv//qBfWPksvrmf5vRr
4ighy1A/UP8R0jiA0YVBo+D+RHB31OmOa+M7OaKA9m//pQFdkihT2Iwnj+PodIcmQg6LMBawdX9c
vT67YqvguSrG1/KDmtKUVM5lYCYuOsFXEKX2GFFJjMMHR7lQr2LGM5HyPCbymH3BrdgRBXSSmV4x
Xl/3t6vTr6zxPvLZmDeNIIgRtXcvSJh45FRy9nsbZeYjsEo2NV7+0ldFzrcSXtfavDPM/WMJXqUC
VEqs0pHoIc/Fopp+q47Z0+hufjo6wEyGed9aFWs6HhBsn8kHRS5J2lWfIqM8YtuXiADDg2AC2Th1
T+tuZLjnei7Pk8YQbYmJpUide5RTVsQV/agmxEtQrvIpAZh6rNqmOV44RqtjNRtblEwIDkGZEmBE
gKptqmiLLtxaTDc8l8pDJLEi9D1xaRYs1WFGo+NeDQQn4ks+FMeOZRbZbVaNJVgqh8/t92SvPFBC
CcKlBKJE3h8KbSP942wM+tQDYnCq8f5ziBZwBsVqHTmidCYGnZX9heQd1B9Nw6uz0MOwflqO/ZmG
4L3swUaFmsUNR/92Fu2T0djpIfCG3wEOg92SjUccGLiijS8TysbBuHtnFkKjG3O8eo3b7Er3OlHh
dXL9LW5+Nt/T/DYb7ltaVs91xVNaBLNISEUVMQ6gqBL7CiZKjNDpwh0Or9hNwHYr24wn6pTjtZ1v
A+SFbQ20Ni07IMXlI+u4BwWaFwRs/SZ7zjRMGkz8BlaUyumjbdhWAKE0NOVu5orZR9mYBM5dsx34
2aOPwG2IWUO6S8a1ujhW8EmaOulV9DlK1unFQIltf4eGrtZFMTh6egr2do+bMyVE1fbdc9fRM6S7
VFEv5bxQ62Y8S45bYGHTDxExzbmcuCPyae9FbwIz6wavE+cyyoGwpq/U4XhqwV+r8IdvjiRubfuF
ddiTMuwnw2seahLIXAmG+2t/UZXzaHSePkRpfjD5FkREPgLffIOMw6N0SS+8j0Qh6JMgwwhWB19/
4b/4DZJHWUzPY8TT9W/rh+ifPW7s3ITQ4uQU8ByBSLEELUpmRB4rMrZMmmpb82AD3VxNHwt/M8Zq
TuQQXO8V3nOEz/O51SAOKhuicJWNJ8sOcMUGnCeFK42rP5aXurRq1se4NAY6fwHEF/SJ2ewuHT9N
0Bbsg5cNj9huHzHj6iTX+tau19CLRT3UsVEuKQyG8Jqb+XAiiIIIg3V/llUaC+dXAAbugq60r9wu
P8IoOlm16vYhropN27IiICFIc/TB1TSpTgZ3xCl8LyUeE5WmDyHNgpcGz4IrKhpYWFltcKcCBtZy
V+FIJJljIzyjAA5s9jdI3hNtleZNWBQeDPWjtSrKxrmI6Lx8G/KCJhITaXbxCaZgwsSc0r2yFxo3
fkEUlL66MVlJJKXYMIKsNje64ltXAspPZAmpyjmpqTj2dYQqCFMctIB/1CjZRYW9ykZOwle38eHK
bVh6u5vR7h9qRWVhxdqJlFRJ4QXSDxqkGQzXdqA30y/RpvjjctcMdL/3uLixujuEw/TZROtynrhL
R2ZbP1FDyMZj2nYdXaMTJbTaYxcvDerr1xQuo+E+Yc5Lhp6FxKxTf8Nmg9YdybJoKrl/hjmcXahN
Lunbhu9D4R+UdrliUUxTWZQPzvyra0ux4KCicuXox0EtcMHN9EcEkM0sSluVLqKEdQOFXNb4mtv6
t2Rwu9DJsqNn/hiCEd5qbjFbh5JQrubgZSpVIjT8CjgbF8aGZTCOwOpZsZHi/oudaMeCNiiw4GaT
M/uMCNAEWCTPwjbP9KUaPvAPfWM5hN5YrNQ7to3YEyn7Y7k1Zb+uOyVFR54iDx08GEI112Wunlvc
5u9AoAjRDjRMtmNzszXk9a7J1VZ6ZrRn+cY1BjXsBeR/oglqQQATRwCElJ4Gfrtha4HPlPO5H1Od
KLyxQvbRI/fW69wvn6UDC8uyPsZC+Vurrk7ZQiNMSAVj0vcRN5v6YbHFL6PhXTbwv9dB/sFdkmps
/miUuWWHKad7uOJyzcMORa2Lad2yQPJhk4OKeZ+kN7nuXmlpuKv5QXGQhvGDj1UUPpg19HTsaNto
Oqir9V5UKXo5N5NIdbFu0wmSTnNDPOfTCPNK2/WFvF2QZP7LgDdhY8/yAeM6XtBwQAGuJy4e3tOg
/S9CyMlAjmdm7mVkro8tq4iN1fExNQ2QZkN2T/NvsDibGzyf/0ymfWJ9NeENZSpBko5k+B12lD3c
PzCj4X6Dt/rZzcaTHfZfk4NCMCA8weNTdCRNl3UZs5sVPZdm51xKlwcxJIEvN7RP0mrnT+SbRN1H
YZj17muRPUKBpNpLOAo6Xd0daADPkpat5rPfpk8Sdv6G3Yl3UwVApIzFXVisb4DKabET95dxrgk4
Rd16dhkjNpQG33HivfFsZDUlcxypXOWObGJCTDENfebOdKWPcL7+/W8opPN1UP2X0Rfi8O/fFLCY
gX3qMEa2Cm7mfTAquTuM7voPRiTvlMum2qeDw/117sWTykYYcDiioG6szr4mzUvw6twzxe3mFaER
Hnp+bBqGIx2aw7OY9ficpuJg05BQKvEKirq/1usWQ6y9w4FBH0gGq+2AidjHGTl+5I11onSZUdAp
84eohJJpUMETr5NtIz7x7ZwxULFGzu19NNFpIkYUTyebicPdbx56zA5upeE3ulP2EFKiVBv2AxBp
ccENdO0bmmerwLy05EgvdMp99+tEWwA9icE0bemMtPeAqHZEKbLEZqFcr76KQYcehqDkmKeuOir5
LqCWbxFqrg21T/Cf8FVCavSUwwE5tvDqAESNEfQ33Ir+I92vbzmOpFsD9/RJC05Qtj3uONsvfsUe
izcBEYN9EW9F/81O8GjUfsYJ+5XTqoyjrSBIByWbIq9uq6vMxlhK8rdYuMQV5fCidfHDYEsTrkXJ
K4ManefLr05zc/fa6m3pth5ZN1BWGGrnCSuppHDMTvv0mLfmKadvqWnBOmKdjvNIZXuvGZBiaZu0
BqhdNVmr/Z3RaTY0Tk08RPJ3yB8YHpxm2I3m+GSMjNBZOwbcGutY92fP0ahWAA8Bbr+2LfRuS7h4
R6G1hNHwllvDRGbaHQ+sVDFHtBmwkKleHxXIYgSSm+tPtPcuS77PzeEH1b/PHTbgPVu2a6qi/ACj
kehcO3GpLsdT+hPHFMXpsKQ2S7/WJN0lkKTIeQ0crNLtCPAtfxETARSO2ztKCivQ2FPEIKZh5y7h
K1HDl8LryUUHFG3WI/tMYLpPMuQ1N6aWrYFdFIlbOuVlrV02CoPRXMTqeXEYgApU8sI9NX2YgwAT
E/rRrhIsgY02MXTzc8y68rlm8hwD42OslvowrubDXJnsrf2FAZL4BAKXx2RU3mDdcscsZwKGQAaL
wHhn+8/w1lKGBBQ26ejc21Q1WIiOUw0xzZSQl3Jv3zL2A1YdKSymwljMSCQVIFE8bTSbihx0g6h/
yWhg+4p6Rq1qrDOkUImhDr2HiUOKUu8sia2CtiqPXDreb2faYwakSN2y8m1794ClyEYbGzj9fcy3
koCs3ob6b2K0+CfM2d8GhaUvf3/REPT2RUUNlFBUejSSTVfTAboe8/GEn//I9V+jwzLelg7r5Eh8
kbTKaUGmqs0u1dXXXwWg5G9BUwrr4Fs3Ky+e6uEHBgIcnqO7GyKQOAQEwCsV371F01PJsE/TdeHu
tCyG60RFpkAF6aPlgSXYzhSq3bq6GrjL2HD01ITqoU/arzwQuSz2w6LfL8W4CZmUoZNdl7GPXqYx
/RMsPtVi/COUpPpESSIvkcG37vr7TcjUu/rcMHz5mrxVunYgRWn4oyabPZVeQU4bRkumfuTLDxhb
0+k9O9nVQshOaG/FPm+43CIiPiP5+rzWFaW3fbUzYTltmxxfTweRDhynT14L6Om+o0hzs6iBkxLV
uJi5KBC1YTisO3vLMYwi5KEJzGy4Crf5Ml3zcyBoisWm+xU10dPqzgayQf8yUW6UzIP4MFoP+waU
cF7WrTGmv3lp821TGCHAyikOAY1uXFg7L9KcXLRB14z5n9BO6eXimS+Go2m9E+HCjkvFW6BoJxH+
VHBB825alS+FH6DUDw3Ne5QWINBvDG7TMUzWx7wuD5MKfqz2D8uV3wTP+VO2NHuAwkP1UdEtyFkf
sBYgI0/77az0Faaxu3HHpsKQX7ETVR8h65BIoow9ZNn0A3pkR40yBLnMwaO+Eh5bon8GxrmNKdVD
J7P3IvgKIZCjD/pfI/2XOykBYLrGjlNyxdtN4Mj3t5BU9gsWFzoVLzUAsm5V+2KZrtjZP1ID5VbB
utuUngKYtfKX3iRcJJT0TJWLlxjl9NWg02wa/YB9Ha+CwmBQg353iB2wDcBMZFcrbYkFCjq/vdYu
DBDStKZSV3HP6LSIqEwIh6LRiWYpS02wPElhHGyyKJsR5rEMu3c/evPpWgZqKwYbMWuk0kaaMpky
8Vpm2X4ITDt2zMC/k8COGNrOVeB9lGt4LrXcoO/HtTkQwzLOslufmym83hdCYLI2GISp42EUSgZD
fRLn/EgLCbfVCgmmOR3sSGwzgSm+pEWZYrT3rebOM0xIz08bpqLzXLBhZhOW014ymf1xSclquCH5
xWCiqYrwhzHrWzRfytLX29VEFB1D4zU3sZk1811cWXL+wTk6ArvGggv02hlYxM1XOuRY7VtwNC3n
V28/0w917a32ApyMC+RDyO+fOWpvlRjNycttCxAZmGtuNj6hbKmOZSDhWa4AuoGH7ZvBYveH7hnl
/JvDMsWQdPfbZEaKb6M8BtIqSEyVny21Gq2TRsmScOuNB/RNHil8rR0W3JvQ9t5XTbtc+9MxUyeO
yBPFqUNiaoRmYgfmtbzvMxvds9FiwtamxWhsHjREUJag7jEa/F0BqWpj1mmc5+PDmHePU5C9mbaL
esxixp2MRLfVk92TdwsENl9gmhRKPxF2Ke4eF7Xhk86iCFyL6qmSUtwaaK6Ilz7cQxZ4aAf81fj0
cOOP+a1fybmvA0D/0p0VENGUBlGtzrTGnNm71K8DP81+EV1OGY21HaxwOM0et6e5C4ejNuUzRz6b
IOW/1024nhyqCHJJtwFk/u/KkfZO9u4bR0R3gnPJbAT+NSCaxntSXmFuUwdebe5by0mYrwOrDXem
NpbFc2VXh5ZNMK9uhybr1pTQs6Ec5p2ouJBSgvWtgCcwdq1WUrVdzX0lAZMAygd0RzrWO9Ou7b3A
+hJrfZz9D4ie4uDMU3NyFkziCs4YyanuTftATtvRKt76zPyCokLVvcYyF5ojZoRAy4PphK+N6BL4
PhJoZs9nviDkhJOY7pLZsmMbXkWy9CmUrUjd3PmfprLcF9pvWYj6K7wWllfW7PvJHEFnC0OkXA/7
ZL6a176f5S1iubHY+XM582RJpc0+ExfbUEyYFJoHLE/9njfL/g7dsY6B8j9GwqsvhInxrKkHOCf+
mdCENBXqgs6RvTq5a2xmcKuFXl3CP9oSMae/vT5NuMovJQsJpEV5TFdq4gPXIIQ3vLKqNh6HHOpW
o6aDOa0+bj2KU73cesTSf+wcXhXgCd9UqnDErPaB/tT+CvUU2FsOTqh/gfwynJVgOGxZuefFXB3w
+WBzJIuE+NBaO79Yy8tU51wMfFgoyKzmxCXbrelYqwO+d0QN9SkfXSrDWhNXgBuRVXSwMNV/ciqw
gSUSE1zk95yFv8jdUUbN8IQ8/+KZ494F4+uOlBtXEoAewchrl/U7Csp2eCOYmQTGF9M6TjyQWFq/
KR8ZiZzFfe5XBGj982iu35nhv48rhrYSZn3zbHj4CnAJeLc5Q1hd2HYEcqB/IIJ5XLsicTJxHLqP
ycHAVwTgcNMgeIadvf/rTp2la25Y0tJAJsufXW4dXUtT8wk8vhmXKilD+x+7Xb1t0wbl1rdoMPSq
MTuOxRgvJLsvQd9ziNwDiDPESACEkHZ7bD02+wQv4IPncKDu4XfQ65WrP0vRMpFm1cnsHQx4uYcn
qDsYcij3vufBpTXVTEHDd1suwYH8bb3xM2JAGj/Dm5fzhbMoee2dRfwQ4/gBqGk7g4R+DnK5bcpI
0iUouHp7KcqHlbPi52LdBE74qOsmiMkdtMcm4P1kX1DSdf+CP40Z0m9/AxGlaXNoY0PddZeeR2hO
5fz/E1f9Vf5SjW7+9P8zhOEvWOFfQsP/T+CGiIqZ/5P5/vrzd7b874t0/tv/9b/b8O3/hF7o+hjm
bdMzg/BfaoP7H9PCTG+6uHdDy/4X2mD7/wkp0oHM4YUcVJbzb5GObf2HawU8B5/nhRfStfN/48LH
af+/Nn4RCEWH9G3b41QiL0AW4H904UtibfNarHqH+bs7cZsQlN/NTGeNnz0H2fTQRMlaFNm58tpH
vPzTkx8uAtsvXwLfomtH0WLTmvvAs5dT5N/Zo7QOBoXAjmi5ce9iXmXjtDBHcS7QvdjuxL2ogoJY
8wy21DyrJXPAdk/0rLsDVz5CRwkBnHwPqd3fTqtER9DYxwMZPE5FjrbSDN+koY3nHPuELd/L8sc6
L81zkZP7mdEV9sVao3WllXcJp6FkjUgZjb2UPA7nY5rWWJFnNBoUTZr8Onr6VpuFp9Bm+sh3yo4r
DNax1WbeVrJPfAGJhwMbRTQzwuIL0CK8502YDfnHVYZj/RkZ1blzc3iSyJIH1+LeGdjvaXbQeg4P
tRf8stefjCTzzvEjLv/FQVO9EKN75BvrCIHKPA8aQkgKfWlJiz+rZswRYeKiwjOgLe+kuq5g8/rE
mLvhQtr+sTX24SSdRCz2u0HZSKnmgwmWYBG1HfvcuB6JVTYVOPW7jRtxEFul4E+xpidBWm3f1flF
OJjH83S6z9g4kVK6gOru6mllPc8F80kx0pcCzsg/hn7zrjsbBFAUbkKRqdiyBpFgDS2OFR/UZHAV
qMI6vUE5SJMSi+deCXh8C9NyJgexCzLx6Cv2bdQv/pkZ1mKWJTgw66VJWFmwxCyItEv1AxvfDxFi
7GIRK3XzXYv6kxC12KYlyEe93Nm/M3V+Ac6xWKvWTPz1wI5ZffOyPIRW5r5ZvfhNJiE9SMC3vTOw
ZhbtsCt7dldO6XIRMmxw3UQ1ts79Q8iCA5SYaVFTfCck43khBI0Xqg8+4J2E8HjSJ9o+n9A2g7Mx
GBZXHy6XA50HwJDlLrzj9qoAZ26TOXAKiBcYun5h3UdhCLcFaKVdkts85GpeP4yyVsXDrweCt1jn
xR5OrS8jwvndsu3YbmBR7JdbMQ4vTa2t3eRYn50bZnAgKBxO7Qj9FjyZjDob+cwJbyxMPwDmkzk8
LT5zj2UGEaRNAqzZ6B/mJVvfliC4YKaDC6t1ewvX4Fk40rnQ7ydotqucbaYX+6AqZhCCFmZsY317
aL3xEWdLvOq5vRgEY7WnTso07BPgc+xWOWQWP2JEqK3gmE/eNcXH8zKEqkJcs/Zd4Jhc4Vfrv4g6
kyVXkSyIfhFmzMNWIKE5pZxfbrB8QzIPAQQBfH0f1aZ7UdbVZl31UomIG9fdj18yyNV+XhpcE8d9
38yPTHGyd+ZJ3+RUrJ5tPtINrP+wN/vyANk5NkwKrPsVamM/49yYmU+3BDH37IKY+nA6bqmC8UJF
GCQiuoe2NqXByScdzCWVPguX7/nVYov00Du8wmh2DiHSq185Rz3oBILErOK2RyWWbdkcZqTfq+Nh
PVZeewJOnu8Z6cBh2TI/MrNQRJ0Oh2ms5V6rpx3ns3FzByzQemNpEX0f3OXTsbwulkGdqVFSrAmO
DS3tUq7yj0iX9ABgkdKVof8gcojbVD3xMACHO+sVm2tezsdS/K7Qp2mf4I6Nvu7libkHuSep1wKj
7sLpiu0SP5fZHatD7zbueU2pq8cteaP1Fapb77CAbbyRiob0iY/0jImjx5FroJb5WCTyxI0w2Gxb
//Hake4+85lkXUYHNC+cVe18T6jTbG3CsH4Fddow7xOngYVoOqn2umYmdwyPNYsH38LP3d8GUxoo
ApiGuYHjNOckgCnW7fHAmM8tlPK+tcxzqRczpifPi7ugyC5eUIb24H1ZcOi5h1nWLausFzI/+YFW
AAsrtXr2RzVcdFGAR+tqzFRy8a4Bm6GuW5ynnihSWBgovrZxQiwxT//9t//+MhCzZjr3ydektbnH
Mr0Zu754GhDH0t7yLz2xZ5aDhnpPxDN12EGcOl1LiwAbaW8qLlDlgxdPcM/kJkNe/wP2c0mpb461
BGZzCCGM8PTj1DIgJ9IW75bb2Vfp2WZP0QsIk3NXjNfWvFuBlx+KHG5ara+oKkmqduSORwpaAw89
YTkbOe7EyqqHyONBC2fi/DtLLldrNrdm3/7L18HetRPkTu4voV30cW8LPSwecGbSOJy4SOukUEMf
JYCXJ+9mu22OLeMI54AP5E7XqUllT0A17kvna2cj9Q9QXKCF2qcRuQUgY3CcHJwOz4NBh9n0yldI
2+AjnCNKPI5W1z78ifRg6kF1AnSoRetCH0Wee7xF0vfVaWJWxVlEUoGegMU8s/37xH6w8P+yVKg5
H/gWca+iQBluuve98YlsPM7O2Q2FU/623aHlUm6X9PL+qVhB6ZTBD4n6GMvyTU+/h2XHte+yNssT
2g+lG7VxlZX7x1ot1n+wKDVZEqBmaTpplKa0j9CGPf9MkG3dmv3znHSfjvTpt7OGfFs0M1CRzu7C
tAC4a2Xshl37SZvkF+vW7MFv6Rh+cDgwyj2APqSmHfFJJW1kDBxyDSimolwJ6JSXVOso29JPk/K+
TfIlmwa+32Zo9GBnds6Rl16HrSTA/6i3Sbz07e92XJZdUlpI2N5jS0+QLQLb+j5r+uvC/RKIhLvj
jS42Yn1YvH3vpjnspLBzpyFHeUVzWAD+H8jJdtDr59VusnCwu6tOjR/1WjQ4jXABN2NvvuYWu/Sg
cSVZb+e352QBvcPmSeuNN7xx8Uw0bjNn+rjV67+znbwaDb8yT0eJpxuOsFJ7hf0TRCTT8QN4atyA
js5DPUUKyfMsBhErQlxR7HUo8yapyeNLOx71QvovYCczgKkdKTOdjmCQ9uQtNgvbKyvAQ51Rkhy8
Nqv1lStB8sN8vPuTF9ucSfmluL59GdxpkHuxs9fEYU5kV/SeWajlk8HmvVAHiOEevpoV0y3bLGl3
Nj4Wa40pMfrIKrYJqsZJwyZiEdAeXQCvqFkfpNa6ndc02KCskfXIpPZZcZN4fYiD9snFtnw6qVI6
ecw3ANYVNuwEuZZ0JRZH/QIkYQhdbwUgpGZcZm5Yjt6+MVlJ1i3qlQg9pIdKeQ/1IEeSH88wefbo
oflmcrB38B1GmSMWosGMppExXPXc2oAtbTYTr6yOpCqE+l/OjCURVo0G5CLttx26JTTVUAKNaSqS
gn7zrn6TR+MZHYdsazjlCc/1b3Bxn/4D85qJSDfMvwE9hPwhWTYXy3vx+EBatiLHwfim5JZ1O/Nl
U5FPSRLj07KTNHab5MXJxr/AMQz6xJt3dkyvurrx5/8L/PeRa6+AU9KHoBkST7PDZFga5jZdfpYC
unGn+1A9GnhDnYRinEiIG4E7g6MpjbCws12Qogi77DIz/YCd6cMBfhavc/GcGoAA/HnbzOzzRADQ
RcvbW93XZ88GN1gpM4DPDVh7JjizkZb1TtTtyfbxARf9+DSX8Kt1m4UFjX2QLQnAsUpmQrqv7M6D
7tur/RPIMohMLSuqgPK4rJ7Yc3sOwxuXBKKjNJZ/erIA01K7d+Ltv7xHiqPwSISxVb9CgNp1foa5
nDRPbPcb30FCKubqT59h/Us68wt56ODoXXIsq/o02wwchs5GHfsVtAXqg/usD84a8BjW0zCJhJb6
sR585vQ8XCw17xOYH4dlMOIc2YoKdvKZ8LFwO5X/5oEUXgXKZMJZU83q1ObURY8w7iMBPg+zI1s6
l0OWL93yQZMgSp5CAKxl5aG8/5S61UeQyZfIT9znAsjN1vEI42S5QJaecLuX4dihqSQ+ydzgswuM
PoRg0Bxk46u9n/n2pSmtGCQ4BpI1wB2lOwsf5HioK5wiec0LodKesoK1csmcaMjKBBOKEQB8/UUN
k2Kzmn7QMrhpWLltxdr+GRic4lYww41yuhtZMfFHJFqYUDNKFcJvJKAXFHxeCRhRouC3o4I2dDT6
56KiafgpqrdAkYAejOCTtmmerAWQKN0uL+U0UTA8zAUGHfzbOmOcL/ydpPMtIjTXRBXhzs204pRb
xO8gl1FbKXJZEOnYmGHTtnFkrqaL1LqzKu8baBkOm8etClV/R7Tkpg16FQ9z9WaAvqVfZNkSKvF3
Xdgxre3ggc+hBAoWrryZtp7Vvw9m/UVL6SVLwTMk6asFEH2X+RhAfO8v7V7e20wmMS4WeuREu5wy
r55DtmPBcZCm9XJx9Bkyy6je7JkzJ7W0jVIz+/16+HDc1jlWOQ5NIoTs7twj5DPnw+VgQDvaQtHg
bYIFDKgLvxR2xuYFBjc2E4PwjtRjjdeyvnBr7kaW+tbiuBgDJYISdlIzWYJdMKR/IGQ4TNgOG9aR
xWO7Otnzw7GUd/z4K/GctS2HI322W7lyuslh5eqF1Z0MgwHBrdJUvOStiAuq6XzoRJuCLzUpq6ze
rRjbtqLKWHfPxQfCUBfO03xQSzmEUC565BpnLwWJEr7RlDbymQAlcnBvfLBKly+NQWViTK3betIo
wo2Hxh6eTRCJ+8F6MtZhvyBTb2ubGnlYMxzZ/mFKtUPmZgVC5bo13elf3RXk8wJ+N1ZbtDvf51ii
egGYTiXzHe1jMuoaM+HoJkFKkvVcu8YpwS4yiKzfU6u2A8g+7/oWNc4vlTzXLH/rhkIPOxsU1CWM
9UC/GOnB/xrF78KdnK3s5T8baSFa6QsXIynO/tErpRENzFYiC0oVKhYmas4UjYpXyX9fs8ezP2UD
O++CEbifxc6th4OQrheahgPmuMM+ls6PTfCsfpAHFTuUic4CiZEib3/SoKbrPIXqBKqRhTiR07lK
mz1cOmDy+cUM8KWINx6BPCIrocXr2fbkeqPW9h0x5COD6PhSiMTYDpn+D1f0j+tgztTASWxph8S7
lKYoGiliTld55oGJGc6YKO2jbKsrwQv71ozHufCqG0Wj7dHw3N9l0J7MpWgvSDCUkuG+HAzvDUci
tHGpnm1X1HtUrRB1b5m6s5MWa+RXgsosLKOaZ2+TdJHHEXrJRjfN7lDlKzJj57zjq3c+smCCTQdt
sLWqX+lVwkQ4L6X3PrjKj4cFn+JYmVs8JstpLeyfpvHIEAy2cZ7s6n3y+/KWVPmT10Ix1dO23SL8
/Zg+2g8aNU26k/KPNcAWF8zhBVFl9vuYbp51O/h1vtUBPW3WMw7Z9Cg6Y35S69HVSX6UKOA3sYgX
UP07yg/6Pdon2OeV20Evq61mTcZ2rq056mzmPlss1r4DGx9Xj0v8QAc0yldLyqYv8YrSqUya+m8t
U6yZnvbkJf6PrmN5aB9ukCL3k1ikpbNtDIXlxau6kNmvzN7xgrzrDd7J2pqCiM7sv4XXFy9rp1+M
8fHDyNmM0UiH4zzINwF56Oq5KCAESZ+7ouAuPyrjc7G6PRuFXVJzfBmBJ0ODGr+LrlMERMv9Q7z8
05JX3WeaiFNXWgfN5saRu+we8pbebpPsVQglwdq3ItAjrbCBwyy8qIeZmzSJHLxn4174dnqiK/sa
aFxxa1+U92Zy3lFSjagzAwwb9iMYUM93CVRzIwqPIsTFP7HG3KVWYsZYR/jzrdgVJM16iNNnb6Gz
x6is+2KByM5XHR6YxOzQbCvrfbBt/8QtK9i4E9ihorO1syDaTRnjch0U3DP6f7QFEdlqeaQKEVqr
qLe2TXnpamoeZ3xtn/TAjUvTR+teC6LVtrlPW7BLLdcAPvWWoXExotREW1rgXDyVcA5y6YirZzyM
Jf1g7Q34ryH3927fdGRq3QQK5NwFFEWZGDp76189o1oqL0f8N4ovpfUfzEhvvompnmtch5uCM043
REF8zAWd8fiHJrL7m6rO2ZLsWEI9QMTynRy6yDw4eCgZpmucYhuTvPXsyIYTiyVFiQwxOt8MvKGl
XPc6tUSCHE7ykImjzao7ova3p9ffLc2COyrZ/6pltBn8hj80JZCKDTTzQ7Hio1VCuw4WDUdW98p9
Z3ldaqqpkzI4cM3CDp2twQ4XR/BoB8Sm0Yn56sB+BMnNhEK/Qn8yrPo5WIYvIostDO6NI514Uetf
HFE7s9YPqaTlq9Zey1F9pqDYV3vbMgXQl3luZxzIbfPLqm2cFChhxmTdfS60rqe9wikhvZ3vLcCe
OYw/Kj7+1nRttUGFgci6rzOeuKo4G9of0/ultT4UBvc669VZn9x4njSSKtTmtdrIIFyR2OFgUsK+
+xMtIgHjZt6Ye7OkGoCgAr0iS/pTBfOp1+o/DfPdhpjZHQZtzspGfGYa7g26ZfyWS4XiKBjnhV2t
7WE+ynP2y2FV5T9AUNaHyGd09rVOcTPT31I/umUgtb4Gc/4tr4vPlczjI9Kkea9gKG50p2EH9Phz
eA3gD9nSwLUM5Q9IQ3IRvG0Fh1ZSuwdllD+8zjFUW84dD/YBqy1s8rX4nc6QEM36VPfFbyCH14zl
OK+M4C+EnR0pjH9DYkeJ4Boc6Oy8apX/rr2ay73F7b0kgIxFJM3ww+Eqzb8d6YakOSDileLSDXuN
jO9U5/XbbNtPulzSJ6cN9G1P6mhDkUs0gS4OXVufGJTSH1t0LB3zhECQy4/EQ7RJ1fCZpXxrkvo7
0NlxKT5am0BM6PBhLWlwnLP2Bv8ES0jNJ98UKT91l1ynauRNzO5Otsl+7PlggpWywIA6F5JxxUnN
enHyct3Y+qw4WSIU7RPA6cjQsvSZK6d2X3Dt7ZmKWWdU3fBUqzYAvmxiwOFRhjXdGQfRMsU5DuAC
skrrqX0gdYuJviVEzSiTVXvWYI4+IsvfPO7ecViMMVx6Jw8lHx5fd6Zn28K4gsYeWYlNy5IREI6h
GyJiVH74QL1kT8ZUj0TnNEx+pQjNltStI4LsRdGsQAagFJGm2gvG4Plc1oYi9IOtXlFAHuUPRO8k
sTwqD9bgUlYvoidMo43Yc+bG+wGZ3V9ht9wsUIIR4ah/oymT2DMLLhGymLbVoFwKMKYp7IKXImvX
mB6PQ0bsaWtjh4WAUC2HfvFe/cbiApWNfG1W1lvCc1n06ZN+4d8lWL02glsY1X0kz7t4Mf2w9zN1
G2k9DpeyoK6w0344+a/sH8rDWnji0LVlwESLtC7SNj3mNd6zxU8RGFYwipaxkkSvbDxBWG6zNjd2
QVN31DpTnxBk3a0wzfbYs5KfxAibMs+/utW0n4LGIQBeQFmxp4CejRc+isu86viuHfTvyl531fIj
lVkexSAf2JeUipM0m3buoD1VrTudDfurL1m75YuPp4gvGexMV9niTvaaFEZAuNpX4xZH/MUSeKz7
JKPQsS5rnr+COzzKO8VZ/k7gqztWFYIA8wwWQZzstbe8mIqoaA8Yelsgex2JBV18fYGJ6PY3asIX
dtwbsgLtXgjX3BKttqK1Nu/U7S0HU9e7U/DI+jAR/NZJ+5bdK/D4ZtvrS8BZCog7m9270gpKRSDw
DEV9TgcyMoaqo5kfqiZ9e0ZtynBH6CxTCuioyazvgjr/ZGV+6tKUAqos+wbNAtHQMw4dL2TmCXor
Pn2eMIyivEJ06W3XXv6qcxblcC9s4d/gdJahPkx4KanNVc42yMHR5RQG7fvefQJoiQWgaW9d+Zo1
+OVTCv5iXbPhf/ZEvmtuPRNLtMUJ22bVIjJpRGvs5K2E0LRhAYz5a8ToyX92XKyGEmJ2QdABp6rE
4As2I0tQLrHQJ4W+cwZs6oVLPEspZiz7Q/cxnNo9M/xQV99681HmBqWlj9yc7iACFjfdSCEz07QQ
LrACufqUtIM74Eq82rJ4aoSzVRRd0R+UXebK/jIDyByi1n+Eo6Z7ba509C6r+W6N8ggq9dSUwNkL
G1duOvYXCmXBA/ujcwKqv2cjrcJZosd1dlKGwDmdfUfx6MYaZ/5AOam4gKUXr5dfi2/qr7VVv4PV
jDSz6b5l95kVun0qEwgW1tgc57l7I9m3HFEuD6vVmztdEuZIWTQd2k7hRzSdp4Tl7tYeo3yq1Nke
vqrgt+wJv1ULqpzSuhffvBvVXbVUQ65duq/rhMQvZYGsCVibl0mHf1zvfnMeiS3vae69+MZaQU57
aPU3WzpX+uSHA1/rHQ3cwCjR3Bi0dKiHmxQx9pwL45S7lR37NjIbixgiU483VeWwTWxL7lhAVYzI
XPtyp/fafNQlDGGG9Hjl1RhTSI8duOlv48IHXwlHR2qyfsEN6vcOrT6Ru3TJbaSxJcz8iWL0udgG
XBxwK7J3mdgD0AKUxLoeePtBJTdQX8Genqzov5xbq0nyEAw1t5UCAIfeIEmW7Znr32Y0VP5UcZs7
B4WMe26OR2fWvq2gaV4BToW0jaqDzpsF/1D1VDVsayryCUVPX2ol1zI2dezTgnI1GlLydD+aBcRr
pzJx6pULFsxhxg7OzzStyRKNNHdG3ThQYgvMOpzTdOG5UsSEitnY9gyjoNH54M2ZBiuXOL7bg7Pn
E+fH3hVzIf+5UJUt6yEQzY17G1tIE1BjVOgOzoy1XzxGyN44Jo8sy+g/XkQmE3SeTWhU0jzbN+B8
6y3AfvdE+h4P2lxcs7S+uQKROV9cxOmfvJCcrSlXgRxc78Yh++itMEZKUNmbQMnhQWQjkWJNZuyM
YjxQk8n6sGhXCA28v6bJ7OOZ1LEY1jpWUt6Je+EK89x3VuMmT5DCkZPuO9/KvlOwJFFevwqznGPp
NgirFsEaAfOAdPVI0PzBGWCd5uZQqI0k4yk+D5NhXaFaSwonOpMlaqFFrk0XVV9Y595IVnIwI+mY
VnX7gdf+SlqHW/Dwyawa0IkFL3kKaDjoIrYEFjb+doBZPAKFGIf64HBEP3bOMYfV9G2O7alGg4y0
JggOpAlMmrKDic2Wrj/l0OtCUv39U+JyA3O7o61fbM+uttL3Xm2HzjCzwY5fLleDetRISgzSfoU0
tC4YHvrs2RXFX4j5eVj6no4x8I+WDvmhq0FmrAML5dlLoVcoMW2kW/xV3Xx/vF4IsimuRfxv5HHI
1QwhwfzVa5td6rOOLz33nFTOJ1HDzaogAFepsy305cuz7TfTmBwC4dlXy2LQHuSBYeEHz63cNe4F
iGoWjmvd7QTRFKDECUccx+lAtT1iDTzZfjsAUFP9njaMc52TBl0MZE4ymluvQ93UjDWkZlHSK2ct
0cC3tQgoBPOad/NBSCNbUISZmf/lFljF/42LGSNv25lPRnpzzCCSMFavGYJppa9vrtn88rUAottq
vNkYIyCKZBF61kfqPRIlmo5Nbb4vMpVhm+hW9GqUVEXqi75JDZsCkkfetWzzWCOOUwh8E8pTSK1/
IB7xvXBz86RWQ35Y3XuzCI8Uau4fhKIR5L+/HU3trV3IN3uFZ5+nwWZGsvB7V8TIHplCCFF9Bk+t
86ImDwrOfiRT3yd44ALmKxeWhFRngCioDYwr2Sx+mko14YhjITJdW92HsZpOCVAd1k8YI9cyfR9H
7zmoh+DWBEhwwmL6grmmQB9hZ6EZL2BE2TNyDudWS7xTwwgVmCMbAwaX0jHTUFuqn4Q5+KZZ4qxT
tbItgmTeaG324eWgbnDliwk91TbVm8sIQzSv5iAYt5QS15Aniu6oQSRzNe80Uzq/5ZECYThqzjOi
D5/ZwAQGSQb6MEl8g3OYLb/9JYDh5Vw1/dnJImp/f1Rh7lJqu/erxjWn4t3MKZ9J8gsnikPvoIcb
6v8a5wVTAHY/4+Q3pR07ovSRx+xLnY8CZg+ZQs2wSdHTWCXy3D5oCxqhnctyl1OgteEfZd7KBTi3
Kv5aTuUd04eqTu2meXTlhDCSOuuhM7LhUNa8tWhYsSHHG9Zb0ng+gp28+Bp3QjwA1h0UikEtXZjX
ff/c9su71OT3hIFjz/WjBqQ27qxhfRXcGY7Kr5bIWSYzrNCvNSIup6LIDkM2pRfqwykL1IhCNkDy
4Ni4Z+ow0qxOd8qpCrIQSR2twWsm3WVLzeKnlYpmj0tXuzm5cdfr4JohPxx7dLBNPRT3bm6rl6Y2
MeQCFRqmqHMeSqrR7haVJ7dMMUYphox4HEYi+EI7GXS3szeJ+S1Qe0w+e80bHeeYf5kWRExG7Hon
RsoClrxi72LygpU5dkpWPWELtyBq0yJaBrY0vcZupfT+8FMQ6wHZccEkfCrXuafqNqBixdDKvSoh
iy1JdWwVV5LRePY895/SAuuUddM/pw/CWlcyolz1mpqOtdegS7bLlMfeLORJSBASxnLGh/zPqOVE
3Rk3UApao3YuE1qh8SMv8+6/D7If2LWCLNxWTrPc+hJ6WS3aKtrlljnczYwoSkZye++WGNK9VW9i
XzKj96qz3v77274tkeVoroh6zbcuppqcSzZnJKSzbL+yF3L9B9Qhq+IpaQ61Jbx7NfArJRevV5N3
InUgDn1TyaMTdCdf5h/J+jCveb46Tbz0ooUYwqNq/q4WxVWB0UAAQD2mZe3tSnv9EtBQMffgUElx
SqErrb+Dzhl2a+6yUFp5o2NtkXFJw/fJHPuoKd9SKb2/ZqpN5FNy7dlnjxBLrpWNKIhHjkLFdWnC
OGgpFVG+w0o6W5NtB/8rZDEahJOsycyxXURhY5dnBtolKcnoQUccTgN1EueprXj2jX1T8G+iSCb2
E9gH6RjLQveuUGHBkCaoLJSvBQ+Yg3GBK8ydIOBR07tu5zYPklMBq45/QbnL+gmOrG+qY2D7LOgd
A3+EZ24NbWy2c5eLUKnu5tEMcW08ohNFzb1w0FeOD4oIpAbsRzZcEzNFmUI1GfgwhnwMue3pRxrV
7m3Xye1/ScjFTIwnD4Je798nlz0DHaJUurXmv4r08dV17BOGd4CYUnYXGAWH1s6+5afUx+5QP/z7
iXeWk/WXeni5U/nMcCR2hB/LB7jtrkzIduAMl6PKuzsk4/qwEIbkj8Tih1baIyAfPfRHrvONM+q0
9xbzFXBKs6P7peW8L/0P8KRXY+vNVndzp6HDc+PpTyLB/9T6yMIEL4FNyJPrGNlzaXsvj8MhT8rk
y+4CKDpOea7pohWK239O4CQcPK06W3VDEsRJ5hip9JYTS7v+/y8JbVr9BGW1WniBsPpY+DrL/OwR
KdzRW4WXnDCeMuaUu6eBr0mz0bSM9NUWmbrOWCTw6C9wXFqs1vmgDbFL/gqCfUZZt+VuyNtMN5Az
W5/WwHutmtdKlW8iBwNneUtBHIvrFbrBxoJVfOsoLigCE7Ppg67mZ0Z2yQtrP43dya7RwJrEt66B
bixX8YQRTB6mfnxu6pGFS4XCbWpcm2xp42PibVmzVrIb9qFE12h6MblMZUe/dttdkjU/ljk+1biL
YiPxdg51ibu5Sp6ZTs2JcHKDxMWa4ytd2vti+O8aT9xBOSz46S/CH+5X5K3ZR5GtpbcjItqv78xS
vhhi/kUyt3xJ7W44L0315GtMhb6cEXi93EQxjXTLu2R4HSBwebfJ0GiQTQinPnyzTqAnqLddDPAC
o1rVNPAfWX117r1hJ0RE1GjwCE1Q5CtSQG2Sf9ZsIFVrwrisHNY1qfG7mp3uwpca6xaLiDolheh3
AUG8JKAuxuEewus1gy0fWfbdwtZ8aHR37/RUA3CPJP46OTuiLTd4C/j2CsPg/k12qf01AITbYtng
PqP8G16z02wxaSQ5fIcBukDpIqzCzQeSYxJrMfPvqVz8ezZZLwXdir3rN2ELZwxpwTP5ocSPh9P2
xIXmj6Ak7VyX1gzEpy8jQSj32INwjtLKG7YJ5I7t3CiN5DjrAE2mZFrnjFyBk12wutdHu7Zuo8oH
imOQzXhKXIoXuNJMpU0DSsl+gLBMhZR86R2C04U+LrhgzH+WL8cwlS3MG2e243ymT3HCiLLJkS/E
NJ9Ws3kRJmrv7JSQlMw00tw6+W5NblyDZuz1weFOZqOgptpCSqik4gfKEBrBfB7djGeyPM9W+RYw
jSK+Tfs1Cb4flqoVUxo7F+ldx/7mmf0X4v2JrMtDQ9lyxzZQBgNLQwPkwAblkWA3DPul8bZj635x
5P+GS7ueCgWtSsyxiY33eRlZX7biLAzBL6u4JXL46A3bjmbP+Yd/G/Ncaf/hzUYz+LqddX5d4mVx
5c+s2EZwk910k6tFjd8sl8GvDhm1OHf6GhwqbH5PWbJNy0aQZVy+8OzaIVl1b2+4LVsN+uAXLUWD
FuPVmQMq4Nc2vQfWGpbOQsSqw1pSFZIO+FHvD3gQu5OzVO8EADF9+pP3BpCa75XS2w8xF7wczVIH
gy3wZRQjr7TKo/qAnoniyJiXkiAd45mhE5pkT3esjrhqocIot+7A3MoAcddsQ7x3lV8VV3dUzzS+
NXHfgtioNCi2Y84DRvXel12xOalgK29SUPQ0ODTMz8V33qdfvvshshLsZ2pNB3OBc6NPBFs1176K
lX9vUoF45pF6uJeuqdb229H+pz32pTDp/zUMpSgHSIvYGTgYzHuZw820ffs2lQkYztl/50nywyrL
X+laTmi/QjpzRLXtuZ3QCuFPJ4Aa3xOTxyg6DP7JYm8Wy/r2JjxnWi7avR1kT7axfope/uVD4jcY
IjywPKOaL3Cst1Yr7gHPNV5E7t58jrbS6cqVDbdzTQsfjzt3eYzDE8xQuBUwcfm++Njts+wlSazx
qcwX8ELaWcNTY5awoZwut2OoibhUIdT1HuE1y57qXQXjaiLwYnb63sjGF1bDvw05fBa64neCBmUH
/LAYKnETVigN9fqU6LDXiNqwWyBHOI4rV6M5118GR+F1fWzy6YzaP6ojf2mP1PXDwkUtlBpM6pyz
i9nTt1tSwR1n+QzW0AcUmloH6MNP2Wocphn4NiHQ49RRM4u7h6OBgtwNoh70vA5yB/5pzvSFJKQa
H05gqj42uaC43CjiiviXLUZ1/7QrBCbgVWBavNmIbcvZOQx2ISP6nxW7Bbw5619uTi+dxuNOjdof
5sloAYFiUfZ4goTAAqTpCVpnFxAQ/ZH6nh+MmuOetPx0FBUNh4304nZ017NjjG4oU9/F693mZ1ry
Fjw8hkbxebvuncbpNvS6r09NFmXacivpkjunvXNrAarBfkjNA3Roep7JEAwaBUEWjYzbivFmt44J
nIpUfft5ji8iA5Iw4uU0H15McxwNVhXzIc86DdmeiL4+6nf5XpXLP4TWmX/EGGwGfBKs39tYODZq
swXmsmPktYCdbhVrPNvoxgOLKgtqL/wnmT9oO73LicZxmfLAMqMb1n7gKr/RrUEAyEQ4NBcX8Km+
RuZjvZcAv15ZJ5AWK2LUnu6JDeh5hb2gCWYo9kXnpIb2CCphCXkyeibZ07BonA8TuapGkEptigPG
+hdWMskeUqU4S9Y1XYtwm2E/sJGlEN+0iz0LKkl9QZf52KlLi4U0LacPsWYUt+cT6FK9j2j3djdt
4LMnE96hIwsS6QM2X1qPQI6t26J1dnnG243DR3K95pvlWt6vnK3JbpqyBkNjNCEDRmlDe2r/UNOr
+Qenrbmjh+KDiel5LVG9HnUzWvbe2y1yyMSZ0hneLhsVlltsRkvLVAtuoV4TurU1ljhzmqRb4Y/V
Tjv1i9HF4KZfC1ocwszhitEyOwLeeflaYSoZY/O2eiSuOyQVpNi4LJnpLB3QcDFAGNWSPtaq/p9m
5Rpw2yBeOiPW0/FOgeuRm1/Y29l9+TLpcYpqS1NRJ7LTWHTVLiMCssF7N5/TBD70ShvCvpVduxGO
A6ZTekfgY18FbFOZ/Y+9M1mOG0m39KuU5bpRjckxLHIT80QyOImiNjCKlDA6Boc7pqfvL7Luom7d
smrrfS9KllYyiaGIgPs/nPMdXV3hFZyUX83bPPDyfUDi3E40A6kDEeHks0+6g2bjuY5xHp3sRp7d
YAlPvDcxwGvjrVHw5XshzdWTpTgJ6cLgy/BrhvO5UcgnpsycK81eoqz0FqXCzwDpwGPjjSy2vb3w
oksLcbblzGJEeDMx19Yprs1W+NNXkfFN7KwX6NlPs4v3OZfpj8omwq4vXwt7eJHtfMtwuK2Gqy2u
xuAGv++PcZW9h4SguBVg2valt3FTOP4z7dzJqulfIOdoa34jzwRvtg26yuMFJG99bV4Wz7G47Pkm
cCl82V1yCYQLNxtdXdsD1s2nPNvloTwt8Q0+zyNySJXrkAkPZcwEWXpwnRr5UdEzBvG7o2jBSBui
WrcdC0y7mrpD1DjbRndmMxRWfViC+mVivjhl/O2FxK0OS3zryeWJsLV1X7bPfjg/VhGz7mQYN24x
PwlXvbWBuqBLg9s1RMwXBUO5bF5bxNgdEVT7DQDqMhM/QYuMlKXY+hmZuhCZOxhZOH/uSJSQNWyR
dPTRRrGZWvl+98OE3XNYGKpcF3UIk8fYGb/ssCZYPFsXkdiHTJ5WvVXWW4E3zZ2iR8KSEAQB+PPk
RgBeYSmwDTPLpZyL8MUopwYT2pq1qMYHitcnMG0/fJ9NFt+DfRuG56WfWaU13iqc/KcpK4DJGESO
Nc1yLudDFxBaMrnOzkzxFkXum6z3HS3NobfZT8jlaBi/IiUTN90fzCsE+CDM7DQ/hjZ9kBqAn6pI
MetB4YQQcW52EBfXXX4Fm8lwJ7WwSSfEtWDEKO6Cpf6MwNBULuMcj7mmX4EGtBAx1+23SUOg8Rck
yGZdJZMPuIMCqCe/AX+7t3ZpmfOMoJAas6pgs1aXD67xbzOqxwFRxWqcyJllR7WCL0o7ux98i+G9
/cEGBhoUPmjvWY6ocfOMce1UxTvkpdXGl8mdO83uvd30x7SEzB5V1k6p8WPy8fSGiPxUz1a1qKaa
ChVT19xh09VVdSTw7NJp5tLpuHD7ZRyyc3Ff88eH0Kd0GNGYMhNJEX5diD/ZEAAf8c7wHUQI9A0D
8+n2vyQDlWP/JcCwUOC5N2Vfn78iJ+B6nsSPaXB+hQ5IU2Xadxpo7mkEkz6V7W6ckUl0BZ88wtU1
GnVgaiJFc5u028gnE67KEFSwY2YSHGuIrT3tAUw2AyDN6U7plEaHZkyfTCmplxJWU66Bcl36vyYA
oQA5vKNB5NQDltpPXfmOOJqzef4a0uqn8TOE2n0GhbYAJHU1mnJl7qxjKpdrUpdq3ZXipUuaTZrg
H0SBBYYq5kHuUIsHJKLytRpRKKzDrHgviEfdDQGRoq3w9lpzmlZV+4rKkIGeZAjbT3RgQDE/zAQ3
rGqhl7L4hDczILZnr4fgz8OkgYiKco/TcCyCeK0zZ7MM0AKDlJhSw2ZyJTQ77LzZNF2lj+OCFTpr
lzNxdlQ61i8fydC60c5prMfkkFooHpu0eVOD6PaOTWuS7loTttsEPjI1SXB2G2ntfBu3Qkyy25pn
3aLKWQcEXm2o/b41BJuu9IhbyhQ0zwHcgiADbgfIxGVetJePhDnIsyeDU9QBfoMacBi7IEA6YrHR
vQkyGQrv0GGUuNAR0eJLJ9DyBJj3t/FkcWBGcfRUqsHCMYFqZAbHlBk3QTgw9Jv46E+SFZVoSLRB
+DUl38abtaJxkRfM2fQAZvsG4PEf7TA/2cnt8ClR/cU0Onn8gNUNCRgdKmQc+pyO7yBjEkTPElNP
LRGDTaToEKDI2BXowpef5Y96rt9LL/zKIjZ+8WvdsCqJyDLAw8BtvzTkWfDc44NMz5Hl/yBWmCbZ
o/bTzOa6Sv0MJonc1813bcfXPMmzr95dfks5PMkHlCMNlTcJF5o3tR0bsBZJd4d8+6sVcl3QMNwm
QFLZzaZuEDc6UjwylOJjmWNYeIg9hTPeDR66KLqfOEUfzkG70QKqDSNxBNlQMxr8RBZAjlwOyHP4
+tAczesSACXKdTZmcmKdPQCIwp847zqblwO6ZeMnIaslw6leMnyBO+jvOipFkkkZhmf1prBFAACC
UNvUZevPkEGtxuqpcerhgPSYcKGo58tHfNdY2fvAQZzdIWGqAj6i6KaWWQBEjctvJpCvxYAQ13cG
bhArFsC0hnAd+uRFm7lbZwNAcNdFhuimrJQs0roKNmNrRGlEZaQAnXLzHQa93LjtO/cTzIcGGbqr
FCWqY+7ABAaokJCn45Sii7MAfNhNyrpcqPWyWJpvMrgdc0mrSW/sCDGTU4oVrgLM1eQYrhLhXm13
+CYH8R5qkmlEIuC+Fc4KDXm57du7oOvu8tD56ftwe8OW8QUr02tA/OhZyfTVW36kPNxjSbTNTKLr
YfaYfAye9VpD2+P1rLvUHrmS1R6cy7hJSl6/Cd1fOKwV9HlzXELzq8GFtZ+5egLKoZWcKSfJ+yrL
6M4e4nYTdZs+V/UpeUkl+gB6KthcM7GpOIkR6Ea/yZ949CpJMG21HHPtci57HpHWwUdgq/4RMdLO
gmXU3054iUWDTCJUXl5R7tykuPq6r1GVOXI7DudeqycBU+TQQuenH+VQzFDph5ZNADrgpdIq4Sm+
WL2ibaIC6kL9rG5hBjpkApPndYIYX1FlwPtS2V2rwE7Pzm2NKelFIcBditEeTpNGhTeWo94olPkb
j6FkY4cfwRwHD46ELKdpPEEZ8YGJd1lzHJEkjtc2/uV48Eqqwb8Pff1Y/Rwt56vTMSYpzswgsj5R
Dd5PniB9qEUbYnn6y47miuqqeglzv9ujNT+nOd+KXADvZZbvAyEPAagr6k7HJKSu+cDQmQMtjfg+
a1SZrpvx8rjm1mVuWAR7hJ00jKAAk/g/7ISaIBHpu02XnFrTdOjsayPdoyHN5HGA62lKvmlFxQK2
aOmIFGZv3DzI9VWXooq3h41Dp1u0UpA/6nxqcjtWDEWQBJpNHiG1mccbr6omR8gHjOrcloL4W92R
58HWUDOycLC2Hf3tMdwLDvtVWlGYmCT+5qbitwGUvmvG+0y13/oUvxJEx4Od8kAkISVWiBUPjl66
aZfmNe6IhyG8fMveIkFpEX4PfXjgHaQgTenfF8s11B7PQDzZ97E7ku0KHKT3K7Pjn7ydb2DbYoHU
OUX62HB2npvQvVY5t6RJgPSzUUm3Q44YLiEVF9cteSWhi7wu/FCjjNlIRwd7oedbdIX+O8AN1hrs
I3NMRmqwfKgKZJ4cko3r3J7giC+lOxMn+FLM6BFzB+RQlRJ+JwDhU7a2QJQIvKXavBNzDcnQxcXh
Ovq5z5iK+gUvgeYBWSX1HVyGZTH+ll0S7R2ybt5WbM2VwD7lyecu9yb26RbDVMY4Rab5kbiy+BCQ
RYVUuexdHut4KA4pURXYkX6kXaKPndvwcbS8K6tCsxAaOtKR0RogeH71Mxsog5zIJc+m09T01xi7
y6aUuBYyPOlLoZdjCZo2mF08emk6bq2gTNZuSPTtOMz3S0mNatEMTl9micl3SmuqNpA2SMhBQi18
dog1DZbZjMx3KpcdfvEMqBO3Ep82wKuMoVv5mNifqmBQk/ROvjVl8T0yAelOszceOlbfgDqLGV8Q
TpKGIdPOayrnOYChMFVdda8ou1q0u8e2SpAu1PQbLYJkoKAuHF9n5ouhS+x1qPIxfxDcXKU7ILXd
0WmS37cEzWePYs5anqte2s/yje3NdGWcW2zJmuHwKZadcGv/GbD6TauRZL9CjAhN/kK8OCYwDXQ3
VtbDSOrTkegDLq6xgbCtwVAaN293FGbMyPqtgwTgxWAEeUij6eo4qU1+ZmlOpSh/uQ0hAH2GsqAX
8ATjkjU+WidciwBEnm4iDMdTB6IyH8Za3RiKKcTTTH4AK3DxaZHdCmHMDUhamEZ1LouJDwnj/LqL
kvAhioEldLAhkqzPrsJwPxgsLnuTs/9mSMxcPzTdIU7nL6voy1NYWOu+Dv3ntgpW2ExArCPOVlkD
PNNFpeIZYgJ70R6TaFh2Uwz8gZVUCZS3WC2p7xySnK3cYMCYjj3dcBbM9m5W5pIQ3c5qEBM68tDp
7Kuo2o49uX8NIxNvii0UN+QmlDaXEct2cPpTRLq8zL3PyZ4P0mAQajLX3ZPvTC2Vxu6ztOxsmywY
rxHxMItlZnZoCEtd2b7Sj+E8obLsOgHHgoIWxRz7+2jcLohmV9zRhHP3T7iEKUZSPVwEg43VZJVI
Kz2EBkRFW5tRdZuIrvSau5IIv+jBaJCCKqd+dbDh4jyzt9E8f2Qm5opG1tpVSKhmqHGQs3ZV1Twb
TT2sFvHZWxTTUmIHHTwAVOM3JooH0JE3hzWUjFZO9ca25va2xEn39tFi9nHq8ujAwgZr6Xg7DBzJ
gIy7w6kbuZtzl3hK9wWsio/ZGY0ISWvTZRznaj1M9J0sZlYZvDBii2mTfWjpVpgPz8APaYobOzov
Y08MtH8jfmPasJaUc60CCFGFj8QJ0ke5ODpj54GGksCDZWbFgFmk67i4WmLdVlI775xU9S7zW1Dc
xFapcIJ+NT/1niPOjZsdUjHdtkzRVdFD7t3eeU2GN9dCW5y4I+YTqQ7Z+OVwn+oDDFk6MgxejXcm
B8g7SZrwjUEQEEuXEU2EYpDxFfoJGXwObU3NjyebIR3yLtYerwicswNGd1yBBbXqknvHeLAZbsrh
1GhLbjlogr5lXhv1zwB9Px3UAysTn/2EnFAzMtHEtsYgntYtYZaTlA1ql11ZFzcX3gBYEpEu6SSs
yi3Ueggzih3z+Ytt4W6WkCi5LAp2y6xM2DPdMY0pCa1yXpieT9u+JwZymMpdYEawJL3cWiwBqa26
dTS3wykvZ5ij6FDmoH7rx7Q6+Mr9bpesnx3m0h3aSdwm8lxaUG57UQ0biBNo9RMyJUJmGzzh/cpz
8ZSVSfjh1cnWyot+75Kex9zctoE1juooNfdqOLFRzix/eJrq6qr1U7f4xedIplPvcq+3no2IGKdw
nQ43gEq3yqx2R4o7MdGRo/fsu5wT9RHdAYZWTRQfJjhd7tnAqZWt/fnsY93fj53FomuSKcQU5pJ2
N/p3mcmttfENszIxfviMn4F0ZCOm+JB8BprSlaPAhndSvCZxP78wIzTH2unx+c9oVD38qgxwSQC2
XPoeunRSdwPRny0StNAY+/ljnBFg08zoStLF2sbN4H+jO3x2MiiJTmA/xQbFZ8sigBJG3BlM6/RZ
fGNyPnHcE1W5dStneiqj9DP+K0g0uh98lm1urOqtIdNl1wmbnQQP6r61UId5OHKOOYOc4vZ2DSSQ
raKRIFACB9DbtTNumgHufllkeFtp1IDrW0xmporhJnp7BzHxsyoALyDd03Ztv0YDAnp12x5DCrnX
wtzXdSQB9iT11gqbHxzx6o4h701pfUjHzmObqxi/GZb8l1DI/nnKaOiWIax2tGM3XYJgBLkE8x6h
QbOpwCbCoL6xje2ieh7CHHKo5Tx5lajYpZesmlqnPmvAZwfahiDyphcq2Ico+SVgShzrvicyWZET
w61J5Pztny1m785Dw3h0MvqHeF4eJKSVTV1DlBiXtGVRCnAXrsjz6GFJhqxvxGBvGxMO5xnR9bYI
C9ZFEVGwok8fBo3OSEagkgm1s05tkjGFH/XL5JldMPUAfnOIeaA9k25xVxZioHWc5YQ9peKlbJtL
mJfhlXEFc3DsvllTgXyIYXL0/PNBqiO26LxpK+GirEN295eiGn6BR5x4TE42AOdT62XUVxlRYCPx
MQk4u5VVpRernHAsZfR7qaVy7G/W66DH7o52r95ksSaFZ2hfxsJPTmwUNy6bp5OLM9i78UoKoLCM
ZNmR9wtj+gJYpEUiW8gYsc0gf4oKm1kTIbrvwmRntY6L6gLSJcOgiPFr8WjsKTxOCTxPFEaKKiFI
1pSVm8qY5dw3750bjx+WApZ88ywDnDjFHa2OHghaUUWcb6bahh+JvOl+Yag7EVKtJ987+u24Knnk
Tpj1rjxx1Z4Ek9ckmsyD3VPrtePYrzJt1K6eGWKBt6el7dSj0cQeDBk2kMGB1ec7PjplYVG829ly
ISUzaezkAk7JungCk+Ycy695Ev7VeOgFo5TSbKBmYJRUYNOBGliyWrRs8UJOIm7Fsd0Q6/WFJpC7
W6QaeWqHP2z+1TGMzRTJnn6DpiYJuRXQXx5pn33GLP4egsm+SCY6TJZ9sLSmty4eo5Uo+x/whWmA
7JDxJeuvv/5Wrabt3NvsR9ukp2kPPnw9/GAOXG7KmxzSNsLGA8RjbTqfPLzuC//i9F050VNO6zx3
GDgEGzTIy2TBkAeTD1bPgAUqz9Bw05EX0mBu7qOC3VDEjEQWtxyAHBM9si+MYhUrDjezWA7SGynV
DOSqzMcOBf6WM2fV6+KYO1m1c/rvXMr50WUh8dBRgEjXf0uaLaJDF1Xl3D0E7fjhCYZSHbOcJNH8
edQB8JmRvSe1Qo+sIdai2v2J3+1YmMaGstjHe+NG57avp7eslhyCvXnhB7f3feDJfUy+1nmc39no
T6exup1psKZL+JjP1o0ShSccZLjxjwWnAfd0BWaIlDREeB3+OossXzi6u8zetFntbMscLGcm1b2t
4CHY9k/0eZjyVfCDXDkIPw5XBqpLs0/Vl0BdHCCTak2svrXhBKggOAeI/lajq6qtfOxII3sh7eVl
aSFEsClWZzhhp7YUwWmx0m+W6cpzxn8BTe5xBZtCvqrQOwe+ZscVOudeWfHTmEgeEZghrBvNJQwV
JIOWPB/fcs+gd/rnmkNe+zH0z4yGlmVVGWTDpSup2SSz/lROHq4FNrds9T5kTGEW+TDJ+x4nnw1E
oghvx4we8TIX3X00uJSjiBs3IijuPOlPd4PJfhXEuxBP0CUUjt3PUfMCELvKuzmrKUGIXORRFZyE
xEVu2pt1N5CEZ1DcVXekLmGdKiI8616VHn3U0OyF0zu07NalYbrZOriFK9E794XEeSxk5q+HREj4
rwXP6chrLT3/cbYnefXKbI+wmaIwHL60UwDM7bv6GbaR2LNxsA7LCFRvGvCASyajIFsrkLaoc0aE
wUORJ8dIliEJvKikclS8x4YMapA92U8/UglGLf07XpCUmj5IjonloEmMi0sQf1kkvpBK6es705n/
+gX3wlpMkzyJwQ3PilHuwe3cC8erd9LAUSMeLGhVSgDSsrq3nG23NcKEwP5FDJkxdyrfupiSP/mJ
EKdw9ZelyK9lTIlv+IfWkVcj8GJS3yK6CufGPpdei7RR0YSFCdD/kOnQC+7uemCS2VYoaaI59hgZ
kh+0RG25dz5zx+93dmfs7+Rto1yvSg4nsCE49ftDqfSNWZvt4fZDC+rrZINviPVY14ZHToRvmMHe
WUTNDPhrMmeiCcHubNazcYG9Lot+dCcKzcJh+4z+sV3Psv4ZIVE3ZqwfOhEWW7eOu63bwr5jW44X
oD04sJOqnEyGtJyx6E/Oc503Nqely3TaAWMYM33j/Q8ZE5X80FTTDNoL/XFE7WZZtiYkMdJrO7hJ
PZn9OUuDrKjQJ9VmhIJZFRniBXIg3DnRvhgMot2+3Xv1zAMuN3m5RZBobYZhwoR1M0OTILevfhpk
hYfSLZA4pAvHqQ2IZzX2LAPHjHNJO+RrOXOGCrwb5+PAUvBkZ/cL1r7d5HrDKoRrthOOWPua4G6r
agFIeYn9j1/S2nd2ic7wzHAsrGUJQsKu2UFZ0Y0WFGF5UsuXdpPphaCXY8xHdN/X+OAp7YquIpOg
5Tkowa9tgsbMO96Oee22TzN0mUsKxu3Rz+UEFfMWn6Mm1AgLdqH0xvuJ259Ly5STA4783TcrFdiC
FP49O3fms23c54YDZY0DJ1kPaf7V4FQhBSuxjgvGwjVDJvsOyAYuRqNevdB9G43vYIuFeCNwmM+d
s5y95CYv68mOM3x7GYsPwz2zQqL4Ktntwl6DijZtef3r//vrv5jNnvJ6qC+z7sHqFHG6k0t748h0
FZxGPF0FKAyUddvJA9zEanB8dAIRrhOtZvo52Fj4LLGPtc15hkkkvE6fda7Pic0iJ9Wpw+iVLQb9
zjxV5nFh2eQacjrhlmKQqNPqAUd8+VD6ydvotMwv9dBfQC1dm3oeiNFyCbpYJuY6UInZ3Levmee8
ZnxdHocqfVW1mPChpgwgD0M+tPc82Pp96sP7ufyh8yS9xMN0pRNF6dpU23SYa4R084gtUYiLW2T2
pTLJK3Hr4okixn/ikBjWNW53Rpa3vZMEcETMM2p1qT4jU2N0k/lHQ/D8LTY+Z43suMxJVPbW21+i
k9ldkmL+CEXLmSwxGTvDtyqO3hIPcSbvxBM59TDTyX66qMFqthSP330zFmALCgKUjDvDuw6mq8pF
/NC0xUKKrH9kaO6f//plMnpY+7S55z7oiT3tsQ4uG1pq0FMpvY6YGrOJvLnamQiiA8hpdiJ0pg+Q
G/SxxSa+qZT3HNmheA3FcMHGj6MrsBA4CfxvAFN2sInR8ofMDADg7dp5W+GfPeS2/s6ajYauLIFH
teuiBMPdgVTKejxyNAd19t0Ug3UO9CEudbBtmTRimybB7BZaUrwgbUbfyLVQewAbuSALt7+4Xume
Edv9CKQfISWt7oYiQOCp76SDZq4NWFgFpxK610dDJkU1rZfOQ5y/pKRL+PYXmJmfQiGXtsBw74lt
ri79URZkgjoRuFZ9G3mxdZUcR9TIJIZmD2jKkt3IZBvAtQ+BwK0Jmyf+2O1QfjRL0oJAV+/02vm1
13ST0HZ+RuXon8Uwc83p8QQwlVBqwx07TIavkTl6Jqi+FTGD5sKPxx+Vbt6ZGq/EJJ1TmMjwMEzB
U1b581fGmG2xjD7g4U2IStMZVtvOQw8Uo8c1zg+mueG1yNt7TKn4ERrfPPA5kI/uVvVGRBMNsIqm
jRM309pHNrCdnGbPRNH5Sb/EjJO78UGRU3HRLggogndYYw6+uEuDfXI/mUW9ywjTXMxYmROBLWRW
qp9LOi93oLlfKCepEtBdPiUeaSV5n/YbBqwKUFPWPlg9IMhwjuo718JE1eUlAcfIMDej0+/bCDqh
SKcj4lw6lAGJrq6nYO1BqtlwvZDJN/YRWkfEjIGyTtiN3O3UJ5c5XZZDOQB5x5UD/KQI28NsRfkF
PtJDJJudpuD5MmX4UwvABMhABbkpqDoHxnHb4AuNHpG/uVjL3rOuqOOeZTl5W5oobHVjfuqYJCAQ
w5tmSuZmSUfTXHR6Oamq/XB9QKjoDXHtOmfT1NWzVTyrROf3vdPDPHPKeUu+9m0uq14qrmg5ARHJ
vds//3Ncyh63FCkTjeBplEznVxHZkEp/jHH3NsMvCTDmNMNv3wdD2c8N0zbYGyzfYlaV0n+6ndjs
PnGNwYUif3mko6UTjo4AtGYdPMbWaJ/tEflUPLCPz5vYvXp6E8Iafezb+DTXTEcH7qJ3J57XANHS
y5x4LSUf4s02LJpzgwtjtfTZC29w8MDdMGE36okg0znxFqiYuAIIA487+TJJ3pO6yC+RhgSr45KN
xyIP0bhglgq2gogrGBLaeV5KRo3zgsTbifUbttRjx8A7HWv9j0JNzrK8iP4aVVD78khMKD/bx0bV
/maOxPiSZ3w0iu/sNq5hJLISpBhoguQ8E1y4JnA43chimnYZyuYdg0piAyQ501U8uluCDljl1HW+
d/R9X1oQYBdpuBHJ9Etl9lmOJ9cV/ZozG0V1wHdKB6cJK/+G3iZAAmm3p44xYdHxRx3b86kMF7Nx
gi7CEYL4SGWYCfIOeoo33tcqprdJcbiWQbxyFZKZpU+XiwLFJ590gbairbGF1gki5QE1/KQwUbox
ccY1DRiTvjTnWMvokzkSp1IRh6Dx6PFhfC/RbvteCOQiz8IT0+PXso+6ZxRhFA5zovfSjDToQ3Bq
CHEh8+RhnjyUYYX1CAA226fYkqm16ulEXXDIktnZtwVGHqoKZtPzlJwXqzq7MUSEDjnZWidBfXDG
uDh1hS33aHAgTCjrOIR42+ra7ERdpkfhpa9ErMMLZHy+aVHrLZTiF/KVFmA3tGy58NO9080cGvT7
bdBdKiVPFql7u9liGx3E5smO8u28ePElb0KSWcnI4wFSR7dYpqPfW8iHlrTe6cR0q0K05UWlgJ7q
8goeTz7GQ3ejzJXhzlTjhxjMLQBsjpjN8NAp0sy3OV+JF0eQyOl3yOS7nHjFqE3DFf5RXGS5nlae
Lp0DGulbtF56m8K3/RrnCqU4G+CtFL1i39yBrkjRtRCzAiKlUvZHO9yl8pbq/E1nKK96z35UePlX
dmjGHRxRobb4naLTLH/5El19RJolhLqxZyE1/pioDUpErXZJidf0bzSq7dErW2s9RGbfDsAye+xi
NWQ12ap51bETAGMyhpuxNPMxEPFBtk51tMPvDFq4QkeS1RDLspySR9vNP0t0LX2rGuYsWfEseecA
cRT3JXq+tg/voOBch5ui0Ru0e7QBfLSu4zHUvuW4Zm5ymrrk3khmnURJwmNFu5Ybii6ba/ROZPDK
q/7TFIjgo3PB2q6hp2TvmnUsN+VYqgsQZoLpKrIgGtjH11i1DoQFkoJoLg8JwfcbH8mLwMl+bBH7
oZzHS2D5AAmHREVbMjeTXZ0pjhEbP3xsYztQIcpYwDM55v+w1kg1Fay2BU/gypIQHlAqvLc6WbOm
jraFk1jrVJTztSeONorD9OpOst1kbH2Zf+c7t5vHlySFRllH7qc3w8nAmg9tMyh3jRAZ1ifCY8J+
BpVZ9uJ7U4/1aen834jUnB1QVnSFkW1/jzFGbYKK1BMiT86DDoonxlvPYYWzfc6aZoM9VR9ypzok
dmJfl15/BJZO9oFW4oizZ96FE4NGspVe7P6Zp53k9Q4dKvjp9ZQlw/fZOOjqUgcDrDeY7ViI/M23
yZ1KluPY599hkB96x4I313Z7rGko7KJs2VQ38WCJDg/feNaxWXf4vNaeTJ+KfqayYMsY6G2Agb+I
rQ5pBYIcMK/pRqPvB1LVlJQuLHzQA44SODx4PAbOSsUWYTrsLwrLebajJD/HMf/GAC2RqTq0BHZ1
9mcInJkXY6zJwcbpiRqwLe+9Ub6OSKAUJ+uqIeq+F6lHzlS5tW/Pi8W6QXjFj8GurZUvcqwe6rNz
3Whr50wEuy7bmQLpEHnoXIQArDZMM2s4qbx6QCOvWICR+S35AcAV9Ujc6Ksnkm92lkwovIiDGsia
BOa+Zf5j7VB9tLvIEbsKBi8yRQUsvVAQhP3nhuS1PSzA8DTdfvFV0TJPw6HdcdoRnzR3+8Co36Sq
6nOkuLzL3r3MQfKRdQU27sV0e0Q3b6UDNiytEggnfX03Wuwk3SyxtkYyV4rd+V6ZQO24lp7nWuN6
bPiuj9l8qhQdPj6Iy9TLb1abk7U9p/u0YrEFsYVZT2a99mGiGdnhYYF6BHcxt/01Bv72SjgIj2KV
7NKJmEFZueFWRWX4kNqCxEZ8agS2hjTyrY7YzfwsTKSvumdAoPkLSwfxxgpD1JZYMmhq1SVWHWE4
SYTadOnkKTI+kaZtdgFC9hy2Hpr3YnjGVPpZ8/zYk6fu+F7lqkM3baMkuXmnR7YpTAYxjCmwbkis
/fulAyb+139N+fn/R5LUdMGAztpff/7x8SXzGl+jVvmn/uNvv/76rePXn394geMQEvK//wpVSX81
mw/98V+/ff8h+ZNvv3r9t9WvOv2o/s2f+0ceSWz/3Q78OPDd2Pc9T8T+H38b+XN//hGJv0du7KI2
CHDMROE/5ZGEf3c9OwQEF4rYvUUr/PG3nojl7M8/XOfvwrcdNwrtMIpE6Lv/L3kkjkvaSFPNaVPf
/oGhH8REmrhB7OGSxKMd3NJKPj/QNKT9n384/4vcpBTzShDt3bp4R7J/F/r2yxSIQ1y0PyyGowZT
1JrnyopZtk/Nc9PZ+396y67/+GF/q428NjkpIn/+Iez/+Rp8x3H9MIxuuYP+7ff/6TUgV0i8GJTL
nh4L8q+If+OYvav9aNh2qq438ecwsvbrmdFPQRDsevT1Cfr9GX37UJA/X3cRijqxtVwk5HoZKV9S
VD1hhqxnshVhiZF3DDrbWXtO+DC31W/RtNlaLPNBex4aFj0fIq70TVscRMe4cwn4bZ/Uutqh43Fy
ivlF8Qu7bC8ZL4DjJ3ZhCOFTxQWCj/Cv7dYOV8+VtQQM8knzio58tNT4vvXzP79hDrE4//qh+aSG
R74tXFCL4e1D/ac3LGZJ7RczOYoi8V+W4ZxZsExK+2BrGHdN7dO+Aa4TYwqZl0WhFaXtNht5/a5A
8h0z0AMvf4AGgMcn//F/eXHE6/yPF4dsAH6VGzieK/7lxZVRFySga6I9+bkWdH6CgKltIzf7dMbo
RRDVyWm+MOXp+hP4K7m2UuvlP7+G+N+8BN4gEYVA/2Mv/peInZBvBkzQItp7jTiIcnybqhKJirLf
fFXSoaIIyu1kWyMTX//nn/xvPhnBKtnjywxKi+fmv38yipm0PRVRvPdCMvvsm1C3n94m1Pn0mx0k
g8hb/eefyCHxr293zGkQE1BErhAAqf/+E12o4N3/Iew8mhtX0ij7ixABn8CWniIpUZYqbTIklQTv
gUwAv34O3qymu+PNojvalkokkPmZe8/VnkTSF2PjQYilV7AKntDjfP/7D/ofH2poub4lQn63gMLl
//1BnjHzSS9vqQjy79L1NoWR/vY8faoGaeOU1wTOnms//PtPtf7H4RAiXeLcdPCce+Z//NhxcKtK
dAT4GYX4toTzkE/5HTKD19Dy3oc2gBuPQBrd5npM/cO//3DBMftfH65tBY7jcka6TvAfX2digbdq
RST2bgxw0ejZwdRkRgY25Wvna6ggTG0N6Nt5yDgE2+Nh6utk35pns3tNEuyyAAFAa7rPKVaITZyN
N2U1iHm6ipjm5X8P5RWdpMk+Oc1g2aIQdFmIbWLIh9sQ3IrVwXFGKrsGIEy8a0QTlWik/W6+w1rj
rQWjBVpCfZsNxjm1736JgjGsa2W7vifFER78WkwW6lRfVifpxOcEifshChmmweLHmJJZJIxCJsDi
2+yBHLUrSvqvKncmbJXoV6Zmvo7WyIi7s6FmzC17VAKESFVG4OhgGGNYFi9dyCaqkVz4Dq90PDCf
kBgLukWF6HvWewDSdk8+o1jlFVX7v39Pzv84c0IvJKXLpvr579dOl2wFWXMKTOkZJSRZtSl7zSTy
QDn5h8JWV3/w/6DE+HDN/FfZ4561+gFK9R2woCuwl3OF2c4u2CGOPsD1piLJOiK6+AcHw29D0gjr
O8QhTK4aqdltwBydgT2uJtu9R3EFckmU13//pf7nkx9yv7uhJUy0bP/x8GHAd+lU83A/N5CbyZxS
CgqA3w4PcDvv0cYlk+S4Z6GP1tjb/PtPX/7w/7cuCE2TwoMDKfD8/3ry4zrumFSEwd6tmhdREY0R
Ztem9l/aqvjwS/MS11H3/zk8OUfIWfuvH0tis2k71ErCd/7j5G4KyzGE3fHChcredkV3KRO14y9i
rs2m+GhDfeswH7KYTwE4plaznhDLHWxHbwlSvTcjbOEyTvdsCKaVM4AbZpxnlGi/lrE/6Yj0fFzN
foAiyJhWnRMswjRsxKxaEDeqcW/AxABoVZMq63v3RoCeL/JjfmLpgHQpX/rO3mQKsQOAR9zs6FRW
fTTEa5PgiaEh7dJk/0fWwp8CicqqnqqzrI0Xx/deIJfv0yH5LRTOafTSrA9a9eQh3CpSlmEoC29z
g+mm6Z78PvxOVL/vcvM7NQ4gd3aeUe6GgRNCEKWY0VGMYXzs3arbm06PKRdVA4SQPKzeZ/YaTBVK
bC2YrWtCggLfOy9VjwXd1mpJtXA19jJfM6QWtotcjEuDpeei1/nKfTvbsDQ9lzZEYqiu6VLlPDba
vy2VTIvmGflD/lFELnd4qGmWopsNO2OdmMV9Xo/mVjqfVcd/YJXNR1UbX1GmnlrNNNNTR4guEO3G
HwzxKJ5BnRJygpciacE1qPcUfntmMBMc/OJcaNRtIzFedHjFhw6JQ2Bkk5BiRcTrRroghjt1K1RD
pjAQmb6sfpsAfTcGu99CTlDk0NyObMX7Q6/4PlHufM8w7NkOMhJj+Ken8QkrhUvKFz8Ezcva6olD
ZQvyNng8Wnl/0TbIWZSav7Mqb0io9tCot1Yd3uPSBxKYjOcBGCaqMJsPI6FFTSabIJDgRY6cJ7a/
DJYwTcIRnJDJbgaK37XOjXd8HQdM1iYXNj8fFawJogXNnkm8dxyJT6tpyHGnJF0Haf+FJnXHwZys
cJ4pun4MyPpl7PrHAsTJJregGtTsOMuEP7DFjUQ58OK4NvPVKKQZ1tl3J9I3GGP4YdzqOvasERxz
1DyA/D/6HGVPMv0FfQH5g0zukZBXYwZzUzWaJSRDCLd21+zo3FXQhNcIeDyYOfYCASG9OclJIHCR
x0e8CpW3uFewTzJbY30fd/6NgzTZ9vzbzciun0km4juw/CRaZL2zNT33Jy7wpVse9wbrKoxkLLGq
oYNl5ads3Yn61QQBYbSPD6STJhLBSdoHwaGpQuRAY8SF1UevyxPDzokZMsLLRIhbpSEB4G4z13Iw
kXyRGYg9JSTiBWW4JzGu176D7ggMg9f0N5NoF+bxiJOijKhzgCydQlTaonXPbQMtjSLWu7VB05Fa
89dwUlYCVC1rJwntlV9nJyNlbJyjRyXsQOyS5UblBIfNR1qGLijDAVCQzxFkz7pxv7oYaVAv/1lS
qR0RHvu0hHJPsCjtiBf8uOyp+pbWxcytxzblbcoL3hyLQTGMifTQSB5gSk2YeInmlSd3zawBDvVU
+YOLDgGN6SqVDgMfgW8L9S//Xys5RAm6PCLKmJ5CfkXnGhY8+7VRvyUL6C1z+Pkktl3NgCFwRoUH
7vwal/qG/OEbjPm1yPmIMrO4qg4dR2TilqVFQ/D+IHvIOi3xivVE3BZmIRVjNbFwGHl+ibutpPw1
Ga40i9ct1v2hMo1bwcx9041Ju+WvATlwZdc1zdZytxaG4gBiDc2vXp98XkhfEsddWO8g+7FHzMYX
FgKeQE3BVJHz2DYOG07+roNHTqUXMHae6myHkoDoj1Tf1eTy7JrWugxps+CQ2rexbJr9TMytU003
Z+RVLCO2SQYxvGpAyqyjiOOt+ifbnKAnm0D1WvF9u7Xa6az6DdsB40jSC2KfCKUz/TrYVMgMV2GX
v7cgWdG9zShKpvJjwTeaXscszy3AQKvsngfmqSgSi4CPTdOZyaEMSNk2UvsFJuRjyUZf6uWU6vin
KOQDSYL028cFu9VhR2Gjjqisv+uQbkaPWGdspsT/PCRcTJozwH2qO/OATwnZyPSgEn9vL8GJtVIB
nvH0kTaJLKZoStiGOPce+vAWjpNhFWc3BHAbHm2mSgSKX6Hw1itJkUXxs4QGjNCPzPsyGY521j74
PlFBqUfiIKfpgLoly1CumrN4C+viUSE3A0D3YGrLutQ2sh+UEi2CNhjrUTX4W8QFz0bO6WDV6B6Q
ZcC29PAMEkxxKytr4bsXf7N8ZFxdfk5O/KdM8/aQkNplpywWDLtwoBRVn2XIA9T3iB472d0RdPDk
KAb/joVayhCXWahv3eBmj0YLBpxxMzPMsJGvjqUDVyazoShwZWq7+bSiGcdCWG7GicBgvEJByZvX
ucV1bJxF4s1dAqKZozTduRGDfJ9vc6cXBNGIDMfkfWfseOnxl4yZ+TFkHCH/XLE4CiCdNjNfYDPv
NeNz4jHhABL0wwlC8nUVYcCLjLVppJz5rnsuy/ghC/PslNv6mKmASmc50YUhvbWyeMT6yVn1A9k+
WcsRURva2s2GOmco1LXuc5hDfniSWX525/vKJM+gEe6BVSVuY9x3ZR225wl33f+tYBR/0Rq/xnoe
+WXcqr1TZv3sRgwxvEmfZqSNqeKjSBN+D895zqWJYGuBufszCHQgjQ+VYZ3weaDcmCOx88kJ5bKX
S0ITlqFK/pigAmWQ/kYO3NE65aQN6v6GbGvV+O4D4IFznPHnJYmS67DFhoHrhJwcvIVUM8UzgqUz
66/PiOHZlZ8odbJ2pLMkYVloGA0LE1ND1E1g+CvlJ68kl8Of7+t4b68NHRDFWTu3ju9sw6KuW+dR
cdBGVDwNkf3SJ767yRL2DqITR1FXJpteq9xSTkV75uTV0UDguZnd1lgVwfilWpYV2gpawAj6Dswj
luqWcbOfZbdaMbsyygYBILJ5y8JZWLC7g8YgV1WafdT3aZbqnVFNb56iZvxnuGbmXPcdZhAaw4jX
TCPwAoNOz7YPtOGdmqp8txojvUaivs/dG3pyedcXIAwSPEgu69REd84myOj95rG5z60mPrpwHfzk
ebZimw8iNg+unQI57Ke71A4ueZTCs2zZESRj/2AXIPNlFR/5pmc2FlScgog8x1LTnp1gf6ckA8Ep
6wfaJQ5zEtIJQIXekB+TAEq+FEnLKjaw94YfgsQdawLDNbx0N/8LPxxxdlnk+ywN934z3LJ2esLF
vEqd8V4xjYnC8sobBxu6H3ZtpvfaFDt091fM7Bbe7+jHCMh5mcRqx2Cl3vuZcRfX0zVzq9uikYVI
acB/NpxtBw8SaQf7QlexK8DqE0bexrXxDzhFS7klFPZy2wGa0D/2bnmNnamndM3WTu3dZiIkas/5
kckyJrxUUPixfqJexupwnahsRnKUdEY+lQ97IexxSZjAWtHa7UMPHKw3LCM3GT671E9HMXHF448G
SwuIyWsollJOcNsIvK116svut6Ob2lglrV2VSdgMsQMiwEnjbTONj0Ub4dKNz06bkr1YEuM75cGL
zifMrSmum5SY5S4a1x10XQJc31rW3JfKaIgYC/UlLmuxtfUFh+Wh63kaWQnJXUtAU6/gk4VTv6ka
92Ck3ptPY70eW+t12am5AdvllFiAEAs0SGbEloDRz4M2f7SPo86RRz9x71022x6SckxKIdI0IMJl
3p9icllAUT5KHZIrX8RfeV/Ei77mFAqYB/AS3LXVIjZHX91HxpXgQ/Y7ULl20JHucIW9mSSErUTE
pzQnu7mJ36BoLl7Hpcse3pw4UTiB0XtgK0DvwUaIWQzaOCNOTjKyylWOZxcJonmZwfr+DUZCvAo7
vliqOZZ2+qhrDDA4cHeEORwk+B/HG9wT1CMtIAA4DpALFLXX2R/PUyezXdQZLxMoDFpiRL4e/tqw
tv82xEysMlsSXBQJnK7EC/TNFr2Id2ZaRRID4A+7qY5EbzWU2M+Bi2irjOWjUMmLTk5CKsbZ3XPd
2ES4Bam11cOHjhyLTBKxa2twL4PDgAFKow4U7gismhLDxHoIjB+vKb4Noz3HhENSez0FwVIl9Zj9
Gy/+tKrl6QkxAcgaMQ1Mr9LX3i4su3WG12GlWRzR9aIa72W1IpItWQUOQSxOV6KSm/ujPaIt82qY
xfVAcWsnhBQ03AnpgJGnToqt0o7aoGx4UdH47FrBo9fYxtbrQ8KWB6wziGHtBntDuZRlGofTOjKP
SRg9itDC0gVdzUkHaqwzi/J3T7FH5W1jIMWqj17K35WttjYygiTroyqAf8lqtRP2xi4X2oDDGL6W
aASt+HVg2aiXljXELVt24qfNYIKyobs0prnLpYfnsMWnR5bfFN0P0MBYv0L8tNjJin429xZGU6jw
LIQPWm8BYMa7dkixKEjoEMgLI+RiX9IC2TP8/PNftIz48GgE1s4qxFM+GgGZX8FEXUcbFssYfari
X1WIsGG5RyyXwzY6qgQlDm09QIXkN0XRS1Jk/2hIiSvzayTOcMtBwoiiPVGL4Gc36PDtbvrL6p1i
Kh0I1k6WEYYLO1BDeSk554CG2mjeTc0XOezRIY+8DfqsDNhOIFK62fnrViRYkCvwLmBPZFN8ytHU
csxtzIm6vCyLv1Z4RGWXYUWMz2YKkAXdszOre9xyOAJFfWpQNy1m/bfRww0dFjxWdhZJ7Mlvi+FG
YvknLhcyxfTjjuCNCwgapKE8NW75l2XP3lHWCwqxnryb9j0VxhfM0X3hD8egQr6fMpokli3ZNJKG
08RPrbr4OZzlQ0Pp3rampINivV3z99qEAGDGdiCwu4F3trZoUShp20Na8bom9YPbFMth7x/mEcdb
c/ElbgUrprGvRXJ12RARWyb3uqQ/yqaDDyJh0y52uMnCPkSOILoofw2WBlT49CtJcw0zR0HZXsJy
8vyObpkcC8tgFxX2MIaZDfT2CM0NPgZyTbZ+LVZ1bRGLEvMUOiNQ6mGYLkSkQRCqML81refQYI7A
sOwj78utqO38QB3wCH+Ky30x0LMmaNqziF2fV4+k0Madt15Rsnxn3sQ1EfVkxkwkRAXloer0YwQf
SwYBD+jUHHPTe2gh+Ix+/5A2kOPD9D1thleLwMVVf6gxNfexMtddTDE4uOnNARwseHzcyjv1VZlB
rxA0hIO1Fq71SSqeh/Q8Zxo2Fd/Smw+Vw9VejOP3EFc/cdAy4XC5dodvdgdkx1q8TT0KAy/d97zE
685PgN7O5HtMvnvQSEDwuhYX4LaEy0ucvJGEJEO+Uc4qu/gSNBKoJ5K1r6ufht5kF0pqMLQzp3EO
6XiJYV8FXQazBUhz56Z7QnwlRWQarRuxiPvDp2A2ceYhUoSXIDa1jWfR88ZdlWJuqwSR69qvb079
h2VDsstsD7NVGX2n5LOuYhdqnoVoqcMg56MiZ+K5I4gAhYPNlCkBe9UI724EosQXyHfdkNiyLpT7
PbScTJje7pMw39QqC++c2jc3djK2nJ3zseugvWAi5oaMV8zytrUILqPfreykf0wtwyOkxHiEJfAR
fk8Snqc773utII0M38OTlc9MkCLOdzR8qznJ3nMXMhDBKdx9sH1WnkZv3jslqd3lVVoAmIJQARV0
HxvvvipfzbIFQUj2AdaSAX17wGXbbITV8JH4nDuekTCTrOb3Ic8enZj4LkeQGDxX+7KcEaoAZhlH
+9PuAKCWJLhPAkaerLqDmECVxTH2ksIGekgmylA2xsbOwsdGQZMyVYsWTD6qEF9+DV9y70zJe85o
bC9bmJW9ad7S6l1KhEqayYLBBok15kXZuCK4Q7YplLn1FOC3crX8yXuPiyGsaZxJwkHJHh2rp6hy
LtAbcgoodHNRJj4SsokAj4QvwVh5Z11xY6WTeUDvanIJxnNAbHXHT+zh608spfezEO4JDwo4B4pm
Bbt5ZRjj41ADDpyz/N5PzG045i/gM9xHiD+rwdMGoeBVvWc6isbNkXtIvzEBXPkmZzaKXoq3TAfc
mKMeyaZIrXrVrQuXYw6zEM2vl34gSnSPWdlt4MbtWWGBlUpNZMhxXG3zMX+Nh2sau8nOQPm5zWao
onnoNzQjAE0ht4NZnhBfWWbwKzLzglCE2rcOvm0jGt/6Mh1XPsf8NmDyuFLYVeGMo+ZNXQ/TQxZf
GgNwaJVHH3iUiIugWS4Mez7bICbWrcuCWEYp5NZg2rgDGuNczvKE0ufsiQHvsEZj1okeZT4MKyIt
vbIOXnE3Iy2Lh0OOAnENolyTvBVwwmPvOgRYMeB67afCbdce7j4aCeYKCLV3KXncGwCuJkrmiBQ1
KT4is1vGkKSFZG2NoAlDJDnzwjwMI/DukXK3c7wL/MN74z5TRn2YTfU30QTmpCKQ27l8EPVApBkE
qSG1eTY6NNkJjS6NYIFpGwgR5zCNapl88z0y2cxvphyYFXuo3o0i3WQ5Poswsv92bD20O22yWAEN
4dPJxmJbud22dXCOo2ZaFxVab+GYSMUc+5Lrk6UkQAbZbWEn76qqf7Wjtr0TpHusUDnBy9PFUkLv
22EBqHQ+5heahWken/DcqFUQkoVnpII6Vzz9UxDMvULJNph3PDe//pxQwbZsHZhbsTAoBqYwHt5v
JnG5pwQWpv5sY3SfKnKlwth8csL5oIs42krXIzkKX0+Dw2kVtc5TmXkfFquvQ+TgqaRvjqGLlHYh
t2ZZqPXImJ+IlbW79H6GVf0Z/P4dceK2lBYJRF121qJ9t4MewKJXQ9DEYgoRZww5kLqRgayUCPWH
vmq2bh9xu+KK8wT7zrIycHFzgTAvfcZx/lrDj5q4Lo8jwRDrqR6e9OhiIB6y2+iX/XbykczFpXGg
1GxGtPYooEmkoUDV/oUFIIsMGPaz4/5KIaITI++zz+uwY1mSrYcMePIUvfgZ1YxInuKoQ1hSowvq
oEURsdhloPfDLP5imb4D2UWYdesY+GGYfaFmyMB3pM86Z94n5gx7bVr+yWX2lyw9Yz33BsD3pLw0
1UnZJv4IKsJDuSjJytbL1qwuP1G9v1o2ijLbNY/MoKMd8YQLWXXae+Q3bisexy74GL2HvKHa4LPf
xEV8aNz+dZ5Dc5+UNYpSe+OMul4bRkDB4XpHWcB6D7L2J2l54SwGrfAKKNC6nt+7Sv01LGhn15oT
dJ0Mx+9McosYuejwspFEC3Xcp+MIgucw0Q+L1K0zowH1HuiILFAmdixatiGBeg3rFeSPUxxBTq7l
bDw5Nlx5J5DXgZTcLekGiPt512RnbJhfXOM40GicqY54Ob6B11pPJSXURIIBtsLa2PXFcDd6HU1p
0t4Ka5uLhdpjtb8w63ZmZwxgGL+yJlXw+HmrG4Eq3Q/cL5eJydqF/aTEiO0AfbPdUc9N7FoGql4v
sG9zMc6bCYXo2m6Kextq+ByQGOyYzFdDr34fqABIfbFxdrg7jXJwLRjvI4VeatDRNncAtEhNjuSt
TQlCa0Esb/wUgDGe8FXU+8GGb42poHXme7w6CtSPA7rgFIR2QzSII/Yj5hKMcMsInSsWf3u+jxaX
ePieP4d2GJ14Q1+Eyl+5eL88F9MuPDxabXvZH1S+d4x0u41zE6BVz+mdM4plLGReinp8NZsagVRO
6ZBlGeg7l36HUhBg1HBootHcp3a799KXSmj3XZkzd6wFB0/aapd1OQRY54tVzch6JwVFEUZvdWk9
h2H00MY+6bBSb1OpmEQ2OXTDCOul577ozrV3wv4NQ/VaC2Nc9TUT+9GLYHvUybYZ/N/UtfqVU4Zi
Q073h3YJwK2x0YuCxWg8eLCRcy4MuWpZuxHmJVnOdUhW06lkdgpesJ1ZtU4S0LKZDeOhvrNLXpAw
MwWgKs/cWnO3FBq4BueK7NWpuiofd9GkCXBRqn22CeoCI67PCYpZTAz6Lsf3G9Jnr/DSi/23S5G8
o31FwGuCmDP1O7P5+yFJ7jwfpHigw8tsy2OCPnjX+nRoYd84e7Ppvt2KqnEUKeYtjpZVVqdXfGQr
/sBLN+VyG9bZRGY7IRctbiZ43DfJGbgPGCa1BgQJ8EZ+Y7H1GhinlC1wJMryrba7v34325vR7Mxd
Ri9iCSB8XQycKJCkpdnKWXe7VEPNrXP15f1DI2yLDWNzY4s7YptDWL9YmX3fF0m6B7QJIMB+yULm
ecu8/T6Cm9IjPgeiaRqIxMO/EJHgwfgvvla7OuYc8+PsZsTTdMQkQE6QnxN59TjEVOBZ2Y5nBqmc
r07ERTrsC6F8stj4DrXUR3LfbUpx9VvWJV9jXPCYhuY9j2L16gYsrUmWmT2H9LYkIRiqy3DC9Ty1
bWbSJ/vNrXS872nA9h+RTNIM5VtUK3LydPHAxZxtWWJdM0VnGQuP2nZJfKp9G7pWWyxebCYIRBK2
hfdNOmW2ha0Dk/DRsmkpBAMtqj9U7w3mFt9hw9MTvGaqlx5TP3Pl+akrGRj6SFysqZ0PgsH82pzh
8KKh2pNsBcGfDqOtGBzFOIhC5b54HirpWZD7EXtvwBo2ZUrAXWtarCCNszBcFginvmC178juw3O9
vxRTpBlm6k1a0xttZ6AKLHZpgCPJDgBTu+mnhcvOiuVtgX5TzXsPhhvfQVXF5VRsi4ZTcq44XJDy
d/tmxn8yHrF6ASoSyXtgNJuMAcDcINAEWHEc4hJtPlMPtybXlQVOyNS8IVwebswnlriXuuIXju35
VUY2nBDiIt3cxdsvx40y2dfVFYtNQafJQ3GFpfahE6g1wXDzIx7tMgCHOhO625l302zsB+WZa+GL
dzm0hGmwCagmzMaOfYZKhk3FAZybhn9jPezEwF7fS7n054iA+rClwaxHHBCdIP3PcF9zkrORVlFX
j13FLqBs3s0e9wt536weGKqXRgBCD/Z2N30Uuf7gskXfgJwDUzsLJhszK6l0fws5XFJR7kYLnK6v
H0rAi43COQQj4W6UzGTsNLH2SXffhgv0Om/dbWF0J5Ab3PIINjYDGIZVvdAzh/o58w1vZdSIK4vc
AcwwaH6NvjyRNEjVRonWpMgWAE/RhbGIFOB4DovwL/I8YO/wqteN+xh1ENTDtqIVTaZPM3qoO9mu
J4bkjeEejfSs0AisVOOxuC1+FR/J0Spx2mTocqnmgkuTSaZFSY6kijhdpk5gLa08/vZTIoAWv0NU
DiQieM1FcgcwOp8w2vbzDr8DMVkAS3n0y1fP5PzsxjLdqLL48YGSgPwYtgBiXFB77DN70BgMuoFi
sYFZaPrDX9hfd8JtpoVrcjfOpNDhK8CpU4zWStKxI7dYYxE7tylLmgpviVlTXWXKerJKcU/416YF
2zQO9mMNgillj+eR0xz36SPLHG81me1HR4Ydb5W1MhdsyJjIx7hmIAtnavJgaLyMnn9jGaR2ERhe
figPPyGFam2Pd92Q4UGwx1NkwgwoLjmwiMPAunQrM/QuKE5WXc8LIhXZ1GX5FStG5DHKn5BkQSaE
r5qa6ULaKFnhdMA645WGpq3cx6zrx+dh/IM7GGCu6q7+xAjc85iaZrLYswVc9PjGvSMxVsSGuius
B6MJBYQgULVd/FsDPN4QhLKeTZLDpfNi60LfiSJGqOHTG/IPqcxNQUyf64HfMxpAMUzJRaxfS9PL
OIMotu3x2cT4EfrqwdKUqa3K10YHrjrzDon/lje9WquW6cdEnS6XhVYLZ4scmHLXGCiUUCDlgBOy
FlT7jA0S6DcB1rx7AIVWoC48fKtMfhUleDm+xjKCZM5Ds4pqQR1Kbmo/E7c+9ygdjDzbcUpO+26o
Lo4LFywYmh+hsWYEg0PovSC3eSYUOi3me79q7+1BsQxkyNM3XPtxCw2sgYEX5JW3sqfoWPbMlRaU
sc0gZ9WRTY15+MXUXr/xS/XWpCI5W4adANRgRTDusa+d2iza6qz5tqOgPQYyrDD46tfM1AhrsDG5
hIEKuzoSVnfOHJnQ6GFEU4Sw8BqVb5htHyOJhHOx/GV9AHQNPS2fNCv20vk1muXRnKdntL0/iPwc
DoY62PajZlpfv5bsRnYEJX0Cr0SqAVsot2KASxQOxHpj0xmRfadh8QEtwMUkKd8kIMaqMk+2Nz4n
Ip338PoPBoAqYMHQOuFhILiSO7/wqkNS36XSf4ORtSomji4pP+bWZXRdx+iWE+zkCRbVaBAPrWW/
5WnSAKThqsmkAzMq9ZjLhgmA30HaCCCYQEccDbKpkA01QNVJUCx54R2H509QzJAskOO/CgvFa+Lx
PBrdMwm00Cm7ZVcwP+U2Kwc7c8+kgtrIa8S6VIG70WxtN6ENIbqP7+2OP9cRMLbTEm2GNaB244nP
AiPZWIb4JTP3bkpIfXUncpVaA/ZVioTAhgO3HgtUZKnbYqIMhqeSODzGMBB/G/7u2t9UVtOtZv4i
K0UsMg7aLYL398KIngh+ugkPhLnWGJqTXJETNEFU1GRnUXkT1BGDiIsE8VbTBFhMqF1pdme2W+Y9
I88TShPak6zaEm43XH/bMuThE4wCxmqLPHRaiRaLssn0L2WhvmkllxhedbQ7AO9awePOGBLVRA34
XBctOzs/QxFULC7vUL2HLJNXsXcGM/y3LUR2Es5n7457kBePYigfHa5ur7GI6eactKEhQ6NWW2La
RwbZY7IBbgR3a4DQ0/vTWrnDEloCddvrbKaPjG1cprYYEX4xUO7rqbj2Ywy1Epi844H/LRsSzzrc
s866NzZmeRpQshCl2eIMG+cWcAlXsFsgnqEDYUT7a87wL/3Ovqf02hvwQ1dcsAm5P/HFK/DaNjO5
ESmbI/HuhRAoQ5So2mTPWtd3U38358UH9J6K1O3qMzExm1tjs+3M1GNdM10H03qqoxYcMXvNxFAn
UjAeNSwxKA8xsKGlNuQ0zkFLsz2emMfJFrhyFJfPtWfstCxB1xACSaaqDTe6Hp/nSX9OgwHouUJJ
Iuv+WhftY2I7tyEK98XMpeL0irZ0ySqzrIfZhsGQd9Oq9/zryIhnxbxxZctFEKRJ6oxQIdhKJuwj
WLqAV24Ra9/pGJ2Zl5GEMHsQqfoE4zdquXUZhNRjMFPimqFYrvNjwTzyhHjrr9Atn10MfkbV0VNL
ss6qUEa4M/I/DLLYUnaX1PE+MyDwK6uxymPPpttKMiKk/fInqssTXeqnDOpLlYYbC+aEYXPlCp8i
P0j+9HDxxgZ8/HQSZs2e2Sv3uQmKfSjAxeR79BEk//X9zUPitJaMQKzCuJ9N91NQaLsEYsdmfzLj
/nfkPFz3Y/k9OF8BQ+1N0DoIomMSTwZlwaB3afpMkqAseukwNARQieJzcg9d1aIlcsSqUQXIqxqI
HDEZdIzu1nicWhrjisTEasYcm2biz2QR3IP8MNrMEIdhs+YktsMB5Mr4zFPKx8BERyH8kTnNo++S
RAwslrklm3NqR0KHd93srr3Wjl7sBuiYaYTXhOUq4c8MDVOYQwDYmCKySEVWuBtnH/Rl+JYV6ous
NqbaaXjCVB8BY/SunGI5p5/7NrJ/PEYpw3mb/jolZvGumeTWd5obOVDyUIXzzc3rP3aveWIjMkss
Xqe0p8jvJBCY0DnyoRrntF48RuDNOxuDpw1kCRtjSAupCIrKXzG8qBUohlcrTPjftaQ5hXBbUuM0
927zMiRMycewuG+NXeHm1qnk6K0a5xX9Trgm34iG1mYxWKd3U95kR2Rjz+ARGJa7vK6IUs4J08KV
20/mnTHfuqJYBNHrqiB0viPrcwkd8qeRlBO4cJvAa7bE9p6GetT7GDYimST5fdo5P01h/oxsLqWF
ppmUOkh7R6Iz4wkxYRYSWkzNtaSGgr/pjBkZg78oKGS1N+ArdkA4Hsk8eLI4LJqBbO4sYfrhd6Sq
iyvd3vuS5YOyPbwzyuqukNUbs2sWt2S3V7Vfna2+eZKxdTcSdABV5EG6MZWN1JKblTYPbSKfz/Se
L5lgjKpvcU9nEc4gBBJ4enTTaI6arVNl9xmdN9kxcoNQ8zIwyIHKGY+atj382w8/dRGKe0yuALrD
p8bvzq2eNzItn6ucKj6DQh97wBvCUoqVCuVFeS6zM/alqrdGXP5sMobkZMgSxMAEM6FUL0nDM6L+
D2Vnths5Em3XL6IdJIOTYdyHVM5zapZeCJVU4jwG56/3YnXDqK573baBhlDVKkkpJhlx4py917bp
L6lw50jLWfQTDMawHZkWOO2dE6HCTXLzw5WaDVaf7UGENO6F/UXSAn0sFuEFWne6F168TUOfWBBl
XWIFiQMvAH+hW18oY1gNlREhA1rXYMvmB+TOasfk2R/IBTdsJ9lmUEI5tr9S9ZcPdOCjsfaI+Yvm
NqDY0V2qIGBp1g5S1RotyYWWTHZII5juLFZiIwDFSrJ+78PCih4cPd6GkqNxiv6dYHvOTIy8V6Zm
OEy8U+ZoIZcs5ZfbByCaICw+TamnH10oAzi98h4hgwEGaf4wpE62K3z85q30Tm7ReqfYaPdFro2H
GOo/tsNoV5dEEnS9ASwr6Q8Ubv1Bav208qyIjb1H1xa4Oml9eNceB/qpFyZsJy9O5CwSXBENfE3Y
FtdVGcD6QEh0yGzrpUmTehNnxXQMZTEg2Cqjuzgt6Bia4U2kb1ObIJN2B42ZFSh/ZXhraUewRQ2S
BEoQt6PyaFPJ6cv2b5703xuDeDk7DVeYeG+B8DjZ/IIRcRISISKWjmFBFvdoYHxFypVOozXpTG4t
ojxKwjsQIMPvB6dWj8xKRUKCaGKZd6MM4juNLWRVBIR1EuF+N1I07UId9qKsnJXP20CrFWy5RgOU
FrlcRTxObv7oKVZnLsMbSBM89aDlp2goiacKFDr4/CUUV4Ax1I+Wa0LaG5eaO5izK+GD7C7m1Z0+
knJhfwwZyiD0uMNiLKEis1qdjDh2LrKz7huUiUHenHXxFlastZUwHFBFeMzqgnWnA+OR0HETSI7v
ak75DBPYGgtB+wpA67uk0I1CNmQE+s7KdhFPw6U8Zr69drLWXlYpAHRBigOezwcLPQledeO+16GD
J4OfHHQS7Ra4DkiEGptoA8D6yKLMidqjEDWgmVUZuC5q7/GucfhZocPYEcr4PLLynoDF6sfayptd
2mkgidGUGLJ/7qsEBbnBpFoEDuG6EyxVaXOaMTILYemoLqYyIHil1bJOUqBtk76Mp3ZY2xKjg7JI
+5Ut6vQwCXhFIgLn9SYH1GYG9VNe0CdvqA9Xg692NY6ku5Lk9MbKDuC8jp05TXtr7rkB5oUUntEF
HeiNzAIvz4/Jk3W0lZr8bO2gZbmWPvNN8O5pPPCK+taDzwuCml0Aig5Q6c47KrLBopBGpNFuw5Hf
HABEtkEZs03gLHHEHx5UDwUry6Htql1nUF2oXt7RP+x3cnIXwQA6ifldPA7a0uqxp+RGeavTkY23
zbaZBimixmC4SCeQpDnTLuhKTzjN6PPYCaiyHka8TWz9uq/alSaUz1mDTON+4OhjeiQFsmzR8lIW
0cJotbjSCKNAbdDm2dIGpsMzIMjBLhqjEhKUYm2GcjTSVnZK5AOIC3pZP30mSJtsnkUaUUsSYp9x
qxS8gzn0IYtViT0yWXZS5jtRhZ9WWGWnmQfftCOhTgZHiaiW8apuoMsxz91OZlBsoqL/UbdyWU7G
k9CT+5i5wMax6PhVcTEv2elBz236eCqgAJA/YnJ2YosQpFAY9EP8jkC5Kr7h97izEQWjS3qXvUXz
75ZoHvaT5BhqAYsfOkZf1vecXyhwZbYk/AMdOGAl2RlnX+abKevPGmfjtT5dOIoXqxqoO8Ip1lmx
o+GKYkhCMOxI5qaTdEx7yUlFTcnS9uo9YnV9Nw2f4cDArCpZUxSujsRJHlKog0iyTVJVEgrScro3
4LDeMbRD7qcxmbHGK/N7kDIRmi4ClzBZUh3ke8tNgXtMjG2MDmxhwQKnmaO1ogvbsyINyVKqYWNb
waEhIvTo4oyDtUerh+Tk76HG1eCbpMFALpVG/s2KGe1cLm2Mrs9yojXwXjRi6tkceMZyaT6Td3Ly
XF9cN4ZDdzXo7GfW9U3egrqxRwc+JQZJttFVH6FzDENZb2gAXRyte0mrcFgBKtlHlX2ue/eZBCfQ
edWsy52QSmYx5b0ckKFx3F/VpTt7ut8toq0ks5R1iwGMlsp3lmRqjYPQAlhEB6OHIb4cvHTHAB39
bgE9dxxnm2m7JRLgiBqSeUbipmsgkhWUUf8768PvuYLuU06KCK6DTWwh6vKhFKZjTNXe5hs7pk4m
a+ZcFMbrhJjfrb1x2yHXwCPKnIiZvkTYFV+sWV7UGjpJn311QG+N4zMsl9zTummN+6RPn3ChDMeM
fnuRJNGTZab0uQPyUEq1N6T3MgeTDiYRAAH4k7vJJiMUZ4cpapyozQAGdjRdTD4/XUG3wFJIyb3p
tVbMRWpF0WjbQA5RJF2wEft73zTvjSa6tjr2U5hAr6IzfnqSdoupELUaQabtTBPeny8rbqIRd5SG
kKqmY9ww/uyq5mbqXn8si+HWwJ9kFulO1wzN69WIk88GbeD+199cNFR3WjuZhNLMNV2B+LuVFgY/
pMeb2NS4R0uHpBVX7BNMSTc9rSaYN/0I25qnbPIQQRekUR8DjePDIifr02nIfIxdYkZbPSZhnLhX
YIgXe25pGti4P8NZpwl8WffSZl3OAbhKiAHpmh1scOLIfZdY9QlzxlPUxO/KpdqhoZSnaNx/5qJ5
7ttMfAVOQ5kmqnuWfiLom15bQRVACa0j4FXzB70ijM1Pj20VnClEnG2qUfCZpfckCzqP5QTRdv4Q
GKDNEpUfyrqJ71otNffkbUXYKxh0TWF5iNzmUBYgbX03YTYzPPSywfJUJzYq3XyDbBMkpRWlTNQ0
dx3T0wEjhUCucMmgcuYuaZ2m9FtGiovIYlExTzKLnkXuHApErrr9VXgyPyl0+Wmd03hjXgUUEeRt
SDhmQdRh6kXkfenuz8mJfxRusydM+OwwU752JjQpEYC6weG1dHW50SIGq1HECCY9hyhILBcuk0d8
+MLsTR6qMFoWYflejYgQbCheAgWWP1DZjEPL+D1BexPRsD5Pqd4ydg5vQcVEBRhSt3EdO30SHVge
aeUaBSXTsLim605lk1BvTeG1rVxCGtzytbCN+EDPyF83llHeK8uL78ilbz/iGB4XWJWzPVovwwlO
1cmZy0f9Ca/bwwRlyevobdpQWIbReW5AIBFB2l4RUm1jTT4YPkqR0qakmKryqVHyFhohgp5w2EC0
3JbA/UNruOs984CKRluEAdqHIs1p4QxkoEzZu6vHUJvZLSPffA7p8d2VgjiVIFcZKdQOg/kJUQPh
dkaGIIZ5Vzk2G8RsHB64mCwTS988Kx/ZF694jmxDTc+yYJ3n0wJcU4ThXrFHH8Uw0xC7GNTO2sLG
NKNaUb5i3gYxfajclZ4kD4Whc/0pOfOWpsJgZPe2i9Cq5yjsleZrFEdktIYOYp7ubGr294Bm2eSB
SND4bXMTpYcVzE9aoJ0mnyQP4tBgKzJ+iLv8MvURgc5dV15LCJYE48afXT1jZDEYVbuZJehB5ugZ
pGt4q4MWzpSVlW9mggZCdSZ4/LnubkcGeYrZNsoS7VxFyt4xYibcVuDpQgKlgImRosYJgySMNquf
FcL4Vy1PSsj6JUhbpoVunZ7BciF0GSUxJpJRYipvEClcxFuIJDMdTHJp7xHAWQDx6s+QR2VJzYsm
awaZB2FDgwel+DTdithlnuJgh8m45VYpeasrC/G57rnxSuhMxlV/5W292AqpCLPxIwO+h3YyvK2S
w20YuG1rSgIOn4N2MBPdxYP7Btn0s29ZqZtaibPe1UzIRwoOzhAn9rTpckDuNywtTb62cviognm6
4mvZQ8w876g19BEL940qz/2I+UPvVwZA+jzbhKzZ0PfRjA+97SFfsg49z8sSUeJT6CCXTt2O40xw
ZMzCU+T36LLL4K4BXrwUvdiWcnQ4o5hEe+Kb9lrhoW8RzW0E1bKemMdQB5XDYRwV96X9QcoXYSyt
qz/hYcKCQ4fEEijMYEwsRgDYtwA3/lK5TBSmXmx8MeJrZJRF7s06xV2xrDO08pXRDGydqHNUhNzM
dzjJml6JPFLzPzjldRWb2LQKOzc8g/3QVwGhxHDK2xuFKV0Jq6eupMNbsvn4pd/ufd1D7lbDRXAU
YMUi9JZtGF+dqKSvqSuQMFPzYGfQPZ3oXLQTpWbh5veJ4xy7rBnvhN6O235CMG5MTrAbJpx9kySu
MGopJCJYaCd2tEOamQUPAsdX1h6NGSjm8gHs57LPfHUQQW+S1UIObzKRo0IYK3xFvWrv7dg66hQ/
i4hD7ZM92eJkpeKnjUp/7092vJKp9mZxTDkTE2bgbO45R9TjXlo1S1QLppAesuHXTE6mrQyqYM8Y
u8C9m/kMCml3i8zvTm5WdSfpVdjm2128LX0ZX1RVIbIKN2GBbZWZfruvnWadOcQkDCNLDqYNd+lk
TBwgBvt3gBeTjUHcBepzJEdJrdKzKN/0vDXJt0gqQgKNjdem3dGaQcDNlB7iwLtptuggXalbhcR9
l2Y69QFxj0RJbDgMsOVQg4Zkm73VruBpyepL2TXU4wRapt6cCkj8zJGk77cBK9xO90OxMgVTeIWc
ahl0QbIUKFsHx5/2jaQy8gvngJKvo6SRyS75Sd83RI1avY5ZCGz0pLvQJRWWZo6d6DQwgyJSqr3v
X4AvAugDyl+k9FnyhnT7Q6ZmehzGkZaUkYIa0vtrSRDJsicpYAN7mdl3EsN6J0qvDti9xzHjHBIF
y1Cl9VoRGbBgejjuhS0OOQpqXP8xkSzF4B1MEyeRZhQdRQfLEFwmD1QzVD7daOOtbFlgVZScCZ4R
p8QB7oyWEGmnfipmnTCQ23pjtCMWNvmsJQx00iraeka/D7M2PfiNemvguG6GknYD45eT5ulbEsOw
Yamn3hj1JctydefM4NBheLeqbuWYBlrW0lCsBLjtOA0uaK0KtPTldap/UIXSzh0RfoU2KtTY4j6A
o9Q0Nmr9sn9FRs1xuIofqi6/17OJvc2ImTAyPvES7ABRyNYgOdmMwQ30tr2o9N460CxYdLjI33sh
v1vbstd11VMnUE51Zxtt6dwcPqBGeTMde8ckjDBaLl6YjWupGIwbLq+3dzCuquA7tNMtbh/2MsAH
ruJEzYzjrSztR6hB5yZOlmamo0pFgUa71h52SU3J0qrqy05wCOd68UVjMNFoMcE8hIXu1EekBSQU
R0uIshNJoxa9DZ0w4pbJNsy/mRFLJgSMf+6QlOhoMKD0jtGB6My+RNOdybZ4Cj13ThFlxJHgYtGA
Uy9SB3iAq3DzlBX3jhFeKxSqHSYcwunMr8mSFwigbx0WvcCMvmVp3nrC/0oyGcIU8YU3Oo82ZhXP
Ge7NwsezHv2YQv+jrpkpMtkqF7WOLqBRP3R58vz2EucYZ3OPz6qy/zGZxS2civcZe6HV9K5UdvTr
jmvDtH7RVM1u8ho6/HAizerVHWP4sYaToHnxH8FK91hMF12bqGWIRnAh7fHGccYFcM3zuRPCL5he
L60Z32ql8NeSdHbXsyqhTkemu8yi8Sgr3142uiYXsYZLwDRs2it98+r25PDOd40xoT0fyL3t60eX
Cc2EGrKUkHj0MdpjftkmOLRoGTlMY1BFV20DC5WYP83SOL4W04AiZoUgkf3Cj8AoVLQhNCSxIUcD
IOvjMjBsGLR4HToqoGsSPg/1hLuzxUheZhPqBIyZC+JJ14VIyVnucRh4D07RpAz1GMaqRM6YAfcB
xGG2GyvJ7aZjCcutG2yJs2tZKAEFXbkyt8oVxAedWKClZgePet1WzL4g5nbu3pi0i2vMIk4oNIIz
KuCed8mIH98ICZHWAE27mFGsbG+/AuA3WXQPKeYoNUff1VMcUnC3xsJz+/DW1N5dF0EXqHJ7RF/W
pJyDDQuQWfEEIiW70koSrpg3Ts6CTFHOdLGumjJRRYSttvT9qVoDzPiuBc19uB/3RlxRkTkaRWr8
YXdoCoxSzFVBqtPqG+SOygfbzpZj6TQfQ92DFY7I+blLpjAg1M/um8e8n7ZT2NyoKZ9bHhqyJZme
+xY1ci7TLSe7OaSZ7MmArhSnwrikrwrroEZzepL9gO8KnDWlKk+h2EIE8tDPMZxw/XZ45fhHuJfe
fsjAvFVheZdlibezjIbfi5SKxnmomMHuJ7PEEEIcDIIxhHIrJ0DxiP9AI8MAxHkkoRmU9BKZtG9j
otGImBmOZgyS9Welkh1tQbyCJr0ASPHGAPnIyhgrogC8OgiVJGmpmPacp0rDC+I6LuRj+dQOKIia
Lmz3Ag/LleHdtdfGHmo4SPEmb+7Bbm8aU6yjjIxakOAW3ZdxuIZ73qu1wKNBOpi5cgwsxB2o4OZB
DdOjpBe3RLj16ZmIcvTqqVO4Lno41bJPHwYVowUrrdXETo74RntkPSuY6ATPZgA+c0gFeveogvnc
4nVriA8T2rdXctijU/DRiuwQYvmL8uoaV6SfVNOn54wbE8UopLHkW5TZOcDKs1Gw7iuh4YNkXla1
7qFhQHty7ODi0lPetnpxdqs6POfot8MIOknrOxSh9IwO+hsDXWr/gcy9bmr9U0IUnjIYA4WWdGme
84Kn2m6OQ7d1kuaiQdt5Sufo8DFnTEgo2xy2OTtGZxIm6w2FCupPyArCv8QkrlacMjZtwKVGcPSa
uX1yNOj0Ynzw9hPYwy3olKOniXoPMzva5aRV0iXwTg6zXZ9zG6cmVxwsi9OHUxoPYyrEjjbiR0XC
0zh52SoYJDo9VM1D05+IE38ktxJfnjUgFijM8ihBce8HWYHjH9KvOMg5ejJyg17wo0xsJmHS2sR1
ZfDczFM6FHVQxZdhxQldF/1ATpm1NQqEQcrkXQpbyNTh3BZtveSeX3VNviyrFJ7FXVX3F/rExaME
HmB5UXyJu3vh2v7eURn35OiUjBZT6+A1U7F2zQDJWFqsbPISnnXf+BS1d8j8oHyyUOiZ8JV5ShGP
VImFfysy/UeK05UbXUg4z94FlJWlG1rk/wzZeoiTdN6bBbjVdNoOfXAtTRHt4yDUj9M47ifFewF5
xtpEFse8ET/rEZEvURLFxTPtQzDqr3QZum3QyAy7UMHV8ziTdOPE0ooibsZRUtO3EpevP9FzQG9B
e2jUh28zFrvWT+nxCBZPdExHXbWrDMBr3BqQBglR9uchJuSQFEJHY5k2T6lRrchCXPSiBo8RusGW
F4zeqaZyIBWoItW6s86jrLcDdLP3SUY7G/AP8VsTvjsHnGxjboGgfSKRGIg/im9VbX/Skxy3Xpq+
EPWOBc+Ikn2s9NuAW+Vgetr3IJuPvHaG0zAofR1M1gOneURJRpaeh1D8dCSnk8YoGG91nol0n/Bf
mn+YJ9AqHJROegvrBfY493F0dIPYmnKjV6FkM+mik5c5z1pnhWdy6YZZYqOX9oXzH7tcXAzoCdL4
zGazTfuCDLFSQJub62MwPT1ywgyhmdBskA007EViEshURwcoxIe26uRVcLevnNxxVm7jYBSPiANq
reSvD6SepszGNdJzHUjk6Kc+a8T5L3acQthl/I291oLUidu+QQKz6rIifTAi5nBleWiqdoSn95hk
SXgFPx5e6bYbWTUebe7RLSYuolp9n30icbJHr2H4C6SI+GiTsrFMFApxP29OicK2W9jNeujrLyOx
k30dnS3Nx1ZVqZ9h3tSYbmjU4MsxsVQRy5ZvCBBZ1ozrHomnYWo0mPu6Jqo+r6dhDdelOSdN8FFx
y7tdcGdKEyk2MAdY0vqd7vpPKo5XqcIxoExkEHQvEbW1LI5EEPVKewF/FMXiTXh1wjB9ekPW9onP
Mu9p7piN8NadpZCiUF8CnCcRPWwImfXjxaLJO3zPLSlawuBxENMSgZf+E5HMPBM4sMHPyl9z/Jl1
pnMwo4B46AT6cQqHAu++2V29OFY7gSmOEOH6mIbuTTMVx6o2tDcJ7QZ6z+pqoB3bZLF372u1RxqE
8TI/0LSuh+dW2cgmXbXpodifLCerNn1HdZxWKHf8N9LhbpOHLTNlKrfy9BLWg55GJ8mCl+GLbkPN
PRqeQNMnUpT2EFpCN6OjAejCMwZyiHJ29hyTD2SDjBhA3OJ2rE7DhC9P6fGnyJkLKninPLYHNFPu
wTMR4/aivOoFstwwgwNrYzsykWPS04aU05JpsyxJDF0znST3AGUqzrpPy0gePA4AeQ3vr5HJ0iKm
fkEZ/TT4A4kxfvXZlW6y03kb4TyqFcgSschtmylm4+4VU3tq7LZbg3Gw7iJlWjs32ZsaQP9bGN1T
U41LfiNUXeQ4HgzNPraclHEafRjht6qmB72uryE92lKff/mcD6Hy1oggJXaW3CvebYVc20XU8bQU
NA3aLCAawJxjq1FMOyuqNP8qYwRvQE03VUYTjRj1fi+QAzQjcbu5/UUGu2Co+VJgYlm5QikcnuIQ
SFTbak6pDumflK11xNjgX9k3yVdkjpSh427C9BgZOQ2cRwVZjVZifHYma+s4nBxC21xStV2rYEZZ
jTOM4qOomUmQ2FwmEdrjYKqQdvs85LpRXd2eDjUIgh63IrtfTuZH6My0mUdZ8hmhx+5WWq8Mlyk5
cmvF5Ps7DtGXIf5YxpWxboueAmzgl+jizmMtJ4vYMpajTcVZ4U5jTWYuEET0ES9ObiO6CeFQGQnw
Pb7XRgSkMyIM25b6/TgxUagGlwOesH7ci1UreCnJBBWEvjDQrGguqpTLMDTgmwrSdVQVbInQwt/a
Az6pR0TO1gAgIvU+OhcEz6AHr2rCd9TX3LRV5bxmOu5GfyC8S0s+i8hE8zkdUjJCFp3TAkRC8Rdr
o2JajElVH/IHJEgrr2q/4I0xenfhSoCisFXaM9nGhznW/ncRONdaTx/nHIaBVnHVmxF6RogQrU65
LTl8pSHBNoAbiNMmEojJXEoPC5Bf9G0ohvyODVMF23COobBx1Y+4pOaCtwV/18NqZzf0CuWt8TnP
+jkjlkAwcY7YxUuHkwuRqIu6AQA3TCjV3WxBS4AO6Wh/qWx4sIqRwyeH6rGuFlCHNMS2xUuvs8SN
DmllQRh+UCS2A59mEHwJNM1ZixA58GCweuFwuuvGEYFF+jwZY70e6mxDFzFZWxnnjBwK1EIZHaS/
ipNMY2SXxsBC4KAN9ZnQ4PzjQzbmZ+mFxyJAVBd0kBNjr1tnUffcAb/VAdKvmLinYxjvPPpctnoP
yL/YGNAKUDWX126av2SEhmxRdeOrpGptGgN7TSsQEci15DATFA0uYZCQOm3jrtV+hm181IG+Ai3u
jeybZ+aIOR+gWQ7Rhfrj9O8czl/Ey+IfgG5PSNoRtJsNiRNs5v/+xnqGLu+UZVi5m84nDNX3FEA3
QHudHnzylN+NHpMZxEqo9mYAlhLRsW/UNTftV+gWX7NS+c4ekED3tdw71N/I2DdG+Wg6xmnK0nKP
NZhkWiu6m4ofRdi/sVXeJwkBuFZW3ETTrKChUCQiZWBnIQnzR6cfYHOq/wvGWDf/M8OVX9S1DQEV
2zB09w/Q78Sa6Ube4G6otNMF+WZMOwJ8iKOFWAc5AEK9165W9sY1yMExO3IzHIWBXissmAEd93Zt
kcChtkyKmHjOIGSPFcykD8aBLr8VOeMR02dyDpONFqOxtKfyB7qKtCwAr9C1it19E+Cwrenn60md
swQVB7Ow92nDQ1MTDVMi+RhmGomyk1tnpm8gdF61tL/0mjbfRrRPmATihfCfJ77lgkHtIYqwhow9
gr0kJL/d1/B56H29QS9tVReqjb0sNoYArtia1n03Jfzw0Nxrpocwu5xXGBYMFLAHFIj4ObWYuUfD
/yUKnGrvCFNXIIoJPG5Zxvlu9PzrwSktQIxgi/bm6L5gXIA3tA7qtthJyLcgbZa1Zu8yxx4WRPpy
36TNQ9qYO4SeDuBGfCugtGwzfFF2c57i5BtwzndexZ+lwEEY8/iaGbm/rjPuRMCgotI2sMjgU9jc
iUacXlJvJMc3fm/KeQyLh6qaZ559N2wZaBLVZPKM6Ybx5OgAAdJHSfbp7K4h8AilkYZJYehufSRe
4OOhoKQVwromPgkVLlduZlPdGHIfCn6iyW8c6+t/f+p+waz/eOo8KTx4/fSZTKaJ/3zqslxJbkgJ
e9f1F9lEXVHS5IQTQpIDTQ0UBZUNKSP7KlTtEwnUYQtjS3fRZeOIrE7u0H5NTmYsa8e5/PKA+o72
zhEIX3P6rfRaYSqzX/Beg0CxMW540dau0W4YcWEsQ5BAGcZXpsh8hwKPrDYjD4aUT1nVdy7McdWQ
LYSJYtqKmgkFfu3ZJFU823HAD2dzGCz/1RnaR3+2opQghIkc0dgmoGyCapkDKdRezHA1v0Qj7hTZ
fGF3ngVcW9JvNfhN3Qzm0GjrAFMoTP/9Clv/xePuEQPpSZePYIZn9PZv6xqhhz4oReKdavUadtGL
PqeDNofRZtgWh7R+dN3uELmkO9iGoHVlu9SSgGG/PgqKR/nWKw7BTpcjf0yWTdeB3gtJA7do6rQa
E84ihuFQls/M9GijDVsn6j6DiCc0/bAUDFE9OJm13EKr25eqeckz7lxPd15co9/2NhcGYzAWMbAA
lvBRt6THX3snRT+GESdd0kXZ8Wo/0xKxWxW/RznVkRuRBQy36N8v1hw68ScWGVSO7bIwggvFLv7P
ixUQPGzrduZtBqN4H834k6xYF1Dt8/ug5pKCoTFs8PR97P1vl6xaxwIJDGx25ZMIsBRW9/LvL8j5
LzjNnicNMS/WuvD0P15QGfNw0PPxNg5CMIY30YebPqQJxCjZL6u+3+dCe5s6AJ5T6O5yf9+W9QNx
EpRZBiI+9POc7nk8RtP8BHJKEiRdACJoi9ZYJQOPABOu9ygr93KGckoDqqnvWq8m9A6hQe0H3f+V
/IyjnnIs7V4yt9gXSY/Pjv1u2SpP55aHCTVmj0bhg8qpMPXPBrrUIF+q6JceQMVFZ5AOcRqa+z5w
6tuk/FOfAfC0NQbkvVnfaV+5izkL4uzLVA3BCZ2g0Gfhd5BS2mTe0pxDfPP0OC90ZsX91snoLRg4
+zk6CQfhyKbEOwN97r0vrQeizl///X2Qf9LxHcFsy0J3CKYWXqT5R9gCuswJAjzrVMGrXGZjSTYF
eNuB9ljjJMcyuSeh6xZF0ScE2N0o8h+xT0WfEsIg+5hc8xmvzNAjX+ABXhgap4AYAmw0coOzHEct
eGiUC2bvInN3raVq5DgnGazMkZNINz51NuU0kRefGblBlGvFbaBFsISrukL/5t7ZUXBR88MJs4kL
QZL2ryvw3z+H/0HgyvWvNVn9CmD5LMqxjhiv//HX/3gsMv77n/PX/O9/88+v+I9T9Mk6WXw3//qv
Nj+LOddF/fmP/vGd+el/v7o5DuYff1n9So65AQIb73+qNm1+D475f/3k3wEzj/8eTcOupLOk/p+j
aa7tV/sZ/qzr8fdkmr+/7K9kGtf4b2TSgJyWwjIQKZhA4P9KpnEsQmZgaFqWTZLHX5/Ji3rOn9Ht
/waTnu4uahDCYwzJLfd3NI0uyLNxWdPZNA3HMj39/yea5j/lTdim40pbOBQ6gj/OS9BvG4RVgrxt
y5b7yLXefAQzykU5FGCCg/jbzf5YdLmoRo44vT9/u1J/31O/J9LMq9c/dv8/fvQfe5MRz0Z8oZjd
yARdc0iXHEHptkz8H32l/30L/+MO/v2nmX+mTDiGAINMBo0lbCkN4w/QP7SFmMNYPq47LYNBXaJN
0QPzYhreW+QEpxrA8WJwDY5WqnwFcR9vBBpUzSQfEOkL4h0GdoXS4rukFNays9tXgkzfIu21Ci9y
Cp6jKTq57XpsnJMVD3dmi84K8zc+82dWqKM5adeqbyiJcbUW8UFnlV39+wVlY/jjkjp0kXR3zivi
huKum9/t395Ng74iwa8VdutxNeEL3yQd+ABNT9qrbJn7FA3j5WAKniodBYjWTNZdXxI6qEDz6GH5
ajdWveux3KaatvELsiekbzF3qXAB9u2PFMoKpek6DN99vjTs9uPAWdk14h+aBCpryg3d8x+2yUgz
j/1HJpqzEXnXB8B4jKynX+EyXAssGOPCdfZZmHe7XAZgPsZqx//OtsGsVxsKsgcRfz6qNLVx/3gc
B74LLV2OHUKBOMDbCp08jFa+A4LUHTfSwt+Bb1bDk4LBf27vrVA5Lyl/6E17WCfk3r/qqKAtvV1L
SAgx/ewCg76ltrL6UjpAJgaHIDfeO4xpBz1Q2wJFyELi9d96E66DuCn2nKbVTi+THfnXnOVpGBuh
nW8U5QG6O67SkJvPstbNDY25Xe9WxsVOxE3J7jkeW2R9Vng/hjmC60T/MrrJPdMspgZK6m2OQf2B
8dtGorXiqYA0AFVpUcydsoAkAC6hjQarRMxBFGHY0hmtf2b0A5ZJQ39prB0KJg+5xGDpmGWehIN0
nO53cJeR2Md509t3Lka3piQwwXVpvFL0D+fIJiBAeMuAScraJtVy4UKNQD0TNWQ6YBcREoxRiy8g
IDj9IosFmQce7DUv3QNSjXc0796HxPfwiaAKIWcrO5WNvLW1VawA9bVbLzk7XeXvONHaEXzGDHvj
qmfHWna6MR6afnwQrlJrq4043Fmcc/QuKTl/0rNseZkC/qvsuGYFVffSZarEqJ/Y7SiKoY5yZshi
Gnli1BqsA69VwWjNqPRusZe2fkNYeiFQBcgSpdsY7ovQ36Rmto7ccB82cgubeNn0OsaedG0iB6yx
+m6y9ElXLhq32I+26IhwNhMfi4YFsllbPDop9/q/P7m/+gu/r4UumXIElBE/Yjk4iow/+g9egBm3
bMiMjxPvaORBsx9IpcB9NP/xrw9YjbBwtu+OQMOad6iHGdue4UWUm26Y16YEA5I5vEeRMRz7wSJE
lp7vzomwhQYycVdprnn70kXAWxXtgQtmbl2Hziz9uanzkVJBIborYWUfuDM/6OFbp9RIj2X8HBlv
urJomFs+XDfb/Sr8FnlIYgHiI5F2of4Xe2ey3UaSpelXqRfwOG7m87IxgwRBgYQoShs/pCj4PM/+
9P0ZIrNKoqLFk72uXESeUFCEwd3s2h3+ocJzoB7yahFi+wQi2sH8ovD/Nin63yTkgyQELyjlcPX/
TkIOL7QTX96GHz/Kn7OQf/29v7MQx/iLEsK2LCmQviLZ4Hr8VxYi/nIMPGBsagyPzWdxT/87C5F/
kbY42F5B1iETcf8nC3H/ktj24YdlCTphLq56/87Cfskm/ye7/Plulr+VqaalKi/JImxL4G/1670V
YQQyxpUfrDu66JvIiZpbq8Nxx5wR/S06Y6/5mgYBoYmXlu8WSDrA3i5BHCyrzMw3oUOPbi5R+A/V
DLRhFLFPTO9WyFpBTfhzb/C8O4GA9eqnB/0POYzKw35NYkzbdHDqEq5pmnimvktiIFyGKFyCaUS7
COmB9FQML43f6cfBdb5oUOaWgKFclC1DfF2tDH0g6InLdPIHFDMwWphb5MWEGd46Do2zzPVv9DGj
YTWVxb7G5tjH0mNrlyH9bRwxHhEAV9Ium6ACuKoh7f9V4dsWOe5TvfUZhHgOKt660zRgA6JEwjQi
aq5tGEIHCzTSPExU0Mij2a19asMyu5GBFnwQzORvOaVpk4Ag1ktC6fBG3/UYRy3GVsFBoSwtuVNT
IULUV4L7WeBIwQgEygq+6BOkignbxHstNpnSZcvWA3Vu48bbhbr3iEXsVzNE6WgOC33TwuU4QuIE
idtwCw9DvrF6uKO4lq1IIEt/bJ5rN6d1FKVPZqSUE8GT/PlVq8T//at2cWXDLhIDONuxlCvdT8lV
73gdsqRkFrpxLgc32ocTSl4DGPH9bLXpbQOHvtd151bMaXmgC4gK/dS5Nx8s47emgOkIYUj0M3Tc
91z93VWBaVwytDomv9yV342i4NB42YSunTwj5D0GVvSUjIO1D2W1G3L/3IeIx1NG3RWKOPPnxRjv
F+Mg3mEYlq3TYrIdx1XP7Kdn4viWPcew2Tl43Z2sc+PzUKBY7rorbnjjbvQGB62ped9Ww4RMDSJA
/ds8Nv792DGzt9CZ30xuOC3pP6BqXQzV1vLqAcgv3FC31J/CsB5A4Dhf8QfQNnVZ/fBNN2QcmEKH
bufmPqVPZdoG1XVsfMY/ASAYhKAphtf8n39VzzTBlNPc4n/vm5WThkYC4FW+ag1Lzg7D9r6jt1EN
PhTz0gS/57wCbBZbvJ1ezfAeYu2xzJmOxjFY11L3DnngFRsnVyqfIglu4rptVpXXZwiR2SCfzQmk
XQeRlSlLfAuHkKnh5Mb7Mk6BIxbOK/JN+k2FDFLp4N4tENQbkQQGq60Xj3/+svK3QsKmpcTpxf1S
OCYuRr++174ex54WDokeI9CDQLVxOZv4KTe182Die0lAbjaJb597/wSe/Zv042ira5mxFO0c7Zng
4UuRZm+Zg+g19Fi5tOw+W4DA+yZr2NB/Xq5QtdvP6RMCWMKhluY+EvzTfLcNs2iu3DpIgzXdSlRg
7VQc2k9YneiLGTHGGziM7tZmlH0cA8c/GAaGCMiMHmA+5VifoVptDLG1GnRtNWdtu0OjoAPPt/lg
le8DiFqlaypGA/evsN7fcl019qE0bG1lU4koT4BXhr8QVSHq3jPM3TaGc6PXWJmlZX7TIYPNZQfc
7s+r+Icj67gYSFINwwAQ0n5312qm7jtk0g7Mhta9nQwN9aGynFcjft5AKFoLcUJnOMis7lYJAtND
Pvk3cwmfZpKT/lT6C91CyQml8O5ZOvGXlBG17IsbqTUvrYVh0zhg31T3lv0N3NcecN+wZRbNrMVP
VyAJmi8m3oSLwv+cgjX6mvYgsEc8eBi7UuH9+csKdf2+2xiujSr3NU3RLfvd9dyikZmktQ33IB4u
AsrBNu1apakMvNPIZvwMYkfc9O2jqAr9IZ8HiAlTINZlBoQKEhGevAxF/rwo+duiHFCoDvm+J2nh
GLrazT8FzUFEhecAweTx9hAF1te4WWvZ3SygUcYYo68CPOzXZmiaD2GpPSIltQ61A3gT/1ZHUilB
YAKn7KaBO9AbOKY1+xl3JDK88UCkLReyz6ylbPvuYcbC58/LF+rs//JMXWnZ3IQqPtAsf7+NEfky
Gjos4IR6psj422u3nce02BsQpsKW9kZmGpOTSodwId1xR6uR4TqQb5lr80ctj9/OFLHD1ulfeYJ0
w/TUBfXTs6zpTxSTRIcnBwCDOvHbhDXVgYbNzvL84dZLuvI+i6W9oweHCo5nBju7yFGeNxvG2Y2h
PYmiELtID1cpM+9FjczS3QBVnwo92gWINq8JlH8/wv+tZD6oZNRLIj7/tN9+8/r+P/nbS/aS/9dL
/vZfx+h78fpS/9e+SfnX5ufa5r9/07/cv42/PDQXPVsY5JyMSjhyf1c3Ht1XXhAJKd6y5GwqQ/l3
dWP8xZ/QMWOzktZR3/x3j5XuKyAAGq8OfTSdn/iPeqzyXafTtXUUWFgZW9TTSdDeXU9Ng/Z0gUb9
1k21p1QMOyqBV5S8kzVHDOK8i9FCFXXtAv+I19JGPrq/Z7/eSG9WQ+5YZuD1Om/Z2QndPLsD0gkZ
ordOM1Z76NVgkyPYrS6uiOjE3Fpohv2Hh159BdegMLNoTlD00XT+5ZwZvW9B4A/4CpnP4dC8PX4R
r4ltnYIQSUGbEmwRorKLvR14MYATDCJA3MYfreNd7PzXOrjjJU/UwZX713XIRJTuYKYKXigfocAD
CyVmliIFTBPvC/xbw6oEyORpWAtamN94CDmTHKxS0/jkVc0HmYdKtn+KhdflkAHrAtdkG3jvu8u0
MSNZp1lasRympgw2z10IL7T6qEHkvaup/vVBNh8DTIV74933tme/aacJeLUZJa+i+lpZmb5MqwGA
vmnvPShpHiLksifKwqRkqOzx1Sf8FUErvZUZ/dSqX83wisLe+CQS9BnQM24AmFSRdaInjXDIZNkL
63mON02LuiC2ZslkPbv4rGoA0NcYkGlrE7xB5Nnfeuk2MHbZCXodLMxxQJozRrkAcQJkkWiRug9W
Tu8X8CO65lBq6SMD3cgm7dgUuruY0w6OuSPwIsFWrzJPhkS4xQUpW+XRa4tXWueBWEWncM/85HMY
x49RWdmwlUnTdA1ocNk/q+0W+nyFvm1PdobHonbWa4wOJaMTbDpPLqArGK3yFCBsio5pDuNGvSbp
ZIi2mPQJvsgeWOM8mPwSxEchl7iHGK7isgQpv3VN9PZp4aOCfmnQkE2cCY318jmdg7NG24RjkBw0
2BxWF188DQEFG4BgG73+FAA//b2bfu6OCHWH/brJrpk4M0ibdgwtwl/3vDPjjIebWrmtGOQXtOFK
4kXb8VQrl4c88y0p84++xD3DBJ/PlJEJoKHRJnb8858Xo6ZV7xZjgtlm3sgY9B+q4Kz0nLKBeAtk
z4QPi2yUkJxAytUnaWjQEQdtV3n1nYF5CiQq0JFJifV1p8NyCoCjtC6GH02HUnJsNTgxAK6F5SkB
iaf73uJFhI32Iw0D0Ln2axmUZ8shvhhCmQ+1wzZIx1dM22BG2LxDjFmZ2XjfihAt3Lyj5zkj114Y
4ENgtiGWm3z0MozfDyJ9Y1fhA3Tbo0p6d+L1zjN7BDPSbQeHhilHfbImYniWOtgPd9jOhAlA2R6c
L1qkM0eILAP0ew2aFLmVpcOkIsCgyIofAcuv3SLTgcnxFsvRhfUBd/JmoDbsUjikfmbvr5Ee/vEG
hw2n4cBZgsfR1N55Sh7AaL0OrnvuXKz04No5pnNO0CHCE+GDno54VxASf2jPkWoxwpS06t7nWa2M
oG30fO0rcc00WQlVBjraZb2RNWjD2i65inwNWUfOGcou8oMl/B75WYEpPbI9XMUs710E7PBKQJ+n
Trdgbcpl34ED8SIq6D/v73/Y3jbBxqOxwpckpv961nIQrRyclO/ZMloxZHE/PaF1FsKs7pEQ2NZ+
+MHxlr8fbzINzgfDYdvWiU2/fmScIuAU2MjR+iDbF5WsUcM19GeGBWjEcqnEbK98ZdiDXEwc9Vh/
wInrIC08y5OhwBpZbqEtXyIVCoWP9R9dR2heHerBR3UAxEBI+PNTet8LU9sBCTXbsU3BAJq05tc1
M2atrEgm3ZbF4eJlm2jwVNpaIqmxkpp2ywwJ/1oNJU/LjsINOnDg2trtB6v4h7PoAcqgpjYsjAXf
jztTaYguSrxu61JacygqmJFT98lvR/tmRtZt0GHcYrP1mLqu94nTSrAnEPnrqemfEEyGVWUXy77I
nqp+9Daimm6aytYfP1gmQKvfg6aNMK5qG7FK99ox/alKKTIAamHcp9tCppeqSi+2py/0gRksr76g
1oCX7hfz9xrva7vh6g6osfiBUQA43WF3B8Y8YxtoUfBaac46nf2t13Cp5YF/zqz04ukdo7xNMWIa
XSGZtIA7CJwffbxRe7HoEa/8cUKxNjG3IUL0i6xFxcOQ7fMkMEQNASfX4Ei4HomcYIwKQR1/vbeN
3D1rtjZtdBt5v6a7zMN8tiaWyEDYBUceQbu8q10CnwNR3ap3oQqAA4lsEqN2niLWkgozWycxzhff
MF9c6kiEM4elZV9M9XOlNUfkhh+KCH/sBg3WBWq3+I5ZZ1h6F+o+djy7+5r2TLS6Da18pm28sl0A
eyiko+k6gyunZXoKUhT7/cj7NNC7Qfp61ZYPOBvbK2SOSLBBI5EVZDsdnLeUzdMIXHshS6bS4Lde
sxmLiNg42T2hTXikALV1SazoNdPpuBX6fcPmqMXDgOYwPRMi/wO+f96i6UC06V6+C2s82WP+MvKy
13cSDM1aG2d8PqJLT1bYSMaiRWMsLPdGtCk2Ar1HFFXxHK8lboC+OPRl+npdgTlnh8DiZdbfWuUJ
bBQoQin4VuqdVcZ3vXS0NjmA7EDM231pXRRkmwJWldM8awLa8R2ZzLPIkdfMXR/R2Afb8gc4Se0+
wY3hSznyrE2tdlcljcWFGTa7BK8FVKLLL5XdoaDqBNQVdb7vHcqQwPmGhjBWQdBDFSp+4HHpLlZb
Q742KiTUQmW9aO2EDe3LVX7UNiqJezhHUHrRvlxkCE+H/Wqw9BN6ZXdtDvy0dtJXRW4m+XpVb9hJ
4wuaFXu7tG5Db1upJaYZjzPjSeHI9lDL5AdMQbx79Hw9oBJQIP5mxg3JhUvuYMF56yNSPJO4V03d
qhj2BQYQoPS3wOsw1PC9TYY6l9pFc5BcTB/qrtvzPqvki5HkR3qViAMbBjpGJimVImezj+FrSyze
2Q20INASqmBNhwHdQtC5fRJeEodvaQBe1OcIWL5FKggkskV5IFKnIRIsH+w0fvAlxnjSvamOgV9+
0WoOf2jCvkkNHqxjY2c3TMllNn94Tr2j6Nr6Tv7adcb2+kaHrGDk/9R0JRba3j3YABdHRn5HCq5y
gZb7rshAxJW6u1dBJmtwqwkd76Zzyfez5JI6OeDGBuGQwGRFjcBXqkifoznY+AZkEBzVCDiGf0/z
8DhBorIqg84Y1wfd9ZUVm+CztWTvOzAIEujEKNUSLkB/NCPb2phgY7UOcV9Fj6lPLgq+XzvjFp9c
jAmdAJtz63R93y3QxH5AChQqK+MJXCX1ZFxF1L1pXWwtY4LlOAX0BYNL4fG7c0VtUYEOq/GLFhaH
PKyP0VBuwkTVOHP2Ggc8vCx/wYyQvJPZGqAFQQfV449xlYGgHTsg7a3nRqYb6NuvTo7DUk1kHcmg
AL5AzwApF4LRt33nzNDuPPrGCdkfSixZ0GQzcMxQ23qML2XxNjP0Q07aOTKGRZTdDC5OwMYTSKtf
Y8o0cPAmqq+lX7CJGPE9zsGb63MwLRjTtkPs+HtLTumrPjjHog42CUFItMS0sieR4o1h10J4ysdN
23gw+11wM1DURWZv1QJLj08so5AfMcOHa9ywautQevkZDwk6W/szsPl1ZoDwaUkrrF7dITFBgugl
Q6qIoZoQXWfvAb6go4Ab2wKMskH60D+KqHxCVQwKvE6ISxp2TPqWTQla1rrSCYDqRMdcW4sBFXjQ
ZfQyB/cm9dudhpTe9SHAVARvnGBzHHSPCoZd2wXCBT7fHbbrDrerpyCVSj4yW02hsZn7Ac81k6c8
z/Q5BzAjHaPbjZWGj2M0vqF74yFZvAhrT0NIwIOdVTIrRKcAMRbY/Y2OfFlyaV0i+1w5exWKmypk
p7f4SH1G77QA2cp1kYANKYYiWPat9xV9buD0wIkgeY1IwGVc0qO0dlmbfVM3bu+fTWANTjmdZq4Z
QgbsBrX1M906dSOsKfHZsL0XpAy3anegTX+iA3/0q5htyfGsre8aECBk4Qyw93z5PEaUNFa8ijZF
K9+22SHnWrRUP2O6syZ5S0+q4XqjfB6rGqfc4QdyhsBZotdIr+ZNSXGV5AlynhXEBA1Nh9BCERWu
xbMli8M1SU9nlBubcXldpZNc6OqytzF1rOqSizll60s7vgxpsPSBB64G2JZVaUMXo+DFRhV7Qj8V
98V4pycI8DBuJL4yosraN3zADyWtafGpi7yzqzJUx3HOeVieSCy2UurEBb27Gwr1ysOtxZKNxjhV
bXoRU3CJ8+ZZxeocikVpeOckKjdjyKSPC7iEYVyk3SFMkUkIGrnEBNBbWjHsj+ZhjrrnIdig8fgc
dfYxjuyjymKu9QgTnRVQmQ26oIjsjZTH17jbaEcE+z9Pyh/XhVTH3g45ghhE5t1dqYtTFbH/zYnx
s86dZWhrlePbhXMcHX5RYiAsUTdHvwdHTQhT/RIViBh8n65XlsrLxlbZLPt7us232A7GyM9MFy0e
jmobNDquDSJXmUqBIE6rLewm564lUheifnaj/kfro6XKsWTEerbq+NI26aunKB+wjE+i2Xve8Fbr
HPbr3euadLis0D0Xk8V5dfDG9Aa6f0TCSaYlFITuTrdQ5w9BD/tZh6WfaZ9HjV1upuNBBui7Dbl5
ChD9RwYK0VitnO8hZvUlLDsg2algiF0hiiGj+/zvhky8CMS0q2X7iHz6wpqLQxI2z/iExpSyPCZb
1ab6uJJt+VlkxaVD+0fM3hkgYjTSBIhsCKOmn7HepW1xY2Q1otN4v+jHzM8QnQ0vfVB8qzvyIhGg
ZZsA88tAfySsmrQu7MSwRoVpkermk8MIYtGMLLyHxtrO5cLTebEt9F4uH2c5Zv6NJXieWjSLdWSe
r2lX4UFfbCDjZTCtyJJ/+DAesf6D5qL+9jUdvH5carMhmjzlHjZOovbXACAR3B+6HbLc7Agc8ZYm
4VIm+eM4E2rCUnKtuSTbLpVwue5ntsNQcNphnPA+Ss5y1nMpXvPDmelj71KjGR7lqzoGTVw/R0op
5kqmHVlMVR/bMvt+TcGrQN3pnJzW5jYxYkgZSMiheVkupSrtikZnuc56Hthi3YhHtdUTtau4adcq
q+X0xL3yRw+JPFY3NjRS8HNocAHnk2TFjolLkaw0fmBZ5OZXFDiu0TuxzokbPofwi5HdEC2TEPsH
GpH7JGStrTqWvgwOMgzuI4dUY3LR6QisVyMEjqaPyev1/HHGX4UHf6RMPue9fVYNOchkR6kzwy7N
FfaoKHRzfw4Bua9dfnZxvPM9nqZv21+lgWZ01dTPjWGsyzn86pisJhEnjw7h0kbnamHGb8YYz4vW
q79BSqP5mZinuEohf2+cHuFxt4PcK9XFrsiV0KmPafPY6ogaFUPyuYynI9rim7hCciWQsgSwIO46
JYWl1+aLYdhvvciA4Tsh+h8Tbj5GGXw2B7UFrcxGfSUc8b9NmWLO2inpBpc38WMUDmpNVWvCX/2R
Rqa7cHICdSoIhBUXNrM6vOtiR19hJv9s1RPMTKlXO03r90VebEOvMg9eLJ211ga3SSGsZXIaTXRy
JhboRs0WxwLl807VFI3Rxc79bdeYSCFW4XpUHm1o3++Dzp3prOmbsESGqWpxAAGcRGrUzQzLJjLd
kcdTxCv62B3ibe2jgSoBhj4otHatovMawQFRzW47JOJLJODJ6SY2dyQKlC+FwT8cI1rFHjLHXQ3V
x5j1XQBvHbvir8icLn2wP05f/iCej2PMDhq0Dk8F0oRKWSjo8hGh13ZdVmj+5GL6wjUKUjjpt6on
CPW6fM7q8LaWkE70FIENiLmxEUOIJdYl8UymR6o718ey6c5K7tKx5hbxQLTur79A94JXqNPHCnN3
9gcSFIxWyNh9Y+laVJng8pVma9Rv4fZsc3SR5xqV+JKY5xXIcejUH0jA7oGK6svCgWUXYicBpTEs
Vn067UOVtHaVt8Gr+9hryPkFWt8sQVhpyq56ja5mtKznHJ797H0aGw3tYOeu9/RL22dbTIYQ3SgB
ZIaYiuJbhw0NghDPvax/9MV43yqN+FlGMD8shpUWvjwalg1BQUNKR1htgf7DviXQplwTCAWWJEa2
3ixpC6IfHnbPaLz2CyD23mbobkqBkQpGXv4qdJnf5y0Ub1OwgnDOccbyPyFy7a9GOz33RnIWzX0k
4K8MUoA2g/VWxLBstP7ZLPNPocEviIsbTQvm1TBidkCr+HvpoA4aTN9tMTEIrrFWFSGMFwSr2Wba
1wJXXOx/4GVG8R0OijeyZWbUYiqN8CXkOFtkuxi3mkVIz2GVoZIl9EcsUDFtnbQzovX72Eo2BlXi
kMvTVNmnxBOnUnldwYVZ94G5op/3SQNwMpcImks3WvGEN8Il7cmb/lYOXzJqScLcnTbUt3bnfZOH
CRo1+qPHwglvheierhmRitwT2pi4Ld+XNrcGNr+HzAH2Y1Y9rxjv7wbV1KJ/SjrtBaWJdDHDT4tb
NRNo6YZ3hnfLonFLOIxF+imu9QMyxj/CLxRqZ5ki30Eip/zmVwF93kA2L7EDDAJZI0SRkQLwUuRZ
02oPZZIbD+8IHeUjfYZspTp9Hdk+59hbzT7NCyBSHkc3SJYcz5UVgUJvNO0O3T9/1ZrOZRibl0YX
DzjDfQM2RQ6AwPYqMFZBknT3ETu8C2LlcD/eZG3fHvNGW5deLZcS8bplRRlVPVc4FTItetUEd77p
I6Vl7kfQPjtPZaeorqpOFPVBgfc5BC9PTZ+ub1ajhTHZREFu2BWifzqimUSsVo9pbCacD2J/h4RS
n3KZB56J9RYhisHswhlhRXc6Df4Yi66Fmgio0ZoauYTJUUTN1ypQN2D8I5kdJO5i1ccpNXRVnG+q
64kQ3ch96pyvIyLLK4G5UGl5evas/j+hMvA7+fJV2sErHqMno6e7IiyErHSKQ+wiO/NL2lMKyYA3
IvwfAngDJmHPMWZoVyG4mmI6yftT6NJLC3tI63mDYHO8Q6/yop5U7wL9L0ZnwR5VZGZBS181IUC0
fpHodojwNZTbvgjPaTseycMumP2dwn4+VnO6aRHGXGoeCXAwYEmOdLlghVbnbXN9Vg00ChCmCa+u
IBtkbnsMxqFYB8GtLicq4Zi/eJ3Kihevq2d14T/HpNRuQL4aaOjwBzc9vTnGVbmwz0PNnq+SGg88
JJ2zaAUGAr8jNO6KhoZOmfTIvmZb9dhazd5pyU3rsb6CseDfmY47BBPm8M7d9fbPUSxaMIfeNion
w7uQ/NEz7vLmW6hkgr4GiF3grHQIhRbu8ipE1UwtGFuuPWCNTzIdNrWR7t0U2P7Qkz6q/KJV18AU
VhuXFMJy8WVDAOZ10P2ZgfpJq4xmZZd8u6bwzlFtH7uO79QYKg3DudWoQ/htzNyVdGs54ek+pPyn
Tvus0zBdsfcaPA4g5iQMU5z0oW3ACHUZyhheIrEIrZyaH3aLjUjSl7rpHjSLvHbK2gq+YvnoK2Fa
nilTESy+qx4vPTFudDUbG6bwtRrrT27kM98xWzIUrXqQanCNDvUzfcLnySWdsKavo1PfVjali2Mb
Rx2naTL2z1MXr3KNmgyt2OSmCRGMLb5aDucDdXoyOEWs6dFVWdnOOlbavTGy0mxZDmE8EJKiAH1N
py5qdUj3crbfYpilyzQQqMF2zT53cLKqkTPQwkvQgqSt+3bd5BbTA582sDDWfx+EPD31SfOgytq8
994mbUD22zB2Jb1BlLXoWlOSBdhf4ZQbfR7VAE6Vw9dR6ZeoIHwOcoz2ZTR8kcOYb1Xr0ktpT5nh
ziR3dRiCrIKMmrp9CMqXgmUrrY+D5nruFtkKZfh1NiXM5REx2za69VULPFDzz2sICmeHLIuQ3dfP
U8FpE+V8zo320H2y+vQLQmdEZhs8QJSKs57jCF8B88Mac092A52CS2h0Qm/jkCxHGkC4a87e571c
l7b4HJrTuknSHyK0D54Ja6rWh5XjcSMUsNaXbTTdTlEMy4cP4r70Gclj6dN7MRpC/Be/3rfoaaQR
fnd4HXvL2QcwHFfjzRySSU9xdXZ149BpHaDS0ibpAUlB1RFelDIA2RzzLrdCLqU7zaqtVNABs0Ok
TjVH243zcwCGLyjZD9fkqFMlyAjeNOSqXUSq1eDW/RfT3I4u125KXeD5475vNtd+j5bHr1WtyicO
eBUhNgQ1997pLBxZyLfy1H5wEfAB0XaiDXiUMl4jjHXXJdy+1xZZbN+ao/VVjcr7jtXprM634jsZ
jRtIUcgTaPZxjgSYX+POUqN4KFQYoiFzqxpl+HMA/C6gojiU5ItYYEKzrY2q3MRjPi3wiggEDUov
6GnkNUhFaiEKyBHPBOQHvrRp8NgN2ub6lJyhmrGFLHZNIOkhae5ZdXq1mHhJm3LXCHlPM0adurwC
bMAoFb7K1uq4qvzeOeMV4Lco/qjbWYdGTYeft2tnYlUE5voa3byR2yTkHvxoUPT7mMgTEmgg4BZd
0Ep+N1XLW53mEtm2a5wHcr41SjZYak36g8nMyovmtUiL89jUlKxqZhPPUslsIlEwWYiUjHLY9unt
nxf1DwNR4CYsi6HKFUX165oy7hqjzbUW4cFg5bwaCG4uE3rty6HLzpVZHrXs4f/jEznGNqyKf0BL
uS0yT4C12u0sInNplsJZSJ3+kCkvVYd7au9266lNo+WfP/YfUFpMfKHVMgu8UhfUEO+nIV2V14Ex
ulm7TR78MUM4MVLKRa17Tsc4WzrR63Xe03pckbNPrU4KV8z0swb3HBK/IcaRS6l0IsPNYlWgVgPX
A24WXXYUbRusrRY2CvwEf7H2s5P5wYsS/zCiVwA4G2CxazImfwcTQbpNq3y97LaBHnxLAuRIxTgo
86d2e83ztZLWX+lioxM5t/3kNx8wE/5hGsv8GiA2Sh4gQ99/fic7vQypqLemz1ELEJ9fqCmE2XLY
4x45NVPS0bDMU6Ra9X9+eWyM388OXARb6gJovq4rxtTPbw8JK6cP4gmZZ26xNpYbrchvE/QCyL7a
51mqWoOjLkfneI0iV5AIzJ0dyDqKJwEkOQKgTjMSoGhPpFlbaF1TWthb7FwvWSD2ZBA4PtLvuc5c
rqq+s1e+RnioqD5L5+hY6tDBI6f61MX+psrGJ7gwGL0D2e3KF7NnDIEtHbtEeXng9ZtfcD3d9yqK
Iq7V4y5TrVNzfurr7nTtb8k2+OwjI5eX4eU66gDR/UbR9sUJUKisOh8D8W7PCKiiWCHGK0Ae8KZn
tDaWhd5va6S0F5U57lzDeYNYc5+ZKFh5EGbo+KNoYiTlCdm9cunG+kYytHWtnOE9iU2XMKLWyhff
2iLUjc65oaI60xkQCmJfehQSjU7+dJ3MOCZTrgqxL9knywQ/Ws3Tv3Xum61u9LDXQS5o57yhxDED
moVjyJTMZ4y+iCo8ryUXAO5pjFeT74kACPbnvfEebw1YwbLYkiYgIWDLQD1/3Rqd5O7x86TZupFz
bFVxQf/jAL1CTMZJNfv1vF8Vvsn3o1hdmDot/Mq91zBi1qxj5lpHpfvsKeBjJ5O3KZM7PIWQ1IwO
ODU944aG4XD4EdLI/h01almA9izuAYAM8O9+XbbhjuWE/HizzVCCUoAXHpzy21WJfB/igZezFdVi
VYfDbHHUjClZtXra+JpN3cLWmWWNQl1trK6DdS3M6KloxTN9vwvGnH5kbJqh/5ZlpN5pTV1Wm6AB
FDmiji6hIKZFjJCvwU21QsGY71UXX3rxxcCWtjAeM0Q5w87dlKVJr2dAjYMqWRmMUoyRpKcKAdqb
zB60+cas8EWlVARmENsPUWg+2pj3gcTGvsvNdnIav2RD8dwwt8Xk806BKOFvk+DhGK/TXqvybI9w
y9bW5jOMdvnBNrlCKH+F2Sl8MDREmkyea79H6XqiHzEl0LGm9yll6y7S8fkA18QmHyK8swJjfnXE
uC11RKwkiV6HOgvykRCX8BJjBGicsBiDwQu8HJ9d6lmfxu01McZvjTYc6adflc85qPpFpxzgYxFy
nak6T8oMT2sgj3WWHWTq3E422pRWUXsLTUNxlSkL9hxPWuM9gG3/MHr+jq2CwqhLJmuoTcBXNH7d
al3fArCpexCGSlkKsXpSnyezQqR5ZhOo/UVbEAd4t16r6jhU0+MkIN54JVrldXb584n9PZY7Fkwe
G4EyA8LcezpPaJeFHdhBtcWz9yAHHqVk24mWZvefP+j6m969cwdks4fwhe5Ix3l354PKwbYjhW4+
lyeXBjVWmwVgDw60p+rkceCI1dZa0t7d6DqtldhyL1XfvjgIFKNezXPQVHFrDACgatbZIWWPk8kS
Rwu5HEo6CbQg46S9DRkc8QBLZIEzsIxaqT+GNcm7aA9ZOJ5VQ6hQLRQ1b2Hof7iOVrAM2iuYK8Jj
mMGp2aMwLq4fjx88h/c8GUIkXC8P/qqF8SX0pHfgurztXQl0HHM2h5IKGdJXMGv0x8H0qQCZNWom
rPowFb1xtK4fVRUwJaQ0XRVepsz9gG33e9bpOEicuNwBhvk7Yj6VXeOUQpRb5dsCjdJAf7A6W5LZ
cu7cdSntqWH66EPN3zMoxzGY16PyaQgd3vOvx8AoROvqNhaN0+A6q9QHUVNGvKNr+2KcXxGPOBoO
cyV9wuzZ81R3wfyco3uYOvWj3znfMeVkCtsNKFdsZqLdiOJYz+GNc5shy/xUZejg+sWurZ/MTGBx
oFpi1jx/n/vDtZ9QBqBoyHC/ubP1HZ8xkFAlmsl99sVrxq90auVSh4plhf0HT/wfUMZ8eaiNZCg2
t+R7KHttjcCiMS7eDhZTZ1iVnf6jBXy3QByJvvGlbQ82Mm2B39mA6KiumXnqq15PP8B5XoGc788k
WFP2I5hIy3p/+lMqEXT8ZLG9TsuuuZZZKDNEV66wcvN37H/OTLCJm+IuzrJ+U3rmukmjh0znugkV
FkcN41CH+9zhaOC2LetUnU/PoHxVA7ArVMLIvwlxHLqWDh4GS5Rl+8qD+WOhrzGrre13lHltQvtp
+GbBOKcF6p8hY7yOoH7C4EffgoOoMEC/wuEjAOBoI+B2YbXPWArutdI5Xxu4ucLpwG2TaXOP9KWL
VD4XbjvQ2I3ak2s9wqDMd6Yefk97VLYCmB6Tnr3pCb6POGQoMl2f0xGXn7AxEUsnfkp0tHXzhusl
E4yAhc/w1uz3aNpwXSaVsZhFcElD08KcELjF4G37MIwQmtrpbbHNzQGSnopsCl3iTcHncBbggpKL
+L/Undly3NjZZZ8IFQAOxpuO6MSQE8lMDiIp3SBIDZingxlP3wu0+3dJ5b/Ujr7o6Aj7wlaVSCaB
c75h77W52ZW4uxfTkzK5rZfDW8mw6nK+MRglqg7EYdxdkyq/riutzG9O479WPDx7wsAtg9IXSs8v
HUzjrGkiKSX3wjl2s8CyzjxO2CMpTMySpKAPLw35qptGz2nkfWxss9TQg2Hp9N0qe487js0nRQpT
bt7EWD6MOr+/AdlSwCdh2fhnAGn78Ct8MoxvNnnjSkrRqeqb6ywcptXmRLpIWWnBospPncoIgsXg
u+FSt2ZTysJ2WB/zQfM+ZIeVy1+8EmnKcDIkmRw4KbOg0K7Z2kTa8OnvP6B/c0w7XIcMB7CAqNAq
f7mnZWyIqWf5sK9spiLkHKAL7hySEEkjMiKXUaqhn2Pplh7oXFDoiNYMDcSqE9nEne+SFmfr339L
Hw7vn99W6FS2KfCl4BHSfjXkuGxrXYZ59V4tJsenLz1G+dYMqCI0JvQHJkFl89qflKR9BzBKZpVJ
gp2VZ2w2DdbIRCBMCOpetPXGJqhkJ1V+y9wKZAYq+ulDJbGxQL0BIZyakMMW57RrIGhiHetJaUZf
4rV295QvyFsZIqoZcaptbR0qW75mOZS1mshTuvI0Hl/7miEimgso0Du6yQNuYfRGxXz7sbohXVoP
aPaPqwUSnIg8ZH+F+rCYqBuR4iIpktY2i2IXWTIckjO6jgVLl2dB47FIA/MVDdo48KFjVyPraVvS
z1My2tDjn6qc3DnXXHgoxzRE7PQkBEIylb2HC4cdeSpxcMVaA71Nt+2hNVMfultOnIMVpWyMG3U0
9t20/mZsILY24tdf4MavAOaBV9P81SI7toyZsymp903Oon7kMd8kCfSJZMpqjNsyh/ChqLDbnUoO
JNl4O7th98ohteKc5mfPfki9xn1hIyAcrh9Cl5XNpgfvnk9rJtF3a7lWnUIShYCnbnPpui1Rdhb9
S/EpXqgjK8towpVs5t88nf/mZwNAYXDMqujVfx2oDT0zj7KKyVJ3jL0WUdFth/NaB6i0Od+3mXWB
+uTvv+hf+k2bF4KWjSGeQUVNZfVzGZFoXbTInEGIGhFYY6ypb7kMQ6bV+EbiCDIBjt7Scd5LQifz
gVobBTq63Un3WwDFvNZ0HNucpI3sL3q+oFrS7x27e/34A7eZ7xFOEuOl3bOb/d0Z/Jcp0sc3b3IM
c75s/p7tjP7TFGwjDmQK0rK9dKdHO7ZOeXtjAtgnuzp5L6f4LIb6Kgbjgrf6+Pcf3K/HP196O97w
FwnAxX9xpsu8MTtETzkVCI3VVvsvCrW/wQzdYwL5267n42z686MPZ8ngOMWTiq1OA3Lz88+akJRk
rZJMNCwThDmZBo2nMhfeUo8I6gxJHrvB9rtkg93gLVDVSb1hkIVDZ26JaoF3VeaOBfEXnWl9TM0p
OgCPoEZa9E3LSXOXpIiTlKHd+Ls2q6cuCZKOIQ8SqK9d7o5+a/VsknU2F7rWbcmWPk5CtB4WSpXa
ztidZQVCkXV86m19P1naly6H0q8dKgFzdO1rcneH8j1d+yokcGMvcSvu0pGMLjQa93IAascF/rlu
pisSt9dhnZJDKV4XxuEh/C3M/Absbzs2msMoV57Hsn+BAj76Nvo/j55QsjtHQxITQVSjsgi6ZQTm
P4UN4XPBYqItmLuvsf2+qO1nlXFOMIqVXhkgNkmFl8UlKKzBIefYYm/rRGhZNFyENGeeaqFkxdlx
slolY6XTEYq+mOwrSCwkyyOskvvS0hfED9FNUUEUSZzhfXbXl6TMXplooR3i6HTVV5V5I4NNgpDS
3ryZtIrRn3vbrckLkJpjSRmPGGasvMYg44EDv/eMLbDQ1CHN9GmIA5hYDEESbGqRLD2qx7Qh2UZR
qj0ql4Yyy31dt3Vi6pSgwQgPw3mz+AsZ8G1y7UfaJKtsq1CuGnGTttyvep0FbGfRqqg08VQQFZrV
BMcheRQTOWT7LGr0nWPONZ9TV57d+VFpohhhwSPotEtMbI9vJSEkl+jkMO1A2gGNYGh7zVdadQmE
qRz1koRqweyIrT8f39+/iNpf+mIbGKQpHHMbP+mu/avZipFoqatDb4dDPDy4bn4UaXIRkGAPeV+S
oSJL2GRR3CHJqjSy6uyI5y0Cf6rLw2D3b+1akygVo03VHYk5FBjdTikPQLaxO8vys7S5XOex5UB2
pght9vjC7ORmiq1byIJdqKXAGK2T0sjL2OSoWRZL8k/1r3mWXOelfGNCsPoti0B2iu2NJH7YB3KU
e9tsihP5x2xNZtjj3/L08c1MYejrdhOgkcmgsTI2zWbreW40ntLG1WkeeMz64yBYUDH8wciGvkgv
ZmTKnWqBXhIxIy4Aydki5E0zX/O+ya7ONicmHxMCrouiAqkjsxlcJ8UEjCjG+GeZd7mh4f4bMT4W
sJ/rFN+kko63ulFctIztG0Cu+96pugMQrmNDzoxvSSRohoXiLE/Ht6JPtIMm1Usy5fp56zEwNmYh
gEYLCQC48u0nZy7OD4DviNYzH4OyM4nEiL7qBVKtblSpDXUTbaxuE+CoilPKFiSUpZ1Roc17bRIs
e3n8SlJTjxqWrXUyy8BUqsVHkhf7maLi8xpGmwCIOQQ1vYSyUr+0RsosblCll6nmlmUPH8ZQiDJe
Sv6/cUjWYAZN6xbRPnaj790YK2Fr1Tht3QowkM0uFj3fjSWpXdsoQodmdPhMlFjsyR+Ddj7lkDcd
/Xdzvo853s+nvkOTr8MDoNpRWff8fOq7MTZapXAdsuD7GCC/7tLUMnmh77rn4GQE06lGQKmHO0vF
lrckuYfrlgxB4fAzjAXJUkN6L9bFCCz24LyipC/XuQGEMf3+4FBDnfV2SH2bUKiBRNm6yIn8wuWR
FslXZSI9rDCrd5CX1o7a2aKeojURJU9cmSAbIuwWmRRI/l74RkUs7ZoTVDqD2XDjbglUvmlH6+zT
yNu/M1zZBi0hkBTSk+FldX/pE/0p661PWjq+VkbPHzPq8NU9sVLdsaD9dM3pgRCfMVBrikwrLn+T
pvDrNBFnMLc3pQMuWSqgX5loUd/AIm9zJ0zkupdMqplc/aZV/IsB8eNr2DbgOXBcmvkrQ4VMegTO
VuyEUzfdlPyou3rk5V2QyuwK034AqfTd1KXfuMoXAbWTwTPCxt8ck1u79dOTRB+iM54E7EMvxoz+
5ycpVhwrsxJphy4RVLiuOSBQWIC0BiTDOtY6lKisTaV9cwRvqY51bo8ThpjN7ZUkp/03vZj+6/wK
lf42udEZUmEj/QtgaGnLYszKmlPbapSwKT/xZaOd7JXQXRFeMa3IMr50bDoFbb/FhmMZUfb2N/ns
PHRaTVNEkDknIOEKur0GZU7qvdU5AVusOfz7D8/6t98smzqd+R7ghF/RYbmySlsnHyG0MFHvGqV8
GZe2O0yKAt4cVZwd5RlKSpUeApTAWavhtwwVR0KrurspWbILVhRe3XvQMoSHRWYO7DxR9mKy0HoO
0eM/7owoM0huWR4FQS1Kbq9+ViCLlho6Q0AcbS+P2tiiC92c7FOYabgEyIs5YPESu1KJPw8aZQqK
IrLi4JYO87DHo9jeD9p12mCwJYOYMkmKA4gB8md11fEQy+20dm4OPKKn2lzWq75Wl7xhajsgdjiV
hWUAitUAZmUjw6C6usi00pA/MKL5+w/5g+//0xPKMAWuqCWEwFlMC/TzE7qkvWW0tCkMI/XsUPUK
6d+KSY4qXi21iQEw6AOTsuatiGAbfHw+dq35LYX4LZxaBwVdlO9sV/4A+6/hRVkjcmOa5yhhX8r1
ktEEGitl8PwpyceHvHB7sLhsWBOyAeuMqOe5o7gpfxgNXf+86j+I+HyTs1v5yojAtm6agz7qsadj
hBD9mXA2EaCtUT250KDZKFLWdXMmbgHHav3V4W7br7csIdjV9mng5LiBFHPbzjTxZ5xt466weti2
OhdNQ4Y4WRxtr0OdbfSV1GbrHgkYXkVHDYxaPi1D0R1Eo/S7TtcZ645fe0RHvrM9erPpPrUTfYG9
Rp+XtXk2U7gUKSFmJIGTdG5sdQ0Mwi3v70YayoKTpX7JS4C0qQHVwkmV35Rl5l9eGX6beK65qG3U
IeLXyWjjuhGU6d4Nh6q4Y0R4ygZFMg8cb9J4eixLA8VyJYirZ4CQt1RMKYwOTyfB0evzmCwfnv0d
XGUbI3HBT8i1UhH+7RUuY0WU7cjkze7buJDJWdS3OWSkoLY9t9bWo81QgwjuV3V113MeO9ph1psL
J7Dip4InoGpjE2z0eZzjKeSR/LFM5RsDXBUFBY7KShlJXrEuEdiKsNf51izY+e58UeooguNA2MuY
ii2CkJ/h79+Bv3a020ARih3SDo7Hv3S0y5wmaJf41MYCRy8y4UK18aUTfBqkOPHYDmk7TYXmXQt/
UaLfrZ9/XWVQSvNVGS1v7ILtZP75Fewsq8hLrMmhw1bUy2wjDuN7KmfGeAXVh1H75G5mv/mhnb/0
0obGpoI7QJgOV8LHtP9PbXyW9ovFZssMRx2q9jL1z7lLnaW7yTlKZ19t7AE0DFKjMs1lSKRgvSsN
XkjcokW1NAFZoqqvOPNtOa/gHKA54zNBYK64yv2ytsk5Bt+xq2VtYgTRNvf4ngR0gsiSiMVoM9WY
u/GHTw4oopT6z1+HOoT7JsO4mlPeVpyzCXgBHGfVV+3QHhfuoDBTaYmtCGnDx5Ml6vmKBGvY5bOZ
7KaNIZJk9q2rYUz8eKj3jpox9ivl27yQ0AT69nEaxWsj9B+ScGDXRpaZfmNkOiBSNcncHpx9hEOE
MaW9n5JCBOQx2twmhhlUrXPFDUghzXAniKz8KGP0725BTttY4C1uYJOuSnUlYlDDWjXQyzL4309a
fRjzisA8wWOlpkWEXKm8tiZjs1SZf8fv+xW/5lBvaCyoDKh2zFwByf38PLEzL6Wy1mZo5IbnLpLT
nA1mWI3cL3oWP3Xx+n1treO6rCXx1z260k47GfnvsmX0XzmvfCdCJSWFySFsAxtK8c/fiYMFqdVj
YlsHxMNBuriIV1xy6KY8d3bRCs8/Z3rhKZsMMXOsXTM4FP5GGpCtthulds7cugtlx9OxvaO+xqVM
/iQbjqnKvNvOnCNvZjjJMJnffNZHL+pIHaXWhvS0qHl0TEkIYVvyi2+M264c3gjeyUJmFrRAsgM2
T3g7fnTwrJEENcS/JqfQivlczKp+W7ZHpjU49XSrI5ePRk46SQhN9ZhtXRtxASy5dFyFUfng9tlA
QU8iI800Lwb6S6L/mBQ7QP8bEczySHJk4SRfdSYz3E3lowH5f6ioLXTMPIGC+dqbxPA6oMM85/es
aqB1DXPJ+Sqfuk0aWSusJ1zlyZaknEdj4zU5Zcc6JDpcbbDn8F+ysJwsljCiflTKAnxYMTMoG88z
yeeeLZVHc2KwmpcWsn9DY2WGn7+BE7RioRsrtszjt9LtG5APhXqu8rz23Ai6AAJW3FUltx4vJhNs
NP5e52AATHd64M76sdBiB8YqrlNm4J49N3OYbrbfUqde7BxMo6tR+flIH9rqVuQzL+MSUWSmbdkk
Es2eoUOfSBvfXpLYG9arKJYlJAya2JRcCVUhDyBZCJ2QXExDqSg7WyXGGqm730gHmRPbKBueF3J0
gXkxQ5NMbm1o5+dyKacwKcnxNaR4HctHm3ROj1xL1Ne84lw9gq626w6L5N8i3+3byvoXxxN7hBR0
1855H4OiYQrWWgS0zv28+qhD3DDamD1xM56stD/2Mr6nxLtwnO9S1UoOJs4e14qkryXdvWxtopTi
0vIi1FQYDd77HgXWgA+6s8TqK5OietTCN/rW1MX2ek5KguJXNIfeOJMWAISSXzbK7e2T/zhu2hp2
spR9S97xirK3HjqvHbsfhhvzq0pKA+WJbtAyprx6k8HAvtIDtO4FitjF8OaluMZxLAM9dX/ACHpW
rea2j7lt4rFYfZ3gBAYvWai2+hJmC/Y2osN8apYtS7I/DNZY+K4FZTvK7Q0npl4+hmENScceHzal
BWXiEk9WkCZ8Qx9X9n/ER/w/y5JBsc9/fk2S+Smi5r/9i7Zv52v9r7Sbf357/y/zZjSVNDZ7U1/8
97T327cqbQb5Zxriv/61f+IQDdJjKDi4/K1tnL7d/v+FQ8Q5DjfPApjD0W2zYv0nDlE3/0D7w1yE
A4zCASnAf+EQdfEH4l90QSpd5dZaWv8J7R1JFRfDn7sSWDEmFxc6Z5fNIeKTny8Os+2qBrOcexgc
4klcWTtehgNxN/W2x1KQfW1LGV0RSUa+q7UfzRk1o8iEx0/liyjqz5kMUDFgFYaSzDZu9mPAX54s
KFOijHD0QmjOMa9eIqV50kmq11qyLhJFaXalhvOD/KrdsmRTgIGAfbGRl+x9Df7uMb5A7wZIvil8
42nBvZenp8T4Nq8NHrPCVcPs1V0b5eSOtnJifXxTF6s8RKK4ymbkjDSeu2x4yNLV3DXWYqIMDZi5
Q8qhekEE0LxqUUfecBQ1Pk3UMc2X6WHUWRDAeNP8zGi9Iiu6a/Z5FZBrVodzt+mct6hPm4AO/ZPo
u0uVvtlVolzKnFOvKZVjp9mZR8ujPZrtkwbB1GzSezIziBdO5Q3+Qy9puAuXWsWELVTwPKzllhEg
rzSjH7kVDx6aT46waACJMLQ4WHAnsetDlbZaiepVUn3oZJIe+lF9thQjDlzRx6+C6D755ERDcgWU
W+7deurhGXP3FtRPlmznQytwGU3650rE7dUcmHK1rBCXZZbhlLazPzjUZPSOQN5NPr8YVUi43pSj
rZ17qR7mVLHPbNFsxX1ylY6c0zjn4Fzqp0SxqRXtzvQGuYUVmaSDlkSsj41EBJzIz8gmudpr1jtp
I1BljSa6PJuVtOVkJ/KIlXCp9d6HTdAwHXbBr+EVQsUIulok3UsRM7PGyDdeFQL8dpPBLllNNM7O
MvqaMwTYdXEd3bi5AxmQpfJR2ol1LvPmFk0meTG1ELumbx41QkzYFuCQJX+tO6Tk8vhuW10BHOYn
ReiPoLbrQ53jxJ0+TWwGznQSEWbU5IJhm5D3Do5fwcWaahmnd7qUYaSdG6LzuKTMU8yEmMHHFjA2
MaVeOLeB/1T7VfBzg0gHzMiMx65WUqvLuzirQS9b2B1iYhTi3h6CxlDZUzXKxPdQmrvJGs6DubbH
xpgO5HUSDqK1fZBgDyCbHByHk19L13h3puUZ8Vq1F1HD8h+gcYiXEolbTd6IiyAjwJuUX8zhpcjw
1jrTcFllRS4S6updSaeAl47Wmulg0ucnM5/vKuJeXmCfl+euRm1SbP8zspohNFvjs63YRVAvkXaE
8WEuZMYnkxbzhBIX507m84YjtzWL9BqgIHHGPsIxa9Z5/IhBXqhDoEcjI5aUZPc6mmKvSOZvEzW2
nyQ6YzGUbcuoOQezLHw1qlFz1kp+nvqbVh/PxTD6m/RsETgfje4UQSHCNdsfHMM+E37adfl9Df1m
c7HYO+bZT70q+t08sFTChfgcEeFLyviNNVt3dcPOu+rpA0txzJgcOHn9hNIHb4WrRMTeJ6GqfW8N
zEcYW2iwSphPlHFHhXBcJcWOyVYBL45AnL1eUjdbTtWIqiJHR5BrVXRudBLqXTJmH1323L3pfo2i
maOVXKVLFkPO65E73qxQ5Z5dUfN5xbdlviRnS9UI6jHHBWFbLcKh0NlJqPZ4SqJlPJn6kh8B/bMk
E5LabPEZwWhnPZmUszGgkdNK1TrUVVJ+6gAvE1bMLr+o2OIka57e1Fn/ptipDciFdRa5SiDMiD+/
FXzK644+FOFrziK0KQv9BD9fP+kG6eg7WXd39dqVnDYYg90gkRUqcVpKlINenasH6fDI5VKWXinM
g9phrXDLRxqJo5XhMm6TT3mhoH/pzsnAUkQp17MEEK8gZCp5FY4uRrkxKSviunxJehLZerlG9lD1
NibCBOmE88yVzudWmfsjugwrQJW4+Rrm5ZDSYAfxEP1YVPUkqYSPLR7pwYRrRaZj8bUD9dhwhkfb
Fmo145wv6Xzt1VHfsRh7UJ089mRjfW9IywUwqBBtzlYep+x8jq0pCiZEq4GA1+6JeNH2Wdsc6Xqi
l6VJ7aPEkgfdSkQvVgWcP5l8pYvFrdV80co8upULK0x9nplpptXXLFHrHyA7Zzl+W/TRfsDc3gWr
plXBOHNyZHIyb0SmFPsizoq9WRQVNrH6k531WqA3iu1J3Ipe1yN9IVlE+DIuz1gr+KTEhv3JuFuM
tRWPSo0MXNk24A42+JLmyVviCMOmRgKwMTnRWSHh2cdmypOUYDbFVvU0lVNHyW+VO7UfWPkZ68EY
Ha510GwenbBklqZto2s99mcWum7Hi2znLhon61p0DmFesTxwP/f3Qo2PTOf0nbRLHOA2nYdlDZ8Z
iX8vPtFY8wwt3AkgHaZCaXyzXxkFOuWpssc7VN3SxXOV9FDzFl2DAhDdwpr8khFrqhrVMR8XDyQo
DVuC3KdiAGpZ9DfsQJJAV5V3wMNHOAYcaODzc2VTwKQapn8GybK91ir9iHOI05SzML5IBQhEWRTB
CLVAbYsLM7uX7VdsCnmeiL6eGuOparhoAQdiOyuyb/ow77MxhAx4XNX0dm3KI5pMkzXQrjXrflev
sMpNLeyW9q3A5M4OKVTS+hvDm3vBdNu0eFealEgctdE+92K/slKEUAcndlZHnrLZKOnRGQrG3TiT
2jBX4TKMd8z3DJgyOeQTJfkOheY8d5tJFCNRxem0oujj+BkBjMwsHiMS+G5G6h/2efkQuik7GGle
1bl/5VJnvtrSQ0bDERx2cddrCtxendlplA1c3VkHvz7dmxq4SFN8K9I5yEYdThEr/TiBp2FUHvEb
YSksr3ey+BzHs2doyw3EsRrH8NgiTXVKisj1xciUW8McGMvGTCJmq74pq3sj1kHJkEea2P1lBVm4
00f3plDHN5ywnGudcq4wQHi9SgriMCaHYrtoy0reMmObvBb7y6BerYx80qweHqa2Hykak+tan4dB
rbzesB5Yu9JWJxnYAz5LM+My52n9GuUksnazzd8dIz4s6obqMzc3EshRtCScUMZAeR3fU5Yfoohv
Mn5XtNRG2KzN0whucYtIHgPHuVVK5WRWcVA34ztQWc3vM06XuV3CBrsK/klHmGlotPgc8/lgNO1z
1aiU0PwNY6N6WlUt4EwwN8l+uZptcx403lTGTtQOs+UXvXldR40poeBVsliqQ/SoRzQLsoqx6W4J
raNCSQuzpWfVYSfBJE2GKrlq7VZR3DGk55/VKfysdPraN8lTFVFolMp6tfWQclKUJ/4YSl7msCJF
RRbruf7QaMdKNDPzPYy/LVUQDhObLAYW0Ps+rfbMg6ZT7PIt1MpanlKsvIFtMFhWcbWd4wQojgtq
Y5mkxVwvd8Mi4XwmhHjV1xbHv3ke5mw4xe24hrhgt9izQnusXfOaa85zBcXqNq9X84EMV7fIjbts
jTcKhm2ESbH86Fclhk3hxHTqw7mPiWHB+O9PqfveriPwCIqCEThOWSQLLy3BN0P94iaVezKtwCbr
FXhEqwY0YA9ap0ofy1geuGn7StG8hDCEH41tFAPk4MCcNLrky2j4sr/YmtLeVrMDrineq+U0+l1W
SoZK0Yu7dOhdyjOjYDDMYgE4DH5/B95jCXX+iqosvw+G0odLGTR6D43QzZfwoy7O5zf0HTt8AVPQ
uiiRHVGXnmjTb3wXl03eYUZwsoD8gG90GPIMq3vJ0+Fbb8hAwYnQYq7dugfEm7QQM9Lg4da28pSz
aEUO30Lg5NbZTxRCqpOZt2XWVn6jkyrMWiEPqk0z22rGCwuKZMThA6tgr+RO61t59GYV5ln2vXGT
dOnLHKcRGyUlqKI2PWouHcaU3GqbMaCp2S04RXxwGBBRRmJL13ZTbPLauNy5ufFGDN0RV9N96qaf
2zG9GKxs2cNDghHlDRrH4sDbeKN21SktdFDfJdBIlTUdICTBpPE4js56XOPlm8KABB6h/igShtuU
OwgGCFyfW/2N/76UEtdAz31Ce8WBIdKHqpk5HwKd/mIHRbO6URaei9yJYXhSjEflP7a//9HQ5P9m
HPLnacj/+P8po1cz/nZe8j+77q3887QEUDD/wj8nJdYfLIe23RDNwZazx/bmH5MSx2Uc4jBQ4P1m
NPzxJ/97UmL/wT/OTocQH1aqjDL+NSkx/sCBq7Fp1SiYTUv/j3LxmOv/usdRYW0jS+e1ZSTDZOYX
E2DXk8NIVSIOalEYhxnY8y2DQffAy0nhbLA4qqZtsWwtOdtxsDE6MEO04PPExJmpd8JgBi2ihdB4
x4YDqU9paZypky2JLouKAyrm5DPOhOS2cAuCbUkfGDihKpvUnwLYlgcRPD1vO4+7VHciYA9tfshB
DAEuidwvpGJNhzkiSQee/4FUUC532973HBcPdCfWjdQU9zDXEIiJV2frKogOr5vECJ1Vj8CV1Ma5
54pnJa22D+NK3DsM8vEexdJySmzFfHZjvQ0MN2cw4oz1c64p3aHSJ9PT5oHiYS6cm2JW+/3SLj1r
K6Pbgzt1L2msGRfuIZ0JRAK+wy0RH5ZFml3Q2CkHy8gy9rwyuUl7h/BSAvcgYiIjcWF3BGpLJTEh
Cv1uyYSErS4HBmbk7aHnM322c2kATBqxtnYxogr8FZPvuGOHUAssRMUE6dSYyKcyfUQwaa84NJg0
X2eF9XRNXPouBwfBEN+c7ht9u3AT2JdqBV+s6wH9si9xdn2Tz+S+D4YnKd9RYBPa6Uc1S4olbenw
kiG7q6SYfSfjTAchIQkmK4BnjVoaOopwcXsgQa4YvwWRKM0LyjWkP6ta+l1Vx4960vuJqR/XSH3v
TDw9ZCu8z04r94rIFr8yWvk16vU5JC3L3mmTHEGbjF/BikP2nkGM3hFRxCoNiTPjmUgZ+2nHjyDS
YC6M5smN2vzRXt0y8eoO2Ig12+sRtdMUDv3aMWAfizDLMiBWcQsYrRkj+4ZCAOifoOF8cpNRIrU1
3O/OrGsvTEcyAtVq5CoZcJJ921KaNYapPABPr49zb9ozj4denkaHbmXmsD7FY5R7hgm6EsUU39sy
qdCIF+tMtR2xZ7CGK60/yNqcLajldkyBFjjRWDGJSZXIYr1smktYphPY3l7gPIuW7KDaghi0qTJv
zRkpXeRA7k4oFriPkcm6Qz4dXABXe9SAFXujzvHsfBiec2XkS4l8sPi+rCG0VJ2cVJNGAn40cj+Y
KPukLt42dk9gpirRQ13PLKJTzdoKBzQBgZLwuE+4dejPjdprQMkdlyijkCji1uR3CQcDQn+KqSEj
MzYtp4fYLHEHucD/uPIm7VqMU3s0VrP5oiPc8vuOeSAGbpXEPMRc9aGaEJPxeCmXUc+iT0Ps4M2I
jXm406difRTWCAPJWSuXlWhn2odNdIOCfu2JfUPAdmGNXPgpDqG9m6fE8SZ6g8vGgAI9qMCeRCNi
HjNZTV4z1xDfDNGQsqGvVJiMdGjxevjkrTCjELDFeF9ZheGJSVWeV713/dKpBwgf7F0dIgUfemWg
UJkVhYlqZtCTq4N1lzOiPejwaU84FsSFV7gxd7WdT3B7MQHdCzcdB29oo+xOsCk+lvo4PadmPgUr
Z8N5TDetqU2u81pR96PNJ3Vr7LMjI9nkfVSb1CdWGiW0QdDyaPXDM7l8+jPUM8UX2CEfGSyP34nA
M3F4DNZTXa9z4HbN9KLgJfssLKBiU6qLYyHshFheiyl1aSnYvJJhuCDOHg78pfU+HVPCrgtwL138
XWEq3gMNynUgdpjlsaMJcqBbNqkPRPL8iNelussdsk3JJpc7AcYChJ0y5kytqHyDvlrTK4dB/Yqp
jsdnVCcSiJyugQRqtY/90sMOaxrgyzDdJ5jtJu65aZdUGV+k0uFl2VYHhFG1C3Rk9XQ3LKN85OOf
kUK36vxgamTs1SK3XSCasJz8tBc/spFUSBzpaxBFaXY3JHHP1aAvz4vh4is2tC72kebXt0lpp/Ee
IfkcJhHrAEWdq2Oz1tFJzqN0NiRrtKd71nFWL4VvO33+MHZyDLPITo/VUCyvepNMAUXhdF761v5U
oc++c2ulhZRlNe+FTMqjwLB62wwxoDOJCagsBwYBC2FwO30SABCdGsSX7SzF91Svuh9TNDtf+pVA
wDqZG1LS09LdN6kSnRFaAYKuEpI/zW4N9aybgqmmFw2HiCqcQp0wPyhEvsiYASkdyzatT+WXqAUJ
5I+VSYMixHAkbUwgiADhi0MoDxssiDdWmYiDCe3wpPYuhLl41a8KwSCvbdFZ7xlvht8bavVWgIN4
apxoCrRUxCBamx75npWFpPdVd65RlS+mWIEaRm7+lRAGB3Fk2d7keaFhRjDc24Fobz9Roi9Ns+1m
C8g6KjY5M5fOGQsGCxiieo46ZLsfDZDyU9c0A/OPNQ8QeA+oruLuQdfbleN2qr4IK5PnWB+YV5Jy
3n1vjKZ8KYWCR2tMGRmllgZqYsHZHOLqpl2rAS3KnKwDd+gWyFqaHjLY0nloGZoMXdZ42tQSYOdS
3WtMu747dd76qyaEZzZ8oR0Z6Yu4aMo0dO89exf6NeRGSwMAS4hxudi9LC+RTcQonj70BH2ZPY7W
qthPchVYFqIR0wQpCC4HL0c38dhfUyVN7rHir/dMICCkK2OJCVok67UxtOEKmacn4N7MT9n/ou48
eiRH0iT6izigcNLJa2gdmRmpL0SKamrhJJ3q1++LHuxidoAFdo97SXR1dWdVRjBcfGb2DKGjX2Ai
xwgWsg8YtjPthixEDXKL6jLF5ms7Ow9aaKde8ePHXItk+8Ui5dXLNgoUeQHb4auP3mwskjKTn3kb
CQzYJm58sM5eaC0ZbLR7gba6JUSOEA9z3d+DNkmbg67g1CzlhBFkazfZbOONGE0bX+cU6XswxKSy
UI/5TIZlAL6wqN1YTeuqb+LmgO42ZsOyj8Y4vfik1YGolWjlT26eBPNuiuPqPhRuM/tah21jbNgE
x/SccLlM3lVi2tk3slz3odn3OXYaiqRc503AsiJzSstl1MqgXpuNd5ebWmJnaxunfngyR40TuoE5
mtDtVFR62SehFhssNNErcUkfDSENW2qLWu6cd7nK4hvjJntyHBhEi9bKSn9L7ptxpVeI+SGMQyj4
HN8DTg+VDKOdyAjMPDTRaG2jpstupB+9J2uQ0WcCPuIDoYbtyC3KBHhlbGmdEwKI3e+yCzuyClOB
B871U/vV1kL8lTs1ZxHBu/mrtT0XNwqo0caaOOyXmQlGbiF10+LGL0aQIV3pqYNhUUvsNwM17Zk3
PHRpED+1RqqJJ1flbz+2NYNPg7DBEAqCqnRqGUwjN83gz6e8UOFltrSESaZGHo6+jGikF24NAE93
mgS47x76vAg2DDz6JZ5DEyc4M+CmpmeYC3a0t+uqeMOCPl7aOeqWNfn2xZyM3n4YIwiGjsVjJD3D
2CPIQjtIZ72taUb7NcM+3Q9GrXZFbRj4JSQwmXD+M5RFgBcBCCvxP8pm4OTnu4Gz4jK16mLnDZz+
HNSnVWXghFeesnYhkIpL2TE1Nroau8voOmgRgX9FKLKX/kQqep5I2YSxarcirqiu95Jm25mGWjXS
ainZyH7KajZ2U4oezD1hfhWZU3xzZa5OCVOnhyafunPCNIESXdm9Ro3stxnxGfo6wvKEF6HfJZPV
rVoA9a94/2RMU6Yu3/xi9hiPJxzhUEeWBBC6VdCP6Vbno6cXcztPKM5BcY7iot1J1WYXAFXTjnn/
/BOEobHiFey8fTt15Y3FK/mas3w4UUvkM+nho//LjCt9tDO/Pk5mj5TXFhzHg9LvpqX2uvgz0Kl7
64bQ/fZNn2sOrjSuA67qt17pTjtZSQurbEl7cYTJFM+0v/TqKVxhHCoRrbBuBEgjT1JHSbvOU+0y
H44KRmZocBT57kHTTrtQBtFTJ3La22QY7908DteYb7AkVcTNblUfhx92GDjNShgtK1guyrd0lMGu
464BhWcuXpMujl+lU5Q3+qx6jqUG70RQ4H6re85ZicuHL5lXd5PWd9yhS/miUWePDZywb52fwVDx
KtYOlnjHzbsXi9l4lCbtsh2ERHWuBK1BwjjhZhfHqudHx72sN2E5ewxjMvpvI1+8hBafnJgughrY
ni02SdEQ6gYbvAVW7nwiWcmHHvwIpJSR/Vy09xyWrqdbRd3nduxN3EFwxJHZKf61lpzdUMH8OkDn
IaiHTUCr9MXoLcNdlL3O/mKAM528KPI4EPjlM1IWWKimttKn2ISRo13JEiem/tVpUX3dklYCo4Y1
jvv2Xbl998B4DmlAOuU5Jv0JeRuP89Dm/XZKanODXsMcyMBbechyka/htxlL9qIGWlfgvyJQI5VF
ONTSQAIbq+12Y2sO19zmrIU9DpTsgoq6WFWe36Qsxz3TpOxAnlbiU4jb9sk1+VmxUQShu/bzjB4P
yc2cDx/NSHmdJm/wm6LDgEP6KfdTD7U674+p5+CYmGcOLIsydOtfFVruCyUi7TkJTRfjT+mrXRlb
6SM6hnuiN8MiTNeynePu1utBcIRczZMysf7ZZT8vaamHJTSEXsNlKJL7wu3qj4Zmuo8uxI0Uhj5j
fOaHT4Y3+BuDbCZGL95e3VfGKpY2ZQ1c+L1rGwqxmXFfPthOER+K2gVEEWfZNvYi16MQQV7Leuq4
J5eT3oBcRPew0Tdkn75ZHl1qfRbYu3jCm0qxUrktSt1kywly7pLE2YyvoM9f6qCjNoNHc829EP9h
lJovauqdFZtnepY9qvAQGfFhsOtul1ZzwD03jQpiUWW2Z99NqSRPEpWsPewDuA+kecj6Gq5CniFe
dtIxbnLMFI1lvnssW3jdQkHsq8di+M6dUPEhnAzuOLXTd1wGgvRMLwEfKqMvN6muA441Zn0OSEdN
gLOEIvRbmyBQdVWfRjZk/qJopY+UzIlFS5aLjgpLY71sONDn3dCsWVOrL6PVzqNTVPOrKVpckUjB
uyhLfDyuRFJdEJ3LWZYJoQoWmksVGeAzTFmgPZvBlpWethyPv5AuPWtlCRWuKo4r56we1MkOh/Fo
zxZjniaungrFzpXP47Bq2yG6xK3TsvEnYbkUDK72HJ963vc6QQZG4K74XH/j4+2WmErkwtQ1cokN
gYV4eDUM+3hO3as5kpY3+yra2SCoSdWQ4v2y+uJniEiZGffV3yxMY99Yo/0+E0l7tMjqLLVRqU3B
5kBFAUd1xkX5OsJcc4iyIlubWqmrM9nsUGl97/0u0kM8ddn3DBmKg/vcbwqBfRPfRBHXG7fOox8O
fdU263lb7qFTdvaJzK45e1RIBxzH0orkpx2blLaaEqQ1ZSfkDRzumVGF0qPE2G6G3nSPPV5Ah41y
it56zVBlqnzM+hymNrxOY7PEsBwdQs5Ci4EGgbVBZ+INsSJ/wr004ix0xDUbPImd1YHe69DmsnaD
rlgFmXunnIzBuqjldCKEOG3ayMiPotf1apS23pRz7Z96q7YWCunrY3K8uw7FlL1UTcpoq08ublUl
Vwqw7WJh8Q4T2gycHc+Y+GZmZK/KPmlPegqn78pI553kVndoEdKvVTHcC0OZv9/yPrNZU5yK2T7w
9mrBIQD5tuJEINgqDMqbktYaHxrHC45lEMcvEGnchUB1Rt5sxYPRmeoxFT3O5mCachDd3bTKdGC/
WnEMlqOo7pzR6t4oJ5hfDLJzfyyVD7c7L/c49VC5CO22/a72Jygumecnx84u2hvOHuPN85tknVr5
+FCwQ34aRusc+zqNt1U0zg99OKinzHa9A/80PME+AFwOS1EswqSBxBa1xbtfllWwqB3193Xc5HHF
/U9ZoMnF8Zg4sfEw2pM4mpngFuAa5jETbvcInxyIs5l4OwU2r35l6VP6O5ude0Aw7qtlLlL92M/a
vkyz4Bb+Lx7Bh3+a6/61RFT42Pf+u+nu3ybJ99//l0SApwieR5GO9xGf7vG7E6Rm3udOEvqsxAAm
kCgvZBTh81G9Dr7knRNlrculNc1EXZTwq2Q5WLk97vKs94F4Cwvo6zwzKdN2xeqq7MQ4OlFrJXTF
jyXIcqcoMrA7ZuY2K84XNFPqOua243ZQ7A0iAJSckNuyi5ltpOkGjofYQk7MeO1TFzr0j9mNas8V
6iVJWeMuj40SvVriFaa/Ftn7G6y8QhGSEejvAorwU9TVBe4n4yFmDYEksJs6sWspSl0Vdt0c4pLW
Am3aT17NGRLM2HCeVF/dEt5btstivJUqZLjTkpwL/TLbFDqd11WAsdaRDrF4/1OLMlzxBb8Gpi3J
MRxrtIGc6vaSuFz6O5Xph+jqc9xYb8aMUmSP5W6cmCNYOoqh6Q7ig3al8gZyV5zqAbKflYtPJy//
DEIcRWoBp9aFc8W4zh2vJiGt5gnIsl1+EtnU4DPCvTW5hIqj8CCD/ifIFQWoBm0GpaMGPrXqxRhp
ApVOfHWtNF7NRfIFumhYWcPwm0YBdP3SODHE9jadhKVb2pR/2MbAjSYlzOz4fXEKPDWsw1lOHKzy
Z7K0B0nH2GoGcraMjfKpl8POdPSvMJubVWP/KYylYsbLUS6A0SLuoKimBojctnezDp5/syNqM2TD
ivWN4EgUvfNhf6m9+t3P7if6ytllQ3EdYvdB5aRArFmfPRvDyeAF1CB43XtVu7CAY6pX0/J+9fBZ
BRmoPpgFtjPB6HVVjjFqQuA/SzIFi8Gxx5XR3QVTVdw79NJvdjk2k/43yV1ahbkkqdzCYlDOv4zr
pgUmhJ3rd7fWrc55V14mUVksZ6O3MOlpWYyRPA6T/q2GYj2OmCAalT2rqPqYebn47+b7xklTDsrq
BjvqJ7eNFxGpAnwBLdR21+LYslXdj4fAtu2V7rB+sUPQBtuTX+MYg7yz0xo6oDl0hHJ69eE37lNK
28UyzrqdUvbPiBZr1/K3wbO6aFXqLhQG7bCvrp5H1MWhhAIGuPVJQLJctUzRmazYDEzrbx3iWKPL
NJntHXWmbOiYjRemc2+0miHVp07/BroOG19LTK5LEIZruz7lE/jWCvLZivvKByUIBGeMwV4lc69X
/RQ8+K3Jra7Ib7NnnwvL2A26rjET1B+20b+2Nf3IGtpdy/JB4qc2mXhjGPFj/9vt4kPX0t3V1La7
TDk9rO0hfCE//aLbEi5q2pzMEhtqKDcTbq+l3/qCH6qkZSA95cZ9opfA/4onDht4LV1ymjY7s8cH
Yta1/+J6nBJTMU2IH7a/bmuYUt7cfwBWaFaOpApLVYj1k5W90womV7Ktn0yaBWU98nOb3aLu6PPT
XDlBa5lbUdFZVUin5UTm35QZd1zTy3eE7Zts+6tr5Oe6Z9/OknGZ8cngCfSRrip/wufmwtnPeHSj
4sJ4AIW6dm+kYD+HYOQSn/RHRnxXxAxqdb0/yRy+cG1+j7sG25UOr2Thv5joYxYL7CdcJyYMfra5
NGHGnbgBpn9n+tNWGkgPRu9FCZcKDgCo1aSK/XURU4gRxnZ49H35Jyg6PqIRmHvnvtBLBeY1VNOT
YQU8cCF5PKYif5IwfU9IMy2ZObynTXLBv/Kl6uZHFxJGBZisBWQMkGka854nOFNyGPypBpSQOCjI
XMXzdpjybpVZRcgdW3H2ytLqZoZcDSAH0kEVJ/6B5i6kDRVfy3j+NSKKk0kFkp83jC31TzsTQQaB
5yHLQ7WVlbaf5rpT0WoqR6AwsxvgwjL9rgmXyUwuFL2jRbOrpLnJTWqTSjGDj/LR1BgT49smCYWJ
KVwU9fwaTOGt4HwWGxaT56r8LqL0PjDIB3Irg94XcVIuKSE9uoPB+z/DsI8mJL/CFgD9sGlZEE9c
mzRflSAleT3eLRyNIsfBElgpHhUytEy04NTpNwfNdmU0ms9BhAGrtie4AuJ1mMSL1xnPtsQC1081
F4Ta+FUFIdMsmaC0iHLXUJC0j2134D1Lf8jQMhY0cdh23kqZUfmBKOMvY83rW1ptck0Se3xNJjSc
VPr1RtgZ6GIXufM7d1MOV2Gr0CuMJ6wl7zDrx30yOJC1teIPcNIYZ5GV/wxeQyYmmf1z683JtArp
S8XPV5oGoxybipLVEBQ93YeJW860ZrTZU53Nw6tUAyPa2MGGs4T6lGDVh+u2UhHbgFGWVofAUMw3
4ZdccJpq/BjNAaSUmJJRs0IMAFoM4la4xmUznZXVmfCywYSmp960zN9KGRMVbUn5jGvWes+HCi9x
0iKl9bya67Zx7RedVNNVd2PukS110IXDyc1+/u8hlf+F3+L/k5MCGwRJkf85ekIOHTPFf/NS/PN/
+aeZwpf/EJ7JuML2vL/dD/8VO/Gtf4CBMB15Dyz6/CnYLP7TTGH/g9EJuFcYCmRW8Uz8l5nCkv/w
LRsjhQiIGGKACP4vsRO6yv+NUI6J4w46I8ni+FAGPevfjsBJ7ymf9XvesDZwV+5pCRqwjS7awn4x
Kvk2d80patpz08x7Qd0Ars9uL4twOybtn9kPlpWBDVmYxNB4/jaDGUGgS6CmYtQ8TLLT+y6z73ff
c/5ucqV39X384BvHukuIC9AAvRBGf46V6pbQauQWdOguus8VqEk5scQDHXfLJwuwMGRQnxUmTI9d
VZ45ub+QbwTUNIbIsCpZeLV3QCZeGL1JCck4f+jo3gtX9htFrBtwMgEvdzTCB8p9fqY84JKRqYz/
xfhjib/COoKvczMBLG6SSCdHWdAwNaT7aYwtIHMJG7gjHorZynHt71yrt28Ec1YRSbxUDu0+siTn
DMWInOEPylzaXkVQhRRxv0LVIs+5IbeRPIZ+8I3JXPnGy9RUBWcbAuhtPZaMJ5A/GVatopQXOvXI
VmQOmxSU3JVO3+VYbcIQSQhdzlkgp1HKoLKY1Kj5amXDi8Puwq31rfPKZ7cZft3cOhNBX5bCvfRI
6jtfibunpLO3wC6iDQVZMMRab3ifaxbrqd/62h5+0ii5mqboN+jI9S4Q+LejvB8vyvSujZjHfWk2
5Ii5Wt9jMHSgpv0TvRB/LG9gbc8oO0fSdR7qzDc3Qex7J2629+G8eqrp9Tozyzg4cZqd4yC9M7J9
f+nM3pvVo1nnRr9rXBekRMU1v5CNQtsrD+E4W3twjYKTNLUurWl9VkGZPk+w0ztwnJvcwoBaKfy6
phAtpT/jNQmBnjR9NK3Qz32oxPT52lP03EsvfuSIsVehDRJhEskhIuSUp0Z6aRyhFqr271rmXK7n
sapOXLXCnYwpwKgcCrs7aBFOQEBjVp2/g4/hPdKqG45fNRiNO4/KwivdK65sVb8embcuxv6bukks
qlqcnLF3N0PsPVj4/rTgAhg2M7bmkJsmDQi4yQvnWEfeux0Ux8aJcKqIb53GODrjWwxzGfkCGUzY
Vx1IDkrDrSG1tiEjS+zVu01SldtW4S4MZ8IgxINa0mEgQkqmCWvLwt1ZRZ0LRCvCjKvc3UwZGuOy
LFhNnvuJIldtbIITC2vCkWfZ2logWH4arftpFnxXQzWUtjXxTiuTtvQ633OC2eC/IVXJTRAO/sZo
/INr2itRy28OpltmM58qcj7pAeDUvHK1Q6pK6kvm8ASUTItQjf+4TvJBSfIhKO/+W5MXQ9fhI+Jd
iLMnxxHzUqe/Q5H++jCzHmot5qUfaGhMbXM1JzPdU2Aw7GJYS8FcdAeAnCVxGUdtmupJG625ymYU
MkdhAUAUQujLwugnCm9hWL1aOVExPMQnC/j4xja7k02N89IvPRS7uOJcWSTVU9M0v0H/HFYgOGcZ
hAdlcXCM5gTDiOeUxzwST0JjN0q03RwpMufKGFXTiQDWNq0IdA93a5VtJMEuMevfSGlGOpC1VqlJ
hWoGE+rU11UAc4Z/YlTEPA0hd63G9uCGY7DVBRSQpPgTNfq5ivRmLptbaUQ0YZv2lufhbcyemXPN
kEQgyYvsklSVOmIaI6s8xDOpKEecdDhhGMkZW7Z+7cOdCr7DPGsvc198jUJ1G86UCTKwx+JEry+B
DZzVJmnfw+zNHx7A6bNOBvCw00jogtHWxE36IkPyrkMhs0PB39hBEPzsZHZKyWotrbYzLvaERx8f
AFjMqexYVWsi327zAMiA4txKZFvMGgFI9y69mOG7O4fVQWPtqG3JZTzpzaPOra1q3fxYT+ZH3ens
pfWHlfcYRcr6ZtpKu7anxgf6IGviSTivbMsnnjDVaNUOF0fh03qa9eGajfa7bd2ZxLIC4AOKcj/i
UlhwZSVK5gyQaic3OAaG9WDXY38aOu85a7AG9k6ijh0BSV1X5kZ7mK9ZW47STI/o095WSaD9mal5
ypgVob261aalgqer/YuDtWOf+57AphX9So1MahM4QRy0iT37ItwmRf2W+c5P66TurgP7LxrzF2lO
bMthThfIJzS6mmBqO3ci/WIdAemV7z3MbCa0k9jGLhGRRBwjXkqX2UfvvOdQsVnvnHWYOuqCLzwe
ygtEmrXtzd5GIT+uqBD2XlsO/k3r/NDmMl762bm1bVRSBdizpRfMP4NSbSSL3sXs1a5vneQq1T0F
WuSSwLWmOToJ640pCYtCpKRmsfMxHJY8Jn9/aREqFuPY+jtKqoFe1O6XF8XdovEEC8eczPuiYVpc
d1OCqN6M2ygv96YRec8DB+pmCIxXKmA5d3Th2ovLehM0Sf/Sz4Aah1lhI7r/Ms68cdvJTq5YZ7MV
30wcm1m+0UuRnyMVjquQAl2KHax1YR5mtOVD5I7DMbHJQJgSJtvMu7ACjvZRZBwF6M46yZkwfTx/
eYLR5HdfZO561IjVKgA80PfmvA3ydJuZHNzpvacEOs++cWsAug4idkq32Gc+aRzoAY+ZGT5mG3NO
3lOP18EeY5KV5WqMjMeYELum6W+WwJsTpN6e5XClevlAmGXFILtfdfM0rlg9jJWHHsF4CGkgbhFn
4+HM68RVj34bDDnxK8O641BkLykwpm7XduGVsmvBsqeDdWsmTw08Wsfcaa89MoDN1zCEfsdg9MBJ
TEfP4Le5xN58K0431nuTkzpxw5cZ1g3617T+O2cQRMN4cLTDUc+hKB3jQXqicTDcsBJfcqwHpWEz
InFNQ+x0HGwTzziSaLIeLBOOFhafgjJZwfMbjXsbfOWjjbv9cRqFs4ZSMXAmqlljL1as4CExuqHS
qI0WpoUjVVkTsSKtkhXJf6C6YaZ3LseLDcMuypAxm+rGkNu2nZH6zCi/qKDbjHr+C39Utu8bJux+
BZGjAuuwzhweewa4wVkW/avXJzH2eXtJGMvf+0F9avz0cRZY/fmjgvfeuQUdhoLabPDfaEctSSAm
6zYpx2PCdP4hGBgOxSx4K7qO2y0PinHMsnjL4Ogj91ssTUOSb1WWcd13xMBkQYpjgjVyiE3jp2Q2
IdsO2Tf2CRc14ifxWMRzZo8JKeJToJxHW6fGIantal2Hk7XOsKyurSKY1nY8lgcr8B4c/h3vYrE3
vY4DeFqaj4jR/imOJTVusZafUTG/7DYxx6tvW3cf3F87uhILMm/1R1+709cnBsNzZ1v1RxsyALPT
xng2nCEjD8d3jqNH8mHRKufw/GYGOBUV4tTZavqe+yQtSuMQ/iEk98XF1351OxfTmkvTirora1U4
fsSgHLi31o80qF2ocdHnzmzVgnAwcoiRGqehiZ8sR36zQr4aODevcRvaEFNxGs6mfORZRXNP8vrX
MfKFT8L2O/Jow06JVhLdY8tpBucyFQ6jqDI1vppEn4O59190Guhd1QbxlhXX3KmyN9ZDcLO7bnjF
ezRfbJLqC6lm900kbrIl0sf03jcfOrPoXhj6l5tISCrQfSrXyhh5elQOQVA8SdheOuc57mb7VOOK
XuC8dZ752Un7MBIt+/hkNqXzghnRebj/yuo9+8VkFX9Q07SLO3RvfzjRMvN5T68+pkVorQUS+qoY
LHL2NcSdldczrfj7t4Mwn49uNTwbuLhWLTEOPMOTf0VV969TaSRHQKTXtC1eA0NY+5Hx3dXFDr+C
7STgs2h1EVVARLetvs0pU5e/v7hMckF6XXXacakigo4oXz109y8ex/CHCLtuICqCfU1OlmZ0SEoi
6EfkgMeCzJ6QE2AyQFIpBdRDxVaUD+3aCa16k7QZfSHUVu9j3+p2gEVoaeSmt8E9FO5mipMZUpDA
tCUpmFIsI2Ar3ELZ8oSBowaz07OccnszjRS7Jvy1r15F783EIWesuv53wJCe19EfmhA461nRohGj
d5a1bz3QTrusbfO1Cb3pB0XMysuLqxr9p5LtoUqIrfVd9eZ1AX3MrfcpB9Co9v29ivvh2x3s7MKO
FljqEcQR9FtxwKv8K+8zwF5XZA+znPY3j0aIPCLBOwZ66XiSq6xIrq3iWuSTbnnBlvnSYBrfFLmR
rkHq51+QV9N4dtDEhxlMSC8OQR0zlvHkAQMzXu+9QQnVSspUbgPAIuiH9neBuE3ctLoLL4HPSFPD
cJvlgcalR2BACgTfshWxv+ymAF6XFZkrajUxmGcD7SReBuqIDEKwH+qRlgjPkys0fjaVZtFoSEGj
QrWjAO2UDGRVQXHLXYHyi1vC3vlQca4dGahTM3AD92oIsXnxEZvhh8Fb8NTE83Bq7c5dmlNvfhJC
eIMdLJ881ZQnDzrbkqZKeq+i+qVIwuIWxWFwxAqXrP7+7314qblQ1e/9qlSXjH/dyH53poKlfFvl
XvCgM3LQE+49A7DE2eGYMjZpurNILlA7IjY0O2TYIEWMseQ1lAPHDQg+zCL5+4+53PAcL0SE7zix
om1Us4vY3ejtcoaaHCm6eNugmNKl2pabTjvzU679/JIG6tRmW3SN+4GzuPQ1h1wh/XSNr316TwjP
L8q0VRdPxs5TPWMSxH+l6wsOK31JGH9snFBILkl9d8GMiT+vgoIbZBJraTCPz3WSiMeKdlJgcKnS
1ltbdfbRTyKIRQEXDnbhxxyD7RL0/vCojSZHKMIEU5hRelReWBy7MhHbPoj5TMxjsu4tIFNO2s/Y
aaEaKjoTSUrU8YtdTK+2tLJbOJmXMS5mzMOzXitNchd+pMMMRZFHqC0u/LQQ7IvOWU9aFWQ5C45n
WZff6iblHjab9O9y2Fh0hlbbqfSNMxxT4+zA/xf+ICGFREADnZBGD8Zd+AlFP25qBUdH9ymOAc0L
YnH6xZ4b3LQZv/MZb+LsHe+hSfwPFSQp4N653D1ZeeMtkY+IGXFub4tx/Ogj80OSfyfp5z9rLI4n
NIgXdohkWzT2uUU3WbZeobcMqLIzg/3Hppm6Q0ogNmQUsw+d/qGwmnv5NyykjUgiKKDNKA4Y7BVn
jLK60WhW3ghqHF19KcNZ/QUiuSgQbgOLUPJ4b5nnRwZfnQ4oHNLCdB+4fzK33KVKBht60+kEz59t
w/5puvljGkCQjVn/cc1D+4tp0taim5dkPqYANcyLXo4jK9a8TJ3go6+wWnpUN2A9zf5q/CZaJt01
76KvwSu6S9XM4wbECHYpLqG0o5onALfxa8rCXBdou0anVok9+ZtWP4YGs3AzFZ+eESILJZdwGrND
4Fa/jTV3G4rAKRwou7Mn+hZTYukeU6tHB+lite4cXTxPIvu08MmvJ5GXO5P1+TRs0atJO+YEewHI
LOasqw59NdVHM7oORZXfKKH3OJyxJ5g0t7O6qwcxG/z5dju+ZU75OjHdWGdANRaun6Al3b8MFI+c
/v5lQFQq8fHnZNXd+DZ64kHJfF8zXjpiWtjrlE06AaR1HIcYk1A8Nqvchjata1OxX1b5tkvNjUvn
NX3OlktiJIw3c1F6kOxJQHbZY9MF3c3Gn3Eko1kgxFsrbafBL/krnMfBK5lI9WXG6RboKrSLmURx
7Kv0Vqftu5ua46ltg1NZuN5zTZMxg8yX3i6uGuftIW+c5DCB0IIpmp+sRr8wJpg3eTREa1ZmPmW4
zReDmqKNyqJ4X+TA+9Ixv9evzw4FdE5ItEMUG+EyW8G0am2EBipN3Me7TnLGB67iQxAOguOyL6DA
G3vHHO3z3/8qkXl1DU2+D0bPPO8vDtn4K+HSg6zM5tj5Tr40oaqhhc9n0OjObapPXmqfB992v90+
+bQ6q9mJKBuxITVbBnjBOx3X41pjVR9UnnCLr+O1IA73bCfT2qsHBl3gtoFZqoVtZz9R/y7y8Pm+
c65kUxwkjg5yUMm7G6Nlshf1UfCrbJTvLPDTM0AE3Jfxh1URHNUdGkUYrKkIBdsSaWwjkqGejH9b
IA+AXEjQtrlRnG1/2LQmhSYuU0MhsQEw9FjoRg080NX7/OqANEUnbPWyspiQgc/IV1WCAQuSz1eV
9BTWC3prHRolrILJM6jUpeE4e4AxxiLv4Ytbkf2Xh8ExY6y99boyZwrEbUQGtzghI9RkRJ2ACW24
k8+PYRHJNRkGZBbrc+y88djCiJVx9FmVhA7qFLEx7gSTr1DJTZ0Ba+jtqQSt0H25kzW8tHVAjsOX
A4CjcgPciHR+X/9pmS0aDBH+GgkpU5bOiEg43YXILR/AQb01MfFpLzwn0Ui2yDya8Zggq92ppWZR
rCO7nK6z8sfjYHZfHXe7+0TE+XAGiX0e6b/EjuOo/OT7767VDTdZ2RoSXRa92DNojUqrcTMlU3MN
09cC203yH9SdyXLlSJqdX0WmPcrgcIwLLfrOM29wCjI2MJIRgXke3IGn14fsklVWmqpbbaaFtAmz
qswkGbyA+z+c853is9PxZWiqjvIZlseyKk8XiI4ZJydQmwRSWMa3yIPzGBfGjy4BrDHWqE/7Du8f
0YcbvuRSo8x3u8i/wqiGMxfhVJyz39F08ywuq3SpkIqC2g8849TWCAsb+tzQkgeNWDWvQWyM1o9O
Kep9wcXee5w9+AijsjuRYhhtzdDaQd8MgLljqtJ02ofRzeyDWfMAxaPf3ZjHwIipYAVNUUE+PU+i
7o03x1KERfGs78mif8d7B2pIoqseGxjL9YSlQy+7wqkzHtyUeiLoBo5kBOAbVC/sJyh/Ns7Ik68i
wER9XKs1GTc2Z3CjHt1IhFRCM9v8VvJr05AOMgHbKdN2wYaAEBRJn2NWWXoHSPOR1O53QDgjdRym
UbT6+UsghpdhKqMvQQwXFpUv5v4QvocxeOlT8dTDOCrVNB95z4uHBELIEPT+Q6SMbV1GxUl39wsm
7MpNv0uZ6AcVxB/52L/0cFn4u+Tprm5FecmS+ZSGBpUNZshnQhx22MOyq0GzvKn6/r1P/WKX10G6
F6LAI+qk7yn0gccZlvDWtUuKCjbQayJ8xuNErsWTb/T6iESXyi4lp4wRTbE3hX3uWq+6253KX+oG
rrIYxbHKPG9VFd0tcdMK3WZWnTpPAHAJGvYiZhFc9BCd6zwoDsRlvZSOC/QaFdIuMcmGCwNcjubS
W7Gcaf5om06yk0QblOPd2+dDxsgqYyXiRextfYbxjMP2xRLWgSTwDWhCcSQqLHUgrLFlSU6ifirT
JWkC1pdbmta55OmtzdG8/vEH5hbDTrtvQTAbJxRz6G7CI0EnqrZi9DGD3GNQfpo6rsjU4a/y739E
Fn+pRrlrN8w14h/LwnNUIYj8oueJb0aO298Zih6wmIO8BAZKj7jThDXLSJ37OeXivlAEfudvZdJT
86NpQ53qdnpmlUaH4sOkGSdaM3f6FletvnqsnlGddc7BWko4LwD+0PM8HxO8U8z2JYvqLJfrXLTN
Ka4HPIcDUw98JjQFLVPXyUKoFUVO91RkHGOjg3OgtiEVuZ6852zJQJ3RvrgsWziZtmMWfx+mIr5r
reP70PCpVY44tWl/xXVjPht4EgmbyzaMnUmOW2Ki/igA0g6GHdrkD7IBs2NT8NNoxP2sMeZyg/LP
2Uf0W1djHPcUlkTWFs57gzqkDKKTkyTXIoFGGWcmpVTZUrlLQkV4nSLq0FatxW9tVxPaPHrHfGax
V3W02QM92WaMmQoEPUy0OcHNFRlJes9bBllm431YXkwYgVe4mMSmfBvq0tqPqPTXlany721IHTdp
Yd9FbfwYrDJd+Bk8UY0HYVdVtJuOf4+j8BqLSFFxRP2DifiWPOCKhU4OoCXKgDv7EwDkvlDXMY0q
vtNwzubh1NuqvbUqjlZRkuprvXgUU3onRq1sl7i1b1HnMniZAIZ16XuY5fGTj0VToZg8mtIQ+DlH
Qm8SVlVkPWFKHOsTL2B7Xvj8CGXN/JAEmOAZmpxyQ8NZavRhFgaclGgcnoNSeTDTUveVIOQTAbDG
ZxUjoDcpXHdta+Gf7mbm7kaXnkyJnAGaVXYcBhT7ZGedk0w6l2kyvjMPyfeMaZD2FXrJCUw2JKGx
lTCzbsf7nh+VDZo+mliDYGjF7kxe4QrEm7u2oqZGG2Ydq4EDBc1OvvOIOF9bNreQDyyRoJjhBleP
eyMox20V+fXWou/o0jy5eAonXcSaetL9zUn1fPLjvY3B++LPw5XXM94R1urBwNHpWy+KPfytgxEW
/kHF9pvOF4eAgL5TGj9wsWO2ZVvcU5VBqXptmuBHCfl9rORzu7RKQgTTzm06cV0C2qPhtXbTT9tF
RBsl5YOjG2PH/P8qYletjUW60g/ktIlC4CSH8QMtZ1J8AACnCm0fA4/VQ5KxM8wCnPmWXz1AaXhu
8IYB/poPVcikKja5XaHJ8T5KAfbJ0p8wDOpHaAn1I+Eb/qa1rRPpqZgeSu2eZfc7spNlM1ipe0NA
y5oS8iEsx3EZPoAQtKN8j5UlOhmZBbiqemj5HVybwWQERxjzOsRImvXq7M8q2uEWQXWDG+yewhJj
cOqSujgi42zmuHnwe8s+McUqdkaQZkDji2yHBQOfdGi2z6mGh9/4/nCJqw1RAVyE8+jSrJKKxLnB
4JFW6OA0SU//nXxLjDR9bLpFWtRN5fdyoMixC/leNYTvDqHcuC7BoC5z0hA5pGdV+xaREwfSOvLc
aC8lEHgvezYLLrepePYj9+KDS8lc7621pVilTfFYhdZ27lVMkUAAUsiyVzXpW8Pzs3KoIJ0gQS0T
FtcuLpkKNQ0HznBlClHCDBYvFgorOE+r0Zr9mwhpgpAXQlCLN5lpTkecz5SfrbsZx9xlVTyOW9K7
aH0DJm+9j8o6dJLocp/BYN29PH4D/cXQnZmYJ4wFC8zsgzeoJqmQmmiw7H1LnOcaze4XDnrr1HTt
yvNZIGSFvihveC2ipMHg0f+mjrk0KVBcC4pCO9a7nqVBWMzNyoDetI298CeiuI3hVh/YD0EUccjg
kmqAN4BPy2RrrQs/6OAqUrIg1NS6yF5lJK+hqfcqL1/McrrB77gHCY5/w0OpL1FBhrJ/wtb+GhTg
Ml1rINo9p4SI0+k9B4FoVdDDXSt8xznFTqzzXhIjUGvYkJcokh2JeuW5qNlfixgFIbBQEk55Jhm/
cLi0U1KuhDNNG5/J+qaW9S/TgI5M2LSxGgxxs3JyXDRVUtwMG7funvnHmHe0OBmopuj9ff2K5wIu
KvbER5kREl9o2r9Seu6WnqH5JoZwk/op7Uilf07cfVfAC911wO5+1VN6MfrWfOuq/DNtqaPD0V40
X1a59Zb5T9z43d4d7XKlMUPAFuItblpzAB4wdxdkM1c7qsbnOTFvjHVPs5bOHSjDk8s2ZOuzH17j
ehwOjTIMzKkk/oi+CLdFCEOAJjDfAlcrvjmmPCA2ew9YUdwnz1cn2+p+oAR+aeEyoN0wniI5caMi
R9jNIiTYxO670yhl+ahd9xHtdHgjZyjecig/5VUjyS4cIwYqJm2JZ95pzriUhol1ZseKSdiIy+Le
v0+yrY8T88VVlVoUGxH4WXjZz8wxzW1Zo86s+62G9DMoHl4IfoWQbyyr3pNOHzphwAf/CELmQdp5
zaL0Su+7K6fqscuHb4nJttezPxtmHDp0uaJSjWButLZORKytqaJTj7PrErsjy2B+39K96LqIHqBu
ladUyrvPwviWmK3eEOOEsy6INtIfqnNb4ur0Y/MTZ+98Fm2drd0hQ3thNgjqK8F4sc/2g8Oyqks5
hFq+zaocpobzkGwUN1/CsOQUAG8q/I024Eogmic7NHoLKW+YyIzZOUNmTtnUvpmRsbLdgUCiOGj1
AVZgrxkcJ8MpjmKI68O8yTqEt8INjAcjHZ/aGo2PmNjICyaB67yJ8703Zh95y72eI2xBj+1cWUft
IKpy5YYR/t8+v7a+m3GHMFEfewVcBj2H1zKLmaL8ylDJtYziiTqpNovPGbk42Lvm3jEvGdMA1GtX
Mwzqh7NPkyeSGUFG9ejZZOJOk3VlLqhWXEDGYYypv9Oe/7o0f/mTGZxtw7qLIWjO0Az7XVnYh9ky
5XlWcBrYrap1Sx7dxQK+e/YdEWLnJ1WmBMcSYOTeuxrfsttWLvs5PFVT/AtjavkcS/MTtQ88tIqN
a9Z08a4Hg7iznLyDqAoepx0dXCINaWYanMXFSUsoUmVOO1r6W3u0xqONwJTDOczOHkUZjU54iJYy
V2Er2g2k9BnMCJ/n8s3uTYTvoX1b4H83ufzRBA4zhzlfu1E67rHpA7AJGBpGcw23x3T1Qbemug+Y
37rElidh9CfJObcLmHpt+EnP1mREv0DOPvJNGAMoRBSDXeWP1Oo3UA8VY4k5jd71MnTPU0++KgJh
OxvtrK8b/dNBotDbyXlItXPsFoPh2MhrGko0F4FfbXWZoQDlNbuh6PrmNkGycY0m2AQ0+XmTt6Se
uM8dCbI7P+AqYnePVwkqSMi6xxTDa4oSY9WEw6NTzEC32G6brv9C1hE2kSpM1wEBiohjJBuE4cgW
t1lFbQYqtR0+E69iE0+3gRGR9whKJ4aX1y5Wx8ztfyNiJO49JRas+Tkjq8ZERbM/0YokNkCHssfz
V2kf+GUF+Y4Dv5o4F9LZ+hVn8a9CL52ZTk+1Fx+HkYqhF1O86iSCXxx739vAs470LyvLXkRcQ463
UYDKKdMeh3vZqyN9Znbu9HBFx1GfbaS8+CAZJ43BwnSkTARbLSWu/pM7f2fITPRLh9S+QvpaX4XO
rs04/vSs4ocJzbmv0i8+45MdIk0bjc7eJNGdSwGDrxpJbnD6ZifJtmS5h9IHcFEZWhfDVFvTpFPL
F2Q2Idk87/FPim4m4JA4gLg5yBwZW9bEthG58o4X7yVELzh77peOp0s4hz1lMJQVIwFJTL48S03P
K26V15wKT7QcahtPD08l6KYzPKtHA+TdMWIzyXPMGtlL43Uf1vPB8Kaz1AVMgUUZM3TZmTvWuKmA
2HS/NfaBOhm+Nzy06TafwmI3BuoRQYtzDay9mxLBHswhg8+ujS6NUT2YCYlqNUOAQ5ANryErdI0v
Zq8sPgaG9tfCPU4QZQUyKh1NTLl8N17P+CxR54H6Fe4+Ll2EDYky1lMmH9ipnsIyv2AVSxB1c1cF
ptpVSXgOWuPDj5u9C/yD0sy/qPSC4sxAbBW2Z9ed0wNQESoZlIPPuavw4L4lYfAkO1M/pAYVQ2Bj
Q7DgQZJ0lP/wKsarcTC8eXMNVUEUb1M8oOijn13rju3mQKZL6zBqiC0TxxBd7770Lbk1MP0WWZs8
hpb7Dlksvdh8+nTA45kK+VS56pDgveUxb569uOGjdgjWYrOk4AAky8AMw1RAdabZpBk67OC58G8P
WGV5TGKf72/YYb4e/RLzCz0FMLULP/YtKqvfAco3R/nkLZjkQSQUPbt6Sr5MD6RscVU4z7bgw7Zm
TmYhRkBlla/5ohXriR1g4THuNdDx1bxEGA2GV51Av0+HvnKxUWQVmajWGH9DiNuv4in6ZnpQnEtw
W9smSdwVes5gh+Kx2Dh2TSk1QDv17GE6TjEvZOykn7XMM9rY0SIAIk/WQxTaj3PzMTsozQQ2uAlJ
5mc2PAOQiY4JdnF0HzzQ4YeIBOHIQwM+xK9+JDErB6oUBMmnEk9TQOv8CGgi3vRG2b4wvj9OVfec
Zu7waTXORVtpv1XmKLgWknKT9Ia6K8l8wjHzq3DJF6tADTMiOg62fJsaBPTccuk2HAGohQE9rh9j
02c/4Kzob0C8ZMmbQRYWn4pm20UwGd5zNFlcFZAu7qb6LedwI9oeQiloVT8l/AMRw0eJKzwY3R+i
CeC4JmXLIBE+riWyfe7KXVzisJE5olJbkBA/E27RkGSGki3dFhpIMl4OfBim9VLNMLB1w7RnyKpd
LC0L92yc78zYJ3kI4d1A4m3pTttSkjMWQB0xN2ZscywmwP87htQ8vcw+i+qZadzTOCJjsiPOJdaX
hMB4g7XVY/iT9B3ZDdaeWuG3oSj2TEbIvo0sb+S6XIfnYTLByY/YhIys3vh18hGPyK4bWbPGalBl
5EWr12MZEKcaMvrw+Vir8qVollyjfG8ywDuIGIUEW9t+jjWoqvFXVbfPc4AYW7ASHqmcAtrWMw8L
Bg//gAAW9hYJ7H7bvgaiv0Q6aDZoMjeKhjLToHP9SteotBuS5koyzYiW5ZPL9okjvhccDODO3/vf
BMa+txXwAN9BfhtX7rcEXx39y65MjB9WgliVUNil126wCtIgNSHINxa4LxMxbCv/q7BNxe7eXE/4
Rbc5C47xZvT8IiPW2TmpTiQszyE3dfqqgO6l7XCQfQObuSsdFjpwf2UyHI1+fDETiC2FHj4iWDH0
PyZvXPeOchCDHkZbX17ZhI3rP1kM/jfOVYFr4M/GVRumMsldjkc6BRh5oPb/bFxl0NsUfE4ze9iu
205WbG1y7fk7oKE6YMlixxjTxzZgM2kae3fJLJRj9T0EFuv26fCfGGnFkq/0p/AKfhzPBEiB/Nh3
PQvm0D//OFZCgAQ0Hr0nhggrF9odjNrtFgZsv40Yy2/tJvvF4ovLQiQ/7N64Qlkhgbxzf3klTCTg
TXx0+sVtQx5JS/wnIXF/hE7+9efD2iD+cFsQePaXcI3acRijFx1Rk2XTrDMPGVAN0/VAnBP4sJY8
0Zhp3wr7671n+5BNdfc2eZ9WCmrGHzVg/ZgwLNUqJAM8kf9108y/DGT5JwLp/4G15l9+of8Hk12k
6Tv/Iab0KSH+6J84pX//T/7urfH/Flhk6wrHRL/suYtN5u+gUh+EqQuzJ3AF2S384394a3xopBS3
pkm8kkUL8g9vjeX9zcSWTnqqYzuuY8v/irVG2n/BlMKzJ8XTsyzp2p4jfP8v7+joySy0O2s6OBX4
absD3tQwDztOMznnKYGDU2ING6lCak3HuIR4/1bI0bJVa6EK8emszDL5MuZe46D0H2OreoMshCpe
pF/VOL9V2lSbwhxKHNuLudB+7P3oiwvyhRTtick1QYySke6KHCgkLDZZc5H+Zo/yscH3u1IIHSw6
O1vV19xur5G5REr1aA9bG2eOEBORiEGar4ZU5eu6YcsudVkRkRTf6m5yHnITolLoLGZjxabKm13O
uw7Jup48pJDFTOjiEt+ZdRDswoKCaPT9Q1+yr3DjqNs3zuBucJS2JzfywrVMcuoObVnPynGZowcC
y4ztWreSTmaVeDURGWSQsIRO5LGaM0nyiHznvswX08xXgeKLEUf5bDK7xow6tRdfO+F+Lo13Nkkg
yezqSPXrHCOTbkw2TnYMzarbInhJ9uVoPTCTdA6IwFlveohGKvtNAlN7JHOZG6MIf6VLcOTAXGOj
rO5r8ttmjTnmHpFttsmKcjp3pLqxfLKQD6cRW9Ng+J2J8ivvShalppPeOkiUuBZIU41hvDshpNJs
9LKrds1zgdKE5Td2+t4Nn5TlvZolrJtlBXKPkj7baJOAH1MsUw1bVJvBDCUdoexPDH2Gpy4pxp2X
4k7EA0tR3c1fUtbtoTfBlefoVzZJhXtDmCM2SRmSDWD01VWZPlsPd3R+Kp0Htzou7G3ioA9h1DpQ
1kTwB3UGuYpg613jFe9GaMhdgOH8rVQ8SDBaAVuTjwHjpuKKyevyG3+hgCu5ihHCzfyOSD3PMVIv
6ubS7J7zwh8wtDPlj83kGcDADF3ezJ8aG4IrkHOXuE7XeIyI7tuhEm+OAEKns4ogpE/DUO6nsUeW
MA7lA3kHTzFrlb2uI/3ixF21FTlcj8THAxYoTchPHV1GZWbMgsrwMREx+orQn9ZmJKhZydE9G5Gt
V3lpNDe2G80B/knzlEphbBpiioHfkNrDxNCApz0spLo6/e75ebkjG+G5dVo62lyclYH4vyn8R3e2
f5P00m9dp08fxsnv2KypfBfHWK57EGCbHhv0JqXw2UwWKRhxlIlLVTCunXz5WLhj/Q2iNoiktrmV
RcPbXSvM9DqkwHJUd4nm8XfWWvEhwFB7KMAgb1QYw58Ke28PdNgg/mFg0dplz2klP6eQygxrzHz2
YeS+NKJpv6cDUkDco8B5bUvvQ3eEtB94ZA/g4wGDMTUbu0/CNV2rgYEqSojD7RGe9b1hEoVmDucw
sDt8gtOn18jPMHTJR8hb4+6GyEXiyFk69Ho90rgwnLJpVEBNbDxy82ioOa8mDwqST9O9Lgc7O3RB
plmYo7GSIpougUgOZoZBPEMJd+iLmcUVo+I7io56p/PkKc3t/jJjatzjdsdMHouYnAksYEbue7Bc
g2ALpRTwqMG8MLSXwKYm9Z4qj+A8DiNEpY6t90FaQPO1NEajss12kd/fcPIluPCj96ZxWlhszsIt
CImQ9AVeHk9L5Ki+h6S7E3u3zlKk9hxtOkjkSngmJNAhi7Ct8UVyU9XncbDJEZFDetEBEy8Ov8+0
RsEQe0Tp2nbTbeaeX2NQoUywikA+OiVeHY1Fa2OzoQMuQRnSie5b3rTn1ktJcfR+UWAFG5xUbCV7
gzwETxHBRzR0FyMkq+T4DOCSPTIpk0csLLDXEzRL/3HhKf+at/vXWy34SynVkYbXSlOLQ5sgadC4
MZnss71DXvYjsih54wphYs2ztk1K40HXBj2Exq3PHOunNgqauYrrAR4e1XRlyX3eIR2cK+MLp0q9
cufswtFP29K5D4HkALIEhnYfBhz9TbpYsSe8hUlwNGnfnH6idMP0ssGUGK2d0iOfIbqpzMXLxS5p
xwrktzErFGqYO+zZ/VAkkjLtygxAp6Pzpur6nLeoW+d5zHYWkLLr2ID/o/XfgE3WBzYELVQm/ZBl
QGmKwbd35KjJl8gbGWaMY7oBZ/ulFf53q9DtIYkks7VpSY2ty+uY8+oCNcVdaxiod+fB/oZjkc4s
bWt0FhIRqAJhRMl+MolwPeix/w2nZWOz0dzEJoPlqKxPY5DMPKVz9ug3QfeKz9jE7U3wJnECb6Nb
f6V5wDhzlNMmrzR7+AJsP4vP+M1OZfQ5G4MHGCbBOtqP2E0I7MpvUVvm/NZ41shwAXjZCkYOLJsQ
g1MJd44sMaHZbrpxZ0cdy24wV3QACJgig4wKFb5TRACsSbdzxaSrj1jHZ6AR1qOM0odGYrVVWqIi
DNMtFmfAx2CkVlJnHwamJno7k9cFTdpBJ0hvUoPJamChAVFWNMImdZp1FAwQcQjEM0qI0QWT8J1P
XsU6kIy0SsLStrmRWE+h11bXofQwThJoh1bE+ZV3CWG5XFAsfnt9UMLFXeRVn56PAaSMEKVUpJvc
Js9+GV37yVMhuz5v3Fqe755SNOwrRY5b3wWcD711DTlZJBDYRiNenXUPNpR5x6qriaED+IZMIyLE
GMAHGxzQcy9ZYLgHILeMt1jCk681G0sHvSqMkLcA2g1LL6UvAvL5GvDVs7/oQFkVonMO1Qtyr3Qj
s4LlBmIaDTcQKUZzQ4RXbshl/R6YmH+nUGty8ORjpAouD7jObM4rMlCNbCuw4sEd5mPuzWrTLddO
tFxA2XIVwQQlZ8vw64MnkEQgzSLwefB+87++wcx5ZZMLH1GcOQSxZnDLkZuZ7pTbvomxtF9LzmLf
m7uzid6LfCj8G37ueQAcPDKvG1TGPSugQ7ZcqOFytaqeEYnD33kH3aY5q8WM2KAs3vn+HD6mws7W
ECAuceK1l8aVyLSauUbcyV2ullsdq2q/XzYZITJbctohoUw4uveWLi4TppQVAgMW06cmLNpjlKFb
M8sietJR7q7rpaIoltoiX6qMiHLDY2lBe1q1h2GpRdjC9w9Y/mzUIglpz24U0q8upcuSpcTaknIG
VQYawhqcGT4zHGRL2VMEmfvWkQSwq6mJwqU4ipYyidBAvWuX0qkBAojVgXIqijz/ZihX/ayIiN16
tUqezdwhes+n7q/q7OASqoS5KGLRHKK/gJ6HFBMj9rAUcshziY1ZijvZOv1TivLsNFB0A9pAOzQv
5SCDAsIA8KpurKkiijmNy5XdOq+O6T/lWsiNVaU4x4j5SpdiE9gIKG+Q/jt7KUWXAEO/G9NbHaLn
S6lXmZv+NgyfYdXQk+K+FLXpUt4aBYUuBOe7Xkpfxmtfc0vjkcr2NkaC0TdrplUW43KiV3qNDUcf
3Sr54fbJOYX+ngBhRelO7JrDCdLHyE2Sxb0jXqq28bCo2tWWgV92JMiZzmGp1MOlZidj6Cql/56l
U7gv8KhdsASpfx+o/N8OCvn/CFwhuASE6wKV+Nfsin9rh/LjC7Hff7u3Hz9/dfGfMRb/+AJ/jwWB
ZCEcKzB9aTkiAFD3v7rtQPzNIZEjQLAgPIBxf8pPDaBfLMkfji1ci0AR2n1gO338P/675f7NtWm2
GbGAvghc2/+vdNuO9ZcRlG86punaLpQzvhShIPwQf0a5VTxEMaEQMeKobuw3oVAF5uyFedJhIX1R
Cwel7qok22QLHYV4NvFWtmP5XP7BTolz8VP4bcBBblNGbsJauPku6x22KoQ3m6tWLBCWyhcAWdQf
cBb0Ez5ZNlCQcNjjmzwi3vPVg7bzBQyF9O6VmLPsMUjNFgMIwW0VK/YEdMw8DxkGK7gyCpp6S1ac
XFTFy754B1vSkBw1C2iUljdo1mXQofRVw3RI8z451gsDpwKG4/RQIHVLlz7LUR8cgLUn0NUMrCwi
iuVC2yFjvn9VhYoYP5izdRoEe/1pNm1c3jggS4G9rFpIQK4K5ungu61RgdsRamS8GyxCXyuapXeN
Ois6iChAuCHK2dh1nWUf84gB7NrIDe821QAxjAWjVEydvBNjlJz6hbnUKHJJJSU2wGRnFXkNBxGr
he7QG7lzAV9b3/1WoOc0qI3HBQrVRF6yURV0t8iEUWOZ7nT30VWSGdt7L0hr8RCIkO+OYG+tMuQp
6wRP+w8Z8QXboXIpLcPIeqTN8Z8LBGwHbN78/tA+IaidgPAkjY5ODfnZly6d3Ltd9O6dWY3xoayG
YytHuaeUMWyRjU/fcKu1v6UahpvTSgQbjW3LD9sNqwVniaS9/MkFWb/lNv4etiwY5faBPTqoK2pq
YlR+Xc1ZF1J6PnlTlFB0FFa7VcJaCGPmWPyonUGIkx4CPKim5xPoJpMaU248l4TselE27w0dzR9N
JRKPyMdGhtjN7MnZwnFGstV1zbK8K7L8mz0HULzrwutPjiFic9HMZ4+qbFjK84ChMYYChegxywuy
1P1YxuTOVpN+UcWI2BS/PaETup3hjnXhFN2KPgpO7oCIDmiXjz+hbuc3GwHvL37NwyFOu97C1Mtc
h3Utq7QMeR8aXsu5D5Oicdd+4uutGkT56jrgHtgM2rc4dIfHKA2Ct6GT4tklZ+A0QHS4zkaGTU/i
l3xCKQaCoPCns5ipnXwqVzyKTOtPrq/G82hPPY1C1gwXCFUwxwhp24PJA1NcT0oB7XSrsyiI9XBi
m5l8ZtfBOkKA/m20ESSMxPkxrxg6K90oJ3X2qDv1j1ZO+DdDvQzh2L8XH0Y9DOdyKtxglcc1ZYNV
jCFRyRPmr1VaUNoBvFJiZOGYpMwWwuCj7hr9LGxdXlIsBoTPlYvDfC6Fc9AqyFHwxoCA4XNyTzqA
E4l5dyBFSIfsCOR6boy+J0HJe7ApMn+YbGxvyuSBp5YNWTMWJq49dMfN1R48pNGuTH+mOCqStYnM
/jvzjJY4iZq14rPnmvHFAhWHnUjylWHdtS0CRkR2kPPa4qnWZvtitrYT71gRF/CHq7aEIk0sLGr/
Jv8t2OC9Y9HDYFCFDbkAA2kwzIXkYM5bbav4c0orEB1V7wU/YPo5X3nmUWWpnpSfM/CdpEYz4nn4
CubYf4cNN3AUYNEGQYobmfWQ6A5OpI0XttrxHWaN/1lp0T/5o1OTakuvm69lWzjWtokzYPtszhbv
SBwx3IvmcNoNRWMiDnCQHiYgUmnB62IG6toF7+R3Gr97WnB4mIlLGqfiLKHpyiWKRsgI73Ms5Sd0
zKnb2UTcBacSvs9jyRsV7LLYi45ZF6ACjosob6jqRO+uM4wpRyJ9snHlFYn/5RAek8Lu0sXWsOPx
UbQifoCnz7aU5lxzzZCGi9Q9DR5SPwwwSlrlzZ6Rqy7mhn5bMjeW25blSL0uYdgn28JHFgrTL0g/
WttQe1kIbL6p4/B9tODW4sBe1CY8nkw1DEkwQItbi/UV2GrckGnWQw2a3LLFJjgMazspoCGbc9GW
21QnaC+acnKnNR+NPlgFNd3GyobwuUTw+CNrFsZiEjf5vG/cyvBp3/h/cHog6N5YmGTefUwM77W2
urcB//NvzcC4ACPpobifEY6+Cg1eCsZik5LyMxiMtLthMAIAdPBO2LKkDGzQ0ybhdR5wdcDCJpII
nYmvbiBv2wcGcGhEFAyEEDt+F8drRF90jlZryhv5RDaLSC1z5pWqJmN7COgULUpe76ERORF1s12y
+VZS2WdU8O1xwIJ0I8GXLiTwCJiyW1sFDLdrWGm4uCELBI2h74W04r3QRffqyaj/Ca2dTIAs1FGL
95wR6JqQpPpDRXhkhwpMDbk8boPL0rCmlWavdAaAN71GCrgk0wsQKmxza1ZsErJetylGRJqrhjdo
WkcANjaG5zcY2of+GbpvKjbEklWIHnNZIlat+/zcTUOOFJAxFXZp1DF2m8hDOWOq3giL7NO+x823
CSBK1SSXmhOes9mQZ1jLZbVLilmR7pm13Ygl1KgSvOr2dChNj4R3iFf1Fh8XGAEuGbVpiYAgsbHp
Iyr5WZ4738/Mrd9oTDVB6Vb9mkZnPoQ6czJG1raJlAIOa7OWmjiTk5iGGp4z2vofNfHva3NIixfd
BM0vsoN8MB5B+d1xsviVLaz4kBZGFsYkeD2EvXinJxayQ1fvZqMcfvuirohC9HPMKMSqoiPxB+V9
MkErTlE8dGeSXPBH47dyvmwvgmXoBrXz7I3tfMKyJI+6V9DxRo3JNVeRveFtbR7wEyfJqsKafh/E
SERnNRPY2Xiyffyf5J1XbxtZmob/ijEXe1dE5YDdGWApBlEURSvYavmmQKXKOdev36couS3KYXu6
vACBnQtPd0sukocnfOf93mBYXDKMlJKPeI6iWmhuqj/CMcvue5pWi0DhHnlChlV7E1VtdaXVbv4l
D3V2erbZgKNV1OCyWNmtrNO/rE0PT3ttUHUmphFvE7wmsQ6qfa2EMyDDdwWB/wRObF2RfWpcpFmT
nvK+6ZNHGI1+cSslOdUJXgmWtadCTeylgJS4KHly6fcT6Y0gCL6BrrmbLjflT2qeW+dOrHkPWVA0
yzoIrS2VSnJftj0UkLDrkW+ThumdqqpqnVe60505Uht+IXYcL/4YvjVmhYO3rxlXpFHQ439zj/hh
g/q7ehyWnamYGquBxEBTfNf9EvtBdRMmxopsBiqIeCgmyNN0LuwikYnEVbhrnLT7ygNeV/vJ2tcj
4b42sfd1CpI3ahY6ttQvBPoJzjzb1zb7MscYKp5yX/zA3A0Msr+6bgW/w4NOPuwUqlASaGyIm7Jm
AEvMLEneUWEZwElxvgyM5KnmWzU6NCGNLnVW82dzqLZwYksu2ETsJWYQVkg8Xp6sNXxHP1q0jdck
OOjXpouVFsqQDsJg49nzNIj9eSITROxqinAfpnWFT08XomqUHW/VCE3xkGK7Oe2H6s8MspKivRcw
Qqi1jGDcDNMdk0gB4IAIxy4w5hlRm8G28qjiNwFW0Fjm2KkeP6YRy6Lm9BTB1adCTgzOF3JxfX/a
9hTcq7pLuHwErRihzyS0aIVttAqyQUQLqn8PYC04dVO6arTbYhJsmywDAcx78kfcPAbhz9rgIemM
dCWWUJCVzo+0udRIxb0aElMryko4L32slAzQiPCEVcX+PAwJbuHSWmQpXwLtJWtVxzbHIEZgqdDR
3DTUbBTGkXHT6Ha6TmlFLAsZkimB9tmG+UO6SlfFU9kU9Uc8sPXTvnNT2nWqNee+EgyW2tRTdeFO
GyG/sIW2gdRA01DSpAY7I+kZVop8a/CVrIW2VTZ5G8XVCaZy1syHr/Mxyu3sIVVDmVi7qsL5NUmk
FpxPzrUrcDyLy4GRYXODHa70nApZASsIc04NOi6kZGyHA2htLQGquDbDat0EXWWstBzW+f+ycBRJ
PeRSmOLhwpHeAexRCNSKaqHCY2uw1sjEMDtF9U8igaYJhEeHTUgQGSo1LBF0/HjqNIYyVjepfl5x
c9enXmXbdHWl4kvTGflHNBL95zyq6Z+2IcB6ESCuxx1UCzBe7Sxgc5AsipDBnRiFhk0K24nmudIf
QYVGFH9YpZEhT6otfl4yQYVzu+SkmSpozthbtR7GpaP41kVehECjklWJS6RCMD08zAFi07avEyVp
6IB2eI1VdpZ97NrEaOhT6v5HlwRSbnV2STx6EQmPgZXJZ5rblKtY98qbgm0d6XDiDy1JN+LL9D1v
iNwlqMhznOIuS3QI0gACZPbhPP2pa53mKTB8y6Tt3ESPcMOJxG0U3962XKzvCJ52d5HX0DCownge
qamiw+7SXHNWGFoN6b+FIISXR2ovaBq2z56d401rFnzzJAnktTmVHLW75MwWbi0QwM+EQtZb5otL
BB19+4XDgK2QVpmk+sHqncYkQ12rtGlw7hacfMX0ozfQazXxxll5V8uSdyO4hfy5t337c9ZHfNFN
GVv4FOhNfUMQnHRK99P4aJA48qkh89M7gRsdr820de98M3axF6FlfM4UiRegExC2HSC8K+oYdZMG
lrPWFFFaua1sftRak7hI+EjM6bYL8TPK9nNdMSPx2fXEpJ9n+9WgqoJ6Fbu2Gi5RZ8M1cAIBkBIy
GlXosJbQ1PcfUz+0Z8V+qZlQZVCODquQ2IkQTT/WQtgJ6x5ELd03ZxklojdTYtTCA8GA5RyKAsWL
RGUF34zg03Lqi3afE55tRtdQ2QKdxjV3ApBD20HTWrSDE10TlhcKXhvStdulYhKehJWaryAziCLm
SBikk15vUL762IJCGBUUMXwOHeyiV2aUSPU2ygQmHtQkhcwzWBiueSNUnX/NvQ4vRKd2Tugq4GvT
6h3NK8LTUsmOdm7f1qtUCdriPjLcWtqC6sKH7aBCnVDFxDPJjvEo9hLlWRoS2qoG+9+iUtF5CuS3
kcUEipsNmW5DultMZ3JZeED7guZQHBgO3XVtUBY7WgvwI/s6CBREiSsdniE1bWsRpC0PkXKIksyn
ABk77ESnuAr4womDJ4SOGVitah+nTKmH3wlXIhVWQQUbWx0S7ISI7CmEcTiF5BUZVUhtMJCsrA3m
r0jEhig8PLJM4giJxytpCy9Nlcg8bwjPw7zLX/T4alMGFc42GUL28O10booheM+1c+x7pDbb4aGT
/OHm4TZRWpuOk486VRvi+5IhyC/JHB3OvkRaPTGUC9ymK46f5j4v4uILnb4A0Q7ivy+5C6gc1UX9
KGp5N+sRhW95Qz06B9VzEEkQLpj4KEewvSxnqkL0YLYPIQwVExV5FJF0Aqw2czrf/EI/Jn92bNN/
rCrTfs7rvmhm5d5PxjfT8I9aqKx1lBOGmIh6eu9BOFiQ9eRsZULRbptcrddiiltArQX1sw0gz67c
1pSHbXwJOaaYOU0uzwnhQjFO/WcOvo3WUGoRl95nA+0FLkJSFwmmfjaNKlWN8egOM+4EYIPCJ16w
oU9uSARrOeW8IC5iiEHSHjLk67Q4zeysxU114UqNNS8lFRNFRbHP6t5oZ2TRkGlquv5jXfndAoIJ
9iuBHsT4fchYmtaiearChL4jFlX8lIWidJlS/Ijs8VnDJmx4tE36nkJdDc4rEsgXYSP3iwyCw3WI
a3DxwhL8/42xy7KhQPz6OcZ+sXN24S5+fAetv/69V2hdm8gyZDVDEqF1QkCjJnghslnKRFFkVYe8
qKmmKZuA7l9NonXYb+DuYOeySuGl8pe+YuvahIi/IaobEEGDgmb8O9j6/gO9pXdSdKmEXmkKhtTg
9TQYD7H1ICiNRAH+WRmDKqWUZnqH1s+BsHWrpCJpYnJmrFJoRbechqs+06Sl35NBiLxFnTe+Ys/Z
6tc21IUpSRf9LBTYzkhXesIOiDaZKF9B2Yam5JsPZJLCXnfQnEitgVY4PE0UP3qwddqpGY9UUjtC
IS6f4aPvQOttMKnxoblbIjSYTMCW0ov0cqUZ9l3fBBaparoGpxieupjj4mzJ4VQlptSNME/OCfjy
k3BFoQef15jFmgXkCE7C3F+HIUFWmfsJX4qNLOUkL10j+5Yx1DROi7bG/l9Cl9I0SFUVHWsHF/Je
Hp/RA1bww477AlzIqy7IBQNFSfGHPwudSkY11AyicttDByngih+Q7bIB2jTgtQk9kZaesUDdsnP6
wDsPYhrZhuSEKIVcYUp3MvrkBqZ+qlQeZnpuI6yH9LG1jsuxp+QEZzbqSajpwYr7J9nUedCcyYZV
nILxLeIs6AH3LAFrM99w18BuuG6nBDC3xmeQt/Q8Tpv0xInwyo8k+nRt7Ty6UjpPKyxC8E9TZyJd
/rVvkhlel8XMk4ruzLC3nEYiqtlQv2ohLYGNgjCFFqadUMijCJEaoUqzInzWcw+jSFhGkHvQxubZ
DVkJ5x5X21UQ43qQlrdaq1+kbXlu82UGYv3Zynps3BKRq85wTg+W3ao8RE4WwWWH3k011k5fntoF
ARAaHIpWsW9UmQZ0hX2GV+GIithERiDEDXMKf3uWtSUXLY9/wboKsatiztKseoztxjmB9uStJbuW
UNJWyMW4rmD4HJIsEyiQGyx61WQk6FMipwFlP2MpgP5O5Ki1MqAHMd3GnS2t9MGMmc7zHWBLtQji
KrjNExcD2iqO1lxKgls1aC+cEkOmgMj1UsRBojz3zEzhegwxvicUMtIyEqyMKy3pAnz7PjV81Wu1
rNe62ORTcGEsjXUrXySm99jJirlQaocUlty/0lvsDWh94N6MnzK1ctlBWi4KPIDo9Rjkg87wrnz2
oTBda0RZA2k9CwSkIR00nCWsRX3u96E0K8RgF+dkYeHl20JEugsaQ+d2iTesSXdNrWJavVm5TQp8
JfES9wVDwFrUVeeJpp+72ucurYWrJkJck4VkxHM53cDBIhjbiqVPGRbGfpdKCyPJkRe7ZN8gaguJ
vunjCNPpirQau8uvyf2qz+Scq3tRiuIsBzdHCTuNLEbBay2Vh+AimXOPJbr83ncFcyO3QO66FHkL
skufQ8OsllYe0z3KglNoj6j6MbSb1r2QLr2KfPFIjzeYugorBJiobRucRn20yMGQkqt+gRm4baVn
uTZnDeKQB1uziaeMl0aE9tGAEcQmWJZLUZScRYPJ3LQDbV76MW4qFTS5VZ0of1Ck2msENCQtJ/Yi
LkrnlHx5DwmRC7UjEO6jzoJl2PjdCcxRGgvCKbLcDipwbW/9uPro68GdmWIlhPOyNsUh87KWE0wv
8hOxgAtm55LG7MpdTnz3rG07fNAMQnRbr/tDDbiu9aAHQYdTZ/YQakNUrIIqqQjKaecI/rLrilMk
6qdou69DqvaV3Ysngxhsizn0nIi8q8DQ5aVkQB+ARzEV5Dg86WT/M3JkrGuCzpobmZHjPQcaEvs7
r3VuIaQGmGWV6VJCvApA0CbLCn5LYzpXOcILEDSc+BuhXHodHgyCb5KgZqF2yoVztY4fCgrOk0LL
nguCBXOU4VNJa9pLj1Nq6pX3AQoEdNKasewlFxQz1qlx6TTUrbtQXPdO6KMnMlTtuZoo3HBMBWP2
fk6yqH5SSBD+uWgR96ZEBv7ltAuTivms3Az/DzQDHRKbrBmONVMNH/7TsJPuTVX8aGmQWFrcu5dZ
3F6CsDwloWHReeMebnUSSJFvGitLN+hNdgjQC2RkfP8rS66auy6g3jKDT63VfenTRtpKmvKkxS4W
l42bPrhppjOFFfEcJyebBmxvncIAJAnElK87ciU2iUXglILvGv0fceeVcHe8ClNUP+ITGkERnDrW
NoSHt3V0h6BIPMMLwxAw0eGPXgsctm3AdeKqtQVoebbFZCKZOVwPcetq+Nfhjyo0bgMCxbeFQukq
67F4XStwdci1Cc49GSpu3EmrWkjbmen2wq63IVh58QPtcfasSi0vYsM3YYb0162smWdq4GIVIUUw
lrMcTpsXuJcETLXzxMzuelRQOJ93QTftYrfd7A1rIo/CgCYK8nmtg0lKj6Ln2Iu0TVLRF0uCSpiW
xSIPMuFRGDw6CKhXrwUBdqkmB8EaN49sA14RwCSRyJSysCJjn+KLb+x+QZ5Gfa8FhgeouLQyp7yO
O5RPctnpV0UdtDO1tqUzO639dUFRscU8s9TTepta5G0j+SIcO69POkiaUy3DAcotiYztlAb0xUvC
dW5l5Uwz2/xLFIpXYB7VNVaDFZbr/mZ/ttjEx69xBPHXMk72Z0jyMPdsr9Qk0qF/t0uEcvmwByn+
mYalYzpNukSFL5eIc7ULQlyrzXOgO3nO/lhuo8Sl4tFK2q96UcxQVaUbTZWZIvgIXzo41sA5b5+t
pYo/Iq4KEnvqoFm1M1SESHW4G8LNF0iEL7LoTi/EOdPYX2GBsyLNup2FlkIqhK9KV7SXZh6Flu+l
6k0iFjq2eA07gRTbMPaziuVpRdFpYUP9iUCxT9Qy7i7TpNgUiN5umcQbVYDW1bueskEr14L587Xb
PpGBVYiNV4bRMSbCqcBJZUiXkUsWiFDYHOyxZ669Pt+Y3GGXyEBTzuEE/z6uOUunCi87yuK1Y7jl
LDXQOIVO118WepRwIgKYJzF3fC2P/fM+ItwozhVtGmDctIlSd8EB424duFJlRBfIK3G6i2QjWypJ
t/TUQrmwbDm7MEpaa3KGjZCt2uJ1Uujs/j3df5x3CtQAQX+DO5kzK316fKmd041h9VySCTUTB3oc
ignnXJdnEd5YS9/CHkx2++6kyey1CBmNLbxD+W3pp3JgA3O7NYSP+FbvlQzHEfUcRxAMqTehS4+s
rzfyYNyihHDqRMiBXUl2kZ6eiUZF492UcpylGvh1GaYZCcqlpgWEqBVKOUsgXFxviASo2o01CNUA
Y3qcb2P87+BVYIXQXITVeV+LBBZLyVLBbXmqVdwgHVzvPdG57zSgkSQPibw34Vc3OzNXwCFpKYPc
Bdc0dpaRlEAa2FV1cFdreGrw/RDYpy+40VPGuuZHRTeucbLqz8q0dKkN6ZHYNL2NNn7EhoVWeWST
HtKql9i00q8LBBNjR2kh5rhFoXm8ppi5TTzlJoP5osYuGxsG56XfgY8KOCV1OHFB/DQVYepjOHyS
p3FEgLh9otGvXqUwhKEL1kh+1QjrdoSQNOfWoU4ynVg1zUwyxW6Wla0wI8wjPHWy/AHFWriUfSFc
ejnuPBWNZTAfKZ5jBV3MW7k2rpoc/TjsNldMnms2Q6lt+Qo625xhg2lvtPTL/vb4u2/RP9WBHQjK
/g/4bK8fZLYrd/O45CS6rJ4Aqp4oscviX//Fy+PHPPz0Y+LF5U3y937p1w/68LR/5ZsuffrnPx6S
KgbRuXpyUKce3MKHe+zBxX3/lvbv91dPCHd8rOqRR8vyREHZxbkBM1iXpaHJBT+Imm//Y8OaKDot
C5MLOJfnvQqN13szQj8bg19/vJfB/PXvHHyA3WM0SKMLUM6H8mAIaI3SX/grg/DuGd8GQZHAIRQN
qqGEQp4eGMy7t4NgTAAhqMh0qiT07QNt8MgGge/mL86Enw+CMtF0AwsTEbUHKtgBjHk7CAAyovGa
ACYzQEc2AtAw34NYP1kLPx0B2QJzMskk0xDZmqoE8fTtAOgTBZBKFdFYaxKanaMbAxkp9ehZIE5Q
TUmqZmEKYllwUg8HQYNBq5uyylDsV8LL6x3TfiBK7FUIX0duCeLEkOH2qqDECothiLY7nAwGYyNh
ykqW3dHNBEmHucBUfU+d/ndXhCKiNJZFWdcxodGVPXb7dhSsiSxqiOY1zGteNcpHti28zIaxB4Rs
wvRWhvNPg6s2fOmHs8GYSJJ2vPuCwXoduR7gumusApA4k+MRJQNn4NuZoExMDg4miKEMEP/xLQkF
78iXdfqufvu+WPr5ATF8SkUawiY5IGldHE4DgjIxczIZBoT5Fs0QTtDjWg4GB4SskI/J2xoxDPJE
R7+oUA3R2aEcYnK9nQtoKTg7FBGdxfDT45sLsq5ILzXc3x8ESZowA5CEKLI8nJMq7LG3g2BNyIyX
2TYtC17vvrV1ZHNBxURiaNkNO7uIx4PCJxg1LxRlYklDhcQmwGb5XQVpDFsIdwllvzg4NY5teXw9
NrkDjRoIWZng5CHJlqlgKoN66HCBmBqVNqM/1GsqrrvmyzF9TEXUa/0wdkbI0oTagc2QQ5MrJP98
sEhMeSKqtHE0Js1x1g/I/FB1jZwNQ5eb2yV361crl8NBEJkN9KZl1gt76r7GOq6dAhkdJfV3HIF/
t5ikhIA9T24O+w5/7tf/mx3TUhHasTtABZD1fV19fNsDnp8jJ4OkTqBIoCMEcBmmhPLufqVPoAsO
08HgFrbXIR7XXBgqCF0eW09LGrASlYiuMq9gi8rvUCd1IiKPFOFeH+kwcP8fe0gwBoamIVeiZmQT
/AHyBlWFfZh603x1hjquqSAhfn2pcEdUUeIEtEWz6MpqTAOynw/2RkMnYN7gekkNBQdob491ZIOA
RhmgYOy2QMVgMBCcE+AuRFkbhxUD8mQWAluwyaCLRwg9UcvoY29XVNQiiglMQl6Qp/cVtclcwGGD
slrk/nmMUDSnG/T0odpjko5YFMYEbzeOAQX3tb1Q/XBRWBMcE0HlZZbNKzR1XItCseTRd0xtAhg9
AK1kPwBlDQ98UyxQQnNzYRpYElOCk/LoSmjgY3ksIC3hPcCC4GPKElYX9EkPBoHdkc3HkgwAaXyn
93YGxzUR2MvM37A1agq4ElkzMvZ17IOHg2BO+M8WnGGuGJRWxwe6DC4UBl2lkbuCLE4oififqhls
DSCyh+OgsHuCNTBZ8IYc9sdjK5+ZqRLlzMhhkACfGARgNsXk2gi2cjAMljwxgZx0/sACk9l3fCDD
y21qbPkoAyLQnoArh5/Z3unz7f5IwYDVFB+f4uSlcXtss+H3rQpuDxTQXKhgnb+/VBoKWyQgCwxy
ka7WHpI6ri2SdzV6h6Qzqan0JuFGscLew9LDkmAScN00v47QcQ2BRPbTWJCF4lHGShotARUT2638
rnvNjXIPtR3lfjDcIMbWCtwguElrIAoG6Ds3pXc3iGFf1LlsDhdrZQAfjnBDGFCm0YsBgAXUbsC0
qaCBWA8BFtQoJnXl4Gb8ckK87MNHhL3K9N7HHpLUCtqAsoG50uoYlv3BIWkCtXGllnTqqv2ecHTV
86tJNvvU379G4YUNvAI7SMZU4rUF8/YKwX3SYOGR/HaMQNs377Jxg2BOFHgcw5f9wt55Vy6pE418
G2uorl9Pz796NvyFJfMnWe7E9cLHPU3Oeyp+xKb72S98/f6///krO2z1+M9/SDQgD35xYM29vPY3
Ft2/Drq6ewbbmx9+ZbTtX+f1r79+wO9f+uC1vn6qr//x1HvKd/mDS7bFQB18fZsXuwiy3X/Hj26+
+/Ajp7o9nvjtDf3zHwdv903N/Mvn/8oMj1Ysu8DolyBl+sDO/qV+GftYWKu7/Ou7G77TFwhh7GNP
d3m3i3dvHyy9EMVGP9mLfm47+EJJHPsSZ7soqj78xy5K//PDeoc3gHcwQiAjwzkx9lXWuzyGyhoc
DhJsRw7i0c9mKYTvHrzHjMc++HwXFO7usXl6Sr++y/1G8FJIjn36Zvfodj9epi94xtgX2OYey+jt
O3899Mc++GP1WD24T3neHTz8he4w/uFon+4PH7wnHI598NXO3xUl8UMHz34hLY199s/zN97wq//O
XnuDx0b44WL3WL191684+Nh3/aksd/mPzonXfvTY598+FeWH6VOMrvvg3b9wpMY+fbNjM2fDKvOD
Of6KiI59+rLCPG5Xvn3ff9KaRj87OXjHfzY7xz6Xg38X7eIPiOg/XHgPyT3f7qoYNPXF4ed4RchG
v96vCoFvleXYl9l4fZIflgN7WGd/mx378JucvPLDGfT68N9wMs12jxRi+68Dc4P8w+mufgq9t9/F
/rX2qO3YD/K/2CeM3Ic2u3gYp3dv/fUmPfatb54crJV33cGqYGSGx/+GYnL2FLrvB51Hq9ALxr7z
2Z/rjRjLr4/b1wj7dz/QV8e+xAkn1qPH7HG/PuvN839DZUbA867Eguq7V/hGzhr7EfbnzC4YPsjB
Z/hGHx/7CmccBT99/m+YQjdP7KLO+xr/WyN27Ps/3z0yPm8Hx/gRb/LXL/Ojm+SfIqrv75dfxVE/
+muHl+fhNx7Cp13+r/8BAAD//w==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6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96BB7C"/>
              </a:solidFill>
            </cx:spPr>
          </cx:dataPt>
          <cx:dataPt idx="2">
            <cx:spPr>
              <a:solidFill>
                <a:srgbClr val="96BB7C"/>
              </a:solidFill>
            </cx:spPr>
          </cx:dataPt>
          <cx:dataPt idx="9">
            <cx:spPr>
              <a:solidFill>
                <a:srgbClr val="96BB7C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1HzZcty4su2vOPxwny7VmIhh39MnokEWa9Qsjy+MsiVzBkdw+vqTZVt9pWr1bnW0dsSRH2SpWKhK
YiEzVy4k+F9fx399ze/2zZuxyE37r6/jr2/jrqv+9csv7df4rti3J0XytSnb8lt38rUsfim/fUu+
3v1y2+yHxES/EITZL1/jfdPdjW//+7/g06K7cld+3XdJaS7tXTNd3bU279p/c+3JS2++ltZ0h+ER
fNKvb9fmNtm/fXNnuqSbbqbq7te3j97x9s0vx5/zh+98k4NZnb2FsYScUBdLxaiQnBOM1Ns3eWmi
n5eFOqGcSCQJES5ViNP7rz7bFzD8L635bsv+9ra5a9s3P///fdgjw39/NWlL78c9e+XBxPXZ93v6
5fGc/vd/Hb0Ad3n0yoNpP56Sv7oEphaJ8ZO2a5KvHf717c1dvjfR3hxN/aO3/c2px+JEIsQFp8yV
xMXKPZ56hBRMPlGuVJJR+Xjqn2XR09P/YOijG4DbXL79kwX3vxKVVVLswenyNxfN/vauje9n6Idf
PLq3vwkOxSeKUJdziSWhgqIjcMQJAcfAlEsGzoEovv/qH37xdwx7GqM/fsKj2/n17eriVUF1nWRZ
UtzP0j8HiIgTVyBEEcGEIUIZe+Q9Up4wIYhiimApALwfAfMHOn9ty9OY3I87QuJ6+6qQeNd1kOZe
3GMI/+ExkEI4Vpgh/hgQdALeRF0iGSNUEnnkMc+26mlojoYfIfTudfnKZl8U9s3/2RfV/3uz3bdx
kTT3C/ifOw6lAIRQrouwQIfE8thxhHuCkeCcI+xycuQ4f9Owp6F68kOOANu8Lpc6v03a+AWpAQFn
wRRJoF2cYkndx6xMshNGlMKcQnaCi8fU4LxJ2vbfmvM0MvfjjsA4v3pV8e3CmnT/5QUdBp1IRjBz
FVZCKXlMBdwThrkkjP5kAkcU+a/NeRqM+3FHYFzofwrGYx79oBagcKNEUkoUwgi4pxCPIrggJxhY
KMECFh6SroLA8TCr3hv8sDR5ZPyPuugPxcD9uEfv/fXt/ctHRcLFPgNWvjdv3xwz0guIGVD7HBUB
f3jhP1snePEeCrRo37wkF0UnwGSoy6Qr6c9K4GGNxk8ELEosXCHxccR+nj1Pr8CHY4/A8Vb/dBUe
wfSfReVsH+2hfru9X7D/PIsC20EcgxMcwjRE4APFfICJggjNoWzmhBH+HZj7r/7BQJ9j0NOg/P+R
R5Cc7V4VJP5dHif3k/ICeMgTzuhBoXDdH67wCA8hTjB2mZDuE6zmL015Gomfw45g8F8XDN958z47
RK2XAwMSCaYEEc4FVMn0O9d/4BwgKhHkUvAZwtihUDjKmM+06WlUHg0+wubd62KVvwGJe8mKmYPU
x6BWdoHNYEZcEJQeoKIIZH8IVS7/TimPa+a/NOZpOH4OOwLit+tXFauu9um+7cBHXs5FIH+4oOlB
JSxBW+KcQTn8AAxBTyQUaOA54nutfJzWn2XR04g8GHqEytXmVaGy2jfTiwqyRJ1gJbFiLgI1nOHH
/iHAfcB5GPqTLPIMc54G5PeBR3CsXlfZtbTpvtl3L+gi5IQrDB7CENQkILFCmnjoIvjEhXqMIvVD
gD12kWfY8zQevw88wmP5utzjpkkq2/xbFeBvbhXREwGuAbI4FMJcCPEYD4XhMhGgiGMOOf0YjmeY
8zQcvw88guPmdbnHdt+YfbfPXhAQzE4EhnR+2LxzOUb0cQ0CAQvD7hJoroDLH0XwZxn0NCQPhh6B
sv3tVaWQ3f4WuO/LhSzQVhUgwkBapVCM/EFbhT0LyaAspExx9KNofKig/LU5T+NxP+4IjN3rAmMD
u+cvXIgQesLBM4iSVCDKMX0csqQLUjiDUoUrBIIql5DxH+LxLIuehuTB0CNUNqtX5SIgAnVd0r6s
okXwCRSHkiko1UHjht8fpXZJThDDUIyAKz1VIHrx84x6GprHo4/Q8W5eFTrL8iXziQvNHlCS8EMa
RwLc5hEqgp0gl4AfyacTyl/Y8jQY3wcdYbB8XXFre9eAuHgfOf65lIXRCdAsF7o+XBdAkAo/hoGf
MCRAO1EKCXAdF3znYdD6a3OeRuJ+3BEY29elZ93siyR/c7a/tfez8gKA4BPYDCXofv+HHe2LQKsB
4koJEHyhkP+DnPU8k54G5eHYI2BuoC3qaG/kZzfW8cbI/4oGqt/MbdzsX77tALsnAvwEESUI5Iwn
GtjUgQIw2EaVTPzBW55v1tMAHY8/Aum319V4oBPgYC/nOMQ9gU6Dg+ZOQViBrRDyKJIB/QIWDC4D
O9nq0KdzRL/+0pqnIfk57AgJ/brKRX8PnaVvQJWHWAbc681q39/lL7lfgk4glcM/5groQASh/hE0
oD8irNQBHPojqN2vih/7V3/fvKex+rPPOQLvz972iuLf6R5cC3p5upeUZLACqkAOABHsIinkEWMD
BQAJhQXse3HGwAsfo/hMm56G7tHgI7xOX1eNc7q/jaf/QG6C8tOFFh3IT9BX8Z01P3YyeQIvK04p
VEGg5Bw3VDzfrD9D6PFtHYP0unLTh7u2e6PvoAk7v1/F/5zaAUIS3OLQRgWtcOp4T0yKE6AVEjZi
EBSrkKzY/Vf/CIPPtOlpeB4NPsLmg35V5O70LoIu7P30glUQcAcXtisxBfESNvXZY+UGxGYCeUsK
KIF+HEx4DMyzDHoalgdDj0A5fV2lkL8v9uY7hfCTF6yGoDcRlAHg2iA7H3oPjzpfgDlA8xjsLgto
AMDsuwT6sDx9tlVPo3M0/Agh339VbnNhby0cLmqa6X71/vOIhvEJxDHMCSWgEEjYrXycc9QJuA2B
vgxgdz/b5h/C8zyTnsbm4dgjYC4+vSpgdvusjfe3w91d9aLIEMHhRAK09bpIUALJ5OF+Jshr30Xo
486LZxrzNCaPBh+Bsntd3gKl9u8R7Sz5Wn55yVIVw2YzVEOQ66kE1Rlc4xE4h+YYigm0xmDkQmff
MUZP2PZm3R5aDtt/t4CexuzfftgRhr+9LhXoNJnL5kWbmugJSNUubH4K6AYAeeeIJxxw4yAOHZRr
etgnvYfjB4F7hj1PY/T7wCM8Tj+/qkB3ujeHLoH7Sfnn6YfAnjRlICiAbCA4bKw93pNWwLdBEQLA
fnoSFKwP088z7PkTPO5v5BiP1+UfvzXW/IdONBJ5QuH4wuHYyI/zPUcRjp24Llw9FKs/Wd1DYP6W
YU9D9MRHHIH129U/dZ4/PdtAYOtdUSjyXIwxbMAr0BofJF/1XSmhAko8+b1hFcLIK7z9v9dUf/Tu
B2eifz8x7kPLyuL7UfNnX/0OPhx+Pxr6czqfjDA/Znp9++tbTF0J+1m/H2E/fMgjIH5vlvvDmDto
0fz1LTR6Qx6AwzoIjkR83415+2YA5QCuHFryIRfAVo6EvjLYp3n7xpRNF//69nDwRcGxl0PvhpCH
XrO3b9rSHi7BuuHQVQ6XDlsLh/xxf38XZT5Fpfl9qn7+/cbY4qJMTNfC3YCs8/ZN9eONh9sTDEPt
BGK4C0ESDt8BCYTrX/dX8AiBw/v/b4ZJTLIsNssEkXfVyBZisCsku+GmTJx2mYd5tRyauflM8k3X
p0QXsymCAmVfSpYNZyLuNCWRDt2PpOzqdyPZzYn02iwnXirbz7aSzg56s7QkabebstHjYckXBfkY
KouX/USY17QdX0UiukFTWix6MXAvUWV3gafBnrVF5s1ldmrG1l02DTb+SDovn3Li80r0a2QlnN7H
QxrImvZePYdi3SFW6TEucTDkPNR8bqZlO4/Gb5UoFsMofbg3etbaO0eNma5cw73WdkSLmLua8H7U
fJymIHMYCczYU91wd/Yt5e0eCbuoWTmfOm1zZbsBbarSzl5fTsmS8rnQA//owKd/6JqC6aLPLwaB
zXmEqtLLcyp8kqlxI7vofYscPdbWL5p3bUVucpvmvuy6m0HMsa7rGflW2FM3Ykabhl+Erp/U9XlY
z5EWIzsn3I8pbT3b7fsmanQbc+KJrtxkpRi9uW4DZTIRwGd8Y1PYajS0i7ammY8SRb3KnLoJz7WN
sw9FFnPfcRj12Rx59bhxqDsvUV9JPWSLoVcfVTJujIpSPXHjF1RVgapEo7EwHzEJ12lOdnbosW6m
ooS5qjsdVZjrkMC8Zx94pNSCdgPXGUtrb2A0YDZM9DBlF27DvbwWY9Dwxhud5PPU45Uz9o6u1Dl2
q2jDGnsXpn3pw3f3QctKnY5Fqls8jLqPnK+FQ9bMzXfjhKagc7ugztSkoxDfJOkF3PiXhuIPZZPl
a4dhR0sLFwXzBVKl1yYt1dBhGHm8qmLNzHKQ0gL4yY7MptQ2dS6zxrpLYouVTFOPy3kVi8RrkmHa
CpKcR/DABF818qZj2Sfuql6buNkmLL1tQ5Kep7a5Zd+a5tTE1aTdDEW6EGgxNXhbRUWhaVe0ME0R
1e1sE4+pDZbdeSrqfZ8kl0mi1vmczhtrBi/EyQr+YB7I7vVCVSTTjuy+GUBugOl3XG8yRLt1lfqt
01c6zMymrCjTc1KfObSZdMvtcsp7HVNnCnrELmhkL/OqqXQ3O/5Y5/Eli2otQ/Z16PI+YE7uapa4
i0qSTYNTrJ00nPywY0Gj0tQPe3QzRr3Oh/ndkLgXOJobjSJzLq0be8rKtRnBnfr88yBJtolFmWmE
wOHaJr1IaSc95vBLVTZe78pveZic5tFUajV2ixxiSVDPuPB43QxaID3authh3FG4seobG2z7jhXx
Xc7i9h2XPALbkgsnNM2yjEWtM2SHs9YJO206EQbCFsZPG3tDXadZhDNTXpL01JtAiV00tRNrgqrr
KH8nMapOByTSZW/3lS3Li3CotxPH2cZOU3OaVShw8vByCvt8PccT38ZmYL5r7bJOanLKIzdf2iFW
QZ/G7xis+otG2qs2ROGu6Wzmm6nsgrZ3T0OnM6uoN+nWlnZla9OvqCDttm9Iqmu3MQvWOPWmpqlO
qqS7yXhuvHD4FOZp+KHOossJ19dZkX8o3LkLEuxMvp0R36gJbcwQpR+qvluHWZN6sKuGToc6Ck9H
l9xF5UUPbhEkzLELWYkbhsr3bRhfEFLVm0i4DPwjRwvSIaLncqyWvaukDnGBlhWzZ30h7K6AW9nJ
ueIemcZWD7Lplkhio8fOpQHtVbF0rWTajSq74SoEHy+lN5qi30qIYrqB5Hc+YrQFKepa5ZHdtuZC
drEIhq6Jt7YZYp27o4S0ES6kE9NtPMpe48zRcZjVy6G6iNx69rJBpDqKFMxRoXQTQf7I4sFqOwuA
NM77Tdn2VjNezV7nfiEsv0ls/JGPGVr2bSy82JDr+swOdelVyKl14bKPg82uwojFHmploztGdYTU
xy7FX6H3e9tUA15EsRx1yS3T3Im9ZCoHjWJhdd7UXzrIBV6bCk3m+ZqYwxfbHGJlaj0bCpiiDOJ/
eFaqOvGGPvySpabxWCS5HoX8lvLP8AyY1Ce5GXUxoaCktFqaiaKFbGINUa5aQCqcdT+y98TN66Wd
KATHympHNJFnh+pbk9pvfWdSr1pXZZx7Kik+FbW6Nkk06dSdPWKafNHiWmoz2UsITe3CTjXMr/vN
LdjgcxR9HCd8DQ/tadbN6L6LBC3ganUNGa/0y6jzpjPaRZ+SJvJHVPEgr/rAtAh5k/poOJkXUdp5
Lc1DTxRpUJQuBLdqL1H5wXXwvqp4DZSBtRrPZjHv8GgujHWCbO6XZZnA+h+meTnV9XWLt0Nc7ET/
kSXsLJwK3fY5WUQ1yRbCuBCiO/GNRXnuue0MqaGpLyNaGh1lESwVM1/lJBTaiUarIYJNcNP9Z/Dj
2p+dcYScCHg4+aiW49DNSzvqJu3fo1x+LVxzWbiWebObZ37Oc69taKt7quCldqq1mytAGRZ7VJHQ
z0nzoXMCzMd9PbSdl6ZNEuA2rHRf9ed15CQBxM7SU475CBGNBLBJlwdZ13iNjdMlqatRz2Ey6Djt
mNejbPIZzSofpU2oc1x8cQtPGhN6iZi2aWIua+oOuoy7ZRLfhc1YwpRNmySFzN8NTrFsWHnuDHXn
daiKdN+G0cKO3c5Bwk8kyXWCTb8gxTR6CZXbsHTO4rigPhBH4/WsLf1+oKFmaj6LemeTcfcyxTjX
XT8MeuiF1GRMVrQfCy+u4k+p6sCtx0sUtu4uD2c/B6fvonzXJabXbFKXrKq+hGlpfScfXB83sWdk
fDkpNwxoOKUQDyD7ls4dkMUS9sfgRMQ8LoqmOmSDbNtyQ89JO17QtooDUYaRV+btOnbvmEwzrzZj
46m8zAOTtjeNldkaWPXslbL/CPwz3cw0Oo0zW66xg+JFldH2FCXdZcdx6PWFg1dhSd3AEesy68V1
PF6LqDNayRl+9M61UP0Eq6S5dcZ48kYpr1r5EVi3A6sszD2ahd9SNfealwtXgbo+zHNQFe46Yu55
yDLxXqR7x47ZIh6NN5WRnqxgCzp106eZgOvGYsfDqr+uUDquDtvnXlc567SH6zLLV2NmIw8eDTSu
wtZc84KUOhyAHB1Yw0gz6ylTV34aJn4SN7qyyk9IsWF1Pmk6yHesCrGXVmiVA1RBGOdX6STf5fkl
4iP2RJgAnTz8yIFc636IVk3EvwwDOGxhTeJPkFccM1f+ZKqAfoyTfNHnd3EOy6aUFdHJLNvTOqwW
9WStVyq4obE3QTzZadvWw8K4WbWmaZSsDJ93cuojn00y9fsSlafEsiBrovdAkeN1ZPJVNwfGJeX7
0pluZrekOzd2vyFVTF43Jmd5NqWrMpyIHxWRP1hlN5ayeEmyuAQClVc3TFvu1qeq3YXVKG/iaVpF
kzv5SVYPS8TzT8mQN1sZQf7PY6fzq5Qly47zTKvaDS86lPkidfKlgob5nWF2XI3ANrcsHOLNZJp5
rfIpDMY83MQtqS4Tdoma2yZ0yu3YN/muP/xITRAK3AZDEufrKYrwphXVx4LKZjFQnG8tpvHCsgEt
Sok/ITiV/KlN0GVYj4Pfzsz4KHSydVQB/U5wOl8KKG507MTzOoL1mk0KL2ucXRADlUiZUwQeFBvP
zF2iMxdNixrCuVdRVaziDOK9KAs/LcbubJAFCTICfm0zkS1JUSIgo3G2C/mQe3knh6BnOb1qffah
zsXHvJinmzq26Y11vNEd400fVb1O56IGctROHq6gPotwdRaR/NKOJN3WBQFy46AvJBfDxYxkpFGH
nNNSCAQRQa5G2yNvLqirB5s025nUiea2H9+rcbxpYrNi0nY3KEfJ2WwcWOcp8WPZxpALehJAwo39
YlDkzNpILGbpfJ5LdWHckFy4qZ2DmDkQo2O8Yn1b+DM8VcJvoJEyQGmdwip2b3NeyjUnEFvKoTp1
ElP4SdlATejO0aIs2otY8npZkoov4jgSXp+VnccGST8PNLsizhqoZnZu0xhyZeWQhZ2jaoshk2kO
IK+GnMRLxroFFWUUdB1Q0sz9vvyqVZkl8yocwvxmMVdRoqvWrb+20QzvUM17qERUMMMSW9uWNlfz
SGpNaOyVLhtu2IjJMhsxkBuE0iBRRi0KN1ZLNYSfx7ZnOsOlPE0KJH1hpg95j9QZrtUKS+MGomkv
nYifN60+1Jjnxok2eTWrnapjekpmnmgmMi0mRa/U4Ucy1GualLekckO/EdLsSFoKHckYwHVhDnLa
7SK8TfMsfo8THPthlrhrt0+LD70bBaZSW9S7ZKsmGXqk6aLVmKdA+qrSeG4n80C0M7+MIgSlP1/m
PZGXo9Bl2E8XNI+4bseZLcdUTMCdpR+GONrVSblHlZWnGR9OO9TT6y4vjJdElC97WBtLU2O6jjKc
wOp2riFMoX0nIAxSqJNgwz5czGTst1HO0pXbhp+bDAIcPGCwOyOs7M95MwdqBB2jaDn6VAvnI7BZ
cdumZuFkDKJDPvJlNVQk4BkkgxGOyvqJgoq6qudmYaPUeFWRk80YVskyZ0OhkUH1dnD6ctEnFfms
oM6rRld8UaV7KNPn1JNlbBa14ziXpXV81ozLEOf8puDzeFXLdwZvlFXjWSnNdFYmQ6YpENSzYbiU
Jio+p06yGBt4ciEAoD6QfLiMYlbduZPZKJinjzGPFm7Cdh1E/AGYJRAMVZokUElZnfZVJ4JiRLku
o6k6xVYBv8FhuYI8gc5i4Jmc1pdZz5x1Ndr349TKQLFSQLpAhd9lEQYHat7HlcM+RfQrKly0gZTN
/aIqOz9UUXEFys7WoDaF1DNLHxczWWQDjYDxTskFeFR8kfa0X2LIPktUTMzvIArdCCZSj/USfUyb
6q6o+PSVxGg1lTm+bVIoYXsnPStDUEqoIv3C4UmlU5xM7yOni31MGV6MzIIxlFWrEEzSOUl2HYoE
4JxoEnHrJwUvYcLC2BuBAYDeVdIVrYoPNmqas6kLoyvj1FfleOnONP5G7ejXd3mfsY+sNWMgyzGH
3FyCmJF17Xnn5MHcdNPOMlx7pmjxeSXnxHdIVJ+LvM70NKd5INX0ibjxWTSbdBmOab9ErRuMEMZ2
PMpqrx/KlVM00Ttbd1YbmX3qjcFLWku7TIc48ijpje7rTughZPV5Hop8W5vkWx0tgfUN7ymBFO64
3IEKX62m3E0WQzbhFTD5YUnKCmYkWk7Z4BWiy3a1odIDPePAzK9BNoivZiCFhHdAgHGZLJrMoUsI
wgikjRCCdp7sUNxmy5BWadDURa6jogbkaKo0KQe+plPF9EhY5VtbYuACZlyXKjrrRlDjgMnscpLl
C9VCPJQjKAuSzT4zY6zbpM5WbeLEF1QU26qI3yci50tB8pU7jcl5KGvg0VLsOsIan0i38Ks6xwFv
48xLuUPPs34F8+VeNHGT7uDM1UU7OdXFADKbN8yKruxAJo3KpFgCfUu0a0FCGFJTnQ081V2R1is5
E7VwGxsGchrTZR2aVJOJOu+yDr3jIRoWNaLdonKbEsje1K1koeJVB8xeRyBibp2UjiAD+DZyqAa2
VW5dninfsQWQxYl6peBsaXPW+jVoCN7QYnkGGi0BJaejQVtXLqg+yII6ljVbZwqbRdrWChJMujZT
I3emTvwqdHNI9DnRXZLoEHTMZWGT7p3T2nUdjR/nMEzf1yYDLaew7rphrfKnko+rmjnLsk3nhUwd
UANbHqRTmC1kERrgH17ZzNEaHtBQLkp7FhPyIc4o3kTxForn7kzVtQH9KDabGc5HXbX1p3IKiTck
3CwqxJzt9x/N4be5dIulGPpmST/hwc1OY1BsQFAtB8hCsBDcvryOBxAcI9BNpChOMZwm0YaAoEij
Kfbl7ILQVIE1fRdjD5aF1Yi2KCCmVoHTlmsrlQH5JE03IRAPnQverZqx11NR5JuJFgqM7NWGpujW
UXxalxZ9KAY7wZ0lFZSW8jrvk804j/jc0mKBSDR7cpSgWfGsLFYh7y5Y3g3A36g3g/Os65Z9lXU0
XVQOKIRGQeqdWlwGFovyjPbGo9cZE3brkMmDnvN8F3bqg8WNV1YkWjYdqr0GtXRXWbJlk5tsjVN0
OoF/uhoQ9Ylo0x2bumwRBans0G039Lqoqm47waN+FqlX6AxkaG0yQk4V5V9CEFf8ENQg383pOmc9
WVPei21aO/AuoOveOEUcyHH7mXR1H4iMcc90w5fIwWZZmtHPagcv3WmqtKih5BrgiW9rclg1Kq3R
e1DRqpxgnfEoDriDNWM21pEZmh3FvPugKpiZOfbytg5X0vRiadpY+jGuA5o3mXarvvQYmtCCFqBh
qwh9xlH1ZU779awMvTocIVoQkQNjF5vMdmNQ5xCxyrYBOUp1X+bWNNrhxu7UZMBLu7LbFfK6GrEf
2khzzMPzom/7DVNQiMW9qYOM1Q0ILDXQk7qcdn0MNXLTtUgnbMo2EPdbKGrxDJKJjQONdN3UHKqM
8iKypr9S0oDmXjfng7D9eQwrHRAjXtGAnjOI5CIOp9HnpI1PQTt1d7W7GkZQbW1aDsspoZ9dEAdO
p05117dRKIqVoQXdJPEYZKg2XsTNHJAo5LuKLtWcf4vSpDifescu3Wg0S0e54w0dIGaUQ3ld8+EG
5DxzPZVqA71sY1App/dHBYy5INW1mCNgT3EFTCONRm3HEeSBYiSfoYBYuGF8S4rU7jqVicsKnrbi
457gxfc/p7hUiw6eHQXLKYyDPgrrVVjF86du/qjGgZ5GB5MLvkxUFr/7/oMMckG2RdHPl1GaRQs8
VNSfBiDOUSM70FOm2eeO7XZVbodlBtKGHqOh8Ecsug3vK+GRDspxWCIL2A4Y/ErY7KwI14Uh6MyZ
8+ycHoj099865QL7KaOVSPlZhrJ2y6ecaslnscxm+15NHfJq2BC55l9wHHZQZEb2Aii6l7sAX0iZ
/JBXEdZAus1pNpWwjzNACTSaD0rk7Q500nZphvpmdpxpM6nknZhrdB7yqA54EqRwGuFdMV9NsLNz
lqelo3mataByFwAMEObA4DL23WwO17kMWy+1RRNQEbRyAHY8JJDx8LTtwgoDaSrPJ1M6EH75Dnrg
1UXUj9ILEVmVtik3oAxhXfaHQo1/Ti2vLmMjv+DKDOcoLf0wH7aiF9l5bKvmrOsbqS0L8cot22oJ
C6ZaxFjc0DT8H/K+bElSXNn2i3SNQYB4uQ8RQZDzVHO+YN1dVQwSIMQovv4sqmt3R2onwT3xes3a
yqyysiUkubtc7suXw2Jpx9+nQW3tic79Y+oSGdFpvp54MezIGIZf58p+7eosv6v0eDf3NLhLm/LL
nFcZHJHgqirnH5pU6TMdk+u+btN9OA7pTVlK92uYpjtkLGjXXAmXf3ARI7z99ceYEb7ruLCjXLJb
PsEXTDP+vSt1eTe746PPGvKlqPlRV7P6WeTyJuvdD20VfEI8e3jI6s67QkBXX9uc7Ya6mSO4pTAp
lBbXPWkOQ6P5Yzh5akeR4HtwpLiVtKFX3oRwYUc4wzPgK0vD/DYv+2LHZNXc0gzuE54XUQeY1F1N
mhZRKvd2oEpc+w0MgTUW5KqgHUVAp5z21ugevbHwbyfi9hGCI3zfNzDXcqqRv/JauEQ+JEjm7XOv
RfI498VX2yuyO6+odiVxccn1UuxtrcurCS7bQ1IN15Tes2CCX99799R5pYSPccCtj0mu6YvwIUk5
UgV3RM1LCq1AdtIiCONMUyuuaVdcY824fwZ1W7lpuys6Ye8z4uNRk8qjhd/fDeWkX3yrSI4pUnEN
Yl171+vGqPPJZ0JLcpW1lEfIG6WHzhnzCCH3/jor5M2kwvkPR9/NvsQlWTUPTfU84/76zOD8q1HU
j/4UJDuXt59LG14ATSk/5g5pDymdy+uxH+CDjPYd68mLVVf+dSNtclsmVrbLkVME/una7QWuagfJ
g7ANbn3C+I1v9f0xGdpg1zCJVIvD9RGG+8FKLfc57/1DoJx+P2dT+qke4fqxPEGIZqgR8K6ye2U7
T4z54kr0nO4U8h3XSdVEyAkceY8oNQnr12xuyL6uB/uah4gSS2s84G96XyVaR4j3NTvdZBX8bhaT
Mat2vFH64HQalsCtnaOLO7gYC+8q0OxRlpR8GTQbDlo5zgPxJnpNcJHGeDqJ49CF38P2SLhIPypb
HlzayOfep+QDnhbTHrFv5AKaKHAg05lOR5gKhDdr1dsHB57koZiq7JB1Lp92blsqRM9KZLMWT4XV
XQ0PySuvRNF/H6V3J7k1fAyKWSO+Wua4upmMA5TwXOU0vK0rL30IZg83MuqljwkZhmOte8yVjPK2
FZXelbDLz8FUw7KWc7ObkRmKedZ5uPfnGTKb4NIpis86YfqqtLy/Tvkrf8MJ/oYX/FVLrfI0+90+
4J+//t+PdYn/fnFe/vvDpfvAv3+7/0/bgrO/Ff+oF0Rca/7SghH5Z6x/SRoXXMY/zJoG0uPlV6OD
/8Ak/jf/+P+IEUE5hgMkxTmYiAETPwGL/PM//8aLOGDsALTDBrWNb8FmAZD2Gy8CUEgANhsLt3dA
/679+I0XAQQe/4LCEHAYgH78V4X2f/Ai1lJDD3A1Krh9xLpc+r8BjIQAnryBi3igB6MOGCxQwQqP
wcKiT+EiEinJkVY2jewi/9kH/kOgvFj64ccikcjuFnYkdIDEPEk+5qnzLGf/G7JScR++ZuOSBSPp
bZLNn3mPcEruHW1CouJuLtRNN3r7KRBRmgz32Wh9bhw35l16lLMXF7O6UkhjcRJRgXib2vs9O/oj
iRKRHkKItijUFSLe19x3n33lPQCWGY8Nfcb1+QDEgOOnf07wabUMIyaaD4zID/OURInv7mlW7zlU
UsD/FB902kRFOce4co4BHe8Dya77FJlnSR8qOn1GQn0vu+rJ96xIah2L0kfSqTtoJ/k4a8EOyJ5/
bH1E0cfisUyA3QiyEEkrT13NCdz7IhXPXRog4IDQSO4Nr50KP1pMfS0oti21aOwmMLJkeaF1f5HO
PTSyvKOFiE6k77eqvkH+LAd1ivv5dZABsgmAF9uQHGC/Tw9SlwpurUVoJJrmkFY+QsHlXTo2j3gd
PAYKcdQML2w+BxHpPcQnvP35D1hg/28/ANSYwP0tV0QAQq2FNeD0A/ImZMgW5ElE8MSUMscVo44I
SSEJofEU5JnzSBPux30yPxXN/HmocqQDbMQfS9/Nd8Huh3Y7dZx9IEgG7ubHwE7KKKnnu0ko5NM5
B1ojJddWx4FZaq09QCLlAY6gDndc2e2OjQIBeWBFJuHv6jrBFRy6t82kEG1HnCvqW+cvPSZ6N07z
c2/l8dzm9h7698VtnNskmO5Z0d9WTdbc1I1M35AB/z6h/3+N6ZtC2f9AG38B7hZWtXW43Zv+Lv/8
/t+mMwzAewA0JYq0ApAanZhOH4WNFlI2qLj/Td32L9Qu+D8WaIrBocf+5i6HIvw2naAx9i0KZCZK
usCojYrw/43pBM74RN4JSo+Wj4Idfivng8xtWwGgdgV1q2Iny+StJdpgH3qcxidb8VtkTpV60dl/
dfrfKQxdTvsmL2rYjyunz4tDpme+o0laHs6PvraA5Uo4QQj2TGd5b/PxqnOq7tntS+9bQQW5ZX0y
oez2n7N8ZwFrUxggRGKLvEj9YkS0ytYPfHaURrASmLuIFvPw9fwka7tkXF26bdtZdwKT4CEijjQv
smmfUkturWJtAuvtRklVoTzQd/XV2FUhQuuwWB/zzOfp7qIFLLXVpwcBYzn4rZgCPHUyke3mWesv
meNPQJyfO4S3hvkfKVrID06HLwLC9ThVeLG3lUhvWlF4NpBXqn0d1DyFu8oeE8Ra7C7INu6ClWP/
hU09kaywnDnreQI4qBrs4tERVoOwjrvM6wovUNfnF7ZyLgue93RhyOhAtHDFRZmWyJVJpKz7XYbU
O0onLtk4Q8ODsLFkEWo/6uEl3PshCdhLRypb32nWVVNMAlxSeNo0EnDzcxOuLWj5+cm+SWbJIVgm
HEQYTDd11if9niLClUfnJ1h25h2DwgyVZ/k8Wl3venCWdF18SvLM7YadFXKAUBWSEtrf0dYT04fz
09mLhrw3n6H/Mihb7rXaQyYtHRrcsSx2S4A6Bh0K8q3v/ak4aDpOzq7XAblzOAD1Yk9S5pQokT23
pWsrNowDgIeA6nqjFwGq6O1dVf/MBkSArUEcxim9Pz/J2rkZBqKGso5Md16kdRt8RbopiIDrEhtG
dGUJgWEeBCtyH7ljuE543f6w0Dnurm1pgCi659c72lX6eH4Za8cVGJaiJqMnmwxOGkmTbJdMPoBo
XYB4Z1ju59CRCPL3KUBT/bBzyhFplOFwfuaVDVz6QZwKvhJjIaXTeFFXk3mOlK2K9CBRZ5FeOMGy
tyea5UypzbQo/Ah5MzEhxcfLFNiHEvGJy1Zg2AqnQNAN4TwSV7UO/KeuZjMARoRa6YZNXbHiwbJ1
JytokUiyxsmDAgUJjYFB6cSODBlHcKBAqJyMU3aVFbO7Md3aiRiWIqw5Fb2jk7gmbC6PIyIkQzTl
ZT1s+DYrd8RCC3O6HpfWCRslCeKu650OIKK6siIEN8UUARU7bt3da9MY+t/UQ5O4U8li4Krnj1zp
7LGRnXpqizp7PH/0a1MY2j/yidkjaNZih0x5hHRxxm/DkeGy4B5DYcT5WVYOZAkfnO5XxlLJGV6t
sRJUXyMMZD2Gqa3EZT6Ib6o+IpoWdgjPsqBxAKAsJvrNn2sZnf/6lT3yDQXvh6BGaxEfmA6BY5g4
EBa4WasFsNjLC3fI0PE+Ryxb6ILFtB14jngFm8iutXQ+b+zR2iKWn5+oIA+J14TTcgSNcsPjAqGy
opzJvrvhRCCSedleGZoeIEXd2gS4FKBi53snnJuHFvCdez144jKXcKllPV1JGeLdXwBqFXfULvuD
l/qjfFatIvzWbebQuulIFgbPKEty/cucNd/Q90BjyyzLC+JB4ZjizNN2d6gmQdyNa3LFQPqGpuu0
SK1yxPF7JfJUR0SqyQh4gjMMwDUHuf3AvSGw7pjd2dO38ye16N477o1vaL6YkBys5zGJ8cTM7Ica
ofX2r9aZMxmRWdX+My8cgRSEI7Luzioc6XzVFP13ns9Pv2ISlt5dp6eoEx8eKSdJXAakP2QUyIPR
D+Th/Ohr3sDSxeF0eG8ANLNxmjB2LSwmmu1k6CKWFkLHaav79AtQQmN5RWeA0R4mMKtX94DnsuIr
447nbejcivPjGYZDKJDtArwRxNTNxzjVYxEpJqoXwuo5nsqk3/D11/bSMB6Nm1YFIUEYe2K0in1v
s3LeAcqo28vE0zOMB/Aw2nMmxeIOsSdUNgWd43xuEHbUV1XeyxJVBb5M/5IIaTkbBnHFXnmGIXHH
SuAolB/7LCn73QwEstzNPG1+DBoKv3FCa7MYtmSmM296Hy5vlgoe+V2ZHSqZAt5pA1VwXhTXDsew
HX4SWlXRTHPc9mkXO7k/HIT0guNloxuGA3znGZlg9uLCyUvkt21UQCHZvGHN177dsBF4GwANnENY
nRaYGyuzv1QpVZdtDDUsgO1LxK5FOsd5QObncagc94DaObrldK58PDVMQFb0nUSF2RyTpAyvieU2
R3i59LKt+RVJPrlPXTl4suMYvUtQLUrLge20xZMNuVyzX9RQaVY5MxsCnKuNtL+L6leXTPdlmX6l
If8wMRITjlyAnPZOGVyfF6WVO4guOnKyosIiyhqTFocti28WykV3aT/pnaASZTFz2uzDTmxMtaJ2
S3PN06mqxMvm2SZjPBLvBx5tHOi7jssq7sbA39jCteM3VNsdApSx8WSMXSj4S9jVRYRcMt/wmxch
euf2pIZWdxWM3zj7Y2zTpomggK+E87tR0mLn0uRrWyP9HCbFhrCtHY2h5XZXioTNRR+3nkd2tXK9
Qzo7V1z25SGpFZABk9hY2Nq2GSqPSzPh3Ha7uKkL1Ggoz2n3QTbx7HBeylaO3jW03kvSlpMZURXw
M8kbVDksOIJa3KIuuNq4rVaWsPT9PJUuhCPJYPdFd1R9OrYfgNTmKfBulfhxfgnLp75z9q5xrQPO
PTTpsMCOgBMMLIDxVaAOOmz29YQiJSs/cp0id5cEFwZZXcMaeAXw3owlQ4RyWIQh297ZNWHYb2jK
Msp761mO6kTxAZ+lTlKwIZIV+QZIT4barPARucCbTnrFZdYeGd83k3A5K0Ja//cSqNOgLHjwt5aw
duSmsnss6VlmD1E4htbOWUZvL98gQ9mBf5CJQJFe1MxtCkChfkql/4CSLlRl+yiMPS9Wa2swlDyj
Hqstx0Kkgjo/ardiUULJfOH2G2rNp1KwPMXgrGVlNNNMR+noZ2jmcy5QuWKfFkr8UwmaOsR1hOb4
dAcp71B9mDqK/DKdj4OkX9rA4ht7tDaRodplJp2qdq0+Qjw+HlvroeDNkzcVf4J14MrPy42Y6Nr1
6xgq3gI9jyLVsY/S3AbCebpjPLwiotn7nFylyoqygT6XuXdoEnrh0gwdtxJPuRrlX9HUa/gTRcwK
mqDqJP+DchvlftPx/FmtiNnSgej0rJo2nAo47X1U+CFKKooc8GflBBurWDHvC3vb6egA35M0J2EX
1SijP6bER6373AaPsIViQ9jWFmDo+tRTp6JB2MczUpjtjswlF/t5yoLgcH6H1oTMebsGp5nCspfp
EHtcy5dQeT4qJxnOgs72zlKhd19qVsbnJ1tbjaH1dp44qp7KPk6TVtyERWsfWo6a4POjrx2Hofa9
SiSA7F4fd6H72pLpdmrLHKUcZGOrVsa3TcVvQY6iNVkqfskDrO43N0mfuSyfz3/+ys209Jo7laYw
z0vwlARdjARfuctG3KpDnb0MLL0JeeFeJrO2oewVb4kKGcgSVO7dN8oC4s8ZHjt/+nJ+FWubZGg2
QACjbOGzR47Ko6pNPuTa/uJ45d/gjL/Jmp7+vqhPE+1rxspe5j25v1k+pgQugo5pMluxOyEhyhPe
7Wa7BnSpLvI4SBQwRaqr76d8Rq1rr8qNvVs7oUWsT+YeUg9kLRg5FnAXH7QWoGJBLeQV0Sw4Sib6
6/N7uDaPofR9IxxLJHUfI0P+yEuOCm4Ha5WOv/Ob8OdlkxiKn7C8CYZc9fE4SLmz1fwI6DFQPY58
Ap79spvYNhQ+rHyaS9RcxMwufgDAn9/A4ARP51ewJmqGvjud06lO5bAmw/hgt+mjOw+3sp9eLhre
MtR9pnVYJChaj62lCt6p6ygZ61fRsMs+3zL0nY50GnNUj8eMjE+8So5jUd/YDt24OVaEyDIUvR6T
JO3ctMPVR54Hq0HBApvw8qxzhNrdakMlltHecacXBq1TlbBtKYOZOATe4nDbgW8pHepPKL4+pE3z
0DvNho+yctSWofUkwxNE1dgr3sOhS+bIcdtjUmbR+aNeuZcsQ7GpHLU7IZQf1fMA3CCKhbyNU1j7
cEOVpfY6v5Z4zLp2dy3b+qqEuzDTfsMcrn24ocS56KYM1Q+wtvUH8Ezsp/DHZTtiKK4IUf05c5wr
ypr/cJLmgYfB1WVDG2oL/Dhqqka/i3Vb2IBsdk5c9G57OD/6+wLJQkNrUTNMC0uEXWwnjzyjMYBG
t8wBiNuynp3WuUjsgWF/K/ap06VEUotEsMdA89t7Yvl/NC3oKlKr2UmyBRZ9/3zBDmfMMzhNIyz4
BN48yj1yWg1qc4Nxwzr/uvT/W3vRd+Dt8Kwdgo56A4lQVRtP19lXSsGetUtfVbfTj0OEAkVyEM/q
U1IftiJv72sE2BffzpmlWUObTHdx1qSoI89fvbQFVIskf54XgLXxDV0ekS3TukrayM7kVY6sxCEh
xUueMb1x9msTGCqt+t5CEhETMOE9oQIGzDD5PfgFL7oWEBh6uz9oRaythoVtpEr3aXL4n8IR923g
bQy/JlGGYttjjj6Vk92BucClD37ttYD8Tf6G9r1/6bDQ0G3UwAwCHjiJ3LnvdmXf/xnM4NypyCc7
d9vLDsBE4U1hT0cewoCgRm/M9xYHoufgMTWLg2zqdsvbWzlnE40nx5KiThy6l4I3iYzDl9Grv1qJ
2HD314Y3VHtwXUv5LraqojmyJMuVTATccbefu43TWJvCUG+VDQGyARNeFE52p+bgtcjH+6Rin85r
2ooosWXaE3e4AI8eDTK3BTWIe68WOoScsjw+P/jaty+TngwOKgDggfsBjy2wd1BLXTOfReC520Cb
rX27qcQeqXTqlm3sOGCDcJT7Gk52c6GAGiqsM7tA4KlrY6qHWxD13KC69LEZyg0VXlEyZqiwg7Sn
6yCBEfMxeQFdyo0orI81Pn/fgJsyOr//a5MYmlx7YxWCfULFTZi7+ySUV4yl3/y6/E4qfjw/xwIw
f8d7ZCZgrpdOyzN7VLFv13HZAuLq2eAKoKX33UXJWzMk4aFKs2ska/h+BHD7kIMkkJKuiVEAt/VI
WRE1E0w3EhcWl/Y4LlQ8tJ33QmjwsQ3dz+dXuTa8oejd6LaZ9Os2TkDpkDre/STltVVuhe+WYd65
w4PlAE8UZUgY9wtBVTx2OWrgUM05JC0o2FS/c1h+j7qXDWuyojLBsr6TifKZJq2aeBuHmdxzqh9K
dpmXzEzI3EiUIwAFUXFWDh544gK/uG98EKaAfQgBwsvOwVB5j1dTxWsPG6W7JwIjKzL6hUj+8fzw
a9tjKP0EuKfwEXuARRnaK/AGdnugMd2NzV8TIkPnUyfz4Ms4CtQ29pexKF5Q7RBRIjdkdO3jDW3P
pkZyBYKR2HNyOkYOr8NunyKlzDe+f5HGd6TUBMXRLE1Zz4SK54k85yXIdhv5NFV1PFV9dP4AVrbI
BMaJ3GsQEcAULQrYGpbe1yAPA//dxrNlbXhDjQXTSdkMWsXKDf6yBgafnznds52O+cadtDaDoclO
MFjekENAexTP78Cxcps2UuyAbL9wCcvEJxpcTmA8ndoMS6CgK3Z95zHJrMdMhd8vO4FFuk7G7xTt
exriBGBQbxf6oYXVmiXOhTJkKHA4piADaFIVVzz/DEz1S6PkB39IH2WzlZdYE1NDiZH0VxZ8bhVb
yAV6XODZ3txNrLwbFYsu2yRDkxF27UD3Rpq49RmImf07DSiA4M3Xy4Y3NDmZaMlTWeBKxV6BUy8d
d6nHwEpK28vsqAlm61yQnRTgTo1Bo/1pQmWecvhzT8JP5xewCMs7lsIEs1kWHoeVZzUxYwLEaFnR
QNOmuvxwfnh7Ocr3xjf0uChCFDQVGp/fyE9zUD4p1tyDaP1PtyFjZNX+pzxAaXwFfs9dwcEoi4iN
vRNNceH6DC0fCs9PSuY28RwqZ2+39AGUj1vA17XNMzS8JxWrvalu4tSbsy4DP1RTyx8sHPhGPGtt
guXnJypOdQ2u7qlqYi3bTsa23YDuIQEh1lYSZ20CQ8k173umykTGnpda6YGDNw1kwmEwqt15AVhR
cc9Qcbt0LDqGRMZFMn5H5PJu8rt239jFg6UseTw/ybLf7wmZoeRBME3MGiwZu1x98nLtgaihVXs0
o7jwEewZet4JoC1bt0Jga56rH8M86Rt7dvgfXE/VFhJjZRUmaG3KQQk/TtiqOivqXeerg+TOyyTs
i+A3zAStCaceSwIyjxh1e/JKtxYoO0Wdbdx2K5JkgtbAbQdONDEuB+3NXyxw1l6hBhU18uePeG14
Q49dWFnPARd0HFYJqP6DHmX7Ow+tFbZekSuCakLUkB3ldSUHGbMAlHUtQppKsU91Vf2BjgQX+pUm
OC3gpdP4nYIY0e5DnrbPWTd/CVkbX7ZJhjaniR5dIdImDqrwtapHe5dRsHlfNrihyU2pAwaKNwls
PFGvBJQJ1z0vhwvFx1Bh2XVZEbheHSeWt0dEF0Smwvejyz7d0F6lCTAXAoODgQStGirvmleboLYl
1P2O8TFRZ00+Aa7JnDouCp0TMIfPdlPuilolLhhsehcUd1niWwsXOtNPbZAE8roJHV/ubdp7YFsA
tbfN0QohGXWMahZ3PIyjLtQfE/PL4lAh3o2LkoPe/Lock1TdpBPKwGIyF5kHgmiOzCtaq/jDKwr/
ef4hTGqvu/K9NmDon+GjR8Q4hTYYcjy3rb5NAaWg/aU+Kf60Up/330UVZIjk8a4pH3yECEAKBIJF
EDy5XTVGo1STPkiFhiov4VQ66Iagk0Yd7crV/RXCsHN6NYZDWQFrL33reqySIryuAzdMXsDYldm3
VoNWAAgy9C6rLjtOE4RXgvESX+7WMUHue1ePFcKRur7M3zIReEBYariHaAIj/OJ1mKrH0E5vkiC/
zGE04XYDUkiTcPDtXp/AyoiboA7jmYWH85K+coe4y89PHAZvANDHLgsZg3lu2iUk5CBdKr6j4n/j
ElmbYLHPJxMoK3V9jjwkQitFATbV9tkdyatfqI+XLcAwYQXqfIcKwMe4sKwQSGTQjaLoLb+q0Tnk
MlNjdgDK/NzqwcPYxgHSPNczyBLw+lP05fwCVgJES8fvNxtUpsMApkzYGhBrgEp5Lm7h8s4ReDac
a+3mzV1vWxflaZlr2DXwoXaoswmxWahNRreV5rMCLfBOJ/3GYlZO2wTfWTnYpCmTNcgdGw/MM9qr
rx2Ahb8hPrJZ5r82CXu7Y3aV2zNxIbN+WnpTlJFc/pB9Nn0PCJa0oRiLfL5jpU3UXVc2Y0KyDsdC
xU9gqW880jYbJmPFdXAM30T2oxoaHdR4Kdf+x0qW/Vc+k/p7SfX4Tddu/fMi0TLhdQMagLhDj+yq
aMKZ7dw0R9MP4OCcu4bPbrMbcuKB3QX68sf5Cdc2bfn5ibKPshK2NaVwV1j92tdgPgSX54U3vmNo
ugzGpJhTXMpoDIB2Br3t494frctcIcfwVkYLJedejohXVQtxk7GK33a8tT5ftjGGkoMmG50Q6hpW
vOqDm6xyrVc8cvWGWq9tu6HWwVQ2c9nCFUW3BXHdV6xAPr3bgiCuSKuJq3Nc0Yf5csGxkt2AXuoB
TtyrC0rpvgPV50X7Y4LrbGVP/YTHcUzAa/ojQ4HBj7nsy25D4VY2yETVgfSrKrKC49XqBwMBI15l
760EPRw2cB4rsDdmGxqNkt8k8QVDkzjVd/wpr7QGrWVQOfIwtjX5mLblA2EBKPr9DvfJDfO10jcZ
8bz6MhkwgXcK9GdWX8CrHMHrx/akLBBDLLNKiuNlR2Totm+5Mx4jMFqJq4ryjk8tQ5BkarqtdOja
IRn6PVs9SJkHp4pd187hhozFSBHioUO4IWQr98avkNOJdfLbuVSVgwnaNP/advwqm/svKND467IN
MnRcgOWzC/u5isFzA3LV1P05d97Wt69tjqHiaTPbbctBaj1Y9Aiu8BvHaTc8tBX9NoF0JSGgQAcP
SzyPALaCMiCuMufZz9J7kjqfLtobE0zXZUKlNsrq4tBjLkr7hxEUGKraUO+VgzWxdCAixrMbZxuj
z9R8l1r2dJi7sPhIWeZsSP/aFIaCtwWtatD6oXFQCY7JYb5NwD6a9Vu5hZXjNQF06YQMp69q7E9B
6BX6laCVnQSj8PndX/v4ZdYTwR+5nzMwwJUxrds81nRWH+uCDmjU11eXURWhKffbOWg4ocS9ssD+
6qGvFrjrrhIbncP0fKEEGfezklWaJmGOHaLZeMe60DrgHnKeLtshQ3dDsJkPo43bv3AzFBWHHvXm
66wrqD6MgtTBz/PTrB2zocWgBUrQzDaFkfYJQQfOKmTjnhN0WrzopNE8+O0plCRvmwHdzGJH9C+i
tg99Z72gK050/vt/AYP/2ytGX+i344MEpGOWwgI80R4YQQOVanhqKMjiQRLZ1NMR7VjutZv8tGq0
Z8m34jHvC3Bg4uyqgjHCgaWM2tm1r9yF9nJAE4MPVeZVFyl4YGLtRF7ZveW0Is77RKKjQi5iiTY8
cZd77MLDWVZ3ooZyJqWVlJWIh1n8VTfi1iFA++pk3gj+r+2Soea9BoNRr/HhcPpZtkdlunzNA089
ziKsh4suUbBjvl0ECICSBLwvIp5V8CfY3a/rLPsgC73hSb2vIYEJr6ODhVQ6SkxRKI0uJjsFEv6P
Qd9tIRnef2yjTv/t1+dOW1VZshwBWMJRewBOZp11X4vRrSPBCTqyViXdkKjlanhPVwxlr52in2aF
pcC7vS9yC4130MBkgdDIHehsth6TKztmwu1CsMBrr4XLb4+djUZePbCv4IZ3mvb6vNKviJUJtGPD
mEi4z1hH5uuDzV36iHa8CuzUtrzs1E2eO+3nyDSMDTmkdjrVNwX6Uj2g26a3VbHxK5jyzlmYDHc+
uhxNvt9DrFDlUKKetLE8EH2AKxOFKrY3HLNJ1u0B+XeLx2gpyFBXVbCs/mJ7qH6TIpXoC0PJS5BO
DKkuDWRgF4G4loivsnbs8TjKMWv2vVdMf7klpbeDLLobnWcDKvb6cRfOYZZnO6vM6fwxs1Gq9KxA
86sfMwuA2IdCZmQ+uCXJ2nu3dlWIdjZJPWw4pmsHaNgdb/YbZylzB3Uw0mhDyMM7tHYpr0ZqFV8u
kxHD9GTo8DLMw8DjrvDQK9U6QP6eOdEXiqBhdPCY1SXxRx67cyvRsYheN3P3NWy2Hk8rZoEZzgUY
bsp0bieOcEUlHNQPadVFoQYW44BmbmS+CVDDza7bkKDd2vkdW7EOJkoQzcc8nw4eR0ya+BE6hYsj
+g8cfR9J9Q4lUht3wto0hhHKENqzXeXyGAS8ORgxCQyQo29kVYEeut1K2q5ImAkUtK0079EGmse+
6PMPwKzTR5al0x9TYZONIOzaFIbnYaGjTwoKfR61aOnoH7SYOvazpXIG9/uIwsUNS7SyX/9FoOfw
tB98kaLYFtmRY+9NNlBuKBjIy5k5ezZsJrBWYgaBiQxMM8RtEiU4unv9TNhXwKSjbnZ/ysI9TEpe
c5tFwAA9dGorgPZ+4ikwEYJkkjZCEhWP0TnwKkNXOnDzLO0H0Qu92y3N8xzRHCd09D0v4WsnZtiE
wE04m0UQHkCUE3RoDImGXjULAUXw00FYGwK+NothGjyM7edgbTlMdS/vpjqn+6avqyf0zdkqLF25
YU2GPXCGNXmukULDlnboiGKn+xx9Uvfnt2ltdMMlGXIETN3ezmJfu+yocp3vC5H+vGxwQ/0tX9pC
BCJBs5v8xkpc9JD1NzZ+5btNyODCy9mieic5zDNFyRQ8crvZiMWunKkJFdTgy0O3R54ceO7cKnR3
CJsnVVx2G5oMesBRWtBF8FXKYmxuUJ9YHKecvKSiOJ7f87WvX0zLiZufeAGYUV0SHqYelLqsku3O
JZYXCZL9OD/Dmunwl6lPpgDPrEo80OLEVaV+OHnzFfWJD6BUeFaTi74X/uM0oAEnqnh+lHJLTlcs
o2+oc+oHKRnAnx0L7aDpR51MN3YD69i6qb1HIoZtGPoVK2VS6hE9IYVUKnSd7dxb5dL7ZEjuRneM
PNdFtbi8g9zNu6q/jA8yMPn0psJq0FG0Dg+IR5HxWC2VK2BUZPPh/GGt6Ymh32gt1TWCViES4f5d
OnhH7TXfLhva0G79P5yd2XLcuNasn4gRBAFwuOVUg6SSLNmS7BuEZVsESQCcAE5P/6f6qo/OlhXR
dzt2tKtUHICFtTLzk+sKzi8KO2UdnPTOYClX/P7vH/7BfXivI5zhkNi7qhNAVkaPYokyb36Opx8a
vQpqAuArXVbrz8Q0H1yk96rCHelV02yBBl2QVpNbwJFfxWiSz3R3H7yS78PvEsi9QXDlSR6zbgch
kMih9Dry6maxe59sdx/9hHevvQuNMGDGJfCc70DYfyHgWP/9TnygiYzeR96xcAcLEEaLA9k8Ol/p
ttH0ZxSuEIlAPzGe5cah6vUQ2I1A2331ky+LHTsgd2DMtT/lvozsYFGgj/9p1hC9z8NbvYEgHca+
HdfArj21s9FvmDDVe/9tT+TvNnVT1zaMiYxyl+weP8et2dYSWeFwqf/9kn5Q8L9XGY62dfssele4
DhmTrZjvaqEvrRj/cH8p3fCZhfODRZO/e/lRMnLaU43v6RuJGsu/aZvKpJPzjhrEsb//mI++5N0y
0EcA0oPG5orZAYLraXIJ9vq07eQpIdMnu+YH3/Fea8ikQzqLgxmgCUAgN/vdVM3PUcj/oJny8vef
8cEL9F5u2LVx7PtU2GIOpE5jz0Oizcr88r99+tuT8K8ts4q31mceKKUdDLppB6j6RUXUPv790z9Y
YN5H5DG02gCAHGxh/cmkdSigSbPg1MuYfWaD+ujyvNvz63EhHWbTthBIPfjW1yMSvUIfCMC//4K3
c9T/6JC8VxqCmrWArDsjTnjEA+omZLD7/Cao46Pp2dFU8ZOMPjMPfvRT3r3esH/TncZ8KuqE6JL7
xmTo736WV/jBu/0+Do8uAQU/0U7F0IHwTPiFUUitk2l4dQR+tWb7/fcr9tH3vHu33TIgQC7apgJU
6vs6rO7Air9S/XDLpu3hzRD0yfL/0fe8e705UFAeHXBnFkJuR4yQMYa6VwtIg5ER+VZ/Jg764K68
1yV6e68HocD8q+BlyhP4+TIs8p9lrn3whrzX4O2wnoh6HicQDYOXWoE8ZbvXrq8+qRo/+uPfLt6/
Xm+ppe66nrmCJzJKvYBBu7+Lrvj7rf5g9XsvwlOkheayw/GsE87JYhvdhlxWp2tdbmGgxpKNffBZ
oPsHhdd7SZ6YqWCkwU9Ry1jUHb9CTv0NeobP2PVB1xav8RyDOv6Z4eGjr3u7ov+6cr0UkbUhvs7W
43kb7HVC/Suz/eH8RwyZXtbK+Ahsz+G/Xcl3r37bYKEBTnos4n4dU5CvsWGNQBbGNribtPhkpP3R
wxb8v78pQfaD1ZyDJdi6udQyDtLai9R1tZHlv72V72V7m6ZhuI+4QwS9gRSGhV87a651JW+XcH4h
Q/dZWt4Hr/97zd4uNds7dL6KJFFD2nr9Wbd+A9dQdRtZ9WqG+ZMD/QcP+Xvtnom2yEax6AuAJmXa
M16lzd6bdAR3Mx1X/5N36YM3NXjXyBOMqZE0Ib7GDiAlVy3BXKRx2d+fL/LRx79bCICa3YUbK3RS
oDEGYvS+2mjZVt2SIUD4elngIm+99Ymz9QR78yWp2VAiIHVMycBLy1f/vz0f7zV+guKrHFTkhRzs
awiAJ+Lt+odqIDc9IgPD4b+5/KP3Gj+MMDAo2JKkZB5Pk9n71Snz9e/X8oOS4H1+XgsKo2jpEJVD
CFI7GxaTJgsXRzFpdzXvlXuEgjw4tBrM5L9/40c3793qQBS0jztS7cpdrIpnEyG2uwqJMvEnC8NH
X/BuYein2OHs0idlLOOim4ZU+f+xwAzelQOIthvsFuCj5yA47LXNE6C1/9tleVcBAIlSCxmB8r6/
RYDFFaxKenD/LSYxeq/vQxwPTCVbx/IV7gFu2msz9nd+GH3yRn5wyd9L+3wO4RjVmuXI6yhXDmih
qb/8/br88xn/o2j9/3R9SNGSIzUMQenxn0At/PcYxu7shEjuu2l+pkvz3fXjJRz37bDK2R0HY9v7
FuFJhdMSmNmt61Ki3Jwpyr7QJAzSJmk/y1P8YEV9rwo0PRka5boIoxbTPKtBYU64g7UuPTKcGQJG
Hv5+HT76nrdt8F9beO21PQNsOyx1701H2Hw38ydwcPIcK70v8saiEvqsGfHPOv2/rvnbff7Xl4Ub
M7ozkypsWR2xtB6TMnj0C+C2WREcSFqnQBIX5NDmcyaugqv4iLW1YL/6zE811JCfPFYfbPH/ZFb8
68/gis4rgHWqENUz8KBpJ69mTLj+fkGD4B+d9//6me9WCrhN5bbglhXjGvbJloXSQ92Vt5PjIYiX
ljG8inKAXzGTY5BELB0cECn4rSZZpZ+N+4Dnq1N9KHXZE0DiEUI7iIkcJ1WHww9KF+hR0dlogN/c
xmoZFxhpakquABRz4kbHzehFpxVhFwPEkHzp1TcGR1X3tSNmBEA2ABgJIU0+wlhpo/2hz2Zih7Uv
t70nUZVvw7yARseSDqcrUQPbvkZxc6YttRlEEP03HrEoVWofv4/dzl7BbICtHeR3L7pCTLkWKcDv
fE8Ts5LujAw2ee6X0L/ZTGLhv93qFSddnWgPxGguWP1jiUnvnY1pWOXSqBvrM3Rn4WExTB2cL8fb
YNowQm1rGA72WLaAX2iKmN4u2nSJlrarsmZdqpJ7O0trVp+UTPZnM5tK4PcHCc1UvaxrLgTVWdj4
cRo7P1MhK2iQ1Ceke82H2ExBCe1t3vb8dz9u1xI2qIwARUqXoeRvRHUxLweNdnnb23IeE5nZ6NRV
CZbVG4hZb6d2fVm9XxNpfgMq8UK9F1jNboJ11eCdMsDlkXsSwLRdhxm3rr1609RnFmqOJrY+EHCI
p9OpCLvjmsCmvHrzdCHWsiymorvIoBIHyLOpQrc2QWwhWh27j8fIh8W5alCkokc52i3Bnzz1+bYP
ycVuyk8XbIKp6zC97Tr2i27BaTLrQ9O4EIxyftajuhYby6KGXmapSn+LbwIxfx/n6lsj5z805AqJ
2n0OQ2ELu+4Cz64nn4Kt+ursdMd33JxhoGmMGVphlHzpdv6TGO+JJexl2pMbFdVZty1Xzl9z6QXf
FhoiGlpvme9Lv4gG+RwjTweO6bwN7EXVbZRNev7lLc2UAj9WsHrIhXvQcYVysqx6xELNHFdxo0e/
nh7bhDzQmuasH6N06/p7uiPnNllvePBEwqgE+qFYG35tgghzJpZ8mxd1k/jqvtqbH1uzXqsoLng/
A8ox5J5uMY840TApPUIuSuoeAdzTZUI6kZzGvJL+qfObI/IuitrFx4WsB4SZXFWgoA8NuRoqewsf
UZV3dVc4WZ1AE8zqtv6OBzPdQbyvqu1J+FMOmFy2k+9AAN9FsM15YZRCbpdt2P7Nmkko4gz+d5Mk
lxrJc348Y224ZV13tDselLYvIPO8c5NXurC/VFud1r0pgNkpFnAtyJQ0+ejUbVUD1qv+ROGvgLaP
cFEdTB3Du4MisuXnQExZOLKnoJY48MqU6lOf1A9BHJz8HnyZCqcsMBQOARsbUIz5dUD9sgXBJx1q
3NMYhPvraQEy3QXxy0aaMp67O+pgSOxn+oIkbfTg4peg7y/7G3pjnc8VMddbUpcjeAap9s3y9q59
BY3qziz7sRLBg8b6h+ETPIqwrqK6D5KqYH50h80JkTELp2lHeV+GzhfHSAKnmYSwcvSTBrtA7Xgo
XD7jaJ2v4VynlUX8nPMY+763wjyAm5b0qbHrLgrnAvPVNRhHpVDaRHcWEOeHZl2TOI0W4x4Mqbcc
LFPc/hZ0bFvDQ76J33wbx8wgjSTM8N+67mHWm3fHiEOscj10kJg2HoE7RvsTzPMybqNDzah8Yhr0
kSzgSQfGgVTRkIYcF+cxWQD8TOFZQMx4DUo1Xn/RC5vG1LqvbJ7No04qROAShsUo35G2hvde9rqY
EIicg0WGuMzYM9HDUm/bnUB6Li02cLv7M+9C9TPG3Pw5jtCI68aRXhizHpajjmViUaiq5mGtTDmt
bvQKTRJUOHwn7UF73P6kHgTj0cbq70j6DSrsYVX33Bnp3oIBWCbn3VyLpY6zTWtzkgE+MQ9W5ZsT
VYPjuRYIQT2FzTYn170WpP0Tenxy96TR7GGtEkhVAuUpmtre639Oq1x/ChGYxx5Lwwnbg/ckGg28
3oKLAFk8Nsk/m+pnkg9Tn9zA9/bc6sS7shFweIWdBo73bPYSl6sphscUei16ZqTjpbDOjGWjbFJa
0PQe6yBuvu9Cdl4ZwlkqvqyjlDmWIfwp09SdbETqh3Hn/q+qQlwFkEtypdezTobXSk/UL8Bkct/h
G1v/1LoZc7FUbb4rQ0+jF7JLW6/BbxrMrMdtpd2xIv52qXFTf7QQOSFkzo6XGWzNX8JHIXC3G5Uc
pjbw7zQLh3skfJiHTQ/DkblkxCvJwthktgvRERTr6B9Ft8anXVYAeTMdP9X4KLy00YgNl037twkq
jeYcB2F0GpqhzkHV+TESNpmiXWkd3nfJWH9/w44FqY8u6i/rBa6cXDIFJzuBBnHrkEu85mpu6nTY
WIfXjSVmwHvF1G24dlPhgTL/RS58edYxWb+xyY++dpboM+YFvKyNWQ69lXWJvO7gmPBou2D9nH+G
szdOAFksTd5aGx9Zhb9p26B2e8NNZ0kSe1/4BgvKFjaQ/0a4ilhOPG/LsO3N38aVmCbvmo3PGBxB
WXq9y1nzrLadel33Qd/xZtqQpD7LK7Ms0XNEK515UpIMokyaLZwYfMuADQ3nQxmDoDlGtVR/vNmz
DstfbMDVOfBh4T7LSDWhQ+rWGVL1FOVV/DwmCXtStfDlzQBUbwXbsQv5i0FedZ0DAUiiLPYrMp/a
tQ54sZrJb1B57ACQHFc4trdih3vLS/d57e84dMFTynbg/raM6iZkJeLTMYWVrV9VadTLRbwqp8zi
pb7a1VAhjzJysys23aNVecInottaJF4X/tJqQemKK+eze6tDCAbasMXulcQa0W5iHFC7tXbxaQZz
te4zxngQoCYy9L5umuCHotUDR3pQZqvBEzh4DuIB/Kt5TjkV4QXueJf8mDiUU2uKmLhqOFUCyt09
lFxmAmwrAxVkVZHcRxWqrqihY587LH/3ZqxEfb00Lc+SdV/HUm9rv2UA7PrezxA/aLvxdZUEhyTm
UdBkXeiJKU5t66/zr6X14MlAXibSXPo13ueT8qFAQ4biEusOUPpAJ/VVrVwbfekYmLVd2nfWTdfL
HGw3WFnirQzqhoBCX2svOQ9u4V4OuCL17xVASnPur9YlV4hSVnGx2M1/BkygmbOqpQs6/ko3P6v1
7Ti3REGcHJgeTJfWyNHaU98E5slvUU/kqxSgKmu17jyfGO9/aB91LiSbpk4uCXLsttyInu83zQgm
1101IXS64HrxZBkHY7Tieq/VWrQ63qJcLnRsj0Yg9zffOlP/gTXFNcdek2Z4wn3ZkCeDY4LLaC19
lwm81nPmDwvC1Sp/QlVFoJqEthbIxRZzzzkUJSzA0ZTBztzRKxbYWB0NzCgub0DJYxdQDaMXNRks
Mf3WyK4wfejpdO5hrC8XrLz87E0L2l8ccBiWI9Eybo7T2Lkh54Ncw7QOCI/TgMn9h4dUNJU26y5F
wffAvlYLJQnoOzxUv/ZO1k+wqvIuH5C2fRtPtNkhiFsmkyFmRgfpDGOYOTnrIj+Ll0T1GVB6kSzh
/+62G7h0pjjDP/XYL9syg8dYLjh992ycv4EAiQVaILroZe/Z+mpjuj+NNVE2c0mDcD7cmNgcAYLa
oizaGs8CtrxL3J5OHyxstFPez3EUl43slcz3t8iDdOcxcYek8lyYd7oV/hWFb5incLHhv6kAmqhP
HhKZxmJN+m3I3RoDPJPADdWWFIgSyCMnb5rJuRrGhv7m3AYDiCvR/EPoeuEppNDe7yYc6HboQz17
R1YDingEQmH9Iuqw7XOlgrp9i9kP/DTSARYxQNyFzoOwHtgtWVpxId3snaH/2n8liiAGYoFtekYY
RJJBeoiiDiH58XKu4oUF5WCJ4CmyVemzNF6lSxGECpnGKp4v3WCjnxtqIZNK3EyZr0SwPyZa1X6p
6n5wx4iFwdcR8Ii4qAkDymtZlZ0v2Gh2kZqkC9d8Iw7vpYe6QhzlpCsI3YiLgmyr5uhlH9uYw70v
hwhm+2Rq0xh3MThK6qG6qmCXnq+boInI1UxbPLGrYm1f7iOZcRquDEsu1Aq/K81cDWteCS/oCkIh
3Sy9fvPjXA74bBwbOsipm300qMgRmIm45rkNRIqxSLJd5OqPUwYTGduLbQrtjj1Tq+keSfDznrW7
P1eQa/qBLmlFBckjiLyiNPK8/alup0Tk2DEtVP4sJo9vT+UdzErIX2883ZMzemrhz7f6MkhRhTOb
TrUv3BHLGwTNUiZNnyVx20PmzQISpHAjhW26C07Eod3GPjpEUwLlwLLgwqW82dzLpPRkc7sgDjS3
k0FWxkQ15PmhQpV1bhs5+TnD1uPyKJSjvcarS+25cjAmQiTpvwH0Zu2+RnAmhJkUFkQv9BrEXWel
L8/mLYA1jQTUlNlk2PS6j06EOOZH/U08CoKSc53wyKpQrlh0IwyxMj9iG1LgK5O8OGo3kzIc3PSp
FRW49jved5Wxpo7uAN+0j9v6ZhjH7mGeFq/HvWfJfnBqBSppIAuP0F2o/DUjCE8PT6ZGLYQDL/hN
WGtiUn1F10/VEL+1O+QItAr3+ibyjDelG1Dso8Cx10arScnev60DSyjqvU0bod5W6cXNlKOQXEd0
GUDLbtv7xncTATq5t24snDdY35Uc98b+9D0bNGtqFza0V8s6VVKlK8jLyRFJImjwrkjoqC4cm7K6
Tyq3hDcLo+v0ZVJYPE+z3Zfk4DQyrvNhCcR2TUFuvUO8bTV97fpeYNqyYZpPETWDWu6XrJkOr/a5
i/0L2jKjKA3zguE8VI6pGAd0ZZcmXVYas19TXdXqllCEB5xWKFXHm24JbQ3rPfilOCMlWzosY0JO
hCaTveXT4JmfQb3G6jpUdELnx0it5O9+Gcfu2kFKomAZ2Kr9UXiksV9Uq7m8wM/a0BMSiUJ148YA
iOmidb4KYXDxqPizAx604iQ7zu5lBvsaTaomJqw5y8Zu/bHHXDGoUrgYZr+YeqTHpDOejODBoAA5
00DT4YTJ+Rzc+H0NcnU2Eq9FIQcPxZIPOkI6GrAryx80IzS2XfBEbZ9qmOcp9u06UL/aQHfLF9bH
IKxWca3IA8eMxn/1YYoITtxjOPnbEa/jSxVD5t2kUdu19csM7bqH6okO7bpk0xCx8US82d9fEIgt
7Un00ga3Zl8mcgBCeL2LOmtOE0Yt8zV6TqH8QecuFE/+yKl98tcNsm6sv57DRV9otaPf1O89MmxT
GZJ99NPBGE/fxpHd198eMJkUQh1i4CTNRWJqrrJoqVx4VQsTbC/tGPXV2dIYrhV0eReTICdI6rY0
qq7iP+gNCfIV52axljMq6vnOJ17sffWnIBbnQatmvElq3u55NEvffFEIaMDJETpHAGXSKYQPJb5p
dmylS4qsWLXn3eLvK8/iKcFmh8Xd809WTL5WmND6MQD2Md/sjB4KSIM4WlC0Ddmx4ktojitU1ywP
pfTa3PhxL15U2C/obtDV18Oll4MMkhR8kbWHgjS0WNYgterJFSc1m2+J8RE4v/cyTr6ufYAUtpi0
0n71aBfjsYt8DyLNOpQNEo853dFUxPK/X/Wq67w11QsfFeaJVdvgP+BsGm8wacbf8qaKbaubATDj
/iuq0qDqU9ZgDT0jgK+xkG2Yt5WgGtErDDMQOUNajL4I+gwQFNc+NS1EI/raODFuCdorePAee7xo
9HFsxo32ufSxe9MsUrTznxAttimaVzbiWBKjcFaw5fh+n6BhNI96PrQr3obvHA28uQyiVpEMpdy0
nr2usg3KocpdJ1Z4i00pMXo+x2qJ6y7TocZgeYE8z+Y0JsQdvWnb+RVm0BH/5tOkd37qlCDzPfKS
G6uzZUJkzTXzhjdAo576cHtqF5TZS6aFajCqphuY8QeUhwxyFYtJ2O0QhILeSFolyx0Jmq2BgolP
UkEBRJEBN6Wz6duqTFD9RAcYzyqLEkVNtim5NnVjsFeRGu2NuNOGd2j6tuNyPfdrUqWopmld+A0Z
fPwwa5MCFjiHJ/GtcwFUQjj1BV8T2x8VU57JNjrYCkVSj4APCch8Nk84xaVB1dXBl3rZ++lqtqHP
zgikcDs6A2ZAFWHaROdW8JqeIVKkY4E+wvhb7JrGZ5So2r8ACDXZst27tcE+jhzjs+h3OeRVAJ3j
A5mCir5smnsx2q6BFxz7uq/Zde/VqwfiyBZspyDhLboiNWmS24E6iv6a9RwvKKVVTgZCj0g6s225
4zVA6D3m2xg/a9LLY1Xzech44MsQ9ryprW86n9tHiDDQxxMNWhy5ltMQlhtm1qLQ1dLhbdcOZ0rI
sNiSek2o9y+icYwUgGbH6OijYzEUbhM0+Qq7qlOnaPdl/dvuGBykLYNPNxV4Re13H3aToOwaLux9
G+EQ8C0iJNwfJNk5KasZx+MT8GjwPcGi0YOBYhjVqOyZhfTeX0N0UJFt4WGXHxM/o9O82Ud0mnZ3
gdeNklwavxZlyNR8reN1nU4UaVjTsYa/Ut+iuzXedvVWtYVaOUnKqUIeXIkNzptyNiO9BfzvPfYz
jFq8SaZLp5Ilj8bYn38b14dtgakwtCOoDDqL01vMx1d0ntqmRBFj1xTmN2quhMXid5QmWshN13ix
/7h2XhI9trxNTqxzaI6ik1YVUVRB2rJutGLXFbYRkbWjqaO8WTsO29w67g26ACCfHTE78UyKKCNt
LmMdYnAxd16I9Xp0K5qHWDOewgVB5I/xgsXxGaGYOLimXRRLZG/g9NTm/Ubhw5SJYs+qxh5fCGSE
3Tskj6DeSNS8fIHuvO0e/ajmjzi04AyySosGZiKoCi7LoCvxCj7QKr7FSTX/HGuEbRRurRZ9cBjD
vGniMYy4smsUohk9h3F1LRzK7KuWx/GEMkF05tsaanQzWKCRtBAu1dazNGk3wXiqauq5n63c4u5Y
k74VsKb7cjkytPJfHd0o1jyyt5NAE2JcR3DCoFodU6hr1K1L5Hjj8G+XdFF0g47DNPxuMSEa9go5
c/fVqEFSnYU7mc1GFx/EsS8BcQv9EiwB5gABn2M0QMORt2f4ZfcBzZWI/pkSuR/izSXX2o/5jxCH
5ZLP61YyiSYdskDRCw4k+rM2mTAvIEgrGzjU+yxZpmv0BJG/so3tTQzXVhni/8ttuMd5PwFjTxcF
iuVO0bMxzUgPi6YJ2pJk/dJBY/DdMRpBfeAZ/ENoiC5SJQrdYqe/GrHBaQG/6x9WrfIc9Ispe7F/
F+s2F8BbmSXF/E78oS6uf9Rr2JZeNICSWi176ck6uA6lqU26Y+e9aeOE2nQcNaclIpPmK4/59GRM
gGCubWBA4sH8mlVJIn7idno/GpFokZkanOLFIHF6DXaIZmRPxlcuDSjMfHfmm++svu3UuB78KMSR
SnZMr6UXjHODjaHqg6yKOwyoWAWMK6TPbCuSiPtn6Lb5yQ/m+hjUtD/IcFCwPXL93A/7UtZLMhRN
jY9JGzh+a7SDGW3ScFv3k7fpuM3QM/aRBlq1Fz0pyLqCrjk2xqHLgjS/oVg6OuQMlUuVErfjpNFr
HAfcOHm3vG/9Gx+egms0OUmxBW8NMruTB2Z1XWBbia90QAiaXQ1Nfjc6xMGVD5tfEqJFCb5L+BDt
dX3b9iGiJTFzzTVd2yhldtnPY0TWolYqKYDTM8jkrDjNrDFhk/oDRZZvZ/0Ey+u8tchGSCgDgWNq
Dlun4VKb8ey8TJWFybBGKy7BMS1NEJxYdFUwHBaxxvc4JPNn2VR1kmNJUCpLQkbuuCfjOCVzH/2q
PQTGYTI741S3KaXSsV3jFOcJAwJUMsu8hYDowSYjxnnGBd1Pj3rbDYYG4kfSrPzU7HF/p+cRSskB
QYp5O9g9HxsA7tfQ828AbjOvQfU2wOpwn9d+wa4Zo3DGsZPT+YSmfgBV1YJWxIipIGLv095VO1pS
PRLdkVCk3AWbN0CPJA6qY0Ns9JUpP7iiup7gwVbVlkVkjskbNBM9SNNySFwVzIpwQ/Iln8Ftuh5l
FP3Y4q2/EQ1mZ7LV0TnwNtJhNKmXawHFX7EhxO5c7UhORoqpQ1WAHLqs7erqZg4i8h0teGmysYuq
37GqmgyywC23OHVceTGZ7mKcWJ4l6xB57yH3gcKYU1O15WFD3gxPwUJYqhHff90Cjjinm5lQujCK
WHzPj+S3xuvopa/jdkhHGc7XIoq2kxzMjA4+tvwvghLvwadLNJWx6DAvRXT/gBmOWuyRbc1bozXo
UMpM3XgzoQ47Wt0ulzmk3Zel4XW2rRiNkgCBNktf3zALwb3DXnDgZOWQHdb7lbfv0C+hwxtwPIWN
qlEBd7RBo16Rsol5M6cj+CmZ3np9NcWjK+dpfa4maIl9NGNwWujjUwjL9t2+Vz+rbV4hM5PI9G4G
fvAW+OXbJZ4zzOpt4TDEO/gJc1mP/fW6mRVmvbv3aPE1RYuTig+K1MuOovupg3woq2EOhsdQ6JLw
HRRWuFfSMZ7CI5IsMSX3FMDCvty6w6CisVQwxl7cvGg0VSZxJnylr6sw3gV22bdadwyXl22x/tmZ
xs9qyOyLpN3lYXRz8JbU4u62uJkvYZQE6OloFqvU7xqTh9wnKU6eNJ8i3V2vURc+DjWm2nDrjMc1
WpMjgkXHu9Ds6ynxkhpntV2jGErsQycBjB2rGSOivZbbHwR8ujKBZj3bYrNkBqfTLHKgYXCawIk+
Vt7Rm4c+9ZHZgC3Wl2iCbd0r6dxDDJY9nPWkKyU69V8rtcXpUKGjm2IhFJiUo5sajNV9gI229AOM
0NM9kqS+oIE3gLziN528MQjI4nfYuse+RK7p84QzcbXliMiT9sBGXeNHz3sD02/aOskqWqCS4sFp
ResufOZ+s+2HKvQ3d/FbtnrPq/K2rrRNOA8EA1axVvddZFdxQ0FU+j/qzqM7cuxM03+lT60HapgL
N6elBYDwQW+S5AaHSTLhgXvhgV8/T6Q0Iyl7SjXdu9lkVRq6CODi+17Lfo/RNhkPI+d9X0YQgYtO
O2wDBBWtNSJLgNNEuFMV4AGvCYR27aT49CTj5RuhsOOyaW2v4+RLzYW3yMvMhzYDm9i17gCAwdBO
K+iZRWbOrngNKnOzdlS2iqBfYs7goO3c3jh5M9l/T8ICSTouszYz4auxtrP9ouo0v3M0keQ/aFjH
m6g7dUsDVw//VH6wNZWdFRhL24xc4RmZpmOvlDEEaUL4y9PsydLZxagv1oOJNd89peRP5Dz8u84q
rmI39vLHVV+E/HLTIam+hD82ZRYYPnfZj1qMVsUUP9HqsvXH1jGjuV91i1YLk/aSSS2yyRENjEW5
d+gna/d1nsuC+EKgSBiGjEO9CemL7tb9yCZT3aVrPM27xtenGjGAmcanNkll+krObis+JiStUgOc
Lpv4vu4ytGBBXZeeYAVLJ1e7LNuF+1HBAszDnlFq6VHi6KR33+hihikLEtiMZt9RCyBB8cp4eNPM
uS+uuFYLtV8pDFhQs0soRxt01f/0pUU2blWbXM8VXQ5JaNl2rT8rratg+RZjGTSCEpq5eAfDUjwM
aDsi4V65pLXvTaFUfzB4kMsnf25pzD2WumDh7MpB1gfeAQpeIiPXZqvBqdQ06pNQu646zjFDZhZo
7Erqm1XWlXu2G0Nbn0kTNdors5n7csOFwdsaohjl6vd8flNHjWD1inJSB6ajo8+5eGpag5MpKBK7
NL4A2tvsiTuxGR8wlF2axpPYsdujSUwHkgOHai9QaW/x3dcFoqt6asYhKyK7Zwu7S9baUVlorg57
icZqI/eF608X5stZ6ttYUjZ9y5SjV2AEvjIRa1ijZ64MY95QwizSsXEzFpCQV+4sS0VqnjfIHops
tegDskp9SJ7NNa67TR3rRc0xP2rmrRhz0bgB/KblngjdWeR2skip36YNJbSc0rJwhivl2I1dBky7
q8Z4UsZFdsi73lk+xhF0lynd7WbjUeuSZtinYnIRK8O4OeuWZvok3qOFc3MAAY0M5ydCGP0ayYkt
imOTWvMI/zv005Pv6SWkneY7elIfqm5iZsyKxe+PcWa5VmCtNmEiKfuHvIOkkUCiyqtiawig+dxM
AS8WeW1uOlxjnX1dDvrkT1e8gWk3b7uUHHKxtd2snL9p1UIkSZAavdUMWyCpERSjWR2jeEvTrsxR
1I4Jd2i+wPbdMF1304LGxHKYdKw0cSqY1q7QZc5JvSbcsTY4C4snOopGondJZU5qFQDU4N2Uvg+0
fkBrJqEMVit32y5KRh8RXACx7g35ZnLF4D2Sc1JVYBOtGIpnqSFiugVRadVd3uax9wV07I8PdpFZ
9lNqcJs8ymUojHtPZ83nrk6JK/tOdns8z6g1qw6gi+iM2bMi3XZ67zTJcU7ORVp4ztkQa6budDmQ
rFk2czptyrIrFRS8rsd6WNRy6E5L5i35lWuiPLmLbTnN35ZBpjkMcCegs4fKa3ly9OQWVLbujo9r
iW0svEi57XOailX/9IyLk2UPYF+4kPnx0qLnKDU0Xp45yL2yMltsTSp7p+9+N4l829d+LE4qLsas
DKXV2dN4QKWS+NneLudhRYKq1dkiw1Z2yRy2JRswCN6KjOyI1EIMVwtNXHVyU+M/Kc6d3Q7es2pB
XwIxV0uzUUPfTxuCS+t6UxeLfkb2oN/nZYo0xm+Re0WZoc1vldajMpon4PdNPbEyxdqaPFgQ67SG
LRXqGD+71xIOGyBY05ygcGqDbRCtXY3QzR4Pglt0IUh2EMVu4hJXwdDjajwChVnlaTE9cJt+VFYD
phqbfeQsE2K82ZQaiHiZ2DbPCNCx29YkcOfaB/f3b+FsyxGtEGWspX/DBuW21Zm4SWehT0zqy6qH
tI452pM5JfN3WXKJQYb0yOuuxbJMKlyXwswiVFFTHGhuxkJlXi7RMhzp3jrbvq60i0ZKG57ntVcg
cLrPj8daUTuf8O92d6ehSfZ2MtGcBNqtiY27BNq5Ybn15RQh0KhVyIOBOZHyKNMkEj42UXkEDfZh
yTlpZwanVzlP7ptvp8X6BGcH8NstuMLsTHe0E83Uox+6NF6fysKKvbNEh04fvayztAhM6PP8ri/p
zg6JM576kNghiPC0NjSeyu7YalU426TdMl4S2lfyJV3r2REcumECU3LO66Ksz7adcwWMPV8xtH1L
Teeusld334DtUle+DlznbZc18rOgiASseCbPa9+orMB0rRRrDnSyLHdun9jOrTYjtwxt5U4Xzh5Q
XkaNTUFL2Fd2RaIMMzonbGE7D0K6+isEfpWDwEgnDsqpGAif03D7BEOdGFnU2ipmiXDW5UF4jWrC
1bXWIowB9pwA5Y6hHVgO6vfcFeS8pUID1dQwAGhbm5PaCNG21u91V83ATIkOVYHL0qvziicsIM4p
tyVqa1L0J79irxiEurVt2ykOLVqFbpe7mkIfVSv2rELTLsaTMh2hwElS0PdLlVFrl8GPikCTGVcv
hhGVbbsYRDYkpl9fX0Q82ODpBW3cV3HTNXKjLap65anWFZvY5t4o9aoWZ6S3OiJHKEdUiGk3rKEO
4eJveCrMbkSTxvDDiVUvrhIObraLPE8/RWlQ3oEqMEFG6tiFGU7tuNR8j10M6lEB7YVs0W1+XHx7
cH9Qh9zdSmL7xROKlSG5ywZaKcNlsd3n0U908DSV1jNxj04Oogkh+K1UYHNIODNxEtQ/waEWzcoD
UHWX4drSnQbxi1koLyzrtZr4pgtbHFyjdObAZXHqHnm2mHmUtk4pbmSLrCgsGX8gtis+QEcV01mP
k7VUWqgnxazt7EbTv3tl071y3FvGVvCKc+sRkFtsrD6Rp2EeuiFqem0uQzga/wZ5XKUFk7HmX4N0
myooUrn4tytCxU+6/9hvXKcjuzfs7QZNrF551BClvkvVQDN2OgI5oB393qrIJwCBtRWKWqPVaeYt
J+LezoPpLDo2BI65Dcqd8TKY94aIsszv3nio5PkWqFggmXM08zOdaWtE8Dl1Tr4bejD3kHQvLrWW
apeCjCi9oRe0HqdmU3k88ajOWNoT0TpjczASbfnegndDpttGvoQpCRDaPlusBnG86RjpsTFSnmGT
YVZuhCghH5ij4OO5ctx6vtHQAnphpRXI4KgYHq98NiSnito0b9e31C0wKxAa9uUkM7gaSodV7Kda
qTgN4Nt7jmUIUu8SMElfn9baso06ePHk0gWUtI9j4evOMQZthyNbecsYX0EHUK8kw8vSkMW88wnE
NpnZWaUm48Zm9JI9AtWCt8UtPG4ROm8FQLcP06yfZtkp+TwrXKMeSKQn+jvQXr1/bz1oX41rsHRo
fs0w4DFriJhJuA7G1hgwa0760Ch/U8/CSV87e1gwYzVGY2QKVRJnNOBKgq4tpv/RHTWDgaWp4cP+
B0n5Pty16+1QkJchj4gVCazpImBJKPRWvXqsLbqD7GUY7vpF0zdVmsFZd5q9oToH/TlTTqD3mryd
Fvmmz16/hZkZ7vXC8U8Au+PrFJv+bTnpRhHo6wiMU+jFJpGOsVXKXPa5mOu7RMvTvYHeJ0hkOQZA
7ijD7XJ5QCPSngfEKXdO29uh1iGUyfIKyr6Rg0Urh7xgt43YA0TJZ1zp8mEcETWlyeCeFPOMFZQo
JngLAD7KaZ7AwbP2eeCuoVVo6ugXdKq9Ncr4SaxJsvV0ow4In1uCkY0l6FsbpKMR6XF1bT5LIpvn
UvfVt0Qr5kCJxJBwa82CPtcCI22sIixHQwtnD0zNtVMn7OKiRQQ9X62YagLW4TVCz+ncCoo6HhXK
TTIgs/gPDLy/Z9z7GTn6D4aOhpYLP85cd2twRmwcpJRUZTYZ6kVKfoMUIuobKk7j4BkKa2zKHS5r
PLcT0Y1N4KK73fcFMieSbv/QBvJ7OTs///wfvif6EmgSX3DA+VNrdtuy90R62/CIA2s02TACQNjV
3hORTq7u2CfuEELjp34I8dkMf2BG+R13z6/5zAlDCwFFrbtteJqUUZY685Ubo2q2DC4eNJOOd/jX
tpff8dT8mtLcqm7phGU52xUgy30gTjKvIqOCmt8XWQNl+K+/zO84wn6Na4ZYVn41mfYWEN1EHWPU
GwWb99/8IS4v4z+8Z7K1x45kRns7uhUsvcH6m3BmyT8K2/+9F+kXs1WvElXJJCbHhz08SNvlEPv5
NcGrf5Sb9nsvzy8Gq94weuR9jr31hNrgfUQ1jJ34Dy6m3/vkvzgs4xk+0Wa13SaQ44HXjpwMKTDl
f++d/cU0ZRbSsheN18ZcK6a6HkiwW5s/cLn9jhFa/8Vg6bRGNWF757JJQSo/uzq7zCnOQhQpSDm4
gRwwS4PT9La8/u/9PL8YLz17VsPkVhiDjRlbxrCI0+AO1v2//uzG5UX/zx4z59e0ZjdfLGdcErEd
8li5m05XfhPSB2UXn05VMx7Eykt6BH+yM28gq9b81ehWPY4cM7eSUypymTwKodosgoGbtOSvb+O/
f8z/M/lqbv/6LXR/+Q9+/9HIpc0SGMx//u1fdl/N9Xv11f3H5aP+z7/6yz//lg/62yeN3vv3f/rN
pu6zfrkbvtrl/qsbyv7n5+fLX/7l/+tf/tvXz8/yuMivP//2/llldcQK3mYf/W9/+6vD559/M8Cb
XPOS3Pzv//hF/vYvLj/Fn3+7ytamfa/+7x/29d71f/7Nt/4Em2g7Bh2lhu2Y3ODT18+/MP9kAitb
wnVdjwrvi+e/bto+/fNvpuBjHFTPJNTotuFeAqy6Zvj5V8affOE4rJkeYJNwHee3//3d/dM78Pd3
5N/qobrFZ9J3/EzGz6SMv18trsdY5aBZQM4g2ILtX23ZFoJWxqMYeKmwnqWjP5vZAP5ONdEk5jZ0
sCwF4GxNVN33vujCdM2OmdfbQRejP8qrCn0FD9Ae4eg8npA22UE1YYlq5ze6I+Cwl/TbCueqOtvd
V/7W8Gn0MlyssYWz3KiZp7HZo4YWA4SDUd5qeqUfNQLZyVjJzG2cGsi5ICHCfEoAwutZPyTDRx63
Z+QbBs65cQoh6LfTCPVmXNxDfNN2ikKSBS7JsjflkDRTZUaEy+wK9dudWYhD0aewNJb+4WR5YOKA
wJ8EQuZOWQjO7wb60gRUUvQYAhktK2QzMCSwOxqr3y6dZqi8Ag46f7Pi+QWPQR+UnTsGFKfBQOnM
vnrVbnxebaSF9YdYGcUxBE371fW+K3s+F/5QhFWVricWhSDWRwBF89IkNlk3Thl/uUZ6YK+6rZbH
YjHtyIz9Ikrtp7xnzU/N3ggdxI8hY0sDKYWMqYgQPD0Ry//JSMxojSePofKtzyFAuq7NAvcGAaDa
QMLDpKEH9nFUBZPXzqGmq6ehxASuuc+0XqWRp/xPo29BBVDQciQm/OP5uquX/YiPLBBKO1WO9Tpl
8puf66+5MJagUtBk8QRhUZ0m17lPvfacdN0d7pN7Oyfn8l3v1o0gvmq3zM1Jgf9GOByJaHPM89As
RsjmcAJ8vOOhMu7G9iFdKpR1Q/9t1YujJcovBdizSRFjEj0GflGrj2Tye/DmiemU/Vhf2hfTF6du
SNF5QUHaQ0qPpbxTPpJHZO8hzABmqdj4NqKzT1ePUF6oal25XqBn82bWev1ubPUbImu2fT/bUW+b
XdgjY49Q5CbRmo0fKp9vKPaU26xatmUJSb5OCdbcVTRI9C9F0Txj92vqn5Gbo0e3YjcA3YHcZmyw
xX085x9tHGs7KzevB/4bi7g95dw27LIXKfRw9FxcnuTVoTq9dPki0EQ59WSlQxNiUP9RWwooy47P
asq29Txf1yhDNknzUGF3XcburmRo15aT6xNq3CF2xi52dt2JC6hrzzZ+42VtCGZS9Mb7IzB5i3jD
vCsSrhJhWo+WUz2n+om6y7MUkIaWj+DOX/LbznvRxjUy23pPp8pLlhVQG7bZbwfRpGGmmjtjzAd4
APSfWsOenNN3IOqonlCeEvv9PtTNVeyz07lm+aTc5LopuDSU4a0BTZokZVtriA/bDYlPBi4miiKs
/cQKFH/vJQc1escinp+W6ke2FJ+TQHm4ypumLb/SxnoY7PEhqSBaa3fdwkOuxNlVSTDo477Ay4el
ds3hWVUoxvW5BakUYjpordUFncjnoCSLO0rnu7w27HCMs6NZ+EdZLAnNBDYbw5pjiJ+jqipeF3ht
wES29OKi/v2h+rjeZOukNpm4xHTpwx7SYe/EXXsPbnFYS32fonCIMlih/Sq+sCKGq5NBHdniWmvH
M7aQErNP20RDqh6nDtJI+fmrTOwf5cVxpq6mtpbf1+3ak5LoYx11G7FNsVNYFQWP6RxkXv002Lzy
ejOgqEsra4dtKrLn7CkX+b2zcvOMmrpi/ziXBZWIQxdM5vKMzPp9LV67wr5ZLJT3JSbbDf2XtrHe
X+66lbM9UL2W4igyLv5tg7XfSt80Nd6jVdQ3S6ZygGN8eYN3FPkYGUMF3eygw2IzBeqbFRjLEh/w
rzyIRGBMxa/clNVx1MfnYoqkVyLVdHUjNBuj2OL6RbP/Y1qTTV+axo7dZL2FePaSmm+kMtoNKlu2
Xne10MXB5DUuatVhzjfO1A6R48afK6sTRpzGCxLxmLg8o7RukEdRE2sofXjNTJRI8N/atX1PjeHa
H610Nxju9YBmfKdwiMvJKbEqkujCVhGOCqyJkruNMHmbFsT7QI/5mwZl31e8HqikOlzF8jGX2tZV
8V0JYhv0vron3tfc6ql6EeuER6T5wkNT7DwHh8WSv7ssRtuizrZ4/pqgxlG1gcF79IGhD9LRbpqh
uLPT9Mc4SC/y0uO04GaESzMjhTkk0LXViGB15InGSIrXTHc7FDoafolCIkf1pRfWN3J4Dv2K9kLb
LMCc/YpGikv8y3UsYoyUASAnYowo+FeLNrnzGPwYfTFfjaVLR1fP3pBu3WxibaifSwKmgXYvrJo3
fQgnaOzhYlzlPKnNHjBq1RyeYWW6XVyahSDo2htJaOF1WR9KXOD3bN/dVWl4z9KHp4NQeljosQpT
Na7bcc6HIxPRiUx59V0A4gVgnFPhe1sHinhT0b0bpClOGen1J08ALOSQqBuprdUx6X1ecceYjrNT
7lSu6TtpucamNYUZxaRnho0l5ysDheAymffahMZJT+Mby1uRoI9HA74FS0ylrbd5MnGJ5Y9KLB9W
vFyaR3xktHN97RQ6hojWrrZpmmYbwOMi+WGMGm9OXgRdnSC+GfF74HfdykUgEnGmfLNMd87olh8Y
rNB52OZ2Bc5GCV96oSdiLEK2UZ5V25Xnn/+Xr2Z26DlQ61Uc4KjXb1qMXRW/lbGFoj/4NVCUN5YT
la6Tv3fRhjAqreux8MpqZ0g8V7PgCoBQu/aXJDu3bV2eyLAiBqDWZmyK6SkGhzkqwt9sheEZruHQ
L0sa8fAon2cXRhFHfDgrasbs+HpYugwMcvY3njLNU7JWa9hPyyvX2nrddJb71GvLY9ZJEkWRoaG8
MHADSaST6mV1h+zK7XUYO68iwuF2Rq50C3XfRhWWsLOlyzsHiG5fX+zYaD91xotZ8vz0Qqc2h0dc
vHI3ND59BkWZPmCgRZgEapj1XnLfDiq7s8zDRaBw+vmLDeKwHyvHQ8bmku1vN1Zkcry0ajkpo3VP
nEpp2921tYXUq8Mbrr5NI7KjJcA/8+wQUcvzHDP2ILtHPnoOF/tqIkOdrAF1nMz2WLeAo8RckCyA
yzQkd+DaXiROyJUupLljd4qnR0Bje4cL+ovmn2yXXMKvbLiJAC7Zginydt3k/xh7fsja5NKUVNo2
3CtbodJ3ff0ahtjeSaG9jUVOu4dVdRFZFW5g4Ms5gCaHaHxf0qzsD5bfwo05j8iU0S5qMBNINye3
3hVlawbawPFYA3OHA0O13rnfuwzJAAH+0y5Xy3AePHc4axBmZ4QQCPl+OAN6LUJIdAOz7Gg5byrW
ttY6YIRu8o1nZD8wZxQhksAAfXMf4qYYNqaxwIsNp7T2bqcKl31OTMmm0VWIe2bXm/6dgrBT1eSE
fubzWOizZ6UTXeHM4kLlM0DIPEwEE/hstVfG6BNusoodjRlDeBHmGoUMRlR8VY1eiav5B0sL0z5p
nsJY91DYd3FRQ6rO52ZJd7ozKxwH05Ns5merM69iFF5722jRzRbbyjDSc2oVe9Mr0x0Fk8gmV4Iw
YBwCkx0oAqb3SPa6tmR8CcfV96OZ7eGfHruMeA8mR5RcgLdZ5m1pJvhsjZW4EbHXkVvawvUR5LP1
OEscuG51Rlkg3BybvXGYJmRapiweRpOoDju/XfhiqC9e447eHtT8h6YHTp0hDzihAhNnyGCFAoIt
0mHNy3g5VQrRNDwXuQ3ZjhSINyXdK2g7+pDLN2FftoKZMi6cNoFq0/3aWR8YVMbQqrUnhfrKwQst
WkxURlE8c9o+tgZzVi8dnhmV9a2OyVKp3VtsDGaYu3a4rHU4NdqD0gnBcCsXyWGGlriVgN/WLe4u
SPS4vPe8+qXt50PGLFILfQ+Mvu5WOzuPuoPEJu4vdqGA1RjsSeUgwf74uHTdN6cwP5x4/uoL3JWI
1KAZCHiohbQI8CSuvVp86qlxH1VddV5kGjVufdQaApFRbFhRnhXkPAzjfp2cp4xNPipl7IcFxF8w
JzYcfFo9NmpaQ03FMpTVB1FD+GI9TNcDCLrRBSoFZ3MmHItahh907PaqXW9XIshzy3kcRfkw99or
zkkEcyDmeMmrgw45JxsuWEO4zDJWFg5r8bkWmiB4ZzoxoT8WnJxRu9ZGgKPsOkdgBPvx0iRP6Ncw
pT815lKFl1caNuN2MvzQs+2P1Gi+iGMwwoIUtLliQEzHl7wT7dFPkiSCI802uWyuKH40N7rh7vUa
bQfRKwxyjWaWUdeaY4QRIbCbogy4sDnCLfNMU8Kr06wtYxfGFzx+lxW3SreQbUOYqPK7N8dNoIvv
wtTOo50fjXTYsjPXYacl20si0dhgVTDvRpEfvAEGr6zzD5T9LAXW+jIWt4vNO5t5iMdnNLdBM2vn
xLVO3IcMyEb74UqcIeOIIp+oMXP2GIybF5sZaFy7syGtKYRovV1Mt7kSenzwuzYh5sAQu5ULo4md
JHLwKgRuuTwayJiZaaEO+6u1umiCPXsrB5tXkv2/zEdulsI7iyJzrxbNfsjL0gnwSHCi6c2eg7E7
mS4EYeeEaoj7E1vbYaULLgIm64LEq7eWK2/a0jtlNrEjnqMO2nwZYtEsE62xoqWJbwyKBBBGBA76
4rBc8KWkQ/zdor4HfwnU27A4QZ4u1sEwX8Zy2WOkyQ44kt4VJ4Y/BH5CeQ/T6bA1ljrZuYqh0iYm
yed7HRDQVumyTafnCkv+NiYTe5tWLoER42vRzdeOp852MnyZLQaZdhEQSMMtaTfWNekEmwmeZudZ
LEx1me8QFTHjtQanVffIA4p5SgUavgHOoS7bgsJcp/wcOX11YTHVPTtMudXwQOJMrT9hHp5Gb+dU
+hh1HsoFJx1ldKWXF1+VcZIJiXTKjL87JAKwB3oqlON6GBGNQV/NG54cX17uHnyf4FwibKAkBXxl
gr48wO3HPZG8EO3yuo5wclJv37k40nUlMIDpOdS9SmdjmyO8UIwy1Vfj+lezmfjbyY+0YjxWsX6u
FtsLjaFGeW2WRWit+l5aqbVv0CNla3wDyf8JOJNw0bFrNb7xQrXQppr4eWZUD17HIkl41gA+Fnr+
tMV6z8pQpc/pWDDb4ngIx9Q65D2bYYwgMJCtNgQW3g/EX6+EQN+sTnHlJ9LbqOIHfNdprnH+eVbn
E6mnZdiezDeEawUKVcxH5IXdlbmjA0z0TONaSrVa/H3Ed7ApRAGBae2lXhZ/xeb/S7DrY8NJV/0z
yvoLMnuVfbQIDX70//Jf/X+E3wKuCqDx3wdv799zENr0vf5H+PZvH/VX7Nb1gGgRKgtoKgQul4qb
v2K3jv8n4VmuedEsCx6wl3zrv2G3lv4nwzBJJyHdT+gmIMLfsVvrTzphGr5vW5buGTrJ+/8F7Fb8
J+xWEJmJH9LxaGZ0LddzfiEUGl3OOKD7bpswq2+yH0h7keQrg+wxyg9SMgceK/QRg0VLTpHPxESU
IrvOp4cezvuhJZ2KSuG9IRZzP1rtu5WZ67EiAyqoEiE3NBd5bNjxsPGS4ogujQFMWhZIk/9QmRm7
IhqQYcbTbX8OSY8/xlc8A2VhRzMPVmzx/ncbsvhTRyVNBspN1lf5eSK8a4+1kWQIbvzjjFeBAzK5
asm92yRC147umm/IdfGii8YxwhxvR0M9O2QCzNnOG23rhE7hoLxSnZK4Z0d1gMNWpbZxkYMEoAi/
SnqkavFkNjcU2PGER9eOLEJwUKOnvp/KieCUVHuscQBd9VPz3es4WGKs6tvau4jKh7V91a5TZ+eP
wr6yCWLACkVdXW3V7blM8+EGyhzEUdTmd8OXuwbJ9waZ2Bw2LWcW2os46ghPiHobsGNK8vGm8GBa
Rk9dQzO7GEisN93LQBibCXyb4LazjkOMdcDs9z1CuH6u18/c8O6duHL36PKMY7Pw/XvqdUSp+WZV
OoM8VQnPxnBA+2KfK9C1qLNt5Ou5OR3FuCCtmMSpyPTvej9Om0w62W089a+JyFVUce6QcThTD7U2
EWK4+MB1XgZQBfG2REpxI90uxhviVEE68sUkNtpvcSK6jXe8CDjOue8kO2pmlyNA03cWzE+sC4DR
yjLDag4lQtLSmvx3LXN4m6UTMA81FrkncR2uU3212L7HwT29mRjuT4XZnV10UHVtAcOZuJ8YNb28
ely067ESjFtNfWe3K04TYz+MQju5w4uRKDTeZdqF7Q3CHzPK0DzNuMJ2RXbpYpxe0tWFyhfU5bDI
eGW59yYyBnQ1pVu2lNfJ0ZIjRv6cEWw8+zom26q1HoCAumiYjP4wE6l4U/stokxPYdezlnJL6tEQ
rfhELlET1R7hEDrEt94BG7cr0zqV/jyGK9/j6ecv6JkPUpJu0mUXWZIz3+p4g9tgGnGdJWOdn9Tq
vnSj1mDeKJOzFbPz9Emd3VfI9W2pfXMRfzxnmCESz5b0KGc7R1UEceqfgy6gVzrbDHyhZUdQ1AFJ
UvFesHV9h6b5UO7I5IRBPLhI3kLyApi/bTmGRueKe1YV+74a4icrT/Wzl9r2GSvgxBu+1OeyIdEu
cdN7wjBu07FOz87yVjb+dYuu53WqdXmdFQcJbmC5zfKV99kTW+JyR+rkU79m8slNvFCs84JzxiQD
ql7GPX7zW2Q43bmRPQ/KIn3J6qS8wV5OrgGwXRB3FtlFLe/iXA53WR9KN83ukEwbW1+vtG2X9UjO
VH9aSvulSNbmVMayORmDcTbzhblJj91Q6vZ0V/a5GSzaph7o5EYR34SMnGU0DD30zpCnQKndGuYk
Qp7rTh3tQRa35hDntz//zwOCDbOyUtuff5YS4XFtlgnIJb0VN2sKBLEqYz2xjZOk78v3GbduJFzz
m2f2T7i4BdqR0rjShylhtoi1g0S7HpLM9Om2fhwCAeG+X8VDIVns+ja1wzgBSyi+NWnN5iUBKRpf
fh8Soch6A7muMGZGnpNsrKzCR86dezdL12aAvl8Bd0O7GRZCzRIVoTL1geNL55jlrMtmc+2lrXE9
9cvBrtrlkXP+0+q0Q9tbElWizRI+mkzbArzdLAhgE3FsbONSGtc/f1n11bhuvNSKDFZ4TcebRA3Y
GDAkESHfXhPpLY/AInx6vczCGcPrpYKwAlDQzWiVJgsniD4nvpm3xz4rqn3xnSib3fS/iDqv5riR
NYn+IkTAm9dGo33TNZ34gqBECd5UFYAC8Ov39GzE7gtj5sYdimoCZb7MPBmG8+M4ze6ulZ2xzauk
yrdlBZeDoVa/n8rhwGUn3DMOYWyT3w9MIsUE0JXDiXt3l9wXMp7mRHIUZ6A+DHsRussZqoPa1Nkw
UrpbdYwF0+Cpi4ihZxmExoybMPA92m7K2boZ5XKqilpxJzB28E+7AyO/KLGzMwuBSHovKJNh1O1j
kAHgbNrfc0E1p7NaKYG0ADRpYQzPgj+Ce/F0P7FGD9MdNFDagNzzdfoVDsO7dGfgqybHbNJC6dbx
Nay7gAXJb73t5HLvjPDhYs2PygOG3wTJx/z0i0Xt8m8O1AD48tZBhYucvagFPnZUEnr2buTI7Ncw
lQxioKAntdMjfi6dee6c4IpJHaBA6LR7zFW7qsAcZ1Zj8VTnHL4dJAOMV84fh3Gwra6uzLJ9qpnr
ALi8VIb4sPH5nYKutXy4RYCu3NShosu+CCHag0uo7+yCMT1hZYgHHOPX/76MvTtc08yuGQj9NFVU
XiI8doPy02O4WnOsav0PwS6NcaXlv7WFYtJ16iiw3W6DBs7nWBbpcUJunVzlXmq7AZnb1G5cz1P9
YAgnnt2A8Hc5evsUYONtThuJKiv1T8a3L++F5PQQPlW45p8bXgNDluuF54e28ibnnWwMknSe4nm2
tBFD19hGpWFc7rnmq+PU3J0i46AJ/sU5y2cyeFl99Rqn3HWkf7na3vdYrNOELcwWiYG4JatZc50w
kcaNEr99qLxxkZPWCuyUMOs4X+uyuOatrGFzoOSOpXjwB+0nbTOzuq9hzdYHLzZyoxjiG52dvfou
SEudMt06F0BiLHVYT02GoxeHDXLKo/fRjcg9LCbngVHdPMM+jz0/AEOMAJZtO148mLhooPWpgrf6
osIZEKlWe6OxzwaT57e0oGM5u/d3piOUm8XI3jus16ccxz0cV3le6JfeGOH82ldT91o/T7asEy+z
2ZMnnx1ObyOp5XvRMTr2XYZcf6qiHPd56ald1eMsZ234WgJwZNrEuLvmfy3ZP/DLFZD9Miuhl2vE
5rarjGYP0Q2Mls1cMWzoyixs5K1xRKQ3NMdZbylupddAYJTocvXsbObCnU8TdI3Sm9EBiMjnRdSx
VqlXyCrGBqyV/rDz4NwR7N63VWYepecfyeF5vy1bNAzhDXGkPh0Ui2S2OafUBFmR8J5d7xb0+rse
FvGYdUQn2ZNb2/0AxHnHBs2PfiqLY258MLypdqGRH+kV4xhW62R1wBETcUvyjpsocmGs64nUY9Rj
nIX2SBAd97UVmtBQgDFvezQYB9bippi6D6LNh3IyFCi8+sDRtzpA/dn57lqd/EL9dWb/JWTy8alI
lnV3di/m0I0yZ/NQpWq4Gqqsts4wfS2r/82GAi0L9w/m+Tlh9DzwfiDqCDNgxY8kS7P66iMdbtZo
/hjmQUJvmDm3LZq6L3evWMmZKRegWBTlbB0GiUzOBvOzhazsX7hPbBD379oAI9lQsfzDGRYvfz/t
g8F5pVw9bqw7kq4by0078cULs2U3OPptnj33aY6aH9vT4b4OWuMSdWZ6aYrXrpPrBUKbSFxpLDsw
Is12NTr6ifyi3jVyeF50JrGck4ktQDbthMbSzyHGSnhKx0f29rdpoqq+WM0nVcOpI9a0UbPrHIN5
hkW2vpiFA2mhNbNYlFGxxYFqbL08mk7O4psnuBaa7Mdu6dT8rexf+E7WszV1Wy8zUo4xrUzusJeX
NIekaVb1MwCbEEcBZ2RZRxBEePJ2LuNU637ww1VKH0k0tHs2BdtjXmHWsOI4fNSJAbCY/G0eXRv5
t/HEfAowQ1B8bpxmS77W64xMFGIGkdIXVyje711m8tSJFW9J52MWCHLgTSv+gGqiEdqR6bWOytdw
zInrisg82aQ2ovnvBGLi0uBCiVvhzMlk1d5JQbKxFckyiyTGtrakzUzeJFfMpYRo48Vsg9d+lZzF
+3oFj4lkBXPizUSn9WbFRN8Zd4MeXrsUWThcQXTXoTLicSjyravIFM0FNIK55S0NjYzDVzCdBw8U
FEY0FXcMdgLi8AtUayof+jPo7BzbOyJ7jRfjESQFapueEemcKxGl6UriEFQJF519o9RKMt00jgH+
mKV+9EJnfs3kXoEnOUBca8/jQO0TEcnmEBXuS3m/HGT2VN+quoIe6KCcO67RbY0A8ASALqzgBfYI
hznxLsL5sDFglt8+wYhHCRC8HhuC6VyDpTqkq/rUQLOuOE++gKugyLv3rqlUPVSdPT9MHQlCsNKx
MlvzTZYFj1i+NVNrvLldCC+wnWsOVKRPxJQTAcECwQe+biQUoefeYk0L9KKQYzgkcSCerjmPFYF8
gXRLJqIq/X6PewusVgCkNkWLTNYAFPlS1NEDx7RQl39S2LQvYyarpCiLjCiMxWdsGxYnwNK7isw5
pneRvLJ888XOo2PZVDccFu57zT6QpN1SMbsOt27vFs+ZyFimfE+dGSyAhOB92dmgV0+ySRdeQm6T
MiUJ4VjldBxHb3kVU/CW17JJVqrKN9rPMGBBCot5wapz6+nvycXxVIyFEVtCu1djgmCA8Jdts6ge
do7vzvt14OwGCZM3hzDcntlBlpQDOeU8YI0wRuuESWvY1xUD2cwA+Vwj9PzvU8JsjvCUeTQhcui1
fhVrW/3pvZeobp8sr9IvLaZXnCvIMmKE/LX6gbkfC1SEteUpkeCOseh/l9FdaqOFa6MLn6lpnnoJ
axIIX0k6w8iRStPmvKRknBvrPmSv7L+etD8HndUHufjtR4klq+ScFy39dIqEiDOPrCP+gCYJRnKW
01ztBlU8k7qak8xGVbKt6mQ0zXXxx39iLMHpi4roAQ/phoTBRRkl9gDS0sSwgmMRcAuETwmGry3z
ONvbJvb7KkXxAY7HEYSndtLjeycmcZqis22AwK5k+Ie8/w0IPA+/+acfjCYxyQCnkznvWBaPuiS4
IjqemBnn2QFs49sYdgO2M/geum8hLzX+Hx/Txs4P2RXIiDt7Yq7w5KgwhxzooMs453WIJwsdTR3M
yX3I9E9XNvIQ2folBaMOCOfDUtab4MC7r7PwyXBR0Fs7P0jH8s7F8iKCeT0NpcNgx+3fdF61mOSt
X3ANGLynK96qceTbYU5IhQo2ILweKTw+LKXTIFxFz7YaAFPC3MhW56DcsY1NrDRQKMzwvDSBzf25
mG4+hqutV+HYsUTxWbo8rnPGgN6265ho74xFKpgvbYd5ry7fCvN+JrfHhpuOJGc+Ogd6BUiqRKAE
xRQdSk7YJ3XyaqYh3Kn7pO5tjHw96bUIZka8BP6htfU7dBFn1zbE6VmC8Pn/GQaLFGmNbwvP/Y6V
Fk2IV8q1+71VZH+CZfnGQWkmpsuhzacSovFXc5u2TwLVPg5zlT+5ncS9K41thPyysXwyylYL9CRc
CPT3hiKA5ryglgRXh54XhNRQJ65ZGMeKm0svhEekEqDE6rK/tj6eTJJi6pAyatyMPgnc0ULIbbve
udUAJxEjYfOOU4/NIDMP3EedP4ZLhjdqiVFBlXT294hd7M6RcbE7kJ4zR2NPQsbvVzGf7XHgRLWs
iv90vBTEp3azquskaDJnZ6sGNT0wrIORcm4QUZUsEYuNEWINGbz+iDeAKaY9r5yuZMUMHUHeG9s9
uPeNCYjgNhkGAH3Mgmm2/KhgFAftrVNig9ygixxMOVJNvkmLPH8qsaqTEus3wliDxzRyGQnBVY3D
oZXnAm4MxAXmhqntMSjcuHnznWb+yEW/Urt18R57JQ5g7y+lMdovnU3C1XNGXlHSWclA9HnjEIDZ
1V71lyTleLL5uHBEzk8M7frHnJHOK/3oWZ8tbwSEO4DkWZ64usu2FQOurWtMwzEfo0dbh97BY5RC
8qbA85EQPM7/ToGcUFNb95bn5boL+nW7eFWZ8HLMT+0H2aj1BubsttIkMXThrSfjNzPJOIa5kQwN
VEwbWyPzvKHCYWVx5Gkn+yigGphtVZ44p4xxTYz7CMqaVJ5RPYgafBcgk1tvw+JiQ1S8KOUC6maZ
r2px9CGiVTDGrfBJyBKmT9mkexYa1VXPsLX3HFaQ2dDdfNPPtw37J9i06XFu79C8wAUKymq6kZE3
7QjHhlhBmZBYM3Faa08I/0+np+Xh7ubJgiplToJBJ1jslQYPsWOWth4LWKQ13l5uM1BZOcI99fl8
mhtEJ1KLfhIYb+5iPa+IMnE1zCAR4SrZB2l3PtzQdDiWnv2Vt4KBnVMeuPQ+D4GBjwcL9KZa/Bko
4vAqeMjHFVawLJwZ1k5z88aOhCaLwTBXNM9ZWBVbz0SSc4qz17ByzrBqOlnu2dcxAPvTzYR/AVWp
RXld/f5arV4sbU449dgw//CGWOQiu0xhwEnr3Y388WiCoIPMKxLTZ4BsrPq4Dva3LCuxgze6W7Bt
xtBH5X5dIRrJIDwI3WDVKdJvHhEipnbHwlvupa2tuAjcjIqbFL2xVXdyk/vkSj8nPBkOx2KN9mR0
7UPW40OTasSKRy9Hxuy3VNBJJzO4Jy6tJ5DtsZQ57qWcgGAefOqefZWBcgKjKD0NgXiz4R5vMTpw
v9QOGxbhbbbVg1mpKo5M+d5D14kUyGE/+Df22Ue3AtoeBo8h8bEgkXuEdWwkqot8NIcI2dqBPjhb
/1yigqk7BVu/s1kgVgcFopq2dFfze6TntTHpM6lH75Bn3AMLf9q2I2a0UPowAi08VQ01fg5kTZJ1
NibKsN6NAE2eteUc77UNjjcfQtgRY1f+UpNNsg0PDHlniQ2xXu6UHGwy4GCQ98iMFiWdHY4dfMo5
+52GKV5Ww0wTA2DFhiAdCiEEtgJcXdwpR4CfKsAuGWLvZN0rMO76wJHgp66xZWvHgxhdhHR7FD8C
PgTXtRSSm/tT/faJP1bspya4/tiwo79DZr2kJnMVtwp/LZhHmNRlm5m1cJm64LFr0285UgeAaLTN
lDVsLaVK3jGuOuAiLqlVa36qOuDyxbytldeZNo/AhTAmMkC6PcjGDdP0iWk6UtHSMSplPqbelRIW
duuUpQbGYFYE9V6bALxrQ59Bm4WHSg8v8PvTPmgSDolcdxmnDk5Z0dTF9I0s8KeZ4WamoueA5W8X
8JSx73xrBxOuP/rwmk3csgEWOjONnnE9/hu1thNZQi7gSI+32vKT6FUWsj1xI1EmRTDgva4607Ht
EqJyfYyzqr52ReBQYY23ZNTHSpWSJ8P7a3sgilpv1NuhV/tCu5p8A19KRKfs7kkyc2YDDRUNBlMv
IGv7svg2mGsvllefg658MibRxF3k9ltOMb/5/V/Vei0WlxxnaTE3xVzvD5JkYxr84tb7Tsr7Sfk8
aeBS+gRTOqZM7Pla8UI0D/bAUzEFFWbVCBc2fotYG57mMG5jqU01CXTJvH61xqvFZZBMLz8/Rjw/
tp1fagCC6QefadaxotMKjRm5n2MOxodx4AFKSwaW1kyBgu/aTCyr+WD0ZkCaNOfv5pOWJxTSxq0T
vRG8/hdhgoqC9ICaxuFCYCD0XS9xR2vfOalG7siG2HCaa2u1E6Scl6mEiY7ba97Q5JxuphrnZ2Y0
7XZxylOhomcz8Ham2Xc7805c0g7+mK5l7mGyDxDEXXb+VFVb2TDJnHV/gH2Es98h3Yyyj12+mQ6p
G/BDKG8LRprsv8APTxgjMr0tuzHqQQGd2wn3ACc4WA/81akW0gMaZN8FzytWO7YDHk99L5iS5Us9
t+A3yx+bcafQXQpsQm9d9/7jdCQG2kc4rC9K2/8ar/yh5P0eHigh4wmKXLzhtxfVG2PKAx4gbjiB
4X5xVM7OoQLsa69AcECTbHqMmVgPcfUuxluUbc0x/aE/7ZeHiEGm5Qef94D9nuhG13AYcRFiYx4w
duO62bQpKqQTcXf2jKGLi+4JfKQby0rcyJeDvgqKk1W4z8B0y5h6lMfWZjI6kWXBt2+8T370Gs3i
6vZ8BFkfHQuA2dulhEJBicQX8slLWESHaZ2q58CEFdwpyzvUVnnFKDfBfGIOWHdiNyq+vWNEN67O
3HGX5Y8r5ZvU0UdORwyQieLVB3uyyYslLvCtzBmuLRuHtje7TzS5h1v66bbCq08gOhhv8QG7wz0k
rNI3xBwFUYKoHeCNLSc6fe3m/QAzkwVTTImirTEIH2wjekX2Psz1g9vhI13UEeJ+T6NVpjduNCsK
hZe3yiieZe88CEN9Yq8f4gwjY4aLeuOS3d1Ahn3Bi9qD0GcaRKNJkt8HL34mLxPssmtu9ucIxGoW
SnH1gs1sKOPaGap98Oa2fOjPkHHRfUOAuh5co7Js2BoLUCoUx1hXP8DaKPCf+qAaKn2Opmw9F9mU
7WnA+NuHuX7ilf9jucDHaBX7aX3rMW0xCjZLrbckz+rTOHjcbcIGrICIOEOMPW1Tgfcr739aq8wT
o+9XLspOMnq5PAZBPZ2k6f0g7HwoWzk7NOL+o9YseRGsxaLhsNhj+94WnBTisEzhhIzRa99zniPS
SElUWuKUyTyOYJbKTuvMpX4VNgZw7u8OQkAFugHtrwoPxnPlWSa3ejdJyTMlUhvhbuo9+xoxwzb8
e/I9BE9WUHyJmFZsU2/kqMPYLbe0vEKUOY6QWvL6ZwIFvEfF8q9XykWaRCzCvdYy7bfKG//yOfSP
GBCGOwVkhXcgNVXnnpeEHYYjJiOMUhTtCds8JaKOIBIdYWHAj70/boQdVI3wHjhEFmn/sOIh7WEp
8JHFlTseh0z99a10Z7T2NwDBYwVZ0e7So67Tq/lPAYTBEP0YVITZcFl9FgA/5/TdSzn4hHNiYUWM
XSBgUT0mUhBtDwGrUhY1nj2FHlcq60Ts5Dcx0ZGp1i86NmDNjVi/YMx22n4YVoakjjZ/+1W0Yjbq
yNPPOUIM7Wz+myFRxCW4nU0doCUVgE1rI/vnC3k1I1S0AaTdOCJxawfrXoHNHv2Z7UmBQq7zc2b5
7ywOVIaNyFZRS1Ix9PcLZ/Nty1qNIy07kUn8Fzlvxir+uXNFi0ba3H/KK/bsqPKujJE+1qgBpVFu
3RXMYjG0SWmV0cYPXsCbyZ3hmff5e5WYKmSPwsA8gIfIjSUJp9v4HUUIZRTacD6Nev7ukZ4OPQI1
3pfiLPpcJnlIfUuQu9VWaOPVJdtymHr9Is0wO422+ORSnl/puuqOQGkvuR7yWHOyP+J3sJ/NQRzK
1Su/ajjwk/NvCRiA1blr3ULQVQfKO/z9WHYVFxJSWDmMy4uCCReD+pqTu/tR9v30MqSotKWab4rh
4GU13F+WyUpSIiptR+4eccvp5zJPhM0gvAQ7x6uwv7mgjsE1oNkJ8eD4JE9Ixxc736LvSCPt3VO0
66udul8uxoIzFoAUFzDnrU7VCuyTt2z7rjo1bmFcXX0yJg71PF/noV2B+FKEdA6sdR+0HcgnyBvP
WE/JEuT9jreNfZ4i+xgDZ/riyq8oQqUcvLaOMbe/W06rz6UYul1RRgFDIcM/WXgyYfjaD2kxMG2u
JfRcbKYJyGTG9nRBnDrmIb2tD42bj191Kl2cjeCN7AULrZ6bO2tqmfGOtqzmTTTuhdfit0lnbjbj
374wHArlgq15f3+ZqKBqcPNDUGN4Cg/L2uUD9Ae5ppj9hDPFvaXLHQVobGEFNT2wxO2tFSl8pPeh
dl17e7OrriA2oWzo8aEE9vykA6RlxR6bdFZ6a6faPwQB9vAo4gSC250wGHeRao4DuxxgFQKj6EPj
wtjjS1Y1nSL0jkXqgo9FvDXqc+VNDZlQ9+jQD61Z/U4rhrzePTHaEAEpa/nVQz0A8+cobme5fm1r
jDejkwhpvrWm92dNw4XbU/luL2mLLEicjJm8B/FeDXu2Y97Huase22xZQS21TAkyvz+760IH0mpP
O2jSwS68E4v61sseSjc6t2U/YFYuxR4GcsHwFEwQxy79qrPgkvv6xwDpdjBHVC9rdqMTFCLiEIok
aTFwfNtUYOK2Tsrm2nO+39YNs+QhYDcBHklLErYIgrhI3nfMeFVnr2xY/fNEFc0K1Ox1Xnd6iH6M
vK532Zr5AChn97hKG1FkCaetaFzjA/fUoxpbj/IZ1E6ns3fOsKh9LeSyBYjcMvIP9n5wR2M6mcCc
uyzcdik8Mg1O1WUkbm03WVwluWgTVfuqshafgCL+Ab9c1GV6rMbK3Six1gfDulecRTD7U4DTZR+B
2F0MYqpV9mZEuNX8kQqlsQMjbYqHhceRrH4dxbbJmGshG7ArRqY9VIufVZGLU8kquTGH2T9CdRtz
zm8iksY5DFLvGI3GC42T1mUewY6ZsjkWk6/QdlwqFiwXJ0Gl3oM5SDdK190jZZAb0wq6d9k+MyB+
MAkgIRNd8MCt30WJLh5Bu+4HuyDNMTHDVtwAUrcxOLEUHxD9mI9jn0FDRtzhPd7pZl5eLL/kDJxh
hjN8ez95d5s5gtz98C7pN3DxraK6jVVNMQW39pX/O1CV+17jQ8W7VH7jbCIuGy/kkF4zLwJX0n2F
o3fFt4qU7F5HbzgSHBcP6JuwXHpwxXaEPFrfZf3Bx1qU55/TQumkKO4Xr87eKE+VOzF3XBeFne29
Pq1iICUwUVqfz1UQEVIFGWGDmyzIqfQAz4r2IausjzkmYJexGd/D9S+kGxInr0QcwOg/5w26XwCS
7uybH3MbkDnsHZ4XV7gHq797fJf6IZw9uRnFUj0OhtjS/FYeebuoJWuwQHg0UpuDvRwHWXuHYsin
B5W6b8Xo3KqiP63tKv9R7MFpURgfpqMfx2ZpQOpVPzU1FFth+mcUNROUM1ghkJ/j+b8vxNdvncvO
orApsJvjaPxM9ZSdkHCgten0yOE8e+6a9a9DYN0s2vxXLpoPKiTDy9otl5mh8cVxna8AhPPnsDD7
A35zzFaky2wFhZEHWEvYxCDSDrlC7I3uec4+AQ9EkmnlEOlJrtrFSJN0yOXv0aj12SpRJ/pWPxZt
+Lu6sxtr/6vHq7/RUGqYQJrdacwZ5/Q2mSE256dpCi++rY2jMMVjD+yXFDlOoknBZAMXtyUMWIyN
3FUhcrBbrSmk6SHfRrNZ7oyBJynAaMMsjibfFU3uoV3pC/CdtwBXm58Jli5hPoq6fqOXYz2ttnoV
PmmefpgUPrmPEL0K7ztPkMu47ArDxGLW7IYfDTvV1ump4Iyy8Ql86hAHv6UQ6y1dqDOt1/EdbBvt
RvRnbDg5q3NY+g+e7LLDGHnbDAP0I8iC6vG/f4KWbj7YDaKAVz0gY2uktClInKHeYWwL4sUKhtOS
AfNibYHlSA3HPjDG4YIYtoIXC2ka0SRzbE05Zk6VCbaLaX12zo4OE7q5QUffv7Q+FoJ83qWzdq7j
+mn0+foLS6Q41DN19KMVehs8X1EyRrTL2RMYc2Ehmfz3r/T1jRc/zX+QaxILV8fXNM8MCErigGxt
bez4pJNsX94svBCxRT/fNrRRXtYuOjG1bG9Fvr7WMuxuAdBdYDDzKw7Xdk/qYSI8pprHfgBenO4b
NuhLp8d1V5uY+Up+4o6o2SlPg+bwd0VvvsHzr65r4XzR+qX3GHTQG7zDwFJ6CWyVX4uUjX4Oiicc
V3TBkDACNIeQRKrlMRLyMQ359eVjO70AknySUvgHa7OF1p3v+MNxJt2bSfw+uJP8cXkE8LpIb/Je
jOjJm9oVktLNlqADryNlgNZ0wkGaPhojXHhwael0c4MUFGFY8gQSDbpMJSEP0cvfnc9wXda+sa/H
AQR4cHICtrPIKNPE8VfnpV30kZzA7zQzv9wGVCyZLTOxcgC0LLYVlMB+V/pBgEmuDfb5AEwK1SOe
mZmw8Q4fmd3ISxfSoUkkYsP8LdsJAsYsU8xKhPnutMTMNF0ERzgAOVcCnJNV5lo4F+81xRZaPmOA
Sa1+7AxMr/JGfS1Ldm+DQ2mq4B0yUJ2Cc4M56kjf0hGMW7E1BsiIc+n+XnNlX5UxLpuPKl5N36Jb
rx/Oo56g3WLlzLlqM5F3AoDrQpv3fBN7cCCY6gLaK8/c/M+K5fGiBpJ1fc9qPVmS6UH08V9uNHOW
WK3LeF6fA6eBYT13hEXGjrjpCDQ09fAh1tZMzsb647ThfCQaF3v4TC6GPzxR2oErL0T6x5WJaoUY
lkRuYz3mGGTNwb91aUDZmh6XhAqaD5C9yxGIx49zP6gs5sQXF7uRIh3XBP7AqAkCBRnn8jSFUUtR
TnekgAf8h6PMHeLFSEKmgcPYB9lR+TDUgtTOt9Iz2m1PjG5juDWrytgcB2a1fRh0NzvM8DF2+lDM
XIZs7VVX91eoJ7mnE6bdw+nKLsP/fclod0iYQzixcn+1c2W/MAloTyypd5zHNDxk4myhL5wK2/7o
xwfH4xCQSZkdNf/Jnd1aLWmVTMrfYRCDliWihX7ndA9iZz60dRttc7/2jvL+0JhpWkIUgOc+0IEx
FgPnl4DiDn5/blrj5ki9eicbVmZYB5feqY5TP0YbqSt1RyjLcy5cji41cGYFR2YnOk60s7LCBwl8
FtOTSyFh4Lt79ERK/yYKy7lTbilq6HjaChf4yDZ4oZaR49fasVvSFOmplHnHMp27uwVjGo37pUcx
0JATZZKgxxkGI6ScpDEhBxQYtONFE7wJPNLIAb1al6WziMjl1GrtIu7ZHKl8WnOn5U8GAAUiByYs
yatx+u9f//snz55/jSoMk///n7op+9suCltU4+tT4cgnf/qVYXw6ri7YZqeTB2VMjBsooXCo67ng
qSgSPyt6jFTTrtRW8Ox1wS5VZfsIioCzkHab21jZ3Pg9XHmFt2doTHNfb+3pFubcZV66lsCkEvKt
j8r0QIyAIp+JLIEMPoMUPQDh8tKkU3nyCv3Q4JXbmDa6OjYwVIzaYFUrGeTmnhkL2b7WbUgKypL1
sRwpFYPYhVXZ6qEqoqGaZbm1NWYPmRY8ydTNUQlKui9YQntvzh4uLErljrNtpTQ3Zs427Nzupcyr
/mWS4l+QZR+lZcBH8eaGAyJdeU7/R1PQ0ZFnPlAuanP4JwK69v27Y90PdB4tOpEicTxwipF4Sw3/
unLWOw9lZt9HMBEJ/PExVNp8MprafCoQNC6LYoacFucuIpnhsjftGA33BCGLP7bHCUmszicogb07
ZuuVWe+uAUSCiyzDm8D3ACZ+jNhluMyuYitV5yUVTo/nsIA5Yqb1uB3uJ7eyEZQiSusaDnP9QegY
C0pDk9Xg7FB2ndhuG9ZbcN8Pk8cSO/RrjFCXaDzFuNVWeRKL0R/xK1ApS3nCiGH4hTDlKx/fRIrT
AZjVUc7ajzh9s/XD9JrmVx2a5bFJW05YRs8SYLY34d2ZdhQsqt4cLuswte89kt3U0lHu2sg762Ca
TB1tm7NSnj1NqPWsInN6RuP/YcziJRT00RZuscCOmdU8GO2w7uyGsSs1u7jo61sY9EZShtFxplz6
GYKg9YYh7wQroNwDJIf/TVJDLOtrlzV/7tjlLWeZKonU8F6kzfcK7zbmfHde/GnYyspZXphnAO5u
/5rTvXUorLLDDMI2LpZ1frEYJxcMKC/MnscDHn0W+NlnU0ifhjn6LSpdPEfiTzHhXxnZpnZCGM9y
+coVbfM688UhiB4GibM6kAjAqQ6NOLKj6YPRmbdFwqT9JR2/lydDYGPU2K01SvGR32K96bzwa/aR
Yhm+xpQq1Q9+ZH/ipYnL9CYKiKXKGf24VpjZF51e+snCSMCf75pD8SQrLiWG5M0ycDLNjbjn3X2F
6wlu+mSsD1r1K9q18dU7ZoH3AsaKEJnx5AFspwKmN67Cqiv2pgLcAt7xrec36XPJBQLepcXhrC2m
ndHk/ZOLB6KxDIuNi98ssTomeJw+Dsvs5cRj1KvUq//sMeMG28ElO4DbSZlY+81t5sAIlvpKPGGm
L5aHDN1gNsfxEddqs2uqUG0pE8pfKKLJ4AS15R79oBnd9YOxNfq7y2hOUwaNBU1XCVlIKDBWfc2M
WTJbQ30LF/wEZW9EOHIjkrNhRZEoAczfuMIOJrUE0SjlS55F4X6yf7mVFezMNfTeF8e9DlGHLR5l
4lGzAVGIMx+Idw9HHXLs7XC+NqseaO8K/tV+QNVX4a0H2xV6P7UTJT2sr2yCfAdbjUz4jTymEo7C
02wdjp5HsjTX5RWLc3XN4UZf3a7lgxCsoKOR/c0Nm64XJ71l3D5jFg/IvgYxsf9h7zyWHEfSLvsq
Y7NHGdzhUFtqTQYZMjewSAWtNZ5+DqLrH6tq6+l/ejWb2aR1VnZmkBGg+yfuPXfwx49ylP59MlS4
rQqe5q/fOuNobH3qsSUmArYPfLcXSD87xhOOe2+dbVxB/FUrvShCvCb3ynbS49dvbKZRJ7trF1Ou
M5cAPp0vRiXcBWEZyUojpHFWZqCsZ8CsVsKjuuauYH6aCtptGcxU6R4doRzrI2NpOOOtA0lWG87d
/Etgkizpp8MzTQGjKNSpW0kcD1qDPXYTca9Nu30kxSs39LicgNFvuaTiZxjy9Z7YTRAylixOVqN+
F+xqwLECksq6B5g8545CtdbQLRiq5xJKy/IRRPp4tvrsHpludjK64pPI4P7O+KoJED9InwXvMCww
+jNOsUDBm8DF3BhBrZsWP6KoLY9htPYGY1obggK5nUVRee/+spuIqYFfuZA7Md61xn0UQhxbfuZr
MbhH+MTREq5hshIp8y85lA9N62hqKwDUhfVbOBVzuPQzMBx7WROLu1F2sWtwK1IdZKA05DJPIpv+
Ga39aNWMs9NoWilyPA+cARCMAzfdaQEWvcF4zEfaN2a/y7JvrJProVayC2h07jR+qPzTD/kLtRY2
zwWJuuvQyd0FqmCuVa21712AVopMsKPTrknodQ9GyVhPQpxeFyUxFq5ZUuxhnVhnlkHobw9FhBBP
B7lbvLKzojzlATIaoxri7eSKHJFRnRw6r7hrhnPsxhZXBMkj7PwN0laUmZBPpb15hjNLgmv2yEyg
YS6xTRVp6rxHNH3LUecA45tFS50zaUKPQEPxaSAtetOMHob29A0tPTlu0Lln6NDWqVLnVhF5ttUU
T7caO/XiJsONDDHYFb3DfMoMzJsJhYYePr3Hzg8ts92HY/gQ86x+OH79Np1gKXQxMkYrLMpVODeD
VBvFowKfyv2KHcLPUOcbz1VHA1b5rB8Di+j5sCIRsLfaA1gLnzt5OGsTyncCSwwGhJaGAlvDP8++
C8WYlt2GdZVV3s+mo2oso9A8+eQKjIMNi6biH8kNce+ZUhVJc6tq138hE5TPLhzvpDQOXdyRPlTZ
cmVOUX0qu9a+IOXuligXnBvEcYzRZbGxm6x+OB3PLwh63BYU1STJ41LFWcO6smpWGoiyZ3L9eFGJ
Kt5jicGhxPfPJTJ9Z+TvM8Yady1YAacO232iaGgSm9fUjkfWvtsSjMkFh/7JVmH/KBDKAN5BPxYL
TC6zRJJZkonmcyp3ckDXBVJXrIp5ntgWvcKTYqpT3erJrm+BMKRNzQDGmTZqsn8MeLc96dlHsTaL
obrUfdte0Kq9A7sat31IS8DEzCQomkInsM+JKV5ygHF7MsNYnzBTqko2kAbTrnbSxRNBmdbCgRi+
R61IBqOOlrxBJ6RDh8/68bMOSMSWKZy5zKER1ntwRBIPe5pMyWPq6HJCu3xu2NSDD/K3QUmbXasQ
Yb5e302tOnBjo7QxokcjQW+QPrPJmzze5z2feC+qwJwT54kbii0eAavdJm4dLKIlRNjE8+bcnSvJ
qs22Do17WNJjUBV9N8uGZYfrg0Ookw8JYrB2baZ6bqfhAYt2cox/pyKqznaXT+umSLEGe3FzLH3F
8TGv66YIK6n/YvipvSFJ5a6bUI28NnlBg4WGcEbQQjvbEYzrPTtJu61HTW0IKvulO0R++E6zi9OS
NQ6FyiIa5jVFHIZIgrtuITNMngpNEyvTndd2NaGUsltiaQa9MMm1N8LzDmMpT8M3R2gDRwH0srrt
ujV07it8EXfBM64vrBJKkm8lILj6F4Nv7DUZRbQPHPENkAiofQsoVhtGq9aP3r0M0oTLjymM6D3o
K1iQICy+ourUVm2szckr2JdMscKgo15qzcDvXAd79nfNEg3xtJqMvj1R1q9k1+XfvJ4faUqbNZH9
uKOnCC34fpklfcxw9aLF8XUGb5gsGtwKGxwAuOuKfOsCBzwg7/hEEJVSmoUVexrrM0z17Nx0fHgp
kXYUlw7Bgl703eGgjlLoikmltMWAyHRFFjNZiDhtXpMA+hd2Dv3bIIbnSMx70JpKLcqqZofl7d1r
b7lsp5cW4h6RSzyCDHe3iGGR0JvuLWrnJJYI6Z3TZqsYjOkaz+xGr3V8CLHzpIHL2jchEuKMxcvN
YcQXZZqza2OmrF2cbh17uFsshBaiEy9cxqwqFU6zrtX5aTbaMhmYoXdDS1563o87mQ4nnOBIC6xp
58PTQQFO6iEdarHyMBFvxDQWCy0Ydg0kH8LRzFezrU664ArWq+TeMKPio9jJhdXxOdU1/2ZVZkm4
+7hJR0QmqMU/hkaUpIUlHBoZ4RTDi1JQY5Ke/Jp8nuLiMDrQnsuTrTkT/gY+536omTuvIKjcC2ma
0vIgtcLZZeRRnnD1Ag3y+Iy6NkxGmJnTcYAUhkAtO02WqW2YIL8mtn9P/C7+tLrfbRPIt8y00UvF
xsISwzxF0AiWMuJibbhjt2E9xVe244sVIv6ydWM4WKjbMUN/k0lafZCBjUpCt/yzRPxKHBTbRFKv
MG1kiuEdTdqTwSqILnuIFkkeFDsfI/iGoN4QPXBbLEOjmZZ0wI1nx2eSHGen5LOLSmSXGxQVmc5w
MmvQXZH+RcAb/RSKx61sHlUfdTc3tF0mGv1Nwke5JGN8i0qZUXy76TMl5SYtRbgz28hemCpAhpvW
1V4VKfnUYfqTMdRnFg0vfRkx6SIP4UQY4UQuMhRI4FbPSYPl0rLsBXcPgcI0cjx9DBZNwhK3teN7
69GoH2PhMD8gmKFlTbCMI+WtFEtE2ehnL6k+m8549QeVrlq2p4SJxsZVieJ7BESIVRfbI90mHcPE
k/EMSIZ5JBrxOeZ34wZJd1HCai9WJzZdmrpn5NIJE2Woq0x1BLparFH9zUuadd5lAkv7U9Xn9pHC
Qi1T7ko00ajSpDM9R4Hp3OdwG4P4G6n7xbWc20BcpR/Ir2yOZuqwdESLHfaZf1JzwEntp8UqLQsO
NbuuNgTvLVQYvH29LisgmTgDPom4vq53mMbi5TDJHXJo8tUgGy4yJ0NHq2FSX7i96a2gEIRL12/8
Q+8XVDrm8DI07qnS5V02KN/iAr9IXr9bs129wMyPrl//Wc522maygDYOZIt5qj1mhRBbV1ZE6erc
Zp1LhpRqb/4QRuevX7Coe6uhteuHPOalqLgpvGTbVpBjROY1T/kotRV+nfRahXhpejEGe7eC2jB1
6jw6Dk+AMLRL7GQ/9K4Yj7qdPiICqfDapAdb8TwMzDXXXcxXAS6PBhY2Utc48py6kGG6KjzhVxFX
iwfpPBruQ/eOLU6CQ8qbt5nMpV7uHLRqAHNElScTl9dtO2ipkMfbuDdXQyImNurA11joYV2BN7zT
kBEuvQGwTq/MegVCB/rhWDLZd9JlK9JpIyzLWdVxsS2s/sWalMaWkqWQydYYVG5JQDKVflk8tCFM
7zkS8RfAsaz08nXupiVnqpOfGa+v7SiQxH5EOZYEPq44HOd9e0ITp8jiIAJRmsIh5gFRrlmiYpqa
FwgdLdMO2um4cYfdIDvOA3STXnMZsqz9yOOcMyOLb8FA9qDQ3PqV/2ASUr0vE4BeVDfrgSk+c+g2
2GlktKzkvALpYsyfxBmppxpoGGO2SKzJfA7Ivw0o7ytPsgZA9lDGGrxCckxlU1KYlNFaiWA8FaSS
78rRuaWRMRxTG6PREM3NAziJDQfiiXIHUlkYtDtDVb+KsmZ4N8vgiO5iLIyretc1O8oZHCP5uHPI
6j355c2zCrU1qHAJvOAo8jL/OBvcLD2Mj133poYkOjmF+10rKwh3KMg28RxKHYyzrFHPgzUz+ICh
14jGm2ThiUf4qUTWh/4lELvaMFfpbPz/+oVkHKLU2Ybv86bSNww2qUcipzygqS2x7rXGNo2bVeBk
zPRZ/C9VdiPG0bkUZBKSmg5vw0v99Bgl0zPwZZYLXg4CSUp8San7BJnZYI+EMg1Wq/3AbfejZ/y5
6LWhfoqGlF8gTuCE7J91+8dkpMPTkKtlbCbqUBQUN7aVYFYsarVxm8rZisbztxh1tm6YRq+5of3M
fDZqegyVUMO+SkBtvCK/JziVIBfXXdI8j7kmjgQPIkrxSD82OlgFJuGqCHb7u5J8ilG/ov9bA//3
f0qrptMk9J2DlHT4eEDkjdjduuTcoAsQNp9eNHmPxENgHjVbtqKALd34o614xPPQVa9Eg5jrjrpi
4JrCKhoUj5DDM83EZaq16WjgpXfJEFriJzQuuvrlKrN4BG70ZhoM8oIO6Q+ABSO5iKD4nkLtiPy3
Cn7CDI2xgMvF0QpaQfaMw83iWSzXbuoUT1pZnEYFBgxUw5KoTS4jN+2WY0SuuzAiYogyplUcvN1K
TyN7N8XZEf+KWpuT1m3qSdhrL0rtbZPNRy0qIdxklJpe0xYPXy6F33wnAtrkFBEY/oxohfGv+Cnb
7N2xXmvUrBswyd/LrJ9WmbK4UrnHeuBnkSjqg88ncJd6RyjW7q86s1/YNORbJCAh8g9XP4aTuvll
C4KCnLMsynH06dZHM+rZzo7tAP+F1i20rreOrYWAKyqvZGOmvmswtbSbtYm3fhNWRrCEQA+ezfIj
QuWBlnmOYF2TtsBufJQaVf9ZWi3OgkTD65R+gidtiMZDJEmS7omcsBkvjr+2dx+RNiOmA+awHVhO
byBCbvR2vuQ7znaczyN5YdHob/E/WhTuRXFiX+igQ0nQ/nsj2hvFoqNu4KxkuYHRoQvMPYaMR6xg
WeCSSD3FIDz1r/FQYr+uwnYlY9VtdL98UoUu1xH1FW83/tATjQ2xlz8HzIL3Qw0rtvDLNfLA8Qz3
ZXatoNpTYe7Agdx0c9hPCF3xAuONRSVnwQ4H7q6fXguxK+YKv3GCq6exapSjirZG6bjQzswjTPiJ
MsXH463hFmBPCaM4MN/qUPvh0X4fG3sN/P/QNTpjhqJj8te2IC7Y3iS+Fxz8GvZ4kyFo9SOZ72cw
d29TEKuaz5Cja/3WNceEeycxOMZbABjVAETXYoquqguG3uzEC9p7iGx6j8jwgbVox5x8MeZ9/upH
LuByect6VilgTRd5yvINFINhLKYxxX9Kn1tYxTen0kIU7AFUySGDN2hgrSAXJ1O4KBj4v3xhtv4/
key/S5TABAGi6/9MJNuF6eeP4DP5H7fq8+evOvgrmAyh8PyX/zeYzHV1YZm20JVywYD9zz/JZLb5
h+kqRwldB5FouxZ/8l9kMuMPaZrOnyCzP/MkDP0Pw7YtougtYdpSWv9RnoTkX/9L9oit0OtKXpFu
CFO4vI75z/8Sl+PZkd3n9ehtw8qXwWJIfKyZ7BlYAqV5Wl+HJCeOjoRhOCjvkmXwcDEQV7wzO+p/
eymbySyAVmxVTvWiFTkKZtKhcY5qXnCCCp2RlBrBwLCMQKXrhtvXI6R4iu+h2XnB2QhqQ+0B3ipr
j0YyOQtCWKtl3xnsc1ulxd/+8tP5M07jr/EZ8u+5N7YSX7kZypHC1l3JlO/vb7cnSJUINDwI2jjW
4F8j68dfUqrjBnUPdo34w5RZ9auicMrBjhfaEzbJ5iMipMtZJ8oM1uz3J7Is9EKhtWfQiGNLb5nz
WhnwQrMhSI2w5MhhtmQ12X7MLecQmjnqMI5nU/tHTsvfYlr+9q7EnH3DWezn2Rx88s9vS/xzRlQg
MczEcrZWOFO5zSn15WJo4vJH2ei4PeuSGDTbwRXneP7aQozKPqOrD44baJs8rHvCjDiYcsPVVza4
1jPg7nE7BLV9HyhXvqmI3e+i8/tkN5Yi3Q0T4nwMecmLYeXt3qeLYspfhOPbTI/a6C3EuMAaHHIM
lX1AnOT+xGzaGiCBeNIqgJabFCExDsJahi+2ML0XYjCzdzoF7LEhLSLps5upysslUaj9u9G07X6U
eratB3hZ0GrOLvpR0n+9fj3KKN/lgS5WdkWZF1XmwN6/nm7mgENdYnF2oyFARkqi6NbDhc1I3AN2
1U05dHe/yy5Z3NcHqsDnqdbdNznVzo1SX+GRMLtwL63cM/Cu5CxYkqaqKCECQkwXI8kFW7Ynw9JC
P/OujT47dmdoDvAkljiVr1U+9e8yi3laUD2DU47k96Qogr0xkpigeZMOm8UTzhXZBvQ76fk0BCEQ
nYm0sYclOi4f0GJUoCG8kiXIEMwFs3Mhj2R6tmCt7KrJJqBWO8DvsDFk1eA4F56VZAeIBtlLWKfG
z7KCSyYEjLXFxNgHXYllL0UF4HSItPI7RnYwrJOHOsJp9XciKBnsWkm5c01QGrkY+x3El+7MjDab
fa7mFprms48/euXZ9YxgLgs8MCzoF2DuXiIdiIcZivRZ6XOaoeN+I2g0+0itWNu3EoVxp+z0Gias
LJaschmfk5sG3alCfRionymzA3SrbrdOzeCXHUr/JWjQTy2E6KI9k2lWSLRFRaOnpx7F7k+zUP7L
0An2M4WgY244r3ZO4FnPQ58P+mJ0yvoYI3xeGkaaPWU4xogcyFXFyLlqi5/kt17rSgtWAkTLBqy1
vEwsazd8mubhpFFtC4N3aZAd+WZJHmHs5cmL2VoTM7k0v5dywDXFOfiS2lHybKEw5cu5/d1wibOZ
FCBHF0YO/Ulavju5rb+2jTshNjbqTd2OfFZTujaPnxZrLPcSREheIFzVKzGK5r2ku6c8ifwLsbLm
lW84no9IwAH3R6avCfUFAVv9mQ8/eXjETUr2PstmDm3OXdBCSV6dsPHGC0Kssh9Nr/FG//2J+q8O
VFuXjm2Zusnkav7zv9wfUyHcacKKstW1AlH69M1tQWX9+6/xL443QxeCxtA1DGCczhyg9ZcvAgB4
KnqncbZsOBZOo2j+5LzP6wtt/5W/yPO4ZAgZ7lsTAk+bMByRgaX9N+/VEn/P4JvP2b+/kH96t6PW
KJ09v741vBhHMGqREwoyoIhOmX8wPfI+GjNuj26OFsr06/BbqHn4bvF1qH2CIlfQm6Qo6yxs++/8
/6vfUI/sR0/s/I3hDcZqT+XxrooESZLTOKzZojY7BHEueOBZHmhF2rWPiB53DVetTHJcDsEQlOh/
PIKQzYBevvW74CMMA6rbqFMx/2RPM+Wynt0aBLlecQ7or5bRWT+Jl+g2PcfFd5kaTMjiJuTHqLvg
K8puJ7NmeM21CrpXUKhrzLF40pom25VFyvB86GiCXLdx1sbkThCJerxafSnDeyoaiWOSBMc1wrfy
OQg9H8lckhIPkYQpuw/HOcIVjHfEHkz7xIjpVkomwQxXtJStCCN5jMwty5UkU7/RTPUfI63KJe4l
opC2luZrO1gdUJ+x+E1Bj2aPRfMTEvbu2fFJs558DQZPGaoP/rJ9VWVqX53YhOkzpWKn8qjf6Bgi
7hCkEP0S8bUsnXrAMjIzKbBkBLehT+NL12cI14JEgGZVoKEKPAWrofCL+8iPaoUEKd+apDL9SD3N
fM5LvWJDaxfG1cg6BNz0c5uhCxiEprVLHLcq+J8TeWJbVELDkR7EOnG59Ks4S8abbY41gFDbMeCa
WiXMYYWPJ8unBPu2KZDsleFNL3HIbAfhjzthGTSKNbnJ05iP+7yL5bsxP/Po9di0R4nOyBnRRLGy
odCtnLZq7g6ZEpdSgoha9TERYdiHfXvd+VUNO9TAja9Ez6UjPccC/16n7gepCv1vkxQDxjQJejd+
MKjIes/Nofn0JV9bqSczrv0to3qBDaQgM2sIPbJY/nFEQhWb0dl0wdgAJ766H4fazpZTFi5zGQaE
nsdj9iTZIWCj43u7HvXcvNao670V/BPVLHW9amgSqS4xvDaskDSkLLg6Cx/lNWsqPC1DR4Nl6M1I
FLqyRhxpablLm0zf+gTao/WabzQHQFK/dBn1zZ5iNCh1kxWoJ4VXHyx29v2C9Yd70Ob7c4wJAlnm
MTD/RZ7rcHXxb6s1BzDbACnxcrgkcwBG83Zx5+o4WZL8gM1B3czUBulX4GbLoI4Oi9rOxNnDc7Uz
iAI7R34q3wLStAsOs6DetG0ofpfKbW5D0ps/wkjrrxOx7K8aZJmH5FVYnGzJcOcg0YYVdvnwaokZ
BsZH3LhYmtHuKq1k6UgVP481kS0vqPnNGxSN4FCwDLg0beeGi6K3q+96EXlbevvyOCJmeY9Js9uE
fl/0iGqRAUaORFGAKguiaGR1z6hb6nFR1CYhGH06PU+dgTAMG8oDHboFGQygcNL1OuJQ4njfcpY2
ewbgerUsWgH+3/dxraV5BgOmNte1g4AN1mpUn60ioxDtiEPRQxaSsnPGDZWSRbK5rDwft76mrj7R
TbtwqPBLWpbPpA5hl3wbbRSELjpgbwGk3zjYVhEfY20k2sdxqpudaJBDXdGkcGej6Rb6mv5BUxE9
SJPqDx0SmGMwiXrge+VYT16r9y+JRzbT6ESseY0qbb43uW6+p40uGMrFMDx1JiJB7WQ7AtlbaAG1
fZSFS86eZoMHk+MswxbzgMmQ2EDSXA7nEWQEQ/rIfhpDw182PWJfdt39hckoWLBawC9cAVrvtuwG
4o1pSP0dAIs65JGRbBr2Cm8i7jXcuxNi9T5zSsYS2OTqTmcxSVjUqsUss8vdkRzP2DWgFUF0Pw6V
4Bxrwyq5to3y98GIvo+RMlWzUIV89ypUsQHjxB89F8IbYoHqV9yUaJdLF6wMVRo3kDAXVmSzXomA
8DUWAzKca8C2eLSvjOCJlzaJVArXcEVd1K2mZ04br+z6b6iohmfdi81D4zrBNoMFhefGNLZho3nn
XDnmIWHZvpOWL95HivpnckJzeMt9BBNDFC9mYznoMS0j/VlngAbNxE3vqsibJ7IjMiobt/cA+2Va
fre0Tj5T29RHzFgoKUo9YWHqh71xycqMn2SQZBUxd/rMeEpjyBV8ezehTg9jjIB8V+SUWmQECLc7
GXYwvLMLwm5uFxWSwCzlo1DPl1yC+7R1omMmek6i0mJ9o+kz6YnAcNCe1awMnvqt5J7Zgo7Wd61t
4YrwYsn4PFLtI6VJDoFvDT60hWDAjjJW85C5Pet64izIJ6RyDjVn/s6wXJFeH6CoGk217ZKWJ6Xs
jHIH5SF89RnogXAL6yzdG1YAOCpmibaNJsIGBBzCjdZWzmqSmcDcC38kK1PGQoExbPXWilbhkOiv
Y5oyWWulgoNgpfnJZ9/whI0FvmjihyYm9SxQ5K2h3eYryfFZWDZLBrtJ2UtGcd4+wPU5cAPG/BEU
HZtiyr0GAg5za4hvutc83JLLUNdlecX4wL+Fla9GcOdbRJSXVDLAuiWtf5lr+AcjvT4neZa/DU5Y
PKWNhJ2VYtBcZ85ovwlzaC+B0uqthkPr3OWFsycXzb1Dh3RRhjBCQIMzA3Jqs6p2hTU2136y/WMS
ZMX7UHIBj1B8j2FSaOSHxFpFRI2uOLOKSn20Yxm9ZoNPQJbOgLvWdDgIQw01OfE0xDdIr1svSdeZ
VkOcQOISZu1z4mXc0owwzrjKrDtFWVguATBCAuegwXIbsJNNJzO8q8TWiPKLAv1bSGomTDw9Pne6
OfMk06n7NY5tu6YdLLiSiuAxjawxS2mbwG3DfqtPrXNqDDDBeYNoAVMFdmBrnKeesxRjVAaEyDZM
+nsJLfE4WC2ecc+sfuts5DdZXdXLGHE73vY8OJsiJlUy0EsiHbQqhpadTuuuaKL3shtZKvgdUoF8
/ggvGuhiV/imxH9pY3GIFWnjRpQb1yaHiLp0UyPZBXbJrtGcIFjUY8KKvTcw2AKvkXtHAnJdhVoE
4ylHpoJi1M+AZ1YKvv0QtdFxzMJ6qc3CnSYTlBx1w32twVGFuYU/PNNLzFigfcWCuVGx6vuyB5Nq
lBc3NpprPI4NNnw9vHKW6uvEnMYDrm13GVjUnLr0u+cicrKbpXnpOYhlsyQ8AoMJutV1iKp0WMrQ
7hahFzU7XcJWCfKipqyqaFo0ETF1KjUPb6w2eVm2FHDhX6HqwbeKNN15aMjcDznpUS+qYQmhQhPc
D5q7YmFatfEqLH9EAuGYbywt2eDz4thrhtPKtItoB2PV2ZVtDWi+6EN3k2KbXCWAbglZ9bxHU6bp
rSFMnoSa1N2hOyLPyQ5eS1IJNqprkocYufhU1Wsnpoz5qwwqQVc7e3dqFivfv3qu/2jk+3+XMPH8
L6Mq5i/04y+hwn9+4Tn19/9VPrC0XP3f5kvcENV98n36R9rwPFn786/8OcO1/mDoSsIwXnJhyq+g
iH+kS9jGH0QnGC67S8XuWnfpC/9rhiv/MIW0lWNDbLCEPQ9+/5zkSvcPVIRC52+aKCAsXf4n6RJM
xf5pCKjbpsXLkq5E96+ICf57l0zmUGyFmcy2Xon1jZsPKq3vGN6N26Pfc6Ba69DMglsmHXkYO689
EiRonCF56eBDsE8vzE5H9hEANcWDZnpIM8uIlTYmhtr3UI6kg7ZjWVpuWyDDi4DAjGPcVNoNETOR
s1YVfG+Sut+SrqitusyYAGkgPtvCjIsOBNLkt0ALh4tHFmK/YKNds5EMjZ3oSOaawJ5ffVpFZMC1
+62wlP+K9z/YOjE2ygUiM3dntMrdlIK8n0ml+q/RrWG3+LZf/RwdAIkOmm58/mPQHCIxpnvFpvu5
J4JsnQcm86m6zpFPAV5Rh6QfmKWxXzzmft/eQzzLH17Sk/JDv0WQbxLkLzIWRH0SH7BiUcTbBYk2
z8aSsHoPrV495bikV+Cik3NqCrZrvMyZDyreEWAXmxSjxprQqfFuxKW5H0y9YM8W5gQdFDTpQ+3T
g1W++uH6eYSxVsqZpK/o3qrxUoYCGXUO+eOhutY7Cxg8q0RX+CNaq5w54x5H6Fj8sCbvt03L80nR
8A0qQ1rBqmklNWUKpSR0IqQ8du++K5KdiEiby+3cH89tOyU/HYkTVvIYvNYmKsmRBe+1FKV2y6YC
Xb6uXBMgZ1tuVYYEfDHCqb00sTls69jTiTJUPkNY19sUnFB75s8IwZBdeHsPlN1KuqI+VTX4wMoh
wQRpdwE4XFrRnMgTrFNtRlSOyHhvvpXHl8Ab8KGVqpzeCClDCqfy8k2DNnOemjLZhl0dn0pP2Mey
aag5uAKHS0kQB1g0Rpk7PK5qlQL5qJelxLNWCfByfWzke183gkuiGmtrt7LfhKHtbOqxsp/dmHod
XXjyaQUaiZioKUPyBrixReHaD9bCMHJLuOu5AvRVaA5709hGsKn3Gv8YOr+7wqR7FYUiga7PqkOg
W7cyB90QjDq7VqqmItSLlelJAL1aXVHM5u5sS7K2gx+hPYiIUIrDYezgnk2I77CxfOuCVF/wXGCv
7zLrNnmxsyuQcvCW2CwXYYQXJkdVvCntPF4VrBgWaYI+t8u06ACzs94Ysoz5fHqk2TYUtNpYEuzL
KMS9s/k0WTMquaFETNEjZOKoR35zSCHYQ8xtuHMhSGdnhqDeIjYSF4VI66w95GEPg/dOrlvqH1Vt
UpSY+bThKcqIGBz7jFfLXBeNEgEm7FQNc80lJreTM7DuZATynqke5ZUzISGy4vgJl0i7wuIWbEJB
hsRYmCFhq3zzCewNtjSqqBJSq3UPKk2IpypZPxwK6uhHSmDDpnG9YcuhJZZ6nHtvWNORzIwGa32A
Jgf0GdkhS3pnN1QK0y0rhmYjwz648dkpuF4DoAG5PvHN6An0LtCzBWQUNHMl41tzUePWTvDpzZWO
7QIsWJad71yx9LXb9KsmspJ8z7DRuPZEwMzZG1RP1VchBdIleq/m6qqEofJIOORo9TwDr3daxWeZ
dTw7zWiSLMJQiRRw63dFLwp8trcv6Di6K9W+x8g3iyjyGE/gXGXISIHZkGFB1QC3hrS02ra6LYw+
8iJyPg5uFssHJMtpOXggJdq5upz6nEKzQ5d1qg1b54PeW59JxISIjpLqdPwqVKH2ksBuR82ypSFv
yM9wzXvT1PW5y+KRTMLoUxeg27OaQG1tjE7mXBoHc5FczeUyQA21z+cSWo5u+BrPZXXHiNRY2jGa
wZHINnPJIoN1GPJYSvK5OAcMQjXUltUtp3/+ZUcaYSf1XNHbc20fToO/h1g4XWj+mq2ce4B87gb0
r8bADTpzPkgB1cP1Gk7kUGBlYiXDkBswV/zEwqg8Fc4vrK8I+EgdfdHwGRFcT7RmT2N0NL96le6r
bwm/ephgbmeiubGJ5xaH/DS8l1Ak0QDbUTc9663Omn786o2IrSP6AwlIDi8+LJ9iyGSnglTFM1R5
kGk0TfqrmBuusuAxzecmjMVHudbnxoz0AGfV9hWzpbLJTszM1MMDzvIzaIvUOKGCskBRiy47VnPf
h/MO0Jah8mbn6YNDWi2GrWgRlqo7cC6Rp1zH+a1IRmeTuPy3em4z2yQuy1WpfI7UrLfs75gP5Skg
rzlhIYGOicTFPF2nQ6TvM03oaxNp1KocevNS+IAEwiRyNrFBFlPXxcFG18LRXfhj7X8TIkLo5gaq
vTAALQ5N0IrXzIM5AUHF/27YkXOCFgtMsemYljGjzvZChBdDBRcIMuERQZS2Crve+F/Unclu5Mia
pV+lVrWzBI2D0YgCauHz7C6XQkNsCEWEgvM88+n788zbF9lAVwN30UDVJhYZKaXSRZr9wznf2VXs
2p6GWk/PnhUOWzbj4tZh7duMdl8du95gJpt2ZxKdiwNrWby5XuO/u6nDlFP0xnLCo0qSjGASHir3
QvSe2gVZ0X7zjJrYY2FXh8T0i6Ppdr9MYrm2Nt4j/AJGeEQRK+5eayMdrRvsS6nNSgjWj3MyHQxq
nF82+EE0jJBqTKd9RxyX3JSiGOL5MatPF+lYywgEZD7JiRGnjjcdKCh8oLXaug1YzJHrQzFCT2T6
94Sokb30iuHU5r46+vD+biJt0o3V5t1bGbbEA0a6/vDrGqLkZPkQ0VVFX18lMGujSWzD1LJPAwZp
5NNVOy3yKayejABu20hVAQwumJ5cI4PM5rjRfipxeFI5WT9nfpPoz0c4Qy25e7kh/XPiZ9UzDEhg
K75fJfcCaTbKlsA/m4TW8ICIPPucMjeJt+TwGXdcpZrchBwGTBvj8bVDiO1F0FSvXIzeG9VG8FRh
AIOQw2hdFZ64RODotuBo4brCKfmReRkePoJM7qIl5910Mm/ZQonc+7T3q0T6wyGp4vS5gGR6IGCm
IoiMefO3klJrHUiCpJoG/VeZh09NbG9KNzZ2aewFL9Dz7Z1oxuHiEsu3VJ5PozQPzgvkSHcN54gc
UYPtPRMtM+BGmKJNOVr+RopE/jAwIB4CnEZ3LIbNem6Yg7RlOXzzHB83uDm058ysQMwEmJ085NSM
0nQBLb/pj5rkgc8cGzjTudpCoe1Hdfds1PFwDzvu32WQpD4G9AcIIIih6qGY4DR3pXVyhjoh9Q3r
xDzImMCcpmM43f+JuWMU6+FG5UY1jGvIIX6I3YCKtaERJnkz6L57DF/WsaXGXdo040pGES4nl1VS
+zC0U3xaUKsYcC+G3EENbpHii0yuDr33spj9+6QtDo827YD567IJC0b/I+Cv1FffMpdVd54YI84x
jdM9Ned30GCQd62av/H7ibxRv2kuiNfGs1d61bGctTzOUTEsAyDc2wqlH8iGB1YShBd3c0FwCt/C
Wc++5XE6DwbQSHor5h81NmWoABL2J/V5usF/NsBxI6N9XeURHX/mx3icU9yYXGJRPV7cAnzKbIXx
sxVK/yeRZDOjytAlxp6kxhH/AYXhx2g7WZvtaxtei9BtDU04hwyIlS+/RCak3iXy0QRESxmsYjHO
O6bajzVtJMdgiaL2fSSk6FtCb5XwlarbRrRc9cJTrGGhIeDXQpGNYdBrt24ZqDt2PJhhQSj3LSzh
a2MM+a4rrfGL55CM0rKQ9ecQp+4P9PnlK//D3tGvZPGImhmeBkrOeGmo2sfpJIIdEFoIxVGOB1sh
gqCcSpVk51uMa5Vm4mCEFqZnxKYrKSouc9upT0MjiU1L4uRuuDFhtRbYlVdnyIIXI3KCnSMg+o+S
AwmIB8d/Y8fFpsSIdCykVGdw+t13gDI4XNij4/SChp1o1WiIx31yoH5nVEm7eC0Z2XWscRr15AW1
YreWC7KqwvDpX586/N/nCX8fJ/zn/6BQS8lY4P85dDh8Zln3b//+mZX/8W9HzGNIHf4+gfjH1/9z
AuG6WiMdkAiZtDT/mW/JBAJxDhsAZVqGDWmTv/nfEwjnD2l5ymE6IR0PhZn7zwmEZT7iMk2J+sy2
DKVs+a9MILiT/48JhOCGcG1+QOcxmfjbfp7Y90CSajzDrB7hT2WufK0e9QGz0J5KIVHgupj5f9ep
QynR/VVVPHZQ4yNE+1FzTKHrXNSjDskeFUn+qE3SR5ViaB9ueWzqzF1Bqxgfka+gkUMYpVZFTvzg
o3muCpLSMpNJOj1m/kwAjbEzGxzBM6xNKkgpT7IzkzdUwALRE3BHq6HmTbXboZ30vH0+A722HmP/
LA/rQxY95KdFJD+8x3oAGYpLTPyfW4MoGb2NZpe7TR5LhfyxXhhg2OGo9YPkJ+Jl6wISilUEuXao
EChArY3z2FW0j63FWGTUiOiWWGYo3yheSIIbrwkIuK1b0zFNDw3M0CQXNCnpOxCDeEGGdo3U5LEn
UXhUX3jNxxssN/KUZ4IGSHacLh7Y/z1xE9a21HG0lY8VDJLi6aVLyCM9NkGD3dv+c2kz4lkmoC41
20teAzEJTVx4hRjQLT92PvS0SFNDLrHosRGCjGutvMeWqACM/ybzPvvptzFYocc2aUpl9qrNlIPH
TTNm2DBi26XuA9SDNBR+AFtLJ8YC6zguJKVblokCYup4bh3fFiuiMsMbk6aEoDcKslf43QMkf0M6
T0OhWYTqcfxm2r0HRFDUR57f4jPD+yrBi9ftuqmZRyWxbz5Zbu8DdYs6896XcryIlPxsjA+p9STS
nKmI9qoygDM4AUpoaIaB3amG71MQv+fDcZeAHrIqvDkYO5H9PsjARQkTdDGDle8AumTl0oy1c6wG
zznafDfzVsdG8dnFnOqUKQHc065R00sekN82O7PxHkYlDMIWYt16QsHMkoJon3Tdy5D/PCBTPAw+
gom7qxr/E/kg/UkHSfU4ZxFZ6CqbVHwS+GJujtsODeFPEBjoubGLT52SZwQT7YagwugnceAl/Peq
JFBMWvj307rGddUXkJgWEVgcsYVAGn35jpg+QQkkr6C4oMd2VWx+USjygoXwE8CEjKEgXUs9Ipwx
LlXTj6zPNb7kxC71QqcmQ42xd2zEYVnvb0zhavumSjEk9DR6Dj67JGye87F1CV0ukZYtWrQDqLx5
ZMjAAt/wm4CMAlxTJI3HFiSoV6CA8IVBYXcOcnIDQjFSz7v3qu+B2NVzA5DNH8MnskHaO4EDNP1S
l+PrKOLgE6NN9539T0amol8+dTbz+7TuATeOWfErLZtMYPIMTeuxBeBDB7gjjz4aFCTcscD8Dakz
oNHzmE6llCZPTtnl51RU8NRTS8DMFQwOf3mjqb9wPWCAEwlVMGvfqL6p2OyIVHUcSBlFghE+gM8A
BVxluKOiQF2YRGKpYyKwpoDHDjbUECUocqJdUo1Ixcw2YenisrcovQEeZVd2EGtKEkqXblp0071V
VKnbogb2uBBdOH8Kl8HJIxQ9ogzDZ7jMQrf/6WWRewxMcwCpP8fm79ppK6TvSJJItRgBn4WVWFe6
z3+BmHFe0qKxr7hPmw9g1uZ+ADe0Fu4wE7MtUFkWYHxx3Aff2ige1rkn6589xtQd1Fy9nqnoA/az
RZIznmzHgzelJIqiUltrKqmdwGC043byb/PUFKeu0MZ2Mu3hp+7k9IY/zsCAMJQkpxvqp93b/meF
L5XvxSKH3jtG6AeqY2Ymo+TgsNxQYDvn0c2hsPkETto1jprewlAu3ZpdX2FPN5ZT47lA9pmv8sZh
eUqwp/XCNTqe5Wza3ynWi2+zAS6XqR3Ny1gp420i+Sg91eNQQf8ei/B3GjvS2pqwNK7wesZmARmC
DVtSBgXmkale5TX5oobVjmfHJLaeoYsUm5yUF4k8c3CfstGCmViTBqKaBJd9PYu7n44YbbDBZJfR
k8MV30vz1KjI/xXVNMJ+9vDrh62zkRXLqAVrwPrLcGA0X0y3nz8NpA/7rqsc5q6zAWI/KTDUxGG7
q8smWAe82GgzuvzSNG3/ZjYBYEgTiNBIIMNHOQ3G1fcbZx8PVrg2vBmpQWKVF6OzAvp5vuTZ6ov8
EoL+QSkk2S0a/N3Caazg2cZPHtIZF813E2PFfvJCAlQ71Cfu8pE19UmjYteL3DOD61yhJVrU+K5P
leMgCKiVta/h4oKA0ACrDI3rrM8MEggFXsd6joa9Kqvsp0jraM8AMDllpQCCxjBu086MlYjXqQ5B
0FbffCaryyaM5gNJVOXGeowJIMsOW6F996XBUUjQLeOEOZswdefgeYqzFuqCHDjfN48hxPjnPILi
mPSEx5Di/0vB+l9u0v4brsno70x0j/+16eH8GX7WVKpt/fn3SvUfX/dXpaqNPyhSEWtSWhKdjsPh
n34H8w9lI+J0XBYI8q+F2D8qVdP8wzCRkWp2aJblag+Z+z92ZdL5A7sDSezKwvJAv2z/S5Wq86ev
4e+K+T8z4Om4kaYqg7r1ofT8W8lqdhNSbVPQWk1hxHw18g5EIHuHAbjWX380cZywAba3M6DDfVK2
T4HOshOd2Tfga8WBZyueNSg3LGp3gERyxQxhZQauPJtMyXQ86IuKi3wV8UatBmlSGE3djQ9ALnEm
0Iy1dbJidOIsC+Trl9Sp7PXwKGTj5NefvqfSHYuNOZAAEwInbUcn/e5M/RMsXgQ2dmdsw7I65lqU
xwoOMQKm+Qftb3Ms404i4qaMs7PDrOEbPdwQRAc58C1DsOxh3b/mDLSvdUnOn9NcfNnOh9gYB8g3
3qtMZnQWjI5v4HYXRQLmvlN5sXPj7G2263pvdl2OkIsLYSSOYedmo94wEHTWXYvkRmZOf7asgQwH
2KQx0Ri7BE4TZ0h5JadTHHuSvg4jDj4G99nFbuS0Tr2XynCbHTNNKuH2FnS2cY9oWXejv6yQeJEn
odXzgF7k3olfqWS0IkhVLi2kgXm1CmynI+tv9s4F8TN//dExcVwrH5OgiMADh1NkkvCUfjErLLZl
GnB7x1G6chwu0rbnN5qlFrIPuNQq0kdfNQ7tvz1hOY0f04Jc7cC8O6c5VD3+hM6/dAaEtAoXRDxl
nGGP8NwxjL+lnuw2k+gIZs3wn/WuCM6BFaQ44Yrqe076vFRD+ja04su08pUp2+iZqec19DKPTZTO
P/y4uxP+nb+D4d/WKZspC1/8ZmQLChp4YFtKTsdTaT4CPRpjPmqHnRnP1WsbTsx/cfTc/HxKD9Jo
vwqWgzgzvsc2zFWNrTEruplIIYsrDZh6BNjli3L2MTJ6MixZnEezH1eKfijNjG05NL8jQiU3GDnO
Vm6iZMOzvy/OIDu4GIXjMnQ03N13ZmIBl0xanux2+lA6Q+IbOze8zc2e/2p2zK00P2JcfQMmtySQ
qbqSqIcRroPJE3p6uJPXS2fUGeWvAV54VXdfWVkClyg6cxHWbnyEOAgvOxXddiycC4uq7jxCLt+M
U0yeCtvakzfAaedCXBTWlO9R2R4GOxRwrtLqNPkuBL4Kk1wwsH1zIX20gX5M+d2j8fijnilBpsKF
6eGSbWyP8cXJc2/rqgAibNHUh8l1n8ICFQyqH2ujCoCNqRFSzZXc0Cr7WTGOPvEg8c740mP+X+Tb
riiQFqHvRU57g4yRvRKUvWLnTiIX0uHvLjZFAnfEljaOnUPqJ0QBqx7US3KtARet9Oi6e9TI1BUS
MRKyEHGy5KXvGfh1Ymoharq/KbCP/gQQkwy6YtP8yMy2O0Kkm46dUVtrB0Hjoo4nktPMce8kGNLn
FFsNR8ciaXqODnirG7a8G2UN8r2ZM9KOguEyKlbEBbJbmZf6xxQxJCYse9LyA7s/KoDO6I8kTkDk
DpFHw/OXxEfGHSon4zp7A/8czB1zNRSDnj2lT1wW4SoiAryWdXdqmVYQxALTiYUeihs3QMveOWvB
qHar8slCjERi9YKQ5GEzR0CCcJ/CDEkwN0VGkGxp4gXRJf4m7cpw6wwVzvDCEafGaa9TsZ7bHptq
RqpNDrN94dVosqu+nvaDBEwZ2eC+kKlDyVjkCQov9otfCIAJMDWjpaFVC2kDulXZv0PL3aYjc0BS
/szl7Bu/JqcBA9Pzb4jwoFBOtJNemprWMKpwHQeKWBV8V20Xbb3EJ8W6uhsTPNpcZU9oek8K8AMP
N+HYCOSXkYEBWtSnMWritWPwmYczQVwBtRqshSXjYIZ42giXcLW1HAc2GNit5ualhVxBosv0TdWs
idJGSfjQ+7h2GehFSCmsxgGOPH6nWMNiPxb+EtX+CsjtyxCNW8uKse90R6qtZlMq8zJZTo+Kevhg
EvJDCsK4ASh+sVVbmAFZuH0//56IA9WhFCvgfi4O6YQAyxjIeS9JKDCcK3uNn1WECI8+Laj7YddD
MZoU+ZZm+DZjRFEeaGXUjNaCU4l190g0UYZROI6KJeMNgrzSX3WPUc7zsbQwV9qQ4MCZG8enOBOv
BPrRD6aEZ3kuL+9Diy6RS4Sk4Onk7NqoFbrHIxMCTkuC8jCZebR4ppX0vAzQcQL6JNDGRtOFLpLQ
YMba2/NxqJ132qVu6UbaXgkvPEhuhsUEvnpJAmm4RDn+u59jWp/MrNdD9aPSxGM6KcKVjg8xpHNj
1KNRt5fTpmSkzJcd0ti4DV7/MrrqXnjqMI4+efNk2ciSmw8ukg8TdPDr8jkj2iGxCXmYfHPJM/jk
VujOZ/CPyyyQL10x35igkzRUojSLofXr4BO229PcBtsywJoctAReJI8AEhdtaGY6R3CxIAL69IAz
MyZrk4lCwbux6YoITFxvRBsLztWqHEr7HvjMaAabIMk4TR+IWPs1G+0VruX+VeFMs+zAW6N/Ntae
IuoDRceGb/rdreSwHuxKbIgKTgjujXJ22NCsiTMNvEye2tDqAH+0h5QMC6uorkk/jtBmEJPLnP0/
k5GdIjkIwkW9KtwaMzOh5StAWrA+3OH7w6y19ULJHoXoasYBTWeS6mNuSSywV3D5uouvBxhERrK1
Rwt0Wm219xzdpt81PyvHq+/oqrEf4NJeVXTasJPyTS8AFNPvzIB8YnrxhEj41KY+gMFxGVyS46GC
Zp0sXzvnNk5lvk2xw7Csh/6vLcE7W0IkK63sB6r1D9L6+o0vx+al0+/FyM6Jk3G8wA9tF32dzQgY
mdpHxj6kmfqc3YZeixC5Q2y5n0aXqTPBLluiN6gjHTHcjEyRWdpY72CI9HZqoV4YxG6UWBWOaGTm
RTiULWVJjK9d5djUkgch1bBquA/S2SJ/btfK4bEF3XexwaygMdftwW1HvYiJOgtV+xRFpfHEgwHg
VpS9eCeUje3BcAEhQc7aiG1zJCwKZ2JC1VpWW2VU36PCQRdN7OrCyoReJ3YLMShIzkj0U6xJk8Z6
3l3IO4mujI9Y9lA0HdrMWFIqTxflBCv24DXeIxywBCQeTX7lR8RDgZfrQ6tHMkVTxM1m0DrLwOqj
Va9bwQbSJSJHlG/WGIy30QTISQrPTdMncqUCoGhKd5HDh8V2M9YPM/24MAkRfJO+byyM4AkBpwGD
7JdqS3kMGOWdDKvp955dgIaIo2NmmC+i08leEoC2ySSCLiwf66gx6+tgk+9AROcdGUDPk0/gQSK3
0PRJBWK/tMkRnS3dYSqffRjqCSWqGaXjy+TgUzMwvKwQRy1tERjfPPjRjHj9E5KxizNAwDTRCPGO
dXCaSrbImSWOgUHyGizFQ+FC7wPE0SzrAE0EYUBqRYQXiqzJqw905PUB+LnDAWnV6Mo7mO7EDvF+
CpLANCGQc613mRbMEXPwS4N8cyYeL9BAzT1I/hTAZME56vOY4D5m6TWfy8rVQb8EIXmfDJwzEIr1
dowOpqPIOhn4qfORuaTHKSEH91aob32WlwfvEYNmttYxNfXPIRMoiRIUsUKxBDda+nH88Js5iNoX
z/ONDTy2ZOl045s7t+VeFUVxy0u4o/Dsqw1hIlC8IvPUziccYavBFdO1Myh4ghDRVTgSXFSJvU7k
cGO5OW3cpguWboUIbZ7VfWx3qovLq1WazAuKrxrp9HVkrLAMXmmXrAuhOYe2StzzFFCJQ45HmBPA
2zGRAOBJxRZtkO6KsfW5rnpjM011urMJZllPTidOkJfjI4DiDKeZsYkdnipC1IpVVtPMxQW9Voj8
b4kt55vFghsumePtBva2iyjgDRpdorfZIxSVvvYCY5ZINjFi52EKt2EIOCP7bTTEuVYzgmfX7feS
lOblmDu/hf17Jgvu1I/JdG108SsI3w0jeW19PgwnnCawHKNLLrX11kvvBaaauY35fO7+WRsFAQSV
S2nuzNuomwGGiuS5FcMbBtVkyfof50XssVF2210ps2MZtCPOmi0f5DLIEvlEdMZXrJwfys7C1RS5
H6XF6RuF2bRDW71zyM5bY3M9hR6B5HEQs2PN+8s0IZbJApRgmop1h0exXQ+zY1+sVk/gSPGomdXw
pNJZIx75mN/Id41vsp3UqndyApBiGFVgJgklM85e2Hk3TPWMiPk9rnjN+XEz6DFZgltkyM6+7g+k
jsEDbsNkA3bAx15H1Gepvdd8KK2nyo+3uLSzdd95FKNkg+zHETlEKNWnQfd/VS3lpT36JCA/Eo2x
BxKnHqEGtNftoKyT2VRyPTTFJQzS5JRWpEHUj2cSI+++bggAIo/0M4KYsi9kNR3iHof6CIrKjC3v
hJxi4YxC7HI6snUKzG6r7c7c2HZ0boP4UKKzO/ams1VdmKzLwq1uTT5vxYgz0sHrlxEdss2I70mh
ZF1IVcgXXOHplo0fbi/2xT1BC6kDjpOjRi2TofKuo9PLpaVBD5duKS5FI46xyusd/BeQkHXMU58E
CQ5rNz0avfugNDfZrpDiUtlldUgJ09n1o+uQ9sFJEpDNjomMhrnnhKUvRGCyJIzKeszrkf2bXYow
sOPMf4TUexZ5XT1A8VyG3a3MyNWxWhj9eJOK8oHKCtW74+bzgdtuCbWqS8jmMa3hEyCBXramn+6M
qXjj/xayvIESwSjbW47Id+GgYLpGPhkP1OT5prFnggQanZ7GTMl9AAKIbX6+jTtw9H5k589DwFFv
mSnc1yKMz1JXzq6S7Zc5znSpNBvK6deOP5hH5UYVUqhw23uee+hVfgrLBvcHGuyl14q94uctdHmS
DvZV9BTEyeThNpsY4sgpIXyLDJ4wsPZ9lJ3K7ofn62d4hCeDD27RSfcrwTnKNGZ4muksZ0zZhBbF
7GeQO+V+rRZuv2MgDSexj26pj0pBKPkNEi5th60uyiJVBiPoM5Nz99ZhI9I05xUJJ8WElDE0WBax
fdkgVTkjNDc2QhaPvNtDlfYNlkUkjm3/oSEmLBwLyUP/HGTOQVG/px5HC96yj8mElliGwS+RomdK
Mp9xAFAb3av9SJG9H9Lg2JJCJzLD23fkaeEudhdDAaktivOlY05fUoNwJqsb5mTCNEInTIcUBKrG
tMgyVnm8yIboElFdrmYbiFEeKcR1xnckLnopo/E1jqetoeZozTJGdLhGGVE8+xku9qi2f+ixfIK7
3s/leyWtbtWAw+z7/ps57ZjvmY8cbvqjVBxBRP1uxLAJ4sRaNUQvr6giz9IIs62fW79F2F6dsVxI
jYCw7wJvx/Djt2tl89bE4rnIWGOt3aBKj4jBthjpgz3+ozMCcL3zM+NH0Y7+pReuf0G5pFdlriI0
UaBNk6mZVo8zAfeUE9FhcNh0ndueHQQpzAnTjzxlwycgkGAcx4ljp3Nz8Irlw2x7UITo4A+9SAyX
59gxrk3gEfIWo9FR4E9XEgnLpcFouLfS+III5cHaxi9zTDowC3J2+qNLeAFGERq1AZYG/Wb1pQzS
/0TiD1ej8u21+LBcVl887Sc5jM9VU2h4blClYo1z2Roogco25R328eAkrQ1GLe7bZYnbYJOJUd7c
6RgEors+3EQdcZXM2eBOIn1p11ky2TDQvHZlNwUnYRfdmY5+Wkman1rfSAnhw/mCBS+l7ye9uObV
IDHZe2Guf6PGPcL06z9GHUAYRmG95HJiCxQV4X0OEzKl3bJ94SIBzUdsk5agPDAcUw6N/crrSGft
Ij7+mPqL5LVN2djue9CGd7MW99CkFW9jv97VCm+WzK1t78sPVDnjmV5gYSpOQEzB2B+Aby2SBG1i
veHnI98CQDw+43GG4qVYmguO2Yn+hwIQbH/dEqPWE9m06A7Isz4aFpPL3sDThCSRqwjW3EL4zPXM
0kFg0/4IovLm172LqpGXaP6lRy5a1LLeMu3iN9mEP3vHHVbatz4ShzFugI6WBYtHhmJ6zJFVrjWO
+R2/D8KKXLDHTgfOMJ/sAJeheM/8btlqIt2d3rlXhGKh/ozznbauDgkcl7pp50XeIXuHDM3N0Dxy
kVlSDc1SBSnSJnRYPVDLTZ0XTxkwiWuEKX41q2VhDPZKW+oJiTu6BsfBsqab6mgpfexr6nsdVnuK
Z5DPbR2s+zB9qbBtEFPVxQj0fphKcH1TedZZH710DTOePIEZOET21Z1c4wZhcYfvNty6+K4XmEZT
uiI8va1cDrkN+K/oQfKF87bS6qivU92pt8gzuBPA02wQyRO1iJv6Q2CVci3rJGvjk1cvX6N4R8lZ
Ce8CMID0AVa37Rxfw3Cfcy5tCWVZJ1bTUMIhpqxRgBPtptD8074C0JDbiMghjA0gDKbgnCfRYgzy
4dQjqV84MB52PN4cqlSBuE1xGLa4bzdD59kcIxoinaN+W4zdNm2bfievRe+xul80sGqGatrbFfPF
rd1LHdQT1M7EYBful+A/GtQJBJSTCjVNqwnq51S0l6yc7YXjue8tyuCFspM3qveEICUB2jLG+Gr8
dAmQXrc2c0GLzzWgDo7MVQ4LZYsfosSNDZrZGJKD8xAvJ92tII6UuHrJnIftu1sCv01aKKkk55DP
kAHGpYZLp/qYomHfBoX5KJw3vlN+G0UlyLkgvq8YNFzmvn8Oe+SXlfmU96QCMrIDqO3ExJVUellG
LhPEmv17q/ZZ1zssEt11M8BsITcB2p+LukEGDLPD6mWamMowqXjlToByJyO8SKFzB7h0Qp3PZNor
K8b4ODK7jhcnZ/BETz4VoHf9rP1R+7F1FA44Frbb+GBhTnRVsYs39jDla5M3sC57tavxBUQk0bKT
6LZTDY2x4RnJA+MwiZTjptXD5szBNq552zT3HgeBl7qHIJG/lRtWCxGgk4mJvsFxgp5GRaJmUdC/
0R+Jje7tL7sgb40F5a9sqqGnTgdFxOeitPH8tnODqT+DpSjDiOSQ8ZZWo0OwgdbLvsQC281krreK
U9djcIUaWwLKWEvGdCg/vtus3zHh/0LsuJvm8rW2JShF1lFZVx6jHmAlt0Gvg51roAWZStT/HTLN
haqcZJGNLWMFErKzFFHIcEKZ0SyCwfisPXJmQmIpYccibRcplHpfrpQId9Gsm11EXbWYzQWmwwIE
fvqzllT55C/MHahLmRD9YzvhTjrJNmYVdA9DY+kI9vlWdHO9TQrw4cQW5OYSM3oyKWV4JIrfVTTn
RDkyp+A+eTfG+KAyPvqq3nRQbq/WYNR4peQZ9Dg4HhHBK/RiQlJ6c9c/EPGF5EmocZ0CJ+fXKXp5
qtwyWrph2h4MgGIB4ybGr1VP6xBR36GnEuo+ZP20L/0fIwifBYePq9l4GRHJAskwQXZC6o340jzW
YXOhi1sVjLyaWyAal0hjH4yx65zRcTK6t2tqLgBUY06+SOngoCG8ssYEsIz5BW+8eiBrhGg0mHBn
UDDvaDz1ithFa5tbaoE5EGxVIF7zIGyJg0B/nRrVDsLJm1+mH21R/pZEaG+ETei6wy4RvjJC2mFf
JPNPtk810wtRrKzAvYWF8G/4dJr292Me8BKR8zj4kTxF0EDE3K4TBCfHuA+eS5jUl1oC70cPwSVh
dpDxe2bc6HEhHbne1nLmnMaKGFWhqnxlZelHZSFXHll2bcNmfs+lyg5hX9wbKkKoi9kCroW3542/
Y6voz7rv1hJB3A2/Q7qBjV2ufbQoS9mMyYk27FDNmc8YT88cs9g0KjtuXhObJVax8nAnvw5l4x+4
9OtVAGoHYsGsISuzZWvF/Pju1Tbz6SNbwuQgy7sYqZUzrWtYSpSpPT6vGoawzO+QIO1j5fZnEXnT
shaDWBUYNrBBkzNh+UYEIXO6MfTwt64hEmwp8ZHh/Pytag1OsxTkuRiDjdX69ZvwVQ67Xbi7qAT0
jI1o7Y4MlLWd1PtMNfORxwhQz2MP2CT5qhut4ZpZU3kGxjUvRixQ0C97INZF/lXk+KSNRuHDT9vP
1qP3zRp7O42Ofct06F6tun6aPWLe88R1KV1aSeyqSnZ+K75Nxjm3mvBHCjoqRONkW2n1MtbWsm3d
d1WXB0Hxw/w94az3s+TIG2HgbydMgRN0o0ci8BJ02cQ6xjtiefpFjb1tx9qHLeFjkVFLgMyeNheT
QwTLAxMvKn57HrkOcfpdBOY5YNKR0JptIEM0u0zBQaKu6UwCnycEN9jXgxVrU6icXbPvO2kd/vyj
Kb23GbLZzomc6FpKdgFcIPEGhlt8tWiNcb4d7NgIEAM19poq69B5oGOSKC6fbC9cp2NVr8skRCc6
QDp2NB9BK1hxJY9jekoQn+dhRUpUVP3Ok0DfRN9WmwF3GNLzWO9lGshd6LFRZcuzHWbTupJAee81
uyNG4dkuSizwooz1eBspGVrZ2zRE4knPRbuPic4DoDAvADQXW+mlAbiFVp6KKnhDTRB9TSNtNVPd
RdCZ1b5mVn8rNRKsuRsPHNUEOWKn2mYzVP+4JAkAFcwZTVeE5S5fj15UnTgDIKulzbikXohPkfOk
TTJ+zFZ9me2I4C/FOacCM1v6oZrPNrFk5dwxay86WLbGItVpBC7aZAKtBI4TegN7+F/UnceO5Eia
dZ+IDaM049bpdBkuQmSoDREZUUmtNZ9+DrMHg/n/xQCznF4kutBdVRHupNkn7j33ac66fdWzBMNI
Rg5bFWg7G73+xcWMiKmnfVxg8Zw6o/rNKWqeocA8NCEwfX1k/J2WE+Pzwvxl5bF4bJg7IJzd53ie
z62WCWTj5CA4jqYeojjtnx2LWz9obq5yaK/RdHlAVqfL3z+gW5FemoTeoJm49w0x3gpkRKYj+sto
pIDsOKhDsolOcOj4CPrJBq9Ku17K6b0GAH0AnUOtZLVcmfFWIna8kLV0inFzbBE70dSYLMzW0W5n
xe4e2vbVrXLBo8ZrUonS2lr43E6TxtSWF5uAzkhDsQ+oHJ/Hi9PYJ4vWgr5WvxnROFyaEmZOi4J3
brrnvKvmrbIS129c4x7HAOqdhuk+QmEBOHw23hFHeASGY3wchzeZmDFyRJ0puZZY54TcPpSQE1Fb
mYrw7GfqQMqm4Zk8mWfE1vBtIutrdpejVhmfJlsf+O/xdxqYa6vNEEPjUTTczJPhsguN4kr8q4TL
wzs3SPlhYrNRPYYP5kfvXVxvyUX2XUve4nwgKm9g9lJy+AwTLh+6HQxm7RcNL+zpR1LV38L4ULIt
3+gWIHbK8MUj9wXIEyQVQNX4Es3XuYUME6arAXcEvD9oPftRPX0Ik/IOY4qrdeICKZzRDyv2ekNE
7vGU7OOs458ujpJ6LKxJA7KindRTanvXYanTp6e6X2V4BTbAGonDdkncHnr4H3w6BjlRNqQ11pQG
wT9EERBzibmTTyP+YRScdNaLNVSv8H4QVEfdjyyCZ4tx7h6MwzuyQkUOfOrBKHX2nf5FqiiQRnpJ
UPOCWFs2tzjSfNXaP1DUtkiAN7IS7/U0/jbIOQrIA/GRk1Wb6bdyfkmSCnYD0BhIgogKZsqNEJVx
3mqbLF4wgi7VRz0GHjsx7NNlsRGYRJHT0snXgPdi/Lak0zK2s+VWoiVZ57GHzu4eZsTD+cgDsKZF
1hKSGx8p9/w267hsCC4Z83HypQTAVBFooofiwtiaDPkSlgUXa3ZJE/GrNDTPYggz1FEAdanTNnFy
l4gToQSZgGNICWu7Ne1H799Yc8RYbcTTAtpKpEm3oZ066Xb1pvJx2fdhbq2Ud6biEEj02ZaMS/sj
ocL32KwQcbfZK9oP8qyiF/Zdzzj0Hq2aqXzY9sRLz89GqNBFdgw/k1j/1Fv5MuK8w4S80FLUwLqq
aE2hWCwB8nDXa2gzwhwLPo1iB7jNazu6u9VDsxkNwmM4XfAhUuUt9RJ7y9ChqtTWyrFi+Snc/Jr3
nFoCU5tRUHqBCH9pze8s6Tt/Tjs2gJziYav/ShDMKztyd91g/w4w+GwS07a9vjFQyiNaVnOog5qs
wn1nsX2n5/Q6Qcxj0iRoZN2M3a6dYcIEdxA6k9gESt6RfPJZ6cSKZJOzm2ueId1CB+4arwmE+K0V
sss3csH3bjbzLray32TF0E/xJG1ceFG+YZonXjZ3l4Rk5PEb8Hu61lcsztHaNdc4h9N0YQ7NAroC
tqNID2V48y7CPiCZgMF+pJcbCy6Jn04hg7Ox/5TWzYronaJkAmHHcsnTijreh/0c++4UlfSV1btE
LeaNQBNQu/ypWm3H5KXg3y1NkDDpXYlwhAdrbYbM+dZy/dpGSKXMVNz63rmk9i4dvqo2/4Ug7Q2D
n/PAQ6PN36R3sBt3WlJ+7fS3ZUxESzf9HvrObcmW8KCc/Lq4dAPOW1AjEwsrvrIobN/jmfUPdvLd
FATg9exi7wJCm3P7WqDW8upw0raiTs+2E9lbq2LI2bsl8ots2lYZR5kYXjq99OTTktNQ1urUzwP5
CgUVYMjNQc48YowH4h2fZ4JnCLtayL3HAlEpW+2ork9Z7CoK/ybcAY4HoA8DvV2q/SDSbodMQXij
rMgbgdtdor6JFoD9elP+kwykNC7jtStH1ssGj68NaHE7DcaysccRRRShcXlkdKe6RtpD8wNMt3EQ
VaklPlr1YxZYrNigH6yrQC9bw0MyJEK+sdCNDASknpPI1LexRRQg6YkxKAVEfQgGrLcImd9oeDki
zGf0XJcFcN4hhNrsRSTZ7d0a+r8+vtZOGrPT6dSlZUc6YVeg3ILAkAU6uL76j7A7HuDQ7VmTrn+I
NjL+/d/MYavhPWW0U9i3oBsIUZuJIKyovnRSSbcu3oQLxsKnnp/xADUVSW9mPk/MYe5WnADEa1lB
sW+q3SS6pKy39pngbm9L03iomJ4Oi6E/TSOipGbJR68vKbsGByCAEZEqFju/DYkGAfXFRfAReuNY
0pKZTEgiv9KNR/o0v7IgZ2mBdU3q5TGW44Ns4MnGqiB2uHcQzBM6tMy4WThLt0a5Kg9drp+larzc
MB/IdL0tdEfgm4fmIQtYUue5vJuBOftFEtgP9r4H74duypegF/dyZOw+NAu+EJhFh2Ju8MjYZ7vi
KGvlV0rxd2odoMRFgSwQ6914C+AhTTA634C6oenowyO56t+5XlykCNkiuJg6iI87sBZKYb3C4FYz
T3sdKw4/cjHvS8Ril635oWmt5ki0gi+LPGZXgV+FMSmXd1mQOD2JE2mZwxVuBACUuoYdjJ1yr0gT
ICDePLmD6V5N0a/PqRh4Qc9ztEwoBRIwlEYoiCwx1VnDjbKZCBzcTtYkPcMA9W/pBZNARJBziKO9
nTRAD7M9+rYyFgil5b4QSXpU3HW4kMkDcer4wXWZjPFGBweE31+OQXQwasEbXqw14F6/NNIUu8HW
94NqGFRjqWbHgWSp0OWxcVxq40TbaWnbH4jZMk48Zc0pHLiToJmkIaMXe7ibbFBuWVoJr2VysGUM
bIBk5EcM7SL0IjM20X3LJ6dtq2vFdGS7SPkw81v/ipkDmaZo94aQLn4gcqHtHAGMoLyL38Iidq8O
7zAnvZP5dWCwzEMUVBGfdB9M/aMoWn3Hso/oyG7G5Rayqw7oGzrwTRunGNmeS/2sw6uKYGZvS8tV
19RYyMcK661dFVDdJmWemql6XtDXjMqVu9yCKUMltVAjxrshDorb7MDWCgdNP6pylGe4eqiDgkcy
jdRz2ck3lU3VyXAKLBBV+1IKoZ8Jxniz5p5TA4Wj3+tEhDdBF1+jnOVZGFX9rqe6PNcTvqjFcQ+T
6X4LW5i/cne5udhtf8cty8JEbJU0Lc+YEuvSoUUhBXCEIzdWoV+GxcfMTQaBpXSZii92/s7C+T01
CV0SJLBGxQw+ug+4jCe2PdQ/fyRhUxss/vfOLDhh4/7ehjYzJDmKPfILuFgFqxWrqU95qcutOUXp
UYBl5hsDbmsVatMurObTKX+luIE5E3U9AadkLQI2Fk/ExOQMn2SvAc4a2OqXigEhOTcPVjLPe1M/
DdkaO6jNpxS0rc+yez5YtFhZG97jNkZ5ZWIv14bDQpLkWFAf4tDd4sQHLnoPYVk8NFbckSMzXEp3
eB3B+3mjsR3KlMMti/9w+IjN0GZfIF/F2cAwXsG1WDoECahIawZVqpqnHciZJrG/m3ZSsAsOahSv
5ERvYbBYhwogPf6F/IzorPjwWytM3nh1nU32ldl9+qnGejdV/BazMYL8SKTlkxCEvWkmxWmMq+Cu
CfZ2jcFpWui6deh4ffvAjKhA+vFIBfES2kaKbKXH/RLk9kNCYgotVtYS8hFC1CRa6CnN3vX4VWPk
GbFbeTJE8xuElPTmxXR49C0SJtTgTw6AXwqIBECQhYzaqZl95C2MIpiDu2m9tYz1IYw66sSESSFN
VFE99L2kb8eDtJ0QmXkmIqB0dI2rjWbejPr51IT4SAcSkrpy1o9IkuKuDk922Y+PhV3dRZpGZzZi
WtrfwqWPnmxAamht85BhrkLxF7OXWKzruvG6/v1vquEgoEclC5qtim7hWmcx9onYMt6bM2OPrrlI
pMX5or7rORmeVWU+K71/zs2KEIPe+miXOj81gYq9oKm7faBlD+EYXLs287EEOIgN5HBDQUmrOxX9
vTN+R1WnXoJUkj6Ino8dLYPolgjhW5EZ0o8mut8wh50kSRNjZVTdmdDQJaCo2DYwm71OBt0tj7Rf
7Nht0Lt5cxgJYllKLd24cbrq86YHYnm29prqHujUO+TvYV0TzyCiml1gzNchDxukosAUQU6kLK7i
4mIZ8p1cLHEkUPMtGot6D5kTyn6hvuJVfeM29VuIs+ss++ZPMM31vomy7GpGSJysIiixAhIvTKCi
PI1umu3z0ICVZNfXck4aME5q3w6wDURf7fTRIFxACH+0Dd+t8+aug3k6weF4Tdyyu8M6oMGdl/iA
EZAnIv1lMobZ5DN9ilprOkyyvMlJTA9Q19FOjzu4/gQwGE7zbRNkN4pCY4gcfYICpekI2RdSpqua
tNMwVu/tbBFfTfEPKelXWqWsgIANszYCsOemLFXobI0oPec5owF4LRhP3XLLahNMib08d9Qz3tDY
zCsaiZlXHacIZz7UAq9K9Z5ZomSszqEHxzXITAG5kJ8+HoAP263Pc6WlnLbgVp6GxIu+9IlFGptg
IKXXPC0TAhiiBWzTgq4LhZDQzObAuX6Y2vgdxftyHLv9lNjxW2syS00h33qMeeDZR8HwzpHjqXrh
O3AW/aC3zzRa6Yua2ofeBKQLmcI+IttFCdN2X1grxT3BSdFrdneADIemPIsGENftMwuZ5MlS05kD
oD0GqYXJWgnxvlQ1kT4qYxk06n9KURSnNDDeNUQHCkAbiUZhIlaemUghv3LfNVPtl8r41kLaebOe
xxfq13gXA1E2kWEBCpec+5I20k7nO6tzVPn6ovy6w94xm9NHWJR3USKKtYWMfbNJ5Skmm2+E2IOs
ht1dPJS+IUoy1wi8DPioAIUiO0w01WxzxYldgynfOUaujqQ2oADuTfhYcX/gpuW1rXSvmk39zn4b
h/ok1yzXtHmIa57UMMnDTUrJD0rpPGBC9Cr5nZGHBJB8ri+MFXhmKPU20KEQCOXWK1TdK77S4MRA
gcOfXJSTjhMBTCOGyhzsFgfZHbKkvGSIUVdlVFGlD3EHvqKrGgy6uXPiJvwerfSYw/zadZXa1eTJ
+6p77/MOfHarqFuz+WiMpKLNcDpZTWISdeeFhWCr8NJNHwjpOBJSzUOWUx0nVb21roZsoN+7Qvs0
lu5zqOqWYg0XSxjK3IvNH4uM45PLPj7z+IXZca8qltSYH/sI60CcvEZ5fq2Hi56xRGXPl2wCZIg8
8wXLoyZqHiudziRznGKLeuqRk2k8AgvaNN0XSKh+Y2jw2Kc8hAGEeNvuETNOIfLakbrBS6Fuj5C7
ngD6KEN0LzZZFxhnreHMc9m9wFlZU1mMeqcX59Fyeyg42qdtshgxU9mcBE4Lt0dR1To0Hm6/LqAq
D9x6esic8lwOOCCLZDsydCeLbcK5HANB4qRF5mjAVOenJhgyoXdLs8/Udnh9R2AAwwip0LlbKO9W
H6HbN14gumNDbW0UUBDtV9uaXuppQFPdM2RNqCDItccafWVt+9IEGQKL4SfNCIvPCUyLQ4GvR5kX
Roj86wLtM4678xSIW9pgR4A6Jg4kykhvMbKXsWfBx94+95elhk9aKefWFNUuYmnlCwSdjMiQpq/b
uEMdoIEB6Y2uUOXY1nSwpU1kDkdi4uN3Tdr7sbiIoHKQZAtAsrOB5QWm0mR2yDIZHrvhLgUPuYEi
6ct+jH5hgann+D7JYSdrPGBZ+Yi7Fam8RvIwjpFnNXSnEvH0UbbjlvwPQj5VW28tscxbuueVGQX0
ylLVU221zOXCKPxttHjoEsvaR4SE7Ze0xFJFG+7Zq3jWsJr+5qK3yqnip570wnQYTy28nqtEuMO+
AS2TMvXwOoGGK+daP0dYni/CRKbX0bMrY6a1mMSLOXJOcu3lh8Eic1Wvx83Y95rfONEB6ScwQJGJ
k0PCEEZbdFRGuW0dM/hQHTDcfFubk40IRitfzKHaLtoMZsBNO0gyentZ+qa9FC4Ll3TWfyMxotRs
B83vzeHDJetwU0tYsEqvPoPWbbcEyJHMitwVM8pIIEtBFHI+wMI2Z+IzUXiWTv4V9jnz52r8QP/E
RL0qcb8jCd6wxPyIUW49uDXgqcIC22WE4ePfP/j++bFS+8flP15rpf2O8+hYJY1zLdyHHCeeP5Ha
DcC7Wohto9xD6eXTNMxvyVJ+cA3sMMNPr7Ztn1yqsvOYRbSCwjqJoHyuDLQg0aTfAlaIKcLWK5p4
Y4OB0by4BgNytYysj0MXVdmYrMka+U1jBLHjbj7M3bCOGaA3LFFsbzUL5I1R2yVVhKF825c2WZEW
sQcEp2PNQAKpM3xFJ7moZoIKGr64vbC2LGW1Z4Pg3609Dc1+xN1wlxMPpl4GKP9tozzYK+YsWFf1
xlL7Y8oBgaTvQ4dciZIDgk9dEkIdu6V8mAAQPUwdk7sUcvpGG7v+wVlwAg0T0F13PEWY9qQau1uW
mT/g4J1LJvQcc3hWbDUyieCIJwzwNcMr+/Qjrxss2/TdjrnkdyNjO5MPXe9T/dzmN3B6Rzxn8ksH
rLqxKqCLFG5HZ7LjpxySgC2Ae0wgFOckOGaQTDeDkYcPRQshVNqrm0PLJGcI0wE3WAV3cDx9SILT
GdIGYhTEmqyYl2tHJMBpMuNncpurPfz/fCecDNx0XLmbwSI8Vs/QipiNuW/ieFdiUj2GcCXXE1iP
9RdIaHJvrOGxqoigIWbRP+x57grc3DHTZbRrqoVYQ8D8BcEYfFSMVAeTy7hhCGVox4GxLVr9xHhA
UDRgSXsh80PybbRbe1WWtRUfoysdFDqyEQ/AWnV2jfZRx3l2//sH2roPyI8BR140gbwyMibJ/GVs
j86h1lLm6MlyIpYhusVje0MeNJ/p2RlRud/GUiGFMFuqLzGTwmmhFiqlB7HRepwqlsyL3h2zQX3n
faedmLm+dhJPKQ3azTJzCfRumFAlWYBEE/dzDDrjK+t/R1bt6wC+3zrcb6j5eX2IbSvfJ+Q1kWXO
n3qGdVEU1ja1I5bBFnUtwNmHtHUQhbtYMll0Q0eC5RFRskROPl0zVVun1ZW0NEl21UKz9ON8TWzM
uvgBTcIutfiqyY5dNgBT95WiIpJ2fJmpmqFdNFD+QOc4/d3uTaoWjPeF/CBqHmdg2F+iScAJXNCK
FjE9QXHsrAzMNCUj/jMA4xYY8PhWkL/J9CgD/aGZWzONur0WM9KyJODo2en2ONFyb0r/dJG+N4oZ
dmOuWr/iDCxRs5s01VVbJj579y+rloW35OJPNQ97bXyJxvCOJf+KZBEPzTBzN1VJeO8bS7uNWhhd
Jhsk9dgl9HohZL0e1I5tR9UNZputOZ+NsDQsiXDCBQLaXlWff6c0CL0GaN31HZXBfBhHRGANZxIJ
C/HDUL1pokWm6qpjUtrdR0BN2USc37wFhT8ONRa3CEdCmjzMzqQenUD7IOJjJg5H2NifFbe1bljo
/FrcMOnc70zG+RdG3S9m0IQnVnKUvpnNzNsM1BXSScYIa7tyGbirkl25xMUWESczUbb1K9dgm+MT
I+HdKi5h2SJvMvJjnWPw7ppmupP9jB/F4OAnBPJCfkfmdVkaHXVCyLBHEi4vgyI7VjUrqToVoZ9V
I2jUGoKdhuoVFdq9qhKONNk9V/lQe1odvC8BkrM6tIFBxsVqDPUHjUW9UeB/CdpXmcY/TZei2oys
E9EcTBMn/r8sbG3kLc5DCqLBT+M8wSBmkgZmtX7iVl/lGPwZzPG9b46arp7nCZ9IbM7PoYl4h27t
20a7K2FbQmtOq61I+d8Ld7iMLbE92XDW0VyHt06zTLZ+vMyjmpGGLM/lDdX+uHfhMK3qDG6CkDKs
N8VHWPErVlO/YZQybeD3T5vSmmo+F50fGU1ovGbz1oaGj8pNngHEVZ2ttt3g2hBaJoRJqwMwH5lU
Nm37OCa7oZ+eYrf5nfXOP3kyvoUSHUIUo6cnnBWGU7GhP5eKzDHhMB1Qhu4VBTCaWL/GFh/6oi8/
bUTGaZX9CZJmQuBUvgl0btBzrqIdHlwhdU6f+GkIltQH9TvuxwDPg4p5YUrT3QTGBgdFjRmFwtLC
NrVfPwMx8GuVckRN7ACCItqUUB4ANn4W/dErtvWKnUgzDuM5LNJ9piHzdLPgOi4xsUkdddJYJmoj
Z03iMtmIkL9dorzflvmYMp3qoOjMtZ+Q8yDjXvNMcrH9cpI/Y2rTX1TLSVsyiSA7dfy2cc6Flfxy
rbFggs1WSEFFOnV6fuwTk1G2VYutKWlKGxnmx9QAvaKn9XszeZVoa69LIN9NQVKDklvegUxzTK09
XRJVW87IVoEUlkJ+VdNzYpwnSCP0v9FAA5AiTEw1yi/KpxymXgR86tLqf6wCjy1qI7HV86becIbc
8jT8caw28MCrfnelRL+isIE6Od/RYDGId1HdjdH8LMLE5nEzn7umQKDMLWiUPTm8y0jQVuxwVBJO
VKqXvMleV5QLuzfegt6Jf0YdrKtuICRmVDLx/jBlZBrVMWTgfIzG5Mea4xdktNhfJuy2/URITVrf
2Mj9hi4ttm3d597MK8XcyZtb6xlFcH4Eo0nHWGSfeK2eFEm/h7T9YPoBCQVR8yZu0wl9XFJtYwFt
iLHqjniKmzHpz1GqiYMZTpFnYqVAjqu/AcjAAb3QUIVFe9cY6m6x52LuVXqyMUImMMrWbpEYrxUr
hq2kOvJnjfGywVLbpRPx+G6hnHOhToIUb70Aefg+4/f1SBlgfjNMbK8iuZfxIjcsAPd9FPJdpqj5
WK08MBj0K9eG/RuvAZlcHB7jLRZUkIusXypJvqe64CUr6pMaqXl5J2ENdd9aULzI9esrJ/LNp769
dc6fAOuHX08KNjs6x8heao/MB0hbAf/8qGFoFXCSWWmyq0z7sgSsK+Eb7/W2IIeyfgyntnqxRuey
ZIm3uLn8TNzjIIMPzXDEQ10zfEYd4O7HJrpouSPPkD03uVnLxzI/DXmZULRhC8zT5JZVIXY1QsGF
XnberMN6pjHCnFLtApPHwxaWOKCUg6/M/hY3REsoMor5JEK8T1EkUW3pEKTyntSXpgx9W0LY6iFP
FCluX2z3oDUCi3iwMP5hksYS50/vGPSnU73reoUkpHKeCtwFnmQgsrE6uSOFuPMtwdNRNYQVhey9
eE9ITMWFXVP2btg5IIFp9E3aO+1mGiuk6Ub8jnw38sqFPl+EzuM4yy3I5dRLp2odTsQbyAX80nGC
YrViTkBsBxZ63vDeRRQWtN05rNiWzK0SB93hk6a2pv3p2gfo0IdolifwztXWXLhnGRl6vSHsA+bE
xhNGDqXeyQPklYg5VjhdjhN1N6m2o27QXntoTj5rx3RPqq2+4yKsT07xFLMn2pHwiL5LJL/Yfa8i
Eaw9xZxMm1p3W39KYwuRo/M0uMUBeQ9jfMnNZ7oow+Cd4fD8iWzAeYJqb5yibz4KsSXziRMJvh0h
KxXuxYAJauWg/Fhfmibvf+twgobFc8l42ejJvMr2A8I/m+ixBrrvLbXOsQcvBbxXul/GfkLUbUKF
YOra6Y0fuWerj5xHwcOLYNvdwIZGcu5oMzVX3WxVl9jsvv0orz87pzfvlKu7ubRtKmEb3RW+4sqp
UHVjTd+rsoUar73gC2FDPcUP2WB8AMTFc0RRSoITMVO4veahPKIneYZbSKZswgszBzDMM74h3TXV
KRXWa590n1rV7PDqkErQ1F/EXf4CI2MeTd386m33PkFn89T6uv99nNfnuk5ZhUMMHXY9KXSRFc4b
dtutXzb7hFZqbW4Zd2JU87D6vlGCfpDN8N2I5GeZuNlz/J7b5Nfi9pd1kkkxBTRX9imL+4U71O75
Y5sutYtrsUXKyKyJ+jqjkuRTl8rDUxB6Uz0CWFVIuqLgPRhHi8lMaKNeFM/0oz3xXsUWKW/ouz1f
fjdpJ2ZTH1rB/WtFbO7caVJojJZiV6A4cIfuowym9ynCcQFr+x8QpRguTLYNYcWPXLN/24DwJ+q3
Bi1u3ao5mgkcDzZyCSgvRixJcCGgB1hUvT1whNCggrJjHuuuRsOfpTmrcryHcH6w3UFhu4/Yc8Gp
bboJVTHEK543/pYphxkjavHytyZgS5vRj9K6Ni7XCj01RZvNPyojF9iTHZ5cVBc6lF+y7lntZbyH
qaY9TTplLxBPryucac/wnkymBt3o4gS2r4TDtZDxaYUs5gBIYj3wh3+iZhL7trdCZBqE2663MvED
9WZuIGPMSDmWIthjOE08vTRfNFVe0ANRWto5tt9TUrHU+Xs7hvnAjNuh2GfIbfu60Xy2KuJ75XjI
KfQAcZzmKcFLhUAnjvOfOIi4BikVB8D6yHrFJ0SEvY7uwu1NTH6sQv5+GNCsf2hK/97LWtJIXvKt
CxjGD5XBYpsSrVQQMNgWHgHG76N0lSFPS+MB3ns3tPEiel09JSLb9vagXVKL82hpsfeuta7G8RGB
i040ziVojO/OxCXfRwa7Bzr06jA5+GMCJwScvXbkxtAFD12m3/7+FVIieAAUugpMi+NM7Y64DnuT
+GS6CWIUoHGrDjD+XJ+Cuk9BK/LvDOzxZQbJ++86b04N4t6X6sjIFlUmkFBplztVV3wpoB0BSfZP
6VLcxzL8QXUNbCUnBTdiogITiEuHlTS2eHjE4AuhgFjXDhPcphn101phJvPyvjSCZUJTnkeKyK0d
Mu2Ii2OtcH3HJq9EW4blrofxxs38Nztpi9yMxj8iDdjh47HWqg7vecRYKeUOIWR+I6R2S8vsR9M5
nLJhnYYClhw03GPYOXEByVqiveSM8/6WeKkQxy7g6DMRe5Odi07EBAc+Nuj1zCI/qUKAy0s9Sl90
dTgcYARsC1iUVq32QIftEMh6wPeZVvhNcNv7g8Wb2lmPyp2A+SAWpV/Vtq2ge+joCIombEFWdKDi
8h/LrqXn/nLC5T0E+L3JAw6qOXSfsLveItgjfV/OHj5BbzKos3tzLfsD9qqGhYlMviYgm1LFtMDF
p6i0Z7OmbtdsShc74rOxU3XWsUl2IzUuzKfIQ6fNGNF84u24diBdfAMzEjczYHWG+Sjuti3gCORW
iP0pCneiVOVWS0g3bV35VNuZtTa/Ewdj4t7tkomLQyhimn6Gen9i6fwOWBS1GzFOZmlHO6JKvXSY
ur+no7J5ELrmno7FBHSUVrMxPxpNRWy0NsM8MD1tKMg1lfxoIZZnyVsQUNT+fb8MDgYmHeccFhJL
LwoCIIHrK2FTN27cdPrVJujKLbWP8u4BLxvPidvzJXd8bgMphh7BY6uckJlEMxzyyPluUyrrZezu
gqBsnioe2qyKf/7esLXGp8DmHaqEvdbVUw0nZVi+ZWV5E2cookLKQyxyVmw9u/lAnQ5zfNUR0u4V
HIpwt34Y1IAQwApfDVyXRcu6eigRxMwW15niafCAM4KeaXME9NLXWGp53Lt8fgTZ+Oj2dk484GjL
FXfE2mk2KUABVyvQdusmRaZEa2HaBZcl9Kc0vpbkYW/GLv+TM2dF8Fmh4gTLvzFcnCAKAN2GHUZu
ze+kwJwDyyIulfK8kRKWKZujpaGQSvmfh8VqfFPFL0QqYVLo38FQPAQ9W+ixm/8p3OzaEGXCxJvl
YU4yeMLTRt8woDeluALV0vpWnu+0CBANYivAcYyR/RJSkmWVSAUdtgPQxBnM46ibh+XXRAj4JZYX
Mli+7E4wMS9YZaLMm15c+xoPttiNHIT+GEZf0uVpjHVwZjUGqoOdpj4P0Xex9LR4aUs7j8+smHmb
3NE+9132vFg8VsQQgufoEuffLWtKK8kcRqHPHtNrPS2/cshym6Xmcq6CGVcxzAmPuwJQSUr0CNYx
Mx0KZLjY6qZetFukH8YNKza3Jh0xL+tbbpcMdwm4oQSxh4MWDeIa1kDK0+VV2YZLvqxJudPTThNt
cOat+nf9IRWfO/pHmJR/GvPM6ZcivUX+n2wmm1/WrDIKCeOoaNwjp1mOE8xhD5g7isQ20raZaPhL
Idv9HPMljIF6RWMwcQHMz3az7n9nuVuWZNjV8kWM3KO5KvgM2w6O0QBvqjb/1CpMIVFwNsXGbwB9
vFzY+JieHeNY3yij6l8woLhPAQWWxcvz95JicMBX2s8FQ1fJopixlIUMoAGPJsfvVklxmErYntDv
/kHoRT5D0O+AjWxSs2cUFmsuI+xmi7xvzQGhZYrbkDVN2ZR7LMG/qljTOUcMwycQoPdiqaYjbFGe
uapC96lb+nNqsZNAIHrHI1bSg9YsXbmXmj5Xe2DM/bk356No3eYWElOwRaW1n5omvshg5rQ3uPSl
tCxQxfgByNyBNjdyzWcddbnG877rGkY9o92wEgcIf5ygtW6wU+o+6970SvB6GRAP8b/Hbv5fgsDj
QDek9T9y4NEAFD9x+NVE/x2qqf/X3/lfBHilBBF0ErSmAPROyNt/ZtA5/5I6O1PhKNN2zf8OgBf/
kq4uYG5ayiSkzoLF+Z9YTVP8y1Fk0inHhLbJFsv532A1zf8/Hl3A7GQcZrv8FMJCWPr/QjVplmQu
cnz8ugOjbUhtqGRhTYgRAAc6oggirIPebBSpflIL/nEhFGVFJsd7p4nf7FvR2U5GcgZK/hjp1dWo
xv469mjQIZvEu84gPQcPeerHehw92lJANW9HPPLsaPHiP/8He2eyXDeSbdlfScs5VI7GHYDZyxzc
vmHfSpzASIlE3zr6r38LUkSmQvUyLNNqVGU1iDBjMESKvLjA8X32XhuInrmnELPeSUxce07Suz6n
6yGgiOSaoO8T3FHCq2m359iutv/5RflvlBf8Sxbs/7UVB9+vUZtiwz9hxr7z2Mlepz8QY39c3Msf
/HFx+9YnVwrLVnBhv9cY8JkfF7fnf6K8gI5ELlV3KTjgM79DY9UnDiaQZn2Xq3gp1/3H1W1JeLJC
mj6cot+aD/7+X/yWw/fy5gcLVv/y8V+KLr9BE2713/7qOnyT6idmLGcswTtICl95vP/IN/1yebMS
8Cg3UIfR8h+aLE4w6PUmq1CcC2ONI9GiunVdt/VH1XfY1L02vJkqk/AeLtaANI3VQ/pzymaG4szy
18SRw1bN7EEHttEOthjSdRp7l3NvvzS2ALVD1AIS6kVMBdNFrqcHKtfkVT1j+QhYePDYZ3XFr3IE
2TV8YYGESpOF7slIKLb3KlJiadliO0+S/OjO/SZv8VikRXjnUA9y3XegHVXJmt+fSaCS1CxLguCd
HKFfNeW8DrCpNUZkPXh0oq99RzmUvhTqWQfFuujadhPpuML6Vd/7wooOrtYEx2kgWZNmBVMwEvYy
vFfSf+O1I0x5Y3qhugkLZu9ZRU9YR/Q55t24b9mlXIoZE/bJZogj3cowLhY7r8K5s3NTS1wJXAkk
50BOff+w5oEFN7Rgm7bYhttu3KpwDPGY9d0deVx6jiApdKPDZkP7N1Duv8betslK52vZRRUqbqlv
KFLcmw2GEbjWOVgx5uB8IECTjeLDKQG8dhxzPJFegKXbwj27gpaUHOsOQOpsO2+iUm8ymL9NzSUP
dXuF+ZH1SPpsRLjLcVV9JtJ012IRP7qR+BpPbIxdu0HSqq/qqgmPpMNh74zWwRSAVOrCo4tozNZz
+uy3d8GcbBIC+y5eZuyexiFrbblGJoZLOUbsItm5c/PT8ES95DrsSJ+j6cscI8ScxOqW/+kxbib6
CN3au5Jtx35LgxpyuBunSbK1eu2fJxUBIElSRJpQjlwxzNpYxSbsHX7IJjx0d4G++9wko/uURqQ8
HNrlC284sUZaDlDka4xm/HAXkCGELvzmjO7N8GwU6K6GEkdyhY9ewye8r5MNrHISUbNzl8ip9onj
VEZxDGzYprUtUHuq9gK8PsRkp9BHOiHaUG3D3pjJ+QbxevCb7FQWOExjwh5l089H+nLhQfqQwFqc
yb05noVkt9SDh2243JKk2yQpSszwalnLSQftzYCtyAkhto9yGkm+dHNwUwNZYveoPXJU5a7NpXsz
rts4z+8ajO1YgcyDFVvzyfnHv/75Ie6D9IhmRP+pC4p4Qqrjmccaoqrtio0yHVrWYELm7TBiBbD9
+485MpwvdRaKgzP63lbUt1bby9u+X7auEbyOYcT3HmthXdhFRp1RF1zYc10AoLZfzXjg/ta2uyy2
xYufRtniOxjWs6YQiXwO2aFScYoJJM1SmRKPaVMzv7rtSx4M9lUtuW1VnTE+DD0SczO7+nUUORCl
lgh5kN9rG4qoUQ0CBlKUXZkORD5qVpO0a59h9NXkAvx4BbGvPzrE0o5N1rxk+LVfjNr5CrSzuV4e
166S+i7JsFNQZIzrY8ZHP8qWPuTGu416v76HD/A1MSZ9kK71oWxV2KvZrutVYEzQfbKIv6BHVsan
r6gzLVrW7f5Eeglz+GfiZDk5sayXmFCx045V8g6LUp7Lgu1P0w6n7x/RSy/PqpyWPWigiNe6Ne7j
rAEkule1bd1U5mSusgIIzeCbX7re34ZdZT9jS0CxMotp38p2vhyF/FYqkzIL6jzIW9fk6eBLneBK
RGBNSOGcvn/8z399/28sfmPaNt3wMHHAvqHmOl4Jq4lAiNh6C0kgpMDMQYfE8LiJ8f3GnMWvvntp
Z40f0SE9DSWmADTQlVzFFjpQhheidtSuK/zHLh65Zbl4pUPTegjUsHZLN9tDs9RbgnD5wZhRvJ1i
6s6TtBAAYybyKR/W0g67q6nAVuTXyt5TaOJR6Zc2O8wQG863/Rc8tWQ78uq1tsthO7pJdMLrOD50
vrqBMiyOTh87+6ApL5ayrkfeH/kxH/NvfdvsbRL/Z1FYw5FKWzat03jRhAaJnKe8bG511LtXvt+9
G1TMnYo2jzdE6IwNe9HxkLrh9EzlID5CnLRmN7U7VYHjleHWyTqTCkICrfkXunisR+IM9ilqw12Y
ufdTO8Awyu1H3VLwhdK5yqEE7WzFMqQi9rUbswaVr7KPAb5DA1UF0pt5rK0lvO9r0siFW66kx2oK
1u4+4ekWOdg9JqejZcj5StMuiJSah25REXXOKB094YUmO1peTL057dJkhBy18I3cTmCVJOPbzR6R
QsxKjL5wQxUQVguf8kGaMtpERgt/hCf8HoDMKhWJ3lRRjv7mA+2pParLudSw87n1Nbky8y7O5k3d
4mPV3NW3BiBwcFECM+OPf00D7INZu/d5Ie+TSo2XuhzGy6lwcao00I3AsZCBVNjyXSEM0mkkV3pW
mayi2hU0kPYmwJrUCpAERTBdTJUbrme8ixdUCo/A1AQmowV5xYuGodWYLrphXkcoKNhsuV1PU/1B
zJ5dMIV+wvYb2Nh9iYYhSiwzyWcDKu4xjXn6oR32cRTv/LY+tmJ2tn3j0eLh9cCv2P9nZzpm7I0x
yWW0ql6TTj6kus5X/rwQzXr90hbhgihtti1uMKJDxU3IunZbT/TEOITl/JEgfbFs4+S1q8VTVJrA
ahPWtZIyyisT5xMn63zdVpj2dIEKE0L9OCrD6FGxnXg9Kk7Wpu3eJGkK5izhZpLQrbdO0kFv7Eyx
RoRZbNY1knJ9YXFO8YNyDQknx1uOCdzqTCSuKdwakEuK0Uv2iO3JvhrRRtIZhNTMJhsi9LT4C4MG
tNgUoDeiIOzZlBPXoksaIYOiw9adzMupz14N39e4ZjGym0GPH6YKLiuSB9DuMW8pqj+hLL7jx3wF
WqtAith67YyeWmkYUcCRyAwmYH2OEx28ZyeBAM+zEgVuFjfGkgmm5K/bDH14aoXHhQ+NaOfSmZ2n
VrVOzJ48hyQON1mUKcr83OvyWfdWAHmGyFYZGc2p6HEIFt7VJKN5h7awyQhCbwqXZGcUR7vCdi69
cir3yjK37IBfJHs5qDxpv5HYAOui5GWv8M0P5nDRzQ45HDO6bVOX/sz03FhuBzNoLCE3Eb+LMnNr
1agMHg1NNVb2JOKrZlBY9wIdLqvq+JhFfoUDmXSOl4RPNkYqaySOhaZ0XUbUZ0al+9zIuLsdu63h
N0/WoK8URG9wX9ANa9ZqaEb+zqao5czb70sVYpZFHj6WUWScDGCLG13VxM1nJpVkCo9S21Tv4rNf
zyS5Lkt61zHEtgfKTxpG6pkkcxM8GnohxPRRiOrlrmtbHSxHUyOWxFCetedz196SbxrWi0BK5TCB
w5oa62pyCddkznvEsfUoujm5qal+4n6HN8n/orL+esh6mEPW+FKZ51xJcCbTIUnnamt6/RONRh1u
r/6eEXdgs6NJsUJ9jQuER21G0dbR5ouUITLkZGfsiUB2Rh7Dv21I5m2s9EXRoycbeMpFcKFKY0eo
6FQNkAV01BwiHLV0o+fkC+BWphX2FR9TjGLr3A0cB6pyiStQuc4msLGaL3VE8r/UsKSNzLmo5+yp
kWLrNbwwjDhPEd2r0Le3WZlM97GlPgOpape0c7n5/6d1+m3a6WGq3v/219dv+TIo67aJv7a/KErC
td0/1aI2r9+a17+gR/3l6hVF6i+H1/49i//nr/KbLmV/4tzuCaxjlLcIVtG/H91diyYYx/H5nuhP
HsLfP4/u4hMQMIQsFHhO90uboS67NvrbXy3xSdiYOHBdYJO36J34T3SpP9YSug56lHJRBnxsp/xF
hPjjuT1JWove1yxgJfh968ONI14rKBSmBhw5Oj/EyT8IBz8LBfby9X7SCfj5pfJN0+Obmjan4l++
X5hz0RMCCihWLukrpHKqk5tsfNbeVWTfRaa1WoISFf8Updx59GEMRbppL2JuEDl1MO3w7Nu7ZoI5
FWENih9C/IquO71F9ucsxFQS54Tmk42hlyreV1VYh5+0md+kj59/guU3/7//BLa1qB38KEr9onQE
VQywHufVtmJl3qY1kRpKOFI8Gsk1yd/75H6w3B3Itu0M99olcaka4gW0gvlhvxHMnRhkEzqwjU4S
vXsOwmov2wUKCjMNbyXghT//G9viF3Fm+aV7lo1KxPnE8aX45a9ME1pFbDkMthpz1p4H6LEPY3L0
o/8CsckHFX49cuZYcWTkhOjPyY5JhuBMemraIv1COQKUD0XPVEnqrMXRwJGnd45zVLwIaAWXnmpO
drVny5Gda4+4k2lg0SCvfazcArzZfGLjKFiIDi9W8DF46SYdom0PWW4YB9YVw0rpPSknnqX4Stmm
4uJAtlrBBtwM4UA6EOmonDfqM2U9jN+MEvJS1KRRKuxRTrEJ/H5nvFlL74CkKeA4pa9SZSS0+5Xi
jAZQcFW+h1oCBso3mGU2Tt0zM/VruNd3XHCbofMxdK+Bg66b8a2uhw1O2zWiDjDwcR9zpJpRGHwL
+V6xJyIbjJOiZS6qsqu0gbU52CfYH5nlYD7geRvqkyHdixAPPFXJ93C3rqvRPfbkmyrp7L2pX2cc
n0dvE9gF4ZYXYbO5qT0ST3S3c4IQkUTBkIAWpm3uBicZtezWWFUGGXUtOM/xatDkeGPb7m7U9kHr
fJNNJbzNnONv0hxGeekE3SVZj3Zllz/+tiVYroBvDcryXC5sb9xqvFcy3BCe0+Nh4uTIEysRV56X
r22egkYDEJvtJpUH7JvWmh1g316x1992VGN6+q0zOhb7zF+RsbImuU6mt2Hm9wmWqJpXiqsf5OPG
Dt5CuHpxzlwTYzSZcRubfCPDPjTYR4qKN6uk1UOTT/LeFDC3aOfzKyZXpml+lhBa+muzfhu9kxde
Ey+hlbTFbOEB46NunMF1rMAROtZG+7fGkLOMyWk2IjFfHozmiqF9ZyZYEbr1zE/SJ8HWcd58YOSR
A5ANUEwRfq0VlwT4ZsfBf4ppIqMdwaPobfmpPHTI3HN3cT6umyp/0fMyUA0cfwrjyTNcj/xa8JJX
DHLjhFhTh84GB9A1gc3oUpr1LYfoYm+mpHxXIW+fmXF1iS5lO8eWRNtnrKIczsD0Q4CEXU55Xd1r
7oX9B7n0JGJ37e1lVBylkadUUY9QFQ1+KG8MqoNREQhOlsnIcEz5aPP/UAtHDN2l08CadzQvHNzB
ua+TOnqs9E6lVs9UD0RmqmCChbLxmHF592EVbvmTwcs42bB82EGk2v2KvQjyXZA32CLzeqsqTNv+
YgAv5MZeDOGGhTUcqruNwajSx6RPwlOPg9xarOTeYio3F3t5shjNp8VyzrEepOZiQ5f40cfFmO7K
lINTpx5Rty6lrQuaGXmrUi6+eK7aLz0O92CxunfVc9RX8YXd2df9YoavbGzxIf547j79pcFCdd3i
nf/PB6L/93YTPAyW+y5Pg3+9nHhsySa+pssC7g8zzj//7I8hxzM/CcfyFdsJVgFonTyDflu+uZ+k
a/OfCe2Z3s+7N/OTo1zLYuuG+c5Xy87g9xnH+8QnPPXbRmP5U79sI/5sO+FYvzyyTds2BdPNMmsp
W7gs+X4utBuC0MlVGwfQCrzgjZLPuF3LNAT9xYkc/kkpCWoQbjAnUmTG8GFKmJCVE6QfiQHxnRZ1
jmgmxkosdsKn8o3WdqyySdl1yabw4/pp5kp+1m2lHpTrwyiiEm7gFIROmiyNofW9w5mOTYQVoy6M
ZnCorNG5oxuVBhXHrDmtC+9sz3H1UTaJegBCFx+lzKb7zKCHhKMUwSrSjDXVTWEyaO/Y+FN+kYxx
8+SEtoG1LLey559e6P9h0nF+ndVMxxI+sAzFa0f25ntP4E89gNzs8SzUQB4MDCwAv1okkzoDMzLX
ySOZmA4zPZxx9ihxeNlbrvkFYxyQ8wZl75uXhei+tpg2rWEmZ8Mz9Y3HZfA5YsmDp7/k1O9VF7GN
oq4SkwpSGy0YDxN5/AvqTklYTYUebmjnNjEbCzfC52S4p0RZE443OO7Pto9rDS/nXLwCnMnIx7cK
mgPNufJbOjZzukr6KFK72Wz8EHtahQcLj6Vz++e/J9tddrc/D7X8onzWzrbjO4j/TFp/vL6mGbGQ
TUt0KMG/5yxoqIX2s2uO1yXoTNjERseDRbf2cBHKoKZGLm7fZ12NBHJyoluDo0JiECEgRVgFI41z
hTTMtSjhz3ptEWyCZMgeHcMIqJQgRN61Ltn70PXFV9Y09qFL4KD4DpRlx6ZL2Rw8zuqy5yfH+Rdv
qjH1V3EG1D2wWi64UqmNTDzcowssLlFPk0C89NFfK12XZPQJD4t51rTeNMMd3ka8fXVaPcxswIDv
0D69qRWqLB2rxdr1Gc4Yh2Pi6yTenSxN6R+o5LDpJ51ccCtv16IL7xl50mMSGjylepOv76r7sqnv
+yF4GhOiRaWyqZLKeSTTZYJLc3mdulR9YELj8V4FVo0ImqWneV7q2L6/rtn311gsL7fV1rAQSFm2
43rKgYSSAeIKma08szZV7AHbbyKFaMdR4dh7Ee9T8nD4mS11m0a8YdMm7Vk5iGuFvn6ORid7rbqW
dmoaaHvR0hCU2vyOXYwv1Uh6lwIbhcepkhe6SIaLqvG6dVa3auWR+U6s8kue4LppTf6LEc/psey0
sxYLg7PpxbtWjCGV5dwPaXbC57TSZXNZDvFbaszpxoVzua9hNNMe5BKEwYZ4IGGK+mG1XCxVfOm0
HWhGEpG8mAG4VUDoe2OenwQs91U6EOZT6UsCsotGQzuBFgKtIPEkrrbGIT2ST1V+1oRsdr0eP1N3
G63E4FgQ0KHzO3MYMpZQgeBV4msP03CF/Z5CM4i4a2y/UNESShCi1vceAd5jchFo66GBV792QpMN
T1MyoQ/0mUsL93TWL2cJr3dWzIlqrYOUQqt4vISuR89MT7kx3THqpmHZu5MkhLYwE4z93MTBoWQb
trYmeIu0FbvkKcJub7NDfiiwpq/l1HW37WSIbR5RvdtqQ27jRtG25TfzSrRGdYP29SJGr925PqtP
MGz+OaVpjOp6qpn6rOuP2SAITYkZb5aXinRr2wFtahOIdSkrm9QfhD12XOZLjj7GL2IKjoBbAI0Y
pv/ZTWV3dg1b3dGExvwuA/d2wp6+ioww3GuLrF8dEUByVJJvZRO71/6MHUzQynFvNK61b8MxXvc2
mAyox8Yd8XbqB4nGQVkqK9zoPvz3hNKlrIfDIRLv3o4TujI5sq/nFnE+ExSD1BPYGaJvyJULVLAy
qPyjKH4wVyAa533fesE2rzznEVIvKmzNkQ98GM1sweChRI/ziZ2Kem6o4UwYK5Oj1+YXZt9ThcK7
HldeUgePTpjaN7RqladcQn8cMz2DhmRETuUI6iSg21pw3GXEfeylEpdMAxl7VkDK0xi8Ro1xLap2
w7kdq1YePFU0lODDzNxjOpgJXNBCX5eZsLaNCcKtdtMaO7UmFJXQJtmNhqyvpOss5gB+OJNB01Zf
CDhX+8mbCMJ2ZsF1TO3VW5xGFDCjrNNo0al11kzjprCaUrOVtpS3izz66FF5S+xycTCjndKv6T4J
7t97g/D7tTBUxEAOkiWr+VuxMHY0824zrYVfH0zLePJd7AQgignd0e+BSRlOXZlfk7pv1y2lX/FK
pX12aEksrsM5d9fgQJ5I5PCOFSPZORsPHKwWtfYn/kQ0agVgg4YGr7fxHPtBVSAEdA08S8dZd+k4
3zKYtFeZLkxUc9IyQ3Bu5/CKwpVxuQyqlfCMp8nn1tRAfNo2mI5PMC6rZxFX4UFFkb/XgLe2QDY/
QjtRF4M7wohYIgGBQ+CmnZq7OSO64RoUKaw6+qwf8rjsHiCmAjfJnGbvDKCC+5wJZ4VQ0LM2DFn/
cmxKLMKuZsNLqKprZ8gfwAiWuLZ1AV+hKMr8toafB5yCzJhi0XeMCI2vYoqpWa6U93/+JJbur0rH
r0/i5fM/jSwwFaoGFcTaE4SD4u5mim2MPwz1Uc2lgHsTWLfUaFNw2Gm/22rW6slWFbG7J5ciTr4m
Bq4lJBNh9TGLbVSNSNXZsV4gXlU9k9UZfKKFsbEUrhGHidf+XLDv7z0Jm3YiyLf23FjcwR1Ir3Kd
tRdgLJNDUnR8U0cZJPRLG0REkg0Eb1CsF2QFp0JWHsa1JLpzKdouviACYG4hP8egPGbz3mEbuMV9
6p0T2/Txl3A3wzLqf+POST5f1hOQXRNoUjhN6t6d4/g6rVS9Z8gmIslM4JKqGuZT45rjNs4yABdm
wYpKhnSSt0WBpiFqG/RD2eKVA6k2geJLfduhuo630kT5E/Z1ModvOqSRtyVVSTskt3RSdTYnTasm
9zl6d3Vrys9Rwt5oA0o+46CoHPNGGpEHsaCHHBMb7BOptO8DsZmyBccFAoD6qrY4Vtrvo03KVXnf
wsbjTN5Z5athG9MlLQHBi5+MePlnr7rJ+8butrVvo1DW7byhRkKTZzDEpRfXxYcVzmpXlfm4k2zs
wnVhuQS8nMy4D/sY5sWQzre9TSHrygJzlq4odCO/M1A+fCHTptNkDWv/XTEAtbx/AS6v4oZjNgu+
+lvl5nOxNpY3l+rJlWwdV3pEaaYyc7YhZKZXeqfL6ywx/RewcC0LsrzI8OWZ/XMyjkThE7pgdGb5
J1x9Vs9SGcvLemoKah2Ltj44QV8ievhDdIT1Ot2PBJSOOUvJm7mCOLAuv9/L8uW2lvNzru3lVpcs
N70yjtRbv9wINfcDEosytK+boIhfyu/3zCLyYx6kYR7rK1+keL6DIaeZAcKz98WcmvQDok/7FBlq
PDBX633qAnFhbCY01SsFd17kKCbgiZx+G39/dhjVpG4qi2qZjYdTpYVhY8VXlog0375hP94vT7DO
bSH8jhPwbElCB+hPIWhOXB6H5TzRK0j4J36ssgm+Xz4FGX4Nj7jvOl2ewo5lmZ/FVDK1aZNaNzSC
M6Phsmasqn4/izq+6QdpnlJjBFkkl1nDceBP6VnFB9Qz3WBjoGM4H8E48oqpC4NaylOMYr9P4W/w
6sIsezQkwWQuOTbk0GBN/Lx4dfTnhKDonmKt9hiHwMdWLTCIDXWoYuOwkd+5sYkrfRooIIq7NLqx
psK/naQcEKxKxBSM8i415ql3K0tgbsFSijqpgPu3a9QkWGPMZGHqPdu17T77oTS/GWrqH9yB21SY
AAsy06n6sCAM8ONb8snzWWWta1ekV6Gh+i+Qx+0PgCncySWAAt49U37fLCswYIMd+2u6MY6eMtND
Z3keKX3c5NTx6HVr1oQWNA27D4Mxqm1hthaHIyKUd5ioK7IuQCwOnt96WwC/86asU6wDdZfJE62a
3oWbBfZ1YTTB0YYX+CRoAT2YhvB3Ksup01W6u+rxxb1NbtvvHNPKX6wu9l9miQfGkzKhcdeINzH9
yCzf48giiQy4/kvCln5eZ0HfnB268U5R6SxyXRgcej+trtuBpYElmKTt2VI7fExy61gl4V6nhP6v
W49qFaoYL8gFevcdz6WPCm/vQ9tQ2cVDPwViBrrM36iJ5/Kqp2X7m5hmVCWZducmoXEP7HXxJYYQ
sGlEBdEytL2NsBAXS8/eTpM/XrGkyVZZE8OImtJpJ4o02zIzw5lN8vpQ9aQV8zigFX2YArqGuYmB
TRbSzk4wZ9gGq+ShImWXsOgozR1kYRWvragDqDVgUIcejoI1LxgZ4hoFSnpeUBKAUW1dq1yFTKlB
/NRUVXmFB7B64Vi9wIay2Hq2cTxizfcUR2A8EoC0On3DL6t6qzqbX09vPA86zR7GbmAqKGvcHIwh
N90kQvj+Wu1E1Dcra+g49VB/tW7dbL6YAeIfYQ5be2FZTA4zMZXccwq6mEeJCSjyzhV5jDPbJfxj
pmwg0ZriWgCGeCIl0xDZIop2HRoF/oY2KG2iXRFgG49s19kL4+pl7FP9YFpl84S7tL6wo6Y9WGTO
OGyJ8XPe5j15pco9tVY1v0Jw7B4RboL7SC7Ba8iX9Tm3mT4hH5EY1pCSaKZJNmQ/523fVdOV5YLx
yexCXGjSeZ+HXvQAT0JivsLo+2o3WIk+EDMgGDT5RhRw86U95WwNs1Xs8jKf72NhJ0s+jUO7GFzz
W1jWPjwcLBLZXoxuXu16Mr8AtUKDG93gtMGj7Bq5jogOAHLbOHIYq6tmLvBz4NO7DVo7fs9N5U8r
e6TNoFnIcbwp6gdA+9CKHIuuG9Sxe6kGEsQyfMkmYrHAjB2giqlrH/IAo4idcCZqfKfZWUPf7cHv
OngPh+qu8PILL/Rw5EBYHxt9lBz1DsNI/qOIBw4HzjSPEJcsomidT2FcKp34JpTxfOzmDg6ei1WX
l1vsmUXHF1dHJPv9Ef9ELWrQA5KQEnBzCMycIi1oy5RI2eMqL3r3ZOFHuMKSaOyDcjDu6ctrCUCY
au1YBTShsSDXZNBPnnQB6Q3KpFhvj8MdvRjpQ1RR8UoC2sRxGYdnjKEhG6t+gTQZ+EjQVR4pO2wu
PIPME71MA4mrmpWZpbjBrNwCiPc6lqX5SgZQbWXf+7cyHWmAjqgUb1zdrkqdSPaMYb6GxdVvO5/e
o3mekUeGyISICxKBmJRnov4ZLfk0Kx4gUgYi2iVFnGIWyqD8U3OandxpME6u1/RbsxmdQz4q8z5o
aeGoBwtyaFb6JzmR1U6nxeBIdQdRLtY0Xqf7R76VhkWlZmbIUBik1mOu+RrM8x1roJbkVTNcLU0f
jJKzA3TOsb/iWaR3BC/0UTHfb2gItLYOm7RTbObeAbBSt+3CqvjwitS7VFpmj0miiZSG1DRlFXVJ
6AnVKawYWdwkwKYGeYgJLGVwYo58Q1J89ztaRuPY8s9atLdS6F2A4AU51PJgfLBUGJsClkG5qep2
2FizQ605M9l2aBLzJBP6mCYrJ0XbmvMWgHVxqizaois2V1TxFoA6Ricetp1GOSXNYyzlQp3KEO0y
Xn+Acw+8UW2WST3T6Pdzwf/6w9r5hyL8taymJuaM/MuHf/8/SR8s3+jnL/zbN968tq9//6+fPth+
Nxncdu/NdPeuaRf8XbRe/s9/95N/ef+3rQqWzzr/X2v3D01cdc2vsQLhfv9j/4gV2Jx7TVN4S/rl
ezTmh2zvm59MbrgWORo+j3KPqPl7rMD5xOqb2AD6vOMp2/pJuMfRYPlEAaRN3sYjo/KfCPcQsP+o
rBIrsJVj8wURodm2i0V5/ek8F6adCRfJ7A7E2+5pxv3cY15MEvslFqQ+m0o8TMJZgQu6JKjJAtGY
qIECARjhOtwMUXWuq+g0nE2Xfr/E8z4nEznVXjuXg4mXLGwhLFYOpbRVLkDMiHNa2zRXdCye8FC1
Nvd6tJWiRiO0H9pRdRuTyf6cD6/hnY8wtfUUo0qpd4nfvHOSWdhM7Pv9cmuAAaLM+zqzxr0Lv3fJ
mHarGK1F5LvYGsVWe+1j3EGORB8hUPelksZRg2TeznK6TdxHAXx1LSb3aZrk2dflzjaKO62QdUyw
2D1FXNw8ql1pvYjQfmvGYEv04RvbgCs7a1hfRnJcTYqxcmj1Sro8EyOyd538JlWPoTQ/SBTDFc+i
AaEZv4UqjOJchj3w3wyDLLgTGTRnpvhpD5+oBmzA+HETmi/D7NS4kKmEsHp2tAm2yzYwr9qsVSfH
AylJ9WHEcvNAxwXNtzXYT5eOhZi47SGu040pAvBWEPZzECIQTgy6PHqHIHuLK9CPu2NCI99tY5ps
WLuDR9dk3gNd0T3NSy4nTn84B6q85IDNvjSaWc27PDL6vqWcMEhvOGYFfA/W0wUc/tpDrKB/sKEq
AgSG9OPjUPJ4U2546/uUcylB0aQC/ExRtGDZi/HNSlPy6fjWcH/YR0GfIE0d4cLT2vjAyyl5xj1M
SxepboqYfDVcQre/muVj5CUCF1hsXrZ+jADugQhBYWCXXVEygnBLFVgIoQiLNMAG4xhDtUIcdMR6
qcvsavRaPEvZOq7c9wIWYDXpjGAXoXVq1Li96r7Z0PuFDlnAQdZZlR0zFu59ZTr7BEswG4Sb2J1P
HOzOjcIgl+jsWrd5s6sq7B2ChRchsBD3SUo7IRDNfYFdkTIs6y5rQRr5OGpyuBpAg579LrnKjS2d
OiRavZhUmILwDqwrWzv1k9UaL+VM1CI3NQSLHNMCVTu8uvhRh4puKCtCH2my/YwfjjI7cP0klldm
C2s2yNTJhfpYYjFOzHbYh5Ubk/+dOCy7O2CqVA8q4yuBi3w9oFdxKU+06CEgmeTJ15ZEtewUyJ80
Ksgjt3PEFydigk8+YyKNH2MwsAOlyh49oulS4uIVI9MeDe7Y+oe1z5xLMMKOeEGjZ7fN7x1kyp7Z
DXoiRcBx4d0ovzvnWlw4dYrdk0w4yRMutMlAAu+zD5l0yTYpWFFlFHOW/ou5NHxCt0UORJ2vsag7
wJGjno1Dl2FM9dzuAhj/sNeaRH8aBW99LoifKPo1G9zSFKzgi55iqgKQ2OaSYkE3e4iVenD8BqND
1h5dKpVcg6iAg/VmakyOuEGjN0nD7c6v4ldLZRRWze+yjl4r12x2NU2BpQVbZGgjpvnB/yjJtzPs
2FsVYC4gZRyuMjDqyLfVuzsFEFKz+aEexnij3WSfJS3ELzFdETGr1/lMWpt4lnMAsHXqBsqwmRw2
s4QsT/9Z0Hdkg6npiTvqebIkeiKU3rPpa54DvaQWsLqio+hbcvpI9u5Z19PZplT0v9k7kx7JkWw7
/yJrcB42Wvg8h8eckRsiIyOC82CkkUby1+vz1tNDZqpflVoLAQK0KqC7opzuJM2u3XvOd/hre5Xf
bPa65FZl31jH3804zDeKFKoN9o1PoaiEg4dhCp/mMbtWtuBRC46TTRKpGWU78IXeAqMXXsaaeKzW
9cW+QHFCHBcOAICvtKbMbU5qF5rgZOt2LMMAqYMtWD77zuPYtWpJrnqeEs4oU+OVPxkOgQlXwOFu
wVQktz+0pKWiHurUJvYK8FfeLdpZ8PsbYiQdQty1PgI6bg0bEGdaRhAmh5P0Xgk6UEalh01+w2sH
TvdYO/HNGmKjoq0heVckbQR9kG5k5ppoF3hSY2NbtGO+TeeO6i1J2OjDbivTi0R9drYBQO7CVp/j
piDQkkdn3Spn6dlFD5wvipaj+ca2nW6aMB+WAkXzwiJGBjNY98Lo+TmGUb21zArPRSWKzaQwRGUZ
pnkV7KtxelGO91y0OTnXIRL4kQMjj8QFieNTDnRwWQt9dGmOLSMRv5F7qrYeNOxTO+GhUCZUjhgn
XAT0hiZlvdbWMgJJij6miw8ytnfCIdTFa2WyTrpCLBmMOqc0IV0w6FD6yxbez1Af4F58BmVs3x6K
i74hE2ogV0t+oFDa0F5auogkAlUMuyZ4HKMP9L5CoJSmkjy+9Am4wZvqvIM3R9NBFUxgHblv4nFD
Y4vYm4jsPnAtziY16+9GOt9rkyGjzQloUSbgWeII/bCvJraC2nsmSKcTu9mdXxPo8JfGwD5OBkEC
twoyjFlndwODy006zfecW951aX4Qx8k40rcD5E/G4bYgGiG0sA6oTG4yF8hEvKojkBuiAg+g4Z31
Ez4U8oCgTfXbaAgCjp2OXgOOJBktb7J9WaBCM1u2jubCcSgqrW3v2sSwdc516sduFdaDt2JY/tjH
vc8G38B9cYojcYLRojD8aGkketUmHTV2yb9k5hg3shDzY6quzjx0tP8Dc5k1egeRvzzEmDFiigjG
TZBEUvcd1Er34CTlYxRYNYGwfbUoZ/Iucr+8jvwoh2I8AcVKt3kKMCEe8FWAQy/XVpN8NBW2CWLv
Hdg6uBGN8YzUk9b3zDi1G69hkIutSom0YljqHG9Yd3xTcCRDphue1A8iycyN7wAZbog62pqm5ljW
f/Vl9joYTswQh8G1Fwg0SLGrL2F3EcLqjnk2u5x5kfOBEhO0/xh0Fki3qCcm+H91slUKBdNssqwG
Po1oJsybhhql9+W+d+c7KtZiJSyTFIXe+gQ9GFOHIFKLwmqfhBBGAgKLJ0HAls+pOCtZIyer+kaV
1l5knLGtopgvoUTRIKW8CVH+r2WdPNqD2aCIN2jITkG4GpNsP2RFuehwfW38GhFj3Hk8IkZ/EuGb
jCprM1UZ4RAGj4m8UeVHc3riGdgMFaHpWlfXborbvddUn5WO3kE4WmtMsTCMzqkTJxvZ2a9hFRFo
FtNeGrmKW8tqVJLq2Ym2aq6Ag2X9XSGodowZ211QmauYOf+qHb0fec5stcEFOVO7mZzpE/LJVw0j
vcZ1HzDz9LhKQwCFLs8s5Sf5zOqBcCvS3I01hChiVsl6TuMw3Spn+pE5PTPvbHgOSHla9SbOvKDp
nyEfnoKJ1o/JPHyPe51UzmZ+GYlN6ehmyoxiAKV9v9AIQJdAiKa5fgTAsZHF2+BTcVRd9hpmBAzk
PjwnEujQcAImZ+Lhb2sXQufghhgjJTJbocot77TVbZjKpLRCefMxJgbiTZQSOGQJPLHKDEGss7Wa
U/dzzhhr2yaYapKzP8rW+4lPAmBpiyqo02CP/NJ+Gm28Irb9mg+M67sIPpbVPsYrOULeKskQWNVV
9EL+Hc1DM32q3epgIZxb273zo3Wazxa5Kq3nwWO/CsnQnme4oRWbGY1N8hpBsXTuq0uWvVWOydHO
MhgjIVAQImKcY8IrNkIwWSK9CTZ2jQy3KedTRpRPRAGAC7c9qfAkCxtDLRmyp3qsDsiLaMYRHA3u
9lq0O+Uo0qWa4MvtsnNJt51yaPjErr0XUfOIhJ20Q9S09NUFABsPBEc0uOky8+ejkeBPmeBahPAT
OVGFn6Mvyavi3V64InvIvAp4+cwclSpRMiDVbk93Qc00jRcNHIY1WDIaBKIpF5NNwBIZtQw1Snws
4Y1b1Gar0NXg/3kjJjQytoRWnVpqL8PmI8rwHGv6yLF2HyXZapGPLcImNozZ02sQM7BqY/tMz3XT
1+TUBYOieJnSPQjXQ5mMHxmHoTm6EAhhLbsewFdjDUvQ6HdTQusTT2FzcEOxQ5aA12mILXIiU3TQ
cXAAc/+WlzFA0qHT67kEsOOK/tFsEI/OsdiyCt8L13wh3YRYri76nKy1WcHWn/uGuQhJwCapv3WI
nLzDhYidpPqMbesedODFHCdkmmwHhE8FFvBFFJUoSfCm3sb9EvsKUZgDq7N8cLGzX0iRVoRb8m7h
JTSr56wufhLqRqXj5Wg/LsIPsfpW1VvGlAa2qLzrdbYzbm0wTxBzXx5rATQT1bx23A90Uy6Z0O0K
bWW1HPoAjSDtiP9rfZlf2zL/7f895gl6u/+6ebP6LJL0N8nl/8Cd8Ef/YSvxcYiEN3NI4CFP4J//
qbj0IELQNUHweBOj/WYrCf4RQImgdWPSkTd+85UE/8BRwl/Rc6EfZLvWv9O6sYw/nSVGYNFpctAP
2o5LgNcfTo+0cpuS65PbPu+O4TDX1yz8oY0033Zz1Jyd8bl028eO9KvFDPGPmfrAtLGH5J/ZBYbe
UT8NdBxXrUzFphU41TOj15cKbNUiiqp2G2XpdXLw4jMU7J51lH3qxu+eYfg+geFZ1sMUX+n3kseR
o+AQ/YPVtgQD0fYxqfj78V57SOsqkgmWKirOTVGdEPqrDUKRaN/GcYVAhYzqebrnbEo3iKOaHMI7
4Kn0MKT2L4GDggDJYkvmJJeApEJPODShJcpM5StG5yj+O/d97okwtHznWZGt+N5ZR0WeqjS7V+0X
DEIdYa9nStN0zSSCUPpovKU7rPqke8P945ws36akkutomIj3hThY0cgPgv41zvD7E/wG+z2Q09qg
+Z0U68RqfxKwuY0JqFp5g72qfCbSQfmWed43hr320tS0o/c2M9w12pNI0mnR4AUMwAT0CFq+AW7Y
oh7RNz0NwwQvaqowf8Y/LJ+xdG8j3A5rhoXv7GPEMoqWUzj6t8Mws8sViUbWRWzMmo4w6ZqkynfQ
5mlZlGxm0V0a5XJrsSWkaMKQUSX2MbQQKLnoAIZWI3Xv0+TIsZ35XoAtxVbHodSPKpmPttuGdwHe
m4WJIfw46gzxU0qmsYz7A9YLZ5Ex09iamPUIyeBwUNv4VNEBoaL0c29Zijw/ZcbYn+CqXiJY8FTQ
YYATfWy2pjLQ2xMcsNYpQnUuQh66mIZXW74ABHnyHHarLHY6qCR3YWx8xgzxz0mgjbOVVEhd426P
OCB9bZL5YNmtB7LBm1bYMQim9tLX0ZSPcLHIZMwienLcDbAhSZOqJ3nTy8R1Swr2WK371uK85lO8
KllBmjOQJbJGH/vZrHbQG87lVCuspH2+aiNMh8w6Hhga6CuDzWelyW9F1FFsm1RaZ6fvsdVoZwXd
0yNjZSiAuUf3WWNs1ASZg6FFfvj/S/r/Tj8era1t2QjP/+sVfdtnSOnVr2v6f/7Vfyzpzj/Qi/iO
Z7qOH/y6pHvBP0zWelZRDHt01jH9/dKN900LizZa+n/+DfbF/ymjN/6B6N7GeniTSdxW/H9nSf/T
+AbbB4aVYd6sgpaP0+r3XjyZZAPiWEiDTH05Lc/zNL2GU0Ncu51kq19+mX+hPf9faFmUew5PuUcw
hsWX++OzOs/wMh1XCM61rN8FiKpNk84IRnNFslpcIv346w+E5vW7htvgEz1+e2YWWDQxKP7x7co5
D/ocUa9vkvCxYCBwa/OIpNSLyrcrToSD/5rFYblNbBo1VHY9Hc+K3KwttMR0PyI+PppysNZFFRsX
gfUIJfaYN+e/uVBu529i89uFcsNhaPIogI6/jUx+GYlkvmCmOFb+OvJFePawY2wDT1EcsjPStFeg
OKGV41rzjbb7PrTzyKCV2/kQ933+XNWjOsTjXH/99WVZt4/9VQP/z8uybcOn8rB5Em8ejF8ui7rS
aLKQkUhvNs5ZaUgQS23VyZenVXrUlggPdpUPRwK19XOJlA1nnx+QPOz4rxa5qXcTJxripfdGIu4z
E4s350lixqk62RPSMP8AHTLtbSuTu4K25nsfkyZQchB4+OtvAtnwX3wV0kWonGyIn/zz968SpLNG
hEebqemL5MR4Ot6IMTQPBbEPLzXoiHvPKCAv0AJpH0Td6Q9y3fGn0qAJc0bSxWOhk5PR1WvV+LdA
eURGTh8DKyjAEmXmLjayuxrIUYqNbG1U9gi1BN52qP30DLoA610yX0ksXs1JSS63az7ldrZTVboT
CGoWGfKwNQp74JOZPFDJL1VDUGHXo1AWDF/aOd30w9EN7wcZvObk/WBAgNECd/mxJ+8AVuoBg99j
NuNB70t8mwbDB3dTm2hEYU1PuXFx1PxYpQ9AuAl95UAWyeiIjspD2K3uVIqU0gSEC/SHhv/0M9Y5
eIZOk8FX0s0OuGmAcOeXuumPCdH0wPE2kBLfy6j4SIJ+xdzoKZPdsYNBjNIRSmMK+gn0gdcnm8bo
oBARuUrb8cNDq7rQNr0oaeaneY4elOAzAWx4JEv4/rqfONZbhbbPdg/Fnb4JEmCUlXZzJHZzPivg
JxA1bcs4mhAbx0WeNuDpq3hkvv/XT85tuf/zHfApnBmjmjiaQLL9/uA0PnGbbjcBiY7s8q42ctS+
GbQgSvStXYJ98v1YPIZ1GZBY73V5x25f6C8Epu37KMvhmS1afISGznc+GHIC/DCLououy5WI7OZa
J3W3GwZdf4vnigZyjHT0I+w13cMmqo9hMYpvpp3HJwLI2m3vIE2GtZ6QMeLEjEPyPtuo3jP+7oX5
F68+69Bt+2OC7LIA/PG1A6MZ/Nurb8twOqOhBDWTWcLZNwyUryT3hRtqTPD4ZjHfW2nbngjTHWn4
+6I5mLMTPBdD135hoTLf//qO/ItFPXBYmdALeZ6BW/z3KyviqRwKV6NRCGgY0cD8SqhnpTHgKx7j
v1mZ/8XPEDghfjbDwGvNzvX7h9WJxSgBvwgysc7/Fretv55so9j9H3ylXz7lj8UJoFnqdXbrrvGj
pJ9G3dWnrnPoQ6NoRWGsqmnz1x9o3vbaP1Z20JWY9akhAtv5pyH+l5WdJzRryEJz15VrW8cxyJna
uF2fHdppRpJYOwzetUZDm1il8c02jOpKp7Fd/fuXgccKFx/6QM6Tzp8/r9BuI5NbAkjMbD4avRfL
VT4J1MwF5tACb010OFGF/bCwSv2cq+HvruBPm5eLP40CzA3Y3xA3+H+IEYh8M8mOAgFcMKKHDN53
/VkqMARspwFVkJ5WYY9+2MsG+57gE8i3s9lFm7Bn9vk3a82fxZgbBK7jUAA4NPioB29Vwi83ZXbm
XBJmizopLvK1p8pkVQFjWUEGtf/mo/58if6JiLjZ7DzKMZN0it8/ihAD8Ly9QDN+Q/yoIvP3pTnq
s91FjOfpQfzd78x/+o9HDgcpKwp1H6soMS1//tLaUq5VmjpaF5Gcrl3sMLWNRv1NpPUMXxd55brU
ttyzlE5q4bf9MVaqXRFHGK3NafS31BbF2rBGyFhpq3cqbw2ILGG3REc6H82KPYHcVTjSLB/ZNiAj
eljjDvKWE4ibnxa9gNekK5HQwVZdm7PpHKI4nF4mTI8Mjky0gkFglxbRMrM8a45dH/xCyUU5bfNZ
Ktt5ixzpbSRtYzUY089Q0NjUVlQui9krt41gmN3WY42Cqox5alp/2GYqdYkrRGItE7tATuBUB8IQ
YcOOXoTWIpNcSebMxK0GyRMzaXJ9bcReZQnKKCXObqWaEtS8gq2+V7PEKlaNqGMXeTz5z3VHoM4i
p+s8ELOjgKjBLssORqHbU2N7cArx5Y8wLceQ/MmJcZLR2wEjDQrRl9Sq8412pulkgOre0Isfzhjy
zBfgmfb9kE6AObzI7n868Lr2YWAjpbsR+igY+k1lkigxwNkHrGPSPA1pxF8yuqc7E2DnVQ1B+VF1
c3c3dl2Mn5sQ60s8R90ObDVIEnTPBGAG5rdKNsVrZXV0vzUzhAdZ5MNV5EWPsCy+4RIALUyrBHvd
M8PG4d6Opv4ZcTp2CdOvnjhc17uGjOiLYIS0m8dWPBCbml56bPFYdCzylmTpbxHVN5doFgQLa1Q6
PZHYP0Rktnv8W/25mC21KkysfWjf7e8jkOelM/kIxWNRQGGb+7eW0eBaTHl0GDI/p6jK659tXw9P
VqiiL69FPVHAkiY845+GPvHae1qe8Rnkj6K2h7cWh9vPcerr28jHIjg8cklTx3CjIYYiuVprE3WI
jsQxwvm4iWJtLZD4JG+ji2Fx4fDYnhMoIs+kpaHLFwOhRcyPlg5k/JMeIbG1YevtjAEXMWkN4K7s
CSQn6K43ZqvzESjSvPCJdFwbZqI3PceNE7p9phDtTQzJXGCbF6AvMNKRnZEZs4Y70EQbi1HlI+mI
wXoYYS7ldhDcRV2DmPiG2RpNgBSKlucyJaAevyNx9OhT57uWcfihqxO43Nr106OEt/fC6bja+rNr
4ndFPpPg4KH9LOSlJkNoHbqkUAH14oOtsnkldWS4SqBS8AIr0vUcvFSTgHNF2Gf3nMRGfPASclyR
hRT3jl8WG+1148mKkbwgn3lIihSzhT3GSKRz8iirIt404FGZ643WT1vDRNGBzFYqtQqCozp1sQSh
qdAY88kj6s5zDoqALeh0nevisCwjUqyIfd826B8v6BLMZTGl1kdei+h+CiLgZ0UrY2TLpjeh55X+
nnz5epPkkCZgn2UrBFZkvCTEk0nDSncFSZaXLhmH81CWYbpqe7u7S1CB4ckpWuU+DY3o+DiVWLsR
0uklxsK1VRYO9ESjlMdE5sEc5EjLxE8KsTYGZGC1LXh/zFQSIOOqEwkVFok3zg+iLo23CkTmHQlc
7d6wTP+NAUy7MyM/fYkjgk97VGOM1E0EUb0lCJV3TbUJx2DGLNUkP0JTZIeiqJmiyTk6jLnCQ0E6
z8kyaj9b1qYojvAsxRLTrXFG15W2K5KDuqdAkbLiCbNY+lYdbFUW2w8e/ohj0xbTcRJl/MMY65K6
ckT42rjy2+gDHQytwnygV9wfRc4wDT9vtnValX4PatwEmdEikK8a8J1zEzJGd6JLB839bPnD8FpB
zfvmqna4IJjr3sTEqb23GVHhV7LqKxIEDf8zxdzjFxzYGEwiZi2KcyDR8gTmyEI/kFU+1YBijGZb
IuI6VgV1AocgfHqDGQAHSxI8pkVDaVgR440KDIgjWhvo91kMRMQtbHHKnbZed2GenmZzKk1WeS3W
ujesJwab8FAqt92JMWDULXN7W5YGBvmhrquD3xkDLBjfLsb9lJWc5eY4r94qRrp892L+4GbhK4+F
qUoIhE5zzmLwsFVgvFZVYK0TTuWvAr3zElOlfWaCSVQEEsLq0aO5sZZ9kn9D++5/DfZgPEmrVPuJ
lKyF1IG/lUWGvSHIM+O5hvRxUcg8njknYK4yvbbZ+rxC8cLvhvbCwCJ68VvffGjtYT6ZNZp+ktGi
8ziO3UfnpiTID1A/nnQ1x1dhOO6nPRrhTxgsTElH1Fl1iSDRRDWxar0KfU3sevOly/X8Rpz19MMe
o+qe8ExykpVHPM6IFWJvinHeFJjh12iAxlOhEXEuMls0xzghVMqBoPZV0XHZp2HQ7RxxMxz7s42C
MK7ic6yKdlMZffCNo0t0jkqH2ZpjaePIu2RgoII3snQ7Sy9aoDTbCW0KARI59cnCb2B3ZrAO3jK8
uS8DCfTxaqrJ2AA3Ibi3KmrdR90r+5gbqbhg4Ro2RqnLdTNFLdHYkXDfHByUBDub9bcpqvKDLmPn
qTPS4YrKJty6pUKEmQQlHwq0yV6zDkjKIynmuzGnwcbceiThs1VkEOLSOqgB5ZGySK9DVzNk+5ig
to0H1fuGX/Vp3tNpJvfF4oxBLkzBSMLVpAlTwx6cSpPP0FVCPoxjXv50yhatmuiTL+WV/YsfichF
FCNiARMiyNVK5Qkw2DCyv9ratett3okR25DFXhu41RkjVfKIVmxaEkbRHhCM0SQBfquRhTv9wKUE
QVbSUqEbEmirv/JZFa16PeYPI7qJetFqAyOEofVnLufuh0MuJXlGfb2pmsbfMRFBItTlMuOAbI2r
2qnqHYoCbpIL6mBdpJN+MamY1zYAqWXVQvGh7R7lD4xY2u+NYTV3hgVeTyl66+Q85eu+IYIafOes
P0YD2Nyij7z0y+z4Deeit77PToOm2AwRIy3dstcDqr4qfIitG1IbyO+1Ld2BYXc7yXnl2M68JwRU
IR3Gqk5KOMazUI/IVgWWEv47aekQGGq3L4XyjSN5OPhtKTJQDVD5InUeRn3z/URfysqb75KxynWO
pLOlyoCVOfZtvXdnwz7f7GhIOoTX49io1VdtFvU2FIpvTm33kOEY+jE5Ndm3iUweHcseyUkx2s8C
IApJr4N/lV1efnHMsi59blmsmwa4JrOIf2LMFt8J40oee11Klw3TtA6zJMy+yUT47M8g1RuYsjaL
+ihxp0HeKkTe7LD/js/amNJslWfQZIPUYDHQhDbpqZJ4yhCEJeAwTmQDxxdzjuV9HTYiW0DTCF4T
6hfi4/3ujdQh49Xpx+AnA36Qqf4w1qu8iYJiJQdHrANnIhFqwMJNdE2S3g1dPLzkDl2TEa/uoZs6
4xr0VgIWspX35sxO0UENBS+VD+GRdibpvkFYSVzgaPlsnqz7RPiOrvDiTAOmEsuRiDdbWL6LUfCK
LOFwwXHMHMNc20bvo1uTsxGuqN6y5950w9VMfbuv0G/yZcqS4tWU9nDHzQ5ftRVwD1H/3VZUzL/H
YDass66n2xIKC5jXAQT2WXs5vLAEp/kBQ1BGGJ+pMr1xU6d8qiFAjJvSt8vX0VMTKl8CzlfI9uRP
JGpRxTC0qowt4kfTXkV4QAYGiCTCrTGf3xL/EhKRC0nE7QpEci+Pg2VSXlpBJB9oDUQjoW9TSbjm
QoRTOx/CCR8KsgnTn6CI5a1e5TEFxh0QQBUcdTOM8Ym/y19SUhanRTnUkDRmT2Z4xaKEzHn6BDHv
M4JGJbVsVnKeKbyYPSZI3/wGKGooIxI8yejOr7QWIlIyUpcUWJcJqfT84TmKuvIiwmx6KoxRXZtC
Em8mDG+hpR8uUEXjs644ecWL2qvGU1tH7cPAnTqR1dxgeZ/8GfOzHuwTwXzzq8XU9isJXQwFAxhp
liTTPSecUw3O8nF/aruiQMcVd1jgpr4M2osbxNNF5tNIRWjU9WFwB+PU+lHp79hJoWxJ8onvROok
d0Noy7fA6KjkfS2D9yxrkcJYrE2vtUfYHAzXKtireojBFTvj3ZxwQuzGOW9IpfXD505iYEywvzzH
PU8cbax0bXhp/YhAci7Q90/uD5FZJsSDem1rlI7GkAIpdoZwg07xzZczGjdHjViykMsD/AqTOwhI
KHX6EaoKZ9hDf0tmyN1cVJgfC5eg9XYsdhO8tf1USgANU0daGH6A+cSEun72a2/YgR2xn2um3pS/
bGtfVeH88LXZHTJHuu8e4WPrLmgEbaJa7eokzXdTmvpXgBzdrTVOwg7W2yJ9wNnN1knZZ4Isbueh
xKI1s1iOw3xGOyffjcjWP4hIqXfQGYY1PiCoI/hvocQS2mdNUJ2xDTK9NtDBQgfkqrpJnoKwCU9W
5olPOdsoMz3LHHepDbzEB527qUqDMbWicP+piqY+TJ1VromrK9/ptMM+dOYOCwR6QfFeZCmLvMNQ
I3wwdDrMx5mf2F7A/zRYAyCbLUIn5KRNJtQC6z8suSQqX4PQ75e5rXvA2R7/R21VHKg8VT0EvUkY
l8tXRDBexxlMWTUgZhcKgEoB6zZaE0Xx5TtZsgSgXFwN6dvfAuqwQ4cYaRGYKa9RIbJ1oKc7J64/
yIPe9dC2VsaUd3tb1w6cqwg+jdH58hCXIQel6pZs5zfUEZGzimMVLsBdgiUQHf9aFUzf7WBCilBA
k2Yrw8xH2vZSjFglVFEhv9Zs3TzvfW5fiKwgMawN5k2kMFvzzFtP5FO6C93H1dLgf1uBram+h0bf
nIZRxfdGFhHN4TiDd2mDBL2YNQfPiR3xixHPTeshAWf+sx4JFFmYLhOeNUnowePg+cnecrKM3WXK
8OsEfrvVZs6tofO/Go2R5ocvbrV/2T0zg/A4Aaby22B62bEb0ZzHPDhrFU5MJzCgQLzDBMBwoDcF
brQhIOli4dtjuOUIjHe7iIh1Lazpou3I+mqV0TzGcT8/CBH7Lww/iTdvo7mfFnVQOPuA1DVyOXle
dxj5suLoDIXx4eT4F7dtl9Qu5pPOXlZk03crYQs6DbB+UGpg7HAJRztg8xivJf4PLIS2468EIbvX
nGHx0SrnacfwDu3c1Mmm3LSpHhDg+tZRIHf7GBIFXLGHKsXpwNXiPi2m7AIBOjoUaT4/GjnRsCbJ
hQeznS2SuxwrkkyKLPP5NidZNGlZb2Q9QdqMVeZcHYprBj35ZJziODEeGgo4IjiIWCXOpHjsmhor
R+MKeZdYzdVvHeepFArnRGWHaC3oBFnvlfasz0jM8aM3l+W2UzBQmW68B7E7H3Xl9NuBCczJmML0
IXL98dqostnifDQ2WaK+hDCxMdPYno7oLlsM0sBEDasu1pXRJNeurL3bbpgN5AZPzicU/xlauUvu
QhOy0QS9ankAvUBdQLU5O9G7ybmfwBt4aZjdF7puXltr4syjQZwxDKgJWeTcNxkHfspoa9dgGJsw
vDWVu/zM9cZk6MbGfSYAwTgwB+9UCaQJBES64UBJ8keSheMyU9gYRxO5sDJchmGxlb6VTuR88VwQ
ZjFgE6Owkx7O/CnVjy7JVAtjpD+6QeZJDDVnTqg+YVg1JGcHkM17ATWTXAoIhwlwrXmSl5ThyXc4
BzZM3IQOnh9DCy/QZ9fsGY/4pZP3KsV0wssgkLcnmMDqwX8u8HGeg5l5SI3wGKgQGIaUAoFYksCC
T1LqF45g4bLLkll9on8uGoJ0ZmqL99nuu+67b9H8pAEToEVGoKwRTcX5a9F6g7d24hLQ6yid9gNW
hvOG3d4+N9E4rXKfyWDrhD3gqpBjjZ2HGmJ4RITDquvsBBxe5tlvojY8uWlrunU9M5NVw8nwpa8c
1kewZuNiJgToKbyFAPlTV31zYx2/NzbBkzQdZhNoseTWj8Je9Xnp1Au62Vh2E6M+mHz3W6B2zOHa
GUBrBzL26nuF+ILu7jCDR3AGkm1Dg36EhwYzODKW9oFViTGnWC9bahUvlM1jmIXiYI6VPLPeO6Ch
6s7Z8NJm3/pMkFYgc0I1R9WgBs4hpFUtFW8/arkOJlT9pefsFGiANGnQbHZVAfjH8CDqukSCzzOo
VRIKGeMkqmJ9boyshddZirMsJsRaJo0BYPEhclzFgO/A5NMmgZFMj3NMJg1nntu6V3ZxdEe6fPcT
U7A+ciSMSEGKyUYYWwj34FeR6d4LMdYuvnCHZisY/Cnfe70WDxOjS+Y6A7s2rDNTHZJyKL+nYppf
MkRWVIJj9hNPd1kiGovEysAsfYg8Nj3U/PEd4r1oKzwi0mEHByjFXVXjI3IzS35kMU/lqiyB9bO5
BflmDqDFbJyS6lNO7Gvs8f7J5yD7bI1ex+SSs3C4REUcH3vF4r7xfDEgW7fMDOdRKV44R2WfXpEF
wDjIB3FZPKGb3Ssc+LTQ8q56FHIan+sqm0+cVtMf+MCpAzMdON+SipSGxRRkFa7vvIvuaqwByP/L
8SjjwkZQNSQPEiQt+VNBpNa9haqDgTPGc5wG82ccIPBTEl/Nzf6A5asheg3XYwT4qe+n6sxRG4TL
ZDfDzvAGjj3gMV/Yj6cQU4Ttnoi7yWAY9CBvmqFtyeDMi5e5Fe2D7edpvWBxdnbmMDXPUeDm951Z
otuOSPFcmzR373xIJmBRKh77UBtRsqS5QZKCk9nbmOSW5WSLbtPGJCNJc4wehFvWe7PQjANcDIl3
Q6sUTogAkcqiHhrrJILihiCsZfCjMEJGa70B/M4ZGXftQNAQJq6kBMITzjTgtw1lJf6UxJB0XyFu
EW5rdlfQYTw8Gu7e3sQq+exLg6Cbgk4FIcZhgUVHQEK5Eo8dniDmRzvHistPDQHqobZ88VDopkXK
fqMH9a1vX0vs4I9O4xtv2FPFqzP42cqJrHZlIFM+sOf7RwibtGrAVOE2w8e3nbwsexC+276mum43
TlBKGj0oS/dY7Mud8nrzMYyhMTQRmLfQm6dH9HUuh7yCgNGZLHRlh2inA7/YkH6kFxFVUYY/ttAH
lZvxMcYjswqFxWqXRaTdOzlY/9QZjkKFCgBny3sm0k6QmRoOl3Gwpv0cSHWCzGvcVb3fsHEO9TUs
i3dSUMxL3M7/nbrzWI4lSbPzCzHaQngI36bWSGixCQNwgRAewkOLp+eX1TU2guQYh8YFueiyqraL
CyAz0sX5z/nOn5rxE92cBlSUGPAoJcRVd3NyRLO/oZ0kWtp2PL16s6jfi9mwfqHNFJ9Fk5PLKqN2
4B4ftMVb0xvDRg8yTc6JFxTIJtrobws/QhWGeFgNGMLxh33H7g11GGQ31rRWJNVSV/CMIsou6ilx
twr712tfS2tr+yTPbHgoWbnLhVWumqHWxy6eeAtUhOpk4qg4m11ePkS0gV3BUqXcEzvIY/nAU7hO
mwqgID6ubGsJFmLGUgaoacqRbfTRhoBbFOfXvIiGrVlV+qvvw2ZTDXhZ6rxPNkyS9WHAKLwaOzPb
VHXMrWvsK3a1rho4+qK0HZXnGdcO5lfBBGhuNgas5JcyKbF3iKkEYKWhj9ZuO60isFL3jhXZRyGt
cVnkUbNpyJTsPRz+X61UlI3X8U1hoRJZ3GiIhcOMJU2OU9JM26lvpy1Kbs5CZGFr6M34rqihHlZ+
irxLWI5bDCCoT2MyCizBnXgfh3y8N9HXVqKWGFLcxPLvXZWI38rp5CsVlsmPHkyDZvdq8nY+a+ZW
VDLbTpbn3y4FYtcEYwo7p7VPvUyNJ5eIwdbocQGBxk/14xy2xn1h5c2rW8wMT5QN8kV43vq/gZkJ
uIsX0EI7mXwQELEvHN/MjeHP9qodPe//AI/8/5H9npm5Y9oecAMEbTgm+NX+jRfhxmr4m8Fw+cyp
izh9/gGA/O9sm/+zv+CfFs6A3gbkbcfDAIIRzr0RDf7mINv/YJ5N8xCZMf7lZqP4m6fg+P/AAGUx
1AoCHBZ/fc3fDk7HxuTvBwI/viMpHMD18C9Mies/PRr/GQiZ+jC+/b8xc5BUw0IB2sz6D34BkbWl
slQb77LBzzcdP/0t2ZM5d27BKYytwoPDDpJ2uBI/obSYP303mQbhSXdOvrWMKZLu9MSQYNIcdGvu
iJTg8fThc9P5H+6AUixnMZJZYlBVrW7gxh9TSf+VYuTm3mf8My59xEb4/f5cMvrQUWTUyzyIyK7X
t5Cq5ToJhe81x9hyVZVu9wDyyjk0IcPFMSSbNNdZ98f3BpmtIbBFR6UG82eKk2ZXORAELgOzLy6P
kwNuOJnTdpNrMbTLgoio3MTjrZUYcHvjETq1MM5Zfuo9oNAya4vZg/cjFMvdnI2WuYhNQ5E7LwER
LCKBo4AiwDK6k8WgT74bqT81eku2kZSU6ZUjajh9LGU5JxmSzA9AblhJXBDG36lrjAdJH80hI1j6
rKNOLKsgsR9zJzSfhEB1NPwiukLbopbbhgfZDMjHItOAO03s4ITuJ3nDt6e/U+lWDLdCvYmtIgLH
2NU5y4fdxd9ml1nR1mSzsjeZ7fUY8hmLHLXhOb9FINU6Jbi/cumagb3IEa5HTzKqb1s15lsedSnJ
7oFlnlSWnF8oz4medW3xp4gxq3t+/eS+HvrqfeBCYZOxZRoOm1nhRIz64TmeqJ9tCLESxErYarDs
mc+sYDGVU141qfVQ2S0DjNh7SK2h2uq8y1aB2bsbhL/xOFKWcM3iIKkZAKdkHFHbjJcU6/4pLeIa
alStyRjbeYHnw1UTd2BztIFJlsm7hAf0Hpd/wWF1qlcJ+uiSO234GuWUsrGg00PRAGRCUW2NYOmH
XXAudU3s3q96Bh4ut1zBmTqX7sWDKHg3ZVXF8W5KKZnHycYsCbuVYR6H+UZgwm5ainXaF4azycXs
/4h6hDIaxj6Dxj5PXU17HtNIjjs5MfjWrfXHTJvQUYHw29G5NhZ3Nmlfwo+4nkdeqiwfdjietL80
mI8BeTVvMb+OYXewbFhK4OcGeEzQ8y1M1lo62D7yxgl/k1T706HO7PCHob6+zFkCUjVIncg7k6JG
nNCdGaQ7HfvjM2RTh+cL2YfLie5+MqOZxm0cJ/0ro+IiXFgZzQNLovfFsItxaRo7F5T2xcJwo9Y9
8soHfQC5dUrLcfxkN5KPYgzdfS8sNksAbue04Gg3ExAnxGdWKyvzw03vIPmN7L20wZmxv4X1C9Ta
8QdOALTbAU9iK0vybJn24pvx332RV9d4ZAKLXOKtSzmWl1uy5YxFNLrJW5/8MjGyFLXFf/BkjKvY
5K5Y6YStrRqSlTBbaC3EjBdYNK5se/owUSRlLCy/P+OtiD8i3263Ze6+Dx2dZWySUNXzAbgXIPNl
RnXYYpRUg7RNVwFq7gtQbj5X9rZS65wI8YZ47EEbBsumKPVJxYR+Ktp7FhyR7qjSuMGLh3eClhWR
Sy02JV5TjmGQ0mwtjuCqsUAMOzQvvNE9PSe916MsuqP6iYwwP9E0uI1vn1G/ScA2THaCA915kEGI
nM0A8ZRzEMXGaOQrAjJXxyEAY3l05ybNfGxCSY1i4dKmx9ybCnQRN+fGUvZK2FRuxu0w7HOvGrea
CPh6gJ23qN2hPFL/Y63q2XL2pZ2LcRHAN15HufvbNfNz7WhsVcN46htxZ5FUdjtxmAGKLjzImVYS
XFECaeJstwYxUfTBcEE7GSSLmXIuah0m/8gBBrORrd9qGf+JDfviwXOegpHODtfajU186MP4qZcG
qwPupix9ExQuhi4cjIIY78ZO5Jsd2+c+KKq1yweoDcZ7i5kM7ZU7qyXWMiz0kOxqm9E/xCrQNKbc
FmDJUpMKx4rFFWuI2/kPVSXfhinfRFb4ofx4F/NxxA5cvzhBfBZyXN/G2nzccXYAKCGUA6GuULso
wnJhUV3/osFgM2zCzECg2Ue1mSPvj6U4dVcr1w05d3ftARMIUke1KgbjwM0PyuLAQ9oH7K/COrrU
2GQ3g1DEiKuBlA8MRH6sZyFBuby5PkR20+A6naNUAAKEYASs5T5uLvl0jGB5GDV2joHTc3WnZPBW
0cS3ECW1Oty3bK5py3rUzQNb9H1ZFw/1UO2g0OfgynPQ+kMCb8IHWERNL8Pa+NiBLVmEMyfepOh+
81Q93TgIo/uR+VykdY0k1YsBAzYRp4UJBvvOF2yMHiLbKufOtO1ynGsyL/FhQ8NY5hD+VmwktNa5
MIi6diA/XQE4LVzO4wN2j3XY1FjFg9A5JxKV1+MmeQxBJy0JfsOGqdLu7Aq7Y7aeRavEi8q9bxp/
WHd6gEV06Ro91hvevS8UqwmMZLdGdJ8qQBBavzVpyPvWCYme0oqm+7RbczqbeWucOz+OzrJxOYtP
ppV+NJqinxnSyoMIBn/r8trQwxaOx1gU1WsvuVqCmQ77fVR2xVtZxv7ad7S9YcnuHtuOPX4p234+
YAUm50uDQXT0rL5JOAQF6UeaCPOYIffd2PgtvrU4T58sNeM/N4CS1hsFTxMCpd1QT5Q4s5lzT0BH
WPHAUBznNzeOVB0re8GMpPpm9Ayrxbe64S1Fli32jmnV3m3LYDw+EVjB5RfnNCsHQz/8hJgyvoiV
e0+t6LA7dJz9oLn3dfNq4dZ9c6thkAzFJvUH0GiebILUr/HTxaJmqj4Zb7OkOXIz3rYzy3fSfZNa
qXqYbadNqJ6nypCinFGLJTBbE6VL4tyG6VtyF7TiYHpOc7BVG8gxjXOnaXM+Z6pw350szWjFqRWE
ZfTBc1yq5n2Mo/iXWYY+B6EsHzrw6DQ85P4q4r5Kq1Cmgi34cTSiLOIhCydL62VU+MlOYMuIVkZ6
G6yYqV0jxjOfEivTl6rapQHC7CgTcQJU44AI5ueqcUdrK0FX6PQ2Ebi8xrLme2Z29AJEFIC5duKt
qA3ms63v/Uwsb7/OWFinSc0ZbUWB00Qb9Pr50Jq3EEstYCmUogcPJmwYgjXlPcMWvcg9eRG+qSWb
fh6Avhk564TaLSF1jwF3Yeq7kz3DcUfcspjmvdN49muQDiFHicGf0S0g2l8pTs4+iiYRzaoX7rzV
XhVgsQ/4cBRzZ/5KFTRU1ypaM/Vg7TNBzXhVxOFWIUN9TPRVP0jQTnhTxtzbM1II35KoT0lhFtF0
pyNv3tNcAQlFCKGudV/csAItsPYS0BjmcqSpIUlZ+iPzlqhw+uRhIgBaMiUKjR9rjEqk8MDiCjvi
raFhYuqduxrU2l0rev3ujRyflxHmhPPMG4F40AXVQmR9cVckjX3fUPHQLmw76h89d4oeRZ4FDxjo
KVOAKMqbaiXNFd7nuDOygMwvUawCdyZiKzYazSJG1OneLMxkO3T4iYA2x29Wy1O4EI7dfUwkeLiy
dPGpUNL7tpKWKsVRuOYP5fDpFjusvK/spvnG1a2vXkszLG3o3AXUDKXIKpS1BbHRnyPPTYhsAIWf
7Ll+hhjhf+Szg3Gl7LLx2RMJnxoXZ85PiH/iLg8R5tOOKMgyRwg9FWyxPINYeBYtdTHvPW5RbApV
8GgI/FSLygyj91xPgg+shvwOfd74gECBTbeEoXbRMvW2caD9u8atQC9CWF5lgQtgOWEOfvGjZvqS
c4dsCJIPAI6a3QZbYB20T5K5KA4zKBroLlFCQozXeboPopowzuQOLzNqwcavivxT4vzmmDNm4wM8
ASYBTuE/hHVbMHmpnGgrI3s4WcwJKadIwvo+qR2vWnSNzfHc6phgMsQeqS3QHdPpA6JIV24ZwYAH
BtqEwZl++BHH0xT6T8roukcVzUR1nBngxzJq5/Lg+JjxlvCyarjwkpxSEvksbaUYm3bVMzkA2oPr
x1l2duXJZTgN9Tu5MrySbS9n5nR4Ew54EZxy5VICs2+sQhJNpmflM+IAjEMWc/+D6n1EwSboBNqt
q8HSBqxOQsTVw2BJ8QGceniwnaThaXLjE8QMKuoSqwrQz9ymYPjtDjQs+MBVO845cfOYq86OPl1t
DGTCDS7yV4aWfbgZepQ13E4wKBSU6QBTFDDtVdnjnD1zXOOclE4JzQdDP1MMXTTNvJ3lEMw0CQbJ
79AxglhNUR8+I3/bXzXG2Z+eL2t3Y52Qfa8F/kqGzBjKlsCb9Dox4gzLgo5PDQPOZ6PyahcM8jBe
CxOy9rE1G/PsMKnkrDri9OSQb3dLz2vCT8n97AHbXBmvuWRIAwVOujhdtccxD+89amnAoBuVnl9o
MfcVDGZLQDWnFEZGYKvM8tNhQmJf0z7K1grJ8rnLcr10QuF0y0KXWEhMjS+aqxzHlzCv4is9qWqN
07YKV5PX+NayThibLzPSU5TRRW0dn7AYVDy/ibhV2nAQfQmzcq7XdVCNlxLg8YOabRZgGNz0VtjZ
OF7T2R7uqiIEpOOVSn9CxIH87nXhQapaYsqF18+5hxEtCUIeKa5F4gVIGX+e0xtjRTcUBmiY3B/P
6NjGU2/0YPvd2KFjkOE7vQKtw99W8uR9T5kE/zILK3pgFyQD43BSRU52cnT6Nvgj5qE6mbeB+ljV
5Wc+p93JVIMB5Ec502sB5WATFa3A5G+bb1qPCguPS92LdesDYV7DrS+op/Es+4orks8pdKRp/sGj
ueoYltF0rh0bez9Sb7IFP+9eMEfR0o1Ww1GBlMYxKqxuHTVBARw/kFs4V9majtFmPTaq/uBdDj/H
IG3x3WWJIKViDs9RU/r3EamVEa6jER2zTPio0mN4neLWek/8br6GGEnXBXUh1B8HQX1F8gj2nqdp
BZls5zDinqDW00dPhoxiv1b1zOodeXpsFlXecc6tDHGHMcXgvRsm2C9WH0wb0mkzzN5B7hKjASpF
W3VzVtbMTGrI3bU9R8WO3UacSx5SzEaBWS+JGGb7ZJjTV69V3Q+dHgHdh6V39ejXeWQ7cjaz4U5P
ZYMtePCwgiyi1OufKkMz62ZFtPf2bFOayLEA9LeVAgjlwPIRyAjWYdP1MgEeb+aXgt304KBgXHsu
U7Akg4Bxt+OZ6uwaTsdNInYuiT3DMAixVtzVWcWq55q5wRW18/fYj6ZmFXZp++jgK32JU2O4k6Cq
vhmgtdcWXNNv1cTMbSSFAQu/pzeQ9/AGIx2E9apt+C1L3zRxu7hadHuR+/USo66+d7203WdFF9OB
CSZdSWPcc2iyVg4RoaNhGoKOcjrROb2U7jnIAZjPJa8MhlVmR1yWbXlNzDZ7JOQTPDGawjs4ddpu
FjoeSLAoLB9I/eO5LA3LWiqQnO6Sd1Ax5xd9ei2F/ev7tXO7s86RXIHBmneTGP0X1Yl63SsVFA/Z
KIYXj+2xBYNVoZvjoXE/lBinf0aV/i8AZW5/xf9jCF9SW9ST/Csv578CCf5P8cL/mwThvyv8/vkz
8PJEP+X/oH0f4s/6f1n+x1f+LXr7/5DQs1ywBLfUNN7BfxG9Awf92uQAeZPC/6IL/wtD2P2HHSB4
SwL3fyEN/hVaYP1D+qQopcvEBKOg91+CFtgkUP+d5O0LTzoBmnxg8vehfTv/IZVr5iYFAsyxt4m+
9NSSoCTJ6pWr0x0+5+4igECuMMuv61K4v40nd1Fj6J+0Cc63jmIdUNbeahluvckanku//QT7Vxws
cFurKqwoBSWNBJssnRa6cItLEEcfLZutNafT0U8/p4JTU85FmUu+M9+7mLH70acqSBfVR1E9oeE7
nxMU7DXuDPd2MXlwPfGrSSMtB0bTi7pw9ybRtdFEkZ1mH5+yAiY4iOGUGN0njDyU+M7ANGFJarA0
O47IwTIYb0Fdv/U1k9qQur2F6+dbL4AEahrjwgmGTZsZOQYDlSzaaLIWuR//sXw29KjjoHnrI0ZR
CamJWZPMphYufoephyoug/Rc2wThhkj+iSOCdGNyMHSCKY3NMqjzw21zX5Vt9CyCN8dW3yo0AYPe
ljAuKuuQGwvaTf5klz3837FPLrgsyDAZ4/qWl3zLumYrrGrcoDjUO+AKHz3x3S+8BOdRnyIjdR6J
p8znmTtyE1DM7pVmfUwqYgJcMu/iLOsvcb+D2LGM/Qz2TTiIexvR+Jx5xp7Lirj/6/8iOHQYGYkt
ulp4d07HLlSWubXBCQcNzhP5JkYBuMeDDmeMTrbXLKPpljFCvO+rKcKu0ud4W2LnWeFHWU++nDdm
3cERtSnpncUqDozkkBuRefCn8s4Avvxc9htKjr2nupEnEO/jiY6/t4h40eM057gvpwqzS3yb59fV
py9fHAffQkuK7Q+BSLRGdgeri6NjxdD5sVH3aSXpLSANvxVJGG+KOiGz1xneHdxI8iKXJmyTizvK
l9lyk3Psga8zjH5lREiUIyHXxz64HTmQH26QmXRyPGQft181uFKvf/1DTJQ4ZAohE0+vgr8052vD
Vu9kBK1NWXNUyifvRVkkIybHRI+ziIF41nRQgw+mMu0/deaXu9ovscL66X1Y+OMLMaXnrPbPIQ08
J+S0+ary6YAB75YtMT9a/Hy3gok7s4W16ZIXIQwEbhEPSrwrQWtsDTGvnNau0J0cb5WGCD400wUp
503f6PZItIcBZiFzri3nj1PToLn3DJEgIpmbIYVokFBMQBMAgq91zTqBpTsy6A9XFU0hE/44Wvig
PGelgXSKg1JbRr/L1fwmOufo07PDcwbQ1vNOZM184miIvGaD1Fm09o5HBK18uLloQA7VZqnohnLj
g4lZjaqMYkNrExU2tijXXFHzD5ncceGkyDjPXmraGLjHUxCcNlzXWlcvCzrCn82+56LQZgQ+4vY5
nNHdHKhRrl1IYmKzPpkxZXLYh7plnheYFmgXsDAG3wUiPwmGd0+wQR/Y4fO9FTL0gCy0zFTbPJpx
WDBfucWoaR9ZOCXg2cTfxYEH8kF7NYUJBmbaibNl3ZxiWcgtE87tZAbF4+xYL2ZBBgZv/4bKr3bR
GRAqy7CbD17e90caFWpyDVa5zSzxoinhOdOksGpo/12IkMkUgQz6shZzZpr71tf2o4WphCfNPMbQ
tDa9SP7Q0CLPvgtjibHBnohLffBK+2QyOtiJ1AUsAs047HvjhnuNeR+nAZd4XG2FR9VHwPPYY/e4
cccDunu0uCSKIIKV08Fe4Q5EtUQQiKwyeQbgtbdgYjmjFZ+yhJXUD5tmr3KfKjlF6UmrwvNc2bB7
4YAs7fdmrFE2QO+sW8sz4fjqpTsXxgUv+UWmqb8zwhAUaScufSjXLiXodN7Rw0lov+/BNescg2L+
a1X1t1Eb1LLb3wlWNi9rrlgecGCUR16FT12xDwSm8Tu3823AtrAjPIZThs291t4fRhifMzOfZdIa
T7cY4aI1sMY2KUU/rn4c6ZSgGhDIIrmy0EnxnhXqWziaa0Y1PuHLfeR7Brb60ENNy426xLm9Sw7p
NF9bGsvlcbJqTWlKvrsBPHXVP1QahBqyGMmWOnpywKzetQwPD/Pg8MMNVIcql0GJkofOM57zDqMy
PJ1tVAtMQDjMLKZ+2OXja2oztOjZ2ESY7Lvsyqg1UPJ84ymenQ11mOly8rh/A9phqFY2PF9edYjx
xyEzlOzlgvwZZ0qYIJT60ENRPFlYng7Sqa8cyH3mMMO2TNz7AWn4w+dIOsJaf0tzatOAAckN6QRz
Z1KGoVaatfgxVRE8EokMnhqNPs1NWyxllJsI/AyS5mLqdyG3ewiYEJ2rm+k/jO7nyXyphug4atk+
WRXdbZ2dkNxW3l2XGP6xdCn9Loxp56d0OY5iXwX82GHi+rfD9bCciPWoLtzVXeJu4ir4KUlyLeeY
ZYoyUw8COb0wsjbkrpLi1SWQfgb3ZXNrjeVZpqeGidM1n8tnsOPucqQYZuUBvV7VmAO3IJQXYxHE
9M6AKs1Ly12bkYoOEnmqeuk971DnBIrQ+kpUEdhHQRcQOAhxCrth+YHBkhe4XEmyLtxM0muXZRjD
5mUSgQX3o/TJjAYKAXi0Qf6tCQU03AKwbjul5HMQn6es3U3lTOjX9Z9apFK6aRm0iPmW88Q3hTnL
xoMbSncDhA1iCb4N7JepSxuAi1JuPgPaKa82JF0LxWHpx2petcGwxC5HaBtzEs8OM7sWY32Na3Vd
WiDx5rtsKMzl4GWnnk1NdV+pKGghIJ9FsQNYY+NOpq29tGxPrYVTTVuOMdiaPfMpcvs3GTZvnBbo
pmfkhnsn2TsMspYwfUHu2enXTdYrmL1U5DIXruJCNVU9CSfvyS3N3ehzkkIu6tVD7Yr7hv8N5hCs
Cte9tBMGMM5CY+0fylJgFY7TNwC0u14g96tUPVra23m4VbETN0z01C0xaE0bAorgQtNmW5s+fQe4
n5agriln7h1iydl3YcSPnIG/wIUucTGETKgYtKl8PfUzvFnKnBfK1im2qJBcS2SD/g4ZpxecGys6
ekeqCnOLPha/UBsj5F+skjqyPiJiUPxxCRZBZ4zig2VxLYwQCPAudyayeTVRE5BVb65mRoF770wL
2YEJ09Fs+4OXXfzQPjJ1PhQRozVcGL9Mvlem6a0HE89gkaTYCDj/eTJd193IaFxlv1jaCWQwTabw
lL3XkU+drN7aWj4pb3oNBmKPIw6J+TT5DmHhlzExPXyKFCgU4J2rMP4qfWOd0FpECW15Gm0GM1CA
NN/H95VelqAO/dJZd5wMZ6ozyIo+acel7lNEv6bw1lFp4AwGRWzUfI0b8jWmaT1VzIqjeFzX7Zs1
z7u6hd8UJ+8x/jHHkkz4nPTXDr09iJ9kORrBkx8593/9es4QAEYaaRtHONnBSfhJNa+H7XcrWzDU
TpvwKRxJ5RU5hRlzdPDH4pfSsWcPJiKEui8MjfFSXXzDu4wvVTx/KFtiGZmfKGS9hH5xiuuc2NBC
Ge4lSe17vzf4C+17t0t/6y7Ym131pnK+pYR7yKu4im6nbtH5F79Of1sr+wKF8UuS8c0km8XUcudo
h5F8+DSn6rfup8+SYSwrsfzyo/DJ7VwmEvIJky55s/wUZekXHmpqoGz3YjXikqfhU50z1O6NH01d
lpHfEeF7SormDa/MhknfV6ezr074DwnvY+vv+UxdVXBo+CLf4xfgN82G5Av+yX2oPeIysMi74Mc3
YeHjgIxUKln02SZv359mjmVgzAyXymAP2FZyji0x3PYBQgoFptr/KqOGz3tZvRVF8hUDns6SNyIF
J8fQb3q0MNMZa9rb70ufroysvd5+varKftssAH7QkZgxkq9Cyqdw4GeP4/tY0Vwkyou9vURTUJNt
zEm7j4su3RdISmQbpeazQlywK1390dgB4QjXRSdL7rkWwt5sXu1K43kaWEpKYkMkwdkp8zlaeqN+
aLgWVP0NEi5ugCgZM8oxIiI9yx4r9Kofian3UdwspvrLCopr2JbmMqLUcSFD/6pQcZZ+x1GnLruF
k5gf/Zhgh6bcBHMqITEz/sZsdJ1Hc+eNA0Jj0axTPDlbUujfopnFIbCHg2umO+wj3Day13jKOlyj
jbcl3saWUI/WOcNJ1iTxtiKWda4TdXE6VN+4tFNuYMhowdBWKzqugXDmqGgM9+vlqIvuWDJv3qpQ
lxyZAlKaHXYWh44aJ0wSUgFtsUJgIrydG1v2K5JTKW5aKIBXqx3DbZDQEQwkC9W3xCw74Tigzq26
IQC4z865eueiDOjh2zFc7062KSIy9R0Hb6zjTZ8Z8zLqVHWw1UpwjXhkuX2rRKfvE31Iecn5hMp+
Se+kf4y5HbUMmg4B1wcKr1mxZcYvLya5sE1m+Y6CK+DmybuTGv0J6gO3cHdiIECUiTqu6godfCf1
kL1jkD1kvmVcXZ1suxj8s3cr+NGJtfeshtFMOZxKDrrmUFM2zpt0HJmJMD/q9zbe7D2hLHWO842P
E+qCeF0tvN6ytjhrnc1oKapcWirIOpX0K0xv3E9kNezZnC5FAumzDrC8T+VW01bKMCZVd/xHMOTb
NpMMdvKqZ1Ru9mfoFtjE7C7cC5uHNAH1fqjSfSex2CjbMJfj+OK6tf8ieGsYPgXrMfHK3UDb9l0X
BS9EEur1NNvJQXfJqyRaeoEnMT1DKvtiKvSorKp7QBr6zuOwOhm4IFaTywnRU1GI8YJXTc2CzFCg
q23QoTeWQy3OjBj2aTwAwM6URYyOIiTGJqjzVFvtE69NdqUXGTttMZa0vGYfJGUCwo7hgZ8O6aXp
T56FBS00eawTbaxsQ13J1FIc4cb5ScfxQlrSXUu6Kw6cHNS2rLb5vKvSuFw2jdHdM3RcUfTYrBVy
ycWp6c1zlHnEs2geaWn8cfOUK0eTluS9YDAiXoB/ZZa6dhDDn5CgqIyxCLkQ4hhkQd10GWa7RhXn
+jZFr0PVXqPIX3imPZ9CRy7myrTg8wUWeLSkZtjvfaKtr/JKj8ep6XBRAPzZpJ7R3pt5nK3wH2Ff
SQRTM7j/88AxRLdyZUfxsgQ1shwsyombPmI3FD2cXnuTZ+0zrmhjyfc9Wy5Rw2bqsXHWU3CSVPdt
G8tUe6rnfkpnCj5u/9LkaoVEhQzDceoR4yZFKZX5mWTGc2ZCmt0WaTnfcUA5GyMpMWq0om0hY/My
mIhDY+y/sQDeQgPBMixG45j3FEsJmoI2ldPfd1OI/ObG1GJIEiGNIjsS3VkamkBU00UUkHIMqQYn
OgZjT1KWEWRyUaaxWnnOhpgy5g+SaPeGNbMPmOWaqpRu5U+snMLHMY7Ldsck4s6oGMNQ+h6smPDa
ZUGoPjB2t4JbJAqXaV1hWMdoovu8xjYQOHRbVqksd1BKrsFwqIKBO27vZ0tEIwyG6fiSzHreWLWJ
cqL0vG7TljhRVb27dYrr1J2WYaPUBssr95mA3HHDjBvYFK89cxAFf2A4ZFxtzvGrOeckOeximwuI
GMOg1daniTEkpN3N8TuXUnVEcXmVvZi5j6mFk9Mgkwc9zsmxDxl6ziW+CACAfTugPMlqUVBKvrPp
J+VUPxlsojFLyWDeueQEK6z/AjVyBHcfRBXhBwYBu1nDp++cjMmS6OXlr39QamEz06sDQByQoexm
aMgXE4zWAGOXAkgPJUGN2LlVxvUDJLKajh5mEapdKkZFSXqWZqN2XledKyMt1zEtnOimPvpWPMUH
L7owAvRO5LuXaRj0u9irP8ZB7KiY2jozOXtjwsfZR3eTnz4Vkf625iRazWBawVBoLMHK3QaNRcy8
mKYdgeBn0Q/RSpsGTWNmeW18/zM1cMmnsMn3PtGUGIrnMWFXwvY7fxtGLdmUej5TfCCPAlIPB6/p
pW49/WFNBSjyCcZMQD77qeZOJykoY+7LvgYcZGXdwlleW8Gtshpjk5ROS80SVsgBrC6Huuwr61yO
PUq+iSxUmwRDCjkuzbtW/WmCRpFfVy+2hU2yGcv710Tpnrs/PIi8zBBuJ3fah7YHj0jx2AEwA/qv
4SXMfH4g6LAGW+JJILetaJ3o9q7VH/xpaWRx92RZ3WfQSgJoLo3RdTzdJY3TH0ENWQdfZeeu9amX
GSfN2TiQV1+U91ZfC/Jk5VOVIdDVr3M/1LshnanvmDVr7jSHj17136k7jx3JtSzL/kvPmeCluCQH
1QMzo2nl2j0mhIsIaq359bVuVCErqwcNNNCTGqQD72WmCzMaec/Ze69NhBzHU3GsW0p/tZntkzsY
uyLDoWLXfeUrBWAvF21ThGw/WkMuG0/vwkdHe2qAE7BDLwwmhuYSB/awBepDH9CUCxJVUYUYeqzn
aJ/avARj0Z6BCi2c8Gqg5c2wY3mY7+yZvxYWMILTRuPFvs/sntDuHmrKpZHPbYM1S3uWlcMKe27P
c0Ou1pHH2iwfk84h4hl32LjM+DKw/CSB2tJJ2dhXL80/Ha4L4r9C26JRvuZzpe2ovKR4yio85AKj
27PesvnwsQ13NeldqFBaNd2XaPs3kRf5I0nmcJdM8oeW2/paFVw6auWyYhhrP+ueSuYpmv8Qd4af
UKyMQjY/He1lQH3EZip07ZwFwbTvsBhC9u2YFLJTLZP8MkbOuI1gjgFKtb8KvbTOXP+oBCZxQipm
y5za3nIkIF2GUJqyQQ8uJUciG48ILjR3X2TFcq1dkENVKw5410MWQ22/xeVTbGhFghplOA62eY0D
6kAhjumE59jQZyj1Zs8ZjVis8EbL76aIJcY016fULcOj+icUesha+FPoRcGN4jTBbUBzWPWGmW+i
WIUOdFscYhZGG9yeylRQMQwyu28J06/HpRxPRugFq7qrecgXxtdEnIsFN0yOXoUC84i7Zcwtkisp
29AslmOfNrZpHpCd1I15FybI+wPKQO+UwzmzCbp27NLPPQVNAfM8LWlggML6D4PAfDTGaD5SA/LD
Hjq9uvQur5BePeY4K9kvHgeNIGO5WIkw2GQZGZ2k856wkXTbzMzfsVrOyswTr6s8Z5LWc3np8oRl
VjzUvBlsBZBEKJM1MBNNi9hJNPc9eL89tbWOLy3j28aMeK8gD9xlgEOhi+BQyGLXVoVYdVk1bOw4
uvd003ODsaxdg8lnDYfN3AEu5pBF89aKmofyDHypVawREFT19Luys/DkjaQQBC2lOMGxQSEiuNTc
6rjIM5BobulygqjacG/As+ZnpTUt4GqPwkWyC2zu5uTHUlp/2vgA52PY5EwPgcM6pR3rk+nE49ox
Kf0iubUTob1x4ebv7aWJdw522qg33X1q9RnUV2ve9ktIb+DCiVNmwm+ruNwCe9PvSUWnWXA3oAq8
pUKcDXPO1w7ejb0XnMRiND7FRDNOrF2pEmnDGG+B9K3wrtgXO6jfqDYi5Jfb90HrCO93kIsdndRe
UO0BZ6a3apo2cNMpXsNYv2q0eqWXNhLCNH9RuOLt8SPssZARXagin0lDnuhclKc0nn5PJCgecwSC
bFh+hOlYL1Yc/a4jfS/KcrnaBYc2vFI3hyfyIc2sLYjbjG6GTm0OtR0VBdxP7czZy23+EmehuJj5
4EMxnE6qtOzUsBIkidAcws6cj6MLrQ2vJM9vWsyvLW4vgjK4GgfOUegbHCfSDsJSC/lsGe07uXVc
HglnggFMQZRYmiq3PAgr6M4DhvuYuCI7uRb7oUaDZhY9IJspY2P0FrZNsg0HZAVcuXtNVj+VSRlS
ToDsye60bYW3oNbD6tAVpbOuUHzviZh8IZJslyFA+VkbjtAZWQUjoEJBSadH2bY8z0kT4F15N3o6
UBNSeF0r8hcn6hb4PxiIyTKzEDe/umqetjO4ef4A9pOAsPZZwv2gM7nIovw4Ax47J173Z8Dl5FuW
G+4kOeUN9EgitZyt1yM3XUvM5i2PM56XVbSO9YIOugZLUz5EB0c1SlXAt30sF1A1E/132ZFBHqsg
P6D+XhBMDuFELlgEht/1OpEfdcG2KcqS4zxm4Fk2E31wq4FrLAoPNgSATTt4Hqgi5NWZhdocaScm
SvsaShcluHycZ+xR4/KA0Pm6lMbXUstTuyvNZtySFWhZRPIivJSWd5t0cYDUsabfsV7VHqDHvN+O
fYA0UrnMUUu6gri4lvqw6+LyqSJ1vnKVNha534ADvgwYn/SR58zn9Z8yuoAlZq2jDjopdm1u013L
sCcDkqWZ67eZAXkaOmWZZYhiWrwm1pSdM1WpBmPnb4pi2BRTle85gv4uVANYlEDuZvP45PYBfNR4
U3dVxwWsigfd+Zhp3mdjxv026OtDsVg8eQ1WRriN13JMxn0vikMDavA+a80z4G9tBwli6zAjH6Ku
YjbNmrMojkk3N6dcDhztEcNpyAbAsVR1jJLUJusi1pst1+/gSNDjzU0lYwNIIOdYzHedahgeBq74
wt7Z7jrv2jeNAzpVOwSIEJsptNQTxg7WjZU6R1PgWmkSuY/lkp1KqsMUVOzG+8giGth6Ggyvc2Yj
rcdVuvYcbT5pzWjs5oCSJ62xlks421RHuU38MNUVU5jlEIPObX2LuZzGtsj88CgKw1NTvutBj/iy
b7Ww/+ilcxkazz2nekQSWa3OS/MzgKkGdiQOrpIYd0lp03YBSL0a57Q7jgkeBIo8/M6S+G4te7p1
uhyfghacQUfsLq+q8hybhZ+mTb5lJUAE2gWLU3Q2JELSbPWoYT6Hq4+zeUxKClxlyk5CmvQO/rHD
5Soglx0y6zvtfwrE7c4KTomdgessxu1SMk5T47Ui8Z6f9beRI6Er3S0Wt8qHF7MeBL3s1PiRmBby
Azf1iHbfNKulMZ84X2/LnGj50DU24Rla0PDO7bXKu2e/5kjPj5YHBEQ1hEfNs0elzTaSqO24pbeU
SkBsGWLaaKQgNuN906lAJs0h/E2F427UGJZS0lFzlJ61oruVmdT3Q7G1IH+syhZvn1y+WYft7Elr
9yl36srD90BS6QZX5ebIgwyopLUN+dH3FT2/jfbTy+BrNul9FFpFyZbL1TXFT1UVJkyS+mcaIqdq
YUKOqH0i4v0krWnTFNUWq+Yaz92uwCjty8SKt+ninmDYEGSw+sfWdVg1No7BeYcImlmMDy1HTKPv
pnXttJC2ipIvvXfvhfZWzO5PFFh+DR6PDXQUETVgOM/cHR7cUzFNFJculdrJtr9HtCC/duR33hyw
e5LLgvS/2CfBXkPzpi8P4sZZi5PPIYTwz21w8XSyG3PEXD8w96tfPjLnzRAowKw3PsmgLjBnGKw3
kxF1boI2kDed8h6i4bgRhRZTNWM5g7goR5Obq+fuUVC7O6Z3VaunI/o2Ec8M6KT+yH733DlQS3qT
YKc23Bil+9PAtnOnW8ajZ53x8YrrWA+/xyZ0fYmj/2TDSNnAuboCNSdKxBYC64VhvoMiOKCSiacY
OCh+/4cgGNeG2dbEzzA7hEt9cT3XuMHeZXkU7rC2DFy3YXJ2CE+dgf7YJ94a+HHa2UinZDWZvX3V
sS88j5gqWam+hC4JdByyr5qcP6N0xWNCoMFvwG5lJzsLSICyL+tOGDt+CWnAkrEb81hH5aNL+HDT
NFXiEzjUr/RRH6XZFA+BV58nAuorvbb1p9B96Ba4thmcYSzjw/wkEl+WGTVTdv5kWvI5l96wo1GS
kyELQQsuBSwM6a6YYQqMF7O5jzr5qpfYEUILxBosNGttTSXSA07p/ZJHpOntYNjlOlEBYmB4VYk7
bXgTu2OAbL1L02QfzPGjNrv5zSjpOp9rwo8WQaRtzR8MJWX0DdyVTCgZM9CYjqsMIh3vRJtsEL9v
RUdGtK3MUmGEf4OAg/6g1zC0Jo0L2grPnOPdI75h/TwkwaWVUsfZw7wXjobFCpem1xTfyo05JsrY
SEDk7L9kBuG09WvE0ZfaLp2dF2CTJ0Ofrsqhs7gLAWqCBjDvmii/ReNS3arK9vtpMu6FkSKS6WSZ
bWxnv+z6W2sZxzAme9ybWqQYGG+aAgv/BFhx+CFNcZjC4bBYbOIh2XargmfcG6R6DqZxyImJTftW
xo33wgzr6HbLzp9iKuHmzrpMYVfFyHibobfTM2xM/p60XdYWNUxUDyYP4TjozwDQwPXZAoiQdx6n
CZvzjK24T6O3JPNtaDq3Ge7lLY3Dfmc7Ju5JXSWneC+yFBOZplntE64cAldNpo68OC5FjxgTVj3F
06Kpj3OamWtDI0wWZRgV2mpegBhkLH1ZJ27qXrf3g07mQ5QCz6ajP9R4SS/YydeVxx0im/ktq3I6
WgFwicjU92lRvQFviM5i0Vnv4qc62mir7Ai3XLY1n2XEQexLzs50huiaFz89T3BMrAS4hpokeD1K
pGCjPMY0EP7HF0z75TFXkxIhjB2QkegyBPu4CA46PobIdbVjUwztwyL3mWHrl79fHCrQ49EzTroX
rvMkDo4AtwiRxHzPnFvocIjkmB/wYc3valhxopE5ScYjmZiLNcjxJ8pKc0Uv6zIDSB0sn+KC7DiA
+17rTMcvmGjzY+w1WDRmPdk2roYqlXovZeble2BlcFhz78ynF2rZNIIyzNziKHXwO0XeXskiOsyB
gziUNe7adsxeOHCU90VYp9bh/OxBGtjUUxCsWoXilUttPjGp9YcY2jpHPW7bbPkI6xjz+DjX0UdU
eSFZF2DFNkH6bRnUH0uPN2teovQyIbYlmiyeh5GsgT6SInea4uy2WbJtew6mkzlgJkvB7HXTjWRv
+jZs3sf2XpJDP2oU5WIQc/nQJExpWX4jLLccWjPckuV6ynA2v8ARHjHTBd864JJuLsJvnDIvOp10
L5NwHGZVjuNkdN7qJf1sS4R/dtvU1bN4bvOkuKWtQewWY9HGzDXsIjpuAJto5XlJ6vERB5FFyKZC
qgpbvv+II5C9g806LIHkq9XZZrKs7iorLOzZZGq3HmFmrXM9H/s6AY49aPeq0IOdxyGjo8nbMsZE
KJfgezhw/J/C3KfuW9AhA1OAf9VeF9Ixq8VgBenlDHmRCYe+aEpcKQG5PdsJ2RG2xxayzarqnBNY
+G0zjuwaBuNXWpmbsaNe2jD3Xk1obmoq1EULd3yMiknAj7u2Elzda9UVf2aqXXIXZrnlFN8cD+9d
PYH/SqdmE7XepoFugiiGvkXZ8yfaH0dxK3oEk06+FiQvDhWsnJq550GQwRjjtKjnyTnKv7K2WHkJ
evbc3FCCaAYKdZ2tvak9a3LqeSGjkQXEe1ZFGWls726l48YYnYOALPHRSrS/Qe8+59qdTpoo5hsX
de5HciCYiD8M58wpCqfsPyob/j/4rv/Vdv2/L/F3QyHJn+5vReg/7dh/iRb/9U//g0gi4j891P9X
fsg6ij67Lm7Dz+a/UUT+5f/8nzZqiwZO3dLp9oD5oXo4/2mj1v9h2LbHpli3hC4wMf8THmJY/xCc
jnV6Oz1aM6Tgd2lJcUT/9r+E8w9lYYJeza5DUoZk/r/AQwwEkf/TSe3ajmXgv3EN+mAoouO//5fS
EZ3tcsp/pu3U27Rm24AOAJE2fhw18Mr78r2eGxMtT5SH6C6a2aa/sei3kTOEJxhHjyIZ4BlEInmx
vf6hAU5/YW407xaHiKVtqms/jsei5b41pgLXhmp9M4RJxRUIkHT840nmXLrbmRUclmiiKr4ynWN3
bEGGZsy9T1IlJLX2nI4mqFprIkeevEZ/1xyfWCbdTdi3yO33SAOQCCXPt5AzA0J6a/3PbCcAIRz3
pQmwXJkVMEvH1upd3C84X2D2OQtvdI7xN6LYupQPjg14HfTcwr7J/KjiFW3Fv/qJTsbMeiNfCvoo
wbJTFBc5cRyknYSNssH6HOLYitavzUgZEveL4eyK7jWC99fEy4T/5WDM0QKbokAB8AzfICOse3XM
RqN5HrL595Rk08rD72fgBBU8ivbg/4s6DHbxWL04VXyAZGDuiOrxHB/grgzopHHSdYDkEBZ1J/3M
Emi7EZqBb+TGyT43gRzWsI+jtTCpEZ6YQZKi/JOYwtgRBM2K6DdWFcMfTNJ2dmiyrx14Je1ee3Lb
+jnICveU0m+SwsU86wGDq+5XsXUrTTS5kp6DfqZXeiGBozfebmo4AIfEl9Qsu+1MThehSTUAaJyX
EuFx1VsZO/u0TPwZJ4dpc6GpJmTYNgtNogapefS+HlySAxJ5lbZQ1SP4jIRWvF8cyVdxmn7qxrCg
T7gFOL1+tyBDCC6hxLibHJxyK0tRd5YY6/x0YEkEXDuN33srSTdDSb8HKF6cjx4BN28gDYOyl/hT
XXiHPpfvUVwessjTj5MRbTpBeyy8NCwb9XTXW4SicjDFXuhV5xuRwz6uHL74fDybXnqwTb15qVNO
+mxDykcnxKhBxc+xUTMMpakm+aOWVzzCJLd2LBF8tuFDHdfPU9aHh6R/Rh9OvowyXut2WZ/0mkEv
sB6bkG45MzH/JtTSU9fmXzX+SlKzJrpRsExMq2DGh4UtWByFwZZQI/s3Uxt9NwzHEw0VD621cJGH
TvTQArxdVwVnGTMIlz3diNURfSdbZQ7cBiJOlB8gUwDirsiwF6/4ClIHcS7CwxXi2QYnXV4YOiiA
+Y7NxtgKPcPSMrpYXzOT4EDzp2/GK6m0s8crtGrscuMEcb4mk6WvU330C9nvS9xv4UxlTEdMbl2B
EeiHbi/FbXIzVkzhjkt/VeDBWvFcf2b3jTlfglPhyEg+EAWPC7TDJ8LPkB9Z2kAaZaJqIs/0ow5p
M6vx45pBXq763vGg/pZ3febnS4c0yBJX70PU92uqZt/JTpHHwnv7yzbwngWWvkshVPIT9OmWBN6T
V7zn2HJ7mjBxw7bgI+VCr7ZDYYFBdwFcVYbR4OzQBkNqs9m5jfZJAcdpkhP6EtZ5J1cbBy8/5z0I
9dS8JfGoAU0jJtvBiq08xHSN4nZEoWg9hzOs4bJ5XZLkUtBd4JSXCdl2hYsq2mkhuMJhfOUUQ2lH
3DpH6dSkD/TwTNBvRsHKqn0V7KAd2JfRGx/zOcg5F/ohWfpbMB5Nfrvd5NnfXpSEN5Ilp8G1xJfT
1HTujRwgrGnZmzJam3W7EHJgfAkBTh7KLHwkamec3Kl/SnSKh0VzrZz6yNE5v1YVNvkQTgz3ZYDW
GvwyJqzxbLKHAn13cHX7BXXlg0ZRAxFCnhy6j4BtZ+hYJRuK6MfEW7qKHBK4bgJOIhSjXwYGaWsY
KkChHOoSGYS7epuMAwR8L6BxqCGUijpYkp3fBsVyrLzs2+2Nx6KofgF4+TGm9FJfKjv97sNOXxlt
Rntz9K6bx3IxzSuuKtaV7DzXRtJZ/kj9GotXNhZuhZEd7OGpGwR/eaIqFMXSbpKet8FkZ73OEN8K
XDCHIAxe2yEnLy1mPjwhArPXhSyAY8zRocmWPPjBoP57nGBXzFT9sCbkf1wSJozSOl/NVUeMmglu
kKLZmLjJOvtnseXKg8e3cpfxTxdR7yIyQhjGo8mLv2tHUCEJ8QuCyV9WVpe+U6jA9twfPM7wQRpq
K7sMknVI/JCmDvclXBbTl/nCg4A+4RZwD6rxq+Z1eyOFyA7IdoWErJo10mSb9mwtKC08BpwyHa0m
9gf6aVPW4UMI8vHKNNKtWeZWfhHF1mVJ7AsoooZ+HRvNtUlPmajXrmdPP6kJiNpyKQyoSusVPRi3
RT+FH+i0UXLtioFKrTJ7bAhvrmBFTycapx/Zuoe4bcTJnRNzYwRmt9W17kiC2GR2IKwyauO96uIZ
dMvEVsFLmOVNjT85TIbd4rC8rzx7Y8jSvlrqi6gD62ry9s/Fe9C60TP8H3QtnvTkHLlLGnWwhyJ9
p1OC5XEAYsAcjIEamsL1hV2oFELhj0PmnVlepyzCbLknSg4Gyc7a11aSKUqId5IuggIrGwj1oal/
RbMonqfodwXXdmU3pSSnoxMAh8OxE249b0Ps7qTtqFYSaXrSSKKeC0dHlxvHfs+NihzKbO+J9XZb
e8ohIihgdOB5J3Ta38NibfuIWTbpB22v44nm7Z+Ni2Stk6B/eyJecH7eatH1p7GtfvrEo9KPUEgQ
13f8WsbWC9OvvPmYcaQ8lQNpWyO9yCa8AUey9wXukh2CJzgzyZIxKy48NMJHPaSxkteaVBxiKCx4
/W7b2YcZFZ9pHWU7Pal79MjR3QLadn3YxU+wB7QbwW9axXt8FFxX7JaaHmue/oMlXCwTeh0PP/jp
hCCEaN4zpLNQG3hNWLbQjBa+xwbmLMQYMrahC3SYtDcyq+GPlrNsyn6ucZPFzqpLsETy7mindu7S
Xc8e3mePdXb6FEp5w+p/8OblhF/pq4Wxgcjal6fOC7mVkaVI9GbCBu9Q1mKa91FjPTBXeXizJLUA
RuHHctj1/Bh2/SOdU2G4jblOfE9PptUM24MXEgO985Ug7ncZhrK5fKQVfZuFySV3nVeiPOuw+Uon
wDfWvAdZ+pEnkgSdkXLbQG7s2C8Mne9Yv+NU6D60imdTFCZymHTWcY87YTGb6tBGnXs3rNm3Wpmw
B8PUnSg/jmfl4g7BlMMfLrC8rNED8umpXjjs1SNBlSxwH5shKR+r3miPFNBiksJJvrVyy9qkWkrS
g39lx+OLbbS/FgcrVGAF0d0zvA+pm6QbRP7gLtRkFUGbbcC+B341IE807O79HCLr3tNiHPyF6yIX
Bk+DHcs7D/AjKOdrOerD8xCGV0zNLVqe3t8Srx/8ucXb6QwktGKY2JT19dV18ni9tQFRjvIN7d6V
2VdYz/q7hwpIZ0nLesBusRnF3aXUlh8zrT1/IkOhe079kJvUBGQKCMwJs17X3BofQ+CLzO/u9Brw
iWDjM4kjPVUv9dg/I8P3m76GhVHOj4Y0r4MnuD9qWbLuhvY3tvyOjetMd8gcF+zqsL8A2Obc7mx6
hVEa3vOJGBs2jxMJSpLVmnWOaQ2gmI41TEF/rcyjX0ZY0fW6dDgz9Y98qEbV2t6CEYTO1Oj2q+EO
T8sMfa5AzosiwQpID+56jLWuAxXszTvHti4gdtPXFMyTzmImhy9wctGx1oFDDMvOeK4UHKMHILTX
0Ck/PUdseCj9dhKM7P1g1KsIDkqh19tqyUkHWRaqTgiwYvxDAwAcaad/zfLp7LoW4DQGJLJqBkYH
87ulTQBbsbWLa/YmVlhzMFRUa/gwHPyEu4EY5KzNOXnXtDa+v3p2HJ5bN8E37PEZNtuhJ90nBn+B
/rKy20ZiF9FXrefOB6zWG7BRFi0GctMbi3sFy8ftC198JF7I5hdbQ+JdjeGdqQdmYJQXz8F30WE6
iUPGidHM3ruAJE84QGZmh7Iq0H3jOn80O7IUbRm8p1PP2Vee4zl/TgUsKCd9NszxiZNftAuweAwY
JrWg4mDESQ2c9NmW/a8uYG3keQsHT938aLgiNEMr3iTImTUzZvI44kayakQNAVFzz064UgZP7iUL
8a/MSnXu8oRt3R7dyet2vdM92yPAnpXIu3SbgN8DMcGW2+XmfpRVW99w7bO61wh5AIEEXF324X0u
dbhhgcEdpzZGJNWT3sUw+xPbWBcEzi7lWN8c26BfoQ2PDY+sXW6whu9DOdxyK7pjQsd7BbLiPlIh
xjHoT15M8lSEpEsB+R5tLXY3phDVo62+NMb0hafUw+ad45vFg07bQyTfKpWJiIP+6nqSqjC3vGVe
cktSPsVcgcOZQsqDWY/22RrmEamDoDGxVpZcfcO9qwrLPagJwL26vBCTQlcVbXGDxQ9ELv8yra5/
7XdO3YoLS4p5S5kEOZ/Bfm7wUoII/zWqJEir8tXMFGk5vyZ29FkZle8tOm1pkfUewNHG2u3scSbs
RjklFDcCdWNXHW0BL7G9b7qzW+46116Oy9RdA0CSO6ha5E+zmFyYakVxK/AUBV6OhkOzVY/XNO01
yjnY4tHakq0paM62lmiGQ4A1OUiHajOw01nz2CQHzaV+LkNBd2gRQNis9Oxg5E27dSPGHYbDeMOt
ZHpmRfgRUQS6q7XoPVZXJqCek+EI3HCZSA+tjgAEx5FlIk79VdsAphb1uGyriCSprlfaVx9WR1yf
ErO2cKD4Of1z0ShMs4E9UgPOT3nQeEwYcVt8RHtHmVPtwGhOIsSaGLC6YPU7r4xoMVfC1MR6yizq
PfG4UrsZPXXJRzGTsKTPD9fr7Fzd0KK7yS2CrQCHRqCsmy5ajU+lSpxGFbUdXWyHCQbCcwGNkB46
EwAOhDzNDuZz2faRr9sDJMyx6W6YLseTsDV8ycE9l3OBVE4JCAnsBqIFTdaVE33Gdmjfi3Cg8T7w
srdGaqQ5Od7vSDtlmJlHeTYEcy7bs8+KAzwpwy65m9WEQXKZeS4x8+8CWWubEn6yP6EEo0XCqdFV
wS/AT4C4DBpmF950s003sA5QRAxr4VFQd4dOkoTv4mMzBSsvhiopPRBVXCwRDZmXBakJ38NSwKsK
rFWTI9/EOAAOAOs/KS+rzhMK8Rr/euAXuGQQVncytLyXOGKzjpXTXdkdM3GCU+GtL/hYahrIgGwY
KatbigPtXRbQgugnV0oXkSwuTvFX/8oXWmjsb5HU8tecxMW2WVoJx9s1+KDbPsSU6tYiqRVKW0uU
yobUZB0aFdeIMlYhdQ4ST1Ke/TLO/lxBSktZYTC1kHUDaMg98VbF3HzGyrO2ONsXHqyh8GlIIAye
iPM0zu4RPNoZiAyrvW5GKTR4JYkn/nYn5pJS6YkFwiJWFRRGpTXGSnW0lf5oKiUS5oAvZZof2TXl
20XplaZSLsPFzW/sIh4z9gt56uW7Hq7xMSgqZ9Mp7bNQKmiu9FBc8VRd5Wa3D6mY9PPZAFmnFFSh
tNQYUTVX6mqrdFY3QnG1lfaKQLcJFQE1CGn4sBBodaXUOnymjQTCFQpurrTcXqm6kfsglMo7K71X
Q/h1lAI8jRnCayWuZszWqA20cCOT+rHRGSvpubH2rTv+6oypO3X9aEIfnd2MiNymV9ozkn3ozJ/E
oFt2guOuixyms3StL3X63BWpfTWVkq0rTduG3Sc9m/s0krfRVcm5UjZUjiFYT/m+dsEiIXDRx0RM
Ssuqn3owzCTEwoeZ0hb8Bk8DEjvqv/kedqjumdLfZ4R4qRR5R2nzk1Lpcc/+1tRfVA1nQgGPCV3Q
u0W2mIRibDTxaO0iEHmTUv8b5QMYlCOgUt4AW7kEEuUXQKrfO8pBYCsvAWciXAXKX+App0GvPAc2
tNUzppE7PhKSesqZABXraVRehU4sm6Ktt0XgDER58DOwEFf8TkCdWB3CJPkMlPeBhtIvA6mzK50T
ecLTYie/+uVQT953CSjH10tApQMANVC2yUFTBgvltHDNra6cFxB1YathxigxZeRx/I4mRyMObo3m
r29DOTigVZ8oRHyghYi0s3J5dMrv4WH8cNIOcG/A9kJ5QkrlDsm5DQyVvla/fIzzohqBt2MnCWlv
yZS/ZMBoIhiguSTDp470m6G8KBRVsb7EngLv9WdQfhXJGisOUhxvM0a+5mZjbBEdScy2E/uMUp59
hPnFWb4r5YWxlStmLLaVcsmEZUebWHpOlH+mxLcQDfauUc4atvz4OtqfSXluPOW+iZUPR2DIAWtK
x2WAR6dSZh1MOzbmnUW5ePJfTqXdnaTCxVxA9lRuH0YhnfShAQPDfJo6HEG28gaBzfpolVtoVL4h
XTkce1nSwOBuJ6xF4q1QPqNEOY50rEea8iBh+r71mJLYwaxhfkfVd4UF9SCxLqXanx4jU60cTZPy
NpmYnCg2eYuV6ymRJA3Mwt7woz+Xv84o5ZFqa1inFkmnWiPj1y6DuJA5udJo9xMnZO2TqhtX2KHT
AzNu7cc5zwEeK9FDWhABzcn8Jkwhpwh8wzppNVwWzjwfa/UlqcKDkTEhk/8LcqbUATPmCQ89s7jY
GPgaQCa8kYmoThgpdOZi7AdJRPLMGXg8u8aPNxBEbYYgPjUYQdzWfJgGk48rR7Oe1QqOGmTPyh18
i41LTaPURrhLs41nM1hjqUOVTsaTpLRnkQwGo/GCM/oTVvtRGsY5KKHtCsvaMyfhRp5nGCDzr8Cu
b4WB3V2Z0iRLFtN9XUTyNEwJKmbjXKZ+REPM8K+779Jy7hHo46W/VxUsF3VIAyYwmyacOy4eahYO
DkNebRvdGhfBN0Go1m8FKC+IbZy9YMuIOmLLnnD/oDmPshHmScAjRGdIIgvnCw+/w6SYyc3cE4Pn
vnSwSodVP0AIPy3jP7FWvqcDeoqD1/+111RlsvGQLRNhgJ67dB1arPr5hlYZPnmz8yyN9Ox21Tuc
hF8wp6wt+eWX2kMRh5kcVcbDErrPQEIkKBVr/Ops9y0fy/dmmSIYGpzEaPPRqcicXHbQTX+2uMNf
2R+2glbMYuR2EK7ZRwW+Dkplk8gXt0BdIvbX+VElNm4PGgbm9m0YtYK+m6E5gf5PV55eCbrHtPGq
E7pflRhF/DBrva2dGS27Pdc9gDY8s3qfnhv8E1amwXqgsbikA9bMbOMNiQ7mQNh+l3ZubeFx/YSZ
jLdajEhfFZ/SFenDRwdJf51AMidaPdKy1mOZlcanTu0xL9xeENogUI3Fr495D3DW7MaID43rUe0m
uKsesxo2VzRyWND66kd0Jap4qje+EHXiO1ncbzRcYUQUmebBrL2UTf/WZvkvkm7NGispqaTit1Zx
TOtatKA4ZV3paBX1cKzP9hOtnuu/39RMAAnMyVBfMzIMi+tOdIphAHXnmYAqdiNq0aH4lBouXaTJ
Pc0Be9pRjDOC567Rcutk6Y1G0HNSUwBZd8wHa/Qk8sgsYy3aiB/Y7PByzNcmZswceu0c/ztzZ7Yb
N7Nm2VepB2gWSAbH20wy50GzZN8Qli1xHiI48+l70X369KkCqtB918APA4Z/W1JmMuIb9l7bJmOt
jUoWYd3gnRP5Vvqw5Ys+tNNFPy5CuzU5bmAbYPCs5gtbEeQGM6gWbGsIO9mx2LWzw5DjnWVrX3o3
hdieuOOj74lbIU17P0WGETDFf0Nzkj3as0BCkzc3hF7x2XcQJ0qls9/rsDJM+FxREO0q6XPFUIEe
DN5vfuS5DxIHBHRkYUvX7F6gx4aLxIrl4FrO746k05YAKyLAS8arKwbXL1uD49/dTaI5yG40Puos
41LQ/ScoW6wP4VHeiO95VXXVnkYC4/Y6ugUGzPqVizcDcyr+FGIgpJSmGkl1/zYmefIW6G7RbEuD
hUQTA9VJwTfvEQfTsumc607kfeM3ZoZHJ9oO0fInz+mKVb413Hp+VR11HY5UiFCVVpCTxY8IaYuS
vWQFGonB4KrFkFou3YnhFIgA/PIHXrxdM8tnRvnYAxbbZ5xwalBC3xukxCeUXeUoiLJJ0jAhsSwc
PbWHDm0XdAxknz2a6GZOuU6DZngWj7Srfy9xXaO8Y1ngF+kdKW/+wJrxjTwW46LghWyGxvhum3g+
E9ay+mP7U8fKau/YnDhDV17qS6+a4ofe6K+F24ezsq134AZvjdsCIpn65tjUPe2VbPpTjnIgpFUM
gRVdrDhbgmloLtp0dLFJxXVWHgbVP9WJsVzR+r+2DnYXnfloxDz56jXVuamsz8mc65OfjsXDkp9I
lRYPfZ/dGCGKE668cVs4M+uF1oJ5jvIOGWrO/MQwEVWWUt+KRn579fRVlRbRUSJZnjHDv8MIe8Ob
vTxopzlx2fO0fRoI+Vo2+ma0Lp5Ljd/NVom0D9kSGnsBO8b+FQs6kakpvienolJKho3sa8gqovuO
eyTlhEbiWCx0O0gNw93OdIKM1eQOuQ+RbklLAnv15FSEZNtsRzbLVoqSyT/XGkxfYCvoCLaDFG3Q
rGENmklnDIMVyLj6yp3BDtl5ejk7cScVQYuDYTuS8LORzSgOURftdRT0F+YhNUORZlqjMXa5YctD
38lNVOhMxJHXmJ35p5PQWY0p7oPFrtLdaCI2I48ajpftVTubN3xjNm7Eemv4WpHwfuql4TKudHbf
PWrulXASqJ8xHDOmlIdO3AV26YMu5/Zp0SprX3T9ck613VJ8FTz3zyJ7t2PL3vqth5AtKvcwYUFe
RuKgsjXTiLSy7TxMx6XGkTFP2Tus1zlABGmHtucUO82UJqJOBbKN1XSqxXIP8G5E7MnAajZh/aBt
jjBJQk5ZoJANi6tO8IG7wNF1yOrraqxLnoyctt12CVQiG93aNJb/2afcOwZjKOxwCLod3aEt05Pt
MsfRJuKh9dFf7Qkb/l5WbUOUmTS7sclpRfE82bxSauy00PE3EgLguyjtE5Xc72bAOmogZTxNTvMe
+4TujqybRoNJUZUk42vhDddQL5HHtYbpnxA2TNumns/pbFHtdbrau710X7PC/kMiwyYDHrQzdbI3
WT+Viw4bKP9JautbtWRW2PfoFqDIjtj48LDJLaF4bPrEjHqgMs/dVLxmbVfsF0bfaAp2CPjN7TQb
w9Ys3F81UGcHXggqLjzQBXFaabolk2O4NgVZYLP87Bce4Yj+ZAI/HXRxBOQld3fQLEx4RMQquHWG
l0rhynLVsz3blA2Gj3jX8D+w1mNKk7h/+OxjuCbzwhpRbXifomKTl1UrRDOenxtdfPplHgqzr6nI
sHBOXfdYT627za1B28uo+O3O6IzzljjeNHqzvGx8jDN5dWoeAjvmTWn9jkqLoWCj3/8+ZgVlP990
e0zWFCzLpZ73CwKl6lzsc4yB13LQx8OoMMSQzwaS4c10KVDaZqm2LSlb1qCCOJVn+K+rUJ2v3rrW
0wgHJMh7YsDs5rtcGLNNY9JsJoG5W0vndzvHfSX1sQ/mZuAoX3yqpbTAqjCNZ3DG3jWvP9jNm/t2
SL4QHbrhpGFbgNSygoT3UTE7FJPjQS5tdPWGj3S23b1R2gIrIgUHkGL/kg+sY3XG5onHUdI1WADy
Gc2DAB+gxdYvYQCcNVHlntkGmSRa+kQxY/7faRXHszCaKKwZ45/tQeVXrZ3ScBiy4d1tkNwu2CfS
wvygoNF3kqix/dwI40Pz9Yd2ZGFVpuSmdb3WPoMw2/Fjf0YJHxeLIcDdmiYuC3FiXNi/mFhSCivR
2HjgAy3c6rmeRXvyyTsPCjNlGTm4y51K99ZaKXDePEvPDRU94KHpOdHKJPBqTNGiqK9NmQV4trqH
DnmTRDx8ZGr4wV/nQulwwscOH/+xRyjVt+SNAXo/KUDX14XzJTf1kRW+0MM5I1nUAmeHDXe6/v2F
LId+63nM8OY+op/kxfQ5subU9C7KA8yhtwl77ZEqqZmdveAYsAxzeZwj/VXP2zrQx6baw0RipUOv
IctUnFuTMDc7QmmYo/Bl8LjvBsu99rCe93LpGHsid9xMRbfXF2t8Qu6IlpZ9WKvf6AQSamxOedkF
eKThcOXNk584y9WOTXyBRdPjEiOpOtLFlweL6jrznLgzR7tBXk9Tx2NQdHYDVJHkJMNIr7Usr2lD
TVosRJ/5bT/tGXVPARF9J8NSRvjXvGTV2JhKnTIunQB0+WX6VWv+28Ak9WLHCc4vaQI0XxQkrAJA
TRd3xyn1HxPSgPaY56htbTmHsmatOZojltShxHXJBT8QmnBfiCcEToVLVFkYVjC0HId18BQNaBXK
PPYeNLeFsDOYQcqwhGAcb7XtgWKzKHCQMZdzUOcsQfJJqlBA+MhI/3nsfCDB5AGdsry1QpHpMekK
cX1a6j0e+vQ+Zibl9xrCXAx9SgJ5Pxx4s98zvUVSt/6Sxuooyck4eAJaQecOzEKxSfLJRFUiL6R3
tYcCFdMuGVEIJOa1tIgkiI6xqifQmrYXLuixnNKm6BFdfagihh8QrMCa+vkhn4nF9FYdTEYf4U4x
hCY+ejvFmtYhs+doRSUrXCJMTmQtJltbNby07keBlCpG/fTSpTwmE7KOOIo/Z3kFe/qK4iRnyp6B
mimhu2m+GsJMNY+Fl7j3abKth75sUR7DhlAFqNbWaa8VJp2gj+UXqYIlS63RD/IUHQpnSHPtuX7u
KifpJwek5niLvykc4nQIOlFHZ/IoTdyIni77m8gMTy4CNGTiWXwnITZGn4g5v+l0bAjx8lr32dnR
tfww6awN0nJ+MCM9PUhZs6TNscsLqTSqfGsGUNhfVW9azMOLpySlWm6NdsDdijrasedQ9JSYrcEU
DRoQc5PFYIetLddiLplxVQRZamaUh4XL4nto2ujkybh8IzktQ3vSWFmLKIuwMbpSllML303npycd
++jFF7x7pe02IWPHYqcTbPzgDgge0m64LiJ50tjMH+MUUDmYnANZZk+14SCdb5ePec0AnUWf7c2y
+MHkvApIJ6r2JtTDq8kAuzNGDO1DjWdDb8qgWWA8QIxXW6NZ5luloie0jt1Zzfg+UG/RYeoXqSsk
A4AKskV+249dtBAomdgPmXLWHkepF+CkvwlVOy6M/py6CmJ7arccovGur5tvjaK8M+13gc7pkEC5
AATeIWvT3niH6cMSZEtgi/fliDag1KJ3+rir9Hr3FDEMxkcpd21qzluPRCvJMnKuamA04AUPvaWu
igzlO1SQazbj0x/51IXtk5U6u7xuApjdt6hwzDOvMK6WcUbdZcFl65V37PJD0a0pYMPn6JfMOrk/
lzbj5WDpmRRDYLGE3HoGEi74DxSHKPiUvVxwKnMjuZhAWfSMGCxiI/DHyjz4LfJSzecyiPJ+A3+M
1C04Zibd9N2BKAGfeNcm6ak03A9r1t0grbsqbPri2/SpHLQIaaZmxg/5UqUXx6dKSpHeErlUEV5G
v/KUzBmIUaALjdbthqFBkeaWbxokYMgPv0mcrc9E58JASzfJ4rUHW0sOpJZg2LOzF1AVZBHMjPVJ
0aHoJCesyxBOFuOlYIs1lNHGrNs9gv917oATXxqwQ4YBLEE2a/u87M8pii0er3Mdgy2XlnE0+vrN
Vxa90h+rS/MdCW0/J6F2Ew0M0CHf3fERT/Q1jA1OnesN2DpswRkkJ3vbI8Yk4inoeYPJWG4pby3m
/nbOd8V0rJiVOivAuqA8wRUM1hfeB20H9eXdTjUVsMYHWhwBjkMCSUiXm5BBkhnfmO1Oy2LrWxCu
HpRaZwzD3uKlB+LobMxeLCdvvkkjs7YOFlmkfrydLUVVM7CDyauH0WzRiuD3lVChgOEgzKwDgMav
5NyIs192n1CIA3bmGGbrJ4ozkLxzWl7ZYVIZL/SwTdGEsO4vWRaZ19xmpqyn9qEofEYlvoT+J9cX
fkSTZreUlOwmwCsKtocrPNojLZ5NAyplCalgqecuMAYXQ7jzJCAtDxFA05Eqv2BFmROTFhYru6nw
AArGAxpdIgHRR/juQ+HgbVB19svN0dOIzn7vM/ULCtVOd2PzBoEmeu4XOGyNW78BumkqByRYooZz
1Om/xaq0NFJb/vAibrx+T11TfeDgxoS0NGi/Cv/g0QMEju1Ph2TwWImLrgtz3uDASIpzPmTTvrUH
m3E7gxSG+GLD/NIKLYVOctQTpu2xUzI/HmYCtLolRH5GeMr6WxB986OQOiOiqNRQqbFf8aq6oeXy
nlt/n/Te8Mdh9GfCHDrYwnxanYQaoAnyW7pn1+0YEoOcbqRxNhr/aczJpnHUiCWFwMZQgEZkKkpF
wwDdlnX+S9Bk6FYAi2z4tnHvcI3S/y9YvJLHsz156lBnURRG+LJNfagOCOVh9Sh1aGaK6qa+EZgC
3Yv54LZvnJNtaHU4dmxctCoOXSQKDDa4Xkr7FVSy4Rn0s1r7ndYKNUdzNYU4jqlhvkQM7E4IpTns
p6p57WMNPZj0znbHIzt3WUkcKJrseWlCqXveYc4BZkcCiZFHsOzooqiC2e7tkp5cbXxq96Woxxej
dPNtPFcmqZCE2rEe5Y2ZpQY5rekCjbEK2CBmvxpFHNFGAohMeUsy3Tr//QVNZbVP5PCcWmSPblrv
SssrznjsmBbNbE7/FaL/H1JR/+kp+V8hqf/87f+lEeWlLvnvv/Wq/JeOlv8P8wbwklo4Nggc+C9g
/69d90v924P69eer/Q9OlX/8zX+6VDzdMHWdt9zxfZQW/9ul4pJj6wvTQKVvcp/+jQGoEExgRRH6
v1tIHEyPIADTdO01+eAfLhVT/Dttms7f9H3LAFby/+RSEeZ/8qjgTrENy9VxmJo0tX///PevJzae
LY6Y/4FU3HdUbw97mTqgoGBfJ9wqfftG5elWE51YzFD+q7fyb4Zbj4g2sVSAdJyNU8OAk2jx48rE
TFhvpZN9bRtwYE7t66HRz6CnLOvuDkbx6sb6zcjxQctrhUpit6IPbGq9X5j+GyDLZHn8y1vxj0/t
v1V9+VCnVce3als6Jp9/ye5F6w/hha6FCb9nmI5nrz/6v/xofevkw2QPA/mDciHVkRlug/1xWBdE
JUE6zFPv47o6wiAIuHPaa32VnW29FwxBzT/GunDCfQc+mR1UPycGvJm+ORvyAwgz/HAHTpNuPSjZ
cgWgE9vSKEWVVj7n7LjUuuzq1l/ydQHGP2iRDWjM5x7hV86obONKJ3mcETMiS5WSxQzsOHAUBK2Q
g/agxuSrjtob7ibjOjeeFka2KBFqpNh36jCyKE7YnHB8+M0JTj1N8JzP98mA3RYXEFpXKgLTsu6E
GTJmclh1oA9g91dddCPCsKVOt3/V5CjQsiTHcWUuDMAXvKjvf4DkZa24zylMPyIwDbTW4kcFuEFb
CQ7VynKgsiVnbeU7JCvpgTUVAQMr/UGZDPyntFnOEZIsxOE+Tmi0RSDeH6RDphtejuGOcCjopVWc
m1o5hwVPLDY894REL9o6VvHUpOJg625KTquP4VXQOvOOdao0ETrHbtBYSGktzsNTA1AYULf1bE9f
KM9voFOWTcmdFsylY26HKkcFm1OyFBN+Rd1I01MTIzUW3otHbugBfQ4RTi1wjrrNCYtM9J9yMPJX
hgfp3i7ka4vLdmPNA8z/aaxPljfFB3hyun4ctYQIwRj/c9abFRVgRZVdhSbMz0ZWR+ThRjA4DBpR
sn7WPIGbUZ93IoIn2zZnpnbTBqkbxLKkZiKa3sSEydgu71Osv7hsmoBC60YOEmKqrppOBoafTfkm
syJmWL0EB2K90qqxQHbEZ57Cu0SQFta1t5xm5bwVRsvoRU+f/Ckfjob01AWcw3CqRqR88ZAh4I09
VoRj9YLE7DxbrTrHZvST+kNdBGmom8mL7bMz2dmtHMefRbd6dRd5nzqPXRJbgkzJEF/D0QQS1w+F
vbVaYtHyFSs41cuju3RHDTC86NhvwV58tJi3ZlpRA1e2d3WWv6ILeUiz4Z5nGlNlj2Krd3bmiLRm
QUA/uditGUMgnqI+GQk2GFB7mbp5RTq2YX5Zkt+ICdaV1I7+b81V2NIS782tK6plu4533UDAgA1t
bw6x70ZB7UcXltw/HPCeG78tjobDEdatzOac3pl6ku5LlHVYV4JxELgKZ4ZngJQcCjApksC6agD/
eM8PDK5CnScHtZOC+4ixO7qDB7w1Sl1oka6t+ZQY4rcwopPjwCVyaD80awgB+OGQiw4Z5JU2wZaB
WDgOxeDEmyxPX2cdfHVOR82CBJh6f1MRLdCsTxQz2edCiUMk03CssmUO7cCf0emxuaMDYP4cMyrj
+w0coIEVO7AcIUfcgicThPMaHr5XcoQ3UWm9g7v/kbduE9iaUzIidUkTb0/Yba/sF5807VzrvdrW
jEJsirqkjs5m5b3zfnL4sWrWXRZ4I1pJ3OZ7qIQvaYoX3mTjVGNaYRPPmNa9OPItLTuWzxynzkR0
HyYOvs+TDm0OUlyHNLU61ConCwXY7aLU1U5QXesFULCuCCyIfqg6l1vpbfCXI98ilcl0y8CumgcX
J37V3iuPpZZrzj9HEhY4jaIzHzH6iJEhu41JJqjA8XBC8ltkwe/FPF4V+XE1//xsmRfmgBdlEWYK
MV7DbEgPuIRgaPZzDpG+4k6yLe9nXsUdRq6fKk3e0EXdcQx8z7P/pfnMPvJEQMVLLiybJOyB+cNZ
7klb/AAU7qn3uirzrRhq5DppjMYs66+63u0TvSDnVfQ0zGQf0CdnmzIvXDw7rOTwgXzq5sek3A9t
Kg/eaD2QWshAgEmT4xD11aPE23rCv1P4PmNlvtWzSeh0xOgRWf0fDyHoxkvfybDpj8UA4dqP4NmJ
lDwQLNTWviYq8BmyZLkZiOqpE6jQpQFsdcGzuNSs4RyCv7OV22Wn72PCFgWX/XNloeG2pfbYL93v
skMSSiLrD0SVPxmyQXxwNR2zo7vHp4aS24vzjYeKNIghHAeOB9h8RC1tFr3HXJDLz2n5bZUB/6JQ
F6HfAeZB2w9/anlaQEXCBLNCoOsj4gO7CApml3lH4yN5qpnKPBLNDfkcYnVUMn0n+RUxziL7nd1O
MM0LLndgJHqLRmkc0MH/bpvMIQ0SEvMgMbAJDwelXHma2Iifx/qmJz4RJ/BeRlqfvQNXQzcG+6Rp
6jSNagxdrgYOHJTqMdEONWlArT/fkxi7yzD84Ifsr7mfIzBQI0JKgymBLvJPsnOMIGq899mwd7Kq
wE9X/UczKXtdf9xgMJ4yETWfdvvTKNTVSDGtpkpm26HLfk5Mr73WYWvrpV2ojd0xKdvhZCn70YKm
t7FW42cLon2r9yTPDmQaX/7+4gHJSFkswBNIjo7vCpxPfB8G8xziA/Bx1gnB0RaAsnDyRLuVqYZs
Du7ZRrVkbhQLoxEEtghDk41UIIVaYju2RbF+wPy7HMAQenH124zpmv20f0ClXMKX99E78clMXZkG
huLt9W2x50diudUi6HPltuQsrHr2X/Ck2t7yKQ4shMej/0aq52qdABCCxZfz7+aYdrSjv+FChG62
nUvdhnao35ntVgfmDu+1iconkcVT3NW/NK2hFnNOllG1u9klMaR1h+iOhfHiu9YhWTAroDnGaVtZ
Pbp+UVwMM8+DeGpQYXqltk366LEeoGCiy+83uOLabV8OLKi8l2QENtahLHbYu5MJ6n8n48p387Ln
NQZELM258cULYwszIG8ERWVUserHILLTfhU+N+7SjHhC6dV6MvOYiJbXWUObgILzKdf7DxMMJ2fQ
yGgjLm9tP4feSMJP3bApKlfZgDVawwEezIg3q38daA3RuMRb2QixJ5BEDoxfHNHif+zOSVNt01Ue
FI8LqgJ9eHREDaxysogfqLK3dDwSQOneqC3WzcLeBO3E7We6RwfqeU5yKP5lhvENKxCtrFGrzCeo
ltHREdpuHj2qHgZnW2dl3i8y9OymfFVcMnk2/25Wa5O/5HiVRz1o7fLDa8bnghhTnoY4CbuSDA6i
D8LB5iUnLrNgHq+Ve1DrWUHdmvfxyc5HNte2E3Bq95iluBxr4ZvPvicfPWvdHDX5IzmT4hYzQCa5
wnnoCQFEyeBXRxQbza6YIejgDlY5G9SREDOnEdcucsKoAB464ZmARNxuE8c+LBEwQHJt9qXnJUFm
Tztmmib6dboEvYfCOPq7DL1Vl1A84SW79GT0os/vrgDX4otVaebdNw+eNSZ3u2z5SVjTHVIHYnMy
6ftkcOpjNGJXbbwMONpMT9Ua8O30Ec9m7C1AnYtRD8XfGC62GOe8Nk6iG959BcY0rYhaya2NWQau
i05QQeZL3e5a/o2QAaPUpCwkreFJN+Phib2LvWl6heK8m0gwIdp450cmAvLmB0o6ARTelTfBiHwX
86o+ogFknJgNiPw8Hp1sMr8aUkRzk9yNXgg+IXLyIPkw1vo7F5mqZCKZWMWH0ht+Yvsgd+j//IGm
cwKNGUTFWcObyim9lPVumW3tCTIJpdtUE4jly+WcT1gB/JX3nBlGhUxqeU3nOWxJ4gXZEdk3gAnV
xm0iXNyReiqESjCRVXLVZJ56z8vRsLYPrKCtlzahs7GbJciMZvphe+ZpMNyfzDZLtlNSXEz/SSAP
uGE+mQZG17AA0JB5Jg9iN/7Ex/VEif4LBdCnaZshQXSKjBnvU3lUe+i2VUu6/KTjL27drzidKWGw
6Ux9zLGcnEFGsX0seBGZAx3nbEy2kd/vCOKGACV+Lo79qJYKVcDsQUCEn20adNI91UzqPKeIBIPO
rC6z8ddsqm8cwou7JhrDyFcEDpD1ohMIl/xor9F40PQp9ASYIljEvbXyMj8qYD1I1FlEDXP7gstc
sxi36yQobABkGUHeqa0TT6GswEPFVRQWSZ1gqAGbpHgMajd7j11xWAQrAqmy325U3ycBPobYONbL
2DLNqgR/qJDqJNa7rfVs+/UfNiOwJO38hzbHWzRgNm8rLLF4TO6j6xD2Iadsi0IwPnZjsQOWxCa2
SZElORhjKlJV06JhJ9cKYzs0Q33Lez3otEiGsqltZg7lU5Yn9ZUMbbpGraOE5yEk8YP4+NhfvgU7
y30B7h55lch2mp5/Vv07zPn2kvGT+YbUjsiAIeEDGHJlyeLayHcmDlLerZVB2TKt6/l/hv7O53Rk
fBraWkYdxeUggQNvlCRkjhtreC2kAdC6mMjVyRzJct9h1pkNzk5kPTbaPrMeYkJr2jRKb2PTvtqI
rHtiBgPe+gddDvEhH7BDzk6EKMn5AZXEGi+LQAJN/pMXpCNaHARfFhtltOdxnPyCFzG63qlok6tb
4eZWYqFRqJftsiBRGvwNZdXd0LB9ZACUOOlx+qNHyb5GEzRoNZ2jpOFlWwozcDqN1kRrNxUxO24V
/WHsvcD4RRLYL1+L3r1iRfiluzPqytUp9NtQaxZIjwCnpLYgk2uFEyPB8RkxSAIh6RuyGwPmwF/E
RQprl+H7jdhlb4XZPYK/vQ0e+/MxjhQ0dtYei3IeZzDVo78QDIESbduM6nFR0E2bEvhsxrpzW8mJ
vWKUl8RA0uk5rFzwCpX0xfvBq+edm5AhMbNkx/b21a9grLpgGyc6zdvqmuMc9CY/eHETRG4jQ05y
NPF66WJ/MxjHFESV1WQbDXn3m96OAB+zm3d8uXjTZ8CJpprCJUvJeHHM6b22JO6JRxTurJqGgb1W
3FY7wGm4Hfp2iwWnP2lO45/xhMQBfnwMfDAf0VBznpQVabEe+fRqiRCz5J+DMo4Z+DssE/aRJddH
qUEjoCHl8TNhYkHGtoW4WxIH3aT2UV1NCOqCYVgOyO2GdcR/9yMcthJ8ixzlOyLek9+uldasAyjj
EMOh99HpuHQqNCtbzYjfIv9bkuPjzzQ40PHZkaYJynaJDt6bn2eYdtspV3IzOjYxDyknIo+3yQRt
w/x5TfbQN65a2DYOtIj5tW/sXV9ySVuVhUS3ISSgjwI/rq6WpnYjWQPH2plgiPFEx5XEUDztGc6/
xFCuLlkriP6xol069ciDhaldDPc5q8gcqiv6H1qTC2WtUZoYdG08zPVD7DlEm/sl1Hel7sRk4TSD
gLBVE1p7K0l3cZyDZkU/EQ41/QYKV0L4Mv+R2kox6C9gASww08fUCV2tvRpzep1BgDJ5lA+2MMSF
m59tl8/tq6cpdpIa4X9lFNHdLScUgPOTjBvjURYO5VZUPyVT+eL55e+J6u3iK81bIdwvC5qrnVr1
onAlfzSsCE8myXMbywfauxQCUjBCVW82DtjK8kBRUSND0Y8V6u24kxAvMe7vzUod1486FJnsgKyI
AKkEdDYW0+xcuatFbZTPrdt/Uy0j/oyleoaMQFCABGpgWNXNdk5cie4Z88ObPc7tflY1+pDC3vku
RWdtjkuwDP4jj0aCt9ZezmzMxRHZ0M5R3lWtcmfVLJ+LNkVbQq7ikC9viPq1bCM+J11LDI0LESyi
qKus3OcWKft9hbVVxsWxkiIKYhJVCnO5+YY1QhdwnxeC8hKh52iaGFCQjPXHxybwhIPul97r+iv7
kXoXjazfHZktN4sfNkjVkoeJctD5uPqvIum6C3DOA3e6PEoUOhvAMdqRsc0Dks75HlvvxK8QC9EY
dBEjIS59acyHzEXrUeoETSkhnyhRHlTLIqzIvOHRHhdiYecWodhictKq/CD87AaqH0d9unomMAH1
XvU4Kzp0NG3P45iiY8adXPWILWFr5ltN5Rkk6pcye0jaMjmIVD3XNfuiFhkqktqdDbaDGcpQMF6t
Xgf+H6AoRK0PvfWj1azqizliqNAKnNn5jWE7ZbjFko6DIOTLUcn0ttjmpimOVUEFvqBeCZjwYmYG
umN0fmgBtNqpKl0CrzCBPyDSZ+QVOiDRGPEh19Jb955ro7cZMXMytmqQMoCLKzXhkzvovMSMtLck
tjrXyai3yA13UD3xdbYNU5R+rvepm+5joCpeYZ3JDW8CAsOJD2G2t0Hd+jYrNKgFC34yB1W0G6At
NqS713N29n15HXL3A8nQPrVMfnJn18TVvYubszL6J5yJTzlt1xRfBr84TIbZ4+8kwIWRojbstEX/
rN2pwfGGwJR1NBOt8jfqZtBvCkQp4UikzwooH/l5Rjqqhgev57Hgr1CxlF8USEgsfQ0KbnpG98ro
GQqg4E1hi1jUZFOZKBUtp/yF/+mFPhrRLmTuuiZLgbsd0EQZeIvV8AUkSlcTwEbk7Pljl7DcRMBA
ODh59WP1f2tM0fYpJh7NnDn58ovDwe4Z1t1qCTihaCZFIs1Z/go/DieHcxrFx86k38t4FVO7JDuE
eY9/zHV0QGLiQlpXAljFX3mN77S0Hv8AJTNQK+5TzbvOLBsm/GdC67f1lIoNuil0HYPLJqB600r9
BXqlsXG7s1k2J2Fi6rP9jjrP6H+4uvYn6+0vh+X95HWcQT8sjyM4b8eP1tH3ix35nEB9vEds9Tma
0DeMYzTw+izkEs/NToPuUbjaJvOM0O44h4fSuvY5wWZ7n6Yfe2zi9U/mtDc6Yxdb+OLz0nskFYTG
KiaqyiF1UWPy+d3qs2LI6269+s0ySI/yvfehcc5CmETS0RFuZac/crq9tIjdOqs5t516cCwB09Rp
kRbUA5weK6I7R+Tlr7euJHEvwt8YsIA/dZSMIZKcDYlPad8GczXezTa7+XWlDlbDXp4Fc5Skb1Iy
/PXYa226ymxDDRaWpTPiH4rpOfes3xl+lLT2L13XvGcMZvlMXABknHtTfblG/sfyBohVsnkc/Ojd
TZBVyuFBS8YvKeWVq+d7cPMUjAjNZ3VpFmTSIIWJ56jyPZ9C5idoTNYjUviAQfVkJFYGPn459YdC
q98AgvDh07SUYqUAlGGR9xe5P32MxkGpL08qz+NzpJxt1MRYf3MnBdQQEXkIh3oT9cyDoX999Hn0
VXRwv1j4I1quXRuyLAkXXad2OkUpsByIzy44qLZHBlBdU0RsZyEHK5B4bzT3R4vV8qxcPPiJlIHv
RguyKbLjitL52Y+UL7aXHVsPE3DTTadKrsdko+38TJMQKDR09snMUCNtQ2fu3lPdoCovWigyWR5K
PqbL/yTqPJrbVtIo+otQhRy2JJiDSGVpg5IsCRnoRmzg18/B28zi+c1MeWzaBLq/cO+5dJBLu/Le
d4290VyP4YOvlxsZqGHrkyyxQhyHhNdFfYos9DEr5aGF2gnujLyqCcukWlA8mmUck3bCqVwsbIAe
+aUjCPvOOpd4RkoOE6OhDCizSCKzj0IIfWf0uXYYHY4MEpOOvq7xVtUFwK9ID1UR21twZGRazZgg
I7jjS/rAxUiiULX1ydLa8qPK56cpeM4ycJuEWICsQ5q41WxNhnmgUSou+lvrSzO8lDFDxCjJgnxn
eCO4neI9wJkS4ZiIBSxNoee/oDROHbmlK+dtknUAUKZuVr2uTn1tvNoNxD0okXzDot2rIGT+gYkv
SsPZaLpwikawZ4BYQ6NP8xOjnets2Ba8KsWYwQXM2VfOZx1zyzT1+DUyE/ZszlFHDTgNVRpO47cp
kaa703el5mFnk/lmupq5ThvE5FVEevWo2b/O4O9Rg81ToF8baapQTB7Je5Zn0sKJpzSIf+rW5Iqu
9YdEIanLFemcc1kYWwFRADGLX+4qk8lI0iWYgad+5Xt5/DrY9t9QqhNtvXupsmTrTjZTQwJSyOXh
gwoKANTKeNv9qFSHOC+OPvHDN79Ov7wSMzNyUkBfdOCJmT6hl9V3LFnlcWQ86GBy4VJKpo2hRWdz
qJ/dJtK3te7nS/AR2YKkVQRpVIRJAsho6XSwUgerqJl+uSGuDJKIlM+ClgQoWaJj51igWDC0kfni
It0cWn1TaX2+0WwyQLQYpPOsM/hMNX+jKy0NW6/Rd3KkLjVmokfx+T10OYhfEw6LXojrGDffMf5Z
GkpYz+NP5ub+az7eGaPqIyNqBmsjPj+QxVBycIjC1yVq+Sil/VWw2VllFB97RzVHzJzituRRJpHx
XhWZi/WUwDdbUAHpPRYvote2/2gW5LkLmB8LHch0nnDhg9gaO0PtG+LgW0SHh9qq7GPrEZ1qV+0V
XwcuAbytCXU+brXp6nMMw9suPyi9XVRh0AyHwaOXKhYhmvKpgyP4X4wGLgWe0EtLnw9KvQw2aaGj
Hqy6axKl+2muiifQUFxkuMw2inC/lZyr3ZDr4LES/89FJtyb/muQioAsG4Q1vWhuNJy3PEc9Jm0l
dxTkgklJO9oPxO9lN4RGDGmIEF5eFhIcKlxcWlb+C9Djn8qadMlBC45Yt3qGa91jToAomVQW9YK7
6dlaOn73L20L94QzAAJkH3DURLa+LgyD6CJQKTUGkTBQ0ZLXl7wiNDI3Uzn9VBmLwJqz/ChorSm4
sFkFdfIEu4OfzsWyzvzxV09YVbgm+etxRBPgUL9EzKUA4LO8+y/4TMlNnRn2rpppOnWSizYz7/Fa
jssSeNmHSZh66wLQ5TFt0LkZaCmoDfP57lcjpT3gyyJlcNsBst+0OqF5GLEvBcBDPDkJKzpmRvDL
IzR0uFsddixrcik3SCugzHlNszMGCYTMbh2eKDvfkrEDDOJrtnljifrJet+6WHE/sxqq543oKDeJ
qrOtJN3TijHNtMCa9cBXN2W55HOtswKSXxRA2WsQJKxy1oKDojat8uEeQE55zIS3WEH056Gs9UPf
lKg1Eg7kxDReFnhSZHt/HvjUq6q0+1DjpugM/TVw82AX8Qv6XgFTaVbrIQe7XRbNO7iMSxun2Qtg
H5LoRP/UpFl0NJCWrgd4PonWa69wC/xTV7H+6rgp36EKswGGSm4g5dhpmi0fXTP2T7bjvCAuph6f
35bEWM93r7YSP4XSea2c+wTnyOtJAQQy4FAirHXbuvPvi55oYTL5zAUAwZOH4Ye1qeGP5S+9rus2
NJnqwtt7dGRwG6MdYKZ3Euh2GbxMiFry3bY7SlGLlAPoNavKHY+Nhit4cLyDvzCRl6RcVOzvafoT
9fVXGv/FHXRvmoyz3XhXbZrex2pD4h8MqBidBl/+m+kEj1lAfvI8IVBNaTIt4+4PxrFJwGLi9Fgj
wlVgYMQpXbBqVvrnz+I9YAtOh/PXzMmfxQETscsFipR9tC1lsfduZO7uL9UZ2Tr8bPBKfpg1+p+R
qYNO9o5HSkAg3ENuSVRFhn+lAXoeoYI0gXkw0+LcdupJfbY16WE9jJHV2NxMASsBNDUkuw+LHTm2
rbGGm8h9wv8atISt+iMWP528ThQTAx7gpJk2IE22Nqq6E5Jf+KfR3FxqvUpuQcOMSbuyqTK/2fKS
OJXYr9GU/U0dOpAgozYapNNditGByC3UNdUyZANy2o0FRiwHjc/TkGCTNCEjwNBp10SYu6Eubbrk
CiRcZrjGGZAUeVBo3RUN2pZ+uH1gQtHhrWaA68+nci7wQMjvLM/ka6I5t3H+cFqp48Cd6rBP0TuI
scYnYVRhj/v0ScAyZeuHzbkwc4eZqigucTpWexhD32BRJrj9OTmd8XD2mC1h6TDOqNTbZ4OTZ2UQ
vrTuRAphEZbuZq4b2rwAOI2WaxiSOn3jYLPburH/FZuCREvDxX/G6j1fIqK8nhmDgvLrYzNeK7QT
Wz63cySCcDVruYmHpdl2DQPI3Bb7DhHBzohYvE+1Ekc3wcsdD/7DPNrxrnfHeV3y9oayLXYma9SY
yUjY4ByAwSCv8M2QkdpUoSRJbdvIVEe9+9RM/R8hBk6ol112qvGArMo0Cm0Gh49DZr/G48Xr++Yo
ctQX+BRZbIrkUHotH4vzO7Q8J1oNerTlccWsG4wEE8QSAgHhh7QUX9II3QQXozcE7W6IQaw72kyp
V7LwscvRRetNZwqXeNiXnFzQkpxL55b5s2PJY6GKbO+WBXROlb674o8xLQEQS1QYimFeOdGzAFq6
lBHSXmnE+xifF6sU58HPOEayBZHf0ycPJHNFqfowI4VGaPITkPp2i4XxHCxKFzUT3psK/Wkh3NOs
kJKV+WgF3LLxDqM3gkubibZg474bgs449h7NZORi6dCs7gTGs9lKhZuiYlQPjcLYJDRyB5PEIMZq
NREwJBMAZSKuF1skaeVFEF3RKRgXCBlp262TNpg/zIpKyjb87koxQSSESS/oVDFTT0oVsoyns5lg
mbAny3slLbPaJ1IQIsSblZPs/qk6xuD9MP8O2XTvBmy5bB/OPRbL59YfyKFqvBz7DauirBehxMpp
DmkaDqND7FLsfvcj//+mWYo1cvf++2F2FevG4p5O/kuQYAYxU2Yf/rQfkcqtWV+9jA6gz4n0JqMn
sfQ/WTqUqKwQYSFjspbjANHu7D3Ax6gR2VOHRIpCKZeMHhjGYXpXH0wT6Df4BQPPG1H7BP3TJJ2z
5ZAuxpzzw12UEpP9V9C4emaDAMP4jJTlvo6uxU7QOmhOO2/dAFhcjTkFFUIjvb86AgSeDRQo7H0D
233MkgDp0FD/kM3LyEYGvPcQSwdfMDfIn2ovZag2HyLkNlsCg4y9E40RJIXmzo0Gtk8M9MJIqg4s
WC8Da8aj3XfvpQC5pC2CQs8Xz8JOiIv10ZDYNsiqTvzGljxolRvDuKfkNrvhliPWfiCv+4Q/B74v
KKoNoW9YH03YY/4v/joU0oiswdxGKAOSu47wiuUlGqSs7rneym/YoXelo5GfGJedVQEEbQr9KnPO
fjLc8dycDDd6h69drssq2fPEAGzl3lpxXbGtdez76AdHmxKTzUiEuRrDnCimirCF2ApBjkEg905G
OeGlMtghciEUq9lgDYVezTNZFCunJLQux0umeUize5slSeaxeJiOXAI1iT3JL9mQWNAcljAJjxA7
E50FDsL6tZPk321RkTwwa3U4C02FRlvbyHfIyOldCOJaT6yCroNiZWRMo5KbWzIx3qMsgrsQ07H3
YnjQ2wicdtakWzHyDol6+FL2VknxBkUDBaNjbQsdPxN8FHhyVmCvm8bi5HHZTjkFoQ987HXhVPe5
8P/hOHjt1Gocuxmrpwp288j5wuNHCTAhomiM4RPnxLSJYtzNucmiHavTo5Zxb2nk9NL0yXsAqGNl
ewQKlrP9ZyVMBBEyUh82GionaqyxMgm8fh+IdW5I0JbySYzTTOnI6CGjJcR9At+wwAHvTCj2e3pi
gydoZWvGl6fXb5b4KmreV7fETmIBBK4lBhGL7A53eM+cAVtFhoRCF+42aWIwl/GHcSGilBEGUdbC
qJ5Gi+hesC5oLbvmME7Gk6PH7yjjxhDfbJ9Xw6priMxjd3dvUDKujKopNqnDzZLGXGq5hyk4++iy
gDCyHQIatlKi+etG8Rfh8cOIT7jeZNUhgFm565X9OrY48QKT0FWdQVA5UTRXliV2BL5sjYJdTNM1
jKbdTxZyfxaLiVWWsWOIPe879ko2ZQQYzcOxd8Bsil7r1thsKOc7GoZ5fmqW9B9MXWuWLQCAmG3I
BPcW/p81oG57pcVUWpjxMcXrwYmIkX/aHLy39Ltz65NGHyOuHPr8sXDs91pnFtjXSDGmM6DVJ2/2
SY2rgxlTlPZmTtkzbIjOwo/FgAEhrxt/jYK3Bt/Gwc2f81q9I681tzxvYR51jBTnhgN4MEIdMUbK
JHqvGgrFfgYTRMLeO1vejPnwAx801OKAEpckziAW/6bYzzdAs9182iBj45J3K7TMqn0rLSzFXT+c
gmHCbMkmbsI+FnX2uUvajxG97uTMV14PIlU3U6zQ1aEKZBlDZLjXvbUJj7IJY9aYv/kuXzQn7a59
63yXzFQJP60pWjvgiWlnhQOy7pB1T5iDsMmtjjqm8K4MpunO5RA8tEhwc9bhZllP9ypiK4kTBgVM
dJjI+dvSpZ5b+PNl4TqYuCreSHXXdF8R0bMymgZWp9Y/5i6UgSZzNtUwxTdvLFkXQXTKxR+DeHjs
jAPOqHkd2YyYBQ0w/jXWVF9ht4nRCOVReukd/w87+ZpgursG3o2oFrAUlMTormt0YL6ZH42h+CTt
j0k9BXJnJBjJC9Ze86LxtG7kab6M8QCe03y2/DoLe8b/8wAag1feWHQMRyt1NpYGfX/oimGbC/Pf
iJqniN34rkAX5ALevBn390x3b0UHOpcx3yrPxt0sBm7IFESPsGxmTcWxtbG8dew4kJDCCKbijCg+
z2XYZM1fImim8tiUmwS1HhVHsi/7YZ3P2XxMUtrzNL2j+/pSzvBgl6B7WDSazBzw2gFNYpQPD4Cj
hf3OBoQnzjOUGPAlL/HPYNU/rWyzBzdJfryOaDOYWavWzj9w9T6PDSe/NuUPMh2nU8w4LRUGc8sM
mXS1z0kp3LGfeTRmtm8OcavxAOmYonOixkeI5MRrJILWytWhCMS+Ffr0Lg1pd7QWPuGezfymovY7
yW5aYDxPZoyVOuKkmhaVtkPkI2NMPD//wOr+1/NkJPmgACuTgZgZWYe8Sb8JKkIG5Q/44DQW5fp+
1NJPCVkql57a2gxqhym/1aMHEmIyt5kNcMfsRiSyDOo3IG+iTu3GHsUOTBNGWe3igBzZPg+9ftZN
IqC86j2J7YYn2hIUFGU4R7DP/FQdhyF4H/LNzL2PhcKZd0IdrRkEjmZbYZGDJeuS/A3vJUz46jKn
+N18QTDoTIoYTiGSflkv+iQ1bSfZbjMWMOsqKI8tnIk1PxsUSPSJZKdFbBH6yn7Q5Bxje6ofFtJI
497smNOPX+MiJFJPLJgL9L97zntkAo0wn4vmJWi70CefOOjiVysP1LEsLC+MW0TgcdlU4POzG3Uu
uMdZWW92y/aOhX0jiMVFy4ViQa/0YyPFY2pF08V3uk1ftu1X1euoftwGcSRHDeHgzbQtJfvVqjZZ
ZtuCZNEywExoV97J8ycVUnawnV90LZ7L3DWP4OPCG+g/2ZPuCXXc156bHONO0afDLdtETc7yG/jd
uq9rE7kcV65tkoVdOQh1ifLe6qQUkmhgv7bwYcGzK+PJaj51PaOvDzgTgkbn1oiJ5mafgvZXJHeX
hFgCGeZda8Wcd9VsnvpUJSciyM8WifZ2ql3qOj+mCCFCWyDHRGlkQ2f0IhwWdXxmGvWJxGd+HjIa
RoJjWvh8gPNMl7wD2mp5HSLzgKuIDqsUHYOrBIv9UOLsUU12hglFyV0WdqjrlCmTZn+AG4qIalNP
bWTMSBvE8Dhn1KigpTZNwH+KC4eQ+cmifTeTfDuxSNwx52j3idsQNBgzNZ2rvxxGcLqgA9tUgJH3
jPs4IhU3erJmpVadDUevD3xByaUUNQ8ticpz2T9aINf3+Iie3YTJROy3qKNK5AR4CNJT7QjiCkda
MPwd0CJHZslGHmyAD/tPXQLQGzXEyNKaS7MPA2fiVegJ1eDw3rrVUzURs5H2VN8zk+wYHXJFnxFY
6o1EwgspwZSwVy8qPyxFdzZ33Z9vIeLR/4ooOTY9pgC1pOji3HWXPIkLuiE0yjBXNB1zRVskp9Q4
8niy+EjpMRQy/1XX9+/0n+SuCypK2VxyLf5zLf+sfJinQ8wF6CkAq6lpv7T22UPg5LXUaU4OE9kc
wahzSYEgN68EgiG54FTwPXBw3scwIy5Ka4werXHEcJ+xzOkJEs9ilF9QZ6OFxzVWn/Wa3oeJ0aZz
MPxEr5lKjiKS735OHLIjuCCNOvT/xdgGrTo6FB2kpYVlasxfbh9sRS1+IRgclGgsdqAp0PfJNtYV
4St8HJy5BiW2j/GcER4SziwPDlBO201esB0g35Qta6tlYxjAVGWQWJKMpw3zyWn6bt0WrWBg2P6q
0hFhOsQ2HQse0E0X2+6lN6S+G5Pih0WXFbmHAMrvpSbpJXB6fLd9xvgyTYjn9aNLk4KHB4wUeuVg
Xgbd9re8bRAlJmfTytR4zp7pjvwFVcqQiE1jaGn6syn+w5lkyEsMePNRACGiEXoIVBANnHD6dWRo
z/lYxWcXii5Z65xzhJK5e5L6aFVo8nFzird8mK0tqIM3qTs/7qK16KDsQqoCL9ssLnOQqITR/nig
uT8cYyY4SKB6FjElRhl4H36nFUfTk2PY5wUiVGRASnk/uq0nZKqJf7WfjLfcz3+TeIh3/hAjmtTz
8eQcWinTOzOeXd4FxkVLYoMNTYcA1RsBC9TGWwpNdlWfbFVl1wo05HXUWu2CyBpzjCT3mK2TLk7M
crOLdOOG1zLlDcq6zeC6xKgEYi9s65E/Ll1Zw8S/9kbig41u7bbDu8WYs9Xyu3L0lzGHPZVpoEmq
nJMEccXBqVU4FVfP9/ZlFb8M1UM7RdtMjLRqLbnBmAk7HQdG4qFI8+W4dhO2g6AYXuKIgjuhHFzn
i4bVKY5LrFBcgfVAynozWKmwKeHNdrwTOsy1M6UshUX6HMMewl8fvMUI2rra+EdFVW5NLXjqEPzD
X64lF3l6MmqwFypILuPQEcUgaEz7GeqZl2Ka1stHiBGfuZQJYwWUdBPelETD1gSeYg+I9i82BpwA
UEBzidOJTQqOD/azNkwMOZLVKF1G8egD956sr2aJDh3nxqm4GwvqgcaTTHQ32ZRKww6WzlnoGACG
aEetIHp1XMcP/wtRpBDzmZOtLR1XhFGX2lZiNTZ1Nsw1CgEEoFgf9DVpGXJXxfWbFvk48Kox2lcM
f5YSd91pvxPm7jDGfceBgXxFFt3BT2ukXWSF2xUIrG75YWD/3CZ8HFyCa5u+CVk2XWKbovVxh5JL
BezjOAZit7j1Np1Ck+oE1Vc7AjkYK8RKsQ9gWXTNSzITlhWkzs7LkfijjYy3w1h8jIQ0Ie/jT8kw
4hOWIU3YHKzIdt0CBzqJqA6nxnuG2IbRqDBuk0sZ1eFQmFnjZNeZnmDV2Ym76+PiO51+sLfU61FS
F0JORy5HnlriHLqSOCuyQH+NvrlgrCvYdJXsT8b4UYNesZeGPA4KXWW6HZjtM+ULOh6yOsa4Y949
u0QEGIkN5xhlqjI4mPsZ/Wo8PQw4TFb0dPU2Z+gJmiHbyV58uAZPHOXZr6OcT9seKSfy+AVFFIIp
fIf6pCEeThDnY8o/Lv+wX8EGBZiDaGLk1COC2Pjix6QKRCRmA4xgx0jc61ZlV5XgneW07EKkgfrK
dv0z8ar5oZlgFDBuWqeFqs4Uy7ST3qK1tL1HOpCvAuv3Ni7HkAqSmTrVSt2h77LIjIRCgPsc1Wsx
wjUdrCe9r45YYkhiN796W7v2yxzSP5pZihhcWfse5suqzfu7QZvK5PDBIR6St2o9ufbW4PrquABb
rWbhbiMoYIMG+Rddim7Pp7HzDo35Gg0ERlbkua10bWYEUZj7PDsCPPk3OVF2UZGegTLXuFkxR6xF
erPaZWA41TC8QdngU5xCq8e/SRpQuu6ge7CA0Ukw8aZliOZMp46gs1UkD7puE1lkUouUDJp7961T
wYbN71a4PmTucgJ+iry5QuSLeG8pqQkyMmlL9Ja7wqMyTNOdY8c6Irb0EzHNY1D3NGBFv2Z/UYEl
Ma2Ni/qLLJ2N0TXzOgOcF6b+AQ0FE3//jkF73Wh5tSH5F5Gj7+y6ikg4rwJJ1f14koVf3dwtOG/U
yRK9WP1JbgEcF0tHtlkxlph7QNPgxYgzBfkggdcpAck8LUhU9Vvz26r5y6vlN3FhgISSad0AD1l3
A09Knwged3kuGvFmxuMjtPwxVA0A1kC/w1h78hgVmiUBQDXjyZQdSifp6wyBVlcvnr3Bwn9XkHvR
lvpGH4XcNyhGGNSB7pSTtuqkOAxZ6+/Q6cN4dxOk/3bcPWqSkXBj6PMeAuG8gnt7TEs/3oLZd9a+
B5mNaODXdvbPYwFBkGJ4q1mLKS1un+smekukecTYd6wa90xb+NYVNRlp1UZG7hHU2VPO0jyLBQ1Z
8UokMqr09yQR7aGQM5VVgQZFAzpEIwNyc3gG8PWSTMljUsafkycYAGbIzaT2bAXexrXVTwTEOjWC
I+KWAKQVK+FAG44Gq8gotpgFjtzlQLqQFn0XRbcRTHx439sTIB0mzkwIS+DxbknYjFnmztEu+1vA
t71jM04/pbfB2nBn78ga9oQJKj/21pitZ5uhCYEOWujWyIU8OWXbXurpjrwLtZGae+zIVLultdgo
1/lUQ+EdXQ89MIMe7gVRUkQPCEuqSZ3BZwtq/bTYGpZ2LDsXIjuNSag+pZ3cRYdqLgCiosm7jEHC
wYaHVKNBJGl+8bfgSYEpb+od33PNrEvJZkciFxNIbzoQcfIymHZ4rUEAPtXRAz6nAlGQVq7NCCXW
ZDASO03QyLaBZMJazgNqFu6slcBXNdcY3hYSYTfWa0k8bADujO6rDnCBay/KZqdfmZ8QoB9lab5l
Hk8CUYwIPjhtg34MZ8V6y4PdbXjlxh3rZJvWzkdKWARKOZSEWZIz6q+dreehoWVBwrQu4whqSR9y
Eu8gAv+IsRa3i96ELRXlWmZUaUk+vIml3u7EiFSattphAIuMLIrgWPv4HRbiKFowEp9Cn4ils5wI
XDZ17ylykkM/E9TZMcHNDafZxNoxSnpakoGXr8RphgVQnmfIAgBBx4OvtHNdRuLBQuu5S2bO9CA5
Gnac70aUGyETwotcsMX6hELaz2n0R2ZI+9oNlqugwBw5Rbs+H5gPBGm2Ga3aYuFFvIHtNRQmy8lT
YyWx6G4E6TE7vyrrXUN6EJkJFJXM9zZIJH/LZ5b++p1h8AMvi3ZOWMAaXQcTiFRkLmo7Z0M1/ePE
y+BLQqvuogROWQNfTFj5ptFGNH7VqB89gi6tMjYPFYqi/dgwiHL8+hxo4w1Zh+vZE6JOkxm3RtKh
kCQng/+etmCv0nMXM5u0jc5FLe/O57LH67w8F+gEh6PSAfmWXvU3dlNz9NP40pmgC1KC8TzpGif6
pzdZtZjyin9Bi8lQqu5J6/VfzfHtLUf7txGRdlEzTjeVNHYpYuOwRtYUnslgHO8Camgfg9pK5Nnp
CSCMhWIcvGQMZcibOdgY3ePYajBy4jxrYybAvfD0NQ7mY6+8ErKqcRi75sFg7EQgNQy3VG0zDRiY
0bjZurTP6N7Ha0bXFkBFiKhWUrIigWmxNXKaucaiBXNTpfoT/BwvRJ/OvIQCflU6xMXUDxMpB1jS
HHdN6ecjjnSvKQfvRu/bd9cdvvWke6L61/dN9STMcsPgo9wOCGRXCdIBk+AK9ChYuXoz6gFdIQWp
o7PuDC+oaroHfs1HMNwe1U2KXqzvoI57aYwGTc3ysCTW8D6hDxyZSwQGySpSpzhUlEtAl33HenFn
thCOpdZqcKr116Q3P5Yxv0PQe4hS6Evu4KJbsKwvxhPo06VIHhdFSGITv8Af80SCJmtcdC0bZr97
b9aYsyTps1PyZ+0VyHRUPDzl5s0PUMiP8m4v5nbEhOkmc4WkNY5+5oBv3ql/WT40GxlfAYoGAIin
ATYaynfWm1cqd5R/E039EBNzToALQEH3jd3C52BlXxlaMpTrcpXrrAytoiN2zDA/HV+RJpGy9K2y
1COctgdBNE6PTjZmV23etp3LiB1u0Do2W0HYEZ8j5Urdxga/76R5pyJGHmcYMfynlEWmpy/Wr46/
SO5um2UCAkShMsqnkaVIz/xtjfHZe+GqG9b2VKBkMsSpwjxwgCPJLAFq9jpzJvuEhxQ+QB3fbQUs
g/Pqqhi8bwuJUseZ5CUWOSk8olrCWvRP7EryISu0jZEr+ztmd+/I9t74xaH0q+lSD66GeRL02gi6
XLn9Xy2fJp0Ud8QGfoTy0nX/jYTKUFr5v1il7dB0+ze9L24y7z4qeVYdIsS7Meq8ECiIlNj0Zgob
1w2+Hcf/lFPlIVPiSWS/nnBUU9WxpLPx7rdXCWFeLMoM3z7hdf5U5i1KHe9aFRakYAitMC6+PWRp
7OBc+pXyBRBx75JqMQM8gNvL+ruyH+3IykLYpg7Tapa1bgXOraaR9kYCXq0pCTuOQS6ZZRrjiie8
BKfJaQG3c/pL05ahZHWyG31iWWcxd8Sam7+5znamdXBjlsPsXxQ7d2jdYT4geWAziAjVt9y7kTcl
nvOhfalL59bWbXnsXSe5JOwUaMezp8LqO5B3o7ZHmt4sO3Xg/Q1pZmkfw8e3y5xQvVFt08xd/CbT
P4usmFM7Vn/1PJq3GNElmCab6pJ7KaUkH4kzQfFXfA1mhvXKAKGod5iLKB63PlapVZHm+yy1T/gH
boQjkaYlumIzmR8EzhxsG4P27AqPrzO9+YOzbS20724jSBrS3b0NdvLQ5I+d8PowIrIe7A0IY6Ud
dZXUaxBkGZw3fpd0jtBpMHIjlP7bxwG9UXCvGQjD4YzSd/C/6oK5zawwdtBsTpt6jbDnnqc1iJ6i
WltmhJqyEDs3QBY7ea2z6iODFAuNPZrv3VIXT4VheZeGiYuXYpzjZoCuZtUnN6seElu05OAU+ZMp
1UePb3isifXB4pbFkGkyr10EUUWYIRpQ7HxWsd0Cnzf811GVd8ND5AoM2iJHBeznZiqix6LvgIlE
3rZyTGNnm92DllR/Ab3YlgHfBEqyzMglIPNF7quxfS90YpfZvp4tDcEQNYC5AY/TrcemezT0oT80
DyolUcPrKvsaj4a+83B/TQNZEX7ELkPhNhryGMIZnpRMifGGwrsERd+QQRdluIoCSRZs+dKb4jmP
u/Iux3pTxu1wKyuLGmZOfhzb4d1BgLeb7MBGacjEKkhogwhuHa6DQaIgMmOkMsa0GwwV3wuM85bB
VsktI8xqcZ+ea9iModBJMawSM98TQ4joqKyu//+hdeMbfOaJbLC+2TWeVpyTUe+A67vFkjVKo+Tk
Z0sEmyTKo0+PdzGzvSfHMZLHqNT6kw0jcsMGF9RTsYdSZjxgAxM3bU7xWdHfxw9IKPw3LlxmjQMf
jP5ZXUtn8Zd1ATlcI6y9gRb6mJjaLwM6HbdrVwLRrO4abOvjYLJ7DshH7UxI5kmLUyUbbq7Eyd4N
1k/gnYsUDE7pGOIQfcYy/yIb7UAzKy6uh4bPcexTPinc9LX5C94S8KWLko7vz7/j0TIj4+E/8zZ6
8H5jRdrdaEmntnkP1g6d79bQJMzPQHgncyBBNFNL5Ijs501KyOA6q6OvoZirKxA3AiIDZhvEybD4
xA4qHWPr22STJ7o2HgOw66zXAF5RFXBSVq2DAy8TWx2mChbxfK0AB14y+nzieyBxG1NtcKvo3jWI
OyCPya5V7s7jXvhJMG82c7lv3QKQcR+1p2jCIo90+Mqqo9vbmYcJri/lJmfMsa4rtAUimRd4s2oP
COw4+PDN4+pfFoBEYB5MrBO6UZGB3ZjRY6TolUctcn9m6xmJf9hyWpx0N+t3Vs/SbhhiJl++1m6L
zPyuYdO/106Mt72M9IfMnj9jrfW2bjFEx8nmUOF13eZRjpBh6QQD3QrtGKW3abAoZ8H6ZgfiREAs
waW6Jw9zsfhZmI/sRHoxM829z2N5GBzICH4bbSdiLTQzSfYxgSPGODgXyXF9WYZcIYmZdMM03buh
Na0XvfZLfIX8V/oSKBRz0e8jfQrCxDLbO7DHuggJFHd3xD1NN/JTnc1QEUK0pJ8RfMLazFzX2QAl
q8Jvl8h2r7PsfMlU96tPZ3dGcDyYcw/iecAtRQRwYjrW3uZkgLLRE/3OHC6ZflEaWyfXc39b47Ea
i/rGN30ccrRSTJnzPWp9mPuOCQaLl44jxbxYVcTCUv4wQJf/Y+48tiNH0iz9Kn1qjzowAwxiMb1w
rQV1cIPDiGBAK4PG08/nWTXd1bXtzWyYlRGVJN0dMPzi3u8u5yY2T1WYrKq+t1buWBCJ0cWPHEIa
EJTUWJhROLNSyzfd5GcbSIwYhQrzbsYRYz0m2hA24q1ELBOBFuya9jpWfrwlzIyhwxAHt06Um8xB
lh65OOPmdlEC16rRcT93TXbvBQdIVvfuoYmNS5Za96aLuB+dttgV5vwRdpyWmCCgNuWrXmXJ2ghz
brPi8tcbyZnC9M8lYBEyDBnifXiOk2jvKhKmKuYWojBhc3kZJ9XkBQfZzC8aUHXrM79NlCJwr22+
wmh4i1ujfqoY6i8TsfMKbd09FtG7qGngIKAgmlnwvpYDBCiPu4XBiNJ7gfVxz9agW+Zay4PhFtSW
An4tkr/fHmOceAjkjcUtT5HBTDdoeKt1Fcc2PU9DErFd78oB7UkWtzUcYhvoROptcTPaW2mTtcYU
QAezeu51W1ynWtxjwooYB/xgV+TvLKRWbOenANeRtYnTh4BZRStYMb+qelhzqtifphOTRaTtPfG5
ySZycDnqfF5ARVBPhotgngDncV05VJ2MzEgwrZDpUmVBrVwHAWYE1GwLgACvFWq5tRgA5jjxNSij
dzBg42KecmsNkehEpH141035x1OovaJGtuvMC0GdB1u7Kr2jJnTwVCGYQGSHYhI5frzTebZKC79e
J1nx6uUNXv/WBSI24tZovGVuEqnYTIg9ZJ2O9wr3+mpGa74Udfsnd+vsczTrY+WsedaPp8k6YJ5u
NgyCw1Ue+8kS3pf7cDJFB1Ih3hRx1GwgWrBGDa4RJ3HtUzEZ2R6tzJtubPfD8VjR2LWminn8qyvf
BghY73HcyOOgnQfZ6Rf5gePJipvlLHmOEoC0jWBAG+yF9jPYBjNF7PFc0J2gMPRanML9HVnqPoQ7
uEhE+e6bTrSytHhC6vLaSBxYZAv/SM35NfQyxj7GdMks4LXiGjbmNYTkEpgOwXsdVBj0pr+LLqce
VlnHWKR4Q9F61h4uJhPSbD+ZHSklFPgVWUdumK5JHuecnqD4m9o6lSSAumofYZ5fuz3wGz+m0tnn
k8vJKpgmNHNebXRZRoBKzpEH46hN+j+EN+yLfrh7QfCDaBbF3Fi+FsnwCTLVXheMCPPwIQqQH2mq
TmS6kjJNitGGOb5n42bnKR4Ca2BjPiDY01xwZX/HEfKb/xOBL1ikOVtALDGK4bc2knjvGD+9wmbk
i7sBUlZIa4iwhWlRY9sg7No+Wyld4ZJivBil7kvpdAZgKfVix3O2tutzXj84CODBEFJdowHYz2Sa
uIUSBB84LuV+lmBmMOVmK7KOjr3LlMIjY4CCG7/iaOb7emD6CiK6OeSmxewN6k9jo/mZukuRE6Pb
1WjiJ+AY2ulPI88SSEFtBI4pIIgqsU4uN+/OCBJj1fPzKI9Ut9K9IKC4PJlBdFdxMr+bUHegGwPv
AQe9qtAH1/1oL4jbydaaO2Wb5C/RXLir2oPnK8Nd2wy4rLSUm8513vokNYkD6+4VHxwjoHHR9ZIh
3ICVmnpzvvpZMq5ZhLV7wQOJ8fNDYd3bzdkUFs35jImVcCIKssAmYJeQo8koiPzxvjHfQLKtnX0Y
5jfXZmHQ4BPzBjdCge7NN4vAjk6e4nC89fNj3xhHap2X4D9KbYpDPtfRQjVq3HZsXZdNiSGCx4pz
kyiIwOdkC2D+3Xe44bigA9d+fNUOpOVCjv3W1yUDc2CWA9KwdTgBnBhClHdDhzaqbJkYc9wKFoKo
k7RGHzeR0QJTDlmG29ZyWbXML9wyDncVwLEl/u5umXZzuo01wYWVWRREZuLZ9AUCKDxaQ10POAj9
JY1s8WKPxled28bBoxZJScg5NWKIr49dlJyJPBBoRg3g+VMd+LfCYF0ctV74NAZqBZfT3zVDeDen
jHUQEuqBnJNT05lsEFq2ffFAhEHM3ToCtmL5QEa037cQ78kM2+nM+YGzWuy4+tAj5+2NKu5h82C6
12JoEx1mf6GNh+xGp5t0jiSiICStY+v4d9EG5E4mdffk2mymIiezmU2Jo+FhTpx77D+NzryXsEGz
jg4yhTDeSCq12r2ko3xlDEFodAeNsMeRldgN5iCz+pkElXlyStT2RZkTXJ0HxiokC3jXl+yfsnuj
73k7V89jQNZG/IgE635azWfUAxa3WtxIgjBvIdW1wBNr9FG9h1DMzLlHRzODT+mrcj4w+HyljyTY
LMD79UAP99UHSdrVl85pI8PqzWkT8UKB/2MsSQTSpTrKlraJGSYIKEiwu9IOmPF0uuamx76UMoxw
vFYdwwYHhdFgvLYfwCwo3DtraI4zSPeWjJC3vB5YLKqhv1e5+Ue6AQ91U3zOumZ9O0aYAWu1dnLL
2hjKSrdRATuVMTXACzUxdxdhvtfJbVbRzh3xsSQxztPGeTNhzVo6oFf2gIoV9jtJtfNyzEEdCMgm
zDDMTcQjmPaKsLRgN1joAWJCJDRRrouBxwud9kY4bbwy8DwkzI8ebuRXKRkHFMVsrECoM1gIlzBK
z2FBANFsPGw9BjwUiGCLMn2xivJmayH2tXY490K182IAFO00qHV3nBuSI9MMGDcVxE1ynmXMqSbd
/Zg7d60n1hLoUR5ZSNWHDSVwUW7QhuxbjZYO9dwXJk+TdEC8lHn84Y8mB5gBU8sxPWKskWZltRWe
Btpnc8hXoUAXpxNkjJ7b4IpLOJI8ph9ddDIaD/OznZRrU7zMUvEsqn56OeeXgGfxSDaZ9lMu7zFa
5lVVO3JtU0swaCCxHdZG5eiba074FSWK9El1ByDXiholwpzmTs9FSWmRk3mvEuqviRv4MBE0VNRk
ELRwoTCNpgw9PWDdmqqBBiSDrDK068T2EQ5YTJ6Ttr5PqWovWi9rzUI5Roxu2p9pybnv1NHNm4t+
gwedxY81InMbEFum058+s+cNDdq+dZthp5L47LlPIs98CFHtwivw/5SztK9DHH92NRyKGqd8LGV5
GEONeJPwFQbe1bE1StLHiMTZjqFaJqHPbHBmozJ7YblJcsVkihXzoWwfUNkScsYEnWJfE07OM05e
jNL4QxNIXAWpdRw5qD1G6TFlkRWVQkaJyKpgzXFNoywV9pWa4OuS/KFl64Lk8qbM+rSU/9K57bQv
yTZeZm0FSsWGUMrKYSuql7rokWc2yAy9LunXDq7rRYNFcote6Ft2HoYQOhLZd/riR8Ef93FSxTSW
R9IinntX9PTSQN2yXsvXvoM4b+IZIpzExXjZdeMpqWoWKwG8mol23q796BmT+by0QszJVYVJwqXw
WVk2ACM8BxGiUnLb7QklIq2JxUZpSFcDecqHcgy2Ug4QYzUScg2uhQQ/7R6sav7igC5PYccXzyEi
D2+BxVKYbtsL5iPMmGBdlZbBA3YULJ5hBDD6cFl1M760iMK6ZjHaibqNit3EQvA+1tK4B+Q8JI2N
OAXdzaIwWrG2kcYdswlLnChYpkWjZ679qlkjA104tecRC2XfyRO5jlHN+Zef+jiCfSAwwQvX/0wE
IXx9A7wDvys8Smcf5NTgZdB/mDWcZXtiGMtoG4cBW+xZOek6kA6w3/E9HoFVSVq3hVl7L0WfQ2xu
9xU7FWWVpJne0haZn2emTzkBIFUYUEhX5ocphrtmvHFRPkONDpTKIjOzUzrqn14JFocqcqqin9zI
VEEyXjs1VANAsQN4h0eX6/MLk1eCL97XyyZSb34Nl8HW9WY2aExUyxfc0EgUmF+zxTeRL0KfDchb
wVWzz0k6zye9syzzWJvJL7AF6SEU33RCNgoaLiVBFk9oE1whEmaoQ0oRA0RkSTblzXc/zDD6qWAe
cyxjJSAz+I/lJH+kTqIlgDbkZYZzyXqk5XBy7wOR3Do8YitYZ4iC0lLH+0ALeKh6kbn5KYOkgQcu
OJhJfisA97Ap6ykNC/ZS08NBTU712GT+hhE67j/6pMS6p3sM699yHjFya/8lJNuO3quh8gJS1yV/
hNF+PMyUYH0s9jnqLstnJFdMjnT3UbT5T3xoP82y/J1H3C6x85O0gCuqbihwnF+UJW1I1oUxGt92
ivbzYou8QZB56Nv25vsGbnq+V96z/LByPPySCslqwj+GRVPB9uJRUgIlCZ9LYIiV376Y4AaZnhOR
Yp3l/KBq8F1JDycMaqCZpnK8JxJJoNH4+JHDZ9XIcxJ506aj1l8BaLjb83Nh+tsktuSC0TsXbHpX
aLOWf71E8/GrhGmzziaq8pFLaQpeYtoSS7Uf5swCMaK9gMb5QuGMAS207nU5Up0FxbeTvM1sZAkj
zlij2oTS0DgHxrqyeed7C+Vh0HzgTL48/un3T67L8W/LIzVysCt7zHrZA1cpQvWTZ2bndYTS2pPN
y29sjnpxMR9ZuN4jFZcza61pdnfY7RG+Ep1bNxNmn4lPrzL3PeG6bKdI2R3ZfDXoGVr7Vzp3t78M
B+7NiJ2PkZBeitYvfGfn7pHeOxHj2xDnC/DvMmMhlOymO7+8ZtXwSZjEOY0RGZsEAvslChol5anF
TuQRGQx9/nVC6K2IEi4TIoUf2cLRI2XYfOQN/+2RLPCIPQi/mZBnnH/Fv8Uu/Nu//uf/Jl+Bn/Pf
cQ7b7/LylX83/x7V8P9hCINwpHD/eqv+8U6tvtqv//gu2phKgpfwf/52/NIFf5Z+/e2ff7z/TW7B
P/6rfwQwuN7flZKO70jpkXFAnfZfAQz2I4CBWAbTfXwhcOFv//HPAAbh/d1WwkdB5PELuPxX/xXA
IMTflSuF7/M3Nv/D8f72/yIi/sfn+N+f67/mFAjxbykF6Ps8VyrHgsroeJZH0sO/phQ4jTIqhuIY
WRq1m4rp6gRELUCN6RHyuamzZtayspxnUEwftY1/51/erX/+Pv/686Uv/j0CwiHkWAolPNNhfyf/
+vt/yUkII9CADlPSdVsC8rfARUAxcs5Y7+n2I9EgbePO0mn3OQVWtacYEywNnKOJ6YUBlGDamjQF
Sln1RfHjnl2M7hD4sjPPTXmuFMkHbp3mCFRDtY1IWGPHDLIvolBG2OF/UziQM1Vl1BaS7EfR/aAM
fE8Sx4UR0L57nZ53GMt/wltxr5FiYDTZ0ybUxA7yVItE+2xXAyHQ+XhwkTgeYuQbuRq8bePFvx1Q
QyiY7Qu7nGahSE+arTo6lFBbqCDUnkSdJ2n58yZ0gLTXYXh26OlmqxB7a+iz419fxKN9RWe6C2rB
6KXfMGj+XWa7B5prtLAN7uLM9tYq+vJs4u8qp8SV6EFt1l3yhFwGPecQbfQUJdsiwWeUzjnOQPXm
SNs9yIL9Y+BD5AtzyIMBgau6Ci+tgsjWCmZRI2Nn6TEOcAQlVgXWzzStcjNYjx2JDVhzNjISJuZo
J9CG4zIORIQbIHsQNUDqwlfE/Raa6xSmaxSyc8M8vrBzD2nmUMONImlknTSzQl8odyaQbT+tV1Rt
0OQvDtJmgMlDhieUYL5iib3hdIYFCfrP7WjdSdVVGWvIUdx65l9+rN9CD8TnSLFOAVWQDMLIBIrm
0dXFGlT0uKo7nvRW9Wm14cV09OYBq3rqUYTuqkKg8sU6yFKh+Bog0cZuY9IDiZssAePHAQQiBUp9
ySIDnQ+mGrBvLXpw687DAQNtNDT7MSRwFfshrq2+2nRNb5zsuAao0dN9ijI7aC2+UDxqRocWxoFo
gkdem9nScd4hBb5Fnbdr0Z5VjwVG029dx9Lr2dki3pmYs3l/ojg4WSJh0ZIGalmpVOxdTeSzE/eQ
Xizz4kQ+JH2fa43Aw6CUX/00HQ3H/MJpzw4LiKzct+rxLpHxw2tt14wwCB/vebPDzHknHCMqadbH
h5WfuOAbllEg+HqnxHrwG3MpW0XNl6njOJr9BgqbtTTzKzlGX3DtsdlP3Wde8Ii0MTEqkHTLKhOI
sxPU5Hm8yAOfdU7j/sIOwzZ5St46y2b+n2z9KeD3SQXyaOrs2vZ+h7axgQsDuwbckgtnfSUSiU49
mQrMxXqFkZSwpsiGT5x7wU9ldXhNCqbPnhse8/hd1Ko84TX3k3Sbzf7Lo62itcvZ5S5jiURV8noY
ci7yxG6XOmMG0R1qNBkrp7d/t01BjIhkyefDTaWpQtGMtasIPWNHtCTNMBNpw1bjakzd32M8vMpI
JPsxabArGGvSKvA456LbTFyCV/PxpZb1DlPoJtdzd9A+4ctEKo7ESVQXVC+bKNjLkTV84zJcIwIC
BMnY7Pz3h1BasyLg0R+fqrJp7hLh6T2JKT5wKpiLxPXCJT49QpSz2VqQiHC0sCI/0SlZOvYuWaz8
DdyGgXcRjF43dsPGctLxZDvjWzAgMY9U9ov1HSJXUbi4UGW8ckuz30ubgXGa9t/pI+TOT4iXanth
vD3yEAwch2p6ylzxC/mgvVK4lU7m+Egjl9YlwJtn5v15GqfphrnxG0k32twEH4zb1GpFVBjUSis5
s+TDDhkFbxbWkRdHPIwKEXynubEPea2eHZTeB8nJ7dnNdB5rOm/Df4qDbVUhcQ9ogbhJB6YxrBhw
n9RIFWNkhX4oUC6085GFBK2B+0njlO+wXdHcOF22cRHV73P74QYxiVS22+w+l4Dx24rpigvC+hgg
23U7Te4lRgAj6L2Nyo177c/ODj90vcTt/cz2crxH1VfX/qVRwnWTZI6/riojPBup3xzlYBwqDs9N
xK0GTBo9CL503FgahHKbV5j8kme/6cR5NMifkYV7CZFZInm1Cm5bi2NOhQ+TFSA+NL3VCcFNBXCY
eNuc/YqEhdoE+aU3uhj1PlQ/tOC4yKb3UpXTu4f3ZyXc7i1Me3JnTVkf8qeev1k0rYiRiARMkbhU
Fsypk11ltM8IB40nNSCSc1HU4qZuWCPl9l46g/vANEQgCnV5kEEVvMeF3kJkSnxV/lCMMfCU+PFa
GnQ6qbL1i+rYRvX5ZzM0PRHczKu1N68NtR+KIL1A8c5JhcCvktLznIltCkozOBm6ZBccN2V81IVz
zJFooiDqfxUTaR1h/6TNXLx7Q/3sV/KjcJJ5b4JJuJMEu8DGJ6+e627AB2Cy14m/Gl8kWdULpZx2
M8eje8oxE9Vh2h4JJGqPJjsVbKpuQgZfi3i4UsS5l2n2Gg341pCcISRpbAIW4RQc//oSZD/wrqqV
p8CukVfEOsaAYYa28j30CuelIqSpTOxXzhvxwhA5KY9V1vg/XETpW5VMsJrC9GVK9NlM3B9Rb/o/
NCtCJ9AGVkeiGsxY6rNtfEsfNBVzm4s3KlRkstgb7fxbsKRaj4VydkkS30MHwx1TxzWUfrASGGVo
MW2xrQFvkh5CWNZqxhB0DWzr2cr7+KZAIpKpiEBdZPE7o+EVVopVnk/DE9Nh9D9yPnbT+FTEJDID
jKx2QYM3Q7mTOLILnugxAGwiZu3OgsydAVL9FphJvTFbwretDqhcnmSnsju7qQ1Yoaidt9E38GZM
bbdxQO2w+OnivW2VX6nfHYVddS++22IIF3TYWV+rw19fJkuSEh7HR9VFxbkQTF+Y6w6V3RxGL72T
RRN8hI+bqc7DIyrw39441cfg8WVigmrNFegk26zPgAnqc5N/RZaY1jIeMWxW7jYVrbrWYFKZAyT5
cYwknsnJqc5kLP4qyjJYa4zEa5TlMXwJO+blGISMw+PBwhlSB1hxcc3Dn1WAWBlZzBpc8pU5FboX
G4NjhokTox85fRmCfXA4066BNgdpFkpCT5rpImuH7IAeiIYvjbpth9oPrYSO15Hd4TF/JJcMhkdJ
DPQX5V3lXWv0TYuqqL5BBaZ3ySVwqVMCmLMxFtvBQHxponTfywQnsazKu+xFi0ojsXbDPP3MEtM/
ZDx3FqhtSSPx0+8u8OqtZ74laZe/Gmc9+P5LYszRsvOQt3c+c66ZgTdORPU8RXN/Ku25omZFr0Cy
pbFMESbtYKddxiRSLwhNsmWdutBnx/69QBW+SYYSMZLQ46FM0yeZhxHU9rrezgpVajayXrQd92R6
0esUGO0RUYLeWj6LqMwMrCdkIQq5NS/OCTKQu2VM1Y+nIVVmsM+F83tQX5POmBtlDeus+oQ8ODpR
FQNRLVqqNJ45K0J6oo3l9Vg7WDRRpmYfhbL0nk69W5tApCoenII15Rn/DheDMexi6xE8NXnyMpgf
gTEPz8gAIN2X4dUwQAu0luu/JXOJlloDxCjU8FNxcePMlPInN98KVXH5QwzDvgj9/mS5sCgZLdoc
hH3/1BBymruZiTSrKjYuAJC121k9craUscMjWDUEbnxnhkRx5PEelYHoN9GMTTz0airgPj4W0m4P
hoWstkr3ZWa89K1nsiYyxdazxnbRRTo+t0PzbGa6u1U2+Sm2VOt4BJ2jreRiSR4TXe80T0Aet2n6
SHEpe7VKLTaGqofbmLQ5NhRrNl93gAFrCjXlpiVoaCgBeKLt+fthTAqjcn72++B1qKlcsBP2C6qh
4hFTYlzimR2fPSfFEYyUsRimMCdhwlu7PqsP24ZYxaAuXtkmOeFRHKbnNjWPdmm3+7hG6x+2fNpc
vWCVI0TEBDwfmZ7WxyRint+0DKUDkbO5cLjORDQ1pykdvlzcgsc48TdG6fqkkRgBWS5mcElyzpEA
/nDWSxcjCyqacbDp2orIXYLmSA5GP50gS+o3kZ5mhA7YvplDIxY/l82otskcitfZo1UchsikxG3r
p2iK0V/JY5656bkHlrMgSp06EQrixiS/Z2HrCKxpCUXRKyGbqA6gniTqaP4V2I5+DhFP4bO2h3Wd
I8rqo9lAZdOLnRww7EWNeql0JF/bxmQePXZgePxf1osGxrNl1Xkz6hATxCNB2c2m7DrKY1W/gEOC
wG5WeufPHjplSVw0y5NhPbozBV3PTN6NI/aqXQT+aeCRHyrm5QSQxPcAyactE5y4GupibsHd6DJV
YlQ3727l3KKyta5TS3xoEFGw5w+5XxN6Jg5x8Lx9YnTXxrSi3VBAuotrQhasfAyBd4jhuWBmgshz
HA6pkc3QVoZs22OgnmggwCoHJ5XG7tmaC5KC81pDoxHiwvMYWn9gsm9urQOTL6yMAHPXWMiHvete
gkdiIrcfVt+hOHSTwydQeYfeJpivqOKPHFNkXFd4nFQX7s0U3zA4C2+F9DPcOS6mnNktT3On6SAz
c95MXivey24mAM50F4NK861Jx7ZNXTxCnCP6PsbvuLvsc8NlNoYtapC4OkzoTn4zw362wmSti7lB
GCb1qemzD6GksTeG+m0yCCiHDEhaVNd5B8MD8UF9fA26cF6W1HarNHS+/TyX30b9Mk3WKZSGe4Uv
PD8T2PAZTVjxZj/+UeWZPMi8/TQMD8SU6MWjg/XWWQZWVrb2N8OBTzwFlN4JhCIResklyqCHjoN7
55dzYZkPVE7Dk80e/cmlC3Ez+4kuE1yG68DK1Gprm17yBGuLHBWFiiRHoFv3oiZrk8T6oC3PQVT7
UEyldyznhLV6bAGPcHGX2FZINZERsCt7erfUHuM1OLUjlPX0EsPfX6cQAJYRhJ3HSf01NiMpMzIg
KSnMjibusnPf1t9BUb73taHuBDSrO1wAD3+6QBbfsjlrOWsSDpIkKqtTBSKaPCLjHGeT5EPlBCrE
+OqUw7a03Xbbu3G3NWA/rYagi48532aD/vw3WqviNglWd9piLJ/21rZm+vqq2duuxEjAcU0AX5eK
t9DJWIqWBsN56Q8Ih8P8jcn7OpWlecPZnT2AOt5O9g+PX4HLuu54yOSj+9J2EZgVbV+JGh+PbdVv
yy5F1Cn9W4wL5+CwL2olnia3q91VZXD/odvPESLGjKZYflSPEU9iGlCGRdXsQib4NOKi2qXhvAJQ
+bvFxPLFTweOaYW/mig5JMRlXICyc3dTGG3LhLJx8iD4DbM6O418mcOxu6vC/RhFapOpXs7bFoD8
NhYeqpIgujEBLH6OFKM8m+CHirHY2IMX3bIEW5etrUMWjYdMDmjDKJpbf9hov7D2YOwuU/vQOw01
7kLaIaLKx/e0wS2p7GhetQBtYSY2qzRufzeW6RD0hSjTo7M1+CBDE9+dg49PVgWACQiU4TSv8qj+
9GwczmMIJWsUQDNF19+UH1+EwxK5juv3jKBOocIv4IUxY4mZ9G4gbobKgnO4HjhIQ4LScWBlMfvL
vs1ZALoZjBEL96MYlIPVoX/1DJtyVfkOnJYBDQWjIWPDOA21ZlP/KXXUbKPSuOJnsq88MHkVFr1y
DP4NrkX21Zl9fNLsJy42swGvKraDZScbi13Ash1stU741vicqHsqd0pOEJmeHeJF9u7j8ZSNxsbK
5RZEwXMUmcYZecCvmG3sayjOTijMlYP05VoaGuFloheRtou16g2MJGN4YQH+VgQWLvCBVilHAeUU
cbgXTcL2o3qx7ehCeP3vYUStjewQsYPtbFunSYC0ui7ea3gNQdBTW2CR2IceOlfs978MWATXur1x
6lY8VfZIzU7KxSdqmD3aqkfQlmVNyFHT6csjCH5lNfrJFfXvtiYslDB4rI6ud8H04p3CUXyHA4Qi
WLYQ3TOfxyGFdMVjBIWstxkFGsQmwahKFF56yxvZrsppdJdDLZsjslBox5oBNW7GQ9XTDUeVB9Ma
BNCH5YQnA8jCw0GNZcHXbNz06H8YQR6uWBCi20HmtwYPnR2yNsyXKkeIavLIXJVkT6zsCL80Dj8Q
AbFhbxmP8CxD0iOC3L6anaWW1KJYJJQLdS2sq3PidvTsZfLbexi57C69EejZ/qy5pMLWJ/aJDqvV
2OVFlh7qoJMv/YzXscWETk6LcTZxL1h2My5Lx2EmWTd03DbaJpbwsZfOh8F2kM9CT9p11cvQwb8w
NQ6H0knurni1zZ6lX5DCvKBGrzuKlJLqewcDH8MtL1062B+6bpl4kTr3gcXSak4ZoD+DSKKsisND
j+tno4Y/DRJBwOz+b48oL7ukYvanhIs3rjcyr7/RrY+nHAA2qqSfGdb0FTb+D+a65aYZtH9oYEYu
0qKI72IEVZyw/d40NcDmwEOOjhv5QfiZYK1BwEqYrIZugjYjYgNWDLRL7Ed5TV3Lb4Lp2x5xEWCo
DfewSMOV6ffQ3CAtL5NG37Tp43BibYmMpcIoB1ti4QzYjVNCctZBPXerMDIOpDqMO+CwyS5P5mfE
f9GRN43EpsLieysnP/31JYk4sfVY71uhxV76SF3jPl1x538OemZHbCabshbGkZiFA1nzAKWY1UXS
p+FBp4i8GY0d1vK0K9BglfDRDIz3t0b6H07BhAMVZ3uK6KE3fdXli9Twoks0VSZvQPeedPolmeYn
nGAg1HqWK0gI/Y0LCtqGW3+hUpYX3ycJowgA5P/1Z61mtYewjEcfqrctPrd1g0v0aurpnb1Itcus
5lqHhvUEVn6v6jtwZutIafCII3J+IUqeNgS11ftoQgOJ8GSBDiRHdGRgqxqtUzLLCbKviA41JI8j
KbrDznNEeJ5H/IyeQ2Rz39pk+nGqEJFAGk/dinw/KvcDM9RwLSewpMS14p3pOSUFoiYUYsMzQ/Jp
7YRnuxOKUNOmvFadWDJFNC9D1H35c6s2bQSnyrT7jQUrgM/Aya5N1hWrEU/yunFtYnk4tQxd+Bey
nQrukuozCrR/k1OcIXaCLJvKSUC0zAOose3eDPR8SpIcBrpl0T6CRIBugGUbLe18TRX7DRYhJA8e
sq7UvzTatUWVhWezaMSzUxjhSpdevK/SeVzEIpe7pOthA5h1d/RNVCQxj2ClwuB7cLsvGwTJq+zK
B1BTGJu8ItSEV63Ywdj4CfIJZww6OcT34lcyNtMNoJ1mapt+FDaGkx7fIqQuT91T7lpZTGTfTdbV
wlCCme6CyxOrFIJ+a4hfzQlgXlfSn1k4nTDl4rlpLkU7M7CdCLQiBmImspINtYZX47ALVnO9HrF/
4TBp5uXQFsmm7j3yHOXGksUneDE4MonFCtnnVgW4nyGiVyAB8mQlrOyr6q2QxqDYhqH/PAdTx6AJ
EmyKXeHYPJgCufadY6V7+yW17I+sjtwzo59ljyDgxcTX4GdEjegC8W+ShMkh7kxYCiFGkHjOYVN1
4XghTUA9tA9gbUklBGDB0j4ZcPU0XPzhzKYoN/N6oyPMYuCpi1vRZ9Xe6cjL8hR9iI9aE0RD+4Ku
UG1Gs0WN6Fq3AEzHfhhke8glHEvZWkfGmMQM9CSUhG9h4Lq3gpW+m7lHLGrNhZpjfJniQ2M43nbm
R7Jcq588L+yXvRYGUwS2TUlfJPsEp//ZLpgbeb2lnzLHJoIjnd975RQveREcoQc9kFHdxnfsemP0
JTO8oDMXXsAexxoGtQjNRB9M39SHxAhYAzEvXhkN4HnbJRASSYXHhoWMiDQpN6XTGuRip5gJWFBI
LzWRywDC4IK8NANSuf/L3nksV45sV/RfNEcHfAIDTa73hrw0xQmiWAYeSHjz9VpJtdT9JEUo3vxN
GF1VXSTrEhfIc/bea8sq2UO1o8YQkCgdFyihTe4xoNrDw8Od0U2s3tgyP8/E95eJX0LkqMG7VgKo
J+UzUzX3a6l13dOIzSAGQng186xZd2SGR8xpG9z16T7TzceUJvHRs8tdOtDoXWaYEThhGse2+SlH
8miNcZMVom2XGc6bz9OeKCo1gIkBC7oeOZBiFXTWAiJZAc/x5nOOIb863GK9eIsS3d2yf9U4tFPg
2iFPktBy2gVaSrYeQtrHKBzqBEsATzfio85xjptNfY0DxYEyx8vINW7hyeUG1xI2d1oEQ7+5JJwH
1rySQCrLmBLf1D/WAatzQ9XSR6VTHwjZfoQsdLdNgCvMaASaKrKO1AxAB2K4EGx8CgmavwuI2Pkh
AYl8p4GgvUNR99oRm3vptXAZDKGgzpeqamjVTipgjFPnbMNar2HdWPGyayIVLknoqB1ku4WiCr+n
aYtjpjPmzm2zGbTS23JFvzcChxHbnOEWmVxeUlhbHFrOuUjRuKFEHyw3HzlKyfK7W+/DfsDqTYCD
egPOUxPJrwubw2lpdu+gE5oHp+F+E2gOwnb6mc0EyT1UTuignr5MaejbDhPn1da5ZZ0haUE89GTu
NmE5t3SNY5lL4SPxcMfS2nfzRnhBhtM338hAUGc1zTjrLFokJHawJ79rfuRAoAjHtE/WiD0umPWU
7sbhpYkKjPK9YSPVm9ug6cxV5ssRmjDRDd7merQ1q+6D+EMA2owUCJBEEkRYkSbH9A80a6e70ijw
/8bWOuvH8ZZbZXXNuw9DUM0ZWd0Recc4jd0ruQBqeMwY+ZenzZa2SQ0AT8+eoIk+SjZxcKrNfcz5
B/No6K8FgzINzf0rJNYVdYvWq6UnhyEumx2LLZ0STZ9tZE0t7JR08SaffXNpwyiB8wZ1W9Ro2Rle
osPcoaDnpkN6IN9ngNiiFjAeWoO/0ttwKzTjnnjhd38ibZDC2E9icFGFoQKYj95hDrRIwLD7JH0W
mKzsgAQCWFpQ+CCfNe78+YTWMlAVnsLOChPknJ6+Rs17Qu6mGUy/NdOhyg10qVDCkMyR/RCZmJxB
wwGcAVSIEdMW+CRM4h42Fru2Hn6zEwLLp1NfL2Ps+lDhDmw57VVDYfhy8M138sjzUc8GwQuBrhCa
LHZTcsKBT83SMC6x6TJ4mWkoD2CofjsdgGDPBq7qpecKP9ohDK8E2g+tC56oC0DzcFJXSY5XPUqS
k1mC5HZntE/0xaqnBqvNfroa4ZhO+MVSBDGZM4NFs4w/6IYDqEkYnaL2dEEj49vs8vMGvhbV/bAb
Z9j7dXyVVvyjUWAzi+xE1ifWQgM9rReSgSnidh7zUJ2N4XdezDRrNC3VRRjytAEaVVx82vrwbbbY
ZeIuvrQuaUquLdti2B1j3ASQv6Z+WFkju216zeNtP48fduOczTTwAZKZDfvdHaAhgxy4Vi4I2b90
YcvL26r9HAw+YxxIce0Gj96OCNTOsnG5edvBObPh2/k5vpIhZjwzJGyQPNsbVV7Bg0sg5HqQHNL+
JJz0rg8wBCKeUmlA/KztODKiZE2he6t8h8Zn3TlKSzWIUe3DG/RQWN1idNiTBvpP2ATmMh2dekHe
Fctu/w7nhPs1a5wIZsXSc+2z0QU/hU7VWGgr7qjfLKLAskijXWVfc2CsGQxzUlRgSYWzmVo8vwYh
FafFqYHpIVMkbAez6rYvaCBryL1EOskFPSX8ktpVu5k4B1B5W9BmrnP+J586WSArg3HrVyUTczqH
ZOZQ62sWdx0gHzTKmmrHhN4E24hWAViDu6mxaGClFS91f0g3A5keN0q6c+64BkUe0G84oKQbeKb9
UfauZErqjG/5fImld3akKz5L+zejcr9Adusv7Zw/cIAY75kyAySy3aRUeFHD7ElSdVbPRq/Y5eWw
p9peXDMX2EBPkGo9eOnEWh4oYvvpTdCktMkmOlE1R920f+dh1n6be+gxdX0ZuYOeJk8jlmSQEaF6
WOwtGDYswZMrYaF+U1HQdWrjXrVwJNqW5eyV00r6URhsDamwXQ1jl7+KJr+12XTryxKCoiyLrQwM
fzWEJTzTgM6hzs1/ZJV0LmzQ6XpteHyVA5nAskan8emtVEcQQOQE+4qCdZ4K9ZRU73g9TZhM+dMK
5U8cyYkLxnWxcJtor/VJdQAE2K3HQIxEwbPq1NOQBQ+t4QrDllEjiHoDgFEjNezTMHHL8XXcBilW
0nPWWpdIs7qtZxKcyGq6++KpggSdcImhq7S/wvQk0kz+tCODt248Dk9dAbvPFJ61t+qGGz7+G+wz
b8Lw8qOuzzlALqvZN6l1qya88EPQf9NbmDGe5mmryyAasctYpp3HbC7XxTlq9HCfFBO0HlucIwiz
m3JofnPZb10eaFlTjSuWP+U5zK27Y9P/MZTTL06gy8AdQYBQl7b22LykNkEG7knTh7S/Azj6pRUT
EVsxlLcumtgv68ar71CnNzY6aFMTx3BRSHkfTeltMgBW25nU7saKydezld5Kk8ZySjif4i77ljW6
R3W9aK9kKOPngILAAV7GOCTZG5HBbRG7EnasgKYbEXSw8rpczlpHNM1XdpMoeSlIKmGkzdMTB/sX
MxisZTgnwcWajH4pkSJPMQz+XTiRjJxSgK8BJfdbJ/aOIoo5gGrW0ollecB8B/c4iXkeZ2F3wkpV
El3OfnFkMjdBzPbT4ZJdtmUar1UM7vz1Yapn/6wRYiF3t8JLBHlEwyCH6LpotZ99ojdPrLbdZylc
6tKCJZJJttNaW39y25tdWVzLumh2qf+wGlTYrzD9gGcHKb5j8UCkePTltWE7vLfoQt4lmh5v6qBn
udP3Z9pyJiY/dPKiriDQ2rbgU0HvNJRaP9l1vUfzfUOPLAFdSblCiMJBUk03x6y8vUjFqxaWA5xy
tY4JqAnJ5zVs4eYa1v0riQmYG5kzLnSh0wWbUr+AbJOj0C/aDg0dp3iDuWD8lHpY4EvS5DGUhFL7
Qt+mSt/2x/Yu6zr7yASpHTGF60qM3DJkOtFClv4cSVbkTmUTMIj0i17qzjJFC8H2ToIBVCJUqqbo
bqUwllVVqFhpAk+WiNmFqmqqpAbj3Djlyq2BFYUGFsqGDTnbmzJYaWVcAjftimVfoF3qo7B2bie1
3ZCPwHG18OgXZXSMGsNi9csVDrmAzMeJmTh6qRL3J6aceuGO9mtSOtmadbaBszLq78U03FMt6Wnu
XKRW5N2SqSvv/SCRp3xvRhxMyjuIhomVKwz1MdyjkravuTdHN6Olo49ICnd0UW9HO4kW/VR/oL3n
G35GGnUDKV0h9Lld0iJ/7saAdbsVJHvdUHAg1NDL7AykDoZfU9xCq7O7Y5JM9t7uh3Y7+fLio1ry
QKm7nWGzk4BidxFTcx4811lPfQShlYfYOvfnajmx2t5Lc1jBaXWPdGUZO542Oxd54fD1oZgxgyHD
uFu27Kj6RP0T1KrVjBSwkjhMdpMLn6KJc84fLPUM9z3Qh4h8vvWrnCqeh372BjmjP3eZfTDtzsLz
pR+aFhNb7fked4KyRhsdxVaT1HLkQPlXUR9LVG3xDbe+z1uRk6aQ+CIhHz7cRocvFbS/XNytixzg
+Y5Eps6RNoWNKvj501HF8rGdb6411Ys06/CYthoQmH0+dxSn1CCyI4BCU0TpONlz6I6t+z5N+oWF
dbueSPBVYctaJ6Dvzwn9T9crWCQMyWLCfjcMT0ms8xTm7bCyJoRjTLobtUKiL3BsDYA28rUsYkDx
gbYPIWn6OHAXUQYAPgHyouVI3YPnfOrsLFd52b4Gpn5zCqLAE7VWo129ulp70zyvR2TS9vwdAz7e
DJ+yAr6n3/xa1YzPHf80teef9Hk9R2Sr/TR5cnCvGWb70NgLkmAbyaziL8YIMEFLrFIIPdSMBlP9
inXNgJLlY0CtWXBE6VWwidyqDFvcrxyzDZ5Z3LXXzBGHWfo/2yJ8myNqs7NpN5b2d/YWz1PNu5i3
qIUXmLo5U4MoWTi89u1o3r6+QdvnxS09QUDWvnES+KyK+NUKw5PZjJegpwjA8L/1RIPPxmDOz1UW
vOUwdqB9BehPwbY3kVPUT9IvkFpwNtULUciDbfjFVctukqfG5AketFIS5mbA3RBFEudGzqxS08Dd
uFabEctKnxOXK0r3GHf1yr+z5TvMonMxl9Ftoc3VtkoHnl2Tprj1/CBLsGkLqkU3GqVvxK6ci6F8
JlM5xFu7L7ML25EVdQIOO1eQvIODVxw4ScVOnEVA12y8uIG4U3/Udix22PtWcQoVNq76H5Mx4QmC
xZS5hyKON0yEHPow4R/spixXhG9SKnVHNV9xsol4AdLc/4wkHtHIHtkdo8msZE2TjT3Q25VzxSHd
1mufuRRHVeytK4pyR6N65rsddv0M0Gj05zsNM6SK6nJf1/oecynROj0AdBFlI+1lQXthFe6g1/rj
CqeydsIKDsQ9RukQ3dAtKafyWeR3tMzUbzPwkD0pkmsipy3+JFpQOEl1JFqglIqJc8Y4nausHtd6
kjgLwYbyZE5Nfip45ILUEHjQifCfUltMSxhc/apOuFLk4OIRCcrqGJZYdExEM54380rjklkOdgbS
Fo8GKxduCoI7r2MpCqErdpadW4dc2fAgmh8kNysijlQ2emnCjytlV5KnIHfa7u7CRQDzQkkCFqvq
0nLS2dtlAp0OG2FRsmzOQozBVRkk168PlCym17Ybv8V5SzTP6X92UuJ2HvKIgosWCDyC/8FOLdwi
lccWkwoMSSnj1gNFQnn2qUBcPLl9/fBNx9uXhtsfGi7ITE9eCXPjDaxgiHG/gTGJrlgkfXK39R+R
3jbUBKMJdiZqNsryncX8axz13Tls5Nah5PWaR/OIWXij3yMIayvINCFJncA5znlBPbuRi1XGqZ46
A1tPllFZ1Rvry+c51bRbNa9C9sOWfmyBhaZCfcvFLfAtZ8t3MzN0GcThMmc4YioiZB7RP+Bo7njm
GIIlTq/rhZYbLy3sgCv+a6rTepZMVuHfiNPPp9lQGdSKu0xe5CthAfkMRMVbIawuwIPpFOlZo3ge
Gak4ldYxyrR2Z3X5B8o2aC2i/hRS/DShELB3omHRymJtMxe0Ucae+7sIcAcnonoBL8HXqmnmlU2X
HHFgUQTlFu2OHZbcI6DhZGp58VKjSEByeSilYlaLSuomeJocXHaSyzRqN6ajMVcICkSEBmVzpq2q
16DaJjzmDJqO8aVEl6y0eaaGHrDTGuakX/cbjJItdra5pg2gkFhVQpBOYr4HqWfdw7gJQfWm2iIc
a32tjaG/8zFxQZwZs4vjz/sWDX1pJWkLEbKpuhNvREqgqBQo5qTeSyg126xm8eC5MeUw+Oi3bNDp
j4iw5BtzOazLOC939P/CIZRsO/O6bQ+9kbbEaDH7GCEnAR6P42Zkkb2u2ajk7dRt9HEYdyxzMWnI
hKylMy04gWHhMnG14biOnwIPAI4yypsRjTtNjxWiUh++/ovuAH8vyw3LjAb7M9MdHwqxM/G8YlrN
fzE7V7hirOnQCb2+oBiSbLF1ih/yijoNl6wsUtTBCuCQ09k2er17GAcOJZBm3VWRAaprO/01xb8A
NCQP11Y1yfWsIcAaae7hMnvNW+rS03TS1hlghL3dDNkaYQlTmyp0MXj1J3phT0RN2lUwOp+lCH44
CSbWMpEQK7pppYOtePbZQC8Iy7f7zJ++d8wTde6m1JEklIe3hWJLiWGV58Yn7LiPkQzA2cNmqRip
hWEnV3/o6BeZrHAdDVFzTuiX4phW7sq4ShHSgZHIAMqSR8P9eb4NTm4/jAQj/xgX4GgH/QbWn3NR
TOzI9/ihEf1u0/7suUW+7mopd47HoiZmxXpsuvidt35PcObYqg9lA6P265ekTM6cc8KD0+PJDCh2
xvZKLXkU9JQEKGegp1gebPGFefgKNf0rLfeYJJm37z/zWKkIMGh/tH/PvQlft3DT/S0B9r/yctvy
H5Jy//03/szK2X+gjnOjNjBDuMJ3SaMNv5r23/9NWH+4jmWbwuDGbFq25f2VlXP+8Azb9clKmL6w
XMv6Kytn/+F57IUIJNlkoV3vn8vK8Ynkf0YjVapP2Oo7013Ts33HFQRpVJbub0k1Uwx9QRhpWINf
WNne9AhgWHR+dxgz6S/zXkOv1SG2+9r3Bv9KHUSfdhHDORnk+99etP8jNuf8n98J3wokOZ2X6n+k
9rIQhqyLYraebaKz7BF+9yr3Ow3a+P8E9GyHV/Z//qsdTxe+yXHJEY6u/vxv/+rOdUzLiqJhbRoA
42aS9dh5bEGcBiwxhH8WR1lubbrEhDvMLNMy1IAvYbphzCnUvNMy+ATCjS4jrljOvEhcbX51AWRX
alrSMFjB/GWQ1Me43NJcuzOmBuxcbA8LV3MZu9QHmVm7SE1jmprLKgY0hOlh3xXUA7NP4AEUFd4K
F5LL1N+deSY6jMPsDtTUh7WxWM8Mgo6aCFM1G3oMibOaFmfGRp3xUVNzpKEmSkPNlq2aMhPGzVzN
nYOaQDM1i3ZVgY6TIDvQvb7oACZtaSftKJZr3wo1zcZqrp3Cvanm3FBn4s3U7MtkN6NJMg8jDJX3
TM3IENi5rTIzMzxLu4GBNIXmqojYDQpGbEPN2jVDt1TTtz+deobxQE3lnKWtFSa56EidRHgcGd5x
pWg7Xl7c3mqyD9SMH0qm/ZDlMkgtYa0itQsQaiswmhpt82Dqnkg4QPphJvYtMgZu9VJCQTvB9gEK
6qZ73bW3DdCipU2k8fD1YeTUBiKRD+7gR9zMS31L7LgTIr1IEycovp0CMw/nSBbMIAJrf9iGPXi2
vKUWwx/IOFMhNh812s0htuOKF2ZirujvJKlf41wWIIsigxJ2uIj1tbcmoENFd9SQAbfV7LdPLo++
1mPFMcJrvKWjD+IR+T6PeJa6OHGpz9VHrAANnOJ0MNd+Qz3tEEQvBPjLbdKEM5eoM61lGn+Kxt0L
jMz4djGgMP8aWfUOtA0QmPugvAmLnsD750vtMRbFrsni+xBFv3saYWBksFXQpnAz5Pc0sYIDQuih
15PvfjcZy76y79hl96mEk+DWDqdWwu12qMbmHubMSi+yHV7+fhnG8r2X2qKf+UrEiO/86+kuCAIP
Vn92Ko7TyHCrKATJqH/0ePi9Mvyk4AakKaXIIreAZr2Wrv5ZpcsihBuiJYxJeiH2MixfG7J+pHWa
fQUANR0syLButg/MCooNkzyptvjT639lxvgjN3Hf+2y1A2oDBdYLXAlEOEGhWvaLNjXvsY8Sno/0
JXleuTej4BTl8uxzbhh7cZnN9OZE8ifetTcyL9D/UrlsRPSZSIIOgCHXnAmnLQy9e+fyM3SLy8Ts
zhyytLQaLDiFe+oLCJeXzPBzfYVWvYPVq6c7o06AOVt3b3J+FJoB8pRtbT2+6kb4W/TaQ3EIHPAJ
RUIH0dDcqhSCRmJIi7tyAfGIi7IWyduMMlqyBF65NnKU6fI1tjjg7nZMbtOOvuMKYWi363ezXIrC
/21KQOW8wKYbftJicOocc2sEytTYl6jZzmGkDluP9lKIs6euI60XD1pkWrYdtynlEmBhonpeT0NT
vGkaIU+x762XpOK0H1KGFYvgoW7hvp/8KH+Ojn7vU/+G4H1AQhpo3rVXLUGuzhN79UgxK5aVRduD
DdMpUYTnQZvYu0M5dh94F4vrgQjWqfeDfRzyIgZGcconD85Q57/aqJ+MnGHwUJQLN+BFU4wQENub
EQjtAgcsUhnyxW6kkG+ldSl5QdegP8+Zeu5lWNAcdIQ9pG74beHkqASwuZ0pg7qx4s+5+V4EfU9X
QKKLcqiHs+YCZEm8o0IwyOqX4Tv03oLAICebjDecq689rCCFwQCBtCVHtjQneqDCigcqaA4j4rGW
5lw7NTk2ZH0H0USjWRG6gyVvRtLei9zdBbbE1UhKOvZV0bftcSGiToQBLijdIRZl3KHOOSF+HBqg
cEUuAXTCpOPFajs+L5DQC+1gtDJR3NCFtzHsPwpXS7Eu5++eBV44Sz/ZknNb8+x7Iyja9vr0G27C
E9/6QadnzyA4SpLhLShmXNcIwkP8yeKf/ZGo+SoQJ2Fp1u/p9DyExiPX+T4xhORwbjcVCI8Mol4O
NsiHOKLp2q9urD5BQT5khzcHvybqmJGevcK89aK/oYHQIZPywxrVxcV7/BDp+R2f3KPP+PcUoEkI
/8wL2SH+DcQ022DdqoL1vihf/3Xa/SI8/D+nXcOFgfy3Y9v/Ousef9Xfs3847v75V/487Io/LN9E
BeK+xOzlqE/252FXHVstz9Nd4gGcdQXHv/8CQ5h/CN3jLGsLyxOu7/x12PX+MMEzA4YwOCX7wnTd
fw4MYYCf+IeDn/A5ixuOboKh4FTt8v39/eDHbVgb0tRg0RC0a7rXo5P1lltDcM7TGNKQ0UHWrgIq
A13DhYTHjjw1cPkMIsvXffuYI2bdOHrETlkiq2vNyhtdBNAWmaQuYLEHSskM8DPvKtd6I5ODebcc
qWZQZYJNTqlUnm2tqIrXYQBt2Z9Huivj4mDqDUcHdHjsG2HK6UUfq5AlhudstQmv3pS397ye7Cua
79oj7uHb1az4XRAZKI63HBdJqMAqHNr9rZVEaAhLV6AaefwHGI5n7SiTDCRMWp5IIoVLezi7c2yD
P24zNiZV/OJ6a6ze3WMKpx9jJPQrD1KRXjsxN281oKVlY/lXs2SOryInfSSS7XsUZ6e5GqjHS6W3
o7gPWCVbJYQM/wlfp7MhOWFvZYFD2c/pNmg08J5FWN1RVk1cSnPNBj+V99mqX8uxxFNKf8mh6LXd
l5uzrNllZ3q5SqMxu/k06y5yK5W7nhgAdpmh2PWGxOGLyLaAkGFtUiw3BxMAwlcqTbP1wzi92dCv
qDIobi5M0uUgCQ+UZUWenlX7pnFqFgdhRSbRA1CZYjCoOEVfLMxBcKuccS2IpA00InxDDt9kYWYe
sXNEm97Hqe+XicVUD+DfK6P33CRy3Pcj9MsManJHhMGHyPA+Tk4NJgElbzaKpa83I6kvjDu+rp2q
pNwqQtqLOXTK12DinR2xqPuU40yxdgQQHhz7YFz6QTQcE9vGh6nY3pmvX4yI68z0a5f4Cp1DWee9
6hh1r0w0No9tGFdd0Z9zPSnWtsjwpbqDJMISf/M9+r5SJ38KreBFa6Jxg7vhOur2On2iyLqAujsT
nPNgI5A1Z9uuWQuPkmFigeLs1JW7a/XseWRQWo5Y4dAM7QnQQLwvLZwXMMNLSKCfKTlsAF7ElcMx
1Q4TQb6umv9MwlqOd6b0sN71VTwTUrMnzBW8NXg8H2fqzFADZbI+4yUbH30/NE+NqWG5buLTyOi2
xM22LksrfLN7ntoUV6xJk1EuVDj1FjJ0etGq7JsTdgTDR94VVPHcyoQERBqjczUVP32DAow3i124
qIBpdwA4L4WNpz2SwbOnHvc6zUccUiLyP6n/s7HM8mMir+tkY2YtnK6l4rVWNRvKzGFn5i9hyDfd
Llh8j7p2oLsCD3ORuZu2TahG0FhUB457i9nJXywiZc9G1rhrh0JrUZH/cEdxJO1OjsdDRgprTG8F
Yco9jYnGseSwh9OwLdegxfFp12lxKDKBaTzm8zPt7H1pWiczL8ZN13x4Wjpex5ItGrlfHLxTS62N
EDoSKFLqkNYrpPhH5SUFO/IIECX4WxwlhWqBr6clwxtOKpfFHcPSuWX9fhbgY1HgR4xzJdPIOPov
xdyDLUeenWbAkl7FNwxnMt9HRGsaQduLya53qwN82tjJ9EROaTlYrrcPW8IxcDBR94BaHto07fZh
Gd11N0x2XrqyWlOcGRKuY6W1+0bvF33TRheNVfA1tZPvdjKaV63zK7DgBerNxFtKcuJdVDDh1+Gk
eqcJTK8yE9S4ZYBibOr+HGPn36VB88m+1V/1eBjAxhXasTYq4gAiAXIR988DpM1U2qSIHDgHet5e
2yBmOiI3lJpi2jiOY907TZnJIJ5aCnDPoVGyLBieSVyM+D9HHhYtB70oc4zlzDR7Z0tgUah3AoJO
mtJW9/aQR8pE5wjuuVEq0ZDhp7S9KypySLxmlLyjivyYR9JakcxYsLMkfZnTnNca3QCMPnkvyu7B
zpXcPTBymlLEoimE/QhSzFkmw8JyCoLpQtJkfYKgoZ3bqP9pdON8a2iu8GJUVuw5G0m37Ul1M9CS
iM2P6WaT9uoz9Paw5f8EG8vrvXZxgeBbmWPqo3Aoh+nw7srS+uYM0ylICP4baWecZEYtSFZG8tE2
aO9GqK0mVbElwLSgZFI5DtOkwNhLrio1230lg008cxofCnevW31AJU7OMkbPXmKfh9FvTtHZC1uJ
ZOX7Y3rNUxdlCbzMlFfcOOlqW1RYkQ+Gx1G/TBS+IuyPqjhGJFa3dBq5Y9WskR88l7zDdIoY46E3
H2UqAPLBU/MrjVYKhbptY0Jw7O0pvvXrYEtTVr3G9hSGAB20AOSpPtjnwJtY4nDFY46aiG2RqjKm
3FllwGvI4Ha7vrPkWXA4rnwDk6Xa6uT6SZJ+w+Bo8rCKeCGGilpieEn6EikSXqfx03ivSsLKnh62
z2Ei7zb/2j2ikLuoUbuvBfzBtG3O1B+BQWY7XbCljtW6mjqiZpOrFXajltk9W+2c7bZQa+5ALbwN
tfqe2IFLtQx31Vpcsh/X2JNHLgvzWa3OTXborVqmU7YegTNmwZ6rVXumlu6FWr/b4pUnm3fS1WI+
6any0TRg4OgpoIXSidi4B4EmqUBgWuys6C1yD2RGbLX216tc4gv3XVg4aAUT6kCiZIJeCQZTRuhu
zPj9RCa/EJzCQ6IEhkRJDdaX6sCDuQlmf4/OUhxi9eHrvzrdbZcJuoWmBIxKSRmlEjVcJW9MSuho
leTBHmaPMZEEjZJDGnSRSQkkppJKTCWaIOS5S5gpzaFTasrUUu5s5gTahi4osF7Gw7of5wHSK3KM
p4QZX0k0uRJrKiXbEBWt946ScjQ0nVSJOzStovN0SvIhx73ncZ9dEOPpfZ4QhiIlEY1KLIqUbKQp
AWlASUqVpDQocYlC0/piKcFpVNKTQIMylRiVK1mqUwIVatQiRbEalHQVOyZUpJh+0sIHxpmVzr7B
qV/VSbMEs3AIB0Sw0FNymBLGMiWRDUosw7sDO0kv4KiOfYvej6hWKXmN0S9e90py06byZU5cUp2R
/VsDMboBJhOwmFJSnRLtOiXf+eh4CXpeopUfvsi73dRM1tFXoh/RdBYQSggMlCSooQ16SiQsUAuh
lxMDUwKikZb6aS60W67ExVTJjJ0SHMPCeCmUBNkrMZKN6XielUBZKqnSV6IlR5QYNCxCJt0QZHwz
/wahPXvRHcLO3pfwiQJqChgMs5UdDTPhsKxk0vxLMY2UeKorGdVQgmqhpFUv1/QlwK5xmVpx+Zjp
yDz5jftbqwyi1tGUH4vSdZ5nOCa8oMuKG8GlmcvuEoz5TdfZiJk+lfcc5fy71bMaxfFmUV2LJG0+
miH3H2XlHlOzyC5EKpdTY+ISaF0e93RlNj+iSHbXSPe2gYR/5STWNqBG60jHQfGIeFwtUnDPtAz4
+YN4T7zRDQqi/Fa0OwOuBfdmU79qRb0J7YrGMSe25MrkeaPgbsHTbMn63vDw66sxePr6rSzV0zUX
prv++mXIlYr7YnDpTQGUqie+i08El5o1hx7ZNH0fQS5fZKQZCTz79Wom1WBZVfZZtOlNoXxWrPbd
vZzxL3deoR3CZmApYlPHU05+9KI5nCBoyoswV/flbcbdnczaOiI8vjf6MNgZlcd3YEY7d85N9mwY
nZ0xgZtXOx6G4c54EQ79hOAR+HnXNbXZtvutnrtnKzO/NXkwbb++BBPJCaN7vtK0kZ4nzzzMAw1m
RaRjMLWHk2zGej3kcl1XUHVLZyfTLeEWqjOtH7UdkoPo9LfKLzYh+9e4fC1JANBqZw3fDL16TiXy
NQtiy4ue+6heSSqEAhKZkUGBtF80h2zm05cuj9aktn5oNdpw35Gsa7e1CeY6YBU0RvvEqTgSQBGj
6zFYDGV+78cm4topW5XMqZ84dlRPVVM4ywjI//av39MYSBtt7rDuxP7Gq6PfoVn9wmb2xoJxj60Q
fMWE5UNBDdoofTgTd4GkZRUbWgDSRQzXKooufZc7xIvzA0+I6sWO6LvTq4pX3ahe4pIvi2uW2z14
Ae7mK0xEuGMiaH7jrwkEdbo0eBxHYzXRlBfnTxmgFOgJ+cvw9YceS30nphzWjsliGJE5LW2d1FA7
dP0r9DjTi882TjXqvXnvz14ZLGyP/S3GVlp8QomSrY7lRsR6T0oToHCb3diOxpSPaaGKA2U3XcO2
O3+5O6vEvFQ5bsKmooombzvjgnfHuIxUD+1wN1BN0mV0bfLInosmwe+Pi4OnMPAekir7yGZZ6LeW
8eioSl7GUkaHr18OOSl9LXYo7FR/yohe72n8aJZfv0TATi5uU71WgRM8TzZKbm1ebSP+GHPeo1kd
0voDCW3iEEb3ZP389YHSH0j0vT5Q2cHvcf/LD67C/xsTuGYDY9e2G83k5lJqfRWSJqEwuaEwsuOP
+5dYjvZNG9lB1K3RrF0339qwYKkc1T8Lz6A6RczfQjO4YzMZDgGi9LXNZHxl+DnW0UjXGxcLxIjo
QHORe+Yh/+60ib0Twn01yDFtnNaggFauGcfpYhWJt8JZScm161q3YerX3ptdAuGosY0Br7APtjq0
T6j+q0AKQvYN/3PCkP0f7J3XduTIeqVfRQ8g9AogYC8nvWNmkkVXvMFimQYC3runny94jkbn9Eij
0b1uuKq6ukwmkRG/2fvbu5rTCiR40pzRClD2Dy7EfP0F3e0Kb6+zxd9aX4LYJANnxA1e8/0jLj7f
2fq/Q+XpDpnvXn3aooevL3FMpkDoqgt6ruBUW1i3iM0Uq6mvP5Z0sY+zNNu7ZOrBeQ2FXkW47AQb
9k4UDpxp9r8yTp6/vtQkseHRsdeYFpM98tnm2WDLgkjCZEGnf6qgDuyqBZzJmBk5JslRj6HVeEKj
ykamwSfYOYBK0ljeXPYMz19fqnVBvBpNopudKkzlzyqLci3icteO+Fq3Jd2eaQSyWqLobxCgwxMe
vNvkjKAo/OEt4DU9TUX8oEbuoWiUEVMGeBdt2m0tD9FkPkoa+xXl53yNuijcRvljgUz7HA+mdzcx
NuM5LJYfE97THAbQq9UziPF0RxZx2prB3H3LtNXbdzL356R4+qaSiTuwhYiGT8+xsgtTpfTBKMFt
0ZgWDIasfR/Kh0FM0+/BYdOYI4MAkBzxdBGxbYAuuaYI8k6QNjSmffGeaQLA5Peh+m01NAeOvVym
tmo3zoLRO2tJP2vRTu6DnEqQ/YgNBpTzfnHrGxTAa+DAI2SQll06ltSAldk/oHNuLD/aTLPuRCu0
dHlsfo6G2kHHwuY2xW9daZAtBsTvbHLNXzPseZuhGqO9nGp/H0PhRHud3hT+73XgxOnaAAV/NeIx
2PwrMkwvTQXJEFNtMr+xo59RsrDPbbHmtHG/+lenCmbRV329Rab8Mw68S1b3086BzIkjp/PWST2w
qtToxU5+/5+59P/PXFoy+WVgDN75P2EWP3/mKvuX6+ev/h/FG3//bX+bTfviD+lI6SE5cthLf8kt
/j6bdv9gz49Kw5UCacU/zablH3aAbRW1RYBTAqrC/xFi+H8IDzg1jlfb8xwZiP/ebPr/nkyjmw4C
KFX8dZaw/iLEaGrp9+7kNluFj7QcvSu2gIP0ANZzSdmOsbWtkIzv7oq7gLwvw2HVEq/KWrzgCtpl
cjrTee//4T38DyQZgIr/SjL2hfAgW1m8XdLkxUKO/seBOet0kYweNurWwscMs29e2aBEWV2Bx/RR
5nLWP7al+Vi7CYgJSsvZ7+tN7OKhwxsYkgER/qqdxF9VflceQ+gRiznf6ygr9nZQ6gayP9lzkh/9
HAygsM6G3XmXFrcbeTgiOxaquFuwdHdCs9KH8DudDn8TEXYrApYRdUlrZrxZ/pASIrypcBi0Ybf3
k6Nq2uABqA3d/sA8BOtNnrbhFTL/ajKley/toKApNj9q9u8HOxsBDpJLtQESW6fBsVtc3mNWXg9t
0X1vPOntEVmTAZHOT6JSNmUMgak5c7I96972uTCA3rJwZfNtYTUKDLU8eXCfwNYat6A9ActEXMGR
wv2xTgUL4S7GTjFYyDddk+LCIbIhr0g3yPvuyq5zvqbNaypwiZtR5D23OsZXFqMOy+DFu0275XaY
10pbVaRo7qNJx1c63bLDuu8u4jTCePGj4yhj4+gVJ4IMPqo5ODug8XaRspxV42TOqdMEKS9rL0EI
hSpuphM5GiSdEwM2GmgDiAcjmVEy5OrazWgTrjMza2OuM8fDgjWTcx/zrU0ZZSnP2NbmJw4ac2/6
zSnDH5TI8Uc70o0pmX4IK3fvVVewQv1tqjygbLE/SMElSsMgp7qNCa5zUxy3v+zWurTK/0GcOSyd
vgvWXd9DUxsZe/ROvy5pwNH849oEY4ORLr2bkFN2WaBWCJ3IvbVPCwFpYBjQFga3mrh6DNsG7zyX
w3qqIuBKdg17q2t+LY03v/jeGGyrS1qo9KXME55AxWbZCzFOZUwvJgI2GWJNyTd2Bd/tGZuynJhp
giTy++CRLqrfZaPI9p43MIVPkA1kFjk7dMpA4wpAMJ3v7+XYIWVOi3QlMWntE1uBQopExyw7wblt
GreqCF4wECX7zhyw6NforzRpcqcKYlpsOd0NZNEnB6Inzsbh3PfsCGTOSdAUVru3SwIKYdr8MPo7
LyA613jytq2r0wp7CJuk7XKfzsV+kvM60wxJ0kvCzdcD1S1Ms8lTIXX91KAVIBUwTnZ2S0DYSOTs
WXXZUx2mh7oO7IeYAvLmVsz/0/Zvv8TB2u5rgGlwHOLqGLv59ySuUU/KUz+i2Q4Dvb/I0Zov09WI
BIxtmzw6mKnsugLE9S7aCXhemOElM/oiHNVukiWqUkiw+0REv6EWJyiC5M2eYHPEmfYW9+zkg6on
uqE3RiqI4Nr4fwbxEBL2go2LIu1Ky/FA46JlEbgqk4jwRNNo3ln4dTtvkS9FzOngYjo4igwnNg6e
aTfzJCKzwA9YJ99qyULJHOZyk8T9IylT7aPdEJAtZPIGPaJ4YYow4vF3VvGS0yEumTpMACWvHdld
6zZxj+kyzh8e4+ghoM+IBoJHhljCcEHtOZNKNEwk6MqZ8BejDc8UjS527HUvPKYcBsKPesr+9OMU
MUL4HqRsoDzx5hcVhpHgZz2m/rpjLMkQgLFkFC7F3lDDXcFvyKwuB3EuCshfFfFgEjJ4DVIzWpa3
xQ6ozCL7pho+Ra1KEAvZ6GaWvvXxCs7nucEmO3nmRXU2aEnczECi5Z1/2hYGIFzyFJlcp3KUrFF0
bSnhKdCIObF6o9lGskLpa+2w7Hyr0HgfoxG8lFOQIzLf8H7pcItqYRPKCAkO8WUWwAZZqGU5H1Fq
2G67sHPYJv54sGIopnNevdTRoySrYp1YCGwx/PlC66SyUy+yJxNGIohAtCGGI76nnoeHnAHioXJK
5yHu53c36o11s1xLkxiRlgjslXT7dGfwfD9Bq24o1pCIV3D8dvVrQoO6c9X06nTdtB5bVkxfl14b
IoWBrr0Z8wXKlbMoVBGEu1sjCyi3acxNg36rg8+zq51uD4z40cBUtpgA1EEe15M1rONlJDyMHh+s
DfQixGJmDfJL1Ddjaj/LoJWrdlCIy0iGJob0JjHg74gLwKm8kJYU+967bbmvxFk/eAOxd2BHt1JM
7aYe4js67d+uGP3vEuCADzoqjBqaWn9sN3EPjg3cqL0Ko3jvRnr5FEO1qWB1IWLzz4bvQi8zcHoX
AZjDEG4Cgjc3wv0cWae+RdxReXawVUtcXshlKy9TYqNBkiOmIqTewTggI2997+I6MZNWoX/YcWF2
hDYSS+uPD9VQckNlAE1kgbpPBc586fs6grYWtWLf52q4DEDrkbcQhus823H4c6S1OjoZIhy7q9nA
tdN+cm2dsSzeRqCQF0b51eXGyLg6mwUsDQZD9d+/6J+6IUaTXcCioMDJuEAJwUtDkHfVAFZsoFHn
XQQDtAxLFJd8NuzYx08ZZ4l/8oGw7SuV/qSGgBc9AudpR6jGXc1VNDtcNd6QdNcKXvJZuf4v8gUQ
5IBNxY78vU5eieS6sPh3HvJg/Ay0tTcukc4K5GLnmUcB5e+LQOt5ICwPqXc/6KDNELIAeA+2smjL
Cns6DpNjsYa1pksSfUYTu5KlHMjQYU+4DyNnvOaDvXbF0rMACH6Haf8yAFA7s2yMzl8/ilx+9O8/
DacRlC7OiM3X2zWzfzwvUoHjADLAXNC6TPoLr2/ZIBmqatxsM8/LNSwr+L/DAOaXMftZxFbN/KeI
NskMgqZ3oEYE3nCpmXi4MXYUaMjWbpqw2AnW09uuxAU0BNK/T8C40rI4yGiJnuw+eTWgM50MM8UC
ZO7Q5dqnqQx0Ugb4FdelGy1p4uUSxlQXWgPWtkekDfHDCFtgLZzO3nj5OjKs8KFy2pAshfFhcVgk
u3Xt0UiqzVyYMeZ+cQ2oWx/S3jMfOjRR66ozGgZzoJaa2enuraMI6SSfap+3Wz/j6UbV+mz5GGHy
tgb6BcyZzXdycIo4XIfTi2P7JGK25s6q00M4JuTv4hAA7iMMl/C2cWREMO6GiHiLOX9kJbS95Y4N
Yq8HPy2a9zaDKkeNyYxI8T+7DNPzNjd2Qe5jx+Qc2ThDYe5McnI8D2dayqfOaak4XScCX9ATbMqC
pd1NzfiN7c58ZncETEGR6qM0v2w0z/5Qh5TdeKBmNlScT9u6sx/dwMofePuBw3Qpl2UTsDVeEojD
eX4C8MHOnkLUB29FIXoxbdjaE6s6RLkK3HsMY4e7todwBnqKRLKNy1PRD8Z0bXVmohNTbCdBBM8l
KMJTL4294ZnkBnhptHPtF47v4xAQWAdgHyphOzMz95pyE3q/op5Eqrwg8mwBzTlxSiW0/h88epSX
xG+YbU2SbZFtwWzsy2FMv01pcygTwlzlsPhXJzV/kWBtAhfO1NNAhCVi5VcnRYDo19YNsMiRS4S7
d3Zeu2oUOCYMBDBJXO4htW3ifBIsrdNj09Zc1WNanpwAwSr/mQ5B4T81wShBwz5fF3PV85mGhXaZ
s3Gfg07uA0cLPKmSMTejEp6sfFOkH6lFnTjap2aC3yztVesywG8Kxo7FoWney2KGnzOV+TPmgdM4
gnK3myo/8PhD8geOlsUFMFdsjScDeWTPnqgcwWo15WRtrNJP1pk5zwegdUe4HvQaCyFwfc8VF/PI
TFRpLwNC8/3oU+96MZanorSND1nwG23UR2372lpAfU3sLyuK4m2cLPnPHsIRFddJ8i/9VuMQY31u
QrLM2+rD7EllNyw+YJUBmGvwrSfLCj+hlMHsiMJbggLkKG14oj3k36muwyeys0yCcaPul6iuLZT1
Q0i49SGfoGYZ3RLczRH+fqLh4DEw2pXlhPOZ3SyIawuutDMx3CnzPHkQLQtamDi0h57TfXMVwITO
31VCNacOVsJhoMgmNMUjtNMv0AIwOqN5W3UEGm/cSI1XfoBOoLQeHQbGRW8R5qt/5tF8PoL0YKkc
5ndV/+n2CFI55KOY4RZGunTHzHNi6xgZVDGWusRFsQomFEDIyMNzbWYRc2HviOgzulaB3T40wYG9
cLDpyzjbTODCr3iciRqjIk17/m+nGF+B9KJH9TuxZ1fGw26od9rgG5/UbjOo4s9xUUhqkzHmuARy
YBjwwvC9CT5Ty0K6Oe9g+9jAvNlHjg2QMHgfbLu+g/N+MYhk25quUXGcJd6GUE4aWu6h7eQ7rHYa
C0x5HYYbvq+AG1WY33DG/jIQoBIv0zMNbkqedYKQc1s8pJV5kzj3tg3Tfy+dvG0rDJYqfSlPXjk/
a5LxycPDSeEkDUCCvXEipN04eZQZJ5CxdqIbaz+8EWZhckSASlwa1b5UKKhSsVeD9TjH0CZwTUB6
d6MNMb4tS6K6OQuL/O6wdMdna1fk0v7ssFytG8/blotqHrOOTAeQZvH7wJHTV84lls74RmRvsvHn
rrlzuMCvKqxv3NLue2yw4wOHg7gfzRruNZ7S2jo6Eikp+jHrYSbOIayYgo5lxQym42kPiwDdn0md
Wh9blQ2H0cthnShnhgThwmYThE3wPfJCp0aMM7nnimUQ9fJDMVobj/ESSik6jykd8rNHczIfmSr0
d1MjPvK2XY4M+qlGNZUXNcueelZjit1HkdvYEGzCB9DPPSK24kawq1NIsuHGzdNyOxcxrnaosGHg
f58sl55ahdOuktayMpWJ25EF4TpILWC1xcSW0PCJHM7qO2MUonHGyWSPRO2DFBurc31ra/JTab6W
k4GTg5mQFna37R6uJBJ/Sb+VTFrHT5Yu56/Z6esmmNmW9ck2cYn/aJmO7oJieuzw4B+WzI3PDXRk
ZIz2yYHiyRRYuKeOJGo7BuMWyPQIGueQph4bTYjSp6pxfqMaGM9aWa+G5sLMPMbR7YDbcwaTS7u2
7zLIogPfFXmkfYDnWJjrIMlelTLnfef1P7gpF5ZDFP8l2TpVk/3IM6M9WlnBfGjyP8Og6U8sQc/9
kDqolb35JkqwE8S+2Iey+q4ZjoiTcnUwXYXrshZkkEAP3Cym/2LZUXkcy7G6OaFb3ZAbWZskp2YW
nOhVHHbHplBajJ8zEWIZdZ0nKEoj18RTliCLqazIuQvtN20IqSmGQV78gmkThwpJAI0wwPK2yK/n
4cgUe/gQrGxU31kU5U6/GnE7gERqyR1PfXT1C7eV8LEnlm18UriOibxF1C2X8tra6inVm2NGdhW6
RTZccW0Vz0XGPlNMunXKz9eYqItnt0zW/Yz5K59IkuiZgu80DMm3KQgmM7DuuclrKIPhu/JVsm/E
uC8gwHFZGVUSsfsfL6VorUOK7naDfHQAC0KHOS61/CSa8pmchB8LLkdG6uX4Qo7Hj3qG4OalxG6l
bBJzBECbgdnCbopCvpkloeth7JJ4AtAIEQebHeYjP7w5/UTGiGYihFdDJKVDvs/BDiiek2b2r6Xy
GPH4/RtufyuZ8ndY0PVWquEnkHWxm+iZ7hAj5w0qz+m5MhqSi0s7+g4V+ycQ0v656tp3Qk2eXYqj
d0IT2o0NoeiYYieBBJhzSsvoGhYC3k06DdcJdUKqs3G8oW405rs8KHJzGvJzWoJ0cp2oo2i2DgTA
Pzboe3lXeXp7lZ7zxlz5OpGnr8jmkUAUrgNny6MSxsZaBDsLY8Fx1ZbZblKyuCVfST/eh/hK/tEZ
QCFhQJYCa1bqfCCFppZ6kz22BZphhbyq2M/ZQdZN+IRalNn2DJ0jhlDcNaeidr75dkIWkRGQyJuS
p4ogDOqZ9zq3aGpt1ZNhhMHUb4mF8Rav2I0GeBhEIL8nnX205MNDQBhSrFORNIojM8LiolpyJoES
/RRpNz/1zhbWd1yUxiuzMgkSjBGn37S/TRuCRRG3w9HJJ7UZ3Mjb9XZORkaa/MQZMVAGDa8NG61L
6MPSMhSgC2HFPAwZVorFld61i9gbu+1THcfnvKcjsnySooAORGtTp0cpnSNlWiRKlSiJHj1CpmqF
n1wRO+W/BURQzTqLqvFIpcp7zm/TPPbEVellbajzqwouOT7SeCBwFe1UUx1E7Y63WX8plr4nnJzh
h4AJytBwExptcszc7iXr7F9NL8jP4rfbOlGriYRxQMbGPY6KJuC+zxW4Zfw059k2fwFFSDaD054M
YFYWGjqQIGEFW1eZWbbJdKxX5a5qyUHYeM9l4Cd7AEXuUF5C8WroULA+tbakoCDDJi/MNIChLvlm
SLcukJVBx4qBzY9pyogay3TomGD2WLJBr0gj62CFrEvyyXwdVFYweJRIBhISzNwkxodp2ZSCXrRq
Zxi7E3lnJblntg5AW2yi0DIy0Uyy0SYdksZM6rOdbo6hYErAp0Iw6Z5NHazG4EusbXNLdtRhqhyG
KOk9cJjcRiWhbAx1x8l/g1WH9S62Qiq9bjvqILfWweY1WrjQiXgjnSUk8W3Jxdny7M+ZJDhVB+T4
kA0nyIhzdFgcVxCvhzbgyCYSde9U1dvOMS4EXf1J2TKzxN6zCGq2CTl0JXl0rZW9ZrF3EGn96rhv
jo6t83WAnbIRN5iJavhQmZ+GgLWdehIWV84MYclgZyBOg9KSr7OUziTzCgxAIiXQLmLu08TdQ4e6
g28+Z17j2UB4/HRrGRF/Xrvc60LTkyePhjL97DhOV9k8gbQ22Wh3PLtPCHt2iQgf7Oqj0fF+S75M
GwPhu/QK55xF475uyuJqGswsfd6l2CmBRILLIDcw1wGCyIojX7ulcs84bFuii1mRrAd1c3X4IG5L
joKro0MJAx1PaIabhLRCKcgtMxjJbnuPfiAq+O6xI2fto4MOmWvH4Yx7otfpldGqrPCLGjocMXNu
VmuerCU+FE6EMcJmvT1IAhX9FA4UIfZrR4ctmjp2MQvHC8291jc5uP4HyheFGrQswSX5hBznrYmq
m6byxM3zyoAFXeiUc/i4au+gkQU7FK8AXz6R9tNucWC6qNV9Y90tH64/+Vs/2I/yB1uKFQ4J3Pm/
mgKE9zj/WSf+wbESkHxjnp2/vhSdIY4zJRBTD+OCiw45k475ceonx2mcI68Q9YNCDDISVq4jLxeb
8Mu67N7TPPpVUPxTLpMLoozuFIjhZNt5c2Hm+U2CHEKN8O6CzaaewOGWV97NJHcTYvJyCJPuLU2I
5NQ/SHRIJ9HgRUVoZ6XjO+Hp/FY60NMFLLSh72VcQUDuHnMsrAriv7AEdNZDbiYPcFeLzRAP3kM9
Wp8NfcnGNId8K8aofpG5c06XisAhZ6iOcmk+MptGAQ55u7ZSG29oXrgPUYfsx0mKXaDZAcEXRqBr
IAoozRbINGUgdDj/GTIzCgij6JQDIxg1n6DSfAKmeDAw9Jeu2sNtfIdo2J1dTTUYNN8g+CIdgDzo
YoNBgMyDE5GmqaYizOARsiJm+t/U6bYsXEjL90CTFGrNVKg0XYHeO/3T0sSFIsVpO8nmAfpBtI1M
czqOqngUo2i/KdwG6+q1WEzxy5Zr4uTIIVl6RDYseDeRGooDdgoO5NFfLsgdD8ZgotL9PWrh7pR0
hzgPgjX3q7MZTcqYBqTeGi+Mdw3RkKKeQQSMGtgwgvTa9md4ls0WbFC4R57DWaVFxCie56uvhcW2
lhgXaI1jLToWWn7MQD3UcuTMQ5hVHgwOznWAXjnVwmUYrQehpcz01OWp0vJmtofGJdeS5wzts69F
0KD1kg3TjvyF+eWM8KOY+TH6d95TFNQD40Hw7gyP+DgZCSpridw6E5Ig+4XplTGbYqOg0O7KmIVE
ZQQYUUX53Nl9t56G1LzkpBs94xS5uIVrfR+t7n0gLX0dY73Yu9mAdFArwhutDQ+hi+4hF+NXUAt2
ZQrTTYMqJctKeWmQ2HqKg4b/9Ul8Kc+RoHtqMR7ey05uUQouV4vIArzU/Anc9fazb1HSaT27q5Xt
AIme0zx/d0wNBdDq91Tr4JUWxGtlPDVJfra+1PJaN18goI+0kt79EtVPWl8vONhXY4K8M8kR33Mb
9SkZ9ZIO5jEYhckmJAPGVXYYomGn3gkt+0bobklrjZGomcQFxVyERRzdf6IdAI32AgBsPYQCd8Co
fQIJhoEB44CpHQSZ9hIgPGJ8iruAeRD78ATHQYL1INYehAYzgqVdCan2JxgQlDYGLtBNpd0L5kxM
5tBMBexASNJLZSO+LnPrlmB8CLUDotdeiAZTxKjdEQE2CUtLr2AmispRB7z89147KkbtrbC1yyKa
ZYDpafaP6AXWGLWfiNIGWKfdGY32aTBSJiwEwbenPRyInYfHFJF7rv0djnZ6KIQ2k/Z+uNoF0mo/
SIEwqChMBjYFN0+gPyYMLqZ1/+UkmfCUVNpdkmIzAe1EDUOgMRrFc9himlgVDTEkWdJzz+bUUl37
wRE07XztYWm1m8Ug5GhHAtV+1k4XoT0vtXa/FNoH42tHTK69MSjPEARpv0wi6ZfjzPOAaJMI2dFt
t7O7XURk8/1s06vl+PdMZCZwzw43Tty6u6rBIMBGjiwNQb7GELdvVmdavxl4UjvmahtUwmPeleNI
nXt702gHkNRWIO0JWrQ76MsWHGEY4kMzHzstVnS1mygpbTg46fAG0FduxcxoNxIVk06nne8ZhiRb
O5NCLEqD9irlTrO3vuxLkzYyaUdTob1NLFOofXA7LZZSoD+Js7XS9qkNGIRsfZhbsJ8dsSarOD1P
VIW1Iu+r0Vaqtm+aQxOBAhWYufMBPiPdD2J1Dzu/CNiALRa04PmTpTrjQO3aYnJDkyPmNfhVtWKv
R9U5Jt/sBrfXVwT1jP+LkhYvtd/sWnsxt8jMnE0pVPGd7fskgQ4Ot1C7yZjEvwTaXwbldW9iOKPw
r/ZSe9AAYhXbDluap/1ps/2QMBXWnjXMayF+402vpwPxYiWHVBTEZbGKkiVI2SptxnOPEQ5KbkiI
I4ZG7ZGT2i3nYJsztX+u0E66Cktdrr11VNq8TbjtZMB6IGeRgGewOTtZFL33ub/iXsKyHhXy2i8s
IrPai97Dlgl7D5qDA0di7Ew4j21PW7Cgh3dLwmYNUxZ05O1SUd/XY99fF6/WMcjBrp+g28MnJS1q
TuvdmPDdt0l+OKoFLYDZZncbFsRblr0RWnVKAPQ+WVR5KeWfxovInVNwGzRY89aOx4IkQZmLTTEo
D/Hi8vhEOTQ8yVAzMGALdG1+TVR4IM7MQusRRpgGqleGYVhItLNy1h7LHLNlo12XvvZfltqJaWlP
JqBsZ2di0xy1XxOYbrjJtYdTL0RX4WynF2OkJGI+9YyULWIl5924tEltHPL2zTMg0W+zYhS3KZp/
9to36rCB9vGR1guOUlajTM7Gh5iKYA0hubyU2E8H7UONkWYSzx4jJMajymfQi/CsDphXLe1ibbSf
VVG2OVa6bFvpbRD/MKErbOrWRrfQJO0OhG8IkUWbsSHGmX83rlkYaXFzzpkg4u6o10aAv9aKcdra
WG4n7b0NtAu3zaPpFHnLTvXmmzUVySEMjXIz9OiEoElbKxK/khXFHCtT7fJ1xbeh6mf0mc+lIpM0
dblSQlQlB5vJE8Gkwnjg9Se8faGxyrSX2HqLtLPYb4trGVMv9hOhIK0saVzJdVjXLZT9OpdPc5WI
YyaDbl3y4JCg635PFpResxzrNflr7F/dFGwo4vKt7DAWUuE9GYMOQUIj7PjRDQaLzm/p1iQp7YoU
YfKIRmmt8BZAlbGOE34BdAX21WXuT7ocfVyZqY/eCGBSJLW8qdIl6sHwup3JNvfB3Uqn8zfIoee1
dEtFKPEyb/8LUZmWjJXZHJXF35BDDBoCYbLakQjxTByr/ywpK5Ci9pmyUbKG2YekwMikge6gLC4B
1ln0Xt9qs3ofxwJMXshTYj8us/FZZVgXBUf6Be7amiydJ5NAoImiaIU794e/2Ae7965a8eGFCf1y
kf9Ja4eyA4vA//sV/JUepF+AK4RmJpnCxkn+zy8AG6GVp6PRbflk3g22hGEIaZKgT9o/3FBm8jg5
bfpfaPGA8vwH71tgaR2e4O91gr9I8eZ2GaxxsXtO/fDVLtDMmNMA1biUw7EP3HbvjP13I27DSwb/
epXi2sApY0UvCJfznNGDOxDrbt37riveybt6Zty+Ukbg7shoVuvBeMjHiHyrdLl7hYTdmIzddjiP
FnauvkW509OVoKeL0H+gvaHJN9mVFM4mt+gLUTIkgzHvWBdmLQLYUQHnGXwUfgF14poJ688yTwnr
Uv5DSLQwj9thjMITWgfUYNztcbmVcri3iAtL8xNFzGkSRbyKZfEtd0DbFs17LP3TQLORkWGIJbnP
8wMErWfI2X+2Y/TLnpxr0qTlqrE+3aS8q8a5p+Hw6DjlizVYv2Fq3qrWfW6j5ZXMa4if+TGp+Tvq
wHhe5vAsIoCEdku50yYPcOH3VSQwbIX3aiqYiyYv0eNYjAjtmm9xjp88Q+U1ph/4LKIgcXesNR+9
3pDHoRW7Ks1sUlfqelNNPjzN1LUOgZL9DgOTvUJ/jKukV/O7SmMERIlYmwXzOomcaouURs8U8Fr4
iWFsDSQJ5wJuh4Eo6etJ/h+q23/FuXA0Xuw/lxP/r+JX3Hz+y735/PW7jf9RUmx+/c6/K4rtPzzX
R/wbyABcso0C+N9oFy6/ItjPmOgZbM91+JV/o10Ef3D2eTLwXd90+T3/TrswrT9cyAhBQDiRa1si
+G/BLjzxV+2uyz/OdAPwGXDBfMf9y0ErnMFVxhxY29Jkx5v6BHOhtQyPPmzTowxLfJ9AKxgUDvJU
TgWkdIrdvTEySIEKlZHzjNd+rWo3f+18bBFmOCvwzSULU3ewzqm54EWmUbnUQfJLGnn7c+rIgQty
2DucDL29NmiE6SsjIE9d6yl4p/34bvWLA3HTR4qKBAurZmAN6ToxGkZnYz+ZEIHc6ZO6F03cGE8j
I6vCYDgBKgpjmENUOBBgnwERCenil4kv7BnydIohUNEFxoHcIRNt7ypLEVW2BFj8iT6X+OqCNIjO
89tjD6f11pD8c8MuJFYuip+dG9jdPXJluIExhofVmJp1XxjgtM0qyveqg0ZeusJ6iccAQqkr7cdK
+ARgTKbnvLYQ7S64MdPtOGQf+LIAkUkLlGc0RphGdBrBGEzrynaKe6/saFuNdQVgvbbY9xAW/z1y
3O6Z0WO1CVQpNx00lHNgc1xSYznvgozet5h0sB3QkPyU5439EvtSPeO9Nt7GsR52S2A3ByPzgxX6
HuxaJVSyBdvy93Fgiwve297JsOq2Uevnv0PXQBMJBGmVGFWzNjT/jjc23WHejB8iGB9XrOsJIp2g
efNDA1R30k3blu5u76XEKqRg9E9CRoq837DAOYgQxevJaRrzRh3mBa1dTjrJvUrT7l0lUbcv2g6a
fxR1a50xsk0oqY5LILhQ6ihmXhmQyomaeTUyMN/VQhTbSrY5tm6a9IWaa0NXnz1ETcdkb6qit8Uy
LPwWyDK5PchZSLMadL/MzF3aE6OzjPV4aTsJCT3qjJPoeElGkPSPdhZ6+8CyyntZNhLFsYFTacnB
iaPyfwJU1V08QmK20lLO1pgrWM9pB/WayPf1RIO1bvCivvWAWxiJezUBfdqJuTQAoXHXAo9P0H7D
2XUPbh6hOuA62dI828eqYVmQCwRLSSnBpMbM2xK2tDXZMxWEmNarttWEnNFLKQgbJLnbLulwvLQh
kCaEkYskKyPJCcw0WBXK0JdkyNGD6LHinLNfyORpZqgDH6khZYOHJCD7sG7OtmzYU03+sscNJrZW
St5s5UTNeZJFeFtENh0adlyXGSU1qR4TM6msK9ZmsBDpYVLiL56s3yPOusPct94+Ie4GXMRQsdu2
AarCJjsTgMIry8sUiRb969mC7oeDqnMOmP16DJVZTeVq+kdYE8QKhh0pg14SroPIzZn5K51hgEWt
70FoORRskNr6ee/HHZSbOTEw1RPIJ5j8DDmxhLbZk5Sp6lJhiTRMWbO3R6+DODL19ozt4zc7V+Wy
tpygtAj6zDB+uhTG/mswdvxZIBd1bGtie2S1AJGDT8eW/9kehuI1D/iGr0ybmKPNEhTAEIa4wmuJ
IIAZs7dsJens3rcmyOd76CQ4jWbSf6qTU/5v8s6kN3Mlzc5/xeh1s0AGGUEScHvxzZPmWRtCUkok
g/M8/Ho/VBXKVQXY7l54ZdTmXtTNlFLJLxjvec95jko/6CqTr54be4eirm1KTFvjSgBSXwdDmjms
N0fKExq4d8Y2s/zuUMnZSvaIGe2HbbBcdCcnfuN6J4iOR2GBNSgiNGpVDp7YmXvmQIvFlGX5kSXJ
kG6Ys8dmXRestQDpVUzjWTBgGVQ48vwLLdNW8q0M2XT3PDjOA1xi2qRFajDZtqWx7GqiEV1J5M8E
Cik/bHLjJdAgd3Hq9Dl9Fb7rfE9p2dP601CDEfZ06mS+cW5deMQc6ZWEC9wbPgJl4+FxUctD6FgQ
2oO2I4Ss09bfYf4Tz7Hw9BsOvoKCKSunC36Eyb1xq4hvpWmKIyde/FDP0vwKw2iCa2lFtDj2mV/9
hBnFuhgPW263cTl+x5kmTj7gXZtpwTzWkNKvk3gUf2ywFdA0qAc9hJY5Xcf81b4noG1eQaCzXA09
8QV4p3VuZ5jd+4ao9G3mqOreyZL8AaoEi+TOZyllOxAEqf9Q2GSCsTYPQTF6xzki29s7mfcS81sd
+eGQbnCdZn5qrMDVJ08o91hpqt7MyHivMc3RGDrasbrnGI3fBqmZLk3bk1+tIaARdH4jjm0D2fem
c2I9gtZmxVbRsWNDA/ExmoYkXG8I5jVbwzLCu2iQw2vm0QTtUHL7WLRWdvKtRhIOyId92UYxto+Q
a6Z0JwzZTf+heqNudnXHgjFpW+/ghHxP04R9zXId0tS+Z9zJSZBg4b5Mloef4s7rDYOetTDoGeWD
K4NEM71q3JNhDgy1uEZHQB8vHdIvFOT0GTu22Ul+UFOzW6mbaU+vFQjPYXBfXRu5wYhwhlOYSFdL
M7tfTjbLP11LPWBhedV2TnGB4DCihs8yCvZ3bMa5wq+ToGgRbhSRGWRfUY8fOEJy81jHuvefqXFS
jxVmzhGbYd4nfE0t7v26AUWf5/Ou9UB40COh4/hsz8pMCFdMYbapLdPHqAOAZdPZaU1UgcV1JJej
I6bRbF2ljocPPkzGdudHtv2m8k7fgZ8rh02ZNs2rMbk4vAzd+pAyBTIm14HqVHM9fDFiBvB11jmS
fGHSNAD88ICbU6uDGwrBRXGKgxxQVSx+QwttBpwqbpsvG3LRH9pdEEzQNqbvXqB8rvMkdF91JaBT
+GN1n7g+3EoNorFcT+4MYwREEa8JzSi2slqVPiYjiZ7tmDcmQ7Pkpc/eL5XpMfYifmFcsu1JitLc
uSWoxrmoy52q6vxiq4r6KGioK9oFJUjCPjIXqGpkfCLA8BlPHXAVWAv8rTX3znixSQw7O8Ak7Qab
SXYXJUxNq5G8K7JIiiXxyMc5onIz6jpKnewQ+yp0wBfKJ2DMKzs+zF45smU2xVcjNWwTe2SUnrqE
C0YBm2vuKNMw8ChsXZbLGyq55nkVmHWAM8ZzXqTM5nJTj47KV3bd+TuHpdomb2yiNE6kJ4piPUGL
ct1zJvkLzV4UlNZhi8ERkSXMVL0XXUacviA/3YVK5M3kxpB6ng01zw1Y7Xq5qnmUGVHM2/BdsAmc
B4WcNLZ4HerAZNQ1y3Arxokojk6Du8JI9a22QSPWDrUBKjSJwA1ef5ByxqxrBPbR9LqR4Rraylvh
YMVv/cIkZB5Sbh0HhKcjQrp1zS7e4aneEfYPdpZeYDbcJtsLHnzclklNFTwIHm7PujY3fhgteHs5
3TH5puzI6F0s0ifQYHjpA9O6EaHJ+rDi/VYUmfGKjByc4pprJJeY+kqnLkVQqh1IhPnJgUjXDFem
HV9xBU37AVHtOBFv4VmzjXk9DcJbOSosL2OwlDLUVYlYqC9USt4iniX3KmSkjnF4nHOPnbnSaAqB
5dHrqdCtLiRaZgS50sgOHKv+RjQ+mQaVsidc8bxk3Sr2BvvQWvDCXKgu+4CP+rmb3DFH9s6SvZ0V
4ugb3ltqDXTDOZQojpGtr7yxwzwGklf8lGFyxOxZbJHmiDHMM6aBmsDlhjeq9WYQcjsGncatrGb5
qA3WwP08OMlWZin6eh6QSWq9FkZtiyqYsPDyiN0/uQZp6RVPENfMzqqnAyQT/9WUpbO3tTaOsnQ1
rtyR+JMqePnSInqVdY31Es49tbZ5Bp7SHYT5YJOLOxp1C1uj7OtTllsB/oFyerL6Tt4nMxW5GhMi
uJO47mkO1dEVXvKZsody+MIRiI6s7fCznES0yzkJthLbyiU3gDn0SdwcxNSrVTlgsQDU4x7rCGc0
Ll0D0ufk3U9QDVDJEc9CkGQb5JvgMtIvRyY+n3CHKpisSWCPj+4Y6zfTjjPu9az6LL8dtq3fNmjJ
SUfhs/dqEervxuyLwHfwmlee2qHa82G30n6dpVh+1eg1m7AdWKNDjwbw26HUtKrm8GOvlmB6OrgA
Gi6BX1pXcZfbZ1Vjy3TJex/GJgyfI0jth5pZ8+QZNvVWasCFDm/3yZd0SU86yI9jAECj7FT7aQtN
IqVzSVvFsKQ2yTA02OQL9y5NZ3GEiJNid1k8WNbI/bgIcjzBxsxFUIfjeM0yutqWViyfAGtFF3z0
8oW7IR3KqvOWCJOXwejzjUGRzAFQt3ZEZvFSbYuXueNC5tkks8BzINcySJ0VzbSfeiKj2NiozzUa
Lal8L/0eSsIarmtoUiyJ2ONSE1B0Er6jsOgoLnHz0XlVvaZeAo/SHXIfXTX4mo+eZOCB/zfyMBv5
Vx9o7Ph818FF+1SuJwqs3gr4bc0KrAOGrNk3uz1xxlCEEYwTUeE7tqKtoIr8WgSqe5BcCwATTR2A
l2VPR+M5RvmygPXisDsnxs4mzqL4hzMcnAPojk1RDaRmjGy4RmYU1J+DCtrUohabqGo5z1X77VeB
f8Ufq9iOaRZ+EyDJ9xnxi9uxVyUe8jk6W6oEzkDw5yYN3QovJ0yslcoobLbhYq3Cli13nNwHcWNf
8NnIIwlABkrTH5+ddgB17pTxaaxt92HQBbf6ER+ezFxeGLHr7DMu6Xgko3RnziCMpqkdC4aCKr5j
zmh2VNU0j8ZEMRSorfCGZktxhf29p3tZJleOh2DZeGXzaJVODg3CCDZ1yS7DMUoj3zaD8Wp3SfSR
xqypCLi59m4gvbfkQcdX7UbBR0bnarX17Sy76dNkfhxCiGHmoqdWcx++1wr7ep/oY2CV/tfkxz0Q
wj444gZlEemGGU5CGstPMuyxKcFzx19DE054oqyx/uj65Y2lEEhwJNNpU7Xx9KQEo2BeVeVR45rb
QXuAXxoRLSKtykvNhlNpzBBCV0aFQFFOJjER07f5o6fdBZZutRVVnJ59u/SeXJVWRwuP6rawTarz
TC5rXWNPp7Y1aLst8/qAN6V8FJjAfnQBRJ4krbx4AQKyH9jqPdL2fEPoS+6HOF4qh6G+luulSBFf
GVV5epv0ARKm3Q0O+7XJMP8w31QAm2xgviFuCswmnXWTjyZcLaYZQftWO94YcrDbLSYYBxcwyk8E
2tjt9pUUwYuFPHM91LnaFgTJNxmBFB7hyMe4ZsXs7hqjZeHOhbgPL/FQpy9phZLdNRXTdmNY1qMv
JU1NdFBjK0mX3C9DUHh2g9I69Crwz2M5W3geLCeAwZzYvDIi+livs0EY2KRctoHreC7NF7dI7Kva
wBULcobgblRZPyniQrd2l0d4DY7c0ZSFIkubbYxLIbIB8vi1FA9dBveMJjbIdF2CzXO0ath78fDH
rKvFxJrZ1a4wsZfhQ1PFMTZc82HIKvhwbrh8aAreBx+WB5BS0yYPUt2VwGUScyTr1iVd+1kCYUkO
bZirF6MLivdS1N5REiZ+CqZpeFAlLkVAXPDnw5kVICchc/GQGDVAplq+TJh0roMQJIyYA33Ne7F9
MUnl7VPMbkvpWhjfV+BqBYXAtfzopV0mq1Cxs7VaO7wr9eAfbay4F0vW4VXSxqZe5SOTY995/qPF
UUFdey8VHG9dcJvt05LmhSj+cYyILt4gweURF/2jT+gBXu3oXAPgcp7xfkOXz4IU22VfQk9qx6FE
hQrmW2E1EH9cIzwlYQ6KLRrEQ6Pp1WTVbdnEsLE3JRsJHeSeut0SdvbiLR+YhtakpoY/81yWd/5c
eeuw7oJtyhb9ERpPzP0gsVx4At1sHlRetzT0uDj3stqLCb2xMRrXTZ75B7f0mbH7ZaRAVyLvbyA5
7C2/Lp+6IuOOgL96p8qRQj6qYDZsW+ojI2B9GDIDS79HR+JqmpOSeS7XWKaa4Lae5/nUgR55t42G
3XI+Bke3wwrZJ4Pczzb43sb2BtxYJdYZm6A2TNP6ZoJBsyZ/kBNS6aaDHPp4N0cBNVIMTs9Y4RTf
rDUu+0+Sq8VY76qodLaTS8BhBdVWkdK0qz95rstv3pbzfeqW+cVp6474Ez9ybgZDdZdlMrgvmio5
4qUeWFlW4BCrNsSS2iMKnZgSfRqgeoOXZIsmzSuP9I/PEqhVZ9HI5G6kpoHeBhv3Lkm8/lMz8VQr
x5gtDg/HtC8w4ow/vGChxxttAyKs7+lT3AI34AJpNjDxV5F0K6pru6b8dLIh+phzs7hUfZ/cRm5L
ZEN08sskyNdvMmwumpu0Q9cyr9gXbPwjF1BSNtd5a5dHFQX1g2nLIlnJKR+f06Eyu5XVZND3R7I6
f1jHTzRDt2lDpWRd9gQIC5HeENmW7tovbfWtk0iaq5nKZDbuicaaHZVMheuO0rsX2E4za3aQPuWG
x8o+F76D081wvHot7FneuCoQ3pZXrNtSe8DHtelM79yLNg74SvxvU6uxfMQXnd/ZtilfEYIwMfFX
2VFr4PQUj2BnZOyvytkgt+Q2j+gP+aWuMQej6vvdmjlRXHORUvdGOXUx91QJJm4UAAClSz4h15V5
6EzBgEl7qtobeiLe1oXKP3YM2mvW2PlnC5PvYUDGISBPq8oapEAAUGw2yi+f9immV0V2YZj9DON3
h9Jos/dgIqjrgGpnCt5/Ghw4f3pTEKFQldeco2Hihyw7Fvu7Cqo/wrIpnXQ9SGNcOJHY3FYER2MC
cXyxlTP0zN9C0LyrVcNzLbOEvguWCzI82uU876fOzG8wh8TP7O7iHZDO6o7wuUDOtt5g1hvX+JGy
5zz2HHzQnrmCIR7zRFPMt6n9KsI21sYEMHuh0jMtZ2zvgjaJXlmvjsVeZDGxrExgZZA+pq9VhoR8
agvw9bR2oNN3ZVrsZerIp+XvmObFiNVw5rfzYqbVGldV6KVvIMvg+heRvqQBaP6s4nGY4kydJRiy
dc9/hwwa9ldJbeUYn5voo2lbCmDLsj7zhopRvRvznnOu38+TYIrNsh7/vV3x8WnpW3+IYAxcF6GQ
kCJa37rlT0oNsAJkcWUFOH6RpQxcdnUEj7Y3J+tHgUlP9yEneAjDBTdZ4FojWTDRZ0/SQLnxMXvx
kLXq6KSu9kGOyII0jdOe46Y0bitTzjONd+Q/RajiZ5Wbwd2g0Jrcwu7+pJkydkQvsa8w3MVrrJ88
k0kvhbWNo75rtwrxD68z1kIqGj3704W4eJ3gaEWdBBrJhIkPF81KBAx4jsPFfBXM8bg1BoEtrLZ6
7HewCleFlO6rTLSGgSKbZtWaoBRWJu/yGbEtiu/byuPY8KlqSVZjZZKRmTGgPcpEznBAp6k5oCAh
3kfBQP9j6kX6RxQhvb0W+6UO4CCeZN5Nd1k6wBoZvGkJSgWyhR4d2WO69uuEbsLctsdjES1r+3Gc
xUeHmQfymvFWoeo9WRQV7Xr+ccNdJv5TOn1zCsCPQvaU8bwHPhTdlSU3HB3K5mF0BrWn0FsfCnN2
fkgWim/dqfqJs9a+ZIS6Xr06nfirDk3/oZ1IdiMSdRP9HhoqBrdMSfPFcgENtVQ/fTz1j1hz0sc5
T/oZJ6mHH6QJCwcD4HTDhM9d2klPbSj1J7NItK3jArSPDhs+0HmT3BGo8WzO9H7aV12ePuZWmYAn
aKm94Uy+DVwfNE2oHHvf2ykePsNw+j2SjA17i0f6WgsgCyQSM2RVCaQ0SHMqR3XhIwyxwFI8w9F8
FavaOtXKEo+1kQUaCSUruHMk2UlbxJJhyE2cw2FGS0Yd1Jpfao/JSomOCiW3zG6FnN3raYqH96r3
7HWf2lW/aqDK3QkzyaCvVuF4Z8ZWdg81zn8QhjPe1hx4n+A76re+aHNuTVFIXL8t/4ydB3FC9ins
yQi5oJ/QZmp83Vd179LyKJfuzChvyhWGdxQajuvnhsLPkeQRToIKWPftQLafoo4uTZ5TfJ7vqGj4
KjxObKKX82Ya2m6bCNCD7DCUc8vIyj6oszOPIHdGJqSv/Q7MjQ2VRNcEaUMkypMMjCWgVLOesW37
haSSdSiSNj2BsSNmVzfcN6ymvKo8nwqlMKgeJ126l9bNXK7AdWWecjdOuf1a2QG8DHB/xV70qszK
ns9gm5/zKkMkVYNK6Qy30veortxdk2ZYtrC+P1kdjaqgFgZ9TJx8uEbHmS6xJSpEEEUTbe7PB/xj
5Epnv3dQHHO8DbnBhpdgTboLKzjg/Jnz01CQ0OeALgmItaCWxm4S5qpGL93y/PrPnC+LHbkM50dd
pcY9RnEiLU0oD/4g0mLltKaJKEeYqVzGGASdkP+8DcdrpJ7h4HfefM8On1oqL7AeGDWGm2pK6nur
TBeo6GS52GcC70Gksf8SkZv9UaMdPPvLd4GWgn01g6DwwgtrRGYq7fYghRMs6Bf/hVXwdBpJCUHl
Kgyaqhj1ZS4hfg6yOFZJUmw4ewAJtCERpy7ojoXJPYKeo6Q49rhGQKwO5IS5M3VEkkJrujP8wbp0
SB1oBNP0gILpilU34z9f87oXV4x4CbUwdRQSyinh3ThCzO9x5+AprmfPP+VKjy8JBrmQmXiMX7nu
olLKcqSeyHflxqPcAR+0M4j7oKxIkgQa4oIuZcYSz2AXLU00UTgiKP6t191KdEvC2/ZknttIU4No
2f0DTPb+OIopuKkAbYGYKtPskLXaYdJU6hsq1KIYBDJ/EqPHlZJo68lBHWExzcVtiTwh0SLIOA9Z
5xkHp2JnvCHOW9+EkHY/IMiA7qf+rMEi21KT68YQrCGuwEeImzUfGExPHbvheIXO3fEztzXSYwo/
VmhC2uzNmIpKo2PLM6EU3DoyNo6OTIxrJxLvZZsBMiAB1pNqsSFRhX7S7FMrnO7pIn0Q5KjWvQzz
dT3Ew1FwUd3KIUrOkBTHpxioNzCETNFaS5mIdIfxE4tbvYHNkbz4uqS9k2w5KWUawfXKT/WwQwNp
1jTlIo0ZscECnta/c2/lzmc8W82hcALj7HP/IdxacTBH2fTQ5MCa+SikG42eDZHA7JqfJMFIT3+W
fJgraz72E0+ncCqIVqb0dnhus5t5cWlXGQFeICquyVDQsaBG/iDJWEtj5ykUuJqdIR5wymiRZ+u9
F8bGPkffemj6sTy57dyc48hmqkVwJA6a2JP4Acmsb7Ji9vGCRvGaD1y8p8oAJH+tu/rGzEr7Jvcx
gK1n5RlPfTA1dK9QU/faTjI4SeiX7erfsX1qrUU67aIeI9W6WuTsUQbpW9KZ4Q5dmCt0rlv4BgGv
QFUNoFQ8nqxnS0zVnSMjcVHUVLX/F7Of9a8uGiw0LmA+F3gg0VVk/392+6kmZXHd6RbFLxyah4ha
j0e3s2Y+O/GSLWdIgj5qReYmY4aicmtiO0+T+84xW71NeWlu/p+YtvbfxfVH9t3898UN9gUgo47D
qP0f//yvzV//Pfwulqqff/oX2O5xO9113/V0/910Kb/0f8EX/7P/53/7/s/gHS1FWZAAzvh/8mQ9
fqcfefiR/0v70N9/5d88WdZfbDBTNh1d/H7CtOEo/o3y6P5F0CqCvCWU5VroUP/oyfItR/jYUgmE
mhRv/p3yaNHESY8RCzzPAzwm1X+J8uh6//o0KaIiFiWXruUAQOdr/vPTFCce0qYeQmRlab96y2DV
6arh6uCDGGl1I2+RRO1Dh81qxXIEWKs5NeawKQbJGPM7udnaEDuH68glbIv2sVxGvMqZRjzIv5Pf
hPLa7hqODeqGCSwxcweUPa+oGWBw7P46RC7zpDvO3jEeGONxfSIMbx3E7+vqdwwNpsz+MttADwhq
NUdzkCSUxf3OsEKR6cMjDRRvTZU0KRPMX7W9x4di3ruZHgmKc9HrNgY9ROVpWiZmTvsUC/sw5lAW
GlU8OYE0uJ2lVfOgsUAd40pF123RIUrzQjVfaJeJX0STjNxa3SAxybyRTBpU0l/aUFXgdhyYtEDC
n824zUKo25jBKRq0UAKMzGfzIrVjjdvgVy3wJu6YnJW28QeahX1hpcVo1AzIFyuCIfqlJbkw4ERp
xgfBPy7MDW9RKPikg6UuwDDS1lQy/A2LoOEkAKxW7IX8Q/mreJSL+MEIHdx3iyBC3mncDkxsnKYV
zo1sdrw7XnHFD/606o8Vzupq/NVYgnaGjeSyeMcDgw/dVOPGn2tkGYaQ57Ip4O0kZbxzFvkGV3J+
qswghbmGuOMb0rgxE42p3k/oNAfmd1CLJuSAZz6KRSeCPmy+V4t2REFJcFssehLrk2LH3wciU7/o
TXhiqkNt1fOx1pm/5kYw0ILluSQmu/FIwVD5VJLB2EFBLRBPF1VL/QpcPjidBX75zFaMBBrpHjot
RuTtieySD1ahK9nNVcSt0EQc5LPEGPMX1ID4hoxseedqQQUThLt5a1WyOgnWzM+s6JsP51ehK37V
OitT7HZV2w+IwNN81eAqRBlG3RNg0w5W2/a3zDFsvDM7Rz9hg3DM/ioO/uqE2nOuZebZh2zC9Ixv
OzvLRVkM3CH+MRe1cQhthEffzd13gAjIkd2iTLpMMWv9K1dGYRxeuWaeEWNAzYwY5O+cKlGkVRax
c150z/JXAp0WNXT0PIRRa9FITadvX0BX6etOWRYlSLm8NhdVVVRpeWSqsrjYptI4NKODJN23kVoH
XG8fMbaLpy5zh4MaxumzWdTb1KtadL3Aaz/TX3l3jtqQO+Kv7CvxR+3yRQu2HX+RhWk4VxQWuO4N
Ls9sF/dRDd3qV07GGVntK6w8Vxn6FPmeINqXi/gcJdp+7BdBOlikaT4z/dLmUBAS6Gx5Vfyq2N6v
ot2FXOZARjTc9lUIk7Va1O8wt9vFM6nf1UQAfx1RVFJs/KDvrpy+wmgx/ErpqZWIdOWmBbjDRWvv
8qE/J0Nknq1fKZ6SYGT5elHoQe155TZbdPsCv9Wzm7TZncdke78ozxyMLdDUrWFO44+tccKutETf
X0vosrtEDxSzZsm4FIIYjDCEkfPsSOAj2cfZUJEd9odUr8bBpBWjtDlrIr8FWeRZoPjnmKHUmwx1
wtvC5y533J8xaP/q0Vwq1vFwEtcGglq3/dkPDNvDqDNOTPiVhTUFolZyNlRq2dtC0tvTTL53TIFP
wkhp3LdR5LBl5xAn1VBjBwS1UHf7wErzSzVBOEdRCctsX6jRxIZhTK/TkFGKrMz8nqUOTTLKXWif
Hcw1Ck65Fg9xf5OWrUXeLvbSc68XWgr3k+ynxhfwXlQyD0lC1vpkd9Inn+K1G5nXEgchTMBNRcy6
YRfvoZOr2kckaTE4b3F5JKcASfzcxL5D6rIqHwDXN/RipX3drSqXiMY2J/VDPWY3ZD/kTwEDRDw2
z05fiisvmarPwnXsJyCxcgAAKLDHjtq/4+1tu4c0Gsq3oWU9z8jW0zTEKk/FGzh+0Tdwvj7e5ib9
t5sMK9I5JFECH2joiPklYQmCjjc3a+lCZRM9wOOE0Gh0jneOZxn8Kfik9tuy6MV9A5dOreuMjNYa
JCYVnKHXhy/jlIQYK7rxNWpy/cQWxFpsjOQb6hGRszcqTv9gbo6DRuMj2l8RNXKhlXct8ejVPMmU
wvqo+3C9hPZ5XbnfMYPGwai84ka3JN4JwHY2DaujOpK3HMh1k/HGl6yYy+ChqO9q0u17Fsno7GGo
iQ9cGVkE5D6I176sS8jJeQ8By3HyW0SdYc/vFL8DfAZuBOp1T7Wu/sSfDO6zVDOHkT3oe7pGaGlw
Iqc/t4I8E0SQ9nMIiuRZ2/1TaI+ZwevJS9kjR3AeVkHn5y84BJ5GioN2BHLdG6fAAOIIGg1Y9kQI
X4zs9iYDK//aYzh60nmffjZD0lxJBTnOn8BPu13d3GWMCrR26cAc4RXTfMbgKOnQScY62E0cdoci
cKJF5p+upKzwbE2Fu8wrpTVfJdhtvtwpDu5yUD2LIRxibmcBv2gwRz6WUWwdA7/TH9iQ3swysTlI
pVeu8qZJ7we3Ce6yTiTPMgS5gaUqOtkiFyvRjM2p7NtgRZWVxL7d9SMNWXNwx3XBu2RmTn1SZCTc
COqYt24Pngbhtb5wJcTiJMWQrSMqptyVoRRzSIGR6w3FGKty63gfRBadYYVFLn4zQHRfpUZe0CXb
9WyCcp1uQkd3161jeW8eZgqWkoB2jtoi3LVmgeccMUkhOczATU++G+BWM2l828SIKzsEArGr/aK9
jAAXbIQSPz8ha03PWTM4Xw4ZnccWIe6eBThoOxnMfwoaE3HQ9pV1CbOlbSUs7PpJFRjgAeZn+ZWf
KudUdRUQnHkuXqM8lu9+nrKmiQzmwCFwdp7Vlvi5Yh9/b2rXdw2zxV2IdRSDm+rgZyXhq6PMhv2+
6cLaD4sLhWcG8BGeg53Z5N2wgIfwqrvVuAnqCr+Dk+evVuFRQgy7hlBn3R3buooAjvnZqSEqsy1D
h5S8OaT1l+HPdrRxMPHvdO/l+zxgzeMVnOn5PIRbSRXFldZ2zM9OeDdRrAXdfuW0trB1Py2L0+su
sfojP2nrPSbfc2jdqQXEaaKmV2X6ob2+Zqi23HsGuqUkOTc5YdhjfYaxBnklgbl2nuLdRulgdzeV
Ih5XwqysK+0OBmW0hfHuCyveu61SfCQnGNaxn5b+AqrIP1XrWbd1r0FSwGWOwfLG475IcPquQt7c
55m12KKrdxjDG6BfYMyKh57Z4WlOvO4uEUN1JapZrAl4uldECeZniszKvcLes+/anqXg7EXbLOni
Ayv3cEcHGfvoZtk62kV7hL3UvlVm0X/MvVVvrWkeb4LSQLhShcvrpclm6HLE8LmK+Hv4Ow6xjZ6v
NKflJZ898d5kdEPW2diwe+ayAMMRRTaOMqgzI63Oe3+WOJVyyxgvVU4enGAXCqDrWsmpKcrmfhoL
b4cK632Z/kTIMGh4B0+47999ipz4IJle8ow129rSp+Bf4xVKXz3arW+EbVukwUwP82XEaS6T3Lpl
nSN/ZF0XL3CJDAjQ2GXnoDW/RiO34Mo2HBV+5tcf4cRiKUXJugsjrqFTkI0XzwpGbk1V/Wgmovhg
gzlue7T6jTbxApusnbKVSWKRsCE62VNajZnE6uMsJ5shtoYwGSlS3rn3EO/jo9uIH4BJ/inEKU3O
LnfS4wDXbTPw3n2uY6w8tdl0ILsKp9zRCGE/pTIo+21EUPu5t7Lw0dVTfB+BUY5WHqfIshcYloIQ
0dwmbluiQ0o2pXZYTIdaCxgqVVb192GBNZF9hjmf00CF+7YM5H0HQfszVBqJKLPp4TJGkutW5V1E
CHGzwkL5pExc7G0WGWsjM/sn+ALGJkpVuPTP9vqIZUqsJrA2RxxznLO6r1/rxDYffBE4d50YXBpQ
tI070ZGIQVZ37RUu5tW8BYobDFAcwm8mI7adSWmGAHwHAdiF5XoFNCjJb8kAa8I6SSpvG3yIvEkq
AViGitYHRJ64WJuEsV+Jy/OuFDia8F93uX7pZOTQYuKDJtbg1nd24TFAUs4L3z7qkzvgh+HtFNju
U5N4C1kRKkORqWlnlnO5Hyqd3tKPy+LYs94H33U2Vl+lZ1lNTHy6bcjfiamGnB/Mw5XFp3hD3Xh0
Y7o2i6KIVTGXjES9zVZgUCVomqvOVAEdXwIyAScEHOhKukALMq87y8iT6YYpHXSeW7rZ8qTyGLqy
sAocCaw9Czi/XEwcMEzjrHvMAmnvvVu/29KxLF34hcsStVnWqeWyWHUzFewU/rK3/9/FIwqnEVn+
91k+DqWP+h8jfH/9BX+Ti7y/2OzxfeX4ROT+US7y7L+wOF/I1ahGtiT393e5SLh/kcKkQ8SjWlL5
riCJ2xRdG/3HvwnnL/wK5fm2yerAZVb9r2T4hHSXLPE/hqX5OgR+LcuRDCz8noue9PVxH+dh8x//
Zv171au0yflkk2C/8+Zh4IED/apDZ6a90aepqOgu9PMewToudCw08B4oXjFx088H95blaHIyY1ZF
aoJ/DkaO7qvFCo73ngVBVlyrZAjAFg8Wbw+2JEWt6mMFZVCz1jhnVTmeRcbRlYbWFb2ch95m7VxW
YcXdNDoA76LHzRLpOU2dnYEUfSyG6YZF8bBhCTBfTwxTg9LfpVnIpzITfwQYpzZcNi9q/k5JSJ7L
oXDPUxlvMzMej2nnH3L2toecofd/UncmS3YjWXN+IrRhHrYXuPOQcyYzNzAmWQwEZkRgfvr/u5TM
SpLJZKaFFtqwu7qqWck7BOL4cf+88IQ8kMRDpyHsJFmIbJp5ThwrKlCBW+QQHHF9Yd4Go5cbuVbe
oyN4lqfdR8Q3mJ0VEGYz3zUhEd0IqaKGpmuuttqyCqjRNQ5VClw+VNzP3aX+gKHA1Efh2GA+sh5v
ON6UtRVTRUCjKONUkW8ufEgoYnDYwZn5NWKduEdHsA8mOq8iVVKb2tqumrLnQU/dOQrKSznjLl7k
mHQQqfD+sAsCbETbbtbne2T58W8abGtP7MR8dxVIJihjpRWKE87oPJkXWoXLwMkubdD2MRy/ZmOB
r8YWZf4z9X67D8MZXDNukstcswBxwkBtx0C6e4NUUdy2wttXWnY4xvNHQla0/bY15VM+1k921Bcv
jXYNSgB4CtN69Fz7VyWjYOv37qEDm3mY5tXaN7a1XxYW8126EFBx6GBoTZB9imU0NO0OBAw2krhU
y7Jti/ZHIeWwcxbjZb6LDWQK0yQquTtzUwLy7bj5gYIreolXol+aMexG09Rvu+kWDJC0Anqe/sNT
cKEhm2qCVO+yFqyOR/3oZgya8TLNXMlzdokS78i+rFL2Nrh16fmsgPMQRcqw5lRlAVnSoEyBcEZ2
7Bvgx0zN334x8zMISC/z2kC1JtdHBRtMmHSYk0y52N1Xmrb9FIN9FMI9sxldk4HHP5Nx+uArUi9W
6N0jFet8mTJAjmpGMzFhqWcVmBl81e62c1j2L8IZTplNG6IdiEuEMXRXTQa7Whsj2crtJUaRgNfl
UVDa5aBG81ZbR3/Nrvk6r7eS0MOBLQizdbnJrDS9ApV1+W6z0aqrcgVCHD5QREUH+JARg2tcMJxc
YhcQQ2MWwBLz8+pq4Vy5kyhQG/xNkXIdIktjXIbGSnRPyMmqffV7ScG68jnq52z5gxp0GNYSJW7R
aKvKHM5YMbqbnP3fdT6LPRi46hkjwkcdfmOc2tDyG13tKiQ4bymPyXboDzRsRUnlEtUl32Psx8V/
X9E/IARXLfDS6qfQyrsh4MDImPJz6MhrI+HFyz6Au+Y0z76P2dfFnN4sOLpbJo1RX2bh2ZdWySBh
PYVxLOfc47M7w7FjR32gUTAhKFHtQS3tA6Obtua9h2Os9SX32Gq2S3bw5anrsxbG0J0j3ONxzlNv
3OlAXekWuatkwXCq9WvbeeLZlMLkCwMmHSbotsLrciC8026Z/clBVI69zzuwY7qS+0Gzt7YjmDos
VzHdeJo1tARaV5fEc7uPtpzpOdfNq4k1aD96HVNukz4OLhfMYcwpXwmrq2xM60RScKL3fX3wZteP
dcfUnDXzzxwbx+voUKuOIcduAD3V7Yjx3n0dLBlux5VmTFa68NThJG8Cq+HU0tEvb/EWfPBwE9BX
qJ8s2vFcYS0JmycbCdeLqncNM/G1937XGIcSOQfqRN662EVF9KMYPLGrqvJ7jPxg64HETDJO/m1j
ad7LHINM5iI1mplaExooS420YidOcaEge3zl+jycW4twsMNc+rU65nszowWDB5nOLsraLleknevA
+pWTLeND01VQ600siaN3rFH4N3oALi5E+xgBwcOIKpLB7N9wZiyHSKMTirrw9gqi4pZsTzzTH0jS
S/2CjPaaszhe2Wm6uDmhTvb7MvIOGLi/DKuYDowV8TLWwUWq24DedAKHgUSGYZYkSwtEv2YGqEzM
szLHMNG1cbe2K51IZ2nkcR+S4xlG0z24BCkZPaGVh3nAqtk1dexOCMkBT+utX/p2LDrKaf7+MjAQ
7seQVFMEufyAibfc6Xs1CNG/nhTPwqQbELtdhgyLZ7oYCeTuO8IDbQh+0YbHHGyyBmhUa68N79UI
Ibq2lmSdexU3A3DQO7fCTsOPTjvFOc2Kz6pRoOLCvTtNxZ5IF52X3Z1yxsVCfBSD4V+pLj+B5qN4
04Bvrlrfin0sQ8Sfc6L1ugAHTFm9AiSy9T39iRvPiDn+1y3iDtx8XpYdaZF3zDbTph5pfm5D+hCC
iZfUfFycAs6P4zbxpBZW3TNZwtqwzlx8IW+ZjFs1y36rqeXrPF4zudUW5bXD4qI3lDglccxE9E+w
uumXY025W6LL0Pmx+uN7SmZSVEN6Nu5FOnlhXqtyMK9pee/DonqnqMWDHPqnOkNd+vsL9qgnAlD4
l8YxOyFTHpvZI+VQuEUszeiwUgr9QM2M7NNDrlrJSpsRZtPbTREHxJ4f2WfA3GzUsTD0J9ZQEruY
z/jGTde/v1S0j+falwe7hPqcW1vzHpFz1pFCrwoeIFlHRNYfdoWdLAjb58munpWL+KRQdSnbXRmW
ihdT7tCez2a5ZrRq+ns6Nv0dvkg0JwtqW8vIjS50yqwF4I8nfywfUXRqrfcgMKnGcqeX1sR8BCIB
CszS792FMdKp2q8wpc5CvKw86Sr0RroPRPYXAsgZ6LzPyzxtJT/hZKqvAX/NzNOA/SFytBPYBmbM
6YjROYk6Y4t9D/F23mc+tvQgdd6cRb2xDiQ061JoPBYB3bgz85h41Wh7YPDFR2eSh1f+PdlAhqb2
XtrBeaO8cSqKp+UaLCxGVCdpBqeA0fLmbx7j/mbSbvXiGrjS6Cn3zlmniSEvEKumwXmEdxpuOAVB
6k3OxCLANU64D4BEkGh4U0M77rNuHeK+Knf24nTnqY3krSk4KR1c/JgL/W/Wo4mSPYGWxXkGRfkl
KbpIaCOBihrRJrBiIioXUC5mfSPIsLN75v4iP8EwhaVGG6XoU+Tyvi6fAjs6dyn9KUH+PdcSNbzJ
qPfyDOzgIMLVYB/vyTj2FcZjcac+kVG8Tk7+M2+RAOvgHHnV+xq4V1v7uOW8eSv54hAAZb3l6yLW
6AeHOgVbyHN13WE1AbM7gBxjgD4SrSRXW4GV5Di9kTCAcgA5Gff92TD5k+fcpWfZYs8iA34yzYlO
zqBeTijrVx8K9cW9/+JQlaMtO3qz1T9itssjR8k51OVyAcPf83l7yux2ecLlvCZ1qmAP+3LaoEKq
Z6xLMcF+7x+l1Jt4HiBjXarJbB///tJF5VeZj48Gxr+bgkfMpUUte5c9xZPMugbinCZ4S2T9uNif
KlvtXxkcwVhZXfpgT4nBKY4Pt5FXnrrNOffBhtg2N0IBbvBSWM7KfBCWe9InVCrNdXNwiAQ+KaeS
5zYf3/iuzg9ma6d7xLQ8tnpcpCKY4JhahgH1gLdDw9p4zKf7WsJnJfP3L2u8q4+1yaIQ22B74kCp
VABUAn4ETbS05HA+xHMh3iyI7xcMabAs6PFjXfIlq1rHFb7RGEACp5py466jYwqIwMY0VjBJWXGd
q/7THMnZShPrb8+Suy5Zd6s754qPYJ63YrdgUN8RWVPXas12Ew7O2LfRObBVPINZ+FKTR6kc21tU
+R/NqgUn7ZWS2lsplmOV3UHSFcABmF405gTzfCqU+9xUUU7QhyesP9GfBVCt43CfYccbcTuPDVdh
/v0od8wyAGQEEVi9LGwxpUp6v8hjeYf2l0vVnC2MxObQPmChD7c2+UW4UXQb8yUnB/zocTKwqEmv
XORSarjqInGq6YE7yzdb73td00DtFU2HZDK7nY6IO0xNlYTjIra6wA0UdcshzNPPSXA7obyOmxbL
PJJe1X7JGuaDDB5HaizFNuPKKWFcbDzD++1EeriWGP8SXD57uEp4QFO6Y4z5j+vUH7Uuf2AF3yKl
L++LBZDDm4Bs119jZ8zMWWhws2RpJBwOreVhHnf5pFGiwNjEZqkd6uepjvPr6ygpv1PVb9s78mZf
uex5bO3Xj1Glv91SPyD24PVay+d2ci4Z11YKppa3eVII+qbLeWnVelNE6wN1wOzOlfsLngWfl278
AZQw7gxmgEWGe/5cWAQyz0jcNfwl6dniIYYLHoPXBMSP52vhjBc+3CAr5TuYGELEztErRHWiGuMP
ex2W8o54YAVHvWPRXyT5QvxyJb50UMN76ohIhwT6Sbctx57Rf/eNymNwec8uM7fFnpNU5p0E5OoL
85WluKvgSvXifmz2MPomPhJ2mwjjH8/1uS6scDZmzAhxkAt5hR1cxMJs+2RZoyUJMMli44gtPp8b
2yi4so/OZbK9Mc6n9AciC090+qDtKPjwLLrwSljnuQfRb8m+nVQc84XaaOkJwMOZF9c9Tx5PFSdq
pS9dEDTvjJoTlfEe2cYho3HGHv2dO9JpLLLy4Dv9q+3k4Rl7OvZvXkF+X/1Z5zVO5jmY71/bVykA
BMOTGy59BPqjmQgk+UOzRftGTZn702IHRBm7SzMZT5M5pAwyIU8CykCTOvKp6Qp4foAhNY+kOBJK
QV0qwS6dWB3KaDqK7fwDTiHOrWJsdjhgjL1wnR9Rv8tIC536MPyE3z6dHJfaiEZTjNOQaoxT4SJh
a1JeMsNuP/aPMiySfPCgEjjcPnA/4LRl385r3PQ7eBtZAuqIhkLoCrRGL3qbidHdTkP+KsybHDJz
S+Brwh4rGWV7D7HFOrVyMeMCAZjOBv0p23LdC5C/8YQFmh9TiduIihq6eGZNr8t3a70+dDPP67Eb
eqYLCsW55Z1BONA9UVa3EJrU/T+zfJKfLo9cMktCsHogg0qUAIzPVrzhGj9FuvJ5aL+0ns1+ueMB
tQQ48ou0Zmq00LkyI9/LeiUV0hnLls6edAjFs/XdeIk3ue1BjbbYYxUtdr3gUB+r+U/ZWf84RAri
DEkjpnUsPE3iVwfx95iH5s/MNG/aR6jw+tokrddgxqLxzl6ZBktwrTsaKCg+01SNSek81lZ4c5nI
MVxRZND1JZoNXnOvpikgHShZUABf0IK98OAjdqvQT/gy12zr5z/a80BrzJimHVkcPeEVSdviFhia
/DEbeLuaDB1FuBzEmZYNhbglHRJlJPaj9H9SxkiReprH7CDrfTSmF44DesKIK4/T/KlY1m5F692g
IGGP9ccE0h/fEXIIvMv0Zw1ySxYNGQaCzqRxiI5N+KGy5XkOTEpaJVD88lIpG0qygxjA8JASbq+4
8PNeuET0kya7q9++ubWakSdRAa7T699qlXNi5OKTjOeU5O5R5AHmejrzuNC86FLfxx3WRgx32sFT
a07IR9m47UMJnzjM+LCs2Ejxwm7axrDiQAumJPyeu0wEXAFyKif4LIEDjCv//qBfWPksvrmf5vRr
4ighy1A/UP8R0jiA0YVBo+D+RHB31OmOa+M7OaKA9m//pQFdkihT2Iwnj+PodIcmQg6LMBawdX9c
vT67YqvguSrG1/KDmtKUVM5lYCYuOsFXEKX2GFFJjMMHR7lQr2LGM5HyPCbymH3BrdgRBXSSmV4x
Xl/3t6vTr6zxPvLZmDeNIIgRtXcvSJh45FRy9nsbZeYjsEo2NV7+0ldFzrcSXtfavDPM/WMJXqUC
VEqs0pHoIc/Fopp+q47Z0+hufjo6wEyGed9aFWs6HhBsn8kHRS5J2lWfIqM8YtuXiADDg2AC2Th1
T+tuZLjnei7Pk8YQbYmJpUide5RTVsQV/agmxEtQrvIpAZh6rNqmOV44RqtjNRtblEwIDkGZEmBE
gKptqmiLLtxaTDc8l8pDJLEi9D1xaRYs1WFGo+NeDQQn4ks+FMeOZRbZbVaNJVgqh8/t92SvPFBC
CcKlBKJE3h8KbSP942wM+tQDYnCq8f5ziBZwBsVqHTmidCYGnZX9heQd1B9Nw6uz0MOwflqO/ZmG
4L3swUaFmsUNR/92Fu2T0djpIfCG3wEOg92SjUccGLiijS8TysbBuHtnFkKjG3O8eo3b7Er3OlHh
dXL9LW5+Nt/T/DYb7ltaVs91xVNaBLNISEUVMQ6gqBL7CiZKjNDpwh0Or9hNwHYr24wn6pTjtZ1v
A+SFbQ20Ni07IMXlI+u4BwWaFwRs/SZ7zjRMGkz8BlaUyumjbdhWAKE0NOVu5orZR9mYBM5dsx34
2aOPwG2IWUO6S8a1ujhW8EmaOulV9DlK1unFQIltf4eGrtZFMTh6egr2do+bMyVE1fbdc9fRM6S7
VFEv5bxQ62Y8S45bYGHTDxExzbmcuCPyae9FbwIz6wavE+cyyoGwpq/U4XhqwV+r8IdvjiRubfuF
ddiTMuwnw2seahLIXAmG+2t/UZXzaHSePkRpfjD5FkREPgLffIOMw6N0SS+8j0Qh6JMgwwhWB19/
4b/4DZJHWUzPY8TT9W/rh+ifPW7s3ITQ4uQU8ByBSLEELUpmRB4rMrZMmmpb82AD3VxNHwt/M8Zq
TuQQXO8V3nOEz/O51SAOKhuicJWNJ8sOcMUGnCeFK42rP5aXurRq1se4NAY6fwHEF/SJ2ewuHT9N
0Bbsg5cNj9huHzHj6iTX+tau19CLRT3UsVEuKQyG8Jqb+XAiiIIIg3V/llUaC+dXAAbugq60r9wu
P8IoOlm16vYhropN27IiICFIc/TB1TSpTgZ3xCl8LyUeE5WmDyHNgpcGz4IrKhpYWFltcKcCBtZy
V+FIJJljIzyjAA5s9jdI3hNtleZNWBQeDPWjtSrKxrmI6Lx8G/KCJhITaXbxCaZgwsSc0r2yFxo3
fkEUlL66MVlJJKXYMIKsNje64ltXAspPZAmpyjmpqTj2dYQqCFMctIB/1CjZRYW9ykZOwle38eHK
bVh6u5vR7h9qRWVhxdqJlFRJ4QXSDxqkGQzXdqA30y/RpvjjctcMdL/3uLixujuEw/TZROtynrhL
R2ZbP1FDyMZj2nYdXaMTJbTaYxcvDerr1xQuo+E+Yc5Lhp6FxKxTf8Nmg9YdybJoKrl/hjmcXahN
Lunbhu9D4R+UdrliUUxTWZQPzvyra0ux4KCicuXox0EtcMHN9EcEkM0sSluVLqKEdQOFXNb4mtv6
t2Rwu9DJsqNn/hiCEd5qbjFbh5JQrubgZSpVIjT8CjgbF8aGZTCOwOpZsZHi/oudaMeCNiiw4GaT
M/uMCNAEWCTPwjbP9KUaPvAPfWM5hN5YrNQ7to3YEyn7Y7k1Zb+uOyVFR54iDx08GEI112Wunlvc
5u9AoAjRDjRMtmNzszXk9a7J1VZ6ZrRn+cY1BjXsBeR/oglqQQATRwCElJ4Gfrtha4HPlPO5H1Od
KLyxQvbRI/fW69wvn6UDC8uyPsZC+Vurrk7ZQiNMSAVj0vcRN5v6YbHFL6PhXTbwv9dB/sFdkmps
/miUuWWHKad7uOJyzcMORa2Lad2yQPJhk4OKeZ+kN7nuXmlpuKv5QXGQhvGDj1UUPpg19HTsaNto
Oqir9V5UKXo5N5NIdbFu0wmSTnNDPOfTCPNK2/WFvF2QZP7LgDdhY8/yAeM6XtBwQAGuJy4e3tOg
/S9CyMlAjmdm7mVkro8tq4iN1fExNQ2QZkN2T/NvsDibGzyf/0ymfWJ9NeENZSpBko5k+B12lD3c
PzCj4X6Dt/rZzcaTHfZfk4NCMCA8weNTdCRNl3UZs5sVPZdm51xKlwcxJIEvN7RP0mrnT+SbRN1H
YZj17muRPUKBpNpLOAo6Xd0daADPkpat5rPfpk8Sdv6G3Yl3UwVApIzFXVisb4DKabET95dxrgk4
Rd16dhkjNpQG33HivfFsZDUlcxypXOWObGJCTDENfebOdKWPcL7+/W8opPN1UP2X0Rfi8O/fFLCY
gX3qMEa2Cm7mfTAquTuM7voPRiTvlMum2qeDw/117sWTykYYcDiioG6szr4mzUvw6twzxe3mFaER
Hnp+bBqGIx2aw7OY9ficpuJg05BQKvEKirq/1usWQ6y9w4FBH0gGq+2AidjHGTl+5I11onSZUdAp
84eohJJpUMETr5NtIz7x7ZwxULFGzu19NNFpIkYUTyebicPdbx56zA5upeE3ulP2EFKiVBv2AxBp
ccENdO0bmmerwLy05EgvdMp99+tEWwA9icE0bemMtPeAqHZEKbLEZqFcr76KQYcehqDkmKeuOir5
LqCWbxFqrg21T/Cf8FVCavSUwwE5tvDqAESNEfQ33Ir+I92vbzmOpFsD9/RJC05Qtj3uONsvfsUe
izcBEYN9EW9F/81O8GjUfsYJ+5XTqoyjrSBIByWbIq9uq6vMxlhK8rdYuMQV5fCidfHDYEsTrkXJ
K4ManefLr05zc/fa6m3pth5ZN1BWGGrnCSuppHDMTvv0mLfmKadvqWnBOmKdjvNIZXuvGZBiaZu0
BqhdNVmr/Z3RaTY0Tk08RPJ3yB8YHpxm2I3m+GSMjNBZOwbcGutY92fP0ahWAA8Bbr+2LfRuS7h4
R6G1hNHwllvDRGbaHQ+sVDFHtBmwkKleHxXIYgSSm+tPtPcuS77PzeEH1b/PHTbgPVu2a6qi/ACj
kehcO3GpLsdT+hPHFMXpsKQ2S7/WJN0lkKTIeQ0crNLtCPAtfxETARSO2ztKCivQ2FPEIKZh5y7h
K1HDl8LryUUHFG3WI/tMYLpPMuQ1N6aWrYFdFIlbOuVlrV02CoPRXMTqeXEYgApU8sI9NX2YgwAT
E/rRrhIsgY02MXTzc8y68rlm8hwD42OslvowrubDXJnsrf2FAZL4BAKXx2RU3mDdcscsZwKGQAaL
wHhn+8/w1lKGBBQ26ejc21Q1WIiOUw0xzZSQl3Jv3zL2A1YdKSymwljMSCQVIFE8bTSbihx0g6h/
yWhg+4p6Rq1qrDOkUImhDr2HiUOKUu8sia2CtiqPXDreb2faYwakSN2y8m1794ClyEYbGzj9fcy3
koCs3ob6b2K0+CfM2d8GhaUvf3/REPT2RUUNlFBUejSSTVfTAboe8/GEn//I9V+jwzLelg7r5Eh8
kbTKaUGmqs0u1dXXXwWg5G9BUwrr4Fs3Ky+e6uEHBgIcnqO7GyKQOAQEwCsV371F01PJsE/TdeHu
tCyG60RFpkAF6aPlgSXYzhSq3bq6GrjL2HD01ITqoU/arzwQuSz2w6LfL8W4CZmUoZNdl7GPXqYx
/RMsPtVi/COUpPpESSIvkcG37vr7TcjUu/rcMHz5mrxVunYgRWn4oyabPZVeQU4bRkumfuTLDxhb
0+k9O9nVQshOaG/FPm+43CIiPiP5+rzWFaW3fbUzYTltmxxfTweRDhynT14L6Om+o0hzs6iBkxLV
uJi5KBC1YTisO3vLMYwi5KEJzGy4Crf5Ml3zcyBoisWm+xU10dPqzgayQf8yUW6UzIP4MFoP+waU
cF7WrTGmv3lp821TGCHAyikOAY1uXFg7L9KcXLRB14z5n9BO6eXimS+Go2m9E+HCjkvFW6BoJxH+
VHBB825alS+FH6DUDw3Ne5QWINBvDG7TMUzWx7wuD5MKfqz2D8uV3wTP+VO2NHuAwkP1UdEtyFkf
sBYgI0/77az0Faaxu3HHpsKQX7ETVR8h65BIoow9ZNn0A3pkR40yBLnMwaO+Eh5bon8GxrmNKdVD
J7P3IvgKIZCjD/pfI/2XOykBYLrGjlNyxdtN4Mj3t5BU9gsWFzoVLzUAsm5V+2KZrtjZP1ID5VbB
utuUngKYtfKX3iRcJJT0TJWLlxjl9NWg02wa/YB9Ha+CwmBQg353iB2wDcBMZFcrbYkFCjq/vdYu
DBDStKZSV3HP6LSIqEwIh6LRiWYpS02wPElhHGyyKJsR5rEMu3c/evPpWgZqKwYbMWuk0kaaMpky
8Vpm2X4ITDt2zMC/k8COGNrOVeB9lGt4LrXcoO/HtTkQwzLOslufmym83hdCYLI2GISp42EUSgZD
fRLn/EgLCbfVCgmmOR3sSGwzgSm+pEWZYrT3rebOM0xIz08bpqLzXLBhZhOW014ymf1xSclquCH5
xWCiqYrwhzHrWzRfytLX29VEFB1D4zU3sZk1811cWXL+wTk6ArvGggv02hlYxM1XOuRY7VtwNC3n
V28/0w917a32ApyMC+RDyO+fOWpvlRjNycttCxAZmGtuNj6hbKmOZSDhWa4AuoGH7ZvBYveH7hnl
/JvDMsWQdPfbZEaKb6M8BtIqSEyVny21Gq2TRsmScOuNB/RNHil8rR0W3JvQ9t5XTbtc+9MxUyeO
yBPFqUNiaoRmYgfmtbzvMxvds9FiwtamxWhsHjREUJag7jEa/F0BqWpj1mmc5+PDmHePU5C9mbaL
esxixp2MRLfVk92TdwsENl9gmhRKPxF2Ke4eF7Xhk86iCFyL6qmSUtwaaK6Ilz7cQxZ4aAf81fj0
cOOP+a1fybmvA0D/0p0VENGUBlGtzrTGnNm71K8DP81+EV1OGY21HaxwOM0et6e5C4ejNuUzRz6b
IOW/1024nhyqCHJJtwFk/u/KkfZO9u4bR0R3gnPJbAT+NSCaxntSXmFuUwdebe5by0mYrwOrDXem
NpbFc2VXh5ZNMK9uhybr1pTQs6Ec5p2ouJBSgvWtgCcwdq1WUrVdzX0lAZMAygd0RzrWO9Ou7b3A
+hJrfZz9D4ie4uDMU3NyFkziCs4YyanuTftATtvRKt76zPyCokLVvcYyF5ojZoRAy4PphK+N6BL4
PhJoZs9nviDkhJOY7pLZsmMbXkWy9CmUrUjd3PmfprLcF9pvWYj6K7wWllfW7PvJHEFnC0OkXA/7
ZL6a176f5S1iubHY+XM582RJpc0+ExfbUEyYFJoHLE/9njfL/g7dsY6B8j9GwqsvhInxrKkHOCf+
mdCENBXqgs6RvTq5a2xmcKuFXl3CP9oSMae/vT5NuMovJQsJpEV5TFdq4gPXIIQ3vLKqNh6HHOpW
o6aDOa0+bj2KU73cesTSf+wcXhXgCd9UqnDErPaB/tT+CvUU2FsOTqh/gfwynJVgOGxZuefFXB3w
+WBzJIuE+NBaO79Yy8tU51wMfFgoyKzmxCXbrelYqwO+d0QN9SkfXSrDWhNXgBuRVXSwMNV/ciqw
gSUSE1zk95yFv8jdUUbN8IQ8/+KZ494F4+uOlBtXEoAewchrl/U7Csp2eCOYmQTGF9M6TjyQWFq/
KR8ZiZzFfe5XBGj982iu35nhv48rhrYSZn3zbHj4CnAJeLc5Q1hd2HYEcqB/IIJ5XLsicTJxHLqP
ycHAVwTgcNMgeIadvf/rTp2la25Y0tJAJsufXW4dXUtT8wk8vhmXKilD+x+7Xb1t0wbl1rdoMPSq
MTuOxRgvJLsvQd9ziNwDiDPESACEkHZ7bD02+wQv4IPncKDu4XfQ65WrP0vRMpFm1cnsHQx4uYcn
qDsYcij3vufBpTXVTEHDd1suwYH8bb3xM2JAGj/Dm5fzhbMoee2dRfwQ4/gBqGk7g4R+DnK5bcpI
0iUouHp7KcqHlbPi52LdBE74qOsmiMkdtMcm4P1kX1DSdf+CP40Z0m9/AxGlaXNoY0PddZeeR2hO
5fz/E1f9Vf5SjW7+9P8zhOEvWOFfQsP/T+CGiIqZ/5P5/vrzd7b874t0/tv/9b/b8O3/hF7o+hjm
bdMzg/BfaoP7H9PCTG+6uHdDy/4X2mD7/wkp0oHM4YUcVJbzb5GObf2HawU8B5/nhRfStfN/48LH
af+/Nn4RCEWH9G3b41QiL0AW4H904UtibfNarHqH+bs7cZsQlN/NTGeNnz0H2fTQRMlaFNm58tpH
vPzTkx8uAtsvXwLfomtH0WLTmvvAs5dT5N/Zo7QOBoXAjmi5ce9iXmXjtDBHcS7QvdjuxL2ogoJY
8wy21DyrJXPAdk/0rLsDVz5CRwkBnHwPqd3fTqtER9DYxwMZPE5FjrbSDN+koY3nHPuELd/L8sc6
L81zkZP7mdEV9sVao3WllXcJp6FkjUgZjb2UPA7nY5rWWJFnNBoUTZr8Onr6VpuFp9Bm+sh3yo4r
DNax1WbeVrJPfAGJhwMbRTQzwuIL0CK8502YDfnHVYZj/RkZ1blzc3iSyJIH1+LeGdjvaXbQeg4P
tRf8stefjCTzzvEjLv/FQVO9EKN75BvrCIHKPA8aQkgKfWlJiz+rZswRYeKiwjOgLe+kuq5g8/rE
mLvhQtr+sTX24SSdRCz2u0HZSKnmgwmWYBG1HfvcuB6JVTYVOPW7jRtxEFul4E+xpidBWm3f1flF
OJjH83S6z9g4kVK6gOru6mllPc8F80kx0pcCzsg/hn7zrjsbBFAUbkKRqdiyBpFgDS2OFR/UZHAV
qMI6vUE5SJMSi+deCXh8C9NyJgexCzLx6Cv2bdQv/pkZ1mKWJTgw66VJWFmwxCyItEv1AxvfDxFi
7GIRK3XzXYv6kxC12KYlyEe93Nm/M3V+Ac6xWKvWTPz1wI5ZffOyPIRW5r5ZvfhNJiE9SMC3vTOw
ZhbtsCt7dldO6XIRMmxw3UQ1ts79Q8iCA5SYaVFTfCck43khBI0Xqg8+4J2E8HjSJ9o+n9A2g7Mx
GBZXHy6XA50HwJDlLrzj9qoAZ26TOXAKiBcYun5h3UdhCLcFaKVdkts85GpeP4yyVsXDrweCt1jn
xR5OrS8jwvndsu3YbmBR7JdbMQ4vTa2t3eRYn50bZnAgKBxO7Qj9FjyZjDob+cwJbyxMPwDmkzk8
LT5zj2UGEaRNAqzZ6B/mJVvfliC4YKaDC6t1ewvX4Fk40rnQ7ydotqucbaYX+6AqZhCCFmZsY317
aL3xEWdLvOq5vRgEY7WnTso07BPgc+xWOWQWP2JEqK3gmE/eNcXH8zKEqkJcs/Zd4Jhc4Vfrv4g6
kyVXkSyIfhFmzMNWIKE5pZxfbrB8QzIPAQQBfH0f1aZ7UdbVZl31UomIG9fdj18yyNV+XhpcE8d9
38yPTHGyd+ZJ3+RUrJ5tPtINrP+wN/vyANk5NkwKrPsVamM/49yYmU+3BDH37IKY+nA6bqmC8UJF
GCQiuoe2NqXByScdzCWVPguX7/nVYov00Du8wmh2DiHSq185Rz3oBILErOK2RyWWbdkcZqTfq+Nh
PVZeewJOnu8Z6cBh2TI/MrNQRJ0Oh2ms5V6rpx3ns3FzByzQemNpEX0f3OXTsbwulkGdqVFSrAmO
DS3tUq7yj0iX9ABgkdKVof8gcojbVD3xMACHO+sVm2tezsdS/K7Qp2mf4I6Nvu7libkHuSep1wKj
7sLpiu0SP5fZHatD7zbueU2pq8cteaP1Fapb77CAbbyRiob0iY/0jImjx5FroJb5WCTyxI0w2Gxb
//Hake4+85lkXUYHNC+cVe18T6jTbG3CsH4Fddow7xOngYVoOqn2umYmdwyPNYsH38LP3d8GUxoo
ApiGuYHjNOckgCnW7fHAmM8tlPK+tcxzqRczpifPi7ugyC5eUIb24H1ZcOi5h1nWLausFzI/+YFW
AAsrtXr2RzVcdFGAR+tqzFRy8a4Bm6GuW5ynnihSWBgovrZxQiwxT//9t//+MhCzZjr3ydektbnH
Mr0Zu754GhDH0t7yLz2xZ5aDhnpPxDN12EGcOl1LiwAbaW8qLlDlgxdPcM/kJkNe/wP2c0mpb461
BGZzCCGM8PTj1DIgJ9IW75bb2Vfp2WZP0QsIk3NXjNfWvFuBlx+KHG5ara+oKkmqduSORwpaAw89
YTkbOe7EyqqHyONBC2fi/DtLLldrNrdm3/7L18HetRPkTu4voV30cW8LPSwecGbSOJy4SOukUEMf
JYCXJ+9mu22OLeMI54AP5E7XqUllT0A17kvna2cj9Q9QXKCF2qcRuQUgY3CcHJwOz4NBh9n0yldI
2+AjnCNKPI5W1z78ifRg6kF1AnSoRetCH0Wee7xF0vfVaWJWxVlEUoGegMU8s/37xH6w8P+yVKg5
H/gWca+iQBluuve98YlsPM7O2Q2FU/623aHlUm6X9PL+qVhB6ZTBD4n6GMvyTU+/h2XHte+yNssT
2g+lG7VxlZX7x1ot1n+wKDVZEqBmaTpplKa0j9CGPf9MkG3dmv3znHSfjvTpt7OGfFs0M1CRzu7C
tAC4a2Xshl37SZvkF+vW7MFv6Rh+cDgwyj2APqSmHfFJJW1kDBxyDSimolwJ6JSXVOso29JPk/K+
TfIlmwa+32Zo9GBnds6Rl16HrSTA/6i3Sbz07e92XJZdUlpI2N5jS0+QLQLb+j5r+uvC/RKIhLvj
jS42Yn1YvH3vpjnspLBzpyFHeUVzWAD+H8jJdtDr59VusnCwu6tOjR/1WjQ4jXABN2NvvuYWu/Sg
cSVZb+e352QBvcPmSeuNN7xx8Uw0bjNn+rjV67+znbwaDb8yT0eJpxuOsFJ7hf0TRCTT8QN4atyA
js5DPUUKyfMsBhErQlxR7HUo8yapyeNLOx71QvovYCczgKkdKTOdjmCQ9uQtNgvbKyvAQ51Rkhy8
Nqv1lStB8sN8vPuTF9ucSfmluL59GdxpkHuxs9fEYU5kV/SeWajlk8HmvVAHiOEevpoV0y3bLGl3
Nj4Wa40pMfrIKrYJqsZJwyZiEdAeXQCvqFkfpNa6ndc02KCskfXIpPZZcZN4fYiD9snFtnw6qVI6
ecw3ANYVNuwEuZZ0JRZH/QIkYQhdbwUgpGZcZm5Yjt6+MVlJ1i3qlQg9pIdKeQ/1IEeSH88wefbo
oflmcrB38B1GmSMWosGMppExXPXc2oAtbTYTr6yOpCqE+l/OjCURVo0G5CLttx26JTTVUAKNaSqS
gn7zrn6TR+MZHYdsazjlCc/1b3Bxn/4D85qJSDfMvwE9hPwhWTYXy3vx+EBatiLHwfim5JZ1O/Nl
U5FPSRLj07KTNHab5MXJxr/AMQz6xJt3dkyvurrx5/8L/PeRa6+AU9KHoBkST7PDZFga5jZdfpYC
unGn+1A9GnhDnYRinEiIG4E7g6MpjbCws12Qogi77DIz/YCd6cMBfhavc/GcGoAA/HnbzOzzRADQ
RcvbW93XZ88GN1gpM4DPDVh7JjizkZb1TtTtyfbxARf9+DSX8Kt1m4UFjX2QLQnAsUpmQrqv7M6D
7tur/RPIMohMLSuqgPK4rJ7Yc3sOwxuXBKKjNJZ/erIA01K7d+Ltv7xHiqPwSISxVb9CgNp1foa5
nDRPbPcb30FCKubqT59h/Us68wt56ODoXXIsq/o02wwchs5GHfsVtAXqg/usD84a8BjW0zCJhJb6
sR585vQ8XCw17xOYH4dlMOIc2YoKdvKZ8LFwO5X/5oEUXgXKZMJZU83q1ObURY8w7iMBPg+zI1s6
l0OWL93yQZMgSp5CAKxl5aG8/5S61UeQyZfIT9znAsjN1vEI42S5QJaecLuX4dihqSQ+ydzgswuM
PoRg0Bxk46u9n/n2pSmtGCQ4BpI1wB2lOwsf5HioK5wiec0LodKesoK1csmcaMjKBBOKEQB8/UUN
k2Kzmn7QMrhpWLltxdr+GRic4lYww41yuhtZMfFHJFqYUDNKFcJvJKAXFHxeCRhRouC3o4I2dDT6
56KiafgpqrdAkYAejOCTtmmerAWQKN0uL+U0UTA8zAUGHfzbOmOcL/ydpPMtIjTXRBXhzs204pRb
xO8gl1FbKXJZEOnYmGHTtnFkrqaL1LqzKu8baBkOm8etClV/R7Tkpg16FQ9z9WaAvqVfZNkSKvF3
Xdgxre3ggc+hBAoWrryZtp7Vvw9m/UVL6SVLwTMk6asFEH2X+RhAfO8v7V7e20wmMS4WeuREu5wy
r55DtmPBcZCm9XJx9Bkyy6je7JkzJ7W0jVIz+/16+HDc1jlWOQ5NIoTs7twj5DPnw+VgQDvaQtHg
bYIFDKgLvxR2xuYFBjc2E4PwjtRjjdeyvnBr7kaW+tbiuBgDJYISdlIzWYJdMKR/IGQ4TNgOG9aR
xWO7Otnzw7GUd/z4K/GctS2HI322W7lyuslh5eqF1Z0MgwHBrdJUvOStiAuq6XzoRJuCLzUpq6ze
rRjbtqLKWHfPxQfCUBfO03xQSzmEUC565BpnLwWJEr7RlDbymQAlcnBvfLBKly+NQWViTK3betIo
wo2Hxh6eTRCJ+8F6MtZhvyBTb2ubGnlYMxzZ/mFKtUPmZgVC5bo13elf3RXk8wJ+N1ZbtDvf51ii
egGYTiXzHe1jMuoaM+HoJkFKkvVcu8YpwS4yiKzfU6u2A8g+7/oWNc4vlTzXLH/rhkIPOxsU1CWM
9UC/GOnB/xrF78KdnK3s5T8baSFa6QsXIynO/tErpRENzFYiC0oVKhYmas4UjYpXyX9fs8ezP2UD
O++CEbifxc6th4OQrheahgPmuMM+ls6PTfCsfpAHFTuUic4CiZEib3/SoKbrPIXqBKqRhTiR07lK
mz1cOmDy+cUM8KWINx6BPCIrocXr2fbkeqPW9h0x5COD6PhSiMTYDpn+D1f0j+tgztTASWxph8S7
lKYoGiliTld55oGJGc6YKO2jbKsrwQv71ozHufCqG0Wj7dHw3N9l0J7MpWgvSDCUkuG+HAzvDUci
tHGpnm1X1HtUrRB1b5m6s5MWa+RXgsosLKOaZ2+TdJHHEXrJRjfN7lDlKzJj57zjq3c+smCCTQdt
sLWqX+lVwkQ4L6X3PrjKj4cFn+JYmVs8JstpLeyfpvHIEAy2cZ7s6n3y+/KWVPmT10Ix1dO23SL8
/Zg+2g8aNU26k/KPNcAWF8zhBVFl9vuYbp51O/h1vtUBPW3WMw7Z9Cg6Y35S69HVSX6UKOA3sYgX
UP07yg/6Pdon2OeV20Evq61mTcZ2rq056mzmPlss1r4DGx9Xj0v8QAc0yldLyqYv8YrSqUya+m8t
U6yZnvbkJf6PrmN5aB9ukCL3k1ikpbNtDIXlxau6kNmvzN7xgrzrDd7J2pqCiM7sv4XXFy9rp1+M
8fHDyNmM0UiH4zzINwF56Oq5KCAESZ+7ouAuPyrjc7G6PRuFXVJzfBmBJ0ODGr+LrlMERMv9Q7z8
05JX3WeaiFNXWgfN5saRu+we8pbebpPsVQglwdq3ItAjrbCBwyy8qIeZmzSJHLxn4174dnqiK/sa
aFxxa1+U92Zy3lFSjagzAwwb9iMYUM93CVRzIwqPIsTFP7HG3KVWYsZYR/jzrdgVJM16iNNnb6Gz
x6is+2KByM5XHR6YxOzQbCvrfbBt/8QtK9i4E9ihorO1syDaTRnjch0U3DP6f7QFEdlqeaQKEVqr
qLe2TXnpamoeZ3xtn/TAjUvTR+teC6LVtrlPW7BLLdcAPvWWoXExotREW1rgXDyVcA5y6YirZzyM
Jf1g7Q34ryH3927fdGRq3QQK5NwFFEWZGDp76189o1oqL0f8N4ovpfUfzEhvvompnmtch5uCM043
REF8zAWd8fiHJrL7m6rO2ZLsWEI9QMTynRy6yDw4eCgZpmucYhuTvPXsyIYTiyVFiQwxOt8MvKGl
XPc6tUSCHE7ykImjzao7ova3p9ffLc2COyrZ/6pltBn8hj80JZCKDTTzQ7Hio1VCuw4WDUdW98p9
Z3ldaqqpkzI4cM3CDp2twQ4XR/BoB8Sm0Yn56sB+BMnNhEK/Qn8yrPo5WIYvIostDO6NI514Uetf
HFE7s9YPqaTlq9Zey1F9pqDYV3vbMgXQl3luZxzIbfPLqm2cFChhxmTdfS60rqe9wikhvZ3vLcCe
OYw/Kj7+1nRttUGFgci6rzOeuKo4G9of0/ultT4UBvc669VZn9x4njSSKtTmtdrIIFyR2OFgUsK+
+xMtIgHjZt6Ye7OkGoCgAr0iS/pTBfOp1+o/DfPdhpjZHQZtzspGfGYa7g26ZfyWS4XiKBjnhV2t
7WE+ynP2y2FV5T9AUNaHyGd09rVOcTPT31I/umUgtb4Gc/4tr4vPlczjI9Kkea9gKG50p2EH9Phz
eA3gD9nSwLUM5Q9IQ3IRvG0Fh1ZSuwdllD+8zjFUW84dD/YBqy1s8rX4nc6QEM36VPfFbyCH14zl
OK+M4C+EnR0pjH9DYkeJ4Boc6Oy8apX/rr2ay73F7b0kgIxFJM3ww+Eqzb8d6YakOSDileLSDXuN
jO9U5/XbbNtPulzSJ6cN9G1P6mhDkUs0gS4OXVufGJTSH1t0LB3zhECQy4/EQ7RJ1fCZpXxrkvo7
0NlxKT5am0BM6PBhLWlwnLP2Bv8ES0jNJ98UKT91l1ynauRNzO5Otsl+7PlggpWywIA6F5JxxUnN
enHyct3Y+qw4WSIU7RPA6cjQsvSZK6d2X3Dt7ZmKWWdU3fBUqzYAvmxiwOFRhjXdGQfRMsU5DuAC
skrrqX0gdYuJviVEzSiTVXvWYI4+IsvfPO7ecViMMVx6Jw8lHx5fd6Zn28K4gsYeWYlNy5IREI6h
GyJiVH74QL1kT8ZUj0TnNEx+pQjNltStI4LsRdGsQAagFJGm2gvG4Plc1oYi9IOtXlFAHuUPRO8k
sTwqD9bgUlYvoidMo43Yc+bG+wGZ3V9ht9wsUIIR4ah/oymT2DMLLhGymLbVoFwKMKYp7IKXImvX
mB6PQ0bsaWtjh4WAUC2HfvFe/cbiApWNfG1W1lvCc1n06ZN+4d8lWL02glsY1X0kz7t4Mf2w9zN1
G2k9DpeyoK6w0344+a/sH8rDWnji0LVlwESLtC7SNj3mNd6zxU8RGFYwipaxkkSvbDxBWG6zNjd2
QVN31DpTnxBk3a0wzfbYs5KfxAibMs+/utW0n4LGIQBeQFmxp4CejRc+isu86viuHfTvyl531fIj
lVkexSAf2JeUipM0m3buoD1VrTudDfurL1m75YuPp4gvGexMV9niTvaaFEZAuNpX4xZH/MUSeKz7
JKPQsS5rnr+COzzKO8VZ/k7gqztWFYIA8wwWQZzstbe8mIqoaA8Yelsgex2JBV18fYGJ6PY3asIX
dtwbsgLtXgjX3BKttqK1Nu/U7S0HU9e7U/DI+jAR/NZJ+5bdK/D4ZtvrS8BZCog7m9270gpKRSDw
DEV9TgcyMoaqo5kfqiZ9e0ZtynBH6CxTCuioyazvgjr/ZGV+6tKUAqos+wbNAtHQMw4dL2TmCXor
Pn2eMIyivEJ06W3XXv6qcxblcC9s4d/gdJahPkx4KanNVc42yMHR5RQG7fvefQJoiQWgaW9d+Zo1
+OVTCv5iXbPhf/ZEvmtuPRNLtMUJ22bVIjJpRGvs5K2E0LRhAYz5a8ToyX92XKyGEmJ2QdABp6rE
4As2I0tQLrHQJ4W+cwZs6oVLPEspZiz7Q/cxnNo9M/xQV99681HmBqWlj9yc7iACFjfdSCEz07QQ
LrACufqUtIM74Eq82rJ4aoSzVRRd0R+UXebK/jIDyByi1n+Eo6Z7ba509C6r+W6N8ggq9dSUwNkL
G1duOvYXCmXBA/ujcwKqv2cjrcJZosd1dlKGwDmdfUfx6MYaZ/5AOam4gKUXr5dfi2/qr7VVv4PV
jDSz6b5l95kVun0qEwgW1tgc57l7I9m3HFEuD6vVmztdEuZIWTQd2k7hRzSdp4Tl7tYeo3yq1Nke
vqrgt+wJv1ULqpzSuhffvBvVXbVUQ65duq/rhMQvZYGsCVibl0mHf1zvfnMeiS3vae69+MZaQU57
aPU3WzpX+uSHA1/rHQ3cwCjR3Bi0dKiHmxQx9pwL45S7lR37NjIbixgiU483VeWwTWxL7lhAVYzI
XPtyp/fafNQlDGGG9Hjl1RhTSI8duOlv48IHXwlHR2qyfsEN6vcOrT6Ru3TJbaSxJcz8iWL0udgG
XBxwK7J3mdgD0AKUxLoeePtBJTdQX8Genqzov5xbq0nyEAw1t5UCAIfeIEmW7Znr32Y0VP5UcZs7
B4WMe26OR2fWvq2gaV4BToW0jaqDzpsF/1D1VDVsayryCUVPX2ol1zI2dezTgnI1GlLydD+aBcRr
pzJx6pULFsxhxg7OzzStyRKNNHdG3ThQYgvMOpzTdOG5UsSEitnY9gyjoNH54M2ZBiuXOL7bg7Pn
E+fH3hVzIf+5UJUt6yEQzY17G1tIE1BjVOgOzoy1XzxGyN44Jo8sy+g/XkQmE3SeTWhU0jzbN+B8
6y3AfvdE+h4P2lxcs7S+uQKROV9cxOmfvJCcrSlXgRxc78Yh++itMEZKUNmbQMnhQWQjkWJNZuyM
YjxQk8n6sGhXCA28v6bJ7OOZ1LEY1jpWUt6Je+EK89x3VuMmT5DCkZPuO9/KvlOwJFFevwqznGPp
NgirFsEaAfOAdPVI0PzBGWCd5uZQqI0k4yk+D5NhXaFaSwonOpMlaqFFrk0XVV9Y595IVnIwI+mY
VnX7gdf+SlqHW/Dwyawa0IkFL3kKaDjoIrYEFjb+doBZPAKFGIf64HBEP3bOMYfV9G2O7alGg4y0
JggOpAlMmrKDic2Wrj/l0OtCUv39U+JyA3O7o61fbM+uttL3Xm2HzjCzwY5fLleDetRISgzSfoU0
tC4YHvrs2RXFX4j5eVj6no4x8I+WDvmhq0FmrAML5dlLoVcoMW2kW/xV3Xx/vF4IsimuRfxv5HHI
1QwhwfzVa5td6rOOLz33nFTOJ1HDzaogAFepsy305cuz7TfTmBwC4dlXy2LQHuSBYeEHz63cNe4F
iGoWjmvd7QTRFKDECUccx+lAtT1iDTzZfjsAUFP9njaMc52TBl0MZE4ymluvQ93UjDWkZlHSK2ct
0cC3tQgoBPOad/NBSCNbUISZmf/lFljF/42LGSNv25lPRnpzzCCSMFavGYJppa9vrtn88rUAottq
vNkYIyCKZBF61kfqPRIlmo5Nbb4vMpVhm+hW9GqUVEXqi75JDZsCkkfetWzzWCOOUwh8E8pTSK1/
IB7xvXBz86RWQ35Y3XuzCI8Uau4fhKIR5L+/HU3trV3IN3uFZ5+nwWZGsvB7V8TIHplCCFF9Bk+t
86ImDwrOfiRT3yd44ALmKxeWhFRngCioDYwr2Sx+mko14YhjITJdW92HsZpOCVAd1k8YI9cyfR9H
7zmoh+DWBEhwwmL6grmmQB9hZ6EZL2BE2TNyDudWS7xTwwgVmCMbAwaX0jHTUFuqn4Q5+KZZ4qxT
tbItgmTeaG324eWgbnDliwk91TbVm8sIQzSv5iAYt5QS15Aniu6oQSRzNe80Uzq/5ZECYThqzjOi
D5/ZwAQGSQb6MEl8g3OYLb/9JYDh5Vw1/dnJImp/f1Rh7lJqu/erxjWn4t3MKZ9J8gsnikPvoIcb
6v8a5wVTAHY/4+Q3pR07ovSRx+xLnY8CZg+ZQs2wSdHTWCXy3D5oCxqhnctyl1OgteEfZd7KBTi3
Kv5aTuUd04eqTu2meXTlhDCSOuuhM7LhUNa8tWhYsSHHG9Zb0ng+gp28+Bp3QjwA1h0UikEtXZjX
ff/c9su71OT3hIFjz/WjBqQ27qxhfRXcGY7Kr5bIWSYzrNCvNSIup6LIDkM2pRfqwykL1IhCNkDy
4Ni4Z+ow0qxOd8qpCrIQSR2twWsm3WVLzeKnlYpmj0tXuzm5cdfr4JohPxx7dLBNPRT3bm6rl6Y2
MeQCFRqmqHMeSqrR7haVJ7dMMUYphox4HEYi+EI7GXS3szeJ+S1Qe0w+e80bHeeYf5kWRExG7Hon
RsoClrxi72LygpU5dkpWPWELtyBq0yJaBrY0vcZupfT+8FMQ6wHZccEkfCrXuafqNqBixdDKvSoh
iy1JdWwVV5LRePY895/SAuuUddM/pw/CWlcyolz1mpqOtdegS7bLlMfeLORJSBASxnLGh/zPqOVE
3Rk3UApao3YuE1qh8SMv8+6/D7If2LWCLNxWTrPc+hJ6WS3aKtrlljnczYwoSkZye++WGNK9VW9i
XzKj96qz3v77274tkeVoroh6zbcuppqcSzZnJKSzbL+yF3L9B9Qhq+IpaQ61Jbx7NfArJRevV5N3
InUgDn1TyaMTdCdf5h/J+jCveb46Tbz0ooUYwqNq/q4WxVWB0UAAQD2mZe3tSnv9EtBQMffgUElx
SqErrb+Dzhl2a+6yUFp5o2NtkXFJw/fJHPuoKd9SKb2/ZqpN5FNy7dlnjxBLrpWNKIhHjkLFdWnC
OGgpFVG+w0o6W5NtB/8rZDEahJOsycyxXURhY5dnBtolKcnoQUccTgN1EueprXj2jX1T8G+iSCb2
E9gH6RjLQveuUGHBkCaoLJSvBQ+Yg3GBK8ydIOBR07tu5zYPklMBq45/QbnL+gmOrG+qY2D7LOgd
A3+EZ24NbWy2c5eLUKnu5tEMcW08ohNFzb1w0FeOD4oIpAbsRzZcEzNFmUI1GfgwhnwMue3pRxrV
7m3Xye1/ScjFTIwnD4Je798nlz0DHaJUurXmv4r08dV17BOGd4CYUnYXGAWH1s6+5afUx+5QP/z7
iXeWk/WXeni5U/nMcCR2hB/LB7jtrkzIduAMl6PKuzsk4/qwEIbkj8Tih1baIyAfPfRHrvONM+q0
9xbzFXBKs6P7peW8L/0P8KRXY+vNVndzp6HDc+PpTyLB/9T6yMIEL4FNyJPrGNlzaXsvj8MhT8rk
y+4CKDpOea7pohWK239O4CQcPK06W3VDEsRJ5hip9JYTS7v+/y8JbVr9BGW1WniBsPpY+DrL/OwR
KdzRW4WXnDCeMuaUu6eBr0mz0bSM9NUWmbrOWCTw6C9wXFqs1vmgDbFL/gqCfUZZt+VuyNtMN5Az
W5/WwHutmtdKlW8iBwNneUtBHIvrFbrBxoJVfOsoLigCE7Ppg67mZ0Z2yQtrP43dya7RwJrEt66B
bixX8YQRTB6mfnxu6pGFS4XCbWpcm2xp42PibVmzVrIb9qFE12h6MblMZUe/dttdkjU/ljk+1biL
YiPxdg51ibu5Sp6ZTs2JcHKDxMWa4ytd2vti+O8aT9xBOSz46S/CH+5X5K3ZR5GtpbcjItqv78xS
vhhi/kUyt3xJ7W44L0315GtMhb6cEXi93EQxjXTLu2R4HSBwebfJ0GiQTQinPnyzTqAnqLddDPAC
o1rVNPAfWX117r1hJ0RE1GjwCE1Q5CtSQG2Sf9ZsIFVrwrisHNY1qfG7mp3uwpca6xaLiDolheh3
AUG8JKAuxuEewus1gy0fWfbdwtZ8aHR37/RUA3CPJP46OTuiLTd4C/j2CsPg/k12qf01AITbYtng
PqP8G16z02wxaSQ5fIcBukDpIqzCzQeSYxJrMfPvqVz8ezZZLwXdir3rN2ELZwxpwTP5ocSPh9P2
xIXmj6Ak7VyX1gzEpy8jQSj32INwjtLKG7YJ5I7t3CiN5DjrAE2mZFrnjFyBk12wutdHu7Zuo8oH
imOQzXhKXIoXuNJMpU0DSsl+gLBMhZR86R2C04U+LrhgzH+WL8cwlS3MG2e243ymT3HCiLLJkS/E
NJ9Ws3kRJmrv7JSQlMw00tw6+W5NblyDZuz1weFOZqOgptpCSqik4gfKEBrBfB7djGeyPM9W+RYw
jSK+Tfs1Cb4flqoVUxo7F+ldx/7mmf0X4v2JrMtDQ9lyxzZQBgNLQwPkwAblkWA3DPul8bZj635x
5P+GS7ueCgWtSsyxiY33eRlZX7biLAzBL6u4JXL46A3bjmbP+Yd/G/Ncaf/hzUYz+LqddX5d4mVx
5c+s2EZwk910k6tFjd8sl8GvDhm1OHf6GhwqbH5PWbJNy0aQZVy+8OzaIVl1b2+4LVsN+uAXLUWD
FuPVmQMq4Nc2vQfWGpbOQsSqw1pSFZIO+FHvD3gQu5OzVO8EADF9+pP3BpCa75XS2w8xF7wczVIH
gy3wZRQjr7TKo/qAnoniyJiXkiAd45mhE5pkT3esjrhqocIot+7A3MoAcddsQ7x3lV8VV3dUzzS+
NXHfgtioNCi2Y84DRvXel12xOalgK29SUPQ0ODTMz8V33qdfvvshshLsZ2pNB3OBc6NPBFs1176K
lX9vUoF45pF6uJeuqdb229H+pz32pTDp/zUMpSgHSIvYGTgYzHuZw820ffs2lQkYztl/50nywyrL
X+laTmi/QjpzRLXtuZ3QCuFPJ4Aa3xOTxyg6DP7JYm8Wy/r2JjxnWi7avR1kT7axfope/uVD4jcY
IjywPKOaL3Cst1Yr7gHPNV5E7t58jrbS6cqVDbdzTQsfjzt3eYzDE8xQuBUwcfm++Njts+wlSazx
qcwX8ELaWcNTY5awoZwut2OoibhUIdT1HuE1y57qXQXjaiLwYnb63sjGF1bDvw05fBa64neCBmUH
/LAYKnETVigN9fqU6LDXiNqwWyBHOI4rV6M5118GR+F1fWzy6YzaP6ojf2mP1PXDwkUtlBpM6pyz
i9nTt1tSwR1n+QzW0AcUmloH6MNP2Wocphn4NiHQ49RRM4u7h6OBgtwNoh70vA5yB/5pzvSFJKQa
H05gqj42uaC43CjiiviXLUZ1/7QrBCbgVWBavNmIbcvZOQx2ISP6nxW7Bbw5619uTi+dxuNOjdof
5sloAYFiUfZ4goTAAqTpCVpnFxAQ/ZH6nh+MmuOetPx0FBUNh4304nZ017NjjG4oU9/F693mZ1ry
Fjw8hkbxebvuncbpNvS6r09NFmXacivpkjunvXNrAarBfkjNA3Roep7JEAwaBUEWjYzbivFmt44J
nIpUfft5ji8iA5Iw4uU0H15McxwNVhXzIc86DdmeiL4+6nf5XpXLP4TWmX/EGGwGfBKs39tYODZq
swXmsmPktYCdbhVrPNvoxgOLKgtqL/wnmT9oO73LicZxmfLAMqMb1n7gKr/RrUEAyEQ4NBcX8Km+
RuZjvZcAv15ZJ5AWK2LUnu6JDeh5hb2gCWYo9kXnpIb2CCphCXkyeibZ07BonA8TuapGkEptigPG
+hdWMskeUqU4S9Y1XYtwm2E/sJGlEN+0iz0LKkl9QZf52KlLi4U0LacPsWYUt+cT6FK9j2j3djdt
4LMnE96hIwsS6QM2X1qPQI6t26J1dnnG243DR3K95pvlWt6vnK3JbpqyBkNjNCEDRmlDe2r/UNOr
+Qenrbmjh+KDiel5LVG9HnUzWvbe2y1yyMSZ0hneLhsVlltsRkvLVAtuoV4TurU1ljhzmqRb4Y/V
Tjv1i9HF4KZfC1ocwszhitEyOwLeeflaYSoZY/O2eiSuOyQVpNi4LJnpLB3QcDFAGNWSPtaq/p9m
5Rpw2yBeOiPW0/FOgeuRm1/Y29l9+TLpcYpqS1NRJ7LTWHTVLiMCssF7N5/TBD70ShvCvpVduxGO
A6ZTekfgY18FbFOZ/Y+9M1mOG0m39KuU5bpRjckxLHIT80QyOImiNjCKlDA6Boc7pqfvL7Luom7d
smrrfS9KllYyiaGIgPs/nPMdXV3hFZyUX83bPPDyfUDi3E40A6kDEeHks0+6g2bjuY5xHp3sRp7d
YAlPvDcxwGvjrVHw5XshzdWTpTgJ6cLgy/BrhvO5UcgnpsycK81eoqz0FqXCzwDpwGPjjSy2vb3w
oksLcbblzGJEeDMx19Yprs1W+NNXkfFN7KwX6NlPs4v3OZfpj8omwq4vXwt7eJHtfMtwuK2Gqy2u
xuAGv++PcZW9h4SguBVg2valt3FTOP4z7dzJqulfIOdoa34jzwRvtg26yuMFJG99bV4Wz7G47Pkm
cCl82V1yCYQLNxtdXdsD1s2nPNvloTwt8Q0+zyNySJXrkAkPZcwEWXpwnRr5UdEzBvG7o2jBSBui
WrcdC0y7mrpD1DjbRndmMxRWfViC+mVivjhl/O2FxK0OS3zryeWJsLV1X7bPfjg/VhGz7mQYN24x
PwlXvbWBuqBLg9s1RMwXBUO5bF5bxNgdEVT7DQDqMhM/QYuMlKXY+hmZuhCZOxhZOH/uSJSQNWyR
dPTRRrGZWvl+98OE3XNYGKpcF3UIk8fYGb/ssCZYPFsXkdiHTJ5WvVXWW4E3zZ2iR8KSEAQB+PPk
RgBeYSmwDTPLpZyL8MUopwYT2pq1qMYHitcnMG0/fJ9NFt+DfRuG56WfWaU13iqc/KcpK4DJGESO
Nc1yLudDFxBaMrnOzkzxFkXum6z3HS3NobfZT8jlaBi/IiUTN90fzCsE+CDM7DQ/hjZ9kBqAn6pI
MetB4YQQcW52EBfXXX4Fm8lwJ7WwSSfEtWDEKO6Cpf6MwNBULuMcj7mmX4EGtBAx1+23SUOg8Rck
yGZdJZMPuIMCqCe/AX+7t3ZpmfOMoJAas6pgs1aXD67xbzOqxwFRxWqcyJllR7WCL0o7ux98i+G9
/cEGBhoUPmjvWY6ocfOMce1UxTvkpdXGl8mdO83uvd30x7SEzB5V1k6p8WPy8fSGiPxUz1a1qKaa
ChVT19xh09VVdSTw7NJp5tLpuHD7ZRyyc3Ff88eH0Kd0GNGYMhNJEX5diD/ZEAAf8c7wHUQI9A0D
8+n2vyQDlWP/JcCwUOC5N2Vfn78iJ+B6nsSPaXB+hQ5IU2Xadxpo7mkEkz6V7W6ckUl0BZ88wtU1
GnVgaiJFc5u028gnE67KEFSwY2YSHGuIrT3tAUw2AyDN6U7plEaHZkyfTCmplxJWU66Bcl36vyYA
oQA5vKNB5NQDltpPXfmOOJqzef4a0uqn8TOE2n0GhbYAJHU1mnJl7qxjKpdrUpdq3ZXipUuaTZrg
H0SBBYYq5kHuUIsHJKLytRpRKKzDrHgviEfdDQGRoq3w9lpzmlZV+4rKkIGeZAjbT3RgQDE/zAQ3
rGqhl7L4hDczILZnr4fgz8OkgYiKco/TcCyCeK0zZ7MM0AKDlJhSw2ZyJTQ77LzZNF2lj+OCFTpr
lzNxdlQ61i8fydC60c5prMfkkFooHpu0eVOD6PaOTWuS7loTttsEPjI1SXB2G2ntfBu3Qkyy25pn
3aLKWQcEXm2o/b41BJuu9IhbyhQ0zwHcgiADbgfIxGVetJePhDnIsyeDU9QBfoMacBi7IEA6YrHR
vQkyGQrv0GGUuNAR0eJLJ9DyBJj3t/FkcWBGcfRUqsHCMYFqZAbHlBk3QTgw9Jv46E+SFZVoSLRB
+DUl38abtaJxkRfM2fQAZvsG4PEf7TA/2cnt8ClR/cU0Onn8gNUNCRgdKmQc+pyO7yBjEkTPElNP
LRGDTaToEKDI2BXowpef5Y96rt9LL/zKIjZ+8WvdsCqJyDLAw8BtvzTkWfDc44NMz5Hl/yBWmCbZ
o/bTzOa6Sv0MJonc1813bcfXPMmzr95dfks5PMkHlCMNlTcJF5o3tR0bsBZJd4d8+6sVcl3QMNwm
QFLZzaZuEDc6UjwylOJjmWNYeIg9hTPeDR66KLqfOEUfzkG70QKqDSNxBNlQMxr8RBZAjlwOyHP4
+tAczesSACXKdTZmcmKdPQCIwp847zqblwO6ZeMnIaslw6leMnyBO+jvOipFkkkZhmf1prBFAACC
UNvUZevPkEGtxuqpcerhgPSYcKGo58tHfNdY2fvAQZzdIWGqAj6i6KaWWQBEjctvJpCvxYAQ13cG
bhArFsC0hnAd+uRFm7lbZwNAcNdFhuimrJQs0roKNmNrRGlEZaQAnXLzHQa93LjtO/cTzIcGGbqr
FCWqY+7ABAaokJCn45Sii7MAfNhNyrpcqPWyWJpvMrgdc0mrSW/sCDGTU4oVrgLM1eQYrhLhXm13
+CYH8R5qkmlEIuC+Fc4KDXm57du7oOvu8tD56ftwe8OW8QUr02tA/OhZyfTVW36kPNxjSbTNTKLr
YfaYfAye9VpD2+P1rLvUHrmS1R6cy7hJSl6/Cd1fOKwV9HlzXELzq8GFtZ+5egLKoZWcKSfJ+yrL
6M4e4nYTdZs+V/UpeUkl+gB6KthcM7GpOIkR6Ea/yZ949CpJMG21HHPtci57HpHWwUdgq/4RMdLO
gmXU3054iUWDTCJUXl5R7tykuPq6r1GVOXI7DudeqycBU+TQQuenH+VQzFDph5ZNADrgpdIq4Sm+
WL2ibaIC6kL9rG5hBjpkApPndYIYX1FlwPtS2V2rwE7Pzm2NKelFIcBditEeTpNGhTeWo94olPkb
j6FkY4cfwRwHD46ELKdpPEEZ8YGJd1lzHJEkjtc2/uV48Eqqwb8Pff1Y/Rwt56vTMSYpzswgsj5R
Dd5PniB9qEUbYnn6y47miuqqeglzv9ujNT+nOd+KXADvZZbvAyEPAagr6k7HJKSu+cDQmQMtjfg+
a1SZrpvx8rjm1mVuWAR7hJ00jKAAk/g/7ISaIBHpu02XnFrTdOjsayPdoyHN5HGA62lKvmlFxQK2
aOmIFGZv3DzI9VWXooq3h41Dp1u0UpA/6nxqcjtWDEWQBJpNHiG1mccbr6omR8gHjOrcloL4W92R
58HWUDOycLC2Hf3tMdwLDvtVWlGYmCT+5qbitwGUvmvG+0y13/oUvxJEx4Od8kAkISVWiBUPjl66
aZfmNe6IhyG8fMveIkFpEX4PfXjgHaQgTenfF8s11B7PQDzZ97E7ku0KHKT3K7Pjn7ydb2DbYoHU
OUX62HB2npvQvVY5t6RJgPSzUUm3Q44YLiEVF9cteSWhi7wu/FCjjNlIRwd7oedbdIX+O8AN1hrs
I3NMRmqwfKgKZJ4cko3r3J7giC+lOxMn+FLM6BFzB+RQlRJ+JwDhU7a2QJQIvKXavBNzDcnQxcXh
Ovq5z5iK+gUvgeYBWSX1HVyGZTH+ll0S7R2ybt5WbM2VwD7lyecu9yb26RbDVMY4Rab5kbiy+BCQ
RYVUuexdHut4KA4pURXYkX6kXaKPndvwcbS8K6tCsxAaOtKR0RogeH71Mxsog5zIJc+m09T01xi7
y6aUuBYyPOlLoZdjCZo2mF08emk6bq2gTNZuSPTtOMz3S0mNatEMTl9micl3SmuqNpA2SMhBQi18
dog1DZbZjMx3KpcdfvEMqBO3Ep82wKuMoVv5mNifqmBQk/ROvjVl8T0yAelOszceOlbfgDqLGV8Q
TpKGIdPOayrnOYChMFVdda8ou1q0u8e2SpAu1PQbLYJkoKAuHF9n5ouhS+x1qPIxfxDcXKU7ILXd
0WmS37cEzWePYs5anqte2s/yje3NdGWcW2zJmuHwKZadcGv/GbD6TauRZL9CjAhN/kK8OCYwDXQ3
VtbDSOrTkegDLq6xgbCtwVAaN293FGbMyPqtgwTgxWAEeUij6eo4qU1+ZmlOpSh/uQ0hAH2GsqAX
8ATjkjU+WidciwBEnm4iDMdTB6IyH8Za3RiKKcTTTH4AK3DxaZHdCmHMDUhamEZ1LouJDwnj/LqL
kvAhioEldLAhkqzPrsJwPxgsLnuTs/9mSMxcPzTdIU7nL6voy1NYWOu+Dv3ntgpW2ExArCPOVlkD
PNNFpeIZYgJ70R6TaFh2Uwz8gZVUCZS3WC2p7xySnK3cYMCYjj3dcBbM9m5W5pIQ3c5qEBM68tDp
7Kuo2o49uX8NIxNvii0UN+QmlDaXEct2cPpTRLq8zL3PyZ4P0mAQajLX3ZPvTC2Vxu6ztOxsmywY
rxHxMItlZnZoCEtd2b7Sj+E8obLsOgHHgoIWxRz7+2jcLohmV9zRhHP3T7iEKUZSPVwEg43VZJVI
Kz2EBkRFW5tRdZuIrvSau5IIv+jBaJCCKqd+dbDh4jyzt9E8f2Qm5opG1tpVSKhmqHGQs3ZV1Twb
TT2sFvHZWxTTUmIHHTwAVOM3JooH0JE3hzWUjFZO9ca25va2xEn39tFi9nHq8ujAwgZr6Xg7DBzJ
gIy7w6kbuZtzl3hK9wWsio/ZGY0ISWvTZRznaj1M9J0sZlYZvDBii2mTfWjpVpgPz8APaYobOzov
Y08MtH8jfmPasJaUc60CCFGFj8QJ0ke5ODpj54GGksCDZWbFgFmk67i4WmLdVlI775xU9S7zW1Dc
xFapcIJ+NT/1niPOjZsdUjHdtkzRVdFD7t3eeU2GN9dCW5y4I+YTqQ7Z+OVwn+oDDFk6MgxejXcm
B8g7SZrwjUEQEEuXEU2EYpDxFfoJGXwObU3NjyebIR3yLtYerwicswNGd1yBBbXqknvHeLAZbsrh
1GhLbjlogr5lXhv1zwB9Px3UAysTn/2EnFAzMtHEtsYgntYtYZaTlA1ql11ZFzcX3gBYEpEu6SSs
yi3Ueggzih3z+Ytt4W6WkCi5LAp2y6xM2DPdMY0pCa1yXpieT9u+JwZymMpdYEawJL3cWiwBqa26
dTS3wykvZ5ij6FDmoH7rx7Q6+Mr9bpesnx3m0h3aSdwm8lxaUG57UQ0biBNo9RMyJUJmGzzh/cpz
8ZSVSfjh1cnWyot+75Kex9zctoE1juooNfdqOLFRzix/eJrq6qr1U7f4xedIplPvcq+3no2IGKdw
nQ43gEq3yqx2R4o7MdGRo/fsu5wT9RHdAYZWTRQfJjhd7tnAqZWt/fnsY93fj53FomuSKcQU5pJ2
N/p3mcmttfENszIxfviMn4F0ZCOm+JB8BprSlaPAhndSvCZxP78wIzTH2unx+c9oVD38qgxwSQC2
XPoeunRSdwPRny0StNAY+/ljnBFg08zoStLF2sbN4H+jO3x2MiiJTmA/xQbFZ8sigBJG3BlM6/RZ
fGNyPnHcE1W5dStneiqj9DP+K0g0uh98lm1urOqtIdNl1wmbnQQP6r61UId5OHKOOYOc4vZ2DSSQ
raKRIFACB9DbtTNumgHufllkeFtp1IDrW0xmporhJnp7BzHxsyoALyDd03Ztv0YDAnp12x5DCrnX
wtzXdSQB9iT11gqbHxzx6o4h701pfUjHzmObqxi/GZb8l1DI/nnKaOiWIax2tGM3XYJgBLkE8x6h
QbOpwCbCoL6xje2ieh7CHHKo5Tx5lajYpZesmlqnPmvAZwfahiDyphcq2Ico+SVgShzrvicyWZET
w61J5Pztny1m785Dw3h0MvqHeF4eJKSVTV1DlBiXtGVRCnAXrsjz6GFJhqxvxGBvGxMO5xnR9bYI
C9ZFEVGwok8fBo3OSEagkgm1s05tkjGFH/XL5JldMPUAfnOIeaA9k25xVxZioHWc5YQ9peKlbJtL
mJfhlXEFc3DsvllTgXyIYXL0/PNBqiO26LxpK+GirEN295eiGn6BR5x4TE42AOdT62XUVxlRYCPx
MQk4u5VVpRernHAsZfR7qaVy7G/W66DH7o52r95ksSaFZ2hfxsJPTmwUNy6bp5OLM9i78UoKoLCM
ZNmR9wtj+gJYpEUiW8gYsc0gf4oKm1kTIbrvwmRntY6L6gLSJcOgiPFr8WjsKTxOCTxPFEaKKiFI
1pSVm8qY5dw3750bjx+WApZ88ywDnDjFHa2OHghaUUWcb6bahh+JvOl+Yag7EVKtJ987+u24Knnk
Tpj1rjxx1Z4Ek9ckmsyD3VPrtePYrzJt1K6eGWKBt6el7dSj0cQeDBk2kMGB1ec7PjplYVG829ly
ISUzaezkAk7JungCk+Ycy695Ev7VeOgFo5TSbKBmYJRUYNOBGliyWrRs8UJOIm7Fsd0Q6/WFJpC7
W6QaeWqHP2z+1TGMzRTJnn6DpiYJuRXQXx5pn33GLP4egsm+SCY6TJZ9sLSmty4eo5Uo+x/whWmA
7JDxJeuvv/5Wrabt3NvsR9ukp2kPPnw9/GAOXG7KmxzSNsLGA8RjbTqfPLzuC//i9F050VNO6zx3
GDgEGzTIy2TBkAeTD1bPgAUqz9Bw05EX0mBu7qOC3VDEjEQWtxyAHBM9si+MYhUrDjezWA7SGynV
DOSqzMcOBf6WM2fV6+KYO1m1c/rvXMr50WUh8dBRgEjXf0uaLaJDF1Xl3D0E7fjhCYZSHbOcJNH8
edQB8JmRvSe1Qo+sIdai2v2J3+1YmMaGstjHe+NG57avp7eslhyCvXnhB7f3feDJfUy+1nmc39no
T6exup1psKZL+JjP1o0ShSccZLjxjwWnAfd0BWaIlDREeB3+OossXzi6u8zetFntbMscLGcm1b2t
4CHY9k/0eZjyVfCDXDkIPw5XBqpLs0/Vl0BdHCCTak2svrXhBKggOAeI/lajq6qtfOxII3sh7eVl
aSFEsClWZzhhp7YUwWmx0m+W6cpzxn8BTe5xBZtCvqrQOwe+ZscVOudeWfHTmEgeEZghrBvNJQwV
JIOWPB/fcs+gd/rnmkNe+zH0z4yGlmVVGWTDpSup2SSz/lROHq4FNrds9T5kTGEW+TDJ+x4nnw1E
oghvx4we8TIX3X00uJSjiBs3IijuPOlPd4PJfhXEuxBP0CUUjt3PUfMCELvKuzmrKUGIXORRFZyE
xEVu2pt1N5CEZ1DcVXekLmGdKiI8616VHn3U0OyF0zu07NalYbrZOriFK9E794XEeSxk5q+HREj4
rwXP6chrLT3/cbYnefXKbI+wmaIwHL60UwDM7bv6GbaR2LNxsA7LCFRvGvCASyajIFsrkLaoc0aE
wUORJ8dIliEJvKikclS8x4YMapA92U8/UglGLf07XpCUmj5IjonloEmMi0sQf1kkvpBK6es705n/
+gX3wlpMkzyJwQ3PilHuwe3cC8erd9LAUSMeLGhVSgDSsrq3nG23NcKEwP5FDJkxdyrfupiSP/mJ
EKdw9ZelyK9lTIlv+IfWkVcj8GJS3yK6CufGPpdei7RR0YSFCdD/kOnQC+7uemCS2VYoaaI59hgZ
kh+0RG25dz5zx+93dmfs7+Rto1yvSg4nsCE49ftDqfSNWZvt4fZDC+rrZINviPVY14ZHToRvmMHe
WUTNDPhrMmeiCcHubNazcYG9Lot+dCcKzcJh+4z+sV3Psv4ZIVE3ZqwfOhEWW7eOu63bwr5jW44X
oD04sJOqnEyGtJyx6E/Oc503Nqely3TaAWMYM33j/Q8ZE5X80FTTDNoL/XFE7WZZtiYkMdJrO7hJ
PZn9OUuDrKjQJ9VmhIJZFRniBXIg3DnRvhgMot2+3Xv1zAMuN3m5RZBobYZhwoR1M0OTILevfhpk
hYfSLZA4pAvHqQ2IZzX2LAPHjHNJO+RrOXOGCrwb5+PAUvBkZ/cL1r7d5HrDKoRrthOOWPua4G6r
agFIeYn9j1/S2nd2ic7wzHAsrGUJQsKu2UFZ0Y0WFGF5UsuXdpPphaCXY8xHdN/X+OAp7YquIpOg
5Tkowa9tgsbMO96Oee22TzN0mUsKxu3Rz+UEFfMWn6Mm1AgLdqH0xvuJ259Ly5STA4783TcrFdiC
FP49O3fms23c54YDZY0DJ1kPaf7V4FQhBSuxjgvGwjVDJvsOyAYuRqNevdB9G43vYIuFeCNwmM+d
s5y95CYv68mOM3x7GYsPwz2zQqL4Ktntwl6DijZtef3r//vrv5jNnvJ6qC+z7sHqFHG6k0t748h0
FZxGPF0FKAyUddvJA9zEanB8dAIRrhOtZvo52Fj4LLGPtc15hkkkvE6fda7Pic0iJ9Wpw+iVLQb9
zjxV5nFh2eQacjrhlmKQqNPqAUd8+VD6ydvotMwv9dBfQC1dm3oeiNFyCbpYJuY6UInZ3Levmee8
ZnxdHocqfVW1mPChpgwgD0M+tPc82Pp96sP7ufyh8yS9xMN0pRNF6dpU23SYa4R084gtUYiLW2T2
pTLJK3Hr4okixn/ikBjWNW53Rpa3vZMEcETMM2p1qT4jU2N0k/lHQ/D8LTY+Z43suMxJVPbW21+i
k9ldkmL+CEXLmSwxGTvDtyqO3hIPcSbvxBM59TDTyX66qMFqthSP330zFmALCgKUjDvDuw6mq8pF
/NC0xUKKrH9kaO6f//plMnpY+7S55z7oiT3tsQ4uG1pq0FMpvY6YGrOJvLnamQiiA8hpdiJ0pg+Q
G/SxxSa+qZT3HNmheA3FcMHGj6MrsBA4CfxvAFN2sInR8ofMDADg7dp5W+GfPeS2/s6ajYauLIFH
teuiBMPdgVTKejxyNAd19t0Ug3UO9CEudbBtmTRimybB7BZaUrwgbUbfyLVQewAbuSALt7+4Xume
Edv9CKQfISWt7oYiQOCp76SDZq4NWFgFpxK610dDJkU1rZfOQ5y/pKRL+PYXmJmfQiGXtsBw74lt
ri79URZkgjoRuFZ9G3mxdZUcR9TIJIZmD2jKkt3IZBvAtQ+BwK0Jmyf+2O1QfjRL0oJAV+/02vm1
13ST0HZ+RuXon8Uwc83p8QQwlVBqwx07TIavkTl6Jqi+FTGD5sKPxx+Vbt6ZGq/EJJ1TmMjwMEzB
U1b581fGmG2xjD7g4U2IStMZVtvOQw8Uo8c1zg+mueG1yNt7TKn4ERrfPPA5kI/uVvVGRBMNsIqm
jRM309pHNrCdnGbPRNH5Sb/EjJO78UGRU3HRLggogndYYw6+uEuDfXI/mUW9ywjTXMxYmROBLWRW
qp9LOi93oLlfKCepEtBdPiUeaSV5n/YbBqwKUFPWPlg9IMhwjuo718JE1eUlAcfIMDej0+/bCDqh
SKcj4lw6lAGJrq6nYO1BqtlwvZDJN/YRWkfEjIGyTtiN3O3UJ5c5XZZDOQB5x5UD/KQI28NsRfkF
PtJDJJudpuD5MmX4UwvABMhABbkpqDoHxnHb4AuNHpG/uVjL3rOuqOOeZTl5W5oobHVjfuqYJCAQ
w5tmSuZmSUfTXHR6Oamq/XB9QKjoDXHtOmfT1NWzVTyrROf3vdPDPHPKeUu+9m0uq14qrmg5ARHJ
vds//3Ncyh63FCkTjeBplEznVxHZkEp/jHH3NsMvCTDmNMNv3wdD2c8N0zbYGyzfYlaV0n+6ndjs
PnGNwYUif3mko6UTjo4AtGYdPMbWaJ/tEflUPLCPz5vYvXp6E8Iafezb+DTXTEcH7qJ3J57XANHS
y5x4LSUf4s02LJpzgwtjtfTZC29w8MDdMGE36okg0znxFqiYuAIIA487+TJJ3pO6yC+RhgSr45KN
xyIP0bhglgq2gogrGBLaeV5KRo3zgsTbifUbttRjx8A7HWv9j0JNzrK8iP4aVVD78khMKD/bx0bV
/maOxPiSZ3w0iu/sNq5hJLISpBhoguQ8E1y4JnA43chimnYZyuYdg0piAyQ501U8uluCDljl1HW+
d/R9X1oQYBdpuBHJ9Etl9lmOJ9cV/ZozG0V1wHdKB6cJK/+G3iZAAmm3p44xYdHxRx3b86kMF7Nx
gi7CEYL4SGWYCfIOeoo33tcqprdJcbiWQbxyFZKZpU+XiwLFJ590gbairbGF1gki5QE1/KQwUbox
ccY1DRiTvjTnWMvokzkSp1IRh6Dx6PFhfC/RbvteCOQiz8IT0+PXso+6ZxRhFA5zovfSjDToQ3Bq
CHEh8+RhnjyUYYX1CAA226fYkqm16ulEXXDIktnZtwVGHqoKZtPzlJwXqzq7MUSEDjnZWidBfXDG
uDh1hS33aHAgTCjrOIR42+ra7ERdpkfhpa9ErMMLZHy+aVHrLZTiF/KVFmA3tGy58NO9080cGvT7
bdBdKiVPFql7u9liGx3E5smO8u28ePElb0KSWcnI4wFSR7dYpqPfW8iHlrTe6cR0q0K05UWlgJ7q
8goeTz7GQ3ejzJXhzlTjhxjMLQBsjpjN8NAp0sy3OV+JF0eQyOl3yOS7nHjFqE3DFf5RXGS5nlae
Lp0DGulbtF56m8K3/RrnCqU4G+CtFL1i39yBrkjRtRCzAiKlUvZHO9yl8pbq/E1nKK96z35UePlX
dmjGHRxRobb4naLTLH/5El19RJolhLqxZyE1/pioDUpErXZJidf0bzSq7dErW2s9RGbfDsAye+xi
NWQ12ap51bETAGMyhpuxNPMxEPFBtk51tMPvDFq4QkeS1RDLspySR9vNP0t0LX2rGuYsWfEseecA
cRT3JXq+tg/voOBch5ui0Ru0e7QBfLSu4zHUvuW4Zm5ymrrk3khmnURJwmNFu5Ybii6ba/ROZPDK
q/7TFIjgo3PB2q6hp2TvmnUsN+VYqgsQZoLpKrIgGtjH11i1DoQFkoJoLg8JwfcbH8mLwMl+bBH7
oZzHS2D5AAmHREVbMjeTXZ0pjhEbP3xsYztQIcpYwDM55v+w1kg1Fay2BU/gypIQHlAqvLc6WbOm
jraFk1jrVJTztSeONorD9OpOst1kbH2Zf+c7t5vHlySFRllH7qc3w8nAmg9tMyh3jRAZ1ifCY8J+
BpVZ9uJ7U4/1aen834jUnB1QVnSFkW1/jzFGbYKK1BMiT86DDoonxlvPYYWzfc6aZoM9VR9ypzok
dmJfl15/BJZO9oFW4oizZ96FE4NGspVe7P6Zp53k9Q4dKvjp9ZQlw/fZOOjqUgcDrDeY7ViI/M23
yZ1KluPY599hkB96x4I313Z7rGko7KJs2VQ38WCJDg/feNaxWXf4vNaeTJ+KfqayYMsY6G2Agb+I
rQ5pBYIcMK/pRqPvB1LVlJQuLHzQA44SODx4PAbOSsUWYTrsLwrLebajJD/HMf/GAC2RqTq0BHZ1
9mcInJkXY6zJwcbpiRqwLe+9Ub6OSKAUJ+uqIeq+F6lHzlS5tW/Pi8W6QXjFj8GurZUvcqwe6rNz
3Whr50wEuy7bmQLpEHnoXIQArDZMM2s4qbx6QCOvWICR+S35AcAV9Ujc6Ksnkm92lkwovIiDGsia
BOa+Zf5j7VB9tLvIEbsKBi8yRQUsvVAQhP3nhuS1PSzA8DTdfvFV0TJPw6HdcdoRnzR3+8Co36Sq
6nOkuLzL3r3MQfKRdQU27sV0e0Q3b6UDNiytEggnfX03Wuwk3SyxtkYyV4rd+V6ZQO24lp7nWuN6
bPiuj9l8qhQdPj6Iy9TLb1abk7U9p/u0YrEFsYVZT2a99mGiGdnhYYF6BHcxt/01Bv72SjgIj2KV
7NKJmEFZueFWRWX4kNqCxEZ8agS2hjTyrY7YzfwsTKSvumdAoPkLSwfxxgpD1JZYMmhq1SVWHWE4
SYTadOnkKTI+kaZtdgFC9hy2Hpr3YnjGVPpZ8/zYk6fu+F7lqkM3baMkuXmnR7YpTAYxjCmwbkis
/fulAyb+139N+fn/R5LUdMGAztpff/7x8SXzGl+jVvmn/uNvv/76rePXn394geMQEvK//wpVSX81
mw/98V+/ff8h+ZNvv3r9t9WvOv2o/s2f+0ceSWz/3Q78OPDd2Pc9T8T+H38b+XN//hGJv0du7KI2
CHDMROE/5ZGEf3c9OwQEF4rYvUUr/PG3nojl7M8/XOfvwrcdNwrtMIpE6Lv/L3kkjkvaSFPNaVPf
/oGhH8REmrhB7OGSxKMd3NJKPj/QNKT9n384/4vcpBTzShDt3bp4R7J/F/r2yxSIQ1y0PyyGowZT
1JrnyopZtk/Nc9PZ+396y67/+GF/q428NjkpIn/+Iez/+Rp8x3H9MIxuuYP+7ff/6TUgV0i8GJTL
nh4L8q+If+OYvav9aNh2qq438ecwsvbrmdFPQRDsevT1Cfr9GX37UJA/X3cRijqxtVwk5HoZKV9S
VD1hhqxnshVhiZF3DDrbWXtO+DC31W/RtNlaLPNBex4aFj0fIq70TVscRMe4cwn4bZ/Uutqh43Fy
ivlF8Qu7bC8ZL4DjJ3ZhCOFTxQWCj/Cv7dYOV8+VtQQM8knzio58tNT4vvXzP79hDrE4//qh+aSG
R74tXFCL4e1D/ac3LGZJ7RczOYoi8V+W4ZxZsExK+2BrGHdN7dO+Aa4TYwqZl0WhFaXtNht5/a5A
8h0z0AMvf4AGgMcn//F/eXHE6/yPF4dsAH6VGzieK/7lxZVRFySga6I9+bkWdH6CgKltIzf7dMbo
RRDVyWm+MOXp+hP4K7m2UuvlP7+G+N+8BN4gEYVA/2Mv/peInZBvBkzQItp7jTiIcnybqhKJirLf
fFXSoaIIyu1kWyMTX//nn/xvPhnBKtnjywxKi+fmv38yipm0PRVRvPdCMvvsm1C3n94m1Pn0mx0k
g8hb/eefyCHxr293zGkQE1BErhAAqf/+E12o4N3/Iew8mhtX0ij7ixABn8CWniIpUZYqbTIklQTv
gUwAv34O3qymu+PNojvalkokkPmZe8/VnkTSF2PjQYilV7AKntDjfP/7D/ofH2poub4lQn63gMLl
//1BnjHzSS9vqQjy79L1NoWR/vY8faoGaeOU1wTOnms//PtPtf7H4RAiXeLcdPCce+Z//NhxcKtK
dAT4GYX4toTzkE/5HTKD19Dy3oc2gBuPQBrd5npM/cO//3DBMftfH65tBY7jcka6TvAfX2digbdq
RST2bgxw0ejZwdRkRgY25Wvna6ggTG0N6Nt5yDgE2+Nh6utk35pns3tNEuyyAAFAa7rPKVaITZyN
N2U1iHm6ipjm5X8P5RWdpMk+Oc1g2aIQdFmIbWLIh9sQ3IrVwXFGKrsGIEy8a0QTlWik/W6+w1rj
rQWjBVpCfZsNxjm1736JgjGsa2W7vifFER78WkwW6lRfVifpxOcEifshChmmweLHmJJZJIxCJsDi
2+yBHLUrSvqvKncmbJXoV6Zmvo7WyIi7s6FmzC17VAKESFVG4OhgGGNYFi9dyCaqkVz4Dq90PDCf
kBgLukWF6HvWewDSdk8+o1jlFVX7v39Pzv84c0IvJKXLpvr579dOl2wFWXMKTOkZJSRZtSl7zSTy
QDn5h8JWV3/w/6DE+HDN/FfZ4561+gFK9R2woCuwl3OF2c4u2CGOPsD1piLJOiK6+AcHw29D0gjr
O8QhTK4aqdltwBydgT2uJtu9R3EFckmU13//pf7nkx9yv7uhJUy0bP/x8GHAd+lU83A/N5CbyZxS
CgqA3w4PcDvv0cYlk+S4Z6GP1tjb/PtPX/7w/7cuCE2TwoMDKfD8/3ry4zrumFSEwd6tmhdREY0R
Ztem9l/aqvjwS/MS11H3/zk8OUfIWfuvH0tis2k71ErCd/7j5G4KyzGE3fHChcredkV3KRO14y9i
rs2m+GhDfeswH7KYTwE4plaznhDLHWxHbwlSvTcjbOEyTvdsCKaVM4AbZpxnlGi/lrE/6Yj0fFzN
foAiyJhWnRMswjRsxKxaEDeqcW/AxABoVZMq63v3RoCeL/JjfmLpgHQpX/rO3mQKsQOAR9zs6FRW
fTTEa5PgiaEh7dJk/0fWwp8CicqqnqqzrI0Xx/deIJfv0yH5LRTOafTSrA9a9eQh3CpSlmEoC29z
g+mm6Z78PvxOVL/vcvM7NQ4gd3aeUe6GgRNCEKWY0VGMYXzs3arbm06PKRdVA4SQPKzeZ/YaTBVK
bC2YrWtCggLfOy9VjwXd1mpJtXA19jJfM6QWtotcjEuDpeei1/nKfTvbsDQ9lzZEYqiu6VLlPDba
vy2VTIvmGflD/lFELnd4qGmWopsNO2OdmMV9Xo/mVjqfVcd/YJXNR1UbX1GmnlrNNNNTR4guEO3G
HwzxKJ5BnRJygpciacE1qPcUfntmMBMc/OJcaNRtIzFedHjFhw6JQ2Bkk5BiRcTrRroghjt1K1RD
pjAQmb6sfpsAfTcGu99CTlDk0NyObMX7Q6/4PlHufM8w7NkOMhJj+Ken8QkrhUvKFz8Ezcva6olD
ZQvyNng8Wnl/0TbIWZSav7Mqb0io9tCot1Yd3uPSBxKYjOcBGCaqMJsPI6FFTSabIJDgRY6cJ7a/
DJYwTcIRnJDJbgaK37XOjXd8HQdM1iYXNj8fFawJogXNnkm8dxyJT6tpyHGnJF0Haf+FJnXHwZys
cJ4pun4MyPpl7PrHAsTJJregGtTsOMuEP7DFjUQ58OK4NvPVKKQZ1tl3J9I3GGP4YdzqOvasERxz
1DyA/D/6HGVPMv0FfQH5g0zukZBXYwZzUzWaJSRDCLd21+zo3FXQhNcIeDyYOfYCASG9OclJIHCR
x0e8CpW3uFewTzJbY30fd/6NgzTZ9vzbzciun0km4juw/CRaZL2zNT33Jy7wpVse9wbrKoxkLLGq
oYNl5ads3Yn61QQBYbSPD6STJhLBSdoHwaGpQuRAY8SF1UevyxPDzokZMsLLRIhbpSEB4G4z13Iw
kXyRGYg9JSTiBWW4JzGu176D7ggMg9f0N5NoF+bxiJOijKhzgCydQlTaonXPbQMtjSLWu7VB05Fa
89dwUlYCVC1rJwntlV9nJyNlbJyjRyXsQOyS5UblBIfNR1qGLijDAVCQzxFkz7pxv7oYaVAv/1lS
qR0RHvu0hHJPsCjtiBf8uOyp+pbWxcytxzblbcoL3hyLQTGMifTQSB5gSk2YeInmlSd3zawBDvVU
+YOLDgGN6SqVDgMfgW8L9S//Xys5RAm6PCLKmJ5CfkXnGhY8+7VRvyUL6C1z+Pkktl3NgCFwRoUH
7vwal/qG/OEbjPm1yPmIMrO4qg4dR2TilqVFQ/D+IHvIOi3xivVE3BZmIRVjNbFwGHl+ibutpPw1
Ga40i9ct1v2hMo1bwcx9041Ju+WvATlwZdc1zdZytxaG4gBiDc2vXp98XkhfEsddWO8g+7FHzMYX
FgKeQE3BVJHz2DYOG07+roNHTqUXMHae6myHkoDoj1Tf1eTy7JrWugxps+CQ2rexbJr9TMytU003
Z+RVLCO2SQYxvGpAyqyjiOOt+ifbnKAnm0D1WvF9u7Xa6az6DdsB40jSC2KfCKUz/TrYVMgMV2GX
v7cgWdG9zShKpvJjwTeaXscszy3AQKvsngfmqSgSi4CPTdOZyaEMSNk2UvsFJuRjyUZf6uWU6vin
KOQDSYL028cFu9VhR2Gjjqisv+uQbkaPWGdspsT/PCRcTJozwH2qO/OATwnZyPSgEn9vL8GJtVIB
nvH0kTaJLKZoStiGOPce+vAWjpNhFWc3BHAbHm2mSgSKX6Hw1itJkUXxs4QGjNCPzPsyGY521j74
PlFBqUfiIKfpgLoly1CumrN4C+viUSE3A0D3YGrLutQ2sh+UEi2CNhjrUTX4W8QFz0bO6WDV6B6Q
ZcC29PAMEkxxKytr4bsXf7N8ZFxdfk5O/KdM8/aQkNplpywWDLtwoBRVn2XIA9T3iB472d0RdPDk
KAb/joVayhCXWahv3eBmj0YLBpxxMzPMsJGvjqUDVyazoShwZWq7+bSiGcdCWG7GicBgvEJByZvX
ucV1bJxF4s1dAqKZozTduRGDfJ9vc6cXBNGIDMfkfWfseOnxl4yZ+TFkHCH/XLE4CiCdNjNfYDPv
NeNz4jHhABL0wwlC8nUVYcCLjLVppJz5rnsuy/ghC/PslNv6mKmASmc50YUhvbWyeMT6yVn1A9k+
WcsRURva2s2GOmco1LXuc5hDfniSWX525/vKJM+gEe6BVSVuY9x3ZR225wl33f+tYBR/0Rq/xnoe
+WXcqr1TZv3sRgwxvEmfZqSNqeKjSBN+D895zqWJYGuBufszCHQgjQ+VYZ3weaDcmCOx88kJ5bKX
S0ITlqFK/pigAmWQ/kYO3NE65aQN6v6GbGvV+O4D4IFznPHnJYmS67DFhoHrhJwcvIVUM8UzgqUz
66/PiOHZlZ8odbJ2pLMkYVloGA0LE1ND1E1g+CvlJ68kl8Of7+t4b68NHRDFWTu3ju9sw6KuW+dR
cdBGVDwNkf3SJ767yRL2DqITR1FXJpteq9xSTkV75uTV0UDguZnd1lgVwfilWpYV2gpawAj6Dswj
luqWcbOfZbdaMbsyygYBILJ5y8JZWLC7g8YgV1WafdT3aZbqnVFNb56iZvxnuGbmXPcdZhAaw4jX
TCPwAoNOz7YPtOGdmqp8txojvUaivs/dG3pyedcXIAwSPEgu69REd84myOj95rG5z60mPrpwHfzk
ebZimw8iNg+unQI57Ke71A4ueZTCs2zZESRj/2AXIPNlFR/5pmc2FlScgog8x1LTnp1gf6ckA8Ep
6wfaJQ5zEtIJQIXekB+TAEq+FEnLKjaw94YfgsQdawLDNbx0N/8LPxxxdlnk+ywN934z3LJ2esLF
vEqd8V4xjYnC8sobBxu6H3ZtpvfaFDt091fM7Bbe7+jHCMh5mcRqx2Cl3vuZcRfX0zVzq9uikYVI
acB/NpxtBw8SaQf7QlexK8DqE0bexrXxDzhFS7klFPZy2wGa0D/2bnmNnamndM3WTu3dZiIkas/5
kckyJrxUUPixfqJexupwnahsRnKUdEY+lQ97IexxSZjAWtHa7UMPHKw3LCM3GT671E9HMXHF448G
SwuIyWsollJOcNsIvK116svut6Ob2lglrV2VSdgMsQMiwEnjbTONj0Ub4dKNz06bkr1YEuM75cGL
zifMrSmum5SY5S4a1x10XQJc31rW3JfKaIgYC/UlLmuxtfUFh+Wh63kaWQnJXUtAU6/gk4VTv6ka
92Ck3ptPY70eW+t12am5AdvllFiAEAs0SGbEloDRz4M2f7SPo86RRz9x71022x6SckxKIdI0IMJl
3p9icllAUT5KHZIrX8RfeV/Ei77mFAqYB/AS3LXVIjZHX91HxpXgQ/Y7ULl20JHucIW9mSSErUTE
pzQnu7mJ36BoLl7Hpcse3pw4UTiB0XtgK0DvwUaIWQzaOCNOTjKyylWOZxcJonmZwfr+DUZCvAo7
vliqOZZ2+qhrDDA4cHeEORwk+B/HG9wT1CMtIAA4DpALFLXX2R/PUyezXdQZLxMoDFpiRL4e/tqw
tv82xEysMlsSXBQJnK7EC/TNFr2Id2ZaRRID4A+7qY5EbzWU2M+Bi2irjOWjUMmLTk5CKsbZ3XPd
2ES4Bam11cOHjhyLTBKxa2twL4PDgAFKow4U7gismhLDxHoIjB+vKb4Noz3HhENSez0FwVIl9Zj9
Gy/+tKrl6QkxAcgaMQ1Mr9LX3i4su3WG12GlWRzR9aIa72W1IpItWQUOQSxOV6KSm/ujPaIt82qY
xfVAcWsnhBQ03AnpgJGnToqt0o7aoGx4UdH47FrBo9fYxtbrQ8KWB6wziGHtBntDuZRlGofTOjKP
SRg9itDC0gVdzUkHaqwzi/J3T7FH5W1jIMWqj17K35WttjYygiTroyqAf8lqtRP2xi4X2oDDGL6W
aASt+HVg2aiXljXELVt24qfNYIKyobs0prnLpYfnsMWnR5bfFN0P0MBYv0L8tNjJin429xZGU6jw
LIQPWm8BYMa7dkixKEjoEMgLI+RiX9IC2TP8/PNftIz48GgE1s4qxFM+GgGZX8FEXUcbFssYfari
X1WIsGG5RyyXwzY6qgQlDm09QIXkN0XRS1Jk/2hIiSvzayTOcMtBwoiiPVGL4Gc36PDtbvrL6p1i
Kh0I1k6WEYYLO1BDeSk554CG2mjeTc0XOezRIY+8DfqsDNhOIFK62fnrViRYkCvwLmBPZFN8ytHU
csxtzIm6vCyLv1Z4RGWXYUWMz2YKkAXdszOre9xyOAJFfWpQNy1m/bfRww0dFjxWdhZJ7Mlvi+FG
YvknLhcyxfTjjuCNCwgapKE8NW75l2XP3lHWCwqxnryb9j0VxhfM0X3hD8egQr6fMpokli3ZNJKG
08RPrbr4OZzlQ0Pp3rampINivV3z99qEAGDGdiCwu4F3trZoUShp20Na8bom9YPbFMth7x/mEcdb
c/ElbgUrprGvRXJ12RARWyb3uqQ/yqaDDyJh0y52uMnCPkSOILoofw2WBlT49CtJcw0zR0HZXsJy
8vyObpkcC8tgFxX2MIaZDfT2CM0NPgZyTbZ+LVZ1bRGLEvMUOiNQ6mGYLkSkQRCqML81refQYI7A
sOwj78utqO38QB3wCH+Ky30x0LMmaNqziF2fV4+k0Madt15Rsnxn3sQ1EfVkxkwkRAXloer0YwQf
SwYBD+jUHHPTe2gh+Ix+/5A2kOPD9D1thleLwMVVf6gxNfexMtddTDE4uOnNARwseHzcyjv1VZlB
rxA0hIO1Fq71SSqeh/Q8Zxo2Fd/Smw+Vw9VejOP3EFc/cdAy4XC5dodvdgdkx1q8TT0KAy/d97zE
685PgN7O5HtMvnvQSEDwuhYX4LaEy0ucvJGEJEO+Uc4qu/gSNBKoJ5K1r6ufht5kF0pqMLQzp3EO
6XiJYV8FXQazBUhz56Z7QnwlRWQarRuxiPvDp2A2ceYhUoSXIDa1jWfR88ZdlWJuqwSR69qvb079
h2VDsstsD7NVGX2n5LOuYhdqnoVoqcMg56MiZ+K5I4gAhYPNlCkBe9UI724EosQXyHfdkNiyLpT7
PbScTJje7pMw39QqC++c2jc3djK2nJ3zseugvWAi5oaMV8zytrUILqPfreykf0wtwyOkxHiEJfAR
fk8Snqc773utII0M38OTlc9MkCLOdzR8qznJ3nMXMhDBKdx9sH1WnkZv3jslqd3lVVoAmIJQARV0
HxvvvipfzbIFQUj2AdaSAX17wGXbbITV8JH4nDuekTCTrOb3Ic8enZj4LkeQGDxX+7KcEaoAZhlH
+9PuAKCWJLhPAkaerLqDmECVxTH2ksIGekgmylA2xsbOwsdGQZMyVYsWTD6qEF9+DV9y70zJe85o
bC9bmJW9ad7S6l1KhEqayYLBBok15kXZuCK4Q7YplLn1FOC3crX8yXuPiyGsaZxJwkHJHh2rp6hy
LtAbcgoodHNRJj4SsokAj4QvwVh5Z11xY6WTeUDvanIJxnNAbHXHT+zh608spfezEO4JDwo4B4pm
Bbt5ZRjj41ADDpyz/N5PzG045i/gM9xHiD+rwdMGoeBVvWc6isbNkXtIvzEBXPkmZzaKXoq3TAfc
mKMeyaZIrXrVrQuXYw6zEM2vl34gSnSPWdlt4MbtWWGBlUpNZMhxXG3zMX+Nh2sau8nOQPm5zWao
onnoNzQjAE0ht4NZnhBfWWbwKzLzglCE2rcOvm0jGt/6Mh1XPsf8NmDyuFLYVeGMo+ZNXQ/TQxZf
GgNwaJVHH3iUiIugWS4Mez7bICbWrcuCWEYp5NZg2rgDGuNczvKE0ufsiQHvsEZj1okeZT4MKyIt
vbIOXnE3Iy2Lh0OOAnENolyTvBVwwmPvOgRYMeB67afCbdce7j4aCeYKCLV3KXncGwCuJkrmiBQ1
KT4is1vGkKSFZG2NoAlDJDnzwjwMI/DukXK3c7wL/MN74z5TRn2YTfU30QTmpCKQ27l8EPVApBkE
qSG1eTY6NNkJjS6NYIFpGwgR5zCNapl88z0y2cxvphyYFXuo3o0i3WQ5Poswsv92bD20O22yWAEN
4dPJxmJbud22dXCOo2ZaFxVab+GYSMUc+5Lrk6UkQAbZbWEn76qqf7Wjtr0TpHusUDnBy9PFUkLv
22EBqHQ+5heahWken/DcqFUQkoVnpII6Vzz9UxDMvULJNph3PDe//pxQwbZsHZhbsTAoBqYwHt5v
JnG5pwQWpv5sY3SfKnKlwth8csL5oIs42krXIzkKX0+Dw2kVtc5TmXkfFquvQ+TgqaRvjqGLlHYh
t2ZZqPXImJ+IlbW79H6GVf0Z/P4dceK2lBYJRF121qJ9t4MewKJXQ9DEYgoRZww5kLqRgayUCPWH
vmq2bh9xu+KK8wT7zrIycHFzgTAvfcZx/lrDj5q4Lo8jwRDrqR6e9OhiIB6y2+iX/XbykczFpXGg
1GxGtPYooEmkoUDV/oUFIIsMGPaz4/5KIaITI++zz+uwY1mSrYcMePIUvfgZ1YxInuKoQ1hSowvq
oEURsdhloPfDLP5imb4D2UWYdesY+GGYfaFmyMB3pM86Z94n5gx7bVr+yWX2lyw9Yz33BsD3pLw0
1UnZJv4IKsJDuSjJytbL1qwuP1G9v1o2ijLbNY/MoKMd8YQLWXXae+Q3bisexy74GL2HvKHa4LPf
xEV8aNz+dZ5Dc5+UNYpSe+OMul4bRkDB4XpHWcB6D7L2J2l54SwGrfAKKNC6nt+7Sv01LGhn15oT
dJ0Mx+9McosYuejwspFEC3Xcp+MIgucw0Q+L1K0zowH1HuiILFAmdixatiGBeg3rFeSPUxxBTq7l
bDw5Nlx5J5DXgZTcLekGiPt512RnbJhfXOM40GicqY54Ob6B11pPJSXURIIBtsLa2PXFcDd6HU1p
0t4Ka5uLhdpjtb8w63ZmZwxgGL+yJlXw+HmrG4Eq3Q/cL5eJydqF/aTEiO0AfbPdUc9N7FoGql4v
sG9zMc6bCYXo2m6Kextq+ByQGOyYzFdDr34fqABIfbFxdrg7jXJwLRjvI4VeatDRNncAtEhNjuSt
TQlCa0Esb/wUgDGe8FXU+8GGb42poHXme7w6CtSPA7rgFIR2QzSII/Yj5hKMcMsInSsWf3u+jxaX
ePieP4d2GJ14Q1+Eyl+5eL88F9MuPDxabXvZH1S+d4x0u41zE6BVz+mdM4plLGReinp8NZsagVRO
6ZBlGeg7l36HUhBg1HBootHcp3a799KXSmj3XZkzd6wFB0/aapd1OQRY54tVzch6JwVFEUZvdWk9
h2H00MY+6bBSb1OpmEQ2OXTDCOul577ozrV3wv4NQ/VaC2Nc9TUT+9GLYHvUybYZ/N/UtfqVU4Zi
Q073h3YJwK2x0YuCxWg8eLCRcy4MuWpZuxHmJVnOdUhW06lkdgpesJ1ZtU4S0LKZDeOhvrNLXpAw
MwWgKs/cWnO3FBq4BueK7NWpuiofd9GkCXBRqn22CeoCI67PCYpZTAz6Lsf3G9Jnr/DSi/23S5G8
o31FwGuCmDP1O7P5+yFJ7jwfpHigw8tsy2OCPnjX+nRoYd84e7Ppvt2KqnEUKeYtjpZVVqdXfGQr
/sBLN+VyG9bZRGY7IRctbiZ43DfJGbgPGCa1BgQJ8EZ+Y7H1GhinlC1wJMryrba7v34325vR7Mxd
Ri9iCSB8XQycKJCkpdnKWXe7VEPNrXP15f1DI2yLDWNzY4s7YptDWL9YmX3fF0m6B7QJIMB+yULm
ecu8/T6Cm9IjPgeiaRqIxMO/EJHgwfgvvla7OuYc8+PsZsTTdMQkQE6QnxN59TjEVOBZ2Y5nBqmc
r07ERTrsC6F8stj4DrXUR3LfbUpx9VvWJV9jXPCYhuY9j2L16gYsrUmWmT2H9LYkIRiqy3DC9Ty1
bWbSJ/vNrXS872nA9h+RTNIM5VtUK3LydPHAxZxtWWJdM0VnGQuP2nZJfKp9G7pWWyxebCYIRBK2
hfdNOmW2ha0Dk/DRsmkpBAMtqj9U7w3mFt9hw9MTvGaqlx5TP3Pl+akrGRj6SFysqZ0PgsH82pzh
8KKh2pNsBcGfDqOtGBzFOIhC5b54HirpWZD7EXtvwBo2ZUrAXWtarCCNszBcFginvmC178juw3O9
vxRTpBlm6k1a0xttZ6AKLHZpgCPJDgBTu+mnhcvOiuVtgX5TzXsPhhvfQVXF5VRsi4ZTcq44XJDy
d/tmxn8yHrF6ASoSyXtgNJuMAcDcINAEWHEc4hJtPlMPtybXlQVOyNS8IVwebswnlriXuuIXju35
VUY2nBDiIt3cxdsvx40y2dfVFYtNQafJQ3GFpfahE6g1wXDzIx7tMgCHOhO625l302zsB+WZa+GL
dzm0hGmwCagmzMaOfYZKhk3FAZybhn9jPezEwF7fS7n054iA+rClwaxHHBCdIP3PcF9zkrORVlFX
j13FLqBs3s0e9wt536weGKqXRgBCD/Z2N30Uuf7gskXfgJwDUzsLJhszK6l0fws5XFJR7kYLnK6v
H0rAi43COQQj4W6UzGTsNLH2SXffhgv0Om/dbWF0J5Ab3PIINjYDGIZVvdAzh/o58w1vZdSIK4vc
AcwwaH6NvjyRNEjVRonWpMgWAE/RhbGIFOB4DovwL/I8YO/wqteN+xh1ENTDtqIVTaZPM3qoO9mu
J4bkjeEejfSs0AisVOOxuC1+FR/J0Spx2mTocqnmgkuTSaZFSY6kijhdpk5gLa08/vZTIoAWv0NU
DiQieM1FcgcwOp8w2vbzDr8DMVkAS3n0y1fP5PzsxjLdqLL48YGSgPwYtgBiXFB77DN70BgMuoFi
sYFZaPrDX9hfd8JtpoVrcjfOpNDhK8CpU4zWStKxI7dYYxE7tylLmgpviVlTXWXKerJKcU/416YF
2zQO9mMNgillj+eR0xz36SPLHG81me1HR4Ydb5W1MhdsyJjIx7hmIAtnavJgaLyMnn9jGaR2ERhe
figPPyGFam2Pd92Q4UGwx1NkwgwoLjmwiMPAunQrM/QuKE5WXc8LIhXZ1GX5FStG5DHKn5BkQSaE
r5qa6ULaKFnhdMA645WGpq3cx6zrx+dh/IM7GGCu6q7+xAjc85iaZrLYswVc9PjGvSMxVsSGuius
B6MJBYQgULVd/FsDPN4QhLKeTZLDpfNi60LfiSJGqOHTG/IPqcxNQUyf64HfMxpAMUzJRaxfS9PL
OIMotu3x2cT4EfrqwdKUqa3K10YHrjrzDon/lje9WquW6cdEnS6XhVYLZ4scmHLXGCiUUCDlgBOy
FlT7jA0S6DcB1rx7AIVWoC48fKtMfhUleDm+xjKCZM5Ds4pqQR1Kbmo/E7c+9ygdjDzbcUpO+26o
Lo4LFywYmh+hsWYEg0PovSC3eSYUOi3me79q7+1BsQxkyNM3XPtxCw2sgYEX5JW3sqfoWPbMlRaU
sc0gZ9WRTY15+MXUXr/xS/XWpCI5W4adANRgRTDusa+d2iza6qz5tqOgPQYyrDD46tfM1AhrsDG5
hIEKuzoSVnfOHJnQ6GFEU4Sw8BqVb5htHyOJhHOx/GV9AHQNPS2fNCv20vk1muXRnKdntL0/iPwc
DoY62PajZlpfv5bsRnYEJX0Cr0SqAVsot2KASxQOxHpj0xmRfadh8QEtwMUkKd8kIMaqMk+2Nz4n
Ip338PoPBoAqYMHQOuFhILiSO7/wqkNS36XSf4ORtSomji4pP+bWZXRdx+iWE+zkCRbVaBAPrWW/
5WnSAKThqsmkAzMq9ZjLhgmA30HaCCCYQEccDbKpkA01QNVJUCx54R2H509QzJAskOO/CgvFa+Lx
PBrdMwm00Cm7ZVcwP+U2Kwc7c8+kgtrIa8S6VIG70WxtN6ENIbqP7+2OP9cRMLbTEm2GNaB244nP
AiPZWIb4JTP3bkpIfXUncpVaA/ZVioTAhgO3HgtUZKnbYqIMhqeSODzGMBB/G/7u2t9UVtOtZv4i
K0UsMg7aLYL398KIngh+ugkPhLnWGJqTXJETNEFU1GRnUXkT1BGDiIsE8VbTBFhMqF1pdme2W+Y9
I88TShPak6zaEm43XH/bMuThE4wCxmqLPHRaiRaLssn0L2WhvmkllxhedbQ7AO9awePOGBLVRA34
XBctOzs/QxFULC7vUL2HLJNXsXcGM/y3LUR2Es5n7457kBePYigfHa5ur7GI6eactKEhQ6NWW2La
RwbZY7IBbgR3a4DQ0/vTWrnDEloCddvrbKaPjG1cprYYEX4xUO7rqbj2Ywy1Epi844H/LRsSzzrc
s866NzZmeRpQshCl2eIMG+cWcAlXsFsgnqEDYUT7a87wL/3Ovqf02hvwQ1dcsAm5P/HFK/DaNjO5
ESmbI/HuhRAoQ5So2mTPWtd3U38358UH9J6K1O3qMzExm1tjs+3M1GNdM10H03qqoxYcMXvNxFAn
UjAeNSwxKA8xsKGlNuQ0zkFLsz2emMfJFrhyFJfPtWfstCxB1xACSaaqDTe6Hp/nSX9OgwHouUJJ
Iuv+WhftY2I7tyEK98XMpeL0irZ0ySqzrIfZhsGQd9Oq9/zryIhnxbxxZctFEKRJ6oxQIdhKJuwj
WLqAV24Ra9/pGJ2Zl5GEMHsQqfoE4zdquXUZhNRjMFPimqFYrvNjwTzyhHjrr9Atn10MfkbV0VNL
ss6qUEa4M/I/DLLYUnaX1PE+MyDwK6uxymPPpttKMiKk/fInqssTXeqnDOpLlYYbC+aEYXPlCp8i
P0j+9HDxxgZ8/HQSZs2e2Sv3uQmKfSjAxeR79BEk//X9zUPitJaMQKzCuJ9N91NQaLsEYsdmfzLj
/nfkPFz3Y/k9OF8BQ+1N0DoIomMSTwZlwaB3afpMkqAseukwNARQieJzcg9d1aIlcsSqUQXIqxqI
HDEZdIzu1nicWhrjisTEasYcm2biz2QR3IP8MNrMEIdhs+YktsMB5Mr4zFPKx8BERyH8kTnNo++S
RAwslrklm3NqR0KHd93srr3Wjl7sBuiYaYTXhOUq4c8MDVOYQwDYmCKySEVWuBtnH/Rl+JYV6ous
NqbaaXjCVB8BY/SunGI5p5/7NrJ/PEYpw3mb/jolZvGumeTWd5obOVDyUIXzzc3rP3aveWIjMkss
Xqe0p8jvJBCY0DnyoRrntF48RuDNOxuDpw1kCRtjSAupCIrKXzG8qBUohlcrTPjftaQ5hXBbUuM0
927zMiRMycewuG+NXeHm1qnk6K0a5xX9Trgm34iG1mYxWKd3U95kR2Rjz+ARGJa7vK6IUs4J08KV
20/mnTHfuqJYBNHrqiB0viPrcwkd8qeRlBO4cJvAa7bE9p6GetT7GDYimST5fdo5P01h/oxsLqWF
ppmUOkh7R6Iz4wkxYRYSWkzNtaSGgr/pjBkZg78oKGS1N+ArdkA4Hsk8eLI4LJqBbO4sYfrhd6Sq
iyvd3vuS5YOyPbwzyuqukNUbs2sWt2S3V7Vfna2+eZKxdTcSdABV5EG6MZWN1JKblTYPbSKfz/Se
L5lgjKpvcU9nEc4gBBJ4enTTaI6arVNl9xmdN9kxcoNQ8zIwyIHKGY+atj382w8/dRGKe0yuALrD
p8bvzq2eNzItn6ucKj6DQh97wBvCUoqVCuVFeS6zM/alqrdGXP5sMobkZMgSxMAEM6FUL0nDM6L+
D2Vnths5Em3XL6IdJIOTYdyHVM5zapZeCJVU4jwG56/3YnXDqK573baBhlDVKkkpJhlx4py917bp
L6lw50jLWfQTDMawHZkWOO2dE6HCTXLzw5WaDVaf7UGENO6F/UXSAn0sFuEFWne6F168TUOfWBBl
XWIFiQMvAH+hW18oY1gNlREhA1rXYMvmB+TOasfk2R/IBTdsJ9lmUEI5tr9S9ZcPdOCjsfaI+Yvm
NqDY0V2qIGBp1g5S1RotyYWWTHZII5juLFZiIwDFSrJ+78PCih4cPd6GkqNxiv6dYHvOTIy8V6Zm
OEy8U+ZoIZcs5ZfbByCaICw+TamnH10oAzi98h4hgwEGaf4wpE62K3z85q30Tm7ReqfYaPdFro2H
GOo/tsNoV5dEEnS9ASwr6Q8Ubv1Bav208qyIjb1H1xa4Oml9eNceB/qpFyZsJy9O5CwSXBENfE3Y
FtdVGcD6QEh0yGzrpUmTehNnxXQMZTEg2Cqjuzgt6Bia4U2kb1ObIJN2B42ZFSh/ZXhraUewRQ2S
BEoQt6PyaFPJ6cv2b5703xuDeDk7DVeYeG+B8DjZ/IIRcRISISKWjmFBFvdoYHxFypVOozXpTG4t
ojxKwjsQIMPvB6dWj8xKRUKCaGKZd6MM4juNLWRVBIR1EuF+N1I07UId9qKsnJXP20CrFWy5RgOU
FrlcRTxObv7oKVZnLsMbSBM89aDlp2goiacKFDr4/CUUV4Ax1I+Wa0LaG5eaO5izK+GD7C7m1Z0+
knJhfwwZyiD0uMNiLKEis1qdjDh2LrKz7huUiUHenHXxFlastZUwHFBFeMzqgnWnA+OR0HETSI7v
ak75DBPYGgtB+wpA67uk0I1CNmQE+s7KdhFPw6U8Zr69drLWXlYpAHRBigOezwcLPQledeO+16GD
J4OfHHQS7Ra4DkiEGptoA8D6yKLMidqjEDWgmVUZuC5q7/GucfhZocPYEcr4PLLynoDF6sfayptd
2mkgidGUGLJ/7qsEBbnBpFoEDuG6EyxVaXOaMTILYemoLqYyIHil1bJOUqBtk76Mp3ZY2xKjg7JI
+5Ut6vQwCXhFIgLn9SYH1GYG9VNe0CdvqA9Xg692NY6ku5Lk9MbKDuC8jp05TXtr7rkB5oUUntEF
HeiNzAIvz4/Jk3W0lZr8bO2gZbmWPvNN8O5pPPCK+taDzwuCml0Aig5Q6c47KrLBopBGpNFuw5Hf
HABEtkEZs03gLHHEHx5UDwUry6Htql1nUF2oXt7RP+x3cnIXwQA6ifldPA7a0uqxp+RGeavTkY23
zbaZBimixmC4SCeQpDnTLuhKTzjN6PPYCaiyHka8TWz9uq/alSaUz1mDTON+4OhjeiQFsmzR8lIW
0cJotbjSCKNAbdDm2dIGpsMzIMjBLhqjEhKUYm2GcjTSVnZK5AOIC3pZP30mSJtsnkUaUUsSYp9x
qxS8gzn0IYtViT0yWXZS5jtRhZ9WWGWnmQfftCOhTgZHiaiW8apuoMsxz91OZlBsoqL/UbdyWU7G
k9CT+5i5wMax6PhVcTEv2elBz236eCqgAJA/YnJ2YosQpFAY9EP8jkC5Kr7h97izEQWjS3qXvUXz
75ZoHvaT5BhqAYsfOkZf1vecXyhwZbYk/AMdOGAl2RlnX+abKevPGmfjtT5dOIoXqxqoO8Ip1lmx
o+GKYkhCMOxI5qaTdEx7yUlFTcnS9uo9YnV9Nw2f4cDArCpZUxSujsRJHlKog0iyTVJVEgrScro3
4LDeMbRD7qcxmbHGK/N7kDIRmi4ClzBZUh3ke8tNgXtMjG2MDmxhwQKnmaO1ogvbsyINyVKqYWNb
waEhIvTo4oyDtUerh+Tk76HG1eCbpMFALpVG/s2KGe1cLm2Mrs9yojXwXjRi6tkceMZyaT6Td3Ly
XF9cN4ZDdzXo7GfW9U3egrqxRwc+JQZJttFVH6FzDENZb2gAXRyte0mrcFgBKtlHlX2ue/eZBCfQ
edWsy52QSmYx5b0ckKFx3F/VpTt7ut8toq0ks5R1iwGMlsp3lmRqjYPQAlhEB6OHIb4cvHTHAB39
bgE9dxxnm2m7JRLgiBqSeUbipmsgkhWUUf8768PvuYLuU06KCK6DTWwh6vKhFKZjTNXe5hs7pk4m
a+ZcFMbrhJjfrb1x2yHXwCPKnIiZvkTYFV+sWV7UGjpJn311QG+N4zMsl9zTummN+6RPn3ChDMeM
fnuRJNGTZab0uQPyUEq1N6T3MgeTDiYRAAH4k7vJJiMUZ4cpapyozQAGdjRdTD4/XUG3wFJIyb3p
tVbMRWpF0WjbQA5RJF2wEft73zTvjSa6tjr2U5hAr6IzfnqSdoupELUaQabtTBPeny8rbqIRd5SG
kKqmY9ww/uyq5mbqXn8si+HWwJ9kFulO1wzN69WIk88GbeD+199cNFR3WjuZhNLMNV2B+LuVFgY/
pMeb2NS4R0uHpBVX7BNMSTc9rSaYN/0I25qnbPIQQRekUR8DjePDIifr02nIfIxdYkZbPSZhnLhX
YIgXe25pGti4P8NZpwl8WffSZl3OAbhKiAHpmh1scOLIfZdY9QlzxlPUxO/KpdqhoZSnaNx/5qJ5
7ttMfAVOQ5kmqnuWfiLom15bQRVACa0j4FXzB70ijM1Pj20VnClEnG2qUfCZpfckCzqP5QTRdv4Q
GKDNEpUfyrqJ71otNffkbUXYKxh0TWF5iNzmUBYgbX03YTYzPPSywfJUJzYq3XyDbBMkpRWlTNQ0
dx3T0wEjhUCucMmgcuYuaZ2m9FtGiovIYlExTzKLnkXuHApErrr9VXgyPyl0+Wmd03hjXgUUEeRt
SDhmQdRh6kXkfenuz8mJfxRusydM+OwwU752JjQpEYC6weG1dHW50SIGq1HECCY9hyhILBcuk0d8
+MLsTR6qMFoWYflejYgQbCheAgWWP1DZjEPL+D1BexPRsD5Pqd4ydg5vQcVEBRhSt3EdO30SHVge
aeUaBSXTsLim605lk1BvTeG1rVxCGtzytbCN+EDPyF83llHeK8uL78ilbz/iGB4XWJWzPVovwwlO
1cmZy0f9Ca/bwwRlyevobdpQWIbReW5AIBFB2l4RUm1jTT4YPkqR0qakmKryqVHyFhohgp5w2EC0
3JbA/UNruOs984CKRluEAdqHIs1p4QxkoEzZu6vHUJvZLSPffA7p8d2VgjiVIFcZKdQOg/kJUQPh
dkaGIIZ5Vzk2G8RsHB64mCwTS988Kx/ZF694jmxDTc+yYJ3n0wJcU4ThXrFHH8Uw0xC7GNTO2sLG
NKNaUb5i3gYxfajclZ4kD4Whc/0pOfOWpsJgZPe2i9Cq5yjsleZrFEdktIYOYp7ubGr294Bm2eSB
SND4bXMTpYcVzE9aoJ0mnyQP4tBgKzJ+iLv8MvURgc5dV15LCJYE48afXT1jZDEYVbuZJehB5ugZ
pGt4q4MWzpSVlW9mggZCdSZ4/LnubkcGeYrZNsoS7VxFyt4xYibcVuDpQgKlgImRosYJgySMNquf
FcL4Vy1PSsj6JUhbpoVunZ7BciF0GSUxJpJRYipvEClcxFuIJDMdTHJp7xHAWQDx6s+QR2VJzYsm
awaZB2FDgwel+DTdithlnuJgh8m45VYpeasrC/G57rnxSuhMxlV/5W292AqpCLPxIwO+h3YyvK2S
w20YuG1rSgIOn4N2MBPdxYP7Btn0s29ZqZtaibPe1UzIRwoOzhAn9rTpckDuNywtTb62cviognm6
4mvZQ8w876g19BEL940qz/2I+UPvVwZA+jzbhKzZ0PfRjA+97SFfsg49z8sSUeJT6CCXTt2O40xw
ZMzCU+T36LLL4K4BXrwUvdiWcnQ4o5hEe+Kb9lrhoW8RzW0E1bKemMdQB5XDYRwV96X9QcoXYSyt
qz/hYcKCQ4fEEijMYEwsRgDYtwA3/lK5TBSmXmx8MeJrZJRF7s06xV2xrDO08pXRDGydqHNUhNzM
dzjJml6JPFLzPzjldRWb2LQKOzc8g/3QVwGhxHDK2xuFKV0Jq6eupMNbsvn4pd/ufd1D7lbDRXAU
YMUi9JZtGF+dqKSvqSuQMFPzYGfQPZ3oXLQTpWbh5veJ4xy7rBnvhN6O235CMG5MTrAbJpx9kySu
MGopJCJYaCd2tEOamQUPAsdX1h6NGSjm8gHs57LPfHUQQW+S1UIObzKRo0IYK3xFvWrv7dg66hQ/
i4hD7ZM92eJkpeKnjUp/7092vJKp9mZxTDkTE2bgbO45R9TjXlo1S1QLppAesuHXTE6mrQyqYM8Y
u8C9m/kMCml3i8zvTm5WdSfpVdjm2128LX0ZX1RVIbIKN2GBbZWZfruvnWadOcQkDCNLDqYNd+lk
TBwgBvt3gBeTjUHcBepzJEdJrdKzKN/0vDXJt0gqQgKNjdem3dGaQcDNlB7iwLtptuggXalbhcR9
l2Y69QFxj0RJbDgMsOVQg4Zkm73VruBpyepL2TXU4wRapt6cCkj8zJGk77cBK9xO90OxMgVTeIWc
ahl0QbIUKFsHx5/2jaQy8gvngJKvo6SRyS75Sd83RI1avY5ZCGz0pLvQJRWWZo6d6DQwgyJSqr3v
X4AvAugDyl+k9FnyhnT7Q6ZmehzGkZaUkYIa0vtrSRDJsicpYAN7mdl3EsN6J0qvDti9xzHjHBIF
y1Cl9VoRGbBgejjuhS0OOQpqXP8xkSzF4B1MEyeRZhQdRQfLEFwmD1QzVD7daOOtbFlgVZScCZ4R
p8QB7oyWEGmnfipmnTCQ23pjtCMWNvmsJQx00iraeka/D7M2PfiNemvguG6GknYD45eT5ulbEsOw
Yamn3hj1JctydefM4NBheLeqbuWYBlrW0lCsBLjtOA0uaK0KtPTldap/UIXSzh0RfoU2KtTY4j6A
o9Q0Nmr9sn9FRs1xuIofqi6/17OJvc2ImTAyPvES7ABRyNYgOdmMwQ30tr2o9N460CxYdLjI33sh
v1vbstd11VMnUE51Zxtt6dwcPqBGeTMde8ckjDBaLl6YjWupGIwbLq+3dzCuquA7tNMtbh/2MsAH
ruJEzYzjrSztR6hB5yZOlmamo0pFgUa71h52SU3J0qrqy05wCOd68UVjMNFoMcE8hIXu1EekBSQU
R0uIshNJoxa9DZ0w4pbJNsy/mRFLJgSMf+6QlOhoMKD0jtGB6My+RNOdybZ4Cj13ThFlxJHgYtGA
Uy9SB3iAq3DzlBX3jhFeKxSqHSYcwunMr8mSFwigbx0WvcCMvmVp3nrC/0oyGcIU8YU3Oo82ZhXP
Ge7NwsezHv2YQv+jrpkpMtkqF7WOLqBRP3R58vz2EucYZ3OPz6qy/zGZxS2civcZe6HV9K5UdvTr
jmvDtH7RVM1u8ho6/HAizerVHWP4sYaToHnxH8FK91hMF12bqGWIRnAh7fHGccYFcM3zuRPCL5he
L60Z32ql8NeSdHbXsyqhTkemu8yi8Sgr3142uiYXsYZLwDRs2it98+r25PDOd40xoT0fyL3t60eX
Cc2EGrKUkHj0MdpjftkmOLRoGTlMY1BFV20DC5WYP83SOL4W04AiZoUgkf3Cj8AoVLQhNCSxIUcD
IOvjMjBsGLR4HToqoGsSPg/1hLuzxUheZhPqBIyZC+JJ14VIyVnucRh4D07RpAz1GMaqRM6YAfcB
xGG2GyvJ7aZjCcutG2yJs2tZKAEFXbkyt8oVxAedWKClZgePet1WzL4g5nbu3pi0i2vMIk4oNIIz
KuCed8mIH98ICZHWAE27mFGsbG+/AuA3WXQPKeYoNUff1VMcUnC3xsJz+/DW1N5dF0EXqHJ7RF/W
pJyDDQuQWfEEIiW70koSrpg3Ts6CTFHOdLGumjJRRYSttvT9qVoDzPiuBc19uB/3RlxRkTkaRWr8
YXdoCoxSzFVBqtPqG+SOygfbzpZj6TQfQ92DFY7I+blLpjAg1M/um8e8n7ZT2NyoKZ9bHhqyJZme
+xY1ci7TLSe7OaSZ7MmArhSnwrikrwrroEZzepL9gO8KnDWlKk+h2EIE8tDPMZxw/XZ45fhHuJfe
fsjAvFVheZdlibezjIbfi5SKxnmomMHuJ7PEEEIcDIIxhHIrJ0DxiP9AI8MAxHkkoRmU9BKZtG9j
otGImBmOZgyS9Welkh1tQbyCJr0ASPHGAPnIyhgrogC8OgiVJGmpmPacp0rDC+I6LuRj+dQOKIia
Lmz3Ag/LleHdtdfGHmo4SPEmb+7Bbm8aU6yjjIxakOAW3ZdxuIZ73qu1wKNBOpi5cgwsxB2o4OZB
DdOjpBe3RLj16ZmIcvTqqVO4Lno41bJPHwYVowUrrdXETo74RntkPSuY6ATPZgA+c0gFeveogvnc
4nVriA8T2rdXctijU/DRiuwQYvmL8uoaV6SfVNOn54wbE8UopLHkW5TZOcDKs1Gw7iuh4YNkXla1
7qFhQHty7ODi0lPetnpxdqs6POfot8MIOknrOxSh9IwO+hsDXWr/gcy9bmr9U0IUnjIYA4WWdGme
84Kn2m6OQ7d1kuaiQdt5Sufo8DFnTEgo2xy2OTtGZxIm6w2FCupPyArCv8QkrlacMjZtwKVGcPSa
uX1yNOj0Ynzw9hPYwy3olKOniXoPMzva5aRV0iXwTg6zXZ9zG6cmVxwsi9OHUxoPYyrEjjbiR0XC
0zh52SoYJDo9VM1D05+IE38ktxJfnjUgFijM8ihBce8HWYHjH9KvOMg5ejJyg17wo0xsJmHS2sR1
ZfDczFM6FHVQxZdhxQldF/1ATpm1NQqEQcrkXQpbyNTh3BZtveSeX3VNviyrFJ7FXVX3F/rExaME
HmB5UXyJu3vh2v7eURn35OiUjBZT6+A1U7F2zQDJWFqsbPISnnXf+BS1d8j8oHyyUOiZ8JV5ShGP
VImFfysy/UeK05UbXUg4z94FlJWlG1rk/wzZeoiTdN6bBbjVdNoOfXAtTRHt4yDUj9M47ifFewF5
xtpEFse8ET/rEZEvURLFxTPtQzDqr3QZum3QyAy7UMHV8ziTdOPE0ooibsZRUtO3EpevP9FzQG9B
e2jUh28zFrvWT+nxCBZPdExHXbWrDMBr3BqQBglR9uchJuSQFEJHY5k2T6lRrchCXPSiBo8RusGW
F4zeqaZyIBWoItW6s86jrLcDdLP3SUY7G/AP8VsTvjsHnGxjboGgfSKRGIg/im9VbX/Skxy3Xpq+
EPWOBc+Ikn2s9NuAW+Vgetr3IJuPvHaG0zAofR1M1gOneURJRpaeh1D8dCSnk8YoGG91nol0n/Bf
mn+YJ9AqHJROegvrBfY493F0dIPYmnKjV6FkM+mik5c5z1pnhWdy6YZZYqOX9oXzH7tcXAzoCdL4
zGazTfuCDLFSQJub62MwPT1ywgyhmdBskA007EViEshURwcoxIe26uRVcLevnNxxVm7jYBSPiANq
reSvD6SepszGNdJzHUjk6Kc+a8T5L3acQthl/I291oLUidu+QQKz6rIifTAi5nBleWiqdoSn95hk
SXgFPx5e6bYbWTUebe7RLSYuolp9n30icbJHr2H4C6SI+GiTsrFMFApxP29OicK2W9jNeujrLyOx
k30dnS3Nx1ZVqZ9h3tSYbmjU4MsxsVQRy5ZvCBBZ1ozrHomnYWo0mPu6Jqo+r6dhDdelOSdN8FFx
y7tdcGdKEyk2MAdY0vqd7vpPKo5XqcIxoExkEHQvEbW1LI5EEPVKewF/FMXiTXh1wjB9ekPW9onP
Mu9p7piN8NadpZCiUF8CnCcRPWwImfXjxaLJO3zPLSlawuBxENMSgZf+E5HMPBM4sMHPyl9z/Jl1
pnMwo4B46AT6cQqHAu++2V29OFY7gSmOEOH6mIbuTTMVx6o2tDcJ7QZ6z+pqoB3bZLF372u1RxqE
8TI/0LSuh+dW2cgmXbXpodifLCerNn1HdZxWKHf8N9LhbpOHLTNlKrfy9BLWg55GJ8mCl+GLbkPN
PRqeQNMnUpT2EFpCN6OjAejCMwZyiHJ29hyTD2SDjBhA3OJ2rE7DhC9P6fGnyJkLKninPLYHNFPu
wTMR4/aivOoFstwwgwNrYzsykWPS04aU05JpsyxJDF0znST3AGUqzrpPy0gePA4AeQ3vr5HJ0iKm
fkEZ/TT4A4kxfvXZlW6y03kb4TyqFcgSschtmylm4+4VU3tq7LZbg3Gw7iJlWjs32ZsaQP9bGN1T
U41LfiNUXeQ4HgzNPraclHEafRjht6qmB72uryE92lKff/mcD6Hy1oggJXaW3CvebYVc20XU8bQU
NA3aLCAawJxjq1FMOyuqNP8qYwRvQE03VUYTjRj1fi+QAzQjcbu5/UUGu2Co+VJgYlm5QikcnuIQ
SFTbak6pDumflK11xNjgX9k3yVdkjpSh427C9BgZOQ2cRwVZjVZifHYma+s4nBxC21xStV2rYEZZ
jTOM4qOomUmQ2FwmEdrjYKqQdvs85LpRXd2eDjUIgh63IrtfTuZH6My0mUdZ8hmhx+5WWq8Mlyk5
cmvF5Ps7DtGXIf5YxpWxboueAmzgl+jizmMtJ4vYMpajTcVZ4U5jTWYuEET0ES9ObiO6CeFQGQnw
Pb7XRgSkMyIM25b6/TgxUagGlwOesH7ci1UreCnJBBWEvjDQrGguqpTLMDTgmwrSdVQVbInQwt/a
Az6pR0TO1gAgIvU+OhcEz6AHr2rCd9TX3LRV5bxmOu5GfyC8S0s+i8hE8zkdUjJCFp3TAkRC8Rdr
o2JajElVH/IHJEgrr2q/4I0xenfhSoCisFXaM9nGhznW/ncRONdaTx/nHIaBVnHVmxF6RogQrU65
LTl8pSHBNoAbiNMmEojJXEoPC5Bf9G0ohvyODVMF23COobBx1Y+4pOaCtwV/18NqZzf0CuWt8TnP
+jkjlkAwcY7YxUuHkwuRqIu6AQA3TCjV3WxBS4AO6Wh/qWx4sIqRwyeH6rGuFlCHNMS2xUuvs8SN
DmllQRh+UCS2A59mEHwJNM1ZixA58GCweuFwuuvGEYFF+jwZY70e6mxDFzFZWxnnjBwK1EIZHaS/
ipNMY2SXxsBC4KAN9ZnQ4PzjQzbmZ+mFxyJAVBd0kBNjr1tnUffcAb/VAdKvmLinYxjvPPpctnoP
yL/YGNAKUDWX126av2SEhmxRdeOrpGptGgN7TSsQEci15DATFA0uYZCQOm3jrtV+hm181IG+Ai3u
jeybZ+aIOR+gWQ7Rhfrj9O8czl/Ey+IfgG5PSNoRtJsNiRNs5v/+xnqGLu+UZVi5m84nDNX3FEA3
QHudHnzylN+NHpMZxEqo9mYAlhLRsW/UNTftV+gWX7NS+c4ekED3tdw71N/I2DdG+Wg6xmnK0nKP
NZhkWiu6m4ofRdi/sVXeJwkBuFZW3ETTrKChUCQiZWBnIQnzR6cfYHOq/wvGWDf/M8OVX9S1DQEV
2zB09w/Q78Sa6Ube4G6otNMF+WZMOwJ8iKOFWAc5AEK9165W9sY1yMExO3IzHIWBXissmAEd93Zt
kcChtkyKmHjOIGSPFcykD8aBLr8VOeMR02dyDpONFqOxtKfyB7qKtCwAr9C1it19E+Cwrenn60md
swQVB7Ow92nDQ1MTDVMi+RhmGomyk1tnpm8gdF61tL/0mjbfRrRPmATihfCfJ77lgkHtIYqwhow9
gr0kJL/d1/B56H29QS9tVReqjb0sNoYArtia1n03Jfzw0Nxrpocwu5xXGBYMFLAHFIj4ObWYuUfD
/yUKnGrvCFNXIIoJPG5Zxvlu9PzrwSktQIxgi/bm6L5gXIA3tA7qtthJyLcgbZa1Zu8yxx4WRPpy
36TNQ9qYO4SeDuBGfCugtGwzfFF2c57i5BtwzndexZ+lwEEY8/iaGbm/rjPuRMCgotI2sMjgU9jc
iUacXlJvJMc3fm/KeQyLh6qaZ559N2wZaBLVZPKM6Ybx5OgAAdJHSfbp7K4h8AilkYZJYehufSRe
4OOhoKQVwromPgkVLlduZlPdGHIfCn6iyW8c6+t/f+p+waz/eOo8KTx4/fSZTKaJ/3zqslxJbkgJ
e9f1F9lEXVHS5IQTQpIDTQ0UBZUNKSP7KlTtEwnUYQtjS3fRZeOIrE7u0H5NTmYsa8e5/PKA+o72
zhEIX3P6rfRaYSqzX/Beg0CxMW540dau0W4YcWEsQ5BAGcZXpsh8hwKPrDYjD4aUT1nVdy7McdWQ
LYSJYtqKmgkFfu3ZJFU823HAD2dzGCz/1RnaR3+2opQghIkc0dgmoGyCapkDKdRezHA1v0Qj7hTZ
fGF3ngVcW9JvNfhN3Qzm0GjrAFMoTP/9Clv/xePuEQPpSZePYIZn9PZv6xqhhz4oReKdavUadtGL
PqeDNofRZtgWh7R+dN3uELmkO9iGoHVlu9SSgGG/PgqKR/nWKw7BTpcjf0yWTdeB3gtJA7do6rQa
E84ihuFQls/M9GijDVsn6j6DiCc0/bAUDFE9OJm13EKr25eqeckz7lxPd15co9/2NhcGYzAWMbAA
lvBRt6THX3snRT+GESdd0kXZ8Wo/0xKxWxW/RznVkRuRBQy36N8v1hw68ScWGVSO7bIwggvFLv7P
ixUQPGzrduZtBqN4H834k6xYF1Dt8/ug5pKCoTFs8PR97P1vl6xaxwIJDGx25ZMIsBRW9/LvL8j5
LzjNnicNMS/WuvD0P15QGfNw0PPxNg5CMIY30YebPqQJxCjZL6u+3+dCe5s6AJ5T6O5yf9+W9QNx
EpRZBiI+9POc7nk8RtP8BHJKEiRdACJoi9ZYJQOPABOu9ygr93KGckoDqqnvWq8m9A6hQe0H3f+V
/IyjnnIs7V4yt9gXSY/Pjv1u2SpP55aHCTVmj0bhg8qpMPXPBrrUIF+q6JceQMVFZ5AOcRqa+z5w
6tuk/FOfAfC0NQbkvVnfaV+5izkL4uzLVA3BCZ2g0Gfhd5BS2mTe0pxDfPP0OC90ZsX91snoLRg4
+zk6CQfhyKbEOwN97r0vrQeizl///X2Qf9LxHcFsy0J3CKYWXqT5R9gCuswJAjzrVMGrXGZjSTYF
eNuB9ljjJMcyuSeh6xZF0ScE2N0o8h+xT0WfEsIg+5hc8xmvzNAjX+ABXhgap4AYAmw0coOzHEct
eGiUC2bvInN3raVq5DgnGazMkZNINz51NuU0kRefGblBlGvFbaBFsISrukL/5t7ZUXBR88MJs4kL
QZL2ryvw3z+H/0HgyvWvNVn9CmD5LMqxjhiv//HX/3gsMv77n/PX/O9/88+v+I9T9Mk6WXw3//qv
Nj+LOddF/fmP/vGd+el/v7o5DuYff1n9So65AQIb73+qNm1+D475f/3k3wEzj/8eTcOupLOk/p+j
aa7tV/sZ/qzr8fdkmr+/7K9kGtf4b2TSgJyWwjIQKZhA4P9KpnEsQmZgaFqWTZLHX5/Ji3rOn9Ht
/waTnu4uahDCYwzJLfd3NI0uyLNxWdPZNA3HMj39/yea5j/lTdim40pbOBQ6gj/OS9BvG4RVgrxt
y5b7yLXefAQzykU5FGCCg/jbzf5YdLmoRo44vT9/u1J/31O/J9LMq9c/dv8/fvQfe5MRz0Z8oZjd
yARdc0iXHEHptkz8H32l/30L/+MO/v2nmX+mTDiGAINMBo0lbCkN4w/QP7SFmMNYPq47LYNBXaJN
0QPzYhreW+QEpxrA8WJwDY5WqnwFcR9vBBpUzSQfEOkL4h0GdoXS4rukFNays9tXgkzfIu21Ci9y
Cp6jKTq57XpsnJMVD3dmi84K8zc+82dWqKM5adeqbyiJcbUW8UFnlV39+wVlY/jjkjp0kXR3zivi
huKum9/t395Ng74iwa8VdutxNeEL3yQd+ABNT9qrbJn7FA3j5WAKniodBYjWTNZdXxI6qEDz6GH5
ajdWveux3KaatvELsiekbzF3qXAB9u2PFMoKpek6DN99vjTs9uPAWdk14h+aBCpryg3d8x+2yUgz
j/1HJpqzEXnXB8B4jKynX+EyXAssGOPCdfZZmHe7XAZgPsZqx//OtsGsVxsKsgcRfz6qNLVx/3gc
B74LLV2OHUKBOMDbCp08jFa+A4LUHTfSwt+Bb1bDk4LBf27vrVA5Lyl/6E17WCfk3r/qqKAtvV1L
SAgx/ewCg76ltrL6UjpAJgaHIDfeO4xpBz1Q2wJFyELi9d96E66DuCn2nKbVTi+THfnXnOVpGBuh
nW8U5QG6O67SkJvPstbNDY25Xe9WxsVOxE3J7jkeW2R9Vng/hjmC60T/MrrJPdMspgZK6m2OQf2B
8dtGorXiqYA0AFVpUcydsoAkAC6hjQarRMxBFGHY0hmtf2b0A5ZJQ39prB0KJg+5xGDpmGWehIN0
nO53cJeR2Md509t3Lka3piQwwXVpvFL0D+fIJiBAeMuAScraJtVy4UKNQD0TNWQ6YBcREoxRiy8g
IDj9IosFmQce7DUv3QNSjXc0796HxPfwiaAKIWcrO5WNvLW1VawA9bVbLzk7XeXvONHaEXzGDHvj
qmfHWna6MR6afnwQrlJrq4043Fmcc/QuKTl/0rNseZkC/qvsuGYFVffSZarEqJ/Y7SiKoY5yZshi
Gnli1BqsA69VwWjNqPRusZe2fkNYeiFQBcgSpdsY7ovQ36Rmto7ccB82cgubeNn0OsaedG0iB6yx
+m6y9ElXLhq32I+26IhwNhMfi4YFsllbPDop9/q/P7m/+gu/r4UumXIElBE/Yjk4iow/+g9egBm3
bMiMjxPvaORBsx9IpcB9NP/xrw9YjbBwtu+OQMOad6iHGdue4UWUm26Y16YEA5I5vEeRMRz7wSJE
lp7vzomwhQYycVdprnn70kXAWxXtgQtmbl2Hziz9uanzkVJBIborYWUfuDM/6OFbp9RIj2X8HBlv
urJomFs+XDfb/Sr8FnlIYgHiI5F2of4Xe2ey3UaSpelXqRfwOG7m87IxgwRBgYQoShs/pCj4PM/+
9P0ZIrNKoqLFk72uXESeUFCEwd3s2h3+ocJzoB7yahFi+wQi2sH8ovD/Nin63yTkgyQELyjlcPX/
TkIOL7QTX96GHz/Kn7OQf/29v7MQx/iLEsK2LCmQviLZ4Hr8VxYi/nIMPGBsagyPzWdxT/87C5F/
kbY42F5B1iETcf8nC3H/ktj24YdlCTphLq56/87Cfskm/ye7/Plulr+VqaalKi/JImxL4G/1670V
YQQyxpUfrDu66JvIiZpbq8Nxx5wR/S06Y6/5mgYBoYmXlu8WSDrA3i5BHCyrzMw3oUOPbi5R+A/V
DLRhFLFPTO9WyFpBTfhzb/C8O4GA9eqnB/0POYzKw35NYkzbdHDqEq5pmnimvktiIFyGKFyCaUS7
COmB9FQML43f6cfBdb5oUOaWgKFclC1DfF2tDH0g6InLdPIHFDMwWphb5MWEGd46Do2zzPVv9DGj
YTWVxb7G5tjH0mNrlyH9bRwxHhEAV9Ium6ACuKoh7f9V4dsWOe5TvfUZhHgOKt660zRgA6JEwjQi
aq5tGEIHCzTSPExU0Mij2a19asMyu5GBFnwQzORvOaVpk4Ag1ktC6fBG3/UYRy3GVsFBoSwtuVNT
IULUV4L7WeBIwQgEygq+6BOkignbxHstNpnSZcvWA3Vu48bbhbr3iEXsVzNE6WgOC33TwuU4QuIE
idtwCw9DvrF6uKO4lq1IIEt/bJ5rN6d1FKVPZqSUE8GT/PlVq8T//at2cWXDLhIDONuxlCvdT8lV
73gdsqRkFrpxLgc32ocTSl4DGPH9bLXpbQOHvtd151bMaXmgC4gK/dS5Nx8s47emgOkIYUj0M3Tc
91z93VWBaVwytDomv9yV342i4NB42YSunTwj5D0GVvSUjIO1D2W1G3L/3IeIx1NG3RWKOPPnxRjv
F+Mg3mEYlq3TYrIdx1XP7Kdn4viWPcew2Tl43Z2sc+PzUKBY7rorbnjjbvQGB62ped9Ww4RMDSJA
/ds8Nv792DGzt9CZ30xuOC3pP6BqXQzV1vLqAcgv3FC31J/CsB5A4Dhf8QfQNnVZ/fBNN2QcmEKH
bufmPqVPZdoG1XVsfMY/ASAYhKAphtf8n39VzzTBlNPc4n/vm5WThkYC4FW+ag1Lzg7D9r6jt1EN
PhTz0gS/57wCbBZbvJ1ezfAeYu2xzJmOxjFY11L3DnngFRsnVyqfIglu4rptVpXXZwiR2SCfzQmk
XQeRlSlLfAuHkKnh5Mb7Mk6BIxbOK/JN+k2FDFLp4N4tENQbkQQGq60Xj3/+svK3QsKmpcTpxf1S
OCYuRr++174ex54WDokeI9CDQLVxOZv4KTe182Die0lAbjaJb597/wSe/Zv042ira5mxFO0c7Zng
4UuRZm+Zg+g19Fi5tOw+W4DA+yZr2NB/Xq5QtdvP6RMCWMKhluY+EvzTfLcNs2iu3DpIgzXdSlRg
7VQc2k9YneiLGTHGGziM7tZmlH0cA8c/GAaGCMiMHmA+5VifoVptDLG1GnRtNWdtu0OjoAPPt/lg
le8DiFqlaypGA/evsN7fcl019qE0bG1lU4koT4BXhr8QVSHq3jPM3TaGc6PXWJmlZX7TIYPNZQfc
7s+r+Icj67gYSFINwwAQ0n5312qm7jtk0g7Mhta9nQwN9aGynFcjft5AKFoLcUJnOMis7lYJAtND
Pvk3cwmfZpKT/lT6C91CyQml8O5ZOvGXlBG17IsbqTUvrYVh0zhg31T3lv0N3NcecN+wZRbNrMVP
VyAJmi8m3oSLwv+cgjX6mvYgsEc8eBi7UuH9+csKdf2+2xiujSr3NU3RLfvd9dyikZmktQ33IB4u
AsrBNu1apakMvNPIZvwMYkfc9O2jqAr9IZ8HiAlTINZlBoQKEhGevAxF/rwo+duiHFCoDvm+J2nh
GLrazT8FzUFEhecAweTx9hAF1te4WWvZ3SygUcYYo68CPOzXZmiaD2GpPSIltQ61A3gT/1ZHUilB
YAKn7KaBO9AbOKY1+xl3JDK88UCkLReyz6ylbPvuYcbC58/LF+rs//JMXWnZ3IQqPtAsf7+NEfky
Gjos4IR6psj422u3nce02BsQpsKW9kZmGpOTSodwId1xR6uR4TqQb5lr80ctj9/OFLHD1ulfeYJ0
w/TUBfXTs6zpTxSTRIcnBwCDOvHbhDXVgYbNzvL84dZLuvI+i6W9oweHCo5nBju7yFGeNxvG2Y2h
PYmiELtID1cpM+9FjczS3QBVnwo92gWINq8JlH8/wv+tZD6oZNRLIj7/tN9+8/r+P/nbS/aS/9dL
/vZfx+h78fpS/9e+SfnX5ufa5r9/07/cv42/PDQXPVsY5JyMSjhyf1c3Ht1XXhAJKd6y5GwqQ/l3
dWP8xZ/QMWOzktZR3/x3j5XuKyAAGq8OfTSdn/iPeqzyXafTtXUUWFgZW9TTSdDeXU9Ng/Z0gUb9
1k21p1QMOyqBV5S8kzVHDOK8i9FCFXXtAv+I19JGPrq/Z7/eSG9WQ+5YZuD1Om/Z2QndPLsD0gkZ
ordOM1Z76NVgkyPYrS6uiOjE3Fpohv2Hh159BdegMLNoTlD00XT+5ZwZvW9B4A/4CpnP4dC8PX4R
r4ltnYIQSUGbEmwRorKLvR14MYATDCJA3MYfreNd7PzXOrjjJU/UwZX713XIRJTuYKYKXigfocAD
CyVmliIFTBPvC/xbw6oEyORpWAtamN94CDmTHKxS0/jkVc0HmYdKtn+KhdflkAHrAtdkG3jvu8u0
MSNZp1lasRympgw2z10IL7T6qEHkvaup/vVBNh8DTIV74933tme/aacJeLUZJa+i+lpZmb5MqwGA
vmnvPShpHiLksifKwqRkqOzx1Sf8FUErvZUZ/dSqX83wisLe+CQS9BnQM24AmFSRdaInjXDIZNkL
63mON02LuiC2ZslkPbv4rGoA0NcYkGlrE7xB5Nnfeuk2MHbZCXodLMxxQJozRrkAcQJkkWiRug9W
Tu8X8CO65lBq6SMD3cgm7dgUuruY0w6OuSPwIsFWrzJPhkS4xQUpW+XRa4tXWueBWEWncM/85HMY
x49RWdmwlUnTdA1ocNk/q+0W+nyFvm1PdobHonbWa4wOJaMTbDpPLqArGK3yFCBsio5pDuNGvSbp
ZIi2mPQJvsgeWOM8mPwSxEchl7iHGK7isgQpv3VN9PZp4aOCfmnQkE2cCY318jmdg7NG24RjkBw0
2BxWF188DQEFG4BgG73+FAA//b2bfu6OCHWH/brJrpk4M0ibdgwtwl/3vDPjjIebWrmtGOQXtOFK
4kXb8VQrl4c88y0p84++xD3DBJ/PlJEJoKHRJnb8858Xo6ZV7xZjgtlm3sgY9B+q4Kz0nLKBeAtk
z4QPi2yUkJxAytUnaWjQEQdtV3n1nYF5CiQq0JFJifV1p8NyCoCjtC6GH02HUnJsNTgxAK6F5SkB
iaf73uJFhI32Iw0D0Ln2axmUZ8shvhhCmQ+1wzZIx1dM22BG2LxDjFmZ2XjfihAt3Lyj5zkj114Y
4ENgtiGWm3z0MozfDyJ9Y1fhA3Tbo0p6d+L1zjN7BDPSbQeHhilHfbImYniWOtgPd9jOhAlA2R6c
L1qkM0eILAP0ew2aFLmVpcOkIsCgyIofAcuv3SLTgcnxFsvRhfUBd/JmoDbsUjikfmbvr5Ee/vEG
hw2n4cBZgsfR1N55Sh7AaL0OrnvuXKz04No5pnNO0CHCE+GDno54VxASf2jPkWoxwpS06t7nWa2M
oG30fO0rcc00WQlVBjraZb2RNWjD2i65inwNWUfOGcou8oMl/B75WYEpPbI9XMUs710E7PBKQJ+n
Trdgbcpl34ED8SIq6D/v73/Y3jbBxqOxwpckpv961nIQrRyclO/ZMloxZHE/PaF1FsKs7pEQ2NZ+
+MHxlr8fbzINzgfDYdvWiU2/fmScIuAU2MjR+iDbF5WsUcM19GeGBWjEcqnEbK98ZdiDXEwc9Vh/
wInrIC08y5OhwBpZbqEtXyIVCoWP9R9dR2heHerBR3UAxEBI+PNTet8LU9sBCTXbsU3BAJq05tc1
M2atrEgm3ZbF4eJlm2jwVNpaIqmxkpp2ywwJ/1oNJU/LjsINOnDg2trtB6v4h7PoAcqgpjYsjAXf
jztTaYguSrxu61JacygqmJFT98lvR/tmRtZt0GHcYrP1mLqu94nTSrAnEPnrqemfEEyGVWUXy77I
nqp+9Daimm6aytYfP1gmQKvfg6aNMK5qG7FK99ox/alKKTIAamHcp9tCppeqSi+2py/0gRksr76g
1oCX7hfz9xrva7vh6g6osfiBUQA43WF3B8Y8YxtoUfBaac46nf2t13Cp5YF/zqz04ukdo7xNMWIa
XSGZtIA7CJwffbxRe7HoEa/8cUKxNjG3IUL0i6xFxcOQ7fMkMEQNASfX4Ei4HomcYIwKQR1/vbeN
3D1rtjZtdBt5v6a7zMN8tiaWyEDYBUceQbu8q10CnwNR3ap3oQqAA4lsEqN2niLWkgozWycxzhff
MF9c6kiEM4elZV9M9XOlNUfkhh+KCH/sBg3WBWq3+I5ZZ1h6F+o+djy7+5r2TLS6Da18pm28sl0A
eyiko+k6gyunZXoKUhT7/cj7NNC7Qfp61ZYPOBvbK2SOSLBBI5EVZDsdnLeUzdMIXHshS6bS4Lde
sxmLiNg42T2hTXikALV1SazoNdPpuBX6fcPmqMXDgOYwPRMi/wO+f96i6UC06V6+C2s82WP+MvKy
13cSDM1aG2d8PqJLT1bYSMaiRWMsLPdGtCk2Ar1HFFXxHK8lboC+OPRl+npdgTlnh8DiZdbfWuUJ
bBQoQin4VuqdVcZ3vXS0NjmA7EDM231pXRRkmwJWldM8awLa8R2ZzLPIkdfMXR/R2Afb8gc4Se0+
wY3hSznyrE2tdlcljcWFGTa7BK8FVKLLL5XdoaDqBNQVdb7vHcqQwPmGhjBWQdBDFSp+4HHpLlZb
Q742KiTUQmW9aO2EDe3LVX7UNiqJezhHUHrRvlxkCE+H/Wqw9BN6ZXdtDvy0dtJXRW4m+XpVb9hJ
4wuaFXu7tG5Db1upJaYZjzPjSeHI9lDL5AdMQbx79Hw9oBJQIP5mxg3JhUvuYMF56yNSPJO4V03d
qhj2BQYQoPS3wOsw1PC9TYY6l9pFc5BcTB/qrtvzPqvki5HkR3qViAMbBjpGJimVImezj+FrSyze
2Q20INASqmBNhwHdQtC5fRJeEodvaQBe1OcIWL5FKggkskV5IFKnIRIsH+w0fvAlxnjSvamOgV9+
0WoOf2jCvkkNHqxjY2c3TMllNn94Tr2j6Nr6Tv7adcb2+kaHrGDk/9R0JRba3j3YABdHRn5HCq5y
gZb7rshAxJW6u1dBJmtwqwkd76Zzyfez5JI6OeDGBuGQwGRFjcBXqkifoznY+AZkEBzVCDiGf0/z
8DhBorIqg84Y1wfd9ZUVm+CztWTvOzAIEujEKNUSLkB/NCPb2phgY7UOcV9Fj6lPLgq+XzvjFp9c
jAmdAJtz63R93y3QxH5AChQqK+MJXCX1ZFxF1L1pXWwtY4LlOAX0BYNL4fG7c0VtUYEOq/GLFhaH
PKyP0VBuwkTVOHP2Ggc8vCx/wYyQvJPZGqAFQQfV449xlYGgHTsg7a3nRqYb6NuvTo7DUk1kHcmg
AL5AzwApF4LRt33nzNDuPPrGCdkfSixZ0GQzcMxQ23qML2XxNjP0Q07aOTKGRZTdDC5OwMYTSKtf
Y8o0cPAmqq+lX7CJGPE9zsGb63MwLRjTtkPs+HtLTumrPjjHog42CUFItMS0sieR4o1h10J4ysdN
23gw+11wM1DURWZv1QJLj08so5AfMcOHa9ywautQevkZDwk6W/szsPl1ZoDwaUkrrF7dITFBgugl
Q6qIoZoQXWfvAb6go4Ab2wKMskH60D+KqHxCVQwKvE6ISxp2TPqWTQla1rrSCYDqRMdcW4sBFXjQ
ZfQyB/cm9dudhpTe9SHAVARvnGBzHHSPCoZd2wXCBT7fHbbrDrerpyCVSj4yW02hsZn7Ac81k6c8
z/Q5BzAjHaPbjZWGj2M0vqF74yFZvAhrT0NIwIOdVTIrRKcAMRbY/Y2OfFlyaV0i+1w5exWKmypk
p7f4SH1G77QA2cp1kYANKYYiWPat9xV9buD0wIkgeY1IwGVc0qO0dlmbfVM3bu+fTWANTjmdZq4Z
QgbsBrX1M906dSOsKfHZsL0XpAy3anegTX+iA3/0q5htyfGsre8aECBk4Qyw93z5PEaUNFa8ijZF
K9+22SHnWrRUP2O6syZ5S0+q4XqjfB6rGqfc4QdyhsBZotdIr+ZNSXGV5AlynhXEBA1Nh9BCERWu
xbMli8M1SU9nlBubcXldpZNc6OqytzF1rOqSizll60s7vgxpsPSBB64G2JZVaUMXo+DFRhV7Qj8V
98V4pycI8DBuJL4yosraN3zADyWtafGpi7yzqzJUx3HOeVieSCy2UurEBb27Gwr1ysOtxZKNxjhV
bXoRU3CJ8+ZZxeocikVpeOckKjdjyKSPC7iEYVyk3SFMkUkIGrnEBNBbWjHsj+ZhjrrnIdig8fgc
dfYxjuyjymKu9QgTnRVQmQ26oIjsjZTH17jbaEcE+z9Pyh/XhVTH3g45ghhE5t1dqYtTFbH/zYnx
s86dZWhrlePbhXMcHX5RYiAsUTdHvwdHTQhT/RIViBh8n65XlsrLxlbZLPt7us232A7GyM9MFy0e
jmobNDquDSJXmUqBIE6rLewm564lUheifnaj/kfro6XKsWTEerbq+NI26aunKB+wjE+i2Xve8Fbr
HPbr3euadLis0D0Xk8V5dfDG9Aa6f0TCSaYlFITuTrdQ5w9BD/tZh6WfaZ9HjV1upuNBBui7Dbl5
ChD9RwYK0VitnO8hZvUlLDsg2algiF0hiiGj+/zvhky8CMS0q2X7iHz6wpqLQxI2z/iExpSyPCZb
1ab6uJJt+VlkxaVD+0fM3hkgYjTSBIhsCKOmn7HepW1xY2Q1otN4v+jHzM8QnQ0vfVB8qzvyIhGg
ZZsA88tAfySsmrQu7MSwRoVpkermk8MIYtGMLLyHxtrO5cLTebEt9F4uH2c5Zv6NJXieWjSLdWSe
r2lX4UFfbCDjZTCtyJJ/+DAesf6D5qL+9jUdvH5carMhmjzlHjZOovbXACAR3B+6HbLc7Agc8ZYm
4VIm+eM4E2rCUnKtuSTbLpVwue5ntsNQcNphnPA+Ss5y1nMpXvPDmelj71KjGR7lqzoGTVw/R0op
5kqmHVlMVR/bMvt+TcGrQN3pnJzW5jYxYkgZSMiheVkupSrtikZnuc56Hthi3YhHtdUTtau4adcq
q+X0xL3yRw+JPFY3NjRS8HNocAHnk2TFjolLkaw0fmBZ5OZXFDiu0TuxzokbPofwi5HdEC2TEPsH
GpH7JGStrTqWvgwOMgzuI4dUY3LR6QisVyMEjqaPyev1/HHGX4UHf6RMPue9fVYNOchkR6kzwy7N
FfaoKHRzfw4Bua9dfnZxvPM9nqZv21+lgWZ01dTPjWGsyzn86pisJhEnjw7h0kbnamHGb8YYz4vW
q79BSqP5mZinuEohf2+cHuFxt4PcK9XFrsiV0KmPafPY6ogaFUPyuYynI9rim7hCciWQsgSwIO46
JYWl1+aLYdhvvciA4Tsh+h8Tbj5GGXw2B7UFrcxGfSUc8b9NmWLO2inpBpc38WMUDmpNVWvCX/2R
Rqa7cHICdSoIhBUXNrM6vOtiR19hJv9s1RPMTKlXO03r90VebEOvMg9eLJ211ga3SSGsZXIaTXRy
JhboRs0WxwLl807VFI3Rxc79bdeYSCFW4XpUHm1o3++Dzp3prOmbsESGqWpxAAGcRGrUzQzLJjLd
kcdTxCv62B3ibe2jgSoBhj4otHatovMawQFRzW47JOJLJODJ6SY2dyQKlC+FwT8cI1rFHjLHXQ3V
x5j1XQBvHbvir8icLn2wP05f/iCej2PMDhq0Dk8F0oRKWSjo8hGh13ZdVmj+5GL6wjUKUjjpt6on
CPW6fM7q8LaWkE70FIENiLmxEUOIJdYl8UymR6o718ey6c5K7tKx5hbxQLTur79A94JXqNPHCnN3
9gcSFIxWyNh9Y+laVJng8pVma9Rv4fZsc3SR5xqV+JKY5xXIcejUH0jA7oGK6svCgWUXYicBpTEs
Vn067UOVtHaVt8Gr+9hryPkFWt8sQVhpyq56ja5mtKznHJ797H0aGw3tYOeu9/RL22dbTIYQ3SgB
ZIaYiuJbhw0NghDPvax/9MV43yqN+FlGMD8shpUWvjwalg1BQUNKR1htgf7DviXQplwTCAWWJEa2
3ixpC6IfHnbPaLz2CyD23mbobkqBkQpGXv4qdJnf5y0Ub1OwgnDOccbyPyFy7a9GOz33RnIWzX0k
4K8MUoA2g/VWxLBstP7ZLPNPocEviIsbTQvm1TBidkCr+HvpoA4aTN9tMTEIrrFWFSGMFwSr2Wba
1wJXXOx/4GVG8R0OijeyZWbUYiqN8CXkOFtkuxi3mkVIz2GVoZIl9EcsUDFtnbQzovX72Eo2BlXi
kMvTVNmnxBOnUnldwYVZ94G5op/3SQNwMpcImks3WvGEN8Il7cmb/lYOXzJqScLcnTbUt3bnfZOH
CRo1+qPHwglvheierhmRitwT2pi4Ld+XNrcGNr+HzAH2Y1Y9rxjv7wbV1KJ/SjrtBaWJdDHDT4tb
NRNo6YZ3hnfLonFLOIxF+imu9QMyxj/CLxRqZ5ki30Eip/zmVwF93kA2L7EDDAJZI0SRkQLwUuRZ
02oPZZIbD+8IHeUjfYZspTp9Hdk+59hbzT7NCyBSHkc3SJYcz5UVgUJvNO0O3T9/1ZrOZRibl0YX
DzjDfQM2RQ6AwPYqMFZBknT3ETu8C2LlcD/eZG3fHvNGW5deLZcS8bplRRlVPVc4FTItetUEd77p
I6Vl7kfQPjtPZaeorqpOFPVBgfc5BC9PTZ+ub1ajhTHZREFu2BWifzqimUSsVo9pbCacD2J/h4RS
n3KZB56J9RYhisHswhlhRXc6Df4Yi66Fmgio0ZoauYTJUUTN1ypQN2D8I5kdJO5i1ccpNXRVnG+q
64kQ3ch96pyvIyLLK4G5UGl5evas/j+hMvA7+fJV2sErHqMno6e7IiyErHSKQ+wiO/NL2lMKyYA3
IvwfAngDJmHPMWZoVyG4mmI6yftT6NJLC3tI63mDYHO8Q6/yop5U7wL9L0ZnwR5VZGZBS181IUC0
fpHodojwNZTbvgjPaTseycMumP2dwn4+VnO6aRHGXGoeCXAwYEmOdLlghVbnbXN9Vg00ChCmCa+u
IBtkbnsMxqFYB8GtLicq4Zi/eJ3Kihevq2d14T/HpNRuQL4aaOjwBzc9vTnGVbmwz0PNnq+SGg88
JJ2zaAUGAr8jNO6KhoZOmfTIvmZb9dhazd5pyU3rsb6CseDfmY47BBPm8M7d9fbPUSxaMIfeNion
w7uQ/NEz7vLmW6hkgr4GiF3grHQIhRbu8ipE1UwtGFuuPWCNTzIdNrWR7t0U2P7Qkz6q/KJV18AU
VhuXFMJy8WVDAOZ10P2ZgfpJq4xmZZd8u6bwzlFtH7uO79QYKg3DudWoQ/htzNyVdGs54ek+pPyn
Tvus0zBdsfcaPA4g5iQMU5z0oW3ACHUZyhheIrEIrZyaH3aLjUjSl7rpHjSLvHbK2gq+YvnoK2Fa
nilTESy+qx4vPTFudDUbG6bwtRrrT27kM98xWzIUrXqQanCNDvUzfcLnySWdsKavo1PfVjali2Mb
Rx2naTL2z1MXr3KNmgyt2OSmCRGMLb5aDucDdXoyOEWs6dFVWdnOOlbavTGy0mxZDmE8EJKiAH1N
py5qdUj3crbfYpilyzQQqMF2zT53cLKqkTPQwkvQgqSt+3bd5BbTA582sDDWfx+EPD31SfOgytq8
994mbUD22zB2Jb1BlLXoWlOSBdhf4ZQbfR7VAE6Vw9dR6ZeoIHwOcoz2ZTR8kcOYb1Xr0ktpT5nh
ziR3dRiCrIKMmrp9CMqXgmUrrY+D5nruFtkKZfh1NiXM5REx2za69VULPFDzz2sICmeHLIuQ3dfP
U8FpE+V8zo320H2y+vQLQmdEZhs8QJSKs57jCF8B88Mac092A52CS2h0Qm/jkCxHGkC4a87e571c
l7b4HJrTuknSHyK0D54Ja6rWh5XjcSMUsNaXbTTdTlEMy4cP4r70Gclj6dN7MRpC/Be/3rfoaaQR
fnd4HXvL2QcwHFfjzRySSU9xdXZ149BpHaDS0ibpAUlB1RFelDIA2RzzLrdCLqU7zaqtVNABs0Ok
TjVH243zcwCGLyjZD9fkqFMlyAjeNOSqXUSq1eDW/RfT3I4u125KXeD5475vNtd+j5bHr1WtyicO
eBUhNgQ1997pLBxZyLfy1H5wEfAB0XaiDXiUMl4jjHXXJdy+1xZZbN+ao/VVjcr7jtXprM634jsZ
jRtIUcgTaPZxjgSYX+POUqN4KFQYoiFzqxpl+HMA/C6gojiU5ItYYEKzrY2q3MRjPi3wiggEDUov
6GnkNUhFaiEKyBHPBOQHvrRp8NgN2ub6lJyhmrGFLHZNIOkhae5ZdXq1mHhJm3LXCHlPM0adurwC
bMAoFb7K1uq4qvzeOeMV4Lco/qjbWYdGTYeft2tnYlUE5voa3byR2yTkHvxoUPT7mMgTEmgg4BZd
0Ep+N1XLW53mEtm2a5wHcr41SjZYak36g8nMyovmtUiL89jUlKxqZhPPUslsIlEwWYiUjHLY9unt
nxf1DwNR4CYsi6HKFUX165oy7hqjzbUW4cFg5bwaCG4uE3rty6HLzpVZHrXs4f/jEznGNqyKf0BL
uS0yT4C12u0sInNplsJZSJ3+kCkvVYd7au9266lNo+WfP/YfUFpMfKHVMgu8UhfUEO+nIV2V14Ex
ulm7TR78MUM4MVLKRa17Tsc4WzrR63Xe03pckbNPrU4KV8z0swb3HBK/IcaRS6l0IsPNYlWgVgPX
A24WXXYUbRusrRY2CvwEf7H2s5P5wYsS/zCiVwA4G2CxazImfwcTQbpNq3y97LaBHnxLAuRIxTgo
86d2e83ztZLWX+lioxM5t/3kNx8wE/5hGsv8GiA2Sh4gQ99/fic7vQypqLemz1ELEJ9fqCmE2XLY
4x45NVPS0bDMU6Ra9X9+eWyM388OXARb6gJovq4rxtTPbw8JK6cP4gmZZ26xNpYbrchvE/QCyL7a
51mqWoOjLkfneI0iV5AIzJ0dyDqKJwEkOQKgTjMSoGhPpFlbaF1TWthb7FwvWSD2ZBA4PtLvuc5c
rqq+s1e+RnioqD5L5+hY6tDBI6f61MX+psrGJ7gwGL0D2e3KF7NnDIEtHbtEeXng9ZtfcD3d9yqK
Iq7V4y5TrVNzfurr7nTtb8k2+OwjI5eX4eU66gDR/UbR9sUJUKisOh8D8W7PCKiiWCHGK0Ae8KZn
tDaWhd5va6S0F5U57lzDeYNYc5+ZKFh5EGbo+KNoYiTlCdm9cunG+kYytHWtnOE9iU2XMKLWyhff
2iLUjc65oaI60xkQCmJfehQSjU7+dJ3MOCZTrgqxL9knywQ/Ws3Tv3Xum61u9LDXQS5o57yhxDED
moVjyJTMZ4y+iCo8ryUXAO5pjFeT74kACPbnvfEebw1YwbLYkiYgIWDLQD1/3Rqd5O7x86TZupFz
bFVxQf/jAL1CTMZJNfv1vF8Vvsn3o1hdmDot/Mq91zBi1qxj5lpHpfvsKeBjJ5O3KZM7PIWQ1IwO
ODU944aG4XD4EdLI/h01almA9izuAYAM8O9+XbbhjuWE/HizzVCCUoAXHpzy21WJfB/igZezFdVi
VYfDbHHUjClZtXra+JpN3cLWmWWNQl1trK6DdS3M6KloxTN9vwvGnH5kbJqh/5ZlpN5pTV1Wm6AB
FDmiji6hIKZFjJCvwU21QsGY71UXX3rxxcCWtjAeM0Q5w87dlKVJr2dAjYMqWRmMUoyRpKcKAdqb
zB60+cas8EWlVARmENsPUWg+2pj3gcTGvsvNdnIav2RD8dwwt8Xk806BKOFvk+DhGK/TXqvybI9w
y9bW5jOMdvnBNrlCKH+F2Sl8MDREmkyea79H6XqiHzEl0LGm9yll6y7S8fkA18QmHyK8swJjfnXE
uC11RKwkiV6HOgvykRCX8BJjBGicsBiDwQu8HJ9d6lmfxu01McZvjTYc6adflc85qPpFpxzgYxFy
nak6T8oMT2sgj3WWHWTq3E422pRWUXsLTUNxlSkL9hxPWuM9gG3/MHr+jq2CwqhLJmuoTcBXNH7d
al3fArCpexCGSlkKsXpSnyezQqR5ZhOo/UVbEAd4t16r6jhU0+MkIN54JVrldXb584n9PZY7Fkwe
G4EyA8LcezpPaJeFHdhBtcWz9yAHHqVk24mWZvefP+j6m969cwdks4fwhe5Ix3l354PKwbYjhW4+
lyeXBjVWmwVgDw60p+rkceCI1dZa0t7d6DqtldhyL1XfvjgIFKNezXPQVHFrDACgatbZIWWPk8kS
Rwu5HEo6CbQg46S9DRkc8QBLZIEzsIxaqT+GNcm7aA9ZOJ5VQ6hQLRQ1b2Hof7iOVrAM2iuYK8Jj
mMGp2aMwLq4fjx88h/c8GUIkXC8P/qqF8SX0pHfgurztXQl0HHM2h5IKGdJXMGv0x8H0qQCZNWom
rPowFb1xtK4fVRUwJaQ0XRVepsz9gG33e9bpOEicuNwBhvk7Yj6VXeOUQpRb5dsCjdJAf7A6W5LZ
cu7cdSntqWH66EPN3zMoxzGY16PyaQgd3vOvx8AoROvqNhaN0+A6q9QHUVNGvKNr+2KcXxGPOBoO
cyV9wuzZ81R3wfyco3uYOvWj3znfMeVkCtsNKFdsZqLdiOJYz+GNc5shy/xUZejg+sWurZ/MTGBx
oFpi1jx/n/vDtZ9QBqBoyHC/ubP1HZ8xkFAlmsl99sVrxq90auVSh4plhf0HT/wfUMZ8eaiNZCg2
t+R7KHttjcCiMS7eDhZTZ1iVnf6jBXy3QByJvvGlbQ82Mm2B39mA6KiumXnqq15PP8B5XoGc788k
WFP2I5hIy3p/+lMqEXT8ZLG9TsuuuZZZKDNEV66wcvN37H/OTLCJm+IuzrJ+U3rmukmjh0znugkV
FkcN41CH+9zhaOC2LetUnU/PoHxVA7ArVMLIvwlxHLqWDh4GS5Rl+8qD+WOhrzGrre13lHltQvtp
+GbBOKcF6p8hY7yOoH7C4EffgoOoMEC/wuEjAOBoI+B2YbXPWArutdI5Xxu4ucLpwG2TaXOP9KWL
VD4XbjvQ2I3ak2s9wqDMd6Yefk97VLYCmB6Tnr3pCb6POGQoMl2f0xGXn7AxEUsnfkp0tHXzhusl
E4yAhc/w1uz3aNpwXSaVsZhFcElD08KcELjF4G37MIwQmtrpbbHNzQGSnopsCl3iTcHncBbggpKL
+L/Undly3NjZZZ8IFQAOxpuO6MSQE8lMDiIp3SBIDZingxlP3wu0+3dJ5b/Ujr7o6Aj7wlaVSCaB
c75h77W52ZW4uxfTkzK5rZfDW8mw6nK+MRglqg7EYdxdkyq/riutzG9O479WPDx7wsAtg9IXSs8v
HUzjrGkiKSX3wjl2s8CyzjxO2CMpTMySpKAPLw35qptGz2nkfWxss9TQg2Hp9N0qe487js0nRQpT
bt7EWD6MOr+/AdlSwCdh2fhnAGn78Ct8MoxvNnnjSkrRqeqb6ywcptXmRLpIWWnBospPncoIgsXg
u+FSt2ZTysJ2WB/zQfM+ZIeVy1+8EmnKcDIkmRw4KbOg0K7Z2kTa8OnvP6B/c0w7XIcMB7CAqNAq
f7mnZWyIqWf5sK9spiLkHKAL7hySEEkjMiKXUaqhn2Pplh7oXFDoiNYMDcSqE9nEne+SFmfr339L
Hw7vn99W6FS2KfCl4BHSfjXkuGxrXYZ59V4tJsenLz1G+dYMqCI0JvQHJkFl89qflKR9BzBKZpVJ
gp2VZ2w2DdbIRCBMCOpetPXGJqhkJ1V+y9wKZAYq+ulDJbGxQL0BIZyakMMW57RrIGhiHetJaUZf
4rV295QvyFsZIqoZcaptbR0qW75mOZS1mshTuvI0Hl/7miEimgso0Du6yQNuYfRGxXz7sbohXVoP
aPaPqwUSnIg8ZH+F+rCYqBuR4iIpktY2i2IXWTIckjO6jgVLl2dB47FIA/MVDdo48KFjVyPraVvS
z1My2tDjn6qc3DnXXHgoxzRE7PQkBEIylb2HC4cdeSpxcMVaA71Nt+2hNVMfultOnIMVpWyMG3U0
9t20/mZsILY24tdf4MavAOaBV9P81SI7toyZsymp903Oon7kMd8kCfSJZMpqjNsyh/ChqLDbnUoO
JNl4O7th98ohteKc5mfPfki9xn1hIyAcrh9Cl5XNpgfvnk9rJtF3a7lWnUIShYCnbnPpui1Rdhb9
S/EpXqgjK8towpVs5t88nf/mZwNAYXDMqujVfx2oDT0zj7KKyVJ3jL0WUdFth/NaB6i0Od+3mXWB
+uTvv+hf+k2bF4KWjSGeQUVNZfVzGZFoXbTInEGIGhFYY6ypb7kMQ6bV+EbiCDIBjt7Scd5LQifz
gVobBTq63Un3WwDFvNZ0HNucpI3sL3q+oFrS7x27e/34A7eZ7xFOEuOl3bOb/d0Z/Jcp0sc3b3IM
c75s/p7tjP7TFGwjDmQK0rK9dKdHO7ZOeXtjAtgnuzp5L6f4LIb6Kgbjgrf6+Pcf3K/HP196O97w
FwnAxX9xpsu8MTtETzkVCI3VVvsvCrW/wQzdYwL5267n42z686MPZ8ngOMWTiq1OA3Lz88+akJRk
rZJMNCwThDmZBo2nMhfeUo8I6gxJHrvB9rtkg93gLVDVSb1hkIVDZ26JaoF3VeaOBfEXnWl9TM0p
OgCPoEZa9E3LSXOXpIiTlKHd+Ls2q6cuCZKOIQ8SqK9d7o5+a/VsknU2F7rWbcmWPk5CtB4WSpXa
ztidZQVCkXV86m19P1naly6H0q8dKgFzdO1rcneH8j1d+yokcGMvcSvu0pGMLjQa93IAascF/rlu
pisSt9dhnZJDKV4XxuEh/C3M/Absbzs2msMoV57Hsn+BAj76Nvo/j55QsjtHQxITQVSjsgi6ZQTm
P4UN4XPBYqItmLuvsf2+qO1nlXFOMIqVXhkgNkmFl8UlKKzBIefYYm/rRGhZNFyENGeeaqFkxdlx
slolY6XTEYq+mOwrSCwkyyOskvvS0hfED9FNUUEUSZzhfXbXl6TMXplooR3i6HTVV5V5I4NNgpDS
3ryZtIrRn3vbrckLkJpjSRmPGGasvMYg44EDv/eMLbDQ1CHN9GmIA5hYDEESbGqRLD2qx7Qh2UZR
qj0ql4Yyy31dt3Vi6pSgwQgPw3mz+AsZ8G1y7UfaJKtsq1CuGnGTttyvep0FbGfRqqg08VQQFZrV
BMcheRQTOWT7LGr0nWPONZ9TV57d+VFpohhhwSPotEtMbI9vJSEkl+jkMO1A2gGNYGh7zVdadQmE
qRz1koRqweyIrT8f39+/iNpf+mIbGKQpHHMbP+mu/avZipFoqatDb4dDPDy4bn4UaXIRkGAPeV+S
oSJL2GRR3CHJqjSy6uyI5y0Cf6rLw2D3b+1akygVo03VHYk5FBjdTikPQLaxO8vys7S5XOex5UB2
pght9vjC7ORmiq1byIJdqKXAGK2T0sjL2OSoWRZL8k/1r3mWXOelfGNCsPoti0B2iu2NJH7YB3KU
e9tsihP5x2xNZtjj3/L08c1MYejrdhOgkcmgsTI2zWbreW40ntLG1WkeeMz64yBYUDH8wciGvkgv
ZmTKnWqBXhIxIy4Aydki5E0zX/O+ya7ONicmHxMCrouiAqkjsxlcJ8UEjCjG+GeZd7mh4f4bMT4W
sJ/rFN+kko63ulFctIztG0Cu+96pugMQrmNDzoxvSSRohoXiLE/Ht6JPtIMm1Usy5fp56zEwNmYh
gEYLCQC48u0nZy7OD4DviNYzH4OyM4nEiL7qBVKtblSpDXUTbaxuE+CoilPKFiSUpZ1Roc17bRIs
e3n8SlJTjxqWrXUyy8BUqsVHkhf7maLi8xpGmwCIOQQ1vYSyUr+0RsosblCll6nmlmUPH8ZQiDJe
Sv6/cUjWYAZN6xbRPnaj790YK2Fr1Tht3QowkM0uFj3fjSWpXdsoQodmdPhMlFjsyR+Ddj7lkDcd
/Xdzvo853s+nvkOTr8MDoNpRWff8fOq7MTZapXAdsuD7GCC/7tLUMnmh77rn4GQE06lGQKmHO0vF
lrckuYfrlgxB4fAzjAXJUkN6L9bFCCz24LyipC/XuQGEMf3+4FBDnfV2SH2bUKiBRNm6yIn8wuWR
FslXZSI9rDCrd5CX1o7a2aKeojURJU9cmSAbIuwWmRRI/l74RkUs7ZoTVDqD2XDjbglUvmlH6+zT
yNu/M1zZBi0hkBTSk+FldX/pE/0p661PWjq+VkbPHzPq8NU9sVLdsaD9dM3pgRCfMVBrikwrLn+T
pvDrNBFnMLc3pQMuWSqgX5loUd/AIm9zJ0zkupdMqplc/aZV/IsB8eNr2DbgOXBcmvkrQ4VMegTO
VuyEUzfdlPyou3rk5V2QyuwK034AqfTd1KXfuMoXAbWTwTPCxt8ck1u79dOTRB+iM54E7EMvxoz+
5ycpVhwrsxJphy4RVLiuOSBQWIC0BiTDOtY6lKisTaV9cwRvqY51bo8ThpjN7ZUkp/03vZj+6/wK
lf42udEZUmEj/QtgaGnLYszKmlPbapSwKT/xZaOd7JXQXRFeMa3IMr50bDoFbb/FhmMZUfb2N/ns
PHRaTVNEkDknIOEKur0GZU7qvdU5AVusOfz7D8/6t98smzqd+R7ghF/RYbmySlsnHyG0MFHvGqV8
GZe2O0yKAt4cVZwd5RlKSpUeApTAWavhtwwVR0KrurspWbILVhRe3XvQMoSHRWYO7DxR9mKy0HoO
0eM/7owoM0huWR4FQS1Kbq9+ViCLlho6Q0AcbS+P2tiiC92c7FOYabgEyIs5YPESu1KJPw8aZQqK
IrLi4JYO87DHo9jeD9p12mCwJYOYMkmKA4gB8md11fEQy+20dm4OPKKn2lzWq75Wl7xhajsgdjiV
hWUAitUAZmUjw6C6usi00pA/MKL5+w/5g+//0xPKMAWuqCWEwFlMC/TzE7qkvWW0tCkMI/XsUPUK
6d+KSY4qXi21iQEw6AOTsuatiGAbfHw+dq35LYX4LZxaBwVdlO9sV/4A+6/hRVkjcmOa5yhhX8r1
ktEEGitl8PwpyceHvHB7sLhsWBOyAeuMqOe5o7gpfxgNXf+86j+I+HyTs1v5yojAtm6agz7qsadj
hBD9mXA2EaCtUT250KDZKFLWdXMmbgHHav3V4W7br7csIdjV9mng5LiBFHPbzjTxZ5xt466weti2
OhdNQ4Y4WRxtr0OdbfSV1GbrHgkYXkVHDYxaPi1D0R1Eo/S7TtcZ645fe0RHvrM9erPpPrUTfYG9
Rp+XtXk2U7gUKSFmJIGTdG5sdQ0Mwi3v70YayoKTpX7JS4C0qQHVwkmV35Rl5l9eGX6beK65qG3U
IeLXyWjjuhGU6d4Nh6q4Y0R4ygZFMg8cb9J4eixLA8VyJYirZ4CQt1RMKYwOTyfB0evzmCwfnv0d
XGUbI3HBT8i1UhH+7RUuY0WU7cjkze7buJDJWdS3OWSkoLY9t9bWo81QgwjuV3V113MeO9ph1psL
J7Dip4InoGpjE2z0eZzjKeSR/LFM5RsDXBUFBY7KShlJXrEuEdiKsNf51izY+e58UeooguNA2MuY
ii2CkJ/h79+Bv3a020ARih3SDo7Hv3S0y5wmaJf41MYCRy8y4UK18aUTfBqkOPHYDmk7TYXmXQt/
UaLfrZ9/XWVQSvNVGS1v7ILtZP75Fewsq8hLrMmhw1bUy2wjDuN7KmfGeAXVh1H75G5mv/mhnb/0
0obGpoI7QJgOV8LHtP9PbXyW9ovFZssMRx2q9jL1z7lLnaW7yTlKZ19t7AE0DFKjMs1lSKRgvSsN
XkjcokW1NAFZoqqvOPNtOa/gHKA54zNBYK64yv2ytsk5Bt+xq2VtYgTRNvf4ngR0gsiSiMVoM9WY
u/GHTw4oopT6z1+HOoT7JsO4mlPeVpyzCXgBHGfVV+3QHhfuoDBTaYmtCGnDx5Ml6vmKBGvY5bOZ
7KaNIZJk9q2rYUz8eKj3jpox9ivl27yQ0AT69nEaxWsj9B+ScGDXRpaZfmNkOiBSNcncHpx9hEOE
MaW9n5JCBOQx2twmhhlUrXPFDUghzXAniKz8KGP0725BTttY4C1uYJOuSnUlYlDDWjXQyzL4309a
fRjzisA8wWOlpkWEXKm8tiZjs1SZf8fv+xW/5lBvaCyoDKh2zFwByf38PLEzL6Wy1mZo5IbnLpLT
nA1mWI3cL3oWP3Xx+n1treO6rCXx1z260k47GfnvsmX0XzmvfCdCJSWFySFsAxtK8c/fiYMFqdVj
YlsHxMNBuriIV1xy6KY8d3bRCs8/Z3rhKZsMMXOsXTM4FP5GGpCtthulds7cugtlx9OxvaO+xqVM
/iQbjqnKvNvOnCNvZjjJMJnffNZHL+pIHaXWhvS0qHl0TEkIYVvyi2+M264c3gjeyUJmFrRAsgM2
T3g7fnTwrJEENcS/JqfQivlczKp+W7ZHpjU49XSrI5ePRk46SQhN9ZhtXRtxASy5dFyFUfng9tlA
QU8iI800Lwb6S6L/mBQ7QP8bEczySHJk4SRfdSYz3E3lowH5f6ioLXTMPIGC+dqbxPA6oMM85/es
aqB1DXPJ+Sqfuk0aWSusJ1zlyZaknEdj4zU5Zcc6JDpcbbDn8F+ysJwsljCiflTKAnxYMTMoG88z
yeeeLZVHc2KwmpcWsn9DY2WGn7+BE7RioRsrtszjt9LtG5APhXqu8rz23Ai6AAJW3FUltx4vJhNs
NP5e52AATHd64M76sdBiB8YqrlNm4J49N3OYbrbfUqde7BxMo6tR+flIH9rqVuQzL+MSUWSmbdkk
Es2eoUOfSBvfXpLYG9arKJYlJAya2JRcCVUhDyBZCJ2QXExDqSg7WyXGGqm730gHmRPbKBueF3J0
gXkxQ5NMbm1o5+dyKacwKcnxNaR4HctHm3ROj1xL1Ne84lw9gq626w6L5N8i3+3byvoXxxN7hBR0
1855H4OiYQrWWgS0zv28+qhD3DDamD1xM56stD/2Mr6nxLtwnO9S1UoOJs4e14qkryXdvWxtopTi
0vIi1FQYDd77HgXWgA+6s8TqK5OietTCN/rW1MX2ek5KguJXNIfeOJMWAISSXzbK7e2T/zhu2hp2
spR9S97xirK3HjqvHbsfhhvzq0pKA+WJbtAyprx6k8HAvtIDtO4FitjF8OaluMZxLAM9dX/ACHpW
rea2j7lt4rFYfZ3gBAYvWai2+hJmC/Y2osN8apYtS7I/DNZY+K4FZTvK7Q0npl4+hmENScceHzal
BWXiEk9WkCZ8Qx9X9n/ER/w/y5JBsc9/fk2S+Smi5r/9i7Zv52v9r7Sbf357/y/zZjSVNDZ7U1/8
97T327cqbQb5Zxriv/61f+IQDdJjKDi4/K1tnL7d/v+FQ8Q5DjfPApjD0W2zYv0nDlE3/0D7w1yE
A4zCASnAf+EQdfEH4l90QSpd5dZaWv8J7R1JFRfDn7sSWDEmFxc6Z5fNIeKTny8Os+2qBrOcexgc
4klcWTtehgNxN/W2x1KQfW1LGV0RSUa+q7UfzRk1o8iEx0/liyjqz5kMUDFgFYaSzDZu9mPAX54s
KFOijHD0QmjOMa9eIqV50kmq11qyLhJFaXalhvOD/KrdsmRTgIGAfbGRl+x9Df7uMb5A7wZIvil8
42nBvZenp8T4Nq8NHrPCVcPs1V0b5eSOtnJifXxTF6s8RKK4ymbkjDSeu2x4yNLV3DXWYqIMDZi5
Q8qhekEE0LxqUUfecBQ1Pk3UMc2X6WHUWRDAeNP8zGi9Iiu6a/Z5FZBrVodzt+mct6hPm4AO/ZPo
u0uVvtlVolzKnFOvKZVjp9mZR8ujPZrtkwbB1GzSezIziBdO5Q3+Qy9puAuXWsWELVTwPKzllhEg
rzSjH7kVDx6aT46waACJMLQ4WHAnsetDlbZaiepVUn3oZJIe+lF9thQjDlzRx6+C6D755ERDcgWU
W+7deurhGXP3FtRPlmznQytwGU3650rE7dUcmHK1rBCXZZbhlLazPzjUZPSOQN5NPr8YVUi43pSj
rZ17qR7mVLHPbNFsxX1ylY6c0zjn4Fzqp0SxqRXtzvQGuYUVmaSDlkSsj41EBJzIz8gmudpr1jtp
I1BljSa6PJuVtOVkJ/KIlXCp9d6HTdAwHXbBr+EVQsUIulok3UsRM7PGyDdeFQL8dpPBLllNNM7O
MvqaMwTYdXEd3bi5AxmQpfJR2ol1LvPmFk0meTG1ELumbx41QkzYFuCQJX+tO6Tk8vhuW10BHOYn
ReiPoLbrQ53jxJ0+TWwGznQSEWbU5IJhm5D3Do5fwcWaahmnd7qUYaSdG6LzuKTMU8yEmMHHFjA2
MaVeOLeB/1T7VfBzg0gHzMiMx65WUqvLuzirQS9b2B1iYhTi3h6CxlDZUzXKxPdQmrvJGs6DubbH
xpgO5HUSDqK1fZBgDyCbHByHk19L13h3puUZ8Vq1F1HD8h+gcYiXEolbTd6IiyAjwJuUX8zhpcjw
1jrTcFllRS4S6updSaeAl47Wmulg0ucnM5/vKuJeXmCfl+euRm1SbP8zspohNFvjs63YRVAvkXaE
8WEuZMYnkxbzhBIX507m84YjtzWL9BqgIHHGPsIxa9Z5/IhBXqhDoEcjI5aUZPc6mmKvSOZvEzW2
nyQ6YzGUbcuoOQezLHw1qlFz1kp+nvqbVh/PxTD6m/RsETgfje4UQSHCNdsfHMM+E37adfl9Df1m
c7HYO+bZT70q+t08sFTChfgcEeFLyviNNVt3dcPOu+rpA0txzJgcOHn9hNIHb4WrRMTeJ6GqfW8N
zEcYW2iwSphPlHFHhXBcJcWOyVYBL45AnL1eUjdbTtWIqiJHR5BrVXRudBLqXTJmH1323L3pfo2i
maOVXKVLFkPO65E73qxQ5Z5dUfN5xbdlviRnS9UI6jHHBWFbLcKh0NlJqPZ4SqJlPJn6kh8B/bMk
E5LabPEZwWhnPZmUszGgkdNK1TrUVVJ+6gAvE1bMLr+o2OIka57e1Fn/ptipDciFdRa5SiDMiD+/
FXzK644+FOFrziK0KQv9BD9fP+kG6eg7WXd39dqVnDYYg90gkRUqcVpKlINenasH6fDI5VKWXinM
g9phrXDLRxqJo5XhMm6TT3mhoH/pzsnAUkQp17MEEK8gZCp5FY4uRrkxKSviunxJehLZerlG9lD1
NibCBOmE88yVzudWmfsjugwrQJW4+Rrm5ZDSYAfxEP1YVPUkqYSPLR7pwYRrRaZj8bUD9dhwhkfb
Fmo145wv6Xzt1VHfsRh7UJ089mRjfW9IywUwqBBtzlYep+x8jq0pCiZEq4GA1+6JeNH2Wdsc6Xqi
l6VJ7aPEkgfdSkQvVgWcP5l8pYvFrdV80co8upULK0x9nplpptXXLFHrHyA7Zzl+W/TRfsDc3gWr
plXBOHNyZHIyb0SmFPsizoq9WRQVNrH6k531WqA3iu1J3Ipe1yN9IVlE+DIuz1gr+KTEhv3JuFuM
tRWPSo0MXNk24A42+JLmyVviCMOmRgKwMTnRWSHh2cdmypOUYDbFVvU0lVNHyW+VO7UfWPkZ68EY
Ha510GwenbBklqZto2s99mcWum7Hi2znLhon61p0DmFesTxwP/f3Qo2PTOf0nbRLHOA2nYdlDZ8Z
iX8vPtFY8wwt3AkgHaZCaXyzXxkFOuWpssc7VN3SxXOV9FDzFl2DAhDdwpr8khFrqhrVMR8XDyQo
DVuC3KdiAGpZ9DfsQJJAV5V3wMNHOAYcaODzc2VTwKQapn8GybK91ir9iHOI05SzML5IBQhEWRTB
CLVAbYsLM7uX7VdsCnmeiL6eGuOparhoAQdiOyuyb/ow77MxhAx4XNX0dm3KI5pMkzXQrjXrflev
sMpNLeyW9q3A5M4OKVTS+hvDm3vBdNu0eFealEgctdE+92K/slKEUAcndlZHnrLZKOnRGQrG3TiT
2jBX4TKMd8z3DJgyOeQTJfkOheY8d5tJFCNRxem0oujj+BkBjMwsHiMS+G5G6h/2efkQuik7GGle
1bl/5VJnvtrSQ0bDERx2cddrCtxendlplA1c3VkHvz7dmxq4SFN8K9I5yEYdThEr/TiBp2FUHvEb
YSksr3ey+BzHs2doyw3EsRrH8NgiTXVKisj1xciUW8McGMvGTCJmq74pq3sj1kHJkEea2P1lBVm4
00f3plDHN5ywnGudcq4wQHi9SgriMCaHYrtoy0reMmObvBb7y6BerYx80qweHqa2Hykak+tan4dB
rbzesB5Yu9JWJxnYAz5LM+My52n9GuUksnazzd8dIz4s6obqMzc3EshRtCScUMZAeR3fU5Yfoohv
Mn5XtNRG2KzN0whucYtIHgPHuVVK5WRWcVA34ztQWc3vM06XuV3CBrsK/klHmGlotPgc8/lgNO1z
1aiU0PwNY6N6WlUt4EwwN8l+uZptcx403lTGTtQOs+UXvXldR40poeBVsliqQ/SoRzQLsoqx6W4J
raNCSQuzpWfVYSfBJE2GKrlq7VZR3DGk55/VKfysdPraN8lTFVFolMp6tfWQclKUJ/4YSl7msCJF
RRbruf7QaMdKNDPzPYy/LVUQDhObLAYW0Ps+rfbMg6ZT7PIt1MpanlKsvIFtMFhWcbWd4wQojgtq
Y5mkxVwvd8Mi4XwmhHjV1xbHv3ke5mw4xe24hrhgt9izQnusXfOaa85zBcXqNq9X84EMV7fIjbts
jTcKhm2ESbH86Fclhk3hxHTqw7mPiWHB+O9PqfveriPwCIqCEThOWSQLLy3BN0P94iaVezKtwCbr
FXhEqwY0YA9ap0ofy1geuGn7StG8hDCEH41tFAPk4MCcNLrky2j4sr/YmtLeVrMDrineq+U0+l1W
SoZK0Yu7dOhdyjOjYDDMYgE4DH5/B95jCXX+iqosvw+G0odLGTR6D43QzZfwoy7O5zf0HTt8AVPQ
uiiRHVGXnmjTb3wXl03eYUZwsoD8gG90GPIMq3vJ0+Fbb8hAwYnQYq7dugfEm7QQM9Lg4da28pSz
aEUO30Lg5NbZTxRCqpOZt2XWVn6jkyrMWiEPqk0z22rGCwuKZMThA6tgr+RO61t59GYV5ln2vXGT
dOnLHKcRGyUlqKI2PWouHcaU3GqbMaCp2S04RXxwGBBRRmJL13ZTbPLauNy5ufFGDN0RV9N96qaf
2zG9GKxs2cNDghHlDRrH4sDbeKN21SktdFDfJdBIlTUdICTBpPE4js56XOPlm8KABB6h/igShtuU
OwgGCFyfW/2N/76UEtdAz31Ce8WBIdKHqpk5HwKd/mIHRbO6URaei9yJYXhSjEflP7a//9HQ5P9m
HPLnacj/+P8po1cz/nZe8j+77q3887QEUDD/wj8nJdYfLIe23RDNwZazx/bmH5MSx2Uc4jBQ4P1m
NPzxJ/97UmL/wT/OTocQH1aqjDL+NSkx/sCBq7Fp1SiYTUv/j3LxmOv/usdRYW0jS+e1ZSTDZOYX
E2DXk8NIVSIOalEYhxnY8y2DQffAy0nhbLA4qqZtsWwtOdtxsDE6MEO04PPExJmpd8JgBi2ihdB4
x4YDqU9paZypky2JLouKAyrm5DPOhOS2cAuCbUkfGDihKpvUnwLYlgcRPD1vO4+7VHciYA9tfshB
DAEuidwvpGJNhzkiSQee/4FUUC532973HBcPdCfWjdQU9zDXEIiJV2frKogOr5vECJ1Vj8CV1Ma5
54pnJa22D+NK3DsM8vEexdJySmzFfHZjvQ0MN2cw4oz1c64p3aHSJ9PT5oHiYS6cm2JW+/3SLj1r
K6Pbgzt1L2msGRfuIZ0JRAK+wy0RH5ZFml3Q2CkHy8gy9rwyuUl7h/BSAvcgYiIjcWF3BGpLJTEh
Cv1uyYSErS4HBmbk7aHnM322c2kATBqxtnYxogr8FZPvuGOHUAssRMUE6dSYyKcyfUQwaa84NJg0
X2eF9XRNXPouBwfBEN+c7ht9u3AT2JdqBV+s6wH9si9xdn2Tz+S+D4YnKd9RYBPa6Uc1S4olbenw
kiG7q6SYfSfjTAchIQkmK4BnjVoaOopwcXsgQa4YvwWRKM0LyjWkP6ta+l1Vx4960vuJqR/XSH3v
TDw9ZCu8z04r94rIFr8yWvk16vU5JC3L3mmTHEGbjF/BikP2nkGM3hFRxCoNiTPjmUgZ+2nHjyDS
YC6M5smN2vzRXt0y8eoO2Ig12+sRtdMUDv3aMWAfizDLMiBWcQsYrRkj+4ZCAOifoOF8cpNRIrU1
3O/OrGsvTEcyAtVq5CoZcJJ921KaNYapPABPr49zb9ozj4denkaHbmXmsD7FY5R7hgm6EsUU39sy
qdCIF+tMtR2xZ7CGK60/yNqcLajldkyBFjjRWDGJSZXIYr1smktYphPY3l7gPIuW7KDaghi0qTJv
zRkpXeRA7k4oFriPkcm6Qz4dXABXe9SAFXujzvHsfBiec2XkS4l8sPi+rCG0VJ2cVJNGAn40cj+Y
KPukLt42dk9gpirRQ13PLKJTzdoKBzQBgZLwuE+4dejPjdprQMkdlyijkCji1uR3CQcDQn+KqSEj
MzYtp4fYLHEHucD/uPIm7VqMU3s0VrP5oiPc8vuOeSAGbpXEPMRc9aGaEJPxeCmXUc+iT0Ps4M2I
jXm406difRTWCAPJWSuXlWhn2odNdIOCfu2JfUPAdmGNXPgpDqG9m6fE8SZ6g8vGgAI9qMCeRCNi
HjNZTV4z1xDfDNGQsqGvVJiMdGjxevjkrTCjELDFeF9ZheGJSVWeV713/dKpBwgf7F0dIgUfemWg
UJkVhYlqZtCTq4N1lzOiPejwaU84FsSFV7gxd7WdT3B7MQHdCzcdB29oo+xOsCk+lvo4PadmPgUr
Z8N5TDetqU2u81pR96PNJ3Vr7LMjI9nkfVSb1CdWGiW0QdDyaPXDM7l8+jPUM8UX2CEfGSyP34nA
M3F4DNZTXa9z4HbN9KLgJfssLKBiU6qLYyHshFheiyl1aSnYvJJhuCDOHg78pfU+HVPCrgtwL138
XWEq3gMNynUgdpjlsaMJcqBbNqkPRPL8iNelussdsk3JJpc7AcYChJ0y5kytqHyDvlrTK4dB/Yqp
jsdnVCcSiJyugQRqtY/90sMOaxrgyzDdJ5jtJu65aZdUGV+k0uFl2VYHhFG1C3Rk9XQ3LKN85OOf
kUK36vxgamTs1SK3XSCasJz8tBc/spFUSBzpaxBFaXY3JHHP1aAvz4vh4is2tC72kebXt0lpp/Ee
IfkcJhHrAEWdq2Oz1tFJzqN0NiRrtKd71nFWL4VvO33+MHZyDLPITo/VUCyvepNMAUXhdF761v5U
oc++c2ulhZRlNe+FTMqjwLB62wwxoDOJCagsBwYBC2FwO30SABCdGsSX7SzF91Svuh9TNDtf+pVA
wDqZG1LS09LdN6kSnRFaAYKuEpI/zW4N9aybgqmmFw2HiCqcQp0wPyhEvsiYASkdyzatT+WXqAUJ
5I+VSYMixHAkbUwgiADhi0MoDxssiDdWmYiDCe3wpPYuhLl41a8KwSCvbdFZ7xlvht8bavVWgIN4
apxoCrRUxCBamx75npWFpPdVd65RlS+mWIEaRm7+lRAGB3Fk2d7keaFhRjDc24Fobz9Roi9Ns+1m
C8g6KjY5M5fOGQsGCxiieo46ZLsfDZDyU9c0A/OPNQ8QeA+oruLuQdfbleN2qr4IK5PnWB+YV5Jy
3n1vjKZ8KYWCR2tMGRmllgZqYsHZHOLqpl2rAS3KnKwDd+gWyFqaHjLY0nloGZoMXdZ42tQSYOdS
3WtMu747dd76qyaEZzZ8oR0Z6Yu4aMo0dO89exf6NeRGSwMAS4hxudi9LC+RTcQonj70BH2ZPY7W
qthPchVYFqIR0wQpCC4HL0c38dhfUyVN7rHir/dMICCkK2OJCVok67UxtOEKmacn4N7MT9n/ou48
eiRH0iT6izigcNLJa2gdmRmpL0SKamrhJJ3q1++LHuxidoAFdo97SXR1dWdVRjBcfGb2DKGjX2Ai
xwgWsg8YtjPthixEDXKL6jLF5ms7Ow9aaKde8ePHXItk+8Ui5dXLNgoUeQHb4auP3mwskjKTn3kb
CQzYJm58sM5eaC0ZbLR7gba6JUSOEA9z3d+DNkmbg67g1CzlhBFkazfZbOONGE0bX+cU6XswxKSy
UI/5TIZlAL6wqN1YTeuqb+LmgO42ZsOyj8Y4vfik1YGolWjlT26eBPNuiuPqPhRuM/tah21jbNgE
x/SccLlM3lVi2tk3slz3odn3OXYaiqRc503AsiJzSstl1MqgXpuNd5ebWmJnaxunfngyR40TuoE5
mtDtVFR62SehFhssNNErcUkfDSENW2qLWu6cd7nK4hvjJntyHBhEi9bKSn9L7ptxpVeI+SGMQyj4
HN8DTg+VDKOdyAjMPDTRaG2jpstupB+9J2uQ0WcCPuIDoYbtyC3KBHhlbGmdEwKI3e+yCzuyClOB
B871U/vV1kL8lTs1ZxHBu/mrtT0XNwqo0caaOOyXmQlGbiF10+LGL0aQIV3pqYNhUUvsNwM17Zk3
PHRpED+1RqqJJ1flbz+2NYNPg7DBEAqCqnRqGUwjN83gz6e8UOFltrSESaZGHo6+jGikF24NAE93
mgS47x76vAg2DDz6JZ5DEyc4M+CmpmeYC3a0t+uqeMOCPl7aOeqWNfn2xZyM3n4YIwiGjsVjJD3D
2CPIQjtIZ72taUb7NcM+3Q9GrXZFbRj4JSQwmXD+M5RFgBcBCCvxP8pm4OTnu4Gz4jK16mLnDZz+
HNSnVWXghFeesnYhkIpL2TE1Nroau8voOmgRgX9FKLKX/kQqep5I2YSxarcirqiu95Jm25mGWjXS
ainZyH7KajZ2U4oezD1hfhWZU3xzZa5OCVOnhyafunPCNIESXdm9Ro3stxnxGfo6wvKEF6HfJZPV
rVoA9a94/2RMU6Yu3/xi9hiPJxzhUEeWBBC6VdCP6Vbno6cXcztPKM5BcY7iot1J1WYXAFXTjnn/
/BOEobHiFey8fTt15Y3FK/mas3w4UUvkM+nho//LjCt9tDO/Pk5mj5TXFhzHg9LvpqX2uvgz0Kl7
64bQ/fZNn2sOrjSuA67qt17pTjtZSQurbEl7cYTJFM+0v/TqKVxhHCoRrbBuBEgjT1JHSbvOU+0y
H44KRmZocBT57kHTTrtQBtFTJ3La22QY7908DteYb7AkVcTNblUfhx92GDjNShgtK1guyrd0lMGu
464BhWcuXpMujl+lU5Q3+qx6jqUG70RQ4H6re85ZicuHL5lXd5PWd9yhS/miUWePDZywb52fwVDx
KtYOlnjHzbsXi9l4lCbtsh2ERHWuBK1BwjjhZhfHqudHx72sN2E5ewxjMvpvI1+8hBafnJgughrY
ni02SdEQ6gYbvAVW7nwiWcmHHvwIpJSR/Vy09xyWrqdbRd3nduxN3EFwxJHZKf61lpzdUMH8OkDn
IaiHTUCr9MXoLcNdlL3O/mKAM528KPI4EPjlM1IWWKimttKn2ISRo13JEiem/tVpUX3dklYCo4Y1
jvv2Xbl998B4DmlAOuU5Jv0JeRuP89Dm/XZKanODXsMcyMBbechyka/htxlL9qIGWlfgvyJQI5VF
ONTSQAIbq+12Y2sO19zmrIU9DpTsgoq6WFWe36Qsxz3TpOxAnlbiU4jb9sk1+VmxUQShu/bzjB4P
yc2cDx/NSHmdJm/wm6LDgEP6KfdTD7U674+p5+CYmGcOLIsydOtfFVruCyUi7TkJTRfjT+mrXRlb
6SM6hnuiN8MiTNeynePu1utBcIRczZMysf7ZZT8vaamHJTSEXsNlKJL7wu3qj4Zmuo8uxI0Uhj5j
fOaHT4Y3+BuDbCZGL95e3VfGKpY2ZQ1c+L1rGwqxmXFfPthOER+K2gVEEWfZNvYi16MQQV7Leuq4
J5eT3oBcRPew0Tdkn75ZHl1qfRbYu3jCm0qxUrktSt1kywly7pLE2YyvoM9f6qCjNoNHc829EP9h
lJovauqdFZtnepY9qvAQGfFhsOtul1ZzwD03jQpiUWW2Z99NqSRPEpWsPewDuA+kecj6Gq5CniFe
dtIxbnLMFI1lvnssW3jdQkHsq8di+M6dUPEhnAzuOLXTd1wGgvRMLwEfKqMvN6muA441Zn0OSEdN
gLOEIvRbmyBQdVWfRjZk/qJopY+UzIlFS5aLjgpLY71sONDn3dCsWVOrL6PVzqNTVPOrKVpckUjB
uyhLfDyuRFJdEJ3LWZYJoQoWmksVGeAzTFmgPZvBlpWethyPv5AuPWtlCRWuKo4r56we1MkOh/Fo
zxZjniaungrFzpXP47Bq2yG6xK3TsvEnYbkUDK72HJ963vc6QQZG4K74XH/j4+2WmErkwtQ1cokN
gYV4eDUM+3hO3as5kpY3+yra2SCoSdWQ4v2y+uJniEiZGffV3yxMY99Yo/0+E0l7tMjqLLVRqU3B
5kBFAUd1xkX5OsJcc4iyIlubWqmrM9nsUGl97/0u0kM8ddn3DBmKg/vcbwqBfRPfRBHXG7fOox8O
fdU263lb7qFTdvaJzK45e1RIBxzH0orkpx2blLaaEqQ1ZSfkDRzumVGF0qPE2G6G3nSPPV5Ah41y
it56zVBlqnzM+hymNrxOY7PEsBwdQs5Ci4EGgbVBZ+INsSJ/wr004ix0xDUbPImd1YHe69DmsnaD
rlgFmXunnIzBuqjldCKEOG3ayMiPotf1apS23pRz7Z96q7YWCunrY3K8uw7FlL1UTcpoq08ublUl
Vwqw7WJh8Q4T2gycHc+Y+GZmZK/KPmlPegqn78pI553kVndoEdKvVTHcC0OZv9/yPrNZU5yK2T7w
9mrBIQD5tuJEINgqDMqbktYaHxrHC45lEMcvEGnchUB1Rt5sxYPRmeoxFT3O5mCachDd3bTKdGC/
WnEMlqOo7pzR6t4oJ5hfDLJzfyyVD7c7L/c49VC5CO22/a72Jygumecnx84u2hvOHuPN85tknVr5
+FCwQ34aRusc+zqNt1U0zg99OKinzHa9A/80PME+AFwOS1EswqSBxBa1xbtfllWwqB3193Xc5HHF
/U9ZoMnF8Zg4sfEw2pM4mpngFuAa5jETbvcInxyIs5l4OwU2r35l6VP6O5ude0Aw7qtlLlL92M/a
vkyz4Bb+Lx7Bh3+a6/61RFT42Pf+u+nu3ybJ99//l0SApwieR5GO9xGf7vG7E6Rm3udOEvqsxAAm
kCgvZBTh81G9Dr7knRNlrculNc1EXZTwq2Q5WLk97vKs94F4Cwvo6zwzKdN2xeqq7MQ4OlFrJXTF
jyXIcqcoMrA7ZuY2K84XNFPqOua243ZQ7A0iAJSckNuyi5ltpOkGjofYQk7MeO1TFzr0j9mNas8V
6iVJWeMuj40SvVriFaa/Ftn7G6y8QhGSEejvAorwU9TVBe4n4yFmDYEksJs6sWspSl0Vdt0c4pLW
Am3aT17NGRLM2HCeVF/dEt5btstivJUqZLjTkpwL/TLbFDqd11WAsdaRDrF4/1OLMlzxBb8Gpi3J
MRxrtIGc6vaSuFz6O5Xph+jqc9xYb8aMUmSP5W6cmCNYOoqh6Q7ig3al8gZyV5zqAbKflYtPJy//
DEIcRWoBp9aFc8W4zh2vJiGt5gnIsl1+EtnU4DPCvTW5hIqj8CCD/ifIFQWoBm0GpaMGPrXqxRhp
ApVOfHWtNF7NRfIFumhYWcPwm0YBdP3SODHE9jadhKVb2pR/2MbAjSYlzOz4fXEKPDWsw1lOHKzy
Z7K0B0nH2GoGcraMjfKpl8POdPSvMJubVWP/KYylYsbLUS6A0SLuoKimBojctnezDp5/syNqM2TD
ivWN4EgUvfNhf6m9+t3P7if6ytllQ3EdYvdB5aRArFmfPRvDyeAF1CB43XtVu7CAY6pX0/J+9fBZ
BRmoPpgFtjPB6HVVjjFqQuA/SzIFi8Gxx5XR3QVTVdw79NJvdjk2k/43yV1ahbkkqdzCYlDOv4zr
pgUmhJ3rd7fWrc55V14mUVksZ6O3MOlpWYyRPA6T/q2GYj2OmCAalT2rqPqYebn47+b7xklTDsrq
BjvqJ7eNFxGpAnwBLdR21+LYslXdj4fAtu2V7rB+sUPQBtuTX+MYg7yz0xo6oDl0hHJ69eE37lNK
28UyzrqdUvbPiBZr1/K3wbO6aFXqLhQG7bCvrp5H1MWhhAIGuPVJQLJctUzRmazYDEzrbx3iWKPL
NJntHXWmbOiYjRemc2+0miHVp07/BroOG19LTK5LEIZruz7lE/jWCvLZivvKByUIBGeMwV4lc69X
/RQ8+K3Jra7Ib7NnnwvL2A26rjET1B+20b+2Nf3IGtpdy/JB4qc2mXhjGPFj/9vt4kPX0t3V1La7
TDk9rO0hfCE//aLbEi5q2pzMEhtqKDcTbq+l3/qCH6qkZSA95cZ9opfA/4onDht4LV1ymjY7s8cH
Yta1/+J6nBJTMU2IH7a/bmuYUt7cfwBWaFaOpApLVYj1k5W90womV7Ktn0yaBWU98nOb3aLu6PPT
XDlBa5lbUdFZVUin5UTm35QZd1zTy3eE7Zts+6tr5Oe6Z9/OknGZ8cngCfSRrip/wufmwtnPeHSj
4sJ4AIW6dm+kYD+HYOQSn/RHRnxXxAxqdb0/yRy+cG1+j7sG25UOr2Thv5joYxYL7CdcJyYMfra5
NGHGnbgBpn9n+tNWGkgPRu9FCZcKDgCo1aSK/XURU4gRxnZ49H35Jyg6PqIRmHvnvtBLBeY1VNOT
YQU8cCF5PKYif5IwfU9IMy2ZObynTXLBv/Kl6uZHFxJGBZisBWQMkGka854nOFNyGPypBpSQOCjI
XMXzdpjybpVZRcgdW3H2ytLqZoZcDSAH0kEVJ/6B5i6kDRVfy3j+NSKKk0kFkp83jC31TzsTQQaB
5yHLQ7WVlbaf5rpT0WoqR6AwsxvgwjL9rgmXyUwuFL2jRbOrpLnJTWqTSjGDj/LR1BgT49smCYWJ
KVwU9fwaTOGt4HwWGxaT56r8LqL0PjDIB3Irg94XcVIuKSE9uoPB+z/DsI8mJL/CFgD9sGlZEE9c
mzRflSAleT3eLRyNIsfBElgpHhUytEy04NTpNwfNdmU0ms9BhAGrtie4AuJ1mMSL1xnPtsQC1081
F4Ta+FUFIdMsmaC0iHLXUJC0j2134D1Lf8jQMhY0cdh23kqZUfmBKOMvY83rW1ptck0Se3xNJjSc
VPr1RtgZ6GIXufM7d1MOV2Gr0CuMJ6wl7zDrx30yOJC1teIPcNIYZ5GV/wxeQyYmmf1z683JtArp
S8XPV5oGoxybipLVEBQ93YeJW860ZrTZU53Nw6tUAyPa2MGGs4T6lGDVh+u2UhHbgFGWVofAUMw3
4ZdccJpq/BjNAaSUmJJRs0IMAFoM4la4xmUznZXVmfCywYSmp960zN9KGRMVbUn5jGvWes+HCi9x
0iKl9bya67Zx7RedVNNVd2PukS110IXDyc1+/u8hlf+F3+L/k5MCGwRJkf85ekIOHTPFf/NS/PN/
+aeZwpf/EJ7JuML2vL/dD/8VO/Gtf4CBMB15Dyz6/CnYLP7TTGH/g9EJuFcYCmRW8Uz8l5nCkv/w
LRsjhQiIGGKACP4vsRO6yv+NUI6J4w46I8ni+FAGPevfjsBJ7ymf9XvesDZwV+5pCRqwjS7awn4x
Kvk2d80patpz08x7Qd0Ars9uL4twOybtn9kPlpWBDVmYxNB4/jaDGUGgS6CmYtQ8TLLT+y6z73ff
c/5ucqV39X384BvHukuIC9AAvRBGf46V6pbQauQWdOguus8VqEk5scQDHXfLJwuwMGRQnxUmTI9d
VZ45ub+QbwTUNIbIsCpZeLV3QCZeGL1JCck4f+jo3gtX9htFrBtwMgEvdzTCB8p9fqY84JKRqYz/
xfhjib/COoKvczMBLG6SSCdHWdAwNaT7aYwtIHMJG7gjHorZynHt71yrt28Ec1YRSbxUDu0+siTn
DMWInOEPylzaXkVQhRRxv0LVIs+5IbeRPIZ+8I3JXPnGy9RUBWcbAuhtPZaMJ5A/GVatopQXOvXI
VmQOmxSU3JVO3+VYbcIQSQhdzlkgp1HKoLKY1Kj5amXDi8Puwq31rfPKZ7cZft3cOhNBX5bCvfRI
6jtfibunpLO3wC6iDQVZMMRab3ifaxbrqd/62h5+0ii5mqboN+jI9S4Q+LejvB8vyvSujZjHfWk2
5Ii5Wt9jMHSgpv0TvRB/LG9gbc8oO0fSdR7qzDc3Qex7J2629+G8eqrp9Tozyzg4cZqd4yC9M7J9
f+nM3pvVo1nnRr9rXBekRMU1v5CNQtsrD+E4W3twjYKTNLUurWl9VkGZPk+w0ztwnJvcwoBaKfy6
phAtpT/jNQmBnjR9NK3Qz32oxPT52lP03EsvfuSIsVehDRJhEskhIuSUp0Z6aRyhFqr271rmXK7n
sapOXLXCnYwpwKgcCrs7aBFOQEBjVp2/g4/hPdKqG45fNRiNO4/KwivdK65sVb8embcuxv6bukks
qlqcnLF3N0PsPVj4/rTgAhg2M7bmkJsmDQi4yQvnWEfeux0Ux8aJcKqIb53GODrjWwxzGfkCGUzY
Vx1IDkrDrSG1tiEjS+zVu01SldtW4S4MZ8IgxINa0mEgQkqmCWvLwt1ZRZ0LRCvCjKvc3UwZGuOy
LFhNnvuJIldtbIITC2vCkWfZ2logWH4arftpFnxXQzWUtjXxTiuTtvQ633OC2eC/IVXJTRAO/sZo
/INr2itRy28OpltmM58qcj7pAeDUvHK1Q6pK6kvm8ASUTItQjf+4TvJBSfIhKO/+W5MXQ9fhI+Jd
iLMnxxHzUqe/Q5H++jCzHmot5qUfaGhMbXM1JzPdU2Aw7GJYS8FcdAeAnCVxGUdtmupJG625ymYU
MkdhAUAUQujLwugnCm9hWL1aOVExPMQnC/j4xja7k02N89IvPRS7uOJcWSTVU9M0v0H/HFYgOGcZ
hAdlcXCM5gTDiOeUxzwST0JjN0q03RwpMufKGFXTiQDWNq0IdA93a5VtJMEuMevfSGlGOpC1VqlJ
hWoGE+rU11UAc4Z/YlTEPA0hd63G9uCGY7DVBRSQpPgTNfq5ivRmLptbaUQ0YZv2lufhbcyemXPN
kEQgyYvsklSVOmIaI6s8xDOpKEecdDhhGMkZW7Z+7cOdCr7DPGsvc198jUJ1G86UCTKwx+JEry+B
DZzVJmnfw+zNHx7A6bNOBvCw00jogtHWxE36IkPyrkMhs0PB39hBEPzsZHZKyWotrbYzLvaERx8f
AFjMqexYVWsi327zAMiA4txKZFvMGgFI9y69mOG7O4fVQWPtqG3JZTzpzaPOra1q3fxYT+ZH3ens
pfWHlfcYRcr6ZtpKu7anxgf6IGviSTivbMsnnjDVaNUOF0fh03qa9eGajfa7bd2ZxLIC4AOKcj/i
UlhwZSVK5gyQaic3OAaG9WDXY38aOu85a7AG9k6ijh0BSV1X5kZ7mK9ZW47STI/o095WSaD9mal5
ypgVob261aalgqer/YuDtWOf+57AphX9So1MahM4QRy0iT37ItwmRf2W+c5P66TurgP7LxrzF2lO
bMthThfIJzS6mmBqO3ci/WIdAemV7z3MbCa0k9jGLhGRRBwjXkqX2UfvvOdQsVnvnHWYOuqCLzwe
ygtEmrXtzd5GIT+uqBD2XlsO/k3r/NDmMl762bm1bVRSBdizpRfMP4NSbSSL3sXs1a5vneQq1T0F
WuSSwLWmOToJ640pCYtCpKRmsfMxHJY8Jn9/aREqFuPY+jtKqoFe1O6XF8XdovEEC8eczPuiYVpc
d1OCqN6M2ygv96YRec8DB+pmCIxXKmA5d3Th2ovLehM0Sf/Sz4Aah1lhI7r/Ms68cdvJTq5YZ7MV
30wcm1m+0UuRnyMVjquQAl2KHax1YR5mtOVD5I7DMbHJQJgSJtvMu7ACjvZRZBwF6M46yZkwfTx/
eYLR5HdfZO561IjVKgA80PfmvA3ydJuZHNzpvacEOs++cWsAug4idkq32Gc+aRzoAY+ZGT5mG3NO
3lOP18EeY5KV5WqMjMeYELum6W+WwJsTpN6e5XClevlAmGXFILtfdfM0rlg9jJWHHsF4CGkgbhFn
4+HM68RVj34bDDnxK8O641BkLykwpm7XduGVsmvBsqeDdWsmTw08Wsfcaa89MoDN1zCEfsdg9MBJ
TEfP4Le5xN58K0431nuTkzpxw5cZ1g3617T+O2cQRMN4cLTDUc+hKB3jQXqicTDcsBJfcqwHpWEz
InFNQ+x0HGwTzziSaLIeLBOOFhafgjJZwfMbjXsbfOWjjbv9cRqFs4ZSMXAmqlljL1as4CExuqHS
qI0WpoUjVVkTsSKtkhXJf6C6YaZ3LseLDcMuypAxm+rGkNu2nZH6zCi/qKDbjHr+C39Utu8bJux+
BZGjAuuwzhweewa4wVkW/avXJzH2eXtJGMvf+0F9avz0cRZY/fmjgvfeuQUdhoLabPDfaEctSSAm
6zYpx2PCdP4hGBgOxSx4K7qO2y0PinHMsnjL4Ogj91ssTUOSb1WWcd13xMBkQYpjgjVyiE3jp2Q2
IdsO2Tf2CRc14ifxWMRzZo8JKeJToJxHW6fGIantal2Hk7XOsKyurSKY1nY8lgcr8B4c/h3vYrE3
vY4DeFqaj4jR/imOJTVusZafUTG/7DYxx6tvW3cf3F87uhILMm/1R1+709cnBsNzZ1v1RxsyALPT
xng2nCEjD8d3jqNH8mHRKufw/GYGOBUV4tTZavqe+yQtSuMQ/iEk98XF1351OxfTmkvTirora1U4
fsSgHLi31o80qF2ocdHnzmzVgnAwcoiRGqehiZ8sR36zQr4aODevcRvaEFNxGs6mfORZRXNP8vrX
MfKFT8L2O/Jow06JVhLdY8tpBucyFQ6jqDI1vppEn4O59190Guhd1QbxlhXX3KmyN9ZDcLO7bnjF
ezRfbJLqC6lm900kbrIl0sf03jcfOrPoXhj6l5tISCrQfSrXyhh5elQOQVA8SdheOuc57mb7VOOK
XuC8dZ752Un7MBIt+/hkNqXzghnRebj/yuo9+8VkFX9Q07SLO3RvfzjRMvN5T68+pkVorQUS+qoY
LHL2NcSdldczrfj7t4Mwn49uNTwbuLhWLTEOPMOTf0VV969TaSRHQKTXtC1eA0NY+5Hx3dXFDr+C
7STgs2h1EVVARLetvs0pU5e/v7hMckF6XXXacakigo4oXz109y8ex/CHCLtuICqCfU1OlmZ0SEoi
6EfkgMeCzJ6QE2AyQFIpBdRDxVaUD+3aCa16k7QZfSHUVu9j3+p2gEVoaeSmt8E9FO5mipMZUpDA
tCUpmFIsI2Ar3ELZ8oSBowaz07OccnszjRS7Jvy1r15F783EIWesuv53wJCe19EfmhA461nRohGj
d5a1bz3QTrusbfO1Cb3pB0XMysuLqxr9p5LtoUqIrfVd9eZ1AX3MrfcpB9Co9v29ivvh2x3s7MKO
FljqEcQR9FtxwKv8K+8zwF5XZA+znPY3j0aIPCLBOwZ66XiSq6xIrq3iWuSTbnnBlvnSYBrfFLmR
rkHq51+QV9N4dtDEhxlMSC8OQR0zlvHkAQMzXu+9QQnVSspUbgPAIuiH9neBuE3ctLoLL4HPSFPD
cJvlgcalR2BACgTfshWxv+ymAF6XFZkrajUxmGcD7SReBuqIDEKwH+qRlgjPkys0fjaVZtFoSEGj
QrWjAO2UDGRVQXHLXYHyi1vC3vlQca4dGahTM3AD92oIsXnxEZvhh8Fb8NTE83Bq7c5dmlNvfhJC
eIMdLJ881ZQnDzrbkqZKeq+i+qVIwuIWxWFwxAqXrP7+7314qblQ1e/9qlSXjH/dyH53poKlfFvl
XvCgM3LQE+49A7DE2eGYMjZpurNILlA7IjY0O2TYIEWMseQ1lAPHDQg+zCL5+4+53PAcL0SE7zix
om1Us4vY3ejtcoaaHCm6eNugmNKl2pabTjvzU679/JIG6tRmW3SN+4GzuPQ1h1wh/XSNr316TwjP
L8q0VRdPxs5TPWMSxH+l6wsOK31JGH9snFBILkl9d8GMiT+vgoIbZBJraTCPz3WSiMeKdlJgcKnS
1ltbdfbRTyKIRQEXDnbhxxyD7RL0/vCojSZHKMIEU5hRelReWBy7MhHbPoj5TMxjsu4tIFNO2s/Y
aaEaKjoTSUrU8YtdTK+2tLJbOJmXMS5mzMOzXitNchd+pMMMRZFHqC0u/LQQ7IvOWU9aFWQ5C45n
WZff6iblHjab9O9y2Fh0hlbbqfSNMxxT4+zA/xf+ICGFREADnZBGD8Zd+AlFP25qBUdH9ymOAc0L
YnH6xZ4b3LQZv/MZb+LsHe+hSfwPFSQp4N653D1ZeeMtkY+IGXFub4tx/Ogj80OSfyfp5z9rLI4n
NIgXdohkWzT2uUU3WbZeobcMqLIzg/3Hppm6Q0ogNmQUsw+d/qGwmnv5NyykjUgiKKDNKA4Y7BVn
jLK60WhW3ghqHF19KcNZ/QUiuSgQbgOLUPJ4b5nnRwZfnQ4oHNLCdB+4fzK33KVKBht60+kEz59t
w/5puvljGkCQjVn/cc1D+4tp0taim5dkPqYANcyLXo4jK9a8TJ3go6+wWnpUN2A9zf5q/CZaJt01
76KvwSu6S9XM4wbECHYpLqG0o5onALfxa8rCXBdou0anVok9+ZtWP4YGs3AzFZ+eESILJZdwGrND
4Fa/jTV3G4rAKRwou7Mn+hZTYukeU6tHB+lite4cXTxPIvu08MmvJ5GXO5P1+TRs0atJO+YEewHI
LOasqw59NdVHM7oORZXfKKH3OJyxJ5g0t7O6qwcxG/z5dju+ZU75OjHdWGdANRaun6Al3b8MFI+c
/v5lQFQq8fHnZNXd+DZ64kHJfF8zXjpiWtjrlE06AaR1HIcYk1A8Nqvchjata1OxX1b5tkvNjUvn
NX3OlktiJIw3c1F6kOxJQHbZY9MF3c3Gn3Eko1kgxFsrbafBL/krnMfBK5lI9WXG6RboKrSLmURx
7Kv0Vqftu5ua46ltg1NZuN5zTZMxg8yX3i6uGuftIW+c5DCB0IIpmp+sRr8wJpg3eTREa1ZmPmW4
zReDmqKNyqJ4X+TA+9Ixv9evzw4FdE5ItEMUG+EyW8G0am2EBipN3Me7TnLGB67iQxAOguOyL6DA
G3vHHO3z3/8qkXl1DU2+D0bPPO8vDtn4K+HSg6zM5tj5Tr40oaqhhc9n0OjObapPXmqfB992v90+
+bQ6q9mJKBuxITVbBnjBOx3X41pjVR9UnnCLr+O1IA73bCfT2qsHBl3gtoFZqoVtZz9R/y7y8Pm+
c65kUxwkjg5yUMm7G6Nlshf1UfCrbJTvLPDTM0AE3Jfxh1URHNUdGkUYrKkIBdsSaWwjkqGejH9b
IA+AXEjQtrlRnG1/2LQmhSYuU0MhsQEw9FjoRg080NX7/OqANEUnbPWyspiQgc/IV1WCAQuSz1eV
9BTWC3prHRolrILJM6jUpeE4e4AxxiLv4Ytbkf2Xh8ExY6y99boyZwrEbUQGtzghI9RkRJ2ACW24
k8+PYRHJNRkGZBbrc+y88djCiJVx9FmVhA7qFLEx7gSTr1DJTZ0Ba+jtqQSt0H25kzW8tHVAjsOX
A4CjcgPciHR+X/9pmS0aDBH+GgkpU5bOiEg43YXILR/AQb01MfFpLzwn0Ui2yDya8Zggq92ppWZR
rCO7nK6z8sfjYHZfHXe7+0TE+XAGiX0e6b/EjuOo/OT7767VDTdZ2RoSXRa92DNojUqrcTMlU3MN
09cC203yH9SdyXLlSJqdX0WmPcrgcIwLLfrOM29wCjI2MJIRgXke3IGn14fsklVWmqpbbaaFtAmz
qswkGbyA+z+c853is9PxZWiqjvIZlseyKk8XiI4ZJydQmwRSWMa3yIPzGBfGjy4BrDHWqE/7Du8f
0YcbvuRSo8x3u8i/wqiGMxfhVJyz39F08ywuq3SpkIqC2g8849TWCAsb+tzQkgeNWDWvQWyM1o9O
Kep9wcXee5w9+AijsjuRYhhtzdDaQd8MgLljqtJ02ofRzeyDWfMAxaPf3ZjHwIipYAVNUUE+PU+i
7o03x1KERfGs78mif8d7B2pIoqseGxjL9YSlQy+7wqkzHtyUeiLoBo5kBOAbVC/sJyh/Ns7Ik68i
wER9XKs1GTc2Z3CjHt1IhFRCM9v8VvJr05AOMgHbKdN2wYaAEBRJn2NWWXoHSPOR1O53QDgjdRym
UbT6+UsghpdhKqMvQQwXFpUv5v4QvocxeOlT8dTDOCrVNB95z4uHBELIEPT+Q6SMbV1GxUl39wsm
7MpNv0uZ6AcVxB/52L/0cFn4u+Tprm5FecmS+ZSGBpUNZshnQhx22MOyq0GzvKn6/r1P/WKX10G6
F6LAI+qk7yn0gccZlvDWtUuKCjbQayJ8xuNErsWTb/T6iESXyi4lp4wRTbE3hX3uWq+6253KX+oG
rrIYxbHKPG9VFd0tcdMK3WZWnTpPAHAJGvYiZhFc9BCd6zwoDsRlvZSOC/QaFdIuMcmGCwNcjubS
W7Gcaf5om06yk0QblOPd2+dDxsgqYyXiRextfYbxjMP2xRLWgSTwDWhCcSQqLHUgrLFlSU6ifirT
JWkC1pdbmta55OmtzdG8/vEH5hbDTrtvQTAbJxRz6G7CI0EnqrZi9DGD3GNQfpo6rsjU4a/y739E
Fn+pRrlrN8w14h/LwnNUIYj8oueJb0aO298Zih6wmIO8BAZKj7jThDXLSJ37OeXivlAEfudvZdJT
86NpQ53qdnpmlUaH4sOkGSdaM3f6FletvnqsnlGddc7BWko4LwD+0PM8HxO8U8z2JYvqLJfrXLTN
Ka4HPIcDUw98JjQFLVPXyUKoFUVO91RkHGOjg3OgtiEVuZ6852zJQJ3RvrgsWziZtmMWfx+mIr5r
reP70PCpVY44tWl/xXVjPht4EgmbyzaMnUmOW2Ki/igA0g6GHdrkD7IBs2NT8NNoxP2sMeZyg/LP
2Uf0W1djHPcUlkTWFs57gzqkDKKTkyTXIoFGGWcmpVTZUrlLQkV4nSLq0FatxW9tVxPaPHrHfGax
V3W02QM92WaMmQoEPUy0OcHNFRlJes9bBllm431YXkwYgVe4mMSmfBvq0tqPqPTXlany721IHTdp
Yd9FbfwYrDJd+Bk8UY0HYVdVtJuOf4+j8BqLSFFxRP2DifiWPOCKhU4OoCXKgDv7EwDkvlDXMY0q
vtNwzubh1NuqvbUqjlZRkuprvXgUU3onRq1sl7i1b1HnMniZAIZ16XuY5fGTj0VToZg8mtIQ+DlH
Qm8SVlVkPWFKHOsTL2B7Xvj8CGXN/JAEmOAZmpxyQ8NZavRhFgaclGgcnoNSeTDTUveVIOQTAbDG
ZxUjoDcpXHdta+Gf7mbm7kaXnkyJnAGaVXYcBhT7ZGedk0w6l2kyvjMPyfeMaZD2FXrJCUw2JKGx
lTCzbsf7nh+VDZo+mliDYGjF7kxe4QrEm7u2oqZGG2Ydq4EDBc1OvvOIOF9bNreQDyyRoJjhBleP
eyMox20V+fXWou/o0jy5eAonXcSaetL9zUn1fPLjvY3B++LPw5XXM94R1urBwNHpWy+KPfytgxEW
/kHF9pvOF4eAgL5TGj9wsWO2ZVvcU5VBqXptmuBHCfl9rORzu7RKQgTTzm06cV0C2qPhtXbTT9tF
RBsl5YOjG2PH/P8qYletjUW60g/ktIlC4CSH8QMtZ1J8AACnCm0fA4/VQ5KxM8wCnPmWXz1AaXhu
8IYB/poPVcikKja5XaHJ8T5KAfbJ0p8wDOpHaAn1I+Eb/qa1rRPpqZgeSu2eZfc7spNlM1ipe0NA
y5oS8iEsx3EZPoAQtKN8j5UlOhmZBbiqemj5HVybwWQERxjzOsRImvXq7M8q2uEWQXWDG+yewhJj
cOqSujgi42zmuHnwe8s+McUqdkaQZkDji2yHBQOfdGi2z6mGh9/4/nCJqw1RAVyE8+jSrJKKxLnB
4JFW6OA0SU//nXxLjDR9bLpFWtRN5fdyoMixC/leNYTvDqHcuC7BoC5z0hA5pGdV+xaREwfSOvLc
aC8lEHgvezYLLrepePYj9+KDS8lc7621pVilTfFYhdZ27lVMkUAAUsiyVzXpW8Pzs3KoIJ0gQS0T
FtcuLpkKNQ0HznBlClHCDBYvFgorOE+r0Zr9mwhpgpAXQlCLN5lpTkecz5SfrbsZx9xlVTyOW9K7
aH0DJm+9j8o6dJLocp/BYN29PH4D/cXQnZmYJ4wFC8zsgzeoJqmQmmiw7H1LnOcaze4XDnrr1HTt
yvNZIGSFvihveC2ipMHg0f+mjrk0KVBcC4pCO9a7nqVBWMzNyoDetI298CeiuI3hVh/YD0EUccjg
kmqAN4BPy2RrrQs/6OAqUrIg1NS6yF5lJK+hqfcqL1/McrrB77gHCY5/w0OpL1FBhrJ/wtb+GhTg
Ml1rINo9p4SI0+k9B4FoVdDDXSt8xznFTqzzXhIjUGvYkJcokh2JeuW5qNlfixgFIbBQEk55Jhm/
cLi0U1KuhDNNG5/J+qaW9S/TgI5M2LSxGgxxs3JyXDRVUtwMG7funvnHmHe0OBmopuj9ff2K5wIu
KvbER5kREl9o2r9Seu6WnqH5JoZwk/op7Uilf07cfVfAC911wO5+1VN6MfrWfOuq/DNtqaPD0V40
X1a59Zb5T9z43d4d7XKlMUPAFuItblpzAB4wdxdkM1c7qsbnOTFvjHVPs5bOHSjDk8s2ZOuzH17j
ehwOjTIMzKkk/oi+CLdFCEOAJjDfAlcrvjmmPCA2ew9YUdwnz1cn2+p+oAR+aeEyoN0wniI5caMi
R9jNIiTYxO670yhl+ahd9xHtdHgjZyjecig/5VUjyS4cIwYqJm2JZ95pzriUhol1ZseKSdiIy+Le
v0+yrY8T88VVlVoUGxH4WXjZz8wxzW1Zo86s+62G9DMoHl4IfoWQbyyr3pNOHzphwAf/CELmQdp5
zaL0Su+7K6fqscuHb4nJttezPxtmHDp0uaJSjWButLZORKytqaJTj7PrErsjy2B+39K96LqIHqBu
ladUyrvPwviWmK3eEOOEsy6INtIfqnNb4ur0Y/MTZ+98Fm2drd0hQ3thNgjqK8F4sc/2g8Oyqks5
hFq+zaocpobzkGwUN1/CsOQUAG8q/I024Eogmic7NHoLKW+YyIzZOUNmTtnUvpmRsbLdgUCiOGj1
AVZgrxkcJ8MpjmKI68O8yTqEt8INjAcjHZ/aGo2PmNjICyaB67yJ8703Zh95y72eI2xBj+1cWUft
IKpy5YYR/t8+v7a+m3GHMFEfewVcBj2H1zKLmaL8ylDJtYziiTqpNovPGbk42Lvm3jEvGdMA1GtX
Mwzqh7NPkyeSGUFG9ejZZOJOk3VlLqhWXEDGYYypv9Oe/7o0f/mTGZxtw7qLIWjO0Az7XVnYh9ky
5XlWcBrYrap1Sx7dxQK+e/YdEWLnJ1WmBMcSYOTeuxrfsttWLvs5PFVT/AtjavkcS/MTtQ88tIqN
a9Z08a4Hg7iznLyDqAoepx0dXCINaWYanMXFSUsoUmVOO1r6W3u0xqONwJTDOczOHkUZjU54iJYy
V2Er2g2k9BnMCJ/n8s3uTYTvoX1b4H83ufzRBA4zhzlfu1E67rHpA7AJGBpGcw23x3T1Qbemug+Y
37rElidh9CfJObcLmHpt+EnP1mREv0DOPvJNGAMoRBSDXeWP1Oo3UA8VY4k5jd71MnTPU0++KgJh
OxvtrK8b/dNBotDbyXlItXPsFoPh2MhrGko0F4FfbXWZoQDlNbuh6PrmNkGycY0m2AQ0+XmTt6Se
uM8dCbI7P+AqYnePVwkqSMi6xxTDa4oSY9WEw6NTzEC32G6brv9C1hE2kSpM1wEBiohjJBuE4cgW
t1lFbQYqtR0+E69iE0+3gRGR9whKJ4aX1y5Wx8ztfyNiJO49JRas+Tkjq8ZERbM/0YokNkCHssfz
V2kf+GUF+Y4Dv5o4F9LZ+hVn8a9CL52ZTk+1Fx+HkYqhF1O86iSCXxx739vAs470LyvLXkRcQ463
UYDKKdMeh3vZqyN9Znbu9HBFx1GfbaS8+CAZJ43BwnSkTARbLSWu/pM7f2fITPRLh9S+QvpaX4XO
rs04/vSs4ocJzbmv0i8+45MdIk0bjc7eJNGdSwGDrxpJbnD6ZifJtmS5h9IHcFEZWhfDVFvTpFPL
F2Q2Idk87/FPim4m4JA4gLg5yBwZW9bEthG58o4X7yVELzh77peOp0s4hz1lMJQVIwFJTL48S03P
K26V15wKT7QcahtPD08l6KYzPKtHA+TdMWIzyXPMGtlL43Uf1vPB8Kaz1AVMgUUZM3TZmTvWuKmA
2HS/NfaBOhm+Nzy06TafwmI3BuoRQYtzDay9mxLBHswhg8+ujS6NUT2YCYlqNUOAQ5ANryErdI0v
Zq8sPgaG9tfCPU4QZQUyKh1NTLl8N17P+CxR54H6Fe4+Ll2EDYky1lMmH9ipnsIyv2AVSxB1c1cF
ptpVSXgOWuPDj5u9C/yD0sy/qPSC4sxAbBW2Z9ed0wNQESoZlIPPuavw4L4lYfAkO1M/pAYVQ2Bj
Q7DgQZJ0lP/wKsarcTC8eXMNVUEUb1M8oOijn13rju3mQKZL6zBqiC0TxxBd7770Lbk1MP0WWZs8
hpb7Dlksvdh8+nTA45kK+VS56pDgveUxb569uOGjdgjWYrOk4AAky8AMw1RAdabZpBk67OC58G8P
WGV5TGKf72/YYb4e/RLzCz0FMLULP/YtKqvfAco3R/nkLZjkQSQUPbt6Sr5MD6RscVU4z7bgw7Zm
TmYhRkBlla/5ohXriR1g4THuNdDx1bxEGA2GV51Av0+HvnKxUWQVmajWGH9DiNuv4in6ZnpQnEtw
W9smSdwVes5gh+Kx2Dh2TSk1QDv17GE6TjEvZOykn7XMM9rY0SIAIk/WQxTaj3PzMTsozQQ2uAlJ
5mc2PAOQiY4JdnF0HzzQ4YeIBOHIQwM+xK9+JDErB6oUBMmnEk9TQOv8CGgi3vRG2b4wvj9OVfec
Zu7waTXORVtpv1XmKLgWknKT9Ia6K8l8wjHzq3DJF6tADTMiOg62fJsaBPTccuk2HAGohQE9rh9j
02c/4Kzob0C8ZMmbQRYWn4pm20UwGd5zNFlcFZAu7qb6LedwI9oeQiloVT8l/AMRw0eJKzwY3R+i
CeC4JmXLIBE+riWyfe7KXVzisJE5olJbkBA/E27RkGSGki3dFhpIMl4OfBim9VLNMLB1w7RnyKpd
LC0L92yc78zYJ3kI4d1A4m3pTttSkjMWQB0xN2ZscywmwP87htQ8vcw+i+qZadzTOCJjsiPOJdaX
hMB4g7XVY/iT9B3ZDdaeWuG3oSj2TEbIvo0sb+S6XIfnYTLByY/YhIys3vh18hGPyK4bWbPGalBl
5EWr12MZEKcaMvrw+Vir8qVollyjfG8ywDuIGIUEW9t+jjWoqvFXVbfPc4AYW7ASHqmcAtrWMw8L
Bg//gAAW9hYJ7H7bvgaiv0Q6aDZoMjeKhjLToHP9SteotBuS5koyzYiW5ZPL9okjvhccDODO3/vf
BMa+txXwAN9BfhtX7rcEXx39y65MjB9WgliVUNil126wCtIgNSHINxa4LxMxbCv/q7BNxe7eXE/4
Rbc5C47xZvT8IiPW2TmpTiQszyE3dfqqgO6l7XCQfQObuSsdFjpwf2UyHI1+fDETiC2FHj4iWDH0
PyZvXPeOchCDHkZbX17ZhI3rP1kM/jfOVYFr4M/GVRumMsldjkc6BRh5oPb/bFxl0NsUfE4ze9iu
205WbG1y7fk7oKE6YMlixxjTxzZgM2kae3fJLJRj9T0EFuv26fCfGGnFkq/0p/AKfhzPBEiB/Nh3
PQvm0D//OFZCgAQ0Hr0nhggrF9odjNrtFgZsv40Yy2/tJvvF4ovLQiQ/7N64Qlkhgbxzf3klTCTg
TXx0+sVtQx5JS/wnIXF/hE7+9efD2iD+cFsQePaXcI3acRijFx1Rk2XTrDMPGVAN0/VAnBP4sJY8
0Zhp3wr7671n+5BNdfc2eZ9WCmrGHzVg/ZgwLNUqJAM8kf9108y/DGT5JwLp/4G15l9+of8Hk12k
6Tv/Iab0KSH+6J84pX//T/7urfH/Flhk6wrHRL/suYtN5u+gUh+EqQuzJ3AF2S384394a3xopBS3
pkm8kkUL8g9vjeX9zcSWTnqqYzuuY8v/irVG2n/BlMKzJ8XTsyzp2p4jfP8v7+joySy0O2s6OBX4
absD3tQwDztOMznnKYGDU2ING6lCak3HuIR4/1bI0bJVa6EK8emszDL5MuZe46D0H2OreoMshCpe
pF/VOL9V2lSbwhxKHNuLudB+7P3oiwvyhRTtick1QYySke6KHCgkLDZZc5H+Zo/yscH3u1IIHSw6
O1vV19xur5G5REr1aA9bG2eOEBORiEGar4ZU5eu6YcsudVkRkRTf6m5yHnITolLoLGZjxabKm13O
uw7Jup48pJDFTOjiEt+ZdRDswoKCaPT9Q1+yr3DjqNs3zuBucJS2JzfywrVMcuoObVnPynGZowcC
y4ztWreSTmaVeDURGWSQsIRO5LGaM0nyiHznvswX08xXgeKLEUf5bDK7xow6tRdfO+F+Lo13Nkkg
yezqSPXrHCOTbkw2TnYMzarbInhJ9uVoPTCTdA6IwFlveohGKvtNAlN7JHOZG6MIf6VLcOTAXGOj
rO5r8ttmjTnmHpFttsmKcjp3pLqxfLKQD6cRW9Ng+J2J8ivvShalppPeOkiUuBZIU41hvDshpNJs
9LKrds1zgdKE5Td2+t4Nn5TlvZolrJtlBXKPkj7baJOAH1MsUw1bVJvBDCUdoexPDH2Gpy4pxp2X
4k7EA0tR3c1fUtbtoTfBlefoVzZJhXtDmCM2SRmSDWD01VWZPlsPd3R+Kp0Htzou7G3ioA9h1DpQ
1kTwB3UGuYpg613jFe9GaMhdgOH8rVQ8SDBaAVuTjwHjpuKKyevyG3+hgCu5ihHCzfyOSD3PMVIv
6ubS7J7zwh8wtDPlj83kGcDADF3ezJ8aG4IrkHOXuE7XeIyI7tuhEm+OAEKns4ogpE/DUO6nsUeW
MA7lA3kHTzFrlb2uI/3ixF21FTlcj8THAxYoTchPHV1GZWbMgsrwMREx+orQn9ZmJKhZydE9G5Gt
V3lpNDe2G80B/knzlEphbBpiioHfkNrDxNCApz0spLo6/e75ebkjG+G5dVo62lyclYH4vyn8R3e2
f5P00m9dp08fxsnv2KypfBfHWK57EGCbHhv0JqXw2UwWKRhxlIlLVTCunXz5WLhj/Q2iNoiktrmV
RcPbXSvM9DqkwHJUd4nm8XfWWvEhwFB7KMAgb1QYw58Ke28PdNgg/mFg0dplz2klP6eQygxrzHz2
YeS+NKJpv6cDUkDco8B5bUvvQ3eEtB94ZA/g4wGDMTUbu0/CNV2rgYEqSojD7RGe9b1hEoVmDucw
sDt8gtOn18jPMHTJR8hb4+6GyEXiyFk69Ho90rgwnLJpVEBNbDxy82ioOa8mDwqST9O9Lgc7O3RB
plmYo7GSIpougUgOZoZBPEMJd+iLmcUVo+I7io56p/PkKc3t/jJjatzjdsdMHouYnAksYEbue7Bc
g2ALpRTwqMG8MLSXwKYm9Z4qj+A8DiNEpY6t90FaQPO1NEajss12kd/fcPIluPCj96ZxWlhszsIt
CImQ9AVeHk9L5Ki+h6S7E3u3zlKk9hxtOkjkSngmJNAhi7Ct8UVyU9XncbDJEZFDetEBEy8Ov8+0
RsEQe0Tp2nbTbeaeX2NQoUywikA+OiVeHY1Fa2OzoQMuQRnSie5b3rTn1ktJcfR+UWAFG5xUbCV7
gzwETxHBRzR0FyMkq+T4DOCSPTIpk0csLLDXEzRL/3HhKf+at/vXWy34SynVkYbXSlOLQ5sgadC4
MZnss71DXvYjsih54wphYs2ztk1K40HXBj2Exq3PHOunNgqauYrrAR4e1XRlyX3eIR2cK+MLp0q9
cufswtFP29K5D4HkALIEhnYfBhz9TbpYsSe8hUlwNGnfnH6idMP0ssGUGK2d0iOfIbqpzMXLxS5p
xwrktzErFGqYO+zZ/VAkkjLtygxAp6Pzpur6nLeoW+d5zHYWkLLr2ID/o/XfgE3WBzYELVQm/ZBl
QGmKwbd35KjJl8gbGWaMY7oBZ/ulFf53q9DtIYkks7VpSY2ty+uY8+oCNcVdaxiod+fB/oZjkc4s
bWt0FhIRqAJhRMl+MolwPeix/w2nZWOz0dzEJoPlqKxPY5DMPKVz9ug3QfeKz9jE7U3wJnECb6Nb
f6V5wDhzlNMmrzR7+AJsP4vP+M1OZfQ5G4MHGCbBOtqP2E0I7MpvUVvm/NZ41shwAXjZCkYOLJsQ
g1MJd44sMaHZbrpxZ0cdy24wV3QACJgig4wKFb5TRACsSbdzxaSrj1jHZ6AR1qOM0odGYrVVWqIi
DNMtFmfAx2CkVlJnHwamJno7k9cFTdpBJ0hvUoPJamChAVFWNMImdZp1FAwQcQjEM0qI0QWT8J1P
XsU6kIy0SsLStrmRWE+h11bXofQwThJoh1bE+ZV3CWG5XFAsfnt9UMLFXeRVn56PAaSMEKVUpJvc
Js9+GV37yVMhuz5v3Fqe755SNOwrRY5b3wWcD711DTlZJBDYRiNenXUPNpR5x6qriaED+IZMIyLE
GMAHGxzQcy9ZYLgHILeMt1jCk681G0sHvSqMkLcA2g1LL6UvAvL5GvDVs7/oQFkVonMO1Qtyr3Qj
s4LlBmIaDTcQKUZzQ4RXbshl/R6YmH+nUGty8ORjpAouD7jObM4rMlCNbCuw4sEd5mPuzWrTLddO
tFxA2XIVwQQlZ8vw64MnkEQgzSLwefB+87++wcx5ZZMLH1GcOQSxZnDLkZuZ7pTbvomxtF9LzmLf
m7uzid6LfCj8G37ueQAcPDKvG1TGPSugQ7ZcqOFytaqeEYnD33kH3aY5q8WM2KAs3vn+HD6mws7W
ECAuceK1l8aVyLSauUbcyV2ullsdq2q/XzYZITJbctohoUw4uveWLi4TppQVAgMW06cmLNpjlKFb
M8sietJR7q7rpaIoltoiX6qMiHLDY2lBe1q1h2GpRdjC9w9Y/mzUIglpz24U0q8upcuSpcTaknIG
VQYawhqcGT4zHGRL2VMEmfvWkQSwq6mJwqU4ipYyidBAvWuX0qkBAojVgXIqijz/ZihX/ayIiN16
tUqezdwhes+n7q/q7OASqoS5KGLRHKK/gJ6HFBMj9rAUcshziY1ZijvZOv1TivLsNFB0A9pAOzQv
5SCDAsIA8KpurKkiijmNy5XdOq+O6T/lWsiNVaU4x4j5SpdiE9gIKG+Q/jt7KUWXAEO/G9NbHaLn
S6lXmZv+NgyfYdXQk+K+FLXpUt4aBYUuBOe7Xkpfxmtfc0vjkcr2NkaC0TdrplUW43KiV3qNDUcf
3Sr54fbJOYX+ngBhRelO7JrDCdLHyE2Sxb0jXqq28bCo2tWWgV92JMiZzmGp1MOlZidj6Cql/56l
U7gv8KhdsASpfx+o/N8OCvn/CFwhuASE6wKV+Nfsin9rh/LjC7Hff7u3Hz9/dfGfMRb/+AJ/jwWB
ZCEcKzB9aTkiAFD3v7rtQPzNIZEjQLAgPIBxf8pPDaBfLMkfji1ci0AR2n1gO338P/675f7NtWm2
GbGAvghc2/+vdNuO9ZcRlG86punaLpQzvhShIPwQf0a5VTxEMaEQMeKobuw3oVAF5uyFedJhIX1R
Cwel7qok22QLHYV4NvFWtmP5XP7BTolz8VP4bcBBblNGbsJauPku6x22KoQ3m6tWLBCWyhcAWdQf
cBb0Ez5ZNlCQcNjjmzwi3vPVg7bzBQyF9O6VmLPsMUjNFgMIwW0VK/YEdMw8DxkGK7gyCpp6S1ac
XFTFy754B1vSkBw1C2iUljdo1mXQofRVw3RI8z451gsDpwKG4/RQIHVLlz7LUR8cgLUn0NUMrCwi
iuVC2yFjvn9VhYoYP5izdRoEe/1pNm1c3jggS4G9rFpIQK4K5ungu61RgdsRamS8GyxCXyuapXeN
Ois6iChAuCHK2dh1nWUf84gB7NrIDe821QAxjAWjVEydvBNjlJz6hbnUKHJJJSU2wGRnFXkNBxGr
he7QG7lzAV9b3/1WoOc0qI3HBQrVRF6yURV0t8iEUWOZ7nT30VWSGdt7L0hr8RCIkO+OYG+tMuQp
6wRP+w8Z8QXboXIpLcPIeqTN8Z8LBGwHbN78/tA+IaidgPAkjY5ODfnZly6d3Ltd9O6dWY3xoayG
YytHuaeUMWyRjU/fcKu1v6UahpvTSgQbjW3LD9sNqwVniaS9/MkFWb/lNv4etiwY5faBPTqoK2pq
YlR+Xc1ZF1J6PnlTlFB0FFa7VcJaCGPmWPyonUGIkx4CPKim5xPoJpMaU248l4TselE27w0dzR9N
JRKPyMdGhtjN7MnZwnFGstV1zbK8K7L8mz0HULzrwutPjiFic9HMZ4+qbFjK84ChMYYChegxywuy
1P1YxuTOVpN+UcWI2BS/PaETup3hjnXhFN2KPgpO7oCIDmiXjz+hbuc3GwHvL37NwyFOu97C1Mtc
h3Utq7QMeR8aXsu5D5Oicdd+4uutGkT56jrgHtgM2rc4dIfHKA2Ct6GT4tklZ+A0QHS4zkaGTU/i
l3xCKQaCoPCns5ipnXwqVzyKTOtPrq/G82hPPY1C1gwXCFUwxwhp24PJA1NcT0oB7XSrsyiI9XBi
m5l8ZtfBOkKA/m20ESSMxPkxrxg6K90oJ3X2qDv1j1ZO+DdDvQzh2L8XH0Y9DOdyKtxglcc1ZYNV
jCFRyRPmr1VaUNoBvFJiZOGYpMwWwuCj7hr9LGxdXlIsBoTPlYvDfC6Fc9AqyFHwxoCA4XNyTzqA
E4l5dyBFSIfsCOR6boy+J0HJe7ApMn+YbGxvyuSBp5YNWTMWJq49dMfN1R48pNGuTH+mOCqStYnM
/jvzjJY4iZq14rPnmvHFAhWHnUjylWHdtS0CRkR2kPPa4qnWZvtitrYT71gRF/CHq7aEIk0sLGr/
Jv8t2OC9Y9HDYFCFDbkAA2kwzIXkYM5bbav4c0orEB1V7wU/YPo5X3nmUWWpnpSfM/CdpEYz4nn4
CubYf4cNN3AUYNEGQYobmfWQ6A5OpI0XttrxHWaN/1lp0T/5o1OTakuvm69lWzjWtokzYPtszhbv
SBwx3IvmcNoNRWMiDnCQHiYgUmnB62IG6toF7+R3Gr97WnB4mIlLGqfiLKHpyiWKRsgI73Ms5Sd0
zKnb2UTcBacSvs9jyRsV7LLYi45ZF6ACjosob6jqRO+uM4wpRyJ9snHlFYn/5RAek8Lu0sXWsOPx
UbQifoCnz7aU5lxzzZCGi9Q9DR5SPwwwSlrlzZ6Rqy7mhn5bMjeW25blSL0uYdgn28JHFgrTL0g/
WttQe1kIbL6p4/B9tODW4sBe1CY8nkw1DEkwQItbi/UV2GrckGnWQw2a3LLFJjgMazspoCGbc9GW
21QnaC+acnKnNR+NPlgFNd3GyobwuUTw+CNrFsZiEjf5vG/cyvBp3/h/cHog6N5YmGTefUwM77W2
urcB//NvzcC4ACPpobifEY6+Cg1eCsZik5LyMxiMtLthMAIAdPBO2LKkDGzQ0ybhdR5wdcDCJpII
nYmvbiBv2wcGcGhEFAyEEDt+F8drRF90jlZryhv5RDaLSC1z5pWqJmN7COgULUpe76ERORF1s12y
+VZS2WdU8O1xwIJ0I8GXLiTwCJiyW1sFDLdrWGm4uCELBI2h74W04r3QRffqyaj/Ca2dTIAs1FGL
95wR6JqQpPpDRXhkhwpMDbk8boPL0rCmlWavdAaAN71GCrgk0wsQKmxza1ZsErJetylGRJqrhjdo
WkcANjaG5zcY2of+GbpvKjbEklWIHnNZIlat+/zcTUOOFJAxFXZp1DF2m8hDOWOq3giL7NO+x823
CSBK1SSXmhOes9mQZ1jLZbVLilmR7pm13Ygl1KgSvOr2dChNj4R3iFf1Fh8XGAEuGbVpiYAgsbHp
Iyr5WZ4738/Mrd9oTDVB6Vb9mkZnPoQ6czJG1raJlAIOa7OWmjiTk5iGGp4z2vofNfHva3NIixfd
BM0vsoN8MB5B+d1xsviVLaz4kBZGFsYkeD2EvXinJxayQ1fvZqMcfvuirohC9HPMKMSqoiPxB+V9
MkErTlE8dGeSXPBH47dyvmwvgmXoBrXz7I3tfMKyJI+6V9DxRo3JNVeRveFtbR7wEyfJqsKafh/E
SERnNRPY2Xiyffyf5J1XbxtZmob/ijEXe1dE5YDdGWApBlEURSvYavmmQKXKOdev36couS3KYXu6
vACBnQtPd0sukocnfOf93mBYXDKMlJKPeI6iWmhuqj/CMcvue5pWi0DhHnlChlV7E1VtdaXVbv4l
D3V2erbZgKNV1OCyWNmtrNO/rE0PT3ttUHUmphFvE7wmsQ6qfa2EMyDDdwWB/wRObF2RfWpcpFmT
nvK+6ZNHGI1+cSslOdUJXgmWtadCTeylgJS4KHly6fcT6Y0gCL6BrrmbLjflT2qeW+dOrHkPWVA0
yzoIrS2VSnJftj0UkLDrkW+ThumdqqpqnVe60505Uht+IXYcL/4YvjVmhYO3rxlXpFHQ439zj/hh
g/q7ehyWnamYGquBxEBTfNf9EvtBdRMmxopsBiqIeCgmyNN0LuwikYnEVbhrnLT7ygNeV/vJ2tcj
4b42sfd1CpI3ahY6ttQvBPoJzjzb1zb7MscYKp5yX/zA3A0Msr+6bgW/w4NOPuwUqlASaGyIm7Jm
AEvMLEneUWEZwElxvgyM5KnmWzU6NCGNLnVW82dzqLZwYksu2ETsJWYQVkg8Xp6sNXxHP1q0jdck
OOjXpouVFsqQDsJg49nzNIj9eSITROxqinAfpnWFT08XomqUHW/VCE3xkGK7Oe2H6s8MspKivRcw
Qqi1jGDcDNMdk0gB4IAIxy4w5hlRm8G28qjiNwFW0Fjm2KkeP6YRy6Lm9BTB1adCTgzOF3JxfX/a
9hTcq7pLuHwErRihzyS0aIVttAqyQUQLqn8PYC04dVO6arTbYhJsmywDAcx78kfcPAbhz9rgIemM
dCWWUJCVzo+0udRIxb0aElMryko4L32slAzQiPCEVcX+PAwJbuHSWmQpXwLtJWtVxzbHIEZgqdDR
3DTUbBTGkXHT6Ha6TmlFLAsZkimB9tmG+UO6SlfFU9kU9Uc8sPXTvnNT2nWqNee+EgyW2tRTdeFO
GyG/sIW2gdRA01DSpAY7I+kZVop8a/CVrIW2VTZ5G8XVCaZy1syHr/Mxyu3sIVVDmVi7qsL5NUmk
FpxPzrUrcDyLy4GRYXODHa70nApZASsIc04NOi6kZGyHA2htLQGquDbDat0EXWWstBzW+f+ycBRJ
PeRSmOLhwpHeAexRCNSKaqHCY2uw1sjEMDtF9U8igaYJhEeHTUgQGSo1LBF0/HjqNIYyVjepfl5x
c9enXmXbdHWl4kvTGflHNBL95zyq6Z+2IcB6ESCuxx1UCzBe7Sxgc5AsipDBnRiFhk0K24nmudIf
QYVGFH9YpZEhT6otfl4yQYVzu+SkmSpozthbtR7GpaP41kVehECjklWJS6RCMD08zAFi07avEyVp
6IB2eI1VdpZ97NrEaOhT6v5HlwRSbnV2STx6EQmPgZXJZ5rblKtY98qbgm0d6XDiDy1JN+LL9D1v
iNwlqMhznOIuS3QI0gACZPbhPP2pa53mKTB8y6Tt3ESPcMOJxG0U3962XKzvCJ52d5HX0DCownge
qamiw+7SXHNWGFoN6b+FIISXR2ovaBq2z56d401rFnzzJAnktTmVHLW75MwWbi0QwM+EQtZb5otL
BB19+4XDgK2QVpmk+sHqncYkQ12rtGlw7hacfMX0ozfQazXxxll5V8uSdyO4hfy5t337c9ZHfNFN
GVv4FOhNfUMQnHRK99P4aJA48qkh89M7gRsdr820de98M3axF6FlfM4UiRegExC2HSC8K+oYdZMG
lrPWFFFaua1sftRak7hI+EjM6bYL8TPK9nNdMSPx2fXEpJ9n+9WgqoJ6Fbu2Gi5RZ8M1cAIBkBIy
GlXosJbQ1PcfUz+0Z8V+qZlQZVCODquQ2IkQTT/WQtgJ6x5ELd03ZxklojdTYtTCA8GA5RyKAsWL
RGUF34zg03Lqi3afE55tRtdQ2QKdxjV3ApBD20HTWrSDE10TlhcKXhvStdulYhKehJWaryAziCLm
SBikk15vUL762IJCGBUUMXwOHeyiV2aUSPU2ygQmHtQkhcwzWBiueSNUnX/NvQ4vRKd2Tugq4GvT
6h3NK8LTUsmOdm7f1qtUCdriPjLcWtqC6sKH7aBCnVDFxDPJjvEo9hLlWRoS2qoG+9+iUtF5CuS3
kcUEipsNmW5DultMZ3JZeED7guZQHBgO3XVtUBY7WgvwI/s6CBREiSsdniE1bWsRpC0PkXKIksyn
ABk77ESnuAr4womDJ4SOGVitah+nTKmH3wlXIhVWQQUbWx0S7ISI7CmEcTiF5BUZVUhtMJCsrA3m
r0jEhig8PLJM4giJxytpCy9Nlcg8bwjPw7zLX/T4alMGFc42GUL28O10booheM+1c+x7pDbb4aGT
/OHm4TZRWpuOk486VRvi+5IhyC/JHB3OvkRaPTGUC9ymK46f5j4v4uILnb4A0Q7ivy+5C6gc1UX9
KGp5N+sRhW95Qz06B9VzEEkQLpj4KEewvSxnqkL0YLYPIQwVExV5FJF0Aqw2czrf/EI/Jn92bNN/
rCrTfs7rvmhm5d5PxjfT8I9aqKx1lBOGmIh6eu9BOFiQ9eRsZULRbptcrddiiltArQX1sw0gz67c
1pSHbXwJOaaYOU0uzwnhQjFO/WcOvo3WUGoRl95nA+0FLkJSFwmmfjaNKlWN8egOM+4EYIPCJ16w
oU9uSARrOeW8IC5iiEHSHjLk67Q4zeysxU114UqNNS8lFRNFRbHP6t5oZ2TRkGlquv5jXfndAoIJ
9iuBHsT4fchYmtaiearChL4jFlX8lIWidJlS/Ijs8VnDJmx4tE36nkJdDc4rEsgXYSP3iwyCw3WI
a3DxwhL8/42xy7KhQPz6OcZ+sXN24S5+fAetv/69V2hdm8gyZDVDEqF1QkCjJnghslnKRFFkVYe8
qKmmKZuA7l9NonXYb+DuYOeySuGl8pe+YuvahIi/IaobEEGDgmb8O9j6/gO9pXdSdKmEXmkKhtTg
9TQYD7H1ICiNRAH+WRmDKqWUZnqH1s+BsHWrpCJpYnJmrFJoRbechqs+06Sl35NBiLxFnTe+Ys/Z
6tc21IUpSRf9LBTYzkhXesIOiDaZKF9B2Yam5JsPZJLCXnfQnEitgVY4PE0UP3qwddqpGY9UUjtC
IS6f4aPvQOttMKnxoblbIjSYTMCW0ov0cqUZ9l3fBBaparoGpxieupjj4mzJ4VQlptSNME/OCfjy
k3BFoQef15jFmgXkCE7C3F+HIUFWmfsJX4qNLOUkL10j+5Yx1DROi7bG/l9Cl9I0SFUVHWsHF/Je
Hp/RA1bww477AlzIqy7IBQNFSfGHPwudSkY11AyicttDByngih+Q7bIB2jTgtQk9kZaesUDdsnP6
wDsPYhrZhuSEKIVcYUp3MvrkBqZ+qlQeZnpuI6yH9LG1jsuxp+QEZzbqSajpwYr7J9nUedCcyYZV
nILxLeIs6AH3LAFrM99w18BuuG6nBDC3xmeQt/Q8Tpv0xInwyo8k+nRt7Ty6UjpPKyxC8E9TZyJd
/rVvkhlel8XMk4ruzLC3nEYiqtlQv2ohLYGNgjCFFqadUMijCJEaoUqzInzWcw+jSFhGkHvQxubZ
DVkJ5x5X21UQ43qQlrdaq1+kbXlu82UGYv3Zynps3BKRq85wTg+W3ao8RE4WwWWH3k011k5fntoF
ARAaHIpWsW9UmQZ0hX2GV+GIithERiDEDXMKf3uWtSUXLY9/wboKsatiztKseoztxjmB9uStJbuW
UNJWyMW4rmD4HJIsEyiQGyx61WQk6FMipwFlP2MpgP5O5Ki1MqAHMd3GnS2t9MGMmc7zHWBLtQji
KrjNExcD2iqO1lxKgls1aC+cEkOmgMj1UsRBojz3zEzhegwxvicUMtIyEqyMKy3pAnz7PjV81Wu1
rNe62ORTcGEsjXUrXySm99jJirlQaocUlty/0lvsDWh94N6MnzK1ctlBWi4KPIDo9Rjkg87wrnz2
oTBda0RZA2k9CwSkIR00nCWsRX3u96E0K8RgF+dkYeHl20JEugsaQ+d2iTesSXdNrWJavVm5TQp8
JfES9wVDwFrUVeeJpp+72ucurYWrJkJck4VkxHM53cDBIhjbiqVPGRbGfpdKCyPJkRe7ZN8gaguJ
vunjCNPpirQau8uvyf2qz+Scq3tRiuIsBzdHCTuNLEbBay2Vh+AimXOPJbr83ncFcyO3QO66FHkL
skufQ8OsllYe0z3KglNoj6j6MbSb1r2QLr2KfPFIjzeYugorBJiobRucRn20yMGQkqt+gRm4baVn
uTZnDeKQB1uziaeMl0aE9tGAEcQmWJZLUZScRYPJ3LQDbV76MW4qFTS5VZ0of1Ck2msENCQtJ/Yi
LkrnlHx5DwmRC7UjEO6jzoJl2PjdCcxRGgvCKbLcDipwbW/9uPro68GdmWIlhPOyNsUh87KWE0wv
8hOxgAtm55LG7MpdTnz3rG07fNAMQnRbr/tDDbiu9aAHQYdTZ/YQakNUrIIqqQjKaecI/rLrilMk
6qdou69DqvaV3Ysngxhsizn0nIi8q8DQ5aVkQB+ARzEV5Dg86WT/M3JkrGuCzpobmZHjPQcaEvs7
r3VuIaQGmGWV6VJCvApA0CbLCn5LYzpXOcILEDSc+BuhXHodHgyCb5KgZqF2yoVztY4fCgrOk0LL
nguCBXOU4VNJa9pLj1Nq6pX3AQoEdNKasewlFxQz1qlx6TTUrbtQXPdO6KMnMlTtuZoo3HBMBWP2
fk6yqH5SSBD+uWgR96ZEBv7ltAuTivms3Az/DzQDHRKbrBmONVMNH/7TsJPuTVX8aGmQWFrcu5dZ
3F6CsDwloWHReeMebnUSSJFvGitLN+hNdgjQC2RkfP8rS66auy6g3jKDT63VfenTRtpKmvKkxS4W
l42bPrhppjOFFfEcJyebBmxvncIAJAnElK87ciU2iUXglILvGv0fceeVcHe8ClNUP+ITGkERnDrW
NoSHt3V0h6BIPMMLwxAw0eGPXgsctm3AdeKqtQVoebbFZCKZOVwPcetq+Nfhjyo0bgMCxbeFQukq
67F4XStwdci1Cc49GSpu3EmrWkjbmen2wq63IVh58QPtcfasSi0vYsM3YYb0162smWdq4GIVIUUw
lrMcTpsXuJcETLXzxMzuelRQOJ93QTftYrfd7A1rIo/CgCYK8nmtg0lKj6Ln2Iu0TVLRF0uCSpiW
xSIPMuFRGDw6CKhXrwUBdqkmB8EaN49sA14RwCSRyJSysCJjn+KLb+x+QZ5Gfa8FhgeouLQyp7yO
O5RPctnpV0UdtDO1tqUzO639dUFRscU8s9TTepta5G0j+SIcO69POkiaUy3DAcotiYztlAb0xUvC
dW5l5Uwz2/xLFIpXYB7VNVaDFZbr/mZ/ttjEx69xBPHXMk72Z0jyMPdsr9Qk0qF/t0uEcvmwByn+
mYalYzpNukSFL5eIc7ULQlyrzXOgO3nO/lhuo8Sl4tFK2q96UcxQVaUbTZWZIvgIXzo41sA5b5+t
pYo/Iq4KEnvqoFm1M1SESHW4G8LNF0iEL7LoTi/EOdPYX2GBsyLNup2FlkIqhK9KV7SXZh6Flu+l
6k0iFjq2eA07gRTbMPaziuVpRdFpYUP9iUCxT9Qy7i7TpNgUiN5umcQbVYDW1bueskEr14L587Xb
PpGBVYiNV4bRMSbCqcBJZUiXkUsWiFDYHOyxZ669Pt+Y3GGXyEBTzuEE/z6uOUunCi87yuK1Y7jl
LDXQOIVO118WepRwIgKYJzF3fC2P/fM+ItwozhVtGmDctIlSd8EB424duFJlRBfIK3G6i2QjWypJ
t/TUQrmwbDm7MEpaa3KGjZCt2uJ1Uujs/j3df5x3CtQAQX+DO5kzK316fKmd041h9VySCTUTB3oc
ignnXJdnEd5YS9/CHkx2++6kyey1CBmNLbxD+W3pp3JgA3O7NYSP+FbvlQzHEfUcRxAMqTehS4+s
rzfyYNyihHDqRMiBXUl2kZ6eiUZF492UcpylGvh1GaYZCcqlpgWEqBVKOUsgXFxviASo2o01CNUA
Y3qcb2P87+BVYIXQXITVeV+LBBZLyVLBbXmqVdwgHVzvPdG57zSgkSQPibw34Vc3OzNXwCFpKYPc
Bdc0dpaRlEAa2FV1cFdreGrw/RDYpy+40VPGuuZHRTeucbLqz8q0dKkN6ZHYNL2NNn7EhoVWeWST
HtKql9i00q8LBBNjR2kh5rhFoXm8ppi5TTzlJoP5osYuGxsG56XfgY8KOCV1OHFB/DQVYepjOHyS
p3FEgLh9otGvXqUwhKEL1kh+1QjrdoSQNOfWoU4ynVg1zUwyxW6Wla0wI8wjPHWy/AHFWriUfSFc
ejnuPBWNZTAfKZ5jBV3MW7k2rpoc/TjsNldMnms2Q6lt+Qo625xhg2lvtPTL/vb4u2/RP9WBHQjK
/g/4bK8fZLYrd/O45CS6rJ4Aqp4oscviX//Fy+PHPPz0Y+LF5U3y937p1w/68LR/5ZsuffrnPx6S
KgbRuXpyUKce3MKHe+zBxX3/lvbv91dPCHd8rOqRR8vyREHZxbkBM1iXpaHJBT+Imm//Y8OaKDot
C5MLOJfnvQqN13szQj8bg19/vJfB/PXvHHyA3WM0SKMLUM6H8mAIaI3SX/grg/DuGd8GQZHAIRQN
qqGEQp4eGMy7t4NgTAAhqMh0qiT07QNt8MgGge/mL86Enw+CMtF0AwsTEbUHKtgBjHk7CAAyovGa
ACYzQEc2AtAw34NYP1kLPx0B2QJzMskk0xDZmqoE8fTtAOgTBZBKFdFYaxKanaMbAxkp9ehZIE5Q
TUmqZmEKYllwUg8HQYNBq5uyylDsV8LL6x3TfiBK7FUIX0duCeLEkOH2qqDECothiLY7nAwGYyNh
ykqW3dHNBEmHucBUfU+d/ndXhCKiNJZFWdcxodGVPXb7dhSsiSxqiOY1zGteNcpHti28zIaxB4Rs
wvRWhvNPg6s2fOmHs8GYSJJ2vPuCwXoduR7gumusApA4k+MRJQNn4NuZoExMDg4miKEMEP/xLQkF
78iXdfqufvu+WPr5ATF8SkUawiY5IGldHE4DgjIxczIZBoT5Fs0QTtDjWg4GB4SskI/J2xoxDPJE
R7+oUA3R2aEcYnK9nQtoKTg7FBGdxfDT45sLsq5ILzXc3x8ESZowA5CEKLI8nJMq7LG3g2BNyIyX
2TYtC17vvrV1ZHNBxURiaNkNO7uIx4PCJxg1LxRlYklDhcQmwGb5XQVpDFsIdwllvzg4NY5teXw9
NrkDjRoIWZng5CHJlqlgKoN66HCBmBqVNqM/1GsqrrvmyzF9TEXUa/0wdkbI0oTagc2QQ5MrJP98
sEhMeSKqtHE0Js1x1g/I/FB1jZwNQ5eb2yV361crl8NBEJkN9KZl1gt76r7GOq6dAhkdJfV3HIF/
t5ikhIA9T24O+w5/7tf/mx3TUhHasTtABZD1fV19fNsDnp8jJ4OkTqBIoCMEcBmmhPLufqVPoAsO
08HgFrbXIR7XXBgqCF0eW09LGrASlYiuMq9gi8rvUCd1IiKPFOFeH+kwcP8fe0gwBoamIVeiZmQT
/AHyBlWFfZh603x1hjquqSAhfn2pcEdUUeIEtEWz6MpqTAOynw/2RkMnYN7gekkNBQdob491ZIOA
RhmgYOy2QMVgMBCcE+AuRFkbhxUD8mQWAluwyaCLRwg9UcvoY29XVNQiiglMQl6Qp/cVtclcwGGD
slrk/nmMUDSnG/T0odpjko5YFMYEbzeOAQX3tb1Q/XBRWBMcE0HlZZbNKzR1XItCseTRd0xtAhg9
AK1kPwBlDQ98UyxQQnNzYRpYElOCk/LoSmjgY3ksIC3hPcCC4GPKElYX9EkPBoHdkc3HkgwAaXyn
93YGxzUR2MvM37A1agq4ElkzMvZ17IOHg2BO+M8WnGGuGJRWxwe6DC4UBl2lkbuCLE4oififqhls
DSCyh+OgsHuCNTBZ8IYc9sdjK5+ZqRLlzMhhkACfGARgNsXk2gi2cjAMljwxgZx0/sACk9l3fCDD
y21qbPkoAyLQnoArh5/Z3unz7f5IwYDVFB+f4uSlcXtss+H3rQpuDxTQXKhgnb+/VBoKWyQgCwxy
ka7WHpI6ri2SdzV6h6Qzqan0JuFGscLew9LDkmAScN00v47QcQ2BRPbTWJCF4lHGShotARUT2638
rnvNjXIPtR3lfjDcIMbWCtwguElrIAoG6Ds3pXc3iGFf1LlsDhdrZQAfjnBDGFCm0YsBgAXUbsC0
qaCBWA8BFtQoJnXl4Gb8ckK87MNHhL3K9N7HHpLUCtqAsoG50uoYlv3BIWkCtXGllnTqqv2ecHTV
86tJNvvU379G4YUNvAI7SMZU4rUF8/YKwX3SYOGR/HaMQNs377Jxg2BOFHgcw5f9wt55Vy6pE418
G2uorl9Pz796NvyFJfMnWe7E9cLHPU3Oeyp+xKb72S98/f6///krO2z1+M9/SDQgD35xYM29vPY3
Ft2/Drq6ewbbmx9+ZbTtX+f1r79+wO9f+uC1vn6qr//x1HvKd/mDS7bFQB18fZsXuwiy3X/Hj26+
+/Ajp7o9nvjtDf3zHwdv903N/Mvn/8oMj1Ysu8DolyBl+sDO/qV+GftYWKu7/Ou7G77TFwhh7GNP
d3m3i3dvHyy9EMVGP9mLfm47+EJJHPsSZ7soqj78xy5K//PDeoc3gHcwQiAjwzkx9lXWuzyGyhoc
DhJsRw7i0c9mKYTvHrzHjMc++HwXFO7usXl6Sr++y/1G8FJIjn36Zvfodj9epi94xtgX2OYey+jt
O3899Mc++GP1WD24T3neHTz8he4w/uFon+4PH7wnHI598NXO3xUl8UMHz34hLY199s/zN97wq//O
XnuDx0b44WL3WL191684+Nh3/aksd/mPzonXfvTY598+FeWH6VOMrvvg3b9wpMY+fbNjM2fDKvOD
Of6KiI59+rLCPG5Xvn3ff9KaRj87OXjHfzY7xz6Xg38X7eIPiOg/XHgPyT3f7qoYNPXF4ed4RchG
v96vCoFvleXYl9l4fZIflgN7WGd/mx378JucvPLDGfT68N9wMs12jxRi+68Dc4P8w+mufgq9t9/F
/rX2qO3YD/K/2CeM3Ic2u3gYp3dv/fUmPfatb54crJV33cGqYGSGx/+GYnL2FLrvB51Hq9ALxr7z
2Z/rjRjLr4/b1wj7dz/QV8e+xAkn1qPH7HG/PuvN839DZUbA867Eguq7V/hGzhr7EfbnzC4YPsjB
Z/hGHx/7CmccBT99/m+YQjdP7KLO+xr/WyN27Ps/3z0yPm8Hx/gRb/LXL/Ojm+SfIqrv75dfxVE/
+muHl+fhNx7Cp13+r/8BAAD//w==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7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96BB7C"/>
              </a:solidFill>
            </cx:spPr>
          </cx:dataPt>
          <cx:dataPt idx="2">
            <cx:spPr>
              <a:solidFill>
                <a:srgbClr val="96BB7C"/>
              </a:solidFill>
            </cx:spPr>
          </cx:dataPt>
          <cx:dataPt idx="9">
            <cx:spPr>
              <a:solidFill>
                <a:srgbClr val="96BB7C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1HzZcty4su2vOPxwny7VmIhh39MnokEWa9Qsjy+MsiVzBkdw+vqTZVt9pWr1bnW0dsSRH2SpWKhK
YiEzVy4k+F9fx399ze/2zZuxyE37r6/jr2/jrqv+9csv7df4rti3J0XytSnb8lt38rUsfim/fUu+
3v1y2+yHxES/EITZL1/jfdPdjW//+7/g06K7cld+3XdJaS7tXTNd3bU279p/c+3JS2++ltZ0h+ER
fNKvb9fmNtm/fXNnuqSbbqbq7te3j97x9s0vx5/zh+98k4NZnb2FsYScUBdLxaiQnBOM1Ns3eWmi
n5eFOqGcSCQJES5ViNP7rz7bFzD8L635bsv+9ra5a9s3P///fdgjw39/NWlL78c9e+XBxPXZ93v6
5fGc/vd/Hb0Ad3n0yoNpP56Sv7oEphaJ8ZO2a5KvHf717c1dvjfR3hxN/aO3/c2px+JEIsQFp8yV
xMXKPZ56hBRMPlGuVJJR+Xjqn2XR09P/YOijG4DbXL79kwX3vxKVVVLswenyNxfN/vauje9n6Idf
PLq3vwkOxSeKUJdziSWhgqIjcMQJAcfAlEsGzoEovv/qH37xdwx7GqM/fsKj2/n17eriVUF1nWRZ
UtzP0j8HiIgTVyBEEcGEIUIZe+Q9Up4wIYhiimApALwfAfMHOn9ty9OY3I87QuJ6+6qQeNd1kOZe
3GMI/+ExkEI4Vpgh/hgQdALeRF0iGSNUEnnkMc+26mlojoYfIfTudfnKZl8U9s3/2RfV/3uz3bdx
kTT3C/ifOw6lAIRQrouwQIfE8thxhHuCkeCcI+xycuQ4f9Owp6F68kOOANu8Lpc6v03a+AWpAQFn
wRRJoF2cYkndx6xMshNGlMKcQnaCi8fU4LxJ2vbfmvM0MvfjjsA4v3pV8e3CmnT/5QUdBp1IRjBz
FVZCKXlMBdwThrkkjP5kAkcU+a/NeRqM+3FHYFzofwrGYx79oBagcKNEUkoUwgi4pxCPIrggJxhY
KMECFh6SroLA8TCr3hv8sDR5ZPyPuugPxcD9uEfv/fXt/ctHRcLFPgNWvjdv3xwz0guIGVD7HBUB
f3jhP1snePEeCrRo37wkF0UnwGSoy6Qr6c9K4GGNxk8ELEosXCHxccR+nj1Pr8CHY4/A8Vb/dBUe
wfSfReVsH+2hfru9X7D/PIsC20EcgxMcwjRE4APFfICJggjNoWzmhBH+HZj7r/7BQJ9j0NOg/P+R
R5Cc7V4VJP5dHif3k/ICeMgTzuhBoXDdH67wCA8hTjB2mZDuE6zmL015Gomfw45g8F8XDN958z47
RK2XAwMSCaYEEc4FVMn0O9d/4BwgKhHkUvAZwtihUDjKmM+06WlUHg0+wubd62KVvwGJe8mKmYPU
x6BWdoHNYEZcEJQeoKIIZH8IVS7/TimPa+a/NOZpOH4OOwLit+tXFauu9um+7cBHXs5FIH+4oOlB
JSxBW+KcQTn8AAxBTyQUaOA54nutfJzWn2XR04g8GHqEytXmVaGy2jfTiwqyRJ1gJbFiLgI1nOHH
/iHAfcB5GPqTLPIMc54G5PeBR3CsXlfZtbTpvtl3L+gi5IQrDB7CENQkILFCmnjoIvjEhXqMIvVD
gD12kWfY8zQevw88wmP5utzjpkkq2/xbFeBvbhXREwGuAbI4FMJcCPEYD4XhMhGgiGMOOf0YjmeY
8zQcvw88guPmdbnHdt+YfbfPXhAQzE4EhnR+2LxzOUb0cQ0CAQvD7hJoroDLH0XwZxn0NCQPhh6B
sv3tVaWQ3f4WuO/LhSzQVhUgwkBapVCM/EFbhT0LyaAspExx9KNofKig/LU5T+NxP+4IjN3rAmMD
u+cvXIgQesLBM4iSVCDKMX0csqQLUjiDUoUrBIIql5DxH+LxLIuehuTB0CNUNqtX5SIgAnVd0r6s
okXwCRSHkiko1UHjht8fpXZJThDDUIyAKz1VIHrx84x6GprHo4/Q8W5eFTrL8iXziQvNHlCS8EMa
RwLc5hEqgp0gl4AfyacTyl/Y8jQY3wcdYbB8XXFre9eAuHgfOf65lIXRCdAsF7o+XBdAkAo/hoGf
MCRAO1EKCXAdF3znYdD6a3OeRuJ+3BEY29elZ93siyR/c7a/tfez8gKA4BPYDCXofv+HHe2LQKsB
4koJEHyhkP+DnPU8k54G5eHYI2BuoC3qaG/kZzfW8cbI/4oGqt/MbdzsX77tALsnAvwEESUI5Iwn
GtjUgQIw2EaVTPzBW55v1tMAHY8/Aum319V4oBPgYC/nOMQ9gU6Dg+ZOQViBrRDyKJIB/QIWDC4D
O9nq0KdzRL/+0pqnIfk57AgJ/brKRX8PnaVvQJWHWAbc681q39/lL7lfgk4glcM/5groQASh/hE0
oD8irNQBHPojqN2vih/7V3/fvKex+rPPOQLvz972iuLf6R5cC3p5upeUZLACqkAOABHsIinkEWMD
BQAJhQXse3HGwAsfo/hMm56G7tHgI7xOX1eNc7q/jaf/QG6C8tOFFh3IT9BX8Z01P3YyeQIvK04p
VEGg5Bw3VDzfrD9D6PFtHYP0unLTh7u2e6PvoAk7v1/F/5zaAUIS3OLQRgWtcOp4T0yKE6AVEjZi
EBSrkKzY/Vf/CIPPtOlpeB4NPsLmg35V5O70LoIu7P30glUQcAcXtisxBfESNvXZY+UGxGYCeUsK
KIF+HEx4DMyzDHoalgdDj0A5fV2lkL8v9uY7hfCTF6yGoDcRlAHg2iA7H3oPjzpfgDlA8xjsLgto
AMDsuwT6sDx9tlVPo3M0/Agh339VbnNhby0cLmqa6X71/vOIhvEJxDHMCSWgEEjYrXycc9QJuA2B
vgxgdz/b5h/C8zyTnsbm4dgjYC4+vSpgdvusjfe3w91d9aLIEMHhRAK09bpIUALJ5OF+Jshr30Xo
486LZxrzNCaPBh+Bsntd3gKl9u8R7Sz5Wn55yVIVw2YzVEOQ66kE1Rlc4xE4h+YYigm0xmDkQmff
MUZP2PZm3R5aDtt/t4CexuzfftgRhr+9LhXoNJnL5kWbmugJSNUubH4K6AYAeeeIJxxw4yAOHZRr
etgnvYfjB4F7hj1PY/T7wCM8Tj+/qkB3ujeHLoH7Sfnn6YfAnjRlICiAbCA4bKw93pNWwLdBEQLA
fnoSFKwP088z7PkTPO5v5BiP1+UfvzXW/IdONBJ5QuH4wuHYyI/zPUcRjp24Llw9FKs/Wd1DYP6W
YU9D9MRHHIH129U/dZ4/PdtAYOtdUSjyXIwxbMAr0BofJF/1XSmhAko8+b1hFcLIK7z9v9dUf/Tu
B2eifz8x7kPLyuL7UfNnX/0OPhx+Pxr6czqfjDA/Znp9++tbTF0J+1m/H2E/fMgjIH5vlvvDmDto
0fz1LTR6Qx6AwzoIjkR83415+2YA5QCuHFryIRfAVo6EvjLYp3n7xpRNF//69nDwRcGxl0PvhpCH
XrO3b9rSHi7BuuHQVQ6XDlsLh/xxf38XZT5Fpfl9qn7+/cbY4qJMTNfC3YCs8/ZN9eONh9sTDEPt
BGK4C0ESDt8BCYTrX/dX8AiBw/v/b4ZJTLIsNssEkXfVyBZisCsku+GmTJx2mYd5tRyauflM8k3X
p0QXsymCAmVfSpYNZyLuNCWRDt2PpOzqdyPZzYn02iwnXirbz7aSzg56s7QkabebstHjYckXBfkY
KouX/USY17QdX0UiukFTWix6MXAvUWV3gafBnrVF5s1ldmrG1l02DTb+SDovn3Li80r0a2QlnN7H
QxrImvZePYdi3SFW6TEucTDkPNR8bqZlO4/Gb5UoFsMofbg3etbaO0eNma5cw73WdkSLmLua8H7U
fJymIHMYCczYU91wd/Yt5e0eCbuoWTmfOm1zZbsBbarSzl5fTsmS8rnQA//owKd/6JqC6aLPLwaB
zXmEqtLLcyp8kqlxI7vofYscPdbWL5p3bUVucpvmvuy6m0HMsa7rGflW2FM3Ykabhl+Erp/U9XlY
z5EWIzsn3I8pbT3b7fsmanQbc+KJrtxkpRi9uW4DZTIRwGd8Y1PYajS0i7ammY8SRb3KnLoJz7WN
sw9FFnPfcRj12Rx59bhxqDsvUV9JPWSLoVcfVTJujIpSPXHjF1RVgapEo7EwHzEJ12lOdnbosW6m
ooS5qjsdVZjrkMC8Zx94pNSCdgPXGUtrb2A0YDZM9DBlF27DvbwWY9Dwxhud5PPU45Uz9o6u1Dl2
q2jDGnsXpn3pw3f3QctKnY5Fqls8jLqPnK+FQ9bMzXfjhKagc7ugztSkoxDfJOkF3PiXhuIPZZPl
a4dhR0sLFwXzBVKl1yYt1dBhGHm8qmLNzHKQ0gL4yY7MptQ2dS6zxrpLYouVTFOPy3kVi8RrkmHa
CpKcR/DABF818qZj2Sfuql6buNkmLL1tQ5Kep7a5Zd+a5tTE1aTdDEW6EGgxNXhbRUWhaVe0ME0R
1e1sE4+pDZbdeSrqfZ8kl0mi1vmczhtrBi/EyQr+YB7I7vVCVSTTjuy+GUBugOl3XG8yRLt1lfqt
01c6zMymrCjTc1KfObSZdMvtcsp7HVNnCnrELmhkL/OqqXQ3O/5Y5/Eli2otQ/Z16PI+YE7uapa4
i0qSTYNTrJ00nPywY0Gj0tQPe3QzRr3Oh/ndkLgXOJobjSJzLq0be8rKtRnBnfr88yBJtolFmWmE
wOHaJr1IaSc95vBLVTZe78pveZic5tFUajV2ixxiSVDPuPB43QxaID3authh3FG4seobG2z7jhXx
Xc7i9h2XPALbkgsnNM2yjEWtM2SHs9YJO206EQbCFsZPG3tDXadZhDNTXpL01JtAiV00tRNrgqrr
KH8nMapOByTSZW/3lS3Li3CotxPH2cZOU3OaVShw8vByCvt8PccT38ZmYL5r7bJOanLKIzdf2iFW
QZ/G7xis+otG2qs2ROGu6Wzmm6nsgrZ3T0OnM6uoN+nWlnZla9OvqCDttm9Iqmu3MQvWOPWmpqlO
qqS7yXhuvHD4FOZp+KHOossJ19dZkX8o3LkLEuxMvp0R36gJbcwQpR+qvluHWZN6sKuGToc6Ck9H
l9xF5UUPbhEkzLELWYkbhsr3bRhfEFLVm0i4DPwjRwvSIaLncqyWvaukDnGBlhWzZ30h7K6AW9nJ
ueIemcZWD7Lplkhio8fOpQHtVbF0rWTajSq74SoEHy+lN5qi30qIYrqB5Hc+YrQFKepa5ZHdtuZC
drEIhq6Jt7YZYp27o4S0ES6kE9NtPMpe48zRcZjVy6G6iNx69rJBpDqKFMxRoXQTQf7I4sFqOwuA
NM77Tdn2VjNezV7nfiEsv0ls/JGPGVr2bSy82JDr+swOdelVyKl14bKPg82uwojFHmploztGdYTU
xy7FX6H3e9tUA15EsRx1yS3T3Im9ZCoHjWJhdd7UXzrIBV6bCk3m+ZqYwxfbHGJlaj0bCpiiDOJ/
eFaqOvGGPvySpabxWCS5HoX8lvLP8AyY1Ce5GXUxoaCktFqaiaKFbGINUa5aQCqcdT+y98TN66Wd
KATHympHNJFnh+pbk9pvfWdSr1pXZZx7Kik+FbW6Nkk06dSdPWKafNHiWmoz2UsITe3CTjXMr/vN
LdjgcxR9HCd8DQ/tadbN6L6LBC3ganUNGa/0y6jzpjPaRZ+SJvJHVPEgr/rAtAh5k/poOJkXUdp5
Lc1DTxRpUJQuBLdqL1H5wXXwvqp4DZSBtRrPZjHv8GgujHWCbO6XZZnA+h+meTnV9XWLt0Nc7ET/
kSXsLJwK3fY5WUQ1yRbCuBCiO/GNRXnuue0MqaGpLyNaGh1lESwVM1/lJBTaiUarIYJNcNP9Z/Dj
2p+dcYScCHg4+aiW49DNSzvqJu3fo1x+LVxzWbiWebObZ37Oc69taKt7quCldqq1mytAGRZ7VJHQ
z0nzoXMCzMd9PbSdl6ZNEuA2rHRf9ed15CQBxM7SU475CBGNBLBJlwdZ13iNjdMlqatRz2Ey6Djt
mNejbPIZzSofpU2oc1x8cQtPGhN6iZi2aWIua+oOuoy7ZRLfhc1YwpRNmySFzN8NTrFsWHnuDHXn
daiKdN+G0cKO3c5Bwk8kyXWCTb8gxTR6CZXbsHTO4rigPhBH4/WsLf1+oKFmaj6LemeTcfcyxTjX
XT8MeuiF1GRMVrQfCy+u4k+p6sCtx0sUtu4uD2c/B6fvonzXJabXbFKXrKq+hGlpfScfXB83sWdk
fDkpNwxoOKUQDyD7ls4dkMUS9sfgRMQ8LoqmOmSDbNtyQ89JO17QtooDUYaRV+btOnbvmEwzrzZj
46m8zAOTtjeNldkaWPXslbL/CPwz3cw0Oo0zW66xg+JFldH2FCXdZcdx6PWFg1dhSd3AEesy68V1
PF6LqDNayRl+9M61UP0Eq6S5dcZ48kYpr1r5EVi3A6sszD2ahd9SNfealwtXgbo+zHNQFe46Yu55
yDLxXqR7x47ZIh6NN5WRnqxgCzp106eZgOvGYsfDqr+uUDquDtvnXlc567SH6zLLV2NmIw8eDTSu
wtZc84KUOhyAHB1Yw0gz6ylTV34aJn4SN7qyyk9IsWF1Pmk6yHesCrGXVmiVA1RBGOdX6STf5fkl
4iP2RJgAnTz8yIFc636IVk3EvwwDOGxhTeJPkFccM1f+ZKqAfoyTfNHnd3EOy6aUFdHJLNvTOqwW
9WStVyq4obE3QTzZadvWw8K4WbWmaZSsDJ93cuojn00y9fsSlafEsiBrovdAkeN1ZPJVNwfGJeX7
0pluZrekOzd2vyFVTF43Jmd5NqWrMpyIHxWRP1hlN5ayeEmyuAQClVc3TFvu1qeq3YXVKG/iaVpF
kzv5SVYPS8TzT8mQN1sZQf7PY6fzq5Qly47zTKvaDS86lPkidfKlgob5nWF2XI3ANrcsHOLNZJp5
rfIpDMY83MQtqS4Tdoma2yZ0yu3YN/muP/xITRAK3AZDEufrKYrwphXVx4LKZjFQnG8tpvHCsgEt
Sok/ITiV/KlN0GVYj4Pfzsz4KHSydVQB/U5wOl8KKG507MTzOoL1mk0KL2ucXRADlUiZUwQeFBvP
zF2iMxdNixrCuVdRVaziDOK9KAs/LcbubJAFCTICfm0zkS1JUSIgo3G2C/mQe3knh6BnOb1qffah
zsXHvJinmzq26Y11vNEd400fVb1O56IGctROHq6gPotwdRaR/NKOJN3WBQFy46AvJBfDxYxkpFGH
nNNSCAQRQa5G2yNvLqirB5s025nUiea2H9+rcbxpYrNi0nY3KEfJ2WwcWOcp8WPZxpALehJAwo39
YlDkzNpILGbpfJ5LdWHckFy4qZ2DmDkQo2O8Yn1b+DM8VcJvoJEyQGmdwip2b3NeyjUnEFvKoTp1
ElP4SdlATejO0aIs2otY8npZkoov4jgSXp+VnccGST8PNLsizhqoZnZu0xhyZeWQhZ2jaoshk2kO
IK+GnMRLxroFFWUUdB1Q0sz9vvyqVZkl8yocwvxmMVdRoqvWrb+20QzvUM17qERUMMMSW9uWNlfz
SGpNaOyVLhtu2IjJMhsxkBuE0iBRRi0KN1ZLNYSfx7ZnOsOlPE0KJH1hpg95j9QZrtUKS+MGomkv
nYifN60+1Jjnxok2eTWrnapjekpmnmgmMi0mRa/U4Ucy1GualLekckO/EdLsSFoKHckYwHVhDnLa
7SK8TfMsfo8THPthlrhrt0+LD70bBaZSW9S7ZKsmGXqk6aLVmKdA+qrSeG4n80C0M7+MIgSlP1/m
PZGXo9Bl2E8XNI+4bseZLcdUTMCdpR+GONrVSblHlZWnGR9OO9TT6y4vjJdElC97WBtLU2O6jjKc
wOp2riFMoX0nIAxSqJNgwz5czGTst1HO0pXbhp+bDAIcPGCwOyOs7M95MwdqBB2jaDn6VAvnI7BZ
cdumZuFkDKJDPvJlNVQk4BkkgxGOyvqJgoq6qudmYaPUeFWRk80YVskyZ0OhkUH1dnD6ctEnFfms
oM6rRld8UaV7KNPn1JNlbBa14ziXpXV81ozLEOf8puDzeFXLdwZvlFXjWSnNdFYmQ6YpENSzYbiU
Jio+p06yGBt4ciEAoD6QfLiMYlbduZPZKJinjzGPFm7Cdh1E/AGYJRAMVZokUElZnfZVJ4JiRLku
o6k6xVYBv8FhuYI8gc5i4Jmc1pdZz5x1Ndr349TKQLFSQLpAhd9lEQYHat7HlcM+RfQrKly0gZTN
/aIqOz9UUXEFys7WoDaF1DNLHxczWWQDjYDxTskFeFR8kfa0X2LIPktUTMzvIArdCCZSj/USfUyb
6q6o+PSVxGg1lTm+bVIoYXsnPStDUEqoIv3C4UmlU5xM7yOni31MGV6MzIIxlFWrEEzSOUl2HYoE
4JxoEnHrJwUvYcLC2BuBAYDeVdIVrYoPNmqas6kLoyvj1FfleOnONP5G7ejXd3mfsY+sNWMgyzGH
3FyCmJF17Xnn5MHcdNPOMlx7pmjxeSXnxHdIVJ+LvM70NKd5INX0ibjxWTSbdBmOab9ErRuMEMZ2
PMpqrx/KlVM00Ttbd1YbmX3qjcFLWku7TIc48ijpje7rTughZPV5Hop8W5vkWx0tgfUN7ymBFO64
3IEKX62m3E0WQzbhFTD5YUnKCmYkWk7Z4BWiy3a1odIDPePAzK9BNoivZiCFhHdAgHGZLJrMoUsI
wgikjRCCdp7sUNxmy5BWadDURa6jogbkaKo0KQe+plPF9EhY5VtbYuACZlyXKjrrRlDjgMnscpLl
C9VCPJQjKAuSzT4zY6zbpM5WbeLEF1QU26qI3yci50tB8pU7jcl5KGvg0VLsOsIan0i38Ks6xwFv
48xLuUPPs34F8+VeNHGT7uDM1UU7OdXFADKbN8yKruxAJo3KpFgCfUu0a0FCGFJTnQ081V2R1is5
E7VwGxsGchrTZR2aVJOJOu+yDr3jIRoWNaLdonKbEsje1K1koeJVB8xeRyBibp2UjiAD+DZyqAa2
VW5dninfsQWQxYl6peBsaXPW+jVoCN7QYnkGGi0BJaejQVtXLqg+yII6ljVbZwqbRdrWChJMujZT
I3emTvwqdHNI9DnRXZLoEHTMZWGT7p3T2nUdjR/nMEzf1yYDLaew7rphrfKnko+rmjnLsk3nhUwd
UANbHqRTmC1kERrgH17ZzNEaHtBQLkp7FhPyIc4o3kTxForn7kzVtQH9KDabGc5HXbX1p3IKiTck
3CwqxJzt9x/N4be5dIulGPpmST/hwc1OY1BsQFAtB8hCsBDcvryOBxAcI9BNpChOMZwm0YaAoEij
Kfbl7ILQVIE1fRdjD5aF1Yi2KCCmVoHTlmsrlQH5JE03IRAPnQverZqx11NR5JuJFgqM7NWGpujW
UXxalxZ9KAY7wZ0lFZSW8jrvk804j/jc0mKBSDR7cpSgWfGsLFYh7y5Y3g3A36g3g/Os65Z9lXU0
XVQOKIRGQeqdWlwGFovyjPbGo9cZE3brkMmDnvN8F3bqg8WNV1YkWjYdqr0GtXRXWbJlk5tsjVN0
OoF/uhoQ9Ylo0x2bumwRBans0G039Lqoqm47waN+FqlX6AxkaG0yQk4V5V9CEFf8ENQg383pOmc9
WVPei21aO/AuoOveOEUcyHH7mXR1H4iMcc90w5fIwWZZmtHPagcv3WmqtKih5BrgiW9rclg1Kq3R
e1DRqpxgnfEoDriDNWM21pEZmh3FvPugKpiZOfbytg5X0vRiadpY+jGuA5o3mXarvvQYmtCCFqBh
qwh9xlH1ZU779awMvTocIVoQkQNjF5vMdmNQ5xCxyrYBOUp1X+bWNNrhxu7UZMBLu7LbFfK6GrEf
2khzzMPzom/7DVNQiMW9qYOM1Q0ILDXQk7qcdn0MNXLTtUgnbMo2EPdbKGrxDJKJjQONdN3UHKqM
8iKypr9S0oDmXjfng7D9eQwrHRAjXtGAnjOI5CIOp9HnpI1PQTt1d7W7GkZQbW1aDsspoZ9dEAdO
p05117dRKIqVoQXdJPEYZKg2XsTNHJAo5LuKLtWcf4vSpDifescu3Wg0S0e54w0dIGaUQ3ld8+EG
5DxzPZVqA71sY1App/dHBYy5INW1mCNgT3EFTCONRm3HEeSBYiSfoYBYuGF8S4rU7jqVicsKnrbi
457gxfc/p7hUiw6eHQXLKYyDPgrrVVjF86du/qjGgZ5GB5MLvkxUFr/7/oMMckG2RdHPl1GaRQs8
VNSfBiDOUSM70FOm2eeO7XZVbodlBtKGHqOh8Ecsug3vK+GRDspxWCIL2A4Y/ErY7KwI14Uh6MyZ
8+ycHoj099865QL7KaOVSPlZhrJ2y6ecaslnscxm+15NHfJq2BC55l9wHHZQZEb2Aii6l7sAX0iZ
/JBXEdZAus1pNpWwjzNACTSaD0rk7Q500nZphvpmdpxpM6nknZhrdB7yqA54EqRwGuFdMV9NsLNz
lqelo3mataByFwAMEObA4DL23WwO17kMWy+1RRNQEbRyAHY8JJDx8LTtwgoDaSrPJ1M6EH75Dnrg
1UXUj9ILEVmVtik3oAxhXfaHQo1/Ti2vLmMjv+DKDOcoLf0wH7aiF9l5bKvmrOsbqS0L8cot22oJ
C6ZaxFjc0DT8H/K+bElSXNn2i3SNQYB4uQ8RQZDzVHO+YN1dVQwSIMQovv4sqmt3R2onwT3xes3a
yqyysiUkubtc7suXw2Jpx9+nQW3tic79Y+oSGdFpvp54MezIGIZf58p+7eosv6v0eDf3NLhLm/LL
nFcZHJHgqirnH5pU6TMdk+u+btN9OA7pTVlK92uYpjtkLGjXXAmXf3ARI7z99ceYEb7ruLCjXLJb
PsEXTDP+vSt1eTe746PPGvKlqPlRV7P6WeTyJuvdD20VfEI8e3jI6s67QkBXX9uc7Ya6mSO4pTAp
lBbXPWkOQ6P5Yzh5akeR4HtwpLiVtKFX3oRwYUc4wzPgK0vD/DYv+2LHZNXc0gzuE54XUQeY1F1N
mhZRKvd2oEpc+w0MgTUW5KqgHUVAp5z21ugevbHwbyfi9hGCI3zfNzDXcqqRv/JauEQ+JEjm7XOv
RfI498VX2yuyO6+odiVxccn1UuxtrcurCS7bQ1IN15Tes2CCX99799R5pYSPccCtj0mu6YvwIUk5
UgV3RM1LCq1AdtIiCONMUyuuaVdcY824fwZ1W7lpuys6Ye8z4uNRk8qjhd/fDeWkX3yrSI4pUnEN
Yl171+vGqPPJZ0JLcpW1lEfIG6WHzhnzCCH3/jor5M2kwvkPR9/NvsQlWTUPTfU84/76zOD8q1HU
j/4UJDuXt59LG14ATSk/5g5pDymdy+uxH+CDjPYd68mLVVf+dSNtclsmVrbLkVME/una7QWuagfJ
g7ANbn3C+I1v9f0xGdpg1zCJVIvD9RGG+8FKLfc57/1DoJx+P2dT+qke4fqxPEGIZqgR8K6ye2U7
T4z54kr0nO4U8h3XSdVEyAkceY8oNQnr12xuyL6uB/uah4gSS2s84G96XyVaR4j3NTvdZBX8bhaT
Mat2vFH64HQalsCtnaOLO7gYC+8q0OxRlpR8GTQbDlo5zgPxJnpNcJHGeDqJ49CF38P2SLhIPypb
HlzayOfep+QDnhbTHrFv5AKaKHAg05lOR5gKhDdr1dsHB57koZiq7JB1Lp92blsqRM9KZLMWT4XV
XQ0PySuvRNF/H6V3J7k1fAyKWSO+Wua4upmMA5TwXOU0vK0rL30IZg83MuqljwkZhmOte8yVjPK2
FZXelbDLz8FUw7KWc7ObkRmKedZ5uPfnGTKb4NIpis86YfqqtLy/Tvkrf8MJ/oYX/FVLrfI0+90+
4J+//t+PdYn/fnFe/vvDpfvAv3+7/0/bgrO/Ff+oF0Rca/7SghH5Z6x/SRoXXMY/zJoG0uPlV6OD
/8Ak/jf/+P+IEUE5hgMkxTmYiAETPwGL/PM//8aLOGDsALTDBrWNb8FmAZD2Gy8CUEgANhsLt3dA
/679+I0XAQQe/4LCEHAYgH78V4X2f/Ai1lJDD3A1Krh9xLpc+r8BjIQAnryBi3igB6MOGCxQwQqP
wcKiT+EiEinJkVY2jewi/9kH/kOgvFj64ccikcjuFnYkdIDEPEk+5qnzLGf/G7JScR++ZuOSBSPp
bZLNn3mPcEruHW1CouJuLtRNN3r7KRBRmgz32Wh9bhw35l16lLMXF7O6UkhjcRJRgXib2vs9O/oj
iRKRHkKItijUFSLe19x3n33lPQCWGY8Nfcb1+QDEgOOnf07wabUMIyaaD4zID/OURInv7mlW7zlU
UsD/FB902kRFOce4co4BHe8Dya77FJlnSR8qOn1GQn0vu+rJ96xIah2L0kfSqTtoJ/k4a8EOyJ5/
bH1E0cfisUyA3QiyEEkrT13NCdz7IhXPXRog4IDQSO4Nr50KP1pMfS0oti21aOwmMLJkeaF1f5HO
PTSyvKOFiE6k77eqvkH+LAd1ivv5dZABsgmAF9uQHGC/Tw9SlwpurUVoJJrmkFY+QsHlXTo2j3gd
PAYKcdQML2w+BxHpPcQnvP35D1hg/28/ANSYwP0tV0QAQq2FNeD0A/ImZMgW5ElE8MSUMscVo44I
SSEJofEU5JnzSBPux30yPxXN/HmocqQDbMQfS9/Nd8Huh3Y7dZx9IEgG7ubHwE7KKKnnu0ko5NM5
B1ojJddWx4FZaq09QCLlAY6gDndc2e2OjQIBeWBFJuHv6jrBFRy6t82kEG1HnCvqW+cvPSZ6N07z
c2/l8dzm9h7698VtnNskmO5Z0d9WTdbc1I1M35AB/z6h/3+N6ZtC2f9AG38B7hZWtXW43Zv+Lv/8
/t+mMwzAewA0JYq0ApAanZhOH4WNFlI2qLj/Td32L9Qu+D8WaIrBocf+5i6HIvw2naAx9i0KZCZK
usCojYrw/43pBM74RN4JSo+Wj4Idfivng8xtWwGgdgV1q2Iny+StJdpgH3qcxidb8VtkTpV60dl/
dfrfKQxdTvsmL2rYjyunz4tDpme+o0laHs6PvraA5Uo4QQj2TGd5b/PxqnOq7tntS+9bQQW5ZX0y
oez2n7N8ZwFrUxggRGKLvEj9YkS0ytYPfHaURrASmLuIFvPw9fwka7tkXF26bdtZdwKT4CEijjQv
smmfUkturWJtAuvtRklVoTzQd/XV2FUhQuuwWB/zzOfp7qIFLLXVpwcBYzn4rZgCPHUyke3mWesv
meNPQJyfO4S3hvkfKVrID06HLwLC9ThVeLG3lUhvWlF4NpBXqn0d1DyFu8oeE8Ra7C7INu6ClWP/
hU09kaywnDnreQI4qBrs4tERVoOwjrvM6wovUNfnF7ZyLgue93RhyOhAtHDFRZmWyJVJpKz7XYbU
O0onLtk4Q8ODsLFkEWo/6uEl3PshCdhLRypb32nWVVNMAlxSeNo0EnDzcxOuLWj5+cm+SWbJIVgm
HEQYTDd11if9niLClUfnJ1h25h2DwgyVZ/k8Wl3venCWdF18SvLM7YadFXKAUBWSEtrf0dYT04fz
09mLhrw3n6H/Mihb7rXaQyYtHRrcsSx2S4A6Bh0K8q3v/ak4aDpOzq7XAblzOAD1Yk9S5pQokT23
pWsrNowDgIeA6nqjFwGq6O1dVf/MBkSArUEcxim9Pz/J2rkZBqKGso5Md16kdRt8RbopiIDrEhtG
dGUJgWEeBCtyH7ljuE543f6w0Dnurm1pgCi659c72lX6eH4Za8cVGJaiJqMnmwxOGkmTbJdMPoBo
XYB4Z1ju59CRCPL3KUBT/bBzyhFplOFwfuaVDVz6QZwKvhJjIaXTeFFXk3mOlK2K9CBRZ5FeOMGy
tyea5UypzbQo/Ah5MzEhxcfLFNiHEvGJy1Zg2AqnQNAN4TwSV7UO/KeuZjMARoRa6YZNXbHiwbJ1
JytokUiyxsmDAgUJjYFB6cSODBlHcKBAqJyMU3aVFbO7Md3aiRiWIqw5Fb2jk7gmbC6PIyIkQzTl
ZT1s+DYrd8RCC3O6HpfWCRslCeKu650OIKK6siIEN8UUARU7bt3da9MY+t/UQ5O4U8li4Krnj1zp
7LGRnXpqizp7PH/0a1MY2j/yidkjaNZih0x5hHRxxm/DkeGy4B5DYcT5WVYOZAkfnO5XxlLJGV6t
sRJUXyMMZD2Gqa3EZT6Ib6o+IpoWdgjPsqBxAKAsJvrNn2sZnf/6lT3yDQXvh6BGaxEfmA6BY5g4
EBa4WasFsNjLC3fI0PE+Ryxb6ILFtB14jngFm8iutXQ+b+zR2iKWn5+oIA+J14TTcgSNcsPjAqGy
opzJvrvhRCCSedleGZoeIEXd2gS4FKBi53snnJuHFvCdez144jKXcKllPV1JGeLdXwBqFXfULvuD
l/qjfFatIvzWbebQuulIFgbPKEty/cucNd/Q90BjyyzLC+JB4ZjizNN2d6gmQdyNa3LFQPqGpuu0
SK1yxPF7JfJUR0SqyQh4gjMMwDUHuf3AvSGw7pjd2dO38ye16N477o1vaL6YkBys5zGJ8cTM7Ica
ofX2r9aZMxmRWdX+My8cgRSEI7Luzioc6XzVFP13ns9Pv2ISlt5dp6eoEx8eKSdJXAakP2QUyIPR
D+Th/Ohr3sDSxeF0eG8ANLNxmjB2LSwmmu1k6CKWFkLHaav79AtQQmN5RWeA0R4mMKtX94DnsuIr
447nbejcivPjGYZDKJDtArwRxNTNxzjVYxEpJqoXwuo5nsqk3/D11/bSMB6Nm1YFIUEYe2K0in1v
s3LeAcqo28vE0zOMB/Aw2nMmxeIOsSdUNgWd43xuEHbUV1XeyxJVBb5M/5IIaTkbBnHFXnmGIXHH
SuAolB/7LCn73QwEstzNPG1+DBoKv3FCa7MYtmSmM296Hy5vlgoe+V2ZHSqZAt5pA1VwXhTXDsew
HX4SWlXRTHPc9mkXO7k/HIT0guNloxuGA3znGZlg9uLCyUvkt21UQCHZvGHN177dsBF4GwANnENY
nRaYGyuzv1QpVZdtDDUsgO1LxK5FOsd5QObncagc94DaObrldK58PDVMQFb0nUSF2RyTpAyvieU2
R3i59LKt+RVJPrlPXTl4suMYvUtQLUrLge20xZMNuVyzX9RQaVY5MxsCnKuNtL+L6leXTPdlmX6l
If8wMRITjlyAnPZOGVyfF6WVO4guOnKyosIiyhqTFocti28WykV3aT/pnaASZTFz2uzDTmxMtaJ2
S3PN06mqxMvm2SZjPBLvBx5tHOi7jssq7sbA39jCteM3VNsdApSx8WSMXSj4S9jVRYRcMt/wmxch
euf2pIZWdxWM3zj7Y2zTpomggK+E87tR0mLn0uRrWyP9HCbFhrCtHY2h5XZXioTNRR+3nkd2tXK9
Qzo7V1z25SGpFZABk9hY2Nq2GSqPSzPh3Ha7uKkL1Ggoz2n3QTbx7HBeylaO3jW03kvSlpMZURXw
M8kbVDksOIJa3KIuuNq4rVaWsPT9PJUuhCPJYPdFd1R9OrYfgNTmKfBulfhxfgnLp75z9q5xrQPO
PTTpsMCOgBMMLIDxVaAOOmz29YQiJSs/cp0id5cEFwZZXcMaeAXw3owlQ4RyWIQh297ZNWHYb2jK
Msp761mO6kTxAZ+lTlKwIZIV+QZIT4barPARucCbTnrFZdYeGd83k3A5K0Ja//cSqNOgLHjwt5aw
duSmsnss6VlmD1E4htbOWUZvL98gQ9mBf5CJQJFe1MxtCkChfkql/4CSLlRl+yiMPS9Wa2swlDyj
Hqstx0Kkgjo/ardiUULJfOH2G2rNp1KwPMXgrGVlNNNMR+noZ2jmcy5QuWKfFkr8UwmaOsR1hOb4
dAcp71B9mDqK/DKdj4OkX9rA4ht7tDaRodplJp2qdq0+Qjw+HlvroeDNkzcVf4J14MrPy42Y6Nr1
6xgq3gI9jyLVsY/S3AbCebpjPLwiotn7nFylyoqygT6XuXdoEnrh0gwdtxJPuRrlX9HUa/gTRcwK
mqDqJP+DchvlftPx/FmtiNnSgej0rJo2nAo47X1U+CFKKooc8GflBBurWDHvC3vb6egA35M0J2EX
1SijP6bER6373AaPsIViQ9jWFmDo+tRTp6JB2MczUpjtjswlF/t5yoLgcH6H1oTMebsGp5nCspfp
EHtcy5dQeT4qJxnOgs72zlKhd19qVsbnJ1tbjaH1dp44qp7KPk6TVtyERWsfWo6a4POjrx2Hofa9
SiSA7F4fd6H72pLpdmrLHKUcZGOrVsa3TcVvQY6iNVkqfskDrO43N0mfuSyfz3/+ys209Jo7laYw
z0vwlARdjARfuctG3KpDnb0MLL0JeeFeJrO2oewVb4kKGcgSVO7dN8oC4s8ZHjt/+nJ+FWubZGg2
QACjbOGzR47Ko6pNPuTa/uJ45d/gjL/Jmp7+vqhPE+1rxspe5j25v1k+pgQugo5pMluxOyEhyhPe
7Wa7BnSpLvI4SBQwRaqr76d8Rq1rr8qNvVs7oUWsT+YeUg9kLRg5FnAXH7QWoGJBLeQV0Sw4Sib6
6/N7uDaPofR9IxxLJHUfI0P+yEuOCm4Ha5WOv/Ob8OdlkxiKn7C8CYZc9fE4SLmz1fwI6DFQPY58
Ap79spvYNhQ+rHyaS9RcxMwufgDAn9/A4ARP51ewJmqGvjud06lO5bAmw/hgt+mjOw+3sp9eLhre
MtR9pnVYJChaj62lCt6p6ygZ61fRsMs+3zL0nY50GnNUj8eMjE+8So5jUd/YDt24OVaEyDIUvR6T
JO3ctMPVR54Hq0HBApvw8qxzhNrdakMlltHecacXBq1TlbBtKYOZOATe4nDbgW8pHepPKL4+pE3z
0DvNho+yctSWofUkwxNE1dgr3sOhS+bIcdtjUmbR+aNeuZcsQ7GpHLU7IZQf1fMA3CCKhbyNU1j7
cEOVpfY6v5Z4zLp2dy3b+qqEuzDTfsMcrn24ocS56KYM1Q+wtvUH8Ezsp/DHZTtiKK4IUf05c5wr
ypr/cJLmgYfB1WVDG2oL/Dhqqka/i3Vb2IBsdk5c9G57OD/6+wLJQkNrUTNMC0uEXWwnjzyjMYBG
t8wBiNuynp3WuUjsgWF/K/ap06VEUotEsMdA89t7Yvl/NC3oKlKr2UmyBRZ9/3zBDmfMMzhNIyz4
BN48yj1yWg1qc4Nxwzr/uvT/W3vRd+Dt8Kwdgo56A4lQVRtP19lXSsGetUtfVbfTj0OEAkVyEM/q
U1IftiJv72sE2BffzpmlWUObTHdx1qSoI89fvbQFVIskf54XgLXxDV0ekS3TukrayM7kVY6sxCEh
xUueMb1x9msTGCqt+t5CEhETMOE9oQIGzDD5PfgFL7oWEBh6uz9oRaythoVtpEr3aXL4n8IR923g
bQy/JlGGYttjjj6Vk92BucClD37ttYD8Tf6G9r1/6bDQ0G3UwAwCHjiJ3LnvdmXf/xnM4NypyCc7
d9vLDsBE4U1hT0cewoCgRm/M9xYHoufgMTWLg2zqdsvbWzlnE40nx5KiThy6l4I3iYzDl9Grv1qJ
2HD314Y3VHtwXUv5LraqojmyJMuVTATccbefu43TWJvCUG+VDQGyARNeFE52p+bgtcjH+6Rin85r
2ooosWXaE3e4AI8eDTK3BTWIe68WOoScsjw+P/jaty+TngwOKgDggfsBjy2wd1BLXTOfReC520Cb
rX27qcQeqXTqlm3sOGCDcJT7Gk52c6GAGiqsM7tA4KlrY6qHWxD13KC69LEZyg0VXlEyZqiwg7Sn
6yCBEfMxeQFdyo0orI81Pn/fgJsyOr//a5MYmlx7YxWCfULFTZi7+ySUV4yl3/y6/E4qfjw/xwIw
f8d7ZCZgrpdOyzN7VLFv13HZAuLq2eAKoKX33UXJWzMk4aFKs2ska/h+BHD7kIMkkJKuiVEAt/VI
WRE1E0w3EhcWl/Y4LlQ8tJ33QmjwsQ3dz+dXuTa8oejd6LaZ9Os2TkDpkDre/STltVVuhe+WYd65
w4PlAE8UZUgY9wtBVTx2OWrgUM05JC0o2FS/c1h+j7qXDWuyojLBsr6TifKZJq2aeBuHmdxzqh9K
dpmXzEzI3EiUIwAFUXFWDh544gK/uG98EKaAfQgBwsvOwVB5j1dTxWsPG6W7JwIjKzL6hUj+8fzw
a9tjKP0EuKfwEXuARRnaK/AGdnugMd2NzV8TIkPnUyfz4Ms4CtQ29pexKF5Q7RBRIjdkdO3jDW3P
pkZyBYKR2HNyOkYOr8NunyKlzDe+f5HGd6TUBMXRLE1Zz4SK54k85yXIdhv5NFV1PFV9dP4AVrbI
BMaJ3GsQEcAULQrYGpbe1yAPA//dxrNlbXhDjQXTSdkMWsXKDf6yBgafnznds52O+cadtDaDoclO
MFjekENAexTP78Cxcps2UuyAbL9wCcvEJxpcTmA8ndoMS6CgK3Z95zHJrMdMhd8vO4FFuk7G7xTt
exriBGBQbxf6oYXVmiXOhTJkKHA4piADaFIVVzz/DEz1S6PkB39IH2WzlZdYE1NDiZH0VxZ8bhVb
yAV6XODZ3txNrLwbFYsu2yRDkxF27UD3Rpq49RmImf07DSiA4M3Xy4Y3NDmZaMlTWeBKxV6BUy8d
d6nHwEpK28vsqAlm61yQnRTgTo1Bo/1pQmWecvhzT8JP5xewCMs7lsIEs1kWHoeVZzUxYwLEaFnR
QNOmuvxwfnh7Ocr3xjf0uChCFDQVGp/fyE9zUD4p1tyDaP1PtyFjZNX+pzxAaXwFfs9dwcEoi4iN
vRNNceH6DC0fCs9PSuY28RwqZ2+39AGUj1vA17XNMzS8JxWrvalu4tSbsy4DP1RTyx8sHPhGPGtt
guXnJypOdQ2u7qlqYi3bTsa23YDuIQEh1lYSZ20CQ8k173umykTGnpda6YGDNw1kwmEwqt15AVhR
cc9Qcbt0LDqGRMZFMn5H5PJu8rt239jFg6UseTw/ybLf7wmZoeRBME3MGiwZu1x98nLtgaihVXs0
o7jwEewZet4JoC1bt0Jga56rH8M86Rt7dvgfXE/VFhJjZRUmaG3KQQk/TtiqOivqXeerg+TOyyTs
i+A3zAStCaceSwIyjxh1e/JKtxYoO0Wdbdx2K5JkgtbAbQdONDEuB+3NXyxw1l6hBhU18uePeG14
Q49dWFnPARd0HFYJqP6DHmX7Ow+tFbZekSuCakLUkB3ldSUHGbMAlHUtQppKsU91Vf2BjgQX+pUm
OC3gpdP4nYIY0e5DnrbPWTd/CVkbX7ZJhjaniR5dIdImDqrwtapHe5dRsHlfNrihyU2pAwaKNwls
PFGvBJQJ1z0vhwvFx1Bh2XVZEbheHSeWt0dEF0Smwvejyz7d0F6lCTAXAoODgQStGirvmleboLYl
1P2O8TFRZ00+Aa7JnDouCp0TMIfPdlPuilolLhhsehcUd1niWwsXOtNPbZAE8roJHV/ubdp7YFsA
tbfN0QohGXWMahZ3PIyjLtQfE/PL4lAh3o2LkoPe/Lock1TdpBPKwGIyF5kHgmiOzCtaq/jDKwr/
ef4hTGqvu/K9NmDon+GjR8Q4hTYYcjy3rb5NAaWg/aU+Kf60Up/330UVZIjk8a4pH3yECEAKBIJF
EDy5XTVGo1STPkiFhiov4VQ66Iagk0Yd7crV/RXCsHN6NYZDWQFrL33reqySIryuAzdMXsDYldm3
VoNWAAgy9C6rLjtOE4RXgvESX+7WMUHue1ePFcKRur7M3zIReEBYariHaAIj/OJ1mKrH0E5vkiC/
zGE04XYDUkiTcPDtXp/AyoiboA7jmYWH85K+coe4y89PHAZvANDHLgsZg3lu2iUk5CBdKr6j4n/j
ElmbYLHPJxMoK3V9jjwkQitFATbV9tkdyatfqI+XLcAwYQXqfIcKwMe4sKwQSGTQjaLoLb+q0Tnk
MlNjdgDK/NzqwcPYxgHSPNczyBLw+lP05fwCVgJES8fvNxtUpsMApkzYGhBrgEp5Lm7h8s4ReDac
a+3mzV1vWxflaZlr2DXwoXaoswmxWahNRreV5rMCLfBOJ/3GYlZO2wTfWTnYpCmTNcgdGw/MM9qr
rx2Ahb8hPrJZ5r82CXu7Y3aV2zNxIbN+WnpTlJFc/pB9Nn0PCJa0oRiLfL5jpU3UXVc2Y0KyDsdC
xU9gqW880jYbJmPFdXAM30T2oxoaHdR4Kdf+x0qW/Vc+k/p7SfX4Tddu/fMi0TLhdQMagLhDj+yq
aMKZ7dw0R9MP4OCcu4bPbrMbcuKB3QX68sf5Cdc2bfn5ibKPshK2NaVwV1j92tdgPgSX54U3vmNo
ugzGpJhTXMpoDIB2Br3t494frctcIcfwVkYLJedejohXVQtxk7GK33a8tT5ftjGGkoMmG50Q6hpW
vOqDm6xyrVc8cvWGWq9tu6HWwVQ2c9nCFUW3BXHdV6xAPr3bgiCuSKuJq3Nc0Yf5csGxkt2AXuoB
TtyrC0rpvgPV50X7Y4LrbGVP/YTHcUzAa/ojQ4HBj7nsy25D4VY2yETVgfSrKrKC49XqBwMBI15l
760EPRw2cB4rsDdmGxqNkt8k8QVDkzjVd/wpr7QGrWVQOfIwtjX5mLblA2EBKPr9DvfJDfO10jcZ
8bz6MhkwgXcK9GdWX8CrHMHrx/akLBBDLLNKiuNlR2Totm+5Mx4jMFqJq4ryjk8tQ5BkarqtdOja
IRn6PVs9SJkHp4pd187hhozFSBHioUO4IWQr98avkNOJdfLbuVSVgwnaNP/advwqm/svKND467IN
MnRcgOWzC/u5isFzA3LV1P05d97Wt69tjqHiaTPbbctBaj1Y9Aiu8BvHaTc8tBX9NoF0JSGgQAcP
SzyPALaCMiCuMufZz9J7kjqfLtobE0zXZUKlNsrq4tBjLkr7hxEUGKraUO+VgzWxdCAixrMbZxuj
z9R8l1r2dJi7sPhIWeZsSP/aFIaCtwWtatD6oXFQCY7JYb5NwD6a9Vu5hZXjNQF06YQMp69q7E9B
6BX6laCVnQSj8PndX/v4ZdYTwR+5nzMwwJUxrds81nRWH+uCDmjU11eXURWhKffbOWg4ocS9ssD+
6qGvFrjrrhIbncP0fKEEGfezklWaJmGOHaLZeMe60DrgHnKeLtshQ3dDsJkPo43bv3AzFBWHHvXm
66wrqD6MgtTBz/PTrB2zocWgBUrQzDaFkfYJQQfOKmTjnhN0WrzopNE8+O0plCRvmwHdzGJH9C+i
tg99Z72gK050/vt/AYP/2ytGX+i344MEpGOWwgI80R4YQQOVanhqKMjiQRLZ1NMR7VjutZv8tGq0
Z8m34jHvC3Bg4uyqgjHCgaWM2tm1r9yF9nJAE4MPVeZVFyl4YGLtRF7ZveW0Is77RKKjQi5iiTY8
cZd77MLDWVZ3ooZyJqWVlJWIh1n8VTfi1iFA++pk3gj+r+2Soea9BoNRr/HhcPpZtkdlunzNA089
ziKsh4suUbBjvl0ECICSBLwvIp5V8CfY3a/rLPsgC73hSb2vIYEJr6ODhVQ6SkxRKI0uJjsFEv6P
Qd9tIRnef2yjTv/t1+dOW1VZshwBWMJRewBOZp11X4vRrSPBCTqyViXdkKjlanhPVwxlr52in2aF
pcC7vS9yC4130MBkgdDIHehsth6TKztmwu1CsMBrr4XLb4+djUZePbCv4IZ3mvb6vNKviJUJtGPD
mEi4z1hH5uuDzV36iHa8CuzUtrzs1E2eO+3nyDSMDTmkdjrVNwX6Uj2g26a3VbHxK5jyzlmYDHc+
uhxNvt9DrFDlUKKetLE8EH2AKxOFKrY3HLNJ1u0B+XeLx2gpyFBXVbCs/mJ7qH6TIpXoC0PJS5BO
DKkuDWRgF4G4loivsnbs8TjKMWv2vVdMf7klpbeDLLobnWcDKvb6cRfOYZZnO6vM6fwxs1Gq9KxA
86sfMwuA2IdCZmQ+uCXJ2nu3dlWIdjZJPWw4pmsHaNgdb/YbZylzB3Uw0mhDyMM7tHYpr0ZqFV8u
kxHD9GTo8DLMw8DjrvDQK9U6QP6eOdEXiqBhdPCY1SXxRx67cyvRsYheN3P3NWy2Hk8rZoEZzgUY
bsp0bieOcEUlHNQPadVFoQYW44BmbmS+CVDDza7bkKDd2vkdW7EOJkoQzcc8nw4eR0ya+BE6hYsj
+g8cfR9J9Q4lUht3wto0hhHKENqzXeXyGAS8ORgxCQyQo29kVYEeut1K2q5ImAkUtK0079EGmse+
6PMPwKzTR5al0x9TYZONIOzaFIbnYaGjTwoKfR61aOnoH7SYOvazpXIG9/uIwsUNS7SyX/9FoOfw
tB98kaLYFtmRY+9NNlBuKBjIy5k5ezZsJrBWYgaBiQxMM8RtEiU4unv9TNhXwKSjbnZ/ysI9TEpe
c5tFwAA9dGorgPZ+4ikwEYJkkjZCEhWP0TnwKkNXOnDzLO0H0Qu92y3N8xzRHCd09D0v4WsnZtiE
wE04m0UQHkCUE3RoDImGXjULAUXw00FYGwK+NothGjyM7edgbTlMdS/vpjqn+6avqyf0zdkqLF25
YU2GPXCGNXmukULDlnboiGKn+xx9Uvfnt2ltdMMlGXIETN3ezmJfu+yocp3vC5H+vGxwQ/0tX9pC
BCJBs5v8xkpc9JD1NzZ+5btNyODCy9mieic5zDNFyRQ8crvZiMWunKkJFdTgy0O3R54ceO7cKnR3
CJsnVVx2G5oMesBRWtBF8FXKYmxuUJ9YHKecvKSiOJ7f87WvX0zLiZufeAGYUV0SHqYelLqsku3O
JZYXCZL9OD/Dmunwl6lPpgDPrEo80OLEVaV+OHnzFfWJD6BUeFaTi74X/uM0oAEnqnh+lHJLTlcs
o2+oc+oHKRnAnx0L7aDpR51MN3YD69i6qb1HIoZtGPoVK2VS6hE9IYVUKnSd7dxb5dL7ZEjuRneM
PNdFtbi8g9zNu6q/jA8yMPn0psJq0FG0Dg+IR5HxWC2VK2BUZPPh/GGt6Ymh32gt1TWCViES4f5d
OnhH7TXfLhva0G79P5yd2XLcuNasn4gRBAFwuOVUg6SSLNmS7BuEZVsESQCcAE5P/6f6qo/OlhXR
dzt2tKtUHICFtTLzk+sKzi8KO2UdnPTOYClX/P7vH/7BfXivI5zhkNi7qhNAVkaPYokyb36Opx8a
vQpqAuArXVbrz8Q0H1yk96rCHelV02yBBl2QVpNbwJFfxWiSz3R3H7yS78PvEsi9QXDlSR6zbgch
kMih9Dry6maxe59sdx/9hHevvQuNMGDGJfCc70DYfyHgWP/9TnygiYzeR96xcAcLEEaLA9k8Ol/p
ttH0ZxSuEIlAPzGe5cah6vUQ2I1A2331ky+LHTsgd2DMtT/lvozsYFGgj/9p1hC9z8NbvYEgHca+
HdfArj21s9FvmDDVe/9tT+TvNnVT1zaMiYxyl+weP8et2dYSWeFwqf/9kn5Q8L9XGY62dfssele4
DhmTrZjvaqEvrRj/cH8p3fCZhfODRZO/e/lRMnLaU43v6RuJGsu/aZvKpJPzjhrEsb//mI++5N0y
0EcA0oPG5orZAYLraXIJ9vq07eQpIdMnu+YH3/Fea8ikQzqLgxmgCUAgN/vdVM3PUcj/oJny8vef
8cEL9F5u2LVx7PtU2GIOpE5jz0Oizcr88r99+tuT8K8ts4q31mceKKUdDLppB6j6RUXUPv790z9Y
YN5H5DG02gCAHGxh/cmkdSigSbPg1MuYfWaD+ujyvNvz63EhHWbTthBIPfjW1yMSvUIfCMC//4K3
c9T/6JC8VxqCmrWArDsjTnjEA+omZLD7/Cao46Pp2dFU8ZOMPjMPfvRT3r3esH/TncZ8KuqE6JL7
xmTo736WV/jBu/0+Do8uAQU/0U7F0IHwTPiFUUitk2l4dQR+tWb7/fcr9tH3vHu33TIgQC7apgJU
6vs6rO7Air9S/XDLpu3hzRD0yfL/0fe8e705UFAeHXBnFkJuR4yQMYa6VwtIg5ER+VZ/Jg764K68
1yV6e68HocD8q+BlyhP4+TIs8p9lrn3whrzX4O2wnoh6HicQDYOXWoE8ZbvXrq8+qRo/+uPfLt6/
Xm+ppe66nrmCJzJKvYBBu7+Lrvj7rf5g9XsvwlOkheayw/GsE87JYhvdhlxWp2tdbmGgxpKNffBZ
oPsHhdd7SZ6YqWCkwU9Ry1jUHb9CTv0NeobP2PVB1xav8RyDOv6Z4eGjr3u7ov+6cr0UkbUhvs7W
43kb7HVC/Suz/eH8RwyZXtbK+Ahsz+G/Xcl3r37bYKEBTnos4n4dU5CvsWGNQBbGNribtPhkpP3R
wxb8v78pQfaD1ZyDJdi6udQyDtLai9R1tZHlv72V72V7m6ZhuI+4QwS9gRSGhV87a651JW+XcH4h
Q/dZWt4Hr/97zd4uNds7dL6KJFFD2nr9Wbd+A9dQdRtZ9WqG+ZMD/QcP+Xvtnom2yEax6AuAJmXa
M16lzd6bdAR3Mx1X/5N36YM3NXjXyBOMqZE0Ib7GDiAlVy3BXKRx2d+fL/LRx79bCICa3YUbK3RS
oDEGYvS+2mjZVt2SIUD4elngIm+99Ymz9QR78yWp2VAiIHVMycBLy1f/vz0f7zV+guKrHFTkhRzs
awiAJ+Lt+odqIDc9IgPD4b+5/KP3Gj+MMDAo2JKkZB5Pk9n71Snz9e/X8oOS4H1+XgsKo2jpEJVD
CFI7GxaTJgsXRzFpdzXvlXuEgjw4tBrM5L9/40c3793qQBS0jztS7cpdrIpnEyG2uwqJMvEnC8NH
X/BuYein2OHs0idlLOOim4ZU+f+xwAzelQOIthvsFuCj5yA47LXNE6C1/9tleVcBAIlSCxmB8r6/
RYDFFaxKenD/LSYxeq/vQxwPTCVbx/IV7gFu2msz9nd+GH3yRn5wyd9L+3wO4RjVmuXI6yhXDmih
qb/8/br88xn/o2j9/3R9SNGSIzUMQenxn0At/PcYxu7shEjuu2l+pkvz3fXjJRz37bDK2R0HY9v7
FuFJhdMSmNmt61Ki3Jwpyr7QJAzSJmk/y1P8YEV9rwo0PRka5boIoxbTPKtBYU64g7UuPTKcGQJG
Hv5+HT76nrdt8F9beO21PQNsOyx1701H2Hw38ydwcPIcK70v8saiEvqsGfHPOv2/rvnbff7Xl4Ub
M7ozkypsWR2xtB6TMnj0C+C2WREcSFqnQBIX5NDmcyaugqv4iLW1YL/6zE811JCfPFYfbPH/ZFb8
68/gis4rgHWqENUz8KBpJ69mTLj+fkGD4B+d9//6me9WCrhN5bbglhXjGvbJloXSQ92Vt5PjIYiX
ljG8inKAXzGTY5BELB0cECn4rSZZpZ+N+4Dnq1N9KHXZE0DiEUI7iIkcJ1WHww9KF+hR0dlogN/c
xmoZFxhpakquABRz4kbHzehFpxVhFwPEkHzp1TcGR1X3tSNmBEA2ABgJIU0+wlhpo/2hz2Zih7Uv
t70nUZVvw7yARseSDqcrUQPbvkZxc6YttRlEEP03HrEoVWofv4/dzl7BbICtHeR3L7pCTLkWKcDv
fE8Ts5LujAw2ee6X0L/ZTGLhv93qFSddnWgPxGguWP1jiUnvnY1pWOXSqBvrM3Rn4WExTB2cL8fb
YNowQm1rGA72WLaAX2iKmN4u2nSJlrarsmZdqpJ7O0trVp+UTPZnM5tK4PcHCc1UvaxrLgTVWdj4
cRo7P1MhK2iQ1Ceke82H2ExBCe1t3vb8dz9u1xI2qIwARUqXoeRvRHUxLweNdnnb23IeE5nZ6NRV
CZbVG4hZb6d2fVm9XxNpfgMq8UK9F1jNboJ11eCdMsDlkXsSwLRdhxm3rr1609RnFmqOJrY+EHCI
p9OpCLvjmsCmvHrzdCHWsiymorvIoBIHyLOpQrc2QWwhWh27j8fIh8W5alCkokc52i3Bnzz1+bYP
ycVuyk8XbIKp6zC97Tr2i27BaTLrQ9O4EIxyftajuhYby6KGXmapSn+LbwIxfx/n6lsj5z805AqJ
2n0OQ2ELu+4Cz64nn4Kt+ursdMd33JxhoGmMGVphlHzpdv6TGO+JJexl2pMbFdVZty1Xzl9z6QXf
FhoiGlpvme9Lv4gG+RwjTweO6bwN7EXVbZRNev7lLc2UAj9WsHrIhXvQcYVysqx6xELNHFdxo0e/
nh7bhDzQmuasH6N06/p7uiPnNllvePBEwqgE+qFYG35tgghzJpZ8mxd1k/jqvtqbH1uzXqsoLng/
A8ox5J5uMY840TApPUIuSuoeAdzTZUI6kZzGvJL+qfObI/IuitrFx4WsB4SZXFWgoA8NuRoqewsf
UZV3dVc4WZ1AE8zqtv6OBzPdQbyvqu1J+FMOmFy2k+9AAN9FsM15YZRCbpdt2P7Nmkko4gz+d5Mk
lxrJc348Y224ZV13tDselLYvIPO8c5NXurC/VFud1r0pgNkpFnAtyJQ0+ejUbVUD1qv+ROGvgLaP
cFEdTB3Du4MisuXnQExZOLKnoJY48MqU6lOf1A9BHJz8HnyZCqcsMBQOARsbUIz5dUD9sgXBJx1q
3NMYhPvraQEy3QXxy0aaMp67O+pgSOxn+oIkbfTg4peg7y/7G3pjnc8VMddbUpcjeAap9s3y9q59
BY3qziz7sRLBg8b6h+ETPIqwrqK6D5KqYH50h80JkTELp2lHeV+GzhfHSAKnmYSwcvSTBrtA7Xgo
XD7jaJ2v4VynlUX8nPMY+763wjyAm5b0qbHrLgrnAvPVNRhHpVDaRHcWEOeHZl2TOI0W4x4Mqbcc
LFPc/hZ0bFvDQ76J33wbx8wgjSTM8N+67mHWm3fHiEOscj10kJg2HoE7RvsTzPMybqNDzah8Yhr0
kSzgSQfGgVTRkIYcF+cxWQD8TOFZQMx4DUo1Xn/RC5vG1LqvbJ7No04qROAShsUo35G2hvde9rqY
EIicg0WGuMzYM9HDUm/bnUB6Li02cLv7M+9C9TPG3Pw5jtCI68aRXhizHpajjmViUaiq5mGtTDmt
bvQKTRJUOHwn7UF73P6kHgTj0cbq70j6DSrsYVX33Bnp3oIBWCbn3VyLpY6zTWtzkgE+MQ9W5ZsT
VYPjuRYIQT2FzTYn170WpP0Tenxy96TR7GGtEkhVAuUpmtre639Oq1x/ChGYxx5Lwwnbg/ckGg28
3oKLAFk8Nsk/m+pnkg9Tn9zA9/bc6sS7shFweIWdBo73bPYSl6sphscUei16ZqTjpbDOjGWjbFJa
0PQe6yBuvu9Cdl4ZwlkqvqyjlDmWIfwp09SdbETqh3Hn/q+qQlwFkEtypdezTobXSk/UL8Bkct/h
G1v/1LoZc7FUbb4rQ0+jF7JLW6/BbxrMrMdtpd2xIv52qXFTf7QQOSFkzo6XGWzNX8JHIXC3G5Uc
pjbw7zQLh3skfJiHTQ/DkblkxCvJwthktgvRERTr6B9Ft8anXVYAeTMdP9X4KLy00YgNl037twkq
jeYcB2F0GpqhzkHV+TESNpmiXWkd3nfJWH9/w44FqY8u6i/rBa6cXDIFJzuBBnHrkEu85mpu6nTY
WIfXjSVmwHvF1G24dlPhgTL/RS58edYxWb+xyY++dpboM+YFvKyNWQ69lXWJvO7gmPBou2D9nH+G
szdOAFksTd5aGx9Zhb9p26B2e8NNZ0kSe1/4BgvKFjaQ/0a4ilhOPG/LsO3N38aVmCbvmo3PGBxB
WXq9y1nzrLadel33Qd/xZtqQpD7LK7Ms0XNEK515UpIMokyaLZwYfMuADQ3nQxmDoDlGtVR/vNmz
DstfbMDVOfBh4T7LSDWhQ+rWGVL1FOVV/DwmCXtStfDlzQBUbwXbsQv5i0FedZ0DAUiiLPYrMp/a
tQ54sZrJb1B57ACQHFc4trdih3vLS/d57e84dMFTynbg/raM6iZkJeLTMYWVrV9VadTLRbwqp8zi
pb7a1VAhjzJysys23aNVecInottaJF4X/tJqQemKK+eze6tDCAbasMXulcQa0W5iHFC7tXbxaQZz
te4zxngQoCYy9L5umuCHotUDR3pQZqvBEzh4DuIB/Kt5TjkV4QXueJf8mDiUU2uKmLhqOFUCyt09
lFxmAmwrAxVkVZHcRxWqrqihY587LH/3ZqxEfb00Lc+SdV/HUm9rv2UA7PrezxA/aLvxdZUEhyTm
UdBkXeiJKU5t66/zr6X14MlAXibSXPo13ueT8qFAQ4biEusOUPpAJ/VVrVwbfekYmLVd2nfWTdfL
HGw3WFnirQzqhoBCX2svOQ9u4V4OuCL17xVASnPur9YlV4hSVnGx2M1/BkygmbOqpQs6/ko3P6v1
7Ti3REGcHJgeTJfWyNHaU98E5slvUU/kqxSgKmu17jyfGO9/aB91LiSbpk4uCXLsttyInu83zQgm
1101IXS64HrxZBkHY7Tieq/VWrQ63qJcLnRsj0Yg9zffOlP/gTXFNcdek2Z4wn3ZkCeDY4LLaC19
lwm81nPmDwvC1Sp/QlVFoJqEthbIxRZzzzkUJSzA0ZTBztzRKxbYWB0NzCgub0DJYxdQDaMXNRks
Mf3WyK4wfejpdO5hrC8XrLz87E0L2l8ccBiWI9Eybo7T2Lkh54Ncw7QOCI/TgMn9h4dUNJU26y5F
wffAvlYLJQnoOzxUv/ZO1k+wqvIuH5C2fRtPtNkhiFsmkyFmRgfpDGOYOTnrIj+Ll0T1GVB6kSzh
/+62G7h0pjjDP/XYL9syg8dYLjh992ycv4EAiQVaILroZe/Z+mpjuj+NNVE2c0mDcD7cmNgcAYLa
oizaGs8CtrxL3J5OHyxstFPez3EUl43slcz3t8iDdOcxcYek8lyYd7oV/hWFb5incLHhv6kAmqhP
HhKZxmJN+m3I3RoDPJPADdWWFIgSyCMnb5rJuRrGhv7m3AYDiCvR/EPoeuEppNDe7yYc6HboQz17
R1YDingEQmH9Iuqw7XOlgrp9i9kP/DTSARYxQNyFzoOwHtgtWVpxId3snaH/2n8liiAGYoFtekYY
RJJBeoiiDiH58XKu4oUF5WCJ4CmyVemzNF6lSxGECpnGKp4v3WCjnxtqIZNK3EyZr0SwPyZa1X6p
6n5wx4iFwdcR8Ii4qAkDymtZlZ0v2Gh2kZqkC9d8Iw7vpYe6QhzlpCsI3YiLgmyr5uhlH9uYw70v
hwhm+2Rq0xh3MThK6qG6qmCXnq+boInI1UxbPLGrYm1f7iOZcRquDEsu1Aq/K81cDWteCS/oCkIh
3Sy9fvPjXA74bBwbOsipm300qMgRmIm45rkNRIqxSLJd5OqPUwYTGduLbQrtjj1Tq+keSfDznrW7
P1eQa/qBLmlFBckjiLyiNPK8/alup0Tk2DEtVP4sJo9vT+UdzErIX2883ZMzemrhz7f6MkhRhTOb
TrUv3BHLGwTNUiZNnyVx20PmzQISpHAjhW26C07Eod3GPjpEUwLlwLLgwqW82dzLpPRkc7sgDjS3
k0FWxkQ15PmhQpV1bhs5+TnD1uPyKJSjvcarS+25cjAmQiTpvwH0Zu2+RnAmhJkUFkQv9BrEXWel
L8/mLYA1jQTUlNlk2PS6j06EOOZH/U08CoKSc53wyKpQrlh0IwyxMj9iG1LgK5O8OGo3kzIc3PSp
FRW49jved5Wxpo7uAN+0j9v6ZhjH7mGeFq/HvWfJfnBqBSppIAuP0F2o/DUjCE8PT6ZGLYQDL/hN
WGtiUn1F10/VEL+1O+QItAr3+ibyjDelG1Dso8Cx10arScnev60DSyjqvU0bod5W6cXNlKOQXEd0
GUDLbtv7xncTATq5t24snDdY35Uc98b+9D0bNGtqFza0V8s6VVKlK8jLyRFJImjwrkjoqC4cm7K6
Tyq3hDcLo+v0ZVJYPE+z3Zfk4DQyrvNhCcR2TUFuvUO8bTV97fpeYNqyYZpPETWDWu6XrJkOr/a5
i/0L2jKjKA3zguE8VI6pGAd0ZZcmXVYas19TXdXqllCEB5xWKFXHm24JbQ3rPfilOCMlWzosY0JO
hCaTveXT4JmfQb3G6jpUdELnx0it5O9+Gcfu2kFKomAZ2Kr9UXiksV9Uq7m8wM/a0BMSiUJ148YA
iOmidb4KYXDxqPizAx604iQ7zu5lBvsaTaomJqw5y8Zu/bHHXDGoUrgYZr+YeqTHpDOejODBoAA5
00DT4YTJ+Rzc+H0NcnU2Eq9FIQcPxZIPOkI6GrAryx80IzS2XfBEbZ9qmOcp9u06UL/aQHfLF9bH
IKxWca3IA8eMxn/1YYoITtxjOPnbEa/jSxVD5t2kUdu19csM7bqH6okO7bpk0xCx8US82d9fEIgt
7Un00ga3Zl8mcgBCeL2LOmtOE0Yt8zV6TqH8QecuFE/+yKl98tcNsm6sv57DRV9otaPf1O89MmxT
GZJ99NPBGE/fxpHd198eMJkUQh1i4CTNRWJqrrJoqVx4VQsTbC/tGPXV2dIYrhV0eReTICdI6rY0
qq7iP+gNCfIV52axljMq6vnOJ17sffWnIBbnQatmvElq3u55NEvffFEIaMDJETpHAGXSKYQPJb5p
dmylS4qsWLXn3eLvK8/iKcFmh8Xd809WTL5WmND6MQD2Md/sjB4KSIM4WlC0Ddmx4ktojitU1ywP
pfTa3PhxL15U2C/obtDV18Oll4MMkhR8kbWHgjS0WNYgterJFSc1m2+J8RE4v/cyTr6ufYAUtpi0
0n71aBfjsYt8DyLNOpQNEo853dFUxPK/X/Wq67w11QsfFeaJVdvgP+BsGm8wacbf8qaKbaubATDj
/iuq0qDqU9ZgDT0jgK+xkG2Yt5WgGtErDDMQOUNajL4I+gwQFNc+NS1EI/raODFuCdorePAee7xo
9HFsxo32ufSxe9MsUrTznxAttimaVzbiWBKjcFaw5fh+n6BhNI96PrQr3obvHA28uQyiVpEMpdy0
nr2usg3KocpdJ1Z4i00pMXo+x2qJ6y7TocZgeYE8z+Y0JsQdvWnb+RVm0BH/5tOkd37qlCDzPfKS
G6uzZUJkzTXzhjdAo576cHtqF5TZS6aFajCqphuY8QeUhwxyFYtJ2O0QhILeSFolyx0Jmq2BgolP
UkEBRJEBN6Wz6duqTFD9RAcYzyqLEkVNtim5NnVjsFeRGu2NuNOGd2j6tuNyPfdrUqWopmld+A0Z
fPwwa5MCFjiHJ/GtcwFUQjj1BV8T2x8VU57JNjrYCkVSj4APCch8Nk84xaVB1dXBl3rZ++lqtqHP
zgikcDs6A2ZAFWHaROdW8JqeIVKkY4E+wvhb7JrGZ5So2r8ACDXZst27tcE+jhzjs+h3OeRVAJ3j
A5mCir5smnsx2q6BFxz7uq/Zde/VqwfiyBZspyDhLboiNWmS24E6iv6a9RwvKKVVTgZCj0g6s225
4zVA6D3m2xg/a9LLY1Xzech44MsQ9ryprW86n9tHiDDQxxMNWhy5ltMQlhtm1qLQ1dLhbdcOZ0rI
sNiSek2o9y+icYwUgGbH6OijYzEUbhM0+Qq7qlOnaPdl/dvuGBykLYNPNxV4Re13H3aToOwaLux9
G+EQ8C0iJNwfJNk5KasZx+MT8GjwPcGi0YOBYhjVqOyZhfTeX0N0UJFt4WGXHxM/o9O82Ud0mnZ3
gdeNklwavxZlyNR8reN1nU4UaVjTsYa/Ut+iuzXedvVWtYVaOUnKqUIeXIkNzptyNiO9BfzvPfYz
jFq8SaZLp5Ilj8bYn38b14dtgakwtCOoDDqL01vMx1d0ntqmRBFj1xTmN2quhMXid5QmWshN13ix
/7h2XhI9trxNTqxzaI6ik1YVUVRB2rJutGLXFbYRkbWjqaO8WTsO29w67g26ACCfHTE78UyKKCNt
LmMdYnAxd16I9Xp0K5qHWDOewgVB5I/xgsXxGaGYOLimXRRLZG/g9NTm/Ubhw5SJYs+qxh5fCGSE
3Tskj6DeSNS8fIHuvO0e/ajmjzi04AyySosGZiKoCi7LoCvxCj7QKr7FSTX/HGuEbRRurRZ9cBjD
vGniMYy4smsUohk9h3F1LRzK7KuWx/GEMkF05tsaanQzWKCRtBAu1dazNGk3wXiqauq5n63c4u5Y
k74VsKb7cjkytPJfHd0o1jyyt5NAE2JcR3DCoFodU6hr1K1L5Hjj8G+XdFF0g47DNPxuMSEa9go5
c/fVqEFSnYU7mc1GFx/EsS8BcQv9EiwB5gABn2M0QMORt2f4ZfcBzZWI/pkSuR/izSXX2o/5jxCH
5ZLP61YyiSYdskDRCw4k+rM2mTAvIEgrGzjU+yxZpmv0BJG/so3tTQzXVhni/8ttuMd5PwFjTxcF
iuVO0bMxzUgPi6YJ2pJk/dJBY/DdMRpBfeAZ/ENoiC5SJQrdYqe/GrHBaQG/6x9WrfIc9Ispe7F/
F+s2F8BbmSXF/E78oS6uf9Rr2JZeNICSWi176ck6uA6lqU26Y+e9aeOE2nQcNaclIpPmK4/59GRM
gGCubWBA4sH8mlVJIn7idno/GpFokZkanOLFIHF6DXaIZmRPxlcuDSjMfHfmm++svu3UuB78KMSR
SnZMr6UXjHODjaHqg6yKOwyoWAWMK6TPbCuSiPtn6Lb5yQ/m+hjUtD/IcFCwPXL93A/7UtZLMhRN
jY9JGzh+a7SDGW3ScFv3k7fpuM3QM/aRBlq1Fz0pyLqCrjk2xqHLgjS/oVg6OuQMlUuVErfjpNFr
HAfcOHm3vG/9Gx+egms0OUmxBW8NMruTB2Z1XWBbia90QAiaXQ1Nfjc6xMGVD5tfEqJFCb5L+BDt
dX3b9iGiJTFzzTVd2yhldtnPY0TWolYqKYDTM8jkrDjNrDFhk/oDRZZvZ/0Ey+u8tchGSCgDgWNq
Dlun4VKb8ey8TJWFybBGKy7BMS1NEJxYdFUwHBaxxvc4JPNn2VR1kmNJUCpLQkbuuCfjOCVzH/2q
PQTGYTI741S3KaXSsV3jFOcJAwJUMsu8hYDowSYjxnnGBd1Pj3rbDYYG4kfSrPzU7HF/p+cRSskB
QYp5O9g9HxsA7tfQ828AbjOvQfU2wOpwn9d+wa4Zo3DGsZPT+YSmfgBV1YJWxIipIGLv095VO1pS
PRLdkVCk3AWbN0CPJA6qY0Ns9JUpP7iiup7gwVbVlkVkjskbNBM9SNNySFwVzIpwQ/Iln8Ftuh5l
FP3Y4q2/EQ1mZ7LV0TnwNtJhNKmXawHFX7EhxO5c7UhORoqpQ1WAHLqs7erqZg4i8h0teGmysYuq
37GqmgyywC23OHVceTGZ7mKcWJ4l6xB57yH3gcKYU1O15WFD3gxPwUJYqhHff90Cjjinm5lQujCK
WHzPj+S3xuvopa/jdkhHGc7XIoq2kxzMjA4+tvwvghLvwadLNJWx6DAvRXT/gBmOWuyRbc1bozXo
UMpM3XgzoQ47Wt0ulzmk3Zel4XW2rRiNkgCBNktf3zALwb3DXnDgZOWQHdb7lbfv0C+hwxtwPIWN
qlEBd7RBo16Rsol5M6cj+CmZ3np9NcWjK+dpfa4maIl9NGNwWujjUwjL9t2+Vz+rbV4hM5PI9G4G
fvAW+OXbJZ4zzOpt4TDEO/gJc1mP/fW6mRVmvbv3aPE1RYuTig+K1MuOovupg3woq2EOhsdQ6JLw
HRRWuFfSMZ7CI5IsMSX3FMDCvty6w6CisVQwxl7cvGg0VSZxJnylr6sw3gV22bdadwyXl22x/tmZ
xs9qyOyLpN3lYXRz8JbU4u62uJkvYZQE6OloFqvU7xqTh9wnKU6eNJ8i3V2vURc+DjWm2nDrjMc1
WpMjgkXHu9Ds6ynxkhpntV2jGErsQycBjB2rGSOivZbbHwR8ujKBZj3bYrNkBqfTLHKgYXCawIk+
Vt7Rm4c+9ZHZgC3Wl2iCbd0r6dxDDJY9nPWkKyU69V8rtcXpUKGjm2IhFJiUo5sajNV9gI229AOM
0NM9kqS+oIE3gLziN528MQjI4nfYuse+RK7p84QzcbXliMiT9sBGXeNHz3sD02/aOskqWqCS4sFp
ResufOZ+s+2HKvQ3d/FbtnrPq/K2rrRNOA8EA1axVvddZFdxQ0FU+j/qzqM7cuxM03+lT60HapgL
N6elBYDwQW+S5AaHSTLhgXvhgV8/T6Q0Iyl7SjXdu9lkVRq6CODi+17Lfo/RNhkPI+d9X0YQgYtO
O2wDBBWtNSJLgNNEuFMV4AGvCYR27aT49CTj5RuhsOOyaW2v4+RLzYW3yMvMhzYDm9i17gCAwdBO
K+iZRWbOrngNKnOzdlS2iqBfYs7goO3c3jh5M9l/T8ICSTouszYz4auxtrP9ouo0v3M0keQ/aFjH
m6g7dUsDVw//VH6wNZWdFRhL24xc4RmZpmOvlDEEaUL4y9PsydLZxagv1oOJNd89peRP5Dz8u84q
rmI39vLHVV+E/HLTIam+hD82ZRYYPnfZj1qMVsUUP9HqsvXH1jGjuV91i1YLk/aSSS2yyRENjEW5
d+gna/d1nsuC+EKgSBiGjEO9CemL7tb9yCZT3aVrPM27xtenGjGAmcanNkll+krObis+JiStUgOc
Lpv4vu4ytGBBXZeeYAVLJ1e7LNuF+1HBAszDnlFq6VHi6KR33+hihikLEtiMZt9RCyBB8cp4eNPM
uS+uuFYLtV8pDFhQs0soRxt01f/0pUU2blWbXM8VXQ5JaNl2rT8rratg+RZjGTSCEpq5eAfDUjwM
aDsi4V65pLXvTaFUfzB4kMsnf25pzD2WumDh7MpB1gfeAQpeIiPXZqvBqdQ06pNQu646zjFDZhZo
7Erqm1XWlXu2G0Nbn0kTNdors5n7csOFwdsaohjl6vd8flNHjWD1inJSB6ajo8+5eGpag5MpKBK7
NL4A2tvsiTuxGR8wlF2axpPYsdujSUwHkgOHai9QaW/x3dcFoqt6asYhKyK7Zwu7S9baUVlorg57
icZqI/eF608X5stZ6ttYUjZ9y5SjV2AEvjIRa1ijZ64MY95QwizSsXEzFpCQV+4sS0VqnjfIHops
tegDskp9SJ7NNa67TR3rRc0xP2rmrRhz0bgB/KblngjdWeR2skip36YNJbSc0rJwhivl2I1dBky7
q8Z4UsZFdsi73lk+xhF0lynd7WbjUeuSZtinYnIRK8O4OeuWZvok3qOFc3MAAY0M5ydCGP0ayYkt
imOTWvMI/zv005Pv6SWkneY7elIfqm5iZsyKxe+PcWa5VmCtNmEiKfuHvIOkkUCiyqtiawig+dxM
AS8WeW1uOlxjnX1dDvrkT1e8gWk3b7uUHHKxtd2snL9p1UIkSZAavdUMWyCpERSjWR2jeEvTrsxR
1I4Jd2i+wPbdMF1304LGxHKYdKw0cSqY1q7QZc5JvSbcsTY4C4snOopGondJZU5qFQDU4N2Uvg+0
fkBrJqEMVit32y5KRh8RXACx7g35ZnLF4D2Sc1JVYBOtGIpnqSFiugVRadVd3uax9wV07I8PdpFZ
9lNqcJs8ymUojHtPZ83nrk6JK/tOdns8z6g1qw6gi+iM2bMi3XZ67zTJcU7ORVp4ztkQa6budDmQ
rFk2czptyrIrFRS8rsd6WNRy6E5L5i35lWuiPLmLbTnN35ZBpjkMcCegs4fKa3ly9OQWVLbujo9r
iW0svEi57XOailX/9IyLk2UPYF+4kPnx0qLnKDU0Xp45yL2yMltsTSp7p+9+N4l829d+LE4qLsas
DKXV2dN4QKWS+NneLudhRYKq1dkiw1Z2yRy2JRswCN6KjOyI1EIMVwtNXHVyU+M/Kc6d3Q7es2pB
XwIxV0uzUUPfTxuCS+t6UxeLfkb2oN/nZYo0xm+Re0WZoc1vldajMpon4PdNPbEyxdqaPFgQ67SG
LRXqGD+71xIOGyBY05ygcGqDbRCtXY3QzR4Pglt0IUh2EMVu4hJXwdDjajwChVnlaTE9cJt+VFYD
phqbfeQsE2K82ZQaiHiZ2DbPCNCx29YkcOfaB/f3b+FsyxGtEGWspX/DBuW21Zm4SWehT0zqy6qH
tI452pM5JfN3WXKJQYb0yOuuxbJMKlyXwswiVFFTHGhuxkJlXi7RMhzp3jrbvq60i0ZKG57ntVcg
cLrPj8daUTuf8O92d6ehSfZ2MtGcBNqtiY27BNq5Ybn15RQh0KhVyIOBOZHyKNMkEj42UXkEDfZh
yTlpZwanVzlP7ptvp8X6BGcH8NstuMLsTHe0E83Uox+6NF6fysKKvbNEh04fvayztAhM6PP8ri/p
zg6JM576kNghiPC0NjSeyu7YalU426TdMl4S2lfyJV3r2REcumECU3LO66Ksz7adcwWMPV8xtH1L
Teeusld334DtUle+DlznbZc18rOgiASseCbPa9+orMB0rRRrDnSyLHdun9jOrTYjtwxt5U4Xzh5Q
XkaNTUFL2Fd2RaIMMzonbGE7D0K6+isEfpWDwEgnDsqpGAif03D7BEOdGFnU2ipmiXDW5UF4jWrC
1bXWIowB9pwA5Y6hHVgO6vfcFeS8pUID1dQwAGhbm5PaCNG21u91V83ATIkOVYHL0qvziicsIM4p
tyVqa1L0J79irxiEurVt2ykOLVqFbpe7mkIfVSv2rELTLsaTMh2hwElS0PdLlVFrl8GPikCTGVcv
hhGVbbsYRDYkpl9fX0Q82ODpBW3cV3HTNXKjLap65anWFZvY5t4o9aoWZ6S3OiJHKEdUiGk3rKEO
4eJveCrMbkSTxvDDiVUvrhIObraLPE8/RWlQ3oEqMEFG6tiFGU7tuNR8j10M6lEB7YVs0W1+XHx7
cH9Qh9zdSmL7xROKlSG5ywZaKcNlsd3n0U908DSV1jNxj04Oogkh+K1UYHNIODNxEtQ/waEWzcoD
UHWX4drSnQbxi1koLyzrtZr4pgtbHFyjdObAZXHqHnm2mHmUtk4pbmSLrCgsGX8gtis+QEcV01mP
k7VUWqgnxazt7EbTv3tl071y3FvGVvCKc+sRkFtsrD6Rp2EeuiFqem0uQzga/wZ5XKUFk7HmX4N0
myooUrn4tytCxU+6/9hvXKcjuzfs7QZNrF551BClvkvVQDN2OgI5oB393qrIJwCBtRWKWqPVaeYt
J+LezoPpLDo2BI65Dcqd8TKY94aIsszv3nio5PkWqFggmXM08zOdaWtE8Dl1Tr4bejD3kHQvLrWW
apeCjCi9oRe0HqdmU3k88ajOWNoT0TpjczASbfnegndDpttGvoQpCRDaPlusBnG86RjpsTFSnmGT
YVZuhCghH5ij4OO5ctx6vtHQAnphpRXI4KgYHq98NiSnito0b9e31C0wKxAa9uUkM7gaSodV7Kda
qTgN4Nt7jmUIUu8SMElfn9baso06ePHk0gWUtI9j4evOMQZthyNbecsYX0EHUK8kw8vSkMW88wnE
NpnZWaUm48Zm9JI9AtWCt8UtPG4ROm8FQLcP06yfZtkp+TwrXKMeSKQn+jvQXr1/bz1oX41rsHRo
fs0w4DFriJhJuA7G1hgwa0760Ch/U8/CSV87e1gwYzVGY2QKVRJnNOBKgq4tpv/RHTWDgaWp4cP+
B0n5Pty16+1QkJchj4gVCazpImBJKPRWvXqsLbqD7GUY7vpF0zdVmsFZd5q9oToH/TlTTqD3mryd
Fvmmz16/hZkZ7vXC8U8Au+PrFJv+bTnpRhHo6wiMU+jFJpGOsVXKXPa5mOu7RMvTvYHeJ0hkOQZA
7ijD7XJ5QCPSngfEKXdO29uh1iGUyfIKyr6Rg0Urh7xgt43YA0TJZ1zp8mEcETWlyeCeFPOMFZQo
JngLAD7KaZ7AwbP2eeCuoVVo6ugXdKq9Ncr4SaxJsvV0ow4In1uCkY0l6FsbpKMR6XF1bT5LIpvn
UvfVt0Qr5kCJxJBwa82CPtcCI22sIixHQwtnD0zNtVMn7OKiRQQ9X62YagLW4TVCz+ncCoo6HhXK
TTIgs/gPDLy/Z9z7GTn6D4aOhpYLP85cd2twRmwcpJRUZTYZ6kVKfoMUIuobKk7j4BkKa2zKHS5r
PLcT0Y1N4KK73fcFMieSbv/QBvJ7OTs///wfvif6EmgSX3DA+VNrdtuy90R62/CIA2s02TACQNjV
3hORTq7u2CfuEELjp34I8dkMf2BG+R13z6/5zAlDCwFFrbtteJqUUZY685Ubo2q2DC4eNJOOd/jX
tpff8dT8mtLcqm7phGU52xUgy30gTjKvIqOCmt8XWQNl+K+/zO84wn6Na4ZYVn41mfYWEN1EHWPU
GwWb99/8IS4v4z+8Z7K1x45kRns7uhUsvcH6m3BmyT8K2/+9F+kXs1WvElXJJCbHhz08SNvlEPv5
NcGrf5Sb9nsvzy8Gq94weuR9jr31hNrgfUQ1jJ34Dy6m3/vkvzgs4xk+0Wa13SaQ44HXjpwMKTDl
f++d/cU0ZRbSsheN18ZcK6a6HkiwW5s/cLn9jhFa/8Vg6bRGNWF757JJQSo/uzq7zCnOQhQpSDm4
gRwwS4PT9La8/u/9PL8YLz17VsPkVhiDjRlbxrCI0+AO1v2//uzG5UX/zx4z59e0ZjdfLGdcErEd
8li5m05XfhPSB2UXn05VMx7Eykt6BH+yM28gq9b81ehWPY4cM7eSUypymTwKodosgoGbtOSvb+O/
f8z/M/lqbv/6LXR/+Q9+/9HIpc0SGMx//u1fdl/N9Xv11f3H5aP+z7/6yz//lg/62yeN3vv3f/rN
pu6zfrkbvtrl/qsbyv7n5+fLX/7l/+tf/tvXz8/yuMivP//2/llldcQK3mYf/W9/+6vD559/M8Cb
XPOS3Pzv//hF/vYvLj/Fn3+7ytamfa/+7x/29d71f/7Nt/4Em2g7Bh2lhu2Y3ODT18+/MP9kAitb
wnVdjwrvi+e/bto+/fNvpuBjHFTPJNTotuFeAqy6Zvj5V8affOE4rJkeYJNwHee3//3d/dM78Pd3
5N/qobrFZ9J3/EzGz6SMv18trsdY5aBZQM4g2ILtX23ZFoJWxqMYeKmwnqWjP5vZAP5ONdEk5jZ0
sCwF4GxNVN33vujCdM2OmdfbQRejP8qrCn0FD9Ae4eg8npA22UE1YYlq5ze6I+Cwl/TbCueqOtvd
V/7W8Gn0MlyssYWz3KiZp7HZo4YWA4SDUd5qeqUfNQLZyVjJzG2cGsi5ICHCfEoAwutZPyTDRx63
Z+QbBs65cQoh6LfTCPVmXNxDfNN2ikKSBS7JsjflkDRTZUaEy+wK9dudWYhD0aewNJb+4WR5YOKA
wJ8EQuZOWQjO7wb60gRUUvQYAhktK2QzMCSwOxqr3y6dZqi8Ag46f7Pi+QWPQR+UnTsGFKfBQOnM
vnrVbnxebaSF9YdYGcUxBE371fW+K3s+F/5QhFWVricWhSDWRwBF89IkNlk3Thl/uUZ6YK+6rZbH
YjHtyIz9Ikrtp7xnzU/N3ggdxI8hY0sDKYWMqYgQPD0Ry//JSMxojSePofKtzyFAuq7NAvcGAaDa
QMLDpKEH9nFUBZPXzqGmq6ehxASuuc+0XqWRp/xPo29BBVDQciQm/OP5uquX/YiPLBBKO1WO9Tpl
8puf66+5MJagUtBk8QRhUZ0m17lPvfacdN0d7pN7Oyfn8l3v1o0gvmq3zM1Jgf9GOByJaHPM89As
RsjmcAJ8vOOhMu7G9iFdKpR1Q/9t1YujJcovBdizSRFjEj0GflGrj2Tye/DmiemU/Vhf2hfTF6du
SNF5QUHaQ0qPpbxTPpJHZO8hzABmqdj4NqKzT1ePUF6oal25XqBn82bWev1ubPUbImu2fT/bUW+b
XdgjY49Q5CbRmo0fKp9vKPaU26xatmUJSb5OCdbcVTRI9C9F0Txj92vqn5Gbo0e3YjcA3YHcZmyw
xX085x9tHGs7KzevB/4bi7g95dw27LIXKfRw9FxcnuTVoTq9dPki0EQ59WSlQxNiUP9RWwooy47P
asq29Txf1yhDNknzUGF3XcburmRo15aT6xNq3CF2xi52dt2JC6hrzzZ+42VtCGZS9Mb7IzB5i3jD
vCsSrhJhWo+WUz2n+om6y7MUkIaWj+DOX/LbznvRxjUy23pPp8pLlhVQG7bZbwfRpGGmmjtjzAd4
APSfWsOenNN3IOqonlCeEvv9PtTNVeyz07lm+aTc5LopuDSU4a0BTZokZVtriA/bDYlPBi4miiKs
/cQKFH/vJQc1escinp+W6ke2FJ+TQHm4ypumLb/SxnoY7PEhqSBaa3fdwkOuxNlVSTDo477Ay4el
ds3hWVUoxvW5BakUYjpordUFncjnoCSLO0rnu7w27HCMs6NZ+EdZLAnNBDYbw5pjiJ+jqipeF3ht
wES29OKi/v2h+rjeZOukNpm4xHTpwx7SYe/EXXsPbnFYS32fonCIMlih/Sq+sCKGq5NBHdniWmvH
M7aQErNP20RDqh6nDtJI+fmrTOwf5cVxpq6mtpbf1+3ak5LoYx11G7FNsVNYFQWP6RxkXv002Lzy
ejOgqEsra4dtKrLn7CkX+b2zcvOMmrpi/ziXBZWIQxdM5vKMzPp9LV67wr5ZLJT3JSbbDf2XtrHe
X+66lbM9UL2W4igyLv5tg7XfSt80Nd6jVdQ3S6ZygGN8eYN3FPkYGUMF3eygw2IzBeqbFRjLEh/w
rzyIRGBMxa/clNVx1MfnYoqkVyLVdHUjNBuj2OL6RbP/Y1qTTV+axo7dZL2FePaSmm+kMtoNKlu2
Xne10MXB5DUuatVhzjfO1A6R48afK6sTRpzGCxLxmLg8o7RukEdRE2sofXjNTJRI8N/atX1PjeHa
H610Nxju9YBmfKdwiMvJKbEqkujCVhGOCqyJkruNMHmbFsT7QI/5mwZl31e8HqikOlzF8jGX2tZV
8V0JYhv0vron3tfc6ql6EeuER6T5wkNT7DwHh8WSv7ssRtuizrZ4/pqgxlG1gcF79IGhD9LRbpqh
uLPT9Mc4SC/y0uO04GaESzMjhTkk0LXViGB15InGSIrXTHc7FDoafolCIkf1pRfWN3J4Dv2K9kLb
LMCc/YpGikv8y3UsYoyUASAnYowo+FeLNrnzGPwYfTFfjaVLR1fP3pBu3WxibaifSwKmgXYvrJo3
fQgnaOzhYlzlPKnNHjBq1RyeYWW6XVyahSDo2htJaOF1WR9KXOD3bN/dVWl4z9KHp4NQeljosQpT
Na7bcc6HIxPRiUx59V0A4gVgnFPhe1sHinhT0b0bpClOGen1J08ALOSQqBuprdUx6X1ecceYjrNT
7lSu6TtpucamNYUZxaRnho0l5ysDheAymffahMZJT+Mby1uRoI9HA74FS0ylrbd5MnGJ5Y9KLB9W
vFyaR3xktHN97RQ6hojWrrZpmmYbwOMi+WGMGm9OXgRdnSC+GfF74HfdykUgEnGmfLNMd87olh8Y
rNB52OZ2Bc5GCV96oSdiLEK2UZ5V25Xnn/+Xr2Z26DlQ61Uc4KjXb1qMXRW/lbGFoj/4NVCUN5YT
la6Tv3fRhjAqreux8MpqZ0g8V7PgCoBQu/aXJDu3bV2eyLAiBqDWZmyK6SkGhzkqwt9sheEZruHQ
L0sa8fAon2cXRhFHfDgrasbs+HpYugwMcvY3njLNU7JWa9hPyyvX2nrddJb71GvLY9ZJEkWRoaG8
MHADSaST6mV1h+zK7XUYO68iwuF2Rq50C3XfRhWWsLOlyzsHiG5fX+zYaD91xotZ8vz0Qqc2h0dc
vHI3ND59BkWZPmCgRZgEapj1XnLfDiq7s8zDRaBw+vmLDeKwHyvHQ8bmku1vN1Zkcry0ajkpo3VP
nEpp2921tYXUq8Mbrr5NI7KjJcA/8+wQUcvzHDP2ILtHPnoOF/tqIkOdrAF1nMz2WLeAo8RckCyA
yzQkd+DaXiROyJUupLljd4qnR0Bje4cL+ovmn2yXXMKvbLiJAC7Zginydt3k/xh7fsja5NKUVNo2
3CtbodJ3ff0ahtjeSaG9jUVOu4dVdRFZFW5g4Ms5gCaHaHxf0qzsD5bfwo05j8iU0S5qMBNINye3
3hVlawbawPFYA3OHA0O13rnfuwzJAAH+0y5Xy3AePHc4axBmZ4QQCPl+OAN6LUJIdAOz7Gg5byrW
ttY6YIRu8o1nZD8wZxQhksAAfXMf4qYYNqaxwIsNp7T2bqcKl31OTMmm0VWIe2bXm/6dgrBT1eSE
fubzWOizZ6UTXeHM4kLlM0DIPEwEE/hstVfG6BNusoodjRlDeBHmGoUMRlR8VY1eiav5B0sL0z5p
nsJY91DYd3FRQ6rO52ZJd7ozKxwH05Ns5merM69iFF5722jRzRbbyjDSc2oVe9Mr0x0Fk8gmV4Iw
YBwCkx0oAqb3SPa6tmR8CcfV96OZ7eGfHruMeA8mR5RcgLdZ5m1pJvhsjZW4EbHXkVvawvUR5LP1
OEscuG51Rlkg3BybvXGYJmRapiweRpOoDju/XfhiqC9e447eHtT8h6YHTp0hDzihAhNnyGCFAoIt
0mHNy3g5VQrRNDwXuQ3ZjhSINyXdK2g7+pDLN2FftoKZMi6cNoFq0/3aWR8YVMbQqrUnhfrKwQst
WkxURlE8c9o+tgZzVi8dnhmV9a2OyVKp3VtsDGaYu3a4rHU4NdqD0gnBcCsXyWGGlriVgN/WLe4u
SPS4vPe8+qXt50PGLFILfQ+Mvu5WOzuPuoPEJu4vdqGA1RjsSeUgwf74uHTdN6cwP5x4/uoL3JWI
1KAZCHiohbQI8CSuvVp86qlxH1VddV5kGjVufdQaApFRbFhRnhXkPAzjfp2cp4xNPipl7IcFxF8w
JzYcfFo9NmpaQ03FMpTVB1FD+GI9TNcDCLrRBSoFZ3MmHItahh907PaqXW9XIshzy3kcRfkw99or
zkkEcyDmeMmrgw45JxsuWEO4zDJWFg5r8bkWmiB4ZzoxoT8WnJxRu9ZGgKPsOkdgBPvx0iRP6Ncw
pT815lKFl1caNuN2MvzQs+2P1Gi+iGMwwoIUtLliQEzHl7wT7dFPkiSCI802uWyuKH40N7rh7vUa
bQfRKwxyjWaWUdeaY4QRIbCbogy4sDnCLfNMU8Kr06wtYxfGFzx+lxW3SreQbUOYqPK7N8dNoIvv
wtTOo50fjXTYsjPXYacl20si0dhgVTDvRpEfvAEGr6zzD5T9LAXW+jIWt4vNO5t5iMdnNLdBM2vn
xLVO3IcMyEb74UqcIeOIIp+oMXP2GIybF5sZaFy7syGtKYRovV1Mt7kSenzwuzYh5sAQu5ULo4md
JHLwKgRuuTwayJiZaaEO+6u1umiCPXsrB5tXkv2/zEdulsI7iyJzrxbNfsjL0gnwSHCi6c2eg7E7
mS4EYeeEaoj7E1vbYaULLgIm64LEq7eWK2/a0jtlNrEjnqMO2nwZYtEsE62xoqWJbwyKBBBGBA76
4rBc8KWkQ/zdor4HfwnU27A4QZ4u1sEwX8Zy2WOkyQ44kt4VJ4Y/BH5CeQ/T6bA1ljrZuYqh0iYm
yed7HRDQVumyTafnCkv+NiYTe5tWLoER42vRzdeOp852MnyZLQaZdhEQSMMtaTfWNekEmwmeZudZ
LEx1me8QFTHjtQanVffIA4p5SgUavgHOoS7bgsJcp/wcOX11YTHVPTtMudXwQOJMrT9hHp5Gb+dU
+hh1HsoFJx1ldKWXF1+VcZIJiXTKjL87JAKwB3oqlON6GBGNQV/NG54cX17uHnyf4FwibKAkBXxl
gr48wO3HPZG8EO3yuo5wclJv37k40nUlMIDpOdS9SmdjmyO8UIwy1Vfj+lezmfjbyY+0YjxWsX6u
FtsLjaFGeW2WRWit+l5aqbVv0CNla3wDyf8JOJNw0bFrNb7xQrXQppr4eWZUD17HIkl41gA+Fnr+
tMV6z8pQpc/pWDDb4ngIx9Q65D2bYYwgMJCtNgQW3g/EX6+EQN+sTnHlJ9LbqOIHfNdprnH+eVbn
E6mnZdiezDeEawUKVcxH5IXdlbmjA0z0TONaSrVa/H3Ed7ApRAGBae2lXhZ/xeb/S7DrY8NJV/0z
yvoLMnuVfbQIDX70//Jf/X+E3wKuCqDx3wdv799zENr0vf5H+PZvH/VX7Nb1gGgRKgtoKgQul4qb
v2K3jv8n4VmuedEsCx6wl3zrv2G3lv4nwzBJJyHdT+gmIMLfsVvrTzphGr5vW5buGTrJ+/8F7Fb8
J+xWEJmJH9LxaGZ0LddzfiEUGl3OOKD7bpswq2+yH0h7keQrg+wxyg9SMgceK/QRg0VLTpHPxESU
IrvOp4cezvuhJZ2KSuG9IRZzP1rtu5WZ67EiAyqoEiE3NBd5bNjxsPGS4ogujQFMWhZIk/9QmRm7
IhqQYcbTbX8OSY8/xlc8A2VhRzMPVmzx/ncbsvhTRyVNBspN1lf5eSK8a4+1kWQIbvzjjFeBAzK5
asm92yRC147umm/IdfGii8YxwhxvR0M9O2QCzNnOG23rhE7hoLxSnZK4Z0d1gMNWpbZxkYMEoAi/
SnqkavFkNjcU2PGER9eOLEJwUKOnvp/KieCUVHuscQBd9VPz3es4WGKs6tvau4jKh7V91a5TZ+eP
wr6yCWLACkVdXW3V7blM8+EGyhzEUdTmd8OXuwbJ9waZ2Bw2LWcW2os46ghPiHobsGNK8vGm8GBa
Rk9dQzO7GEisN93LQBibCXyb4LazjkOMdcDs9z1CuH6u18/c8O6duHL36PKMY7Pw/XvqdUSp+WZV
OoM8VQnPxnBA+2KfK9C1qLNt5Ou5OR3FuCCtmMSpyPTvej9Om0w62W089a+JyFVUce6QcThTD7U2
EWK4+MB1XgZQBfG2REpxI90uxhviVEE68sUkNtpvcSK6jXe8CDjOue8kO2pmlyNA03cWzE+sC4DR
yjLDag4lQtLSmvx3LXN4m6UTMA81FrkncR2uU3212L7HwT29mRjuT4XZnV10UHVtAcOZuJ8YNb28
ely067ESjFtNfWe3K04TYz+MQju5w4uRKDTeZdqF7Q3CHzPK0DzNuMJ2RXbpYpxe0tWFyhfU5bDI
eGW59yYyBnQ1pVu2lNfJ0ZIjRv6cEWw8+zom26q1HoCAumiYjP4wE6l4U/stokxPYdezlnJL6tEQ
rfhELlET1R7hEDrEt94BG7cr0zqV/jyGK9/j6ecv6JkPUpJu0mUXWZIz3+p4g9tgGnGdJWOdn9Tq
vnSj1mDeKJOzFbPz9Emd3VfI9W2pfXMRfzxnmCESz5b0KGc7R1UEceqfgy6gVzrbDHyhZUdQ1AFJ
UvFesHV9h6b5UO7I5IRBPLhI3kLyApi/bTmGRueKe1YV+74a4icrT/Wzl9r2GSvgxBu+1OeyIdEu
cdN7wjBu07FOz87yVjb+dYuu53WqdXmdFQcJbmC5zfKV99kTW+JyR+rkU79m8slNvFCs84JzxiQD
ql7GPX7zW2Q43bmRPQ/KIn3J6qS8wV5OrgGwXRB3FtlFLe/iXA53WR9KN83ukEwbW1+vtG2X9UjO
VH9aSvulSNbmVMayORmDcTbzhblJj91Q6vZ0V/a5GSzaph7o5EYR34SMnGU0DD30zpCnQKndGuYk
Qp7rTh3tQRa35hDntz//zwOCDbOyUtuff5YS4XFtlgnIJb0VN2sKBLEqYz2xjZOk78v3GbduJFzz
m2f2T7i4BdqR0rjShylhtoi1g0S7HpLM9Om2fhwCAeG+X8VDIVns+ja1wzgBSyi+NWnN5iUBKRpf
fh8Soch6A7muMGZGnpNsrKzCR86dezdL12aAvl8Bd0O7GRZCzRIVoTL1geNL55jlrMtmc+2lrXE9
9cvBrtrlkXP+0+q0Q9tbElWizRI+mkzbArzdLAhgE3FsbONSGtc/f1n11bhuvNSKDFZ4TcebRA3Y
GDAkESHfXhPpLY/AInx6vczCGcPrpYKwAlDQzWiVJgsniD4nvpm3xz4rqn3xnSib3fS/iDqv5riR
NYn+IkTAm9dGo33TNZ34gqBECd5UFYAC8Ov39GzE7gtj5sYdimoCZb7MPBmG8+M4ze6ulZ2xzauk
yrdlBZeDoVa/n8rhwGUn3DMOYWyT3w9MIsUE0JXDiXt3l9wXMp7mRHIUZ6A+DHsRussZqoPa1Nkw
UrpbdYwF0+Cpi4ihZxmExoybMPA92m7K2boZ5XKqilpxJzB28E+7AyO/KLGzMwuBSHovKJNh1O1j
kAHgbNrfc0E1p7NaKYG0ADRpYQzPgj+Ce/F0P7FGD9MdNFDagNzzdfoVDsO7dGfgqybHbNJC6dbx
Nay7gAXJb73t5HLvjPDhYs2PygOG3wTJx/z0i0Xt8m8O1AD48tZBhYucvagFPnZUEnr2buTI7Ncw
lQxioKAntdMjfi6dee6c4IpJHaBA6LR7zFW7qsAcZ1Zj8VTnHL4dJAOMV84fh3Gwra6uzLJ9qpnr
ALi8VIb4sPH5nYKutXy4RYCu3NShosu+CCHag0uo7+yCMT1hZYgHHOPX/76MvTtc08yuGQj9NFVU
XiI8doPy02O4WnOsav0PwS6NcaXlv7WFYtJ16iiw3W6DBs7nWBbpcUJunVzlXmq7AZnb1G5cz1P9
YAgnnt2A8Hc5evsUYONtThuJKiv1T8a3L++F5PQQPlW45p8bXgNDluuF54e28ibnnWwMknSe4nm2
tBFD19hGpWFc7rnmq+PU3J0i46AJ/sU5y2cyeFl99Rqn3HWkf7na3vdYrNOELcwWiYG4JatZc50w
kcaNEr99qLxxkZPWCuyUMOs4X+uyuOatrGFzoOSOpXjwB+0nbTOzuq9hzdYHLzZyoxjiG52dvfou
SEudMt06F0BiLHVYT02GoxeHDXLKo/fRjcg9LCbngVHdPMM+jz0/AEOMAJZtO148mLhooPWpgrf6
osIZEKlWe6OxzwaT57e0oGM5u/d3piOUm8XI3jus16ccxz0cV3le6JfeGOH82ldT91o/T7asEy+z
2ZMnnx1ObyOp5XvRMTr2XYZcf6qiHPd56ald1eMsZ234WgJwZNrEuLvmfy3ZP/DLFZD9Miuhl2vE
5rarjGYP0Q2Mls1cMWzoyixs5K1xRKQ3NMdZbylupddAYJTocvXsbObCnU8TdI3Sm9EBiMjnRdSx
VqlXyCrGBqyV/rDz4NwR7N63VWYepecfyeF5vy1bNAzhDXGkPh0Ui2S2OafUBFmR8J5d7xb0+rse
FvGYdUQn2ZNb2/0AxHnHBs2PfiqLY258MLypdqGRH+kV4xhW62R1wBETcUvyjpsocmGs64nUY9Rj
nIX2SBAd97UVmtBQgDFvezQYB9bippi6D6LNh3IyFCi8+sDRtzpA/dn57lqd/EL9dWb/JWTy8alI
lnV3di/m0I0yZ/NQpWq4Gqqsts4wfS2r/82GAi0L9w/m+Tlh9DzwfiDqCDNgxY8kS7P66iMdbtZo
/hjmQUJvmDm3LZq6L3evWMmZKRegWBTlbB0GiUzOBvOzhazsX7hPbBD379oAI9lQsfzDGRYvfz/t
g8F5pVw9bqw7kq4by0078cULs2U3OPptnj33aY6aH9vT4b4OWuMSdWZ6aYrXrpPrBUKbSFxpLDsw
Is12NTr6ifyi3jVyeF50JrGck4ktQDbthMbSzyHGSnhKx0f29rdpoqq+WM0nVcOpI9a0UbPrHIN5
hkW2vpiFA2mhNbNYlFGxxYFqbL08mk7O4psnuBaa7Mdu6dT8rexf+E7WszV1Wy8zUo4xrUzusJeX
NIekaVb1MwCbEEcBZ2RZRxBEePJ2LuNU637ww1VKH0k0tHs2BdtjXmHWsOI4fNSJAbCY/G0eXRv5
t/HEfAowQ1B8bpxmS77W64xMFGIGkdIXVyje711m8tSJFW9J52MWCHLgTSv+gGqiEdqR6bWOytdw
zInrisg82aQ2ovnvBGLi0uBCiVvhzMlk1d5JQbKxFckyiyTGtrakzUzeJFfMpYRo48Vsg9d+lZzF
+3oFj4lkBXPizUSn9WbFRN8Zd4MeXrsUWThcQXTXoTLicSjyravIFM0FNIK55S0NjYzDVzCdBw8U
FEY0FXcMdgLi8AtUayof+jPo7BzbOyJ7jRfjESQFapueEemcKxGl6UriEFQJF519o9RKMt00jgH+
mKV+9EJnfs3kXoEnOUBca8/jQO0TEcnmEBXuS3m/HGT2VN+quoIe6KCcO67RbY0A8ASALqzgBfYI
hznxLsL5sDFglt8+wYhHCRC8HhuC6VyDpTqkq/rUQLOuOE++gKugyLv3rqlUPVSdPT9MHQlCsNKx
MlvzTZYFj1i+NVNrvLldCC+wnWsOVKRPxJQTAcECwQe+biQUoefeYk0L9KKQYzgkcSCerjmPFYF8
gXRLJqIq/X6PewusVgCkNkWLTNYAFPlS1NEDx7RQl39S2LQvYyarpCiLjCiMxWdsGxYnwNK7isw5
pneRvLJ888XOo2PZVDccFu57zT6QpN1SMbsOt27vFs+ZyFimfE+dGSyAhOB92dmgV0+ySRdeQm6T
MiUJ4VjldBxHb3kVU/CW17JJVqrKN9rPMGBBCot5wapz6+nvycXxVIyFEVtCu1djgmCA8Jdts6ge
do7vzvt14OwGCZM3hzDcntlBlpQDOeU8YI0wRuuESWvY1xUD2cwA+Vwj9PzvU8JsjvCUeTQhcui1
fhVrW/3pvZeobp8sr9IvLaZXnCvIMmKE/LX6gbkfC1SEteUpkeCOseh/l9FdaqOFa6MLn6lpnnoJ
axIIX0k6w8iRStPmvKRknBvrPmSv7L+etD8HndUHufjtR4klq+ScFy39dIqEiDOPrCP+gCYJRnKW
01ztBlU8k7qak8xGVbKt6mQ0zXXxx39iLMHpi4roAQ/phoTBRRkl9gDS0sSwgmMRcAuETwmGry3z
ONvbJvb7KkXxAY7HEYSndtLjeycmcZqis22AwK5k+Ie8/w0IPA+/+acfjCYxyQCnkznvWBaPuiS4
IjqemBnn2QFs49sYdgO2M/geum8hLzX+Hx/Txs4P2RXIiDt7Yq7w5KgwhxzooMs453WIJwsdTR3M
yX3I9E9XNvIQ2folBaMOCOfDUtab4MC7r7PwyXBR0Fs7P0jH8s7F8iKCeT0NpcNgx+3fdF61mOSt
X3ANGLynK96qceTbYU5IhQo2ILweKTw+LKXTIFxFz7YaAFPC3MhW56DcsY1NrDRQKMzwvDSBzf25
mG4+hqutV+HYsUTxWbo8rnPGgN6265ho74xFKpgvbYd5ry7fCvN+JrfHhpuOJGc+Ogd6BUiqRKAE
xRQdSk7YJ3XyaqYh3Kn7pO5tjHw96bUIZka8BP6htfU7dBFn1zbE6VmC8Pn/GQaLFGmNbwvP/Y6V
Fk2IV8q1+71VZH+CZfnGQWkmpsuhzacSovFXc5u2TwLVPg5zlT+5ncS9K41thPyysXwyylYL9CRc
CPT3hiKA5ryglgRXh54XhNRQJ65ZGMeKm0svhEekEqDE6rK/tj6eTJJi6pAyatyMPgnc0ULIbbve
udUAJxEjYfOOU4/NIDMP3EedP4ZLhjdqiVFBlXT294hd7M6RcbE7kJ4zR2NPQsbvVzGf7XHgRLWs
iv90vBTEp3azquskaDJnZ6sGNT0wrIORcm4QUZUsEYuNEWINGbz+iDeAKaY9r5yuZMUMHUHeG9s9
uPeNCYjgNhkGAH3Mgmm2/KhgFAftrVNig9ygixxMOVJNvkmLPH8qsaqTEus3wliDxzRyGQnBVY3D
oZXnAm4MxAXmhqntMSjcuHnznWb+yEW/Urt18R57JQ5g7y+lMdovnU3C1XNGXlHSWclA9HnjEIDZ
1V71lyTleLL5uHBEzk8M7frHnJHOK/3oWZ8tbwSEO4DkWZ64usu2FQOurWtMwzEfo0dbh97BY5RC
8qbA85EQPM7/ToGcUFNb95bn5boL+nW7eFWZ8HLMT+0H2aj1BubsttIkMXThrSfjNzPJOIa5kQwN
VEwbWyPzvKHCYWVx5Gkn+yigGphtVZ44p4xxTYz7CMqaVJ5RPYgafBcgk1tvw+JiQ1S8KOUC6maZ
r2px9CGiVTDGrfBJyBKmT9mkexYa1VXPsLX3HFaQ2dDdfNPPtw37J9i06XFu79C8wAUKymq6kZE3
7QjHhlhBmZBYM3Faa08I/0+np+Xh7ubJgiplToJBJ1jslQYPsWOWth4LWKQ13l5uM1BZOcI99fl8
mhtEJ1KLfhIYb+5iPa+IMnE1zCAR4SrZB2l3PtzQdDiWnv2Vt4KBnVMeuPQ+D4GBjwcL9KZa/Bko
4vAqeMjHFVawLJwZ1k5z88aOhCaLwTBXNM9ZWBVbz0SSc4qz17ByzrBqOlnu2dcxAPvTzYR/AVWp
RXld/f5arV4sbU449dgw//CGWOQiu0xhwEnr3Y388WiCoIPMKxLTZ4BsrPq4Dva3LCuxgze6W7Bt
xtBH5X5dIRrJIDwI3WDVKdJvHhEipnbHwlvupa2tuAjcjIqbFL2xVXdyk/vkSj8nPBkOx2KN9mR0
7UPW40OTasSKRy9Hxuy3VNBJJzO4Jy6tJ5DtsZQ57qWcgGAefOqefZWBcgKjKD0NgXiz4R5vMTpw
v9QOGxbhbbbVg1mpKo5M+d5D14kUyGE/+Df22Ue3AtoeBo8h8bEgkXuEdWwkqot8NIcI2dqBPjhb
/1yigqk7BVu/s1kgVgcFopq2dFfze6TntTHpM6lH75Bn3AMLf9q2I2a0UPowAi08VQ01fg5kTZJ1
NibKsN6NAE2eteUc77UNjjcfQtgRY1f+UpNNsg0PDHlniQ2xXu6UHGwy4GCQ98iMFiWdHY4dfMo5
+52GKV5Ww0wTA2DFhiAdCiEEtgJcXdwpR4CfKsAuGWLvZN0rMO76wJHgp66xZWvHgxhdhHR7FD8C
PgTXtRSSm/tT/faJP1bspya4/tiwo79DZr2kJnMVtwp/LZhHmNRlm5m1cJm64LFr0285UgeAaLTN
lDVsLaVK3jGuOuAiLqlVa36qOuDyxbytldeZNo/AhTAmMkC6PcjGDdP0iWk6UtHSMSplPqbelRIW
duuUpQbGYFYE9V6bALxrQ59Bm4WHSg8v8PvTPmgSDolcdxmnDk5Z0dTF9I0s8KeZ4WamoueA5W8X
8JSx73xrBxOuP/rwmk3csgEWOjONnnE9/hu1thNZQi7gSI+32vKT6FUWsj1xI1EmRTDgva4607Ht
EqJyfYyzqr52ReBQYY23ZNTHSpWSJ8P7a3sgilpv1NuhV/tCu5p8A19KRKfs7kkyc2YDDRUNBlMv
IGv7svg2mGsvllefg658MibRxF3k9ltOMb/5/V/Vei0WlxxnaTE3xVzvD5JkYxr84tb7Tsr7Sfk8
aeBS+gRTOqZM7Pla8UI0D/bAUzEFFWbVCBc2fotYG57mMG5jqU01CXTJvH61xqvFZZBMLz8/Rjw/
tp1fagCC6QefadaxotMKjRm5n2MOxodx4AFKSwaW1kyBgu/aTCyr+WD0ZkCaNOfv5pOWJxTSxq0T
vRG8/hdhgoqC9ICaxuFCYCD0XS9xR2vfOalG7siG2HCaa2u1E6Scl6mEiY7ba97Q5JxuphrnZ2Y0
7XZxylOhomcz8Ham2Xc7805c0g7+mK5l7mGyDxDEXXb+VFVb2TDJnHV/gH2Es98h3Yyyj12+mQ6p
G/BDKG8LRprsv8APTxgjMr0tuzHqQQGd2wn3ACc4WA/81akW0gMaZN8FzytWO7YDHk99L5iS5Us9
t+A3yx+bcafQXQpsQm9d9/7jdCQG2kc4rC9K2/8ar/yh5P0eHigh4wmKXLzhtxfVG2PKAx4gbjiB
4X5xVM7OoQLsa69AcECTbHqMmVgPcfUuxluUbc0x/aE/7ZeHiEGm5Qef94D9nuhG13AYcRFiYx4w
duO62bQpKqQTcXf2jKGLi+4JfKQby0rcyJeDvgqKk1W4z8B0y5h6lMfWZjI6kWXBt2+8T370Gs3i
6vZ8BFkfHQuA2dulhEJBicQX8slLWESHaZ2q58CEFdwpyzvUVnnFKDfBfGIOWHdiNyq+vWNEN67O
3HGX5Y8r5ZvU0UdORwyQieLVB3uyyYslLvCtzBmuLRuHtje7TzS5h1v66bbCq08gOhhv8QG7wz0k
rNI3xBwFUYKoHeCNLSc6fe3m/QAzkwVTTImirTEIH2wjekX2Psz1g9vhI13UEeJ+T6NVpjduNCsK
hZe3yiieZe88CEN9Yq8f4gwjY4aLeuOS3d1Ahn3Bi9qD0GcaRKNJkt8HL34mLxPssmtu9ucIxGoW
SnH1gs1sKOPaGap98Oa2fOjPkHHRfUOAuh5co7Js2BoLUCoUx1hXP8DaKPCf+qAaKn2Opmw9F9mU
7WnA+NuHuX7ilf9jucDHaBX7aX3rMW0xCjZLrbckz+rTOHjcbcIGrICIOEOMPW1Tgfcr739aq8wT
o+9XLspOMnq5PAZBPZ2k6f0g7HwoWzk7NOL+o9YseRGsxaLhsNhj+94WnBTisEzhhIzRa99zniPS
SElUWuKUyTyOYJbKTuvMpX4VNgZw7u8OQkAFugHtrwoPxnPlWSa3ejdJyTMlUhvhbuo9+xoxwzb8
e/I9BE9WUHyJmFZsU2/kqMPYLbe0vEKUOY6QWvL6ZwIFvEfF8q9XykWaRCzCvdYy7bfKG//yOfSP
GBCGOwVkhXcgNVXnnpeEHYYjJiOMUhTtCds8JaKOIBIdYWHAj70/boQdVI3wHjhEFmn/sOIh7WEp
8JHFlTseh0z99a10Z7T2NwDBYwVZ0e7So67Tq/lPAYTBEP0YVITZcFl9FgA/5/TdSzn4hHNiYUWM
XSBgUT0mUhBtDwGrUhY1nj2FHlcq60Ts5Dcx0ZGp1i86NmDNjVi/YMx22n4YVoakjjZ/+1W0Yjbq
yNPPOUIM7Wz+myFRxCW4nU0doCUVgE1rI/vnC3k1I1S0AaTdOCJxawfrXoHNHv2Z7UmBQq7zc2b5
7ywOVIaNyFZRS1Ix9PcLZ/Nty1qNIy07kUn8Fzlvxir+uXNFi0ba3H/KK/bsqPKujJE+1qgBpVFu
3RXMYjG0SWmV0cYPXsCbyZ3hmff5e5WYKmSPwsA8gIfIjSUJp9v4HUUIZRTacD6Nev7ukZ4OPQI1
3pfiLPpcJnlIfUuQu9VWaOPVJdtymHr9Is0wO422+ORSnl/puuqOQGkvuR7yWHOyP+J3sJ/NQRzK
1Su/ajjwk/NvCRiA1blr3ULQVQfKO/z9WHYVFxJSWDmMy4uCCReD+pqTu/tR9v30MqSotKWab4rh
4GU13F+WyUpSIiptR+4eccvp5zJPhM0gvAQ7x6uwv7mgjsE1oNkJ8eD4JE9Ixxc736LvSCPt3VO0
66udul8uxoIzFoAUFzDnrU7VCuyTt2z7rjo1bmFcXX0yJg71PF/noV2B+FKEdA6sdR+0HcgnyBvP
WE/JEuT9jreNfZ4i+xgDZ/riyq8oQqUcvLaOMbe/W06rz6UYul1RRgFDIcM/WXgyYfjaD2kxMG2u
JfRcbKYJyGTG9nRBnDrmIb2tD42bj191Kl2cjeCN7AULrZ6bO2tqmfGOtqzmTTTuhdfit0lnbjbj
374wHArlgq15f3+ZqKBqcPNDUGN4Cg/L2uUD9Ae5ppj9hDPFvaXLHQVobGEFNT2wxO2tFSl8pPeh
dl17e7OrriA2oWzo8aEE9vykA6RlxR6bdFZ6a6faPwQB9vAo4gSC250wGHeRao4DuxxgFQKj6EPj
wtjjS1Y1nSL0jkXqgo9FvDXqc+VNDZlQ9+jQD61Z/U4rhrzePTHaEAEpa/nVQz0A8+cobme5fm1r
jDejkwhpvrWm92dNw4XbU/luL2mLLEicjJm8B/FeDXu2Y97Huase22xZQS21TAkyvz+760IH0mpP
O2jSwS68E4v61sseSjc6t2U/YFYuxR4GcsHwFEwQxy79qrPgkvv6xwDpdjBHVC9rdqMTFCLiEIok
aTFwfNtUYOK2Tsrm2nO+39YNs+QhYDcBHklLErYIgrhI3nfMeFVnr2xY/fNEFc0K1Ox1Xnd6iH6M
vK532Zr5AChn97hKG1FkCaetaFzjA/fUoxpbj/IZ1E6ns3fOsKh9LeSyBYjcMvIP9n5wR2M6mcCc
uyzcdik8Mg1O1WUkbm03WVwluWgTVfuqshafgCL+Ab9c1GV6rMbK3Six1gfDulecRTD7U4DTZR+B
2F0MYqpV9mZEuNX8kQqlsQMjbYqHhceRrH4dxbbJmGshG7ArRqY9VIufVZGLU8kquTGH2T9CdRtz
zm8iksY5DFLvGI3GC42T1mUewY6ZsjkWk6/QdlwqFiwXJ0Gl3oM5SDdK190jZZAb0wq6d9k+MyB+
MAkgIRNd8MCt30WJLh5Bu+4HuyDNMTHDVtwAUrcxOLEUHxD9mI9jn0FDRtzhPd7pZl5eLL/kDJxh
hjN8ez95d5s5gtz98C7pN3DxraK6jVVNMQW39pX/O1CV+17jQ8W7VH7jbCIuGy/kkF4zLwJX0n2F
o3fFt4qU7F5HbzgSHBcP6JuwXHpwxXaEPFrfZf3Bx1qU55/TQumkKO4Xr87eKE+VOzF3XBeFne29
Pq1iICUwUVqfz1UQEVIFGWGDmyzIqfQAz4r2IausjzkmYJexGd/D9S+kGxInr0QcwOg/5w26XwCS
7uybH3MbkDnsHZ4XV7gHq797fJf6IZw9uRnFUj0OhtjS/FYeebuoJWuwQHg0UpuDvRwHWXuHYsin
B5W6b8Xo3KqiP63tKv9R7MFpURgfpqMfx2ZpQOpVPzU1FFth+mcUNROUM1ghkJ/j+b8vxNdvncvO
orApsJvjaPxM9ZSdkHCgten0yOE8e+6a9a9DYN0s2vxXLpoPKiTDy9otl5mh8cVxna8AhPPnsDD7
A35zzFaky2wFhZEHWEvYxCDSDrlC7I3uec4+AQ9EkmnlEOlJrtrFSJN0yOXv0aj12SpRJ/pWPxZt
+Lu6sxtr/6vHq7/RUGqYQJrdacwZ5/Q2mSE256dpCi++rY2jMMVjD+yXFDlOoknBZAMXtyUMWIyN
3FUhcrBbrSmk6SHfRrNZ7oyBJynAaMMsjibfFU3uoV3pC/CdtwBXm58Jli5hPoq6fqOXYz2ttnoV
PmmefpgUPrmPEL0K7ztPkMu47ArDxGLW7IYfDTvV1ump4Iyy8Ql86hAHv6UQ6y1dqDOt1/EdbBvt
RvRnbDg5q3NY+g+e7LLDGHnbDAP0I8iC6vG/f4KWbj7YDaKAVz0gY2uktClInKHeYWwL4sUKhtOS
AfNibYHlSA3HPjDG4YIYtoIXC2ka0SRzbE05Zk6VCbaLaX12zo4OE7q5QUffv7Q+FoJ83qWzdq7j
+mn0+foLS6Q41DN19KMVehs8X1EyRrTL2RMYc2Ehmfz3r/T1jRc/zX+QaxILV8fXNM8MCErigGxt
bez4pJNsX94svBCxRT/fNrRRXtYuOjG1bG9Fvr7WMuxuAdBdYDDzKw7Xdk/qYSI8pprHfgBenO4b
NuhLp8d1V5uY+Up+4o6o2SlPg+bwd0VvvsHzr65r4XzR+qX3GHTQG7zDwFJ6CWyVX4uUjX4Oiicc
V3TBkDACNIeQRKrlMRLyMQ359eVjO70AknySUvgHa7OF1p3v+MNxJt2bSfw+uJP8cXkE8LpIb/Je
jOjJm9oVktLNlqADryNlgNZ0wkGaPhojXHhwael0c4MUFGFY8gQSDbpMJSEP0cvfnc9wXda+sa/H
AQR4cHICtrPIKNPE8VfnpV30kZzA7zQzv9wGVCyZLTOxcgC0LLYVlMB+V/pBgEmuDfb5AEwK1SOe
mZmw8Q4fmd3ISxfSoUkkYsP8LdsJAsYsU8xKhPnutMTMNF0ERzgAOVcCnJNV5lo4F+81xRZaPmOA
Sa1+7AxMr/JGfS1Ldm+DQ2mq4B0yUJ2Cc4M56kjf0hGMW7E1BsiIc+n+XnNlX5UxLpuPKl5N36Jb
rx/Oo56g3WLlzLlqM5F3AoDrQpv3fBN7cCCY6gLaK8/c/M+K5fGiBpJ1fc9qPVmS6UH08V9uNHOW
WK3LeF6fA6eBYT13hEXGjrjpCDQ09fAh1tZMzsb647ThfCQaF3v4TC6GPzxR2oErL0T6x5WJaoUY
lkRuYz3mGGTNwb91aUDZmh6XhAqaD5C9yxGIx49zP6gs5sQXF7uRIh3XBP7AqAkCBRnn8jSFUUtR
TnekgAf8h6PMHeLFSEKmgcPYB9lR+TDUgtTOt9Iz2m1PjG5juDWrytgcB2a1fRh0NzvM8DF2+lDM
XIZs7VVX91eoJ7mnE6bdw+nKLsP/fclod0iYQzixcn+1c2W/MAloTyypd5zHNDxk4myhL5wK2/7o
xwfH4xCQSZkdNf/Jnd1aLWmVTMrfYRCDliWihX7ndA9iZz60dRttc7/2jvL+0JhpWkIUgOc+0IEx
FgPnl4DiDn5/blrj5ki9eicbVmZYB5feqY5TP0YbqSt1RyjLcy5cji41cGYFR2YnOk60s7LCBwl8
FtOTSyFh4Lt79ERK/yYKy7lTbilq6HjaChf4yDZ4oZaR49fasVvSFOmplHnHMp27uwVjGo37pUcx
0JATZZKgxxkGI6ScpDEhBxQYtONFE7wJPNLIAb1al6WziMjl1GrtIu7ZHKl8WnOn5U8GAAUiByYs
yatx+u9f//snz55/jSoMk///n7op+9suCltU4+tT4cgnf/qVYXw6ri7YZqeTB2VMjBsooXCo67ng
qSgSPyt6jFTTrtRW8Ox1wS5VZfsIioCzkHab21jZ3Pg9XHmFt2doTHNfb+3pFubcZV66lsCkEvKt
j8r0QIyAIp+JLIEMPoMUPQDh8tKkU3nyCv3Q4JXbmDa6OjYwVIzaYFUrGeTmnhkL2b7WbUgKypL1
sRwpFYPYhVXZ6qEqoqGaZbm1NWYPmRY8ydTNUQlKui9YQntvzh4uLErljrNtpTQ3Zs427Nzupcyr
/mWS4l+QZR+lZcBH8eaGAyJdeU7/R1PQ0ZFnPlAuanP4JwK69v27Y90PdB4tOpEicTxwipF4Sw3/
unLWOw9lZt9HMBEJ/PExVNp8MprafCoQNC6LYoacFucuIpnhsjftGA33BCGLP7bHCUmszicogb07
ZuuVWe+uAUSCiyzDm8D3ACZ+jNhluMyuYitV5yUVTo/nsIA5Yqb1uB3uJ7eyEZQiSusaDnP9QegY
C0pDk9Xg7FB2ndhuG9ZbcN8Pk8cSO/RrjFCXaDzFuNVWeRKL0R/xK1ApS3nCiGH4hTDlKx/fRIrT
AZjVUc7ajzh9s/XD9JrmVx2a5bFJW05YRs8SYLY34d2ZdhQsqt4cLuswte89kt3U0lHu2sg762Ca
TB1tm7NSnj1NqPWsInN6RuP/YcziJRT00RZuscCOmdU8GO2w7uyGsSs1u7jo61sY9EZShtFxplz6
GYKg9YYh7wQroNwDJIf/TVJDLOtrlzV/7tjlLWeZKonU8F6kzfcK7zbmfHde/GnYyspZXphnAO5u
/5rTvXUorLLDDMI2LpZ1frEYJxcMKC/MnscDHn0W+NlnU0ifhjn6LSpdPEfiTzHhXxnZpnZCGM9y
+coVbfM688UhiB4GibM6kAjAqQ6NOLKj6YPRmbdFwqT9JR2/lydDYGPU2K01SvGR32K96bzwa/aR
Yhm+xpQq1Q9+ZH/ipYnL9CYKiKXKGf24VpjZF51e+snCSMCf75pD8SQrLiWG5M0ycDLNjbjn3X2F
6wlu+mSsD1r1K9q18dU7ZoH3AsaKEJnx5AFspwKmN67Cqiv2pgLcAt7xrec36XPJBQLepcXhrC2m
ndHk/ZOLB6KxDIuNi98ssTomeJw+Dsvs5cRj1KvUq//sMeMG28ElO4DbSZlY+81t5sAIlvpKPGGm
L5aHDN1gNsfxEddqs2uqUG0pE8pfKKLJ4AS15R79oBnd9YOxNfq7y2hOUwaNBU1XCVlIKDBWfc2M
WTJbQ30LF/wEZW9EOHIjkrNhRZEoAczfuMIOJrUE0SjlS55F4X6yf7mVFezMNfTeF8e9DlGHLR5l
4lGzAVGIMx+Idw9HHXLs7XC+NqseaO8K/tV+QNVX4a0H2xV6P7UTJT2sr2yCfAdbjUz4jTymEo7C
02wdjp5HsjTX5RWLc3XN4UZf3a7lgxCsoKOR/c0Nm64XJ71l3D5jFg/IvgYxsf9h7zyWHEfSLvsq
Y7NHGdzhUFtqTQYZMjewSAWtNZ5+DqLrH6tq6+l/ejWb2aR1VnZmkBGg+yfuPXfwx49ylP59MlS4
rQqe5q/fOuNobH3qsSUmArYPfLcXSD87xhOOe2+dbVxB/FUrvShCvCb3ynbS49dvbKZRJ7trF1Ou
M5cAPp0vRiXcBWEZyUojpHFWZqCsZ8CsVsKjuuauYH6aCtptGcxU6R4doRzrI2NpOOOtA0lWG87d
/Etgkizpp8MzTQGjKNSpW0kcD1qDPXYTca9Nu30kxSs39LicgNFvuaTiZxjy9Z7YTRAylixOVqN+
F+xqwLECksq6B5g8545CtdbQLRiq5xJKy/IRRPp4tvrsHpludjK64pPI4P7O+KoJED9InwXvMCww
+jNOsUDBm8DF3BhBrZsWP6KoLY9htPYGY1obggK5nUVRee/+spuIqYFfuZA7Md61xn0UQhxbfuZr
MbhH+MTREq5hshIp8y85lA9N62hqKwDUhfVbOBVzuPQzMBx7WROLu1F2sWtwK1IdZKA05DJPIpv+
Ga39aNWMs9NoWilyPA+cARCMAzfdaQEWvcF4zEfaN2a/y7JvrJProVayC2h07jR+qPzTD/kLtRY2
zwWJuuvQyd0FqmCuVa21712AVopMsKPTrknodQ9GyVhPQpxeFyUxFq5ZUuxhnVhnlkHobw9FhBBP
B7lbvLKzojzlATIaoxri7eSKHJFRnRw6r7hrhnPsxhZXBMkj7PwN0laUmZBPpb15hjNLgmv2yEyg
YS6xTRVp6rxHNH3LUecA45tFS50zaUKPQEPxaSAtetOMHob29A0tPTlu0Lln6NDWqVLnVhF5ttUU
T7caO/XiJsONDDHYFb3DfMoMzJsJhYYePr3Hzg8ts92HY/gQ86x+OH79Np1gKXQxMkYrLMpVODeD
VBvFowKfyv2KHcLPUOcbz1VHA1b5rB8Di+j5sCIRsLfaA1gLnzt5OGsTyncCSwwGhJaGAlvDP8++
C8WYlt2GdZVV3s+mo2oso9A8+eQKjIMNi6biH8kNce+ZUhVJc6tq138hE5TPLhzvpDQOXdyRPlTZ
cmVOUX0qu9a+IOXuligXnBvEcYzRZbGxm6x+OB3PLwh63BYU1STJ41LFWcO6smpWGoiyZ3L9eFGJ
Kt5jicGhxPfPJTJ9Z+TvM8Yady1YAacO232iaGgSm9fUjkfWvtsSjMkFh/7JVmH/KBDKAN5BPxYL
TC6zRJJZkonmcyp3ckDXBVJXrIp5ntgWvcKTYqpT3erJrm+BMKRNzQDGmTZqsn8MeLc96dlHsTaL
obrUfdte0Kq9A7sat31IS8DEzCQomkInsM+JKV5ygHF7MsNYnzBTqko2kAbTrnbSxRNBmdbCgRi+
R61IBqOOlrxBJ6RDh8/68bMOSMSWKZy5zKER1ntwRBIPe5pMyWPq6HJCu3xu2NSDD/K3QUmbXasQ
Yb5e302tOnBjo7QxokcjQW+QPrPJmzze5z2feC+qwJwT54kbii0eAavdJm4dLKIlRNjE8+bcnSvJ
qs22Do17WNJjUBV9N8uGZYfrg0Ookw8JYrB2baZ6bqfhAYt2cox/pyKqznaXT+umSLEGe3FzLH3F
8TGv66YIK6n/YvipvSFJ5a6bUI28NnlBg4WGcEbQQjvbEYzrPTtJu61HTW0IKvulO0R++E6zi9OS
NQ6FyiIa5jVFHIZIgrtuITNMngpNEyvTndd2NaGUsltiaQa9MMm1N8LzDmMpT8M3R2gDRwH0srrt
ujV07it8EXfBM64vrBJKkm8lILj6F4Nv7DUZRbQPHPENkAiofQsoVhtGq9aP3r0M0oTLjymM6D3o
K1iQICy+ourUVm2szckr2JdMscKgo15qzcDvXAd79nfNEg3xtJqMvj1R1q9k1+XfvJ4faUqbNZH9
uKOnCC34fpklfcxw9aLF8XUGb5gsGtwKGxwAuOuKfOsCBzwg7/hEEJVSmoUVexrrM0z17Nx0fHgp
kXYUlw7Bgl703eGgjlLoikmltMWAyHRFFjNZiDhtXpMA+hd2Dv3bIIbnSMx70JpKLcqqZofl7d1r
b7lsp5cW4h6RSzyCDHe3iGGR0JvuLWrnJJYI6Z3TZqsYjOkaz+xGr3V8CLHzpIHL2jchEuKMxcvN
YcQXZZqza2OmrF2cbh17uFsshBaiEy9cxqwqFU6zrtX5aTbaMhmYoXdDS1563o87mQ4nnOBIC6xp
58PTQQFO6iEdarHyMBFvxDQWCy0Ydg0kH8LRzFezrU664ArWq+TeMKPio9jJhdXxOdU1/2ZVZkm4
+7hJR0QmqMU/hkaUpIUlHBoZ4RTDi1JQY5Ke/Jp8nuLiMDrQnsuTrTkT/gY+536omTuvIKjcC2ma
0vIgtcLZZeRRnnD1Ag3y+Iy6NkxGmJnTcYAUhkAtO02WqW2YIL8mtn9P/C7+tLrfbRPIt8y00UvF
xsISwzxF0AiWMuJibbhjt2E9xVe244sVIv6ydWM4WKjbMUN/k0lafZCBjUpCt/yzRPxKHBTbRFKv
MG1kiuEdTdqTwSqILnuIFkkeFDsfI/iGoN4QPXBbLEOjmZZ0wI1nx2eSHGen5LOLSmSXGxQVmc5w
MmvQXZH+RcAb/RSKx61sHlUfdTc3tF0mGv1Nwke5JGN8i0qZUXy76TMl5SYtRbgz28hemCpAhpvW
1V4VKfnUYfqTMdRnFg0vfRkx6SIP4UQY4UQuMhRI4FbPSYPl0rLsBXcPgcI0cjx9DBZNwhK3teN7
69GoH2PhMD8gmKFlTbCMI+WtFEtE2ehnL6k+m8549QeVrlq2p4SJxsZVieJ7BESIVRfbI90mHcPE
k/EMSIZ5JBrxOeZ34wZJd1HCai9WJzZdmrpn5NIJE2Woq0x1BLparFH9zUuadd5lAkv7U9Xn9pHC
Qi1T7ko00ajSpDM9R4Hp3OdwG4P4G6n7xbWc20BcpR/Ir2yOZuqwdESLHfaZf1JzwEntp8UqLQsO
NbuuNgTvLVQYvH29LisgmTgDPom4vq53mMbi5TDJHXJo8tUgGy4yJ0NHq2FSX7i96a2gEIRL12/8
Q+8XVDrm8DI07qnS5V02KN/iAr9IXr9bs129wMyPrl//Wc522maygDYOZIt5qj1mhRBbV1ZE6erc
Zp1LhpRqb/4QRuevX7Coe6uhteuHPOalqLgpvGTbVpBjROY1T/kotRV+nfRahXhpejEGe7eC2jB1
6jw6Dk+AMLRL7GQ/9K4Yj7qdPiICqfDapAdb8TwMzDXXXcxXAS6PBhY2Utc48py6kGG6KjzhVxFX
iwfpPBruQ/eOLU6CQ8qbt5nMpV7uHLRqAHNElScTl9dtO2ipkMfbuDdXQyImNurA11joYV2BN7zT
kBEuvQGwTq/MegVCB/rhWDLZd9JlK9JpIyzLWdVxsS2s/sWalMaWkqWQydYYVG5JQDKVflk8tCFM
7zkS8RfAsaz08nXupiVnqpOfGa+v7SiQxH5EOZYEPq44HOd9e0ITp8jiIAJRmsIh5gFRrlmiYpqa
FwgdLdMO2um4cYfdIDvOA3STXnMZsqz9yOOcMyOLb8FA9qDQ3PqV/2ASUr0vE4BeVDfrgSk+c+g2
2GlktKzkvALpYsyfxBmppxpoGGO2SKzJfA7Ivw0o7ytPsgZA9lDGGrxCckxlU1KYlNFaiWA8FaSS
78rRuaWRMRxTG6PREM3NAziJDQfiiXIHUlkYtDtDVb+KsmZ4N8vgiO5iLIyretc1O8oZHCP5uHPI
6j355c2zCrU1qHAJvOAo8jL/OBvcLD2Mj133poYkOjmF+10rKwh3KMg28RxKHYyzrFHPgzUz+ICh
14jGm2ThiUf4qUTWh/4lELvaMFfpbPz/+oVkHKLU2Ybv86bSNww2qUcipzygqS2x7rXGNo2bVeBk
zPRZ/C9VdiPG0bkUZBKSmg5vw0v99Bgl0zPwZZYLXg4CSUp8San7BJnZYI+EMg1Wq/3AbfejZ/y5
6LWhfoqGlF8gTuCE7J91+8dkpMPTkKtlbCbqUBQUN7aVYFYsarVxm8rZisbztxh1tm6YRq+5of3M
fDZqegyVUMO+SkBtvCK/JziVIBfXXdI8j7kmjgQPIkrxSD82OlgFJuGqCHb7u5J8ilG/ov9bA//3
f0qrptMk9J2DlHT4eEDkjdjduuTcoAsQNp9eNHmPxENgHjVbtqKALd34o614xPPQVa9Eg5jrjrpi
4JrCKhoUj5DDM83EZaq16WjgpXfJEFriJzQuuvrlKrN4BG70ZhoM8oIO6Q+ABSO5iKD4nkLtiPy3
Cn7CDI2xgMvF0QpaQfaMw83iWSzXbuoUT1pZnEYFBgxUw5KoTS4jN+2WY0SuuzAiYogyplUcvN1K
TyN7N8XZEf+KWpuT1m3qSdhrL0rtbZPNRy0qIdxklJpe0xYPXy6F33wnAtrkFBEY/oxohfGv+Cnb
7N2xXmvUrBswyd/LrJ9WmbK4UrnHeuBnkSjqg88ncJd6RyjW7q86s1/YNORbJCAh8g9XP4aTuvll
C4KCnLMsynH06dZHM+rZzo7tAP+F1i20rreOrYWAKyqvZGOmvmswtbSbtYm3fhNWRrCEQA+ezfIj
QuWBlnmOYF2TtsBufJQaVf9ZWi3OgkTD65R+gidtiMZDJEmS7omcsBkvjr+2dx+RNiOmA+awHVhO
byBCbvR2vuQ7znaczyN5YdHob/E/WhTuRXFiX+igQ0nQ/nsj2hvFoqNu4KxkuYHRoQvMPYaMR6xg
WeCSSD3FIDz1r/FQYr+uwnYlY9VtdL98UoUu1xH1FW83/tATjQ2xlz8HzIL3Qw0rtvDLNfLA8Qz3
ZXatoNpTYe7Agdx0c9hPCF3xAuONRSVnwQ4H7q6fXguxK+YKv3GCq6exapSjirZG6bjQzswjTPiJ
MsXH463hFmBPCaM4MN/qUPvh0X4fG3sN/P/QNTpjhqJj8te2IC7Y3iS+Fxz8GvZ4kyFo9SOZ72cw
d29TEKuaz5Cja/3WNceEeycxOMZbABjVAETXYoquqguG3uzEC9p7iGx6j8jwgbVox5x8MeZ9/upH
LuByect6VilgTRd5yvINFINhLKYxxX9Kn1tYxTen0kIU7AFUySGDN2hgrSAXJ1O4KBj4v3xhtv4/
key/S5TABAGi6/9MJNuF6eeP4DP5H7fq8+evOvgrmAyh8PyX/zeYzHV1YZm20JVywYD9zz/JZLb5
h+kqRwldB5FouxZ/8l9kMuMPaZrOnyCzP/MkDP0Pw7YtougtYdpSWv9RnoTkX/9L9oit0OtKXpFu
CFO4vI75z/8Sl+PZkd3n9ehtw8qXwWJIfKyZ7BlYAqV5Wl+HJCeOjoRhOCjvkmXwcDEQV7wzO+p/
eymbySyAVmxVTvWiFTkKZtKhcY5qXnCCCp2RlBrBwLCMQKXrhtvXI6R4iu+h2XnB2QhqQ+0B3ipr
j0YyOQtCWKtl3xnsc1ulxd/+8tP5M07jr/EZ8u+5N7YSX7kZypHC1l3JlO/vb7cnSJUINDwI2jjW
4F8j68dfUqrjBnUPdo34w5RZ9auicMrBjhfaEzbJ5iMipMtZJ8oM1uz3J7Is9EKhtWfQiGNLb5nz
WhnwQrMhSI2w5MhhtmQ12X7MLecQmjnqMI5nU/tHTsvfYlr+9q7EnH3DWezn2Rx88s9vS/xzRlQg
MczEcrZWOFO5zSn15WJo4vJH2ei4PeuSGDTbwRXneP7aQozKPqOrD44baJs8rHvCjDiYcsPVVza4
1jPg7nE7BLV9HyhXvqmI3e+i8/tkN5Yi3Q0T4nwMecmLYeXt3qeLYspfhOPbTI/a6C3EuMAaHHIM
lX1AnOT+xGzaGiCBeNIqgJabFCExDsJahi+2ML0XYjCzdzoF7LEhLSLps5upysslUaj9u9G07X6U
eratB3hZ0GrOLvpR0n+9fj3KKN/lgS5WdkWZF1XmwN6/nm7mgENdYnF2oyFARkqi6NbDhc1I3AN2
1U05dHe/yy5Z3NcHqsDnqdbdNznVzo1SX+GRMLtwL63cM/Cu5CxYkqaqKCECQkwXI8kFW7Ynw9JC
P/OujT47dmdoDvAkljiVr1U+9e8yi3laUD2DU47k96Qogr0xkpigeZMOm8UTzhXZBvQ76fk0BCEQ
nYm0sYclOi4f0GJUoCG8kiXIEMwFs3Mhj2R6tmCt7KrJJqBWO8DvsDFk1eA4F56VZAeIBtlLWKfG
z7KCSyYEjLXFxNgHXYllL0UF4HSItPI7RnYwrJOHOsJp9XciKBnsWkm5c01QGrkY+x3El+7MjDab
fa7mFprms48/euXZ9YxgLgs8MCzoF2DuXiIdiIcZivRZ6XOaoeN+I2g0+0itWNu3EoVxp+z0Gias
LJaschmfk5sG3alCfRionymzA3SrbrdOzeCXHUr/JWjQTy2E6KI9k2lWSLRFRaOnpx7F7k+zUP7L
0An2M4WgY244r3ZO4FnPQ58P+mJ0yvoYI3xeGkaaPWU4xogcyFXFyLlqi5/kt17rSgtWAkTLBqy1
vEwsazd8mubhpFFtC4N3aZAd+WZJHmHs5cmL2VoTM7k0v5dywDXFOfiS2lHybKEw5cu5/d1wibOZ
FCBHF0YO/Ulavju5rb+2jTshNjbqTd2OfFZTujaPnxZrLPcSREheIFzVKzGK5r2ku6c8ifwLsbLm
lW84no9IwAH3R6avCfUFAVv9mQ8/eXjETUr2PstmDm3OXdBCSV6dsPHGC0Kssh9Nr/FG//2J+q8O
VFuXjm2Zusnkav7zv9wfUyHcacKKstW1AlH69M1tQWX9+6/xL443QxeCxtA1DGCczhyg9ZcvAgB4
KnqncbZsOBZOo2j+5LzP6wtt/5W/yPO4ZAgZ7lsTAk+bMByRgaX9N+/VEn/P4JvP2b+/kH96t6PW
KJ09v741vBhHMGqREwoyoIhOmX8wPfI+GjNuj26OFsr06/BbqHn4bvF1qH2CIlfQm6Qo6yxs++/8
/6vfUI/sR0/s/I3hDcZqT+XxrooESZLTOKzZojY7BHEueOBZHmhF2rWPiB53DVetTHJcDsEQlOh/
PIKQzYBevvW74CMMA6rbqFMx/2RPM+Wynt0aBLlecQ7or5bRWT+Jl+g2PcfFd5kaTMjiJuTHqLvg
K8puJ7NmeM21CrpXUKhrzLF40pom25VFyvB86GiCXLdx1sbkThCJerxafSnDeyoaiWOSBMc1wrfy
OQg9H8lckhIPkYQpuw/HOcIVjHfEHkz7xIjpVkomwQxXtJStCCN5jMwty5UkU7/RTPUfI63KJe4l
opC2luZrO1gdUJ+x+E1Bj2aPRfMTEvbu2fFJs558DQZPGaoP/rJ9VWVqX53YhOkzpWKn8qjf6Bgi
7hCkEP0S8bUsnXrAMjIzKbBkBLehT+NL12cI14JEgGZVoKEKPAWrofCL+8iPaoUEKd+apDL9SD3N
fM5LvWJDaxfG1cg6BNz0c5uhCxiEprVLHLcq+J8TeWJbVELDkR7EOnG59Ks4S8abbY41gFDbMeCa
WiXMYYWPJ8unBPu2KZDsleFNL3HIbAfhjzthGTSKNbnJ05iP+7yL5bsxP/Po9di0R4nOyBnRRLGy
odCtnLZq7g6ZEpdSgoha9TERYdiHfXvd+VUNO9TAja9Ez6UjPccC/16n7gepCv1vkxQDxjQJejd+
MKjIes/Nofn0JV9bqSczrv0to3qBDaQgM2sIPbJY/nFEQhWb0dl0wdgAJ766H4fazpZTFi5zGQaE
nsdj9iTZIWCj43u7HvXcvNao670V/BPVLHW9amgSqS4xvDaskDSkLLg6Cx/lNWsqPC1DR4Nl6M1I
FLqyRhxpablLm0zf+gTao/WabzQHQFK/dBn1zZ5iNCh1kxWoJ4VXHyx29v2C9Yd70Ob7c4wJAlnm
MTD/RZ7rcHXxb6s1BzDbACnxcrgkcwBG83Zx5+o4WZL8gM1B3czUBulX4GbLoI4Oi9rOxNnDc7Uz
iAI7R34q3wLStAsOs6DetG0ofpfKbW5D0ps/wkjrrxOx7K8aZJmH5FVYnGzJcOcg0YYVdvnwaokZ
BsZH3LhYmtHuKq1k6UgVP481kS0vqPnNGxSN4FCwDLg0beeGi6K3q+96EXlbevvyOCJmeY9Js9uE
fl/0iGqRAUaORFGAKguiaGR1z6hb6nFR1CYhGH06PU+dgTAMG8oDHboFGQygcNL1OuJQ4njfcpY2
ewbgerUsWgH+3/dxraV5BgOmNte1g4AN1mpUn60ioxDtiEPRQxaSsnPGDZWSRbK5rDwft76mrj7R
TbtwqPBLWpbPpA5hl3wbbRSELjpgbwGk3zjYVhEfY20k2sdxqpudaJBDXdGkcGej6Rb6mv5BUxE9
SJPqDx0SmGMwiXrge+VYT16r9y+JRzbT6ESseY0qbb43uW6+p40uGMrFMDx1JiJB7WQ7AtlbaAG1
fZSFS86eZoMHk+MswxbzgMmQ2EDSXA7nEWQEQ/rIfhpDw182PWJfdt39hckoWLBawC9cAVrvtuwG
4o1pSP0dAIs65JGRbBr2Cm8i7jXcuxNi9T5zSsYS2OTqTmcxSVjUqsUss8vdkRzP2DWgFUF0Pw6V
4Bxrwyq5to3y98GIvo+RMlWzUIV89ypUsQHjxB89F8IbYoHqV9yUaJdLF6wMVRo3kDAXVmSzXomA
8DUWAzKca8C2eLSvjOCJlzaJVArXcEVd1K2mZ04br+z6b6iohmfdi81D4zrBNoMFhefGNLZho3nn
XDnmIWHZvpOWL95HivpnckJzeMt9BBNDFC9mYznoMS0j/VlngAbNxE3vqsibJ7IjMiobt/cA+2Va
fre0Tj5T29RHzFgoKUo9YWHqh71xycqMn2SQZBUxd/rMeEpjyBV8ezehTg9jjIB8V+SUWmQECLc7
GXYwvLMLwm5uFxWSwCzlo1DPl1yC+7R1omMmek6i0mJ9o+kz6YnAcNCe1awMnvqt5J7Zgo7Wd61t
4YrwYsn4PFLtI6VJDoFvDT60hWDAjjJW85C5Pet64izIJ6RyDjVn/s6wXJFeH6CoGk217ZKWJ6Xs
jHIH5SF89RnogXAL6yzdG1YAOCpmibaNJsIGBBzCjdZWzmqSmcDcC38kK1PGQoExbPXWilbhkOiv
Y5oyWWulgoNgpfnJZ9/whI0FvmjihyYm9SxQ5K2h3eYryfFZWDZLBrtJ2UtGcd4+wPU5cAPG/BEU
HZtiyr0GAg5za4hvutc83JLLUNdlecX4wL+Fla9GcOdbRJSXVDLAuiWtf5lr+AcjvT4neZa/DU5Y
PKWNhJ2VYtBcZ85ovwlzaC+B0uqthkPr3OWFsycXzb1Dh3RRhjBCQIMzA3Jqs6p2hTU2136y/WMS
ZMX7UHIBj1B8j2FSaOSHxFpFRI2uOLOKSn20Yxm9ZoNPQJbOgLvWdDgIQw01OfE0xDdIr1svSdeZ
VkOcQOISZu1z4mXc0owwzrjKrDtFWVguATBCAuegwXIbsJNNJzO8q8TWiPKLAv1bSGomTDw9Pne6
OfMk06n7NY5tu6YdLLiSiuAxjawxS2mbwG3DfqtPrXNqDDDBeYNoAVMFdmBrnKeesxRjVAaEyDZM
+nsJLfE4WC2ecc+sfuts5DdZXdXLGHE73vY8OJsiJlUy0EsiHbQqhpadTuuuaKL3shtZKvgdUoF8
/ggvGuhiV/imxH9pY3GIFWnjRpQb1yaHiLp0UyPZBXbJrtGcIFjUY8KKvTcw2AKvkXtHAnJdhVoE
4ylHpoJi1M+AZ1YKvv0QtdFxzMJ6qc3CnSYTlBx1w32twVGFuYU/PNNLzFigfcWCuVGx6vuyB5Nq
lBc3NpprPI4NNnw9vHKW6uvEnMYDrm13GVjUnLr0u+cicrKbpXnpOYhlsyQ8AoMJutV1iKp0WMrQ
7hahFzU7XcJWCfKipqyqaFo0ETF1KjUPb6w2eVm2FHDhX6HqwbeKNN15aMjcDznpUS+qYQmhQhPc
D5q7YmFatfEqLH9EAuGYbywt2eDz4thrhtPKtItoB2PV2ZVtDWi+6EN3k2KbXCWAbglZ9bxHU6bp
rSFMnoSa1N2hOyLPyQ5eS1IJNqprkocYufhU1Wsnpoz5qwwqQVc7e3dqFivfv3qu/2jk+3+XMPH8
L6Mq5i/04y+hwn9+4Tn19/9VPrC0XP3f5kvcENV98n36R9rwPFn786/8OcO1/mDoSsIwXnJhyq+g
iH+kS9jGH0QnGC67S8XuWnfpC/9rhiv/MIW0lWNDbLCEPQ9+/5zkSvcPVIRC52+aKCAsXf4n6RJM
xf5pCKjbpsXLkq5E96+ICf57l0zmUGyFmcy2Xon1jZsPKq3vGN6N26Pfc6Ba69DMglsmHXkYO689
EiRonCF56eBDsE8vzE5H9hEANcWDZnpIM8uIlTYmhtr3UI6kg7ZjWVpuWyDDi4DAjGPcVNoNETOR
s1YVfG+Sut+SrqitusyYAGkgPtvCjIsOBNLkt0ALh4tHFmK/YKNds5EMjZ3oSOaawJ5ffVpFZMC1
+62wlP+K9z/YOjE2ygUiM3dntMrdlIK8n0ml+q/RrWG3+LZf/RwdAIkOmm58/mPQHCIxpnvFpvu5
J4JsnQcm86m6zpFPAV5Rh6QfmKWxXzzmft/eQzzLH17Sk/JDv0WQbxLkLzIWRH0SH7BiUcTbBYk2
z8aSsHoPrV495bikV+Cik3NqCrZrvMyZDyreEWAXmxSjxprQqfFuxKW5H0y9YM8W5gQdFDTpQ+3T
g1W++uH6eYSxVsqZpK/o3qrxUoYCGXUO+eOhutY7Cxg8q0RX+CNaq5w54x5H6Fj8sCbvt03L80nR
8A0qQ1rBqmklNWUKpSR0IqQ8du++K5KdiEiby+3cH89tOyU/HYkTVvIYvNYmKsmRBe+1FKV2y6YC
Xb6uXBMgZ1tuVYYEfDHCqb00sTls69jTiTJUPkNY19sUnFB75s8IwZBdeHsPlN1KuqI+VTX4wMoh
wQRpdwE4XFrRnMgTrFNtRlSOyHhvvpXHl8Ab8KGVqpzeCClDCqfy8k2DNnOemjLZhl0dn0pP2Mey
aag5uAKHS0kQB1g0Rpk7PK5qlQL5qJelxLNWCfByfWzke183gkuiGmtrt7LfhKHtbOqxsp/dmHod
XXjyaQUaiZioKUPyBrixReHaD9bCMHJLuOu5AvRVaA5709hGsKn3Gv8YOr+7wqR7FYUiga7PqkOg
W7cyB90QjDq7VqqmItSLlelJAL1aXVHM5u5sS7K2gx+hPYiIUIrDYezgnk2I77CxfOuCVF/wXGCv
7zLrNnmxsyuQcvCW2CwXYYQXJkdVvCntPF4VrBgWaYI+t8u06ACzs94Ysoz5fHqk2TYUtNpYEuzL
KMS9s/k0WTMquaFETNEjZOKoR35zSCHYQ8xtuHMhSGdnhqDeIjYSF4VI66w95GEPg/dOrlvqH1Vt
UpSY+bThKcqIGBz7jFfLXBeNEgEm7FQNc80lJreTM7DuZATynqke5ZUzISGy4vgJl0i7wuIWbEJB
hsRYmCFhq3zzCewNtjSqqBJSq3UPKk2IpypZPxwK6uhHSmDDpnG9YcuhJZZ6nHtvWNORzIwGa32A
Jgf0GdkhS3pnN1QK0y0rhmYjwz648dkpuF4DoAG5PvHN6An0LtCzBWQUNHMl41tzUePWTvDpzZWO
7QIsWJad71yx9LXb9KsmspJ8z7DRuPZEwMzZG1RP1VchBdIleq/m6qqEofJIOORo9TwDr3daxWeZ
dTw7zWiSLMJQiRRw63dFLwp8trcv6Di6K9W+x8g3iyjyGE/gXGXISIHZkGFB1QC3hrS02ra6LYw+
8iJyPg5uFssHJMtpOXggJdq5upz6nEKzQ5d1qg1b54PeW59JxISIjpLqdPwqVKH2ksBuR82ypSFv
yM9wzXvT1PW5y+KRTMLoUxeg27OaQG1tjE7mXBoHc5FczeUyQA21z+cSWo5u+BrPZXXHiNRY2jGa
wZHINnPJIoN1GPJYSvK5OAcMQjXUltUtp3/+ZUcaYSf1XNHbc20fToO/h1g4XWj+mq2ce4B87gb0
r8bADTpzPkgB1cP1Gk7kUGBlYiXDkBswV/zEwqg8Fc4vrK8I+EgdfdHwGRFcT7RmT2N0NL96le6r
bwm/ephgbmeiubGJ5xaH/DS8l1Ak0QDbUTc9663Omn786o2IrSP6AwlIDi8+LJ9iyGSnglTFM1R5
kGk0TfqrmBuusuAxzecmjMVHudbnxoz0AGfV9hWzpbLJTszM1MMDzvIzaIvUOKGCskBRiy47VnPf
h/MO0Jah8mbn6YNDWi2GrWgRlqo7cC6Rp1zH+a1IRmeTuPy3em4z2yQuy1WpfI7UrLfs75gP5Skg
rzlhIYGOicTFPF2nQ6TvM03oaxNp1KocevNS+IAEwiRyNrFBFlPXxcFG18LRXfhj7X8TIkLo5gaq
vTAALQ5N0IrXzIM5AUHF/27YkXOCFgtMsemYljGjzvZChBdDBRcIMuERQZS2Crve+F/Unclu5Mia
pV+lVrWzBI2D0YgCauHz7C6XQkNsCEWEgvM88+n788zbF9lAVwN30UDVJhYZKaXSRZr9wznf2VXs
2p6GWk/PnhUOWzbj4tZh7duMdl8du95gJpt2ZxKdiwNrWby5XuO/u6nDlFP0xnLCo0qSjGASHir3
QvSe2gVZ0X7zjJrYY2FXh8T0i6Ppdr9MYrm2Nt4j/AJGeEQRK+5eayMdrRvsS6nNSgjWj3MyHQxq
nF82+EE0jJBqTKd9RxyX3JSiGOL5MatPF+lYywgEZD7JiRGnjjcdKCh8oLXaug1YzJHrQzFCT2T6
94Sokb30iuHU5r46+vD+biJt0o3V5t1bGbbEA0a6/vDrGqLkZPkQ0VVFX18lMGujSWzD1LJPAwZp
5NNVOy3yKayejABu20hVAQwumJ5cI4PM5rjRfipxeFI5WT9nfpPoz0c4Qy25e7kh/XPiZ9UzDEhg
K75fJfcCaTbKlsA/m4TW8ICIPPucMjeJt+TwGXdcpZrchBwGTBvj8bVDiO1F0FSvXIzeG9VG8FRh
AIOQw2hdFZ64RODotuBo4brCKfmReRkePoJM7qIl5910Mm/ZQonc+7T3q0T6wyGp4vS5gGR6IGCm
IoiMefO3klJrHUiCpJoG/VeZh09NbG9KNzZ2aewFL9Dz7Z1oxuHiEsu3VJ5PozQPzgvkSHcN54gc
UYPtPRMtM+BGmKJNOVr+RopE/jAwIB4CnEZ3LIbNem6Yg7RlOXzzHB83uDm058ysQMwEmJ085NSM
0nQBLb/pj5rkgc8cGzjTudpCoe1Hdfds1PFwDzvu32WQpD4G9AcIIIih6qGY4DR3pXVyhjoh9Q3r
xDzImMCcpmM43f+JuWMU6+FG5UY1jGvIIX6I3YCKtaERJnkz6L57DF/WsaXGXdo040pGES4nl1VS
+zC0U3xaUKsYcC+G3EENbpHii0yuDr33spj9+6QtDo827YD567IJC0b/I+Cv1FffMpdVd54YI84x
jdM9Ned30GCQd62av/H7ibxRv2kuiNfGs1d61bGctTzOUTEsAyDc2wqlH8iGB1YShBd3c0FwCt/C
Wc++5XE6DwbQSHor5h81NmWoABL2J/V5usF/NsBxI6N9XeURHX/mx3icU9yYXGJRPV7cAnzKbIXx
sxVK/yeRZDOjytAlxp6kxhH/AYXhx2g7WZvtaxtei9BtDU04hwyIlS+/RCak3iXy0QRESxmsYjHO
O6bajzVtJMdgiaL2fSSk6FtCb5XwlarbRrRc9cJTrGGhIeDXQpGNYdBrt24ZqDt2PJhhQSj3LSzh
a2MM+a4rrfGL55CM0rKQ9ecQp+4P9PnlK//D3tGvZPGImhmeBkrOeGmo2sfpJIIdEFoIxVGOB1sh
gqCcSpVk51uMa5Vm4mCEFqZnxKYrKSouc9upT0MjiU1L4uRuuDFhtRbYlVdnyIIXI3KCnSMg+o+S
AwmIB8d/Y8fFpsSIdCykVGdw+t13gDI4XNij4/SChp1o1WiIx31yoH5nVEm7eC0Z2XWscRr15AW1
YreWC7KqwvDpX586/N/nCX8fJ/zn/6BQS8lY4P85dDh8Zln3b//+mZX/8W9HzGNIHf4+gfjH1/9z
AuG6WiMdkAiZtDT/mW/JBAJxDhsAZVqGDWmTv/nfEwjnD2l5ymE6IR0PhZn7zwmEZT7iMk2J+sy2
DKVs+a9MILiT/48JhOCGcG1+QOcxmfjbfp7Y90CSajzDrB7hT2WufK0e9QGz0J5KIVHgupj5f9ep
QynR/VVVPHZQ4yNE+1FzTKHrXNSjDskeFUn+qE3SR5ViaB9ueWzqzF1Bqxgfka+gkUMYpVZFTvzg
o3muCpLSMpNJOj1m/kwAjbEzGxzBM6xNKkgpT7IzkzdUwALRE3BHq6HmTbXboZ30vH0+A722HmP/
LA/rQxY95KdFJD+8x3oAGYpLTPyfW4MoGb2NZpe7TR5LhfyxXhhg2OGo9YPkJ+Jl6wISilUEuXao
EChArY3z2FW0j63FWGTUiOiWWGYo3yheSIIbrwkIuK1b0zFNDw3M0CQXNCnpOxCDeEGGdo3U5LEn
UXhUX3jNxxssN/KUZ4IGSHacLh7Y/z1xE9a21HG0lY8VDJLi6aVLyCM9NkGD3dv+c2kz4lkmoC41
20teAzEJTVx4hRjQLT92PvS0SFNDLrHosRGCjGutvMeWqACM/ybzPvvptzFYocc2aUpl9qrNlIPH
TTNm2DBi26XuA9SDNBR+AFtLJ8YC6zguJKVblokCYup4bh3fFiuiMsMbk6aEoDcKslf43QMkf0M6
T0OhWYTqcfxm2r0HRFDUR57f4jPD+yrBi9ftuqmZRyWxbz5Zbu8DdYs6896XcryIlPxsjA+p9STS
nKmI9qoygDM4AUpoaIaB3amG71MQv+fDcZeAHrIqvDkYO5H9PsjARQkTdDGDle8AumTl0oy1c6wG
zznafDfzVsdG8dnFnOqUKQHc065R00sekN82O7PxHkYlDMIWYt16QsHMkoJon3Tdy5D/PCBTPAw+
gom7qxr/E/kg/UkHSfU4ZxFZ6CqbVHwS+GJujtsODeFPEBjoubGLT52SZwQT7YagwugnceAl/Peq
JFBMWvj307rGddUXkJgWEVgcsYVAGn35jpg+QQkkr6C4oMd2VWx+USjygoXwE8CEjKEgXUs9Ipwx
LlXTj6zPNb7kxC71QqcmQ42xd2zEYVnvb0zhavumSjEk9DR6Dj67JGye87F1CV0ukZYtWrQDqLx5
ZMjAAt/wm4CMAlxTJI3HFiSoV6CA8IVBYXcOcnIDQjFSz7v3qu+B2NVzA5DNH8MnskHaO4EDNP1S
l+PrKOLgE6NN9539T0amol8+dTbz+7TuATeOWfErLZtMYPIMTeuxBeBDB7gjjz4aFCTcscD8Dakz
oNHzmE6llCZPTtnl51RU8NRTS8DMFQwOf3mjqb9wPWCAEwlVMGvfqL6p2OyIVHUcSBlFghE+gM8A
BVxluKOiQF2YRGKpYyKwpoDHDjbUECUocqJdUo1Ixcw2YenisrcovQEeZVd2EGtKEkqXblp0071V
VKnbogb2uBBdOH8Kl8HJIxQ9ogzDZ7jMQrf/6WWRewxMcwCpP8fm79ppK6TvSJJItRgBn4WVWFe6
z3+BmHFe0qKxr7hPmw9g1uZ+ADe0Fu4wE7MtUFkWYHxx3Aff2ige1rkn6589xtQd1Fy9nqnoA/az
RZIznmzHgzelJIqiUltrKqmdwGC043byb/PUFKeu0MZ2Mu3hp+7k9IY/zsCAMJQkpxvqp93b/meF
L5XvxSKH3jtG6AeqY2Ymo+TgsNxQYDvn0c2hsPkETto1jprewlAu3ZpdX2FPN5ZT47lA9pmv8sZh
eUqwp/XCNTqe5Wza3ynWi2+zAS6XqR3Ny1gp420i+Sg91eNQQf8ei/B3GjvS2pqwNK7wesZmARmC
DVtSBgXmkale5TX5oobVjmfHJLaeoYsUm5yUF4k8c3CfstGCmViTBqKaBJd9PYu7n44YbbDBZJfR
k8MV30vz1KjI/xXVNMJ+9vDrh62zkRXLqAVrwPrLcGA0X0y3nz8NpA/7rqsc5q6zAWI/KTDUxGG7
q8smWAe82GgzuvzSNG3/ZjYBYEgTiNBIIMNHOQ3G1fcbZx8PVrg2vBmpQWKVF6OzAvp5vuTZ6ov8
EoL+QSkk2S0a/N3Caazg2cZPHtIZF813E2PFfvJCAlQ71Cfu8pE19UmjYteL3DOD61yhJVrU+K5P
leMgCKiVta/h4oKA0ACrDI3rrM8MEggFXsd6joa9Kqvsp0jraM8AMDllpQCCxjBu086MlYjXqQ5B
0FbffCaryyaM5gNJVOXGeowJIMsOW6F996XBUUjQLeOEOZswdefgeYqzFuqCHDjfN48hxPjnPILi
mPSEx5Di/0vB+l9u0v4brsno70x0j/+16eH8GX7WVKpt/fn3SvUfX/dXpaqNPyhSEWtSWhKdjsPh
n34H8w9lI+J0XBYI8q+F2D8qVdP8wzCRkWp2aJblag+Z+z92ZdL5A7sDSezKwvJAv2z/S5Wq86ev
4e+K+T8z4Om4kaYqg7r1ofT8W8lqdhNSbVPQWk1hxHw18g5EIHuHAbjWX380cZywAba3M6DDfVK2
T4HOshOd2Tfga8WBZyueNSg3LGp3gERyxQxhZQauPJtMyXQ86IuKi3wV8UatBmlSGE3djQ9ALnEm
0Iy1dbJidOIsC+Trl9Sp7PXwKGTj5NefvqfSHYuNOZAAEwInbUcn/e5M/RMsXgQ2dmdsw7I65lqU
xwoOMQKm+Qftb3Ms404i4qaMs7PDrOEbPdwQRAc58C1DsOxh3b/mDLSvdUnOn9NcfNnOh9gYB8g3
3qtMZnQWjI5v4HYXRQLmvlN5sXPj7G2263pvdl2OkIsLYSSOYedmo94wEHTWXYvkRmZOf7asgQwH
2KQx0Ri7BE4TZ0h5JadTHHuSvg4jDj4G99nFbuS0Tr2XynCbHTNNKuH2FnS2cY9oWXejv6yQeJEn
odXzgF7k3olfqWS0IkhVLi2kgXm1CmynI+tv9s4F8TN//dExcVwrH5OgiMADh1NkkvCUfjErLLZl
GnB7x1G6chwu0rbnN5qlFrIPuNQq0kdfNQ7tvz1hOY0f04Jc7cC8O6c5VD3+hM6/dAaEtAoXRDxl
nGGP8NwxjL+lnuw2k+gIZs3wn/WuCM6BFaQ44Yrqe076vFRD+ja04su08pUp2+iZqec19DKPTZTO
P/y4uxP+nb+D4d/WKZspC1/8ZmQLChp4YFtKTsdTaT4CPRpjPmqHnRnP1WsbTsx/cfTc/HxKD9Jo
vwqWgzgzvsc2zFWNrTEruplIIYsrDZh6BNjli3L2MTJ6MixZnEezH1eKfijNjG05NL8jQiU3GDnO
Vm6iZMOzvy/OIDu4GIXjMnQ03N13ZmIBl0xanux2+lA6Q+IbOze8zc2e/2p2zK00P2JcfQMmtySQ
qbqSqIcRroPJE3p6uJPXS2fUGeWvAV54VXdfWVkClyg6cxHWbnyEOAgvOxXddiycC4uq7jxCLt+M
U0yeCtvakzfAaedCXBTWlO9R2R4GOxRwrtLqNPkuBL4Kk1wwsH1zIX20gX5M+d2j8fijnilBpsKF
6eGSbWyP8cXJc2/rqgAibNHUh8l1n8ICFQyqH2ujCoCNqRFSzZXc0Cr7WTGOPvEg8c740mP+X+Tb
riiQFqHvRU57g4yRvRKUvWLnTiIX0uHvLjZFAnfEljaOnUPqJ0QBqx7US3KtARet9Oi6e9TI1BUS
MRKyEHGy5KXvGfh1Ymoharq/KbCP/gQQkwy6YtP8yMy2O0Kkm46dUVtrB0Hjoo4nktPMce8kGNLn
FFsNR8ciaXqODnirG7a8G2UN8r2ZM9KOguEyKlbEBbJbmZf6xxQxJCYse9LyA7s/KoDO6I8kTkDk
DpFHw/OXxEfGHSon4zp7A/8czB1zNRSDnj2lT1wW4SoiAryWdXdqmVYQxALTiYUeihs3QMveOWvB
qHar8slCjERi9YKQ5GEzR0CCcJ/CDEkwN0VGkGxp4gXRJf4m7cpw6wwVzvDCEafGaa9TsZ7bHptq
RqpNDrN94dVosqu+nvaDBEwZ2eC+kKlDyVjkCQov9otfCIAJMDWjpaFVC2kDulXZv0PL3aYjc0BS
/szl7Bu/JqcBA9Pzb4jwoFBOtJNemprWMKpwHQeKWBV8V20Xbb3EJ8W6uhsTPNpcZU9oek8K8AMP
N+HYCOSXkYEBWtSnMWritWPwmYczQVwBtRqshSXjYIZ42giXcLW1HAc2GNit5ualhVxBosv0TdWs
idJGSfjQ+7h2GehFSCmsxgGOPH6nWMNiPxb+EtX+CsjtyxCNW8uKse90R6qtZlMq8zJZTo+Kevhg
EvJDCsK4ASh+sVVbmAFZuH0//56IA9WhFCvgfi4O6YQAyxjIeS9JKDCcK3uNn1WECI8+Laj7YddD
MZoU+ZZm+DZjRFEeaGXUjNaCU4l190g0UYZROI6KJeMNgrzSX3WPUc7zsbQwV9qQ4MCZG8enOBOv
BPrRD6aEZ3kuL+9Diy6RS4Sk4Onk7NqoFbrHIxMCTkuC8jCZebR4ppX0vAzQcQL6JNDGRtOFLpLQ
YMba2/NxqJ132qVu6UbaXgkvPEhuhsUEvnpJAmm4RDn+u59jWp/MrNdD9aPSxGM6KcKVjg8xpHNj
1KNRt5fTpmSkzJcd0ti4DV7/MrrqXnjqMI4+efNk2ciSmw8ukg8TdPDr8jkj2iGxCXmYfHPJM/jk
VujOZ/CPyyyQL10x35igkzRUojSLofXr4BO229PcBtsywJoctAReJI8AEhdtaGY6R3CxIAL69IAz
MyZrk4lCwbux6YoITFxvRBsLztWqHEr7HvjMaAabIMk4TR+IWPs1G+0VruX+VeFMs+zAW6N/Ntae
IuoDRceGb/rdreSwHuxKbIgKTgjujXJ22NCsiTMNvEye2tDqAH+0h5QMC6uorkk/jtBmEJPLnP0/
k5GdIjkIwkW9KtwaMzOh5StAWrA+3OH7w6y19ULJHoXoasYBTWeS6mNuSSywV3D5uouvBxhERrK1
Rwt0Wm219xzdpt81PyvHq+/oqrEf4NJeVXTasJPyTS8AFNPvzIB8YnrxhEj41KY+gMFxGVyS46GC
Zp0sXzvnNk5lvk2xw7Csh/6vLcE7W0IkK63sB6r1D9L6+o0vx+al0+/FyM6Jk3G8wA9tF32dzQgY
mdpHxj6kmfqc3YZeixC5Q2y5n0aXqTPBLluiN6gjHTHcjEyRWdpY72CI9HZqoV4YxG6UWBWOaGTm
RTiULWVJjK9d5djUkgch1bBquA/S2SJ/btfK4bEF3XexwaygMdftwW1HvYiJOgtV+xRFpfHEgwHg
VpS9eCeUje3BcAEhQc7aiG1zJCwKZ2JC1VpWW2VU36PCQRdN7OrCyoReJ3YLMShIzkj0U6xJk8Z6
3l3IO4mujI9Y9lA0HdrMWFIqTxflBCv24DXeIxywBCQeTX7lR8RDgZfrQ6tHMkVTxM1m0DrLwOqj
Va9bwQbSJSJHlG/WGIy30QTISQrPTdMncqUCoGhKd5HDh8V2M9YPM/24MAkRfJO+byyM4AkBpwGD
7JdqS3kMGOWdDKvp955dgIaIo2NmmC+i08leEoC2ySSCLiwf66gx6+tgk+9AROcdGUDPk0/gQSK3
0PRJBWK/tMkRnS3dYSqffRjqCSWqGaXjy+TgUzMwvKwQRy1tERjfPPjRjHj9E5KxizNAwDTRCPGO
dXCaSrbImSWOgUHyGizFQ+FC7wPE0SzrAE0EYUBqRYQXiqzJqw905PUB+LnDAWnV6Mo7mO7EDvF+
CpLANCGQc613mRbMEXPwS4N8cyYeL9BAzT1I/hTAZME56vOY4D5m6TWfy8rVQb8EIXmfDJwzEIr1
dowOpqPIOhn4qfORuaTHKSEH91aob32WlwfvEYNmttYxNfXPIRMoiRIUsUKxBDda+nH88Js5iNoX
z/ONDTy2ZOl045s7t+VeFUVxy0u4o/Dsqw1hIlC8IvPUziccYavBFdO1Myh4ghDRVTgSXFSJvU7k
cGO5OW3cpguWboUIbZ7VfWx3qovLq1WazAuKrxrp9HVkrLAMXmmXrAuhOYe2StzzFFCJQ45HmBPA
2zGRAOBJxRZtkO6KsfW5rnpjM011urMJZllPTidOkJfjI4DiDKeZsYkdnipC1IpVVtPMxQW9Voj8
b4kt55vFghsumePtBva2iyjgDRpdorfZIxSVvvYCY5ZINjFi52EKt2EIOCP7bTTEuVYzgmfX7feS
lOblmDu/hf17Jgvu1I/JdG108SsI3w0jeW19PgwnnCawHKNLLrX11kvvBaaauY35fO7+WRsFAQSV
S2nuzNuomwGGiuS5FcMbBtVkyfof50XssVF2210ps2MZtCPOmi0f5DLIEvlEdMZXrJwfys7C1RS5
H6XF6RuF2bRDW71zyM5bY3M9hR6B5HEQs2PN+8s0IZbJApRgmop1h0exXQ+zY1+sVk/gSPGomdXw
pNJZIx75mN/Id41vsp3UqndyApBiGFVgJgklM85e2Hk3TPWMiPk9rnjN+XEz6DFZgltkyM6+7g+k
jsEDbsNkA3bAx15H1Gepvdd8KK2nyo+3uLSzdd95FKNkg+zHETlEKNWnQfd/VS3lpT36JCA/Eo2x
BxKnHqEGtNftoKyT2VRyPTTFJQzS5JRWpEHUj2cSI+++bggAIo/0M4KYsi9kNR3iHof6CIrKjC3v
hJxi4YxC7HI6snUKzG6r7c7c2HZ0boP4UKKzO/ams1VdmKzLwq1uTT5vxYgz0sHrlxEdss2I70mh
ZF1IVcgXXOHplo0fbi/2xT1BC6kDjpOjRi2TofKuo9PLpaVBD5duKS5FI46xyusd/BeQkHXMU58E
CQ5rNz0avfugNDfZrpDiUtlldUgJ09n1o+uQ9sFJEpDNjomMhrnnhKUvRGCyJIzKeszrkf2bXYow
sOPMf4TUexZ5XT1A8VyG3a3MyNWxWhj9eJOK8oHKCtW74+bzgdtuCbWqS8jmMa3hEyCBXramn+6M
qXjj/xayvIESwSjbW47Id+GgYLpGPhkP1OT5prFnggQanZ7GTMl9AAKIbX6+jTtw9H5k589DwFFv
mSnc1yKMz1JXzq6S7Zc5znSpNBvK6deOP5hH5UYVUqhw23uee+hVfgrLBvcHGuyl14q94uctdHmS
DvZV9BTEyeThNpsY4sgpIXyLDJ4wsPZ9lJ3K7ofn62d4hCeDD27RSfcrwTnKNGZ4muksZ0zZhBbF
7GeQO+V+rRZuv2MgDSexj26pj0pBKPkNEi5th60uyiJVBiPoM5Nz99ZhI9I05xUJJ8WElDE0WBax
fdkgVTkjNDc2QhaPvNtDlfYNlkUkjm3/oSEmLBwLyUP/HGTOQVG/px5HC96yj8mElliGwS+RomdK
Mp9xAFAb3av9SJG9H9Lg2JJCJzLD23fkaeEudhdDAaktivOlY05fUoNwJqsb5mTCNEInTIcUBKrG
tMgyVnm8yIboElFdrmYbiFEeKcR1xnckLnopo/E1jqetoeZozTJGdLhGGVE8+xku9qi2f+ixfIK7
3s/leyWtbtWAw+z7/ps57ZjvmY8cbvqjVBxBRP1uxLAJ4sRaNUQvr6giz9IIs62fW79F2F6dsVxI
jYCw7wJvx/Djt2tl89bE4rnIWGOt3aBKj4jBthjpgz3+ozMCcL3zM+NH0Y7+pReuf0G5pFdlriI0
UaBNk6mZVo8zAfeUE9FhcNh0ndueHQQpzAnTjzxlwycgkGAcx4ljp3Nz8Irlw2x7UITo4A+9SAyX
59gxrk3gEfIWo9FR4E9XEgnLpcFouLfS+III5cHaxi9zTDowC3J2+qNLeAFGERq1AZYG/Wb1pQzS
/0TiD1ej8u21+LBcVl887Sc5jM9VU2h4blClYo1z2Roogco25R328eAkrQ1GLe7bZYnbYJOJUd7c
6RgEors+3EQdcZXM2eBOIn1p11ky2TDQvHZlNwUnYRfdmY5+Wkman1rfSAnhw/mCBS+l7ye9uObV
IDHZe2Guf6PGPcL06z9GHUAYRmG95HJiCxQV4X0OEzKl3bJ94SIBzUdsk5agPDAcUw6N/crrSGft
Ij7+mPqL5LVN2djue9CGd7MW99CkFW9jv97VCm+WzK1t78sPVDnjmV5gYSpOQEzB2B+Aby2SBG1i
veHnI98CQDw+43GG4qVYmguO2Yn+hwIQbH/dEqPWE9m06A7Isz4aFpPL3sDThCSRqwjW3EL4zPXM
0kFg0/4IovLm172LqpGXaP6lRy5a1LLeMu3iN9mEP3vHHVbatz4ShzFugI6WBYtHhmJ6zJFVrjWO
+R2/D8KKXLDHTgfOMJ/sAJeheM/8btlqIt2d3rlXhGKh/ozznbauDgkcl7pp50XeIXuHDM3N0Dxy
kVlSDc1SBSnSJnRYPVDLTZ0XTxkwiWuEKX41q2VhDPZKW+oJiTu6BsfBsqab6mgpfexr6nsdVnuK
Z5DPbR2s+zB9qbBtEFPVxQj0fphKcH1TedZZH710DTOePIEZOET21Z1c4wZhcYfvNty6+K4XmEZT
uiI8va1cDrkN+K/oQfKF87bS6qivU92pt8gzuBPA02wQyRO1iJv6Q2CVci3rJGvjk1cvX6N4R8lZ
Ce8CMID0AVa37Rxfw3Cfcy5tCWVZJ1bTUMIhpqxRgBPtptD8074C0JDbiMghjA0gDKbgnCfRYgzy
4dQjqV84MB52PN4cqlSBuE1xGLa4bzdD59kcIxoinaN+W4zdNm2bfievRe+xul80sGqGatrbFfPF
rd1LHdQT1M7EYBful+A/GtQJBJSTCjVNqwnq51S0l6yc7YXjue8tyuCFspM3qveEICUB2jLG+Gr8
dAmQXrc2c0GLzzWgDo7MVQ4LZYsfosSNDZrZGJKD8xAvJ92tII6UuHrJnIftu1sCv01aKKkk55DP
kAHGpYZLp/qYomHfBoX5KJw3vlN+G0UlyLkgvq8YNFzmvn8Oe+SXlfmU96QCMrIDqO3ExJVUellG
LhPEmv17q/ZZ1zssEt11M8BsITcB2p+LukEGDLPD6mWamMowqXjlToByJyO8SKFzB7h0Qp3PZNor
K8b4ODK7jhcnZ/BETz4VoHf9rP1R+7F1FA44Frbb+GBhTnRVsYs39jDla5M3sC57tavxBUQk0bKT
6LZTDY2x4RnJA+MwiZTjptXD5szBNq552zT3HgeBl7qHIJG/lRtWCxGgk4mJvsFxgp5GRaJmUdC/
0R+Jje7tL7sgb40F5a9sqqGnTgdFxOeitPH8tnODqT+DpSjDiOSQ8ZZWo0OwgdbLvsQC281krreK
U9djcIUaWwLKWEvGdCg/vtus3zHh/0LsuJvm8rW2JShF1lFZVx6jHmAlt0Gvg51roAWZStT/HTLN
haqcZJGNLWMFErKzFFHIcEKZ0SyCwfisPXJmQmIpYccibRcplHpfrpQId9Gsm11EXbWYzQWmwwIE
fvqzllT55C/MHahLmRD9YzvhTjrJNmYVdA9DY+kI9vlWdHO9TQrw4cQW5OYSM3oyKWV4JIrfVTTn
RDkyp+A+eTfG+KAyPvqq3nRQbq/WYNR4peQZ9Dg4HhHBK/RiQlJ6c9c/EPGF5EmocZ0CJ+fXKXp5
qtwyWrph2h4MgGIB4ybGr1VP6xBR36GnEuo+ZP20L/0fIwifBYePq9l4GRHJAskwQXZC6o340jzW
YXOhi1sVjLyaWyAal0hjH4yx65zRcTK6t2tqLgBUY06+SOngoCG8ssYEsIz5BW+8eiBrhGg0mHBn
UDDvaDz1ithFa5tbaoE5EGxVIF7zIGyJg0B/nRrVDsLJm1+mH21R/pZEaG+ETei6wy4RvjJC2mFf
JPNPtk810wtRrKzAvYWF8G/4dJr292Me8BKR8zj4kTxF0EDE3K4TBCfHuA+eS5jUl1oC70cPwSVh
dpDxe2bc6HEhHbne1nLmnMaKGFWhqnxlZelHZSFXHll2bcNmfs+lyg5hX9wbKkKoi9kCroW3542/
Y6voz7rv1hJB3A2/Q7qBjV2ufbQoS9mMyYk27FDNmc8YT88cs9g0KjtuXhObJVax8nAnvw5l4x+4
9OtVAGoHYsGsISuzZWvF/Pju1Tbz6SNbwuQgy7sYqZUzrWtYSpSpPT6vGoawzO+QIO1j5fZnEXnT
shaDWBUYNrBBkzNh+UYEIXO6MfTwt64hEmwp8ZHh/Pytag1OsxTkuRiDjdX69ZvwVQ67Xbi7qAT0
jI1o7Y4MlLWd1PtMNfORxwhQz2MP2CT5qhut4ZpZU3kGxjUvRixQ0C97INZF/lXk+KSNRuHDT9vP
1qP3zRp7O42Ofct06F6tun6aPWLe88R1KV1aSeyqSnZ+K75Nxjm3mvBHCjoqRONkW2n1MtbWsm3d
d1WXB0Hxw/w94az3s+TIG2HgbydMgRN0o0ci8BJ02cQ6xjtiefpFjb1tx9qHLeFjkVFLgMyeNheT
QwTLAxMvKn57HrkOcfpdBOY5YNKR0JptIEM0u0zBQaKu6UwCnycEN9jXgxVrU6icXbPvO2kd/vyj
Kb23GbLZzomc6FpKdgFcIPEGhlt8tWiNcb4d7NgIEAM19poq69B5oGOSKC6fbC9cp2NVr8skRCc6
QDp2NB9BK1hxJY9jekoQn+dhRUpUVP3Ok0DfRN9WmwF3GNLzWO9lGshd6LFRZcuzHWbTupJAee81
uyNG4dkuSizwooz1eBspGVrZ2zRE4knPRbuPic4DoDAvADQXW+mlAbiFVp6KKnhDTRB9TSNtNVPd
RdCZ1b5mVn8rNRKsuRsPHNUEOWKn2mYzVP+4JAkAFcwZTVeE5S5fj15UnTgDIKulzbikXohPkfOk
TTJ+zFZ9me2I4C/FOacCM1v6oZrPNrFk5dwxay86WLbGItVpBC7aZAKtBI4TegN7+F/UnceO5Eia
dZ+IDaM049bpdBkuQmSoDREZUUmtNZ9+DrMHg/n/xQCznF4kutBdVRHupNkn7j33ac66fdWzBMNI
Rg5bFWg7G73+xcWMiKmnfVxg8Zw6o/rNKWqeocA8NCEwfX1k/J2WE+Pzwvxl5bF4bJg7IJzd53ie
z62WCWTj5CA4jqYeojjtnx2LWz9obq5yaK/RdHlAVqfL3z+gW5FemoTeoJm49w0x3gpkRKYj+sto
pIDsOKhDsolOcOj4CPrJBq9Ku17K6b0GAH0AnUOtZLVcmfFWIna8kLV0inFzbBE70dSYLMzW0W5n
xe4e2vbVrXLBo8ZrUonS2lr43E6TxtSWF5uAzkhDsQ+oHJ/Hi9PYJ4vWgr5WvxnROFyaEmZOi4J3
brrnvKvmrbIS129c4x7HAOqdhuk+QmEBOHw23hFHeASGY3wchzeZmDFyRJ0puZZY54TcPpSQE1Fb
mYrw7GfqQMqm4Zk8mWfE1vBtIutrdpejVhmfJlsf+O/xdxqYa6vNEEPjUTTczJPhsguN4kr8q4TL
wzs3SPlhYrNRPYYP5kfvXVxvyUX2XUve4nwgKm9g9lJy+AwTLh+6HQxm7RcNL+zpR1LV38L4ULIt
3+gWIHbK8MUj9wXIEyQVQNX4Es3XuYUME6arAXcEvD9oPftRPX0Ik/IOY4qrdeICKZzRDyv2ekNE
7vGU7OOs458ujpJ6LKxJA7KindRTanvXYanTp6e6X2V4BTbAGonDdkncHnr4H3w6BjlRNqQ11pQG
wT9EERBzibmTTyP+YRScdNaLNVSv8H4QVEfdjyyCZ4tx7h6MwzuyQkUOfOrBKHX2nf5FqiiQRnpJ
UPOCWFs2tzjSfNXaP1DUtkiAN7IS7/U0/jbIOQrIA/GRk1Wb6bdyfkmSCnYD0BhIgogKZsqNEJVx
3mqbLF4wgi7VRz0GHjsx7NNlsRGYRJHT0snXgPdi/Lak0zK2s+VWoiVZ57GHzu4eZsTD+cgDsKZF
1hKSGx8p9/w267hsCC4Z83HypQTAVBFooofiwtiaDPkSlgUXa3ZJE/GrNDTPYggz1FEAdanTNnFy
l4gToQSZgGNICWu7Ne1H799Yc8RYbcTTAtpKpEm3oZ066Xb1pvJx2fdhbq2Ud6biEEj02ZaMS/sj
ocL32KwQcbfZK9oP8qyiF/Zdzzj0Hq2aqXzY9sRLz89GqNBFdgw/k1j/1Fv5MuK8w4S80FLUwLqq
aE2hWCwB8nDXa2gzwhwLPo1iB7jNazu6u9VDsxkNwmM4XfAhUuUt9RJ7y9ChqtTWyrFi+Snc/Jr3
nFoCU5tRUHqBCH9pze8s6Tt/Tjs2gJziYav/ShDMKztyd91g/w4w+GwS07a9vjFQyiNaVnOog5qs
wn1nsX2n5/Q6Qcxj0iRoZN2M3a6dYcIEdxA6k9gESt6RfPJZ6cSKZJOzm2ueId1CB+4arwmE+K0V
sss3csH3bjbzLray32TF0E/xJG1ceFG+YZonXjZ3l4Rk5PEb8Hu61lcsztHaNdc4h9N0YQ7NAroC
tqNID2V48y7CPiCZgMF+pJcbCy6Jn04hg7Ox/5TWzYronaJkAmHHcsnTijreh/0c++4UlfSV1btE
LeaNQBNQu/ypWm3H5KXg3y1NkDDpXYlwhAdrbYbM+dZy/dpGSKXMVNz63rmk9i4dvqo2/4Ug7Q2D
n/PAQ6PN36R3sBt3WlJ+7fS3ZUxESzf9HvrObcmW8KCc/Lq4dAPOW1AjEwsrvrIobN/jmfUPdvLd
FATg9exi7wJCm3P7WqDW8upw0raiTs+2E9lbq2LI2bsl8ots2lYZR5kYXjq99OTTktNQ1urUzwP5
CgUVYMjNQc48YowH4h2fZ4JnCLtayL3HAlEpW+2ork9Z7CoK/ybcAY4HoA8DvV2q/SDSbodMQXij
rMgbgdtdor6JFoD9elP+kwykNC7jtStH1ssGj68NaHE7DcaysccRRRShcXlkdKe6RtpD8wNMt3EQ
VaklPlr1YxZYrNigH6yrQC9bw0MyJEK+sdCNDASknpPI1LexRRQg6YkxKAVEfQgGrLcImd9oeDki
zGf0XJcFcN4hhNrsRSTZ7d0a+r8+vtZOGrPT6dSlZUc6YVeg3ILAkAU6uL76j7A7HuDQ7VmTrn+I
NjL+/d/MYavhPWW0U9i3oBsIUZuJIKyovnRSSbcu3oQLxsKnnp/xADUVSW9mPk/MYe5WnADEa1lB
sW+q3SS6pKy39pngbm9L03iomJ4Oi6E/TSOipGbJR68vKbsGByCAEZEqFju/DYkGAfXFRfAReuNY
0pKZTEgiv9KNR/o0v7IgZ2mBdU3q5TGW44Ns4MnGqiB2uHcQzBM6tMy4WThLt0a5Kg9drp+larzc
MB/IdL0tdEfgm4fmIQtYUue5vJuBOftFEtgP9r4H74duypegF/dyZOw+NAu+EJhFh2Ju8MjYZ7vi
KGvlV0rxd2odoMRFgSwQ6914C+AhTTA634C6oenowyO56t+5XlykCNkiuJg6iI87sBZKYb3C4FYz
T3sdKw4/cjHvS8Ril635oWmt5ki0gi+LPGZXgV+FMSmXd1mQOD2JE2mZwxVuBACUuoYdjJ1yr0gT
ICDePLmD6V5N0a/PqRh4Qc9ztEwoBRIwlEYoiCwx1VnDjbKZCBzcTtYkPcMA9W/pBZNARJBziKO9
nTRAD7M9+rYyFgil5b4QSXpU3HW4kMkDcer4wXWZjPFGBweE31+OQXQwasEbXqw14F6/NNIUu8HW
94NqGFRjqWbHgWSp0OWxcVxq40TbaWnbH4jZMk48Zc0pHLiToJmkIaMXe7ibbFBuWVoJr2VysGUM
bIBk5EcM7SL0IjM20X3LJ6dtq2vFdGS7SPkw81v/ipkDmaZo94aQLn4gcqHtHAGMoLyL38Iidq8O
7zAnvZP5dWCwzEMUVBGfdB9M/aMoWn3Hso/oyG7G5Rayqw7oGzrwTRunGNmeS/2sw6uKYGZvS8tV
19RYyMcK661dFVDdJmWemql6XtDXjMqVu9yCKUMltVAjxrshDorb7MDWCgdNP6pylGe4eqiDgkcy
jdRz2ck3lU3VyXAKLBBV+1IKoZ8Jxniz5p5TA4Wj3+tEhDdBF1+jnOVZGFX9rqe6PNcTvqjFcQ+T
6X4LW5i/cne5udhtf8cty8JEbJU0Lc+YEuvSoUUhBXCEIzdWoV+GxcfMTQaBpXSZii92/s7C+T01
CV0SJLBGxQw+ug+4jCe2PdQ/fyRhUxss/vfOLDhh4/7ehjYzJDmKPfILuFgFqxWrqU95qcutOUXp
UYBl5hsDbmsVatMurObTKX+luIE5E3U9AadkLQI2Fk/ExOQMn2SvAc4a2OqXigEhOTcPVjLPe1M/
DdkaO6jNpxS0rc+yez5YtFhZG97jNkZ5ZWIv14bDQpLkWFAf4tDd4sQHLnoPYVk8NFbckSMzXEp3
eB3B+3mjsR3KlMMti/9w+IjN0GZfIF/F2cAwXsG1WDoECahIawZVqpqnHciZJrG/m3ZSsAsOahSv
5ERvYbBYhwogPf6F/IzorPjwWytM3nh1nU32ldl9+qnGejdV/BazMYL8SKTlkxCEvWkmxWmMq+Cu
CfZ2jcFpWui6deh4ffvAjKhA+vFIBfES2kaKbKXH/RLk9kNCYgotVtYS8hFC1CRa6CnN3vX4VWPk
GbFbeTJE8xuElPTmxXR49C0SJtTgTw6AXwqIBECQhYzaqZl95C2MIpiDu2m9tYz1IYw66sSESSFN
VFE99L2kb8eDtJ0QmXkmIqB0dI2rjWbejPr51IT4SAcSkrpy1o9IkuKuDk922Y+PhV3dRZpGZzZi
WtrfwqWPnmxAamht85BhrkLxF7OXWKzruvG6/v1vquEgoEclC5qtim7hWmcx9onYMt6bM2OPrrlI
pMX5or7rORmeVWU+K71/zs2KEIPe+miXOj81gYq9oKm7faBlD+EYXLs287EEOIgN5HBDQUmrOxX9
vTN+R1WnXoJUkj6Ino8dLYPolgjhW5EZ0o8mut8wh50kSRNjZVTdmdDQJaCo2DYwm71OBt0tj7Rf
7Nht0Lt5cxgJYllKLd24cbrq86YHYnm29prqHujUO+TvYV0TzyCiml1gzNchDxukosAUQU6kLK7i
4mIZ8p1cLHEkUPMtGot6D5kTyn6hvuJVfeM29VuIs+ss++ZPMM31vomy7GpGSJysIiixAhIvTKCi
PI1umu3z0ICVZNfXck4aME5q3w6wDURf7fTRIFxACH+0Dd+t8+aug3k6weF4Tdyyu8M6oMGdl/iA
EZAnIv1lMobZ5DN9ilprOkyyvMlJTA9Q19FOjzu4/gQwGE7zbRNkN4pCY4gcfYICpekI2RdSpqua
tNMwVu/tbBFfTfEPKelXWqWsgIANszYCsOemLFXobI0oPec5owF4LRhP3XLLahNMib08d9Qz3tDY
zCsaiZlXHacIZz7UAq9K9Z5ZomSszqEHxzXITAG5kJ8+HoAP263Pc6WlnLbgVp6GxIu+9IlFGptg
IKXXPC0TAhiiBWzTgq4LhZDQzObAuX6Y2vgdxftyHLv9lNjxW2syS00h33qMeeDZR8HwzpHjqXrh
O3AW/aC3zzRa6Yua2ofeBKQLmcI+IttFCdN2X1grxT3BSdFrdneADIemPIsGENftMwuZ5MlS05kD
oD0GqYXJWgnxvlQ1kT4qYxk06n9KURSnNDDeNUQHCkAbiUZhIlaemUghv3LfNVPtl8r41kLaebOe
xxfq13gXA1E2kWEBCpec+5I20k7nO6tzVPn6ovy6w94xm9NHWJR3USKKtYWMfbNJ5Skmm2+E2IOs
ht1dPJS+IUoy1wi8DPioAIUiO0w01WxzxYldgynfOUaujqQ2oADuTfhYcX/gpuW1rXSvmk39zn4b
h/ok1yzXtHmIa57UMMnDTUrJD0rpPGBC9Cr5nZGHBJB8ri+MFXhmKPU20KEQCOXWK1TdK77S4MRA
gcOfXJSTjhMBTCOGyhzsFgfZHbKkvGSIUVdlVFGlD3EHvqKrGgy6uXPiJvwerfSYw/zadZXa1eTJ
+6p77/MOfHarqFuz+WiMpKLNcDpZTWISdeeFhWCr8NJNHwjpOBJSzUOWUx0nVb21roZsoN+7Qvs0
lu5zqOqWYg0XSxjK3IvNH4uM45PLPj7z+IXZca8qltSYH/sI60CcvEZ5fq2Hi56xRGXPl2wCZIg8
8wXLoyZqHiudziRznGKLeuqRk2k8AgvaNN0XSKh+Y2jw2Kc8hAGEeNvuETNOIfLakbrBS6Fuj5C7
ngD6KEN0LzZZFxhnreHMc9m9wFlZU1mMeqcX59Fyeyg42qdtshgxU9mcBE4Lt0dR1To0Hm6/LqAq
D9x6esic8lwOOCCLZDsydCeLbcK5HANB4qRF5mjAVOenJhgyoXdLs8/Udnh9R2AAwwip0LlbKO9W
H6HbN14gumNDbW0UUBDtV9uaXuppQFPdM2RNqCDItccafWVt+9IEGQKL4SfNCIvPCUyLQ4GvR5kX
Roj86wLtM4678xSIW9pgR4A6Jg4kykhvMbKXsWfBx94+95elhk9aKefWFNUuYmnlCwSdjMiQpq/b
uEMdoIEB6Y2uUOXY1nSwpU1kDkdi4uN3Tdr7sbiIoHKQZAtAsrOB5QWm0mR2yDIZHrvhLgUPuYEi
6ct+jH5hgann+D7JYSdrPGBZ+Yi7Fam8RvIwjpFnNXSnEvH0UbbjlvwPQj5VW28tscxbuueVGQX0
ylLVU221zOXCKPxttHjoEsvaR4SE7Ze0xFJFG+7Zq3jWsJr+5qK3yqnip570wnQYTy28nqtEuMO+
AS2TMvXwOoGGK+daP0dYni/CRKbX0bMrY6a1mMSLOXJOcu3lh8Eic1Wvx83Y95rfONEB6ScwQJGJ
k0PCEEZbdFRGuW0dM/hQHTDcfFubk40IRitfzKHaLtoMZsBNO0gyentZ+qa9FC4Ll3TWfyMxotRs
B83vzeHDJetwU0tYsEqvPoPWbbcEyJHMitwVM8pIIEtBFHI+wMI2Z+IzUXiWTv4V9jnz52r8QP/E
RL0qcb8jCd6wxPyIUW49uDXgqcIC22WE4ePfP/j++bFS+8flP15rpf2O8+hYJY1zLdyHHCeeP5Ha
DcC7Wohto9xD6eXTNMxvyVJ+cA3sMMNPr7Ztn1yqsvOYRbSCwjqJoHyuDLQg0aTfAlaIKcLWK5p4
Y4OB0by4BgNytYysj0MXVdmYrMka+U1jBLHjbj7M3bCOGaA3LFFsbzUL5I1R2yVVhKF825c2WZEW
sQcEp2PNQAKpM3xFJ7moZoIKGr64vbC2LGW1Z4Pg3609Dc1+xN1wlxMPpl4GKP9tozzYK+YsWFf1
xlL7Y8oBgaTvQ4dciZIDgk9dEkIdu6V8mAAQPUwdk7sUcvpGG7v+wVlwAg0T0F13PEWY9qQau1uW
mT/g4J1LJvQcc3hWbDUyieCIJwzwNcMr+/Qjrxss2/TdjrnkdyNjO5MPXe9T/dzmN3B6Rzxn8ksH
rLqxKqCLFG5HZ7LjpxySgC2Ae0wgFOckOGaQTDeDkYcPRQshVNqrm0PLJGcI0wE3WAV3cDx9SILT
GdIGYhTEmqyYl2tHJMBpMuNncpurPfz/fCecDNx0XLmbwSI8Vs/QipiNuW/ieFdiUj2GcCXXE1iP
9RdIaHJvrOGxqoigIWbRP+x57grc3DHTZbRrqoVYQ8D8BcEYfFSMVAeTy7hhCGVox4GxLVr9xHhA
UDRgSXsh80PybbRbe1WWtRUfoysdFDqyEQ/AWnV2jfZRx3l2//sH2roPyI8BR140gbwyMibJ/GVs
j86h1lLm6MlyIpYhusVje0MeNJ/p2RlRud/GUiGFMFuqLzGTwmmhFiqlB7HRepwqlsyL3h2zQX3n
faedmLm+dhJPKQ3azTJzCfRumFAlWYBEE/dzDDrjK+t/R1bt6wC+3zrcb6j5eX2IbSvfJ+Q1kWXO
n3qGdVEU1ja1I5bBFnUtwNmHtHUQhbtYMll0Q0eC5RFRskROPl0zVVun1ZW0NEl21UKz9ON8TWzM
uvgBTcIutfiqyY5dNgBT95WiIpJ2fJmpmqFdNFD+QOc4/d3uTaoWjPeF/CBqHmdg2F+iScAJXNCK
FjE9QXHsrAzMNCUj/jMA4xYY8PhWkL/J9CgD/aGZWzONur0WM9KyJODo2en2ONFyb0r/dJG+N4oZ
dmOuWr/iDCxRs5s01VVbJj579y+rloW35OJPNQ97bXyJxvCOJf+KZBEPzTBzN1VJeO8bS7uNWhhd
Jhsk9dgl9HohZL0e1I5tR9UNZputOZ+NsDQsiXDCBQLaXlWff6c0CL0GaN31HZXBfBhHRGANZxIJ
C/HDUL1pokWm6qpjUtrdR0BN2USc37wFhT8ONRa3CEdCmjzMzqQenUD7IOJjJg5H2NifFbe1bljo
/FrcMOnc70zG+RdG3S9m0IQnVnKUvpnNzNsM1BXSScYIa7tyGbirkl25xMUWESczUbb1K9dgm+MT
I+HdKi5h2SJvMvJjnWPw7ppmupP9jB/F4OAnBPJCfkfmdVkaHXVCyLBHEi4vgyI7VjUrqToVoZ9V
I2jUGoKdhuoVFdq9qhKONNk9V/lQe1odvC8BkrM6tIFBxsVqDPUHjUW9UeB/CdpXmcY/TZei2oys
E9EcTBMn/r8sbG3kLc5DCqLBT+M8wSBmkgZmtX7iVl/lGPwZzPG9b46arp7nCZ9IbM7PoYl4h27t
20a7K2FbQmtOq61I+d8Ld7iMLbE92XDW0VyHt06zTLZ+vMyjmpGGLM/lDdX+uHfhMK3qDG6CkDKs
N8VHWPErVlO/YZQybeD3T5vSmmo+F50fGU1ovGbz1oaGj8pNngHEVZ2ttt3g2hBaJoRJqwMwH5lU
Nm37OCa7oZ+eYrf5nfXOP3kyvoUSHUIUo6cnnBWGU7GhP5eKzDHhMB1Qhu4VBTCaWL/GFh/6oi8/
bUTGaZX9CZJmQuBUvgl0btBzrqIdHlwhdU6f+GkIltQH9TvuxwDPg4p5YUrT3QTGBgdFjRmFwtLC
NrVfPwMx8GuVckRN7ACCItqUUB4ANn4W/dErtvWKnUgzDuM5LNJ9piHzdLPgOi4xsUkdddJYJmoj
Z03iMtmIkL9dorzflvmYMp3qoOjMtZ+Q8yDjXvNMcrH9cpI/Y2rTX1TLSVsyiSA7dfy2cc6Flfxy
rbFggs1WSEFFOnV6fuwTk1G2VYutKWlKGxnmx9QAvaKn9XszeZVoa69LIN9NQVKDklvegUxzTK09
XRJVW87IVoEUlkJ+VdNzYpwnSCP0v9FAA5AiTEw1yi/KpxymXgR86tLqf6wCjy1qI7HV86becIbc
8jT8caw28MCrfnelRL+isIE6Od/RYDGId1HdjdH8LMLE5nEzn7umQKDMLWiUPTm8y0jQVuxwVBJO
VKqXvMleV5QLuzfegt6Jf0YdrKtuICRmVDLx/jBlZBrVMWTgfIzG5Mea4xdktNhfJuy2/URITVrf
2Mj9hi4ttm3d597MK8XcyZtb6xlFcH4Eo0nHWGSfeK2eFEm/h7T9YPoBCQVR8yZu0wl9XFJtYwFt
iLHqjniKmzHpz1GqiYMZTpFnYqVAjqu/AcjAAb3QUIVFe9cY6m6x52LuVXqyMUImMMrWbpEYrxUr
hq2kOvJnjfGywVLbpRPx+G6hnHOhToIUb70Aefg+4/f1SBlgfjNMbK8iuZfxIjcsAPd9FPJdpqj5
WK08MBj0K9eG/RuvAZlcHB7jLRZUkIusXypJvqe64CUr6pMaqXl5J2ENdd9aULzI9esrJ/LNp769
dc6fAOuHX08KNjs6x8heao/MB0hbAf/8qGFoFXCSWWmyq0z7sgSsK+Eb7/W2IIeyfgyntnqxRuey
ZIm3uLn8TNzjIIMPzXDEQ10zfEYd4O7HJrpouSPPkD03uVnLxzI/DXmZULRhC8zT5JZVIXY1QsGF
XnberMN6pjHCnFLtApPHwxaWOKCUg6/M/hY3REsoMor5JEK8T1EkUW3pEKTyntSXpgx9W0LY6iFP
FCluX2z3oDUCi3iwMP5hksYS50/vGPSnU73reoUkpHKeCtwFnmQgsrE6uSOFuPMtwdNRNYQVhey9
eE9ITMWFXVP2btg5IIFp9E3aO+1mGiuk6Ub8jnw38sqFPl+EzuM4yy3I5dRLp2odTsQbyAX80nGC
YrViTkBsBxZ63vDeRRQWtN05rNiWzK0SB93hk6a2pv3p2gfo0IdolifwztXWXLhnGRl6vSHsA+bE
xhNGDqXeyQPklYg5VjhdjhN1N6m2o27QXntoTj5rx3RPqq2+4yKsT07xFLMn2pHwiL5LJL/Yfa8i
Eaw9xZxMm1p3W39KYwuRo/M0uMUBeQ9jfMnNZ7oow+Cd4fD8iWzAeYJqb5yibz4KsSXziRMJvh0h
KxXuxYAJauWg/Fhfmibvf+twgobFc8l42ejJvMr2A8I/m+ixBrrvLbXOsQcvBbxXul/GfkLUbUKF
YOra6Y0fuWerj5xHwcOLYNvdwIZGcu5oMzVX3WxVl9jsvv0orz87pzfvlKu7ubRtKmEb3RW+4sqp
UHVjTd+rsoUar73gC2FDPcUP2WB8AMTFc0RRSoITMVO4veahPKIneYZbSKZswgszBzDMM74h3TXV
KRXWa590n1rV7PDqkErQ1F/EXf4CI2MeTd386m33PkFn89T6uv99nNfnuk5ZhUMMHXY9KXSRFc4b
dtutXzb7hFZqbW4Zd2JU87D6vlGCfpDN8N2I5GeZuNlz/J7b5Nfi9pd1kkkxBTRX9imL+4U71O75
Y5sutYtrsUXKyKyJ+jqjkuRTl8rDUxB6Uz0CWFVIuqLgPRhHi8lMaKNeFM/0oz3xXsUWKW/ouz1f
fjdpJ2ZTH1rB/WtFbO7caVJojJZiV6A4cIfuowym9ynCcQFr+x8QpRguTLYNYcWPXLN/24DwJ+q3
Bi1u3ao5mgkcDzZyCSgvRixJcCGgB1hUvT1whNCggrJjHuuuRsOfpTmrcryHcH6w3UFhu4/Yc8Gp
bboJVTHEK543/pYphxkjavHytyZgS5vRj9K6Ni7XCj01RZvNPyojF9iTHZ5cVBc6lF+y7lntZbyH
qaY9TTplLxBPryucac/wnkymBt3o4gS2r4TDtZDxaYUs5gBIYj3wh3+iZhL7trdCZBqE2663MvED
9WZuIGPMSDmWIthjOE08vTRfNFVe0ANRWto5tt9TUrHU+Xs7hvnAjNuh2GfIbfu60Xy2KuJ75XjI
KfQAcZzmKcFLhUAnjvOfOIi4BikVB8D6yHrFJ0SEvY7uwu1NTH6sQv5+GNCsf2hK/97LWtJIXvKt
CxjGD5XBYpsSrVQQMNgWHgHG76N0lSFPS+MB3ns3tPEiel09JSLb9vagXVKL82hpsfeuta7G8RGB
i040ziVojO/OxCXfRwa7Bzr06jA5+GMCJwScvXbkxtAFD12m3/7+FVIieAAUugpMi+NM7Y64DnuT
+GS6CWIUoHGrDjD+XJ+Cuk9BK/LvDOzxZQbJ++86b04N4t6X6sjIFlUmkFBplztVV3wpoB0BSfZP
6VLcxzL8QXUNbCUnBTdiogITiEuHlTS2eHjE4AuhgFjXDhPcphn101phJvPyvjSCZUJTnkeKyK0d
Mu2Ii2OtcH3HJq9EW4blrofxxs38Nztpi9yMxj8iDdjh47HWqg7vecRYKeUOIWR+I6R2S8vsR9M5
nLJhnYYClhw03GPYOXEByVqiveSM8/6WeKkQxy7g6DMRe5Odi07EBAc+Nuj1zCI/qUKAy0s9Sl90
dTgcYARsC1iUVq32QIftEMh6wPeZVvhNcNv7g8Wb2lmPyp2A+SAWpV/Vtq2ge+joCIombEFWdKDi
8h/LrqXn/nLC5T0E+L3JAw6qOXSfsLveItgjfV/OHj5BbzKos3tzLfsD9qqGhYlMviYgm1LFtMDF
p6i0Z7OmbtdsShc74rOxU3XWsUl2IzUuzKfIQ6fNGNF84u24diBdfAMzEjczYHWG+Sjuti3gCORW
iP0pCneiVOVWS0g3bV35VNuZtTa/Ewdj4t7tkomLQyhimn6Gen9i6fwOWBS1GzFOZmlHO6JKvXSY
ur+no7J5ELrmno7FBHSUVrMxPxpNRWy0NsM8MD1tKMg1lfxoIZZnyVsQUNT+fb8MDgYmHeccFhJL
LwoCIIHrK2FTN27cdPrVJujKLbWP8u4BLxvPidvzJXd8bgMphh7BY6uckJlEMxzyyPluUyrrZezu
gqBsnioe2qyKf/7esLXGp8DmHaqEvdbVUw0nZVi+ZWV5E2cookLKQyxyVmw9u/lAnQ5zfNUR0u4V
HIpwt34Y1IAQwApfDVyXRcu6eigRxMwW15niafCAM4KeaXME9NLXWGp53Lt8fgTZ+Oj2dk484GjL
FXfE2mk2KUABVyvQdusmRaZEa2HaBZcl9Kc0vpbkYW/GLv+TM2dF8Fmh4gTLvzFcnCAKAN2GHUZu
ze+kwJwDyyIulfK8kRKWKZujpaGQSvmfh8VqfFPFL0QqYVLo38FQPAQ9W+ixm/8p3OzaEGXCxJvl
YU4yeMLTRt8woDeluALV0vpWnu+0CBANYivAcYyR/RJSkmWVSAUdtgPQxBnM46ibh+XXRAj4JZYX
Mli+7E4wMS9YZaLMm15c+xoPttiNHIT+GEZf0uVpjHVwZjUGqoOdpj4P0Xex9LR4aUs7j8+smHmb
3NE+9132vFg8VsQQgufoEuffLWtKK8kcRqHPHtNrPS2/cshym6Xmcq6CGVcxzAmPuwJQSUr0CNYx
Mx0KZLjY6qZetFukH8YNKza3Jh0xL+tbbpcMdwm4oQSxh4MWDeIa1kDK0+VV2YZLvqxJudPTThNt
cOat+nf9IRWfO/pHmJR/GvPM6ZcivUX+n2wmm1/WrDIKCeOoaNwjp1mOE8xhD5g7isQ20raZaPhL
Idv9HPMljIF6RWMwcQHMz3az7n9nuVuWZNjV8kWM3KO5KvgM2w6O0QBvqjb/1CpMIVFwNsXGbwB9
vFzY+JieHeNY3yij6l8woLhPAQWWxcvz95JicMBX2s8FQ1fJopixlIUMoAGPJsfvVklxmErYntDv
/kHoRT5D0O+AjWxSs2cUFmsuI+xmi7xvzQGhZYrbkDVN2ZR7LMG/qljTOUcMwycQoPdiqaYjbFGe
uapC96lb+nNqsZNAIHrHI1bSg9YsXbmXmj5Xe2DM/bk356No3eYWElOwRaW1n5omvshg5rQ3uPSl
tCxQxfgByNyBNjdyzWcddbnG877rGkY9o92wEgcIf5ygtW6wU+o+6970SvB6GRAP8b/Hbv5fgsDj
QDek9T9y4NEAFD9x+NVE/x2qqf/X3/lfBHilBBF0ErSmAPROyNt/ZtA5/5I6O1PhKNN2zf8OgBf/
kq4uYG5ayiSkzoLF+Z9YTVP8y1Fk0inHhLbJFsv532A1zf8/Hl3A7GQcZrv8FMJCWPr/QjVplmQu
cnz8ugOjbUhtqGRhTYgRAAc6oggirIPebBSpflIL/nEhFGVFJsd7p4nf7FvR2U5GcgZK/hjp1dWo
xv469mjQIZvEu84gPQcPeerHehw92lJANW9HPPLsaPHiP/8He2eyXDeSbdlfScs5VI7GHYDZyxzc
vmHfSpzASIlE3zr6r38LUkSmQvUyLNNqVGU1iDBjMESKvLjA8X32XhuInrmnELPeSUxce07Suz6n
6yGgiOSaoO8T3FHCq2m359iutv/5RflvlBf8Sxbs/7UVB9+vUZtiwz9hxr7z2Mlepz8QY39c3Msf
/HFx+9YnVwrLVnBhv9cY8JkfF7fnf6K8gI5ELlV3KTjgM79DY9UnDiaQZn2Xq3gp1/3H1W1JeLJC
mj6cot+aD/7+X/yWw/fy5gcLVv/y8V+KLr9BE2713/7qOnyT6idmLGcswTtICl95vP/IN/1yebMS
8Cg3UIfR8h+aLE4w6PUmq1CcC2ONI9GiunVdt/VH1XfY1L02vJkqk/AeLtaANI3VQ/pzymaG4szy
18SRw1bN7EEHttEOthjSdRp7l3NvvzS2ALVD1AIS6kVMBdNFrqcHKtfkVT1j+QhYePDYZ3XFr3IE
2TV8YYGESpOF7slIKLb3KlJiadliO0+S/OjO/SZv8VikRXjnUA9y3XegHVXJmt+fSaCS1CxLguCd
HKFfNeW8DrCpNUZkPXh0oq99RzmUvhTqWQfFuujadhPpuML6Vd/7wooOrtYEx2kgWZNmBVMwEvYy
vFfSf+O1I0x5Y3qhugkLZu9ZRU9YR/Q55t24b9mlXIoZE/bJZogj3cowLhY7r8K5s3NTS1wJXAkk
50BOff+w5oEFN7Rgm7bYhttu3KpwDPGY9d0deVx6jiApdKPDZkP7N1Duv8betslK52vZRRUqbqlv
KFLcmw2GEbjWOVgx5uB8IECTjeLDKQG8dhxzPJFegKXbwj27gpaUHOsOQOpsO2+iUm8ymL9NzSUP
dXuF+ZH1SPpsRLjLcVV9JtJ012IRP7qR+BpPbIxdu0HSqq/qqgmPpMNh74zWwRSAVOrCo4tozNZz
+uy3d8GcbBIC+y5eZuyexiFrbblGJoZLOUbsItm5c/PT8ES95DrsSJ+j6cscI8ScxOqW/+kxbib6
CN3au5Jtx35LgxpyuBunSbK1eu2fJxUBIElSRJpQjlwxzNpYxSbsHX7IJjx0d4G++9wko/uURqQ8
HNrlC284sUZaDlDka4xm/HAXkCGELvzmjO7N8GwU6K6GEkdyhY9ewye8r5MNrHISUbNzl8ip9onj
VEZxDGzYprUtUHuq9gK8PsRkp9BHOiHaUG3D3pjJ+QbxevCb7FQWOExjwh5l089H+nLhQfqQwFqc
yb05noVkt9SDh2243JKk2yQpSszwalnLSQftzYCtyAkhto9yGkm+dHNwUwNZYveoPXJU5a7NpXsz
rts4z+8ajO1YgcyDFVvzyfnHv/75Ie6D9IhmRP+pC4p4Qqrjmccaoqrtio0yHVrWYELm7TBiBbD9
+485MpwvdRaKgzP63lbUt1bby9u+X7auEbyOYcT3HmthXdhFRp1RF1zYc10AoLZfzXjg/ta2uyy2
xYufRtniOxjWs6YQiXwO2aFScYoJJM1SmRKPaVMzv7rtSx4M9lUtuW1VnTE+DD0SczO7+nUUORCl
lgh5kN9rG4qoUQ0CBlKUXZkORD5qVpO0a59h9NXkAvx4BbGvPzrE0o5N1rxk+LVfjNr5CrSzuV4e
166S+i7JsFNQZIzrY8ZHP8qWPuTGu416v76HD/A1MSZ9kK71oWxV2KvZrutVYEzQfbKIv6BHVsan
r6gzLVrW7f5Eeglz+GfiZDk5sayXmFCx045V8g6LUp7Lgu1P0w6n7x/RSy/PqpyWPWigiNe6Ne7j
rAEkule1bd1U5mSusgIIzeCbX7re34ZdZT9jS0CxMotp38p2vhyF/FYqkzIL6jzIW9fk6eBLneBK
RGBNSOGcvn/8z399/28sfmPaNt3wMHHAvqHmOl4Jq4lAiNh6C0kgpMDMQYfE8LiJ8f3GnMWvvntp
Z40f0SE9DSWmADTQlVzFFjpQhheidtSuK/zHLh65Zbl4pUPTegjUsHZLN9tDs9RbgnD5wZhRvJ1i
6s6TtBAAYybyKR/W0g67q6nAVuTXyt5TaOJR6Zc2O8wQG863/Rc8tWQ78uq1tsthO7pJdMLrOD50
vrqBMiyOTh87+6ApL5ayrkfeH/kxH/NvfdvsbRL/Z1FYw5FKWzat03jRhAaJnKe8bG511LtXvt+9
G1TMnYo2jzdE6IwNe9HxkLrh9EzlID5CnLRmN7U7VYHjleHWyTqTCkICrfkXunisR+IM9ilqw12Y
ufdTO8Awyu1H3VLwhdK5yqEE7WzFMqQi9rUbswaVr7KPAb5DA1UF0pt5rK0lvO9r0siFW66kx2oK
1u4+4ekWOdg9JqejZcj5StMuiJSah25REXXOKB094YUmO1peTL057dJkhBy18I3cTmCVJOPbzR6R
QsxKjL5wQxUQVguf8kGaMtpERgt/hCf8HoDMKhWJ3lRRjv7mA+2pParLudSw87n1Nbky8y7O5k3d
4mPV3NW3BiBwcFECM+OPf00D7INZu/d5Ie+TSo2XuhzGy6lwcao00I3AsZCBVNjyXSEM0mkkV3pW
mayi2hU0kPYmwJrUCpAERTBdTJUbrme8ixdUCo/A1AQmowV5xYuGodWYLrphXkcoKNhsuV1PU/1B
zJ5dMIV+wvYb2Nh9iYYhSiwzyWcDKu4xjXn6oR32cRTv/LY+tmJ2tn3j0eLh9cCv2P9nZzpm7I0x
yWW0ql6TTj6kus5X/rwQzXr90hbhgihtti1uMKJDxU3IunZbT/TEOITl/JEgfbFs4+S1q8VTVJrA
ahPWtZIyyisT5xMn63zdVpj2dIEKE0L9OCrD6FGxnXg9Kk7Wpu3eJGkK5izhZpLQrbdO0kFv7Eyx
RoRZbNY1knJ9YXFO8YNyDQknx1uOCdzqTCSuKdwakEuK0Uv2iO3JvhrRRtIZhNTMJhsi9LT4C4MG
tNgUoDeiIOzZlBPXoksaIYOiw9adzMupz14N39e4ZjGym0GPH6YKLiuSB9DuMW8pqj+hLL7jx3wF
WqtAith67YyeWmkYUcCRyAwmYH2OEx28ZyeBAM+zEgVuFjfGkgmm5K/bDH14aoXHhQ+NaOfSmZ2n
VrVOzJ48hyQON1mUKcr83OvyWfdWAHmGyFYZGc2p6HEIFt7VJKN5h7awyQhCbwqXZGcUR7vCdi69
cir3yjK37IBfJHs5qDxpv5HYAOui5GWv8M0P5nDRzQ45HDO6bVOX/sz03FhuBzNoLCE3Eb+LMnNr
1agMHg1NNVb2JOKrZlBY9wIdLqvq+JhFfoUDmXSOl4RPNkYqaySOhaZ0XUbUZ0al+9zIuLsdu63h
N0/WoK8URG9wX9ANa9ZqaEb+zqao5czb70sVYpZFHj6WUWScDGCLG13VxM1nJpVkCo9S21Tv4rNf
zyS5Lkt61zHEtgfKTxpG6pkkcxM8GnohxPRRiOrlrmtbHSxHUyOWxFCetedz196SbxrWi0BK5TCB
w5oa62pyCddkznvEsfUoujm5qal+4n6HN8n/orL+esh6mEPW+FKZ51xJcCbTIUnnamt6/RONRh1u
r/6eEXdgs6NJsUJ9jQuER21G0dbR5ouUITLkZGfsiUB2Rh7Dv21I5m2s9EXRoycbeMpFcKFKY0eo
6FQNkAV01BwiHLV0o+fkC+BWphX2FR9TjGLr3A0cB6pyiStQuc4msLGaL3VE8r/UsKSNzLmo5+yp
kWLrNbwwjDhPEd2r0Le3WZlM97GlPgOpape0c7n5/6d1+m3a6WGq3v/219dv+TIo67aJv7a/KErC
td0/1aI2r9+a17+gR/3l6hVF6i+H1/49i//nr/KbLmV/4tzuCaxjlLcIVtG/H91diyYYx/H5nuhP
HsLfP4/u4hMQMIQsFHhO90uboS67NvrbXy3xSdiYOHBdYJO36J34T3SpP9YSug56lHJRBnxsp/xF
hPjjuT1JWove1yxgJfh968ONI14rKBSmBhw5Oj/EyT8IBz8LBfby9X7SCfj5pfJN0+Obmjan4l++
X5hz0RMCCihWLukrpHKqk5tsfNbeVWTfRaa1WoISFf8Updx59GEMRbppL2JuEDl1MO3w7Nu7ZoI5
FWENih9C/IquO71F9ucsxFQS54Tmk42hlyreV1VYh5+0md+kj59/guU3/7//BLa1qB38KEr9onQE
VQywHufVtmJl3qY1kRpKOFI8Gsk1yd/75H6w3B3Itu0M99olcaka4gW0gvlhvxHMnRhkEzqwjU4S
vXsOwmov2wUKCjMNbyXghT//G9viF3Fm+aV7lo1KxPnE8aX45a9ME1pFbDkMthpz1p4H6LEPY3L0
o/8CsckHFX49cuZYcWTkhOjPyY5JhuBMemraIv1COQKUD0XPVEnqrMXRwJGnd45zVLwIaAWXnmpO
drVny5Gda4+4k2lg0SCvfazcArzZfGLjKFiIDi9W8DF46SYdom0PWW4YB9YVw0rpPSknnqX4Stmm
4uJAtlrBBtwM4UA6EOmonDfqM2U9jN+MEvJS1KRRKuxRTrEJ/H5nvFlL74CkKeA4pa9SZSS0+5Xi
jAZQcFW+h1oCBso3mGU2Tt0zM/VruNd3XHCbofMxdK+Bg66b8a2uhw1O2zWiDjDwcR9zpJpRGHwL
+V6xJyIbjJOiZS6qsqu0gbU52CfYH5nlYD7geRvqkyHdixAPPFXJ93C3rqvRPfbkmyrp7L2pX2cc
n0dvE9gF4ZYXYbO5qT0ST3S3c4IQkUTBkIAWpm3uBicZtezWWFUGGXUtOM/xatDkeGPb7m7U9kHr
fJNNJbzNnONv0hxGeekE3SVZj3Zllz/+tiVYroBvDcryXC5sb9xqvFcy3BCe0+Nh4uTIEysRV56X
r22egkYDEJvtJpUH7JvWmh1g316x1992VGN6+q0zOhb7zF+RsbImuU6mt2Hm9wmWqJpXiqsf5OPG
Dt5CuHpxzlwTYzSZcRubfCPDPjTYR4qKN6uk1UOTT/LeFDC3aOfzKyZXpml+lhBa+muzfhu9kxde
Ey+hlbTFbOEB46NunMF1rMAROtZG+7fGkLOMyWk2IjFfHozmiqF9ZyZYEbr1zE/SJ8HWcd58YOSR
A5ANUEwRfq0VlwT4ZsfBf4ppIqMdwaPobfmpPHTI3HN3cT6umyp/0fMyUA0cfwrjyTNcj/xa8JJX
DHLjhFhTh84GB9A1gc3oUpr1LYfoYm+mpHxXIW+fmXF1iS5lO8eWRNtnrKIczsD0Q4CEXU55Xd1r
7oX9B7n0JGJ37e1lVBylkadUUY9QFQ1+KG8MqoNREQhOlsnIcEz5aPP/UAtHDN2l08CadzQvHNzB
ua+TOnqs9E6lVs9UD0RmqmCChbLxmHF592EVbvmTwcs42bB82EGk2v2KvQjyXZA32CLzeqsqTNv+
YgAv5MZeDOGGhTUcqruNwajSx6RPwlOPg9xarOTeYio3F3t5shjNp8VyzrEepOZiQ5f40cfFmO7K
lINTpx5Rty6lrQuaGXmrUi6+eK7aLz0O92CxunfVc9RX8YXd2df9YoavbGzxIf547j79pcFCdd3i
nf/PB6L/93YTPAyW+y5Pg3+9nHhsySa+pssC7g8zzj//7I8hxzM/CcfyFdsJVgFonTyDflu+uZ+k
a/OfCe2Z3s+7N/OTo1zLYuuG+c5Xy87g9xnH+8QnPPXbRmP5U79sI/5sO+FYvzyyTds2BdPNMmsp
W7gs+X4utBuC0MlVGwfQCrzgjZLPuF3LNAT9xYkc/kkpCWoQbjAnUmTG8GFKmJCVE6QfiQHxnRZ1
jmgmxkosdsKn8o3WdqyySdl1yabw4/pp5kp+1m2lHpTrwyiiEm7gFIROmiyNofW9w5mOTYQVoy6M
ZnCorNG5oxuVBhXHrDmtC+9sz3H1UTaJegBCFx+lzKb7zKCHhKMUwSrSjDXVTWEyaO/Y+FN+kYxx
8+SEtoG1LLey559e6P9h0nF+ndVMxxI+sAzFa0f25ntP4E89gNzs8SzUQB4MDCwAv1okkzoDMzLX
ySOZmA4zPZxx9ihxeNlbrvkFYxyQ8wZl75uXhei+tpg2rWEmZ8Mz9Y3HZfA5YsmDp7/k1O9VF7GN
oq4SkwpSGy0YDxN5/AvqTklYTYUebmjnNjEbCzfC52S4p0RZE443OO7Pto9rDS/nXLwCnMnIx7cK
mgPNufJbOjZzukr6KFK72Wz8EHtahQcLj6Vz++e/J9tddrc/D7X8onzWzrbjO4j/TFp/vL6mGbGQ
TUt0KMG/5yxoqIX2s2uO1yXoTNjERseDRbf2cBHKoKZGLm7fZ12NBHJyoluDo0JiECEgRVgFI41z
hTTMtSjhz3ptEWyCZMgeHcMIqJQgRN61Ltn70PXFV9Y09qFL4KD4DpRlx6ZL2Rw8zuqy5yfH+Rdv
qjH1V3EG1D2wWi64UqmNTDzcowssLlFPk0C89NFfK12XZPQJD4t51rTeNMMd3ka8fXVaPcxswIDv
0D69qRWqLB2rxdr1Gc4Yh2Pi6yTenSxN6R+o5LDpJ51ccCtv16IL7xl50mMSGjylepOv76r7sqnv
+yF4GhOiRaWyqZLKeSTTZYJLc3mdulR9YELj8V4FVo0ImqWneV7q2L6/rtn311gsL7fV1rAQSFm2
43rKgYSSAeIKma08szZV7AHbbyKFaMdR4dh7Ee9T8nD4mS11m0a8YdMm7Vk5iGuFvn6ORid7rbqW
dmoaaHvR0hCU2vyOXYwv1Uh6lwIbhcepkhe6SIaLqvG6dVa3auWR+U6s8kue4LppTf6LEc/psey0
sxYLg7PpxbtWjCGV5dwPaXbC57TSZXNZDvFbaszpxoVzua9hNNMe5BKEwYZ4IGGK+mG1XCxVfOm0
HWhGEpG8mAG4VUDoe2OenwQs91U6EOZT6UsCsotGQzuBFgKtIPEkrrbGIT2ST1V+1oRsdr0eP1N3
G63E4FgQ0KHzO3MYMpZQgeBV4msP03CF/Z5CM4i4a2y/UNESShCi1vceAd5jchFo66GBV792QpMN
T1MyoQ/0mUsL93TWL2cJr3dWzIlqrYOUQqt4vISuR89MT7kx3THqpmHZu5MkhLYwE4z93MTBoWQb
trYmeIu0FbvkKcJub7NDfiiwpq/l1HW37WSIbR5RvdtqQ27jRtG25TfzSrRGdYP29SJGr925PqtP
MGz+OaVpjOp6qpn6rOuP2SAITYkZb5aXinRr2wFtahOIdSkrm9QfhD12XOZLjj7GL2IKjoBbAI0Y
pv/ZTWV3dg1b3dGExvwuA/d2wp6+ioww3GuLrF8dEUByVJJvZRO71/6MHUzQynFvNK61b8MxXvc2
mAyox8Yd8XbqB4nGQVkqK9zoPvz3hNKlrIfDIRLv3o4TujI5sq/nFnE+ExSD1BPYGaJvyJULVLAy
qPyjKH4wVyAa533fesE2rzznEVIvKmzNkQ98GM1sweChRI/ziZ2Kem6o4UwYK5Oj1+YXZt9ThcK7
HldeUgePTpjaN7RqladcQn8cMz2DhmRETuUI6iSg21pw3GXEfeylEpdMAxl7VkDK0xi8Ro1xLap2
w7kdq1YePFU0lODDzNxjOpgJXNBCX5eZsLaNCcKtdtMaO7UmFJXQJtmNhqyvpOss5gB+OJNB01Zf
CDhX+8mbCMJ2ZsF1TO3VW5xGFDCjrNNo0al11kzjprCaUrOVtpS3izz66FF5S+xycTCjndKv6T4J
7t97g/D7tTBUxEAOkiWr+VuxMHY0824zrYVfH0zLePJd7AQgignd0e+BSRlOXZlfk7pv1y2lX/FK
pX12aEksrsM5d9fgQJ5I5PCOFSPZORsPHKwWtfYn/kQ0agVgg4YGr7fxHPtBVSAEdA08S8dZd+k4
3zKYtFeZLkxUc9IyQ3Bu5/CKwpVxuQyqlfCMp8nn1tRAfNo2mI5PMC6rZxFX4UFFkb/XgLe2QDY/
QjtRF4M7wohYIgGBQ+CmnZq7OSO64RoUKaw6+qwf8rjsHiCmAjfJnGbvDKCC+5wJZ4VQ0LM2DFn/
cmxKLMKuZsNLqKprZ8gfwAiWuLZ1AV+hKMr8toafB5yCzJhi0XeMCI2vYoqpWa6U93/+JJbur0rH
r0/i5fM/jSwwFaoGFcTaE4SD4u5mim2MPwz1Uc2lgHsTWLfUaFNw2Gm/22rW6slWFbG7J5ciTr4m
Bq4lJBNh9TGLbVSNSNXZsV4gXlU9k9UZfKKFsbEUrhGHidf+XLDv7z0Jm3YiyLf23FjcwR1Ir3Kd
tRdgLJNDUnR8U0cZJPRLG0REkg0Eb1CsF2QFp0JWHsa1JLpzKdouviACYG4hP8egPGbz3mEbuMV9
6p0T2/Txl3A3wzLqf+POST5f1hOQXRNoUjhN6t6d4/g6rVS9Z8gmIslM4JKqGuZT45rjNs4yABdm
wYpKhnSSt0WBpiFqG/RD2eKVA6k2geJLfduhuo630kT5E/Z1ModvOqSRtyVVSTskt3RSdTYnTasm
9zl6d3Vrys9Rwt5oA0o+46CoHPNGGpEHsaCHHBMb7BOptO8DsZmyBccFAoD6qrY4Vtrvo03KVXnf
wsbjTN5Z5athG9MlLQHBi5+MePlnr7rJ+8butrVvo1DW7byhRkKTZzDEpRfXxYcVzmpXlfm4k2zs
wnVhuQS8nMy4D/sY5sWQzre9TSHrygJzlq4odCO/M1A+fCHTptNkDWv/XTEAtbx/AS6v4oZjNgu+
+lvl5nOxNpY3l+rJlWwdV3pEaaYyc7YhZKZXeqfL6ywx/RewcC0LsrzI8OWZ/XMyjkThE7pgdGb5
J1x9Vs9SGcvLemoKah2Ltj44QV8ievhDdIT1Ot2PBJSOOUvJm7mCOLAuv9/L8uW2lvNzru3lVpcs
N70yjtRbv9wINfcDEosytK+boIhfyu/3zCLyYx6kYR7rK1+keL6DIaeZAcKz98WcmvQDok/7FBlq
PDBX633qAnFhbCY01SsFd17kKCbgiZx+G39/dhjVpG4qi2qZjYdTpYVhY8VXlog0375hP94vT7DO
bSH8jhPwbElCB+hPIWhOXB6H5TzRK0j4J36ssgm+Xz4FGX4Nj7jvOl2ewo5lmZ/FVDK1aZNaNzSC
M6Phsmasqn4/izq+6QdpnlJjBFkkl1nDceBP6VnFB9Qz3WBjoGM4H8E48oqpC4NaylOMYr9P4W/w
6sIsezQkwWQuOTbk0GBN/Lx4dfTnhKDonmKt9hiHwMdWLTCIDXWoYuOwkd+5sYkrfRooIIq7NLqx
psK/naQcEKxKxBSM8i415ql3K0tgbsFSijqpgPu3a9QkWGPMZGHqPdu17T77oTS/GWrqH9yB21SY
AAsy06n6sCAM8ONb8snzWWWta1ekV6Gh+i+Qx+0PgCncySWAAt49U37fLCswYIMd+2u6MY6eMtND
Z3keKX3c5NTx6HVr1oQWNA27D4Mxqm1hthaHIyKUd5ioK7IuQCwOnt96WwC/86asU6wDdZfJE62a
3oWbBfZ1YTTB0YYX+CRoAT2YhvB3Ksup01W6u+rxxb1NbtvvHNPKX6wu9l9miQfGkzKhcdeINzH9
yCzf48giiQy4/kvCln5eZ0HfnB268U5R6SxyXRgcej+trtuBpYElmKTt2VI7fExy61gl4V6nhP6v
W49qFaoYL8gFevcdz6WPCm/vQ9tQ2cVDPwViBrrM36iJ5/Kqp2X7m5hmVCWZducmoXEP7HXxJYYQ
sGlEBdEytL2NsBAXS8/eTpM/XrGkyVZZE8OImtJpJ4o02zIzw5lN8vpQ9aQV8zigFX2YArqGuYmB
TRbSzk4wZ9gGq+ShImWXsOgozR1kYRWvragDqDVgUIcejoI1LxgZ4hoFSnpeUBKAUW1dq1yFTKlB
/NRUVXmFB7B64Vi9wIay2Hq2cTxizfcUR2A8EoC0On3DL6t6qzqbX09vPA86zR7GbmAqKGvcHIwh
N90kQvj+Wu1E1Dcra+g49VB/tW7dbL6YAeIfYQ5be2FZTA4zMZXccwq6mEeJCSjyzhV5jDPbJfxj
pmwg0ZriWgCGeCIl0xDZIop2HRoF/oY2KG2iXRFgG49s19kL4+pl7FP9YFpl84S7tL6wo6Y9WGTO
OGyJ8XPe5j15pco9tVY1v0Jw7B4RboL7SC7Ba8iX9Tm3mT4hH5EY1pCSaKZJNmQ/523fVdOV5YLx
yexCXGjSeZ+HXvQAT0JivsLo+2o3WIk+EDMgGDT5RhRw86U95WwNs1Xs8jKf72NhJ0s+jUO7GFzz
W1jWPjwcLBLZXoxuXu16Mr8AtUKDG93gtMGj7Bq5jogOAHLbOHIYq6tmLvBz4NO7DVo7fs9N5U8r
e6TNoFnIcbwp6gdA+9CKHIuuG9Sxe6kGEsQyfMkmYrHAjB2giqlrH/IAo4idcCZqfKfZWUPf7cHv
OngPh+qu8PILL/Rw5EBYHxt9lBz1DsNI/qOIBw4HzjSPEJcsomidT2FcKp34JpTxfOzmDg6ei1WX
l1vsmUXHF1dHJPv9Ef9ELWrQA5KQEnBzCMycIi1oy5RI2eMqL3r3ZOFHuMKSaOyDcjDu6ctrCUCY
au1YBTShsSDXZNBPnnQB6Q3KpFhvj8MdvRjpQ1RR8UoC2sRxGYdnjKEhG6t+gTQZ+EjQVR4pO2wu
PIPME71MA4mrmpWZpbjBrNwCiPc6lqX5SgZQbWXf+7cyHWmAjqgUb1zdrkqdSPaMYb6GxdVvO5/e
o3mekUeGyISICxKBmJRnov4ZLfk0Kx4gUgYi2iVFnGIWyqD8U3OandxpME6u1/RbsxmdQz4q8z5o
aeGoBwtyaFb6JzmR1U6nxeBIdQdRLtY0Xqf7R76VhkWlZmbIUBik1mOu+RrM8x1roJbkVTNcLU0f
jJKzA3TOsb/iWaR3BC/0UTHfb2gItLYOm7RTbObeAbBSt+3CqvjwitS7VFpmj0miiZSG1DRlFXVJ
6AnVKawYWdwkwKYGeYgJLGVwYo58Q1J89ztaRuPY8s9atLdS6F2A4AU51PJgfLBUGJsClkG5qep2
2FizQ605M9l2aBLzJBP6mCYrJ0XbmvMWgHVxqizaois2V1TxFoA6Ricetp1GOSXNYyzlQp3KEO0y
Xn+Acw+8UW2WST3T6Pdzwf/6w9r5hyL8taymJuaM/MuHf/8/SR8s3+jnL/zbN968tq9//6+fPth+
Nxncdu/NdPeuaRf8XbRe/s9/95N/ef+3rQqWzzr/X2v3D01cdc2vsQLhfv9j/4gV2Jx7TVN4S/rl
ezTmh2zvm59MbrgWORo+j3KPqPl7rMD5xOqb2AD6vOMp2/pJuMfRYPlEAaRN3sYjo/KfCPcQsP+o
rBIrsJVj8wURodm2i0V5/ek8F6adCRfJ7A7E2+5pxv3cY15MEvslFqQ+m0o8TMJZgQu6JKjJAtGY
qIECARjhOtwMUXWuq+g0nE2Xfr/E8z4nEznVXjuXg4mXLGwhLFYOpbRVLkDMiHNa2zRXdCye8FC1
Nvd6tJWiRiO0H9pRdRuTyf6cD6/hnY8wtfUUo0qpd4nfvHOSWdhM7Pv9cmuAAaLM+zqzxr0Lv3fJ
mHarGK1F5LvYGsVWe+1j3EGORB8hUPelksZRg2TeznK6TdxHAXx1LSb3aZrk2dflzjaKO62QdUyw
2D1FXNw8ql1pvYjQfmvGYEv04RvbgCs7a1hfRnJcTYqxcmj1Sro8EyOyd538JlWPoTQ/SBTDFc+i
AaEZv4UqjOJchj3w3wyDLLgTGTRnpvhpD5+oBmzA+HETmi/D7NS4kKmEsHp2tAm2yzYwr9qsVSfH
AylJ9WHEcvNAxwXNtzXYT5eOhZi47SGu040pAvBWEPZzECIQTgy6PHqHIHuLK9CPu2NCI99tY5ps
WLuDR9dk3gNd0T3NSy4nTn84B6q85IDNvjSaWc27PDL6vqWcMEhvOGYFfA/W0wUc/tpDrKB/sKEq
AgSG9OPjUPJ4U2546/uUcylB0aQC/ExRtGDZi/HNSlPy6fjWcH/YR0GfIE0d4cLT2vjAyyl5xj1M
SxepboqYfDVcQre/muVj5CUCF1hsXrZ+jADugQhBYWCXXVEygnBLFVgIoQiLNMAG4xhDtUIcdMR6
qcvsavRaPEvZOq7c9wIWYDXpjGAXoXVq1Li96r7Z0PuFDlnAQdZZlR0zFu59ZTr7BEswG4Sb2J1P
HOzOjcIgl+jsWrd5s6sq7B2ChRchsBD3SUo7IRDNfYFdkTIs6y5rQRr5OGpyuBpAg579LrnKjS2d
OiRavZhUmILwDqwrWzv1k9UaL+VM1CI3NQSLHNMCVTu8uvhRh4puKCtCH2my/YwfjjI7cP0klldm
C2s2yNTJhfpYYjFOzHbYh5Ubk/+dOCy7O2CqVA8q4yuBi3w9oFdxKU+06CEgmeTJ15ZEtewUyJ80
Ksgjt3PEFydigk8+YyKNH2MwsAOlyh49oulS4uIVI9MeDe7Y+oe1z5xLMMKOeEGjZ7fN7x1kyp7Z
DXoiRcBx4d0ovzvnWlw4dYrdk0w4yRMutMlAAu+zD5l0yTYpWFFlFHOW/ou5NHxCt0UORJ2vsag7
wJGjno1Dl2FM9dzuAhj/sNeaRH8aBW99LoifKPo1G9zSFKzgi55iqgKQ2OaSYkE3e4iVenD8BqND
1h5dKpVcg6iAg/VmakyOuEGjN0nD7c6v4ldLZRRWze+yjl4r12x2NU2BpQVbZGgjpvnB/yjJtzPs
2FsVYC4gZRyuMjDqyLfVuzsFEFKz+aEexnij3WSfJS3ELzFdETGr1/lMWpt4lnMAsHXqBsqwmRw2
s4QsT/9Z0Hdkg6npiTvqebIkeiKU3rPpa54DvaQWsLqio+hbcvpI9u5Z19PZplT0v9k7kx7JkWw7
/yJrcB42Wvg8h8eckRsiIyOC82CkkUby1+vz1tNDZqpflVoLAQK0KqC7opzuJM2u3XvOd/hre5Xf
bPa65FZl31jH3804zDeKFKoN9o1PoaiEg4dhCp/mMbtWtuBRC46TTRKpGWU78IXeAqMXXsaaeKzW
9cW+QHFCHBcOAICvtKbMbU5qF5rgZOt2LMMAqYMtWD77zuPYtWpJrnqeEs4oU+OVPxkOgQlXwOFu
wVQktz+0pKWiHurUJvYK8FfeLdpZ8PsbYiQdQty1PgI6bg0bEGdaRhAmh5P0Xgk6UEalh01+w2sH
TvdYO/HNGmKjoq0heVckbQR9kG5k5ppoF3hSY2NbtGO+TeeO6i1J2OjDbivTi0R9drYBQO7CVp/j
piDQkkdn3Spn6dlFD5wvipaj+ca2nW6aMB+WAkXzwiJGBjNY98Lo+TmGUb21zArPRSWKzaQwRGUZ
pnkV7KtxelGO91y0OTnXIRL4kQMjj8QFieNTDnRwWQt9dGmOLSMRv5F7qrYeNOxTO+GhUCZUjhgn
XAT0hiZlvdbWMgJJij6miw8ytnfCIdTFa2WyTrpCLBmMOqc0IV0w6FD6yxbez1Af4F58BmVs3x6K
i74hE2ogV0t+oFDa0F5auogkAlUMuyZ4HKMP9L5CoJSmkjy+9Am4wZvqvIM3R9NBFUxgHblv4nFD
Y4vYm4jsPnAtziY16+9GOt9rkyGjzQloUSbgWeII/bCvJraC2nsmSKcTu9mdXxPo8JfGwD5OBkEC
twoyjFlndwODy006zfecW951aX4Qx8k40rcD5E/G4bYgGiG0sA6oTG4yF8hEvKojkBuiAg+g4Z31
Ez4U8oCgTfXbaAgCjp2OXgOOJBktb7J9WaBCM1u2jubCcSgqrW3v2sSwdc516sduFdaDt2JY/tjH
vc8G38B9cYojcYLRojD8aGkketUmHTV2yb9k5hg3shDzY6quzjx0tP8Dc5k1egeRvzzEmDFiigjG
TZBEUvcd1Er34CTlYxRYNYGwfbUoZ/Iucr+8jvwoh2I8AcVKt3kKMCEe8FWAQy/XVpN8NBW2CWLv
Hdg6uBGN8YzUk9b3zDi1G69hkIutSom0YljqHG9Yd3xTcCRDphue1A8iycyN7wAZbog62pqm5ljW
f/Vl9joYTswQh8G1Fwg0SLGrL2F3EcLqjnk2u5x5kfOBEhO0/xh0Fki3qCcm+H91slUKBdNssqwG
Po1oJsybhhql9+W+d+c7KtZiJSyTFIXe+gQ9GFOHIFKLwmqfhBBGAgKLJ0HAls+pOCtZIyer+kaV
1l5knLGtopgvoUTRIKW8CVH+r2WdPNqD2aCIN2jITkG4GpNsP2RFuehwfW38GhFj3Hk8IkZ/EuGb
jCprM1UZ4RAGj4m8UeVHc3riGdgMFaHpWlfXborbvddUn5WO3kE4WmtMsTCMzqkTJxvZ2a9hFRFo
FtNeGrmKW8tqVJLq2Ym2aq6Ag2X9XSGodowZ211QmauYOf+qHb0fec5stcEFOVO7mZzpE/LJVw0j
vcZ1HzDz9LhKQwCFLs8s5Sf5zOqBcCvS3I01hChiVsl6TuMw3Spn+pE5PTPvbHgOSHla9SbOvKDp
nyEfnoKJ1o/JPHyPe51UzmZ+GYlN6ehmyoxiAKV9v9AIQJdAiKa5fgTAsZHF2+BTcVRd9hpmBAzk
PjwnEujQcAImZ+Lhb2sXQufghhgjJTJbocot77TVbZjKpLRCefMxJgbiTZQSOGQJPLHKDEGss7Wa
U/dzzhhr2yaYapKzP8rW+4lPAmBpiyqo02CP/NJ+Gm28Irb9mg+M67sIPpbVPsYrOULeKskQWNVV
9EL+Hc1DM32q3epgIZxb273zo3Wazxa5Kq3nwWO/CsnQnme4oRWbGY1N8hpBsXTuq0uWvVWOydHO
MhgjIVAQImKcY8IrNkIwWSK9CTZ2jQy3KedTRpRPRAGAC7c9qfAkCxtDLRmyp3qsDsiLaMYRHA3u
9lq0O+Uo0qWa4MvtsnNJt51yaPjErr0XUfOIhJ20Q9S09NUFABsPBEc0uOky8+ejkeBPmeBahPAT
OVGFn6Mvyavi3V64InvIvAp4+cwclSpRMiDVbk93Qc00jRcNHIY1WDIaBKIpF5NNwBIZtQw1Snws
4Y1b1Gar0NXg/3kjJjQytoRWnVpqL8PmI8rwHGv6yLF2HyXZapGPLcImNozZ02sQM7BqY/tMz3XT
1+TUBYOieJnSPQjXQ5mMHxmHoTm6EAhhLbsewFdjDUvQ6HdTQusTT2FzcEOxQ5aA12mILXIiU3TQ
cXAAc/+WlzFA0qHT67kEsOOK/tFsEI/OsdiyCt8L13wh3YRYri76nKy1WcHWn/uGuQhJwCapv3WI
nLzDhYidpPqMbesedODFHCdkmmwHhE8FFvBFFJUoSfCm3sb9EvsKUZgDq7N8cLGzX0iRVoRb8m7h
JTSr56wufhLqRqXj5Wg/LsIPsfpW1VvGlAa2qLzrdbYzbm0wTxBzXx5rATQT1bx23A90Uy6Z0O0K
bWW1HPoAjSDtiP9rfZlf2zL/7f895gl6u/+6ebP6LJL0N8nl/8Cd8Ef/YSvxcYiEN3NI4CFP4J//
qbj0IELQNUHweBOj/WYrCf4RQImgdWPSkTd+85UE/8BRwl/Rc6EfZLvWv9O6sYw/nSVGYNFpctAP
2o5LgNcfTo+0cpuS65PbPu+O4TDX1yz8oY0033Zz1Jyd8bl028eO9KvFDPGPmfrAtLGH5J/ZBYbe
UT8NdBxXrUzFphU41TOj15cKbNUiiqp2G2XpdXLw4jMU7J51lH3qxu+eYfg+geFZ1sMUX+n3kseR
o+AQ/YPVtgQD0fYxqfj78V57SOsqkgmWKirOTVGdEPqrDUKRaN/GcYVAhYzqebrnbEo3iKOaHMI7
4Kn0MKT2L4GDggDJYkvmJJeApEJPODShJcpM5StG5yj+O/d97okwtHznWZGt+N5ZR0WeqjS7V+0X
DEIdYa9nStN0zSSCUPpovKU7rPqke8P945ws36akkutomIj3hThY0cgPgv41zvD7E/wG+z2Q09qg
+Z0U68RqfxKwuY0JqFp5g72qfCbSQfmWed43hr320tS0o/c2M9w12pNI0mnR4AUMwAT0CFq+AW7Y
oh7RNz0NwwQvaqowf8Y/LJ+xdG8j3A5rhoXv7GPEMoqWUzj6t8Mws8sViUbWRWzMmo4w6ZqkynfQ
5mlZlGxm0V0a5XJrsSWkaMKQUSX2MbQQKLnoAIZWI3Xv0+TIsZ35XoAtxVbHodSPKpmPttuGdwHe
m4WJIfw46gzxU0qmsYz7A9YLZ5Ex09iamPUIyeBwUNv4VNEBoaL0c29Zijw/ZcbYn+CqXiJY8FTQ
YYATfWy2pjLQ2xMcsNYpQnUuQh66mIZXW74ABHnyHHarLHY6qCR3YWx8xgzxz0mgjbOVVEhd426P
OCB9bZL5YNmtB7LBm1bYMQim9tLX0ZSPcLHIZMwienLcDbAhSZOqJ3nTy8R1Swr2WK371uK85lO8
KllBmjOQJbJGH/vZrHbQG87lVCuspH2+aiNMh8w6Hhga6CuDzWelyW9F1FFsm1RaZ6fvsdVoZwXd
0yNjZSiAuUf3WWNs1ASZg6FFfvj/S/r/Tj8era1t2QjP/+sVfdtnSOnVr2v6f/7Vfyzpzj/Qi/iO
Z7qOH/y6pHvBP0zWelZRDHt01jH9/dKN900LizZa+n/+DfbF/ymjN/6B6N7GeniTSdxW/H9nSf/T
+AbbB4aVYd6sgpaP0+r3XjyZZAPiWEiDTH05Lc/zNL2GU0Ncu51kq19+mX+hPf9faFmUew5PuUcw
hsWX++OzOs/wMh1XCM61rN8FiKpNk84IRnNFslpcIv346w+E5vW7htvgEz1+e2YWWDQxKP7x7co5
D/ocUa9vkvCxYCBwa/OIpNSLyrcrToSD/5rFYblNbBo1VHY9Hc+K3KwttMR0PyI+PppysNZFFRsX
gfUIJfaYN+e/uVBu529i89uFcsNhaPIogI6/jUx+GYlkvmCmOFb+OvJFePawY2wDT1EcsjPStFeg
OKGV41rzjbb7PrTzyKCV2/kQ933+XNWjOsTjXH/99WVZt4/9VQP/z8uybcOn8rB5Em8ejF8ui7rS
aLKQkUhvNs5ZaUgQS23VyZenVXrUlggPdpUPRwK19XOJlA1nnx+QPOz4rxa5qXcTJxripfdGIu4z
E4s350lixqk62RPSMP8AHTLtbSuTu4K25nsfkyZQchB4+OtvAtnwX3wV0kWonGyIn/zz968SpLNG
hEebqemL5MR4Ot6IMTQPBbEPLzXoiHvPKCAv0AJpH0Td6Q9y3fGn0qAJc0bSxWOhk5PR1WvV+LdA
eURGTh8DKyjAEmXmLjayuxrIUYqNbG1U9gi1BN52qP30DLoA610yX0ksXs1JSS63az7ldrZTVboT
CGoWGfKwNQp74JOZPFDJL1VDUGHXo1AWDF/aOd30w9EN7wcZvObk/WBAgNECd/mxJ+8AVuoBg99j
NuNB70t8mwbDB3dTm2hEYU1PuXFx1PxYpQ9AuAl95UAWyeiIjspD2K3uVIqU0gSEC/SHhv/0M9Y5
eIZOk8FX0s0OuGmAcOeXuumPCdH0wPE2kBLfy6j4SIJ+xdzoKZPdsYNBjNIRSmMK+gn0gdcnm8bo
oBARuUrb8cNDq7rQNr0oaeaneY4elOAzAWx4JEv4/rqfONZbhbbPdg/Fnb4JEmCUlXZzJHZzPivg
JxA1bcs4mhAbx0WeNuDpq3hkvv/XT85tuf/zHfApnBmjmjiaQLL9/uA0PnGbbjcBiY7s8q42ctS+
GbQgSvStXYJ98v1YPIZ1GZBY73V5x25f6C8Epu37KMvhmS1afISGznc+GHIC/DCLououy5WI7OZa
J3W3GwZdf4vnigZyjHT0I+w13cMmqo9hMYpvpp3HJwLI2m3vIE2GtZ6QMeLEjEPyPtuo3jP+7oX5
F68+69Bt+2OC7LIA/PG1A6MZ/Nurb8twOqOhBDWTWcLZNwyUryT3hRtqTPD4ZjHfW2nbngjTHWn4
+6I5mLMTPBdD135hoTLf//qO/ItFPXBYmdALeZ6BW/z3KyviqRwKV6NRCGgY0cD8SqhnpTHgKx7j
v1mZ/8XPEDghfjbDwGvNzvX7h9WJxSgBvwgysc7/Fretv55so9j9H3ylXz7lj8UJoFnqdXbrrvGj
pJ9G3dWnrnPoQ6NoRWGsqmnz1x9o3vbaP1Z20JWY9akhAtv5pyH+l5WdJzRryEJz15VrW8cxyJna
uF2fHdppRpJYOwzetUZDm1il8c02jOpKp7Fd/fuXgccKFx/6QM6Tzp8/r9BuI5NbAkjMbD4avRfL
VT4J1MwF5tACb010OFGF/bCwSv2cq+HvruBPm5eLP40CzA3Y3xA3+H+IEYh8M8mOAgFcMKKHDN53
/VkqMARspwFVkJ5WYY9+2MsG+57gE8i3s9lFm7Bn9vk3a82fxZgbBK7jUAA4NPioB29Vwi83ZXbm
XBJmizopLvK1p8pkVQFjWUEGtf/mo/58if6JiLjZ7DzKMZN0it8/ihAD8Ly9QDN+Q/yoIvP3pTnq
s91FjOfpQfzd78x/+o9HDgcpKwp1H6soMS1//tLaUq5VmjpaF5Gcrl3sMLWNRv1NpPUMXxd55brU
ttyzlE5q4bf9MVaqXRFHGK3NafS31BbF2rBGyFhpq3cqbw2ILGG3REc6H82KPYHcVTjSLB/ZNiAj
eljjDvKWE4ibnxa9gNekK5HQwVZdm7PpHKI4nF4mTI8Mjky0gkFglxbRMrM8a45dH/xCyUU5bfNZ
Ktt5ixzpbSRtYzUY089Q0NjUVlQui9krt41gmN3WY42Cqox5alp/2GYqdYkrRGItE7tATuBUB8IQ
YcOOXoTWIpNcSebMxK0GyRMzaXJ9bcReZQnKKCXObqWaEtS8gq2+V7PEKlaNqGMXeTz5z3VHoM4i
p+s8ELOjgKjBLssORqHbU2N7cArx5Y8wLceQ/MmJcZLR2wEjDQrRl9Sq8412pulkgOre0Isfzhjy
zBfgmfb9kE6AObzI7n868Lr2YWAjpbsR+igY+k1lkigxwNkHrGPSPA1pxF8yuqc7E2DnVQ1B+VF1
c3c3dl2Mn5sQ60s8R90ObDVIEnTPBGAG5rdKNsVrZXV0vzUzhAdZ5MNV5EWPsCy+4RIALUyrBHvd
M8PG4d6Opv4ZcTp2CdOvnjhc17uGjOiLYIS0m8dWPBCbml56bPFYdCzylmTpbxHVN5doFgQLa1Q6
PZHYP0Rktnv8W/25mC21KkysfWjf7e8jkOelM/kIxWNRQGGb+7eW0eBaTHl0GDI/p6jK659tXw9P
VqiiL69FPVHAkiY845+GPvHae1qe8Rnkj6K2h7cWh9vPcerr28jHIjg8cklTx3CjIYYiuVprE3WI
jsQxwvm4iWJtLZD4JG+ji2Fx4fDYnhMoIs+kpaHLFwOhRcyPlg5k/JMeIbG1YevtjAEXMWkN4K7s
CSQn6K43ZqvzESjSvPCJdFwbZqI3PceNE7p9phDtTQzJXGCbF6AvMNKRnZEZs4Y70EQbi1HlI+mI
wXoYYS7ldhDcRV2DmPiG2RpNgBSKlucyJaAevyNx9OhT57uWcfihqxO43Nr106OEt/fC6bja+rNr
4ndFPpPg4KH9LOSlJkNoHbqkUAH14oOtsnkldWS4SqBS8AIr0vUcvFSTgHNF2Gf3nMRGfPASclyR
hRT3jl8WG+1148mKkbwgn3lIihSzhT3GSKRz8iirIt404FGZ643WT1vDRNGBzFYqtQqCozp1sQSh
qdAY88kj6s5zDoqALeh0nevisCwjUqyIfd826B8v6BLMZTGl1kdei+h+CiLgZ0UrY2TLpjeh55X+
nnz5epPkkCZgn2UrBFZkvCTEk0nDSncFSZaXLhmH81CWYbpqe7u7S1CB4ckpWuU+DY3o+DiVWLsR
0uklxsK1VRYO9ESjlMdE5sEc5EjLxE8KsTYGZGC1LXh/zFQSIOOqEwkVFok3zg+iLo23CkTmHQlc
7d6wTP+NAUy7MyM/fYkjgk97VGOM1E0EUb0lCJV3TbUJx2DGLNUkP0JTZIeiqJmiyTk6jLnCQ0E6
z8kyaj9b1qYojvAsxRLTrXFG15W2K5KDuqdAkbLiCbNY+lYdbFUW2w8e/ohj0xbTcRJl/MMY65K6
ckT42rjy2+gDHQytwnygV9wfRc4wDT9vtnValX4PatwEmdEikK8a8J1zEzJGd6JLB839bPnD8FpB
zfvmqna4IJjr3sTEqb23GVHhV7LqKxIEDf8zxdzjFxzYGEwiZi2KcyDR8gTmyEI/kFU+1YBijGZb
IuI6VgV1AocgfHqDGQAHSxI8pkVDaVgR440KDIgjWhvo91kMRMQtbHHKnbZed2GenmZzKk1WeS3W
ujesJwab8FAqt92JMWDULXN7W5YGBvmhrquD3xkDLBjfLsb9lJWc5eY4r94qRrp892L+4GbhK4+F
qUoIhE5zzmLwsFVgvFZVYK0TTuWvAr3zElOlfWaCSVQEEsLq0aO5sZZ9kn9D++5/DfZgPEmrVPuJ
lKyF1IG/lUWGvSHIM+O5hvRxUcg8njknYK4yvbbZ+rxC8cLvhvbCwCJ68VvffGjtYT6ZNZp+ktGi
8ziO3UfnpiTID1A/nnQ1x1dhOO6nPRrhTxgsTElH1Fl1iSDRRDWxar0KfU3sevOly/X8Rpz19MMe
o+qe8ExykpVHPM6IFWJvinHeFJjh12iAxlOhEXEuMls0xzghVMqBoPZV0XHZp2HQ7RxxMxz7s42C
MK7ic6yKdlMZffCNo0t0jkqH2ZpjaePIu2RgoII3snQ7Sy9aoDTbCW0KARI59cnCb2B3ZrAO3jK8
uS8DCfTxaqrJ2AA3Ibi3KmrdR90r+5gbqbhg4Ro2RqnLdTNFLdHYkXDfHByUBDub9bcpqvKDLmPn
qTPS4YrKJty6pUKEmQQlHwq0yV6zDkjKIynmuzGnwcbceiThs1VkEOLSOqgB5ZGySK9DVzNk+5ig
to0H1fuGX/Vp3tNpJvfF4oxBLkzBSMLVpAlTwx6cSpPP0FVCPoxjXv50yhatmuiTL+WV/YsfichF
FCNiARMiyNVK5Qkw2DCyv9ratett3okR25DFXhu41RkjVfKIVmxaEkbRHhCM0SQBfquRhTv9wKUE
QVbSUqEbEmirv/JZFa16PeYPI7qJetFqAyOEofVnLufuh0MuJXlGfb2pmsbfMRFBItTlMuOAbI2r
2qnqHYoCbpIL6mBdpJN+MamY1zYAqWXVQvGh7R7lD4xY2u+NYTV3hgVeTyl66+Q85eu+IYIafOes
P0YD2Nyij7z0y+z4Deeit77PToOm2AwRIy3dstcDqr4qfIitG1IbyO+1Ld2BYXc7yXnl2M68JwRU
IR3Gqk5KOMazUI/IVgWWEv47aekQGGq3L4XyjSN5OPhtKTJQDVD5InUeRn3z/URfysqb75KxynWO
pLOlyoCVOfZtvXdnwz7f7GhIOoTX49io1VdtFvU2FIpvTm33kOEY+jE5Ndm3iUweHcseyUkx2s8C
IApJr4N/lV1efnHMsi59blmsmwa4JrOIf2LMFt8J40oee11Klw3TtA6zJMy+yUT47M8g1RuYsjaL
+ihxp0HeKkTe7LD/js/amNJslWfQZIPUYDHQhDbpqZJ4yhCEJeAwTmQDxxdzjuV9HTYiW0DTCF4T
6hfi4/3ujdQh49Xpx+AnA36Qqf4w1qu8iYJiJQdHrANnIhFqwMJNdE2S3g1dPLzkDl2TEa/uoZs6
4xr0VgIWspX35sxO0UENBS+VD+GRdibpvkFYSVzgaPlsnqz7RPiOrvDiTAOmEsuRiDdbWL6LUfCK
LOFwwXHMHMNc20bvo1uTsxGuqN6y5950w9VMfbuv0G/yZcqS4tWU9nDHzQ5ftRVwD1H/3VZUzL/H
YDass66n2xIKC5jXAQT2WXs5vLAEp/kBQ1BGGJ+pMr1xU6d8qiFAjJvSt8vX0VMTKl8CzlfI9uRP
JGpRxTC0qowt4kfTXkV4QAYGiCTCrTGf3xL/EhKRC0nE7QpEci+Pg2VSXlpBJB9oDUQjoW9TSbjm
QoRTOx/CCR8KsgnTn6CI5a1e5TEFxh0QQBUcdTOM8Ym/y19SUhanRTnUkDRmT2Z4xaKEzHn6BDHv
M4JGJbVsVnKeKbyYPSZI3/wGKGooIxI8yejOr7QWIlIyUpcUWJcJqfT84TmKuvIiwmx6KoxRXZtC
Em8mDG+hpR8uUEXjs644ecWL2qvGU1tH7cPAnTqR1dxgeZ/8GfOzHuwTwXzzq8XU9isJXQwFAxhp
liTTPSecUw3O8nF/aruiQMcVd1jgpr4M2osbxNNF5tNIRWjU9WFwB+PU+lHp79hJoWxJ8onvROok
d0Noy7fA6KjkfS2D9yxrkcJYrE2vtUfYHAzXKtireojBFTvj3ZxwQuzGOW9IpfXD505iYEywvzzH
PU8cbax0bXhp/YhAci7Q90/uD5FZJsSDem1rlI7GkAIpdoZwg07xzZczGjdHjViykMsD/AqTOwhI
KHX6EaoKZ9hDf0tmyN1cVJgfC5eg9XYsdhO8tf1USgANU0daGH6A+cSEun72a2/YgR2xn2um3pS/
bGtfVeH88LXZHTJHuu8e4WPrLmgEbaJa7eokzXdTmvpXgBzdrTVOwg7W2yJ9wNnN1knZZ4Isbueh
xKI1s1iOw3xGOyffjcjWP4hIqXfQGYY1PiCoI/hvocQS2mdNUJ2xDTK9NtDBQgfkqrpJnoKwCU9W
5olPOdsoMz3LHHepDbzEB527qUqDMbWicP+piqY+TJ1VromrK9/ptMM+dOYOCwR6QfFeZCmLvMNQ
I3wwdDrMx5mf2F7A/zRYAyCbLUIn5KRNJtQC6z8suSQqX4PQ75e5rXvA2R7/R21VHKg8VT0EvUkY
l8tXRDBexxlMWTUgZhcKgEoB6zZaE0Xx5TtZsgSgXFwN6dvfAuqwQ4cYaRGYKa9RIbJ1oKc7J64/
yIPe9dC2VsaUd3tb1w6cqwg+jdH58hCXIQel6pZs5zfUEZGzimMVLsBdgiUQHf9aFUzf7WBCilBA
k2Yrw8xH2vZSjFglVFEhv9Zs3TzvfW5fiKwgMawN5k2kMFvzzFtP5FO6C93H1dLgf1uBram+h0bf
nIZRxfdGFhHN4TiDd2mDBL2YNQfPiR3xixHPTeshAWf+sx4JFFmYLhOeNUnowePg+cnecrKM3WXK
8OsEfrvVZs6tofO/Go2R5ocvbrV/2T0zg/A4Aaby22B62bEb0ZzHPDhrFU5MJzCgQLzDBMBwoDcF
brQhIOli4dtjuOUIjHe7iIh1Lazpou3I+mqV0TzGcT8/CBH7Lww/iTdvo7mfFnVQOPuA1DVyOXle
dxj5suLoDIXx4eT4F7dtl9Qu5pPOXlZk03crYQs6DbB+UGpg7HAJRztg8xivJf4PLIS2468EIbvX
nGHx0SrnacfwDu3c1Mmm3LSpHhDg+tZRIHf7GBIFXLGHKsXpwNXiPi2m7AIBOjoUaT4/GjnRsCbJ
hQeznS2SuxwrkkyKLPP5NidZNGlZb2Q9QdqMVeZcHYprBj35ZJziODEeGgo4IjiIWCXOpHjsmhor
R+MKeZdYzdVvHeepFArnRGWHaC3oBFnvlfasz0jM8aM3l+W2UzBQmW68B7E7H3Xl9NuBCczJmML0
IXL98dqostnifDQ2WaK+hDCxMdPYno7oLlsM0sBEDasu1pXRJNeurL3bbpgN5AZPzicU/xlauUvu
QhOy0QS9ankAvUBdQLU5O9G7ybmfwBt4aZjdF7puXltr4syjQZwxDKgJWeTcNxkHfspoa9dgGJsw
vDWVu/zM9cZk6MbGfSYAwTgwB+9UCaQJBES64UBJ8keSheMyU9gYRxO5sDJchmGxlb6VTuR88VwQ
ZjFgE6Owkx7O/CnVjy7JVAtjpD+6QeZJDDVnTqg+YVg1JGcHkM17ATWTXAoIhwlwrXmSl5ThyXc4
BzZM3IQOnh9DCy/QZ9fsGY/4pZP3KsV0wssgkLcnmMDqwX8u8HGeg5l5SI3wGKgQGIaUAoFYksCC
T1LqF45g4bLLkll9on8uGoJ0ZmqL99nuu+67b9H8pAEToEVGoKwRTcX5a9F6g7d24hLQ6yid9gNW
hvOG3d4+N9E4rXKfyWDrhD3gqpBjjZ2HGmJ4RITDquvsBBxe5tlvojY8uWlrunU9M5NVw8nwpa8c
1kewZuNiJgToKbyFAPlTV31zYx2/NzbBkzQdZhNoseTWj8Je9Xnp1Au62Vh2E6M+mHz3W6B2zOHa
GUBrBzL26nuF+ILu7jCDR3AGkm1Dg36EhwYzODKW9oFViTGnWC9bahUvlM1jmIXiYI6VPLPeO6Ch
6s7Z8NJm3/pMkFYgc0I1R9WgBs4hpFUtFW8/arkOJlT9pefsFGiANGnQbHZVAfjH8CDqukSCzzOo
VRIKGeMkqmJ9boyshddZirMsJsRaJo0BYPEhclzFgO/A5NMmgZFMj3NMJg1nntu6V3ZxdEe6fPcT
U7A+ciSMSEGKyUYYWwj34FeR6d4LMdYuvnCHZisY/Cnfe70WDxOjS+Y6A7s2rDNTHZJyKL+nYppf
MkRWVIJj9hNPd1kiGovEysAsfYg8Nj3U/PEd4r1oKzwi0mEHByjFXVXjI3IzS35kMU/lqiyB9bO5
BflmDqDFbJyS6lNO7Gvs8f7J5yD7bI1ex+SSs3C4REUcH3vF4r7xfDEgW7fMDOdRKV44R2WfXpEF
wDjIB3FZPKGb3Ssc+LTQ8q56FHIan+sqm0+cVtMf+MCpAzMdON+SipSGxRRkFa7vvIvuaqwByP/L
8SjjwkZQNSQPEiQt+VNBpNa9haqDgTPGc5wG82ccIPBTEl/Nzf6A5asheg3XYwT4qe+n6sxRG4TL
ZDfDzvAGjj3gMV/Yj6cQU4Ttnoi7yWAY9CBvmqFtyeDMi5e5Fe2D7edpvWBxdnbmMDXPUeDm951Z
otuOSPFcmzR373xIJmBRKh77UBtRsqS5QZKCk9nbmOSW5WSLbtPGJCNJc4wehFvWe7PQjANcDIl3
Q6sUTogAkcqiHhrrJILihiCsZfCjMEJGa70B/M4ZGXftQNAQJq6kBMITzjTgtw1lJf6UxJB0XyFu
EW5rdlfQYTw8Gu7e3sQq+exLg6Cbgk4FIcZhgUVHQEK5Eo8dniDmRzvHistPDQHqobZ88VDopkXK
fqMH9a1vX0vs4I9O4xtv2FPFqzP42cqJrHZlIFM+sOf7RwibtGrAVOE2w8e3nbwsexC+276mum43
TlBKGj0oS/dY7Mud8nrzMYyhMTQRmLfQm6dH9HUuh7yCgNGZLHRlh2inA7/YkH6kFxFVUYY/ttAH
lZvxMcYjswqFxWqXRaTdOzlY/9QZjkKFCgBny3sm0k6QmRoOl3Gwpv0cSHWCzGvcVb3fsHEO9TUs
i3dSUMxL3M7/nbrzWI4lSbPzCzHaQngI36bWSGixCQNwgRAewkOLp+eX1TU2guQYh8YFueiyqraL
CyAz0sX5z/nOn5rxE92cBlSUGPAoJcRVd3NyRLO/oZ0kWtp2PL16s6jfi9mwfqHNFJ9Fk5PLKqN2
4B4ftMVb0xvDRg8yTc6JFxTIJtrobws/QhWGeFgNGMLxh33H7g11GGQ31rRWJNVSV/CMIsou6ilx
twr712tfS2tr+yTPbHgoWbnLhVWumqHWxy6eeAtUhOpk4qg4m11ePkS0gV3BUqXcEzvIY/nAU7hO
mwqgID6ubGsJFmLGUgaoacqRbfTRhoBbFOfXvIiGrVlV+qvvw2ZTDXhZ6rxPNkyS9WHAKLwaOzPb
VHXMrWvsK3a1rho4+qK0HZXnGdcO5lfBBGhuNgas5JcyKbF3iKkEYKWhj9ZuO60isFL3jhXZRyGt
cVnkUbNpyJTsPRz+X61UlI3X8U1hoRJZ3GiIhcOMJU2OU9JM26lvpy1Kbs5CZGFr6M34rqihHlZ+
irxLWI5bDCCoT2MyCizBnXgfh3y8N9HXVqKWGFLcxPLvXZWI38rp5CsVlsmPHkyDZvdq8nY+a+ZW
VDLbTpbn3y4FYtcEYwo7p7VPvUyNJ5eIwdbocQGBxk/14xy2xn1h5c2rW8wMT5QN8kV43vq/gZkJ
uIsX0EI7mXwQELEvHN/MjeHP9qodPe//AI/8/5H9npm5Y9oecAMEbTgm+NX+jRfhxmr4m8Fw+cyp
izh9/gGA/O9sm/+zv+CfFs6A3gbkbcfDAIIRzr0RDf7mINv/YJ5N8xCZMf7lZqP4m6fg+P/AAGUx
1AoCHBZ/fc3fDk7HxuTvBwI/viMpHMD18C9Mies/PRr/GQiZ+jC+/b8xc5BUw0IB2sz6D34BkbWl
slQb77LBzzcdP/0t2ZM5d27BKYytwoPDDpJ2uBI/obSYP303mQbhSXdOvrWMKZLu9MSQYNIcdGvu
iJTg8fThc9P5H+6AUixnMZJZYlBVrW7gxh9TSf+VYuTm3mf8My59xEb4/f5cMvrQUWTUyzyIyK7X
t5Cq5ToJhe81x9hyVZVu9wDyyjk0IcPFMSSbNNdZ98f3BpmtIbBFR6UG82eKk2ZXORAELgOzLy6P
kwNuOJnTdpNrMbTLgoio3MTjrZUYcHvjETq1MM5Zfuo9oNAya4vZg/cjFMvdnI2WuYhNQ5E7LwER
LCKBo4AiwDK6k8WgT74bqT81eku2kZSU6ZUjajh9LGU5JxmSzA9AblhJXBDG36lrjAdJH80hI1j6
rKNOLKsgsR9zJzSfhEB1NPwiukLbopbbhgfZDMjHItOAO03s4ITuJ3nDt6e/U+lWDLdCvYmtIgLH
2NU5y4fdxd9ml1nR1mSzsjeZ7fUY8hmLHLXhOb9FINU6Jbi/cumagb3IEa5HTzKqb1s15lsedSnJ
7oFlnlSWnF8oz4medW3xp4gxq3t+/eS+HvrqfeBCYZOxZRoOm1nhRIz64TmeqJ9tCLESxErYarDs
mc+sYDGVU141qfVQ2S0DjNh7SK2h2uq8y1aB2bsbhL/xOFKWcM3iIKkZAKdkHFHbjJcU6/4pLeIa
alStyRjbeYHnw1UTd2BztIFJlsm7hAf0Hpd/wWF1qlcJ+uiSO234GuWUsrGg00PRAGRCUW2NYOmH
XXAudU3s3q96Bh4ut1zBmTqX7sWDKHg3ZVXF8W5KKZnHycYsCbuVYR6H+UZgwm5ainXaF4azycXs
/4h6hDIaxj6Dxj5PXU17HtNIjjs5MfjWrfXHTJvQUYHw29G5NhZ3Nmlfwo+4nkdeqiwfdjietL80
mI8BeTVvMb+OYXewbFhK4OcGeEzQ8y1M1lo62D7yxgl/k1T706HO7PCHob6+zFkCUjVIncg7k6JG
nNCdGaQ7HfvjM2RTh+cL2YfLie5+MqOZxm0cJ/0ro+IiXFgZzQNLovfFsItxaRo7F5T2xcJwo9Y9
8soHfQC5dUrLcfxkN5KPYgzdfS8sNksAbue04Gg3ExAnxGdWKyvzw03vIPmN7L20wZmxv4X1C9Ta
8QdOALTbAU9iK0vybJn24pvx332RV9d4ZAKLXOKtSzmWl1uy5YxFNLrJW5/8MjGyFLXFf/BkjKvY
5K5Y6YStrRqSlTBbaC3EjBdYNK5se/owUSRlLCy/P+OtiD8i3263Ze6+Dx2dZWySUNXzAbgXIPNl
RnXYYpRUg7RNVwFq7gtQbj5X9rZS65wI8YZ47EEbBsumKPVJxYR+Ktp7FhyR7qjSuMGLh3eClhWR
Sy02JV5TjmGQ0mwtjuCqsUAMOzQvvNE9PSe916MsuqP6iYwwP9E0uI1vn1G/ScA2THaCA915kEGI
nM0A8ZRzEMXGaOQrAjJXxyEAY3l05ybNfGxCSY1i4dKmx9ybCnQRN+fGUvZK2FRuxu0w7HOvGrea
CPh6gJ23qN2hPFL/Y63q2XL2pZ2LcRHAN15HufvbNfNz7WhsVcN46htxZ5FUdjtxmAGKLjzImVYS
XFECaeJstwYxUfTBcEE7GSSLmXIuah0m/8gBBrORrd9qGf+JDfviwXOegpHODtfajU186MP4qZcG
qwPupix9ExQuhi4cjIIY78ZO5Jsd2+c+KKq1yweoDcZ7i5kM7ZU7qyXWMiz0kOxqm9E/xCrQNKbc
FmDJUpMKx4rFFWuI2/kPVSXfhinfRFb4ofx4F/NxxA5cvzhBfBZyXN/G2nzccXYAKCGUA6GuULso
wnJhUV3/osFgM2zCzECg2Ue1mSPvj6U4dVcr1w05d3ftARMIUke1KgbjwM0PyuLAQ9oH7K/COrrU
2GQ3g1DEiKuBlA8MRH6sZyFBuby5PkR20+A6naNUAAKEYASs5T5uLvl0jGB5GDV2joHTc3WnZPBW
0cS3ECW1Oty3bK5py3rUzQNb9H1ZFw/1UO2g0OfgynPQ+kMCb8IHWERNL8Pa+NiBLVmEMyfepOh+
81Q93TgIo/uR+VykdY0k1YsBAzYRp4UJBvvOF2yMHiLbKufOtO1ynGsyL/FhQ8NY5hD+VmwktNa5
MIi6diA/XQE4LVzO4wN2j3XY1FjFg9A5JxKV1+MmeQxBJy0JfsOGqdLu7Aq7Y7aeRavEi8q9bxp/
WHd6gEV06Ro91hvevS8UqwmMZLdGdJ8qQBBavzVpyPvWCYme0oqm+7RbczqbeWucOz+OzrJxOYtP
ppV+NJqinxnSyoMIBn/r8trQwxaOx1gU1WsvuVqCmQ77fVR2xVtZxv7ad7S9YcnuHtuOPX4p234+
YAUm50uDQXT0rL5JOAQF6UeaCPOYIffd2PgtvrU4T58sNeM/N4CS1hsFTxMCpd1QT5Q4s5lzT0BH
WPHAUBznNzeOVB0re8GMpPpm9Ayrxbe64S1Fli32jmnV3m3LYDw+EVjB5RfnNCsHQz/8hJgyvoiV
e0+t6LA7dJz9oLn3dfNq4dZ9c6thkAzFJvUH0GiebILUr/HTxaJmqj4Zb7OkOXIz3rYzy3fSfZNa
qXqYbadNqJ6nypCinFGLJTBbE6VL4tyG6VtyF7TiYHpOc7BVG8gxjXOnaXM+Z6pw350szWjFqRWE
ZfTBc1yq5n2Mo/iXWYY+B6EsHzrw6DQ85P4q4r5Kq1Cmgi34cTSiLOIhCydL62VU+MlOYMuIVkZ6
G6yYqV0jxjOfEivTl6rapQHC7CgTcQJU44AI5ueqcUdrK0FX6PQ2Ebi8xrLme2Z29AJEFIC5duKt
qA3ms63v/Uwsb7/OWFinSc0ZbUWB00Qb9Pr50Jq3EEstYCmUogcPJmwYgjXlPcMWvcg9eRG+qSWb
fh6Avhk564TaLSF1jwF3Yeq7kz3DcUfcspjmvdN49muQDiFHicGf0S0g2l8pTs4+iiYRzaoX7rzV
XhVgsQ/4cBRzZ/5KFTRU1ypaM/Vg7TNBzXhVxOFWIUN9TPRVP0jQTnhTxtzbM1II35KoT0lhFtF0
pyNv3tNcAQlFCKGudV/csAItsPYS0BjmcqSpIUlZ+iPzlqhw+uRhIgBaMiUKjR9rjEqk8MDiCjvi
raFhYuqduxrU2l0rev3ujRyflxHmhPPMG4F40AXVQmR9cVckjX3fUPHQLmw76h89d4oeRZ4FDxjo
KVOAKMqbaiXNFd7nuDOygMwvUawCdyZiKzYazSJG1OneLMxkO3T4iYA2x29Wy1O4EI7dfUwkeLiy
dPGpUNL7tpKWKsVRuOYP5fDpFjusvK/spvnG1a2vXkszLG3o3AXUDKXIKpS1BbHRnyPPTYhsAIWf
7Ll+hhjhf+Szg3Gl7LLx2RMJnxoXZ85PiH/iLg8R5tOOKMgyRwg9FWyxPINYeBYtdTHvPW5RbApV
8GgI/FSLygyj91xPgg+shvwOfd74gECBTbeEoXbRMvW2caD9u8atQC9CWF5lgQtgOWEOfvGjZvqS
c4dsCJIPAI6a3QZbYB20T5K5KA4zKBroLlFCQozXeboPopowzuQOLzNqwcavivxT4vzmmDNm4wM8
ASYBTuE/hHVbMHmpnGgrI3s4WcwJKadIwvo+qR2vWnSNzfHc6phgMsQeqS3QHdPpA6JIV24ZwYAH
BtqEwZl++BHH0xT6T8roukcVzUR1nBngxzJq5/Lg+JjxlvCyarjwkpxSEvksbaUYm3bVMzkA2oPr
x1l2duXJZTgN9Tu5MrySbS9n5nR4Ew54EZxy5VICs2+sQhJNpmflM+IAjEMWc/+D6n1EwSboBNqt
q8HSBqxOQsTVw2BJ8QGceniwnaThaXLjE8QMKuoSqwrQz9ymYPjtDjQs+MBVO845cfOYq86OPl1t
DGTCDS7yV4aWfbgZepQ13E4wKBSU6QBTFDDtVdnjnD1zXOOclE4JzQdDP1MMXTTNvJ3lEMw0CQbJ
79AxglhNUR8+I3/bXzXG2Z+eL2t3Y52Qfa8F/kqGzBjKlsCb9Dox4gzLgo5PDQPOZ6PyahcM8jBe
CxOy9rE1G/PsMKnkrDri9OSQb3dLz2vCT8n97AHbXBmvuWRIAwVOujhdtccxD+89amnAoBuVnl9o
MfcVDGZLQDWnFEZGYKvM8tNhQmJf0z7K1grJ8rnLcr10QuF0y0KXWEhMjS+aqxzHlzCv4is9qWqN
07YKV5PX+NayThibLzPSU5TRRW0dn7AYVDy/ibhV2nAQfQmzcq7XdVCNlxLg8YOabRZgGNz0VtjZ
OF7T2R7uqiIEpOOVSn9CxIH87nXhQapaYsqF18+5hxEtCUIeKa5F4gVIGX+e0xtjRTcUBmiY3B/P
6NjGU2/0YPvd2KFjkOE7vQKtw99W8uR9T5kE/zILK3pgFyQD43BSRU52cnT6Nvgj5qE6mbeB+ljV
5Wc+p93JVIMB5Ec502sB5WATFa3A5G+bb1qPCguPS92LdesDYV7DrS+op/Es+4orks8pdKRp/sGj
ueoYltF0rh0bez9Sb7IFP+9eMEfR0o1Ww1GBlMYxKqxuHTVBARw/kFs4V9majtFmPTaq/uBdDj/H
IG3x3WWJIKViDs9RU/r3EamVEa6jER2zTPio0mN4neLWek/8br6GGEnXBXUh1B8HQX1F8gj2nqdp
BZls5zDinqDW00dPhoxiv1b1zOodeXpsFlXecc6tDHGHMcXgvRsm2C9WH0wb0mkzzN5B7hKjASpF
W3VzVtbMTGrI3bU9R8WO3UacSx5SzEaBWS+JGGb7ZJjTV69V3Q+dHgHdh6V39ejXeWQ7cjaz4U5P
ZYMtePCwgiyi1OufKkMz62ZFtPf2bFOayLEA9LeVAgjlwPIRyAjWYdP1MgEeb+aXgt304KBgXHsu
U7Akg4Bxt+OZ6uwaTsdNInYuiT3DMAixVtzVWcWq55q5wRW18/fYj6ZmFXZp++jgK32JU2O4k6Cq
vhmgtdcWXNNv1cTMbSSFAQu/pzeQ9/AGIx2E9apt+C1L3zRxu7hadHuR+/USo66+d7203WdFF9OB
CSZdSWPcc2iyVg4RoaNhGoKOcjrROb2U7jnIAZjPJa8MhlVmR1yWbXlNzDZ7JOQTPDGawjs4ddpu
FjoeSLAoLB9I/eO5LA3LWiqQnO6Sd1Ax5xd9ei2F/ev7tXO7s86RXIHBmneTGP0X1Yl63SsVFA/Z
KIYXj+2xBYNVoZvjoXE/lBinf0aV/i8AZW5/xf9jCF9SW9ST/Csv578CCf5P8cL/mwThvyv8/vkz
8PJEP+X/oH0f4s/6f1n+x1f+LXr7/5DQs1ywBLfUNN7BfxG9Awf92uQAeZPC/6IL/wtD2P2HHSB4
SwL3fyEN/hVaYP1D+qQopcvEBKOg91+CFtgkUP+d5O0LTzoBmnxg8vehfTv/IZVr5iYFAsyxt4m+
9NSSoCTJ6pWr0x0+5+4igECuMMuv61K4v40nd1Fj6J+0Cc63jmIdUNbeahluvckanku//QT7Vxws
cFurKqwoBSWNBJssnRa6cItLEEcfLZutNafT0U8/p4JTU85FmUu+M9+7mLH70acqSBfVR1E9oeE7
nxMU7DXuDPd2MXlwPfGrSSMtB0bTi7pw9ybRtdFEkZ1mH5+yAiY4iOGUGN0njDyU+M7ANGFJarA0
O47IwTIYb0Fdv/U1k9qQur2F6+dbL4AEahrjwgmGTZsZOQYDlSzaaLIWuR//sXw29KjjoHnrI0ZR
CamJWZPMphYufoephyoug/Rc2wThhkj+iSOCdGNyMHSCKY3NMqjzw21zX5Vt9CyCN8dW3yo0AYPe
ljAuKuuQGwvaTf5klz3837FPLrgsyDAZ4/qWl3zLumYrrGrcoDjUO+AKHz3x3S+8BOdRnyIjdR6J
p8znmTtyE1DM7pVmfUwqYgJcMu/iLOsvcb+D2LGM/Qz2TTiIexvR+Jx5xp7Lirj/6/8iOHQYGYkt
ulp4d07HLlSWubXBCQcNzhP5JkYBuMeDDmeMTrbXLKPpljFCvO+rKcKu0ud4W2LnWeFHWU++nDdm
3cERtSnpncUqDozkkBuRefCn8s4Avvxc9htKjr2nupEnEO/jiY6/t4h40eM057gvpwqzS3yb59fV
py9fHAffQkuK7Q+BSLRGdgeri6NjxdD5sVH3aSXpLSANvxVJGG+KOiGz1xneHdxI8iKXJmyTizvK
l9lyk3Psga8zjH5lREiUIyHXxz64HTmQH26QmXRyPGQft181uFKvf/1DTJQ4ZAohE0+vgr8052vD
Vu9kBK1NWXNUyifvRVkkIybHRI+ziIF41nRQgw+mMu0/deaXu9ovscL66X1Y+OMLMaXnrPbPIQ08
J+S0+ary6YAB75YtMT9a/Hy3gok7s4W16ZIXIQwEbhEPSrwrQWtsDTGvnNau0J0cb5WGCD400wUp
503f6PZItIcBZiFzri3nj1PToLn3DJEgIpmbIYVokFBMQBMAgq91zTqBpTsy6A9XFU0hE/44Wvig
PGelgXSKg1JbRr/L1fwmOufo07PDcwbQ1vNOZM184miIvGaD1Fm09o5HBK18uLloQA7VZqnohnLj
g4lZjaqMYkNrExU2tijXXFHzD5ncceGkyDjPXmraGLjHUxCcNlzXWlcvCzrCn82+56LQZgQ+4vY5
nNHdHKhRrl1IYmKzPpkxZXLYh7plnheYFmgXsDAG3wUiPwmGd0+wQR/Y4fO9FTL0gCy0zFTbPJpx
WDBfucWoaR9ZOCXg2cTfxYEH8kF7NYUJBmbaibNl3ZxiWcgtE87tZAbF4+xYL2ZBBgZv/4bKr3bR
GRAqy7CbD17e90caFWpyDVa5zSzxoinhOdOksGpo/12IkMkUgQz6shZzZpr71tf2o4WphCfNPMbQ
tDa9SP7Q0CLPvgtjibHBnohLffBK+2QyOtiJ1AUsAs047HvjhnuNeR+nAZd4XG2FR9VHwPPYY/e4
cccDunu0uCSKIIKV08Fe4Q5EtUQQiKwyeQbgtbdgYjmjFZ+yhJXUD5tmr3KfKjlF6UmrwvNc2bB7
4YAs7fdmrFE2QO+sW8sz4fjqpTsXxgUv+UWmqb8zwhAUaScufSjXLiXodN7Rw0lov+/BNescg2L+
a1X1t1Eb1LLb3wlWNi9rrlgecGCUR16FT12xDwSm8Tu3823AtrAjPIZThs291t4fRhifMzOfZdIa
T7cY4aI1sMY2KUU/rn4c6ZSgGhDIIrmy0EnxnhXqWziaa0Y1PuHLfeR7Brb60ENNy426xLm9Sw7p
NF9bGsvlcbJqTWlKvrsBPHXVP1QahBqyGMmWOnpywKzetQwPD/Pg8MMNVIcql0GJkofOM57zDqMy
PJ1tVAtMQDjMLKZ+2OXja2oztOjZ2ESY7Lvsyqg1UPJ84ymenQ11mOly8rh/A9phqFY2PF9edYjx
xyEzlOzlgvwZZ0qYIJT60ENRPFlYng7Sqa8cyH3mMMO2TNz7AWn4w+dIOsJaf0tzatOAAckN6QRz
Z1KGoVaatfgxVRE8EokMnhqNPs1NWyxllJsI/AyS5mLqdyG3ewiYEJ2rm+k/jO7nyXyphug4atk+
WRXdbZ2dkNxW3l2XGP6xdCn9Loxp56d0OY5iXwX82GHi+rfD9bCciPWoLtzVXeJu4ir4KUlyLeeY
ZYoyUw8COb0wsjbkrpLi1SWQfgb3ZXNrjeVZpqeGidM1n8tnsOPucqQYZuUBvV7VmAO3IJQXYxHE
9M6AKs1Ly12bkYoOEnmqeuk971DnBIrQ+kpUEdhHQRcQOAhxCrth+YHBkhe4XEmyLtxM0muXZRjD
5mUSgQX3o/TJjAYKAXi0Qf6tCQU03AKwbjul5HMQn6es3U3lTOjX9Z9apFK6aRm0iPmW88Q3hTnL
xoMbSncDhA1iCb4N7JepSxuAi1JuPgPaKa82JF0LxWHpx2petcGwxC5HaBtzEs8OM7sWY32Na3Vd
WiDx5rtsKMzl4GWnnk1NdV+pKGghIJ9FsQNYY+NOpq29tGxPrYVTTVuOMdiaPfMpcvs3GTZvnBbo
pmfkhnsn2TsMspYwfUHu2enXTdYrmL1U5DIXruJCNVU9CSfvyS3N3ehzkkIu6tVD7Yr7hv8N5hCs
Cte9tBMGMM5CY+0fylJgFY7TNwC0u14g96tUPVra23m4VbETN0z01C0xaE0bAorgQtNmW5s+fQe4
n5agriln7h1iydl3YcSPnIG/wIUucTGETKgYtKl8PfUzvFnKnBfK1im2qJBcS2SD/g4ZpxecGys6
ekeqCnOLPha/UBsj5F+skjqyPiJiUPxxCRZBZ4zig2VxLYwQCPAudyayeTVRE5BVb65mRoF770wL
2YEJ09Fs+4OXXfzQPjJ1PhQRozVcGL9Mvlem6a0HE89gkaTYCDj/eTJd193IaFxlv1jaCWQwTabw
lL3XkU+drN7aWj4pb3oNBmKPIw6J+TT5DmHhlzExPXyKFCgU4J2rMP4qfWOd0FpECW15Gm0GM1CA
NN/H95VelqAO/dJZd5wMZ6ozyIo+acel7lNEv6bw1lFp4AwGRWzUfI0b8jWmaT1VzIqjeFzX7Zs1
z7u6hd8UJ+8x/jHHkkz4nPTXDr09iJ9kORrBkx8593/9es4QAEYaaRtHONnBSfhJNa+H7XcrWzDU
TpvwKRxJ5RU5hRlzdPDH4pfSsWcPJiKEui8MjfFSXXzDu4wvVTx/KFtiGZmfKGS9hH5xiuuc2NBC
Ge4lSe17vzf4C+17t0t/6y7Ym131pnK+pYR7yKu4im6nbtH5F79Of1sr+wKF8UuS8c0km8XUcudo
h5F8+DSn6rfup8+SYSwrsfzyo/DJ7VwmEvIJky55s/wUZekXHmpqoGz3YjXikqfhU50z1O6NH01d
lpHfEeF7SormDa/MhknfV6ezr074DwnvY+vv+UxdVXBo+CLf4xfgN82G5Av+yX2oPeIysMi74Mc3
YeHjgIxUKln02SZv359mjmVgzAyXymAP2FZyji0x3PYBQgoFptr/KqOGz3tZvRVF8hUDns6SNyIF
J8fQb3q0MNMZa9rb70ufroysvd5+varKftssAH7QkZgxkq9Cyqdw4GeP4/tY0Vwkyou9vURTUJNt
zEm7j4su3RdISmQbpeazQlywK1390dgB4QjXRSdL7rkWwt5sXu1K43kaWEpKYkMkwdkp8zlaeqN+
aLgWVP0NEi5ugCgZM8oxIiI9yx4r9Kofian3UdwspvrLCopr2JbmMqLUcSFD/6pQcZZ+x1GnLruF
k5gf/Zhgh6bcBHMqITEz/sZsdJ1Hc+eNA0Jj0axTPDlbUujfopnFIbCHg2umO+wj3Day13jKOlyj
jbcl3saWUI/WOcNJ1iTxtiKWda4TdXE6VN+4tFNuYMhowdBWKzqugXDmqGgM9+vlqIvuWDJv3qpQ
lxyZAlKaHXYWh44aJ0wSUgFtsUJgIrydG1v2K5JTKW5aKIBXqx3DbZDQEQwkC9W3xCw74Tigzq26
IQC4z865eueiDOjh2zFc7062KSIy9R0Hb6zjTZ8Z8zLqVHWw1UpwjXhkuX2rRKfvE31Iecn5hMp+
Se+kf4y5HbUMmg4B1wcKr1mxZcYvLya5sE1m+Y6CK+DmybuTGv0J6gO3cHdiIECUiTqu6godfCf1
kL1jkD1kvmVcXZ1suxj8s3cr+NGJtfeshtFMOZxKDrrmUFM2zpt0HJmJMD/q9zbe7D2hLHWO842P
E+qCeF0tvN6ytjhrnc1oKapcWirIOpX0K0xv3E9kNezZnC5FAumzDrC8T+VW01bKMCZVd/xHMOTb
NpMMdvKqZ1Ru9mfoFtjE7C7cC5uHNAH1fqjSfSex2CjbMJfj+OK6tf8ieGsYPgXrMfHK3UDb9l0X
BS9EEur1NNvJQXfJqyRaeoEnMT1DKvtiKvSorKp7QBr6zuOwOhm4IFaTywnRU1GI8YJXTc2CzFCg
q23QoTeWQy3OjBj2aTwAwM6URYyOIiTGJqjzVFvtE69NdqUXGTttMZa0vGYfJGUCwo7hgZ8O6aXp
T56FBS00eawTbaxsQ13J1FIc4cb5ScfxQlrSXUu6Kw6cHNS2rLb5vKvSuFw2jdHdM3RcUfTYrBVy
ycWp6c1zlHnEs2geaWn8cfOUK0eTluS9YDAiXoB/ZZa6dhDDn5CgqIyxCLkQ4hhkQd10GWa7RhXn
+jZFr0PVXqPIX3imPZ9CRy7myrTg8wUWeLSkZtjvfaKtr/JKj8ep6XBRAPzZpJ7R3pt5nK3wH2Ff
SQRTM7j/88AxRLdyZUfxsgQ1shwsyombPmI3FD2cXnuTZ+0zrmhjyfc9Wy5Rw2bqsXHWU3CSVPdt
G8tUe6rnfkpnCj5u/9LkaoVEhQzDceoR4yZFKZX5mWTGc2ZCmt0WaTnfcUA5GyMpMWq0om0hY/My
mIhDY+y/sQDeQgPBMixG45j3FEsJmoI2ldPfd1OI/ObG1GJIEiGNIjsS3VkamkBU00UUkHIMqQYn
OgZjT1KWEWRyUaaxWnnOhpgy5g+SaPeGNbMPmOWaqpRu5U+snMLHMY7Ldsck4s6oGMNQ+h6smPDa
ZUGoPjB2t4JbJAqXaV1hWMdoovu8xjYQOHRbVqksd1BKrsFwqIKBO27vZ0tEIwyG6fiSzHreWLWJ
cqL0vG7TljhRVb27dYrr1J2WYaPUBssr95mA3HHDjBvYFK89cxAFf2A4ZFxtzvGrOeckOeximwuI
GMOg1daniTEkpN3N8TuXUnVEcXmVvZi5j6mFk9Mgkwc9zsmxDxl6ziW+CACAfTugPMlqUVBKvrPp
J+VUPxlsojFLyWDeueQEK6z/AjVyBHcfRBXhBwYBu1nDp++cjMmS6OXlr39QamEz06sDQByQoexm
aMgXE4zWAGOXAkgPJUGN2LlVxvUDJLKajh5mEapdKkZFSXqWZqN2XledKyMt1zEtnOimPvpWPMUH
L7owAvRO5LuXaRj0u9irP8ZB7KiY2jozOXtjwsfZR3eTnz4Vkf625iRazWBawVBoLMHK3QaNRcy8
mKYdgeBn0Q/RSpsGTWNmeW18/zM1cMmnsMn3PtGUGIrnMWFXwvY7fxtGLdmUej5TfCCPAlIPB6/p
pW49/WFNBSjyCcZMQD77qeZOJykoY+7LvgYcZGXdwlleW8Gtshpjk5ROS80SVsgBrC6Huuwr61yO
PUq+iSxUmwRDCjkuzbtW/WmCRpFfVy+2hU2yGcv710Tpnrs/PIi8zBBuJ3fah7YHj0jx2AEwA/qv
4SXMfH4g6LAGW+JJILetaJ3o9q7VH/xpaWRx92RZ3WfQSgJoLo3RdTzdJY3TH0ENWQdfZeeu9amX
GSfN2TiQV1+U91ZfC/Jk5VOVIdDVr3M/1LshnanvmDVr7jSHj17136k7jx3JtSzL/kvPmeCluCQH
1QMzo2nl2j0mhIsIaq359bVuVCErqwcNNNCTGqQD72WmCzMaec/Ze69NhBzHU3GsW0p/tZntkzsY
uyLDoWLXfeUrBWAvF21ThGw/WkMuG0/vwkdHe2qAE7BDLwwmhuYSB/awBepDH9CUCxJVUYUYeqzn
aJ/avARj0Z6BCi2c8Gqg5c2wY3mY7+yZvxYWMILTRuPFvs/sntDuHmrKpZHPbYM1S3uWlcMKe27P
c0Ou1pHH2iwfk84h4hl32LjM+DKw/CSB2tJJ2dhXL80/Ha4L4r9C26JRvuZzpe2ovKR4yio85AKj
27PesvnwsQ13NeldqFBaNd2XaPs3kRf5I0nmcJdM8oeW2/paFVw6auWyYhhrP+ueSuYpmv8Qd4af
UKyMQjY/He1lQH3EZip07ZwFwbTvsBhC9u2YFLJTLZP8MkbOuI1gjgFKtb8KvbTOXP+oBCZxQipm
y5za3nIkIF2GUJqyQQ8uJUciG48ILjR3X2TFcq1dkENVKw5410MWQ22/xeVTbGhFghplOA62eY0D
6kAhjumE59jQZyj1Zs8ZjVis8EbL76aIJcY016fULcOj+icUesha+FPoRcGN4jTBbUBzWPWGmW+i
WIUOdFscYhZGG9yeylRQMQwyu28J06/HpRxPRugFq7qrecgXxtdEnIsFN0yOXoUC84i7Zcwtkisp
29AslmOfNrZpHpCd1I15FybI+wPKQO+UwzmzCbp27NLPPQVNAfM8LWlggML6D4PAfDTGaD5SA/LD
Hjq9uvQur5BePeY4K9kvHgeNIGO5WIkw2GQZGZ2k856wkXTbzMzfsVrOyswTr6s8Z5LWc3np8oRl
VjzUvBlsBZBEKJM1MBNNi9hJNPc9eL89tbWOLy3j28aMeK8gD9xlgEOhi+BQyGLXVoVYdVk1bOw4
uvd003ODsaxdg8lnDYfN3AEu5pBF89aKmofyDHypVawREFT19Luys/DkjaQQBC2lOMGxQSEiuNTc
6rjIM5BobulygqjacG/As+ZnpTUt4GqPwkWyC2zu5uTHUlp/2vgA52PY5EwPgcM6pR3rk+nE49ox
Kf0iubUTob1x4ebv7aWJdw522qg33X1q9RnUV2ve9ktIb+DCiVNmwm+ruNwCe9PvSUWnWXA3oAq8
pUKcDXPO1w7ejb0XnMRiND7FRDNOrF2pEmnDGG+B9K3wrtgXO6jfqDYi5Jfb90HrCO93kIsdndRe
UO0BZ6a3apo2cNMpXsNYv2q0eqWXNhLCNH9RuOLt8SPssZARXagin0lDnuhclKc0nn5PJCgecwSC
bFh+hOlYL1Yc/a4jfS/KcrnaBYc2vFI3hyfyIc2sLYjbjG6GTm0OtR0VBdxP7czZy23+EmehuJj5
4EMxnE6qtOzUsBIkidAcws6cj6MLrQ2vJM9vWsyvLW4vgjK4GgfOUegbHCfSDsJSC/lsGe07uXVc
HglnggFMQZRYmiq3PAgr6M4DhvuYuCI7uRb7oUaDZhY9IJspY2P0FrZNsg0HZAVcuXtNVj+VSRlS
ToDsye60bYW3oNbD6tAVpbOuUHzviZh8IZJslyFA+VkbjtAZWQUjoEJBSadH2bY8z0kT4F15N3o6
UBNSeF0r8hcn6hb4PxiIyTKzEDe/umqetjO4ef4A9pOAsPZZwv2gM7nIovw4Ax47J173Z8Dl5FuW
G+4kOeUN9EgitZyt1yM3XUvM5i2PM56XVbSO9YIOugZLUz5EB0c1SlXAt30sF1A1E/132ZFBHqsg
P6D+XhBMDuFELlgEht/1OpEfdcG2KcqS4zxm4Fk2E31wq4FrLAoPNgSATTt4Hqgi5NWZhdocaScm
SvsaShcluHycZ+xR4/KA0Pm6lMbXUstTuyvNZtySFWhZRPIivJSWd5t0cYDUsabfsV7VHqDHvN+O
fYA0UrnMUUu6gri4lvqw6+LyqSJ1vnKVNha534ADvgwYn/SR58zn9Z8yuoAlZq2jDjopdm1u013L
sCcDkqWZ67eZAXkaOmWZZYhiWrwm1pSdM1WpBmPnb4pi2BRTle85gv4uVANYlEDuZvP45PYBfNR4
U3dVxwWsigfd+Zhp3mdjxv026OtDsVg8eQ1WRriN13JMxn0vikMDavA+a80z4G9tBwli6zAjH6Ku
YjbNmrMojkk3N6dcDhztEcNpyAbAsVR1jJLUJusi1pst1+/gSNDjzU0lYwNIIOdYzHedahgeBq74
wt7Z7jrv2jeNAzpVOwSIEJsptNQTxg7WjZU6R1PgWmkSuY/lkp1KqsMUVOzG+8giGth6Ggyvc2Yj
rcdVuvYcbT5pzWjs5oCSJ62xlks421RHuU38MNUVU5jlEIPObX2LuZzGtsj88CgKw1NTvutBj/iy
b7Ww/+ilcxkazz2nekQSWa3OS/MzgKkGdiQOrpIYd0lp03YBSL0a57Q7jgkeBIo8/M6S+G4te7p1
uhyfghacQUfsLq+q8hybhZ+mTb5lJUAE2gWLU3Q2JELSbPWoYT6Hq4+zeUxKClxlyk5CmvQO/rHD
5Soglx0y6zvtfwrE7c4KTomdgessxu1SMk5T47Ui8Z6f9beRI6Er3S0Wt8qHF7MeBL3s1PiRmBby
Azf1iHbfNKulMZ84X2/LnGj50DU24Rla0PDO7bXKu2e/5kjPj5YHBEQ1hEfNs0elzTaSqO24pbeU
SkBsGWLaaKQgNuN906lAJs0h/E2F427UGJZS0lFzlJ61oruVmdT3Q7G1IH+syhZvn1y+WYft7Elr
9yl36srD90BS6QZX5ebIgwyopLUN+dH3FT2/jfbTy+BrNul9FFpFyZbL1TXFT1UVJkyS+mcaIqdq
YUKOqH0i4v0krWnTFNUWq+Yaz92uwCjty8SKt+ninmDYEGSw+sfWdVg1No7BeYcImlmMDy1HTKPv
pnXttJC2ipIvvXfvhfZWzO5PFFh+DR6PDXQUETVgOM/cHR7cUzFNFJculdrJtr9HtCC/duR33hyw
e5LLgvS/2CfBXkPzpi8P4sZZi5PPIYTwz21w8XSyG3PEXD8w96tfPjLnzRAowKw3PsmgLjBnGKw3
kxF1boI2kDed8h6i4bgRhRZTNWM5g7goR5Obq+fuUVC7O6Z3VaunI/o2Ec8M6KT+yH733DlQS3qT
YKc23Bil+9PAtnOnW8ajZ53x8YrrWA+/xyZ0fYmj/2TDSNnAuboCNSdKxBYC64VhvoMiOKCSiacY
OCh+/4cgGNeG2dbEzzA7hEt9cT3XuMHeZXkU7rC2DFy3YXJ2CE+dgf7YJ94a+HHa2UinZDWZvX3V
sS88j5gqWam+hC4JdByyr5qcP6N0xWNCoMFvwG5lJzsLSICyL+tOGDt+CWnAkrEb81hH5aNL+HDT
NFXiEzjUr/RRH6XZFA+BV58nAuorvbb1p9B96Ba4thmcYSzjw/wkEl+WGTVTdv5kWvI5l96wo1GS
kyELQQsuBSwM6a6YYQqMF7O5jzr5qpfYEUILxBosNGttTSXSA07p/ZJHpOntYNjlOlEBYmB4VYk7
bXgTu2OAbL1L02QfzPGjNrv5zSjpOp9rwo8WQaRtzR8MJWX0DdyVTCgZM9CYjqsMIh3vRJtsEL9v
RUdGtK3MUmGEf4OAg/6g1zC0Jo0L2grPnOPdI75h/TwkwaWVUsfZw7wXjobFCpem1xTfyo05JsrY
SEDk7L9kBuG09WvE0ZfaLp2dF2CTJ0Ofrsqhs7gLAWqCBjDvmii/ReNS3arK9vtpMu6FkSKS6WSZ
bWxnv+z6W2sZxzAme9ybWqQYGG+aAgv/BFhx+CFNcZjC4bBYbOIh2XargmfcG6R6DqZxyImJTftW
xo33wgzr6HbLzp9iKuHmzrpMYVfFyHibobfTM2xM/p60XdYWNUxUDyYP4TjozwDQwPXZAoiQdx6n
CZvzjK24T6O3JPNtaDq3Ge7lLY3Dfmc7Ju5JXSWneC+yFBOZplntE64cAldNpo68OC5FjxgTVj3F
06Kpj3OamWtDI0wWZRgV2mpegBhkLH1ZJ27qXrf3g07mQ5QCz6ajP9R4SS/YydeVxx0im/ktq3I6
WgFwicjU92lRvQFviM5i0Vnv4qc62mir7Ai3XLY1n2XEQexLzs50huiaFz89T3BMrAS4hpokeD1K
pGCjPMY0EP7HF0z75TFXkxIhjB2QkegyBPu4CA46PobIdbVjUwztwyL3mWHrl79fHCrQ49EzTroX
rvMkDo4AtwiRxHzPnFvocIjkmB/wYc3valhxopE5ScYjmZiLNcjxJ8pKc0Uv6zIDSB0sn+KC7DiA
+17rTMcvmGjzY+w1WDRmPdk2roYqlXovZeble2BlcFhz78ynF2rZNIIyzNziKHXwO0XeXskiOsyB
gziUNe7adsxeOHCU90VYp9bh/OxBGtjUUxCsWoXilUttPjGp9YcY2jpHPW7bbPkI6xjz+DjX0UdU
eSFZF2DFNkH6bRnUH0uPN2teovQyIbYlmiyeh5GsgT6SInea4uy2WbJtew6mkzlgJkvB7HXTjWRv
+jZs3sf2XpJDP2oU5WIQc/nQJExpWX4jLLccWjPckuV6ynA2v8ARHjHTBd864JJuLsJvnDIvOp10
L5NwHGZVjuNkdN7qJf1sS4R/dtvU1bN4bvOkuKWtQewWY9HGzDXsIjpuAJto5XlJ6vERB5FFyKZC
qgpbvv+II5C9g806LIHkq9XZZrKs7iorLOzZZGq3HmFmrXM9H/s6AY49aPeq0IOdxyGjo8nbMsZE
KJfgezhw/J/C3KfuW9AhA1OAf9VeF9Ixq8VgBenlDHmRCYe+aEpcKQG5PdsJ2RG2xxayzarqnBNY
+G0zjuwaBuNXWpmbsaNe2jD3Xk1obmoq1EULd3yMiknAj7u2Elzda9UVf2aqXXIXZrnlFN8cD+9d
PYH/SqdmE7XepoFugiiGvkXZ8yfaH0dxK3oEk06+FiQvDhWsnJq550GQwRjjtKjnyTnKv7K2WHkJ
evbc3FCCaAYKdZ2tvak9a3LqeSGjkQXEe1ZFGWls726l48YYnYOALPHRSrS/Qe8+59qdTpoo5hsX
de5HciCYiD8M58wpCqfsPyob/j/4rv/Vdv2/L/F3QyHJn+5vReg/7dh/iRb/9U//g0gi4j891P9X
fsg6ij67Lm7Dz+a/UUT+5f/8nzZqiwZO3dLp9oD5oXo4/2mj1v9h2LbHpli3hC4wMf8THmJY/xCc
jnV6Oz1aM6Tgd2lJcUT/9r+E8w9lYYJeza5DUoZk/r/AQwwEkf/TSe3ajmXgv3EN+mAoouO//5fS
EZ3tcsp/pu3U27Rm24AOAJE2fhw18Mr78r2eGxMtT5SH6C6a2aa/sei3kTOEJxhHjyIZ4BlEInmx
vf6hAU5/YW407xaHiKVtqms/jsei5b41pgLXhmp9M4RJxRUIkHT840nmXLrbmRUclmiiKr4ynWN3
bEGGZsy9T1IlJLX2nI4mqFprIkeevEZ/1xyfWCbdTdi3yO33SAOQCCXPt5AzA0J6a/3PbCcAIRz3
pQmwXJkVMEvH1upd3C84X2D2OQtvdI7xN6LYupQPjg14HfTcwr7J/KjiFW3Fv/qJTsbMeiNfCvoo
wbJTFBc5cRyknYSNssH6HOLYitavzUgZEveL4eyK7jWC99fEy4T/5WDM0QKbokAB8AzfICOse3XM
RqN5HrL595Rk08rD72fgBBU8ivbg/4s6DHbxWL04VXyAZGDuiOrxHB/grgzopHHSdYDkEBZ1J/3M
Emi7EZqBb+TGyT43gRzWsI+jtTCpEZ6YQZKi/JOYwtgRBM2K6DdWFcMfTNJ2dmiyrx14Je1ee3Lb
+jnICveU0m+SwsU86wGDq+5XsXUrTTS5kp6DfqZXeiGBozfebmo4AIfEl9Qsu+1MThehSTUAaJyX
EuFx1VsZO/u0TPwZJ4dpc6GpJmTYNgtNogapefS+HlySAxJ5lbZQ1SP4jIRWvF8cyVdxmn7qxrCg
T7gFOL1+tyBDCC6hxLibHJxyK0tRd5YY6/x0YEkEXDuN33srSTdDSb8HKF6cjx4BN28gDYOyl/hT
XXiHPpfvUVwessjTj5MRbTpBeyy8NCwb9XTXW4SicjDFXuhV5xuRwz6uHL74fDybXnqwTb15qVNO
+mxDykcnxKhBxc+xUTMMpakm+aOWVzzCJLd2LBF8tuFDHdfPU9aHh6R/Rh9OvowyXut2WZ/0mkEv
sB6bkG45MzH/JtTSU9fmXzX+SlKzJrpRsExMq2DGh4UtWByFwZZQI/s3Uxt9NwzHEw0VD621cJGH
TvTQArxdVwVnGTMIlz3diNURfSdbZQ7cBiJOlB8gUwDirsiwF6/4ClIHcS7CwxXi2QYnXV4YOiiA
+Y7NxtgKPcPSMrpYXzOT4EDzp2/GK6m0s8crtGrscuMEcb4mk6WvU330C9nvS9xv4UxlTEdMbl2B
EeiHbi/FbXIzVkzhjkt/VeDBWvFcf2b3jTlfglPhyEg+EAWPC7TDJ8LPkB9Z2kAaZaJqIs/0ow5p
M6vx45pBXq763vGg/pZ3febnS4c0yBJX70PU92uqZt/JTpHHwnv7yzbwngWWvkshVPIT9OmWBN6T
V7zn2HJ7mjBxw7bgI+VCr7ZDYYFBdwFcVYbR4OzQBkNqs9m5jfZJAcdpkhP6EtZ5J1cbBy8/5z0I
9dS8JfGoAU0jJtvBiq08xHSN4nZEoWg9hzOs4bJ5XZLkUtBd4JSXCdl2hYsq2mkhuMJhfOUUQ2lH
3DpH6dSkD/TwTNBvRsHKqn0V7KAd2JfRGx/zOcg5F/ohWfpbMB5Nfrvd5NnfXpSEN5Ilp8G1xJfT
1HTujRwgrGnZmzJam3W7EHJgfAkBTh7KLHwkamec3Kl/SnSKh0VzrZz6yNE5v1YVNvkQTgz3ZYDW
GvwyJqzxbLKHAn13cHX7BXXlg0ZRAxFCnhy6j4BtZ+hYJRuK6MfEW7qKHBK4bgJOIhSjXwYGaWsY
KkChHOoSGYS7epuMAwR8L6BxqCGUijpYkp3fBsVyrLzs2+2Nx6KofgF4+TGm9FJfKjv97sNOXxlt
Rntz9K6bx3IxzSuuKtaV7DzXRtJZ/kj9GotXNhZuhZEd7OGpGwR/eaIqFMXSbpKet8FkZ73OEN8K
XDCHIAxe2yEnLy1mPjwhArPXhSyAY8zRocmWPPjBoP57nGBXzFT9sCbkf1wSJozSOl/NVUeMmglu
kKLZmLjJOvtnseXKg8e3cpfxTxdR7yIyQhjGo8mLv2tHUCEJ8QuCyV9WVpe+U6jA9twfPM7wQRpq
K7sMknVI/JCmDvclXBbTl/nCg4A+4RZwD6rxq+Z1eyOFyA7IdoWErJo10mSb9mwtKC08BpwyHa0m
9gf6aVPW4UMI8vHKNNKtWeZWfhHF1mVJ7AsoooZ+HRvNtUlPmajXrmdPP6kJiNpyKQyoSusVPRi3
RT+FH+i0UXLtioFKrTJ7bAhvrmBFTycapx/Zuoe4bcTJnRNzYwRmt9W17kiC2GR2IKwyauO96uIZ
dMvEVsFLmOVNjT85TIbd4rC8rzx7Y8jSvlrqi6gD62ry9s/Fe9C60TP8H3QtnvTkHLlLGnWwhyJ9
p1OC5XEAYsAcjIEamsL1hV2oFELhj0PmnVlepyzCbLknSg4Gyc7a11aSKUqId5IuggIrGwj1oal/
RbMonqfodwXXdmU3pSSnoxMAh8OxE249b0Ps7qTtqFYSaXrSSKKeC0dHlxvHfs+NihzKbO+J9XZb
e8ohIihgdOB5J3Ta38NibfuIWTbpB22v44nm7Z+Ni2Stk6B/eyJecH7eatH1p7GtfvrEo9KPUEgQ
13f8WsbWC9OvvPmYcaQ8lQNpWyO9yCa8AUey9wXukh2CJzgzyZIxKy48NMJHPaSxkteaVBxiKCx4
/W7b2YcZFZ9pHWU7Pal79MjR3QLadn3YxU+wB7QbwW9axXt8FFxX7JaaHmue/oMlXCwTeh0PP/jp
hCCEaN4zpLNQG3hNWLbQjBa+xwbmLMQYMrahC3SYtDcyq+GPlrNsyn6ucZPFzqpLsETy7mindu7S
Xc8e3mePdXb6FEp5w+p/8OblhF/pq4Wxgcjal6fOC7mVkaVI9GbCBu9Q1mKa91FjPTBXeXizJLUA
RuHHctj1/Bh2/SOdU2G4jblOfE9PptUM24MXEgO985Ug7ncZhrK5fKQVfZuFySV3nVeiPOuw+Uon
wDfWvAdZ+pEnkgSdkXLbQG7s2C8Mne9Yv+NU6D60imdTFCZymHTWcY87YTGb6tBGnXs3rNm3Wpmw
B8PUnSg/jmfl4g7BlMMfLrC8rNED8umpXjjs1SNBlSxwH5shKR+r3miPFNBiksJJvrVyy9qkWkrS
g39lx+OLbbS/FgcrVGAF0d0zvA+pm6QbRP7gLtRkFUGbbcC+B341IE807O79HCLr3tNiHPyF6yIX
Bk+DHcs7D/AjKOdrOerD8xCGV0zNLVqe3t8Srx/8ucXb6QwktGKY2JT19dV18ni9tQFRjvIN7d6V
2VdYz/q7hwpIZ0nLesBusRnF3aXUlh8zrT1/IkOhe079kJvUBGQKCMwJs17X3BofQ+CLzO/u9Brw
iWDjM4kjPVUv9dg/I8P3m76GhVHOj4Y0r4MnuD9qWbLuhvY3tvyOjetMd8gcF+zqsL8A2Obc7mx6
hVEa3vOJGBs2jxMJSpLVmnWOaQ2gmI41TEF/rcyjX0ZY0fW6dDgz9Y98qEbV2t6CEYTO1Oj2q+EO
T8sMfa5AzosiwQpID+56jLWuAxXszTvHti4gdtPXFMyTzmImhy9wctGx1oFDDMvOeK4UHKMHILTX
0Ck/PUdseCj9dhKM7P1g1KsIDkqh19tqyUkHWRaqTgiwYvxDAwAcaad/zfLp7LoW4DQGJLJqBkYH
87ulTQBbsbWLa/YmVlhzMFRUa/gwHPyEu4EY5KzNOXnXtDa+v3p2HJ5bN8E37PEZNtuhJ90nBn+B
/rKy20ZiF9FXrefOB6zWG7BRFi0GctMbi3sFy8ftC198JF7I5hdbQ+JdjeGdqQdmYJQXz8F30WE6
iUPGidHM3ruAJE84QGZmh7Iq0H3jOn80O7IUbRm8p1PP2Vee4zl/TgUsKCd9NszxiZNftAuweAwY
JrWg4mDESQ2c9NmW/a8uYG3keQsHT938aLgiNEMr3iTImTUzZvI44kayakQNAVFzz064UgZP7iUL
8a/MSnXu8oRt3R7dyet2vdM92yPAnpXIu3SbgN8DMcGW2+XmfpRVW99w7bO61wh5AIEEXF324X0u
dbhhgcEdpzZGJNWT3sUw+xPbWBcEzi7lWN8c26BfoQ2PDY+sXW6whu9DOdxyK7pjQsd7BbLiPlIh
xjHoT15M8lSEpEsB+R5tLXY3phDVo62+NMb0hafUw+ad45vFg07bQyTfKpWJiIP+6nqSqjC3vGVe
cktSPsVcgcOZQsqDWY/22RrmEamDoDGxVpZcfcO9qwrLPagJwL26vBCTQlcVbXGDxQ9ELv8yra5/
7XdO3YoLS4p5S5kEOZ/Bfm7wUoII/zWqJEir8tXMFGk5vyZ29FkZle8tOm1pkfUewNHG2u3scSbs
RjklFDcCdWNXHW0BL7G9b7qzW+46116Oy9RdA0CSO6ha5E+zmFyYakVxK/AUBV6OhkOzVY/XNO01
yjnY4tHakq0paM62lmiGQ4A1OUiHajOw01nz2CQHzaV+LkNBd2gRQNis9Oxg5E27dSPGHYbDeMOt
ZHpmRfgRUQS6q7XoPVZXJqCek+EI3HCZSA+tjgAEx5FlIk79VdsAphb1uGyriCSprlfaVx9WR1yf
ErO2cKD4Of1z0ShMs4E9UgPOT3nQeEwYcVt8RHtHmVPtwGhOIsSaGLC6YPU7r4xoMVfC1MR6yizq
PfG4UrsZPXXJRzGTsKTPD9fr7Fzd0KK7yS2CrQCHRqCsmy5ajU+lSpxGFbUdXWyHCQbCcwGNkB46
EwAOhDzNDuZz2faRr9sDJMyx6W6YLseTsDV8ycE9l3OBVE4JCAnsBqIFTdaVE33Gdmjfi3Cg8T7w
srdGaqQ5Od7vSDtlmJlHeTYEcy7bs8+KAzwpwy65m9WEQXKZeS4x8+8CWWubEn6yP6EEo0XCqdFV
wS/AT4C4DBpmF950s003sA5QRAxr4VFQd4dOkoTv4mMzBSsvhiopPRBVXCwRDZmXBakJ38NSwKsK
rFWTI9/EOAAOAOs/KS+rzhMK8Rr/euAXuGQQVncytLyXOGKzjpXTXdkdM3GCU+GtL/hYahrIgGwY
KatbigPtXRbQgugnV0oXkSwuTvFX/8oXWmjsb5HU8tecxMW2WVoJx9s1+KDbPsSU6tYiqRVKW0uU
yobUZB0aFdeIMlYhdQ4ST1Ke/TLO/lxBSktZYTC1kHUDaMg98VbF3HzGyrO2ONsXHqyh8GlIIAye
iPM0zu4RPNoZiAyrvW5GKTR4JYkn/nYn5pJS6YkFwiJWFRRGpTXGSnW0lf5oKiUS5oAvZZof2TXl
20XplaZSLsPFzW/sIh4z9gt56uW7Hq7xMSgqZ9Mp7bNQKmiu9FBc8VRd5Wa3D6mY9PPZAFmnFFSh
tNQYUTVX6mqrdFY3QnG1lfaKQLcJFQE1CGn4sBBodaXUOnymjQTCFQpurrTcXqm6kfsglMo7K71X
Q/h1lAI8jRnCayWuZszWqA20cCOT+rHRGSvpubH2rTv+6oypO3X9aEIfnd2MiNymV9ozkn3ozJ/E
oFt2guOuixyms3StL3X63BWpfTWVkq0rTduG3Sc9m/s0krfRVcm5UjZUjiFYT/m+dsEiIXDRx0RM
Ssuqn3owzCTEwoeZ0hb8Bk8DEjvqv/kedqjumdLfZ4R4qRR5R2nzk1Lpcc/+1tRfVA1nQgGPCV3Q
u0W2mIRibDTxaO0iEHmTUv8b5QMYlCOgUt4AW7kEEuUXQKrfO8pBYCsvAWciXAXKX+App0GvPAc2
tNUzppE7PhKSesqZABXraVRehU4sm6Ktt0XgDER58DOwEFf8TkCdWB3CJPkMlPeBhtIvA6mzK50T
ecLTYie/+uVQT953CSjH10tApQMANVC2yUFTBgvltHDNra6cFxB1YathxigxZeRx/I4mRyMObo3m
r29DOTigVZ8oRHyghYi0s3J5dMrv4WH8cNIOcG/A9kJ5QkrlDsm5DQyVvla/fIzzohqBt2MnCWlv
yZS/ZMBoIhiguSTDp470m6G8KBRVsb7EngLv9WdQfhXJGisOUhxvM0a+5mZjbBEdScy2E/uMUp59
hPnFWb4r5YWxlStmLLaVcsmEZUebWHpOlH+mxLcQDfauUc4atvz4OtqfSXluPOW+iZUPR2DIAWtK
x2WAR6dSZh1MOzbmnUW5ePJfTqXdnaTCxVxA9lRuH0YhnfShAQPDfJo6HEG28gaBzfpolVtoVL4h
XTkce1nSwOBuJ6xF4q1QPqNEOY50rEea8iBh+r71mJLYwaxhfkfVd4UF9SCxLqXanx4jU60cTZPy
NpmYnCg2eYuV6ymRJA3Mwt7woz+Xv84o5ZFqa1inFkmnWiPj1y6DuJA5udJo9xMnZO2TqhtX2KHT
AzNu7cc5zwEeK9FDWhABzcn8Jkwhpwh8wzppNVwWzjwfa/UlqcKDkTEhk/8LcqbUATPmCQ89s7jY
GPgaQCa8kYmoThgpdOZi7AdJRPLMGXg8u8aPNxBEbYYgPjUYQdzWfJgGk48rR7Oe1QqOGmTPyh18
i41LTaPURrhLs41nM1hjqUOVTsaTpLRnkQwGo/GCM/oTVvtRGsY5KKHtCsvaMyfhRp5nGCDzr8Cu
b4WB3V2Z0iRLFtN9XUTyNEwJKmbjXKZ+REPM8K+779Jy7hHo46W/VxUsF3VIAyYwmyacOy4eahYO
DkNebRvdGhfBN0Go1m8FKC+IbZy9YMuIOmLLnnD/oDmPshHmScAjRGdIIgvnCw+/w6SYyc3cE4Pn
vnSwSodVP0AIPy3jP7FWvqcDeoqD1/+111RlsvGQLRNhgJ67dB1arPr5hlYZPnmz8yyN9Ox21Tuc
hF8wp6wt+eWX2kMRh5kcVcbDErrPQEIkKBVr/Ops9y0fy/dmmSIYGpzEaPPRqcicXHbQTX+2uMNf
2R+2glbMYuR2EK7ZRwW+Dkplk8gXt0BdIvbX+VElNm4PGgbm9m0YtYK+m6E5gf5PV55eCbrHtPGq
E7pflRhF/DBrva2dGS27Pdc9gDY8s3qfnhv8E1amwXqgsbikA9bMbOMNiQ7mQNh+l3ZubeFx/YSZ
jLdajEhfFZ/SFenDRwdJf51AMidaPdKy1mOZlcanTu0xL9xeENogUI3Fr495D3DW7MaID43rUe0m
uKsesxo2VzRyWND66kd0Jap4qje+EHXiO1ncbzRcYUQUmebBrL2UTf/WZvkvkm7NGispqaTit1Zx
TOtatKA4ZV3paBX1cKzP9hOtnuu/39RMAAnMyVBfMzIMi+tOdIphAHXnmYAqdiNq0aH4lBouXaTJ
Pc0Be9pRjDOC567Rcutk6Y1G0HNSUwBZd8wHa/Qk8sgsYy3aiB/Y7PByzNcmZswceu0c/ztzZ7Yb
N7Nm2VepB2gWSAbH20wy50GzZN8Qli1xHiI48+l70X369KkCqtB918APA4Z/W1JmMuIb9l7bJmOt
jUoWYd3gnRP5Vvqw5Ys+tNNFPy5CuzU5bmAbYPCs5gtbEeQGM6gWbGsIO9mx2LWzw5DjnWVrX3o3
hdieuOOj74lbIU17P0WGETDFf0Nzkj3as0BCkzc3hF7x2XcQJ0qls9/rsDJM+FxREO0q6XPFUIEe
DN5vfuS5DxIHBHRkYUvX7F6gx4aLxIrl4FrO746k05YAKyLAS8arKwbXL1uD49/dTaI5yG40Puos
41LQ/ScoW6wP4VHeiO95VXXVnkYC4/Y6ugUGzPqVizcDcyr+FGIgpJSmGkl1/zYmefIW6G7RbEuD
hUQTA9VJwTfvEQfTsumc607kfeM3ZoZHJ9oO0fInz+mKVb413Hp+VR11HY5UiFCVVpCTxY8IaYuS
vWQFGonB4KrFkFou3YnhFIgA/PIHXrxdM8tnRvnYAxbbZ5xwalBC3xukxCeUXeUoiLJJ0jAhsSwc
PbWHDm0XdAxknz2a6GZOuU6DZngWj7Srfy9xXaO8Y1ngF+kdKW/+wJrxjTwW46LghWyGxvhum3g+
E9ay+mP7U8fKau/YnDhDV17qS6+a4ofe6K+F24ezsq134AZvjdsCIpn65tjUPe2VbPpTjnIgpFUM
gRVdrDhbgmloLtp0dLFJxXVWHgbVP9WJsVzR+r+2DnYXnfloxDz56jXVuamsz8mc65OfjsXDkp9I
lRYPfZ/dGCGKE668cVs4M+uF1oJ5jvIOGWrO/MQwEVWWUt+KRn579fRVlRbRUSJZnjHDv8MIe8Ob
vTxopzlx2fO0fRoI+Vo2+ma0Lp5Ljd/NVom0D9kSGnsBO8b+FQs6kakpvienolJKho3sa8gqovuO
eyTlhEbiWCx0O0gNw93OdIKM1eQOuQ+RbklLAnv15FSEZNtsRzbLVoqSyT/XGkxfYCvoCLaDFG3Q
rGENmklnDIMVyLj6yp3BDtl5ejk7cScVQYuDYTuS8LORzSgOURftdRT0F+YhNUORZlqjMXa5YctD
38lNVOhMxJHXmJ35p5PQWY0p7oPFrtLdaCI2I48ajpftVTubN3xjNm7Eemv4WpHwfuql4TKudHbf
PWrulXASqJ8xHDOmlIdO3AV26YMu5/Zp0SprX3T9ck613VJ8FTz3zyJ7t2PL3vqth5AtKvcwYUFe
RuKgsjXTiLSy7TxMx6XGkTFP2Tus1zlABGmHtucUO82UJqJOBbKN1XSqxXIP8G5E7MnAajZh/aBt
jjBJQk5ZoJANi6tO8IG7wNF1yOrraqxLnoyctt12CVQiG93aNJb/2afcOwZjKOxwCLod3aEt05Pt
MsfRJuKh9dFf7Qkb/l5WbUOUmTS7sclpRfE82bxSauy00PE3EgLguyjtE5Xc72bAOmogZTxNTvMe
+4TujqybRoNJUZUk42vhDddQL5HHtYbpnxA2TNumns/pbFHtdbrau710X7PC/kMiwyYDHrQzdbI3
WT+Viw4bKP9JautbtWRW2PfoFqDIjtj48LDJLaF4bPrEjHqgMs/dVLxmbVfsF0bfaAp2CPjN7TQb
w9Ys3F81UGcHXggqLjzQBXFaabolk2O4NgVZYLP87Bce4Yj+ZAI/HXRxBOQld3fQLEx4RMQquHWG
l0rhynLVsz3blA2Gj3jX8D+w1mNKk7h/+OxjuCbzwhpRbXifomKTl1UrRDOenxtdfPplHgqzr6nI
sHBOXfdYT627za1B28uo+O3O6IzzljjeNHqzvGx8jDN5dWoeAjvmTWn9jkqLoWCj3/8+ZgVlP990
e0zWFCzLpZ73CwKl6lzsc4yB13LQx8OoMMSQzwaS4c10KVDaZqm2LSlb1qCCOJVn+K+rUJ2v3rrW
0wgHJMh7YsDs5rtcGLNNY9JsJoG5W0vndzvHfSX1sQ/mZuAoX3yqpbTAqjCNZ3DG3jWvP9jNm/t2
SL4QHbrhpGFbgNSygoT3UTE7FJPjQS5tdPWGj3S23b1R2gIrIgUHkGL/kg+sY3XG5onHUdI1WADy
Gc2DAB+gxdYvYQCcNVHlntkGmSRa+kQxY/7faRXHszCaKKwZ45/tQeVXrZ3ScBiy4d1tkNwu2CfS
wvygoNF3kqix/dwI40Pz9Yd2ZGFVpuSmdb3WPoMw2/Fjf0YJHxeLIcDdmiYuC3FiXNi/mFhSCivR
2HjgAy3c6rmeRXvyyTsPCjNlGTm4y51K99ZaKXDePEvPDRU94KHpOdHKJPBqTNGiqK9NmQV4trqH
DnmTRDx8ZGr4wV/nQulwwscOH/+xRyjVt+SNAXo/KUDX14XzJTf1kRW+0MM5I1nUAmeHDXe6/v2F
LId+63nM8OY+op/kxfQ5subU9C7KA8yhtwl77ZEqqZmdveAYsAxzeZwj/VXP2zrQx6baw0RipUOv
IctUnFuTMDc7QmmYo/Bl8LjvBsu99rCe93LpGHsid9xMRbfXF2t8Qu6IlpZ9WKvf6AQSamxOedkF
eKThcOXNk584y9WOTXyBRdPjEiOpOtLFlweL6jrznLgzR7tBXk9Tx2NQdHYDVJHkJMNIr7Usr2lD
TVosRJ/5bT/tGXVPARF9J8NSRvjXvGTV2JhKnTIunQB0+WX6VWv+28Ak9WLHCc4vaQI0XxQkrAJA
TRd3xyn1HxPSgPaY56htbTmHsmatOZojltShxHXJBT8QmnBfiCcEToVLVFkYVjC0HId18BQNaBXK
PPYeNLeFsDOYQcqwhGAcb7XtgWKzKHCQMZdzUOcsQfJJqlBA+MhI/3nsfCDB5AGdsry1QpHpMekK
cX1a6j0e+vQ+Zibl9xrCXAx9SgJ5Pxx4s98zvUVSt/6Sxuooyck4eAJaQecOzEKxSfLJRFUiL6R3
tYcCFdMuGVEIJOa1tIgkiI6xqifQmrYXLuixnNKm6BFdfagihh8QrMCa+vkhn4nF9FYdTEYf4U4x
hCY+ejvFmtYhs+doRSUrXCJMTmQtJltbNby07keBlCpG/fTSpTwmE7KOOIo/Z3kFe/qK4iRnyp6B
mimhu2m+GsJMNY+Fl7j3abKth75sUR7DhlAFqNbWaa8VJp2gj+UXqYIlS63RD/IUHQpnSHPtuX7u
KifpJwek5niLvykc4nQIOlFHZ/IoTdyIni77m8gMTy4CNGTiWXwnITZGn4g5v+l0bAjx8lr32dnR
tfww6awN0nJ+MCM9PUhZs6TNscsLqTSqfGsGUNhfVW9azMOLpySlWm6NdsDdijrasedQ9JSYrcEU
DRoQc5PFYIetLddiLplxVQRZamaUh4XL4nto2ujkybh8IzktQ3vSWFmLKIuwMbpSllML303npycd
++jFF7x7pe02IWPHYqcTbPzgDgge0m64LiJ50tjMH+MUUDmYnANZZk+14SCdb5ePec0AnUWf7c2y
+MHkvApIJ6r2JtTDq8kAuzNGDO1DjWdDb8qgWWA8QIxXW6NZ5luloie0jt1Zzfg+UG/RYeoXqSsk
A4AKskV+249dtBAomdgPmXLWHkepF+CkvwlVOy6M/py6CmJ7arccovGur5tvjaK8M+13gc7pkEC5
AATeIWvT3niH6cMSZEtgi/fliDag1KJ3+rir9Hr3FDEMxkcpd21qzluPRCvJMnKuamA04AUPvaWu
igzlO1SQazbj0x/51IXtk5U6u7xuApjdt6hwzDOvMK6WcUbdZcFl65V37PJD0a0pYMPn6JfMOrk/
lzbj5WDpmRRDYLGE3HoGEi74DxSHKPiUvVxwKnMjuZhAWfSMGCxiI/DHyjz4LfJSzecyiPJ+A3+M
1C04Zibd9N2BKAGfeNcm6ak03A9r1t0grbsqbPri2/SpHLQIaaZmxg/5UqUXx6dKSpHeErlUEV5G
v/KUzBmIUaALjdbthqFBkeaWbxokYMgPv0mcrc9E58JASzfJ4rUHW0sOpJZg2LOzF1AVZBHMjPVJ
0aHoJCesyxBOFuOlYIs1lNHGrNs9gv917oATXxqwQ4YBLEE2a/u87M8pii0er3Mdgy2XlnE0+vrN
Vxa90h+rS/MdCW0/J6F2Ew0M0CHf3fERT/Q1jA1OnesN2DpswRkkJ3vbI8Yk4inoeYPJWG4pby3m
/nbOd8V0rJiVOivAuqA8wRUM1hfeB20H9eXdTjUVsMYHWhwBjkMCSUiXm5BBkhnfmO1Oy2LrWxCu
HpRaZwzD3uKlB+LobMxeLCdvvkkjs7YOFlmkfrydLUVVM7CDyauH0WzRiuD3lVChgOEgzKwDgMav
5NyIs192n1CIA3bmGGbrJ4ozkLxzWl7ZYVIZL/SwTdGEsO4vWRaZ19xmpqyn9qEofEYlvoT+J9cX
fkSTZreUlOwmwCsKtocrPNojLZ5NAyplCalgqecuMAYXQ7jzJCAtDxFA05Eqv2BFmROTFhYru6nw
AArGAxpdIgHRR/juQ+HgbVB19svN0dOIzn7vM/ULCtVOd2PzBoEmeu4XOGyNW78BumkqByRYooZz
1Om/xaq0NFJb/vAibrx+T11TfeDgxoS0NGi/Cv/g0QMEju1Ph2TwWImLrgtz3uDASIpzPmTTvrUH
m3E7gxSG+GLD/NIKLYVOctQTpu2xUzI/HmYCtLolRH5GeMr6WxB986OQOiOiqNRQqbFf8aq6oeXy
nlt/n/Te8Mdh9GfCHDrYwnxanYQaoAnyW7pn1+0YEoOcbqRxNhr/aczJpnHUiCWFwMZQgEZkKkpF
wwDdlnX+S9Bk6FYAi2z4tnHvcI3S/y9YvJLHsz156lBnURRG+LJNfagOCOVh9Sh1aGaK6qa+EZgC
3Yv54LZvnJNtaHU4dmxctCoOXSQKDDa4Xkr7FVSy4Rn0s1r7ndYKNUdzNYU4jqlhvkQM7E4IpTns
p6p57WMNPZj0znbHIzt3WUkcKJrseWlCqXveYc4BZkcCiZFHsOzooqiC2e7tkp5cbXxq96Woxxej
dPNtPFcmqZCE2rEe5Y2ZpQY5rekCjbEK2CBmvxpFHNFGAohMeUsy3Tr//QVNZbVP5PCcWmSPblrv
SssrznjsmBbNbE7/FaL/H1JR/+kp+V8hqf/87f+lEeWlLvnvv/Wq/JeOlv8P8wbwklo4Nggc+C9g
/69d90v924P69eer/Q9OlX/8zX+6VDzdMHWdt9zxfZQW/9ul4pJj6wvTQKVvcp/+jQGoEExgRRH6
v1tIHEyPIADTdO01+eAfLhVT/Dttms7f9H3LAFby/+RSEeZ/8qjgTrENy9VxmJo0tX///PevJzae
LY6Y/4FU3HdUbw97mTqgoGBfJ9wqfftG5elWE51YzFD+q7fyb4Zbj4g2sVSAdJyNU8OAk2jx48rE
TFhvpZN9bRtwYE7t66HRz6CnLOvuDkbx6sb6zcjxQctrhUpit6IPbGq9X5j+GyDLZHn8y1vxj0/t
v1V9+VCnVce3als6Jp9/ye5F6w/hha6FCb9nmI5nrz/6v/xofevkw2QPA/mDciHVkRlug/1xWBdE
JUE6zFPv47o6wiAIuHPaa32VnW29FwxBzT/GunDCfQc+mR1UPycGvJm+ORvyAwgz/HAHTpNuPSjZ
cgWgE9vSKEWVVj7n7LjUuuzq1l/ydQHGP2iRDWjM5x7hV86obONKJ3mcETMiS5WSxQzsOHAUBK2Q
g/agxuSrjtob7ibjOjeeFka2KBFqpNh36jCyKE7YnHB8+M0JTj1N8JzP98mA3RYXEFpXKgLTsu6E
GTJmclh1oA9g91dddCPCsKVOt3/V5CjQsiTHcWUuDMAXvKjvf4DkZa24zylMPyIwDbTW4kcFuEFb
CQ7VynKgsiVnbeU7JCvpgTUVAQMr/UGZDPyntFnOEZIsxOE+Tmi0RSDeH6RDphtejuGOcCjopVWc
m1o5hwVPLDY894REL9o6VvHUpOJg625KTquP4VXQOvOOdao0ETrHbtBYSGktzsNTA1AYULf1bE9f
KM9voFOWTcmdFsylY26HKkcFm1OyFBN+Rd1I01MTIzUW3otHbugBfQ4RTi1wjrrNCYtM9J9yMPJX
hgfp3i7ka4vLdmPNA8z/aaxPljfFB3hyun4ctYQIwRj/c9abFRVgRZVdhSbMz0ZWR+ThRjA4DBpR
sn7WPIGbUZ93IoIn2zZnpnbTBqkbxLKkZiKa3sSEydgu71Osv7hsmoBC60YOEmKqrppOBoafTfkm
syJmWL0EB2K90qqxQHbEZ57Cu0SQFta1t5xm5bwVRsvoRU+f/Ckfjob01AWcw3CqRqR88ZAh4I09
VoRj9YLE7DxbrTrHZvST+kNdBGmom8mL7bMz2dmtHMefRbd6dRd5nzqPXRJbgkzJEF/D0QQS1w+F
vbVaYtHyFSs41cuju3RHDTC86NhvwV58tJi3ZlpRA1e2d3WWv6ILeUiz4Z5nGlNlj2Krd3bmiLRm
QUA/uditGUMgnqI+GQk2GFB7mbp5RTq2YX5Zkt+ICdaV1I7+b81V2NIS782tK6plu4533UDAgA1t
bw6x70ZB7UcXltw/HPCeG78tjobDEdatzOac3pl6ku5LlHVYV4JxELgKZ4ZngJQcCjApksC6agD/
eM8PDK5CnScHtZOC+4ixO7qDB7w1Sl1oka6t+ZQY4rcwopPjwCVyaD80awgB+OGQiw4Z5JU2wZaB
WDgOxeDEmyxPX2cdfHVOR82CBJh6f1MRLdCsTxQz2edCiUMk03CssmUO7cCf0emxuaMDYP4cMyrj
+w0coIEVO7AcIUfcgicThPMaHr5XcoQ3UWm9g7v/kbduE9iaUzIidUkTb0/Yba/sF5807VzrvdrW
jEJsirqkjs5m5b3zfnL4sWrWXRZ4I1pJ3OZ7qIQvaYoX3mTjVGNaYRPPmNa9OPItLTuWzxynzkR0
HyYOvs+TDm0OUlyHNLU61ConCwXY7aLU1U5QXesFULCuCCyIfqg6l1vpbfCXI98ilcl0y8CumgcX
J37V3iuPpZZrzj9HEhY4jaIzHzH6iJEhu41JJqjA8XBC8ltkwe/FPF4V+XE1//xsmRfmgBdlEWYK
MV7DbEgPuIRgaPZzDpG+4k6yLe9nXsUdRq6fKk3e0EXdcQx8z7P/pfnMPvJEQMVLLiybJOyB+cNZ
7klb/AAU7qn3uirzrRhq5DppjMYs66+63u0TvSDnVfQ0zGQf0CdnmzIvXDw7rOTwgXzq5sek3A9t
Kg/eaD2QWshAgEmT4xD11aPE23rCv1P4PmNlvtWzSeh0xOgRWf0fDyHoxkvfybDpj8UA4dqP4NmJ
lDwQLNTWviYq8BmyZLkZiOqpE6jQpQFsdcGzuNSs4RyCv7OV22Wn72PCFgWX/XNloeG2pfbYL93v
skMSSiLrD0SVPxmyQXxwNR2zo7vHp4aS24vzjYeKNIghHAeOB9h8RC1tFr3HXJDLz2n5bZUB/6JQ
F6HfAeZB2w9/anlaQEXCBLNCoOsj4gO7CApml3lH4yN5qpnKPBLNDfkcYnVUMn0n+RUxziL7nd1O
MM0LLndgJHqLRmkc0MH/bpvMIQ0SEvMgMbAJDwelXHma2Iifx/qmJz4RJ/BeRlqfvQNXQzcG+6Rp
6jSNagxdrgYOHJTqMdEONWlArT/fkxi7yzD84Ifsr7mfIzBQI0JKgymBLvJPsnOMIGq899mwd7Kq
wE9X/UczKXtdf9xgMJ4yETWfdvvTKNTVSDGtpkpm26HLfk5Mr73WYWvrpV2ojd0xKdvhZCn70YKm
t7FW42cLon2r9yTPDmQaX/7+4gHJSFkswBNIjo7vCpxPfB8G8xziA/Bx1gnB0RaAsnDyRLuVqYZs
Du7ZRrVkbhQLoxEEtghDk41UIIVaYju2RbF+wPy7HMAQenH124zpmv20f0ClXMKX99E78clMXZkG
huLt9W2x50diudUi6HPltuQsrHr2X/Ck2t7yKQ4shMej/0aq52qdABCCxZfz7+aYdrSjv+FChG62
nUvdhnao35ntVgfmDu+1iconkcVT3NW/NK2hFnNOllG1u9klMaR1h+iOhfHiu9YhWTAroDnGaVtZ
Pbp+UVwMM8+DeGpQYXqltk366LEeoGCiy+83uOLabV8OLKi8l2QENtahLHbYu5MJ6n8n48p387Ln
NQZELM258cULYwszIG8ERWVUserHILLTfhU+N+7SjHhC6dV6MvOYiJbXWUObgILzKdf7DxMMJ2fQ
yGgjLm9tP4feSMJP3bApKlfZgDVawwEezIg3q38daA3RuMRb2QixJ5BEDoxfHNHif+zOSVNt01Ue
FI8LqgJ9eHREDaxysogfqLK3dDwSQOneqC3WzcLeBO3E7We6RwfqeU5yKP5lhvENKxCtrFGrzCeo
ltHREdpuHj2qHgZnW2dl3i8y9OymfFVcMnk2/25Wa5O/5HiVRz1o7fLDa8bnghhTnoY4CbuSDA6i
D8LB5iUnLrNgHq+Ve1DrWUHdmvfxyc5HNte2E3Bq95iluBxr4ZvPvicfPWvdHDX5IzmT4hYzQCa5
wnnoCQFEyeBXRxQbza6YIejgDlY5G9SREDOnEdcucsKoAB464ZmARNxuE8c+LBEwQHJt9qXnJUFm
Tztmmib6dboEvYfCOPq7DL1Vl1A84SW79GT0os/vrgDX4otVaebdNw+eNSZ3u2z5SVjTHVIHYnMy
6ftkcOpjNGJXbbwMONpMT9Ua8O30Ec9m7C1AnYtRD8XfGC62GOe8Nk6iG959BcY0rYhaya2NWQau
i05QQeZL3e5a/o2QAaPUpCwkreFJN+Phib2LvWl6heK8m0gwIdp450cmAvLmB0o6ARTelTfBiHwX
86o+ogFknJgNiPw8Hp1sMr8aUkRzk9yNXgg+IXLyIPkw1vo7F5mqZCKZWMWH0ht+Yvsgd+j//IGm
cwKNGUTFWcObyim9lPVumW3tCTIJpdtUE4jly+WcT1gB/JX3nBlGhUxqeU3nOWxJ4gXZEdk3gAnV
xm0iXNyReiqESjCRVXLVZJ56z8vRsLYPrKCtlzahs7GbJciMZvphe+ZpMNyfzDZLtlNSXEz/SSAP
uGE+mQZG17AA0JB5Jg9iN/7Ex/VEif4LBdCnaZshQXSKjBnvU3lUe+i2VUu6/KTjL27drzidKWGw
6Ux9zLGcnEFGsX0seBGZAx3nbEy2kd/vCOKGACV+Lo79qJYKVcDsQUCEn20adNI91UzqPKeIBIPO
rC6z8ddsqm8cwou7JhrDyFcEDpD1ohMIl/xor9F40PQp9ASYIljEvbXyMj8qYD1I1FlEDXP7gstc
sxi36yQobABkGUHeqa0TT6GswEPFVRQWSZ1gqAGbpHgMajd7j11xWAQrAqmy325U3ycBPobYONbL
2DLNqgR/qJDqJNa7rfVs+/UfNiOwJO38hzbHWzRgNm8rLLF4TO6j6xD2Iadsi0IwPnZjsQOWxCa2
SZElORhjKlJV06JhJ9cKYzs0Q33Lez3otEiGsqltZg7lU5Yn9ZUMbbpGraOE5yEk8YP4+NhfvgU7
y30B7h55lch2mp5/Vv07zPn2kvGT+YbUjsiAIeEDGHJlyeLayHcmDlLerZVB2TKt6/l/hv7O53Rk
fBraWkYdxeUggQNvlCRkjhtreC2kAdC6mMjVyRzJct9h1pkNzk5kPTbaPrMeYkJr2jRKb2PTvtqI
rHtiBgPe+gddDvEhH7BDzk6EKMn5AZXEGi+LQAJN/pMXpCNaHARfFhtltOdxnPyCFzG63qlok6tb
4eZWYqFRqJftsiBRGvwNZdXd0LB9ZACUOOlx+qNHyb5GEzRoNZ2jpOFlWwozcDqN1kRrNxUxO24V
/WHsvcD4RRLYL1+L3r1iRfiluzPqytUp9NtQaxZIjwCnpLYgk2uFEyPB8RkxSAIh6RuyGwPmwF/E
RQprl+H7jdhlb4XZPYK/vQ0e+/MxjhQ0dtYei3IeZzDVo78QDIESbduM6nFR0E2bEvhsxrpzW8mJ
vWKUl8RA0uk5rFzwCpX0xfvBq+edm5AhMbNkx/b21a9grLpgGyc6zdvqmuMc9CY/eHETRG4jQ05y
NPF66WJ/MxjHFESV1WQbDXn3m96OAB+zm3d8uXjTZ8CJpprCJUvJeHHM6b22JO6JRxTurJqGgb1W
3FY7wGm4Hfp2iwWnP2lO45/xhMQBfnwMfDAf0VBznpQVabEe+fRqiRCz5J+DMo4Z+DssE/aRJddH
qUEjoCHl8TNhYkHGtoW4WxIH3aT2UV1NCOqCYVgOyO2GdcR/9yMcthJ8ixzlOyLek9+uldasAyjj
EMOh99HpuHQqNCtbzYjfIv9bkuPjzzQ40PHZkaYJynaJDt6bn2eYdtspV3IzOjYxDyknIo+3yQRt
w/x5TfbQN65a2DYOtIj5tW/sXV9ySVuVhUS3ISSgjwI/rq6WpnYjWQPH2plgiPFEx5XEUDztGc6/
xFCuLlkriP6xol069ciDhaldDPc5q8gcqiv6H1qTC2WtUZoYdG08zPVD7DlEm/sl1Hel7sRk4TSD
gLBVE1p7K0l3cZyDZkU/EQ41/QYKV0L4Mv+R2kox6C9gASww08fUCV2tvRpzep1BgDJ5lA+2MMSF
m59tl8/tq6cpdpIa4X9lFNHdLScUgPOTjBvjURYO5VZUPyVT+eL55e+J6u3iK81bIdwvC5qrnVr1
onAlfzSsCE8myXMbywfauxQCUjBCVW82DtjK8kBRUSND0Y8V6u24kxAvMe7vzUod1486FJnsgKyI
AKkEdDYW0+xcuatFbZTPrdt/Uy0j/oyleoaMQFCABGpgWNXNdk5cie4Z88ObPc7tflY1+pDC3vku
RWdtjkuwDP4jj0aCt9ZezmzMxRHZ0M5R3lWtcmfVLJ+LNkVbQq7ikC9viPq1bCM+J11LDI0LESyi
qKus3OcWKft9hbVVxsWxkiIKYhJVCnO5+YY1QhdwnxeC8hKh52iaGFCQjPXHxybwhIPul97r+iv7
kXoXjazfHZktN4sfNkjVkoeJctD5uPqvIum6C3DOA3e6PEoUOhvAMdqRsc0Dks75HlvvxK8QC9EY
dBEjIS59acyHzEXrUeoETSkhnyhRHlTLIqzIvOHRHhdiYecWodhictKq/CD87AaqH0d9unomMAH1
XvU4Kzp0NG3P45iiY8adXPWILWFr5ltN5Rkk6pcye0jaMjmIVD3XNfuiFhkqktqdDbaDGcpQMF6t
Xgf+H6AoRK0PvfWj1azqizliqNAKnNn5jWE7ZbjFko6DIOTLUcn0ttjmpimOVUEFvqBeCZjwYmYG
umN0fmgBtNqpKl0CrzCBPyDSZ+QVOiDRGPEh19Jb955ro7cZMXMytmqQMoCLKzXhkzvovMSMtLck
tjrXyai3yA13UD3xdbYNU5R+rvepm+5joCpeYZ3JDW8CAsOJD2G2t0Hd+jYrNKgFC34yB1W0G6At
NqS713N29n15HXL3A8nQPrVMfnJn18TVvYubszL6J5yJTzlt1xRfBr84TIbZ4+8kwIWRojbstEX/
rN2pwfGGwJR1NBOt8jfqZtBvCkQp4UikzwooH/l5Rjqqhgev57Hgr1CxlF8USEgsfQ0KbnpG98ro
GQqg4E1hi1jUZFOZKBUtp/yF/+mFPhrRLmTuuiZLgbsd0EQZeIvV8AUkSlcTwEbk7Pljl7DcRMBA
ODh59WP1f2tM0fYpJh7NnDn58ovDwe4Z1t1qCTihaCZFIs1Z/go/DieHcxrFx86k38t4FVO7JDuE
eY9/zHV0QGLiQlpXAljFX3mN77S0Hv8AJTNQK+5TzbvOLBsm/GdC67f1lIoNuil0HYPLJqB600r9
BXqlsXG7s1k2J2Fi6rP9jjrP6H+4uvYn6+0vh+X95HWcQT8sjyM4b8eP1tH3ix35nEB9vEds9Tma
0DeMYzTw+izkEs/NToPuUbjaJvOM0O44h4fSuvY5wWZ7n6Yfe2zi9U/mtDc6Yxdb+OLz0nskFYTG
KiaqyiF1UWPy+d3qs2LI6269+s0ySI/yvfehcc5CmETS0RFuZac/crq9tIjdOqs5t516cCwB09Rp
kRbUA5weK6I7R+Tlr7euJHEvwt8YsIA/dZSMIZKcDYlPad8GczXezTa7+XWlDlbDXp4Fc5Skb1Iy
/PXYa226ymxDDRaWpTPiH4rpOfes3xl+lLT2L13XvGcMZvlMXABknHtTfblG/sfyBohVsnkc/Ojd
TZBVyuFBS8YvKeWVq+d7cPMUjAjNZ3VpFmTSIIWJ56jyPZ9C5idoTNYjUviAQfVkJFYGPn459YdC
q98AgvDh07SUYqUAlGGR9xe5P32MxkGpL08qz+NzpJxt1MRYf3MnBdQQEXkIh3oT9cyDoX999Hn0
VXRwv1j4I1quXRuyLAkXXad2OkUpsByIzy44qLZHBlBdU0RsZyEHK5B4bzT3R4vV8qxcPPiJlIHv
RguyKbLjitL52Y+UL7aXHVsPE3DTTadKrsdko+38TJMQKDR09snMUCNtQ2fu3lPdoCovWigyWR5K
PqbL/yTqPJrbVtIo+otQhRy2JJiDSGVpg5IsCRnoRmzg18/B28zi+c1MeWzaBLq/cO+5dJBLu/Le
d4290VyP4YOvlxsZqGHrkyyxQhyHhNdFfYos9DEr5aGF2gnujLyqCcukWlA8mmUck3bCqVwsbIAe
+aUjCPvOOpd4RkoOE6OhDCizSCKzj0IIfWf0uXYYHY4MEpOOvq7xVtUFwK9ID1UR21twZGRazZgg
I7jjS/rAxUiiULX1ydLa8qPK56cpeM4ycJuEWICsQ5q41WxNhnmgUSou+lvrSzO8lDFDxCjJgnxn
eCO4neI9wJkS4ZiIBSxNoee/oDROHbmlK+dtknUAUKZuVr2uTn1tvNoNxD0okXzDot2rIGT+gYkv
SsPZaLpwikawZ4BYQ6NP8xOjnets2Ba8KsWYwQXM2VfOZx1zyzT1+DUyE/ZszlFHDTgNVRpO47cp
kaa703el5mFnk/lmupq5ThvE5FVEevWo2b/O4O9Rg81ToF8baapQTB7Je5Zn0sKJpzSIf+rW5Iqu
9YdEIanLFemcc1kYWwFRADGLX+4qk8lI0iWYgad+5Xt5/DrY9t9QqhNtvXupsmTrTjZTQwJSyOXh
gwoKANTKeNv9qFSHOC+OPvHDN79Ov7wSMzNyUkBfdOCJmT6hl9V3LFnlcWQ86GBy4VJKpo2hRWdz
qJ/dJtK3te7nS/AR2YKkVQRpVIRJAsho6XSwUgerqJl+uSGuDJKIlM+ClgQoWaJj51igWDC0kfni
It0cWn1TaX2+0WwyQLQYpPOsM/hMNX+jKy0NW6/Rd3KkLjVmokfx+T10OYhfEw6LXojrGDffMf5Z
GkpYz+NP5ub+az7eGaPqIyNqBmsjPj+QxVBycIjC1yVq+Sil/VWw2VllFB97RzVHzJzituRRJpHx
XhWZi/WUwDdbUAHpPRYvote2/2gW5LkLmB8LHch0nnDhg9gaO0PtG+LgW0SHh9qq7GPrEZ1qV+0V
XwcuAbytCXU+brXp6nMMw9suPyi9XVRh0AyHwaOXKhYhmvKpgyP4X4wGLgWe0EtLnw9KvQw2aaGj
Hqy6axKl+2muiifQUFxkuMw2inC/lZyr3ZDr4LES/89FJtyb/muQioAsG4Q1vWhuNJy3PEc9Jm0l
dxTkgklJO9oPxO9lN4RGDGmIEF5eFhIcKlxcWlb+C9Djn8qadMlBC45Yt3qGa91jToAomVQW9YK7
6dlaOn73L20L94QzAAJkH3DURLa+LgyD6CJQKTUGkTBQ0ZLXl7wiNDI3Uzn9VBmLwJqz/ChorSm4
sFkFdfIEu4OfzsWyzvzxV09YVbgm+etxRBPgUL9EzKUA4LO8+y/4TMlNnRn2rpppOnWSizYz7/Fa
jssSeNmHSZh66wLQ5TFt0LkZaCmoDfP57lcjpT3gyyJlcNsBst+0OqF5GLEvBcBDPDkJKzpmRvDL
IzR0uFsddixrcik3SCugzHlNszMGCYTMbh2eKDvfkrEDDOJrtnljifrJet+6WHE/sxqq543oKDeJ
qrOtJN3TijHNtMCa9cBXN2W55HOtswKSXxRA2WsQJKxy1oKDojat8uEeQE55zIS3WEH056Gs9UPf
lKg1Eg7kxDReFnhSZHt/HvjUq6q0+1DjpugM/TVw82AX8Qv6XgFTaVbrIQe7XRbNO7iMSxun2Qtg
H5LoRP/UpFl0NJCWrgd4PonWa69wC/xTV7H+6rgp36EKswGGSm4g5dhpmi0fXTP2T7bjvCAuph6f
35bEWM93r7YSP4XSea2c+wTnyOtJAQQy4FAirHXbuvPvi55oYTL5zAUAwZOH4Ye1qeGP5S+9rus2
NJnqwtt7dGRwG6MdYKZ3Euh2GbxMiFry3bY7SlGLlAPoNavKHY+Nhit4cLyDvzCRl6RcVOzvafoT
9fVXGv/FHXRvmoyz3XhXbZrex2pD4h8MqBidBl/+m+kEj1lAfvI8IVBNaTIt4+4PxrFJwGLi9Fgj
wlVgYMQpXbBqVvrnz+I9YAtOh/PXzMmfxQETscsFipR9tC1lsfduZO7uL9UZ2Tr8bPBKfpg1+p+R
qYNO9o5HSkAg3ENuSVRFhn+lAXoeoYI0gXkw0+LcdupJfbY16WE9jJHV2NxMASsBNDUkuw+LHTm2
rbGGm8h9wv8atISt+iMWP528ThQTAx7gpJk2IE22Nqq6E5Jf+KfR3FxqvUpuQcOMSbuyqTK/2fKS
OJXYr9GU/U0dOpAgozYapNNditGByC3UNdUyZANy2o0FRiwHjc/TkGCTNCEjwNBp10SYu6Eubbrk
CiRcZrjGGZAUeVBo3RUN2pZ+uH1gQtHhrWaA68+nci7wQMjvLM/ka6I5t3H+cFqp48Cd6rBP0TuI
scYnYVRhj/v0ScAyZeuHzbkwc4eZqigucTpWexhD32BRJrj9OTmd8XD2mC1h6TDOqNTbZ4OTZ2UQ
vrTuRAphEZbuZq4b2rwAOI2WaxiSOn3jYLPburH/FZuCREvDxX/G6j1fIqK8nhmDgvLrYzNeK7QT
Wz63cySCcDVruYmHpdl2DQPI3Bb7DhHBzohYvE+1Ekc3wcsdD/7DPNrxrnfHeV3y9oayLXYma9SY
yUjY4ByAwSCv8M2QkdpUoSRJbdvIVEe9+9RM/R8hBk6ol112qvGArMo0Cm0Gh49DZr/G48Xr++Yo
ctQX+BRZbIrkUHotH4vzO7Q8J1oNerTlccWsG4wEE8QSAgHhh7QUX9II3QQXozcE7W6IQaw72kyp
V7LwscvRRetNZwqXeNiXnFzQkpxL55b5s2PJY6GKbO+WBXROlb674o8xLQEQS1QYimFeOdGzAFq6
lBHSXmnE+xifF6sU58HPOEayBZHf0ycPJHNFqfowI4VGaPITkPp2i4XxHCxKFzUT3psK/Wkh3NOs
kJKV+WgF3LLxDqM3gkubibZg474bgs449h7NZORi6dCs7gTGs9lKhZuiYlQPjcLYJDRyB5PEIMZq
NREwJBMAZSKuF1skaeVFEF3RKRgXCBlp262TNpg/zIpKyjb87koxQSSESS/oVDFTT0oVsoyns5lg
mbAny3slLbPaJ1IQIsSblZPs/qk6xuD9MP8O2XTvBmy5bB/OPRbL59YfyKFqvBz7DauirBehxMpp
DmkaDqND7FLsfvcj//+mWYo1cvf++2F2FevG4p5O/kuQYAYxU2Yf/rQfkcqtWV+9jA6gz4n0JqMn
sfQ/WTqUqKwQYSFjspbjANHu7D3Ax6gR2VOHRIpCKZeMHhjGYXpXH0wT6Df4BQPPG1H7BP3TJJ2z
5ZAuxpzzw12UEpP9V9C4emaDAMP4jJTlvo6uxU7QOmhOO2/dAFhcjTkFFUIjvb86AgSeDRQo7H0D
233MkgDp0FD/kM3LyEYGvPcQSwdfMDfIn2ovZag2HyLkNlsCg4y9E40RJIXmzo0Gtk8M9MJIqg4s
WC8Da8aj3XfvpQC5pC2CQs8Xz8JOiIv10ZDYNsiqTvzGljxolRvDuKfkNrvhliPWfiCv+4Q/B74v
KKoNoW9YH03YY/4v/joU0oiswdxGKAOSu47wiuUlGqSs7rneym/YoXelo5GfGJedVQEEbQr9KnPO
fjLc8dycDDd6h69drssq2fPEAGzl3lpxXbGtdez76AdHmxKTzUiEuRrDnCimirCF2ApBjkEg905G
OeGlMtghciEUq9lgDYVezTNZFCunJLQux0umeUize5slSeaxeJiOXAI1iT3JL9mQWNAcljAJjxA7
E50FDsL6tZPk321RkTwwa3U4C02FRlvbyHfIyOldCOJaT6yCroNiZWRMo5KbWzIx3qMsgrsQ07H3
YnjQ2wicdtakWzHyDol6+FL2VknxBkUDBaNjbQsdPxN8FHhyVmCvm8bi5HHZTjkFoQ987HXhVPe5
8P/hOHjt1Gocuxmrpwp288j5wuNHCTAhomiM4RPnxLSJYtzNucmiHavTo5Zxb2nk9NL0yXsAqGNl
ewQKlrP9ZyVMBBEyUh82GionaqyxMgm8fh+IdW5I0JbySYzTTOnI6CGjJcR9At+wwAHvTCj2e3pi
gydoZWvGl6fXb5b4KmreV7fETmIBBK4lBhGL7A53eM+cAVtFhoRCF+42aWIwl/GHcSGilBEGUdbC
qJ5Gi+hesC5oLbvmME7Gk6PH7yjjxhDfbJ9Xw6priMxjd3dvUDKujKopNqnDzZLGXGq5hyk4++iy
gDCyHQIatlKi+etG8Rfh8cOIT7jeZNUhgFm565X9OrY48QKT0FWdQVA5UTRXliV2BL5sjYJdTNM1
jKbdTxZyfxaLiVWWsWOIPe879ko2ZQQYzcOxd8Bsil7r1thsKOc7GoZ5fmqW9B9MXWuWLQCAmG3I
BPcW/p81oG57pcVUWpjxMcXrwYmIkX/aHLy39Ltz65NGHyOuHPr8sXDs91pnFtjXSDGmM6DVJ2/2
SY2rgxlTlPZmTtkzbIjOwo/FgAEhrxt/jYK3Bt/Gwc2f81q9I681tzxvYR51jBTnhgN4MEIdMUbK
JHqvGgrFfgYTRMLeO1vejPnwAx801OKAEpckziAW/6bYzzdAs9182iBj45J3K7TMqn0rLSzFXT+c
gmHCbMkmbsI+FnX2uUvajxG97uTMV14PIlU3U6zQ1aEKZBlDZLjXvbUJj7IJY9aYv/kuXzQn7a59
63yXzFQJP60pWjvgiWlnhQOy7pB1T5iDsMmtjjqm8K4MpunO5RA8tEhwc9bhZllP9ypiK4kTBgVM
dJjI+dvSpZ5b+PNl4TqYuCreSHXXdF8R0bMymgZWp9Y/5i6UgSZzNtUwxTdvLFkXQXTKxR+DeHjs
jAPOqHkd2YyYBQ0w/jXWVF9ht4nRCOVReukd/w87+ZpgursG3o2oFrAUlMTormt0YL6ZH42h+CTt
j0k9BXJnJBjJC9Ze86LxtG7kab6M8QCe03y2/DoLe8b/8wAag1feWHQMRyt1NpYGfX/oimGbC/Pf
iJqniN34rkAX5ALevBn390x3b0UHOpcx3yrPxt0sBm7IFESPsGxmTcWxtbG8dew4kJDCCKbijCg+
z2XYZM1fImim8tiUmwS1HhVHsi/7YZ3P2XxMUtrzNL2j+/pSzvBgl6B7WDSazBzw2gFNYpQPD4Cj
hf3OBoQnzjOUGPAlL/HPYNU/rWyzBzdJfryOaDOYWavWzj9w9T6PDSe/NuUPMh2nU8w4LRUGc8sM
mXS1z0kp3LGfeTRmtm8OcavxAOmYonOixkeI5MRrJILWytWhCMS+Ffr0Lg1pd7QWPuGezfymovY7
yW5aYDxPZoyVOuKkmhaVtkPkI2NMPD//wOr+1/NkJPmgACuTgZgZWYe8Sb8JKkIG5Q/44DQW5fp+
1NJPCVkql57a2gxqhym/1aMHEmIyt5kNcMfsRiSyDOo3IG+iTu3GHsUOTBNGWe3igBzZPg+9ftZN
IqC86j2J7YYn2hIUFGU4R7DP/FQdhyF4H/LNzL2PhcKZd0IdrRkEjmZbYZGDJeuS/A3vJUz46jKn
+N18QTDoTIoYTiGSflkv+iQ1bSfZbjMWMOsqKI8tnIk1PxsUSPSJZKdFbBH6yn7Q5Bxje6ofFtJI
497smNOPX+MiJFJPLJgL9L97zntkAo0wn4vmJWi70CefOOjiVysP1LEsLC+MW0TgcdlU4POzG3Uu
uMdZWW92y/aOhX0jiMVFy4ViQa/0YyPFY2pF08V3uk1ftu1X1euoftwGcSRHDeHgzbQtJfvVqjZZ
ZtuCZNEywExoV97J8ycVUnawnV90LZ7L3DWP4OPCG+g/2ZPuCXXc156bHONO0afDLdtETc7yG/jd
uq9rE7kcV65tkoVdOQh1ifLe6qQUkmhgv7bwYcGzK+PJaj51PaOvDzgTgkbn1oiJ5mafgvZXJHeX
hFgCGeZda8Wcd9VsnvpUJSciyM8WifZ2ql3qOj+mCCFCWyDHRGlkQ2f0IhwWdXxmGvWJxGd+HjIa
RoJjWvh8gPNMl7wD2mp5HSLzgKuIDqsUHYOrBIv9UOLsUU12hglFyV0WdqjrlCmTZn+AG4qIalNP
bWTMSBvE8Dhn1KigpTZNwH+KC4eQ+cmifTeTfDuxSNwx52j3idsQNBgzNZ2rvxxGcLqgA9tUgJH3
jPs4IhU3erJmpVadDUevD3xByaUUNQ8ticpz2T9aINf3+Iie3YTJROy3qKNK5AR4CNJT7QjiCkda
MPwd0CJHZslGHmyAD/tPXQLQGzXEyNKaS7MPA2fiVegJ1eDw3rrVUzURs5H2VN8zk+wYHXJFnxFY
6o1EwgspwZSwVy8qPyxFdzZ33Z9vIeLR/4ooOTY9pgC1pOji3HWXPIkLuiE0yjBXNB1zRVskp9Q4
8niy+EjpMRQy/1XX9+/0n+SuCypK2VxyLf5zLf+sfJinQ8wF6CkAq6lpv7T22UPg5LXUaU4OE9kc
wahzSYEgN68EgiG54FTwPXBw3scwIy5Ka4werXHEcJ+xzOkJEs9ilF9QZ6OFxzVWn/Wa3oeJ0aZz
MPxEr5lKjiKS735OHLIjuCCNOvT/xdgGrTo6FB2kpYVlasxfbh9sRS1+IRgclGgsdqAp0PfJNtYV
4St8HJy5BiW2j/GcER4SziwPDlBO201esB0g35Qta6tlYxjAVGWQWJKMpw3zyWn6bt0WrWBg2P6q
0hFhOsQ2HQse0E0X2+6lN6S+G5Pih0WXFbmHAMrvpSbpJXB6fLd9xvgyTYjn9aNLk4KHB4wUeuVg
Xgbd9re8bRAlJmfTytR4zp7pjvwFVcqQiE1jaGn6syn+w5lkyEsMePNRACGiEXoIVBANnHD6dWRo
z/lYxWcXii5Z65xzhJK5e5L6aFVo8nFzird8mK0tqIM3qTs/7qK16KDsQqoCL9ssLnOQqITR/nig
uT8cYyY4SKB6FjElRhl4H36nFUfTk2PY5wUiVGRASnk/uq0nZKqJf7WfjLfcz3+TeIh3/hAjmtTz
8eQcWinTOzOeXd4FxkVLYoMNTYcA1RsBC9TGWwpNdlWfbFVl1wo05HXUWu2CyBpzjCT3mK2TLk7M
crOLdOOG1zLlDcq6zeC6xKgEYi9s65E/Ll1Zw8S/9kbig41u7bbDu8WYs9Xyu3L0lzGHPZVpoEmq
nJMEccXBqVU4FVfP9/ZlFb8M1UM7RdtMjLRqLbnBmAk7HQdG4qFI8+W4dhO2g6AYXuKIgjuhHFzn
i4bVKY5LrFBcgfVAynozWKmwKeHNdrwTOsy1M6UshUX6HMMewl8fvMUI2rra+EdFVW5NLXjqEPzD
X64lF3l6MmqwFypILuPQEcUgaEz7GeqZl2Ka1stHiBGfuZQJYwWUdBPelETD1gSeYg+I9i82BpwA
UEBzidOJTQqOD/azNkwMOZLVKF1G8egD956sr2aJDh3nxqm4GwvqgcaTTHQ32ZRKww6WzlnoGACG
aEetIHp1XMcP/wtRpBDzmZOtLR1XhFGX2lZiNTZ1Nsw1CgEEoFgf9DVpGXJXxfWbFvk48Kox2lcM
f5YSd91pvxPm7jDGfceBgXxFFt3BT2ukXWSF2xUIrG75YWD/3CZ8HFyCa5u+CVk2XWKbovVxh5JL
BezjOAZit7j1Np1Ck+oE1Vc7AjkYK8RKsQ9gWXTNSzITlhWkzs7LkfijjYy3w1h8jIQ0Ie/jT8kw
4hOWIU3YHKzIdt0CBzqJqA6nxnuG2IbRqDBuk0sZ1eFQmFnjZNeZnmDV2Ym76+PiO51+sLfU61FS
F0JORy5HnlriHLqSOCuyQH+NvrlgrCvYdJXsT8b4UYNesZeGPA4KXWW6HZjtM+ULOh6yOsa4Y949
u0QEGIkN5xhlqjI4mPsZ/Wo8PQw4TFb0dPU2Z+gJmiHbyV58uAZPHOXZr6OcT9seKSfy+AVFFIIp
fIf6pCEeThDnY8o/Lv+wX8EGBZiDaGLk1COC2Pjix6QKRCRmA4xgx0jc61ZlV5XgneW07EKkgfrK
dv0z8ar5oZlgFDBuWqeFqs4Uy7ST3qK1tL1HOpCvAuv3Ni7HkAqSmTrVSt2h77LIjIRCgPsc1Wsx
wjUdrCe9r45YYkhiN796W7v2yxzSP5pZihhcWfse5suqzfu7QZvK5PDBIR6St2o9ufbW4PrquABb
rWbhbiMoYIMG+Rddim7Pp7HzDo35Gg0ERlbkua10bWYEUZj7PDsCPPk3OVF2UZGegTLXuFkxR6xF
erPaZWA41TC8QdngU5xCq8e/SRpQuu6ge7CA0Ukw8aZliOZMp46gs1UkD7puE1lkUouUDJp7961T
wYbN71a4PmTucgJ+iry5QuSLeG8pqQkyMmlL9Ja7wqMyTNOdY8c6Irb0EzHNY1D3NGBFv2Z/UYEl
Ma2Ni/qLLJ2N0TXzOgOcF6b+AQ0FE3//jkF73Wh5tSH5F5Gj7+y6ikg4rwJJ1f14koVf3dwtOG/U
yRK9WP1JbgEcF0tHtlkxlph7QNPgxYgzBfkggdcpAck8LUhU9Vvz26r5y6vlN3FhgISSad0AD1l3
A09Knwged3kuGvFmxuMjtPwxVA0A1kC/w1h78hgVmiUBQDXjyZQdSifp6wyBVlcvnr3Bwn9XkHvR
lvpGH4XcNyhGGNSB7pSTtuqkOAxZ6+/Q6cN4dxOk/3bcPWqSkXBj6PMeAuG8gnt7TEs/3oLZd9a+
B5mNaODXdvbPYwFBkGJ4q1mLKS1un+smekukecTYd6wa90xb+NYVNRlp1UZG7hHU2VPO0jyLBQ1Z
8UokMqr09yQR7aGQM5VVgQZFAzpEIwNyc3gG8PWSTMljUsafkycYAGbIzaT2bAXexrXVTwTEOjWC
I+KWAKQVK+FAG44Gq8gotpgFjtzlQLqQFn0XRbcRTHx439sTIB0mzkwIS+DxbknYjFnmztEu+1vA
t71jM04/pbfB2nBn78ga9oQJKj/21pitZ5uhCYEOWujWyIU8OWXbXurpjrwLtZGae+zIVLultdgo
1/lUQ+EdXQ89MIMe7gVRUkQPCEuqSZ3BZwtq/bTYGpZ2LDsXIjuNSag+pZ3cRYdqLgCiosm7jEHC
wYaHVKNBJGl+8bfgSYEpb+od33PNrEvJZkciFxNIbzoQcfIymHZ4rUEAPtXRAz6nAlGQVq7NCCXW
ZDASO03QyLaBZMJazgNqFu6slcBXNdcY3hYSYTfWa0k8bADujO6rDnCBay/KZqdfmZ8QoB9lab5l
Hk8CUYwIPjhtg34MZ8V6y4PdbXjlxh3rZJvWzkdKWARKOZSEWZIz6q+dreehoWVBwrQu4whqSR9y
Eu8gAv+IsRa3i96ELRXlWmZUaUk+vIml3u7EiFSattphAIuMLIrgWPv4HRbiKFowEp9Cn4ils5wI
XDZ17ylykkM/E9TZMcHNDafZxNoxSnpakoGXr8RphgVQnmfIAgBBx4OvtHNdRuLBQuu5S2bO9CA5
Gnac70aUGyETwotcsMX6hELaz2n0R2ZI+9oNlqugwBw5Rbs+H5gPBGm2Ga3aYuFFvIHtNRQmy8lT
YyWx6G4E6TE7vyrrXUN6EJkJFJXM9zZIJH/LZ5b++p1h8AMvi3ZOWMAaXQcTiFRkLmo7Z0M1/ePE
y+BLQqvuogROWQNfTFj5ptFGNH7VqB89gi6tMjYPFYqi/dgwiHL8+hxo4w1Zh+vZE6JOkxm3RtKh
kCQng/+etmCv0nMXM5u0jc5FLe/O57LH67w8F+gEh6PSAfmWXvU3dlNz9NP40pmgC1KC8TzpGif6
pzdZtZjyin9Bi8lQqu5J6/VfzfHtLUf7txGRdlEzTjeVNHYpYuOwRtYUnslgHO8Camgfg9pK5Nnp
CSCMhWIcvGQMZcibOdgY3ePYajBy4jxrYybAvfD0NQ7mY6+8ErKqcRi75sFg7EQgNQy3VG0zDRiY
0bjZurTP6N7Ha0bXFkBFiKhWUrIigWmxNXKaucaiBXNTpfoT/BwvRJ/OvIQCflU6xMXUDxMpB1jS
HHdN6ecjjnSvKQfvRu/bd9cdvvWke6L61/dN9STMcsPgo9wOCGRXCdIBk+AK9ChYuXoz6gFdIQWp
o7PuDC+oaroHfs1HMNwe1U2KXqzvoI57aYwGTc3ysCTW8D6hDxyZSwQGySpSpzhUlEtAl33HenFn
thCOpdZqcKr116Q3P5Yxv0PQe4hS6Evu4KJbsKwvxhPo06VIHhdFSGITv8Af80SCJmtcdC0bZr97
b9aYsyTps1PyZ+0VyHRUPDzl5s0PUMiP8m4v5nbEhOkmc4WkNY5+5oBv3ql/WT40GxlfAYoGAIin
ATYaynfWm1cqd5R/E039EBNzToALQEH3jd3C52BlXxlaMpTrcpXrrAytoiN2zDA/HV+RJpGy9K2y
1COctgdBNE6PTjZmV23etp3LiB1u0Do2W0HYEZ8j5Urdxga/76R5pyJGHmcYMfynlEWmpy/Wr46/
SO5um2UCAkShMsqnkaVIz/xtjfHZe+GqG9b2VKBkMsSpwjxwgCPJLAFq9jpzJvuEhxQ+QB3fbQUs
g/Pqqhi8bwuJUseZ5CUWOSk8olrCWvRP7EryISu0jZEr+ztmd+/I9t74xaH0q+lSD66GeRL02gi6
XLn9Xy2fJp0Ud8QGfoTy0nX/jYTKUFr5v1il7dB0+ze9L24y7z4qeVYdIsS7Meq8ECiIlNj0Zgob
1w2+Hcf/lFPlIVPiSWS/nnBUU9WxpLPx7rdXCWFeLMoM3z7hdf5U5i1KHe9aFRakYAitMC6+PWRp
7OBc+pXyBRBx75JqMQM8gNvL+ruyH+3IykLYpg7Tapa1bgXOraaR9kYCXq0pCTuOQS6ZZRrjiie8
BKfJaQG3c/pL05ahZHWyG31iWWcxd8Sam7+5znamdXBjlsPsXxQ7d2jdYT4geWAziAjVt9y7kTcl
nvOhfalL59bWbXnsXSe5JOwUaMezp8LqO5B3o7ZHmt4sO3Xg/Q1pZmkfw8e3y5xQvVFt08xd/CbT
P4usmFM7Vn/1PJq3GNElmCab6pJ7KaUkH4kzQfFXfA1mhvXKAKGod5iLKB63PlapVZHm+yy1T/gH
boQjkaYlumIzmR8EzhxsG4P27AqPrzO9+YOzbS20724jSBrS3b0NdvLQ5I+d8PowIrIe7A0IY6Ud
dZXUaxBkGZw3fpd0jtBpMHIjlP7bxwG9UXCvGQjD4YzSd/C/6oK5zawwdtBsTpt6jbDnnqc1iJ6i
WltmhJqyEDs3QBY7ea2z6iODFAuNPZrv3VIXT4VheZeGiYuXYpzjZoCuZtUnN6seElu05OAU+ZMp
1UePb3isifXB4pbFkGkyr10EUUWYIRpQ7HxWsd0Cnzf811GVd8ND5AoM2iJHBeznZiqix6LvgIlE
3rZyTGNnm92DllR/Ab3YlgHfBEqyzMglIPNF7quxfS90YpfZvp4tDcEQNYC5AY/TrcemezT0oT80
DyolUcPrKvsaj4a+83B/TQNZEX7ELkPhNhryGMIZnpRMifGGwrsERd+QQRdluIoCSRZs+dKb4jmP
u/Iux3pTxu1wKyuLGmZOfhzb4d1BgLeb7MBGacjEKkhogwhuHa6DQaIgMmOkMsa0GwwV3wuM85bB
VsktI8xqcZ+ea9iModBJMawSM98TQ4joqKyu//+hdeMbfOaJbLC+2TWeVpyTUe+A67vFkjVKo+Tk
Z0sEmyTKo0+PdzGzvSfHMZLHqNT6kw0jcsMGF9RTsYdSZjxgAxM3bU7xWdHfxw9IKPw3LlxmjQMf
jP5ZXUtn8Zd1ATlcI6y9gRb6mJjaLwM6HbdrVwLRrO4abOvjYLJ7DshH7UxI5kmLUyUbbq7Eyd4N
1k/gnYsUDE7pGOIQfcYy/yIb7UAzKy6uh4bPcexTPinc9LX5C94S8KWLko7vz7/j0TIj4+E/8zZ6
8H5jRdrdaEmntnkP1g6d79bQJMzPQHgncyBBNFNL5Ijs501KyOA6q6OvoZirKxA3AiIDZhvEybD4
xA4qHWPr22STJ7o2HgOw66zXAF5RFXBSVq2DAy8TWx2mChbxfK0AB14y+nzieyBxG1NtcKvo3jWI
OyCPya5V7s7jXvhJMG82c7lv3QKQcR+1p2jCIo90+Mqqo9vbmYcJri/lJmfMsa4rtAUimRd4s2oP
COw4+PDN4+pfFoBEYB5MrBO6UZGB3ZjRY6TolUctcn9m6xmJf9hyWpx0N+t3Vs/SbhhiJl++1m6L
zPyuYdO/106Mt72M9IfMnj9jrfW2bjFEx8nmUOF13eZRjpBh6QQD3QrtGKW3abAoZ8H6ZgfiREAs
waW6Jw9zsfhZmI/sRHoxM829z2N5GBzICH4bbSdiLTQzSfYxgSPGODgXyXF9WYZcIYmZdMM03buh
Na0XvfZLfIX8V/oSKBRz0e8jfQrCxDLbO7DHuggJFHd3xD1NN/JTnc1QEUK0pJ8RfMLazFzX2QAl
q8Jvl8h2r7PsfMlU96tPZ3dGcDyYcw/iecAtRQRwYjrW3uZkgLLRE/3OHC6ZflEaWyfXc39b47Ea
i/rGN30ccrRSTJnzPWp9mPuOCQaLl44jxbxYVcTCUv4wQJf/Y+48tiNH0iz9Kn1qjzowAwxiMb1w
rQV1cIPDiGBAK4PG08/nWTXd1bXtzWyYlRGVJN0dMPzi3u8u5yY2T1WYrKq+t1buWBCJ0cWPHEIa
EJTUWJhROLNSyzfd5GcbSIwYhQrzbsYRYz0m2hA24q1ELBOBFuya9jpWfrwlzIyhwxAHt06Um8xB
lh65OOPmdlEC16rRcT93TXbvBQdIVvfuoYmNS5Za96aLuB+dttgV5vwRdpyWmCCgNuWrXmXJ2ghz
brPi8tcbyZnC9M8lYBEyDBnifXiOk2jvKhKmKuYWojBhc3kZJ9XkBQfZzC8aUHXrM79NlCJwr22+
wmh4i1ujfqoY6i8TsfMKbd09FtG7qGngIKAgmlnwvpYDBCiPu4XBiNJ7gfVxz9agW+Zay4PhFtSW
An4tkr/fHmOceAjkjcUtT5HBTDdoeKt1Fcc2PU9DErFd78oB7UkWtzUcYhvoROptcTPaW2mTtcYU
QAezeu51W1ynWtxjwooYB/xgV+TvLKRWbOenANeRtYnTh4BZRStYMb+qelhzqtifphOTRaTtPfG5
ySZycDnqfF5ARVBPhotgngDncV05VJ2MzEgwrZDpUmVBrVwHAWYE1GwLgACvFWq5tRgA5jjxNSij
dzBg42KecmsNkehEpH141035x1OovaJGtuvMC0GdB1u7Kr2jJnTwVCGYQGSHYhI5frzTebZKC79e
J1nx6uUNXv/WBSI24tZovGVuEqnYTIg9ZJ2O9wr3+mpGa74Udfsnd+vsczTrY+WsedaPp8k6YJ5u
NgyCw1Ue+8kS3pf7cDJFB1Ih3hRx1GwgWrBGDa4RJ3HtUzEZ2R6tzJtubPfD8VjR2LWminn8qyvf
BghY73HcyOOgnQfZ6Rf5gePJipvlLHmOEoC0jWBAG+yF9jPYBjNF7PFc0J2gMPRanML9HVnqPoQ7
uEhE+e6bTrSytHhC6vLaSBxYZAv/SM35NfQyxj7GdMks4LXiGjbmNYTkEpgOwXsdVBj0pr+LLqce
VlnHWKR4Q9F61h4uJhPSbD+ZHSklFPgVWUdumK5JHuecnqD4m9o6lSSAumofYZ5fuz3wGz+m0tnn
k8vJKpgmNHNebXRZRoBKzpEH46hN+j+EN+yLfrh7QfCDaBbF3Fi+FsnwCTLVXheMCPPwIQqQH2mq
TmS6kjJNitGGOb5n42bnKR4Ca2BjPiDY01xwZX/HEfKb/xOBL1ikOVtALDGK4bc2knjvGD+9wmbk
i7sBUlZIa4iwhWlRY9sg7No+Wyld4ZJivBil7kvpdAZgKfVix3O2tutzXj84CODBEFJdowHYz2Sa
uIUSBB84LuV+lmBmMOVmK7KOjr3LlMIjY4CCG7/iaOb7emD6CiK6OeSmxewN6k9jo/mZukuRE6Pb
1WjiJ+AY2ulPI88SSEFtBI4pIIgqsU4uN+/OCBJj1fPzKI9Ut9K9IKC4PJlBdFdxMr+bUHegGwPv
AQe9qtAH1/1oL4jbydaaO2Wb5C/RXLir2oPnK8Nd2wy4rLSUm8513vokNYkD6+4VHxwjoHHR9ZIh
3ICVmnpzvvpZMq5ZhLV7wQOJ8fNDYd3bzdkUFs35jImVcCIKssAmYJeQo8koiPzxvjHfQLKtnX0Y
5jfXZmHQ4BPzBjdCge7NN4vAjk6e4nC89fNj3xhHap2X4D9KbYpDPtfRQjVq3HZsXZdNiSGCx4pz
kyiIwOdkC2D+3Xe44bigA9d+fNUOpOVCjv3W1yUDc2CWA9KwdTgBnBhClHdDhzaqbJkYc9wKFoKo
k7RGHzeR0QJTDlmG29ZyWbXML9wyDncVwLEl/u5umXZzuo01wYWVWRREZuLZ9AUCKDxaQ10POAj9
JY1s8WKPxled28bBoxZJScg5NWKIr49dlJyJPBBoRg3g+VMd+LfCYF0ctV74NAZqBZfT3zVDeDen
jHUQEuqBnJNT05lsEFq2ffFAhEHM3ToCtmL5QEa037cQ78kM2+nM+YGzWuy4+tAj5+2NKu5h82C6
12JoEx1mf6GNh+xGp5t0jiSiICStY+v4d9EG5E4mdffk2mymIiezmU2Jo+FhTpx77D+NzryXsEGz
jg4yhTDeSCq12r2ko3xlDEFodAeNsMeRldgN5iCz+pkElXlyStT2RZkTXJ0HxiokC3jXl+yfsnuj
73k7V89jQNZG/IgE635azWfUAxa3WtxIgjBvIdW1wBNr9FG9h1DMzLlHRzODT+mrcj4w+HyljyTY
LMD79UAP99UHSdrVl85pI8PqzWkT8UKB/2MsSQTSpTrKlraJGSYIKEiwu9IOmPF0uuamx76UMoxw
vFYdwwYHhdFgvLYfwCwo3DtraI4zSPeWjJC3vB5YLKqhv1e5+Ue6AQ91U3zOumZ9O0aYAWu1dnLL
2hjKSrdRATuVMTXACzUxdxdhvtfJbVbRzh3xsSQxztPGeTNhzVo6oFf2gIoV9jtJtfNyzEEdCMgm
zDDMTcQjmPaKsLRgN1joAWJCJDRRrouBxwud9kY4bbwy8DwkzI8ebuRXKRkHFMVsrECoM1gIlzBK
z2FBANFsPGw9BjwUiGCLMn2xivJmayH2tXY490K182IAFO00qHV3nBuSI9MMGDcVxE1ynmXMqSbd
/Zg7d60n1hLoUR5ZSNWHDSVwUW7QhuxbjZYO9dwXJk+TdEC8lHn84Y8mB5gBU8sxPWKskWZltRWe
Btpnc8hXoUAXpxNkjJ7b4IpLOJI8ph9ddDIaD/OznZRrU7zMUvEsqn56OeeXgGfxSDaZ9lMu7zFa
5lVVO3JtU0swaCCxHdZG5eiba074FSWK9El1ByDXiholwpzmTs9FSWmRk3mvEuqviRv4MBE0VNRk
ELRwoTCNpgw9PWDdmqqBBiSDrDK068T2EQ5YTJ6Ttr5PqWovWi9rzUI5Roxu2p9pybnv1NHNm4t+
gwedxY81InMbEFum058+s+cNDdq+dZthp5L47LlPIs98CFHtwivw/5SztK9DHH92NRyKGqd8LGV5
GEONeJPwFQbe1bE1StLHiMTZjqFaJqHPbHBmozJ7YblJcsVkihXzoWwfUNkScsYEnWJfE07OM05e
jNL4QxNIXAWpdRw5qD1G6TFlkRWVQkaJyKpgzXFNoywV9pWa4OuS/KFl64Lk8qbM+rSU/9K57bQv
yTZeZm0FSsWGUMrKYSuql7rokWc2yAy9LunXDq7rRYNFcote6Ft2HoYQOhLZd/riR8Ef93FSxTSW
R9IinntX9PTSQN2yXsvXvoM4b+IZIpzExXjZdeMpqWoWKwG8mol23q796BmT+by0QszJVYVJwqXw
WVk2ACM8BxGiUnLb7QklIq2JxUZpSFcDecqHcgy2Ug4QYzUScg2uhQQ/7R6sav7igC5PYccXzyEi
D2+BxVKYbtsL5iPMmGBdlZbBA3YULJ5hBDD6cFl1M760iMK6ZjHaibqNit3EQvA+1tK4B+Q8JI2N
OAXdzaIwWrG2kcYdswlLnChYpkWjZ679qlkjA104tecRC2XfyRO5jlHN+Zef+jiCfSAwwQvX/0wE
IXx9A7wDvys8Smcf5NTgZdB/mDWcZXtiGMtoG4cBW+xZOek6kA6w3/E9HoFVSVq3hVl7L0WfQ2xu
9xU7FWWVpJne0haZn2emTzkBIFUYUEhX5ocphrtmvHFRPkONDpTKIjOzUzrqn14JFocqcqqin9zI
VEEyXjs1VANAsQN4h0eX6/MLk1eCL97XyyZSb34Nl8HW9WY2aExUyxfc0EgUmF+zxTeRL0KfDchb
wVWzz0k6zye9syzzWJvJL7AF6SEU33RCNgoaLiVBFk9oE1whEmaoQ0oRA0RkSTblzXc/zDD6qWAe
cyxjJSAz+I/lJH+kTqIlgDbkZYZzyXqk5XBy7wOR3Do8YitYZ4iC0lLH+0ALeKh6kbn5KYOkgQcu
OJhJfisA97Ap6ykNC/ZS08NBTU712GT+hhE67j/6pMS6p3sM699yHjFya/8lJNuO3quh8gJS1yV/
hNF+PMyUYH0s9jnqLstnJFdMjnT3UbT5T3xoP82y/J1H3C6x85O0gCuqbihwnF+UJW1I1oUxGt92
ivbzYou8QZB56Nv25vsGbnq+V96z/LByPPySCslqwj+GRVPB9uJRUgIlCZ9LYIiV376Y4AaZnhOR
Yp3l/KBq8F1JDycMaqCZpnK8JxJJoNH4+JHDZ9XIcxJ506aj1l8BaLjb83Nh+tsktuSC0TsXbHpX
aLOWf71E8/GrhGmzziaq8pFLaQpeYtoSS7Uf5swCMaK9gMb5QuGMAS207nU5Up0FxbeTvM1sZAkj
zlij2oTS0DgHxrqyeed7C+Vh0HzgTL48/un3T67L8W/LIzVysCt7zHrZA1cpQvWTZ2bndYTS2pPN
y29sjnpxMR9ZuN4jFZcza61pdnfY7RG+Ep1bNxNmn4lPrzL3PeG6bKdI2R3ZfDXoGVr7Vzp3t78M
B+7NiJ2PkZBeitYvfGfn7pHeOxHj2xDnC/DvMmMhlOymO7+8ZtXwSZjEOY0RGZsEAvslChol5anF
TuQRGQx9/nVC6K2IEi4TIoUf2cLRI2XYfOQN/+2RLPCIPQi/mZBnnH/Fv8Uu/Nu//uf/Jl+Bn/Pf
cQ7b7/LylX83/x7V8P9hCINwpHD/eqv+8U6tvtqv//gu2phKgpfwf/52/NIFf5Z+/e2ff7z/TW7B
P/6rfwQwuN7flZKO70jpkXFAnfZfAQz2I4CBWAbTfXwhcOFv//HPAAbh/d1WwkdB5PELuPxX/xXA
IMTflSuF7/M3Nv/D8f72/yIi/sfn+N+f67/mFAjxbykF6Ps8VyrHgsroeJZH0sO/phQ4jTIqhuIY
WRq1m4rp6gRELUCN6RHyuamzZtayspxnUEwftY1/51/erX/+Pv/686Uv/j0CwiHkWAolPNNhfyf/
+vt/yUkII9CADlPSdVsC8rfARUAxcs5Y7+n2I9EgbePO0mn3OQVWtacYEywNnKOJ6YUBlGDamjQF
Sln1RfHjnl2M7hD4sjPPTXmuFMkHbp3mCFRDtY1IWGPHDLIvolBG2OF/UziQM1Vl1BaS7EfR/aAM
fE8Sx4UR0L57nZ53GMt/wltxr5FiYDTZ0ybUxA7yVItE+2xXAyHQ+XhwkTgeYuQbuRq8bePFvx1Q
QyiY7Qu7nGahSE+arTo6lFBbqCDUnkSdJ2n58yZ0gLTXYXh26OlmqxB7a+iz419fxKN9RWe6C2rB
6KXfMGj+XWa7B5prtLAN7uLM9tYq+vJs4u8qp8SV6EFt1l3yhFwGPecQbfQUJdsiwWeUzjnOQPXm
SNs9yIL9Y+BD5AtzyIMBgau6Ci+tgsjWCmZRI2Nn6TEOcAQlVgXWzzStcjNYjx2JDVhzNjISJuZo
J9CG4zIORIQbIHsQNUDqwlfE/Raa6xSmaxSyc8M8vrBzD2nmUMONImlknTSzQl8odyaQbT+tV1Rt
0OQvDtJmgMlDhieUYL5iib3hdIYFCfrP7WjdSdVVGWvIUdx65l9+rN9CD8TnSLFOAVWQDMLIBIrm
0dXFGlT0uKo7nvRW9Wm14cV09OYBq3rqUYTuqkKg8sU6yFKh+Bog0cZuY9IDiZssAePHAQQiBUp9
ySIDnQ+mGrBvLXpw687DAQNtNDT7MSRwFfshrq2+2nRNb5zsuAao0dN9ijI7aC2+UDxqRocWxoFo
gkdem9nScd4hBb5Fnbdr0Z5VjwVG029dx9Lr2dki3pmYs3l/ojg4WSJh0ZIGalmpVOxdTeSzE/eQ
Xizz4kQ+JH2fa43Aw6CUX/00HQ3H/MJpzw4LiKzct+rxLpHxw2tt14wwCB/vebPDzHknHCMqadbH
h5WfuOAbllEg+HqnxHrwG3MpW0XNl6njOJr9BgqbtTTzKzlGX3DtsdlP3Wde8Ii0MTEqkHTLKhOI
sxPU5Hm8yAOfdU7j/sIOwzZ5St46y2b+n2z9KeD3SQXyaOrs2vZ+h7axgQsDuwbckgtnfSUSiU49
mQrMxXqFkZSwpsiGT5x7wU9ldXhNCqbPnhse8/hd1Ko84TX3k3Sbzf7Lo62itcvZ5S5jiURV8noY
ci7yxG6XOmMG0R1qNBkrp7d/t01BjIhkyefDTaWpQtGMtasIPWNHtCTNMBNpw1bjakzd32M8vMpI
JPsxabArGGvSKvA456LbTFyCV/PxpZb1DlPoJtdzd9A+4ctEKo7ESVQXVC+bKNjLkTV84zJcIwIC
BMnY7Pz3h1BasyLg0R+fqrJp7hLh6T2JKT5wKpiLxPXCJT49QpSz2VqQiHC0sCI/0SlZOvYuWaz8
DdyGgXcRjF43dsPGctLxZDvjWzAgMY9U9ov1HSJXUbi4UGW8ckuz30ubgXGa9t/pI+TOT4iXanth
vD3yEAwch2p6ylzxC/mgvVK4lU7m+Egjl9YlwJtn5v15GqfphrnxG0k32twEH4zb1GpFVBjUSis5
s+TDDhkFbxbWkRdHPIwKEXynubEPea2eHZTeB8nJ7dnNdB5rOm/Df4qDbVUhcQ9ogbhJB6YxrBhw
n9RIFWNkhX4oUC6085GFBK2B+0njlO+wXdHcOF22cRHV73P74QYxiVS22+w+l4Dx24rpigvC+hgg
23U7Te4lRgAj6L2Nyo177c/ODj90vcTt/cz2crxH1VfX/qVRwnWTZI6/riojPBup3xzlYBwqDs9N
xK0GTBo9CL503FgahHKbV5j8kme/6cR5NMifkYV7CZFZInm1Cm5bi2NOhQ+TFSA+NL3VCcFNBXCY
eNuc/YqEhdoE+aU3uhj1PlQ/tOC4yKb3UpXTu4f3ZyXc7i1Me3JnTVkf8qeev1k0rYiRiARMkbhU
Fsypk11ltM8IB40nNSCSc1HU4qZuWCPl9l46g/vANEQgCnV5kEEVvMeF3kJkSnxV/lCMMfCU+PFa
GnQ6qbL1i+rYRvX5ZzM0PRHczKu1N68NtR+KIL1A8c5JhcCvktLznIltCkozOBm6ZBccN2V81IVz
zJFooiDqfxUTaR1h/6TNXLx7Q/3sV/KjcJJ5b4JJuJMEu8DGJ6+e627AB2Cy14m/Gl8kWdULpZx2
M8eje8oxE9Vh2h4JJGqPJjsVbKpuQgZfi3i4UsS5l2n2Gg341pCcISRpbAIW4RQc//oSZD/wrqqV
p8CukVfEOsaAYYa28j30CuelIqSpTOxXzhvxwhA5KY9V1vg/XETpW5VMsJrC9GVK9NlM3B9Rb/o/
NCtCJ9AGVkeiGsxY6rNtfEsfNBVzm4s3KlRkstgb7fxbsKRaj4VydkkS30MHwx1TxzWUfrASGGVo
MW2xrQFvkh5CWNZqxhB0DWzr2cr7+KZAIpKpiEBdZPE7o+EVVopVnk/DE9Nh9D9yPnbT+FTEJDID
jKx2QYM3Q7mTOLILnugxAGwiZu3OgsydAVL9FphJvTFbwretDqhcnmSnsju7qQ1Yoaidt9E38GZM
bbdxQO2w+OnivW2VX6nfHYVddS++22IIF3TYWV+rw19fJkuSEh7HR9VFxbkQTF+Y6w6V3RxGL72T
RRN8hI+bqc7DIyrw39441cfg8WVigmrNFegk26zPgAnqc5N/RZaY1jIeMWxW7jYVrbrWYFKZAyT5
cYwknsnJqc5kLP4qyjJYa4zEa5TlMXwJO+blGISMw+PBwhlSB1hxcc3Dn1WAWBlZzBpc8pU5FboX
G4NjhokTox85fRmCfXA4066BNgdpFkpCT5rpImuH7IAeiIYvjbpth9oPrYSO15Hd4TF/JJcMhkdJ
DPQX5V3lXWv0TYuqqL5BBaZ3ySVwqVMCmLMxFtvBQHxponTfywQnsazKu+xFi0ojsXbDPP3MEtM/
ZDx3FqhtSSPx0+8u8OqtZ74laZe/Gmc9+P5LYszRsvOQt3c+c66ZgTdORPU8RXN/Ku25omZFr0Cy
pbFMESbtYKddxiRSLwhNsmWdutBnx/69QBW+SYYSMZLQ46FM0yeZhxHU9rrezgpVajayXrQd92R6
0esUGO0RUYLeWj6LqMwMrCdkIQq5NS/OCTKQu2VM1Y+nIVVmsM+F83tQX5POmBtlDeus+oQ8ODpR
FQNRLVqqNJ45K0J6oo3l9Vg7WDRRpmYfhbL0nk69W5tApCoenII15Rn/DheDMexi6xE8NXnyMpgf
gTEPz8gAIN2X4dUwQAu0luu/JXOJlloDxCjU8FNxcePMlPInN98KVXH5QwzDvgj9/mS5sCgZLdoc
hH3/1BBymruZiTSrKjYuAJC121k9craUscMjWDUEbnxnhkRx5PEelYHoN9GMTTz0airgPj4W0m4P
hoWstkr3ZWa89K1nsiYyxdazxnbRRTo+t0PzbGa6u1U2+Sm2VOt4BJ2jreRiSR4TXe80T0Aet2n6
SHEpe7VKLTaGqofbmLQ5NhRrNl93gAFrCjXlpiVoaCgBeKLt+fthTAqjcn72++B1qKlcsBP2C6qh
4hFTYlzimR2fPSfFEYyUsRimMCdhwlu7PqsP24ZYxaAuXtkmOeFRHKbnNjWPdmm3+7hG6x+2fNpc
vWCVI0TEBDwfmZ7WxyRint+0DKUDkbO5cLjORDQ1pykdvlzcgsc48TdG6fqkkRgBWS5mcElyzpEA
/nDWSxcjCyqacbDp2orIXYLmSA5GP50gS+o3kZ5mhA7YvplDIxY/l82otskcitfZo1UchsikxG3r
p2iK0V/JY5656bkHlrMgSp06EQrixiS/Z2HrCKxpCUXRKyGbqA6gniTqaP4V2I5+DhFP4bO2h3Wd
I8rqo9lAZdOLnRww7EWNeql0JF/bxmQePXZgePxf1osGxrNl1Xkz6hATxCNB2c2m7DrKY1W/gEOC
wG5WeufPHjplSVw0y5NhPbozBV3PTN6NI/aqXQT+aeCRHyrm5QSQxPcAyactE5y4GupibsHd6DJV
YlQ3727l3KKyta5TS3xoEFGw5w+5XxN6Jg5x8Lx9YnTXxrSi3VBAuotrQhasfAyBd4jhuWBmgshz
HA6pkc3QVoZs22OgnmggwCoHJ5XG7tmaC5KC81pDoxHiwvMYWn9gsm9urQOTL6yMAHPXWMiHvete
gkdiIrcfVt+hOHSTwydQeYfeJpivqOKPHFNkXFd4nFQX7s0U3zA4C2+F9DPcOS6mnNktT3On6SAz
c95MXivey24mAM50F4NK861Jx7ZNXTxCnCP6PsbvuLvsc8NlNoYtapC4OkzoTn4zw362wmSti7lB
GCb1qemzD6GksTeG+m0yCCiHDEhaVNd5B8MD8UF9fA26cF6W1HarNHS+/TyX30b9Mk3WKZSGe4Uv
PD8T2PAZTVjxZj/+UeWZPMi8/TQMD8SU6MWjg/XWWQZWVrb2N8OBTzwFlN4JhCIResklyqCHjoN7
55dzYZkPVE7Dk80e/cmlC3Ez+4kuE1yG68DK1Gprm17yBGuLHBWFiiRHoFv3oiZrk8T6oC3PQVT7
UEyldyznhLV6bAGPcHGX2FZINZERsCt7erfUHuM1OLUjlPX0EsPfX6cQAJYRhJ3HSf01NiMpMzIg
KSnMjibusnPf1t9BUb73taHuBDSrO1wAD3+6QBbfsjlrOWsSDpIkKqtTBSKaPCLjHGeT5EPlBCrE
+OqUw7a03Xbbu3G3NWA/rYagi48532aD/vw3WqviNglWd9piLJ/21rZm+vqq2duuxEjAcU0AX5eK
t9DJWIqWBsN56Q8Ih8P8jcn7OpWlecPZnT2AOt5O9g+PX4HLuu54yOSj+9J2EZgVbV+JGh+PbdVv
yy5F1Cn9W4wL5+CwL2olnia3q91VZXD/odvPESLGjKZYflSPEU9iGlCGRdXsQib4NOKi2qXhvAJQ
+bvFxPLFTweOaYW/mig5JMRlXICyc3dTGG3LhLJx8iD4DbM6O418mcOxu6vC/RhFapOpXs7bFoD8
NhYeqpIgujEBLH6OFKM8m+CHirHY2IMX3bIEW5etrUMWjYdMDmjDKJpbf9hov7D2YOwuU/vQOw01
7kLaIaLKx/e0wS2p7GhetQBtYSY2qzRufzeW6RD0hSjTo7M1+CBDE9+dg49PVgWACQiU4TSv8qj+
9GwczmMIJWsUQDNF19+UH1+EwxK5juv3jKBOocIv4IUxY4mZ9G4gbobKgnO4HjhIQ4LScWBlMfvL
vs1ZALoZjBEL96MYlIPVoX/1DJtyVfkOnJYBDQWjIWPDOA21ZlP/KXXUbKPSuOJnsq88MHkVFr1y
DP4NrkX21Zl9fNLsJy42swGvKraDZScbi13Ash1stU741vicqHsqd0pOEJmeHeJF9u7j8ZSNxsbK
5RZEwXMUmcYZecCvmG3sayjOTijMlYP05VoaGuFloheRtou16g2MJGN4YQH+VgQWLvCBVilHAeUU
cbgXTcL2o3qx7ehCeP3vYUStjewQsYPtbFunSYC0ui7ea3gNQdBTW2CR2IceOlfs978MWATXur1x
6lY8VfZIzU7KxSdqmD3aqkfQlmVNyFHT6csjCH5lNfrJFfXvtiYslDB4rI6ud8H04p3CUXyHA4Qi
WLYQ3TOfxyGFdMVjBIWstxkFGsQmwahKFF56yxvZrsppdJdDLZsjslBox5oBNW7GQ9XTDUeVB9Ma
BNCH5YQnA8jCw0GNZcHXbNz06H8YQR6uWBCi20HmtwYPnR2yNsyXKkeIavLIXJVkT6zsCL80Dj8Q
AbFhbxmP8CxD0iOC3L6anaWW1KJYJJQLdS2sq3PidvTsZfLbexi57C69EejZ/qy5pMLWJ/aJDqvV
2OVFlh7qoJMv/YzXscWETk6LcTZxL1h2My5Lx2EmWTd03DbaJpbwsZfOh8F2kM9CT9p11cvQwb8w
NQ6H0knurni1zZ6lX5DCvKBGrzuKlJLqewcDH8MtL1062B+6bpl4kTr3gcXSak4ZoD+DSKKsisND
j+tno4Y/DRJBwOz+b48oL7ukYvanhIs3rjcyr7/RrY+nHAA2qqSfGdb0FTb+D+a65aYZtH9oYEYu
0qKI72IEVZyw/d40NcDmwEOOjhv5QfiZYK1BwEqYrIZugjYjYgNWDLRL7Ed5TV3Lb4Lp2x5xEWCo
DfewSMOV6ffQ3CAtL5NG37Tp43BibYmMpcIoB1ti4QzYjVNCctZBPXerMDIOpDqMO+CwyS5P5mfE
f9GRN43EpsLieysnP/31JYk4sfVY71uhxV76SF3jPl1x538OemZHbCabshbGkZiFA1nzAKWY1UXS
p+FBp4i8GY0d1vK0K9BglfDRDIz3t0b6H07BhAMVZ3uK6KE3fdXli9Twoks0VSZvQPeedPolmeYn
nGAg1HqWK0gI/Y0LCtqGW3+hUpYX3ycJowgA5P/1Z61mtYewjEcfqrctPrd1g0v0aurpnb1Itcus
5lqHhvUEVn6v6jtwZutIafCII3J+IUqeNgS11ftoQgOJ8GSBDiRHdGRgqxqtUzLLCbKviA41JI8j
KbrDznNEeJ5H/IyeQ2Rz39pk+nGqEJFAGk/dinw/KvcDM9RwLSewpMS14p3pOSUFoiYUYsMzQ/Jp
7YRnuxOKUNOmvFadWDJFNC9D1H35c6s2bQSnyrT7jQUrgM/Aya5N1hWrEU/yunFtYnk4tQxd+Bey
nQrukuozCrR/k1OcIXaCLJvKSUC0zAOose3eDPR8SpIcBrpl0T6CRIBugGUbLe18TRX7DRYhJA8e
sq7UvzTatUWVhWezaMSzUxjhSpdevK/SeVzEIpe7pOthA5h1d/RNVCQxj2ClwuB7cLsvGwTJq+zK
B1BTGJu8ItSEV63Ywdj4CfIJZww6OcT34lcyNtMNoJ1mapt+FDaGkx7fIqQuT91T7lpZTGTfTdbV
wlCCme6CyxOrFIJ+a4hfzQlgXlfSn1k4nTDl4rlpLkU7M7CdCLQiBmImspINtYZX47ALVnO9HrF/
4TBp5uXQFsmm7j3yHOXGksUneDE4MonFCtnnVgW4nyGiVyAB8mQlrOyr6q2QxqDYhqH/PAdTx6AJ
EmyKXeHYPJgCufadY6V7+yW17I+sjtwzo59ljyDgxcTX4GdEjegC8W+ShMkh7kxYCiFGkHjOYVN1
4XghTUA9tA9gbUklBGDB0j4ZcPU0XPzhzKYoN/N6oyPMYuCpi1vRZ9Xe6cjL8hR9iI9aE0RD+4Ku
UG1Gs0WN6Fq3AEzHfhhke8glHEvZWkfGmMQM9CSUhG9h4Lq3gpW+m7lHLGrNhZpjfJniQ2M43nbm
R7Jcq588L+yXvRYGUwS2TUlfJPsEp//ZLpgbeb2lnzLHJoIjnd975RQveREcoQc9kFHdxnfsemP0
JTO8oDMXXsAexxoGtQjNRB9M39SHxAhYAzEvXhkN4HnbJRASSYXHhoWMiDQpN6XTGuRip5gJWFBI
LzWRywDC4IK8NANSuf/L3nksV45sV/RfNEcHfAIDTa73hrw0xQmiWAYeSHjz9VpJtdT9JEUo3vxN
GF1VXSTrEhfIc/bea8sq2UO1o8YQkCgdFyihTe4xoNrDw8Od0U2s3tgyP8/E95eJX0LkqMG7VgKo
J+UzUzX3a6l13dOIzSAGQng186xZd2SGR8xpG9z16T7TzceUJvHRs8tdOtDoXWaYEThhGse2+SlH
8miNcZMVom2XGc6bz9OeKCo1gIkBC7oeOZBiFXTWAiJZAc/x5nOOIb863GK9eIsS3d2yf9U4tFPg
2iFPktBy2gVaSrYeQtrHKBzqBEsATzfio85xjptNfY0DxYEyx8vINW7hyeUG1xI2d1oEQ7+5JJwH
1rySQCrLmBLf1D/WAatzQ9XSR6VTHwjZfoQsdLdNgCvMaASaKrKO1AxAB2K4EGx8CgmavwuI2Pkh
AYl8p4GgvUNR99oRm3vptXAZDKGgzpeqamjVTipgjFPnbMNar2HdWPGyayIVLknoqB1ku4WiCr+n
aYtjpjPmzm2zGbTS23JFvzcChxHbnOEWmVxeUlhbHFrOuUjRuKFEHyw3HzlKyfK7W+/DfsDqTYCD
egPOUxPJrwubw2lpdu+gE5oHp+F+E2gOwnb6mc0EyT1UTuignr5MaejbDhPn1da5ZZ0haUE89GTu
NmE5t3SNY5lL4SPxcMfS2nfzRnhBhtM338hAUGc1zTjrLFokJHawJ79rfuRAoAjHtE/WiD0umPWU
7sbhpYkKjPK9YSPVm9ug6cxV5ssRmjDRDd7merQ1q+6D+EMA2owUCJBEEkRYkSbH9A80a6e70ijw
/8bWOuvH8ZZbZXXNuw9DUM0ZWd0Recc4jd0ruQBqeMwY+ZenzZa2SQ0AT8+eoIk+SjZxcKrNfcz5
B/No6K8FgzINzf0rJNYVdYvWq6UnhyEumx2LLZ0STZ9tZE0t7JR08SaffXNpwyiB8wZ1W9Ro2Rle
osPcoaDnpkN6IN9ngNiiFjAeWoO/0ttwKzTjnnjhd38ibZDC2E9icFGFoQKYj95hDrRIwLD7JH0W
mKzsgAQCWFpQ+CCfNe78+YTWMlAVnsLOChPknJ6+Rs17Qu6mGUy/NdOhyg10qVDCkMyR/RCZmJxB
wwGcAVSIEdMW+CRM4h42Fru2Hn6zEwLLp1NfL2Ps+lDhDmw57VVDYfhy8M138sjzUc8GwQuBrhCa
LHZTcsKBT83SMC6x6TJ4mWkoD2CofjsdgGDPBq7qpecKP9ohDK8E2g+tC56oC0DzcFJXSY5XPUqS
k1mC5HZntE/0xaqnBqvNfroa4ZhO+MVSBDGZM4NFs4w/6IYDqEkYnaL2dEEj49vs8vMGvhbV/bAb
Z9j7dXyVVvyjUWAzi+xE1ifWQgM9rReSgSnidh7zUJ2N4XdezDRrNC3VRRjytAEaVVx82vrwbbbY
ZeIuvrQuaUquLdti2B1j3ASQv6Z+WFkju216zeNtP48fduOczTTwAZKZDfvdHaAhgxy4Vi4I2b90
YcvL26r9HAw+YxxIce0Gj96OCNTOsnG5edvBObPh2/k5vpIhZjwzJGyQPNsbVV7Bg0sg5HqQHNL+
JJz0rg8wBCKeUmlA/KztODKiZE2he6t8h8Zn3TlKSzWIUe3DG/RQWN1idNiTBvpP2ATmMh2dekHe
Fctu/w7nhPs1a5wIZsXSc+2z0QU/hU7VWGgr7qjfLKLAskijXWVfc2CsGQxzUlRgSYWzmVo8vwYh
FafFqYHpIVMkbAez6rYvaCBryL1EOskFPSX8ktpVu5k4B1B5W9BmrnP+J586WSArg3HrVyUTczqH
ZOZQ62sWdx0gHzTKmmrHhN4E24hWAViDu6mxaGClFS91f0g3A5keN0q6c+64BkUe0G84oKQbeKb9
UfauZErqjG/5fImld3akKz5L+zejcr9Adusv7Zw/cIAY75kyAySy3aRUeFHD7ElSdVbPRq/Y5eWw
p9peXDMX2EBPkGo9eOnEWh4oYvvpTdCktMkmOlE1R920f+dh1n6be+gxdX0ZuYOeJk8jlmSQEaF6
WOwtGDYswZMrYaF+U1HQdWrjXrVwJNqW5eyV00r6URhsDamwXQ1jl7+KJr+12XTryxKCoiyLrQwM
fzWEJTzTgM6hzs1/ZJV0LmzQ6XpteHyVA5nAskan8emtVEcQQOQE+4qCdZ4K9ZRU73g9TZhM+dMK
5U8cyYkLxnWxcJtor/VJdQAE2K3HQIxEwbPq1NOQBQ+t4QrDllEjiHoDgFEjNezTMHHL8XXcBilW
0nPWWpdIs7qtZxKcyGq6++KpggSdcImhq7S/wvQk0kz+tCODt248Dk9dAbvPFJ61t+qGGz7+G+wz
b8Lw8qOuzzlALqvZN6l1qya88EPQf9NbmDGe5mmryyAasctYpp3HbC7XxTlq9HCfFBO0HlucIwiz
m3JofnPZb10eaFlTjSuWP+U5zK27Y9P/MZTTL06gy8AdQYBQl7b22LykNkEG7knTh7S/Azj6pRUT
EVsxlLcumtgv68ar71CnNzY6aFMTx3BRSHkfTeltMgBW25nU7saKydezld5Kk8ZySjif4i77ljW6
R3W9aK9kKOPngILAAV7GOCTZG5HBbRG7EnasgKYbEXSw8rpczlpHNM1XdpMoeSlIKmGkzdMTB/sX
MxisZTgnwcWajH4pkSJPMQz+XTiRjJxSgK8BJfdbJ/aOIoo5gGrW0ollecB8B/c4iXkeZ2F3wkpV
El3OfnFkMjdBzPbT4ZJdtmUar1UM7vz1Yapn/6wRYiF3t8JLBHlEwyCH6LpotZ99ojdPrLbdZylc
6tKCJZJJttNaW39y25tdWVzLumh2qf+wGlTYrzD9gGcHKb5j8UCkePTltWE7vLfoQt4lmh5v6qBn
udP3Z9pyJiY/dPKiriDQ2rbgU0HvNJRaP9l1vUfzfUOPLAFdSblCiMJBUk03x6y8vUjFqxaWA5xy
tY4JqAnJ5zVs4eYa1v0riQmYG5kzLnSh0wWbUr+AbJOj0C/aDg0dp3iDuWD8lHpY4EvS5DGUhFL7
Qt+mSt/2x/Yu6zr7yASpHTGF60qM3DJkOtFClv4cSVbkTmUTMIj0i17qzjJFC8H2ToIBVCJUqqbo
bqUwllVVqFhpAk+WiNmFqmqqpAbj3Djlyq2BFYUGFsqGDTnbmzJYaWVcAjftimVfoF3qo7B2bie1
3ZCPwHG18OgXZXSMGsNi9csVDrmAzMeJmTh6qRL3J6aceuGO9mtSOtmadbaBszLq78U03FMt6Wnu
XKRW5N2SqSvv/SCRp3xvRhxMyjuIhomVKwz1MdyjkravuTdHN6Olo49ICnd0UW9HO4kW/VR/oL3n
G35GGnUDKV0h9Lld0iJ/7saAdbsVJHvdUHAg1NDL7AykDoZfU9xCq7O7Y5JM9t7uh3Y7+fLio1ry
QKm7nWGzk4BidxFTcx4811lPfQShlYfYOvfnajmx2t5Lc1jBaXWPdGUZO542Oxd54fD1oZgxgyHD
uFu27Kj6RP0T1KrVjBSwkjhMdpMLn6KJc84fLPUM9z3Qh4h8vvWrnCqeh372BjmjP3eZfTDtzsLz
pR+aFhNb7fked4KyRhsdxVaT1HLkQPlXUR9LVG3xDbe+z1uRk6aQ+CIhHz7cRocvFbS/XNytixzg
+Y5Eps6RNoWNKvj501HF8rGdb6411Ys06/CYthoQmH0+dxSn1CCyI4BCU0TpONlz6I6t+z5N+oWF
dbueSPBVYctaJ6Dvzwn9T9crWCQMyWLCfjcMT0ms8xTm7bCyJoRjTLobtUKiL3BsDYA28rUsYkDx
gbYPIWn6OHAXUQYAPgHyouVI3YPnfOrsLFd52b4Gpn5zCqLAE7VWo129ulp70zyvR2TS9vwdAz7e
DJ+yAr6n3/xa1YzPHf80teef9Hk9R2Sr/TR5cnCvGWb70NgLkmAbyaziL8YIMEFLrFIIPdSMBlP9
inXNgJLlY0CtWXBE6VWwidyqDFvcrxyzDZ5Z3LXXzBGHWfo/2yJ8myNqs7NpN5b2d/YWz1PNu5i3
qIUXmLo5U4MoWTi89u1o3r6+QdvnxS09QUDWvnES+KyK+NUKw5PZjJegpwjA8L/1RIPPxmDOz1UW
vOUwdqB9BehPwbY3kVPUT9IvkFpwNtULUciDbfjFVctukqfG5AketFIS5mbA3RBFEudGzqxS08Dd
uFabEctKnxOXK0r3GHf1yr+z5TvMonMxl9Ftoc3VtkoHnl2Tprj1/CBLsGkLqkU3GqVvxK6ci6F8
JlM5xFu7L7ML25EVdQIOO1eQvIODVxw4ScVOnEVA12y8uIG4U3/Udix22PtWcQoVNq76H5Mx4QmC
xZS5hyKON0yEHPow4R/spixXhG9SKnVHNV9xsol4AdLc/4wkHtHIHtkdo8msZE2TjT3Q25VzxSHd
1mufuRRHVeytK4pyR6N65rsddv0M0Gj05zsNM6SK6nJf1/oecynROj0AdBFlI+1lQXthFe6g1/rj
CqeydsIKDsQ9RukQ3dAtKafyWeR3tMzUbzPwkD0pkmsipy3+JFpQOEl1JFqglIqJc8Y4nausHtd6
kjgLwYbyZE5Nfip45ILUEHjQifCfUltMSxhc/apOuFLk4OIRCcrqGJZYdExEM54380rjklkOdgbS
Fo8GKxduCoI7r2MpCqErdpadW4dc2fAgmh8kNysijlQ2emnCjytlV5KnIHfa7u7CRQDzQkkCFqvq
0nLS2dtlAp0OG2FRsmzOQozBVRkk168PlCym17Ybv8V5SzTP6X92UuJ2HvKIgosWCDyC/8FOLdwi
lccWkwoMSSnj1gNFQnn2qUBcPLl9/fBNx9uXhtsfGi7ITE9eCXPjDaxgiHG/gTGJrlgkfXK39R+R
3jbUBKMJdiZqNsryncX8axz13Tls5Nah5PWaR/OIWXij3yMIayvINCFJncA5znlBPbuRi1XGqZ46
A1tPllFZ1Rvry+c51bRbNa9C9sOWfmyBhaZCfcvFLfAtZ8t3MzN0GcThMmc4YioiZB7RP+Bo7njm
GIIlTq/rhZYbLy3sgCv+a6rTepZMVuHfiNPPp9lQGdSKu0xe5CthAfkMRMVbIawuwIPpFOlZo3ge
Gak4ldYxyrR2Z3X5B8o2aC2i/hRS/DShELB3omHRymJtMxe0Ucae+7sIcAcnonoBL8HXqmnmlU2X
HHFgUQTlFu2OHZbcI6DhZGp58VKjSEByeSilYlaLSuomeJocXHaSyzRqN6ajMVcICkSEBmVzpq2q
16DaJjzmDJqO8aVEl6y0eaaGHrDTGuakX/cbjJItdra5pg2gkFhVQpBOYr4HqWfdw7gJQfWm2iIc
a32tjaG/8zFxQZwZs4vjz/sWDX1pJWkLEbKpuhNvREqgqBQo5qTeSyg126xm8eC5MeUw+Oi3bNDp
j4iw5BtzOazLOC939P/CIZRsO/O6bQ+9kbbEaDH7GCEnAR6P42Zkkb2u2ajk7dRt9HEYdyxzMWnI
hKylMy04gWHhMnG14biOnwIPAI4yypsRjTtNjxWiUh++/ovuAH8vyw3LjAb7M9MdHwqxM/G8YlrN
fzE7V7hirOnQCb2+oBiSbLF1ih/yijoNl6wsUtTBCuCQ09k2er17GAcOJZBm3VWRAaprO/01xb8A
NCQP11Y1yfWsIcAaae7hMnvNW+rS03TS1hlghL3dDNkaYQlTmyp0MXj1J3phT0RN2lUwOp+lCH44
CSbWMpEQK7pppYOtePbZQC8Iy7f7zJ++d8wTde6m1JEklIe3hWJLiWGV58Yn7LiPkQzA2cNmqRip
hWEnV3/o6BeZrHAdDVFzTuiX4phW7sq4ShHSgZHIAMqSR8P9eb4NTm4/jAQj/xgX4GgH/QbWn3NR
TOzI9/ihEf1u0/7suUW+7mopd47HoiZmxXpsuvidt35PcObYqg9lA6P265ekTM6cc8KD0+PJDCh2
xvZKLXkU9JQEKGegp1gebPGFefgKNf0rLfeYJJm37z/zWKkIMGh/tH/PvQlft3DT/S0B9r/yctvy
H5Jy//03/szK2X+gjnOjNjBDuMJ3SaMNv5r23/9NWH+4jmWbwuDGbFq25f2VlXP+8Azb9clKmL6w
XMv6Kytn/+F57IUIJNlkoV3vn8vK8Ynkf0YjVapP2Oo7013Ts33HFQRpVJbub0k1Uwx9QRhpWINf
WNne9AhgWHR+dxgz6S/zXkOv1SG2+9r3Bv9KHUSfdhHDORnk+99etP8jNuf8n98J3wokOZ2X6n+k
9rIQhqyLYraebaKz7BF+9yr3Ow3a+P8E9GyHV/Z//qsdTxe+yXHJEY6u/vxv/+rOdUzLiqJhbRoA
42aS9dh5bEGcBiwxhH8WR1lubbrEhDvMLNMy1IAvYbphzCnUvNMy+ATCjS4jrljOvEhcbX51AWRX
alrSMFjB/GWQ1Me43NJcuzOmBuxcbA8LV3MZu9QHmVm7SE1jmprLKgY0hOlh3xXUA7NP4AEUFd4K
F5LL1N+deSY6jMPsDtTUh7WxWM8Mgo6aCFM1G3oMibOaFmfGRp3xUVNzpKEmSkPNlq2aMhPGzVzN
nYOaQDM1i3ZVgY6TIDvQvb7oACZtaSftKJZr3wo1zcZqrp3Cvanm3FBn4s3U7MtkN6NJMg8jDJX3
TM3IENi5rTIzMzxLu4GBNIXmqojYDQpGbEPN2jVDt1TTtz+deobxQE3lnKWtFSa56EidRHgcGd5x
pWg7Xl7c3mqyD9SMH0qm/ZDlMkgtYa0itQsQaiswmhpt82Dqnkg4QPphJvYtMgZu9VJCQTvB9gEK
6qZ73bW3DdCipU2k8fD1YeTUBiKRD+7gR9zMS31L7LgTIr1IEycovp0CMw/nSBbMIAJrf9iGPXi2
vKUWwx/IOFMhNh812s0htuOKF2ZirujvJKlf41wWIIsigxJ2uIj1tbcmoENFd9SQAbfV7LdPLo++
1mPFMcJrvKWjD+IR+T6PeJa6OHGpz9VHrAANnOJ0MNd+Qz3tEEQvBPjLbdKEM5eoM61lGn+Kxt0L
jMz4djGgMP8aWfUOtA0QmPugvAmLnsD750vtMRbFrsni+xBFv3saYWBksFXQpnAz5Pc0sYIDQuih
15PvfjcZy76y79hl96mEk+DWDqdWwu12qMbmHubMSi+yHV7+fhnG8r2X2qKf+UrEiO/86+kuCAIP
Vn92Ko7TyHCrKATJqH/0ePi9Mvyk4AakKaXIIreAZr2Wrv5ZpcsihBuiJYxJeiH2MixfG7J+pHWa
fQUANR0syLButg/MCooNkzyptvjT639lxvgjN3Hf+2y1A2oDBdYLXAlEOEGhWvaLNjXvsY8Sno/0
JXleuTej4BTl8uxzbhh7cZnN9OZE8ifetTcyL9D/UrlsRPSZSIIOgCHXnAmnLQy9e+fyM3SLy8Ts
zhyytLQaLDiFe+oLCJeXzPBzfYVWvYPVq6c7o06AOVt3b3J+FJoB8pRtbT2+6kb4W/TaQ3EIHPAJ
RUIH0dDcqhSCRmJIi7tyAfGIi7IWyduMMlqyBF65NnKU6fI1tjjg7nZMbtOOvuMKYWi363ezXIrC
/21KQOW8wKYbftJicOocc2sEytTYl6jZzmGkDluP9lKIs6euI60XD1pkWrYdtynlEmBhonpeT0NT
vGkaIU+x762XpOK0H1KGFYvgoW7hvp/8KH+Ojn7vU/+G4H1AQhpo3rVXLUGuzhN79UgxK5aVRduD
DdMpUYTnQZvYu0M5dh94F4vrgQjWqfeDfRzyIgZGcconD85Q57/aqJ+MnGHwUJQLN+BFU4wQENub
EQjtAgcsUhnyxW6kkG+ldSl5QdegP8+Zeu5lWNAcdIQ9pG74beHkqASwuZ0pg7qx4s+5+V4EfU9X
QKKLcqiHs+YCZEm8o0IwyOqX4Tv03oLAICebjDecq689rCCFwQCBtCVHtjQneqDCigcqaA4j4rGW
5lw7NTk2ZH0H0USjWRG6gyVvRtLei9zdBbbE1UhKOvZV0bftcSGiToQBLijdIRZl3KHOOSF+HBqg
cEUuAXTCpOPFajs+L5DQC+1gtDJR3NCFtzHsPwpXS7Eu5++eBV44Sz/ZknNb8+x7Iyja9vr0G27C
E9/6QadnzyA4SpLhLShmXNcIwkP8yeKf/ZGo+SoQJ2Fp1u/p9DyExiPX+T4xhORwbjcVCI8Mol4O
NsiHOKLp2q9urD5BQT5khzcHvybqmJGevcK89aK/oYHQIZPywxrVxcV7/BDp+R2f3KPP+PcUoEkI
/8wL2SH+DcQ022DdqoL1vihf/3Xa/SI8/D+nXcOFgfy3Y9v/Ousef9Xfs3847v75V/487Io/LN9E
BeK+xOzlqE/252FXHVstz9Nd4gGcdQXHv/8CQ5h/CN3jLGsLyxOu7/x12PX+MMEzA4YwOCX7wnTd
fw4MYYCf+IeDn/A5ixuOboKh4FTt8v39/eDHbVgb0tRg0RC0a7rXo5P1lltDcM7TGNKQ0UHWrgIq
A13DhYTHjjw1cPkMIsvXffuYI2bdOHrETlkiq2vNyhtdBNAWmaQuYLEHSskM8DPvKtd6I5ODebcc
qWZQZYJNTqlUnm2tqIrXYQBt2Z9Huivj4mDqDUcHdHjsG2HK6UUfq5AlhudstQmv3pS397ye7Cua
79oj7uHb1az4XRAZKI63HBdJqMAqHNr9rZVEaAhLV6AaefwHGI5n7SiTDCRMWp5IIoVLezi7c2yD
P24zNiZV/OJ6a6ze3WMKpx9jJPQrD1KRXjsxN281oKVlY/lXs2SOryInfSSS7XsUZ6e5GqjHS6W3
o7gPWCVbJYQM/wlfp7MhOWFvZYFD2c/pNmg08J5FWN1RVk1cSnPNBj+V99mqX8uxxFNKf8mh6LXd
l5uzrNllZ3q5SqMxu/k06y5yK5W7nhgAdpmh2PWGxOGLyLaAkGFtUiw3BxMAwlcqTbP1wzi92dCv
qDIobi5M0uUgCQ+UZUWenlX7pnFqFgdhRSbRA1CZYjCoOEVfLMxBcKuccS2IpA00InxDDt9kYWYe
sXNEm97Hqe+XicVUD+DfK6P33CRy3Pcj9MsManJHhMGHyPA+Tk4NJgElbzaKpa83I6kvjDu+rp2q
pNwqQtqLOXTK12DinR2xqPuU40yxdgQQHhz7YFz6QTQcE9vGh6nY3pmvX4yI68z0a5f4Cp1DWee9
6hh1r0w0No9tGFdd0Z9zPSnWtsjwpbqDJMISf/M9+r5SJ38KreBFa6Jxg7vhOur2On2iyLqAujsT
nPNgI5A1Z9uuWQuPkmFigeLs1JW7a/XseWRQWo5Y4dAM7QnQQLwvLZwXMMNLSKCfKTlsAF7ElcMx
1Q4TQb6umv9MwlqOd6b0sN71VTwTUrMnzBW8NXg8H2fqzFADZbI+4yUbH30/NE+NqWG5buLTyOi2
xM22LksrfLN7ntoUV6xJk1EuVDj1FjJ0etGq7JsTdgTDR94VVPHcyoQERBqjczUVP32DAow3i124
qIBpdwA4L4WNpz2SwbOnHvc6zUccUiLyP6n/s7HM8mMir+tkY2YtnK6l4rVWNRvKzGFn5i9hyDfd
Llh8j7p2oLsCD3ORuZu2TahG0FhUB457i9nJXywiZc9G1rhrh0JrUZH/cEdxJO1OjsdDRgprTG8F
Yco9jYnGseSwh9OwLdegxfFp12lxKDKBaTzm8zPt7H1pWiczL8ZN13x4Wjpex5ItGrlfHLxTS62N
EDoSKFLqkNYrpPhH5SUFO/IIECX4WxwlhWqBr6clwxtOKpfFHcPSuWX9fhbgY1HgR4xzJdPIOPov
xdyDLUeenWbAkl7FNwxnMt9HRGsaQduLya53qwN82tjJ9EROaTlYrrcPW8IxcDBR94BaHto07fZh
Gd11N0x2XrqyWlOcGRKuY6W1+0bvF33TRheNVfA1tZPvdjKaV63zK7DgBerNxFtKcuJdVDDh1+Gk
eqcJTK8yE9S4ZYBibOr+HGPn36VB88m+1V/1eBjAxhXasTYq4gAiAXIR988DpM1U2qSIHDgHet5e
2yBmOiI3lJpi2jiOY907TZnJIJ5aCnDPoVGyLBieSVyM+D9HHhYtB70oc4zlzDR7Z0tgUah3AoJO
mtJW9/aQR8pE5wjuuVEq0ZDhp7S9KypySLxmlLyjivyYR9JakcxYsLMkfZnTnNca3QCMPnkvyu7B
zpXcPTBymlLEoimE/QhSzFkmw8JyCoLpQtJkfYKgoZ3bqP9pdON8a2iu8GJUVuw5G0m37Ul1M9CS
iM2P6WaT9uoz9Paw5f8EG8vrvXZxgeBbmWPqo3Aoh+nw7srS+uYM0ylICP4baWecZEYtSFZG8tE2
aO9GqK0mVbElwLSgZFI5DtOkwNhLrio1230lg008cxofCnevW31AJU7OMkbPXmKfh9FvTtHZC1uJ
ZOX7Y3rNUxdlCbzMlFfcOOlqW1RYkQ+Gx1G/TBS+IuyPqjhGJFa3dBq5Y9WskR88l7zDdIoY46E3
H2UqAPLBU/MrjVYKhbptY0Jw7O0pvvXrYEtTVr3G9hSGAB20AOSpPtjnwJtY4nDFY46aiG2RqjKm
3FllwGvI4Ha7vrPkWXA4rnwDk6Xa6uT6SZJ+w+Bo8rCKeCGGilpieEn6EikSXqfx03ivSsLKnh62
z2Ei7zb/2j2ikLuoUbuvBfzBtG3O1B+BQWY7XbCljtW6mjqiZpOrFXajltk9W+2c7bZQa+5ALbwN
tfqe2IFLtQx31Vpcsh/X2JNHLgvzWa3OTXborVqmU7YegTNmwZ6rVXumlu6FWr/b4pUnm3fS1WI+
6any0TRg4OgpoIXSidi4B4EmqUBgWuys6C1yD2RGbLX216tc4gv3XVg4aAUT6kCiZIJeCQZTRuhu
zPj9RCa/EJzCQ6IEhkRJDdaX6sCDuQlmf4/OUhxi9eHrvzrdbZcJuoWmBIxKSRmlEjVcJW9MSuho
leTBHmaPMZEEjZJDGnSRSQkkppJKTCWaIOS5S5gpzaFTasrUUu5s5gTahi4osF7Gw7of5wHSK3KM
p4QZX0k0uRJrKiXbEBWt946ScjQ0nVSJOzStovN0SvIhx73ncZ9dEOPpfZ4QhiIlEY1KLIqUbKQp
AWlASUqVpDQocYlC0/piKcFpVNKTQIMylRiVK1mqUwIVatQiRbEalHQVOyZUpJh+0sIHxpmVzr7B
qV/VSbMEs3AIB0Sw0FNymBLGMiWRDUosw7sDO0kv4KiOfYvej6hWKXmN0S9e90py06byZU5cUp2R
/VsDMboBJhOwmFJSnRLtOiXf+eh4CXpeopUfvsi73dRM1tFXoh/RdBYQSggMlCSooQ16SiQsUAuh
lxMDUwKikZb6aS60W67ExVTJjJ0SHMPCeCmUBNkrMZKN6XielUBZKqnSV6IlR5QYNCxCJt0QZHwz
/wahPXvRHcLO3pfwiQJqChgMs5UdDTPhsKxk0vxLMY2UeKorGdVQgmqhpFUv1/QlwK5xmVpx+Zjp
yDz5jftbqwyi1tGUH4vSdZ5nOCa8oMuKG8GlmcvuEoz5TdfZiJk+lfcc5fy71bMaxfFmUV2LJG0+
miH3H2XlHlOzyC5EKpdTY+ISaF0e93RlNj+iSHbXSPe2gYR/5STWNqBG60jHQfGIeFwtUnDPtAz4
+YN4T7zRDQqi/Fa0OwOuBfdmU79qRb0J7YrGMSe25MrkeaPgbsHTbMn63vDw66sxePr6rSzV0zUX
prv++mXIlYr7YnDpTQGUqie+i08El5o1hx7ZNH0fQS5fZKQZCTz79Wom1WBZVfZZtOlNoXxWrPbd
vZzxL3deoR3CZmApYlPHU05+9KI5nCBoyoswV/flbcbdnczaOiI8vjf6MNgZlcd3YEY7d85N9mwY
nZ0xgZtXOx6G4c54EQ79hOAR+HnXNbXZtvutnrtnKzO/NXkwbb++BBPJCaN7vtK0kZ4nzzzMAw1m
RaRjMLWHk2zGej3kcl1XUHVLZyfTLeEWqjOtH7UdkoPo9LfKLzYh+9e4fC1JANBqZw3fDL16TiXy
NQtiy4ue+6heSSqEAhKZkUGBtF80h2zm05cuj9aktn5oNdpw35Gsa7e1CeY6YBU0RvvEqTgSQBGj
6zFYDGV+78cm4topW5XMqZ84dlRPVVM4ywjI//av39MYSBtt7rDuxP7Gq6PfoVn9wmb2xoJxj60Q
fMWE5UNBDdoofTgTd4GkZRUbWgDSRQzXKooufZc7xIvzA0+I6sWO6LvTq4pX3ahe4pIvi2uW2z14
Ae7mK0xEuGMiaH7jrwkEdbo0eBxHYzXRlBfnTxmgFOgJ+cvw9YceS30nphzWjsliGJE5LW2d1FA7
dP0r9DjTi882TjXqvXnvz14ZLGyP/S3GVlp8QomSrY7lRsR6T0oToHCb3diOxpSPaaGKA2U3XcO2
O3+5O6vEvFQ5bsKmooombzvjgnfHuIxUD+1wN1BN0mV0bfLInosmwe+Pi4OnMPAekir7yGZZ6LeW
8eioSl7GUkaHr18OOSl9LXYo7FR/yohe72n8aJZfv0TATi5uU71WgRM8TzZKbm1ebSP+GHPeo1kd
0voDCW3iEEb3ZP389YHSH0j0vT5Q2cHvcf/LD67C/xsTuGYDY9e2G83k5lJqfRWSJqEwuaEwsuOP
+5dYjvZNG9lB1K3RrF0339qwYKkc1T8Lz6A6RczfQjO4YzMZDgGi9LXNZHxl+DnW0UjXGxcLxIjo
QHORe+Yh/+60ib0Twn01yDFtnNaggFauGcfpYhWJt8JZScm161q3YerX3ptdAuGosY0Br7APtjq0
T6j+q0AKQvYN/3PCkP0f7J3XduTIeqVfRQ8g9AogYC8nvWNmkkVXvMFimQYC3runny94jkbn9Eij
0b1uuKq6ukwmkRG/2fvbu5rTCiR40pzRClD2Dy7EfP0F3e0Kb6+zxd9aX4LYJANnxA1e8/0jLj7f
2fq/Q+XpDpnvXn3aooevL3FMpkDoqgt6ruBUW1i3iM0Uq6mvP5Z0sY+zNNu7ZOrBeQ2FXkW47AQb
9k4UDpxp9r8yTp6/vtQkseHRsdeYFpM98tnm2WDLgkjCZEGnf6qgDuyqBZzJmBk5JslRj6HVeEKj
ykamwSfYOYBK0ljeXPYMz19fqnVBvBpNopudKkzlzyqLci3icteO+Fq3Jd2eaQSyWqLobxCgwxMe
vNvkjKAo/OEt4DU9TUX8oEbuoWiUEVMGeBdt2m0tD9FkPkoa+xXl53yNuijcRvljgUz7HA+mdzcx
NuM5LJYfE97THAbQq9UziPF0RxZx2prB3H3LtNXbdzL356R4+qaSiTuwhYiGT8+xsgtTpfTBKMFt
0ZgWDIasfR/Kh0FM0+/BYdOYI4MAkBzxdBGxbYAuuaYI8k6QNjSmffGeaQLA5Peh+m01NAeOvVym
tmo3zoLRO2tJP2vRTu6DnEqQ/YgNBpTzfnHrGxTAa+DAI2SQll06ltSAldk/oHNuLD/aTLPuRCu0
dHlsfo6G2kHHwuY2xW9daZAtBsTvbHLNXzPseZuhGqO9nGp/H0PhRHud3hT+73XgxOnaAAV/NeIx
2PwrMkwvTQXJEFNtMr+xo59RsrDPbbHmtHG/+lenCmbRV329Rab8Mw68S1b3086BzIkjp/PWST2w
qtToxU5+/5+59P/PXFoy+WVgDN75P2EWP3/mKvuX6+ev/h/FG3//bX+bTfviD+lI6SE5cthLf8kt
/j6bdv9gz49Kw5UCacU/zablH3aAbRW1RYBTAqrC/xFi+H8IDzg1jlfb8xwZiP/ebPr/nkyjmw4C
KFX8dZaw/iLEaGrp9+7kNluFj7QcvSu2gIP0ANZzSdmOsbWtkIzv7oq7gLwvw2HVEq/KWrzgCtpl
cjrTee//4T38DyQZgIr/SjL2hfAgW1m8XdLkxUKO/seBOet0kYweNurWwscMs29e2aBEWV2Bx/RR
5nLWP7al+Vi7CYgJSsvZ7+tN7OKhwxsYkgER/qqdxF9VflceQ+gRiznf6ygr9nZQ6gayP9lzkh/9
HAygsM6G3XmXFrcbeTgiOxaquFuwdHdCs9KH8DudDn8TEXYrApYRdUlrZrxZ/pASIrypcBi0Ybf3
k6Nq2uABqA3d/sA8BOtNnrbhFTL/ajKley/toKApNj9q9u8HOxsBDpJLtQESW6fBsVtc3mNWXg9t
0X1vPOntEVmTAZHOT6JSNmUMgak5c7I96972uTCA3rJwZfNtYTUKDLU8eXCfwNYat6A9ActEXMGR
wv2xTgUL4S7GTjFYyDddk+LCIbIhr0g3yPvuyq5zvqbNaypwiZtR5D23OsZXFqMOy+DFu0275XaY
10pbVaRo7qNJx1c63bLDuu8u4jTCePGj4yhj4+gVJ4IMPqo5ODug8XaRspxV42TOqdMEKS9rL0EI
hSpuphM5GiSdEwM2GmgDiAcjmVEy5OrazWgTrjMza2OuM8fDgjWTcx/zrU0ZZSnP2NbmJw4ac2/6
zSnDH5TI8Uc70o0pmX4IK3fvVVewQv1tqjygbLE/SMElSsMgp7qNCa5zUxy3v+zWurTK/0GcOSyd
vgvWXd9DUxsZe/ROvy5pwNH849oEY4ORLr2bkFN2WaBWCJ3IvbVPCwFpYBjQFga3mrh6DNsG7zyX
w3qqIuBKdg17q2t+LY03v/jeGGyrS1qo9KXME55AxWbZCzFOZUwvJgI2GWJNyTd2Bd/tGZuynJhp
giTy++CRLqrfZaPI9p43MIVPkA1kFjk7dMpA4wpAMJ3v7+XYIWVOi3QlMWntE1uBQopExyw7wblt
GreqCF4wECX7zhyw6NforzRpcqcKYlpsOd0NZNEnB6Inzsbh3PfsCGTOSdAUVru3SwIKYdr8MPo7
LyA613jytq2r0wp7CJuk7XKfzsV+kvM60wxJ0kvCzdcD1S1Ms8lTIXX91KAVIBUwTnZ2S0DYSOTs
WXXZUx2mh7oO7IeYAvLmVsz/0/Zvv8TB2u5rgGlwHOLqGLv59ySuUU/KUz+i2Q4Dvb/I0Zov09WI
BIxtmzw6mKnsugLE9S7aCXhemOElM/oiHNVukiWqUkiw+0REv6EWJyiC5M2eYHPEmfYW9+zkg6on
uqE3RiqI4Nr4fwbxEBL2go2LIu1Ky/FA46JlEbgqk4jwRNNo3ln4dTtvkS9FzOngYjo4igwnNg6e
aTfzJCKzwA9YJ99qyULJHOZyk8T9IylT7aPdEJAtZPIGPaJ4YYow4vF3VvGS0yEumTpMACWvHdld
6zZxj+kyzh8e4+ghoM+IBoJHhljCcEHtOZNKNEwk6MqZ8BejDc8UjS527HUvPKYcBsKPesr+9OMU
MUL4HqRsoDzx5hcVhpHgZz2m/rpjLMkQgLFkFC7F3lDDXcFvyKwuB3EuCshfFfFgEjJ4DVIzWpa3
xQ6ozCL7pho+Ra1KEAvZ6GaWvvXxCs7nucEmO3nmRXU2aEnczECi5Z1/2hYGIFzyFJlcp3KUrFF0
bSnhKdCIObF6o9lGskLpa+2w7Hyr0HgfoxG8lFOQIzLf8H7pcItqYRPKCAkO8WUWwAZZqGU5H1Fq
2G67sHPYJv54sGIopnNevdTRoySrYp1YCGwx/PlC66SyUy+yJxNGIohAtCGGI76nnoeHnAHioXJK
5yHu53c36o11s1xLkxiRlgjslXT7dGfwfD9Bq24o1pCIV3D8dvVrQoO6c9X06nTdtB5bVkxfl14b
IoWBrr0Z8wXKlbMoVBGEu1sjCyi3acxNg36rg8+zq51uD4z40cBUtpgA1EEe15M1rONlJDyMHh+s
DfQixGJmDfJL1Ddjaj/LoJWrdlCIy0iGJob0JjHg74gLwKm8kJYU+967bbmvxFk/eAOxd2BHt1JM
7aYe4js67d+uGP3vEuCADzoqjBqaWn9sN3EPjg3cqL0Ko3jvRnr5FEO1qWB1IWLzz4bvQi8zcHoX
AZjDEG4Cgjc3wv0cWae+RdxReXawVUtcXshlKy9TYqNBkiOmIqTewTggI2997+I6MZNWoX/YcWF2
hDYSS+uPD9VQckNlAE1kgbpPBc586fs6grYWtWLf52q4DEDrkbcQhus823H4c6S1OjoZIhy7q9nA
tdN+cm2dsSzeRqCQF0b51eXGyLg6mwUsDQZD9d+/6J+6IUaTXcCioMDJuEAJwUtDkHfVAFZsoFHn
XQQDtAxLFJd8NuzYx08ZZ4l/8oGw7SuV/qSGgBc9AudpR6jGXc1VNDtcNd6QdNcKXvJZuf4v8gUQ
5IBNxY78vU5eieS6sPh3HvJg/Ay0tTcukc4K5GLnmUcB5e+LQOt5ICwPqXc/6KDNELIAeA+2smjL
Cns6DpNjsYa1pksSfUYTu5KlHMjQYU+4DyNnvOaDvXbF0rMACH6Haf8yAFA7s2yMzl8/ilx+9O8/
DacRlC7OiM3X2zWzfzwvUoHjADLAXNC6TPoLr2/ZIBmqatxsM8/LNSwr+L/DAOaXMftZxFbN/KeI
NskMgqZ3oEYE3nCpmXi4MXYUaMjWbpqw2AnW09uuxAU0BNK/T8C40rI4yGiJnuw+eTWgM50MM8UC
ZO7Q5dqnqQx0Ugb4FdelGy1p4uUSxlQXWgPWtkekDfHDCFtgLZzO3nj5OjKs8KFy2pAshfFhcVgk
u3Xt0UiqzVyYMeZ+cQ2oWx/S3jMfOjRR66ozGgZzoJaa2enuraMI6SSfap+3Wz/j6UbV+mz5GGHy
tgb6BcyZzXdycIo4XIfTi2P7JGK25s6q00M4JuTv4hAA7iMMl/C2cWREMO6GiHiLOX9kJbS95Y4N
Yq8HPy2a9zaDKkeNyYxI8T+7DNPzNjd2Qe5jx+Qc2ThDYe5McnI8D2dayqfOaak4XScCX9ATbMqC
pd1NzfiN7c58ZncETEGR6qM0v2w0z/5Qh5TdeKBmNlScT9u6sx/dwMofePuBw3Qpl2UTsDVeEojD
eX4C8MHOnkLUB29FIXoxbdjaE6s6RLkK3HsMY4e7todwBnqKRLKNy1PRD8Z0bXVmohNTbCdBBM8l
KMJTL4294ZnkBnhptHPtF47v4xAQWAdgHyphOzMz95pyE3q/op5Eqrwg8mwBzTlxSiW0/h88epSX
xG+YbU2SbZFtwWzsy2FMv01pcygTwlzlsPhXJzV/kWBtAhfO1NNAhCVi5VcnRYDo19YNsMiRS4S7
d3Zeu2oUOCYMBDBJXO4htW3ifBIsrdNj09Zc1WNanpwAwSr/mQ5B4T81wShBwz5fF3PV85mGhXaZ
s3Gfg07uA0cLPKmSMTejEp6sfFOkH6lFnTjap2aC3yztVesywG8Kxo7FoWney2KGnzOV+TPmgdM4
gnK3myo/8PhD8geOlsUFMFdsjScDeWTPnqgcwWo15WRtrNJP1pk5zwegdUe4HvQaCyFwfc8VF/PI
TFRpLwNC8/3oU+96MZanorSND1nwG23UR2372lpAfU3sLyuK4m2cLPnPHsIRFddJ8i/9VuMQY31u
QrLM2+rD7EllNyw+YJUBmGvwrSfLCj+hlMHsiMJbggLkKG14oj3k36muwyeys0yCcaPul6iuLZT1
Q0i49SGfoGYZ3RLczRH+fqLh4DEw2pXlhPOZ3SyIawuutDMx3CnzPHkQLQtamDi0h57TfXMVwITO
31VCNacOVsJhoMgmNMUjtNMv0AIwOqN5W3UEGm/cSI1XfoBOoLQeHQbGRW8R5qt/5tF8PoL0YKkc
5ndV/+n2CFI55KOY4RZGunTHzHNi6xgZVDGWusRFsQomFEDIyMNzbWYRc2HviOgzulaB3T40wYG9
cLDpyzjbTODCr3iciRqjIk17/m+nGF+B9KJH9TuxZ1fGw26od9rgG5/UbjOo4s9xUUhqkzHmuARy
YBjwwvC9CT5Ty0K6Oe9g+9jAvNlHjg2QMHgfbLu+g/N+MYhk25quUXGcJd6GUE4aWu6h7eQ7rHYa
C0x5HYYbvq+AG1WY33DG/jIQoBIv0zMNbkqedYKQc1s8pJV5kzj3tg3Tfy+dvG0rDJYqfSlPXjk/
a5LxycPDSeEkDUCCvXEipN04eZQZJ5CxdqIbaz+8EWZhckSASlwa1b5UKKhSsVeD9TjH0CZwTUB6
d6MNMb4tS6K6OQuL/O6wdMdna1fk0v7ssFytG8/blotqHrOOTAeQZvH7wJHTV84lls74RmRvsvHn
rrlzuMCvKqxv3NLue2yw4wOHg7gfzRruNZ7S2jo6Eikp+jHrYSbOIayYgo5lxQym42kPiwDdn0md
Wh9blQ2H0cthnShnhgThwmYThE3wPfJCp0aMM7nnimUQ9fJDMVobj/ESSik6jykd8rNHczIfmSr0
d1MjPvK2XY4M+qlGNZUXNcueelZjit1HkdvYEGzCB9DPPSK24kawq1NIsuHGzdNyOxcxrnaosGHg
f58sl55ahdOuktayMpWJ25EF4TpILWC1xcSW0PCJHM7qO2MUonHGyWSPRO2DFBurc31ra/JTab6W
k4GTg5mQFna37R6uJBJ/Sb+VTFrHT5Yu56/Z6esmmNmW9ck2cYn/aJmO7oJieuzw4B+WzI3PDXRk
ZIz2yYHiyRRYuKeOJGo7BuMWyPQIGueQph4bTYjSp6pxfqMaGM9aWa+G5sLMPMbR7YDbcwaTS7u2
7zLIogPfFXmkfYDnWJjrIMlelTLnfef1P7gpF5ZDFP8l2TpVk/3IM6M9WlnBfGjyP8Og6U8sQc/9
kDqolb35JkqwE8S+2Iey+q4ZjoiTcnUwXYXrshZkkEAP3Cym/2LZUXkcy7G6OaFb3ZAbWZskp2YW
nOhVHHbHplBajJ8zEWIZdZ0nKEoj18RTliCLqazIuQvtN20IqSmGQV78gmkThwpJAI0wwPK2yK/n
4cgUe/gQrGxU31kU5U6/GnE7gERqyR1PfXT1C7eV8LEnlm18UriOibxF1C2X8tra6inVm2NGdhW6
RTZccW0Vz0XGPlNMunXKz9eYqItnt0zW/Yz5K59IkuiZgu80DMm3KQgmM7DuuclrKIPhu/JVsm/E
uC8gwHFZGVUSsfsfL6VorUOK7naDfHQAC0KHOS61/CSa8pmchB8LLkdG6uX4Qo7Hj3qG4OalxG6l
bBJzBECbgdnCbopCvpkloeth7JJ4AtAIEQebHeYjP7w5/UTGiGYihFdDJKVDvs/BDiiek2b2r6Xy
GPH4/RtufyuZ8ndY0PVWquEnkHWxm+iZ7hAj5w0qz+m5MhqSi0s7+g4V+ycQ0v656tp3Qk2eXYqj
d0IT2o0NoeiYYieBBJhzSsvoGhYC3k06DdcJdUKqs3G8oW405rs8KHJzGvJzWoJ0cp2oo2i2DgTA
Pzboe3lXeXp7lZ7zxlz5OpGnr8jmkUAUrgNny6MSxsZaBDsLY8Fx1ZbZblKyuCVfST/eh/hK/tEZ
QCFhQJYCa1bqfCCFppZ6kz22BZphhbyq2M/ZQdZN+IRalNn2DJ0jhlDcNaeidr75dkIWkRGQyJuS
p4ogDOqZ9zq3aGpt1ZNhhMHUb4mF8Rav2I0GeBhEIL8nnX205MNDQBhSrFORNIojM8LiolpyJoES
/RRpNz/1zhbWd1yUxiuzMgkSjBGn37S/TRuCRRG3w9HJJ7UZ3Mjb9XZORkaa/MQZMVAGDa8NG61L
6MPSMhSgC2HFPAwZVorFld61i9gbu+1THcfnvKcjsnySooAORGtTp0cpnSNlWiRKlSiJHj1CpmqF
n1wRO+W/BURQzTqLqvFIpcp7zm/TPPbEVellbajzqwouOT7SeCBwFe1UUx1E7Y63WX8plr4nnJzh
h4AJytBwExptcszc7iXr7F9NL8jP4rfbOlGriYRxQMbGPY6KJuC+zxW4Zfw059k2fwFFSDaD054M
YFYWGjqQIGEFW1eZWbbJdKxX5a5qyUHYeM9l4Cd7AEXuUF5C8WroULA+tbakoCDDJi/MNIChLvlm
SLcukJVBx4qBzY9pyogay3TomGD2WLJBr0gj62CFrEvyyXwdVFYweJRIBhISzNwkxodp2ZSCXrRq
Zxi7E3lnJblntg5AW2yi0DIy0Uyy0SYdksZM6rOdbo6hYErAp0Iw6Z5NHazG4EusbXNLdtRhqhyG
KOk9cJjcRiWhbAx1x8l/g1WH9S62Qiq9bjvqILfWweY1WrjQiXgjnSUk8W3Jxdny7M+ZJDhVB+T4
kA0nyIhzdFgcVxCvhzbgyCYSde9U1dvOMS4EXf1J2TKzxN6zCGq2CTl0JXl0rZW9ZrF3EGn96rhv
jo6t83WAnbIRN5iJavhQmZ+GgLWdehIWV84MYclgZyBOg9KSr7OUziTzCgxAIiXQLmLu08TdQ4e6
g28+Z17j2UB4/HRrGRF/Xrvc60LTkyePhjL97DhOV9k8gbQ22Wh3PLtPCHt2iQgf7Oqj0fF+S75M
GwPhu/QK55xF475uyuJqGswsfd6l2CmBRILLIDcw1wGCyIojX7ulcs84bFuii1mRrAd1c3X4IG5L
joKro0MJAx1PaIabhLRCKcgtMxjJbnuPfiAq+O6xI2fto4MOmWvH4Yx7otfpldGqrPCLGjocMXNu
VmuerCU+FE6EMcJmvT1IAhX9FA4UIfZrR4ctmjp2MQvHC8291jc5uP4HyheFGrQswSX5hBznrYmq
m6byxM3zyoAFXeiUc/i4au+gkQU7FK8AXz6R9tNucWC6qNV9Y90tH64/+Vs/2I/yB1uKFQ4J3Pm/
mgKE9zj/WSf+wbESkHxjnp2/vhSdIY4zJRBTD+OCiw45k475ceonx2mcI68Q9YNCDDISVq4jLxeb
8Mu67N7TPPpVUPxTLpMLoozuFIjhZNt5c2Hm+U2CHEKN8O6CzaaewOGWV97NJHcTYvJyCJPuLU2I
5NQ/SHRIJ9HgRUVoZ6XjO+Hp/FY60NMFLLSh72VcQUDuHnMsrAriv7AEdNZDbiYPcFeLzRAP3kM9
Wp8NfcnGNId8K8aofpG5c06XisAhZ6iOcmk+MptGAQ55u7ZSG29oXrgPUYfsx0mKXaDZAcEXRqBr
IAoozRbINGUgdDj/GTIzCgij6JQDIxg1n6DSfAKmeDAw9Jeu2sNtfIdo2J1dTTUYNN8g+CIdgDzo
YoNBgMyDE5GmqaYizOARsiJm+t/U6bYsXEjL90CTFGrNVKg0XYHeO/3T0sSFIsVpO8nmAfpBtI1M
czqOqngUo2i/KdwG6+q1WEzxy5Zr4uTIIVl6RDYseDeRGooDdgoO5NFfLsgdD8ZgotL9PWrh7pR0
hzgPgjX3q7MZTcqYBqTeGi+Mdw3RkKKeQQSMGtgwgvTa9md4ls0WbFC4R57DWaVFxCie56uvhcW2
lhgXaI1jLToWWn7MQD3UcuTMQ5hVHgwOznWAXjnVwmUYrQehpcz01OWp0vJmtofGJdeS5wzts69F
0KD1kg3TjvyF+eWM8KOY+TH6d95TFNQD40Hw7gyP+DgZCSpridw6E5Ig+4XplTGbYqOg0O7KmIVE
ZQQYUUX53Nl9t56G1LzkpBs94xS5uIVrfR+t7n0gLX0dY73Yu9mAdFArwhutDQ+hi+4hF+NXUAt2
ZQrTTYMqJctKeWmQ2HqKg4b/9Ul8Kc+RoHtqMR7ey05uUQouV4vIArzU/Anc9fazb1HSaT27q5Xt
AIme0zx/d0wNBdDq91Tr4JUWxGtlPDVJfra+1PJaN18goI+0kt79EtVPWl8vONhXY4K8M8kR33Mb
9SkZ9ZIO5jEYhckmJAPGVXYYomGn3gkt+0bobklrjZGomcQFxVyERRzdf6IdAI32AgBsPYQCd8Co
fQIJhoEB44CpHQSZ9hIgPGJ8iruAeRD78ATHQYL1INYehAYzgqVdCan2JxgQlDYGLtBNpd0L5kxM
5tBMBexASNJLZSO+LnPrlmB8CLUDotdeiAZTxKjdEQE2CUtLr2AmispRB7z89147KkbtrbC1yyKa
ZYDpafaP6AXWGLWfiNIGWKfdGY32aTBSJiwEwbenPRyInYfHFJF7rv0djnZ6KIQ2k/Z+uNoF0mo/
SIEwqChMBjYFN0+gPyYMLqZ1/+UkmfCUVNpdkmIzAe1EDUOgMRrFc9himlgVDTEkWdJzz+bUUl37
wRE07XztYWm1m8Ug5GhHAtV+1k4XoT0vtXa/FNoH42tHTK69MSjPEARpv0wi6ZfjzPOAaJMI2dFt
t7O7XURk8/1s06vl+PdMZCZwzw43Tty6u6rBIMBGjiwNQb7GELdvVmdavxl4UjvmahtUwmPeleNI
nXt702gHkNRWIO0JWrQ76MsWHGEY4kMzHzstVnS1mygpbTg46fAG0FduxcxoNxIVk06nne8ZhiRb
O5NCLEqD9irlTrO3vuxLkzYyaUdTob1NLFOofXA7LZZSoD+Js7XS9qkNGIRsfZhbsJ8dsSarOD1P
VIW1Iu+r0Vaqtm+aQxOBAhWYufMBPiPdD2J1Dzu/CNiALRa04PmTpTrjQO3aYnJDkyPmNfhVtWKv
R9U5Jt/sBrfXVwT1jP+LkhYvtd/sWnsxt8jMnE0pVPGd7fskgQ4Ot1C7yZjEvwTaXwbldW9iOKPw
r/ZSe9AAYhXbDluap/1ps/2QMBXWnjXMayF+402vpwPxYiWHVBTEZbGKkiVI2SptxnOPEQ5KbkiI
I4ZG7ZGT2i3nYJsztX+u0E66Cktdrr11VNq8TbjtZMB6IGeRgGewOTtZFL33ub/iXsKyHhXy2i8s
IrPai97Dlgl7D5qDA0di7Ew4j21PW7Cgh3dLwmYNUxZ05O1SUd/XY99fF6/WMcjBrp+g28MnJS1q
TuvdmPDdt0l+OKoFLYDZZncbFsRblr0RWnVKAPQ+WVR5KeWfxovInVNwGzRY89aOx4IkQZmLTTEo
D/Hi8vhEOTQ8yVAzMGALdG1+TVR4IM7MQusRRpgGqleGYVhItLNy1h7LHLNlo12XvvZfltqJaWlP
JqBsZ2di0xy1XxOYbrjJtYdTL0RX4WynF2OkJGI+9YyULWIl5924tEltHPL2zTMg0W+zYhS3KZp/
9to36rCB9vGR1guOUlajTM7Gh5iKYA0hubyU2E8H7UONkWYSzx4jJMajymfQi/CsDphXLe1ibbSf
VVG2OVa6bFvpbRD/MKErbOrWRrfQJO0OhG8IkUWbsSHGmX83rlkYaXFzzpkg4u6o10aAv9aKcdra
WG4n7b0NtAu3zaPpFHnLTvXmmzUVySEMjXIz9OiEoElbKxK/khXFHCtT7fJ1xbeh6mf0mc+lIpM0
dblSQlQlB5vJE8Gkwnjg9Se8faGxyrSX2HqLtLPYb4trGVMv9hOhIK0saVzJdVjXLZT9OpdPc5WI
YyaDbl3y4JCg635PFpResxzrNflr7F/dFGwo4vKt7DAWUuE9GYMOQUIj7PjRDQaLzm/p1iQp7YoU
YfKIRmmt8BZAlbGOE34BdAX21WXuT7ocfVyZqY/eCGBSJLW8qdIl6sHwup3JNvfB3Uqn8zfIoee1
dEtFKPEyb/8LUZmWjJXZHJXF35BDDBoCYbLakQjxTByr/ywpK5Ci9pmyUbKG2YekwMikge6gLC4B
1ln0Xt9qs3ofxwJMXshTYj8us/FZZVgXBUf6Be7amiydJ5NAoImiaIU794e/2Ae7965a8eGFCf1y
kf9Ja4eyA4vA//sV/JUepF+AK4RmJpnCxkn+zy8AG6GVp6PRbflk3g22hGEIaZKgT9o/3FBm8jg5
bfpfaPGA8vwH71tgaR2e4O91gr9I8eZ2GaxxsXtO/fDVLtDMmNMA1biUw7EP3HbvjP13I27DSwb/
epXi2sApY0UvCJfznNGDOxDrbt37riveybt6Zty+Ukbg7shoVuvBeMjHiHyrdLl7hYTdmIzddjiP
FnauvkW509OVoKeL0H+gvaHJN9mVFM4mt+gLUTIkgzHvWBdmLQLYUQHnGXwUfgF14poJ688yTwnr
Uv5DSLQwj9thjMITWgfUYNztcbmVcri3iAtL8xNFzGkSRbyKZfEtd0DbFs17LP3TQLORkWGIJbnP
8wMErWfI2X+2Y/TLnpxr0qTlqrE+3aS8q8a5p+Hw6DjlizVYv2Fq3qrWfW6j5ZXMa4if+TGp+Tvq
wHhe5vAsIoCEdku50yYPcOH3VSQwbIX3aiqYiyYv0eNYjAjtmm9xjp88Q+U1ph/4LKIgcXesNR+9
3pDHoRW7Ks1sUlfqelNNPjzN1LUOgZL9DgOTvUJ/jKukV/O7SmMERIlYmwXzOomcaouURs8U8Fr4
iWFsDSQJ5wJuh4Eo6etJ/h+q23/FuXA0Xuw/lxP/r+JX3Hz+y735/PW7jf9RUmx+/c6/K4rtPzzX
R/wbyABcso0C+N9oFy6/ItjPmOgZbM91+JV/o10Ef3D2eTLwXd90+T3/TrswrT9cyAhBQDiRa1si
+G/BLjzxV+2uyz/OdAPwGXDBfMf9y0ErnMFVxhxY29Jkx5v6BHOhtQyPPmzTowxLfJ9AKxgUDvJU
TgWkdIrdvTEySIEKlZHzjNd+rWo3f+18bBFmOCvwzSULU3ewzqm54EWmUbnUQfJLGnn7c+rIgQty
2DucDL29NmiE6SsjIE9d6yl4p/34bvWLA3HTR4qKBAurZmAN6ToxGkZnYz+ZEIHc6ZO6F03cGE8j
I6vCYDgBKgpjmENUOBBgnwERCenil4kv7BnydIohUNEFxoHcIRNt7ypLEVW2BFj8iT6X+OqCNIjO
89tjD6f11pD8c8MuJFYuip+dG9jdPXJluIExhofVmJp1XxjgtM0qyveqg0ZeusJ6iccAQqkr7cdK
+ARgTKbnvLYQ7S64MdPtOGQf+LIAkUkLlGc0RphGdBrBGEzrynaKe6/saFuNdQVgvbbY9xAW/z1y
3O6Z0WO1CVQpNx00lHNgc1xSYznvgozet5h0sB3QkPyU5439EvtSPeO9Nt7GsR52S2A3ByPzgxX6
HuxaJVSyBdvy93Fgiwve297JsOq2Uevnv0PXQBMJBGmVGFWzNjT/jjc23WHejB8iGB9XrOsJIp2g
efNDA1R30k3blu5u76XEKqRg9E9CRoq837DAOYgQxevJaRrzRh3mBa1dTjrJvUrT7l0lUbcv2g6a
fxR1a50xsk0oqY5LILhQ6ihmXhmQyomaeTUyMN/VQhTbSrY5tm6a9IWaa0NXnz1ETcdkb6qit8Uy
LPwWyDK5PchZSLMadL/MzF3aE6OzjPV4aTsJCT3qjJPoeElGkPSPdhZ6+8CyyntZNhLFsYFTacnB
iaPyfwJU1V08QmK20lLO1pgrWM9pB/WayPf1RIO1bvCivvWAWxiJezUBfdqJuTQAoXHXAo9P0H7D
2XUPbh6hOuA62dI828eqYVmQCwRLSSnBpMbM2xK2tDXZMxWEmNarttWEnNFLKQgbJLnbLulwvLQh
kCaEkYskKyPJCcw0WBXK0JdkyNGD6LHinLNfyORpZqgDH6khZYOHJCD7sG7OtmzYU03+sscNJrZW
St5s5UTNeZJFeFtENh0adlyXGSU1qR4TM6msK9ZmsBDpYVLiL56s3yPOusPct94+Ie4GXMRQsdu2
AarCJjsTgMIry8sUiRb969mC7oeDqnMOmP16DJVZTeVq+kdYE8QKhh0pg14SroPIzZn5K51hgEWt
70FoORRskNr6ee/HHZSbOTEw1RPIJ5j8DDmxhLbZk5Sp6lJhiTRMWbO3R6+DODL19ozt4zc7V+Wy
tpygtAj6zDB+uhTG/mswdvxZIBd1bGtie2S1AJGDT8eW/9kehuI1D/iGr0ybmKPNEhTAEIa4wmuJ
IIAZs7dsJens3rcmyOd76CQ4jWbSf6qTU/5v8s6kN3Mlzc5/xeh1s0AGGUEScHvxzZPmWRtCUkok
g/M8/Ho/VBXKVQXY7l54ZdTmXtTNlFLJLxjvec95jko/6CqTr54be4eirm1KTFvjSgBSXwdDmjms
N0fKExq4d8Y2s/zuUMnZSvaIGe2HbbBcdCcnfuN6J4iOR2GBNSgiNGpVDp7YmXvmQIvFlGX5kSXJ
kG6Ys8dmXRestQDpVUzjWTBgGVQ48vwLLdNW8q0M2XT3PDjOA1xi2qRFajDZtqWx7GqiEV1J5M8E
Cik/bHLjJdAgd3Hq9Dl9Fb7rfE9p2dP601CDEfZ06mS+cW5deMQc6ZWEC9wbPgJl4+FxUctD6FgQ
2oO2I4Ss09bfYf4Tz7Hw9BsOvoKCKSunC36Eyb1xq4hvpWmKIyde/FDP0vwKw2iCa2lFtDj2mV/9
hBnFuhgPW263cTl+x5kmTj7gXZtpwTzWkNKvk3gUf2ywFdA0qAc9hJY5Xcf81b4noG1eQaCzXA09
8QV4p3VuZ5jd+4ao9G3mqOreyZL8AaoEi+TOZyllOxAEqf9Q2GSCsTYPQTF6xzki29s7mfcS81sd
+eGQbnCdZn5qrMDVJ08o91hpqt7MyHivMc3RGDrasbrnGI3fBqmZLk3bk1+tIaARdH4jjm0D2fem
c2I9gtZmxVbRsWNDA/ExmoYkXG8I5jVbwzLCu2iQw2vm0QTtUHL7WLRWdvKtRhIOyId92UYxto+Q
a6Z0JwzZTf+heqNudnXHgjFpW+/ghHxP04R9zXId0tS+Z9zJSZBg4b5Mloef4s7rDYOetTDoGeWD
K4NEM71q3JNhDgy1uEZHQB8vHdIvFOT0GTu22Ul+UFOzW6mbaU+vFQjPYXBfXRu5wYhwhlOYSFdL
M7tfTjbLP11LPWBhedV2TnGB4DCihs8yCvZ3bMa5wq+ToGgRbhSRGWRfUY8fOEJy81jHuvefqXFS
jxVmzhGbYd4nfE0t7v26AUWf5/Ou9UB40COh4/hsz8pMCFdMYbapLdPHqAOAZdPZaU1UgcV1JJej
I6bRbF2ljocPPkzGdudHtv2m8k7fgZ8rh02ZNs2rMbk4vAzd+pAyBTIm14HqVHM9fDFiBvB11jmS
fGHSNAD88ICbU6uDGwrBRXGKgxxQVSx+QwttBpwqbpsvG3LRH9pdEEzQNqbvXqB8rvMkdF91JaBT
+GN1n7g+3EoNorFcT+4MYwREEa8JzSi2slqVPiYjiZ7tmDcmQ7Pkpc/eL5XpMfYifmFcsu1JitLc
uSWoxrmoy52q6vxiq4r6KGioK9oFJUjCPjIXqGpkfCLA8BlPHXAVWAv8rTX3znixSQw7O8Ak7Qab
SXYXJUxNq5G8K7JIiiXxyMc5onIz6jpKnewQ+yp0wBfKJ2DMKzs+zF45smU2xVcjNWwTe2SUnrqE
C0YBm2vuKNMw8ChsXZbLGyq55nkVmHWAM8ZzXqTM5nJTj47KV3bd+TuHpdomb2yiNE6kJ4piPUGL
ct1zJvkLzV4UlNZhi8ERkSXMVL0XXUacviA/3YVK5M3kxpB6ng01zw1Y7Xq5qnmUGVHM2/BdsAmc
B4WcNLZ4HerAZNQ1y3Arxokojk6Du8JI9a22QSPWDrUBKjSJwA1ef5ByxqxrBPbR9LqR4Rraylvh
YMVv/cIkZB5Sbh0HhKcjQrp1zS7e4aneEfYPdpZeYDbcJtsLHnzclklNFTwIHm7PujY3fhgteHs5
3TH5puzI6F0s0ifQYHjpA9O6EaHJ+rDi/VYUmfGKjByc4pprJJeY+kqnLkVQqh1IhPnJgUjXDFem
HV9xBU37AVHtOBFv4VmzjXk9DcJbOSosL2OwlDLUVYlYqC9USt4iniX3KmSkjnF4nHOPnbnSaAqB
5dHrqdCtLiRaZgS50sgOHKv+RjQ+mQaVsidc8bxk3Sr2BvvQWvDCXKgu+4CP+rmb3DFH9s6SvZ0V
4ugb3ltqDXTDOZQojpGtr7yxwzwGklf8lGFyxOxZbJHmiDHMM6aBmsDlhjeq9WYQcjsGncatrGb5
qA3WwP08OMlWZin6eh6QSWq9FkZtiyqYsPDyiN0/uQZp6RVPENfMzqqnAyQT/9WUpbO3tTaOsnQ1
rtyR+JMqePnSInqVdY31Es49tbZ5Bp7SHYT5YJOLOxp1C1uj7OtTllsB/oFyerL6Tt4nMxW5GhMi
uJO47mkO1dEVXvKZsody+MIRiI6s7fCznES0yzkJthLbyiU3gDn0SdwcxNSrVTlgsQDU4x7rCGc0
Ll0D0ufk3U9QDVDJEc9CkGQb5JvgMtIvRyY+n3CHKpisSWCPj+4Y6zfTjjPu9az6LL8dtq3fNmjJ
SUfhs/dqEervxuyLwHfwmlee2qHa82G30n6dpVh+1eg1m7AdWKNDjwbw26HUtKrm8GOvlmB6OrgA
Gi6BX1pXcZfbZ1Vjy3TJex/GJgyfI0jth5pZ8+QZNvVWasCFDm/3yZd0SU86yI9jAECj7FT7aQtN
IqVzSVvFsKQ2yTA02OQL9y5NZ3GEiJNid1k8WNbI/bgIcjzBxsxFUIfjeM0yutqWViyfAGtFF3z0
8oW7IR3KqvOWCJOXwejzjUGRzAFQt3ZEZvFSbYuXueNC5tkks8BzINcySJ0VzbSfeiKj2NiozzUa
Lal8L/0eSsIarmtoUiyJ2ONSE1B0Er6jsOgoLnHz0XlVvaZeAo/SHXIfXTX4mo+eZOCB/zfyMBv5
Vx9o7Ph818FF+1SuJwqs3gr4bc0KrAOGrNk3uz1xxlCEEYwTUeE7tqKtoIr8WgSqe5BcCwATTR2A
l2VPR+M5RvmygPXisDsnxs4mzqL4hzMcnAPojk1RDaRmjGy4RmYU1J+DCtrUohabqGo5z1X77VeB
f8Ufq9iOaRZ+EyDJ9xnxi9uxVyUe8jk6W6oEzkDw5yYN3QovJ0yslcoobLbhYq3Cli13nNwHcWNf
8NnIIwlABkrTH5+ddgB17pTxaaxt92HQBbf6ER+ezFxeGLHr7DMu6Xgko3RnziCMpqkdC4aCKr5j
zmh2VNU0j8ZEMRSorfCGZktxhf29p3tZJleOh2DZeGXzaJVODg3CCDZ1yS7DMUoj3zaD8Wp3SfSR
xqypCLi59m4gvbfkQcdX7UbBR0bnarX17Sy76dNkfhxCiGHmoqdWcx++1wr7ep/oY2CV/tfkxz0Q
wj444gZlEemGGU5CGstPMuyxKcFzx19DE054oqyx/uj65Y2lEEhwJNNpU7Xx9KQEo2BeVeVR45rb
QXuAXxoRLSKtykvNhlNpzBBCV0aFQFFOJjER07f5o6fdBZZutRVVnJ59u/SeXJVWRwuP6rawTarz
TC5rXWNPp7Y1aLst8/qAN6V8FJjAfnQBRJ4krbx4AQKyH9jqPdL2fEPoS+6HOF4qh6G+luulSBFf
GVV5epv0ARKm3Q0O+7XJMP8w31QAm2xgviFuCswmnXWTjyZcLaYZQftWO94YcrDbLSYYBxcwyk8E
2tjt9pUUwYuFPHM91LnaFgTJNxmBFB7hyMe4ZsXs7hqjZeHOhbgPL/FQpy9phZLdNRXTdmNY1qMv
JU1NdFBjK0mX3C9DUHh2g9I69Crwz2M5W3geLCeAwZzYvDIi+livs0EY2KRctoHreC7NF7dI7Kva
wBULcobgblRZPyniQrd2l0d4DY7c0ZSFIkubbYxLIbIB8vi1FA9dBveMJjbIdF2CzXO0ath78fDH
rKvFxJrZ1a4wsZfhQ1PFMTZc82HIKvhwbrh8aAreBx+WB5BS0yYPUt2VwGUScyTr1iVd+1kCYUkO
bZirF6MLivdS1N5REiZ+CqZpeFAlLkVAXPDnw5kVICchc/GQGDVAplq+TJh0roMQJIyYA33Ne7F9
MUnl7VPMbkvpWhjfV+BqBYXAtfzopV0mq1Cxs7VaO7wr9eAfbay4F0vW4VXSxqZe5SOTY995/qPF
UUFdey8VHG9dcJvt05LmhSj+cYyILt4gweURF/2jT+gBXu3oXAPgcp7xfkOXz4IU22VfQk9qx6FE
hQrmW2E1EH9cIzwlYQ6KLRrEQ6Pp1WTVbdnEsLE3JRsJHeSeut0SdvbiLR+YhtakpoY/81yWd/5c
eeuw7oJtyhb9ERpPzP0gsVx4At1sHlRetzT0uDj3stqLCb2xMRrXTZ75B7f0mbH7ZaRAVyLvbyA5
7C2/Lp+6IuOOgL96p8qRQj6qYDZsW+ojI2B9GDIDS79HR+JqmpOSeS7XWKaa4Lae5/nUgR55t42G
3XI+Bke3wwrZJ4Pczzb43sb2BtxYJdYZm6A2TNP6ZoJBsyZ/kBNS6aaDHPp4N0cBNVIMTs9Y4RTf
rDUu+0+Sq8VY76qodLaTS8BhBdVWkdK0qz95rstv3pbzfeqW+cVp6474Ez9ybgZDdZdlMrgvmio5
4qUeWFlW4BCrNsSS2iMKnZgSfRqgeoOXZIsmzSuP9I/PEqhVZ9HI5G6kpoHeBhv3Lkm8/lMz8VQr
x5gtDg/HtC8w4ow/vGChxxttAyKs7+lT3AI34AJpNjDxV5F0K6pru6b8dLIh+phzs7hUfZ/cRm5L
ZEN08sskyNdvMmwumpu0Q9cyr9gXbPwjF1BSNtd5a5dHFQX1g2nLIlnJKR+f06Eyu5XVZND3R7I6
f1jHTzRDt2lDpWRd9gQIC5HeENmW7tovbfWtk0iaq5nKZDbuicaaHZVMheuO0rsX2E4za3aQPuWG
x8o+F76D081wvHot7FneuCoQ3pZXrNtSe8DHtelM79yLNg74SvxvU6uxfMQXnd/ZtilfEYIwMfFX
2VFr4PQUj2BnZOyvytkgt+Q2j+gP+aWuMQej6vvdmjlRXHORUvdGOXUx91QJJm4UAAClSz4h15V5
6EzBgEl7qtobeiLe1oXKP3YM2mvW2PlnC5PvYUDGISBPq8oapEAAUGw2yi+f9immV0V2YZj9DON3
h9Jos/dgIqjrgGpnCt5/Ghw4f3pTEKFQldeco2Hihyw7Fvu7Cqo/wrIpnXQ9SGNcOJHY3FYER2MC
cXyxlTP0zN9C0LyrVcNzLbOEvguWCzI82uU876fOzG8wh8TP7O7iHZDO6o7wuUDOtt5g1hvX+JGy
5zz2HHzQnrmCIR7zRFPMt6n9KsI21sYEMHuh0jMtZ2zvgjaJXlmvjsVeZDGxrExgZZA+pq9VhoR8
agvw9bR2oNN3ZVrsZerIp+XvmObFiNVw5rfzYqbVGldV6KVvIMvg+heRvqQBaP6s4nGY4kydJRiy
dc9/hwwa9ldJbeUYn5voo2lbCmDLsj7zhopRvRvznnOu38+TYIrNsh7/vV3x8WnpW3+IYAxcF6GQ
kCJa37rlT0oNsAJkcWUFOH6RpQxcdnUEj7Y3J+tHgUlP9yEneAjDBTdZ4FojWTDRZ0/SQLnxMXvx
kLXq6KSu9kGOyII0jdOe46Y0bitTzjONd+Q/RajiZ5Wbwd2g0Jrcwu7+pJkydkQvsa8w3MVrrJ88
k0kvhbWNo75rtwrxD68z1kIqGj3704W4eJ3gaEWdBBrJhIkPF81KBAx4jsPFfBXM8bg1BoEtrLZ6
7HewCleFlO6rTLSGgSKbZtWaoBRWJu/yGbEtiu/byuPY8KlqSVZjZZKRmTGgPcpEznBAp6k5oCAh
3kfBQP9j6kX6RxQhvb0W+6UO4CCeZN5Nd1k6wBoZvGkJSgWyhR4d2WO69uuEbsLctsdjES1r+3Gc
xUeHmQfymvFWoeo9WRQV7Xr+ccNdJv5TOn1zCsCPQvaU8bwHPhTdlSU3HB3K5mF0BrWn0FsfCnN2
fkgWim/dqfqJs9a+ZIS6Xr06nfirDk3/oZ1IdiMSdRP9HhoqBrdMSfPFcgENtVQ/fTz1j1hz0sc5
T/oZJ6mHH6QJCwcD4HTDhM9d2klPbSj1J7NItK3jArSPDhs+0HmT3BGo8WzO9H7aV12ePuZWmYAn
aKm94Uy+DVwfNE2oHHvf2ykePsNw+j2SjA17i0f6WgsgCyQSM2RVCaQ0SHMqR3XhIwyxwFI8w9F8
FavaOtXKEo+1kQUaCSUruHMk2UlbxJJhyE2cw2FGS0Yd1Jpfao/JSomOCiW3zG6FnN3raYqH96r3
7HWf2lW/aqDK3QkzyaCvVuF4Z8ZWdg81zn8QhjPe1hx4n+A76re+aHNuTVFIXL8t/4ydB3FC9ins
yQi5oJ/QZmp83Vd179LyKJfuzChvyhWGdxQajuvnhsLPkeQRToIKWPftQLafoo4uTZ5TfJ7vqGj4
KjxObKKX82Ya2m6bCNCD7DCUc8vIyj6oszOPIHdGJqSv/Q7MjQ2VRNcEaUMkypMMjCWgVLOesW37
haSSdSiSNj2BsSNmVzfcN6ymvKo8nwqlMKgeJ126l9bNXK7AdWWecjdOuf1a2QG8DHB/xV70qszK
ns9gm5/zKkMkVYNK6Qy30veortxdk2ZYtrC+P1kdjaqgFgZ9TJx8uEbHmS6xJSpEEEUTbe7PB/xj
5Epnv3dQHHO8DbnBhpdgTboLKzjg/Jnz01CQ0OeALgmItaCWxm4S5qpGL93y/PrPnC+LHbkM50dd
pcY9RnEiLU0oD/4g0mLltKaJKEeYqVzGGASdkP+8DcdrpJ7h4HfefM8On1oqL7AeGDWGm2pK6nur
TBeo6GS52GcC70Gksf8SkZv9UaMdPPvLd4GWgn01g6DwwgtrRGYq7fYghRMs6Bf/hVXwdBpJCUHl
Kgyaqhj1ZS4hfg6yOFZJUmw4ewAJtCERpy7ojoXJPYKeo6Q49rhGQKwO5IS5M3VEkkJrujP8wbp0
SB1oBNP0gILpilU34z9f87oXV4x4CbUwdRQSyinh3ThCzO9x5+AprmfPP+VKjy8JBrmQmXiMX7nu
olLKcqSeyHflxqPcAR+0M4j7oKxIkgQa4oIuZcYSz2AXLU00UTgiKP6t191KdEvC2/ZknttIU4No
2f0DTPb+OIopuKkAbYGYKtPskLXaYdJU6hsq1KIYBDJ/EqPHlZJo68lBHWExzcVtiTwh0SLIOA9Z
5xkHp2JnvCHOW9+EkHY/IMiA7qf+rMEi21KT68YQrCGuwEeImzUfGExPHbvheIXO3fEztzXSYwo/
VmhC2uzNmIpKo2PLM6EU3DoyNo6OTIxrJxLvZZsBMiAB1pNqsSFRhX7S7FMrnO7pIn0Q5KjWvQzz
dT3Ew1FwUd3KIUrOkBTHpxioNzCETNFaS5mIdIfxE4tbvYHNkbz4uqS9k2w5KWUawfXKT/WwQwNp
1jTlIo0ZscECnta/c2/lzmc8W82hcALj7HP/IdxacTBH2fTQ5MCa+SikG42eDZHA7JqfJMFIT3+W
fJgraz72E0+ncCqIVqb0dnhus5t5cWlXGQFeICquyVDQsaBG/iDJWEtj5ykUuJqdIR5wymiRZ+u9
F8bGPkffemj6sTy57dyc48hmqkVwJA6a2JP4Acmsb7Ji9vGCRvGaD1y8p8oAJH+tu/rGzEr7Jvcx
gK1n5RlPfTA1dK9QU/faTjI4SeiX7erfsX1qrUU67aIeI9W6WuTsUQbpW9KZ4Q5dmCt0rlv4BgGv
QFUNoFQ8nqxnS0zVnSMjcVHUVLX/F7Of9a8uGiw0LmA+F3gg0VVk/392+6kmZXHd6RbFLxyah4ha
j0e3s2Y+O/GSLWdIgj5qReYmY4aicmtiO0+T+84xW71NeWlu/p+YtvbfxfVH9t3898UN9gUgo47D
qP0f//yvzV//Pfwulqqff/oX2O5xO9113/V0/910Kb/0f8EX/7P/53/7/s/gHS1FWZAAzvh/8mQ9
fqcfefiR/0v70N9/5d88WdZfbDBTNh1d/H7CtOEo/o3y6P5F0CqCvCWU5VroUP/oyfItR/jYUgmE
mhRv/p3yaNHESY8RCzzPAzwm1X+J8uh6//o0KaIiFiWXruUAQOdr/vPTFCce0qYeQmRlab96y2DV
6arh6uCDGGl1I2+RRO1Dh81qxXIEWKs5NeawKQbJGPM7udnaEDuH68glbIv2sVxGvMqZRjzIv5Pf
hPLa7hqODeqGCSwxcweUPa+oGWBw7P46RC7zpDvO3jEeGONxfSIMbx3E7+vqdwwNpsz+MttADwhq
NUdzkCSUxf3OsEKR6cMjDRRvTZU0KRPMX7W9x4di3ruZHgmKc9HrNgY9ROVpWiZmTvsUC/sw5lAW
GlU8OYE0uJ2lVfOgsUAd40pF123RIUrzQjVfaJeJX0STjNxa3SAxybyRTBpU0l/aUFXgdhyYtEDC
n824zUKo25jBKRq0UAKMzGfzIrVjjdvgVy3wJu6YnJW28QeahX1hpcVo1AzIFyuCIfqlJbkw4ERp
xgfBPy7MDW9RKPikg6UuwDDS1lQy/A2LoOEkAKxW7IX8Q/mreJSL+MEIHdx3iyBC3mncDkxsnKYV
zo1sdrw7XnHFD/606o8Vzupq/NVYgnaGjeSyeMcDgw/dVOPGn2tkGYaQ57Ip4O0kZbxzFvkGV3J+
qswghbmGuOMb0rgxE42p3k/oNAfmd1CLJuSAZz6KRSeCPmy+V4t2REFJcFssehLrk2LH3wciU7/o
TXhiqkNt1fOx1pm/5kYw0ILluSQmu/FIwVD5VJLB2EFBLRBPF1VL/QpcPjidBX75zFaMBBrpHjot
RuTtieySD1ahK9nNVcSt0EQc5LPEGPMX1ID4hoxseedqQQUThLt5a1WyOgnWzM+s6JsP51ehK37V
OitT7HZV2w+IwNN81eAqRBlG3RNg0w5W2/a3zDFsvDM7Rz9hg3DM/ioO/uqE2nOuZebZh2zC9Ixv
OzvLRVkM3CH+MRe1cQhthEffzd13gAjIkd2iTLpMMWv9K1dGYRxeuWaeEWNAzYwY5O+cKlGkVRax
c150z/JXAp0WNXT0PIRRa9FITadvX0BX6etOWRYlSLm8NhdVVVRpeWSqsrjYptI4NKODJN23kVoH
XG8fMbaLpy5zh4MaxumzWdTb1KtadL3Aaz/TX3l3jtqQO+Kv7CvxR+3yRQu2HX+RhWk4VxQWuO4N
Ls9sF/dRDd3qV07GGVntK6w8Vxn6FPmeINqXi/gcJdp+7BdBOlikaT4z/dLmUBAS6Gx5Vfyq2N6v
ot2FXOZARjTc9lUIk7Va1O8wt9vFM6nf1UQAfx1RVFJs/KDvrpy+wmgx/ErpqZWIdOWmBbjDRWvv
8qE/J0Nknq1fKZ6SYGT5elHoQe155TZbdPsCv9Wzm7TZncdke78ozxyMLdDUrWFO44+tccKutETf
X0vosrtEDxSzZsm4FIIYjDCEkfPsSOAj2cfZUJEd9odUr8bBpBWjtDlrIr8FWeRZoPjnmKHUmwx1
wtvC5y533J8xaP/q0Vwq1vFwEtcGglq3/dkPDNvDqDNOTPiVhTUFolZyNlRq2dtC0tvTTL53TIFP
wkhp3LdR5LBl5xAn1VBjBwS1UHf7wErzSzVBOEdRCctsX6jRxIZhTK/TkFGKrMz8nqUOTTLKXWif
Hcw1Ck65Fg9xf5OWrUXeLvbSc68XWgr3k+ynxhfwXlQyD0lC1vpkd9Inn+K1G5nXEgchTMBNRcy6
YRfvoZOr2kckaTE4b3F5JKcASfzcxL5D6rIqHwDXN/RipX3drSqXiMY2J/VDPWY3ZD/kTwEDRDw2
z05fiisvmarPwnXsJyCxcgAAKLDHjtq/4+1tu4c0Gsq3oWU9z8jW0zTEKk/FGzh+0Tdwvj7e5ib9
t5sMK9I5JFECH2joiPklYQmCjjc3a+lCZRM9wOOE0Gh0jneOZxn8Kfik9tuy6MV9A5dOreuMjNYa
JCYVnKHXhy/jlIQYK7rxNWpy/cQWxFpsjOQb6hGRszcqTv9gbo6DRuMj2l8RNXKhlXct8ejVPMmU
wvqo+3C9hPZ5XbnfMYPGwai84ka3JN4JwHY2DaujOpK3HMh1k/HGl6yYy+ChqO9q0u17Fsno7GGo
iQ9cGVkE5D6I176sS8jJeQ8By3HyW0SdYc/vFL8DfAZuBOp1T7Wu/sSfDO6zVDOHkT3oe7pGaGlw
Iqc/t4I8E0SQ9nMIiuRZ2/1TaI+ZwevJS9kjR3AeVkHn5y84BJ5GioN2BHLdG6fAAOIIGg1Y9kQI
X4zs9iYDK//aYzh60nmffjZD0lxJBTnOn8BPu13d3GWMCrR26cAc4RXTfMbgKOnQScY62E0cdoci
cKJF5p+upKzwbE2Fu8wrpTVfJdhtvtwpDu5yUD2LIRxibmcBv2gwRz6WUWwdA7/TH9iQ3swysTlI
pVeu8qZJ7we3Ce6yTiTPMgS5gaUqOtkiFyvRjM2p7NtgRZWVxL7d9SMNWXNwx3XBu2RmTn1SZCTc
COqYt24Pngbhtb5wJcTiJMWQrSMqptyVoRRzSIGR6w3FGKty63gfRBadYYVFLn4zQHRfpUZe0CXb
9WyCcp1uQkd3161jeW8eZgqWkoB2jtoi3LVmgeccMUkhOczATU++G+BWM2l828SIKzsEArGr/aK9
jAAXbIQSPz8ha03PWTM4Xw4ZnccWIe6eBThoOxnMfwoaE3HQ9pV1CbOlbSUs7PpJFRjgAeZn+ZWf
KudUdRUQnHkuXqM8lu9+nrKmiQzmwCFwdp7Vlvi5Yh9/b2rXdw2zxV2IdRSDm+rgZyXhq6PMhv2+
6cLaD4sLhWcG8BGeg53Z5N2wgIfwqrvVuAnqCr+Dk+evVuFRQgy7hlBn3R3buooAjvnZqSEqsy1D
h5S8OaT1l+HPdrRxMPHvdO/l+zxgzeMVnOn5PIRbSRXFldZ2zM9OeDdRrAXdfuW0trB1Py2L0+su
sfojP2nrPSbfc2jdqQXEaaKmV2X6ob2+Zqi23HsGuqUkOTc5YdhjfYaxBnklgbl2nuLdRulgdzeV
Ih5XwqysK+0OBmW0hfHuCyveu61SfCQnGNaxn5b+AqrIP1XrWbd1r0FSwGWOwfLG475IcPquQt7c
55m12KKrdxjDG6BfYMyKh57Z4WlOvO4uEUN1JapZrAl4uldECeZniszKvcLes+/anqXg7EXbLOni
Ayv3cEcHGfvoZtk62kV7hL3UvlVm0X/MvVVvrWkeb4LSQLhShcvrpclm6HLE8LmK+Hv4Ow6xjZ6v
NKflJZ898d5kdEPW2diwe+ayAMMRRTaOMqgzI63Oe3+WOJVyyxgvVU4enGAXCqDrWsmpKcrmfhoL
b4cK632Z/kTIMGh4B0+47999ipz4IJle8ow129rSp+Bf4xVKXz3arW+EbVukwUwP82XEaS6T3Lpl
nSN/ZF0XL3CJDAjQ2GXnoDW/RiO34Mo2HBV+5tcf4cRiKUXJugsjrqFTkI0XzwpGbk1V/Wgmovhg
gzlue7T6jTbxApusnbKVSWKRsCE62VNajZnE6uMsJ5shtoYwGSlS3rn3EO/jo9uIH4BJ/inEKU3O
LnfS4wDXbTPw3n2uY6w8tdl0ILsKp9zRCGE/pTIo+21EUPu5t7Lw0dVTfB+BUY5WHqfIshcYloIQ
0dwmbluiQ0o2pXZYTIdaCxgqVVb192GBNZF9hjmf00CF+7YM5H0HQfszVBqJKLPp4TJGkutW5V1E
CHGzwkL5pExc7G0WGWsjM/sn+ALGJkpVuPTP9vqIZUqsJrA2RxxznLO6r1/rxDYffBE4d50YXBpQ
tI070ZGIQVZ37RUu5tW8BYobDFAcwm8mI7adSWmGAHwHAdiF5XoFNCjJb8kAa8I6SSpvG3yIvEkq
AViGitYHRJ64WJuEsV+Jy/OuFDia8F93uX7pZOTQYuKDJtbg1nd24TFAUs4L3z7qkzvgh+HtFNju
U5N4C1kRKkORqWlnlnO5Hyqd3tKPy+LYs94H33U2Vl+lZ1lNTHy6bcjfiamGnB/Mw5XFp3hD3Xh0
Y7o2i6KIVTGXjES9zVZgUCVomqvOVAEdXwIyAScEHOhKukALMq87y8iT6YYpHXSeW7rZ8qTyGLqy
sAocCaw9Czi/XEwcMEzjrHvMAmnvvVu/29KxLF34hcsStVnWqeWyWHUzFewU/rK3/9/FIwqnEVn+
91k+DqWP+h8jfH/9BX+Ti7y/2OzxfeX4ROT+US7y7L+wOF/I1ahGtiT393e5SLh/kcKkQ8SjWlL5
riCJ2xRdG/3HvwnnL/wK5fm2yerAZVb9r2T4hHSXLPE/hqX5OgR+LcuRDCz8noue9PVxH+dh8x//
Zv171au0yflkk2C/8+Zh4IED/apDZ6a90aepqOgu9PMewToudCw08B4oXjFx088H95blaHIyY1ZF
aoJ/DkaO7qvFCo73ngVBVlyrZAjAFg8Wbw+2JEWt6mMFZVCz1jhnVTmeRcbRlYbWFb2ch95m7VxW
YcXdNDoA76LHzRLpOU2dnYEUfSyG6YZF8bBhCTBfTwxTg9LfpVnIpzITfwQYpzZcNi9q/k5JSJ7L
oXDPUxlvMzMej2nnH3L2toecofd/UncmS3YjWXN+IrRhHrYXuPOQcyYzNzAmWQwEZkRgfvr/u5TM
SpLJZKaFFtqwu7qqWck7BOL4cf+88IQ8kMRDpyHsJFmIbJp5ThwrKlCBW+QQHHF9Yd4Go5cbuVbe
oyN4lqfdR8Q3mJ0VEGYz3zUhEd0IqaKGpmuuttqyCqjRNQ5VClw+VNzP3aX+gKHA1Efh2GA+sh5v
ON6UtRVTRUCjKONUkW8ufEgoYnDYwZn5NWKduEdHsA8mOq8iVVKb2tqumrLnQU/dOQrKSznjLl7k
mHQQqfD+sAsCbETbbtbne2T58W8abGtP7MR8dxVIJihjpRWKE87oPJkXWoXLwMkubdD2MRy/ZmOB
r8YWZf4z9X67D8MZXDNukstcswBxwkBtx0C6e4NUUdy2wttXWnY4xvNHQla0/bY15VM+1k921Bcv
jXYNSgB4CtN69Fz7VyWjYOv37qEDm3mY5tXaN7a1XxYW8126EFBx6GBoTZB9imU0NO0OBAw2krhU
y7Jti/ZHIeWwcxbjZb6LDWQK0yQquTtzUwLy7bj5gYIreolXol+aMexG09Rvu+kWDJC0Anqe/sNT
cKEhm2qCVO+yFqyOR/3oZgya8TLNXMlzdokS78i+rFL2Nrh16fmsgPMQRcqw5lRlAVnSoEyBcEZ2
7Bvgx0zN334x8zMISC/z2kC1JtdHBRtMmHSYk0y52N1Xmrb9FIN9FMI9sxldk4HHP5Nx+uArUi9W
6N0jFet8mTJAjmpGMzFhqWcVmBl81e62c1j2L8IZTplNG6IdiEuEMXRXTQa7Whsj2crtJUaRgNfl
UVDa5aBG81ZbR3/Nrvk6r7eS0MOBLQizdbnJrDS9ApV1+W6z0aqrcgVCHD5QREUH+JARg2tcMJxc
YhcQQ2MWwBLz8+pq4Vy5kyhQG/xNkXIdIktjXIbGSnRPyMmqffV7ScG68jnq52z5gxp0GNYSJW7R
aKvKHM5YMbqbnP3fdT6LPRi46hkjwkcdfmOc2tDyG13tKiQ4bymPyXboDzRsRUnlEtUl32Psx8V/
X9E/IARXLfDS6qfQyrsh4MDImPJz6MhrI+HFyz6Au+Y0z76P2dfFnN4sOLpbJo1RX2bh2ZdWySBh
PYVxLOfc47M7w7FjR32gUTAhKFHtQS3tA6Obtua9h2Os9SX32Gq2S3bw5anrsxbG0J0j3ONxzlNv
3OlAXekWuatkwXCq9WvbeeLZlMLkCwMmHSbotsLrciC8026Z/clBVI69zzuwY7qS+0Gzt7YjmDos
VzHdeJo1tARaV5fEc7uPtpzpOdfNq4k1aD96HVNukz4OLhfMYcwpXwmrq2xM60RScKL3fX3wZteP
dcfUnDXzzxwbx+voUKuOIcduAD3V7Yjx3n0dLBlux5VmTFa68NThJG8Cq+HU0tEvb/EWfPBwE9BX
qJ8s2vFcYS0JmycbCdeLqncNM/G1937XGIcSOQfqRN662EVF9KMYPLGrqvJ7jPxg64HETDJO/m1j
ad7LHINM5iI1mplaExooS420YidOcaEge3zl+jycW4twsMNc+rU65nszowWDB5nOLsraLleknevA
+pWTLeND01VQ600siaN3rFH4N3oALi5E+xgBwcOIKpLB7N9wZiyHSKMTirrw9gqi4pZsTzzTH0jS
S/2CjPaaszhe2Wm6uDmhTvb7MvIOGLi/DKuYDowV8TLWwUWq24DedAKHgUSGYZYkSwtEv2YGqEzM
szLHMNG1cbe2K51IZ2nkcR+S4xlG0z24BCkZPaGVh3nAqtk1dexOCMkBT+utX/p2LDrKaf7+MjAQ
7seQVFMEufyAibfc6Xs1CNG/nhTPwqQbELtdhgyLZ7oYCeTuO8IDbQh+0YbHHGyyBmhUa68N79UI
Ibq2lmSdexU3A3DQO7fCTsOPTjvFOc2Kz6pRoOLCvTtNxZ5IF52X3Z1yxsVCfBSD4V+pLj+B5qN4
04Bvrlrfin0sQ8Sfc6L1ugAHTFm9AiSy9T39iRvPiDn+1y3iDtx8XpYdaZF3zDbTph5pfm5D+hCC
iZfUfFycAs6P4zbxpBZW3TNZwtqwzlx8IW+ZjFs1y36rqeXrPF4zudUW5bXD4qI3lDglccxE9E+w
uumXY025W6LL0Pmx+uN7SmZSVEN6Nu5FOnlhXqtyMK9pee/DonqnqMWDHPqnOkNd+vsL9qgnAlD4
l8YxOyFTHpvZI+VQuEUszeiwUgr9QM2M7NNDrlrJSpsRZtPbTREHxJ4f2WfA3GzUsTD0J9ZQEruY
z/jGTde/v1S0j+falwe7hPqcW1vzHpFz1pFCrwoeIFlHRNYfdoWdLAjb58munpWL+KRQdSnbXRmW
ihdT7tCez2a5ZrRq+ns6Nv0dvkg0JwtqW8vIjS50yqwF4I8nfywfUXRqrfcgMKnGcqeX1sR8BCIB
CszS792FMdKp2q8wpc5CvKw86Sr0RroPRPYXAsgZ6LzPyzxtJT/hZKqvAX/NzNOA/SFytBPYBmbM
6YjROYk6Y4t9D/F23mc+tvQgdd6cRb2xDiQ061JoPBYB3bgz85h41Wh7YPDFR2eSh1f+PdlAhqb2
XtrBeaO8cSqKp+UaLCxGVCdpBqeA0fLmbx7j/mbSbvXiGrjS6Cn3zlmniSEvEKumwXmEdxpuOAVB
6k3OxCLANU64D4BEkGh4U0M77rNuHeK+Knf24nTnqY3krSk4KR1c/JgL/W/Wo4mSPYGWxXkGRfkl
KbpIaCOBihrRJrBiIioXUC5mfSPIsLN75v4iP8EwhaVGG6XoU+Tyvi6fAjs6dyn9KUH+PdcSNbzJ
qPfyDOzgIMLVYB/vyTj2FcZjcac+kVG8Tk7+M2+RAOvgHHnV+xq4V1v7uOW8eSv54hAAZb3l6yLW
6AeHOgVbyHN13WE1AbM7gBxjgD4SrSRXW4GV5Di9kTCAcgA5Gff92TD5k+fcpWfZYs8iA34yzYlO
zqBeTijrVx8K9cW9/+JQlaMtO3qz1T9itssjR8k51OVyAcPf83l7yux2ecLlvCZ1qmAP+3LaoEKq
Z6xLMcF+7x+l1Jt4HiBjXarJbB///tJF5VeZj48Gxr+bgkfMpUUte5c9xZPMugbinCZ4S2T9uNif
KlvtXxkcwVhZXfpgT4nBKY4Pt5FXnrrNOffBhtg2N0IBbvBSWM7KfBCWe9InVCrNdXNwiAQ+KaeS
5zYf3/iuzg9ma6d7xLQ8tnpcpCKY4JhahgH1gLdDw9p4zKf7WsJnJfP3L2u8q4+1yaIQ22B74kCp
VABUAn4ETbS05HA+xHMh3iyI7xcMabAs6PFjXfIlq1rHFb7RGEACp5py466jYwqIwMY0VjBJWXGd
q/7THMnZShPrb8+Suy5Zd6s754qPYJ63YrdgUN8RWVPXas12Ew7O2LfRObBVPINZ+FKTR6kc21tU
+R/NqgUn7ZWS2lsplmOV3UHSFcABmF405gTzfCqU+9xUUU7QhyesP9GfBVCt43CfYccbcTuPDVdh
/v0od8wyAGQEEVi9LGwxpUp6v8hjeYf2l0vVnC2MxObQPmChD7c2+UW4UXQb8yUnB/zocTKwqEmv
XORSarjqInGq6YE7yzdb73td00DtFU2HZDK7nY6IO0xNlYTjIra6wA0UdcshzNPPSXA7obyOmxbL
PJJe1X7JGuaDDB5HaizFNuPKKWFcbDzD++1EeriWGP8SXD57uEp4QFO6Y4z5j+vUH7Uuf2AF3yKl
L++LBZDDm4Bs119jZ8zMWWhws2RpJBwOreVhHnf5pFGiwNjEZqkd6uepjvPr6ygpv1PVb9s78mZf
uex5bO3Xj1Glv91SPyD24PVay+d2ci4Z11YKppa3eVII+qbLeWnVelNE6wN1wOzOlfsLngWfl278
AZQw7gxmgEWGe/5cWAQyz0jcNfwl6dniIYYLHoPXBMSP52vhjBc+3CAr5TuYGELEztErRHWiGuMP
ex2W8o54YAVHvWPRXyT5QvxyJb50UMN76ohIhwT6Sbctx57Rf/eNymNwec8uM7fFnpNU5p0E5OoL
85WluKvgSvXifmz2MPomPhJ2mwjjH8/1uS6scDZmzAhxkAt5hR1cxMJs+2RZoyUJMMli44gtPp8b
2yi4so/OZbK9Mc6n9AciC090+qDtKPjwLLrwSljnuQfRb8m+nVQc84XaaOkJwMOZF9c9Tx5PFSdq
pS9dEDTvjJoTlfEe2cYho3HGHv2dO9JpLLLy4Dv9q+3k4Rl7OvZvXkF+X/1Z5zVO5jmY71/bVykA
BMOTGy59BPqjmQgk+UOzRftGTZn702IHRBm7SzMZT5M5pAwyIU8CykCTOvKp6Qp4foAhNY+kOBJK
QV0qwS6dWB3KaDqK7fwDTiHOrWJsdjhgjL1wnR9Rv8tIC536MPyE3z6dHJfaiEZTjNOQaoxT4SJh
a1JeMsNuP/aPMiySfPCgEjjcPnA/4LRl385r3PQ7eBtZAuqIhkLoCrRGL3qbidHdTkP+KsybHDJz
S+Brwh4rGWV7D7HFOrVyMeMCAZjOBv0p23LdC5C/8YQFmh9TiduIihq6eGZNr8t3a70+dDPP67Eb
eqYLCsW55Z1BONA9UVa3EJrU/T+zfJKfLo9cMktCsHogg0qUAIzPVrzhGj9FuvJ5aL+0ns1+ueMB
tQQ48ou0Zmq00LkyI9/LeiUV0hnLls6edAjFs/XdeIk3ue1BjbbYYxUtdr3gUB+r+U/ZWf84RAri
DEkjpnUsPE3iVwfx95iH5s/MNG/aR6jw+tokrddgxqLxzl6ZBktwrTsaKCg+01SNSek81lZ4c5nI
MVxRZND1JZoNXnOvpikgHShZUABf0IK98OAjdqvQT/gy12zr5z/a80BrzJimHVkcPeEVSdviFhia
/DEbeLuaDB1FuBzEmZYNhbglHRJlJPaj9H9SxkiReprH7CDrfTSmF44DesKIK4/T/KlY1m5F692g
IGGP9ccE0h/fEXIIvMv0Zw1ySxYNGQaCzqRxiI5N+KGy5XkOTEpaJVD88lIpG0qygxjA8JASbq+4
8PNeuET0kya7q9++ubWakSdRAa7T699qlXNi5OKTjOeU5O5R5AHmejrzuNC86FLfxx3WRgx32sFT
a07IR9m47UMJnzjM+LCs2Ejxwm7axrDiQAumJPyeu0wEXAFyKif4LIEDjCv//qBfWPksvrmf5vRr
4ighy1A/UP8R0jiA0YVBo+D+RHB31OmOa+M7OaKA9m//pQFdkihT2Iwnj+PodIcmQg6LMBawdX9c
vT67YqvguSrG1/KDmtKUVM5lYCYuOsFXEKX2GFFJjMMHR7lQr2LGM5HyPCbymH3BrdgRBXSSmV4x
Xl/3t6vTr6zxPvLZmDeNIIgRtXcvSJh45FRy9nsbZeYjsEo2NV7+0ldFzrcSXtfavDPM/WMJXqUC
VEqs0pHoIc/Fopp+q47Z0+hufjo6wEyGed9aFWs6HhBsn8kHRS5J2lWfIqM8YtuXiADDg2AC2Th1
T+tuZLjnei7Pk8YQbYmJpUide5RTVsQV/agmxEtQrvIpAZh6rNqmOV44RqtjNRtblEwIDkGZEmBE
gKptqmiLLtxaTDc8l8pDJLEi9D1xaRYs1WFGo+NeDQQn4ks+FMeOZRbZbVaNJVgqh8/t92SvPFBC
CcKlBKJE3h8KbSP942wM+tQDYnCq8f5ziBZwBsVqHTmidCYGnZX9heQd1B9Nw6uz0MOwflqO/ZmG
4L3swUaFmsUNR/92Fu2T0djpIfCG3wEOg92SjUccGLiijS8TysbBuHtnFkKjG3O8eo3b7Er3OlHh
dXL9LW5+Nt/T/DYb7ltaVs91xVNaBLNISEUVMQ6gqBL7CiZKjNDpwh0Or9hNwHYr24wn6pTjtZ1v
A+SFbQ20Ni07IMXlI+u4BwWaFwRs/SZ7zjRMGkz8BlaUyumjbdhWAKE0NOVu5orZR9mYBM5dsx34
2aOPwG2IWUO6S8a1ujhW8EmaOulV9DlK1unFQIltf4eGrtZFMTh6egr2do+bMyVE1fbdc9fRM6S7
VFEv5bxQ62Y8S45bYGHTDxExzbmcuCPyae9FbwIz6wavE+cyyoGwpq/U4XhqwV+r8IdvjiRubfuF
ddiTMuwnw2seahLIXAmG+2t/UZXzaHSePkRpfjD5FkREPgLffIOMw6N0SS+8j0Qh6JMgwwhWB19/
4b/4DZJHWUzPY8TT9W/rh+ifPW7s3ITQ4uQU8ByBSLEELUpmRB4rMrZMmmpb82AD3VxNHwt/M8Zq
TuQQXO8V3nOEz/O51SAOKhuicJWNJ8sOcMUGnCeFK42rP5aXurRq1se4NAY6fwHEF/SJ2ewuHT9N
0Bbsg5cNj9huHzHj6iTX+tau19CLRT3UsVEuKQyG8Jqb+XAiiIIIg3V/llUaC+dXAAbugq60r9wu
P8IoOlm16vYhropN27IiICFIc/TB1TSpTgZ3xCl8LyUeE5WmDyHNgpcGz4IrKhpYWFltcKcCBtZy
V+FIJJljIzyjAA5s9jdI3hNtleZNWBQeDPWjtSrKxrmI6Lx8G/KCJhITaXbxCaZgwsSc0r2yFxo3
fkEUlL66MVlJJKXYMIKsNje64ltXAspPZAmpyjmpqTj2dYQqCFMctIB/1CjZRYW9ykZOwle38eHK
bVh6u5vR7h9qRWVhxdqJlFRJ4QXSDxqkGQzXdqA30y/RpvjjctcMdL/3uLixujuEw/TZROtynrhL
R2ZbP1FDyMZj2nYdXaMTJbTaYxcvDerr1xQuo+E+Yc5Lhp6FxKxTf8Nmg9YdybJoKrl/hjmcXahN
Lunbhu9D4R+UdrliUUxTWZQPzvyra0ux4KCicuXox0EtcMHN9EcEkM0sSluVLqKEdQOFXNb4mtv6
t2Rwu9DJsqNn/hiCEd5qbjFbh5JQrubgZSpVIjT8CjgbF8aGZTCOwOpZsZHi/oudaMeCNiiw4GaT
M/uMCNAEWCTPwjbP9KUaPvAPfWM5hN5YrNQ7to3YEyn7Y7k1Zb+uOyVFR54iDx08GEI112Wunlvc
5u9AoAjRDjRMtmNzszXk9a7J1VZ6ZrRn+cY1BjXsBeR/oglqQQATRwCElJ4Gfrtha4HPlPO5H1Od
KLyxQvbRI/fW69wvn6UDC8uyPsZC+Vurrk7ZQiNMSAVj0vcRN5v6YbHFL6PhXTbwv9dB/sFdkmps
/miUuWWHKad7uOJyzcMORa2Lad2yQPJhk4OKeZ+kN7nuXmlpuKv5QXGQhvGDj1UUPpg19HTsaNto
Oqir9V5UKXo5N5NIdbFu0wmSTnNDPOfTCPNK2/WFvF2QZP7LgDdhY8/yAeM6XtBwQAGuJy4e3tOg
/S9CyMlAjmdm7mVkro8tq4iN1fExNQ2QZkN2T/NvsDibGzyf/0ymfWJ9NeENZSpBko5k+B12lD3c
PzCj4X6Dt/rZzcaTHfZfk4NCMCA8weNTdCRNl3UZs5sVPZdm51xKlwcxJIEvN7RP0mrnT+SbRN1H
YZj17muRPUKBpNpLOAo6Xd0daADPkpat5rPfpk8Sdv6G3Yl3UwVApIzFXVisb4DKabET95dxrgk4
Rd16dhkjNpQG33HivfFsZDUlcxypXOWObGJCTDENfebOdKWPcL7+/W8opPN1UP2X0Rfi8O/fFLCY
gX3qMEa2Cm7mfTAquTuM7voPRiTvlMum2qeDw/117sWTykYYcDiioG6szr4mzUvw6twzxe3mFaER
Hnp+bBqGIx2aw7OY9ficpuJg05BQKvEKirq/1usWQ6y9w4FBH0gGq+2AidjHGTl+5I11onSZUdAp
84eohJJpUMETr5NtIz7x7ZwxULFGzu19NNFpIkYUTyebicPdbx56zA5upeE3ulP2EFKiVBv2AxBp
ccENdO0bmmerwLy05EgvdMp99+tEWwA9icE0bemMtPeAqHZEKbLEZqFcr76KQYcehqDkmKeuOir5
LqCWbxFqrg21T/Cf8FVCavSUwwE5tvDqAESNEfQ33Ir+I92vbzmOpFsD9/RJC05Qtj3uONsvfsUe
izcBEYN9EW9F/81O8GjUfsYJ+5XTqoyjrSBIByWbIq9uq6vMxlhK8rdYuMQV5fCidfHDYEsTrkXJ
K4ManefLr05zc/fa6m3pth5ZN1BWGGrnCSuppHDMTvv0mLfmKadvqWnBOmKdjvNIZXuvGZBiaZu0
BqhdNVmr/Z3RaTY0Tk08RPJ3yB8YHpxm2I3m+GSMjNBZOwbcGutY92fP0ahWAA8Bbr+2LfRuS7h4
R6G1hNHwllvDRGbaHQ+sVDFHtBmwkKleHxXIYgSSm+tPtPcuS77PzeEH1b/PHTbgPVu2a6qi/ACj
kehcO3GpLsdT+hPHFMXpsKQ2S7/WJN0lkKTIeQ0crNLtCPAtfxETARSO2ztKCivQ2FPEIKZh5y7h
K1HDl8LryUUHFG3WI/tMYLpPMuQ1N6aWrYFdFIlbOuVlrV02CoPRXMTqeXEYgApU8sI9NX2YgwAT
E/rRrhIsgY02MXTzc8y68rlm8hwD42OslvowrubDXJnsrf2FAZL4BAKXx2RU3mDdcscsZwKGQAaL
wHhn+8/w1lKGBBQ26ejc21Q1WIiOUw0xzZSQl3Jv3zL2A1YdKSymwljMSCQVIFE8bTSbihx0g6h/
yWhg+4p6Rq1qrDOkUImhDr2HiUOKUu8sia2CtiqPXDreb2faYwakSN2y8m1794ClyEYbGzj9fcy3
koCs3ob6b2K0+CfM2d8GhaUvf3/REPT2RUUNlFBUejSSTVfTAboe8/GEn//I9V+jwzLelg7r5Eh8
kbTKaUGmqs0u1dXXXwWg5G9BUwrr4Fs3Ky+e6uEHBgIcnqO7GyKQOAQEwCsV371F01PJsE/TdeHu
tCyG60RFpkAF6aPlgSXYzhSq3bq6GrjL2HD01ITqoU/arzwQuSz2w6LfL8W4CZmUoZNdl7GPXqYx
/RMsPtVi/COUpPpESSIvkcG37vr7TcjUu/rcMHz5mrxVunYgRWn4oyabPZVeQU4bRkumfuTLDxhb
0+k9O9nVQshOaG/FPm+43CIiPiP5+rzWFaW3fbUzYTltmxxfTweRDhynT14L6Om+o0hzs6iBkxLV
uJi5KBC1YTisO3vLMYwi5KEJzGy4Crf5Ml3zcyBoisWm+xU10dPqzgayQf8yUW6UzIP4MFoP+waU
cF7WrTGmv3lp821TGCHAyikOAY1uXFg7L9KcXLRB14z5n9BO6eXimS+Go2m9E+HCjkvFW6BoJxH+
VHBB825alS+FH6DUDw3Ne5QWINBvDG7TMUzWx7wuD5MKfqz2D8uV3wTP+VO2NHuAwkP1UdEtyFkf
sBYgI0/77az0Faaxu3HHpsKQX7ETVR8h65BIoow9ZNn0A3pkR40yBLnMwaO+Eh5bon8GxrmNKdVD
J7P3IvgKIZCjD/pfI/2XOykBYLrGjlNyxdtN4Mj3t5BU9gsWFzoVLzUAsm5V+2KZrtjZP1ID5VbB
utuUngKYtfKX3iRcJJT0TJWLlxjl9NWg02wa/YB9Ha+CwmBQg353iB2wDcBMZFcrbYkFCjq/vdYu
DBDStKZSV3HP6LSIqEwIh6LRiWYpS02wPElhHGyyKJsR5rEMu3c/evPpWgZqKwYbMWuk0kaaMpky
8Vpm2X4ITDt2zMC/k8COGNrOVeB9lGt4LrXcoO/HtTkQwzLOslufmym83hdCYLI2GISp42EUSgZD
fRLn/EgLCbfVCgmmOR3sSGwzgSm+pEWZYrT3rebOM0xIz08bpqLzXLBhZhOW014ymf1xSclquCH5
xWCiqYrwhzHrWzRfytLX29VEFB1D4zU3sZk1811cWXL+wTk6ArvGggv02hlYxM1XOuRY7VtwNC3n
V28/0w917a32ApyMC+RDyO+fOWpvlRjNycttCxAZmGtuNj6hbKmOZSDhWa4AuoGH7ZvBYveH7hnl
/JvDMsWQdPfbZEaKb6M8BtIqSEyVny21Gq2TRsmScOuNB/RNHil8rR0W3JvQ9t5XTbtc+9MxUyeO
yBPFqUNiaoRmYgfmtbzvMxvds9FiwtamxWhsHjREUJag7jEa/F0BqWpj1mmc5+PDmHePU5C9mbaL
esxixp2MRLfVk92TdwsENl9gmhRKPxF2Ke4eF7Xhk86iCFyL6qmSUtwaaK6Ilz7cQxZ4aAf81fj0
cOOP+a1fybmvA0D/0p0VENGUBlGtzrTGnNm71K8DP81+EV1OGY21HaxwOM0et6e5C4ejNuUzRz6b
IOW/1024nhyqCHJJtwFk/u/KkfZO9u4bR0R3gnPJbAT+NSCaxntSXmFuUwdebe5by0mYrwOrDXem
NpbFc2VXh5ZNMK9uhybr1pTQs6Ec5p2ouJBSgvWtgCcwdq1WUrVdzX0lAZMAygd0RzrWO9Ou7b3A
+hJrfZz9D4ie4uDMU3NyFkziCs4YyanuTftATtvRKt76zPyCokLVvcYyF5ojZoRAy4PphK+N6BL4
PhJoZs9nviDkhJOY7pLZsmMbXkWy9CmUrUjd3PmfprLcF9pvWYj6K7wWllfW7PvJHEFnC0OkXA/7
ZL6a176f5S1iubHY+XM582RJpc0+ExfbUEyYFJoHLE/9njfL/g7dsY6B8j9GwqsvhInxrKkHOCf+
mdCENBXqgs6RvTq5a2xmcKuFXl3CP9oSMae/vT5NuMovJQsJpEV5TFdq4gPXIIQ3vLKqNh6HHOpW
o6aDOa0+bj2KU73cesTSf+wcXhXgCd9UqnDErPaB/tT+CvUU2FsOTqh/gfwynJVgOGxZuefFXB3w
+WBzJIuE+NBaO79Yy8tU51wMfFgoyKzmxCXbrelYqwO+d0QN9SkfXSrDWhNXgBuRVXSwMNV/ciqw
gSUSE1zk95yFv8jdUUbN8IQ8/+KZ494F4+uOlBtXEoAewchrl/U7Csp2eCOYmQTGF9M6TjyQWFq/
KR8ZiZzFfe5XBGj982iu35nhv48rhrYSZn3zbHj4CnAJeLc5Q1hd2HYEcqB/IIJ5XLsicTJxHLqP
ycHAVwTgcNMgeIadvf/rTp2la25Y0tJAJsufXW4dXUtT8wk8vhmXKilD+x+7Xb1t0wbl1rdoMPSq
MTuOxRgvJLsvQd9ziNwDiDPESACEkHZ7bD02+wQv4IPncKDu4XfQ65WrP0vRMpFm1cnsHQx4uYcn
qDsYcij3vufBpTXVTEHDd1suwYH8bb3xM2JAGj/Dm5fzhbMoee2dRfwQ4/gBqGk7g4R+DnK5bcpI
0iUouHp7KcqHlbPi52LdBE74qOsmiMkdtMcm4P1kX1DSdf+CP40Z0m9/AxGlaXNoY0PddZeeR2hO
5fz/E1f9Vf5SjW7+9P8zhOEvWOFfQsP/T+CGiIqZ/5P5/vrzd7b874t0/tv/9b/b8O3/hF7o+hjm
bdMzg/BfaoP7H9PCTG+6uHdDy/4X2mD7/wkp0oHM4YUcVJbzb5GObf2HawU8B5/nhRfStfN/48LH
af+/Nn4RCEWH9G3b41QiL0AW4H904UtibfNarHqH+bs7cZsQlN/NTGeNnz0H2fTQRMlaFNm58tpH
vPzTkx8uAtsvXwLfomtH0WLTmvvAs5dT5N/Zo7QOBoXAjmi5ce9iXmXjtDBHcS7QvdjuxL2ogoJY
8wy21DyrJXPAdk/0rLsDVz5CRwkBnHwPqd3fTqtER9DYxwMZPE5FjrbSDN+koY3nHPuELd/L8sc6
L81zkZP7mdEV9sVao3WllXcJp6FkjUgZjb2UPA7nY5rWWJFnNBoUTZr8Onr6VpuFp9Bm+sh3yo4r
DNax1WbeVrJPfAGJhwMbRTQzwuIL0CK8502YDfnHVYZj/RkZ1blzc3iSyJIH1+LeGdjvaXbQeg4P
tRf8stefjCTzzvEjLv/FQVO9EKN75BvrCIHKPA8aQkgKfWlJiz+rZswRYeKiwjOgLe+kuq5g8/rE
mLvhQtr+sTX24SSdRCz2u0HZSKnmgwmWYBG1HfvcuB6JVTYVOPW7jRtxEFul4E+xpidBWm3f1flF
OJjH83S6z9g4kVK6gOru6mllPc8F80kx0pcCzsg/hn7zrjsbBFAUbkKRqdiyBpFgDS2OFR/UZHAV
qMI6vUE5SJMSi+deCXh8C9NyJgexCzLx6Cv2bdQv/pkZ1mKWJTgw66VJWFmwxCyItEv1AxvfDxFi
7GIRK3XzXYv6kxC12KYlyEe93Nm/M3V+Ac6xWKvWTPz1wI5ZffOyPIRW5r5ZvfhNJiE9SMC3vTOw
ZhbtsCt7dldO6XIRMmxw3UQ1ts79Q8iCA5SYaVFTfCck43khBI0Xqg8+4J2E8HjSJ9o+n9A2g7Mx
GBZXHy6XA50HwJDlLrzj9qoAZ26TOXAKiBcYun5h3UdhCLcFaKVdkts85GpeP4yyVsXDrweCt1jn
xR5OrS8jwvndsu3YbmBR7JdbMQ4vTa2t3eRYn50bZnAgKBxO7Qj9FjyZjDob+cwJbyxMPwDmkzk8
LT5zj2UGEaRNAqzZ6B/mJVvfliC4YKaDC6t1ewvX4Fk40rnQ7ydotqucbaYX+6AqZhCCFmZsY317
aL3xEWdLvOq5vRgEY7WnTso07BPgc+xWOWQWP2JEqK3gmE/eNcXH8zKEqkJcs/Zd4Jhc4Vfrv4g6
kyVXkSyIfhFmzMNWIKE5pZxfbrB8QzIPAQQBfH0f1aZ7UdbVZl31UomIG9fdj18yyNV+XhpcE8d9
38yPTHGyd+ZJ3+RUrJ5tPtINrP+wN/vyANk5NkwKrPsVamM/49yYmU+3BDH37IKY+nA6bqmC8UJF
GCQiuoe2NqXByScdzCWVPguX7/nVYov00Du8wmh2DiHSq185Rz3oBILErOK2RyWWbdkcZqTfq+Nh
PVZeewJOnu8Z6cBh2TI/MrNQRJ0Oh2ms5V6rpx3ns3FzByzQemNpEX0f3OXTsbwulkGdqVFSrAmO
DS3tUq7yj0iX9ABgkdKVof8gcojbVD3xMACHO+sVm2tezsdS/K7Qp2mf4I6Nvu7libkHuSep1wKj
7sLpiu0SP5fZHatD7zbueU2pq8cteaP1Fapb77CAbbyRiob0iY/0jImjx5FroJb5WCTyxI0w2Gxb
//Hake4+85lkXUYHNC+cVe18T6jTbG3CsH4Fddow7xOngYVoOqn2umYmdwyPNYsH38LP3d8GUxoo
ApiGuYHjNOckgCnW7fHAmM8tlPK+tcxzqRczpifPi7ugyC5eUIb24H1ZcOi5h1nWLausFzI/+YFW
AAsrtXr2RzVcdFGAR+tqzFRy8a4Bm6GuW5ynnihSWBgovrZxQiwxT//9t//+MhCzZjr3ydektbnH
Mr0Zu754GhDH0t7yLz2xZ5aDhnpPxDN12EGcOl1LiwAbaW8qLlDlgxdPcM/kJkNe/wP2c0mpb461
BGZzCCGM8PTj1DIgJ9IW75bb2Vfp2WZP0QsIk3NXjNfWvFuBlx+KHG5ara+oKkmqduSORwpaAw89
YTkbOe7EyqqHyONBC2fi/DtLLldrNrdm3/7L18HetRPkTu4voV30cW8LPSwecGbSOJy4SOukUEMf
JYCXJ+9mu22OLeMI54AP5E7XqUllT0A17kvna2cj9Q9QXKCF2qcRuQUgY3CcHJwOz4NBh9n0yldI
2+AjnCNKPI5W1z78ifRg6kF1AnSoRetCH0Wee7xF0vfVaWJWxVlEUoGegMU8s/37xH6w8P+yVKg5
H/gWca+iQBluuve98YlsPM7O2Q2FU/623aHlUm6X9PL+qVhB6ZTBD4n6GMvyTU+/h2XHte+yNssT
2g+lG7VxlZX7x1ot1n+wKDVZEqBmaTpplKa0j9CGPf9MkG3dmv3znHSfjvTpt7OGfFs0M1CRzu7C
tAC4a2Xshl37SZvkF+vW7MFv6Rh+cDgwyj2APqSmHfFJJW1kDBxyDSimolwJ6JSXVOso29JPk/K+
TfIlmwa+32Zo9GBnds6Rl16HrSTA/6i3Sbz07e92XJZdUlpI2N5jS0+QLQLb+j5r+uvC/RKIhLvj
jS42Yn1YvH3vpjnspLBzpyFHeUVzWAD+H8jJdtDr59VusnCwu6tOjR/1WjQ4jXABN2NvvuYWu/Sg
cSVZb+e352QBvcPmSeuNN7xx8Uw0bjNn+rjV67+znbwaDb8yT0eJpxuOsFJ7hf0TRCTT8QN4atyA
js5DPUUKyfMsBhErQlxR7HUo8yapyeNLOx71QvovYCczgKkdKTOdjmCQ9uQtNgvbKyvAQ51Rkhy8
Nqv1lStB8sN8vPuTF9ucSfmluL59GdxpkHuxs9fEYU5kV/SeWajlk8HmvVAHiOEevpoV0y3bLGl3
Nj4Wa40pMfrIKrYJqsZJwyZiEdAeXQCvqFkfpNa6ndc02KCskfXIpPZZcZN4fYiD9snFtnw6qVI6
ecw3ANYVNuwEuZZ0JRZH/QIkYQhdbwUgpGZcZm5Yjt6+MVlJ1i3qlQg9pIdKeQ/1IEeSH88wefbo
oflmcrB38B1GmSMWosGMppExXPXc2oAtbTYTr6yOpCqE+l/OjCURVo0G5CLttx26JTTVUAKNaSqS
gn7zrn6TR+MZHYdsazjlCc/1b3Bxn/4D85qJSDfMvwE9hPwhWTYXy3vx+EBatiLHwfim5JZ1O/Nl
U5FPSRLj07KTNHab5MXJxr/AMQz6xJt3dkyvurrx5/8L/PeRa6+AU9KHoBkST7PDZFga5jZdfpYC
unGn+1A9GnhDnYRinEiIG4E7g6MpjbCws12Qogi77DIz/YCd6cMBfhavc/GcGoAA/HnbzOzzRADQ
RcvbW93XZ88GN1gpM4DPDVh7JjizkZb1TtTtyfbxARf9+DSX8Kt1m4UFjX2QLQnAsUpmQrqv7M6D
7tur/RPIMohMLSuqgPK4rJ7Yc3sOwxuXBKKjNJZ/erIA01K7d+Ltv7xHiqPwSISxVb9CgNp1foa5
nDRPbPcb30FCKubqT59h/Us68wt56ODoXXIsq/o02wwchs5GHfsVtAXqg/usD84a8BjW0zCJhJb6
sR585vQ8XCw17xOYH4dlMOIc2YoKdvKZ8LFwO5X/5oEUXgXKZMJZU83q1ObURY8w7iMBPg+zI1s6
l0OWL93yQZMgSp5CAKxl5aG8/5S61UeQyZfIT9znAsjN1vEI42S5QJaecLuX4dihqSQ+ydzgswuM
PoRg0Bxk46u9n/n2pSmtGCQ4BpI1wB2lOwsf5HioK5wiec0LodKesoK1csmcaMjKBBOKEQB8/UUN
k2Kzmn7QMrhpWLltxdr+GRic4lYww41yuhtZMfFHJFqYUDNKFcJvJKAXFHxeCRhRouC3o4I2dDT6
56KiafgpqrdAkYAejOCTtmmerAWQKN0uL+U0UTA8zAUGHfzbOmOcL/ydpPMtIjTXRBXhzs204pRb
xO8gl1FbKXJZEOnYmGHTtnFkrqaL1LqzKu8baBkOm8etClV/R7Tkpg16FQ9z9WaAvqVfZNkSKvF3
Xdgxre3ggc+hBAoWrryZtp7Vvw9m/UVL6SVLwTMk6asFEH2X+RhAfO8v7V7e20wmMS4WeuREu5wy
r55DtmPBcZCm9XJx9Bkyy6je7JkzJ7W0jVIz+/16+HDc1jlWOQ5NIoTs7twj5DPnw+VgQDvaQtHg
bYIFDKgLvxR2xuYFBjc2E4PwjtRjjdeyvnBr7kaW+tbiuBgDJYISdlIzWYJdMKR/IGQ4TNgOG9aR
xWO7Otnzw7GUd/z4K/GctS2HI322W7lyuslh5eqF1Z0MgwHBrdJUvOStiAuq6XzoRJuCLzUpq6ze
rRjbtqLKWHfPxQfCUBfO03xQSzmEUC565BpnLwWJEr7RlDbymQAlcnBvfLBKly+NQWViTK3betIo
wo2Hxh6eTRCJ+8F6MtZhvyBTb2ubGnlYMxzZ/mFKtUPmZgVC5bo13elf3RXk8wJ+N1ZbtDvf51ii
egGYTiXzHe1jMuoaM+HoJkFKkvVcu8YpwS4yiKzfU6u2A8g+7/oWNc4vlTzXLH/rhkIPOxsU1CWM
9UC/GOnB/xrF78KdnK3s5T8baSFa6QsXIynO/tErpRENzFYiC0oVKhYmas4UjYpXyX9fs8ezP2UD
O++CEbifxc6th4OQrheahgPmuMM+ls6PTfCsfpAHFTuUic4CiZEib3/SoKbrPIXqBKqRhTiR07lK
mz1cOmDy+cUM8KWINx6BPCIrocXr2fbkeqPW9h0x5COD6PhSiMTYDpn+D1f0j+tgztTASWxph8S7
lKYoGiliTld55oGJGc6YKO2jbKsrwQv71ozHufCqG0Wj7dHw3N9l0J7MpWgvSDCUkuG+HAzvDUci
tHGpnm1X1HtUrRB1b5m6s5MWa+RXgsosLKOaZ2+TdJHHEXrJRjfN7lDlKzJj57zjq3c+smCCTQdt
sLWqX+lVwkQ4L6X3PrjKj4cFn+JYmVs8JstpLeyfpvHIEAy2cZ7s6n3y+/KWVPmT10Ix1dO23SL8
/Zg+2g8aNU26k/KPNcAWF8zhBVFl9vuYbp51O/h1vtUBPW3WMw7Z9Cg6Y35S69HVSX6UKOA3sYgX
UP07yg/6Pdon2OeV20Evq61mTcZ2rq056mzmPlss1r4DGx9Xj0v8QAc0yldLyqYv8YrSqUya+m8t
U6yZnvbkJf6PrmN5aB9ukCL3k1ikpbNtDIXlxau6kNmvzN7xgrzrDd7J2pqCiM7sv4XXFy9rp1+M
8fHDyNmM0UiH4zzINwF56Oq5KCAESZ+7ouAuPyrjc7G6PRuFXVJzfBmBJ0ODGr+LrlMERMv9Q7z8
05JX3WeaiFNXWgfN5saRu+we8pbebpPsVQglwdq3ItAjrbCBwyy8qIeZmzSJHLxn4174dnqiK/sa
aFxxa1+U92Zy3lFSjagzAwwb9iMYUM93CVRzIwqPIsTFP7HG3KVWYsZYR/jzrdgVJM16iNNnb6Gz
x6is+2KByM5XHR6YxOzQbCvrfbBt/8QtK9i4E9ihorO1syDaTRnjch0U3DP6f7QFEdlqeaQKEVqr
qLe2TXnpamoeZ3xtn/TAjUvTR+teC6LVtrlPW7BLLdcAPvWWoXExotREW1rgXDyVcA5y6YirZzyM
Jf1g7Q34ryH3927fdGRq3QQK5NwFFEWZGDp76189o1oqL0f8N4ovpfUfzEhvvompnmtch5uCM043
REF8zAWd8fiHJrL7m6rO2ZLsWEI9QMTynRy6yDw4eCgZpmucYhuTvPXsyIYTiyVFiQwxOt8MvKGl
XPc6tUSCHE7ykImjzao7ova3p9ffLc2COyrZ/6pltBn8hj80JZCKDTTzQ7Hio1VCuw4WDUdW98p9
Z3ldaqqpkzI4cM3CDp2twQ4XR/BoB8Sm0Yn56sB+BMnNhEK/Qn8yrPo5WIYvIostDO6NI514Uetf
HFE7s9YPqaTlq9Zey1F9pqDYV3vbMgXQl3luZxzIbfPLqm2cFChhxmTdfS60rqe9wikhvZ3vLcCe
OYw/Kj7+1nRttUGFgci6rzOeuKo4G9of0/ultT4UBvc669VZn9x4njSSKtTmtdrIIFyR2OFgUsK+
+xMtIgHjZt6Ye7OkGoCgAr0iS/pTBfOp1+o/DfPdhpjZHQZtzspGfGYa7g26ZfyWS4XiKBjnhV2t
7WE+ynP2y2FV5T9AUNaHyGd09rVOcTPT31I/umUgtb4Gc/4tr4vPlczjI9Kkea9gKG50p2EH9Phz
eA3gD9nSwLUM5Q9IQ3IRvG0Fh1ZSuwdllD+8zjFUW84dD/YBqy1s8rX4nc6QEM36VPfFbyCH14zl
OK+M4C+EnR0pjH9DYkeJ4Boc6Oy8apX/rr2ay73F7b0kgIxFJM3ww+Eqzb8d6YakOSDileLSDXuN
jO9U5/XbbNtPulzSJ6cN9G1P6mhDkUs0gS4OXVufGJTSH1t0LB3zhECQy4/EQ7RJ1fCZpXxrkvo7
0NlxKT5am0BM6PBhLWlwnLP2Bv8ES0jNJ98UKT91l1ynauRNzO5Otsl+7PlggpWywIA6F5JxxUnN
enHyct3Y+qw4WSIU7RPA6cjQsvSZK6d2X3Dt7ZmKWWdU3fBUqzYAvmxiwOFRhjXdGQfRMsU5DuAC
skrrqX0gdYuJviVEzSiTVXvWYI4+IsvfPO7ecViMMVx6Jw8lHx5fd6Zn28K4gsYeWYlNy5IREI6h
GyJiVH74QL1kT8ZUj0TnNEx+pQjNltStI4LsRdGsQAagFJGm2gvG4Plc1oYi9IOtXlFAHuUPRO8k
sTwqD9bgUlYvoidMo43Yc+bG+wGZ3V9ht9wsUIIR4ah/oymT2DMLLhGymLbVoFwKMKYp7IKXImvX
mB6PQ0bsaWtjh4WAUC2HfvFe/cbiApWNfG1W1lvCc1n06ZN+4d8lWL02glsY1X0kz7t4Mf2w9zN1
G2k9DpeyoK6w0344+a/sH8rDWnji0LVlwESLtC7SNj3mNd6zxU8RGFYwipaxkkSvbDxBWG6zNjd2
QVN31DpTnxBk3a0wzfbYs5KfxAibMs+/utW0n4LGIQBeQFmxp4CejRc+isu86viuHfTvyl531fIj
lVkexSAf2JeUipM0m3buoD1VrTudDfurL1m75YuPp4gvGexMV9niTvaaFEZAuNpX4xZH/MUSeKz7
JKPQsS5rnr+COzzKO8VZ/k7gqztWFYIA8wwWQZzstbe8mIqoaA8Yelsgex2JBV18fYGJ6PY3asIX
dtwbsgLtXgjX3BKttqK1Nu/U7S0HU9e7U/DI+jAR/NZJ+5bdK/D4ZtvrS8BZCog7m9270gpKRSDw
DEV9TgcyMoaqo5kfqiZ9e0ZtynBH6CxTCuioyazvgjr/ZGV+6tKUAqos+wbNAtHQMw4dL2TmCXor
Pn2eMIyivEJ06W3XXv6qcxblcC9s4d/gdJahPkx4KanNVc42yMHR5RQG7fvefQJoiQWgaW9d+Zo1
+OVTCv5iXbPhf/ZEvmtuPRNLtMUJ22bVIjJpRGvs5K2E0LRhAYz5a8ToyX92XKyGEmJ2QdABp6rE
4As2I0tQLrHQJ4W+cwZs6oVLPEspZiz7Q/cxnNo9M/xQV99681HmBqWlj9yc7iACFjfdSCEz07QQ
LrACufqUtIM74Eq82rJ4aoSzVRRd0R+UXebK/jIDyByi1n+Eo6Z7ba509C6r+W6N8ggq9dSUwNkL
G1duOvYXCmXBA/ujcwKqv2cjrcJZosd1dlKGwDmdfUfx6MYaZ/5AOam4gKUXr5dfi2/qr7VVv4PV
jDSz6b5l95kVun0qEwgW1tgc57l7I9m3HFEuD6vVmztdEuZIWTQd2k7hRzSdp4Tl7tYeo3yq1Nke
vqrgt+wJv1ULqpzSuhffvBvVXbVUQ65duq/rhMQvZYGsCVibl0mHf1zvfnMeiS3vae69+MZaQU57
aPU3WzpX+uSHA1/rHQ3cwCjR3Bi0dKiHmxQx9pwL45S7lR37NjIbixgiU483VeWwTWxL7lhAVYzI
XPtyp/fafNQlDGGG9Hjl1RhTSI8duOlv48IHXwlHR2qyfsEN6vcOrT6Ru3TJbaSxJcz8iWL0udgG
XBxwK7J3mdgD0AKUxLoeePtBJTdQX8Genqzov5xbq0nyEAw1t5UCAIfeIEmW7Znr32Y0VP5UcZs7
B4WMe26OR2fWvq2gaV4BToW0jaqDzpsF/1D1VDVsayryCUVPX2ol1zI2dezTgnI1GlLydD+aBcRr
pzJx6pULFsxhxg7OzzStyRKNNHdG3ThQYgvMOpzTdOG5UsSEitnY9gyjoNH54M2ZBiuXOL7bg7Pn
E+fH3hVzIf+5UJUt6yEQzY17G1tIE1BjVOgOzoy1XzxGyN44Jo8sy+g/XkQmE3SeTWhU0jzbN+B8
6y3AfvdE+h4P2lxcs7S+uQKROV9cxOmfvJCcrSlXgRxc78Yh++itMEZKUNmbQMnhQWQjkWJNZuyM
YjxQk8n6sGhXCA28v6bJ7OOZ1LEY1jpWUt6Je+EK89x3VuMmT5DCkZPuO9/KvlOwJFFevwqznGPp
NgirFsEaAfOAdPVI0PzBGWCd5uZQqI0k4yk+D5NhXaFaSwonOpMlaqFFrk0XVV9Y595IVnIwI+mY
VnX7gdf+SlqHW/Dwyawa0IkFL3kKaDjoIrYEFjb+doBZPAKFGIf64HBEP3bOMYfV9G2O7alGg4y0
JggOpAlMmrKDic2Wrj/l0OtCUv39U+JyA3O7o61fbM+uttL3Xm2HzjCzwY5fLleDetRISgzSfoU0
tC4YHvrs2RXFX4j5eVj6no4x8I+WDvmhq0FmrAML5dlLoVcoMW2kW/xV3Xx/vF4IsimuRfxv5HHI
1QwhwfzVa5td6rOOLz33nFTOJ1HDzaogAFepsy305cuz7TfTmBwC4dlXy2LQHuSBYeEHz63cNe4F
iGoWjmvd7QTRFKDECUccx+lAtT1iDTzZfjsAUFP9njaMc52TBl0MZE4ymluvQ93UjDWkZlHSK2ct
0cC3tQgoBPOad/NBSCNbUISZmf/lFljF/42LGSNv25lPRnpzzCCSMFavGYJppa9vrtn88rUAottq
vNkYIyCKZBF61kfqPRIlmo5Nbb4vMpVhm+hW9GqUVEXqi75JDZsCkkfetWzzWCOOUwh8E8pTSK1/
IB7xvXBz86RWQ35Y3XuzCI8Uau4fhKIR5L+/HU3trV3IN3uFZ5+nwWZGsvB7V8TIHplCCFF9Bk+t
86ImDwrOfiRT3yd44ALmKxeWhFRngCioDYwr2Sx+mko14YhjITJdW92HsZpOCVAd1k8YI9cyfR9H
7zmoh+DWBEhwwmL6grmmQB9hZ6EZL2BE2TNyDudWS7xTwwgVmCMbAwaX0jHTUFuqn4Q5+KZZ4qxT
tbItgmTeaG324eWgbnDliwk91TbVm8sIQzSv5iAYt5QS15Aniu6oQSRzNe80Uzq/5ZECYThqzjOi
D5/ZwAQGSQb6MEl8g3OYLb/9JYDh5Vw1/dnJImp/f1Rh7lJqu/erxjWn4t3MKZ9J8gsnikPvoIcb
6v8a5wVTAHY/4+Q3pR07ovSRx+xLnY8CZg+ZQs2wSdHTWCXy3D5oCxqhnctyl1OgteEfZd7KBTi3
Kv5aTuUd04eqTu2meXTlhDCSOuuhM7LhUNa8tWhYsSHHG9Zb0ng+gp28+Bp3QjwA1h0UikEtXZjX
ff/c9su71OT3hIFjz/WjBqQ27qxhfRXcGY7Kr5bIWSYzrNCvNSIup6LIDkM2pRfqwykL1IhCNkDy
4Ni4Z+ow0qxOd8qpCrIQSR2twWsm3WVLzeKnlYpmj0tXuzm5cdfr4JohPxx7dLBNPRT3bm6rl6Y2
MeQCFRqmqHMeSqrR7haVJ7dMMUYphox4HEYi+EI7GXS3szeJ+S1Qe0w+e80bHeeYf5kWRExG7Hon
RsoClrxi72LygpU5dkpWPWELtyBq0yJaBrY0vcZupfT+8FMQ6wHZccEkfCrXuafqNqBixdDKvSoh
iy1JdWwVV5LRePY895/SAuuUddM/pw/CWlcyolz1mpqOtdegS7bLlMfeLORJSBASxnLGh/zPqOVE
3Rk3UApao3YuE1qh8SMv8+6/D7If2LWCLNxWTrPc+hJ6WS3aKtrlljnczYwoSkZye++WGNK9VW9i
XzKj96qz3v77274tkeVoroh6zbcuppqcSzZnJKSzbL+yF3L9B9Qhq+IpaQ61Jbx7NfArJRevV5N3
InUgDn1TyaMTdCdf5h/J+jCveb46Tbz0ooUYwqNq/q4WxVWB0UAAQD2mZe3tSnv9EtBQMffgUElx
SqErrb+Dzhl2a+6yUFp5o2NtkXFJw/fJHPuoKd9SKb2/ZqpN5FNy7dlnjxBLrpWNKIhHjkLFdWnC
OGgpFVG+w0o6W5NtB/8rZDEahJOsycyxXURhY5dnBtolKcnoQUccTgN1EueprXj2jX1T8G+iSCb2
E9gH6RjLQveuUGHBkCaoLJSvBQ+Yg3GBK8ydIOBR07tu5zYPklMBq45/QbnL+gmOrG+qY2D7LOgd
A3+EZ24NbWy2c5eLUKnu5tEMcW08ohNFzb1w0FeOD4oIpAbsRzZcEzNFmUI1GfgwhnwMue3pRxrV
7m3Xye1/ScjFTIwnD4Je798nlz0DHaJUurXmv4r08dV17BOGd4CYUnYXGAWH1s6+5afUx+5QP/z7
iXeWk/WXeni5U/nMcCR2hB/LB7jtrkzIduAMl6PKuzsk4/qwEIbkj8Tih1baIyAfPfRHrvONM+q0
9xbzFXBKs6P7peW8L/0P8KRXY+vNVndzp6HDc+PpTyLB/9T6yMIEL4FNyJPrGNlzaXsvj8MhT8rk
y+4CKDpOea7pohWK239O4CQcPK06W3VDEsRJ5hip9JYTS7v+/y8JbVr9BGW1WniBsPpY+DrL/OwR
KdzRW4WXnDCeMuaUu6eBr0mz0bSM9NUWmbrOWCTw6C9wXFqs1vmgDbFL/gqCfUZZt+VuyNtMN5Az
W5/WwHutmtdKlW8iBwNneUtBHIvrFbrBxoJVfOsoLigCE7Ppg67mZ0Z2yQtrP43dya7RwJrEt66B
bixX8YQRTB6mfnxu6pGFS4XCbWpcm2xp42PibVmzVrIb9qFE12h6MblMZUe/dttdkjU/ljk+1biL
YiPxdg51ibu5Sp6ZTs2JcHKDxMWa4ytd2vti+O8aT9xBOSz46S/CH+5X5K3ZR5GtpbcjItqv78xS
vhhi/kUyt3xJ7W44L0315GtMhb6cEXi93EQxjXTLu2R4HSBwebfJ0GiQTQinPnyzTqAnqLddDPAC
o1rVNPAfWX117r1hJ0RE1GjwCE1Q5CtSQG2Sf9ZsIFVrwrisHNY1qfG7mp3uwpca6xaLiDolheh3
AUG8JKAuxuEewus1gy0fWfbdwtZ8aHR37/RUA3CPJP46OTuiLTd4C/j2CsPg/k12qf01AITbYtng
PqP8G16z02wxaSQ5fIcBukDpIqzCzQeSYxJrMfPvqVz8ezZZLwXdir3rN2ELZwxpwTP5ocSPh9P2
xIXmj6Ak7VyX1gzEpy8jQSj32INwjtLKG7YJ5I7t3CiN5DjrAE2mZFrnjFyBk12wutdHu7Zuo8oH
imOQzXhKXIoXuNJMpU0DSsl+gLBMhZR86R2C04U+LrhgzH+WL8cwlS3MG2e243ymT3HCiLLJkS/E
NJ9Ws3kRJmrv7JSQlMw00tw6+W5NblyDZuz1weFOZqOgptpCSqik4gfKEBrBfB7djGeyPM9W+RYw
jSK+Tfs1Cb4flqoVUxo7F+ldx/7mmf0X4v2JrMtDQ9lyxzZQBgNLQwPkwAblkWA3DPul8bZj635x
5P+GS7ueCgWtSsyxiY33eRlZX7biLAzBL6u4JXL46A3bjmbP+Yd/G/Ncaf/hzUYz+LqddX5d4mVx
5c+s2EZwk910k6tFjd8sl8GvDhm1OHf6GhwqbH5PWbJNy0aQZVy+8OzaIVl1b2+4LVsN+uAXLUWD
FuPVmQMq4Nc2vQfWGpbOQsSqw1pSFZIO+FHvD3gQu5OzVO8EADF9+pP3BpCa75XS2w8xF7wczVIH
gy3wZRQjr7TKo/qAnoniyJiXkiAd45mhE5pkT3esjrhqocIot+7A3MoAcddsQ7x3lV8VV3dUzzS+
NXHfgtioNCi2Y84DRvXel12xOalgK29SUPQ0ODTMz8V33qdfvvshshLsZ2pNB3OBc6NPBFs1176K
lX9vUoF45pF6uJeuqdb229H+pz32pTDp/zUMpSgHSIvYGTgYzHuZw820ffs2lQkYztl/50nywyrL
X+laTmi/QjpzRLXtuZ3QCuFPJ4Aa3xOTxyg6DP7JYm8Wy/r2JjxnWi7avR1kT7axfope/uVD4jcY
IjywPKOaL3Cst1Yr7gHPNV5E7t58jrbS6cqVDbdzTQsfjzt3eYzDE8xQuBUwcfm++Njts+wlSazx
qcwX8ELaWcNTY5awoZwut2OoibhUIdT1HuE1y57qXQXjaiLwYnb63sjGF1bDvw05fBa64neCBmUH
/LAYKnETVigN9fqU6LDXiNqwWyBHOI4rV6M5118GR+F1fWzy6YzaP6ojf2mP1PXDwkUtlBpM6pyz
i9nTt1tSwR1n+QzW0AcUmloH6MNP2Wocphn4NiHQ49RRM4u7h6OBgtwNoh70vA5yB/5pzvSFJKQa
H05gqj42uaC43CjiiviXLUZ1/7QrBCbgVWBavNmIbcvZOQx2ISP6nxW7Bbw5619uTi+dxuNOjdof
5sloAYFiUfZ4goTAAqTpCVpnFxAQ/ZH6nh+MmuOetPx0FBUNh4304nZ017NjjG4oU9/F693mZ1ry
Fjw8hkbxebvuncbpNvS6r09NFmXacivpkjunvXNrAarBfkjNA3Roep7JEAwaBUEWjYzbivFmt44J
nIpUfft5ji8iA5Iw4uU0H15McxwNVhXzIc86DdmeiL4+6nf5XpXLP4TWmX/EGGwGfBKs39tYODZq
swXmsmPktYCdbhVrPNvoxgOLKgtqL/wnmT9oO73LicZxmfLAMqMb1n7gKr/RrUEAyEQ4NBcX8Km+
RuZjvZcAv15ZJ5AWK2LUnu6JDeh5hb2gCWYo9kXnpIb2CCphCXkyeibZ07BonA8TuapGkEptigPG
+hdWMskeUqU4S9Y1XYtwm2E/sJGlEN+0iz0LKkl9QZf52KlLi4U0LacPsWYUt+cT6FK9j2j3djdt
4LMnE96hIwsS6QM2X1qPQI6t26J1dnnG243DR3K95pvlWt6vnK3JbpqyBkNjNCEDRmlDe2r/UNOr
+Qenrbmjh+KDiel5LVG9HnUzWvbe2y1yyMSZ0hneLhsVlltsRkvLVAtuoV4TurU1ljhzmqRb4Y/V
Tjv1i9HF4KZfC1ocwszhitEyOwLeeflaYSoZY/O2eiSuOyQVpNi4LJnpLB3QcDFAGNWSPtaq/p9m
5Rpw2yBeOiPW0/FOgeuRm1/Y29l9+TLpcYpqS1NRJ7LTWHTVLiMCssF7N5/TBD70ShvCvpVduxGO
A6ZTekfgY18FbFOZ/Y+9M1mOG0m39KuU5bpRjckxLHIT80QyOImiNjCKlDA6Boc7pqfvL7Luom7d
smrrfS9KllYyiaGIgPs/nPMdXV3hFZyUX83bPPDyfUDi3E40A6kDEeHks0+6g2bjuY5xHp3sRp7d
YAlPvDcxwGvjrVHw5XshzdWTpTgJ6cLgy/BrhvO5UcgnpsycK81eoqz0FqXCzwDpwGPjjSy2vb3w
oksLcbblzGJEeDMx19Yprs1W+NNXkfFN7KwX6NlPs4v3OZfpj8omwq4vXwt7eJHtfMtwuK2Gqy2u
xuAGv++PcZW9h4SguBVg2valt3FTOP4z7dzJqulfIOdoa34jzwRvtg26yuMFJG99bV4Wz7G47Pkm
cCl82V1yCYQLNxtdXdsD1s2nPNvloTwt8Q0+zyNySJXrkAkPZcwEWXpwnRr5UdEzBvG7o2jBSBui
WrcdC0y7mrpD1DjbRndmMxRWfViC+mVivjhl/O2FxK0OS3zryeWJsLV1X7bPfjg/VhGz7mQYN24x
PwlXvbWBuqBLg9s1RMwXBUO5bF5bxNgdEVT7DQDqMhM/QYuMlKXY+hmZuhCZOxhZOH/uSJSQNWyR
dPTRRrGZWvl+98OE3XNYGKpcF3UIk8fYGb/ssCZYPFsXkdiHTJ5WvVXWW4E3zZ2iR8KSEAQB+PPk
RgBeYSmwDTPLpZyL8MUopwYT2pq1qMYHitcnMG0/fJ9NFt+DfRuG56WfWaU13iqc/KcpK4DJGESO
Nc1yLudDFxBaMrnOzkzxFkXum6z3HS3NobfZT8jlaBi/IiUTN90fzCsE+CDM7DQ/hjZ9kBqAn6pI
MetB4YQQcW52EBfXXX4Fm8lwJ7WwSSfEtWDEKO6Cpf6MwNBULuMcj7mmX4EGtBAx1+23SUOg8Rck
yGZdJZMPuIMCqCe/AX+7t3ZpmfOMoJAas6pgs1aXD67xbzOqxwFRxWqcyJllR7WCL0o7ux98i+G9
/cEGBhoUPmjvWY6ocfOMce1UxTvkpdXGl8mdO83uvd30x7SEzB5V1k6p8WPy8fSGiPxUz1a1qKaa
ChVT19xh09VVdSTw7NJp5tLpuHD7ZRyyc3Ff88eH0Kd0GNGYMhNJEX5diD/ZEAAf8c7wHUQI9A0D
8+n2vyQDlWP/JcCwUOC5N2Vfn78iJ+B6nsSPaXB+hQ5IU2Xadxpo7mkEkz6V7W6ckUl0BZ88wtU1
GnVgaiJFc5u028gnE67KEFSwY2YSHGuIrT3tAUw2AyDN6U7plEaHZkyfTCmplxJWU66Bcl36vyYA
oQA5vKNB5NQDltpPXfmOOJqzef4a0uqn8TOE2n0GhbYAJHU1mnJl7qxjKpdrUpdq3ZXipUuaTZrg
H0SBBYYq5kHuUIsHJKLytRpRKKzDrHgviEfdDQGRoq3w9lpzmlZV+4rKkIGeZAjbT3RgQDE/zAQ3
rGqhl7L4hDczILZnr4fgz8OkgYiKco/TcCyCeK0zZ7MM0AKDlJhSw2ZyJTQ77LzZNF2lj+OCFTpr
lzNxdlQ61i8fydC60c5prMfkkFooHpu0eVOD6PaOTWuS7loTttsEPjI1SXB2G2ntfBu3Qkyy25pn
3aLKWQcEXm2o/b41BJuu9IhbyhQ0zwHcgiADbgfIxGVetJePhDnIsyeDU9QBfoMacBi7IEA6YrHR
vQkyGQrv0GGUuNAR0eJLJ9DyBJj3t/FkcWBGcfRUqsHCMYFqZAbHlBk3QTgw9Jv46E+SFZVoSLRB
+DUl38abtaJxkRfM2fQAZvsG4PEf7TA/2cnt8ClR/cU0Onn8gNUNCRgdKmQc+pyO7yBjEkTPElNP
LRGDTaToEKDI2BXowpef5Y96rt9LL/zKIjZ+8WvdsCqJyDLAw8BtvzTkWfDc44NMz5Hl/yBWmCbZ
o/bTzOa6Sv0MJonc1813bcfXPMmzr95dfks5PMkHlCMNlTcJF5o3tR0bsBZJd4d8+6sVcl3QMNwm
QFLZzaZuEDc6UjwylOJjmWNYeIg9hTPeDR66KLqfOEUfzkG70QKqDSNxBNlQMxr8RBZAjlwOyHP4
+tAczesSACXKdTZmcmKdPQCIwp847zqblwO6ZeMnIaslw6leMnyBO+jvOipFkkkZhmf1prBFAACC
UNvUZevPkEGtxuqpcerhgPSYcKGo58tHfNdY2fvAQZzdIWGqAj6i6KaWWQBEjctvJpCvxYAQ13cG
bhArFsC0hnAd+uRFm7lbZwNAcNdFhuimrJQs0roKNmNrRGlEZaQAnXLzHQa93LjtO/cTzIcGGbqr
FCWqY+7ABAaokJCn45Sii7MAfNhNyrpcqPWyWJpvMrgdc0mrSW/sCDGTU4oVrgLM1eQYrhLhXm13
+CYH8R5qkmlEIuC+Fc4KDXm57du7oOvu8tD56ftwe8OW8QUr02tA/OhZyfTVW36kPNxjSbTNTKLr
YfaYfAye9VpD2+P1rLvUHrmS1R6cy7hJSl6/Cd1fOKwV9HlzXELzq8GFtZ+5egLKoZWcKSfJ+yrL
6M4e4nYTdZs+V/UpeUkl+gB6KthcM7GpOIkR6Ea/yZ949CpJMG21HHPtci57HpHWwUdgq/4RMdLO
gmXU3054iUWDTCJUXl5R7tykuPq6r1GVOXI7DudeqycBU+TQQuenH+VQzFDph5ZNADrgpdIq4Sm+
WL2ibaIC6kL9rG5hBjpkApPndYIYX1FlwPtS2V2rwE7Pzm2NKelFIcBditEeTpNGhTeWo94olPkb
j6FkY4cfwRwHD46ELKdpPEEZ8YGJd1lzHJEkjtc2/uV48Eqqwb8Pff1Y/Rwt56vTMSYpzswgsj5R
Dd5PniB9qEUbYnn6y47miuqqeglzv9ujNT+nOd+KXADvZZbvAyEPAagr6k7HJKSu+cDQmQMtjfg+
a1SZrpvx8rjm1mVuWAR7hJ00jKAAk/g/7ISaIBHpu02XnFrTdOjsayPdoyHN5HGA62lKvmlFxQK2
aOmIFGZv3DzI9VWXooq3h41Dp1u0UpA/6nxqcjtWDEWQBJpNHiG1mccbr6omR8gHjOrcloL4W92R
58HWUDOycLC2Hf3tMdwLDvtVWlGYmCT+5qbitwGUvmvG+0y13/oUvxJEx4Od8kAkISVWiBUPjl66
aZfmNe6IhyG8fMveIkFpEX4PfXjgHaQgTenfF8s11B7PQDzZ97E7ku0KHKT3K7Pjn7ydb2DbYoHU
OUX62HB2npvQvVY5t6RJgPSzUUm3Q44YLiEVF9cteSWhi7wu/FCjjNlIRwd7oedbdIX+O8AN1hrs
I3NMRmqwfKgKZJ4cko3r3J7giC+lOxMn+FLM6BFzB+RQlRJ+JwDhU7a2QJQIvKXavBNzDcnQxcXh
Ovq5z5iK+gUvgeYBWSX1HVyGZTH+ll0S7R2ybt5WbM2VwD7lyecu9yb26RbDVMY4Rab5kbiy+BCQ
RYVUuexdHut4KA4pURXYkX6kXaKPndvwcbS8K6tCsxAaOtKR0RogeH71Mxsog5zIJc+m09T01xi7
y6aUuBYyPOlLoZdjCZo2mF08emk6bq2gTNZuSPTtOMz3S0mNatEMTl9micl3SmuqNpA2SMhBQi18
dog1DZbZjMx3KpcdfvEMqBO3Ep82wKuMoVv5mNifqmBQk/ROvjVl8T0yAelOszceOlbfgDqLGV8Q
TpKGIdPOayrnOYChMFVdda8ou1q0u8e2SpAu1PQbLYJkoKAuHF9n5ouhS+x1qPIxfxDcXKU7ILXd
0WmS37cEzWePYs5anqte2s/yje3NdGWcW2zJmuHwKZadcGv/GbD6TauRZL9CjAhN/kK8OCYwDXQ3
VtbDSOrTkegDLq6xgbCtwVAaN293FGbMyPqtgwTgxWAEeUij6eo4qU1+ZmlOpSh/uQ0hAH2GsqAX
8ATjkjU+WidciwBEnm4iDMdTB6IyH8Za3RiKKcTTTH4AK3DxaZHdCmHMDUhamEZ1LouJDwnj/LqL
kvAhioEldLAhkqzPrsJwPxgsLnuTs/9mSMxcPzTdIU7nL6voy1NYWOu+Dv3ntgpW2ExArCPOVlkD
PNNFpeIZYgJ70R6TaFh2Uwz8gZVUCZS3WC2p7xySnK3cYMCYjj3dcBbM9m5W5pIQ3c5qEBM68tDp
7Kuo2o49uX8NIxNvii0UN+QmlDaXEct2cPpTRLq8zL3PyZ4P0mAQajLX3ZPvTC2Vxu6ztOxsmywY
rxHxMItlZnZoCEtd2b7Sj+E8obLsOgHHgoIWxRz7+2jcLohmV9zRhHP3T7iEKUZSPVwEg43VZJVI
Kz2EBkRFW5tRdZuIrvSau5IIv+jBaJCCKqd+dbDh4jyzt9E8f2Qm5opG1tpVSKhmqHGQs3ZV1Twb
TT2sFvHZWxTTUmIHHTwAVOM3JooH0JE3hzWUjFZO9ca25va2xEn39tFi9nHq8ujAwgZr6Xg7DBzJ
gIy7w6kbuZtzl3hK9wWsio/ZGY0ISWvTZRznaj1M9J0sZlYZvDBii2mTfWjpVpgPz8APaYobOzov
Y08MtH8jfmPasJaUc60CCFGFj8QJ0ke5ODpj54GGksCDZWbFgFmk67i4WmLdVlI775xU9S7zW1Dc
xFapcIJ+NT/1niPOjZsdUjHdtkzRVdFD7t3eeU2GN9dCW5y4I+YTqQ7Z+OVwn+oDDFk6MgxejXcm
B8g7SZrwjUEQEEuXEU2EYpDxFfoJGXwObU3NjyebIR3yLtYerwicswNGd1yBBbXqknvHeLAZbsrh
1GhLbjlogr5lXhv1zwB9Px3UAysTn/2EnFAzMtHEtsYgntYtYZaTlA1ql11ZFzcX3gBYEpEu6SSs
yi3Ueggzih3z+Ytt4W6WkCi5LAp2y6xM2DPdMY0pCa1yXpieT9u+JwZymMpdYEawJL3cWiwBqa26
dTS3wykvZ5ij6FDmoH7rx7Q6+Mr9bpesnx3m0h3aSdwm8lxaUG57UQ0biBNo9RMyJUJmGzzh/cpz
8ZSVSfjh1cnWyot+75Kex9zctoE1juooNfdqOLFRzix/eJrq6qr1U7f4xedIplPvcq+3no2IGKdw
nQ43gEq3yqx2R4o7MdGRo/fsu5wT9RHdAYZWTRQfJjhd7tnAqZWt/fnsY93fj53FomuSKcQU5pJ2
N/p3mcmttfENszIxfviMn4F0ZCOm+JB8BprSlaPAhndSvCZxP78wIzTH2unx+c9oVD38qgxwSQC2
XPoeunRSdwPRny0StNAY+/ljnBFg08zoStLF2sbN4H+jO3x2MiiJTmA/xQbFZ8sigBJG3BlM6/RZ
fGNyPnHcE1W5dStneiqj9DP+K0g0uh98lm1urOqtIdNl1wmbnQQP6r61UId5OHKOOYOc4vZ2DSSQ
raKRIFACB9DbtTNumgHufllkeFtp1IDrW0xmporhJnp7BzHxsyoALyDd03Ztv0YDAnp12x5DCrnX
wtzXdSQB9iT11gqbHxzx6o4h701pfUjHzmObqxi/GZb8l1DI/nnKaOiWIax2tGM3XYJgBLkE8x6h
QbOpwCbCoL6xje2ieh7CHHKo5Tx5lajYpZesmlqnPmvAZwfahiDyphcq2Ico+SVgShzrvicyWZET
w61J5Pztny1m785Dw3h0MvqHeF4eJKSVTV1DlBiXtGVRCnAXrsjz6GFJhqxvxGBvGxMO5xnR9bYI
C9ZFEVGwok8fBo3OSEagkgm1s05tkjGFH/XL5JldMPUAfnOIeaA9k25xVxZioHWc5YQ9peKlbJtL
mJfhlXEFc3DsvllTgXyIYXL0/PNBqiO26LxpK+GirEN295eiGn6BR5x4TE42AOdT62XUVxlRYCPx
MQk4u5VVpRernHAsZfR7qaVy7G/W66DH7o52r95ksSaFZ2hfxsJPTmwUNy6bp5OLM9i78UoKoLCM
ZNmR9wtj+gJYpEUiW8gYsc0gf4oKm1kTIbrvwmRntY6L6gLSJcOgiPFr8WjsKTxOCTxPFEaKKiFI
1pSVm8qY5dw3750bjx+WApZ88ywDnDjFHa2OHghaUUWcb6bahh+JvOl+Yag7EVKtJ987+u24Knnk
Tpj1rjxx1Z4Ek9ckmsyD3VPrtePYrzJt1K6eGWKBt6el7dSj0cQeDBk2kMGB1ec7PjplYVG829ly
ISUzaezkAk7JungCk+Ycy695Ev7VeOgFo5TSbKBmYJRUYNOBGliyWrRs8UJOIm7Fsd0Q6/WFJpC7
W6QaeWqHP2z+1TGMzRTJnn6DpiYJuRXQXx5pn33GLP4egsm+SCY6TJZ9sLSmty4eo5Uo+x/whWmA
7JDxJeuvv/5Wrabt3NvsR9ukp2kPPnw9/GAOXG7KmxzSNsLGA8RjbTqfPLzuC//i9F050VNO6zx3
GDgEGzTIy2TBkAeTD1bPgAUqz9Bw05EX0mBu7qOC3VDEjEQWtxyAHBM9si+MYhUrDjezWA7SGynV
DOSqzMcOBf6WM2fV6+KYO1m1c/rvXMr50WUh8dBRgEjXf0uaLaJDF1Xl3D0E7fjhCYZSHbOcJNH8
edQB8JmRvSe1Qo+sIdai2v2J3+1YmMaGstjHe+NG57avp7eslhyCvXnhB7f3feDJfUy+1nmc39no
T6exup1psKZL+JjP1o0ShSccZLjxjwWnAfd0BWaIlDREeB3+OossXzi6u8zetFntbMscLGcm1b2t
4CHY9k/0eZjyVfCDXDkIPw5XBqpLs0/Vl0BdHCCTak2svrXhBKggOAeI/lajq6qtfOxII3sh7eVl
aSFEsClWZzhhp7YUwWmx0m+W6cpzxn8BTe5xBZtCvqrQOwe+ZscVOudeWfHTmEgeEZghrBvNJQwV
JIOWPB/fcs+gd/rnmkNe+zH0z4yGlmVVGWTDpSup2SSz/lROHq4FNrds9T5kTGEW+TDJ+x4nnw1E
oghvx4we8TIX3X00uJSjiBs3IijuPOlPd4PJfhXEuxBP0CUUjt3PUfMCELvKuzmrKUGIXORRFZyE
xEVu2pt1N5CEZ1DcVXekLmGdKiI8616VHn3U0OyF0zu07NalYbrZOriFK9E794XEeSxk5q+HREj4
rwXP6chrLT3/cbYnefXKbI+wmaIwHL60UwDM7bv6GbaR2LNxsA7LCFRvGvCASyajIFsrkLaoc0aE
wUORJ8dIliEJvKikclS8x4YMapA92U8/UglGLf07XpCUmj5IjonloEmMi0sQf1kkvpBK6es705n/
+gX3wlpMkzyJwQ3PilHuwe3cC8erd9LAUSMeLGhVSgDSsrq3nG23NcKEwP5FDJkxdyrfupiSP/mJ
EKdw9ZelyK9lTIlv+IfWkVcj8GJS3yK6CufGPpdei7RR0YSFCdD/kOnQC+7uemCS2VYoaaI59hgZ
kh+0RG25dz5zx+93dmfs7+Rto1yvSg4nsCE49ftDqfSNWZvt4fZDC+rrZINviPVY14ZHToRvmMHe
WUTNDPhrMmeiCcHubNazcYG9Lot+dCcKzcJh+4z+sV3Psv4ZIVE3ZqwfOhEWW7eOu63bwr5jW44X
oD04sJOqnEyGtJyx6E/Oc503Nqely3TaAWMYM33j/Q8ZE5X80FTTDNoL/XFE7WZZtiYkMdJrO7hJ
PZn9OUuDrKjQJ9VmhIJZFRniBXIg3DnRvhgMot2+3Xv1zAMuN3m5RZBobYZhwoR1M0OTILevfhpk
hYfSLZA4pAvHqQ2IZzX2LAPHjHNJO+RrOXOGCrwb5+PAUvBkZ/cL1r7d5HrDKoRrthOOWPua4G6r
agFIeYn9j1/S2nd2ic7wzHAsrGUJQsKu2UFZ0Y0WFGF5UsuXdpPphaCXY8xHdN/X+OAp7YquIpOg
5Tkowa9tgsbMO96Oee22TzN0mUsKxu3Rz+UEFfMWn6Mm1AgLdqH0xvuJ259Ly5STA4783TcrFdiC
FP49O3fms23c54YDZY0DJ1kPaf7V4FQhBSuxjgvGwjVDJvsOyAYuRqNevdB9G43vYIuFeCNwmM+d
s5y95CYv68mOM3x7GYsPwz2zQqL4Ktntwl6DijZtef3r//vrv5jNnvJ6qC+z7sHqFHG6k0t748h0
FZxGPF0FKAyUddvJA9zEanB8dAIRrhOtZvo52Fj4LLGPtc15hkkkvE6fda7Pic0iJ9Wpw+iVLQb9
zjxV5nFh2eQacjrhlmKQqNPqAUd8+VD6ydvotMwv9dBfQC1dm3oeiNFyCbpYJuY6UInZ3Levmee8
ZnxdHocqfVW1mPChpgwgD0M+tPc82Pp96sP7ufyh8yS9xMN0pRNF6dpU23SYa4R084gtUYiLW2T2
pTLJK3Hr4okixn/ikBjWNW53Rpa3vZMEcETMM2p1qT4jU2N0k/lHQ/D8LTY+Z43suMxJVPbW21+i
k9ldkmL+CEXLmSwxGTvDtyqO3hIPcSbvxBM59TDTyX66qMFqthSP330zFmALCgKUjDvDuw6mq8pF
/NC0xUKKrH9kaO6f//plMnpY+7S55z7oiT3tsQ4uG1pq0FMpvY6YGrOJvLnamQiiA8hpdiJ0pg+Q
G/SxxSa+qZT3HNmheA3FcMHGj6MrsBA4CfxvAFN2sInR8ofMDADg7dp5W+GfPeS2/s6ajYauLIFH
teuiBMPdgVTKejxyNAd19t0Ug3UO9CEudbBtmTRimybB7BZaUrwgbUbfyLVQewAbuSALt7+4Xume
Edv9CKQfISWt7oYiQOCp76SDZq4NWFgFpxK610dDJkU1rZfOQ5y/pKRL+PYXmJmfQiGXtsBw74lt
ri79URZkgjoRuFZ9G3mxdZUcR9TIJIZmD2jKkt3IZBvAtQ+BwK0Jmyf+2O1QfjRL0oJAV+/02vm1
13ST0HZ+RuXon8Uwc83p8QQwlVBqwx07TIavkTl6Jqi+FTGD5sKPxx+Vbt6ZGq/EJJ1TmMjwMEzB
U1b581fGmG2xjD7g4U2IStMZVtvOQw8Uo8c1zg+mueG1yNt7TKn4ERrfPPA5kI/uVvVGRBMNsIqm
jRM309pHNrCdnGbPRNH5Sb/EjJO78UGRU3HRLggogndYYw6+uEuDfXI/mUW9ywjTXMxYmROBLWRW
qp9LOi93oLlfKCepEtBdPiUeaSV5n/YbBqwKUFPWPlg9IMhwjuo718JE1eUlAcfIMDej0+/bCDqh
SKcj4lw6lAGJrq6nYO1BqtlwvZDJN/YRWkfEjIGyTtiN3O3UJ5c5XZZDOQB5x5UD/KQI28NsRfkF
PtJDJJudpuD5MmX4UwvABMhABbkpqDoHxnHb4AuNHpG/uVjL3rOuqOOeZTl5W5oobHVjfuqYJCAQ
w5tmSuZmSUfTXHR6Oamq/XB9QKjoDXHtOmfT1NWzVTyrROf3vdPDPHPKeUu+9m0uq14qrmg5ARHJ
vds//3Ncyh63FCkTjeBplEznVxHZkEp/jHH3NsMvCTDmNMNv3wdD2c8N0zbYGyzfYlaV0n+6ndjs
PnGNwYUif3mko6UTjo4AtGYdPMbWaJ/tEflUPLCPz5vYvXp6E8Iafezb+DTXTEcH7qJ3J57XANHS
y5x4LSUf4s02LJpzgwtjtfTZC29w8MDdMGE36okg0znxFqiYuAIIA487+TJJ3pO6yC+RhgSr45KN
xyIP0bhglgq2gogrGBLaeV5KRo3zgsTbifUbttRjx8A7HWv9j0JNzrK8iP4aVVD78khMKD/bx0bV
/maOxPiSZ3w0iu/sNq5hJLISpBhoguQ8E1y4JnA43chimnYZyuYdg0piAyQ501U8uluCDljl1HW+
d/R9X1oQYBdpuBHJ9Etl9lmOJ9cV/ZozG0V1wHdKB6cJK/+G3iZAAmm3p44xYdHxRx3b86kMF7Nx
gi7CEYL4SGWYCfIOeoo33tcqprdJcbiWQbxyFZKZpU+XiwLFJ590gbairbGF1gki5QE1/KQwUbox
ccY1DRiTvjTnWMvokzkSp1IRh6Dx6PFhfC/RbvteCOQiz8IT0+PXso+6ZxRhFA5zovfSjDToQ3Bq
CHEh8+RhnjyUYYX1CAA226fYkqm16ulEXXDIktnZtwVGHqoKZtPzlJwXqzq7MUSEDjnZWidBfXDG
uDh1hS33aHAgTCjrOIR42+ra7ERdpkfhpa9ErMMLZHy+aVHrLZTiF/KVFmA3tGy58NO9080cGvT7
bdBdKiVPFql7u9liGx3E5smO8u28ePElb0KSWcnI4wFSR7dYpqPfW8iHlrTe6cR0q0K05UWlgJ7q
8goeTz7GQ3ejzJXhzlTjhxjMLQBsjpjN8NAp0sy3OV+JF0eQyOl3yOS7nHjFqE3DFf5RXGS5nlae
Lp0DGulbtF56m8K3/RrnCqU4G+CtFL1i39yBrkjRtRCzAiKlUvZHO9yl8pbq/E1nKK96z35UePlX
dmjGHRxRobb4naLTLH/5El19RJolhLqxZyE1/pioDUpErXZJidf0bzSq7dErW2s9RGbfDsAye+xi
NWQ12ap51bETAGMyhpuxNPMxEPFBtk51tMPvDFq4QkeS1RDLspySR9vNP0t0LX2rGuYsWfEseecA
cRT3JXq+tg/voOBch5ui0Ru0e7QBfLSu4zHUvuW4Zm5ymrrk3khmnURJwmNFu5Ybii6ba/ROZPDK
q/7TFIjgo3PB2q6hp2TvmnUsN+VYqgsQZoLpKrIgGtjH11i1DoQFkoJoLg8JwfcbH8mLwMl+bBH7
oZzHS2D5AAmHREVbMjeTXZ0pjhEbP3xsYztQIcpYwDM55v+w1kg1Fay2BU/gypIQHlAqvLc6WbOm
jraFk1jrVJTztSeONorD9OpOst1kbH2Zf+c7t5vHlySFRllH7qc3w8nAmg9tMyh3jRAZ1ifCY8J+
BpVZ9uJ7U4/1aen834jUnB1QVnSFkW1/jzFGbYKK1BMiT86DDoonxlvPYYWzfc6aZoM9VR9ypzok
dmJfl15/BJZO9oFW4oizZ96FE4NGspVe7P6Zp53k9Q4dKvjp9ZQlw/fZOOjqUgcDrDeY7ViI/M23
yZ1KluPY599hkB96x4I313Z7rGko7KJs2VQ38WCJDg/feNaxWXf4vNaeTJ+KfqayYMsY6G2Agb+I
rQ5pBYIcMK/pRqPvB1LVlJQuLHzQA44SODx4PAbOSsUWYTrsLwrLebajJD/HMf/GAC2RqTq0BHZ1
9mcInJkXY6zJwcbpiRqwLe+9Ub6OSKAUJ+uqIeq+F6lHzlS5tW/Pi8W6QXjFj8GurZUvcqwe6rNz
3Whr50wEuy7bmQLpEHnoXIQArDZMM2s4qbx6QCOvWICR+S35AcAV9Ujc6Ksnkm92lkwovIiDGsia
BOa+Zf5j7VB9tLvIEbsKBi8yRQUsvVAQhP3nhuS1PSzA8DTdfvFV0TJPw6HdcdoRnzR3+8Co36Sq
6nOkuLzL3r3MQfKRdQU27sV0e0Q3b6UDNiytEggnfX03Wuwk3SyxtkYyV4rd+V6ZQO24lp7nWuN6
bPiuj9l8qhQdPj6Iy9TLb1abk7U9p/u0YrEFsYVZT2a99mGiGdnhYYF6BHcxt/01Bv72SjgIj2KV
7NKJmEFZueFWRWX4kNqCxEZ8agS2hjTyrY7YzfwsTKSvumdAoPkLSwfxxgpD1JZYMmhq1SVWHWE4
SYTadOnkKTI+kaZtdgFC9hy2Hpr3YnjGVPpZ8/zYk6fu+F7lqkM3baMkuXmnR7YpTAYxjCmwbkis
/fulAyb+139N+fn/R5LUdMGAztpff/7x8SXzGl+jVvmn/uNvv/76rePXn394geMQEvK//wpVSX81
mw/98V+/ff8h+ZNvv3r9t9WvOv2o/s2f+0ceSWz/3Q78OPDd2Pc9T8T+H38b+XN//hGJv0du7KI2
CHDMROE/5ZGEf3c9OwQEF4rYvUUr/PG3nojl7M8/XOfvwrcdNwrtMIpE6Lv/L3kkjkvaSFPNaVPf
/oGhH8REmrhB7OGSxKMd3NJKPj/QNKT9n384/4vcpBTzShDt3bp4R7J/F/r2yxSIQ1y0PyyGowZT
1JrnyopZtk/Nc9PZ+396y67/+GF/q428NjkpIn/+Iez/+Rp8x3H9MIxuuYP+7ff/6TUgV0i8GJTL
nh4L8q+If+OYvav9aNh2qq438ecwsvbrmdFPQRDsevT1Cfr9GX37UJA/X3cRijqxtVwk5HoZKV9S
VD1hhqxnshVhiZF3DDrbWXtO+DC31W/RtNlaLPNBex4aFj0fIq70TVscRMe4cwn4bZ/Uutqh43Fy
ivlF8Qu7bC8ZL4DjJ3ZhCOFTxQWCj/Cv7dYOV8+VtQQM8knzio58tNT4vvXzP79hDrE4//qh+aSG
R74tXFCL4e1D/ac3LGZJ7RczOYoi8V+W4ZxZsExK+2BrGHdN7dO+Aa4TYwqZl0WhFaXtNht5/a5A
8h0z0AMvf4AGgMcn//F/eXHE6/yPF4dsAH6VGzieK/7lxZVRFySga6I9+bkWdH6CgKltIzf7dMbo
RRDVyWm+MOXp+hP4K7m2UuvlP7+G+N+8BN4gEYVA/2Mv/peInZBvBkzQItp7jTiIcnybqhKJirLf
fFXSoaIIyu1kWyMTX//nn/xvPhnBKtnjywxKi+fmv38yipm0PRVRvPdCMvvsm1C3n94m1Pn0mx0k
g8hb/eefyCHxr293zGkQE1BErhAAqf/+E12o4N3/Iew8mhtX0ij7ixABn8CWniIpUZYqbTIklQTv
gUwAv34O3qymu+PNojvalkokkPmZe8/VnkTSF2PjQYilV7AKntDjfP/7D/ofH2poub4lQn63gMLl
//1BnjHzSS9vqQjy79L1NoWR/vY8faoGaeOU1wTOnms//PtPtf7H4RAiXeLcdPCce+Z//NhxcKtK
dAT4GYX4toTzkE/5HTKD19Dy3oc2gBuPQBrd5npM/cO//3DBMftfH65tBY7jcka6TvAfX2digbdq
RST2bgxw0ejZwdRkRgY25Wvna6ggTG0N6Nt5yDgE2+Nh6utk35pns3tNEuyyAAFAa7rPKVaITZyN
N2U1iHm6ipjm5X8P5RWdpMk+Oc1g2aIQdFmIbWLIh9sQ3IrVwXFGKrsGIEy8a0QTlWik/W6+w1rj
rQWjBVpCfZsNxjm1736JgjGsa2W7vifFER78WkwW6lRfVifpxOcEifshChmmweLHmJJZJIxCJsDi
2+yBHLUrSvqvKncmbJXoV6Zmvo7WyIi7s6FmzC17VAKESFVG4OhgGGNYFi9dyCaqkVz4Dq90PDCf
kBgLukWF6HvWewDSdk8+o1jlFVX7v39Pzv84c0IvJKXLpvr579dOl2wFWXMKTOkZJSRZtSl7zSTy
QDn5h8JWV3/w/6DE+HDN/FfZ4561+gFK9R2woCuwl3OF2c4u2CGOPsD1piLJOiK6+AcHw29D0gjr
O8QhTK4aqdltwBydgT2uJtu9R3EFckmU13//pf7nkx9yv7uhJUy0bP/x8GHAd+lU83A/N5CbyZxS
CgqA3w4PcDvv0cYlk+S4Z6GP1tjb/PtPX/7w/7cuCE2TwoMDKfD8/3ry4zrumFSEwd6tmhdREY0R
Ztem9l/aqvjwS/MS11H3/zk8OUfIWfuvH0tis2k71ErCd/7j5G4KyzGE3fHChcredkV3KRO14y9i
rs2m+GhDfeswH7KYTwE4plaznhDLHWxHbwlSvTcjbOEyTvdsCKaVM4AbZpxnlGi/lrE/6Yj0fFzN
foAiyJhWnRMswjRsxKxaEDeqcW/AxABoVZMq63v3RoCeL/JjfmLpgHQpX/rO3mQKsQOAR9zs6FRW
fTTEa5PgiaEh7dJk/0fWwp8CicqqnqqzrI0Xx/deIJfv0yH5LRTOafTSrA9a9eQh3CpSlmEoC29z
g+mm6Z78PvxOVL/vcvM7NQ4gd3aeUe6GgRNCEKWY0VGMYXzs3arbm06PKRdVA4SQPKzeZ/YaTBVK
bC2YrWtCggLfOy9VjwXd1mpJtXA19jJfM6QWtotcjEuDpeei1/nKfTvbsDQ9lzZEYqiu6VLlPDba
vy2VTIvmGflD/lFELnd4qGmWopsNO2OdmMV9Xo/mVjqfVcd/YJXNR1UbX1GmnlrNNNNTR4guEO3G
HwzxKJ5BnRJygpciacE1qPcUfntmMBMc/OJcaNRtIzFedHjFhw6JQ2Bkk5BiRcTrRroghjt1K1RD
pjAQmb6sfpsAfTcGu99CTlDk0NyObMX7Q6/4PlHufM8w7NkOMhJj+Ken8QkrhUvKFz8Ezcva6olD
ZQvyNng8Wnl/0TbIWZSav7Mqb0io9tCot1Yd3uPSBxKYjOcBGCaqMJsPI6FFTSabIJDgRY6cJ7a/
DJYwTcIRnJDJbgaK37XOjXd8HQdM1iYXNj8fFawJogXNnkm8dxyJT6tpyHGnJF0Haf+FJnXHwZys
cJ4pun4MyPpl7PrHAsTJJregGtTsOMuEP7DFjUQ58OK4NvPVKKQZ1tl3J9I3GGP4YdzqOvasERxz
1DyA/D/6HGVPMv0FfQH5g0zukZBXYwZzUzWaJSRDCLd21+zo3FXQhNcIeDyYOfYCASG9OclJIHCR
x0e8CpW3uFewTzJbY30fd/6NgzTZ9vzbzciun0km4juw/CRaZL2zNT33Jy7wpVse9wbrKoxkLLGq
oYNl5ads3Yn61QQBYbSPD6STJhLBSdoHwaGpQuRAY8SF1UevyxPDzokZMsLLRIhbpSEB4G4z13Iw
kXyRGYg9JSTiBWW4JzGu176D7ggMg9f0N5NoF+bxiJOijKhzgCydQlTaonXPbQMtjSLWu7VB05Fa
89dwUlYCVC1rJwntlV9nJyNlbJyjRyXsQOyS5UblBIfNR1qGLijDAVCQzxFkz7pxv7oYaVAv/1lS
qR0RHvu0hHJPsCjtiBf8uOyp+pbWxcytxzblbcoL3hyLQTGMifTQSB5gSk2YeInmlSd3zawBDvVU
+YOLDgGN6SqVDgMfgW8L9S//Xys5RAm6PCLKmJ5CfkXnGhY8+7VRvyUL6C1z+Pkktl3NgCFwRoUH
7vwal/qG/OEbjPm1yPmIMrO4qg4dR2TilqVFQ/D+IHvIOi3xivVE3BZmIRVjNbFwGHl+ibutpPw1
Ga40i9ct1v2hMo1bwcx9041Ju+WvATlwZdc1zdZytxaG4gBiDc2vXp98XkhfEsddWO8g+7FHzMYX
FgKeQE3BVJHz2DYOG07+roNHTqUXMHae6myHkoDoj1Tf1eTy7JrWugxps+CQ2rexbJr9TMytU003
Z+RVLCO2SQYxvGpAyqyjiOOt+ifbnKAnm0D1WvF9u7Xa6az6DdsB40jSC2KfCKUz/TrYVMgMV2GX
v7cgWdG9zShKpvJjwTeaXscszy3AQKvsngfmqSgSi4CPTdOZyaEMSNk2UvsFJuRjyUZf6uWU6vin
KOQDSYL028cFu9VhR2Gjjqisv+uQbkaPWGdspsT/PCRcTJozwH2qO/OATwnZyPSgEn9vL8GJtVIB
nvH0kTaJLKZoStiGOPce+vAWjpNhFWc3BHAbHm2mSgSKX6Hw1itJkUXxs4QGjNCPzPsyGY521j74
PlFBqUfiIKfpgLoly1CumrN4C+viUSE3A0D3YGrLutQ2sh+UEi2CNhjrUTX4W8QFz0bO6WDV6B6Q
ZcC29PAMEkxxKytr4bsXf7N8ZFxdfk5O/KdM8/aQkNplpywWDLtwoBRVn2XIA9T3iB472d0RdPDk
KAb/joVayhCXWahv3eBmj0YLBpxxMzPMsJGvjqUDVyazoShwZWq7+bSiGcdCWG7GicBgvEJByZvX
ucV1bJxF4s1dAqKZozTduRGDfJ9vc6cXBNGIDMfkfWfseOnxl4yZ+TFkHCH/XLE4CiCdNjNfYDPv
NeNz4jHhABL0wwlC8nUVYcCLjLVppJz5rnsuy/ghC/PslNv6mKmASmc50YUhvbWyeMT6yVn1A9k+
WcsRURva2s2GOmco1LXuc5hDfniSWX525/vKJM+gEe6BVSVuY9x3ZR225wl33f+tYBR/0Rq/xnoe
+WXcqr1TZv3sRgwxvEmfZqSNqeKjSBN+D895zqWJYGuBufszCHQgjQ+VYZ3weaDcmCOx88kJ5bKX
S0ITlqFK/pigAmWQ/kYO3NE65aQN6v6GbGvV+O4D4IFznPHnJYmS67DFhoHrhJwcvIVUM8UzgqUz
66/PiOHZlZ8odbJ2pLMkYVloGA0LE1ND1E1g+CvlJ68kl8Of7+t4b68NHRDFWTu3ju9sw6KuW+dR
cdBGVDwNkf3SJ767yRL2DqITR1FXJpteq9xSTkV75uTV0UDguZnd1lgVwfilWpYV2gpawAj6Dswj
luqWcbOfZbdaMbsyygYBILJ5y8JZWLC7g8YgV1WafdT3aZbqnVFNb56iZvxnuGbmXPcdZhAaw4jX
TCPwAoNOz7YPtOGdmqp8txojvUaivs/dG3pyedcXIAwSPEgu69REd84myOj95rG5z60mPrpwHfzk
ebZimw8iNg+unQI57Ke71A4ueZTCs2zZESRj/2AXIPNlFR/5pmc2FlScgog8x1LTnp1gf6ckA8Ep
6wfaJQ5zEtIJQIXekB+TAEq+FEnLKjaw94YfgsQdawLDNbx0N/8LPxxxdlnk+ywN934z3LJ2esLF
vEqd8V4xjYnC8sobBxu6H3ZtpvfaFDt091fM7Bbe7+jHCMh5mcRqx2Cl3vuZcRfX0zVzq9uikYVI
acB/NpxtBw8SaQf7QlexK8DqE0bexrXxDzhFS7klFPZy2wGa0D/2bnmNnamndM3WTu3dZiIkas/5
kckyJrxUUPixfqJexupwnahsRnKUdEY+lQ97IexxSZjAWtHa7UMPHKw3LCM3GT671E9HMXHF448G
SwuIyWsollJOcNsIvK116svut6Ob2lglrV2VSdgMsQMiwEnjbTONj0Ub4dKNz06bkr1YEuM75cGL
zifMrSmum5SY5S4a1x10XQJc31rW3JfKaIgYC/UlLmuxtfUFh+Wh63kaWQnJXUtAU6/gk4VTv6ka
92Ck3ptPY70eW+t12am5AdvllFiAEAs0SGbEloDRz4M2f7SPo86RRz9x71022x6SckxKIdI0IMJl
3p9icllAUT5KHZIrX8RfeV/Ei77mFAqYB/AS3LXVIjZHX91HxpXgQ/Y7ULl20JHucIW9mSSErUTE
pzQnu7mJ36BoLl7Hpcse3pw4UTiB0XtgK0DvwUaIWQzaOCNOTjKyylWOZxcJonmZwfr+DUZCvAo7
vliqOZZ2+qhrDDA4cHeEORwk+B/HG9wT1CMtIAA4DpALFLXX2R/PUyezXdQZLxMoDFpiRL4e/tqw
tv82xEysMlsSXBQJnK7EC/TNFr2Id2ZaRRID4A+7qY5EbzWU2M+Bi2irjOWjUMmLTk5CKsbZ3XPd
2ES4Bam11cOHjhyLTBKxa2twL4PDgAFKow4U7gismhLDxHoIjB+vKb4Noz3HhENSez0FwVIl9Zj9
Gy/+tKrl6QkxAcgaMQ1Mr9LX3i4su3WG12GlWRzR9aIa72W1IpItWQUOQSxOV6KSm/ujPaIt82qY
xfVAcWsnhBQ03AnpgJGnToqt0o7aoGx4UdH47FrBo9fYxtbrQ8KWB6wziGHtBntDuZRlGofTOjKP
SRg9itDC0gVdzUkHaqwzi/J3T7FH5W1jIMWqj17K35WttjYygiTroyqAf8lqtRP2xi4X2oDDGL6W
aASt+HVg2aiXljXELVt24qfNYIKyobs0prnLpYfnsMWnR5bfFN0P0MBYv0L8tNjJin429xZGU6jw
LIQPWm8BYMa7dkixKEjoEMgLI+RiX9IC2TP8/PNftIz48GgE1s4qxFM+GgGZX8FEXUcbFssYfari
X1WIsGG5RyyXwzY6qgQlDm09QIXkN0XRS1Jk/2hIiSvzayTOcMtBwoiiPVGL4Gc36PDtbvrL6p1i
Kh0I1k6WEYYLO1BDeSk554CG2mjeTc0XOezRIY+8DfqsDNhOIFK62fnrViRYkCvwLmBPZFN8ytHU
csxtzIm6vCyLv1Z4RGWXYUWMz2YKkAXdszOre9xyOAJFfWpQNy1m/bfRww0dFjxWdhZJ7Mlvi+FG
YvknLhcyxfTjjuCNCwgapKE8NW75l2XP3lHWCwqxnryb9j0VxhfM0X3hD8egQr6fMpokli3ZNJKG
08RPrbr4OZzlQ0Pp3rampINivV3z99qEAGDGdiCwu4F3trZoUShp20Na8bom9YPbFMth7x/mEcdb
c/ElbgUrprGvRXJ12RARWyb3uqQ/yqaDDyJh0y52uMnCPkSOILoofw2WBlT49CtJcw0zR0HZXsJy
8vyObpkcC8tgFxX2MIaZDfT2CM0NPgZyTbZ+LVZ1bRGLEvMUOiNQ6mGYLkSkQRCqML81refQYI7A
sOwj78utqO38QB3wCH+Ky30x0LMmaNqziF2fV4+k0Madt15Rsnxn3sQ1EfVkxkwkRAXloer0YwQf
SwYBD+jUHHPTe2gh+Ix+/5A2kOPD9D1thleLwMVVf6gxNfexMtddTDE4uOnNARwseHzcyjv1VZlB
rxA0hIO1Fq71SSqeh/Q8Zxo2Fd/Smw+Vw9VejOP3EFc/cdAy4XC5dodvdgdkx1q8TT0KAy/d97zE
685PgN7O5HtMvnvQSEDwuhYX4LaEy0ucvJGEJEO+Uc4qu/gSNBKoJ5K1r6ufht5kF0pqMLQzp3EO
6XiJYV8FXQazBUhz56Z7QnwlRWQarRuxiPvDp2A2ceYhUoSXIDa1jWfR88ZdlWJuqwSR69qvb079
h2VDsstsD7NVGX2n5LOuYhdqnoVoqcMg56MiZ+K5I4gAhYPNlCkBe9UI724EosQXyHfdkNiyLpT7
PbScTJje7pMw39QqC++c2jc3djK2nJ3zseugvWAi5oaMV8zytrUILqPfreykf0wtwyOkxHiEJfAR
fk8Snqc773utII0M38OTlc9MkCLOdzR8qznJ3nMXMhDBKdx9sH1WnkZv3jslqd3lVVoAmIJQARV0
HxvvvipfzbIFQUj2AdaSAX17wGXbbITV8JH4nDuekTCTrOb3Ic8enZj4LkeQGDxX+7KcEaoAZhlH
+9PuAKCWJLhPAkaerLqDmECVxTH2ksIGekgmylA2xsbOwsdGQZMyVYsWTD6qEF9+DV9y70zJe85o
bC9bmJW9ad7S6l1KhEqayYLBBok15kXZuCK4Q7YplLn1FOC3crX8yXuPiyGsaZxJwkHJHh2rp6hy
LtAbcgoodHNRJj4SsokAj4QvwVh5Z11xY6WTeUDvanIJxnNAbHXHT+zh608spfezEO4JDwo4B4pm
Bbt5ZRjj41ADDpyz/N5PzG045i/gM9xHiD+rwdMGoeBVvWc6isbNkXtIvzEBXPkmZzaKXoq3TAfc
mKMeyaZIrXrVrQuXYw6zEM2vl34gSnSPWdlt4MbtWWGBlUpNZMhxXG3zMX+Nh2sau8nOQPm5zWao
onnoNzQjAE0ht4NZnhBfWWbwKzLzglCE2rcOvm0jGt/6Mh1XPsf8NmDyuFLYVeGMo+ZNXQ/TQxZf
GgNwaJVHH3iUiIugWS4Mez7bICbWrcuCWEYp5NZg2rgDGuNczvKE0ufsiQHvsEZj1okeZT4MKyIt
vbIOXnE3Iy2Lh0OOAnENolyTvBVwwmPvOgRYMeB67afCbdce7j4aCeYKCLV3KXncGwCuJkrmiBQ1
KT4is1vGkKSFZG2NoAlDJDnzwjwMI/DukXK3c7wL/MN74z5TRn2YTfU30QTmpCKQ27l8EPVApBkE
qSG1eTY6NNkJjS6NYIFpGwgR5zCNapl88z0y2cxvphyYFXuo3o0i3WQ5Poswsv92bD20O22yWAEN
4dPJxmJbud22dXCOo2ZaFxVab+GYSMUc+5Lrk6UkQAbZbWEn76qqf7Wjtr0TpHusUDnBy9PFUkLv
22EBqHQ+5heahWken/DcqFUQkoVnpII6Vzz9UxDMvULJNph3PDe//pxQwbZsHZhbsTAoBqYwHt5v
JnG5pwQWpv5sY3SfKnKlwth8csL5oIs42krXIzkKX0+Dw2kVtc5TmXkfFquvQ+TgqaRvjqGLlHYh
t2ZZqPXImJ+IlbW79H6GVf0Z/P4dceK2lBYJRF121qJ9t4MewKJXQ9DEYgoRZww5kLqRgayUCPWH
vmq2bh9xu+KK8wT7zrIycHFzgTAvfcZx/lrDj5q4Lo8jwRDrqR6e9OhiIB6y2+iX/XbykczFpXGg
1GxGtPYooEmkoUDV/oUFIIsMGPaz4/5KIaITI++zz+uwY1mSrYcMePIUvfgZ1YxInuKoQ1hSowvq
oEURsdhloPfDLP5imb4D2UWYdesY+GGYfaFmyMB3pM86Z94n5gx7bVr+yWX2lyw9Yz33BsD3pLw0
1UnZJv4IKsJDuSjJytbL1qwuP1G9v1o2ijLbNY/MoKMd8YQLWXXae+Q3bisexy74GL2HvKHa4LPf
xEV8aNz+dZ5Dc5+UNYpSe+OMul4bRkDB4XpHWcB6D7L2J2l54SwGrfAKKNC6nt+7Sv01LGhn15oT
dJ0Mx+9McosYuejwspFEC3Xcp+MIgucw0Q+L1K0zowH1HuiILFAmdixatiGBeg3rFeSPUxxBTq7l
bDw5Nlx5J5DXgZTcLekGiPt512RnbJhfXOM40GicqY54Ob6B11pPJSXURIIBtsLa2PXFcDd6HU1p
0t4Ka5uLhdpjtb8w63ZmZwxgGL+yJlXw+HmrG4Eq3Q/cL5eJydqF/aTEiO0AfbPdUc9N7FoGql4v
sG9zMc6bCYXo2m6Kextq+ByQGOyYzFdDr34fqABIfbFxdrg7jXJwLRjvI4VeatDRNncAtEhNjuSt
TQlCa0Esb/wUgDGe8FXU+8GGb42poHXme7w6CtSPA7rgFIR2QzSII/Yj5hKMcMsInSsWf3u+jxaX
ePieP4d2GJ14Q1+Eyl+5eL88F9MuPDxabXvZH1S+d4x0u41zE6BVz+mdM4plLGReinp8NZsagVRO
6ZBlGeg7l36HUhBg1HBootHcp3a799KXSmj3XZkzd6wFB0/aapd1OQRY54tVzch6JwVFEUZvdWk9
h2H00MY+6bBSb1OpmEQ2OXTDCOul577ozrV3wv4NQ/VaC2Nc9TUT+9GLYHvUybYZ/N/UtfqVU4Zi
Q073h3YJwK2x0YuCxWg8eLCRcy4MuWpZuxHmJVnOdUhW06lkdgpesJ1ZtU4S0LKZDeOhvrNLXpAw
MwWgKs/cWnO3FBq4BueK7NWpuiofd9GkCXBRqn22CeoCI67PCYpZTAz6Lsf3G9Jnr/DSi/23S5G8
o31FwGuCmDP1O7P5+yFJ7jwfpHigw8tsy2OCPnjX+nRoYd84e7Ppvt2KqnEUKeYtjpZVVqdXfGQr
/sBLN+VyG9bZRGY7IRctbiZ43DfJGbgPGCa1BgQJ8EZ+Y7H1GhinlC1wJMryrba7v34325vR7Mxd
Ri9iCSB8XQycKJCkpdnKWXe7VEPNrXP15f1DI2yLDWNzY4s7YptDWL9YmX3fF0m6B7QJIMB+yULm
ecu8/T6Cm9IjPgeiaRqIxMO/EJHgwfgvvla7OuYc8+PsZsTTdMQkQE6QnxN59TjEVOBZ2Y5nBqmc
r07ERTrsC6F8stj4DrXUR3LfbUpx9VvWJV9jXPCYhuY9j2L16gYsrUmWmT2H9LYkIRiqy3DC9Ty1
bWbSJ/vNrXS872nA9h+RTNIM5VtUK3LydPHAxZxtWWJdM0VnGQuP2nZJfKp9G7pWWyxebCYIRBK2
hfdNOmW2ha0Dk/DRsmkpBAMtqj9U7w3mFt9hw9MTvGaqlx5TP3Pl+akrGRj6SFysqZ0PgsH82pzh
8KKh2pNsBcGfDqOtGBzFOIhC5b54HirpWZD7EXtvwBo2ZUrAXWtarCCNszBcFginvmC178juw3O9
vxRTpBlm6k1a0xttZ6AKLHZpgCPJDgBTu+mnhcvOiuVtgX5TzXsPhhvfQVXF5VRsi4ZTcq44XJDy
d/tmxn8yHrF6ASoSyXtgNJuMAcDcINAEWHEc4hJtPlMPtybXlQVOyNS8IVwebswnlriXuuIXju35
VUY2nBDiIt3cxdsvx40y2dfVFYtNQafJQ3GFpfahE6g1wXDzIx7tMgCHOhO625l302zsB+WZa+GL
dzm0hGmwCagmzMaOfYZKhk3FAZybhn9jPezEwF7fS7n054iA+rClwaxHHBCdIP3PcF9zkrORVlFX
j13FLqBs3s0e9wt536weGKqXRgBCD/Z2N30Uuf7gskXfgJwDUzsLJhszK6l0fws5XFJR7kYLnK6v
H0rAi43COQQj4W6UzGTsNLH2SXffhgv0Om/dbWF0J5Ab3PIINjYDGIZVvdAzh/o58w1vZdSIK4vc
AcwwaH6NvjyRNEjVRonWpMgWAE/RhbGIFOB4DovwL/I8YO/wqteN+xh1ENTDtqIVTaZPM3qoO9mu
J4bkjeEejfSs0AisVOOxuC1+FR/J0Spx2mTocqnmgkuTSaZFSY6kijhdpk5gLa08/vZTIoAWv0NU
DiQieM1FcgcwOp8w2vbzDr8DMVkAS3n0y1fP5PzsxjLdqLL48YGSgPwYtgBiXFB77DN70BgMuoFi
sYFZaPrDX9hfd8JtpoVrcjfOpNDhK8CpU4zWStKxI7dYYxE7tylLmgpviVlTXWXKerJKcU/416YF
2zQO9mMNgillj+eR0xz36SPLHG81me1HR4Ydb5W1MhdsyJjIx7hmIAtnavJgaLyMnn9jGaR2ERhe
figPPyGFam2Pd92Q4UGwx1NkwgwoLjmwiMPAunQrM/QuKE5WXc8LIhXZ1GX5FStG5DHKn5BkQSaE
r5qa6ULaKFnhdMA645WGpq3cx6zrx+dh/IM7GGCu6q7+xAjc85iaZrLYswVc9PjGvSMxVsSGuius
B6MJBYQgULVd/FsDPN4QhLKeTZLDpfNi60LfiSJGqOHTG/IPqcxNQUyf64HfMxpAMUzJRaxfS9PL
OIMotu3x2cT4EfrqwdKUqa3K10YHrjrzDon/lje9WquW6cdEnS6XhVYLZ4scmHLXGCiUUCDlgBOy
FlT7jA0S6DcB1rx7AIVWoC48fKtMfhUleDm+xjKCZM5Ds4pqQR1Kbmo/E7c+9ygdjDzbcUpO+26o
Lo4LFywYmh+hsWYEg0PovSC3eSYUOi3me79q7+1BsQxkyNM3XPtxCw2sgYEX5JW3sqfoWPbMlRaU
sc0gZ9WRTY15+MXUXr/xS/XWpCI5W4adANRgRTDusa+d2iza6qz5tqOgPQYyrDD46tfM1AhrsDG5
hIEKuzoSVnfOHJnQ6GFEU4Sw8BqVb5htHyOJhHOx/GV9AHQNPS2fNCv20vk1muXRnKdntL0/iPwc
DoY62PajZlpfv5bsRnYEJX0Cr0SqAVsot2KASxQOxHpj0xmRfadh8QEtwMUkKd8kIMaqMk+2Nz4n
Ip338PoPBoAqYMHQOuFhILiSO7/wqkNS36XSf4ORtSomji4pP+bWZXRdx+iWE+zkCRbVaBAPrWW/
5WnSAKThqsmkAzMq9ZjLhgmA30HaCCCYQEccDbKpkA01QNVJUCx54R2H509QzJAskOO/CgvFa+Lx
PBrdMwm00Cm7ZVcwP+U2Kwc7c8+kgtrIa8S6VIG70WxtN6ENIbqP7+2OP9cRMLbTEm2GNaB244nP
AiPZWIb4JTP3bkpIfXUncpVaA/ZVioTAhgO3HgtUZKnbYqIMhqeSODzGMBB/G/7u2t9UVtOtZv4i
K0UsMg7aLYL398KIngh+ugkPhLnWGJqTXJETNEFU1GRnUXkT1BGDiIsE8VbTBFhMqF1pdme2W+Y9
I88TShPak6zaEm43XH/bMuThE4wCxmqLPHRaiRaLssn0L2WhvmkllxhedbQ7AO9awePOGBLVRA34
XBctOzs/QxFULC7vUL2HLJNXsXcGM/y3LUR2Es5n7457kBePYigfHa5ur7GI6eactKEhQ6NWW2La
RwbZY7IBbgR3a4DQ0/vTWrnDEloCddvrbKaPjG1cprYYEX4xUO7rqbj2Ywy1Epi844H/LRsSzzrc
s866NzZmeRpQshCl2eIMG+cWcAlXsFsgnqEDYUT7a87wL/3Ovqf02hvwQ1dcsAm5P/HFK/DaNjO5
ESmbI/HuhRAoQ5So2mTPWtd3U38358UH9J6K1O3qMzExm1tjs+3M1GNdM10H03qqoxYcMXvNxFAn
UjAeNSwxKA8xsKGlNuQ0zkFLsz2emMfJFrhyFJfPtWfstCxB1xACSaaqDTe6Hp/nSX9OgwHouUJJ
Iuv+WhftY2I7tyEK98XMpeL0irZ0ySqzrIfZhsGQd9Oq9/zryIhnxbxxZctFEKRJ6oxQIdhKJuwj
WLqAV24Ra9/pGJ2Zl5GEMHsQqfoE4zdquXUZhNRjMFPimqFYrvNjwTzyhHjrr9Atn10MfkbV0VNL
ss6qUEa4M/I/DLLYUnaX1PE+MyDwK6uxymPPpttKMiKk/fInqssTXeqnDOpLlYYbC+aEYXPlCp8i
P0j+9HDxxgZ8/HQSZs2e2Sv3uQmKfSjAxeR79BEk//X9zUPitJaMQKzCuJ9N91NQaLsEYsdmfzLj
/nfkPFz3Y/k9OF8BQ+1N0DoIomMSTwZlwaB3afpMkqAseukwNARQieJzcg9d1aIlcsSqUQXIqxqI
HDEZdIzu1nicWhrjisTEasYcm2biz2QR3IP8MNrMEIdhs+YktsMB5Mr4zFPKx8BERyH8kTnNo++S
RAwslrklm3NqR0KHd93srr3Wjl7sBuiYaYTXhOUq4c8MDVOYQwDYmCKySEVWuBtnH/Rl+JYV6ous
NqbaaXjCVB8BY/SunGI5p5/7NrJ/PEYpw3mb/jolZvGumeTWd5obOVDyUIXzzc3rP3aveWIjMkss
Xqe0p8jvJBCY0DnyoRrntF48RuDNOxuDpw1kCRtjSAupCIrKXzG8qBUohlcrTPjftaQ5hXBbUuM0
927zMiRMycewuG+NXeHm1qnk6K0a5xX9Trgm34iG1mYxWKd3U95kR2Rjz+ARGJa7vK6IUs4J08KV
20/mnTHfuqJYBNHrqiB0viPrcwkd8qeRlBO4cJvAa7bE9p6GetT7GDYimST5fdo5P01h/oxsLqWF
ppmUOkh7R6Iz4wkxYRYSWkzNtaSGgr/pjBkZg78oKGS1N+ArdkA4Hsk8eLI4LJqBbO4sYfrhd6Sq
iyvd3vuS5YOyPbwzyuqukNUbs2sWt2S3V7Vfna2+eZKxdTcSdABV5EG6MZWN1JKblTYPbSKfz/Se
L5lgjKpvcU9nEc4gBBJ4enTTaI6arVNl9xmdN9kxcoNQ8zIwyIHKGY+atj382w8/dRGKe0yuALrD
p8bvzq2eNzItn6ucKj6DQh97wBvCUoqVCuVFeS6zM/alqrdGXP5sMobkZMgSxMAEM6FUL0nDM6L+
D2Vnths5Em3XL6IdJIOTYdyHVM5zapZeCJVU4jwG56/3YnXDqK573baBhlDVKkkpJhlx4py917bp
L6lw50jLWfQTDMawHZkWOO2dE6HCTXLzw5WaDVaf7UGENO6F/UXSAn0sFuEFWne6F168TUOfWBBl
XWIFiQMvAH+hW18oY1gNlREhA1rXYMvmB+TOasfk2R/IBTdsJ9lmUEI5tr9S9ZcPdOCjsfaI+Yvm
NqDY0V2qIGBp1g5S1RotyYWWTHZII5juLFZiIwDFSrJ+78PCih4cPd6GkqNxiv6dYHvOTIy8V6Zm
OEy8U+ZoIZcs5ZfbByCaICw+TamnH10oAzi98h4hgwEGaf4wpE62K3z85q30Tm7ReqfYaPdFro2H
GOo/tsNoV5dEEnS9ASwr6Q8Ubv1Bav208qyIjb1H1xa4Oml9eNceB/qpFyZsJy9O5CwSXBENfE3Y
FtdVGcD6QEh0yGzrpUmTehNnxXQMZTEg2Cqjuzgt6Bia4U2kb1ObIJN2B42ZFSh/ZXhraUewRQ2S
BEoQt6PyaFPJ6cv2b5703xuDeDk7DVeYeG+B8DjZ/IIRcRISISKWjmFBFvdoYHxFypVOozXpTG4t
ojxKwjsQIMPvB6dWj8xKRUKCaGKZd6MM4juNLWRVBIR1EuF+N1I07UId9qKsnJXP20CrFWy5RgOU
FrlcRTxObv7oKVZnLsMbSBM89aDlp2goiacKFDr4/CUUV4Ax1I+Wa0LaG5eaO5izK+GD7C7m1Z0+
knJhfwwZyiD0uMNiLKEis1qdjDh2LrKz7huUiUHenHXxFlastZUwHFBFeMzqgnWnA+OR0HETSI7v
ak75DBPYGgtB+wpA67uk0I1CNmQE+s7KdhFPw6U8Zr69drLWXlYpAHRBigOezwcLPQledeO+16GD
J4OfHHQS7Ra4DkiEGptoA8D6yKLMidqjEDWgmVUZuC5q7/GucfhZocPYEcr4PLLynoDF6sfayptd
2mkgidGUGLJ/7qsEBbnBpFoEDuG6EyxVaXOaMTILYemoLqYyIHil1bJOUqBtk76Mp3ZY2xKjg7JI
+5Ut6vQwCXhFIgLn9SYH1GYG9VNe0CdvqA9Xg692NY6ku5Lk9MbKDuC8jp05TXtr7rkB5oUUntEF
HeiNzAIvz4/Jk3W0lZr8bO2gZbmWPvNN8O5pPPCK+taDzwuCml0Aig5Q6c47KrLBopBGpNFuw5Hf
HABEtkEZs03gLHHEHx5UDwUry6Htql1nUF2oXt7RP+x3cnIXwQA6ifldPA7a0uqxp+RGeavTkY23
zbaZBimixmC4SCeQpDnTLuhKTzjN6PPYCaiyHka8TWz9uq/alSaUz1mDTON+4OhjeiQFsmzR8lIW
0cJotbjSCKNAbdDm2dIGpsMzIMjBLhqjEhKUYm2GcjTSVnZK5AOIC3pZP30mSJtsnkUaUUsSYp9x
qxS8gzn0IYtViT0yWXZS5jtRhZ9WWGWnmQfftCOhTgZHiaiW8apuoMsxz91OZlBsoqL/UbdyWU7G
k9CT+5i5wMax6PhVcTEv2elBz236eCqgAJA/YnJ2YosQpFAY9EP8jkC5Kr7h97izEQWjS3qXvUXz
75ZoHvaT5BhqAYsfOkZf1vecXyhwZbYk/AMdOGAl2RlnX+abKevPGmfjtT5dOIoXqxqoO8Ip1lmx
o+GKYkhCMOxI5qaTdEx7yUlFTcnS9uo9YnV9Nw2f4cDArCpZUxSujsRJHlKog0iyTVJVEgrScro3
4LDeMbRD7qcxmbHGK/N7kDIRmi4ClzBZUh3ke8tNgXtMjG2MDmxhwQKnmaO1ogvbsyINyVKqYWNb
waEhIvTo4oyDtUerh+Tk76HG1eCbpMFALpVG/s2KGe1cLm2Mrs9yojXwXjRi6tkceMZyaT6Td3Ly
XF9cN4ZDdzXo7GfW9U3egrqxRwc+JQZJttFVH6FzDENZb2gAXRyte0mrcFgBKtlHlX2ue/eZBCfQ
edWsy52QSmYx5b0ckKFx3F/VpTt7ut8toq0ks5R1iwGMlsp3lmRqjYPQAlhEB6OHIb4cvHTHAB39
bgE9dxxnm2m7JRLgiBqSeUbipmsgkhWUUf8768PvuYLuU06KCK6DTWwh6vKhFKZjTNXe5hs7pk4m
a+ZcFMbrhJjfrb1x2yHXwCPKnIiZvkTYFV+sWV7UGjpJn311QG+N4zMsl9zTummN+6RPn3ChDMeM
fnuRJNGTZab0uQPyUEq1N6T3MgeTDiYRAAH4k7vJJiMUZ4cpapyozQAGdjRdTD4/XUG3wFJIyb3p
tVbMRWpF0WjbQA5RJF2wEft73zTvjSa6tjr2U5hAr6IzfnqSdoupELUaQabtTBPeny8rbqIRd5SG
kKqmY9ww/uyq5mbqXn8si+HWwJ9kFulO1wzN69WIk88GbeD+199cNFR3WjuZhNLMNV2B+LuVFgY/
pMeb2NS4R0uHpBVX7BNMSTc9rSaYN/0I25qnbPIQQRekUR8DjePDIifr02nIfIxdYkZbPSZhnLhX
YIgXe25pGti4P8NZpwl8WffSZl3OAbhKiAHpmh1scOLIfZdY9QlzxlPUxO/KpdqhoZSnaNx/5qJ5
7ttMfAVOQ5kmqnuWfiLom15bQRVACa0j4FXzB70ijM1Pj20VnClEnG2qUfCZpfckCzqP5QTRdv4Q
GKDNEpUfyrqJ71otNffkbUXYKxh0TWF5iNzmUBYgbX03YTYzPPSywfJUJzYq3XyDbBMkpRWlTNQ0
dx3T0wEjhUCucMmgcuYuaZ2m9FtGiovIYlExTzKLnkXuHApErrr9VXgyPyl0+Wmd03hjXgUUEeRt
SDhmQdRh6kXkfenuz8mJfxRusydM+OwwU752JjQpEYC6weG1dHW50SIGq1HECCY9hyhILBcuk0d8
+MLsTR6qMFoWYflejYgQbCheAgWWP1DZjEPL+D1BexPRsD5Pqd4ydg5vQcVEBRhSt3EdO30SHVge
aeUaBSXTsLim605lk1BvTeG1rVxCGtzytbCN+EDPyF83llHeK8uL78ilbz/iGB4XWJWzPVovwwlO
1cmZy0f9Ca/bwwRlyevobdpQWIbReW5AIBFB2l4RUm1jTT4YPkqR0qakmKryqVHyFhohgp5w2EC0
3JbA/UNruOs984CKRluEAdqHIs1p4QxkoEzZu6vHUJvZLSPffA7p8d2VgjiVIFcZKdQOg/kJUQPh
dkaGIIZ5Vzk2G8RsHB64mCwTS988Kx/ZF694jmxDTc+yYJ3n0wJcU4ThXrFHH8Uw0xC7GNTO2sLG
NKNaUb5i3gYxfajclZ4kD4Whc/0pOfOWpsJgZPe2i9Cq5yjsleZrFEdktIYOYp7ubGr294Bm2eSB
SND4bXMTpYcVzE9aoJ0mnyQP4tBgKzJ+iLv8MvURgc5dV15LCJYE48afXT1jZDEYVbuZJehB5ugZ
pGt4q4MWzpSVlW9mggZCdSZ4/LnubkcGeYrZNsoS7VxFyt4xYibcVuDpQgKlgImRosYJgySMNquf
FcL4Vy1PSsj6JUhbpoVunZ7BciF0GSUxJpJRYipvEClcxFuIJDMdTHJp7xHAWQDx6s+QR2VJzYsm
awaZB2FDgwel+DTdithlnuJgh8m45VYpeasrC/G57rnxSuhMxlV/5W292AqpCLPxIwO+h3YyvK2S
w20YuG1rSgIOn4N2MBPdxYP7Btn0s29ZqZtaibPe1UzIRwoOzhAn9rTpckDuNywtTb62cviognm6
4mvZQ8w876g19BEL940qz/2I+UPvVwZA+jzbhKzZ0PfRjA+97SFfsg49z8sSUeJT6CCXTt2O40xw
ZMzCU+T36LLL4K4BXrwUvdiWcnQ4o5hEe+Kb9lrhoW8RzW0E1bKemMdQB5XDYRwV96X9QcoXYSyt
qz/hYcKCQ4fEEijMYEwsRgDYtwA3/lK5TBSmXmx8MeJrZJRF7s06xV2xrDO08pXRDGydqHNUhNzM
dzjJml6JPFLzPzjldRWb2LQKOzc8g/3QVwGhxHDK2xuFKV0Jq6eupMNbsvn4pd/ufd1D7lbDRXAU
YMUi9JZtGF+dqKSvqSuQMFPzYGfQPZ3oXLQTpWbh5veJ4xy7rBnvhN6O235CMG5MTrAbJpx9kySu
MGopJCJYaCd2tEOamQUPAsdX1h6NGSjm8gHs57LPfHUQQW+S1UIObzKRo0IYK3xFvWrv7dg66hQ/
i4hD7ZM92eJkpeKnjUp/7092vJKp9mZxTDkTE2bgbO45R9TjXlo1S1QLppAesuHXTE6mrQyqYM8Y
u8C9m/kMCml3i8zvTm5WdSfpVdjm2128LX0ZX1RVIbIKN2GBbZWZfruvnWadOcQkDCNLDqYNd+lk
TBwgBvt3gBeTjUHcBepzJEdJrdKzKN/0vDXJt0gqQgKNjdem3dGaQcDNlB7iwLtptuggXalbhcR9
l2Y69QFxj0RJbDgMsOVQg4Zkm73VruBpyepL2TXU4wRapt6cCkj8zJGk77cBK9xO90OxMgVTeIWc
ahl0QbIUKFsHx5/2jaQy8gvngJKvo6SRyS75Sd83RI1avY5ZCGz0pLvQJRWWZo6d6DQwgyJSqr3v
X4AvAugDyl+k9FnyhnT7Q6ZmehzGkZaUkYIa0vtrSRDJsicpYAN7mdl3EsN6J0qvDti9xzHjHBIF
y1Cl9VoRGbBgejjuhS0OOQpqXP8xkSzF4B1MEyeRZhQdRQfLEFwmD1QzVD7daOOtbFlgVZScCZ4R
p8QB7oyWEGmnfipmnTCQ23pjtCMWNvmsJQx00iraeka/D7M2PfiNemvguG6GknYD45eT5ulbEsOw
Yamn3hj1JctydefM4NBheLeqbuWYBlrW0lCsBLjtOA0uaK0KtPTldap/UIXSzh0RfoU2KtTY4j6A
o9Q0Nmr9sn9FRs1xuIofqi6/17OJvc2ImTAyPvES7ABRyNYgOdmMwQ30tr2o9N460CxYdLjI33sh
v1vbstd11VMnUE51Zxtt6dwcPqBGeTMde8ckjDBaLl6YjWupGIwbLq+3dzCuquA7tNMtbh/2MsAH
ruJEzYzjrSztR6hB5yZOlmamo0pFgUa71h52SU3J0qrqy05wCOd68UVjMNFoMcE8hIXu1EekBSQU
R0uIshNJoxa9DZ0w4pbJNsy/mRFLJgSMf+6QlOhoMKD0jtGB6My+RNOdybZ4Cj13ThFlxJHgYtGA
Uy9SB3iAq3DzlBX3jhFeKxSqHSYcwunMr8mSFwigbx0WvcCMvmVp3nrC/0oyGcIU8YU3Oo82ZhXP
Ge7NwsezHv2YQv+jrpkpMtkqF7WOLqBRP3R58vz2EucYZ3OPz6qy/zGZxS2civcZe6HV9K5UdvTr
jmvDtH7RVM1u8ho6/HAizerVHWP4sYaToHnxH8FK91hMF12bqGWIRnAh7fHGccYFcM3zuRPCL5he
L60Z32ql8NeSdHbXsyqhTkemu8yi8Sgr3142uiYXsYZLwDRs2it98+r25PDOd40xoT0fyL3t60eX
Cc2EGrKUkHj0MdpjftkmOLRoGTlMY1BFV20DC5WYP83SOL4W04AiZoUgkf3Cj8AoVLQhNCSxIUcD
IOvjMjBsGLR4HToqoGsSPg/1hLuzxUheZhPqBIyZC+JJ14VIyVnucRh4D07RpAz1GMaqRM6YAfcB
xGG2GyvJ7aZjCcutG2yJs2tZKAEFXbkyt8oVxAedWKClZgePet1WzL4g5nbu3pi0i2vMIk4oNIIz
KuCed8mIH98ICZHWAE27mFGsbG+/AuA3WXQPKeYoNUff1VMcUnC3xsJz+/DW1N5dF0EXqHJ7RF/W
pJyDDQuQWfEEIiW70koSrpg3Ts6CTFHOdLGumjJRRYSttvT9qVoDzPiuBc19uB/3RlxRkTkaRWr8
YXdoCoxSzFVBqtPqG+SOygfbzpZj6TQfQ92DFY7I+blLpjAg1M/um8e8n7ZT2NyoKZ9bHhqyJZme
+xY1ci7TLSe7OaSZ7MmArhSnwrikrwrroEZzepL9gO8KnDWlKk+h2EIE8tDPMZxw/XZ45fhHuJfe
fsjAvFVheZdlibezjIbfi5SKxnmomMHuJ7PEEEIcDIIxhHIrJ0DxiP9AI8MAxHkkoRmU9BKZtG9j
otGImBmOZgyS9Welkh1tQbyCJr0ASPHGAPnIyhgrogC8OgiVJGmpmPacp0rDC+I6LuRj+dQOKIia
Lmz3Ag/LleHdtdfGHmo4SPEmb+7Bbm8aU6yjjIxakOAW3ZdxuIZ73qu1wKNBOpi5cgwsxB2o4OZB
DdOjpBe3RLj16ZmIcvTqqVO4Lno41bJPHwYVowUrrdXETo74RntkPSuY6ATPZgA+c0gFeveogvnc
4nVriA8T2rdXctijU/DRiuwQYvmL8uoaV6SfVNOn54wbE8UopLHkW5TZOcDKs1Gw7iuh4YNkXla1
7qFhQHty7ODi0lPetnpxdqs6POfot8MIOknrOxSh9IwO+hsDXWr/gcy9bmr9U0IUnjIYA4WWdGme
84Kn2m6OQ7d1kuaiQdt5Sufo8DFnTEgo2xy2OTtGZxIm6w2FCupPyArCv8QkrlacMjZtwKVGcPSa
uX1yNOj0Ynzw9hPYwy3olKOniXoPMzva5aRV0iXwTg6zXZ9zG6cmVxwsi9OHUxoPYyrEjjbiR0XC
0zh52SoYJDo9VM1D05+IE38ktxJfnjUgFijM8ihBce8HWYHjH9KvOMg5ejJyg17wo0xsJmHS2sR1
ZfDczFM6FHVQxZdhxQldF/1ATpm1NQqEQcrkXQpbyNTh3BZtveSeX3VNviyrFJ7FXVX3F/rExaME
HmB5UXyJu3vh2v7eURn35OiUjBZT6+A1U7F2zQDJWFqsbPISnnXf+BS1d8j8oHyyUOiZ8JV5ShGP
VImFfysy/UeK05UbXUg4z94FlJWlG1rk/wzZeoiTdN6bBbjVdNoOfXAtTRHt4yDUj9M47ifFewF5
xtpEFse8ET/rEZEvURLFxTPtQzDqr3QZum3QyAy7UMHV8ziTdOPE0ooibsZRUtO3EpevP9FzQG9B
e2jUh28zFrvWT+nxCBZPdExHXbWrDMBr3BqQBglR9uchJuSQFEJHY5k2T6lRrchCXPSiBo8RusGW
F4zeqaZyIBWoItW6s86jrLcDdLP3SUY7G/AP8VsTvjsHnGxjboGgfSKRGIg/im9VbX/Skxy3Xpq+
EPWOBc+Ikn2s9NuAW+Vgetr3IJuPvHaG0zAofR1M1gOneURJRpaeh1D8dCSnk8YoGG91nol0n/Bf
mn+YJ9AqHJROegvrBfY493F0dIPYmnKjV6FkM+mik5c5z1pnhWdy6YZZYqOX9oXzH7tcXAzoCdL4
zGazTfuCDLFSQJub62MwPT1ywgyhmdBskA007EViEshURwcoxIe26uRVcLevnNxxVm7jYBSPiANq
reSvD6SepszGNdJzHUjk6Kc+a8T5L3acQthl/I291oLUidu+QQKz6rIifTAi5nBleWiqdoSn95hk
SXgFPx5e6bYbWTUebe7RLSYuolp9n30icbJHr2H4C6SI+GiTsrFMFApxP29OicK2W9jNeujrLyOx
k30dnS3Nx1ZVqZ9h3tSYbmjU4MsxsVQRy5ZvCBBZ1ozrHomnYWo0mPu6Jqo+r6dhDdelOSdN8FFx
y7tdcGdKEyk2MAdY0vqd7vpPKo5XqcIxoExkEHQvEbW1LI5EEPVKewF/FMXiTXh1wjB9ekPW9onP
Mu9p7piN8NadpZCiUF8CnCcRPWwImfXjxaLJO3zPLSlawuBxENMSgZf+E5HMPBM4sMHPyl9z/Jl1
pnMwo4B46AT6cQqHAu++2V29OFY7gSmOEOH6mIbuTTMVx6o2tDcJ7QZ6z+pqoB3bZLF372u1RxqE
8TI/0LSuh+dW2cgmXbXpodifLCerNn1HdZxWKHf8N9LhbpOHLTNlKrfy9BLWg55GJ8mCl+GLbkPN
PRqeQNMnUpT2EFpCN6OjAejCMwZyiHJ29hyTD2SDjBhA3OJ2rE7DhC9P6fGnyJkLKninPLYHNFPu
wTMR4/aivOoFstwwgwNrYzsykWPS04aU05JpsyxJDF0znST3AGUqzrpPy0gePA4AeQ3vr5HJ0iKm
fkEZ/TT4A4kxfvXZlW6y03kb4TyqFcgSschtmylm4+4VU3tq7LZbg3Gw7iJlWjs32ZsaQP9bGN1T
U41LfiNUXeQ4HgzNPraclHEafRjht6qmB72uryE92lKff/mcD6Hy1oggJXaW3CvebYVc20XU8bQU
NA3aLCAawJxjq1FMOyuqNP8qYwRvQE03VUYTjRj1fi+QAzQjcbu5/UUGu2Co+VJgYlm5QikcnuIQ
SFTbak6pDumflK11xNjgX9k3yVdkjpSh427C9BgZOQ2cRwVZjVZifHYma+s4nBxC21xStV2rYEZZ
jTOM4qOomUmQ2FwmEdrjYKqQdvs85LpRXd2eDjUIgh63IrtfTuZH6My0mUdZ8hmhx+5WWq8Mlyk5
cmvF5Ps7DtGXIf5YxpWxboueAmzgl+jizmMtJ4vYMpajTcVZ4U5jTWYuEET0ES9ObiO6CeFQGQnw
Pb7XRgSkMyIM25b6/TgxUagGlwOesH7ci1UreCnJBBWEvjDQrGguqpTLMDTgmwrSdVQVbInQwt/a
Az6pR0TO1gAgIvU+OhcEz6AHr2rCd9TX3LRV5bxmOu5GfyC8S0s+i8hE8zkdUjJCFp3TAkRC8Rdr
o2JajElVH/IHJEgrr2q/4I0xenfhSoCisFXaM9nGhznW/ncRONdaTx/nHIaBVnHVmxF6RogQrU65
LTl8pSHBNoAbiNMmEojJXEoPC5Bf9G0ohvyODVMF23COobBx1Y+4pOaCtwV/18NqZzf0CuWt8TnP
+jkjlkAwcY7YxUuHkwuRqIu6AQA3TCjV3WxBS4AO6Wh/qWx4sIqRwyeH6rGuFlCHNMS2xUuvs8SN
DmllQRh+UCS2A59mEHwJNM1ZixA58GCweuFwuuvGEYFF+jwZY70e6mxDFzFZWxnnjBwK1EIZHaS/
ipNMY2SXxsBC4KAN9ZnQ4PzjQzbmZ+mFxyJAVBd0kBNjr1tnUffcAb/VAdKvmLinYxjvPPpctnoP
yL/YGNAKUDWX126av2SEhmxRdeOrpGptGgN7TSsQEci15DATFA0uYZCQOm3jrtV+hm181IG+Ai3u
jeybZ+aIOR+gWQ7Rhfrj9O8czl/Ey+IfgG5PSNoRtJsNiRNs5v/+xnqGLu+UZVi5m84nDNX3FEA3
QHudHnzylN+NHpMZxEqo9mYAlhLRsW/UNTftV+gWX7NS+c4ekED3tdw71N/I2DdG+Wg6xmnK0nKP
NZhkWiu6m4ofRdi/sVXeJwkBuFZW3ETTrKChUCQiZWBnIQnzR6cfYHOq/wvGWDf/M8OVX9S1DQEV
2zB09w/Q78Sa6Ube4G6otNMF+WZMOwJ8iKOFWAc5AEK9165W9sY1yMExO3IzHIWBXissmAEd93Zt
kcChtkyKmHjOIGSPFcykD8aBLr8VOeMR02dyDpONFqOxtKfyB7qKtCwAr9C1it19E+Cwrenn60md
swQVB7Ow92nDQ1MTDVMi+RhmGomyk1tnpm8gdF61tL/0mjbfRrRPmATihfCfJ77lgkHtIYqwhow9
gr0kJL/d1/B56H29QS9tVReqjb0sNoYArtia1n03Jfzw0Nxrpocwu5xXGBYMFLAHFIj4ObWYuUfD
/yUKnGrvCFNXIIoJPG5Zxvlu9PzrwSktQIxgi/bm6L5gXIA3tA7qtthJyLcgbZa1Zu8yxx4WRPpy
36TNQ9qYO4SeDuBGfCugtGwzfFF2c57i5BtwzndexZ+lwEEY8/iaGbm/rjPuRMCgotI2sMjgU9jc
iUacXlJvJMc3fm/KeQyLh6qaZ559N2wZaBLVZPKM6Ybx5OgAAdJHSfbp7K4h8AilkYZJYehufSRe
4OOhoKQVwromPgkVLlduZlPdGHIfCn6iyW8c6+t/f+p+waz/eOo8KTx4/fSZTKaJ/3zqslxJbkgJ
e9f1F9lEXVHS5IQTQpIDTQ0UBZUNKSP7KlTtEwnUYQtjS3fRZeOIrE7u0H5NTmYsa8e5/PKA+o72
zhEIX3P6rfRaYSqzX/Beg0CxMW540dau0W4YcWEsQ5BAGcZXpsh8hwKPrDYjD4aUT1nVdy7McdWQ
LYSJYtqKmgkFfu3ZJFU823HAD2dzGCz/1RnaR3+2opQghIkc0dgmoGyCapkDKdRezHA1v0Qj7hTZ
fGF3ngVcW9JvNfhN3Qzm0GjrAFMoTP/9Clv/xePuEQPpSZePYIZn9PZv6xqhhz4oReKdavUadtGL
PqeDNofRZtgWh7R+dN3uELmkO9iGoHVlu9SSgGG/PgqKR/nWKw7BTpcjf0yWTdeB3gtJA7do6rQa
E84ihuFQls/M9GijDVsn6j6DiCc0/bAUDFE9OJm13EKr25eqeckz7lxPd15co9/2NhcGYzAWMbAA
lvBRt6THX3snRT+GESdd0kXZ8Wo/0xKxWxW/RznVkRuRBQy36N8v1hw68ScWGVSO7bIwggvFLv7P
ixUQPGzrduZtBqN4H834k6xYF1Dt8/ug5pKCoTFs8PR97P1vl6xaxwIJDGx25ZMIsBRW9/LvL8j5
LzjNnicNMS/WuvD0P15QGfNw0PPxNg5CMIY30YebPqQJxCjZL6u+3+dCe5s6AJ5T6O5yf9+W9QNx
EpRZBiI+9POc7nk8RtP8BHJKEiRdACJoi9ZYJQOPABOu9ygr93KGckoDqqnvWq8m9A6hQe0H3f+V
/IyjnnIs7V4yt9gXSY/Pjv1u2SpP55aHCTVmj0bhg8qpMPXPBrrUIF+q6JceQMVFZ5AOcRqa+z5w
6tuk/FOfAfC0NQbkvVnfaV+5izkL4uzLVA3BCZ2g0Gfhd5BS2mTe0pxDfPP0OC90ZsX91snoLRg4
+zk6CQfhyKbEOwN97r0vrQeizl///X2Qf9LxHcFsy0J3CKYWXqT5R9gCuswJAjzrVMGrXGZjSTYF
eNuB9ljjJMcyuSeh6xZF0ScE2N0o8h+xT0WfEsIg+5hc8xmvzNAjX+ABXhgap4AYAmw0coOzHEct
eGiUC2bvInN3raVq5DgnGazMkZNINz51NuU0kRefGblBlGvFbaBFsISrukL/5t7ZUXBR88MJs4kL
QZL2ryvw3z+H/0HgyvWvNVn9CmD5LMqxjhiv//HX/3gsMv77n/PX/O9/88+v+I9T9Mk6WXw3//qv
Nj+LOddF/fmP/vGd+el/v7o5DuYff1n9So65AQIb73+qNm1+D475f/3k3wEzj/8eTcOupLOk/p+j
aa7tV/sZ/qzr8fdkmr+/7K9kGtf4b2TSgJyWwjIQKZhA4P9KpnEsQmZgaFqWTZLHX5/Ji3rOn9Ht
/waTnu4uahDCYwzJLfd3NI0uyLNxWdPZNA3HMj39/yea5j/lTdim40pbOBQ6gj/OS9BvG4RVgrxt
y5b7yLXefAQzykU5FGCCg/jbzf5YdLmoRo44vT9/u1J/31O/J9LMq9c/dv8/fvQfe5MRz0Z8oZjd
yARdc0iXHEHptkz8H32l/30L/+MO/v2nmX+mTDiGAINMBo0lbCkN4w/QP7SFmMNYPq47LYNBXaJN
0QPzYhreW+QEpxrA8WJwDY5WqnwFcR9vBBpUzSQfEOkL4h0GdoXS4rukFNays9tXgkzfIu21Ci9y
Cp6jKTq57XpsnJMVD3dmi84K8zc+82dWqKM5adeqbyiJcbUW8UFnlV39+wVlY/jjkjp0kXR3zivi
huKum9/t395Ng74iwa8VdutxNeEL3yQd+ABNT9qrbJn7FA3j5WAKniodBYjWTNZdXxI6qEDz6GH5
ajdWveux3KaatvELsiekbzF3qXAB9u2PFMoKpek6DN99vjTs9uPAWdk14h+aBCpryg3d8x+2yUgz
j/1HJpqzEXnXB8B4jKynX+EyXAssGOPCdfZZmHe7XAZgPsZqx//OtsGsVxsKsgcRfz6qNLVx/3gc
B74LLV2OHUKBOMDbCp08jFa+A4LUHTfSwt+Bb1bDk4LBf27vrVA5Lyl/6E17WCfk3r/qqKAtvV1L
SAgx/ewCg76ltrL6UjpAJgaHIDfeO4xpBz1Q2wJFyELi9d96E66DuCn2nKbVTi+THfnXnOVpGBuh
nW8U5QG6O67SkJvPstbNDY25Xe9WxsVOxE3J7jkeW2R9Vng/hjmC60T/MrrJPdMspgZK6m2OQf2B
8dtGorXiqYA0AFVpUcydsoAkAC6hjQarRMxBFGHY0hmtf2b0A5ZJQ39prB0KJg+5xGDpmGWehIN0
nO53cJeR2Md509t3Lka3piQwwXVpvFL0D+fIJiBAeMuAScraJtVy4UKNQD0TNWQ6YBcREoxRiy8g
IDj9IosFmQce7DUv3QNSjXc0796HxPfwiaAKIWcrO5WNvLW1VawA9bVbLzk7XeXvONHaEXzGDHvj
qmfHWna6MR6afnwQrlJrq4043Fmcc/QuKTl/0rNseZkC/qvsuGYFVffSZarEqJ/Y7SiKoY5yZshi
Gnli1BqsA69VwWjNqPRusZe2fkNYeiFQBcgSpdsY7ovQ36Rmto7ccB82cgubeNn0OsaedG0iB6yx
+m6y9ElXLhq32I+26IhwNhMfi4YFsllbPDop9/q/P7m/+gu/r4UumXIElBE/Yjk4iow/+g9egBm3
bMiMjxPvaORBsx9IpcB9NP/xrw9YjbBwtu+OQMOad6iHGdue4UWUm26Y16YEA5I5vEeRMRz7wSJE
lp7vzomwhQYycVdprnn70kXAWxXtgQtmbl2Hziz9uanzkVJBIborYWUfuDM/6OFbp9RIj2X8HBlv
urJomFs+XDfb/Sr8FnlIYgHiI5F2of4Xe2ey3UaSpelXqRfwOG7m87IxgwRBgYQoShs/pCj4PM/+
9P0ZIrNKoqLFk72uXESeUFCEwd3s2h3+ocJzoB7yahFi+wQi2sH8ovD/Nin63yTkgyQELyjlcPX/
TkIOL7QTX96GHz/Kn7OQf/29v7MQx/iLEsK2LCmQviLZ4Hr8VxYi/nIMPGBsagyPzWdxT/87C5F/
kbY42F5B1iETcf8nC3H/ktj24YdlCTphLq56/87Cfskm/ye7/Plulr+VqaalKi/JImxL4G/1670V
YQQyxpUfrDu66JvIiZpbq8Nxx5wR/S06Y6/5mgYBoYmXlu8WSDrA3i5BHCyrzMw3oUOPbi5R+A/V
DLRhFLFPTO9WyFpBTfhzb/C8O4GA9eqnB/0POYzKw35NYkzbdHDqEq5pmnimvktiIFyGKFyCaUS7
COmB9FQML43f6cfBdb5oUOaWgKFclC1DfF2tDH0g6InLdPIHFDMwWphb5MWEGd46Do2zzPVv9DGj
YTWVxb7G5tjH0mNrlyH9bRwxHhEAV9Ium6ACuKoh7f9V4dsWOe5TvfUZhHgOKt660zRgA6JEwjQi
aq5tGEIHCzTSPExU0Mij2a19asMyu5GBFnwQzORvOaVpk4Ag1ktC6fBG3/UYRy3GVsFBoSwtuVNT
IULUV4L7WeBIwQgEygq+6BOkignbxHstNpnSZcvWA3Vu48bbhbr3iEXsVzNE6WgOC33TwuU4QuIE
idtwCw9DvrF6uKO4lq1IIEt/bJ5rN6d1FKVPZqSUE8GT/PlVq8T//at2cWXDLhIDONuxlCvdT8lV
73gdsqRkFrpxLgc32ocTSl4DGPH9bLXpbQOHvtd151bMaXmgC4gK/dS5Nx8s47emgOkIYUj0M3Tc
91z93VWBaVwytDomv9yV342i4NB42YSunTwj5D0GVvSUjIO1D2W1G3L/3IeIx1NG3RWKOPPnxRjv
F+Mg3mEYlq3TYrIdx1XP7Kdn4viWPcew2Tl43Z2sc+PzUKBY7rorbnjjbvQGB62ped9Ww4RMDSJA
/ds8Nv792DGzt9CZ30xuOC3pP6BqXQzV1vLqAcgv3FC31J/CsB5A4Dhf8QfQNnVZ/fBNN2QcmEKH
bufmPqVPZdoG1XVsfMY/ASAYhKAphtf8n39VzzTBlNPc4n/vm5WThkYC4FW+ag1Lzg7D9r6jt1EN
PhTz0gS/57wCbBZbvJ1ezfAeYu2xzJmOxjFY11L3DnngFRsnVyqfIglu4rptVpXXZwiR2SCfzQmk
XQeRlSlLfAuHkKnh5Mb7Mk6BIxbOK/JN+k2FDFLp4N4tENQbkQQGq60Xj3/+svK3QsKmpcTpxf1S
OCYuRr++174ex54WDokeI9CDQLVxOZv4KTe182Die0lAbjaJb597/wSe/Zv042ira5mxFO0c7Zng
4UuRZm+Zg+g19Fi5tOw+W4DA+yZr2NB/Xq5QtdvP6RMCWMKhluY+EvzTfLcNs2iu3DpIgzXdSlRg
7VQc2k9YneiLGTHGGziM7tZmlH0cA8c/GAaGCMiMHmA+5VifoVptDLG1GnRtNWdtu0OjoAPPt/lg
le8DiFqlaypGA/evsN7fcl019qE0bG1lU4koT4BXhr8QVSHq3jPM3TaGc6PXWJmlZX7TIYPNZQfc
7s+r+Icj67gYSFINwwAQ0n5312qm7jtk0g7Mhta9nQwN9aGynFcjft5AKFoLcUJnOMis7lYJAtND
Pvk3cwmfZpKT/lT6C91CyQml8O5ZOvGXlBG17IsbqTUvrYVh0zhg31T3lv0N3NcecN+wZRbNrMVP
VyAJmi8m3oSLwv+cgjX6mvYgsEc8eBi7UuH9+csKdf2+2xiujSr3NU3RLfvd9dyikZmktQ33IB4u
AsrBNu1apakMvNPIZvwMYkfc9O2jqAr9IZ8HiAlTINZlBoQKEhGevAxF/rwo+duiHFCoDvm+J2nh
GLrazT8FzUFEhecAweTx9hAF1te4WWvZ3SygUcYYo68CPOzXZmiaD2GpPSIltQ61A3gT/1ZHUilB
YAKn7KaBO9AbOKY1+xl3JDK88UCkLReyz6ylbPvuYcbC58/LF+rs//JMXWnZ3IQqPtAsf7+NEfky
Gjos4IR6psj422u3nce02BsQpsKW9kZmGpOTSodwId1xR6uR4TqQb5lr80ctj9/OFLHD1ulfeYJ0
w/TUBfXTs6zpTxSTRIcnBwCDOvHbhDXVgYbNzvL84dZLuvI+i6W9oweHCo5nBju7yFGeNxvG2Y2h
PYmiELtID1cpM+9FjczS3QBVnwo92gWINq8JlH8/wv+tZD6oZNRLIj7/tN9+8/r+P/nbS/aS/9dL
/vZfx+h78fpS/9e+SfnX5ufa5r9/07/cv42/PDQXPVsY5JyMSjhyf1c3Ht1XXhAJKd6y5GwqQ/l3
dWP8xZ/QMWOzktZR3/x3j5XuKyAAGq8OfTSdn/iPeqzyXafTtXUUWFgZW9TTSdDeXU9Ng/Z0gUb9
1k21p1QMOyqBV5S8kzVHDOK8i9FCFXXtAv+I19JGPrq/Z7/eSG9WQ+5YZuD1Om/Z2QndPLsD0gkZ
ordOM1Z76NVgkyPYrS6uiOjE3Fpohv2Hh159BdegMLNoTlD00XT+5ZwZvW9B4A/4CpnP4dC8PX4R
r4ltnYIQSUGbEmwRorKLvR14MYATDCJA3MYfreNd7PzXOrjjJU/UwZX713XIRJTuYKYKXigfocAD
CyVmliIFTBPvC/xbw6oEyORpWAtamN94CDmTHKxS0/jkVc0HmYdKtn+KhdflkAHrAtdkG3jvu8u0
MSNZp1lasRympgw2z10IL7T6qEHkvaup/vVBNh8DTIV74933tme/aacJeLUZJa+i+lpZmb5MqwGA
vmnvPShpHiLksifKwqRkqOzx1Sf8FUErvZUZ/dSqX83wisLe+CQS9BnQM24AmFSRdaInjXDIZNkL
63mON02LuiC2ZslkPbv4rGoA0NcYkGlrE7xB5Nnfeuk2MHbZCXodLMxxQJozRrkAcQJkkWiRug9W
Tu8X8CO65lBq6SMD3cgm7dgUuruY0w6OuSPwIsFWrzJPhkS4xQUpW+XRa4tXWueBWEWncM/85HMY
x49RWdmwlUnTdA1ocNk/q+0W+nyFvm1PdobHonbWa4wOJaMTbDpPLqArGK3yFCBsio5pDuNGvSbp
ZIi2mPQJvsgeWOM8mPwSxEchl7iHGK7isgQpv3VN9PZp4aOCfmnQkE2cCY318jmdg7NG24RjkBw0
2BxWF188DQEFG4BgG73+FAA//b2bfu6OCHWH/brJrpk4M0ibdgwtwl/3vDPjjIebWrmtGOQXtOFK
4kXb8VQrl4c88y0p84++xD3DBJ/PlJEJoKHRJnb8858Xo6ZV7xZjgtlm3sgY9B+q4Kz0nLKBeAtk
z4QPi2yUkJxAytUnaWjQEQdtV3n1nYF5CiQq0JFJifV1p8NyCoCjtC6GH02HUnJsNTgxAK6F5SkB
iaf73uJFhI32Iw0D0Ln2axmUZ8shvhhCmQ+1wzZIx1dM22BG2LxDjFmZ2XjfihAt3Lyj5zkj114Y
4ENgtiGWm3z0MozfDyJ9Y1fhA3Tbo0p6d+L1zjN7BDPSbQeHhilHfbImYniWOtgPd9jOhAlA2R6c
L1qkM0eILAP0ew2aFLmVpcOkIsCgyIofAcuv3SLTgcnxFsvRhfUBd/JmoDbsUjikfmbvr5Ee/vEG
hw2n4cBZgsfR1N55Sh7AaL0OrnvuXKz04No5pnNO0CHCE+GDno54VxASf2jPkWoxwpS06t7nWa2M
oG30fO0rcc00WQlVBjraZb2RNWjD2i65inwNWUfOGcou8oMl/B75WYEpPbI9XMUs710E7PBKQJ+n
Trdgbcpl34ED8SIq6D/v73/Y3jbBxqOxwpckpv961nIQrRyclO/ZMloxZHE/PaF1FsKs7pEQ2NZ+
+MHxlr8fbzINzgfDYdvWiU2/fmScIuAU2MjR+iDbF5WsUcM19GeGBWjEcqnEbK98ZdiDXEwc9Vh/
wInrIC08y5OhwBpZbqEtXyIVCoWP9R9dR2heHerBR3UAxEBI+PNTet8LU9sBCTXbsU3BAJq05tc1
M2atrEgm3ZbF4eJlm2jwVNpaIqmxkpp2ywwJ/1oNJU/LjsINOnDg2trtB6v4h7PoAcqgpjYsjAXf
jztTaYguSrxu61JacygqmJFT98lvR/tmRtZt0GHcYrP1mLqu94nTSrAnEPnrqemfEEyGVWUXy77I
nqp+9Daimm6aytYfP1gmQKvfg6aNMK5qG7FK99ox/alKKTIAamHcp9tCppeqSi+2py/0gRksr76g
1oCX7hfz9xrva7vh6g6osfiBUQA43WF3B8Y8YxtoUfBaac46nf2t13Cp5YF/zqz04ukdo7xNMWIa
XSGZtIA7CJwffbxRe7HoEa/8cUKxNjG3IUL0i6xFxcOQ7fMkMEQNASfX4Ei4HomcYIwKQR1/vbeN
3D1rtjZtdBt5v6a7zMN8tiaWyEDYBUceQbu8q10CnwNR3ap3oQqAA4lsEqN2niLWkgozWycxzhff
MF9c6kiEM4elZV9M9XOlNUfkhh+KCH/sBg3WBWq3+I5ZZ1h6F+o+djy7+5r2TLS6Da18pm28sl0A
eyiko+k6gyunZXoKUhT7/cj7NNC7Qfp61ZYPOBvbK2SOSLBBI5EVZDsdnLeUzdMIXHshS6bS4Lde
sxmLiNg42T2hTXikALV1SazoNdPpuBX6fcPmqMXDgOYwPRMi/wO+f96i6UC06V6+C2s82WP+MvKy
13cSDM1aG2d8PqJLT1bYSMaiRWMsLPdGtCk2Ar1HFFXxHK8lboC+OPRl+npdgTlnh8DiZdbfWuUJ
bBQoQin4VuqdVcZ3vXS0NjmA7EDM231pXRRkmwJWldM8awLa8R2ZzLPIkdfMXR/R2Afb8gc4Se0+
wY3hSznyrE2tdlcljcWFGTa7BK8FVKLLL5XdoaDqBNQVdb7vHcqQwPmGhjBWQdBDFSp+4HHpLlZb
Q742KiTUQmW9aO2EDe3LVX7UNiqJezhHUHrRvlxkCE+H/Wqw9BN6ZXdtDvy0dtJXRW4m+XpVb9hJ
4wuaFXu7tG5Db1upJaYZjzPjSeHI9lDL5AdMQbx79Hw9oBJQIP5mxg3JhUvuYMF56yNSPJO4V03d
qhj2BQYQoPS3wOsw1PC9TYY6l9pFc5BcTB/qrtvzPqvki5HkR3qViAMbBjpGJimVImezj+FrSyze
2Q20INASqmBNhwHdQtC5fRJeEodvaQBe1OcIWL5FKggkskV5IFKnIRIsH+w0fvAlxnjSvamOgV9+
0WoOf2jCvkkNHqxjY2c3TMllNn94Tr2j6Nr6Tv7adcb2+kaHrGDk/9R0JRba3j3YABdHRn5HCq5y
gZb7rshAxJW6u1dBJmtwqwkd76Zzyfez5JI6OeDGBuGQwGRFjcBXqkifoznY+AZkEBzVCDiGf0/z
8DhBorIqg84Y1wfd9ZUVm+CztWTvOzAIEujEKNUSLkB/NCPb2phgY7UOcV9Fj6lPLgq+XzvjFp9c
jAmdAJtz63R93y3QxH5AChQqK+MJXCX1ZFxF1L1pXWwtY4LlOAX0BYNL4fG7c0VtUYEOq/GLFhaH
PKyP0VBuwkTVOHP2Ggc8vCx/wYyQvJPZGqAFQQfV449xlYGgHTsg7a3nRqYb6NuvTo7DUk1kHcmg
AL5AzwApF4LRt33nzNDuPPrGCdkfSixZ0GQzcMxQ23qML2XxNjP0Q07aOTKGRZTdDC5OwMYTSKtf
Y8o0cPAmqq+lX7CJGPE9zsGb63MwLRjTtkPs+HtLTumrPjjHog42CUFItMS0sieR4o1h10J4ysdN
23gw+11wM1DURWZv1QJLj08so5AfMcOHa9ywautQevkZDwk6W/szsPl1ZoDwaUkrrF7dITFBgugl
Q6qIoZoQXWfvAb6go4Ab2wKMskH60D+KqHxCVQwKvE6ISxp2TPqWTQla1rrSCYDqRMdcW4sBFXjQ
ZfQyB/cm9dudhpTe9SHAVARvnGBzHHSPCoZd2wXCBT7fHbbrDrerpyCVSj4yW02hsZn7Ac81k6c8
z/Q5BzAjHaPbjZWGj2M0vqF74yFZvAhrT0NIwIOdVTIrRKcAMRbY/Y2OfFlyaV0i+1w5exWKmypk
p7f4SH1G77QA2cp1kYANKYYiWPat9xV9buD0wIkgeY1IwGVc0qO0dlmbfVM3bu+fTWANTjmdZq4Z
QgbsBrX1M906dSOsKfHZsL0XpAy3anegTX+iA3/0q5htyfGsre8aECBk4Qyw93z5PEaUNFa8ijZF
K9+22SHnWrRUP2O6syZ5S0+q4XqjfB6rGqfc4QdyhsBZotdIr+ZNSXGV5AlynhXEBA1Nh9BCERWu
xbMli8M1SU9nlBubcXldpZNc6OqytzF1rOqSizll60s7vgxpsPSBB64G2JZVaUMXo+DFRhV7Qj8V
98V4pycI8DBuJL4yosraN3zADyWtafGpi7yzqzJUx3HOeVieSCy2UurEBb27Gwr1ysOtxZKNxjhV
bXoRU3CJ8+ZZxeocikVpeOckKjdjyKSPC7iEYVyk3SFMkUkIGrnEBNBbWjHsj+ZhjrrnIdig8fgc
dfYxjuyjymKu9QgTnRVQmQ26oIjsjZTH17jbaEcE+z9Pyh/XhVTH3g45ghhE5t1dqYtTFbH/zYnx
s86dZWhrlePbhXMcHX5RYiAsUTdHvwdHTQhT/RIViBh8n65XlsrLxlbZLPt7us232A7GyM9MFy0e
jmobNDquDSJXmUqBIE6rLewm564lUheifnaj/kfro6XKsWTEerbq+NI26aunKB+wjE+i2Xve8Fbr
HPbr3euadLis0D0Xk8V5dfDG9Aa6f0TCSaYlFITuTrdQ5w9BD/tZh6WfaZ9HjV1upuNBBui7Dbl5
ChD9RwYK0VitnO8hZvUlLDsg2algiF0hiiGj+/zvhky8CMS0q2X7iHz6wpqLQxI2z/iExpSyPCZb
1ab6uJJt+VlkxaVD+0fM3hkgYjTSBIhsCKOmn7HepW1xY2Q1otN4v+jHzM8QnQ0vfVB8qzvyIhGg
ZZsA88tAfySsmrQu7MSwRoVpkermk8MIYtGMLLyHxtrO5cLTebEt9F4uH2c5Zv6NJXieWjSLdWSe
r2lX4UFfbCDjZTCtyJJ/+DAesf6D5qL+9jUdvH5carMhmjzlHjZOovbXACAR3B+6HbLc7Agc8ZYm
4VIm+eM4E2rCUnKtuSTbLpVwue5ntsNQcNphnPA+Ss5y1nMpXvPDmelj71KjGR7lqzoGTVw/R0op
5kqmHVlMVR/bMvt+TcGrQN3pnJzW5jYxYkgZSMiheVkupSrtikZnuc56Hthi3YhHtdUTtau4adcq
q+X0xL3yRw+JPFY3NjRS8HNocAHnk2TFjolLkaw0fmBZ5OZXFDiu0TuxzokbPofwi5HdEC2TEPsH
GpH7JGStrTqWvgwOMgzuI4dUY3LR6QisVyMEjqaPyev1/HHGX4UHf6RMPue9fVYNOchkR6kzwy7N
FfaoKHRzfw4Bua9dfnZxvPM9nqZv21+lgWZ01dTPjWGsyzn86pisJhEnjw7h0kbnamHGb8YYz4vW
q79BSqP5mZinuEohf2+cHuFxt4PcK9XFrsiV0KmPafPY6ogaFUPyuYynI9rim7hCciWQsgSwIO46
JYWl1+aLYdhvvciA4Tsh+h8Tbj5GGXw2B7UFrcxGfSUc8b9NmWLO2inpBpc38WMUDmpNVWvCX/2R
Rqa7cHICdSoIhBUXNrM6vOtiR19hJv9s1RPMTKlXO03r90VebEOvMg9eLJ211ga3SSGsZXIaTXRy
JhboRs0WxwLl807VFI3Rxc79bdeYSCFW4XpUHm1o3++Dzp3prOmbsESGqWpxAAGcRGrUzQzLJjLd
kcdTxCv62B3ibe2jgSoBhj4otHatovMawQFRzW47JOJLJODJ6SY2dyQKlC+FwT8cI1rFHjLHXQ3V
x5j1XQBvHbvir8icLn2wP05f/iCej2PMDhq0Dk8F0oRKWSjo8hGh13ZdVmj+5GL6wjUKUjjpt6on
CPW6fM7q8LaWkE70FIENiLmxEUOIJdYl8UymR6o718ey6c5K7tKx5hbxQLTur79A94JXqNPHCnN3
9gcSFIxWyNh9Y+laVJng8pVma9Rv4fZsc3SR5xqV+JKY5xXIcejUH0jA7oGK6svCgWUXYicBpTEs
Vn067UOVtHaVt8Gr+9hryPkFWt8sQVhpyq56ja5mtKznHJ797H0aGw3tYOeu9/RL22dbTIYQ3SgB
ZIaYiuJbhw0NghDPvax/9MV43yqN+FlGMD8shpUWvjwalg1BQUNKR1htgf7DviXQplwTCAWWJEa2
3ixpC6IfHnbPaLz2CyD23mbobkqBkQpGXv4qdJnf5y0Ub1OwgnDOccbyPyFy7a9GOz33RnIWzX0k
4K8MUoA2g/VWxLBstP7ZLPNPocEviIsbTQvm1TBidkCr+HvpoA4aTN9tMTEIrrFWFSGMFwSr2Wba
1wJXXOx/4GVG8R0OijeyZWbUYiqN8CXkOFtkuxi3mkVIz2GVoZIl9EcsUDFtnbQzovX72Eo2BlXi
kMvTVNmnxBOnUnldwYVZ94G5op/3SQNwMpcImks3WvGEN8Il7cmb/lYOXzJqScLcnTbUt3bnfZOH
CRo1+qPHwglvheierhmRitwT2pi4Ld+XNrcGNr+HzAH2Y1Y9rxjv7wbV1KJ/SjrtBaWJdDHDT4tb
NRNo6YZ3hnfLonFLOIxF+imu9QMyxj/CLxRqZ5ki30Eip/zmVwF93kA2L7EDDAJZI0SRkQLwUuRZ
02oPZZIbD+8IHeUjfYZspTp9Hdk+59hbzT7NCyBSHkc3SJYcz5UVgUJvNO0O3T9/1ZrOZRibl0YX
DzjDfQM2RQ6AwPYqMFZBknT3ETu8C2LlcD/eZG3fHvNGW5deLZcS8bplRRlVPVc4FTItetUEd77p
I6Vl7kfQPjtPZaeorqpOFPVBgfc5BC9PTZ+ub1ajhTHZREFu2BWifzqimUSsVo9pbCacD2J/h4RS
n3KZB56J9RYhisHswhlhRXc6Df4Yi66Fmgio0ZoauYTJUUTN1ypQN2D8I5kdJO5i1ccpNXRVnG+q
64kQ3ch96pyvIyLLK4G5UGl5evas/j+hMvA7+fJV2sErHqMno6e7IiyErHSKQ+wiO/NL2lMKyYA3
IvwfAngDJmHPMWZoVyG4mmI6yftT6NJLC3tI63mDYHO8Q6/yop5U7wL9L0ZnwR5VZGZBS181IUC0
fpHodojwNZTbvgjPaTseycMumP2dwn4+VnO6aRHGXGoeCXAwYEmOdLlghVbnbXN9Vg00ChCmCa+u
IBtkbnsMxqFYB8GtLicq4Zi/eJ3Kihevq2d14T/HpNRuQL4aaOjwBzc9vTnGVbmwz0PNnq+SGg88
JJ2zaAUGAr8jNO6KhoZOmfTIvmZb9dhazd5pyU3rsb6CseDfmY47BBPm8M7d9fbPUSxaMIfeNion
w7uQ/NEz7vLmW6hkgr4GiF3grHQIhRbu8ipE1UwtGFuuPWCNTzIdNrWR7t0U2P7Qkz6q/KJV18AU
VhuXFMJy8WVDAOZ10P2ZgfpJq4xmZZd8u6bwzlFtH7uO79QYKg3DudWoQ/htzNyVdGs54ek+pPyn
Tvus0zBdsfcaPA4g5iQMU5z0oW3ACHUZyhheIrEIrZyaH3aLjUjSl7rpHjSLvHbK2gq+YvnoK2Fa
nilTESy+qx4vPTFudDUbG6bwtRrrT27kM98xWzIUrXqQanCNDvUzfcLnySWdsKavo1PfVjali2Mb
Rx2naTL2z1MXr3KNmgyt2OSmCRGMLb5aDucDdXoyOEWs6dFVWdnOOlbavTGy0mxZDmE8EJKiAH1N
py5qdUj3crbfYpilyzQQqMF2zT53cLKqkTPQwkvQgqSt+3bd5BbTA582sDDWfx+EPD31SfOgytq8
994mbUD22zB2Jb1BlLXoWlOSBdhf4ZQbfR7VAE6Vw9dR6ZeoIHwOcoz2ZTR8kcOYb1Xr0ktpT5nh
ziR3dRiCrIKMmrp9CMqXgmUrrY+D5nruFtkKZfh1NiXM5REx2za69VULPFDzz2sICmeHLIuQ3dfP
U8FpE+V8zo320H2y+vQLQmdEZhs8QJSKs57jCF8B88Mac092A52CS2h0Qm/jkCxHGkC4a87e571c
l7b4HJrTuknSHyK0D54Ja6rWh5XjcSMUsNaXbTTdTlEMy4cP4r70Gclj6dN7MRpC/Be/3rfoaaQR
fnd4HXvL2QcwHFfjzRySSU9xdXZ149BpHaDS0ibpAUlB1RFelDIA2RzzLrdCLqU7zaqtVNABs0Ok
TjVH243zcwCGLyjZD9fkqFMlyAjeNOSqXUSq1eDW/RfT3I4u125KXeD5475vNtd+j5bHr1WtyicO
eBUhNgQ1997pLBxZyLfy1H5wEfAB0XaiDXiUMl4jjHXXJdy+1xZZbN+ao/VVjcr7jtXprM634jsZ
jRtIUcgTaPZxjgSYX+POUqN4KFQYoiFzqxpl+HMA/C6gojiU5ItYYEKzrY2q3MRjPi3wiggEDUov
6GnkNUhFaiEKyBHPBOQHvrRp8NgN2ub6lJyhmrGFLHZNIOkhae5ZdXq1mHhJm3LXCHlPM0adurwC
bMAoFb7K1uq4qvzeOeMV4Lco/qjbWYdGTYeft2tnYlUE5voa3byR2yTkHvxoUPT7mMgTEmgg4BZd
0Ep+N1XLW53mEtm2a5wHcr41SjZYak36g8nMyovmtUiL89jUlKxqZhPPUslsIlEwWYiUjHLY9unt
nxf1DwNR4CYsi6HKFUX165oy7hqjzbUW4cFg5bwaCG4uE3rty6HLzpVZHrXs4f/jEznGNqyKf0BL
uS0yT4C12u0sInNplsJZSJ3+kCkvVYd7au9266lNo+WfP/YfUFpMfKHVMgu8UhfUEO+nIV2V14Ex
ulm7TR78MUM4MVLKRa17Tsc4WzrR63Xe03pckbNPrU4KV8z0swb3HBK/IcaRS6l0IsPNYlWgVgPX
A24WXXYUbRusrRY2CvwEf7H2s5P5wYsS/zCiVwA4G2CxazImfwcTQbpNq3y97LaBHnxLAuRIxTgo
86d2e83ztZLWX+lioxM5t/3kNx8wE/5hGsv8GiA2Sh4gQ99/fic7vQypqLemz1ELEJ9fqCmE2XLY
4x45NVPS0bDMU6Ra9X9+eWyM388OXARb6gJovq4rxtTPbw8JK6cP4gmZZ26xNpYbrchvE/QCyL7a
51mqWoOjLkfneI0iV5AIzJ0dyDqKJwEkOQKgTjMSoGhPpFlbaF1TWthb7FwvWSD2ZBA4PtLvuc5c
rqq+s1e+RnioqD5L5+hY6tDBI6f61MX+psrGJ7gwGL0D2e3KF7NnDIEtHbtEeXng9ZtfcD3d9yqK
Iq7V4y5TrVNzfurr7nTtb8k2+OwjI5eX4eU66gDR/UbR9sUJUKisOh8D8W7PCKiiWCHGK0Ae8KZn
tDaWhd5va6S0F5U57lzDeYNYc5+ZKFh5EGbo+KNoYiTlCdm9cunG+kYytHWtnOE9iU2XMKLWyhff
2iLUjc65oaI60xkQCmJfehQSjU7+dJ3MOCZTrgqxL9knywQ/Ws3Tv3Xum61u9LDXQS5o57yhxDED
moVjyJTMZ4y+iCo8ryUXAO5pjFeT74kACPbnvfEebw1YwbLYkiYgIWDLQD1/3Rqd5O7x86TZupFz
bFVxQf/jAL1CTMZJNfv1vF8Vvsn3o1hdmDot/Mq91zBi1qxj5lpHpfvsKeBjJ5O3KZM7PIWQ1IwO
ODU944aG4XD4EdLI/h01almA9izuAYAM8O9+XbbhjuWE/HizzVCCUoAXHpzy21WJfB/igZezFdVi
VYfDbHHUjClZtXra+JpN3cLWmWWNQl1trK6DdS3M6KloxTN9vwvGnH5kbJqh/5ZlpN5pTV1Wm6AB
FDmiji6hIKZFjJCvwU21QsGY71UXX3rxxcCWtjAeM0Q5w87dlKVJr2dAjYMqWRmMUoyRpKcKAdqb
zB60+cas8EWlVARmENsPUWg+2pj3gcTGvsvNdnIav2RD8dwwt8Xk806BKOFvk+DhGK/TXqvybI9w
y9bW5jOMdvnBNrlCKH+F2Sl8MDREmkyea79H6XqiHzEl0LGm9yll6y7S8fkA18QmHyK8swJjfnXE
uC11RKwkiV6HOgvykRCX8BJjBGicsBiDwQu8HJ9d6lmfxu01McZvjTYc6adflc85qPpFpxzgYxFy
nak6T8oMT2sgj3WWHWTq3E422pRWUXsLTUNxlSkL9hxPWuM9gG3/MHr+jq2CwqhLJmuoTcBXNH7d
al3fArCpexCGSlkKsXpSnyezQqR5ZhOo/UVbEAd4t16r6jhU0+MkIN54JVrldXb584n9PZY7Fkwe
G4EyA8LcezpPaJeFHdhBtcWz9yAHHqVk24mWZvefP+j6m969cwdks4fwhe5Ix3l354PKwbYjhW4+
lyeXBjVWmwVgDw60p+rkceCI1dZa0t7d6DqtldhyL1XfvjgIFKNezXPQVHFrDACgatbZIWWPk8kS
Rwu5HEo6CbQg46S9DRkc8QBLZIEzsIxaqT+GNcm7aA9ZOJ5VQ6hQLRQ1b2Hof7iOVrAM2iuYK8Jj
mMGp2aMwLq4fjx88h/c8GUIkXC8P/qqF8SX0pHfgurztXQl0HHM2h5IKGdJXMGv0x8H0qQCZNWom
rPowFb1xtK4fVRUwJaQ0XRVepsz9gG33e9bpOEicuNwBhvk7Yj6VXeOUQpRb5dsCjdJAf7A6W5LZ
cu7cdSntqWH66EPN3zMoxzGY16PyaQgd3vOvx8AoROvqNhaN0+A6q9QHUVNGvKNr+2KcXxGPOBoO
cyV9wuzZ81R3wfyco3uYOvWj3znfMeVkCtsNKFdsZqLdiOJYz+GNc5shy/xUZejg+sWurZ/MTGBx
oFpi1jx/n/vDtZ9QBqBoyHC/ubP1HZ8xkFAlmsl99sVrxq90auVSh4plhf0HT/wfUMZ8eaiNZCg2
t+R7KHttjcCiMS7eDhZTZ1iVnf6jBXy3QByJvvGlbQ82Mm2B39mA6KiumXnqq15PP8B5XoGc788k
WFP2I5hIy3p/+lMqEXT8ZLG9TsuuuZZZKDNEV66wcvN37H/OTLCJm+IuzrJ+U3rmukmjh0znugkV
FkcN41CH+9zhaOC2LetUnU/PoHxVA7ArVMLIvwlxHLqWDh4GS5Rl+8qD+WOhrzGrre13lHltQvtp
+GbBOKcF6p8hY7yOoH7C4EffgoOoMEC/wuEjAOBoI+B2YbXPWArutdI5Xxu4ucLpwG2TaXOP9KWL
VD4XbjvQ2I3ak2s9wqDMd6Yefk97VLYCmB6Tnr3pCb6POGQoMl2f0xGXn7AxEUsnfkp0tHXzhusl
E4yAhc/w1uz3aNpwXSaVsZhFcElD08KcELjF4G37MIwQmtrpbbHNzQGSnopsCl3iTcHncBbggpKL
+L/Undly3NjZZZ8IFQAOxpuO6MSQE8lMDiIp3SBIDZingxlP3wu0+3dJ5b/Ujr7o6Aj7wlaVSCaB
c75h77W52ZW4uxfTkzK5rZfDW8mw6nK+MRglqg7EYdxdkyq/riutzG9O479WPDx7wsAtg9IXSs8v
HUzjrGkiKSX3wjl2s8CyzjxO2CMpTMySpKAPLw35qptGz2nkfWxss9TQg2Hp9N0qe487js0nRQpT
bt7EWD6MOr+/AdlSwCdh2fhnAGn78Ct8MoxvNnnjSkrRqeqb6ywcptXmRLpIWWnBospPncoIgsXg
u+FSt2ZTysJ2WB/zQfM+ZIeVy1+8EmnKcDIkmRw4KbOg0K7Z2kTa8OnvP6B/c0w7XIcMB7CAqNAq
f7mnZWyIqWf5sK9spiLkHKAL7hySEEkjMiKXUaqhn2Pplh7oXFDoiNYMDcSqE9nEne+SFmfr339L
Hw7vn99W6FS2KfCl4BHSfjXkuGxrXYZ59V4tJsenLz1G+dYMqCI0JvQHJkFl89qflKR9BzBKZpVJ
gp2VZ2w2DdbIRCBMCOpetPXGJqhkJ1V+y9wKZAYq+ulDJbGxQL0BIZyakMMW57RrIGhiHetJaUZf
4rV295QvyFsZIqoZcaptbR0qW75mOZS1mshTuvI0Hl/7miEimgso0Du6yQNuYfRGxXz7sbohXVoP
aPaPqwUSnIg8ZH+F+rCYqBuR4iIpktY2i2IXWTIckjO6jgVLl2dB47FIA/MVDdo48KFjVyPraVvS
z1My2tDjn6qc3DnXXHgoxzRE7PQkBEIylb2HC4cdeSpxcMVaA71Nt+2hNVMfultOnIMVpWyMG3U0
9t20/mZsILY24tdf4MavAOaBV9P81SI7toyZsymp903Oon7kMd8kCfSJZMpqjNsyh/ChqLDbnUoO
JNl4O7th98ohteKc5mfPfki9xn1hIyAcrh9Cl5XNpgfvnk9rJtF3a7lWnUIShYCnbnPpui1Rdhb9
S/EpXqgjK8towpVs5t88nf/mZwNAYXDMqujVfx2oDT0zj7KKyVJ3jL0WUdFth/NaB6i0Od+3mXWB
+uTvv+hf+k2bF4KWjSGeQUVNZfVzGZFoXbTInEGIGhFYY6ypb7kMQ6bV+EbiCDIBjt7Scd5LQifz
gVobBTq63Un3WwDFvNZ0HNucpI3sL3q+oFrS7x27e/34A7eZ7xFOEuOl3bOb/d0Z/Jcp0sc3b3IM
c75s/p7tjP7TFGwjDmQK0rK9dKdHO7ZOeXtjAtgnuzp5L6f4LIb6Kgbjgrf6+Pcf3K/HP196O97w
FwnAxX9xpsu8MTtETzkVCI3VVvsvCrW/wQzdYwL5267n42z686MPZ8ngOMWTiq1OA3Lz88+akJRk
rZJMNCwThDmZBo2nMhfeUo8I6gxJHrvB9rtkg93gLVDVSb1hkIVDZ26JaoF3VeaOBfEXnWl9TM0p
OgCPoEZa9E3LSXOXpIiTlKHd+Ls2q6cuCZKOIQ8SqK9d7o5+a/VsknU2F7rWbcmWPk5CtB4WSpXa
ztidZQVCkXV86m19P1naly6H0q8dKgFzdO1rcneH8j1d+yokcGMvcSvu0pGMLjQa93IAascF/rlu
pisSt9dhnZJDKV4XxuEh/C3M/Absbzs2msMoV57Hsn+BAj76Nvo/j55QsjtHQxITQVSjsgi6ZQTm
P4UN4XPBYqItmLuvsf2+qO1nlXFOMIqVXhkgNkmFl8UlKKzBIefYYm/rRGhZNFyENGeeaqFkxdlx
slolY6XTEYq+mOwrSCwkyyOskvvS0hfED9FNUUEUSZzhfXbXl6TMXplooR3i6HTVV5V5I4NNgpDS
3ryZtIrRn3vbrckLkJpjSRmPGGasvMYg44EDv/eMLbDQ1CHN9GmIA5hYDEESbGqRLD2qx7Qh2UZR
qj0ql4Yyy31dt3Vi6pSgwQgPw3mz+AsZ8G1y7UfaJKtsq1CuGnGTttyvep0FbGfRqqg08VQQFZrV
BMcheRQTOWT7LGr0nWPONZ9TV57d+VFpohhhwSPotEtMbI9vJSEkl+jkMO1A2gGNYGh7zVdadQmE
qRz1koRqweyIrT8f39+/iNpf+mIbGKQpHHMbP+mu/avZipFoqatDb4dDPDy4bn4UaXIRkGAPeV+S
oSJL2GRR3CHJqjSy6uyI5y0Cf6rLw2D3b+1akygVo03VHYk5FBjdTikPQLaxO8vys7S5XOex5UB2
pght9vjC7ORmiq1byIJdqKXAGK2T0sjL2OSoWRZL8k/1r3mWXOelfGNCsPoti0B2iu2NJH7YB3KU
e9tsihP5x2xNZtjj3/L08c1MYejrdhOgkcmgsTI2zWbreW40ntLG1WkeeMz64yBYUDH8wciGvkgv
ZmTKnWqBXhIxIy4Aydki5E0zX/O+ya7ONicmHxMCrouiAqkjsxlcJ8UEjCjG+GeZd7mh4f4bMT4W
sJ/rFN+kko63ulFctIztG0Cu+96pugMQrmNDzoxvSSRohoXiLE/Ht6JPtIMm1Usy5fp56zEwNmYh
gEYLCQC48u0nZy7OD4DviNYzH4OyM4nEiL7qBVKtblSpDXUTbaxuE+CoilPKFiSUpZ1Roc17bRIs
e3n8SlJTjxqWrXUyy8BUqsVHkhf7maLi8xpGmwCIOQQ1vYSyUr+0RsosblCll6nmlmUPH8ZQiDJe
Sv6/cUjWYAZN6xbRPnaj790YK2Fr1Tht3QowkM0uFj3fjSWpXdsoQodmdPhMlFjsyR+Ddj7lkDcd
/Xdzvo853s+nvkOTr8MDoNpRWff8fOq7MTZapXAdsuD7GCC/7tLUMnmh77rn4GQE06lGQKmHO0vF
lrckuYfrlgxB4fAzjAXJUkN6L9bFCCz24LyipC/XuQGEMf3+4FBDnfV2SH2bUKiBRNm6yIn8wuWR
FslXZSI9rDCrd5CX1o7a2aKeojURJU9cmSAbIuwWmRRI/l74RkUs7ZoTVDqD2XDjbglUvmlH6+zT
yNu/M1zZBi0hkBTSk+FldX/pE/0p661PWjq+VkbPHzPq8NU9sVLdsaD9dM3pgRCfMVBrikwrLn+T
pvDrNBFnMLc3pQMuWSqgX5loUd/AIm9zJ0zkupdMqplc/aZV/IsB8eNr2DbgOXBcmvkrQ4VMegTO
VuyEUzfdlPyou3rk5V2QyuwK034AqfTd1KXfuMoXAbWTwTPCxt8ck1u79dOTRB+iM54E7EMvxoz+
5ycpVhwrsxJphy4RVLiuOSBQWIC0BiTDOtY6lKisTaV9cwRvqY51bo8ThpjN7ZUkp/03vZj+6/wK
lf42udEZUmEj/QtgaGnLYszKmlPbapSwKT/xZaOd7JXQXRFeMa3IMr50bDoFbb/FhmMZUfb2N/ns
PHRaTVNEkDknIOEKur0GZU7qvdU5AVusOfz7D8/6t98smzqd+R7ghF/RYbmySlsnHyG0MFHvGqV8
GZe2O0yKAt4cVZwd5RlKSpUeApTAWavhtwwVR0KrurspWbILVhRe3XvQMoSHRWYO7DxR9mKy0HoO
0eM/7owoM0huWR4FQS1Kbq9+ViCLlho6Q0AcbS+P2tiiC92c7FOYabgEyIs5YPESu1KJPw8aZQqK
IrLi4JYO87DHo9jeD9p12mCwJYOYMkmKA4gB8md11fEQy+20dm4OPKKn2lzWq75Wl7xhajsgdjiV
hWUAitUAZmUjw6C6usi00pA/MKL5+w/5g+//0xPKMAWuqCWEwFlMC/TzE7qkvWW0tCkMI/XsUPUK
6d+KSY4qXi21iQEw6AOTsuatiGAbfHw+dq35LYX4LZxaBwVdlO9sV/4A+6/hRVkjcmOa5yhhX8r1
ktEEGitl8PwpyceHvHB7sLhsWBOyAeuMqOe5o7gpfxgNXf+86j+I+HyTs1v5yojAtm6agz7qsadj
hBD9mXA2EaCtUT250KDZKFLWdXMmbgHHav3V4W7br7csIdjV9mng5LiBFHPbzjTxZ5xt466weti2
OhdNQ4Y4WRxtr0OdbfSV1GbrHgkYXkVHDYxaPi1D0R1Eo/S7TtcZ645fe0RHvrM9erPpPrUTfYG9
Rp+XtXk2U7gUKSFmJIGTdG5sdQ0Mwi3v70YayoKTpX7JS4C0qQHVwkmV35Rl5l9eGX6beK65qG3U
IeLXyWjjuhGU6d4Nh6q4Y0R4ygZFMg8cb9J4eixLA8VyJYirZ4CQt1RMKYwOTyfB0evzmCwfnv0d
XGUbI3HBT8i1UhH+7RUuY0WU7cjkze7buJDJWdS3OWSkoLY9t9bWo81QgwjuV3V113MeO9ph1psL
J7Dip4InoGpjE2z0eZzjKeSR/LFM5RsDXBUFBY7KShlJXrEuEdiKsNf51izY+e58UeooguNA2MuY
ii2CkJ/h79+Bv3a020ARih3SDo7Hv3S0y5wmaJf41MYCRy8y4UK18aUTfBqkOPHYDmk7TYXmXQt/
UaLfrZ9/XWVQSvNVGS1v7ILtZP75Fewsq8hLrMmhw1bUy2wjDuN7KmfGeAXVh1H75G5mv/mhnb/0
0obGpoI7QJgOV8LHtP9PbXyW9ovFZssMRx2q9jL1z7lLnaW7yTlKZ19t7AE0DFKjMs1lSKRgvSsN
XkjcokW1NAFZoqqvOPNtOa/gHKA54zNBYK64yv2ytsk5Bt+xq2VtYgTRNvf4ngR0gsiSiMVoM9WY
u/GHTw4oopT6z1+HOoT7JsO4mlPeVpyzCXgBHGfVV+3QHhfuoDBTaYmtCGnDx5Ml6vmKBGvY5bOZ
7KaNIZJk9q2rYUz8eKj3jpox9ivl27yQ0AT69nEaxWsj9B+ScGDXRpaZfmNkOiBSNcncHpx9hEOE
MaW9n5JCBOQx2twmhhlUrXPFDUghzXAniKz8KGP0725BTttY4C1uYJOuSnUlYlDDWjXQyzL4309a
fRjzisA8wWOlpkWEXKm8tiZjs1SZf8fv+xW/5lBvaCyoDKh2zFwByf38PLEzL6Wy1mZo5IbnLpLT
nA1mWI3cL3oWP3Xx+n1treO6rCXx1z260k47GfnvsmX0XzmvfCdCJSWFySFsAxtK8c/fiYMFqdVj
YlsHxMNBuriIV1xy6KY8d3bRCs8/Z3rhKZsMMXOsXTM4FP5GGpCtthulds7cugtlx9OxvaO+xqVM
/iQbjqnKvNvOnCNvZjjJMJnffNZHL+pIHaXWhvS0qHl0TEkIYVvyi2+M264c3gjeyUJmFrRAsgM2
T3g7fnTwrJEENcS/JqfQivlczKp+W7ZHpjU49XSrI5ePRk46SQhN9ZhtXRtxASy5dFyFUfng9tlA
QU8iI800Lwb6S6L/mBQ7QP8bEczySHJk4SRfdSYz3E3lowH5f6ioLXTMPIGC+dqbxPA6oMM85/es
aqB1DXPJ+Sqfuk0aWSusJ1zlyZaknEdj4zU5Zcc6JDpcbbDn8F+ysJwsljCiflTKAnxYMTMoG88z
yeeeLZVHc2KwmpcWsn9DY2WGn7+BE7RioRsrtszjt9LtG5APhXqu8rz23Ai6AAJW3FUltx4vJhNs
NP5e52AATHd64M76sdBiB8YqrlNm4J49N3OYbrbfUqde7BxMo6tR+flIH9rqVuQzL+MSUWSmbdkk
Es2eoUOfSBvfXpLYG9arKJYlJAya2JRcCVUhDyBZCJ2QXExDqSg7WyXGGqm730gHmRPbKBueF3J0
gXkxQ5NMbm1o5+dyKacwKcnxNaR4HctHm3ROj1xL1Ne84lw9gq626w6L5N8i3+3byvoXxxN7hBR0
1855H4OiYQrWWgS0zv28+qhD3DDamD1xM56stD/2Mr6nxLtwnO9S1UoOJs4e14qkryXdvWxtopTi
0vIi1FQYDd77HgXWgA+6s8TqK5OietTCN/rW1MX2ek5KguJXNIfeOJMWAISSXzbK7e2T/zhu2hp2
spR9S97xirK3HjqvHbsfhhvzq0pKA+WJbtAyprx6k8HAvtIDtO4FitjF8OaluMZxLAM9dX/ACHpW
rea2j7lt4rFYfZ3gBAYvWai2+hJmC/Y2osN8apYtS7I/DNZY+K4FZTvK7Q0npl4+hmENScceHzal
BWXiEk9WkCZ8Qx9X9n/ER/w/y5JBsc9/fk2S+Smi5r/9i7Zv52v9r7Sbf357/y/zZjSVNDZ7U1/8
97T327cqbQb5Zxriv/61f+IQDdJjKDi4/K1tnL7d/v+FQ8Q5DjfPApjD0W2zYv0nDlE3/0D7w1yE
A4zCASnAf+EQdfEH4l90QSpd5dZaWv8J7R1JFRfDn7sSWDEmFxc6Z5fNIeKTny8Os+2qBrOcexgc
4klcWTtehgNxN/W2x1KQfW1LGV0RSUa+q7UfzRk1o8iEx0/liyjqz5kMUDFgFYaSzDZu9mPAX54s
KFOijHD0QmjOMa9eIqV50kmq11qyLhJFaXalhvOD/KrdsmRTgIGAfbGRl+x9Df7uMb5A7wZIvil8
42nBvZenp8T4Nq8NHrPCVcPs1V0b5eSOtnJifXxTF6s8RKK4ymbkjDSeu2x4yNLV3DXWYqIMDZi5
Q8qhekEE0LxqUUfecBQ1Pk3UMc2X6WHUWRDAeNP8zGi9Iiu6a/Z5FZBrVodzt+mct6hPm4AO/ZPo
u0uVvtlVolzKnFOvKZVjp9mZR8ujPZrtkwbB1GzSezIziBdO5Q3+Qy9puAuXWsWELVTwPKzllhEg
rzSjH7kVDx6aT46waACJMLQ4WHAnsetDlbZaiepVUn3oZJIe+lF9thQjDlzRx6+C6D755ERDcgWU
W+7deurhGXP3FtRPlmznQytwGU3650rE7dUcmHK1rBCXZZbhlLazPzjUZPSOQN5NPr8YVUi43pSj
rZ17qR7mVLHPbNFsxX1ylY6c0zjn4Fzqp0SxqRXtzvQGuYUVmaSDlkSsj41EBJzIz8gmudpr1jtp
I1BljSa6PJuVtOVkJ/KIlXCp9d6HTdAwHXbBr+EVQsUIulok3UsRM7PGyDdeFQL8dpPBLllNNM7O
MvqaMwTYdXEd3bi5AxmQpfJR2ol1LvPmFk0meTG1ELumbx41QkzYFuCQJX+tO6Tk8vhuW10BHOYn
ReiPoLbrQ53jxJ0+TWwGznQSEWbU5IJhm5D3Do5fwcWaahmnd7qUYaSdG6LzuKTMU8yEmMHHFjA2
MaVeOLeB/1T7VfBzg0gHzMiMx65WUqvLuzirQS9b2B1iYhTi3h6CxlDZUzXKxPdQmrvJGs6DubbH
xpgO5HUSDqK1fZBgDyCbHByHk19L13h3puUZ8Vq1F1HD8h+gcYiXEolbTd6IiyAjwJuUX8zhpcjw
1jrTcFllRS4S6updSaeAl47Wmulg0ucnM5/vKuJeXmCfl+euRm1SbP8zspohNFvjs63YRVAvkXaE
8WEuZMYnkxbzhBIX507m84YjtzWL9BqgIHHGPsIxa9Z5/IhBXqhDoEcjI5aUZPc6mmKvSOZvEzW2
nyQ6YzGUbcuoOQezLHw1qlFz1kp+nvqbVh/PxTD6m/RsETgfje4UQSHCNdsfHMM+E37adfl9Df1m
c7HYO+bZT70q+t08sFTChfgcEeFLyviNNVt3dcPOu+rpA0txzJgcOHn9hNIHb4WrRMTeJ6GqfW8N
zEcYW2iwSphPlHFHhXBcJcWOyVYBL45AnL1eUjdbTtWIqiJHR5BrVXRudBLqXTJmH1323L3pfo2i
maOVXKVLFkPO65E73qxQ5Z5dUfN5xbdlviRnS9UI6jHHBWFbLcKh0NlJqPZ4SqJlPJn6kh8B/bMk
E5LabPEZwWhnPZmUszGgkdNK1TrUVVJ+6gAvE1bMLr+o2OIka57e1Fn/ptipDciFdRa5SiDMiD+/
FXzK644+FOFrziK0KQv9BD9fP+kG6eg7WXd39dqVnDYYg90gkRUqcVpKlINenasH6fDI5VKWXinM
g9phrXDLRxqJo5XhMm6TT3mhoH/pzsnAUkQp17MEEK8gZCp5FY4uRrkxKSviunxJehLZerlG9lD1
NibCBOmE88yVzudWmfsjugwrQJW4+Rrm5ZDSYAfxEP1YVPUkqYSPLR7pwYRrRaZj8bUD9dhwhkfb
Fmo145wv6Xzt1VHfsRh7UJ089mRjfW9IywUwqBBtzlYep+x8jq0pCiZEq4GA1+6JeNH2Wdsc6Xqi
l6VJ7aPEkgfdSkQvVgWcP5l8pYvFrdV80co8upULK0x9nplpptXXLFHrHyA7Zzl+W/TRfsDc3gWr
plXBOHNyZHIyb0SmFPsizoq9WRQVNrH6k531WqA3iu1J3Ipe1yN9IVlE+DIuz1gr+KTEhv3JuFuM
tRWPSo0MXNk24A42+JLmyVviCMOmRgKwMTnRWSHh2cdmypOUYDbFVvU0lVNHyW+VO7UfWPkZ68EY
Ha510GwenbBklqZto2s99mcWum7Hi2znLhon61p0DmFesTxwP/f3Qo2PTOf0nbRLHOA2nYdlDZ8Z
iX8vPtFY8wwt3AkgHaZCaXyzXxkFOuWpssc7VN3SxXOV9FDzFl2DAhDdwpr8khFrqhrVMR8XDyQo
DVuC3KdiAGpZ9DfsQJJAV5V3wMNHOAYcaODzc2VTwKQapn8GybK91ir9iHOI05SzML5IBQhEWRTB
CLVAbYsLM7uX7VdsCnmeiL6eGuOparhoAQdiOyuyb/ow77MxhAx4XNX0dm3KI5pMkzXQrjXrflev
sMpNLeyW9q3A5M4OKVTS+hvDm3vBdNu0eFealEgctdE+92K/slKEUAcndlZHnrLZKOnRGQrG3TiT
2jBX4TKMd8z3DJgyOeQTJfkOheY8d5tJFCNRxem0oujj+BkBjMwsHiMS+G5G6h/2efkQuik7GGle
1bl/5VJnvtrSQ0bDERx2cddrCtxendlplA1c3VkHvz7dmxq4SFN8K9I5yEYdThEr/TiBp2FUHvEb
YSksr3ey+BzHs2doyw3EsRrH8NgiTXVKisj1xciUW8McGMvGTCJmq74pq3sj1kHJkEea2P1lBVm4
00f3plDHN5ywnGudcq4wQHi9SgriMCaHYrtoy0reMmObvBb7y6BerYx80qweHqa2Hykak+tan4dB
rbzesB5Yu9JWJxnYAz5LM+My52n9GuUksnazzd8dIz4s6obqMzc3EshRtCScUMZAeR3fU5Yfoohv
Mn5XtNRG2KzN0whucYtIHgPHuVVK5WRWcVA34ztQWc3vM06XuV3CBrsK/klHmGlotPgc8/lgNO1z
1aiU0PwNY6N6WlUt4EwwN8l+uZptcx403lTGTtQOs+UXvXldR40poeBVsliqQ/SoRzQLsoqx6W4J
raNCSQuzpWfVYSfBJE2GKrlq7VZR3DGk55/VKfysdPraN8lTFVFolMp6tfWQclKUJ/4YSl7msCJF
RRbruf7QaMdKNDPzPYy/LVUQDhObLAYW0Ps+rfbMg6ZT7PIt1MpanlKsvIFtMFhWcbWd4wQojgtq
Y5mkxVwvd8Mi4XwmhHjV1xbHv3ke5mw4xe24hrhgt9izQnusXfOaa85zBcXqNq9X84EMV7fIjbts
jTcKhm2ESbH86Fclhk3hxHTqw7mPiWHB+O9PqfveriPwCIqCEThOWSQLLy3BN0P94iaVezKtwCbr
FXhEqwY0YA9ap0ofy1geuGn7StG8hDCEH41tFAPk4MCcNLrky2j4sr/YmtLeVrMDrineq+U0+l1W
SoZK0Yu7dOhdyjOjYDDMYgE4DH5/B95jCXX+iqosvw+G0odLGTR6D43QzZfwoy7O5zf0HTt8AVPQ
uiiRHVGXnmjTb3wXl03eYUZwsoD8gG90GPIMq3vJ0+Fbb8hAwYnQYq7dugfEm7QQM9Lg4da28pSz
aEUO30Lg5NbZTxRCqpOZt2XWVn6jkyrMWiEPqk0z22rGCwuKZMThA6tgr+RO61t59GYV5ln2vXGT
dOnLHKcRGyUlqKI2PWouHcaU3GqbMaCp2S04RXxwGBBRRmJL13ZTbPLauNy5ufFGDN0RV9N96qaf
2zG9GKxs2cNDghHlDRrH4sDbeKN21SktdFDfJdBIlTUdICTBpPE4js56XOPlm8KABB6h/igShtuU
OwgGCFyfW/2N/76UEtdAz31Ce8WBIdKHqpk5HwKd/mIHRbO6URaei9yJYXhSjEflP7a//9HQ5P9m
HPLnacj/+P8po1cz/nZe8j+77q3887QEUDD/wj8nJdYfLIe23RDNwZazx/bmH5MSx2Uc4jBQ4P1m
NPzxJ/97UmL/wT/OTocQH1aqjDL+NSkx/sCBq7Fp1SiYTUv/j3LxmOv/usdRYW0jS+e1ZSTDZOYX
E2DXk8NIVSIOalEYhxnY8y2DQffAy0nhbLA4qqZtsWwtOdtxsDE6MEO04PPExJmpd8JgBi2ihdB4
x4YDqU9paZypky2JLouKAyrm5DPOhOS2cAuCbUkfGDihKpvUnwLYlgcRPD1vO4+7VHciYA9tfshB
DAEuidwvpGJNhzkiSQee/4FUUC532973HBcPdCfWjdQU9zDXEIiJV2frKogOr5vECJ1Vj8CV1Ma5
54pnJa22D+NK3DsM8vEexdJySmzFfHZjvQ0MN2cw4oz1c64p3aHSJ9PT5oHiYS6cm2JW+/3SLj1r
K6Pbgzt1L2msGRfuIZ0JRAK+wy0RH5ZFml3Q2CkHy8gy9rwyuUl7h/BSAvcgYiIjcWF3BGpLJTEh
Cv1uyYSErS4HBmbk7aHnM322c2kATBqxtnYxogr8FZPvuGOHUAssRMUE6dSYyKcyfUQwaa84NJg0
X2eF9XRNXPouBwfBEN+c7ht9u3AT2JdqBV+s6wH9si9xdn2Tz+S+D4YnKd9RYBPa6Uc1S4olbenw
kiG7q6SYfSfjTAchIQkmK4BnjVoaOopwcXsgQa4YvwWRKM0LyjWkP6ta+l1Vx4960vuJqR/XSH3v
TDw9ZCu8z04r94rIFr8yWvk16vU5JC3L3mmTHEGbjF/BikP2nkGM3hFRxCoNiTPjmUgZ+2nHjyDS
YC6M5smN2vzRXt0y8eoO2Ig12+sRtdMUDv3aMWAfizDLMiBWcQsYrRkj+4ZCAOifoOF8cpNRIrU1
3O/OrGsvTEcyAtVq5CoZcJJ921KaNYapPABPr49zb9ozj4denkaHbmXmsD7FY5R7hgm6EsUU39sy
qdCIF+tMtR2xZ7CGK60/yNqcLajldkyBFjjRWDGJSZXIYr1smktYphPY3l7gPIuW7KDaghi0qTJv
zRkpXeRA7k4oFriPkcm6Qz4dXABXe9SAFXujzvHsfBiec2XkS4l8sPi+rCG0VJ2cVJNGAn40cj+Y
KPukLt42dk9gpirRQ13PLKJTzdoKBzQBgZLwuE+4dejPjdprQMkdlyijkCji1uR3CQcDQn+KqSEj
MzYtp4fYLHEHucD/uPIm7VqMU3s0VrP5oiPc8vuOeSAGbpXEPMRc9aGaEJPxeCmXUc+iT0Ps4M2I
jXm406difRTWCAPJWSuXlWhn2odNdIOCfu2JfUPAdmGNXPgpDqG9m6fE8SZ6g8vGgAI9qMCeRCNi
HjNZTV4z1xDfDNGQsqGvVJiMdGjxevjkrTCjELDFeF9ZheGJSVWeV713/dKpBwgf7F0dIgUfemWg
UJkVhYlqZtCTq4N1lzOiPejwaU84FsSFV7gxd7WdT3B7MQHdCzcdB29oo+xOsCk+lvo4PadmPgUr
Z8N5TDetqU2u81pR96PNJ3Vr7LMjI9nkfVSb1CdWGiW0QdDyaPXDM7l8+jPUM8UX2CEfGSyP34nA
M3F4DNZTXa9z4HbN9KLgJfssLKBiU6qLYyHshFheiyl1aSnYvJJhuCDOHg78pfU+HVPCrgtwL138
XWEq3gMNynUgdpjlsaMJcqBbNqkPRPL8iNelussdsk3JJpc7AcYChJ0y5kytqHyDvlrTK4dB/Yqp
jsdnVCcSiJyugQRqtY/90sMOaxrgyzDdJ5jtJu65aZdUGV+k0uFl2VYHhFG1C3Rk9XQ3LKN85OOf
kUK36vxgamTs1SK3XSCasJz8tBc/spFUSBzpaxBFaXY3JHHP1aAvz4vh4is2tC72kebXt0lpp/Ee
IfkcJhHrAEWdq2Oz1tFJzqN0NiRrtKd71nFWL4VvO33+MHZyDLPITo/VUCyvepNMAUXhdF761v5U
oc++c2ulhZRlNe+FTMqjwLB62wwxoDOJCagsBwYBC2FwO30SABCdGsSX7SzF91Svuh9TNDtf+pVA
wDqZG1LS09LdN6kSnRFaAYKuEpI/zW4N9aybgqmmFw2HiCqcQp0wPyhEvsiYASkdyzatT+WXqAUJ
5I+VSYMixHAkbUwgiADhi0MoDxssiDdWmYiDCe3wpPYuhLl41a8KwSCvbdFZ7xlvht8bavVWgIN4
apxoCrRUxCBamx75npWFpPdVd65RlS+mWIEaRm7+lRAGB3Fk2d7keaFhRjDc24Fobz9Roi9Ns+1m
C8g6KjY5M5fOGQsGCxiieo46ZLsfDZDyU9c0A/OPNQ8QeA+oruLuQdfbleN2qr4IK5PnWB+YV5Jy
3n1vjKZ8KYWCR2tMGRmllgZqYsHZHOLqpl2rAS3KnKwDd+gWyFqaHjLY0nloGZoMXdZ42tQSYOdS
3WtMu747dd76qyaEZzZ8oR0Z6Yu4aMo0dO89exf6NeRGSwMAS4hxudi9LC+RTcQonj70BH2ZPY7W
qthPchVYFqIR0wQpCC4HL0c38dhfUyVN7rHir/dMICCkK2OJCVok67UxtOEKmacn4N7MT9n/ou48
eiRH0iT6izigcNLJa2gdmRmpL0SKamrhJJ3q1++LHuxidoAFdo97SXR1dWdVRjBcfGb2DKGjX2Ai
xwgWsg8YtjPthixEDXKL6jLF5ms7Ow9aaKde8ePHXItk+8Ui5dXLNgoUeQHb4auP3mwskjKTn3kb
CQzYJm58sM5eaC0ZbLR7gba6JUSOEA9z3d+DNkmbg67g1CzlhBFkazfZbOONGE0bX+cU6XswxKSy
UI/5TIZlAL6wqN1YTeuqb+LmgO42ZsOyj8Y4vfik1YGolWjlT26eBPNuiuPqPhRuM/tah21jbNgE
x/SccLlM3lVi2tk3slz3odn3OXYaiqRc503AsiJzSstl1MqgXpuNd5ebWmJnaxunfngyR40TuoE5
mtDtVFR62SehFhssNNErcUkfDSENW2qLWu6cd7nK4hvjJntyHBhEi9bKSn9L7ptxpVeI+SGMQyj4
HN8DTg+VDKOdyAjMPDTRaG2jpstupB+9J2uQ0WcCPuIDoYbtyC3KBHhlbGmdEwKI3e+yCzuyClOB
B871U/vV1kL8lTs1ZxHBu/mrtT0XNwqo0caaOOyXmQlGbiF10+LGL0aQIV3pqYNhUUvsNwM17Zk3
PHRpED+1RqqJJ1flbz+2NYNPg7DBEAqCqnRqGUwjN83gz6e8UOFltrSESaZGHo6+jGikF24NAE93
mgS47x76vAg2DDz6JZ5DEyc4M+CmpmeYC3a0t+uqeMOCPl7aOeqWNfn2xZyM3n4YIwiGjsVjJD3D
2CPIQjtIZ72taUb7NcM+3Q9GrXZFbRj4JSQwmXD+M5RFgBcBCCvxP8pm4OTnu4Gz4jK16mLnDZz+
HNSnVWXghFeesnYhkIpL2TE1Nroau8voOmgRgX9FKLKX/kQqep5I2YSxarcirqiu95Jm25mGWjXS
ainZyH7KajZ2U4oezD1hfhWZU3xzZa5OCVOnhyafunPCNIESXdm9Ro3stxnxGfo6wvKEF6HfJZPV
rVoA9a94/2RMU6Yu3/xi9hiPJxzhUEeWBBC6VdCP6Vbno6cXcztPKM5BcY7iot1J1WYXAFXTjnn/
/BOEobHiFey8fTt15Y3FK/mas3w4UUvkM+nho//LjCt9tDO/Pk5mj5TXFhzHg9LvpqX2uvgz0Kl7
64bQ/fZNn2sOrjSuA67qt17pTjtZSQurbEl7cYTJFM+0v/TqKVxhHCoRrbBuBEgjT1JHSbvOU+0y
H44KRmZocBT57kHTTrtQBtFTJ3La22QY7908DteYb7AkVcTNblUfhx92GDjNShgtK1guyrd0lMGu
464BhWcuXpMujl+lU5Q3+qx6jqUG70RQ4H6re85ZicuHL5lXd5PWd9yhS/miUWePDZywb52fwVDx
KtYOlnjHzbsXi9l4lCbtsh2ERHWuBK1BwjjhZhfHqudHx72sN2E5ewxjMvpvI1+8hBafnJgughrY
ni02SdEQ6gYbvAVW7nwiWcmHHvwIpJSR/Vy09xyWrqdbRd3nduxN3EFwxJHZKf61lpzdUMH8OkDn
IaiHTUCr9MXoLcNdlL3O/mKAM528KPI4EPjlM1IWWKimttKn2ISRo13JEiem/tVpUX3dklYCo4Y1
jvv2Xbl998B4DmlAOuU5Jv0JeRuP89Dm/XZKanODXsMcyMBbechyka/htxlL9qIGWlfgvyJQI5VF
ONTSQAIbq+12Y2sO19zmrIU9DpTsgoq6WFWe36Qsxz3TpOxAnlbiU4jb9sk1+VmxUQShu/bzjB4P
yc2cDx/NSHmdJm/wm6LDgEP6KfdTD7U674+p5+CYmGcOLIsydOtfFVruCyUi7TkJTRfjT+mrXRlb
6SM6hnuiN8MiTNeynePu1utBcIRczZMysf7ZZT8vaamHJTSEXsNlKJL7wu3qj4Zmuo8uxI0Uhj5j
fOaHT4Y3+BuDbCZGL95e3VfGKpY2ZQ1c+L1rGwqxmXFfPthOER+K2gVEEWfZNvYi16MQQV7Leuq4
J5eT3oBcRPew0Tdkn75ZHl1qfRbYu3jCm0qxUrktSt1kywly7pLE2YyvoM9f6qCjNoNHc829EP9h
lJovauqdFZtnepY9qvAQGfFhsOtul1ZzwD03jQpiUWW2Z99NqSRPEpWsPewDuA+kecj6Gq5CniFe
dtIxbnLMFI1lvnssW3jdQkHsq8di+M6dUPEhnAzuOLXTd1wGgvRMLwEfKqMvN6muA441Zn0OSEdN
gLOEIvRbmyBQdVWfRjZk/qJopY+UzIlFS5aLjgpLY71sONDn3dCsWVOrL6PVzqNTVPOrKVpckUjB
uyhLfDyuRFJdEJ3LWZYJoQoWmksVGeAzTFmgPZvBlpWethyPv5AuPWtlCRWuKo4r56we1MkOh/Fo
zxZjniaungrFzpXP47Bq2yG6xK3TsvEnYbkUDK72HJ963vc6QQZG4K74XH/j4+2WmErkwtQ1cokN
gYV4eDUM+3hO3as5kpY3+yra2SCoSdWQ4v2y+uJniEiZGffV3yxMY99Yo/0+E0l7tMjqLLVRqU3B
5kBFAUd1xkX5OsJcc4iyIlubWqmrM9nsUGl97/0u0kM8ddn3DBmKg/vcbwqBfRPfRBHXG7fOox8O
fdU263lb7qFTdvaJzK45e1RIBxzH0orkpx2blLaaEqQ1ZSfkDRzumVGF0qPE2G6G3nSPPV5Ah41y
it56zVBlqnzM+hymNrxOY7PEsBwdQs5Ci4EGgbVBZ+INsSJ/wr004ix0xDUbPImd1YHe69DmsnaD
rlgFmXunnIzBuqjldCKEOG3ayMiPotf1apS23pRz7Z96q7YWCunrY3K8uw7FlL1UTcpoq08ublUl
Vwqw7WJh8Q4T2gycHc+Y+GZmZK/KPmlPegqn78pI553kVndoEdKvVTHcC0OZv9/yPrNZU5yK2T7w
9mrBIQD5tuJEINgqDMqbktYaHxrHC45lEMcvEGnchUB1Rt5sxYPRmeoxFT3O5mCachDd3bTKdGC/
WnEMlqOo7pzR6t4oJ5hfDLJzfyyVD7c7L/c49VC5CO22/a72Jygumecnx84u2hvOHuPN85tknVr5
+FCwQ34aRusc+zqNt1U0zg99OKinzHa9A/80PME+AFwOS1EswqSBxBa1xbtfllWwqB3193Xc5HHF
/U9ZoMnF8Zg4sfEw2pM4mpngFuAa5jETbvcInxyIs5l4OwU2r35l6VP6O5ude0Aw7qtlLlL92M/a
vkyz4Bb+Lx7Bh3+a6/61RFT42Pf+u+nu3ybJ99//l0SApwieR5GO9xGf7vG7E6Rm3udOEvqsxAAm
kCgvZBTh81G9Dr7knRNlrculNc1EXZTwq2Q5WLk97vKs94F4Cwvo6zwzKdN2xeqq7MQ4OlFrJXTF
jyXIcqcoMrA7ZuY2K84XNFPqOua243ZQ7A0iAJSckNuyi5ltpOkGjofYQk7MeO1TFzr0j9mNas8V
6iVJWeMuj40SvVriFaa/Ftn7G6y8QhGSEejvAorwU9TVBe4n4yFmDYEksJs6sWspSl0Vdt0c4pLW
Am3aT17NGRLM2HCeVF/dEt5btstivJUqZLjTkpwL/TLbFDqd11WAsdaRDrF4/1OLMlzxBb8Gpi3J
MRxrtIGc6vaSuFz6O5Xph+jqc9xYb8aMUmSP5W6cmCNYOoqh6Q7ig3al8gZyV5zqAbKflYtPJy//
DEIcRWoBp9aFc8W4zh2vJiGt5gnIsl1+EtnU4DPCvTW5hIqj8CCD/ifIFQWoBm0GpaMGPrXqxRhp
ApVOfHWtNF7NRfIFumhYWcPwm0YBdP3SODHE9jadhKVb2pR/2MbAjSYlzOz4fXEKPDWsw1lOHKzy
Z7K0B0nH2GoGcraMjfKpl8POdPSvMJubVWP/KYylYsbLUS6A0SLuoKimBojctnezDp5/syNqM2TD
ivWN4EgUvfNhf6m9+t3P7if6ytllQ3EdYvdB5aRArFmfPRvDyeAF1CB43XtVu7CAY6pX0/J+9fBZ
BRmoPpgFtjPB6HVVjjFqQuA/SzIFi8Gxx5XR3QVTVdw79NJvdjk2k/43yV1ahbkkqdzCYlDOv4zr
pgUmhJ3rd7fWrc55V14mUVksZ6O3MOlpWYyRPA6T/q2GYj2OmCAalT2rqPqYebn47+b7xklTDsrq
BjvqJ7eNFxGpAnwBLdR21+LYslXdj4fAtu2V7rB+sUPQBtuTX+MYg7yz0xo6oDl0hHJ69eE37lNK
28UyzrqdUvbPiBZr1/K3wbO6aFXqLhQG7bCvrp5H1MWhhAIGuPVJQLJctUzRmazYDEzrbx3iWKPL
NJntHXWmbOiYjRemc2+0miHVp07/BroOG19LTK5LEIZruz7lE/jWCvLZivvKByUIBGeMwV4lc69X
/RQ8+K3Jra7Ib7NnnwvL2A26rjET1B+20b+2Nf3IGtpdy/JB4qc2mXhjGPFj/9vt4kPX0t3V1La7
TDk9rO0hfCE//aLbEi5q2pzMEhtqKDcTbq+l3/qCH6qkZSA95cZ9opfA/4onDht4LV1ymjY7s8cH
Yta1/+J6nBJTMU2IH7a/bmuYUt7cfwBWaFaOpApLVYj1k5W90womV7Ktn0yaBWU98nOb3aLu6PPT
XDlBa5lbUdFZVUin5UTm35QZd1zTy3eE7Zts+6tr5Oe6Z9/OknGZ8cngCfSRrip/wufmwtnPeHSj
4sJ4AIW6dm+kYD+HYOQSn/RHRnxXxAxqdb0/yRy+cG1+j7sG25UOr2Thv5joYxYL7CdcJyYMfra5
NGHGnbgBpn9n+tNWGkgPRu9FCZcKDgCo1aSK/XURU4gRxnZ49H35Jyg6PqIRmHvnvtBLBeY1VNOT
YQU8cCF5PKYif5IwfU9IMy2ZObynTXLBv/Kl6uZHFxJGBZisBWQMkGka854nOFNyGPypBpSQOCjI
XMXzdpjybpVZRcgdW3H2ytLqZoZcDSAH0kEVJ/6B5i6kDRVfy3j+NSKKk0kFkp83jC31TzsTQQaB
5yHLQ7WVlbaf5rpT0WoqR6AwsxvgwjL9rgmXyUwuFL2jRbOrpLnJTWqTSjGDj/LR1BgT49smCYWJ
KVwU9fwaTOGt4HwWGxaT56r8LqL0PjDIB3Irg94XcVIuKSE9uoPB+z/DsI8mJL/CFgD9sGlZEE9c
mzRflSAleT3eLRyNIsfBElgpHhUytEy04NTpNwfNdmU0ms9BhAGrtie4AuJ1mMSL1xnPtsQC1081
F4Ta+FUFIdMsmaC0iHLXUJC0j2134D1Lf8jQMhY0cdh23kqZUfmBKOMvY83rW1ptck0Se3xNJjSc
VPr1RtgZ6GIXufM7d1MOV2Gr0CuMJ6wl7zDrx30yOJC1teIPcNIYZ5GV/wxeQyYmmf1z683JtArp
S8XPV5oGoxybipLVEBQ93YeJW860ZrTZU53Nw6tUAyPa2MGGs4T6lGDVh+u2UhHbgFGWVofAUMw3
4ZdccJpq/BjNAaSUmJJRs0IMAFoM4la4xmUznZXVmfCywYSmp960zN9KGRMVbUn5jGvWes+HCi9x
0iKl9bya67Zx7RedVNNVd2PukS110IXDyc1+/u8hlf+F3+L/k5MCGwRJkf85ekIOHTPFf/NS/PN/
+aeZwpf/EJ7JuML2vL/dD/8VO/Gtf4CBMB15Dyz6/CnYLP7TTGH/g9EJuFcYCmRW8Uz8l5nCkv/w
LRsjhQiIGGKACP4vsRO6yv+NUI6J4w46I8ni+FAGPevfjsBJ7ymf9XvesDZwV+5pCRqwjS7awn4x
Kvk2d80patpz08x7Qd0Ars9uL4twOybtn9kPlpWBDVmYxNB4/jaDGUGgS6CmYtQ8TLLT+y6z73ff
c/5ucqV39X384BvHukuIC9AAvRBGf46V6pbQauQWdOguus8VqEk5scQDHXfLJwuwMGRQnxUmTI9d
VZ45ub+QbwTUNIbIsCpZeLV3QCZeGL1JCck4f+jo3gtX9htFrBtwMgEvdzTCB8p9fqY84JKRqYz/
xfhjib/COoKvczMBLG6SSCdHWdAwNaT7aYwtIHMJG7gjHorZynHt71yrt28Ec1YRSbxUDu0+siTn
DMWInOEPylzaXkVQhRRxv0LVIs+5IbeRPIZ+8I3JXPnGy9RUBWcbAuhtPZaMJ5A/GVatopQXOvXI
VmQOmxSU3JVO3+VYbcIQSQhdzlkgp1HKoLKY1Kj5amXDi8Puwq31rfPKZ7cZft3cOhNBX5bCvfRI
6jtfibunpLO3wC6iDQVZMMRab3ifaxbrqd/62h5+0ii5mqboN+jI9S4Q+LejvB8vyvSujZjHfWk2
5Ii5Wt9jMHSgpv0TvRB/LG9gbc8oO0fSdR7qzDc3Qex7J2629+G8eqrp9Tozyzg4cZqd4yC9M7J9
f+nM3pvVo1nnRr9rXBekRMU1v5CNQtsrD+E4W3twjYKTNLUurWl9VkGZPk+w0ztwnJvcwoBaKfy6
phAtpT/jNQmBnjR9NK3Qz32oxPT52lP03EsvfuSIsVehDRJhEskhIuSUp0Z6aRyhFqr271rmXK7n
sapOXLXCnYwpwKgcCrs7aBFOQEBjVp2/g4/hPdKqG45fNRiNO4/KwivdK65sVb8embcuxv6bukks
qlqcnLF3N0PsPVj4/rTgAhg2M7bmkJsmDQi4yQvnWEfeux0Ux8aJcKqIb53GODrjWwxzGfkCGUzY
Vx1IDkrDrSG1tiEjS+zVu01SldtW4S4MZ8IgxINa0mEgQkqmCWvLwt1ZRZ0LRCvCjKvc3UwZGuOy
LFhNnvuJIldtbIITC2vCkWfZ2logWH4arftpFnxXQzWUtjXxTiuTtvQ633OC2eC/IVXJTRAO/sZo
/INr2itRy28OpltmM58qcj7pAeDUvHK1Q6pK6kvm8ASUTItQjf+4TvJBSfIhKO/+W5MXQ9fhI+Jd
iLMnxxHzUqe/Q5H++jCzHmot5qUfaGhMbXM1JzPdU2Aw7GJYS8FcdAeAnCVxGUdtmupJG625ymYU
MkdhAUAUQujLwugnCm9hWL1aOVExPMQnC/j4xja7k02N89IvPRS7uOJcWSTVU9M0v0H/HFYgOGcZ
hAdlcXCM5gTDiOeUxzwST0JjN0q03RwpMufKGFXTiQDWNq0IdA93a5VtJMEuMevfSGlGOpC1VqlJ
hWoGE+rU11UAc4Z/YlTEPA0hd63G9uCGY7DVBRSQpPgTNfq5ivRmLptbaUQ0YZv2lufhbcyemXPN
kEQgyYvsklSVOmIaI6s8xDOpKEecdDhhGMkZW7Z+7cOdCr7DPGsvc198jUJ1G86UCTKwx+JEry+B
DZzVJmnfw+zNHx7A6bNOBvCw00jogtHWxE36IkPyrkMhs0PB39hBEPzsZHZKyWotrbYzLvaERx8f
AFjMqexYVWsi327zAMiA4txKZFvMGgFI9y69mOG7O4fVQWPtqG3JZTzpzaPOra1q3fxYT+ZH3ens
pfWHlfcYRcr6ZtpKu7anxgf6IGviSTivbMsnnjDVaNUOF0fh03qa9eGajfa7bd2ZxLIC4AOKcj/i
UlhwZSVK5gyQaic3OAaG9WDXY38aOu85a7AG9k6ijh0BSV1X5kZ7mK9ZW47STI/o095WSaD9mal5
ypgVob261aalgqer/YuDtWOf+57AphX9So1MahM4QRy0iT37ItwmRf2W+c5P66TurgP7LxrzF2lO
bMthThfIJzS6mmBqO3ci/WIdAemV7z3MbCa0k9jGLhGRRBwjXkqX2UfvvOdQsVnvnHWYOuqCLzwe
ygtEmrXtzd5GIT+uqBD2XlsO/k3r/NDmMl762bm1bVRSBdizpRfMP4NSbSSL3sXs1a5vneQq1T0F
WuSSwLWmOToJ640pCYtCpKRmsfMxHJY8Jn9/aREqFuPY+jtKqoFe1O6XF8XdovEEC8eczPuiYVpc
d1OCqN6M2ygv96YRec8DB+pmCIxXKmA5d3Th2ovLehM0Sf/Sz4Aah1lhI7r/Ms68cdvJTq5YZ7MV
30wcm1m+0UuRnyMVjquQAl2KHax1YR5mtOVD5I7DMbHJQJgSJtvMu7ACjvZRZBwF6M46yZkwfTx/
eYLR5HdfZO561IjVKgA80PfmvA3ydJuZHNzpvacEOs++cWsAug4idkq32Gc+aRzoAY+ZGT5mG3NO
3lOP18EeY5KV5WqMjMeYELum6W+WwJsTpN6e5XClevlAmGXFILtfdfM0rlg9jJWHHsF4CGkgbhFn
4+HM68RVj34bDDnxK8O641BkLykwpm7XduGVsmvBsqeDdWsmTw08Wsfcaa89MoDN1zCEfsdg9MBJ
TEfP4Le5xN58K0431nuTkzpxw5cZ1g3617T+O2cQRMN4cLTDUc+hKB3jQXqicTDcsBJfcqwHpWEz
InFNQ+x0HGwTzziSaLIeLBOOFhafgjJZwfMbjXsbfOWjjbv9cRqFs4ZSMXAmqlljL1as4CExuqHS
qI0WpoUjVVkTsSKtkhXJf6C6YaZ3LseLDcMuypAxm+rGkNu2nZH6zCi/qKDbjHr+C39Utu8bJux+
BZGjAuuwzhweewa4wVkW/avXJzH2eXtJGMvf+0F9avz0cRZY/fmjgvfeuQUdhoLabPDfaEctSSAm
6zYpx2PCdP4hGBgOxSx4K7qO2y0PinHMsnjL4Ogj91ssTUOSb1WWcd13xMBkQYpjgjVyiE3jp2Q2
IdsO2Tf2CRc14ifxWMRzZo8JKeJToJxHW6fGIantal2Hk7XOsKyurSKY1nY8lgcr8B4c/h3vYrE3
vY4DeFqaj4jR/imOJTVusZafUTG/7DYxx6tvW3cf3F87uhILMm/1R1+709cnBsNzZ1v1RxsyALPT
xng2nCEjD8d3jqNH8mHRKufw/GYGOBUV4tTZavqe+yQtSuMQ/iEk98XF1351OxfTmkvTirora1U4
fsSgHLi31o80qF2ocdHnzmzVgnAwcoiRGqehiZ8sR36zQr4aODevcRvaEFNxGs6mfORZRXNP8vrX
MfKFT8L2O/Jow06JVhLdY8tpBucyFQ6jqDI1vppEn4O59190Guhd1QbxlhXX3KmyN9ZDcLO7bnjF
ezRfbJLqC6lm900kbrIl0sf03jcfOrPoXhj6l5tISCrQfSrXyhh5elQOQVA8SdheOuc57mb7VOOK
XuC8dZ752Un7MBIt+/hkNqXzghnRebj/yuo9+8VkFX9Q07SLO3RvfzjRMvN5T68+pkVorQUS+qoY
LHL2NcSdldczrfj7t4Mwn49uNTwbuLhWLTEOPMOTf0VV969TaSRHQKTXtC1eA0NY+5Hx3dXFDr+C
7STgs2h1EVVARLetvs0pU5e/v7hMckF6XXXacakigo4oXz109y8ex/CHCLtuICqCfU1OlmZ0SEoi
6EfkgMeCzJ6QE2AyQFIpBdRDxVaUD+3aCa16k7QZfSHUVu9j3+p2gEVoaeSmt8E9FO5mipMZUpDA
tCUpmFIsI2Ar3ELZ8oSBowaz07OccnszjRS7Jvy1r15F783EIWesuv53wJCe19EfmhA461nRohGj
d5a1bz3QTrusbfO1Cb3pB0XMysuLqxr9p5LtoUqIrfVd9eZ1AX3MrfcpB9Co9v29ivvh2x3s7MKO
FljqEcQR9FtxwKv8K+8zwF5XZA+znPY3j0aIPCLBOwZ66XiSq6xIrq3iWuSTbnnBlvnSYBrfFLmR
rkHq51+QV9N4dtDEhxlMSC8OQR0zlvHkAQMzXu+9QQnVSspUbgPAIuiH9neBuE3ctLoLL4HPSFPD
cJvlgcalR2BACgTfshWxv+ymAF6XFZkrajUxmGcD7SReBuqIDEKwH+qRlgjPkys0fjaVZtFoSEGj
QrWjAO2UDGRVQXHLXYHyi1vC3vlQca4dGahTM3AD92oIsXnxEZvhh8Fb8NTE83Bq7c5dmlNvfhJC
eIMdLJ881ZQnDzrbkqZKeq+i+qVIwuIWxWFwxAqXrP7+7314qblQ1e/9qlSXjH/dyH53poKlfFvl
XvCgM3LQE+49A7DE2eGYMjZpurNILlA7IjY0O2TYIEWMseQ1lAPHDQg+zCL5+4+53PAcL0SE7zix
om1Us4vY3ejtcoaaHCm6eNugmNKl2pabTjvzU679/JIG6tRmW3SN+4GzuPQ1h1wh/XSNr316TwjP
L8q0VRdPxs5TPWMSxH+l6wsOK31JGH9snFBILkl9d8GMiT+vgoIbZBJraTCPz3WSiMeKdlJgcKnS
1ltbdfbRTyKIRQEXDnbhxxyD7RL0/vCojSZHKMIEU5hRelReWBy7MhHbPoj5TMxjsu4tIFNO2s/Y
aaEaKjoTSUrU8YtdTK+2tLJbOJmXMS5mzMOzXitNchd+pMMMRZFHqC0u/LQQ7IvOWU9aFWQ5C45n
WZff6iblHjab9O9y2Fh0hlbbqfSNMxxT4+zA/xf+ICGFREADnZBGD8Zd+AlFP25qBUdH9ymOAc0L
YnH6xZ4b3LQZv/MZb+LsHe+hSfwPFSQp4N653D1ZeeMtkY+IGXFub4tx/Ogj80OSfyfp5z9rLI4n
NIgXdohkWzT2uUU3WbZeobcMqLIzg/3Hppm6Q0ogNmQUsw+d/qGwmnv5NyykjUgiKKDNKA4Y7BVn
jLK60WhW3ghqHF19KcNZ/QUiuSgQbgOLUPJ4b5nnRwZfnQ4oHNLCdB+4fzK33KVKBht60+kEz59t
w/5puvljGkCQjVn/cc1D+4tp0taim5dkPqYANcyLXo4jK9a8TJ3go6+wWnpUN2A9zf5q/CZaJt01
76KvwSu6S9XM4wbECHYpLqG0o5onALfxa8rCXBdou0anVok9+ZtWP4YGs3AzFZ+eESILJZdwGrND
4Fa/jTV3G4rAKRwou7Mn+hZTYukeU6tHB+lite4cXTxPIvu08MmvJ5GXO5P1+TRs0atJO+YEewHI
LOasqw59NdVHM7oORZXfKKH3OJyxJ5g0t7O6qwcxG/z5dju+ZU75OjHdWGdANRaun6Al3b8MFI+c
/v5lQFQq8fHnZNXd+DZ64kHJfF8zXjpiWtjrlE06AaR1HIcYk1A8Nqvchjata1OxX1b5tkvNjUvn
NX3OlktiJIw3c1F6kOxJQHbZY9MF3c3Gn3Eko1kgxFsrbafBL/krnMfBK5lI9WXG6RboKrSLmURx
7Kv0Vqftu5ua46ltg1NZuN5zTZMxg8yX3i6uGuftIW+c5DCB0IIpmp+sRr8wJpg3eTREa1ZmPmW4
zReDmqKNyqJ4X+TA+9Ixv9evzw4FdE5ItEMUG+EyW8G0am2EBipN3Me7TnLGB67iQxAOguOyL6DA
G3vHHO3z3/8qkXl1DU2+D0bPPO8vDtn4K+HSg6zM5tj5Tr40oaqhhc9n0OjObapPXmqfB992v90+
+bQ6q9mJKBuxITVbBnjBOx3X41pjVR9UnnCLr+O1IA73bCfT2qsHBl3gtoFZqoVtZz9R/y7y8Pm+
c65kUxwkjg5yUMm7G6Nlshf1UfCrbJTvLPDTM0AE3Jfxh1URHNUdGkUYrKkIBdsSaWwjkqGejH9b
IA+AXEjQtrlRnG1/2LQmhSYuU0MhsQEw9FjoRg080NX7/OqANEUnbPWyspiQgc/IV1WCAQuSz1eV
9BTWC3prHRolrILJM6jUpeE4e4AxxiLv4Ytbkf2Xh8ExY6y99boyZwrEbUQGtzghI9RkRJ2ACW24
k8+PYRHJNRkGZBbrc+y88djCiJVx9FmVhA7qFLEx7gSTr1DJTZ0Ba+jtqQSt0H25kzW8tHVAjsOX
A4CjcgPciHR+X/9pmS0aDBH+GgkpU5bOiEg43YXILR/AQb01MfFpLzwn0Ui2yDya8Zggq92ppWZR
rCO7nK6z8sfjYHZfHXe7+0TE+XAGiX0e6b/EjuOo/OT7767VDTdZ2RoSXRa92DNojUqrcTMlU3MN
09cC203yH9SdyXLlSJqdX0WmPcrgcIwLLfrOM29wCjI2MJIRgXke3IGn14fsklVWmqpbbaaFtAmz
qswkGbyA+z+c853is9PxZWiqjvIZlseyKk8XiI4ZJydQmwRSWMa3yIPzGBfGjy4BrDHWqE/7Du8f
0YcbvuRSo8x3u8i/wqiGMxfhVJyz39F08ywuq3SpkIqC2g8849TWCAsb+tzQkgeNWDWvQWyM1o9O
Kep9wcXee5w9+AijsjuRYhhtzdDaQd8MgLljqtJ02ofRzeyDWfMAxaPf3ZjHwIipYAVNUUE+PU+i
7o03x1KERfGs78mif8d7B2pIoqseGxjL9YSlQy+7wqkzHtyUeiLoBo5kBOAbVC/sJyh/Ns7Ik68i
wER9XKs1GTc2Z3CjHt1IhFRCM9v8VvJr05AOMgHbKdN2wYaAEBRJn2NWWXoHSPOR1O53QDgjdRym
UbT6+UsghpdhKqMvQQwXFpUv5v4QvocxeOlT8dTDOCrVNB95z4uHBELIEPT+Q6SMbV1GxUl39wsm
7MpNv0uZ6AcVxB/52L/0cFn4u+Tprm5FecmS+ZSGBpUNZshnQhx22MOyq0GzvKn6/r1P/WKX10G6
F6LAI+qk7yn0gccZlvDWtUuKCjbQayJ8xuNErsWTb/T6iESXyi4lp4wRTbE3hX3uWq+6253KX+oG
rrIYxbHKPG9VFd0tcdMK3WZWnTpPAHAJGvYiZhFc9BCd6zwoDsRlvZSOC/QaFdIuMcmGCwNcjubS
W7Gcaf5om06yk0QblOPd2+dDxsgqYyXiRextfYbxjMP2xRLWgSTwDWhCcSQqLHUgrLFlSU6ifirT
JWkC1pdbmta55OmtzdG8/vEH5hbDTrtvQTAbJxRz6G7CI0EnqrZi9DGD3GNQfpo6rsjU4a/y739E
Fn+pRrlrN8w14h/LwnNUIYj8oueJb0aO298Zih6wmIO8BAZKj7jThDXLSJ37OeXivlAEfudvZdJT
86NpQ53qdnpmlUaH4sOkGSdaM3f6FletvnqsnlGddc7BWko4LwD+0PM8HxO8U8z2JYvqLJfrXLTN
Ka4HPIcDUw98JjQFLVPXyUKoFUVO91RkHGOjg3OgtiEVuZ6852zJQJ3RvrgsWziZtmMWfx+mIr5r
reP70PCpVY44tWl/xXVjPht4EgmbyzaMnUmOW2Ki/igA0g6GHdrkD7IBs2NT8NNoxP2sMeZyg/LP
2Uf0W1djHPcUlkTWFs57gzqkDKKTkyTXIoFGGWcmpVTZUrlLQkV4nSLq0FatxW9tVxPaPHrHfGax
V3W02QM92WaMmQoEPUy0OcHNFRlJes9bBllm431YXkwYgVe4mMSmfBvq0tqPqPTXlany721IHTdp
Yd9FbfwYrDJd+Bk8UY0HYVdVtJuOf4+j8BqLSFFxRP2DifiWPOCKhU4OoCXKgDv7EwDkvlDXMY0q
vtNwzubh1NuqvbUqjlZRkuprvXgUU3onRq1sl7i1b1HnMniZAIZ16XuY5fGTj0VToZg8mtIQ+DlH
Qm8SVlVkPWFKHOsTL2B7Xvj8CGXN/JAEmOAZmpxyQ8NZavRhFgaclGgcnoNSeTDTUveVIOQTAbDG
ZxUjoDcpXHdta+Gf7mbm7kaXnkyJnAGaVXYcBhT7ZGedk0w6l2kyvjMPyfeMaZD2FXrJCUw2JKGx
lTCzbsf7nh+VDZo+mliDYGjF7kxe4QrEm7u2oqZGG2Ydq4EDBc1OvvOIOF9bNreQDyyRoJjhBleP
eyMox20V+fXWou/o0jy5eAonXcSaetL9zUn1fPLjvY3B++LPw5XXM94R1urBwNHpWy+KPfytgxEW
/kHF9pvOF4eAgL5TGj9wsWO2ZVvcU5VBqXptmuBHCfl9rORzu7RKQgTTzm06cV0C2qPhtXbTT9tF
RBsl5YOjG2PH/P8qYletjUW60g/ktIlC4CSH8QMtZ1J8AACnCm0fA4/VQ5KxM8wCnPmWXz1AaXhu
8IYB/poPVcikKja5XaHJ8T5KAfbJ0p8wDOpHaAn1I+Eb/qa1rRPpqZgeSu2eZfc7spNlM1ipe0NA
y5oS8iEsx3EZPoAQtKN8j5UlOhmZBbiqemj5HVybwWQERxjzOsRImvXq7M8q2uEWQXWDG+yewhJj
cOqSujgi42zmuHnwe8s+McUqdkaQZkDji2yHBQOfdGi2z6mGh9/4/nCJqw1RAVyE8+jSrJKKxLnB
4JFW6OA0SU//nXxLjDR9bLpFWtRN5fdyoMixC/leNYTvDqHcuC7BoC5z0hA5pGdV+xaREwfSOvLc
aC8lEHgvezYLLrepePYj9+KDS8lc7621pVilTfFYhdZ27lVMkUAAUsiyVzXpW8Pzs3KoIJ0gQS0T
FtcuLpkKNQ0HznBlClHCDBYvFgorOE+r0Zr9mwhpgpAXQlCLN5lpTkecz5SfrbsZx9xlVTyOW9K7
aH0DJm+9j8o6dJLocp/BYN29PH4D/cXQnZmYJ4wFC8zsgzeoJqmQmmiw7H1LnOcaze4XDnrr1HTt
yvNZIGSFvihveC2ipMHg0f+mjrk0KVBcC4pCO9a7nqVBWMzNyoDetI298CeiuI3hVh/YD0EUccjg
kmqAN4BPy2RrrQs/6OAqUrIg1NS6yF5lJK+hqfcqL1/McrrB77gHCY5/w0OpL1FBhrJ/wtb+GhTg
Ml1rINo9p4SI0+k9B4FoVdDDXSt8xznFTqzzXhIjUGvYkJcokh2JeuW5qNlfixgFIbBQEk55Jhm/
cLi0U1KuhDNNG5/J+qaW9S/TgI5M2LSxGgxxs3JyXDRVUtwMG7funvnHmHe0OBmopuj9ff2K5wIu
KvbER5kREl9o2r9Seu6WnqH5JoZwk/op7Uilf07cfVfAC911wO5+1VN6MfrWfOuq/DNtqaPD0V40
X1a59Zb5T9z43d4d7XKlMUPAFuItblpzAB4wdxdkM1c7qsbnOTFvjHVPs5bOHSjDk8s2ZOuzH17j
ehwOjTIMzKkk/oi+CLdFCEOAJjDfAlcrvjmmPCA2ew9YUdwnz1cn2+p+oAR+aeEyoN0wniI5caMi
R9jNIiTYxO670yhl+ahd9xHtdHgjZyjecig/5VUjyS4cIwYqJm2JZ95pzriUhol1ZseKSdiIy+Le
v0+yrY8T88VVlVoUGxH4WXjZz8wxzW1Zo86s+62G9DMoHl4IfoWQbyyr3pNOHzphwAf/CELmQdp5
zaL0Su+7K6fqscuHb4nJttezPxtmHDp0uaJSjWButLZORKytqaJTj7PrErsjy2B+39K96LqIHqBu
ladUyrvPwviWmK3eEOOEsy6INtIfqnNb4ur0Y/MTZ+98Fm2drd0hQ3thNgjqK8F4sc/2g8Oyqks5
hFq+zaocpobzkGwUN1/CsOQUAG8q/I024Eogmic7NHoLKW+YyIzZOUNmTtnUvpmRsbLdgUCiOGj1
AVZgrxkcJ8MpjmKI68O8yTqEt8INjAcjHZ/aGo2PmNjICyaB67yJ8703Zh95y72eI2xBj+1cWUft
IKpy5YYR/t8+v7a+m3GHMFEfewVcBj2H1zKLmaL8ylDJtYziiTqpNovPGbk42Lvm3jEvGdMA1GtX
Mwzqh7NPkyeSGUFG9ejZZOJOk3VlLqhWXEDGYYypv9Oe/7o0f/mTGZxtw7qLIWjO0Az7XVnYh9ky
5XlWcBrYrap1Sx7dxQK+e/YdEWLnJ1WmBMcSYOTeuxrfsttWLvs5PFVT/AtjavkcS/MTtQ88tIqN
a9Z08a4Hg7iznLyDqAoepx0dXCINaWYanMXFSUsoUmVOO1r6W3u0xqONwJTDOczOHkUZjU54iJYy
V2Er2g2k9BnMCJ/n8s3uTYTvoX1b4H83ufzRBA4zhzlfu1E67rHpA7AJGBpGcw23x3T1Qbemug+Y
37rElidh9CfJObcLmHpt+EnP1mREv0DOPvJNGAMoRBSDXeWP1Oo3UA8VY4k5jd71MnTPU0++KgJh
OxvtrK8b/dNBotDbyXlItXPsFoPh2MhrGko0F4FfbXWZoQDlNbuh6PrmNkGycY0m2AQ0+XmTt6Se
uM8dCbI7P+AqYnePVwkqSMi6xxTDa4oSY9WEw6NTzEC32G6brv9C1hE2kSpM1wEBiohjJBuE4cgW
t1lFbQYqtR0+E69iE0+3gRGR9whKJ4aX1y5Wx8ztfyNiJO49JRas+Tkjq8ZERbM/0YokNkCHssfz
V2kf+GUF+Y4Dv5o4F9LZ+hVn8a9CL52ZTk+1Fx+HkYqhF1O86iSCXxx739vAs470LyvLXkRcQ463
UYDKKdMeh3vZqyN9Znbu9HBFx1GfbaS8+CAZJ43BwnSkTARbLSWu/pM7f2fITPRLh9S+QvpaX4XO
rs04/vSs4ocJzbmv0i8+45MdIk0bjc7eJNGdSwGDrxpJbnD6ZifJtmS5h9IHcFEZWhfDVFvTpFPL
F2Q2Idk87/FPim4m4JA4gLg5yBwZW9bEthG58o4X7yVELzh77peOp0s4hz1lMJQVIwFJTL48S03P
K26V15wKT7QcahtPD08l6KYzPKtHA+TdMWIzyXPMGtlL43Uf1vPB8Kaz1AVMgUUZM3TZmTvWuKmA
2HS/NfaBOhm+Nzy06TafwmI3BuoRQYtzDay9mxLBHswhg8+ujS6NUT2YCYlqNUOAQ5ANryErdI0v
Zq8sPgaG9tfCPU4QZQUyKh1NTLl8N17P+CxR54H6Fe4+Ll2EDYky1lMmH9ipnsIyv2AVSxB1c1cF
ptpVSXgOWuPDj5u9C/yD0sy/qPSC4sxAbBW2Z9ed0wNQESoZlIPPuavw4L4lYfAkO1M/pAYVQ2Bj
Q7DgQZJ0lP/wKsarcTC8eXMNVUEUb1M8oOijn13rju3mQKZL6zBqiC0TxxBd7770Lbk1MP0WWZs8
hpb7Dlksvdh8+nTA45kK+VS56pDgveUxb569uOGjdgjWYrOk4AAky8AMw1RAdabZpBk67OC58G8P
WGV5TGKf72/YYb4e/RLzCz0FMLULP/YtKqvfAco3R/nkLZjkQSQUPbt6Sr5MD6RscVU4z7bgw7Zm
TmYhRkBlla/5ohXriR1g4THuNdDx1bxEGA2GV51Av0+HvnKxUWQVmajWGH9DiNuv4in6ZnpQnEtw
W9smSdwVes5gh+Kx2Dh2TSk1QDv17GE6TjEvZOykn7XMM9rY0SIAIk/WQxTaj3PzMTsozQQ2uAlJ
5mc2PAOQiY4JdnF0HzzQ4YeIBOHIQwM+xK9+JDErB6oUBMmnEk9TQOv8CGgi3vRG2b4wvj9OVfec
Zu7waTXORVtpv1XmKLgWknKT9Ia6K8l8wjHzq3DJF6tADTMiOg62fJsaBPTccuk2HAGohQE9rh9j
02c/4Kzob0C8ZMmbQRYWn4pm20UwGd5zNFlcFZAu7qb6LedwI9oeQiloVT8l/AMRw0eJKzwY3R+i
CeC4JmXLIBE+riWyfe7KXVzisJE5olJbkBA/E27RkGSGki3dFhpIMl4OfBim9VLNMLB1w7RnyKpd
LC0L92yc78zYJ3kI4d1A4m3pTttSkjMWQB0xN2ZscywmwP87htQ8vcw+i+qZadzTOCJjsiPOJdaX
hMB4g7XVY/iT9B3ZDdaeWuG3oSj2TEbIvo0sb+S6XIfnYTLByY/YhIys3vh18hGPyK4bWbPGalBl
5EWr12MZEKcaMvrw+Vir8qVollyjfG8ywDuIGIUEW9t+jjWoqvFXVbfPc4AYW7ASHqmcAtrWMw8L
Bg//gAAW9hYJ7H7bvgaiv0Q6aDZoMjeKhjLToHP9SteotBuS5koyzYiW5ZPL9okjvhccDODO3/vf
BMa+txXwAN9BfhtX7rcEXx39y65MjB9WgliVUNil126wCtIgNSHINxa4LxMxbCv/q7BNxe7eXE/4
Rbc5C47xZvT8IiPW2TmpTiQszyE3dfqqgO6l7XCQfQObuSsdFjpwf2UyHI1+fDETiC2FHj4iWDH0
PyZvXPeOchCDHkZbX17ZhI3rP1kM/jfOVYFr4M/GVRumMsldjkc6BRh5oPb/bFxl0NsUfE4ze9iu
205WbG1y7fk7oKE6YMlixxjTxzZgM2kae3fJLJRj9T0EFuv26fCfGGnFkq/0p/AKfhzPBEiB/Nh3
PQvm0D//OFZCgAQ0Hr0nhggrF9odjNrtFgZsv40Yy2/tJvvF4ovLQiQ/7N64Qlkhgbxzf3klTCTg
TXx0+sVtQx5JS/wnIXF/hE7+9efD2iD+cFsQePaXcI3acRijFx1Rk2XTrDMPGVAN0/VAnBP4sJY8
0Zhp3wr7671n+5BNdfc2eZ9WCmrGHzVg/ZgwLNUqJAM8kf9108y/DGT5JwLp/4G15l9+of8Hk12k
6Tv/Iab0KSH+6J84pX//T/7urfH/Flhk6wrHRL/suYtN5u+gUh+EqQuzJ3AF2S384394a3xopBS3
pkm8kkUL8g9vjeX9zcSWTnqqYzuuY8v/irVG2n/BlMKzJ8XTsyzp2p4jfP8v7+joySy0O2s6OBX4
absD3tQwDztOMznnKYGDU2ING6lCak3HuIR4/1bI0bJVa6EK8emszDL5MuZe46D0H2OreoMshCpe
pF/VOL9V2lSbwhxKHNuLudB+7P3oiwvyhRTtick1QYySke6KHCgkLDZZc5H+Zo/yscH3u1IIHSw6
O1vV19xur5G5REr1aA9bG2eOEBORiEGar4ZU5eu6YcsudVkRkRTf6m5yHnITolLoLGZjxabKm13O
uw7Jup48pJDFTOjiEt+ZdRDswoKCaPT9Q1+yr3DjqNs3zuBucJS2JzfywrVMcuoObVnPynGZowcC
y4ztWreSTmaVeDURGWSQsIRO5LGaM0nyiHznvswX08xXgeKLEUf5bDK7xow6tRdfO+F+Lo13Nkkg
yezqSPXrHCOTbkw2TnYMzarbInhJ9uVoPTCTdA6IwFlveohGKvtNAlN7JHOZG6MIf6VLcOTAXGOj
rO5r8ttmjTnmHpFttsmKcjp3pLqxfLKQD6cRW9Ng+J2J8ivvShalppPeOkiUuBZIU41hvDshpNJs
9LKrds1zgdKE5Td2+t4Nn5TlvZolrJtlBXKPkj7baJOAH1MsUw1bVJvBDCUdoexPDH2Gpy4pxp2X
4k7EA0tR3c1fUtbtoTfBlefoVzZJhXtDmCM2SRmSDWD01VWZPlsPd3R+Kp0Htzou7G3ioA9h1DpQ
1kTwB3UGuYpg613jFe9GaMhdgOH8rVQ8SDBaAVuTjwHjpuKKyevyG3+hgCu5ihHCzfyOSD3PMVIv
6ubS7J7zwh8wtDPlj83kGcDADF3ezJ8aG4IrkHOXuE7XeIyI7tuhEm+OAEKns4ogpE/DUO6nsUeW
MA7lA3kHTzFrlb2uI/3ixF21FTlcj8THAxYoTchPHV1GZWbMgsrwMREx+orQn9ZmJKhZydE9G5Gt
V3lpNDe2G80B/knzlEphbBpiioHfkNrDxNCApz0spLo6/e75ebkjG+G5dVo62lyclYH4vyn8R3e2
f5P00m9dp08fxsnv2KypfBfHWK57EGCbHhv0JqXw2UwWKRhxlIlLVTCunXz5WLhj/Q2iNoiktrmV
RcPbXSvM9DqkwHJUd4nm8XfWWvEhwFB7KMAgb1QYw58Ke28PdNgg/mFg0dplz2klP6eQygxrzHz2
YeS+NKJpv6cDUkDco8B5bUvvQ3eEtB94ZA/g4wGDMTUbu0/CNV2rgYEqSojD7RGe9b1hEoVmDucw
sDt8gtOn18jPMHTJR8hb4+6GyEXiyFk69Ho90rgwnLJpVEBNbDxy82ioOa8mDwqST9O9Lgc7O3RB
plmYo7GSIpougUgOZoZBPEMJd+iLmcUVo+I7io56p/PkKc3t/jJjatzjdsdMHouYnAksYEbue7Bc
g2ALpRTwqMG8MLSXwKYm9Z4qj+A8DiNEpY6t90FaQPO1NEajss12kd/fcPIluPCj96ZxWlhszsIt
CImQ9AVeHk9L5Ki+h6S7E3u3zlKk9hxtOkjkSngmJNAhi7Ct8UVyU9XncbDJEZFDetEBEy8Ov8+0
RsEQe0Tp2nbTbeaeX2NQoUywikA+OiVeHY1Fa2OzoQMuQRnSie5b3rTn1ktJcfR+UWAFG5xUbCV7
gzwETxHBRzR0FyMkq+T4DOCSPTIpk0csLLDXEzRL/3HhKf+at/vXWy34SynVkYbXSlOLQ5sgadC4
MZnss71DXvYjsih54wphYs2ztk1K40HXBj2Exq3PHOunNgqauYrrAR4e1XRlyX3eIR2cK+MLp0q9
cufswtFP29K5D4HkALIEhnYfBhz9TbpYsSe8hUlwNGnfnH6idMP0ssGUGK2d0iOfIbqpzMXLxS5p
xwrktzErFGqYO+zZ/VAkkjLtygxAp6Pzpur6nLeoW+d5zHYWkLLr2ID/o/XfgE3WBzYELVQm/ZBl
QGmKwbd35KjJl8gbGWaMY7oBZ/ulFf53q9DtIYkks7VpSY2ty+uY8+oCNcVdaxiod+fB/oZjkc4s
bWt0FhIRqAJhRMl+MolwPeix/w2nZWOz0dzEJoPlqKxPY5DMPKVz9ug3QfeKz9jE7U3wJnECb6Nb
f6V5wDhzlNMmrzR7+AJsP4vP+M1OZfQ5G4MHGCbBOtqP2E0I7MpvUVvm/NZ41shwAXjZCkYOLJsQ
g1MJd44sMaHZbrpxZ0cdy24wV3QACJgig4wKFb5TRACsSbdzxaSrj1jHZ6AR1qOM0odGYrVVWqIi
DNMtFmfAx2CkVlJnHwamJno7k9cFTdpBJ0hvUoPJamChAVFWNMImdZp1FAwQcQjEM0qI0QWT8J1P
XsU6kIy0SsLStrmRWE+h11bXofQwThJoh1bE+ZV3CWG5XFAsfnt9UMLFXeRVn56PAaSMEKVUpJvc
Js9+GV37yVMhuz5v3Fqe755SNOwrRY5b3wWcD711DTlZJBDYRiNenXUPNpR5x6qriaED+IZMIyLE
GMAHGxzQcy9ZYLgHILeMt1jCk681G0sHvSqMkLcA2g1LL6UvAvL5GvDVs7/oQFkVonMO1Qtyr3Qj
s4LlBmIaDTcQKUZzQ4RXbshl/R6YmH+nUGty8ORjpAouD7jObM4rMlCNbCuw4sEd5mPuzWrTLddO
tFxA2XIVwQQlZ8vw64MnkEQgzSLwefB+87++wcx5ZZMLH1GcOQSxZnDLkZuZ7pTbvomxtF9LzmLf
m7uzid6LfCj8G37ueQAcPDKvG1TGPSugQ7ZcqOFytaqeEYnD33kH3aY5q8WM2KAs3vn+HD6mws7W
ECAuceK1l8aVyLSauUbcyV2ullsdq2q/XzYZITJbctohoUw4uveWLi4TppQVAgMW06cmLNpjlKFb
M8sietJR7q7rpaIoltoiX6qMiHLDY2lBe1q1h2GpRdjC9w9Y/mzUIglpz24U0q8upcuSpcTaknIG
VQYawhqcGT4zHGRL2VMEmfvWkQSwq6mJwqU4ipYyidBAvWuX0qkBAojVgXIqijz/ZihX/ayIiN16
tUqezdwhes+n7q/q7OASqoS5KGLRHKK/gJ6HFBMj9rAUcshziY1ZijvZOv1TivLsNFB0A9pAOzQv
5SCDAsIA8KpurKkiijmNy5XdOq+O6T/lWsiNVaU4x4j5SpdiE9gIKG+Q/jt7KUWXAEO/G9NbHaLn
S6lXmZv+NgyfYdXQk+K+FLXpUt4aBYUuBOe7Xkpfxmtfc0vjkcr2NkaC0TdrplUW43KiV3qNDUcf
3Sr54fbJOYX+ngBhRelO7JrDCdLHyE2Sxb0jXqq28bCo2tWWgV92JMiZzmGp1MOlZidj6Cql/56l
U7gv8KhdsASpfx+o/N8OCvn/CFwhuASE6wKV+Nfsin9rh/LjC7Hff7u3Hz9/dfGfMRb/+AJ/jwWB
ZCEcKzB9aTkiAFD3v7rtQPzNIZEjQLAgPIBxf8pPDaBfLMkfji1ci0AR2n1gO338P/675f7NtWm2
GbGAvghc2/+vdNuO9ZcRlG86punaLpQzvhShIPwQf0a5VTxEMaEQMeKobuw3oVAF5uyFedJhIX1R
Cwel7qok22QLHYV4NvFWtmP5XP7BTolz8VP4bcBBblNGbsJauPku6x22KoQ3m6tWLBCWyhcAWdQf
cBb0Ez5ZNlCQcNjjmzwi3vPVg7bzBQyF9O6VmLPsMUjNFgMIwW0VK/YEdMw8DxkGK7gyCpp6S1ac
XFTFy754B1vSkBw1C2iUljdo1mXQofRVw3RI8z451gsDpwKG4/RQIHVLlz7LUR8cgLUn0NUMrCwi
iuVC2yFjvn9VhYoYP5izdRoEe/1pNm1c3jggS4G9rFpIQK4K5ungu61RgdsRamS8GyxCXyuapXeN
Ois6iChAuCHK2dh1nWUf84gB7NrIDe821QAxjAWjVEydvBNjlJz6hbnUKHJJJSU2wGRnFXkNBxGr
he7QG7lzAV9b3/1WoOc0qI3HBQrVRF6yURV0t8iEUWOZ7nT30VWSGdt7L0hr8RCIkO+OYG+tMuQp
6wRP+w8Z8QXboXIpLcPIeqTN8Z8LBGwHbN78/tA+IaidgPAkjY5ODfnZly6d3Ltd9O6dWY3xoayG
YytHuaeUMWyRjU/fcKu1v6UahpvTSgQbjW3LD9sNqwVniaS9/MkFWb/lNv4etiwY5faBPTqoK2pq
YlR+Xc1ZF1J6PnlTlFB0FFa7VcJaCGPmWPyonUGIkx4CPKim5xPoJpMaU248l4TselE27w0dzR9N
JRKPyMdGhtjN7MnZwnFGstV1zbK8K7L8mz0HULzrwutPjiFic9HMZ4+qbFjK84ChMYYChegxywuy
1P1YxuTOVpN+UcWI2BS/PaETup3hjnXhFN2KPgpO7oCIDmiXjz+hbuc3GwHvL37NwyFOu97C1Mtc
h3Utq7QMeR8aXsu5D5Oicdd+4uutGkT56jrgHtgM2rc4dIfHKA2Ct6GT4tklZ+A0QHS4zkaGTU/i
l3xCKQaCoPCns5ipnXwqVzyKTOtPrq/G82hPPY1C1gwXCFUwxwhp24PJA1NcT0oB7XSrsyiI9XBi
m5l8ZtfBOkKA/m20ESSMxPkxrxg6K90oJ3X2qDv1j1ZO+DdDvQzh2L8XH0Y9DOdyKtxglcc1ZYNV
jCFRyRPmr1VaUNoBvFJiZOGYpMwWwuCj7hr9LGxdXlIsBoTPlYvDfC6Fc9AqyFHwxoCA4XNyTzqA
E4l5dyBFSIfsCOR6boy+J0HJe7ApMn+YbGxvyuSBp5YNWTMWJq49dMfN1R48pNGuTH+mOCqStYnM
/jvzjJY4iZq14rPnmvHFAhWHnUjylWHdtS0CRkR2kPPa4qnWZvtitrYT71gRF/CHq7aEIk0sLGr/
Jv8t2OC9Y9HDYFCFDbkAA2kwzIXkYM5bbav4c0orEB1V7wU/YPo5X3nmUWWpnpSfM/CdpEYz4nn4
CubYf4cNN3AUYNEGQYobmfWQ6A5OpI0XttrxHWaN/1lp0T/5o1OTakuvm69lWzjWtokzYPtszhbv
SBwx3IvmcNoNRWMiDnCQHiYgUmnB62IG6toF7+R3Gr97WnB4mIlLGqfiLKHpyiWKRsgI73Ms5Sd0
zKnb2UTcBacSvs9jyRsV7LLYi45ZF6ACjosob6jqRO+uM4wpRyJ9snHlFYn/5RAek8Lu0sXWsOPx
UbQifoCnz7aU5lxzzZCGi9Q9DR5SPwwwSlrlzZ6Rqy7mhn5bMjeW25blSL0uYdgn28JHFgrTL0g/
WttQe1kIbL6p4/B9tODW4sBe1CY8nkw1DEkwQItbi/UV2GrckGnWQw2a3LLFJjgMazspoCGbc9GW
21QnaC+acnKnNR+NPlgFNd3GyobwuUTw+CNrFsZiEjf5vG/cyvBp3/h/cHog6N5YmGTefUwM77W2
urcB//NvzcC4ACPpobifEY6+Cg1eCsZik5LyMxiMtLthMAIAdPBO2LKkDGzQ0ybhdR5wdcDCJpII
nYmvbiBv2wcGcGhEFAyEEDt+F8drRF90jlZryhv5RDaLSC1z5pWqJmN7COgULUpe76ERORF1s12y
+VZS2WdU8O1xwIJ0I8GXLiTwCJiyW1sFDLdrWGm4uCELBI2h74W04r3QRffqyaj/Ca2dTIAs1FGL
95wR6JqQpPpDRXhkhwpMDbk8boPL0rCmlWavdAaAN71GCrgk0wsQKmxza1ZsErJetylGRJqrhjdo
WkcANjaG5zcY2of+GbpvKjbEklWIHnNZIlat+/zcTUOOFJAxFXZp1DF2m8hDOWOq3giL7NO+x823
CSBK1SSXmhOes9mQZ1jLZbVLilmR7pm13Ygl1KgSvOr2dChNj4R3iFf1Fh8XGAEuGbVpiYAgsbHp
Iyr5WZ4738/Mrd9oTDVB6Vb9mkZnPoQ6czJG1raJlAIOa7OWmjiTk5iGGp4z2vofNfHva3NIixfd
BM0vsoN8MB5B+d1xsviVLaz4kBZGFsYkeD2EvXinJxayQ1fvZqMcfvuirohC9HPMKMSqoiPxB+V9
MkErTlE8dGeSXPBH47dyvmwvgmXoBrXz7I3tfMKyJI+6V9DxRo3JNVeRveFtbR7wEyfJqsKafh/E
SERnNRPY2Xiyffyf5J1XbxtZmob/ijEXe1dE5YDdGWApBlEURSvYavmmQKXKOdev36couS3KYXu6
vACBnQtPd0sukocnfOf93mBYXDKMlJKPeI6iWmhuqj/CMcvue5pWi0DhHnlChlV7E1VtdaXVbv4l
D3V2erbZgKNV1OCyWNmtrNO/rE0PT3ttUHUmphFvE7wmsQ6qfa2EMyDDdwWB/wRObF2RfWpcpFmT
nvK+6ZNHGI1+cSslOdUJXgmWtadCTeylgJS4KHly6fcT6Y0gCL6BrrmbLjflT2qeW+dOrHkPWVA0
yzoIrS2VSnJftj0UkLDrkW+ThumdqqpqnVe60505Uht+IXYcL/4YvjVmhYO3rxlXpFHQ439zj/hh
g/q7ehyWnamYGquBxEBTfNf9EvtBdRMmxopsBiqIeCgmyNN0LuwikYnEVbhrnLT7ygNeV/vJ2tcj
4b42sfd1CpI3ahY6ttQvBPoJzjzb1zb7MscYKp5yX/zA3A0Msr+6bgW/w4NOPuwUqlASaGyIm7Jm
AEvMLEneUWEZwElxvgyM5KnmWzU6NCGNLnVW82dzqLZwYksu2ETsJWYQVkg8Xp6sNXxHP1q0jdck
OOjXpouVFsqQDsJg49nzNIj9eSITROxqinAfpnWFT08XomqUHW/VCE3xkGK7Oe2H6s8MspKivRcw
Qqi1jGDcDNMdk0gB4IAIxy4w5hlRm8G28qjiNwFW0Fjm2KkeP6YRy6Lm9BTB1adCTgzOF3JxfX/a
9hTcq7pLuHwErRihzyS0aIVttAqyQUQLqn8PYC04dVO6arTbYhJsmywDAcx78kfcPAbhz9rgIemM
dCWWUJCVzo+0udRIxb0aElMryko4L32slAzQiPCEVcX+PAwJbuHSWmQpXwLtJWtVxzbHIEZgqdDR
3DTUbBTGkXHT6Ha6TmlFLAsZkimB9tmG+UO6SlfFU9kU9Uc8sPXTvnNT2nWqNee+EgyW2tRTdeFO
GyG/sIW2gdRA01DSpAY7I+kZVop8a/CVrIW2VTZ5G8XVCaZy1syHr/Mxyu3sIVVDmVi7qsL5NUmk
FpxPzrUrcDyLy4GRYXODHa70nApZASsIc04NOi6kZGyHA2htLQGquDbDat0EXWWstBzW+f+ycBRJ
PeRSmOLhwpHeAexRCNSKaqHCY2uw1sjEMDtF9U8igaYJhEeHTUgQGSo1LBF0/HjqNIYyVjepfl5x
c9enXmXbdHWl4kvTGflHNBL95zyq6Z+2IcB6ESCuxx1UCzBe7Sxgc5AsipDBnRiFhk0K24nmudIf
QYVGFH9YpZEhT6otfl4yQYVzu+SkmSpozthbtR7GpaP41kVehECjklWJS6RCMD08zAFi07avEyVp
6IB2eI1VdpZ97NrEaOhT6v5HlwRSbnV2STx6EQmPgZXJZ5rblKtY98qbgm0d6XDiDy1JN+LL9D1v
iNwlqMhznOIuS3QI0gACZPbhPP2pa53mKTB8y6Tt3ESPcMOJxG0U3962XKzvCJ52d5HX0DCownge
qamiw+7SXHNWGFoN6b+FIISXR2ovaBq2z56d401rFnzzJAnktTmVHLW75MwWbi0QwM+EQtZb5otL
BB19+4XDgK2QVpmk+sHqncYkQ12rtGlw7hacfMX0ozfQazXxxll5V8uSdyO4hfy5t337c9ZHfNFN
GVv4FOhNfUMQnHRK99P4aJA48qkh89M7gRsdr820de98M3axF6FlfM4UiRegExC2HSC8K+oYdZMG
lrPWFFFaua1sftRak7hI+EjM6bYL8TPK9nNdMSPx2fXEpJ9n+9WgqoJ6Fbu2Gi5RZ8M1cAIBkBIy
GlXosJbQ1PcfUz+0Z8V+qZlQZVCODquQ2IkQTT/WQtgJ6x5ELd03ZxklojdTYtTCA8GA5RyKAsWL
RGUF34zg03Lqi3afE55tRtdQ2QKdxjV3ApBD20HTWrSDE10TlhcKXhvStdulYhKehJWaryAziCLm
SBikk15vUL762IJCGBUUMXwOHeyiV2aUSPU2ygQmHtQkhcwzWBiueSNUnX/NvQ4vRKd2Tugq4GvT
6h3NK8LTUsmOdm7f1qtUCdriPjLcWtqC6sKH7aBCnVDFxDPJjvEo9hLlWRoS2qoG+9+iUtF5CuS3
kcUEipsNmW5DultMZ3JZeED7guZQHBgO3XVtUBY7WgvwI/s6CBREiSsdniE1bWsRpC0PkXKIksyn
ABk77ESnuAr4womDJ4SOGVitah+nTKmH3wlXIhVWQQUbWx0S7ISI7CmEcTiF5BUZVUhtMJCsrA3m
r0jEhig8PLJM4giJxytpCy9Nlcg8bwjPw7zLX/T4alMGFc42GUL28O10booheM+1c+x7pDbb4aGT
/OHm4TZRWpuOk486VRvi+5IhyC/JHB3OvkRaPTGUC9ymK46f5j4v4uILnb4A0Q7ivy+5C6gc1UX9
KGp5N+sRhW95Qz06B9VzEEkQLpj4KEewvSxnqkL0YLYPIQwVExV5FJF0Aqw2czrf/EI/Jn92bNN/
rCrTfs7rvmhm5d5PxjfT8I9aqKx1lBOGmIh6eu9BOFiQ9eRsZULRbptcrddiiltArQX1sw0gz67c
1pSHbXwJOaaYOU0uzwnhQjFO/WcOvo3WUGoRl95nA+0FLkJSFwmmfjaNKlWN8egOM+4EYIPCJ16w
oU9uSARrOeW8IC5iiEHSHjLk67Q4zeysxU114UqNNS8lFRNFRbHP6t5oZ2TRkGlquv5jXfndAoIJ
9iuBHsT4fchYmtaiearChL4jFlX8lIWidJlS/Ijs8VnDJmx4tE36nkJdDc4rEsgXYSP3iwyCw3WI
a3DxwhL8/42xy7KhQPz6OcZ+sXN24S5+fAetv/69V2hdm8gyZDVDEqF1QkCjJnghslnKRFFkVYe8
qKmmKZuA7l9NonXYb+DuYOeySuGl8pe+YuvahIi/IaobEEGDgmb8O9j6/gO9pXdSdKmEXmkKhtTg
9TQYD7H1ICiNRAH+WRmDKqWUZnqH1s+BsHWrpCJpYnJmrFJoRbechqs+06Sl35NBiLxFnTe+Ys/Z
6tc21IUpSRf9LBTYzkhXesIOiDaZKF9B2Yam5JsPZJLCXnfQnEitgVY4PE0UP3qwddqpGY9UUjtC
IS6f4aPvQOttMKnxoblbIjSYTMCW0ov0cqUZ9l3fBBaparoGpxieupjj4mzJ4VQlptSNME/OCfjy
k3BFoQef15jFmgXkCE7C3F+HIUFWmfsJX4qNLOUkL10j+5Yx1DROi7bG/l9Cl9I0SFUVHWsHF/Je
Hp/RA1bww477AlzIqy7IBQNFSfGHPwudSkY11AyicttDByngih+Q7bIB2jTgtQk9kZaesUDdsnP6
wDsPYhrZhuSEKIVcYUp3MvrkBqZ+qlQeZnpuI6yH9LG1jsuxp+QEZzbqSajpwYr7J9nUedCcyYZV
nILxLeIs6AH3LAFrM99w18BuuG6nBDC3xmeQt/Q8Tpv0xInwyo8k+nRt7Ty6UjpPKyxC8E9TZyJd
/rVvkhlel8XMk4ruzLC3nEYiqtlQv2ohLYGNgjCFFqadUMijCJEaoUqzInzWcw+jSFhGkHvQxubZ
DVkJ5x5X21UQ43qQlrdaq1+kbXlu82UGYv3Zynps3BKRq85wTg+W3ao8RE4WwWWH3k011k5fntoF
ARAaHIpWsW9UmQZ0hX2GV+GIithERiDEDXMKf3uWtSUXLY9/wboKsatiztKseoztxjmB9uStJbuW
UNJWyMW4rmD4HJIsEyiQGyx61WQk6FMipwFlP2MpgP5O5Ki1MqAHMd3GnS2t9MGMmc7zHWBLtQji
KrjNExcD2iqO1lxKgls1aC+cEkOmgMj1UsRBojz3zEzhegwxvicUMtIyEqyMKy3pAnz7PjV81Wu1
rNe62ORTcGEsjXUrXySm99jJirlQaocUlty/0lvsDWh94N6MnzK1ctlBWi4KPIDo9Rjkg87wrnz2
oTBda0RZA2k9CwSkIR00nCWsRX3u96E0K8RgF+dkYeHl20JEugsaQ+d2iTesSXdNrWJavVm5TQp8
JfES9wVDwFrUVeeJpp+72ucurYWrJkJck4VkxHM53cDBIhjbiqVPGRbGfpdKCyPJkRe7ZN8gaguJ
vunjCNPpirQau8uvyf2qz+Scq3tRiuIsBzdHCTuNLEbBay2Vh+AimXOPJbr83ncFcyO3QO66FHkL
skufQ8OsllYe0z3KglNoj6j6MbSb1r2QLr2KfPFIjzeYugorBJiobRucRn20yMGQkqt+gRm4baVn
uTZnDeKQB1uziaeMl0aE9tGAEcQmWJZLUZScRYPJ3LQDbV76MW4qFTS5VZ0of1Ck2msENCQtJ/Yi
LkrnlHx5DwmRC7UjEO6jzoJl2PjdCcxRGgvCKbLcDipwbW/9uPro68GdmWIlhPOyNsUh87KWE0wv
8hOxgAtm55LG7MpdTnz3rG07fNAMQnRbr/tDDbiu9aAHQYdTZ/YQakNUrIIqqQjKaecI/rLrilMk
6qdou69DqvaV3Ysngxhsizn0nIi8q8DQ5aVkQB+ARzEV5Dg86WT/M3JkrGuCzpobmZHjPQcaEvs7
r3VuIaQGmGWV6VJCvApA0CbLCn5LYzpXOcILEDSc+BuhXHodHgyCb5KgZqF2yoVztY4fCgrOk0LL
nguCBXOU4VNJa9pLj1Nq6pX3AQoEdNKasewlFxQz1qlx6TTUrbtQXPdO6KMnMlTtuZoo3HBMBWP2
fk6yqH5SSBD+uWgR96ZEBv7ltAuTivms3Az/DzQDHRKbrBmONVMNH/7TsJPuTVX8aGmQWFrcu5dZ
3F6CsDwloWHReeMebnUSSJFvGitLN+hNdgjQC2RkfP8rS66auy6g3jKDT63VfenTRtpKmvKkxS4W
l42bPrhppjOFFfEcJyebBmxvncIAJAnElK87ciU2iUXglILvGv0fceeVcHe8ClNUP+ITGkERnDrW
NoSHt3V0h6BIPMMLwxAw0eGPXgsctm3AdeKqtQVoebbFZCKZOVwPcetq+Nfhjyo0bgMCxbeFQukq
67F4XStwdci1Cc49GSpu3EmrWkjbmen2wq63IVh58QPtcfasSi0vYsM3YYb0162smWdq4GIVIUUw
lrMcTpsXuJcETLXzxMzuelRQOJ93QTftYrfd7A1rIo/CgCYK8nmtg0lKj6Ln2Iu0TVLRF0uCSpiW
xSIPMuFRGDw6CKhXrwUBdqkmB8EaN49sA14RwCSRyJSysCJjn+KLb+x+QZ5Gfa8FhgeouLQyp7yO
O5RPctnpV0UdtDO1tqUzO639dUFRscU8s9TTepta5G0j+SIcO69POkiaUy3DAcotiYztlAb0xUvC
dW5l5Uwz2/xLFIpXYB7VNVaDFZbr/mZ/ttjEx69xBPHXMk72Z0jyMPdsr9Qk0qF/t0uEcvmwByn+
mYalYzpNukSFL5eIc7ULQlyrzXOgO3nO/lhuo8Sl4tFK2q96UcxQVaUbTZWZIvgIXzo41sA5b5+t
pYo/Iq4KEnvqoFm1M1SESHW4G8LNF0iEL7LoTi/EOdPYX2GBsyLNup2FlkIqhK9KV7SXZh6Flu+l
6k0iFjq2eA07gRTbMPaziuVpRdFpYUP9iUCxT9Qy7i7TpNgUiN5umcQbVYDW1bueskEr14L587Xb
PpGBVYiNV4bRMSbCqcBJZUiXkUsWiFDYHOyxZ669Pt+Y3GGXyEBTzuEE/z6uOUunCi87yuK1Y7jl
LDXQOIVO118WepRwIgKYJzF3fC2P/fM+ItwozhVtGmDctIlSd8EB424duFJlRBfIK3G6i2QjWypJ
t/TUQrmwbDm7MEpaa3KGjZCt2uJ1Uujs/j3df5x3CtQAQX+DO5kzK316fKmd041h9VySCTUTB3oc
ignnXJdnEd5YS9/CHkx2++6kyey1CBmNLbxD+W3pp3JgA3O7NYSP+FbvlQzHEfUcRxAMqTehS4+s
rzfyYNyihHDqRMiBXUl2kZ6eiUZF492UcpylGvh1GaYZCcqlpgWEqBVKOUsgXFxviASo2o01CNUA
Y3qcb2P87+BVYIXQXITVeV+LBBZLyVLBbXmqVdwgHVzvPdG57zSgkSQPibw34Vc3OzNXwCFpKYPc
Bdc0dpaRlEAa2FV1cFdreGrw/RDYpy+40VPGuuZHRTeucbLqz8q0dKkN6ZHYNL2NNn7EhoVWeWST
HtKql9i00q8LBBNjR2kh5rhFoXm8ppi5TTzlJoP5osYuGxsG56XfgY8KOCV1OHFB/DQVYepjOHyS
p3FEgLh9otGvXqUwhKEL1kh+1QjrdoSQNOfWoU4ynVg1zUwyxW6Wla0wI8wjPHWy/AHFWriUfSFc
ejnuPBWNZTAfKZ5jBV3MW7k2rpoc/TjsNldMnms2Q6lt+Qo625xhg2lvtPTL/vb4u2/RP9WBHQjK
/g/4bK8fZLYrd/O45CS6rJ4Aqp4oscviX//Fy+PHPPz0Y+LF5U3y937p1w/68LR/5ZsuffrnPx6S
KgbRuXpyUKce3MKHe+zBxX3/lvbv91dPCHd8rOqRR8vyREHZxbkBM1iXpaHJBT+Imm//Y8OaKDot
C5MLOJfnvQqN13szQj8bg19/vJfB/PXvHHyA3WM0SKMLUM6H8mAIaI3SX/grg/DuGd8GQZHAIRQN
qqGEQp4eGMy7t4NgTAAhqMh0qiT07QNt8MgGge/mL86Enw+CMtF0AwsTEbUHKtgBjHk7CAAyovGa
ACYzQEc2AtAw34NYP1kLPx0B2QJzMskk0xDZmqoE8fTtAOgTBZBKFdFYaxKanaMbAxkp9ehZIE5Q
TUmqZmEKYllwUg8HQYNBq5uyylDsV8LL6x3TfiBK7FUIX0duCeLEkOH2qqDECothiLY7nAwGYyNh
ykqW3dHNBEmHucBUfU+d/ndXhCKiNJZFWdcxodGVPXb7dhSsiSxqiOY1zGteNcpHti28zIaxB4Rs
wvRWhvNPg6s2fOmHs8GYSJJ2vPuCwXoduR7gumusApA4k+MRJQNn4NuZoExMDg4miKEMEP/xLQkF
78iXdfqufvu+WPr5ATF8SkUawiY5IGldHE4DgjIxczIZBoT5Fs0QTtDjWg4GB4SskI/J2xoxDPJE
R7+oUA3R2aEcYnK9nQtoKTg7FBGdxfDT45sLsq5ILzXc3x8ESZowA5CEKLI8nJMq7LG3g2BNyIyX
2TYtC17vvrV1ZHNBxURiaNkNO7uIx4PCJxg1LxRlYklDhcQmwGb5XQVpDFsIdwllvzg4NY5teXw9
NrkDjRoIWZng5CHJlqlgKoN66HCBmBqVNqM/1GsqrrvmyzF9TEXUa/0wdkbI0oTagc2QQ5MrJP98
sEhMeSKqtHE0Js1x1g/I/FB1jZwNQ5eb2yV361crl8NBEJkN9KZl1gt76r7GOq6dAhkdJfV3HIF/
t5ikhIA9T24O+w5/7tf/mx3TUhHasTtABZD1fV19fNsDnp8jJ4OkTqBIoCMEcBmmhPLufqVPoAsO
08HgFrbXIR7XXBgqCF0eW09LGrASlYiuMq9gi8rvUCd1IiKPFOFeH+kwcP8fe0gwBoamIVeiZmQT
/AHyBlWFfZh603x1hjquqSAhfn2pcEdUUeIEtEWz6MpqTAOynw/2RkMnYN7gekkNBQdob491ZIOA
RhmgYOy2QMVgMBCcE+AuRFkbhxUD8mQWAluwyaCLRwg9UcvoY29XVNQiiglMQl6Qp/cVtclcwGGD
slrk/nmMUDSnG/T0odpjko5YFMYEbzeOAQX3tb1Q/XBRWBMcE0HlZZbNKzR1XItCseTRd0xtAhg9
AK1kPwBlDQ98UyxQQnNzYRpYElOCk/LoSmjgY3ksIC3hPcCC4GPKElYX9EkPBoHdkc3HkgwAaXyn
93YGxzUR2MvM37A1agq4ElkzMvZ17IOHg2BO+M8WnGGuGJRWxwe6DC4UBl2lkbuCLE4oififqhls
DSCyh+OgsHuCNTBZ8IYc9sdjK5+ZqRLlzMhhkACfGARgNsXk2gi2cjAMljwxgZx0/sACk9l3fCDD
y21qbPkoAyLQnoArh5/Z3unz7f5IwYDVFB+f4uSlcXtss+H3rQpuDxTQXKhgnb+/VBoKWyQgCwxy
ka7WHpI6ri2SdzV6h6Qzqan0JuFGscLew9LDkmAScN00v47QcQ2BRPbTWJCF4lHGShotARUT2638
rnvNjXIPtR3lfjDcIMbWCtwguElrIAoG6Ds3pXc3iGFf1LlsDhdrZQAfjnBDGFCm0YsBgAXUbsC0
qaCBWA8BFtQoJnXl4Gb8ckK87MNHhL3K9N7HHpLUCtqAsoG50uoYlv3BIWkCtXGllnTqqv2ecHTV
86tJNvvU379G4YUNvAI7SMZU4rUF8/YKwX3SYOGR/HaMQNs377Jxg2BOFHgcw5f9wt55Vy6pE418
G2uorl9Pz796NvyFJfMnWe7E9cLHPU3Oeyp+xKb72S98/f6///krO2z1+M9/SDQgD35xYM29vPY3
Ft2/Drq6ewbbmx9+ZbTtX+f1r79+wO9f+uC1vn6qr//x1HvKd/mDS7bFQB18fZsXuwiy3X/Hj26+
+/Ajp7o9nvjtDf3zHwdv903N/Mvn/8oMj1Ysu8DolyBl+sDO/qV+GftYWKu7/Ou7G77TFwhh7GNP
d3m3i3dvHyy9EMVGP9mLfm47+EJJHPsSZ7soqj78xy5K//PDeoc3gHcwQiAjwzkx9lXWuzyGyhoc
DhJsRw7i0c9mKYTvHrzHjMc++HwXFO7usXl6Sr++y/1G8FJIjn36Zvfodj9epi94xtgX2OYey+jt
O3899Mc++GP1WD24T3neHTz8he4w/uFon+4PH7wnHI598NXO3xUl8UMHz34hLY199s/zN97wq//O
XnuDx0b44WL3WL191684+Nh3/aksd/mPzonXfvTY598+FeWH6VOMrvvg3b9wpMY+fbNjM2fDKvOD
Of6KiI59+rLCPG5Xvn3ff9KaRj87OXjHfzY7xz6Xg38X7eIPiOg/XHgPyT3f7qoYNPXF4ed4RchG
v96vCoFvleXYl9l4fZIflgN7WGd/mx378JucvPLDGfT68N9wMs12jxRi+68Dc4P8w+mufgq9t9/F
/rX2qO3YD/K/2CeM3Ic2u3gYp3dv/fUmPfatb54crJV33cGqYGSGx/+GYnL2FLrvB51Hq9ALxr7z
2Z/rjRjLr4/b1wj7dz/QV8e+xAkn1qPH7HG/PuvN839DZUbA867Eguq7V/hGzhr7EfbnzC4YPsjB
Z/hGHx/7CmccBT99/m+YQjdP7KLO+xr/WyN27Ps/3z0yPm8Hx/gRb/LXL/Ojm+SfIqrv75dfxVE/
+muHl+fhNx7Cp13+r/8BAAD//w==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8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96BB7C"/>
              </a:solidFill>
            </cx:spPr>
          </cx:dataPt>
          <cx:dataPt idx="2">
            <cx:spPr>
              <a:solidFill>
                <a:srgbClr val="96BB7C"/>
              </a:solidFill>
            </cx:spPr>
          </cx:dataPt>
          <cx:dataPt idx="9">
            <cx:spPr>
              <a:solidFill>
                <a:srgbClr val="96BB7C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1HzZcty4su2vOPxwny7VmIhh39MnokEWa9Qsjy+MsiVzBkdw+vqTZVt9pWr1bnW0dsSRH2SpWKhK
YiEzVy4k+F9fx399ze/2zZuxyE37r6/jr2/jrqv+9csv7df4rti3J0XytSnb8lt38rUsfim/fUu+
3v1y2+yHxES/EITZL1/jfdPdjW//+7/g06K7cld+3XdJaS7tXTNd3bU279p/c+3JS2++ltZ0h+ER
fNKvb9fmNtm/fXNnuqSbbqbq7te3j97x9s0vx5/zh+98k4NZnb2FsYScUBdLxaiQnBOM1Ns3eWmi
n5eFOqGcSCQJES5ViNP7rz7bFzD8L635bsv+9ra5a9s3P///fdgjw39/NWlL78c9e+XBxPXZ93v6
5fGc/vd/Hb0Ad3n0yoNpP56Sv7oEphaJ8ZO2a5KvHf717c1dvjfR3hxN/aO3/c2px+JEIsQFp8yV
xMXKPZ56hBRMPlGuVJJR+Xjqn2XR09P/YOijG4DbXL79kwX3vxKVVVLswenyNxfN/vauje9n6Idf
PLq3vwkOxSeKUJdziSWhgqIjcMQJAcfAlEsGzoEovv/qH37xdwx7GqM/fsKj2/n17eriVUF1nWRZ
UtzP0j8HiIgTVyBEEcGEIUIZe+Q9Up4wIYhiimApALwfAfMHOn9ty9OY3I87QuJ6+6qQeNd1kOZe
3GMI/+ExkEI4Vpgh/hgQdALeRF0iGSNUEnnkMc+26mlojoYfIfTudfnKZl8U9s3/2RfV/3uz3bdx
kTT3C/ifOw6lAIRQrouwQIfE8thxhHuCkeCcI+xycuQ4f9Owp6F68kOOANu8Lpc6v03a+AWpAQFn
wRRJoF2cYkndx6xMshNGlMKcQnaCi8fU4LxJ2vbfmvM0MvfjjsA4v3pV8e3CmnT/5QUdBp1IRjBz
FVZCKXlMBdwThrkkjP5kAkcU+a/NeRqM+3FHYFzofwrGYx79oBagcKNEUkoUwgi4pxCPIrggJxhY
KMECFh6SroLA8TCr3hv8sDR5ZPyPuugPxcD9uEfv/fXt/ctHRcLFPgNWvjdv3xwz0guIGVD7HBUB
f3jhP1snePEeCrRo37wkF0UnwGSoy6Qr6c9K4GGNxk8ELEosXCHxccR+nj1Pr8CHY4/A8Vb/dBUe
wfSfReVsH+2hfru9X7D/PIsC20EcgxMcwjRE4APFfICJggjNoWzmhBH+HZj7r/7BQJ9j0NOg/P+R
R5Cc7V4VJP5dHif3k/ICeMgTzuhBoXDdH67wCA8hTjB2mZDuE6zmL015Gomfw45g8F8XDN958z47
RK2XAwMSCaYEEc4FVMn0O9d/4BwgKhHkUvAZwtihUDjKmM+06WlUHg0+wubd62KVvwGJe8mKmYPU
x6BWdoHNYEZcEJQeoKIIZH8IVS7/TimPa+a/NOZpOH4OOwLit+tXFauu9um+7cBHXs5FIH+4oOlB
JSxBW+KcQTn8AAxBTyQUaOA54nutfJzWn2XR04g8GHqEytXmVaGy2jfTiwqyRJ1gJbFiLgI1nOHH
/iHAfcB5GPqTLPIMc54G5PeBR3CsXlfZtbTpvtl3L+gi5IQrDB7CENQkILFCmnjoIvjEhXqMIvVD
gD12kWfY8zQevw88wmP5utzjpkkq2/xbFeBvbhXREwGuAbI4FMJcCPEYD4XhMhGgiGMOOf0YjmeY
8zQcvw88guPmdbnHdt+YfbfPXhAQzE4EhnR+2LxzOUb0cQ0CAQvD7hJoroDLH0XwZxn0NCQPhh6B
sv3tVaWQ3f4WuO/LhSzQVhUgwkBapVCM/EFbhT0LyaAspExx9KNofKig/LU5T+NxP+4IjN3rAmMD
u+cvXIgQesLBM4iSVCDKMX0csqQLUjiDUoUrBIIql5DxH+LxLIuehuTB0CNUNqtX5SIgAnVd0r6s
okXwCRSHkiko1UHjht8fpXZJThDDUIyAKz1VIHrx84x6GprHo4/Q8W5eFTrL8iXziQvNHlCS8EMa
RwLc5hEqgp0gl4AfyacTyl/Y8jQY3wcdYbB8XXFre9eAuHgfOf65lIXRCdAsF7o+XBdAkAo/hoGf
MCRAO1EKCXAdF3znYdD6a3OeRuJ+3BEY29elZ93siyR/c7a/tfez8gKA4BPYDCXofv+HHe2LQKsB
4koJEHyhkP+DnPU8k54G5eHYI2BuoC3qaG/kZzfW8cbI/4oGqt/MbdzsX77tALsnAvwEESUI5Iwn
GtjUgQIw2EaVTPzBW55v1tMAHY8/Aum319V4oBPgYC/nOMQ9gU6Dg+ZOQViBrRDyKJIB/QIWDC4D
O9nq0KdzRL/+0pqnIfk57AgJ/brKRX8PnaVvQJWHWAbc681q39/lL7lfgk4glcM/5groQASh/hE0
oD8irNQBHPojqN2vih/7V3/fvKex+rPPOQLvz972iuLf6R5cC3p5upeUZLACqkAOABHsIinkEWMD
BQAJhQXse3HGwAsfo/hMm56G7tHgI7xOX1eNc7q/jaf/QG6C8tOFFh3IT9BX8Z01P3YyeQIvK04p
VEGg5Bw3VDzfrD9D6PFtHYP0unLTh7u2e6PvoAk7v1/F/5zaAUIS3OLQRgWtcOp4T0yKE6AVEjZi
EBSrkKzY/Vf/CIPPtOlpeB4NPsLmg35V5O70LoIu7P30glUQcAcXtisxBfESNvXZY+UGxGYCeUsK
KIF+HEx4DMyzDHoalgdDj0A5fV2lkL8v9uY7hfCTF6yGoDcRlAHg2iA7H3oPjzpfgDlA8xjsLgto
AMDsuwT6sDx9tlVPo3M0/Agh339VbnNhby0cLmqa6X71/vOIhvEJxDHMCSWgEEjYrXycc9QJuA2B
vgxgdz/b5h/C8zyTnsbm4dgjYC4+vSpgdvusjfe3w91d9aLIEMHhRAK09bpIUALJ5OF+Jshr30Xo
486LZxrzNCaPBh+Bsntd3gKl9u8R7Sz5Wn55yVIVw2YzVEOQ66kE1Rlc4xE4h+YYigm0xmDkQmff
MUZP2PZm3R5aDtt/t4CexuzfftgRhr+9LhXoNJnL5kWbmugJSNUubH4K6AYAeeeIJxxw4yAOHZRr
etgnvYfjB4F7hj1PY/T7wCM8Tj+/qkB3ujeHLoH7Sfnn6YfAnjRlICiAbCA4bKw93pNWwLdBEQLA
fnoSFKwP088z7PkTPO5v5BiP1+UfvzXW/IdONBJ5QuH4wuHYyI/zPUcRjp24Llw9FKs/Wd1DYP6W
YU9D9MRHHIH129U/dZ4/PdtAYOtdUSjyXIwxbMAr0BofJF/1XSmhAko8+b1hFcLIK7z9v9dUf/Tu
B2eifz8x7kPLyuL7UfNnX/0OPhx+Pxr6czqfjDA/Znp9++tbTF0J+1m/H2E/fMgjIH5vlvvDmDto
0fz1LTR6Qx6AwzoIjkR83415+2YA5QCuHFryIRfAVo6EvjLYp3n7xpRNF//69nDwRcGxl0PvhpCH
XrO3b9rSHi7BuuHQVQ6XDlsLh/xxf38XZT5Fpfl9qn7+/cbY4qJMTNfC3YCs8/ZN9eONh9sTDEPt
BGK4C0ESDt8BCYTrX/dX8AiBw/v/b4ZJTLIsNssEkXfVyBZisCsku+GmTJx2mYd5tRyauflM8k3X
p0QXsymCAmVfSpYNZyLuNCWRDt2PpOzqdyPZzYn02iwnXirbz7aSzg56s7QkabebstHjYckXBfkY
KouX/USY17QdX0UiukFTWix6MXAvUWV3gafBnrVF5s1ldmrG1l02DTb+SDovn3Li80r0a2QlnN7H
QxrImvZePYdi3SFW6TEucTDkPNR8bqZlO4/Gb5UoFsMofbg3etbaO0eNma5cw73WdkSLmLua8H7U
fJymIHMYCczYU91wd/Yt5e0eCbuoWTmfOm1zZbsBbarSzl5fTsmS8rnQA//owKd/6JqC6aLPLwaB
zXmEqtLLcyp8kqlxI7vofYscPdbWL5p3bUVucpvmvuy6m0HMsa7rGflW2FM3Ykabhl+Erp/U9XlY
z5EWIzsn3I8pbT3b7fsmanQbc+KJrtxkpRi9uW4DZTIRwGd8Y1PYajS0i7ammY8SRb3KnLoJz7WN
sw9FFnPfcRj12Rx59bhxqDsvUV9JPWSLoVcfVTJujIpSPXHjF1RVgapEo7EwHzEJ12lOdnbosW6m
ooS5qjsdVZjrkMC8Zx94pNSCdgPXGUtrb2A0YDZM9DBlF27DvbwWY9Dwxhud5PPU45Uz9o6u1Dl2
q2jDGnsXpn3pw3f3QctKnY5Fqls8jLqPnK+FQ9bMzXfjhKagc7ugztSkoxDfJOkF3PiXhuIPZZPl
a4dhR0sLFwXzBVKl1yYt1dBhGHm8qmLNzHKQ0gL4yY7MptQ2dS6zxrpLYouVTFOPy3kVi8RrkmHa
CpKcR/DABF818qZj2Sfuql6buNkmLL1tQ5Kep7a5Zd+a5tTE1aTdDEW6EGgxNXhbRUWhaVe0ME0R
1e1sE4+pDZbdeSrqfZ8kl0mi1vmczhtrBi/EyQr+YB7I7vVCVSTTjuy+GUBugOl3XG8yRLt1lfqt
01c6zMymrCjTc1KfObSZdMvtcsp7HVNnCnrELmhkL/OqqXQ3O/5Y5/Eli2otQ/Z16PI+YE7uapa4
i0qSTYNTrJ00nPywY0Gj0tQPe3QzRr3Oh/ndkLgXOJobjSJzLq0be8rKtRnBnfr88yBJtolFmWmE
wOHaJr1IaSc95vBLVTZe78pveZic5tFUajV2ixxiSVDPuPB43QxaID3authh3FG4seobG2z7jhXx
Xc7i9h2XPALbkgsnNM2yjEWtM2SHs9YJO206EQbCFsZPG3tDXadZhDNTXpL01JtAiV00tRNrgqrr
KH8nMapOByTSZW/3lS3Li3CotxPH2cZOU3OaVShw8vByCvt8PccT38ZmYL5r7bJOanLKIzdf2iFW
QZ/G7xis+otG2qs2ROGu6Wzmm6nsgrZ3T0OnM6uoN+nWlnZla9OvqCDttm9Iqmu3MQvWOPWmpqlO
qqS7yXhuvHD4FOZp+KHOossJ19dZkX8o3LkLEuxMvp0R36gJbcwQpR+qvluHWZN6sKuGToc6Ck9H
l9xF5UUPbhEkzLELWYkbhsr3bRhfEFLVm0i4DPwjRwvSIaLncqyWvaukDnGBlhWzZ30h7K6AW9nJ
ueIemcZWD7Lplkhio8fOpQHtVbF0rWTajSq74SoEHy+lN5qi30qIYrqB5Hc+YrQFKepa5ZHdtuZC
drEIhq6Jt7YZYp27o4S0ES6kE9NtPMpe48zRcZjVy6G6iNx69rJBpDqKFMxRoXQTQf7I4sFqOwuA
NM77Tdn2VjNezV7nfiEsv0ls/JGPGVr2bSy82JDr+swOdelVyKl14bKPg82uwojFHmploztGdYTU
xy7FX6H3e9tUA15EsRx1yS3T3Im9ZCoHjWJhdd7UXzrIBV6bCk3m+ZqYwxfbHGJlaj0bCpiiDOJ/
eFaqOvGGPvySpabxWCS5HoX8lvLP8AyY1Ce5GXUxoaCktFqaiaKFbGINUa5aQCqcdT+y98TN66Wd
KATHympHNJFnh+pbk9pvfWdSr1pXZZx7Kik+FbW6Nkk06dSdPWKafNHiWmoz2UsITe3CTjXMr/vN
LdjgcxR9HCd8DQ/tadbN6L6LBC3ganUNGa/0y6jzpjPaRZ+SJvJHVPEgr/rAtAh5k/poOJkXUdp5
Lc1DTxRpUJQuBLdqL1H5wXXwvqp4DZSBtRrPZjHv8GgujHWCbO6XZZnA+h+meTnV9XWLt0Nc7ET/
kSXsLJwK3fY5WUQ1yRbCuBCiO/GNRXnuue0MqaGpLyNaGh1lESwVM1/lJBTaiUarIYJNcNP9Z/Dj
2p+dcYScCHg4+aiW49DNSzvqJu3fo1x+LVxzWbiWebObZ37Oc69taKt7quCldqq1mytAGRZ7VJHQ
z0nzoXMCzMd9PbSdl6ZNEuA2rHRf9ed15CQBxM7SU475CBGNBLBJlwdZ13iNjdMlqatRz2Ey6Djt
mNejbPIZzSofpU2oc1x8cQtPGhN6iZi2aWIua+oOuoy7ZRLfhc1YwpRNmySFzN8NTrFsWHnuDHXn
daiKdN+G0cKO3c5Bwk8kyXWCTb8gxTR6CZXbsHTO4rigPhBH4/WsLf1+oKFmaj6LemeTcfcyxTjX
XT8MeuiF1GRMVrQfCy+u4k+p6sCtx0sUtu4uD2c/B6fvonzXJabXbFKXrKq+hGlpfScfXB83sWdk
fDkpNwxoOKUQDyD7ls4dkMUS9sfgRMQ8LoqmOmSDbNtyQ89JO17QtooDUYaRV+btOnbvmEwzrzZj
46m8zAOTtjeNldkaWPXslbL/CPwz3cw0Oo0zW66xg+JFldH2FCXdZcdx6PWFg1dhSd3AEesy68V1
PF6LqDNayRl+9M61UP0Eq6S5dcZ48kYpr1r5EVi3A6sszD2ahd9SNfealwtXgbo+zHNQFe46Yu55
yDLxXqR7x47ZIh6NN5WRnqxgCzp106eZgOvGYsfDqr+uUDquDtvnXlc567SH6zLLV2NmIw8eDTSu
wtZc84KUOhyAHB1Yw0gz6ylTV34aJn4SN7qyyk9IsWF1Pmk6yHesCrGXVmiVA1RBGOdX6STf5fkl
4iP2RJgAnTz8yIFc636IVk3EvwwDOGxhTeJPkFccM1f+ZKqAfoyTfNHnd3EOy6aUFdHJLNvTOqwW
9WStVyq4obE3QTzZadvWw8K4WbWmaZSsDJ93cuojn00y9fsSlafEsiBrovdAkeN1ZPJVNwfGJeX7
0pluZrekOzd2vyFVTF43Jmd5NqWrMpyIHxWRP1hlN5ayeEmyuAQClVc3TFvu1qeq3YXVKG/iaVpF
kzv5SVYPS8TzT8mQN1sZQf7PY6fzq5Qly47zTKvaDS86lPkidfKlgob5nWF2XI3ANrcsHOLNZJp5
rfIpDMY83MQtqS4Tdoma2yZ0yu3YN/muP/xITRAK3AZDEufrKYrwphXVx4LKZjFQnG8tpvHCsgEt
Sok/ITiV/KlN0GVYj4Pfzsz4KHSydVQB/U5wOl8KKG507MTzOoL1mk0KL2ucXRADlUiZUwQeFBvP
zF2iMxdNixrCuVdRVaziDOK9KAs/LcbubJAFCTICfm0zkS1JUSIgo3G2C/mQe3knh6BnOb1qffah
zsXHvJinmzq26Y11vNEd400fVb1O56IGctROHq6gPotwdRaR/NKOJN3WBQFy46AvJBfDxYxkpFGH
nNNSCAQRQa5G2yNvLqirB5s025nUiea2H9+rcbxpYrNi0nY3KEfJ2WwcWOcp8WPZxpALehJAwo39
YlDkzNpILGbpfJ5LdWHckFy4qZ2DmDkQo2O8Yn1b+DM8VcJvoJEyQGmdwip2b3NeyjUnEFvKoTp1
ElP4SdlATejO0aIs2otY8npZkoov4jgSXp+VnccGST8PNLsizhqoZnZu0xhyZeWQhZ2jaoshk2kO
IK+GnMRLxroFFWUUdB1Q0sz9vvyqVZkl8yocwvxmMVdRoqvWrb+20QzvUM17qERUMMMSW9uWNlfz
SGpNaOyVLhtu2IjJMhsxkBuE0iBRRi0KN1ZLNYSfx7ZnOsOlPE0KJH1hpg95j9QZrtUKS+MGomkv
nYifN60+1Jjnxok2eTWrnapjekpmnmgmMi0mRa/U4Ucy1GualLekckO/EdLsSFoKHckYwHVhDnLa
7SK8TfMsfo8THPthlrhrt0+LD70bBaZSW9S7ZKsmGXqk6aLVmKdA+qrSeG4n80C0M7+MIgSlP1/m
PZGXo9Bl2E8XNI+4bseZLcdUTMCdpR+GONrVSblHlZWnGR9OO9TT6y4vjJdElC97WBtLU2O6jjKc
wOp2riFMoX0nIAxSqJNgwz5czGTst1HO0pXbhp+bDAIcPGCwOyOs7M95MwdqBB2jaDn6VAvnI7BZ
cdumZuFkDKJDPvJlNVQk4BkkgxGOyvqJgoq6qudmYaPUeFWRk80YVskyZ0OhkUH1dnD6ctEnFfms
oM6rRld8UaV7KNPn1JNlbBa14ziXpXV81ozLEOf8puDzeFXLdwZvlFXjWSnNdFYmQ6YpENSzYbiU
Jio+p06yGBt4ciEAoD6QfLiMYlbduZPZKJinjzGPFm7Cdh1E/AGYJRAMVZokUElZnfZVJ4JiRLku
o6k6xVYBv8FhuYI8gc5i4Jmc1pdZz5x1Ndr349TKQLFSQLpAhd9lEQYHat7HlcM+RfQrKly0gZTN
/aIqOz9UUXEFys7WoDaF1DNLHxczWWQDjYDxTskFeFR8kfa0X2LIPktUTMzvIArdCCZSj/USfUyb
6q6o+PSVxGg1lTm+bVIoYXsnPStDUEqoIv3C4UmlU5xM7yOni31MGV6MzIIxlFWrEEzSOUl2HYoE
4JxoEnHrJwUvYcLC2BuBAYDeVdIVrYoPNmqas6kLoyvj1FfleOnONP5G7ejXd3mfsY+sNWMgyzGH
3FyCmJF17Xnn5MHcdNPOMlx7pmjxeSXnxHdIVJ+LvM70NKd5INX0ibjxWTSbdBmOab9ErRuMEMZ2
PMpqrx/KlVM00Ttbd1YbmX3qjcFLWku7TIc48ijpje7rTughZPV5Hop8W5vkWx0tgfUN7ymBFO64
3IEKX62m3E0WQzbhFTD5YUnKCmYkWk7Z4BWiy3a1odIDPePAzK9BNoivZiCFhHdAgHGZLJrMoUsI
wgikjRCCdp7sUNxmy5BWadDURa6jogbkaKo0KQe+plPF9EhY5VtbYuACZlyXKjrrRlDjgMnscpLl
C9VCPJQjKAuSzT4zY6zbpM5WbeLEF1QU26qI3yci50tB8pU7jcl5KGvg0VLsOsIan0i38Ks6xwFv
48xLuUPPs34F8+VeNHGT7uDM1UU7OdXFADKbN8yKruxAJo3KpFgCfUu0a0FCGFJTnQ081V2R1is5
E7VwGxsGchrTZR2aVJOJOu+yDr3jIRoWNaLdonKbEsje1K1koeJVB8xeRyBibp2UjiAD+DZyqAa2
VW5dninfsQWQxYl6peBsaXPW+jVoCN7QYnkGGi0BJaejQVtXLqg+yII6ljVbZwqbRdrWChJMujZT
I3emTvwqdHNI9DnRXZLoEHTMZWGT7p3T2nUdjR/nMEzf1yYDLaew7rphrfKnko+rmjnLsk3nhUwd
UANbHqRTmC1kERrgH17ZzNEaHtBQLkp7FhPyIc4o3kTxForn7kzVtQH9KDabGc5HXbX1p3IKiTck
3CwqxJzt9x/N4be5dIulGPpmST/hwc1OY1BsQFAtB8hCsBDcvryOBxAcI9BNpChOMZwm0YaAoEij
Kfbl7ILQVIE1fRdjD5aF1Yi2KCCmVoHTlmsrlQH5JE03IRAPnQverZqx11NR5JuJFgqM7NWGpujW
UXxalxZ9KAY7wZ0lFZSW8jrvk804j/jc0mKBSDR7cpSgWfGsLFYh7y5Y3g3A36g3g/Os65Z9lXU0
XVQOKIRGQeqdWlwGFovyjPbGo9cZE3brkMmDnvN8F3bqg8WNV1YkWjYdqr0GtXRXWbJlk5tsjVN0
OoF/uhoQ9Ylo0x2bumwRBans0G039Lqoqm47waN+FqlX6AxkaG0yQk4V5V9CEFf8ENQg383pOmc9
WVPei21aO/AuoOveOEUcyHH7mXR1H4iMcc90w5fIwWZZmtHPagcv3WmqtKih5BrgiW9rclg1Kq3R
e1DRqpxgnfEoDriDNWM21pEZmh3FvPugKpiZOfbytg5X0vRiadpY+jGuA5o3mXarvvQYmtCCFqBh
qwh9xlH1ZU779awMvTocIVoQkQNjF5vMdmNQ5xCxyrYBOUp1X+bWNNrhxu7UZMBLu7LbFfK6GrEf
2khzzMPzom/7DVNQiMW9qYOM1Q0ILDXQk7qcdn0MNXLTtUgnbMo2EPdbKGrxDJKJjQONdN3UHKqM
8iKypr9S0oDmXjfng7D9eQwrHRAjXtGAnjOI5CIOp9HnpI1PQTt1d7W7GkZQbW1aDsspoZ9dEAdO
p05117dRKIqVoQXdJPEYZKg2XsTNHJAo5LuKLtWcf4vSpDifescu3Wg0S0e54w0dIGaUQ3ld8+EG
5DxzPZVqA71sY1App/dHBYy5INW1mCNgT3EFTCONRm3HEeSBYiSfoYBYuGF8S4rU7jqVicsKnrbi
457gxfc/p7hUiw6eHQXLKYyDPgrrVVjF86du/qjGgZ5GB5MLvkxUFr/7/oMMckG2RdHPl1GaRQs8
VNSfBiDOUSM70FOm2eeO7XZVbodlBtKGHqOh8Ecsug3vK+GRDspxWCIL2A4Y/ErY7KwI14Uh6MyZ
8+ycHoj099865QL7KaOVSPlZhrJ2y6ecaslnscxm+15NHfJq2BC55l9wHHZQZEb2Aii6l7sAX0iZ
/JBXEdZAus1pNpWwjzNACTSaD0rk7Q500nZphvpmdpxpM6nknZhrdB7yqA54EqRwGuFdMV9NsLNz
lqelo3mataByFwAMEObA4DL23WwO17kMWy+1RRNQEbRyAHY8JJDx8LTtwgoDaSrPJ1M6EH75Dnrg
1UXUj9ILEVmVtik3oAxhXfaHQo1/Ti2vLmMjv+DKDOcoLf0wH7aiF9l5bKvmrOsbqS0L8cot22oJ
C6ZaxFjc0DT8H/K+bElSXNn2i3SNQYB4uQ8RQZDzVHO+YN1dVQwSIMQovv4sqmt3R2onwT3xes3a
yqyysiUkubtc7suXw2Jpx9+nQW3tic79Y+oSGdFpvp54MezIGIZf58p+7eosv6v0eDf3NLhLm/LL
nFcZHJHgqirnH5pU6TMdk+u+btN9OA7pTVlK92uYpjtkLGjXXAmXf3ARI7z99ceYEb7ruLCjXLJb
PsEXTDP+vSt1eTe746PPGvKlqPlRV7P6WeTyJuvdD20VfEI8e3jI6s67QkBXX9uc7Ya6mSO4pTAp
lBbXPWkOQ6P5Yzh5akeR4HtwpLiVtKFX3oRwYUc4wzPgK0vD/DYv+2LHZNXc0gzuE54XUQeY1F1N
mhZRKvd2oEpc+w0MgTUW5KqgHUVAp5z21ugevbHwbyfi9hGCI3zfNzDXcqqRv/JauEQ+JEjm7XOv
RfI498VX2yuyO6+odiVxccn1UuxtrcurCS7bQ1IN15Tes2CCX99799R5pYSPccCtj0mu6YvwIUk5
UgV3RM1LCq1AdtIiCONMUyuuaVdcY824fwZ1W7lpuys6Ye8z4uNRk8qjhd/fDeWkX3yrSI4pUnEN
Yl171+vGqPPJZ0JLcpW1lEfIG6WHzhnzCCH3/jor5M2kwvkPR9/NvsQlWTUPTfU84/76zOD8q1HU
j/4UJDuXt59LG14ATSk/5g5pDymdy+uxH+CDjPYd68mLVVf+dSNtclsmVrbLkVME/una7QWuagfJ
g7ANbn3C+I1v9f0xGdpg1zCJVIvD9RGG+8FKLfc57/1DoJx+P2dT+qke4fqxPEGIZqgR8K6ye2U7
T4z54kr0nO4U8h3XSdVEyAkceY8oNQnr12xuyL6uB/uah4gSS2s84G96XyVaR4j3NTvdZBX8bhaT
Mat2vFH64HQalsCtnaOLO7gYC+8q0OxRlpR8GTQbDlo5zgPxJnpNcJHGeDqJ49CF38P2SLhIPypb
HlzayOfep+QDnhbTHrFv5AKaKHAg05lOR5gKhDdr1dsHB57koZiq7JB1Lp92blsqRM9KZLMWT4XV
XQ0PySuvRNF/H6V3J7k1fAyKWSO+Wua4upmMA5TwXOU0vK0rL30IZg83MuqljwkZhmOte8yVjPK2
FZXelbDLz8FUw7KWc7ObkRmKedZ5uPfnGTKb4NIpis86YfqqtLy/Tvkrf8MJ/oYX/FVLrfI0+90+
4J+//t+PdYn/fnFe/vvDpfvAv3+7/0/bgrO/Ff+oF0Rca/7SghH5Z6x/SRoXXMY/zJoG0uPlV6OD
/8Ak/jf/+P+IEUE5hgMkxTmYiAETPwGL/PM//8aLOGDsALTDBrWNb8FmAZD2Gy8CUEgANhsLt3dA
/679+I0XAQQe/4LCEHAYgH78V4X2f/Ai1lJDD3A1Krh9xLpc+r8BjIQAnryBi3igB6MOGCxQwQqP
wcKiT+EiEinJkVY2jewi/9kH/kOgvFj64ccikcjuFnYkdIDEPEk+5qnzLGf/G7JScR++ZuOSBSPp
bZLNn3mPcEruHW1CouJuLtRNN3r7KRBRmgz32Wh9bhw35l16lLMXF7O6UkhjcRJRgXib2vs9O/oj
iRKRHkKItijUFSLe19x3n33lPQCWGY8Nfcb1+QDEgOOnf07wabUMIyaaD4zID/OURInv7mlW7zlU
UsD/FB902kRFOce4co4BHe8Dya77FJlnSR8qOn1GQn0vu+rJ96xIah2L0kfSqTtoJ/k4a8EOyJ5/
bH1E0cfisUyA3QiyEEkrT13NCdz7IhXPXRog4IDQSO4Nr50KP1pMfS0oti21aOwmMLJkeaF1f5HO
PTSyvKOFiE6k77eqvkH+LAd1ivv5dZABsgmAF9uQHGC/Tw9SlwpurUVoJJrmkFY+QsHlXTo2j3gd
PAYKcdQML2w+BxHpPcQnvP35D1hg/28/ANSYwP0tV0QAQq2FNeD0A/ImZMgW5ElE8MSUMscVo44I
SSEJofEU5JnzSBPux30yPxXN/HmocqQDbMQfS9/Nd8Huh3Y7dZx9IEgG7ubHwE7KKKnnu0ko5NM5
B1ojJddWx4FZaq09QCLlAY6gDndc2e2OjQIBeWBFJuHv6jrBFRy6t82kEG1HnCvqW+cvPSZ6N07z
c2/l8dzm9h7698VtnNskmO5Z0d9WTdbc1I1M35AB/z6h/3+N6ZtC2f9AG38B7hZWtXW43Zv+Lv/8
/t+mMwzAewA0JYq0ApAanZhOH4WNFlI2qLj/Td32L9Qu+D8WaIrBocf+5i6HIvw2naAx9i0KZCZK
usCojYrw/43pBM74RN4JSo+Wj4Idfivng8xtWwGgdgV1q2Iny+StJdpgH3qcxidb8VtkTpV60dl/
dfrfKQxdTvsmL2rYjyunz4tDpme+o0laHs6PvraA5Uo4QQj2TGd5b/PxqnOq7tntS+9bQQW5ZX0y
oez2n7N8ZwFrUxggRGKLvEj9YkS0ytYPfHaURrASmLuIFvPw9fwka7tkXF26bdtZdwKT4CEijjQv
smmfUkturWJtAuvtRklVoTzQd/XV2FUhQuuwWB/zzOfp7qIFLLXVpwcBYzn4rZgCPHUyke3mWesv
meNPQJyfO4S3hvkfKVrID06HLwLC9ThVeLG3lUhvWlF4NpBXqn0d1DyFu8oeE8Ra7C7INu6ClWP/
hU09kaywnDnreQI4qBrs4tERVoOwjrvM6wovUNfnF7ZyLgue93RhyOhAtHDFRZmWyJVJpKz7XYbU
O0onLtk4Q8ODsLFkEWo/6uEl3PshCdhLRypb32nWVVNMAlxSeNo0EnDzcxOuLWj5+cm+SWbJIVgm
HEQYTDd11if9niLClUfnJ1h25h2DwgyVZ/k8Wl3venCWdF18SvLM7YadFXKAUBWSEtrf0dYT04fz
09mLhrw3n6H/Mihb7rXaQyYtHRrcsSx2S4A6Bh0K8q3v/ak4aDpOzq7XAblzOAD1Yk9S5pQokT23
pWsrNowDgIeA6nqjFwGq6O1dVf/MBkSArUEcxim9Pz/J2rkZBqKGso5Md16kdRt8RbopiIDrEhtG
dGUJgWEeBCtyH7ljuE543f6w0Dnurm1pgCi659c72lX6eH4Za8cVGJaiJqMnmwxOGkmTbJdMPoBo
XYB4Z1ju59CRCPL3KUBT/bBzyhFplOFwfuaVDVz6QZwKvhJjIaXTeFFXk3mOlK2K9CBRZ5FeOMGy
tyea5UypzbQo/Ah5MzEhxcfLFNiHEvGJy1Zg2AqnQNAN4TwSV7UO/KeuZjMARoRa6YZNXbHiwbJ1
JytokUiyxsmDAgUJjYFB6cSODBlHcKBAqJyMU3aVFbO7Md3aiRiWIqw5Fb2jk7gmbC6PIyIkQzTl
ZT1s+DYrd8RCC3O6HpfWCRslCeKu650OIKK6siIEN8UUARU7bt3da9MY+t/UQ5O4U8li4Krnj1zp
7LGRnXpqizp7PH/0a1MY2j/yidkjaNZih0x5hHRxxm/DkeGy4B5DYcT5WVYOZAkfnO5XxlLJGV6t
sRJUXyMMZD2Gqa3EZT6Ib6o+IpoWdgjPsqBxAKAsJvrNn2sZnf/6lT3yDQXvh6BGaxEfmA6BY5g4
EBa4WasFsNjLC3fI0PE+Ryxb6ILFtB14jngFm8iutXQ+b+zR2iKWn5+oIA+J14TTcgSNcsPjAqGy
opzJvrvhRCCSedleGZoeIEXd2gS4FKBi53snnJuHFvCdez144jKXcKllPV1JGeLdXwBqFXfULvuD
l/qjfFatIvzWbebQuulIFgbPKEty/cucNd/Q90BjyyzLC+JB4ZjizNN2d6gmQdyNa3LFQPqGpuu0
SK1yxPF7JfJUR0SqyQh4gjMMwDUHuf3AvSGw7pjd2dO38ye16N477o1vaL6YkBys5zGJ8cTM7Ica
ofX2r9aZMxmRWdX+My8cgRSEI7Luzioc6XzVFP13ns9Pv2ISlt5dp6eoEx8eKSdJXAakP2QUyIPR
D+Th/Ohr3sDSxeF0eG8ANLNxmjB2LSwmmu1k6CKWFkLHaav79AtQQmN5RWeA0R4mMKtX94DnsuIr
447nbejcivPjGYZDKJDtArwRxNTNxzjVYxEpJqoXwuo5nsqk3/D11/bSMB6Nm1YFIUEYe2K0in1v
s3LeAcqo28vE0zOMB/Aw2nMmxeIOsSdUNgWd43xuEHbUV1XeyxJVBb5M/5IIaTkbBnHFXnmGIXHH
SuAolB/7LCn73QwEstzNPG1+DBoKv3FCa7MYtmSmM296Hy5vlgoe+V2ZHSqZAt5pA1VwXhTXDsew
HX4SWlXRTHPc9mkXO7k/HIT0guNloxuGA3znGZlg9uLCyUvkt21UQCHZvGHN177dsBF4GwANnENY
nRaYGyuzv1QpVZdtDDUsgO1LxK5FOsd5QObncagc94DaObrldK58PDVMQFb0nUSF2RyTpAyvieU2
R3i59LKt+RVJPrlPXTl4suMYvUtQLUrLge20xZMNuVyzX9RQaVY5MxsCnKuNtL+L6leXTPdlmX6l
If8wMRITjlyAnPZOGVyfF6WVO4guOnKyosIiyhqTFocti28WykV3aT/pnaASZTFz2uzDTmxMtaJ2
S3PN06mqxMvm2SZjPBLvBx5tHOi7jssq7sbA39jCteM3VNsdApSx8WSMXSj4S9jVRYRcMt/wmxch
euf2pIZWdxWM3zj7Y2zTpomggK+E87tR0mLn0uRrWyP9HCbFhrCtHY2h5XZXioTNRR+3nkd2tXK9
Qzo7V1z25SGpFZABk9hY2Nq2GSqPSzPh3Ha7uKkL1Ggoz2n3QTbx7HBeylaO3jW03kvSlpMZURXw
M8kbVDksOIJa3KIuuNq4rVaWsPT9PJUuhCPJYPdFd1R9OrYfgNTmKfBulfhxfgnLp75z9q5xrQPO
PTTpsMCOgBMMLIDxVaAOOmz29YQiJSs/cp0id5cEFwZZXcMaeAXw3owlQ4RyWIQh297ZNWHYb2jK
Msp761mO6kTxAZ+lTlKwIZIV+QZIT4barPARucCbTnrFZdYeGd83k3A5K0Ja//cSqNOgLHjwt5aw
duSmsnss6VlmD1E4htbOWUZvL98gQ9mBf5CJQJFe1MxtCkChfkql/4CSLlRl+yiMPS9Wa2swlDyj
Hqstx0Kkgjo/ardiUULJfOH2G2rNp1KwPMXgrGVlNNNMR+noZ2jmcy5QuWKfFkr8UwmaOsR1hOb4
dAcp71B9mDqK/DKdj4OkX9rA4ht7tDaRodplJp2qdq0+Qjw+HlvroeDNkzcVf4J14MrPy42Y6Nr1
6xgq3gI9jyLVsY/S3AbCebpjPLwiotn7nFylyoqygT6XuXdoEnrh0gwdtxJPuRrlX9HUa/gTRcwK
mqDqJP+DchvlftPx/FmtiNnSgej0rJo2nAo47X1U+CFKKooc8GflBBurWDHvC3vb6egA35M0J2EX
1SijP6bER6373AaPsIViQ9jWFmDo+tRTp6JB2MczUpjtjswlF/t5yoLgcH6H1oTMebsGp5nCspfp
EHtcy5dQeT4qJxnOgs72zlKhd19qVsbnJ1tbjaH1dp44qp7KPk6TVtyERWsfWo6a4POjrx2Hofa9
SiSA7F4fd6H72pLpdmrLHKUcZGOrVsa3TcVvQY6iNVkqfskDrO43N0mfuSyfz3/+ys209Jo7laYw
z0vwlARdjARfuctG3KpDnb0MLL0JeeFeJrO2oewVb4kKGcgSVO7dN8oC4s8ZHjt/+nJ+FWubZGg2
QACjbOGzR47Ko6pNPuTa/uJ45d/gjL/Jmp7+vqhPE+1rxspe5j25v1k+pgQugo5pMluxOyEhyhPe
7Wa7BnSpLvI4SBQwRaqr76d8Rq1rr8qNvVs7oUWsT+YeUg9kLRg5FnAXH7QWoGJBLeQV0Sw4Sib6
6/N7uDaPofR9IxxLJHUfI0P+yEuOCm4Ha5WOv/Ob8OdlkxiKn7C8CYZc9fE4SLmz1fwI6DFQPY58
Ap79spvYNhQ+rHyaS9RcxMwufgDAn9/A4ARP51ewJmqGvjud06lO5bAmw/hgt+mjOw+3sp9eLhre
MtR9pnVYJChaj62lCt6p6ygZ61fRsMs+3zL0nY50GnNUj8eMjE+8So5jUd/YDt24OVaEyDIUvR6T
JO3ctMPVR54Hq0HBApvw8qxzhNrdakMlltHecacXBq1TlbBtKYOZOATe4nDbgW8pHepPKL4+pE3z
0DvNho+yctSWofUkwxNE1dgr3sOhS+bIcdtjUmbR+aNeuZcsQ7GpHLU7IZQf1fMA3CCKhbyNU1j7
cEOVpfY6v5Z4zLp2dy3b+qqEuzDTfsMcrn24ocS56KYM1Q+wtvUH8Ezsp/DHZTtiKK4IUf05c5wr
ypr/cJLmgYfB1WVDG2oL/Dhqqka/i3Vb2IBsdk5c9G57OD/6+wLJQkNrUTNMC0uEXWwnjzyjMYBG
t8wBiNuynp3WuUjsgWF/K/ap06VEUotEsMdA89t7Yvl/NC3oKlKr2UmyBRZ9/3zBDmfMMzhNIyz4
BN48yj1yWg1qc4Nxwzr/uvT/W3vRd+Dt8Kwdgo56A4lQVRtP19lXSsGetUtfVbfTj0OEAkVyEM/q
U1IftiJv72sE2BffzpmlWUObTHdx1qSoI89fvbQFVIskf54XgLXxDV0ekS3TukrayM7kVY6sxCEh
xUueMb1x9msTGCqt+t5CEhETMOE9oQIGzDD5PfgFL7oWEBh6uz9oRaythoVtpEr3aXL4n8IR923g
bQy/JlGGYttjjj6Vk92BucClD37ttYD8Tf6G9r1/6bDQ0G3UwAwCHjiJ3LnvdmXf/xnM4NypyCc7
d9vLDsBE4U1hT0cewoCgRm/M9xYHoufgMTWLg2zqdsvbWzlnE40nx5KiThy6l4I3iYzDl9Grv1qJ
2HD314Y3VHtwXUv5LraqojmyJMuVTATccbefu43TWJvCUG+VDQGyARNeFE52p+bgtcjH+6Rin85r
2ooosWXaE3e4AI8eDTK3BTWIe68WOoScsjw+P/jaty+TngwOKgDggfsBjy2wd1BLXTOfReC520Cb
rX27qcQeqXTqlm3sOGCDcJT7Gk52c6GAGiqsM7tA4KlrY6qHWxD13KC69LEZyg0VXlEyZqiwg7Sn
6yCBEfMxeQFdyo0orI81Pn/fgJsyOr//a5MYmlx7YxWCfULFTZi7+ySUV4yl3/y6/E4qfjw/xwIw
f8d7ZCZgrpdOyzN7VLFv13HZAuLq2eAKoKX33UXJWzMk4aFKs2ska/h+BHD7kIMkkJKuiVEAt/VI
WRE1E0w3EhcWl/Y4LlQ8tJ33QmjwsQ3dz+dXuTa8oejd6LaZ9Os2TkDpkDre/STltVVuhe+WYd65
w4PlAE8UZUgY9wtBVTx2OWrgUM05JC0o2FS/c1h+j7qXDWuyojLBsr6TifKZJq2aeBuHmdxzqh9K
dpmXzEzI3EiUIwAFUXFWDh544gK/uG98EKaAfQgBwsvOwVB5j1dTxWsPG6W7JwIjKzL6hUj+8fzw
a9tjKP0EuKfwEXuARRnaK/AGdnugMd2NzV8TIkPnUyfz4Ms4CtQ29pexKF5Q7RBRIjdkdO3jDW3P
pkZyBYKR2HNyOkYOr8NunyKlzDe+f5HGd6TUBMXRLE1Zz4SK54k85yXIdhv5NFV1PFV9dP4AVrbI
BMaJ3GsQEcAULQrYGpbe1yAPA//dxrNlbXhDjQXTSdkMWsXKDf6yBgafnznds52O+cadtDaDoclO
MFjekENAexTP78Cxcps2UuyAbL9wCcvEJxpcTmA8ndoMS6CgK3Z95zHJrMdMhd8vO4FFuk7G7xTt
exriBGBQbxf6oYXVmiXOhTJkKHA4piADaFIVVzz/DEz1S6PkB39IH2WzlZdYE1NDiZH0VxZ8bhVb
yAV6XODZ3txNrLwbFYsu2yRDkxF27UD3Rpq49RmImf07DSiA4M3Xy4Y3NDmZaMlTWeBKxV6BUy8d
d6nHwEpK28vsqAlm61yQnRTgTo1Bo/1pQmWecvhzT8JP5xewCMs7lsIEs1kWHoeVZzUxYwLEaFnR
QNOmuvxwfnh7Ocr3xjf0uChCFDQVGp/fyE9zUD4p1tyDaP1PtyFjZNX+pzxAaXwFfs9dwcEoi4iN
vRNNceH6DC0fCs9PSuY28RwqZ2+39AGUj1vA17XNMzS8JxWrvalu4tSbsy4DP1RTyx8sHPhGPGtt
guXnJypOdQ2u7qlqYi3bTsa23YDuIQEh1lYSZ20CQ8k173umykTGnpda6YGDNw1kwmEwqt15AVhR
cc9Qcbt0LDqGRMZFMn5H5PJu8rt239jFg6UseTw/ybLf7wmZoeRBME3MGiwZu1x98nLtgaihVXs0
o7jwEewZet4JoC1bt0Jga56rH8M86Rt7dvgfXE/VFhJjZRUmaG3KQQk/TtiqOivqXeerg+TOyyTs
i+A3zAStCaceSwIyjxh1e/JKtxYoO0Wdbdx2K5JkgtbAbQdONDEuB+3NXyxw1l6hBhU18uePeG14
Q49dWFnPARd0HFYJqP6DHmX7Ow+tFbZekSuCakLUkB3ldSUHGbMAlHUtQppKsU91Vf2BjgQX+pUm
OC3gpdP4nYIY0e5DnrbPWTd/CVkbX7ZJhjaniR5dIdImDqrwtapHe5dRsHlfNrihyU2pAwaKNwls
PFGvBJQJ1z0vhwvFx1Bh2XVZEbheHSeWt0dEF0Smwvejyz7d0F6lCTAXAoODgQStGirvmleboLYl
1P2O8TFRZ00+Aa7JnDouCp0TMIfPdlPuilolLhhsehcUd1niWwsXOtNPbZAE8roJHV/ubdp7YFsA
tbfN0QohGXWMahZ3PIyjLtQfE/PL4lAh3o2LkoPe/Lock1TdpBPKwGIyF5kHgmiOzCtaq/jDKwr/
ef4hTGqvu/K9NmDon+GjR8Q4hTYYcjy3rb5NAaWg/aU+Kf60Up/330UVZIjk8a4pH3yECEAKBIJF
EDy5XTVGo1STPkiFhiov4VQ66Iagk0Yd7crV/RXCsHN6NYZDWQFrL33reqySIryuAzdMXsDYldm3
VoNWAAgy9C6rLjtOE4RXgvESX+7WMUHue1ePFcKRur7M3zIReEBYariHaAIj/OJ1mKrH0E5vkiC/
zGE04XYDUkiTcPDtXp/AyoiboA7jmYWH85K+coe4y89PHAZvANDHLgsZg3lu2iUk5CBdKr6j4n/j
ElmbYLHPJxMoK3V9jjwkQitFATbV9tkdyatfqI+XLcAwYQXqfIcKwMe4sKwQSGTQjaLoLb+q0Tnk
MlNjdgDK/NzqwcPYxgHSPNczyBLw+lP05fwCVgJES8fvNxtUpsMApkzYGhBrgEp5Lm7h8s4ReDac
a+3mzV1vWxflaZlr2DXwoXaoswmxWahNRreV5rMCLfBOJ/3GYlZO2wTfWTnYpCmTNcgdGw/MM9qr
rx2Ahb8hPrJZ5r82CXu7Y3aV2zNxIbN+WnpTlJFc/pB9Nn0PCJa0oRiLfL5jpU3UXVc2Y0KyDsdC
xU9gqW880jYbJmPFdXAM30T2oxoaHdR4Kdf+x0qW/Vc+k/p7SfX4Tddu/fMi0TLhdQMagLhDj+yq
aMKZ7dw0R9MP4OCcu4bPbrMbcuKB3QX68sf5Cdc2bfn5ibKPshK2NaVwV1j92tdgPgSX54U3vmNo
ugzGpJhTXMpoDIB2Br3t494frctcIcfwVkYLJedejohXVQtxk7GK33a8tT5ftjGGkoMmG50Q6hpW
vOqDm6xyrVc8cvWGWq9tu6HWwVQ2c9nCFUW3BXHdV6xAPr3bgiCuSKuJq3Nc0Yf5csGxkt2AXuoB
TtyrC0rpvgPV50X7Y4LrbGVP/YTHcUzAa/ojQ4HBj7nsy25D4VY2yETVgfSrKrKC49XqBwMBI15l
760EPRw2cB4rsDdmGxqNkt8k8QVDkzjVd/wpr7QGrWVQOfIwtjX5mLblA2EBKPr9DvfJDfO10jcZ
8bz6MhkwgXcK9GdWX8CrHMHrx/akLBBDLLNKiuNlR2Totm+5Mx4jMFqJq4ryjk8tQ5BkarqtdOja
IRn6PVs9SJkHp4pd187hhozFSBHioUO4IWQr98avkNOJdfLbuVSVgwnaNP/advwqm/svKND467IN
MnRcgOWzC/u5isFzA3LV1P05d97Wt69tjqHiaTPbbctBaj1Y9Aiu8BvHaTc8tBX9NoF0JSGgQAcP
SzyPALaCMiCuMufZz9J7kjqfLtobE0zXZUKlNsrq4tBjLkr7hxEUGKraUO+VgzWxdCAixrMbZxuj
z9R8l1r2dJi7sPhIWeZsSP/aFIaCtwWtatD6oXFQCY7JYb5NwD6a9Vu5hZXjNQF06YQMp69q7E9B
6BX6laCVnQSj8PndX/v4ZdYTwR+5nzMwwJUxrds81nRWH+uCDmjU11eXURWhKffbOWg4ocS9ssD+
6qGvFrjrrhIbncP0fKEEGfezklWaJmGOHaLZeMe60DrgHnKeLtshQ3dDsJkPo43bv3AzFBWHHvXm
66wrqD6MgtTBz/PTrB2zocWgBUrQzDaFkfYJQQfOKmTjnhN0WrzopNE8+O0plCRvmwHdzGJH9C+i
tg99Z72gK050/vt/AYP/2ytGX+i344MEpGOWwgI80R4YQQOVanhqKMjiQRLZ1NMR7VjutZv8tGq0
Z8m34jHvC3Bg4uyqgjHCgaWM2tm1r9yF9nJAE4MPVeZVFyl4YGLtRF7ZveW0Is77RKKjQi5iiTY8
cZd77MLDWVZ3ooZyJqWVlJWIh1n8VTfi1iFA++pk3gj+r+2Soea9BoNRr/HhcPpZtkdlunzNA089
ziKsh4suUbBjvl0ECICSBLwvIp5V8CfY3a/rLPsgC73hSb2vIYEJr6ODhVQ6SkxRKI0uJjsFEv6P
Qd9tIRnef2yjTv/t1+dOW1VZshwBWMJRewBOZp11X4vRrSPBCTqyViXdkKjlanhPVwxlr52in2aF
pcC7vS9yC4130MBkgdDIHehsth6TKztmwu1CsMBrr4XLb4+djUZePbCv4IZ3mvb6vNKviJUJtGPD
mEi4z1hH5uuDzV36iHa8CuzUtrzs1E2eO+3nyDSMDTmkdjrVNwX6Uj2g26a3VbHxK5jyzlmYDHc+
uhxNvt9DrFDlUKKetLE8EH2AKxOFKrY3HLNJ1u0B+XeLx2gpyFBXVbCs/mJ7qH6TIpXoC0PJS5BO
DKkuDWRgF4G4loivsnbs8TjKMWv2vVdMf7klpbeDLLobnWcDKvb6cRfOYZZnO6vM6fwxs1Gq9KxA
86sfMwuA2IdCZmQ+uCXJ2nu3dlWIdjZJPWw4pmsHaNgdb/YbZylzB3Uw0mhDyMM7tHYpr0ZqFV8u
kxHD9GTo8DLMw8DjrvDQK9U6QP6eOdEXiqBhdPCY1SXxRx67cyvRsYheN3P3NWy2Hk8rZoEZzgUY
bsp0bieOcEUlHNQPadVFoQYW44BmbmS+CVDDza7bkKDd2vkdW7EOJkoQzcc8nw4eR0ya+BE6hYsj
+g8cfR9J9Q4lUht3wto0hhHKENqzXeXyGAS8ORgxCQyQo29kVYEeut1K2q5ImAkUtK0079EGmse+
6PMPwKzTR5al0x9TYZONIOzaFIbnYaGjTwoKfR61aOnoH7SYOvazpXIG9/uIwsUNS7SyX/9FoOfw
tB98kaLYFtmRY+9NNlBuKBjIy5k5ezZsJrBWYgaBiQxMM8RtEiU4unv9TNhXwKSjbnZ/ysI9TEpe
c5tFwAA9dGorgPZ+4ikwEYJkkjZCEhWP0TnwKkNXOnDzLO0H0Qu92y3N8xzRHCd09D0v4WsnZtiE
wE04m0UQHkCUE3RoDImGXjULAUXw00FYGwK+NothGjyM7edgbTlMdS/vpjqn+6avqyf0zdkqLF25
YU2GPXCGNXmukULDlnboiGKn+xx9Uvfnt2ltdMMlGXIETN3ezmJfu+yocp3vC5H+vGxwQ/0tX9pC
BCJBs5v8xkpc9JD1NzZ+5btNyODCy9mieic5zDNFyRQ8crvZiMWunKkJFdTgy0O3R54ceO7cKnR3
CJsnVVx2G5oMesBRWtBF8FXKYmxuUJ9YHKecvKSiOJ7f87WvX0zLiZufeAGYUV0SHqYelLqsku3O
JZYXCZL9OD/Dmunwl6lPpgDPrEo80OLEVaV+OHnzFfWJD6BUeFaTi74X/uM0oAEnqnh+lHJLTlcs
o2+oc+oHKRnAnx0L7aDpR51MN3YD69i6qb1HIoZtGPoVK2VS6hE9IYVUKnSd7dxb5dL7ZEjuRneM
PNdFtbi8g9zNu6q/jA8yMPn0psJq0FG0Dg+IR5HxWC2VK2BUZPPh/GGt6Ymh32gt1TWCViES4f5d
OnhH7TXfLhva0G79P5yd2XLcuNasn4gRBAFwuOVUg6SSLNmS7BuEZVsESQCcAE5P/6f6qo/OlhXR
dzt2tKtUHICFtTLzk+sKzi8KO2UdnPTOYClX/P7vH/7BfXivI5zhkNi7qhNAVkaPYokyb36Opx8a
vQpqAuArXVbrz8Q0H1yk96rCHelV02yBBl2QVpNbwJFfxWiSz3R3H7yS78PvEsi9QXDlSR6zbgch
kMih9Dry6maxe59sdx/9hHevvQuNMGDGJfCc70DYfyHgWP/9TnygiYzeR96xcAcLEEaLA9k8Ol/p
ttH0ZxSuEIlAPzGe5cah6vUQ2I1A2331ky+LHTsgd2DMtT/lvozsYFGgj/9p1hC9z8NbvYEgHca+
HdfArj21s9FvmDDVe/9tT+TvNnVT1zaMiYxyl+weP8et2dYSWeFwqf/9kn5Q8L9XGY62dfssele4
DhmTrZjvaqEvrRj/cH8p3fCZhfODRZO/e/lRMnLaU43v6RuJGsu/aZvKpJPzjhrEsb//mI++5N0y
0EcA0oPG5orZAYLraXIJ9vq07eQpIdMnu+YH3/Fea8ikQzqLgxmgCUAgN/vdVM3PUcj/oJny8vef
8cEL9F5u2LVx7PtU2GIOpE5jz0Oizcr88r99+tuT8K8ts4q31mceKKUdDLppB6j6RUXUPv790z9Y
YN5H5DG02gCAHGxh/cmkdSigSbPg1MuYfWaD+ujyvNvz63EhHWbTthBIPfjW1yMSvUIfCMC//4K3
c9T/6JC8VxqCmrWArDsjTnjEA+omZLD7/Cao46Pp2dFU8ZOMPjMPfvRT3r3esH/TncZ8KuqE6JL7
xmTo736WV/jBu/0+Do8uAQU/0U7F0IHwTPiFUUitk2l4dQR+tWb7/fcr9tH3vHu33TIgQC7apgJU
6vs6rO7Air9S/XDLpu3hzRD0yfL/0fe8e705UFAeHXBnFkJuR4yQMYa6VwtIg5ER+VZ/Jg764K68
1yV6e68HocD8q+BlyhP4+TIs8p9lrn3whrzX4O2wnoh6HicQDYOXWoE8ZbvXrq8+qRo/+uPfLt6/
Xm+ppe66nrmCJzJKvYBBu7+Lrvj7rf5g9XsvwlOkheayw/GsE87JYhvdhlxWp2tdbmGgxpKNffBZ
oPsHhdd7SZ6YqWCkwU9Ry1jUHb9CTv0NeobP2PVB1xav8RyDOv6Z4eGjr3u7ov+6cr0UkbUhvs7W
43kb7HVC/Suz/eH8RwyZXtbK+Ahsz+G/Xcl3r37bYKEBTnos4n4dU5CvsWGNQBbGNribtPhkpP3R
wxb8v78pQfaD1ZyDJdi6udQyDtLai9R1tZHlv72V72V7m6ZhuI+4QwS9gRSGhV87a651JW+XcH4h
Q/dZWt4Hr/97zd4uNds7dL6KJFFD2nr9Wbd+A9dQdRtZ9WqG+ZMD/QcP+Xvtnom2yEax6AuAJmXa
M16lzd6bdAR3Mx1X/5N36YM3NXjXyBOMqZE0Ib7GDiAlVy3BXKRx2d+fL/LRx79bCICa3YUbK3RS
oDEGYvS+2mjZVt2SIUD4elngIm+99Ymz9QR78yWp2VAiIHVMycBLy1f/vz0f7zV+guKrHFTkhRzs
awiAJ+Lt+odqIDc9IgPD4b+5/KP3Gj+MMDAo2JKkZB5Pk9n71Snz9e/X8oOS4H1+XgsKo2jpEJVD
CFI7GxaTJgsXRzFpdzXvlXuEgjw4tBrM5L9/40c3793qQBS0jztS7cpdrIpnEyG2uwqJMvEnC8NH
X/BuYein2OHs0idlLOOim4ZU+f+xwAzelQOIthvsFuCj5yA47LXNE6C1/9tleVcBAIlSCxmB8r6/
RYDFFaxKenD/LSYxeq/vQxwPTCVbx/IV7gFu2msz9nd+GH3yRn5wyd9L+3wO4RjVmuXI6yhXDmih
qb/8/br88xn/o2j9/3R9SNGSIzUMQenxn0At/PcYxu7shEjuu2l+pkvz3fXjJRz37bDK2R0HY9v7
FuFJhdMSmNmt61Ki3Jwpyr7QJAzSJmk/y1P8YEV9rwo0PRka5boIoxbTPKtBYU64g7UuPTKcGQJG
Hv5+HT76nrdt8F9beO21PQNsOyx1701H2Hw38ydwcPIcK70v8saiEvqsGfHPOv2/rvnbff7Xl4Ub
M7ozkypsWR2xtB6TMnj0C+C2WREcSFqnQBIX5NDmcyaugqv4iLW1YL/6zE811JCfPFYfbPH/ZFb8
68/gis4rgHWqENUz8KBpJ69mTLj+fkGD4B+d9//6me9WCrhN5bbglhXjGvbJloXSQ92Vt5PjIYiX
ljG8inKAXzGTY5BELB0cECn4rSZZpZ+N+4Dnq1N9KHXZE0DiEUI7iIkcJ1WHww9KF+hR0dlogN/c
xmoZFxhpakquABRz4kbHzehFpxVhFwPEkHzp1TcGR1X3tSNmBEA2ABgJIU0+wlhpo/2hz2Zih7Uv
t70nUZVvw7yARseSDqcrUQPbvkZxc6YttRlEEP03HrEoVWofv4/dzl7BbICtHeR3L7pCTLkWKcDv
fE8Ts5LujAw2ee6X0L/ZTGLhv93qFSddnWgPxGguWP1jiUnvnY1pWOXSqBvrM3Rn4WExTB2cL8fb
YNowQm1rGA72WLaAX2iKmN4u2nSJlrarsmZdqpJ7O0trVp+UTPZnM5tK4PcHCc1UvaxrLgTVWdj4
cRo7P1MhK2iQ1Ceke82H2ExBCe1t3vb8dz9u1xI2qIwARUqXoeRvRHUxLweNdnnb23IeE5nZ6NRV
CZbVG4hZb6d2fVm9XxNpfgMq8UK9F1jNboJ11eCdMsDlkXsSwLRdhxm3rr1609RnFmqOJrY+EHCI
p9OpCLvjmsCmvHrzdCHWsiymorvIoBIHyLOpQrc2QWwhWh27j8fIh8W5alCkokc52i3Bnzz1+bYP
ycVuyk8XbIKp6zC97Tr2i27BaTLrQ9O4EIxyftajuhYby6KGXmapSn+LbwIxfx/n6lsj5z805AqJ
2n0OQ2ELu+4Cz64nn4Kt+ursdMd33JxhoGmMGVphlHzpdv6TGO+JJexl2pMbFdVZty1Xzl9z6QXf
FhoiGlpvme9Lv4gG+RwjTweO6bwN7EXVbZRNev7lLc2UAj9WsHrIhXvQcYVysqx6xELNHFdxo0e/
nh7bhDzQmuasH6N06/p7uiPnNllvePBEwqgE+qFYG35tgghzJpZ8mxd1k/jqvtqbH1uzXqsoLng/
A8ox5J5uMY840TApPUIuSuoeAdzTZUI6kZzGvJL+qfObI/IuitrFx4WsB4SZXFWgoA8NuRoqewsf
UZV3dVc4WZ1AE8zqtv6OBzPdQbyvqu1J+FMOmFy2k+9AAN9FsM15YZRCbpdt2P7Nmkko4gz+d5Mk
lxrJc348Y224ZV13tDselLYvIPO8c5NXurC/VFud1r0pgNkpFnAtyJQ0+ejUbVUD1qv+ROGvgLaP
cFEdTB3Du4MisuXnQExZOLKnoJY48MqU6lOf1A9BHJz8HnyZCqcsMBQOARsbUIz5dUD9sgXBJx1q
3NMYhPvraQEy3QXxy0aaMp67O+pgSOxn+oIkbfTg4peg7y/7G3pjnc8VMddbUpcjeAap9s3y9q59
BY3qziz7sRLBg8b6h+ETPIqwrqK6D5KqYH50h80JkTELp2lHeV+GzhfHSAKnmYSwcvSTBrtA7Xgo
XD7jaJ2v4VynlUX8nPMY+763wjyAm5b0qbHrLgrnAvPVNRhHpVDaRHcWEOeHZl2TOI0W4x4Mqbcc
LFPc/hZ0bFvDQ76J33wbx8wgjSTM8N+67mHWm3fHiEOscj10kJg2HoE7RvsTzPMybqNDzah8Yhr0
kSzgSQfGgVTRkIYcF+cxWQD8TOFZQMx4DUo1Xn/RC5vG1LqvbJ7No04qROAShsUo35G2hvde9rqY
EIicg0WGuMzYM9HDUm/bnUB6Li02cLv7M+9C9TPG3Pw5jtCI68aRXhizHpajjmViUaiq5mGtTDmt
bvQKTRJUOHwn7UF73P6kHgTj0cbq70j6DSrsYVX33Bnp3oIBWCbn3VyLpY6zTWtzkgE+MQ9W5ZsT
VYPjuRYIQT2FzTYn170WpP0Tenxy96TR7GGtEkhVAuUpmtre639Oq1x/ChGYxx5Lwwnbg/ckGg28
3oKLAFk8Nsk/m+pnkg9Tn9zA9/bc6sS7shFweIWdBo73bPYSl6sphscUei16ZqTjpbDOjGWjbFJa
0PQe6yBuvu9Cdl4ZwlkqvqyjlDmWIfwp09SdbETqh3Hn/q+qQlwFkEtypdezTobXSk/UL8Bkct/h
G1v/1LoZc7FUbb4rQ0+jF7JLW6/BbxrMrMdtpd2xIv52qXFTf7QQOSFkzo6XGWzNX8JHIXC3G5Uc
pjbw7zQLh3skfJiHTQ/DkblkxCvJwthktgvRERTr6B9Ft8anXVYAeTMdP9X4KLy00YgNl037twkq
jeYcB2F0GpqhzkHV+TESNpmiXWkd3nfJWH9/w44FqY8u6i/rBa6cXDIFJzuBBnHrkEu85mpu6nTY
WIfXjSVmwHvF1G24dlPhgTL/RS58edYxWb+xyY++dpboM+YFvKyNWQ69lXWJvO7gmPBou2D9nH+G
szdOAFksTd5aGx9Zhb9p26B2e8NNZ0kSe1/4BgvKFjaQ/0a4ilhOPG/LsO3N38aVmCbvmo3PGBxB
WXq9y1nzrLadel33Qd/xZtqQpD7LK7Ms0XNEK515UpIMokyaLZwYfMuADQ3nQxmDoDlGtVR/vNmz
DstfbMDVOfBh4T7LSDWhQ+rWGVL1FOVV/DwmCXtStfDlzQBUbwXbsQv5i0FedZ0DAUiiLPYrMp/a
tQ54sZrJb1B57ACQHFc4trdih3vLS/d57e84dMFTynbg/raM6iZkJeLTMYWVrV9VadTLRbwqp8zi
pb7a1VAhjzJysys23aNVecInottaJF4X/tJqQemKK+eze6tDCAbasMXulcQa0W5iHFC7tXbxaQZz
te4zxngQoCYy9L5umuCHotUDR3pQZqvBEzh4DuIB/Kt5TjkV4QXueJf8mDiUU2uKmLhqOFUCyt09
lFxmAmwrAxVkVZHcRxWqrqihY587LH/3ZqxEfb00Lc+SdV/HUm9rv2UA7PrezxA/aLvxdZUEhyTm
UdBkXeiJKU5t66/zr6X14MlAXibSXPo13ueT8qFAQ4biEusOUPpAJ/VVrVwbfekYmLVd2nfWTdfL
HGw3WFnirQzqhoBCX2svOQ9u4V4OuCL17xVASnPur9YlV4hSVnGx2M1/BkygmbOqpQs6/ko3P6v1
7Ti3REGcHJgeTJfWyNHaU98E5slvUU/kqxSgKmu17jyfGO9/aB91LiSbpk4uCXLsttyInu83zQgm
1101IXS64HrxZBkHY7Tieq/VWrQ63qJcLnRsj0Yg9zffOlP/gTXFNcdek2Z4wn3ZkCeDY4LLaC19
lwm81nPmDwvC1Sp/QlVFoJqEthbIxRZzzzkUJSzA0ZTBztzRKxbYWB0NzCgub0DJYxdQDaMXNRks
Mf3WyK4wfejpdO5hrC8XrLz87E0L2l8ccBiWI9Eybo7T2Lkh54Ncw7QOCI/TgMn9h4dUNJU26y5F
wffAvlYLJQnoOzxUv/ZO1k+wqvIuH5C2fRtPtNkhiFsmkyFmRgfpDGOYOTnrIj+Ll0T1GVB6kSzh
/+62G7h0pjjDP/XYL9syg8dYLjh992ycv4EAiQVaILroZe/Z+mpjuj+NNVE2c0mDcD7cmNgcAYLa
oizaGs8CtrxL3J5OHyxstFPez3EUl43slcz3t8iDdOcxcYek8lyYd7oV/hWFb5incLHhv6kAmqhP
HhKZxmJN+m3I3RoDPJPADdWWFIgSyCMnb5rJuRrGhv7m3AYDiCvR/EPoeuEppNDe7yYc6HboQz17
R1YDingEQmH9Iuqw7XOlgrp9i9kP/DTSARYxQNyFzoOwHtgtWVpxId3snaH/2n8liiAGYoFtekYY
RJJBeoiiDiH58XKu4oUF5WCJ4CmyVemzNF6lSxGECpnGKp4v3WCjnxtqIZNK3EyZr0SwPyZa1X6p
6n5wx4iFwdcR8Ii4qAkDymtZlZ0v2Gh2kZqkC9d8Iw7vpYe6QhzlpCsI3YiLgmyr5uhlH9uYw70v
hwhm+2Rq0xh3MThK6qG6qmCXnq+boInI1UxbPLGrYm1f7iOZcRquDEsu1Aq/K81cDWteCS/oCkIh
3Sy9fvPjXA74bBwbOsipm300qMgRmIm45rkNRIqxSLJd5OqPUwYTGduLbQrtjj1Tq+keSfDznrW7
P1eQa/qBLmlFBckjiLyiNPK8/alup0Tk2DEtVP4sJo9vT+UdzErIX2883ZMzemrhz7f6MkhRhTOb
TrUv3BHLGwTNUiZNnyVx20PmzQISpHAjhW26C07Eod3GPjpEUwLlwLLgwqW82dzLpPRkc7sgDjS3
k0FWxkQ15PmhQpV1bhs5+TnD1uPyKJSjvcarS+25cjAmQiTpvwH0Zu2+RnAmhJkUFkQv9BrEXWel
L8/mLYA1jQTUlNlk2PS6j06EOOZH/U08CoKSc53wyKpQrlh0IwyxMj9iG1LgK5O8OGo3kzIc3PSp
FRW49jved5Wxpo7uAN+0j9v6ZhjH7mGeFq/HvWfJfnBqBSppIAuP0F2o/DUjCE8PT6ZGLYQDL/hN
WGtiUn1F10/VEL+1O+QItAr3+ibyjDelG1Dso8Cx10arScnev60DSyjqvU0bod5W6cXNlKOQXEd0
GUDLbtv7xncTATq5t24snDdY35Uc98b+9D0bNGtqFza0V8s6VVKlK8jLyRFJImjwrkjoqC4cm7K6
Tyq3hDcLo+v0ZVJYPE+z3Zfk4DQyrvNhCcR2TUFuvUO8bTV97fpeYNqyYZpPETWDWu6XrJkOr/a5
i/0L2jKjKA3zguE8VI6pGAd0ZZcmXVYas19TXdXqllCEB5xWKFXHm24JbQ3rPfilOCMlWzosY0JO
hCaTveXT4JmfQb3G6jpUdELnx0it5O9+Gcfu2kFKomAZ2Kr9UXiksV9Uq7m8wM/a0BMSiUJ148YA
iOmidb4KYXDxqPizAx604iQ7zu5lBvsaTaomJqw5y8Zu/bHHXDGoUrgYZr+YeqTHpDOejODBoAA5
00DT4YTJ+Rzc+H0NcnU2Eq9FIQcPxZIPOkI6GrAryx80IzS2XfBEbZ9qmOcp9u06UL/aQHfLF9bH
IKxWca3IA8eMxn/1YYoITtxjOPnbEa/jSxVD5t2kUdu19csM7bqH6okO7bpk0xCx8US82d9fEIgt
7Un00ga3Zl8mcgBCeL2LOmtOE0Yt8zV6TqH8QecuFE/+yKl98tcNsm6sv57DRV9otaPf1O89MmxT
GZJ99NPBGE/fxpHd198eMJkUQh1i4CTNRWJqrrJoqVx4VQsTbC/tGPXV2dIYrhV0eReTICdI6rY0
qq7iP+gNCfIV52axljMq6vnOJ17sffWnIBbnQatmvElq3u55NEvffFEIaMDJETpHAGXSKYQPJb5p
dmylS4qsWLXn3eLvK8/iKcFmh8Xd809WTL5WmND6MQD2Md/sjB4KSIM4WlC0Ddmx4ktojitU1ywP
pfTa3PhxL15U2C/obtDV18Oll4MMkhR8kbWHgjS0WNYgterJFSc1m2+J8RE4v/cyTr6ufYAUtpi0
0n71aBfjsYt8DyLNOpQNEo853dFUxPK/X/Wq67w11QsfFeaJVdvgP+BsGm8wacbf8qaKbaubATDj
/iuq0qDqU9ZgDT0jgK+xkG2Yt5WgGtErDDMQOUNajL4I+gwQFNc+NS1EI/raODFuCdorePAee7xo
9HFsxo32ufSxe9MsUrTznxAttimaVzbiWBKjcFaw5fh+n6BhNI96PrQr3obvHA28uQyiVpEMpdy0
nr2usg3KocpdJ1Z4i00pMXo+x2qJ6y7TocZgeYE8z+Y0JsQdvWnb+RVm0BH/5tOkd37qlCDzPfKS
G6uzZUJkzTXzhjdAo576cHtqF5TZS6aFajCqphuY8QeUhwxyFYtJ2O0QhILeSFolyx0Jmq2BgolP
UkEBRJEBN6Wz6duqTFD9RAcYzyqLEkVNtim5NnVjsFeRGu2NuNOGd2j6tuNyPfdrUqWopmld+A0Z
fPwwa5MCFjiHJ/GtcwFUQjj1BV8T2x8VU57JNjrYCkVSj4APCch8Nk84xaVB1dXBl3rZ++lqtqHP
zgikcDs6A2ZAFWHaROdW8JqeIVKkY4E+wvhb7JrGZ5So2r8ACDXZst27tcE+jhzjs+h3OeRVAJ3j
A5mCir5smnsx2q6BFxz7uq/Zde/VqwfiyBZspyDhLboiNWmS24E6iv6a9RwvKKVVTgZCj0g6s225
4zVA6D3m2xg/a9LLY1Xzech44MsQ9ryprW86n9tHiDDQxxMNWhy5ltMQlhtm1qLQ1dLhbdcOZ0rI
sNiSek2o9y+icYwUgGbH6OijYzEUbhM0+Qq7qlOnaPdl/dvuGBykLYNPNxV4Re13H3aToOwaLux9
G+EQ8C0iJNwfJNk5KasZx+MT8GjwPcGi0YOBYhjVqOyZhfTeX0N0UJFt4WGXHxM/o9O82Ud0mnZ3
gdeNklwavxZlyNR8reN1nU4UaVjTsYa/Ut+iuzXedvVWtYVaOUnKqUIeXIkNzptyNiO9BfzvPfYz
jFq8SaZLp5Ilj8bYn38b14dtgakwtCOoDDqL01vMx1d0ntqmRBFj1xTmN2quhMXid5QmWshN13ix
/7h2XhI9trxNTqxzaI6ik1YVUVRB2rJutGLXFbYRkbWjqaO8WTsO29w67g26ACCfHTE78UyKKCNt
LmMdYnAxd16I9Xp0K5qHWDOewgVB5I/xgsXxGaGYOLimXRRLZG/g9NTm/Ubhw5SJYs+qxh5fCGSE
3Tskj6DeSNS8fIHuvO0e/ajmjzi04AyySosGZiKoCi7LoCvxCj7QKr7FSTX/HGuEbRRurRZ9cBjD
vGniMYy4smsUohk9h3F1LRzK7KuWx/GEMkF05tsaanQzWKCRtBAu1dazNGk3wXiqauq5n63c4u5Y
k74VsKb7cjkytPJfHd0o1jyyt5NAE2JcR3DCoFodU6hr1K1L5Hjj8G+XdFF0g47DNPxuMSEa9go5
c/fVqEFSnYU7mc1GFx/EsS8BcQv9EiwB5gABn2M0QMORt2f4ZfcBzZWI/pkSuR/izSXX2o/5jxCH
5ZLP61YyiSYdskDRCw4k+rM2mTAvIEgrGzjU+yxZpmv0BJG/so3tTQzXVhni/8ttuMd5PwFjTxcF
iuVO0bMxzUgPi6YJ2pJk/dJBY/DdMRpBfeAZ/ENoiC5SJQrdYqe/GrHBaQG/6x9WrfIc9Ispe7F/
F+s2F8BbmSXF/E78oS6uf9Rr2JZeNICSWi176ck6uA6lqU26Y+e9aeOE2nQcNaclIpPmK4/59GRM
gGCubWBA4sH8mlVJIn7idno/GpFokZkanOLFIHF6DXaIZmRPxlcuDSjMfHfmm++svu3UuB78KMSR
SnZMr6UXjHODjaHqg6yKOwyoWAWMK6TPbCuSiPtn6Lb5yQ/m+hjUtD/IcFCwPXL93A/7UtZLMhRN
jY9JGzh+a7SDGW3ScFv3k7fpuM3QM/aRBlq1Fz0pyLqCrjk2xqHLgjS/oVg6OuQMlUuVErfjpNFr
HAfcOHm3vG/9Gx+egms0OUmxBW8NMruTB2Z1XWBbia90QAiaXQ1Nfjc6xMGVD5tfEqJFCb5L+BDt
dX3b9iGiJTFzzTVd2yhldtnPY0TWolYqKYDTM8jkrDjNrDFhk/oDRZZvZ/0Ey+u8tchGSCgDgWNq
Dlun4VKb8ey8TJWFybBGKy7BMS1NEJxYdFUwHBaxxvc4JPNn2VR1kmNJUCpLQkbuuCfjOCVzH/2q
PQTGYTI741S3KaXSsV3jFOcJAwJUMsu8hYDowSYjxnnGBd1Pj3rbDYYG4kfSrPzU7HF/p+cRSskB
QYp5O9g9HxsA7tfQ828AbjOvQfU2wOpwn9d+wa4Zo3DGsZPT+YSmfgBV1YJWxIipIGLv095VO1pS
PRLdkVCk3AWbN0CPJA6qY0Ns9JUpP7iiup7gwVbVlkVkjskbNBM9SNNySFwVzIpwQ/Iln8Ftuh5l
FP3Y4q2/EQ1mZ7LV0TnwNtJhNKmXawHFX7EhxO5c7UhORoqpQ1WAHLqs7erqZg4i8h0teGmysYuq
37GqmgyywC23OHVceTGZ7mKcWJ4l6xB57yH3gcKYU1O15WFD3gxPwUJYqhHff90Cjjinm5lQujCK
WHzPj+S3xuvopa/jdkhHGc7XIoq2kxzMjA4+tvwvghLvwadLNJWx6DAvRXT/gBmOWuyRbc1bozXo
UMpM3XgzoQ47Wt0ulzmk3Zel4XW2rRiNkgCBNktf3zALwb3DXnDgZOWQHdb7lbfv0C+hwxtwPIWN
qlEBd7RBo16Rsol5M6cj+CmZ3np9NcWjK+dpfa4maIl9NGNwWujjUwjL9t2+Vz+rbV4hM5PI9G4G
fvAW+OXbJZ4zzOpt4TDEO/gJc1mP/fW6mRVmvbv3aPE1RYuTig+K1MuOovupg3woq2EOhsdQ6JLw
HRRWuFfSMZ7CI5IsMSX3FMDCvty6w6CisVQwxl7cvGg0VSZxJnylr6sw3gV22bdadwyXl22x/tmZ
xs9qyOyLpN3lYXRz8JbU4u62uJkvYZQE6OloFqvU7xqTh9wnKU6eNJ8i3V2vURc+DjWm2nDrjMc1
WpMjgkXHu9Ds6ynxkhpntV2jGErsQycBjB2rGSOivZbbHwR8ujKBZj3bYrNkBqfTLHKgYXCawIk+
Vt7Rm4c+9ZHZgC3Wl2iCbd0r6dxDDJY9nPWkKyU69V8rtcXpUKGjm2IhFJiUo5sajNV9gI229AOM
0NM9kqS+oIE3gLziN528MQjI4nfYuse+RK7p84QzcbXliMiT9sBGXeNHz3sD02/aOskqWqCS4sFp
ResufOZ+s+2HKvQ3d/FbtnrPq/K2rrRNOA8EA1axVvddZFdxQ0FU+j/qzqM7cuxM03+lT60HapgL
N6elBYDwQW+S5AaHSTLhgXvhgV8/T6Q0Iyl7SjXdu9lkVRq6CODi+17Lfo/RNhkPI+d9X0YQgYtO
O2wDBBWtNSJLgNNEuFMV4AGvCYR27aT49CTj5RuhsOOyaW2v4+RLzYW3yMvMhzYDm9i17gCAwdBO
K+iZRWbOrngNKnOzdlS2iqBfYs7goO3c3jh5M9l/T8ICSTouszYz4auxtrP9ouo0v3M0keQ/aFjH
m6g7dUsDVw//VH6wNZWdFRhL24xc4RmZpmOvlDEEaUL4y9PsydLZxagv1oOJNd89peRP5Dz8u84q
rmI39vLHVV+E/HLTIam+hD82ZRYYPnfZj1qMVsUUP9HqsvXH1jGjuV91i1YLk/aSSS2yyRENjEW5
d+gna/d1nsuC+EKgSBiGjEO9CemL7tb9yCZT3aVrPM27xtenGjGAmcanNkll+krObis+JiStUgOc
Lpv4vu4ytGBBXZeeYAVLJ1e7LNuF+1HBAszDnlFq6VHi6KR33+hihikLEtiMZt9RCyBB8cp4eNPM
uS+uuFYLtV8pDFhQs0soRxt01f/0pUU2blWbXM8VXQ5JaNl2rT8rratg+RZjGTSCEpq5eAfDUjwM
aDsi4V65pLXvTaFUfzB4kMsnf25pzD2WumDh7MpB1gfeAQpeIiPXZqvBqdQ06pNQu646zjFDZhZo
7Erqm1XWlXu2G0Nbn0kTNdors5n7csOFwdsaohjl6vd8flNHjWD1inJSB6ajo8+5eGpag5MpKBK7
NL4A2tvsiTuxGR8wlF2axpPYsdujSUwHkgOHai9QaW/x3dcFoqt6asYhKyK7Zwu7S9baUVlorg57
icZqI/eF608X5stZ6ttYUjZ9y5SjV2AEvjIRa1ijZ64MY95QwizSsXEzFpCQV+4sS0VqnjfIHops
tegDskp9SJ7NNa67TR3rRc0xP2rmrRhz0bgB/KblngjdWeR2skip36YNJbSc0rJwhivl2I1dBky7
q8Z4UsZFdsi73lk+xhF0lynd7WbjUeuSZtinYnIRK8O4OeuWZvok3qOFc3MAAY0M5ydCGP0ayYkt
imOTWvMI/zv005Pv6SWkneY7elIfqm5iZsyKxe+PcWa5VmCtNmEiKfuHvIOkkUCiyqtiawig+dxM
AS8WeW1uOlxjnX1dDvrkT1e8gWk3b7uUHHKxtd2snL9p1UIkSZAavdUMWyCpERSjWR2jeEvTrsxR
1I4Jd2i+wPbdMF1304LGxHKYdKw0cSqY1q7QZc5JvSbcsTY4C4snOopGondJZU5qFQDU4N2Uvg+0
fkBrJqEMVit32y5KRh8RXACx7g35ZnLF4D2Sc1JVYBOtGIpnqSFiugVRadVd3uax9wV07I8PdpFZ
9lNqcJs8ymUojHtPZ83nrk6JK/tOdns8z6g1qw6gi+iM2bMi3XZ67zTJcU7ORVp4ztkQa6budDmQ
rFk2czptyrIrFRS8rsd6WNRy6E5L5i35lWuiPLmLbTnN35ZBpjkMcCegs4fKa3ly9OQWVLbujo9r
iW0svEi57XOailX/9IyLk2UPYF+4kPnx0qLnKDU0Xp45yL2yMltsTSp7p+9+N4l829d+LE4qLsas
DKXV2dN4QKWS+NneLudhRYKq1dkiw1Z2yRy2JRswCN6KjOyI1EIMVwtNXHVyU+M/Kc6d3Q7es2pB
XwIxV0uzUUPfTxuCS+t6UxeLfkb2oN/nZYo0xm+Re0WZoc1vldajMpon4PdNPbEyxdqaPFgQ67SG
LRXqGD+71xIOGyBY05ygcGqDbRCtXY3QzR4Pglt0IUh2EMVu4hJXwdDjajwChVnlaTE9cJt+VFYD
phqbfeQsE2K82ZQaiHiZ2DbPCNCx29YkcOfaB/f3b+FsyxGtEGWspX/DBuW21Zm4SWehT0zqy6qH
tI452pM5JfN3WXKJQYb0yOuuxbJMKlyXwswiVFFTHGhuxkJlXi7RMhzp3jrbvq60i0ZKG57ntVcg
cLrPj8daUTuf8O92d6ehSfZ2MtGcBNqtiY27BNq5Ybn15RQh0KhVyIOBOZHyKNMkEj42UXkEDfZh
yTlpZwanVzlP7ptvp8X6BGcH8NstuMLsTHe0E83Uox+6NF6fysKKvbNEh04fvayztAhM6PP8ri/p
zg6JM576kNghiPC0NjSeyu7YalU426TdMl4S2lfyJV3r2REcumECU3LO66Ksz7adcwWMPV8xtH1L
Teeusld334DtUle+DlznbZc18rOgiASseCbPa9+orMB0rRRrDnSyLHdun9jOrTYjtwxt5U4Xzh5Q
XkaNTUFL2Fd2RaIMMzonbGE7D0K6+isEfpWDwEgnDsqpGAif03D7BEOdGFnU2ipmiXDW5UF4jWrC
1bXWIowB9pwA5Y6hHVgO6vfcFeS8pUID1dQwAGhbm5PaCNG21u91V83ATIkOVYHL0qvziicsIM4p
tyVqa1L0J79irxiEurVt2ykOLVqFbpe7mkIfVSv2rELTLsaTMh2hwElS0PdLlVFrl8GPikCTGVcv
hhGVbbsYRDYkpl9fX0Q82ODpBW3cV3HTNXKjLap65anWFZvY5t4o9aoWZ6S3OiJHKEdUiGk3rKEO
4eJveCrMbkSTxvDDiVUvrhIObraLPE8/RWlQ3oEqMEFG6tiFGU7tuNR8j10M6lEB7YVs0W1+XHx7
cH9Qh9zdSmL7xROKlSG5ywZaKcNlsd3n0U908DSV1jNxj04Oogkh+K1UYHNIODNxEtQ/waEWzcoD
UHWX4drSnQbxi1koLyzrtZr4pgtbHFyjdObAZXHqHnm2mHmUtk4pbmSLrCgsGX8gtis+QEcV01mP
k7VUWqgnxazt7EbTv3tl071y3FvGVvCKc+sRkFtsrD6Rp2EeuiFqem0uQzga/wZ5XKUFk7HmX4N0
myooUrn4tytCxU+6/9hvXKcjuzfs7QZNrF551BClvkvVQDN2OgI5oB393qrIJwCBtRWKWqPVaeYt
J+LezoPpLDo2BI65Dcqd8TKY94aIsszv3nio5PkWqFggmXM08zOdaWtE8Dl1Tr4bejD3kHQvLrWW
apeCjCi9oRe0HqdmU3k88ajOWNoT0TpjczASbfnegndDpttGvoQpCRDaPlusBnG86RjpsTFSnmGT
YVZuhCghH5ij4OO5ctx6vtHQAnphpRXI4KgYHq98NiSnito0b9e31C0wKxAa9uUkM7gaSodV7Kda
qTgN4Nt7jmUIUu8SMElfn9baso06ePHk0gWUtI9j4evOMQZthyNbecsYX0EHUK8kw8vSkMW88wnE
NpnZWaUm48Zm9JI9AtWCt8UtPG4ROm8FQLcP06yfZtkp+TwrXKMeSKQn+jvQXr1/bz1oX41rsHRo
fs0w4DFriJhJuA7G1hgwa0760Ch/U8/CSV87e1gwYzVGY2QKVRJnNOBKgq4tpv/RHTWDgaWp4cP+
B0n5Pty16+1QkJchj4gVCazpImBJKPRWvXqsLbqD7GUY7vpF0zdVmsFZd5q9oToH/TlTTqD3mryd
Fvmmz16/hZkZ7vXC8U8Au+PrFJv+bTnpRhHo6wiMU+jFJpGOsVXKXPa5mOu7RMvTvYHeJ0hkOQZA
7ijD7XJ5QCPSngfEKXdO29uh1iGUyfIKyr6Rg0Urh7xgt43YA0TJZ1zp8mEcETWlyeCeFPOMFZQo
JngLAD7KaZ7AwbP2eeCuoVVo6ugXdKq9Ncr4SaxJsvV0ow4In1uCkY0l6FsbpKMR6XF1bT5LIpvn
UvfVt0Qr5kCJxJBwa82CPtcCI22sIixHQwtnD0zNtVMn7OKiRQQ9X62YagLW4TVCz+ncCoo6HhXK
TTIgs/gPDLy/Z9z7GTn6D4aOhpYLP85cd2twRmwcpJRUZTYZ6kVKfoMUIuobKk7j4BkKa2zKHS5r
PLcT0Y1N4KK73fcFMieSbv/QBvJ7OTs///wfvif6EmgSX3DA+VNrdtuy90R62/CIA2s02TACQNjV
3hORTq7u2CfuEELjp34I8dkMf2BG+R13z6/5zAlDCwFFrbtteJqUUZY685Ubo2q2DC4eNJOOd/jX
tpff8dT8mtLcqm7phGU52xUgy30gTjKvIqOCmt8XWQNl+K+/zO84wn6Na4ZYVn41mfYWEN1EHWPU
GwWb99/8IS4v4z+8Z7K1x45kRns7uhUsvcH6m3BmyT8K2/+9F+kXs1WvElXJJCbHhz08SNvlEPv5
NcGrf5Sb9nsvzy8Gq94weuR9jr31hNrgfUQ1jJ34Dy6m3/vkvzgs4xk+0Wa13SaQ44HXjpwMKTDl
f++d/cU0ZRbSsheN18ZcK6a6HkiwW5s/cLn9jhFa/8Vg6bRGNWF757JJQSo/uzq7zCnOQhQpSDm4
gRwwS4PT9La8/u/9PL8YLz17VsPkVhiDjRlbxrCI0+AO1v2//uzG5UX/zx4z59e0ZjdfLGdcErEd
8li5m05XfhPSB2UXn05VMx7Eykt6BH+yM28gq9b81ehWPY4cM7eSUypymTwKodosgoGbtOSvb+O/
f8z/M/lqbv/6LXR/+Q9+/9HIpc0SGMx//u1fdl/N9Xv11f3H5aP+z7/6yz//lg/62yeN3vv3f/rN
pu6zfrkbvtrl/qsbyv7n5+fLX/7l/+tf/tvXz8/yuMivP//2/llldcQK3mYf/W9/+6vD559/M8Cb
XPOS3Pzv//hF/vYvLj/Fn3+7ytamfa/+7x/29d71f/7Nt/4Em2g7Bh2lhu2Y3ODT18+/MP9kAitb
wnVdjwrvi+e/bto+/fNvpuBjHFTPJNTotuFeAqy6Zvj5V8affOE4rJkeYJNwHee3//3d/dM78Pd3
5N/qobrFZ9J3/EzGz6SMv18trsdY5aBZQM4g2ILtX23ZFoJWxqMYeKmwnqWjP5vZAP5ONdEk5jZ0
sCwF4GxNVN33vujCdM2OmdfbQRejP8qrCn0FD9Ae4eg8npA22UE1YYlq5ze6I+Cwl/TbCueqOtvd
V/7W8Gn0MlyssYWz3KiZp7HZo4YWA4SDUd5qeqUfNQLZyVjJzG2cGsi5ICHCfEoAwutZPyTDRx63
Z+QbBs65cQoh6LfTCPVmXNxDfNN2ikKSBS7JsjflkDRTZUaEy+wK9dudWYhD0aewNJb+4WR5YOKA
wJ8EQuZOWQjO7wb60gRUUvQYAhktK2QzMCSwOxqr3y6dZqi8Ag46f7Pi+QWPQR+UnTsGFKfBQOnM
vnrVbnxebaSF9YdYGcUxBE371fW+K3s+F/5QhFWVricWhSDWRwBF89IkNlk3Thl/uUZ6YK+6rZbH
YjHtyIz9Ikrtp7xnzU/N3ggdxI8hY0sDKYWMqYgQPD0Ry//JSMxojSePofKtzyFAuq7NAvcGAaDa
QMLDpKEH9nFUBZPXzqGmq6ehxASuuc+0XqWRp/xPo29BBVDQciQm/OP5uquX/YiPLBBKO1WO9Tpl
8puf66+5MJagUtBk8QRhUZ0m17lPvfacdN0d7pN7Oyfn8l3v1o0gvmq3zM1Jgf9GOByJaHPM89As
RsjmcAJ8vOOhMu7G9iFdKpR1Q/9t1YujJcovBdizSRFjEj0GflGrj2Tye/DmiemU/Vhf2hfTF6du
SNF5QUHaQ0qPpbxTPpJHZO8hzABmqdj4NqKzT1ePUF6oal25XqBn82bWev1ubPUbImu2fT/bUW+b
XdgjY49Q5CbRmo0fKp9vKPaU26xatmUJSb5OCdbcVTRI9C9F0Txj92vqn5Gbo0e3YjcA3YHcZmyw
xX085x9tHGs7KzevB/4bi7g95dw27LIXKfRw9FxcnuTVoTq9dPki0EQ59WSlQxNiUP9RWwooy47P
asq29Txf1yhDNknzUGF3XcburmRo15aT6xNq3CF2xi52dt2JC6hrzzZ+42VtCGZS9Mb7IzB5i3jD
vCsSrhJhWo+WUz2n+om6y7MUkIaWj+DOX/LbznvRxjUy23pPp8pLlhVQG7bZbwfRpGGmmjtjzAd4
APSfWsOenNN3IOqonlCeEvv9PtTNVeyz07lm+aTc5LopuDSU4a0BTZokZVtriA/bDYlPBi4miiKs
/cQKFH/vJQc1escinp+W6ke2FJ+TQHm4ypumLb/SxnoY7PEhqSBaa3fdwkOuxNlVSTDo477Ay4el
ds3hWVUoxvW5BakUYjpordUFncjnoCSLO0rnu7w27HCMs6NZ+EdZLAnNBDYbw5pjiJ+jqipeF3ht
wES29OKi/v2h+rjeZOukNpm4xHTpwx7SYe/EXXsPbnFYS32fonCIMlih/Sq+sCKGq5NBHdniWmvH
M7aQErNP20RDqh6nDtJI+fmrTOwf5cVxpq6mtpbf1+3ak5LoYx11G7FNsVNYFQWP6RxkXv002Lzy
ejOgqEsra4dtKrLn7CkX+b2zcvOMmrpi/ziXBZWIQxdM5vKMzPp9LV67wr5ZLJT3JSbbDf2XtrHe
X+66lbM9UL2W4igyLv5tg7XfSt80Nd6jVdQ3S6ZygGN8eYN3FPkYGUMF3eygw2IzBeqbFRjLEh/w
rzyIRGBMxa/clNVx1MfnYoqkVyLVdHUjNBuj2OL6RbP/Y1qTTV+axo7dZL2FePaSmm+kMtoNKlu2
Xne10MXB5DUuatVhzjfO1A6R48afK6sTRpzGCxLxmLg8o7RukEdRE2sofXjNTJRI8N/atX1PjeHa
H610Nxju9YBmfKdwiMvJKbEqkujCVhGOCqyJkruNMHmbFsT7QI/5mwZl31e8HqikOlzF8jGX2tZV
8V0JYhv0vron3tfc6ql6EeuER6T5wkNT7DwHh8WSv7ssRtuizrZ4/pqgxlG1gcF79IGhD9LRbpqh
uLPT9Mc4SC/y0uO04GaESzMjhTkk0LXViGB15InGSIrXTHc7FDoafolCIkf1pRfWN3J4Dv2K9kLb
LMCc/YpGikv8y3UsYoyUASAnYowo+FeLNrnzGPwYfTFfjaVLR1fP3pBu3WxibaifSwKmgXYvrJo3
fQgnaOzhYlzlPKnNHjBq1RyeYWW6XVyahSDo2htJaOF1WR9KXOD3bN/dVWl4z9KHp4NQeljosQpT
Na7bcc6HIxPRiUx59V0A4gVgnFPhe1sHinhT0b0bpClOGen1J08ALOSQqBuprdUx6X1ecceYjrNT
7lSu6TtpucamNYUZxaRnho0l5ysDheAymffahMZJT+Mby1uRoI9HA74FS0ylrbd5MnGJ5Y9KLB9W
vFyaR3xktHN97RQ6hojWrrZpmmYbwOMi+WGMGm9OXgRdnSC+GfF74HfdykUgEnGmfLNMd87olh8Y
rNB52OZ2Bc5GCV96oSdiLEK2UZ5V25Xnn/+Xr2Z26DlQ61Uc4KjXb1qMXRW/lbGFoj/4NVCUN5YT
la6Tv3fRhjAqreux8MpqZ0g8V7PgCoBQu/aXJDu3bV2eyLAiBqDWZmyK6SkGhzkqwt9sheEZruHQ
L0sa8fAon2cXRhFHfDgrasbs+HpYugwMcvY3njLNU7JWa9hPyyvX2nrddJb71GvLY9ZJEkWRoaG8
MHADSaST6mV1h+zK7XUYO68iwuF2Rq50C3XfRhWWsLOlyzsHiG5fX+zYaD91xotZ8vz0Qqc2h0dc
vHI3ND59BkWZPmCgRZgEapj1XnLfDiq7s8zDRaBw+vmLDeKwHyvHQ8bmku1vN1Zkcry0ajkpo3VP
nEpp2921tYXUq8Mbrr5NI7KjJcA/8+wQUcvzHDP2ILtHPnoOF/tqIkOdrAF1nMz2WLeAo8RckCyA
yzQkd+DaXiROyJUupLljd4qnR0Bje4cL+ovmn2yXXMKvbLiJAC7Zginydt3k/xh7fsja5NKUVNo2
3CtbodJ3ff0ahtjeSaG9jUVOu4dVdRFZFW5g4Ms5gCaHaHxf0qzsD5bfwo05j8iU0S5qMBNINye3
3hVlawbawPFYA3OHA0O13rnfuwzJAAH+0y5Xy3AePHc4axBmZ4QQCPl+OAN6LUJIdAOz7Gg5byrW
ttY6YIRu8o1nZD8wZxQhksAAfXMf4qYYNqaxwIsNp7T2bqcKl31OTMmm0VWIe2bXm/6dgrBT1eSE
fubzWOizZ6UTXeHM4kLlM0DIPEwEE/hstVfG6BNusoodjRlDeBHmGoUMRlR8VY1eiav5B0sL0z5p
nsJY91DYd3FRQ6rO52ZJd7ozKxwH05Ns5merM69iFF5722jRzRbbyjDSc2oVe9Mr0x0Fk8gmV4Iw
YBwCkx0oAqb3SPa6tmR8CcfV96OZ7eGfHruMeA8mR5RcgLdZ5m1pJvhsjZW4EbHXkVvawvUR5LP1
OEscuG51Rlkg3BybvXGYJmRapiweRpOoDju/XfhiqC9e447eHtT8h6YHTp0hDzihAhNnyGCFAoIt
0mHNy3g5VQrRNDwXuQ3ZjhSINyXdK2g7+pDLN2FftoKZMi6cNoFq0/3aWR8YVMbQqrUnhfrKwQst
WkxURlE8c9o+tgZzVi8dnhmV9a2OyVKp3VtsDGaYu3a4rHU4NdqD0gnBcCsXyWGGlriVgN/WLe4u
SPS4vPe8+qXt50PGLFILfQ+Mvu5WOzuPuoPEJu4vdqGA1RjsSeUgwf74uHTdN6cwP5x4/uoL3JWI
1KAZCHiohbQI8CSuvVp86qlxH1VddV5kGjVufdQaApFRbFhRnhXkPAzjfp2cp4xNPipl7IcFxF8w
JzYcfFo9NmpaQ03FMpTVB1FD+GI9TNcDCLrRBSoFZ3MmHItahh907PaqXW9XIshzy3kcRfkw99or
zkkEcyDmeMmrgw45JxsuWEO4zDJWFg5r8bkWmiB4ZzoxoT8WnJxRu9ZGgKPsOkdgBPvx0iRP6Ncw
pT815lKFl1caNuN2MvzQs+2P1Gi+iGMwwoIUtLliQEzHl7wT7dFPkiSCI802uWyuKH40N7rh7vUa
bQfRKwxyjWaWUdeaY4QRIbCbogy4sDnCLfNMU8Kr06wtYxfGFzx+lxW3SreQbUOYqPK7N8dNoIvv
wtTOo50fjXTYsjPXYacl20si0dhgVTDvRpEfvAEGr6zzD5T9LAXW+jIWt4vNO5t5iMdnNLdBM2vn
xLVO3IcMyEb74UqcIeOIIp+oMXP2GIybF5sZaFy7syGtKYRovV1Mt7kSenzwuzYh5sAQu5ULo4md
JHLwKgRuuTwayJiZaaEO+6u1umiCPXsrB5tXkv2/zEdulsI7iyJzrxbNfsjL0gnwSHCi6c2eg7E7
mS4EYeeEaoj7E1vbYaULLgIm64LEq7eWK2/a0jtlNrEjnqMO2nwZYtEsE62xoqWJbwyKBBBGBA76
4rBc8KWkQ/zdor4HfwnU27A4QZ4u1sEwX8Zy2WOkyQ44kt4VJ4Y/BH5CeQ/T6bA1ljrZuYqh0iYm
yed7HRDQVumyTafnCkv+NiYTe5tWLoER42vRzdeOp852MnyZLQaZdhEQSMMtaTfWNekEmwmeZudZ
LEx1me8QFTHjtQanVffIA4p5SgUavgHOoS7bgsJcp/wcOX11YTHVPTtMudXwQOJMrT9hHp5Gb+dU
+hh1HsoFJx1ldKWXF1+VcZIJiXTKjL87JAKwB3oqlON6GBGNQV/NG54cX17uHnyf4FwibKAkBXxl
gr48wO3HPZG8EO3yuo5wclJv37k40nUlMIDpOdS9SmdjmyO8UIwy1Vfj+lezmfjbyY+0YjxWsX6u
FtsLjaFGeW2WRWit+l5aqbVv0CNla3wDyf8JOJNw0bFrNb7xQrXQppr4eWZUD17HIkl41gA+Fnr+
tMV6z8pQpc/pWDDb4ngIx9Q65D2bYYwgMJCtNgQW3g/EX6+EQN+sTnHlJ9LbqOIHfNdprnH+eVbn
E6mnZdiezDeEawUKVcxH5IXdlbmjA0z0TONaSrVa/H3Ed7ApRAGBae2lXhZ/xeb/S7DrY8NJV/0z
yvoLMnuVfbQIDX70//Jf/X+E3wKuCqDx3wdv799zENr0vf5H+PZvH/VX7Nb1gGgRKgtoKgQul4qb
v2K3jv8n4VmuedEsCx6wl3zrv2G3lv4nwzBJJyHdT+gmIMLfsVvrTzphGr5vW5buGTrJ+/8F7Fb8
J+xWEJmJH9LxaGZ0LddzfiEUGl3OOKD7bpswq2+yH0h7keQrg+wxyg9SMgceK/QRg0VLTpHPxESU
IrvOp4cezvuhJZ2KSuG9IRZzP1rtu5WZ67EiAyqoEiE3NBd5bNjxsPGS4ogujQFMWhZIk/9QmRm7
IhqQYcbTbX8OSY8/xlc8A2VhRzMPVmzx/ncbsvhTRyVNBspN1lf5eSK8a4+1kWQIbvzjjFeBAzK5
asm92yRC147umm/IdfGii8YxwhxvR0M9O2QCzNnOG23rhE7hoLxSnZK4Z0d1gMNWpbZxkYMEoAi/
SnqkavFkNjcU2PGER9eOLEJwUKOnvp/KieCUVHuscQBd9VPz3es4WGKs6tvau4jKh7V91a5TZ+eP
wr6yCWLACkVdXW3V7blM8+EGyhzEUdTmd8OXuwbJ9waZ2Bw2LWcW2os46ghPiHobsGNK8vGm8GBa
Rk9dQzO7GEisN93LQBibCXyb4LazjkOMdcDs9z1CuH6u18/c8O6duHL36PKMY7Pw/XvqdUSp+WZV
OoM8VQnPxnBA+2KfK9C1qLNt5Ou5OR3FuCCtmMSpyPTvej9Om0w62W089a+JyFVUce6QcThTD7U2
EWK4+MB1XgZQBfG2REpxI90uxhviVEE68sUkNtpvcSK6jXe8CDjOue8kO2pmlyNA03cWzE+sC4DR
yjLDag4lQtLSmvx3LXN4m6UTMA81FrkncR2uU3212L7HwT29mRjuT4XZnV10UHVtAcOZuJ8YNb28
ely067ESjFtNfWe3K04TYz+MQju5w4uRKDTeZdqF7Q3CHzPK0DzNuMJ2RXbpYpxe0tWFyhfU5bDI
eGW59yYyBnQ1pVu2lNfJ0ZIjRv6cEWw8+zom26q1HoCAumiYjP4wE6l4U/stokxPYdezlnJL6tEQ
rfhELlET1R7hEDrEt94BG7cr0zqV/jyGK9/j6ecv6JkPUpJu0mUXWZIz3+p4g9tgGnGdJWOdn9Tq
vnSj1mDeKJOzFbPz9Emd3VfI9W2pfXMRfzxnmCESz5b0KGc7R1UEceqfgy6gVzrbDHyhZUdQ1AFJ
UvFesHV9h6b5UO7I5IRBPLhI3kLyApi/bTmGRueKe1YV+74a4icrT/Wzl9r2GSvgxBu+1OeyIdEu
cdN7wjBu07FOz87yVjb+dYuu53WqdXmdFQcJbmC5zfKV99kTW+JyR+rkU79m8slNvFCs84JzxiQD
ql7GPX7zW2Q43bmRPQ/KIn3J6qS8wV5OrgGwXRB3FtlFLe/iXA53WR9KN83ukEwbW1+vtG2X9UjO
VH9aSvulSNbmVMayORmDcTbzhblJj91Q6vZ0V/a5GSzaph7o5EYR34SMnGU0DD30zpCnQKndGuYk
Qp7rTh3tQRa35hDntz//zwOCDbOyUtuff5YS4XFtlgnIJb0VN2sKBLEqYz2xjZOk78v3GbduJFzz
m2f2T7i4BdqR0rjShylhtoi1g0S7HpLM9Om2fhwCAeG+X8VDIVns+ja1wzgBSyi+NWnN5iUBKRpf
fh8Soch6A7muMGZGnpNsrKzCR86dezdL12aAvl8Bd0O7GRZCzRIVoTL1geNL55jlrMtmc+2lrXE9
9cvBrtrlkXP+0+q0Q9tbElWizRI+mkzbArzdLAhgE3FsbONSGtc/f1n11bhuvNSKDFZ4TcebRA3Y
GDAkESHfXhPpLY/AInx6vczCGcPrpYKwAlDQzWiVJgsniD4nvpm3xz4rqn3xnSib3fS/iDqv5riR
NYn+IkTAm9dGo33TNZ34gqBECd5UFYAC8Ov39GzE7gtj5sYdimoCZb7MPBmG8+M4ze6ulZ2xzauk
yrdlBZeDoVa/n8rhwGUn3DMOYWyT3w9MIsUE0JXDiXt3l9wXMp7mRHIUZ6A+DHsRussZqoPa1Nkw
UrpbdYwF0+Cpi4ihZxmExoybMPA92m7K2boZ5XKqilpxJzB28E+7AyO/KLGzMwuBSHovKJNh1O1j
kAHgbNrfc0E1p7NaKYG0ADRpYQzPgj+Ce/F0P7FGD9MdNFDagNzzdfoVDsO7dGfgqybHbNJC6dbx
Nay7gAXJb73t5HLvjPDhYs2PygOG3wTJx/z0i0Xt8m8O1AD48tZBhYucvagFPnZUEnr2buTI7Ncw
lQxioKAntdMjfi6dee6c4IpJHaBA6LR7zFW7qsAcZ1Zj8VTnHL4dJAOMV84fh3Gwra6uzLJ9qpnr
ALi8VIb4sPH5nYKutXy4RYCu3NShosu+CCHag0uo7+yCMT1hZYgHHOPX/76MvTtc08yuGQj9NFVU
XiI8doPy02O4WnOsav0PwS6NcaXlv7WFYtJ16iiw3W6DBs7nWBbpcUJunVzlXmq7AZnb1G5cz1P9
YAgnnt2A8Hc5evsUYONtThuJKiv1T8a3L++F5PQQPlW45p8bXgNDluuF54e28ibnnWwMknSe4nm2
tBFD19hGpWFc7rnmq+PU3J0i46AJ/sU5y2cyeFl99Rqn3HWkf7na3vdYrNOELcwWiYG4JatZc50w
kcaNEr99qLxxkZPWCuyUMOs4X+uyuOatrGFzoOSOpXjwB+0nbTOzuq9hzdYHLzZyoxjiG52dvfou
SEudMt06F0BiLHVYT02GoxeHDXLKo/fRjcg9LCbngVHdPMM+jz0/AEOMAJZtO148mLhooPWpgrf6
osIZEKlWe6OxzwaT57e0oGM5u/d3piOUm8XI3jus16ccxz0cV3le6JfeGOH82ldT91o/T7asEy+z
2ZMnnx1ObyOp5XvRMTr2XYZcf6qiHPd56ald1eMsZ234WgJwZNrEuLvmfy3ZP/DLFZD9Miuhl2vE
5rarjGYP0Q2Mls1cMWzoyixs5K1xRKQ3NMdZbylupddAYJTocvXsbObCnU8TdI3Sm9EBiMjnRdSx
VqlXyCrGBqyV/rDz4NwR7N63VWYepecfyeF5vy1bNAzhDXGkPh0Ui2S2OafUBFmR8J5d7xb0+rse
FvGYdUQn2ZNb2/0AxHnHBs2PfiqLY258MLypdqGRH+kV4xhW62R1wBETcUvyjpsocmGs64nUY9Rj
nIX2SBAd97UVmtBQgDFvezQYB9bippi6D6LNh3IyFCi8+sDRtzpA/dn57lqd/EL9dWb/JWTy8alI
lnV3di/m0I0yZ/NQpWq4Gqqsts4wfS2r/82GAi0L9w/m+Tlh9DzwfiDqCDNgxY8kS7P66iMdbtZo
/hjmQUJvmDm3LZq6L3evWMmZKRegWBTlbB0GiUzOBvOzhazsX7hPbBD379oAI9lQsfzDGRYvfz/t
g8F5pVw9bqw7kq4by0078cULs2U3OPptnj33aY6aH9vT4b4OWuMSdWZ6aYrXrpPrBUKbSFxpLDsw
Is12NTr6ifyi3jVyeF50JrGck4ktQDbthMbSzyHGSnhKx0f29rdpoqq+WM0nVcOpI9a0UbPrHIN5
hkW2vpiFA2mhNbNYlFGxxYFqbL08mk7O4psnuBaa7Mdu6dT8rexf+E7WszV1Wy8zUo4xrUzusJeX
NIekaVb1MwCbEEcBZ2RZRxBEePJ2LuNU637ww1VKH0k0tHs2BdtjXmHWsOI4fNSJAbCY/G0eXRv5
t/HEfAowQ1B8bpxmS77W64xMFGIGkdIXVyje711m8tSJFW9J52MWCHLgTSv+gGqiEdqR6bWOytdw
zInrisg82aQ2ovnvBGLi0uBCiVvhzMlk1d5JQbKxFckyiyTGtrakzUzeJFfMpYRo48Vsg9d+lZzF
+3oFj4lkBXPizUSn9WbFRN8Zd4MeXrsUWThcQXTXoTLicSjyravIFM0FNIK55S0NjYzDVzCdBw8U
FEY0FXcMdgLi8AtUayof+jPo7BzbOyJ7jRfjESQFapueEemcKxGl6UriEFQJF519o9RKMt00jgH+
mKV+9EJnfs3kXoEnOUBca8/jQO0TEcnmEBXuS3m/HGT2VN+quoIe6KCcO67RbY0A8ASALqzgBfYI
hznxLsL5sDFglt8+wYhHCRC8HhuC6VyDpTqkq/rUQLOuOE++gKugyLv3rqlUPVSdPT9MHQlCsNKx
MlvzTZYFj1i+NVNrvLldCC+wnWsOVKRPxJQTAcECwQe+biQUoefeYk0L9KKQYzgkcSCerjmPFYF8
gXRLJqIq/X6PewusVgCkNkWLTNYAFPlS1NEDx7RQl39S2LQvYyarpCiLjCiMxWdsGxYnwNK7isw5
pneRvLJ888XOo2PZVDccFu57zT6QpN1SMbsOt27vFs+ZyFimfE+dGSyAhOB92dmgV0+ySRdeQm6T
MiUJ4VjldBxHb3kVU/CW17JJVqrKN9rPMGBBCot5wapz6+nvycXxVIyFEVtCu1djgmCA8Jdts6ge
do7vzvt14OwGCZM3hzDcntlBlpQDOeU8YI0wRuuESWvY1xUD2cwA+Vwj9PzvU8JsjvCUeTQhcui1
fhVrW/3pvZeobp8sr9IvLaZXnCvIMmKE/LX6gbkfC1SEteUpkeCOseh/l9FdaqOFa6MLn6lpnnoJ
axIIX0k6w8iRStPmvKRknBvrPmSv7L+etD8HndUHufjtR4klq+ScFy39dIqEiDOPrCP+gCYJRnKW
01ztBlU8k7qak8xGVbKt6mQ0zXXxx39iLMHpi4roAQ/phoTBRRkl9gDS0sSwgmMRcAuETwmGry3z
ONvbJvb7KkXxAY7HEYSndtLjeycmcZqis22AwK5k+Ie8/w0IPA+/+acfjCYxyQCnkznvWBaPuiS4
IjqemBnn2QFs49sYdgO2M/geum8hLzX+Hx/Txs4P2RXIiDt7Yq7w5KgwhxzooMs453WIJwsdTR3M
yX3I9E9XNvIQ2folBaMOCOfDUtab4MC7r7PwyXBR0Fs7P0jH8s7F8iKCeT0NpcNgx+3fdF61mOSt
X3ANGLynK96qceTbYU5IhQo2ILweKTw+LKXTIFxFz7YaAFPC3MhW56DcsY1NrDRQKMzwvDSBzf25
mG4+hqutV+HYsUTxWbo8rnPGgN6265ho74xFKpgvbYd5ry7fCvN+JrfHhpuOJGc+Ogd6BUiqRKAE
xRQdSk7YJ3XyaqYh3Kn7pO5tjHw96bUIZka8BP6htfU7dBFn1zbE6VmC8Pn/GQaLFGmNbwvP/Y6V
Fk2IV8q1+71VZH+CZfnGQWkmpsuhzacSovFXc5u2TwLVPg5zlT+5ncS9K41thPyysXwyylYL9CRc
CPT3hiKA5ryglgRXh54XhNRQJ65ZGMeKm0svhEekEqDE6rK/tj6eTJJi6pAyatyMPgnc0ULIbbve
udUAJxEjYfOOU4/NIDMP3EedP4ZLhjdqiVFBlXT294hd7M6RcbE7kJ4zR2NPQsbvVzGf7XHgRLWs
iv90vBTEp3azquskaDJnZ6sGNT0wrIORcm4QUZUsEYuNEWINGbz+iDeAKaY9r5yuZMUMHUHeG9s9
uPeNCYjgNhkGAH3Mgmm2/KhgFAftrVNig9ygixxMOVJNvkmLPH8qsaqTEus3wliDxzRyGQnBVY3D
oZXnAm4MxAXmhqntMSjcuHnznWb+yEW/Urt18R57JQ5g7y+lMdovnU3C1XNGXlHSWclA9HnjEIDZ
1V71lyTleLL5uHBEzk8M7frHnJHOK/3oWZ8tbwSEO4DkWZ64usu2FQOurWtMwzEfo0dbh97BY5RC
8qbA85EQPM7/ToGcUFNb95bn5boL+nW7eFWZ8HLMT+0H2aj1BubsttIkMXThrSfjNzPJOIa5kQwN
VEwbWyPzvKHCYWVx5Gkn+yigGphtVZ44p4xxTYz7CMqaVJ5RPYgafBcgk1tvw+JiQ1S8KOUC6maZ
r2px9CGiVTDGrfBJyBKmT9mkexYa1VXPsLX3HFaQ2dDdfNPPtw37J9i06XFu79C8wAUKymq6kZE3
7QjHhlhBmZBYM3Faa08I/0+np+Xh7ubJgiplToJBJ1jslQYPsWOWth4LWKQ13l5uM1BZOcI99fl8
mhtEJ1KLfhIYb+5iPa+IMnE1zCAR4SrZB2l3PtzQdDiWnv2Vt4KBnVMeuPQ+D4GBjwcL9KZa/Bko
4vAqeMjHFVawLJwZ1k5z88aOhCaLwTBXNM9ZWBVbz0SSc4qz17ByzrBqOlnu2dcxAPvTzYR/AVWp
RXld/f5arV4sbU449dgw//CGWOQiu0xhwEnr3Y388WiCoIPMKxLTZ4BsrPq4Dva3LCuxgze6W7Bt
xtBH5X5dIRrJIDwI3WDVKdJvHhEipnbHwlvupa2tuAjcjIqbFL2xVXdyk/vkSj8nPBkOx2KN9mR0
7UPW40OTasSKRy9Hxuy3VNBJJzO4Jy6tJ5DtsZQ57qWcgGAefOqefZWBcgKjKD0NgXiz4R5vMTpw
v9QOGxbhbbbVg1mpKo5M+d5D14kUyGE/+Df22Ue3AtoeBo8h8bEgkXuEdWwkqot8NIcI2dqBPjhb
/1yigqk7BVu/s1kgVgcFopq2dFfze6TntTHpM6lH75Bn3AMLf9q2I2a0UPowAi08VQ01fg5kTZJ1
NibKsN6NAE2eteUc77UNjjcfQtgRY1f+UpNNsg0PDHlniQ2xXu6UHGwy4GCQ98iMFiWdHY4dfMo5
+52GKV5Ww0wTA2DFhiAdCiEEtgJcXdwpR4CfKsAuGWLvZN0rMO76wJHgp66xZWvHgxhdhHR7FD8C
PgTXtRSSm/tT/faJP1bspya4/tiwo79DZr2kJnMVtwp/LZhHmNRlm5m1cJm64LFr0285UgeAaLTN
lDVsLaVK3jGuOuAiLqlVa36qOuDyxbytldeZNo/AhTAmMkC6PcjGDdP0iWk6UtHSMSplPqbelRIW
duuUpQbGYFYE9V6bALxrQ59Bm4WHSg8v8PvTPmgSDolcdxmnDk5Z0dTF9I0s8KeZ4WamoueA5W8X
8JSx73xrBxOuP/rwmk3csgEWOjONnnE9/hu1thNZQi7gSI+32vKT6FUWsj1xI1EmRTDgva4607Ht
EqJyfYyzqr52ReBQYY23ZNTHSpWSJ8P7a3sgilpv1NuhV/tCu5p8A19KRKfs7kkyc2YDDRUNBlMv
IGv7svg2mGsvllefg658MibRxF3k9ltOMb/5/V/Vei0WlxxnaTE3xVzvD5JkYxr84tb7Tsr7Sfk8
aeBS+gRTOqZM7Pla8UI0D/bAUzEFFWbVCBc2fotYG57mMG5jqU01CXTJvH61xqvFZZBMLz8/Rjw/
tp1fagCC6QefadaxotMKjRm5n2MOxodx4AFKSwaW1kyBgu/aTCyr+WD0ZkCaNOfv5pOWJxTSxq0T
vRG8/hdhgoqC9ICaxuFCYCD0XS9xR2vfOalG7siG2HCaa2u1E6Scl6mEiY7ba97Q5JxuphrnZ2Y0
7XZxylOhomcz8Ham2Xc7805c0g7+mK5l7mGyDxDEXXb+VFVb2TDJnHV/gH2Es98h3Yyyj12+mQ6p
G/BDKG8LRprsv8APTxgjMr0tuzHqQQGd2wn3ACc4WA/81akW0gMaZN8FzytWO7YDHk99L5iS5Us9
t+A3yx+bcafQXQpsQm9d9/7jdCQG2kc4rC9K2/8ar/yh5P0eHigh4wmKXLzhtxfVG2PKAx4gbjiB
4X5xVM7OoQLsa69AcECTbHqMmVgPcfUuxluUbc0x/aE/7ZeHiEGm5Qef94D9nuhG13AYcRFiYx4w
duO62bQpKqQTcXf2jKGLi+4JfKQby0rcyJeDvgqKk1W4z8B0y5h6lMfWZjI6kWXBt2+8T370Gs3i
6vZ8BFkfHQuA2dulhEJBicQX8slLWESHaZ2q58CEFdwpyzvUVnnFKDfBfGIOWHdiNyq+vWNEN67O
3HGX5Y8r5ZvU0UdORwyQieLVB3uyyYslLvCtzBmuLRuHtje7TzS5h1v66bbCq08gOhhv8QG7wz0k
rNI3xBwFUYKoHeCNLSc6fe3m/QAzkwVTTImirTEIH2wjekX2Psz1g9vhI13UEeJ+T6NVpjduNCsK
hZe3yiieZe88CEN9Yq8f4gwjY4aLeuOS3d1Ahn3Bi9qD0GcaRKNJkt8HL34mLxPssmtu9ucIxGoW
SnH1gs1sKOPaGap98Oa2fOjPkHHRfUOAuh5co7Js2BoLUCoUx1hXP8DaKPCf+qAaKn2Opmw9F9mU
7WnA+NuHuX7ilf9jucDHaBX7aX3rMW0xCjZLrbckz+rTOHjcbcIGrICIOEOMPW1Tgfcr739aq8wT
o+9XLspOMnq5PAZBPZ2k6f0g7HwoWzk7NOL+o9YseRGsxaLhsNhj+94WnBTisEzhhIzRa99zniPS
SElUWuKUyTyOYJbKTuvMpX4VNgZw7u8OQkAFugHtrwoPxnPlWSa3ejdJyTMlUhvhbuo9+xoxwzb8
e/I9BE9WUHyJmFZsU2/kqMPYLbe0vEKUOY6QWvL6ZwIFvEfF8q9XykWaRCzCvdYy7bfKG//yOfSP
GBCGOwVkhXcgNVXnnpeEHYYjJiOMUhTtCds8JaKOIBIdYWHAj70/boQdVI3wHjhEFmn/sOIh7WEp
8JHFlTseh0z99a10Z7T2NwDBYwVZ0e7So67Tq/lPAYTBEP0YVITZcFl9FgA/5/TdSzn4hHNiYUWM
XSBgUT0mUhBtDwGrUhY1nj2FHlcq60Ts5Dcx0ZGp1i86NmDNjVi/YMx22n4YVoakjjZ/+1W0Yjbq
yNPPOUIM7Wz+myFRxCW4nU0doCUVgE1rI/vnC3k1I1S0AaTdOCJxawfrXoHNHv2Z7UmBQq7zc2b5
7ywOVIaNyFZRS1Ix9PcLZ/Nty1qNIy07kUn8Fzlvxir+uXNFi0ba3H/KK/bsqPKujJE+1qgBpVFu
3RXMYjG0SWmV0cYPXsCbyZ3hmff5e5WYKmSPwsA8gIfIjSUJp9v4HUUIZRTacD6Nev7ukZ4OPQI1
3pfiLPpcJnlIfUuQu9VWaOPVJdtymHr9Is0wO422+ORSnl/puuqOQGkvuR7yWHOyP+J3sJ/NQRzK
1Su/ajjwk/NvCRiA1blr3ULQVQfKO/z9WHYVFxJSWDmMy4uCCReD+pqTu/tR9v30MqSotKWab4rh
4GU13F+WyUpSIiptR+4eccvp5zJPhM0gvAQ7x6uwv7mgjsE1oNkJ8eD4JE9Ixxc736LvSCPt3VO0
66udul8uxoIzFoAUFzDnrU7VCuyTt2z7rjo1bmFcXX0yJg71PF/noV2B+FKEdA6sdR+0HcgnyBvP
WE/JEuT9jreNfZ4i+xgDZ/riyq8oQqUcvLaOMbe/W06rz6UYul1RRgFDIcM/WXgyYfjaD2kxMG2u
JfRcbKYJyGTG9nRBnDrmIb2tD42bj191Kl2cjeCN7AULrZ6bO2tqmfGOtqzmTTTuhdfit0lnbjbj
374wHArlgq15f3+ZqKBqcPNDUGN4Cg/L2uUD9Ae5ppj9hDPFvaXLHQVobGEFNT2wxO2tFSl8pPeh
dl17e7OrriA2oWzo8aEE9vykA6RlxR6bdFZ6a6faPwQB9vAo4gSC250wGHeRao4DuxxgFQKj6EPj
wtjjS1Y1nSL0jkXqgo9FvDXqc+VNDZlQ9+jQD61Z/U4rhrzePTHaEAEpa/nVQz0A8+cobme5fm1r
jDejkwhpvrWm92dNw4XbU/luL2mLLEicjJm8B/FeDXu2Y97Huase22xZQS21TAkyvz+760IH0mpP
O2jSwS68E4v61sseSjc6t2U/YFYuxR4GcsHwFEwQxy79qrPgkvv6xwDpdjBHVC9rdqMTFCLiEIok
aTFwfNtUYOK2Tsrm2nO+39YNs+QhYDcBHklLErYIgrhI3nfMeFVnr2xY/fNEFc0K1Ox1Xnd6iH6M
vK532Zr5AChn97hKG1FkCaetaFzjA/fUoxpbj/IZ1E6ns3fOsKh9LeSyBYjcMvIP9n5wR2M6mcCc
uyzcdik8Mg1O1WUkbm03WVwluWgTVfuqshafgCL+Ab9c1GV6rMbK3Six1gfDulecRTD7U4DTZR+B
2F0MYqpV9mZEuNX8kQqlsQMjbYqHhceRrH4dxbbJmGshG7ArRqY9VIufVZGLU8kquTGH2T9CdRtz
zm8iksY5DFLvGI3GC42T1mUewY6ZsjkWk6/QdlwqFiwXJ0Gl3oM5SDdK190jZZAb0wq6d9k+MyB+
MAkgIRNd8MCt30WJLh5Bu+4HuyDNMTHDVtwAUrcxOLEUHxD9mI9jn0FDRtzhPd7pZl5eLL/kDJxh
hjN8ez95d5s5gtz98C7pN3DxraK6jVVNMQW39pX/O1CV+17jQ8W7VH7jbCIuGy/kkF4zLwJX0n2F
o3fFt4qU7F5HbzgSHBcP6JuwXHpwxXaEPFrfZf3Bx1qU55/TQumkKO4Xr87eKE+VOzF3XBeFne29
Pq1iICUwUVqfz1UQEVIFGWGDmyzIqfQAz4r2IausjzkmYJexGd/D9S+kGxInr0QcwOg/5w26XwCS
7uybH3MbkDnsHZ4XV7gHq797fJf6IZw9uRnFUj0OhtjS/FYeebuoJWuwQHg0UpuDvRwHWXuHYsin
B5W6b8Xo3KqiP63tKv9R7MFpURgfpqMfx2ZpQOpVPzU1FFth+mcUNROUM1ghkJ/j+b8vxNdvncvO
orApsJvjaPxM9ZSdkHCgten0yOE8e+6a9a9DYN0s2vxXLpoPKiTDy9otl5mh8cVxna8AhPPnsDD7
A35zzFaky2wFhZEHWEvYxCDSDrlC7I3uec4+AQ9EkmnlEOlJrtrFSJN0yOXv0aj12SpRJ/pWPxZt
+Lu6sxtr/6vHq7/RUGqYQJrdacwZ5/Q2mSE256dpCi++rY2jMMVjD+yXFDlOoknBZAMXtyUMWIyN
3FUhcrBbrSmk6SHfRrNZ7oyBJynAaMMsjibfFU3uoV3pC/CdtwBXm58Jli5hPoq6fqOXYz2ttnoV
PmmefpgUPrmPEL0K7ztPkMu47ArDxGLW7IYfDTvV1ump4Iyy8Ql86hAHv6UQ6y1dqDOt1/EdbBvt
RvRnbDg5q3NY+g+e7LLDGHnbDAP0I8iC6vG/f4KWbj7YDaKAVz0gY2uktClInKHeYWwL4sUKhtOS
AfNibYHlSA3HPjDG4YIYtoIXC2ka0SRzbE05Zk6VCbaLaX12zo4OE7q5QUffv7Q+FoJ83qWzdq7j
+mn0+foLS6Q41DN19KMVehs8X1EyRrTL2RMYc2Ehmfz3r/T1jRc/zX+QaxILV8fXNM8MCErigGxt
bez4pJNsX94svBCxRT/fNrRRXtYuOjG1bG9Fvr7WMuxuAdBdYDDzKw7Xdk/qYSI8pprHfgBenO4b
NuhLp8d1V5uY+Up+4o6o2SlPg+bwd0VvvsHzr65r4XzR+qX3GHTQG7zDwFJ6CWyVX4uUjX4Oiicc
V3TBkDACNIeQRKrlMRLyMQ359eVjO70AknySUvgHa7OF1p3v+MNxJt2bSfw+uJP8cXkE8LpIb/Je
jOjJm9oVktLNlqADryNlgNZ0wkGaPhojXHhwael0c4MUFGFY8gQSDbpMJSEP0cvfnc9wXda+sa/H
AQR4cHICtrPIKNPE8VfnpV30kZzA7zQzv9wGVCyZLTOxcgC0LLYVlMB+V/pBgEmuDfb5AEwK1SOe
mZmw8Q4fmd3ISxfSoUkkYsP8LdsJAsYsU8xKhPnutMTMNF0ERzgAOVcCnJNV5lo4F+81xRZaPmOA
Sa1+7AxMr/JGfS1Ldm+DQ2mq4B0yUJ2Cc4M56kjf0hGMW7E1BsiIc+n+XnNlX5UxLpuPKl5N36Jb
rx/Oo56g3WLlzLlqM5F3AoDrQpv3fBN7cCCY6gLaK8/c/M+K5fGiBpJ1fc9qPVmS6UH08V9uNHOW
WK3LeF6fA6eBYT13hEXGjrjpCDQ09fAh1tZMzsb647ThfCQaF3v4TC6GPzxR2oErL0T6x5WJaoUY
lkRuYz3mGGTNwb91aUDZmh6XhAqaD5C9yxGIx49zP6gs5sQXF7uRIh3XBP7AqAkCBRnn8jSFUUtR
TnekgAf8h6PMHeLFSEKmgcPYB9lR+TDUgtTOt9Iz2m1PjG5juDWrytgcB2a1fRh0NzvM8DF2+lDM
XIZs7VVX91eoJ7mnE6bdw+nKLsP/fclod0iYQzixcn+1c2W/MAloTyypd5zHNDxk4myhL5wK2/7o
xwfH4xCQSZkdNf/Jnd1aLWmVTMrfYRCDliWihX7ndA9iZz60dRttc7/2jvL+0JhpWkIUgOc+0IEx
FgPnl4DiDn5/blrj5ki9eicbVmZYB5feqY5TP0YbqSt1RyjLcy5cji41cGYFR2YnOk60s7LCBwl8
FtOTSyFh4Lt79ERK/yYKy7lTbilq6HjaChf4yDZ4oZaR49fasVvSFOmplHnHMp27uwVjGo37pUcx
0JATZZKgxxkGI6ScpDEhBxQYtONFE7wJPNLIAb1al6WziMjl1GrtIu7ZHKl8WnOn5U8GAAUiByYs
yatx+u9f//snz55/jSoMk///n7op+9suCltU4+tT4cgnf/qVYXw6ri7YZqeTB2VMjBsooXCo67ng
qSgSPyt6jFTTrtRW8Ox1wS5VZfsIioCzkHab21jZ3Pg9XHmFt2doTHNfb+3pFubcZV66lsCkEvKt
j8r0QIyAIp+JLIEMPoMUPQDh8tKkU3nyCv3Q4JXbmDa6OjYwVIzaYFUrGeTmnhkL2b7WbUgKypL1
sRwpFYPYhVXZ6qEqoqGaZbm1NWYPmRY8ydTNUQlKui9YQntvzh4uLErljrNtpTQ3Zs427Nzupcyr
/mWS4l+QZR+lZcBH8eaGAyJdeU7/R1PQ0ZFnPlAuanP4JwK69v27Y90PdB4tOpEicTxwipF4Sw3/
unLWOw9lZt9HMBEJ/PExVNp8MprafCoQNC6LYoacFucuIpnhsjftGA33BCGLP7bHCUmszicogb07
ZuuVWe+uAUSCiyzDm8D3ACZ+jNhluMyuYitV5yUVTo/nsIA5Yqb1uB3uJ7eyEZQiSusaDnP9QegY
C0pDk9Xg7FB2ndhuG9ZbcN8Pk8cSO/RrjFCXaDzFuNVWeRKL0R/xK1ApS3nCiGH4hTDlKx/fRIrT
AZjVUc7ajzh9s/XD9JrmVx2a5bFJW05YRs8SYLY34d2ZdhQsqt4cLuswte89kt3U0lHu2sg762Ca
TB1tm7NSnj1NqPWsInN6RuP/YcziJRT00RZuscCOmdU8GO2w7uyGsSs1u7jo61sY9EZShtFxplz6
GYKg9YYh7wQroNwDJIf/TVJDLOtrlzV/7tjlLWeZKonU8F6kzfcK7zbmfHde/GnYyspZXphnAO5u
/5rTvXUorLLDDMI2LpZ1frEYJxcMKC/MnscDHn0W+NlnU0ifhjn6LSpdPEfiTzHhXxnZpnZCGM9y
+coVbfM688UhiB4GibM6kAjAqQ6NOLKj6YPRmbdFwqT9JR2/lydDYGPU2K01SvGR32K96bzwa/aR
Yhm+xpQq1Q9+ZH/ipYnL9CYKiKXKGf24VpjZF51e+snCSMCf75pD8SQrLiWG5M0ycDLNjbjn3X2F
6wlu+mSsD1r1K9q18dU7ZoH3AsaKEJnx5AFspwKmN67Cqiv2pgLcAt7xrec36XPJBQLepcXhrC2m
ndHk/ZOLB6KxDIuNi98ssTomeJw+Dsvs5cRj1KvUq//sMeMG28ElO4DbSZlY+81t5sAIlvpKPGGm
L5aHDN1gNsfxEddqs2uqUG0pE8pfKKLJ4AS15R79oBnd9YOxNfq7y2hOUwaNBU1XCVlIKDBWfc2M
WTJbQ30LF/wEZW9EOHIjkrNhRZEoAczfuMIOJrUE0SjlS55F4X6yf7mVFezMNfTeF8e9DlGHLR5l
4lGzAVGIMx+Idw9HHXLs7XC+NqseaO8K/tV+QNVX4a0H2xV6P7UTJT2sr2yCfAdbjUz4jTymEo7C
02wdjp5HsjTX5RWLc3XN4UZf3a7lgxCsoKOR/c0Nm64XJ71l3D5jFg/IvgYxsf9h7zyWHEfSLvsq
Y7NHGdzhUFtqTQYZMjewSAWtNZ5+DqLrH6tq6+l/ejWb2aR1VnZmkBGg+yfuPXfwx49ylP59MlS4
rQqe5q/fOuNobH3qsSUmArYPfLcXSD87xhOOe2+dbVxB/FUrvShCvCb3ynbS49dvbKZRJ7trF1Ou
M5cAPp0vRiXcBWEZyUojpHFWZqCsZ8CsVsKjuuauYH6aCtptGcxU6R4doRzrI2NpOOOtA0lWG87d
/Etgkizpp8MzTQGjKNSpW0kcD1qDPXYTca9Nu30kxSs39LicgNFvuaTiZxjy9Z7YTRAylixOVqN+
F+xqwLECksq6B5g8545CtdbQLRiq5xJKy/IRRPp4tvrsHpludjK64pPI4P7O+KoJED9InwXvMCww
+jNOsUDBm8DF3BhBrZsWP6KoLY9htPYGY1obggK5nUVRee/+spuIqYFfuZA7Md61xn0UQhxbfuZr
MbhH+MTREq5hshIp8y85lA9N62hqKwDUhfVbOBVzuPQzMBx7WROLu1F2sWtwK1IdZKA05DJPIpv+
Ga39aNWMs9NoWilyPA+cARCMAzfdaQEWvcF4zEfaN2a/y7JvrJProVayC2h07jR+qPzTD/kLtRY2
zwWJuuvQyd0FqmCuVa21712AVopMsKPTrknodQ9GyVhPQpxeFyUxFq5ZUuxhnVhnlkHobw9FhBBP
B7lbvLKzojzlATIaoxri7eSKHJFRnRw6r7hrhnPsxhZXBMkj7PwN0laUmZBPpb15hjNLgmv2yEyg
YS6xTRVp6rxHNH3LUecA45tFS50zaUKPQEPxaSAtetOMHob29A0tPTlu0Lln6NDWqVLnVhF5ttUU
T7caO/XiJsONDDHYFb3DfMoMzJsJhYYePr3Hzg8ts92HY/gQ86x+OH79Np1gKXQxMkYrLMpVODeD
VBvFowKfyv2KHcLPUOcbz1VHA1b5rB8Di+j5sCIRsLfaA1gLnzt5OGsTyncCSwwGhJaGAlvDP8++
C8WYlt2GdZVV3s+mo2oso9A8+eQKjIMNi6biH8kNce+ZUhVJc6tq138hE5TPLhzvpDQOXdyRPlTZ
cmVOUX0qu9a+IOXuligXnBvEcYzRZbGxm6x+OB3PLwh63BYU1STJ41LFWcO6smpWGoiyZ3L9eFGJ
Kt5jicGhxPfPJTJ9Z+TvM8Yady1YAacO232iaGgSm9fUjkfWvtsSjMkFh/7JVmH/KBDKAN5BPxYL
TC6zRJJZkonmcyp3ckDXBVJXrIp5ntgWvcKTYqpT3erJrm+BMKRNzQDGmTZqsn8MeLc96dlHsTaL
obrUfdte0Kq9A7sat31IS8DEzCQomkInsM+JKV5ygHF7MsNYnzBTqko2kAbTrnbSxRNBmdbCgRi+
R61IBqOOlrxBJ6RDh8/68bMOSMSWKZy5zKER1ntwRBIPe5pMyWPq6HJCu3xu2NSDD/K3QUmbXasQ
Yb5e302tOnBjo7QxokcjQW+QPrPJmzze5z2feC+qwJwT54kbii0eAavdJm4dLKIlRNjE8+bcnSvJ
qs22Do17WNJjUBV9N8uGZYfrg0Ookw8JYrB2baZ6bqfhAYt2cox/pyKqznaXT+umSLEGe3FzLH3F
8TGv66YIK6n/YvipvSFJ5a6bUI28NnlBg4WGcEbQQjvbEYzrPTtJu61HTW0IKvulO0R++E6zi9OS
NQ6FyiIa5jVFHIZIgrtuITNMngpNEyvTndd2NaGUsltiaQa9MMm1N8LzDmMpT8M3R2gDRwH0srrt
ujV07it8EXfBM64vrBJKkm8lILj6F4Nv7DUZRbQPHPENkAiofQsoVhtGq9aP3r0M0oTLjymM6D3o
K1iQICy+ourUVm2szckr2JdMscKgo15qzcDvXAd79nfNEg3xtJqMvj1R1q9k1+XfvJ4faUqbNZH9
uKOnCC34fpklfcxw9aLF8XUGb5gsGtwKGxwAuOuKfOsCBzwg7/hEEJVSmoUVexrrM0z17Nx0fHgp
kXYUlw7Bgl703eGgjlLoikmltMWAyHRFFjNZiDhtXpMA+hd2Dv3bIIbnSMx70JpKLcqqZofl7d1r
b7lsp5cW4h6RSzyCDHe3iGGR0JvuLWrnJJYI6Z3TZqsYjOkaz+xGr3V8CLHzpIHL2jchEuKMxcvN
YcQXZZqza2OmrF2cbh17uFsshBaiEy9cxqwqFU6zrtX5aTbaMhmYoXdDS1563o87mQ4nnOBIC6xp
58PTQQFO6iEdarHyMBFvxDQWCy0Ydg0kH8LRzFezrU664ArWq+TeMKPio9jJhdXxOdU1/2ZVZkm4
+7hJR0QmqMU/hkaUpIUlHBoZ4RTDi1JQY5Ke/Jp8nuLiMDrQnsuTrTkT/gY+536omTuvIKjcC2ma
0vIgtcLZZeRRnnD1Ag3y+Iy6NkxGmJnTcYAUhkAtO02WqW2YIL8mtn9P/C7+tLrfbRPIt8y00UvF
xsISwzxF0AiWMuJibbhjt2E9xVe244sVIv6ydWM4WKjbMUN/k0lafZCBjUpCt/yzRPxKHBTbRFKv
MG1kiuEdTdqTwSqILnuIFkkeFDsfI/iGoN4QPXBbLEOjmZZ0wI1nx2eSHGen5LOLSmSXGxQVmc5w
MmvQXZH+RcAb/RSKx61sHlUfdTc3tF0mGv1Nwke5JGN8i0qZUXy76TMl5SYtRbgz28hemCpAhpvW
1V4VKfnUYfqTMdRnFg0vfRkx6SIP4UQY4UQuMhRI4FbPSYPl0rLsBXcPgcI0cjx9DBZNwhK3teN7
69GoH2PhMD8gmKFlTbCMI+WtFEtE2ehnL6k+m8549QeVrlq2p4SJxsZVieJ7BESIVRfbI90mHcPE
k/EMSIZ5JBrxOeZ34wZJd1HCai9WJzZdmrpn5NIJE2Woq0x1BLparFH9zUuadd5lAkv7U9Xn9pHC
Qi1T7ko00ajSpDM9R4Hp3OdwG4P4G6n7xbWc20BcpR/Ir2yOZuqwdESLHfaZf1JzwEntp8UqLQsO
NbuuNgTvLVQYvH29LisgmTgDPom4vq53mMbi5TDJHXJo8tUgGy4yJ0NHq2FSX7i96a2gEIRL12/8
Q+8XVDrm8DI07qnS5V02KN/iAr9IXr9bs129wMyPrl//Wc522maygDYOZIt5qj1mhRBbV1ZE6erc
Zp1LhpRqb/4QRuevX7Coe6uhteuHPOalqLgpvGTbVpBjROY1T/kotRV+nfRahXhpejEGe7eC2jB1
6jw6Dk+AMLRL7GQ/9K4Yj7qdPiICqfDapAdb8TwMzDXXXcxXAS6PBhY2Utc48py6kGG6KjzhVxFX
iwfpPBruQ/eOLU6CQ8qbt5nMpV7uHLRqAHNElScTl9dtO2ipkMfbuDdXQyImNurA11joYV2BN7zT
kBEuvQGwTq/MegVCB/rhWDLZd9JlK9JpIyzLWdVxsS2s/sWalMaWkqWQydYYVG5JQDKVflk8tCFM
7zkS8RfAsaz08nXupiVnqpOfGa+v7SiQxH5EOZYEPq44HOd9e0ITp8jiIAJRmsIh5gFRrlmiYpqa
FwgdLdMO2um4cYfdIDvOA3STXnMZsqz9yOOcMyOLb8FA9qDQ3PqV/2ASUr0vE4BeVDfrgSk+c+g2
2GlktKzkvALpYsyfxBmppxpoGGO2SKzJfA7Ivw0o7ytPsgZA9lDGGrxCckxlU1KYlNFaiWA8FaSS
78rRuaWRMRxTG6PREM3NAziJDQfiiXIHUlkYtDtDVb+KsmZ4N8vgiO5iLIyretc1O8oZHCP5uHPI
6j355c2zCrU1qHAJvOAo8jL/OBvcLD2Mj133poYkOjmF+10rKwh3KMg28RxKHYyzrFHPgzUz+ICh
14jGm2ThiUf4qUTWh/4lELvaMFfpbPz/+oVkHKLU2Ybv86bSNww2qUcipzygqS2x7rXGNo2bVeBk
zPRZ/C9VdiPG0bkUZBKSmg5vw0v99Bgl0zPwZZYLXg4CSUp8San7BJnZYI+EMg1Wq/3AbfejZ/y5
6LWhfoqGlF8gTuCE7J91+8dkpMPTkKtlbCbqUBQUN7aVYFYsarVxm8rZisbztxh1tm6YRq+5of3M
fDZqegyVUMO+SkBtvCK/JziVIBfXXdI8j7kmjgQPIkrxSD82OlgFJuGqCHb7u5J8ilG/ov9bA//3
f0qrptMk9J2DlHT4eEDkjdjduuTcoAsQNp9eNHmPxENgHjVbtqKALd34o614xPPQVa9Eg5jrjrpi
4JrCKhoUj5DDM83EZaq16WjgpXfJEFriJzQuuvrlKrN4BG70ZhoM8oIO6Q+ABSO5iKD4nkLtiPy3
Cn7CDI2xgMvF0QpaQfaMw83iWSzXbuoUT1pZnEYFBgxUw5KoTS4jN+2WY0SuuzAiYogyplUcvN1K
TyN7N8XZEf+KWpuT1m3qSdhrL0rtbZPNRy0qIdxklJpe0xYPXy6F33wnAtrkFBEY/oxohfGv+Cnb
7N2xXmvUrBswyd/LrJ9WmbK4UrnHeuBnkSjqg88ncJd6RyjW7q86s1/YNORbJCAh8g9XP4aTuvll
C4KCnLMsynH06dZHM+rZzo7tAP+F1i20rreOrYWAKyqvZGOmvmswtbSbtYm3fhNWRrCEQA+ezfIj
QuWBlnmOYF2TtsBufJQaVf9ZWi3OgkTD65R+gidtiMZDJEmS7omcsBkvjr+2dx+RNiOmA+awHVhO
byBCbvR2vuQ7znaczyN5YdHob/E/WhTuRXFiX+igQ0nQ/nsj2hvFoqNu4KxkuYHRoQvMPYaMR6xg
WeCSSD3FIDz1r/FQYr+uwnYlY9VtdL98UoUu1xH1FW83/tATjQ2xlz8HzIL3Qw0rtvDLNfLA8Qz3
ZXatoNpTYe7Agdx0c9hPCF3xAuONRSVnwQ4H7q6fXguxK+YKv3GCq6exapSjirZG6bjQzswjTPiJ
MsXH463hFmBPCaM4MN/qUPvh0X4fG3sN/P/QNTpjhqJj8te2IC7Y3iS+Fxz8GvZ4kyFo9SOZ72cw
d29TEKuaz5Cja/3WNceEeycxOMZbABjVAETXYoquqguG3uzEC9p7iGx6j8jwgbVox5x8MeZ9/upH
LuByect6VilgTRd5yvINFINhLKYxxX9Kn1tYxTen0kIU7AFUySGDN2hgrSAXJ1O4KBj4v3xhtv4/
key/S5TABAGi6/9MJNuF6eeP4DP5H7fq8+evOvgrmAyh8PyX/zeYzHV1YZm20JVywYD9zz/JZLb5
h+kqRwldB5FouxZ/8l9kMuMPaZrOnyCzP/MkDP0Pw7YtougtYdpSWv9RnoTkX/9L9oit0OtKXpFu
CFO4vI75z/8Sl+PZkd3n9ehtw8qXwWJIfKyZ7BlYAqV5Wl+HJCeOjoRhOCjvkmXwcDEQV7wzO+p/
eymbySyAVmxVTvWiFTkKZtKhcY5qXnCCCp2RlBrBwLCMQKXrhtvXI6R4iu+h2XnB2QhqQ+0B3ipr
j0YyOQtCWKtl3xnsc1ulxd/+8tP5M07jr/EZ8u+5N7YSX7kZypHC1l3JlO/vb7cnSJUINDwI2jjW
4F8j68dfUqrjBnUPdo34w5RZ9auicMrBjhfaEzbJ5iMipMtZJ8oM1uz3J7Is9EKhtWfQiGNLb5nz
WhnwQrMhSI2w5MhhtmQ12X7MLecQmjnqMI5nU/tHTsvfYlr+9q7EnH3DWezn2Rx88s9vS/xzRlQg
MczEcrZWOFO5zSn15WJo4vJH2ei4PeuSGDTbwRXneP7aQozKPqOrD44baJs8rHvCjDiYcsPVVza4
1jPg7nE7BLV9HyhXvqmI3e+i8/tkN5Yi3Q0T4nwMecmLYeXt3qeLYspfhOPbTI/a6C3EuMAaHHIM
lX1AnOT+xGzaGiCBeNIqgJabFCExDsJahi+2ML0XYjCzdzoF7LEhLSLps5upysslUaj9u9G07X6U
eratB3hZ0GrOLvpR0n+9fj3KKN/lgS5WdkWZF1XmwN6/nm7mgENdYnF2oyFARkqi6NbDhc1I3AN2
1U05dHe/yy5Z3NcHqsDnqdbdNznVzo1SX+GRMLtwL63cM/Cu5CxYkqaqKCECQkwXI8kFW7Ynw9JC
P/OujT47dmdoDvAkljiVr1U+9e8yi3laUD2DU47k96Qogr0xkpigeZMOm8UTzhXZBvQ76fk0BCEQ
nYm0sYclOi4f0GJUoCG8kiXIEMwFs3Mhj2R6tmCt7KrJJqBWO8DvsDFk1eA4F56VZAeIBtlLWKfG
z7KCSyYEjLXFxNgHXYllL0UF4HSItPI7RnYwrJOHOsJp9XciKBnsWkm5c01QGrkY+x3El+7MjDab
fa7mFprms48/euXZ9YxgLgs8MCzoF2DuXiIdiIcZivRZ6XOaoeN+I2g0+0itWNu3EoVxp+z0Gias
LJaschmfk5sG3alCfRionymzA3SrbrdOzeCXHUr/JWjQTy2E6KI9k2lWSLRFRaOnpx7F7k+zUP7L
0An2M4WgY244r3ZO4FnPQ58P+mJ0yvoYI3xeGkaaPWU4xogcyFXFyLlqi5/kt17rSgtWAkTLBqy1
vEwsazd8mubhpFFtC4N3aZAd+WZJHmHs5cmL2VoTM7k0v5dywDXFOfiS2lHybKEw5cu5/d1wibOZ
FCBHF0YO/Ulavju5rb+2jTshNjbqTd2OfFZTujaPnxZrLPcSREheIFzVKzGK5r2ku6c8ifwLsbLm
lW84no9IwAH3R6avCfUFAVv9mQ8/eXjETUr2PstmDm3OXdBCSV6dsPHGC0Kssh9Nr/FG//2J+q8O
VFuXjm2Zusnkav7zv9wfUyHcacKKstW1AlH69M1tQWX9+6/xL443QxeCxtA1DGCczhyg9ZcvAgB4
KnqncbZsOBZOo2j+5LzP6wtt/5W/yPO4ZAgZ7lsTAk+bMByRgaX9N+/VEn/P4JvP2b+/kH96t6PW
KJ09v741vBhHMGqREwoyoIhOmX8wPfI+GjNuj26OFsr06/BbqHn4bvF1qH2CIlfQm6Qo6yxs++/8
/6vfUI/sR0/s/I3hDcZqT+XxrooESZLTOKzZojY7BHEueOBZHmhF2rWPiB53DVetTHJcDsEQlOh/
PIKQzYBevvW74CMMA6rbqFMx/2RPM+Wynt0aBLlecQ7or5bRWT+Jl+g2PcfFd5kaTMjiJuTHqLvg
K8puJ7NmeM21CrpXUKhrzLF40pom25VFyvB86GiCXLdx1sbkThCJerxafSnDeyoaiWOSBMc1wrfy
OQg9H8lckhIPkYQpuw/HOcIVjHfEHkz7xIjpVkomwQxXtJStCCN5jMwty5UkU7/RTPUfI63KJe4l
opC2luZrO1gdUJ+x+E1Bj2aPRfMTEvbu2fFJs558DQZPGaoP/rJ9VWVqX53YhOkzpWKn8qjf6Bgi
7hCkEP0S8bUsnXrAMjIzKbBkBLehT+NL12cI14JEgGZVoKEKPAWrofCL+8iPaoUEKd+apDL9SD3N
fM5LvWJDaxfG1cg6BNz0c5uhCxiEprVLHLcq+J8TeWJbVELDkR7EOnG59Ks4S8abbY41gFDbMeCa
WiXMYYWPJ8unBPu2KZDsleFNL3HIbAfhjzthGTSKNbnJ05iP+7yL5bsxP/Po9di0R4nOyBnRRLGy
odCtnLZq7g6ZEpdSgoha9TERYdiHfXvd+VUNO9TAja9Ez6UjPccC/16n7gepCv1vkxQDxjQJejd+
MKjIes/Nofn0JV9bqSczrv0to3qBDaQgM2sIPbJY/nFEQhWb0dl0wdgAJ766H4fazpZTFi5zGQaE
nsdj9iTZIWCj43u7HvXcvNao670V/BPVLHW9amgSqS4xvDaskDSkLLg6Cx/lNWsqPC1DR4Nl6M1I
FLqyRhxpablLm0zf+gTao/WabzQHQFK/dBn1zZ5iNCh1kxWoJ4VXHyx29v2C9Yd70Ob7c4wJAlnm
MTD/RZ7rcHXxb6s1BzDbACnxcrgkcwBG83Zx5+o4WZL8gM1B3czUBulX4GbLoI4Oi9rOxNnDc7Uz
iAI7R34q3wLStAsOs6DetG0ofpfKbW5D0ps/wkjrrxOx7K8aZJmH5FVYnGzJcOcg0YYVdvnwaokZ
BsZH3LhYmtHuKq1k6UgVP481kS0vqPnNGxSN4FCwDLg0beeGi6K3q+96EXlbevvyOCJmeY9Js9uE
fl/0iGqRAUaORFGAKguiaGR1z6hb6nFR1CYhGH06PU+dgTAMG8oDHboFGQygcNL1OuJQ4njfcpY2
ewbgerUsWgH+3/dxraV5BgOmNte1g4AN1mpUn60ioxDtiEPRQxaSsnPGDZWSRbK5rDwft76mrj7R
TbtwqPBLWpbPpA5hl3wbbRSELjpgbwGk3zjYVhEfY20k2sdxqpudaJBDXdGkcGej6Rb6mv5BUxE9
SJPqDx0SmGMwiXrge+VYT16r9y+JRzbT6ESseY0qbb43uW6+p40uGMrFMDx1JiJB7WQ7AtlbaAG1
fZSFS86eZoMHk+MswxbzgMmQ2EDSXA7nEWQEQ/rIfhpDw182PWJfdt39hckoWLBawC9cAVrvtuwG
4o1pSP0dAIs65JGRbBr2Cm8i7jXcuxNi9T5zSsYS2OTqTmcxSVjUqsUss8vdkRzP2DWgFUF0Pw6V
4Bxrwyq5to3y98GIvo+RMlWzUIV89ypUsQHjxB89F8IbYoHqV9yUaJdLF6wMVRo3kDAXVmSzXomA
8DUWAzKca8C2eLSvjOCJlzaJVArXcEVd1K2mZ04br+z6b6iohmfdi81D4zrBNoMFhefGNLZho3nn
XDnmIWHZvpOWL95HivpnckJzeMt9BBNDFC9mYznoMS0j/VlngAbNxE3vqsibJ7IjMiobt/cA+2Va
fre0Tj5T29RHzFgoKUo9YWHqh71xycqMn2SQZBUxd/rMeEpjyBV8ezehTg9jjIB8V+SUWmQECLc7
GXYwvLMLwm5uFxWSwCzlo1DPl1yC+7R1omMmek6i0mJ9o+kz6YnAcNCe1awMnvqt5J7Zgo7Wd61t
4YrwYsn4PFLtI6VJDoFvDT60hWDAjjJW85C5Pet64izIJ6RyDjVn/s6wXJFeH6CoGk217ZKWJ6Xs
jHIH5SF89RnogXAL6yzdG1YAOCpmibaNJsIGBBzCjdZWzmqSmcDcC38kK1PGQoExbPXWilbhkOiv
Y5oyWWulgoNgpfnJZ9/whI0FvmjihyYm9SxQ5K2h3eYryfFZWDZLBrtJ2UtGcd4+wPU5cAPG/BEU
HZtiyr0GAg5za4hvutc83JLLUNdlecX4wL+Fla9GcOdbRJSXVDLAuiWtf5lr+AcjvT4neZa/DU5Y
PKWNhJ2VYtBcZ85ovwlzaC+B0uqthkPr3OWFsycXzb1Dh3RRhjBCQIMzA3Jqs6p2hTU2136y/WMS
ZMX7UHIBj1B8j2FSaOSHxFpFRI2uOLOKSn20Yxm9ZoNPQJbOgLvWdDgIQw01OfE0xDdIr1svSdeZ
VkOcQOISZu1z4mXc0owwzrjKrDtFWVguATBCAuegwXIbsJNNJzO8q8TWiPKLAv1bSGomTDw9Pne6
OfMk06n7NY5tu6YdLLiSiuAxjawxS2mbwG3DfqtPrXNqDDDBeYNoAVMFdmBrnKeesxRjVAaEyDZM
+nsJLfE4WC2ecc+sfuts5DdZXdXLGHE73vY8OJsiJlUy0EsiHbQqhpadTuuuaKL3shtZKvgdUoF8
/ggvGuhiV/imxH9pY3GIFWnjRpQb1yaHiLp0UyPZBXbJrtGcIFjUY8KKvTcw2AKvkXtHAnJdhVoE
4ylHpoJi1M+AZ1YKvv0QtdFxzMJ6qc3CnSYTlBx1w32twVGFuYU/PNNLzFigfcWCuVGx6vuyB5Nq
lBc3NpprPI4NNnw9vHKW6uvEnMYDrm13GVjUnLr0u+cicrKbpXnpOYhlsyQ8AoMJutV1iKp0WMrQ
7hahFzU7XcJWCfKipqyqaFo0ETF1KjUPb6w2eVm2FHDhX6HqwbeKNN15aMjcDznpUS+qYQmhQhPc
D5q7YmFatfEqLH9EAuGYbywt2eDz4thrhtPKtItoB2PV2ZVtDWi+6EN3k2KbXCWAbglZ9bxHU6bp
rSFMnoSa1N2hOyLPyQ5eS1IJNqprkocYufhU1Wsnpoz5qwwqQVc7e3dqFivfv3qu/2jk+3+XMPH8
L6Mq5i/04y+hwn9+4Tn19/9VPrC0XP3f5kvcENV98n36R9rwPFn786/8OcO1/mDoSsIwXnJhyq+g
iH+kS9jGH0QnGC67S8XuWnfpC/9rhiv/MIW0lWNDbLCEPQ9+/5zkSvcPVIRC52+aKCAsXf4n6RJM
xf5pCKjbpsXLkq5E96+ICf57l0zmUGyFmcy2Xon1jZsPKq3vGN6N26Pfc6Ba69DMglsmHXkYO689
EiRonCF56eBDsE8vzE5H9hEANcWDZnpIM8uIlTYmhtr3UI6kg7ZjWVpuWyDDi4DAjGPcVNoNETOR
s1YVfG+Sut+SrqitusyYAGkgPtvCjIsOBNLkt0ALh4tHFmK/YKNds5EMjZ3oSOaawJ5ffVpFZMC1
+62wlP+K9z/YOjE2ygUiM3dntMrdlIK8n0ml+q/RrWG3+LZf/RwdAIkOmm58/mPQHCIxpnvFpvu5
J4JsnQcm86m6zpFPAV5Rh6QfmKWxXzzmft/eQzzLH17Sk/JDv0WQbxLkLzIWRH0SH7BiUcTbBYk2
z8aSsHoPrV495bikV+Cik3NqCrZrvMyZDyreEWAXmxSjxprQqfFuxKW5H0y9YM8W5gQdFDTpQ+3T
g1W++uH6eYSxVsqZpK/o3qrxUoYCGXUO+eOhutY7Cxg8q0RX+CNaq5w54x5H6Fj8sCbvt03L80nR
8A0qQ1rBqmklNWUKpSR0IqQ8du++K5KdiEiby+3cH89tOyU/HYkTVvIYvNYmKsmRBe+1FKV2y6YC
Xb6uXBMgZ1tuVYYEfDHCqb00sTls69jTiTJUPkNY19sUnFB75s8IwZBdeHsPlN1KuqI+VTX4wMoh
wQRpdwE4XFrRnMgTrFNtRlSOyHhvvpXHl8Ab8KGVqpzeCClDCqfy8k2DNnOemjLZhl0dn0pP2Mey
aag5uAKHS0kQB1g0Rpk7PK5qlQL5qJelxLNWCfByfWzke183gkuiGmtrt7LfhKHtbOqxsp/dmHod
XXjyaQUaiZioKUPyBrixReHaD9bCMHJLuOu5AvRVaA5709hGsKn3Gv8YOr+7wqR7FYUiga7PqkOg
W7cyB90QjDq7VqqmItSLlelJAL1aXVHM5u5sS7K2gx+hPYiIUIrDYezgnk2I77CxfOuCVF/wXGCv
7zLrNnmxsyuQcvCW2CwXYYQXJkdVvCntPF4VrBgWaYI+t8u06ACzs94Ysoz5fHqk2TYUtNpYEuzL
KMS9s/k0WTMquaFETNEjZOKoR35zSCHYQ8xtuHMhSGdnhqDeIjYSF4VI66w95GEPg/dOrlvqH1Vt
UpSY+bThKcqIGBz7jFfLXBeNEgEm7FQNc80lJreTM7DuZATynqke5ZUzISGy4vgJl0i7wuIWbEJB
hsRYmCFhq3zzCewNtjSqqBJSq3UPKk2IpypZPxwK6uhHSmDDpnG9YcuhJZZ6nHtvWNORzIwGa32A
Jgf0GdkhS3pnN1QK0y0rhmYjwz648dkpuF4DoAG5PvHN6An0LtCzBWQUNHMl41tzUePWTvDpzZWO
7QIsWJad71yx9LXb9KsmspJ8z7DRuPZEwMzZG1RP1VchBdIleq/m6qqEofJIOORo9TwDr3daxWeZ
dTw7zWiSLMJQiRRw63dFLwp8trcv6Di6K9W+x8g3iyjyGE/gXGXISIHZkGFB1QC3hrS02ra6LYw+
8iJyPg5uFssHJMtpOXggJdq5upz6nEKzQ5d1qg1b54PeW59JxISIjpLqdPwqVKH2ksBuR82ypSFv
yM9wzXvT1PW5y+KRTMLoUxeg27OaQG1tjE7mXBoHc5FczeUyQA21z+cSWo5u+BrPZXXHiNRY2jGa
wZHINnPJIoN1GPJYSvK5OAcMQjXUltUtp3/+ZUcaYSf1XNHbc20fToO/h1g4XWj+mq2ce4B87gb0
r8bADTpzPkgB1cP1Gk7kUGBlYiXDkBswV/zEwqg8Fc4vrK8I+EgdfdHwGRFcT7RmT2N0NL96le6r
bwm/ephgbmeiubGJ5xaH/DS8l1Ak0QDbUTc9663Omn786o2IrSP6AwlIDi8+LJ9iyGSnglTFM1R5
kGk0TfqrmBuusuAxzecmjMVHudbnxoz0AGfV9hWzpbLJTszM1MMDzvIzaIvUOKGCskBRiy47VnPf
h/MO0Jah8mbn6YNDWi2GrWgRlqo7cC6Rp1zH+a1IRmeTuPy3em4z2yQuy1WpfI7UrLfs75gP5Skg
rzlhIYGOicTFPF2nQ6TvM03oaxNp1KocevNS+IAEwiRyNrFBFlPXxcFG18LRXfhj7X8TIkLo5gaq
vTAALQ5N0IrXzIM5AUHF/27YkXOCFgtMsemYljGjzvZChBdDBRcIMuERQZS2Crve+F/Unclu5Mia
pV+lVrWzBI2D0YgCauHz7C6XQkNsCEWEgvM88+n788zbF9lAVwN30UDVJhYZKaXSRZr9wznf2VXs
2p6GWk/PnhUOWzbj4tZh7duMdl8du95gJpt2ZxKdiwNrWby5XuO/u6nDlFP0xnLCo0qSjGASHir3
QvSe2gVZ0X7zjJrYY2FXh8T0i6Ppdr9MYrm2Nt4j/AJGeEQRK+5eayMdrRvsS6nNSgjWj3MyHQxq
nF82+EE0jJBqTKd9RxyX3JSiGOL5MatPF+lYywgEZD7JiRGnjjcdKCh8oLXaug1YzJHrQzFCT2T6
94Sokb30iuHU5r46+vD+biJt0o3V5t1bGbbEA0a6/vDrGqLkZPkQ0VVFX18lMGujSWzD1LJPAwZp
5NNVOy3yKayejABu20hVAQwumJ5cI4PM5rjRfipxeFI5WT9nfpPoz0c4Qy25e7kh/XPiZ9UzDEhg
K75fJfcCaTbKlsA/m4TW8ICIPPucMjeJt+TwGXdcpZrchBwGTBvj8bVDiO1F0FSvXIzeG9VG8FRh
AIOQw2hdFZ64RODotuBo4brCKfmReRkePoJM7qIl5910Mm/ZQonc+7T3q0T6wyGp4vS5gGR6IGCm
IoiMefO3klJrHUiCpJoG/VeZh09NbG9KNzZ2aewFL9Dz7Z1oxuHiEsu3VJ5PozQPzgvkSHcN54gc
UYPtPRMtM+BGmKJNOVr+RopE/jAwIB4CnEZ3LIbNem6Yg7RlOXzzHB83uDm058ysQMwEmJ085NSM
0nQBLb/pj5rkgc8cGzjTudpCoe1Hdfds1PFwDzvu32WQpD4G9AcIIIih6qGY4DR3pXVyhjoh9Q3r
xDzImMCcpmM43f+JuWMU6+FG5UY1jGvIIX6I3YCKtaERJnkz6L57DF/WsaXGXdo040pGES4nl1VS
+zC0U3xaUKsYcC+G3EENbpHii0yuDr33spj9+6QtDo827YD567IJC0b/I+Cv1FffMpdVd54YI84x
jdM9Ned30GCQd62av/H7ibxRv2kuiNfGs1d61bGctTzOUTEsAyDc2wqlH8iGB1YShBd3c0FwCt/C
Wc++5XE6DwbQSHor5h81NmWoABL2J/V5usF/NsBxI6N9XeURHX/mx3icU9yYXGJRPV7cAnzKbIXx
sxVK/yeRZDOjytAlxp6kxhH/AYXhx2g7WZvtaxtei9BtDU04hwyIlS+/RCak3iXy0QRESxmsYjHO
O6bajzVtJMdgiaL2fSSk6FtCb5XwlarbRrRc9cJTrGGhIeDXQpGNYdBrt24ZqDt2PJhhQSj3LSzh
a2MM+a4rrfGL55CM0rKQ9ecQp+4P9PnlK//D3tGvZPGImhmeBkrOeGmo2sfpJIIdEFoIxVGOB1sh
gqCcSpVk51uMa5Vm4mCEFqZnxKYrKSouc9upT0MjiU1L4uRuuDFhtRbYlVdnyIIXI3KCnSMg+o+S
AwmIB8d/Y8fFpsSIdCykVGdw+t13gDI4XNij4/SChp1o1WiIx31yoH5nVEm7eC0Z2XWscRr15AW1
YreWC7KqwvDpX586/N/nCX8fJ/zn/6BQS8lY4P85dDh8Zln3b//+mZX/8W9HzGNIHf4+gfjH1/9z
AuG6WiMdkAiZtDT/mW/JBAJxDhsAZVqGDWmTv/nfEwjnD2l5ymE6IR0PhZn7zwmEZT7iMk2J+sy2
DKVs+a9MILiT/48JhOCGcG1+QOcxmfjbfp7Y90CSajzDrB7hT2WufK0e9QGz0J5KIVHgupj5f9ep
QynR/VVVPHZQ4yNE+1FzTKHrXNSjDskeFUn+qE3SR5ViaB9ueWzqzF1Bqxgfka+gkUMYpVZFTvzg
o3muCpLSMpNJOj1m/kwAjbEzGxzBM6xNKkgpT7IzkzdUwALRE3BHq6HmTbXboZ30vH0+A722HmP/
LA/rQxY95KdFJD+8x3oAGYpLTPyfW4MoGb2NZpe7TR5LhfyxXhhg2OGo9YPkJ+Jl6wISilUEuXao
EChArY3z2FW0j63FWGTUiOiWWGYo3yheSIIbrwkIuK1b0zFNDw3M0CQXNCnpOxCDeEGGdo3U5LEn
UXhUX3jNxxssN/KUZ4IGSHacLh7Y/z1xE9a21HG0lY8VDJLi6aVLyCM9NkGD3dv+c2kz4lkmoC41
20teAzEJTVx4hRjQLT92PvS0SFNDLrHosRGCjGutvMeWqACM/ybzPvvptzFYocc2aUpl9qrNlIPH
TTNm2DBi26XuA9SDNBR+AFtLJ8YC6zguJKVblokCYup4bh3fFiuiMsMbk6aEoDcKslf43QMkf0M6
T0OhWYTqcfxm2r0HRFDUR57f4jPD+yrBi9ftuqmZRyWxbz5Zbu8DdYs6896XcryIlPxsjA+p9STS
nKmI9qoygDM4AUpoaIaB3amG71MQv+fDcZeAHrIqvDkYO5H9PsjARQkTdDGDle8AumTl0oy1c6wG
zznafDfzVsdG8dnFnOqUKQHc065R00sekN82O7PxHkYlDMIWYt16QsHMkoJon3Tdy5D/PCBTPAw+
gom7qxr/E/kg/UkHSfU4ZxFZ6CqbVHwS+GJujtsODeFPEBjoubGLT52SZwQT7YagwugnceAl/Peq
JFBMWvj307rGddUXkJgWEVgcsYVAGn35jpg+QQkkr6C4oMd2VWx+USjygoXwE8CEjKEgXUs9Ipwx
LlXTj6zPNb7kxC71QqcmQ42xd2zEYVnvb0zhavumSjEk9DR6Dj67JGye87F1CV0ukZYtWrQDqLx5
ZMjAAt/wm4CMAlxTJI3HFiSoV6CA8IVBYXcOcnIDQjFSz7v3qu+B2NVzA5DNH8MnskHaO4EDNP1S
l+PrKOLgE6NN9539T0amol8+dTbz+7TuATeOWfErLZtMYPIMTeuxBeBDB7gjjz4aFCTcscD8Dakz
oNHzmE6llCZPTtnl51RU8NRTS8DMFQwOf3mjqb9wPWCAEwlVMGvfqL6p2OyIVHUcSBlFghE+gM8A
BVxluKOiQF2YRGKpYyKwpoDHDjbUECUocqJdUo1Ixcw2YenisrcovQEeZVd2EGtKEkqXblp0071V
VKnbogb2uBBdOH8Kl8HJIxQ9ogzDZ7jMQrf/6WWRewxMcwCpP8fm79ppK6TvSJJItRgBn4WVWFe6
z3+BmHFe0qKxr7hPmw9g1uZ+ADe0Fu4wE7MtUFkWYHxx3Aff2ige1rkn6589xtQd1Fy9nqnoA/az
RZIznmzHgzelJIqiUltrKqmdwGC043byb/PUFKeu0MZ2Mu3hp+7k9IY/zsCAMJQkpxvqp93b/meF
L5XvxSKH3jtG6AeqY2Ymo+TgsNxQYDvn0c2hsPkETto1jprewlAu3ZpdX2FPN5ZT47lA9pmv8sZh
eUqwp/XCNTqe5Wza3ynWi2+zAS6XqR3Ny1gp420i+Sg91eNQQf8ei/B3GjvS2pqwNK7wesZmARmC
DVtSBgXmkale5TX5oobVjmfHJLaeoYsUm5yUF4k8c3CfstGCmViTBqKaBJd9PYu7n44YbbDBZJfR
k8MV30vz1KjI/xXVNMJ+9vDrh62zkRXLqAVrwPrLcGA0X0y3nz8NpA/7rqsc5q6zAWI/KTDUxGG7
q8smWAe82GgzuvzSNG3/ZjYBYEgTiNBIIMNHOQ3G1fcbZx8PVrg2vBmpQWKVF6OzAvp5vuTZ6ov8
EoL+QSkk2S0a/N3Caazg2cZPHtIZF813E2PFfvJCAlQ71Cfu8pE19UmjYteL3DOD61yhJVrU+K5P
leMgCKiVta/h4oKA0ACrDI3rrM8MEggFXsd6joa9Kqvsp0jraM8AMDllpQCCxjBu086MlYjXqQ5B
0FbffCaryyaM5gNJVOXGeowJIMsOW6F996XBUUjQLeOEOZswdefgeYqzFuqCHDjfN48hxPjnPILi
mPSEx5Di/0vB+l9u0v4brsno70x0j/+16eH8GX7WVKpt/fn3SvUfX/dXpaqNPyhSEWtSWhKdjsPh
n34H8w9lI+J0XBYI8q+F2D8qVdP8wzCRkWp2aJblag+Z+z92ZdL5A7sDSezKwvJAv2z/S5Wq86ev
4e+K+T8z4Om4kaYqg7r1ofT8W8lqdhNSbVPQWk1hxHw18g5EIHuHAbjWX380cZywAba3M6DDfVK2
T4HOshOd2Tfga8WBZyueNSg3LGp3gERyxQxhZQauPJtMyXQ86IuKi3wV8UatBmlSGE3djQ9ALnEm
0Iy1dbJidOIsC+Trl9Sp7PXwKGTj5NefvqfSHYuNOZAAEwInbUcn/e5M/RMsXgQ2dmdsw7I65lqU
xwoOMQKm+Qftb3Ms404i4qaMs7PDrOEbPdwQRAc58C1DsOxh3b/mDLSvdUnOn9NcfNnOh9gYB8g3
3qtMZnQWjI5v4HYXRQLmvlN5sXPj7G2263pvdl2OkIsLYSSOYedmo94wEHTWXYvkRmZOf7asgQwH
2KQx0Ri7BE4TZ0h5JadTHHuSvg4jDj4G99nFbuS0Tr2XynCbHTNNKuH2FnS2cY9oWXejv6yQeJEn
odXzgF7k3olfqWS0IkhVLi2kgXm1CmynI+tv9s4F8TN//dExcVwrH5OgiMADh1NkkvCUfjErLLZl
GnB7x1G6chwu0rbnN5qlFrIPuNQq0kdfNQ7tvz1hOY0f04Jc7cC8O6c5VD3+hM6/dAaEtAoXRDxl
nGGP8NwxjL+lnuw2k+gIZs3wn/WuCM6BFaQ44Yrqe076vFRD+ja04su08pUp2+iZqec19DKPTZTO
P/y4uxP+nb+D4d/WKZspC1/8ZmQLChp4YFtKTsdTaT4CPRpjPmqHnRnP1WsbTsx/cfTc/HxKD9Jo
vwqWgzgzvsc2zFWNrTEruplIIYsrDZh6BNjli3L2MTJ6MixZnEezH1eKfijNjG05NL8jQiU3GDnO
Vm6iZMOzvy/OIDu4GIXjMnQ03N13ZmIBl0xanux2+lA6Q+IbOze8zc2e/2p2zK00P2JcfQMmtySQ
qbqSqIcRroPJE3p6uJPXS2fUGeWvAV54VXdfWVkClyg6cxHWbnyEOAgvOxXddiycC4uq7jxCLt+M
U0yeCtvakzfAaedCXBTWlO9R2R4GOxRwrtLqNPkuBL4Kk1wwsH1zIX20gX5M+d2j8fijnilBpsKF
6eGSbWyP8cXJc2/rqgAibNHUh8l1n8ICFQyqH2ujCoCNqRFSzZXc0Cr7WTGOPvEg8c740mP+X+Tb
riiQFqHvRU57g4yRvRKUvWLnTiIX0uHvLjZFAnfEljaOnUPqJ0QBqx7US3KtARet9Oi6e9TI1BUS
MRKyEHGy5KXvGfh1Ymoharq/KbCP/gQQkwy6YtP8yMy2O0Kkm46dUVtrB0Hjoo4nktPMce8kGNLn
FFsNR8ciaXqODnirG7a8G2UN8r2ZM9KOguEyKlbEBbJbmZf6xxQxJCYse9LyA7s/KoDO6I8kTkDk
DpFHw/OXxEfGHSon4zp7A/8czB1zNRSDnj2lT1wW4SoiAryWdXdqmVYQxALTiYUeihs3QMveOWvB
qHar8slCjERi9YKQ5GEzR0CCcJ/CDEkwN0VGkGxp4gXRJf4m7cpw6wwVzvDCEafGaa9TsZ7bHptq
RqpNDrN94dVosqu+nvaDBEwZ2eC+kKlDyVjkCQov9otfCIAJMDWjpaFVC2kDulXZv0PL3aYjc0BS
/szl7Bu/JqcBA9Pzb4jwoFBOtJNemprWMKpwHQeKWBV8V20Xbb3EJ8W6uhsTPNpcZU9oek8K8AMP
N+HYCOSXkYEBWtSnMWritWPwmYczQVwBtRqshSXjYIZ42giXcLW1HAc2GNit5ualhVxBosv0TdWs
idJGSfjQ+7h2GehFSCmsxgGOPH6nWMNiPxb+EtX+CsjtyxCNW8uKse90R6qtZlMq8zJZTo+Kevhg
EvJDCsK4ASh+sVVbmAFZuH0//56IA9WhFCvgfi4O6YQAyxjIeS9JKDCcK3uNn1WECI8+Laj7YddD
MZoU+ZZm+DZjRFEeaGXUjNaCU4l190g0UYZROI6KJeMNgrzSX3WPUc7zsbQwV9qQ4MCZG8enOBOv
BPrRD6aEZ3kuL+9Diy6RS4Sk4Onk7NqoFbrHIxMCTkuC8jCZebR4ppX0vAzQcQL6JNDGRtOFLpLQ
YMba2/NxqJ132qVu6UbaXgkvPEhuhsUEvnpJAmm4RDn+u59jWp/MrNdD9aPSxGM6KcKVjg8xpHNj
1KNRt5fTpmSkzJcd0ti4DV7/MrrqXnjqMI4+efNk2ciSmw8ukg8TdPDr8jkj2iGxCXmYfHPJM/jk
VujOZ/CPyyyQL10x35igkzRUojSLofXr4BO229PcBtsywJoctAReJI8AEhdtaGY6R3CxIAL69IAz
MyZrk4lCwbux6YoITFxvRBsLztWqHEr7HvjMaAabIMk4TR+IWPs1G+0VruX+VeFMs+zAW6N/Ntae
IuoDRceGb/rdreSwHuxKbIgKTgjujXJ22NCsiTMNvEye2tDqAH+0h5QMC6uorkk/jtBmEJPLnP0/
k5GdIjkIwkW9KtwaMzOh5StAWrA+3OH7w6y19ULJHoXoasYBTWeS6mNuSSywV3D5uouvBxhERrK1
Rwt0Wm219xzdpt81PyvHq+/oqrEf4NJeVXTasJPyTS8AFNPvzIB8YnrxhEj41KY+gMFxGVyS46GC
Zp0sXzvnNk5lvk2xw7Csh/6vLcE7W0IkK63sB6r1D9L6+o0vx+al0+/FyM6Jk3G8wA9tF32dzQgY
mdpHxj6kmfqc3YZeixC5Q2y5n0aXqTPBLluiN6gjHTHcjEyRWdpY72CI9HZqoV4YxG6UWBWOaGTm
RTiULWVJjK9d5djUkgch1bBquA/S2SJ/btfK4bEF3XexwaygMdftwW1HvYiJOgtV+xRFpfHEgwHg
VpS9eCeUje3BcAEhQc7aiG1zJCwKZ2JC1VpWW2VU36PCQRdN7OrCyoReJ3YLMShIzkj0U6xJk8Z6
3l3IO4mujI9Y9lA0HdrMWFIqTxflBCv24DXeIxywBCQeTX7lR8RDgZfrQ6tHMkVTxM1m0DrLwOqj
Va9bwQbSJSJHlG/WGIy30QTISQrPTdMncqUCoGhKd5HDh8V2M9YPM/24MAkRfJO+byyM4AkBpwGD
7JdqS3kMGOWdDKvp955dgIaIo2NmmC+i08leEoC2ySSCLiwf66gx6+tgk+9AROcdGUDPk0/gQSK3
0PRJBWK/tMkRnS3dYSqffRjqCSWqGaXjy+TgUzMwvKwQRy1tERjfPPjRjHj9E5KxizNAwDTRCPGO
dXCaSrbImSWOgUHyGizFQ+FC7wPE0SzrAE0EYUBqRYQXiqzJqw905PUB+LnDAWnV6Mo7mO7EDvF+
CpLANCGQc613mRbMEXPwS4N8cyYeL9BAzT1I/hTAZME56vOY4D5m6TWfy8rVQb8EIXmfDJwzEIr1
dowOpqPIOhn4qfORuaTHKSEH91aob32WlwfvEYNmttYxNfXPIRMoiRIUsUKxBDda+nH88Js5iNoX
z/ONDTy2ZOl045s7t+VeFUVxy0u4o/Dsqw1hIlC8IvPUziccYavBFdO1Myh4ghDRVTgSXFSJvU7k
cGO5OW3cpguWboUIbZ7VfWx3qovLq1WazAuKrxrp9HVkrLAMXmmXrAuhOYe2StzzFFCJQ45HmBPA
2zGRAOBJxRZtkO6KsfW5rnpjM011urMJZllPTidOkJfjI4DiDKeZsYkdnipC1IpVVtPMxQW9Voj8
b4kt55vFghsumePtBva2iyjgDRpdorfZIxSVvvYCY5ZINjFi52EKt2EIOCP7bTTEuVYzgmfX7feS
lOblmDu/hf17Jgvu1I/JdG108SsI3w0jeW19PgwnnCawHKNLLrX11kvvBaaauY35fO7+WRsFAQSV
S2nuzNuomwGGiuS5FcMbBtVkyfof50XssVF2210ps2MZtCPOmi0f5DLIEvlEdMZXrJwfys7C1RS5
H6XF6RuF2bRDW71zyM5bY3M9hR6B5HEQs2PN+8s0IZbJApRgmop1h0exXQ+zY1+sVk/gSPGomdXw
pNJZIx75mN/Id41vsp3UqndyApBiGFVgJgklM85e2Hk3TPWMiPk9rnjN+XEz6DFZgltkyM6+7g+k
jsEDbsNkA3bAx15H1Gepvdd8KK2nyo+3uLSzdd95FKNkg+zHETlEKNWnQfd/VS3lpT36JCA/Eo2x
BxKnHqEGtNftoKyT2VRyPTTFJQzS5JRWpEHUj2cSI+++bggAIo/0M4KYsi9kNR3iHof6CIrKjC3v
hJxi4YxC7HI6snUKzG6r7c7c2HZ0boP4UKKzO/ams1VdmKzLwq1uTT5vxYgz0sHrlxEdss2I70mh
ZF1IVcgXXOHplo0fbi/2xT1BC6kDjpOjRi2TofKuo9PLpaVBD5duKS5FI46xyusd/BeQkHXMU58E
CQ5rNz0avfugNDfZrpDiUtlldUgJ09n1o+uQ9sFJEpDNjomMhrnnhKUvRGCyJIzKeszrkf2bXYow
sOPMf4TUexZ5XT1A8VyG3a3MyNWxWhj9eJOK8oHKCtW74+bzgdtuCbWqS8jmMa3hEyCBXramn+6M
qXjj/xayvIESwSjbW47Id+GgYLpGPhkP1OT5prFnggQanZ7GTMl9AAKIbX6+jTtw9H5k589DwFFv
mSnc1yKMz1JXzq6S7Zc5znSpNBvK6deOP5hH5UYVUqhw23uee+hVfgrLBvcHGuyl14q94uctdHmS
DvZV9BTEyeThNpsY4sgpIXyLDJ4wsPZ9lJ3K7ofn62d4hCeDD27RSfcrwTnKNGZ4muksZ0zZhBbF
7GeQO+V+rRZuv2MgDSexj26pj0pBKPkNEi5th60uyiJVBiPoM5Nz99ZhI9I05xUJJ8WElDE0WBax
fdkgVTkjNDc2QhaPvNtDlfYNlkUkjm3/oSEmLBwLyUP/HGTOQVG/px5HC96yj8mElliGwS+RomdK
Mp9xAFAb3av9SJG9H9Lg2JJCJzLD23fkaeEudhdDAaktivOlY05fUoNwJqsb5mTCNEInTIcUBKrG
tMgyVnm8yIboElFdrmYbiFEeKcR1xnckLnopo/E1jqetoeZozTJGdLhGGVE8+xku9qi2f+ixfIK7
3s/leyWtbtWAw+z7/ps57ZjvmY8cbvqjVBxBRP1uxLAJ4sRaNUQvr6giz9IIs62fW79F2F6dsVxI
jYCw7wJvx/Djt2tl89bE4rnIWGOt3aBKj4jBthjpgz3+ozMCcL3zM+NH0Y7+pReuf0G5pFdlriI0
UaBNk6mZVo8zAfeUE9FhcNh0ndueHQQpzAnTjzxlwycgkGAcx4ljp3Nz8Irlw2x7UITo4A+9SAyX
59gxrk3gEfIWo9FR4E9XEgnLpcFouLfS+III5cHaxi9zTDowC3J2+qNLeAFGERq1AZYG/Wb1pQzS
/0TiD1ej8u21+LBcVl887Sc5jM9VU2h4blClYo1z2Roogco25R328eAkrQ1GLe7bZYnbYJOJUd7c
6RgEors+3EQdcZXM2eBOIn1p11ky2TDQvHZlNwUnYRfdmY5+Wkman1rfSAnhw/mCBS+l7ye9uObV
IDHZe2Guf6PGPcL06z9GHUAYRmG95HJiCxQV4X0OEzKl3bJ94SIBzUdsk5agPDAcUw6N/crrSGft
Ij7+mPqL5LVN2djue9CGd7MW99CkFW9jv97VCm+WzK1t78sPVDnjmV5gYSpOQEzB2B+Aby2SBG1i
veHnI98CQDw+43GG4qVYmguO2Yn+hwIQbH/dEqPWE9m06A7Isz4aFpPL3sDThCSRqwjW3EL4zPXM
0kFg0/4IovLm172LqpGXaP6lRy5a1LLeMu3iN9mEP3vHHVbatz4ShzFugI6WBYtHhmJ6zJFVrjWO
+R2/D8KKXLDHTgfOMJ/sAJeheM/8btlqIt2d3rlXhGKh/ozznbauDgkcl7pp50XeIXuHDM3N0Dxy
kVlSDc1SBSnSJnRYPVDLTZ0XTxkwiWuEKX41q2VhDPZKW+oJiTu6BsfBsqab6mgpfexr6nsdVnuK
Z5DPbR2s+zB9qbBtEFPVxQj0fphKcH1TedZZH710DTOePIEZOET21Z1c4wZhcYfvNty6+K4XmEZT
uiI8va1cDrkN+K/oQfKF87bS6qivU92pt8gzuBPA02wQyRO1iJv6Q2CVci3rJGvjk1cvX6N4R8lZ
Ce8CMID0AVa37Rxfw3Cfcy5tCWVZJ1bTUMIhpqxRgBPtptD8074C0JDbiMghjA0gDKbgnCfRYgzy
4dQjqV84MB52PN4cqlSBuE1xGLa4bzdD59kcIxoinaN+W4zdNm2bfievRe+xul80sGqGatrbFfPF
rd1LHdQT1M7EYBful+A/GtQJBJSTCjVNqwnq51S0l6yc7YXjue8tyuCFspM3qveEICUB2jLG+Gr8
dAmQXrc2c0GLzzWgDo7MVQ4LZYsfosSNDZrZGJKD8xAvJ92tII6UuHrJnIftu1sCv01aKKkk55DP
kAHGpYZLp/qYomHfBoX5KJw3vlN+G0UlyLkgvq8YNFzmvn8Oe+SXlfmU96QCMrIDqO3ExJVUellG
LhPEmv17q/ZZ1zssEt11M8BsITcB2p+LukEGDLPD6mWamMowqXjlToByJyO8SKFzB7h0Qp3PZNor
K8b4ODK7jhcnZ/BETz4VoHf9rP1R+7F1FA44Frbb+GBhTnRVsYs39jDla5M3sC57tavxBUQk0bKT
6LZTDY2x4RnJA+MwiZTjptXD5szBNq552zT3HgeBl7qHIJG/lRtWCxGgk4mJvsFxgp5GRaJmUdC/
0R+Jje7tL7sgb40F5a9sqqGnTgdFxOeitPH8tnODqT+DpSjDiOSQ8ZZWo0OwgdbLvsQC281krreK
U9djcIUaWwLKWEvGdCg/vtus3zHh/0LsuJvm8rW2JShF1lFZVx6jHmAlt0Gvg51roAWZStT/HTLN
haqcZJGNLWMFErKzFFHIcEKZ0SyCwfisPXJmQmIpYccibRcplHpfrpQId9Gsm11EXbWYzQWmwwIE
fvqzllT55C/MHahLmRD9YzvhTjrJNmYVdA9DY+kI9vlWdHO9TQrw4cQW5OYSM3oyKWV4JIrfVTTn
RDkyp+A+eTfG+KAyPvqq3nRQbq/WYNR4peQZ9Dg4HhHBK/RiQlJ6c9c/EPGF5EmocZ0CJ+fXKXp5
qtwyWrph2h4MgGIB4ybGr1VP6xBR36GnEuo+ZP20L/0fIwifBYePq9l4GRHJAskwQXZC6o340jzW
YXOhi1sVjLyaWyAal0hjH4yx65zRcTK6t2tqLgBUY06+SOngoCG8ssYEsIz5BW+8eiBrhGg0mHBn
UDDvaDz1ithFa5tbaoE5EGxVIF7zIGyJg0B/nRrVDsLJm1+mH21R/pZEaG+ETei6wy4RvjJC2mFf
JPNPtk810wtRrKzAvYWF8G/4dJr292Me8BKR8zj4kTxF0EDE3K4TBCfHuA+eS5jUl1oC70cPwSVh
dpDxe2bc6HEhHbne1nLmnMaKGFWhqnxlZelHZSFXHll2bcNmfs+lyg5hX9wbKkKoi9kCroW3542/
Y6voz7rv1hJB3A2/Q7qBjV2ufbQoS9mMyYk27FDNmc8YT88cs9g0KjtuXhObJVax8nAnvw5l4x+4
9OtVAGoHYsGsISuzZWvF/Pju1Tbz6SNbwuQgy7sYqZUzrWtYSpSpPT6vGoawzO+QIO1j5fZnEXnT
shaDWBUYNrBBkzNh+UYEIXO6MfTwt64hEmwp8ZHh/Pytag1OsxTkuRiDjdX69ZvwVQ67Xbi7qAT0
jI1o7Y4MlLWd1PtMNfORxwhQz2MP2CT5qhut4ZpZU3kGxjUvRixQ0C97INZF/lXk+KSNRuHDT9vP
1qP3zRp7O42Ofct06F6tun6aPWLe88R1KV1aSeyqSnZ+K75Nxjm3mvBHCjoqRONkW2n1MtbWsm3d
d1WXB0Hxw/w94az3s+TIG2HgbydMgRN0o0ci8BJ02cQ6xjtiefpFjb1tx9qHLeFjkVFLgMyeNheT
QwTLAxMvKn57HrkOcfpdBOY5YNKR0JptIEM0u0zBQaKu6UwCnycEN9jXgxVrU6icXbPvO2kd/vyj
Kb23GbLZzomc6FpKdgFcIPEGhlt8tWiNcb4d7NgIEAM19poq69B5oGOSKC6fbC9cp2NVr8skRCc6
QDp2NB9BK1hxJY9jekoQn+dhRUpUVP3Ok0DfRN9WmwF3GNLzWO9lGshd6LFRZcuzHWbTupJAee81
uyNG4dkuSizwooz1eBspGVrZ2zRE4knPRbuPic4DoDAvADQXW+mlAbiFVp6KKnhDTRB9TSNtNVPd
RdCZ1b5mVn8rNRKsuRsPHNUEOWKn2mYzVP+4JAkAFcwZTVeE5S5fj15UnTgDIKulzbikXohPkfOk
TTJ+zFZ9me2I4C/FOacCM1v6oZrPNrFk5dwxay86WLbGItVpBC7aZAKtBI4TegN7+F/UnceO5Eia
dZ+IDaM049bpdBkuQmSoDREZUUmtNZ9+DrMHg/n/xQCznF4kutBdVRHupNkn7j33ac66fdWzBMNI
Rg5bFWg7G73+xcWMiKmnfVxg8Zw6o/rNKWqeocA8NCEwfX1k/J2WE+Pzwvxl5bF4bJg7IJzd53ie
z62WCWTj5CA4jqYeojjtnx2LWz9obq5yaK/RdHlAVqfL3z+gW5FemoTeoJm49w0x3gpkRKYj+sto
pIDsOKhDsolOcOj4CPrJBq9Ku17K6b0GAH0AnUOtZLVcmfFWIna8kLV0inFzbBE70dSYLMzW0W5n
xe4e2vbVrXLBo8ZrUonS2lr43E6TxtSWF5uAzkhDsQ+oHJ/Hi9PYJ4vWgr5WvxnROFyaEmZOi4J3
brrnvKvmrbIS129c4x7HAOqdhuk+QmEBOHw23hFHeASGY3wchzeZmDFyRJ0puZZY54TcPpSQE1Fb
mYrw7GfqQMqm4Zk8mWfE1vBtIutrdpejVhmfJlsf+O/xdxqYa6vNEEPjUTTczJPhsguN4kr8q4TL
wzs3SPlhYrNRPYYP5kfvXVxvyUX2XUve4nwgKm9g9lJy+AwTLh+6HQxm7RcNL+zpR1LV38L4ULIt
3+gWIHbK8MUj9wXIEyQVQNX4Es3XuYUME6arAXcEvD9oPftRPX0Ik/IOY4qrdeICKZzRDyv2ekNE
7vGU7OOs458ujpJ6LKxJA7KindRTanvXYanTp6e6X2V4BTbAGonDdkncHnr4H3w6BjlRNqQ11pQG
wT9EERBzibmTTyP+YRScdNaLNVSv8H4QVEfdjyyCZ4tx7h6MwzuyQkUOfOrBKHX2nf5FqiiQRnpJ
UPOCWFs2tzjSfNXaP1DUtkiAN7IS7/U0/jbIOQrIA/GRk1Wb6bdyfkmSCnYD0BhIgogKZsqNEJVx
3mqbLF4wgi7VRz0GHjsx7NNlsRGYRJHT0snXgPdi/Lak0zK2s+VWoiVZ57GHzu4eZsTD+cgDsKZF
1hKSGx8p9/w267hsCC4Z83HypQTAVBFooofiwtiaDPkSlgUXa3ZJE/GrNDTPYggz1FEAdanTNnFy
l4gToQSZgGNICWu7Ne1H799Yc8RYbcTTAtpKpEm3oZ066Xb1pvJx2fdhbq2Ud6biEEj02ZaMS/sj
ocL32KwQcbfZK9oP8qyiF/Zdzzj0Hq2aqXzY9sRLz89GqNBFdgw/k1j/1Fv5MuK8w4S80FLUwLqq
aE2hWCwB8nDXa2gzwhwLPo1iB7jNazu6u9VDsxkNwmM4XfAhUuUt9RJ7y9ChqtTWyrFi+Snc/Jr3
nFoCU5tRUHqBCH9pze8s6Tt/Tjs2gJziYav/ShDMKztyd91g/w4w+GwS07a9vjFQyiNaVnOog5qs
wn1nsX2n5/Q6Qcxj0iRoZN2M3a6dYcIEdxA6k9gESt6RfPJZ6cSKZJOzm2ueId1CB+4arwmE+K0V
sss3csH3bjbzLray32TF0E/xJG1ceFG+YZonXjZ3l4Rk5PEb8Hu61lcsztHaNdc4h9N0YQ7NAroC
tqNID2V48y7CPiCZgMF+pJcbCy6Jn04hg7Ox/5TWzYronaJkAmHHcsnTijreh/0c++4UlfSV1btE
LeaNQBNQu/ypWm3H5KXg3y1NkDDpXYlwhAdrbYbM+dZy/dpGSKXMVNz63rmk9i4dvqo2/4Ug7Q2D
n/PAQ6PN36R3sBt3WlJ+7fS3ZUxESzf9HvrObcmW8KCc/Lq4dAPOW1AjEwsrvrIobN/jmfUPdvLd
FATg9exi7wJCm3P7WqDW8upw0raiTs+2E9lbq2LI2bsl8ots2lYZR5kYXjq99OTTktNQ1urUzwP5
CgUVYMjNQc48YowH4h2fZ4JnCLtayL3HAlEpW+2ork9Z7CoK/ybcAY4HoA8DvV2q/SDSbodMQXij
rMgbgdtdor6JFoD9elP+kwykNC7jtStH1ssGj68NaHE7DcaysccRRRShcXlkdKe6RtpD8wNMt3EQ
VaklPlr1YxZYrNigH6yrQC9bw0MyJEK+sdCNDASknpPI1LexRRQg6YkxKAVEfQgGrLcImd9oeDki
zGf0XJcFcN4hhNrsRSTZ7d0a+r8+vtZOGrPT6dSlZUc6YVeg3ILAkAU6uL76j7A7HuDQ7VmTrn+I
NjL+/d/MYavhPWW0U9i3oBsIUZuJIKyovnRSSbcu3oQLxsKnnp/xADUVSW9mPk/MYe5WnADEa1lB
sW+q3SS6pKy39pngbm9L03iomJ4Oi6E/TSOipGbJR68vKbsGByCAEZEqFju/DYkGAfXFRfAReuNY
0pKZTEgiv9KNR/o0v7IgZ2mBdU3q5TGW44Ns4MnGqiB2uHcQzBM6tMy4WThLt0a5Kg9drp+larzc
MB/IdL0tdEfgm4fmIQtYUue5vJuBOftFEtgP9r4H74duypegF/dyZOw+NAu+EJhFh2Ju8MjYZ7vi
KGvlV0rxd2odoMRFgSwQ6914C+AhTTA634C6oenowyO56t+5XlykCNkiuJg6iI87sBZKYb3C4FYz
T3sdKw4/cjHvS8Ril635oWmt5ki0gi+LPGZXgV+FMSmXd1mQOD2JE2mZwxVuBACUuoYdjJ1yr0gT
ICDePLmD6V5N0a/PqRh4Qc9ztEwoBRIwlEYoiCwx1VnDjbKZCBzcTtYkPcMA9W/pBZNARJBziKO9
nTRAD7M9+rYyFgil5b4QSXpU3HW4kMkDcer4wXWZjPFGBweE31+OQXQwasEbXqw14F6/NNIUu8HW
94NqGFRjqWbHgWSp0OWxcVxq40TbaWnbH4jZMk48Zc0pHLiToJmkIaMXe7ibbFBuWVoJr2VysGUM
bIBk5EcM7SL0IjM20X3LJ6dtq2vFdGS7SPkw81v/ipkDmaZo94aQLn4gcqHtHAGMoLyL38Iidq8O
7zAnvZP5dWCwzEMUVBGfdB9M/aMoWn3Hso/oyG7G5Rayqw7oGzrwTRunGNmeS/2sw6uKYGZvS8tV
19RYyMcK661dFVDdJmWemql6XtDXjMqVu9yCKUMltVAjxrshDorb7MDWCgdNP6pylGe4eqiDgkcy
jdRz2ck3lU3VyXAKLBBV+1IKoZ8Jxniz5p5TA4Wj3+tEhDdBF1+jnOVZGFX9rqe6PNcTvqjFcQ+T
6X4LW5i/cne5udhtf8cty8JEbJU0Lc+YEuvSoUUhBXCEIzdWoV+GxcfMTQaBpXSZii92/s7C+T01
CV0SJLBGxQw+ug+4jCe2PdQ/fyRhUxss/vfOLDhh4/7ehjYzJDmKPfILuFgFqxWrqU95qcutOUXp
UYBl5hsDbmsVatMurObTKX+luIE5E3U9AadkLQI2Fk/ExOQMn2SvAc4a2OqXigEhOTcPVjLPe1M/
DdkaO6jNpxS0rc+yez5YtFhZG97jNkZ5ZWIv14bDQpLkWFAf4tDd4sQHLnoPYVk8NFbckSMzXEp3
eB3B+3mjsR3KlMMti/9w+IjN0GZfIF/F2cAwXsG1WDoECahIawZVqpqnHciZJrG/m3ZSsAsOahSv
5ERvYbBYhwogPf6F/IzorPjwWytM3nh1nU32ldl9+qnGejdV/BazMYL8SKTlkxCEvWkmxWmMq+Cu
CfZ2jcFpWui6deh4ffvAjKhA+vFIBfES2kaKbKXH/RLk9kNCYgotVtYS8hFC1CRa6CnN3vX4VWPk
GbFbeTJE8xuElPTmxXR49C0SJtTgTw6AXwqIBECQhYzaqZl95C2MIpiDu2m9tYz1IYw66sSESSFN
VFE99L2kb8eDtJ0QmXkmIqB0dI2rjWbejPr51IT4SAcSkrpy1o9IkuKuDk922Y+PhV3dRZpGZzZi
WtrfwqWPnmxAamht85BhrkLxF7OXWKzruvG6/v1vquEgoEclC5qtim7hWmcx9onYMt6bM2OPrrlI
pMX5or7rORmeVWU+K71/zs2KEIPe+miXOj81gYq9oKm7faBlD+EYXLs287EEOIgN5HBDQUmrOxX9
vTN+R1WnXoJUkj6Ino8dLYPolgjhW5EZ0o8mut8wh50kSRNjZVTdmdDQJaCo2DYwm71OBt0tj7Rf
7Nht0Lt5cxgJYllKLd24cbrq86YHYnm29prqHujUO+TvYV0TzyCiml1gzNchDxukosAUQU6kLK7i
4mIZ8p1cLHEkUPMtGot6D5kTyn6hvuJVfeM29VuIs+ss++ZPMM31vomy7GpGSJysIiixAhIvTKCi
PI1umu3z0ICVZNfXck4aME5q3w6wDURf7fTRIFxACH+0Dd+t8+aug3k6weF4Tdyyu8M6oMGdl/iA
EZAnIv1lMobZ5DN9ilprOkyyvMlJTA9Q19FOjzu4/gQwGE7zbRNkN4pCY4gcfYICpekI2RdSpqua
tNMwVu/tbBFfTfEPKelXWqWsgIANszYCsOemLFXobI0oPec5owF4LRhP3XLLahNMib08d9Qz3tDY
zCsaiZlXHacIZz7UAq9K9Z5ZomSszqEHxzXITAG5kJ8+HoAP263Pc6WlnLbgVp6GxIu+9IlFGptg
IKXXPC0TAhiiBWzTgq4LhZDQzObAuX6Y2vgdxftyHLv9lNjxW2syS00h33qMeeDZR8HwzpHjqXrh
O3AW/aC3zzRa6Yua2ofeBKQLmcI+IttFCdN2X1grxT3BSdFrdneADIemPIsGENftMwuZ5MlS05kD
oD0GqYXJWgnxvlQ1kT4qYxk06n9KURSnNDDeNUQHCkAbiUZhIlaemUghv3LfNVPtl8r41kLaebOe
xxfq13gXA1E2kWEBCpec+5I20k7nO6tzVPn6ovy6w94xm9NHWJR3USKKtYWMfbNJ5Skmm2+E2IOs
ht1dPJS+IUoy1wi8DPioAIUiO0w01WxzxYldgynfOUaujqQ2oADuTfhYcX/gpuW1rXSvmk39zn4b
h/ok1yzXtHmIa57UMMnDTUrJD0rpPGBC9Cr5nZGHBJB8ri+MFXhmKPU20KEQCOXWK1TdK77S4MRA
gcOfXJSTjhMBTCOGyhzsFgfZHbKkvGSIUVdlVFGlD3EHvqKrGgy6uXPiJvwerfSYw/zadZXa1eTJ
+6p77/MOfHarqFuz+WiMpKLNcDpZTWISdeeFhWCr8NJNHwjpOBJSzUOWUx0nVb21roZsoN+7Qvs0
lu5zqOqWYg0XSxjK3IvNH4uM45PLPj7z+IXZca8qltSYH/sI60CcvEZ5fq2Hi56xRGXPl2wCZIg8
8wXLoyZqHiudziRznGKLeuqRk2k8AgvaNN0XSKh+Y2jw2Kc8hAGEeNvuETNOIfLakbrBS6Fuj5C7
ngD6KEN0LzZZFxhnreHMc9m9wFlZU1mMeqcX59Fyeyg42qdtshgxU9mcBE4Lt0dR1To0Hm6/LqAq
D9x6esic8lwOOCCLZDsydCeLbcK5HANB4qRF5mjAVOenJhgyoXdLs8/Udnh9R2AAwwip0LlbKO9W
H6HbN14gumNDbW0UUBDtV9uaXuppQFPdM2RNqCDItccafWVt+9IEGQKL4SfNCIvPCUyLQ4GvR5kX
Roj86wLtM4678xSIW9pgR4A6Jg4kykhvMbKXsWfBx94+95elhk9aKefWFNUuYmnlCwSdjMiQpq/b
uEMdoIEB6Y2uUOXY1nSwpU1kDkdi4uN3Tdr7sbiIoHKQZAtAsrOB5QWm0mR2yDIZHrvhLgUPuYEi
6ct+jH5hgann+D7JYSdrPGBZ+Yi7Fam8RvIwjpFnNXSnEvH0UbbjlvwPQj5VW28tscxbuueVGQX0
ylLVU221zOXCKPxttHjoEsvaR4SE7Ze0xFJFG+7Zq3jWsJr+5qK3yqnip570wnQYTy28nqtEuMO+
AS2TMvXwOoGGK+daP0dYni/CRKbX0bMrY6a1mMSLOXJOcu3lh8Eic1Wvx83Y95rfONEB6ScwQJGJ
k0PCEEZbdFRGuW0dM/hQHTDcfFubk40IRitfzKHaLtoMZsBNO0gyentZ+qa9FC4Ll3TWfyMxotRs
B83vzeHDJetwU0tYsEqvPoPWbbcEyJHMitwVM8pIIEtBFHI+wMI2Z+IzUXiWTv4V9jnz52r8QP/E
RL0qcb8jCd6wxPyIUW49uDXgqcIC22WE4ePfP/j++bFS+8flP15rpf2O8+hYJY1zLdyHHCeeP5Ha
DcC7Wohto9xD6eXTNMxvyVJ+cA3sMMNPr7Ztn1yqsvOYRbSCwjqJoHyuDLQg0aTfAlaIKcLWK5p4
Y4OB0by4BgNytYysj0MXVdmYrMka+U1jBLHjbj7M3bCOGaA3LFFsbzUL5I1R2yVVhKF825c2WZEW
sQcEp2PNQAKpM3xFJ7moZoIKGr64vbC2LGW1Z4Pg3609Dc1+xN1wlxMPpl4GKP9tozzYK+YsWFf1
xlL7Y8oBgaTvQ4dciZIDgk9dEkIdu6V8mAAQPUwdk7sUcvpGG7v+wVlwAg0T0F13PEWY9qQau1uW
mT/g4J1LJvQcc3hWbDUyieCIJwzwNcMr+/Qjrxss2/TdjrnkdyNjO5MPXe9T/dzmN3B6Rzxn8ksH
rLqxKqCLFG5HZ7LjpxySgC2Ae0wgFOckOGaQTDeDkYcPRQshVNqrm0PLJGcI0wE3WAV3cDx9SILT
GdIGYhTEmqyYl2tHJMBpMuNncpurPfz/fCecDNx0XLmbwSI8Vs/QipiNuW/ieFdiUj2GcCXXE1iP
9RdIaHJvrOGxqoigIWbRP+x57grc3DHTZbRrqoVYQ8D8BcEYfFSMVAeTy7hhCGVox4GxLVr9xHhA
UDRgSXsh80PybbRbe1WWtRUfoysdFDqyEQ/AWnV2jfZRx3l2//sH2roPyI8BR140gbwyMibJ/GVs
j86h1lLm6MlyIpYhusVje0MeNJ/p2RlRud/GUiGFMFuqLzGTwmmhFiqlB7HRepwqlsyL3h2zQX3n
faedmLm+dhJPKQ3azTJzCfRumFAlWYBEE/dzDDrjK+t/R1bt6wC+3zrcb6j5eX2IbSvfJ+Q1kWXO
n3qGdVEU1ja1I5bBFnUtwNmHtHUQhbtYMll0Q0eC5RFRskROPl0zVVun1ZW0NEl21UKz9ON8TWzM
uvgBTcIutfiqyY5dNgBT95WiIpJ2fJmpmqFdNFD+QOc4/d3uTaoWjPeF/CBqHmdg2F+iScAJXNCK
FjE9QXHsrAzMNCUj/jMA4xYY8PhWkL/J9CgD/aGZWzONur0WM9KyJODo2en2ONFyb0r/dJG+N4oZ
dmOuWr/iDCxRs5s01VVbJj579y+rloW35OJPNQ97bXyJxvCOJf+KZBEPzTBzN1VJeO8bS7uNWhhd
Jhsk9dgl9HohZL0e1I5tR9UNZputOZ+NsDQsiXDCBQLaXlWff6c0CL0GaN31HZXBfBhHRGANZxIJ
C/HDUL1pokWm6qpjUtrdR0BN2USc37wFhT8ONRa3CEdCmjzMzqQenUD7IOJjJg5H2NifFbe1bljo
/FrcMOnc70zG+RdG3S9m0IQnVnKUvpnNzNsM1BXSScYIa7tyGbirkl25xMUWESczUbb1K9dgm+MT
I+HdKi5h2SJvMvJjnWPw7ppmupP9jB/F4OAnBPJCfkfmdVkaHXVCyLBHEi4vgyI7VjUrqToVoZ9V
I2jUGoKdhuoVFdq9qhKONNk9V/lQe1odvC8BkrM6tIFBxsVqDPUHjUW9UeB/CdpXmcY/TZei2oys
E9EcTBMn/r8sbG3kLc5DCqLBT+M8wSBmkgZmtX7iVl/lGPwZzPG9b46arp7nCZ9IbM7PoYl4h27t
20a7K2FbQmtOq61I+d8Ld7iMLbE92XDW0VyHt06zTLZ+vMyjmpGGLM/lDdX+uHfhMK3qDG6CkDKs
N8VHWPErVlO/YZQybeD3T5vSmmo+F50fGU1ovGbz1oaGj8pNngHEVZ2ttt3g2hBaJoRJqwMwH5lU
Nm37OCa7oZ+eYrf5nfXOP3kyvoUSHUIUo6cnnBWGU7GhP5eKzDHhMB1Qhu4VBTCaWL/GFh/6oi8/
bUTGaZX9CZJmQuBUvgl0btBzrqIdHlwhdU6f+GkIltQH9TvuxwDPg4p5YUrT3QTGBgdFjRmFwtLC
NrVfPwMx8GuVckRN7ACCItqUUB4ANn4W/dErtvWKnUgzDuM5LNJ9piHzdLPgOi4xsUkdddJYJmoj
Z03iMtmIkL9dorzflvmYMp3qoOjMtZ+Q8yDjXvNMcrH9cpI/Y2rTX1TLSVsyiSA7dfy2cc6Flfxy
rbFggs1WSEFFOnV6fuwTk1G2VYutKWlKGxnmx9QAvaKn9XszeZVoa69LIN9NQVKDklvegUxzTK09
XRJVW87IVoEUlkJ+VdNzYpwnSCP0v9FAA5AiTEw1yi/KpxymXgR86tLqf6wCjy1qI7HV86becIbc
8jT8caw28MCrfnelRL+isIE6Od/RYDGId1HdjdH8LMLE5nEzn7umQKDMLWiUPTm8y0jQVuxwVBJO
VKqXvMleV5QLuzfegt6Jf0YdrKtuICRmVDLx/jBlZBrVMWTgfIzG5Mea4xdktNhfJuy2/URITVrf
2Mj9hi4ttm3d597MK8XcyZtb6xlFcH4Eo0nHWGSfeK2eFEm/h7T9YPoBCQVR8yZu0wl9XFJtYwFt
iLHqjniKmzHpz1GqiYMZTpFnYqVAjqu/AcjAAb3QUIVFe9cY6m6x52LuVXqyMUImMMrWbpEYrxUr
hq2kOvJnjfGywVLbpRPx+G6hnHOhToIUb70Aefg+4/f1SBlgfjNMbK8iuZfxIjcsAPd9FPJdpqj5
WK08MBj0K9eG/RuvAZlcHB7jLRZUkIusXypJvqe64CUr6pMaqXl5J2ENdd9aULzI9esrJ/LNp769
dc6fAOuHX08KNjs6x8heao/MB0hbAf/8qGFoFXCSWWmyq0z7sgSsK+Eb7/W2IIeyfgyntnqxRuey
ZIm3uLn8TNzjIIMPzXDEQ10zfEYd4O7HJrpouSPPkD03uVnLxzI/DXmZULRhC8zT5JZVIXY1QsGF
XnberMN6pjHCnFLtApPHwxaWOKCUg6/M/hY3REsoMor5JEK8T1EkUW3pEKTyntSXpgx9W0LY6iFP
FCluX2z3oDUCi3iwMP5hksYS50/vGPSnU73reoUkpHKeCtwFnmQgsrE6uSOFuPMtwdNRNYQVhey9
eE9ITMWFXVP2btg5IIFp9E3aO+1mGiuk6Ub8jnw38sqFPl+EzuM4yy3I5dRLp2odTsQbyAX80nGC
YrViTkBsBxZ63vDeRRQWtN05rNiWzK0SB93hk6a2pv3p2gfo0IdolifwztXWXLhnGRl6vSHsA+bE
xhNGDqXeyQPklYg5VjhdjhN1N6m2o27QXntoTj5rx3RPqq2+4yKsT07xFLMn2pHwiL5LJL/Yfa8i
Eaw9xZxMm1p3W39KYwuRo/M0uMUBeQ9jfMnNZ7oow+Cd4fD8iWzAeYJqb5yibz4KsSXziRMJvh0h
KxXuxYAJauWg/Fhfmibvf+twgobFc8l42ejJvMr2A8I/m+ixBrrvLbXOsQcvBbxXul/GfkLUbUKF
YOra6Y0fuWerj5xHwcOLYNvdwIZGcu5oMzVX3WxVl9jsvv0orz87pzfvlKu7ubRtKmEb3RW+4sqp
UHVjTd+rsoUar73gC2FDPcUP2WB8AMTFc0RRSoITMVO4veahPKIneYZbSKZswgszBzDMM74h3TXV
KRXWa590n1rV7PDqkErQ1F/EXf4CI2MeTd386m33PkFn89T6uv99nNfnuk5ZhUMMHXY9KXSRFc4b
dtutXzb7hFZqbW4Zd2JU87D6vlGCfpDN8N2I5GeZuNlz/J7b5Nfi9pd1kkkxBTRX9imL+4U71O75
Y5sutYtrsUXKyKyJ+jqjkuRTl8rDUxB6Uz0CWFVIuqLgPRhHi8lMaKNeFM/0oz3xXsUWKW/ouz1f
fjdpJ2ZTH1rB/WtFbO7caVJojJZiV6A4cIfuowym9ynCcQFr+x8QpRguTLYNYcWPXLN/24DwJ+q3
Bi1u3ao5mgkcDzZyCSgvRixJcCGgB1hUvT1whNCggrJjHuuuRsOfpTmrcryHcH6w3UFhu4/Yc8Gp
bboJVTHEK543/pYphxkjavHytyZgS5vRj9K6Ni7XCj01RZvNPyojF9iTHZ5cVBc6lF+y7lntZbyH
qaY9TTplLxBPryucac/wnkymBt3o4gS2r4TDtZDxaYUs5gBIYj3wh3+iZhL7trdCZBqE2663MvED
9WZuIGPMSDmWIthjOE08vTRfNFVe0ANRWto5tt9TUrHU+Xs7hvnAjNuh2GfIbfu60Xy2KuJ75XjI
KfQAcZzmKcFLhUAnjvOfOIi4BikVB8D6yHrFJ0SEvY7uwu1NTH6sQv5+GNCsf2hK/97LWtJIXvKt
CxjGD5XBYpsSrVQQMNgWHgHG76N0lSFPS+MB3ns3tPEiel09JSLb9vagXVKL82hpsfeuta7G8RGB
i040ziVojO/OxCXfRwa7Bzr06jA5+GMCJwScvXbkxtAFD12m3/7+FVIieAAUugpMi+NM7Y64DnuT
+GS6CWIUoHGrDjD+XJ+Cuk9BK/LvDOzxZQbJ++86b04N4t6X6sjIFlUmkFBplztVV3wpoB0BSfZP
6VLcxzL8QXUNbCUnBTdiogITiEuHlTS2eHjE4AuhgFjXDhPcphn101phJvPyvjSCZUJTnkeKyK0d
Mu2Ii2OtcH3HJq9EW4blrofxxs38Nztpi9yMxj8iDdjh47HWqg7vecRYKeUOIWR+I6R2S8vsR9M5
nLJhnYYClhw03GPYOXEByVqiveSM8/6WeKkQxy7g6DMRe5Odi07EBAc+Nuj1zCI/qUKAy0s9Sl90
dTgcYARsC1iUVq32QIftEMh6wPeZVvhNcNv7g8Wb2lmPyp2A+SAWpV/Vtq2ge+joCIombEFWdKDi
8h/LrqXn/nLC5T0E+L3JAw6qOXSfsLveItgjfV/OHj5BbzKos3tzLfsD9qqGhYlMviYgm1LFtMDF
p6i0Z7OmbtdsShc74rOxU3XWsUl2IzUuzKfIQ6fNGNF84u24diBdfAMzEjczYHWG+Sjuti3gCORW
iP0pCneiVOVWS0g3bV35VNuZtTa/Ewdj4t7tkomLQyhimn6Gen9i6fwOWBS1GzFOZmlHO6JKvXSY
ur+no7J5ELrmno7FBHSUVrMxPxpNRWy0NsM8MD1tKMg1lfxoIZZnyVsQUNT+fb8MDgYmHeccFhJL
LwoCIIHrK2FTN27cdPrVJujKLbWP8u4BLxvPidvzJXd8bgMphh7BY6uckJlEMxzyyPluUyrrZezu
gqBsnioe2qyKf/7esLXGp8DmHaqEvdbVUw0nZVi+ZWV5E2cookLKQyxyVmw9u/lAnQ5zfNUR0u4V
HIpwt34Y1IAQwApfDVyXRcu6eigRxMwW15niafCAM4KeaXME9NLXWGp53Lt8fgTZ+Oj2dk484GjL
FXfE2mk2KUABVyvQdusmRaZEa2HaBZcl9Kc0vpbkYW/GLv+TM2dF8Fmh4gTLvzFcnCAKAN2GHUZu
ze+kwJwDyyIulfK8kRKWKZujpaGQSvmfh8VqfFPFL0QqYVLo38FQPAQ9W+ixm/8p3OzaEGXCxJvl
YU4yeMLTRt8woDeluALV0vpWnu+0CBANYivAcYyR/RJSkmWVSAUdtgPQxBnM46ibh+XXRAj4JZYX
Mli+7E4wMS9YZaLMm15c+xoPttiNHIT+GEZf0uVpjHVwZjUGqoOdpj4P0Xex9LR4aUs7j8+smHmb
3NE+9132vFg8VsQQgufoEuffLWtKK8kcRqHPHtNrPS2/cshym6Xmcq6CGVcxzAmPuwJQSUr0CNYx
Mx0KZLjY6qZetFukH8YNKza3Jh0xL+tbbpcMdwm4oQSxh4MWDeIa1kDK0+VV2YZLvqxJudPTThNt
cOat+nf9IRWfO/pHmJR/GvPM6ZcivUX+n2wmm1/WrDIKCeOoaNwjp1mOE8xhD5g7isQ20raZaPhL
Idv9HPMljIF6RWMwcQHMz3az7n9nuVuWZNjV8kWM3KO5KvgM2w6O0QBvqjb/1CpMIVFwNsXGbwB9
vFzY+JieHeNY3yij6l8woLhPAQWWxcvz95JicMBX2s8FQ1fJopixlIUMoAGPJsfvVklxmErYntDv
/kHoRT5D0O+AjWxSs2cUFmsuI+xmi7xvzQGhZYrbkDVN2ZR7LMG/qljTOUcMwycQoPdiqaYjbFGe
uapC96lb+nNqsZNAIHrHI1bSg9YsXbmXmj5Xe2DM/bk356No3eYWElOwRaW1n5omvshg5rQ3uPSl
tCxQxfgByNyBNjdyzWcddbnG877rGkY9o92wEgcIf5ygtW6wU+o+6970SvB6GRAP8b/Hbv5fgsDj
QDek9T9y4NEAFD9x+NVE/x2qqf/X3/lfBHilBBF0ErSmAPROyNt/ZtA5/5I6O1PhKNN2zf8OgBf/
kq4uYG5ayiSkzoLF+Z9YTVP8y1Fk0inHhLbJFsv532A1zf8/Hl3A7GQcZrv8FMJCWPr/QjVplmQu
cnz8ugOjbUhtqGRhTYgRAAc6oggirIPebBSpflIL/nEhFGVFJsd7p4nf7FvR2U5GcgZK/hjp1dWo
xv469mjQIZvEu84gPQcPeerHehw92lJANW9HPPLsaPHiP/8He2eyXDeSbdlfScs5VI7GHYDZyxzc
vmHfSpzASIlE3zr6r38LUkSmQvUyLNNqVGU1iDBjMESKvLjA8X32XhuInrmnELPeSUxce07Suz6n
6yGgiOSaoO8T3FHCq2m359iutv/5RflvlBf8Sxbs/7UVB9+vUZtiwz9hxr7z2Mlepz8QY39c3Msf
/HFx+9YnVwrLVnBhv9cY8JkfF7fnf6K8gI5ELlV3KTjgM79DY9UnDiaQZn2Xq3gp1/3H1W1JeLJC
mj6cot+aD/7+X/yWw/fy5gcLVv/y8V+KLr9BE2713/7qOnyT6idmLGcswTtICl95vP/IN/1yebMS
8Cg3UIfR8h+aLE4w6PUmq1CcC2ONI9GiunVdt/VH1XfY1L02vJkqk/AeLtaANI3VQ/pzymaG4szy
18SRw1bN7EEHttEOthjSdRp7l3NvvzS2ALVD1AIS6kVMBdNFrqcHKtfkVT1j+QhYePDYZ3XFr3IE
2TV8YYGESpOF7slIKLb3KlJiadliO0+S/OjO/SZv8VikRXjnUA9y3XegHVXJmt+fSaCS1CxLguCd
HKFfNeW8DrCpNUZkPXh0oq99RzmUvhTqWQfFuujadhPpuML6Vd/7wooOrtYEx2kgWZNmBVMwEvYy
vFfSf+O1I0x5Y3qhugkLZu9ZRU9YR/Q55t24b9mlXIoZE/bJZogj3cowLhY7r8K5s3NTS1wJXAkk
50BOff+w5oEFN7Rgm7bYhttu3KpwDPGY9d0deVx6jiApdKPDZkP7N1Duv8betslK52vZRRUqbqlv
KFLcmw2GEbjWOVgx5uB8IECTjeLDKQG8dhxzPJFegKXbwj27gpaUHOsOQOpsO2+iUm8ymL9NzSUP
dXuF+ZH1SPpsRLjLcVV9JtJ012IRP7qR+BpPbIxdu0HSqq/qqgmPpMNh74zWwRSAVOrCo4tozNZz
+uy3d8GcbBIC+y5eZuyexiFrbblGJoZLOUbsItm5c/PT8ES95DrsSJ+j6cscI8ScxOqW/+kxbib6
CN3au5Jtx35LgxpyuBunSbK1eu2fJxUBIElSRJpQjlwxzNpYxSbsHX7IJjx0d4G++9wko/uURqQ8
HNrlC284sUZaDlDka4xm/HAXkCGELvzmjO7N8GwU6K6GEkdyhY9ewye8r5MNrHISUbNzl8ip9onj
VEZxDGzYprUtUHuq9gK8PsRkp9BHOiHaUG3D3pjJ+QbxevCb7FQWOExjwh5l089H+nLhQfqQwFqc
yb05noVkt9SDh2243JKk2yQpSszwalnLSQftzYCtyAkhto9yGkm+dHNwUwNZYveoPXJU5a7NpXsz
rts4z+8ajO1YgcyDFVvzyfnHv/75Ie6D9IhmRP+pC4p4Qqrjmccaoqrtio0yHVrWYELm7TBiBbD9
+485MpwvdRaKgzP63lbUt1bby9u+X7auEbyOYcT3HmthXdhFRp1RF1zYc10AoLZfzXjg/ta2uyy2
xYufRtniOxjWs6YQiXwO2aFScYoJJM1SmRKPaVMzv7rtSx4M9lUtuW1VnTE+DD0SczO7+nUUORCl
lgh5kN9rG4qoUQ0CBlKUXZkORD5qVpO0a59h9NXkAvx4BbGvPzrE0o5N1rxk+LVfjNr5CrSzuV4e
166S+i7JsFNQZIzrY8ZHP8qWPuTGu416v76HD/A1MSZ9kK71oWxV2KvZrutVYEzQfbKIv6BHVsan
r6gzLVrW7f5Eeglz+GfiZDk5sayXmFCx045V8g6LUp7Lgu1P0w6n7x/RSy/PqpyWPWigiNe6Ne7j
rAEkule1bd1U5mSusgIIzeCbX7re34ZdZT9jS0CxMotp38p2vhyF/FYqkzIL6jzIW9fk6eBLneBK
RGBNSOGcvn/8z399/28sfmPaNt3wMHHAvqHmOl4Jq4lAiNh6C0kgpMDMQYfE8LiJ8f3GnMWvvntp
Z40f0SE9DSWmADTQlVzFFjpQhheidtSuK/zHLh65Zbl4pUPTegjUsHZLN9tDs9RbgnD5wZhRvJ1i
6s6TtBAAYybyKR/W0g67q6nAVuTXyt5TaOJR6Zc2O8wQG863/Rc8tWQ78uq1tsthO7pJdMLrOD50
vrqBMiyOTh87+6ApL5ayrkfeH/kxH/NvfdvsbRL/Z1FYw5FKWzat03jRhAaJnKe8bG511LtXvt+9
G1TMnYo2jzdE6IwNe9HxkLrh9EzlID5CnLRmN7U7VYHjleHWyTqTCkICrfkXunisR+IM9ilqw12Y
ufdTO8Awyu1H3VLwhdK5yqEE7WzFMqQi9rUbswaVr7KPAb5DA1UF0pt5rK0lvO9r0siFW66kx2oK
1u4+4ekWOdg9JqejZcj5StMuiJSah25REXXOKB094YUmO1peTL057dJkhBy18I3cTmCVJOPbzR6R
QsxKjL5wQxUQVguf8kGaMtpERgt/hCf8HoDMKhWJ3lRRjv7mA+2pParLudSw87n1Nbky8y7O5k3d
4mPV3NW3BiBwcFECM+OPf00D7INZu/d5Ie+TSo2XuhzGy6lwcao00I3AsZCBVNjyXSEM0mkkV3pW
mayi2hU0kPYmwJrUCpAERTBdTJUbrme8ixdUCo/A1AQmowV5xYuGodWYLrphXkcoKNhsuV1PU/1B
zJ5dMIV+wvYb2Nh9iYYhSiwzyWcDKu4xjXn6oR32cRTv/LY+tmJ2tn3j0eLh9cCv2P9nZzpm7I0x
yWW0ql6TTj6kus5X/rwQzXr90hbhgihtti1uMKJDxU3IunZbT/TEOITl/JEgfbFs4+S1q8VTVJrA
ahPWtZIyyisT5xMn63zdVpj2dIEKE0L9OCrD6FGxnXg9Kk7Wpu3eJGkK5izhZpLQrbdO0kFv7Eyx
RoRZbNY1knJ9YXFO8YNyDQknx1uOCdzqTCSuKdwakEuK0Uv2iO3JvhrRRtIZhNTMJhsi9LT4C4MG
tNgUoDeiIOzZlBPXoksaIYOiw9adzMupz14N39e4ZjGym0GPH6YKLiuSB9DuMW8pqj+hLL7jx3wF
WqtAith67YyeWmkYUcCRyAwmYH2OEx28ZyeBAM+zEgVuFjfGkgmm5K/bDH14aoXHhQ+NaOfSmZ2n
VrVOzJ48hyQON1mUKcr83OvyWfdWAHmGyFYZGc2p6HEIFt7VJKN5h7awyQhCbwqXZGcUR7vCdi69
cir3yjK37IBfJHs5qDxpv5HYAOui5GWv8M0P5nDRzQ45HDO6bVOX/sz03FhuBzNoLCE3Eb+LMnNr
1agMHg1NNVb2JOKrZlBY9wIdLqvq+JhFfoUDmXSOl4RPNkYqaySOhaZ0XUbUZ0al+9zIuLsdu63h
N0/WoK8URG9wX9ANa9ZqaEb+zqao5czb70sVYpZFHj6WUWScDGCLG13VxM1nJpVkCo9S21Tv4rNf
zyS5Lkt61zHEtgfKTxpG6pkkcxM8GnohxPRRiOrlrmtbHSxHUyOWxFCetedz196SbxrWi0BK5TCB
w5oa62pyCddkznvEsfUoujm5qal+4n6HN8n/orL+esh6mEPW+FKZ51xJcCbTIUnnamt6/RONRh1u
r/6eEXdgs6NJsUJ9jQuER21G0dbR5ouUITLkZGfsiUB2Rh7Dv21I5m2s9EXRoycbeMpFcKFKY0eo
6FQNkAV01BwiHLV0o+fkC+BWphX2FR9TjGLr3A0cB6pyiStQuc4msLGaL3VE8r/UsKSNzLmo5+yp
kWLrNbwwjDhPEd2r0Le3WZlM97GlPgOpape0c7n5/6d1+m3a6WGq3v/219dv+TIo67aJv7a/KErC
td0/1aI2r9+a17+gR/3l6hVF6i+H1/49i//nr/KbLmV/4tzuCaxjlLcIVtG/H91diyYYx/H5nuhP
HsLfP4/u4hMQMIQsFHhO90uboS67NvrbXy3xSdiYOHBdYJO36J34T3SpP9YSug56lHJRBnxsp/xF
hPjjuT1JWove1yxgJfh968ONI14rKBSmBhw5Oj/EyT8IBz8LBfby9X7SCfj5pfJN0+Obmjan4l++
X5hz0RMCCihWLukrpHKqk5tsfNbeVWTfRaa1WoISFf8Updx59GEMRbppL2JuEDl1MO3w7Nu7ZoI5
FWENih9C/IquO71F9ucsxFQS54Tmk42hlyreV1VYh5+0md+kj59/guU3/7//BLa1qB38KEr9onQE
VQywHufVtmJl3qY1kRpKOFI8Gsk1yd/75H6w3B3Itu0M99olcaka4gW0gvlhvxHMnRhkEzqwjU4S
vXsOwmov2wUKCjMNbyXghT//G9viF3Fm+aV7lo1KxPnE8aX45a9ME1pFbDkMthpz1p4H6LEPY3L0
o/8CsckHFX49cuZYcWTkhOjPyY5JhuBMemraIv1COQKUD0XPVEnqrMXRwJGnd45zVLwIaAWXnmpO
drVny5Gda4+4k2lg0SCvfazcArzZfGLjKFiIDi9W8DF46SYdom0PWW4YB9YVw0rpPSknnqX4Stmm
4uJAtlrBBtwM4UA6EOmonDfqM2U9jN+MEvJS1KRRKuxRTrEJ/H5nvFlL74CkKeA4pa9SZSS0+5Xi
jAZQcFW+h1oCBso3mGU2Tt0zM/VruNd3XHCbofMxdK+Bg66b8a2uhw1O2zWiDjDwcR9zpJpRGHwL
+V6xJyIbjJOiZS6qsqu0gbU52CfYH5nlYD7geRvqkyHdixAPPFXJ93C3rqvRPfbkmyrp7L2pX2cc
n0dvE9gF4ZYXYbO5qT0ST3S3c4IQkUTBkIAWpm3uBicZtezWWFUGGXUtOM/xatDkeGPb7m7U9kHr
fJNNJbzNnONv0hxGeekE3SVZj3Zllz/+tiVYroBvDcryXC5sb9xqvFcy3BCe0+Nh4uTIEysRV56X
r22egkYDEJvtJpUH7JvWmh1g316x1992VGN6+q0zOhb7zF+RsbImuU6mt2Hm9wmWqJpXiqsf5OPG
Dt5CuHpxzlwTYzSZcRubfCPDPjTYR4qKN6uk1UOTT/LeFDC3aOfzKyZXpml+lhBa+muzfhu9kxde
Ey+hlbTFbOEB46NunMF1rMAROtZG+7fGkLOMyWk2IjFfHozmiqF9ZyZYEbr1zE/SJ8HWcd58YOSR
A5ANUEwRfq0VlwT4ZsfBf4ppIqMdwaPobfmpPHTI3HN3cT6umyp/0fMyUA0cfwrjyTNcj/xa8JJX
DHLjhFhTh84GB9A1gc3oUpr1LYfoYm+mpHxXIW+fmXF1iS5lO8eWRNtnrKIczsD0Q4CEXU55Xd1r
7oX9B7n0JGJ37e1lVBylkadUUY9QFQ1+KG8MqoNREQhOlsnIcEz5aPP/UAtHDN2l08CadzQvHNzB
ua+TOnqs9E6lVs9UD0RmqmCChbLxmHF592EVbvmTwcs42bB82EGk2v2KvQjyXZA32CLzeqsqTNv+
YgAv5MZeDOGGhTUcqruNwajSx6RPwlOPg9xarOTeYio3F3t5shjNp8VyzrEepOZiQ5f40cfFmO7K
lINTpx5Rty6lrQuaGXmrUi6+eK7aLz0O92CxunfVc9RX8YXd2df9YoavbGzxIf547j79pcFCdd3i
nf/PB6L/93YTPAyW+y5Pg3+9nHhsySa+pssC7g8zzj//7I8hxzM/CcfyFdsJVgFonTyDflu+uZ+k
a/OfCe2Z3s+7N/OTo1zLYuuG+c5Xy87g9xnH+8QnPPXbRmP5U79sI/5sO+FYvzyyTds2BdPNMmsp
W7gs+X4utBuC0MlVGwfQCrzgjZLPuF3LNAT9xYkc/kkpCWoQbjAnUmTG8GFKmJCVE6QfiQHxnRZ1
jmgmxkosdsKn8o3WdqyySdl1yabw4/pp5kp+1m2lHpTrwyiiEm7gFIROmiyNofW9w5mOTYQVoy6M
ZnCorNG5oxuVBhXHrDmtC+9sz3H1UTaJegBCFx+lzKb7zKCHhKMUwSrSjDXVTWEyaO/Y+FN+kYxx
8+SEtoG1LLey559e6P9h0nF+ndVMxxI+sAzFa0f25ntP4E89gNzs8SzUQB4MDCwAv1okkzoDMzLX
ySOZmA4zPZxx9ihxeNlbrvkFYxyQ8wZl75uXhei+tpg2rWEmZ8Mz9Y3HZfA5YsmDp7/k1O9VF7GN
oq4SkwpSGy0YDxN5/AvqTklYTYUebmjnNjEbCzfC52S4p0RZE443OO7Pto9rDS/nXLwCnMnIx7cK
mgPNufJbOjZzukr6KFK72Wz8EHtahQcLj6Vz++e/J9tddrc/D7X8onzWzrbjO4j/TFp/vL6mGbGQ
TUt0KMG/5yxoqIX2s2uO1yXoTNjERseDRbf2cBHKoKZGLm7fZ12NBHJyoluDo0JiECEgRVgFI41z
hTTMtSjhz3ptEWyCZMgeHcMIqJQgRN61Ltn70PXFV9Y09qFL4KD4DpRlx6ZL2Rw8zuqy5yfH+Rdv
qjH1V3EG1D2wWi64UqmNTDzcowssLlFPk0C89NFfK12XZPQJD4t51rTeNMMd3ka8fXVaPcxswIDv
0D69qRWqLB2rxdr1Gc4Yh2Pi6yTenSxN6R+o5LDpJ51ccCtv16IL7xl50mMSGjylepOv76r7sqnv
+yF4GhOiRaWyqZLKeSTTZYJLc3mdulR9YELj8V4FVo0ImqWneV7q2L6/rtn311gsL7fV1rAQSFm2
43rKgYSSAeIKma08szZV7AHbbyKFaMdR4dh7Ee9T8nD4mS11m0a8YdMm7Vk5iGuFvn6ORid7rbqW
dmoaaHvR0hCU2vyOXYwv1Uh6lwIbhcepkhe6SIaLqvG6dVa3auWR+U6s8kue4LppTf6LEc/psey0
sxYLg7PpxbtWjCGV5dwPaXbC57TSZXNZDvFbaszpxoVzua9hNNMe5BKEwYZ4IGGK+mG1XCxVfOm0
HWhGEpG8mAG4VUDoe2OenwQs91U6EOZT6UsCsotGQzuBFgKtIPEkrrbGIT2ST1V+1oRsdr0eP1N3
G63E4FgQ0KHzO3MYMpZQgeBV4msP03CF/Z5CM4i4a2y/UNESShCi1vceAd5jchFo66GBV792QpMN
T1MyoQ/0mUsL93TWL2cJr3dWzIlqrYOUQqt4vISuR89MT7kx3THqpmHZu5MkhLYwE4z93MTBoWQb
trYmeIu0FbvkKcJub7NDfiiwpq/l1HW37WSIbR5RvdtqQ27jRtG25TfzSrRGdYP29SJGr925PqtP
MGz+OaVpjOp6qpn6rOuP2SAITYkZb5aXinRr2wFtahOIdSkrm9QfhD12XOZLjj7GL2IKjoBbAI0Y
pv/ZTWV3dg1b3dGExvwuA/d2wp6+ioww3GuLrF8dEUByVJJvZRO71/6MHUzQynFvNK61b8MxXvc2
mAyox8Yd8XbqB4nGQVkqK9zoPvz3hNKlrIfDIRLv3o4TujI5sq/nFnE+ExSD1BPYGaJvyJULVLAy
qPyjKH4wVyAa533fesE2rzznEVIvKmzNkQ98GM1sweChRI/ziZ2Kem6o4UwYK5Oj1+YXZt9ThcK7
HldeUgePTpjaN7RqladcQn8cMz2DhmRETuUI6iSg21pw3GXEfeylEpdMAxl7VkDK0xi8Ro1xLap2
w7kdq1YePFU0lODDzNxjOpgJXNBCX5eZsLaNCcKtdtMaO7UmFJXQJtmNhqyvpOss5gB+OJNB01Zf
CDhX+8mbCMJ2ZsF1TO3VW5xGFDCjrNNo0al11kzjprCaUrOVtpS3izz66FF5S+xycTCjndKv6T4J
7t97g/D7tTBUxEAOkiWr+VuxMHY0824zrYVfH0zLePJd7AQgignd0e+BSRlOXZlfk7pv1y2lX/FK
pX12aEksrsM5d9fgQJ5I5PCOFSPZORsPHKwWtfYn/kQ0agVgg4YGr7fxHPtBVSAEdA08S8dZd+k4
3zKYtFeZLkxUc9IyQ3Bu5/CKwpVxuQyqlfCMp8nn1tRAfNo2mI5PMC6rZxFX4UFFkb/XgLe2QDY/
QjtRF4M7wohYIgGBQ+CmnZq7OSO64RoUKaw6+qwf8rjsHiCmAjfJnGbvDKCC+5wJZ4VQ0LM2DFn/
cmxKLMKuZsNLqKprZ8gfwAiWuLZ1AV+hKMr8toafB5yCzJhi0XeMCI2vYoqpWa6U93/+JJbur0rH
r0/i5fM/jSwwFaoGFcTaE4SD4u5mim2MPwz1Uc2lgHsTWLfUaFNw2Gm/22rW6slWFbG7J5ciTr4m
Bq4lJBNh9TGLbVSNSNXZsV4gXlU9k9UZfKKFsbEUrhGHidf+XLDv7z0Jm3YiyLf23FjcwR1Ir3Kd
tRdgLJNDUnR8U0cZJPRLG0REkg0Eb1CsF2QFp0JWHsa1JLpzKdouviACYG4hP8egPGbz3mEbuMV9
6p0T2/Txl3A3wzLqf+POST5f1hOQXRNoUjhN6t6d4/g6rVS9Z8gmIslM4JKqGuZT45rjNs4yABdm
wYpKhnSSt0WBpiFqG/RD2eKVA6k2geJLfduhuo630kT5E/Z1ModvOqSRtyVVSTskt3RSdTYnTasm
9zl6d3Vrys9Rwt5oA0o+46CoHPNGGpEHsaCHHBMb7BOptO8DsZmyBccFAoD6qrY4Vtrvo03KVXnf
wsbjTN5Z5athG9MlLQHBi5+MePlnr7rJ+8butrVvo1DW7byhRkKTZzDEpRfXxYcVzmpXlfm4k2zs
wnVhuQS8nMy4D/sY5sWQzre9TSHrygJzlq4odCO/M1A+fCHTptNkDWv/XTEAtbx/AS6v4oZjNgu+
+lvl5nOxNpY3l+rJlWwdV3pEaaYyc7YhZKZXeqfL6ywx/RewcC0LsrzI8OWZ/XMyjkThE7pgdGb5
J1x9Vs9SGcvLemoKah2Ltj44QV8ievhDdIT1Ot2PBJSOOUvJm7mCOLAuv9/L8uW2lvNzru3lVpcs
N70yjtRbv9wINfcDEosytK+boIhfyu/3zCLyYx6kYR7rK1+keL6DIaeZAcKz98WcmvQDok/7FBlq
PDBX633qAnFhbCY01SsFd17kKCbgiZx+G39/dhjVpG4qi2qZjYdTpYVhY8VXlog0375hP94vT7DO
bSH8jhPwbElCB+hPIWhOXB6H5TzRK0j4J36ssgm+Xz4FGX4Nj7jvOl2ewo5lmZ/FVDK1aZNaNzSC
M6Phsmasqn4/izq+6QdpnlJjBFkkl1nDceBP6VnFB9Qz3WBjoGM4H8E48oqpC4NaylOMYr9P4W/w
6sIsezQkwWQuOTbk0GBN/Lx4dfTnhKDonmKt9hiHwMdWLTCIDXWoYuOwkd+5sYkrfRooIIq7NLqx
psK/naQcEKxKxBSM8i415ql3K0tgbsFSijqpgPu3a9QkWGPMZGHqPdu17T77oTS/GWrqH9yB21SY
AAsy06n6sCAM8ONb8snzWWWta1ekV6Gh+i+Qx+0PgCncySWAAt49U37fLCswYIMd+2u6MY6eMtND
Z3keKX3c5NTx6HVr1oQWNA27D4Mxqm1hthaHIyKUd5ioK7IuQCwOnt96WwC/86asU6wDdZfJE62a
3oWbBfZ1YTTB0YYX+CRoAT2YhvB3Ksup01W6u+rxxb1NbtvvHNPKX6wu9l9miQfGkzKhcdeINzH9
yCzf48giiQy4/kvCln5eZ0HfnB268U5R6SxyXRgcej+trtuBpYElmKTt2VI7fExy61gl4V6nhP6v
W49qFaoYL8gFevcdz6WPCm/vQ9tQ2cVDPwViBrrM36iJ5/Kqp2X7m5hmVCWZducmoXEP7HXxJYYQ
sGlEBdEytL2NsBAXS8/eTpM/XrGkyVZZE8OImtJpJ4o02zIzw5lN8vpQ9aQV8zigFX2YArqGuYmB
TRbSzk4wZ9gGq+ShImWXsOgozR1kYRWvragDqDVgUIcejoI1LxgZ4hoFSnpeUBKAUW1dq1yFTKlB
/NRUVXmFB7B64Vi9wIay2Hq2cTxizfcUR2A8EoC0On3DL6t6qzqbX09vPA86zR7GbmAqKGvcHIwh
N90kQvj+Wu1E1Dcra+g49VB/tW7dbL6YAeIfYQ5be2FZTA4zMZXccwq6mEeJCSjyzhV5jDPbJfxj
pmwg0ZriWgCGeCIl0xDZIop2HRoF/oY2KG2iXRFgG49s19kL4+pl7FP9YFpl84S7tL6wo6Y9WGTO
OGyJ8XPe5j15pco9tVY1v0Jw7B4RboL7SC7Ba8iX9Tm3mT4hH5EY1pCSaKZJNmQ/523fVdOV5YLx
yexCXGjSeZ+HXvQAT0JivsLo+2o3WIk+EDMgGDT5RhRw86U95WwNs1Xs8jKf72NhJ0s+jUO7GFzz
W1jWPjwcLBLZXoxuXu16Mr8AtUKDG93gtMGj7Bq5jogOAHLbOHIYq6tmLvBz4NO7DVo7fs9N5U8r
e6TNoFnIcbwp6gdA+9CKHIuuG9Sxe6kGEsQyfMkmYrHAjB2giqlrH/IAo4idcCZqfKfZWUPf7cHv
OngPh+qu8PILL/Rw5EBYHxt9lBz1DsNI/qOIBw4HzjSPEJcsomidT2FcKp34JpTxfOzmDg6ei1WX
l1vsmUXHF1dHJPv9Ef9ELWrQA5KQEnBzCMycIi1oy5RI2eMqL3r3ZOFHuMKSaOyDcjDu6ctrCUCY
au1YBTShsSDXZNBPnnQB6Q3KpFhvj8MdvRjpQ1RR8UoC2sRxGYdnjKEhG6t+gTQZ+EjQVR4pO2wu
PIPME71MA4mrmpWZpbjBrNwCiPc6lqX5SgZQbWXf+7cyHWmAjqgUb1zdrkqdSPaMYb6GxdVvO5/e
o3mekUeGyISICxKBmJRnov4ZLfk0Kx4gUgYi2iVFnGIWyqD8U3OandxpME6u1/RbsxmdQz4q8z5o
aeGoBwtyaFb6JzmR1U6nxeBIdQdRLtY0Xqf7R76VhkWlZmbIUBik1mOu+RrM8x1roJbkVTNcLU0f
jJKzA3TOsb/iWaR3BC/0UTHfb2gItLYOm7RTbObeAbBSt+3CqvjwitS7VFpmj0miiZSG1DRlFXVJ
6AnVKawYWdwkwKYGeYgJLGVwYo58Q1J89ztaRuPY8s9atLdS6F2A4AU51PJgfLBUGJsClkG5qep2
2FizQ605M9l2aBLzJBP6mCYrJ0XbmvMWgHVxqizaois2V1TxFoA6Ricetp1GOSXNYyzlQp3KEO0y
Xn+Acw+8UW2WST3T6Pdzwf/6w9r5hyL8taymJuaM/MuHf/8/SR8s3+jnL/zbN968tq9//6+fPth+
Nxncdu/NdPeuaRf8XbRe/s9/95N/ef+3rQqWzzr/X2v3D01cdc2vsQLhfv9j/4gV2Jx7TVN4S/rl
ezTmh2zvm59MbrgWORo+j3KPqPl7rMD5xOqb2AD6vOMp2/pJuMfRYPlEAaRN3sYjo/KfCPcQsP+o
rBIrsJVj8wURodm2i0V5/ek8F6adCRfJ7A7E2+5pxv3cY15MEvslFqQ+m0o8TMJZgQu6JKjJAtGY
qIECARjhOtwMUXWuq+g0nE2Xfr/E8z4nEznVXjuXg4mXLGwhLFYOpbRVLkDMiHNa2zRXdCye8FC1
Nvd6tJWiRiO0H9pRdRuTyf6cD6/hnY8wtfUUo0qpd4nfvHOSWdhM7Pv9cmuAAaLM+zqzxr0Lv3fJ
mHarGK1F5LvYGsVWe+1j3EGORB8hUPelksZRg2TeznK6TdxHAXx1LSb3aZrk2dflzjaKO62QdUyw
2D1FXNw8ql1pvYjQfmvGYEv04RvbgCs7a1hfRnJcTYqxcmj1Sro8EyOyd538JlWPoTQ/SBTDFc+i
AaEZv4UqjOJchj3w3wyDLLgTGTRnpvhpD5+oBmzA+HETmi/D7NS4kKmEsHp2tAm2yzYwr9qsVSfH
AylJ9WHEcvNAxwXNtzXYT5eOhZi47SGu040pAvBWEPZzECIQTgy6PHqHIHuLK9CPu2NCI99tY5ps
WLuDR9dk3gNd0T3NSy4nTn84B6q85IDNvjSaWc27PDL6vqWcMEhvOGYFfA/W0wUc/tpDrKB/sKEq
AgSG9OPjUPJ4U2546/uUcylB0aQC/ExRtGDZi/HNSlPy6fjWcH/YR0GfIE0d4cLT2vjAyyl5xj1M
SxepboqYfDVcQre/muVj5CUCF1hsXrZ+jADugQhBYWCXXVEygnBLFVgIoQiLNMAG4xhDtUIcdMR6
qcvsavRaPEvZOq7c9wIWYDXpjGAXoXVq1Li96r7Z0PuFDlnAQdZZlR0zFu59ZTr7BEswG4Sb2J1P
HOzOjcIgl+jsWrd5s6sq7B2ChRchsBD3SUo7IRDNfYFdkTIs6y5rQRr5OGpyuBpAg579LrnKjS2d
OiRavZhUmILwDqwrWzv1k9UaL+VM1CI3NQSLHNMCVTu8uvhRh4puKCtCH2my/YwfjjI7cP0klldm
C2s2yNTJhfpYYjFOzHbYh5Ubk/+dOCy7O2CqVA8q4yuBi3w9oFdxKU+06CEgmeTJ15ZEtewUyJ80
Ksgjt3PEFydigk8+YyKNH2MwsAOlyh49oulS4uIVI9MeDe7Y+oe1z5xLMMKOeEGjZ7fN7x1kyp7Z
DXoiRcBx4d0ovzvnWlw4dYrdk0w4yRMutMlAAu+zD5l0yTYpWFFlFHOW/ou5NHxCt0UORJ2vsag7
wJGjno1Dl2FM9dzuAhj/sNeaRH8aBW99LoifKPo1G9zSFKzgi55iqgKQ2OaSYkE3e4iVenD8BqND
1h5dKpVcg6iAg/VmakyOuEGjN0nD7c6v4ldLZRRWze+yjl4r12x2NU2BpQVbZGgjpvnB/yjJtzPs
2FsVYC4gZRyuMjDqyLfVuzsFEFKz+aEexnij3WSfJS3ELzFdETGr1/lMWpt4lnMAsHXqBsqwmRw2
s4QsT/9Z0Hdkg6npiTvqebIkeiKU3rPpa54DvaQWsLqio+hbcvpI9u5Z19PZplT0v9k7kx7JkWw7
/yJrcB42Wvg8h8eckRsiIyOC82CkkUby1+vz1tNDZqpflVoLAQK0KqC7opzuJM2u3XvOd/hre5Xf
bPa65FZl31jH3804zDeKFKoN9o1PoaiEg4dhCp/mMbtWtuBRC46TTRKpGWU78IXeAqMXXsaaeKzW
9cW+QHFCHBcOAICvtKbMbU5qF5rgZOt2LMMAqYMtWD77zuPYtWpJrnqeEs4oU+OVPxkOgQlXwOFu
wVQktz+0pKWiHurUJvYK8FfeLdpZ8PsbYiQdQty1PgI6bg0bEGdaRhAmh5P0Xgk6UEalh01+w2sH
TvdYO/HNGmKjoq0heVckbQR9kG5k5ppoF3hSY2NbtGO+TeeO6i1J2OjDbivTi0R9drYBQO7CVp/j
piDQkkdn3Spn6dlFD5wvipaj+ca2nW6aMB+WAkXzwiJGBjNY98Lo+TmGUb21zArPRSWKzaQwRGUZ
pnkV7KtxelGO91y0OTnXIRL4kQMjj8QFieNTDnRwWQt9dGmOLSMRv5F7qrYeNOxTO+GhUCZUjhgn
XAT0hiZlvdbWMgJJij6miw8ytnfCIdTFa2WyTrpCLBmMOqc0IV0w6FD6yxbez1Af4F58BmVs3x6K
i74hE2ogV0t+oFDa0F5auogkAlUMuyZ4HKMP9L5CoJSmkjy+9Am4wZvqvIM3R9NBFUxgHblv4nFD
Y4vYm4jsPnAtziY16+9GOt9rkyGjzQloUSbgWeII/bCvJraC2nsmSKcTu9mdXxPo8JfGwD5OBkEC
twoyjFlndwODy006zfecW951aX4Qx8k40rcD5E/G4bYgGiG0sA6oTG4yF8hEvKojkBuiAg+g4Z31
Ez4U8oCgTfXbaAgCjp2OXgOOJBktb7J9WaBCM1u2jubCcSgqrW3v2sSwdc516sduFdaDt2JY/tjH
vc8G38B9cYojcYLRojD8aGkketUmHTV2yb9k5hg3shDzY6quzjx0tP8Dc5k1egeRvzzEmDFiigjG
TZBEUvcd1Er34CTlYxRYNYGwfbUoZ/Iucr+8jvwoh2I8AcVKt3kKMCEe8FWAQy/XVpN8NBW2CWLv
Hdg6uBGN8YzUk9b3zDi1G69hkIutSom0YljqHG9Yd3xTcCRDphue1A8iycyN7wAZbog62pqm5ljW
f/Vl9joYTswQh8G1Fwg0SLGrL2F3EcLqjnk2u5x5kfOBEhO0/xh0Fki3qCcm+H91slUKBdNssqwG
Po1oJsybhhql9+W+d+c7KtZiJSyTFIXe+gQ9GFOHIFKLwmqfhBBGAgKLJ0HAls+pOCtZIyer+kaV
1l5knLGtopgvoUTRIKW8CVH+r2WdPNqD2aCIN2jITkG4GpNsP2RFuehwfW38GhFj3Hk8IkZ/EuGb
jCprM1UZ4RAGj4m8UeVHc3riGdgMFaHpWlfXborbvddUn5WO3kE4WmtMsTCMzqkTJxvZ2a9hFRFo
FtNeGrmKW8tqVJLq2Ym2aq6Ag2X9XSGodowZ211QmauYOf+qHb0fec5stcEFOVO7mZzpE/LJVw0j
vcZ1HzDz9LhKQwCFLs8s5Sf5zOqBcCvS3I01hChiVsl6TuMw3Spn+pE5PTPvbHgOSHla9SbOvKDp
nyEfnoKJ1o/JPHyPe51UzmZ+GYlN6ehmyoxiAKV9v9AIQJdAiKa5fgTAsZHF2+BTcVRd9hpmBAzk
PjwnEujQcAImZ+Lhb2sXQufghhgjJTJbocot77TVbZjKpLRCefMxJgbiTZQSOGQJPLHKDEGss7Wa
U/dzzhhr2yaYapKzP8rW+4lPAmBpiyqo02CP/NJ+Gm28Irb9mg+M67sIPpbVPsYrOULeKskQWNVV
9EL+Hc1DM32q3epgIZxb273zo3Wazxa5Kq3nwWO/CsnQnme4oRWbGY1N8hpBsXTuq0uWvVWOydHO
MhgjIVAQImKcY8IrNkIwWSK9CTZ2jQy3KedTRpRPRAGAC7c9qfAkCxtDLRmyp3qsDsiLaMYRHA3u
9lq0O+Uo0qWa4MvtsnNJt51yaPjErr0XUfOIhJ20Q9S09NUFABsPBEc0uOky8+ejkeBPmeBahPAT
OVGFn6Mvyavi3V64InvIvAp4+cwclSpRMiDVbk93Qc00jRcNHIY1WDIaBKIpF5NNwBIZtQw1Snws
4Y1b1Gar0NXg/3kjJjQytoRWnVpqL8PmI8rwHGv6yLF2HyXZapGPLcImNozZ02sQM7BqY/tMz3XT
1+TUBYOieJnSPQjXQ5mMHxmHoTm6EAhhLbsewFdjDUvQ6HdTQusTT2FzcEOxQ5aA12mILXIiU3TQ
cXAAc/+WlzFA0qHT67kEsOOK/tFsEI/OsdiyCt8L13wh3YRYri76nKy1WcHWn/uGuQhJwCapv3WI
nLzDhYidpPqMbesedODFHCdkmmwHhE8FFvBFFJUoSfCm3sb9EvsKUZgDq7N8cLGzX0iRVoRb8m7h
JTSr56wufhLqRqXj5Wg/LsIPsfpW1VvGlAa2qLzrdbYzbm0wTxBzXx5rATQT1bx23A90Uy6Z0O0K
bWW1HPoAjSDtiP9rfZlf2zL/7f895gl6u/+6ebP6LJL0N8nl/8Cd8Ef/YSvxcYiEN3NI4CFP4J//
qbj0IELQNUHweBOj/WYrCf4RQImgdWPSkTd+85UE/8BRwl/Rc6EfZLvWv9O6sYw/nSVGYNFpctAP
2o5LgNcfTo+0cpuS65PbPu+O4TDX1yz8oY0033Zz1Jyd8bl028eO9KvFDPGPmfrAtLGH5J/ZBYbe
UT8NdBxXrUzFphU41TOj15cKbNUiiqp2G2XpdXLw4jMU7J51lH3qxu+eYfg+geFZ1sMUX+n3kseR
o+AQ/YPVtgQD0fYxqfj78V57SOsqkgmWKirOTVGdEPqrDUKRaN/GcYVAhYzqebrnbEo3iKOaHMI7
4Kn0MKT2L4GDggDJYkvmJJeApEJPODShJcpM5StG5yj+O/d97okwtHznWZGt+N5ZR0WeqjS7V+0X
DEIdYa9nStN0zSSCUPpovKU7rPqke8P945ws36akkutomIj3hThY0cgPgv41zvD7E/wG+z2Q09qg
+Z0U68RqfxKwuY0JqFp5g72qfCbSQfmWed43hr320tS0o/c2M9w12pNI0mnR4AUMwAT0CFq+AW7Y
oh7RNz0NwwQvaqowf8Y/LJ+xdG8j3A5rhoXv7GPEMoqWUzj6t8Mws8sViUbWRWzMmo4w6ZqkynfQ
5mlZlGxm0V0a5XJrsSWkaMKQUSX2MbQQKLnoAIZWI3Xv0+TIsZ35XoAtxVbHodSPKpmPttuGdwHe
m4WJIfw46gzxU0qmsYz7A9YLZ5Ex09iamPUIyeBwUNv4VNEBoaL0c29Zijw/ZcbYn+CqXiJY8FTQ
YYATfWy2pjLQ2xMcsNYpQnUuQh66mIZXW74ABHnyHHarLHY6qCR3YWx8xgzxz0mgjbOVVEhd426P
OCB9bZL5YNmtB7LBm1bYMQim9tLX0ZSPcLHIZMwienLcDbAhSZOqJ3nTy8R1Swr2WK371uK85lO8
KllBmjOQJbJGH/vZrHbQG87lVCuspH2+aiNMh8w6Hhga6CuDzWelyW9F1FFsm1RaZ6fvsdVoZwXd
0yNjZSiAuUf3WWNs1ASZg6FFfvj/S/r/Tj8era1t2QjP/+sVfdtnSOnVr2v6f/7Vfyzpzj/Qi/iO
Z7qOH/y6pHvBP0zWelZRDHt01jH9/dKN900LizZa+n/+DfbF/ymjN/6B6N7GeniTSdxW/H9nSf/T
+AbbB4aVYd6sgpaP0+r3XjyZZAPiWEiDTH05Lc/zNL2GU0Ncu51kq19+mX+hPf9faFmUew5PuUcw
hsWX++OzOs/wMh1XCM61rN8FiKpNk84IRnNFslpcIv346w+E5vW7htvgEz1+e2YWWDQxKP7x7co5
D/ocUa9vkvCxYCBwa/OIpNSLyrcrToSD/5rFYblNbBo1VHY9Hc+K3KwttMR0PyI+PppysNZFFRsX
gfUIJfaYN+e/uVBu529i89uFcsNhaPIogI6/jUx+GYlkvmCmOFb+OvJFePawY2wDT1EcsjPStFeg
OKGV41rzjbb7PrTzyKCV2/kQ933+XNWjOsTjXH/99WVZt4/9VQP/z8uybcOn8rB5Em8ejF8ui7rS
aLKQkUhvNs5ZaUgQS23VyZenVXrUlggPdpUPRwK19XOJlA1nnx+QPOz4rxa5qXcTJxripfdGIu4z
E4s350lixqk62RPSMP8AHTLtbSuTu4K25nsfkyZQchB4+OtvAtnwX3wV0kWonGyIn/zz968SpLNG
hEebqemL5MR4Ot6IMTQPBbEPLzXoiHvPKCAv0AJpH0Td6Q9y3fGn0qAJc0bSxWOhk5PR1WvV+LdA
eURGTh8DKyjAEmXmLjayuxrIUYqNbG1U9gi1BN52qP30DLoA610yX0ksXs1JSS63az7ldrZTVboT
CGoWGfKwNQp74JOZPFDJL1VDUGHXo1AWDF/aOd30w9EN7wcZvObk/WBAgNECd/mxJ+8AVuoBg99j
NuNB70t8mwbDB3dTm2hEYU1PuXFx1PxYpQ9AuAl95UAWyeiIjspD2K3uVIqU0gSEC/SHhv/0M9Y5
eIZOk8FX0s0OuGmAcOeXuumPCdH0wPE2kBLfy6j4SIJ+xdzoKZPdsYNBjNIRSmMK+gn0gdcnm8bo
oBARuUrb8cNDq7rQNr0oaeaneY4elOAzAWx4JEv4/rqfONZbhbbPdg/Fnb4JEmCUlXZzJHZzPivg
JxA1bcs4mhAbx0WeNuDpq3hkvv/XT85tuf/zHfApnBmjmjiaQLL9/uA0PnGbbjcBiY7s8q42ctS+
GbQgSvStXYJ98v1YPIZ1GZBY73V5x25f6C8Epu37KMvhmS1afISGznc+GHIC/DCLououy5WI7OZa
J3W3GwZdf4vnigZyjHT0I+w13cMmqo9hMYpvpp3HJwLI2m3vIE2GtZ6QMeLEjEPyPtuo3jP+7oX5
F68+69Bt+2OC7LIA/PG1A6MZ/Nurb8twOqOhBDWTWcLZNwyUryT3hRtqTPD4ZjHfW2nbngjTHWn4
+6I5mLMTPBdD135hoTLf//qO/ItFPXBYmdALeZ6BW/z3KyviqRwKV6NRCGgY0cD8SqhnpTHgKx7j
v1mZ/8XPEDghfjbDwGvNzvX7h9WJxSgBvwgysc7/Fretv55so9j9H3ylXz7lj8UJoFnqdXbrrvGj
pJ9G3dWnrnPoQ6NoRWGsqmnz1x9o3vbaP1Z20JWY9akhAtv5pyH+l5WdJzRryEJz15VrW8cxyJna
uF2fHdppRpJYOwzetUZDm1il8c02jOpKp7Fd/fuXgccKFx/6QM6Tzp8/r9BuI5NbAkjMbD4avRfL
VT4J1MwF5tACb010OFGF/bCwSv2cq+HvruBPm5eLP40CzA3Y3xA3+H+IEYh8M8mOAgFcMKKHDN53
/VkqMARspwFVkJ5WYY9+2MsG+57gE8i3s9lFm7Bn9vk3a82fxZgbBK7jUAA4NPioB29Vwi83ZXbm
XBJmizopLvK1p8pkVQFjWUEGtf/mo/58if6JiLjZ7DzKMZN0it8/ihAD8Ly9QDN+Q/yoIvP3pTnq
s91FjOfpQfzd78x/+o9HDgcpKwp1H6soMS1//tLaUq5VmjpaF5Gcrl3sMLWNRv1NpPUMXxd55brU
ttyzlE5q4bf9MVaqXRFHGK3NafS31BbF2rBGyFhpq3cqbw2ILGG3REc6H82KPYHcVTjSLB/ZNiAj
eljjDvKWE4ibnxa9gNekK5HQwVZdm7PpHKI4nF4mTI8Mjky0gkFglxbRMrM8a45dH/xCyUU5bfNZ
Ktt5ixzpbSRtYzUY089Q0NjUVlQui9krt41gmN3WY42Cqox5alp/2GYqdYkrRGItE7tATuBUB8IQ
YcOOXoTWIpNcSebMxK0GyRMzaXJ9bcReZQnKKCXObqWaEtS8gq2+V7PEKlaNqGMXeTz5z3VHoM4i
p+s8ELOjgKjBLssORqHbU2N7cArx5Y8wLceQ/MmJcZLR2wEjDQrRl9Sq8412pulkgOre0Isfzhjy
zBfgmfb9kE6AObzI7n868Lr2YWAjpbsR+igY+k1lkigxwNkHrGPSPA1pxF8yuqc7E2DnVQ1B+VF1
c3c3dl2Mn5sQ60s8R90ObDVIEnTPBGAG5rdKNsVrZXV0vzUzhAdZ5MNV5EWPsCy+4RIALUyrBHvd
M8PG4d6Opv4ZcTp2CdOvnjhc17uGjOiLYIS0m8dWPBCbml56bPFYdCzylmTpbxHVN5doFgQLa1Q6
PZHYP0Rktnv8W/25mC21KkysfWjf7e8jkOelM/kIxWNRQGGb+7eW0eBaTHl0GDI/p6jK659tXw9P
VqiiL69FPVHAkiY845+GPvHae1qe8Rnkj6K2h7cWh9vPcerr28jHIjg8cklTx3CjIYYiuVprE3WI
jsQxwvm4iWJtLZD4JG+ji2Fx4fDYnhMoIs+kpaHLFwOhRcyPlg5k/JMeIbG1YevtjAEXMWkN4K7s
CSQn6K43ZqvzESjSvPCJdFwbZqI3PceNE7p9phDtTQzJXGCbF6AvMNKRnZEZs4Y70EQbi1HlI+mI
wXoYYS7ldhDcRV2DmPiG2RpNgBSKlucyJaAevyNx9OhT57uWcfihqxO43Nr106OEt/fC6bja+rNr
4ndFPpPg4KH9LOSlJkNoHbqkUAH14oOtsnkldWS4SqBS8AIr0vUcvFSTgHNF2Gf3nMRGfPASclyR
hRT3jl8WG+1148mKkbwgn3lIihSzhT3GSKRz8iirIt404FGZ643WT1vDRNGBzFYqtQqCozp1sQSh
qdAY88kj6s5zDoqALeh0nevisCwjUqyIfd826B8v6BLMZTGl1kdei+h+CiLgZ0UrY2TLpjeh55X+
nnz5epPkkCZgn2UrBFZkvCTEk0nDSncFSZaXLhmH81CWYbpqe7u7S1CB4ckpWuU+DY3o+DiVWLsR
0uklxsK1VRYO9ESjlMdE5sEc5EjLxE8KsTYGZGC1LXh/zFQSIOOqEwkVFok3zg+iLo23CkTmHQlc
7d6wTP+NAUy7MyM/fYkjgk97VGOM1E0EUb0lCJV3TbUJx2DGLNUkP0JTZIeiqJmiyTk6jLnCQ0E6
z8kyaj9b1qYojvAsxRLTrXFG15W2K5KDuqdAkbLiCbNY+lYdbFUW2w8e/ohj0xbTcRJl/MMY65K6
ckT42rjy2+gDHQytwnygV9wfRc4wDT9vtnValX4PatwEmdEikK8a8J1zEzJGd6JLB839bPnD8FpB
zfvmqna4IJjr3sTEqb23GVHhV7LqKxIEDf8zxdzjFxzYGEwiZi2KcyDR8gTmyEI/kFU+1YBijGZb
IuI6VgV1AocgfHqDGQAHSxI8pkVDaVgR440KDIgjWhvo91kMRMQtbHHKnbZed2GenmZzKk1WeS3W
ujesJwab8FAqt92JMWDULXN7W5YGBvmhrquD3xkDLBjfLsb9lJWc5eY4r94qRrp892L+4GbhK4+F
qUoIhE5zzmLwsFVgvFZVYK0TTuWvAr3zElOlfWaCSVQEEsLq0aO5sZZ9kn9D++5/DfZgPEmrVPuJ
lKyF1IG/lUWGvSHIM+O5hvRxUcg8njknYK4yvbbZ+rxC8cLvhvbCwCJ68VvffGjtYT6ZNZp+ktGi
8ziO3UfnpiTID1A/nnQ1x1dhOO6nPRrhTxgsTElH1Fl1iSDRRDWxar0KfU3sevOly/X8Rpz19MMe
o+qe8ExykpVHPM6IFWJvinHeFJjh12iAxlOhEXEuMls0xzghVMqBoPZV0XHZp2HQ7RxxMxz7s42C
MK7ic6yKdlMZffCNo0t0jkqH2ZpjaePIu2RgoII3snQ7Sy9aoDTbCW0KARI59cnCb2B3ZrAO3jK8
uS8DCfTxaqrJ2AA3Ibi3KmrdR90r+5gbqbhg4Ro2RqnLdTNFLdHYkXDfHByUBDub9bcpqvKDLmPn
qTPS4YrKJty6pUKEmQQlHwq0yV6zDkjKIynmuzGnwcbceiThs1VkEOLSOqgB5ZGySK9DVzNk+5ig
to0H1fuGX/Vp3tNpJvfF4oxBLkzBSMLVpAlTwx6cSpPP0FVCPoxjXv50yhatmuiTL+WV/YsfichF
FCNiARMiyNVK5Qkw2DCyv9ratett3okR25DFXhu41RkjVfKIVmxaEkbRHhCM0SQBfquRhTv9wKUE
QVbSUqEbEmirv/JZFa16PeYPI7qJetFqAyOEofVnLufuh0MuJXlGfb2pmsbfMRFBItTlMuOAbI2r
2qnqHYoCbpIL6mBdpJN+MamY1zYAqWXVQvGh7R7lD4xY2u+NYTV3hgVeTyl66+Q85eu+IYIafOes
P0YD2Nyij7z0y+z4Deeit77PToOm2AwRIy3dstcDqr4qfIitG1IbyO+1Ld2BYXc7yXnl2M68JwRU
IR3Gqk5KOMazUI/IVgWWEv47aekQGGq3L4XyjSN5OPhtKTJQDVD5InUeRn3z/URfysqb75KxynWO
pLOlyoCVOfZtvXdnwz7f7GhIOoTX49io1VdtFvU2FIpvTm33kOEY+jE5Ndm3iUweHcseyUkx2s8C
IApJr4N/lV1efnHMsi59blmsmwa4JrOIf2LMFt8J40oee11Klw3TtA6zJMy+yUT47M8g1RuYsjaL
+ihxp0HeKkTe7LD/js/amNJslWfQZIPUYDHQhDbpqZJ4yhCEJeAwTmQDxxdzjuV9HTYiW0DTCF4T
6hfi4/3ujdQh49Xpx+AnA36Qqf4w1qu8iYJiJQdHrANnIhFqwMJNdE2S3g1dPLzkDl2TEa/uoZs6
4xr0VgIWspX35sxO0UENBS+VD+GRdibpvkFYSVzgaPlsnqz7RPiOrvDiTAOmEsuRiDdbWL6LUfCK
LOFwwXHMHMNc20bvo1uTsxGuqN6y5950w9VMfbuv0G/yZcqS4tWU9nDHzQ5ftRVwD1H/3VZUzL/H
YDass66n2xIKC5jXAQT2WXs5vLAEp/kBQ1BGGJ+pMr1xU6d8qiFAjJvSt8vX0VMTKl8CzlfI9uRP
JGpRxTC0qowt4kfTXkV4QAYGiCTCrTGf3xL/EhKRC0nE7QpEci+Pg2VSXlpBJB9oDUQjoW9TSbjm
QoRTOx/CCR8KsgnTn6CI5a1e5TEFxh0QQBUcdTOM8Ym/y19SUhanRTnUkDRmT2Z4xaKEzHn6BDHv
M4JGJbVsVnKeKbyYPSZI3/wGKGooIxI8yejOr7QWIlIyUpcUWJcJqfT84TmKuvIiwmx6KoxRXZtC
Em8mDG+hpR8uUEXjs644ecWL2qvGU1tH7cPAnTqR1dxgeZ/8GfOzHuwTwXzzq8XU9isJXQwFAxhp
liTTPSecUw3O8nF/aruiQMcVd1jgpr4M2osbxNNF5tNIRWjU9WFwB+PU+lHp79hJoWxJ8onvROok
d0Noy7fA6KjkfS2D9yxrkcJYrE2vtUfYHAzXKtireojBFTvj3ZxwQuzGOW9IpfXD505iYEywvzzH
PU8cbax0bXhp/YhAci7Q90/uD5FZJsSDem1rlI7GkAIpdoZwg07xzZczGjdHjViykMsD/AqTOwhI
KHX6EaoKZ9hDf0tmyN1cVJgfC5eg9XYsdhO8tf1USgANU0daGH6A+cSEun72a2/YgR2xn2um3pS/
bGtfVeH88LXZHTJHuu8e4WPrLmgEbaJa7eokzXdTmvpXgBzdrTVOwg7W2yJ9wNnN1knZZ4Isbueh
xKI1s1iOw3xGOyffjcjWP4hIqXfQGYY1PiCoI/hvocQS2mdNUJ2xDTK9NtDBQgfkqrpJnoKwCU9W
5olPOdsoMz3LHHepDbzEB527qUqDMbWicP+piqY+TJ1VromrK9/ptMM+dOYOCwR6QfFeZCmLvMNQ
I3wwdDrMx5mf2F7A/zRYAyCbLUIn5KRNJtQC6z8suSQqX4PQ75e5rXvA2R7/R21VHKg8VT0EvUkY
l8tXRDBexxlMWTUgZhcKgEoB6zZaE0Xx5TtZsgSgXFwN6dvfAuqwQ4cYaRGYKa9RIbJ1oKc7J64/
yIPe9dC2VsaUd3tb1w6cqwg+jdH58hCXIQel6pZs5zfUEZGzimMVLsBdgiUQHf9aFUzf7WBCilBA
k2Yrw8xH2vZSjFglVFEhv9Zs3TzvfW5fiKwgMawN5k2kMFvzzFtP5FO6C93H1dLgf1uBram+h0bf
nIZRxfdGFhHN4TiDd2mDBL2YNQfPiR3xixHPTeshAWf+sx4JFFmYLhOeNUnowePg+cnecrKM3WXK
8OsEfrvVZs6tofO/Go2R5ocvbrV/2T0zg/A4Aaby22B62bEb0ZzHPDhrFU5MJzCgQLzDBMBwoDcF
brQhIOli4dtjuOUIjHe7iIh1Lazpou3I+mqV0TzGcT8/CBH7Lww/iTdvo7mfFnVQOPuA1DVyOXle
dxj5suLoDIXx4eT4F7dtl9Qu5pPOXlZk03crYQs6DbB+UGpg7HAJRztg8xivJf4PLIS2468EIbvX
nGHx0SrnacfwDu3c1Mmm3LSpHhDg+tZRIHf7GBIFXLGHKsXpwNXiPi2m7AIBOjoUaT4/GjnRsCbJ
hQeznS2SuxwrkkyKLPP5NidZNGlZb2Q9QdqMVeZcHYprBj35ZJziODEeGgo4IjiIWCXOpHjsmhor
R+MKeZdYzdVvHeepFArnRGWHaC3oBFnvlfasz0jM8aM3l+W2UzBQmW68B7E7H3Xl9NuBCczJmML0
IXL98dqostnifDQ2WaK+hDCxMdPYno7oLlsM0sBEDasu1pXRJNeurL3bbpgN5AZPzicU/xlauUvu
QhOy0QS9ankAvUBdQLU5O9G7ybmfwBt4aZjdF7puXltr4syjQZwxDKgJWeTcNxkHfspoa9dgGJsw
vDWVu/zM9cZk6MbGfSYAwTgwB+9UCaQJBES64UBJ8keSheMyU9gYRxO5sDJchmGxlb6VTuR88VwQ
ZjFgE6Owkx7O/CnVjy7JVAtjpD+6QeZJDDVnTqg+YVg1JGcHkM17ATWTXAoIhwlwrXmSl5ThyXc4
BzZM3IQOnh9DCy/QZ9fsGY/4pZP3KsV0wssgkLcnmMDqwX8u8HGeg5l5SI3wGKgQGIaUAoFYksCC
T1LqF45g4bLLkll9on8uGoJ0ZmqL99nuu+67b9H8pAEToEVGoKwRTcX5a9F6g7d24hLQ6yid9gNW
hvOG3d4+N9E4rXKfyWDrhD3gqpBjjZ2HGmJ4RITDquvsBBxe5tlvojY8uWlrunU9M5NVw8nwpa8c
1kewZuNiJgToKbyFAPlTV31zYx2/NzbBkzQdZhNoseTWj8Je9Xnp1Au62Vh2E6M+mHz3W6B2zOHa
GUBrBzL26nuF+ILu7jCDR3AGkm1Dg36EhwYzODKW9oFViTGnWC9bahUvlM1jmIXiYI6VPLPeO6Ch
6s7Z8NJm3/pMkFYgc0I1R9WgBs4hpFUtFW8/arkOJlT9pefsFGiANGnQbHZVAfjH8CDqukSCzzOo
VRIKGeMkqmJ9boyshddZirMsJsRaJo0BYPEhclzFgO/A5NMmgZFMj3NMJg1nntu6V3ZxdEe6fPcT
U7A+ciSMSEGKyUYYWwj34FeR6d4LMdYuvnCHZisY/Cnfe70WDxOjS+Y6A7s2rDNTHZJyKL+nYppf
MkRWVIJj9hNPd1kiGovEysAsfYg8Nj3U/PEd4r1oKzwi0mEHByjFXVXjI3IzS35kMU/lqiyB9bO5
BflmDqDFbJyS6lNO7Gvs8f7J5yD7bI1ex+SSs3C4REUcH3vF4r7xfDEgW7fMDOdRKV44R2WfXpEF
wDjIB3FZPKGb3Ssc+LTQ8q56FHIan+sqm0+cVtMf+MCpAzMdON+SipSGxRRkFa7vvIvuaqwByP/L
8SjjwkZQNSQPEiQt+VNBpNa9haqDgTPGc5wG82ccIPBTEl/Nzf6A5asheg3XYwT4qe+n6sxRG4TL
ZDfDzvAGjj3gMV/Yj6cQU4Ttnoi7yWAY9CBvmqFtyeDMi5e5Fe2D7edpvWBxdnbmMDXPUeDm951Z
otuOSPFcmzR373xIJmBRKh77UBtRsqS5QZKCk9nbmOSW5WSLbtPGJCNJc4wehFvWe7PQjANcDIl3
Q6sUTogAkcqiHhrrJILihiCsZfCjMEJGa70B/M4ZGXftQNAQJq6kBMITzjTgtw1lJf6UxJB0XyFu
EW5rdlfQYTw8Gu7e3sQq+exLg6Cbgk4FIcZhgUVHQEK5Eo8dniDmRzvHistPDQHqobZ88VDopkXK
fqMH9a1vX0vs4I9O4xtv2FPFqzP42cqJrHZlIFM+sOf7RwibtGrAVOE2w8e3nbwsexC+276mum43
TlBKGj0oS/dY7Mud8nrzMYyhMTQRmLfQm6dH9HUuh7yCgNGZLHRlh2inA7/YkH6kFxFVUYY/ttAH
lZvxMcYjswqFxWqXRaTdOzlY/9QZjkKFCgBny3sm0k6QmRoOl3Gwpv0cSHWCzGvcVb3fsHEO9TUs
i3dSUMxL3M7/nbrzWI4lSbPzCzHaQngI36bWSGixCQNwgRAewkOLp+eX1TU2guQYh8YFueiyqraL
CyAz0sX5z/nOn5rxE92cBlSUGPAoJcRVd3NyRLO/oZ0kWtp2PL16s6jfi9mwfqHNFJ9Fk5PLKqN2
4B4ftMVb0xvDRg8yTc6JFxTIJtrobws/QhWGeFgNGMLxh33H7g11GGQ31rRWJNVSV/CMIsou6ilx
twr712tfS2tr+yTPbHgoWbnLhVWumqHWxy6eeAtUhOpk4qg4m11ePkS0gV3BUqXcEzvIY/nAU7hO
mwqgID6ubGsJFmLGUgaoacqRbfTRhoBbFOfXvIiGrVlV+qvvw2ZTDXhZ6rxPNkyS9WHAKLwaOzPb
VHXMrWvsK3a1rho4+qK0HZXnGdcO5lfBBGhuNgas5JcyKbF3iKkEYKWhj9ZuO60isFL3jhXZRyGt
cVnkUbNpyJTsPRz+X61UlI3X8U1hoRJZ3GiIhcOMJU2OU9JM26lvpy1Kbs5CZGFr6M34rqihHlZ+
irxLWI5bDCCoT2MyCizBnXgfh3y8N9HXVqKWGFLcxPLvXZWI38rp5CsVlsmPHkyDZvdq8nY+a+ZW
VDLbTpbn3y4FYtcEYwo7p7VPvUyNJ5eIwdbocQGBxk/14xy2xn1h5c2rW8wMT5QN8kV43vq/gZkJ
uIsX0EI7mXwQELEvHN/MjeHP9qodPe//AI/8/5H9npm5Y9oecAMEbTgm+NX+jRfhxmr4m8Fw+cyp
izh9/gGA/O9sm/+zv+CfFs6A3gbkbcfDAIIRzr0RDf7mINv/YJ5N8xCZMf7lZqP4m6fg+P/AAGUx
1AoCHBZ/fc3fDk7HxuTvBwI/viMpHMD18C9Mies/PRr/GQiZ+jC+/b8xc5BUw0IB2sz6D34BkbWl
slQb77LBzzcdP/0t2ZM5d27BKYytwoPDDpJ2uBI/obSYP303mQbhSXdOvrWMKZLu9MSQYNIcdGvu
iJTg8fThc9P5H+6AUixnMZJZYlBVrW7gxh9TSf+VYuTm3mf8My59xEb4/f5cMvrQUWTUyzyIyK7X
t5Cq5ToJhe81x9hyVZVu9wDyyjk0IcPFMSSbNNdZ98f3BpmtIbBFR6UG82eKk2ZXORAELgOzLy6P
kwNuOJnTdpNrMbTLgoio3MTjrZUYcHvjETq1MM5Zfuo9oNAya4vZg/cjFMvdnI2WuYhNQ5E7LwER
LCKBo4AiwDK6k8WgT74bqT81eku2kZSU6ZUjajh9LGU5JxmSzA9AblhJXBDG36lrjAdJH80hI1j6
rKNOLKsgsR9zJzSfhEB1NPwiukLbopbbhgfZDMjHItOAO03s4ITuJ3nDt6e/U+lWDLdCvYmtIgLH
2NU5y4fdxd9ml1nR1mSzsjeZ7fUY8hmLHLXhOb9FINU6Jbi/cumagb3IEa5HTzKqb1s15lsedSnJ
7oFlnlSWnF8oz4medW3xp4gxq3t+/eS+HvrqfeBCYZOxZRoOm1nhRIz64TmeqJ9tCLESxErYarDs
mc+sYDGVU141qfVQ2S0DjNh7SK2h2uq8y1aB2bsbhL/xOFKWcM3iIKkZAKdkHFHbjJcU6/4pLeIa
alStyRjbeYHnw1UTd2BztIFJlsm7hAf0Hpd/wWF1qlcJ+uiSO234GuWUsrGg00PRAGRCUW2NYOmH
XXAudU3s3q96Bh4ut1zBmTqX7sWDKHg3ZVXF8W5KKZnHycYsCbuVYR6H+UZgwm5ainXaF4azycXs
/4h6hDIaxj6Dxj5PXU17HtNIjjs5MfjWrfXHTJvQUYHw29G5NhZ3Nmlfwo+4nkdeqiwfdjietL80
mI8BeTVvMb+OYXewbFhK4OcGeEzQ8y1M1lo62D7yxgl/k1T706HO7PCHob6+zFkCUjVIncg7k6JG
nNCdGaQ7HfvjM2RTh+cL2YfLie5+MqOZxm0cJ/0ro+IiXFgZzQNLovfFsItxaRo7F5T2xcJwo9Y9
8soHfQC5dUrLcfxkN5KPYgzdfS8sNksAbue04Gg3ExAnxGdWKyvzw03vIPmN7L20wZmxv4X1C9Ta
8QdOALTbAU9iK0vybJn24pvx332RV9d4ZAKLXOKtSzmWl1uy5YxFNLrJW5/8MjGyFLXFf/BkjKvY
5K5Y6YStrRqSlTBbaC3EjBdYNK5se/owUSRlLCy/P+OtiD8i3263Ze6+Dx2dZWySUNXzAbgXIPNl
RnXYYpRUg7RNVwFq7gtQbj5X9rZS65wI8YZ47EEbBsumKPVJxYR+Ktp7FhyR7qjSuMGLh3eClhWR
Sy02JV5TjmGQ0mwtjuCqsUAMOzQvvNE9PSe916MsuqP6iYwwP9E0uI1vn1G/ScA2THaCA915kEGI
nM0A8ZRzEMXGaOQrAjJXxyEAY3l05ybNfGxCSY1i4dKmx9ybCnQRN+fGUvZK2FRuxu0w7HOvGrea
CPh6gJ23qN2hPFL/Y63q2XL2pZ2LcRHAN15HufvbNfNz7WhsVcN46htxZ5FUdjtxmAGKLjzImVYS
XFECaeJstwYxUfTBcEE7GSSLmXIuah0m/8gBBrORrd9qGf+JDfviwXOegpHODtfajU186MP4qZcG
qwPupix9ExQuhi4cjIIY78ZO5Jsd2+c+KKq1yweoDcZ7i5kM7ZU7qyXWMiz0kOxqm9E/xCrQNKbc
FmDJUpMKx4rFFWuI2/kPVSXfhinfRFb4ofx4F/NxxA5cvzhBfBZyXN/G2nzccXYAKCGUA6GuULso
wnJhUV3/osFgM2zCzECg2Ue1mSPvj6U4dVcr1w05d3ftARMIUke1KgbjwM0PyuLAQ9oH7K/COrrU
2GQ3g1DEiKuBlA8MRH6sZyFBuby5PkR20+A6naNUAAKEYASs5T5uLvl0jGB5GDV2joHTc3WnZPBW
0cS3ECW1Oty3bK5py3rUzQNb9H1ZFw/1UO2g0OfgynPQ+kMCb8IHWERNL8Pa+NiBLVmEMyfepOh+
81Q93TgIo/uR+VykdY0k1YsBAzYRp4UJBvvOF2yMHiLbKufOtO1ynGsyL/FhQ8NY5hD+VmwktNa5
MIi6diA/XQE4LVzO4wN2j3XY1FjFg9A5JxKV1+MmeQxBJy0JfsOGqdLu7Aq7Y7aeRavEi8q9bxp/
WHd6gEV06Ro91hvevS8UqwmMZLdGdJ8qQBBavzVpyPvWCYme0oqm+7RbczqbeWucOz+OzrJxOYtP
ppV+NJqinxnSyoMIBn/r8trQwxaOx1gU1WsvuVqCmQ77fVR2xVtZxv7ad7S9YcnuHtuOPX4p234+
YAUm50uDQXT0rL5JOAQF6UeaCPOYIffd2PgtvrU4T58sNeM/N4CS1hsFTxMCpd1QT5Q4s5lzT0BH
WPHAUBznNzeOVB0re8GMpPpm9Ayrxbe64S1Fli32jmnV3m3LYDw+EVjB5RfnNCsHQz/8hJgyvoiV
e0+t6LA7dJz9oLn3dfNq4dZ9c6thkAzFJvUH0GiebILUr/HTxaJmqj4Zb7OkOXIz3rYzy3fSfZNa
qXqYbadNqJ6nypCinFGLJTBbE6VL4tyG6VtyF7TiYHpOc7BVG8gxjXOnaXM+Z6pw350szWjFqRWE
ZfTBc1yq5n2Mo/iXWYY+B6EsHzrw6DQ85P4q4r5Kq1Cmgi34cTSiLOIhCydL62VU+MlOYMuIVkZ6
G6yYqV0jxjOfEivTl6rapQHC7CgTcQJU44AI5ueqcUdrK0FX6PQ2Ebi8xrLme2Z29AJEFIC5duKt
qA3ms63v/Uwsb7/OWFinSc0ZbUWB00Qb9Pr50Jq3EEstYCmUogcPJmwYgjXlPcMWvcg9eRG+qSWb
fh6Avhk564TaLSF1jwF3Yeq7kz3DcUfcspjmvdN49muQDiFHicGf0S0g2l8pTs4+iiYRzaoX7rzV
XhVgsQ/4cBRzZ/5KFTRU1ypaM/Vg7TNBzXhVxOFWIUN9TPRVP0jQTnhTxtzbM1II35KoT0lhFtF0
pyNv3tNcAQlFCKGudV/csAItsPYS0BjmcqSpIUlZ+iPzlqhw+uRhIgBaMiUKjR9rjEqk8MDiCjvi
raFhYuqduxrU2l0rev3ujRyflxHmhPPMG4F40AXVQmR9cVckjX3fUPHQLmw76h89d4oeRZ4FDxjo
KVOAKMqbaiXNFd7nuDOygMwvUawCdyZiKzYazSJG1OneLMxkO3T4iYA2x29Wy1O4EI7dfUwkeLiy
dPGpUNL7tpKWKsVRuOYP5fDpFjusvK/spvnG1a2vXkszLG3o3AXUDKXIKpS1BbHRnyPPTYhsAIWf
7Ll+hhjhf+Szg3Gl7LLx2RMJnxoXZ85PiH/iLg8R5tOOKMgyRwg9FWyxPINYeBYtdTHvPW5RbApV
8GgI/FSLygyj91xPgg+shvwOfd74gECBTbeEoXbRMvW2caD9u8atQC9CWF5lgQtgOWEOfvGjZvqS
c4dsCJIPAI6a3QZbYB20T5K5KA4zKBroLlFCQozXeboPopowzuQOLzNqwcavivxT4vzmmDNm4wM8
ASYBTuE/hHVbMHmpnGgrI3s4WcwJKadIwvo+qR2vWnSNzfHc6phgMsQeqS3QHdPpA6JIV24ZwYAH
BtqEwZl++BHH0xT6T8roukcVzUR1nBngxzJq5/Lg+JjxlvCyarjwkpxSEvksbaUYm3bVMzkA2oPr
x1l2duXJZTgN9Tu5MrySbS9n5nR4Ew54EZxy5VICs2+sQhJNpmflM+IAjEMWc/+D6n1EwSboBNqt
q8HSBqxOQsTVw2BJ8QGceniwnaThaXLjE8QMKuoSqwrQz9ymYPjtDjQs+MBVO845cfOYq86OPl1t
DGTCDS7yV4aWfbgZepQ13E4wKBSU6QBTFDDtVdnjnD1zXOOclE4JzQdDP1MMXTTNvJ3lEMw0CQbJ
79AxglhNUR8+I3/bXzXG2Z+eL2t3Y52Qfa8F/kqGzBjKlsCb9Dox4gzLgo5PDQPOZ6PyahcM8jBe
CxOy9rE1G/PsMKnkrDri9OSQb3dLz2vCT8n97AHbXBmvuWRIAwVOujhdtccxD+89amnAoBuVnl9o
MfcVDGZLQDWnFEZGYKvM8tNhQmJf0z7K1grJ8rnLcr10QuF0y0KXWEhMjS+aqxzHlzCv4is9qWqN
07YKV5PX+NayThibLzPSU5TRRW0dn7AYVDy/ibhV2nAQfQmzcq7XdVCNlxLg8YOabRZgGNz0VtjZ
OF7T2R7uqiIEpOOVSn9CxIH87nXhQapaYsqF18+5hxEtCUIeKa5F4gVIGX+e0xtjRTcUBmiY3B/P
6NjGU2/0YPvd2KFjkOE7vQKtw99W8uR9T5kE/zILK3pgFyQD43BSRU52cnT6Nvgj5qE6mbeB+ljV
5Wc+p93JVIMB5Ec502sB5WATFa3A5G+bb1qPCguPS92LdesDYV7DrS+op/Es+4orks8pdKRp/sGj
ueoYltF0rh0bez9Sb7IFP+9eMEfR0o1Ww1GBlMYxKqxuHTVBARw/kFs4V9majtFmPTaq/uBdDj/H
IG3x3WWJIKViDs9RU/r3EamVEa6jER2zTPio0mN4neLWek/8br6GGEnXBXUh1B8HQX1F8gj2nqdp
BZls5zDinqDW00dPhoxiv1b1zOodeXpsFlXecc6tDHGHMcXgvRsm2C9WH0wb0mkzzN5B7hKjASpF
W3VzVtbMTGrI3bU9R8WO3UacSx5SzEaBWS+JGGb7ZJjTV69V3Q+dHgHdh6V39ejXeWQ7cjaz4U5P
ZYMtePCwgiyi1OufKkMz62ZFtPf2bFOayLEA9LeVAgjlwPIRyAjWYdP1MgEeb+aXgt304KBgXHsu
U7Akg4Bxt+OZ6uwaTsdNInYuiT3DMAixVtzVWcWq55q5wRW18/fYj6ZmFXZp++jgK32JU2O4k6Cq
vhmgtdcWXNNv1cTMbSSFAQu/pzeQ9/AGIx2E9apt+C1L3zRxu7hadHuR+/USo66+d7203WdFF9OB
CSZdSWPcc2iyVg4RoaNhGoKOcjrROb2U7jnIAZjPJa8MhlVmR1yWbXlNzDZ7JOQTPDGawjs4ddpu
FjoeSLAoLB9I/eO5LA3LWiqQnO6Sd1Ax5xd9ei2F/ev7tXO7s86RXIHBmneTGP0X1Yl63SsVFA/Z
KIYXj+2xBYNVoZvjoXE/lBinf0aV/i8AZW5/xf9jCF9SW9ST/Csv578CCf5P8cL/mwThvyv8/vkz
8PJEP+X/oH0f4s/6f1n+x1f+LXr7/5DQs1ywBLfUNN7BfxG9Awf92uQAeZPC/6IL/wtD2P2HHSB4
SwL3fyEN/hVaYP1D+qQopcvEBKOg91+CFtgkUP+d5O0LTzoBmnxg8vehfTv/IZVr5iYFAsyxt4m+
9NSSoCTJ6pWr0x0+5+4igECuMMuv61K4v40nd1Fj6J+0Cc63jmIdUNbeahluvckanku//QT7Vxws
cFurKqwoBSWNBJssnRa6cItLEEcfLZutNafT0U8/p4JTU85FmUu+M9+7mLH70acqSBfVR1E9oeE7
nxMU7DXuDPd2MXlwPfGrSSMtB0bTi7pw9ybRtdFEkZ1mH5+yAiY4iOGUGN0njDyU+M7ANGFJarA0
O47IwTIYb0Fdv/U1k9qQur2F6+dbL4AEahrjwgmGTZsZOQYDlSzaaLIWuR//sXw29KjjoHnrI0ZR
CamJWZPMphYufoephyoug/Rc2wThhkj+iSOCdGNyMHSCKY3NMqjzw21zX5Vt9CyCN8dW3yo0AYPe
ljAuKuuQGwvaTf5klz3837FPLrgsyDAZ4/qWl3zLumYrrGrcoDjUO+AKHz3x3S+8BOdRnyIjdR6J
p8znmTtyE1DM7pVmfUwqYgJcMu/iLOsvcb+D2LGM/Qz2TTiIexvR+Jx5xp7Lirj/6/8iOHQYGYkt
ulp4d07HLlSWubXBCQcNzhP5JkYBuMeDDmeMTrbXLKPpljFCvO+rKcKu0ud4W2LnWeFHWU++nDdm
3cERtSnpncUqDozkkBuRefCn8s4Avvxc9htKjr2nupEnEO/jiY6/t4h40eM057gvpwqzS3yb59fV
py9fHAffQkuK7Q+BSLRGdgeri6NjxdD5sVH3aSXpLSANvxVJGG+KOiGz1xneHdxI8iKXJmyTizvK
l9lyk3Psga8zjH5lREiUIyHXxz64HTmQH26QmXRyPGQft181uFKvf/1DTJQ4ZAohE0+vgr8052vD
Vu9kBK1NWXNUyifvRVkkIybHRI+ziIF41nRQgw+mMu0/deaXu9ovscL66X1Y+OMLMaXnrPbPIQ08
J+S0+ary6YAB75YtMT9a/Hy3gok7s4W16ZIXIQwEbhEPSrwrQWtsDTGvnNau0J0cb5WGCD400wUp
503f6PZItIcBZiFzri3nj1PToLn3DJEgIpmbIYVokFBMQBMAgq91zTqBpTsy6A9XFU0hE/44Wvig
PGelgXSKg1JbRr/L1fwmOufo07PDcwbQ1vNOZM184miIvGaD1Fm09o5HBK18uLloQA7VZqnohnLj
g4lZjaqMYkNrExU2tijXXFHzD5ncceGkyDjPXmraGLjHUxCcNlzXWlcvCzrCn82+56LQZgQ+4vY5
nNHdHKhRrl1IYmKzPpkxZXLYh7plnheYFmgXsDAG3wUiPwmGd0+wQR/Y4fO9FTL0gCy0zFTbPJpx
WDBfucWoaR9ZOCXg2cTfxYEH8kF7NYUJBmbaibNl3ZxiWcgtE87tZAbF4+xYL2ZBBgZv/4bKr3bR
GRAqy7CbD17e90caFWpyDVa5zSzxoinhOdOksGpo/12IkMkUgQz6shZzZpr71tf2o4WphCfNPMbQ
tDa9SP7Q0CLPvgtjibHBnohLffBK+2QyOtiJ1AUsAs047HvjhnuNeR+nAZd4XG2FR9VHwPPYY/e4
cccDunu0uCSKIIKV08Fe4Q5EtUQQiKwyeQbgtbdgYjmjFZ+yhJXUD5tmr3KfKjlF6UmrwvNc2bB7
4YAs7fdmrFE2QO+sW8sz4fjqpTsXxgUv+UWmqb8zwhAUaScufSjXLiXodN7Rw0lov+/BNescg2L+
a1X1t1Eb1LLb3wlWNi9rrlgecGCUR16FT12xDwSm8Tu3823AtrAjPIZThs291t4fRhifMzOfZdIa
T7cY4aI1sMY2KUU/rn4c6ZSgGhDIIrmy0EnxnhXqWziaa0Y1PuHLfeR7Brb60ENNy426xLm9Sw7p
NF9bGsvlcbJqTWlKvrsBPHXVP1QahBqyGMmWOnpywKzetQwPD/Pg8MMNVIcql0GJkofOM57zDqMy
PJ1tVAtMQDjMLKZ+2OXja2oztOjZ2ESY7Lvsyqg1UPJ84ymenQ11mOly8rh/A9phqFY2PF9edYjx
xyEzlOzlgvwZZ0qYIJT60ENRPFlYng7Sqa8cyH3mMMO2TNz7AWn4w+dIOsJaf0tzatOAAckN6QRz
Z1KGoVaatfgxVRE8EokMnhqNPs1NWyxllJsI/AyS5mLqdyG3ewiYEJ2rm+k/jO7nyXyphug4atk+
WRXdbZ2dkNxW3l2XGP6xdCn9Loxp56d0OY5iXwX82GHi+rfD9bCciPWoLtzVXeJu4ir4KUlyLeeY
ZYoyUw8COb0wsjbkrpLi1SWQfgb3ZXNrjeVZpqeGidM1n8tnsOPucqQYZuUBvV7VmAO3IJQXYxHE
9M6AKs1Ly12bkYoOEnmqeuk971DnBIrQ+kpUEdhHQRcQOAhxCrth+YHBkhe4XEmyLtxM0muXZRjD
5mUSgQX3o/TJjAYKAXi0Qf6tCQU03AKwbjul5HMQn6es3U3lTOjX9Z9apFK6aRm0iPmW88Q3hTnL
xoMbSncDhA1iCb4N7JepSxuAi1JuPgPaKa82JF0LxWHpx2petcGwxC5HaBtzEs8OM7sWY32Na3Vd
WiDx5rtsKMzl4GWnnk1NdV+pKGghIJ9FsQNYY+NOpq29tGxPrYVTTVuOMdiaPfMpcvs3GTZvnBbo
pmfkhnsn2TsMspYwfUHu2enXTdYrmL1U5DIXruJCNVU9CSfvyS3N3ehzkkIu6tVD7Yr7hv8N5hCs
Cte9tBMGMM5CY+0fylJgFY7TNwC0u14g96tUPVra23m4VbETN0z01C0xaE0bAorgQtNmW5s+fQe4
n5agriln7h1iydl3YcSPnIG/wIUucTGETKgYtKl8PfUzvFnKnBfK1im2qJBcS2SD/g4ZpxecGys6
ekeqCnOLPha/UBsj5F+skjqyPiJiUPxxCRZBZ4zig2VxLYwQCPAudyayeTVRE5BVb65mRoF770wL
2YEJ09Fs+4OXXfzQPjJ1PhQRozVcGL9Mvlem6a0HE89gkaTYCDj/eTJd193IaFxlv1jaCWQwTabw
lL3XkU+drN7aWj4pb3oNBmKPIw6J+TT5DmHhlzExPXyKFCgU4J2rMP4qfWOd0FpECW15Gm0GM1CA
NN/H95VelqAO/dJZd5wMZ6ozyIo+acel7lNEv6bw1lFp4AwGRWzUfI0b8jWmaT1VzIqjeFzX7Zs1
z7u6hd8UJ+8x/jHHkkz4nPTXDr09iJ9kORrBkx8593/9es4QAEYaaRtHONnBSfhJNa+H7XcrWzDU
TpvwKRxJ5RU5hRlzdPDH4pfSsWcPJiKEui8MjfFSXXzDu4wvVTx/KFtiGZmfKGS9hH5xiuuc2NBC
Ge4lSe17vzf4C+17t0t/6y7Ym131pnK+pYR7yKu4im6nbtH5F79Of1sr+wKF8UuS8c0km8XUcudo
h5F8+DSn6rfup8+SYSwrsfzyo/DJ7VwmEvIJky55s/wUZekXHmpqoGz3YjXikqfhU50z1O6NH01d
lpHfEeF7SormDa/MhknfV6ezr074DwnvY+vv+UxdVXBo+CLf4xfgN82G5Av+yX2oPeIysMi74Mc3
YeHjgIxUKln02SZv359mjmVgzAyXymAP2FZyji0x3PYBQgoFptr/KqOGz3tZvRVF8hUDns6SNyIF
J8fQb3q0MNMZa9rb70ufroysvd5+varKftssAH7QkZgxkq9Cyqdw4GeP4/tY0Vwkyou9vURTUJNt
zEm7j4su3RdISmQbpeazQlywK1390dgB4QjXRSdL7rkWwt5sXu1K43kaWEpKYkMkwdkp8zlaeqN+
aLgWVP0NEi5ugCgZM8oxIiI9yx4r9Kofian3UdwspvrLCopr2JbmMqLUcSFD/6pQcZZ+x1GnLruF
k5gf/Zhgh6bcBHMqITEz/sZsdJ1Hc+eNA0Jj0axTPDlbUujfopnFIbCHg2umO+wj3Day13jKOlyj
jbcl3saWUI/WOcNJ1iTxtiKWda4TdXE6VN+4tFNuYMhowdBWKzqugXDmqGgM9+vlqIvuWDJv3qpQ
lxyZAlKaHXYWh44aJ0wSUgFtsUJgIrydG1v2K5JTKW5aKIBXqx3DbZDQEQwkC9W3xCw74Tigzq26
IQC4z865eueiDOjh2zFc7062KSIy9R0Hb6zjTZ8Z8zLqVHWw1UpwjXhkuX2rRKfvE31Iecn5hMp+
Se+kf4y5HbUMmg4B1wcKr1mxZcYvLya5sE1m+Y6CK+DmybuTGv0J6gO3cHdiIECUiTqu6godfCf1
kL1jkD1kvmVcXZ1suxj8s3cr+NGJtfeshtFMOZxKDrrmUFM2zpt0HJmJMD/q9zbe7D2hLHWO842P
E+qCeF0tvN6ytjhrnc1oKapcWirIOpX0K0xv3E9kNezZnC5FAumzDrC8T+VW01bKMCZVd/xHMOTb
NpMMdvKqZ1Ru9mfoFtjE7C7cC5uHNAH1fqjSfSex2CjbMJfj+OK6tf8ieGsYPgXrMfHK3UDb9l0X
BS9EEur1NNvJQXfJqyRaeoEnMT1DKvtiKvSorKp7QBr6zuOwOhm4IFaTywnRU1GI8YJXTc2CzFCg
q23QoTeWQy3OjBj2aTwAwM6URYyOIiTGJqjzVFvtE69NdqUXGTttMZa0vGYfJGUCwo7hgZ8O6aXp
T56FBS00eawTbaxsQ13J1FIc4cb5ScfxQlrSXUu6Kw6cHNS2rLb5vKvSuFw2jdHdM3RcUfTYrBVy
ycWp6c1zlHnEs2geaWn8cfOUK0eTluS9YDAiXoB/ZZa6dhDDn5CgqIyxCLkQ4hhkQd10GWa7RhXn
+jZFr0PVXqPIX3imPZ9CRy7myrTg8wUWeLSkZtjvfaKtr/JKj8ep6XBRAPzZpJ7R3pt5nK3wH2Ff
SQRTM7j/88AxRLdyZUfxsgQ1shwsyombPmI3FD2cXnuTZ+0zrmhjyfc9Wy5Rw2bqsXHWU3CSVPdt
G8tUe6rnfkpnCj5u/9LkaoVEhQzDceoR4yZFKZX5mWTGc2ZCmt0WaTnfcUA5GyMpMWq0om0hY/My
mIhDY+y/sQDeQgPBMixG45j3FEsJmoI2ldPfd1OI/ObG1GJIEiGNIjsS3VkamkBU00UUkHIMqQYn
OgZjT1KWEWRyUaaxWnnOhpgy5g+SaPeGNbMPmOWaqpRu5U+snMLHMY7Ldsck4s6oGMNQ+h6smPDa
ZUGoPjB2t4JbJAqXaV1hWMdoovu8xjYQOHRbVqksd1BKrsFwqIKBO27vZ0tEIwyG6fiSzHreWLWJ
cqL0vG7TljhRVb27dYrr1J2WYaPUBssr95mA3HHDjBvYFK89cxAFf2A4ZFxtzvGrOeckOeximwuI
GMOg1daniTEkpN3N8TuXUnVEcXmVvZi5j6mFk9Mgkwc9zsmxDxl6ziW+CACAfTugPMlqUVBKvrPp
J+VUPxlsojFLyWDeueQEK6z/AjVyBHcfRBXhBwYBu1nDp++cjMmS6OXlr39QamEz06sDQByQoexm
aMgXE4zWAGOXAkgPJUGN2LlVxvUDJLKajh5mEapdKkZFSXqWZqN2XledKyMt1zEtnOimPvpWPMUH
L7owAvRO5LuXaRj0u9irP8ZB7KiY2jozOXtjwsfZR3eTnz4Vkf625iRazWBawVBoLMHK3QaNRcy8
mKYdgeBn0Q/RSpsGTWNmeW18/zM1cMmnsMn3PtGUGIrnMWFXwvY7fxtGLdmUej5TfCCPAlIPB6/p
pW49/WFNBSjyCcZMQD77qeZOJykoY+7LvgYcZGXdwlleW8Gtshpjk5ROS80SVsgBrC6Huuwr61yO
PUq+iSxUmwRDCjkuzbtW/WmCRpFfVy+2hU2yGcv710Tpnrs/PIi8zBBuJ3fah7YHj0jx2AEwA/qv
4SXMfH4g6LAGW+JJILetaJ3o9q7VH/xpaWRx92RZ3WfQSgJoLo3RdTzdJY3TH0ENWQdfZeeu9amX
GSfN2TiQV1+U91ZfC/Jk5VOVIdDVr3M/1LshnanvmDVr7jSHj17136k7jx3JtSzL/kvPmeCluCQH
1QMzo2nl2j0mhIsIaq359bVuVCErqwcNNNCTGqQD72WmCzMaec/Ze69NhBzHU3GsW0p/tZntkzsY
uyLDoWLXfeUrBWAvF21ThGw/WkMuG0/vwkdHe2qAE7BDLwwmhuYSB/awBepDH9CUCxJVUYUYeqzn
aJ/avARj0Z6BCi2c8Gqg5c2wY3mY7+yZvxYWMILTRuPFvs/sntDuHmrKpZHPbYM1S3uWlcMKe27P
c0Ou1pHH2iwfk84h4hl32LjM+DKw/CSB2tJJ2dhXL80/Ha4L4r9C26JRvuZzpe2ovKR4yio85AKj
27PesvnwsQ13NeldqFBaNd2XaPs3kRf5I0nmcJdM8oeW2/paFVw6auWyYhhrP+ueSuYpmv8Qd4af
UKyMQjY/He1lQH3EZip07ZwFwbTvsBhC9u2YFLJTLZP8MkbOuI1gjgFKtb8KvbTOXP+oBCZxQipm
y5za3nIkIF2GUJqyQQ8uJUciG48ILjR3X2TFcq1dkENVKw5410MWQ22/xeVTbGhFghplOA62eY0D
6kAhjumE59jQZyj1Zs8ZjVis8EbL76aIJcY016fULcOj+icUesha+FPoRcGN4jTBbUBzWPWGmW+i
WIUOdFscYhZGG9yeylRQMQwyu28J06/HpRxPRugFq7qrecgXxtdEnIsFN0yOXoUC84i7Zcwtkisp
29AslmOfNrZpHpCd1I15FybI+wPKQO+UwzmzCbp27NLPPQVNAfM8LWlggML6D4PAfDTGaD5SA/LD
Hjq9uvQur5BePeY4K9kvHgeNIGO5WIkw2GQZGZ2k856wkXTbzMzfsVrOyswTr6s8Z5LWc3np8oRl
VjzUvBlsBZBEKJM1MBNNi9hJNPc9eL89tbWOLy3j28aMeK8gD9xlgEOhi+BQyGLXVoVYdVk1bOw4
uvd003ODsaxdg8lnDYfN3AEu5pBF89aKmofyDHypVawREFT19Luys/DkjaQQBC2lOMGxQSEiuNTc
6rjIM5BobulygqjacG/As+ZnpTUt4GqPwkWyC2zu5uTHUlp/2vgA52PY5EwPgcM6pR3rk+nE49ox
Kf0iubUTob1x4ebv7aWJdw522qg33X1q9RnUV2ve9ktIb+DCiVNmwm+ruNwCe9PvSUWnWXA3oAq8
pUKcDXPO1w7ejb0XnMRiND7FRDNOrF2pEmnDGG+B9K3wrtgXO6jfqDYi5Jfb90HrCO93kIsdndRe
UO0BZ6a3apo2cNMpXsNYv2q0eqWXNhLCNH9RuOLt8SPssZARXagin0lDnuhclKc0nn5PJCgecwSC
bFh+hOlYL1Yc/a4jfS/KcrnaBYc2vFI3hyfyIc2sLYjbjG6GTm0OtR0VBdxP7czZy23+EmehuJj5
4EMxnE6qtOzUsBIkidAcws6cj6MLrQ2vJM9vWsyvLW4vgjK4GgfOUegbHCfSDsJSC/lsGe07uXVc
HglnggFMQZRYmiq3PAgr6M4DhvuYuCI7uRb7oUaDZhY9IJspY2P0FrZNsg0HZAVcuXtNVj+VSRlS
ToDsye60bYW3oNbD6tAVpbOuUHzviZh8IZJslyFA+VkbjtAZWQUjoEJBSadH2bY8z0kT4F15N3o6
UBNSeF0r8hcn6hb4PxiIyTKzEDe/umqetjO4ef4A9pOAsPZZwv2gM7nIovw4Ax47J173Z8Dl5FuW
G+4kOeUN9EgitZyt1yM3XUvM5i2PM56XVbSO9YIOugZLUz5EB0c1SlXAt30sF1A1E/132ZFBHqsg
P6D+XhBMDuFELlgEht/1OpEfdcG2KcqS4zxm4Fk2E31wq4FrLAoPNgSATTt4Hqgi5NWZhdocaScm
SvsaShcluHycZ+xR4/KA0Pm6lMbXUstTuyvNZtySFWhZRPIivJSWd5t0cYDUsabfsV7VHqDHvN+O
fYA0UrnMUUu6gri4lvqw6+LyqSJ1vnKVNha534ADvgwYn/SR58zn9Z8yuoAlZq2jDjopdm1u013L
sCcDkqWZ67eZAXkaOmWZZYhiWrwm1pSdM1WpBmPnb4pi2BRTle85gv4uVANYlEDuZvP45PYBfNR4
U3dVxwWsigfd+Zhp3mdjxv026OtDsVg8eQ1WRriN13JMxn0vikMDavA+a80z4G9tBwli6zAjH6Ku
YjbNmrMojkk3N6dcDhztEcNpyAbAsVR1jJLUJusi1pst1+/gSNDjzU0lYwNIIOdYzHedahgeBq74
wt7Z7jrv2jeNAzpVOwSIEJsptNQTxg7WjZU6R1PgWmkSuY/lkp1KqsMUVOzG+8giGth6Ggyvc2Yj
rcdVuvYcbT5pzWjs5oCSJ62xlks421RHuU38MNUVU5jlEIPObX2LuZzGtsj88CgKw1NTvutBj/iy
b7Ww/+ilcxkazz2nekQSWa3OS/MzgKkGdiQOrpIYd0lp03YBSL0a57Q7jgkeBIo8/M6S+G4te7p1
uhyfghacQUfsLq+q8hybhZ+mTb5lJUAE2gWLU3Q2JELSbPWoYT6Hq4+zeUxKClxlyk5CmvQO/rHD
5Soglx0y6zvtfwrE7c4KTomdgessxu1SMk5T47Ui8Z6f9beRI6Er3S0Wt8qHF7MeBL3s1PiRmBby
Azf1iHbfNKulMZ84X2/LnGj50DU24Rla0PDO7bXKu2e/5kjPj5YHBEQ1hEfNs0elzTaSqO24pbeU
SkBsGWLaaKQgNuN906lAJs0h/E2F427UGJZS0lFzlJ61oruVmdT3Q7G1IH+syhZvn1y+WYft7Elr
9yl36srD90BS6QZX5ebIgwyopLUN+dH3FT2/jfbTy+BrNul9FFpFyZbL1TXFT1UVJkyS+mcaIqdq
YUKOqH0i4v0krWnTFNUWq+Yaz92uwCjty8SKt+ninmDYEGSw+sfWdVg1No7BeYcImlmMDy1HTKPv
pnXttJC2ipIvvXfvhfZWzO5PFFh+DR6PDXQUETVgOM/cHR7cUzFNFJculdrJtr9HtCC/duR33hyw
e5LLgvS/2CfBXkPzpi8P4sZZi5PPIYTwz21w8XSyG3PEXD8w96tfPjLnzRAowKw3PsmgLjBnGKw3
kxF1boI2kDed8h6i4bgRhRZTNWM5g7goR5Obq+fuUVC7O6Z3VaunI/o2Ec8M6KT+yH733DlQS3qT
YKc23Bil+9PAtnOnW8ajZ53x8YrrWA+/xyZ0fYmj/2TDSNnAuboCNSdKxBYC64VhvoMiOKCSiacY
OCh+/4cgGNeG2dbEzzA7hEt9cT3XuMHeZXkU7rC2DFy3YXJ2CE+dgf7YJ94a+HHa2UinZDWZvX3V
sS88j5gqWam+hC4JdByyr5qcP6N0xWNCoMFvwG5lJzsLSICyL+tOGDt+CWnAkrEb81hH5aNL+HDT
NFXiEzjUr/RRH6XZFA+BV58nAuorvbb1p9B96Ba4thmcYSzjw/wkEl+WGTVTdv5kWvI5l96wo1GS
kyELQQsuBSwM6a6YYQqMF7O5jzr5qpfYEUILxBosNGttTSXSA07p/ZJHpOntYNjlOlEBYmB4VYk7
bXgTu2OAbL1L02QfzPGjNrv5zSjpOp9rwo8WQaRtzR8MJWX0DdyVTCgZM9CYjqsMIh3vRJtsEL9v
RUdGtK3MUmGEf4OAg/6g1zC0Jo0L2grPnOPdI75h/TwkwaWVUsfZw7wXjobFCpem1xTfyo05JsrY
SEDk7L9kBuG09WvE0ZfaLp2dF2CTJ0Ofrsqhs7gLAWqCBjDvmii/ReNS3arK9vtpMu6FkSKS6WSZ
bWxnv+z6W2sZxzAme9ybWqQYGG+aAgv/BFhx+CFNcZjC4bBYbOIh2XargmfcG6R6DqZxyImJTftW
xo33wgzr6HbLzp9iKuHmzrpMYVfFyHibobfTM2xM/p60XdYWNUxUDyYP4TjozwDQwPXZAoiQdx6n
CZvzjK24T6O3JPNtaDq3Ge7lLY3Dfmc7Ju5JXSWneC+yFBOZplntE64cAldNpo68OC5FjxgTVj3F
06Kpj3OamWtDI0wWZRgV2mpegBhkLH1ZJ27qXrf3g07mQ5QCz6ajP9R4SS/YydeVxx0im/ktq3I6
WgFwicjU92lRvQFviM5i0Vnv4qc62mir7Ai3XLY1n2XEQexLzs50huiaFz89T3BMrAS4hpokeD1K
pGCjPMY0EP7HF0z75TFXkxIhjB2QkegyBPu4CA46PobIdbVjUwztwyL3mWHrl79fHCrQ49EzTroX
rvMkDo4AtwiRxHzPnFvocIjkmB/wYc3valhxopE5ScYjmZiLNcjxJ8pKc0Uv6zIDSB0sn+KC7DiA
+17rTMcvmGjzY+w1WDRmPdk2roYqlXovZeble2BlcFhz78ynF2rZNIIyzNziKHXwO0XeXskiOsyB
gziUNe7adsxeOHCU90VYp9bh/OxBGtjUUxCsWoXilUttPjGp9YcY2jpHPW7bbPkI6xjz+DjX0UdU
eSFZF2DFNkH6bRnUH0uPN2teovQyIbYlmiyeh5GsgT6SInea4uy2WbJtew6mkzlgJkvB7HXTjWRv
+jZs3sf2XpJDP2oU5WIQc/nQJExpWX4jLLccWjPckuV6ynA2v8ARHjHTBd864JJuLsJvnDIvOp10
L5NwHGZVjuNkdN7qJf1sS4R/dtvU1bN4bvOkuKWtQewWY9HGzDXsIjpuAJto5XlJ6vERB5FFyKZC
qgpbvv+II5C9g806LIHkq9XZZrKs7iorLOzZZGq3HmFmrXM9H/s6AY49aPeq0IOdxyGjo8nbMsZE
KJfgezhw/J/C3KfuW9AhA1OAf9VeF9Ixq8VgBenlDHmRCYe+aEpcKQG5PdsJ2RG2xxayzarqnBNY
+G0zjuwaBuNXWpmbsaNe2jD3Xk1obmoq1EULd3yMiknAj7u2Elzda9UVf2aqXXIXZrnlFN8cD+9d
PYH/SqdmE7XepoFugiiGvkXZ8yfaH0dxK3oEk06+FiQvDhWsnJq550GQwRjjtKjnyTnKv7K2WHkJ
evbc3FCCaAYKdZ2tvak9a3LqeSGjkQXEe1ZFGWls726l48YYnYOALPHRSrS/Qe8+59qdTpoo5hsX
de5HciCYiD8M58wpCqfsPyob/j/4rv/Vdv2/L/F3QyHJn+5vReg/7dh/iRb/9U//g0gi4j891P9X
fsg6ij67Lm7Dz+a/UUT+5f/8nzZqiwZO3dLp9oD5oXo4/2mj1v9h2LbHpli3hC4wMf8THmJY/xCc
jnV6Oz1aM6Tgd2lJcUT/9r+E8w9lYYJeza5DUoZk/r/AQwwEkf/TSe3ajmXgv3EN+mAoouO//5fS
EZ3tcsp/pu3U27Rm24AOAJE2fhw18Mr78r2eGxMtT5SH6C6a2aa/sei3kTOEJxhHjyIZ4BlEInmx
vf6hAU5/YW407xaHiKVtqms/jsei5b41pgLXhmp9M4RJxRUIkHT840nmXLrbmRUclmiiKr4ynWN3
bEGGZsy9T1IlJLX2nI4mqFprIkeevEZ/1xyfWCbdTdi3yO33SAOQCCXPt5AzA0J6a/3PbCcAIRz3
pQmwXJkVMEvH1upd3C84X2D2OQtvdI7xN6LYupQPjg14HfTcwr7J/KjiFW3Fv/qJTsbMeiNfCvoo
wbJTFBc5cRyknYSNssH6HOLYitavzUgZEveL4eyK7jWC99fEy4T/5WDM0QKbokAB8AzfICOse3XM
RqN5HrL595Rk08rD72fgBBU8ivbg/4s6DHbxWL04VXyAZGDuiOrxHB/grgzopHHSdYDkEBZ1J/3M
Emi7EZqBb+TGyT43gRzWsI+jtTCpEZ6YQZKi/JOYwtgRBM2K6DdWFcMfTNJ2dmiyrx14Je1ee3Lb
+jnICveU0m+SwsU86wGDq+5XsXUrTTS5kp6DfqZXeiGBozfebmo4AIfEl9Qsu+1MThehSTUAaJyX
EuFx1VsZO/u0TPwZJ4dpc6GpJmTYNgtNogapefS+HlySAxJ5lbZQ1SP4jIRWvF8cyVdxmn7qxrCg
T7gFOL1+tyBDCC6hxLibHJxyK0tRd5YY6/x0YEkEXDuN33srSTdDSb8HKF6cjx4BN28gDYOyl/hT
XXiHPpfvUVwessjTj5MRbTpBeyy8NCwb9XTXW4SicjDFXuhV5xuRwz6uHL74fDybXnqwTb15qVNO
+mxDykcnxKhBxc+xUTMMpakm+aOWVzzCJLd2LBF8tuFDHdfPU9aHh6R/Rh9OvowyXut2WZ/0mkEv
sB6bkG45MzH/JtTSU9fmXzX+SlKzJrpRsExMq2DGh4UtWByFwZZQI/s3Uxt9NwzHEw0VD621cJGH
TvTQArxdVwVnGTMIlz3diNURfSdbZQ7cBiJOlB8gUwDirsiwF6/4ClIHcS7CwxXi2QYnXV4YOiiA
+Y7NxtgKPcPSMrpYXzOT4EDzp2/GK6m0s8crtGrscuMEcb4mk6WvU330C9nvS9xv4UxlTEdMbl2B
EeiHbi/FbXIzVkzhjkt/VeDBWvFcf2b3jTlfglPhyEg+EAWPC7TDJ8LPkB9Z2kAaZaJqIs/0ow5p
M6vx45pBXq763vGg/pZ3febnS4c0yBJX70PU92uqZt/JTpHHwnv7yzbwngWWvkshVPIT9OmWBN6T
V7zn2HJ7mjBxw7bgI+VCr7ZDYYFBdwFcVYbR4OzQBkNqs9m5jfZJAcdpkhP6EtZ5J1cbBy8/5z0I
9dS8JfGoAU0jJtvBiq08xHSN4nZEoWg9hzOs4bJ5XZLkUtBd4JSXCdl2hYsq2mkhuMJhfOUUQ2lH
3DpH6dSkD/TwTNBvRsHKqn0V7KAd2JfRGx/zOcg5F/ohWfpbMB5Nfrvd5NnfXpSEN5Ilp8G1xJfT
1HTujRwgrGnZmzJam3W7EHJgfAkBTh7KLHwkamec3Kl/SnSKh0VzrZz6yNE5v1YVNvkQTgz3ZYDW
GvwyJqzxbLKHAn13cHX7BXXlg0ZRAxFCnhy6j4BtZ+hYJRuK6MfEW7qKHBK4bgJOIhSjXwYGaWsY
KkChHOoSGYS7epuMAwR8L6BxqCGUijpYkp3fBsVyrLzs2+2Nx6KofgF4+TGm9FJfKjv97sNOXxlt
Rntz9K6bx3IxzSuuKtaV7DzXRtJZ/kj9GotXNhZuhZEd7OGpGwR/eaIqFMXSbpKet8FkZ73OEN8K
XDCHIAxe2yEnLy1mPjwhArPXhSyAY8zRocmWPPjBoP57nGBXzFT9sCbkf1wSJozSOl/NVUeMmglu
kKLZmLjJOvtnseXKg8e3cpfxTxdR7yIyQhjGo8mLv2tHUCEJ8QuCyV9WVpe+U6jA9twfPM7wQRpq
K7sMknVI/JCmDvclXBbTl/nCg4A+4RZwD6rxq+Z1eyOFyA7IdoWErJo10mSb9mwtKC08BpwyHa0m
9gf6aVPW4UMI8vHKNNKtWeZWfhHF1mVJ7AsoooZ+HRvNtUlPmajXrmdPP6kJiNpyKQyoSusVPRi3
RT+FH+i0UXLtioFKrTJ7bAhvrmBFTycapx/Zuoe4bcTJnRNzYwRmt9W17kiC2GR2IKwyauO96uIZ
dMvEVsFLmOVNjT85TIbd4rC8rzx7Y8jSvlrqi6gD62ry9s/Fe9C60TP8H3QtnvTkHLlLGnWwhyJ9
p1OC5XEAYsAcjIEamsL1hV2oFELhj0PmnVlepyzCbLknSg4Gyc7a11aSKUqId5IuggIrGwj1oal/
RbMonqfodwXXdmU3pSSnoxMAh8OxE249b0Ps7qTtqFYSaXrSSKKeC0dHlxvHfs+NihzKbO+J9XZb
e8ohIihgdOB5J3Ta38NibfuIWTbpB22v44nm7Z+Ni2Stk6B/eyJecH7eatH1p7GtfvrEo9KPUEgQ
13f8WsbWC9OvvPmYcaQ8lQNpWyO9yCa8AUey9wXukh2CJzgzyZIxKy48NMJHPaSxkteaVBxiKCx4
/W7b2YcZFZ9pHWU7Pal79MjR3QLadn3YxU+wB7QbwW9axXt8FFxX7JaaHmue/oMlXCwTeh0PP/jp
hCCEaN4zpLNQG3hNWLbQjBa+xwbmLMQYMrahC3SYtDcyq+GPlrNsyn6ucZPFzqpLsETy7mindu7S
Xc8e3mePdXb6FEp5w+p/8OblhF/pq4Wxgcjal6fOC7mVkaVI9GbCBu9Q1mKa91FjPTBXeXizJLUA
RuHHctj1/Bh2/SOdU2G4jblOfE9PptUM24MXEgO985Ug7ncZhrK5fKQVfZuFySV3nVeiPOuw+Uon
wDfWvAdZ+pEnkgSdkXLbQG7s2C8Mne9Yv+NU6D60imdTFCZymHTWcY87YTGb6tBGnXs3rNm3Wpmw
B8PUnSg/jmfl4g7BlMMfLrC8rNED8umpXjjs1SNBlSxwH5shKR+r3miPFNBiksJJvrVyy9qkWkrS
g39lx+OLbbS/FgcrVGAF0d0zvA+pm6QbRP7gLtRkFUGbbcC+B341IE807O79HCLr3tNiHPyF6yIX
Bk+DHcs7D/AjKOdrOerD8xCGV0zNLVqe3t8Srx/8ucXb6QwktGKY2JT19dV18ni9tQFRjvIN7d6V
2VdYz/q7hwpIZ0nLesBusRnF3aXUlh8zrT1/IkOhe079kJvUBGQKCMwJs17X3BofQ+CLzO/u9Brw
iWDjM4kjPVUv9dg/I8P3m76GhVHOj4Y0r4MnuD9qWbLuhvY3tvyOjetMd8gcF+zqsL8A2Obc7mx6
hVEa3vOJGBs2jxMJSpLVmnWOaQ2gmI41TEF/rcyjX0ZY0fW6dDgz9Y98qEbV2t6CEYTO1Oj2q+EO
T8sMfa5AzosiwQpID+56jLWuAxXszTvHti4gdtPXFMyTzmImhy9wctGx1oFDDMvOeK4UHKMHILTX
0Ck/PUdseCj9dhKM7P1g1KsIDkqh19tqyUkHWRaqTgiwYvxDAwAcaad/zfLp7LoW4DQGJLJqBkYH
87ulTQBbsbWLa/YmVlhzMFRUa/gwHPyEu4EY5KzNOXnXtDa+v3p2HJ5bN8E37PEZNtuhJ90nBn+B
/rKy20ZiF9FXrefOB6zWG7BRFi0GctMbi3sFy8ftC198JF7I5hdbQ+JdjeGdqQdmYJQXz8F30WE6
iUPGidHM3ruAJE84QGZmh7Iq0H3jOn80O7IUbRm8p1PP2Vee4zl/TgUsKCd9NszxiZNftAuweAwY
JrWg4mDESQ2c9NmW/a8uYG3keQsHT938aLgiNEMr3iTImTUzZvI44kayakQNAVFzz064UgZP7iUL
8a/MSnXu8oRt3R7dyet2vdM92yPAnpXIu3SbgN8DMcGW2+XmfpRVW99w7bO61wh5AIEEXF324X0u
dbhhgcEdpzZGJNWT3sUw+xPbWBcEzi7lWN8c26BfoQ2PDY+sXW6whu9DOdxyK7pjQsd7BbLiPlIh
xjHoT15M8lSEpEsB+R5tLXY3phDVo62+NMb0hafUw+ad45vFg07bQyTfKpWJiIP+6nqSqjC3vGVe
cktSPsVcgcOZQsqDWY/22RrmEamDoDGxVpZcfcO9qwrLPagJwL26vBCTQlcVbXGDxQ9ELv8yra5/
7XdO3YoLS4p5S5kEOZ/Bfm7wUoII/zWqJEir8tXMFGk5vyZ29FkZle8tOm1pkfUewNHG2u3scSbs
RjklFDcCdWNXHW0BL7G9b7qzW+46116Oy9RdA0CSO6ha5E+zmFyYakVxK/AUBV6OhkOzVY/XNO01
yjnY4tHakq0paM62lmiGQ4A1OUiHajOw01nz2CQHzaV+LkNBd2gRQNis9Oxg5E27dSPGHYbDeMOt
ZHpmRfgRUQS6q7XoPVZXJqCek+EI3HCZSA+tjgAEx5FlIk79VdsAphb1uGyriCSprlfaVx9WR1yf
ErO2cKD4Of1z0ShMs4E9UgPOT3nQeEwYcVt8RHtHmVPtwGhOIsSaGLC6YPU7r4xoMVfC1MR6yizq
PfG4UrsZPXXJRzGTsKTPD9fr7Fzd0KK7yS2CrQCHRqCsmy5ajU+lSpxGFbUdXWyHCQbCcwGNkB46
EwAOhDzNDuZz2faRr9sDJMyx6W6YLseTsDV8ycE9l3OBVE4JCAnsBqIFTdaVE33Gdmjfi3Cg8T7w
srdGaqQ5Od7vSDtlmJlHeTYEcy7bs8+KAzwpwy65m9WEQXKZeS4x8+8CWWubEn6yP6EEo0XCqdFV
wS/AT4C4DBpmF950s003sA5QRAxr4VFQd4dOkoTv4mMzBSsvhiopPRBVXCwRDZmXBakJ38NSwKsK
rFWTI9/EOAAOAOs/KS+rzhMK8Rr/euAXuGQQVncytLyXOGKzjpXTXdkdM3GCU+GtL/hYahrIgGwY
KatbigPtXRbQgugnV0oXkSwuTvFX/8oXWmjsb5HU8tecxMW2WVoJx9s1+KDbPsSU6tYiqRVKW0uU
yobUZB0aFdeIMlYhdQ4ST1Ke/TLO/lxBSktZYTC1kHUDaMg98VbF3HzGyrO2ONsXHqyh8GlIIAye
iPM0zu4RPNoZiAyrvW5GKTR4JYkn/nYn5pJS6YkFwiJWFRRGpTXGSnW0lf5oKiUS5oAvZZof2TXl
20XplaZSLsPFzW/sIh4z9gt56uW7Hq7xMSgqZ9Mp7bNQKmiu9FBc8VRd5Wa3D6mY9PPZAFmnFFSh
tNQYUTVX6mqrdFY3QnG1lfaKQLcJFQE1CGn4sBBodaXUOnymjQTCFQpurrTcXqm6kfsglMo7K71X
Q/h1lAI8jRnCayWuZszWqA20cCOT+rHRGSvpubH2rTv+6oypO3X9aEIfnd2MiNymV9ozkn3ozJ/E
oFt2guOuixyms3StL3X63BWpfTWVkq0rTduG3Sc9m/s0krfRVcm5UjZUjiFYT/m+dsEiIXDRx0RM
Ssuqn3owzCTEwoeZ0hb8Bk8DEjvqv/kedqjumdLfZ4R4qRR5R2nzk1Lpcc/+1tRfVA1nQgGPCV3Q
u0W2mIRibDTxaO0iEHmTUv8b5QMYlCOgUt4AW7kEEuUXQKrfO8pBYCsvAWciXAXKX+App0GvPAc2
tNUzppE7PhKSesqZABXraVRehU4sm6Ktt0XgDER58DOwEFf8TkCdWB3CJPkMlPeBhtIvA6mzK50T
ecLTYie/+uVQT953CSjH10tApQMANVC2yUFTBgvltHDNra6cFxB1YathxigxZeRx/I4mRyMObo3m
r29DOTigVZ8oRHyghYi0s3J5dMrv4WH8cNIOcG/A9kJ5QkrlDsm5DQyVvla/fIzzohqBt2MnCWlv
yZS/ZMBoIhiguSTDp470m6G8KBRVsb7EngLv9WdQfhXJGisOUhxvM0a+5mZjbBEdScy2E/uMUp59
hPnFWb4r5YWxlStmLLaVcsmEZUebWHpOlH+mxLcQDfauUc4atvz4OtqfSXluPOW+iZUPR2DIAWtK
x2WAR6dSZh1MOzbmnUW5ePJfTqXdnaTCxVxA9lRuH0YhnfShAQPDfJo6HEG28gaBzfpolVtoVL4h
XTkce1nSwOBuJ6xF4q1QPqNEOY50rEea8iBh+r71mJLYwaxhfkfVd4UF9SCxLqXanx4jU60cTZPy
NpmYnCg2eYuV6ymRJA3Mwt7woz+Xv84o5ZFqa1inFkmnWiPj1y6DuJA5udJo9xMnZO2TqhtX2KHT
AzNu7cc5zwEeK9FDWhABzcn8Jkwhpwh8wzppNVwWzjwfa/UlqcKDkTEhk/8LcqbUATPmCQ89s7jY
GPgaQCa8kYmoThgpdOZi7AdJRPLMGXg8u8aPNxBEbYYgPjUYQdzWfJgGk48rR7Oe1QqOGmTPyh18
i41LTaPURrhLs41nM1hjqUOVTsaTpLRnkQwGo/GCM/oTVvtRGsY5KKHtCsvaMyfhRp5nGCDzr8Cu
b4WB3V2Z0iRLFtN9XUTyNEwJKmbjXKZ+REPM8K+779Jy7hHo46W/VxUsF3VIAyYwmyacOy4eahYO
DkNebRvdGhfBN0Go1m8FKC+IbZy9YMuIOmLLnnD/oDmPshHmScAjRGdIIgvnCw+/w6SYyc3cE4Pn
vnSwSodVP0AIPy3jP7FWvqcDeoqD1/+111RlsvGQLRNhgJ67dB1arPr5hlYZPnmz8yyN9Ox21Tuc
hF8wp6wt+eWX2kMRh5kcVcbDErrPQEIkKBVr/Ops9y0fy/dmmSIYGpzEaPPRqcicXHbQTX+2uMNf
2R+2glbMYuR2EK7ZRwW+Dkplk8gXt0BdIvbX+VElNm4PGgbm9m0YtYK+m6E5gf5PV55eCbrHtPGq
E7pflRhF/DBrva2dGS27Pdc9gDY8s3qfnhv8E1amwXqgsbikA9bMbOMNiQ7mQNh+l3ZubeFx/YSZ
jLdajEhfFZ/SFenDRwdJf51AMidaPdKy1mOZlcanTu0xL9xeENogUI3Fr495D3DW7MaID43rUe0m
uKsesxo2VzRyWND66kd0Jap4qje+EHXiO1ncbzRcYUQUmebBrL2UTf/WZvkvkm7NGispqaTit1Zx
TOtatKA4ZV3paBX1cKzP9hOtnuu/39RMAAnMyVBfMzIMi+tOdIphAHXnmYAqdiNq0aH4lBouXaTJ
Pc0Be9pRjDOC567Rcutk6Y1G0HNSUwBZd8wHa/Qk8sgsYy3aiB/Y7PByzNcmZswceu0c/ztzZ7Yb
N7Nm2VepB2gWSAbH20wy50GzZN8Qli1xHiI48+l70X369KkCqtB918APA4Z/W1JmMuIb9l7bJmOt
jUoWYd3gnRP5Vvqw5Ys+tNNFPy5CuzU5bmAbYPCs5gtbEeQGM6gWbGsIO9mx2LWzw5DjnWVrX3o3
hdieuOOj74lbIU17P0WGETDFf0Nzkj3as0BCkzc3hF7x2XcQJ0qls9/rsDJM+FxREO0q6XPFUIEe
DN5vfuS5DxIHBHRkYUvX7F6gx4aLxIrl4FrO746k05YAKyLAS8arKwbXL1uD49/dTaI5yG40Puos
41LQ/ScoW6wP4VHeiO95VXXVnkYC4/Y6ugUGzPqVizcDcyr+FGIgpJSmGkl1/zYmefIW6G7RbEuD
hUQTA9VJwTfvEQfTsumc607kfeM3ZoZHJ9oO0fInz+mKVb413Hp+VR11HY5UiFCVVpCTxY8IaYuS
vWQFGonB4KrFkFou3YnhFIgA/PIHXrxdM8tnRvnYAxbbZ5xwalBC3xukxCeUXeUoiLJJ0jAhsSwc
PbWHDm0XdAxknz2a6GZOuU6DZngWj7Srfy9xXaO8Y1ngF+kdKW/+wJrxjTwW46LghWyGxvhum3g+
E9ay+mP7U8fKau/YnDhDV17qS6+a4ofe6K+F24ezsq134AZvjdsCIpn65tjUPe2VbPpTjnIgpFUM
gRVdrDhbgmloLtp0dLFJxXVWHgbVP9WJsVzR+r+2DnYXnfloxDz56jXVuamsz8mc65OfjsXDkp9I
lRYPfZ/dGCGKE668cVs4M+uF1oJ5jvIOGWrO/MQwEVWWUt+KRn579fRVlRbRUSJZnjHDv8MIe8Ob
vTxopzlx2fO0fRoI+Vo2+ma0Lp5Ljd/NVom0D9kSGnsBO8b+FQs6kakpvienolJKho3sa8gqovuO
eyTlhEbiWCx0O0gNw93OdIKM1eQOuQ+RbklLAnv15FSEZNtsRzbLVoqSyT/XGkxfYCvoCLaDFG3Q
rGENmklnDIMVyLj6yp3BDtl5ejk7cScVQYuDYTuS8LORzSgOURftdRT0F+YhNUORZlqjMXa5YctD
38lNVOhMxJHXmJ35p5PQWY0p7oPFrtLdaCI2I48ajpftVTubN3xjNm7Eemv4WpHwfuql4TKudHbf
PWrulXASqJ8xHDOmlIdO3AV26YMu5/Zp0SprX3T9ck613VJ8FTz3zyJ7t2PL3vqth5AtKvcwYUFe
RuKgsjXTiLSy7TxMx6XGkTFP2Tus1zlABGmHtucUO82UJqJOBbKN1XSqxXIP8G5E7MnAajZh/aBt
jjBJQk5ZoJANi6tO8IG7wNF1yOrraqxLnoyctt12CVQiG93aNJb/2afcOwZjKOxwCLod3aEt05Pt
MsfRJuKh9dFf7Qkb/l5WbUOUmTS7sclpRfE82bxSauy00PE3EgLguyjtE5Xc72bAOmogZTxNTvMe
+4TujqybRoNJUZUk42vhDddQL5HHtYbpnxA2TNumns/pbFHtdbrau710X7PC/kMiwyYDHrQzdbI3
WT+Viw4bKP9JautbtWRW2PfoFqDIjtj48LDJLaF4bPrEjHqgMs/dVLxmbVfsF0bfaAp2CPjN7TQb
w9Ys3F81UGcHXggqLjzQBXFaabolk2O4NgVZYLP87Bce4Yj+ZAI/HXRxBOQld3fQLEx4RMQquHWG
l0rhynLVsz3blA2Gj3jX8D+w1mNKk7h/+OxjuCbzwhpRbXifomKTl1UrRDOenxtdfPplHgqzr6nI
sHBOXfdYT627za1B28uo+O3O6IzzljjeNHqzvGx8jDN5dWoeAjvmTWn9jkqLoWCj3/8+ZgVlP990
e0zWFCzLpZ73CwKl6lzsc4yB13LQx8OoMMSQzwaS4c10KVDaZqm2LSlb1qCCOJVn+K+rUJ2v3rrW
0wgHJMh7YsDs5rtcGLNNY9JsJoG5W0vndzvHfSX1sQ/mZuAoX3yqpbTAqjCNZ3DG3jWvP9jNm/t2
SL4QHbrhpGFbgNSygoT3UTE7FJPjQS5tdPWGj3S23b1R2gIrIgUHkGL/kg+sY3XG5onHUdI1WADy
Gc2DAB+gxdYvYQCcNVHlntkGmSRa+kQxY/7faRXHszCaKKwZ45/tQeVXrZ3ScBiy4d1tkNwu2CfS
wvygoNF3kqix/dwI40Pz9Yd2ZGFVpuSmdb3WPoMw2/Fjf0YJHxeLIcDdmiYuC3FiXNi/mFhSCivR
2HjgAy3c6rmeRXvyyTsPCjNlGTm4y51K99ZaKXDePEvPDRU94KHpOdHKJPBqTNGiqK9NmQV4trqH
DnmTRDx8ZGr4wV/nQulwwscOH/+xRyjVt+SNAXo/KUDX14XzJTf1kRW+0MM5I1nUAmeHDXe6/v2F
LId+63nM8OY+op/kxfQ5subU9C7KA8yhtwl77ZEqqZmdveAYsAxzeZwj/VXP2zrQx6baw0RipUOv
IctUnFuTMDc7QmmYo/Bl8LjvBsu99rCe93LpGHsid9xMRbfXF2t8Qu6IlpZ9WKvf6AQSamxOedkF
eKThcOXNk584y9WOTXyBRdPjEiOpOtLFlweL6jrznLgzR7tBXk9Tx2NQdHYDVJHkJMNIr7Usr2lD
TVosRJ/5bT/tGXVPARF9J8NSRvjXvGTV2JhKnTIunQB0+WX6VWv+28Ak9WLHCc4vaQI0XxQkrAJA
TRd3xyn1HxPSgPaY56htbTmHsmatOZojltShxHXJBT8QmnBfiCcEToVLVFkYVjC0HId18BQNaBXK
PPYeNLeFsDOYQcqwhGAcb7XtgWKzKHCQMZdzUOcsQfJJqlBA+MhI/3nsfCDB5AGdsry1QpHpMekK
cX1a6j0e+vQ+Zibl9xrCXAx9SgJ5Pxx4s98zvUVSt/6Sxuooyck4eAJaQecOzEKxSfLJRFUiL6R3
tYcCFdMuGVEIJOa1tIgkiI6xqifQmrYXLuixnNKm6BFdfagihh8QrMCa+vkhn4nF9FYdTEYf4U4x
hCY+ejvFmtYhs+doRSUrXCJMTmQtJltbNby07keBlCpG/fTSpTwmE7KOOIo/Z3kFe/qK4iRnyp6B
mimhu2m+GsJMNY+Fl7j3abKth75sUR7DhlAFqNbWaa8VJp2gj+UXqYIlS63RD/IUHQpnSHPtuX7u
KifpJwek5niLvykc4nQIOlFHZ/IoTdyIni77m8gMTy4CNGTiWXwnITZGn4g5v+l0bAjx8lr32dnR
tfww6awN0nJ+MCM9PUhZs6TNscsLqTSqfGsGUNhfVW9azMOLpySlWm6NdsDdijrasedQ9JSYrcEU
DRoQc5PFYIetLddiLplxVQRZamaUh4XL4nto2ujkybh8IzktQ3vSWFmLKIuwMbpSllML303npycd
++jFF7x7pe02IWPHYqcTbPzgDgge0m64LiJ50tjMH+MUUDmYnANZZk+14SCdb5ePec0AnUWf7c2y
+MHkvApIJ6r2JtTDq8kAuzNGDO1DjWdDb8qgWWA8QIxXW6NZ5luloie0jt1Zzfg+UG/RYeoXqSsk
A4AKskV+249dtBAomdgPmXLWHkepF+CkvwlVOy6M/py6CmJ7arccovGur5tvjaK8M+13gc7pkEC5
AATeIWvT3niH6cMSZEtgi/fliDag1KJ3+rir9Hr3FDEMxkcpd21qzluPRCvJMnKuamA04AUPvaWu
igzlO1SQazbj0x/51IXtk5U6u7xuApjdt6hwzDOvMK6WcUbdZcFl65V37PJD0a0pYMPn6JfMOrk/
lzbj5WDpmRRDYLGE3HoGEi74DxSHKPiUvVxwKnMjuZhAWfSMGCxiI/DHyjz4LfJSzecyiPJ+A3+M
1C04Zibd9N2BKAGfeNcm6ak03A9r1t0grbsqbPri2/SpHLQIaaZmxg/5UqUXx6dKSpHeErlUEV5G
v/KUzBmIUaALjdbthqFBkeaWbxokYMgPv0mcrc9E58JASzfJ4rUHW0sOpJZg2LOzF1AVZBHMjPVJ
0aHoJCesyxBOFuOlYIs1lNHGrNs9gv917oATXxqwQ4YBLEE2a/u87M8pii0er3Mdgy2XlnE0+vrN
Vxa90h+rS/MdCW0/J6F2Ew0M0CHf3fERT/Q1jA1OnesN2DpswRkkJ3vbI8Yk4inoeYPJWG4pby3m
/nbOd8V0rJiVOivAuqA8wRUM1hfeB20H9eXdTjUVsMYHWhwBjkMCSUiXm5BBkhnfmO1Oy2LrWxCu
HpRaZwzD3uKlB+LobMxeLCdvvkkjs7YOFlmkfrydLUVVM7CDyauH0WzRiuD3lVChgOEgzKwDgMav
5NyIs192n1CIA3bmGGbrJ4ozkLxzWl7ZYVIZL/SwTdGEsO4vWRaZ19xmpqyn9qEofEYlvoT+J9cX
fkSTZreUlOwmwCsKtocrPNojLZ5NAyplCalgqecuMAYXQ7jzJCAtDxFA05Eqv2BFmROTFhYru6nw
AArGAxpdIgHRR/juQ+HgbVB19svN0dOIzn7vM/ULCtVOd2PzBoEmeu4XOGyNW78BumkqByRYooZz
1Om/xaq0NFJb/vAibrx+T11TfeDgxoS0NGi/Cv/g0QMEju1Ph2TwWImLrgtz3uDASIpzPmTTvrUH
m3E7gxSG+GLD/NIKLYVOctQTpu2xUzI/HmYCtLolRH5GeMr6WxB986OQOiOiqNRQqbFf8aq6oeXy
nlt/n/Te8Mdh9GfCHDrYwnxanYQaoAnyW7pn1+0YEoOcbqRxNhr/aczJpnHUiCWFwMZQgEZkKkpF
wwDdlnX+S9Bk6FYAi2z4tnHvcI3S/y9YvJLHsz156lBnURRG+LJNfagOCOVh9Sh1aGaK6qa+EZgC
3Yv54LZvnJNtaHU4dmxctCoOXSQKDDa4Xkr7FVSy4Rn0s1r7ndYKNUdzNYU4jqlhvkQM7E4IpTns
p6p57WMNPZj0znbHIzt3WUkcKJrseWlCqXveYc4BZkcCiZFHsOzooqiC2e7tkp5cbXxq96Woxxej
dPNtPFcmqZCE2rEe5Y2ZpQY5rekCjbEK2CBmvxpFHNFGAohMeUsy3Tr//QVNZbVP5PCcWmSPblrv
SssrznjsmBbNbE7/FaL/H1JR/+kp+V8hqf/87f+lEeWlLvnvv/Wq/JeOlv8P8wbwklo4Nggc+C9g
/69d90v924P69eer/Q9OlX/8zX+6VDzdMHWdt9zxfZQW/9ul4pJj6wvTQKVvcp/+jQGoEExgRRH6
v1tIHEyPIADTdO01+eAfLhVT/Dttms7f9H3LAFby/+RSEeZ/8qjgTrENy9VxmJo0tX///PevJzae
LY6Y/4FU3HdUbw97mTqgoGBfJ9wqfftG5elWE51YzFD+q7fyb4Zbj4g2sVSAdJyNU8OAk2jx48rE
TFhvpZN9bRtwYE7t66HRz6CnLOvuDkbx6sb6zcjxQctrhUpit6IPbGq9X5j+GyDLZHn8y1vxj0/t
v1V9+VCnVce3als6Jp9/ye5F6w/hha6FCb9nmI5nrz/6v/xofevkw2QPA/mDciHVkRlug/1xWBdE
JUE6zFPv47o6wiAIuHPaa32VnW29FwxBzT/GunDCfQc+mR1UPycGvJm+ORvyAwgz/HAHTpNuPSjZ
cgWgE9vSKEWVVj7n7LjUuuzq1l/ydQHGP2iRDWjM5x7hV86obONKJ3mcETMiS5WSxQzsOHAUBK2Q
g/agxuSrjtob7ibjOjeeFka2KBFqpNh36jCyKE7YnHB8+M0JTj1N8JzP98mA3RYXEFpXKgLTsu6E
GTJmclh1oA9g91dddCPCsKVOt3/V5CjQsiTHcWUuDMAXvKjvf4DkZa24zylMPyIwDbTW4kcFuEFb
CQ7VynKgsiVnbeU7JCvpgTUVAQMr/UGZDPyntFnOEZIsxOE+Tmi0RSDeH6RDphtejuGOcCjopVWc
m1o5hwVPLDY894REL9o6VvHUpOJg625KTquP4VXQOvOOdao0ETrHbtBYSGktzsNTA1AYULf1bE9f
KM9voFOWTcmdFsylY26HKkcFm1OyFBN+Rd1I01MTIzUW3otHbugBfQ4RTi1wjrrNCYtM9J9yMPJX
hgfp3i7ka4vLdmPNA8z/aaxPljfFB3hyun4ctYQIwRj/c9abFRVgRZVdhSbMz0ZWR+ThRjA4DBpR
sn7WPIGbUZ93IoIn2zZnpnbTBqkbxLKkZiKa3sSEydgu71Osv7hsmoBC60YOEmKqrppOBoafTfkm
syJmWL0EB2K90qqxQHbEZ57Cu0SQFta1t5xm5bwVRsvoRU+f/Ckfjob01AWcw3CqRqR88ZAh4I09
VoRj9YLE7DxbrTrHZvST+kNdBGmom8mL7bMz2dmtHMefRbd6dRd5nzqPXRJbgkzJEF/D0QQS1w+F
vbVaYtHyFSs41cuju3RHDTC86NhvwV58tJi3ZlpRA1e2d3WWv6ILeUiz4Z5nGlNlj2Krd3bmiLRm
QUA/uditGUMgnqI+GQk2GFB7mbp5RTq2YX5Zkt+ICdaV1I7+b81V2NIS782tK6plu4533UDAgA1t
bw6x70ZB7UcXltw/HPCeG78tjobDEdatzOac3pl6ku5LlHVYV4JxELgKZ4ZngJQcCjApksC6agD/
eM8PDK5CnScHtZOC+4ixO7qDB7w1Sl1oka6t+ZQY4rcwopPjwCVyaD80awgB+OGQiw4Z5JU2wZaB
WDgOxeDEmyxPX2cdfHVOR82CBJh6f1MRLdCsTxQz2edCiUMk03CssmUO7cCf0emxuaMDYP4cMyrj
+w0coIEVO7AcIUfcgicThPMaHr5XcoQ3UWm9g7v/kbduE9iaUzIidUkTb0/Yba/sF5807VzrvdrW
jEJsirqkjs5m5b3zfnL4sWrWXRZ4I1pJ3OZ7qIQvaYoX3mTjVGNaYRPPmNa9OPItLTuWzxynzkR0
HyYOvs+TDm0OUlyHNLU61ConCwXY7aLU1U5QXesFULCuCCyIfqg6l1vpbfCXI98ilcl0y8CumgcX
J37V3iuPpZZrzj9HEhY4jaIzHzH6iJEhu41JJqjA8XBC8ltkwe/FPF4V+XE1//xsmRfmgBdlEWYK
MV7DbEgPuIRgaPZzDpG+4k6yLe9nXsUdRq6fKk3e0EXdcQx8z7P/pfnMPvJEQMVLLiybJOyB+cNZ
7klb/AAU7qn3uirzrRhq5DppjMYs66+63u0TvSDnVfQ0zGQf0CdnmzIvXDw7rOTwgXzq5sek3A9t
Kg/eaD2QWshAgEmT4xD11aPE23rCv1P4PmNlvtWzSeh0xOgRWf0fDyHoxkvfybDpj8UA4dqP4NmJ
lDwQLNTWviYq8BmyZLkZiOqpE6jQpQFsdcGzuNSs4RyCv7OV22Wn72PCFgWX/XNloeG2pfbYL93v
skMSSiLrD0SVPxmyQXxwNR2zo7vHp4aS24vzjYeKNIghHAeOB9h8RC1tFr3HXJDLz2n5bZUB/6JQ
F6HfAeZB2w9/anlaQEXCBLNCoOsj4gO7CApml3lH4yN5qpnKPBLNDfkcYnVUMn0n+RUxziL7nd1O
MM0LLndgJHqLRmkc0MH/bpvMIQ0SEvMgMbAJDwelXHma2Iifx/qmJz4RJ/BeRlqfvQNXQzcG+6Rp
6jSNagxdrgYOHJTqMdEONWlArT/fkxi7yzD84Ifsr7mfIzBQI0JKgymBLvJPsnOMIGq899mwd7Kq
wE9X/UczKXtdf9xgMJ4yETWfdvvTKNTVSDGtpkpm26HLfk5Mr73WYWvrpV2ojd0xKdvhZCn70YKm
t7FW42cLon2r9yTPDmQaX/7+4gHJSFkswBNIjo7vCpxPfB8G8xziA/Bx1gnB0RaAsnDyRLuVqYZs
Du7ZRrVkbhQLoxEEtghDk41UIIVaYju2RbF+wPy7HMAQenH124zpmv20f0ClXMKX99E78clMXZkG
huLt9W2x50diudUi6HPltuQsrHr2X/Ck2t7yKQ4shMej/0aq52qdABCCxZfz7+aYdrSjv+FChG62
nUvdhnao35ntVgfmDu+1iconkcVT3NW/NK2hFnNOllG1u9klMaR1h+iOhfHiu9YhWTAroDnGaVtZ
Pbp+UVwMM8+DeGpQYXqltk366LEeoGCiy+83uOLabV8OLKi8l2QENtahLHbYu5MJ6n8n48p387Ln
NQZELM258cULYwszIG8ERWVUserHILLTfhU+N+7SjHhC6dV6MvOYiJbXWUObgILzKdf7DxMMJ2fQ
yGgjLm9tP4feSMJP3bApKlfZgDVawwEezIg3q38daA3RuMRb2QixJ5BEDoxfHNHif+zOSVNt01Ue
FI8LqgJ9eHREDaxysogfqLK3dDwSQOneqC3WzcLeBO3E7We6RwfqeU5yKP5lhvENKxCtrFGrzCeo
ltHREdpuHj2qHgZnW2dl3i8y9OymfFVcMnk2/25Wa5O/5HiVRz1o7fLDa8bnghhTnoY4CbuSDA6i
D8LB5iUnLrNgHq+Ve1DrWUHdmvfxyc5HNte2E3Bq95iluBxr4ZvPvicfPWvdHDX5IzmT4hYzQCa5
wnnoCQFEyeBXRxQbza6YIejgDlY5G9SREDOnEdcucsKoAB464ZmARNxuE8c+LBEwQHJt9qXnJUFm
Tztmmib6dboEvYfCOPq7DL1Vl1A84SW79GT0os/vrgDX4otVaebdNw+eNSZ3u2z5SVjTHVIHYnMy
6ftkcOpjNGJXbbwMONpMT9Ua8O30Ec9m7C1AnYtRD8XfGC62GOe8Nk6iG959BcY0rYhaya2NWQau
i05QQeZL3e5a/o2QAaPUpCwkreFJN+Phib2LvWl6heK8m0gwIdp450cmAvLmB0o6ARTelTfBiHwX
86o+ogFknJgNiPw8Hp1sMr8aUkRzk9yNXgg+IXLyIPkw1vo7F5mqZCKZWMWH0ht+Yvsgd+j//IGm
cwKNGUTFWcObyim9lPVumW3tCTIJpdtUE4jly+WcT1gB/JX3nBlGhUxqeU3nOWxJ4gXZEdk3gAnV
xm0iXNyReiqESjCRVXLVZJ56z8vRsLYPrKCtlzahs7GbJciMZvphe+ZpMNyfzDZLtlNSXEz/SSAP
uGE+mQZG17AA0JB5Jg9iN/7Ex/VEif4LBdCnaZshQXSKjBnvU3lUe+i2VUu6/KTjL27drzidKWGw
6Ux9zLGcnEFGsX0seBGZAx3nbEy2kd/vCOKGACV+Lo79qJYKVcDsQUCEn20adNI91UzqPKeIBIPO
rC6z8ddsqm8cwou7JhrDyFcEDpD1ohMIl/xor9F40PQp9ASYIljEvbXyMj8qYD1I1FlEDXP7gstc
sxi36yQobABkGUHeqa0TT6GswEPFVRQWSZ1gqAGbpHgMajd7j11xWAQrAqmy325U3ycBPobYONbL
2DLNqgR/qJDqJNa7rfVs+/UfNiOwJO38hzbHWzRgNm8rLLF4TO6j6xD2Iadsi0IwPnZjsQOWxCa2
SZElORhjKlJV06JhJ9cKYzs0Q33Lez3otEiGsqltZg7lU5Yn9ZUMbbpGraOE5yEk8YP4+NhfvgU7
y30B7h55lch2mp5/Vv07zPn2kvGT+YbUjsiAIeEDGHJlyeLayHcmDlLerZVB2TKt6/l/hv7O53Rk
fBraWkYdxeUggQNvlCRkjhtreC2kAdC6mMjVyRzJct9h1pkNzk5kPTbaPrMeYkJr2jRKb2PTvtqI
rHtiBgPe+gddDvEhH7BDzk6EKMn5AZXEGi+LQAJN/pMXpCNaHARfFhtltOdxnPyCFzG63qlok6tb
4eZWYqFRqJftsiBRGvwNZdXd0LB9ZACUOOlx+qNHyb5GEzRoNZ2jpOFlWwozcDqN1kRrNxUxO24V
/WHsvcD4RRLYL1+L3r1iRfiluzPqytUp9NtQaxZIjwCnpLYgk2uFEyPB8RkxSAIh6RuyGwPmwF/E
RQprl+H7jdhlb4XZPYK/vQ0e+/MxjhQ0dtYei3IeZzDVo78QDIESbduM6nFR0E2bEvhsxrpzW8mJ
vWKUl8RA0uk5rFzwCpX0xfvBq+edm5AhMbNkx/b21a9grLpgGyc6zdvqmuMc9CY/eHETRG4jQ05y
NPF66WJ/MxjHFESV1WQbDXn3m96OAB+zm3d8uXjTZ8CJpprCJUvJeHHM6b22JO6JRxTurJqGgb1W
3FY7wGm4Hfp2iwWnP2lO45/xhMQBfnwMfDAf0VBznpQVabEe+fRqiRCz5J+DMo4Z+DssE/aRJddH
qUEjoCHl8TNhYkHGtoW4WxIH3aT2UV1NCOqCYVgOyO2GdcR/9yMcthJ8ixzlOyLek9+uldasAyjj
EMOh99HpuHQqNCtbzYjfIv9bkuPjzzQ40PHZkaYJynaJDt6bn2eYdtspV3IzOjYxDyknIo+3yQRt
w/x5TfbQN65a2DYOtIj5tW/sXV9ySVuVhUS3ISSgjwI/rq6WpnYjWQPH2plgiPFEx5XEUDztGc6/
xFCuLlkriP6xol069ciDhaldDPc5q8gcqiv6H1qTC2WtUZoYdG08zPVD7DlEm/sl1Hel7sRk4TSD
gLBVE1p7K0l3cZyDZkU/EQ41/QYKV0L4Mv+R2kox6C9gASww08fUCV2tvRpzep1BgDJ5lA+2MMSF
m59tl8/tq6cpdpIa4X9lFNHdLScUgPOTjBvjURYO5VZUPyVT+eL55e+J6u3iK81bIdwvC5qrnVr1
onAlfzSsCE8myXMbywfauxQCUjBCVW82DtjK8kBRUSND0Y8V6u24kxAvMe7vzUod1486FJnsgKyI
AKkEdDYW0+xcuatFbZTPrdt/Uy0j/oyleoaMQFCABGpgWNXNdk5cie4Z88ObPc7tflY1+pDC3vku
RWdtjkuwDP4jj0aCt9ZezmzMxRHZ0M5R3lWtcmfVLJ+LNkVbQq7ikC9viPq1bCM+J11LDI0LESyi
qKus3OcWKft9hbVVxsWxkiIKYhJVCnO5+YY1QhdwnxeC8hKh52iaGFCQjPXHxybwhIPul97r+iv7
kXoXjazfHZktN4sfNkjVkoeJctD5uPqvIum6C3DOA3e6PEoUOhvAMdqRsc0Dks75HlvvxK8QC9EY
dBEjIS59acyHzEXrUeoETSkhnyhRHlTLIqzIvOHRHhdiYecWodhictKq/CD87AaqH0d9unomMAH1
XvU4Kzp0NG3P45iiY8adXPWILWFr5ltN5Rkk6pcye0jaMjmIVD3XNfuiFhkqktqdDbaDGcpQMF6t
Xgf+H6AoRK0PvfWj1azqizliqNAKnNn5jWE7ZbjFko6DIOTLUcn0ttjmpimOVUEFvqBeCZjwYmYG
umN0fmgBtNqpKl0CrzCBPyDSZ+QVOiDRGPEh19Jb955ro7cZMXMytmqQMoCLKzXhkzvovMSMtLck
tjrXyai3yA13UD3xdbYNU5R+rvepm+5joCpeYZ3JDW8CAsOJD2G2t0Hd+jYrNKgFC34yB1W0G6At
NqS713N29n15HXL3A8nQPrVMfnJn18TVvYubszL6J5yJTzlt1xRfBr84TIbZ4+8kwIWRojbstEX/
rN2pwfGGwJR1NBOt8jfqZtBvCkQp4UikzwooH/l5Rjqqhgev57Hgr1CxlF8USEgsfQ0KbnpG98ro
GQqg4E1hi1jUZFOZKBUtp/yF/+mFPhrRLmTuuiZLgbsd0EQZeIvV8AUkSlcTwEbk7Pljl7DcRMBA
ODh59WP1f2tM0fYpJh7NnDn58ovDwe4Z1t1qCTihaCZFIs1Z/go/DieHcxrFx86k38t4FVO7JDuE
eY9/zHV0QGLiQlpXAljFX3mN77S0Hv8AJTNQK+5TzbvOLBsm/GdC67f1lIoNuil0HYPLJqB600r9
BXqlsXG7s1k2J2Fi6rP9jjrP6H+4uvYn6+0vh+X95HWcQT8sjyM4b8eP1tH3ix35nEB9vEds9Tma
0DeMYzTw+izkEs/NToPuUbjaJvOM0O44h4fSuvY5wWZ7n6Yfe2zi9U/mtDc6Yxdb+OLz0nskFYTG
KiaqyiF1UWPy+d3qs2LI6269+s0ySI/yvfehcc5CmETS0RFuZac/crq9tIjdOqs5t516cCwB09Rp
kRbUA5weK6I7R+Tlr7euJHEvwt8YsIA/dZSMIZKcDYlPad8GczXezTa7+XWlDlbDXp4Fc5Skb1Iy
/PXYa226ymxDDRaWpTPiH4rpOfes3xl+lLT2L13XvGcMZvlMXABknHtTfblG/sfyBohVsnkc/Ojd
TZBVyuFBS8YvKeWVq+d7cPMUjAjNZ3VpFmTSIIWJ56jyPZ9C5idoTNYjUviAQfVkJFYGPn459YdC
q98AgvDh07SUYqUAlGGR9xe5P32MxkGpL08qz+NzpJxt1MRYf3MnBdQQEXkIh3oT9cyDoX999Hn0
VXRwv1j4I1quXRuyLAkXXad2OkUpsByIzy44qLZHBlBdU0RsZyEHK5B4bzT3R4vV8qxcPPiJlIHv
RguyKbLjitL52Y+UL7aXHVsPE3DTTadKrsdko+38TJMQKDR09snMUCNtQ2fu3lPdoCovWigyWR5K
PqbL/yTqPJrbVtIo+otQhRy2JJiDSGVpg5IsCRnoRmzg18/B28zi+c1MeWzaBLq/cO+5dJBLu/Le
d4290VyP4YOvlxsZqGHrkyyxQhyHhNdFfYos9DEr5aGF2gnujLyqCcukWlA8mmUck3bCqVwsbIAe
+aUjCPvOOpd4RkoOE6OhDCizSCKzj0IIfWf0uXYYHY4MEpOOvq7xVtUFwK9ID1UR21twZGRazZgg
I7jjS/rAxUiiULX1ydLa8qPK56cpeM4ycJuEWICsQ5q41WxNhnmgUSou+lvrSzO8lDFDxCjJgnxn
eCO4neI9wJkS4ZiIBSxNoee/oDROHbmlK+dtknUAUKZuVr2uTn1tvNoNxD0okXzDot2rIGT+gYkv
SsPZaLpwikawZ4BYQ6NP8xOjnets2Ba8KsWYwQXM2VfOZx1zyzT1+DUyE/ZszlFHDTgNVRpO47cp
kaa703el5mFnk/lmupq5ThvE5FVEevWo2b/O4O9Rg81ToF8baapQTB7Je5Zn0sKJpzSIf+rW5Iqu
9YdEIanLFemcc1kYWwFRADGLX+4qk8lI0iWYgad+5Xt5/DrY9t9QqhNtvXupsmTrTjZTQwJSyOXh
gwoKANTKeNv9qFSHOC+OPvHDN79Ov7wSMzNyUkBfdOCJmT6hl9V3LFnlcWQ86GBy4VJKpo2hRWdz
qJ/dJtK3te7nS/AR2YKkVQRpVIRJAsho6XSwUgerqJl+uSGuDJKIlM+ClgQoWaJj51igWDC0kfni
It0cWn1TaX2+0WwyQLQYpPOsM/hMNX+jKy0NW6/Rd3KkLjVmokfx+T10OYhfEw6LXojrGDffMf5Z
GkpYz+NP5ub+az7eGaPqIyNqBmsjPj+QxVBycIjC1yVq+Sil/VWw2VllFB97RzVHzJzituRRJpHx
XhWZi/WUwDdbUAHpPRYvote2/2gW5LkLmB8LHch0nnDhg9gaO0PtG+LgW0SHh9qq7GPrEZ1qV+0V
XwcuAbytCXU+brXp6nMMw9suPyi9XVRh0AyHwaOXKhYhmvKpgyP4X4wGLgWe0EtLnw9KvQw2aaGj
Hqy6axKl+2muiifQUFxkuMw2inC/lZyr3ZDr4LES/89FJtyb/muQioAsG4Q1vWhuNJy3PEc9Jm0l
dxTkgklJO9oPxO9lN4RGDGmIEF5eFhIcKlxcWlb+C9Djn8qadMlBC45Yt3qGa91jToAomVQW9YK7
6dlaOn73L20L94QzAAJkH3DURLa+LgyD6CJQKTUGkTBQ0ZLXl7wiNDI3Uzn9VBmLwJqz/ChorSm4
sFkFdfIEu4OfzsWyzvzxV09YVbgm+etxRBPgUL9EzKUA4LO8+y/4TMlNnRn2rpppOnWSizYz7/Fa
jssSeNmHSZh66wLQ5TFt0LkZaCmoDfP57lcjpT3gyyJlcNsBst+0OqF5GLEvBcBDPDkJKzpmRvDL
IzR0uFsddixrcik3SCugzHlNszMGCYTMbh2eKDvfkrEDDOJrtnljifrJet+6WHE/sxqq543oKDeJ
qrOtJN3TijHNtMCa9cBXN2W55HOtswKSXxRA2WsQJKxy1oKDojat8uEeQE55zIS3WEH056Gs9UPf
lKg1Eg7kxDReFnhSZHt/HvjUq6q0+1DjpugM/TVw82AX8Qv6XgFTaVbrIQe7XRbNO7iMSxun2Qtg
H5LoRP/UpFl0NJCWrgd4PonWa69wC/xTV7H+6rgp36EKswGGSm4g5dhpmi0fXTP2T7bjvCAuph6f
35bEWM93r7YSP4XSea2c+wTnyOtJAQQy4FAirHXbuvPvi55oYTL5zAUAwZOH4Ye1qeGP5S+9rus2
NJnqwtt7dGRwG6MdYKZ3Euh2GbxMiFry3bY7SlGLlAPoNavKHY+Nhit4cLyDvzCRl6RcVOzvafoT
9fVXGv/FHXRvmoyz3XhXbZrex2pD4h8MqBidBl/+m+kEj1lAfvI8IVBNaTIt4+4PxrFJwGLi9Fgj
wlVgYMQpXbBqVvrnz+I9YAtOh/PXzMmfxQETscsFipR9tC1lsfduZO7uL9UZ2Tr8bPBKfpg1+p+R
qYNO9o5HSkAg3ENuSVRFhn+lAXoeoYI0gXkw0+LcdupJfbY16WE9jJHV2NxMASsBNDUkuw+LHTm2
rbGGm8h9wv8atISt+iMWP528ThQTAx7gpJk2IE22Nqq6E5Jf+KfR3FxqvUpuQcOMSbuyqTK/2fKS
OJXYr9GU/U0dOpAgozYapNNditGByC3UNdUyZANy2o0FRiwHjc/TkGCTNCEjwNBp10SYu6Eubbrk
CiRcZrjGGZAUeVBo3RUN2pZ+uH1gQtHhrWaA68+nci7wQMjvLM/ka6I5t3H+cFqp48Cd6rBP0TuI
scYnYVRhj/v0ScAyZeuHzbkwc4eZqigucTpWexhD32BRJrj9OTmd8XD2mC1h6TDOqNTbZ4OTZ2UQ
vrTuRAphEZbuZq4b2rwAOI2WaxiSOn3jYLPburH/FZuCREvDxX/G6j1fIqK8nhmDgvLrYzNeK7QT
Wz63cySCcDVruYmHpdl2DQPI3Bb7DhHBzohYvE+1Ekc3wcsdD/7DPNrxrnfHeV3y9oayLXYma9SY
yUjY4ByAwSCv8M2QkdpUoSRJbdvIVEe9+9RM/R8hBk6ol112qvGArMo0Cm0Gh49DZr/G48Xr++Yo
ctQX+BRZbIrkUHotH4vzO7Q8J1oNerTlccWsG4wEE8QSAgHhh7QUX9II3QQXozcE7W6IQaw72kyp
V7LwscvRRetNZwqXeNiXnFzQkpxL55b5s2PJY6GKbO+WBXROlb674o8xLQEQS1QYimFeOdGzAFq6
lBHSXmnE+xifF6sU58HPOEayBZHf0ycPJHNFqfowI4VGaPITkPp2i4XxHCxKFzUT3psK/Wkh3NOs
kJKV+WgF3LLxDqM3gkubibZg474bgs449h7NZORi6dCs7gTGs9lKhZuiYlQPjcLYJDRyB5PEIMZq
NREwJBMAZSKuF1skaeVFEF3RKRgXCBlp262TNpg/zIpKyjb87koxQSSESS/oVDFTT0oVsoyns5lg
mbAny3slLbPaJ1IQIsSblZPs/qk6xuD9MP8O2XTvBmy5bB/OPRbL59YfyKFqvBz7DauirBehxMpp
DmkaDqND7FLsfvcj//+mWYo1cvf++2F2FevG4p5O/kuQYAYxU2Yf/rQfkcqtWV+9jA6gz4n0JqMn
sfQ/WTqUqKwQYSFjspbjANHu7D3Ax6gR2VOHRIpCKZeMHhjGYXpXH0wT6Df4BQPPG1H7BP3TJJ2z
5ZAuxpzzw12UEpP9V9C4emaDAMP4jJTlvo6uxU7QOmhOO2/dAFhcjTkFFUIjvb86AgSeDRQo7H0D
233MkgDp0FD/kM3LyEYGvPcQSwdfMDfIn2ovZag2HyLkNlsCg4y9E40RJIXmzo0Gtk8M9MJIqg4s
WC8Da8aj3XfvpQC5pC2CQs8Xz8JOiIv10ZDYNsiqTvzGljxolRvDuKfkNrvhliPWfiCv+4Q/B74v
KKoNoW9YH03YY/4v/joU0oiswdxGKAOSu47wiuUlGqSs7rneym/YoXelo5GfGJedVQEEbQr9KnPO
fjLc8dycDDd6h69drssq2fPEAGzl3lpxXbGtdez76AdHmxKTzUiEuRrDnCimirCF2ApBjkEg905G
OeGlMtghciEUq9lgDYVezTNZFCunJLQux0umeUize5slSeaxeJiOXAI1iT3JL9mQWNAcljAJjxA7
E50FDsL6tZPk321RkTwwa3U4C02FRlvbyHfIyOldCOJaT6yCroNiZWRMo5KbWzIx3qMsgrsQ07H3
YnjQ2wicdtakWzHyDol6+FL2VknxBkUDBaNjbQsdPxN8FHhyVmCvm8bi5HHZTjkFoQ987HXhVPe5
8P/hOHjt1Gocuxmrpwp288j5wuNHCTAhomiM4RPnxLSJYtzNucmiHavTo5Zxb2nk9NL0yXsAqGNl
ewQKlrP9ZyVMBBEyUh82GionaqyxMgm8fh+IdW5I0JbySYzTTOnI6CGjJcR9At+wwAHvTCj2e3pi
gydoZWvGl6fXb5b4KmreV7fETmIBBK4lBhGL7A53eM+cAVtFhoRCF+42aWIwl/GHcSGilBEGUdbC
qJ5Gi+hesC5oLbvmME7Gk6PH7yjjxhDfbJ9Xw6priMxjd3dvUDKujKopNqnDzZLGXGq5hyk4++iy
gDCyHQIatlKi+etG8Rfh8cOIT7jeZNUhgFm565X9OrY48QKT0FWdQVA5UTRXliV2BL5sjYJdTNM1
jKbdTxZyfxaLiVWWsWOIPe879ko2ZQQYzcOxd8Bsil7r1thsKOc7GoZ5fmqW9B9MXWuWLQCAmG3I
BPcW/p81oG57pcVUWpjxMcXrwYmIkX/aHLy39Ltz65NGHyOuHPr8sXDs91pnFtjXSDGmM6DVJ2/2
SY2rgxlTlPZmTtkzbIjOwo/FgAEhrxt/jYK3Bt/Gwc2f81q9I681tzxvYR51jBTnhgN4MEIdMUbK
JHqvGgrFfgYTRMLeO1vejPnwAx801OKAEpckziAW/6bYzzdAs9182iBj45J3K7TMqn0rLSzFXT+c
gmHCbMkmbsI+FnX2uUvajxG97uTMV14PIlU3U6zQ1aEKZBlDZLjXvbUJj7IJY9aYv/kuXzQn7a59
63yXzFQJP60pWjvgiWlnhQOy7pB1T5iDsMmtjjqm8K4MpunO5RA8tEhwc9bhZllP9ypiK4kTBgVM
dJjI+dvSpZ5b+PNl4TqYuCreSHXXdF8R0bMymgZWp9Y/5i6UgSZzNtUwxTdvLFkXQXTKxR+DeHjs
jAPOqHkd2YyYBQ0w/jXWVF9ht4nRCOVReukd/w87+ZpgursG3o2oFrAUlMTormt0YL6ZH42h+CTt
j0k9BXJnJBjJC9Ze86LxtG7kab6M8QCe03y2/DoLe8b/8wAag1feWHQMRyt1NpYGfX/oimGbC/Pf
iJqniN34rkAX5ALevBn390x3b0UHOpcx3yrPxt0sBm7IFESPsGxmTcWxtbG8dew4kJDCCKbijCg+
z2XYZM1fImim8tiUmwS1HhVHsi/7YZ3P2XxMUtrzNL2j+/pSzvBgl6B7WDSazBzw2gFNYpQPD4Cj
hf3OBoQnzjOUGPAlL/HPYNU/rWyzBzdJfryOaDOYWavWzj9w9T6PDSe/NuUPMh2nU8w4LRUGc8sM
mXS1z0kp3LGfeTRmtm8OcavxAOmYonOixkeI5MRrJILWytWhCMS+Ffr0Lg1pd7QWPuGezfymovY7
yW5aYDxPZoyVOuKkmhaVtkPkI2NMPD//wOr+1/NkJPmgACuTgZgZWYe8Sb8JKkIG5Q/44DQW5fp+
1NJPCVkql57a2gxqhym/1aMHEmIyt5kNcMfsRiSyDOo3IG+iTu3GHsUOTBNGWe3igBzZPg+9ftZN
IqC86j2J7YYn2hIUFGU4R7DP/FQdhyF4H/LNzL2PhcKZd0IdrRkEjmZbYZGDJeuS/A3vJUz46jKn
+N18QTDoTIoYTiGSflkv+iQ1bSfZbjMWMOsqKI8tnIk1PxsUSPSJZKdFbBH6yn7Q5Bxje6ofFtJI
497smNOPX+MiJFJPLJgL9L97zntkAo0wn4vmJWi70CefOOjiVysP1LEsLC+MW0TgcdlU4POzG3Uu
uMdZWW92y/aOhX0jiMVFy4ViQa/0YyPFY2pF08V3uk1ftu1X1euoftwGcSRHDeHgzbQtJfvVqjZZ
ZtuCZNEywExoV97J8ycVUnawnV90LZ7L3DWP4OPCG+g/2ZPuCXXc156bHONO0afDLdtETc7yG/jd
uq9rE7kcV65tkoVdOQh1ifLe6qQUkmhgv7bwYcGzK+PJaj51PaOvDzgTgkbn1oiJ5mafgvZXJHeX
hFgCGeZda8Wcd9VsnvpUJSciyM8WifZ2ql3qOj+mCCFCWyDHRGlkQ2f0IhwWdXxmGvWJxGd+HjIa
RoJjWvh8gPNMl7wD2mp5HSLzgKuIDqsUHYOrBIv9UOLsUU12hglFyV0WdqjrlCmTZn+AG4qIalNP
bWTMSBvE8Dhn1KigpTZNwH+KC4eQ+cmifTeTfDuxSNwx52j3idsQNBgzNZ2rvxxGcLqgA9tUgJH3
jPs4IhU3erJmpVadDUevD3xByaUUNQ8ticpz2T9aINf3+Iie3YTJROy3qKNK5AR4CNJT7QjiCkda
MPwd0CJHZslGHmyAD/tPXQLQGzXEyNKaS7MPA2fiVegJ1eDw3rrVUzURs5H2VN8zk+wYHXJFnxFY
6o1EwgspwZSwVy8qPyxFdzZ33Z9vIeLR/4ooOTY9pgC1pOji3HWXPIkLuiE0yjBXNB1zRVskp9Q4
8niy+EjpMRQy/1XX9+/0n+SuCypK2VxyLf5zLf+sfJinQ8wF6CkAq6lpv7T22UPg5LXUaU4OE9kc
wahzSYEgN68EgiG54FTwPXBw3scwIy5Ka4werXHEcJ+xzOkJEs9ilF9QZ6OFxzVWn/Wa3oeJ0aZz
MPxEr5lKjiKS735OHLIjuCCNOvT/xdgGrTo6FB2kpYVlasxfbh9sRS1+IRgclGgsdqAp0PfJNtYV
4St8HJy5BiW2j/GcER4SziwPDlBO201esB0g35Qta6tlYxjAVGWQWJKMpw3zyWn6bt0WrWBg2P6q
0hFhOsQ2HQse0E0X2+6lN6S+G5Pih0WXFbmHAMrvpSbpJXB6fLd9xvgyTYjn9aNLk4KHB4wUeuVg
Xgbd9re8bRAlJmfTytR4zp7pjvwFVcqQiE1jaGn6syn+w5lkyEsMePNRACGiEXoIVBANnHD6dWRo
z/lYxWcXii5Z65xzhJK5e5L6aFVo8nFzird8mK0tqIM3qTs/7qK16KDsQqoCL9ssLnOQqITR/nig
uT8cYyY4SKB6FjElRhl4H36nFUfTk2PY5wUiVGRASnk/uq0nZKqJf7WfjLfcz3+TeIh3/hAjmtTz
8eQcWinTOzOeXd4FxkVLYoMNTYcA1RsBC9TGWwpNdlWfbFVl1wo05HXUWu2CyBpzjCT3mK2TLk7M
crOLdOOG1zLlDcq6zeC6xKgEYi9s65E/Ll1Zw8S/9kbig41u7bbDu8WYs9Xyu3L0lzGHPZVpoEmq
nJMEccXBqVU4FVfP9/ZlFb8M1UM7RdtMjLRqLbnBmAk7HQdG4qFI8+W4dhO2g6AYXuKIgjuhHFzn
i4bVKY5LrFBcgfVAynozWKmwKeHNdrwTOsy1M6UshUX6HMMewl8fvMUI2rra+EdFVW5NLXjqEPzD
X64lF3l6MmqwFypILuPQEcUgaEz7GeqZl2Ka1stHiBGfuZQJYwWUdBPelETD1gSeYg+I9i82BpwA
UEBzidOJTQqOD/azNkwMOZLVKF1G8egD956sr2aJDh3nxqm4GwvqgcaTTHQ32ZRKww6WzlnoGACG
aEetIHp1XMcP/wtRpBDzmZOtLR1XhFGX2lZiNTZ1Nsw1CgEEoFgf9DVpGXJXxfWbFvk48Kox2lcM
f5YSd91pvxPm7jDGfceBgXxFFt3BT2ukXWSF2xUIrG75YWD/3CZ8HFyCa5u+CVk2XWKbovVxh5JL
BezjOAZit7j1Np1Ck+oE1Vc7AjkYK8RKsQ9gWXTNSzITlhWkzs7LkfijjYy3w1h8jIQ0Ie/jT8kw
4hOWIU3YHKzIdt0CBzqJqA6nxnuG2IbRqDBuk0sZ1eFQmFnjZNeZnmDV2Ym76+PiO51+sLfU61FS
F0JORy5HnlriHLqSOCuyQH+NvrlgrCvYdJXsT8b4UYNesZeGPA4KXWW6HZjtM+ULOh6yOsa4Y949
u0QEGIkN5xhlqjI4mPsZ/Wo8PQw4TFb0dPU2Z+gJmiHbyV58uAZPHOXZr6OcT9seKSfy+AVFFIIp
fIf6pCEeThDnY8o/Lv+wX8EGBZiDaGLk1COC2Pjix6QKRCRmA4xgx0jc61ZlV5XgneW07EKkgfrK
dv0z8ar5oZlgFDBuWqeFqs4Uy7ST3qK1tL1HOpCvAuv3Ni7HkAqSmTrVSt2h77LIjIRCgPsc1Wsx
wjUdrCe9r45YYkhiN796W7v2yxzSP5pZihhcWfse5suqzfu7QZvK5PDBIR6St2o9ufbW4PrquABb
rWbhbiMoYIMG+Rddim7Pp7HzDo35Gg0ERlbkua10bWYEUZj7PDsCPPk3OVF2UZGegTLXuFkxR6xF
erPaZWA41TC8QdngU5xCq8e/SRpQuu6ge7CA0Ukw8aZliOZMp46gs1UkD7puE1lkUouUDJp7961T
wYbN71a4PmTucgJ+iry5QuSLeG8pqQkyMmlL9Ja7wqMyTNOdY8c6Irb0EzHNY1D3NGBFv2Z/UYEl
Ma2Ni/qLLJ2N0TXzOgOcF6b+AQ0FE3//jkF73Wh5tSH5F5Gj7+y6ikg4rwJJ1f14koVf3dwtOG/U
yRK9WP1JbgEcF0tHtlkxlph7QNPgxYgzBfkggdcpAck8LUhU9Vvz26r5y6vlN3FhgISSad0AD1l3
A09Knwged3kuGvFmxuMjtPwxVA0A1kC/w1h78hgVmiUBQDXjyZQdSifp6wyBVlcvnr3Bwn9XkHvR
lvpGH4XcNyhGGNSB7pSTtuqkOAxZ6+/Q6cN4dxOk/3bcPWqSkXBj6PMeAuG8gnt7TEs/3oLZd9a+
B5mNaODXdvbPYwFBkGJ4q1mLKS1un+smekukecTYd6wa90xb+NYVNRlp1UZG7hHU2VPO0jyLBQ1Z
8UokMqr09yQR7aGQM5VVgQZFAzpEIwNyc3gG8PWSTMljUsafkycYAGbIzaT2bAXexrXVTwTEOjWC
I+KWAKQVK+FAG44Gq8gotpgFjtzlQLqQFn0XRbcRTHx439sTIB0mzkwIS+DxbknYjFnmztEu+1vA
t71jM04/pbfB2nBn78ga9oQJKj/21pitZ5uhCYEOWujWyIU8OWXbXurpjrwLtZGae+zIVLultdgo
1/lUQ+EdXQ89MIMe7gVRUkQPCEuqSZ3BZwtq/bTYGpZ2LDsXIjuNSag+pZ3cRYdqLgCiosm7jEHC
wYaHVKNBJGl+8bfgSYEpb+od33PNrEvJZkciFxNIbzoQcfIymHZ4rUEAPtXRAz6nAlGQVq7NCCXW
ZDASO03QyLaBZMJazgNqFu6slcBXNdcY3hYSYTfWa0k8bADujO6rDnCBay/KZqdfmZ8QoB9lab5l
Hk8CUYwIPjhtg34MZ8V6y4PdbXjlxh3rZJvWzkdKWARKOZSEWZIz6q+dreehoWVBwrQu4whqSR9y
Eu8gAv+IsRa3i96ELRXlWmZUaUk+vIml3u7EiFSattphAIuMLIrgWPv4HRbiKFowEp9Cn4ils5wI
XDZ17ylykkM/E9TZMcHNDafZxNoxSnpakoGXr8RphgVQnmfIAgBBx4OvtHNdRuLBQuu5S2bO9CA5
Gnac70aUGyETwotcsMX6hELaz2n0R2ZI+9oNlqugwBw5Rbs+H5gPBGm2Ga3aYuFFvIHtNRQmy8lT
YyWx6G4E6TE7vyrrXUN6EJkJFJXM9zZIJH/LZ5b++p1h8AMvi3ZOWMAaXQcTiFRkLmo7Z0M1/ePE
y+BLQqvuogROWQNfTFj5ptFGNH7VqB89gi6tMjYPFYqi/dgwiHL8+hxo4w1Zh+vZE6JOkxm3RtKh
kCQng/+etmCv0nMXM5u0jc5FLe/O57LH67w8F+gEh6PSAfmWXvU3dlNz9NP40pmgC1KC8TzpGif6
pzdZtZjyin9Bi8lQqu5J6/VfzfHtLUf7txGRdlEzTjeVNHYpYuOwRtYUnslgHO8Camgfg9pK5Nnp
CSCMhWIcvGQMZcibOdgY3ePYajBy4jxrYybAvfD0NQ7mY6+8ErKqcRi75sFg7EQgNQy3VG0zDRiY
0bjZurTP6N7Ha0bXFkBFiKhWUrIigWmxNXKaucaiBXNTpfoT/BwvRJ/OvIQCflU6xMXUDxMpB1jS
HHdN6ecjjnSvKQfvRu/bd9cdvvWke6L61/dN9STMcsPgo9wOCGRXCdIBk+AK9ChYuXoz6gFdIQWp
o7PuDC+oaroHfs1HMNwe1U2KXqzvoI57aYwGTc3ysCTW8D6hDxyZSwQGySpSpzhUlEtAl33HenFn
thCOpdZqcKr116Q3P5Yxv0PQe4hS6Evu4KJbsKwvxhPo06VIHhdFSGITv8Af80SCJmtcdC0bZr97
b9aYsyTps1PyZ+0VyHRUPDzl5s0PUMiP8m4v5nbEhOkmc4WkNY5+5oBv3ql/WT40GxlfAYoGAIin
ATYaynfWm1cqd5R/E039EBNzToALQEH3jd3C52BlXxlaMpTrcpXrrAytoiN2zDA/HV+RJpGy9K2y
1COctgdBNE6PTjZmV23etp3LiB1u0Do2W0HYEZ8j5Urdxga/76R5pyJGHmcYMfynlEWmpy/Wr46/
SO5um2UCAkShMsqnkaVIz/xtjfHZe+GqG9b2VKBkMsSpwjxwgCPJLAFq9jpzJvuEhxQ+QB3fbQUs
g/Pqqhi8bwuJUseZ5CUWOSk8olrCWvRP7EryISu0jZEr+ztmd+/I9t74xaH0q+lSD66GeRL02gi6
XLn9Xy2fJp0Ud8QGfoTy0nX/jYTKUFr5v1il7dB0+ze9L24y7z4qeVYdIsS7Meq8ECiIlNj0Zgob
1w2+Hcf/lFPlIVPiSWS/nnBUU9WxpLPx7rdXCWFeLMoM3z7hdf5U5i1KHe9aFRakYAitMC6+PWRp
7OBc+pXyBRBx75JqMQM8gNvL+ruyH+3IykLYpg7Tapa1bgXOraaR9kYCXq0pCTuOQS6ZZRrjiie8
BKfJaQG3c/pL05ahZHWyG31iWWcxd8Sam7+5znamdXBjlsPsXxQ7d2jdYT4geWAziAjVt9y7kTcl
nvOhfalL59bWbXnsXSe5JOwUaMezp8LqO5B3o7ZHmt4sO3Xg/Q1pZmkfw8e3y5xQvVFt08xd/CbT
P4usmFM7Vn/1PJq3GNElmCab6pJ7KaUkH4kzQfFXfA1mhvXKAKGod5iLKB63PlapVZHm+yy1T/gH
boQjkaYlumIzmR8EzhxsG4P27AqPrzO9+YOzbS20724jSBrS3b0NdvLQ5I+d8PowIrIe7A0IY6Ud
dZXUaxBkGZw3fpd0jtBpMHIjlP7bxwG9UXCvGQjD4YzSd/C/6oK5zawwdtBsTpt6jbDnnqc1iJ6i
WltmhJqyEDs3QBY7ea2z6iODFAuNPZrv3VIXT4VheZeGiYuXYpzjZoCuZtUnN6seElu05OAU+ZMp
1UePb3isifXB4pbFkGkyr10EUUWYIRpQ7HxWsd0Cnzf811GVd8ND5AoM2iJHBeznZiqix6LvgIlE
3rZyTGNnm92DllR/Ab3YlgHfBEqyzMglIPNF7quxfS90YpfZvp4tDcEQNYC5AY/TrcemezT0oT80
DyolUcPrKvsaj4a+83B/TQNZEX7ELkPhNhryGMIZnpRMifGGwrsERd+QQRdluIoCSRZs+dKb4jmP
u/Iux3pTxu1wKyuLGmZOfhzb4d1BgLeb7MBGacjEKkhogwhuHa6DQaIgMmOkMsa0GwwV3wuM85bB
VsktI8xqcZ+ea9iModBJMawSM98TQ4joqKyu//+hdeMbfOaJbLC+2TWeVpyTUe+A67vFkjVKo+Tk
Z0sEmyTKo0+PdzGzvSfHMZLHqNT6kw0jcsMGF9RTsYdSZjxgAxM3bU7xWdHfxw9IKPw3LlxmjQMf
jP5ZXUtn8Zd1ATlcI6y9gRb6mJjaLwM6HbdrVwLRrO4abOvjYLJ7DshH7UxI5kmLUyUbbq7Eyd4N
1k/gnYsUDE7pGOIQfcYy/yIb7UAzKy6uh4bPcexTPinc9LX5C94S8KWLko7vz7/j0TIj4+E/8zZ6
8H5jRdrdaEmntnkP1g6d79bQJMzPQHgncyBBNFNL5Ijs501KyOA6q6OvoZirKxA3AiIDZhvEybD4
xA4qHWPr22STJ7o2HgOw66zXAF5RFXBSVq2DAy8TWx2mChbxfK0AB14y+nzieyBxG1NtcKvo3jWI
OyCPya5V7s7jXvhJMG82c7lv3QKQcR+1p2jCIo90+Mqqo9vbmYcJri/lJmfMsa4rtAUimRd4s2oP
COw4+PDN4+pfFoBEYB5MrBO6UZGB3ZjRY6TolUctcn9m6xmJf9hyWpx0N+t3Vs/SbhhiJl++1m6L
zPyuYdO/106Mt72M9IfMnj9jrfW2bjFEx8nmUOF13eZRjpBh6QQD3QrtGKW3abAoZ8H6ZgfiREAs
waW6Jw9zsfhZmI/sRHoxM829z2N5GBzICH4bbSdiLTQzSfYxgSPGODgXyXF9WYZcIYmZdMM03buh
Na0XvfZLfIX8V/oSKBRz0e8jfQrCxDLbO7DHuggJFHd3xD1NN/JTnc1QEUK0pJ8RfMLazFzX2QAl
q8Jvl8h2r7PsfMlU96tPZ3dGcDyYcw/iecAtRQRwYjrW3uZkgLLRE/3OHC6ZflEaWyfXc39b47Ea
i/rGN30ccrRSTJnzPWp9mPuOCQaLl44jxbxYVcTCUv4wQJf/Y+48tiNH0iz9Kn1qjzowAwxiMb1w
rQV1cIPDiGBAK4PG08/nWTXd1bXtzWyYlRGVJN0dMPzi3u8u5yY2T1WYrKq+t1buWBCJ0cWPHEIa
EJTUWJhROLNSyzfd5GcbSIwYhQrzbsYRYz0m2hA24q1ELBOBFuya9jpWfrwlzIyhwxAHt06Um8xB
lh65OOPmdlEC16rRcT93TXbvBQdIVvfuoYmNS5Za96aLuB+dttgV5vwRdpyWmCCgNuWrXmXJ2ghz
brPi8tcbyZnC9M8lYBEyDBnifXiOk2jvKhKmKuYWojBhc3kZJ9XkBQfZzC8aUHXrM79NlCJwr22+
wmh4i1ujfqoY6i8TsfMKbd09FtG7qGngIKAgmlnwvpYDBCiPu4XBiNJ7gfVxz9agW+Zay4PhFtSW
An4tkr/fHmOceAjkjcUtT5HBTDdoeKt1Fcc2PU9DErFd78oB7UkWtzUcYhvoROptcTPaW2mTtcYU
QAezeu51W1ynWtxjwooYB/xgV+TvLKRWbOenANeRtYnTh4BZRStYMb+qelhzqtifphOTRaTtPfG5
ySZycDnqfF5ARVBPhotgngDncV05VJ2MzEgwrZDpUmVBrVwHAWYE1GwLgACvFWq5tRgA5jjxNSij
dzBg42KecmsNkehEpH141035x1OovaJGtuvMC0GdB1u7Kr2jJnTwVCGYQGSHYhI5frzTebZKC79e
J1nx6uUNXv/WBSI24tZovGVuEqnYTIg9ZJ2O9wr3+mpGa74Udfsnd+vsczTrY+WsedaPp8k6YJ5u
NgyCw1Ue+8kS3pf7cDJFB1Ih3hRx1GwgWrBGDa4RJ3HtUzEZ2R6tzJtubPfD8VjR2LWminn8qyvf
BghY73HcyOOgnQfZ6Rf5gePJipvlLHmOEoC0jWBAG+yF9jPYBjNF7PFc0J2gMPRanML9HVnqPoQ7
uEhE+e6bTrSytHhC6vLaSBxYZAv/SM35NfQyxj7GdMks4LXiGjbmNYTkEpgOwXsdVBj0pr+LLqce
VlnHWKR4Q9F61h4uJhPSbD+ZHSklFPgVWUdumK5JHuecnqD4m9o6lSSAumofYZ5fuz3wGz+m0tnn
k8vJKpgmNHNebXRZRoBKzpEH46hN+j+EN+yLfrh7QfCDaBbF3Fi+FsnwCTLVXheMCPPwIQqQH2mq
TmS6kjJNitGGOb5n42bnKR4Ca2BjPiDY01xwZX/HEfKb/xOBL1ikOVtALDGK4bc2knjvGD+9wmbk
i7sBUlZIa4iwhWlRY9sg7No+Wyld4ZJivBil7kvpdAZgKfVix3O2tutzXj84CODBEFJdowHYz2Sa
uIUSBB84LuV+lmBmMOVmK7KOjr3LlMIjY4CCG7/iaOb7emD6CiK6OeSmxewN6k9jo/mZukuRE6Pb
1WjiJ+AY2ulPI88SSEFtBI4pIIgqsU4uN+/OCBJj1fPzKI9Ut9K9IKC4PJlBdFdxMr+bUHegGwPv
AQe9qtAH1/1oL4jbydaaO2Wb5C/RXLir2oPnK8Nd2wy4rLSUm8513vokNYkD6+4VHxwjoHHR9ZIh
3ICVmnpzvvpZMq5ZhLV7wQOJ8fNDYd3bzdkUFs35jImVcCIKssAmYJeQo8koiPzxvjHfQLKtnX0Y
5jfXZmHQ4BPzBjdCge7NN4vAjk6e4nC89fNj3xhHap2X4D9KbYpDPtfRQjVq3HZsXZdNiSGCx4pz
kyiIwOdkC2D+3Xe44bigA9d+fNUOpOVCjv3W1yUDc2CWA9KwdTgBnBhClHdDhzaqbJkYc9wKFoKo
k7RGHzeR0QJTDlmG29ZyWbXML9wyDncVwLEl/u5umXZzuo01wYWVWRREZuLZ9AUCKDxaQ10POAj9
JY1s8WKPxled28bBoxZJScg5NWKIr49dlJyJPBBoRg3g+VMd+LfCYF0ctV74NAZqBZfT3zVDeDen
jHUQEuqBnJNT05lsEFq2ffFAhEHM3ToCtmL5QEa037cQ78kM2+nM+YGzWuy4+tAj5+2NKu5h82C6
12JoEx1mf6GNh+xGp5t0jiSiICStY+v4d9EG5E4mdffk2mymIiezmU2Jo+FhTpx77D+NzryXsEGz
jg4yhTDeSCq12r2ko3xlDEFodAeNsMeRldgN5iCz+pkElXlyStT2RZkTXJ0HxiokC3jXl+yfsnuj
73k7V89jQNZG/IgE635azWfUAxa3WtxIgjBvIdW1wBNr9FG9h1DMzLlHRzODT+mrcj4w+HyljyTY
LMD79UAP99UHSdrVl85pI8PqzWkT8UKB/2MsSQTSpTrKlraJGSYIKEiwu9IOmPF0uuamx76UMoxw
vFYdwwYHhdFgvLYfwCwo3DtraI4zSPeWjJC3vB5YLKqhv1e5+Ue6AQ91U3zOumZ9O0aYAWu1dnLL
2hjKSrdRATuVMTXACzUxdxdhvtfJbVbRzh3xsSQxztPGeTNhzVo6oFf2gIoV9jtJtfNyzEEdCMgm
zDDMTcQjmPaKsLRgN1joAWJCJDRRrouBxwud9kY4bbwy8DwkzI8ebuRXKRkHFMVsrECoM1gIlzBK
z2FBANFsPGw9BjwUiGCLMn2xivJmayH2tXY490K182IAFO00qHV3nBuSI9MMGDcVxE1ynmXMqSbd
/Zg7d60n1hLoUR5ZSNWHDSVwUW7QhuxbjZYO9dwXJk+TdEC8lHn84Y8mB5gBU8sxPWKskWZltRWe
Btpnc8hXoUAXpxNkjJ7b4IpLOJI8ph9ddDIaD/OznZRrU7zMUvEsqn56OeeXgGfxSDaZ9lMu7zFa
5lVVO3JtU0swaCCxHdZG5eiba074FSWK9El1ByDXiholwpzmTs9FSWmRk3mvEuqviRv4MBE0VNRk
ELRwoTCNpgw9PWDdmqqBBiSDrDK068T2EQ5YTJ6Ttr5PqWovWi9rzUI5Roxu2p9pybnv1NHNm4t+
gwedxY81InMbEFum058+s+cNDdq+dZthp5L47LlPIs98CFHtwivw/5SztK9DHH92NRyKGqd8LGV5
GEONeJPwFQbe1bE1StLHiMTZjqFaJqHPbHBmozJ7YblJcsVkihXzoWwfUNkScsYEnWJfE07OM05e
jNL4QxNIXAWpdRw5qD1G6TFlkRWVQkaJyKpgzXFNoywV9pWa4OuS/KFl64Lk8qbM+rSU/9K57bQv
yTZeZm0FSsWGUMrKYSuql7rokWc2yAy9LunXDq7rRYNFcote6Ft2HoYQOhLZd/riR8Ef93FSxTSW
R9IinntX9PTSQN2yXsvXvoM4b+IZIpzExXjZdeMpqWoWKwG8mol23q796BmT+by0QszJVYVJwqXw
WVk2ACM8BxGiUnLb7QklIq2JxUZpSFcDecqHcgy2Ug4QYzUScg2uhQQ/7R6sav7igC5PYccXzyEi
D2+BxVKYbtsL5iPMmGBdlZbBA3YULJ5hBDD6cFl1M760iMK6ZjHaibqNit3EQvA+1tK4B+Q8JI2N
OAXdzaIwWrG2kcYdswlLnChYpkWjZ679qlkjA104tecRC2XfyRO5jlHN+Zef+jiCfSAwwQvX/0wE
IXx9A7wDvys8Smcf5NTgZdB/mDWcZXtiGMtoG4cBW+xZOek6kA6w3/E9HoFVSVq3hVl7L0WfQ2xu
9xU7FWWVpJne0haZn2emTzkBIFUYUEhX5ocphrtmvHFRPkONDpTKIjOzUzrqn14JFocqcqqin9zI
VEEyXjs1VANAsQN4h0eX6/MLk1eCL97XyyZSb34Nl8HW9WY2aExUyxfc0EgUmF+zxTeRL0KfDchb
wVWzz0k6zye9syzzWJvJL7AF6SEU33RCNgoaLiVBFk9oE1whEmaoQ0oRA0RkSTblzXc/zDD6qWAe
cyxjJSAz+I/lJH+kTqIlgDbkZYZzyXqk5XBy7wOR3Do8YitYZ4iC0lLH+0ALeKh6kbn5KYOkgQcu
OJhJfisA97Ap6ykNC/ZS08NBTU712GT+hhE67j/6pMS6p3sM699yHjFya/8lJNuO3quh8gJS1yV/
hNF+PMyUYH0s9jnqLstnJFdMjnT3UbT5T3xoP82y/J1H3C6x85O0gCuqbihwnF+UJW1I1oUxGt92
ivbzYou8QZB56Nv25vsGbnq+V96z/LByPPySCslqwj+GRVPB9uJRUgIlCZ9LYIiV376Y4AaZnhOR
Yp3l/KBq8F1JDycMaqCZpnK8JxJJoNH4+JHDZ9XIcxJ506aj1l8BaLjb83Nh+tsktuSC0TsXbHpX
aLOWf71E8/GrhGmzziaq8pFLaQpeYtoSS7Uf5swCMaK9gMb5QuGMAS207nU5Up0FxbeTvM1sZAkj
zlij2oTS0DgHxrqyeed7C+Vh0HzgTL48/un3T67L8W/LIzVysCt7zHrZA1cpQvWTZ2bndYTS2pPN
y29sjnpxMR9ZuN4jFZcza61pdnfY7RG+Ep1bNxNmn4lPrzL3PeG6bKdI2R3ZfDXoGVr7Vzp3t78M
B+7NiJ2PkZBeitYvfGfn7pHeOxHj2xDnC/DvMmMhlOymO7+8ZtXwSZjEOY0RGZsEAvslChol5anF
TuQRGQx9/nVC6K2IEi4TIoUf2cLRI2XYfOQN/+2RLPCIPQi/mZBnnH/Fv8Uu/Nu//uf/Jl+Bn/Pf
cQ7b7/LylX83/x7V8P9hCINwpHD/eqv+8U6tvtqv//gu2phKgpfwf/52/NIFf5Z+/e2ff7z/TW7B
P/6rfwQwuN7flZKO70jpkXFAnfZfAQz2I4CBWAbTfXwhcOFv//HPAAbh/d1WwkdB5PELuPxX/xXA
IMTflSuF7/M3Nv/D8f72/yIi/sfn+N+f67/mFAjxbykF6Ps8VyrHgsroeJZH0sO/phQ4jTIqhuIY
WRq1m4rp6gRELUCN6RHyuamzZtayspxnUEwftY1/51/erX/+Pv/686Uv/j0CwiHkWAolPNNhfyf/
+vt/yUkII9CADlPSdVsC8rfARUAxcs5Y7+n2I9EgbePO0mn3OQVWtacYEywNnKOJ6YUBlGDamjQF
Sln1RfHjnl2M7hD4sjPPTXmuFMkHbp3mCFRDtY1IWGPHDLIvolBG2OF/UziQM1Vl1BaS7EfR/aAM
fE8Sx4UR0L57nZ53GMt/wltxr5FiYDTZ0ybUxA7yVItE+2xXAyHQ+XhwkTgeYuQbuRq8bePFvx1Q
QyiY7Qu7nGahSE+arTo6lFBbqCDUnkSdJ2n58yZ0gLTXYXh26OlmqxB7a+iz419fxKN9RWe6C2rB
6KXfMGj+XWa7B5prtLAN7uLM9tYq+vJs4u8qp8SV6EFt1l3yhFwGPecQbfQUJdsiwWeUzjnOQPXm
SNs9yIL9Y+BD5AtzyIMBgau6Ci+tgsjWCmZRI2Nn6TEOcAQlVgXWzzStcjNYjx2JDVhzNjISJuZo
J9CG4zIORIQbIHsQNUDqwlfE/Raa6xSmaxSyc8M8vrBzD2nmUMONImlknTSzQl8odyaQbT+tV1Rt
0OQvDtJmgMlDhieUYL5iib3hdIYFCfrP7WjdSdVVGWvIUdx65l9+rN9CD8TnSLFOAVWQDMLIBIrm
0dXFGlT0uKo7nvRW9Wm14cV09OYBq3rqUYTuqkKg8sU6yFKh+Bog0cZuY9IDiZssAePHAQQiBUp9
ySIDnQ+mGrBvLXpw687DAQNtNDT7MSRwFfshrq2+2nRNb5zsuAao0dN9ijI7aC2+UDxqRocWxoFo
gkdem9nScd4hBb5Fnbdr0Z5VjwVG029dx9Lr2dki3pmYs3l/ojg4WSJh0ZIGalmpVOxdTeSzE/eQ
Xizz4kQ+JH2fa43Aw6CUX/00HQ3H/MJpzw4LiKzct+rxLpHxw2tt14wwCB/vebPDzHknHCMqadbH
h5WfuOAbllEg+HqnxHrwG3MpW0XNl6njOJr9BgqbtTTzKzlGX3DtsdlP3Wde8Ii0MTEqkHTLKhOI
sxPU5Hm8yAOfdU7j/sIOwzZ5St46y2b+n2z9KeD3SQXyaOrs2vZ+h7axgQsDuwbckgtnfSUSiU49
mQrMxXqFkZSwpsiGT5x7wU9ldXhNCqbPnhse8/hd1Ko84TX3k3Sbzf7Lo62itcvZ5S5jiURV8noY
ci7yxG6XOmMG0R1qNBkrp7d/t01BjIhkyefDTaWpQtGMtasIPWNHtCTNMBNpw1bjakzd32M8vMpI
JPsxabArGGvSKvA456LbTFyCV/PxpZb1DlPoJtdzd9A+4ctEKo7ESVQXVC+bKNjLkTV84zJcIwIC
BMnY7Pz3h1BasyLg0R+fqrJp7hLh6T2JKT5wKpiLxPXCJT49QpSz2VqQiHC0sCI/0SlZOvYuWaz8
DdyGgXcRjF43dsPGctLxZDvjWzAgMY9U9ov1HSJXUbi4UGW8ckuz30ubgXGa9t/pI+TOT4iXanth
vD3yEAwch2p6ylzxC/mgvVK4lU7m+Egjl9YlwJtn5v15GqfphrnxG0k32twEH4zb1GpFVBjUSis5
s+TDDhkFbxbWkRdHPIwKEXynubEPea2eHZTeB8nJ7dnNdB5rOm/Df4qDbVUhcQ9ogbhJB6YxrBhw
n9RIFWNkhX4oUC6085GFBK2B+0njlO+wXdHcOF22cRHV73P74QYxiVS22+w+l4Dx24rpigvC+hgg
23U7Te4lRgAj6L2Nyo177c/ODj90vcTt/cz2crxH1VfX/qVRwnWTZI6/riojPBup3xzlYBwqDs9N
xK0GTBo9CL503FgahHKbV5j8kme/6cR5NMifkYV7CZFZInm1Cm5bi2NOhQ+TFSA+NL3VCcFNBXCY
eNuc/YqEhdoE+aU3uhj1PlQ/tOC4yKb3UpXTu4f3ZyXc7i1Me3JnTVkf8qeev1k0rYiRiARMkbhU
Fsypk11ltM8IB40nNSCSc1HU4qZuWCPl9l46g/vANEQgCnV5kEEVvMeF3kJkSnxV/lCMMfCU+PFa
GnQ6qbL1i+rYRvX5ZzM0PRHczKu1N68NtR+KIL1A8c5JhcCvktLznIltCkozOBm6ZBccN2V81IVz
zJFooiDqfxUTaR1h/6TNXLx7Q/3sV/KjcJJ5b4JJuJMEu8DGJ6+e627AB2Cy14m/Gl8kWdULpZx2
M8eje8oxE9Vh2h4JJGqPJjsVbKpuQgZfi3i4UsS5l2n2Gg341pCcISRpbAIW4RQc//oSZD/wrqqV
p8CukVfEOsaAYYa28j30CuelIqSpTOxXzhvxwhA5KY9V1vg/XETpW5VMsJrC9GVK9NlM3B9Rb/o/
NCtCJ9AGVkeiGsxY6rNtfEsfNBVzm4s3KlRkstgb7fxbsKRaj4VydkkS30MHwx1TxzWUfrASGGVo
MW2xrQFvkh5CWNZqxhB0DWzr2cr7+KZAIpKpiEBdZPE7o+EVVopVnk/DE9Nh9D9yPnbT+FTEJDID
jKx2QYM3Q7mTOLILnugxAGwiZu3OgsydAVL9FphJvTFbwretDqhcnmSnsju7qQ1Yoaidt9E38GZM
bbdxQO2w+OnivW2VX6nfHYVddS++22IIF3TYWV+rw19fJkuSEh7HR9VFxbkQTF+Y6w6V3RxGL72T
RRN8hI+bqc7DIyrw39441cfg8WVigmrNFegk26zPgAnqc5N/RZaY1jIeMWxW7jYVrbrWYFKZAyT5
cYwknsnJqc5kLP4qyjJYa4zEa5TlMXwJO+blGISMw+PBwhlSB1hxcc3Dn1WAWBlZzBpc8pU5FboX
G4NjhokTox85fRmCfXA4066BNgdpFkpCT5rpImuH7IAeiIYvjbpth9oPrYSO15Hd4TF/JJcMhkdJ
DPQX5V3lXWv0TYuqqL5BBaZ3ySVwqVMCmLMxFtvBQHxponTfywQnsazKu+xFi0ojsXbDPP3MEtM/
ZDx3FqhtSSPx0+8u8OqtZ74laZe/Gmc9+P5LYszRsvOQt3c+c66ZgTdORPU8RXN/Ku25omZFr0Cy
pbFMESbtYKddxiRSLwhNsmWdutBnx/69QBW+SYYSMZLQ46FM0yeZhxHU9rrezgpVajayXrQd92R6
0esUGO0RUYLeWj6LqMwMrCdkIQq5NS/OCTKQu2VM1Y+nIVVmsM+F83tQX5POmBtlDeus+oQ8ODpR
FQNRLVqqNJ45K0J6oo3l9Vg7WDRRpmYfhbL0nk69W5tApCoenII15Rn/DheDMexi6xE8NXnyMpgf
gTEPz8gAIN2X4dUwQAu0luu/JXOJlloDxCjU8FNxcePMlPInN98KVXH5QwzDvgj9/mS5sCgZLdoc
hH3/1BBymruZiTSrKjYuAJC121k9craUscMjWDUEbnxnhkRx5PEelYHoN9GMTTz0airgPj4W0m4P
hoWstkr3ZWa89K1nsiYyxdazxnbRRTo+t0PzbGa6u1U2+Sm2VOt4BJ2jreRiSR4TXe80T0Aet2n6
SHEpe7VKLTaGqofbmLQ5NhRrNl93gAFrCjXlpiVoaCgBeKLt+fthTAqjcn72++B1qKlcsBP2C6qh
4hFTYlzimR2fPSfFEYyUsRimMCdhwlu7PqsP24ZYxaAuXtkmOeFRHKbnNjWPdmm3+7hG6x+2fNpc
vWCVI0TEBDwfmZ7WxyRint+0DKUDkbO5cLjORDQ1pykdvlzcgsc48TdG6fqkkRgBWS5mcElyzpEA
/nDWSxcjCyqacbDp2orIXYLmSA5GP50gS+o3kZ5mhA7YvplDIxY/l82otskcitfZo1UchsikxG3r
p2iK0V/JY5656bkHlrMgSp06EQrixiS/Z2HrCKxpCUXRKyGbqA6gniTqaP4V2I5+DhFP4bO2h3Wd
I8rqo9lAZdOLnRww7EWNeql0JF/bxmQePXZgePxf1osGxrNl1Xkz6hATxCNB2c2m7DrKY1W/gEOC
wG5WeufPHjplSVw0y5NhPbozBV3PTN6NI/aqXQT+aeCRHyrm5QSQxPcAyactE5y4GupibsHd6DJV
YlQ3727l3KKyta5TS3xoEFGw5w+5XxN6Jg5x8Lx9YnTXxrSi3VBAuotrQhasfAyBd4jhuWBmgshz
HA6pkc3QVoZs22OgnmggwCoHJ5XG7tmaC5KC81pDoxHiwvMYWn9gsm9urQOTL6yMAHPXWMiHvete
gkdiIrcfVt+hOHSTwydQeYfeJpivqOKPHFNkXFd4nFQX7s0U3zA4C2+F9DPcOS6mnNktT3On6SAz
c95MXivey24mAM50F4NK861Jx7ZNXTxCnCP6PsbvuLvsc8NlNoYtapC4OkzoTn4zw362wmSti7lB
GCb1qemzD6GksTeG+m0yCCiHDEhaVNd5B8MD8UF9fA26cF6W1HarNHS+/TyX30b9Mk3WKZSGe4Uv
PD8T2PAZTVjxZj/+UeWZPMi8/TQMD8SU6MWjg/XWWQZWVrb2N8OBTzwFlN4JhCIResklyqCHjoN7
55dzYZkPVE7Dk80e/cmlC3Ez+4kuE1yG68DK1Gprm17yBGuLHBWFiiRHoFv3oiZrk8T6oC3PQVT7
UEyldyznhLV6bAGPcHGX2FZINZERsCt7erfUHuM1OLUjlPX0EsPfX6cQAJYRhJ3HSf01NiMpMzIg
KSnMjibusnPf1t9BUb73taHuBDSrO1wAD3+6QBbfsjlrOWsSDpIkKqtTBSKaPCLjHGeT5EPlBCrE
+OqUw7a03Xbbu3G3NWA/rYagi48532aD/vw3WqviNglWd9piLJ/21rZm+vqq2duuxEjAcU0AX5eK
t9DJWIqWBsN56Q8Ih8P8jcn7OpWlecPZnT2AOt5O9g+PX4HLuu54yOSj+9J2EZgVbV+JGh+PbdVv
yy5F1Cn9W4wL5+CwL2olnia3q91VZXD/odvPESLGjKZYflSPEU9iGlCGRdXsQib4NOKi2qXhvAJQ
+bvFxPLFTweOaYW/mig5JMRlXICyc3dTGG3LhLJx8iD4DbM6O418mcOxu6vC/RhFapOpXs7bFoD8
NhYeqpIgujEBLH6OFKM8m+CHirHY2IMX3bIEW5etrUMWjYdMDmjDKJpbf9hov7D2YOwuU/vQOw01
7kLaIaLKx/e0wS2p7GhetQBtYSY2qzRufzeW6RD0hSjTo7M1+CBDE9+dg49PVgWACQiU4TSv8qj+
9GwczmMIJWsUQDNF19+UH1+EwxK5juv3jKBOocIv4IUxY4mZ9G4gbobKgnO4HjhIQ4LScWBlMfvL
vs1ZALoZjBEL96MYlIPVoX/1DJtyVfkOnJYBDQWjIWPDOA21ZlP/KXXUbKPSuOJnsq88MHkVFr1y
DP4NrkX21Zl9fNLsJy42swGvKraDZScbi13Ash1stU741vicqHsqd0pOEJmeHeJF9u7j8ZSNxsbK
5RZEwXMUmcYZecCvmG3sayjOTijMlYP05VoaGuFloheRtou16g2MJGN4YQH+VgQWLvCBVilHAeUU
cbgXTcL2o3qx7ehCeP3vYUStjewQsYPtbFunSYC0ui7ea3gNQdBTW2CR2IceOlfs978MWATXur1x
6lY8VfZIzU7KxSdqmD3aqkfQlmVNyFHT6csjCH5lNfrJFfXvtiYslDB4rI6ud8H04p3CUXyHA4Qi
WLYQ3TOfxyGFdMVjBIWstxkFGsQmwahKFF56yxvZrsppdJdDLZsjslBox5oBNW7GQ9XTDUeVB9Ma
BNCH5YQnA8jCw0GNZcHXbNz06H8YQR6uWBCi20HmtwYPnR2yNsyXKkeIavLIXJVkT6zsCL80Dj8Q
AbFhbxmP8CxD0iOC3L6anaWW1KJYJJQLdS2sq3PidvTsZfLbexi57C69EejZ/qy5pMLWJ/aJDqvV
2OVFlh7qoJMv/YzXscWETk6LcTZxL1h2My5Lx2EmWTd03DbaJpbwsZfOh8F2kM9CT9p11cvQwb8w
NQ6H0knurni1zZ6lX5DCvKBGrzuKlJLqewcDH8MtL1062B+6bpl4kTr3gcXSak4ZoD+DSKKsisND
j+tno4Y/DRJBwOz+b48oL7ukYvanhIs3rjcyr7/RrY+nHAA2qqSfGdb0FTb+D+a65aYZtH9oYEYu
0qKI72IEVZyw/d40NcDmwEOOjhv5QfiZYK1BwEqYrIZugjYjYgNWDLRL7Ed5TV3Lb4Lp2x5xEWCo
DfewSMOV6ffQ3CAtL5NG37Tp43BibYmMpcIoB1ti4QzYjVNCctZBPXerMDIOpDqMO+CwyS5P5mfE
f9GRN43EpsLieysnP/31JYk4sfVY71uhxV76SF3jPl1x538OemZHbCabshbGkZiFA1nzAKWY1UXS
p+FBp4i8GY0d1vK0K9BglfDRDIz3t0b6H07BhAMVZ3uK6KE3fdXli9Twoks0VSZvQPeedPolmeYn
nGAg1HqWK0gI/Y0LCtqGW3+hUpYX3ycJowgA5P/1Z61mtYewjEcfqrctPrd1g0v0aurpnb1Itcus
5lqHhvUEVn6v6jtwZutIafCII3J+IUqeNgS11ftoQgOJ8GSBDiRHdGRgqxqtUzLLCbKviA41JI8j
KbrDznNEeJ5H/IyeQ2Rz39pk+nGqEJFAGk/dinw/KvcDM9RwLSewpMS14p3pOSUFoiYUYsMzQ/Jp
7YRnuxOKUNOmvFadWDJFNC9D1H35c6s2bQSnyrT7jQUrgM/Aya5N1hWrEU/yunFtYnk4tQxd+Bey
nQrukuozCrR/k1OcIXaCLJvKSUC0zAOose3eDPR8SpIcBrpl0T6CRIBugGUbLe18TRX7DRYhJA8e
sq7UvzTatUWVhWezaMSzUxjhSpdevK/SeVzEIpe7pOthA5h1d/RNVCQxj2ClwuB7cLsvGwTJq+zK
B1BTGJu8ItSEV63Ywdj4CfIJZww6OcT34lcyNtMNoJ1mapt+FDaGkx7fIqQuT91T7lpZTGTfTdbV
wlCCme6CyxOrFIJ+a4hfzQlgXlfSn1k4nTDl4rlpLkU7M7CdCLQiBmImspINtYZX47ALVnO9HrF/
4TBp5uXQFsmm7j3yHOXGksUneDE4MonFCtnnVgW4nyGiVyAB8mQlrOyr6q2QxqDYhqH/PAdTx6AJ
EmyKXeHYPJgCufadY6V7+yW17I+sjtwzo59ljyDgxcTX4GdEjegC8W+ShMkh7kxYCiFGkHjOYVN1
4XghTUA9tA9gbUklBGDB0j4ZcPU0XPzhzKYoN/N6oyPMYuCpi1vRZ9Xe6cjL8hR9iI9aE0RD+4Ku
UG1Gs0WN6Fq3AEzHfhhke8glHEvZWkfGmMQM9CSUhG9h4Lq3gpW+m7lHLGrNhZpjfJniQ2M43nbm
R7Jcq588L+yXvRYGUwS2TUlfJPsEp//ZLpgbeb2lnzLHJoIjnd975RQveREcoQc9kFHdxnfsemP0
JTO8oDMXXsAexxoGtQjNRB9M39SHxAhYAzEvXhkN4HnbJRASSYXHhoWMiDQpN6XTGuRip5gJWFBI
LzWRywDC4IK8NANSuf/L3nksV45sV/RfNEcHfAIDTa73hrw0xQmiWAYeSHjz9VpJtdT9JEUo3vxN
GF1VXSTrEhfIc/bea8sq2UO1o8YQkCgdFyihTe4xoNrDw8Od0U2s3tgyP8/E95eJX0LkqMG7VgKo
J+UzUzX3a6l13dOIzSAGQng186xZd2SGR8xpG9z16T7TzceUJvHRs8tdOtDoXWaYEThhGse2+SlH
8miNcZMVom2XGc6bz9OeKCo1gIkBC7oeOZBiFXTWAiJZAc/x5nOOIb863GK9eIsS3d2yf9U4tFPg
2iFPktBy2gVaSrYeQtrHKBzqBEsATzfio85xjptNfY0DxYEyx8vINW7hyeUG1xI2d1oEQ7+5JJwH
1rySQCrLmBLf1D/WAatzQ9XSR6VTHwjZfoQsdLdNgCvMaASaKrKO1AxAB2K4EGx8CgmavwuI2Pkh
AYl8p4GgvUNR99oRm3vptXAZDKGgzpeqamjVTipgjFPnbMNar2HdWPGyayIVLknoqB1ku4WiCr+n
aYtjpjPmzm2zGbTS23JFvzcChxHbnOEWmVxeUlhbHFrOuUjRuKFEHyw3HzlKyfK7W+/DfsDqTYCD
egPOUxPJrwubw2lpdu+gE5oHp+F+E2gOwnb6mc0EyT1UTuignr5MaejbDhPn1da5ZZ0haUE89GTu
NmE5t3SNY5lL4SPxcMfS2nfzRnhBhtM338hAUGc1zTjrLFokJHawJ79rfuRAoAjHtE/WiD0umPWU
7sbhpYkKjPK9YSPVm9ug6cxV5ssRmjDRDd7merQ1q+6D+EMA2owUCJBEEkRYkSbH9A80a6e70ijw
/8bWOuvH8ZZbZXXNuw9DUM0ZWd0Recc4jd0ruQBqeMwY+ZenzZa2SQ0AT8+eoIk+SjZxcKrNfcz5
B/No6K8FgzINzf0rJNYVdYvWq6UnhyEumx2LLZ0STZ9tZE0t7JR08SaffXNpwyiB8wZ1W9Ro2Rle
osPcoaDnpkN6IN9ngNiiFjAeWoO/0ttwKzTjnnjhd38ibZDC2E9icFGFoQKYj95hDrRIwLD7JH0W
mKzsgAQCWFpQ+CCfNe78+YTWMlAVnsLOChPknJ6+Rs17Qu6mGUy/NdOhyg10qVDCkMyR/RCZmJxB
wwGcAVSIEdMW+CRM4h42Fru2Hn6zEwLLp1NfL2Ps+lDhDmw57VVDYfhy8M138sjzUc8GwQuBrhCa
LHZTcsKBT83SMC6x6TJ4mWkoD2CofjsdgGDPBq7qpecKP9ohDK8E2g+tC56oC0DzcFJXSY5XPUqS
k1mC5HZntE/0xaqnBqvNfroa4ZhO+MVSBDGZM4NFs4w/6IYDqEkYnaL2dEEj49vs8vMGvhbV/bAb
Z9j7dXyVVvyjUWAzi+xE1ifWQgM9rReSgSnidh7zUJ2N4XdezDRrNC3VRRjytAEaVVx82vrwbbbY
ZeIuvrQuaUquLdti2B1j3ASQv6Z+WFkju216zeNtP48fduOczTTwAZKZDfvdHaAhgxy4Vi4I2b90
YcvL26r9HAw+YxxIce0Gj96OCNTOsnG5edvBObPh2/k5vpIhZjwzJGyQPNsbVV7Bg0sg5HqQHNL+
JJz0rg8wBCKeUmlA/KztODKiZE2he6t8h8Zn3TlKSzWIUe3DG/RQWN1idNiTBvpP2ATmMh2dekHe
Fctu/w7nhPs1a5wIZsXSc+2z0QU/hU7VWGgr7qjfLKLAskijXWVfc2CsGQxzUlRgSYWzmVo8vwYh
FafFqYHpIVMkbAez6rYvaCBryL1EOskFPSX8ktpVu5k4B1B5W9BmrnP+J586WSArg3HrVyUTczqH
ZOZQ62sWdx0gHzTKmmrHhN4E24hWAViDu6mxaGClFS91f0g3A5keN0q6c+64BkUe0G84oKQbeKb9
UfauZErqjG/5fImld3akKz5L+zejcr9Adusv7Zw/cIAY75kyAySy3aRUeFHD7ElSdVbPRq/Y5eWw
p9peXDMX2EBPkGo9eOnEWh4oYvvpTdCktMkmOlE1R920f+dh1n6be+gxdX0ZuYOeJk8jlmSQEaF6
WOwtGDYswZMrYaF+U1HQdWrjXrVwJNqW5eyV00r6URhsDamwXQ1jl7+KJr+12XTryxKCoiyLrQwM
fzWEJTzTgM6hzs1/ZJV0LmzQ6XpteHyVA5nAskan8emtVEcQQOQE+4qCdZ4K9ZRU73g9TZhM+dMK
5U8cyYkLxnWxcJtor/VJdQAE2K3HQIxEwbPq1NOQBQ+t4QrDllEjiHoDgFEjNezTMHHL8XXcBilW
0nPWWpdIs7qtZxKcyGq6++KpggSdcImhq7S/wvQk0kz+tCODt248Dk9dAbvPFJ61t+qGGz7+G+wz
b8Lw8qOuzzlALqvZN6l1qya88EPQf9NbmDGe5mmryyAasctYpp3HbC7XxTlq9HCfFBO0HlucIwiz
m3JofnPZb10eaFlTjSuWP+U5zK27Y9P/MZTTL06gy8AdQYBQl7b22LykNkEG7knTh7S/Azj6pRUT
EVsxlLcumtgv68ar71CnNzY6aFMTx3BRSHkfTeltMgBW25nU7saKydezld5Kk8ZySjif4i77ljW6
R3W9aK9kKOPngILAAV7GOCTZG5HBbRG7EnasgKYbEXSw8rpczlpHNM1XdpMoeSlIKmGkzdMTB/sX
MxisZTgnwcWajH4pkSJPMQz+XTiRjJxSgK8BJfdbJ/aOIoo5gGrW0ollecB8B/c4iXkeZ2F3wkpV
El3OfnFkMjdBzPbT4ZJdtmUar1UM7vz1Yapn/6wRYiF3t8JLBHlEwyCH6LpotZ99ojdPrLbdZylc
6tKCJZJJttNaW39y25tdWVzLumh2qf+wGlTYrzD9gGcHKb5j8UCkePTltWE7vLfoQt4lmh5v6qBn
udP3Z9pyJiY/dPKiriDQ2rbgU0HvNJRaP9l1vUfzfUOPLAFdSblCiMJBUk03x6y8vUjFqxaWA5xy
tY4JqAnJ5zVs4eYa1v0riQmYG5kzLnSh0wWbUr+AbJOj0C/aDg0dp3iDuWD8lHpY4EvS5DGUhFL7
Qt+mSt/2x/Yu6zr7yASpHTGF60qM3DJkOtFClv4cSVbkTmUTMIj0i17qzjJFC8H2ToIBVCJUqqbo
bqUwllVVqFhpAk+WiNmFqmqqpAbj3Djlyq2BFYUGFsqGDTnbmzJYaWVcAjftimVfoF3qo7B2bie1
3ZCPwHG18OgXZXSMGsNi9csVDrmAzMeJmTh6qRL3J6aceuGO9mtSOtmadbaBszLq78U03FMt6Wnu
XKRW5N2SqSvv/SCRp3xvRhxMyjuIhomVKwz1MdyjkravuTdHN6Olo49ICnd0UW9HO4kW/VR/oL3n
G35GGnUDKV0h9Lld0iJ/7saAdbsVJHvdUHAg1NDL7AykDoZfU9xCq7O7Y5JM9t7uh3Y7+fLio1ry
QKm7nWGzk4BidxFTcx4811lPfQShlYfYOvfnajmx2t5Lc1jBaXWPdGUZO542Oxd54fD1oZgxgyHD
uFu27Kj6RP0T1KrVjBSwkjhMdpMLn6KJc84fLPUM9z3Qh4h8vvWrnCqeh372BjmjP3eZfTDtzsLz
pR+aFhNb7fked4KyRhsdxVaT1HLkQPlXUR9LVG3xDbe+z1uRk6aQ+CIhHz7cRocvFbS/XNytixzg
+Y5Eps6RNoWNKvj501HF8rGdb6411Ys06/CYthoQmH0+dxSn1CCyI4BCU0TpONlz6I6t+z5N+oWF
dbueSPBVYctaJ6Dvzwn9T9crWCQMyWLCfjcMT0ms8xTm7bCyJoRjTLobtUKiL3BsDYA28rUsYkDx
gbYPIWn6OHAXUQYAPgHyouVI3YPnfOrsLFd52b4Gpn5zCqLAE7VWo129ulp70zyvR2TS9vwdAz7e
DJ+yAr6n3/xa1YzPHf80teef9Hk9R2Sr/TR5cnCvGWb70NgLkmAbyaziL8YIMEFLrFIIPdSMBlP9
inXNgJLlY0CtWXBE6VWwidyqDFvcrxyzDZ5Z3LXXzBGHWfo/2yJ8myNqs7NpN5b2d/YWz1PNu5i3
qIUXmLo5U4MoWTi89u1o3r6+QdvnxS09QUDWvnES+KyK+NUKw5PZjJegpwjA8L/1RIPPxmDOz1UW
vOUwdqB9BehPwbY3kVPUT9IvkFpwNtULUciDbfjFVctukqfG5AketFIS5mbA3RBFEudGzqxS08Dd
uFabEctKnxOXK0r3GHf1yr+z5TvMonMxl9Ftoc3VtkoHnl2Tprj1/CBLsGkLqkU3GqVvxK6ci6F8
JlM5xFu7L7ML25EVdQIOO1eQvIODVxw4ScVOnEVA12y8uIG4U3/Udix22PtWcQoVNq76H5Mx4QmC
xZS5hyKON0yEHPow4R/spixXhG9SKnVHNV9xsol4AdLc/4wkHtHIHtkdo8msZE2TjT3Q25VzxSHd
1mufuRRHVeytK4pyR6N65rsddv0M0Gj05zsNM6SK6nJf1/oecynROj0AdBFlI+1lQXthFe6g1/rj
CqeydsIKDsQ9RukQ3dAtKafyWeR3tMzUbzPwkD0pkmsipy3+JFpQOEl1JFqglIqJc8Y4nausHtd6
kjgLwYbyZE5Nfip45ILUEHjQifCfUltMSxhc/apOuFLk4OIRCcrqGJZYdExEM54380rjklkOdgbS
Fo8GKxduCoI7r2MpCqErdpadW4dc2fAgmh8kNysijlQ2emnCjytlV5KnIHfa7u7CRQDzQkkCFqvq
0nLS2dtlAp0OG2FRsmzOQozBVRkk168PlCym17Ybv8V5SzTP6X92UuJ2HvKIgosWCDyC/8FOLdwi
lccWkwoMSSnj1gNFQnn2qUBcPLl9/fBNx9uXhtsfGi7ITE9eCXPjDaxgiHG/gTGJrlgkfXK39R+R
3jbUBKMJdiZqNsryncX8axz13Tls5Nah5PWaR/OIWXij3yMIayvINCFJncA5znlBPbuRi1XGqZ46
A1tPllFZ1Rvry+c51bRbNa9C9sOWfmyBhaZCfcvFLfAtZ8t3MzN0GcThMmc4YioiZB7RP+Bo7njm
GIIlTq/rhZYbLy3sgCv+a6rTepZMVuHfiNPPp9lQGdSKu0xe5CthAfkMRMVbIawuwIPpFOlZo3ge
Gak4ldYxyrR2Z3X5B8o2aC2i/hRS/DShELB3omHRymJtMxe0Ucae+7sIcAcnonoBL8HXqmnmlU2X
HHFgUQTlFu2OHZbcI6DhZGp58VKjSEByeSilYlaLSuomeJocXHaSyzRqN6ajMVcICkSEBmVzpq2q
16DaJjzmDJqO8aVEl6y0eaaGHrDTGuakX/cbjJItdra5pg2gkFhVQpBOYr4HqWfdw7gJQfWm2iIc
a32tjaG/8zFxQZwZs4vjz/sWDX1pJWkLEbKpuhNvREqgqBQo5qTeSyg126xm8eC5MeUw+Oi3bNDp
j4iw5BtzOazLOC939P/CIZRsO/O6bQ+9kbbEaDH7GCEnAR6P42Zkkb2u2ajk7dRt9HEYdyxzMWnI
hKylMy04gWHhMnG14biOnwIPAI4yypsRjTtNjxWiUh++/ovuAH8vyw3LjAb7M9MdHwqxM/G8YlrN
fzE7V7hirOnQCb2+oBiSbLF1ih/yijoNl6wsUtTBCuCQ09k2er17GAcOJZBm3VWRAaprO/01xb8A
NCQP11Y1yfWsIcAaae7hMnvNW+rS03TS1hlghL3dDNkaYQlTmyp0MXj1J3phT0RN2lUwOp+lCH44
CSbWMpEQK7pppYOtePbZQC8Iy7f7zJ++d8wTde6m1JEklIe3hWJLiWGV58Yn7LiPkQzA2cNmqRip
hWEnV3/o6BeZrHAdDVFzTuiX4phW7sq4ShHSgZHIAMqSR8P9eb4NTm4/jAQj/xgX4GgH/QbWn3NR
TOzI9/ihEf1u0/7suUW+7mopd47HoiZmxXpsuvidt35PcObYqg9lA6P265ekTM6cc8KD0+PJDCh2
xvZKLXkU9JQEKGegp1gebPGFefgKNf0rLfeYJJm37z/zWKkIMGh/tH/PvQlft3DT/S0B9r/yctvy
H5Jy//03/szK2X+gjnOjNjBDuMJ3SaMNv5r23/9NWH+4jmWbwuDGbFq25f2VlXP+8Azb9clKmL6w
XMv6Kytn/+F57IUIJNlkoV3vn8vK8Ynkf0YjVapP2Oo7013Ts33HFQRpVJbub0k1Uwx9QRhpWINf
WNne9AhgWHR+dxgz6S/zXkOv1SG2+9r3Bv9KHUSfdhHDORnk+99etP8jNuf8n98J3wokOZ2X6n+k
9rIQhqyLYraebaKz7BF+9yr3Ow3a+P8E9GyHV/Z//qsdTxe+yXHJEY6u/vxv/+rOdUzLiqJhbRoA
42aS9dh5bEGcBiwxhH8WR1lubbrEhDvMLNMy1IAvYbphzCnUvNMy+ATCjS4jrljOvEhcbX51AWRX
alrSMFjB/GWQ1Me43NJcuzOmBuxcbA8LV3MZu9QHmVm7SE1jmprLKgY0hOlh3xXUA7NP4AEUFd4K
F5LL1N+deSY6jMPsDtTUh7WxWM8Mgo6aCFM1G3oMibOaFmfGRp3xUVNzpKEmSkPNlq2aMhPGzVzN
nYOaQDM1i3ZVgY6TIDvQvb7oACZtaSftKJZr3wo1zcZqrp3Cvanm3FBn4s3U7MtkN6NJMg8jDJX3
TM3IENi5rTIzMzxLu4GBNIXmqojYDQpGbEPN2jVDt1TTtz+deobxQE3lnKWtFSa56EidRHgcGd5x
pWg7Xl7c3mqyD9SMH0qm/ZDlMkgtYa0itQsQaiswmhpt82Dqnkg4QPphJvYtMgZu9VJCQTvB9gEK
6qZ73bW3DdCipU2k8fD1YeTUBiKRD+7gR9zMS31L7LgTIr1IEycovp0CMw/nSBbMIAJrf9iGPXi2
vKUWwx/IOFMhNh812s0htuOKF2ZirujvJKlf41wWIIsigxJ2uIj1tbcmoENFd9SQAbfV7LdPLo++
1mPFMcJrvKWjD+IR+T6PeJa6OHGpz9VHrAANnOJ0MNd+Qz3tEEQvBPjLbdKEM5eoM61lGn+Kxt0L
jMz4djGgMP8aWfUOtA0QmPugvAmLnsD750vtMRbFrsni+xBFv3saYWBksFXQpnAz5Pc0sYIDQuih
15PvfjcZy76y79hl96mEk+DWDqdWwu12qMbmHubMSi+yHV7+fhnG8r2X2qKf+UrEiO/86+kuCAIP
Vn92Ko7TyHCrKATJqH/0ePi9Mvyk4AakKaXIIreAZr2Wrv5ZpcsihBuiJYxJeiH2MixfG7J+pHWa
fQUANR0syLButg/MCooNkzyptvjT639lxvgjN3Hf+2y1A2oDBdYLXAlEOEGhWvaLNjXvsY8Sno/0
JXleuTej4BTl8uxzbhh7cZnN9OZE8ifetTcyL9D/UrlsRPSZSIIOgCHXnAmnLQy9e+fyM3SLy8Ts
zhyytLQaLDiFe+oLCJeXzPBzfYVWvYPVq6c7o06AOVt3b3J+FJoB8pRtbT2+6kb4W/TaQ3EIHPAJ
RUIH0dDcqhSCRmJIi7tyAfGIi7IWyduMMlqyBF65NnKU6fI1tjjg7nZMbtOOvuMKYWi363ezXIrC
/21KQOW8wKYbftJicOocc2sEytTYl6jZzmGkDluP9lKIs6euI60XD1pkWrYdtynlEmBhonpeT0NT
vGkaIU+x762XpOK0H1KGFYvgoW7hvp/8KH+Ojn7vU/+G4H1AQhpo3rVXLUGuzhN79UgxK5aVRduD
DdMpUYTnQZvYu0M5dh94F4vrgQjWqfeDfRzyIgZGcconD85Q57/aqJ+MnGHwUJQLN+BFU4wQENub
EQjtAgcsUhnyxW6kkG+ldSl5QdegP8+Zeu5lWNAcdIQ9pG74beHkqASwuZ0pg7qx4s+5+V4EfU9X
QKKLcqiHs+YCZEm8o0IwyOqX4Tv03oLAICebjDecq689rCCFwQCBtCVHtjQneqDCigcqaA4j4rGW
5lw7NTk2ZH0H0USjWRG6gyVvRtLei9zdBbbE1UhKOvZV0bftcSGiToQBLijdIRZl3KHOOSF+HBqg
cEUuAXTCpOPFajs+L5DQC+1gtDJR3NCFtzHsPwpXS7Eu5++eBV44Sz/ZknNb8+x7Iyja9vr0G27C
E9/6QadnzyA4SpLhLShmXNcIwkP8yeKf/ZGo+SoQJ2Fp1u/p9DyExiPX+T4xhORwbjcVCI8Mol4O
NsiHOKLp2q9urD5BQT5khzcHvybqmJGevcK89aK/oYHQIZPywxrVxcV7/BDp+R2f3KPP+PcUoEkI
/8wL2SH+DcQ022DdqoL1vihf/3Xa/SI8/D+nXcOFgfy3Y9v/Ousef9Xfs3847v75V/487Io/LN9E
BeK+xOzlqE/252FXHVstz9Nd4gGcdQXHv/8CQ5h/CN3jLGsLyxOu7/x12PX+MMEzA4YwOCX7wnTd
fw4MYYCf+IeDn/A5ixuOboKh4FTt8v39/eDHbVgb0tRg0RC0a7rXo5P1lltDcM7TGNKQ0UHWrgIq
A13DhYTHjjw1cPkMIsvXffuYI2bdOHrETlkiq2vNyhtdBNAWmaQuYLEHSskM8DPvKtd6I5ODebcc
qWZQZYJNTqlUnm2tqIrXYQBt2Z9Huivj4mDqDUcHdHjsG2HK6UUfq5AlhudstQmv3pS397ye7Cua
79oj7uHb1az4XRAZKI63HBdJqMAqHNr9rZVEaAhLV6AaefwHGI5n7SiTDCRMWp5IIoVLezi7c2yD
P24zNiZV/OJ6a6ze3WMKpx9jJPQrD1KRXjsxN281oKVlY/lXs2SOryInfSSS7XsUZ6e5GqjHS6W3
o7gPWCVbJYQM/wlfp7MhOWFvZYFD2c/pNmg08J5FWN1RVk1cSnPNBj+V99mqX8uxxFNKf8mh6LXd
l5uzrNllZ3q5SqMxu/k06y5yK5W7nhgAdpmh2PWGxOGLyLaAkGFtUiw3BxMAwlcqTbP1wzi92dCv
qDIobi5M0uUgCQ+UZUWenlX7pnFqFgdhRSbRA1CZYjCoOEVfLMxBcKuccS2IpA00InxDDt9kYWYe
sXNEm97Hqe+XicVUD+DfK6P33CRy3Pcj9MsManJHhMGHyPA+Tk4NJgElbzaKpa83I6kvjDu+rp2q
pNwqQtqLOXTK12DinR2xqPuU40yxdgQQHhz7YFz6QTQcE9vGh6nY3pmvX4yI68z0a5f4Cp1DWee9
6hh1r0w0No9tGFdd0Z9zPSnWtsjwpbqDJMISf/M9+r5SJ38KreBFa6Jxg7vhOur2On2iyLqAujsT
nPNgI5A1Z9uuWQuPkmFigeLs1JW7a/XseWRQWo5Y4dAM7QnQQLwvLZwXMMNLSKCfKTlsAF7ElcMx
1Q4TQb6umv9MwlqOd6b0sN71VTwTUrMnzBW8NXg8H2fqzFADZbI+4yUbH30/NE+NqWG5buLTyOi2
xM22LksrfLN7ntoUV6xJk1EuVDj1FjJ0etGq7JsTdgTDR94VVPHcyoQERBqjczUVP32DAow3i124
qIBpdwA4L4WNpz2SwbOnHvc6zUccUiLyP6n/s7HM8mMir+tkY2YtnK6l4rVWNRvKzGFn5i9hyDfd
Llh8j7p2oLsCD3ORuZu2TahG0FhUB457i9nJXywiZc9G1rhrh0JrUZH/cEdxJO1OjsdDRgprTG8F
Yco9jYnGseSwh9OwLdegxfFp12lxKDKBaTzm8zPt7H1pWiczL8ZN13x4Wjpex5ItGrlfHLxTS62N
EDoSKFLqkNYrpPhH5SUFO/IIECX4WxwlhWqBr6clwxtOKpfFHcPSuWX9fhbgY1HgR4xzJdPIOPov
xdyDLUeenWbAkl7FNwxnMt9HRGsaQduLya53qwN82tjJ9EROaTlYrrcPW8IxcDBR94BaHto07fZh
Gd11N0x2XrqyWlOcGRKuY6W1+0bvF33TRheNVfA1tZPvdjKaV63zK7DgBerNxFtKcuJdVDDh1+Gk
eqcJTK8yE9S4ZYBibOr+HGPn36VB88m+1V/1eBjAxhXasTYq4gAiAXIR988DpM1U2qSIHDgHet5e
2yBmOiI3lJpi2jiOY907TZnJIJ5aCnDPoVGyLBieSVyM+D9HHhYtB70oc4zlzDR7Z0tgUah3AoJO
mtJW9/aQR8pE5wjuuVEq0ZDhp7S9KypySLxmlLyjivyYR9JakcxYsLMkfZnTnNca3QCMPnkvyu7B
zpXcPTBymlLEoimE/QhSzFkmw8JyCoLpQtJkfYKgoZ3bqP9pdON8a2iu8GJUVuw5G0m37Ul1M9CS
iM2P6WaT9uoz9Paw5f8EG8vrvXZxgeBbmWPqo3Aoh+nw7srS+uYM0ylICP4baWecZEYtSFZG8tE2
aO9GqK0mVbElwLSgZFI5DtOkwNhLrio1230lg008cxofCnevW31AJU7OMkbPXmKfh9FvTtHZC1uJ
ZOX7Y3rNUxdlCbzMlFfcOOlqW1RYkQ+Gx1G/TBS+IuyPqjhGJFa3dBq5Y9WskR88l7zDdIoY46E3
H2UqAPLBU/MrjVYKhbptY0Jw7O0pvvXrYEtTVr3G9hSGAB20AOSpPtjnwJtY4nDFY46aiG2RqjKm
3FllwGvI4Ha7vrPkWXA4rnwDk6Xa6uT6SZJ+w+Bo8rCKeCGGilpieEn6EikSXqfx03ivSsLKnh62
z2Ei7zb/2j2ikLuoUbuvBfzBtG3O1B+BQWY7XbCljtW6mjqiZpOrFXajltk9W+2c7bZQa+5ALbwN
tfqe2IFLtQx31Vpcsh/X2JNHLgvzWa3OTXborVqmU7YegTNmwZ6rVXumlu6FWr/b4pUnm3fS1WI+
6any0TRg4OgpoIXSidi4B4EmqUBgWuys6C1yD2RGbLX216tc4gv3XVg4aAUT6kCiZIJeCQZTRuhu
zPj9RCa/EJzCQ6IEhkRJDdaX6sCDuQlmf4/OUhxi9eHrvzrdbZcJuoWmBIxKSRmlEjVcJW9MSuho
leTBHmaPMZEEjZJDGnSRSQkkppJKTCWaIOS5S5gpzaFTasrUUu5s5gTahi4osF7Gw7of5wHSK3KM
p4QZX0k0uRJrKiXbEBWt946ScjQ0nVSJOzStovN0SvIhx73ncZ9dEOPpfZ4QhiIlEY1KLIqUbKQp
AWlASUqVpDQocYlC0/piKcFpVNKTQIMylRiVK1mqUwIVatQiRbEalHQVOyZUpJh+0sIHxpmVzr7B
qV/VSbMEs3AIB0Sw0FNymBLGMiWRDUosw7sDO0kv4KiOfYvej6hWKXmN0S9e90py06byZU5cUp2R
/VsDMboBJhOwmFJSnRLtOiXf+eh4CXpeopUfvsi73dRM1tFXoh/RdBYQSggMlCSooQ16SiQsUAuh
lxMDUwKikZb6aS60W67ExVTJjJ0SHMPCeCmUBNkrMZKN6XielUBZKqnSV6IlR5QYNCxCJt0QZHwz
/wahPXvRHcLO3pfwiQJqChgMs5UdDTPhsKxk0vxLMY2UeKorGdVQgmqhpFUv1/QlwK5xmVpx+Zjp
yDz5jftbqwyi1tGUH4vSdZ5nOCa8oMuKG8GlmcvuEoz5TdfZiJk+lfcc5fy71bMaxfFmUV2LJG0+
miH3H2XlHlOzyC5EKpdTY+ISaF0e93RlNj+iSHbXSPe2gYR/5STWNqBG60jHQfGIeFwtUnDPtAz4
+YN4T7zRDQqi/Fa0OwOuBfdmU79qRb0J7YrGMSe25MrkeaPgbsHTbMn63vDw66sxePr6rSzV0zUX
prv++mXIlYr7YnDpTQGUqie+i08El5o1hx7ZNH0fQS5fZKQZCTz79Wom1WBZVfZZtOlNoXxWrPbd
vZzxL3deoR3CZmApYlPHU05+9KI5nCBoyoswV/flbcbdnczaOiI8vjf6MNgZlcd3YEY7d85N9mwY
nZ0xgZtXOx6G4c54EQ79hOAR+HnXNbXZtvutnrtnKzO/NXkwbb++BBPJCaN7vtK0kZ4nzzzMAw1m
RaRjMLWHk2zGej3kcl1XUHVLZyfTLeEWqjOtH7UdkoPo9LfKLzYh+9e4fC1JANBqZw3fDL16TiXy
NQtiy4ue+6heSSqEAhKZkUGBtF80h2zm05cuj9aktn5oNdpw35Gsa7e1CeY6YBU0RvvEqTgSQBGj
6zFYDGV+78cm4topW5XMqZ84dlRPVVM4ywjI//av39MYSBtt7rDuxP7Gq6PfoVn9wmb2xoJxj60Q
fMWE5UNBDdoofTgTd4GkZRUbWgDSRQzXKooufZc7xIvzA0+I6sWO6LvTq4pX3ahe4pIvi2uW2z14
Ae7mK0xEuGMiaH7jrwkEdbo0eBxHYzXRlBfnTxmgFOgJ+cvw9YceS30nphzWjsliGJE5LW2d1FA7
dP0r9DjTi882TjXqvXnvz14ZLGyP/S3GVlp8QomSrY7lRsR6T0oToHCb3diOxpSPaaGKA2U3XcO2
O3+5O6vEvFQ5bsKmooombzvjgnfHuIxUD+1wN1BN0mV0bfLInosmwe+Pi4OnMPAekir7yGZZ6LeW
8eioSl7GUkaHr18OOSl9LXYo7FR/yohe72n8aJZfv0TATi5uU71WgRM8TzZKbm1ebSP+GHPeo1kd
0voDCW3iEEb3ZP389YHSH0j0vT5Q2cHvcf/LD67C/xsTuGYDY9e2G83k5lJqfRWSJqEwuaEwsuOP
+5dYjvZNG9lB1K3RrF0339qwYKkc1T8Lz6A6RczfQjO4YzMZDgGi9LXNZHxl+DnW0UjXGxcLxIjo
QHORe+Yh/+60ib0Twn01yDFtnNaggFauGcfpYhWJt8JZScm161q3YerX3ptdAuGosY0Br7APtjq0
T6j+q0AKQvYN/3PCkP0f7J3XduTIeqVfRQ8g9AogYC8nvWNmkkVXvMFimQYC3runny94jkbn9Eij
0b1uuKq6ukwmkRG/2fvbu5rTCiR40pzRClD2Dy7EfP0F3e0Kb6+zxd9aX4LYJANnxA1e8/0jLj7f
2fq/Q+XpDpnvXn3aooevL3FMpkDoqgt6ruBUW1i3iM0Uq6mvP5Z0sY+zNNu7ZOrBeQ2FXkW47AQb
9k4UDpxp9r8yTp6/vtQkseHRsdeYFpM98tnm2WDLgkjCZEGnf6qgDuyqBZzJmBk5JslRj6HVeEKj
ykamwSfYOYBK0ljeXPYMz19fqnVBvBpNopudKkzlzyqLci3icteO+Fq3Jd2eaQSyWqLobxCgwxMe
vNvkjKAo/OEt4DU9TUX8oEbuoWiUEVMGeBdt2m0tD9FkPkoa+xXl53yNuijcRvljgUz7HA+mdzcx
NuM5LJYfE97THAbQq9UziPF0RxZx2prB3H3LtNXbdzL356R4+qaSiTuwhYiGT8+xsgtTpfTBKMFt
0ZgWDIasfR/Kh0FM0+/BYdOYI4MAkBzxdBGxbYAuuaYI8k6QNjSmffGeaQLA5Peh+m01NAeOvVym
tmo3zoLRO2tJP2vRTu6DnEqQ/YgNBpTzfnHrGxTAa+DAI2SQll06ltSAldk/oHNuLD/aTLPuRCu0
dHlsfo6G2kHHwuY2xW9daZAtBsTvbHLNXzPseZuhGqO9nGp/H0PhRHud3hT+73XgxOnaAAV/NeIx
2PwrMkwvTQXJEFNtMr+xo59RsrDPbbHmtHG/+lenCmbRV329Rab8Mw68S1b3086BzIkjp/PWST2w
qtToxU5+/5+59P/PXFoy+WVgDN75P2EWP3/mKvuX6+ev/h/FG3//bX+bTfviD+lI6SE5cthLf8kt
/j6bdv9gz49Kw5UCacU/zablH3aAbRW1RYBTAqrC/xFi+H8IDzg1jlfb8xwZiP/ebPr/nkyjmw4C
KFX8dZaw/iLEaGrp9+7kNluFj7QcvSu2gIP0ANZzSdmOsbWtkIzv7oq7gLwvw2HVEq/KWrzgCtpl
cjrTee//4T38DyQZgIr/SjL2hfAgW1m8XdLkxUKO/seBOet0kYweNurWwscMs29e2aBEWV2Bx/RR
5nLWP7al+Vi7CYgJSsvZ7+tN7OKhwxsYkgER/qqdxF9VflceQ+gRiznf6ygr9nZQ6gayP9lzkh/9
HAygsM6G3XmXFrcbeTgiOxaquFuwdHdCs9KH8DudDn8TEXYrApYRdUlrZrxZ/pASIrypcBi0Ybf3
k6Nq2uABqA3d/sA8BOtNnrbhFTL/ajKley/toKApNj9q9u8HOxsBDpJLtQESW6fBsVtc3mNWXg9t
0X1vPOntEVmTAZHOT6JSNmUMgak5c7I96972uTCA3rJwZfNtYTUKDLU8eXCfwNYat6A9ActEXMGR
wv2xTgUL4S7GTjFYyDddk+LCIbIhr0g3yPvuyq5zvqbNaypwiZtR5D23OsZXFqMOy+DFu0275XaY
10pbVaRo7qNJx1c63bLDuu8u4jTCePGj4yhj4+gVJ4IMPqo5ODug8XaRspxV42TOqdMEKS9rL0EI
hSpuphM5GiSdEwM2GmgDiAcjmVEy5OrazWgTrjMza2OuM8fDgjWTcx/zrU0ZZSnP2NbmJw4ac2/6
zSnDH5TI8Uc70o0pmX4IK3fvVVewQv1tqjygbLE/SMElSsMgp7qNCa5zUxy3v+zWurTK/0GcOSyd
vgvWXd9DUxsZe/ROvy5pwNH849oEY4ORLr2bkFN2WaBWCJ3IvbVPCwFpYBjQFga3mrh6DNsG7zyX
w3qqIuBKdg17q2t+LY03v/jeGGyrS1qo9KXME55AxWbZCzFOZUwvJgI2GWJNyTd2Bd/tGZuynJhp
giTy++CRLqrfZaPI9p43MIVPkA1kFjk7dMpA4wpAMJ3v7+XYIWVOi3QlMWntE1uBQopExyw7wblt
GreqCF4wECX7zhyw6NforzRpcqcKYlpsOd0NZNEnB6Inzsbh3PfsCGTOSdAUVru3SwIKYdr8MPo7
LyA613jytq2r0wp7CJuk7XKfzsV+kvM60wxJ0kvCzdcD1S1Ms8lTIXX91KAVIBUwTnZ2S0DYSOTs
WXXZUx2mh7oO7IeYAvLmVsz/0/Zvv8TB2u5rgGlwHOLqGLv59ySuUU/KUz+i2Q4Dvb/I0Zov09WI
BIxtmzw6mKnsugLE9S7aCXhemOElM/oiHNVukiWqUkiw+0REv6EWJyiC5M2eYHPEmfYW9+zkg6on
uqE3RiqI4Nr4fwbxEBL2go2LIu1Ky/FA46JlEbgqk4jwRNNo3ln4dTtvkS9FzOngYjo4igwnNg6e
aTfzJCKzwA9YJ99qyULJHOZyk8T9IylT7aPdEJAtZPIGPaJ4YYow4vF3VvGS0yEumTpMACWvHdld
6zZxj+kyzh8e4+ghoM+IBoJHhljCcEHtOZNKNEwk6MqZ8BejDc8UjS527HUvPKYcBsKPesr+9OMU
MUL4HqRsoDzx5hcVhpHgZz2m/rpjLMkQgLFkFC7F3lDDXcFvyKwuB3EuCshfFfFgEjJ4DVIzWpa3
xQ6ozCL7pho+Ra1KEAvZ6GaWvvXxCs7nucEmO3nmRXU2aEnczECi5Z1/2hYGIFzyFJlcp3KUrFF0
bSnhKdCIObF6o9lGskLpa+2w7Hyr0HgfoxG8lFOQIzLf8H7pcItqYRPKCAkO8WUWwAZZqGU5H1Fq
2G67sHPYJv54sGIopnNevdTRoySrYp1YCGwx/PlC66SyUy+yJxNGIohAtCGGI76nnoeHnAHioXJK
5yHu53c36o11s1xLkxiRlgjslXT7dGfwfD9Bq24o1pCIV3D8dvVrQoO6c9X06nTdtB5bVkxfl14b
IoWBrr0Z8wXKlbMoVBGEu1sjCyi3acxNg36rg8+zq51uD4z40cBUtpgA1EEe15M1rONlJDyMHh+s
DfQixGJmDfJL1Ddjaj/LoJWrdlCIy0iGJob0JjHg74gLwKm8kJYU+967bbmvxFk/eAOxd2BHt1JM
7aYe4js67d+uGP3vEuCADzoqjBqaWn9sN3EPjg3cqL0Ko3jvRnr5FEO1qWB1IWLzz4bvQi8zcHoX
AZjDEG4Cgjc3wv0cWae+RdxReXawVUtcXshlKy9TYqNBkiOmIqTewTggI2997+I6MZNWoX/YcWF2
hDYSS+uPD9VQckNlAE1kgbpPBc586fs6grYWtWLf52q4DEDrkbcQhus823H4c6S1OjoZIhy7q9nA
tdN+cm2dsSzeRqCQF0b51eXGyLg6mwUsDQZD9d+/6J+6IUaTXcCioMDJuEAJwUtDkHfVAFZsoFHn
XQQDtAxLFJd8NuzYx08ZZ4l/8oGw7SuV/qSGgBc9AudpR6jGXc1VNDtcNd6QdNcKXvJZuf4v8gUQ
5IBNxY78vU5eieS6sPh3HvJg/Ay0tTcukc4K5GLnmUcB5e+LQOt5ICwPqXc/6KDNELIAeA+2smjL
Cns6DpNjsYa1pksSfUYTu5KlHMjQYU+4DyNnvOaDvXbF0rMACH6Haf8yAFA7s2yMzl8/ilx+9O8/
DacRlC7OiM3X2zWzfzwvUoHjADLAXNC6TPoLr2/ZIBmqatxsM8/LNSwr+L/DAOaXMftZxFbN/KeI
NskMgqZ3oEYE3nCpmXi4MXYUaMjWbpqw2AnW09uuxAU0BNK/T8C40rI4yGiJnuw+eTWgM50MM8UC
ZO7Q5dqnqQx0Ugb4FdelGy1p4uUSxlQXWgPWtkekDfHDCFtgLZzO3nj5OjKs8KFy2pAshfFhcVgk
u3Xt0UiqzVyYMeZ+cQ2oWx/S3jMfOjRR66ozGgZzoJaa2enuraMI6SSfap+3Wz/j6UbV+mz5GGHy
tgb6BcyZzXdycIo4XIfTi2P7JGK25s6q00M4JuTv4hAA7iMMl/C2cWREMO6GiHiLOX9kJbS95Y4N
Yq8HPy2a9zaDKkeNyYxI8T+7DNPzNjd2Qe5jx+Qc2ThDYe5McnI8D2dayqfOaak4XScCX9ATbMqC
pd1NzfiN7c58ZncETEGR6qM0v2w0z/5Qh5TdeKBmNlScT9u6sx/dwMofePuBw3Qpl2UTsDVeEojD
eX4C8MHOnkLUB29FIXoxbdjaE6s6RLkK3HsMY4e7todwBnqKRLKNy1PRD8Z0bXVmohNTbCdBBM8l
KMJTL4294ZnkBnhptHPtF47v4xAQWAdgHyphOzMz95pyE3q/op5Eqrwg8mwBzTlxSiW0/h88epSX
xG+YbU2SbZFtwWzsy2FMv01pcygTwlzlsPhXJzV/kWBtAhfO1NNAhCVi5VcnRYDo19YNsMiRS4S7
d3Zeu2oUOCYMBDBJXO4htW3ifBIsrdNj09Zc1WNanpwAwSr/mQ5B4T81wShBwz5fF3PV85mGhXaZ
s3Gfg07uA0cLPKmSMTejEp6sfFOkH6lFnTjap2aC3yztVesywG8Kxo7FoWney2KGnzOV+TPmgdM4
gnK3myo/8PhD8geOlsUFMFdsjScDeWTPnqgcwWo15WRtrNJP1pk5zwegdUe4HvQaCyFwfc8VF/PI
TFRpLwNC8/3oU+96MZanorSND1nwG23UR2372lpAfU3sLyuK4m2cLPnPHsIRFddJ8i/9VuMQY31u
QrLM2+rD7EllNyw+YJUBmGvwrSfLCj+hlMHsiMJbggLkKG14oj3k36muwyeys0yCcaPul6iuLZT1
Q0i49SGfoGYZ3RLczRH+fqLh4DEw2pXlhPOZ3SyIawuutDMx3CnzPHkQLQtamDi0h57TfXMVwITO
31VCNacOVsJhoMgmNMUjtNMv0AIwOqN5W3UEGm/cSI1XfoBOoLQeHQbGRW8R5qt/5tF8PoL0YKkc
5ndV/+n2CFI55KOY4RZGunTHzHNi6xgZVDGWusRFsQomFEDIyMNzbWYRc2HviOgzulaB3T40wYG9
cLDpyzjbTODCr3iciRqjIk17/m+nGF+B9KJH9TuxZ1fGw26od9rgG5/UbjOo4s9xUUhqkzHmuARy
YBjwwvC9CT5Ty0K6Oe9g+9jAvNlHjg2QMHgfbLu+g/N+MYhk25quUXGcJd6GUE4aWu6h7eQ7rHYa
C0x5HYYbvq+AG1WY33DG/jIQoBIv0zMNbkqedYKQc1s8pJV5kzj3tg3Tfy+dvG0rDJYqfSlPXjk/
a5LxycPDSeEkDUCCvXEipN04eZQZJ5CxdqIbaz+8EWZhckSASlwa1b5UKKhSsVeD9TjH0CZwTUB6
d6MNMb4tS6K6OQuL/O6wdMdna1fk0v7ssFytG8/blotqHrOOTAeQZvH7wJHTV84lls74RmRvsvHn
rrlzuMCvKqxv3NLue2yw4wOHg7gfzRruNZ7S2jo6Eikp+jHrYSbOIayYgo5lxQym42kPiwDdn0md
Wh9blQ2H0cthnShnhgThwmYThE3wPfJCp0aMM7nnimUQ9fJDMVobj/ESSik6jykd8rNHczIfmSr0
d1MjPvK2XY4M+qlGNZUXNcueelZjit1HkdvYEGzCB9DPPSK24kawq1NIsuHGzdNyOxcxrnaosGHg
f58sl55ahdOuktayMpWJ25EF4TpILWC1xcSW0PCJHM7qO2MUonHGyWSPRO2DFBurc31ra/JTab6W
k4GTg5mQFna37R6uJBJ/Sb+VTFrHT5Yu56/Z6esmmNmW9ck2cYn/aJmO7oJieuzw4B+WzI3PDXRk
ZIz2yYHiyRRYuKeOJGo7BuMWyPQIGueQph4bTYjSp6pxfqMaGM9aWa+G5sLMPMbR7YDbcwaTS7u2
7zLIogPfFXmkfYDnWJjrIMlelTLnfef1P7gpF5ZDFP8l2TpVk/3IM6M9WlnBfGjyP8Og6U8sQc/9
kDqolb35JkqwE8S+2Iey+q4ZjoiTcnUwXYXrshZkkEAP3Cym/2LZUXkcy7G6OaFb3ZAbWZskp2YW
nOhVHHbHplBajJ8zEWIZdZ0nKEoj18RTliCLqazIuQvtN20IqSmGQV78gmkThwpJAI0wwPK2yK/n
4cgUe/gQrGxU31kU5U6/GnE7gERqyR1PfXT1C7eV8LEnlm18UriOibxF1C2X8tra6inVm2NGdhW6
RTZccW0Vz0XGPlNMunXKz9eYqItnt0zW/Yz5K59IkuiZgu80DMm3KQgmM7DuuclrKIPhu/JVsm/E
uC8gwHFZGVUSsfsfL6VorUOK7naDfHQAC0KHOS61/CSa8pmchB8LLkdG6uX4Qo7Hj3qG4OalxG6l
bBJzBECbgdnCbopCvpkloeth7JJ4AtAIEQebHeYjP7w5/UTGiGYihFdDJKVDvs/BDiiek2b2r6Xy
GPH4/RtufyuZ8ndY0PVWquEnkHWxm+iZ7hAj5w0qz+m5MhqSi0s7+g4V+ycQ0v656tp3Qk2eXYqj
d0IT2o0NoeiYYieBBJhzSsvoGhYC3k06DdcJdUKqs3G8oW405rs8KHJzGvJzWoJ0cp2oo2i2DgTA
Pzboe3lXeXp7lZ7zxlz5OpGnr8jmkUAUrgNny6MSxsZaBDsLY8Fx1ZbZblKyuCVfST/eh/hK/tEZ
QCFhQJYCa1bqfCCFppZ6kz22BZphhbyq2M/ZQdZN+IRalNn2DJ0jhlDcNaeidr75dkIWkRGQyJuS
p4ogDOqZ9zq3aGpt1ZNhhMHUb4mF8Rav2I0GeBhEIL8nnX205MNDQBhSrFORNIojM8LiolpyJoES
/RRpNz/1zhbWd1yUxiuzMgkSjBGn37S/TRuCRRG3w9HJJ7UZ3Mjb9XZORkaa/MQZMVAGDa8NG61L
6MPSMhSgC2HFPAwZVorFld61i9gbu+1THcfnvKcjsnySooAORGtTp0cpnSNlWiRKlSiJHj1CpmqF
n1wRO+W/BURQzTqLqvFIpcp7zm/TPPbEVellbajzqwouOT7SeCBwFe1UUx1E7Y63WX8plr4nnJzh
h4AJytBwExptcszc7iXr7F9NL8jP4rfbOlGriYRxQMbGPY6KJuC+zxW4Zfw059k2fwFFSDaD054M
YFYWGjqQIGEFW1eZWbbJdKxX5a5qyUHYeM9l4Cd7AEXuUF5C8WroULA+tbakoCDDJi/MNIChLvlm
SLcukJVBx4qBzY9pyogay3TomGD2WLJBr0gj62CFrEvyyXwdVFYweJRIBhISzNwkxodp2ZSCXrRq
Zxi7E3lnJblntg5AW2yi0DIy0Uyy0SYdksZM6rOdbo6hYErAp0Iw6Z5NHazG4EusbXNLdtRhqhyG
KOk9cJjcRiWhbAx1x8l/g1WH9S62Qiq9bjvqILfWweY1WrjQiXgjnSUk8W3Jxdny7M+ZJDhVB+T4
kA0nyIhzdFgcVxCvhzbgyCYSde9U1dvOMS4EXf1J2TKzxN6zCGq2CTl0JXl0rZW9ZrF3EGn96rhv
jo6t83WAnbIRN5iJavhQmZ+GgLWdehIWV84MYclgZyBOg9KSr7OUziTzCgxAIiXQLmLu08TdQ4e6
g28+Z17j2UB4/HRrGRF/Xrvc60LTkyePhjL97DhOV9k8gbQ22Wh3PLtPCHt2iQgf7Oqj0fF+S75M
GwPhu/QK55xF475uyuJqGswsfd6l2CmBRILLIDcw1wGCyIojX7ulcs84bFuii1mRrAd1c3X4IG5L
joKro0MJAx1PaIabhLRCKcgtMxjJbnuPfiAq+O6xI2fto4MOmWvH4Yx7otfpldGqrPCLGjocMXNu
VmuerCU+FE6EMcJmvT1IAhX9FA4UIfZrR4ctmjp2MQvHC8291jc5uP4HyheFGrQswSX5hBznrYmq
m6byxM3zyoAFXeiUc/i4au+gkQU7FK8AXz6R9tNucWC6qNV9Y90tH64/+Vs/2I/yB1uKFQ4J3Pm/
mgKE9zj/WSf+wbESkHxjnp2/vhSdIY4zJRBTD+OCiw45k475ceonx2mcI68Q9YNCDDISVq4jLxeb
8Mu67N7TPPpVUPxTLpMLoozuFIjhZNt5c2Hm+U2CHEKN8O6CzaaewOGWV97NJHcTYvJyCJPuLU2I
5NQ/SHRIJ9HgRUVoZ6XjO+Hp/FY60NMFLLSh72VcQUDuHnMsrAriv7AEdNZDbiYPcFeLzRAP3kM9
Wp8NfcnGNId8K8aofpG5c06XisAhZ6iOcmk+MptGAQ55u7ZSG29oXrgPUYfsx0mKXaDZAcEXRqBr
IAoozRbINGUgdDj/GTIzCgij6JQDIxg1n6DSfAKmeDAw9Jeu2sNtfIdo2J1dTTUYNN8g+CIdgDzo
YoNBgMyDE5GmqaYizOARsiJm+t/U6bYsXEjL90CTFGrNVKg0XYHeO/3T0sSFIsVpO8nmAfpBtI1M
czqOqngUo2i/KdwG6+q1WEzxy5Zr4uTIIVl6RDYseDeRGooDdgoO5NFfLsgdD8ZgotL9PWrh7pR0
hzgPgjX3q7MZTcqYBqTeGi+Mdw3RkKKeQQSMGtgwgvTa9md4ls0WbFC4R57DWaVFxCie56uvhcW2
lhgXaI1jLToWWn7MQD3UcuTMQ5hVHgwOznWAXjnVwmUYrQehpcz01OWp0vJmtofGJdeS5wzts69F
0KD1kg3TjvyF+eWM8KOY+TH6d95TFNQD40Hw7gyP+DgZCSpridw6E5Ig+4XplTGbYqOg0O7KmIVE
ZQQYUUX53Nl9t56G1LzkpBs94xS5uIVrfR+t7n0gLX0dY73Yu9mAdFArwhutDQ+hi+4hF+NXUAt2
ZQrTTYMqJctKeWmQ2HqKg4b/9Ul8Kc+RoHtqMR7ey05uUQouV4vIArzU/Anc9fazb1HSaT27q5Xt
AIme0zx/d0wNBdDq91Tr4JUWxGtlPDVJfra+1PJaN18goI+0kt79EtVPWl8vONhXY4K8M8kR33Mb
9SkZ9ZIO5jEYhckmJAPGVXYYomGn3gkt+0bobklrjZGomcQFxVyERRzdf6IdAI32AgBsPYQCd8Co
fQIJhoEB44CpHQSZ9hIgPGJ8iruAeRD78ATHQYL1INYehAYzgqVdCan2JxgQlDYGLtBNpd0L5kxM
5tBMBexASNJLZSO+LnPrlmB8CLUDotdeiAZTxKjdEQE2CUtLr2AmispRB7z89147KkbtrbC1yyKa
ZYDpafaP6AXWGLWfiNIGWKfdGY32aTBSJiwEwbenPRyInYfHFJF7rv0djnZ6KIQ2k/Z+uNoF0mo/
SIEwqChMBjYFN0+gPyYMLqZ1/+UkmfCUVNpdkmIzAe1EDUOgMRrFc9himlgVDTEkWdJzz+bUUl37
wRE07XztYWm1m8Ug5GhHAtV+1k4XoT0vtXa/FNoH42tHTK69MSjPEARpv0wi6ZfjzPOAaJMI2dFt
t7O7XURk8/1s06vl+PdMZCZwzw43Tty6u6rBIMBGjiwNQb7GELdvVmdavxl4UjvmahtUwmPeleNI
nXt702gHkNRWIO0JWrQ76MsWHGEY4kMzHzstVnS1mygpbTg46fAG0FduxcxoNxIVk06nne8ZhiRb
O5NCLEqD9irlTrO3vuxLkzYyaUdTob1NLFOofXA7LZZSoD+Js7XS9qkNGIRsfZhbsJ8dsSarOD1P
VIW1Iu+r0Vaqtm+aQxOBAhWYufMBPiPdD2J1Dzu/CNiALRa04PmTpTrjQO3aYnJDkyPmNfhVtWKv
R9U5Jt/sBrfXVwT1jP+LkhYvtd/sWnsxt8jMnE0pVPGd7fskgQ4Ot1C7yZjEvwTaXwbldW9iOKPw
r/ZSe9AAYhXbDluap/1ps/2QMBXWnjXMayF+402vpwPxYiWHVBTEZbGKkiVI2SptxnOPEQ5KbkiI
I4ZG7ZGT2i3nYJsztX+u0E66Cktdrr11VNq8TbjtZMB6IGeRgGewOTtZFL33ub/iXsKyHhXy2i8s
IrPai97Dlgl7D5qDA0di7Ew4j21PW7Cgh3dLwmYNUxZ05O1SUd/XY99fF6/WMcjBrp+g28MnJS1q
TuvdmPDdt0l+OKoFLYDZZncbFsRblr0RWnVKAPQ+WVR5KeWfxovInVNwGzRY89aOx4IkQZmLTTEo
D/Hi8vhEOTQ8yVAzMGALdG1+TVR4IM7MQusRRpgGqleGYVhItLNy1h7LHLNlo12XvvZfltqJaWlP
JqBsZ2di0xy1XxOYbrjJtYdTL0RX4WynF2OkJGI+9YyULWIl5924tEltHPL2zTMg0W+zYhS3KZp/
9to36rCB9vGR1guOUlajTM7Gh5iKYA0hubyU2E8H7UONkWYSzx4jJMajymfQi/CsDphXLe1ibbSf
VVG2OVa6bFvpbRD/MKErbOrWRrfQJO0OhG8IkUWbsSHGmX83rlkYaXFzzpkg4u6o10aAv9aKcdra
WG4n7b0NtAu3zaPpFHnLTvXmmzUVySEMjXIz9OiEoElbKxK/khXFHCtT7fJ1xbeh6mf0mc+lIpM0
dblSQlQlB5vJE8Gkwnjg9Se8faGxyrSX2HqLtLPYb4trGVMv9hOhIK0saVzJdVjXLZT9OpdPc5WI
YyaDbl3y4JCg635PFpResxzrNflr7F/dFGwo4vKt7DAWUuE9GYMOQUIj7PjRDQaLzm/p1iQp7YoU
YfKIRmmt8BZAlbGOE34BdAX21WXuT7ocfVyZqY/eCGBSJLW8qdIl6sHwup3JNvfB3Uqn8zfIoee1
dEtFKPEyb/8LUZmWjJXZHJXF35BDDBoCYbLakQjxTByr/ywpK5Ci9pmyUbKG2YekwMikge6gLC4B
1ln0Xt9qs3ofxwJMXshTYj8us/FZZVgXBUf6Be7amiydJ5NAoImiaIU794e/2Ae7965a8eGFCf1y
kf9Ja4eyA4vA//sV/JUepF+AK4RmJpnCxkn+zy8AG6GVp6PRbflk3g22hGEIaZKgT9o/3FBm8jg5
bfpfaPGA8vwH71tgaR2e4O91gr9I8eZ2GaxxsXtO/fDVLtDMmNMA1biUw7EP3HbvjP13I27DSwb/
epXi2sApY0UvCJfznNGDOxDrbt37riveybt6Zty+Ukbg7shoVuvBeMjHiHyrdLl7hYTdmIzddjiP
FnauvkW509OVoKeL0H+gvaHJN9mVFM4mt+gLUTIkgzHvWBdmLQLYUQHnGXwUfgF14poJ688yTwnr
Uv5DSLQwj9thjMITWgfUYNztcbmVcri3iAtL8xNFzGkSRbyKZfEtd0DbFs17LP3TQLORkWGIJbnP
8wMErWfI2X+2Y/TLnpxr0qTlqrE+3aS8q8a5p+Hw6DjlizVYv2Fq3qrWfW6j5ZXMa4if+TGp+Tvq
wHhe5vAsIoCEdku50yYPcOH3VSQwbIX3aiqYiyYv0eNYjAjtmm9xjp88Q+U1ph/4LKIgcXesNR+9
3pDHoRW7Ks1sUlfqelNNPjzN1LUOgZL9DgOTvUJ/jKukV/O7SmMERIlYmwXzOomcaouURs8U8Fr4
iWFsDSQJ5wJuh4Eo6etJ/h+q23/FuXA0Xuw/lxP/r+JX3Hz+y735/PW7jf9RUmx+/c6/K4rtPzzX
R/wbyABcso0C+N9oFy6/ItjPmOgZbM91+JV/o10Ef3D2eTLwXd90+T3/TrswrT9cyAhBQDiRa1si
+G/BLjzxV+2uyz/OdAPwGXDBfMf9y0ErnMFVxhxY29Jkx5v6BHOhtQyPPmzTowxLfJ9AKxgUDvJU
TgWkdIrdvTEySIEKlZHzjNd+rWo3f+18bBFmOCvwzSULU3ewzqm54EWmUbnUQfJLGnn7c+rIgQty
2DucDL29NmiE6SsjIE9d6yl4p/34bvWLA3HTR4qKBAurZmAN6ToxGkZnYz+ZEIHc6ZO6F03cGE8j
I6vCYDgBKgpjmENUOBBgnwERCenil4kv7BnydIohUNEFxoHcIRNt7ypLEVW2BFj8iT6X+OqCNIjO
89tjD6f11pD8c8MuJFYuip+dG9jdPXJluIExhofVmJp1XxjgtM0qyveqg0ZeusJ6iccAQqkr7cdK
+ARgTKbnvLYQ7S64MdPtOGQf+LIAkUkLlGc0RphGdBrBGEzrynaKe6/saFuNdQVgvbbY9xAW/z1y
3O6Z0WO1CVQpNx00lHNgc1xSYznvgozet5h0sB3QkPyU5439EvtSPeO9Nt7GsR52S2A3ByPzgxX6
HuxaJVSyBdvy93Fgiwve297JsOq2Uevnv0PXQBMJBGmVGFWzNjT/jjc23WHejB8iGB9XrOsJIp2g
efNDA1R30k3blu5u76XEKqRg9E9CRoq837DAOYgQxevJaRrzRh3mBa1dTjrJvUrT7l0lUbcv2g6a
fxR1a50xsk0oqY5LILhQ6ihmXhmQyomaeTUyMN/VQhTbSrY5tm6a9IWaa0NXnz1ETcdkb6qit8Uy
LPwWyDK5PchZSLMadL/MzF3aE6OzjPV4aTsJCT3qjJPoeElGkPSPdhZ6+8CyyntZNhLFsYFTacnB
iaPyfwJU1V08QmK20lLO1pgrWM9pB/WayPf1RIO1bvCivvWAWxiJezUBfdqJuTQAoXHXAo9P0H7D
2XUPbh6hOuA62dI828eqYVmQCwRLSSnBpMbM2xK2tDXZMxWEmNarttWEnNFLKQgbJLnbLulwvLQh
kCaEkYskKyPJCcw0WBXK0JdkyNGD6LHinLNfyORpZqgDH6khZYOHJCD7sG7OtmzYU03+sscNJrZW
St5s5UTNeZJFeFtENh0adlyXGSU1qR4TM6msK9ZmsBDpYVLiL56s3yPOusPct94+Ie4GXMRQsdu2
AarCJjsTgMIry8sUiRb969mC7oeDqnMOmP16DJVZTeVq+kdYE8QKhh0pg14SroPIzZn5K51hgEWt
70FoORRskNr6ee/HHZSbOTEw1RPIJ5j8DDmxhLbZk5Sp6lJhiTRMWbO3R6+DODL19ozt4zc7V+Wy
tpygtAj6zDB+uhTG/mswdvxZIBd1bGtie2S1AJGDT8eW/9kehuI1D/iGr0ybmKPNEhTAEIa4wmuJ
IIAZs7dsJens3rcmyOd76CQ4jWbSf6qTU/5v8s6kN3Mlzc5/xeh1s0AGGUEScHvxzZPmWRtCUkok
g/M8/Ho/VBXKVQXY7l54ZdTmXtTNlFLJLxjvec95jko/6CqTr54be4eirm1KTFvjSgBSXwdDmjms
N0fKExq4d8Y2s/zuUMnZSvaIGe2HbbBcdCcnfuN6J4iOR2GBNSgiNGpVDp7YmXvmQIvFlGX5kSXJ
kG6Ys8dmXRestQDpVUzjWTBgGVQ48vwLLdNW8q0M2XT3PDjOA1xi2qRFajDZtqWx7GqiEV1J5M8E
Cik/bHLjJdAgd3Hq9Dl9Fb7rfE9p2dP601CDEfZ06mS+cW5deMQc6ZWEC9wbPgJl4+FxUctD6FgQ
2oO2I4Ss09bfYf4Tz7Hw9BsOvoKCKSunC36Eyb1xq4hvpWmKIyde/FDP0vwKw2iCa2lFtDj2mV/9
hBnFuhgPW263cTl+x5kmTj7gXZtpwTzWkNKvk3gUf2ywFdA0qAc9hJY5Xcf81b4noG1eQaCzXA09
8QV4p3VuZ5jd+4ao9G3mqOreyZL8AaoEi+TOZyllOxAEqf9Q2GSCsTYPQTF6xzki29s7mfcS81sd
+eGQbnCdZn5qrMDVJ08o91hpqt7MyHivMc3RGDrasbrnGI3fBqmZLk3bk1+tIaARdH4jjm0D2fem
c2I9gtZmxVbRsWNDA/ExmoYkXG8I5jVbwzLCu2iQw2vm0QTtUHL7WLRWdvKtRhIOyId92UYxto+Q
a6Z0JwzZTf+heqNudnXHgjFpW+/ghHxP04R9zXId0tS+Z9zJSZBg4b5Mloef4s7rDYOetTDoGeWD
K4NEM71q3JNhDgy1uEZHQB8vHdIvFOT0GTu22Ul+UFOzW6mbaU+vFQjPYXBfXRu5wYhwhlOYSFdL
M7tfTjbLP11LPWBhedV2TnGB4DCihs8yCvZ3bMa5wq+ToGgRbhSRGWRfUY8fOEJy81jHuvefqXFS
jxVmzhGbYd4nfE0t7v26AUWf5/Ou9UB40COh4/hsz8pMCFdMYbapLdPHqAOAZdPZaU1UgcV1JJej
I6bRbF2ljocPPkzGdudHtv2m8k7fgZ8rh02ZNs2rMbk4vAzd+pAyBTIm14HqVHM9fDFiBvB11jmS
fGHSNAD88ICbU6uDGwrBRXGKgxxQVSx+QwttBpwqbpsvG3LRH9pdEEzQNqbvXqB8rvMkdF91JaBT
+GN1n7g+3EoNorFcT+4MYwREEa8JzSi2slqVPiYjiZ7tmDcmQ7Pkpc/eL5XpMfYifmFcsu1JitLc
uSWoxrmoy52q6vxiq4r6KGioK9oFJUjCPjIXqGpkfCLA8BlPHXAVWAv8rTX3znixSQw7O8Ak7Qab
SXYXJUxNq5G8K7JIiiXxyMc5onIz6jpKnewQ+yp0wBfKJ2DMKzs+zF45smU2xVcjNWwTe2SUnrqE
C0YBm2vuKNMw8ChsXZbLGyq55nkVmHWAM8ZzXqTM5nJTj47KV3bd+TuHpdomb2yiNE6kJ4piPUGL
ct1zJvkLzV4UlNZhi8ERkSXMVL0XXUacviA/3YVK5M3kxpB6ng01zw1Y7Xq5qnmUGVHM2/BdsAmc
B4WcNLZ4HerAZNQ1y3Arxokojk6Du8JI9a22QSPWDrUBKjSJwA1ef5ByxqxrBPbR9LqR4Rraylvh
YMVv/cIkZB5Sbh0HhKcjQrp1zS7e4aneEfYPdpZeYDbcJtsLHnzclklNFTwIHm7PujY3fhgteHs5
3TH5puzI6F0s0ifQYHjpA9O6EaHJ+rDi/VYUmfGKjByc4pprJJeY+kqnLkVQqh1IhPnJgUjXDFem
HV9xBU37AVHtOBFv4VmzjXk9DcJbOSosL2OwlDLUVYlYqC9USt4iniX3KmSkjnF4nHOPnbnSaAqB
5dHrqdCtLiRaZgS50sgOHKv+RjQ+mQaVsidc8bxk3Sr2BvvQWvDCXKgu+4CP+rmb3DFH9s6SvZ0V
4ugb3ltqDXTDOZQojpGtr7yxwzwGklf8lGFyxOxZbJHmiDHMM6aBmsDlhjeq9WYQcjsGncatrGb5
qA3WwP08OMlWZin6eh6QSWq9FkZtiyqYsPDyiN0/uQZp6RVPENfMzqqnAyQT/9WUpbO3tTaOsnQ1
rtyR+JMqePnSInqVdY31Es49tbZ5Bp7SHYT5YJOLOxp1C1uj7OtTllsB/oFyerL6Tt4nMxW5GhMi
uJO47mkO1dEVXvKZsody+MIRiI6s7fCznES0yzkJthLbyiU3gDn0SdwcxNSrVTlgsQDU4x7rCGc0
Ll0D0ufk3U9QDVDJEc9CkGQb5JvgMtIvRyY+n3CHKpisSWCPj+4Y6zfTjjPu9az6LL8dtq3fNmjJ
SUfhs/dqEervxuyLwHfwmlee2qHa82G30n6dpVh+1eg1m7AdWKNDjwbw26HUtKrm8GOvlmB6OrgA
Gi6BX1pXcZfbZ1Vjy3TJex/GJgyfI0jth5pZ8+QZNvVWasCFDm/3yZd0SU86yI9jAECj7FT7aQtN
IqVzSVvFsKQ2yTA02OQL9y5NZ3GEiJNid1k8WNbI/bgIcjzBxsxFUIfjeM0yutqWViyfAGtFF3z0
8oW7IR3KqvOWCJOXwejzjUGRzAFQt3ZEZvFSbYuXueNC5tkks8BzINcySJ0VzbSfeiKj2NiozzUa
Lal8L/0eSsIarmtoUiyJ2ONSE1B0Er6jsOgoLnHz0XlVvaZeAo/SHXIfXTX4mo+eZOCB/zfyMBv5
Vx9o7Ph818FF+1SuJwqs3gr4bc0KrAOGrNk3uz1xxlCEEYwTUeE7tqKtoIr8WgSqe5BcCwATTR2A
l2VPR+M5RvmygPXisDsnxs4mzqL4hzMcnAPojk1RDaRmjGy4RmYU1J+DCtrUohabqGo5z1X77VeB
f8Ufq9iOaRZ+EyDJ9xnxi9uxVyUe8jk6W6oEzkDw5yYN3QovJ0yslcoobLbhYq3Cli13nNwHcWNf
8NnIIwlABkrTH5+ddgB17pTxaaxt92HQBbf6ER+ezFxeGLHr7DMu6Xgko3RnziCMpqkdC4aCKr5j
zmh2VNU0j8ZEMRSorfCGZktxhf29p3tZJleOh2DZeGXzaJVODg3CCDZ1yS7DMUoj3zaD8Wp3SfSR
xqypCLi59m4gvbfkQcdX7UbBR0bnarX17Sy76dNkfhxCiGHmoqdWcx++1wr7ep/oY2CV/tfkxz0Q
wj444gZlEemGGU5CGstPMuyxKcFzx19DE054oqyx/uj65Y2lEEhwJNNpU7Xx9KQEo2BeVeVR45rb
QXuAXxoRLSKtykvNhlNpzBBCV0aFQFFOJjER07f5o6fdBZZutRVVnJ59u/SeXJVWRwuP6rawTarz
TC5rXWNPp7Y1aLst8/qAN6V8FJjAfnQBRJ4krbx4AQKyH9jqPdL2fEPoS+6HOF4qh6G+luulSBFf
GVV5epv0ARKm3Q0O+7XJMP8w31QAm2xgviFuCswmnXWTjyZcLaYZQftWO94YcrDbLSYYBxcwyk8E
2tjt9pUUwYuFPHM91LnaFgTJNxmBFB7hyMe4ZsXs7hqjZeHOhbgPL/FQpy9phZLdNRXTdmNY1qMv
JU1NdFBjK0mX3C9DUHh2g9I69Crwz2M5W3geLCeAwZzYvDIi+livs0EY2KRctoHreC7NF7dI7Kva
wBULcobgblRZPyniQrd2l0d4DY7c0ZSFIkubbYxLIbIB8vi1FA9dBveMJjbIdF2CzXO0ath78fDH
rKvFxJrZ1a4wsZfhQ1PFMTZc82HIKvhwbrh8aAreBx+WB5BS0yYPUt2VwGUScyTr1iVd+1kCYUkO
bZirF6MLivdS1N5REiZ+CqZpeFAlLkVAXPDnw5kVICchc/GQGDVAplq+TJh0roMQJIyYA33Ne7F9
MUnl7VPMbkvpWhjfV+BqBYXAtfzopV0mq1Cxs7VaO7wr9eAfbay4F0vW4VXSxqZe5SOTY995/qPF
UUFdey8VHG9dcJvt05LmhSj+cYyILt4gweURF/2jT+gBXu3oXAPgcp7xfkOXz4IU22VfQk9qx6FE
hQrmW2E1EH9cIzwlYQ6KLRrEQ6Pp1WTVbdnEsLE3JRsJHeSeut0SdvbiLR+YhtakpoY/81yWd/5c
eeuw7oJtyhb9ERpPzP0gsVx4At1sHlRetzT0uDj3stqLCb2xMRrXTZ75B7f0mbH7ZaRAVyLvbyA5
7C2/Lp+6IuOOgL96p8qRQj6qYDZsW+ojI2B9GDIDS79HR+JqmpOSeS7XWKaa4Lae5/nUgR55t42G
3XI+Bke3wwrZJ4Pczzb43sb2BtxYJdYZm6A2TNP6ZoJBsyZ/kBNS6aaDHPp4N0cBNVIMTs9Y4RTf
rDUu+0+Sq8VY76qodLaTS8BhBdVWkdK0qz95rstv3pbzfeqW+cVp6474Ez9ybgZDdZdlMrgvmio5
4qUeWFlW4BCrNsSS2iMKnZgSfRqgeoOXZIsmzSuP9I/PEqhVZ9HI5G6kpoHeBhv3Lkm8/lMz8VQr
x5gtDg/HtC8w4ow/vGChxxttAyKs7+lT3AI34AJpNjDxV5F0K6pru6b8dLIh+phzs7hUfZ/cRm5L
ZEN08sskyNdvMmwumpu0Q9cyr9gXbPwjF1BSNtd5a5dHFQX1g2nLIlnJKR+f06Eyu5XVZND3R7I6
f1jHTzRDt2lDpWRd9gQIC5HeENmW7tovbfWtk0iaq5nKZDbuicaaHZVMheuO0rsX2E4za3aQPuWG
x8o+F76D081wvHot7FneuCoQ3pZXrNtSe8DHtelM79yLNg74SvxvU6uxfMQXnd/ZtilfEYIwMfFX
2VFr4PQUj2BnZOyvytkgt+Q2j+gP+aWuMQej6vvdmjlRXHORUvdGOXUx91QJJm4UAAClSz4h15V5
6EzBgEl7qtobeiLe1oXKP3YM2mvW2PlnC5PvYUDGISBPq8oapEAAUGw2yi+f9immV0V2YZj9DON3
h9Jos/dgIqjrgGpnCt5/Ghw4f3pTEKFQldeco2Hihyw7Fvu7Cqo/wrIpnXQ9SGNcOJHY3FYER2MC
cXyxlTP0zN9C0LyrVcNzLbOEvguWCzI82uU876fOzG8wh8TP7O7iHZDO6o7wuUDOtt5g1hvX+JGy
5zz2HHzQnrmCIR7zRFPMt6n9KsI21sYEMHuh0jMtZ2zvgjaJXlmvjsVeZDGxrExgZZA+pq9VhoR8
agvw9bR2oNN3ZVrsZerIp+XvmObFiNVw5rfzYqbVGldV6KVvIMvg+heRvqQBaP6s4nGY4kydJRiy
dc9/hwwa9ldJbeUYn5voo2lbCmDLsj7zhopRvRvznnOu38+TYIrNsh7/vV3x8WnpW3+IYAxcF6GQ
kCJa37rlT0oNsAJkcWUFOH6RpQxcdnUEj7Y3J+tHgUlP9yEneAjDBTdZ4FojWTDRZ0/SQLnxMXvx
kLXq6KSu9kGOyII0jdOe46Y0bitTzjONd+Q/RajiZ5Wbwd2g0Jrcwu7+pJkydkQvsa8w3MVrrJ88
k0kvhbWNo75rtwrxD68z1kIqGj3704W4eJ3gaEWdBBrJhIkPF81KBAx4jsPFfBXM8bg1BoEtrLZ6
7HewCleFlO6rTLSGgSKbZtWaoBRWJu/yGbEtiu/byuPY8KlqSVZjZZKRmTGgPcpEznBAp6k5oCAh
3kfBQP9j6kX6RxQhvb0W+6UO4CCeZN5Nd1k6wBoZvGkJSgWyhR4d2WO69uuEbsLctsdjES1r+3Gc
xUeHmQfymvFWoeo9WRQV7Xr+ccNdJv5TOn1zCsCPQvaU8bwHPhTdlSU3HB3K5mF0BrWn0FsfCnN2
fkgWim/dqfqJs9a+ZIS6Xr06nfirDk3/oZ1IdiMSdRP9HhoqBrdMSfPFcgENtVQ/fTz1j1hz0sc5
T/oZJ6mHH6QJCwcD4HTDhM9d2klPbSj1J7NItK3jArSPDhs+0HmT3BGo8WzO9H7aV12ePuZWmYAn
aKm94Uy+DVwfNE2oHHvf2ykePsNw+j2SjA17i0f6WgsgCyQSM2RVCaQ0SHMqR3XhIwyxwFI8w9F8
FavaOtXKEo+1kQUaCSUruHMk2UlbxJJhyE2cw2FGS0Yd1Jpfao/JSomOCiW3zG6FnN3raYqH96r3
7HWf2lW/aqDK3QkzyaCvVuF4Z8ZWdg81zn8QhjPe1hx4n+A76re+aHNuTVFIXL8t/4ydB3FC9ins
yQi5oJ/QZmp83Vd179LyKJfuzChvyhWGdxQajuvnhsLPkeQRToIKWPftQLafoo4uTZ5TfJ7vqGj4
KjxObKKX82Ya2m6bCNCD7DCUc8vIyj6oszOPIHdGJqSv/Q7MjQ2VRNcEaUMkypMMjCWgVLOesW37
haSSdSiSNj2BsSNmVzfcN6ymvKo8nwqlMKgeJ126l9bNXK7AdWWecjdOuf1a2QG8DHB/xV70qszK
ns9gm5/zKkMkVYNK6Qy30veortxdk2ZYtrC+P1kdjaqgFgZ9TJx8uEbHmS6xJSpEEEUTbe7PB/xj
5Epnv3dQHHO8DbnBhpdgTboLKzjg/Jnz01CQ0OeALgmItaCWxm4S5qpGL93y/PrPnC+LHbkM50dd
pcY9RnEiLU0oD/4g0mLltKaJKEeYqVzGGASdkP+8DcdrpJ7h4HfefM8On1oqL7AeGDWGm2pK6nur
TBeo6GS52GcC70Gksf8SkZv9UaMdPPvLd4GWgn01g6DwwgtrRGYq7fYghRMs6Bf/hVXwdBpJCUHl
Kgyaqhj1ZS4hfg6yOFZJUmw4ewAJtCERpy7ojoXJPYKeo6Q49rhGQKwO5IS5M3VEkkJrujP8wbp0
SB1oBNP0gILpilU34z9f87oXV4x4CbUwdRQSyinh3ThCzO9x5+AprmfPP+VKjy8JBrmQmXiMX7nu
olLKcqSeyHflxqPcAR+0M4j7oKxIkgQa4oIuZcYSz2AXLU00UTgiKP6t191KdEvC2/ZknttIU4No
2f0DTPb+OIopuKkAbYGYKtPskLXaYdJU6hsq1KIYBDJ/EqPHlZJo68lBHWExzcVtiTwh0SLIOA9Z
5xkHp2JnvCHOW9+EkHY/IMiA7qf+rMEi21KT68YQrCGuwEeImzUfGExPHbvheIXO3fEztzXSYwo/
VmhC2uzNmIpKo2PLM6EU3DoyNo6OTIxrJxLvZZsBMiAB1pNqsSFRhX7S7FMrnO7pIn0Q5KjWvQzz
dT3Ew1FwUd3KIUrOkBTHpxioNzCETNFaS5mIdIfxE4tbvYHNkbz4uqS9k2w5KWUawfXKT/WwQwNp
1jTlIo0ZscECnta/c2/lzmc8W82hcALj7HP/IdxacTBH2fTQ5MCa+SikG42eDZHA7JqfJMFIT3+W
fJgraz72E0+ncCqIVqb0dnhus5t5cWlXGQFeICquyVDQsaBG/iDJWEtj5ykUuJqdIR5wymiRZ+u9
F8bGPkffemj6sTy57dyc48hmqkVwJA6a2JP4Acmsb7Ji9vGCRvGaD1y8p8oAJH+tu/rGzEr7Jvcx
gK1n5RlPfTA1dK9QU/faTjI4SeiX7erfsX1qrUU67aIeI9W6WuTsUQbpW9KZ4Q5dmCt0rlv4BgGv
QFUNoFQ8nqxnS0zVnSMjcVHUVLX/F7Of9a8uGiw0LmA+F3gg0VVk/392+6kmZXHd6RbFLxyah4ha
j0e3s2Y+O/GSLWdIgj5qReYmY4aicmtiO0+T+84xW71NeWlu/p+YtvbfxfVH9t3898UN9gUgo47D
qP0f//yvzV//Pfwulqqff/oX2O5xO9113/V0/910Kb/0f8EX/7P/53/7/s/gHS1FWZAAzvh/8mQ9
fqcfefiR/0v70N9/5d88WdZfbDBTNh1d/H7CtOEo/o3y6P5F0CqCvCWU5VroUP/oyfItR/jYUgmE
mhRv/p3yaNHESY8RCzzPAzwm1X+J8uh6//o0KaIiFiWXruUAQOdr/vPTFCce0qYeQmRlab96y2DV
6arh6uCDGGl1I2+RRO1Dh81qxXIEWKs5NeawKQbJGPM7udnaEDuH68glbIv2sVxGvMqZRjzIv5Pf
hPLa7hqODeqGCSwxcweUPa+oGWBw7P46RC7zpDvO3jEeGONxfSIMbx3E7+vqdwwNpsz+MttADwhq
NUdzkCSUxf3OsEKR6cMjDRRvTZU0KRPMX7W9x4di3ruZHgmKc9HrNgY9ROVpWiZmTvsUC/sw5lAW
GlU8OYE0uJ2lVfOgsUAd40pF123RIUrzQjVfaJeJX0STjNxa3SAxybyRTBpU0l/aUFXgdhyYtEDC
n824zUKo25jBKRq0UAKMzGfzIrVjjdvgVy3wJu6YnJW28QeahX1hpcVo1AzIFyuCIfqlJbkw4ERp
xgfBPy7MDW9RKPikg6UuwDDS1lQy/A2LoOEkAKxW7IX8Q/mreJSL+MEIHdx3iyBC3mncDkxsnKYV
zo1sdrw7XnHFD/606o8Vzupq/NVYgnaGjeSyeMcDgw/dVOPGn2tkGYaQ57Ip4O0kZbxzFvkGV3J+
qswghbmGuOMb0rgxE42p3k/oNAfmd1CLJuSAZz6KRSeCPmy+V4t2REFJcFssehLrk2LH3wciU7/o
TXhiqkNt1fOx1pm/5kYw0ILluSQmu/FIwVD5VJLB2EFBLRBPF1VL/QpcPjidBX75zFaMBBrpHjot
RuTtieySD1ahK9nNVcSt0EQc5LPEGPMX1ID4hoxseedqQQUThLt5a1WyOgnWzM+s6JsP51ehK37V
OitT7HZV2w+IwNN81eAqRBlG3RNg0w5W2/a3zDFsvDM7Rz9hg3DM/ioO/uqE2nOuZebZh2zC9Ixv
OzvLRVkM3CH+MRe1cQhthEffzd13gAjIkd2iTLpMMWv9K1dGYRxeuWaeEWNAzYwY5O+cKlGkVRax
c150z/JXAp0WNXT0PIRRa9FITadvX0BX6etOWRYlSLm8NhdVVVRpeWSqsrjYptI4NKODJN23kVoH
XG8fMbaLpy5zh4MaxumzWdTb1KtadL3Aaz/TX3l3jtqQO+Kv7CvxR+3yRQu2HX+RhWk4VxQWuO4N
Ls9sF/dRDd3qV07GGVntK6w8Vxn6FPmeINqXi/gcJdp+7BdBOlikaT4z/dLmUBAS6Gx5Vfyq2N6v
ot2FXOZARjTc9lUIk7Va1O8wt9vFM6nf1UQAfx1RVFJs/KDvrpy+wmgx/ErpqZWIdOWmBbjDRWvv
8qE/J0Nknq1fKZ6SYGT5elHoQe155TZbdPsCv9Wzm7TZncdke78ozxyMLdDUrWFO44+tccKutETf
X0vosrtEDxSzZsm4FIIYjDCEkfPsSOAj2cfZUJEd9odUr8bBpBWjtDlrIr8FWeRZoPjnmKHUmwx1
wtvC5y533J8xaP/q0Vwq1vFwEtcGglq3/dkPDNvDqDNOTPiVhTUFolZyNlRq2dtC0tvTTL53TIFP
wkhp3LdR5LBl5xAn1VBjBwS1UHf7wErzSzVBOEdRCctsX6jRxIZhTK/TkFGKrMz8nqUOTTLKXWif
Hcw1Ck65Fg9xf5OWrUXeLvbSc68XWgr3k+ynxhfwXlQyD0lC1vpkd9Inn+K1G5nXEgchTMBNRcy6
YRfvoZOr2kckaTE4b3F5JKcASfzcxL5D6rIqHwDXN/RipX3drSqXiMY2J/VDPWY3ZD/kTwEDRDw2
z05fiisvmarPwnXsJyCxcgAAKLDHjtq/4+1tu4c0Gsq3oWU9z8jW0zTEKk/FGzh+0Tdwvj7e5ib9
t5sMK9I5JFECH2joiPklYQmCjjc3a+lCZRM9wOOE0Gh0jneOZxn8Kfik9tuy6MV9A5dOreuMjNYa
JCYVnKHXhy/jlIQYK7rxNWpy/cQWxFpsjOQb6hGRszcqTv9gbo6DRuMj2l8RNXKhlXct8ejVPMmU
wvqo+3C9hPZ5XbnfMYPGwai84ka3JN4JwHY2DaujOpK3HMh1k/HGl6yYy+ChqO9q0u17Fsno7GGo
iQ9cGVkE5D6I176sS8jJeQ8By3HyW0SdYc/vFL8DfAZuBOp1T7Wu/sSfDO6zVDOHkT3oe7pGaGlw
Iqc/t4I8E0SQ9nMIiuRZ2/1TaI+ZwevJS9kjR3AeVkHn5y84BJ5GioN2BHLdG6fAAOIIGg1Y9kQI
X4zs9iYDK//aYzh60nmffjZD0lxJBTnOn8BPu13d3GWMCrR26cAc4RXTfMbgKOnQScY62E0cdoci
cKJF5p+upKzwbE2Fu8wrpTVfJdhtvtwpDu5yUD2LIRxibmcBv2gwRz6WUWwdA7/TH9iQ3swysTlI
pVeu8qZJ7we3Ce6yTiTPMgS5gaUqOtkiFyvRjM2p7NtgRZWVxL7d9SMNWXNwx3XBu2RmTn1SZCTc
COqYt24Pngbhtb5wJcTiJMWQrSMqptyVoRRzSIGR6w3FGKty63gfRBadYYVFLn4zQHRfpUZe0CXb
9WyCcp1uQkd3161jeW8eZgqWkoB2jtoi3LVmgeccMUkhOczATU++G+BWM2l828SIKzsEArGr/aK9
jAAXbIQSPz8ha03PWTM4Xw4ZnccWIe6eBThoOxnMfwoaE3HQ9pV1CbOlbSUs7PpJFRjgAeZn+ZWf
KudUdRUQnHkuXqM8lu9+nrKmiQzmwCFwdp7Vlvi5Yh9/b2rXdw2zxV2IdRSDm+rgZyXhq6PMhv2+
6cLaD4sLhWcG8BGeg53Z5N2wgIfwqrvVuAnqCr+Dk+evVuFRQgy7hlBn3R3buooAjvnZqSEqsy1D
h5S8OaT1l+HPdrRxMPHvdO/l+zxgzeMVnOn5PIRbSRXFldZ2zM9OeDdRrAXdfuW0trB1Py2L0+su
sfojP2nrPSbfc2jdqQXEaaKmV2X6ob2+Zqi23HsGuqUkOTc5YdhjfYaxBnklgbl2nuLdRulgdzeV
Ih5XwqysK+0OBmW0hfHuCyveu61SfCQnGNaxn5b+AqrIP1XrWbd1r0FSwGWOwfLG475IcPquQt7c
55m12KKrdxjDG6BfYMyKh57Z4WlOvO4uEUN1JapZrAl4uldECeZniszKvcLes+/anqXg7EXbLOni
Ayv3cEcHGfvoZtk62kV7hL3UvlVm0X/MvVVvrWkeb4LSQLhShcvrpclm6HLE8LmK+Hv4Ow6xjZ6v
NKflJZ898d5kdEPW2diwe+ayAMMRRTaOMqgzI63Oe3+WOJVyyxgvVU4enGAXCqDrWsmpKcrmfhoL
b4cK632Z/kTIMGh4B0+47999ipz4IJle8ow129rSp+Bf4xVKXz3arW+EbVukwUwP82XEaS6T3Lpl
nSN/ZF0XL3CJDAjQ2GXnoDW/RiO34Mo2HBV+5tcf4cRiKUXJugsjrqFTkI0XzwpGbk1V/Wgmovhg
gzlue7T6jTbxApusnbKVSWKRsCE62VNajZnE6uMsJ5shtoYwGSlS3rn3EO/jo9uIH4BJ/inEKU3O
LnfS4wDXbTPw3n2uY6w8tdl0ILsKp9zRCGE/pTIo+21EUPu5t7Lw0dVTfB+BUY5WHqfIshcYloIQ
0dwmbluiQ0o2pXZYTIdaCxgqVVb192GBNZF9hjmf00CF+7YM5H0HQfszVBqJKLPp4TJGkutW5V1E
CHGzwkL5pExc7G0WGWsjM/sn+ALGJkpVuPTP9vqIZUqsJrA2RxxznLO6r1/rxDYffBE4d50YXBpQ
tI070ZGIQVZ37RUu5tW8BYobDFAcwm8mI7adSWmGAHwHAdiF5XoFNCjJb8kAa8I6SSpvG3yIvEkq
AViGitYHRJ64WJuEsV+Jy/OuFDia8F93uX7pZOTQYuKDJtbg1nd24TFAUs4L3z7qkzvgh+HtFNju
U5N4C1kRKkORqWlnlnO5Hyqd3tKPy+LYs94H33U2Vl+lZ1lNTHy6bcjfiamGnB/Mw5XFp3hD3Xh0
Y7o2i6KIVTGXjES9zVZgUCVomqvOVAEdXwIyAScEHOhKukALMq87y8iT6YYpHXSeW7rZ8qTyGLqy
sAocCaw9Czi/XEwcMEzjrHvMAmnvvVu/29KxLF34hcsStVnWqeWyWHUzFewU/rK3/9/FIwqnEVn+
91k+DqWP+h8jfH/9BX+Ti7y/2OzxfeX4ROT+US7y7L+wOF/I1ahGtiT393e5SLh/kcKkQ8SjWlL5
riCJ2xRdG/3HvwnnL/wK5fm2yerAZVb9r2T4hHSXLPE/hqX5OgR+LcuRDCz8noue9PVxH+dh8x//
Zv171au0yflkk2C/8+Zh4IED/apDZ6a90aepqOgu9PMewToudCw08B4oXjFx088H95blaHIyY1ZF
aoJ/DkaO7qvFCo73ngVBVlyrZAjAFg8Wbw+2JEWt6mMFZVCz1jhnVTmeRcbRlYbWFb2ch95m7VxW
YcXdNDoA76LHzRLpOU2dnYEUfSyG6YZF8bBhCTBfTwxTg9LfpVnIpzITfwQYpzZcNi9q/k5JSJ7L
oXDPUxlvMzMej2nnH3L2toecofd/UncmS3YjWXN+IrRhHrYXuPOQcyYzNzAmWQwEZkRgfvr/u5TM
SpLJZKaFFtqwu7qqWck7BOL4cf+88IQ8kMRDpyHsJFmIbJp5ThwrKlCBW+QQHHF9Yd4Go5cbuVbe
oyN4lqfdR8Q3mJ0VEGYz3zUhEd0IqaKGpmuuttqyCqjRNQ5VClw+VNzP3aX+gKHA1Efh2GA+sh5v
ON6UtRVTRUCjKONUkW8ufEgoYnDYwZn5NWKduEdHsA8mOq8iVVKb2tqumrLnQU/dOQrKSznjLl7k
mHQQqfD+sAsCbETbbtbne2T58W8abGtP7MR8dxVIJihjpRWKE87oPJkXWoXLwMkubdD2MRy/ZmOB
r8YWZf4z9X67D8MZXDNukstcswBxwkBtx0C6e4NUUdy2wttXWnY4xvNHQla0/bY15VM+1k921Bcv
jXYNSgB4CtN69Fz7VyWjYOv37qEDm3mY5tXaN7a1XxYW8126EFBx6GBoTZB9imU0NO0OBAw2krhU
y7Jti/ZHIeWwcxbjZb6LDWQK0yQquTtzUwLy7bj5gYIreolXol+aMexG09Rvu+kWDJC0Anqe/sNT
cKEhm2qCVO+yFqyOR/3oZgya8TLNXMlzdokS78i+rFL2Nrh16fmsgPMQRcqw5lRlAVnSoEyBcEZ2
7Bvgx0zN334x8zMISC/z2kC1JtdHBRtMmHSYk0y52N1Xmrb9FIN9FMI9sxldk4HHP5Nx+uArUi9W
6N0jFet8mTJAjmpGMzFhqWcVmBl81e62c1j2L8IZTplNG6IdiEuEMXRXTQa7Whsj2crtJUaRgNfl
UVDa5aBG81ZbR3/Nrvk6r7eS0MOBLQizdbnJrDS9ApV1+W6z0aqrcgVCHD5QREUH+JARg2tcMJxc
YhcQQ2MWwBLz8+pq4Vy5kyhQG/xNkXIdIktjXIbGSnRPyMmqffV7ScG68jnq52z5gxp0GNYSJW7R
aKvKHM5YMbqbnP3fdT6LPRi46hkjwkcdfmOc2tDyG13tKiQ4bymPyXboDzRsRUnlEtUl32Psx8V/
X9E/IARXLfDS6qfQyrsh4MDImPJz6MhrI+HFyz6Au+Y0z76P2dfFnN4sOLpbJo1RX2bh2ZdWySBh
PYVxLOfc47M7w7FjR32gUTAhKFHtQS3tA6Obtua9h2Os9SX32Gq2S3bw5anrsxbG0J0j3ONxzlNv
3OlAXekWuatkwXCq9WvbeeLZlMLkCwMmHSbotsLrciC8026Z/clBVI69zzuwY7qS+0Gzt7YjmDos
VzHdeJo1tARaV5fEc7uPtpzpOdfNq4k1aD96HVNukz4OLhfMYcwpXwmrq2xM60RScKL3fX3wZteP
dcfUnDXzzxwbx+voUKuOIcduAD3V7Yjx3n0dLBlux5VmTFa68NThJG8Cq+HU0tEvb/EWfPBwE9BX
qJ8s2vFcYS0JmycbCdeLqncNM/G1937XGIcSOQfqRN662EVF9KMYPLGrqvJ7jPxg64HETDJO/m1j
ad7LHINM5iI1mplaExooS420YidOcaEge3zl+jycW4twsMNc+rU65nszowWDB5nOLsraLleknevA
+pWTLeND01VQ600siaN3rFH4N3oALi5E+xgBwcOIKpLB7N9wZiyHSKMTirrw9gqi4pZsTzzTH0jS
S/2CjPaaszhe2Wm6uDmhTvb7MvIOGLi/DKuYDowV8TLWwUWq24DedAKHgUSGYZYkSwtEv2YGqEzM
szLHMNG1cbe2K51IZ2nkcR+S4xlG0z24BCkZPaGVh3nAqtk1dexOCMkBT+utX/p2LDrKaf7+MjAQ
7seQVFMEufyAibfc6Xs1CNG/nhTPwqQbELtdhgyLZ7oYCeTuO8IDbQh+0YbHHGyyBmhUa68N79UI
Ibq2lmSdexU3A3DQO7fCTsOPTjvFOc2Kz6pRoOLCvTtNxZ5IF52X3Z1yxsVCfBSD4V+pLj+B5qN4
04Bvrlrfin0sQ8Sfc6L1ugAHTFm9AiSy9T39iRvPiDn+1y3iDtx8XpYdaZF3zDbTph5pfm5D+hCC
iZfUfFycAs6P4zbxpBZW3TNZwtqwzlx8IW+ZjFs1y36rqeXrPF4zudUW5bXD4qI3lDglccxE9E+w
uumXY025W6LL0Pmx+uN7SmZSVEN6Nu5FOnlhXqtyMK9pee/DonqnqMWDHPqnOkNd+vsL9qgnAlD4
l8YxOyFTHpvZI+VQuEUszeiwUgr9QM2M7NNDrlrJSpsRZtPbTREHxJ4f2WfA3GzUsTD0J9ZQEruY
z/jGTde/v1S0j+falwe7hPqcW1vzHpFz1pFCrwoeIFlHRNYfdoWdLAjb58munpWL+KRQdSnbXRmW
ihdT7tCez2a5ZrRq+ns6Nv0dvkg0JwtqW8vIjS50yqwF4I8nfywfUXRqrfcgMKnGcqeX1sR8BCIB
CszS792FMdKp2q8wpc5CvKw86Sr0RroPRPYXAsgZ6LzPyzxtJT/hZKqvAX/NzNOA/SFytBPYBmbM
6YjROYk6Y4t9D/F23mc+tvQgdd6cRb2xDiQ061JoPBYB3bgz85h41Wh7YPDFR2eSh1f+PdlAhqb2
XtrBeaO8cSqKp+UaLCxGVCdpBqeA0fLmbx7j/mbSbvXiGrjS6Cn3zlmniSEvEKumwXmEdxpuOAVB
6k3OxCLANU64D4BEkGh4U0M77rNuHeK+Knf24nTnqY3krSk4KR1c/JgL/W/Wo4mSPYGWxXkGRfkl
KbpIaCOBihrRJrBiIioXUC5mfSPIsLN75v4iP8EwhaVGG6XoU+Tyvi6fAjs6dyn9KUH+PdcSNbzJ
qPfyDOzgIMLVYB/vyTj2FcZjcac+kVG8Tk7+M2+RAOvgHHnV+xq4V1v7uOW8eSv54hAAZb3l6yLW
6AeHOgVbyHN13WE1AbM7gBxjgD4SrSRXW4GV5Di9kTCAcgA5Gff92TD5k+fcpWfZYs8iA34yzYlO
zqBeTijrVx8K9cW9/+JQlaMtO3qz1T9itssjR8k51OVyAcPf83l7yux2ecLlvCZ1qmAP+3LaoEKq
Z6xLMcF+7x+l1Jt4HiBjXarJbB///tJF5VeZj48Gxr+bgkfMpUUte5c9xZPMugbinCZ4S2T9uNif
KlvtXxkcwVhZXfpgT4nBKY4Pt5FXnrrNOffBhtg2N0IBbvBSWM7KfBCWe9InVCrNdXNwiAQ+KaeS
5zYf3/iuzg9ma6d7xLQ8tnpcpCKY4JhahgH1gLdDw9p4zKf7WsJnJfP3L2u8q4+1yaIQ22B74kCp
VABUAn4ETbS05HA+xHMh3iyI7xcMabAs6PFjXfIlq1rHFb7RGEACp5py466jYwqIwMY0VjBJWXGd
q/7THMnZShPrb8+Suy5Zd6s754qPYJ63YrdgUN8RWVPXas12Ew7O2LfRObBVPINZ+FKTR6kc21tU
+R/NqgUn7ZWS2lsplmOV3UHSFcABmF405gTzfCqU+9xUUU7QhyesP9GfBVCt43CfYccbcTuPDVdh
/v0od8wyAGQEEVi9LGwxpUp6v8hjeYf2l0vVnC2MxObQPmChD7c2+UW4UXQb8yUnB/zocTKwqEmv
XORSarjqInGq6YE7yzdb73td00DtFU2HZDK7nY6IO0xNlYTjIra6wA0UdcshzNPPSXA7obyOmxbL
PJJe1X7JGuaDDB5HaizFNuPKKWFcbDzD++1EeriWGP8SXD57uEp4QFO6Y4z5j+vUH7Uuf2AF3yKl
L++LBZDDm4Bs119jZ8zMWWhws2RpJBwOreVhHnf5pFGiwNjEZqkd6uepjvPr6ygpv1PVb9s78mZf
uex5bO3Xj1Glv91SPyD24PVay+d2ci4Z11YKppa3eVII+qbLeWnVelNE6wN1wOzOlfsLngWfl278
AZQw7gxmgEWGe/5cWAQyz0jcNfwl6dniIYYLHoPXBMSP52vhjBc+3CAr5TuYGELEztErRHWiGuMP
ex2W8o54YAVHvWPRXyT5QvxyJb50UMN76ohIhwT6Sbctx57Rf/eNymNwec8uM7fFnpNU5p0E5OoL
85WluKvgSvXifmz2MPomPhJ2mwjjH8/1uS6scDZmzAhxkAt5hR1cxMJs+2RZoyUJMMli44gtPp8b
2yi4so/OZbK9Mc6n9AciC090+qDtKPjwLLrwSljnuQfRb8m+nVQc84XaaOkJwMOZF9c9Tx5PFSdq
pS9dEDTvjJoTlfEe2cYho3HGHv2dO9JpLLLy4Dv9q+3k4Rl7OvZvXkF+X/1Z5zVO5jmY71/bVykA
BMOTGy59BPqjmQgk+UOzRftGTZn702IHRBm7SzMZT5M5pAwyIU8CykCTOvKp6Qp4foAhNY+kOBJK
QV0qwS6dWB3KaDqK7fwDTiHOrWJsdjhgjL1wnR9Rv8tIC536MPyE3z6dHJfaiEZTjNOQaoxT4SJh
a1JeMsNuP/aPMiySfPCgEjjcPnA/4LRl385r3PQ7eBtZAuqIhkLoCrRGL3qbidHdTkP+KsybHDJz
S+Brwh4rGWV7D7HFOrVyMeMCAZjOBv0p23LdC5C/8YQFmh9TiduIihq6eGZNr8t3a70+dDPP67Eb
eqYLCsW55Z1BONA9UVa3EJrU/T+zfJKfLo9cMktCsHogg0qUAIzPVrzhGj9FuvJ5aL+0ns1+ueMB
tQQ48ou0Zmq00LkyI9/LeiUV0hnLls6edAjFs/XdeIk3ue1BjbbYYxUtdr3gUB+r+U/ZWf84RAri
DEkjpnUsPE3iVwfx95iH5s/MNG/aR6jw+tokrddgxqLxzl6ZBktwrTsaKCg+01SNSek81lZ4c5nI
MVxRZND1JZoNXnOvpikgHShZUABf0IK98OAjdqvQT/gy12zr5z/a80BrzJimHVkcPeEVSdviFhia
/DEbeLuaDB1FuBzEmZYNhbglHRJlJPaj9H9SxkiReprH7CDrfTSmF44DesKIK4/T/KlY1m5F692g
IGGP9ccE0h/fEXIIvMv0Zw1ySxYNGQaCzqRxiI5N+KGy5XkOTEpaJVD88lIpG0qygxjA8JASbq+4
8PNeuET0kya7q9++ubWakSdRAa7T699qlXNi5OKTjOeU5O5R5AHmejrzuNC86FLfxx3WRgx32sFT
a07IR9m47UMJnzjM+LCs2Ejxwm7axrDiQAumJPyeu0wEXAFyKif4LIEDjCv//qBfWPksvrmf5vRr
4ighy1A/UP8R0jiA0YVBo+D+RHB31OmOa+M7OaKA9m//pQFdkihT2Iwnj+PodIcmQg6LMBawdX9c
vT67YqvguSrG1/KDmtKUVM5lYCYuOsFXEKX2GFFJjMMHR7lQr2LGM5HyPCbymH3BrdgRBXSSmV4x
Xl/3t6vTr6zxPvLZmDeNIIgRtXcvSJh45FRy9nsbZeYjsEo2NV7+0ldFzrcSXtfavDPM/WMJXqUC
VEqs0pHoIc/Fopp+q47Z0+hufjo6wEyGed9aFWs6HhBsn8kHRS5J2lWfIqM8YtuXiADDg2AC2Th1
T+tuZLjnei7Pk8YQbYmJpUide5RTVsQV/agmxEtQrvIpAZh6rNqmOV44RqtjNRtblEwIDkGZEmBE
gKptqmiLLtxaTDc8l8pDJLEi9D1xaRYs1WFGo+NeDQQn4ks+FMeOZRbZbVaNJVgqh8/t92SvPFBC
CcKlBKJE3h8KbSP942wM+tQDYnCq8f5ziBZwBsVqHTmidCYGnZX9heQd1B9Nw6uz0MOwflqO/ZmG
4L3swUaFmsUNR/92Fu2T0djpIfCG3wEOg92SjUccGLiijS8TysbBuHtnFkKjG3O8eo3b7Er3OlHh
dXL9LW5+Nt/T/DYb7ltaVs91xVNaBLNISEUVMQ6gqBL7CiZKjNDpwh0Or9hNwHYr24wn6pTjtZ1v
A+SFbQ20Ni07IMXlI+u4BwWaFwRs/SZ7zjRMGkz8BlaUyumjbdhWAKE0NOVu5orZR9mYBM5dsx34
2aOPwG2IWUO6S8a1ujhW8EmaOulV9DlK1unFQIltf4eGrtZFMTh6egr2do+bMyVE1fbdc9fRM6S7
VFEv5bxQ62Y8S45bYGHTDxExzbmcuCPyae9FbwIz6wavE+cyyoGwpq/U4XhqwV+r8IdvjiRubfuF
ddiTMuwnw2seahLIXAmG+2t/UZXzaHSePkRpfjD5FkREPgLffIOMw6N0SS+8j0Qh6JMgwwhWB19/
4b/4DZJHWUzPY8TT9W/rh+ifPW7s3ITQ4uQU8ByBSLEELUpmRB4rMrZMmmpb82AD3VxNHwt/M8Zq
TuQQXO8V3nOEz/O51SAOKhuicJWNJ8sOcMUGnCeFK42rP5aXurRq1se4NAY6fwHEF/SJ2ewuHT9N
0Bbsg5cNj9huHzHj6iTX+tau19CLRT3UsVEuKQyG8Jqb+XAiiIIIg3V/llUaC+dXAAbugq60r9wu
P8IoOlm16vYhropN27IiICFIc/TB1TSpTgZ3xCl8LyUeE5WmDyHNgpcGz4IrKhpYWFltcKcCBtZy
V+FIJJljIzyjAA5s9jdI3hNtleZNWBQeDPWjtSrKxrmI6Lx8G/KCJhITaXbxCaZgwsSc0r2yFxo3
fkEUlL66MVlJJKXYMIKsNje64ltXAspPZAmpyjmpqTj2dYQqCFMctIB/1CjZRYW9ykZOwle38eHK
bVh6u5vR7h9qRWVhxdqJlFRJ4QXSDxqkGQzXdqA30y/RpvjjctcMdL/3uLixujuEw/TZROtynrhL
R2ZbP1FDyMZj2nYdXaMTJbTaYxcvDerr1xQuo+E+Yc5Lhp6FxKxTf8Nmg9YdybJoKrl/hjmcXahN
Lunbhu9D4R+UdrliUUxTWZQPzvyra0ux4KCicuXox0EtcMHN9EcEkM0sSluVLqKEdQOFXNb4mtv6
t2Rwu9DJsqNn/hiCEd5qbjFbh5JQrubgZSpVIjT8CjgbF8aGZTCOwOpZsZHi/oudaMeCNiiw4GaT
M/uMCNAEWCTPwjbP9KUaPvAPfWM5hN5YrNQ7to3YEyn7Y7k1Zb+uOyVFR54iDx08GEI112Wunlvc
5u9AoAjRDjRMtmNzszXk9a7J1VZ6ZrRn+cY1BjXsBeR/oglqQQATRwCElJ4Gfrtha4HPlPO5H1Od
KLyxQvbRI/fW69wvn6UDC8uyPsZC+Vurrk7ZQiNMSAVj0vcRN5v6YbHFL6PhXTbwv9dB/sFdkmps
/miUuWWHKad7uOJyzcMORa2Lad2yQPJhk4OKeZ+kN7nuXmlpuKv5QXGQhvGDj1UUPpg19HTsaNto
Oqir9V5UKXo5N5NIdbFu0wmSTnNDPOfTCPNK2/WFvF2QZP7LgDdhY8/yAeM6XtBwQAGuJy4e3tOg
/S9CyMlAjmdm7mVkro8tq4iN1fExNQ2QZkN2T/NvsDibGzyf/0ymfWJ9NeENZSpBko5k+B12lD3c
PzCj4X6Dt/rZzcaTHfZfk4NCMCA8weNTdCRNl3UZs5sVPZdm51xKlwcxJIEvN7RP0mrnT+SbRN1H
YZj17muRPUKBpNpLOAo6Xd0daADPkpat5rPfpk8Sdv6G3Yl3UwVApIzFXVisb4DKabET95dxrgk4
Rd16dhkjNpQG33HivfFsZDUlcxypXOWObGJCTDENfebOdKWPcL7+/W8opPN1UP2X0Rfi8O/fFLCY
gX3qMEa2Cm7mfTAquTuM7voPRiTvlMum2qeDw/117sWTykYYcDiioG6szr4mzUvw6twzxe3mFaER
Hnp+bBqGIx2aw7OY9ficpuJg05BQKvEKirq/1usWQ6y9w4FBH0gGq+2AidjHGTl+5I11onSZUdAp
84eohJJpUMETr5NtIz7x7ZwxULFGzu19NNFpIkYUTyebicPdbx56zA5upeE3ulP2EFKiVBv2AxBp
ccENdO0bmmerwLy05EgvdMp99+tEWwA9icE0bemMtPeAqHZEKbLEZqFcr76KQYcehqDkmKeuOir5
LqCWbxFqrg21T/Cf8FVCavSUwwE5tvDqAESNEfQ33Ir+I92vbzmOpFsD9/RJC05Qtj3uONsvfsUe
izcBEYN9EW9F/81O8GjUfsYJ+5XTqoyjrSBIByWbIq9uq6vMxlhK8rdYuMQV5fCidfHDYEsTrkXJ
K4ManefLr05zc/fa6m3pth5ZN1BWGGrnCSuppHDMTvv0mLfmKadvqWnBOmKdjvNIZXuvGZBiaZu0
BqhdNVmr/Z3RaTY0Tk08RPJ3yB8YHpxm2I3m+GSMjNBZOwbcGutY92fP0ahWAA8Bbr+2LfRuS7h4
R6G1hNHwllvDRGbaHQ+sVDFHtBmwkKleHxXIYgSSm+tPtPcuS77PzeEH1b/PHTbgPVu2a6qi/ACj
kehcO3GpLsdT+hPHFMXpsKQ2S7/WJN0lkKTIeQ0crNLtCPAtfxETARSO2ztKCivQ2FPEIKZh5y7h
K1HDl8LryUUHFG3WI/tMYLpPMuQ1N6aWrYFdFIlbOuVlrV02CoPRXMTqeXEYgApU8sI9NX2YgwAT
E/rRrhIsgY02MXTzc8y68rlm8hwD42OslvowrubDXJnsrf2FAZL4BAKXx2RU3mDdcscsZwKGQAaL
wHhn+8/w1lKGBBQ26ejc21Q1WIiOUw0xzZSQl3Jv3zL2A1YdKSymwljMSCQVIFE8bTSbihx0g6h/
yWhg+4p6Rq1qrDOkUImhDr2HiUOKUu8sia2CtiqPXDreb2faYwakSN2y8m1794ClyEYbGzj9fcy3
koCs3ob6b2K0+CfM2d8GhaUvf3/REPT2RUUNlFBUejSSTVfTAboe8/GEn//I9V+jwzLelg7r5Eh8
kbTKaUGmqs0u1dXXXwWg5G9BUwrr4Fs3Ky+e6uEHBgIcnqO7GyKQOAQEwCsV371F01PJsE/TdeHu
tCyG60RFpkAF6aPlgSXYzhSq3bq6GrjL2HD01ITqoU/arzwQuSz2w6LfL8W4CZmUoZNdl7GPXqYx
/RMsPtVi/COUpPpESSIvkcG37vr7TcjUu/rcMHz5mrxVunYgRWn4oyabPZVeQU4bRkumfuTLDxhb
0+k9O9nVQshOaG/FPm+43CIiPiP5+rzWFaW3fbUzYTltmxxfTweRDhynT14L6Om+o0hzs6iBkxLV
uJi5KBC1YTisO3vLMYwi5KEJzGy4Crf5Ml3zcyBoisWm+xU10dPqzgayQf8yUW6UzIP4MFoP+waU
cF7WrTGmv3lp821TGCHAyikOAY1uXFg7L9KcXLRB14z5n9BO6eXimS+Go2m9E+HCjkvFW6BoJxH+
VHBB825alS+FH6DUDw3Ne5QWINBvDG7TMUzWx7wuD5MKfqz2D8uV3wTP+VO2NHuAwkP1UdEtyFkf
sBYgI0/77az0Faaxu3HHpsKQX7ETVR8h65BIoow9ZNn0A3pkR40yBLnMwaO+Eh5bon8GxrmNKdVD
J7P3IvgKIZCjD/pfI/2XOykBYLrGjlNyxdtN4Mj3t5BU9gsWFzoVLzUAsm5V+2KZrtjZP1ID5VbB
utuUngKYtfKX3iRcJJT0TJWLlxjl9NWg02wa/YB9Ha+CwmBQg353iB2wDcBMZFcrbYkFCjq/vdYu
DBDStKZSV3HP6LSIqEwIh6LRiWYpS02wPElhHGyyKJsR5rEMu3c/evPpWgZqKwYbMWuk0kaaMpky
8Vpm2X4ITDt2zMC/k8COGNrOVeB9lGt4LrXcoO/HtTkQwzLOslufmym83hdCYLI2GISp42EUSgZD
fRLn/EgLCbfVCgmmOR3sSGwzgSm+pEWZYrT3rebOM0xIz08bpqLzXLBhZhOW014ymf1xSclquCH5
xWCiqYrwhzHrWzRfytLX29VEFB1D4zU3sZk1811cWXL+wTk6ArvGggv02hlYxM1XOuRY7VtwNC3n
V28/0w917a32ApyMC+RDyO+fOWpvlRjNycttCxAZmGtuNj6hbKmOZSDhWa4AuoGH7ZvBYveH7hnl
/JvDMsWQdPfbZEaKb6M8BtIqSEyVny21Gq2TRsmScOuNB/RNHil8rR0W3JvQ9t5XTbtc+9MxUyeO
yBPFqUNiaoRmYgfmtbzvMxvds9FiwtamxWhsHjREUJag7jEa/F0BqWpj1mmc5+PDmHePU5C9mbaL
esxixp2MRLfVk92TdwsENl9gmhRKPxF2Ke4eF7Xhk86iCFyL6qmSUtwaaK6Ilz7cQxZ4aAf81fj0
cOOP+a1fybmvA0D/0p0VENGUBlGtzrTGnNm71K8DP81+EV1OGY21HaxwOM0et6e5C4ejNuUzRz6b
IOW/1024nhyqCHJJtwFk/u/KkfZO9u4bR0R3gnPJbAT+NSCaxntSXmFuUwdebe5by0mYrwOrDXem
NpbFc2VXh5ZNMK9uhybr1pTQs6Ec5p2ouJBSgvWtgCcwdq1WUrVdzX0lAZMAygd0RzrWO9Ou7b3A
+hJrfZz9D4ie4uDMU3NyFkziCs4YyanuTftATtvRKt76zPyCokLVvcYyF5ojZoRAy4PphK+N6BL4
PhJoZs9nviDkhJOY7pLZsmMbXkWy9CmUrUjd3PmfprLcF9pvWYj6K7wWllfW7PvJHEFnC0OkXA/7
ZL6a176f5S1iubHY+XM582RJpc0+ExfbUEyYFJoHLE/9njfL/g7dsY6B8j9GwqsvhInxrKkHOCf+
mdCENBXqgs6RvTq5a2xmcKuFXl3CP9oSMae/vT5NuMovJQsJpEV5TFdq4gPXIIQ3vLKqNh6HHOpW
o6aDOa0+bj2KU73cesTSf+wcXhXgCd9UqnDErPaB/tT+CvUU2FsOTqh/gfwynJVgOGxZuefFXB3w
+WBzJIuE+NBaO79Yy8tU51wMfFgoyKzmxCXbrelYqwO+d0QN9SkfXSrDWhNXgBuRVXSwMNV/ciqw
gSUSE1zk95yFv8jdUUbN8IQ8/+KZ494F4+uOlBtXEoAewchrl/U7Csp2eCOYmQTGF9M6TjyQWFq/
KR8ZiZzFfe5XBGj982iu35nhv48rhrYSZn3zbHj4CnAJeLc5Q1hd2HYEcqB/IIJ5XLsicTJxHLqP
ycHAVwTgcNMgeIadvf/rTp2la25Y0tJAJsufXW4dXUtT8wk8vhmXKilD+x+7Xb1t0wbl1rdoMPSq
MTuOxRgvJLsvQd9ziNwDiDPESACEkHZ7bD02+wQv4IPncKDu4XfQ65WrP0vRMpFm1cnsHQx4uYcn
qDsYcij3vufBpTXVTEHDd1suwYH8bb3xM2JAGj/Dm5fzhbMoee2dRfwQ4/gBqGk7g4R+DnK5bcpI
0iUouHp7KcqHlbPi52LdBE74qOsmiMkdtMcm4P1kX1DSdf+CP40Z0m9/AxGlaXNoY0PddZeeR2hO
5fz/E1f9Vf5SjW7+9P8zhOEvWOFfQsP/T+CGiIqZ/5P5/vrzd7b874t0/tv/9b/b8O3/hF7o+hjm
bdMzg/BfaoP7H9PCTG+6uHdDy/4X2mD7/wkp0oHM4YUcVJbzb5GObf2HawU8B5/nhRfStfN/48LH
af+/Nn4RCEWH9G3b41QiL0AW4H904UtibfNarHqH+bs7cZsQlN/NTGeNnz0H2fTQRMlaFNm58tpH
vPzTkx8uAtsvXwLfomtH0WLTmvvAs5dT5N/Zo7QOBoXAjmi5ce9iXmXjtDBHcS7QvdjuxL2ogoJY
8wy21DyrJXPAdk/0rLsDVz5CRwkBnHwPqd3fTqtER9DYxwMZPE5FjrbSDN+koY3nHPuELd/L8sc6
L81zkZP7mdEV9sVao3WllXcJp6FkjUgZjb2UPA7nY5rWWJFnNBoUTZr8Onr6VpuFp9Bm+sh3yo4r
DNax1WbeVrJPfAGJhwMbRTQzwuIL0CK8502YDfnHVYZj/RkZ1blzc3iSyJIH1+LeGdjvaXbQeg4P
tRf8stefjCTzzvEjLv/FQVO9EKN75BvrCIHKPA8aQkgKfWlJiz+rZswRYeKiwjOgLe+kuq5g8/rE
mLvhQtr+sTX24SSdRCz2u0HZSKnmgwmWYBG1HfvcuB6JVTYVOPW7jRtxEFul4E+xpidBWm3f1flF
OJjH83S6z9g4kVK6gOru6mllPc8F80kx0pcCzsg/hn7zrjsbBFAUbkKRqdiyBpFgDS2OFR/UZHAV
qMI6vUE5SJMSi+deCXh8C9NyJgexCzLx6Cv2bdQv/pkZ1mKWJTgw66VJWFmwxCyItEv1AxvfDxFi
7GIRK3XzXYv6kxC12KYlyEe93Nm/M3V+Ac6xWKvWTPz1wI5ZffOyPIRW5r5ZvfhNJiE9SMC3vTOw
ZhbtsCt7dldO6XIRMmxw3UQ1ts79Q8iCA5SYaVFTfCck43khBI0Xqg8+4J2E8HjSJ9o+n9A2g7Mx
GBZXHy6XA50HwJDlLrzj9qoAZ26TOXAKiBcYun5h3UdhCLcFaKVdkts85GpeP4yyVsXDrweCt1jn
xR5OrS8jwvndsu3YbmBR7JdbMQ4vTa2t3eRYn50bZnAgKBxO7Qj9FjyZjDob+cwJbyxMPwDmkzk8
LT5zj2UGEaRNAqzZ6B/mJVvfliC4YKaDC6t1ewvX4Fk40rnQ7ydotqucbaYX+6AqZhCCFmZsY317
aL3xEWdLvOq5vRgEY7WnTso07BPgc+xWOWQWP2JEqK3gmE/eNcXH8zKEqkJcs/Zd4Jhc4Vfrv4g6
kyVXkSyIfhFmzMNWIKE5pZxfbrB8QzIPAQQBfH0f1aZ7UdbVZl31UomIG9fdj18yyNV+XhpcE8d9
38yPTHGyd+ZJ3+RUrJ5tPtINrP+wN/vyANk5NkwKrPsVamM/49yYmU+3BDH37IKY+nA6bqmC8UJF
GCQiuoe2NqXByScdzCWVPguX7/nVYov00Du8wmh2DiHSq185Rz3oBILErOK2RyWWbdkcZqTfq+Nh
PVZeewJOnu8Z6cBh2TI/MrNQRJ0Oh2ms5V6rpx3ns3FzByzQemNpEX0f3OXTsbwulkGdqVFSrAmO
DS3tUq7yj0iX9ABgkdKVof8gcojbVD3xMACHO+sVm2tezsdS/K7Qp2mf4I6Nvu7libkHuSep1wKj
7sLpiu0SP5fZHatD7zbueU2pq8cteaP1Fapb77CAbbyRiob0iY/0jImjx5FroJb5WCTyxI0w2Gxb
//Hake4+85lkXUYHNC+cVe18T6jTbG3CsH4Fddow7xOngYVoOqn2umYmdwyPNYsH38LP3d8GUxoo
ApiGuYHjNOckgCnW7fHAmM8tlPK+tcxzqRczpifPi7ugyC5eUIb24H1ZcOi5h1nWLausFzI/+YFW
AAsrtXr2RzVcdFGAR+tqzFRy8a4Bm6GuW5ynnihSWBgovrZxQiwxT//9t//+MhCzZjr3ydektbnH
Mr0Zu754GhDH0t7yLz2xZ5aDhnpPxDN12EGcOl1LiwAbaW8qLlDlgxdPcM/kJkNe/wP2c0mpb461
BGZzCCGM8PTj1DIgJ9IW75bb2Vfp2WZP0QsIk3NXjNfWvFuBlx+KHG5ara+oKkmqduSORwpaAw89
YTkbOe7EyqqHyONBC2fi/DtLLldrNrdm3/7L18HetRPkTu4voV30cW8LPSwecGbSOJy4SOukUEMf
JYCXJ+9mu22OLeMI54AP5E7XqUllT0A17kvna2cj9Q9QXKCF2qcRuQUgY3CcHJwOz4NBh9n0yldI
2+AjnCNKPI5W1z78ifRg6kF1AnSoRetCH0Wee7xF0vfVaWJWxVlEUoGegMU8s/37xH6w8P+yVKg5
H/gWca+iQBluuve98YlsPM7O2Q2FU/623aHlUm6X9PL+qVhB6ZTBD4n6GMvyTU+/h2XHte+yNssT
2g+lG7VxlZX7x1ot1n+wKDVZEqBmaTpplKa0j9CGPf9MkG3dmv3znHSfjvTpt7OGfFs0M1CRzu7C
tAC4a2Xshl37SZvkF+vW7MFv6Rh+cDgwyj2APqSmHfFJJW1kDBxyDSimolwJ6JSXVOso29JPk/K+
TfIlmwa+32Zo9GBnds6Rl16HrSTA/6i3Sbz07e92XJZdUlpI2N5jS0+QLQLb+j5r+uvC/RKIhLvj
jS42Yn1YvH3vpjnspLBzpyFHeUVzWAD+H8jJdtDr59VusnCwu6tOjR/1WjQ4jXABN2NvvuYWu/Sg
cSVZb+e352QBvcPmSeuNN7xx8Uw0bjNn+rjV67+znbwaDb8yT0eJpxuOsFJ7hf0TRCTT8QN4atyA
js5DPUUKyfMsBhErQlxR7HUo8yapyeNLOx71QvovYCczgKkdKTOdjmCQ9uQtNgvbKyvAQ51Rkhy8
Nqv1lStB8sN8vPuTF9ucSfmluL59GdxpkHuxs9fEYU5kV/SeWajlk8HmvVAHiOEevpoV0y3bLGl3
Nj4Wa40pMfrIKrYJqsZJwyZiEdAeXQCvqFkfpNa6ndc02KCskfXIpPZZcZN4fYiD9snFtnw6qVI6
ecw3ANYVNuwEuZZ0JRZH/QIkYQhdbwUgpGZcZm5Yjt6+MVlJ1i3qlQg9pIdKeQ/1IEeSH88wefbo
oflmcrB38B1GmSMWosGMppExXPXc2oAtbTYTr6yOpCqE+l/OjCURVo0G5CLttx26JTTVUAKNaSqS
gn7zrn6TR+MZHYdsazjlCc/1b3Bxn/4D85qJSDfMvwE9hPwhWTYXy3vx+EBatiLHwfim5JZ1O/Nl
U5FPSRLj07KTNHab5MXJxr/AMQz6xJt3dkyvurrx5/8L/PeRa6+AU9KHoBkST7PDZFga5jZdfpYC
unGn+1A9GnhDnYRinEiIG4E7g6MpjbCws12Qogi77DIz/YCd6cMBfhavc/GcGoAA/HnbzOzzRADQ
RcvbW93XZ88GN1gpM4DPDVh7JjizkZb1TtTtyfbxARf9+DSX8Kt1m4UFjX2QLQnAsUpmQrqv7M6D
7tur/RPIMohMLSuqgPK4rJ7Yc3sOwxuXBKKjNJZ/erIA01K7d+Ltv7xHiqPwSISxVb9CgNp1foa5
nDRPbPcb30FCKubqT59h/Us68wt56ODoXXIsq/o02wwchs5GHfsVtAXqg/usD84a8BjW0zCJhJb6
sR585vQ8XCw17xOYH4dlMOIc2YoKdvKZ8LFwO5X/5oEUXgXKZMJZU83q1ObURY8w7iMBPg+zI1s6
l0OWL93yQZMgSp5CAKxl5aG8/5S61UeQyZfIT9znAsjN1vEI42S5QJaecLuX4dihqSQ+ydzgswuM
PoRg0Bxk46u9n/n2pSmtGCQ4BpI1wB2lOwsf5HioK5wiec0LodKesoK1csmcaMjKBBOKEQB8/UUN
k2Kzmn7QMrhpWLltxdr+GRic4lYww41yuhtZMfFHJFqYUDNKFcJvJKAXFHxeCRhRouC3o4I2dDT6
56KiafgpqrdAkYAejOCTtmmerAWQKN0uL+U0UTA8zAUGHfzbOmOcL/ydpPMtIjTXRBXhzs204pRb
xO8gl1FbKXJZEOnYmGHTtnFkrqaL1LqzKu8baBkOm8etClV/R7Tkpg16FQ9z9WaAvqVfZNkSKvF3
Xdgxre3ggc+hBAoWrryZtp7Vvw9m/UVL6SVLwTMk6asFEH2X+RhAfO8v7V7e20wmMS4WeuREu5wy
r55DtmPBcZCm9XJx9Bkyy6je7JkzJ7W0jVIz+/16+HDc1jlWOQ5NIoTs7twj5DPnw+VgQDvaQtHg
bYIFDKgLvxR2xuYFBjc2E4PwjtRjjdeyvnBr7kaW+tbiuBgDJYISdlIzWYJdMKR/IGQ4TNgOG9aR
xWO7Otnzw7GUd/z4K/GctS2HI322W7lyuslh5eqF1Z0MgwHBrdJUvOStiAuq6XzoRJuCLzUpq6ze
rRjbtqLKWHfPxQfCUBfO03xQSzmEUC565BpnLwWJEr7RlDbymQAlcnBvfLBKly+NQWViTK3betIo
wo2Hxh6eTRCJ+8F6MtZhvyBTb2ubGnlYMxzZ/mFKtUPmZgVC5bo13elf3RXk8wJ+N1ZbtDvf51ii
egGYTiXzHe1jMuoaM+HoJkFKkvVcu8YpwS4yiKzfU6u2A8g+7/oWNc4vlTzXLH/rhkIPOxsU1CWM
9UC/GOnB/xrF78KdnK3s5T8baSFa6QsXIynO/tErpRENzFYiC0oVKhYmas4UjYpXyX9fs8ezP2UD
O++CEbifxc6th4OQrheahgPmuMM+ls6PTfCsfpAHFTuUic4CiZEib3/SoKbrPIXqBKqRhTiR07lK
mz1cOmDy+cUM8KWINx6BPCIrocXr2fbkeqPW9h0x5COD6PhSiMTYDpn+D1f0j+tgztTASWxph8S7
lKYoGiliTld55oGJGc6YKO2jbKsrwQv71ozHufCqG0Wj7dHw3N9l0J7MpWgvSDCUkuG+HAzvDUci
tHGpnm1X1HtUrRB1b5m6s5MWa+RXgsosLKOaZ2+TdJHHEXrJRjfN7lDlKzJj57zjq3c+smCCTQdt
sLWqX+lVwkQ4L6X3PrjKj4cFn+JYmVs8JstpLeyfpvHIEAy2cZ7s6n3y+/KWVPmT10Ix1dO23SL8
/Zg+2g8aNU26k/KPNcAWF8zhBVFl9vuYbp51O/h1vtUBPW3WMw7Z9Cg6Y35S69HVSX6UKOA3sYgX
UP07yg/6Pdon2OeV20Evq61mTcZ2rq056mzmPlss1r4DGx9Xj0v8QAc0yldLyqYv8YrSqUya+m8t
U6yZnvbkJf6PrmN5aB9ukCL3k1ikpbNtDIXlxau6kNmvzN7xgrzrDd7J2pqCiM7sv4XXFy9rp1+M
8fHDyNmM0UiH4zzINwF56Oq5KCAESZ+7ouAuPyrjc7G6PRuFXVJzfBmBJ0ODGr+LrlMERMv9Q7z8
05JX3WeaiFNXWgfN5saRu+we8pbebpPsVQglwdq3ItAjrbCBwyy8qIeZmzSJHLxn4174dnqiK/sa
aFxxa1+U92Zy3lFSjagzAwwb9iMYUM93CVRzIwqPIsTFP7HG3KVWYsZYR/jzrdgVJM16iNNnb6Gz
x6is+2KByM5XHR6YxOzQbCvrfbBt/8QtK9i4E9ihorO1syDaTRnjch0U3DP6f7QFEdlqeaQKEVqr
qLe2TXnpamoeZ3xtn/TAjUvTR+teC6LVtrlPW7BLLdcAPvWWoXExotREW1rgXDyVcA5y6YirZzyM
Jf1g7Q34ryH3927fdGRq3QQK5NwFFEWZGDp76189o1oqL0f8N4ovpfUfzEhvvompnmtch5uCM043
REF8zAWd8fiHJrL7m6rO2ZLsWEI9QMTynRy6yDw4eCgZpmucYhuTvPXsyIYTiyVFiQwxOt8MvKGl
XPc6tUSCHE7ykImjzao7ova3p9ffLc2COyrZ/6pltBn8hj80JZCKDTTzQ7Hio1VCuw4WDUdW98p9
Z3ldaqqpkzI4cM3CDp2twQ4XR/BoB8Sm0Yn56sB+BMnNhEK/Qn8yrPo5WIYvIostDO6NI514Uetf
HFE7s9YPqaTlq9Zey1F9pqDYV3vbMgXQl3luZxzIbfPLqm2cFChhxmTdfS60rqe9wikhvZ3vLcCe
OYw/Kj7+1nRttUGFgci6rzOeuKo4G9of0/ultT4UBvc669VZn9x4njSSKtTmtdrIIFyR2OFgUsK+
+xMtIgHjZt6Ye7OkGoCgAr0iS/pTBfOp1+o/DfPdhpjZHQZtzspGfGYa7g26ZfyWS4XiKBjnhV2t
7WE+ynP2y2FV5T9AUNaHyGd09rVOcTPT31I/umUgtb4Gc/4tr4vPlczjI9Kkea9gKG50p2EH9Phz
eA3gD9nSwLUM5Q9IQ3IRvG0Fh1ZSuwdllD+8zjFUW84dD/YBqy1s8rX4nc6QEM36VPfFbyCH14zl
OK+M4C+EnR0pjH9DYkeJ4Boc6Oy8apX/rr2ay73F7b0kgIxFJM3ww+Eqzb8d6YakOSDileLSDXuN
jO9U5/XbbNtPulzSJ6cN9G1P6mhDkUs0gS4OXVufGJTSH1t0LB3zhECQy4/EQ7RJ1fCZpXxrkvo7
0NlxKT5am0BM6PBhLWlwnLP2Bv8ES0jNJ98UKT91l1ynauRNzO5Otsl+7PlggpWywIA6F5JxxUnN
enHyct3Y+qw4WSIU7RPA6cjQsvSZK6d2X3Dt7ZmKWWdU3fBUqzYAvmxiwOFRhjXdGQfRMsU5DuAC
skrrqX0gdYuJviVEzSiTVXvWYI4+IsvfPO7ecViMMVx6Jw8lHx5fd6Zn28K4gsYeWYlNy5IREI6h
GyJiVH74QL1kT8ZUj0TnNEx+pQjNltStI4LsRdGsQAagFJGm2gvG4Plc1oYi9IOtXlFAHuUPRO8k
sTwqD9bgUlYvoidMo43Yc+bG+wGZ3V9ht9wsUIIR4ah/oymT2DMLLhGymLbVoFwKMKYp7IKXImvX
mB6PQ0bsaWtjh4WAUC2HfvFe/cbiApWNfG1W1lvCc1n06ZN+4d8lWL02glsY1X0kz7t4Mf2w9zN1
G2k9DpeyoK6w0344+a/sH8rDWnji0LVlwESLtC7SNj3mNd6zxU8RGFYwipaxkkSvbDxBWG6zNjd2
QVN31DpTnxBk3a0wzfbYs5KfxAibMs+/utW0n4LGIQBeQFmxp4CejRc+isu86viuHfTvyl531fIj
lVkexSAf2JeUipM0m3buoD1VrTudDfurL1m75YuPp4gvGexMV9niTvaaFEZAuNpX4xZH/MUSeKz7
JKPQsS5rnr+COzzKO8VZ/k7gqztWFYIA8wwWQZzstbe8mIqoaA8Yelsgex2JBV18fYGJ6PY3asIX
dtwbsgLtXgjX3BKttqK1Nu/U7S0HU9e7U/DI+jAR/NZJ+5bdK/D4ZtvrS8BZCog7m9270gpKRSDw
DEV9TgcyMoaqo5kfqiZ9e0ZtynBH6CxTCuioyazvgjr/ZGV+6tKUAqos+wbNAtHQMw4dL2TmCXor
Pn2eMIyivEJ06W3XXv6qcxblcC9s4d/gdJahPkx4KanNVc42yMHR5RQG7fvefQJoiQWgaW9d+Zo1
+OVTCv5iXbPhf/ZEvmtuPRNLtMUJ22bVIjJpRGvs5K2E0LRhAYz5a8ToyX92XKyGEmJ2QdABp6rE
4As2I0tQLrHQJ4W+cwZs6oVLPEspZiz7Q/cxnNo9M/xQV99681HmBqWlj9yc7iACFjfdSCEz07QQ
LrACufqUtIM74Eq82rJ4aoSzVRRd0R+UXebK/jIDyByi1n+Eo6Z7ba509C6r+W6N8ggq9dSUwNkL
G1duOvYXCmXBA/ujcwKqv2cjrcJZosd1dlKGwDmdfUfx6MYaZ/5AOam4gKUXr5dfi2/qr7VVv4PV
jDSz6b5l95kVun0qEwgW1tgc57l7I9m3HFEuD6vVmztdEuZIWTQd2k7hRzSdp4Tl7tYeo3yq1Nke
vqrgt+wJv1ULqpzSuhffvBvVXbVUQ65duq/rhMQvZYGsCVibl0mHf1zvfnMeiS3vae69+MZaQU57
aPU3WzpX+uSHA1/rHQ3cwCjR3Bi0dKiHmxQx9pwL45S7lR37NjIbixgiU483VeWwTWxL7lhAVYzI
XPtyp/fafNQlDGGG9Hjl1RhTSI8duOlv48IHXwlHR2qyfsEN6vcOrT6Ru3TJbaSxJcz8iWL0udgG
XBxwK7J3mdgD0AKUxLoeePtBJTdQX8Genqzov5xbq0nyEAw1t5UCAIfeIEmW7Znr32Y0VP5UcZs7
B4WMe26OR2fWvq2gaV4BToW0jaqDzpsF/1D1VDVsayryCUVPX2ol1zI2dezTgnI1GlLydD+aBcRr
pzJx6pULFsxhxg7OzzStyRKNNHdG3ThQYgvMOpzTdOG5UsSEitnY9gyjoNH54M2ZBiuXOL7bg7Pn
E+fH3hVzIf+5UJUt6yEQzY17G1tIE1BjVOgOzoy1XzxGyN44Jo8sy+g/XkQmE3SeTWhU0jzbN+B8
6y3AfvdE+h4P2lxcs7S+uQKROV9cxOmfvJCcrSlXgRxc78Yh++itMEZKUNmbQMnhQWQjkWJNZuyM
YjxQk8n6sGhXCA28v6bJ7OOZ1LEY1jpWUt6Je+EK89x3VuMmT5DCkZPuO9/KvlOwJFFevwqznGPp
NgirFsEaAfOAdPVI0PzBGWCd5uZQqI0k4yk+D5NhXaFaSwonOpMlaqFFrk0XVV9Y595IVnIwI+mY
VnX7gdf+SlqHW/Dwyawa0IkFL3kKaDjoIrYEFjb+doBZPAKFGIf64HBEP3bOMYfV9G2O7alGg4y0
JggOpAlMmrKDic2Wrj/l0OtCUv39U+JyA3O7o61fbM+uttL3Xm2HzjCzwY5fLleDetRISgzSfoU0
tC4YHvrs2RXFX4j5eVj6no4x8I+WDvmhq0FmrAML5dlLoVcoMW2kW/xV3Xx/vF4IsimuRfxv5HHI
1QwhwfzVa5td6rOOLz33nFTOJ1HDzaogAFepsy305cuz7TfTmBwC4dlXy2LQHuSBYeEHz63cNe4F
iGoWjmvd7QTRFKDECUccx+lAtT1iDTzZfjsAUFP9njaMc52TBl0MZE4ymluvQ93UjDWkZlHSK2ct
0cC3tQgoBPOad/NBSCNbUISZmf/lFljF/42LGSNv25lPRnpzzCCSMFavGYJppa9vrtn88rUAottq
vNkYIyCKZBF61kfqPRIlmo5Nbb4vMpVhm+hW9GqUVEXqi75JDZsCkkfetWzzWCOOUwh8E8pTSK1/
IB7xvXBz86RWQ35Y3XuzCI8Uau4fhKIR5L+/HU3trV3IN3uFZ5+nwWZGsvB7V8TIHplCCFF9Bk+t
86ImDwrOfiRT3yd44ALmKxeWhFRngCioDYwr2Sx+mko14YhjITJdW92HsZpOCVAd1k8YI9cyfR9H
7zmoh+DWBEhwwmL6grmmQB9hZ6EZL2BE2TNyDudWS7xTwwgVmCMbAwaX0jHTUFuqn4Q5+KZZ4qxT
tbItgmTeaG324eWgbnDliwk91TbVm8sIQzSv5iAYt5QS15Aniu6oQSRzNe80Uzq/5ZECYThqzjOi
D5/ZwAQGSQb6MEl8g3OYLb/9JYDh5Vw1/dnJImp/f1Rh7lJqu/erxjWn4t3MKZ9J8gsnikPvoIcb
6v8a5wVTAHY/4+Q3pR07ovSRx+xLnY8CZg+ZQs2wSdHTWCXy3D5oCxqhnctyl1OgteEfZd7KBTi3
Kv5aTuUd04eqTu2meXTlhDCSOuuhM7LhUNa8tWhYsSHHG9Zb0ng+gp28+Bp3QjwA1h0UikEtXZjX
ff/c9su71OT3hIFjz/WjBqQ27qxhfRXcGY7Kr5bIWSYzrNCvNSIup6LIDkM2pRfqwykL1IhCNkDy
4Ni4Z+ow0qxOd8qpCrIQSR2twWsm3WVLzeKnlYpmj0tXuzm5cdfr4JohPxx7dLBNPRT3bm6rl6Y2
MeQCFRqmqHMeSqrR7haVJ7dMMUYphox4HEYi+EI7GXS3szeJ+S1Qe0w+e80bHeeYf5kWRExG7Hon
RsoClrxi72LygpU5dkpWPWELtyBq0yJaBrY0vcZupfT+8FMQ6wHZccEkfCrXuafqNqBixdDKvSoh
iy1JdWwVV5LRePY895/SAuuUddM/pw/CWlcyolz1mpqOtdegS7bLlMfeLORJSBASxnLGh/zPqOVE
3Rk3UApao3YuE1qh8SMv8+6/D7If2LWCLNxWTrPc+hJ6WS3aKtrlljnczYwoSkZye++WGNK9VW9i
XzKj96qz3v77274tkeVoroh6zbcuppqcSzZnJKSzbL+yF3L9B9Qhq+IpaQ61Jbx7NfArJRevV5N3
InUgDn1TyaMTdCdf5h/J+jCveb46Tbz0ooUYwqNq/q4WxVWB0UAAQD2mZe3tSnv9EtBQMffgUElx
SqErrb+Dzhl2a+6yUFp5o2NtkXFJw/fJHPuoKd9SKb2/ZqpN5FNy7dlnjxBLrpWNKIhHjkLFdWnC
OGgpFVG+w0o6W5NtB/8rZDEahJOsycyxXURhY5dnBtolKcnoQUccTgN1EueprXj2jX1T8G+iSCb2
E9gH6RjLQveuUGHBkCaoLJSvBQ+Yg3GBK8ydIOBR07tu5zYPklMBq45/QbnL+gmOrG+qY2D7LOgd
A3+EZ24NbWy2c5eLUKnu5tEMcW08ohNFzb1w0FeOD4oIpAbsRzZcEzNFmUI1GfgwhnwMue3pRxrV
7m3Xye1/ScjFTIwnD4Je798nlz0DHaJUurXmv4r08dV17BOGd4CYUnYXGAWH1s6+5afUx+5QP/z7
iXeWk/WXeni5U/nMcCR2hB/LB7jtrkzIduAMl6PKuzsk4/qwEIbkj8Tih1baIyAfPfRHrvONM+q0
9xbzFXBKs6P7peW8L/0P8KRXY+vNVndzp6HDc+PpTyLB/9T6yMIEL4FNyJPrGNlzaXsvj8MhT8rk
y+4CKDpOea7pohWK239O4CQcPK06W3VDEsRJ5hip9JYTS7v+/y8JbVr9BGW1WniBsPpY+DrL/OwR
KdzRW4WXnDCeMuaUu6eBr0mz0bSM9NUWmbrOWCTw6C9wXFqs1vmgDbFL/gqCfUZZt+VuyNtMN5Az
W5/WwHutmtdKlW8iBwNneUtBHIvrFbrBxoJVfOsoLigCE7Ppg67mZ0Z2yQtrP43dya7RwJrEt66B
bixX8YQRTB6mfnxu6pGFS4XCbWpcm2xp42PibVmzVrIb9qFE12h6MblMZUe/dttdkjU/ljk+1biL
YiPxdg51ibu5Sp6ZTs2JcHKDxMWa4ytd2vti+O8aT9xBOSz46S/CH+5X5K3ZR5GtpbcjItqv78xS
vhhi/kUyt3xJ7W44L0315GtMhb6cEXi93EQxjXTLu2R4HSBwebfJ0GiQTQinPnyzTqAnqLddDPAC
o1rVNPAfWX117r1hJ0RE1GjwCE1Q5CtSQG2Sf9ZsIFVrwrisHNY1qfG7mp3uwpca6xaLiDolheh3
AUG8JKAuxuEewus1gy0fWfbdwtZ8aHR37/RUA3CPJP46OTuiLTd4C/j2CsPg/k12qf01AITbYtng
PqP8G16z02wxaSQ5fIcBukDpIqzCzQeSYxJrMfPvqVz8ezZZLwXdir3rN2ELZwxpwTP5ocSPh9P2
xIXmj6Ak7VyX1gzEpy8jQSj32INwjtLKG7YJ5I7t3CiN5DjrAE2mZFrnjFyBk12wutdHu7Zuo8oH
imOQzXhKXIoXuNJMpU0DSsl+gLBMhZR86R2C04U+LrhgzH+WL8cwlS3MG2e243ymT3HCiLLJkS/E
NJ9Ws3kRJmrv7JSQlMw00tw6+W5NblyDZuz1weFOZqOgptpCSqik4gfKEBrBfB7djGeyPM9W+RYw
jSK+Tfs1Cb4flqoVUxo7F+ldx/7mmf0X4v2JrMtDQ9lyxzZQBgNLQwPkwAblkWA3DPul8bZj635x
5P+GS7ueCgWtSsyxiY33eRlZX7biLAzBL6u4JXL46A3bjmbP+Yd/G/Ncaf/hzUYz+LqddX5d4mVx
5c+s2EZwk910k6tFjd8sl8GvDhm1OHf6GhwqbH5PWbJNy0aQZVy+8OzaIVl1b2+4LVsN+uAXLUWD
FuPVmQMq4Nc2vQfWGpbOQsSqw1pSFZIO+FHvD3gQu5OzVO8EADF9+pP3BpCa75XS2w8xF7wczVIH
gy3wZRQjr7TKo/qAnoniyJiXkiAd45mhE5pkT3esjrhqocIot+7A3MoAcddsQ7x3lV8VV3dUzzS+
NXHfgtioNCi2Y84DRvXel12xOalgK29SUPQ0ODTMz8V33qdfvvshshLsZ2pNB3OBc6NPBFs1176K
lX9vUoF45pF6uJeuqdb229H+pz32pTDp/zUMpSgHSIvYGTgYzHuZw820ffs2lQkYztl/50nywyrL
X+laTmi/QjpzRLXtuZ3QCuFPJ4Aa3xOTxyg6DP7JYm8Wy/r2JjxnWi7avR1kT7axfope/uVD4jcY
IjywPKOaL3Cst1Yr7gHPNV5E7t58jrbS6cqVDbdzTQsfjzt3eYzDE8xQuBUwcfm++Njts+wlSazx
qcwX8ELaWcNTY5awoZwut2OoibhUIdT1HuE1y57qXQXjaiLwYnb63sjGF1bDvw05fBa64neCBmUH
/LAYKnETVigN9fqU6LDXiNqwWyBHOI4rV6M5118GR+F1fWzy6YzaP6ojf2mP1PXDwkUtlBpM6pyz
i9nTt1tSwR1n+QzW0AcUmloH6MNP2Wocphn4NiHQ49RRM4u7h6OBgtwNoh70vA5yB/5pzvSFJKQa
H05gqj42uaC43CjiiviXLUZ1/7QrBCbgVWBavNmIbcvZOQx2ISP6nxW7Bbw5619uTi+dxuNOjdof
5sloAYFiUfZ4goTAAqTpCVpnFxAQ/ZH6nh+MmuOetPx0FBUNh4304nZ017NjjG4oU9/F693mZ1ry
Fjw8hkbxebvuncbpNvS6r09NFmXacivpkjunvXNrAarBfkjNA3Roep7JEAwaBUEWjYzbivFmt44J
nIpUfft5ji8iA5Iw4uU0H15McxwNVhXzIc86DdmeiL4+6nf5XpXLP4TWmX/EGGwGfBKs39tYODZq
swXmsmPktYCdbhVrPNvoxgOLKgtqL/wnmT9oO73LicZxmfLAMqMb1n7gKr/RrUEAyEQ4NBcX8Km+
RuZjvZcAv15ZJ5AWK2LUnu6JDeh5hb2gCWYo9kXnpIb2CCphCXkyeibZ07BonA8TuapGkEptigPG
+hdWMskeUqU4S9Y1XYtwm2E/sJGlEN+0iz0LKkl9QZf52KlLi4U0LacPsWYUt+cT6FK9j2j3djdt
4LMnE96hIwsS6QM2X1qPQI6t26J1dnnG243DR3K95pvlWt6vnK3JbpqyBkNjNCEDRmlDe2r/UNOr
+Qenrbmjh+KDiel5LVG9HnUzWvbe2y1yyMSZ0hneLhsVlltsRkvLVAtuoV4TurU1ljhzmqRb4Y/V
Tjv1i9HF4KZfC1ocwszhitEyOwLeeflaYSoZY/O2eiSuOyQVpNi4LJnpLB3QcDFAGNWSPtaq/p9m
5Rpw2yBeOiPW0/FOgeuRm1/Y29l9+TLpcYpqS1NRJ7LTWHTVLiMCssF7N5/TBD70ShvCvpVduxGO
A6ZTekfgY18FbFOZ/Y+9M1mOG0m39KuU5bpRjckxLHIT80QyOImiNjCKlDA6Boc7pqfvL7Luom7d
smrrfS9KllYyiaGIgPs/nPMdXV3hFZyUX83bPPDyfUDi3E40A6kDEeHks0+6g2bjuY5xHp3sRp7d
YAlPvDcxwGvjrVHw5XshzdWTpTgJ6cLgy/BrhvO5UcgnpsycK81eoqz0FqXCzwDpwGPjjSy2vb3w
oksLcbblzGJEeDMx19Yprs1W+NNXkfFN7KwX6NlPs4v3OZfpj8omwq4vXwt7eJHtfMtwuK2Gqy2u
xuAGv++PcZW9h4SguBVg2valt3FTOP4z7dzJqulfIOdoa34jzwRvtg26yuMFJG99bV4Wz7G47Pkm
cCl82V1yCYQLNxtdXdsD1s2nPNvloTwt8Q0+zyNySJXrkAkPZcwEWXpwnRr5UdEzBvG7o2jBSBui
WrcdC0y7mrpD1DjbRndmMxRWfViC+mVivjhl/O2FxK0OS3zryeWJsLV1X7bPfjg/VhGz7mQYN24x
PwlXvbWBuqBLg9s1RMwXBUO5bF5bxNgdEVT7DQDqMhM/QYuMlKXY+hmZuhCZOxhZOH/uSJSQNWyR
dPTRRrGZWvl+98OE3XNYGKpcF3UIk8fYGb/ssCZYPFsXkdiHTJ5WvVXWW4E3zZ2iR8KSEAQB+PPk
RgBeYSmwDTPLpZyL8MUopwYT2pq1qMYHitcnMG0/fJ9NFt+DfRuG56WfWaU13iqc/KcpK4DJGESO
Nc1yLudDFxBaMrnOzkzxFkXum6z3HS3NobfZT8jlaBi/IiUTN90fzCsE+CDM7DQ/hjZ9kBqAn6pI
MetB4YQQcW52EBfXXX4Fm8lwJ7WwSSfEtWDEKO6Cpf6MwNBULuMcj7mmX4EGtBAx1+23SUOg8Rck
yGZdJZMPuIMCqCe/AX+7t3ZpmfOMoJAas6pgs1aXD67xbzOqxwFRxWqcyJllR7WCL0o7ux98i+G9
/cEGBhoUPmjvWY6ocfOMce1UxTvkpdXGl8mdO83uvd30x7SEzB5V1k6p8WPy8fSGiPxUz1a1qKaa
ChVT19xh09VVdSTw7NJp5tLpuHD7ZRyyc3Ff88eH0Kd0GNGYMhNJEX5diD/ZEAAf8c7wHUQI9A0D
8+n2vyQDlWP/JcCwUOC5N2Vfn78iJ+B6nsSPaXB+hQ5IU2Xadxpo7mkEkz6V7W6ckUl0BZ88wtU1
GnVgaiJFc5u028gnE67KEFSwY2YSHGuIrT3tAUw2AyDN6U7plEaHZkyfTCmplxJWU66Bcl36vyYA
oQA5vKNB5NQDltpPXfmOOJqzef4a0uqn8TOE2n0GhbYAJHU1mnJl7qxjKpdrUpdq3ZXipUuaTZrg
H0SBBYYq5kHuUIsHJKLytRpRKKzDrHgviEfdDQGRoq3w9lpzmlZV+4rKkIGeZAjbT3RgQDE/zAQ3
rGqhl7L4hDczILZnr4fgz8OkgYiKco/TcCyCeK0zZ7MM0AKDlJhSw2ZyJTQ77LzZNF2lj+OCFTpr
lzNxdlQ61i8fydC60c5prMfkkFooHpu0eVOD6PaOTWuS7loTttsEPjI1SXB2G2ntfBu3Qkyy25pn
3aLKWQcEXm2o/b41BJuu9IhbyhQ0zwHcgiADbgfIxGVetJePhDnIsyeDU9QBfoMacBi7IEA6YrHR
vQkyGQrv0GGUuNAR0eJLJ9DyBJj3t/FkcWBGcfRUqsHCMYFqZAbHlBk3QTgw9Jv46E+SFZVoSLRB
+DUl38abtaJxkRfM2fQAZvsG4PEf7TA/2cnt8ClR/cU0Onn8gNUNCRgdKmQc+pyO7yBjEkTPElNP
LRGDTaToEKDI2BXowpef5Y96rt9LL/zKIjZ+8WvdsCqJyDLAw8BtvzTkWfDc44NMz5Hl/yBWmCbZ
o/bTzOa6Sv0MJonc1813bcfXPMmzr95dfks5PMkHlCMNlTcJF5o3tR0bsBZJd4d8+6sVcl3QMNwm
QFLZzaZuEDc6UjwylOJjmWNYeIg9hTPeDR66KLqfOEUfzkG70QKqDSNxBNlQMxr8RBZAjlwOyHP4
+tAczesSACXKdTZmcmKdPQCIwp847zqblwO6ZeMnIaslw6leMnyBO+jvOipFkkkZhmf1prBFAACC
UNvUZevPkEGtxuqpcerhgPSYcKGo58tHfNdY2fvAQZzdIWGqAj6i6KaWWQBEjctvJpCvxYAQ13cG
bhArFsC0hnAd+uRFm7lbZwNAcNdFhuimrJQs0roKNmNrRGlEZaQAnXLzHQa93LjtO/cTzIcGGbqr
FCWqY+7ABAaokJCn45Sii7MAfNhNyrpcqPWyWJpvMrgdc0mrSW/sCDGTU4oVrgLM1eQYrhLhXm13
+CYH8R5qkmlEIuC+Fc4KDXm57du7oOvu8tD56ftwe8OW8QUr02tA/OhZyfTVW36kPNxjSbTNTKLr
YfaYfAye9VpD2+P1rLvUHrmS1R6cy7hJSl6/Cd1fOKwV9HlzXELzq8GFtZ+5egLKoZWcKSfJ+yrL
6M4e4nYTdZs+V/UpeUkl+gB6KthcM7GpOIkR6Ea/yZ949CpJMG21HHPtci57HpHWwUdgq/4RMdLO
gmXU3054iUWDTCJUXl5R7tykuPq6r1GVOXI7DudeqycBU+TQQuenH+VQzFDph5ZNADrgpdIq4Sm+
WL2ibaIC6kL9rG5hBjpkApPndYIYX1FlwPtS2V2rwE7Pzm2NKelFIcBditEeTpNGhTeWo94olPkb
j6FkY4cfwRwHD46ELKdpPEEZ8YGJd1lzHJEkjtc2/uV48Eqqwb8Pff1Y/Rwt56vTMSYpzswgsj5R
Dd5PniB9qEUbYnn6y47miuqqeglzv9ujNT+nOd+KXADvZZbvAyEPAagr6k7HJKSu+cDQmQMtjfg+
a1SZrpvx8rjm1mVuWAR7hJ00jKAAk/g/7ISaIBHpu02XnFrTdOjsayPdoyHN5HGA62lKvmlFxQK2
aOmIFGZv3DzI9VWXooq3h41Dp1u0UpA/6nxqcjtWDEWQBJpNHiG1mccbr6omR8gHjOrcloL4W92R
58HWUDOycLC2Hf3tMdwLDvtVWlGYmCT+5qbitwGUvmvG+0y13/oUvxJEx4Od8kAkISVWiBUPjl66
aZfmNe6IhyG8fMveIkFpEX4PfXjgHaQgTenfF8s11B7PQDzZ97E7ku0KHKT3K7Pjn7ydb2DbYoHU
OUX62HB2npvQvVY5t6RJgPSzUUm3Q44YLiEVF9cteSWhi7wu/FCjjNlIRwd7oedbdIX+O8AN1hrs
I3NMRmqwfKgKZJ4cko3r3J7giC+lOxMn+FLM6BFzB+RQlRJ+JwDhU7a2QJQIvKXavBNzDcnQxcXh
Ovq5z5iK+gUvgeYBWSX1HVyGZTH+ll0S7R2ybt5WbM2VwD7lyecu9yb26RbDVMY4Rab5kbiy+BCQ
RYVUuexdHut4KA4pURXYkX6kXaKPndvwcbS8K6tCsxAaOtKR0RogeH71Mxsog5zIJc+m09T01xi7
y6aUuBYyPOlLoZdjCZo2mF08emk6bq2gTNZuSPTtOMz3S0mNatEMTl9micl3SmuqNpA2SMhBQi18
dog1DZbZjMx3KpcdfvEMqBO3Ep82wKuMoVv5mNifqmBQk/ROvjVl8T0yAelOszceOlbfgDqLGV8Q
TpKGIdPOayrnOYChMFVdda8ou1q0u8e2SpAu1PQbLYJkoKAuHF9n5ouhS+x1qPIxfxDcXKU7ILXd
0WmS37cEzWePYs5anqte2s/yje3NdGWcW2zJmuHwKZadcGv/GbD6TauRZL9CjAhN/kK8OCYwDXQ3
VtbDSOrTkegDLq6xgbCtwVAaN293FGbMyPqtgwTgxWAEeUij6eo4qU1+ZmlOpSh/uQ0hAH2GsqAX
8ATjkjU+WidciwBEnm4iDMdTB6IyH8Za3RiKKcTTTH4AK3DxaZHdCmHMDUhamEZ1LouJDwnj/LqL
kvAhioEldLAhkqzPrsJwPxgsLnuTs/9mSMxcPzTdIU7nL6voy1NYWOu+Dv3ntgpW2ExArCPOVlkD
PNNFpeIZYgJ70R6TaFh2Uwz8gZVUCZS3WC2p7xySnK3cYMCYjj3dcBbM9m5W5pIQ3c5qEBM68tDp
7Kuo2o49uX8NIxNvii0UN+QmlDaXEct2cPpTRLq8zL3PyZ4P0mAQajLX3ZPvTC2Vxu6ztOxsmywY
rxHxMItlZnZoCEtd2b7Sj+E8obLsOgHHgoIWxRz7+2jcLohmV9zRhHP3T7iEKUZSPVwEg43VZJVI
Kz2EBkRFW5tRdZuIrvSau5IIv+jBaJCCKqd+dbDh4jyzt9E8f2Qm5opG1tpVSKhmqHGQs3ZV1Twb
TT2sFvHZWxTTUmIHHTwAVOM3JooH0JE3hzWUjFZO9ca25va2xEn39tFi9nHq8ujAwgZr6Xg7DBzJ
gIy7w6kbuZtzl3hK9wWsio/ZGY0ISWvTZRznaj1M9J0sZlYZvDBii2mTfWjpVpgPz8APaYobOzov
Y08MtH8jfmPasJaUc60CCFGFj8QJ0ke5ODpj54GGksCDZWbFgFmk67i4WmLdVlI775xU9S7zW1Dc
xFapcIJ+NT/1niPOjZsdUjHdtkzRVdFD7t3eeU2GN9dCW5y4I+YTqQ7Z+OVwn+oDDFk6MgxejXcm
B8g7SZrwjUEQEEuXEU2EYpDxFfoJGXwObU3NjyebIR3yLtYerwicswNGd1yBBbXqknvHeLAZbsrh
1GhLbjlogr5lXhv1zwB9Px3UAysTn/2EnFAzMtHEtsYgntYtYZaTlA1ql11ZFzcX3gBYEpEu6SSs
yi3Ueggzih3z+Ytt4W6WkCi5LAp2y6xM2DPdMY0pCa1yXpieT9u+JwZymMpdYEawJL3cWiwBqa26
dTS3wykvZ5ij6FDmoH7rx7Q6+Mr9bpesnx3m0h3aSdwm8lxaUG57UQ0biBNo9RMyJUJmGzzh/cpz
8ZSVSfjh1cnWyot+75Kex9zctoE1juooNfdqOLFRzix/eJrq6qr1U7f4xedIplPvcq+3no2IGKdw
nQ43gEq3yqx2R4o7MdGRo/fsu5wT9RHdAYZWTRQfJjhd7tnAqZWt/fnsY93fj53FomuSKcQU5pJ2
N/p3mcmttfENszIxfviMn4F0ZCOm+JB8BprSlaPAhndSvCZxP78wIzTH2unx+c9oVD38qgxwSQC2
XPoeunRSdwPRny0StNAY+/ljnBFg08zoStLF2sbN4H+jO3x2MiiJTmA/xQbFZ8sigBJG3BlM6/RZ
fGNyPnHcE1W5dStneiqj9DP+K0g0uh98lm1urOqtIdNl1wmbnQQP6r61UId5OHKOOYOc4vZ2DSSQ
raKRIFACB9DbtTNumgHufllkeFtp1IDrW0xmporhJnp7BzHxsyoALyDd03Ztv0YDAnp12x5DCrnX
wtzXdSQB9iT11gqbHxzx6o4h701pfUjHzmObqxi/GZb8l1DI/nnKaOiWIax2tGM3XYJgBLkE8x6h
QbOpwCbCoL6xje2ieh7CHHKo5Tx5lajYpZesmlqnPmvAZwfahiDyphcq2Ico+SVgShzrvicyWZET
w61J5Pztny1m785Dw3h0MvqHeF4eJKSVTV1DlBiXtGVRCnAXrsjz6GFJhqxvxGBvGxMO5xnR9bYI
C9ZFEVGwok8fBo3OSEagkgm1s05tkjGFH/XL5JldMPUAfnOIeaA9k25xVxZioHWc5YQ9peKlbJtL
mJfhlXEFc3DsvllTgXyIYXL0/PNBqiO26LxpK+GirEN295eiGn6BR5x4TE42AOdT62XUVxlRYCPx
MQk4u5VVpRernHAsZfR7qaVy7G/W66DH7o52r95ksSaFZ2hfxsJPTmwUNy6bp5OLM9i78UoKoLCM
ZNmR9wtj+gJYpEUiW8gYsc0gf4oKm1kTIbrvwmRntY6L6gLSJcOgiPFr8WjsKTxOCTxPFEaKKiFI
1pSVm8qY5dw3750bjx+WApZ88ywDnDjFHa2OHghaUUWcb6bahh+JvOl+Yag7EVKtJ987+u24Knnk
Tpj1rjxx1Z4Ek9ckmsyD3VPrtePYrzJt1K6eGWKBt6el7dSj0cQeDBk2kMGB1ec7PjplYVG829ly
ISUzaezkAk7JungCk+Ycy695Ev7VeOgFo5TSbKBmYJRUYNOBGliyWrRs8UJOIm7Fsd0Q6/WFJpC7
W6QaeWqHP2z+1TGMzRTJnn6DpiYJuRXQXx5pn33GLP4egsm+SCY6TJZ9sLSmty4eo5Uo+x/whWmA
7JDxJeuvv/5Wrabt3NvsR9ukp2kPPnw9/GAOXG7KmxzSNsLGA8RjbTqfPLzuC//i9F050VNO6zx3
GDgEGzTIy2TBkAeTD1bPgAUqz9Bw05EX0mBu7qOC3VDEjEQWtxyAHBM9si+MYhUrDjezWA7SGynV
DOSqzMcOBf6WM2fV6+KYO1m1c/rvXMr50WUh8dBRgEjXf0uaLaJDF1Xl3D0E7fjhCYZSHbOcJNH8
edQB8JmRvSe1Qo+sIdai2v2J3+1YmMaGstjHe+NG57avp7eslhyCvXnhB7f3feDJfUy+1nmc39no
T6exup1psKZL+JjP1o0ShSccZLjxjwWnAfd0BWaIlDREeB3+OossXzi6u8zetFntbMscLGcm1b2t
4CHY9k/0eZjyVfCDXDkIPw5XBqpLs0/Vl0BdHCCTak2svrXhBKggOAeI/lajq6qtfOxII3sh7eVl
aSFEsClWZzhhp7YUwWmx0m+W6cpzxn8BTe5xBZtCvqrQOwe+ZscVOudeWfHTmEgeEZghrBvNJQwV
JIOWPB/fcs+gd/rnmkNe+zH0z4yGlmVVGWTDpSup2SSz/lROHq4FNrds9T5kTGEW+TDJ+x4nnw1E
oghvx4we8TIX3X00uJSjiBs3IijuPOlPd4PJfhXEuxBP0CUUjt3PUfMCELvKuzmrKUGIXORRFZyE
xEVu2pt1N5CEZ1DcVXekLmGdKiI8616VHn3U0OyF0zu07NalYbrZOriFK9E794XEeSxk5q+HREj4
rwXP6chrLT3/cbYnefXKbI+wmaIwHL60UwDM7bv6GbaR2LNxsA7LCFRvGvCASyajIFsrkLaoc0aE
wUORJ8dIliEJvKikclS8x4YMapA92U8/UglGLf07XpCUmj5IjonloEmMi0sQf1kkvpBK6es705n/
+gX3wlpMkzyJwQ3PilHuwe3cC8erd9LAUSMeLGhVSgDSsrq3nG23NcKEwP5FDJkxdyrfupiSP/mJ
EKdw9ZelyK9lTIlv+IfWkVcj8GJS3yK6CufGPpdei7RR0YSFCdD/kOnQC+7uemCS2VYoaaI59hgZ
kh+0RG25dz5zx+93dmfs7+Rto1yvSg4nsCE49ftDqfSNWZvt4fZDC+rrZINviPVY14ZHToRvmMHe
WUTNDPhrMmeiCcHubNazcYG9Lot+dCcKzcJh+4z+sV3Psv4ZIVE3ZqwfOhEWW7eOu63bwr5jW44X
oD04sJOqnEyGtJyx6E/Oc503Nqely3TaAWMYM33j/Q8ZE5X80FTTDNoL/XFE7WZZtiYkMdJrO7hJ
PZn9OUuDrKjQJ9VmhIJZFRniBXIg3DnRvhgMot2+3Xv1zAMuN3m5RZBobYZhwoR1M0OTILevfhpk
hYfSLZA4pAvHqQ2IZzX2LAPHjHNJO+RrOXOGCrwb5+PAUvBkZ/cL1r7d5HrDKoRrthOOWPua4G6r
agFIeYn9j1/S2nd2ic7wzHAsrGUJQsKu2UFZ0Y0WFGF5UsuXdpPphaCXY8xHdN/X+OAp7YquIpOg
5Tkowa9tgsbMO96Oee22TzN0mUsKxu3Rz+UEFfMWn6Mm1AgLdqH0xvuJ259Ly5STA4783TcrFdiC
FP49O3fms23c54YDZY0DJ1kPaf7V4FQhBSuxjgvGwjVDJvsOyAYuRqNevdB9G43vYIuFeCNwmM+d
s5y95CYv68mOM3x7GYsPwz2zQqL4Ktntwl6DijZtef3r//vrv5jNnvJ6qC+z7sHqFHG6k0t748h0
FZxGPF0FKAyUddvJA9zEanB8dAIRrhOtZvo52Fj4LLGPtc15hkkkvE6fda7Pic0iJ9Wpw+iVLQb9
zjxV5nFh2eQacjrhlmKQqNPqAUd8+VD6ydvotMwv9dBfQC1dm3oeiNFyCbpYJuY6UInZ3Levmee8
ZnxdHocqfVW1mPChpgwgD0M+tPc82Pp96sP7ufyh8yS9xMN0pRNF6dpU23SYa4R084gtUYiLW2T2
pTLJK3Hr4okixn/ikBjWNW53Rpa3vZMEcETMM2p1qT4jU2N0k/lHQ/D8LTY+Z43suMxJVPbW21+i
k9ldkmL+CEXLmSwxGTvDtyqO3hIPcSbvxBM59TDTyX66qMFqthSP330zFmALCgKUjDvDuw6mq8pF
/NC0xUKKrH9kaO6f//plMnpY+7S55z7oiT3tsQ4uG1pq0FMpvY6YGrOJvLnamQiiA8hpdiJ0pg+Q
G/SxxSa+qZT3HNmheA3FcMHGj6MrsBA4CfxvAFN2sInR8ofMDADg7dp5W+GfPeS2/s6ajYauLIFH
teuiBMPdgVTKejxyNAd19t0Ug3UO9CEudbBtmTRimybB7BZaUrwgbUbfyLVQewAbuSALt7+4Xume
Edv9CKQfISWt7oYiQOCp76SDZq4NWFgFpxK610dDJkU1rZfOQ5y/pKRL+PYXmJmfQiGXtsBw74lt
ri79URZkgjoRuFZ9G3mxdZUcR9TIJIZmD2jKkt3IZBvAtQ+BwK0Jmyf+2O1QfjRL0oJAV+/02vm1
13ST0HZ+RuXon8Uwc83p8QQwlVBqwx07TIavkTl6Jqi+FTGD5sKPxx+Vbt6ZGq/EJJ1TmMjwMEzB
U1b581fGmG2xjD7g4U2IStMZVtvOQw8Uo8c1zg+mueG1yNt7TKn4ERrfPPA5kI/uVvVGRBMNsIqm
jRM309pHNrCdnGbPRNH5Sb/EjJO78UGRU3HRLggogndYYw6+uEuDfXI/mUW9ywjTXMxYmROBLWRW
qp9LOi93oLlfKCepEtBdPiUeaSV5n/YbBqwKUFPWPlg9IMhwjuo718JE1eUlAcfIMDej0+/bCDqh
SKcj4lw6lAGJrq6nYO1BqtlwvZDJN/YRWkfEjIGyTtiN3O3UJ5c5XZZDOQB5x5UD/KQI28NsRfkF
PtJDJJudpuD5MmX4UwvABMhABbkpqDoHxnHb4AuNHpG/uVjL3rOuqOOeZTl5W5oobHVjfuqYJCAQ
w5tmSuZmSUfTXHR6Oamq/XB9QKjoDXHtOmfT1NWzVTyrROf3vdPDPHPKeUu+9m0uq14qrmg5ARHJ
vds//3Ncyh63FCkTjeBplEznVxHZkEp/jHH3NsMvCTDmNMNv3wdD2c8N0zbYGyzfYlaV0n+6ndjs
PnGNwYUif3mko6UTjo4AtGYdPMbWaJ/tEflUPLCPz5vYvXp6E8Iafezb+DTXTEcH7qJ3J57XANHS
y5x4LSUf4s02LJpzgwtjtfTZC29w8MDdMGE36okg0znxFqiYuAIIA487+TJJ3pO6yC+RhgSr45KN
xyIP0bhglgq2gogrGBLaeV5KRo3zgsTbifUbttRjx8A7HWv9j0JNzrK8iP4aVVD78khMKD/bx0bV
/maOxPiSZ3w0iu/sNq5hJLISpBhoguQ8E1y4JnA43chimnYZyuYdg0piAyQ501U8uluCDljl1HW+
d/R9X1oQYBdpuBHJ9Etl9lmOJ9cV/ZozG0V1wHdKB6cJK/+G3iZAAmm3p44xYdHxRx3b86kMF7Nx
gi7CEYL4SGWYCfIOeoo33tcqprdJcbiWQbxyFZKZpU+XiwLFJ590gbairbGF1gki5QE1/KQwUbox
ccY1DRiTvjTnWMvokzkSp1IRh6Dx6PFhfC/RbvteCOQiz8IT0+PXso+6ZxRhFA5zovfSjDToQ3Bq
CHEh8+RhnjyUYYX1CAA226fYkqm16ulEXXDIktnZtwVGHqoKZtPzlJwXqzq7MUSEDjnZWidBfXDG
uDh1hS33aHAgTCjrOIR42+ra7ERdpkfhpa9ErMMLZHy+aVHrLZTiF/KVFmA3tGy58NO9080cGvT7
bdBdKiVPFql7u9liGx3E5smO8u28ePElb0KSWcnI4wFSR7dYpqPfW8iHlrTe6cR0q0K05UWlgJ7q
8goeTz7GQ3ejzJXhzlTjhxjMLQBsjpjN8NAp0sy3OV+JF0eQyOl3yOS7nHjFqE3DFf5RXGS5nlae
Lp0DGulbtF56m8K3/RrnCqU4G+CtFL1i39yBrkjRtRCzAiKlUvZHO9yl8pbq/E1nKK96z35UePlX
dmjGHRxRobb4naLTLH/5El19RJolhLqxZyE1/pioDUpErXZJidf0bzSq7dErW2s9RGbfDsAye+xi
NWQ12ap51bETAGMyhpuxNPMxEPFBtk51tMPvDFq4QkeS1RDLspySR9vNP0t0LX2rGuYsWfEseecA
cRT3JXq+tg/voOBch5ui0Ru0e7QBfLSu4zHUvuW4Zm5ymrrk3khmnURJwmNFu5Ybii6ba/ROZPDK
q/7TFIjgo3PB2q6hp2TvmnUsN+VYqgsQZoLpKrIgGtjH11i1DoQFkoJoLg8JwfcbH8mLwMl+bBH7
oZzHS2D5AAmHREVbMjeTXZ0pjhEbP3xsYztQIcpYwDM55v+w1kg1Fay2BU/gypIQHlAqvLc6WbOm
jraFk1jrVJTztSeONorD9OpOst1kbH2Zf+c7t5vHlySFRllH7qc3w8nAmg9tMyh3jRAZ1ifCY8J+
BpVZ9uJ7U4/1aen834jUnB1QVnSFkW1/jzFGbYKK1BMiT86DDoonxlvPYYWzfc6aZoM9VR9ypzok
dmJfl15/BJZO9oFW4oizZ96FE4NGspVe7P6Zp53k9Q4dKvjp9ZQlw/fZOOjqUgcDrDeY7ViI/M23
yZ1KluPY599hkB96x4I313Z7rGko7KJs2VQ38WCJDg/feNaxWXf4vNaeTJ+KfqayYMsY6G2Agb+I
rQ5pBYIcMK/pRqPvB1LVlJQuLHzQA44SODx4PAbOSsUWYTrsLwrLebajJD/HMf/GAC2RqTq0BHZ1
9mcInJkXY6zJwcbpiRqwLe+9Ub6OSKAUJ+uqIeq+F6lHzlS5tW/Pi8W6QXjFj8GurZUvcqwe6rNz
3Whr50wEuy7bmQLpEHnoXIQArDZMM2s4qbx6QCOvWICR+S35AcAV9Ujc6Ksnkm92lkwovIiDGsia
BOa+Zf5j7VB9tLvIEbsKBi8yRQUsvVAQhP3nhuS1PSzA8DTdfvFV0TJPw6HdcdoRnzR3+8Co36Sq
6nOkuLzL3r3MQfKRdQU27sV0e0Q3b6UDNiytEggnfX03Wuwk3SyxtkYyV4rd+V6ZQO24lp7nWuN6
bPiuj9l8qhQdPj6Iy9TLb1abk7U9p/u0YrEFsYVZT2a99mGiGdnhYYF6BHcxt/01Bv72SjgIj2KV
7NKJmEFZueFWRWX4kNqCxEZ8agS2hjTyrY7YzfwsTKSvumdAoPkLSwfxxgpD1JZYMmhq1SVWHWE4
SYTadOnkKTI+kaZtdgFC9hy2Hpr3YnjGVPpZ8/zYk6fu+F7lqkM3baMkuXmnR7YpTAYxjCmwbkis
/fulAyb+139N+fn/R5LUdMGAztpff/7x8SXzGl+jVvmn/uNvv/76rePXn394geMQEvK//wpVSX81
mw/98V+/ff8h+ZNvv3r9t9WvOv2o/s2f+0ceSWz/3Q78OPDd2Pc9T8T+H38b+XN//hGJv0du7KI2
CHDMROE/5ZGEf3c9OwQEF4rYvUUr/PG3nojl7M8/XOfvwrcdNwrtMIpE6Lv/L3kkjkvaSFPNaVPf
/oGhH8REmrhB7OGSxKMd3NJKPj/QNKT9n384/4vcpBTzShDt3bp4R7J/F/r2yxSIQ1y0PyyGowZT
1JrnyopZtk/Nc9PZ+396y67/+GF/q428NjkpIn/+Iez/+Rp8x3H9MIxuuYP+7ff/6TUgV0i8GJTL
nh4L8q+If+OYvav9aNh2qq438ecwsvbrmdFPQRDsevT1Cfr9GX37UJA/X3cRijqxtVwk5HoZKV9S
VD1hhqxnshVhiZF3DDrbWXtO+DC31W/RtNlaLPNBex4aFj0fIq70TVscRMe4cwn4bZ/Uutqh43Fy
ivlF8Qu7bC8ZL4DjJ3ZhCOFTxQWCj/Cv7dYOV8+VtQQM8knzio58tNT4vvXzP79hDrE4//qh+aSG
R74tXFCL4e1D/ac3LGZJ7RczOYoi8V+W4ZxZsExK+2BrGHdN7dO+Aa4TYwqZl0WhFaXtNht5/a5A
8h0z0AMvf4AGgMcn//F/eXHE6/yPF4dsAH6VGzieK/7lxZVRFySga6I9+bkWdH6CgKltIzf7dMbo
RRDVyWm+MOXp+hP4K7m2UuvlP7+G+N+8BN4gEYVA/2Mv/peInZBvBkzQItp7jTiIcnybqhKJirLf
fFXSoaIIyu1kWyMTX//nn/xvPhnBKtnjywxKi+fmv38yipm0PRVRvPdCMvvsm1C3n94m1Pn0mx0k
g8hb/eefyCHxr293zGkQE1BErhAAqf/+E12o4N3/Iew8mhtX0ij7ixABn8CWniIpUZYqbTIklQTv
gUwAv34O3qymu+PNojvalkokkPmZe8/VnkTSF2PjQYilV7AKntDjfP/7D/ofH2poub4lQn63gMLl
//1BnjHzSS9vqQjy79L1NoWR/vY8faoGaeOU1wTOnms//PtPtf7H4RAiXeLcdPCce+Z//NhxcKtK
dAT4GYX4toTzkE/5HTKD19Dy3oc2gBuPQBrd5npM/cO//3DBMftfH65tBY7jcka6TvAfX2digbdq
RST2bgxw0ejZwdRkRgY25Wvna6ggTG0N6Nt5yDgE2+Nh6utk35pns3tNEuyyAAFAa7rPKVaITZyN
N2U1iHm6ipjm5X8P5RWdpMk+Oc1g2aIQdFmIbWLIh9sQ3IrVwXFGKrsGIEy8a0QTlWik/W6+w1rj
rQWjBVpCfZsNxjm1736JgjGsa2W7vifFER78WkwW6lRfVifpxOcEifshChmmweLHmJJZJIxCJsDi
2+yBHLUrSvqvKncmbJXoV6Zmvo7WyIi7s6FmzC17VAKESFVG4OhgGGNYFi9dyCaqkVz4Dq90PDCf
kBgLukWF6HvWewDSdk8+o1jlFVX7v39Pzv84c0IvJKXLpvr579dOl2wFWXMKTOkZJSRZtSl7zSTy
QDn5h8JWV3/w/6DE+HDN/FfZ4561+gFK9R2woCuwl3OF2c4u2CGOPsD1piLJOiK6+AcHw29D0gjr
O8QhTK4aqdltwBydgT2uJtu9R3EFckmU13//pf7nkx9yv7uhJUy0bP/x8GHAd+lU83A/N5CbyZxS
CgqA3w4PcDvv0cYlk+S4Z6GP1tjb/PtPX/7w/7cuCE2TwoMDKfD8/3ry4zrumFSEwd6tmhdREY0R
Ztem9l/aqvjwS/MS11H3/zk8OUfIWfuvH0tis2k71ErCd/7j5G4KyzGE3fHChcredkV3KRO14y9i
rs2m+GhDfeswH7KYTwE4plaznhDLHWxHbwlSvTcjbOEyTvdsCKaVM4AbZpxnlGi/lrE/6Yj0fFzN
foAiyJhWnRMswjRsxKxaEDeqcW/AxABoVZMq63v3RoCeL/JjfmLpgHQpX/rO3mQKsQOAR9zs6FRW
fTTEa5PgiaEh7dJk/0fWwp8CicqqnqqzrI0Xx/deIJfv0yH5LRTOafTSrA9a9eQh3CpSlmEoC29z
g+mm6Z78PvxOVL/vcvM7NQ4gd3aeUe6GgRNCEKWY0VGMYXzs3arbm06PKRdVA4SQPKzeZ/YaTBVK
bC2YrWtCggLfOy9VjwXd1mpJtXA19jJfM6QWtotcjEuDpeei1/nKfTvbsDQ9lzZEYqiu6VLlPDba
vy2VTIvmGflD/lFELnd4qGmWopsNO2OdmMV9Xo/mVjqfVcd/YJXNR1UbX1GmnlrNNNNTR4guEO3G
HwzxKJ5BnRJygpciacE1qPcUfntmMBMc/OJcaNRtIzFedHjFhw6JQ2Bkk5BiRcTrRroghjt1K1RD
pjAQmb6sfpsAfTcGu99CTlDk0NyObMX7Q6/4PlHufM8w7NkOMhJj+Ken8QkrhUvKFz8Ezcva6olD
ZQvyNng8Wnl/0TbIWZSav7Mqb0io9tCot1Yd3uPSBxKYjOcBGCaqMJsPI6FFTSabIJDgRY6cJ7a/
DJYwTcIRnJDJbgaK37XOjXd8HQdM1iYXNj8fFawJogXNnkm8dxyJT6tpyHGnJF0Haf+FJnXHwZys
cJ4pun4MyPpl7PrHAsTJJregGtTsOMuEP7DFjUQ58OK4NvPVKKQZ1tl3J9I3GGP4YdzqOvasERxz
1DyA/D/6HGVPMv0FfQH5g0zukZBXYwZzUzWaJSRDCLd21+zo3FXQhNcIeDyYOfYCASG9OclJIHCR
x0e8CpW3uFewTzJbY30fd/6NgzTZ9vzbzciun0km4juw/CRaZL2zNT33Jy7wpVse9wbrKoxkLLGq
oYNl5ads3Yn61QQBYbSPD6STJhLBSdoHwaGpQuRAY8SF1UevyxPDzokZMsLLRIhbpSEB4G4z13Iw
kXyRGYg9JSTiBWW4JzGu176D7ggMg9f0N5NoF+bxiJOijKhzgCydQlTaonXPbQMtjSLWu7VB05Fa
89dwUlYCVC1rJwntlV9nJyNlbJyjRyXsQOyS5UblBIfNR1qGLijDAVCQzxFkz7pxv7oYaVAv/1lS
qR0RHvu0hHJPsCjtiBf8uOyp+pbWxcytxzblbcoL3hyLQTGMifTQSB5gSk2YeInmlSd3zawBDvVU
+YOLDgGN6SqVDgMfgW8L9S//Xys5RAm6PCLKmJ5CfkXnGhY8+7VRvyUL6C1z+Pkktl3NgCFwRoUH
7vwal/qG/OEbjPm1yPmIMrO4qg4dR2TilqVFQ/D+IHvIOi3xivVE3BZmIRVjNbFwGHl+ibutpPw1
Ga40i9ct1v2hMo1bwcx9041Ju+WvATlwZdc1zdZytxaG4gBiDc2vXp98XkhfEsddWO8g+7FHzMYX
FgKeQE3BVJHz2DYOG07+roNHTqUXMHae6myHkoDoj1Tf1eTy7JrWugxps+CQ2rexbJr9TMytU003
Z+RVLCO2SQYxvGpAyqyjiOOt+ifbnKAnm0D1WvF9u7Xa6az6DdsB40jSC2KfCKUz/TrYVMgMV2GX
v7cgWdG9zShKpvJjwTeaXscszy3AQKvsngfmqSgSi4CPTdOZyaEMSNk2UvsFJuRjyUZf6uWU6vin
KOQDSYL028cFu9VhR2Gjjqisv+uQbkaPWGdspsT/PCRcTJozwH2qO/OATwnZyPSgEn9vL8GJtVIB
nvH0kTaJLKZoStiGOPce+vAWjpNhFWc3BHAbHm2mSgSKX6Hw1itJkUXxs4QGjNCPzPsyGY521j74
PlFBqUfiIKfpgLoly1CumrN4C+viUSE3A0D3YGrLutQ2sh+UEi2CNhjrUTX4W8QFz0bO6WDV6B6Q
ZcC29PAMEkxxKytr4bsXf7N8ZFxdfk5O/KdM8/aQkNplpywWDLtwoBRVn2XIA9T3iB472d0RdPDk
KAb/joVayhCXWahv3eBmj0YLBpxxMzPMsJGvjqUDVyazoShwZWq7+bSiGcdCWG7GicBgvEJByZvX
ucV1bJxF4s1dAqKZozTduRGDfJ9vc6cXBNGIDMfkfWfseOnxl4yZ+TFkHCH/XLE4CiCdNjNfYDPv
NeNz4jHhABL0wwlC8nUVYcCLjLVppJz5rnsuy/ghC/PslNv6mKmASmc50YUhvbWyeMT6yVn1A9k+
WcsRURva2s2GOmco1LXuc5hDfniSWX525/vKJM+gEe6BVSVuY9x3ZR225wl33f+tYBR/0Rq/xnoe
+WXcqr1TZv3sRgwxvEmfZqSNqeKjSBN+D895zqWJYGuBufszCHQgjQ+VYZ3weaDcmCOx88kJ5bKX
S0ITlqFK/pigAmWQ/kYO3NE65aQN6v6GbGvV+O4D4IFznPHnJYmS67DFhoHrhJwcvIVUM8UzgqUz
66/PiOHZlZ8odbJ2pLMkYVloGA0LE1ND1E1g+CvlJ68kl8Of7+t4b68NHRDFWTu3ju9sw6KuW+dR
cdBGVDwNkf3SJ767yRL2DqITR1FXJpteq9xSTkV75uTV0UDguZnd1lgVwfilWpYV2gpawAj6Dswj
luqWcbOfZbdaMbsyygYBILJ5y8JZWLC7g8YgV1WafdT3aZbqnVFNb56iZvxnuGbmXPcdZhAaw4jX
TCPwAoNOz7YPtOGdmqp8txojvUaivs/dG3pyedcXIAwSPEgu69REd84myOj95rG5z60mPrpwHfzk
ebZimw8iNg+unQI57Ke71A4ueZTCs2zZESRj/2AXIPNlFR/5pmc2FlScgog8x1LTnp1gf6ckA8Ep
6wfaJQ5zEtIJQIXekB+TAEq+FEnLKjaw94YfgsQdawLDNbx0N/8LPxxxdlnk+ywN934z3LJ2esLF
vEqd8V4xjYnC8sobBxu6H3ZtpvfaFDt091fM7Bbe7+jHCMh5mcRqx2Cl3vuZcRfX0zVzq9uikYVI
acB/NpxtBw8SaQf7QlexK8DqE0bexrXxDzhFS7klFPZy2wGa0D/2bnmNnamndM3WTu3dZiIkas/5
kckyJrxUUPixfqJexupwnahsRnKUdEY+lQ97IexxSZjAWtHa7UMPHKw3LCM3GT671E9HMXHF448G
SwuIyWsollJOcNsIvK116svut6Ob2lglrV2VSdgMsQMiwEnjbTONj0Ub4dKNz06bkr1YEuM75cGL
zifMrSmum5SY5S4a1x10XQJc31rW3JfKaIgYC/UlLmuxtfUFh+Wh63kaWQnJXUtAU6/gk4VTv6ka
92Ck3ptPY70eW+t12am5AdvllFiAEAs0SGbEloDRz4M2f7SPo86RRz9x71022x6SckxKIdI0IMJl
3p9icllAUT5KHZIrX8RfeV/Ei77mFAqYB/AS3LXVIjZHX91HxpXgQ/Y7ULl20JHucIW9mSSErUTE
pzQnu7mJ36BoLl7Hpcse3pw4UTiB0XtgK0DvwUaIWQzaOCNOTjKyylWOZxcJonmZwfr+DUZCvAo7
vliqOZZ2+qhrDDA4cHeEORwk+B/HG9wT1CMtIAA4DpALFLXX2R/PUyezXdQZLxMoDFpiRL4e/tqw
tv82xEysMlsSXBQJnK7EC/TNFr2Id2ZaRRID4A+7qY5EbzWU2M+Bi2irjOWjUMmLTk5CKsbZ3XPd
2ES4Bam11cOHjhyLTBKxa2twL4PDgAFKow4U7gismhLDxHoIjB+vKb4Noz3HhENSez0FwVIl9Zj9
Gy/+tKrl6QkxAcgaMQ1Mr9LX3i4su3WG12GlWRzR9aIa72W1IpItWQUOQSxOV6KSm/ujPaIt82qY
xfVAcWsnhBQ03AnpgJGnToqt0o7aoGx4UdH47FrBo9fYxtbrQ8KWB6wziGHtBntDuZRlGofTOjKP
SRg9itDC0gVdzUkHaqwzi/J3T7FH5W1jIMWqj17K35WttjYygiTroyqAf8lqtRP2xi4X2oDDGL6W
aASt+HVg2aiXljXELVt24qfNYIKyobs0prnLpYfnsMWnR5bfFN0P0MBYv0L8tNjJin429xZGU6jw
LIQPWm8BYMa7dkixKEjoEMgLI+RiX9IC2TP8/PNftIz48GgE1s4qxFM+GgGZX8FEXUcbFssYfari
X1WIsGG5RyyXwzY6qgQlDm09QIXkN0XRS1Jk/2hIiSvzayTOcMtBwoiiPVGL4Gc36PDtbvrL6p1i
Kh0I1k6WEYYLO1BDeSk554CG2mjeTc0XOezRIY+8DfqsDNhOIFK62fnrViRYkCvwLmBPZFN8ytHU
csxtzIm6vCyLv1Z4RGWXYUWMz2YKkAXdszOre9xyOAJFfWpQNy1m/bfRww0dFjxWdhZJ7Mlvi+FG
YvknLhcyxfTjjuCNCwgapKE8NW75l2XP3lHWCwqxnryb9j0VxhfM0X3hD8egQr6fMpokli3ZNJKG
08RPrbr4OZzlQ0Pp3rampINivV3z99qEAGDGdiCwu4F3trZoUShp20Na8bom9YPbFMth7x/mEcdb
c/ElbgUrprGvRXJ12RARWyb3uqQ/yqaDDyJh0y52uMnCPkSOILoofw2WBlT49CtJcw0zR0HZXsJy
8vyObpkcC8tgFxX2MIaZDfT2CM0NPgZyTbZ+LVZ1bRGLEvMUOiNQ6mGYLkSkQRCqML81refQYI7A
sOwj78utqO38QB3wCH+Ky30x0LMmaNqziF2fV4+k0Madt15Rsnxn3sQ1EfVkxkwkRAXloer0YwQf
SwYBD+jUHHPTe2gh+Ix+/5A2kOPD9D1thleLwMVVf6gxNfexMtddTDE4uOnNARwseHzcyjv1VZlB
rxA0hIO1Fq71SSqeh/Q8Zxo2Fd/Smw+Vw9VejOP3EFc/cdAy4XC5dodvdgdkx1q8TT0KAy/d97zE
685PgN7O5HtMvnvQSEDwuhYX4LaEy0ucvJGEJEO+Uc4qu/gSNBKoJ5K1r6ufht5kF0pqMLQzp3EO
6XiJYV8FXQazBUhz56Z7QnwlRWQarRuxiPvDp2A2ceYhUoSXIDa1jWfR88ZdlWJuqwSR69qvb079
h2VDsstsD7NVGX2n5LOuYhdqnoVoqcMg56MiZ+K5I4gAhYPNlCkBe9UI724EosQXyHfdkNiyLpT7
PbScTJje7pMw39QqC++c2jc3djK2nJ3zseugvWAi5oaMV8zytrUILqPfreykf0wtwyOkxHiEJfAR
fk8Snqc773utII0M38OTlc9MkCLOdzR8qznJ3nMXMhDBKdx9sH1WnkZv3jslqd3lVVoAmIJQARV0
HxvvvipfzbIFQUj2AdaSAX17wGXbbITV8JH4nDuekTCTrOb3Ic8enZj4LkeQGDxX+7KcEaoAZhlH
+9PuAKCWJLhPAkaerLqDmECVxTH2ksIGekgmylA2xsbOwsdGQZMyVYsWTD6qEF9+DV9y70zJe85o
bC9bmJW9ad7S6l1KhEqayYLBBok15kXZuCK4Q7YplLn1FOC3crX8yXuPiyGsaZxJwkHJHh2rp6hy
LtAbcgoodHNRJj4SsokAj4QvwVh5Z11xY6WTeUDvanIJxnNAbHXHT+zh608spfezEO4JDwo4B4pm
Bbt5ZRjj41ADDpyz/N5PzG045i/gM9xHiD+rwdMGoeBVvWc6isbNkXtIvzEBXPkmZzaKXoq3TAfc
mKMeyaZIrXrVrQuXYw6zEM2vl34gSnSPWdlt4MbtWWGBlUpNZMhxXG3zMX+Nh2sau8nOQPm5zWao
onnoNzQjAE0ht4NZnhBfWWbwKzLzglCE2rcOvm0jGt/6Mh1XPsf8NmDyuFLYVeGMo+ZNXQ/TQxZf
GgNwaJVHH3iUiIugWS4Mez7bICbWrcuCWEYp5NZg2rgDGuNczvKE0ufsiQHvsEZj1okeZT4MKyIt
vbIOXnE3Iy2Lh0OOAnENolyTvBVwwmPvOgRYMeB67afCbdce7j4aCeYKCLV3KXncGwCuJkrmiBQ1
KT4is1vGkKSFZG2NoAlDJDnzwjwMI/DukXK3c7wL/MN74z5TRn2YTfU30QTmpCKQ27l8EPVApBkE
qSG1eTY6NNkJjS6NYIFpGwgR5zCNapl88z0y2cxvphyYFXuo3o0i3WQ5Poswsv92bD20O22yWAEN
4dPJxmJbud22dXCOo2ZaFxVab+GYSMUc+5Lrk6UkQAbZbWEn76qqf7Wjtr0TpHusUDnBy9PFUkLv
22EBqHQ+5heahWken/DcqFUQkoVnpII6Vzz9UxDMvULJNph3PDe//pxQwbZsHZhbsTAoBqYwHt5v
JnG5pwQWpv5sY3SfKnKlwth8csL5oIs42krXIzkKX0+Dw2kVtc5TmXkfFquvQ+TgqaRvjqGLlHYh
t2ZZqPXImJ+IlbW79H6GVf0Z/P4dceK2lBYJRF121qJ9t4MewKJXQ9DEYgoRZww5kLqRgayUCPWH
vmq2bh9xu+KK8wT7zrIycHFzgTAvfcZx/lrDj5q4Lo8jwRDrqR6e9OhiIB6y2+iX/XbykczFpXGg
1GxGtPYooEmkoUDV/oUFIIsMGPaz4/5KIaITI++zz+uwY1mSrYcMePIUvfgZ1YxInuKoQ1hSowvq
oEURsdhloPfDLP5imb4D2UWYdesY+GGYfaFmyMB3pM86Z94n5gx7bVr+yWX2lyw9Yz33BsD3pLw0
1UnZJv4IKsJDuSjJytbL1qwuP1G9v1o2ijLbNY/MoKMd8YQLWXXae+Q3bisexy74GL2HvKHa4LPf
xEV8aNz+dZ5Dc5+UNYpSe+OMul4bRkDB4XpHWcB6D7L2J2l54SwGrfAKKNC6nt+7Sv01LGhn15oT
dJ0Mx+9McosYuejwspFEC3Xcp+MIgucw0Q+L1K0zowH1HuiILFAmdixatiGBeg3rFeSPUxxBTq7l
bDw5Nlx5J5DXgZTcLekGiPt512RnbJhfXOM40GicqY54Ob6B11pPJSXURIIBtsLa2PXFcDd6HU1p
0t4Ka5uLhdpjtb8w63ZmZwxgGL+yJlXw+HmrG4Eq3Q/cL5eJydqF/aTEiO0AfbPdUc9N7FoGql4v
sG9zMc6bCYXo2m6Kextq+ByQGOyYzFdDr34fqABIfbFxdrg7jXJwLRjvI4VeatDRNncAtEhNjuSt
TQlCa0Esb/wUgDGe8FXU+8GGb42poHXme7w6CtSPA7rgFIR2QzSII/Yj5hKMcMsInSsWf3u+jxaX
ePieP4d2GJ14Q1+Eyl+5eL88F9MuPDxabXvZH1S+d4x0u41zE6BVz+mdM4plLGReinp8NZsagVRO
6ZBlGeg7l36HUhBg1HBootHcp3a799KXSmj3XZkzd6wFB0/aapd1OQRY54tVzch6JwVFEUZvdWk9
h2H00MY+6bBSb1OpmEQ2OXTDCOul577ozrV3wv4NQ/VaC2Nc9TUT+9GLYHvUybYZ/N/UtfqVU4Zi
Q073h3YJwK2x0YuCxWg8eLCRcy4MuWpZuxHmJVnOdUhW06lkdgpesJ1ZtU4S0LKZDeOhvrNLXpAw
MwWgKs/cWnO3FBq4BueK7NWpuiofd9GkCXBRqn22CeoCI67PCYpZTAz6Lsf3G9Jnr/DSi/23S5G8
o31FwGuCmDP1O7P5+yFJ7jwfpHigw8tsy2OCPnjX+nRoYd84e7Ppvt2KqnEUKeYtjpZVVqdXfGQr
/sBLN+VyG9bZRGY7IRctbiZ43DfJGbgPGCa1BgQJ8EZ+Y7H1GhinlC1wJMryrba7v34325vR7Mxd
Ri9iCSB8XQycKJCkpdnKWXe7VEPNrXP15f1DI2yLDWNzY4s7YptDWL9YmX3fF0m6B7QJIMB+yULm
ecu8/T6Cm9IjPgeiaRqIxMO/EJHgwfgvvla7OuYc8+PsZsTTdMQkQE6QnxN59TjEVOBZ2Y5nBqmc
r07ERTrsC6F8stj4DrXUR3LfbUpx9VvWJV9jXPCYhuY9j2L16gYsrUmWmT2H9LYkIRiqy3DC9Ty1
bWbSJ/vNrXS872nA9h+RTNIM5VtUK3LydPHAxZxtWWJdM0VnGQuP2nZJfKp9G7pWWyxebCYIRBK2
hfdNOmW2ha0Dk/DRsmkpBAMtqj9U7w3mFt9hw9MTvGaqlx5TP3Pl+akrGRj6SFysqZ0PgsH82pzh
8KKh2pNsBcGfDqOtGBzFOIhC5b54HirpWZD7EXtvwBo2ZUrAXWtarCCNszBcFginvmC178juw3O9
vxRTpBlm6k1a0xttZ6AKLHZpgCPJDgBTu+mnhcvOiuVtgX5TzXsPhhvfQVXF5VRsi4ZTcq44XJDy
d/tmxn8yHrF6ASoSyXtgNJuMAcDcINAEWHEc4hJtPlMPtybXlQVOyNS8IVwebswnlriXuuIXju35
VUY2nBDiIt3cxdsvx40y2dfVFYtNQafJQ3GFpfahE6g1wXDzIx7tMgCHOhO625l302zsB+WZa+GL
dzm0hGmwCagmzMaOfYZKhk3FAZybhn9jPezEwF7fS7n054iA+rClwaxHHBCdIP3PcF9zkrORVlFX
j13FLqBs3s0e9wt536weGKqXRgBCD/Z2N30Uuf7gskXfgJwDUzsLJhszK6l0fws5XFJR7kYLnK6v
H0rAi43COQQj4W6UzGTsNLH2SXffhgv0Om/dbWF0J5Ab3PIINjYDGIZVvdAzh/o58w1vZdSIK4vc
AcwwaH6NvjyRNEjVRonWpMgWAE/RhbGIFOB4DovwL/I8YO/wqteN+xh1ENTDtqIVTaZPM3qoO9mu
J4bkjeEejfSs0AisVOOxuC1+FR/J0Spx2mTocqnmgkuTSaZFSY6kijhdpk5gLa08/vZTIoAWv0NU
DiQieM1FcgcwOp8w2vbzDr8DMVkAS3n0y1fP5PzsxjLdqLL48YGSgPwYtgBiXFB77DN70BgMuoFi
sYFZaPrDX9hfd8JtpoVrcjfOpNDhK8CpU4zWStKxI7dYYxE7tylLmgpviVlTXWXKerJKcU/416YF
2zQO9mMNgillj+eR0xz36SPLHG81me1HR4Ydb5W1MhdsyJjIx7hmIAtnavJgaLyMnn9jGaR2ERhe
figPPyGFam2Pd92Q4UGwx1NkwgwoLjmwiMPAunQrM/QuKE5WXc8LIhXZ1GX5FStG5DHKn5BkQSaE
r5qa6ULaKFnhdMA645WGpq3cx6zrx+dh/IM7GGCu6q7+xAjc85iaZrLYswVc9PjGvSMxVsSGuius
B6MJBYQgULVd/FsDPN4QhLKeTZLDpfNi60LfiSJGqOHTG/IPqcxNQUyf64HfMxpAMUzJRaxfS9PL
OIMotu3x2cT4EfrqwdKUqa3K10YHrjrzDon/lje9WquW6cdEnS6XhVYLZ4scmHLXGCiUUCDlgBOy
FlT7jA0S6DcB1rx7AIVWoC48fKtMfhUleDm+xjKCZM5Ds4pqQR1Kbmo/E7c+9ygdjDzbcUpO+26o
Lo4LFywYmh+hsWYEg0PovSC3eSYUOi3me79q7+1BsQxkyNM3XPtxCw2sgYEX5JW3sqfoWPbMlRaU
sc0gZ9WRTY15+MXUXr/xS/XWpCI5W4adANRgRTDusa+d2iza6qz5tqOgPQYyrDD46tfM1AhrsDG5
hIEKuzoSVnfOHJnQ6GFEU4Sw8BqVb5htHyOJhHOx/GV9AHQNPS2fNCv20vk1muXRnKdntL0/iPwc
DoY62PajZlpfv5bsRnYEJX0Cr0SqAVsot2KASxQOxHpj0xmRfadh8QEtwMUkKd8kIMaqMk+2Nz4n
Ip338PoPBoAqYMHQOuFhILiSO7/wqkNS36XSf4ORtSomji4pP+bWZXRdx+iWE+zkCRbVaBAPrWW/
5WnSAKThqsmkAzMq9ZjLhgmA30HaCCCYQEccDbKpkA01QNVJUCx54R2H509QzJAskOO/CgvFa+Lx
PBrdMwm00Cm7ZVcwP+U2Kwc7c8+kgtrIa8S6VIG70WxtN6ENIbqP7+2OP9cRMLbTEm2GNaB244nP
AiPZWIb4JTP3bkpIfXUncpVaA/ZVioTAhgO3HgtUZKnbYqIMhqeSODzGMBB/G/7u2t9UVtOtZv4i
K0UsMg7aLYL398KIngh+ugkPhLnWGJqTXJETNEFU1GRnUXkT1BGDiIsE8VbTBFhMqF1pdme2W+Y9
I88TShPak6zaEm43XH/bMuThE4wCxmqLPHRaiRaLssn0L2WhvmkllxhedbQ7AO9awePOGBLVRA34
XBctOzs/QxFULC7vUL2HLJNXsXcGM/y3LUR2Es5n7457kBePYigfHa5ur7GI6eactKEhQ6NWW2La
RwbZY7IBbgR3a4DQ0/vTWrnDEloCddvrbKaPjG1cprYYEX4xUO7rqbj2Ywy1Epi844H/LRsSzzrc
s866NzZmeRpQshCl2eIMG+cWcAlXsFsgnqEDYUT7a87wL/3Ovqf02hvwQ1dcsAm5P/HFK/DaNjO5
ESmbI/HuhRAoQ5So2mTPWtd3U38358UH9J6K1O3qMzExm1tjs+3M1GNdM10H03qqoxYcMXvNxFAn
UjAeNSwxKA8xsKGlNuQ0zkFLsz2emMfJFrhyFJfPtWfstCxB1xACSaaqDTe6Hp/nSX9OgwHouUJJ
Iuv+WhftY2I7tyEK98XMpeL0irZ0ySqzrIfZhsGQd9Oq9/zryIhnxbxxZctFEKRJ6oxQIdhKJuwj
WLqAV24Ra9/pGJ2Zl5GEMHsQqfoE4zdquXUZhNRjMFPimqFYrvNjwTzyhHjrr9Atn10MfkbV0VNL
ss6qUEa4M/I/DLLYUnaX1PE+MyDwK6uxymPPpttKMiKk/fInqssTXeqnDOpLlYYbC+aEYXPlCp8i
P0j+9HDxxgZ8/HQSZs2e2Sv3uQmKfSjAxeR79BEk//X9zUPitJaMQKzCuJ9N91NQaLsEYsdmfzLj
/nfkPFz3Y/k9OF8BQ+1N0DoIomMSTwZlwaB3afpMkqAseukwNARQieJzcg9d1aIlcsSqUQXIqxqI
HDEZdIzu1nicWhrjisTEasYcm2biz2QR3IP8MNrMEIdhs+YktsMB5Mr4zFPKx8BERyH8kTnNo++S
RAwslrklm3NqR0KHd93srr3Wjl7sBuiYaYTXhOUq4c8MDVOYQwDYmCKySEVWuBtnH/Rl+JYV6ous
NqbaaXjCVB8BY/SunGI5p5/7NrJ/PEYpw3mb/jolZvGumeTWd5obOVDyUIXzzc3rP3aveWIjMkss
Xqe0p8jvJBCY0DnyoRrntF48RuDNOxuDpw1kCRtjSAupCIrKXzG8qBUohlcrTPjftaQ5hXBbUuM0
927zMiRMycewuG+NXeHm1qnk6K0a5xX9Trgm34iG1mYxWKd3U95kR2Rjz+ARGJa7vK6IUs4J08KV
20/mnTHfuqJYBNHrqiB0viPrcwkd8qeRlBO4cJvAa7bE9p6GetT7GDYimST5fdo5P01h/oxsLqWF
ppmUOkh7R6Iz4wkxYRYSWkzNtaSGgr/pjBkZg78oKGS1N+ArdkA4Hsk8eLI4LJqBbO4sYfrhd6Sq
iyvd3vuS5YOyPbwzyuqukNUbs2sWt2S3V7Vfna2+eZKxdTcSdABV5EG6MZWN1JKblTYPbSKfz/Se
L5lgjKpvcU9nEc4gBBJ4enTTaI6arVNl9xmdN9kxcoNQ8zIwyIHKGY+atj382w8/dRGKe0yuALrD
p8bvzq2eNzItn6ucKj6DQh97wBvCUoqVCuVFeS6zM/alqrdGXP5sMobkZMgSxMAEM6FUL0nDM6L+
D2Vnths5Em3XL6IdJIOTYdyHVM5zapZeCJVU4jwG56/3YnXDqK573baBhlDVKkkpJhlx4py917bp
L6lw50jLWfQTDMawHZkWOO2dE6HCTXLzw5WaDVaf7UGENO6F/UXSAn0sFuEFWne6F168TUOfWBBl
XWIFiQMvAH+hW18oY1gNlREhA1rXYMvmB+TOasfk2R/IBTdsJ9lmUEI5tr9S9ZcPdOCjsfaI+Yvm
NqDY0V2qIGBp1g5S1RotyYWWTHZII5juLFZiIwDFSrJ+78PCih4cPd6GkqNxiv6dYHvOTIy8V6Zm
OEy8U+ZoIZcs5ZfbByCaICw+TamnH10oAzi98h4hgwEGaf4wpE62K3z85q30Tm7ReqfYaPdFro2H
GOo/tsNoV5dEEnS9ASwr6Q8Ubv1Bav208qyIjb1H1xa4Oml9eNceB/qpFyZsJy9O5CwSXBENfE3Y
FtdVGcD6QEh0yGzrpUmTehNnxXQMZTEg2Cqjuzgt6Bia4U2kb1ObIJN2B42ZFSh/ZXhraUewRQ2S
BEoQt6PyaFPJ6cv2b5703xuDeDk7DVeYeG+B8DjZ/IIRcRISISKWjmFBFvdoYHxFypVOozXpTG4t
ojxKwjsQIMPvB6dWj8xKRUKCaGKZd6MM4juNLWRVBIR1EuF+N1I07UId9qKsnJXP20CrFWy5RgOU
FrlcRTxObv7oKVZnLsMbSBM89aDlp2goiacKFDr4/CUUV4Ax1I+Wa0LaG5eaO5izK+GD7C7m1Z0+
knJhfwwZyiD0uMNiLKEis1qdjDh2LrKz7huUiUHenHXxFlastZUwHFBFeMzqgnWnA+OR0HETSI7v
ak75DBPYGgtB+wpA67uk0I1CNmQE+s7KdhFPw6U8Zr69drLWXlYpAHRBigOezwcLPQledeO+16GD
J4OfHHQS7Ra4DkiEGptoA8D6yKLMidqjEDWgmVUZuC5q7/GucfhZocPYEcr4PLLynoDF6sfayptd
2mkgidGUGLJ/7qsEBbnBpFoEDuG6EyxVaXOaMTILYemoLqYyIHil1bJOUqBtk76Mp3ZY2xKjg7JI
+5Ut6vQwCXhFIgLn9SYH1GYG9VNe0CdvqA9Xg692NY6ku5Lk9MbKDuC8jp05TXtr7rkB5oUUntEF
HeiNzAIvz4/Jk3W0lZr8bO2gZbmWPvNN8O5pPPCK+taDzwuCml0Aig5Q6c47KrLBopBGpNFuw5Hf
HABEtkEZs03gLHHEHx5UDwUry6Htql1nUF2oXt7RP+x3cnIXwQA6ifldPA7a0uqxp+RGeavTkY23
zbaZBimixmC4SCeQpDnTLuhKTzjN6PPYCaiyHka8TWz9uq/alSaUz1mDTON+4OhjeiQFsmzR8lIW
0cJotbjSCKNAbdDm2dIGpsMzIMjBLhqjEhKUYm2GcjTSVnZK5AOIC3pZP30mSJtsnkUaUUsSYp9x
qxS8gzn0IYtViT0yWXZS5jtRhZ9WWGWnmQfftCOhTgZHiaiW8apuoMsxz91OZlBsoqL/UbdyWU7G
k9CT+5i5wMax6PhVcTEv2elBz236eCqgAJA/YnJ2YosQpFAY9EP8jkC5Kr7h97izEQWjS3qXvUXz
75ZoHvaT5BhqAYsfOkZf1vecXyhwZbYk/AMdOGAl2RlnX+abKevPGmfjtT5dOIoXqxqoO8Ip1lmx
o+GKYkhCMOxI5qaTdEx7yUlFTcnS9uo9YnV9Nw2f4cDArCpZUxSujsRJHlKog0iyTVJVEgrScro3
4LDeMbRD7qcxmbHGK/N7kDIRmi4ClzBZUh3ke8tNgXtMjG2MDmxhwQKnmaO1ogvbsyINyVKqYWNb
waEhIvTo4oyDtUerh+Tk76HG1eCbpMFALpVG/s2KGe1cLm2Mrs9yojXwXjRi6tkceMZyaT6Td3Ly
XF9cN4ZDdzXo7GfW9U3egrqxRwc+JQZJttFVH6FzDENZb2gAXRyte0mrcFgBKtlHlX2ue/eZBCfQ
edWsy52QSmYx5b0ckKFx3F/VpTt7ut8toq0ks5R1iwGMlsp3lmRqjYPQAlhEB6OHIb4cvHTHAB39
bgE9dxxnm2m7JRLgiBqSeUbipmsgkhWUUf8768PvuYLuU06KCK6DTWwh6vKhFKZjTNXe5hs7pk4m
a+ZcFMbrhJjfrb1x2yHXwCPKnIiZvkTYFV+sWV7UGjpJn311QG+N4zMsl9zTummN+6RPn3ChDMeM
fnuRJNGTZab0uQPyUEq1N6T3MgeTDiYRAAH4k7vJJiMUZ4cpapyozQAGdjRdTD4/XUG3wFJIyb3p
tVbMRWpF0WjbQA5RJF2wEft73zTvjSa6tjr2U5hAr6IzfnqSdoupELUaQabtTBPeny8rbqIRd5SG
kKqmY9ww/uyq5mbqXn8si+HWwJ9kFulO1wzN69WIk88GbeD+199cNFR3WjuZhNLMNV2B+LuVFgY/
pMeb2NS4R0uHpBVX7BNMSTc9rSaYN/0I25qnbPIQQRekUR8DjePDIifr02nIfIxdYkZbPSZhnLhX
YIgXe25pGti4P8NZpwl8WffSZl3OAbhKiAHpmh1scOLIfZdY9QlzxlPUxO/KpdqhoZSnaNx/5qJ5
7ttMfAVOQ5kmqnuWfiLom15bQRVACa0j4FXzB70ijM1Pj20VnClEnG2qUfCZpfckCzqP5QTRdv4Q
GKDNEpUfyrqJ71otNffkbUXYKxh0TWF5iNzmUBYgbX03YTYzPPSywfJUJzYq3XyDbBMkpRWlTNQ0
dx3T0wEjhUCucMmgcuYuaZ2m9FtGiovIYlExTzKLnkXuHApErrr9VXgyPyl0+Wmd03hjXgUUEeRt
SDhmQdRh6kXkfenuz8mJfxRusydM+OwwU752JjQpEYC6weG1dHW50SIGq1HECCY9hyhILBcuk0d8
+MLsTR6qMFoWYflejYgQbCheAgWWP1DZjEPL+D1BexPRsD5Pqd4ydg5vQcVEBRhSt3EdO30SHVge
aeUaBSXTsLim605lk1BvTeG1rVxCGtzytbCN+EDPyF83llHeK8uL78ilbz/iGB4XWJWzPVovwwlO
1cmZy0f9Ca/bwwRlyevobdpQWIbReW5AIBFB2l4RUm1jTT4YPkqR0qakmKryqVHyFhohgp5w2EC0
3JbA/UNruOs984CKRluEAdqHIs1p4QxkoEzZu6vHUJvZLSPffA7p8d2VgjiVIFcZKdQOg/kJUQPh
dkaGIIZ5Vzk2G8RsHB64mCwTS988Kx/ZF694jmxDTc+yYJ3n0wJcU4ThXrFHH8Uw0xC7GNTO2sLG
NKNaUb5i3gYxfajclZ4kD4Whc/0pOfOWpsJgZPe2i9Cq5yjsleZrFEdktIYOYp7ubGr294Bm2eSB
SND4bXMTpYcVzE9aoJ0mnyQP4tBgKzJ+iLv8MvURgc5dV15LCJYE48afXT1jZDEYVbuZJehB5ugZ
pGt4q4MWzpSVlW9mggZCdSZ4/LnubkcGeYrZNsoS7VxFyt4xYibcVuDpQgKlgImRosYJgySMNquf
FcL4Vy1PSsj6JUhbpoVunZ7BciF0GSUxJpJRYipvEClcxFuIJDMdTHJp7xHAWQDx6s+QR2VJzYsm
awaZB2FDgwel+DTdithlnuJgh8m45VYpeasrC/G57rnxSuhMxlV/5W292AqpCLPxIwO+h3YyvK2S
w20YuG1rSgIOn4N2MBPdxYP7Btn0s29ZqZtaibPe1UzIRwoOzhAn9rTpckDuNywtTb62cviognm6
4mvZQ8w876g19BEL940qz/2I+UPvVwZA+jzbhKzZ0PfRjA+97SFfsg49z8sSUeJT6CCXTt2O40xw
ZMzCU+T36LLL4K4BXrwUvdiWcnQ4o5hEe+Kb9lrhoW8RzW0E1bKemMdQB5XDYRwV96X9QcoXYSyt
qz/hYcKCQ4fEEijMYEwsRgDYtwA3/lK5TBSmXmx8MeJrZJRF7s06xV2xrDO08pXRDGydqHNUhNzM
dzjJml6JPFLzPzjldRWb2LQKOzc8g/3QVwGhxHDK2xuFKV0Jq6eupMNbsvn4pd/ufd1D7lbDRXAU
YMUi9JZtGF+dqKSvqSuQMFPzYGfQPZ3oXLQTpWbh5veJ4xy7rBnvhN6O235CMG5MTrAbJpx9kySu
MGopJCJYaCd2tEOamQUPAsdX1h6NGSjm8gHs57LPfHUQQW+S1UIObzKRo0IYK3xFvWrv7dg66hQ/
i4hD7ZM92eJkpeKnjUp/7092vJKp9mZxTDkTE2bgbO45R9TjXlo1S1QLppAesuHXTE6mrQyqYM8Y
u8C9m/kMCml3i8zvTm5WdSfpVdjm2128LX0ZX1RVIbIKN2GBbZWZfruvnWadOcQkDCNLDqYNd+lk
TBwgBvt3gBeTjUHcBepzJEdJrdKzKN/0vDXJt0gqQgKNjdem3dGaQcDNlB7iwLtptuggXalbhcR9
l2Y69QFxj0RJbDgMsOVQg4Zkm73VruBpyepL2TXU4wRapt6cCkj8zJGk77cBK9xO90OxMgVTeIWc
ahl0QbIUKFsHx5/2jaQy8gvngJKvo6SRyS75Sd83RI1avY5ZCGz0pLvQJRWWZo6d6DQwgyJSqr3v
X4AvAugDyl+k9FnyhnT7Q6ZmehzGkZaUkYIa0vtrSRDJsicpYAN7mdl3EsN6J0qvDti9xzHjHBIF
y1Cl9VoRGbBgejjuhS0OOQpqXP8xkSzF4B1MEyeRZhQdRQfLEFwmD1QzVD7daOOtbFlgVZScCZ4R
p8QB7oyWEGmnfipmnTCQ23pjtCMWNvmsJQx00iraeka/D7M2PfiNemvguG6GknYD45eT5ulbEsOw
Yamn3hj1JctydefM4NBheLeqbuWYBlrW0lCsBLjtOA0uaK0KtPTldap/UIXSzh0RfoU2KtTY4j6A
o9Q0Nmr9sn9FRs1xuIofqi6/17OJvc2ImTAyPvES7ABRyNYgOdmMwQ30tr2o9N460CxYdLjI33sh
v1vbstd11VMnUE51Zxtt6dwcPqBGeTMde8ckjDBaLl6YjWupGIwbLq+3dzCuquA7tNMtbh/2MsAH
ruJEzYzjrSztR6hB5yZOlmamo0pFgUa71h52SU3J0qrqy05wCOd68UVjMNFoMcE8hIXu1EekBSQU
R0uIshNJoxa9DZ0w4pbJNsy/mRFLJgSMf+6QlOhoMKD0jtGB6My+RNOdybZ4Cj13ThFlxJHgYtGA
Uy9SB3iAq3DzlBX3jhFeKxSqHSYcwunMr8mSFwigbx0WvcCMvmVp3nrC/0oyGcIU8YU3Oo82ZhXP
Ge7NwsezHv2YQv+jrpkpMtkqF7WOLqBRP3R58vz2EucYZ3OPz6qy/zGZxS2civcZe6HV9K5UdvTr
jmvDtH7RVM1u8ho6/HAizerVHWP4sYaToHnxH8FK91hMF12bqGWIRnAh7fHGccYFcM3zuRPCL5he
L60Z32ql8NeSdHbXsyqhTkemu8yi8Sgr3142uiYXsYZLwDRs2it98+r25PDOd40xoT0fyL3t60eX
Cc2EGrKUkHj0MdpjftkmOLRoGTlMY1BFV20DC5WYP83SOL4W04AiZoUgkf3Cj8AoVLQhNCSxIUcD
IOvjMjBsGLR4HToqoGsSPg/1hLuzxUheZhPqBIyZC+JJ14VIyVnucRh4D07RpAz1GMaqRM6YAfcB
xGG2GyvJ7aZjCcutG2yJs2tZKAEFXbkyt8oVxAedWKClZgePet1WzL4g5nbu3pi0i2vMIk4oNIIz
KuCed8mIH98ICZHWAE27mFGsbG+/AuA3WXQPKeYoNUff1VMcUnC3xsJz+/DW1N5dF0EXqHJ7RF/W
pJyDDQuQWfEEIiW70koSrpg3Ts6CTFHOdLGumjJRRYSttvT9qVoDzPiuBc19uB/3RlxRkTkaRWr8
YXdoCoxSzFVBqtPqG+SOygfbzpZj6TQfQ92DFY7I+blLpjAg1M/um8e8n7ZT2NyoKZ9bHhqyJZme
+xY1ci7TLSe7OaSZ7MmArhSnwrikrwrroEZzepL9gO8KnDWlKk+h2EIE8tDPMZxw/XZ45fhHuJfe
fsjAvFVheZdlibezjIbfi5SKxnmomMHuJ7PEEEIcDIIxhHIrJ0DxiP9AI8MAxHkkoRmU9BKZtG9j
otGImBmOZgyS9Welkh1tQbyCJr0ASPHGAPnIyhgrogC8OgiVJGmpmPacp0rDC+I6LuRj+dQOKIia
Lmz3Ag/LleHdtdfGHmo4SPEmb+7Bbm8aU6yjjIxakOAW3ZdxuIZ73qu1wKNBOpi5cgwsxB2o4OZB
DdOjpBe3RLj16ZmIcvTqqVO4Lno41bJPHwYVowUrrdXETo74RntkPSuY6ATPZgA+c0gFeveogvnc
4nVriA8T2rdXctijU/DRiuwQYvmL8uoaV6SfVNOn54wbE8UopLHkW5TZOcDKs1Gw7iuh4YNkXla1
7qFhQHty7ODi0lPetnpxdqs6POfot8MIOknrOxSh9IwO+hsDXWr/gcy9bmr9U0IUnjIYA4WWdGme
84Kn2m6OQ7d1kuaiQdt5Sufo8DFnTEgo2xy2OTtGZxIm6w2FCupPyArCv8QkrlacMjZtwKVGcPSa
uX1yNOj0Ynzw9hPYwy3olKOniXoPMzva5aRV0iXwTg6zXZ9zG6cmVxwsi9OHUxoPYyrEjjbiR0XC
0zh52SoYJDo9VM1D05+IE38ktxJfnjUgFijM8ihBce8HWYHjH9KvOMg5ejJyg17wo0xsJmHS2sR1
ZfDczFM6FHVQxZdhxQldF/1ATpm1NQqEQcrkXQpbyNTh3BZtveSeX3VNviyrFJ7FXVX3F/rExaME
HmB5UXyJu3vh2v7eURn35OiUjBZT6+A1U7F2zQDJWFqsbPISnnXf+BS1d8j8oHyyUOiZ8JV5ShGP
VImFfysy/UeK05UbXUg4z94FlJWlG1rk/wzZeoiTdN6bBbjVdNoOfXAtTRHt4yDUj9M47ifFewF5
xtpEFse8ET/rEZEvURLFxTPtQzDqr3QZum3QyAy7UMHV8ziTdOPE0ooibsZRUtO3EpevP9FzQG9B
e2jUh28zFrvWT+nxCBZPdExHXbWrDMBr3BqQBglR9uchJuSQFEJHY5k2T6lRrchCXPSiBo8RusGW
F4zeqaZyIBWoItW6s86jrLcDdLP3SUY7G/AP8VsTvjsHnGxjboGgfSKRGIg/im9VbX/Skxy3Xpq+
EPWOBc+Ikn2s9NuAW+Vgetr3IJuPvHaG0zAofR1M1gOneURJRpaeh1D8dCSnk8YoGG91nol0n/Bf
mn+YJ9AqHJROegvrBfY493F0dIPYmnKjV6FkM+mik5c5z1pnhWdy6YZZYqOX9oXzH7tcXAzoCdL4
zGazTfuCDLFSQJub62MwPT1ywgyhmdBskA007EViEshURwcoxIe26uRVcLevnNxxVm7jYBSPiANq
reSvD6SepszGNdJzHUjk6Kc+a8T5L3acQthl/I291oLUidu+QQKz6rIifTAi5nBleWiqdoSn95hk
SXgFPx5e6bYbWTUebe7RLSYuolp9n30icbJHr2H4C6SI+GiTsrFMFApxP29OicK2W9jNeujrLyOx
k30dnS3Nx1ZVqZ9h3tSYbmjU4MsxsVQRy5ZvCBBZ1ozrHomnYWo0mPu6Jqo+r6dhDdelOSdN8FFx
y7tdcGdKEyk2MAdY0vqd7vpPKo5XqcIxoExkEHQvEbW1LI5EEPVKewF/FMXiTXh1wjB9ekPW9onP
Mu9p7piN8NadpZCiUF8CnCcRPWwImfXjxaLJO3zPLSlawuBxENMSgZf+E5HMPBM4sMHPyl9z/Jl1
pnMwo4B46AT6cQqHAu++2V29OFY7gSmOEOH6mIbuTTMVx6o2tDcJ7QZ6z+pqoB3bZLF372u1RxqE
8TI/0LSuh+dW2cgmXbXpodifLCerNn1HdZxWKHf8N9LhbpOHLTNlKrfy9BLWg55GJ8mCl+GLbkPN
PRqeQNMnUpT2EFpCN6OjAejCMwZyiHJ29hyTD2SDjBhA3OJ2rE7DhC9P6fGnyJkLKninPLYHNFPu
wTMR4/aivOoFstwwgwNrYzsykWPS04aU05JpsyxJDF0znST3AGUqzrpPy0gePA4AeQ3vr5HJ0iKm
fkEZ/TT4A4kxfvXZlW6y03kb4TyqFcgSschtmylm4+4VU3tq7LZbg3Gw7iJlWjs32ZsaQP9bGN1T
U41LfiNUXeQ4HgzNPraclHEafRjht6qmB72uryE92lKff/mcD6Hy1oggJXaW3CvebYVc20XU8bQU
NA3aLCAawJxjq1FMOyuqNP8qYwRvQE03VUYTjRj1fi+QAzQjcbu5/UUGu2Co+VJgYlm5QikcnuIQ
SFTbak6pDumflK11xNjgX9k3yVdkjpSh427C9BgZOQ2cRwVZjVZifHYma+s4nBxC21xStV2rYEZZ
jTOM4qOomUmQ2FwmEdrjYKqQdvs85LpRXd2eDjUIgh63IrtfTuZH6My0mUdZ8hmhx+5WWq8Mlyk5
cmvF5Ps7DtGXIf5YxpWxboueAmzgl+jizmMtJ4vYMpajTcVZ4U5jTWYuEET0ES9ObiO6CeFQGQnw
Pb7XRgSkMyIM25b6/TgxUagGlwOesH7ci1UreCnJBBWEvjDQrGguqpTLMDTgmwrSdVQVbInQwt/a
Az6pR0TO1gAgIvU+OhcEz6AHr2rCd9TX3LRV5bxmOu5GfyC8S0s+i8hE8zkdUjJCFp3TAkRC8Rdr
o2JajElVH/IHJEgrr2q/4I0xenfhSoCisFXaM9nGhznW/ncRONdaTx/nHIaBVnHVmxF6RogQrU65
LTl8pSHBNoAbiNMmEojJXEoPC5Bf9G0ohvyODVMF23COobBx1Y+4pOaCtwV/18NqZzf0CuWt8TnP
+jkjlkAwcY7YxUuHkwuRqIu6AQA3TCjV3WxBS4AO6Wh/qWx4sIqRwyeH6rGuFlCHNMS2xUuvs8SN
DmllQRh+UCS2A59mEHwJNM1ZixA58GCweuFwuuvGEYFF+jwZY70e6mxDFzFZWxnnjBwK1EIZHaS/
ipNMY2SXxsBC4KAN9ZnQ4PzjQzbmZ+mFxyJAVBd0kBNjr1tnUffcAb/VAdKvmLinYxjvPPpctnoP
yL/YGNAKUDWX126av2SEhmxRdeOrpGptGgN7TSsQEci15DATFA0uYZCQOm3jrtV+hm181IG+Ai3u
jeybZ+aIOR+gWQ7Rhfrj9O8czl/Ey+IfgG5PSNoRtJsNiRNs5v/+xnqGLu+UZVi5m84nDNX3FEA3
QHudHnzylN+NHpMZxEqo9mYAlhLRsW/UNTftV+gWX7NS+c4ekED3tdw71N/I2DdG+Wg6xmnK0nKP
NZhkWiu6m4ofRdi/sVXeJwkBuFZW3ETTrKChUCQiZWBnIQnzR6cfYHOq/wvGWDf/M8OVX9S1DQEV
2zB09w/Q78Sa6Ube4G6otNMF+WZMOwJ8iKOFWAc5AEK9165W9sY1yMExO3IzHIWBXissmAEd93Zt
kcChtkyKmHjOIGSPFcykD8aBLr8VOeMR02dyDpONFqOxtKfyB7qKtCwAr9C1it19E+Cwrenn60md
swQVB7Ow92nDQ1MTDVMi+RhmGomyk1tnpm8gdF61tL/0mjbfRrRPmATihfCfJ77lgkHtIYqwhow9
gr0kJL/d1/B56H29QS9tVReqjb0sNoYArtia1n03Jfzw0Nxrpocwu5xXGBYMFLAHFIj4ObWYuUfD
/yUKnGrvCFNXIIoJPG5Zxvlu9PzrwSktQIxgi/bm6L5gXIA3tA7qtthJyLcgbZa1Zu8yxx4WRPpy
36TNQ9qYO4SeDuBGfCugtGwzfFF2c57i5BtwzndexZ+lwEEY8/iaGbm/rjPuRMCgotI2sMjgU9jc
iUacXlJvJMc3fm/KeQyLh6qaZ559N2wZaBLVZPKM6Ybx5OgAAdJHSfbp7K4h8AilkYZJYehufSRe
4OOhoKQVwromPgkVLlduZlPdGHIfCn6iyW8c6+t/f+p+waz/eOo8KTx4/fSZTKaJ/3zqslxJbkgJ
e9f1F9lEXVHS5IQTQpIDTQ0UBZUNKSP7KlTtEwnUYQtjS3fRZeOIrE7u0H5NTmYsa8e5/PKA+o72
zhEIX3P6rfRaYSqzX/Beg0CxMW540dau0W4YcWEsQ5BAGcZXpsh8hwKPrDYjD4aUT1nVdy7McdWQ
LYSJYtqKmgkFfu3ZJFU823HAD2dzGCz/1RnaR3+2opQghIkc0dgmoGyCapkDKdRezHA1v0Qj7hTZ
fGF3ngVcW9JvNfhN3Qzm0GjrAFMoTP/9Clv/xePuEQPpSZePYIZn9PZv6xqhhz4oReKdavUadtGL
PqeDNofRZtgWh7R+dN3uELmkO9iGoHVlu9SSgGG/PgqKR/nWKw7BTpcjf0yWTdeB3gtJA7do6rQa
E84ihuFQls/M9GijDVsn6j6DiCc0/bAUDFE9OJm13EKr25eqeckz7lxPd15co9/2NhcGYzAWMbAA
lvBRt6THX3snRT+GESdd0kXZ8Wo/0xKxWxW/RznVkRuRBQy36N8v1hw68ScWGVSO7bIwggvFLv7P
ixUQPGzrduZtBqN4H834k6xYF1Dt8/ug5pKCoTFs8PR97P1vl6xaxwIJDGx25ZMIsBRW9/LvL8j5
LzjNnicNMS/WuvD0P15QGfNw0PPxNg5CMIY30YebPqQJxCjZL6u+3+dCe5s6AJ5T6O5yf9+W9QNx
EpRZBiI+9POc7nk8RtP8BHJKEiRdACJoi9ZYJQOPABOu9ygr93KGckoDqqnvWq8m9A6hQe0H3f+V
/IyjnnIs7V4yt9gXSY/Pjv1u2SpP55aHCTVmj0bhg8qpMPXPBrrUIF+q6JceQMVFZ5AOcRqa+z5w
6tuk/FOfAfC0NQbkvVnfaV+5izkL4uzLVA3BCZ2g0Gfhd5BS2mTe0pxDfPP0OC90ZsX91snoLRg4
+zk6CQfhyKbEOwN97r0vrQeizl///X2Qf9LxHcFsy0J3CKYWXqT5R9gCuswJAjzrVMGrXGZjSTYF
eNuB9ljjJMcyuSeh6xZF0ScE2N0o8h+xT0WfEsIg+5hc8xmvzNAjX+ABXhgap4AYAmw0coOzHEct
eGiUC2bvInN3raVq5DgnGazMkZNINz51NuU0kRefGblBlGvFbaBFsISrukL/5t7ZUXBR88MJs4kL
QZL2ryvw3z+H/0HgyvWvNVn9CmD5LMqxjhiv//HX/3gsMv77n/PX/O9/88+v+I9T9Mk6WXw3//qv
Nj+LOddF/fmP/vGd+el/v7o5DuYff1n9So65AQIb73+qNm1+D475f/3k3wEzj/8eTcOupLOk/p+j
aa7tV/sZ/qzr8fdkmr+/7K9kGtf4b2TSgJyWwjIQKZhA4P9KpnEsQmZgaFqWTZLHX5/Ji3rOn9Ht
/waTnu4uahDCYwzJLfd3NI0uyLNxWdPZNA3HMj39/yea5j/lTdim40pbOBQ6gj/OS9BvG4RVgrxt
y5b7yLXefAQzykU5FGCCg/jbzf5YdLmoRo44vT9/u1J/31O/J9LMq9c/dv8/fvQfe5MRz0Z8oZjd
yARdc0iXHEHptkz8H32l/30L/+MO/v2nmX+mTDiGAINMBo0lbCkN4w/QP7SFmMNYPq47LYNBXaJN
0QPzYhreW+QEpxrA8WJwDY5WqnwFcR9vBBpUzSQfEOkL4h0GdoXS4rukFNays9tXgkzfIu21Ci9y
Cp6jKTq57XpsnJMVD3dmi84K8zc+82dWqKM5adeqbyiJcbUW8UFnlV39+wVlY/jjkjp0kXR3zivi
huKum9/t395Ng74iwa8VdutxNeEL3yQd+ABNT9qrbJn7FA3j5WAKniodBYjWTNZdXxI6qEDz6GH5
ajdWveux3KaatvELsiekbzF3qXAB9u2PFMoKpek6DN99vjTs9uPAWdk14h+aBCpryg3d8x+2yUgz
j/1HJpqzEXnXB8B4jKynX+EyXAssGOPCdfZZmHe7XAZgPsZqx//OtsGsVxsKsgcRfz6qNLVx/3gc
B74LLV2OHUKBOMDbCp08jFa+A4LUHTfSwt+Bb1bDk4LBf27vrVA5Lyl/6E17WCfk3r/qqKAtvV1L
SAgx/ewCg76ltrL6UjpAJgaHIDfeO4xpBz1Q2wJFyELi9d96E66DuCn2nKbVTi+THfnXnOVpGBuh
nW8U5QG6O67SkJvPstbNDY25Xe9WxsVOxE3J7jkeW2R9Vng/hjmC60T/MrrJPdMspgZK6m2OQf2B
8dtGorXiqYA0AFVpUcydsoAkAC6hjQarRMxBFGHY0hmtf2b0A5ZJQ39prB0KJg+5xGDpmGWehIN0
nO53cJeR2Md509t3Lka3piQwwXVpvFL0D+fIJiBAeMuAScraJtVy4UKNQD0TNWQ6YBcREoxRiy8g
IDj9IosFmQce7DUv3QNSjXc0796HxPfwiaAKIWcrO5WNvLW1VawA9bVbLzk7XeXvONHaEXzGDHvj
qmfHWna6MR6afnwQrlJrq4043Fmcc/QuKTl/0rNseZkC/qvsuGYFVffSZarEqJ/Y7SiKoY5yZshi
Gnli1BqsA69VwWjNqPRusZe2fkNYeiFQBcgSpdsY7ovQ36Rmto7ccB82cgubeNn0OsaedG0iB6yx
+m6y9ElXLhq32I+26IhwNhMfi4YFsllbPDop9/q/P7m/+gu/r4UumXIElBE/Yjk4iow/+g9egBm3
bMiMjxPvaORBsx9IpcB9NP/xrw9YjbBwtu+OQMOad6iHGdue4UWUm26Y16YEA5I5vEeRMRz7wSJE
lp7vzomwhQYycVdprnn70kXAWxXtgQtmbl2Hziz9uanzkVJBIborYWUfuDM/6OFbp9RIj2X8HBlv
urJomFs+XDfb/Sr8FnlIYgHiI5F2of4Xe2ey3UaSpelXqRfwOG7m87IxgwRBgYQoShs/pCj4PM/+
9P0ZIrNKoqLFk72uXESeUFCEwd3s2h3+ocJzoB7yahFi+wQi2sH8ovD/Nin63yTkgyQELyjlcPX/
TkIOL7QTX96GHz/Kn7OQf/29v7MQx/iLEsK2LCmQviLZ4Hr8VxYi/nIMPGBsagyPzWdxT/87C5F/
kbY42F5B1iETcf8nC3H/ktj24YdlCTphLq56/87Cfskm/ye7/Plulr+VqaalKi/JImxL4G/1670V
YQQyxpUfrDu66JvIiZpbq8Nxx5wR/S06Y6/5mgYBoYmXlu8WSDrA3i5BHCyrzMw3oUOPbi5R+A/V
DLRhFLFPTO9WyFpBTfhzb/C8O4GA9eqnB/0POYzKw35NYkzbdHDqEq5pmnimvktiIFyGKFyCaUS7
COmB9FQML43f6cfBdb5oUOaWgKFclC1DfF2tDH0g6InLdPIHFDMwWphb5MWEGd46Do2zzPVv9DGj
YTWVxb7G5tjH0mNrlyH9bRwxHhEAV9Ium6ACuKoh7f9V4dsWOe5TvfUZhHgOKt660zRgA6JEwjQi
aq5tGEIHCzTSPExU0Mij2a19asMyu5GBFnwQzORvOaVpk4Ag1ktC6fBG3/UYRy3GVsFBoSwtuVNT
IULUV4L7WeBIwQgEygq+6BOkignbxHstNpnSZcvWA3Vu48bbhbr3iEXsVzNE6WgOC33TwuU4QuIE
idtwCw9DvrF6uKO4lq1IIEt/bJ5rN6d1FKVPZqSUE8GT/PlVq8T//at2cWXDLhIDONuxlCvdT8lV
73gdsqRkFrpxLgc32ocTSl4DGPH9bLXpbQOHvtd151bMaXmgC4gK/dS5Nx8s47emgOkIYUj0M3Tc
91z93VWBaVwytDomv9yV342i4NB42YSunTwj5D0GVvSUjIO1D2W1G3L/3IeIx1NG3RWKOPPnxRjv
F+Mg3mEYlq3TYrIdx1XP7Kdn4viWPcew2Tl43Z2sc+PzUKBY7rorbnjjbvQGB62ped9Ww4RMDSJA
/ds8Nv792DGzt9CZ30xuOC3pP6BqXQzV1vLqAcgv3FC31J/CsB5A4Dhf8QfQNnVZ/fBNN2QcmEKH
bufmPqVPZdoG1XVsfMY/ASAYhKAphtf8n39VzzTBlNPc4n/vm5WThkYC4FW+ag1Lzg7D9r6jt1EN
PhTz0gS/57wCbBZbvJ1ezfAeYu2xzJmOxjFY11L3DnngFRsnVyqfIglu4rptVpXXZwiR2SCfzQmk
XQeRlSlLfAuHkKnh5Mb7Mk6BIxbOK/JN+k2FDFLp4N4tENQbkQQGq60Xj3/+svK3QsKmpcTpxf1S
OCYuRr++174ex54WDokeI9CDQLVxOZv4KTe182Die0lAbjaJb597/wSe/Zv042ira5mxFO0c7Zng
4UuRZm+Zg+g19Fi5tOw+W4DA+yZr2NB/Xq5QtdvP6RMCWMKhluY+EvzTfLcNs2iu3DpIgzXdSlRg
7VQc2k9YneiLGTHGGziM7tZmlH0cA8c/GAaGCMiMHmA+5VifoVptDLG1GnRtNWdtu0OjoAPPt/lg
le8DiFqlaypGA/evsN7fcl019qE0bG1lU4koT4BXhr8QVSHq3jPM3TaGc6PXWJmlZX7TIYPNZQfc
7s+r+Icj67gYSFINwwAQ0n5312qm7jtk0g7Mhta9nQwN9aGynFcjft5AKFoLcUJnOMis7lYJAtND
Pvk3cwmfZpKT/lT6C91CyQml8O5ZOvGXlBG17IsbqTUvrYVh0zhg31T3lv0N3NcecN+wZRbNrMVP
VyAJmi8m3oSLwv+cgjX6mvYgsEc8eBi7UuH9+csKdf2+2xiujSr3NU3RLfvd9dyikZmktQ33IB4u
AsrBNu1apakMvNPIZvwMYkfc9O2jqAr9IZ8HiAlTINZlBoQKEhGevAxF/rwo+duiHFCoDvm+J2nh
GLrazT8FzUFEhecAweTx9hAF1te4WWvZ3SygUcYYo68CPOzXZmiaD2GpPSIltQ61A3gT/1ZHUilB
YAKn7KaBO9AbOKY1+xl3JDK88UCkLReyz6ylbPvuYcbC58/LF+rs//JMXWnZ3IQqPtAsf7+NEfky
Gjos4IR6psj422u3nce02BsQpsKW9kZmGpOTSodwId1xR6uR4TqQb5lr80ctj9/OFLHD1ulfeYJ0
w/TUBfXTs6zpTxSTRIcnBwCDOvHbhDXVgYbNzvL84dZLuvI+i6W9oweHCo5nBju7yFGeNxvG2Y2h
PYmiELtID1cpM+9FjczS3QBVnwo92gWINq8JlH8/wv+tZD6oZNRLIj7/tN9+8/r+P/nbS/aS/9dL
/vZfx+h78fpS/9e+SfnX5ufa5r9/07/cv42/PDQXPVsY5JyMSjhyf1c3Ht1XXhAJKd6y5GwqQ/l3
dWP8xZ/QMWOzktZR3/x3j5XuKyAAGq8OfTSdn/iPeqzyXafTtXUUWFgZW9TTSdDeXU9Ng/Z0gUb9
1k21p1QMOyqBV5S8kzVHDOK8i9FCFXXtAv+I19JGPrq/Z7/eSG9WQ+5YZuD1Om/Z2QndPLsD0gkZ
ordOM1Z76NVgkyPYrS6uiOjE3Fpohv2Hh159BdegMLNoTlD00XT+5ZwZvW9B4A/4CpnP4dC8PX4R
r4ltnYIQSUGbEmwRorKLvR14MYATDCJA3MYfreNd7PzXOrjjJU/UwZX713XIRJTuYKYKXigfocAD
CyVmliIFTBPvC/xbw6oEyORpWAtamN94CDmTHKxS0/jkVc0HmYdKtn+KhdflkAHrAtdkG3jvu8u0
MSNZp1lasRympgw2z10IL7T6qEHkvaup/vVBNh8DTIV74933tme/aacJeLUZJa+i+lpZmb5MqwGA
vmnvPShpHiLksifKwqRkqOzx1Sf8FUErvZUZ/dSqX83wisLe+CQS9BnQM24AmFSRdaInjXDIZNkL
63mON02LuiC2ZslkPbv4rGoA0NcYkGlrE7xB5Nnfeuk2MHbZCXodLMxxQJozRrkAcQJkkWiRug9W
Tu8X8CO65lBq6SMD3cgm7dgUuruY0w6OuSPwIsFWrzJPhkS4xQUpW+XRa4tXWueBWEWncM/85HMY
x49RWdmwlUnTdA1ocNk/q+0W+nyFvm1PdobHonbWa4wOJaMTbDpPLqArGK3yFCBsio5pDuNGvSbp
ZIi2mPQJvsgeWOM8mPwSxEchl7iHGK7isgQpv3VN9PZp4aOCfmnQkE2cCY318jmdg7NG24RjkBw0
2BxWF188DQEFG4BgG73+FAA//b2bfu6OCHWH/brJrpk4M0ibdgwtwl/3vDPjjIebWrmtGOQXtOFK
4kXb8VQrl4c88y0p84++xD3DBJ/PlJEJoKHRJnb8858Xo6ZV7xZjgtlm3sgY9B+q4Kz0nLKBeAtk
z4QPi2yUkJxAytUnaWjQEQdtV3n1nYF5CiQq0JFJifV1p8NyCoCjtC6GH02HUnJsNTgxAK6F5SkB
iaf73uJFhI32Iw0D0Ln2axmUZ8shvhhCmQ+1wzZIx1dM22BG2LxDjFmZ2XjfihAt3Lyj5zkj114Y
4ENgtiGWm3z0MozfDyJ9Y1fhA3Tbo0p6d+L1zjN7BDPSbQeHhilHfbImYniWOtgPd9jOhAlA2R6c
L1qkM0eILAP0ew2aFLmVpcOkIsCgyIofAcuv3SLTgcnxFsvRhfUBd/JmoDbsUjikfmbvr5Ee/vEG
hw2n4cBZgsfR1N55Sh7AaL0OrnvuXKz04No5pnNO0CHCE+GDno54VxASf2jPkWoxwpS06t7nWa2M
oG30fO0rcc00WQlVBjraZb2RNWjD2i65inwNWUfOGcou8oMl/B75WYEpPbI9XMUs710E7PBKQJ+n
Trdgbcpl34ED8SIq6D/v73/Y3jbBxqOxwpckpv961nIQrRyclO/ZMloxZHE/PaF1FsKs7pEQ2NZ+
+MHxlr8fbzINzgfDYdvWiU2/fmScIuAU2MjR+iDbF5WsUcM19GeGBWjEcqnEbK98ZdiDXEwc9Vh/
wInrIC08y5OhwBpZbqEtXyIVCoWP9R9dR2heHerBR3UAxEBI+PNTet8LU9sBCTXbsU3BAJq05tc1
M2atrEgm3ZbF4eJlm2jwVNpaIqmxkpp2ywwJ/1oNJU/LjsINOnDg2trtB6v4h7PoAcqgpjYsjAXf
jztTaYguSrxu61JacygqmJFT98lvR/tmRtZt0GHcYrP1mLqu94nTSrAnEPnrqemfEEyGVWUXy77I
nqp+9Daimm6aytYfP1gmQKvfg6aNMK5qG7FK99ox/alKKTIAamHcp9tCppeqSi+2py/0gRksr76g
1oCX7hfz9xrva7vh6g6osfiBUQA43WF3B8Y8YxtoUfBaac46nf2t13Cp5YF/zqz04ukdo7xNMWIa
XSGZtIA7CJwffbxRe7HoEa/8cUKxNjG3IUL0i6xFxcOQ7fMkMEQNASfX4Ei4HomcYIwKQR1/vbeN
3D1rtjZtdBt5v6a7zMN8tiaWyEDYBUceQbu8q10CnwNR3ap3oQqAA4lsEqN2niLWkgozWycxzhff
MF9c6kiEM4elZV9M9XOlNUfkhh+KCH/sBg3WBWq3+I5ZZ1h6F+o+djy7+5r2TLS6Da18pm28sl0A
eyiko+k6gyunZXoKUhT7/cj7NNC7Qfp61ZYPOBvbK2SOSLBBI5EVZDsdnLeUzdMIXHshS6bS4Lde
sxmLiNg42T2hTXikALV1SazoNdPpuBX6fcPmqMXDgOYwPRMi/wO+f96i6UC06V6+C2s82WP+MvKy
13cSDM1aG2d8PqJLT1bYSMaiRWMsLPdGtCk2Ar1HFFXxHK8lboC+OPRl+npdgTlnh8DiZdbfWuUJ
bBQoQin4VuqdVcZ3vXS0NjmA7EDM231pXRRkmwJWldM8awLa8R2ZzLPIkdfMXR/R2Afb8gc4Se0+
wY3hSznyrE2tdlcljcWFGTa7BK8FVKLLL5XdoaDqBNQVdb7vHcqQwPmGhjBWQdBDFSp+4HHpLlZb
Q742KiTUQmW9aO2EDe3LVX7UNiqJezhHUHrRvlxkCE+H/Wqw9BN6ZXdtDvy0dtJXRW4m+XpVb9hJ
4wuaFXu7tG5Db1upJaYZjzPjSeHI9lDL5AdMQbx79Hw9oBJQIP5mxg3JhUvuYMF56yNSPJO4V03d
qhj2BQYQoPS3wOsw1PC9TYY6l9pFc5BcTB/qrtvzPqvki5HkR3qViAMbBjpGJimVImezj+FrSyze
2Q20INASqmBNhwHdQtC5fRJeEodvaQBe1OcIWL5FKggkskV5IFKnIRIsH+w0fvAlxnjSvamOgV9+
0WoOf2jCvkkNHqxjY2c3TMllNn94Tr2j6Nr6Tv7adcb2+kaHrGDk/9R0JRba3j3YABdHRn5HCq5y
gZb7rshAxJW6u1dBJmtwqwkd76Zzyfez5JI6OeDGBuGQwGRFjcBXqkifoznY+AZkEBzVCDiGf0/z
8DhBorIqg84Y1wfd9ZUVm+CztWTvOzAIEujEKNUSLkB/NCPb2phgY7UOcV9Fj6lPLgq+XzvjFp9c
jAmdAJtz63R93y3QxH5AChQqK+MJXCX1ZFxF1L1pXWwtY4LlOAX0BYNL4fG7c0VtUYEOq/GLFhaH
PKyP0VBuwkTVOHP2Ggc8vCx/wYyQvJPZGqAFQQfV449xlYGgHTsg7a3nRqYb6NuvTo7DUk1kHcmg
AL5AzwApF4LRt33nzNDuPPrGCdkfSixZ0GQzcMxQ23qML2XxNjP0Q07aOTKGRZTdDC5OwMYTSKtf
Y8o0cPAmqq+lX7CJGPE9zsGb63MwLRjTtkPs+HtLTumrPjjHog42CUFItMS0sieR4o1h10J4ysdN
23gw+11wM1DURWZv1QJLj08so5AfMcOHa9ywautQevkZDwk6W/szsPl1ZoDwaUkrrF7dITFBgugl
Q6qIoZoQXWfvAb6go4Ab2wKMskH60D+KqHxCVQwKvE6ISxp2TPqWTQla1rrSCYDqRMdcW4sBFXjQ
ZfQyB/cm9dudhpTe9SHAVARvnGBzHHSPCoZd2wXCBT7fHbbrDrerpyCVSj4yW02hsZn7Ac81k6c8
z/Q5BzAjHaPbjZWGj2M0vqF74yFZvAhrT0NIwIOdVTIrRKcAMRbY/Y2OfFlyaV0i+1w5exWKmypk
p7f4SH1G77QA2cp1kYANKYYiWPat9xV9buD0wIkgeY1IwGVc0qO0dlmbfVM3bu+fTWANTjmdZq4Z
QgbsBrX1M906dSOsKfHZsL0XpAy3anegTX+iA3/0q5htyfGsre8aECBk4Qyw93z5PEaUNFa8ijZF
K9+22SHnWrRUP2O6syZ5S0+q4XqjfB6rGqfc4QdyhsBZotdIr+ZNSXGV5AlynhXEBA1Nh9BCERWu
xbMli8M1SU9nlBubcXldpZNc6OqytzF1rOqSizll60s7vgxpsPSBB64G2JZVaUMXo+DFRhV7Qj8V
98V4pycI8DBuJL4yosraN3zADyWtafGpi7yzqzJUx3HOeVieSCy2UurEBb27Gwr1ysOtxZKNxjhV
bXoRU3CJ8+ZZxeocikVpeOckKjdjyKSPC7iEYVyk3SFMkUkIGrnEBNBbWjHsj+ZhjrrnIdig8fgc
dfYxjuyjymKu9QgTnRVQmQ26oIjsjZTH17jbaEcE+z9Pyh/XhVTH3g45ghhE5t1dqYtTFbH/zYnx
s86dZWhrlePbhXMcHX5RYiAsUTdHvwdHTQhT/RIViBh8n65XlsrLxlbZLPt7us232A7GyM9MFy0e
jmobNDquDSJXmUqBIE6rLewm564lUheifnaj/kfro6XKsWTEerbq+NI26aunKB+wjE+i2Xve8Fbr
HPbr3euadLis0D0Xk8V5dfDG9Aa6f0TCSaYlFITuTrdQ5w9BD/tZh6WfaZ9HjV1upuNBBui7Dbl5
ChD9RwYK0VitnO8hZvUlLDsg2algiF0hiiGj+/zvhky8CMS0q2X7iHz6wpqLQxI2z/iExpSyPCZb
1ab6uJJt+VlkxaVD+0fM3hkgYjTSBIhsCKOmn7HepW1xY2Q1otN4v+jHzM8QnQ0vfVB8qzvyIhGg
ZZsA88tAfySsmrQu7MSwRoVpkermk8MIYtGMLLyHxtrO5cLTebEt9F4uH2c5Zv6NJXieWjSLdWSe
r2lX4UFfbCDjZTCtyJJ/+DAesf6D5qL+9jUdvH5carMhmjzlHjZOovbXACAR3B+6HbLc7Agc8ZYm
4VIm+eM4E2rCUnKtuSTbLpVwue5ntsNQcNphnPA+Ss5y1nMpXvPDmelj71KjGR7lqzoGTVw/R0op
5kqmHVlMVR/bMvt+TcGrQN3pnJzW5jYxYkgZSMiheVkupSrtikZnuc56Hthi3YhHtdUTtau4adcq
q+X0xL3yRw+JPFY3NjRS8HNocAHnk2TFjolLkaw0fmBZ5OZXFDiu0TuxzokbPofwi5HdEC2TEPsH
GpH7JGStrTqWvgwOMgzuI4dUY3LR6QisVyMEjqaPyev1/HHGX4UHf6RMPue9fVYNOchkR6kzwy7N
FfaoKHRzfw4Bua9dfnZxvPM9nqZv21+lgWZ01dTPjWGsyzn86pisJhEnjw7h0kbnamHGb8YYz4vW
q79BSqP5mZinuEohf2+cHuFxt4PcK9XFrsiV0KmPafPY6ogaFUPyuYynI9rim7hCciWQsgSwIO46
JYWl1+aLYdhvvciA4Tsh+h8Tbj5GGXw2B7UFrcxGfSUc8b9NmWLO2inpBpc38WMUDmpNVWvCX/2R
Rqa7cHICdSoIhBUXNrM6vOtiR19hJv9s1RPMTKlXO03r90VebEOvMg9eLJ211ga3SSGsZXIaTXRy
JhboRs0WxwLl807VFI3Rxc79bdeYSCFW4XpUHm1o3++Dzp3prOmbsESGqWpxAAGcRGrUzQzLJjLd
kcdTxCv62B3ibe2jgSoBhj4otHatovMawQFRzW47JOJLJODJ6SY2dyQKlC+FwT8cI1rFHjLHXQ3V
x5j1XQBvHbvir8icLn2wP05f/iCej2PMDhq0Dk8F0oRKWSjo8hGh13ZdVmj+5GL6wjUKUjjpt6on
CPW6fM7q8LaWkE70FIENiLmxEUOIJdYl8UymR6o718ey6c5K7tKx5hbxQLTur79A94JXqNPHCnN3
9gcSFIxWyNh9Y+laVJng8pVma9Rv4fZsc3SR5xqV+JKY5xXIcejUH0jA7oGK6svCgWUXYicBpTEs
Vn067UOVtHaVt8Gr+9hryPkFWt8sQVhpyq56ja5mtKznHJ797H0aGw3tYOeu9/RL22dbTIYQ3SgB
ZIaYiuJbhw0NghDPvax/9MV43yqN+FlGMD8shpUWvjwalg1BQUNKR1htgf7DviXQplwTCAWWJEa2
3ixpC6IfHnbPaLz2CyD23mbobkqBkQpGXv4qdJnf5y0Ub1OwgnDOccbyPyFy7a9GOz33RnIWzX0k
4K8MUoA2g/VWxLBstP7ZLPNPocEviIsbTQvm1TBidkCr+HvpoA4aTN9tMTEIrrFWFSGMFwSr2Wba
1wJXXOx/4GVG8R0OijeyZWbUYiqN8CXkOFtkuxi3mkVIz2GVoZIl9EcsUDFtnbQzovX72Eo2BlXi
kMvTVNmnxBOnUnldwYVZ94G5op/3SQNwMpcImks3WvGEN8Il7cmb/lYOXzJqScLcnTbUt3bnfZOH
CRo1+qPHwglvheierhmRitwT2pi4Ld+XNrcGNr+HzAH2Y1Y9rxjv7wbV1KJ/SjrtBaWJdDHDT4tb
NRNo6YZ3hnfLonFLOIxF+imu9QMyxj/CLxRqZ5ki30Eip/zmVwF93kA2L7EDDAJZI0SRkQLwUuRZ
02oPZZIbD+8IHeUjfYZspTp9Hdk+59hbzT7NCyBSHkc3SJYcz5UVgUJvNO0O3T9/1ZrOZRibl0YX
DzjDfQM2RQ6AwPYqMFZBknT3ETu8C2LlcD/eZG3fHvNGW5deLZcS8bplRRlVPVc4FTItetUEd77p
I6Vl7kfQPjtPZaeorqpOFPVBgfc5BC9PTZ+ub1ajhTHZREFu2BWifzqimUSsVo9pbCacD2J/h4RS
n3KZB56J9RYhisHswhlhRXc6Df4Yi66Fmgio0ZoauYTJUUTN1ypQN2D8I5kdJO5i1ccpNXRVnG+q
64kQ3ch96pyvIyLLK4G5UGl5evas/j+hMvA7+fJV2sErHqMno6e7IiyErHSKQ+wiO/NL2lMKyYA3
IvwfAngDJmHPMWZoVyG4mmI6yftT6NJLC3tI63mDYHO8Q6/yop5U7wL9L0ZnwR5VZGZBS181IUC0
fpHodojwNZTbvgjPaTseycMumP2dwn4+VnO6aRHGXGoeCXAwYEmOdLlghVbnbXN9Vg00ChCmCa+u
IBtkbnsMxqFYB8GtLicq4Zi/eJ3Kihevq2d14T/HpNRuQL4aaOjwBzc9vTnGVbmwz0PNnq+SGg88
JJ2zaAUGAr8jNO6KhoZOmfTIvmZb9dhazd5pyU3rsb6CseDfmY47BBPm8M7d9fbPUSxaMIfeNion
w7uQ/NEz7vLmW6hkgr4GiF3grHQIhRbu8ipE1UwtGFuuPWCNTzIdNrWR7t0U2P7Qkz6q/KJV18AU
VhuXFMJy8WVDAOZ10P2ZgfpJq4xmZZd8u6bwzlFtH7uO79QYKg3DudWoQ/htzNyVdGs54ek+pPyn
Tvus0zBdsfcaPA4g5iQMU5z0oW3ACHUZyhheIrEIrZyaH3aLjUjSl7rpHjSLvHbK2gq+YvnoK2Fa
nilTESy+qx4vPTFudDUbG6bwtRrrT27kM98xWzIUrXqQanCNDvUzfcLnySWdsKavo1PfVjali2Mb
Rx2naTL2z1MXr3KNmgyt2OSmCRGMLb5aDucDdXoyOEWs6dFVWdnOOlbavTGy0mxZDmE8EJKiAH1N
py5qdUj3crbfYpilyzQQqMF2zT53cLKqkTPQwkvQgqSt+3bd5BbTA582sDDWfx+EPD31SfOgytq8
994mbUD22zB2Jb1BlLXoWlOSBdhf4ZQbfR7VAE6Vw9dR6ZeoIHwOcoz2ZTR8kcOYb1Xr0ktpT5nh
ziR3dRiCrIKMmrp9CMqXgmUrrY+D5nruFtkKZfh1NiXM5REx2za69VULPFDzz2sICmeHLIuQ3dfP
U8FpE+V8zo320H2y+vQLQmdEZhs8QJSKs57jCF8B88Mac092A52CS2h0Qm/jkCxHGkC4a87e571c
l7b4HJrTuknSHyK0D54Ja6rWh5XjcSMUsNaXbTTdTlEMy4cP4r70Gclj6dN7MRpC/Be/3rfoaaQR
fnd4HXvL2QcwHFfjzRySSU9xdXZ149BpHaDS0ibpAUlB1RFelDIA2RzzLrdCLqU7zaqtVNABs0Ok
TjVH243zcwCGLyjZD9fkqFMlyAjeNOSqXUSq1eDW/RfT3I4u125KXeD5475vNtd+j5bHr1WtyicO
eBUhNgQ1997pLBxZyLfy1H5wEfAB0XaiDXiUMl4jjHXXJdy+1xZZbN+ao/VVjcr7jtXprM634jsZ
jRtIUcgTaPZxjgSYX+POUqN4KFQYoiFzqxpl+HMA/C6gojiU5ItYYEKzrY2q3MRjPi3wiggEDUov
6GnkNUhFaiEKyBHPBOQHvrRp8NgN2ub6lJyhmrGFLHZNIOkhae5ZdXq1mHhJm3LXCHlPM0adurwC
bMAoFb7K1uq4qvzeOeMV4Lco/qjbWYdGTYeft2tnYlUE5voa3byR2yTkHvxoUPT7mMgTEmgg4BZd
0Ep+N1XLW53mEtm2a5wHcr41SjZYak36g8nMyovmtUiL89jUlKxqZhPPUslsIlEwWYiUjHLY9unt
nxf1DwNR4CYsi6HKFUX165oy7hqjzbUW4cFg5bwaCG4uE3rty6HLzpVZHrXs4f/jEznGNqyKf0BL
uS0yT4C12u0sInNplsJZSJ3+kCkvVYd7au9266lNo+WfP/YfUFpMfKHVMgu8UhfUEO+nIV2V14Ex
ulm7TR78MUM4MVLKRa17Tsc4WzrR63Xe03pckbNPrU4KV8z0swb3HBK/IcaRS6l0IsPNYlWgVgPX
A24WXXYUbRusrRY2CvwEf7H2s5P5wYsS/zCiVwA4G2CxazImfwcTQbpNq3y97LaBHnxLAuRIxTgo
86d2e83ztZLWX+lioxM5t/3kNx8wE/5hGsv8GiA2Sh4gQ99/fic7vQypqLemz1ELEJ9fqCmE2XLY
4x45NVPS0bDMU6Ra9X9+eWyM388OXARb6gJovq4rxtTPbw8JK6cP4gmZZ26xNpYbrchvE/QCyL7a
51mqWoOjLkfneI0iV5AIzJ0dyDqKJwEkOQKgTjMSoGhPpFlbaF1TWthb7FwvWSD2ZBA4PtLvuc5c
rqq+s1e+RnioqD5L5+hY6tDBI6f61MX+psrGJ7gwGL0D2e3KF7NnDIEtHbtEeXng9ZtfcD3d9yqK
Iq7V4y5TrVNzfurr7nTtb8k2+OwjI5eX4eU66gDR/UbR9sUJUKisOh8D8W7PCKiiWCHGK0Ae8KZn
tDaWhd5va6S0F5U57lzDeYNYc5+ZKFh5EGbo+KNoYiTlCdm9cunG+kYytHWtnOE9iU2XMKLWyhff
2iLUjc65oaI60xkQCmJfehQSjU7+dJ3MOCZTrgqxL9knywQ/Ws3Tv3Xum61u9LDXQS5o57yhxDED
moVjyJTMZ4y+iCo8ryUXAO5pjFeT74kACPbnvfEebw1YwbLYkiYgIWDLQD1/3Rqd5O7x86TZupFz
bFVxQf/jAL1CTMZJNfv1vF8Vvsn3o1hdmDot/Mq91zBi1qxj5lpHpfvsKeBjJ5O3KZM7PIWQ1IwO
ODU944aG4XD4EdLI/h01almA9izuAYAM8O9+XbbhjuWE/HizzVCCUoAXHpzy21WJfB/igZezFdVi
VYfDbHHUjClZtXra+JpN3cLWmWWNQl1trK6DdS3M6KloxTN9vwvGnH5kbJqh/5ZlpN5pTV1Wm6AB
FDmiji6hIKZFjJCvwU21QsGY71UXX3rxxcCWtjAeM0Q5w87dlKVJr2dAjYMqWRmMUoyRpKcKAdqb
zB60+cas8EWlVARmENsPUWg+2pj3gcTGvsvNdnIav2RD8dwwt8Xk806BKOFvk+DhGK/TXqvybI9w
y9bW5jOMdvnBNrlCKH+F2Sl8MDREmkyea79H6XqiHzEl0LGm9yll6y7S8fkA18QmHyK8swJjfnXE
uC11RKwkiV6HOgvykRCX8BJjBGicsBiDwQu8HJ9d6lmfxu01McZvjTYc6adflc85qPpFpxzgYxFy
nak6T8oMT2sgj3WWHWTq3E422pRWUXsLTUNxlSkL9hxPWuM9gG3/MHr+jq2CwqhLJmuoTcBXNH7d
al3fArCpexCGSlkKsXpSnyezQqR5ZhOo/UVbEAd4t16r6jhU0+MkIN54JVrldXb584n9PZY7Fkwe
G4EyA8LcezpPaJeFHdhBtcWz9yAHHqVk24mWZvefP+j6m969cwdks4fwhe5Ix3l354PKwbYjhW4+
lyeXBjVWmwVgDw60p+rkceCI1dZa0t7d6DqtldhyL1XfvjgIFKNezXPQVHFrDACgatbZIWWPk8kS
Rwu5HEo6CbQg46S9DRkc8QBLZIEzsIxaqT+GNcm7aA9ZOJ5VQ6hQLRQ1b2Hof7iOVrAM2iuYK8Jj
mMGp2aMwLq4fjx88h/c8GUIkXC8P/qqF8SX0pHfgurztXQl0HHM2h5IKGdJXMGv0x8H0qQCZNWom
rPowFb1xtK4fVRUwJaQ0XRVepsz9gG33e9bpOEicuNwBhvk7Yj6VXeOUQpRb5dsCjdJAf7A6W5LZ
cu7cdSntqWH66EPN3zMoxzGY16PyaQgd3vOvx8AoROvqNhaN0+A6q9QHUVNGvKNr+2KcXxGPOBoO
cyV9wuzZ81R3wfyco3uYOvWj3znfMeVkCtsNKFdsZqLdiOJYz+GNc5shy/xUZejg+sWurZ/MTGBx
oFpi1jx/n/vDtZ9QBqBoyHC/ubP1HZ8xkFAlmsl99sVrxq90auVSh4plhf0HT/wfUMZ8eaiNZCg2
t+R7KHttjcCiMS7eDhZTZ1iVnf6jBXy3QByJvvGlbQ82Mm2B39mA6KiumXnqq15PP8B5XoGc788k
WFP2I5hIy3p/+lMqEXT8ZLG9TsuuuZZZKDNEV66wcvN37H/OTLCJm+IuzrJ+U3rmukmjh0znugkV
FkcN41CH+9zhaOC2LetUnU/PoHxVA7ArVMLIvwlxHLqWDh4GS5Rl+8qD+WOhrzGrre13lHltQvtp
+GbBOKcF6p8hY7yOoH7C4EffgoOoMEC/wuEjAOBoI+B2YbXPWArutdI5Xxu4ucLpwG2TaXOP9KWL
VD4XbjvQ2I3ak2s9wqDMd6Yefk97VLYCmB6Tnr3pCb6POGQoMl2f0xGXn7AxEUsnfkp0tHXzhusl
E4yAhc/w1uz3aNpwXSaVsZhFcElD08KcELjF4G37MIwQmtrpbbHNzQGSnopsCl3iTcHncBbggpKL
+L/Undly3NjZZZ8IFQAOxpuO6MSQE8lMDiIp3SBIDZingxlP3wu0+3dJ5b/Ujr7o6Aj7wlaVSCaB
c75h77W52ZW4uxfTkzK5rZfDW8mw6nK+MRglqg7EYdxdkyq/riutzG9O479WPDx7wsAtg9IXSs8v
HUzjrGkiKSX3wjl2s8CyzjxO2CMpTMySpKAPLw35qptGz2nkfWxss9TQg2Hp9N0qe487js0nRQpT
bt7EWD6MOr+/AdlSwCdh2fhnAGn78Ct8MoxvNnnjSkrRqeqb6ywcptXmRLpIWWnBospPncoIgsXg
u+FSt2ZTysJ2WB/zQfM+ZIeVy1+8EmnKcDIkmRw4KbOg0K7Z2kTa8OnvP6B/c0w7XIcMB7CAqNAq
f7mnZWyIqWf5sK9spiLkHKAL7hySEEkjMiKXUaqhn2Pplh7oXFDoiNYMDcSqE9nEne+SFmfr339L
Hw7vn99W6FS2KfCl4BHSfjXkuGxrXYZ59V4tJsenLz1G+dYMqCI0JvQHJkFl89qflKR9BzBKZpVJ
gp2VZ2w2DdbIRCBMCOpetPXGJqhkJ1V+y9wKZAYq+ulDJbGxQL0BIZyakMMW57RrIGhiHetJaUZf
4rV295QvyFsZIqoZcaptbR0qW75mOZS1mshTuvI0Hl/7miEimgso0Du6yQNuYfRGxXz7sbohXVoP
aPaPqwUSnIg8ZH+F+rCYqBuR4iIpktY2i2IXWTIckjO6jgVLl2dB47FIA/MVDdo48KFjVyPraVvS
z1My2tDjn6qc3DnXXHgoxzRE7PQkBEIylb2HC4cdeSpxcMVaA71Nt+2hNVMfultOnIMVpWyMG3U0
9t20/mZsILY24tdf4MavAOaBV9P81SI7toyZsymp903Oon7kMd8kCfSJZMpqjNsyh/ChqLDbnUoO
JNl4O7th98ohteKc5mfPfki9xn1hIyAcrh9Cl5XNpgfvnk9rJtF3a7lWnUIShYCnbnPpui1Rdhb9
S/EpXqgjK8towpVs5t88nf/mZwNAYXDMqujVfx2oDT0zj7KKyVJ3jL0WUdFth/NaB6i0Od+3mXWB
+uTvv+hf+k2bF4KWjSGeQUVNZfVzGZFoXbTInEGIGhFYY6ypb7kMQ6bV+EbiCDIBjt7Scd5LQifz
gVobBTq63Un3WwDFvNZ0HNucpI3sL3q+oFrS7x27e/34A7eZ7xFOEuOl3bOb/d0Z/Jcp0sc3b3IM
c75s/p7tjP7TFGwjDmQK0rK9dKdHO7ZOeXtjAtgnuzp5L6f4LIb6Kgbjgrf6+Pcf3K/HP196O97w
FwnAxX9xpsu8MTtETzkVCI3VVvsvCrW/wQzdYwL5267n42z686MPZ8ngOMWTiq1OA3Lz88+akJRk
rZJMNCwThDmZBo2nMhfeUo8I6gxJHrvB9rtkg93gLVDVSb1hkIVDZ26JaoF3VeaOBfEXnWl9TM0p
OgCPoEZa9E3LSXOXpIiTlKHd+Ls2q6cuCZKOIQ8SqK9d7o5+a/VsknU2F7rWbcmWPk5CtB4WSpXa
ztidZQVCkXV86m19P1naly6H0q8dKgFzdO1rcneH8j1d+yokcGMvcSvu0pGMLjQa93IAascF/rlu
pisSt9dhnZJDKV4XxuEh/C3M/Absbzs2msMoV57Hsn+BAj76Nvo/j55QsjtHQxITQVSjsgi6ZQTm
P4UN4XPBYqItmLuvsf2+qO1nlXFOMIqVXhkgNkmFl8UlKKzBIefYYm/rRGhZNFyENGeeaqFkxdlx
slolY6XTEYq+mOwrSCwkyyOskvvS0hfED9FNUUEUSZzhfXbXl6TMXplooR3i6HTVV5V5I4NNgpDS
3ryZtIrRn3vbrckLkJpjSRmPGGasvMYg44EDv/eMLbDQ1CHN9GmIA5hYDEESbGqRLD2qx7Qh2UZR
qj0ql4Yyy31dt3Vi6pSgwQgPw3mz+AsZ8G1y7UfaJKtsq1CuGnGTttyvep0FbGfRqqg08VQQFZrV
BMcheRQTOWT7LGr0nWPONZ9TV57d+VFpohhhwSPotEtMbI9vJSEkl+jkMO1A2gGNYGh7zVdadQmE
qRz1koRqweyIrT8f39+/iNpf+mIbGKQpHHMbP+mu/avZipFoqatDb4dDPDy4bn4UaXIRkGAPeV+S
oSJL2GRR3CHJqjSy6uyI5y0Cf6rLw2D3b+1akygVo03VHYk5FBjdTikPQLaxO8vys7S5XOex5UB2
pght9vjC7ORmiq1byIJdqKXAGK2T0sjL2OSoWRZL8k/1r3mWXOelfGNCsPoti0B2iu2NJH7YB3KU
e9tsihP5x2xNZtjj3/L08c1MYejrdhOgkcmgsTI2zWbreW40ntLG1WkeeMz64yBYUDH8wciGvkgv
ZmTKnWqBXhIxIy4Aydki5E0zX/O+ya7ONicmHxMCrouiAqkjsxlcJ8UEjCjG+GeZd7mh4f4bMT4W
sJ/rFN+kko63ulFctIztG0Cu+96pugMQrmNDzoxvSSRohoXiLE/Ht6JPtIMm1Usy5fp56zEwNmYh
gEYLCQC48u0nZy7OD4DviNYzH4OyM4nEiL7qBVKtblSpDXUTbaxuE+CoilPKFiSUpZ1Roc17bRIs
e3n8SlJTjxqWrXUyy8BUqsVHkhf7maLi8xpGmwCIOQQ1vYSyUr+0RsosblCll6nmlmUPH8ZQiDJe
Sv6/cUjWYAZN6xbRPnaj790YK2Fr1Tht3QowkM0uFj3fjSWpXdsoQodmdPhMlFjsyR+Ddj7lkDcd
/Xdzvo853s+nvkOTr8MDoNpRWff8fOq7MTZapXAdsuD7GCC/7tLUMnmh77rn4GQE06lGQKmHO0vF
lrckuYfrlgxB4fAzjAXJUkN6L9bFCCz24LyipC/XuQGEMf3+4FBDnfV2SH2bUKiBRNm6yIn8wuWR
FslXZSI9rDCrd5CX1o7a2aKeojURJU9cmSAbIuwWmRRI/l74RkUs7ZoTVDqD2XDjbglUvmlH6+zT
yNu/M1zZBi0hkBTSk+FldX/pE/0p661PWjq+VkbPHzPq8NU9sVLdsaD9dM3pgRCfMVBrikwrLn+T
pvDrNBFnMLc3pQMuWSqgX5loUd/AIm9zJ0zkupdMqplc/aZV/IsB8eNr2DbgOXBcmvkrQ4VMegTO
VuyEUzfdlPyou3rk5V2QyuwK034AqfTd1KXfuMoXAbWTwTPCxt8ck1u79dOTRB+iM54E7EMvxoz+
5ycpVhwrsxJphy4RVLiuOSBQWIC0BiTDOtY6lKisTaV9cwRvqY51bo8ThpjN7ZUkp/03vZj+6/wK
lf42udEZUmEj/QtgaGnLYszKmlPbapSwKT/xZaOd7JXQXRFeMa3IMr50bDoFbb/FhmMZUfb2N/ns
PHRaTVNEkDknIOEKur0GZU7qvdU5AVusOfz7D8/6t98smzqd+R7ghF/RYbmySlsnHyG0MFHvGqV8
GZe2O0yKAt4cVZwd5RlKSpUeApTAWavhtwwVR0KrurspWbILVhRe3XvQMoSHRWYO7DxR9mKy0HoO
0eM/7owoM0huWR4FQS1Kbq9+ViCLlho6Q0AcbS+P2tiiC92c7FOYabgEyIs5YPESu1KJPw8aZQqK
IrLi4JYO87DHo9jeD9p12mCwJYOYMkmKA4gB8md11fEQy+20dm4OPKKn2lzWq75Wl7xhajsgdjiV
hWUAitUAZmUjw6C6usi00pA/MKL5+w/5g+//0xPKMAWuqCWEwFlMC/TzE7qkvWW0tCkMI/XsUPUK
6d+KSY4qXi21iQEw6AOTsuatiGAbfHw+dq35LYX4LZxaBwVdlO9sV/4A+6/hRVkjcmOa5yhhX8r1
ktEEGitl8PwpyceHvHB7sLhsWBOyAeuMqOe5o7gpfxgNXf+86j+I+HyTs1v5yojAtm6agz7qsadj
hBD9mXA2EaCtUT250KDZKFLWdXMmbgHHav3V4W7br7csIdjV9mng5LiBFHPbzjTxZ5xt466weti2
OhdNQ4Y4WRxtr0OdbfSV1GbrHgkYXkVHDYxaPi1D0R1Eo/S7TtcZ645fe0RHvrM9erPpPrUTfYG9
Rp+XtXk2U7gUKSFmJIGTdG5sdQ0Mwi3v70YayoKTpX7JS4C0qQHVwkmV35Rl5l9eGX6beK65qG3U
IeLXyWjjuhGU6d4Nh6q4Y0R4ygZFMg8cb9J4eixLA8VyJYirZ4CQt1RMKYwOTyfB0evzmCwfnv0d
XGUbI3HBT8i1UhH+7RUuY0WU7cjkze7buJDJWdS3OWSkoLY9t9bWo81QgwjuV3V113MeO9ph1psL
J7Dip4InoGpjE2z0eZzjKeSR/LFM5RsDXBUFBY7KShlJXrEuEdiKsNf51izY+e58UeooguNA2MuY
ii2CkJ/h79+Bv3a020ARih3SDo7Hv3S0y5wmaJf41MYCRy8y4UK18aUTfBqkOPHYDmk7TYXmXQt/
UaLfrZ9/XWVQSvNVGS1v7ILtZP75Fewsq8hLrMmhw1bUy2wjDuN7KmfGeAXVh1H75G5mv/mhnb/0
0obGpoI7QJgOV8LHtP9PbXyW9ovFZssMRx2q9jL1z7lLnaW7yTlKZ19t7AE0DFKjMs1lSKRgvSsN
XkjcokW1NAFZoqqvOPNtOa/gHKA54zNBYK64yv2ytsk5Bt+xq2VtYgTRNvf4ngR0gsiSiMVoM9WY
u/GHTw4oopT6z1+HOoT7JsO4mlPeVpyzCXgBHGfVV+3QHhfuoDBTaYmtCGnDx5Ml6vmKBGvY5bOZ
7KaNIZJk9q2rYUz8eKj3jpox9ivl27yQ0AT69nEaxWsj9B+ScGDXRpaZfmNkOiBSNcncHpx9hEOE
MaW9n5JCBOQx2twmhhlUrXPFDUghzXAniKz8KGP0725BTttY4C1uYJOuSnUlYlDDWjXQyzL4309a
fRjzisA8wWOlpkWEXKm8tiZjs1SZf8fv+xW/5lBvaCyoDKh2zFwByf38PLEzL6Wy1mZo5IbnLpLT
nA1mWI3cL3oWP3Xx+n1treO6rCXx1z260k47GfnvsmX0XzmvfCdCJSWFySFsAxtK8c/fiYMFqdVj
YlsHxMNBuriIV1xy6KY8d3bRCs8/Z3rhKZsMMXOsXTM4FP5GGpCtthulds7cugtlx9OxvaO+xqVM
/iQbjqnKvNvOnCNvZjjJMJnffNZHL+pIHaXWhvS0qHl0TEkIYVvyi2+M264c3gjeyUJmFrRAsgM2
T3g7fnTwrJEENcS/JqfQivlczKp+W7ZHpjU49XSrI5ePRk46SQhN9ZhtXRtxASy5dFyFUfng9tlA
QU8iI800Lwb6S6L/mBQ7QP8bEczySHJk4SRfdSYz3E3lowH5f6ioLXTMPIGC+dqbxPA6oMM85/es
aqB1DXPJ+Sqfuk0aWSusJ1zlyZaknEdj4zU5Zcc6JDpcbbDn8F+ysJwsljCiflTKAnxYMTMoG88z
yeeeLZVHc2KwmpcWsn9DY2WGn7+BE7RioRsrtszjt9LtG5APhXqu8rz23Ai6AAJW3FUltx4vJhNs
NP5e52AATHd64M76sdBiB8YqrlNm4J49N3OYbrbfUqde7BxMo6tR+flIH9rqVuQzL+MSUWSmbdkk
Es2eoUOfSBvfXpLYG9arKJYlJAya2JRcCVUhDyBZCJ2QXExDqSg7WyXGGqm730gHmRPbKBueF3J0
gXkxQ5NMbm1o5+dyKacwKcnxNaR4HctHm3ROj1xL1Ne84lw9gq626w6L5N8i3+3byvoXxxN7hBR0
1855H4OiYQrWWgS0zv28+qhD3DDamD1xM56stD/2Mr6nxLtwnO9S1UoOJs4e14qkryXdvWxtopTi
0vIi1FQYDd77HgXWgA+6s8TqK5OietTCN/rW1MX2ek5KguJXNIfeOJMWAISSXzbK7e2T/zhu2hp2
spR9S97xirK3HjqvHbsfhhvzq0pKA+WJbtAyprx6k8HAvtIDtO4FitjF8OaluMZxLAM9dX/ACHpW
rea2j7lt4rFYfZ3gBAYvWai2+hJmC/Y2osN8apYtS7I/DNZY+K4FZTvK7Q0npl4+hmENScceHzal
BWXiEk9WkCZ8Qx9X9n/ER/w/y5JBsc9/fk2S+Smi5r/9i7Zv52v9r7Sbf357/y/zZjSVNDZ7U1/8
97T327cqbQb5Zxriv/61f+IQDdJjKDi4/K1tnL7d/v+FQ8Q5DjfPApjD0W2zYv0nDlE3/0D7w1yE
A4zCASnAf+EQdfEH4l90QSpd5dZaWv8J7R1JFRfDn7sSWDEmFxc6Z5fNIeKTny8Os+2qBrOcexgc
4klcWTtehgNxN/W2x1KQfW1LGV0RSUa+q7UfzRk1o8iEx0/liyjqz5kMUDFgFYaSzDZu9mPAX54s
KFOijHD0QmjOMa9eIqV50kmq11qyLhJFaXalhvOD/KrdsmRTgIGAfbGRl+x9Df7uMb5A7wZIvil8
42nBvZenp8T4Nq8NHrPCVcPs1V0b5eSOtnJifXxTF6s8RKK4ymbkjDSeu2x4yNLV3DXWYqIMDZi5
Q8qhekEE0LxqUUfecBQ1Pk3UMc2X6WHUWRDAeNP8zGi9Iiu6a/Z5FZBrVodzt+mct6hPm4AO/ZPo
u0uVvtlVolzKnFOvKZVjp9mZR8ujPZrtkwbB1GzSezIziBdO5Q3+Qy9puAuXWsWELVTwPKzllhEg
rzSjH7kVDx6aT46waACJMLQ4WHAnsetDlbZaiepVUn3oZJIe+lF9thQjDlzRx6+C6D755ERDcgWU
W+7deurhGXP3FtRPlmznQytwGU3650rE7dUcmHK1rBCXZZbhlLazPzjUZPSOQN5NPr8YVUi43pSj
rZ17qR7mVLHPbNFsxX1ylY6c0zjn4Fzqp0SxqRXtzvQGuYUVmaSDlkSsj41EBJzIz8gmudpr1jtp
I1BljSa6PJuVtOVkJ/KIlXCp9d6HTdAwHXbBr+EVQsUIulok3UsRM7PGyDdeFQL8dpPBLllNNM7O
MvqaMwTYdXEd3bi5AxmQpfJR2ol1LvPmFk0meTG1ELumbx41QkzYFuCQJX+tO6Tk8vhuW10BHOYn
ReiPoLbrQ53jxJ0+TWwGznQSEWbU5IJhm5D3Do5fwcWaahmnd7qUYaSdG6LzuKTMU8yEmMHHFjA2
MaVeOLeB/1T7VfBzg0gHzMiMx65WUqvLuzirQS9b2B1iYhTi3h6CxlDZUzXKxPdQmrvJGs6DubbH
xpgO5HUSDqK1fZBgDyCbHByHk19L13h3puUZ8Vq1F1HD8h+gcYiXEolbTd6IiyAjwJuUX8zhpcjw
1jrTcFllRS4S6updSaeAl47Wmulg0ucnM5/vKuJeXmCfl+euRm1SbP8zspohNFvjs63YRVAvkXaE
8WEuZMYnkxbzhBIX507m84YjtzWL9BqgIHHGPsIxa9Z5/IhBXqhDoEcjI5aUZPc6mmKvSOZvEzW2
nyQ6YzGUbcuoOQezLHw1qlFz1kp+nvqbVh/PxTD6m/RsETgfje4UQSHCNdsfHMM+E37adfl9Df1m
c7HYO+bZT70q+t08sFTChfgcEeFLyviNNVt3dcPOu+rpA0txzJgcOHn9hNIHb4WrRMTeJ6GqfW8N
zEcYW2iwSphPlHFHhXBcJcWOyVYBL45AnL1eUjdbTtWIqiJHR5BrVXRudBLqXTJmH1323L3pfo2i
maOVXKVLFkPO65E73qxQ5Z5dUfN5xbdlviRnS9UI6jHHBWFbLcKh0NlJqPZ4SqJlPJn6kh8B/bMk
E5LabPEZwWhnPZmUszGgkdNK1TrUVVJ+6gAvE1bMLr+o2OIka57e1Fn/ptipDciFdRa5SiDMiD+/
FXzK644+FOFrziK0KQv9BD9fP+kG6eg7WXd39dqVnDYYg90gkRUqcVpKlINenasH6fDI5VKWXinM
g9phrXDLRxqJo5XhMm6TT3mhoH/pzsnAUkQp17MEEK8gZCp5FY4uRrkxKSviunxJehLZerlG9lD1
NibCBOmE88yVzudWmfsjugwrQJW4+Rrm5ZDSYAfxEP1YVPUkqYSPLR7pwYRrRaZj8bUD9dhwhkfb
Fmo145wv6Xzt1VHfsRh7UJ089mRjfW9IywUwqBBtzlYep+x8jq0pCiZEq4GA1+6JeNH2Wdsc6Xqi
l6VJ7aPEkgfdSkQvVgWcP5l8pYvFrdV80co8upULK0x9nplpptXXLFHrHyA7Zzl+W/TRfsDc3gWr
plXBOHNyZHIyb0SmFPsizoq9WRQVNrH6k531WqA3iu1J3Ipe1yN9IVlE+DIuz1gr+KTEhv3JuFuM
tRWPSo0MXNk24A42+JLmyVviCMOmRgKwMTnRWSHh2cdmypOUYDbFVvU0lVNHyW+VO7UfWPkZ68EY
Ha510GwenbBklqZto2s99mcWum7Hi2znLhon61p0DmFesTxwP/f3Qo2PTOf0nbRLHOA2nYdlDZ8Z
iX8vPtFY8wwt3AkgHaZCaXyzXxkFOuWpssc7VN3SxXOV9FDzFl2DAhDdwpr8khFrqhrVMR8XDyQo
DVuC3KdiAGpZ9DfsQJJAV5V3wMNHOAYcaODzc2VTwKQapn8GybK91ir9iHOI05SzML5IBQhEWRTB
CLVAbYsLM7uX7VdsCnmeiL6eGuOparhoAQdiOyuyb/ow77MxhAx4XNX0dm3KI5pMkzXQrjXrflev
sMpNLeyW9q3A5M4OKVTS+hvDm3vBdNu0eFealEgctdE+92K/slKEUAcndlZHnrLZKOnRGQrG3TiT
2jBX4TKMd8z3DJgyOeQTJfkOheY8d5tJFCNRxem0oujj+BkBjMwsHiMS+G5G6h/2efkQuik7GGle
1bl/5VJnvtrSQ0bDERx2cddrCtxendlplA1c3VkHvz7dmxq4SFN8K9I5yEYdThEr/TiBp2FUHvEb
YSksr3ey+BzHs2doyw3EsRrH8NgiTXVKisj1xciUW8McGMvGTCJmq74pq3sj1kHJkEea2P1lBVm4
00f3plDHN5ywnGudcq4wQHi9SgriMCaHYrtoy0reMmObvBb7y6BerYx80qweHqa2Hykak+tan4dB
rbzesB5Yu9JWJxnYAz5LM+My52n9GuUksnazzd8dIz4s6obqMzc3EshRtCScUMZAeR3fU5Yfoohv
Mn5XtNRG2KzN0whucYtIHgPHuVVK5WRWcVA34ztQWc3vM06XuV3CBrsK/klHmGlotPgc8/lgNO1z
1aiU0PwNY6N6WlUt4EwwN8l+uZptcx403lTGTtQOs+UXvXldR40poeBVsliqQ/SoRzQLsoqx6W4J
raNCSQuzpWfVYSfBJE2GKrlq7VZR3DGk55/VKfysdPraN8lTFVFolMp6tfWQclKUJ/4YSl7msCJF
RRbruf7QaMdKNDPzPYy/LVUQDhObLAYW0Ps+rfbMg6ZT7PIt1MpanlKsvIFtMFhWcbWd4wQojgtq
Y5mkxVwvd8Mi4XwmhHjV1xbHv3ke5mw4xe24hrhgt9izQnusXfOaa85zBcXqNq9X84EMV7fIjbts
jTcKhm2ESbH86Fclhk3hxHTqw7mPiWHB+O9PqfveriPwCIqCEThOWSQLLy3BN0P94iaVezKtwCbr
FXhEqwY0YA9ap0ofy1geuGn7StG8hDCEH41tFAPk4MCcNLrky2j4sr/YmtLeVrMDrineq+U0+l1W
SoZK0Yu7dOhdyjOjYDDMYgE4DH5/B95jCXX+iqosvw+G0odLGTR6D43QzZfwoy7O5zf0HTt8AVPQ
uiiRHVGXnmjTb3wXl03eYUZwsoD8gG90GPIMq3vJ0+Fbb8hAwYnQYq7dugfEm7QQM9Lg4da28pSz
aEUO30Lg5NbZTxRCqpOZt2XWVn6jkyrMWiEPqk0z22rGCwuKZMThA6tgr+RO61t59GYV5ln2vXGT
dOnLHKcRGyUlqKI2PWouHcaU3GqbMaCp2S04RXxwGBBRRmJL13ZTbPLauNy5ufFGDN0RV9N96qaf
2zG9GKxs2cNDghHlDRrH4sDbeKN21SktdFDfJdBIlTUdICTBpPE4js56XOPlm8KABB6h/igShtuU
OwgGCFyfW/2N/76UEtdAz31Ce8WBIdKHqpk5HwKd/mIHRbO6URaei9yJYXhSjEflP7a//9HQ5P9m
HPLnacj/+P8po1cz/nZe8j+77q3887QEUDD/wj8nJdYfLIe23RDNwZazx/bmH5MSx2Uc4jBQ4P1m
NPzxJ/97UmL/wT/OTocQH1aqjDL+NSkx/sCBq7Fp1SiYTUv/j3LxmOv/usdRYW0jS+e1ZSTDZOYX
E2DXk8NIVSIOalEYhxnY8y2DQffAy0nhbLA4qqZtsWwtOdtxsDE6MEO04PPExJmpd8JgBi2ihdB4
x4YDqU9paZypky2JLouKAyrm5DPOhOS2cAuCbUkfGDihKpvUnwLYlgcRPD1vO4+7VHciYA9tfshB
DAEuidwvpGJNhzkiSQee/4FUUC532973HBcPdCfWjdQU9zDXEIiJV2frKogOr5vECJ1Vj8CV1Ma5
54pnJa22D+NK3DsM8vEexdJySmzFfHZjvQ0MN2cw4oz1c64p3aHSJ9PT5oHiYS6cm2JW+/3SLj1r
K6Pbgzt1L2msGRfuIZ0JRAK+wy0RH5ZFml3Q2CkHy8gy9rwyuUl7h/BSAvcgYiIjcWF3BGpLJTEh
Cv1uyYSErS4HBmbk7aHnM322c2kATBqxtnYxogr8FZPvuGOHUAssRMUE6dSYyKcyfUQwaa84NJg0
X2eF9XRNXPouBwfBEN+c7ht9u3AT2JdqBV+s6wH9si9xdn2Tz+S+D4YnKd9RYBPa6Uc1S4olbenw
kiG7q6SYfSfjTAchIQkmK4BnjVoaOopwcXsgQa4YvwWRKM0LyjWkP6ta+l1Vx4960vuJqR/XSH3v
TDw9ZCu8z04r94rIFr8yWvk16vU5JC3L3mmTHEGbjF/BikP2nkGM3hFRxCoNiTPjmUgZ+2nHjyDS
YC6M5smN2vzRXt0y8eoO2Ig12+sRtdMUDv3aMWAfizDLMiBWcQsYrRkj+4ZCAOifoOF8cpNRIrU1
3O/OrGsvTEcyAtVq5CoZcJJ921KaNYapPABPr49zb9ozj4denkaHbmXmsD7FY5R7hgm6EsUU39sy
qdCIF+tMtR2xZ7CGK60/yNqcLajldkyBFjjRWDGJSZXIYr1smktYphPY3l7gPIuW7KDaghi0qTJv
zRkpXeRA7k4oFriPkcm6Qz4dXABXe9SAFXujzvHsfBiec2XkS4l8sPi+rCG0VJ2cVJNGAn40cj+Y
KPukLt42dk9gpirRQ13PLKJTzdoKBzQBgZLwuE+4dejPjdprQMkdlyijkCji1uR3CQcDQn+KqSEj
MzYtp4fYLHEHucD/uPIm7VqMU3s0VrP5oiPc8vuOeSAGbpXEPMRc9aGaEJPxeCmXUc+iT0Ps4M2I
jXm406difRTWCAPJWSuXlWhn2odNdIOCfu2JfUPAdmGNXPgpDqG9m6fE8SZ6g8vGgAI9qMCeRCNi
HjNZTV4z1xDfDNGQsqGvVJiMdGjxevjkrTCjELDFeF9ZheGJSVWeV713/dKpBwgf7F0dIgUfemWg
UJkVhYlqZtCTq4N1lzOiPejwaU84FsSFV7gxd7WdT3B7MQHdCzcdB29oo+xOsCk+lvo4PadmPgUr
Z8N5TDetqU2u81pR96PNJ3Vr7LMjI9nkfVSb1CdWGiW0QdDyaPXDM7l8+jPUM8UX2CEfGSyP34nA
M3F4DNZTXa9z4HbN9KLgJfssLKBiU6qLYyHshFheiyl1aSnYvJJhuCDOHg78pfU+HVPCrgtwL138
XWEq3gMNynUgdpjlsaMJcqBbNqkPRPL8iNelussdsk3JJpc7AcYChJ0y5kytqHyDvlrTK4dB/Yqp
jsdnVCcSiJyugQRqtY/90sMOaxrgyzDdJ5jtJu65aZdUGV+k0uFl2VYHhFG1C3Rk9XQ3LKN85OOf
kUK36vxgamTs1SK3XSCasJz8tBc/spFUSBzpaxBFaXY3JHHP1aAvz4vh4is2tC72kebXt0lpp/Ee
IfkcJhHrAEWdq2Oz1tFJzqN0NiRrtKd71nFWL4VvO33+MHZyDLPITo/VUCyvepNMAUXhdF761v5U
oc++c2ulhZRlNe+FTMqjwLB62wwxoDOJCagsBwYBC2FwO30SABCdGsSX7SzF91Svuh9TNDtf+pVA
wDqZG1LS09LdN6kSnRFaAYKuEpI/zW4N9aybgqmmFw2HiCqcQp0wPyhEvsiYASkdyzatT+WXqAUJ
5I+VSYMixHAkbUwgiADhi0MoDxssiDdWmYiDCe3wpPYuhLl41a8KwSCvbdFZ7xlvht8bavVWgIN4
apxoCrRUxCBamx75npWFpPdVd65RlS+mWIEaRm7+lRAGB3Fk2d7keaFhRjDc24Fobz9Roi9Ns+1m
C8g6KjY5M5fOGQsGCxiieo46ZLsfDZDyU9c0A/OPNQ8QeA+oruLuQdfbleN2qr4IK5PnWB+YV5Jy
3n1vjKZ8KYWCR2tMGRmllgZqYsHZHOLqpl2rAS3KnKwDd+gWyFqaHjLY0nloGZoMXdZ42tQSYOdS
3WtMu747dd76qyaEZzZ8oR0Z6Yu4aMo0dO89exf6NeRGSwMAS4hxudi9LC+RTcQonj70BH2ZPY7W
qthPchVYFqIR0wQpCC4HL0c38dhfUyVN7rHir/dMICCkK2OJCVok67UxtOEKmacn4N7MT9n/ou48
eiRH0iT6izigcNLJa2gdmRmpL0SKamrhJJ3q1++LHuxidoAFdo97SXR1dWdVRjBcfGb2DKGjX2Ai
xwgWsg8YtjPthixEDXKL6jLF5ms7Ow9aaKde8ePHXItk+8Ui5dXLNgoUeQHb4auP3mwskjKTn3kb
CQzYJm58sM5eaC0ZbLR7gba6JUSOEA9z3d+DNkmbg67g1CzlhBFkazfZbOONGE0bX+cU6XswxKSy
UI/5TIZlAL6wqN1YTeuqb+LmgO42ZsOyj8Y4vfik1YGolWjlT26eBPNuiuPqPhRuM/tah21jbNgE
x/SccLlM3lVi2tk3slz3odn3OXYaiqRc503AsiJzSstl1MqgXpuNd5ebWmJnaxunfngyR40TuoE5
mtDtVFR62SehFhssNNErcUkfDSENW2qLWu6cd7nK4hvjJntyHBhEi9bKSn9L7ptxpVeI+SGMQyj4
HN8DTg+VDKOdyAjMPDTRaG2jpstupB+9J2uQ0WcCPuIDoYbtyC3KBHhlbGmdEwKI3e+yCzuyClOB
B871U/vV1kL8lTs1ZxHBu/mrtT0XNwqo0caaOOyXmQlGbiF10+LGL0aQIV3pqYNhUUvsNwM17Zk3
PHRpED+1RqqJJ1flbz+2NYNPg7DBEAqCqnRqGUwjN83gz6e8UOFltrSESaZGHo6+jGikF24NAE93
mgS47x76vAg2DDz6JZ5DEyc4M+CmpmeYC3a0t+uqeMOCPl7aOeqWNfn2xZyM3n4YIwiGjsVjJD3D
2CPIQjtIZ72taUb7NcM+3Q9GrXZFbRj4JSQwmXD+M5RFgBcBCCvxP8pm4OTnu4Gz4jK16mLnDZz+
HNSnVWXghFeesnYhkIpL2TE1Nroau8voOmgRgX9FKLKX/kQqep5I2YSxarcirqiu95Jm25mGWjXS
ainZyH7KajZ2U4oezD1hfhWZU3xzZa5OCVOnhyafunPCNIESXdm9Ro3stxnxGfo6wvKEF6HfJZPV
rVoA9a94/2RMU6Yu3/xi9hiPJxzhUEeWBBC6VdCP6Vbno6cXcztPKM5BcY7iot1J1WYXAFXTjnn/
/BOEobHiFey8fTt15Y3FK/mas3w4UUvkM+nho//LjCt9tDO/Pk5mj5TXFhzHg9LvpqX2uvgz0Kl7
64bQ/fZNn2sOrjSuA67qt17pTjtZSQurbEl7cYTJFM+0v/TqKVxhHCoRrbBuBEgjT1JHSbvOU+0y
H44KRmZocBT57kHTTrtQBtFTJ3La22QY7908DteYb7AkVcTNblUfhx92GDjNShgtK1guyrd0lMGu
464BhWcuXpMujl+lU5Q3+qx6jqUG70RQ4H6re85ZicuHL5lXd5PWd9yhS/miUWePDZywb52fwVDx
KtYOlnjHzbsXi9l4lCbtsh2ERHWuBK1BwjjhZhfHqudHx72sN2E5ewxjMvpvI1+8hBafnJgughrY
ni02SdEQ6gYbvAVW7nwiWcmHHvwIpJSR/Vy09xyWrqdbRd3nduxN3EFwxJHZKf61lpzdUMH8OkDn
IaiHTUCr9MXoLcNdlL3O/mKAM528KPI4EPjlM1IWWKimttKn2ISRo13JEiem/tVpUX3dklYCo4Y1
jvv2Xbl998B4DmlAOuU5Jv0JeRuP89Dm/XZKanODXsMcyMBbechyka/htxlL9qIGWlfgvyJQI5VF
ONTSQAIbq+12Y2sO19zmrIU9DpTsgoq6WFWe36Qsxz3TpOxAnlbiU4jb9sk1+VmxUQShu/bzjB4P
yc2cDx/NSHmdJm/wm6LDgEP6KfdTD7U674+p5+CYmGcOLIsydOtfFVruCyUi7TkJTRfjT+mrXRlb
6SM6hnuiN8MiTNeynePu1utBcIRczZMysf7ZZT8vaamHJTSEXsNlKJL7wu3qj4Zmuo8uxI0Uhj5j
fOaHT4Y3+BuDbCZGL95e3VfGKpY2ZQ1c+L1rGwqxmXFfPthOER+K2gVEEWfZNvYi16MQQV7Leuq4
J5eT3oBcRPew0Tdkn75ZHl1qfRbYu3jCm0qxUrktSt1kywly7pLE2YyvoM9f6qCjNoNHc829EP9h
lJovauqdFZtnepY9qvAQGfFhsOtul1ZzwD03jQpiUWW2Z99NqSRPEpWsPewDuA+kecj6Gq5CniFe
dtIxbnLMFI1lvnssW3jdQkHsq8di+M6dUPEhnAzuOLXTd1wGgvRMLwEfKqMvN6muA441Zn0OSEdN
gLOEIvRbmyBQdVWfRjZk/qJopY+UzIlFS5aLjgpLY71sONDn3dCsWVOrL6PVzqNTVPOrKVpckUjB
uyhLfDyuRFJdEJ3LWZYJoQoWmksVGeAzTFmgPZvBlpWethyPv5AuPWtlCRWuKo4r56we1MkOh/Fo
zxZjniaungrFzpXP47Bq2yG6xK3TsvEnYbkUDK72HJ963vc6QQZG4K74XH/j4+2WmErkwtQ1cokN
gYV4eDUM+3hO3as5kpY3+yra2SCoSdWQ4v2y+uJniEiZGffV3yxMY99Yo/0+E0l7tMjqLLVRqU3B
5kBFAUd1xkX5OsJcc4iyIlubWqmrM9nsUGl97/0u0kM8ddn3DBmKg/vcbwqBfRPfRBHXG7fOox8O
fdU263lb7qFTdvaJzK45e1RIBxzH0orkpx2blLaaEqQ1ZSfkDRzumVGF0qPE2G6G3nSPPV5Ah41y
it56zVBlqnzM+hymNrxOY7PEsBwdQs5Ci4EGgbVBZ+INsSJ/wr004ix0xDUbPImd1YHe69DmsnaD
rlgFmXunnIzBuqjldCKEOG3ayMiPotf1apS23pRz7Z96q7YWCunrY3K8uw7FlL1UTcpoq08ublUl
Vwqw7WJh8Q4T2gycHc+Y+GZmZK/KPmlPegqn78pI553kVndoEdKvVTHcC0OZv9/yPrNZU5yK2T7w
9mrBIQD5tuJEINgqDMqbktYaHxrHC45lEMcvEGnchUB1Rt5sxYPRmeoxFT3O5mCachDd3bTKdGC/
WnEMlqOo7pzR6t4oJ5hfDLJzfyyVD7c7L/c49VC5CO22/a72Jygumecnx84u2hvOHuPN85tknVr5
+FCwQ34aRusc+zqNt1U0zg99OKinzHa9A/80PME+AFwOS1EswqSBxBa1xbtfllWwqB3193Xc5HHF
/U9ZoMnF8Zg4sfEw2pM4mpngFuAa5jETbvcInxyIs5l4OwU2r35l6VP6O5ude0Aw7qtlLlL92M/a
vkyz4Bb+Lx7Bh3+a6/61RFT42Pf+u+nu3ybJ99//l0SApwieR5GO9xGf7vG7E6Rm3udOEvqsxAAm
kCgvZBTh81G9Dr7knRNlrculNc1EXZTwq2Q5WLk97vKs94F4Cwvo6zwzKdN2xeqq7MQ4OlFrJXTF
jyXIcqcoMrA7ZuY2K84XNFPqOua243ZQ7A0iAJSckNuyi5ltpOkGjofYQk7MeO1TFzr0j9mNas8V
6iVJWeMuj40SvVriFaa/Ftn7G6y8QhGSEejvAorwU9TVBe4n4yFmDYEksJs6sWspSl0Vdt0c4pLW
Am3aT17NGRLM2HCeVF/dEt5btstivJUqZLjTkpwL/TLbFDqd11WAsdaRDrF4/1OLMlzxBb8Gpi3J
MRxrtIGc6vaSuFz6O5Xph+jqc9xYb8aMUmSP5W6cmCNYOoqh6Q7ig3al8gZyV5zqAbKflYtPJy//
DEIcRWoBp9aFc8W4zh2vJiGt5gnIsl1+EtnU4DPCvTW5hIqj8CCD/ifIFQWoBm0GpaMGPrXqxRhp
ApVOfHWtNF7NRfIFumhYWcPwm0YBdP3SODHE9jadhKVb2pR/2MbAjSYlzOz4fXEKPDWsw1lOHKzy
Z7K0B0nH2GoGcraMjfKpl8POdPSvMJubVWP/KYylYsbLUS6A0SLuoKimBojctnezDp5/syNqM2TD
ivWN4EgUvfNhf6m9+t3P7if6ytllQ3EdYvdB5aRArFmfPRvDyeAF1CB43XtVu7CAY6pX0/J+9fBZ
BRmoPpgFtjPB6HVVjjFqQuA/SzIFi8Gxx5XR3QVTVdw79NJvdjk2k/43yV1ahbkkqdzCYlDOv4zr
pgUmhJ3rd7fWrc55V14mUVksZ6O3MOlpWYyRPA6T/q2GYj2OmCAalT2rqPqYebn47+b7xklTDsrq
BjvqJ7eNFxGpAnwBLdR21+LYslXdj4fAtu2V7rB+sUPQBtuTX+MYg7yz0xo6oDl0hHJ69eE37lNK
28UyzrqdUvbPiBZr1/K3wbO6aFXqLhQG7bCvrp5H1MWhhAIGuPVJQLJctUzRmazYDEzrbx3iWKPL
NJntHXWmbOiYjRemc2+0miHVp07/BroOG19LTK5LEIZruz7lE/jWCvLZivvKByUIBGeMwV4lc69X
/RQ8+K3Jra7Ib7NnnwvL2A26rjET1B+20b+2Nf3IGtpdy/JB4qc2mXhjGPFj/9vt4kPX0t3V1La7
TDk9rO0hfCE//aLbEi5q2pzMEhtqKDcTbq+l3/qCH6qkZSA95cZ9opfA/4onDht4LV1ymjY7s8cH
Yta1/+J6nBJTMU2IH7a/bmuYUt7cfwBWaFaOpApLVYj1k5W90womV7Ktn0yaBWU98nOb3aLu6PPT
XDlBa5lbUdFZVUin5UTm35QZd1zTy3eE7Zts+6tr5Oe6Z9/OknGZ8cngCfSRrip/wufmwtnPeHSj
4sJ4AIW6dm+kYD+HYOQSn/RHRnxXxAxqdb0/yRy+cG1+j7sG25UOr2Thv5joYxYL7CdcJyYMfra5
NGHGnbgBpn9n+tNWGkgPRu9FCZcKDgCo1aSK/XURU4gRxnZ49H35Jyg6PqIRmHvnvtBLBeY1VNOT
YQU8cCF5PKYif5IwfU9IMy2ZObynTXLBv/Kl6uZHFxJGBZisBWQMkGka854nOFNyGPypBpSQOCjI
XMXzdpjybpVZRcgdW3H2ytLqZoZcDSAH0kEVJ/6B5i6kDRVfy3j+NSKKk0kFkp83jC31TzsTQQaB
5yHLQ7WVlbaf5rpT0WoqR6AwsxvgwjL9rgmXyUwuFL2jRbOrpLnJTWqTSjGDj/LR1BgT49smCYWJ
KVwU9fwaTOGt4HwWGxaT56r8LqL0PjDIB3Irg94XcVIuKSE9uoPB+z/DsI8mJL/CFgD9sGlZEE9c
mzRflSAleT3eLRyNIsfBElgpHhUytEy04NTpNwfNdmU0ms9BhAGrtie4AuJ1mMSL1xnPtsQC1081
F4Ta+FUFIdMsmaC0iHLXUJC0j2134D1Lf8jQMhY0cdh23kqZUfmBKOMvY83rW1ptck0Se3xNJjSc
VPr1RtgZ6GIXufM7d1MOV2Gr0CuMJ6wl7zDrx30yOJC1teIPcNIYZ5GV/wxeQyYmmf1z683JtArp
S8XPV5oGoxybipLVEBQ93YeJW860ZrTZU53Nw6tUAyPa2MGGs4T6lGDVh+u2UhHbgFGWVofAUMw3
4ZdccJpq/BjNAaSUmJJRs0IMAFoM4la4xmUznZXVmfCywYSmp960zN9KGRMVbUn5jGvWes+HCi9x
0iKl9bya67Zx7RedVNNVd2PukS110IXDyc1+/u8hlf+F3+L/k5MCGwRJkf85ekIOHTPFf/NS/PN/
+aeZwpf/EJ7JuML2vL/dD/8VO/Gtf4CBMB15Dyz6/CnYLP7TTGH/g9EJuFcYCmRW8Uz8l5nCkv/w
LRsjhQiIGGKACP4vsRO6yv+NUI6J4w46I8ni+FAGPevfjsBJ7ymf9XvesDZwV+5pCRqwjS7awn4x
Kvk2d80patpz08x7Qd0Ars9uL4twOybtn9kPlpWBDVmYxNB4/jaDGUGgS6CmYtQ8TLLT+y6z73ff
c/5ucqV39X384BvHukuIC9AAvRBGf46V6pbQauQWdOguus8VqEk5scQDHXfLJwuwMGRQnxUmTI9d
VZ45ub+QbwTUNIbIsCpZeLV3QCZeGL1JCck4f+jo3gtX9htFrBtwMgEvdzTCB8p9fqY84JKRqYz/
xfhjib/COoKvczMBLG6SSCdHWdAwNaT7aYwtIHMJG7gjHorZynHt71yrt28Ec1YRSbxUDu0+siTn
DMWInOEPylzaXkVQhRRxv0LVIs+5IbeRPIZ+8I3JXPnGy9RUBWcbAuhtPZaMJ5A/GVatopQXOvXI
VmQOmxSU3JVO3+VYbcIQSQhdzlkgp1HKoLKY1Kj5amXDi8Puwq31rfPKZ7cZft3cOhNBX5bCvfRI
6jtfibunpLO3wC6iDQVZMMRab3ifaxbrqd/62h5+0ii5mqboN+jI9S4Q+LejvB8vyvSujZjHfWk2
5Ii5Wt9jMHSgpv0TvRB/LG9gbc8oO0fSdR7qzDc3Qex7J2629+G8eqrp9Tozyzg4cZqd4yC9M7J9
f+nM3pvVo1nnRr9rXBekRMU1v5CNQtsrD+E4W3twjYKTNLUurWl9VkGZPk+w0ztwnJvcwoBaKfy6
phAtpT/jNQmBnjR9NK3Qz32oxPT52lP03EsvfuSIsVehDRJhEskhIuSUp0Z6aRyhFqr271rmXK7n
sapOXLXCnYwpwKgcCrs7aBFOQEBjVp2/g4/hPdKqG45fNRiNO4/KwivdK65sVb8embcuxv6bukks
qlqcnLF3N0PsPVj4/rTgAhg2M7bmkJsmDQi4yQvnWEfeux0Ux8aJcKqIb53GODrjWwxzGfkCGUzY
Vx1IDkrDrSG1tiEjS+zVu01SldtW4S4MZ8IgxINa0mEgQkqmCWvLwt1ZRZ0LRCvCjKvc3UwZGuOy
LFhNnvuJIldtbIITC2vCkWfZ2logWH4arftpFnxXQzWUtjXxTiuTtvQ633OC2eC/IVXJTRAO/sZo
/INr2itRy28OpltmM58qcj7pAeDUvHK1Q6pK6kvm8ASUTItQjf+4TvJBSfIhKO/+W5MXQ9fhI+Jd
iLMnxxHzUqe/Q5H++jCzHmot5qUfaGhMbXM1JzPdU2Aw7GJYS8FcdAeAnCVxGUdtmupJG625ymYU
MkdhAUAUQujLwugnCm9hWL1aOVExPMQnC/j4xja7k02N89IvPRS7uOJcWSTVU9M0v0H/HFYgOGcZ
hAdlcXCM5gTDiOeUxzwST0JjN0q03RwpMufKGFXTiQDWNq0IdA93a5VtJMEuMevfSGlGOpC1VqlJ
hWoGE+rU11UAc4Z/YlTEPA0hd63G9uCGY7DVBRSQpPgTNfq5ivRmLptbaUQ0YZv2lufhbcyemXPN
kEQgyYvsklSVOmIaI6s8xDOpKEecdDhhGMkZW7Z+7cOdCr7DPGsvc198jUJ1G86UCTKwx+JEry+B
DZzVJmnfw+zNHx7A6bNOBvCw00jogtHWxE36IkPyrkMhs0PB39hBEPzsZHZKyWotrbYzLvaERx8f
AFjMqexYVWsi327zAMiA4txKZFvMGgFI9y69mOG7O4fVQWPtqG3JZTzpzaPOra1q3fxYT+ZH3ens
pfWHlfcYRcr6ZtpKu7anxgf6IGviSTivbMsnnjDVaNUOF0fh03qa9eGajfa7bd2ZxLIC4AOKcj/i
UlhwZSVK5gyQaic3OAaG9WDXY38aOu85a7AG9k6ijh0BSV1X5kZ7mK9ZW47STI/o095WSaD9mal5
ypgVob261aalgqer/YuDtWOf+57AphX9So1MahM4QRy0iT37ItwmRf2W+c5P66TurgP7LxrzF2lO
bMthThfIJzS6mmBqO3ci/WIdAemV7z3MbCa0k9jGLhGRRBwjXkqX2UfvvOdQsVnvnHWYOuqCLzwe
ygtEmrXtzd5GIT+uqBD2XlsO/k3r/NDmMl762bm1bVRSBdizpRfMP4NSbSSL3sXs1a5vneQq1T0F
WuSSwLWmOToJ640pCYtCpKRmsfMxHJY8Jn9/aREqFuPY+jtKqoFe1O6XF8XdovEEC8eczPuiYVpc
d1OCqN6M2ygv96YRec8DB+pmCIxXKmA5d3Th2ovLehM0Sf/Sz4Aah1lhI7r/Ms68cdvJTq5YZ7MV
30wcm1m+0UuRnyMVjquQAl2KHax1YR5mtOVD5I7DMbHJQJgSJtvMu7ACjvZRZBwF6M46yZkwfTx/
eYLR5HdfZO561IjVKgA80PfmvA3ydJuZHNzpvacEOs++cWsAug4idkq32Gc+aRzoAY+ZGT5mG3NO
3lOP18EeY5KV5WqMjMeYELum6W+WwJsTpN6e5XClevlAmGXFILtfdfM0rlg9jJWHHsF4CGkgbhFn
4+HM68RVj34bDDnxK8O641BkLykwpm7XduGVsmvBsqeDdWsmTw08Wsfcaa89MoDN1zCEfsdg9MBJ
TEfP4Le5xN58K0431nuTkzpxw5cZ1g3617T+O2cQRMN4cLTDUc+hKB3jQXqicTDcsBJfcqwHpWEz
InFNQ+x0HGwTzziSaLIeLBOOFhafgjJZwfMbjXsbfOWjjbv9cRqFs4ZSMXAmqlljL1as4CExuqHS
qI0WpoUjVVkTsSKtkhXJf6C6YaZ3LseLDcMuypAxm+rGkNu2nZH6zCi/qKDbjHr+C39Utu8bJux+
BZGjAuuwzhweewa4wVkW/avXJzH2eXtJGMvf+0F9avz0cRZY/fmjgvfeuQUdhoLabPDfaEctSSAm
6zYpx2PCdP4hGBgOxSx4K7qO2y0PinHMsnjL4Ogj91ssTUOSb1WWcd13xMBkQYpjgjVyiE3jp2Q2
IdsO2Tf2CRc14ifxWMRzZo8JKeJToJxHW6fGIantal2Hk7XOsKyurSKY1nY8lgcr8B4c/h3vYrE3
vY4DeFqaj4jR/imOJTVusZafUTG/7DYxx6tvW3cf3F87uhILMm/1R1+709cnBsNzZ1v1RxsyALPT
xng2nCEjD8d3jqNH8mHRKufw/GYGOBUV4tTZavqe+yQtSuMQ/iEk98XF1351OxfTmkvTirora1U4
fsSgHLi31o80qF2ocdHnzmzVgnAwcoiRGqehiZ8sR36zQr4aODevcRvaEFNxGs6mfORZRXNP8vrX
MfKFT8L2O/Jow06JVhLdY8tpBucyFQ6jqDI1vppEn4O59190Guhd1QbxlhXX3KmyN9ZDcLO7bnjF
ezRfbJLqC6lm900kbrIl0sf03jcfOrPoXhj6l5tISCrQfSrXyhh5elQOQVA8SdheOuc57mb7VOOK
XuC8dZ752Un7MBIt+/hkNqXzghnRebj/yuo9+8VkFX9Q07SLO3RvfzjRMvN5T68+pkVorQUS+qoY
LHL2NcSdldczrfj7t4Mwn49uNTwbuLhWLTEOPMOTf0VV969TaSRHQKTXtC1eA0NY+5Hx3dXFDr+C
7STgs2h1EVVARLetvs0pU5e/v7hMckF6XXXacakigo4oXz109y8ex/CHCLtuICqCfU1OlmZ0SEoi
6EfkgMeCzJ6QE2AyQFIpBdRDxVaUD+3aCa16k7QZfSHUVu9j3+p2gEVoaeSmt8E9FO5mipMZUpDA
tCUpmFIsI2Ar3ELZ8oSBowaz07OccnszjRS7Jvy1r15F783EIWesuv53wJCe19EfmhA461nRohGj
d5a1bz3QTrusbfO1Cb3pB0XMysuLqxr9p5LtoUqIrfVd9eZ1AX3MrfcpB9Co9v29ivvh2x3s7MKO
FljqEcQR9FtxwKv8K+8zwF5XZA+znPY3j0aIPCLBOwZ66XiSq6xIrq3iWuSTbnnBlvnSYBrfFLmR
rkHq51+QV9N4dtDEhxlMSC8OQR0zlvHkAQMzXu+9QQnVSspUbgPAIuiH9neBuE3ctLoLL4HPSFPD
cJvlgcalR2BACgTfshWxv+ymAF6XFZkrajUxmGcD7SReBuqIDEKwH+qRlgjPkys0fjaVZtFoSEGj
QrWjAO2UDGRVQXHLXYHyi1vC3vlQca4dGahTM3AD92oIsXnxEZvhh8Fb8NTE83Bq7c5dmlNvfhJC
eIMdLJ881ZQnDzrbkqZKeq+i+qVIwuIWxWFwxAqXrP7+7314qblQ1e/9qlSXjH/dyH53poKlfFvl
XvCgM3LQE+49A7DE2eGYMjZpurNILlA7IjY0O2TYIEWMseQ1lAPHDQg+zCL5+4+53PAcL0SE7zix
om1Us4vY3ejtcoaaHCm6eNugmNKl2pabTjvzU679/JIG6tRmW3SN+4GzuPQ1h1wh/XSNr316TwjP
L8q0VRdPxs5TPWMSxH+l6wsOK31JGH9snFBILkl9d8GMiT+vgoIbZBJraTCPz3WSiMeKdlJgcKnS
1ltbdfbRTyKIRQEXDnbhxxyD7RL0/vCojSZHKMIEU5hRelReWBy7MhHbPoj5TMxjsu4tIFNO2s/Y
aaEaKjoTSUrU8YtdTK+2tLJbOJmXMS5mzMOzXitNchd+pMMMRZFHqC0u/LQQ7IvOWU9aFWQ5C45n
WZff6iblHjab9O9y2Fh0hlbbqfSNMxxT4+zA/xf+ICGFREADnZBGD8Zd+AlFP25qBUdH9ymOAc0L
YnH6xZ4b3LQZv/MZb+LsHe+hSfwPFSQp4N653D1ZeeMtkY+IGXFub4tx/Ogj80OSfyfp5z9rLI4n
NIgXdohkWzT2uUU3WbZeobcMqLIzg/3Hppm6Q0ogNmQUsw+d/qGwmnv5NyykjUgiKKDNKA4Y7BVn
jLK60WhW3ghqHF19KcNZ/QUiuSgQbgOLUPJ4b5nnRwZfnQ4oHNLCdB+4fzK33KVKBht60+kEz59t
w/5puvljGkCQjVn/cc1D+4tp0taim5dkPqYANcyLXo4jK9a8TJ3go6+wWnpUN2A9zf5q/CZaJt01
76KvwSu6S9XM4wbECHYpLqG0o5onALfxa8rCXBdou0anVok9+ZtWP4YGs3AzFZ+eESILJZdwGrND
4Fa/jTV3G4rAKRwou7Mn+hZTYukeU6tHB+lite4cXTxPIvu08MmvJ5GXO5P1+TRs0atJO+YEewHI
LOasqw59NdVHM7oORZXfKKH3OJyxJ5g0t7O6qwcxG/z5dju+ZU75OjHdWGdANRaun6Al3b8MFI+c
/v5lQFQq8fHnZNXd+DZ64kHJfF8zXjpiWtjrlE06AaR1HIcYk1A8Nqvchjata1OxX1b5tkvNjUvn
NX3OlktiJIw3c1F6kOxJQHbZY9MF3c3Gn3Eko1kgxFsrbafBL/krnMfBK5lI9WXG6RboKrSLmURx
7Kv0Vqftu5ua46ltg1NZuN5zTZMxg8yX3i6uGuftIW+c5DCB0IIpmp+sRr8wJpg3eTREa1ZmPmW4
zReDmqKNyqJ4X+TA+9Ixv9evzw4FdE5ItEMUG+EyW8G0am2EBipN3Me7TnLGB67iQxAOguOyL6DA
G3vHHO3z3/8qkXl1DU2+D0bPPO8vDtn4K+HSg6zM5tj5Tr40oaqhhc9n0OjObapPXmqfB992v90+
+bQ6q9mJKBuxITVbBnjBOx3X41pjVR9UnnCLr+O1IA73bCfT2qsHBl3gtoFZqoVtZz9R/y7y8Pm+
c65kUxwkjg5yUMm7G6Nlshf1UfCrbJTvLPDTM0AE3Jfxh1URHNUdGkUYrKkIBdsSaWwjkqGejH9b
IA+AXEjQtrlRnG1/2LQmhSYuU0MhsQEw9FjoRg080NX7/OqANEUnbPWyspiQgc/IV1WCAQuSz1eV
9BTWC3prHRolrILJM6jUpeE4e4AxxiLv4Ytbkf2Xh8ExY6y99boyZwrEbUQGtzghI9RkRJ2ACW24
k8+PYRHJNRkGZBbrc+y88djCiJVx9FmVhA7qFLEx7gSTr1DJTZ0Ba+jtqQSt0H25kzW8tHVAjsOX
A4CjcgPciHR+X/9pmS0aDBH+GgkpU5bOiEg43YXILR/AQb01MfFpLzwn0Ui2yDya8Zggq92ppWZR
rCO7nK6z8sfjYHZfHXe7+0TE+XAGiX0e6b/EjuOo/OT7767VDTdZ2RoSXRa92DNojUqrcTMlU3MN
09cC203yH9SdyXLlSJqdX0WmPcrgcIwLLfrOM29wCjI2MJIRgXke3IGn14fsklVWmqpbbaaFtAmz
qswkGbyA+z+c853is9PxZWiqjvIZlseyKk8XiI4ZJydQmwRSWMa3yIPzGBfGjy4BrDHWqE/7Du8f
0YcbvuRSo8x3u8i/wqiGMxfhVJyz39F08ywuq3SpkIqC2g8849TWCAsb+tzQkgeNWDWvQWyM1o9O
Kep9wcXee5w9+AijsjuRYhhtzdDaQd8MgLljqtJ02ofRzeyDWfMAxaPf3ZjHwIipYAVNUUE+PU+i
7o03x1KERfGs78mif8d7B2pIoqseGxjL9YSlQy+7wqkzHtyUeiLoBo5kBOAbVC/sJyh/Ns7Ik68i
wER9XKs1GTc2Z3CjHt1IhFRCM9v8VvJr05AOMgHbKdN2wYaAEBRJn2NWWXoHSPOR1O53QDgjdRym
UbT6+UsghpdhKqMvQQwXFpUv5v4QvocxeOlT8dTDOCrVNB95z4uHBELIEPT+Q6SMbV1GxUl39wsm
7MpNv0uZ6AcVxB/52L/0cFn4u+Tprm5FecmS+ZSGBpUNZshnQhx22MOyq0GzvKn6/r1P/WKX10G6
F6LAI+qk7yn0gccZlvDWtUuKCjbQayJ8xuNErsWTb/T6iESXyi4lp4wRTbE3hX3uWq+6253KX+oG
rrIYxbHKPG9VFd0tcdMK3WZWnTpPAHAJGvYiZhFc9BCd6zwoDsRlvZSOC/QaFdIuMcmGCwNcjubS
W7Gcaf5om06yk0QblOPd2+dDxsgqYyXiRextfYbxjMP2xRLWgSTwDWhCcSQqLHUgrLFlSU6ifirT
JWkC1pdbmta55OmtzdG8/vEH5hbDTrtvQTAbJxRz6G7CI0EnqrZi9DGD3GNQfpo6rsjU4a/y739E
Fn+pRrlrN8w14h/LwnNUIYj8oueJb0aO298Zih6wmIO8BAZKj7jThDXLSJ37OeXivlAEfudvZdJT
86NpQ53qdnpmlUaH4sOkGSdaM3f6FletvnqsnlGddc7BWko4LwD+0PM8HxO8U8z2JYvqLJfrXLTN
Ka4HPIcDUw98JjQFLVPXyUKoFUVO91RkHGOjg3OgtiEVuZ6852zJQJ3RvrgsWziZtmMWfx+mIr5r
reP70PCpVY44tWl/xXVjPht4EgmbyzaMnUmOW2Ki/igA0g6GHdrkD7IBs2NT8NNoxP2sMeZyg/LP
2Uf0W1djHPcUlkTWFs57gzqkDKKTkyTXIoFGGWcmpVTZUrlLQkV4nSLq0FatxW9tVxPaPHrHfGax
V3W02QM92WaMmQoEPUy0OcHNFRlJes9bBllm431YXkwYgVe4mMSmfBvq0tqPqPTXlany721IHTdp
Yd9FbfwYrDJd+Bk8UY0HYVdVtJuOf4+j8BqLSFFxRP2DifiWPOCKhU4OoCXKgDv7EwDkvlDXMY0q
vtNwzubh1NuqvbUqjlZRkuprvXgUU3onRq1sl7i1b1HnMniZAIZ16XuY5fGTj0VToZg8mtIQ+DlH
Qm8SVlVkPWFKHOsTL2B7Xvj8CGXN/JAEmOAZmpxyQ8NZavRhFgaclGgcnoNSeTDTUveVIOQTAbDG
ZxUjoDcpXHdta+Gf7mbm7kaXnkyJnAGaVXYcBhT7ZGedk0w6l2kyvjMPyfeMaZD2FXrJCUw2JKGx
lTCzbsf7nh+VDZo+mliDYGjF7kxe4QrEm7u2oqZGG2Ydq4EDBc1OvvOIOF9bNreQDyyRoJjhBleP
eyMox20V+fXWou/o0jy5eAonXcSaetL9zUn1fPLjvY3B++LPw5XXM94R1urBwNHpWy+KPfytgxEW
/kHF9pvOF4eAgL5TGj9wsWO2ZVvcU5VBqXptmuBHCfl9rORzu7RKQgTTzm06cV0C2qPhtXbTT9tF
RBsl5YOjG2PH/P8qYletjUW60g/ktIlC4CSH8QMtZ1J8AACnCm0fA4/VQ5KxM8wCnPmWXz1AaXhu
8IYB/poPVcikKja5XaHJ8T5KAfbJ0p8wDOpHaAn1I+Eb/qa1rRPpqZgeSu2eZfc7spNlM1ipe0NA
y5oS8iEsx3EZPoAQtKN8j5UlOhmZBbiqemj5HVybwWQERxjzOsRImvXq7M8q2uEWQXWDG+yewhJj
cOqSujgi42zmuHnwe8s+McUqdkaQZkDji2yHBQOfdGi2z6mGh9/4/nCJqw1RAVyE8+jSrJKKxLnB
4JFW6OA0SU//nXxLjDR9bLpFWtRN5fdyoMixC/leNYTvDqHcuC7BoC5z0hA5pGdV+xaREwfSOvLc
aC8lEHgvezYLLrepePYj9+KDS8lc7621pVilTfFYhdZ27lVMkUAAUsiyVzXpW8Pzs3KoIJ0gQS0T
FtcuLpkKNQ0HznBlClHCDBYvFgorOE+r0Zr9mwhpgpAXQlCLN5lpTkecz5SfrbsZx9xlVTyOW9K7
aH0DJm+9j8o6dJLocp/BYN29PH4D/cXQnZmYJ4wFC8zsgzeoJqmQmmiw7H1LnOcaze4XDnrr1HTt
yvNZIGSFvihveC2ipMHg0f+mjrk0KVBcC4pCO9a7nqVBWMzNyoDetI298CeiuI3hVh/YD0EUccjg
kmqAN4BPy2RrrQs/6OAqUrIg1NS6yF5lJK+hqfcqL1/McrrB77gHCY5/w0OpL1FBhrJ/wtb+GhTg
Ml1rINo9p4SI0+k9B4FoVdDDXSt8xznFTqzzXhIjUGvYkJcokh2JeuW5qNlfixgFIbBQEk55Jhm/
cLi0U1KuhDNNG5/J+qaW9S/TgI5M2LSxGgxxs3JyXDRVUtwMG7funvnHmHe0OBmopuj9ff2K5wIu
KvbER5kREl9o2r9Seu6WnqH5JoZwk/op7Uilf07cfVfAC911wO5+1VN6MfrWfOuq/DNtqaPD0V40
X1a59Zb5T9z43d4d7XKlMUPAFuItblpzAB4wdxdkM1c7qsbnOTFvjHVPs5bOHSjDk8s2ZOuzH17j
ehwOjTIMzKkk/oi+CLdFCEOAJjDfAlcrvjmmPCA2ew9YUdwnz1cn2+p+oAR+aeEyoN0wniI5caMi
R9jNIiTYxO670yhl+ahd9xHtdHgjZyjecig/5VUjyS4cIwYqJm2JZ95pzriUhol1ZseKSdiIy+Le
v0+yrY8T88VVlVoUGxH4WXjZz8wxzW1Zo86s+62G9DMoHl4IfoWQbyyr3pNOHzphwAf/CELmQdp5
zaL0Su+7K6fqscuHb4nJttezPxtmHDp0uaJSjWButLZORKytqaJTj7PrErsjy2B+39K96LqIHqBu
ladUyrvPwviWmK3eEOOEsy6INtIfqnNb4ur0Y/MTZ+98Fm2drd0hQ3thNgjqK8F4sc/2g8Oyqks5
hFq+zaocpobzkGwUN1/CsOQUAG8q/I024Eogmic7NHoLKW+YyIzZOUNmTtnUvpmRsbLdgUCiOGj1
AVZgrxkcJ8MpjmKI68O8yTqEt8INjAcjHZ/aGo2PmNjICyaB67yJ8703Zh95y72eI2xBj+1cWUft
IKpy5YYR/t8+v7a+m3GHMFEfewVcBj2H1zKLmaL8ylDJtYziiTqpNovPGbk42Lvm3jEvGdMA1GtX
Mwzqh7NPkyeSGUFG9ejZZOJOk3VlLqhWXEDGYYypv9Oe/7o0f/mTGZxtw7qLIWjO0Az7XVnYh9ky
5XlWcBrYrap1Sx7dxQK+e/YdEWLnJ1WmBMcSYOTeuxrfsttWLvs5PFVT/AtjavkcS/MTtQ88tIqN
a9Z08a4Hg7iznLyDqAoepx0dXCINaWYanMXFSUsoUmVOO1r6W3u0xqONwJTDOczOHkUZjU54iJYy
V2Er2g2k9BnMCJ/n8s3uTYTvoX1b4H83ufzRBA4zhzlfu1E67rHpA7AJGBpGcw23x3T1Qbemug+Y
37rElidh9CfJObcLmHpt+EnP1mREv0DOPvJNGAMoRBSDXeWP1Oo3UA8VY4k5jd71MnTPU0++KgJh
OxvtrK8b/dNBotDbyXlItXPsFoPh2MhrGko0F4FfbXWZoQDlNbuh6PrmNkGycY0m2AQ0+XmTt6Se
uM8dCbI7P+AqYnePVwkqSMi6xxTDa4oSY9WEw6NTzEC32G6brv9C1hE2kSpM1wEBiohjJBuE4cgW
t1lFbQYqtR0+E69iE0+3gRGR9whKJ4aX1y5Wx8ztfyNiJO49JRas+Tkjq8ZERbM/0YokNkCHssfz
V2kf+GUF+Y4Dv5o4F9LZ+hVn8a9CL52ZTk+1Fx+HkYqhF1O86iSCXxx739vAs470LyvLXkRcQ463
UYDKKdMeh3vZqyN9Znbu9HBFx1GfbaS8+CAZJ43BwnSkTARbLSWu/pM7f2fITPRLh9S+QvpaX4XO
rs04/vSs4ocJzbmv0i8+45MdIk0bjc7eJNGdSwGDrxpJbnD6ZifJtmS5h9IHcFEZWhfDVFvTpFPL
F2Q2Idk87/FPim4m4JA4gLg5yBwZW9bEthG58o4X7yVELzh77peOp0s4hz1lMJQVIwFJTL48S03P
K26V15wKT7QcahtPD08l6KYzPKtHA+TdMWIzyXPMGtlL43Uf1vPB8Kaz1AVMgUUZM3TZmTvWuKmA
2HS/NfaBOhm+Nzy06TafwmI3BuoRQYtzDay9mxLBHswhg8+ujS6NUT2YCYlqNUOAQ5ANryErdI0v
Zq8sPgaG9tfCPU4QZQUyKh1NTLl8N17P+CxR54H6Fe4+Ll2EDYky1lMmH9ipnsIyv2AVSxB1c1cF
ptpVSXgOWuPDj5u9C/yD0sy/qPSC4sxAbBW2Z9ed0wNQESoZlIPPuavw4L4lYfAkO1M/pAYVQ2Bj
Q7DgQZJ0lP/wKsarcTC8eXMNVUEUb1M8oOijn13rju3mQKZL6zBqiC0TxxBd7770Lbk1MP0WWZs8
hpb7Dlksvdh8+nTA45kK+VS56pDgveUxb569uOGjdgjWYrOk4AAky8AMw1RAdabZpBk67OC58G8P
WGV5TGKf72/YYb4e/RLzCz0FMLULP/YtKqvfAco3R/nkLZjkQSQUPbt6Sr5MD6RscVU4z7bgw7Zm
TmYhRkBlla/5ohXriR1g4THuNdDx1bxEGA2GV51Av0+HvnKxUWQVmajWGH9DiNuv4in6ZnpQnEtw
W9smSdwVes5gh+Kx2Dh2TSk1QDv17GE6TjEvZOykn7XMM9rY0SIAIk/WQxTaj3PzMTsozQQ2uAlJ
5mc2PAOQiY4JdnF0HzzQ4YeIBOHIQwM+xK9+JDErB6oUBMmnEk9TQOv8CGgi3vRG2b4wvj9OVfec
Zu7waTXORVtpv1XmKLgWknKT9Ia6K8l8wjHzq3DJF6tADTMiOg62fJsaBPTccuk2HAGohQE9rh9j
02c/4Kzob0C8ZMmbQRYWn4pm20UwGd5zNFlcFZAu7qb6LedwI9oeQiloVT8l/AMRw0eJKzwY3R+i
CeC4JmXLIBE+riWyfe7KXVzisJE5olJbkBA/E27RkGSGki3dFhpIMl4OfBim9VLNMLB1w7RnyKpd
LC0L92yc78zYJ3kI4d1A4m3pTttSkjMWQB0xN2ZscywmwP87htQ8vcw+i+qZadzTOCJjsiPOJdaX
hMB4g7XVY/iT9B3ZDdaeWuG3oSj2TEbIvo0sb+S6XIfnYTLByY/YhIys3vh18hGPyK4bWbPGalBl
5EWr12MZEKcaMvrw+Vir8qVollyjfG8ywDuIGIUEW9t+jjWoqvFXVbfPc4AYW7ASHqmcAtrWMw8L
Bg//gAAW9hYJ7H7bvgaiv0Q6aDZoMjeKhjLToHP9SteotBuS5koyzYiW5ZPL9okjvhccDODO3/vf
BMa+txXwAN9BfhtX7rcEXx39y65MjB9WgliVUNil126wCtIgNSHINxa4LxMxbCv/q7BNxe7eXE/4
Rbc5C47xZvT8IiPW2TmpTiQszyE3dfqqgO6l7XCQfQObuSsdFjpwf2UyHI1+fDETiC2FHj4iWDH0
PyZvXPeOchCDHkZbX17ZhI3rP1kM/jfOVYFr4M/GVRumMsldjkc6BRh5oPb/bFxl0NsUfE4ze9iu
205WbG1y7fk7oKE6YMlixxjTxzZgM2kae3fJLJRj9T0EFuv26fCfGGnFkq/0p/AKfhzPBEiB/Nh3
PQvm0D//OFZCgAQ0Hr0nhggrF9odjNrtFgZsv40Yy2/tJvvF4ovLQiQ/7N64Qlkhgbxzf3klTCTg
TXx0+sVtQx5JS/wnIXF/hE7+9efD2iD+cFsQePaXcI3acRijFx1Rk2XTrDMPGVAN0/VAnBP4sJY8
0Zhp3wr7671n+5BNdfc2eZ9WCmrGHzVg/ZgwLNUqJAM8kf9108y/DGT5JwLp/4G15l9+of8Hk12k
6Tv/Iab0KSH+6J84pX//T/7urfH/Flhk6wrHRL/suYtN5u+gUh+EqQuzJ3AF2S384394a3xopBS3
pkm8kkUL8g9vjeX9zcSWTnqqYzuuY8v/irVG2n/BlMKzJ8XTsyzp2p4jfP8v7+joySy0O2s6OBX4
absD3tQwDztOMznnKYGDU2ING6lCak3HuIR4/1bI0bJVa6EK8emszDL5MuZe46D0H2OreoMshCpe
pF/VOL9V2lSbwhxKHNuLudB+7P3oiwvyhRTtick1QYySke6KHCgkLDZZc5H+Zo/yscH3u1IIHSw6
O1vV19xur5G5REr1aA9bG2eOEBORiEGar4ZU5eu6YcsudVkRkRTf6m5yHnITolLoLGZjxabKm13O
uw7Jup48pJDFTOjiEt+ZdRDswoKCaPT9Q1+yr3DjqNs3zuBucJS2JzfywrVMcuoObVnPynGZowcC
y4ztWreSTmaVeDURGWSQsIRO5LGaM0nyiHznvswX08xXgeKLEUf5bDK7xow6tRdfO+F+Lo13Nkkg
yezqSPXrHCOTbkw2TnYMzarbInhJ9uVoPTCTdA6IwFlveohGKvtNAlN7JHOZG6MIf6VLcOTAXGOj
rO5r8ttmjTnmHpFttsmKcjp3pLqxfLKQD6cRW9Ng+J2J8ivvShalppPeOkiUuBZIU41hvDshpNJs
9LKrds1zgdKE5Td2+t4Nn5TlvZolrJtlBXKPkj7baJOAH1MsUw1bVJvBDCUdoexPDH2Gpy4pxp2X
4k7EA0tR3c1fUtbtoTfBlefoVzZJhXtDmCM2SRmSDWD01VWZPlsPd3R+Kp0Htzou7G3ioA9h1DpQ
1kTwB3UGuYpg613jFe9GaMhdgOH8rVQ8SDBaAVuTjwHjpuKKyevyG3+hgCu5ihHCzfyOSD3PMVIv
6ubS7J7zwh8wtDPlj83kGcDADF3ezJ8aG4IrkHOXuE7XeIyI7tuhEm+OAEKns4ogpE/DUO6nsUeW
MA7lA3kHTzFrlb2uI/3ixF21FTlcj8THAxYoTchPHV1GZWbMgsrwMREx+orQn9ZmJKhZydE9G5Gt
V3lpNDe2G80B/knzlEphbBpiioHfkNrDxNCApz0spLo6/e75ebkjG+G5dVo62lyclYH4vyn8R3e2
f5P00m9dp08fxsnv2KypfBfHWK57EGCbHhv0JqXw2UwWKRhxlIlLVTCunXz5WLhj/Q2iNoiktrmV
RcPbXSvM9DqkwHJUd4nm8XfWWvEhwFB7KMAgb1QYw58Ke28PdNgg/mFg0dplz2klP6eQygxrzHz2
YeS+NKJpv6cDUkDco8B5bUvvQ3eEtB94ZA/g4wGDMTUbu0/CNV2rgYEqSojD7RGe9b1hEoVmDucw
sDt8gtOn18jPMHTJR8hb4+6GyEXiyFk69Ho90rgwnLJpVEBNbDxy82ioOa8mDwqST9O9Lgc7O3RB
plmYo7GSIpougUgOZoZBPEMJd+iLmcUVo+I7io56p/PkKc3t/jJjatzjdsdMHouYnAksYEbue7Bc
g2ALpRTwqMG8MLSXwKYm9Z4qj+A8DiNEpY6t90FaQPO1NEajss12kd/fcPIluPCj96ZxWlhszsIt
CImQ9AVeHk9L5Ki+h6S7E3u3zlKk9hxtOkjkSngmJNAhi7Ct8UVyU9XncbDJEZFDetEBEy8Ov8+0
RsEQe0Tp2nbTbeaeX2NQoUywikA+OiVeHY1Fa2OzoQMuQRnSie5b3rTn1ktJcfR+UWAFG5xUbCV7
gzwETxHBRzR0FyMkq+T4DOCSPTIpk0csLLDXEzRL/3HhKf+at/vXWy34SynVkYbXSlOLQ5sgadC4
MZnss71DXvYjsih54wphYs2ztk1K40HXBj2Exq3PHOunNgqauYrrAR4e1XRlyX3eIR2cK+MLp0q9
cufswtFP29K5D4HkALIEhnYfBhz9TbpYsSe8hUlwNGnfnH6idMP0ssGUGK2d0iOfIbqpzMXLxS5p
xwrktzErFGqYO+zZ/VAkkjLtygxAp6Pzpur6nLeoW+d5zHYWkLLr2ID/o/XfgE3WBzYELVQm/ZBl
QGmKwbd35KjJl8gbGWaMY7oBZ/ulFf53q9DtIYkks7VpSY2ty+uY8+oCNcVdaxiod+fB/oZjkc4s
bWt0FhIRqAJhRMl+MolwPeix/w2nZWOz0dzEJoPlqKxPY5DMPKVz9ug3QfeKz9jE7U3wJnECb6Nb
f6V5wDhzlNMmrzR7+AJsP4vP+M1OZfQ5G4MHGCbBOtqP2E0I7MpvUVvm/NZ41shwAXjZCkYOLJsQ
g1MJd44sMaHZbrpxZ0cdy24wV3QACJgig4wKFb5TRACsSbdzxaSrj1jHZ6AR1qOM0odGYrVVWqIi
DNMtFmfAx2CkVlJnHwamJno7k9cFTdpBJ0hvUoPJamChAVFWNMImdZp1FAwQcQjEM0qI0QWT8J1P
XsU6kIy0SsLStrmRWE+h11bXofQwThJoh1bE+ZV3CWG5XFAsfnt9UMLFXeRVn56PAaSMEKVUpJvc
Js9+GV37yVMhuz5v3Fqe755SNOwrRY5b3wWcD711DTlZJBDYRiNenXUPNpR5x6qriaED+IZMIyLE
GMAHGxzQcy9ZYLgHILeMt1jCk681G0sHvSqMkLcA2g1LL6UvAvL5GvDVs7/oQFkVonMO1Qtyr3Qj
s4LlBmIaDTcQKUZzQ4RXbshl/R6YmH+nUGty8ORjpAouD7jObM4rMlCNbCuw4sEd5mPuzWrTLddO
tFxA2XIVwQQlZ8vw64MnkEQgzSLwefB+87++wcx5ZZMLH1GcOQSxZnDLkZuZ7pTbvomxtF9LzmLf
m7uzid6LfCj8G37ueQAcPDKvG1TGPSugQ7ZcqOFytaqeEYnD33kH3aY5q8WM2KAs3vn+HD6mws7W
ECAuceK1l8aVyLSauUbcyV2ullsdq2q/XzYZITJbctohoUw4uveWLi4TppQVAgMW06cmLNpjlKFb
M8sietJR7q7rpaIoltoiX6qMiHLDY2lBe1q1h2GpRdjC9w9Y/mzUIglpz24U0q8upcuSpcTaknIG
VQYawhqcGT4zHGRL2VMEmfvWkQSwq6mJwqU4ipYyidBAvWuX0qkBAojVgXIqijz/ZihX/ayIiN16
tUqezdwhes+n7q/q7OASqoS5KGLRHKK/gJ6HFBMj9rAUcshziY1ZijvZOv1TivLsNFB0A9pAOzQv
5SCDAsIA8KpurKkiijmNy5XdOq+O6T/lWsiNVaU4x4j5SpdiE9gIKG+Q/jt7KUWXAEO/G9NbHaLn
S6lXmZv+NgyfYdXQk+K+FLXpUt4aBYUuBOe7Xkpfxmtfc0vjkcr2NkaC0TdrplUW43KiV3qNDUcf
3Sr54fbJOYX+ngBhRelO7JrDCdLHyE2Sxb0jXqq28bCo2tWWgV92JMiZzmGp1MOlZidj6Cql/56l
U7gv8KhdsASpfx+o/N8OCvn/CFwhuASE6wKV+Nfsin9rh/LjC7Hff7u3Hz9/dfGfMRb/+AJ/jwWB
ZCEcKzB9aTkiAFD3v7rtQPzNIZEjQLAgPIBxf8pPDaBfLMkfji1ci0AR2n1gO338P/675f7NtWm2
GbGAvghc2/+vdNuO9ZcRlG86punaLpQzvhShIPwQf0a5VTxEMaEQMeKobuw3oVAF5uyFedJhIX1R
Cwel7qok22QLHYV4NvFWtmP5XP7BTolz8VP4bcBBblNGbsJauPku6x22KoQ3m6tWLBCWyhcAWdQf
cBb0Ez5ZNlCQcNjjmzwi3vPVg7bzBQyF9O6VmLPsMUjNFgMIwW0VK/YEdMw8DxkGK7gyCpp6S1ac
XFTFy754B1vSkBw1C2iUljdo1mXQofRVw3RI8z451gsDpwKG4/RQIHVLlz7LUR8cgLUn0NUMrCwi
iuVC2yFjvn9VhYoYP5izdRoEe/1pNm1c3jggS4G9rFpIQK4K5ungu61RgdsRamS8GyxCXyuapXeN
Ois6iChAuCHK2dh1nWUf84gB7NrIDe821QAxjAWjVEydvBNjlJz6hbnUKHJJJSU2wGRnFXkNBxGr
he7QG7lzAV9b3/1WoOc0qI3HBQrVRF6yURV0t8iEUWOZ7nT30VWSGdt7L0hr8RCIkO+OYG+tMuQp
6wRP+w8Z8QXboXIpLcPIeqTN8Z8LBGwHbN78/tA+IaidgPAkjY5ODfnZly6d3Ltd9O6dWY3xoayG
YytHuaeUMWyRjU/fcKu1v6UahpvTSgQbjW3LD9sNqwVniaS9/MkFWb/lNv4etiwY5faBPTqoK2pq
YlR+Xc1ZF1J6PnlTlFB0FFa7VcJaCGPmWPyonUGIkx4CPKim5xPoJpMaU248l4TselE27w0dzR9N
JRKPyMdGhtjN7MnZwnFGstV1zbK8K7L8mz0HULzrwutPjiFic9HMZ4+qbFjK84ChMYYChegxywuy
1P1YxuTOVpN+UcWI2BS/PaETup3hjnXhFN2KPgpO7oCIDmiXjz+hbuc3GwHvL37NwyFOu97C1Mtc
h3Utq7QMeR8aXsu5D5Oicdd+4uutGkT56jrgHtgM2rc4dIfHKA2Ct6GT4tklZ+A0QHS4zkaGTU/i
l3xCKQaCoPCns5ipnXwqVzyKTOtPrq/G82hPPY1C1gwXCFUwxwhp24PJA1NcT0oB7XSrsyiI9XBi
m5l8ZtfBOkKA/m20ESSMxPkxrxg6K90oJ3X2qDv1j1ZO+DdDvQzh2L8XH0Y9DOdyKtxglcc1ZYNV
jCFRyRPmr1VaUNoBvFJiZOGYpMwWwuCj7hr9LGxdXlIsBoTPlYvDfC6Fc9AqyFHwxoCA4XNyTzqA
E4l5dyBFSIfsCOR6boy+J0HJe7ApMn+YbGxvyuSBp5YNWTMWJq49dMfN1R48pNGuTH+mOCqStYnM
/jvzjJY4iZq14rPnmvHFAhWHnUjylWHdtS0CRkR2kPPa4qnWZvtitrYT71gRF/CHq7aEIk0sLGr/
Jv8t2OC9Y9HDYFCFDbkAA2kwzIXkYM5bbav4c0orEB1V7wU/YPo5X3nmUWWpnpSfM/CdpEYz4nn4
CubYf4cNN3AUYNEGQYobmfWQ6A5OpI0XttrxHWaN/1lp0T/5o1OTakuvm69lWzjWtokzYPtszhbv
SBwx3IvmcNoNRWMiDnCQHiYgUmnB62IG6toF7+R3Gr97WnB4mIlLGqfiLKHpyiWKRsgI73Ms5Sd0
zKnb2UTcBacSvs9jyRsV7LLYi45ZF6ACjosob6jqRO+uM4wpRyJ9snHlFYn/5RAek8Lu0sXWsOPx
UbQifoCnz7aU5lxzzZCGi9Q9DR5SPwwwSlrlzZ6Rqy7mhn5bMjeW25blSL0uYdgn28JHFgrTL0g/
WttQe1kIbL6p4/B9tODW4sBe1CY8nkw1DEkwQItbi/UV2GrckGnWQw2a3LLFJjgMazspoCGbc9GW
21QnaC+acnKnNR+NPlgFNd3GyobwuUTw+CNrFsZiEjf5vG/cyvBp3/h/cHog6N5YmGTefUwM77W2
urcB//NvzcC4ACPpobifEY6+Cg1eCsZik5LyMxiMtLthMAIAdPBO2LKkDGzQ0ybhdR5wdcDCJpII
nYmvbiBv2wcGcGhEFAyEEDt+F8drRF90jlZryhv5RDaLSC1z5pWqJmN7COgULUpe76ERORF1s12y
+VZS2WdU8O1xwIJ0I8GXLiTwCJiyW1sFDLdrWGm4uCELBI2h74W04r3QRffqyaj/Ca2dTIAs1FGL
95wR6JqQpPpDRXhkhwpMDbk8boPL0rCmlWavdAaAN71GCrgk0wsQKmxza1ZsErJetylGRJqrhjdo
WkcANjaG5zcY2of+GbpvKjbEklWIHnNZIlat+/zcTUOOFJAxFXZp1DF2m8hDOWOq3giL7NO+x823
CSBK1SSXmhOes9mQZ1jLZbVLilmR7pm13Ygl1KgSvOr2dChNj4R3iFf1Fh8XGAEuGbVpiYAgsbHp
Iyr5WZ4738/Mrd9oTDVB6Vb9mkZnPoQ6czJG1raJlAIOa7OWmjiTk5iGGp4z2vofNfHva3NIixfd
BM0vsoN8MB5B+d1xsviVLaz4kBZGFsYkeD2EvXinJxayQ1fvZqMcfvuirohC9HPMKMSqoiPxB+V9
MkErTlE8dGeSXPBH47dyvmwvgmXoBrXz7I3tfMKyJI+6V9DxRo3JNVeRveFtbR7wEyfJqsKafh/E
SERnNRPY2Xiyffyf5J1XbxtZmob/ijEXe1dE5YDdGWApBlEURSvYavmmQKXKOdev36couS3KYXu6
vACBnQtPd0sukocnfOf93mBYXDKMlJKPeI6iWmhuqj/CMcvue5pWi0DhHnlChlV7E1VtdaXVbv4l
D3V2erbZgKNV1OCyWNmtrNO/rE0PT3ttUHUmphFvE7wmsQ6qfa2EMyDDdwWB/wRObF2RfWpcpFmT
nvK+6ZNHGI1+cSslOdUJXgmWtadCTeylgJS4KHly6fcT6Y0gCL6BrrmbLjflT2qeW+dOrHkPWVA0
yzoIrS2VSnJftj0UkLDrkW+ThumdqqpqnVe60505Uht+IXYcL/4YvjVmhYO3rxlXpFHQ439zj/hh
g/q7ehyWnamYGquBxEBTfNf9EvtBdRMmxopsBiqIeCgmyNN0LuwikYnEVbhrnLT7ygNeV/vJ2tcj
4b42sfd1CpI3ahY6ttQvBPoJzjzb1zb7MscYKp5yX/zA3A0Msr+6bgW/w4NOPuwUqlASaGyIm7Jm
AEvMLEneUWEZwElxvgyM5KnmWzU6NCGNLnVW82dzqLZwYksu2ETsJWYQVkg8Xp6sNXxHP1q0jdck
OOjXpouVFsqQDsJg49nzNIj9eSITROxqinAfpnWFT08XomqUHW/VCE3xkGK7Oe2H6s8MspKivRcw
Qqi1jGDcDNMdk0gB4IAIxy4w5hlRm8G28qjiNwFW0Fjm2KkeP6YRy6Lm9BTB1adCTgzOF3JxfX/a
9hTcq7pLuHwErRihzyS0aIVttAqyQUQLqn8PYC04dVO6arTbYhJsmywDAcx78kfcPAbhz9rgIemM
dCWWUJCVzo+0udRIxb0aElMryko4L32slAzQiPCEVcX+PAwJbuHSWmQpXwLtJWtVxzbHIEZgqdDR
3DTUbBTGkXHT6Ha6TmlFLAsZkimB9tmG+UO6SlfFU9kU9Uc8sPXTvnNT2nWqNee+EgyW2tRTdeFO
GyG/sIW2gdRA01DSpAY7I+kZVop8a/CVrIW2VTZ5G8XVCaZy1syHr/Mxyu3sIVVDmVi7qsL5NUmk
FpxPzrUrcDyLy4GRYXODHa70nApZASsIc04NOi6kZGyHA2htLQGquDbDat0EXWWstBzW+f+ycBRJ
PeRSmOLhwpHeAexRCNSKaqHCY2uw1sjEMDtF9U8igaYJhEeHTUgQGSo1LBF0/HjqNIYyVjepfl5x
c9enXmXbdHWl4kvTGflHNBL95zyq6Z+2IcB6ESCuxx1UCzBe7Sxgc5AsipDBnRiFhk0K24nmudIf
QYVGFH9YpZEhT6otfl4yQYVzu+SkmSpozthbtR7GpaP41kVehECjklWJS6RCMD08zAFi07avEyVp
6IB2eI1VdpZ97NrEaOhT6v5HlwRSbnV2STx6EQmPgZXJZ5rblKtY98qbgm0d6XDiDy1JN+LL9D1v
iNwlqMhznOIuS3QI0gACZPbhPP2pa53mKTB8y6Tt3ESPcMOJxG0U3962XKzvCJ52d5HX0DCownge
qamiw+7SXHNWGFoN6b+FIISXR2ovaBq2z56d401rFnzzJAnktTmVHLW75MwWbi0QwM+EQtZb5otL
BB19+4XDgK2QVpmk+sHqncYkQ12rtGlw7hacfMX0ozfQazXxxll5V8uSdyO4hfy5t337c9ZHfNFN
GVv4FOhNfUMQnHRK99P4aJA48qkh89M7gRsdr820de98M3axF6FlfM4UiRegExC2HSC8K+oYdZMG
lrPWFFFaua1sftRak7hI+EjM6bYL8TPK9nNdMSPx2fXEpJ9n+9WgqoJ6Fbu2Gi5RZ8M1cAIBkBIy
GlXosJbQ1PcfUz+0Z8V+qZlQZVCODquQ2IkQTT/WQtgJ6x5ELd03ZxklojdTYtTCA8GA5RyKAsWL
RGUF34zg03Lqi3afE55tRtdQ2QKdxjV3ApBD20HTWrSDE10TlhcKXhvStdulYhKehJWaryAziCLm
SBikk15vUL762IJCGBUUMXwOHeyiV2aUSPU2ygQmHtQkhcwzWBiueSNUnX/NvQ4vRKd2Tugq4GvT
6h3NK8LTUsmOdm7f1qtUCdriPjLcWtqC6sKH7aBCnVDFxDPJjvEo9hLlWRoS2qoG+9+iUtF5CuS3
kcUEipsNmW5DultMZ3JZeED7guZQHBgO3XVtUBY7WgvwI/s6CBREiSsdniE1bWsRpC0PkXKIksyn
ABk77ESnuAr4womDJ4SOGVitah+nTKmH3wlXIhVWQQUbWx0S7ISI7CmEcTiF5BUZVUhtMJCsrA3m
r0jEhig8PLJM4giJxytpCy9Nlcg8bwjPw7zLX/T4alMGFc42GUL28O10booheM+1c+x7pDbb4aGT
/OHm4TZRWpuOk486VRvi+5IhyC/JHB3OvkRaPTGUC9ymK46f5j4v4uILnb4A0Q7ivy+5C6gc1UX9
KGp5N+sRhW95Qz06B9VzEEkQLpj4KEewvSxnqkL0YLYPIQwVExV5FJF0Aqw2czrf/EI/Jn92bNN/
rCrTfs7rvmhm5d5PxjfT8I9aqKx1lBOGmIh6eu9BOFiQ9eRsZULRbptcrddiiltArQX1sw0gz67c
1pSHbXwJOaaYOU0uzwnhQjFO/WcOvo3WUGoRl95nA+0FLkJSFwmmfjaNKlWN8egOM+4EYIPCJ16w
oU9uSARrOeW8IC5iiEHSHjLk67Q4zeysxU114UqNNS8lFRNFRbHP6t5oZ2TRkGlquv5jXfndAoIJ
9iuBHsT4fchYmtaiearChL4jFlX8lIWidJlS/Ijs8VnDJmx4tE36nkJdDc4rEsgXYSP3iwyCw3WI
a3DxwhL8/42xy7KhQPz6OcZ+sXN24S5+fAetv/69V2hdm8gyZDVDEqF1QkCjJnghslnKRFFkVYe8
qKmmKZuA7l9NonXYb+DuYOeySuGl8pe+YuvahIi/IaobEEGDgmb8O9j6/gO9pXdSdKmEXmkKhtTg
9TQYD7H1ICiNRAH+WRmDKqWUZnqH1s+BsHWrpCJpYnJmrFJoRbechqs+06Sl35NBiLxFnTe+Ys/Z
6tc21IUpSRf9LBTYzkhXesIOiDaZKF9B2Yam5JsPZJLCXnfQnEitgVY4PE0UP3qwddqpGY9UUjtC
IS6f4aPvQOttMKnxoblbIjSYTMCW0ov0cqUZ9l3fBBaparoGpxieupjj4mzJ4VQlptSNME/OCfjy
k3BFoQef15jFmgXkCE7C3F+HIUFWmfsJX4qNLOUkL10j+5Yx1DROi7bG/l9Cl9I0SFUVHWsHF/Je
Hp/RA1bww477AlzIqy7IBQNFSfGHPwudSkY11AyicttDByngih+Q7bIB2jTgtQk9kZaesUDdsnP6
wDsPYhrZhuSEKIVcYUp3MvrkBqZ+qlQeZnpuI6yH9LG1jsuxp+QEZzbqSajpwYr7J9nUedCcyYZV
nILxLeIs6AH3LAFrM99w18BuuG6nBDC3xmeQt/Q8Tpv0xInwyo8k+nRt7Ty6UjpPKyxC8E9TZyJd
/rVvkhlel8XMk4ruzLC3nEYiqtlQv2ohLYGNgjCFFqadUMijCJEaoUqzInzWcw+jSFhGkHvQxubZ
DVkJ5x5X21UQ43qQlrdaq1+kbXlu82UGYv3Zynps3BKRq85wTg+W3ao8RE4WwWWH3k011k5fntoF
ARAaHIpWsW9UmQZ0hX2GV+GIithERiDEDXMKf3uWtSUXLY9/wboKsatiztKseoztxjmB9uStJbuW
UNJWyMW4rmD4HJIsEyiQGyx61WQk6FMipwFlP2MpgP5O5Ki1MqAHMd3GnS2t9MGMmc7zHWBLtQji
KrjNExcD2iqO1lxKgls1aC+cEkOmgMj1UsRBojz3zEzhegwxvicUMtIyEqyMKy3pAnz7PjV81Wu1
rNe62ORTcGEsjXUrXySm99jJirlQaocUlty/0lvsDWh94N6MnzK1ctlBWi4KPIDo9Rjkg87wrnz2
oTBda0RZA2k9CwSkIR00nCWsRX3u96E0K8RgF+dkYeHl20JEugsaQ+d2iTesSXdNrWJavVm5TQp8
JfES9wVDwFrUVeeJpp+72ucurYWrJkJck4VkxHM53cDBIhjbiqVPGRbGfpdKCyPJkRe7ZN8gaguJ
vunjCNPpirQau8uvyf2qz+Scq3tRiuIsBzdHCTuNLEbBay2Vh+AimXOPJbr83ncFcyO3QO66FHkL
skufQ8OsllYe0z3KglNoj6j6MbSb1r2QLr2KfPFIjzeYugorBJiobRucRn20yMGQkqt+gRm4baVn
uTZnDeKQB1uziaeMl0aE9tGAEcQmWJZLUZScRYPJ3LQDbV76MW4qFTS5VZ0of1Ck2msENCQtJ/Yi
LkrnlHx5DwmRC7UjEO6jzoJl2PjdCcxRGgvCKbLcDipwbW/9uPro68GdmWIlhPOyNsUh87KWE0wv
8hOxgAtm55LG7MpdTnz3rG07fNAMQnRbr/tDDbiu9aAHQYdTZ/YQakNUrIIqqQjKaecI/rLrilMk
6qdou69DqvaV3Ysngxhsizn0nIi8q8DQ5aVkQB+ARzEV5Dg86WT/M3JkrGuCzpobmZHjPQcaEvs7
r3VuIaQGmGWV6VJCvApA0CbLCn5LYzpXOcILEDSc+BuhXHodHgyCb5KgZqF2yoVztY4fCgrOk0LL
nguCBXOU4VNJa9pLj1Nq6pX3AQoEdNKasewlFxQz1qlx6TTUrbtQXPdO6KMnMlTtuZoo3HBMBWP2
fk6yqH5SSBD+uWgR96ZEBv7ltAuTivms3Az/DzQDHRKbrBmONVMNH/7TsJPuTVX8aGmQWFrcu5dZ
3F6CsDwloWHReeMebnUSSJFvGitLN+hNdgjQC2RkfP8rS66auy6g3jKDT63VfenTRtpKmvKkxS4W
l42bPrhppjOFFfEcJyebBmxvncIAJAnElK87ciU2iUXglILvGv0fceeVcHe8ClNUP+ITGkERnDrW
NoSHt3V0h6BIPMMLwxAw0eGPXgsctm3AdeKqtQVoebbFZCKZOVwPcetq+Nfhjyo0bgMCxbeFQukq
67F4XStwdci1Cc49GSpu3EmrWkjbmen2wq63IVh58QPtcfasSi0vYsM3YYb0162smWdq4GIVIUUw
lrMcTpsXuJcETLXzxMzuelRQOJ93QTftYrfd7A1rIo/CgCYK8nmtg0lKj6Ln2Iu0TVLRF0uCSpiW
xSIPMuFRGDw6CKhXrwUBdqkmB8EaN49sA14RwCSRyJSysCJjn+KLb+x+QZ5Gfa8FhgeouLQyp7yO
O5RPctnpV0UdtDO1tqUzO639dUFRscU8s9TTepta5G0j+SIcO69POkiaUy3DAcotiYztlAb0xUvC
dW5l5Uwz2/xLFIpXYB7VNVaDFZbr/mZ/ttjEx69xBPHXMk72Z0jyMPdsr9Qk0qF/t0uEcvmwByn+
mYalYzpNukSFL5eIc7ULQlyrzXOgO3nO/lhuo8Sl4tFK2q96UcxQVaUbTZWZIvgIXzo41sA5b5+t
pYo/Iq4KEnvqoFm1M1SESHW4G8LNF0iEL7LoTi/EOdPYX2GBsyLNup2FlkIqhK9KV7SXZh6Flu+l
6k0iFjq2eA07gRTbMPaziuVpRdFpYUP9iUCxT9Qy7i7TpNgUiN5umcQbVYDW1bueskEr14L587Xb
PpGBVYiNV4bRMSbCqcBJZUiXkUsWiFDYHOyxZ669Pt+Y3GGXyEBTzuEE/z6uOUunCi87yuK1Y7jl
LDXQOIVO118WepRwIgKYJzF3fC2P/fM+ItwozhVtGmDctIlSd8EB424duFJlRBfIK3G6i2QjWypJ
t/TUQrmwbDm7MEpaa3KGjZCt2uJ1Uujs/j3df5x3CtQAQX+DO5kzK316fKmd041h9VySCTUTB3oc
ignnXJdnEd5YS9/CHkx2++6kyey1CBmNLbxD+W3pp3JgA3O7NYSP+FbvlQzHEfUcRxAMqTehS4+s
rzfyYNyihHDqRMiBXUl2kZ6eiUZF492UcpylGvh1GaYZCcqlpgWEqBVKOUsgXFxviASo2o01CNUA
Y3qcb2P87+BVYIXQXITVeV+LBBZLyVLBbXmqVdwgHVzvPdG57zSgkSQPibw34Vc3OzNXwCFpKYPc
Bdc0dpaRlEAa2FV1cFdreGrw/RDYpy+40VPGuuZHRTeucbLqz8q0dKkN6ZHYNL2NNn7EhoVWeWST
HtKql9i00q8LBBNjR2kh5rhFoXm8ppi5TTzlJoP5osYuGxsG56XfgY8KOCV1OHFB/DQVYepjOHyS
p3FEgLh9otGvXqUwhKEL1kh+1QjrdoSQNOfWoU4ynVg1zUwyxW6Wla0wI8wjPHWy/AHFWriUfSFc
ejnuPBWNZTAfKZ5jBV3MW7k2rpoc/TjsNldMnms2Q6lt+Qo625xhg2lvtPTL/vb4u2/RP9WBHQjK
/g/4bK8fZLYrd/O45CS6rJ4Aqp4oscviX//Fy+PHPPz0Y+LF5U3y937p1w/68LR/5ZsuffrnPx6S
KgbRuXpyUKce3MKHe+zBxX3/lvbv91dPCHd8rOqRR8vyREHZxbkBM1iXpaHJBT+Imm//Y8OaKDot
C5MLOJfnvQqN13szQj8bg19/vJfB/PXvHHyA3WM0SKMLUM6H8mAIaI3SX/grg/DuGd8GQZHAIRQN
qqGEQp4eGMy7t4NgTAAhqMh0qiT07QNt8MgGge/mL86Enw+CMtF0AwsTEbUHKtgBjHk7CAAyovGa
ACYzQEc2AtAw34NYP1kLPx0B2QJzMskk0xDZmqoE8fTtAOgTBZBKFdFYaxKanaMbAxkp9ehZIE5Q
TUmqZmEKYllwUg8HQYNBq5uyylDsV8LL6x3TfiBK7FUIX0duCeLEkOH2qqDECothiLY7nAwGYyNh
ykqW3dHNBEmHucBUfU+d/ndXhCKiNJZFWdcxodGVPXb7dhSsiSxqiOY1zGteNcpHti28zIaxB4Rs
wvRWhvNPg6s2fOmHs8GYSJJ2vPuCwXoduR7gumusApA4k+MRJQNn4NuZoExMDg4miKEMEP/xLQkF
78iXdfqufvu+WPr5ATF8SkUawiY5IGldHE4DgjIxczIZBoT5Fs0QTtDjWg4GB4SskI/J2xoxDPJE
R7+oUA3R2aEcYnK9nQtoKTg7FBGdxfDT45sLsq5ILzXc3x8ESZowA5CEKLI8nJMq7LG3g2BNyIyX
2TYtC17vvrV1ZHNBxURiaNkNO7uIx4PCJxg1LxRlYklDhcQmwGb5XQVpDFsIdwllvzg4NY5teXw9
NrkDjRoIWZng5CHJlqlgKoN66HCBmBqVNqM/1GsqrrvmyzF9TEXUa/0wdkbI0oTagc2QQ5MrJP98
sEhMeSKqtHE0Js1x1g/I/FB1jZwNQ5eb2yV361crl8NBEJkN9KZl1gt76r7GOq6dAhkdJfV3HIF/
t5ikhIA9T24O+w5/7tf/mx3TUhHasTtABZD1fV19fNsDnp8jJ4OkTqBIoCMEcBmmhPLufqVPoAsO
08HgFrbXIR7XXBgqCF0eW09LGrASlYiuMq9gi8rvUCd1IiKPFOFeH+kwcP8fe0gwBoamIVeiZmQT
/AHyBlWFfZh603x1hjquqSAhfn2pcEdUUeIEtEWz6MpqTAOynw/2RkMnYN7gekkNBQdob491ZIOA
RhmgYOy2QMVgMBCcE+AuRFkbhxUD8mQWAluwyaCLRwg9UcvoY29XVNQiiglMQl6Qp/cVtclcwGGD
slrk/nmMUDSnG/T0odpjko5YFMYEbzeOAQX3tb1Q/XBRWBMcE0HlZZbNKzR1XItCseTRd0xtAhg9
AK1kPwBlDQ98UyxQQnNzYRpYElOCk/LoSmjgY3ksIC3hPcCC4GPKElYX9EkPBoHdkc3HkgwAaXyn
93YGxzUR2MvM37A1agq4ElkzMvZ17IOHg2BO+M8WnGGuGJRWxwe6DC4UBl2lkbuCLE4oififqhls
DSCyh+OgsHuCNTBZ8IYc9sdjK5+ZqRLlzMhhkACfGARgNsXk2gi2cjAMljwxgZx0/sACk9l3fCDD
y21qbPkoAyLQnoArh5/Z3unz7f5IwYDVFB+f4uSlcXtss+H3rQpuDxTQXKhgnb+/VBoKWyQgCwxy
ka7WHpI6ri2SdzV6h6Qzqan0JuFGscLew9LDkmAScN00v47QcQ2BRPbTWJCF4lHGShotARUT2638
rnvNjXIPtR3lfjDcIMbWCtwguElrIAoG6Ds3pXc3iGFf1LlsDhdrZQAfjnBDGFCm0YsBgAXUbsC0
qaCBWA8BFtQoJnXl4Gb8ckK87MNHhL3K9N7HHpLUCtqAsoG50uoYlv3BIWkCtXGllnTqqv2ecHTV
86tJNvvU379G4YUNvAI7SMZU4rUF8/YKwX3SYOGR/HaMQNs377Jxg2BOFHgcw5f9wt55Vy6pE418
G2uorl9Pz796NvyFJfMnWe7E9cLHPU3Oeyp+xKb72S98/f6///krO2z1+M9/SDQgD35xYM29vPY3
Ft2/Drq6ewbbmx9+ZbTtX+f1r79+wO9f+uC1vn6qr//x1HvKd/mDS7bFQB18fZsXuwiy3X/Hj26+
+/Ajp7o9nvjtDf3zHwdv903N/Mvn/8oMj1Ysu8DolyBl+sDO/qV+GftYWKu7/Ou7G77TFwhh7GNP
d3m3i3dvHyy9EMVGP9mLfm47+EJJHPsSZ7soqj78xy5K//PDeoc3gHcwQiAjwzkx9lXWuzyGyhoc
DhJsRw7i0c9mKYTvHrzHjMc++HwXFO7usXl6Sr++y/1G8FJIjn36Zvfodj9epi94xtgX2OYey+jt
O3899Mc++GP1WD24T3neHTz8he4w/uFon+4PH7wnHI598NXO3xUl8UMHz34hLY199s/zN97wq//O
XnuDx0b44WL3WL191684+Nh3/aksd/mPzonXfvTY598+FeWH6VOMrvvg3b9wpMY+fbNjM2fDKvOD
Of6KiI59+rLCPG5Xvn3ff9KaRj87OXjHfzY7xz6Xg38X7eIPiOg/XHgPyT3f7qoYNPXF4ed4RchG
v96vCoFvleXYl9l4fZIflgN7WGd/mx378JucvPLDGfT68N9wMs12jxRi+68Dc4P8w+mufgq9t9/F
/rX2qO3YD/K/2CeM3Ic2u3gYp3dv/fUmPfatb54crJV33cGqYGSGx/+GYnL2FLrvB51Hq9ALxr7z
2Z/rjRjLr4/b1wj7dz/QV8e+xAkn1qPH7HG/PuvN839DZUbA867Eguq7V/hGzhr7EfbnzC4YPsjB
Z/hGHx/7CmccBT99/m+YQjdP7KLO+xr/WyN27Ps/3z0yPm8Hx/gRb/LXL/Ojm+SfIqrv75dfxVE/
+muHl+fhNx7Cp13+r/8BAAD//w==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9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96BB7C"/>
              </a:solidFill>
            </cx:spPr>
          </cx:dataPt>
          <cx:dataPt idx="2">
            <cx:spPr>
              <a:solidFill>
                <a:srgbClr val="184D47"/>
              </a:solidFill>
            </cx:spPr>
          </cx:dataPt>
          <cx:dataPt idx="9">
            <cx:spPr>
              <a:solidFill>
                <a:srgbClr val="96BB7C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1HzZcty4su2vOPxwny7VmIhh39MnokEWa9Qsjy+MsiVzBkdw+vqTZVt9pWr1bnW0dsSRH2SpWKhK
YiEzVy4k+F9fx399ze/2zZuxyE37r6/jr2/jrqv+9csv7df4rti3J0XytSnb8lt38rUsfim/fUu+
3v1y2+yHxES/EITZL1/jfdPdjW//+7/g06K7cld+3XdJaS7tXTNd3bU279p/c+3JS2++ltZ0h+ER
fNKvb9fmNtm/fXNnuqSbbqbq7te3j97x9s0vx5/zh+98k4NZnb2FsYScUBdLxaiQnBOM1Ns3eWmi
n5eFOqGcSCQJES5ViNP7rz7bFzD8L635bsv+9ra5a9s3P///fdgjw39/NWlL78c9e+XBxPXZ93v6
5fGc/vd/Hb0Ad3n0yoNpP56Sv7oEphaJ8ZO2a5KvHf717c1dvjfR3hxN/aO3/c2px+JEIsQFp8yV
xMXKPZ56hBRMPlGuVJJR+Xjqn2XR09P/YOijG4DbXL79kwX3vxKVVVLswenyNxfN/vauje9n6Idf
PLq3vwkOxSeKUJdziSWhgqIjcMQJAcfAlEsGzoEovv/qH37xdwx7GqM/fsKj2/n17eriVUF1nWRZ
UtzP0j8HiIgTVyBEEcGEIUIZe+Q9Up4wIYhiimApALwfAfMHOn9ty9OY3I87QuJ6+6qQeNd1kOZe
3GMI/+ExkEI4Vpgh/hgQdALeRF0iGSNUEnnkMc+26mlojoYfIfTudfnKZl8U9s3/2RfV/3uz3bdx
kTT3C/ifOw6lAIRQrouwQIfE8thxhHuCkeCcI+xycuQ4f9Owp6F68kOOANu8Lpc6v03a+AWpAQFn
wRRJoF2cYkndx6xMshNGlMKcQnaCi8fU4LxJ2vbfmvM0MvfjjsA4v3pV8e3CmnT/5QUdBp1IRjBz
FVZCKXlMBdwThrkkjP5kAkcU+a/NeRqM+3FHYFzofwrGYx79oBagcKNEUkoUwgi4pxCPIrggJxhY
KMECFh6SroLA8TCr3hv8sDR5ZPyPuugPxcD9uEfv/fXt/ctHRcLFPgNWvjdv3xwz0guIGVD7HBUB
f3jhP1snePEeCrRo37wkF0UnwGSoy6Qr6c9K4GGNxk8ELEosXCHxccR+nj1Pr8CHY4/A8Vb/dBUe
wfSfReVsH+2hfru9X7D/PIsC20EcgxMcwjRE4APFfICJggjNoWzmhBH+HZj7r/7BQJ9j0NOg/P+R
R5Cc7V4VJP5dHif3k/ICeMgTzuhBoXDdH67wCA8hTjB2mZDuE6zmL015Gomfw45g8F8XDN958z47
RK2XAwMSCaYEEc4FVMn0O9d/4BwgKhHkUvAZwtihUDjKmM+06WlUHg0+wubd62KVvwGJe8mKmYPU
x6BWdoHNYEZcEJQeoKIIZH8IVS7/TimPa+a/NOZpOH4OOwLit+tXFauu9um+7cBHXs5FIH+4oOlB
JSxBW+KcQTn8AAxBTyQUaOA54nutfJzWn2XR04g8GHqEytXmVaGy2jfTiwqyRJ1gJbFiLgI1nOHH
/iHAfcB5GPqTLPIMc54G5PeBR3CsXlfZtbTpvtl3L+gi5IQrDB7CENQkILFCmnjoIvjEhXqMIvVD
gD12kWfY8zQevw88wmP5utzjpkkq2/xbFeBvbhXREwGuAbI4FMJcCPEYD4XhMhGgiGMOOf0YjmeY
8zQcvw88guPmdbnHdt+YfbfPXhAQzE4EhnR+2LxzOUb0cQ0CAQvD7hJoroDLH0XwZxn0NCQPhh6B
sv3tVaWQ3f4WuO/LhSzQVhUgwkBapVCM/EFbhT0LyaAspExx9KNofKig/LU5T+NxP+4IjN3rAmMD
u+cvXIgQesLBM4iSVCDKMX0csqQLUjiDUoUrBIIql5DxH+LxLIuehuTB0CNUNqtX5SIgAnVd0r6s
okXwCRSHkiko1UHjht8fpXZJThDDUIyAKz1VIHrx84x6GprHo4/Q8W5eFTrL8iXziQvNHlCS8EMa
RwLc5hEqgp0gl4AfyacTyl/Y8jQY3wcdYbB8XXFre9eAuHgfOf65lIXRCdAsF7o+XBdAkAo/hoGf
MCRAO1EKCXAdF3znYdD6a3OeRuJ+3BEY29elZ93siyR/c7a/tfez8gKA4BPYDCXofv+HHe2LQKsB
4koJEHyhkP+DnPU8k54G5eHYI2BuoC3qaG/kZzfW8cbI/4oGqt/MbdzsX77tALsnAvwEESUI5Iwn
GtjUgQIw2EaVTPzBW55v1tMAHY8/Aum319V4oBPgYC/nOMQ9gU6Dg+ZOQViBrRDyKJIB/QIWDC4D
O9nq0KdzRL/+0pqnIfk57AgJ/brKRX8PnaVvQJWHWAbc681q39/lL7lfgk4glcM/5groQASh/hE0
oD8irNQBHPojqN2vih/7V3/fvKex+rPPOQLvz972iuLf6R5cC3p5upeUZLACqkAOABHsIinkEWMD
BQAJhQXse3HGwAsfo/hMm56G7tHgI7xOX1eNc7q/jaf/QG6C8tOFFh3IT9BX8Z01P3YyeQIvK04p
VEGg5Bw3VDzfrD9D6PFtHYP0unLTh7u2e6PvoAk7v1/F/5zaAUIS3OLQRgWtcOp4T0yKE6AVEjZi
EBSrkKzY/Vf/CIPPtOlpeB4NPsLmg35V5O70LoIu7P30glUQcAcXtisxBfESNvXZY+UGxGYCeUsK
KIF+HEx4DMyzDHoalgdDj0A5fV2lkL8v9uY7hfCTF6yGoDcRlAHg2iA7H3oPjzpfgDlA8xjsLgto
AMDsuwT6sDx9tlVPo3M0/Agh339VbnNhby0cLmqa6X71/vOIhvEJxDHMCSWgEEjYrXycc9QJuA2B
vgxgdz/b5h/C8zyTnsbm4dgjYC4+vSpgdvusjfe3w91d9aLIEMHhRAK09bpIUALJ5OF+Jshr30Xo
486LZxrzNCaPBh+Bsntd3gKl9u8R7Sz5Wn55yVIVw2YzVEOQ66kE1Rlc4xE4h+YYigm0xmDkQmff
MUZP2PZm3R5aDtt/t4CexuzfftgRhr+9LhXoNJnL5kWbmugJSNUubH4K6AYAeeeIJxxw4yAOHZRr
etgnvYfjB4F7hj1PY/T7wCM8Tj+/qkB3ujeHLoH7Sfnn6YfAnjRlICiAbCA4bKw93pNWwLdBEQLA
fnoSFKwP088z7PkTPO5v5BiP1+UfvzXW/IdONBJ5QuH4wuHYyI/zPUcRjp24Llw9FKs/Wd1DYP6W
YU9D9MRHHIH129U/dZ4/PdtAYOtdUSjyXIwxbMAr0BofJF/1XSmhAko8+b1hFcLIK7z9v9dUf/Tu
B2eifz8x7kPLyuL7UfNnX/0OPhx+Pxr6czqfjDA/Znp9++tbTF0J+1m/H2E/fMgjIH5vlvvDmDto
0fz1LTR6Qx6AwzoIjkR83415+2YA5QCuHFryIRfAVo6EvjLYp3n7xpRNF//69nDwRcGxl0PvhpCH
XrO3b9rSHi7BuuHQVQ6XDlsLh/xxf38XZT5Fpfl9qn7+/cbY4qJMTNfC3YCs8/ZN9eONh9sTDEPt
BGK4C0ESDt8BCYTrX/dX8AiBw/v/b4ZJTLIsNssEkXfVyBZisCsku+GmTJx2mYd5tRyauflM8k3X
p0QXsymCAmVfSpYNZyLuNCWRDt2PpOzqdyPZzYn02iwnXirbz7aSzg56s7QkabebstHjYckXBfkY
KouX/USY17QdX0UiukFTWix6MXAvUWV3gafBnrVF5s1ldmrG1l02DTb+SDovn3Li80r0a2QlnN7H
QxrImvZePYdi3SFW6TEucTDkPNR8bqZlO4/Gb5UoFsMofbg3etbaO0eNma5cw73WdkSLmLua8H7U
fJymIHMYCczYU91wd/Yt5e0eCbuoWTmfOm1zZbsBbarSzl5fTsmS8rnQA//owKd/6JqC6aLPLwaB
zXmEqtLLcyp8kqlxI7vofYscPdbWL5p3bUVucpvmvuy6m0HMsa7rGflW2FM3Ykabhl+Erp/U9XlY
z5EWIzsn3I8pbT3b7fsmanQbc+KJrtxkpRi9uW4DZTIRwGd8Y1PYajS0i7ammY8SRb3KnLoJz7WN
sw9FFnPfcRj12Rx59bhxqDsvUV9JPWSLoVcfVTJujIpSPXHjF1RVgapEo7EwHzEJ12lOdnbosW6m
ooS5qjsdVZjrkMC8Zx94pNSCdgPXGUtrb2A0YDZM9DBlF27DvbwWY9Dwxhud5PPU45Uz9o6u1Dl2
q2jDGnsXpn3pw3f3QctKnY5Fqls8jLqPnK+FQ9bMzXfjhKagc7ugztSkoxDfJOkF3PiXhuIPZZPl
a4dhR0sLFwXzBVKl1yYt1dBhGHm8qmLNzHKQ0gL4yY7MptQ2dS6zxrpLYouVTFOPy3kVi8RrkmHa
CpKcR/DABF818qZj2Sfuql6buNkmLL1tQ5Kep7a5Zd+a5tTE1aTdDEW6EGgxNXhbRUWhaVe0ME0R
1e1sE4+pDZbdeSrqfZ8kl0mi1vmczhtrBi/EyQr+YB7I7vVCVSTTjuy+GUBugOl3XG8yRLt1lfqt
01c6zMymrCjTc1KfObSZdMvtcsp7HVNnCnrELmhkL/OqqXQ3O/5Y5/Eli2otQ/Z16PI+YE7uapa4
i0qSTYNTrJ00nPywY0Gj0tQPe3QzRr3Oh/ndkLgXOJobjSJzLq0be8rKtRnBnfr88yBJtolFmWmE
wOHaJr1IaSc95vBLVTZe78pveZic5tFUajV2ixxiSVDPuPB43QxaID3authh3FG4seobG2z7jhXx
Xc7i9h2XPALbkgsnNM2yjEWtM2SHs9YJO206EQbCFsZPG3tDXadZhDNTXpL01JtAiV00tRNrgqrr
KH8nMapOByTSZW/3lS3Li3CotxPH2cZOU3OaVShw8vByCvt8PccT38ZmYL5r7bJOanLKIzdf2iFW
QZ/G7xis+otG2qs2ROGu6Wzmm6nsgrZ3T0OnM6uoN+nWlnZla9OvqCDttm9Iqmu3MQvWOPWmpqlO
qqS7yXhuvHD4FOZp+KHOossJ19dZkX8o3LkLEuxMvp0R36gJbcwQpR+qvluHWZN6sKuGToc6Ck9H
l9xF5UUPbhEkzLELWYkbhsr3bRhfEFLVm0i4DPwjRwvSIaLncqyWvaukDnGBlhWzZ30h7K6AW9nJ
ueIemcZWD7Lplkhio8fOpQHtVbF0rWTajSq74SoEHy+lN5qi30qIYrqB5Hc+YrQFKepa5ZHdtuZC
drEIhq6Jt7YZYp27o4S0ES6kE9NtPMpe48zRcZjVy6G6iNx69rJBpDqKFMxRoXQTQf7I4sFqOwuA
NM77Tdn2VjNezV7nfiEsv0ls/JGPGVr2bSy82JDr+swOdelVyKl14bKPg82uwojFHmploztGdYTU
xy7FX6H3e9tUA15EsRx1yS3T3Im9ZCoHjWJhdd7UXzrIBV6bCk3m+ZqYwxfbHGJlaj0bCpiiDOJ/
eFaqOvGGPvySpabxWCS5HoX8lvLP8AyY1Ce5GXUxoaCktFqaiaKFbGINUa5aQCqcdT+y98TN66Wd
KATHympHNJFnh+pbk9pvfWdSr1pXZZx7Kik+FbW6Nkk06dSdPWKafNHiWmoz2UsITe3CTjXMr/vN
LdjgcxR9HCd8DQ/tadbN6L6LBC3ganUNGa/0y6jzpjPaRZ+SJvJHVPEgr/rAtAh5k/poOJkXUdp5
Lc1DTxRpUJQuBLdqL1H5wXXwvqp4DZSBtRrPZjHv8GgujHWCbO6XZZnA+h+meTnV9XWLt0Nc7ET/
kSXsLJwK3fY5WUQ1yRbCuBCiO/GNRXnuue0MqaGpLyNaGh1lESwVM1/lJBTaiUarIYJNcNP9Z/Dj
2p+dcYScCHg4+aiW49DNSzvqJu3fo1x+LVxzWbiWebObZ37Oc69taKt7quCldqq1mytAGRZ7VJHQ
z0nzoXMCzMd9PbSdl6ZNEuA2rHRf9ed15CQBxM7SU475CBGNBLBJlwdZ13iNjdMlqatRz2Ey6Djt
mNejbPIZzSofpU2oc1x8cQtPGhN6iZi2aWIua+oOuoy7ZRLfhc1YwpRNmySFzN8NTrFsWHnuDHXn
daiKdN+G0cKO3c5Bwk8kyXWCTb8gxTR6CZXbsHTO4rigPhBH4/WsLf1+oKFmaj6LemeTcfcyxTjX
XT8MeuiF1GRMVrQfCy+u4k+p6sCtx0sUtu4uD2c/B6fvonzXJabXbFKXrKq+hGlpfScfXB83sWdk
fDkpNwxoOKUQDyD7ls4dkMUS9sfgRMQ8LoqmOmSDbNtyQ89JO17QtooDUYaRV+btOnbvmEwzrzZj
46m8zAOTtjeNldkaWPXslbL/CPwz3cw0Oo0zW66xg+JFldH2FCXdZcdx6PWFg1dhSd3AEesy68V1
PF6LqDNayRl+9M61UP0Eq6S5dcZ48kYpr1r5EVi3A6sszD2ahd9SNfealwtXgbo+zHNQFe46Yu55
yDLxXqR7x47ZIh6NN5WRnqxgCzp106eZgOvGYsfDqr+uUDquDtvnXlc567SH6zLLV2NmIw8eDTSu
wtZc84KUOhyAHB1Yw0gz6ylTV34aJn4SN7qyyk9IsWF1Pmk6yHesCrGXVmiVA1RBGOdX6STf5fkl
4iP2RJgAnTz8yIFc636IVk3EvwwDOGxhTeJPkFccM1f+ZKqAfoyTfNHnd3EOy6aUFdHJLNvTOqwW
9WStVyq4obE3QTzZadvWw8K4WbWmaZSsDJ93cuojn00y9fsSlafEsiBrovdAkeN1ZPJVNwfGJeX7
0pluZrekOzd2vyFVTF43Jmd5NqWrMpyIHxWRP1hlN5ayeEmyuAQClVc3TFvu1qeq3YXVKG/iaVpF
kzv5SVYPS8TzT8mQN1sZQf7PY6fzq5Qly47zTKvaDS86lPkidfKlgob5nWF2XI3ANrcsHOLNZJp5
rfIpDMY83MQtqS4Tdoma2yZ0yu3YN/muP/xITRAK3AZDEufrKYrwphXVx4LKZjFQnG8tpvHCsgEt
Sok/ITiV/KlN0GVYj4Pfzsz4KHSydVQB/U5wOl8KKG507MTzOoL1mk0KL2ucXRADlUiZUwQeFBvP
zF2iMxdNixrCuVdRVaziDOK9KAs/LcbubJAFCTICfm0zkS1JUSIgo3G2C/mQe3knh6BnOb1qffah
zsXHvJinmzq26Y11vNEd400fVb1O56IGctROHq6gPotwdRaR/NKOJN3WBQFy46AvJBfDxYxkpFGH
nNNSCAQRQa5G2yNvLqirB5s025nUiea2H9+rcbxpYrNi0nY3KEfJ2WwcWOcp8WPZxpALehJAwo39
YlDkzNpILGbpfJ5LdWHckFy4qZ2DmDkQo2O8Yn1b+DM8VcJvoJEyQGmdwip2b3NeyjUnEFvKoTp1
ElP4SdlATejO0aIs2otY8npZkoov4jgSXp+VnccGST8PNLsizhqoZnZu0xhyZeWQhZ2jaoshk2kO
IK+GnMRLxroFFWUUdB1Q0sz9vvyqVZkl8yocwvxmMVdRoqvWrb+20QzvUM17qERUMMMSW9uWNlfz
SGpNaOyVLhtu2IjJMhsxkBuE0iBRRi0KN1ZLNYSfx7ZnOsOlPE0KJH1hpg95j9QZrtUKS+MGomkv
nYifN60+1Jjnxok2eTWrnapjekpmnmgmMi0mRa/U4Ucy1GualLekckO/EdLsSFoKHckYwHVhDnLa
7SK8TfMsfo8THPthlrhrt0+LD70bBaZSW9S7ZKsmGXqk6aLVmKdA+qrSeG4n80C0M7+MIgSlP1/m
PZGXo9Bl2E8XNI+4bseZLcdUTMCdpR+GONrVSblHlZWnGR9OO9TT6y4vjJdElC97WBtLU2O6jjKc
wOp2riFMoX0nIAxSqJNgwz5czGTst1HO0pXbhp+bDAIcPGCwOyOs7M95MwdqBB2jaDn6VAvnI7BZ
cdumZuFkDKJDPvJlNVQk4BkkgxGOyvqJgoq6qudmYaPUeFWRk80YVskyZ0OhkUH1dnD6ctEnFfms
oM6rRld8UaV7KNPn1JNlbBa14ziXpXV81ozLEOf8puDzeFXLdwZvlFXjWSnNdFYmQ6YpENSzYbiU
Jio+p06yGBt4ciEAoD6QfLiMYlbduZPZKJinjzGPFm7Cdh1E/AGYJRAMVZokUElZnfZVJ4JiRLku
o6k6xVYBv8FhuYI8gc5i4Jmc1pdZz5x1Ndr349TKQLFSQLpAhd9lEQYHat7HlcM+RfQrKly0gZTN
/aIqOz9UUXEFys7WoDaF1DNLHxczWWQDjYDxTskFeFR8kfa0X2LIPktUTMzvIArdCCZSj/USfUyb
6q6o+PSVxGg1lTm+bVIoYXsnPStDUEqoIv3C4UmlU5xM7yOni31MGV6MzIIxlFWrEEzSOUl2HYoE
4JxoEnHrJwUvYcLC2BuBAYDeVdIVrYoPNmqas6kLoyvj1FfleOnONP5G7ejXd3mfsY+sNWMgyzGH
3FyCmJF17Xnn5MHcdNPOMlx7pmjxeSXnxHdIVJ+LvM70NKd5INX0ibjxWTSbdBmOab9ErRuMEMZ2
PMpqrx/KlVM00Ttbd1YbmX3qjcFLWku7TIc48ijpje7rTughZPV5Hop8W5vkWx0tgfUN7ymBFO64
3IEKX62m3E0WQzbhFTD5YUnKCmYkWk7Z4BWiy3a1odIDPePAzK9BNoivZiCFhHdAgHGZLJrMoUsI
wgikjRCCdp7sUNxmy5BWadDURa6jogbkaKo0KQe+plPF9EhY5VtbYuACZlyXKjrrRlDjgMnscpLl
C9VCPJQjKAuSzT4zY6zbpM5WbeLEF1QU26qI3yci50tB8pU7jcl5KGvg0VLsOsIan0i38Ks6xwFv
48xLuUPPs34F8+VeNHGT7uDM1UU7OdXFADKbN8yKruxAJo3KpFgCfUu0a0FCGFJTnQ081V2R1is5
E7VwGxsGchrTZR2aVJOJOu+yDr3jIRoWNaLdonKbEsje1K1koeJVB8xeRyBibp2UjiAD+DZyqAa2
VW5dninfsQWQxYl6peBsaXPW+jVoCN7QYnkGGi0BJaejQVtXLqg+yII6ljVbZwqbRdrWChJMujZT
I3emTvwqdHNI9DnRXZLoEHTMZWGT7p3T2nUdjR/nMEzf1yYDLaew7rphrfKnko+rmjnLsk3nhUwd
UANbHqRTmC1kERrgH17ZzNEaHtBQLkp7FhPyIc4o3kTxForn7kzVtQH9KDabGc5HXbX1p3IKiTck
3CwqxJzt9x/N4be5dIulGPpmST/hwc1OY1BsQFAtB8hCsBDcvryOBxAcI9BNpChOMZwm0YaAoEij
Kfbl7ILQVIE1fRdjD5aF1Yi2KCCmVoHTlmsrlQH5JE03IRAPnQverZqx11NR5JuJFgqM7NWGpujW
UXxalxZ9KAY7wZ0lFZSW8jrvk804j/jc0mKBSDR7cpSgWfGsLFYh7y5Y3g3A36g3g/Os65Z9lXU0
XVQOKIRGQeqdWlwGFovyjPbGo9cZE3brkMmDnvN8F3bqg8WNV1YkWjYdqr0GtXRXWbJlk5tsjVN0
OoF/uhoQ9Ylo0x2bumwRBans0G039Lqoqm47waN+FqlX6AxkaG0yQk4V5V9CEFf8ENQg383pOmc9
WVPei21aO/AuoOveOEUcyHH7mXR1H4iMcc90w5fIwWZZmtHPagcv3WmqtKih5BrgiW9rclg1Kq3R
e1DRqpxgnfEoDriDNWM21pEZmh3FvPugKpiZOfbytg5X0vRiadpY+jGuA5o3mXarvvQYmtCCFqBh
qwh9xlH1ZU779awMvTocIVoQkQNjF5vMdmNQ5xCxyrYBOUp1X+bWNNrhxu7UZMBLu7LbFfK6GrEf
2khzzMPzom/7DVNQiMW9qYOM1Q0ILDXQk7qcdn0MNXLTtUgnbMo2EPdbKGrxDJKJjQONdN3UHKqM
8iKypr9S0oDmXjfng7D9eQwrHRAjXtGAnjOI5CIOp9HnpI1PQTt1d7W7GkZQbW1aDsspoZ9dEAdO
p05117dRKIqVoQXdJPEYZKg2XsTNHJAo5LuKLtWcf4vSpDifescu3Wg0S0e54w0dIGaUQ3ld8+EG
5DxzPZVqA71sY1App/dHBYy5INW1mCNgT3EFTCONRm3HEeSBYiSfoYBYuGF8S4rU7jqVicsKnrbi
457gxfc/p7hUiw6eHQXLKYyDPgrrVVjF86du/qjGgZ5GB5MLvkxUFr/7/oMMckG2RdHPl1GaRQs8
VNSfBiDOUSM70FOm2eeO7XZVbodlBtKGHqOh8Ecsug3vK+GRDspxWCIL2A4Y/ErY7KwI14Uh6MyZ
8+ycHoj099865QL7KaOVSPlZhrJ2y6ecaslnscxm+15NHfJq2BC55l9wHHZQZEb2Aii6l7sAX0iZ
/JBXEdZAus1pNpWwjzNACTSaD0rk7Q500nZphvpmdpxpM6nknZhrdB7yqA54EqRwGuFdMV9NsLNz
lqelo3mataByFwAMEObA4DL23WwO17kMWy+1RRNQEbRyAHY8JJDx8LTtwgoDaSrPJ1M6EH75Dnrg
1UXUj9ILEVmVtik3oAxhXfaHQo1/Ti2vLmMjv+DKDOcoLf0wH7aiF9l5bKvmrOsbqS0L8cot22oJ
C6ZaxFjc0DT8H/K+bElSXNn2i3SNQYB4uQ8RQZDzVHO+YN1dVQwSIMQovv4sqmt3R2onwT3xes3a
yqyysiUkubtc7suXw2Jpx9+nQW3tic79Y+oSGdFpvp54MezIGIZf58p+7eosv6v0eDf3NLhLm/LL
nFcZHJHgqirnH5pU6TMdk+u+btN9OA7pTVlK92uYpjtkLGjXXAmXf3ARI7z99ceYEb7ruLCjXLJb
PsEXTDP+vSt1eTe746PPGvKlqPlRV7P6WeTyJuvdD20VfEI8e3jI6s67QkBXX9uc7Ya6mSO4pTAp
lBbXPWkOQ6P5Yzh5akeR4HtwpLiVtKFX3oRwYUc4wzPgK0vD/DYv+2LHZNXc0gzuE54XUQeY1F1N
mhZRKvd2oEpc+w0MgTUW5KqgHUVAp5z21ugevbHwbyfi9hGCI3zfNzDXcqqRv/JauEQ+JEjm7XOv
RfI498VX2yuyO6+odiVxccn1UuxtrcurCS7bQ1IN15Tes2CCX99799R5pYSPccCtj0mu6YvwIUk5
UgV3RM1LCq1AdtIiCONMUyuuaVdcY824fwZ1W7lpuys6Ye8z4uNRk8qjhd/fDeWkX3yrSI4pUnEN
Yl171+vGqPPJZ0JLcpW1lEfIG6WHzhnzCCH3/jor5M2kwvkPR9/NvsQlWTUPTfU84/76zOD8q1HU
j/4UJDuXt59LG14ATSk/5g5pDymdy+uxH+CDjPYd68mLVVf+dSNtclsmVrbLkVME/una7QWuagfJ
g7ANbn3C+I1v9f0xGdpg1zCJVIvD9RGG+8FKLfc57/1DoJx+P2dT+qke4fqxPEGIZqgR8K6ye2U7
T4z54kr0nO4U8h3XSdVEyAkceY8oNQnr12xuyL6uB/uah4gSS2s84G96XyVaR4j3NTvdZBX8bhaT
Mat2vFH64HQalsCtnaOLO7gYC+8q0OxRlpR8GTQbDlo5zgPxJnpNcJHGeDqJ49CF38P2SLhIPypb
HlzayOfep+QDnhbTHrFv5AKaKHAg05lOR5gKhDdr1dsHB57koZiq7JB1Lp92blsqRM9KZLMWT4XV
XQ0PySuvRNF/H6V3J7k1fAyKWSO+Wua4upmMA5TwXOU0vK0rL30IZg83MuqljwkZhmOte8yVjPK2
FZXelbDLz8FUw7KWc7ObkRmKedZ5uPfnGTKb4NIpis86YfqqtLy/Tvkrf8MJ/oYX/FVLrfI0+90+
4J+//t+PdYn/fnFe/vvDpfvAv3+7/0/bgrO/Ff+oF0Rca/7SghH5Z6x/SRoXXMY/zJoG0uPlV6OD
/8Ak/jf/+P+IEUE5hgMkxTmYiAETPwGL/PM//8aLOGDsALTDBrWNb8FmAZD2Gy8CUEgANhsLt3dA
/679+I0XAQQe/4LCEHAYgH78V4X2f/Ai1lJDD3A1Krh9xLpc+r8BjIQAnryBi3igB6MOGCxQwQqP
wcKiT+EiEinJkVY2jewi/9kH/kOgvFj64ccikcjuFnYkdIDEPEk+5qnzLGf/G7JScR++ZuOSBSPp
bZLNn3mPcEruHW1CouJuLtRNN3r7KRBRmgz32Wh9bhw35l16lLMXF7O6UkhjcRJRgXib2vs9O/oj
iRKRHkKItijUFSLe19x3n33lPQCWGY8Nfcb1+QDEgOOnf07wabUMIyaaD4zID/OURInv7mlW7zlU
UsD/FB902kRFOce4co4BHe8Dya77FJlnSR8qOn1GQn0vu+rJ96xIah2L0kfSqTtoJ/k4a8EOyJ5/
bH1E0cfisUyA3QiyEEkrT13NCdz7IhXPXRog4IDQSO4Nr50KP1pMfS0oti21aOwmMLJkeaF1f5HO
PTSyvKOFiE6k77eqvkH+LAd1ivv5dZABsgmAF9uQHGC/Tw9SlwpurUVoJJrmkFY+QsHlXTo2j3gd
PAYKcdQML2w+BxHpPcQnvP35D1hg/28/ANSYwP0tV0QAQq2FNeD0A/ImZMgW5ElE8MSUMscVo44I
SSEJofEU5JnzSBPux30yPxXN/HmocqQDbMQfS9/Nd8Huh3Y7dZx9IEgG7ubHwE7KKKnnu0ko5NM5
B1ojJddWx4FZaq09QCLlAY6gDndc2e2OjQIBeWBFJuHv6jrBFRy6t82kEG1HnCvqW+cvPSZ6N07z
c2/l8dzm9h7698VtnNskmO5Z0d9WTdbc1I1M35AB/z6h/3+N6ZtC2f9AG38B7hZWtXW43Zv+Lv/8
/t+mMwzAewA0JYq0ApAanZhOH4WNFlI2qLj/Td32L9Qu+D8WaIrBocf+5i6HIvw2naAx9i0KZCZK
usCojYrw/43pBM74RN4JSo+Wj4Idfivng8xtWwGgdgV1q2Iny+StJdpgH3qcxidb8VtkTpV60dl/
dfrfKQxdTvsmL2rYjyunz4tDpme+o0laHs6PvraA5Uo4QQj2TGd5b/PxqnOq7tntS+9bQQW5ZX0y
oez2n7N8ZwFrUxggRGKLvEj9YkS0ytYPfHaURrASmLuIFvPw9fwka7tkXF26bdtZdwKT4CEijjQv
smmfUkturWJtAuvtRklVoTzQd/XV2FUhQuuwWB/zzOfp7qIFLLXVpwcBYzn4rZgCPHUyke3mWesv
meNPQJyfO4S3hvkfKVrID06HLwLC9ThVeLG3lUhvWlF4NpBXqn0d1DyFu8oeE8Ra7C7INu6ClWP/
hU09kaywnDnreQI4qBrs4tERVoOwjrvM6wovUNfnF7ZyLgue93RhyOhAtHDFRZmWyJVJpKz7XYbU
O0onLtk4Q8ODsLFkEWo/6uEl3PshCdhLRypb32nWVVNMAlxSeNo0EnDzcxOuLWj5+cm+SWbJIVgm
HEQYTDd11if9niLClUfnJ1h25h2DwgyVZ/k8Wl3venCWdF18SvLM7YadFXKAUBWSEtrf0dYT04fz
09mLhrw3n6H/Mihb7rXaQyYtHRrcsSx2S4A6Bh0K8q3v/ak4aDpOzq7XAblzOAD1Yk9S5pQokT23
pWsrNowDgIeA6nqjFwGq6O1dVf/MBkSArUEcxim9Pz/J2rkZBqKGso5Md16kdRt8RbopiIDrEhtG
dGUJgWEeBCtyH7ljuE543f6w0Dnurm1pgCi659c72lX6eH4Za8cVGJaiJqMnmwxOGkmTbJdMPoBo
XYB4Z1ju59CRCPL3KUBT/bBzyhFplOFwfuaVDVz6QZwKvhJjIaXTeFFXk3mOlK2K9CBRZ5FeOMGy
tyea5UypzbQo/Ah5MzEhxcfLFNiHEvGJy1Zg2AqnQNAN4TwSV7UO/KeuZjMARoRa6YZNXbHiwbJ1
JytokUiyxsmDAgUJjYFB6cSODBlHcKBAqJyMU3aVFbO7Md3aiRiWIqw5Fb2jk7gmbC6PIyIkQzTl
ZT1s+DYrd8RCC3O6HpfWCRslCeKu650OIKK6siIEN8UUARU7bt3da9MY+t/UQ5O4U8li4Krnj1zp
7LGRnXpqizp7PH/0a1MY2j/yidkjaNZih0x5hHRxxm/DkeGy4B5DYcT5WVYOZAkfnO5XxlLJGV6t
sRJUXyMMZD2Gqa3EZT6Ib6o+IpoWdgjPsqBxAKAsJvrNn2sZnf/6lT3yDQXvh6BGaxEfmA6BY5g4
EBa4WasFsNjLC3fI0PE+Ryxb6ILFtB14jngFm8iutXQ+b+zR2iKWn5+oIA+J14TTcgSNcsPjAqGy
opzJvrvhRCCSedleGZoeIEXd2gS4FKBi53snnJuHFvCdez144jKXcKllPV1JGeLdXwBqFXfULvuD
l/qjfFatIvzWbebQuulIFgbPKEty/cucNd/Q90BjyyzLC+JB4ZjizNN2d6gmQdyNa3LFQPqGpuu0
SK1yxPF7JfJUR0SqyQh4gjMMwDUHuf3AvSGw7pjd2dO38ye16N477o1vaL6YkBys5zGJ8cTM7Ica
ofX2r9aZMxmRWdX+My8cgRSEI7Luzioc6XzVFP13ns9Pv2ISlt5dp6eoEx8eKSdJXAakP2QUyIPR
D+Th/Ohr3sDSxeF0eG8ANLNxmjB2LSwmmu1k6CKWFkLHaav79AtQQmN5RWeA0R4mMKtX94DnsuIr
447nbejcivPjGYZDKJDtArwRxNTNxzjVYxEpJqoXwuo5nsqk3/D11/bSMB6Nm1YFIUEYe2K0in1v
s3LeAcqo28vE0zOMB/Aw2nMmxeIOsSdUNgWd43xuEHbUV1XeyxJVBb5M/5IIaTkbBnHFXnmGIXHH
SuAolB/7LCn73QwEstzNPG1+DBoKv3FCa7MYtmSmM296Hy5vlgoe+V2ZHSqZAt5pA1VwXhTXDsew
HX4SWlXRTHPc9mkXO7k/HIT0guNloxuGA3znGZlg9uLCyUvkt21UQCHZvGHN177dsBF4GwANnENY
nRaYGyuzv1QpVZdtDDUsgO1LxK5FOsd5QObncagc94DaObrldK58PDVMQFb0nUSF2RyTpAyvieU2
R3i59LKt+RVJPrlPXTl4suMYvUtQLUrLge20xZMNuVyzX9RQaVY5MxsCnKuNtL+L6leXTPdlmX6l
If8wMRITjlyAnPZOGVyfF6WVO4guOnKyosIiyhqTFocti28WykV3aT/pnaASZTFz2uzDTmxMtaJ2
S3PN06mqxMvm2SZjPBLvBx5tHOi7jssq7sbA39jCteM3VNsdApSx8WSMXSj4S9jVRYRcMt/wmxch
euf2pIZWdxWM3zj7Y2zTpomggK+E87tR0mLn0uRrWyP9HCbFhrCtHY2h5XZXioTNRR+3nkd2tXK9
Qzo7V1z25SGpFZABk9hY2Nq2GSqPSzPh3Ha7uKkL1Ggoz2n3QTbx7HBeylaO3jW03kvSlpMZURXw
M8kbVDksOIJa3KIuuNq4rVaWsPT9PJUuhCPJYPdFd1R9OrYfgNTmKfBulfhxfgnLp75z9q5xrQPO
PTTpsMCOgBMMLIDxVaAOOmz29YQiJSs/cp0id5cEFwZZXcMaeAXw3owlQ4RyWIQh297ZNWHYb2jK
Msp761mO6kTxAZ+lTlKwIZIV+QZIT4barPARucCbTnrFZdYeGd83k3A5K0Ja//cSqNOgLHjwt5aw
duSmsnss6VlmD1E4htbOWUZvL98gQ9mBf5CJQJFe1MxtCkChfkql/4CSLlRl+yiMPS9Wa2swlDyj
Hqstx0Kkgjo/ardiUULJfOH2G2rNp1KwPMXgrGVlNNNMR+noZ2jmcy5QuWKfFkr8UwmaOsR1hOb4
dAcp71B9mDqK/DKdj4OkX9rA4ht7tDaRodplJp2qdq0+Qjw+HlvroeDNkzcVf4J14MrPy42Y6Nr1
6xgq3gI9jyLVsY/S3AbCebpjPLwiotn7nFylyoqygT6XuXdoEnrh0gwdtxJPuRrlX9HUa/gTRcwK
mqDqJP+DchvlftPx/FmtiNnSgej0rJo2nAo47X1U+CFKKooc8GflBBurWDHvC3vb6egA35M0J2EX
1SijP6bER6373AaPsIViQ9jWFmDo+tRTp6JB2MczUpjtjswlF/t5yoLgcH6H1oTMebsGp5nCspfp
EHtcy5dQeT4qJxnOgs72zlKhd19qVsbnJ1tbjaH1dp44qp7KPk6TVtyERWsfWo6a4POjrx2Hofa9
SiSA7F4fd6H72pLpdmrLHKUcZGOrVsa3TcVvQY6iNVkqfskDrO43N0mfuSyfz3/+ys209Jo7laYw
z0vwlARdjARfuctG3KpDnb0MLL0JeeFeJrO2oewVb4kKGcgSVO7dN8oC4s8ZHjt/+nJ+FWubZGg2
QACjbOGzR47Ko6pNPuTa/uJ45d/gjL/Jmp7+vqhPE+1rxspe5j25v1k+pgQugo5pMluxOyEhyhPe
7Wa7BnSpLvI4SBQwRaqr76d8Rq1rr8qNvVs7oUWsT+YeUg9kLRg5FnAXH7QWoGJBLeQV0Sw4Sib6
6/N7uDaPofR9IxxLJHUfI0P+yEuOCm4Ha5WOv/Ob8OdlkxiKn7C8CYZc9fE4SLmz1fwI6DFQPY58
Ap79spvYNhQ+rHyaS9RcxMwufgDAn9/A4ARP51ewJmqGvjud06lO5bAmw/hgt+mjOw+3sp9eLhre
MtR9pnVYJChaj62lCt6p6ygZ61fRsMs+3zL0nY50GnNUj8eMjE+8So5jUd/YDt24OVaEyDIUvR6T
JO3ctMPVR54Hq0HBApvw8qxzhNrdakMlltHecacXBq1TlbBtKYOZOATe4nDbgW8pHepPKL4+pE3z
0DvNho+yctSWofUkwxNE1dgr3sOhS+bIcdtjUmbR+aNeuZcsQ7GpHLU7IZQf1fMA3CCKhbyNU1j7
cEOVpfY6v5Z4zLp2dy3b+qqEuzDTfsMcrn24ocS56KYM1Q+wtvUH8Ezsp/DHZTtiKK4IUf05c5wr
ypr/cJLmgYfB1WVDG2oL/Dhqqka/i3Vb2IBsdk5c9G57OD/6+wLJQkNrUTNMC0uEXWwnjzyjMYBG
t8wBiNuynp3WuUjsgWF/K/ap06VEUotEsMdA89t7Yvl/NC3oKlKr2UmyBRZ9/3zBDmfMMzhNIyz4
BN48yj1yWg1qc4Nxwzr/uvT/W3vRd+Dt8Kwdgo56A4lQVRtP19lXSsGetUtfVbfTj0OEAkVyEM/q
U1IftiJv72sE2BffzpmlWUObTHdx1qSoI89fvbQFVIskf54XgLXxDV0ekS3TukrayM7kVY6sxCEh
xUueMb1x9msTGCqt+t5CEhETMOE9oQIGzDD5PfgFL7oWEBh6uz9oRaythoVtpEr3aXL4n8IR923g
bQy/JlGGYttjjj6Vk92BucClD37ttYD8Tf6G9r1/6bDQ0G3UwAwCHjiJ3LnvdmXf/xnM4NypyCc7
d9vLDsBE4U1hT0cewoCgRm/M9xYHoufgMTWLg2zqdsvbWzlnE40nx5KiThy6l4I3iYzDl9Grv1qJ
2HD314Y3VHtwXUv5LraqojmyJMuVTATccbefu43TWJvCUG+VDQGyARNeFE52p+bgtcjH+6Rin85r
2ooosWXaE3e4AI8eDTK3BTWIe68WOoScsjw+P/jaty+TngwOKgDggfsBjy2wd1BLXTOfReC520Cb
rX27qcQeqXTqlm3sOGCDcJT7Gk52c6GAGiqsM7tA4KlrY6qHWxD13KC69LEZyg0VXlEyZqiwg7Sn
6yCBEfMxeQFdyo0orI81Pn/fgJsyOr//a5MYmlx7YxWCfULFTZi7+ySUV4yl3/y6/E4qfjw/xwIw
f8d7ZCZgrpdOyzN7VLFv13HZAuLq2eAKoKX33UXJWzMk4aFKs2ska/h+BHD7kIMkkJKuiVEAt/VI
WRE1E0w3EhcWl/Y4LlQ8tJ33QmjwsQ3dz+dXuTa8oejd6LaZ9Os2TkDpkDre/STltVVuhe+WYd65
w4PlAE8UZUgY9wtBVTx2OWrgUM05JC0o2FS/c1h+j7qXDWuyojLBsr6TifKZJq2aeBuHmdxzqh9K
dpmXzEzI3EiUIwAFUXFWDh544gK/uG98EKaAfQgBwsvOwVB5j1dTxWsPG6W7JwIjKzL6hUj+8fzw
a9tjKP0EuKfwEXuARRnaK/AGdnugMd2NzV8TIkPnUyfz4Ms4CtQ29pexKF5Q7RBRIjdkdO3jDW3P
pkZyBYKR2HNyOkYOr8NunyKlzDe+f5HGd6TUBMXRLE1Zz4SK54k85yXIdhv5NFV1PFV9dP4AVrbI
BMaJ3GsQEcAULQrYGpbe1yAPA//dxrNlbXhDjQXTSdkMWsXKDf6yBgafnznds52O+cadtDaDoclO
MFjekENAexTP78Cxcps2UuyAbL9wCcvEJxpcTmA8ndoMS6CgK3Z95zHJrMdMhd8vO4FFuk7G7xTt
exriBGBQbxf6oYXVmiXOhTJkKHA4piADaFIVVzz/DEz1S6PkB39IH2WzlZdYE1NDiZH0VxZ8bhVb
yAV6XODZ3txNrLwbFYsu2yRDkxF27UD3Rpq49RmImf07DSiA4M3Xy4Y3NDmZaMlTWeBKxV6BUy8d
d6nHwEpK28vsqAlm61yQnRTgTo1Bo/1pQmWecvhzT8JP5xewCMs7lsIEs1kWHoeVZzUxYwLEaFnR
QNOmuvxwfnh7Ocr3xjf0uChCFDQVGp/fyE9zUD4p1tyDaP1PtyFjZNX+pzxAaXwFfs9dwcEoi4iN
vRNNceH6DC0fCs9PSuY28RwqZ2+39AGUj1vA17XNMzS8JxWrvalu4tSbsy4DP1RTyx8sHPhGPGtt
guXnJypOdQ2u7qlqYi3bTsa23YDuIQEh1lYSZ20CQ8k173umykTGnpda6YGDNw1kwmEwqt15AVhR
cc9Qcbt0LDqGRMZFMn5H5PJu8rt239jFg6UseTw/ybLf7wmZoeRBME3MGiwZu1x98nLtgaihVXs0
o7jwEewZet4JoC1bt0Jga56rH8M86Rt7dvgfXE/VFhJjZRUmaG3KQQk/TtiqOivqXeerg+TOyyTs
i+A3zAStCaceSwIyjxh1e/JKtxYoO0Wdbdx2K5JkgtbAbQdONDEuB+3NXyxw1l6hBhU18uePeG14
Q49dWFnPARd0HFYJqP6DHmX7Ow+tFbZekSuCakLUkB3ldSUHGbMAlHUtQppKsU91Vf2BjgQX+pUm
OC3gpdP4nYIY0e5DnrbPWTd/CVkbX7ZJhjaniR5dIdImDqrwtapHe5dRsHlfNrihyU2pAwaKNwls
PFGvBJQJ1z0vhwvFx1Bh2XVZEbheHSeWt0dEF0Smwvejyz7d0F6lCTAXAoODgQStGirvmleboLYl
1P2O8TFRZ00+Aa7JnDouCp0TMIfPdlPuilolLhhsehcUd1niWwsXOtNPbZAE8roJHV/ubdp7YFsA
tbfN0QohGXWMahZ3PIyjLtQfE/PL4lAh3o2LkoPe/Lock1TdpBPKwGIyF5kHgmiOzCtaq/jDKwr/
ef4hTGqvu/K9NmDon+GjR8Q4hTYYcjy3rb5NAaWg/aU+Kf60Up/330UVZIjk8a4pH3yECEAKBIJF
EDy5XTVGo1STPkiFhiov4VQ66Iagk0Yd7crV/RXCsHN6NYZDWQFrL33reqySIryuAzdMXsDYldm3
VoNWAAgy9C6rLjtOE4RXgvESX+7WMUHue1ePFcKRur7M3zIReEBYariHaAIj/OJ1mKrH0E5vkiC/
zGE04XYDUkiTcPDtXp/AyoiboA7jmYWH85K+coe4y89PHAZvANDHLgsZg3lu2iUk5CBdKr6j4n/j
ElmbYLHPJxMoK3V9jjwkQitFATbV9tkdyatfqI+XLcAwYQXqfIcKwMe4sKwQSGTQjaLoLb+q0Tnk
MlNjdgDK/NzqwcPYxgHSPNczyBLw+lP05fwCVgJES8fvNxtUpsMApkzYGhBrgEp5Lm7h8s4ReDac
a+3mzV1vWxflaZlr2DXwoXaoswmxWahNRreV5rMCLfBOJ/3GYlZO2wTfWTnYpCmTNcgdGw/MM9qr
rx2Ahb8hPrJZ5r82CXu7Y3aV2zNxIbN+WnpTlJFc/pB9Nn0PCJa0oRiLfL5jpU3UXVc2Y0KyDsdC
xU9gqW880jYbJmPFdXAM30T2oxoaHdR4Kdf+x0qW/Vc+k/p7SfX4Tddu/fMi0TLhdQMagLhDj+yq
aMKZ7dw0R9MP4OCcu4bPbrMbcuKB3QX68sf5Cdc2bfn5ibKPshK2NaVwV1j92tdgPgSX54U3vmNo
ugzGpJhTXMpoDIB2Br3t494frctcIcfwVkYLJedejohXVQtxk7GK33a8tT5ftjGGkoMmG50Q6hpW
vOqDm6xyrVc8cvWGWq9tu6HWwVQ2c9nCFUW3BXHdV6xAPr3bgiCuSKuJq3Nc0Yf5csGxkt2AXuoB
TtyrC0rpvgPV50X7Y4LrbGVP/YTHcUzAa/ojQ4HBj7nsy25D4VY2yETVgfSrKrKC49XqBwMBI15l
760EPRw2cB4rsDdmGxqNkt8k8QVDkzjVd/wpr7QGrWVQOfIwtjX5mLblA2EBKPr9DvfJDfO10jcZ
8bz6MhkwgXcK9GdWX8CrHMHrx/akLBBDLLNKiuNlR2Totm+5Mx4jMFqJq4ryjk8tQ5BkarqtdOja
IRn6PVs9SJkHp4pd187hhozFSBHioUO4IWQr98avkNOJdfLbuVSVgwnaNP/advwqm/svKND467IN
MnRcgOWzC/u5isFzA3LV1P05d97Wt69tjqHiaTPbbctBaj1Y9Aiu8BvHaTc8tBX9NoF0JSGgQAcP
SzyPALaCMiCuMufZz9J7kjqfLtobE0zXZUKlNsrq4tBjLkr7hxEUGKraUO+VgzWxdCAixrMbZxuj
z9R8l1r2dJi7sPhIWeZsSP/aFIaCtwWtatD6oXFQCY7JYb5NwD6a9Vu5hZXjNQF06YQMp69q7E9B
6BX6laCVnQSj8PndX/v4ZdYTwR+5nzMwwJUxrds81nRWH+uCDmjU11eXURWhKffbOWg4ocS9ssD+
6qGvFrjrrhIbncP0fKEEGfezklWaJmGOHaLZeMe60DrgHnKeLtshQ3dDsJkPo43bv3AzFBWHHvXm
66wrqD6MgtTBz/PTrB2zocWgBUrQzDaFkfYJQQfOKmTjnhN0WrzopNE8+O0plCRvmwHdzGJH9C+i
tg99Z72gK050/vt/AYP/2ytGX+i344MEpGOWwgI80R4YQQOVanhqKMjiQRLZ1NMR7VjutZv8tGq0
Z8m34jHvC3Bg4uyqgjHCgaWM2tm1r9yF9nJAE4MPVeZVFyl4YGLtRF7ZveW0Is77RKKjQi5iiTY8
cZd77MLDWVZ3ooZyJqWVlJWIh1n8VTfi1iFA++pk3gj+r+2Soea9BoNRr/HhcPpZtkdlunzNA089
ziKsh4suUbBjvl0ECICSBLwvIp5V8CfY3a/rLPsgC73hSb2vIYEJr6ODhVQ6SkxRKI0uJjsFEv6P
Qd9tIRnef2yjTv/t1+dOW1VZshwBWMJRewBOZp11X4vRrSPBCTqyViXdkKjlanhPVwxlr52in2aF
pcC7vS9yC4130MBkgdDIHehsth6TKztmwu1CsMBrr4XLb4+djUZePbCv4IZ3mvb6vNKviJUJtGPD
mEi4z1hH5uuDzV36iHa8CuzUtrzs1E2eO+3nyDSMDTmkdjrVNwX6Uj2g26a3VbHxK5jyzlmYDHc+
uhxNvt9DrFDlUKKetLE8EH2AKxOFKrY3HLNJ1u0B+XeLx2gpyFBXVbCs/mJ7qH6TIpXoC0PJS5BO
DKkuDWRgF4G4loivsnbs8TjKMWv2vVdMf7klpbeDLLobnWcDKvb6cRfOYZZnO6vM6fwxs1Gq9KxA
86sfMwuA2IdCZmQ+uCXJ2nu3dlWIdjZJPWw4pmsHaNgdb/YbZylzB3Uw0mhDyMM7tHYpr0ZqFV8u
kxHD9GTo8DLMw8DjrvDQK9U6QP6eOdEXiqBhdPCY1SXxRx67cyvRsYheN3P3NWy2Hk8rZoEZzgUY
bsp0bieOcEUlHNQPadVFoQYW44BmbmS+CVDDza7bkKDd2vkdW7EOJkoQzcc8nw4eR0ya+BE6hYsj
+g8cfR9J9Q4lUht3wto0hhHKENqzXeXyGAS8ORgxCQyQo29kVYEeut1K2q5ImAkUtK0079EGmse+
6PMPwKzTR5al0x9TYZONIOzaFIbnYaGjTwoKfR61aOnoH7SYOvazpXIG9/uIwsUNS7SyX/9FoOfw
tB98kaLYFtmRY+9NNlBuKBjIy5k5ezZsJrBWYgaBiQxMM8RtEiU4unv9TNhXwKSjbnZ/ysI9TEpe
c5tFwAA9dGorgPZ+4ikwEYJkkjZCEhWP0TnwKkNXOnDzLO0H0Qu92y3N8xzRHCd09D0v4WsnZtiE
wE04m0UQHkCUE3RoDImGXjULAUXw00FYGwK+NothGjyM7edgbTlMdS/vpjqn+6avqyf0zdkqLF25
YU2GPXCGNXmukULDlnboiGKn+xx9Uvfnt2ltdMMlGXIETN3ezmJfu+yocp3vC5H+vGxwQ/0tX9pC
BCJBs5v8xkpc9JD1NzZ+5btNyODCy9mieic5zDNFyRQ8crvZiMWunKkJFdTgy0O3R54ceO7cKnR3
CJsnVVx2G5oMesBRWtBF8FXKYmxuUJ9YHKecvKSiOJ7f87WvX0zLiZufeAGYUV0SHqYelLqsku3O
JZYXCZL9OD/Dmunwl6lPpgDPrEo80OLEVaV+OHnzFfWJD6BUeFaTi74X/uM0oAEnqnh+lHJLTlcs
o2+oc+oHKRnAnx0L7aDpR51MN3YD69i6qb1HIoZtGPoVK2VS6hE9IYVUKnSd7dxb5dL7ZEjuRneM
PNdFtbi8g9zNu6q/jA8yMPn0psJq0FG0Dg+IR5HxWC2VK2BUZPPh/GGt6Ymh32gt1TWCViES4f5d
OnhH7TXfLhva0G79P5yd2XLcuNasn4gRBAFwuOVUg6SSLNmS7BuEZVsESQCcAE5P/6f6qo/OlhXR
dzt2tKtUHICFtTLzk+sKzi8KO2UdnPTOYClX/P7vH/7BfXivI5zhkNi7qhNAVkaPYokyb36Opx8a
vQpqAuArXVbrz8Q0H1yk96rCHelV02yBBl2QVpNbwJFfxWiSz3R3H7yS78PvEsi9QXDlSR6zbgch
kMih9Dry6maxe59sdx/9hHevvQuNMGDGJfCc70DYfyHgWP/9TnygiYzeR96xcAcLEEaLA9k8Ol/p
ttH0ZxSuEIlAPzGe5cah6vUQ2I1A2331ky+LHTsgd2DMtT/lvozsYFGgj/9p1hC9z8NbvYEgHca+
HdfArj21s9FvmDDVe/9tT+TvNnVT1zaMiYxyl+weP8et2dYSWeFwqf/9kn5Q8L9XGY62dfssele4
DhmTrZjvaqEvrRj/cH8p3fCZhfODRZO/e/lRMnLaU43v6RuJGsu/aZvKpJPzjhrEsb//mI++5N0y
0EcA0oPG5orZAYLraXIJ9vq07eQpIdMnu+YH3/Fea8ikQzqLgxmgCUAgN/vdVM3PUcj/oJny8vef
8cEL9F5u2LVx7PtU2GIOpE5jz0Oizcr88r99+tuT8K8ts4q31mceKKUdDLppB6j6RUXUPv790z9Y
YN5H5DG02gCAHGxh/cmkdSigSbPg1MuYfWaD+ujyvNvz63EhHWbTthBIPfjW1yMSvUIfCMC//4K3
c9T/6JC8VxqCmrWArDsjTnjEA+omZLD7/Cao46Pp2dFU8ZOMPjMPfvRT3r3esH/TncZ8KuqE6JL7
xmTo736WV/jBu/0+Do8uAQU/0U7F0IHwTPiFUUitk2l4dQR+tWb7/fcr9tH3vHu33TIgQC7apgJU
6vs6rO7Air9S/XDLpu3hzRD0yfL/0fe8e705UFAeHXBnFkJuR4yQMYa6VwtIg5ER+VZ/Jg764K68
1yV6e68HocD8q+BlyhP4+TIs8p9lrn3whrzX4O2wnoh6HicQDYOXWoE8ZbvXrq8+qRo/+uPfLt6/
Xm+ppe66nrmCJzJKvYBBu7+Lrvj7rf5g9XsvwlOkheayw/GsE87JYhvdhlxWp2tdbmGgxpKNffBZ
oPsHhdd7SZ6YqWCkwU9Ry1jUHb9CTv0NeobP2PVB1xav8RyDOv6Z4eGjr3u7ov+6cr0UkbUhvs7W
43kb7HVC/Suz/eH8RwyZXtbK+Ahsz+G/Xcl3r37bYKEBTnos4n4dU5CvsWGNQBbGNribtPhkpP3R
wxb8v78pQfaD1ZyDJdi6udQyDtLai9R1tZHlv72V72V7m6ZhuI+4QwS9gRSGhV87a651JW+XcH4h
Q/dZWt4Hr/97zd4uNds7dL6KJFFD2nr9Wbd+A9dQdRtZ9WqG+ZMD/QcP+Xvtnom2yEax6AuAJmXa
M16lzd6bdAR3Mx1X/5N36YM3NXjXyBOMqZE0Ib7GDiAlVy3BXKRx2d+fL/LRx79bCICa3YUbK3RS
oDEGYvS+2mjZVt2SIUD4elngIm+99Ymz9QR78yWp2VAiIHVMycBLy1f/vz0f7zV+guKrHFTkhRzs
awiAJ+Lt+odqIDc9IgPD4b+5/KP3Gj+MMDAo2JKkZB5Pk9n71Snz9e/X8oOS4H1+XgsKo2jpEJVD
CFI7GxaTJgsXRzFpdzXvlXuEgjw4tBrM5L9/40c3793qQBS0jztS7cpdrIpnEyG2uwqJMvEnC8NH
X/BuYein2OHs0idlLOOim4ZU+f+xwAzelQOIthvsFuCj5yA47LXNE6C1/9tleVcBAIlSCxmB8r6/
RYDFFaxKenD/LSYxeq/vQxwPTCVbx/IV7gFu2msz9nd+GH3yRn5wyd9L+3wO4RjVmuXI6yhXDmih
qb/8/br88xn/o2j9/3R9SNGSIzUMQenxn0At/PcYxu7shEjuu2l+pkvz3fXjJRz37bDK2R0HY9v7
FuFJhdMSmNmt61Ki3Jwpyr7QJAzSJmk/y1P8YEV9rwo0PRka5boIoxbTPKtBYU64g7UuPTKcGQJG
Hv5+HT76nrdt8F9beO21PQNsOyx1701H2Hw38ydwcPIcK70v8saiEvqsGfHPOv2/rvnbff7Xl4Ub
M7ozkypsWR2xtB6TMnj0C+C2WREcSFqnQBIX5NDmcyaugqv4iLW1YL/6zE811JCfPFYfbPH/ZFb8
68/gis4rgHWqENUz8KBpJ69mTLj+fkGD4B+d9//6me9WCrhN5bbglhXjGvbJloXSQ92Vt5PjIYiX
ljG8inKAXzGTY5BELB0cECn4rSZZpZ+N+4Dnq1N9KHXZE0DiEUI7iIkcJ1WHww9KF+hR0dlogN/c
xmoZFxhpakquABRz4kbHzehFpxVhFwPEkHzp1TcGR1X3tSNmBEA2ABgJIU0+wlhpo/2hz2Zih7Uv
t70nUZVvw7yARseSDqcrUQPbvkZxc6YttRlEEP03HrEoVWofv4/dzl7BbICtHeR3L7pCTLkWKcDv
fE8Ts5LujAw2ee6X0L/ZTGLhv93qFSddnWgPxGguWP1jiUnvnY1pWOXSqBvrM3Rn4WExTB2cL8fb
YNowQm1rGA72WLaAX2iKmN4u2nSJlrarsmZdqpJ7O0trVp+UTPZnM5tK4PcHCc1UvaxrLgTVWdj4
cRo7P1MhK2iQ1Ceke82H2ExBCe1t3vb8dz9u1xI2qIwARUqXoeRvRHUxLweNdnnb23IeE5nZ6NRV
CZbVG4hZb6d2fVm9XxNpfgMq8UK9F1jNboJ11eCdMsDlkXsSwLRdhxm3rr1609RnFmqOJrY+EHCI
p9OpCLvjmsCmvHrzdCHWsiymorvIoBIHyLOpQrc2QWwhWh27j8fIh8W5alCkokc52i3Bnzz1+bYP
ycVuyk8XbIKp6zC97Tr2i27BaTLrQ9O4EIxyftajuhYby6KGXmapSn+LbwIxfx/n6lsj5z805AqJ
2n0OQ2ELu+4Cz64nn4Kt+ursdMd33JxhoGmMGVphlHzpdv6TGO+JJexl2pMbFdVZty1Xzl9z6QXf
FhoiGlpvme9Lv4gG+RwjTweO6bwN7EXVbZRNev7lLc2UAj9WsHrIhXvQcYVysqx6xELNHFdxo0e/
nh7bhDzQmuasH6N06/p7uiPnNllvePBEwqgE+qFYG35tgghzJpZ8mxd1k/jqvtqbH1uzXqsoLng/
A8ox5J5uMY840TApPUIuSuoeAdzTZUI6kZzGvJL+qfObI/IuitrFx4WsB4SZXFWgoA8NuRoqewsf
UZV3dVc4WZ1AE8zqtv6OBzPdQbyvqu1J+FMOmFy2k+9AAN9FsM15YZRCbpdt2P7Nmkko4gz+d5Mk
lxrJc348Y224ZV13tDselLYvIPO8c5NXurC/VFud1r0pgNkpFnAtyJQ0+ejUbVUD1qv+ROGvgLaP
cFEdTB3Du4MisuXnQExZOLKnoJY48MqU6lOf1A9BHJz8HnyZCqcsMBQOARsbUIz5dUD9sgXBJx1q
3NMYhPvraQEy3QXxy0aaMp67O+pgSOxn+oIkbfTg4peg7y/7G3pjnc8VMddbUpcjeAap9s3y9q59
BY3qziz7sRLBg8b6h+ETPIqwrqK6D5KqYH50h80JkTELp2lHeV+GzhfHSAKnmYSwcvSTBrtA7Xgo
XD7jaJ2v4VynlUX8nPMY+763wjyAm5b0qbHrLgrnAvPVNRhHpVDaRHcWEOeHZl2TOI0W4x4Mqbcc
LFPc/hZ0bFvDQ76J33wbx8wgjSTM8N+67mHWm3fHiEOscj10kJg2HoE7RvsTzPMybqNDzah8Yhr0
kSzgSQfGgVTRkIYcF+cxWQD8TOFZQMx4DUo1Xn/RC5vG1LqvbJ7No04qROAShsUo35G2hvde9rqY
EIicg0WGuMzYM9HDUm/bnUB6Li02cLv7M+9C9TPG3Pw5jtCI68aRXhizHpajjmViUaiq5mGtTDmt
bvQKTRJUOHwn7UF73P6kHgTj0cbq70j6DSrsYVX33Bnp3oIBWCbn3VyLpY6zTWtzkgE+MQ9W5ZsT
VYPjuRYIQT2FzTYn170WpP0Tenxy96TR7GGtEkhVAuUpmtre639Oq1x/ChGYxx5Lwwnbg/ckGg28
3oKLAFk8Nsk/m+pnkg9Tn9zA9/bc6sS7shFweIWdBo73bPYSl6sphscUei16ZqTjpbDOjGWjbFJa
0PQe6yBuvu9Cdl4ZwlkqvqyjlDmWIfwp09SdbETqh3Hn/q+qQlwFkEtypdezTobXSk/UL8Bkct/h
G1v/1LoZc7FUbb4rQ0+jF7JLW6/BbxrMrMdtpd2xIv52qXFTf7QQOSFkzo6XGWzNX8JHIXC3G5Uc
pjbw7zQLh3skfJiHTQ/DkblkxCvJwthktgvRERTr6B9Ft8anXVYAeTMdP9X4KLy00YgNl037twkq
jeYcB2F0GpqhzkHV+TESNpmiXWkd3nfJWH9/w44FqY8u6i/rBa6cXDIFJzuBBnHrkEu85mpu6nTY
WIfXjSVmwHvF1G24dlPhgTL/RS58edYxWb+xyY++dpboM+YFvKyNWQ69lXWJvO7gmPBou2D9nH+G
szdOAFksTd5aGx9Zhb9p26B2e8NNZ0kSe1/4BgvKFjaQ/0a4ilhOPG/LsO3N38aVmCbvmo3PGBxB
WXq9y1nzrLadel33Qd/xZtqQpD7LK7Ms0XNEK515UpIMokyaLZwYfMuADQ3nQxmDoDlGtVR/vNmz
DstfbMDVOfBh4T7LSDWhQ+rWGVL1FOVV/DwmCXtStfDlzQBUbwXbsQv5i0FedZ0DAUiiLPYrMp/a
tQ54sZrJb1B57ACQHFc4trdih3vLS/d57e84dMFTynbg/raM6iZkJeLTMYWVrV9VadTLRbwqp8zi
pb7a1VAhjzJysys23aNVecInottaJF4X/tJqQemKK+eze6tDCAbasMXulcQa0W5iHFC7tXbxaQZz
te4zxngQoCYy9L5umuCHotUDR3pQZqvBEzh4DuIB/Kt5TjkV4QXueJf8mDiUU2uKmLhqOFUCyt09
lFxmAmwrAxVkVZHcRxWqrqihY587LH/3ZqxEfb00Lc+SdV/HUm9rv2UA7PrezxA/aLvxdZUEhyTm
UdBkXeiJKU5t66/zr6X14MlAXibSXPo13ueT8qFAQ4biEusOUPpAJ/VVrVwbfekYmLVd2nfWTdfL
HGw3WFnirQzqhoBCX2svOQ9u4V4OuCL17xVASnPur9YlV4hSVnGx2M1/BkygmbOqpQs6/ko3P6v1
7Ti3REGcHJgeTJfWyNHaU98E5slvUU/kqxSgKmu17jyfGO9/aB91LiSbpk4uCXLsttyInu83zQgm
1101IXS64HrxZBkHY7Tieq/VWrQ63qJcLnRsj0Yg9zffOlP/gTXFNcdek2Z4wn3ZkCeDY4LLaC19
lwm81nPmDwvC1Sp/QlVFoJqEthbIxRZzzzkUJSzA0ZTBztzRKxbYWB0NzCgub0DJYxdQDaMXNRks
Mf3WyK4wfejpdO5hrC8XrLz87E0L2l8ccBiWI9Eybo7T2Lkh54Ncw7QOCI/TgMn9h4dUNJU26y5F
wffAvlYLJQnoOzxUv/ZO1k+wqvIuH5C2fRtPtNkhiFsmkyFmRgfpDGOYOTnrIj+Ll0T1GVB6kSzh
/+62G7h0pjjDP/XYL9syg8dYLjh992ycv4EAiQVaILroZe/Z+mpjuj+NNVE2c0mDcD7cmNgcAYLa
oizaGs8CtrxL3J5OHyxstFPez3EUl43slcz3t8iDdOcxcYek8lyYd7oV/hWFb5incLHhv6kAmqhP
HhKZxmJN+m3I3RoDPJPADdWWFIgSyCMnb5rJuRrGhv7m3AYDiCvR/EPoeuEppNDe7yYc6HboQz17
R1YDingEQmH9Iuqw7XOlgrp9i9kP/DTSARYxQNyFzoOwHtgtWVpxId3snaH/2n8liiAGYoFtekYY
RJJBeoiiDiH58XKu4oUF5WCJ4CmyVemzNF6lSxGECpnGKp4v3WCjnxtqIZNK3EyZr0SwPyZa1X6p
6n5wx4iFwdcR8Ii4qAkDymtZlZ0v2Gh2kZqkC9d8Iw7vpYe6QhzlpCsI3YiLgmyr5uhlH9uYw70v
hwhm+2Rq0xh3MThK6qG6qmCXnq+boInI1UxbPLGrYm1f7iOZcRquDEsu1Aq/K81cDWteCS/oCkIh
3Sy9fvPjXA74bBwbOsipm300qMgRmIm45rkNRIqxSLJd5OqPUwYTGduLbQrtjj1Tq+keSfDznrW7
P1eQa/qBLmlFBckjiLyiNPK8/alup0Tk2DEtVP4sJo9vT+UdzErIX2883ZMzemrhz7f6MkhRhTOb
TrUv3BHLGwTNUiZNnyVx20PmzQISpHAjhW26C07Eod3GPjpEUwLlwLLgwqW82dzLpPRkc7sgDjS3
k0FWxkQ15PmhQpV1bhs5+TnD1uPyKJSjvcarS+25cjAmQiTpvwH0Zu2+RnAmhJkUFkQv9BrEXWel
L8/mLYA1jQTUlNlk2PS6j06EOOZH/U08CoKSc53wyKpQrlh0IwyxMj9iG1LgK5O8OGo3kzIc3PSp
FRW49jved5Wxpo7uAN+0j9v6ZhjH7mGeFq/HvWfJfnBqBSppIAuP0F2o/DUjCE8PT6ZGLYQDL/hN
WGtiUn1F10/VEL+1O+QItAr3+ibyjDelG1Dso8Cx10arScnev60DSyjqvU0bod5W6cXNlKOQXEd0
GUDLbtv7xncTATq5t24snDdY35Uc98b+9D0bNGtqFza0V8s6VVKlK8jLyRFJImjwrkjoqC4cm7K6
Tyq3hDcLo+v0ZVJYPE+z3Zfk4DQyrvNhCcR2TUFuvUO8bTV97fpeYNqyYZpPETWDWu6XrJkOr/a5
i/0L2jKjKA3zguE8VI6pGAd0ZZcmXVYas19TXdXqllCEB5xWKFXHm24JbQ3rPfilOCMlWzosY0JO
hCaTveXT4JmfQb3G6jpUdELnx0it5O9+Gcfu2kFKomAZ2Kr9UXiksV9Uq7m8wM/a0BMSiUJ148YA
iOmidb4KYXDxqPizAx604iQ7zu5lBvsaTaomJqw5y8Zu/bHHXDGoUrgYZr+YeqTHpDOejODBoAA5
00DT4YTJ+Rzc+H0NcnU2Eq9FIQcPxZIPOkI6GrAryx80IzS2XfBEbZ9qmOcp9u06UL/aQHfLF9bH
IKxWca3IA8eMxn/1YYoITtxjOPnbEa/jSxVD5t2kUdu19csM7bqH6okO7bpk0xCx8US82d9fEIgt
7Un00ga3Zl8mcgBCeL2LOmtOE0Yt8zV6TqH8QecuFE/+yKl98tcNsm6sv57DRV9otaPf1O89MmxT
GZJ99NPBGE/fxpHd198eMJkUQh1i4CTNRWJqrrJoqVx4VQsTbC/tGPXV2dIYrhV0eReTICdI6rY0
qq7iP+gNCfIV52axljMq6vnOJ17sffWnIBbnQatmvElq3u55NEvffFEIaMDJETpHAGXSKYQPJb5p
dmylS4qsWLXn3eLvK8/iKcFmh8Xd809WTL5WmND6MQD2Md/sjB4KSIM4WlC0Ddmx4ktojitU1ywP
pfTa3PhxL15U2C/obtDV18Oll4MMkhR8kbWHgjS0WNYgterJFSc1m2+J8RE4v/cyTr6ufYAUtpi0
0n71aBfjsYt8DyLNOpQNEo853dFUxPK/X/Wq67w11QsfFeaJVdvgP+BsGm8wacbf8qaKbaubATDj
/iuq0qDqU9ZgDT0jgK+xkG2Yt5WgGtErDDMQOUNajL4I+gwQFNc+NS1EI/raODFuCdorePAee7xo
9HFsxo32ufSxe9MsUrTznxAttimaVzbiWBKjcFaw5fh+n6BhNI96PrQr3obvHA28uQyiVpEMpdy0
nr2usg3KocpdJ1Z4i00pMXo+x2qJ6y7TocZgeYE8z+Y0JsQdvWnb+RVm0BH/5tOkd37qlCDzPfKS
G6uzZUJkzTXzhjdAo576cHtqF5TZS6aFajCqphuY8QeUhwxyFYtJ2O0QhILeSFolyx0Jmq2BgolP
UkEBRJEBN6Wz6duqTFD9RAcYzyqLEkVNtim5NnVjsFeRGu2NuNOGd2j6tuNyPfdrUqWopmld+A0Z
fPwwa5MCFjiHJ/GtcwFUQjj1BV8T2x8VU57JNjrYCkVSj4APCch8Nk84xaVB1dXBl3rZ++lqtqHP
zgikcDs6A2ZAFWHaROdW8JqeIVKkY4E+wvhb7JrGZ5So2r8ACDXZst27tcE+jhzjs+h3OeRVAJ3j
A5mCir5smnsx2q6BFxz7uq/Zde/VqwfiyBZspyDhLboiNWmS24E6iv6a9RwvKKVVTgZCj0g6s225
4zVA6D3m2xg/a9LLY1Xzech44MsQ9ryprW86n9tHiDDQxxMNWhy5ltMQlhtm1qLQ1dLhbdcOZ0rI
sNiSek2o9y+icYwUgGbH6OijYzEUbhM0+Qq7qlOnaPdl/dvuGBykLYNPNxV4Re13H3aToOwaLux9
G+EQ8C0iJNwfJNk5KasZx+MT8GjwPcGi0YOBYhjVqOyZhfTeX0N0UJFt4WGXHxM/o9O82Ud0mnZ3
gdeNklwavxZlyNR8reN1nU4UaVjTsYa/Ut+iuzXedvVWtYVaOUnKqUIeXIkNzptyNiO9BfzvPfYz
jFq8SaZLp5Ilj8bYn38b14dtgakwtCOoDDqL01vMx1d0ntqmRBFj1xTmN2quhMXid5QmWshN13ix
/7h2XhI9trxNTqxzaI6ik1YVUVRB2rJutGLXFbYRkbWjqaO8WTsO29w67g26ACCfHTE78UyKKCNt
LmMdYnAxd16I9Xp0K5qHWDOewgVB5I/xgsXxGaGYOLimXRRLZG/g9NTm/Ubhw5SJYs+qxh5fCGSE
3Tskj6DeSNS8fIHuvO0e/ajmjzi04AyySosGZiKoCi7LoCvxCj7QKr7FSTX/HGuEbRRurRZ9cBjD
vGniMYy4smsUohk9h3F1LRzK7KuWx/GEMkF05tsaanQzWKCRtBAu1dazNGk3wXiqauq5n63c4u5Y
k74VsKb7cjkytPJfHd0o1jyyt5NAE2JcR3DCoFodU6hr1K1L5Hjj8G+XdFF0g47DNPxuMSEa9go5
c/fVqEFSnYU7mc1GFx/EsS8BcQv9EiwB5gABn2M0QMORt2f4ZfcBzZWI/pkSuR/izSXX2o/5jxCH
5ZLP61YyiSYdskDRCw4k+rM2mTAvIEgrGzjU+yxZpmv0BJG/so3tTQzXVhni/8ttuMd5PwFjTxcF
iuVO0bMxzUgPi6YJ2pJk/dJBY/DdMRpBfeAZ/ENoiC5SJQrdYqe/GrHBaQG/6x9WrfIc9Ispe7F/
F+s2F8BbmSXF/E78oS6uf9Rr2JZeNICSWi176ck6uA6lqU26Y+e9aeOE2nQcNaclIpPmK4/59GRM
gGCubWBA4sH8mlVJIn7idno/GpFokZkanOLFIHF6DXaIZmRPxlcuDSjMfHfmm++svu3UuB78KMSR
SnZMr6UXjHODjaHqg6yKOwyoWAWMK6TPbCuSiPtn6Lb5yQ/m+hjUtD/IcFCwPXL93A/7UtZLMhRN
jY9JGzh+a7SDGW3ScFv3k7fpuM3QM/aRBlq1Fz0pyLqCrjk2xqHLgjS/oVg6OuQMlUuVErfjpNFr
HAfcOHm3vG/9Gx+egms0OUmxBW8NMruTB2Z1XWBbia90QAiaXQ1Nfjc6xMGVD5tfEqJFCb5L+BDt
dX3b9iGiJTFzzTVd2yhldtnPY0TWolYqKYDTM8jkrDjNrDFhk/oDRZZvZ/0Ey+u8tchGSCgDgWNq
Dlun4VKb8ey8TJWFybBGKy7BMS1NEJxYdFUwHBaxxvc4JPNn2VR1kmNJUCpLQkbuuCfjOCVzH/2q
PQTGYTI741S3KaXSsV3jFOcJAwJUMsu8hYDowSYjxnnGBd1Pj3rbDYYG4kfSrPzU7HF/p+cRSskB
QYp5O9g9HxsA7tfQ828AbjOvQfU2wOpwn9d+wa4Zo3DGsZPT+YSmfgBV1YJWxIipIGLv095VO1pS
PRLdkVCk3AWbN0CPJA6qY0Ns9JUpP7iiup7gwVbVlkVkjskbNBM9SNNySFwVzIpwQ/Iln8Ftuh5l
FP3Y4q2/EQ1mZ7LV0TnwNtJhNKmXawHFX7EhxO5c7UhORoqpQ1WAHLqs7erqZg4i8h0teGmysYuq
37GqmgyywC23OHVceTGZ7mKcWJ4l6xB57yH3gcKYU1O15WFD3gxPwUJYqhHff90Cjjinm5lQujCK
WHzPj+S3xuvopa/jdkhHGc7XIoq2kxzMjA4+tvwvghLvwadLNJWx6DAvRXT/gBmOWuyRbc1bozXo
UMpM3XgzoQ47Wt0ulzmk3Zel4XW2rRiNkgCBNktf3zALwb3DXnDgZOWQHdb7lbfv0C+hwxtwPIWN
qlEBd7RBo16Rsol5M6cj+CmZ3np9NcWjK+dpfa4maIl9NGNwWujjUwjL9t2+Vz+rbV4hM5PI9G4G
fvAW+OXbJZ4zzOpt4TDEO/gJc1mP/fW6mRVmvbv3aPE1RYuTig+K1MuOovupg3woq2EOhsdQ6JLw
HRRWuFfSMZ7CI5IsMSX3FMDCvty6w6CisVQwxl7cvGg0VSZxJnylr6sw3gV22bdadwyXl22x/tmZ
xs9qyOyLpN3lYXRz8JbU4u62uJkvYZQE6OloFqvU7xqTh9wnKU6eNJ8i3V2vURc+DjWm2nDrjMc1
WpMjgkXHu9Ds6ynxkhpntV2jGErsQycBjB2rGSOivZbbHwR8ujKBZj3bYrNkBqfTLHKgYXCawIk+
Vt7Rm4c+9ZHZgC3Wl2iCbd0r6dxDDJY9nPWkKyU69V8rtcXpUKGjm2IhFJiUo5sajNV9gI229AOM
0NM9kqS+oIE3gLziN528MQjI4nfYuse+RK7p84QzcbXliMiT9sBGXeNHz3sD02/aOskqWqCS4sFp
ResufOZ+s+2HKvQ3d/FbtnrPq/K2rrRNOA8EA1axVvddZFdxQ0FU+j/qzqM7cuxM03+lT60HapgL
N6elBYDwQW+S5AaHSTLhgXvhgV8/T6Q0Iyl7SjXdu9lkVRq6CODi+17Lfo/RNhkPI+d9X0YQgYtO
O2wDBBWtNSJLgNNEuFMV4AGvCYR27aT49CTj5RuhsOOyaW2v4+RLzYW3yMvMhzYDm9i17gCAwdBO
K+iZRWbOrngNKnOzdlS2iqBfYs7goO3c3jh5M9l/T8ICSTouszYz4auxtrP9ouo0v3M0keQ/aFjH
m6g7dUsDVw//VH6wNZWdFRhL24xc4RmZpmOvlDEEaUL4y9PsydLZxagv1oOJNd89peRP5Dz8u84q
rmI39vLHVV+E/HLTIam+hD82ZRYYPnfZj1qMVsUUP9HqsvXH1jGjuV91i1YLk/aSSS2yyRENjEW5
d+gna/d1nsuC+EKgSBiGjEO9CemL7tb9yCZT3aVrPM27xtenGjGAmcanNkll+krObis+JiStUgOc
Lpv4vu4ytGBBXZeeYAVLJ1e7LNuF+1HBAszDnlFq6VHi6KR33+hihikLEtiMZt9RCyBB8cp4eNPM
uS+uuFYLtV8pDFhQs0soRxt01f/0pUU2blWbXM8VXQ5JaNl2rT8rratg+RZjGTSCEpq5eAfDUjwM
aDsi4V65pLXvTaFUfzB4kMsnf25pzD2WumDh7MpB1gfeAQpeIiPXZqvBqdQ06pNQu646zjFDZhZo
7Erqm1XWlXu2G0Nbn0kTNdors5n7csOFwdsaohjl6vd8flNHjWD1inJSB6ajo8+5eGpag5MpKBK7
NL4A2tvsiTuxGR8wlF2axpPYsdujSUwHkgOHai9QaW/x3dcFoqt6asYhKyK7Zwu7S9baUVlorg57
icZqI/eF608X5stZ6ttYUjZ9y5SjV2AEvjIRa1ijZ64MY95QwizSsXEzFpCQV+4sS0VqnjfIHops
tegDskp9SJ7NNa67TR3rRc0xP2rmrRhz0bgB/KblngjdWeR2skip36YNJbSc0rJwhivl2I1dBky7
q8Z4UsZFdsi73lk+xhF0lynd7WbjUeuSZtinYnIRK8O4OeuWZvok3qOFc3MAAY0M5ydCGP0ayYkt
imOTWvMI/zv005Pv6SWkneY7elIfqm5iZsyKxe+PcWa5VmCtNmEiKfuHvIOkkUCiyqtiawig+dxM
AS8WeW1uOlxjnX1dDvrkT1e8gWk3b7uUHHKxtd2snL9p1UIkSZAavdUMWyCpERSjWR2jeEvTrsxR
1I4Jd2i+wPbdMF1304LGxHKYdKw0cSqY1q7QZc5JvSbcsTY4C4snOopGondJZU5qFQDU4N2Uvg+0
fkBrJqEMVit32y5KRh8RXACx7g35ZnLF4D2Sc1JVYBOtGIpnqSFiugVRadVd3uax9wV07I8PdpFZ
9lNqcJs8ymUojHtPZ83nrk6JK/tOdns8z6g1qw6gi+iM2bMi3XZ67zTJcU7ORVp4ztkQa6budDmQ
rFk2czptyrIrFRS8rsd6WNRy6E5L5i35lWuiPLmLbTnN35ZBpjkMcCegs4fKa3ly9OQWVLbujo9r
iW0svEi57XOailX/9IyLk2UPYF+4kPnx0qLnKDU0Xp45yL2yMltsTSp7p+9+N4l829d+LE4qLsas
DKXV2dN4QKWS+NneLudhRYKq1dkiw1Z2yRy2JRswCN6KjOyI1EIMVwtNXHVyU+M/Kc6d3Q7es2pB
XwIxV0uzUUPfTxuCS+t6UxeLfkb2oN/nZYo0xm+Re0WZoc1vldajMpon4PdNPbEyxdqaPFgQ67SG
LRXqGD+71xIOGyBY05ygcGqDbRCtXY3QzR4Pglt0IUh2EMVu4hJXwdDjajwChVnlaTE9cJt+VFYD
phqbfeQsE2K82ZQaiHiZ2DbPCNCx29YkcOfaB/f3b+FsyxGtEGWspX/DBuW21Zm4SWehT0zqy6qH
tI452pM5JfN3WXKJQYb0yOuuxbJMKlyXwswiVFFTHGhuxkJlXi7RMhzp3jrbvq60i0ZKG57ntVcg
cLrPj8daUTuf8O92d6ehSfZ2MtGcBNqtiY27BNq5Ybn15RQh0KhVyIOBOZHyKNMkEj42UXkEDfZh
yTlpZwanVzlP7ptvp8X6BGcH8NstuMLsTHe0E83Uox+6NF6fysKKvbNEh04fvayztAhM6PP8ri/p
zg6JM576kNghiPC0NjSeyu7YalU426TdMl4S2lfyJV3r2REcumECU3LO66Ksz7adcwWMPV8xtH1L
Teeusld334DtUle+DlznbZc18rOgiASseCbPa9+orMB0rRRrDnSyLHdun9jOrTYjtwxt5U4Xzh5Q
XkaNTUFL2Fd2RaIMMzonbGE7D0K6+isEfpWDwEgnDsqpGAif03D7BEOdGFnU2ipmiXDW5UF4jWrC
1bXWIowB9pwA5Y6hHVgO6vfcFeS8pUID1dQwAGhbm5PaCNG21u91V83ATIkOVYHL0qvziicsIM4p
tyVqa1L0J79irxiEurVt2ykOLVqFbpe7mkIfVSv2rELTLsaTMh2hwElS0PdLlVFrl8GPikCTGVcv
hhGVbbsYRDYkpl9fX0Q82ODpBW3cV3HTNXKjLap65anWFZvY5t4o9aoWZ6S3OiJHKEdUiGk3rKEO
4eJveCrMbkSTxvDDiVUvrhIObraLPE8/RWlQ3oEqMEFG6tiFGU7tuNR8j10M6lEB7YVs0W1+XHx7
cH9Qh9zdSmL7xROKlSG5ywZaKcNlsd3n0U908DSV1jNxj04Oogkh+K1UYHNIODNxEtQ/waEWzcoD
UHWX4drSnQbxi1koLyzrtZr4pgtbHFyjdObAZXHqHnm2mHmUtk4pbmSLrCgsGX8gtis+QEcV01mP
k7VUWqgnxazt7EbTv3tl071y3FvGVvCKc+sRkFtsrD6Rp2EeuiFqem0uQzga/wZ5XKUFk7HmX4N0
myooUrn4tytCxU+6/9hvXKcjuzfs7QZNrF551BClvkvVQDN2OgI5oB393qrIJwCBtRWKWqPVaeYt
J+LezoPpLDo2BI65Dcqd8TKY94aIsszv3nio5PkWqFggmXM08zOdaWtE8Dl1Tr4bejD3kHQvLrWW
apeCjCi9oRe0HqdmU3k88ajOWNoT0TpjczASbfnegndDpttGvoQpCRDaPlusBnG86RjpsTFSnmGT
YVZuhCghH5ij4OO5ctx6vtHQAnphpRXI4KgYHq98NiSnito0b9e31C0wKxAa9uUkM7gaSodV7Kda
qTgN4Nt7jmUIUu8SMElfn9baso06ePHk0gWUtI9j4evOMQZthyNbecsYX0EHUK8kw8vSkMW88wnE
NpnZWaUm48Zm9JI9AtWCt8UtPG4ROm8FQLcP06yfZtkp+TwrXKMeSKQn+jvQXr1/bz1oX41rsHRo
fs0w4DFriJhJuA7G1hgwa0760Ch/U8/CSV87e1gwYzVGY2QKVRJnNOBKgq4tpv/RHTWDgaWp4cP+
B0n5Pty16+1QkJchj4gVCazpImBJKPRWvXqsLbqD7GUY7vpF0zdVmsFZd5q9oToH/TlTTqD3mryd
Fvmmz16/hZkZ7vXC8U8Au+PrFJv+bTnpRhHo6wiMU+jFJpGOsVXKXPa5mOu7RMvTvYHeJ0hkOQZA
7ijD7XJ5QCPSngfEKXdO29uh1iGUyfIKyr6Rg0Urh7xgt43YA0TJZ1zp8mEcETWlyeCeFPOMFZQo
JngLAD7KaZ7AwbP2eeCuoVVo6ugXdKq9Ncr4SaxJsvV0ow4In1uCkY0l6FsbpKMR6XF1bT5LIpvn
UvfVt0Qr5kCJxJBwa82CPtcCI22sIixHQwtnD0zNtVMn7OKiRQQ9X62YagLW4TVCz+ncCoo6HhXK
TTIgs/gPDLy/Z9z7GTn6D4aOhpYLP85cd2twRmwcpJRUZTYZ6kVKfoMUIuobKk7j4BkKa2zKHS5r
PLcT0Y1N4KK73fcFMieSbv/QBvJ7OTs///wfvif6EmgSX3DA+VNrdtuy90R62/CIA2s02TACQNjV
3hORTq7u2CfuEELjp34I8dkMf2BG+R13z6/5zAlDCwFFrbtteJqUUZY685Ubo2q2DC4eNJOOd/jX
tpff8dT8mtLcqm7phGU52xUgy30gTjKvIqOCmt8XWQNl+K+/zO84wn6Na4ZYVn41mfYWEN1EHWPU
GwWb99/8IS4v4z+8Z7K1x45kRns7uhUsvcH6m3BmyT8K2/+9F+kXs1WvElXJJCbHhz08SNvlEPv5
NcGrf5Sb9nsvzy8Gq94weuR9jr31hNrgfUQ1jJ34Dy6m3/vkvzgs4xk+0Wa13SaQ44HXjpwMKTDl
f++d/cU0ZRbSsheN18ZcK6a6HkiwW5s/cLn9jhFa/8Vg6bRGNWF757JJQSo/uzq7zCnOQhQpSDm4
gRwwS4PT9La8/u/9PL8YLz17VsPkVhiDjRlbxrCI0+AO1v2//uzG5UX/zx4z59e0ZjdfLGdcErEd
8li5m05XfhPSB2UXn05VMx7Eykt6BH+yM28gq9b81ehWPY4cM7eSUypymTwKodosgoGbtOSvb+O/
f8z/M/lqbv/6LXR/+Q9+/9HIpc0SGMx//u1fdl/N9Xv11f3H5aP+z7/6yz//lg/62yeN3vv3f/rN
pu6zfrkbvtrl/qsbyv7n5+fLX/7l/+tf/tvXz8/yuMivP//2/llldcQK3mYf/W9/+6vD559/M8Cb
XPOS3Pzv//hF/vYvLj/Fn3+7ytamfa/+7x/29d71f/7Nt/4Em2g7Bh2lhu2Y3ODT18+/MP9kAitb
wnVdjwrvi+e/bto+/fNvpuBjHFTPJNTotuFeAqy6Zvj5V8affOE4rJkeYJNwHee3//3d/dM78Pd3
5N/qobrFZ9J3/EzGz6SMv18trsdY5aBZQM4g2ILtX23ZFoJWxqMYeKmwnqWjP5vZAP5ONdEk5jZ0
sCwF4GxNVN33vujCdM2OmdfbQRejP8qrCn0FD9Ae4eg8npA22UE1YYlq5ze6I+Cwl/TbCueqOtvd
V/7W8Gn0MlyssYWz3KiZp7HZo4YWA4SDUd5qeqUfNQLZyVjJzG2cGsi5ICHCfEoAwutZPyTDRx63
Z+QbBs65cQoh6LfTCPVmXNxDfNN2ikKSBS7JsjflkDRTZUaEy+wK9dudWYhD0aewNJb+4WR5YOKA
wJ8EQuZOWQjO7wb60gRUUvQYAhktK2QzMCSwOxqr3y6dZqi8Ag46f7Pi+QWPQR+UnTsGFKfBQOnM
vnrVbnxebaSF9YdYGcUxBE371fW+K3s+F/5QhFWVricWhSDWRwBF89IkNlk3Thl/uUZ6YK+6rZbH
YjHtyIz9Ikrtp7xnzU/N3ggdxI8hY0sDKYWMqYgQPD0Ry//JSMxojSePofKtzyFAuq7NAvcGAaDa
QMLDpKEH9nFUBZPXzqGmq6ehxASuuc+0XqWRp/xPo29BBVDQciQm/OP5uquX/YiPLBBKO1WO9Tpl
8puf66+5MJagUtBk8QRhUZ0m17lPvfacdN0d7pN7Oyfn8l3v1o0gvmq3zM1Jgf9GOByJaHPM89As
RsjmcAJ8vOOhMu7G9iFdKpR1Q/9t1YujJcovBdizSRFjEj0GflGrj2Tye/DmiemU/Vhf2hfTF6du
SNF5QUHaQ0qPpbxTPpJHZO8hzABmqdj4NqKzT1ePUF6oal25XqBn82bWev1ubPUbImu2fT/bUW+b
XdgjY49Q5CbRmo0fKp9vKPaU26xatmUJSb5OCdbcVTRI9C9F0Txj92vqn5Gbo0e3YjcA3YHcZmyw
xX085x9tHGs7KzevB/4bi7g95dw27LIXKfRw9FxcnuTVoTq9dPki0EQ59WSlQxNiUP9RWwooy47P
asq29Txf1yhDNknzUGF3XcburmRo15aT6xNq3CF2xi52dt2JC6hrzzZ+42VtCGZS9Mb7IzB5i3jD
vCsSrhJhWo+WUz2n+om6y7MUkIaWj+DOX/LbznvRxjUy23pPp8pLlhVQG7bZbwfRpGGmmjtjzAd4
APSfWsOenNN3IOqonlCeEvv9PtTNVeyz07lm+aTc5LopuDSU4a0BTZokZVtriA/bDYlPBi4miiKs
/cQKFH/vJQc1escinp+W6ke2FJ+TQHm4ypumLb/SxnoY7PEhqSBaa3fdwkOuxNlVSTDo477Ay4el
ds3hWVUoxvW5BakUYjpordUFncjnoCSLO0rnu7w27HCMs6NZ+EdZLAnNBDYbw5pjiJ+jqipeF3ht
wES29OKi/v2h+rjeZOukNpm4xHTpwx7SYe/EXXsPbnFYS32fonCIMlih/Sq+sCKGq5NBHdniWmvH
M7aQErNP20RDqh6nDtJI+fmrTOwf5cVxpq6mtpbf1+3ak5LoYx11G7FNsVNYFQWP6RxkXv002Lzy
ejOgqEsra4dtKrLn7CkX+b2zcvOMmrpi/ziXBZWIQxdM5vKMzPp9LV67wr5ZLJT3JSbbDf2XtrHe
X+66lbM9UL2W4igyLv5tg7XfSt80Nd6jVdQ3S6ZygGN8eYN3FPkYGUMF3eygw2IzBeqbFRjLEh/w
rzyIRGBMxa/clNVx1MfnYoqkVyLVdHUjNBuj2OL6RbP/Y1qTTV+axo7dZL2FePaSmm+kMtoNKlu2
Xne10MXB5DUuatVhzjfO1A6R48afK6sTRpzGCxLxmLg8o7RukEdRE2sofXjNTJRI8N/atX1PjeHa
H610Nxju9YBmfKdwiMvJKbEqkujCVhGOCqyJkruNMHmbFsT7QI/5mwZl31e8HqikOlzF8jGX2tZV
8V0JYhv0vron3tfc6ql6EeuER6T5wkNT7DwHh8WSv7ssRtuizrZ4/pqgxlG1gcF79IGhD9LRbpqh
uLPT9Mc4SC/y0uO04GaESzMjhTkk0LXViGB15InGSIrXTHc7FDoafolCIkf1pRfWN3J4Dv2K9kLb
LMCc/YpGikv8y3UsYoyUASAnYowo+FeLNrnzGPwYfTFfjaVLR1fP3pBu3WxibaifSwKmgXYvrJo3
fQgnaOzhYlzlPKnNHjBq1RyeYWW6XVyahSDo2htJaOF1WR9KXOD3bN/dVWl4z9KHp4NQeljosQpT
Na7bcc6HIxPRiUx59V0A4gVgnFPhe1sHinhT0b0bpClOGen1J08ALOSQqBuprdUx6X1ecceYjrNT
7lSu6TtpucamNYUZxaRnho0l5ysDheAymffahMZJT+Mby1uRoI9HA74FS0ylrbd5MnGJ5Y9KLB9W
vFyaR3xktHN97RQ6hojWrrZpmmYbwOMi+WGMGm9OXgRdnSC+GfF74HfdykUgEnGmfLNMd87olh8Y
rNB52OZ2Bc5GCV96oSdiLEK2UZ5V25Xnn/+Xr2Z26DlQ61Uc4KjXb1qMXRW/lbGFoj/4NVCUN5YT
la6Tv3fRhjAqreux8MpqZ0g8V7PgCoBQu/aXJDu3bV2eyLAiBqDWZmyK6SkGhzkqwt9sheEZruHQ
L0sa8fAon2cXRhFHfDgrasbs+HpYugwMcvY3njLNU7JWa9hPyyvX2nrddJb71GvLY9ZJEkWRoaG8
MHADSaST6mV1h+zK7XUYO68iwuF2Rq50C3XfRhWWsLOlyzsHiG5fX+zYaD91xotZ8vz0Qqc2h0dc
vHI3ND59BkWZPmCgRZgEapj1XnLfDiq7s8zDRaBw+vmLDeKwHyvHQ8bmku1vN1Zkcry0ajkpo3VP
nEpp2921tYXUq8Mbrr5NI7KjJcA/8+wQUcvzHDP2ILtHPnoOF/tqIkOdrAF1nMz2WLeAo8RckCyA
yzQkd+DaXiROyJUupLljd4qnR0Bje4cL+ovmn2yXXMKvbLiJAC7Zginydt3k/xh7fsja5NKUVNo2
3CtbodJ3ff0ahtjeSaG9jUVOu4dVdRFZFW5g4Ms5gCaHaHxf0qzsD5bfwo05j8iU0S5qMBNINye3
3hVlawbawPFYA3OHA0O13rnfuwzJAAH+0y5Xy3AePHc4axBmZ4QQCPl+OAN6LUJIdAOz7Gg5byrW
ttY6YIRu8o1nZD8wZxQhksAAfXMf4qYYNqaxwIsNp7T2bqcKl31OTMmm0VWIe2bXm/6dgrBT1eSE
fubzWOizZ6UTXeHM4kLlM0DIPEwEE/hstVfG6BNusoodjRlDeBHmGoUMRlR8VY1eiav5B0sL0z5p
nsJY91DYd3FRQ6rO52ZJd7ozKxwH05Ns5merM69iFF5722jRzRbbyjDSc2oVe9Mr0x0Fk8gmV4Iw
YBwCkx0oAqb3SPa6tmR8CcfV96OZ7eGfHruMeA8mR5RcgLdZ5m1pJvhsjZW4EbHXkVvawvUR5LP1
OEscuG51Rlkg3BybvXGYJmRapiweRpOoDju/XfhiqC9e447eHtT8h6YHTp0hDzihAhNnyGCFAoIt
0mHNy3g5VQrRNDwXuQ3ZjhSINyXdK2g7+pDLN2FftoKZMi6cNoFq0/3aWR8YVMbQqrUnhfrKwQst
WkxURlE8c9o+tgZzVi8dnhmV9a2OyVKp3VtsDGaYu3a4rHU4NdqD0gnBcCsXyWGGlriVgN/WLe4u
SPS4vPe8+qXt50PGLFILfQ+Mvu5WOzuPuoPEJu4vdqGA1RjsSeUgwf74uHTdN6cwP5x4/uoL3JWI
1KAZCHiohbQI8CSuvVp86qlxH1VddV5kGjVufdQaApFRbFhRnhXkPAzjfp2cp4xNPipl7IcFxF8w
JzYcfFo9NmpaQ03FMpTVB1FD+GI9TNcDCLrRBSoFZ3MmHItahh907PaqXW9XIshzy3kcRfkw99or
zkkEcyDmeMmrgw45JxsuWEO4zDJWFg5r8bkWmiB4ZzoxoT8WnJxRu9ZGgKPsOkdgBPvx0iRP6Ncw
pT815lKFl1caNuN2MvzQs+2P1Gi+iGMwwoIUtLliQEzHl7wT7dFPkiSCI802uWyuKH40N7rh7vUa
bQfRKwxyjWaWUdeaY4QRIbCbogy4sDnCLfNMU8Kr06wtYxfGFzx+lxW3SreQbUOYqPK7N8dNoIvv
wtTOo50fjXTYsjPXYacl20si0dhgVTDvRpEfvAEGr6zzD5T9LAXW+jIWt4vNO5t5iMdnNLdBM2vn
xLVO3IcMyEb74UqcIeOIIp+oMXP2GIybF5sZaFy7syGtKYRovV1Mt7kSenzwuzYh5sAQu5ULo4md
JHLwKgRuuTwayJiZaaEO+6u1umiCPXsrB5tXkv2/zEdulsI7iyJzrxbNfsjL0gnwSHCi6c2eg7E7
mS4EYeeEaoj7E1vbYaULLgIm64LEq7eWK2/a0jtlNrEjnqMO2nwZYtEsE62xoqWJbwyKBBBGBA76
4rBc8KWkQ/zdor4HfwnU27A4QZ4u1sEwX8Zy2WOkyQ44kt4VJ4Y/BH5CeQ/T6bA1ljrZuYqh0iYm
yed7HRDQVumyTafnCkv+NiYTe5tWLoER42vRzdeOp852MnyZLQaZdhEQSMMtaTfWNekEmwmeZudZ
LEx1me8QFTHjtQanVffIA4p5SgUavgHOoS7bgsJcp/wcOX11YTHVPTtMudXwQOJMrT9hHp5Gb+dU
+hh1HsoFJx1ldKWXF1+VcZIJiXTKjL87JAKwB3oqlON6GBGNQV/NG54cX17uHnyf4FwibKAkBXxl
gr48wO3HPZG8EO3yuo5wclJv37k40nUlMIDpOdS9SmdjmyO8UIwy1Vfj+lezmfjbyY+0YjxWsX6u
FtsLjaFGeW2WRWit+l5aqbVv0CNla3wDyf8JOJNw0bFrNb7xQrXQppr4eWZUD17HIkl41gA+Fnr+
tMV6z8pQpc/pWDDb4ngIx9Q65D2bYYwgMJCtNgQW3g/EX6+EQN+sTnHlJ9LbqOIHfNdprnH+eVbn
E6mnZdiezDeEawUKVcxH5IXdlbmjA0z0TONaSrVa/H3Ed7ApRAGBae2lXhZ/xeb/S7DrY8NJV/0z
yvoLMnuVfbQIDX70//Jf/X+E3wKuCqDx3wdv799zENr0vf5H+PZvH/VX7Nb1gGgRKgtoKgQul4qb
v2K3jv8n4VmuedEsCx6wl3zrv2G3lv4nwzBJJyHdT+gmIMLfsVvrTzphGr5vW5buGTrJ+/8F7Fb8
J+xWEJmJH9LxaGZ0LddzfiEUGl3OOKD7bpswq2+yH0h7keQrg+wxyg9SMgceK/QRg0VLTpHPxESU
IrvOp4cezvuhJZ2KSuG9IRZzP1rtu5WZ67EiAyqoEiE3NBd5bNjxsPGS4ogujQFMWhZIk/9QmRm7
IhqQYcbTbX8OSY8/xlc8A2VhRzMPVmzx/ncbsvhTRyVNBspN1lf5eSK8a4+1kWQIbvzjjFeBAzK5
asm92yRC147umm/IdfGii8YxwhxvR0M9O2QCzNnOG23rhE7hoLxSnZK4Z0d1gMNWpbZxkYMEoAi/
SnqkavFkNjcU2PGER9eOLEJwUKOnvp/KieCUVHuscQBd9VPz3es4WGKs6tvau4jKh7V91a5TZ+eP
wr6yCWLACkVdXW3V7blM8+EGyhzEUdTmd8OXuwbJ9waZ2Bw2LWcW2os46ghPiHobsGNK8vGm8GBa
Rk9dQzO7GEisN93LQBibCXyb4LazjkOMdcDs9z1CuH6u18/c8O6duHL36PKMY7Pw/XvqdUSp+WZV
OoM8VQnPxnBA+2KfK9C1qLNt5Ou5OR3FuCCtmMSpyPTvej9Om0w62W089a+JyFVUce6QcThTD7U2
EWK4+MB1XgZQBfG2REpxI90uxhviVEE68sUkNtpvcSK6jXe8CDjOue8kO2pmlyNA03cWzE+sC4DR
yjLDag4lQtLSmvx3LXN4m6UTMA81FrkncR2uU3212L7HwT29mRjuT4XZnV10UHVtAcOZuJ8YNb28
ely067ESjFtNfWe3K04TYz+MQju5w4uRKDTeZdqF7Q3CHzPK0DzNuMJ2RXbpYpxe0tWFyhfU5bDI
eGW59yYyBnQ1pVu2lNfJ0ZIjRv6cEWw8+zom26q1HoCAumiYjP4wE6l4U/stokxPYdezlnJL6tEQ
rfhELlET1R7hEDrEt94BG7cr0zqV/jyGK9/j6ecv6JkPUpJu0mUXWZIz3+p4g9tgGnGdJWOdn9Tq
vnSj1mDeKJOzFbPz9Emd3VfI9W2pfXMRfzxnmCESz5b0KGc7R1UEceqfgy6gVzrbDHyhZUdQ1AFJ
UvFesHV9h6b5UO7I5IRBPLhI3kLyApi/bTmGRueKe1YV+74a4icrT/Wzl9r2GSvgxBu+1OeyIdEu
cdN7wjBu07FOz87yVjb+dYuu53WqdXmdFQcJbmC5zfKV99kTW+JyR+rkU79m8slNvFCs84JzxiQD
ql7GPX7zW2Q43bmRPQ/KIn3J6qS8wV5OrgGwXRB3FtlFLe/iXA53WR9KN83ukEwbW1+vtG2X9UjO
VH9aSvulSNbmVMayORmDcTbzhblJj91Q6vZ0V/a5GSzaph7o5EYR34SMnGU0DD30zpCnQKndGuYk
Qp7rTh3tQRa35hDntz//zwOCDbOyUtuff5YS4XFtlgnIJb0VN2sKBLEqYz2xjZOk78v3GbduJFzz
m2f2T7i4BdqR0rjShylhtoi1g0S7HpLM9Om2fhwCAeG+X8VDIVns+ja1wzgBSyi+NWnN5iUBKRpf
fh8Soch6A7muMGZGnpNsrKzCR86dezdL12aAvl8Bd0O7GRZCzRIVoTL1geNL55jlrMtmc+2lrXE9
9cvBrtrlkXP+0+q0Q9tbElWizRI+mkzbArzdLAhgE3FsbONSGtc/f1n11bhuvNSKDFZ4TcebRA3Y
GDAkESHfXhPpLY/AInx6vczCGcPrpYKwAlDQzWiVJgsniD4nvpm3xz4rqn3xnSib3fS/iDqv5riR
NYn+IkTAm9dGo33TNZ34gqBECd5UFYAC8Ov39GzE7gtj5sYdimoCZb7MPBmG8+M4ze6ulZ2xzauk
yrdlBZeDoVa/n8rhwGUn3DMOYWyT3w9MIsUE0JXDiXt3l9wXMp7mRHIUZ6A+DHsRussZqoPa1Nkw
UrpbdYwF0+Cpi4ihZxmExoybMPA92m7K2boZ5XKqilpxJzB28E+7AyO/KLGzMwuBSHovKJNh1O1j
kAHgbNrfc0E1p7NaKYG0ADRpYQzPgj+Ce/F0P7FGD9MdNFDagNzzdfoVDsO7dGfgqybHbNJC6dbx
Nay7gAXJb73t5HLvjPDhYs2PygOG3wTJx/z0i0Xt8m8O1AD48tZBhYucvagFPnZUEnr2buTI7Ncw
lQxioKAntdMjfi6dee6c4IpJHaBA6LR7zFW7qsAcZ1Zj8VTnHL4dJAOMV84fh3Gwra6uzLJ9qpnr
ALi8VIb4sPH5nYKutXy4RYCu3NShosu+CCHag0uo7+yCMT1hZYgHHOPX/76MvTtc08yuGQj9NFVU
XiI8doPy02O4WnOsav0PwS6NcaXlv7WFYtJ16iiw3W6DBs7nWBbpcUJunVzlXmq7AZnb1G5cz1P9
YAgnnt2A8Hc5evsUYONtThuJKiv1T8a3L++F5PQQPlW45p8bXgNDluuF54e28ibnnWwMknSe4nm2
tBFD19hGpWFc7rnmq+PU3J0i46AJ/sU5y2cyeFl99Rqn3HWkf7na3vdYrNOELcwWiYG4JatZc50w
kcaNEr99qLxxkZPWCuyUMOs4X+uyuOatrGFzoOSOpXjwB+0nbTOzuq9hzdYHLzZyoxjiG52dvfou
SEudMt06F0BiLHVYT02GoxeHDXLKo/fRjcg9LCbngVHdPMM+jz0/AEOMAJZtO148mLhooPWpgrf6
osIZEKlWe6OxzwaT57e0oGM5u/d3piOUm8XI3jus16ccxz0cV3le6JfeGOH82ldT91o/T7asEy+z
2ZMnnx1ObyOp5XvRMTr2XYZcf6qiHPd56ald1eMsZ234WgJwZNrEuLvmfy3ZP/DLFZD9Miuhl2vE
5rarjGYP0Q2Mls1cMWzoyixs5K1xRKQ3NMdZbylupddAYJTocvXsbObCnU8TdI3Sm9EBiMjnRdSx
VqlXyCrGBqyV/rDz4NwR7N63VWYepecfyeF5vy1bNAzhDXGkPh0Ui2S2OafUBFmR8J5d7xb0+rse
FvGYdUQn2ZNb2/0AxHnHBs2PfiqLY258MLypdqGRH+kV4xhW62R1wBETcUvyjpsocmGs64nUY9Rj
nIX2SBAd97UVmtBQgDFvezQYB9bippi6D6LNh3IyFCi8+sDRtzpA/dn57lqd/EL9dWb/JWTy8alI
lnV3di/m0I0yZ/NQpWq4Gqqsts4wfS2r/82GAi0L9w/m+Tlh9DzwfiDqCDNgxY8kS7P66iMdbtZo
/hjmQUJvmDm3LZq6L3evWMmZKRegWBTlbB0GiUzOBvOzhazsX7hPbBD379oAI9lQsfzDGRYvfz/t
g8F5pVw9bqw7kq4by0078cULs2U3OPptnj33aY6aH9vT4b4OWuMSdWZ6aYrXrpPrBUKbSFxpLDsw
Is12NTr6ifyi3jVyeF50JrGck4ktQDbthMbSzyHGSnhKx0f29rdpoqq+WM0nVcOpI9a0UbPrHIN5
hkW2vpiFA2mhNbNYlFGxxYFqbL08mk7O4psnuBaa7Mdu6dT8rexf+E7WszV1Wy8zUo4xrUzusJeX
NIekaVb1MwCbEEcBZ2RZRxBEePJ2LuNU637ww1VKH0k0tHs2BdtjXmHWsOI4fNSJAbCY/G0eXRv5
t/HEfAowQ1B8bpxmS77W64xMFGIGkdIXVyje711m8tSJFW9J52MWCHLgTSv+gGqiEdqR6bWOytdw
zInrisg82aQ2ovnvBGLi0uBCiVvhzMlk1d5JQbKxFckyiyTGtrakzUzeJFfMpYRo48Vsg9d+lZzF
+3oFj4lkBXPizUSn9WbFRN8Zd4MeXrsUWThcQXTXoTLicSjyravIFM0FNIK55S0NjYzDVzCdBw8U
FEY0FXcMdgLi8AtUayof+jPo7BzbOyJ7jRfjESQFapueEemcKxGl6UriEFQJF519o9RKMt00jgH+
mKV+9EJnfs3kXoEnOUBca8/jQO0TEcnmEBXuS3m/HGT2VN+quoIe6KCcO67RbY0A8ASALqzgBfYI
hznxLsL5sDFglt8+wYhHCRC8HhuC6VyDpTqkq/rUQLOuOE++gKugyLv3rqlUPVSdPT9MHQlCsNKx
MlvzTZYFj1i+NVNrvLldCC+wnWsOVKRPxJQTAcECwQe+biQUoefeYk0L9KKQYzgkcSCerjmPFYF8
gXRLJqIq/X6PewusVgCkNkWLTNYAFPlS1NEDx7RQl39S2LQvYyarpCiLjCiMxWdsGxYnwNK7isw5
pneRvLJ888XOo2PZVDccFu57zT6QpN1SMbsOt27vFs+ZyFimfE+dGSyAhOB92dmgV0+ySRdeQm6T
MiUJ4VjldBxHb3kVU/CW17JJVqrKN9rPMGBBCot5wapz6+nvycXxVIyFEVtCu1djgmCA8Jdts6ge
do7vzvt14OwGCZM3hzDcntlBlpQDOeU8YI0wRuuESWvY1xUD2cwA+Vwj9PzvU8JsjvCUeTQhcui1
fhVrW/3pvZeobp8sr9IvLaZXnCvIMmKE/LX6gbkfC1SEteUpkeCOseh/l9FdaqOFa6MLn6lpnnoJ
axIIX0k6w8iRStPmvKRknBvrPmSv7L+etD8HndUHufjtR4klq+ScFy39dIqEiDOPrCP+gCYJRnKW
01ztBlU8k7qak8xGVbKt6mQ0zXXxx39iLMHpi4roAQ/phoTBRRkl9gDS0sSwgmMRcAuETwmGry3z
ONvbJvb7KkXxAY7HEYSndtLjeycmcZqis22AwK5k+Ie8/w0IPA+/+acfjCYxyQCnkznvWBaPuiS4
IjqemBnn2QFs49sYdgO2M/geum8hLzX+Hx/Txs4P2RXIiDt7Yq7w5KgwhxzooMs453WIJwsdTR3M
yX3I9E9XNvIQ2folBaMOCOfDUtab4MC7r7PwyXBR0Fs7P0jH8s7F8iKCeT0NpcNgx+3fdF61mOSt
X3ANGLynK96qceTbYU5IhQo2ILweKTw+LKXTIFxFz7YaAFPC3MhW56DcsY1NrDRQKMzwvDSBzf25
mG4+hqutV+HYsUTxWbo8rnPGgN6265ho74xFKpgvbYd5ry7fCvN+JrfHhpuOJGc+Ogd6BUiqRKAE
xRQdSk7YJ3XyaqYh3Kn7pO5tjHw96bUIZka8BP6htfU7dBFn1zbE6VmC8Pn/GQaLFGmNbwvP/Y6V
Fk2IV8q1+71VZH+CZfnGQWkmpsuhzacSovFXc5u2TwLVPg5zlT+5ncS9K41thPyysXwyylYL9CRc
CPT3hiKA5ryglgRXh54XhNRQJ65ZGMeKm0svhEekEqDE6rK/tj6eTJJi6pAyatyMPgnc0ULIbbve
udUAJxEjYfOOU4/NIDMP3EedP4ZLhjdqiVFBlXT294hd7M6RcbE7kJ4zR2NPQsbvVzGf7XHgRLWs
iv90vBTEp3azquskaDJnZ6sGNT0wrIORcm4QUZUsEYuNEWINGbz+iDeAKaY9r5yuZMUMHUHeG9s9
uPeNCYjgNhkGAH3Mgmm2/KhgFAftrVNig9ygixxMOVJNvkmLPH8qsaqTEus3wliDxzRyGQnBVY3D
oZXnAm4MxAXmhqntMSjcuHnznWb+yEW/Urt18R57JQ5g7y+lMdovnU3C1XNGXlHSWclA9HnjEIDZ
1V71lyTleLL5uHBEzk8M7frHnJHOK/3oWZ8tbwSEO4DkWZ64usu2FQOurWtMwzEfo0dbh97BY5RC
8qbA85EQPM7/ToGcUFNb95bn5boL+nW7eFWZ8HLMT+0H2aj1BubsttIkMXThrSfjNzPJOIa5kQwN
VEwbWyPzvKHCYWVx5Gkn+yigGphtVZ44p4xxTYz7CMqaVJ5RPYgafBcgk1tvw+JiQ1S8KOUC6maZ
r2px9CGiVTDGrfBJyBKmT9mkexYa1VXPsLX3HFaQ2dDdfNPPtw37J9i06XFu79C8wAUKymq6kZE3
7QjHhlhBmZBYM3Faa08I/0+np+Xh7ubJgiplToJBJ1jslQYPsWOWth4LWKQ13l5uM1BZOcI99fl8
mhtEJ1KLfhIYb+5iPa+IMnE1zCAR4SrZB2l3PtzQdDiWnv2Vt4KBnVMeuPQ+D4GBjwcL9KZa/Bko
4vAqeMjHFVawLJwZ1k5z88aOhCaLwTBXNM9ZWBVbz0SSc4qz17ByzrBqOlnu2dcxAPvTzYR/AVWp
RXld/f5arV4sbU449dgw//CGWOQiu0xhwEnr3Y388WiCoIPMKxLTZ4BsrPq4Dva3LCuxgze6W7Bt
xtBH5X5dIRrJIDwI3WDVKdJvHhEipnbHwlvupa2tuAjcjIqbFL2xVXdyk/vkSj8nPBkOx2KN9mR0
7UPW40OTasSKRy9Hxuy3VNBJJzO4Jy6tJ5DtsZQ57qWcgGAefOqefZWBcgKjKD0NgXiz4R5vMTpw
v9QOGxbhbbbVg1mpKo5M+d5D14kUyGE/+Df22Ue3AtoeBo8h8bEgkXuEdWwkqot8NIcI2dqBPjhb
/1yigqk7BVu/s1kgVgcFopq2dFfze6TntTHpM6lH75Bn3AMLf9q2I2a0UPowAi08VQ01fg5kTZJ1
NibKsN6NAE2eteUc77UNjjcfQtgRY1f+UpNNsg0PDHlniQ2xXu6UHGwy4GCQ98iMFiWdHY4dfMo5
+52GKV5Ww0wTA2DFhiAdCiEEtgJcXdwpR4CfKsAuGWLvZN0rMO76wJHgp66xZWvHgxhdhHR7FD8C
PgTXtRSSm/tT/faJP1bspya4/tiwo79DZr2kJnMVtwp/LZhHmNRlm5m1cJm64LFr0285UgeAaLTN
lDVsLaVK3jGuOuAiLqlVa36qOuDyxbytldeZNo/AhTAmMkC6PcjGDdP0iWk6UtHSMSplPqbelRIW
duuUpQbGYFYE9V6bALxrQ59Bm4WHSg8v8PvTPmgSDolcdxmnDk5Z0dTF9I0s8KeZ4WamoueA5W8X
8JSx73xrBxOuP/rwmk3csgEWOjONnnE9/hu1thNZQi7gSI+32vKT6FUWsj1xI1EmRTDgva4607Ht
EqJyfYyzqr52ReBQYY23ZNTHSpWSJ8P7a3sgilpv1NuhV/tCu5p8A19KRKfs7kkyc2YDDRUNBlMv
IGv7svg2mGsvllefg658MibRxF3k9ltOMb/5/V/Vei0WlxxnaTE3xVzvD5JkYxr84tb7Tsr7Sfk8
aeBS+gRTOqZM7Pla8UI0D/bAUzEFFWbVCBc2fotYG57mMG5jqU01CXTJvH61xqvFZZBMLz8/Rjw/
tp1fagCC6QefadaxotMKjRm5n2MOxodx4AFKSwaW1kyBgu/aTCyr+WD0ZkCaNOfv5pOWJxTSxq0T
vRG8/hdhgoqC9ICaxuFCYCD0XS9xR2vfOalG7siG2HCaa2u1E6Scl6mEiY7ba97Q5JxuphrnZ2Y0
7XZxylOhomcz8Ham2Xc7805c0g7+mK5l7mGyDxDEXXb+VFVb2TDJnHV/gH2Es98h3Yyyj12+mQ6p
G/BDKG8LRprsv8APTxgjMr0tuzHqQQGd2wn3ACc4WA/81akW0gMaZN8FzytWO7YDHk99L5iS5Us9
t+A3yx+bcafQXQpsQm9d9/7jdCQG2kc4rC9K2/8ar/yh5P0eHigh4wmKXLzhtxfVG2PKAx4gbjiB
4X5xVM7OoQLsa69AcECTbHqMmVgPcfUuxluUbc0x/aE/7ZeHiEGm5Qef94D9nuhG13AYcRFiYx4w
duO62bQpKqQTcXf2jKGLi+4JfKQby0rcyJeDvgqKk1W4z8B0y5h6lMfWZjI6kWXBt2+8T370Gs3i
6vZ8BFkfHQuA2dulhEJBicQX8slLWESHaZ2q58CEFdwpyzvUVnnFKDfBfGIOWHdiNyq+vWNEN67O
3HGX5Y8r5ZvU0UdORwyQieLVB3uyyYslLvCtzBmuLRuHtje7TzS5h1v66bbCq08gOhhv8QG7wz0k
rNI3xBwFUYKoHeCNLSc6fe3m/QAzkwVTTImirTEIH2wjekX2Psz1g9vhI13UEeJ+T6NVpjduNCsK
hZe3yiieZe88CEN9Yq8f4gwjY4aLeuOS3d1Ahn3Bi9qD0GcaRKNJkt8HL34mLxPssmtu9ucIxGoW
SnH1gs1sKOPaGap98Oa2fOjPkHHRfUOAuh5co7Js2BoLUCoUx1hXP8DaKPCf+qAaKn2Opmw9F9mU
7WnA+NuHuX7ilf9jucDHaBX7aX3rMW0xCjZLrbckz+rTOHjcbcIGrICIOEOMPW1Tgfcr739aq8wT
o+9XLspOMnq5PAZBPZ2k6f0g7HwoWzk7NOL+o9YseRGsxaLhsNhj+94WnBTisEzhhIzRa99zniPS
SElUWuKUyTyOYJbKTuvMpX4VNgZw7u8OQkAFugHtrwoPxnPlWSa3ejdJyTMlUhvhbuo9+xoxwzb8
e/I9BE9WUHyJmFZsU2/kqMPYLbe0vEKUOY6QWvL6ZwIFvEfF8q9XykWaRCzCvdYy7bfKG//yOfSP
GBCGOwVkhXcgNVXnnpeEHYYjJiOMUhTtCds8JaKOIBIdYWHAj70/boQdVI3wHjhEFmn/sOIh7WEp
8JHFlTseh0z99a10Z7T2NwDBYwVZ0e7So67Tq/lPAYTBEP0YVITZcFl9FgA/5/TdSzn4hHNiYUWM
XSBgUT0mUhBtDwGrUhY1nj2FHlcq60Ts5Dcx0ZGp1i86NmDNjVi/YMx22n4YVoakjjZ/+1W0Yjbq
yNPPOUIM7Wz+myFRxCW4nU0doCUVgE1rI/vnC3k1I1S0AaTdOCJxawfrXoHNHv2Z7UmBQq7zc2b5
7ywOVIaNyFZRS1Ix9PcLZ/Nty1qNIy07kUn8Fzlvxir+uXNFi0ba3H/KK/bsqPKujJE+1qgBpVFu
3RXMYjG0SWmV0cYPXsCbyZ3hmff5e5WYKmSPwsA8gIfIjSUJp9v4HUUIZRTacD6Nev7ukZ4OPQI1
3pfiLPpcJnlIfUuQu9VWaOPVJdtymHr9Is0wO422+ORSnl/puuqOQGkvuR7yWHOyP+J3sJ/NQRzK
1Su/ajjwk/NvCRiA1blr3ULQVQfKO/z9WHYVFxJSWDmMy4uCCReD+pqTu/tR9v30MqSotKWab4rh
4GU13F+WyUpSIiptR+4eccvp5zJPhM0gvAQ7x6uwv7mgjsE1oNkJ8eD4JE9Ixxc736LvSCPt3VO0
66udul8uxoIzFoAUFzDnrU7VCuyTt2z7rjo1bmFcXX0yJg71PF/noV2B+FKEdA6sdR+0HcgnyBvP
WE/JEuT9jreNfZ4i+xgDZ/riyq8oQqUcvLaOMbe/W06rz6UYul1RRgFDIcM/WXgyYfjaD2kxMG2u
JfRcbKYJyGTG9nRBnDrmIb2tD42bj191Kl2cjeCN7AULrZ6bO2tqmfGOtqzmTTTuhdfit0lnbjbj
374wHArlgq15f3+ZqKBqcPNDUGN4Cg/L2uUD9Ae5ppj9hDPFvaXLHQVobGEFNT2wxO2tFSl8pPeh
dl17e7OrriA2oWzo8aEE9vykA6RlxR6bdFZ6a6faPwQB9vAo4gSC250wGHeRao4DuxxgFQKj6EPj
wtjjS1Y1nSL0jkXqgo9FvDXqc+VNDZlQ9+jQD61Z/U4rhrzePTHaEAEpa/nVQz0A8+cobme5fm1r
jDejkwhpvrWm92dNw4XbU/luL2mLLEicjJm8B/FeDXu2Y97Huase22xZQS21TAkyvz+760IH0mpP
O2jSwS68E4v61sseSjc6t2U/YFYuxR4GcsHwFEwQxy79qrPgkvv6xwDpdjBHVC9rdqMTFCLiEIok
aTFwfNtUYOK2Tsrm2nO+39YNs+QhYDcBHklLErYIgrhI3nfMeFVnr2xY/fNEFc0K1Ox1Xnd6iH6M
vK532Zr5AChn97hKG1FkCaetaFzjA/fUoxpbj/IZ1E6ns3fOsKh9LeSyBYjcMvIP9n5wR2M6mcCc
uyzcdik8Mg1O1WUkbm03WVwluWgTVfuqshafgCL+Ab9c1GV6rMbK3Six1gfDulecRTD7U4DTZR+B
2F0MYqpV9mZEuNX8kQqlsQMjbYqHhceRrH4dxbbJmGshG7ArRqY9VIufVZGLU8kquTGH2T9CdRtz
zm8iksY5DFLvGI3GC42T1mUewY6ZsjkWk6/QdlwqFiwXJ0Gl3oM5SDdK190jZZAb0wq6d9k+MyB+
MAkgIRNd8MCt30WJLh5Bu+4HuyDNMTHDVtwAUrcxOLEUHxD9mI9jn0FDRtzhPd7pZl5eLL/kDJxh
hjN8ez95d5s5gtz98C7pN3DxraK6jVVNMQW39pX/O1CV+17jQ8W7VH7jbCIuGy/kkF4zLwJX0n2F
o3fFt4qU7F5HbzgSHBcP6JuwXHpwxXaEPFrfZf3Bx1qU55/TQumkKO4Xr87eKE+VOzF3XBeFne29
Pq1iICUwUVqfz1UQEVIFGWGDmyzIqfQAz4r2IausjzkmYJexGd/D9S+kGxInr0QcwOg/5w26XwCS
7uybH3MbkDnsHZ4XV7gHq797fJf6IZw9uRnFUj0OhtjS/FYeebuoJWuwQHg0UpuDvRwHWXuHYsin
B5W6b8Xo3KqiP63tKv9R7MFpURgfpqMfx2ZpQOpVPzU1FFth+mcUNROUM1ghkJ/j+b8vxNdvncvO
orApsJvjaPxM9ZSdkHCgten0yOE8e+6a9a9DYN0s2vxXLpoPKiTDy9otl5mh8cVxna8AhPPnsDD7
A35zzFaky2wFhZEHWEvYxCDSDrlC7I3uec4+AQ9EkmnlEOlJrtrFSJN0yOXv0aj12SpRJ/pWPxZt
+Lu6sxtr/6vHq7/RUGqYQJrdacwZ5/Q2mSE256dpCi++rY2jMMVjD+yXFDlOoknBZAMXtyUMWIyN
3FUhcrBbrSmk6SHfRrNZ7oyBJynAaMMsjibfFU3uoV3pC/CdtwBXm58Jli5hPoq6fqOXYz2ttnoV
PmmefpgUPrmPEL0K7ztPkMu47ArDxGLW7IYfDTvV1ump4Iyy8Ql86hAHv6UQ6y1dqDOt1/EdbBvt
RvRnbDg5q3NY+g+e7LLDGHnbDAP0I8iC6vG/f4KWbj7YDaKAVz0gY2uktClInKHeYWwL4sUKhtOS
AfNibYHlSA3HPjDG4YIYtoIXC2ka0SRzbE05Zk6VCbaLaX12zo4OE7q5QUffv7Q+FoJ83qWzdq7j
+mn0+foLS6Q41DN19KMVehs8X1EyRrTL2RMYc2Ehmfz3r/T1jRc/zX+QaxILV8fXNM8MCErigGxt
bez4pJNsX94svBCxRT/fNrRRXtYuOjG1bG9Fvr7WMuxuAdBdYDDzKw7Xdk/qYSI8pprHfgBenO4b
NuhLp8d1V5uY+Up+4o6o2SlPg+bwd0VvvsHzr65r4XzR+qX3GHTQG7zDwFJ6CWyVX4uUjX4Oiicc
V3TBkDACNIeQRKrlMRLyMQ359eVjO70AknySUvgHa7OF1p3v+MNxJt2bSfw+uJP8cXkE8LpIb/Je
jOjJm9oVktLNlqADryNlgNZ0wkGaPhojXHhwael0c4MUFGFY8gQSDbpMJSEP0cvfnc9wXda+sa/H
AQR4cHICtrPIKNPE8VfnpV30kZzA7zQzv9wGVCyZLTOxcgC0LLYVlMB+V/pBgEmuDfb5AEwK1SOe
mZmw8Q4fmd3ISxfSoUkkYsP8LdsJAsYsU8xKhPnutMTMNF0ERzgAOVcCnJNV5lo4F+81xRZaPmOA
Sa1+7AxMr/JGfS1Ldm+DQ2mq4B0yUJ2Cc4M56kjf0hGMW7E1BsiIc+n+XnNlX5UxLpuPKl5N36Jb
rx/Oo56g3WLlzLlqM5F3AoDrQpv3fBN7cCCY6gLaK8/c/M+K5fGiBpJ1fc9qPVmS6UH08V9uNHOW
WK3LeF6fA6eBYT13hEXGjrjpCDQ09fAh1tZMzsb647ThfCQaF3v4TC6GPzxR2oErL0T6x5WJaoUY
lkRuYz3mGGTNwb91aUDZmh6XhAqaD5C9yxGIx49zP6gs5sQXF7uRIh3XBP7AqAkCBRnn8jSFUUtR
TnekgAf8h6PMHeLFSEKmgcPYB9lR+TDUgtTOt9Iz2m1PjG5juDWrytgcB2a1fRh0NzvM8DF2+lDM
XIZs7VVX91eoJ7mnE6bdw+nKLsP/fclod0iYQzixcn+1c2W/MAloTyypd5zHNDxk4myhL5wK2/7o
xwfH4xCQSZkdNf/Jnd1aLWmVTMrfYRCDliWihX7ndA9iZz60dRttc7/2jvL+0JhpWkIUgOc+0IEx
FgPnl4DiDn5/blrj5ki9eicbVmZYB5feqY5TP0YbqSt1RyjLcy5cji41cGYFR2YnOk60s7LCBwl8
FtOTSyFh4Lt79ERK/yYKy7lTbilq6HjaChf4yDZ4oZaR49fasVvSFOmplHnHMp27uwVjGo37pUcx
0JATZZKgxxkGI6ScpDEhBxQYtONFE7wJPNLIAb1al6WziMjl1GrtIu7ZHKl8WnOn5U8GAAUiByYs
yatx+u9f//snz55/jSoMk///n7op+9suCltU4+tT4cgnf/qVYXw6ri7YZqeTB2VMjBsooXCo67ng
qSgSPyt6jFTTrtRW8Ox1wS5VZfsIioCzkHab21jZ3Pg9XHmFt2doTHNfb+3pFubcZV66lsCkEvKt
j8r0QIyAIp+JLIEMPoMUPQDh8tKkU3nyCv3Q4JXbmDa6OjYwVIzaYFUrGeTmnhkL2b7WbUgKypL1
sRwpFYPYhVXZ6qEqoqGaZbm1NWYPmRY8ydTNUQlKui9YQntvzh4uLErljrNtpTQ3Zs427Nzupcyr
/mWS4l+QZR+lZcBH8eaGAyJdeU7/R1PQ0ZFnPlAuanP4JwK69v27Y90PdB4tOpEicTxwipF4Sw3/
unLWOw9lZt9HMBEJ/PExVNp8MprafCoQNC6LYoacFucuIpnhsjftGA33BCGLP7bHCUmszicogb07
ZuuVWe+uAUSCiyzDm8D3ACZ+jNhluMyuYitV5yUVTo/nsIA5Yqb1uB3uJ7eyEZQiSusaDnP9QegY
C0pDk9Xg7FB2ndhuG9ZbcN8Pk8cSO/RrjFCXaDzFuNVWeRKL0R/xK1ApS3nCiGH4hTDlKx/fRIrT
AZjVUc7ajzh9s/XD9JrmVx2a5bFJW05YRs8SYLY34d2ZdhQsqt4cLuswte89kt3U0lHu2sg762Ca
TB1tm7NSnj1NqPWsInN6RuP/YcziJRT00RZuscCOmdU8GO2w7uyGsSs1u7jo61sY9EZShtFxplz6
GYKg9YYh7wQroNwDJIf/TVJDLOtrlzV/7tjlLWeZKonU8F6kzfcK7zbmfHde/GnYyspZXphnAO5u
/5rTvXUorLLDDMI2LpZ1frEYJxcMKC/MnscDHn0W+NlnU0ifhjn6LSpdPEfiTzHhXxnZpnZCGM9y
+coVbfM688UhiB4GibM6kAjAqQ6NOLKj6YPRmbdFwqT9JR2/lydDYGPU2K01SvGR32K96bzwa/aR
Yhm+xpQq1Q9+ZH/ipYnL9CYKiKXKGf24VpjZF51e+snCSMCf75pD8SQrLiWG5M0ycDLNjbjn3X2F
6wlu+mSsD1r1K9q18dU7ZoH3AsaKEJnx5AFspwKmN67Cqiv2pgLcAt7xrec36XPJBQLepcXhrC2m
ndHk/ZOLB6KxDIuNi98ssTomeJw+Dsvs5cRj1KvUq//sMeMG28ElO4DbSZlY+81t5sAIlvpKPGGm
L5aHDN1gNsfxEddqs2uqUG0pE8pfKKLJ4AS15R79oBnd9YOxNfq7y2hOUwaNBU1XCVlIKDBWfc2M
WTJbQ30LF/wEZW9EOHIjkrNhRZEoAczfuMIOJrUE0SjlS55F4X6yf7mVFezMNfTeF8e9DlGHLR5l
4lGzAVGIMx+Idw9HHXLs7XC+NqseaO8K/tV+QNVX4a0H2xV6P7UTJT2sr2yCfAdbjUz4jTymEo7C
02wdjp5HsjTX5RWLc3XN4UZf3a7lgxCsoKOR/c0Nm64XJ71l3D5jFg/IvgYxsf9h7zyWHEfSLvsq
Y7NHGdzhUFtqTQYZMjewSAWtNZ5+DqLrH6tq6+l/ejWb2aR1VnZmkBGg+yfuPXfwx49ylP59MlS4
rQqe5q/fOuNobH3qsSUmArYPfLcXSD87xhOOe2+dbVxB/FUrvShCvCb3ynbS49dvbKZRJ7trF1Ou
M5cAPp0vRiXcBWEZyUojpHFWZqCsZ8CsVsKjuuauYH6aCtptGcxU6R4doRzrI2NpOOOtA0lWG87d
/Etgkizpp8MzTQGjKNSpW0kcD1qDPXYTca9Nu30kxSs39LicgNFvuaTiZxjy9Z7YTRAylixOVqN+
F+xqwLECksq6B5g8545CtdbQLRiq5xJKy/IRRPp4tvrsHpludjK64pPI4P7O+KoJED9InwXvMCww
+jNOsUDBm8DF3BhBrZsWP6KoLY9htPYGY1obggK5nUVRee/+spuIqYFfuZA7Md61xn0UQhxbfuZr
MbhH+MTREq5hshIp8y85lA9N62hqKwDUhfVbOBVzuPQzMBx7WROLu1F2sWtwK1IdZKA05DJPIpv+
Ga39aNWMs9NoWilyPA+cARCMAzfdaQEWvcF4zEfaN2a/y7JvrJProVayC2h07jR+qPzTD/kLtRY2
zwWJuuvQyd0FqmCuVa21712AVopMsKPTrknodQ9GyVhPQpxeFyUxFq5ZUuxhnVhnlkHobw9FhBBP
B7lbvLKzojzlATIaoxri7eSKHJFRnRw6r7hrhnPsxhZXBMkj7PwN0laUmZBPpb15hjNLgmv2yEyg
YS6xTRVp6rxHNH3LUecA45tFS50zaUKPQEPxaSAtetOMHob29A0tPTlu0Lln6NDWqVLnVhF5ttUU
T7caO/XiJsONDDHYFb3DfMoMzJsJhYYePr3Hzg8ts92HY/gQ86x+OH79Np1gKXQxMkYrLMpVODeD
VBvFowKfyv2KHcLPUOcbz1VHA1b5rB8Di+j5sCIRsLfaA1gLnzt5OGsTyncCSwwGhJaGAlvDP8++
C8WYlt2GdZVV3s+mo2oso9A8+eQKjIMNi6biH8kNce+ZUhVJc6tq138hE5TPLhzvpDQOXdyRPlTZ
cmVOUX0qu9a+IOXuligXnBvEcYzRZbGxm6x+OB3PLwh63BYU1STJ41LFWcO6smpWGoiyZ3L9eFGJ
Kt5jicGhxPfPJTJ9Z+TvM8Yady1YAacO232iaGgSm9fUjkfWvtsSjMkFh/7JVmH/KBDKAN5BPxYL
TC6zRJJZkonmcyp3ckDXBVJXrIp5ntgWvcKTYqpT3erJrm+BMKRNzQDGmTZqsn8MeLc96dlHsTaL
obrUfdte0Kq9A7sat31IS8DEzCQomkInsM+JKV5ygHF7MsNYnzBTqko2kAbTrnbSxRNBmdbCgRi+
R61IBqOOlrxBJ6RDh8/68bMOSMSWKZy5zKER1ntwRBIPe5pMyWPq6HJCu3xu2NSDD/K3QUmbXasQ
Yb5e302tOnBjo7QxokcjQW+QPrPJmzze5z2feC+qwJwT54kbii0eAavdJm4dLKIlRNjE8+bcnSvJ
qs22Do17WNJjUBV9N8uGZYfrg0Ookw8JYrB2baZ6bqfhAYt2cox/pyKqznaXT+umSLEGe3FzLH3F
8TGv66YIK6n/YvipvSFJ5a6bUI28NnlBg4WGcEbQQjvbEYzrPTtJu61HTW0IKvulO0R++E6zi9OS
NQ6FyiIa5jVFHIZIgrtuITNMngpNEyvTndd2NaGUsltiaQa9MMm1N8LzDmMpT8M3R2gDRwH0srrt
ujV07it8EXfBM64vrBJKkm8lILj6F4Nv7DUZRbQPHPENkAiofQsoVhtGq9aP3r0M0oTLjymM6D3o
K1iQICy+ourUVm2szckr2JdMscKgo15qzcDvXAd79nfNEg3xtJqMvj1R1q9k1+XfvJ4faUqbNZH9
uKOnCC34fpklfcxw9aLF8XUGb5gsGtwKGxwAuOuKfOsCBzwg7/hEEJVSmoUVexrrM0z17Nx0fHgp
kXYUlw7Bgl703eGgjlLoikmltMWAyHRFFjNZiDhtXpMA+hd2Dv3bIIbnSMx70JpKLcqqZofl7d1r
b7lsp5cW4h6RSzyCDHe3iGGR0JvuLWrnJJYI6Z3TZqsYjOkaz+xGr3V8CLHzpIHL2jchEuKMxcvN
YcQXZZqza2OmrF2cbh17uFsshBaiEy9cxqwqFU6zrtX5aTbaMhmYoXdDS1563o87mQ4nnOBIC6xp
58PTQQFO6iEdarHyMBFvxDQWCy0Ydg0kH8LRzFezrU664ArWq+TeMKPio9jJhdXxOdU1/2ZVZkm4
+7hJR0QmqMU/hkaUpIUlHBoZ4RTDi1JQY5Ke/Jp8nuLiMDrQnsuTrTkT/gY+536omTuvIKjcC2ma
0vIgtcLZZeRRnnD1Ag3y+Iy6NkxGmJnTcYAUhkAtO02WqW2YIL8mtn9P/C7+tLrfbRPIt8y00UvF
xsISwzxF0AiWMuJibbhjt2E9xVe244sVIv6ydWM4WKjbMUN/k0lafZCBjUpCt/yzRPxKHBTbRFKv
MG1kiuEdTdqTwSqILnuIFkkeFDsfI/iGoN4QPXBbLEOjmZZ0wI1nx2eSHGen5LOLSmSXGxQVmc5w
MmvQXZH+RcAb/RSKx61sHlUfdTc3tF0mGv1Nwke5JGN8i0qZUXy76TMl5SYtRbgz28hemCpAhpvW
1V4VKfnUYfqTMdRnFg0vfRkx6SIP4UQY4UQuMhRI4FbPSYPl0rLsBXcPgcI0cjx9DBZNwhK3teN7
69GoH2PhMD8gmKFlTbCMI+WtFEtE2ehnL6k+m8549QeVrlq2p4SJxsZVieJ7BESIVRfbI90mHcPE
k/EMSIZ5JBrxOeZ34wZJd1HCai9WJzZdmrpn5NIJE2Woq0x1BLparFH9zUuadd5lAkv7U9Xn9pHC
Qi1T7ko00ajSpDM9R4Hp3OdwG4P4G6n7xbWc20BcpR/Ir2yOZuqwdESLHfaZf1JzwEntp8UqLQsO
NbuuNgTvLVQYvH29LisgmTgDPom4vq53mMbi5TDJHXJo8tUgGy4yJ0NHq2FSX7i96a2gEIRL12/8
Q+8XVDrm8DI07qnS5V02KN/iAr9IXr9bs129wMyPrl//Wc522maygDYOZIt5qj1mhRBbV1ZE6erc
Zp1LhpRqb/4QRuevX7Coe6uhteuHPOalqLgpvGTbVpBjROY1T/kotRV+nfRahXhpejEGe7eC2jB1
6jw6Dk+AMLRL7GQ/9K4Yj7qdPiICqfDapAdb8TwMzDXXXcxXAS6PBhY2Utc48py6kGG6KjzhVxFX
iwfpPBruQ/eOLU6CQ8qbt5nMpV7uHLRqAHNElScTl9dtO2ipkMfbuDdXQyImNurA11joYV2BN7zT
kBEuvQGwTq/MegVCB/rhWDLZd9JlK9JpIyzLWdVxsS2s/sWalMaWkqWQydYYVG5JQDKVflk8tCFM
7zkS8RfAsaz08nXupiVnqpOfGa+v7SiQxH5EOZYEPq44HOd9e0ITp8jiIAJRmsIh5gFRrlmiYpqa
FwgdLdMO2um4cYfdIDvOA3STXnMZsqz9yOOcMyOLb8FA9qDQ3PqV/2ASUr0vE4BeVDfrgSk+c+g2
2GlktKzkvALpYsyfxBmppxpoGGO2SKzJfA7Ivw0o7ytPsgZA9lDGGrxCckxlU1KYlNFaiWA8FaSS
78rRuaWRMRxTG6PREM3NAziJDQfiiXIHUlkYtDtDVb+KsmZ4N8vgiO5iLIyretc1O8oZHCP5uHPI
6j355c2zCrU1qHAJvOAo8jL/OBvcLD2Mj133poYkOjmF+10rKwh3KMg28RxKHYyzrFHPgzUz+ICh
14jGm2ThiUf4qUTWh/4lELvaMFfpbPz/+oVkHKLU2Ybv86bSNww2qUcipzygqS2x7rXGNo2bVeBk
zPRZ/C9VdiPG0bkUZBKSmg5vw0v99Bgl0zPwZZYLXg4CSUp8San7BJnZYI+EMg1Wq/3AbfejZ/y5
6LWhfoqGlF8gTuCE7J91+8dkpMPTkKtlbCbqUBQUN7aVYFYsarVxm8rZisbztxh1tm6YRq+5of3M
fDZqegyVUMO+SkBtvCK/JziVIBfXXdI8j7kmjgQPIkrxSD82OlgFJuGqCHb7u5J8ilG/ov9bA//3
f0qrptMk9J2DlHT4eEDkjdjduuTcoAsQNp9eNHmPxENgHjVbtqKALd34o614xPPQVa9Eg5jrjrpi
4JrCKhoUj5DDM83EZaq16WjgpXfJEFriJzQuuvrlKrN4BG70ZhoM8oIO6Q+ABSO5iKD4nkLtiPy3
Cn7CDI2xgMvF0QpaQfaMw83iWSzXbuoUT1pZnEYFBgxUw5KoTS4jN+2WY0SuuzAiYogyplUcvN1K
TyN7N8XZEf+KWpuT1m3qSdhrL0rtbZPNRy0qIdxklJpe0xYPXy6F33wnAtrkFBEY/oxohfGv+Cnb
7N2xXmvUrBswyd/LrJ9WmbK4UrnHeuBnkSjqg88ncJd6RyjW7q86s1/YNORbJCAh8g9XP4aTuvll
C4KCnLMsynH06dZHM+rZzo7tAP+F1i20rreOrYWAKyqvZGOmvmswtbSbtYm3fhNWRrCEQA+ezfIj
QuWBlnmOYF2TtsBufJQaVf9ZWi3OgkTD65R+gidtiMZDJEmS7omcsBkvjr+2dx+RNiOmA+awHVhO
byBCbvR2vuQ7znaczyN5YdHob/E/WhTuRXFiX+igQ0nQ/nsj2hvFoqNu4KxkuYHRoQvMPYaMR6xg
WeCSSD3FIDz1r/FQYr+uwnYlY9VtdL98UoUu1xH1FW83/tATjQ2xlz8HzIL3Qw0rtvDLNfLA8Qz3
ZXatoNpTYe7Agdx0c9hPCF3xAuONRSVnwQ4H7q6fXguxK+YKv3GCq6exapSjirZG6bjQzswjTPiJ
MsXH463hFmBPCaM4MN/qUPvh0X4fG3sN/P/QNTpjhqJj8te2IC7Y3iS+Fxz8GvZ4kyFo9SOZ72cw
d29TEKuaz5Cja/3WNceEeycxOMZbABjVAETXYoquqguG3uzEC9p7iGx6j8jwgbVox5x8MeZ9/upH
LuByect6VilgTRd5yvINFINhLKYxxX9Kn1tYxTen0kIU7AFUySGDN2hgrSAXJ1O4KBj4v3xhtv4/
key/S5TABAGi6/9MJNuF6eeP4DP5H7fq8+evOvgrmAyh8PyX/zeYzHV1YZm20JVywYD9zz/JZLb5
h+kqRwldB5FouxZ/8l9kMuMPaZrOnyCzP/MkDP0Pw7YtougtYdpSWv9RnoTkX/9L9oit0OtKXpFu
CFO4vI75z/8Sl+PZkd3n9ehtw8qXwWJIfKyZ7BlYAqV5Wl+HJCeOjoRhOCjvkmXwcDEQV7wzO+p/
eymbySyAVmxVTvWiFTkKZtKhcY5qXnCCCp2RlBrBwLCMQKXrhtvXI6R4iu+h2XnB2QhqQ+0B3ipr
j0YyOQtCWKtl3xnsc1ulxd/+8tP5M07jr/EZ8u+5N7YSX7kZypHC1l3JlO/vb7cnSJUINDwI2jjW
4F8j68dfUqrjBnUPdo34w5RZ9auicMrBjhfaEzbJ5iMipMtZJ8oM1uz3J7Is9EKhtWfQiGNLb5nz
WhnwQrMhSI2w5MhhtmQ12X7MLecQmjnqMI5nU/tHTsvfYlr+9q7EnH3DWezn2Rx88s9vS/xzRlQg
MczEcrZWOFO5zSn15WJo4vJH2ei4PeuSGDTbwRXneP7aQozKPqOrD44baJs8rHvCjDiYcsPVVza4
1jPg7nE7BLV9HyhXvqmI3e+i8/tkN5Yi3Q0T4nwMecmLYeXt3qeLYspfhOPbTI/a6C3EuMAaHHIM
lX1AnOT+xGzaGiCBeNIqgJabFCExDsJahi+2ML0XYjCzdzoF7LEhLSLps5upysslUaj9u9G07X6U
eratB3hZ0GrOLvpR0n+9fj3KKN/lgS5WdkWZF1XmwN6/nm7mgENdYnF2oyFARkqi6NbDhc1I3AN2
1U05dHe/yy5Z3NcHqsDnqdbdNznVzo1SX+GRMLtwL63cM/Cu5CxYkqaqKCECQkwXI8kFW7Ynw9JC
P/OujT47dmdoDvAkljiVr1U+9e8yi3laUD2DU47k96Qogr0xkpigeZMOm8UTzhXZBvQ76fk0BCEQ
nYm0sYclOi4f0GJUoCG8kiXIEMwFs3Mhj2R6tmCt7KrJJqBWO8DvsDFk1eA4F56VZAeIBtlLWKfG
z7KCSyYEjLXFxNgHXYllL0UF4HSItPI7RnYwrJOHOsJp9XciKBnsWkm5c01QGrkY+x3El+7MjDab
fa7mFprms48/euXZ9YxgLgs8MCzoF2DuXiIdiIcZivRZ6XOaoeN+I2g0+0itWNu3EoVxp+z0Gias
LJaschmfk5sG3alCfRionymzA3SrbrdOzeCXHUr/JWjQTy2E6KI9k2lWSLRFRaOnpx7F7k+zUP7L
0An2M4WgY244r3ZO4FnPQ58P+mJ0yvoYI3xeGkaaPWU4xogcyFXFyLlqi5/kt17rSgtWAkTLBqy1
vEwsazd8mubhpFFtC4N3aZAd+WZJHmHs5cmL2VoTM7k0v5dywDXFOfiS2lHybKEw5cu5/d1wibOZ
FCBHF0YO/Ulavju5rb+2jTshNjbqTd2OfFZTujaPnxZrLPcSREheIFzVKzGK5r2ku6c8ifwLsbLm
lW84no9IwAH3R6avCfUFAVv9mQ8/eXjETUr2PstmDm3OXdBCSV6dsPHGC0Kssh9Nr/FG//2J+q8O
VFuXjm2Zusnkav7zv9wfUyHcacKKstW1AlH69M1tQWX9+6/xL443QxeCxtA1DGCczhyg9ZcvAgB4
KnqncbZsOBZOo2j+5LzP6wtt/5W/yPO4ZAgZ7lsTAk+bMByRgaX9N+/VEn/P4JvP2b+/kH96t6PW
KJ09v741vBhHMGqREwoyoIhOmX8wPfI+GjNuj26OFsr06/BbqHn4bvF1qH2CIlfQm6Qo6yxs++/8
/6vfUI/sR0/s/I3hDcZqT+XxrooESZLTOKzZojY7BHEueOBZHmhF2rWPiB53DVetTHJcDsEQlOh/
PIKQzYBevvW74CMMA6rbqFMx/2RPM+Wynt0aBLlecQ7or5bRWT+Jl+g2PcfFd5kaTMjiJuTHqLvg
K8puJ7NmeM21CrpXUKhrzLF40pom25VFyvB86GiCXLdx1sbkThCJerxafSnDeyoaiWOSBMc1wrfy
OQg9H8lckhIPkYQpuw/HOcIVjHfEHkz7xIjpVkomwQxXtJStCCN5jMwty5UkU7/RTPUfI63KJe4l
opC2luZrO1gdUJ+x+E1Bj2aPRfMTEvbu2fFJs558DQZPGaoP/rJ9VWVqX53YhOkzpWKn8qjf6Bgi
7hCkEP0S8bUsnXrAMjIzKbBkBLehT+NL12cI14JEgGZVoKEKPAWrofCL+8iPaoUEKd+apDL9SD3N
fM5LvWJDaxfG1cg6BNz0c5uhCxiEprVLHLcq+J8TeWJbVELDkR7EOnG59Ks4S8abbY41gFDbMeCa
WiXMYYWPJ8unBPu2KZDsleFNL3HIbAfhjzthGTSKNbnJ05iP+7yL5bsxP/Po9di0R4nOyBnRRLGy
odCtnLZq7g6ZEpdSgoha9TERYdiHfXvd+VUNO9TAja9Ez6UjPccC/16n7gepCv1vkxQDxjQJejd+
MKjIes/Nofn0JV9bqSczrv0to3qBDaQgM2sIPbJY/nFEQhWb0dl0wdgAJ766H4fazpZTFi5zGQaE
nsdj9iTZIWCj43u7HvXcvNao670V/BPVLHW9amgSqS4xvDaskDSkLLg6Cx/lNWsqPC1DR4Nl6M1I
FLqyRhxpablLm0zf+gTao/WabzQHQFK/dBn1zZ5iNCh1kxWoJ4VXHyx29v2C9Yd70Ob7c4wJAlnm
MTD/RZ7rcHXxb6s1BzDbACnxcrgkcwBG83Zx5+o4WZL8gM1B3czUBulX4GbLoI4Oi9rOxNnDc7Uz
iAI7R34q3wLStAsOs6DetG0ofpfKbW5D0ps/wkjrrxOx7K8aZJmH5FVYnGzJcOcg0YYVdvnwaokZ
BsZH3LhYmtHuKq1k6UgVP481kS0vqPnNGxSN4FCwDLg0beeGi6K3q+96EXlbevvyOCJmeY9Js9uE
fl/0iGqRAUaORFGAKguiaGR1z6hb6nFR1CYhGH06PU+dgTAMG8oDHboFGQygcNL1OuJQ4njfcpY2
ewbgerUsWgH+3/dxraV5BgOmNte1g4AN1mpUn60ioxDtiEPRQxaSsnPGDZWSRbK5rDwft76mrj7R
TbtwqPBLWpbPpA5hl3wbbRSELjpgbwGk3zjYVhEfY20k2sdxqpudaJBDXdGkcGej6Rb6mv5BUxE9
SJPqDx0SmGMwiXrge+VYT16r9y+JRzbT6ESseY0qbb43uW6+p40uGMrFMDx1JiJB7WQ7AtlbaAG1
fZSFS86eZoMHk+MswxbzgMmQ2EDSXA7nEWQEQ/rIfhpDw182PWJfdt39hckoWLBawC9cAVrvtuwG
4o1pSP0dAIs65JGRbBr2Cm8i7jXcuxNi9T5zSsYS2OTqTmcxSVjUqsUss8vdkRzP2DWgFUF0Pw6V
4Bxrwyq5to3y98GIvo+RMlWzUIV89ypUsQHjxB89F8IbYoHqV9yUaJdLF6wMVRo3kDAXVmSzXomA
8DUWAzKca8C2eLSvjOCJlzaJVArXcEVd1K2mZ04br+z6b6iohmfdi81D4zrBNoMFhefGNLZho3nn
XDnmIWHZvpOWL95HivpnckJzeMt9BBNDFC9mYznoMS0j/VlngAbNxE3vqsibJ7IjMiobt/cA+2Va
fre0Tj5T29RHzFgoKUo9YWHqh71xycqMn2SQZBUxd/rMeEpjyBV8ezehTg9jjIB8V+SUWmQECLc7
GXYwvLMLwm5uFxWSwCzlo1DPl1yC+7R1omMmek6i0mJ9o+kz6YnAcNCe1awMnvqt5J7Zgo7Wd61t
4YrwYsn4PFLtI6VJDoFvDT60hWDAjjJW85C5Pet64izIJ6RyDjVn/s6wXJFeH6CoGk217ZKWJ6Xs
jHIH5SF89RnogXAL6yzdG1YAOCpmibaNJsIGBBzCjdZWzmqSmcDcC38kK1PGQoExbPXWilbhkOiv
Y5oyWWulgoNgpfnJZ9/whI0FvmjihyYm9SxQ5K2h3eYryfFZWDZLBrtJ2UtGcd4+wPU5cAPG/BEU
HZtiyr0GAg5za4hvutc83JLLUNdlecX4wL+Fla9GcOdbRJSXVDLAuiWtf5lr+AcjvT4neZa/DU5Y
PKWNhJ2VYtBcZ85ovwlzaC+B0uqthkPr3OWFsycXzb1Dh3RRhjBCQIMzA3Jqs6p2hTU2136y/WMS
ZMX7UHIBj1B8j2FSaOSHxFpFRI2uOLOKSn20Yxm9ZoNPQJbOgLvWdDgIQw01OfE0xDdIr1svSdeZ
VkOcQOISZu1z4mXc0owwzrjKrDtFWVguATBCAuegwXIbsJNNJzO8q8TWiPKLAv1bSGomTDw9Pne6
OfMk06n7NY5tu6YdLLiSiuAxjawxS2mbwG3DfqtPrXNqDDDBeYNoAVMFdmBrnKeesxRjVAaEyDZM
+nsJLfE4WC2ecc+sfuts5DdZXdXLGHE73vY8OJsiJlUy0EsiHbQqhpadTuuuaKL3shtZKvgdUoF8
/ggvGuhiV/imxH9pY3GIFWnjRpQb1yaHiLp0UyPZBXbJrtGcIFjUY8KKvTcw2AKvkXtHAnJdhVoE
4ylHpoJi1M+AZ1YKvv0QtdFxzMJ6qc3CnSYTlBx1w32twVGFuYU/PNNLzFigfcWCuVGx6vuyB5Nq
lBc3NpprPI4NNnw9vHKW6uvEnMYDrm13GVjUnLr0u+cicrKbpXnpOYhlsyQ8AoMJutV1iKp0WMrQ
7hahFzU7XcJWCfKipqyqaFo0ETF1KjUPb6w2eVm2FHDhX6HqwbeKNN15aMjcDznpUS+qYQmhQhPc
D5q7YmFatfEqLH9EAuGYbywt2eDz4thrhtPKtItoB2PV2ZVtDWi+6EN3k2KbXCWAbglZ9bxHU6bp
rSFMnoSa1N2hOyLPyQ5eS1IJNqprkocYufhU1Wsnpoz5qwwqQVc7e3dqFivfv3qu/2jk+3+XMPH8
L6Mq5i/04y+hwn9+4Tn19/9VPrC0XP3f5kvcENV98n36R9rwPFn786/8OcO1/mDoSsIwXnJhyq+g
iH+kS9jGH0QnGC67S8XuWnfpC/9rhiv/MIW0lWNDbLCEPQ9+/5zkSvcPVIRC52+aKCAsXf4n6RJM
xf5pCKjbpsXLkq5E96+ICf57l0zmUGyFmcy2Xon1jZsPKq3vGN6N26Pfc6Ba69DMglsmHXkYO689
EiRonCF56eBDsE8vzE5H9hEANcWDZnpIM8uIlTYmhtr3UI6kg7ZjWVpuWyDDi4DAjGPcVNoNETOR
s1YVfG+Sut+SrqitusyYAGkgPtvCjIsOBNLkt0ALh4tHFmK/YKNds5EMjZ3oSOaawJ5ffVpFZMC1
+62wlP+K9z/YOjE2ygUiM3dntMrdlIK8n0ml+q/RrWG3+LZf/RwdAIkOmm58/mPQHCIxpnvFpvu5
J4JsnQcm86m6zpFPAV5Rh6QfmKWxXzzmft/eQzzLH17Sk/JDv0WQbxLkLzIWRH0SH7BiUcTbBYk2
z8aSsHoPrV495bikV+Cik3NqCrZrvMyZDyreEWAXmxSjxprQqfFuxKW5H0y9YM8W5gQdFDTpQ+3T
g1W++uH6eYSxVsqZpK/o3qrxUoYCGXUO+eOhutY7Cxg8q0RX+CNaq5w54x5H6Fj8sCbvt03L80nR
8A0qQ1rBqmklNWUKpSR0IqQ8du++K5KdiEiby+3cH89tOyU/HYkTVvIYvNYmKsmRBe+1FKV2y6YC
Xb6uXBMgZ1tuVYYEfDHCqb00sTls69jTiTJUPkNY19sUnFB75s8IwZBdeHsPlN1KuqI+VTX4wMoh
wQRpdwE4XFrRnMgTrFNtRlSOyHhvvpXHl8Ab8KGVqpzeCClDCqfy8k2DNnOemjLZhl0dn0pP2Mey
aag5uAKHS0kQB1g0Rpk7PK5qlQL5qJelxLNWCfByfWzke183gkuiGmtrt7LfhKHtbOqxsp/dmHod
XXjyaQUaiZioKUPyBrixReHaD9bCMHJLuOu5AvRVaA5709hGsKn3Gv8YOr+7wqR7FYUiga7PqkOg
W7cyB90QjDq7VqqmItSLlelJAL1aXVHM5u5sS7K2gx+hPYiIUIrDYezgnk2I77CxfOuCVF/wXGCv
7zLrNnmxsyuQcvCW2CwXYYQXJkdVvCntPF4VrBgWaYI+t8u06ACzs94Ysoz5fHqk2TYUtNpYEuzL
KMS9s/k0WTMquaFETNEjZOKoR35zSCHYQ8xtuHMhSGdnhqDeIjYSF4VI66w95GEPg/dOrlvqH1Vt
UpSY+bThKcqIGBz7jFfLXBeNEgEm7FQNc80lJreTM7DuZATynqke5ZUzISGy4vgJl0i7wuIWbEJB
hsRYmCFhq3zzCewNtjSqqBJSq3UPKk2IpypZPxwK6uhHSmDDpnG9YcuhJZZ6nHtvWNORzIwGa32A
Jgf0GdkhS3pnN1QK0y0rhmYjwz648dkpuF4DoAG5PvHN6An0LtCzBWQUNHMl41tzUePWTvDpzZWO
7QIsWJad71yx9LXb9KsmspJ8z7DRuPZEwMzZG1RP1VchBdIleq/m6qqEofJIOORo9TwDr3daxWeZ
dTw7zWiSLMJQiRRw63dFLwp8trcv6Di6K9W+x8g3iyjyGE/gXGXISIHZkGFB1QC3hrS02ra6LYw+
8iJyPg5uFssHJMtpOXggJdq5upz6nEKzQ5d1qg1b54PeW59JxISIjpLqdPwqVKH2ksBuR82ypSFv
yM9wzXvT1PW5y+KRTMLoUxeg27OaQG1tjE7mXBoHc5FczeUyQA21z+cSWo5u+BrPZXXHiNRY2jGa
wZHINnPJIoN1GPJYSvK5OAcMQjXUltUtp3/+ZUcaYSf1XNHbc20fToO/h1g4XWj+mq2ce4B87gb0
r8bADTpzPkgB1cP1Gk7kUGBlYiXDkBswV/zEwqg8Fc4vrK8I+EgdfdHwGRFcT7RmT2N0NL96le6r
bwm/ephgbmeiubGJ5xaH/DS8l1Ak0QDbUTc9663Omn786o2IrSP6AwlIDi8+LJ9iyGSnglTFM1R5
kGk0TfqrmBuusuAxzecmjMVHudbnxoz0AGfV9hWzpbLJTszM1MMDzvIzaIvUOKGCskBRiy47VnPf
h/MO0Jah8mbn6YNDWi2GrWgRlqo7cC6Rp1zH+a1IRmeTuPy3em4z2yQuy1WpfI7UrLfs75gP5Skg
rzlhIYGOicTFPF2nQ6TvM03oaxNp1KocevNS+IAEwiRyNrFBFlPXxcFG18LRXfhj7X8TIkLo5gaq
vTAALQ5N0IrXzIM5AUHF/27YkXOCFgtMsemYljGjzvZChBdDBRcIMuERQZS2Crve+F/Unclu5Mia
pV+lVrWzBI2D0YgCauHz7C6XQkNsCEWEgvM88+n788zbF9lAVwN30UDVJhYZKaXSRZr9wznf2VXs
2p6GWk/PnhUOWzbj4tZh7duMdl8du95gJpt2ZxKdiwNrWby5XuO/u6nDlFP0xnLCo0qSjGASHir3
QvSe2gVZ0X7zjJrYY2FXh8T0i6Ppdr9MYrm2Nt4j/AJGeEQRK+5eayMdrRvsS6nNSgjWj3MyHQxq
nF82+EE0jJBqTKd9RxyX3JSiGOL5MatPF+lYywgEZD7JiRGnjjcdKCh8oLXaug1YzJHrQzFCT2T6
94Sokb30iuHU5r46+vD+biJt0o3V5t1bGbbEA0a6/vDrGqLkZPkQ0VVFX18lMGujSWzD1LJPAwZp
5NNVOy3yKayejABu20hVAQwumJ5cI4PM5rjRfipxeFI5WT9nfpPoz0c4Qy25e7kh/XPiZ9UzDEhg
K75fJfcCaTbKlsA/m4TW8ICIPPucMjeJt+TwGXdcpZrchBwGTBvj8bVDiO1F0FSvXIzeG9VG8FRh
AIOQw2hdFZ64RODotuBo4brCKfmReRkePoJM7qIl5910Mm/ZQonc+7T3q0T6wyGp4vS5gGR6IGCm
IoiMefO3klJrHUiCpJoG/VeZh09NbG9KNzZ2aewFL9Dz7Z1oxuHiEsu3VJ5PozQPzgvkSHcN54gc
UYPtPRMtM+BGmKJNOVr+RopE/jAwIB4CnEZ3LIbNem6Yg7RlOXzzHB83uDm058ysQMwEmJ085NSM
0nQBLb/pj5rkgc8cGzjTudpCoe1Hdfds1PFwDzvu32WQpD4G9AcIIIih6qGY4DR3pXVyhjoh9Q3r
xDzImMCcpmM43f+JuWMU6+FG5UY1jGvIIX6I3YCKtaERJnkz6L57DF/WsaXGXdo040pGES4nl1VS
+zC0U3xaUKsYcC+G3EENbpHii0yuDr33spj9+6QtDo827YD567IJC0b/I+Cv1FffMpdVd54YI84x
jdM9Ned30GCQd62av/H7ibxRv2kuiNfGs1d61bGctTzOUTEsAyDc2wqlH8iGB1YShBd3c0FwCt/C
Wc++5XE6DwbQSHor5h81NmWoABL2J/V5usF/NsBxI6N9XeURHX/mx3icU9yYXGJRPV7cAnzKbIXx
sxVK/yeRZDOjytAlxp6kxhH/AYXhx2g7WZvtaxtei9BtDU04hwyIlS+/RCak3iXy0QRESxmsYjHO
O6bajzVtJMdgiaL2fSSk6FtCb5XwlarbRrRc9cJTrGGhIeDXQpGNYdBrt24ZqDt2PJhhQSj3LSzh
a2MM+a4rrfGL55CM0rKQ9ecQp+4P9PnlK//D3tGvZPGImhmeBkrOeGmo2sfpJIIdEFoIxVGOB1sh
gqCcSpVk51uMa5Vm4mCEFqZnxKYrKSouc9upT0MjiU1L4uRuuDFhtRbYlVdnyIIXI3KCnSMg+o+S
AwmIB8d/Y8fFpsSIdCykVGdw+t13gDI4XNij4/SChp1o1WiIx31yoH5nVEm7eC0Z2XWscRr15AW1
YreWC7KqwvDpX586/N/nCX8fJ/zn/6BQS8lY4P85dDh8Zln3b//+mZX/8W9HzGNIHf4+gfjH1/9z
AuG6WiMdkAiZtDT/mW/JBAJxDhsAZVqGDWmTv/nfEwjnD2l5ymE6IR0PhZn7zwmEZT7iMk2J+sy2
DKVs+a9MILiT/48JhOCGcG1+QOcxmfjbfp7Y90CSajzDrB7hT2WufK0e9QGz0J5KIVHgupj5f9ep
QynR/VVVPHZQ4yNE+1FzTKHrXNSjDskeFUn+qE3SR5ViaB9ueWzqzF1Bqxgfka+gkUMYpVZFTvzg
o3muCpLSMpNJOj1m/kwAjbEzGxzBM6xNKkgpT7IzkzdUwALRE3BHq6HmTbXboZ30vH0+A722HmP/
LA/rQxY95KdFJD+8x3oAGYpLTPyfW4MoGb2NZpe7TR5LhfyxXhhg2OGo9YPkJ+Jl6wISilUEuXao
EChArY3z2FW0j63FWGTUiOiWWGYo3yheSIIbrwkIuK1b0zFNDw3M0CQXNCnpOxCDeEGGdo3U5LEn
UXhUX3jNxxssN/KUZ4IGSHacLh7Y/z1xE9a21HG0lY8VDJLi6aVLyCM9NkGD3dv+c2kz4lkmoC41
20teAzEJTVx4hRjQLT92PvS0SFNDLrHosRGCjGutvMeWqACM/ybzPvvptzFYocc2aUpl9qrNlIPH
TTNm2DBi26XuA9SDNBR+AFtLJ8YC6zguJKVblokCYup4bh3fFiuiMsMbk6aEoDcKslf43QMkf0M6
T0OhWYTqcfxm2r0HRFDUR57f4jPD+yrBi9ftuqmZRyWxbz5Zbu8DdYs6896XcryIlPxsjA+p9STS
nKmI9qoygDM4AUpoaIaB3amG71MQv+fDcZeAHrIqvDkYO5H9PsjARQkTdDGDle8AumTl0oy1c6wG
zznafDfzVsdG8dnFnOqUKQHc065R00sekN82O7PxHkYlDMIWYt16QsHMkoJon3Tdy5D/PCBTPAw+
gom7qxr/E/kg/UkHSfU4ZxFZ6CqbVHwS+GJujtsODeFPEBjoubGLT52SZwQT7YagwugnceAl/Peq
JFBMWvj307rGddUXkJgWEVgcsYVAGn35jpg+QQkkr6C4oMd2VWx+USjygoXwE8CEjKEgXUs9Ipwx
LlXTj6zPNb7kxC71QqcmQ42xd2zEYVnvb0zhavumSjEk9DR6Dj67JGye87F1CV0ukZYtWrQDqLx5
ZMjAAt/wm4CMAlxTJI3HFiSoV6CA8IVBYXcOcnIDQjFSz7v3qu+B2NVzA5DNH8MnskHaO4EDNP1S
l+PrKOLgE6NN9539T0amol8+dTbz+7TuATeOWfErLZtMYPIMTeuxBeBDB7gjjz4aFCTcscD8Dakz
oNHzmE6llCZPTtnl51RU8NRTS8DMFQwOf3mjqb9wPWCAEwlVMGvfqL6p2OyIVHUcSBlFghE+gM8A
BVxluKOiQF2YRGKpYyKwpoDHDjbUECUocqJdUo1Ixcw2YenisrcovQEeZVd2EGtKEkqXblp0071V
VKnbogb2uBBdOH8Kl8HJIxQ9ogzDZ7jMQrf/6WWRewxMcwCpP8fm79ppK6TvSJJItRgBn4WVWFe6
z3+BmHFe0qKxr7hPmw9g1uZ+ADe0Fu4wE7MtUFkWYHxx3Aff2ige1rkn6589xtQd1Fy9nqnoA/az
RZIznmzHgzelJIqiUltrKqmdwGC043byb/PUFKeu0MZ2Mu3hp+7k9IY/zsCAMJQkpxvqp93b/meF
L5XvxSKH3jtG6AeqY2Ymo+TgsNxQYDvn0c2hsPkETto1jprewlAu3ZpdX2FPN5ZT47lA9pmv8sZh
eUqwp/XCNTqe5Wza3ynWi2+zAS6XqR3Ny1gp420i+Sg91eNQQf8ei/B3GjvS2pqwNK7wesZmARmC
DVtSBgXmkale5TX5oobVjmfHJLaeoYsUm5yUF4k8c3CfstGCmViTBqKaBJd9PYu7n44YbbDBZJfR
k8MV30vz1KjI/xXVNMJ+9vDrh62zkRXLqAVrwPrLcGA0X0y3nz8NpA/7rqsc5q6zAWI/KTDUxGG7
q8smWAe82GgzuvzSNG3/ZjYBYEgTiNBIIMNHOQ3G1fcbZx8PVrg2vBmpQWKVF6OzAvp5vuTZ6ov8
EoL+QSkk2S0a/N3Caazg2cZPHtIZF813E2PFfvJCAlQ71Cfu8pE19UmjYteL3DOD61yhJVrU+K5P
leMgCKiVta/h4oKA0ACrDI3rrM8MEggFXsd6joa9Kqvsp0jraM8AMDllpQCCxjBu086MlYjXqQ5B
0FbffCaryyaM5gNJVOXGeowJIMsOW6F996XBUUjQLeOEOZswdefgeYqzFuqCHDjfN48hxPjnPILi
mPSEx5Di/0vB+l9u0v4brsno70x0j/+16eH8GX7WVKpt/fn3SvUfX/dXpaqNPyhSEWtSWhKdjsPh
n34H8w9lI+J0XBYI8q+F2D8qVdP8wzCRkWp2aJblag+Z+z92ZdL5A7sDSezKwvJAv2z/S5Wq86ev
4e+K+T8z4Om4kaYqg7r1ofT8W8lqdhNSbVPQWk1hxHw18g5EIHuHAbjWX380cZywAba3M6DDfVK2
T4HOshOd2Tfga8WBZyueNSg3LGp3gERyxQxhZQauPJtMyXQ86IuKi3wV8UatBmlSGE3djQ9ALnEm
0Iy1dbJidOIsC+Trl9Sp7PXwKGTj5NefvqfSHYuNOZAAEwInbUcn/e5M/RMsXgQ2dmdsw7I65lqU
xwoOMQKm+Qftb3Ms404i4qaMs7PDrOEbPdwQRAc58C1DsOxh3b/mDLSvdUnOn9NcfNnOh9gYB8g3
3qtMZnQWjI5v4HYXRQLmvlN5sXPj7G2263pvdl2OkIsLYSSOYedmo94wEHTWXYvkRmZOf7asgQwH
2KQx0Ri7BE4TZ0h5JadTHHuSvg4jDj4G99nFbuS0Tr2XynCbHTNNKuH2FnS2cY9oWXejv6yQeJEn
odXzgF7k3olfqWS0IkhVLi2kgXm1CmynI+tv9s4F8TN//dExcVwrH5OgiMADh1NkkvCUfjErLLZl
GnB7x1G6chwu0rbnN5qlFrIPuNQq0kdfNQ7tvz1hOY0f04Jc7cC8O6c5VD3+hM6/dAaEtAoXRDxl
nGGP8NwxjL+lnuw2k+gIZs3wn/WuCM6BFaQ44Yrqe076vFRD+ja04su08pUp2+iZqec19DKPTZTO
P/y4uxP+nb+D4d/WKZspC1/8ZmQLChp4YFtKTsdTaT4CPRpjPmqHnRnP1WsbTsx/cfTc/HxKD9Jo
vwqWgzgzvsc2zFWNrTEruplIIYsrDZh6BNjli3L2MTJ6MixZnEezH1eKfijNjG05NL8jQiU3GDnO
Vm6iZMOzvy/OIDu4GIXjMnQ03N13ZmIBl0xanux2+lA6Q+IbOze8zc2e/2p2zK00P2JcfQMmtySQ
qbqSqIcRroPJE3p6uJPXS2fUGeWvAV54VXdfWVkClyg6cxHWbnyEOAgvOxXddiycC4uq7jxCLt+M
U0yeCtvakzfAaedCXBTWlO9R2R4GOxRwrtLqNPkuBL4Kk1wwsH1zIX20gX5M+d2j8fijnilBpsKF
6eGSbWyP8cXJc2/rqgAibNHUh8l1n8ICFQyqH2ujCoCNqRFSzZXc0Cr7WTGOPvEg8c740mP+X+Tb
riiQFqHvRU57g4yRvRKUvWLnTiIX0uHvLjZFAnfEljaOnUPqJ0QBqx7US3KtARet9Oi6e9TI1BUS
MRKyEHGy5KXvGfh1Ymoharq/KbCP/gQQkwy6YtP8yMy2O0Kkm46dUVtrB0Hjoo4nktPMce8kGNLn
FFsNR8ciaXqODnirG7a8G2UN8r2ZM9KOguEyKlbEBbJbmZf6xxQxJCYse9LyA7s/KoDO6I8kTkDk
DpFHw/OXxEfGHSon4zp7A/8czB1zNRSDnj2lT1wW4SoiAryWdXdqmVYQxALTiYUeihs3QMveOWvB
qHar8slCjERi9YKQ5GEzR0CCcJ/CDEkwN0VGkGxp4gXRJf4m7cpw6wwVzvDCEafGaa9TsZ7bHptq
RqpNDrN94dVosqu+nvaDBEwZ2eC+kKlDyVjkCQov9otfCIAJMDWjpaFVC2kDulXZv0PL3aYjc0BS
/szl7Bu/JqcBA9Pzb4jwoFBOtJNemprWMKpwHQeKWBV8V20Xbb3EJ8W6uhsTPNpcZU9oek8K8AMP
N+HYCOSXkYEBWtSnMWritWPwmYczQVwBtRqshSXjYIZ42giXcLW1HAc2GNit5ualhVxBosv0TdWs
idJGSfjQ+7h2GehFSCmsxgGOPH6nWMNiPxb+EtX+CsjtyxCNW8uKse90R6qtZlMq8zJZTo+Kevhg
EvJDCsK4ASh+sVVbmAFZuH0//56IA9WhFCvgfi4O6YQAyxjIeS9JKDCcK3uNn1WECI8+Laj7YddD
MZoU+ZZm+DZjRFEeaGXUjNaCU4l190g0UYZROI6KJeMNgrzSX3WPUc7zsbQwV9qQ4MCZG8enOBOv
BPrRD6aEZ3kuL+9Diy6RS4Sk4Onk7NqoFbrHIxMCTkuC8jCZebR4ppX0vAzQcQL6JNDGRtOFLpLQ
YMba2/NxqJ132qVu6UbaXgkvPEhuhsUEvnpJAmm4RDn+u59jWp/MrNdD9aPSxGM6KcKVjg8xpHNj
1KNRt5fTpmSkzJcd0ti4DV7/MrrqXnjqMI4+efNk2ciSmw8ukg8TdPDr8jkj2iGxCXmYfHPJM/jk
VujOZ/CPyyyQL10x35igkzRUojSLofXr4BO229PcBtsywJoctAReJI8AEhdtaGY6R3CxIAL69IAz
MyZrk4lCwbux6YoITFxvRBsLztWqHEr7HvjMaAabIMk4TR+IWPs1G+0VruX+VeFMs+zAW6N/Ntae
IuoDRceGb/rdreSwHuxKbIgKTgjujXJ22NCsiTMNvEye2tDqAH+0h5QMC6uorkk/jtBmEJPLnP0/
k5GdIjkIwkW9KtwaMzOh5StAWrA+3OH7w6y19ULJHoXoasYBTWeS6mNuSSywV3D5uouvBxhERrK1
Rwt0Wm219xzdpt81PyvHq+/oqrEf4NJeVXTasJPyTS8AFNPvzIB8YnrxhEj41KY+gMFxGVyS46GC
Zp0sXzvnNk5lvk2xw7Csh/6vLcE7W0IkK63sB6r1D9L6+o0vx+al0+/FyM6Jk3G8wA9tF32dzQgY
mdpHxj6kmfqc3YZeixC5Q2y5n0aXqTPBLluiN6gjHTHcjEyRWdpY72CI9HZqoV4YxG6UWBWOaGTm
RTiULWVJjK9d5djUkgch1bBquA/S2SJ/btfK4bEF3XexwaygMdftwW1HvYiJOgtV+xRFpfHEgwHg
VpS9eCeUje3BcAEhQc7aiG1zJCwKZ2JC1VpWW2VU36PCQRdN7OrCyoReJ3YLMShIzkj0U6xJk8Z6
3l3IO4mujI9Y9lA0HdrMWFIqTxflBCv24DXeIxywBCQeTX7lR8RDgZfrQ6tHMkVTxM1m0DrLwOqj
Va9bwQbSJSJHlG/WGIy30QTISQrPTdMncqUCoGhKd5HDh8V2M9YPM/24MAkRfJO+byyM4AkBpwGD
7JdqS3kMGOWdDKvp955dgIaIo2NmmC+i08leEoC2ySSCLiwf66gx6+tgk+9AROcdGUDPk0/gQSK3
0PRJBWK/tMkRnS3dYSqffRjqCSWqGaXjy+TgUzMwvKwQRy1tERjfPPjRjHj9E5KxizNAwDTRCPGO
dXCaSrbImSWOgUHyGizFQ+FC7wPE0SzrAE0EYUBqRYQXiqzJqw905PUB+LnDAWnV6Mo7mO7EDvF+
CpLANCGQc613mRbMEXPwS4N8cyYeL9BAzT1I/hTAZME56vOY4D5m6TWfy8rVQb8EIXmfDJwzEIr1
dowOpqPIOhn4qfORuaTHKSEH91aob32WlwfvEYNmttYxNfXPIRMoiRIUsUKxBDda+nH88Js5iNoX
z/ONDTy2ZOl045s7t+VeFUVxy0u4o/Dsqw1hIlC8IvPUziccYavBFdO1Myh4ghDRVTgSXFSJvU7k
cGO5OW3cpguWboUIbZ7VfWx3qovLq1WazAuKrxrp9HVkrLAMXmmXrAuhOYe2StzzFFCJQ45HmBPA
2zGRAOBJxRZtkO6KsfW5rnpjM011urMJZllPTidOkJfjI4DiDKeZsYkdnipC1IpVVtPMxQW9Voj8
b4kt55vFghsumePtBva2iyjgDRpdorfZIxSVvvYCY5ZINjFi52EKt2EIOCP7bTTEuVYzgmfX7feS
lOblmDu/hf17Jgvu1I/JdG108SsI3w0jeW19PgwnnCawHKNLLrX11kvvBaaauY35fO7+WRsFAQSV
S2nuzNuomwGGiuS5FcMbBtVkyfof50XssVF2210ps2MZtCPOmi0f5DLIEvlEdMZXrJwfys7C1RS5
H6XF6RuF2bRDW71zyM5bY3M9hR6B5HEQs2PN+8s0IZbJApRgmop1h0exXQ+zY1+sVk/gSPGomdXw
pNJZIx75mN/Id41vsp3UqndyApBiGFVgJgklM85e2Hk3TPWMiPk9rnjN+XEz6DFZgltkyM6+7g+k
jsEDbsNkA3bAx15H1Gepvdd8KK2nyo+3uLSzdd95FKNkg+zHETlEKNWnQfd/VS3lpT36JCA/Eo2x
BxKnHqEGtNftoKyT2VRyPTTFJQzS5JRWpEHUj2cSI+++bggAIo/0M4KYsi9kNR3iHof6CIrKjC3v
hJxi4YxC7HI6snUKzG6r7c7c2HZ0boP4UKKzO/ams1VdmKzLwq1uTT5vxYgz0sHrlxEdss2I70mh
ZF1IVcgXXOHplo0fbi/2xT1BC6kDjpOjRi2TofKuo9PLpaVBD5duKS5FI46xyusd/BeQkHXMU58E
CQ5rNz0avfugNDfZrpDiUtlldUgJ09n1o+uQ9sFJEpDNjomMhrnnhKUvRGCyJIzKeszrkf2bXYow
sOPMf4TUexZ5XT1A8VyG3a3MyNWxWhj9eJOK8oHKCtW74+bzgdtuCbWqS8jmMa3hEyCBXramn+6M
qXjj/xayvIESwSjbW47Id+GgYLpGPhkP1OT5prFnggQanZ7GTMl9AAKIbX6+jTtw9H5k589DwFFv
mSnc1yKMz1JXzq6S7Zc5znSpNBvK6deOP5hH5UYVUqhw23uee+hVfgrLBvcHGuyl14q94uctdHmS
DvZV9BTEyeThNpsY4sgpIXyLDJ4wsPZ9lJ3K7ofn62d4hCeDD27RSfcrwTnKNGZ4muksZ0zZhBbF
7GeQO+V+rRZuv2MgDSexj26pj0pBKPkNEi5th60uyiJVBiPoM5Nz99ZhI9I05xUJJ8WElDE0WBax
fdkgVTkjNDc2QhaPvNtDlfYNlkUkjm3/oSEmLBwLyUP/HGTOQVG/px5HC96yj8mElliGwS+RomdK
Mp9xAFAb3av9SJG9H9Lg2JJCJzLD23fkaeEudhdDAaktivOlY05fUoNwJqsb5mTCNEInTIcUBKrG
tMgyVnm8yIboElFdrmYbiFEeKcR1xnckLnopo/E1jqetoeZozTJGdLhGGVE8+xku9qi2f+ixfIK7
3s/leyWtbtWAw+z7/ps57ZjvmY8cbvqjVBxBRP1uxLAJ4sRaNUQvr6giz9IIs62fW79F2F6dsVxI
jYCw7wJvx/Djt2tl89bE4rnIWGOt3aBKj4jBthjpgz3+ozMCcL3zM+NH0Y7+pReuf0G5pFdlriI0
UaBNk6mZVo8zAfeUE9FhcNh0ndueHQQpzAnTjzxlwycgkGAcx4ljp3Nz8Irlw2x7UITo4A+9SAyX
59gxrk3gEfIWo9FR4E9XEgnLpcFouLfS+III5cHaxi9zTDowC3J2+qNLeAFGERq1AZYG/Wb1pQzS
/0TiD1ej8u21+LBcVl887Sc5jM9VU2h4blClYo1z2Roogco25R328eAkrQ1GLe7bZYnbYJOJUd7c
6RgEors+3EQdcZXM2eBOIn1p11ky2TDQvHZlNwUnYRfdmY5+Wkman1rfSAnhw/mCBS+l7ye9uObV
IDHZe2Guf6PGPcL06z9GHUAYRmG95HJiCxQV4X0OEzKl3bJ94SIBzUdsk5agPDAcUw6N/crrSGft
Ij7+mPqL5LVN2djue9CGd7MW99CkFW9jv97VCm+WzK1t78sPVDnjmV5gYSpOQEzB2B+Aby2SBG1i
veHnI98CQDw+43GG4qVYmguO2Yn+hwIQbH/dEqPWE9m06A7Isz4aFpPL3sDThCSRqwjW3EL4zPXM
0kFg0/4IovLm172LqpGXaP6lRy5a1LLeMu3iN9mEP3vHHVbatz4ShzFugI6WBYtHhmJ6zJFVrjWO
+R2/D8KKXLDHTgfOMJ/sAJeheM/8btlqIt2d3rlXhGKh/ozznbauDgkcl7pp50XeIXuHDM3N0Dxy
kVlSDc1SBSnSJnRYPVDLTZ0XTxkwiWuEKX41q2VhDPZKW+oJiTu6BsfBsqab6mgpfexr6nsdVnuK
Z5DPbR2s+zB9qbBtEFPVxQj0fphKcH1TedZZH710DTOePIEZOET21Z1c4wZhcYfvNty6+K4XmEZT
uiI8va1cDrkN+K/oQfKF87bS6qivU92pt8gzuBPA02wQyRO1iJv6Q2CVci3rJGvjk1cvX6N4R8lZ
Ce8CMID0AVa37Rxfw3Cfcy5tCWVZJ1bTUMIhpqxRgBPtptD8074C0JDbiMghjA0gDKbgnCfRYgzy
4dQjqV84MB52PN4cqlSBuE1xGLa4bzdD59kcIxoinaN+W4zdNm2bfievRe+xul80sGqGatrbFfPF
rd1LHdQT1M7EYBful+A/GtQJBJSTCjVNqwnq51S0l6yc7YXjue8tyuCFspM3qveEICUB2jLG+Gr8
dAmQXrc2c0GLzzWgDo7MVQ4LZYsfosSNDZrZGJKD8xAvJ92tII6UuHrJnIftu1sCv01aKKkk55DP
kAHGpYZLp/qYomHfBoX5KJw3vlN+G0UlyLkgvq8YNFzmvn8Oe+SXlfmU96QCMrIDqO3ExJVUellG
LhPEmv17q/ZZ1zssEt11M8BsITcB2p+LukEGDLPD6mWamMowqXjlToByJyO8SKFzB7h0Qp3PZNor
K8b4ODK7jhcnZ/BETz4VoHf9rP1R+7F1FA44Frbb+GBhTnRVsYs39jDla5M3sC57tavxBUQk0bKT
6LZTDY2x4RnJA+MwiZTjptXD5szBNq552zT3HgeBl7qHIJG/lRtWCxGgk4mJvsFxgp5GRaJmUdC/
0R+Jje7tL7sgb40F5a9sqqGnTgdFxOeitPH8tnODqT+DpSjDiOSQ8ZZWo0OwgdbLvsQC281krreK
U9djcIUaWwLKWEvGdCg/vtus3zHh/0LsuJvm8rW2JShF1lFZVx6jHmAlt0Gvg51roAWZStT/HTLN
haqcZJGNLWMFErKzFFHIcEKZ0SyCwfisPXJmQmIpYccibRcplHpfrpQId9Gsm11EXbWYzQWmwwIE
fvqzllT55C/MHahLmRD9YzvhTjrJNmYVdA9DY+kI9vlWdHO9TQrw4cQW5OYSM3oyKWV4JIrfVTTn
RDkyp+A+eTfG+KAyPvqq3nRQbq/WYNR4peQZ9Dg4HhHBK/RiQlJ6c9c/EPGF5EmocZ0CJ+fXKXp5
qtwyWrph2h4MgGIB4ybGr1VP6xBR36GnEuo+ZP20L/0fIwifBYePq9l4GRHJAskwQXZC6o340jzW
YXOhi1sVjLyaWyAal0hjH4yx65zRcTK6t2tqLgBUY06+SOngoCG8ssYEsIz5BW+8eiBrhGg0mHBn
UDDvaDz1ithFa5tbaoE5EGxVIF7zIGyJg0B/nRrVDsLJm1+mH21R/pZEaG+ETei6wy4RvjJC2mFf
JPNPtk810wtRrKzAvYWF8G/4dJr292Me8BKR8zj4kTxF0EDE3K4TBCfHuA+eS5jUl1oC70cPwSVh
dpDxe2bc6HEhHbne1nLmnMaKGFWhqnxlZelHZSFXHll2bcNmfs+lyg5hX9wbKkKoi9kCroW3542/
Y6voz7rv1hJB3A2/Q7qBjV2ufbQoS9mMyYk27FDNmc8YT88cs9g0KjtuXhObJVax8nAnvw5l4x+4
9OtVAGoHYsGsISuzZWvF/Pju1Tbz6SNbwuQgy7sYqZUzrWtYSpSpPT6vGoawzO+QIO1j5fZnEXnT
shaDWBUYNrBBkzNh+UYEIXO6MfTwt64hEmwp8ZHh/Pytag1OsxTkuRiDjdX69ZvwVQ67Xbi7qAT0
jI1o7Y4MlLWd1PtMNfORxwhQz2MP2CT5qhut4ZpZU3kGxjUvRixQ0C97INZF/lXk+KSNRuHDT9vP
1qP3zRp7O42Ofct06F6tun6aPWLe88R1KV1aSeyqSnZ+K75Nxjm3mvBHCjoqRONkW2n1MtbWsm3d
d1WXB0Hxw/w94az3s+TIG2HgbydMgRN0o0ci8BJ02cQ6xjtiefpFjb1tx9qHLeFjkVFLgMyeNheT
QwTLAxMvKn57HrkOcfpdBOY5YNKR0JptIEM0u0zBQaKu6UwCnycEN9jXgxVrU6icXbPvO2kd/vyj
Kb23GbLZzomc6FpKdgFcIPEGhlt8tWiNcb4d7NgIEAM19poq69B5oGOSKC6fbC9cp2NVr8skRCc6
QDp2NB9BK1hxJY9jekoQn+dhRUpUVP3Ok0DfRN9WmwF3GNLzWO9lGshd6LFRZcuzHWbTupJAee81
uyNG4dkuSizwooz1eBspGVrZ2zRE4knPRbuPic4DoDAvADQXW+mlAbiFVp6KKnhDTRB9TSNtNVPd
RdCZ1b5mVn8rNRKsuRsPHNUEOWKn2mYzVP+4JAkAFcwZTVeE5S5fj15UnTgDIKulzbikXohPkfOk
TTJ+zFZ9me2I4C/FOacCM1v6oZrPNrFk5dwxay86WLbGItVpBC7aZAKtBI4TegN7+F/UnceO5Eia
dZ+IDaM049bpdBkuQmSoDREZUUmtNZ9+DrMHg/n/xQCznF4kutBdVRHupNkn7j33ac66fdWzBMNI
Rg5bFWg7G73+xcWMiKmnfVxg8Zw6o/rNKWqeocA8NCEwfX1k/J2WE+Pzwvxl5bF4bJg7IJzd53ie
z62WCWTj5CA4jqYeojjtnx2LWz9obq5yaK/RdHlAVqfL3z+gW5FemoTeoJm49w0x3gpkRKYj+sto
pIDsOKhDsolOcOj4CPrJBq9Ku17K6b0GAH0AnUOtZLVcmfFWIna8kLV0inFzbBE70dSYLMzW0W5n
xe4e2vbVrXLBo8ZrUonS2lr43E6TxtSWF5uAzkhDsQ+oHJ/Hi9PYJ4vWgr5WvxnROFyaEmZOi4J3
brrnvKvmrbIS129c4x7HAOqdhuk+QmEBOHw23hFHeASGY3wchzeZmDFyRJ0puZZY54TcPpSQE1Fb
mYrw7GfqQMqm4Zk8mWfE1vBtIutrdpejVhmfJlsf+O/xdxqYa6vNEEPjUTTczJPhsguN4kr8q4TL
wzs3SPlhYrNRPYYP5kfvXVxvyUX2XUve4nwgKm9g9lJy+AwTLh+6HQxm7RcNL+zpR1LV38L4ULIt
3+gWIHbK8MUj9wXIEyQVQNX4Es3XuYUME6arAXcEvD9oPftRPX0Ik/IOY4qrdeICKZzRDyv2ekNE
7vGU7OOs458ujpJ6LKxJA7KindRTanvXYanTp6e6X2V4BTbAGonDdkncHnr4H3w6BjlRNqQ11pQG
wT9EERBzibmTTyP+YRScdNaLNVSv8H4QVEfdjyyCZ4tx7h6MwzuyQkUOfOrBKHX2nf5FqiiQRnpJ
UPOCWFs2tzjSfNXaP1DUtkiAN7IS7/U0/jbIOQrIA/GRk1Wb6bdyfkmSCnYD0BhIgogKZsqNEJVx
3mqbLF4wgi7VRz0GHjsx7NNlsRGYRJHT0snXgPdi/Lak0zK2s+VWoiVZ57GHzu4eZsTD+cgDsKZF
1hKSGx8p9/w267hsCC4Z83HypQTAVBFooofiwtiaDPkSlgUXa3ZJE/GrNDTPYggz1FEAdanTNnFy
l4gToQSZgGNICWu7Ne1H799Yc8RYbcTTAtpKpEm3oZ066Xb1pvJx2fdhbq2Ud6biEEj02ZaMS/sj
ocL32KwQcbfZK9oP8qyiF/Zdzzj0Hq2aqXzY9sRLz89GqNBFdgw/k1j/1Fv5MuK8w4S80FLUwLqq
aE2hWCwB8nDXa2gzwhwLPo1iB7jNazu6u9VDsxkNwmM4XfAhUuUt9RJ7y9ChqtTWyrFi+Snc/Jr3
nFoCU5tRUHqBCH9pze8s6Tt/Tjs2gJziYav/ShDMKztyd91g/w4w+GwS07a9vjFQyiNaVnOog5qs
wn1nsX2n5/Q6Qcxj0iRoZN2M3a6dYcIEdxA6k9gESt6RfPJZ6cSKZJOzm2ueId1CB+4arwmE+K0V
sss3csH3bjbzLray32TF0E/xJG1ceFG+YZonXjZ3l4Rk5PEb8Hu61lcsztHaNdc4h9N0YQ7NAroC
tqNID2V48y7CPiCZgMF+pJcbCy6Jn04hg7Ox/5TWzYronaJkAmHHcsnTijreh/0c++4UlfSV1btE
LeaNQBNQu/ypWm3H5KXg3y1NkDDpXYlwhAdrbYbM+dZy/dpGSKXMVNz63rmk9i4dvqo2/4Ug7Q2D
n/PAQ6PN36R3sBt3WlJ+7fS3ZUxESzf9HvrObcmW8KCc/Lq4dAPOW1AjEwsrvrIobN/jmfUPdvLd
FATg9exi7wJCm3P7WqDW8upw0raiTs+2E9lbq2LI2bsl8ots2lYZR5kYXjq99OTTktNQ1urUzwP5
CgUVYMjNQc48YowH4h2fZ4JnCLtayL3HAlEpW+2ork9Z7CoK/ybcAY4HoA8DvV2q/SDSbodMQXij
rMgbgdtdor6JFoD9elP+kwykNC7jtStH1ssGj68NaHE7DcaysccRRRShcXlkdKe6RtpD8wNMt3EQ
VaklPlr1YxZYrNigH6yrQC9bw0MyJEK+sdCNDASknpPI1LexRRQg6YkxKAVEfQgGrLcImd9oeDki
zGf0XJcFcN4hhNrsRSTZ7d0a+r8+vtZOGrPT6dSlZUc6YVeg3ILAkAU6uL76j7A7HuDQ7VmTrn+I
NjL+/d/MYavhPWW0U9i3oBsIUZuJIKyovnRSSbcu3oQLxsKnnp/xADUVSW9mPk/MYe5WnADEa1lB
sW+q3SS6pKy39pngbm9L03iomJ4Oi6E/TSOipGbJR68vKbsGByCAEZEqFju/DYkGAfXFRfAReuNY
0pKZTEgiv9KNR/o0v7IgZ2mBdU3q5TGW44Ns4MnGqiB2uHcQzBM6tMy4WThLt0a5Kg9drp+larzc
MB/IdL0tdEfgm4fmIQtYUue5vJuBOftFEtgP9r4H74duypegF/dyZOw+NAu+EJhFh2Ju8MjYZ7vi
KGvlV0rxd2odoMRFgSwQ6914C+AhTTA634C6oenowyO56t+5XlykCNkiuJg6iI87sBZKYb3C4FYz
T3sdKw4/cjHvS8Ril635oWmt5ki0gi+LPGZXgV+FMSmXd1mQOD2JE2mZwxVuBACUuoYdjJ1yr0gT
ICDePLmD6V5N0a/PqRh4Qc9ztEwoBRIwlEYoiCwx1VnDjbKZCBzcTtYkPcMA9W/pBZNARJBziKO9
nTRAD7M9+rYyFgil5b4QSXpU3HW4kMkDcer4wXWZjPFGBweE31+OQXQwasEbXqw14F6/NNIUu8HW
94NqGFRjqWbHgWSp0OWxcVxq40TbaWnbH4jZMk48Zc0pHLiToJmkIaMXe7ibbFBuWVoJr2VysGUM
bIBk5EcM7SL0IjM20X3LJ6dtq2vFdGS7SPkw81v/ipkDmaZo94aQLn4gcqHtHAGMoLyL38Iidq8O
7zAnvZP5dWCwzEMUVBGfdB9M/aMoWn3Hso/oyG7G5Rayqw7oGzrwTRunGNmeS/2sw6uKYGZvS8tV
19RYyMcK661dFVDdJmWemql6XtDXjMqVu9yCKUMltVAjxrshDorb7MDWCgdNP6pylGe4eqiDgkcy
jdRz2ck3lU3VyXAKLBBV+1IKoZ8Jxniz5p5TA4Wj3+tEhDdBF1+jnOVZGFX9rqe6PNcTvqjFcQ+T
6X4LW5i/cne5udhtf8cty8JEbJU0Lc+YEuvSoUUhBXCEIzdWoV+GxcfMTQaBpXSZii92/s7C+T01
CV0SJLBGxQw+ug+4jCe2PdQ/fyRhUxss/vfOLDhh4/7ehjYzJDmKPfILuFgFqxWrqU95qcutOUXp
UYBl5hsDbmsVatMurObTKX+luIE5E3U9AadkLQI2Fk/ExOQMn2SvAc4a2OqXigEhOTcPVjLPe1M/
DdkaO6jNpxS0rc+yez5YtFhZG97jNkZ5ZWIv14bDQpLkWFAf4tDd4sQHLnoPYVk8NFbckSMzXEp3
eB3B+3mjsR3KlMMti/9w+IjN0GZfIF/F2cAwXsG1WDoECahIawZVqpqnHciZJrG/m3ZSsAsOahSv
5ERvYbBYhwogPf6F/IzorPjwWytM3nh1nU32ldl9+qnGejdV/BazMYL8SKTlkxCEvWkmxWmMq+Cu
CfZ2jcFpWui6deh4ffvAjKhA+vFIBfES2kaKbKXH/RLk9kNCYgotVtYS8hFC1CRa6CnN3vX4VWPk
GbFbeTJE8xuElPTmxXR49C0SJtTgTw6AXwqIBECQhYzaqZl95C2MIpiDu2m9tYz1IYw66sSESSFN
VFE99L2kb8eDtJ0QmXkmIqB0dI2rjWbejPr51IT4SAcSkrpy1o9IkuKuDk922Y+PhV3dRZpGZzZi
WtrfwqWPnmxAamht85BhrkLxF7OXWKzruvG6/v1vquEgoEclC5qtim7hWmcx9onYMt6bM2OPrrlI
pMX5or7rORmeVWU+K71/zs2KEIPe+miXOj81gYq9oKm7faBlD+EYXLs287EEOIgN5HBDQUmrOxX9
vTN+R1WnXoJUkj6Ino8dLYPolgjhW5EZ0o8mut8wh50kSRNjZVTdmdDQJaCo2DYwm71OBt0tj7Rf
7Nht0Lt5cxgJYllKLd24cbrq86YHYnm29prqHujUO+TvYV0TzyCiml1gzNchDxukosAUQU6kLK7i
4mIZ8p1cLHEkUPMtGot6D5kTyn6hvuJVfeM29VuIs+ss++ZPMM31vomy7GpGSJysIiixAhIvTKCi
PI1umu3z0ICVZNfXck4aME5q3w6wDURf7fTRIFxACH+0Dd+t8+aug3k6weF4Tdyyu8M6oMGdl/iA
EZAnIv1lMobZ5DN9ilprOkyyvMlJTA9Q19FOjzu4/gQwGE7zbRNkN4pCY4gcfYICpekI2RdSpqua
tNMwVu/tbBFfTfEPKelXWqWsgIANszYCsOemLFXobI0oPec5owF4LRhP3XLLahNMib08d9Qz3tDY
zCsaiZlXHacIZz7UAq9K9Z5ZomSszqEHxzXITAG5kJ8+HoAP263Pc6WlnLbgVp6GxIu+9IlFGptg
IKXXPC0TAhiiBWzTgq4LhZDQzObAuX6Y2vgdxftyHLv9lNjxW2syS00h33qMeeDZR8HwzpHjqXrh
O3AW/aC3zzRa6Yua2ofeBKQLmcI+IttFCdN2X1grxT3BSdFrdneADIemPIsGENftMwuZ5MlS05kD
oD0GqYXJWgnxvlQ1kT4qYxk06n9KURSnNDDeNUQHCkAbiUZhIlaemUghv3LfNVPtl8r41kLaebOe
xxfq13gXA1E2kWEBCpec+5I20k7nO6tzVPn6ovy6w94xm9NHWJR3USKKtYWMfbNJ5Skmm2+E2IOs
ht1dPJS+IUoy1wi8DPioAIUiO0w01WxzxYldgynfOUaujqQ2oADuTfhYcX/gpuW1rXSvmk39zn4b
h/ok1yzXtHmIa57UMMnDTUrJD0rpPGBC9Cr5nZGHBJB8ri+MFXhmKPU20KEQCOXWK1TdK77S4MRA
gcOfXJSTjhMBTCOGyhzsFgfZHbKkvGSIUVdlVFGlD3EHvqKrGgy6uXPiJvwerfSYw/zadZXa1eTJ
+6p77/MOfHarqFuz+WiMpKLNcDpZTWISdeeFhWCr8NJNHwjpOBJSzUOWUx0nVb21roZsoN+7Qvs0
lu5zqOqWYg0XSxjK3IvNH4uM45PLPj7z+IXZca8qltSYH/sI60CcvEZ5fq2Hi56xRGXPl2wCZIg8
8wXLoyZqHiudziRznGKLeuqRk2k8AgvaNN0XSKh+Y2jw2Kc8hAGEeNvuETNOIfLakbrBS6Fuj5C7
ngD6KEN0LzZZFxhnreHMc9m9wFlZU1mMeqcX59Fyeyg42qdtshgxU9mcBE4Lt0dR1To0Hm6/LqAq
D9x6esic8lwOOCCLZDsydCeLbcK5HANB4qRF5mjAVOenJhgyoXdLs8/Udnh9R2AAwwip0LlbKO9W
H6HbN14gumNDbW0UUBDtV9uaXuppQFPdM2RNqCDItccafWVt+9IEGQKL4SfNCIvPCUyLQ4GvR5kX
Roj86wLtM4678xSIW9pgR4A6Jg4kykhvMbKXsWfBx94+95elhk9aKefWFNUuYmnlCwSdjMiQpq/b
uEMdoIEB6Y2uUOXY1nSwpU1kDkdi4uN3Tdr7sbiIoHKQZAtAsrOB5QWm0mR2yDIZHrvhLgUPuYEi
6ct+jH5hgann+D7JYSdrPGBZ+Yi7Fam8RvIwjpFnNXSnEvH0UbbjlvwPQj5VW28tscxbuueVGQX0
ylLVU221zOXCKPxttHjoEsvaR4SE7Ze0xFJFG+7Zq3jWsJr+5qK3yqnip570wnQYTy28nqtEuMO+
AS2TMvXwOoGGK+daP0dYni/CRKbX0bMrY6a1mMSLOXJOcu3lh8Eic1Wvx83Y95rfONEB6ScwQJGJ
k0PCEEZbdFRGuW0dM/hQHTDcfFubk40IRitfzKHaLtoMZsBNO0gyentZ+qa9FC4Ll3TWfyMxotRs
B83vzeHDJetwU0tYsEqvPoPWbbcEyJHMitwVM8pIIEtBFHI+wMI2Z+IzUXiWTv4V9jnz52r8QP/E
RL0qcb8jCd6wxPyIUW49uDXgqcIC22WE4ePfP/j++bFS+8flP15rpf2O8+hYJY1zLdyHHCeeP5Ha
DcC7Wohto9xD6eXTNMxvyVJ+cA3sMMNPr7Ztn1yqsvOYRbSCwjqJoHyuDLQg0aTfAlaIKcLWK5p4
Y4OB0by4BgNytYysj0MXVdmYrMka+U1jBLHjbj7M3bCOGaA3LFFsbzUL5I1R2yVVhKF825c2WZEW
sQcEp2PNQAKpM3xFJ7moZoIKGr64vbC2LGW1Z4Pg3609Dc1+xN1wlxMPpl4GKP9tozzYK+YsWFf1
xlL7Y8oBgaTvQ4dciZIDgk9dEkIdu6V8mAAQPUwdk7sUcvpGG7v+wVlwAg0T0F13PEWY9qQau1uW
mT/g4J1LJvQcc3hWbDUyieCIJwzwNcMr+/Qjrxss2/TdjrnkdyNjO5MPXe9T/dzmN3B6Rzxn8ksH
rLqxKqCLFG5HZ7LjpxySgC2Ae0wgFOckOGaQTDeDkYcPRQshVNqrm0PLJGcI0wE3WAV3cDx9SILT
GdIGYhTEmqyYl2tHJMBpMuNncpurPfz/fCecDNx0XLmbwSI8Vs/QipiNuW/ieFdiUj2GcCXXE1iP
9RdIaHJvrOGxqoigIWbRP+x57grc3DHTZbRrqoVYQ8D8BcEYfFSMVAeTy7hhCGVox4GxLVr9xHhA
UDRgSXsh80PybbRbe1WWtRUfoysdFDqyEQ/AWnV2jfZRx3l2//sH2roPyI8BR140gbwyMibJ/GVs
j86h1lLm6MlyIpYhusVje0MeNJ/p2RlRud/GUiGFMFuqLzGTwmmhFiqlB7HRepwqlsyL3h2zQX3n
faedmLm+dhJPKQ3azTJzCfRumFAlWYBEE/dzDDrjK+t/R1bt6wC+3zrcb6j5eX2IbSvfJ+Q1kWXO
n3qGdVEU1ja1I5bBFnUtwNmHtHUQhbtYMll0Q0eC5RFRskROPl0zVVun1ZW0NEl21UKz9ON8TWzM
uvgBTcIutfiqyY5dNgBT95WiIpJ2fJmpmqFdNFD+QOc4/d3uTaoWjPeF/CBqHmdg2F+iScAJXNCK
FjE9QXHsrAzMNCUj/jMA4xYY8PhWkL/J9CgD/aGZWzONur0WM9KyJODo2en2ONFyb0r/dJG+N4oZ
dmOuWr/iDCxRs5s01VVbJj579y+rloW35OJPNQ97bXyJxvCOJf+KZBEPzTBzN1VJeO8bS7uNWhhd
Jhsk9dgl9HohZL0e1I5tR9UNZputOZ+NsDQsiXDCBQLaXlWff6c0CL0GaN31HZXBfBhHRGANZxIJ
C/HDUL1pokWm6qpjUtrdR0BN2USc37wFhT8ONRa3CEdCmjzMzqQenUD7IOJjJg5H2NifFbe1bljo
/FrcMOnc70zG+RdG3S9m0IQnVnKUvpnNzNsM1BXSScYIa7tyGbirkl25xMUWESczUbb1K9dgm+MT
I+HdKi5h2SJvMvJjnWPw7ppmupP9jB/F4OAnBPJCfkfmdVkaHXVCyLBHEi4vgyI7VjUrqToVoZ9V
I2jUGoKdhuoVFdq9qhKONNk9V/lQe1odvC8BkrM6tIFBxsVqDPUHjUW9UeB/CdpXmcY/TZei2oys
E9EcTBMn/r8sbG3kLc5DCqLBT+M8wSBmkgZmtX7iVl/lGPwZzPG9b46arp7nCZ9IbM7PoYl4h27t
20a7K2FbQmtOq61I+d8Ld7iMLbE92XDW0VyHt06zTLZ+vMyjmpGGLM/lDdX+uHfhMK3qDG6CkDKs
N8VHWPErVlO/YZQybeD3T5vSmmo+F50fGU1ovGbz1oaGj8pNngHEVZ2ttt3g2hBaJoRJqwMwH5lU
Nm37OCa7oZ+eYrf5nfXOP3kyvoUSHUIUo6cnnBWGU7GhP5eKzDHhMB1Qhu4VBTCaWL/GFh/6oi8/
bUTGaZX9CZJmQuBUvgl0btBzrqIdHlwhdU6f+GkIltQH9TvuxwDPg4p5YUrT3QTGBgdFjRmFwtLC
NrVfPwMx8GuVckRN7ACCItqUUB4ANn4W/dErtvWKnUgzDuM5LNJ9piHzdLPgOi4xsUkdddJYJmoj
Z03iMtmIkL9dorzflvmYMp3qoOjMtZ+Q8yDjXvNMcrH9cpI/Y2rTX1TLSVsyiSA7dfy2cc6Flfxy
rbFggs1WSEFFOnV6fuwTk1G2VYutKWlKGxnmx9QAvaKn9XszeZVoa69LIN9NQVKDklvegUxzTK09
XRJVW87IVoEUlkJ+VdNzYpwnSCP0v9FAA5AiTEw1yi/KpxymXgR86tLqf6wCjy1qI7HV86becIbc
8jT8caw28MCrfnelRL+isIE6Od/RYDGId1HdjdH8LMLE5nEzn7umQKDMLWiUPTm8y0jQVuxwVBJO
VKqXvMleV5QLuzfegt6Jf0YdrKtuICRmVDLx/jBlZBrVMWTgfIzG5Mea4xdktNhfJuy2/URITVrf
2Mj9hi4ttm3d597MK8XcyZtb6xlFcH4Eo0nHWGSfeK2eFEm/h7T9YPoBCQVR8yZu0wl9XFJtYwFt
iLHqjniKmzHpz1GqiYMZTpFnYqVAjqu/AcjAAb3QUIVFe9cY6m6x52LuVXqyMUImMMrWbpEYrxUr
hq2kOvJnjfGywVLbpRPx+G6hnHOhToIUb70Aefg+4/f1SBlgfjNMbK8iuZfxIjcsAPd9FPJdpqj5
WK08MBj0K9eG/RuvAZlcHB7jLRZUkIusXypJvqe64CUr6pMaqXl5J2ENdd9aULzI9esrJ/LNp769
dc6fAOuHX08KNjs6x8heao/MB0hbAf/8qGFoFXCSWWmyq0z7sgSsK+Eb7/W2IIeyfgyntnqxRuey
ZIm3uLn8TNzjIIMPzXDEQ10zfEYd4O7HJrpouSPPkD03uVnLxzI/DXmZULRhC8zT5JZVIXY1QsGF
XnberMN6pjHCnFLtApPHwxaWOKCUg6/M/hY3REsoMor5JEK8T1EkUW3pEKTyntSXpgx9W0LY6iFP
FCluX2z3oDUCi3iwMP5hksYS50/vGPSnU73reoUkpHKeCtwFnmQgsrE6uSOFuPMtwdNRNYQVhey9
eE9ITMWFXVP2btg5IIFp9E3aO+1mGiuk6Ub8jnw38sqFPl+EzuM4yy3I5dRLp2odTsQbyAX80nGC
YrViTkBsBxZ63vDeRRQWtN05rNiWzK0SB93hk6a2pv3p2gfo0IdolifwztXWXLhnGRl6vSHsA+bE
xhNGDqXeyQPklYg5VjhdjhN1N6m2o27QXntoTj5rx3RPqq2+4yKsT07xFLMn2pHwiL5LJL/Yfa8i
Eaw9xZxMm1p3W39KYwuRo/M0uMUBeQ9jfMnNZ7oow+Cd4fD8iWzAeYJqb5yibz4KsSXziRMJvh0h
KxXuxYAJauWg/Fhfmibvf+twgobFc8l42ejJvMr2A8I/m+ixBrrvLbXOsQcvBbxXul/GfkLUbUKF
YOra6Y0fuWerj5xHwcOLYNvdwIZGcu5oMzVX3WxVl9jsvv0orz87pzfvlKu7ubRtKmEb3RW+4sqp
UHVjTd+rsoUar73gC2FDPcUP2WB8AMTFc0RRSoITMVO4veahPKIneYZbSKZswgszBzDMM74h3TXV
KRXWa590n1rV7PDqkErQ1F/EXf4CI2MeTd386m33PkFn89T6uv99nNfnuk5ZhUMMHXY9KXSRFc4b
dtutXzb7hFZqbW4Zd2JU87D6vlGCfpDN8N2I5GeZuNlz/J7b5Nfi9pd1kkkxBTRX9imL+4U71O75
Y5sutYtrsUXKyKyJ+jqjkuRTl8rDUxB6Uz0CWFVIuqLgPRhHi8lMaKNeFM/0oz3xXsUWKW/ouz1f
fjdpJ2ZTH1rB/WtFbO7caVJojJZiV6A4cIfuowym9ynCcQFr+x8QpRguTLYNYcWPXLN/24DwJ+q3
Bi1u3ao5mgkcDzZyCSgvRixJcCGgB1hUvT1whNCggrJjHuuuRsOfpTmrcryHcH6w3UFhu4/Yc8Gp
bboJVTHEK543/pYphxkjavHytyZgS5vRj9K6Ni7XCj01RZvNPyojF9iTHZ5cVBc6lF+y7lntZbyH
qaY9TTplLxBPryucac/wnkymBt3o4gS2r4TDtZDxaYUs5gBIYj3wh3+iZhL7trdCZBqE2663MvED
9WZuIGPMSDmWIthjOE08vTRfNFVe0ANRWto5tt9TUrHU+Xs7hvnAjNuh2GfIbfu60Xy2KuJ75XjI
KfQAcZzmKcFLhUAnjvOfOIi4BikVB8D6yHrFJ0SEvY7uwu1NTH6sQv5+GNCsf2hK/97LWtJIXvKt
CxjGD5XBYpsSrVQQMNgWHgHG76N0lSFPS+MB3ns3tPEiel09JSLb9vagXVKL82hpsfeuta7G8RGB
i040ziVojO/OxCXfRwa7Bzr06jA5+GMCJwScvXbkxtAFD12m3/7+FVIieAAUugpMi+NM7Y64DnuT
+GS6CWIUoHGrDjD+XJ+Cuk9BK/LvDOzxZQbJ++86b04N4t6X6sjIFlUmkFBplztVV3wpoB0BSfZP
6VLcxzL8QXUNbCUnBTdiogITiEuHlTS2eHjE4AuhgFjXDhPcphn101phJvPyvjSCZUJTnkeKyK0d
Mu2Ii2OtcH3HJq9EW4blrofxxs38Nztpi9yMxj8iDdjh47HWqg7vecRYKeUOIWR+I6R2S8vsR9M5
nLJhnYYClhw03GPYOXEByVqiveSM8/6WeKkQxy7g6DMRe5Odi07EBAc+Nuj1zCI/qUKAy0s9Sl90
dTgcYARsC1iUVq32QIftEMh6wPeZVvhNcNv7g8Wb2lmPyp2A+SAWpV/Vtq2ge+joCIombEFWdKDi
8h/LrqXn/nLC5T0E+L3JAw6qOXSfsLveItgjfV/OHj5BbzKos3tzLfsD9qqGhYlMviYgm1LFtMDF
p6i0Z7OmbtdsShc74rOxU3XWsUl2IzUuzKfIQ6fNGNF84u24diBdfAMzEjczYHWG+Sjuti3gCORW
iP0pCneiVOVWS0g3bV35VNuZtTa/Ewdj4t7tkomLQyhimn6Gen9i6fwOWBS1GzFOZmlHO6JKvXSY
ur+no7J5ELrmno7FBHSUVrMxPxpNRWy0NsM8MD1tKMg1lfxoIZZnyVsQUNT+fb8MDgYmHeccFhJL
LwoCIIHrK2FTN27cdPrVJujKLbWP8u4BLxvPidvzJXd8bgMphh7BY6uckJlEMxzyyPluUyrrZezu
gqBsnioe2qyKf/7esLXGp8DmHaqEvdbVUw0nZVi+ZWV5E2cookLKQyxyVmw9u/lAnQ5zfNUR0u4V
HIpwt34Y1IAQwApfDVyXRcu6eigRxMwW15niafCAM4KeaXME9NLXWGp53Lt8fgTZ+Oj2dk484GjL
FXfE2mk2KUABVyvQdusmRaZEa2HaBZcl9Kc0vpbkYW/GLv+TM2dF8Fmh4gTLvzFcnCAKAN2GHUZu
ze+kwJwDyyIulfK8kRKWKZujpaGQSvmfh8VqfFPFL0QqYVLo38FQPAQ9W+ixm/8p3OzaEGXCxJvl
YU4yeMLTRt8woDeluALV0vpWnu+0CBANYivAcYyR/RJSkmWVSAUdtgPQxBnM46ibh+XXRAj4JZYX
Mli+7E4wMS9YZaLMm15c+xoPttiNHIT+GEZf0uVpjHVwZjUGqoOdpj4P0Xex9LR4aUs7j8+smHmb
3NE+9132vFg8VsQQgufoEuffLWtKK8kcRqHPHtNrPS2/cshym6Xmcq6CGVcxzAmPuwJQSUr0CNYx
Mx0KZLjY6qZetFukH8YNKza3Jh0xL+tbbpcMdwm4oQSxh4MWDeIa1kDK0+VV2YZLvqxJudPTThNt
cOat+nf9IRWfO/pHmJR/GvPM6ZcivUX+n2wmm1/WrDIKCeOoaNwjp1mOE8xhD5g7isQ20raZaPhL
Idv9HPMljIF6RWMwcQHMz3az7n9nuVuWZNjV8kWM3KO5KvgM2w6O0QBvqjb/1CpMIVFwNsXGbwB9
vFzY+JieHeNY3yij6l8woLhPAQWWxcvz95JicMBX2s8FQ1fJopixlIUMoAGPJsfvVklxmErYntDv
/kHoRT5D0O+AjWxSs2cUFmsuI+xmi7xvzQGhZYrbkDVN2ZR7LMG/qljTOUcMwycQoPdiqaYjbFGe
uapC96lb+nNqsZNAIHrHI1bSg9YsXbmXmj5Xe2DM/bk356No3eYWElOwRaW1n5omvshg5rQ3uPSl
tCxQxfgByNyBNjdyzWcddbnG877rGkY9o92wEgcIf5ygtW6wU+o+6970SvB6GRAP8b/Hbv5fgsDj
QDek9T9y4NEAFD9x+NVE/x2qqf/X3/lfBHilBBF0ErSmAPROyNt/ZtA5/5I6O1PhKNN2zf8OgBf/
kq4uYG5ayiSkzoLF+Z9YTVP8y1Fk0inHhLbJFsv532A1zf8/Hl3A7GQcZrv8FMJCWPr/QjVplmQu
cnz8ugOjbUhtqGRhTYgRAAc6oggirIPebBSpflIL/nEhFGVFJsd7p4nf7FvR2U5GcgZK/hjp1dWo
xv469mjQIZvEu84gPQcPeerHehw92lJANW9HPPLsaPHiP/8He2eyXDeSbdlfScs5VI7GHYDZyxzc
vmHfSpzASIlE3zr6r38LUkSmQvUyLNNqVGU1iDBjMESKvLjA8X32XhuInrmnELPeSUxce07Suz6n
6yGgiOSaoO8T3FHCq2m359iutv/5RflvlBf8Sxbs/7UVB9+vUZtiwz9hxr7z2Mlepz8QY39c3Msf
/HFx+9YnVwrLVnBhv9cY8JkfF7fnf6K8gI5ELlV3KTjgM79DY9UnDiaQZn2Xq3gp1/3H1W1JeLJC
mj6cot+aD/7+X/yWw/fy5gcLVv/y8V+KLr9BE2713/7qOnyT6idmLGcswTtICl95vP/IN/1yebMS
8Cg3UIfR8h+aLE4w6PUmq1CcC2ONI9GiunVdt/VH1XfY1L02vJkqk/AeLtaANI3VQ/pzymaG4szy
18SRw1bN7EEHttEOthjSdRp7l3NvvzS2ALVD1AIS6kVMBdNFrqcHKtfkVT1j+QhYePDYZ3XFr3IE
2TV8YYGESpOF7slIKLb3KlJiadliO0+S/OjO/SZv8VikRXjnUA9y3XegHVXJmt+fSaCS1CxLguCd
HKFfNeW8DrCpNUZkPXh0oq99RzmUvhTqWQfFuujadhPpuML6Vd/7wooOrtYEx2kgWZNmBVMwEvYy
vFfSf+O1I0x5Y3qhugkLZu9ZRU9YR/Q55t24b9mlXIoZE/bJZogj3cowLhY7r8K5s3NTS1wJXAkk
50BOff+w5oEFN7Rgm7bYhttu3KpwDPGY9d0deVx6jiApdKPDZkP7N1Duv8betslK52vZRRUqbqlv
KFLcmw2GEbjWOVgx5uB8IECTjeLDKQG8dhxzPJFegKXbwj27gpaUHOsOQOpsO2+iUm8ymL9NzSUP
dXuF+ZH1SPpsRLjLcVV9JtJ012IRP7qR+BpPbIxdu0HSqq/qqgmPpMNh74zWwRSAVOrCo4tozNZz
+uy3d8GcbBIC+y5eZuyexiFrbblGJoZLOUbsItm5c/PT8ES95DrsSJ+j6cscI8ScxOqW/+kxbib6
CN3au5Jtx35LgxpyuBunSbK1eu2fJxUBIElSRJpQjlwxzNpYxSbsHX7IJjx0d4G++9wko/uURqQ8
HNrlC284sUZaDlDka4xm/HAXkCGELvzmjO7N8GwU6K6GEkdyhY9ewye8r5MNrHISUbNzl8ip9onj
VEZxDGzYprUtUHuq9gK8PsRkp9BHOiHaUG3D3pjJ+QbxevCb7FQWOExjwh5l089H+nLhQfqQwFqc
yb05noVkt9SDh2243JKk2yQpSszwalnLSQftzYCtyAkhto9yGkm+dHNwUwNZYveoPXJU5a7NpXsz
rts4z+8ajO1YgcyDFVvzyfnHv/75Ie6D9IhmRP+pC4p4Qqrjmccaoqrtio0yHVrWYELm7TBiBbD9
+485MpwvdRaKgzP63lbUt1bby9u+X7auEbyOYcT3HmthXdhFRp1RF1zYc10AoLZfzXjg/ta2uyy2
xYufRtniOxjWs6YQiXwO2aFScYoJJM1SmRKPaVMzv7rtSx4M9lUtuW1VnTE+DD0SczO7+nUUORCl
lgh5kN9rG4qoUQ0CBlKUXZkORD5qVpO0a59h9NXkAvx4BbGvPzrE0o5N1rxk+LVfjNr5CrSzuV4e
166S+i7JsFNQZIzrY8ZHP8qWPuTGu416v76HD/A1MSZ9kK71oWxV2KvZrutVYEzQfbKIv6BHVsan
r6gzLVrW7f5Eeglz+GfiZDk5sayXmFCx045V8g6LUp7Lgu1P0w6n7x/RSy/PqpyWPWigiNe6Ne7j
rAEkule1bd1U5mSusgIIzeCbX7re34ZdZT9jS0CxMotp38p2vhyF/FYqkzIL6jzIW9fk6eBLneBK
RGBNSOGcvn/8z399/28sfmPaNt3wMHHAvqHmOl4Jq4lAiNh6C0kgpMDMQYfE8LiJ8f3GnMWvvntp
Z40f0SE9DSWmADTQlVzFFjpQhheidtSuK/zHLh65Zbl4pUPTegjUsHZLN9tDs9RbgnD5wZhRvJ1i
6s6TtBAAYybyKR/W0g67q6nAVuTXyt5TaOJR6Zc2O8wQG863/Rc8tWQ78uq1tsthO7pJdMLrOD50
vrqBMiyOTh87+6ApL5ayrkfeH/kxH/NvfdvsbRL/Z1FYw5FKWzat03jRhAaJnKe8bG511LtXvt+9
G1TMnYo2jzdE6IwNe9HxkLrh9EzlID5CnLRmN7U7VYHjleHWyTqTCkICrfkXunisR+IM9ilqw12Y
ufdTO8Awyu1H3VLwhdK5yqEE7WzFMqQi9rUbswaVr7KPAb5DA1UF0pt5rK0lvO9r0siFW66kx2oK
1u4+4ekWOdg9JqejZcj5StMuiJSah25REXXOKB094YUmO1peTL057dJkhBy18I3cTmCVJOPbzR6R
QsxKjL5wQxUQVguf8kGaMtpERgt/hCf8HoDMKhWJ3lRRjv7mA+2pParLudSw87n1Nbky8y7O5k3d
4mPV3NW3BiBwcFECM+OPf00D7INZu/d5Ie+TSo2XuhzGy6lwcao00I3AsZCBVNjyXSEM0mkkV3pW
mayi2hU0kPYmwJrUCpAERTBdTJUbrme8ixdUCo/A1AQmowV5xYuGodWYLrphXkcoKNhsuV1PU/1B
zJ5dMIV+wvYb2Nh9iYYhSiwzyWcDKu4xjXn6oR32cRTv/LY+tmJ2tn3j0eLh9cCv2P9nZzpm7I0x
yWW0ql6TTj6kus5X/rwQzXr90hbhgihtti1uMKJDxU3IunZbT/TEOITl/JEgfbFs4+S1q8VTVJrA
ahPWtZIyyisT5xMn63zdVpj2dIEKE0L9OCrD6FGxnXg9Kk7Wpu3eJGkK5izhZpLQrbdO0kFv7Eyx
RoRZbNY1knJ9YXFO8YNyDQknx1uOCdzqTCSuKdwakEuK0Uv2iO3JvhrRRtIZhNTMJhsi9LT4C4MG
tNgUoDeiIOzZlBPXoksaIYOiw9adzMupz14N39e4ZjGym0GPH6YKLiuSB9DuMW8pqj+hLL7jx3wF
WqtAith67YyeWmkYUcCRyAwmYH2OEx28ZyeBAM+zEgVuFjfGkgmm5K/bDH14aoXHhQ+NaOfSmZ2n
VrVOzJ48hyQON1mUKcr83OvyWfdWAHmGyFYZGc2p6HEIFt7VJKN5h7awyQhCbwqXZGcUR7vCdi69
cir3yjK37IBfJHs5qDxpv5HYAOui5GWv8M0P5nDRzQ45HDO6bVOX/sz03FhuBzNoLCE3Eb+LMnNr
1agMHg1NNVb2JOKrZlBY9wIdLqvq+JhFfoUDmXSOl4RPNkYqaySOhaZ0XUbUZ0al+9zIuLsdu63h
N0/WoK8URG9wX9ANa9ZqaEb+zqao5czb70sVYpZFHj6WUWScDGCLG13VxM1nJpVkCo9S21Tv4rNf
zyS5Lkt61zHEtgfKTxpG6pkkcxM8GnohxPRRiOrlrmtbHSxHUyOWxFCetedz196SbxrWi0BK5TCB
w5oa62pyCddkznvEsfUoujm5qal+4n6HN8n/orL+esh6mEPW+FKZ51xJcCbTIUnnamt6/RONRh1u
r/6eEXdgs6NJsUJ9jQuER21G0dbR5ouUITLkZGfsiUB2Rh7Dv21I5m2s9EXRoycbeMpFcKFKY0eo
6FQNkAV01BwiHLV0o+fkC+BWphX2FR9TjGLr3A0cB6pyiStQuc4msLGaL3VE8r/UsKSNzLmo5+yp
kWLrNbwwjDhPEd2r0Le3WZlM97GlPgOpape0c7n5/6d1+m3a6WGq3v/219dv+TIo67aJv7a/KErC
td0/1aI2r9+a17+gR/3l6hVF6i+H1/49i//nr/KbLmV/4tzuCaxjlLcIVtG/H91diyYYx/H5nuhP
HsLfP4/u4hMQMIQsFHhO90uboS67NvrbXy3xSdiYOHBdYJO36J34T3SpP9YSug56lHJRBnxsp/xF
hPjjuT1JWove1yxgJfh968ONI14rKBSmBhw5Oj/EyT8IBz8LBfby9X7SCfj5pfJN0+Obmjan4l++
X5hz0RMCCihWLukrpHKqk5tsfNbeVWTfRaa1WoISFf8Updx59GEMRbppL2JuEDl1MO3w7Nu7ZoI5
FWENih9C/IquO71F9ucsxFQS54Tmk42hlyreV1VYh5+0md+kj59/guU3/7//BLa1qB38KEr9onQE
VQywHufVtmJl3qY1kRpKOFI8Gsk1yd/75H6w3B3Itu0M99olcaka4gW0gvlhvxHMnRhkEzqwjU4S
vXsOwmov2wUKCjMNbyXghT//G9viF3Fm+aV7lo1KxPnE8aX45a9ME1pFbDkMthpz1p4H6LEPY3L0
o/8CsckHFX49cuZYcWTkhOjPyY5JhuBMemraIv1COQKUD0XPVEnqrMXRwJGnd45zVLwIaAWXnmpO
drVny5Gda4+4k2lg0SCvfazcArzZfGLjKFiIDi9W8DF46SYdom0PWW4YB9YVw0rpPSknnqX4Stmm
4uJAtlrBBtwM4UA6EOmonDfqM2U9jN+MEvJS1KRRKuxRTrEJ/H5nvFlL74CkKeA4pa9SZSS0+5Xi
jAZQcFW+h1oCBso3mGU2Tt0zM/VruNd3XHCbofMxdK+Bg66b8a2uhw1O2zWiDjDwcR9zpJpRGHwL
+V6xJyIbjJOiZS6qsqu0gbU52CfYH5nlYD7geRvqkyHdixAPPFXJ93C3rqvRPfbkmyrp7L2pX2cc
n0dvE9gF4ZYXYbO5qT0ST3S3c4IQkUTBkIAWpm3uBicZtezWWFUGGXUtOM/xatDkeGPb7m7U9kHr
fJNNJbzNnONv0hxGeekE3SVZj3Zllz/+tiVYroBvDcryXC5sb9xqvFcy3BCe0+Nh4uTIEysRV56X
r22egkYDEJvtJpUH7JvWmh1g316x1992VGN6+q0zOhb7zF+RsbImuU6mt2Hm9wmWqJpXiqsf5OPG
Dt5CuHpxzlwTYzSZcRubfCPDPjTYR4qKN6uk1UOTT/LeFDC3aOfzKyZXpml+lhBa+muzfhu9kxde
Ey+hlbTFbOEB46NunMF1rMAROtZG+7fGkLOMyWk2IjFfHozmiqF9ZyZYEbr1zE/SJ8HWcd58YOSR
A5ANUEwRfq0VlwT4ZsfBf4ppIqMdwaPobfmpPHTI3HN3cT6umyp/0fMyUA0cfwrjyTNcj/xa8JJX
DHLjhFhTh84GB9A1gc3oUpr1LYfoYm+mpHxXIW+fmXF1iS5lO8eWRNtnrKIczsD0Q4CEXU55Xd1r
7oX9B7n0JGJ37e1lVBylkadUUY9QFQ1+KG8MqoNREQhOlsnIcEz5aPP/UAtHDN2l08CadzQvHNzB
ua+TOnqs9E6lVs9UD0RmqmCChbLxmHF592EVbvmTwcs42bB82EGk2v2KvQjyXZA32CLzeqsqTNv+
YgAv5MZeDOGGhTUcqruNwajSx6RPwlOPg9xarOTeYio3F3t5shjNp8VyzrEepOZiQ5f40cfFmO7K
lINTpx5Rty6lrQuaGXmrUi6+eK7aLz0O92CxunfVc9RX8YXd2df9YoavbGzxIf547j79pcFCdd3i
nf/PB6L/93YTPAyW+y5Pg3+9nHhsySa+pssC7g8zzj//7I8hxzM/CcfyFdsJVgFonTyDflu+uZ+k
a/OfCe2Z3s+7N/OTo1zLYuuG+c5Xy87g9xnH+8QnPPXbRmP5U79sI/5sO+FYvzyyTds2BdPNMmsp
W7gs+X4utBuC0MlVGwfQCrzgjZLPuF3LNAT9xYkc/kkpCWoQbjAnUmTG8GFKmJCVE6QfiQHxnRZ1
jmgmxkosdsKn8o3WdqyySdl1yabw4/pp5kp+1m2lHpTrwyiiEm7gFIROmiyNofW9w5mOTYQVoy6M
ZnCorNG5oxuVBhXHrDmtC+9sz3H1UTaJegBCFx+lzKb7zKCHhKMUwSrSjDXVTWEyaO/Y+FN+kYxx
8+SEtoG1LLey559e6P9h0nF+ndVMxxI+sAzFa0f25ntP4E89gNzs8SzUQB4MDCwAv1okkzoDMzLX
ySOZmA4zPZxx9ihxeNlbrvkFYxyQ8wZl75uXhei+tpg2rWEmZ8Mz9Y3HZfA5YsmDp7/k1O9VF7GN
oq4SkwpSGy0YDxN5/AvqTklYTYUebmjnNjEbCzfC52S4p0RZE443OO7Pto9rDS/nXLwCnMnIx7cK
mgPNufJbOjZzukr6KFK72Wz8EHtahQcLj6Vz++e/J9tddrc/D7X8onzWzrbjO4j/TFp/vL6mGbGQ
TUt0KMG/5yxoqIX2s2uO1yXoTNjERseDRbf2cBHKoKZGLm7fZ12NBHJyoluDo0JiECEgRVgFI41z
hTTMtSjhz3ptEWyCZMgeHcMIqJQgRN61Ltn70PXFV9Y09qFL4KD4DpRlx6ZL2Rw8zuqy5yfH+Rdv
qjH1V3EG1D2wWi64UqmNTDzcowssLlFPk0C89NFfK12XZPQJD4t51rTeNMMd3ka8fXVaPcxswIDv
0D69qRWqLB2rxdr1Gc4Yh2Pi6yTenSxN6R+o5LDpJ51ccCtv16IL7xl50mMSGjylepOv76r7sqnv
+yF4GhOiRaWyqZLKeSTTZYJLc3mdulR9YELj8V4FVo0ImqWneV7q2L6/rtn311gsL7fV1rAQSFm2
43rKgYSSAeIKma08szZV7AHbbyKFaMdR4dh7Ee9T8nD4mS11m0a8YdMm7Vk5iGuFvn6ORid7rbqW
dmoaaHvR0hCU2vyOXYwv1Uh6lwIbhcepkhe6SIaLqvG6dVa3auWR+U6s8kue4LppTf6LEc/psey0
sxYLg7PpxbtWjCGV5dwPaXbC57TSZXNZDvFbaszpxoVzua9hNNMe5BKEwYZ4IGGK+mG1XCxVfOm0
HWhGEpG8mAG4VUDoe2OenwQs91U6EOZT6UsCsotGQzuBFgKtIPEkrrbGIT2ST1V+1oRsdr0eP1N3
G63E4FgQ0KHzO3MYMpZQgeBV4msP03CF/Z5CM4i4a2y/UNESShCi1vceAd5jchFo66GBV792QpMN
T1MyoQ/0mUsL93TWL2cJr3dWzIlqrYOUQqt4vISuR89MT7kx3THqpmHZu5MkhLYwE4z93MTBoWQb
trYmeIu0FbvkKcJub7NDfiiwpq/l1HW37WSIbR5RvdtqQ27jRtG25TfzSrRGdYP29SJGr925PqtP
MGz+OaVpjOp6qpn6rOuP2SAITYkZb5aXinRr2wFtahOIdSkrm9QfhD12XOZLjj7GL2IKjoBbAI0Y
pv/ZTWV3dg1b3dGExvwuA/d2wp6+ioww3GuLrF8dEUByVJJvZRO71/6MHUzQynFvNK61b8MxXvc2
mAyox8Yd8XbqB4nGQVkqK9zoPvz3hNKlrIfDIRLv3o4TujI5sq/nFnE+ExSD1BPYGaJvyJULVLAy
qPyjKH4wVyAa533fesE2rzznEVIvKmzNkQ98GM1sweChRI/ziZ2Kem6o4UwYK5Oj1+YXZt9ThcK7
HldeUgePTpjaN7RqladcQn8cMz2DhmRETuUI6iSg21pw3GXEfeylEpdMAxl7VkDK0xi8Ro1xLap2
w7kdq1YePFU0lODDzNxjOpgJXNBCX5eZsLaNCcKtdtMaO7UmFJXQJtmNhqyvpOss5gB+OJNB01Zf
CDhX+8mbCMJ2ZsF1TO3VW5xGFDCjrNNo0al11kzjprCaUrOVtpS3izz66FF5S+xycTCjndKv6T4J
7t97g/D7tTBUxEAOkiWr+VuxMHY0824zrYVfH0zLePJd7AQgignd0e+BSRlOXZlfk7pv1y2lX/FK
pX12aEksrsM5d9fgQJ5I5PCOFSPZORsPHKwWtfYn/kQ0agVgg4YGr7fxHPtBVSAEdA08S8dZd+k4
3zKYtFeZLkxUc9IyQ3Bu5/CKwpVxuQyqlfCMp8nn1tRAfNo2mI5PMC6rZxFX4UFFkb/XgLe2QDY/
QjtRF4M7wohYIgGBQ+CmnZq7OSO64RoUKaw6+qwf8rjsHiCmAjfJnGbvDKCC+5wJZ4VQ0LM2DFn/
cmxKLMKuZsNLqKprZ8gfwAiWuLZ1AV+hKMr8toafB5yCzJhi0XeMCI2vYoqpWa6U93/+JJbur0rH
r0/i5fM/jSwwFaoGFcTaE4SD4u5mim2MPwz1Uc2lgHsTWLfUaFNw2Gm/22rW6slWFbG7J5ciTr4m
Bq4lJBNh9TGLbVSNSNXZsV4gXlU9k9UZfKKFsbEUrhGHidf+XLDv7z0Jm3YiyLf23FjcwR1Ir3Kd
tRdgLJNDUnR8U0cZJPRLG0REkg0Eb1CsF2QFp0JWHsa1JLpzKdouviACYG4hP8egPGbz3mEbuMV9
6p0T2/Txl3A3wzLqf+POST5f1hOQXRNoUjhN6t6d4/g6rVS9Z8gmIslM4JKqGuZT45rjNs4yABdm
wYpKhnSSt0WBpiFqG/RD2eKVA6k2geJLfduhuo630kT5E/Z1ModvOqSRtyVVSTskt3RSdTYnTasm
9zl6d3Vrys9Rwt5oA0o+46CoHPNGGpEHsaCHHBMb7BOptO8DsZmyBccFAoD6qrY4Vtrvo03KVXnf
wsbjTN5Z5athG9MlLQHBi5+MePlnr7rJ+8butrVvo1DW7byhRkKTZzDEpRfXxYcVzmpXlfm4k2zs
wnVhuQS8nMy4D/sY5sWQzre9TSHrygJzlq4odCO/M1A+fCHTptNkDWv/XTEAtbx/AS6v4oZjNgu+
+lvl5nOxNpY3l+rJlWwdV3pEaaYyc7YhZKZXeqfL6ywx/RewcC0LsrzI8OWZ/XMyjkThE7pgdGb5
J1x9Vs9SGcvLemoKah2Ltj44QV8ievhDdIT1Ot2PBJSOOUvJm7mCOLAuv9/L8uW2lvNzru3lVpcs
N70yjtRbv9wINfcDEosytK+boIhfyu/3zCLyYx6kYR7rK1+keL6DIaeZAcKz98WcmvQDok/7FBlq
PDBX633qAnFhbCY01SsFd17kKCbgiZx+G39/dhjVpG4qi2qZjYdTpYVhY8VXlog0375hP94vT7DO
bSH8jhPwbElCB+hPIWhOXB6H5TzRK0j4J36ssgm+Xz4FGX4Nj7jvOl2ewo5lmZ/FVDK1aZNaNzSC
M6Phsmasqn4/izq+6QdpnlJjBFkkl1nDceBP6VnFB9Qz3WBjoGM4H8E48oqpC4NaylOMYr9P4W/w
6sIsezQkwWQuOTbk0GBN/Lx4dfTnhKDonmKt9hiHwMdWLTCIDXWoYuOwkd+5sYkrfRooIIq7NLqx
psK/naQcEKxKxBSM8i415ql3K0tgbsFSijqpgPu3a9QkWGPMZGHqPdu17T77oTS/GWrqH9yB21SY
AAsy06n6sCAM8ONb8snzWWWta1ekV6Gh+i+Qx+0PgCncySWAAt49U37fLCswYIMd+2u6MY6eMtND
Z3keKX3c5NTx6HVr1oQWNA27D4Mxqm1hthaHIyKUd5ioK7IuQCwOnt96WwC/86asU6wDdZfJE62a
3oWbBfZ1YTTB0YYX+CRoAT2YhvB3Ksup01W6u+rxxb1NbtvvHNPKX6wu9l9miQfGkzKhcdeINzH9
yCzf48giiQy4/kvCln5eZ0HfnB268U5R6SxyXRgcej+trtuBpYElmKTt2VI7fExy61gl4V6nhP6v
W49qFaoYL8gFevcdz6WPCm/vQ9tQ2cVDPwViBrrM36iJ5/Kqp2X7m5hmVCWZducmoXEP7HXxJYYQ
sGlEBdEytL2NsBAXS8/eTpM/XrGkyVZZE8OImtJpJ4o02zIzw5lN8vpQ9aQV8zigFX2YArqGuYmB
TRbSzk4wZ9gGq+ShImWXsOgozR1kYRWvragDqDVgUIcejoI1LxgZ4hoFSnpeUBKAUW1dq1yFTKlB
/NRUVXmFB7B64Vi9wIay2Hq2cTxizfcUR2A8EoC0On3DL6t6qzqbX09vPA86zR7GbmAqKGvcHIwh
N90kQvj+Wu1E1Dcra+g49VB/tW7dbL6YAeIfYQ5be2FZTA4zMZXccwq6mEeJCSjyzhV5jDPbJfxj
pmwg0ZriWgCGeCIl0xDZIop2HRoF/oY2KG2iXRFgG49s19kL4+pl7FP9YFpl84S7tL6wo6Y9WGTO
OGyJ8XPe5j15pco9tVY1v0Jw7B4RboL7SC7Ba8iX9Tm3mT4hH5EY1pCSaKZJNmQ/523fVdOV5YLx
yexCXGjSeZ+HXvQAT0JivsLo+2o3WIk+EDMgGDT5RhRw86U95WwNs1Xs8jKf72NhJ0s+jUO7GFzz
W1jWPjwcLBLZXoxuXu16Mr8AtUKDG93gtMGj7Bq5jogOAHLbOHIYq6tmLvBz4NO7DVo7fs9N5U8r
e6TNoFnIcbwp6gdA+9CKHIuuG9Sxe6kGEsQyfMkmYrHAjB2giqlrH/IAo4idcCZqfKfZWUPf7cHv
OngPh+qu8PILL/Rw5EBYHxt9lBz1DsNI/qOIBw4HzjSPEJcsomidT2FcKp34JpTxfOzmDg6ei1WX
l1vsmUXHF1dHJPv9Ef9ELWrQA5KQEnBzCMycIi1oy5RI2eMqL3r3ZOFHuMKSaOyDcjDu6ctrCUCY
au1YBTShsSDXZNBPnnQB6Q3KpFhvj8MdvRjpQ1RR8UoC2sRxGYdnjKEhG6t+gTQZ+EjQVR4pO2wu
PIPME71MA4mrmpWZpbjBrNwCiPc6lqX5SgZQbWXf+7cyHWmAjqgUb1zdrkqdSPaMYb6GxdVvO5/e
o3mekUeGyISICxKBmJRnov4ZLfk0Kx4gUgYi2iVFnGIWyqD8U3OandxpME6u1/RbsxmdQz4q8z5o
aeGoBwtyaFb6JzmR1U6nxeBIdQdRLtY0Xqf7R76VhkWlZmbIUBik1mOu+RrM8x1roJbkVTNcLU0f
jJKzA3TOsb/iWaR3BC/0UTHfb2gItLYOm7RTbObeAbBSt+3CqvjwitS7VFpmj0miiZSG1DRlFXVJ
6AnVKawYWdwkwKYGeYgJLGVwYo58Q1J89ztaRuPY8s9atLdS6F2A4AU51PJgfLBUGJsClkG5qep2
2FizQ605M9l2aBLzJBP6mCYrJ0XbmvMWgHVxqizaois2V1TxFoA6Ricetp1GOSXNYyzlQp3KEO0y
Xn+Acw+8UW2WST3T6Pdzwf/6w9r5hyL8taymJuaM/MuHf/8/SR8s3+jnL/zbN968tq9//6+fPth+
Nxncdu/NdPeuaRf8XbRe/s9/95N/ef+3rQqWzzr/X2v3D01cdc2vsQLhfv9j/4gV2Jx7TVN4S/rl
ezTmh2zvm59MbrgWORo+j3KPqPl7rMD5xOqb2AD6vOMp2/pJuMfRYPlEAaRN3sYjo/KfCPcQsP+o
rBIrsJVj8wURodm2i0V5/ek8F6adCRfJ7A7E2+5pxv3cY15MEvslFqQ+m0o8TMJZgQu6JKjJAtGY
qIECARjhOtwMUXWuq+g0nE2Xfr/E8z4nEznVXjuXg4mXLGwhLFYOpbRVLkDMiHNa2zRXdCye8FC1
Nvd6tJWiRiO0H9pRdRuTyf6cD6/hnY8wtfUUo0qpd4nfvHOSWdhM7Pv9cmuAAaLM+zqzxr0Lv3fJ
mHarGK1F5LvYGsVWe+1j3EGORB8hUPelksZRg2TeznK6TdxHAXx1LSb3aZrk2dflzjaKO62QdUyw
2D1FXNw8ql1pvYjQfmvGYEv04RvbgCs7a1hfRnJcTYqxcmj1Sro8EyOyd538JlWPoTQ/SBTDFc+i
AaEZv4UqjOJchj3w3wyDLLgTGTRnpvhpD5+oBmzA+HETmi/D7NS4kKmEsHp2tAm2yzYwr9qsVSfH
AylJ9WHEcvNAxwXNtzXYT5eOhZi47SGu040pAvBWEPZzECIQTgy6PHqHIHuLK9CPu2NCI99tY5ps
WLuDR9dk3gNd0T3NSy4nTn84B6q85IDNvjSaWc27PDL6vqWcMEhvOGYFfA/W0wUc/tpDrKB/sKEq
AgSG9OPjUPJ4U2546/uUcylB0aQC/ExRtGDZi/HNSlPy6fjWcH/YR0GfIE0d4cLT2vjAyyl5xj1M
SxepboqYfDVcQre/muVj5CUCF1hsXrZ+jADugQhBYWCXXVEygnBLFVgIoQiLNMAG4xhDtUIcdMR6
qcvsavRaPEvZOq7c9wIWYDXpjGAXoXVq1Li96r7Z0PuFDlnAQdZZlR0zFu59ZTr7BEswG4Sb2J1P
HOzOjcIgl+jsWrd5s6sq7B2ChRchsBD3SUo7IRDNfYFdkTIs6y5rQRr5OGpyuBpAg579LrnKjS2d
OiRavZhUmILwDqwrWzv1k9UaL+VM1CI3NQSLHNMCVTu8uvhRh4puKCtCH2my/YwfjjI7cP0klldm
C2s2yNTJhfpYYjFOzHbYh5Ubk/+dOCy7O2CqVA8q4yuBi3w9oFdxKU+06CEgmeTJ15ZEtewUyJ80
Ksgjt3PEFydigk8+YyKNH2MwsAOlyh49oulS4uIVI9MeDe7Y+oe1z5xLMMKOeEGjZ7fN7x1kyp7Z
DXoiRcBx4d0ovzvnWlw4dYrdk0w4yRMutMlAAu+zD5l0yTYpWFFlFHOW/ou5NHxCt0UORJ2vsag7
wJGjno1Dl2FM9dzuAhj/sNeaRH8aBW99LoifKPo1G9zSFKzgi55iqgKQ2OaSYkE3e4iVenD8BqND
1h5dKpVcg6iAg/VmakyOuEGjN0nD7c6v4ldLZRRWze+yjl4r12x2NU2BpQVbZGgjpvnB/yjJtzPs
2FsVYC4gZRyuMjDqyLfVuzsFEFKz+aEexnij3WSfJS3ELzFdETGr1/lMWpt4lnMAsHXqBsqwmRw2
s4QsT/9Z0Hdkg6npiTvqebIkeiKU3rPpa54DvaQWsLqio+hbcvpI9u5Z19PZplT0v9k7kx7JkWw7
/yJrcB42Wvg8h8eckRsiIyOC82CkkUby1+vz1tNDZqpflVoLAQK0KqC7opzuJM2u3XvOd/hre5Xf
bPa65FZl31jH3804zDeKFKoN9o1PoaiEg4dhCp/mMbtWtuBRC46TTRKpGWU78IXeAqMXXsaaeKzW
9cW+QHFCHBcOAICvtKbMbU5qF5rgZOt2LMMAqYMtWD77zuPYtWpJrnqeEs4oU+OVPxkOgQlXwOFu
wVQktz+0pKWiHurUJvYK8FfeLdpZ8PsbYiQdQty1PgI6bg0bEGdaRhAmh5P0Xgk6UEalh01+w2sH
TvdYO/HNGmKjoq0heVckbQR9kG5k5ppoF3hSY2NbtGO+TeeO6i1J2OjDbivTi0R9drYBQO7CVp/j
piDQkkdn3Spn6dlFD5wvipaj+ca2nW6aMB+WAkXzwiJGBjNY98Lo+TmGUb21zArPRSWKzaQwRGUZ
pnkV7KtxelGO91y0OTnXIRL4kQMjj8QFieNTDnRwWQt9dGmOLSMRv5F7qrYeNOxTO+GhUCZUjhgn
XAT0hiZlvdbWMgJJij6miw8ytnfCIdTFa2WyTrpCLBmMOqc0IV0w6FD6yxbez1Af4F58BmVs3x6K
i74hE2ogV0t+oFDa0F5auogkAlUMuyZ4HKMP9L5CoJSmkjy+9Am4wZvqvIM3R9NBFUxgHblv4nFD
Y4vYm4jsPnAtziY16+9GOt9rkyGjzQloUSbgWeII/bCvJraC2nsmSKcTu9mdXxPo8JfGwD5OBkEC
twoyjFlndwODy006zfecW951aX4Qx8k40rcD5E/G4bYgGiG0sA6oTG4yF8hEvKojkBuiAg+g4Z31
Ez4U8oCgTfXbaAgCjp2OXgOOJBktb7J9WaBCM1u2jubCcSgqrW3v2sSwdc516sduFdaDt2JY/tjH
vc8G38B9cYojcYLRojD8aGkketUmHTV2yb9k5hg3shDzY6quzjx0tP8Dc5k1egeRvzzEmDFiigjG
TZBEUvcd1Er34CTlYxRYNYGwfbUoZ/Iucr+8jvwoh2I8AcVKt3kKMCEe8FWAQy/XVpN8NBW2CWLv
Hdg6uBGN8YzUk9b3zDi1G69hkIutSom0YljqHG9Yd3xTcCRDphue1A8iycyN7wAZbog62pqm5ljW
f/Vl9joYTswQh8G1Fwg0SLGrL2F3EcLqjnk2u5x5kfOBEhO0/xh0Fki3qCcm+H91slUKBdNssqwG
Po1oJsybhhql9+W+d+c7KtZiJSyTFIXe+gQ9GFOHIFKLwmqfhBBGAgKLJ0HAls+pOCtZIyer+kaV
1l5knLGtopgvoUTRIKW8CVH+r2WdPNqD2aCIN2jITkG4GpNsP2RFuehwfW38GhFj3Hk8IkZ/EuGb
jCprM1UZ4RAGj4m8UeVHc3riGdgMFaHpWlfXborbvddUn5WO3kE4WmtMsTCMzqkTJxvZ2a9hFRFo
FtNeGrmKW8tqVJLq2Ym2aq6Ag2X9XSGodowZ211QmauYOf+qHb0fec5stcEFOVO7mZzpE/LJVw0j
vcZ1HzDz9LhKQwCFLs8s5Sf5zOqBcCvS3I01hChiVsl6TuMw3Spn+pE5PTPvbHgOSHla9SbOvKDp
nyEfnoKJ1o/JPHyPe51UzmZ+GYlN6ehmyoxiAKV9v9AIQJdAiKa5fgTAsZHF2+BTcVRd9hpmBAzk
PjwnEujQcAImZ+Lhb2sXQufghhgjJTJbocot77TVbZjKpLRCefMxJgbiTZQSOGQJPLHKDEGss7Wa
U/dzzhhr2yaYapKzP8rW+4lPAmBpiyqo02CP/NJ+Gm28Irb9mg+M67sIPpbVPsYrOULeKskQWNVV
9EL+Hc1DM32q3epgIZxb273zo3Wazxa5Kq3nwWO/CsnQnme4oRWbGY1N8hpBsXTuq0uWvVWOydHO
MhgjIVAQImKcY8IrNkIwWSK9CTZ2jQy3KedTRpRPRAGAC7c9qfAkCxtDLRmyp3qsDsiLaMYRHA3u
9lq0O+Uo0qWa4MvtsnNJt51yaPjErr0XUfOIhJ20Q9S09NUFABsPBEc0uOky8+ejkeBPmeBahPAT
OVGFn6Mvyavi3V64InvIvAp4+cwclSpRMiDVbk93Qc00jRcNHIY1WDIaBKIpF5NNwBIZtQw1Snws
4Y1b1Gar0NXg/3kjJjQytoRWnVpqL8PmI8rwHGv6yLF2HyXZapGPLcImNozZ02sQM7BqY/tMz3XT
1+TUBYOieJnSPQjXQ5mMHxmHoTm6EAhhLbsewFdjDUvQ6HdTQusTT2FzcEOxQ5aA12mILXIiU3TQ
cXAAc/+WlzFA0qHT67kEsOOK/tFsEI/OsdiyCt8L13wh3YRYri76nKy1WcHWn/uGuQhJwCapv3WI
nLzDhYidpPqMbesedODFHCdkmmwHhE8FFvBFFJUoSfCm3sb9EvsKUZgDq7N8cLGzX0iRVoRb8m7h
JTSr56wufhLqRqXj5Wg/LsIPsfpW1VvGlAa2qLzrdbYzbm0wTxBzXx5rATQT1bx23A90Uy6Z0O0K
bWW1HPoAjSDtiP9rfZlf2zL/7f895gl6u/+6ebP6LJL0N8nl/8Cd8Ef/YSvxcYiEN3NI4CFP4J//
qbj0IELQNUHweBOj/WYrCf4RQImgdWPSkTd+85UE/8BRwl/Rc6EfZLvWv9O6sYw/nSVGYNFpctAP
2o5LgNcfTo+0cpuS65PbPu+O4TDX1yz8oY0033Zz1Jyd8bl028eO9KvFDPGPmfrAtLGH5J/ZBYbe
UT8NdBxXrUzFphU41TOj15cKbNUiiqp2G2XpdXLw4jMU7J51lH3qxu+eYfg+geFZ1sMUX+n3kseR
o+AQ/YPVtgQD0fYxqfj78V57SOsqkgmWKirOTVGdEPqrDUKRaN/GcYVAhYzqebrnbEo3iKOaHMI7
4Kn0MKT2L4GDggDJYkvmJJeApEJPODShJcpM5StG5yj+O/d97okwtHznWZGt+N5ZR0WeqjS7V+0X
DEIdYa9nStN0zSSCUPpovKU7rPqke8P945ws36akkutomIj3hThY0cgPgv41zvD7E/wG+z2Q09qg
+Z0U68RqfxKwuY0JqFp5g72qfCbSQfmWed43hr320tS0o/c2M9w12pNI0mnR4AUMwAT0CFq+AW7Y
oh7RNz0NwwQvaqowf8Y/LJ+xdG8j3A5rhoXv7GPEMoqWUzj6t8Mws8sViUbWRWzMmo4w6ZqkynfQ
5mlZlGxm0V0a5XJrsSWkaMKQUSX2MbQQKLnoAIZWI3Xv0+TIsZ35XoAtxVbHodSPKpmPttuGdwHe
m4WJIfw46gzxU0qmsYz7A9YLZ5Ex09iamPUIyeBwUNv4VNEBoaL0c29Zijw/ZcbYn+CqXiJY8FTQ
YYATfWy2pjLQ2xMcsNYpQnUuQh66mIZXW74ABHnyHHarLHY6qCR3YWx8xgzxz0mgjbOVVEhd426P
OCB9bZL5YNmtB7LBm1bYMQim9tLX0ZSPcLHIZMwienLcDbAhSZOqJ3nTy8R1Swr2WK371uK85lO8
KllBmjOQJbJGH/vZrHbQG87lVCuspH2+aiNMh8w6Hhga6CuDzWelyW9F1FFsm1RaZ6fvsdVoZwXd
0yNjZSiAuUf3WWNs1ASZg6FFfvj/S/r/Tj8era1t2QjP/+sVfdtnSOnVr2v6f/7Vfyzpzj/Qi/iO
Z7qOH/y6pHvBP0zWelZRDHt01jH9/dKN900LizZa+n/+DfbF/ymjN/6B6N7GeniTSdxW/H9nSf/T
+AbbB4aVYd6sgpaP0+r3XjyZZAPiWEiDTH05Lc/zNL2GU0Ncu51kq19+mX+hPf9faFmUew5PuUcw
hsWX++OzOs/wMh1XCM61rN8FiKpNk84IRnNFslpcIv346w+E5vW7htvgEz1+e2YWWDQxKP7x7co5
D/ocUa9vkvCxYCBwa/OIpNSLyrcrToSD/5rFYblNbBo1VHY9Hc+K3KwttMR0PyI+PppysNZFFRsX
gfUIJfaYN+e/uVBu529i89uFcsNhaPIogI6/jUx+GYlkvmCmOFb+OvJFePawY2wDT1EcsjPStFeg
OKGV41rzjbb7PrTzyKCV2/kQ933+XNWjOsTjXH/99WVZt4/9VQP/z8uybcOn8rB5Em8ejF8ui7rS
aLKQkUhvNs5ZaUgQS23VyZenVXrUlggPdpUPRwK19XOJlA1nnx+QPOz4rxa5qXcTJxripfdGIu4z
E4s350lixqk62RPSMP8AHTLtbSuTu4K25nsfkyZQchB4+OtvAtnwX3wV0kWonGyIn/zz968SpLNG
hEebqemL5MR4Ot6IMTQPBbEPLzXoiHvPKCAv0AJpH0Td6Q9y3fGn0qAJc0bSxWOhk5PR1WvV+LdA
eURGTh8DKyjAEmXmLjayuxrIUYqNbG1U9gi1BN52qP30DLoA610yX0ksXs1JSS63az7ldrZTVboT
CGoWGfKwNQp74JOZPFDJL1VDUGHXo1AWDF/aOd30w9EN7wcZvObk/WBAgNECd/mxJ+8AVuoBg99j
NuNB70t8mwbDB3dTm2hEYU1PuXFx1PxYpQ9AuAl95UAWyeiIjspD2K3uVIqU0gSEC/SHhv/0M9Y5
eIZOk8FX0s0OuGmAcOeXuumPCdH0wPE2kBLfy6j4SIJ+xdzoKZPdsYNBjNIRSmMK+gn0gdcnm8bo
oBARuUrb8cNDq7rQNr0oaeaneY4elOAzAWx4JEv4/rqfONZbhbbPdg/Fnb4JEmCUlXZzJHZzPivg
JxA1bcs4mhAbx0WeNuDpq3hkvv/XT85tuf/zHfApnBmjmjiaQLL9/uA0PnGbbjcBiY7s8q42ctS+
GbQgSvStXYJ98v1YPIZ1GZBY73V5x25f6C8Epu37KMvhmS1afISGznc+GHIC/DCLououy5WI7OZa
J3W3GwZdf4vnigZyjHT0I+w13cMmqo9hMYpvpp3HJwLI2m3vIE2GtZ6QMeLEjEPyPtuo3jP+7oX5
F68+69Bt+2OC7LIA/PG1A6MZ/Nurb8twOqOhBDWTWcLZNwyUryT3hRtqTPD4ZjHfW2nbngjTHWn4
+6I5mLMTPBdD135hoTLf//qO/ItFPXBYmdALeZ6BW/z3KyviqRwKV6NRCGgY0cD8SqhnpTHgKx7j
v1mZ/8XPEDghfjbDwGvNzvX7h9WJxSgBvwgysc7/Fretv55so9j9H3ylXz7lj8UJoFnqdXbrrvGj
pJ9G3dWnrnPoQ6NoRWGsqmnz1x9o3vbaP1Z20JWY9akhAtv5pyH+l5WdJzRryEJz15VrW8cxyJna
uF2fHdppRpJYOwzetUZDm1il8c02jOpKp7Fd/fuXgccKFx/6QM6Tzp8/r9BuI5NbAkjMbD4avRfL
VT4J1MwF5tACb010OFGF/bCwSv2cq+HvruBPm5eLP40CzA3Y3xA3+H+IEYh8M8mOAgFcMKKHDN53
/VkqMARspwFVkJ5WYY9+2MsG+57gE8i3s9lFm7Bn9vk3a82fxZgbBK7jUAA4NPioB29Vwi83ZXbm
XBJmizopLvK1p8pkVQFjWUEGtf/mo/58if6JiLjZ7DzKMZN0it8/ihAD8Ly9QDN+Q/yoIvP3pTnq
s91FjOfpQfzd78x/+o9HDgcpKwp1H6soMS1//tLaUq5VmjpaF5Gcrl3sMLWNRv1NpPUMXxd55brU
ttyzlE5q4bf9MVaqXRFHGK3NafS31BbF2rBGyFhpq3cqbw2ILGG3REc6H82KPYHcVTjSLB/ZNiAj
eljjDvKWE4ibnxa9gNekK5HQwVZdm7PpHKI4nF4mTI8Mjky0gkFglxbRMrM8a45dH/xCyUU5bfNZ
Ktt5ixzpbSRtYzUY089Q0NjUVlQui9krt41gmN3WY42Cqox5alp/2GYqdYkrRGItE7tATuBUB8IQ
YcOOXoTWIpNcSebMxK0GyRMzaXJ9bcReZQnKKCXObqWaEtS8gq2+V7PEKlaNqGMXeTz5z3VHoM4i
p+s8ELOjgKjBLssORqHbU2N7cArx5Y8wLceQ/MmJcZLR2wEjDQrRl9Sq8412pulkgOre0Isfzhjy
zBfgmfb9kE6AObzI7n868Lr2YWAjpbsR+igY+k1lkigxwNkHrGPSPA1pxF8yuqc7E2DnVQ1B+VF1
c3c3dl2Mn5sQ60s8R90ObDVIEnTPBGAG5rdKNsVrZXV0vzUzhAdZ5MNV5EWPsCy+4RIALUyrBHvd
M8PG4d6Opv4ZcTp2CdOvnjhc17uGjOiLYIS0m8dWPBCbml56bPFYdCzylmTpbxHVN5doFgQLa1Q6
PZHYP0Rktnv8W/25mC21KkysfWjf7e8jkOelM/kIxWNRQGGb+7eW0eBaTHl0GDI/p6jK659tXw9P
VqiiL69FPVHAkiY845+GPvHae1qe8Rnkj6K2h7cWh9vPcerr28jHIjg8cklTx3CjIYYiuVprE3WI
jsQxwvm4iWJtLZD4JG+ji2Fx4fDYnhMoIs+kpaHLFwOhRcyPlg5k/JMeIbG1YevtjAEXMWkN4K7s
CSQn6K43ZqvzESjSvPCJdFwbZqI3PceNE7p9phDtTQzJXGCbF6AvMNKRnZEZs4Y70EQbi1HlI+mI
wXoYYS7ldhDcRV2DmPiG2RpNgBSKlucyJaAevyNx9OhT57uWcfihqxO43Nr106OEt/fC6bja+rNr
4ndFPpPg4KH9LOSlJkNoHbqkUAH14oOtsnkldWS4SqBS8AIr0vUcvFSTgHNF2Gf3nMRGfPASclyR
hRT3jl8WG+1148mKkbwgn3lIihSzhT3GSKRz8iirIt404FGZ643WT1vDRNGBzFYqtQqCozp1sQSh
qdAY88kj6s5zDoqALeh0nevisCwjUqyIfd826B8v6BLMZTGl1kdei+h+CiLgZ0UrY2TLpjeh55X+
nnz5epPkkCZgn2UrBFZkvCTEk0nDSncFSZaXLhmH81CWYbpqe7u7S1CB4ckpWuU+DY3o+DiVWLsR
0uklxsK1VRYO9ESjlMdE5sEc5EjLxE8KsTYGZGC1LXh/zFQSIOOqEwkVFok3zg+iLo23CkTmHQlc
7d6wTP+NAUy7MyM/fYkjgk97VGOM1E0EUb0lCJV3TbUJx2DGLNUkP0JTZIeiqJmiyTk6jLnCQ0E6
z8kyaj9b1qYojvAsxRLTrXFG15W2K5KDuqdAkbLiCbNY+lYdbFUW2w8e/ohj0xbTcRJl/MMY65K6
ckT42rjy2+gDHQytwnygV9wfRc4wDT9vtnValX4PatwEmdEikK8a8J1zEzJGd6JLB839bPnD8FpB
zfvmqna4IJjr3sTEqb23GVHhV7LqKxIEDf8zxdzjFxzYGEwiZi2KcyDR8gTmyEI/kFU+1YBijGZb
IuI6VgV1AocgfHqDGQAHSxI8pkVDaVgR440KDIgjWhvo91kMRMQtbHHKnbZed2GenmZzKk1WeS3W
ujesJwab8FAqt92JMWDULXN7W5YGBvmhrquD3xkDLBjfLsb9lJWc5eY4r94qRrp892L+4GbhK4+F
qUoIhE5zzmLwsFVgvFZVYK0TTuWvAr3zElOlfWaCSVQEEsLq0aO5sZZ9kn9D++5/DfZgPEmrVPuJ
lKyF1IG/lUWGvSHIM+O5hvRxUcg8njknYK4yvbbZ+rxC8cLvhvbCwCJ68VvffGjtYT6ZNZp+ktGi
8ziO3UfnpiTID1A/nnQ1x1dhOO6nPRrhTxgsTElH1Fl1iSDRRDWxar0KfU3sevOly/X8Rpz19MMe
o+qe8ExykpVHPM6IFWJvinHeFJjh12iAxlOhEXEuMls0xzghVMqBoPZV0XHZp2HQ7RxxMxz7s42C
MK7ic6yKdlMZffCNo0t0jkqH2ZpjaePIu2RgoII3snQ7Sy9aoDTbCW0KARI59cnCb2B3ZrAO3jK8
uS8DCfTxaqrJ2AA3Ibi3KmrdR90r+5gbqbhg4Ro2RqnLdTNFLdHYkXDfHByUBDub9bcpqvKDLmPn
qTPS4YrKJty6pUKEmQQlHwq0yV6zDkjKIynmuzGnwcbceiThs1VkEOLSOqgB5ZGySK9DVzNk+5ig
to0H1fuGX/Vp3tNpJvfF4oxBLkzBSMLVpAlTwx6cSpPP0FVCPoxjXv50yhatmuiTL+WV/YsfichF
FCNiARMiyNVK5Qkw2DCyv9ratett3okR25DFXhu41RkjVfKIVmxaEkbRHhCM0SQBfquRhTv9wKUE
QVbSUqEbEmirv/JZFa16PeYPI7qJetFqAyOEofVnLufuh0MuJXlGfb2pmsbfMRFBItTlMuOAbI2r
2qnqHYoCbpIL6mBdpJN+MamY1zYAqWXVQvGh7R7lD4xY2u+NYTV3hgVeTyl66+Q85eu+IYIafOes
P0YD2Nyij7z0y+z4Deeit77PToOm2AwRIy3dstcDqr4qfIitG1IbyO+1Ld2BYXc7yXnl2M68JwRU
IR3Gqk5KOMazUI/IVgWWEv47aekQGGq3L4XyjSN5OPhtKTJQDVD5InUeRn3z/URfysqb75KxynWO
pLOlyoCVOfZtvXdnwz7f7GhIOoTX49io1VdtFvU2FIpvTm33kOEY+jE5Ndm3iUweHcseyUkx2s8C
IApJr4N/lV1efnHMsi59blmsmwa4JrOIf2LMFt8J40oee11Klw3TtA6zJMy+yUT47M8g1RuYsjaL
+ihxp0HeKkTe7LD/js/amNJslWfQZIPUYDHQhDbpqZJ4yhCEJeAwTmQDxxdzjuV9HTYiW0DTCF4T
6hfi4/3ujdQh49Xpx+AnA36Qqf4w1qu8iYJiJQdHrANnIhFqwMJNdE2S3g1dPLzkDl2TEa/uoZs6
4xr0VgIWspX35sxO0UENBS+VD+GRdibpvkFYSVzgaPlsnqz7RPiOrvDiTAOmEsuRiDdbWL6LUfCK
LOFwwXHMHMNc20bvo1uTsxGuqN6y5950w9VMfbuv0G/yZcqS4tWU9nDHzQ5ftRVwD1H/3VZUzL/H
YDass66n2xIKC5jXAQT2WXs5vLAEp/kBQ1BGGJ+pMr1xU6d8qiFAjJvSt8vX0VMTKl8CzlfI9uRP
JGpRxTC0qowt4kfTXkV4QAYGiCTCrTGf3xL/EhKRC0nE7QpEci+Pg2VSXlpBJB9oDUQjoW9TSbjm
QoRTOx/CCR8KsgnTn6CI5a1e5TEFxh0QQBUcdTOM8Ym/y19SUhanRTnUkDRmT2Z4xaKEzHn6BDHv
M4JGJbVsVnKeKbyYPSZI3/wGKGooIxI8yejOr7QWIlIyUpcUWJcJqfT84TmKuvIiwmx6KoxRXZtC
Em8mDG+hpR8uUEXjs644ecWL2qvGU1tH7cPAnTqR1dxgeZ/8GfOzHuwTwXzzq8XU9isJXQwFAxhp
liTTPSecUw3O8nF/aruiQMcVd1jgpr4M2osbxNNF5tNIRWjU9WFwB+PU+lHp79hJoWxJ8onvROok
d0Noy7fA6KjkfS2D9yxrkcJYrE2vtUfYHAzXKtireojBFTvj3ZxwQuzGOW9IpfXD505iYEywvzzH
PU8cbax0bXhp/YhAci7Q90/uD5FZJsSDem1rlI7GkAIpdoZwg07xzZczGjdHjViykMsD/AqTOwhI
KHX6EaoKZ9hDf0tmyN1cVJgfC5eg9XYsdhO8tf1USgANU0daGH6A+cSEun72a2/YgR2xn2um3pS/
bGtfVeH88LXZHTJHuu8e4WPrLmgEbaJa7eokzXdTmvpXgBzdrTVOwg7W2yJ9wNnN1knZZ4Isbueh
xKI1s1iOw3xGOyffjcjWP4hIqXfQGYY1PiCoI/hvocQS2mdNUJ2xDTK9NtDBQgfkqrpJnoKwCU9W
5olPOdsoMz3LHHepDbzEB527qUqDMbWicP+piqY+TJ1VromrK9/ptMM+dOYOCwR6QfFeZCmLvMNQ
I3wwdDrMx5mf2F7A/zRYAyCbLUIn5KRNJtQC6z8suSQqX4PQ75e5rXvA2R7/R21VHKg8VT0EvUkY
l8tXRDBexxlMWTUgZhcKgEoB6zZaE0Xx5TtZsgSgXFwN6dvfAuqwQ4cYaRGYKa9RIbJ1oKc7J64/
yIPe9dC2VsaUd3tb1w6cqwg+jdH58hCXIQel6pZs5zfUEZGzimMVLsBdgiUQHf9aFUzf7WBCilBA
k2Yrw8xH2vZSjFglVFEhv9Zs3TzvfW5fiKwgMawN5k2kMFvzzFtP5FO6C93H1dLgf1uBram+h0bf
nIZRxfdGFhHN4TiDd2mDBL2YNQfPiR3xixHPTeshAWf+sx4JFFmYLhOeNUnowePg+cnecrKM3WXK
8OsEfrvVZs6tofO/Go2R5ocvbrV/2T0zg/A4Aaby22B62bEb0ZzHPDhrFU5MJzCgQLzDBMBwoDcF
brQhIOli4dtjuOUIjHe7iIh1Lazpou3I+mqV0TzGcT8/CBH7Lww/iTdvo7mfFnVQOPuA1DVyOXle
dxj5suLoDIXx4eT4F7dtl9Qu5pPOXlZk03crYQs6DbB+UGpg7HAJRztg8xivJf4PLIS2468EIbvX
nGHx0SrnacfwDu3c1Mmm3LSpHhDg+tZRIHf7GBIFXLGHKsXpwNXiPi2m7AIBOjoUaT4/GjnRsCbJ
hQeznS2SuxwrkkyKLPP5NidZNGlZb2Q9QdqMVeZcHYprBj35ZJziODEeGgo4IjiIWCXOpHjsmhor
R+MKeZdYzdVvHeepFArnRGWHaC3oBFnvlfasz0jM8aM3l+W2UzBQmW68B7E7H3Xl9NuBCczJmML0
IXL98dqostnifDQ2WaK+hDCxMdPYno7oLlsM0sBEDasu1pXRJNeurL3bbpgN5AZPzicU/xlauUvu
QhOy0QS9ankAvUBdQLU5O9G7ybmfwBt4aZjdF7puXltr4syjQZwxDKgJWeTcNxkHfspoa9dgGJsw
vDWVu/zM9cZk6MbGfSYAwTgwB+9UCaQJBES64UBJ8keSheMyU9gYRxO5sDJchmGxlb6VTuR88VwQ
ZjFgE6Owkx7O/CnVjy7JVAtjpD+6QeZJDDVnTqg+YVg1JGcHkM17ATWTXAoIhwlwrXmSl5ThyXc4
BzZM3IQOnh9DCy/QZ9fsGY/4pZP3KsV0wssgkLcnmMDqwX8u8HGeg5l5SI3wGKgQGIaUAoFYksCC
T1LqF45g4bLLkll9on8uGoJ0ZmqL99nuu+67b9H8pAEToEVGoKwRTcX5a9F6g7d24hLQ6yid9gNW
hvOG3d4+N9E4rXKfyWDrhD3gqpBjjZ2HGmJ4RITDquvsBBxe5tlvojY8uWlrunU9M5NVw8nwpa8c
1kewZuNiJgToKbyFAPlTV31zYx2/NzbBkzQdZhNoseTWj8Je9Xnp1Au62Vh2E6M+mHz3W6B2zOHa
GUBrBzL26nuF+ILu7jCDR3AGkm1Dg36EhwYzODKW9oFViTGnWC9bahUvlM1jmIXiYI6VPLPeO6Ch
6s7Z8NJm3/pMkFYgc0I1R9WgBs4hpFUtFW8/arkOJlT9pefsFGiANGnQbHZVAfjH8CDqukSCzzOo
VRIKGeMkqmJ9boyshddZirMsJsRaJo0BYPEhclzFgO/A5NMmgZFMj3NMJg1nntu6V3ZxdEe6fPcT
U7A+ciSMSEGKyUYYWwj34FeR6d4LMdYuvnCHZisY/Cnfe70WDxOjS+Y6A7s2rDNTHZJyKL+nYppf
MkRWVIJj9hNPd1kiGovEysAsfYg8Nj3U/PEd4r1oKzwi0mEHByjFXVXjI3IzS35kMU/lqiyB9bO5
BflmDqDFbJyS6lNO7Gvs8f7J5yD7bI1ex+SSs3C4REUcH3vF4r7xfDEgW7fMDOdRKV44R2WfXpEF
wDjIB3FZPKGb3Ssc+LTQ8q56FHIan+sqm0+cVtMf+MCpAzMdON+SipSGxRRkFa7vvIvuaqwByP/L
8SjjwkZQNSQPEiQt+VNBpNa9haqDgTPGc5wG82ccIPBTEl/Nzf6A5asheg3XYwT4qe+n6sxRG4TL
ZDfDzvAGjj3gMV/Yj6cQU4Ttnoi7yWAY9CBvmqFtyeDMi5e5Fe2D7edpvWBxdnbmMDXPUeDm951Z
otuOSPFcmzR373xIJmBRKh77UBtRsqS5QZKCk9nbmOSW5WSLbtPGJCNJc4wehFvWe7PQjANcDIl3
Q6sUTogAkcqiHhrrJILihiCsZfCjMEJGa70B/M4ZGXftQNAQJq6kBMITzjTgtw1lJf6UxJB0XyFu
EW5rdlfQYTw8Gu7e3sQq+exLg6Cbgk4FIcZhgUVHQEK5Eo8dniDmRzvHistPDQHqobZ88VDopkXK
fqMH9a1vX0vs4I9O4xtv2FPFqzP42cqJrHZlIFM+sOf7RwibtGrAVOE2w8e3nbwsexC+276mum43
TlBKGj0oS/dY7Mud8nrzMYyhMTQRmLfQm6dH9HUuh7yCgNGZLHRlh2inA7/YkH6kFxFVUYY/ttAH
lZvxMcYjswqFxWqXRaTdOzlY/9QZjkKFCgBny3sm0k6QmRoOl3Gwpv0cSHWCzGvcVb3fsHEO9TUs
i3dSUMxL3M7/nbrzWI4lSbPzCzHaQngI36bWSGixCQNwgRAewkOLp+eX1TU2guQYh8YFueiyqraL
CyAz0sX5z/nOn5rxE92cBlSUGPAoJcRVd3NyRLO/oZ0kWtp2PL16s6jfi9mwfqHNFJ9Fk5PLKqN2
4B4ftMVb0xvDRg8yTc6JFxTIJtrobws/QhWGeFgNGMLxh33H7g11GGQ31rRWJNVSV/CMIsou6ilx
twr712tfS2tr+yTPbHgoWbnLhVWumqHWxy6eeAtUhOpk4qg4m11ePkS0gV3BUqXcEzvIY/nAU7hO
mwqgID6ubGsJFmLGUgaoacqRbfTRhoBbFOfXvIiGrVlV+qvvw2ZTDXhZ6rxPNkyS9WHAKLwaOzPb
VHXMrWvsK3a1rho4+qK0HZXnGdcO5lfBBGhuNgas5JcyKbF3iKkEYKWhj9ZuO60isFL3jhXZRyGt
cVnkUbNpyJTsPRz+X61UlI3X8U1hoRJZ3GiIhcOMJU2OU9JM26lvpy1Kbs5CZGFr6M34rqihHlZ+
irxLWI5bDCCoT2MyCizBnXgfh3y8N9HXVqKWGFLcxPLvXZWI38rp5CsVlsmPHkyDZvdq8nY+a+ZW
VDLbTpbn3y4FYtcEYwo7p7VPvUyNJ5eIwdbocQGBxk/14xy2xn1h5c2rW8wMT5QN8kV43vq/gZkJ
uIsX0EI7mXwQELEvHN/MjeHP9qodPe//AI/8/5H9npm5Y9oecAMEbTgm+NX+jRfhxmr4m8Fw+cyp
izh9/gGA/O9sm/+zv+CfFs6A3gbkbcfDAIIRzr0RDf7mINv/YJ5N8xCZMf7lZqP4m6fg+P/AAGUx
1AoCHBZ/fc3fDk7HxuTvBwI/viMpHMD18C9Mies/PRr/GQiZ+jC+/b8xc5BUw0IB2sz6D34BkbWl
slQb77LBzzcdP/0t2ZM5d27BKYytwoPDDpJ2uBI/obSYP303mQbhSXdOvrWMKZLu9MSQYNIcdGvu
iJTg8fThc9P5H+6AUixnMZJZYlBVrW7gxh9TSf+VYuTm3mf8My59xEb4/f5cMvrQUWTUyzyIyK7X
t5Cq5ToJhe81x9hyVZVu9wDyyjk0IcPFMSSbNNdZ98f3BpmtIbBFR6UG82eKk2ZXORAELgOzLy6P
kwNuOJnTdpNrMbTLgoio3MTjrZUYcHvjETq1MM5Zfuo9oNAya4vZg/cjFMvdnI2WuYhNQ5E7LwER
LCKBo4AiwDK6k8WgT74bqT81eku2kZSU6ZUjajh9LGU5JxmSzA9AblhJXBDG36lrjAdJH80hI1j6
rKNOLKsgsR9zJzSfhEB1NPwiukLbopbbhgfZDMjHItOAO03s4ITuJ3nDt6e/U+lWDLdCvYmtIgLH
2NU5y4fdxd9ml1nR1mSzsjeZ7fUY8hmLHLXhOb9FINU6Jbi/cumagb3IEa5HTzKqb1s15lsedSnJ
7oFlnlSWnF8oz4medW3xp4gxq3t+/eS+HvrqfeBCYZOxZRoOm1nhRIz64TmeqJ9tCLESxErYarDs
mc+sYDGVU141qfVQ2S0DjNh7SK2h2uq8y1aB2bsbhL/xOFKWcM3iIKkZAKdkHFHbjJcU6/4pLeIa
alStyRjbeYHnw1UTd2BztIFJlsm7hAf0Hpd/wWF1qlcJ+uiSO234GuWUsrGg00PRAGRCUW2NYOmH
XXAudU3s3q96Bh4ut1zBmTqX7sWDKHg3ZVXF8W5KKZnHycYsCbuVYR6H+UZgwm5ainXaF4azycXs
/4h6hDIaxj6Dxj5PXU17HtNIjjs5MfjWrfXHTJvQUYHw29G5NhZ3Nmlfwo+4nkdeqiwfdjietL80
mI8BeTVvMb+OYXewbFhK4OcGeEzQ8y1M1lo62D7yxgl/k1T706HO7PCHob6+zFkCUjVIncg7k6JG
nNCdGaQ7HfvjM2RTh+cL2YfLie5+MqOZxm0cJ/0ro+IiXFgZzQNLovfFsItxaRo7F5T2xcJwo9Y9
8soHfQC5dUrLcfxkN5KPYgzdfS8sNksAbue04Gg3ExAnxGdWKyvzw03vIPmN7L20wZmxv4X1C9Ta
8QdOALTbAU9iK0vybJn24pvx332RV9d4ZAKLXOKtSzmWl1uy5YxFNLrJW5/8MjGyFLXFf/BkjKvY
5K5Y6YStrRqSlTBbaC3EjBdYNK5se/owUSRlLCy/P+OtiD8i3263Ze6+Dx2dZWySUNXzAbgXIPNl
RnXYYpRUg7RNVwFq7gtQbj5X9rZS65wI8YZ47EEbBsumKPVJxYR+Ktp7FhyR7qjSuMGLh3eClhWR
Sy02JV5TjmGQ0mwtjuCqsUAMOzQvvNE9PSe916MsuqP6iYwwP9E0uI1vn1G/ScA2THaCA915kEGI
nM0A8ZRzEMXGaOQrAjJXxyEAY3l05ybNfGxCSY1i4dKmx9ybCnQRN+fGUvZK2FRuxu0w7HOvGrea
CPh6gJ23qN2hPFL/Y63q2XL2pZ2LcRHAN15HufvbNfNz7WhsVcN46htxZ5FUdjtxmAGKLjzImVYS
XFECaeJstwYxUfTBcEE7GSSLmXIuah0m/8gBBrORrd9qGf+JDfviwXOegpHODtfajU186MP4qZcG
qwPupix9ExQuhi4cjIIY78ZO5Jsd2+c+KKq1yweoDcZ7i5kM7ZU7qyXWMiz0kOxqm9E/xCrQNKbc
FmDJUpMKx4rFFWuI2/kPVSXfhinfRFb4ofx4F/NxxA5cvzhBfBZyXN/G2nzccXYAKCGUA6GuULso
wnJhUV3/osFgM2zCzECg2Ue1mSPvj6U4dVcr1w05d3ftARMIUke1KgbjwM0PyuLAQ9oH7K/COrrU
2GQ3g1DEiKuBlA8MRH6sZyFBuby5PkR20+A6naNUAAKEYASs5T5uLvl0jGB5GDV2joHTc3WnZPBW
0cS3ECW1Oty3bK5py3rUzQNb9H1ZFw/1UO2g0OfgynPQ+kMCb8IHWERNL8Pa+NiBLVmEMyfepOh+
81Q93TgIo/uR+VykdY0k1YsBAzYRp4UJBvvOF2yMHiLbKufOtO1ynGsyL/FhQ8NY5hD+VmwktNa5
MIi6diA/XQE4LVzO4wN2j3XY1FjFg9A5JxKV1+MmeQxBJy0JfsOGqdLu7Aq7Y7aeRavEi8q9bxp/
WHd6gEV06Ro91hvevS8UqwmMZLdGdJ8qQBBavzVpyPvWCYme0oqm+7RbczqbeWucOz+OzrJxOYtP
ppV+NJqinxnSyoMIBn/r8trQwxaOx1gU1WsvuVqCmQ77fVR2xVtZxv7ad7S9YcnuHtuOPX4p234+
YAUm50uDQXT0rL5JOAQF6UeaCPOYIffd2PgtvrU4T58sNeM/N4CS1hsFTxMCpd1QT5Q4s5lzT0BH
WPHAUBznNzeOVB0re8GMpPpm9Ayrxbe64S1Fli32jmnV3m3LYDw+EVjB5RfnNCsHQz/8hJgyvoiV
e0+t6LA7dJz9oLn3dfNq4dZ9c6thkAzFJvUH0GiebILUr/HTxaJmqj4Zb7OkOXIz3rYzy3fSfZNa
qXqYbadNqJ6nypCinFGLJTBbE6VL4tyG6VtyF7TiYHpOc7BVG8gxjXOnaXM+Z6pw350szWjFqRWE
ZfTBc1yq5n2Mo/iXWYY+B6EsHzrw6DQ85P4q4r5Kq1Cmgi34cTSiLOIhCydL62VU+MlOYMuIVkZ6
G6yYqV0jxjOfEivTl6rapQHC7CgTcQJU44AI5ueqcUdrK0FX6PQ2Ebi8xrLme2Z29AJEFIC5duKt
qA3ms63v/Uwsb7/OWFinSc0ZbUWB00Qb9Pr50Jq3EEstYCmUogcPJmwYgjXlPcMWvcg9eRG+qSWb
fh6Avhk564TaLSF1jwF3Yeq7kz3DcUfcspjmvdN49muQDiFHicGf0S0g2l8pTs4+iiYRzaoX7rzV
XhVgsQ/4cBRzZ/5KFTRU1ypaM/Vg7TNBzXhVxOFWIUN9TPRVP0jQTnhTxtzbM1II35KoT0lhFtF0
pyNv3tNcAQlFCKGudV/csAItsPYS0BjmcqSpIUlZ+iPzlqhw+uRhIgBaMiUKjR9rjEqk8MDiCjvi
raFhYuqduxrU2l0rev3ujRyflxHmhPPMG4F40AXVQmR9cVckjX3fUPHQLmw76h89d4oeRZ4FDxjo
KVOAKMqbaiXNFd7nuDOygMwvUawCdyZiKzYazSJG1OneLMxkO3T4iYA2x29Wy1O4EI7dfUwkeLiy
dPGpUNL7tpKWKsVRuOYP5fDpFjusvK/spvnG1a2vXkszLG3o3AXUDKXIKpS1BbHRnyPPTYhsAIWf
7Ll+hhjhf+Szg3Gl7LLx2RMJnxoXZ85PiH/iLg8R5tOOKMgyRwg9FWyxPINYeBYtdTHvPW5RbApV
8GgI/FSLygyj91xPgg+shvwOfd74gECBTbeEoXbRMvW2caD9u8atQC9CWF5lgQtgOWEOfvGjZvqS
c4dsCJIPAI6a3QZbYB20T5K5KA4zKBroLlFCQozXeboPopowzuQOLzNqwcavivxT4vzmmDNm4wM8
ASYBTuE/hHVbMHmpnGgrI3s4WcwJKadIwvo+qR2vWnSNzfHc6phgMsQeqS3QHdPpA6JIV24ZwYAH
BtqEwZl++BHH0xT6T8roukcVzUR1nBngxzJq5/Lg+JjxlvCyarjwkpxSEvksbaUYm3bVMzkA2oPr
x1l2duXJZTgN9Tu5MrySbS9n5nR4Ew54EZxy5VICs2+sQhJNpmflM+IAjEMWc/+D6n1EwSboBNqt
q8HSBqxOQsTVw2BJ8QGceniwnaThaXLjE8QMKuoSqwrQz9ymYPjtDjQs+MBVO845cfOYq86OPl1t
DGTCDS7yV4aWfbgZepQ13E4wKBSU6QBTFDDtVdnjnD1zXOOclE4JzQdDP1MMXTTNvJ3lEMw0CQbJ
79AxglhNUR8+I3/bXzXG2Z+eL2t3Y52Qfa8F/kqGzBjKlsCb9Dox4gzLgo5PDQPOZ6PyahcM8jBe
CxOy9rE1G/PsMKnkrDri9OSQb3dLz2vCT8n97AHbXBmvuWRIAwVOujhdtccxD+89amnAoBuVnl9o
MfcVDGZLQDWnFEZGYKvM8tNhQmJf0z7K1grJ8rnLcr10QuF0y0KXWEhMjS+aqxzHlzCv4is9qWqN
07YKV5PX+NayThibLzPSU5TRRW0dn7AYVDy/ibhV2nAQfQmzcq7XdVCNlxLg8YOabRZgGNz0VtjZ
OF7T2R7uqiIEpOOVSn9CxIH87nXhQapaYsqF18+5hxEtCUIeKa5F4gVIGX+e0xtjRTcUBmiY3B/P
6NjGU2/0YPvd2KFjkOE7vQKtw99W8uR9T5kE/zILK3pgFyQD43BSRU52cnT6Nvgj5qE6mbeB+ljV
5Wc+p93JVIMB5Ec502sB5WATFa3A5G+bb1qPCguPS92LdesDYV7DrS+op/Es+4orks8pdKRp/sGj
ueoYltF0rh0bez9Sb7IFP+9eMEfR0o1Ww1GBlMYxKqxuHTVBARw/kFs4V9majtFmPTaq/uBdDj/H
IG3x3WWJIKViDs9RU/r3EamVEa6jER2zTPio0mN4neLWek/8br6GGEnXBXUh1B8HQX1F8gj2nqdp
BZls5zDinqDW00dPhoxiv1b1zOodeXpsFlXecc6tDHGHMcXgvRsm2C9WH0wb0mkzzN5B7hKjASpF
W3VzVtbMTGrI3bU9R8WO3UacSx5SzEaBWS+JGGb7ZJjTV69V3Q+dHgHdh6V39ejXeWQ7cjaz4U5P
ZYMtePCwgiyi1OufKkMz62ZFtPf2bFOayLEA9LeVAgjlwPIRyAjWYdP1MgEeb+aXgt304KBgXHsu
U7Akg4Bxt+OZ6uwaTsdNInYuiT3DMAixVtzVWcWq55q5wRW18/fYj6ZmFXZp++jgK32JU2O4k6Cq
vhmgtdcWXNNv1cTMbSSFAQu/pzeQ9/AGIx2E9apt+C1L3zRxu7hadHuR+/USo66+d7203WdFF9OB
CSZdSWPcc2iyVg4RoaNhGoKOcjrROb2U7jnIAZjPJa8MhlVmR1yWbXlNzDZ7JOQTPDGawjs4ddpu
FjoeSLAoLB9I/eO5LA3LWiqQnO6Sd1Ax5xd9ei2F/ev7tXO7s86RXIHBmneTGP0X1Yl63SsVFA/Z
KIYXj+2xBYNVoZvjoXE/lBinf0aV/i8AZW5/xf9jCF9SW9ST/Csv578CCf5P8cL/mwThvyv8/vkz
8PJEP+X/oH0f4s/6f1n+x1f+LXr7/5DQs1ywBLfUNN7BfxG9Awf92uQAeZPC/6IL/wtD2P2HHSB4
SwL3fyEN/hVaYP1D+qQopcvEBKOg91+CFtgkUP+d5O0LTzoBmnxg8vehfTv/IZVr5iYFAsyxt4m+
9NSSoCTJ6pWr0x0+5+4igECuMMuv61K4v40nd1Fj6J+0Cc63jmIdUNbeahluvckanku//QT7Vxws
cFurKqwoBSWNBJssnRa6cItLEEcfLZutNafT0U8/p4JTU85FmUu+M9+7mLH70acqSBfVR1E9oeE7
nxMU7DXuDPd2MXlwPfGrSSMtB0bTi7pw9ybRtdFEkZ1mH5+yAiY4iOGUGN0njDyU+M7ANGFJarA0
O47IwTIYb0Fdv/U1k9qQur2F6+dbL4AEahrjwgmGTZsZOQYDlSzaaLIWuR//sXw29KjjoHnrI0ZR
CamJWZPMphYufoephyoug/Rc2wThhkj+iSOCdGNyMHSCKY3NMqjzw21zX5Vt9CyCN8dW3yo0AYPe
ljAuKuuQGwvaTf5klz3837FPLrgsyDAZ4/qWl3zLumYrrGrcoDjUO+AKHz3x3S+8BOdRnyIjdR6J
p8znmTtyE1DM7pVmfUwqYgJcMu/iLOsvcb+D2LGM/Qz2TTiIexvR+Jx5xp7Lirj/6/8iOHQYGYkt
ulp4d07HLlSWubXBCQcNzhP5JkYBuMeDDmeMTrbXLKPpljFCvO+rKcKu0ud4W2LnWeFHWU++nDdm
3cERtSnpncUqDozkkBuRefCn8s4Avvxc9htKjr2nupEnEO/jiY6/t4h40eM057gvpwqzS3yb59fV
py9fHAffQkuK7Q+BSLRGdgeri6NjxdD5sVH3aSXpLSANvxVJGG+KOiGz1xneHdxI8iKXJmyTizvK
l9lyk3Psga8zjH5lREiUIyHXxz64HTmQH26QmXRyPGQft181uFKvf/1DTJQ4ZAohE0+vgr8052vD
Vu9kBK1NWXNUyifvRVkkIybHRI+ziIF41nRQgw+mMu0/deaXu9ovscL66X1Y+OMLMaXnrPbPIQ08
J+S0+ary6YAB75YtMT9a/Hy3gok7s4W16ZIXIQwEbhEPSrwrQWtsDTGvnNau0J0cb5WGCD400wUp
503f6PZItIcBZiFzri3nj1PToLn3DJEgIpmbIYVokFBMQBMAgq91zTqBpTsy6A9XFU0hE/44Wvig
PGelgXSKg1JbRr/L1fwmOufo07PDcwbQ1vNOZM184miIvGaD1Fm09o5HBK18uLloQA7VZqnohnLj
g4lZjaqMYkNrExU2tijXXFHzD5ncceGkyDjPXmraGLjHUxCcNlzXWlcvCzrCn82+56LQZgQ+4vY5
nNHdHKhRrl1IYmKzPpkxZXLYh7plnheYFmgXsDAG3wUiPwmGd0+wQR/Y4fO9FTL0gCy0zFTbPJpx
WDBfucWoaR9ZOCXg2cTfxYEH8kF7NYUJBmbaibNl3ZxiWcgtE87tZAbF4+xYL2ZBBgZv/4bKr3bR
GRAqy7CbD17e90caFWpyDVa5zSzxoinhOdOksGpo/12IkMkUgQz6shZzZpr71tf2o4WphCfNPMbQ
tDa9SP7Q0CLPvgtjibHBnohLffBK+2QyOtiJ1AUsAs047HvjhnuNeR+nAZd4XG2FR9VHwPPYY/e4
cccDunu0uCSKIIKV08Fe4Q5EtUQQiKwyeQbgtbdgYjmjFZ+yhJXUD5tmr3KfKjlF6UmrwvNc2bB7
4YAs7fdmrFE2QO+sW8sz4fjqpTsXxgUv+UWmqb8zwhAUaScufSjXLiXodN7Rw0lov+/BNescg2L+
a1X1t1Eb1LLb3wlWNi9rrlgecGCUR16FT12xDwSm8Tu3823AtrAjPIZThs291t4fRhifMzOfZdIa
T7cY4aI1sMY2KUU/rn4c6ZSgGhDIIrmy0EnxnhXqWziaa0Y1PuHLfeR7Brb60ENNy426xLm9Sw7p
NF9bGsvlcbJqTWlKvrsBPHXVP1QahBqyGMmWOnpywKzetQwPD/Pg8MMNVIcql0GJkofOM57zDqMy
PJ1tVAtMQDjMLKZ+2OXja2oztOjZ2ESY7Lvsyqg1UPJ84ymenQ11mOly8rh/A9phqFY2PF9edYjx
xyEzlOzlgvwZZ0qYIJT60ENRPFlYng7Sqa8cyH3mMMO2TNz7AWn4w+dIOsJaf0tzatOAAckN6QRz
Z1KGoVaatfgxVRE8EokMnhqNPs1NWyxllJsI/AyS5mLqdyG3ewiYEJ2rm+k/jO7nyXyphug4atk+
WRXdbZ2dkNxW3l2XGP6xdCn9Loxp56d0OY5iXwX82GHi+rfD9bCciPWoLtzVXeJu4ir4KUlyLeeY
ZYoyUw8COb0wsjbkrpLi1SWQfgb3ZXNrjeVZpqeGidM1n8tnsOPucqQYZuUBvV7VmAO3IJQXYxHE
9M6AKs1Ly12bkYoOEnmqeuk971DnBIrQ+kpUEdhHQRcQOAhxCrth+YHBkhe4XEmyLtxM0muXZRjD
5mUSgQX3o/TJjAYKAXi0Qf6tCQU03AKwbjul5HMQn6es3U3lTOjX9Z9apFK6aRm0iPmW88Q3hTnL
xoMbSncDhA1iCb4N7JepSxuAi1JuPgPaKa82JF0LxWHpx2petcGwxC5HaBtzEs8OM7sWY32Na3Vd
WiDx5rtsKMzl4GWnnk1NdV+pKGghIJ9FsQNYY+NOpq29tGxPrYVTTVuOMdiaPfMpcvs3GTZvnBbo
pmfkhnsn2TsMspYwfUHu2enXTdYrmL1U5DIXruJCNVU9CSfvyS3N3ehzkkIu6tVD7Yr7hv8N5hCs
Cte9tBMGMM5CY+0fylJgFY7TNwC0u14g96tUPVra23m4VbETN0z01C0xaE0bAorgQtNmW5s+fQe4
n5agriln7h1iydl3YcSPnIG/wIUucTGETKgYtKl8PfUzvFnKnBfK1im2qJBcS2SD/g4ZpxecGys6
ekeqCnOLPha/UBsj5F+skjqyPiJiUPxxCRZBZ4zig2VxLYwQCPAudyayeTVRE5BVb65mRoF770wL
2YEJ09Fs+4OXXfzQPjJ1PhQRozVcGL9Mvlem6a0HE89gkaTYCDj/eTJd193IaFxlv1jaCWQwTabw
lL3XkU+drN7aWj4pb3oNBmKPIw6J+TT5DmHhlzExPXyKFCgU4J2rMP4qfWOd0FpECW15Gm0GM1CA
NN/H95VelqAO/dJZd5wMZ6ozyIo+acel7lNEv6bw1lFp4AwGRWzUfI0b8jWmaT1VzIqjeFzX7Zs1
z7u6hd8UJ+8x/jHHkkz4nPTXDr09iJ9kORrBkx8593/9es4QAEYaaRtHONnBSfhJNa+H7XcrWzDU
TpvwKRxJ5RU5hRlzdPDH4pfSsWcPJiKEui8MjfFSXXzDu4wvVTx/KFtiGZmfKGS9hH5xiuuc2NBC
Ge4lSe17vzf4C+17t0t/6y7Ym131pnK+pYR7yKu4im6nbtH5F79Of1sr+wKF8UuS8c0km8XUcudo
h5F8+DSn6rfup8+SYSwrsfzyo/DJ7VwmEvIJky55s/wUZekXHmpqoGz3YjXikqfhU50z1O6NH01d
lpHfEeF7SormDa/MhknfV6ezr074DwnvY+vv+UxdVXBo+CLf4xfgN82G5Av+yX2oPeIysMi74Mc3
YeHjgIxUKln02SZv359mjmVgzAyXymAP2FZyji0x3PYBQgoFptr/KqOGz3tZvRVF8hUDns6SNyIF
J8fQb3q0MNMZa9rb70ufroysvd5+varKftssAH7QkZgxkq9Cyqdw4GeP4/tY0Vwkyou9vURTUJNt
zEm7j4su3RdISmQbpeazQlywK1390dgB4QjXRSdL7rkWwt5sXu1K43kaWEpKYkMkwdkp8zlaeqN+
aLgWVP0NEi5ugCgZM8oxIiI9yx4r9Kofian3UdwspvrLCopr2JbmMqLUcSFD/6pQcZZ+x1GnLruF
k5gf/Zhgh6bcBHMqITEz/sZsdJ1Hc+eNA0Jj0axTPDlbUujfopnFIbCHg2umO+wj3Day13jKOlyj
jbcl3saWUI/WOcNJ1iTxtiKWda4TdXE6VN+4tFNuYMhowdBWKzqugXDmqGgM9+vlqIvuWDJv3qpQ
lxyZAlKaHXYWh44aJ0wSUgFtsUJgIrydG1v2K5JTKW5aKIBXqx3DbZDQEQwkC9W3xCw74Tigzq26
IQC4z865eueiDOjh2zFc7062KSIy9R0Hb6zjTZ8Z8zLqVHWw1UpwjXhkuX2rRKfvE31Iecn5hMp+
Se+kf4y5HbUMmg4B1wcKr1mxZcYvLya5sE1m+Y6CK+DmybuTGv0J6gO3cHdiIECUiTqu6godfCf1
kL1jkD1kvmVcXZ1suxj8s3cr+NGJtfeshtFMOZxKDrrmUFM2zpt0HJmJMD/q9zbe7D2hLHWO842P
E+qCeF0tvN6ytjhrnc1oKapcWirIOpX0K0xv3E9kNezZnC5FAumzDrC8T+VW01bKMCZVd/xHMOTb
NpMMdvKqZ1Ru9mfoFtjE7C7cC5uHNAH1fqjSfSex2CjbMJfj+OK6tf8ieGsYPgXrMfHK3UDb9l0X
BS9EEur1NNvJQXfJqyRaeoEnMT1DKvtiKvSorKp7QBr6zuOwOhm4IFaTywnRU1GI8YJXTc2CzFCg
q23QoTeWQy3OjBj2aTwAwM6URYyOIiTGJqjzVFvtE69NdqUXGTttMZa0vGYfJGUCwo7hgZ8O6aXp
T56FBS00eawTbaxsQ13J1FIc4cb5ScfxQlrSXUu6Kw6cHNS2rLb5vKvSuFw2jdHdM3RcUfTYrBVy
ycWp6c1zlHnEs2geaWn8cfOUK0eTluS9YDAiXoB/ZZa6dhDDn5CgqIyxCLkQ4hhkQd10GWa7RhXn
+jZFr0PVXqPIX3imPZ9CRy7myrTg8wUWeLSkZtjvfaKtr/JKj8ep6XBRAPzZpJ7R3pt5nK3wH2Ff
SQRTM7j/88AxRLdyZUfxsgQ1shwsyombPmI3FD2cXnuTZ+0zrmhjyfc9Wy5Rw2bqsXHWU3CSVPdt
G8tUe6rnfkpnCj5u/9LkaoVEhQzDceoR4yZFKZX5mWTGc2ZCmt0WaTnfcUA5GyMpMWq0om0hY/My
mIhDY+y/sQDeQgPBMixG45j3FEsJmoI2ldPfd1OI/ObG1GJIEiGNIjsS3VkamkBU00UUkHIMqQYn
OgZjT1KWEWRyUaaxWnnOhpgy5g+SaPeGNbMPmOWaqpRu5U+snMLHMY7Ldsck4s6oGMNQ+h6smPDa
ZUGoPjB2t4JbJAqXaV1hWMdoovu8xjYQOHRbVqksd1BKrsFwqIKBO27vZ0tEIwyG6fiSzHreWLWJ
cqL0vG7TljhRVb27dYrr1J2WYaPUBssr95mA3HHDjBvYFK89cxAFf2A4ZFxtzvGrOeckOeximwuI
GMOg1daniTEkpN3N8TuXUnVEcXmVvZi5j6mFk9Mgkwc9zsmxDxl6ziW+CACAfTugPMlqUVBKvrPp
J+VUPxlsojFLyWDeueQEK6z/AjVyBHcfRBXhBwYBu1nDp++cjMmS6OXlr39QamEz06sDQByQoexm
aMgXE4zWAGOXAkgPJUGN2LlVxvUDJLKajh5mEapdKkZFSXqWZqN2XledKyMt1zEtnOimPvpWPMUH
L7owAvRO5LuXaRj0u9irP8ZB7KiY2jozOXtjwsfZR3eTnz4Vkf625iRazWBawVBoLMHK3QaNRcy8
mKYdgeBn0Q/RSpsGTWNmeW18/zM1cMmnsMn3PtGUGIrnMWFXwvY7fxtGLdmUej5TfCCPAlIPB6/p
pW49/WFNBSjyCcZMQD77qeZOJykoY+7LvgYcZGXdwlleW8Gtshpjk5ROS80SVsgBrC6Huuwr61yO
PUq+iSxUmwRDCjkuzbtW/WmCRpFfVy+2hU2yGcv710Tpnrs/PIi8zBBuJ3fah7YHj0jx2AEwA/qv
4SXMfH4g6LAGW+JJILetaJ3o9q7VH/xpaWRx92RZ3WfQSgJoLo3RdTzdJY3TH0ENWQdfZeeu9amX
GSfN2TiQV1+U91ZfC/Jk5VOVIdDVr3M/1LshnanvmDVr7jSHj17136k7jx3JtSzL/kvPmeCluCQH
1QMzo2nl2j0mhIsIaq359bVuVCErqwcNNNCTGqQD72WmCzMaec/Ze69NhBzHU3GsW0p/tZntkzsY
uyLDoWLXfeUrBWAvF21ThGw/WkMuG0/vwkdHe2qAE7BDLwwmhuYSB/awBepDH9CUCxJVUYUYeqzn
aJ/avARj0Z6BCi2c8Gqg5c2wY3mY7+yZvxYWMILTRuPFvs/sntDuHmrKpZHPbYM1S3uWlcMKe27P
c0Ou1pHH2iwfk84h4hl32LjM+DKw/CSB2tJJ2dhXL80/Ha4L4r9C26JRvuZzpe2ovKR4yio85AKj
27PesvnwsQ13NeldqFBaNd2XaPs3kRf5I0nmcJdM8oeW2/paFVw6auWyYhhrP+ueSuYpmv8Qd4af
UKyMQjY/He1lQH3EZip07ZwFwbTvsBhC9u2YFLJTLZP8MkbOuI1gjgFKtb8KvbTOXP+oBCZxQipm
y5za3nIkIF2GUJqyQQ8uJUciG48ILjR3X2TFcq1dkENVKw5410MWQ22/xeVTbGhFghplOA62eY0D
6kAhjumE59jQZyj1Zs8ZjVis8EbL76aIJcY016fULcOj+icUesha+FPoRcGN4jTBbUBzWPWGmW+i
WIUOdFscYhZGG9yeylRQMQwyu28J06/HpRxPRugFq7qrecgXxtdEnIsFN0yOXoUC84i7Zcwtkisp
29AslmOfNrZpHpCd1I15FybI+wPKQO+UwzmzCbp27NLPPQVNAfM8LWlggML6D4PAfDTGaD5SA/LD
Hjq9uvQur5BePeY4K9kvHgeNIGO5WIkw2GQZGZ2k856wkXTbzMzfsVrOyswTr6s8Z5LWc3np8oRl
VjzUvBlsBZBEKJM1MBNNi9hJNPc9eL89tbWOLy3j28aMeK8gD9xlgEOhi+BQyGLXVoVYdVk1bOw4
uvd003ODsaxdg8lnDYfN3AEu5pBF89aKmofyDHypVawREFT19Luys/DkjaQQBC2lOMGxQSEiuNTc
6rjIM5BobulygqjacG/As+ZnpTUt4GqPwkWyC2zu5uTHUlp/2vgA52PY5EwPgcM6pR3rk+nE49ox
Kf0iubUTob1x4ebv7aWJdw522qg33X1q9RnUV2ve9ktIb+DCiVNmwm+ruNwCe9PvSUWnWXA3oAq8
pUKcDXPO1w7ejb0XnMRiND7FRDNOrF2pEmnDGG+B9K3wrtgXO6jfqDYi5Jfb90HrCO93kIsdndRe
UO0BZ6a3apo2cNMpXsNYv2q0eqWXNhLCNH9RuOLt8SPssZARXagin0lDnuhclKc0nn5PJCgecwSC
bFh+hOlYL1Yc/a4jfS/KcrnaBYc2vFI3hyfyIc2sLYjbjG6GTm0OtR0VBdxP7czZy23+EmehuJj5
4EMxnE6qtOzUsBIkidAcws6cj6MLrQ2vJM9vWsyvLW4vgjK4GgfOUegbHCfSDsJSC/lsGe07uXVc
HglnggFMQZRYmiq3PAgr6M4DhvuYuCI7uRb7oUaDZhY9IJspY2P0FrZNsg0HZAVcuXtNVj+VSRlS
ToDsye60bYW3oNbD6tAVpbOuUHzviZh8IZJslyFA+VkbjtAZWQUjoEJBSadH2bY8z0kT4F15N3o6
UBNSeF0r8hcn6hb4PxiIyTKzEDe/umqetjO4ef4A9pOAsPZZwv2gM7nIovw4Ax47J173Z8Dl5FuW
G+4kOeUN9EgitZyt1yM3XUvM5i2PM56XVbSO9YIOugZLUz5EB0c1SlXAt30sF1A1E/132ZFBHqsg
P6D+XhBMDuFELlgEht/1OpEfdcG2KcqS4zxm4Fk2E31wq4FrLAoPNgSATTt4Hqgi5NWZhdocaScm
SvsaShcluHycZ+xR4/KA0Pm6lMbXUstTuyvNZtySFWhZRPIivJSWd5t0cYDUsabfsV7VHqDHvN+O
fYA0UrnMUUu6gri4lvqw6+LyqSJ1vnKVNha534ADvgwYn/SR58zn9Z8yuoAlZq2jDjopdm1u013L
sCcDkqWZ67eZAXkaOmWZZYhiWrwm1pSdM1WpBmPnb4pi2BRTle85gv4uVANYlEDuZvP45PYBfNR4
U3dVxwWsigfd+Zhp3mdjxv026OtDsVg8eQ1WRriN13JMxn0vikMDavA+a80z4G9tBwli6zAjH6Ku
YjbNmrMojkk3N6dcDhztEcNpyAbAsVR1jJLUJusi1pst1+/gSNDjzU0lYwNIIOdYzHedahgeBq74
wt7Z7jrv2jeNAzpVOwSIEJsptNQTxg7WjZU6R1PgWmkSuY/lkp1KqsMUVOzG+8giGth6Ggyvc2Yj
rcdVuvYcbT5pzWjs5oCSJ62xlks421RHuU38MNUVU5jlEIPObX2LuZzGtsj88CgKw1NTvutBj/iy
b7Ww/+ilcxkazz2nekQSWa3OS/MzgKkGdiQOrpIYd0lp03YBSL0a57Q7jgkeBIo8/M6S+G4te7p1
uhyfghacQUfsLq+q8hybhZ+mTb5lJUAE2gWLU3Q2JELSbPWoYT6Hq4+zeUxKClxlyk5CmvQO/rHD
5Soglx0y6zvtfwrE7c4KTomdgessxu1SMk5T47Ui8Z6f9beRI6Er3S0Wt8qHF7MeBL3s1PiRmBby
Azf1iHbfNKulMZ84X2/LnGj50DU24Rla0PDO7bXKu2e/5kjPj5YHBEQ1hEfNs0elzTaSqO24pbeU
SkBsGWLaaKQgNuN906lAJs0h/E2F427UGJZS0lFzlJ61oruVmdT3Q7G1IH+syhZvn1y+WYft7Elr
9yl36srD90BS6QZX5ebIgwyopLUN+dH3FT2/jfbTy+BrNul9FFpFyZbL1TXFT1UVJkyS+mcaIqdq
YUKOqH0i4v0krWnTFNUWq+Yaz92uwCjty8SKt+ninmDYEGSw+sfWdVg1No7BeYcImlmMDy1HTKPv
pnXttJC2ipIvvXfvhfZWzO5PFFh+DR6PDXQUETVgOM/cHR7cUzFNFJculdrJtr9HtCC/duR33hyw
e5LLgvS/2CfBXkPzpi8P4sZZi5PPIYTwz21w8XSyG3PEXD8w96tfPjLnzRAowKw3PsmgLjBnGKw3
kxF1boI2kDed8h6i4bgRhRZTNWM5g7goR5Obq+fuUVC7O6Z3VaunI/o2Ec8M6KT+yH733DlQS3qT
YKc23Bil+9PAtnOnW8ajZ53x8YrrWA+/xyZ0fYmj/2TDSNnAuboCNSdKxBYC64VhvoMiOKCSiacY
OCh+/4cgGNeG2dbEzzA7hEt9cT3XuMHeZXkU7rC2DFy3YXJ2CE+dgf7YJ94a+HHa2UinZDWZvX3V
sS88j5gqWam+hC4JdByyr5qcP6N0xWNCoMFvwG5lJzsLSICyL+tOGDt+CWnAkrEb81hH5aNL+HDT
NFXiEzjUr/RRH6XZFA+BV58nAuorvbb1p9B96Ba4thmcYSzjw/wkEl+WGTVTdv5kWvI5l96wo1GS
kyELQQsuBSwM6a6YYQqMF7O5jzr5qpfYEUILxBosNGttTSXSA07p/ZJHpOntYNjlOlEBYmB4VYk7
bXgTu2OAbL1L02QfzPGjNrv5zSjpOp9rwo8WQaRtzR8MJWX0DdyVTCgZM9CYjqsMIh3vRJtsEL9v
RUdGtK3MUmGEf4OAg/6g1zC0Jo0L2grPnOPdI75h/TwkwaWVUsfZw7wXjobFCpem1xTfyo05JsrY
SEDk7L9kBuG09WvE0ZfaLp2dF2CTJ0Ofrsqhs7gLAWqCBjDvmii/ReNS3arK9vtpMu6FkSKS6WSZ
bWxnv+z6W2sZxzAme9ybWqQYGG+aAgv/BFhx+CFNcZjC4bBYbOIh2XargmfcG6R6DqZxyImJTftW
xo33wgzr6HbLzp9iKuHmzrpMYVfFyHibobfTM2xM/p60XdYWNUxUDyYP4TjozwDQwPXZAoiQdx6n
CZvzjK24T6O3JPNtaDq3Ge7lLY3Dfmc7Ju5JXSWneC+yFBOZplntE64cAldNpo68OC5FjxgTVj3F
06Kpj3OamWtDI0wWZRgV2mpegBhkLH1ZJ27qXrf3g07mQ5QCz6ajP9R4SS/YydeVxx0im/ktq3I6
WgFwicjU92lRvQFviM5i0Vnv4qc62mir7Ai3XLY1n2XEQexLzs50huiaFz89T3BMrAS4hpokeD1K
pGCjPMY0EP7HF0z75TFXkxIhjB2QkegyBPu4CA46PobIdbVjUwztwyL3mWHrl79fHCrQ49EzTroX
rvMkDo4AtwiRxHzPnFvocIjkmB/wYc3valhxopE5ScYjmZiLNcjxJ8pKc0Uv6zIDSB0sn+KC7DiA
+17rTMcvmGjzY+w1WDRmPdk2roYqlXovZeble2BlcFhz78ynF2rZNIIyzNziKHXwO0XeXskiOsyB
gziUNe7adsxeOHCU90VYp9bh/OxBGtjUUxCsWoXilUttPjGp9YcY2jpHPW7bbPkI6xjz+DjX0UdU
eSFZF2DFNkH6bRnUH0uPN2teovQyIbYlmiyeh5GsgT6SInea4uy2WbJtew6mkzlgJkvB7HXTjWRv
+jZs3sf2XpJDP2oU5WIQc/nQJExpWX4jLLccWjPckuV6ynA2v8ARHjHTBd864JJuLsJvnDIvOp10
L5NwHGZVjuNkdN7qJf1sS4R/dtvU1bN4bvOkuKWtQewWY9HGzDXsIjpuAJto5XlJ6vERB5FFyKZC
qgpbvv+II5C9g806LIHkq9XZZrKs7iorLOzZZGq3HmFmrXM9H/s6AY49aPeq0IOdxyGjo8nbMsZE
KJfgezhw/J/C3KfuW9AhA1OAf9VeF9Ixq8VgBenlDHmRCYe+aEpcKQG5PdsJ2RG2xxayzarqnBNY
+G0zjuwaBuNXWpmbsaNe2jD3Xk1obmoq1EULd3yMiknAj7u2Elzda9UVf2aqXXIXZrnlFN8cD+9d
PYH/SqdmE7XepoFugiiGvkXZ8yfaH0dxK3oEk06+FiQvDhWsnJq550GQwRjjtKjnyTnKv7K2WHkJ
evbc3FCCaAYKdZ2tvak9a3LqeSGjkQXEe1ZFGWls726l48YYnYOALPHRSrS/Qe8+59qdTpoo5hsX
de5HciCYiD8M58wpCqfsPyob/j/4rv/Vdv2/L/F3QyHJn+5vReg/7dh/iRb/9U//g0gi4j891P9X
fsg6ij67Lm7Dz+a/UUT+5f/8nzZqiwZO3dLp9oD5oXo4/2mj1v9h2LbHpli3hC4wMf8THmJY/xCc
jnV6Oz1aM6Tgd2lJcUT/9r+E8w9lYYJeza5DUoZk/r/AQwwEkf/TSe3ajmXgv3EN+mAoouO//5fS
EZ3tcsp/pu3U27Rm24AOAJE2fhw18Mr78r2eGxMtT5SH6C6a2aa/sei3kTOEJxhHjyIZ4BlEInmx
vf6hAU5/YW407xaHiKVtqms/jsei5b41pgLXhmp9M4RJxRUIkHT840nmXLrbmRUclmiiKr4ynWN3
bEGGZsy9T1IlJLX2nI4mqFprIkeevEZ/1xyfWCbdTdi3yO33SAOQCCXPt5AzA0J6a/3PbCcAIRz3
pQmwXJkVMEvH1upd3C84X2D2OQtvdI7xN6LYupQPjg14HfTcwr7J/KjiFW3Fv/qJTsbMeiNfCvoo
wbJTFBc5cRyknYSNssH6HOLYitavzUgZEveL4eyK7jWC99fEy4T/5WDM0QKbokAB8AzfICOse3XM
RqN5HrL595Rk08rD72fgBBU8ivbg/4s6DHbxWL04VXyAZGDuiOrxHB/grgzopHHSdYDkEBZ1J/3M
Emi7EZqBb+TGyT43gRzWsI+jtTCpEZ6YQZKi/JOYwtgRBM2K6DdWFcMfTNJ2dmiyrx14Je1ee3Lb
+jnICveU0m+SwsU86wGDq+5XsXUrTTS5kp6DfqZXeiGBozfebmo4AIfEl9Qsu+1MThehSTUAaJyX
EuFx1VsZO/u0TPwZJ4dpc6GpJmTYNgtNogapefS+HlySAxJ5lbZQ1SP4jIRWvF8cyVdxmn7qxrCg
T7gFOL1+tyBDCC6hxLibHJxyK0tRd5YY6/x0YEkEXDuN33srSTdDSb8HKF6cjx4BN28gDYOyl/hT
XXiHPpfvUVwessjTj5MRbTpBeyy8NCwb9XTXW4SicjDFXuhV5xuRwz6uHL74fDybXnqwTb15qVNO
+mxDykcnxKhBxc+xUTMMpakm+aOWVzzCJLd2LBF8tuFDHdfPU9aHh6R/Rh9OvowyXut2WZ/0mkEv
sB6bkG45MzH/JtTSU9fmXzX+SlKzJrpRsExMq2DGh4UtWByFwZZQI/s3Uxt9NwzHEw0VD621cJGH
TvTQArxdVwVnGTMIlz3diNURfSdbZQ7cBiJOlB8gUwDirsiwF6/4ClIHcS7CwxXi2QYnXV4YOiiA
+Y7NxtgKPcPSMrpYXzOT4EDzp2/GK6m0s8crtGrscuMEcb4mk6WvU330C9nvS9xv4UxlTEdMbl2B
EeiHbi/FbXIzVkzhjkt/VeDBWvFcf2b3jTlfglPhyEg+EAWPC7TDJ8LPkB9Z2kAaZaJqIs/0ow5p
M6vx45pBXq763vGg/pZ3febnS4c0yBJX70PU92uqZt/JTpHHwnv7yzbwngWWvkshVPIT9OmWBN6T
V7zn2HJ7mjBxw7bgI+VCr7ZDYYFBdwFcVYbR4OzQBkNqs9m5jfZJAcdpkhP6EtZ5J1cbBy8/5z0I
9dS8JfGoAU0jJtvBiq08xHSN4nZEoWg9hzOs4bJ5XZLkUtBd4JSXCdl2hYsq2mkhuMJhfOUUQ2lH
3DpH6dSkD/TwTNBvRsHKqn0V7KAd2JfRGx/zOcg5F/ohWfpbMB5Nfrvd5NnfXpSEN5Ilp8G1xJfT
1HTujRwgrGnZmzJam3W7EHJgfAkBTh7KLHwkamec3Kl/SnSKh0VzrZz6yNE5v1YVNvkQTgz3ZYDW
GvwyJqzxbLKHAn13cHX7BXXlg0ZRAxFCnhy6j4BtZ+hYJRuK6MfEW7qKHBK4bgJOIhSjXwYGaWsY
KkChHOoSGYS7epuMAwR8L6BxqCGUijpYkp3fBsVyrLzs2+2Nx6KofgF4+TGm9FJfKjv97sNOXxlt
Rntz9K6bx3IxzSuuKtaV7DzXRtJZ/kj9GotXNhZuhZEd7OGpGwR/eaIqFMXSbpKet8FkZ73OEN8K
XDCHIAxe2yEnLy1mPjwhArPXhSyAY8zRocmWPPjBoP57nGBXzFT9sCbkf1wSJozSOl/NVUeMmglu
kKLZmLjJOvtnseXKg8e3cpfxTxdR7yIyQhjGo8mLv2tHUCEJ8QuCyV9WVpe+U6jA9twfPM7wQRpq
K7sMknVI/JCmDvclXBbTl/nCg4A+4RZwD6rxq+Z1eyOFyA7IdoWErJo10mSb9mwtKC08BpwyHa0m
9gf6aVPW4UMI8vHKNNKtWeZWfhHF1mVJ7AsoooZ+HRvNtUlPmajXrmdPP6kJiNpyKQyoSusVPRi3
RT+FH+i0UXLtioFKrTJ7bAhvrmBFTycapx/Zuoe4bcTJnRNzYwRmt9W17kiC2GR2IKwyauO96uIZ
dMvEVsFLmOVNjT85TIbd4rC8rzx7Y8jSvlrqi6gD62ry9s/Fe9C60TP8H3QtnvTkHLlLGnWwhyJ9
p1OC5XEAYsAcjIEamsL1hV2oFELhj0PmnVlepyzCbLknSg4Gyc7a11aSKUqId5IuggIrGwj1oal/
RbMonqfodwXXdmU3pSSnoxMAh8OxE249b0Ps7qTtqFYSaXrSSKKeC0dHlxvHfs+NihzKbO+J9XZb
e8ohIihgdOB5J3Ta38NibfuIWTbpB22v44nm7Z+Ni2Stk6B/eyJecH7eatH1p7GtfvrEo9KPUEgQ
13f8WsbWC9OvvPmYcaQ8lQNpWyO9yCa8AUey9wXukh2CJzgzyZIxKy48NMJHPaSxkteaVBxiKCx4
/W7b2YcZFZ9pHWU7Pal79MjR3QLadn3YxU+wB7QbwW9axXt8FFxX7JaaHmue/oMlXCwTeh0PP/jp
hCCEaN4zpLNQG3hNWLbQjBa+xwbmLMQYMrahC3SYtDcyq+GPlrNsyn6ucZPFzqpLsETy7mindu7S
Xc8e3mePdXb6FEp5w+p/8OblhF/pq4Wxgcjal6fOC7mVkaVI9GbCBu9Q1mKa91FjPTBXeXizJLUA
RuHHctj1/Bh2/SOdU2G4jblOfE9PptUM24MXEgO985Ug7ncZhrK5fKQVfZuFySV3nVeiPOuw+Uon
wDfWvAdZ+pEnkgSdkXLbQG7s2C8Mne9Yv+NU6D60imdTFCZymHTWcY87YTGb6tBGnXs3rNm3Wpmw
B8PUnSg/jmfl4g7BlMMfLrC8rNED8umpXjjs1SNBlSxwH5shKR+r3miPFNBiksJJvrVyy9qkWkrS
g39lx+OLbbS/FgcrVGAF0d0zvA+pm6QbRP7gLtRkFUGbbcC+B341IE807O79HCLr3tNiHPyF6yIX
Bk+DHcs7D/AjKOdrOerD8xCGV0zNLVqe3t8Srx/8ucXb6QwktGKY2JT19dV18ni9tQFRjvIN7d6V
2VdYz/q7hwpIZ0nLesBusRnF3aXUlh8zrT1/IkOhe079kJvUBGQKCMwJs17X3BofQ+CLzO/u9Brw
iWDjM4kjPVUv9dg/I8P3m76GhVHOj4Y0r4MnuD9qWbLuhvY3tvyOjetMd8gcF+zqsL8A2Obc7mx6
hVEa3vOJGBs2jxMJSpLVmnWOaQ2gmI41TEF/rcyjX0ZY0fW6dDgz9Y98qEbV2t6CEYTO1Oj2q+EO
T8sMfa5AzosiwQpID+56jLWuAxXszTvHti4gdtPXFMyTzmImhy9wctGx1oFDDMvOeK4UHKMHILTX
0Ck/PUdseCj9dhKM7P1g1KsIDkqh19tqyUkHWRaqTgiwYvxDAwAcaad/zfLp7LoW4DQGJLJqBkYH
87ulTQBbsbWLa/YmVlhzMFRUa/gwHPyEu4EY5KzNOXnXtDa+v3p2HJ5bN8E37PEZNtuhJ90nBn+B
/rKy20ZiF9FXrefOB6zWG7BRFi0GctMbi3sFy8ftC198JF7I5hdbQ+JdjeGdqQdmYJQXz8F30WE6
iUPGidHM3ruAJE84QGZmh7Iq0H3jOn80O7IUbRm8p1PP2Vee4zl/TgUsKCd9NszxiZNftAuweAwY
JrWg4mDESQ2c9NmW/a8uYG3keQsHT938aLgiNEMr3iTImTUzZvI44kayakQNAVFzz064UgZP7iUL
8a/MSnXu8oRt3R7dyet2vdM92yPAnpXIu3SbgN8DMcGW2+XmfpRVW99w7bO61wh5AIEEXF324X0u
dbhhgcEdpzZGJNWT3sUw+xPbWBcEzi7lWN8c26BfoQ2PDY+sXW6whu9DOdxyK7pjQsd7BbLiPlIh
xjHoT15M8lSEpEsB+R5tLXY3phDVo62+NMb0hafUw+ad45vFg07bQyTfKpWJiIP+6nqSqjC3vGVe
cktSPsVcgcOZQsqDWY/22RrmEamDoDGxVpZcfcO9qwrLPagJwL26vBCTQlcVbXGDxQ9ELv8yra5/
7XdO3YoLS4p5S5kEOZ/Bfm7wUoII/zWqJEir8tXMFGk5vyZ29FkZle8tOm1pkfUewNHG2u3scSbs
RjklFDcCdWNXHW0BL7G9b7qzW+46116Oy9RdA0CSO6ha5E+zmFyYakVxK/AUBV6OhkOzVY/XNO01
yjnY4tHakq0paM62lmiGQ4A1OUiHajOw01nz2CQHzaV+LkNBd2gRQNis9Oxg5E27dSPGHYbDeMOt
ZHpmRfgRUQS6q7XoPVZXJqCek+EI3HCZSA+tjgAEx5FlIk79VdsAphb1uGyriCSprlfaVx9WR1yf
ErO2cKD4Of1z0ShMs4E9UgPOT3nQeEwYcVt8RHtHmVPtwGhOIsSaGLC6YPU7r4xoMVfC1MR6yizq
PfG4UrsZPXXJRzGTsKTPD9fr7Fzd0KK7yS2CrQCHRqCsmy5ajU+lSpxGFbUdXWyHCQbCcwGNkB46
EwAOhDzNDuZz2faRr9sDJMyx6W6YLseTsDV8ycE9l3OBVE4JCAnsBqIFTdaVE33Gdmjfi3Cg8T7w
srdGaqQ5Od7vSDtlmJlHeTYEcy7bs8+KAzwpwy65m9WEQXKZeS4x8+8CWWubEn6yP6EEo0XCqdFV
wS/AT4C4DBpmF950s003sA5QRAxr4VFQd4dOkoTv4mMzBSsvhiopPRBVXCwRDZmXBakJ38NSwKsK
rFWTI9/EOAAOAOs/KS+rzhMK8Rr/euAXuGQQVncytLyXOGKzjpXTXdkdM3GCU+GtL/hYahrIgGwY
KatbigPtXRbQgugnV0oXkSwuTvFX/8oXWmjsb5HU8tecxMW2WVoJx9s1+KDbPsSU6tYiqRVKW0uU
yobUZB0aFdeIMlYhdQ4ST1Ke/TLO/lxBSktZYTC1kHUDaMg98VbF3HzGyrO2ONsXHqyh8GlIIAye
iPM0zu4RPNoZiAyrvW5GKTR4JYkn/nYn5pJS6YkFwiJWFRRGpTXGSnW0lf5oKiUS5oAvZZof2TXl
20XplaZSLsPFzW/sIh4z9gt56uW7Hq7xMSgqZ9Mp7bNQKmiu9FBc8VRd5Wa3D6mY9PPZAFmnFFSh
tNQYUTVX6mqrdFY3QnG1lfaKQLcJFQE1CGn4sBBodaXUOnymjQTCFQpurrTcXqm6kfsglMo7K71X
Q/h1lAI8jRnCayWuZszWqA20cCOT+rHRGSvpubH2rTv+6oypO3X9aEIfnd2MiNymV9ozkn3ozJ/E
oFt2guOuixyms3StL3X63BWpfTWVkq0rTduG3Sc9m/s0krfRVcm5UjZUjiFYT/m+dsEiIXDRx0RM
Ssuqn3owzCTEwoeZ0hb8Bk8DEjvqv/kedqjumdLfZ4R4qRR5R2nzk1Lpcc/+1tRfVA1nQgGPCV3Q
u0W2mIRibDTxaO0iEHmTUv8b5QMYlCOgUt4AW7kEEuUXQKrfO8pBYCsvAWciXAXKX+App0GvPAc2
tNUzppE7PhKSesqZABXraVRehU4sm6Ktt0XgDER58DOwEFf8TkCdWB3CJPkMlPeBhtIvA6mzK50T
ecLTYie/+uVQT953CSjH10tApQMANVC2yUFTBgvltHDNra6cFxB1YathxigxZeRx/I4mRyMObo3m
r29DOTigVZ8oRHyghYi0s3J5dMrv4WH8cNIOcG/A9kJ5QkrlDsm5DQyVvla/fIzzohqBt2MnCWlv
yZS/ZMBoIhiguSTDp470m6G8KBRVsb7EngLv9WdQfhXJGisOUhxvM0a+5mZjbBEdScy2E/uMUp59
hPnFWb4r5YWxlStmLLaVcsmEZUebWHpOlH+mxLcQDfauUc4atvz4OtqfSXluPOW+iZUPR2DIAWtK
x2WAR6dSZh1MOzbmnUW5ePJfTqXdnaTCxVxA9lRuH0YhnfShAQPDfJo6HEG28gaBzfpolVtoVL4h
XTkce1nSwOBuJ6xF4q1QPqNEOY50rEea8iBh+r71mJLYwaxhfkfVd4UF9SCxLqXanx4jU60cTZPy
NpmYnCg2eYuV6ymRJA3Mwt7woz+Xv84o5ZFqa1inFkmnWiPj1y6DuJA5udJo9xMnZO2TqhtX2KHT
AzNu7cc5zwEeK9FDWhABzcn8Jkwhpwh8wzppNVwWzjwfa/UlqcKDkTEhk/8LcqbUATPmCQ89s7jY
GPgaQCa8kYmoThgpdOZi7AdJRPLMGXg8u8aPNxBEbYYgPjUYQdzWfJgGk48rR7Oe1QqOGmTPyh18
i41LTaPURrhLs41nM1hjqUOVTsaTpLRnkQwGo/GCM/oTVvtRGsY5KKHtCsvaMyfhRp5nGCDzr8Cu
b4WB3V2Z0iRLFtN9XUTyNEwJKmbjXKZ+REPM8K+779Jy7hHo46W/VxUsF3VIAyYwmyacOy4eahYO
DkNebRvdGhfBN0Go1m8FKC+IbZy9YMuIOmLLnnD/oDmPshHmScAjRGdIIgvnCw+/w6SYyc3cE4Pn
vnSwSodVP0AIPy3jP7FWvqcDeoqD1/+111RlsvGQLRNhgJ67dB1arPr5hlYZPnmz8yyN9Ox21Tuc
hF8wp6wt+eWX2kMRh5kcVcbDErrPQEIkKBVr/Ops9y0fy/dmmSIYGpzEaPPRqcicXHbQTX+2uMNf
2R+2glbMYuR2EK7ZRwW+Dkplk8gXt0BdIvbX+VElNm4PGgbm9m0YtYK+m6E5gf5PV55eCbrHtPGq
E7pflRhF/DBrva2dGS27Pdc9gDY8s3qfnhv8E1amwXqgsbikA9bMbOMNiQ7mQNh+l3ZubeFx/YSZ
jLdajEhfFZ/SFenDRwdJf51AMidaPdKy1mOZlcanTu0xL9xeENogUI3Fr495D3DW7MaID43rUe0m
uKsesxo2VzRyWND66kd0Jap4qje+EHXiO1ncbzRcYUQUmebBrL2UTf/WZvkvkm7NGispqaTit1Zx
TOtatKA4ZV3paBX1cKzP9hOtnuu/39RMAAnMyVBfMzIMi+tOdIphAHXnmYAqdiNq0aH4lBouXaTJ
Pc0Be9pRjDOC567Rcutk6Y1G0HNSUwBZd8wHa/Qk8sgsYy3aiB/Y7PByzNcmZswceu0c/ztzZ7Yb
N7Nm2VepB2gWSAbH20wy50GzZN8Qli1xHiI48+l70X369KkCqtB918APA4Z/W1JmMuIb9l7bJmOt
jUoWYd3gnRP5Vvqw5Ys+tNNFPy5CuzU5bmAbYPCs5gtbEeQGM6gWbGsIO9mx2LWzw5DjnWVrX3o3
hdieuOOj74lbIU17P0WGETDFf0Nzkj3as0BCkzc3hF7x2XcQJ0qls9/rsDJM+FxREO0q6XPFUIEe
DN5vfuS5DxIHBHRkYUvX7F6gx4aLxIrl4FrO746k05YAKyLAS8arKwbXL1uD49/dTaI5yG40Puos
41LQ/ScoW6wP4VHeiO95VXXVnkYC4/Y6ugUGzPqVizcDcyr+FGIgpJSmGkl1/zYmefIW6G7RbEuD
hUQTA9VJwTfvEQfTsumc607kfeM3ZoZHJ9oO0fInz+mKVb413Hp+VR11HY5UiFCVVpCTxY8IaYuS
vWQFGonB4KrFkFou3YnhFIgA/PIHXrxdM8tnRvnYAxbbZ5xwalBC3xukxCeUXeUoiLJJ0jAhsSwc
PbWHDm0XdAxknz2a6GZOuU6DZngWj7Srfy9xXaO8Y1ngF+kdKW/+wJrxjTwW46LghWyGxvhum3g+
E9ay+mP7U8fKau/YnDhDV17qS6+a4ofe6K+F24ezsq134AZvjdsCIpn65tjUPe2VbPpTjnIgpFUM
gRVdrDhbgmloLtp0dLFJxXVWHgbVP9WJsVzR+r+2DnYXnfloxDz56jXVuamsz8mc65OfjsXDkp9I
lRYPfZ/dGCGKE668cVs4M+uF1oJ5jvIOGWrO/MQwEVWWUt+KRn579fRVlRbRUSJZnjHDv8MIe8Ob
vTxopzlx2fO0fRoI+Vo2+ma0Lp5Ljd/NVom0D9kSGnsBO8b+FQs6kakpvienolJKho3sa8gqovuO
eyTlhEbiWCx0O0gNw93OdIKM1eQOuQ+RbklLAnv15FSEZNtsRzbLVoqSyT/XGkxfYCvoCLaDFG3Q
rGENmklnDIMVyLj6yp3BDtl5ejk7cScVQYuDYTuS8LORzSgOURftdRT0F+YhNUORZlqjMXa5YctD
38lNVOhMxJHXmJ35p5PQWY0p7oPFrtLdaCI2I48ajpftVTubN3xjNm7Eemv4WpHwfuql4TKudHbf
PWrulXASqJ8xHDOmlIdO3AV26YMu5/Zp0SprX3T9ck613VJ8FTz3zyJ7t2PL3vqth5AtKvcwYUFe
RuKgsjXTiLSy7TxMx6XGkTFP2Tus1zlABGmHtucUO82UJqJOBbKN1XSqxXIP8G5E7MnAajZh/aBt
jjBJQk5ZoJANi6tO8IG7wNF1yOrraqxLnoyctt12CVQiG93aNJb/2afcOwZjKOxwCLod3aEt05Pt
MsfRJuKh9dFf7Qkb/l5WbUOUmTS7sclpRfE82bxSauy00PE3EgLguyjtE5Xc72bAOmogZTxNTvMe
+4TujqybRoNJUZUk42vhDddQL5HHtYbpnxA2TNumns/pbFHtdbrau710X7PC/kMiwyYDHrQzdbI3
WT+Viw4bKP9JautbtWRW2PfoFqDIjtj48LDJLaF4bPrEjHqgMs/dVLxmbVfsF0bfaAp2CPjN7TQb
w9Ys3F81UGcHXggqLjzQBXFaabolk2O4NgVZYLP87Bce4Yj+ZAI/HXRxBOQld3fQLEx4RMQquHWG
l0rhynLVsz3blA2Gj3jX8D+w1mNKk7h/+OxjuCbzwhpRbXifomKTl1UrRDOenxtdfPplHgqzr6nI
sHBOXfdYT627za1B28uo+O3O6IzzljjeNHqzvGx8jDN5dWoeAjvmTWn9jkqLoWCj3/8+ZgVlP990
e0zWFCzLpZ73CwKl6lzsc4yB13LQx8OoMMSQzwaS4c10KVDaZqm2LSlb1qCCOJVn+K+rUJ2v3rrW
0wgHJMh7YsDs5rtcGLNNY9JsJoG5W0vndzvHfSX1sQ/mZuAoX3yqpbTAqjCNZ3DG3jWvP9jNm/t2
SL4QHbrhpGFbgNSygoT3UTE7FJPjQS5tdPWGj3S23b1R2gIrIgUHkGL/kg+sY3XG5onHUdI1WADy
Gc2DAB+gxdYvYQCcNVHlntkGmSRa+kQxY/7faRXHszCaKKwZ45/tQeVXrZ3ScBiy4d1tkNwu2CfS
wvygoNF3kqix/dwI40Pz9Yd2ZGFVpuSmdb3WPoMw2/Fjf0YJHxeLIcDdmiYuC3FiXNi/mFhSCivR
2HjgAy3c6rmeRXvyyTsPCjNlGTm4y51K99ZaKXDePEvPDRU94KHpOdHKJPBqTNGiqK9NmQV4trqH
DnmTRDx8ZGr4wV/nQulwwscOH/+xRyjVt+SNAXo/KUDX14XzJTf1kRW+0MM5I1nUAmeHDXe6/v2F
LId+63nM8OY+op/kxfQ5subU9C7KA8yhtwl77ZEqqZmdveAYsAxzeZwj/VXP2zrQx6baw0RipUOv
IctUnFuTMDc7QmmYo/Bl8LjvBsu99rCe93LpGHsid9xMRbfXF2t8Qu6IlpZ9WKvf6AQSamxOedkF
eKThcOXNk584y9WOTXyBRdPjEiOpOtLFlweL6jrznLgzR7tBXk9Tx2NQdHYDVJHkJMNIr7Usr2lD
TVosRJ/5bT/tGXVPARF9J8NSRvjXvGTV2JhKnTIunQB0+WX6VWv+28Ak9WLHCc4vaQI0XxQkrAJA
TRd3xyn1HxPSgPaY56htbTmHsmatOZojltShxHXJBT8QmnBfiCcEToVLVFkYVjC0HId18BQNaBXK
PPYeNLeFsDOYQcqwhGAcb7XtgWKzKHCQMZdzUOcsQfJJqlBA+MhI/3nsfCDB5AGdsry1QpHpMekK
cX1a6j0e+vQ+Zibl9xrCXAx9SgJ5Pxx4s98zvUVSt/6Sxuooyck4eAJaQecOzEKxSfLJRFUiL6R3
tYcCFdMuGVEIJOa1tIgkiI6xqifQmrYXLuixnNKm6BFdfagihh8QrMCa+vkhn4nF9FYdTEYf4U4x
hCY+ejvFmtYhs+doRSUrXCJMTmQtJltbNby07keBlCpG/fTSpTwmE7KOOIo/Z3kFe/qK4iRnyp6B
mimhu2m+GsJMNY+Fl7j3abKth75sUR7DhlAFqNbWaa8VJp2gj+UXqYIlS63RD/IUHQpnSHPtuX7u
KifpJwek5niLvykc4nQIOlFHZ/IoTdyIni77m8gMTy4CNGTiWXwnITZGn4g5v+l0bAjx8lr32dnR
tfww6awN0nJ+MCM9PUhZs6TNscsLqTSqfGsGUNhfVW9azMOLpySlWm6NdsDdijrasedQ9JSYrcEU
DRoQc5PFYIetLddiLplxVQRZamaUh4XL4nto2ujkybh8IzktQ3vSWFmLKIuwMbpSllML303npycd
++jFF7x7pe02IWPHYqcTbPzgDgge0m64LiJ50tjMH+MUUDmYnANZZk+14SCdb5ePec0AnUWf7c2y
+MHkvApIJ6r2JtTDq8kAuzNGDO1DjWdDb8qgWWA8QIxXW6NZ5luloie0jt1Zzfg+UG/RYeoXqSsk
A4AKskV+249dtBAomdgPmXLWHkepF+CkvwlVOy6M/py6CmJ7arccovGur5tvjaK8M+13gc7pkEC5
AATeIWvT3niH6cMSZEtgi/fliDag1KJ3+rir9Hr3FDEMxkcpd21qzluPRCvJMnKuamA04AUPvaWu
igzlO1SQazbj0x/51IXtk5U6u7xuApjdt6hwzDOvMK6WcUbdZcFl65V37PJD0a0pYMPn6JfMOrk/
lzbj5WDpmRRDYLGE3HoGEi74DxSHKPiUvVxwKnMjuZhAWfSMGCxiI/DHyjz4LfJSzecyiPJ+A3+M
1C04Zibd9N2BKAGfeNcm6ak03A9r1t0grbsqbPri2/SpHLQIaaZmxg/5UqUXx6dKSpHeErlUEV5G
v/KUzBmIUaALjdbthqFBkeaWbxokYMgPv0mcrc9E58JASzfJ4rUHW0sOpJZg2LOzF1AVZBHMjPVJ
0aHoJCesyxBOFuOlYIs1lNHGrNs9gv917oATXxqwQ4YBLEE2a/u87M8pii0er3Mdgy2XlnE0+vrN
Vxa90h+rS/MdCW0/J6F2Ew0M0CHf3fERT/Q1jA1OnesN2DpswRkkJ3vbI8Yk4inoeYPJWG4pby3m
/nbOd8V0rJiVOivAuqA8wRUM1hfeB20H9eXdTjUVsMYHWhwBjkMCSUiXm5BBkhnfmO1Oy2LrWxCu
HpRaZwzD3uKlB+LobMxeLCdvvkkjs7YOFlmkfrydLUVVM7CDyauH0WzRiuD3lVChgOEgzKwDgMav
5NyIs192n1CIA3bmGGbrJ4ozkLxzWl7ZYVIZL/SwTdGEsO4vWRaZ19xmpqyn9qEofEYlvoT+J9cX
fkSTZreUlOwmwCsKtocrPNojLZ5NAyplCalgqecuMAYXQ7jzJCAtDxFA05Eqv2BFmROTFhYru6nw
AArGAxpdIgHRR/juQ+HgbVB19svN0dOIzn7vM/ULCtVOd2PzBoEmeu4XOGyNW78BumkqByRYooZz
1Om/xaq0NFJb/vAibrx+T11TfeDgxoS0NGi/Cv/g0QMEju1Ph2TwWImLrgtz3uDASIpzPmTTvrUH
m3E7gxSG+GLD/NIKLYVOctQTpu2xUzI/HmYCtLolRH5GeMr6WxB986OQOiOiqNRQqbFf8aq6oeXy
nlt/n/Te8Mdh9GfCHDrYwnxanYQaoAnyW7pn1+0YEoOcbqRxNhr/aczJpnHUiCWFwMZQgEZkKkpF
wwDdlnX+S9Bk6FYAi2z4tnHvcI3S/y9YvJLHsz156lBnURRG+LJNfagOCOVh9Sh1aGaK6qa+EZgC
3Yv54LZvnJNtaHU4dmxctCoOXSQKDDa4Xkr7FVSy4Rn0s1r7ndYKNUdzNYU4jqlhvkQM7E4IpTns
p6p57WMNPZj0znbHIzt3WUkcKJrseWlCqXveYc4BZkcCiZFHsOzooqiC2e7tkp5cbXxq96Woxxej
dPNtPFcmqZCE2rEe5Y2ZpQY5rekCjbEK2CBmvxpFHNFGAohMeUsy3Tr//QVNZbVP5PCcWmSPblrv
SssrznjsmBbNbE7/FaL/H1JR/+kp+V8hqf/87f+lEeWlLvnvv/Wq/JeOlv8P8wbwklo4Nggc+C9g
/69d90v924P69eer/Q9OlX/8zX+6VDzdMHWdt9zxfZQW/9ul4pJj6wvTQKVvcp/+jQGoEExgRRH6
v1tIHEyPIADTdO01+eAfLhVT/Dttms7f9H3LAFby/+RSEeZ/8qjgTrENy9VxmJo0tX///PevJzae
LY6Y/4FU3HdUbw97mTqgoGBfJ9wqfftG5elWE51YzFD+q7fyb4Zbj4g2sVSAdJyNU8OAk2jx48rE
TFhvpZN9bRtwYE7t66HRz6CnLOvuDkbx6sb6zcjxQctrhUpit6IPbGq9X5j+GyDLZHn8y1vxj0/t
v1V9+VCnVce3als6Jp9/ye5F6w/hha6FCb9nmI5nrz/6v/xofevkw2QPA/mDciHVkRlug/1xWBdE
JUE6zFPv47o6wiAIuHPaa32VnW29FwxBzT/GunDCfQc+mR1UPycGvJm+ORvyAwgz/HAHTpNuPSjZ
cgWgE9vSKEWVVj7n7LjUuuzq1l/ydQHGP2iRDWjM5x7hV86obONKJ3mcETMiS5WSxQzsOHAUBK2Q
g/agxuSrjtob7ibjOjeeFka2KBFqpNh36jCyKE7YnHB8+M0JTj1N8JzP98mA3RYXEFpXKgLTsu6E
GTJmclh1oA9g91dddCPCsKVOt3/V5CjQsiTHcWUuDMAXvKjvf4DkZa24zylMPyIwDbTW4kcFuEFb
CQ7VynKgsiVnbeU7JCvpgTUVAQMr/UGZDPyntFnOEZIsxOE+Tmi0RSDeH6RDphtejuGOcCjopVWc
m1o5hwVPLDY894REL9o6VvHUpOJg625KTquP4VXQOvOOdao0ETrHbtBYSGktzsNTA1AYULf1bE9f
KM9voFOWTcmdFsylY26HKkcFm1OyFBN+Rd1I01MTIzUW3otHbugBfQ4RTi1wjrrNCYtM9J9yMPJX
hgfp3i7ka4vLdmPNA8z/aaxPljfFB3hyun4ctYQIwRj/c9abFRVgRZVdhSbMz0ZWR+ThRjA4DBpR
sn7WPIGbUZ93IoIn2zZnpnbTBqkbxLKkZiKa3sSEydgu71Osv7hsmoBC60YOEmKqrppOBoafTfkm
syJmWL0EB2K90qqxQHbEZ57Cu0SQFta1t5xm5bwVRsvoRU+f/Ckfjob01AWcw3CqRqR88ZAh4I09
VoRj9YLE7DxbrTrHZvST+kNdBGmom8mL7bMz2dmtHMefRbd6dRd5nzqPXRJbgkzJEF/D0QQS1w+F
vbVaYtHyFSs41cuju3RHDTC86NhvwV58tJi3ZlpRA1e2d3WWv6ILeUiz4Z5nGlNlj2Krd3bmiLRm
QUA/uditGUMgnqI+GQk2GFB7mbp5RTq2YX5Zkt+ICdaV1I7+b81V2NIS782tK6plu4533UDAgA1t
bw6x70ZB7UcXltw/HPCeG78tjobDEdatzOac3pl6ku5LlHVYV4JxELgKZ4ZngJQcCjApksC6agD/
eM8PDK5CnScHtZOC+4ixO7qDB7w1Sl1oka6t+ZQY4rcwopPjwCVyaD80awgB+OGQiw4Z5JU2wZaB
WDgOxeDEmyxPX2cdfHVOR82CBJh6f1MRLdCsTxQz2edCiUMk03CssmUO7cCf0emxuaMDYP4cMyrj
+w0coIEVO7AcIUfcgicThPMaHr5XcoQ3UWm9g7v/kbduE9iaUzIidUkTb0/Yba/sF5807VzrvdrW
jEJsirqkjs5m5b3zfnL4sWrWXRZ4I1pJ3OZ7qIQvaYoX3mTjVGNaYRPPmNa9OPItLTuWzxynzkR0
HyYOvs+TDm0OUlyHNLU61ConCwXY7aLU1U5QXesFULCuCCyIfqg6l1vpbfCXI98ilcl0y8CumgcX
J37V3iuPpZZrzj9HEhY4jaIzHzH6iJEhu41JJqjA8XBC8ltkwe/FPF4V+XE1//xsmRfmgBdlEWYK
MV7DbEgPuIRgaPZzDpG+4k6yLe9nXsUdRq6fKk3e0EXdcQx8z7P/pfnMPvJEQMVLLiybJOyB+cNZ
7klb/AAU7qn3uirzrRhq5DppjMYs66+63u0TvSDnVfQ0zGQf0CdnmzIvXDw7rOTwgXzq5sek3A9t
Kg/eaD2QWshAgEmT4xD11aPE23rCv1P4PmNlvtWzSeh0xOgRWf0fDyHoxkvfybDpj8UA4dqP4NmJ
lDwQLNTWviYq8BmyZLkZiOqpE6jQpQFsdcGzuNSs4RyCv7OV22Wn72PCFgWX/XNloeG2pfbYL93v
skMSSiLrD0SVPxmyQXxwNR2zo7vHp4aS24vzjYeKNIghHAeOB9h8RC1tFr3HXJDLz2n5bZUB/6JQ
F6HfAeZB2w9/anlaQEXCBLNCoOsj4gO7CApml3lH4yN5qpnKPBLNDfkcYnVUMn0n+RUxziL7nd1O
MM0LLndgJHqLRmkc0MH/bpvMIQ0SEvMgMbAJDwelXHma2Iifx/qmJz4RJ/BeRlqfvQNXQzcG+6Rp
6jSNagxdrgYOHJTqMdEONWlArT/fkxi7yzD84Ifsr7mfIzBQI0JKgymBLvJPsnOMIGq899mwd7Kq
wE9X/UczKXtdf9xgMJ4yETWfdvvTKNTVSDGtpkpm26HLfk5Mr73WYWvrpV2ojd0xKdvhZCn70YKm
t7FW42cLon2r9yTPDmQaX/7+4gHJSFkswBNIjo7vCpxPfB8G8xziA/Bx1gnB0RaAsnDyRLuVqYZs
Du7ZRrVkbhQLoxEEtghDk41UIIVaYju2RbF+wPy7HMAQenH124zpmv20f0ClXMKX99E78clMXZkG
huLt9W2x50diudUi6HPltuQsrHr2X/Ck2t7yKQ4shMej/0aq52qdABCCxZfz7+aYdrSjv+FChG62
nUvdhnao35ntVgfmDu+1iconkcVT3NW/NK2hFnNOllG1u9klMaR1h+iOhfHiu9YhWTAroDnGaVtZ
Pbp+UVwMM8+DeGpQYXqltk366LEeoGCiy+83uOLabV8OLKi8l2QENtahLHbYu5MJ6n8n48p387Ln
NQZELM258cULYwszIG8ERWVUserHILLTfhU+N+7SjHhC6dV6MvOYiJbXWUObgILzKdf7DxMMJ2fQ
yGgjLm9tP4feSMJP3bApKlfZgDVawwEezIg3q38daA3RuMRb2QixJ5BEDoxfHNHif+zOSVNt01Ue
FI8LqgJ9eHREDaxysogfqLK3dDwSQOneqC3WzcLeBO3E7We6RwfqeU5yKP5lhvENKxCtrFGrzCeo
ltHREdpuHj2qHgZnW2dl3i8y9OymfFVcMnk2/25Wa5O/5HiVRz1o7fLDa8bnghhTnoY4CbuSDA6i
D8LB5iUnLrNgHq+Ve1DrWUHdmvfxyc5HNte2E3Bq95iluBxr4ZvPvicfPWvdHDX5IzmT4hYzQCa5
wnnoCQFEyeBXRxQbza6YIejgDlY5G9SREDOnEdcucsKoAB464ZmARNxuE8c+LBEwQHJt9qXnJUFm
Tztmmib6dboEvYfCOPq7DL1Vl1A84SW79GT0os/vrgDX4otVaebdNw+eNSZ3u2z5SVjTHVIHYnMy
6ftkcOpjNGJXbbwMONpMT9Ua8O30Ec9m7C1AnYtRD8XfGC62GOe8Nk6iG959BcY0rYhaya2NWQau
i05QQeZL3e5a/o2QAaPUpCwkreFJN+Phib2LvWl6heK8m0gwIdp450cmAvLmB0o6ARTelTfBiHwX
86o+ogFknJgNiPw8Hp1sMr8aUkRzk9yNXgg+IXLyIPkw1vo7F5mqZCKZWMWH0ht+Yvsgd+j//IGm
cwKNGUTFWcObyim9lPVumW3tCTIJpdtUE4jly+WcT1gB/JX3nBlGhUxqeU3nOWxJ4gXZEdk3gAnV
xm0iXNyReiqESjCRVXLVZJ56z8vRsLYPrKCtlzahs7GbJciMZvphe+ZpMNyfzDZLtlNSXEz/SSAP
uGE+mQZG17AA0JB5Jg9iN/7Ex/VEif4LBdCnaZshQXSKjBnvU3lUe+i2VUu6/KTjL27drzidKWGw
6Ux9zLGcnEFGsX0seBGZAx3nbEy2kd/vCOKGACV+Lo79qJYKVcDsQUCEn20adNI91UzqPKeIBIPO
rC6z8ddsqm8cwou7JhrDyFcEDpD1ohMIl/xor9F40PQp9ASYIljEvbXyMj8qYD1I1FlEDXP7gstc
sxi36yQobABkGUHeqa0TT6GswEPFVRQWSZ1gqAGbpHgMajd7j11xWAQrAqmy325U3ycBPobYONbL
2DLNqgR/qJDqJNa7rfVs+/UfNiOwJO38hzbHWzRgNm8rLLF4TO6j6xD2Iadsi0IwPnZjsQOWxCa2
SZElORhjKlJV06JhJ9cKYzs0Q33Lez3otEiGsqltZg7lU5Yn9ZUMbbpGraOE5yEk8YP4+NhfvgU7
y30B7h55lch2mp5/Vv07zPn2kvGT+YbUjsiAIeEDGHJlyeLayHcmDlLerZVB2TKt6/l/hv7O53Rk
fBraWkYdxeUggQNvlCRkjhtreC2kAdC6mMjVyRzJct9h1pkNzk5kPTbaPrMeYkJr2jRKb2PTvtqI
rHtiBgPe+gddDvEhH7BDzk6EKMn5AZXEGi+LQAJN/pMXpCNaHARfFhtltOdxnPyCFzG63qlok6tb
4eZWYqFRqJftsiBRGvwNZdXd0LB9ZACUOOlx+qNHyb5GEzRoNZ2jpOFlWwozcDqN1kRrNxUxO24V
/WHsvcD4RRLYL1+L3r1iRfiluzPqytUp9NtQaxZIjwCnpLYgk2uFEyPB8RkxSAIh6RuyGwPmwF/E
RQprl+H7jdhlb4XZPYK/vQ0e+/MxjhQ0dtYei3IeZzDVo78QDIESbduM6nFR0E2bEvhsxrpzW8mJ
vWKUl8RA0uk5rFzwCpX0xfvBq+edm5AhMbNkx/b21a9grLpgGyc6zdvqmuMc9CY/eHETRG4jQ05y
NPF66WJ/MxjHFESV1WQbDXn3m96OAB+zm3d8uXjTZ8CJpprCJUvJeHHM6b22JO6JRxTurJqGgb1W
3FY7wGm4Hfp2iwWnP2lO45/xhMQBfnwMfDAf0VBznpQVabEe+fRqiRCz5J+DMo4Z+DssE/aRJddH
qUEjoCHl8TNhYkHGtoW4WxIH3aT2UV1NCOqCYVgOyO2GdcR/9yMcthJ8ixzlOyLek9+uldasAyjj
EMOh99HpuHQqNCtbzYjfIv9bkuPjzzQ40PHZkaYJynaJDt6bn2eYdtspV3IzOjYxDyknIo+3yQRt
w/x5TfbQN65a2DYOtIj5tW/sXV9ySVuVhUS3ISSgjwI/rq6WpnYjWQPH2plgiPFEx5XEUDztGc6/
xFCuLlkriP6xol069ciDhaldDPc5q8gcqiv6H1qTC2WtUZoYdG08zPVD7DlEm/sl1Hel7sRk4TSD
gLBVE1p7K0l3cZyDZkU/EQ41/QYKV0L4Mv+R2kox6C9gASww08fUCV2tvRpzep1BgDJ5lA+2MMSF
m59tl8/tq6cpdpIa4X9lFNHdLScUgPOTjBvjURYO5VZUPyVT+eL55e+J6u3iK81bIdwvC5qrnVr1
onAlfzSsCE8myXMbywfauxQCUjBCVW82DtjK8kBRUSND0Y8V6u24kxAvMe7vzUod1486FJnsgKyI
AKkEdDYW0+xcuatFbZTPrdt/Uy0j/oyleoaMQFCABGpgWNXNdk5cie4Z88ObPc7tflY1+pDC3vku
RWdtjkuwDP4jj0aCt9ZezmzMxRHZ0M5R3lWtcmfVLJ+LNkVbQq7ikC9viPq1bCM+J11LDI0LESyi
qKus3OcWKft9hbVVxsWxkiIKYhJVCnO5+YY1QhdwnxeC8hKh52iaGFCQjPXHxybwhIPul97r+iv7
kXoXjazfHZktN4sfNkjVkoeJctD5uPqvIum6C3DOA3e6PEoUOhvAMdqRsc0Dks75HlvvxK8QC9EY
dBEjIS59acyHzEXrUeoETSkhnyhRHlTLIqzIvOHRHhdiYecWodhictKq/CD87AaqH0d9unomMAH1
XvU4Kzp0NG3P45iiY8adXPWILWFr5ltN5Rkk6pcye0jaMjmIVD3XNfuiFhkqktqdDbaDGcpQMF6t
Xgf+H6AoRK0PvfWj1azqizliqNAKnNn5jWE7ZbjFko6DIOTLUcn0ttjmpimOVUEFvqBeCZjwYmYG
umN0fmgBtNqpKl0CrzCBPyDSZ+QVOiDRGPEh19Jb955ro7cZMXMytmqQMoCLKzXhkzvovMSMtLck
tjrXyai3yA13UD3xdbYNU5R+rvepm+5joCpeYZ3JDW8CAsOJD2G2t0Hd+jYrNKgFC34yB1W0G6At
NqS713N29n15HXL3A8nQPrVMfnJn18TVvYubszL6J5yJTzlt1xRfBr84TIbZ4+8kwIWRojbstEX/
rN2pwfGGwJR1NBOt8jfqZtBvCkQp4UikzwooH/l5Rjqqhgev57Hgr1CxlF8USEgsfQ0KbnpG98ro
GQqg4E1hi1jUZFOZKBUtp/yF/+mFPhrRLmTuuiZLgbsd0EQZeIvV8AUkSlcTwEbk7Pljl7DcRMBA
ODh59WP1f2tM0fYpJh7NnDn58ovDwe4Z1t1qCTihaCZFIs1Z/go/DieHcxrFx86k38t4FVO7JDuE
eY9/zHV0QGLiQlpXAljFX3mN77S0Hv8AJTNQK+5TzbvOLBsm/GdC67f1lIoNuil0HYPLJqB600r9
BXqlsXG7s1k2J2Fi6rP9jjrP6H+4uvYn6+0vh+X95HWcQT8sjyM4b8eP1tH3ix35nEB9vEds9Tma
0DeMYzTw+izkEs/NToPuUbjaJvOM0O44h4fSuvY5wWZ7n6Yfe2zi9U/mtDc6Yxdb+OLz0nskFYTG
KiaqyiF1UWPy+d3qs2LI6269+s0ySI/yvfehcc5CmETS0RFuZac/crq9tIjdOqs5t516cCwB09Rp
kRbUA5weK6I7R+Tlr7euJHEvwt8YsIA/dZSMIZKcDYlPad8GczXezTa7+XWlDlbDXp4Fc5Skb1Iy
/PXYa226ymxDDRaWpTPiH4rpOfes3xl+lLT2L13XvGcMZvlMXABknHtTfblG/sfyBohVsnkc/Ojd
TZBVyuFBS8YvKeWVq+d7cPMUjAjNZ3VpFmTSIIWJ56jyPZ9C5idoTNYjUviAQfVkJFYGPn459YdC
q98AgvDh07SUYqUAlGGR9xe5P32MxkGpL08qz+NzpJxt1MRYf3MnBdQQEXkIh3oT9cyDoX999Hn0
VXRwv1j4I1quXRuyLAkXXad2OkUpsByIzy44qLZHBlBdU0RsZyEHK5B4bzT3R4vV8qxcPPiJlIHv
RguyKbLjitL52Y+UL7aXHVsPE3DTTadKrsdko+38TJMQKDR09snMUCNtQ2fu3lPdoCovWigyWR5K
PqbL/yTqPJrbVtIo+otQhRy2JJiDSGVpg5IsCRnoRmzg18/B28zi+c1MeWzaBLq/cO+5dJBLu/Le
d4290VyP4YOvlxsZqGHrkyyxQhyHhNdFfYos9DEr5aGF2gnujLyqCcukWlA8mmUck3bCqVwsbIAe
+aUjCPvOOpd4RkoOE6OhDCizSCKzj0IIfWf0uXYYHY4MEpOOvq7xVtUFwK9ID1UR21twZGRazZgg
I7jjS/rAxUiiULX1ydLa8qPK56cpeM4ycJuEWICsQ5q41WxNhnmgUSou+lvrSzO8lDFDxCjJgnxn
eCO4neI9wJkS4ZiIBSxNoee/oDROHbmlK+dtknUAUKZuVr2uTn1tvNoNxD0okXzDot2rIGT+gYkv
SsPZaLpwikawZ4BYQ6NP8xOjnets2Ba8KsWYwQXM2VfOZx1zyzT1+DUyE/ZszlFHDTgNVRpO47cp
kaa703el5mFnk/lmupq5ThvE5FVEevWo2b/O4O9Rg81ToF8baapQTB7Je5Zn0sKJpzSIf+rW5Iqu
9YdEIanLFemcc1kYWwFRADGLX+4qk8lI0iWYgad+5Xt5/DrY9t9QqhNtvXupsmTrTjZTQwJSyOXh
gwoKANTKeNv9qFSHOC+OPvHDN79Ov7wSMzNyUkBfdOCJmT6hl9V3LFnlcWQ86GBy4VJKpo2hRWdz
qJ/dJtK3te7nS/AR2YKkVQRpVIRJAsho6XSwUgerqJl+uSGuDJKIlM+ClgQoWaJj51igWDC0kfni
It0cWn1TaX2+0WwyQLQYpPOsM/hMNX+jKy0NW6/Rd3KkLjVmokfx+T10OYhfEw6LXojrGDffMf5Z
GkpYz+NP5ub+az7eGaPqIyNqBmsjPj+QxVBycIjC1yVq+Sil/VWw2VllFB97RzVHzJzituRRJpHx
XhWZi/WUwDdbUAHpPRYvote2/2gW5LkLmB8LHch0nnDhg9gaO0PtG+LgW0SHh9qq7GPrEZ1qV+0V
XwcuAbytCXU+brXp6nMMw9suPyi9XVRh0AyHwaOXKhYhmvKpgyP4X4wGLgWe0EtLnw9KvQw2aaGj
Hqy6axKl+2muiifQUFxkuMw2inC/lZyr3ZDr4LES/89FJtyb/muQioAsG4Q1vWhuNJy3PEc9Jm0l
dxTkgklJO9oPxO9lN4RGDGmIEF5eFhIcKlxcWlb+C9Djn8qadMlBC45Yt3qGa91jToAomVQW9YK7
6dlaOn73L20L94QzAAJkH3DURLa+LgyD6CJQKTUGkTBQ0ZLXl7wiNDI3Uzn9VBmLwJqz/ChorSm4
sFkFdfIEu4OfzsWyzvzxV09YVbgm+etxRBPgUL9EzKUA4LO8+y/4TMlNnRn2rpppOnWSizYz7/Fa
jssSeNmHSZh66wLQ5TFt0LkZaCmoDfP57lcjpT3gyyJlcNsBst+0OqF5GLEvBcBDPDkJKzpmRvDL
IzR0uFsddixrcik3SCugzHlNszMGCYTMbh2eKDvfkrEDDOJrtnljifrJet+6WHE/sxqq543oKDeJ
qrOtJN3TijHNtMCa9cBXN2W55HOtswKSXxRA2WsQJKxy1oKDojat8uEeQE55zIS3WEH056Gs9UPf
lKg1Eg7kxDReFnhSZHt/HvjUq6q0+1DjpugM/TVw82AX8Qv6XgFTaVbrIQe7XRbNO7iMSxun2Qtg
H5LoRP/UpFl0NJCWrgd4PonWa69wC/xTV7H+6rgp36EKswGGSm4g5dhpmi0fXTP2T7bjvCAuph6f
35bEWM93r7YSP4XSea2c+wTnyOtJAQQy4FAirHXbuvPvi55oYTL5zAUAwZOH4Ye1qeGP5S+9rus2
NJnqwtt7dGRwG6MdYKZ3Euh2GbxMiFry3bY7SlGLlAPoNavKHY+Nhit4cLyDvzCRl6RcVOzvafoT
9fVXGv/FHXRvmoyz3XhXbZrex2pD4h8MqBidBl/+m+kEj1lAfvI8IVBNaTIt4+4PxrFJwGLi9Fgj
wlVgYMQpXbBqVvrnz+I9YAtOh/PXzMmfxQETscsFipR9tC1lsfduZO7uL9UZ2Tr8bPBKfpg1+p+R
qYNO9o5HSkAg3ENuSVRFhn+lAXoeoYI0gXkw0+LcdupJfbY16WE9jJHV2NxMASsBNDUkuw+LHTm2
rbGGm8h9wv8atISt+iMWP528ThQTAx7gpJk2IE22Nqq6E5Jf+KfR3FxqvUpuQcOMSbuyqTK/2fKS
OJXYr9GU/U0dOpAgozYapNNditGByC3UNdUyZANy2o0FRiwHjc/TkGCTNCEjwNBp10SYu6Eubbrk
CiRcZrjGGZAUeVBo3RUN2pZ+uH1gQtHhrWaA68+nci7wQMjvLM/ka6I5t3H+cFqp48Cd6rBP0TuI
scYnYVRhj/v0ScAyZeuHzbkwc4eZqigucTpWexhD32BRJrj9OTmd8XD2mC1h6TDOqNTbZ4OTZ2UQ
vrTuRAphEZbuZq4b2rwAOI2WaxiSOn3jYLPburH/FZuCREvDxX/G6j1fIqK8nhmDgvLrYzNeK7QT
Wz63cySCcDVruYmHpdl2DQPI3Bb7DhHBzohYvE+1Ekc3wcsdD/7DPNrxrnfHeV3y9oayLXYma9SY
yUjY4ByAwSCv8M2QkdpUoSRJbdvIVEe9+9RM/R8hBk6ol112qvGArMo0Cm0Gh49DZr/G48Xr++Yo
ctQX+BRZbIrkUHotH4vzO7Q8J1oNerTlccWsG4wEE8QSAgHhh7QUX9II3QQXozcE7W6IQaw72kyp
V7LwscvRRetNZwqXeNiXnFzQkpxL55b5s2PJY6GKbO+WBXROlb674o8xLQEQS1QYimFeOdGzAFq6
lBHSXmnE+xifF6sU58HPOEayBZHf0ycPJHNFqfowI4VGaPITkPp2i4XxHCxKFzUT3psK/Wkh3NOs
kJKV+WgF3LLxDqM3gkubibZg474bgs449h7NZORi6dCs7gTGs9lKhZuiYlQPjcLYJDRyB5PEIMZq
NREwJBMAZSKuF1skaeVFEF3RKRgXCBlp262TNpg/zIpKyjb87koxQSSESS/oVDFTT0oVsoyns5lg
mbAny3slLbPaJ1IQIsSblZPs/qk6xuD9MP8O2XTvBmy5bB/OPRbL59YfyKFqvBz7DauirBehxMpp
DmkaDqND7FLsfvcj//+mWYo1cvf++2F2FevG4p5O/kuQYAYxU2Yf/rQfkcqtWV+9jA6gz4n0JqMn
sfQ/WTqUqKwQYSFjspbjANHu7D3Ax6gR2VOHRIpCKZeMHhjGYXpXH0wT6Df4BQPPG1H7BP3TJJ2z
5ZAuxpzzw12UEpP9V9C4emaDAMP4jJTlvo6uxU7QOmhOO2/dAFhcjTkFFUIjvb86AgSeDRQo7H0D
233MkgDp0FD/kM3LyEYGvPcQSwdfMDfIn2ovZag2HyLkNlsCg4y9E40RJIXmzo0Gtk8M9MJIqg4s
WC8Da8aj3XfvpQC5pC2CQs8Xz8JOiIv10ZDYNsiqTvzGljxolRvDuKfkNrvhliPWfiCv+4Q/B74v
KKoNoW9YH03YY/4v/joU0oiswdxGKAOSu47wiuUlGqSs7rneym/YoXelo5GfGJedVQEEbQr9KnPO
fjLc8dycDDd6h69drssq2fPEAGzl3lpxXbGtdez76AdHmxKTzUiEuRrDnCimirCF2ApBjkEg905G
OeGlMtghciEUq9lgDYVezTNZFCunJLQux0umeUize5slSeaxeJiOXAI1iT3JL9mQWNAcljAJjxA7
E50FDsL6tZPk321RkTwwa3U4C02FRlvbyHfIyOldCOJaT6yCroNiZWRMo5KbWzIx3qMsgrsQ07H3
YnjQ2wicdtakWzHyDol6+FL2VknxBkUDBaNjbQsdPxN8FHhyVmCvm8bi5HHZTjkFoQ987HXhVPe5
8P/hOHjt1Gocuxmrpwp288j5wuNHCTAhomiM4RPnxLSJYtzNucmiHavTo5Zxb2nk9NL0yXsAqGNl
ewQKlrP9ZyVMBBEyUh82GionaqyxMgm8fh+IdW5I0JbySYzTTOnI6CGjJcR9At+wwAHvTCj2e3pi
gydoZWvGl6fXb5b4KmreV7fETmIBBK4lBhGL7A53eM+cAVtFhoRCF+42aWIwl/GHcSGilBEGUdbC
qJ5Gi+hesC5oLbvmME7Gk6PH7yjjxhDfbJ9Xw6priMxjd3dvUDKujKopNqnDzZLGXGq5hyk4++iy
gDCyHQIatlKi+etG8Rfh8cOIT7jeZNUhgFm565X9OrY48QKT0FWdQVA5UTRXliV2BL5sjYJdTNM1
jKbdTxZyfxaLiVWWsWOIPe879ko2ZQQYzcOxd8Bsil7r1thsKOc7GoZ5fmqW9B9MXWuWLQCAmG3I
BPcW/p81oG57pcVUWpjxMcXrwYmIkX/aHLy39Ltz65NGHyOuHPr8sXDs91pnFtjXSDGmM6DVJ2/2
SY2rgxlTlPZmTtkzbIjOwo/FgAEhrxt/jYK3Bt/Gwc2f81q9I681tzxvYR51jBTnhgN4MEIdMUbK
JHqvGgrFfgYTRMLeO1vejPnwAx801OKAEpckziAW/6bYzzdAs9182iBj45J3K7TMqn0rLSzFXT+c
gmHCbMkmbsI+FnX2uUvajxG97uTMV14PIlU3U6zQ1aEKZBlDZLjXvbUJj7IJY9aYv/kuXzQn7a59
63yXzFQJP60pWjvgiWlnhQOy7pB1T5iDsMmtjjqm8K4MpunO5RA8tEhwc9bhZllP9ypiK4kTBgVM
dJjI+dvSpZ5b+PNl4TqYuCreSHXXdF8R0bMymgZWp9Y/5i6UgSZzNtUwxTdvLFkXQXTKxR+DeHjs
jAPOqHkd2YyYBQ0w/jXWVF9ht4nRCOVReukd/w87+ZpgursG3o2oFrAUlMTormt0YL6ZH42h+CTt
j0k9BXJnJBjJC9Ze86LxtG7kab6M8QCe03y2/DoLe8b/8wAag1feWHQMRyt1NpYGfX/oimGbC/Pf
iJqniN34rkAX5ALevBn390x3b0UHOpcx3yrPxt0sBm7IFESPsGxmTcWxtbG8dew4kJDCCKbijCg+
z2XYZM1fImim8tiUmwS1HhVHsi/7YZ3P2XxMUtrzNL2j+/pSzvBgl6B7WDSazBzw2gFNYpQPD4Cj
hf3OBoQnzjOUGPAlL/HPYNU/rWyzBzdJfryOaDOYWavWzj9w9T6PDSe/NuUPMh2nU8w4LRUGc8sM
mXS1z0kp3LGfeTRmtm8OcavxAOmYonOixkeI5MRrJILWytWhCMS+Ffr0Lg1pd7QWPuGezfymovY7
yW5aYDxPZoyVOuKkmhaVtkPkI2NMPD//wOr+1/NkJPmgACuTgZgZWYe8Sb8JKkIG5Q/44DQW5fp+
1NJPCVkql57a2gxqhym/1aMHEmIyt5kNcMfsRiSyDOo3IG+iTu3GHsUOTBNGWe3igBzZPg+9ftZN
IqC86j2J7YYn2hIUFGU4R7DP/FQdhyF4H/LNzL2PhcKZd0IdrRkEjmZbYZGDJeuS/A3vJUz46jKn
+N18QTDoTIoYTiGSflkv+iQ1bSfZbjMWMOsqKI8tnIk1PxsUSPSJZKdFbBH6yn7Q5Bxje6ofFtJI
497smNOPX+MiJFJPLJgL9L97zntkAo0wn4vmJWi70CefOOjiVysP1LEsLC+MW0TgcdlU4POzG3Uu
uMdZWW92y/aOhX0jiMVFy4ViQa/0YyPFY2pF08V3uk1ftu1X1euoftwGcSRHDeHgzbQtJfvVqjZZ
ZtuCZNEywExoV97J8ycVUnawnV90LZ7L3DWP4OPCG+g/2ZPuCXXc156bHONO0afDLdtETc7yG/jd
uq9rE7kcV65tkoVdOQh1ifLe6qQUkmhgv7bwYcGzK+PJaj51PaOvDzgTgkbn1oiJ5mafgvZXJHeX
hFgCGeZda8Wcd9VsnvpUJSciyM8WifZ2ql3qOj+mCCFCWyDHRGlkQ2f0IhwWdXxmGvWJxGd+HjIa
RoJjWvh8gPNMl7wD2mp5HSLzgKuIDqsUHYOrBIv9UOLsUU12hglFyV0WdqjrlCmTZn+AG4qIalNP
bWTMSBvE8Dhn1KigpTZNwH+KC4eQ+cmifTeTfDuxSNwx52j3idsQNBgzNZ2rvxxGcLqgA9tUgJH3
jPs4IhU3erJmpVadDUevD3xByaUUNQ8ticpz2T9aINf3+Iie3YTJROy3qKNK5AR4CNJT7QjiCkda
MPwd0CJHZslGHmyAD/tPXQLQGzXEyNKaS7MPA2fiVegJ1eDw3rrVUzURs5H2VN8zk+wYHXJFnxFY
6o1EwgspwZSwVy8qPyxFdzZ33Z9vIeLR/4ooOTY9pgC1pOji3HWXPIkLuiE0yjBXNB1zRVskp9Q4
8niy+EjpMRQy/1XX9+/0n+SuCypK2VxyLf5zLf+sfJinQ8wF6CkAq6lpv7T22UPg5LXUaU4OE9kc
wahzSYEgN68EgiG54FTwPXBw3scwIy5Ka4werXHEcJ+xzOkJEs9ilF9QZ6OFxzVWn/Wa3oeJ0aZz
MPxEr5lKjiKS735OHLIjuCCNOvT/xdgGrTo6FB2kpYVlasxfbh9sRS1+IRgclGgsdqAp0PfJNtYV
4St8HJy5BiW2j/GcER4SziwPDlBO201esB0g35Qta6tlYxjAVGWQWJKMpw3zyWn6bt0WrWBg2P6q
0hFhOsQ2HQse0E0X2+6lN6S+G5Pih0WXFbmHAMrvpSbpJXB6fLd9xvgyTYjn9aNLk4KHB4wUeuVg
Xgbd9re8bRAlJmfTytR4zp7pjvwFVcqQiE1jaGn6syn+w5lkyEsMePNRACGiEXoIVBANnHD6dWRo
z/lYxWcXii5Z65xzhJK5e5L6aFVo8nFzird8mK0tqIM3qTs/7qK16KDsQqoCL9ssLnOQqITR/nig
uT8cYyY4SKB6FjElRhl4H36nFUfTk2PY5wUiVGRASnk/uq0nZKqJf7WfjLfcz3+TeIh3/hAjmtTz
8eQcWinTOzOeXd4FxkVLYoMNTYcA1RsBC9TGWwpNdlWfbFVl1wo05HXUWu2CyBpzjCT3mK2TLk7M
crOLdOOG1zLlDcq6zeC6xKgEYi9s65E/Ll1Zw8S/9kbig41u7bbDu8WYs9Xyu3L0lzGHPZVpoEmq
nJMEccXBqVU4FVfP9/ZlFb8M1UM7RdtMjLRqLbnBmAk7HQdG4qFI8+W4dhO2g6AYXuKIgjuhHFzn
i4bVKY5LrFBcgfVAynozWKmwKeHNdrwTOsy1M6UshUX6HMMewl8fvMUI2rra+EdFVW5NLXjqEPzD
X64lF3l6MmqwFypILuPQEcUgaEz7GeqZl2Ka1stHiBGfuZQJYwWUdBPelETD1gSeYg+I9i82BpwA
UEBzidOJTQqOD/azNkwMOZLVKF1G8egD956sr2aJDh3nxqm4GwvqgcaTTHQ32ZRKww6WzlnoGACG
aEetIHp1XMcP/wtRpBDzmZOtLR1XhFGX2lZiNTZ1Nsw1CgEEoFgf9DVpGXJXxfWbFvk48Kox2lcM
f5YSd91pvxPm7jDGfceBgXxFFt3BT2ukXWSF2xUIrG75YWD/3CZ8HFyCa5u+CVk2XWKbovVxh5JL
BezjOAZit7j1Np1Ck+oE1Vc7AjkYK8RKsQ9gWXTNSzITlhWkzs7LkfijjYy3w1h8jIQ0Ie/jT8kw
4hOWIU3YHKzIdt0CBzqJqA6nxnuG2IbRqDBuk0sZ1eFQmFnjZNeZnmDV2Ym76+PiO51+sLfU61FS
F0JORy5HnlriHLqSOCuyQH+NvrlgrCvYdJXsT8b4UYNesZeGPA4KXWW6HZjtM+ULOh6yOsa4Y949
u0QEGIkN5xhlqjI4mPsZ/Wo8PQw4TFb0dPU2Z+gJmiHbyV58uAZPHOXZr6OcT9seKSfy+AVFFIIp
fIf6pCEeThDnY8o/Lv+wX8EGBZiDaGLk1COC2Pjix6QKRCRmA4xgx0jc61ZlV5XgneW07EKkgfrK
dv0z8ar5oZlgFDBuWqeFqs4Uy7ST3qK1tL1HOpCvAuv3Ni7HkAqSmTrVSt2h77LIjIRCgPsc1Wsx
wjUdrCe9r45YYkhiN796W7v2yxzSP5pZihhcWfse5suqzfu7QZvK5PDBIR6St2o9ufbW4PrquABb
rWbhbiMoYIMG+Rddim7Pp7HzDo35Gg0ERlbkua10bWYEUZj7PDsCPPk3OVF2UZGegTLXuFkxR6xF
erPaZWA41TC8QdngU5xCq8e/SRpQuu6ge7CA0Ukw8aZliOZMp46gs1UkD7puE1lkUouUDJp7961T
wYbN71a4PmTucgJ+iry5QuSLeG8pqQkyMmlL9Ja7wqMyTNOdY8c6Irb0EzHNY1D3NGBFv2Z/UYEl
Ma2Ni/qLLJ2N0TXzOgOcF6b+AQ0FE3//jkF73Wh5tSH5F5Gj7+y6ikg4rwJJ1f14koVf3dwtOG/U
yRK9WP1JbgEcF0tHtlkxlph7QNPgxYgzBfkggdcpAck8LUhU9Vvz26r5y6vlN3FhgISSad0AD1l3
A09Knwged3kuGvFmxuMjtPwxVA0A1kC/w1h78hgVmiUBQDXjyZQdSifp6wyBVlcvnr3Bwn9XkHvR
lvpGH4XcNyhGGNSB7pSTtuqkOAxZ6+/Q6cN4dxOk/3bcPWqSkXBj6PMeAuG8gnt7TEs/3oLZd9a+
B5mNaODXdvbPYwFBkGJ4q1mLKS1un+smekukecTYd6wa90xb+NYVNRlp1UZG7hHU2VPO0jyLBQ1Z
8UokMqr09yQR7aGQM5VVgQZFAzpEIwNyc3gG8PWSTMljUsafkycYAGbIzaT2bAXexrXVTwTEOjWC
I+KWAKQVK+FAG44Gq8gotpgFjtzlQLqQFn0XRbcRTHx439sTIB0mzkwIS+DxbknYjFnmztEu+1vA
t71jM04/pbfB2nBn78ga9oQJKj/21pitZ5uhCYEOWujWyIU8OWXbXurpjrwLtZGae+zIVLultdgo
1/lUQ+EdXQ89MIMe7gVRUkQPCEuqSZ3BZwtq/bTYGpZ2LDsXIjuNSag+pZ3cRYdqLgCiosm7jEHC
wYaHVKNBJGl+8bfgSYEpb+od33PNrEvJZkciFxNIbzoQcfIymHZ4rUEAPtXRAz6nAlGQVq7NCCXW
ZDASO03QyLaBZMJazgNqFu6slcBXNdcY3hYSYTfWa0k8bADujO6rDnCBay/KZqdfmZ8QoB9lab5l
Hk8CUYwIPjhtg34MZ8V6y4PdbXjlxh3rZJvWzkdKWARKOZSEWZIz6q+dreehoWVBwrQu4whqSR9y
Eu8gAv+IsRa3i96ELRXlWmZUaUk+vIml3u7EiFSattphAIuMLIrgWPv4HRbiKFowEp9Cn4ils5wI
XDZ17ylykkM/E9TZMcHNDafZxNoxSnpakoGXr8RphgVQnmfIAgBBx4OvtHNdRuLBQuu5S2bO9CA5
Gnac70aUGyETwotcsMX6hELaz2n0R2ZI+9oNlqugwBw5Rbs+H5gPBGm2Ga3aYuFFvIHtNRQmy8lT
YyWx6G4E6TE7vyrrXUN6EJkJFJXM9zZIJH/LZ5b++p1h8AMvi3ZOWMAaXQcTiFRkLmo7Z0M1/ePE
y+BLQqvuogROWQNfTFj5ptFGNH7VqB89gi6tMjYPFYqi/dgwiHL8+hxo4w1Zh+vZE6JOkxm3RtKh
kCQng/+etmCv0nMXM5u0jc5FLe/O57LH67w8F+gEh6PSAfmWXvU3dlNz9NP40pmgC1KC8TzpGif6
pzdZtZjyin9Bi8lQqu5J6/VfzfHtLUf7txGRdlEzTjeVNHYpYuOwRtYUnslgHO8Camgfg9pK5Nnp
CSCMhWIcvGQMZcibOdgY3ePYajBy4jxrYybAvfD0NQ7mY6+8ErKqcRi75sFg7EQgNQy3VG0zDRiY
0bjZurTP6N7Ha0bXFkBFiKhWUrIigWmxNXKaucaiBXNTpfoT/BwvRJ/OvIQCflU6xMXUDxMpB1jS
HHdN6ecjjnSvKQfvRu/bd9cdvvWke6L61/dN9STMcsPgo9wOCGRXCdIBk+AK9ChYuXoz6gFdIQWp
o7PuDC+oaroHfs1HMNwe1U2KXqzvoI57aYwGTc3ysCTW8D6hDxyZSwQGySpSpzhUlEtAl33HenFn
thCOpdZqcKr116Q3P5Yxv0PQe4hS6Evu4KJbsKwvxhPo06VIHhdFSGITv8Af80SCJmtcdC0bZr97
b9aYsyTps1PyZ+0VyHRUPDzl5s0PUMiP8m4v5nbEhOkmc4WkNY5+5oBv3ql/WT40GxlfAYoGAIin
ATYaynfWm1cqd5R/E039EBNzToALQEH3jd3C52BlXxlaMpTrcpXrrAytoiN2zDA/HV+RJpGy9K2y
1COctgdBNE6PTjZmV23etp3LiB1u0Do2W0HYEZ8j5Urdxga/76R5pyJGHmcYMfynlEWmpy/Wr46/
SO5um2UCAkShMsqnkaVIz/xtjfHZe+GqG9b2VKBkMsSpwjxwgCPJLAFq9jpzJvuEhxQ+QB3fbQUs
g/Pqqhi8bwuJUseZ5CUWOSk8olrCWvRP7EryISu0jZEr+ztmd+/I9t74xaH0q+lSD66GeRL02gi6
XLn9Xy2fJp0Ud8QGfoTy0nX/jYTKUFr5v1il7dB0+ze9L24y7z4qeVYdIsS7Meq8ECiIlNj0Zgob
1w2+Hcf/lFPlIVPiSWS/nnBUU9WxpLPx7rdXCWFeLMoM3z7hdf5U5i1KHe9aFRakYAitMC6+PWRp
7OBc+pXyBRBx75JqMQM8gNvL+ruyH+3IykLYpg7Tapa1bgXOraaR9kYCXq0pCTuOQS6ZZRrjiie8
BKfJaQG3c/pL05ahZHWyG31iWWcxd8Sam7+5znamdXBjlsPsXxQ7d2jdYT4geWAziAjVt9y7kTcl
nvOhfalL59bWbXnsXSe5JOwUaMezp8LqO5B3o7ZHmt4sO3Xg/Q1pZmkfw8e3y5xQvVFt08xd/CbT
P4usmFM7Vn/1PJq3GNElmCab6pJ7KaUkH4kzQfFXfA1mhvXKAKGod5iLKB63PlapVZHm+yy1T/gH
boQjkaYlumIzmR8EzhxsG4P27AqPrzO9+YOzbS20724jSBrS3b0NdvLQ5I+d8PowIrIe7A0IY6Ud
dZXUaxBkGZw3fpd0jtBpMHIjlP7bxwG9UXCvGQjD4YzSd/C/6oK5zawwdtBsTpt6jbDnnqc1iJ6i
WltmhJqyEDs3QBY7ea2z6iODFAuNPZrv3VIXT4VheZeGiYuXYpzjZoCuZtUnN6seElu05OAU+ZMp
1UePb3isifXB4pbFkGkyr10EUUWYIRpQ7HxWsd0Cnzf811GVd8ND5AoM2iJHBeznZiqix6LvgIlE
3rZyTGNnm92DllR/Ab3YlgHfBEqyzMglIPNF7quxfS90YpfZvp4tDcEQNYC5AY/TrcemezT0oT80
DyolUcPrKvsaj4a+83B/TQNZEX7ELkPhNhryGMIZnpRMifGGwrsERd+QQRdluIoCSRZs+dKb4jmP
u/Iux3pTxu1wKyuLGmZOfhzb4d1BgLeb7MBGacjEKkhogwhuHa6DQaIgMmOkMsa0GwwV3wuM85bB
VsktI8xqcZ+ea9iModBJMawSM98TQ4joqKyu//+hdeMbfOaJbLC+2TWeVpyTUe+A67vFkjVKo+Tk
Z0sEmyTKo0+PdzGzvSfHMZLHqNT6kw0jcsMGF9RTsYdSZjxgAxM3bU7xWdHfxw9IKPw3LlxmjQMf
jP5ZXUtn8Zd1ATlcI6y9gRb6mJjaLwM6HbdrVwLRrO4abOvjYLJ7DshH7UxI5kmLUyUbbq7Eyd4N
1k/gnYsUDE7pGOIQfcYy/yIb7UAzKy6uh4bPcexTPinc9LX5C94S8KWLko7vz7/j0TIj4+E/8zZ6
8H5jRdrdaEmntnkP1g6d79bQJMzPQHgncyBBNFNL5Ijs501KyOA6q6OvoZirKxA3AiIDZhvEybD4
xA4qHWPr22STJ7o2HgOw66zXAF5RFXBSVq2DAy8TWx2mChbxfK0AB14y+nzieyBxG1NtcKvo3jWI
OyCPya5V7s7jXvhJMG82c7lv3QKQcR+1p2jCIo90+Mqqo9vbmYcJri/lJmfMsa4rtAUimRd4s2oP
COw4+PDN4+pfFoBEYB5MrBO6UZGB3ZjRY6TolUctcn9m6xmJf9hyWpx0N+t3Vs/SbhhiJl++1m6L
zPyuYdO/106Mt72M9IfMnj9jrfW2bjFEx8nmUOF13eZRjpBh6QQD3QrtGKW3abAoZ8H6ZgfiREAs
waW6Jw9zsfhZmI/sRHoxM829z2N5GBzICH4bbSdiLTQzSfYxgSPGODgXyXF9WYZcIYmZdMM03buh
Na0XvfZLfIX8V/oSKBRz0e8jfQrCxDLbO7DHuggJFHd3xD1NN/JTnc1QEUK0pJ8RfMLazFzX2QAl
q8Jvl8h2r7PsfMlU96tPZ3dGcDyYcw/iecAtRQRwYjrW3uZkgLLRE/3OHC6ZflEaWyfXc39b47Ea
i/rGN30ccrRSTJnzPWp9mPuOCQaLl44jxbxYVcTCUv4wQJf/Y+48tiNH0iz9Kn1qjzowAwxiMb1w
rQV1cIPDiGBAK4PG08/nWTXd1bXtzWyYlRGVJN0dMPzi3u8u5yY2T1WYrKq+t1buWBCJ0cWPHEIa
EJTUWJhROLNSyzfd5GcbSIwYhQrzbsYRYz0m2hA24q1ELBOBFuya9jpWfrwlzIyhwxAHt06Um8xB
lh65OOPmdlEC16rRcT93TXbvBQdIVvfuoYmNS5Za96aLuB+dttgV5vwRdpyWmCCgNuWrXmXJ2ghz
brPi8tcbyZnC9M8lYBEyDBnifXiOk2jvKhKmKuYWojBhc3kZJ9XkBQfZzC8aUHXrM79NlCJwr22+
wmh4i1ujfqoY6i8TsfMKbd09FtG7qGngIKAgmlnwvpYDBCiPu4XBiNJ7gfVxz9agW+Zay4PhFtSW
An4tkr/fHmOceAjkjcUtT5HBTDdoeKt1Fcc2PU9DErFd78oB7UkWtzUcYhvoROptcTPaW2mTtcYU
QAezeu51W1ynWtxjwooYB/xgV+TvLKRWbOenANeRtYnTh4BZRStYMb+qelhzqtifphOTRaTtPfG5
ySZycDnqfF5ARVBPhotgngDncV05VJ2MzEgwrZDpUmVBrVwHAWYE1GwLgACvFWq5tRgA5jjxNSij
dzBg42KecmsNkehEpH141035x1OovaJGtuvMC0GdB1u7Kr2jJnTwVCGYQGSHYhI5frzTebZKC79e
J1nx6uUNXv/WBSI24tZovGVuEqnYTIg9ZJ2O9wr3+mpGa74Udfsnd+vsczTrY+WsedaPp8k6YJ5u
NgyCw1Ue+8kS3pf7cDJFB1Ih3hRx1GwgWrBGDa4RJ3HtUzEZ2R6tzJtubPfD8VjR2LWminn8qyvf
BghY73HcyOOgnQfZ6Rf5gePJipvlLHmOEoC0jWBAG+yF9jPYBjNF7PFc0J2gMPRanML9HVnqPoQ7
uEhE+e6bTrSytHhC6vLaSBxYZAv/SM35NfQyxj7GdMks4LXiGjbmNYTkEpgOwXsdVBj0pr+LLqce
VlnHWKR4Q9F61h4uJhPSbD+ZHSklFPgVWUdumK5JHuecnqD4m9o6lSSAumofYZ5fuz3wGz+m0tnn
k8vJKpgmNHNebXRZRoBKzpEH46hN+j+EN+yLfrh7QfCDaBbF3Fi+FsnwCTLVXheMCPPwIQqQH2mq
TmS6kjJNitGGOb5n42bnKR4Ca2BjPiDY01xwZX/HEfKb/xOBL1ikOVtALDGK4bc2knjvGD+9wmbk
i7sBUlZIa4iwhWlRY9sg7No+Wyld4ZJivBil7kvpdAZgKfVix3O2tutzXj84CODBEFJdowHYz2Sa
uIUSBB84LuV+lmBmMOVmK7KOjr3LlMIjY4CCG7/iaOb7emD6CiK6OeSmxewN6k9jo/mZukuRE6Pb
1WjiJ+AY2ulPI88SSEFtBI4pIIgqsU4uN+/OCBJj1fPzKI9Ut9K9IKC4PJlBdFdxMr+bUHegGwPv
AQe9qtAH1/1oL4jbydaaO2Wb5C/RXLir2oPnK8Nd2wy4rLSUm8513vokNYkD6+4VHxwjoHHR9ZIh
3ICVmnpzvvpZMq5ZhLV7wQOJ8fNDYd3bzdkUFs35jImVcCIKssAmYJeQo8koiPzxvjHfQLKtnX0Y
5jfXZmHQ4BPzBjdCge7NN4vAjk6e4nC89fNj3xhHap2X4D9KbYpDPtfRQjVq3HZsXZdNiSGCx4pz
kyiIwOdkC2D+3Xe44bigA9d+fNUOpOVCjv3W1yUDc2CWA9KwdTgBnBhClHdDhzaqbJkYc9wKFoKo
k7RGHzeR0QJTDlmG29ZyWbXML9wyDncVwLEl/u5umXZzuo01wYWVWRREZuLZ9AUCKDxaQ10POAj9
JY1s8WKPxled28bBoxZJScg5NWKIr49dlJyJPBBoRg3g+VMd+LfCYF0ctV74NAZqBZfT3zVDeDen
jHUQEuqBnJNT05lsEFq2ffFAhEHM3ToCtmL5QEa037cQ78kM2+nM+YGzWuy4+tAj5+2NKu5h82C6
12JoEx1mf6GNh+xGp5t0jiSiICStY+v4d9EG5E4mdffk2mymIiezmU2Jo+FhTpx77D+NzryXsEGz
jg4yhTDeSCq12r2ko3xlDEFodAeNsMeRldgN5iCz+pkElXlyStT2RZkTXJ0HxiokC3jXl+yfsnuj
73k7V89jQNZG/IgE635azWfUAxa3WtxIgjBvIdW1wBNr9FG9h1DMzLlHRzODT+mrcj4w+HyljyTY
LMD79UAP99UHSdrVl85pI8PqzWkT8UKB/2MsSQTSpTrKlraJGSYIKEiwu9IOmPF0uuamx76UMoxw
vFYdwwYHhdFgvLYfwCwo3DtraI4zSPeWjJC3vB5YLKqhv1e5+Ue6AQ91U3zOumZ9O0aYAWu1dnLL
2hjKSrdRATuVMTXACzUxdxdhvtfJbVbRzh3xsSQxztPGeTNhzVo6oFf2gIoV9jtJtfNyzEEdCMgm
zDDMTcQjmPaKsLRgN1joAWJCJDRRrouBxwud9kY4bbwy8DwkzI8ebuRXKRkHFMVsrECoM1gIlzBK
z2FBANFsPGw9BjwUiGCLMn2xivJmayH2tXY490K182IAFO00qHV3nBuSI9MMGDcVxE1ynmXMqSbd
/Zg7d60n1hLoUR5ZSNWHDSVwUW7QhuxbjZYO9dwXJk+TdEC8lHn84Y8mB5gBU8sxPWKskWZltRWe
Btpnc8hXoUAXpxNkjJ7b4IpLOJI8ph9ddDIaD/OznZRrU7zMUvEsqn56OeeXgGfxSDaZ9lMu7zFa
5lVVO3JtU0swaCCxHdZG5eiba074FSWK9El1ByDXiholwpzmTs9FSWmRk3mvEuqviRv4MBE0VNRk
ELRwoTCNpgw9PWDdmqqBBiSDrDK068T2EQ5YTJ6Ttr5PqWovWi9rzUI5Roxu2p9pybnv1NHNm4t+
gwedxY81InMbEFum058+s+cNDdq+dZthp5L47LlPIs98CFHtwivw/5SztK9DHH92NRyKGqd8LGV5
GEONeJPwFQbe1bE1StLHiMTZjqFaJqHPbHBmozJ7YblJcsVkihXzoWwfUNkScsYEnWJfE07OM05e
jNL4QxNIXAWpdRw5qD1G6TFlkRWVQkaJyKpgzXFNoywV9pWa4OuS/KFl64Lk8qbM+rSU/9K57bQv
yTZeZm0FSsWGUMrKYSuql7rokWc2yAy9LunXDq7rRYNFcote6Ft2HoYQOhLZd/riR8Ef93FSxTSW
R9IinntX9PTSQN2yXsvXvoM4b+IZIpzExXjZdeMpqWoWKwG8mol23q796BmT+by0QszJVYVJwqXw
WVk2ACM8BxGiUnLb7QklIq2JxUZpSFcDecqHcgy2Ug4QYzUScg2uhQQ/7R6sav7igC5PYccXzyEi
D2+BxVKYbtsL5iPMmGBdlZbBA3YULJ5hBDD6cFl1M760iMK6ZjHaibqNit3EQvA+1tK4B+Q8JI2N
OAXdzaIwWrG2kcYdswlLnChYpkWjZ679qlkjA104tecRC2XfyRO5jlHN+Zef+jiCfSAwwQvX/0wE
IXx9A7wDvys8Smcf5NTgZdB/mDWcZXtiGMtoG4cBW+xZOek6kA6w3/E9HoFVSVq3hVl7L0WfQ2xu
9xU7FWWVpJne0haZn2emTzkBIFUYUEhX5ocphrtmvHFRPkONDpTKIjOzUzrqn14JFocqcqqin9zI
VEEyXjs1VANAsQN4h0eX6/MLk1eCL97XyyZSb34Nl8HW9WY2aExUyxfc0EgUmF+zxTeRL0KfDchb
wVWzz0k6zye9syzzWJvJL7AF6SEU33RCNgoaLiVBFk9oE1whEmaoQ0oRA0RkSTblzXc/zDD6qWAe
cyxjJSAz+I/lJH+kTqIlgDbkZYZzyXqk5XBy7wOR3Do8YitYZ4iC0lLH+0ALeKh6kbn5KYOkgQcu
OJhJfisA97Ap6ykNC/ZS08NBTU712GT+hhE67j/6pMS6p3sM699yHjFya/8lJNuO3quh8gJS1yV/
hNF+PMyUYH0s9jnqLstnJFdMjnT3UbT5T3xoP82y/J1H3C6x85O0gCuqbihwnF+UJW1I1oUxGt92
ivbzYou8QZB56Nv25vsGbnq+V96z/LByPPySCslqwj+GRVPB9uJRUgIlCZ9LYIiV376Y4AaZnhOR
Yp3l/KBq8F1JDycMaqCZpnK8JxJJoNH4+JHDZ9XIcxJ506aj1l8BaLjb83Nh+tsktuSC0TsXbHpX
aLOWf71E8/GrhGmzziaq8pFLaQpeYtoSS7Uf5swCMaK9gMb5QuGMAS207nU5Up0FxbeTvM1sZAkj
zlij2oTS0DgHxrqyeed7C+Vh0HzgTL48/un3T67L8W/LIzVysCt7zHrZA1cpQvWTZ2bndYTS2pPN
y29sjnpxMR9ZuN4jFZcza61pdnfY7RG+Ep1bNxNmn4lPrzL3PeG6bKdI2R3ZfDXoGVr7Vzp3t78M
B+7NiJ2PkZBeitYvfGfn7pHeOxHj2xDnC/DvMmMhlOymO7+8ZtXwSZjEOY0RGZsEAvslChol5anF
TuQRGQx9/nVC6K2IEi4TIoUf2cLRI2XYfOQN/+2RLPCIPQi/mZBnnH/Fv8Uu/Nu//uf/Jl+Bn/Pf
cQ7b7/LylX83/x7V8P9hCINwpHD/eqv+8U6tvtqv//gu2phKgpfwf/52/NIFf5Z+/e2ff7z/TW7B
P/6rfwQwuN7flZKO70jpkXFAnfZfAQz2I4CBWAbTfXwhcOFv//HPAAbh/d1WwkdB5PELuPxX/xXA
IMTflSuF7/M3Nv/D8f72/yIi/sfn+N+f67/mFAjxbykF6Ps8VyrHgsroeJZH0sO/phQ4jTIqhuIY
WRq1m4rp6gRELUCN6RHyuamzZtayspxnUEwftY1/51/erX/+Pv/686Uv/j0CwiHkWAolPNNhfyf/
+vt/yUkII9CADlPSdVsC8rfARUAxcs5Y7+n2I9EgbePO0mn3OQVWtacYEywNnKOJ6YUBlGDamjQF
Sln1RfHjnl2M7hD4sjPPTXmuFMkHbp3mCFRDtY1IWGPHDLIvolBG2OF/UziQM1Vl1BaS7EfR/aAM
fE8Sx4UR0L57nZ53GMt/wltxr5FiYDTZ0ybUxA7yVItE+2xXAyHQ+XhwkTgeYuQbuRq8bePFvx1Q
QyiY7Qu7nGahSE+arTo6lFBbqCDUnkSdJ2n58yZ0gLTXYXh26OlmqxB7a+iz419fxKN9RWe6C2rB
6KXfMGj+XWa7B5prtLAN7uLM9tYq+vJs4u8qp8SV6EFt1l3yhFwGPecQbfQUJdsiwWeUzjnOQPXm
SNs9yIL9Y+BD5AtzyIMBgau6Ci+tgsjWCmZRI2Nn6TEOcAQlVgXWzzStcjNYjx2JDVhzNjISJuZo
J9CG4zIORIQbIHsQNUDqwlfE/Raa6xSmaxSyc8M8vrBzD2nmUMONImlknTSzQl8odyaQbT+tV1Rt
0OQvDtJmgMlDhieUYL5iib3hdIYFCfrP7WjdSdVVGWvIUdx65l9+rN9CD8TnSLFOAVWQDMLIBIrm
0dXFGlT0uKo7nvRW9Wm14cV09OYBq3rqUYTuqkKg8sU6yFKh+Bog0cZuY9IDiZssAePHAQQiBUp9
ySIDnQ+mGrBvLXpw687DAQNtNDT7MSRwFfshrq2+2nRNb5zsuAao0dN9ijI7aC2+UDxqRocWxoFo
gkdem9nScd4hBb5Fnbdr0Z5VjwVG029dx9Lr2dki3pmYs3l/ojg4WSJh0ZIGalmpVOxdTeSzE/eQ
Xizz4kQ+JH2fa43Aw6CUX/00HQ3H/MJpzw4LiKzct+rxLpHxw2tt14wwCB/vebPDzHknHCMqadbH
h5WfuOAbllEg+HqnxHrwG3MpW0XNl6njOJr9BgqbtTTzKzlGX3DtsdlP3Wde8Ii0MTEqkHTLKhOI
sxPU5Hm8yAOfdU7j/sIOwzZ5St46y2b+n2z9KeD3SQXyaOrs2vZ+h7axgQsDuwbckgtnfSUSiU49
mQrMxXqFkZSwpsiGT5x7wU9ldXhNCqbPnhse8/hd1Ko84TX3k3Sbzf7Lo62itcvZ5S5jiURV8noY
ci7yxG6XOmMG0R1qNBkrp7d/t01BjIhkyefDTaWpQtGMtasIPWNHtCTNMBNpw1bjakzd32M8vMpI
JPsxabArGGvSKvA456LbTFyCV/PxpZb1DlPoJtdzd9A+4ctEKo7ESVQXVC+bKNjLkTV84zJcIwIC
BMnY7Pz3h1BasyLg0R+fqrJp7hLh6T2JKT5wKpiLxPXCJT49QpSz2VqQiHC0sCI/0SlZOvYuWaz8
DdyGgXcRjF43dsPGctLxZDvjWzAgMY9U9ov1HSJXUbi4UGW8ckuz30ubgXGa9t/pI+TOT4iXanth
vD3yEAwch2p6ylzxC/mgvVK4lU7m+Egjl9YlwJtn5v15GqfphrnxG0k32twEH4zb1GpFVBjUSis5
s+TDDhkFbxbWkRdHPIwKEXynubEPea2eHZTeB8nJ7dnNdB5rOm/Df4qDbVUhcQ9ogbhJB6YxrBhw
n9RIFWNkhX4oUC6085GFBK2B+0njlO+wXdHcOF22cRHV73P74QYxiVS22+w+l4Dx24rpigvC+hgg
23U7Te4lRgAj6L2Nyo177c/ODj90vcTt/cz2crxH1VfX/qVRwnWTZI6/riojPBup3xzlYBwqDs9N
xK0GTBo9CL503FgahHKbV5j8kme/6cR5NMifkYV7CZFZInm1Cm5bi2NOhQ+TFSA+NL3VCcFNBXCY
eNuc/YqEhdoE+aU3uhj1PlQ/tOC4yKb3UpXTu4f3ZyXc7i1Me3JnTVkf8qeev1k0rYiRiARMkbhU
Fsypk11ltM8IB40nNSCSc1HU4qZuWCPl9l46g/vANEQgCnV5kEEVvMeF3kJkSnxV/lCMMfCU+PFa
GnQ6qbL1i+rYRvX5ZzM0PRHczKu1N68NtR+KIL1A8c5JhcCvktLznIltCkozOBm6ZBccN2V81IVz
zJFooiDqfxUTaR1h/6TNXLx7Q/3sV/KjcJJ5b4JJuJMEu8DGJ6+e627AB2Cy14m/Gl8kWdULpZx2
M8eje8oxE9Vh2h4JJGqPJjsVbKpuQgZfi3i4UsS5l2n2Gg341pCcISRpbAIW4RQc//oSZD/wrqqV
p8CukVfEOsaAYYa28j30CuelIqSpTOxXzhvxwhA5KY9V1vg/XETpW5VMsJrC9GVK9NlM3B9Rb/o/
NCtCJ9AGVkeiGsxY6rNtfEsfNBVzm4s3KlRkstgb7fxbsKRaj4VydkkS30MHwx1TxzWUfrASGGVo
MW2xrQFvkh5CWNZqxhB0DWzr2cr7+KZAIpKpiEBdZPE7o+EVVopVnk/DE9Nh9D9yPnbT+FTEJDID
jKx2QYM3Q7mTOLILnugxAGwiZu3OgsydAVL9FphJvTFbwretDqhcnmSnsju7qQ1Yoaidt9E38GZM
bbdxQO2w+OnivW2VX6nfHYVddS++22IIF3TYWV+rw19fJkuSEh7HR9VFxbkQTF+Y6w6V3RxGL72T
RRN8hI+bqc7DIyrw39441cfg8WVigmrNFegk26zPgAnqc5N/RZaY1jIeMWxW7jYVrbrWYFKZAyT5
cYwknsnJqc5kLP4qyjJYa4zEa5TlMXwJO+blGISMw+PBwhlSB1hxcc3Dn1WAWBlZzBpc8pU5FboX
G4NjhokTox85fRmCfXA4066BNgdpFkpCT5rpImuH7IAeiIYvjbpth9oPrYSO15Hd4TF/JJcMhkdJ
DPQX5V3lXWv0TYuqqL5BBaZ3ySVwqVMCmLMxFtvBQHxponTfywQnsazKu+xFi0ojsXbDPP3MEtM/
ZDx3FqhtSSPx0+8u8OqtZ74laZe/Gmc9+P5LYszRsvOQt3c+c66ZgTdORPU8RXN/Ku25omZFr0Cy
pbFMESbtYKddxiRSLwhNsmWdutBnx/69QBW+SYYSMZLQ46FM0yeZhxHU9rrezgpVajayXrQd92R6
0esUGO0RUYLeWj6LqMwMrCdkIQq5NS/OCTKQu2VM1Y+nIVVmsM+F83tQX5POmBtlDeus+oQ8ODpR
FQNRLVqqNJ45K0J6oo3l9Vg7WDRRpmYfhbL0nk69W5tApCoenII15Rn/DheDMexi6xE8NXnyMpgf
gTEPz8gAIN2X4dUwQAu0luu/JXOJlloDxCjU8FNxcePMlPInN98KVXH5QwzDvgj9/mS5sCgZLdoc
hH3/1BBymruZiTSrKjYuAJC121k9craUscMjWDUEbnxnhkRx5PEelYHoN9GMTTz0airgPj4W0m4P
hoWstkr3ZWa89K1nsiYyxdazxnbRRTo+t0PzbGa6u1U2+Sm2VOt4BJ2jreRiSR4TXe80T0Aet2n6
SHEpe7VKLTaGqofbmLQ5NhRrNl93gAFrCjXlpiVoaCgBeKLt+fthTAqjcn72++B1qKlcsBP2C6qh
4hFTYlzimR2fPSfFEYyUsRimMCdhwlu7PqsP24ZYxaAuXtkmOeFRHKbnNjWPdmm3+7hG6x+2fNpc
vWCVI0TEBDwfmZ7WxyRint+0DKUDkbO5cLjORDQ1pykdvlzcgsc48TdG6fqkkRgBWS5mcElyzpEA
/nDWSxcjCyqacbDp2orIXYLmSA5GP50gS+o3kZ5mhA7YvplDIxY/l82otskcitfZo1UchsikxG3r
p2iK0V/JY5656bkHlrMgSp06EQrixiS/Z2HrCKxpCUXRKyGbqA6gniTqaP4V2I5+DhFP4bO2h3Wd
I8rqo9lAZdOLnRww7EWNeql0JF/bxmQePXZgePxf1osGxrNl1Xkz6hATxCNB2c2m7DrKY1W/gEOC
wG5WeufPHjplSVw0y5NhPbozBV3PTN6NI/aqXQT+aeCRHyrm5QSQxPcAyactE5y4GupibsHd6DJV
YlQ3727l3KKyta5TS3xoEFGw5w+5XxN6Jg5x8Lx9YnTXxrSi3VBAuotrQhasfAyBd4jhuWBmgshz
HA6pkc3QVoZs22OgnmggwCoHJ5XG7tmaC5KC81pDoxHiwvMYWn9gsm9urQOTL6yMAHPXWMiHvete
gkdiIrcfVt+hOHSTwydQeYfeJpivqOKPHFNkXFd4nFQX7s0U3zA4C2+F9DPcOS6mnNktT3On6SAz
c95MXivey24mAM50F4NK861Jx7ZNXTxCnCP6PsbvuLvsc8NlNoYtapC4OkzoTn4zw362wmSti7lB
GCb1qemzD6GksTeG+m0yCCiHDEhaVNd5B8MD8UF9fA26cF6W1HarNHS+/TyX30b9Mk3WKZSGe4Uv
PD8T2PAZTVjxZj/+UeWZPMi8/TQMD8SU6MWjg/XWWQZWVrb2N8OBTzwFlN4JhCIResklyqCHjoN7
55dzYZkPVE7Dk80e/cmlC3Ez+4kuE1yG68DK1Gprm17yBGuLHBWFiiRHoFv3oiZrk8T6oC3PQVT7
UEyldyznhLV6bAGPcHGX2FZINZERsCt7erfUHuM1OLUjlPX0EsPfX6cQAJYRhJ3HSf01NiMpMzIg
KSnMjibusnPf1t9BUb73taHuBDSrO1wAD3+6QBbfsjlrOWsSDpIkKqtTBSKaPCLjHGeT5EPlBCrE
+OqUw7a03Xbbu3G3NWA/rYagi48532aD/vw3WqviNglWd9piLJ/21rZm+vqq2duuxEjAcU0AX5eK
t9DJWIqWBsN56Q8Ih8P8jcn7OpWlecPZnT2AOt5O9g+PX4HLuu54yOSj+9J2EZgVbV+JGh+PbdVv
yy5F1Cn9W4wL5+CwL2olnia3q91VZXD/odvPESLGjKZYflSPEU9iGlCGRdXsQib4NOKi2qXhvAJQ
+bvFxPLFTweOaYW/mig5JMRlXICyc3dTGG3LhLJx8iD4DbM6O418mcOxu6vC/RhFapOpXs7bFoD8
NhYeqpIgujEBLH6OFKM8m+CHirHY2IMX3bIEW5etrUMWjYdMDmjDKJpbf9hov7D2YOwuU/vQOw01
7kLaIaLKx/e0wS2p7GhetQBtYSY2qzRufzeW6RD0hSjTo7M1+CBDE9+dg49PVgWACQiU4TSv8qj+
9GwczmMIJWsUQDNF19+UH1+EwxK5juv3jKBOocIv4IUxY4mZ9G4gbobKgnO4HjhIQ4LScWBlMfvL
vs1ZALoZjBEL96MYlIPVoX/1DJtyVfkOnJYBDQWjIWPDOA21ZlP/KXXUbKPSuOJnsq88MHkVFr1y
DP4NrkX21Zl9fNLsJy42swGvKraDZScbi13Ash1stU741vicqHsqd0pOEJmeHeJF9u7j8ZSNxsbK
5RZEwXMUmcYZecCvmG3sayjOTijMlYP05VoaGuFloheRtou16g2MJGN4YQH+VgQWLvCBVilHAeUU
cbgXTcL2o3qx7ehCeP3vYUStjewQsYPtbFunSYC0ui7ea3gNQdBTW2CR2IceOlfs978MWATXur1x
6lY8VfZIzU7KxSdqmD3aqkfQlmVNyFHT6csjCH5lNfrJFfXvtiYslDB4rI6ud8H04p3CUXyHA4Qi
WLYQ3TOfxyGFdMVjBIWstxkFGsQmwahKFF56yxvZrsppdJdDLZsjslBox5oBNW7GQ9XTDUeVB9Ma
BNCH5YQnA8jCw0GNZcHXbNz06H8YQR6uWBCi20HmtwYPnR2yNsyXKkeIavLIXJVkT6zsCL80Dj8Q
AbFhbxmP8CxD0iOC3L6anaWW1KJYJJQLdS2sq3PidvTsZfLbexi57C69EejZ/qy5pMLWJ/aJDqvV
2OVFlh7qoJMv/YzXscWETk6LcTZxL1h2My5Lx2EmWTd03DbaJpbwsZfOh8F2kM9CT9p11cvQwb8w
NQ6H0knurni1zZ6lX5DCvKBGrzuKlJLqewcDH8MtL1062B+6bpl4kTr3gcXSak4ZoD+DSKKsisND
j+tno4Y/DRJBwOz+b48oL7ukYvanhIs3rjcyr7/RrY+nHAA2qqSfGdb0FTb+D+a65aYZtH9oYEYu
0qKI72IEVZyw/d40NcDmwEOOjhv5QfiZYK1BwEqYrIZugjYjYgNWDLRL7Ed5TV3Lb4Lp2x5xEWCo
DfewSMOV6ffQ3CAtL5NG37Tp43BibYmMpcIoB1ti4QzYjVNCctZBPXerMDIOpDqMO+CwyS5P5mfE
f9GRN43EpsLieysnP/31JYk4sfVY71uhxV76SF3jPl1x538OemZHbCabshbGkZiFA1nzAKWY1UXS
p+FBp4i8GY0d1vK0K9BglfDRDIz3t0b6H07BhAMVZ3uK6KE3fdXli9Twoks0VSZvQPeedPolmeYn
nGAg1HqWK0gI/Y0LCtqGW3+hUpYX3ycJowgA5P/1Z61mtYewjEcfqrctPrd1g0v0aurpnb1Itcus
5lqHhvUEVn6v6jtwZutIafCII3J+IUqeNgS11ftoQgOJ8GSBDiRHdGRgqxqtUzLLCbKviA41JI8j
KbrDznNEeJ5H/IyeQ2Rz39pk+nGqEJFAGk/dinw/KvcDM9RwLSewpMS14p3pOSUFoiYUYsMzQ/Jp
7YRnuxOKUNOmvFadWDJFNC9D1H35c6s2bQSnyrT7jQUrgM/Aya5N1hWrEU/yunFtYnk4tQxd+Bey
nQrukuozCrR/k1OcIXaCLJvKSUC0zAOose3eDPR8SpIcBrpl0T6CRIBugGUbLe18TRX7DRYhJA8e
sq7UvzTatUWVhWezaMSzUxjhSpdevK/SeVzEIpe7pOthA5h1d/RNVCQxj2ClwuB7cLsvGwTJq+zK
B1BTGJu8ItSEV63Ywdj4CfIJZww6OcT34lcyNtMNoJ1mapt+FDaGkx7fIqQuT91T7lpZTGTfTdbV
wlCCme6CyxOrFIJ+a4hfzQlgXlfSn1k4nTDl4rlpLkU7M7CdCLQiBmImspINtYZX47ALVnO9HrF/
4TBp5uXQFsmm7j3yHOXGksUneDE4MonFCtnnVgW4nyGiVyAB8mQlrOyr6q2QxqDYhqH/PAdTx6AJ
EmyKXeHYPJgCufadY6V7+yW17I+sjtwzo59ljyDgxcTX4GdEjegC8W+ShMkh7kxYCiFGkHjOYVN1
4XghTUA9tA9gbUklBGDB0j4ZcPU0XPzhzKYoN/N6oyPMYuCpi1vRZ9Xe6cjL8hR9iI9aE0RD+4Ku
UG1Gs0WN6Fq3AEzHfhhke8glHEvZWkfGmMQM9CSUhG9h4Lq3gpW+m7lHLGrNhZpjfJniQ2M43nbm
R7Jcq588L+yXvRYGUwS2TUlfJPsEp//ZLpgbeb2lnzLHJoIjnd975RQveREcoQc9kFHdxnfsemP0
JTO8oDMXXsAexxoGtQjNRB9M39SHxAhYAzEvXhkN4HnbJRASSYXHhoWMiDQpN6XTGuRip5gJWFBI
LzWRywDC4IK8NANSuf/L3nksV45sV/RfNEcHfAIDTa73hrw0xQmiWAYeSHjz9VpJtdT9JEUo3vxN
GF1VXSTrEhfIc/bea8sq2UO1o8YQkCgdFyihTe4xoNrDw8Od0U2s3tgyP8/E95eJX0LkqMG7VgKo
J+UzUzX3a6l13dOIzSAGQng186xZd2SGR8xpG9z16T7TzceUJvHRs8tdOtDoXWaYEThhGse2+SlH
8miNcZMVom2XGc6bz9OeKCo1gIkBC7oeOZBiFXTWAiJZAc/x5nOOIb863GK9eIsS3d2yf9U4tFPg
2iFPktBy2gVaSrYeQtrHKBzqBEsATzfio85xjptNfY0DxYEyx8vINW7hyeUG1xI2d1oEQ7+5JJwH
1rySQCrLmBLf1D/WAatzQ9XSR6VTHwjZfoQsdLdNgCvMaASaKrKO1AxAB2K4EGx8CgmavwuI2Pkh
AYl8p4GgvUNR99oRm3vptXAZDKGgzpeqamjVTipgjFPnbMNar2HdWPGyayIVLknoqB1ku4WiCr+n
aYtjpjPmzm2zGbTS23JFvzcChxHbnOEWmVxeUlhbHFrOuUjRuKFEHyw3HzlKyfK7W+/DfsDqTYCD
egPOUxPJrwubw2lpdu+gE5oHp+F+E2gOwnb6mc0EyT1UTuignr5MaejbDhPn1da5ZZ0haUE89GTu
NmE5t3SNY5lL4SPxcMfS2nfzRnhBhtM338hAUGc1zTjrLFokJHawJ79rfuRAoAjHtE/WiD0umPWU
7sbhpYkKjPK9YSPVm9ug6cxV5ssRmjDRDd7merQ1q+6D+EMA2owUCJBEEkRYkSbH9A80a6e70ijw
/8bWOuvH8ZZbZXXNuw9DUM0ZWd0Recc4jd0ruQBqeMwY+ZenzZa2SQ0AT8+eoIk+SjZxcKrNfcz5
B/No6K8FgzINzf0rJNYVdYvWq6UnhyEumx2LLZ0STZ9tZE0t7JR08SaffXNpwyiB8wZ1W9Ro2Rle
osPcoaDnpkN6IN9ngNiiFjAeWoO/0ttwKzTjnnjhd38ibZDC2E9icFGFoQKYj95hDrRIwLD7JH0W
mKzsgAQCWFpQ+CCfNe78+YTWMlAVnsLOChPknJ6+Rs17Qu6mGUy/NdOhyg10qVDCkMyR/RCZmJxB
wwGcAVSIEdMW+CRM4h42Fru2Hn6zEwLLp1NfL2Ps+lDhDmw57VVDYfhy8M138sjzUc8GwQuBrhCa
LHZTcsKBT83SMC6x6TJ4mWkoD2CofjsdgGDPBq7qpecKP9ohDK8E2g+tC56oC0DzcFJXSY5XPUqS
k1mC5HZntE/0xaqnBqvNfroa4ZhO+MVSBDGZM4NFs4w/6IYDqEkYnaL2dEEj49vs8vMGvhbV/bAb
Z9j7dXyVVvyjUWAzi+xE1ifWQgM9rReSgSnidh7zUJ2N4XdezDRrNC3VRRjytAEaVVx82vrwbbbY
ZeIuvrQuaUquLdti2B1j3ASQv6Z+WFkju216zeNtP48fduOczTTwAZKZDfvdHaAhgxy4Vi4I2b90
YcvL26r9HAw+YxxIce0Gj96OCNTOsnG5edvBObPh2/k5vpIhZjwzJGyQPNsbVV7Bg0sg5HqQHNL+
JJz0rg8wBCKeUmlA/KztODKiZE2he6t8h8Zn3TlKSzWIUe3DG/RQWN1idNiTBvpP2ATmMh2dekHe
Fctu/w7nhPs1a5wIZsXSc+2z0QU/hU7VWGgr7qjfLKLAskijXWVfc2CsGQxzUlRgSYWzmVo8vwYh
FafFqYHpIVMkbAez6rYvaCBryL1EOskFPSX8ktpVu5k4B1B5W9BmrnP+J586WSArg3HrVyUTczqH
ZOZQ62sWdx0gHzTKmmrHhN4E24hWAViDu6mxaGClFS91f0g3A5keN0q6c+64BkUe0G84oKQbeKb9
UfauZErqjG/5fImld3akKz5L+zejcr9Adusv7Zw/cIAY75kyAySy3aRUeFHD7ElSdVbPRq/Y5eWw
p9peXDMX2EBPkGo9eOnEWh4oYvvpTdCktMkmOlE1R920f+dh1n6be+gxdX0ZuYOeJk8jlmSQEaF6
WOwtGDYswZMrYaF+U1HQdWrjXrVwJNqW5eyV00r6URhsDamwXQ1jl7+KJr+12XTryxKCoiyLrQwM
fzWEJTzTgM6hzs1/ZJV0LmzQ6XpteHyVA5nAskan8emtVEcQQOQE+4qCdZ4K9ZRU73g9TZhM+dMK
5U8cyYkLxnWxcJtor/VJdQAE2K3HQIxEwbPq1NOQBQ+t4QrDllEjiHoDgFEjNezTMHHL8XXcBilW
0nPWWpdIs7qtZxKcyGq6++KpggSdcImhq7S/wvQk0kz+tCODt248Dk9dAbvPFJ61t+qGGz7+G+wz
b8Lw8qOuzzlALqvZN6l1qya88EPQf9NbmDGe5mmryyAasctYpp3HbC7XxTlq9HCfFBO0HlucIwiz
m3JofnPZb10eaFlTjSuWP+U5zK27Y9P/MZTTL06gy8AdQYBQl7b22LykNkEG7knTh7S/Azj6pRUT
EVsxlLcumtgv68ar71CnNzY6aFMTx3BRSHkfTeltMgBW25nU7saKydezld5Kk8ZySjif4i77ljW6
R3W9aK9kKOPngILAAV7GOCTZG5HBbRG7EnasgKYbEXSw8rpczlpHNM1XdpMoeSlIKmGkzdMTB/sX
MxisZTgnwcWajH4pkSJPMQz+XTiRjJxSgK8BJfdbJ/aOIoo5gGrW0ollecB8B/c4iXkeZ2F3wkpV
El3OfnFkMjdBzPbT4ZJdtmUar1UM7vz1Yapn/6wRYiF3t8JLBHlEwyCH6LpotZ99ojdPrLbdZylc
6tKCJZJJttNaW39y25tdWVzLumh2qf+wGlTYrzD9gGcHKb5j8UCkePTltWE7vLfoQt4lmh5v6qBn
udP3Z9pyJiY/dPKiriDQ2rbgU0HvNJRaP9l1vUfzfUOPLAFdSblCiMJBUk03x6y8vUjFqxaWA5xy
tY4JqAnJ5zVs4eYa1v0riQmYG5kzLnSh0wWbUr+AbJOj0C/aDg0dp3iDuWD8lHpY4EvS5DGUhFL7
Qt+mSt/2x/Yu6zr7yASpHTGF60qM3DJkOtFClv4cSVbkTmUTMIj0i17qzjJFC8H2ToIBVCJUqqbo
bqUwllVVqFhpAk+WiNmFqmqqpAbj3Djlyq2BFYUGFsqGDTnbmzJYaWVcAjftimVfoF3qo7B2bie1
3ZCPwHG18OgXZXSMGsNi9csVDrmAzMeJmTh6qRL3J6aceuGO9mtSOtmadbaBszLq78U03FMt6Wnu
XKRW5N2SqSvv/SCRp3xvRhxMyjuIhomVKwz1MdyjkravuTdHN6Olo49ICnd0UW9HO4kW/VR/oL3n
G35GGnUDKV0h9Lld0iJ/7saAdbsVJHvdUHAg1NDL7AykDoZfU9xCq7O7Y5JM9t7uh3Y7+fLio1ry
QKm7nWGzk4BidxFTcx4811lPfQShlYfYOvfnajmx2t5Lc1jBaXWPdGUZO542Oxd54fD1oZgxgyHD
uFu27Kj6RP0T1KrVjBSwkjhMdpMLn6KJc84fLPUM9z3Qh4h8vvWrnCqeh372BjmjP3eZfTDtzsLz
pR+aFhNb7fked4KyRhsdxVaT1HLkQPlXUR9LVG3xDbe+z1uRk6aQ+CIhHz7cRocvFbS/XNytixzg
+Y5Eps6RNoWNKvj501HF8rGdb6411Ys06/CYthoQmH0+dxSn1CCyI4BCU0TpONlz6I6t+z5N+oWF
dbueSPBVYctaJ6Dvzwn9T9crWCQMyWLCfjcMT0ms8xTm7bCyJoRjTLobtUKiL3BsDYA28rUsYkDx
gbYPIWn6OHAXUQYAPgHyouVI3YPnfOrsLFd52b4Gpn5zCqLAE7VWo129ulp70zyvR2TS9vwdAz7e
DJ+yAr6n3/xa1YzPHf80teef9Hk9R2Sr/TR5cnCvGWb70NgLkmAbyaziL8YIMEFLrFIIPdSMBlP9
inXNgJLlY0CtWXBE6VWwidyqDFvcrxyzDZ5Z3LXXzBGHWfo/2yJ8myNqs7NpN5b2d/YWz1PNu5i3
qIUXmLo5U4MoWTi89u1o3r6+QdvnxS09QUDWvnES+KyK+NUKw5PZjJegpwjA8L/1RIPPxmDOz1UW
vOUwdqB9BehPwbY3kVPUT9IvkFpwNtULUciDbfjFVctukqfG5AketFIS5mbA3RBFEudGzqxS08Dd
uFabEctKnxOXK0r3GHf1yr+z5TvMonMxl9Ftoc3VtkoHnl2Tprj1/CBLsGkLqkU3GqVvxK6ci6F8
JlM5xFu7L7ML25EVdQIOO1eQvIODVxw4ScVOnEVA12y8uIG4U3/Udix22PtWcQoVNq76H5Mx4QmC
xZS5hyKON0yEHPow4R/spixXhG9SKnVHNV9xsol4AdLc/4wkHtHIHtkdo8msZE2TjT3Q25VzxSHd
1mufuRRHVeytK4pyR6N65rsddv0M0Gj05zsNM6SK6nJf1/oecynROj0AdBFlI+1lQXthFe6g1/rj
CqeydsIKDsQ9RukQ3dAtKafyWeR3tMzUbzPwkD0pkmsipy3+JFpQOEl1JFqglIqJc8Y4nausHtd6
kjgLwYbyZE5Nfip45ILUEHjQifCfUltMSxhc/apOuFLk4OIRCcrqGJZYdExEM54380rjklkOdgbS
Fo8GKxduCoI7r2MpCqErdpadW4dc2fAgmh8kNysijlQ2emnCjytlV5KnIHfa7u7CRQDzQkkCFqvq
0nLS2dtlAp0OG2FRsmzOQozBVRkk168PlCym17Ybv8V5SzTP6X92UuJ2HvKIgosWCDyC/8FOLdwi
lccWkwoMSSnj1gNFQnn2qUBcPLl9/fBNx9uXhtsfGi7ITE9eCXPjDaxgiHG/gTGJrlgkfXK39R+R
3jbUBKMJdiZqNsryncX8axz13Tls5Nah5PWaR/OIWXij3yMIayvINCFJncA5znlBPbuRi1XGqZ46
A1tPllFZ1Rvry+c51bRbNa9C9sOWfmyBhaZCfcvFLfAtZ8t3MzN0GcThMmc4YioiZB7RP+Bo7njm
GIIlTq/rhZYbLy3sgCv+a6rTepZMVuHfiNPPp9lQGdSKu0xe5CthAfkMRMVbIawuwIPpFOlZo3ge
Gak4ldYxyrR2Z3X5B8o2aC2i/hRS/DShELB3omHRymJtMxe0Ucae+7sIcAcnonoBL8HXqmnmlU2X
HHFgUQTlFu2OHZbcI6DhZGp58VKjSEByeSilYlaLSuomeJocXHaSyzRqN6ajMVcICkSEBmVzpq2q
16DaJjzmDJqO8aVEl6y0eaaGHrDTGuakX/cbjJItdra5pg2gkFhVQpBOYr4HqWfdw7gJQfWm2iIc
a32tjaG/8zFxQZwZs4vjz/sWDX1pJWkLEbKpuhNvREqgqBQo5qTeSyg126xm8eC5MeUw+Oi3bNDp
j4iw5BtzOazLOC939P/CIZRsO/O6bQ+9kbbEaDH7GCEnAR6P42Zkkb2u2ajk7dRt9HEYdyxzMWnI
hKylMy04gWHhMnG14biOnwIPAI4yypsRjTtNjxWiUh++/ovuAH8vyw3LjAb7M9MdHwqxM/G8YlrN
fzE7V7hirOnQCb2+oBiSbLF1ih/yijoNl6wsUtTBCuCQ09k2er17GAcOJZBm3VWRAaprO/01xb8A
NCQP11Y1yfWsIcAaae7hMnvNW+rS03TS1hlghL3dDNkaYQlTmyp0MXj1J3phT0RN2lUwOp+lCH44
CSbWMpEQK7pppYOtePbZQC8Iy7f7zJ++d8wTde6m1JEklIe3hWJLiWGV58Yn7LiPkQzA2cNmqRip
hWEnV3/o6BeZrHAdDVFzTuiX4phW7sq4ShHSgZHIAMqSR8P9eb4NTm4/jAQj/xgX4GgH/QbWn3NR
TOzI9/ihEf1u0/7suUW+7mopd47HoiZmxXpsuvidt35PcObYqg9lA6P265ekTM6cc8KD0+PJDCh2
xvZKLXkU9JQEKGegp1gebPGFefgKNf0rLfeYJJm37z/zWKkIMGh/tH/PvQlft3DT/S0B9r/yctvy
H5Jy//03/szK2X+gjnOjNjBDuMJ3SaMNv5r23/9NWH+4jmWbwuDGbFq25f2VlXP+8Azb9clKmL6w
XMv6Kytn/+F57IUIJNlkoV3vn8vK8Ynkf0YjVapP2Oo7013Ts33HFQRpVJbub0k1Uwx9QRhpWINf
WNne9AhgWHR+dxgz6S/zXkOv1SG2+9r3Bv9KHUSfdhHDORnk+99etP8jNuf8n98J3wokOZ2X6n+k
9rIQhqyLYraebaKz7BF+9yr3Ow3a+P8E9GyHV/Z//qsdTxe+yXHJEY6u/vxv/+rOdUzLiqJhbRoA
42aS9dh5bEGcBiwxhH8WR1lubbrEhDvMLNMy1IAvYbphzCnUvNMy+ATCjS4jrljOvEhcbX51AWRX
alrSMFjB/GWQ1Me43NJcuzOmBuxcbA8LV3MZu9QHmVm7SE1jmprLKgY0hOlh3xXUA7NP4AEUFd4K
F5LL1N+deSY6jMPsDtTUh7WxWM8Mgo6aCFM1G3oMibOaFmfGRp3xUVNzpKEmSkPNlq2aMhPGzVzN
nYOaQDM1i3ZVgY6TIDvQvb7oACZtaSftKJZr3wo1zcZqrp3Cvanm3FBn4s3U7MtkN6NJMg8jDJX3
TM3IENi5rTIzMzxLu4GBNIXmqojYDQpGbEPN2jVDt1TTtz+deobxQE3lnKWtFSa56EidRHgcGd5x
pWg7Xl7c3mqyD9SMH0qm/ZDlMkgtYa0itQsQaiswmhpt82Dqnkg4QPphJvYtMgZu9VJCQTvB9gEK
6qZ73bW3DdCipU2k8fD1YeTUBiKRD+7gR9zMS31L7LgTIr1IEycovp0CMw/nSBbMIAJrf9iGPXi2
vKUWwx/IOFMhNh812s0htuOKF2ZirujvJKlf41wWIIsigxJ2uIj1tbcmoENFd9SQAbfV7LdPLo++
1mPFMcJrvKWjD+IR+T6PeJa6OHGpz9VHrAANnOJ0MNd+Qz3tEEQvBPjLbdKEM5eoM61lGn+Kxt0L
jMz4djGgMP8aWfUOtA0QmPugvAmLnsD750vtMRbFrsni+xBFv3saYWBksFXQpnAz5Pc0sYIDQuih
15PvfjcZy76y79hl96mEk+DWDqdWwu12qMbmHubMSi+yHV7+fhnG8r2X2qKf+UrEiO/86+kuCAIP
Vn92Ko7TyHCrKATJqH/0ePi9Mvyk4AakKaXIIreAZr2Wrv5ZpcsihBuiJYxJeiH2MixfG7J+pHWa
fQUANR0syLButg/MCooNkzyptvjT639lxvgjN3Hf+2y1A2oDBdYLXAlEOEGhWvaLNjXvsY8Sno/0
JXleuTej4BTl8uxzbhh7cZnN9OZE8ifetTcyL9D/UrlsRPSZSIIOgCHXnAmnLQy9e+fyM3SLy8Ts
zhyytLQaLDiFe+oLCJeXzPBzfYVWvYPVq6c7o06AOVt3b3J+FJoB8pRtbT2+6kb4W/TaQ3EIHPAJ
RUIH0dDcqhSCRmJIi7tyAfGIi7IWyduMMlqyBF65NnKU6fI1tjjg7nZMbtOOvuMKYWi363ezXIrC
/21KQOW8wKYbftJicOocc2sEytTYl6jZzmGkDluP9lKIs6euI60XD1pkWrYdtynlEmBhonpeT0NT
vGkaIU+x762XpOK0H1KGFYvgoW7hvp/8KH+Ojn7vU/+G4H1AQhpo3rVXLUGuzhN79UgxK5aVRduD
DdMpUYTnQZvYu0M5dh94F4vrgQjWqfeDfRzyIgZGcconD85Q57/aqJ+MnGHwUJQLN+BFU4wQENub
EQjtAgcsUhnyxW6kkG+ldSl5QdegP8+Zeu5lWNAcdIQ9pG74beHkqASwuZ0pg7qx4s+5+V4EfU9X
QKKLcqiHs+YCZEm8o0IwyOqX4Tv03oLAICebjDecq689rCCFwQCBtCVHtjQneqDCigcqaA4j4rGW
5lw7NTk2ZH0H0USjWRG6gyVvRtLei9zdBbbE1UhKOvZV0bftcSGiToQBLijdIRZl3KHOOSF+HBqg
cEUuAXTCpOPFajs+L5DQC+1gtDJR3NCFtzHsPwpXS7Eu5++eBV44Sz/ZknNb8+x7Iyja9vr0G27C
E9/6QadnzyA4SpLhLShmXNcIwkP8yeKf/ZGo+SoQJ2Fp1u/p9DyExiPX+T4xhORwbjcVCI8Mol4O
NsiHOKLp2q9urD5BQT5khzcHvybqmJGevcK89aK/oYHQIZPywxrVxcV7/BDp+R2f3KPP+PcUoEkI
/8wL2SH+DcQ022DdqoL1vihf/3Xa/SI8/D+nXcOFgfy3Y9v/Ousef9Xfs3847v75V/487Io/LN9E
BeK+xOzlqE/252FXHVstz9Nd4gGcdQXHv/8CQ5h/CN3jLGsLyxOu7/x12PX+MMEzA4YwOCX7wnTd
fw4MYYCf+IeDn/A5ixuOboKh4FTt8v39/eDHbVgb0tRg0RC0a7rXo5P1lltDcM7TGNKQ0UHWrgIq
A13DhYTHjjw1cPkMIsvXffuYI2bdOHrETlkiq2vNyhtdBNAWmaQuYLEHSskM8DPvKtd6I5ODebcc
qWZQZYJNTqlUnm2tqIrXYQBt2Z9Huivj4mDqDUcHdHjsG2HK6UUfq5AlhudstQmv3pS397ye7Cua
79oj7uHb1az4XRAZKI63HBdJqMAqHNr9rZVEaAhLV6AaefwHGI5n7SiTDCRMWp5IIoVLezi7c2yD
P24zNiZV/OJ6a6ze3WMKpx9jJPQrD1KRXjsxN281oKVlY/lXs2SOryInfSSS7XsUZ6e5GqjHS6W3
o7gPWCVbJYQM/wlfp7MhOWFvZYFD2c/pNmg08J5FWN1RVk1cSnPNBj+V99mqX8uxxFNKf8mh6LXd
l5uzrNllZ3q5SqMxu/k06y5yK5W7nhgAdpmh2PWGxOGLyLaAkGFtUiw3BxMAwlcqTbP1wzi92dCv
qDIobi5M0uUgCQ+UZUWenlX7pnFqFgdhRSbRA1CZYjCoOEVfLMxBcKuccS2IpA00InxDDt9kYWYe
sXNEm97Hqe+XicVUD+DfK6P33CRy3Pcj9MsManJHhMGHyPA+Tk4NJgElbzaKpa83I6kvjDu+rp2q
pNwqQtqLOXTK12DinR2xqPuU40yxdgQQHhz7YFz6QTQcE9vGh6nY3pmvX4yI68z0a5f4Cp1DWee9
6hh1r0w0No9tGFdd0Z9zPSnWtsjwpbqDJMISf/M9+r5SJ38KreBFa6Jxg7vhOur2On2iyLqAujsT
nPNgI5A1Z9uuWQuPkmFigeLs1JW7a/XseWRQWo5Y4dAM7QnQQLwvLZwXMMNLSKCfKTlsAF7ElcMx
1Q4TQb6umv9MwlqOd6b0sN71VTwTUrMnzBW8NXg8H2fqzFADZbI+4yUbH30/NE+NqWG5buLTyOi2
xM22LksrfLN7ntoUV6xJk1EuVDj1FjJ0etGq7JsTdgTDR94VVPHcyoQERBqjczUVP32DAow3i124
qIBpdwA4L4WNpz2SwbOnHvc6zUccUiLyP6n/s7HM8mMir+tkY2YtnK6l4rVWNRvKzGFn5i9hyDfd
Llh8j7p2oLsCD3ORuZu2TahG0FhUB457i9nJXywiZc9G1rhrh0JrUZH/cEdxJO1OjsdDRgprTG8F
Yco9jYnGseSwh9OwLdegxfFp12lxKDKBaTzm8zPt7H1pWiczL8ZN13x4Wjpex5ItGrlfHLxTS62N
EDoSKFLqkNYrpPhH5SUFO/IIECX4WxwlhWqBr6clwxtOKpfFHcPSuWX9fhbgY1HgR4xzJdPIOPov
xdyDLUeenWbAkl7FNwxnMt9HRGsaQduLya53qwN82tjJ9EROaTlYrrcPW8IxcDBR94BaHto07fZh
Gd11N0x2XrqyWlOcGRKuY6W1+0bvF33TRheNVfA1tZPvdjKaV63zK7DgBerNxFtKcuJdVDDh1+Gk
eqcJTK8yE9S4ZYBibOr+HGPn36VB88m+1V/1eBjAxhXasTYq4gAiAXIR988DpM1U2qSIHDgHet5e
2yBmOiI3lJpi2jiOY907TZnJIJ5aCnDPoVGyLBieSVyM+D9HHhYtB70oc4zlzDR7Z0tgUah3AoJO
mtJW9/aQR8pE5wjuuVEq0ZDhp7S9KypySLxmlLyjivyYR9JakcxYsLMkfZnTnNca3QCMPnkvyu7B
zpXcPTBymlLEoimE/QhSzFkmw8JyCoLpQtJkfYKgoZ3bqP9pdON8a2iu8GJUVuw5G0m37Ul1M9CS
iM2P6WaT9uoz9Paw5f8EG8vrvXZxgeBbmWPqo3Aoh+nw7srS+uYM0ylICP4baWecZEYtSFZG8tE2
aO9GqK0mVbElwLSgZFI5DtOkwNhLrio1230lg008cxofCnevW31AJU7OMkbPXmKfh9FvTtHZC1uJ
ZOX7Y3rNUxdlCbzMlFfcOOlqW1RYkQ+Gx1G/TBS+IuyPqjhGJFa3dBq5Y9WskR88l7zDdIoY46E3
H2UqAPLBU/MrjVYKhbptY0Jw7O0pvvXrYEtTVr3G9hSGAB20AOSpPtjnwJtY4nDFY46aiG2RqjKm
3FllwGvI4Ha7vrPkWXA4rnwDk6Xa6uT6SZJ+w+Bo8rCKeCGGilpieEn6EikSXqfx03ivSsLKnh62
z2Ei7zb/2j2ikLuoUbuvBfzBtG3O1B+BQWY7XbCljtW6mjqiZpOrFXajltk9W+2c7bZQa+5ALbwN
tfqe2IFLtQx31Vpcsh/X2JNHLgvzWa3OTXborVqmU7YegTNmwZ6rVXumlu6FWr/b4pUnm3fS1WI+
6any0TRg4OgpoIXSidi4B4EmqUBgWuys6C1yD2RGbLX216tc4gv3XVg4aAUT6kCiZIJeCQZTRuhu
zPj9RCa/EJzCQ6IEhkRJDdaX6sCDuQlmf4/OUhxi9eHrvzrdbZcJuoWmBIxKSRmlEjVcJW9MSuho
leTBHmaPMZEEjZJDGnSRSQkkppJKTCWaIOS5S5gpzaFTasrUUu5s5gTahi4osF7Gw7of5wHSK3KM
p4QZX0k0uRJrKiXbEBWt946ScjQ0nVSJOzStovN0SvIhx73ncZ9dEOPpfZ4QhiIlEY1KLIqUbKQp
AWlASUqVpDQocYlC0/piKcFpVNKTQIMylRiVK1mqUwIVatQiRbEalHQVOyZUpJh+0sIHxpmVzr7B
qV/VSbMEs3AIB0Sw0FNymBLGMiWRDUosw7sDO0kv4KiOfYvej6hWKXmN0S9e90py06byZU5cUp2R
/VsDMboBJhOwmFJSnRLtOiXf+eh4CXpeopUfvsi73dRM1tFXoh/RdBYQSggMlCSooQ16SiQsUAuh
lxMDUwKikZb6aS60W67ExVTJjJ0SHMPCeCmUBNkrMZKN6XielUBZKqnSV6IlR5QYNCxCJt0QZHwz
/wahPXvRHcLO3pfwiQJqChgMs5UdDTPhsKxk0vxLMY2UeKorGdVQgmqhpFUv1/QlwK5xmVpx+Zjp
yDz5jftbqwyi1tGUH4vSdZ5nOCa8oMuKG8GlmcvuEoz5TdfZiJk+lfcc5fy71bMaxfFmUV2LJG0+
miH3H2XlHlOzyC5EKpdTY+ISaF0e93RlNj+iSHbXSPe2gYR/5STWNqBG60jHQfGIeFwtUnDPtAz4
+YN4T7zRDQqi/Fa0OwOuBfdmU79qRb0J7YrGMSe25MrkeaPgbsHTbMn63vDw66sxePr6rSzV0zUX
prv++mXIlYr7YnDpTQGUqie+i08El5o1hx7ZNH0fQS5fZKQZCTz79Wom1WBZVfZZtOlNoXxWrPbd
vZzxL3deoR3CZmApYlPHU05+9KI5nCBoyoswV/flbcbdnczaOiI8vjf6MNgZlcd3YEY7d85N9mwY
nZ0xgZtXOx6G4c54EQ79hOAR+HnXNbXZtvutnrtnKzO/NXkwbb++BBPJCaN7vtK0kZ4nzzzMAw1m
RaRjMLWHk2zGej3kcl1XUHVLZyfTLeEWqjOtH7UdkoPo9LfKLzYh+9e4fC1JANBqZw3fDL16TiXy
NQtiy4ue+6heSSqEAhKZkUGBtF80h2zm05cuj9aktn5oNdpw35Gsa7e1CeY6YBU0RvvEqTgSQBGj
6zFYDGV+78cm4topW5XMqZ84dlRPVVM4ywjI//av39MYSBtt7rDuxP7Gq6PfoVn9wmb2xoJxj60Q
fMWE5UNBDdoofTgTd4GkZRUbWgDSRQzXKooufZc7xIvzA0+I6sWO6LvTq4pX3ahe4pIvi2uW2z14
Ae7mK0xEuGMiaH7jrwkEdbo0eBxHYzXRlBfnTxmgFOgJ+cvw9YceS30nphzWjsliGJE5LW2d1FA7
dP0r9DjTi882TjXqvXnvz14ZLGyP/S3GVlp8QomSrY7lRsR6T0oToHCb3diOxpSPaaGKA2U3XcO2
O3+5O6vEvFQ5bsKmooombzvjgnfHuIxUD+1wN1BN0mV0bfLInosmwe+Pi4OnMPAekir7yGZZ6LeW
8eioSl7GUkaHr18OOSl9LXYo7FR/yohe72n8aJZfv0TATi5uU71WgRM8TzZKbm1ebSP+GHPeo1kd
0voDCW3iEEb3ZP389YHSH0j0vT5Q2cHvcf/LD67C/xsTuGYDY9e2G83k5lJqfRWSJqEwuaEwsuOP
+5dYjvZNG9lB1K3RrF0339qwYKkc1T8Lz6A6RczfQjO4YzMZDgGi9LXNZHxl+DnW0UjXGxcLxIjo
QHORe+Yh/+60ib0Twn01yDFtnNaggFauGcfpYhWJt8JZScm161q3YerX3ptdAuGosY0Br7APtjq0
T6j+q0AKQvYN/3PCkP0f7J3XduTIeqVfRQ8g9AogYC8nvWNmkkVXvMFimQYC3runny94jkbn9Eij
0b1uuKq6ukwmkRG/2fvbu5rTCiR40pzRClD2Dy7EfP0F3e0Kb6+zxd9aX4LYJANnxA1e8/0jLj7f
2fq/Q+XpDpnvXn3aooevL3FMpkDoqgt6ruBUW1i3iM0Uq6mvP5Z0sY+zNNu7ZOrBeQ2FXkW47AQb
9k4UDpxp9r8yTp6/vtQkseHRsdeYFpM98tnm2WDLgkjCZEGnf6qgDuyqBZzJmBk5JslRj6HVeEKj
ykamwSfYOYBK0ljeXPYMz19fqnVBvBpNopudKkzlzyqLci3icteO+Fq3Jd2eaQSyWqLobxCgwxMe
vNvkjKAo/OEt4DU9TUX8oEbuoWiUEVMGeBdt2m0tD9FkPkoa+xXl53yNuijcRvljgUz7HA+mdzcx
NuM5LJYfE97THAbQq9UziPF0RxZx2prB3H3LtNXbdzL356R4+qaSiTuwhYiGT8+xsgtTpfTBKMFt
0ZgWDIasfR/Kh0FM0+/BYdOYI4MAkBzxdBGxbYAuuaYI8k6QNjSmffGeaQLA5Peh+m01NAeOvVym
tmo3zoLRO2tJP2vRTu6DnEqQ/YgNBpTzfnHrGxTAa+DAI2SQll06ltSAldk/oHNuLD/aTLPuRCu0
dHlsfo6G2kHHwuY2xW9daZAtBsTvbHLNXzPseZuhGqO9nGp/H0PhRHud3hT+73XgxOnaAAV/NeIx
2PwrMkwvTQXJEFNtMr+xo59RsrDPbbHmtHG/+lenCmbRV329Rab8Mw68S1b3086BzIkjp/PWST2w
qtToxU5+/5+59P/PXFoy+WVgDN75P2EWP3/mKvuX6+ev/h/FG3//bX+bTfviD+lI6SE5cthLf8kt
/j6bdv9gz49Kw5UCacU/zablH3aAbRW1RYBTAqrC/xFi+H8IDzg1jlfb8xwZiP/ebPr/nkyjmw4C
KFX8dZaw/iLEaGrp9+7kNluFj7QcvSu2gIP0ANZzSdmOsbWtkIzv7oq7gLwvw2HVEq/KWrzgCtpl
cjrTee//4T38DyQZgIr/SjL2hfAgW1m8XdLkxUKO/seBOet0kYweNurWwscMs29e2aBEWV2Bx/RR
5nLWP7al+Vi7CYgJSsvZ7+tN7OKhwxsYkgER/qqdxF9VflceQ+gRiznf6ygr9nZQ6gayP9lzkh/9
HAygsM6G3XmXFrcbeTgiOxaquFuwdHdCs9KH8DudDn8TEXYrApYRdUlrZrxZ/pASIrypcBi0Ybf3
k6Nq2uABqA3d/sA8BOtNnrbhFTL/ajKley/toKApNj9q9u8HOxsBDpJLtQESW6fBsVtc3mNWXg9t
0X1vPOntEVmTAZHOT6JSNmUMgak5c7I96972uTCA3rJwZfNtYTUKDLU8eXCfwNYat6A9ActEXMGR
wv2xTgUL4S7GTjFYyDddk+LCIbIhr0g3yPvuyq5zvqbNaypwiZtR5D23OsZXFqMOy+DFu0275XaY
10pbVaRo7qNJx1c63bLDuu8u4jTCePGj4yhj4+gVJ4IMPqo5ODug8XaRspxV42TOqdMEKS9rL0EI
hSpuphM5GiSdEwM2GmgDiAcjmVEy5OrazWgTrjMza2OuM8fDgjWTcx/zrU0ZZSnP2NbmJw4ac2/6
zSnDH5TI8Uc70o0pmX4IK3fvVVewQv1tqjygbLE/SMElSsMgp7qNCa5zUxy3v+zWurTK/0GcOSyd
vgvWXd9DUxsZe/ROvy5pwNH849oEY4ORLr2bkFN2WaBWCJ3IvbVPCwFpYBjQFga3mrh6DNsG7zyX
w3qqIuBKdg17q2t+LY03v/jeGGyrS1qo9KXME55AxWbZCzFOZUwvJgI2GWJNyTd2Bd/tGZuynJhp
giTy++CRLqrfZaPI9p43MIVPkA1kFjk7dMpA4wpAMJ3v7+XYIWVOi3QlMWntE1uBQopExyw7wblt
GreqCF4wECX7zhyw6NforzRpcqcKYlpsOd0NZNEnB6Inzsbh3PfsCGTOSdAUVru3SwIKYdr8MPo7
LyA613jytq2r0wp7CJuk7XKfzsV+kvM60wxJ0kvCzdcD1S1Ms8lTIXX91KAVIBUwTnZ2S0DYSOTs
WXXZUx2mh7oO7IeYAvLmVsz/0/Zvv8TB2u5rgGlwHOLqGLv59ySuUU/KUz+i2Q4Dvb/I0Zov09WI
BIxtmzw6mKnsugLE9S7aCXhemOElM/oiHNVukiWqUkiw+0REv6EWJyiC5M2eYHPEmfYW9+zkg6on
uqE3RiqI4Nr4fwbxEBL2go2LIu1Ky/FA46JlEbgqk4jwRNNo3ln4dTtvkS9FzOngYjo4igwnNg6e
aTfzJCKzwA9YJ99qyULJHOZyk8T9IylT7aPdEJAtZPIGPaJ4YYow4vF3VvGS0yEumTpMACWvHdld
6zZxj+kyzh8e4+ghoM+IBoJHhljCcEHtOZNKNEwk6MqZ8BejDc8UjS527HUvPKYcBsKPesr+9OMU
MUL4HqRsoDzx5hcVhpHgZz2m/rpjLMkQgLFkFC7F3lDDXcFvyKwuB3EuCshfFfFgEjJ4DVIzWpa3
xQ6ozCL7pho+Ra1KEAvZ6GaWvvXxCs7nucEmO3nmRXU2aEnczECi5Z1/2hYGIFzyFJlcp3KUrFF0
bSnhKdCIObF6o9lGskLpa+2w7Hyr0HgfoxG8lFOQIzLf8H7pcItqYRPKCAkO8WUWwAZZqGU5H1Fq
2G67sHPYJv54sGIopnNevdTRoySrYp1YCGwx/PlC66SyUy+yJxNGIohAtCGGI76nnoeHnAHioXJK
5yHu53c36o11s1xLkxiRlgjslXT7dGfwfD9Bq24o1pCIV3D8dvVrQoO6c9X06nTdtB5bVkxfl14b
IoWBrr0Z8wXKlbMoVBGEu1sjCyi3acxNg36rg8+zq51uD4z40cBUtpgA1EEe15M1rONlJDyMHh+s
DfQixGJmDfJL1Ddjaj/LoJWrdlCIy0iGJob0JjHg74gLwKm8kJYU+967bbmvxFk/eAOxd2BHt1JM
7aYe4js67d+uGP3vEuCADzoqjBqaWn9sN3EPjg3cqL0Ko3jvRnr5FEO1qWB1IWLzz4bvQi8zcHoX
AZjDEG4Cgjc3wv0cWae+RdxReXawVUtcXshlKy9TYqNBkiOmIqTewTggI2997+I6MZNWoX/YcWF2
hDYSS+uPD9VQckNlAE1kgbpPBc586fs6grYWtWLf52q4DEDrkbcQhus823H4c6S1OjoZIhy7q9nA
tdN+cm2dsSzeRqCQF0b51eXGyLg6mwUsDQZD9d+/6J+6IUaTXcCioMDJuEAJwUtDkHfVAFZsoFHn
XQQDtAxLFJd8NuzYx08ZZ4l/8oGw7SuV/qSGgBc9AudpR6jGXc1VNDtcNd6QdNcKXvJZuf4v8gUQ
5IBNxY78vU5eieS6sPh3HvJg/Ay0tTcukc4K5GLnmUcB5e+LQOt5ICwPqXc/6KDNELIAeA+2smjL
Cns6DpNjsYa1pksSfUYTu5KlHMjQYU+4DyNnvOaDvXbF0rMACH6Haf8yAFA7s2yMzl8/ilx+9O8/
DacRlC7OiM3X2zWzfzwvUoHjADLAXNC6TPoLr2/ZIBmqatxsM8/LNSwr+L/DAOaXMftZxFbN/KeI
NskMgqZ3oEYE3nCpmXi4MXYUaMjWbpqw2AnW09uuxAU0BNK/T8C40rI4yGiJnuw+eTWgM50MM8UC
ZO7Q5dqnqQx0Ugb4FdelGy1p4uUSxlQXWgPWtkekDfHDCFtgLZzO3nj5OjKs8KFy2pAshfFhcVgk
u3Xt0UiqzVyYMeZ+cQ2oWx/S3jMfOjRR66ozGgZzoJaa2enuraMI6SSfap+3Wz/j6UbV+mz5GGHy
tgb6BcyZzXdycIo4XIfTi2P7JGK25s6q00M4JuTv4hAA7iMMl/C2cWREMO6GiHiLOX9kJbS95Y4N
Yq8HPy2a9zaDKkeNyYxI8T+7DNPzNjd2Qe5jx+Qc2ThDYe5McnI8D2dayqfOaak4XScCX9ATbMqC
pd1NzfiN7c58ZncETEGR6qM0v2w0z/5Qh5TdeKBmNlScT9u6sx/dwMofePuBw3Qpl2UTsDVeEojD
eX4C8MHOnkLUB29FIXoxbdjaE6s6RLkK3HsMY4e7todwBnqKRLKNy1PRD8Z0bXVmohNTbCdBBM8l
KMJTL4294ZnkBnhptHPtF47v4xAQWAdgHyphOzMz95pyE3q/op5Eqrwg8mwBzTlxSiW0/h88epSX
xG+YbU2SbZFtwWzsy2FMv01pcygTwlzlsPhXJzV/kWBtAhfO1NNAhCVi5VcnRYDo19YNsMiRS4S7
d3Zeu2oUOCYMBDBJXO4htW3ifBIsrdNj09Zc1WNanpwAwSr/mQ5B4T81wShBwz5fF3PV85mGhXaZ
s3Gfg07uA0cLPKmSMTejEp6sfFOkH6lFnTjap2aC3yztVesywG8Kxo7FoWney2KGnzOV+TPmgdM4
gnK3myo/8PhD8geOlsUFMFdsjScDeWTPnqgcwWo15WRtrNJP1pk5zwegdUe4HvQaCyFwfc8VF/PI
TFRpLwNC8/3oU+96MZanorSND1nwG23UR2372lpAfU3sLyuK4m2cLPnPHsIRFddJ8i/9VuMQY31u
QrLM2+rD7EllNyw+YJUBmGvwrSfLCj+hlMHsiMJbggLkKG14oj3k36muwyeys0yCcaPul6iuLZT1
Q0i49SGfoGYZ3RLczRH+fqLh4DEw2pXlhPOZ3SyIawuutDMx3CnzPHkQLQtamDi0h57TfXMVwITO
31VCNacOVsJhoMgmNMUjtNMv0AIwOqN5W3UEGm/cSI1XfoBOoLQeHQbGRW8R5qt/5tF8PoL0YKkc
5ndV/+n2CFI55KOY4RZGunTHzHNi6xgZVDGWusRFsQomFEDIyMNzbWYRc2HviOgzulaB3T40wYG9
cLDpyzjbTODCr3iciRqjIk17/m+nGF+B9KJH9TuxZ1fGw26od9rgG5/UbjOo4s9xUUhqkzHmuARy
YBjwwvC9CT5Ty0K6Oe9g+9jAvNlHjg2QMHgfbLu+g/N+MYhk25quUXGcJd6GUE4aWu6h7eQ7rHYa
C0x5HYYbvq+AG1WY33DG/jIQoBIv0zMNbkqedYKQc1s8pJV5kzj3tg3Tfy+dvG0rDJYqfSlPXjk/
a5LxycPDSeEkDUCCvXEipN04eZQZJ5CxdqIbaz+8EWZhckSASlwa1b5UKKhSsVeD9TjH0CZwTUB6
d6MNMb4tS6K6OQuL/O6wdMdna1fk0v7ssFytG8/blotqHrOOTAeQZvH7wJHTV84lls74RmRvsvHn
rrlzuMCvKqxv3NLue2yw4wOHg7gfzRruNZ7S2jo6Eikp+jHrYSbOIayYgo5lxQym42kPiwDdn0md
Wh9blQ2H0cthnShnhgThwmYThE3wPfJCp0aMM7nnimUQ9fJDMVobj/ESSik6jykd8rNHczIfmSr0
d1MjPvK2XY4M+qlGNZUXNcueelZjit1HkdvYEGzCB9DPPSK24kawq1NIsuHGzdNyOxcxrnaosGHg
f58sl55ahdOuktayMpWJ25EF4TpILWC1xcSW0PCJHM7qO2MUonHGyWSPRO2DFBurc31ra/JTab6W
k4GTg5mQFna37R6uJBJ/Sb+VTFrHT5Yu56/Z6esmmNmW9ck2cYn/aJmO7oJieuzw4B+WzI3PDXRk
ZIz2yYHiyRRYuKeOJGo7BuMWyPQIGueQph4bTYjSp6pxfqMaGM9aWa+G5sLMPMbR7YDbcwaTS7u2
7zLIogPfFXmkfYDnWJjrIMlelTLnfef1P7gpF5ZDFP8l2TpVk/3IM6M9WlnBfGjyP8Og6U8sQc/9
kDqolb35JkqwE8S+2Iey+q4ZjoiTcnUwXYXrshZkkEAP3Cym/2LZUXkcy7G6OaFb3ZAbWZskp2YW
nOhVHHbHplBajJ8zEWIZdZ0nKEoj18RTliCLqazIuQvtN20IqSmGQV78gmkThwpJAI0wwPK2yK/n
4cgUe/gQrGxU31kU5U6/GnE7gERqyR1PfXT1C7eV8LEnlm18UriOibxF1C2X8tra6inVm2NGdhW6
RTZccW0Vz0XGPlNMunXKz9eYqItnt0zW/Yz5K59IkuiZgu80DMm3KQgmM7DuuclrKIPhu/JVsm/E
uC8gwHFZGVUSsfsfL6VorUOK7naDfHQAC0KHOS61/CSa8pmchB8LLkdG6uX4Qo7Hj3qG4OalxG6l
bBJzBECbgdnCbopCvpkloeth7JJ4AtAIEQebHeYjP7w5/UTGiGYihFdDJKVDvs/BDiiek2b2r6Xy
GPH4/RtufyuZ8ndY0PVWquEnkHWxm+iZ7hAj5w0qz+m5MhqSi0s7+g4V+ycQ0v656tp3Qk2eXYqj
d0IT2o0NoeiYYieBBJhzSsvoGhYC3k06DdcJdUKqs3G8oW405rs8KHJzGvJzWoJ0cp2oo2i2DgTA
Pzboe3lXeXp7lZ7zxlz5OpGnr8jmkUAUrgNny6MSxsZaBDsLY8Fx1ZbZblKyuCVfST/eh/hK/tEZ
QCFhQJYCa1bqfCCFppZ6kz22BZphhbyq2M/ZQdZN+IRalNn2DJ0jhlDcNaeidr75dkIWkRGQyJuS
p4ogDOqZ9zq3aGpt1ZNhhMHUb4mF8Rav2I0GeBhEIL8nnX205MNDQBhSrFORNIojM8LiolpyJoES
/RRpNz/1zhbWd1yUxiuzMgkSjBGn37S/TRuCRRG3w9HJJ7UZ3Mjb9XZORkaa/MQZMVAGDa8NG61L
6MPSMhSgC2HFPAwZVorFld61i9gbu+1THcfnvKcjsnySooAORGtTp0cpnSNlWiRKlSiJHj1CpmqF
n1wRO+W/BURQzTqLqvFIpcp7zm/TPPbEVellbajzqwouOT7SeCBwFe1UUx1E7Y63WX8plr4nnJzh
h4AJytBwExptcszc7iXr7F9NL8jP4rfbOlGriYRxQMbGPY6KJuC+zxW4Zfw059k2fwFFSDaD054M
YFYWGjqQIGEFW1eZWbbJdKxX5a5qyUHYeM9l4Cd7AEXuUF5C8WroULA+tbakoCDDJi/MNIChLvlm
SLcukJVBx4qBzY9pyogay3TomGD2WLJBr0gj62CFrEvyyXwdVFYweJRIBhISzNwkxodp2ZSCXrRq
Zxi7E3lnJblntg5AW2yi0DIy0Uyy0SYdksZM6rOdbo6hYErAp0Iw6Z5NHazG4EusbXNLdtRhqhyG
KOk9cJjcRiWhbAx1x8l/g1WH9S62Qiq9bjvqILfWweY1WrjQiXgjnSUk8W3Jxdny7M+ZJDhVB+T4
kA0nyIhzdFgcVxCvhzbgyCYSde9U1dvOMS4EXf1J2TKzxN6zCGq2CTl0JXl0rZW9ZrF3EGn96rhv
jo6t83WAnbIRN5iJavhQmZ+GgLWdehIWV84MYclgZyBOg9KSr7OUziTzCgxAIiXQLmLu08TdQ4e6
g28+Z17j2UB4/HRrGRF/Xrvc60LTkyePhjL97DhOV9k8gbQ22Wh3PLtPCHt2iQgf7Oqj0fF+S75M
GwPhu/QK55xF475uyuJqGswsfd6l2CmBRILLIDcw1wGCyIojX7ulcs84bFuii1mRrAd1c3X4IG5L
joKro0MJAx1PaIabhLRCKcgtMxjJbnuPfiAq+O6xI2fto4MOmWvH4Yx7otfpldGqrPCLGjocMXNu
VmuerCU+FE6EMcJmvT1IAhX9FA4UIfZrR4ctmjp2MQvHC8291jc5uP4HyheFGrQswSX5hBznrYmq
m6byxM3zyoAFXeiUc/i4au+gkQU7FK8AXz6R9tNucWC6qNV9Y90tH64/+Vs/2I/yB1uKFQ4J3Pm/
mgKE9zj/WSf+wbESkHxjnp2/vhSdIY4zJRBTD+OCiw45k475ceonx2mcI68Q9YNCDDISVq4jLxeb
8Mu67N7TPPpVUPxTLpMLoozuFIjhZNt5c2Hm+U2CHEKN8O6CzaaewOGWV97NJHcTYvJyCJPuLU2I
5NQ/SHRIJ9HgRUVoZ6XjO+Hp/FY60NMFLLSh72VcQUDuHnMsrAriv7AEdNZDbiYPcFeLzRAP3kM9
Wp8NfcnGNId8K8aofpG5c06XisAhZ6iOcmk+MptGAQ55u7ZSG29oXrgPUYfsx0mKXaDZAcEXRqBr
IAoozRbINGUgdDj/GTIzCgij6JQDIxg1n6DSfAKmeDAw9Jeu2sNtfIdo2J1dTTUYNN8g+CIdgDzo
YoNBgMyDE5GmqaYizOARsiJm+t/U6bYsXEjL90CTFGrNVKg0XYHeO/3T0sSFIsVpO8nmAfpBtI1M
czqOqngUo2i/KdwG6+q1WEzxy5Zr4uTIIVl6RDYseDeRGooDdgoO5NFfLsgdD8ZgotL9PWrh7pR0
hzgPgjX3q7MZTcqYBqTeGi+Mdw3RkKKeQQSMGtgwgvTa9md4ls0WbFC4R57DWaVFxCie56uvhcW2
lhgXaI1jLToWWn7MQD3UcuTMQ5hVHgwOznWAXjnVwmUYrQehpcz01OWp0vJmtofGJdeS5wzts69F
0KD1kg3TjvyF+eWM8KOY+TH6d95TFNQD40Hw7gyP+DgZCSpridw6E5Ig+4XplTGbYqOg0O7KmIVE
ZQQYUUX53Nl9t56G1LzkpBs94xS5uIVrfR+t7n0gLX0dY73Yu9mAdFArwhutDQ+hi+4hF+NXUAt2
ZQrTTYMqJctKeWmQ2HqKg4b/9Ul8Kc+RoHtqMR7ey05uUQouV4vIArzU/Anc9fazb1HSaT27q5Xt
AIme0zx/d0wNBdDq91Tr4JUWxGtlPDVJfra+1PJaN18goI+0kt79EtVPWl8vONhXY4K8M8kR33Mb
9SkZ9ZIO5jEYhckmJAPGVXYYomGn3gkt+0bobklrjZGomcQFxVyERRzdf6IdAI32AgBsPYQCd8Co
fQIJhoEB44CpHQSZ9hIgPGJ8iruAeRD78ATHQYL1INYehAYzgqVdCan2JxgQlDYGLtBNpd0L5kxM
5tBMBexASNJLZSO+LnPrlmB8CLUDotdeiAZTxKjdEQE2CUtLr2AmispRB7z89147KkbtrbC1yyKa
ZYDpafaP6AXWGLWfiNIGWKfdGY32aTBSJiwEwbenPRyInYfHFJF7rv0djnZ6KIQ2k/Z+uNoF0mo/
SIEwqChMBjYFN0+gPyYMLqZ1/+UkmfCUVNpdkmIzAe1EDUOgMRrFc9himlgVDTEkWdJzz+bUUl37
wRE07XztYWm1m8Ug5GhHAtV+1k4XoT0vtXa/FNoH42tHTK69MSjPEARpv0wi6ZfjzPOAaJMI2dFt
t7O7XURk8/1s06vl+PdMZCZwzw43Tty6u6rBIMBGjiwNQb7GELdvVmdavxl4UjvmahtUwmPeleNI
nXt702gHkNRWIO0JWrQ76MsWHGEY4kMzHzstVnS1mygpbTg46fAG0FduxcxoNxIVk06nne8ZhiRb
O5NCLEqD9irlTrO3vuxLkzYyaUdTob1NLFOofXA7LZZSoD+Js7XS9qkNGIRsfZhbsJ8dsSarOD1P
VIW1Iu+r0Vaqtm+aQxOBAhWYufMBPiPdD2J1Dzu/CNiALRa04PmTpTrjQO3aYnJDkyPmNfhVtWKv
R9U5Jt/sBrfXVwT1jP+LkhYvtd/sWnsxt8jMnE0pVPGd7fskgQ4Ot1C7yZjEvwTaXwbldW9iOKPw
r/ZSe9AAYhXbDluap/1ps/2QMBXWnjXMayF+402vpwPxYiWHVBTEZbGKkiVI2SptxnOPEQ5KbkiI
I4ZG7ZGT2i3nYJsztX+u0E66Cktdrr11VNq8TbjtZMB6IGeRgGewOTtZFL33ub/iXsKyHhXy2i8s
IrPai97Dlgl7D5qDA0di7Ew4j21PW7Cgh3dLwmYNUxZ05O1SUd/XY99fF6/WMcjBrp+g28MnJS1q
TuvdmPDdt0l+OKoFLYDZZncbFsRblr0RWnVKAPQ+WVR5KeWfxovInVNwGzRY89aOx4IkQZmLTTEo
D/Hi8vhEOTQ8yVAzMGALdG1+TVR4IM7MQusRRpgGqleGYVhItLNy1h7LHLNlo12XvvZfltqJaWlP
JqBsZ2di0xy1XxOYbrjJtYdTL0RX4WynF2OkJGI+9YyULWIl5924tEltHPL2zTMg0W+zYhS3KZp/
9to36rCB9vGR1guOUlajTM7Gh5iKYA0hubyU2E8H7UONkWYSzx4jJMajymfQi/CsDphXLe1ibbSf
VVG2OVa6bFvpbRD/MKErbOrWRrfQJO0OhG8IkUWbsSHGmX83rlkYaXFzzpkg4u6o10aAv9aKcdra
WG4n7b0NtAu3zaPpFHnLTvXmmzUVySEMjXIz9OiEoElbKxK/khXFHCtT7fJ1xbeh6mf0mc+lIpM0
dblSQlQlB5vJE8Gkwnjg9Se8faGxyrSX2HqLtLPYb4trGVMv9hOhIK0saVzJdVjXLZT9OpdPc5WI
YyaDbl3y4JCg635PFpResxzrNflr7F/dFGwo4vKt7DAWUuE9GYMOQUIj7PjRDQaLzm/p1iQp7YoU
YfKIRmmt8BZAlbGOE34BdAX21WXuT7ocfVyZqY/eCGBSJLW8qdIl6sHwup3JNvfB3Uqn8zfIoee1
dEtFKPEyb/8LUZmWjJXZHJXF35BDDBoCYbLakQjxTByr/ywpK5Ci9pmyUbKG2YekwMikge6gLC4B
1ln0Xt9qs3ofxwJMXshTYj8us/FZZVgXBUf6Be7amiydJ5NAoImiaIU794e/2Ae7965a8eGFCf1y
kf9Ja4eyA4vA//sV/JUepF+AK4RmJpnCxkn+zy8AG6GVp6PRbflk3g22hGEIaZKgT9o/3FBm8jg5
bfpfaPGA8vwH71tgaR2e4O91gr9I8eZ2GaxxsXtO/fDVLtDMmNMA1biUw7EP3HbvjP13I27DSwb/
epXi2sApY0UvCJfznNGDOxDrbt37riveybt6Zty+Ukbg7shoVuvBeMjHiHyrdLl7hYTdmIzddjiP
FnauvkW509OVoKeL0H+gvaHJN9mVFM4mt+gLUTIkgzHvWBdmLQLYUQHnGXwUfgF14poJ688yTwnr
Uv5DSLQwj9thjMITWgfUYNztcbmVcri3iAtL8xNFzGkSRbyKZfEtd0DbFs17LP3TQLORkWGIJbnP
8wMErWfI2X+2Y/TLnpxr0qTlqrE+3aS8q8a5p+Hw6DjlizVYv2Fq3qrWfW6j5ZXMa4if+TGp+Tvq
wHhe5vAsIoCEdku50yYPcOH3VSQwbIX3aiqYiyYv0eNYjAjtmm9xjp88Q+U1ph/4LKIgcXesNR+9
3pDHoRW7Ks1sUlfqelNNPjzN1LUOgZL9DgOTvUJ/jKukV/O7SmMERIlYmwXzOomcaouURs8U8Fr4
iWFsDSQJ5wJuh4Eo6etJ/h+q23/FuXA0Xuw/lxP/r+JX3Hz+y735/PW7jf9RUmx+/c6/K4rtPzzX
R/wbyABcso0C+N9oFy6/ItjPmOgZbM91+JV/o10Ef3D2eTLwXd90+T3/TrswrT9cyAhBQDiRa1si
+G/BLjzxV+2uyz/OdAPwGXDBfMf9y0ErnMFVxhxY29Jkx5v6BHOhtQyPPmzTowxLfJ9AKxgUDvJU
TgWkdIrdvTEySIEKlZHzjNd+rWo3f+18bBFmOCvwzSULU3ewzqm54EWmUbnUQfJLGnn7c+rIgQty
2DucDL29NmiE6SsjIE9d6yl4p/34bvWLA3HTR4qKBAurZmAN6ToxGkZnYz+ZEIHc6ZO6F03cGE8j
I6vCYDgBKgpjmENUOBBgnwERCenil4kv7BnydIohUNEFxoHcIRNt7ypLEVW2BFj8iT6X+OqCNIjO
89tjD6f11pD8c8MuJFYuip+dG9jdPXJluIExhofVmJp1XxjgtM0qyveqg0ZeusJ6iccAQqkr7cdK
+ARgTKbnvLYQ7S64MdPtOGQf+LIAkUkLlGc0RphGdBrBGEzrynaKe6/saFuNdQVgvbbY9xAW/z1y
3O6Z0WO1CVQpNx00lHNgc1xSYznvgozet5h0sB3QkPyU5439EvtSPeO9Nt7GsR52S2A3ByPzgxX6
HuxaJVSyBdvy93Fgiwve297JsOq2Uevnv0PXQBMJBGmVGFWzNjT/jjc23WHejB8iGB9XrOsJIp2g
efNDA1R30k3blu5u76XEKqRg9E9CRoq837DAOYgQxevJaRrzRh3mBa1dTjrJvUrT7l0lUbcv2g6a
fxR1a50xsk0oqY5LILhQ6ihmXhmQyomaeTUyMN/VQhTbSrY5tm6a9IWaa0NXnz1ETcdkb6qit8Uy
LPwWyDK5PchZSLMadL/MzF3aE6OzjPV4aTsJCT3qjJPoeElGkPSPdhZ6+8CyyntZNhLFsYFTacnB
iaPyfwJU1V08QmK20lLO1pgrWM9pB/WayPf1RIO1bvCivvWAWxiJezUBfdqJuTQAoXHXAo9P0H7D
2XUPbh6hOuA62dI828eqYVmQCwRLSSnBpMbM2xK2tDXZMxWEmNarttWEnNFLKQgbJLnbLulwvLQh
kCaEkYskKyPJCcw0WBXK0JdkyNGD6LHinLNfyORpZqgDH6khZYOHJCD7sG7OtmzYU03+sscNJrZW
St5s5UTNeZJFeFtENh0adlyXGSU1qR4TM6msK9ZmsBDpYVLiL56s3yPOusPct94+Ie4GXMRQsdu2
AarCJjsTgMIry8sUiRb969mC7oeDqnMOmP16DJVZTeVq+kdYE8QKhh0pg14SroPIzZn5K51hgEWt
70FoORRskNr6ee/HHZSbOTEw1RPIJ5j8DDmxhLbZk5Sp6lJhiTRMWbO3R6+DODL19ozt4zc7V+Wy
tpygtAj6zDB+uhTG/mswdvxZIBd1bGtie2S1AJGDT8eW/9kehuI1D/iGr0ybmKPNEhTAEIa4wmuJ
IIAZs7dsJens3rcmyOd76CQ4jWbSf6qTU/5v8s6kN3Mlzc5/xeh1s0AGGUEScHvxzZPmWRtCUkok
g/M8/Ho/VBXKVQXY7l54ZdTmXtTNlFLJLxjvec95jko/6CqTr54be4eirm1KTFvjSgBSXwdDmjms
N0fKExq4d8Y2s/zuUMnZSvaIGe2HbbBcdCcnfuN6J4iOR2GBNSgiNGpVDp7YmXvmQIvFlGX5kSXJ
kG6Ys8dmXRestQDpVUzjWTBgGVQ48vwLLdNW8q0M2XT3PDjOA1xi2qRFajDZtqWx7GqiEV1J5M8E
Cik/bHLjJdAgd3Hq9Dl9Fb7rfE9p2dP601CDEfZ06mS+cW5deMQc6ZWEC9wbPgJl4+FxUctD6FgQ
2oO2I4Ss09bfYf4Tz7Hw9BsOvoKCKSunC36Eyb1xq4hvpWmKIyde/FDP0vwKw2iCa2lFtDj2mV/9
hBnFuhgPW263cTl+x5kmTj7gXZtpwTzWkNKvk3gUf2ywFdA0qAc9hJY5Xcf81b4noG1eQaCzXA09
8QV4p3VuZ5jd+4ao9G3mqOreyZL8AaoEi+TOZyllOxAEqf9Q2GSCsTYPQTF6xzki29s7mfcS81sd
+eGQbnCdZn5qrMDVJ08o91hpqt7MyHivMc3RGDrasbrnGI3fBqmZLk3bk1+tIaARdH4jjm0D2fem
c2I9gtZmxVbRsWNDA/ExmoYkXG8I5jVbwzLCu2iQw2vm0QTtUHL7WLRWdvKtRhIOyId92UYxto+Q
a6Z0JwzZTf+heqNudnXHgjFpW+/ghHxP04R9zXId0tS+Z9zJSZBg4b5Mloef4s7rDYOetTDoGeWD
K4NEM71q3JNhDgy1uEZHQB8vHdIvFOT0GTu22Ul+UFOzW6mbaU+vFQjPYXBfXRu5wYhwhlOYSFdL
M7tfTjbLP11LPWBhedV2TnGB4DCihs8yCvZ3bMa5wq+ToGgRbhSRGWRfUY8fOEJy81jHuvefqXFS
jxVmzhGbYd4nfE0t7v26AUWf5/Ou9UB40COh4/hsz8pMCFdMYbapLdPHqAOAZdPZaU1UgcV1JJej
I6bRbF2ljocPPkzGdudHtv2m8k7fgZ8rh02ZNs2rMbk4vAzd+pAyBTIm14HqVHM9fDFiBvB11jmS
fGHSNAD88ICbU6uDGwrBRXGKgxxQVSx+QwttBpwqbpsvG3LRH9pdEEzQNqbvXqB8rvMkdF91JaBT
+GN1n7g+3EoNorFcT+4MYwREEa8JzSi2slqVPiYjiZ7tmDcmQ7Pkpc/eL5XpMfYifmFcsu1JitLc
uSWoxrmoy52q6vxiq4r6KGioK9oFJUjCPjIXqGpkfCLA8BlPHXAVWAv8rTX3znixSQw7O8Ak7Qab
SXYXJUxNq5G8K7JIiiXxyMc5onIz6jpKnewQ+yp0wBfKJ2DMKzs+zF45smU2xVcjNWwTe2SUnrqE
C0YBm2vuKNMw8ChsXZbLGyq55nkVmHWAM8ZzXqTM5nJTj47KV3bd+TuHpdomb2yiNE6kJ4piPUGL
ct1zJvkLzV4UlNZhi8ERkSXMVL0XXUacviA/3YVK5M3kxpB6ng01zw1Y7Xq5qnmUGVHM2/BdsAmc
B4WcNLZ4HerAZNQ1y3Arxokojk6Du8JI9a22QSPWDrUBKjSJwA1ef5ByxqxrBPbR9LqR4Rraylvh
YMVv/cIkZB5Sbh0HhKcjQrp1zS7e4aneEfYPdpZeYDbcJtsLHnzclklNFTwIHm7PujY3fhgteHs5
3TH5puzI6F0s0ifQYHjpA9O6EaHJ+rDi/VYUmfGKjByc4pprJJeY+kqnLkVQqh1IhPnJgUjXDFem
HV9xBU37AVHtOBFv4VmzjXk9DcJbOSosL2OwlDLUVYlYqC9USt4iniX3KmSkjnF4nHOPnbnSaAqB
5dHrqdCtLiRaZgS50sgOHKv+RjQ+mQaVsidc8bxk3Sr2BvvQWvDCXKgu+4CP+rmb3DFH9s6SvZ0V
4ugb3ltqDXTDOZQojpGtr7yxwzwGklf8lGFyxOxZbJHmiDHMM6aBmsDlhjeq9WYQcjsGncatrGb5
qA3WwP08OMlWZin6eh6QSWq9FkZtiyqYsPDyiN0/uQZp6RVPENfMzqqnAyQT/9WUpbO3tTaOsnQ1
rtyR+JMqePnSInqVdY31Es49tbZ5Bp7SHYT5YJOLOxp1C1uj7OtTllsB/oFyerL6Tt4nMxW5GhMi
uJO47mkO1dEVXvKZsody+MIRiI6s7fCznES0yzkJthLbyiU3gDn0SdwcxNSrVTlgsQDU4x7rCGc0
Ll0D0ufk3U9QDVDJEc9CkGQb5JvgMtIvRyY+n3CHKpisSWCPj+4Y6zfTjjPu9az6LL8dtq3fNmjJ
SUfhs/dqEervxuyLwHfwmlee2qHa82G30n6dpVh+1eg1m7AdWKNDjwbw26HUtKrm8GOvlmB6OrgA
Gi6BX1pXcZfbZ1Vjy3TJex/GJgyfI0jth5pZ8+QZNvVWasCFDm/3yZd0SU86yI9jAECj7FT7aQtN
IqVzSVvFsKQ2yTA02OQL9y5NZ3GEiJNid1k8WNbI/bgIcjzBxsxFUIfjeM0yutqWViyfAGtFF3z0
8oW7IR3KqvOWCJOXwejzjUGRzAFQt3ZEZvFSbYuXueNC5tkks8BzINcySJ0VzbSfeiKj2NiozzUa
Lal8L/0eSsIarmtoUiyJ2ONSE1B0Er6jsOgoLnHz0XlVvaZeAo/SHXIfXTX4mo+eZOCB/zfyMBv5
Vx9o7Ph818FF+1SuJwqs3gr4bc0KrAOGrNk3uz1xxlCEEYwTUeE7tqKtoIr8WgSqe5BcCwATTR2A
l2VPR+M5RvmygPXisDsnxs4mzqL4hzMcnAPojk1RDaRmjGy4RmYU1J+DCtrUohabqGo5z1X77VeB
f8Ufq9iOaRZ+EyDJ9xnxi9uxVyUe8jk6W6oEzkDw5yYN3QovJ0yslcoobLbhYq3Cli13nNwHcWNf
8NnIIwlABkrTH5+ddgB17pTxaaxt92HQBbf6ER+ezFxeGLHr7DMu6Xgko3RnziCMpqkdC4aCKr5j
zmh2VNU0j8ZEMRSorfCGZktxhf29p3tZJleOh2DZeGXzaJVODg3CCDZ1yS7DMUoj3zaD8Wp3SfSR
xqypCLi59m4gvbfkQcdX7UbBR0bnarX17Sy76dNkfhxCiGHmoqdWcx++1wr7ep/oY2CV/tfkxz0Q
wj444gZlEemGGU5CGstPMuyxKcFzx19DE054oqyx/uj65Y2lEEhwJNNpU7Xx9KQEo2BeVeVR45rb
QXuAXxoRLSKtykvNhlNpzBBCV0aFQFFOJjER07f5o6fdBZZutRVVnJ59u/SeXJVWRwuP6rawTarz
TC5rXWNPp7Y1aLst8/qAN6V8FJjAfnQBRJ4krbx4AQKyH9jqPdL2fEPoS+6HOF4qh6G+luulSBFf
GVV5epv0ARKm3Q0O+7XJMP8w31QAm2xgviFuCswmnXWTjyZcLaYZQftWO94YcrDbLSYYBxcwyk8E
2tjt9pUUwYuFPHM91LnaFgTJNxmBFB7hyMe4ZsXs7hqjZeHOhbgPL/FQpy9phZLdNRXTdmNY1qMv
JU1NdFBjK0mX3C9DUHh2g9I69Crwz2M5W3geLCeAwZzYvDIi+livs0EY2KRctoHreC7NF7dI7Kva
wBULcobgblRZPyniQrd2l0d4DY7c0ZSFIkubbYxLIbIB8vi1FA9dBveMJjbIdF2CzXO0ath78fDH
rKvFxJrZ1a4wsZfhQ1PFMTZc82HIKvhwbrh8aAreBx+WB5BS0yYPUt2VwGUScyTr1iVd+1kCYUkO
bZirF6MLivdS1N5REiZ+CqZpeFAlLkVAXPDnw5kVICchc/GQGDVAplq+TJh0roMQJIyYA33Ne7F9
MUnl7VPMbkvpWhjfV+BqBYXAtfzopV0mq1Cxs7VaO7wr9eAfbay4F0vW4VXSxqZe5SOTY995/qPF
UUFdey8VHG9dcJvt05LmhSj+cYyILt4gweURF/2jT+gBXu3oXAPgcp7xfkOXz4IU22VfQk9qx6FE
hQrmW2E1EH9cIzwlYQ6KLRrEQ6Pp1WTVbdnEsLE3JRsJHeSeut0SdvbiLR+YhtakpoY/81yWd/5c
eeuw7oJtyhb9ERpPzP0gsVx4At1sHlRetzT0uDj3stqLCb2xMRrXTZ75B7f0mbH7ZaRAVyLvbyA5
7C2/Lp+6IuOOgL96p8qRQj6qYDZsW+ojI2B9GDIDS79HR+JqmpOSeS7XWKaa4Lae5/nUgR55t42G
3XI+Bke3wwrZJ4Pczzb43sb2BtxYJdYZm6A2TNP6ZoJBsyZ/kBNS6aaDHPp4N0cBNVIMTs9Y4RTf
rDUu+0+Sq8VY76qodLaTS8BhBdVWkdK0qz95rstv3pbzfeqW+cVp6474Ez9ybgZDdZdlMrgvmio5
4qUeWFlW4BCrNsSS2iMKnZgSfRqgeoOXZIsmzSuP9I/PEqhVZ9HI5G6kpoHeBhv3Lkm8/lMz8VQr
x5gtDg/HtC8w4ow/vGChxxttAyKs7+lT3AI34AJpNjDxV5F0K6pru6b8dLIh+phzs7hUfZ/cRm5L
ZEN08sskyNdvMmwumpu0Q9cyr9gXbPwjF1BSNtd5a5dHFQX1g2nLIlnJKR+f06Eyu5XVZND3R7I6
f1jHTzRDt2lDpWRd9gQIC5HeENmW7tovbfWtk0iaq5nKZDbuicaaHZVMheuO0rsX2E4za3aQPuWG
x8o+F76D081wvHot7FneuCoQ3pZXrNtSe8DHtelM79yLNg74SvxvU6uxfMQXnd/ZtilfEYIwMfFX
2VFr4PQUj2BnZOyvytkgt+Q2j+gP+aWuMQej6vvdmjlRXHORUvdGOXUx91QJJm4UAAClSz4h15V5
6EzBgEl7qtobeiLe1oXKP3YM2mvW2PlnC5PvYUDGISBPq8oapEAAUGw2yi+f9immV0V2YZj9DON3
h9Jos/dgIqjrgGpnCt5/Ghw4f3pTEKFQldeco2Hihyw7Fvu7Cqo/wrIpnXQ9SGNcOJHY3FYER2MC
cXyxlTP0zN9C0LyrVcNzLbOEvguWCzI82uU876fOzG8wh8TP7O7iHZDO6o7wuUDOtt5g1hvX+JGy
5zz2HHzQnrmCIR7zRFPMt6n9KsI21sYEMHuh0jMtZ2zvgjaJXlmvjsVeZDGxrExgZZA+pq9VhoR8
agvw9bR2oNN3ZVrsZerIp+XvmObFiNVw5rfzYqbVGldV6KVvIMvg+heRvqQBaP6s4nGY4kydJRiy
dc9/hwwa9ldJbeUYn5voo2lbCmDLsj7zhopRvRvznnOu38+TYIrNsh7/vV3x8WnpW3+IYAxcF6GQ
kCJa37rlT0oNsAJkcWUFOH6RpQxcdnUEj7Y3J+tHgUlP9yEneAjDBTdZ4FojWTDRZ0/SQLnxMXvx
kLXq6KSu9kGOyII0jdOe46Y0bitTzjONd+Q/RajiZ5Wbwd2g0Jrcwu7+pJkydkQvsa8w3MVrrJ88
k0kvhbWNo75rtwrxD68z1kIqGj3704W4eJ3gaEWdBBrJhIkPF81KBAx4jsPFfBXM8bg1BoEtrLZ6
7HewCleFlO6rTLSGgSKbZtWaoBRWJu/yGbEtiu/byuPY8KlqSVZjZZKRmTGgPcpEznBAp6k5oCAh
3kfBQP9j6kX6RxQhvb0W+6UO4CCeZN5Nd1k6wBoZvGkJSgWyhR4d2WO69uuEbsLctsdjES1r+3Gc
xUeHmQfymvFWoeo9WRQV7Xr+ccNdJv5TOn1zCsCPQvaU8bwHPhTdlSU3HB3K5mF0BrWn0FsfCnN2
fkgWim/dqfqJs9a+ZIS6Xr06nfirDk3/oZ1IdiMSdRP9HhoqBrdMSfPFcgENtVQ/fTz1j1hz0sc5
T/oZJ6mHH6QJCwcD4HTDhM9d2klPbSj1J7NItK3jArSPDhs+0HmT3BGo8WzO9H7aV12ePuZWmYAn
aKm94Uy+DVwfNE2oHHvf2ykePsNw+j2SjA17i0f6WgsgCyQSM2RVCaQ0SHMqR3XhIwyxwFI8w9F8
FavaOtXKEo+1kQUaCSUruHMk2UlbxJJhyE2cw2FGS0Yd1Jpfao/JSomOCiW3zG6FnN3raYqH96r3
7HWf2lW/aqDK3QkzyaCvVuF4Z8ZWdg81zn8QhjPe1hx4n+A76re+aHNuTVFIXL8t/4ydB3FC9ins
yQi5oJ/QZmp83Vd179LyKJfuzChvyhWGdxQajuvnhsLPkeQRToIKWPftQLafoo4uTZ5TfJ7vqGj4
KjxObKKX82Ya2m6bCNCD7DCUc8vIyj6oszOPIHdGJqSv/Q7MjQ2VRNcEaUMkypMMjCWgVLOesW37
haSSdSiSNj2BsSNmVzfcN6ymvKo8nwqlMKgeJ126l9bNXK7AdWWecjdOuf1a2QG8DHB/xV70qszK
ns9gm5/zKkMkVYNK6Qy30veortxdk2ZYtrC+P1kdjaqgFgZ9TJx8uEbHmS6xJSpEEEUTbe7PB/xj
5Epnv3dQHHO8DbnBhpdgTboLKzjg/Jnz01CQ0OeALgmItaCWxm4S5qpGL93y/PrPnC+LHbkM50dd
pcY9RnEiLU0oD/4g0mLltKaJKEeYqVzGGASdkP+8DcdrpJ7h4HfefM8On1oqL7AeGDWGm2pK6nur
TBeo6GS52GcC70Gksf8SkZv9UaMdPPvLd4GWgn01g6DwwgtrRGYq7fYghRMs6Bf/hVXwdBpJCUHl
Kgyaqhj1ZS4hfg6yOFZJUmw4ewAJtCERpy7ojoXJPYKeo6Q49rhGQKwO5IS5M3VEkkJrujP8wbp0
SB1oBNP0gILpilU34z9f87oXV4x4CbUwdRQSyinh3ThCzO9x5+AprmfPP+VKjy8JBrmQmXiMX7nu
olLKcqSeyHflxqPcAR+0M4j7oKxIkgQa4oIuZcYSz2AXLU00UTgiKP6t191KdEvC2/ZknttIU4No
2f0DTPb+OIopuKkAbYGYKtPskLXaYdJU6hsq1KIYBDJ/EqPHlZJo68lBHWExzcVtiTwh0SLIOA9Z
5xkHp2JnvCHOW9+EkHY/IMiA7qf+rMEi21KT68YQrCGuwEeImzUfGExPHbvheIXO3fEztzXSYwo/
VmhC2uzNmIpKo2PLM6EU3DoyNo6OTIxrJxLvZZsBMiAB1pNqsSFRhX7S7FMrnO7pIn0Q5KjWvQzz
dT3Ew1FwUd3KIUrOkBTHpxioNzCETNFaS5mIdIfxE4tbvYHNkbz4uqS9k2w5KWUawfXKT/WwQwNp
1jTlIo0ZscECnta/c2/lzmc8W82hcALj7HP/IdxacTBH2fTQ5MCa+SikG42eDZHA7JqfJMFIT3+W
fJgraz72E0+ncCqIVqb0dnhus5t5cWlXGQFeICquyVDQsaBG/iDJWEtj5ykUuJqdIR5wymiRZ+u9
F8bGPkffemj6sTy57dyc48hmqkVwJA6a2JP4Acmsb7Ji9vGCRvGaD1y8p8oAJH+tu/rGzEr7Jvcx
gK1n5RlPfTA1dK9QU/faTjI4SeiX7erfsX1qrUU67aIeI9W6WuTsUQbpW9KZ4Q5dmCt0rlv4BgGv
QFUNoFQ8nqxnS0zVnSMjcVHUVLX/F7Of9a8uGiw0LmA+F3gg0VVk/392+6kmZXHd6RbFLxyah4ha
j0e3s2Y+O/GSLWdIgj5qReYmY4aicmtiO0+T+84xW71NeWlu/p+YtvbfxfVH9t3898UN9gUgo47D
qP0f//yvzV//Pfwulqqff/oX2O5xO9113/V0/910Kb/0f8EX/7P/53/7/s/gHS1FWZAAzvh/8mQ9
fqcfefiR/0v70N9/5d88WdZfbDBTNh1d/H7CtOEo/o3y6P5F0CqCvCWU5VroUP/oyfItR/jYUgmE
mhRv/p3yaNHESY8RCzzPAzwm1X+J8uh6//o0KaIiFiWXruUAQOdr/vPTFCce0qYeQmRlab96y2DV
6arh6uCDGGl1I2+RRO1Dh81qxXIEWKs5NeawKQbJGPM7udnaEDuH68glbIv2sVxGvMqZRjzIv5Pf
hPLa7hqODeqGCSwxcweUPa+oGWBw7P46RC7zpDvO3jEeGONxfSIMbx3E7+vqdwwNpsz+MttADwhq
NUdzkCSUxf3OsEKR6cMjDRRvTZU0KRPMX7W9x4di3ruZHgmKc9HrNgY9ROVpWiZmTvsUC/sw5lAW
GlU8OYE0uJ2lVfOgsUAd40pF123RIUrzQjVfaJeJX0STjNxa3SAxybyRTBpU0l/aUFXgdhyYtEDC
n824zUKo25jBKRq0UAKMzGfzIrVjjdvgVy3wJu6YnJW28QeahX1hpcVo1AzIFyuCIfqlJbkw4ERp
xgfBPy7MDW9RKPikg6UuwDDS1lQy/A2LoOEkAKxW7IX8Q/mreJSL+MEIHdx3iyBC3mncDkxsnKYV
zo1sdrw7XnHFD/606o8Vzupq/NVYgnaGjeSyeMcDgw/dVOPGn2tkGYaQ57Ip4O0kZbxzFvkGV3J+
qswghbmGuOMb0rgxE42p3k/oNAfmd1CLJuSAZz6KRSeCPmy+V4t2REFJcFssehLrk2LH3wciU7/o
TXhiqkNt1fOx1pm/5kYw0ILluSQmu/FIwVD5VJLB2EFBLRBPF1VL/QpcPjidBX75zFaMBBrpHjot
RuTtieySD1ahK9nNVcSt0EQc5LPEGPMX1ID4hoxseedqQQUThLt5a1WyOgnWzM+s6JsP51ehK37V
OitT7HZV2w+IwNN81eAqRBlG3RNg0w5W2/a3zDFsvDM7Rz9hg3DM/ioO/uqE2nOuZebZh2zC9Ixv
OzvLRVkM3CH+MRe1cQhthEffzd13gAjIkd2iTLpMMWv9K1dGYRxeuWaeEWNAzYwY5O+cKlGkVRax
c150z/JXAp0WNXT0PIRRa9FITadvX0BX6etOWRYlSLm8NhdVVVRpeWSqsrjYptI4NKODJN23kVoH
XG8fMbaLpy5zh4MaxumzWdTb1KtadL3Aaz/TX3l3jtqQO+Kv7CvxR+3yRQu2HX+RhWk4VxQWuO4N
Ls9sF/dRDd3qV07GGVntK6w8Vxn6FPmeINqXi/gcJdp+7BdBOlikaT4z/dLmUBAS6Gx5Vfyq2N6v
ot2FXOZARjTc9lUIk7Va1O8wt9vFM6nf1UQAfx1RVFJs/KDvrpy+wmgx/ErpqZWIdOWmBbjDRWvv
8qE/J0Nknq1fKZ6SYGT5elHoQe155TZbdPsCv9Wzm7TZncdke78ozxyMLdDUrWFO44+tccKutETf
X0vosrtEDxSzZsm4FIIYjDCEkfPsSOAj2cfZUJEd9odUr8bBpBWjtDlrIr8FWeRZoPjnmKHUmwx1
wtvC5y533J8xaP/q0Vwq1vFwEtcGglq3/dkPDNvDqDNOTPiVhTUFolZyNlRq2dtC0tvTTL53TIFP
wkhp3LdR5LBl5xAn1VBjBwS1UHf7wErzSzVBOEdRCctsX6jRxIZhTK/TkFGKrMz8nqUOTTLKXWif
Hcw1Ck65Fg9xf5OWrUXeLvbSc68XWgr3k+ynxhfwXlQyD0lC1vpkd9Inn+K1G5nXEgchTMBNRcy6
YRfvoZOr2kckaTE4b3F5JKcASfzcxL5D6rIqHwDXN/RipX3drSqXiMY2J/VDPWY3ZD/kTwEDRDw2
z05fiisvmarPwnXsJyCxcgAAKLDHjtq/4+1tu4c0Gsq3oWU9z8jW0zTEKk/FGzh+0Tdwvj7e5ib9
t5sMK9I5JFECH2joiPklYQmCjjc3a+lCZRM9wOOE0Gh0jneOZxn8Kfik9tuy6MV9A5dOreuMjNYa
JCYVnKHXhy/jlIQYK7rxNWpy/cQWxFpsjOQb6hGRszcqTv9gbo6DRuMj2l8RNXKhlXct8ejVPMmU
wvqo+3C9hPZ5XbnfMYPGwai84ka3JN4JwHY2DaujOpK3HMh1k/HGl6yYy+ChqO9q0u17Fsno7GGo
iQ9cGVkE5D6I176sS8jJeQ8By3HyW0SdYc/vFL8DfAZuBOp1T7Wu/sSfDO6zVDOHkT3oe7pGaGlw
Iqc/t4I8E0SQ9nMIiuRZ2/1TaI+ZwevJS9kjR3AeVkHn5y84BJ5GioN2BHLdG6fAAOIIGg1Y9kQI
X4zs9iYDK//aYzh60nmffjZD0lxJBTnOn8BPu13d3GWMCrR26cAc4RXTfMbgKOnQScY62E0cdoci
cKJF5p+upKzwbE2Fu8wrpTVfJdhtvtwpDu5yUD2LIRxibmcBv2gwRz6WUWwdA7/TH9iQ3swysTlI
pVeu8qZJ7we3Ce6yTiTPMgS5gaUqOtkiFyvRjM2p7NtgRZWVxL7d9SMNWXNwx3XBu2RmTn1SZCTc
COqYt24Pngbhtb5wJcTiJMWQrSMqptyVoRRzSIGR6w3FGKty63gfRBadYYVFLn4zQHRfpUZe0CXb
9WyCcp1uQkd3161jeW8eZgqWkoB2jtoi3LVmgeccMUkhOczATU++G+BWM2l828SIKzsEArGr/aK9
jAAXbIQSPz8ha03PWTM4Xw4ZnccWIe6eBThoOxnMfwoaE3HQ9pV1CbOlbSUs7PpJFRjgAeZn+ZWf
KudUdRUQnHkuXqM8lu9+nrKmiQzmwCFwdp7Vlvi5Yh9/b2rXdw2zxV2IdRSDm+rgZyXhq6PMhv2+
6cLaD4sLhWcG8BGeg53Z5N2wgIfwqrvVuAnqCr+Dk+evVuFRQgy7hlBn3R3buooAjvnZqSEqsy1D
h5S8OaT1l+HPdrRxMPHvdO/l+zxgzeMVnOn5PIRbSRXFldZ2zM9OeDdRrAXdfuW0trB1Py2L0+su
sfojP2nrPSbfc2jdqQXEaaKmV2X6ob2+Zqi23HsGuqUkOTc5YdhjfYaxBnklgbl2nuLdRulgdzeV
Ih5XwqysK+0OBmW0hfHuCyveu61SfCQnGNaxn5b+AqrIP1XrWbd1r0FSwGWOwfLG475IcPquQt7c
55m12KKrdxjDG6BfYMyKh57Z4WlOvO4uEUN1JapZrAl4uldECeZniszKvcLes+/anqXg7EXbLOni
Ayv3cEcHGfvoZtk62kV7hL3UvlVm0X/MvVVvrWkeb4LSQLhShcvrpclm6HLE8LmK+Hv4Ow6xjZ6v
NKflJZ898d5kdEPW2diwe+ayAMMRRTaOMqgzI63Oe3+WOJVyyxgvVU4enGAXCqDrWsmpKcrmfhoL
b4cK632Z/kTIMGh4B0+47999ipz4IJle8ow129rSp+Bf4xVKXz3arW+EbVukwUwP82XEaS6T3Lpl
nSN/ZF0XL3CJDAjQ2GXnoDW/RiO34Mo2HBV+5tcf4cRiKUXJugsjrqFTkI0XzwpGbk1V/Wgmovhg
gzlue7T6jTbxApusnbKVSWKRsCE62VNajZnE6uMsJ5shtoYwGSlS3rn3EO/jo9uIH4BJ/inEKU3O
LnfS4wDXbTPw3n2uY6w8tdl0ILsKp9zRCGE/pTIo+21EUPu5t7Lw0dVTfB+BUY5WHqfIshcYloIQ
0dwmbluiQ0o2pXZYTIdaCxgqVVb192GBNZF9hjmf00CF+7YM5H0HQfszVBqJKLPp4TJGkutW5V1E
CHGzwkL5pExc7G0WGWsjM/sn+ALGJkpVuPTP9vqIZUqsJrA2RxxznLO6r1/rxDYffBE4d50YXBpQ
tI070ZGIQVZ37RUu5tW8BYobDFAcwm8mI7adSWmGAHwHAdiF5XoFNCjJb8kAa8I6SSpvG3yIvEkq
AViGitYHRJ64WJuEsV+Jy/OuFDia8F93uX7pZOTQYuKDJtbg1nd24TFAUs4L3z7qkzvgh+HtFNju
U5N4C1kRKkORqWlnlnO5Hyqd3tKPy+LYs94H33U2Vl+lZ1lNTHy6bcjfiamGnB/Mw5XFp3hD3Xh0
Y7o2i6KIVTGXjES9zVZgUCVomqvOVAEdXwIyAScEHOhKukALMq87y8iT6YYpHXSeW7rZ8qTyGLqy
sAocCaw9Czi/XEwcMEzjrHvMAmnvvVu/29KxLF34hcsStVnWqeWyWHUzFewU/rK3/9/FIwqnEVn+
91k+DqWP+h8jfH/9BX+Ti7y/2OzxfeX4ROT+US7y7L+wOF/I1ahGtiT393e5SLh/kcKkQ8SjWlL5
riCJ2xRdG/3HvwnnL/wK5fm2yerAZVb9r2T4hHSXLPE/hqX5OgR+LcuRDCz8noue9PVxH+dh8x//
Zv171au0yflkk2C/8+Zh4IED/apDZ6a90aepqOgu9PMewToudCw08B4oXjFx088H95blaHIyY1ZF
aoJ/DkaO7qvFCo73ngVBVlyrZAjAFg8Wbw+2JEWt6mMFZVCz1jhnVTmeRcbRlYbWFb2ch95m7VxW
YcXdNDoA76LHzRLpOU2dnYEUfSyG6YZF8bBhCTBfTwxTg9LfpVnIpzITfwQYpzZcNi9q/k5JSJ7L
oXDPUxlvMzMej2nnH3L2toecofd/UncmS3YjWXN+IrRhHrYXuPOQcyYzNzAmWQwEZkRgfvr/u5TM
SpLJZKaFFtqwu7qqWck7BOL4cf+88IQ8kMRDpyHsJFmIbJp5ThwrKlCBW+QQHHF9Yd4Go5cbuVbe
oyN4lqfdR8Q3mJ0VEGYz3zUhEd0IqaKGpmuuttqyCqjRNQ5VClw+VNzP3aX+gKHA1Efh2GA+sh5v
ON6UtRVTRUCjKONUkW8ufEgoYnDYwZn5NWKduEdHsA8mOq8iVVKb2tqumrLnQU/dOQrKSznjLl7k
mHQQqfD+sAsCbETbbtbne2T58W8abGtP7MR8dxVIJihjpRWKE87oPJkXWoXLwMkubdD2MRy/ZmOB
r8YWZf4z9X67D8MZXDNukstcswBxwkBtx0C6e4NUUdy2wttXWnY4xvNHQla0/bY15VM+1k921Bcv
jXYNSgB4CtN69Fz7VyWjYOv37qEDm3mY5tXaN7a1XxYW8126EFBx6GBoTZB9imU0NO0OBAw2krhU
y7Jti/ZHIeWwcxbjZb6LDWQK0yQquTtzUwLy7bj5gYIreolXol+aMexG09Rvu+kWDJC0Anqe/sNT
cKEhm2qCVO+yFqyOR/3oZgya8TLNXMlzdokS78i+rFL2Nrh16fmsgPMQRcqw5lRlAVnSoEyBcEZ2
7Bvgx0zN334x8zMISC/z2kC1JtdHBRtMmHSYk0y52N1Xmrb9FIN9FMI9sxldk4HHP5Nx+uArUi9W
6N0jFet8mTJAjmpGMzFhqWcVmBl81e62c1j2L8IZTplNG6IdiEuEMXRXTQa7Whsj2crtJUaRgNfl
UVDa5aBG81ZbR3/Nrvk6r7eS0MOBLQizdbnJrDS9ApV1+W6z0aqrcgVCHD5QREUH+JARg2tcMJxc
YhcQQ2MWwBLz8+pq4Vy5kyhQG/xNkXIdIktjXIbGSnRPyMmqffV7ScG68jnq52z5gxp0GNYSJW7R
aKvKHM5YMbqbnP3fdT6LPRi46hkjwkcdfmOc2tDyG13tKiQ4bymPyXboDzRsRUnlEtUl32Psx8V/
X9E/IARXLfDS6qfQyrsh4MDImPJz6MhrI+HFyz6Au+Y0z76P2dfFnN4sOLpbJo1RX2bh2ZdWySBh
PYVxLOfc47M7w7FjR32gUTAhKFHtQS3tA6Obtua9h2Os9SX32Gq2S3bw5anrsxbG0J0j3ONxzlNv
3OlAXekWuatkwXCq9WvbeeLZlMLkCwMmHSbotsLrciC8026Z/clBVI69zzuwY7qS+0Gzt7YjmDos
VzHdeJo1tARaV5fEc7uPtpzpOdfNq4k1aD96HVNukz4OLhfMYcwpXwmrq2xM60RScKL3fX3wZteP
dcfUnDXzzxwbx+voUKuOIcduAD3V7Yjx3n0dLBlux5VmTFa68NThJG8Cq+HU0tEvb/EWfPBwE9BX
qJ8s2vFcYS0JmycbCdeLqncNM/G1937XGIcSOQfqRN662EVF9KMYPLGrqvJ7jPxg64HETDJO/m1j
ad7LHINM5iI1mplaExooS420YidOcaEge3zl+jycW4twsMNc+rU65nszowWDB5nOLsraLleknevA
+pWTLeND01VQ600siaN3rFH4N3oALi5E+xgBwcOIKpLB7N9wZiyHSKMTirrw9gqi4pZsTzzTH0jS
S/2CjPaaszhe2Wm6uDmhTvb7MvIOGLi/DKuYDowV8TLWwUWq24DedAKHgUSGYZYkSwtEv2YGqEzM
szLHMNG1cbe2K51IZ2nkcR+S4xlG0z24BCkZPaGVh3nAqtk1dexOCMkBT+utX/p2LDrKaf7+MjAQ
7seQVFMEufyAibfc6Xs1CNG/nhTPwqQbELtdhgyLZ7oYCeTuO8IDbQh+0YbHHGyyBmhUa68N79UI
Ibq2lmSdexU3A3DQO7fCTsOPTjvFOc2Kz6pRoOLCvTtNxZ5IF52X3Z1yxsVCfBSD4V+pLj+B5qN4
04Bvrlrfin0sQ8Sfc6L1ugAHTFm9AiSy9T39iRvPiDn+1y3iDtx8XpYdaZF3zDbTph5pfm5D+hCC
iZfUfFycAs6P4zbxpBZW3TNZwtqwzlx8IW+ZjFs1y36rqeXrPF4zudUW5bXD4qI3lDglccxE9E+w
uumXY025W6LL0Pmx+uN7SmZSVEN6Nu5FOnlhXqtyMK9pee/DonqnqMWDHPqnOkNd+vsL9qgnAlD4
l8YxOyFTHpvZI+VQuEUszeiwUgr9QM2M7NNDrlrJSpsRZtPbTREHxJ4f2WfA3GzUsTD0J9ZQEruY
z/jGTde/v1S0j+falwe7hPqcW1vzHpFz1pFCrwoeIFlHRNYfdoWdLAjb58munpWL+KRQdSnbXRmW
ihdT7tCez2a5ZrRq+ns6Nv0dvkg0JwtqW8vIjS50yqwF4I8nfywfUXRqrfcgMKnGcqeX1sR8BCIB
CszS792FMdKp2q8wpc5CvKw86Sr0RroPRPYXAsgZ6LzPyzxtJT/hZKqvAX/NzNOA/SFytBPYBmbM
6YjROYk6Y4t9D/F23mc+tvQgdd6cRb2xDiQ061JoPBYB3bgz85h41Wh7YPDFR2eSh1f+PdlAhqb2
XtrBeaO8cSqKp+UaLCxGVCdpBqeA0fLmbx7j/mbSbvXiGrjS6Cn3zlmniSEvEKumwXmEdxpuOAVB
6k3OxCLANU64D4BEkGh4U0M77rNuHeK+Knf24nTnqY3krSk4KR1c/JgL/W/Wo4mSPYGWxXkGRfkl
KbpIaCOBihrRJrBiIioXUC5mfSPIsLN75v4iP8EwhaVGG6XoU+Tyvi6fAjs6dyn9KUH+PdcSNbzJ
qPfyDOzgIMLVYB/vyTj2FcZjcac+kVG8Tk7+M2+RAOvgHHnV+xq4V1v7uOW8eSv54hAAZb3l6yLW
6AeHOgVbyHN13WE1AbM7gBxjgD4SrSRXW4GV5Di9kTCAcgA5Gff92TD5k+fcpWfZYs8iA34yzYlO
zqBeTijrVx8K9cW9/+JQlaMtO3qz1T9itssjR8k51OVyAcPf83l7yux2ecLlvCZ1qmAP+3LaoEKq
Z6xLMcF+7x+l1Jt4HiBjXarJbB///tJF5VeZj48Gxr+bgkfMpUUte5c9xZPMugbinCZ4S2T9uNif
KlvtXxkcwVhZXfpgT4nBKY4Pt5FXnrrNOffBhtg2N0IBbvBSWM7KfBCWe9InVCrNdXNwiAQ+KaeS
5zYf3/iuzg9ma6d7xLQ8tnpcpCKY4JhahgH1gLdDw9p4zKf7WsJnJfP3L2u8q4+1yaIQ22B74kCp
VABUAn4ETbS05HA+xHMh3iyI7xcMabAs6PFjXfIlq1rHFb7RGEACp5py466jYwqIwMY0VjBJWXGd
q/7THMnZShPrb8+Suy5Zd6s754qPYJ63YrdgUN8RWVPXas12Ew7O2LfRObBVPINZ+FKTR6kc21tU
+R/NqgUn7ZWS2lsplmOV3UHSFcABmF405gTzfCqU+9xUUU7QhyesP9GfBVCt43CfYccbcTuPDVdh
/v0od8wyAGQEEVi9LGwxpUp6v8hjeYf2l0vVnC2MxObQPmChD7c2+UW4UXQb8yUnB/zocTKwqEmv
XORSarjqInGq6YE7yzdb73td00DtFU2HZDK7nY6IO0xNlYTjIra6wA0UdcshzNPPSXA7obyOmxbL
PJJe1X7JGuaDDB5HaizFNuPKKWFcbDzD++1EeriWGP8SXD57uEp4QFO6Y4z5j+vUH7Uuf2AF3yKl
L++LBZDDm4Bs119jZ8zMWWhws2RpJBwOreVhHnf5pFGiwNjEZqkd6uepjvPr6ygpv1PVb9s78mZf
uex5bO3Xj1Glv91SPyD24PVay+d2ci4Z11YKppa3eVII+qbLeWnVelNE6wN1wOzOlfsLngWfl278
AZQw7gxmgEWGe/5cWAQyz0jcNfwl6dniIYYLHoPXBMSP52vhjBc+3CAr5TuYGELEztErRHWiGuMP
ex2W8o54YAVHvWPRXyT5QvxyJb50UMN76ohIhwT6Sbctx57Rf/eNymNwec8uM7fFnpNU5p0E5OoL
85WluKvgSvXifmz2MPomPhJ2mwjjH8/1uS6scDZmzAhxkAt5hR1cxMJs+2RZoyUJMMli44gtPp8b
2yi4so/OZbK9Mc6n9AciC090+qDtKPjwLLrwSljnuQfRb8m+nVQc84XaaOkJwMOZF9c9Tx5PFSdq
pS9dEDTvjJoTlfEe2cYho3HGHv2dO9JpLLLy4Dv9q+3k4Rl7OvZvXkF+X/1Z5zVO5jmY71/bVykA
BMOTGy59BPqjmQgk+UOzRftGTZn702IHRBm7SzMZT5M5pAwyIU8CykCTOvKp6Qp4foAhNY+kOBJK
QV0qwS6dWB3KaDqK7fwDTiHOrWJsdjhgjL1wnR9Rv8tIC536MPyE3z6dHJfaiEZTjNOQaoxT4SJh
a1JeMsNuP/aPMiySfPCgEjjcPnA/4LRl385r3PQ7eBtZAuqIhkLoCrRGL3qbidHdTkP+KsybHDJz
S+Brwh4rGWV7D7HFOrVyMeMCAZjOBv0p23LdC5C/8YQFmh9TiduIihq6eGZNr8t3a70+dDPP67Eb
eqYLCsW55Z1BONA9UVa3EJrU/T+zfJKfLo9cMktCsHogg0qUAIzPVrzhGj9FuvJ5aL+0ns1+ueMB
tQQ48ou0Zmq00LkyI9/LeiUV0hnLls6edAjFs/XdeIk3ue1BjbbYYxUtdr3gUB+r+U/ZWf84RAri
DEkjpnUsPE3iVwfx95iH5s/MNG/aR6jw+tokrddgxqLxzl6ZBktwrTsaKCg+01SNSek81lZ4c5nI
MVxRZND1JZoNXnOvpikgHShZUABf0IK98OAjdqvQT/gy12zr5z/a80BrzJimHVkcPeEVSdviFhia
/DEbeLuaDB1FuBzEmZYNhbglHRJlJPaj9H9SxkiReprH7CDrfTSmF44DesKIK4/T/KlY1m5F692g
IGGP9ccE0h/fEXIIvMv0Zw1ySxYNGQaCzqRxiI5N+KGy5XkOTEpaJVD88lIpG0qygxjA8JASbq+4
8PNeuET0kya7q9++ubWakSdRAa7T699qlXNi5OKTjOeU5O5R5AHmejrzuNC86FLfxx3WRgx32sFT
a07IR9m47UMJnzjM+LCs2Ejxwm7axrDiQAumJPyeu0wEXAFyKif4LIEDjCv//qBfWPksvrmf5vRr
4ighy1A/UP8R0jiA0YVBo+D+RHB31OmOa+M7OaKA9m//pQFdkihT2Iwnj+PodIcmQg6LMBawdX9c
vT67YqvguSrG1/KDmtKUVM5lYCYuOsFXEKX2GFFJjMMHR7lQr2LGM5HyPCbymH3BrdgRBXSSmV4x
Xl/3t6vTr6zxPvLZmDeNIIgRtXcvSJh45FRy9nsbZeYjsEo2NV7+0ldFzrcSXtfavDPM/WMJXqUC
VEqs0pHoIc/Fopp+q47Z0+hufjo6wEyGed9aFWs6HhBsn8kHRS5J2lWfIqM8YtuXiADDg2AC2Th1
T+tuZLjnei7Pk8YQbYmJpUide5RTVsQV/agmxEtQrvIpAZh6rNqmOV44RqtjNRtblEwIDkGZEmBE
gKptqmiLLtxaTDc8l8pDJLEi9D1xaRYs1WFGo+NeDQQn4ks+FMeOZRbZbVaNJVgqh8/t92SvPFBC
CcKlBKJE3h8KbSP942wM+tQDYnCq8f5ziBZwBsVqHTmidCYGnZX9heQd1B9Nw6uz0MOwflqO/ZmG
4L3swUaFmsUNR/92Fu2T0djpIfCG3wEOg92SjUccGLiijS8TysbBuHtnFkKjG3O8eo3b7Er3OlHh
dXL9LW5+Nt/T/DYb7ltaVs91xVNaBLNISEUVMQ6gqBL7CiZKjNDpwh0Or9hNwHYr24wn6pTjtZ1v
A+SFbQ20Ni07IMXlI+u4BwWaFwRs/SZ7zjRMGkz8BlaUyumjbdhWAKE0NOVu5orZR9mYBM5dsx34
2aOPwG2IWUO6S8a1ujhW8EmaOulV9DlK1unFQIltf4eGrtZFMTh6egr2do+bMyVE1fbdc9fRM6S7
VFEv5bxQ62Y8S45bYGHTDxExzbmcuCPyae9FbwIz6wavE+cyyoGwpq/U4XhqwV+r8IdvjiRubfuF
ddiTMuwnw2seahLIXAmG+2t/UZXzaHSePkRpfjD5FkREPgLffIOMw6N0SS+8j0Qh6JMgwwhWB19/
4b/4DZJHWUzPY8TT9W/rh+ifPW7s3ITQ4uQU8ByBSLEELUpmRB4rMrZMmmpb82AD3VxNHwt/M8Zq
TuQQXO8V3nOEz/O51SAOKhuicJWNJ8sOcMUGnCeFK42rP5aXurRq1se4NAY6fwHEF/SJ2ewuHT9N
0Bbsg5cNj9huHzHj6iTX+tau19CLRT3UsVEuKQyG8Jqb+XAiiIIIg3V/llUaC+dXAAbugq60r9wu
P8IoOlm16vYhropN27IiICFIc/TB1TSpTgZ3xCl8LyUeE5WmDyHNgpcGz4IrKhpYWFltcKcCBtZy
V+FIJJljIzyjAA5s9jdI3hNtleZNWBQeDPWjtSrKxrmI6Lx8G/KCJhITaXbxCaZgwsSc0r2yFxo3
fkEUlL66MVlJJKXYMIKsNje64ltXAspPZAmpyjmpqTj2dYQqCFMctIB/1CjZRYW9ykZOwle38eHK
bVh6u5vR7h9qRWVhxdqJlFRJ4QXSDxqkGQzXdqA30y/RpvjjctcMdL/3uLixujuEw/TZROtynrhL
R2ZbP1FDyMZj2nYdXaMTJbTaYxcvDerr1xQuo+E+Yc5Lhp6FxKxTf8Nmg9YdybJoKrl/hjmcXahN
Lunbhu9D4R+UdrliUUxTWZQPzvyra0ux4KCicuXox0EtcMHN9EcEkM0sSluVLqKEdQOFXNb4mtv6
t2Rwu9DJsqNn/hiCEd5qbjFbh5JQrubgZSpVIjT8CjgbF8aGZTCOwOpZsZHi/oudaMeCNiiw4GaT
M/uMCNAEWCTPwjbP9KUaPvAPfWM5hN5YrNQ7to3YEyn7Y7k1Zb+uOyVFR54iDx08GEI112Wunlvc
5u9AoAjRDjRMtmNzszXk9a7J1VZ6ZrRn+cY1BjXsBeR/oglqQQATRwCElJ4Gfrtha4HPlPO5H1Od
KLyxQvbRI/fW69wvn6UDC8uyPsZC+Vurrk7ZQiNMSAVj0vcRN5v6YbHFL6PhXTbwv9dB/sFdkmps
/miUuWWHKad7uOJyzcMORa2Lad2yQPJhk4OKeZ+kN7nuXmlpuKv5QXGQhvGDj1UUPpg19HTsaNto
Oqir9V5UKXo5N5NIdbFu0wmSTnNDPOfTCPNK2/WFvF2QZP7LgDdhY8/yAeM6XtBwQAGuJy4e3tOg
/S9CyMlAjmdm7mVkro8tq4iN1fExNQ2QZkN2T/NvsDibGzyf/0ymfWJ9NeENZSpBko5k+B12lD3c
PzCj4X6Dt/rZzcaTHfZfk4NCMCA8weNTdCRNl3UZs5sVPZdm51xKlwcxJIEvN7RP0mrnT+SbRN1H
YZj17muRPUKBpNpLOAo6Xd0daADPkpat5rPfpk8Sdv6G3Yl3UwVApIzFXVisb4DKabET95dxrgk4
Rd16dhkjNpQG33HivfFsZDUlcxypXOWObGJCTDENfebOdKWPcL7+/W8opPN1UP2X0Rfi8O/fFLCY
gX3qMEa2Cm7mfTAquTuM7voPRiTvlMum2qeDw/117sWTykYYcDiioG6szr4mzUvw6twzxe3mFaER
Hnp+bBqGIx2aw7OY9ficpuJg05BQKvEKirq/1usWQ6y9w4FBH0gGq+2AidjHGTl+5I11onSZUdAp
84eohJJpUMETr5NtIz7x7ZwxULFGzu19NNFpIkYUTyebicPdbx56zA5upeE3ulP2EFKiVBv2AxBp
ccENdO0bmmerwLy05EgvdMp99+tEWwA9icE0bemMtPeAqHZEKbLEZqFcr76KQYcehqDkmKeuOir5
LqCWbxFqrg21T/Cf8FVCavSUwwE5tvDqAESNEfQ33Ir+I92vbzmOpFsD9/RJC05Qtj3uONsvfsUe
izcBEYN9EW9F/81O8GjUfsYJ+5XTqoyjrSBIByWbIq9uq6vMxlhK8rdYuMQV5fCidfHDYEsTrkXJ
K4ManefLr05zc/fa6m3pth5ZN1BWGGrnCSuppHDMTvv0mLfmKadvqWnBOmKdjvNIZXuvGZBiaZu0
BqhdNVmr/Z3RaTY0Tk08RPJ3yB8YHpxm2I3m+GSMjNBZOwbcGutY92fP0ahWAA8Bbr+2LfRuS7h4
R6G1hNHwllvDRGbaHQ+sVDFHtBmwkKleHxXIYgSSm+tPtPcuS77PzeEH1b/PHTbgPVu2a6qi/ACj
kehcO3GpLsdT+hPHFMXpsKQ2S7/WJN0lkKTIeQ0crNLtCPAtfxETARSO2ztKCivQ2FPEIKZh5y7h
K1HDl8LryUUHFG3WI/tMYLpPMuQ1N6aWrYFdFIlbOuVlrV02CoPRXMTqeXEYgApU8sI9NX2YgwAT
E/rRrhIsgY02MXTzc8y68rlm8hwD42OslvowrubDXJnsrf2FAZL4BAKXx2RU3mDdcscsZwKGQAaL
wHhn+8/w1lKGBBQ26ejc21Q1WIiOUw0xzZSQl3Jv3zL2A1YdKSymwljMSCQVIFE8bTSbihx0g6h/
yWhg+4p6Rq1qrDOkUImhDr2HiUOKUu8sia2CtiqPXDreb2faYwakSN2y8m1794ClyEYbGzj9fcy3
koCs3ob6b2K0+CfM2d8GhaUvf3/REPT2RUUNlFBUejSSTVfTAboe8/GEn//I9V+jwzLelg7r5Eh8
kbTKaUGmqs0u1dXXXwWg5G9BUwrr4Fs3Ky+e6uEHBgIcnqO7GyKQOAQEwCsV371F01PJsE/TdeHu
tCyG60RFpkAF6aPlgSXYzhSq3bq6GrjL2HD01ITqoU/arzwQuSz2w6LfL8W4CZmUoZNdl7GPXqYx
/RMsPtVi/COUpPpESSIvkcG37vr7TcjUu/rcMHz5mrxVunYgRWn4oyabPZVeQU4bRkumfuTLDxhb
0+k9O9nVQshOaG/FPm+43CIiPiP5+rzWFaW3fbUzYTltmxxfTweRDhynT14L6Om+o0hzs6iBkxLV
uJi5KBC1YTisO3vLMYwi5KEJzGy4Crf5Ml3zcyBoisWm+xU10dPqzgayQf8yUW6UzIP4MFoP+waU
cF7WrTGmv3lp821TGCHAyikOAY1uXFg7L9KcXLRB14z5n9BO6eXimS+Go2m9E+HCjkvFW6BoJxH+
VHBB825alS+FH6DUDw3Ne5QWINBvDG7TMUzWx7wuD5MKfqz2D8uV3wTP+VO2NHuAwkP1UdEtyFkf
sBYgI0/77az0Faaxu3HHpsKQX7ETVR8h65BIoow9ZNn0A3pkR40yBLnMwaO+Eh5bon8GxrmNKdVD
J7P3IvgKIZCjD/pfI/2XOykBYLrGjlNyxdtN4Mj3t5BU9gsWFzoVLzUAsm5V+2KZrtjZP1ID5VbB
utuUngKYtfKX3iRcJJT0TJWLlxjl9NWg02wa/YB9Ha+CwmBQg353iB2wDcBMZFcrbYkFCjq/vdYu
DBDStKZSV3HP6LSIqEwIh6LRiWYpS02wPElhHGyyKJsR5rEMu3c/evPpWgZqKwYbMWuk0kaaMpky
8Vpm2X4ITDt2zMC/k8COGNrOVeB9lGt4LrXcoO/HtTkQwzLOslufmym83hdCYLI2GISp42EUSgZD
fRLn/EgLCbfVCgmmOR3sSGwzgSm+pEWZYrT3rebOM0xIz08bpqLzXLBhZhOW014ymf1xSclquCH5
xWCiqYrwhzHrWzRfytLX29VEFB1D4zU3sZk1811cWXL+wTk6ArvGggv02hlYxM1XOuRY7VtwNC3n
V28/0w917a32ApyMC+RDyO+fOWpvlRjNycttCxAZmGtuNj6hbKmOZSDhWa4AuoGH7ZvBYveH7hnl
/JvDMsWQdPfbZEaKb6M8BtIqSEyVny21Gq2TRsmScOuNB/RNHil8rR0W3JvQ9t5XTbtc+9MxUyeO
yBPFqUNiaoRmYgfmtbzvMxvds9FiwtamxWhsHjREUJag7jEa/F0BqWpj1mmc5+PDmHePU5C9mbaL
esxixp2MRLfVk92TdwsENl9gmhRKPxF2Ke4eF7Xhk86iCFyL6qmSUtwaaK6Ilz7cQxZ4aAf81fj0
cOOP+a1fybmvA0D/0p0VENGUBlGtzrTGnNm71K8DP81+EV1OGY21HaxwOM0et6e5C4ejNuUzRz6b
IOW/1024nhyqCHJJtwFk/u/KkfZO9u4bR0R3gnPJbAT+NSCaxntSXmFuUwdebe5by0mYrwOrDXem
NpbFc2VXh5ZNMK9uhybr1pTQs6Ec5p2ouJBSgvWtgCcwdq1WUrVdzX0lAZMAygd0RzrWO9Ou7b3A
+hJrfZz9D4ie4uDMU3NyFkziCs4YyanuTftATtvRKt76zPyCokLVvcYyF5ojZoRAy4PphK+N6BL4
PhJoZs9nviDkhJOY7pLZsmMbXkWy9CmUrUjd3PmfprLcF9pvWYj6K7wWllfW7PvJHEFnC0OkXA/7
ZL6a176f5S1iubHY+XM582RJpc0+ExfbUEyYFJoHLE/9njfL/g7dsY6B8j9GwqsvhInxrKkHOCf+
mdCENBXqgs6RvTq5a2xmcKuFXl3CP9oSMae/vT5NuMovJQsJpEV5TFdq4gPXIIQ3vLKqNh6HHOpW
o6aDOa0+bj2KU73cesTSf+wcXhXgCd9UqnDErPaB/tT+CvUU2FsOTqh/gfwynJVgOGxZuefFXB3w
+WBzJIuE+NBaO79Yy8tU51wMfFgoyKzmxCXbrelYqwO+d0QN9SkfXSrDWhNXgBuRVXSwMNV/ciqw
gSUSE1zk95yFv8jdUUbN8IQ8/+KZ494F4+uOlBtXEoAewchrl/U7Csp2eCOYmQTGF9M6TjyQWFq/
KR8ZiZzFfe5XBGj982iu35nhv48rhrYSZn3zbHj4CnAJeLc5Q1hd2HYEcqB/IIJ5XLsicTJxHLqP
ycHAVwTgcNMgeIadvf/rTp2la25Y0tJAJsufXW4dXUtT8wk8vhmXKilD+x+7Xb1t0wbl1rdoMPSq
MTuOxRgvJLsvQd9ziNwDiDPESACEkHZ7bD02+wQv4IPncKDu4XfQ65WrP0vRMpFm1cnsHQx4uYcn
qDsYcij3vufBpTXVTEHDd1suwYH8bb3xM2JAGj/Dm5fzhbMoee2dRfwQ4/gBqGk7g4R+DnK5bcpI
0iUouHp7KcqHlbPi52LdBE74qOsmiMkdtMcm4P1kX1DSdf+CP40Z0m9/AxGlaXNoY0PddZeeR2hO
5fz/E1f9Vf5SjW7+9P8zhOEvWOFfQsP/T+CGiIqZ/5P5/vrzd7b874t0/tv/9b/b8O3/hF7o+hjm
bdMzg/BfaoP7H9PCTG+6uHdDy/4X2mD7/wkp0oHM4YUcVJbzb5GObf2HawU8B5/nhRfStfN/48LH
af+/Nn4RCEWH9G3b41QiL0AW4H904UtibfNarHqH+bs7cZsQlN/NTGeNnz0H2fTQRMlaFNm58tpH
vPzTkx8uAtsvXwLfomtH0WLTmvvAs5dT5N/Zo7QOBoXAjmi5ce9iXmXjtDBHcS7QvdjuxL2ogoJY
8wy21DyrJXPAdk/0rLsDVz5CRwkBnHwPqd3fTqtER9DYxwMZPE5FjrbSDN+koY3nHPuELd/L8sc6
L81zkZP7mdEV9sVao3WllXcJp6FkjUgZjb2UPA7nY5rWWJFnNBoUTZr8Onr6VpuFp9Bm+sh3yo4r
DNax1WbeVrJPfAGJhwMbRTQzwuIL0CK8502YDfnHVYZj/RkZ1blzc3iSyJIH1+LeGdjvaXbQeg4P
tRf8stefjCTzzvEjLv/FQVO9EKN75BvrCIHKPA8aQkgKfWlJiz+rZswRYeKiwjOgLe+kuq5g8/rE
mLvhQtr+sTX24SSdRCz2u0HZSKnmgwmWYBG1HfvcuB6JVTYVOPW7jRtxEFul4E+xpidBWm3f1flF
OJjH83S6z9g4kVK6gOru6mllPc8F80kx0pcCzsg/hn7zrjsbBFAUbkKRqdiyBpFgDS2OFR/UZHAV
qMI6vUE5SJMSi+deCXh8C9NyJgexCzLx6Cv2bdQv/pkZ1mKWJTgw66VJWFmwxCyItEv1AxvfDxFi
7GIRK3XzXYv6kxC12KYlyEe93Nm/M3V+Ac6xWKvWTPz1wI5ZffOyPIRW5r5ZvfhNJiE9SMC3vTOw
ZhbtsCt7dldO6XIRMmxw3UQ1ts79Q8iCA5SYaVFTfCck43khBI0Xqg8+4J2E8HjSJ9o+n9A2g7Mx
GBZXHy6XA50HwJDlLrzj9qoAZ26TOXAKiBcYun5h3UdhCLcFaKVdkts85GpeP4yyVsXDrweCt1jn
xR5OrS8jwvndsu3YbmBR7JdbMQ4vTa2t3eRYn50bZnAgKBxO7Qj9FjyZjDob+cwJbyxMPwDmkzk8
LT5zj2UGEaRNAqzZ6B/mJVvfliC4YKaDC6t1ewvX4Fk40rnQ7ydotqucbaYX+6AqZhCCFmZsY317
aL3xEWdLvOq5vRgEY7WnTso07BPgc+xWOWQWP2JEqK3gmE/eNcXH8zKEqkJcs/Zd4Jhc4Vfrv4g6
kyVXkSyIfhFmzMNWIKE5pZxfbrB8QzIPAQQBfH0f1aZ7UdbVZl31UomIG9fdj18yyNV+XhpcE8d9
38yPTHGyd+ZJ3+RUrJ5tPtINrP+wN/vyANk5NkwKrPsVamM/49yYmU+3BDH37IKY+nA6bqmC8UJF
GCQiuoe2NqXByScdzCWVPguX7/nVYov00Du8wmh2DiHSq185Rz3oBILErOK2RyWWbdkcZqTfq+Nh
PVZeewJOnu8Z6cBh2TI/MrNQRJ0Oh2ms5V6rpx3ns3FzByzQemNpEX0f3OXTsbwulkGdqVFSrAmO
DS3tUq7yj0iX9ABgkdKVof8gcojbVD3xMACHO+sVm2tezsdS/K7Qp2mf4I6Nvu7libkHuSep1wKj
7sLpiu0SP5fZHatD7zbueU2pq8cteaP1Fapb77CAbbyRiob0iY/0jImjx5FroJb5WCTyxI0w2Gxb
//Hake4+85lkXUYHNC+cVe18T6jTbG3CsH4Fddow7xOngYVoOqn2umYmdwyPNYsH38LP3d8GUxoo
ApiGuYHjNOckgCnW7fHAmM8tlPK+tcxzqRczpifPi7ugyC5eUIb24H1ZcOi5h1nWLausFzI/+YFW
AAsrtXr2RzVcdFGAR+tqzFRy8a4Bm6GuW5ynnihSWBgovrZxQiwxT//9t//+MhCzZjr3ydektbnH
Mr0Zu754GhDH0t7yLz2xZ5aDhnpPxDN12EGcOl1LiwAbaW8qLlDlgxdPcM/kJkNe/wP2c0mpb461
BGZzCCGM8PTj1DIgJ9IW75bb2Vfp2WZP0QsIk3NXjNfWvFuBlx+KHG5ara+oKkmqduSORwpaAw89
YTkbOe7EyqqHyONBC2fi/DtLLldrNrdm3/7L18HetRPkTu4voV30cW8LPSwecGbSOJy4SOukUEMf
JYCXJ+9mu22OLeMI54AP5E7XqUllT0A17kvna2cj9Q9QXKCF2qcRuQUgY3CcHJwOz4NBh9n0yldI
2+AjnCNKPI5W1z78ifRg6kF1AnSoRetCH0Wee7xF0vfVaWJWxVlEUoGegMU8s/37xH6w8P+yVKg5
H/gWca+iQBluuve98YlsPM7O2Q2FU/623aHlUm6X9PL+qVhB6ZTBD4n6GMvyTU+/h2XHte+yNssT
2g+lG7VxlZX7x1ot1n+wKDVZEqBmaTpplKa0j9CGPf9MkG3dmv3znHSfjvTpt7OGfFs0M1CRzu7C
tAC4a2Xshl37SZvkF+vW7MFv6Rh+cDgwyj2APqSmHfFJJW1kDBxyDSimolwJ6JSXVOso29JPk/K+
TfIlmwa+32Zo9GBnds6Rl16HrSTA/6i3Sbz07e92XJZdUlpI2N5jS0+QLQLb+j5r+uvC/RKIhLvj
jS42Yn1YvH3vpjnspLBzpyFHeUVzWAD+H8jJdtDr59VusnCwu6tOjR/1WjQ4jXABN2NvvuYWu/Sg
cSVZb+e352QBvcPmSeuNN7xx8Uw0bjNn+rjV67+znbwaDb8yT0eJpxuOsFJ7hf0TRCTT8QN4atyA
js5DPUUKyfMsBhErQlxR7HUo8yapyeNLOx71QvovYCczgKkdKTOdjmCQ9uQtNgvbKyvAQ51Rkhy8
Nqv1lStB8sN8vPuTF9ucSfmluL59GdxpkHuxs9fEYU5kV/SeWajlk8HmvVAHiOEevpoV0y3bLGl3
Nj4Wa40pMfrIKrYJqsZJwyZiEdAeXQCvqFkfpNa6ndc02KCskfXIpPZZcZN4fYiD9snFtnw6qVI6
ecw3ANYVNuwEuZZ0JRZH/QIkYQhdbwUgpGZcZm5Yjt6+MVlJ1i3qlQg9pIdKeQ/1IEeSH88wefbo
oflmcrB38B1GmSMWosGMppExXPXc2oAtbTYTr6yOpCqE+l/OjCURVo0G5CLttx26JTTVUAKNaSqS
gn7zrn6TR+MZHYdsazjlCc/1b3Bxn/4D85qJSDfMvwE9hPwhWTYXy3vx+EBatiLHwfim5JZ1O/Nl
U5FPSRLj07KTNHab5MXJxr/AMQz6xJt3dkyvurrx5/8L/PeRa6+AU9KHoBkST7PDZFga5jZdfpYC
unGn+1A9GnhDnYRinEiIG4E7g6MpjbCws12Qogi77DIz/YCd6cMBfhavc/GcGoAA/HnbzOzzRADQ
RcvbW93XZ88GN1gpM4DPDVh7JjizkZb1TtTtyfbxARf9+DSX8Kt1m4UFjX2QLQnAsUpmQrqv7M6D
7tur/RPIMohMLSuqgPK4rJ7Yc3sOwxuXBKKjNJZ/erIA01K7d+Ltv7xHiqPwSISxVb9CgNp1foa5
nDRPbPcb30FCKubqT59h/Us68wt56ODoXXIsq/o02wwchs5GHfsVtAXqg/usD84a8BjW0zCJhJb6
sR585vQ8XCw17xOYH4dlMOIc2YoKdvKZ8LFwO5X/5oEUXgXKZMJZU83q1ObURY8w7iMBPg+zI1s6
l0OWL93yQZMgSp5CAKxl5aG8/5S61UeQyZfIT9znAsjN1vEI42S5QJaecLuX4dihqSQ+ydzgswuM
PoRg0Bxk46u9n/n2pSmtGCQ4BpI1wB2lOwsf5HioK5wiec0LodKesoK1csmcaMjKBBOKEQB8/UUN
k2Kzmn7QMrhpWLltxdr+GRic4lYww41yuhtZMfFHJFqYUDNKFcJvJKAXFHxeCRhRouC3o4I2dDT6
56KiafgpqrdAkYAejOCTtmmerAWQKN0uL+U0UTA8zAUGHfzbOmOcL/ydpPMtIjTXRBXhzs204pRb
xO8gl1FbKXJZEOnYmGHTtnFkrqaL1LqzKu8baBkOm8etClV/R7Tkpg16FQ9z9WaAvqVfZNkSKvF3
Xdgxre3ggc+hBAoWrryZtp7Vvw9m/UVL6SVLwTMk6asFEH2X+RhAfO8v7V7e20wmMS4WeuREu5wy
r55DtmPBcZCm9XJx9Bkyy6je7JkzJ7W0jVIz+/16+HDc1jlWOQ5NIoTs7twj5DPnw+VgQDvaQtHg
bYIFDKgLvxR2xuYFBjc2E4PwjtRjjdeyvnBr7kaW+tbiuBgDJYISdlIzWYJdMKR/IGQ4TNgOG9aR
xWO7Otnzw7GUd/z4K/GctS2HI322W7lyuslh5eqF1Z0MgwHBrdJUvOStiAuq6XzoRJuCLzUpq6ze
rRjbtqLKWHfPxQfCUBfO03xQSzmEUC565BpnLwWJEr7RlDbymQAlcnBvfLBKly+NQWViTK3betIo
wo2Hxh6eTRCJ+8F6MtZhvyBTb2ubGnlYMxzZ/mFKtUPmZgVC5bo13elf3RXk8wJ+N1ZbtDvf51ii
egGYTiXzHe1jMuoaM+HoJkFKkvVcu8YpwS4yiKzfU6u2A8g+7/oWNc4vlTzXLH/rhkIPOxsU1CWM
9UC/GOnB/xrF78KdnK3s5T8baSFa6QsXIynO/tErpRENzFYiC0oVKhYmas4UjYpXyX9fs8ezP2UD
O++CEbifxc6th4OQrheahgPmuMM+ls6PTfCsfpAHFTuUic4CiZEib3/SoKbrPIXqBKqRhTiR07lK
mz1cOmDy+cUM8KWINx6BPCIrocXr2fbkeqPW9h0x5COD6PhSiMTYDpn+D1f0j+tgztTASWxph8S7
lKYoGiliTld55oGJGc6YKO2jbKsrwQv71ozHufCqG0Wj7dHw3N9l0J7MpWgvSDCUkuG+HAzvDUci
tHGpnm1X1HtUrRB1b5m6s5MWa+RXgsosLKOaZ2+TdJHHEXrJRjfN7lDlKzJj57zjq3c+smCCTQdt
sLWqX+lVwkQ4L6X3PrjKj4cFn+JYmVs8JstpLeyfpvHIEAy2cZ7s6n3y+/KWVPmT10Ix1dO23SL8
/Zg+2g8aNU26k/KPNcAWF8zhBVFl9vuYbp51O/h1vtUBPW3WMw7Z9Cg6Y35S69HVSX6UKOA3sYgX
UP07yg/6Pdon2OeV20Evq61mTcZ2rq056mzmPlss1r4DGx9Xj0v8QAc0yldLyqYv8YrSqUya+m8t
U6yZnvbkJf6PrmN5aB9ukCL3k1ikpbNtDIXlxau6kNmvzN7xgrzrDd7J2pqCiM7sv4XXFy9rp1+M
8fHDyNmM0UiH4zzINwF56Oq5KCAESZ+7ouAuPyrjc7G6PRuFXVJzfBmBJ0ODGr+LrlMERMv9Q7z8
05JX3WeaiFNXWgfN5saRu+we8pbebpPsVQglwdq3ItAjrbCBwyy8qIeZmzSJHLxn4174dnqiK/sa
aFxxa1+U92Zy3lFSjagzAwwb9iMYUM93CVRzIwqPIsTFP7HG3KVWYsZYR/jzrdgVJM16iNNnb6Gz
x6is+2KByM5XHR6YxOzQbCvrfbBt/8QtK9i4E9ihorO1syDaTRnjch0U3DP6f7QFEdlqeaQKEVqr
qLe2TXnpamoeZ3xtn/TAjUvTR+teC6LVtrlPW7BLLdcAPvWWoXExotREW1rgXDyVcA5y6YirZzyM
Jf1g7Q34ryH3927fdGRq3QQK5NwFFEWZGDp76189o1oqL0f8N4ovpfUfzEhvvompnmtch5uCM043
REF8zAWd8fiHJrL7m6rO2ZLsWEI9QMTynRy6yDw4eCgZpmucYhuTvPXsyIYTiyVFiQwxOt8MvKGl
XPc6tUSCHE7ykImjzao7ova3p9ffLc2COyrZ/6pltBn8hj80JZCKDTTzQ7Hio1VCuw4WDUdW98p9
Z3ldaqqpkzI4cM3CDp2twQ4XR/BoB8Sm0Yn56sB+BMnNhEK/Qn8yrPo5WIYvIostDO6NI514Uetf
HFE7s9YPqaTlq9Zey1F9pqDYV3vbMgXQl3luZxzIbfPLqm2cFChhxmTdfS60rqe9wikhvZ3vLcCe
OYw/Kj7+1nRttUGFgci6rzOeuKo4G9of0/ultT4UBvc669VZn9x4njSSKtTmtdrIIFyR2OFgUsK+
+xMtIgHjZt6Ye7OkGoCgAr0iS/pTBfOp1+o/DfPdhpjZHQZtzspGfGYa7g26ZfyWS4XiKBjnhV2t
7WE+ynP2y2FV5T9AUNaHyGd09rVOcTPT31I/umUgtb4Gc/4tr4vPlczjI9Kkea9gKG50p2EH9Phz
eA3gD9nSwLUM5Q9IQ3IRvG0Fh1ZSuwdllD+8zjFUW84dD/YBqy1s8rX4nc6QEM36VPfFbyCH14zl
OK+M4C+EnR0pjH9DYkeJ4Boc6Oy8apX/rr2ay73F7b0kgIxFJM3ww+Eqzb8d6YakOSDileLSDXuN
jO9U5/XbbNtPulzSJ6cN9G1P6mhDkUs0gS4OXVufGJTSH1t0LB3zhECQy4/EQ7RJ1fCZpXxrkvo7
0NlxKT5am0BM6PBhLWlwnLP2Bv8ES0jNJ98UKT91l1ynauRNzO5Otsl+7PlggpWywIA6F5JxxUnN
enHyct3Y+qw4WSIU7RPA6cjQsvSZK6d2X3Dt7ZmKWWdU3fBUqzYAvmxiwOFRhjXdGQfRMsU5DuAC
skrrqX0gdYuJviVEzSiTVXvWYI4+IsvfPO7ecViMMVx6Jw8lHx5fd6Zn28K4gsYeWYlNy5IREI6h
GyJiVH74QL1kT8ZUj0TnNEx+pQjNltStI4LsRdGsQAagFJGm2gvG4Plc1oYi9IOtXlFAHuUPRO8k
sTwqD9bgUlYvoidMo43Yc+bG+wGZ3V9ht9wsUIIR4ah/oymT2DMLLhGymLbVoFwKMKYp7IKXImvX
mB6PQ0bsaWtjh4WAUC2HfvFe/cbiApWNfG1W1lvCc1n06ZN+4d8lWL02glsY1X0kz7t4Mf2w9zN1
G2k9DpeyoK6w0344+a/sH8rDWnji0LVlwESLtC7SNj3mNd6zxU8RGFYwipaxkkSvbDxBWG6zNjd2
QVN31DpTnxBk3a0wzfbYs5KfxAibMs+/utW0n4LGIQBeQFmxp4CejRc+isu86viuHfTvyl531fIj
lVkexSAf2JeUipM0m3buoD1VrTudDfurL1m75YuPp4gvGexMV9niTvaaFEZAuNpX4xZH/MUSeKz7
JKPQsS5rnr+COzzKO8VZ/k7gqztWFYIA8wwWQZzstbe8mIqoaA8Yelsgex2JBV18fYGJ6PY3asIX
dtwbsgLtXgjX3BKttqK1Nu/U7S0HU9e7U/DI+jAR/NZJ+5bdK/D4ZtvrS8BZCog7m9270gpKRSDw
DEV9TgcyMoaqo5kfqiZ9e0ZtynBH6CxTCuioyazvgjr/ZGV+6tKUAqos+wbNAtHQMw4dL2TmCXor
Pn2eMIyivEJ06W3XXv6qcxblcC9s4d/gdJahPkx4KanNVc42yMHR5RQG7fvefQJoiQWgaW9d+Zo1
+OVTCv5iXbPhf/ZEvmtuPRNLtMUJ22bVIjJpRGvs5K2E0LRhAYz5a8ToyX92XKyGEmJ2QdABp6rE
4As2I0tQLrHQJ4W+cwZs6oVLPEspZiz7Q/cxnNo9M/xQV99681HmBqWlj9yc7iACFjfdSCEz07QQ
LrACufqUtIM74Eq82rJ4aoSzVRRd0R+UXebK/jIDyByi1n+Eo6Z7ba509C6r+W6N8ggq9dSUwNkL
G1duOvYXCmXBA/ujcwKqv2cjrcJZosd1dlKGwDmdfUfx6MYaZ/5AOam4gKUXr5dfi2/qr7VVv4PV
jDSz6b5l95kVun0qEwgW1tgc57l7I9m3HFEuD6vVmztdEuZIWTQd2k7hRzSdp4Tl7tYeo3yq1Nke
vqrgt+wJv1ULqpzSuhffvBvVXbVUQ65duq/rhMQvZYGsCVibl0mHf1zvfnMeiS3vae69+MZaQU57
aPU3WzpX+uSHA1/rHQ3cwCjR3Bi0dKiHmxQx9pwL45S7lR37NjIbixgiU483VeWwTWxL7lhAVYzI
XPtyp/fafNQlDGGG9Hjl1RhTSI8duOlv48IHXwlHR2qyfsEN6vcOrT6Ru3TJbaSxJcz8iWL0udgG
XBxwK7J3mdgD0AKUxLoeePtBJTdQX8Genqzov5xbq0nyEAw1t5UCAIfeIEmW7Znr32Y0VP5UcZs7
B4WMe26OR2fWvq2gaV4BToW0jaqDzpsF/1D1VDVsayryCUVPX2ol1zI2dezTgnI1GlLydD+aBcRr
pzJx6pULFsxhxg7OzzStyRKNNHdG3ThQYgvMOpzTdOG5UsSEitnY9gyjoNH54M2ZBiuXOL7bg7Pn
E+fH3hVzIf+5UJUt6yEQzY17G1tIE1BjVOgOzoy1XzxGyN44Jo8sy+g/XkQmE3SeTWhU0jzbN+B8
6y3AfvdE+h4P2lxcs7S+uQKROV9cxOmfvJCcrSlXgRxc78Yh++itMEZKUNmbQMnhQWQjkWJNZuyM
YjxQk8n6sGhXCA28v6bJ7OOZ1LEY1jpWUt6Je+EK89x3VuMmT5DCkZPuO9/KvlOwJFFevwqznGPp
NgirFsEaAfOAdPVI0PzBGWCd5uZQqI0k4yk+D5NhXaFaSwonOpMlaqFFrk0XVV9Y595IVnIwI+mY
VnX7gdf+SlqHW/Dwyawa0IkFL3kKaDjoIrYEFjb+doBZPAKFGIf64HBEP3bOMYfV9G2O7alGg4y0
JggOpAlMmrKDic2Wrj/l0OtCUv39U+JyA3O7o61fbM+uttL3Xm2HzjCzwY5fLleDetRISgzSfoU0
tC4YHvrs2RXFX4j5eVj6no4x8I+WDvmhq0FmrAML5dlLoVcoMW2kW/xV3Xx/vF4IsimuRfxv5HHI
1QwhwfzVa5td6rOOLz33nFTOJ1HDzaogAFepsy305cuz7TfTmBwC4dlXy2LQHuSBYeEHz63cNe4F
iGoWjmvd7QTRFKDECUccx+lAtT1iDTzZfjsAUFP9njaMc52TBl0MZE4ymluvQ93UjDWkZlHSK2ct
0cC3tQgoBPOad/NBSCNbUISZmf/lFljF/42LGSNv25lPRnpzzCCSMFavGYJppa9vrtn88rUAottq
vNkYIyCKZBF61kfqPRIlmo5Nbb4vMpVhm+hW9GqUVEXqi75JDZsCkkfetWzzWCOOUwh8E8pTSK1/
IB7xvXBz86RWQ35Y3XuzCI8Uau4fhKIR5L+/HU3trV3IN3uFZ5+nwWZGsvB7V8TIHplCCFF9Bk+t
86ImDwrOfiRT3yd44ALmKxeWhFRngCioDYwr2Sx+mko14YhjITJdW92HsZpOCVAd1k8YI9cyfR9H
7zmoh+DWBEhwwmL6grmmQB9hZ6EZL2BE2TNyDudWS7xTwwgVmCMbAwaX0jHTUFuqn4Q5+KZZ4qxT
tbItgmTeaG324eWgbnDliwk91TbVm8sIQzSv5iAYt5QS15Aniu6oQSRzNe80Uzq/5ZECYThqzjOi
D5/ZwAQGSQb6MEl8g3OYLb/9JYDh5Vw1/dnJImp/f1Rh7lJqu/erxjWn4t3MKZ9J8gsnikPvoIcb
6v8a5wVTAHY/4+Q3pR07ovSRx+xLnY8CZg+ZQs2wSdHTWCXy3D5oCxqhnctyl1OgteEfZd7KBTi3
Kv5aTuUd04eqTu2meXTlhDCSOuuhM7LhUNa8tWhYsSHHG9Zb0ng+gp28+Bp3QjwA1h0UikEtXZjX
ff/c9su71OT3hIFjz/WjBqQ27qxhfRXcGY7Kr5bIWSYzrNCvNSIup6LIDkM2pRfqwykL1IhCNkDy
4Ni4Z+ow0qxOd8qpCrIQSR2twWsm3WVLzeKnlYpmj0tXuzm5cdfr4JohPxx7dLBNPRT3bm6rl6Y2
MeQCFRqmqHMeSqrR7haVJ7dMMUYphox4HEYi+EI7GXS3szeJ+S1Qe0w+e80bHeeYf5kWRExG7Hon
RsoClrxi72LygpU5dkpWPWELtyBq0yJaBrY0vcZupfT+8FMQ6wHZccEkfCrXuafqNqBixdDKvSoh
iy1JdWwVV5LRePY895/SAuuUddM/pw/CWlcyolz1mpqOtdegS7bLlMfeLORJSBASxnLGh/zPqOVE
3Rk3UApao3YuE1qh8SMv8+6/D7If2LWCLNxWTrPc+hJ6WS3aKtrlljnczYwoSkZye++WGNK9VW9i
XzKj96qz3v77274tkeVoroh6zbcuppqcSzZnJKSzbL+yF3L9B9Qhq+IpaQ61Jbx7NfArJRevV5N3
InUgDn1TyaMTdCdf5h/J+jCveb46Tbz0ooUYwqNq/q4WxVWB0UAAQD2mZe3tSnv9EtBQMffgUElx
SqErrb+Dzhl2a+6yUFp5o2NtkXFJw/fJHPuoKd9SKb2/ZqpN5FNy7dlnjxBLrpWNKIhHjkLFdWnC
OGgpFVG+w0o6W5NtB/8rZDEahJOsycyxXURhY5dnBtolKcnoQUccTgN1EueprXj2jX1T8G+iSCb2
E9gH6RjLQveuUGHBkCaoLJSvBQ+Yg3GBK8ydIOBR07tu5zYPklMBq45/QbnL+gmOrG+qY2D7LOgd
A3+EZ24NbWy2c5eLUKnu5tEMcW08ohNFzb1w0FeOD4oIpAbsRzZcEzNFmUI1GfgwhnwMue3pRxrV
7m3Xye1/ScjFTIwnD4Je798nlz0DHaJUurXmv4r08dV17BOGd4CYUnYXGAWH1s6+5afUx+5QP/z7
iXeWk/WXeni5U/nMcCR2hB/LB7jtrkzIduAMl6PKuzsk4/qwEIbkj8Tih1baIyAfPfRHrvONM+q0
9xbzFXBKs6P7peW8L/0P8KRXY+vNVndzp6HDc+PpTyLB/9T6yMIEL4FNyJPrGNlzaXsvj8MhT8rk
y+4CKDpOea7pohWK239O4CQcPK06W3VDEsRJ5hip9JYTS7v+/y8JbVr9BGW1WniBsPpY+DrL/OwR
KdzRW4WXnDCeMuaUu6eBr0mz0bSM9NUWmbrOWCTw6C9wXFqs1vmgDbFL/gqCfUZZt+VuyNtMN5Az
W5/WwHutmtdKlW8iBwNneUtBHIvrFbrBxoJVfOsoLigCE7Ppg67mZ0Z2yQtrP43dya7RwJrEt66B
bixX8YQRTB6mfnxu6pGFS4XCbWpcm2xp42PibVmzVrIb9qFE12h6MblMZUe/dttdkjU/ljk+1biL
YiPxdg51ibu5Sp6ZTs2JcHKDxMWa4ytd2vti+O8aT9xBOSz46S/CH+5X5K3ZR5GtpbcjItqv78xS
vhhi/kUyt3xJ7W44L0315GtMhb6cEXi93EQxjXTLu2R4HSBwebfJ0GiQTQinPnyzTqAnqLddDPAC
o1rVNPAfWX117r1hJ0RE1GjwCE1Q5CtSQG2Sf9ZsIFVrwrisHNY1qfG7mp3uwpca6xaLiDolheh3
AUG8JKAuxuEewus1gy0fWfbdwtZ8aHR37/RUA3CPJP46OTuiLTd4C/j2CsPg/k12qf01AITbYtng
PqP8G16z02wxaSQ5fIcBukDpIqzCzQeSYxJrMfPvqVz8ezZZLwXdir3rN2ELZwxpwTP5ocSPh9P2
xIXmj6Ak7VyX1gzEpy8jQSj32INwjtLKG7YJ5I7t3CiN5DjrAE2mZFrnjFyBk12wutdHu7Zuo8oH
imOQzXhKXIoXuNJMpU0DSsl+gLBMhZR86R2C04U+LrhgzH+WL8cwlS3MG2e243ymT3HCiLLJkS/E
NJ9Ws3kRJmrv7JSQlMw00tw6+W5NblyDZuz1weFOZqOgptpCSqik4gfKEBrBfB7djGeyPM9W+RYw
jSK+Tfs1Cb4flqoVUxo7F+ldx/7mmf0X4v2JrMtDQ9lyxzZQBgNLQwPkwAblkWA3DPul8bZj635x
5P+GS7ueCgWtSsyxiY33eRlZX7biLAzBL6u4JXL46A3bjmbP+Yd/G/Ncaf/hzUYz+LqddX5d4mVx
5c+s2EZwk910k6tFjd8sl8GvDhm1OHf6GhwqbH5PWbJNy0aQZVy+8OzaIVl1b2+4LVsN+uAXLUWD
FuPVmQMq4Nc2vQfWGpbOQsSqw1pSFZIO+FHvD3gQu5OzVO8EADF9+pP3BpCa75XS2w8xF7wczVIH
gy3wZRQjr7TKo/qAnoniyJiXkiAd45mhE5pkT3esjrhqocIot+7A3MoAcddsQ7x3lV8VV3dUzzS+
NXHfgtioNCi2Y84DRvXel12xOalgK29SUPQ0ODTMz8V33qdfvvshshLsZ2pNB3OBc6NPBFs1176K
lX9vUoF45pF6uJeuqdb229H+pz32pTDp/zUMpSgHSIvYGTgYzHuZw820ffs2lQkYztl/50nywyrL
X+laTmi/QjpzRLXtuZ3QCuFPJ4Aa3xOTxyg6DP7JYm8Wy/r2JjxnWi7avR1kT7axfope/uVD4jcY
IjywPKOaL3Cst1Yr7gHPNV5E7t58jrbS6cqVDbdzTQsfjzt3eYzDE8xQuBUwcfm++Njts+wlSazx
qcwX8ELaWcNTY5awoZwut2OoibhUIdT1HuE1y57qXQXjaiLwYnb63sjGF1bDvw05fBa64neCBmUH
/LAYKnETVigN9fqU6LDXiNqwWyBHOI4rV6M5118GR+F1fWzy6YzaP6ojf2mP1PXDwkUtlBpM6pyz
i9nTt1tSwR1n+QzW0AcUmloH6MNP2Wocphn4NiHQ49RRM4u7h6OBgtwNoh70vA5yB/5pzvSFJKQa
H05gqj42uaC43CjiiviXLUZ1/7QrBCbgVWBavNmIbcvZOQx2ISP6nxW7Bbw5619uTi+dxuNOjdof
5sloAYFiUfZ4goTAAqTpCVpnFxAQ/ZH6nh+MmuOetPx0FBUNh4304nZ017NjjG4oU9/F693mZ1ry
Fjw8hkbxebvuncbpNvS6r09NFmXacivpkjunvXNrAarBfkjNA3Roep7JEAwaBUEWjYzbivFmt44J
nIpUfft5ji8iA5Iw4uU0H15McxwNVhXzIc86DdmeiL4+6nf5XpXLP4TWmX/EGGwGfBKs39tYODZq
swXmsmPktYCdbhVrPNvoxgOLKgtqL/wnmT9oO73LicZxmfLAMqMb1n7gKr/RrUEAyEQ4NBcX8Km+
RuZjvZcAv15ZJ5AWK2LUnu6JDeh5hb2gCWYo9kXnpIb2CCphCXkyeibZ07BonA8TuapGkEptigPG
+hdWMskeUqU4S9Y1XYtwm2E/sJGlEN+0iz0LKkl9QZf52KlLi4U0LacPsWYUt+cT6FK9j2j3djdt
4LMnE96hIwsS6QM2X1qPQI6t26J1dnnG243DR3K95pvlWt6vnK3JbpqyBkNjNCEDRmlDe2r/UNOr
+Qenrbmjh+KDiel5LVG9HnUzWvbe2y1yyMSZ0hneLhsVlltsRkvLVAtuoV4TurU1ljhzmqRb4Y/V
Tjv1i9HF4KZfC1ocwszhitEyOwLeeflaYSoZY/O2eiSuOyQVpNi4LJnpLB3QcDFAGNWSPtaq/p9m
5Rpw2yBeOiPW0/FOgeuRm1/Y29l9+TLpcYpqS1NRJ7LTWHTVLiMCssF7N5/TBD70ShvCvpVduxGO
A6ZTekfgY18FbFOZ/Y+9M1mOG0m39KuU5bpRjckxLHIT80QyOImiNjCKlDA6Boc7pqfvL7Luom7d
smrrfS9KllYyiaGIgPs/nPMdXV3hFZyUX83bPPDyfUDi3E40A6kDEeHks0+6g2bjuY5xHp3sRp7d
YAlPvDcxwGvjrVHw5XshzdWTpTgJ6cLgy/BrhvO5UcgnpsycK81eoqz0FqXCzwDpwGPjjSy2vb3w
oksLcbblzGJEeDMx19Yprs1W+NNXkfFN7KwX6NlPs4v3OZfpj8omwq4vXwt7eJHtfMtwuK2Gqy2u
xuAGv++PcZW9h4SguBVg2valt3FTOP4z7dzJqulfIOdoa34jzwRvtg26yuMFJG99bV4Wz7G47Pkm
cCl82V1yCYQLNxtdXdsD1s2nPNvloTwt8Q0+zyNySJXrkAkPZcwEWXpwnRr5UdEzBvG7o2jBSBui
WrcdC0y7mrpD1DjbRndmMxRWfViC+mVivjhl/O2FxK0OS3zryeWJsLV1X7bPfjg/VhGz7mQYN24x
PwlXvbWBuqBLg9s1RMwXBUO5bF5bxNgdEVT7DQDqMhM/QYuMlKXY+hmZuhCZOxhZOH/uSJSQNWyR
dPTRRrGZWvl+98OE3XNYGKpcF3UIk8fYGb/ssCZYPFsXkdiHTJ5WvVXWW4E3zZ2iR8KSEAQB+PPk
RgBeYSmwDTPLpZyL8MUopwYT2pq1qMYHitcnMG0/fJ9NFt+DfRuG56WfWaU13iqc/KcpK4DJGESO
Nc1yLudDFxBaMrnOzkzxFkXum6z3HS3NobfZT8jlaBi/IiUTN90fzCsE+CDM7DQ/hjZ9kBqAn6pI
MetB4YQQcW52EBfXXX4Fm8lwJ7WwSSfEtWDEKO6Cpf6MwNBULuMcj7mmX4EGtBAx1+23SUOg8Rck
yGZdJZMPuIMCqCe/AX+7t3ZpmfOMoJAas6pgs1aXD67xbzOqxwFRxWqcyJllR7WCL0o7ux98i+G9
/cEGBhoUPmjvWY6ocfOMce1UxTvkpdXGl8mdO83uvd30x7SEzB5V1k6p8WPy8fSGiPxUz1a1qKaa
ChVT19xh09VVdSTw7NJp5tLpuHD7ZRyyc3Ff88eH0Kd0GNGYMhNJEX5diD/ZEAAf8c7wHUQI9A0D
8+n2vyQDlWP/JcCwUOC5N2Vfn78iJ+B6nsSPaXB+hQ5IU2Xadxpo7mkEkz6V7W6ckUl0BZ88wtU1
GnVgaiJFc5u028gnE67KEFSwY2YSHGuIrT3tAUw2AyDN6U7plEaHZkyfTCmplxJWU66Bcl36vyYA
oQA5vKNB5NQDltpPXfmOOJqzef4a0uqn8TOE2n0GhbYAJHU1mnJl7qxjKpdrUpdq3ZXipUuaTZrg
H0SBBYYq5kHuUIsHJKLytRpRKKzDrHgviEfdDQGRoq3w9lpzmlZV+4rKkIGeZAjbT3RgQDE/zAQ3
rGqhl7L4hDczILZnr4fgz8OkgYiKco/TcCyCeK0zZ7MM0AKDlJhSw2ZyJTQ77LzZNF2lj+OCFTpr
lzNxdlQ61i8fydC60c5prMfkkFooHpu0eVOD6PaOTWuS7loTttsEPjI1SXB2G2ntfBu3Qkyy25pn
3aLKWQcEXm2o/b41BJuu9IhbyhQ0zwHcgiADbgfIxGVetJePhDnIsyeDU9QBfoMacBi7IEA6YrHR
vQkyGQrv0GGUuNAR0eJLJ9DyBJj3t/FkcWBGcfRUqsHCMYFqZAbHlBk3QTgw9Jv46E+SFZVoSLRB
+DUl38abtaJxkRfM2fQAZvsG4PEf7TA/2cnt8ClR/cU0Onn8gNUNCRgdKmQc+pyO7yBjEkTPElNP
LRGDTaToEKDI2BXowpef5Y96rt9LL/zKIjZ+8WvdsCqJyDLAw8BtvzTkWfDc44NMz5Hl/yBWmCbZ
o/bTzOa6Sv0MJonc1813bcfXPMmzr95dfks5PMkHlCMNlTcJF5o3tR0bsBZJd4d8+6sVcl3QMNwm
QFLZzaZuEDc6UjwylOJjmWNYeIg9hTPeDR66KLqfOEUfzkG70QKqDSNxBNlQMxr8RBZAjlwOyHP4
+tAczesSACXKdTZmcmKdPQCIwp847zqblwO6ZeMnIaslw6leMnyBO+jvOipFkkkZhmf1prBFAACC
UNvUZevPkEGtxuqpcerhgPSYcKGo58tHfNdY2fvAQZzdIWGqAj6i6KaWWQBEjctvJpCvxYAQ13cG
bhArFsC0hnAd+uRFm7lbZwNAcNdFhuimrJQs0roKNmNrRGlEZaQAnXLzHQa93LjtO/cTzIcGGbqr
FCWqY+7ABAaokJCn45Sii7MAfNhNyrpcqPWyWJpvMrgdc0mrSW/sCDGTU4oVrgLM1eQYrhLhXm13
+CYH8R5qkmlEIuC+Fc4KDXm57du7oOvu8tD56ftwe8OW8QUr02tA/OhZyfTVW36kPNxjSbTNTKLr
YfaYfAye9VpD2+P1rLvUHrmS1R6cy7hJSl6/Cd1fOKwV9HlzXELzq8GFtZ+5egLKoZWcKSfJ+yrL
6M4e4nYTdZs+V/UpeUkl+gB6KthcM7GpOIkR6Ea/yZ949CpJMG21HHPtci57HpHWwUdgq/4RMdLO
gmXU3054iUWDTCJUXl5R7tykuPq6r1GVOXI7DudeqycBU+TQQuenH+VQzFDph5ZNADrgpdIq4Sm+
WL2ibaIC6kL9rG5hBjpkApPndYIYX1FlwPtS2V2rwE7Pzm2NKelFIcBditEeTpNGhTeWo94olPkb
j6FkY4cfwRwHD46ELKdpPEEZ8YGJd1lzHJEkjtc2/uV48Eqqwb8Pff1Y/Rwt56vTMSYpzswgsj5R
Dd5PniB9qEUbYnn6y47miuqqeglzv9ujNT+nOd+KXADvZZbvAyEPAagr6k7HJKSu+cDQmQMtjfg+
a1SZrpvx8rjm1mVuWAR7hJ00jKAAk/g/7ISaIBHpu02XnFrTdOjsayPdoyHN5HGA62lKvmlFxQK2
aOmIFGZv3DzI9VWXooq3h41Dp1u0UpA/6nxqcjtWDEWQBJpNHiG1mccbr6omR8gHjOrcloL4W92R
58HWUDOycLC2Hf3tMdwLDvtVWlGYmCT+5qbitwGUvmvG+0y13/oUvxJEx4Od8kAkISVWiBUPjl66
aZfmNe6IhyG8fMveIkFpEX4PfXjgHaQgTenfF8s11B7PQDzZ97E7ku0KHKT3K7Pjn7ydb2DbYoHU
OUX62HB2npvQvVY5t6RJgPSzUUm3Q44YLiEVF9cteSWhi7wu/FCjjNlIRwd7oedbdIX+O8AN1hrs
I3NMRmqwfKgKZJ4cko3r3J7giC+lOxMn+FLM6BFzB+RQlRJ+JwDhU7a2QJQIvKXavBNzDcnQxcXh
Ovq5z5iK+gUvgeYBWSX1HVyGZTH+ll0S7R2ybt5WbM2VwD7lyecu9yb26RbDVMY4Rab5kbiy+BCQ
RYVUuexdHut4KA4pURXYkX6kXaKPndvwcbS8K6tCsxAaOtKR0RogeH71Mxsog5zIJc+m09T01xi7
y6aUuBYyPOlLoZdjCZo2mF08emk6bq2gTNZuSPTtOMz3S0mNatEMTl9micl3SmuqNpA2SMhBQi18
dog1DZbZjMx3KpcdfvEMqBO3Ep82wKuMoVv5mNifqmBQk/ROvjVl8T0yAelOszceOlbfgDqLGV8Q
TpKGIdPOayrnOYChMFVdda8ou1q0u8e2SpAu1PQbLYJkoKAuHF9n5ouhS+x1qPIxfxDcXKU7ILXd
0WmS37cEzWePYs5anqte2s/yje3NdGWcW2zJmuHwKZadcGv/GbD6TauRZL9CjAhN/kK8OCYwDXQ3
VtbDSOrTkegDLq6xgbCtwVAaN293FGbMyPqtgwTgxWAEeUij6eo4qU1+ZmlOpSh/uQ0hAH2GsqAX
8ATjkjU+WidciwBEnm4iDMdTB6IyH8Za3RiKKcTTTH4AK3DxaZHdCmHMDUhamEZ1LouJDwnj/LqL
kvAhioEldLAhkqzPrsJwPxgsLnuTs/9mSMxcPzTdIU7nL6voy1NYWOu+Dv3ntgpW2ExArCPOVlkD
PNNFpeIZYgJ70R6TaFh2Uwz8gZVUCZS3WC2p7xySnK3cYMCYjj3dcBbM9m5W5pIQ3c5qEBM68tDp
7Kuo2o49uX8NIxNvii0UN+QmlDaXEct2cPpTRLq8zL3PyZ4P0mAQajLX3ZPvTC2Vxu6ztOxsmywY
rxHxMItlZnZoCEtd2b7Sj+E8obLsOgHHgoIWxRz7+2jcLohmV9zRhHP3T7iEKUZSPVwEg43VZJVI
Kz2EBkRFW5tRdZuIrvSau5IIv+jBaJCCKqd+dbDh4jyzt9E8f2Qm5opG1tpVSKhmqHGQs3ZV1Twb
TT2sFvHZWxTTUmIHHTwAVOM3JooH0JE3hzWUjFZO9ca25va2xEn39tFi9nHq8ujAwgZr6Xg7DBzJ
gIy7w6kbuZtzl3hK9wWsio/ZGY0ISWvTZRznaj1M9J0sZlYZvDBii2mTfWjpVpgPz8APaYobOzov
Y08MtH8jfmPasJaUc60CCFGFj8QJ0ke5ODpj54GGksCDZWbFgFmk67i4WmLdVlI775xU9S7zW1Dc
xFapcIJ+NT/1niPOjZsdUjHdtkzRVdFD7t3eeU2GN9dCW5y4I+YTqQ7Z+OVwn+oDDFk6MgxejXcm
B8g7SZrwjUEQEEuXEU2EYpDxFfoJGXwObU3NjyebIR3yLtYerwicswNGd1yBBbXqknvHeLAZbsrh
1GhLbjlogr5lXhv1zwB9Px3UAysTn/2EnFAzMtHEtsYgntYtYZaTlA1ql11ZFzcX3gBYEpEu6SSs
yi3Ueggzih3z+Ytt4W6WkCi5LAp2y6xM2DPdMY0pCa1yXpieT9u+JwZymMpdYEawJL3cWiwBqa26
dTS3wykvZ5ij6FDmoH7rx7Q6+Mr9bpesnx3m0h3aSdwm8lxaUG57UQ0biBNo9RMyJUJmGzzh/cpz
8ZSVSfjh1cnWyot+75Kex9zctoE1juooNfdqOLFRzix/eJrq6qr1U7f4xedIplPvcq+3no2IGKdw
nQ43gEq3yqx2R4o7MdGRo/fsu5wT9RHdAYZWTRQfJjhd7tnAqZWt/fnsY93fj53FomuSKcQU5pJ2
N/p3mcmttfENszIxfviMn4F0ZCOm+JB8BprSlaPAhndSvCZxP78wIzTH2unx+c9oVD38qgxwSQC2
XPoeunRSdwPRny0StNAY+/ljnBFg08zoStLF2sbN4H+jO3x2MiiJTmA/xQbFZ8sigBJG3BlM6/RZ
fGNyPnHcE1W5dStneiqj9DP+K0g0uh98lm1urOqtIdNl1wmbnQQP6r61UId5OHKOOYOc4vZ2DSSQ
raKRIFACB9DbtTNumgHufllkeFtp1IDrW0xmporhJnp7BzHxsyoALyDd03Ztv0YDAnp12x5DCrnX
wtzXdSQB9iT11gqbHxzx6o4h701pfUjHzmObqxi/GZb8l1DI/nnKaOiWIax2tGM3XYJgBLkE8x6h
QbOpwCbCoL6xje2ieh7CHHKo5Tx5lajYpZesmlqnPmvAZwfahiDyphcq2Ico+SVgShzrvicyWZET
w61J5Pztny1m785Dw3h0MvqHeF4eJKSVTV1DlBiXtGVRCnAXrsjz6GFJhqxvxGBvGxMO5xnR9bYI
C9ZFEVGwok8fBo3OSEagkgm1s05tkjGFH/XL5JldMPUAfnOIeaA9k25xVxZioHWc5YQ9peKlbJtL
mJfhlXEFc3DsvllTgXyIYXL0/PNBqiO26LxpK+GirEN295eiGn6BR5x4TE42AOdT62XUVxlRYCPx
MQk4u5VVpRernHAsZfR7qaVy7G/W66DH7o52r95ksSaFZ2hfxsJPTmwUNy6bp5OLM9i78UoKoLCM
ZNmR9wtj+gJYpEUiW8gYsc0gf4oKm1kTIbrvwmRntY6L6gLSJcOgiPFr8WjsKTxOCTxPFEaKKiFI
1pSVm8qY5dw3750bjx+WApZ88ywDnDjFHa2OHghaUUWcb6bahh+JvOl+Yag7EVKtJ987+u24Knnk
Tpj1rjxx1Z4Ek9ckmsyD3VPrtePYrzJt1K6eGWKBt6el7dSj0cQeDBk2kMGB1ec7PjplYVG829ly
ISUzaezkAk7JungCk+Ycy695Ev7VeOgFo5TSbKBmYJRUYNOBGliyWrRs8UJOIm7Fsd0Q6/WFJpC7
W6QaeWqHP2z+1TGMzRTJnn6DpiYJuRXQXx5pn33GLP4egsm+SCY6TJZ9sLSmty4eo5Uo+x/whWmA
7JDxJeuvv/5Wrabt3NvsR9ukp2kPPnw9/GAOXG7KmxzSNsLGA8RjbTqfPLzuC//i9F050VNO6zx3
GDgEGzTIy2TBkAeTD1bPgAUqz9Bw05EX0mBu7qOC3VDEjEQWtxyAHBM9si+MYhUrDjezWA7SGynV
DOSqzMcOBf6WM2fV6+KYO1m1c/rvXMr50WUh8dBRgEjXf0uaLaJDF1Xl3D0E7fjhCYZSHbOcJNH8
edQB8JmRvSe1Qo+sIdai2v2J3+1YmMaGstjHe+NG57avp7eslhyCvXnhB7f3feDJfUy+1nmc39no
T6exup1psKZL+JjP1o0ShSccZLjxjwWnAfd0BWaIlDREeB3+OossXzi6u8zetFntbMscLGcm1b2t
4CHY9k/0eZjyVfCDXDkIPw5XBqpLs0/Vl0BdHCCTak2svrXhBKggOAeI/lajq6qtfOxII3sh7eVl
aSFEsClWZzhhp7YUwWmx0m+W6cpzxn8BTe5xBZtCvqrQOwe+ZscVOudeWfHTmEgeEZghrBvNJQwV
JIOWPB/fcs+gd/rnmkNe+zH0z4yGlmVVGWTDpSup2SSz/lROHq4FNrds9T5kTGEW+TDJ+x4nnw1E
oghvx4we8TIX3X00uJSjiBs3IijuPOlPd4PJfhXEuxBP0CUUjt3PUfMCELvKuzmrKUGIXORRFZyE
xEVu2pt1N5CEZ1DcVXekLmGdKiI8616VHn3U0OyF0zu07NalYbrZOriFK9E794XEeSxk5q+HREj4
rwXP6chrLT3/cbYnefXKbI+wmaIwHL60UwDM7bv6GbaR2LNxsA7LCFRvGvCASyajIFsrkLaoc0aE
wUORJ8dIliEJvKikclS8x4YMapA92U8/UglGLf07XpCUmj5IjonloEmMi0sQf1kkvpBK6es705n/
+gX3wlpMkzyJwQ3PilHuwe3cC8erd9LAUSMeLGhVSgDSsrq3nG23NcKEwP5FDJkxdyrfupiSP/mJ
EKdw9ZelyK9lTIlv+IfWkVcj8GJS3yK6CufGPpdei7RR0YSFCdD/kOnQC+7uemCS2VYoaaI59hgZ
kh+0RG25dz5zx+93dmfs7+Rto1yvSg4nsCE49ftDqfSNWZvt4fZDC+rrZINviPVY14ZHToRvmMHe
WUTNDPhrMmeiCcHubNazcYG9Lot+dCcKzcJh+4z+sV3Psv4ZIVE3ZqwfOhEWW7eOu63bwr5jW44X
oD04sJOqnEyGtJyx6E/Oc503Nqely3TaAWMYM33j/Q8ZE5X80FTTDNoL/XFE7WZZtiYkMdJrO7hJ
PZn9OUuDrKjQJ9VmhIJZFRniBXIg3DnRvhgMot2+3Xv1zAMuN3m5RZBobYZhwoR1M0OTILevfhpk
hYfSLZA4pAvHqQ2IZzX2LAPHjHNJO+RrOXOGCrwb5+PAUvBkZ/cL1r7d5HrDKoRrthOOWPua4G6r
agFIeYn9j1/S2nd2ic7wzHAsrGUJQsKu2UFZ0Y0WFGF5UsuXdpPphaCXY8xHdN/X+OAp7YquIpOg
5Tkowa9tgsbMO96Oee22TzN0mUsKxu3Rz+UEFfMWn6Mm1AgLdqH0xvuJ259Ly5STA4783TcrFdiC
FP49O3fms23c54YDZY0DJ1kPaf7V4FQhBSuxjgvGwjVDJvsOyAYuRqNevdB9G43vYIuFeCNwmM+d
s5y95CYv68mOM3x7GYsPwz2zQqL4Ktntwl6DijZtef3r//vrv5jNnvJ6qC+z7sHqFHG6k0t748h0
FZxGPF0FKAyUddvJA9zEanB8dAIRrhOtZvo52Fj4LLGPtc15hkkkvE6fda7Pic0iJ9Wpw+iVLQb9
zjxV5nFh2eQacjrhlmKQqNPqAUd8+VD6ydvotMwv9dBfQC1dm3oeiNFyCbpYJuY6UInZ3Levmee8
ZnxdHocqfVW1mPChpgwgD0M+tPc82Pp96sP7ufyh8yS9xMN0pRNF6dpU23SYa4R084gtUYiLW2T2
pTLJK3Hr4okixn/ikBjWNW53Rpa3vZMEcETMM2p1qT4jU2N0k/lHQ/D8LTY+Z43suMxJVPbW21+i
k9ldkmL+CEXLmSwxGTvDtyqO3hIPcSbvxBM59TDTyX66qMFqthSP330zFmALCgKUjDvDuw6mq8pF
/NC0xUKKrH9kaO6f//plMnpY+7S55z7oiT3tsQ4uG1pq0FMpvY6YGrOJvLnamQiiA8hpdiJ0pg+Q
G/SxxSa+qZT3HNmheA3FcMHGj6MrsBA4CfxvAFN2sInR8ofMDADg7dp5W+GfPeS2/s6ajYauLIFH
teuiBMPdgVTKejxyNAd19t0Ug3UO9CEudbBtmTRimybB7BZaUrwgbUbfyLVQewAbuSALt7+4Xume
Edv9CKQfISWt7oYiQOCp76SDZq4NWFgFpxK610dDJkU1rZfOQ5y/pKRL+PYXmJmfQiGXtsBw74lt
ri79URZkgjoRuFZ9G3mxdZUcR9TIJIZmD2jKkt3IZBvAtQ+BwK0Jmyf+2O1QfjRL0oJAV+/02vm1
13ST0HZ+RuXon8Uwc83p8QQwlVBqwx07TIavkTl6Jqi+FTGD5sKPxx+Vbt6ZGq/EJJ1TmMjwMEzB
U1b581fGmG2xjD7g4U2IStMZVtvOQw8Uo8c1zg+mueG1yNt7TKn4ERrfPPA5kI/uVvVGRBMNsIqm
jRM309pHNrCdnGbPRNH5Sb/EjJO78UGRU3HRLggogndYYw6+uEuDfXI/mUW9ywjTXMxYmROBLWRW
qp9LOi93oLlfKCepEtBdPiUeaSV5n/YbBqwKUFPWPlg9IMhwjuo718JE1eUlAcfIMDej0+/bCDqh
SKcj4lw6lAGJrq6nYO1BqtlwvZDJN/YRWkfEjIGyTtiN3O3UJ5c5XZZDOQB5x5UD/KQI28NsRfkF
PtJDJJudpuD5MmX4UwvABMhABbkpqDoHxnHb4AuNHpG/uVjL3rOuqOOeZTl5W5oobHVjfuqYJCAQ
w5tmSuZmSUfTXHR6Oamq/XB9QKjoDXHtOmfT1NWzVTyrROf3vdPDPHPKeUu+9m0uq14qrmg5ARHJ
vds//3Ncyh63FCkTjeBplEznVxHZkEp/jHH3NsMvCTDmNMNv3wdD2c8N0zbYGyzfYlaV0n+6ndjs
PnGNwYUif3mko6UTjo4AtGYdPMbWaJ/tEflUPLCPz5vYvXp6E8Iafezb+DTXTEcH7qJ3J57XANHS
y5x4LSUf4s02LJpzgwtjtfTZC29w8MDdMGE36okg0znxFqiYuAIIA487+TJJ3pO6yC+RhgSr45KN
xyIP0bhglgq2gogrGBLaeV5KRo3zgsTbifUbttRjx8A7HWv9j0JNzrK8iP4aVVD78khMKD/bx0bV
/maOxPiSZ3w0iu/sNq5hJLISpBhoguQ8E1y4JnA43chimnYZyuYdg0piAyQ501U8uluCDljl1HW+
d/R9X1oQYBdpuBHJ9Etl9lmOJ9cV/ZozG0V1wHdKB6cJK/+G3iZAAmm3p44xYdHxRx3b86kMF7Nx
gi7CEYL4SGWYCfIOeoo33tcqprdJcbiWQbxyFZKZpU+XiwLFJ590gbairbGF1gki5QE1/KQwUbox
ccY1DRiTvjTnWMvokzkSp1IRh6Dx6PFhfC/RbvteCOQiz8IT0+PXso+6ZxRhFA5zovfSjDToQ3Bq
CHEh8+RhnjyUYYX1CAA226fYkqm16ulEXXDIktnZtwVGHqoKZtPzlJwXqzq7MUSEDjnZWidBfXDG
uDh1hS33aHAgTCjrOIR42+ra7ERdpkfhpa9ErMMLZHy+aVHrLZTiF/KVFmA3tGy58NO9080cGvT7
bdBdKiVPFql7u9liGx3E5smO8u28ePElb0KSWcnI4wFSR7dYpqPfW8iHlrTe6cR0q0K05UWlgJ7q
8goeTz7GQ3ejzJXhzlTjhxjMLQBsjpjN8NAp0sy3OV+JF0eQyOl3yOS7nHjFqE3DFf5RXGS5nlae
Lp0DGulbtF56m8K3/RrnCqU4G+CtFL1i39yBrkjRtRCzAiKlUvZHO9yl8pbq/E1nKK96z35UePlX
dmjGHRxRobb4naLTLH/5El19RJolhLqxZyE1/pioDUpErXZJidf0bzSq7dErW2s9RGbfDsAye+xi
NWQ12ap51bETAGMyhpuxNPMxEPFBtk51tMPvDFq4QkeS1RDLspySR9vNP0t0LX2rGuYsWfEseecA
cRT3JXq+tg/voOBch5ui0Ru0e7QBfLSu4zHUvuW4Zm5ymrrk3khmnURJwmNFu5Ybii6ba/ROZPDK
q/7TFIjgo3PB2q6hp2TvmnUsN+VYqgsQZoLpKrIgGtjH11i1DoQFkoJoLg8JwfcbH8mLwMl+bBH7
oZzHS2D5AAmHREVbMjeTXZ0pjhEbP3xsYztQIcpYwDM55v+w1kg1Fay2BU/gypIQHlAqvLc6WbOm
jraFk1jrVJTztSeONorD9OpOst1kbH2Zf+c7t5vHlySFRllH7qc3w8nAmg9tMyh3jRAZ1ifCY8J+
BpVZ9uJ7U4/1aen834jUnB1QVnSFkW1/jzFGbYKK1BMiT86DDoonxlvPYYWzfc6aZoM9VR9ypzok
dmJfl15/BJZO9oFW4oizZ96FE4NGspVe7P6Zp53k9Q4dKvjp9ZQlw/fZOOjqUgcDrDeY7ViI/M23
yZ1KluPY599hkB96x4I313Z7rGko7KJs2VQ38WCJDg/feNaxWXf4vNaeTJ+KfqayYMsY6G2Agb+I
rQ5pBYIcMK/pRqPvB1LVlJQuLHzQA44SODx4PAbOSsUWYTrsLwrLebajJD/HMf/GAC2RqTq0BHZ1
9mcInJkXY6zJwcbpiRqwLe+9Ub6OSKAUJ+uqIeq+F6lHzlS5tW/Pi8W6QXjFj8GurZUvcqwe6rNz
3Whr50wEuy7bmQLpEHnoXIQArDZMM2s4qbx6QCOvWICR+S35AcAV9Ujc6Ksnkm92lkwovIiDGsia
BOa+Zf5j7VB9tLvIEbsKBi8yRQUsvVAQhP3nhuS1PSzA8DTdfvFV0TJPw6HdcdoRnzR3+8Co36Sq
6nOkuLzL3r3MQfKRdQU27sV0e0Q3b6UDNiytEggnfX03Wuwk3SyxtkYyV4rd+V6ZQO24lp7nWuN6
bPiuj9l8qhQdPj6Iy9TLb1abk7U9p/u0YrEFsYVZT2a99mGiGdnhYYF6BHcxt/01Bv72SjgIj2KV
7NKJmEFZueFWRWX4kNqCxEZ8agS2hjTyrY7YzfwsTKSvumdAoPkLSwfxxgpD1JZYMmhq1SVWHWE4
SYTadOnkKTI+kaZtdgFC9hy2Hpr3YnjGVPpZ8/zYk6fu+F7lqkM3baMkuXmnR7YpTAYxjCmwbkis
/fulAyb+139N+fn/R5LUdMGAztpff/7x8SXzGl+jVvmn/uNvv/76rePXn394geMQEvK//wpVSX81
mw/98V+/ff8h+ZNvv3r9t9WvOv2o/s2f+0ceSWz/3Q78OPDd2Pc9T8T+H38b+XN//hGJv0du7KI2
CHDMROE/5ZGEf3c9OwQEF4rYvUUr/PG3nojl7M8/XOfvwrcdNwrtMIpE6Lv/L3kkjkvaSFPNaVPf
/oGhH8REmrhB7OGSxKMd3NJKPj/QNKT9n384/4vcpBTzShDt3bp4R7J/F/r2yxSIQ1y0PyyGowZT
1JrnyopZtk/Nc9PZ+396y67/+GF/q428NjkpIn/+Iez/+Rp8x3H9MIxuuYP+7ff/6TUgV0i8GJTL
nh4L8q+If+OYvav9aNh2qq438ecwsvbrmdFPQRDsevT1Cfr9GX37UJA/X3cRijqxtVwk5HoZKV9S
VD1hhqxnshVhiZF3DDrbWXtO+DC31W/RtNlaLPNBex4aFj0fIq70TVscRMe4cwn4bZ/Uutqh43Fy
ivlF8Qu7bC8ZL4DjJ3ZhCOFTxQWCj/Cv7dYOV8+VtQQM8knzio58tNT4vvXzP79hDrE4//qh+aSG
R74tXFCL4e1D/ac3LGZJ7RczOYoi8V+W4ZxZsExK+2BrGHdN7dO+Aa4TYwqZl0WhFaXtNht5/a5A
8h0z0AMvf4AGgMcn//F/eXHE6/yPF4dsAH6VGzieK/7lxZVRFySga6I9+bkWdH6CgKltIzf7dMbo
RRDVyWm+MOXp+hP4K7m2UuvlP7+G+N+8BN4gEYVA/2Mv/peInZBvBkzQItp7jTiIcnybqhKJirLf
fFXSoaIIyu1kWyMTX//nn/xvPhnBKtnjywxKi+fmv38yipm0PRVRvPdCMvvsm1C3n94m1Pn0mx0k
g8hb/eefyCHxr293zGkQE1BErhAAqf/+E12o4N3/Iew8mhtX0ij7ixABn8CWniIpUZYqbTIklQTv
gUwAv34O3qymu+PNojvalkokkPmZe8/VnkTSF2PjQYilV7AKntDjfP/7D/ofH2poub4lQn63gMLl
//1BnjHzSS9vqQjy79L1NoWR/vY8faoGaeOU1wTOnms//PtPtf7H4RAiXeLcdPCce+Z//NhxcKtK
dAT4GYX4toTzkE/5HTKD19Dy3oc2gBuPQBrd5npM/cO//3DBMftfH65tBY7jcka6TvAfX2digbdq
RST2bgxw0ejZwdRkRgY25Wvna6ggTG0N6Nt5yDgE2+Nh6utk35pns3tNEuyyAAFAa7rPKVaITZyN
N2U1iHm6ipjm5X8P5RWdpMk+Oc1g2aIQdFmIbWLIh9sQ3IrVwXFGKrsGIEy8a0QTlWik/W6+w1rj
rQWjBVpCfZsNxjm1736JgjGsa2W7vifFER78WkwW6lRfVifpxOcEifshChmmweLHmJJZJIxCJsDi
2+yBHLUrSvqvKncmbJXoV6Zmvo7WyIi7s6FmzC17VAKESFVG4OhgGGNYFi9dyCaqkVz4Dq90PDCf
kBgLukWF6HvWewDSdk8+o1jlFVX7v39Pzv84c0IvJKXLpvr579dOl2wFWXMKTOkZJSRZtSl7zSTy
QDn5h8JWV3/w/6DE+HDN/FfZ4561+gFK9R2woCuwl3OF2c4u2CGOPsD1piLJOiK6+AcHw29D0gjr
O8QhTK4aqdltwBydgT2uJtu9R3EFckmU13//pf7nkx9yv7uhJUy0bP/x8GHAd+lU83A/N5CbyZxS
CgqA3w4PcDvv0cYlk+S4Z6GP1tjb/PtPX/7w/7cuCE2TwoMDKfD8/3ry4zrumFSEwd6tmhdREY0R
Ztem9l/aqvjwS/MS11H3/zk8OUfIWfuvH0tis2k71ErCd/7j5G4KyzGE3fHChcredkV3KRO14y9i
rs2m+GhDfeswH7KYTwE4plaznhDLHWxHbwlSvTcjbOEyTvdsCKaVM4AbZpxnlGi/lrE/6Yj0fFzN
foAiyJhWnRMswjRsxKxaEDeqcW/AxABoVZMq63v3RoCeL/JjfmLpgHQpX/rO3mQKsQOAR9zs6FRW
fTTEa5PgiaEh7dJk/0fWwp8CicqqnqqzrI0Xx/deIJfv0yH5LRTOafTSrA9a9eQh3CpSlmEoC29z
g+mm6Z78PvxOVL/vcvM7NQ4gd3aeUe6GgRNCEKWY0VGMYXzs3arbm06PKRdVA4SQPKzeZ/YaTBVK
bC2YrWtCggLfOy9VjwXd1mpJtXA19jJfM6QWtotcjEuDpeei1/nKfTvbsDQ9lzZEYqiu6VLlPDba
vy2VTIvmGflD/lFELnd4qGmWopsNO2OdmMV9Xo/mVjqfVcd/YJXNR1UbX1GmnlrNNNNTR4guEO3G
HwzxKJ5BnRJygpciacE1qPcUfntmMBMc/OJcaNRtIzFedHjFhw6JQ2Bkk5BiRcTrRroghjt1K1RD
pjAQmb6sfpsAfTcGu99CTlDk0NyObMX7Q6/4PlHufM8w7NkOMhJj+Ken8QkrhUvKFz8Ezcva6olD
ZQvyNng8Wnl/0TbIWZSav7Mqb0io9tCot1Yd3uPSBxKYjOcBGCaqMJsPI6FFTSabIJDgRY6cJ7a/
DJYwTcIRnJDJbgaK37XOjXd8HQdM1iYXNj8fFawJogXNnkm8dxyJT6tpyHGnJF0Haf+FJnXHwZys
cJ4pun4MyPpl7PrHAsTJJregGtTsOMuEP7DFjUQ58OK4NvPVKKQZ1tl3J9I3GGP4YdzqOvasERxz
1DyA/D/6HGVPMv0FfQH5g0zukZBXYwZzUzWaJSRDCLd21+zo3FXQhNcIeDyYOfYCASG9OclJIHCR
x0e8CpW3uFewTzJbY30fd/6NgzTZ9vzbzciun0km4juw/CRaZL2zNT33Jy7wpVse9wbrKoxkLLGq
oYNl5ads3Yn61QQBYbSPD6STJhLBSdoHwaGpQuRAY8SF1UevyxPDzokZMsLLRIhbpSEB4G4z13Iw
kXyRGYg9JSTiBWW4JzGu176D7ggMg9f0N5NoF+bxiJOijKhzgCydQlTaonXPbQMtjSLWu7VB05Fa
89dwUlYCVC1rJwntlV9nJyNlbJyjRyXsQOyS5UblBIfNR1qGLijDAVCQzxFkz7pxv7oYaVAv/1lS
qR0RHvu0hHJPsCjtiBf8uOyp+pbWxcytxzblbcoL3hyLQTGMifTQSB5gSk2YeInmlSd3zawBDvVU
+YOLDgGN6SqVDgMfgW8L9S//Xys5RAm6PCLKmJ5CfkXnGhY8+7VRvyUL6C1z+Pkktl3NgCFwRoUH
7vwal/qG/OEbjPm1yPmIMrO4qg4dR2TilqVFQ/D+IHvIOi3xivVE3BZmIRVjNbFwGHl+ibutpPw1
Ga40i9ct1v2hMo1bwcx9041Ju+WvATlwZdc1zdZytxaG4gBiDc2vXp98XkhfEsddWO8g+7FHzMYX
FgKeQE3BVJHz2DYOG07+roNHTqUXMHae6myHkoDoj1Tf1eTy7JrWugxps+CQ2rexbJr9TMytU003
Z+RVLCO2SQYxvGpAyqyjiOOt+ifbnKAnm0D1WvF9u7Xa6az6DdsB40jSC2KfCKUz/TrYVMgMV2GX
v7cgWdG9zShKpvJjwTeaXscszy3AQKvsngfmqSgSi4CPTdOZyaEMSNk2UvsFJuRjyUZf6uWU6vin
KOQDSYL028cFu9VhR2Gjjqisv+uQbkaPWGdspsT/PCRcTJozwH2qO/OATwnZyPSgEn9vL8GJtVIB
nvH0kTaJLKZoStiGOPce+vAWjpNhFWc3BHAbHm2mSgSKX6Hw1itJkUXxs4QGjNCPzPsyGY521j74
PlFBqUfiIKfpgLoly1CumrN4C+viUSE3A0D3YGrLutQ2sh+UEi2CNhjrUTX4W8QFz0bO6WDV6B6Q
ZcC29PAMEkxxKytr4bsXf7N8ZFxdfk5O/KdM8/aQkNplpywWDLtwoBRVn2XIA9T3iB472d0RdPDk
KAb/joVayhCXWahv3eBmj0YLBpxxMzPMsJGvjqUDVyazoShwZWq7+bSiGcdCWG7GicBgvEJByZvX
ucV1bJxF4s1dAqKZozTduRGDfJ9vc6cXBNGIDMfkfWfseOnxl4yZ+TFkHCH/XLE4CiCdNjNfYDPv
NeNz4jHhABL0wwlC8nUVYcCLjLVppJz5rnsuy/ghC/PslNv6mKmASmc50YUhvbWyeMT6yVn1A9k+
WcsRURva2s2GOmco1LXuc5hDfniSWX525/vKJM+gEe6BVSVuY9x3ZR225wl33f+tYBR/0Rq/xnoe
+WXcqr1TZv3sRgwxvEmfZqSNqeKjSBN+D895zqWJYGuBufszCHQgjQ+VYZ3weaDcmCOx88kJ5bKX
S0ITlqFK/pigAmWQ/kYO3NE65aQN6v6GbGvV+O4D4IFznPHnJYmS67DFhoHrhJwcvIVUM8UzgqUz
66/PiOHZlZ8odbJ2pLMkYVloGA0LE1ND1E1g+CvlJ68kl8Of7+t4b68NHRDFWTu3ju9sw6KuW+dR
cdBGVDwNkf3SJ767yRL2DqITR1FXJpteq9xSTkV75uTV0UDguZnd1lgVwfilWpYV2gpawAj6Dswj
luqWcbOfZbdaMbsyygYBILJ5y8JZWLC7g8YgV1WafdT3aZbqnVFNb56iZvxnuGbmXPcdZhAaw4jX
TCPwAoNOz7YPtOGdmqp8txojvUaivs/dG3pyedcXIAwSPEgu69REd84myOj95rG5z60mPrpwHfzk
ebZimw8iNg+unQI57Ke71A4ueZTCs2zZESRj/2AXIPNlFR/5pmc2FlScgog8x1LTnp1gf6ckA8Ep
6wfaJQ5zEtIJQIXekB+TAEq+FEnLKjaw94YfgsQdawLDNbx0N/8LPxxxdlnk+ywN934z3LJ2esLF
vEqd8V4xjYnC8sobBxu6H3ZtpvfaFDt091fM7Bbe7+jHCMh5mcRqx2Cl3vuZcRfX0zVzq9uikYVI
acB/NpxtBw8SaQf7QlexK8DqE0bexrXxDzhFS7klFPZy2wGa0D/2bnmNnamndM3WTu3dZiIkas/5
kckyJrxUUPixfqJexupwnahsRnKUdEY+lQ97IexxSZjAWtHa7UMPHKw3LCM3GT671E9HMXHF448G
SwuIyWsollJOcNsIvK116svut6Ob2lglrV2VSdgMsQMiwEnjbTONj0Ub4dKNz06bkr1YEuM75cGL
zifMrSmum5SY5S4a1x10XQJc31rW3JfKaIgYC/UlLmuxtfUFh+Wh63kaWQnJXUtAU6/gk4VTv6ka
92Ck3ptPY70eW+t12am5AdvllFiAEAs0SGbEloDRz4M2f7SPo86RRz9x71022x6SckxKIdI0IMJl
3p9icllAUT5KHZIrX8RfeV/Ei77mFAqYB/AS3LXVIjZHX91HxpXgQ/Y7ULl20JHucIW9mSSErUTE
pzQnu7mJ36BoLl7Hpcse3pw4UTiB0XtgK0DvwUaIWQzaOCNOTjKyylWOZxcJonmZwfr+DUZCvAo7
vliqOZZ2+qhrDDA4cHeEORwk+B/HG9wT1CMtIAA4DpALFLXX2R/PUyezXdQZLxMoDFpiRL4e/tqw
tv82xEysMlsSXBQJnK7EC/TNFr2Id2ZaRRID4A+7qY5EbzWU2M+Bi2irjOWjUMmLTk5CKsbZ3XPd
2ES4Bam11cOHjhyLTBKxa2twL4PDgAFKow4U7gismhLDxHoIjB+vKb4Noz3HhENSez0FwVIl9Zj9
Gy/+tKrl6QkxAcgaMQ1Mr9LX3i4su3WG12GlWRzR9aIa72W1IpItWQUOQSxOV6KSm/ujPaIt82qY
xfVAcWsnhBQ03AnpgJGnToqt0o7aoGx4UdH47FrBo9fYxtbrQ8KWB6wziGHtBntDuZRlGofTOjKP
SRg9itDC0gVdzUkHaqwzi/J3T7FH5W1jIMWqj17K35WttjYygiTroyqAf8lqtRP2xi4X2oDDGL6W
aASt+HVg2aiXljXELVt24qfNYIKyobs0prnLpYfnsMWnR5bfFN0P0MBYv0L8tNjJin429xZGU6jw
LIQPWm8BYMa7dkixKEjoEMgLI+RiX9IC2TP8/PNftIz48GgE1s4qxFM+GgGZX8FEXUcbFssYfari
X1WIsGG5RyyXwzY6qgQlDm09QIXkN0XRS1Jk/2hIiSvzayTOcMtBwoiiPVGL4Gc36PDtbvrL6p1i
Kh0I1k6WEYYLO1BDeSk554CG2mjeTc0XOezRIY+8DfqsDNhOIFK62fnrViRYkCvwLmBPZFN8ytHU
csxtzIm6vCyLv1Z4RGWXYUWMz2YKkAXdszOre9xyOAJFfWpQNy1m/bfRww0dFjxWdhZJ7Mlvi+FG
YvknLhcyxfTjjuCNCwgapKE8NW75l2XP3lHWCwqxnryb9j0VxhfM0X3hD8egQr6fMpokli3ZNJKG
08RPrbr4OZzlQ0Pp3rampINivV3z99qEAGDGdiCwu4F3trZoUShp20Na8bom9YPbFMth7x/mEcdb
c/ElbgUrprGvRXJ12RARWyb3uqQ/yqaDDyJh0y52uMnCPkSOILoofw2WBlT49CtJcw0zR0HZXsJy
8vyObpkcC8tgFxX2MIaZDfT2CM0NPgZyTbZ+LVZ1bRGLEvMUOiNQ6mGYLkSkQRCqML81refQYI7A
sOwj78utqO38QB3wCH+Ky30x0LMmaNqziF2fV4+k0Madt15Rsnxn3sQ1EfVkxkwkRAXloer0YwQf
SwYBD+jUHHPTe2gh+Ix+/5A2kOPD9D1thleLwMVVf6gxNfexMtddTDE4uOnNARwseHzcyjv1VZlB
rxA0hIO1Fq71SSqeh/Q8Zxo2Fd/Smw+Vw9VejOP3EFc/cdAy4XC5dodvdgdkx1q8TT0KAy/d97zE
685PgN7O5HtMvnvQSEDwuhYX4LaEy0ucvJGEJEO+Uc4qu/gSNBKoJ5K1r6ufht5kF0pqMLQzp3EO
6XiJYV8FXQazBUhz56Z7QnwlRWQarRuxiPvDp2A2ceYhUoSXIDa1jWfR88ZdlWJuqwSR69qvb079
h2VDsstsD7NVGX2n5LOuYhdqnoVoqcMg56MiZ+K5I4gAhYPNlCkBe9UI724EosQXyHfdkNiyLpT7
PbScTJje7pMw39QqC++c2jc3djK2nJ3zseugvWAi5oaMV8zytrUILqPfreykf0wtwyOkxHiEJfAR
fk8Snqc773utII0M38OTlc9MkCLOdzR8qznJ3nMXMhDBKdx9sH1WnkZv3jslqd3lVVoAmIJQARV0
HxvvvipfzbIFQUj2AdaSAX17wGXbbITV8JH4nDuekTCTrOb3Ic8enZj4LkeQGDxX+7KcEaoAZhlH
+9PuAKCWJLhPAkaerLqDmECVxTH2ksIGekgmylA2xsbOwsdGQZMyVYsWTD6qEF9+DV9y70zJe85o
bC9bmJW9ad7S6l1KhEqayYLBBok15kXZuCK4Q7YplLn1FOC3crX8yXuPiyGsaZxJwkHJHh2rp6hy
LtAbcgoodHNRJj4SsokAj4QvwVh5Z11xY6WTeUDvanIJxnNAbHXHT+zh608spfezEO4JDwo4B4pm
Bbt5ZRjj41ADDpyz/N5PzG045i/gM9xHiD+rwdMGoeBVvWc6isbNkXtIvzEBXPkmZzaKXoq3TAfc
mKMeyaZIrXrVrQuXYw6zEM2vl34gSnSPWdlt4MbtWWGBlUpNZMhxXG3zMX+Nh2sau8nOQPm5zWao
onnoNzQjAE0ht4NZnhBfWWbwKzLzglCE2rcOvm0jGt/6Mh1XPsf8NmDyuFLYVeGMo+ZNXQ/TQxZf
GgNwaJVHH3iUiIugWS4Mez7bICbWrcuCWEYp5NZg2rgDGuNczvKE0ufsiQHvsEZj1okeZT4MKyIt
vbIOXnE3Iy2Lh0OOAnENolyTvBVwwmPvOgRYMeB67afCbdce7j4aCeYKCLV3KXncGwCuJkrmiBQ1
KT4is1vGkKSFZG2NoAlDJDnzwjwMI/DukXK3c7wL/MN74z5TRn2YTfU30QTmpCKQ27l8EPVApBkE
qSG1eTY6NNkJjS6NYIFpGwgR5zCNapl88z0y2cxvphyYFXuo3o0i3WQ5Poswsv92bD20O22yWAEN
4dPJxmJbud22dXCOo2ZaFxVab+GYSMUc+5Lrk6UkQAbZbWEn76qqf7Wjtr0TpHusUDnBy9PFUkLv
22EBqHQ+5heahWken/DcqFUQkoVnpII6Vzz9UxDMvULJNph3PDe//pxQwbZsHZhbsTAoBqYwHt5v
JnG5pwQWpv5sY3SfKnKlwth8csL5oIs42krXIzkKX0+Dw2kVtc5TmXkfFquvQ+TgqaRvjqGLlHYh
t2ZZqPXImJ+IlbW79H6GVf0Z/P4dceK2lBYJRF121qJ9t4MewKJXQ9DEYgoRZww5kLqRgayUCPWH
vmq2bh9xu+KK8wT7zrIycHFzgTAvfcZx/lrDj5q4Lo8jwRDrqR6e9OhiIB6y2+iX/XbykczFpXGg
1GxGtPYooEmkoUDV/oUFIIsMGPaz4/5KIaITI++zz+uwY1mSrYcMePIUvfgZ1YxInuKoQ1hSowvq
oEURsdhloPfDLP5imb4D2UWYdesY+GGYfaFmyMB3pM86Z94n5gx7bVr+yWX2lyw9Yz33BsD3pLw0
1UnZJv4IKsJDuSjJytbL1qwuP1G9v1o2ijLbNY/MoKMd8YQLWXXae+Q3bisexy74GL2HvKHa4LPf
xEV8aNz+dZ5Dc5+UNYpSe+OMul4bRkDB4XpHWcB6D7L2J2l54SwGrfAKKNC6nt+7Sv01LGhn15oT
dJ0Mx+9McosYuejwspFEC3Xcp+MIgucw0Q+L1K0zowH1HuiILFAmdixatiGBeg3rFeSPUxxBTq7l
bDw5Nlx5J5DXgZTcLekGiPt512RnbJhfXOM40GicqY54Ob6B11pPJSXURIIBtsLa2PXFcDd6HU1p
0t4Ka5uLhdpjtb8w63ZmZwxgGL+yJlXw+HmrG4Eq3Q/cL5eJydqF/aTEiO0AfbPdUc9N7FoGql4v
sG9zMc6bCYXo2m6Kextq+ByQGOyYzFdDr34fqABIfbFxdrg7jXJwLRjvI4VeatDRNncAtEhNjuSt
TQlCa0Esb/wUgDGe8FXU+8GGb42poHXme7w6CtSPA7rgFIR2QzSII/Yj5hKMcMsInSsWf3u+jxaX
ePieP4d2GJ14Q1+Eyl+5eL88F9MuPDxabXvZH1S+d4x0u41zE6BVz+mdM4plLGReinp8NZsagVRO
6ZBlGeg7l36HUhBg1HBootHcp3a799KXSmj3XZkzd6wFB0/aapd1OQRY54tVzch6JwVFEUZvdWk9
h2H00MY+6bBSb1OpmEQ2OXTDCOul577ozrV3wv4NQ/VaC2Nc9TUT+9GLYHvUybYZ/N/UtfqVU4Zi
Q073h3YJwK2x0YuCxWg8eLCRcy4MuWpZuxHmJVnOdUhW06lkdgpesJ1ZtU4S0LKZDeOhvrNLXpAw
MwWgKs/cWnO3FBq4BueK7NWpuiofd9GkCXBRqn22CeoCI67PCYpZTAz6Lsf3G9Jnr/DSi/23S5G8
o31FwGuCmDP1O7P5+yFJ7jwfpHigw8tsy2OCPnjX+nRoYd84e7Ppvt2KqnEUKeYtjpZVVqdXfGQr
/sBLN+VyG9bZRGY7IRctbiZ43DfJGbgPGCa1BgQJ8EZ+Y7H1GhinlC1wJMryrba7v34325vR7Mxd
Ri9iCSB8XQycKJCkpdnKWXe7VEPNrXP15f1DI2yLDWNzY4s7YptDWL9YmX3fF0m6B7QJIMB+yULm
ecu8/T6Cm9IjPgeiaRqIxMO/EJHgwfgvvla7OuYc8+PsZsTTdMQkQE6QnxN59TjEVOBZ2Y5nBqmc
r07ERTrsC6F8stj4DrXUR3LfbUpx9VvWJV9jXPCYhuY9j2L16gYsrUmWmT2H9LYkIRiqy3DC9Ty1
bWbSJ/vNrXS872nA9h+RTNIM5VtUK3LydPHAxZxtWWJdM0VnGQuP2nZJfKp9G7pWWyxebCYIRBK2
hfdNOmW2ha0Dk/DRsmkpBAMtqj9U7w3mFt9hw9MTvGaqlx5TP3Pl+akrGRj6SFysqZ0PgsH82pzh
8KKh2pNsBcGfDqOtGBzFOIhC5b54HirpWZD7EXtvwBo2ZUrAXWtarCCNszBcFginvmC178juw3O9
vxRTpBlm6k1a0xttZ6AKLHZpgCPJDgBTu+mnhcvOiuVtgX5TzXsPhhvfQVXF5VRsi4ZTcq44XJDy
d/tmxn8yHrF6ASoSyXtgNJuMAcDcINAEWHEc4hJtPlMPtybXlQVOyNS8IVwebswnlriXuuIXju35
VUY2nBDiIt3cxdsvx40y2dfVFYtNQafJQ3GFpfahE6g1wXDzIx7tMgCHOhO625l302zsB+WZa+GL
dzm0hGmwCagmzMaOfYZKhk3FAZybhn9jPezEwF7fS7n054iA+rClwaxHHBCdIP3PcF9zkrORVlFX
j13FLqBs3s0e9wt536weGKqXRgBCD/Z2N30Uuf7gskXfgJwDUzsLJhszK6l0fws5XFJR7kYLnK6v
H0rAi43COQQj4W6UzGTsNLH2SXffhgv0Om/dbWF0J5Ab3PIINjYDGIZVvdAzh/o58w1vZdSIK4vc
AcwwaH6NvjyRNEjVRonWpMgWAE/RhbGIFOB4DovwL/I8YO/wqteN+xh1ENTDtqIVTaZPM3qoO9mu
J4bkjeEejfSs0AisVOOxuC1+FR/J0Spx2mTocqnmgkuTSaZFSY6kijhdpk5gLa08/vZTIoAWv0NU
DiQieM1FcgcwOp8w2vbzDr8DMVkAS3n0y1fP5PzsxjLdqLL48YGSgPwYtgBiXFB77DN70BgMuoFi
sYFZaPrDX9hfd8JtpoVrcjfOpNDhK8CpU4zWStKxI7dYYxE7tylLmgpviVlTXWXKerJKcU/416YF
2zQO9mMNgillj+eR0xz36SPLHG81me1HR4Ydb5W1MhdsyJjIx7hmIAtnavJgaLyMnn9jGaR2ERhe
figPPyGFam2Pd92Q4UGwx1NkwgwoLjmwiMPAunQrM/QuKE5WXc8LIhXZ1GX5FStG5DHKn5BkQSaE
r5qa6ULaKFnhdMA645WGpq3cx6zrx+dh/IM7GGCu6q7+xAjc85iaZrLYswVc9PjGvSMxVsSGuius
B6MJBYQgULVd/FsDPN4QhLKeTZLDpfNi60LfiSJGqOHTG/IPqcxNQUyf64HfMxpAMUzJRaxfS9PL
OIMotu3x2cT4EfrqwdKUqa3K10YHrjrzDon/lje9WquW6cdEnS6XhVYLZ4scmHLXGCiUUCDlgBOy
FlT7jA0S6DcB1rx7AIVWoC48fKtMfhUleDm+xjKCZM5Ds4pqQR1Kbmo/E7c+9ygdjDzbcUpO+26o
Lo4LFywYmh+hsWYEg0PovSC3eSYUOi3me79q7+1BsQxkyNM3XPtxCw2sgYEX5JW3sqfoWPbMlRaU
sc0gZ9WRTY15+MXUXr/xS/XWpCI5W4adANRgRTDusa+d2iza6qz5tqOgPQYyrDD46tfM1AhrsDG5
hIEKuzoSVnfOHJnQ6GFEU4Sw8BqVb5htHyOJhHOx/GV9AHQNPS2fNCv20vk1muXRnKdntL0/iPwc
DoY62PajZlpfv5bsRnYEJX0Cr0SqAVsot2KASxQOxHpj0xmRfadh8QEtwMUkKd8kIMaqMk+2Nz4n
Ip338PoPBoAqYMHQOuFhILiSO7/wqkNS36XSf4ORtSomji4pP+bWZXRdx+iWE+zkCRbVaBAPrWW/
5WnSAKThqsmkAzMq9ZjLhgmA30HaCCCYQEccDbKpkA01QNVJUCx54R2H509QzJAskOO/CgvFa+Lx
PBrdMwm00Cm7ZVcwP+U2Kwc7c8+kgtrIa8S6VIG70WxtN6ENIbqP7+2OP9cRMLbTEm2GNaB244nP
AiPZWIb4JTP3bkpIfXUncpVaA/ZVioTAhgO3HgtUZKnbYqIMhqeSODzGMBB/G/7u2t9UVtOtZv4i
K0UsMg7aLYL398KIngh+ugkPhLnWGJqTXJETNEFU1GRnUXkT1BGDiIsE8VbTBFhMqF1pdme2W+Y9
I88TShPak6zaEm43XH/bMuThE4wCxmqLPHRaiRaLssn0L2WhvmkllxhedbQ7AO9awePOGBLVRA34
XBctOzs/QxFULC7vUL2HLJNXsXcGM/y3LUR2Es5n7457kBePYigfHa5ur7GI6eactKEhQ6NWW2La
RwbZY7IBbgR3a4DQ0/vTWrnDEloCddvrbKaPjG1cprYYEX4xUO7rqbj2Ywy1Epi844H/LRsSzzrc
s866NzZmeRpQshCl2eIMG+cWcAlXsFsgnqEDYUT7a87wL/3Ovqf02hvwQ1dcsAm5P/HFK/DaNjO5
ESmbI/HuhRAoQ5So2mTPWtd3U38358UH9J6K1O3qMzExm1tjs+3M1GNdM10H03qqoxYcMXvNxFAn
UjAeNSwxKA8xsKGlNuQ0zkFLsz2emMfJFrhyFJfPtWfstCxB1xACSaaqDTe6Hp/nSX9OgwHouUJJ
Iuv+WhftY2I7tyEK98XMpeL0irZ0ySqzrIfZhsGQd9Oq9/zryIhnxbxxZctFEKRJ6oxQIdhKJuwj
WLqAV24Ra9/pGJ2Zl5GEMHsQqfoE4zdquXUZhNRjMFPimqFYrvNjwTzyhHjrr9Atn10MfkbV0VNL
ss6qUEa4M/I/DLLYUnaX1PE+MyDwK6uxymPPpttKMiKk/fInqssTXeqnDOpLlYYbC+aEYXPlCp8i
P0j+9HDxxgZ8/HQSZs2e2Sv3uQmKfSjAxeR79BEk//X9zUPitJaMQKzCuJ9N91NQaLsEYsdmfzLj
/nfkPFz3Y/k9OF8BQ+1N0DoIomMSTwZlwaB3afpMkqAseukwNARQieJzcg9d1aIlcsSqUQXIqxqI
HDEZdIzu1nicWhrjisTEasYcm2biz2QR3IP8MNrMEIdhs+YktsMB5Mr4zFPKx8BERyH8kTnNo++S
RAwslrklm3NqR0KHd93srr3Wjl7sBuiYaYTXhOUq4c8MDVOYQwDYmCKySEVWuBtnH/Rl+JYV6ous
NqbaaXjCVB8BY/SunGI5p5/7NrJ/PEYpw3mb/jolZvGumeTWd5obOVDyUIXzzc3rP3aveWIjMkss
Xqe0p8jvJBCY0DnyoRrntF48RuDNOxuDpw1kCRtjSAupCIrKXzG8qBUohlcrTPjftaQ5hXBbUuM0
927zMiRMycewuG+NXeHm1qnk6K0a5xX9Trgm34iG1mYxWKd3U95kR2Rjz+ARGJa7vK6IUs4J08KV
20/mnTHfuqJYBNHrqiB0viPrcwkd8qeRlBO4cJvAa7bE9p6GetT7GDYimST5fdo5P01h/oxsLqWF
ppmUOkh7R6Iz4wkxYRYSWkzNtaSGgr/pjBkZg78oKGS1N+ArdkA4Hsk8eLI4LJqBbO4sYfrhd6Sq
iyvd3vuS5YOyPbwzyuqukNUbs2sWt2S3V7Vfna2+eZKxdTcSdABV5EG6MZWN1JKblTYPbSKfz/Se
L5lgjKpvcU9nEc4gBBJ4enTTaI6arVNl9xmdN9kxcoNQ8zIwyIHKGY+atj382w8/dRGKe0yuALrD
p8bvzq2eNzItn6ucKj6DQh97wBvCUoqVCuVFeS6zM/alqrdGXP5sMobkZMgSxMAEM6FUL0nDM6L+
D2Vnths5Em3XL6IdJIOTYdyHVM5zapZeCJVU4jwG56/3YnXDqK573baBhlDVKkkpJhlx4py917bp
L6lw50jLWfQTDMawHZkWOO2dE6HCTXLzw5WaDVaf7UGENO6F/UXSAn0sFuEFWne6F168TUOfWBBl
XWIFiQMvAH+hW18oY1gNlREhA1rXYMvmB+TOasfk2R/IBTdsJ9lmUEI5tr9S9ZcPdOCjsfaI+Yvm
NqDY0V2qIGBp1g5S1RotyYWWTHZII5juLFZiIwDFSrJ+78PCih4cPd6GkqNxiv6dYHvOTIy8V6Zm
OEy8U+ZoIZcs5ZfbByCaICw+TamnH10oAzi98h4hgwEGaf4wpE62K3z85q30Tm7ReqfYaPdFro2H
GOo/tsNoV5dEEnS9ASwr6Q8Ubv1Bav208qyIjb1H1xa4Oml9eNceB/qpFyZsJy9O5CwSXBENfE3Y
FtdVGcD6QEh0yGzrpUmTehNnxXQMZTEg2Cqjuzgt6Bia4U2kb1ObIJN2B42ZFSh/ZXhraUewRQ2S
BEoQt6PyaFPJ6cv2b5703xuDeDk7DVeYeG+B8DjZ/IIRcRISISKWjmFBFvdoYHxFypVOozXpTG4t
ojxKwjsQIMPvB6dWj8xKRUKCaGKZd6MM4juNLWRVBIR1EuF+N1I07UId9qKsnJXP20CrFWy5RgOU
FrlcRTxObv7oKVZnLsMbSBM89aDlp2goiacKFDr4/CUUV4Ax1I+Wa0LaG5eaO5izK+GD7C7m1Z0+
knJhfwwZyiD0uMNiLKEis1qdjDh2LrKz7huUiUHenHXxFlastZUwHFBFeMzqgnWnA+OR0HETSI7v
ak75DBPYGgtB+wpA67uk0I1CNmQE+s7KdhFPw6U8Zr69drLWXlYpAHRBigOezwcLPQledeO+16GD
J4OfHHQS7Ra4DkiEGptoA8D6yKLMidqjEDWgmVUZuC5q7/GucfhZocPYEcr4PLLynoDF6sfayptd
2mkgidGUGLJ/7qsEBbnBpFoEDuG6EyxVaXOaMTILYemoLqYyIHil1bJOUqBtk76Mp3ZY2xKjg7JI
+5Ut6vQwCXhFIgLn9SYH1GYG9VNe0CdvqA9Xg692NY6ku5Lk9MbKDuC8jp05TXtr7rkB5oUUntEF
HeiNzAIvz4/Jk3W0lZr8bO2gZbmWPvNN8O5pPPCK+taDzwuCml0Aig5Q6c47KrLBopBGpNFuw5Hf
HABEtkEZs03gLHHEHx5UDwUry6Htql1nUF2oXt7RP+x3cnIXwQA6ifldPA7a0uqxp+RGeavTkY23
zbaZBimixmC4SCeQpDnTLuhKTzjN6PPYCaiyHka8TWz9uq/alSaUz1mDTON+4OhjeiQFsmzR8lIW
0cJotbjSCKNAbdDm2dIGpsMzIMjBLhqjEhKUYm2GcjTSVnZK5AOIC3pZP30mSJtsnkUaUUsSYp9x
qxS8gzn0IYtViT0yWXZS5jtRhZ9WWGWnmQfftCOhTgZHiaiW8apuoMsxz91OZlBsoqL/UbdyWU7G
k9CT+5i5wMax6PhVcTEv2elBz236eCqgAJA/YnJ2YosQpFAY9EP8jkC5Kr7h97izEQWjS3qXvUXz
75ZoHvaT5BhqAYsfOkZf1vecXyhwZbYk/AMdOGAl2RlnX+abKevPGmfjtT5dOIoXqxqoO8Ip1lmx
o+GKYkhCMOxI5qaTdEx7yUlFTcnS9uo9YnV9Nw2f4cDArCpZUxSujsRJHlKog0iyTVJVEgrScro3
4LDeMbRD7qcxmbHGK/N7kDIRmi4ClzBZUh3ke8tNgXtMjG2MDmxhwQKnmaO1ogvbsyINyVKqYWNb
waEhIvTo4oyDtUerh+Tk76HG1eCbpMFALpVG/s2KGe1cLm2Mrs9yojXwXjRi6tkceMZyaT6Td3Ly
XF9cN4ZDdzXo7GfW9U3egrqxRwc+JQZJttFVH6FzDENZb2gAXRyte0mrcFgBKtlHlX2ue/eZBCfQ
edWsy52QSmYx5b0ckKFx3F/VpTt7ut8toq0ks5R1iwGMlsp3lmRqjYPQAlhEB6OHIb4cvHTHAB39
bgE9dxxnm2m7JRLgiBqSeUbipmsgkhWUUf8768PvuYLuU06KCK6DTWwh6vKhFKZjTNXe5hs7pk4m
a+ZcFMbrhJjfrb1x2yHXwCPKnIiZvkTYFV+sWV7UGjpJn311QG+N4zMsl9zTummN+6RPn3ChDMeM
fnuRJNGTZab0uQPyUEq1N6T3MgeTDiYRAAH4k7vJJiMUZ4cpapyozQAGdjRdTD4/XUG3wFJIyb3p
tVbMRWpF0WjbQA5RJF2wEft73zTvjSa6tjr2U5hAr6IzfnqSdoupELUaQabtTBPeny8rbqIRd5SG
kKqmY9ww/uyq5mbqXn8si+HWwJ9kFulO1wzN69WIk88GbeD+199cNFR3WjuZhNLMNV2B+LuVFgY/
pMeb2NS4R0uHpBVX7BNMSTc9rSaYN/0I25qnbPIQQRekUR8DjePDIifr02nIfIxdYkZbPSZhnLhX
YIgXe25pGti4P8NZpwl8WffSZl3OAbhKiAHpmh1scOLIfZdY9QlzxlPUxO/KpdqhoZSnaNx/5qJ5
7ttMfAVOQ5kmqnuWfiLom15bQRVACa0j4FXzB70ijM1Pj20VnClEnG2qUfCZpfckCzqP5QTRdv4Q
GKDNEpUfyrqJ71otNffkbUXYKxh0TWF5iNzmUBYgbX03YTYzPPSywfJUJzYq3XyDbBMkpRWlTNQ0
dx3T0wEjhUCucMmgcuYuaZ2m9FtGiovIYlExTzKLnkXuHApErrr9VXgyPyl0+Wmd03hjXgUUEeRt
SDhmQdRh6kXkfenuz8mJfxRusydM+OwwU752JjQpEYC6weG1dHW50SIGq1HECCY9hyhILBcuk0d8
+MLsTR6qMFoWYflejYgQbCheAgWWP1DZjEPL+D1BexPRsD5Pqd4ydg5vQcVEBRhSt3EdO30SHVge
aeUaBSXTsLim605lk1BvTeG1rVxCGtzytbCN+EDPyF83llHeK8uL78ilbz/iGB4XWJWzPVovwwlO
1cmZy0f9Ca/bwwRlyevobdpQWIbReW5AIBFB2l4RUm1jTT4YPkqR0qakmKryqVHyFhohgp5w2EC0
3JbA/UNruOs984CKRluEAdqHIs1p4QxkoEzZu6vHUJvZLSPffA7p8d2VgjiVIFcZKdQOg/kJUQPh
dkaGIIZ5Vzk2G8RsHB64mCwTS988Kx/ZF694jmxDTc+yYJ3n0wJcU4ThXrFHH8Uw0xC7GNTO2sLG
NKNaUb5i3gYxfajclZ4kD4Whc/0pOfOWpsJgZPe2i9Cq5yjsleZrFEdktIYOYp7ubGr294Bm2eSB
SND4bXMTpYcVzE9aoJ0mnyQP4tBgKzJ+iLv8MvURgc5dV15LCJYE48afXT1jZDEYVbuZJehB5ugZ
pGt4q4MWzpSVlW9mggZCdSZ4/LnubkcGeYrZNsoS7VxFyt4xYibcVuDpQgKlgImRosYJgySMNquf
FcL4Vy1PSsj6JUhbpoVunZ7BciF0GSUxJpJRYipvEClcxFuIJDMdTHJp7xHAWQDx6s+QR2VJzYsm
awaZB2FDgwel+DTdithlnuJgh8m45VYpeasrC/G57rnxSuhMxlV/5W292AqpCLPxIwO+h3YyvK2S
w20YuG1rSgIOn4N2MBPdxYP7Btn0s29ZqZtaibPe1UzIRwoOzhAn9rTpckDuNywtTb62cviognm6
4mvZQ8w876g19BEL940qz/2I+UPvVwZA+jzbhKzZ0PfRjA+97SFfsg49z8sSUeJT6CCXTt2O40xw
ZMzCU+T36LLL4K4BXrwUvdiWcnQ4o5hEe+Kb9lrhoW8RzW0E1bKemMdQB5XDYRwV96X9QcoXYSyt
qz/hYcKCQ4fEEijMYEwsRgDYtwA3/lK5TBSmXmx8MeJrZJRF7s06xV2xrDO08pXRDGydqHNUhNzM
dzjJml6JPFLzPzjldRWb2LQKOzc8g/3QVwGhxHDK2xuFKV0Jq6eupMNbsvn4pd/ufd1D7lbDRXAU
YMUi9JZtGF+dqKSvqSuQMFPzYGfQPZ3oXLQTpWbh5veJ4xy7rBnvhN6O235CMG5MTrAbJpx9kySu
MGopJCJYaCd2tEOamQUPAsdX1h6NGSjm8gHs57LPfHUQQW+S1UIObzKRo0IYK3xFvWrv7dg66hQ/
i4hD7ZM92eJkpeKnjUp/7092vJKp9mZxTDkTE2bgbO45R9TjXlo1S1QLppAesuHXTE6mrQyqYM8Y
u8C9m/kMCml3i8zvTm5WdSfpVdjm2128LX0ZX1RVIbIKN2GBbZWZfruvnWadOcQkDCNLDqYNd+lk
TBwgBvt3gBeTjUHcBepzJEdJrdKzKN/0vDXJt0gqQgKNjdem3dGaQcDNlB7iwLtptuggXalbhcR9
l2Y69QFxj0RJbDgMsOVQg4Zkm73VruBpyepL2TXU4wRapt6cCkj8zJGk77cBK9xO90OxMgVTeIWc
ahl0QbIUKFsHx5/2jaQy8gvngJKvo6SRyS75Sd83RI1avY5ZCGz0pLvQJRWWZo6d6DQwgyJSqr3v
X4AvAugDyl+k9FnyhnT7Q6ZmehzGkZaUkYIa0vtrSRDJsicpYAN7mdl3EsN6J0qvDti9xzHjHBIF
y1Cl9VoRGbBgejjuhS0OOQpqXP8xkSzF4B1MEyeRZhQdRQfLEFwmD1QzVD7daOOtbFlgVZScCZ4R
p8QB7oyWEGmnfipmnTCQ23pjtCMWNvmsJQx00iraeka/D7M2PfiNemvguG6GknYD45eT5ulbEsOw
Yamn3hj1JctydefM4NBheLeqbuWYBlrW0lCsBLjtOA0uaK0KtPTldap/UIXSzh0RfoU2KtTY4j6A
o9Q0Nmr9sn9FRs1xuIofqi6/17OJvc2ImTAyPvES7ABRyNYgOdmMwQ30tr2o9N460CxYdLjI33sh
v1vbstd11VMnUE51Zxtt6dwcPqBGeTMde8ckjDBaLl6YjWupGIwbLq+3dzCuquA7tNMtbh/2MsAH
ruJEzYzjrSztR6hB5yZOlmamo0pFgUa71h52SU3J0qrqy05wCOd68UVjMNFoMcE8hIXu1EekBSQU
R0uIshNJoxa9DZ0w4pbJNsy/mRFLJgSMf+6QlOhoMKD0jtGB6My+RNOdybZ4Cj13ThFlxJHgYtGA
Uy9SB3iAq3DzlBX3jhFeKxSqHSYcwunMr8mSFwigbx0WvcCMvmVp3nrC/0oyGcIU8YU3Oo82ZhXP
Ge7NwsezHv2YQv+jrpkpMtkqF7WOLqBRP3R58vz2EucYZ3OPz6qy/zGZxS2civcZe6HV9K5UdvTr
jmvDtH7RVM1u8ho6/HAizerVHWP4sYaToHnxH8FK91hMF12bqGWIRnAh7fHGccYFcM3zuRPCL5he
L60Z32ql8NeSdHbXsyqhTkemu8yi8Sgr3142uiYXsYZLwDRs2it98+r25PDOd40xoT0fyL3t60eX
Cc2EGrKUkHj0MdpjftkmOLRoGTlMY1BFV20DC5WYP83SOL4W04AiZoUgkf3Cj8AoVLQhNCSxIUcD
IOvjMjBsGLR4HToqoGsSPg/1hLuzxUheZhPqBIyZC+JJ14VIyVnucRh4D07RpAz1GMaqRM6YAfcB
xGG2GyvJ7aZjCcutG2yJs2tZKAEFXbkyt8oVxAedWKClZgePet1WzL4g5nbu3pi0i2vMIk4oNIIz
KuCed8mIH98ICZHWAE27mFGsbG+/AuA3WXQPKeYoNUff1VMcUnC3xsJz+/DW1N5dF0EXqHJ7RF/W
pJyDDQuQWfEEIiW70koSrpg3Ts6CTFHOdLGumjJRRYSttvT9qVoDzPiuBc19uB/3RlxRkTkaRWr8
YXdoCoxSzFVBqtPqG+SOygfbzpZj6TQfQ92DFY7I+blLpjAg1M/um8e8n7ZT2NyoKZ9bHhqyJZme
+xY1ci7TLSe7OaSZ7MmArhSnwrikrwrroEZzepL9gO8KnDWlKk+h2EIE8tDPMZxw/XZ45fhHuJfe
fsjAvFVheZdlibezjIbfi5SKxnmomMHuJ7PEEEIcDIIxhHIrJ0DxiP9AI8MAxHkkoRmU9BKZtG9j
otGImBmOZgyS9Welkh1tQbyCJr0ASPHGAPnIyhgrogC8OgiVJGmpmPacp0rDC+I6LuRj+dQOKIia
Lmz3Ag/LleHdtdfGHmo4SPEmb+7Bbm8aU6yjjIxakOAW3ZdxuIZ73qu1wKNBOpi5cgwsxB2o4OZB
DdOjpBe3RLj16ZmIcvTqqVO4Lno41bJPHwYVowUrrdXETo74RntkPSuY6ATPZgA+c0gFeveogvnc
4nVriA8T2rdXctijU/DRiuwQYvmL8uoaV6SfVNOn54wbE8UopLHkW5TZOcDKs1Gw7iuh4YNkXla1
7qFhQHty7ODi0lPetnpxdqs6POfot8MIOknrOxSh9IwO+hsDXWr/gcy9bmr9U0IUnjIYA4WWdGme
84Kn2m6OQ7d1kuaiQdt5Sufo8DFnTEgo2xy2OTtGZxIm6w2FCupPyArCv8QkrlacMjZtwKVGcPSa
uX1yNOj0Ynzw9hPYwy3olKOniXoPMzva5aRV0iXwTg6zXZ9zG6cmVxwsi9OHUxoPYyrEjjbiR0XC
0zh52SoYJDo9VM1D05+IE38ktxJfnjUgFijM8ihBce8HWYHjH9KvOMg5ejJyg17wo0xsJmHS2sR1
ZfDczFM6FHVQxZdhxQldF/1ATpm1NQqEQcrkXQpbyNTh3BZtveSeX3VNviyrFJ7FXVX3F/rExaME
HmB5UXyJu3vh2v7eURn35OiUjBZT6+A1U7F2zQDJWFqsbPISnnXf+BS1d8j8oHyyUOiZ8JV5ShGP
VImFfysy/UeK05UbXUg4z94FlJWlG1rk/wzZeoiTdN6bBbjVdNoOfXAtTRHt4yDUj9M47ifFewF5
xtpEFse8ET/rEZEvURLFxTPtQzDqr3QZum3QyAy7UMHV8ziTdOPE0ooibsZRUtO3EpevP9FzQG9B
e2jUh28zFrvWT+nxCBZPdExHXbWrDMBr3BqQBglR9uchJuSQFEJHY5k2T6lRrchCXPSiBo8RusGW
F4zeqaZyIBWoItW6s86jrLcDdLP3SUY7G/AP8VsTvjsHnGxjboGgfSKRGIg/im9VbX/Skxy3Xpq+
EPWOBc+Ikn2s9NuAW+Vgetr3IJuPvHaG0zAofR1M1gOneURJRpaeh1D8dCSnk8YoGG91nol0n/Bf
mn+YJ9AqHJROegvrBfY493F0dIPYmnKjV6FkM+mik5c5z1pnhWdy6YZZYqOX9oXzH7tcXAzoCdL4
zGazTfuCDLFSQJub62MwPT1ywgyhmdBskA007EViEshURwcoxIe26uRVcLevnNxxVm7jYBSPiANq
reSvD6SepszGNdJzHUjk6Kc+a8T5L3acQthl/I291oLUidu+QQKz6rIifTAi5nBleWiqdoSn95hk
SXgFPx5e6bYbWTUebe7RLSYuolp9n30icbJHr2H4C6SI+GiTsrFMFApxP29OicK2W9jNeujrLyOx
k30dnS3Nx1ZVqZ9h3tSYbmjU4MsxsVQRy5ZvCBBZ1ozrHomnYWo0mPu6Jqo+r6dhDdelOSdN8FFx
y7tdcGdKEyk2MAdY0vqd7vpPKo5XqcIxoExkEHQvEbW1LI5EEPVKewF/FMXiTXh1wjB9ekPW9onP
Mu9p7piN8NadpZCiUF8CnCcRPWwImfXjxaLJO3zPLSlawuBxENMSgZf+E5HMPBM4sMHPyl9z/Jl1
pnMwo4B46AT6cQqHAu++2V29OFY7gSmOEOH6mIbuTTMVx6o2tDcJ7QZ6z+pqoB3bZLF372u1RxqE
8TI/0LSuh+dW2cgmXbXpodifLCerNn1HdZxWKHf8N9LhbpOHLTNlKrfy9BLWg55GJ8mCl+GLbkPN
PRqeQNMnUpT2EFpCN6OjAejCMwZyiHJ29hyTD2SDjBhA3OJ2rE7DhC9P6fGnyJkLKninPLYHNFPu
wTMR4/aivOoFstwwgwNrYzsykWPS04aU05JpsyxJDF0znST3AGUqzrpPy0gePA4AeQ3vr5HJ0iKm
fkEZ/TT4A4kxfvXZlW6y03kb4TyqFcgSschtmylm4+4VU3tq7LZbg3Gw7iJlWjs32ZsaQP9bGN1T
U41LfiNUXeQ4HgzNPraclHEafRjht6qmB72uryE92lKff/mcD6Hy1oggJXaW3CvebYVc20XU8bQU
NA3aLCAawJxjq1FMOyuqNP8qYwRvQE03VUYTjRj1fi+QAzQjcbu5/UUGu2Co+VJgYlm5QikcnuIQ
SFTbak6pDumflK11xNjgX9k3yVdkjpSh427C9BgZOQ2cRwVZjVZifHYma+s4nBxC21xStV2rYEZZ
jTOM4qOomUmQ2FwmEdrjYKqQdvs85LpRXd2eDjUIgh63IrtfTuZH6My0mUdZ8hmhx+5WWq8Mlyk5
cmvF5Ps7DtGXIf5YxpWxboueAmzgl+jizmMtJ4vYMpajTcVZ4U5jTWYuEET0ES9ObiO6CeFQGQnw
Pb7XRgSkMyIM25b6/TgxUagGlwOesH7ci1UreCnJBBWEvjDQrGguqpTLMDTgmwrSdVQVbInQwt/a
Az6pR0TO1gAgIvU+OhcEz6AHr2rCd9TX3LRV5bxmOu5GfyC8S0s+i8hE8zkdUjJCFp3TAkRC8Rdr
o2JajElVH/IHJEgrr2q/4I0xenfhSoCisFXaM9nGhznW/ncRONdaTx/nHIaBVnHVmxF6RogQrU65
LTl8pSHBNoAbiNMmEojJXEoPC5Bf9G0ohvyODVMF23COobBx1Y+4pOaCtwV/18NqZzf0CuWt8TnP
+jkjlkAwcY7YxUuHkwuRqIu6AQA3TCjV3WxBS4AO6Wh/qWx4sIqRwyeH6rGuFlCHNMS2xUuvs8SN
DmllQRh+UCS2A59mEHwJNM1ZixA58GCweuFwuuvGEYFF+jwZY70e6mxDFzFZWxnnjBwK1EIZHaS/
ipNMY2SXxsBC4KAN9ZnQ4PzjQzbmZ+mFxyJAVBd0kBNjr1tnUffcAb/VAdKvmLinYxjvPPpctnoP
yL/YGNAKUDWX126av2SEhmxRdeOrpGptGgN7TSsQEci15DATFA0uYZCQOm3jrtV+hm181IG+Ai3u
jeybZ+aIOR+gWQ7Rhfrj9O8czl/Ey+IfgG5PSNoRtJsNiRNs5v/+xnqGLu+UZVi5m84nDNX3FEA3
QHudHnzylN+NHpMZxEqo9mYAlhLRsW/UNTftV+gWX7NS+c4ekED3tdw71N/I2DdG+Wg6xmnK0nKP
NZhkWiu6m4ofRdi/sVXeJwkBuFZW3ETTrKChUCQiZWBnIQnzR6cfYHOq/wvGWDf/M8OVX9S1DQEV
2zB09w/Q78Sa6Ube4G6otNMF+WZMOwJ8iKOFWAc5AEK9165W9sY1yMExO3IzHIWBXissmAEd93Zt
kcChtkyKmHjOIGSPFcykD8aBLr8VOeMR02dyDpONFqOxtKfyB7qKtCwAr9C1it19E+Cwrenn60md
swQVB7Ow92nDQ1MTDVMi+RhmGomyk1tnpm8gdF61tL/0mjbfRrRPmATihfCfJ77lgkHtIYqwhow9
gr0kJL/d1/B56H29QS9tVReqjb0sNoYArtia1n03Jfzw0Nxrpocwu5xXGBYMFLAHFIj4ObWYuUfD
/yUKnGrvCFNXIIoJPG5Zxvlu9PzrwSktQIxgi/bm6L5gXIA3tA7qtthJyLcgbZa1Zu8yxx4WRPpy
36TNQ9qYO4SeDuBGfCugtGwzfFF2c57i5BtwzndexZ+lwEEY8/iaGbm/rjPuRMCgotI2sMjgU9jc
iUacXlJvJMc3fm/KeQyLh6qaZ559N2wZaBLVZPKM6Ybx5OgAAdJHSfbp7K4h8AilkYZJYehufSRe
4OOhoKQVwromPgkVLlduZlPdGHIfCn6iyW8c6+t/f+p+waz/eOo8KTx4/fSZTKaJ/3zqslxJbkgJ
e9f1F9lEXVHS5IQTQpIDTQ0UBZUNKSP7KlTtEwnUYQtjS3fRZeOIrE7u0H5NTmYsa8e5/PKA+o72
zhEIX3P6rfRaYSqzX/Beg0CxMW540dau0W4YcWEsQ5BAGcZXpsh8hwKPrDYjD4aUT1nVdy7McdWQ
LYSJYtqKmgkFfu3ZJFU823HAD2dzGCz/1RnaR3+2opQghIkc0dgmoGyCapkDKdRezHA1v0Qj7hTZ
fGF3ngVcW9JvNfhN3Qzm0GjrAFMoTP/9Clv/xePuEQPpSZePYIZn9PZv6xqhhz4oReKdavUadtGL
PqeDNofRZtgWh7R+dN3uELmkO9iGoHVlu9SSgGG/PgqKR/nWKw7BTpcjf0yWTdeB3gtJA7do6rQa
E84ihuFQls/M9GijDVsn6j6DiCc0/bAUDFE9OJm13EKr25eqeckz7lxPd15co9/2NhcGYzAWMbAA
lvBRt6THX3snRT+GESdd0kXZ8Wo/0xKxWxW/RznVkRuRBQy36N8v1hw68ScWGVSO7bIwggvFLv7P
ixUQPGzrduZtBqN4H834k6xYF1Dt8/ug5pKCoTFs8PR97P1vl6xaxwIJDGx25ZMIsBRW9/LvL8j5
LzjNnicNMS/WuvD0P15QGfNw0PPxNg5CMIY30YebPqQJxCjZL6u+3+dCe5s6AJ5T6O5yf9+W9QNx
EpRZBiI+9POc7nk8RtP8BHJKEiRdACJoi9ZYJQOPABOu9ygr93KGckoDqqnvWq8m9A6hQe0H3f+V
/IyjnnIs7V4yt9gXSY/Pjv1u2SpP55aHCTVmj0bhg8qpMPXPBrrUIF+q6JceQMVFZ5AOcRqa+z5w
6tuk/FOfAfC0NQbkvVnfaV+5izkL4uzLVA3BCZ2g0Gfhd5BS2mTe0pxDfPP0OC90ZsX91snoLRg4
+zk6CQfhyKbEOwN97r0vrQeizl///X2Qf9LxHcFsy0J3CKYWXqT5R9gCuswJAjzrVMGrXGZjSTYF
eNuB9ljjJMcyuSeh6xZF0ScE2N0o8h+xT0WfEsIg+5hc8xmvzNAjX+ABXhgap4AYAmw0coOzHEct
eGiUC2bvInN3raVq5DgnGazMkZNINz51NuU0kRefGblBlGvFbaBFsISrukL/5t7ZUXBR88MJs4kL
QZL2ryvw3z+H/0HgyvWvNVn9CmD5LMqxjhiv//HX/3gsMv77n/PX/O9/88+v+I9T9Mk6WXw3//qv
Nj+LOddF/fmP/vGd+el/v7o5DuYff1n9So65AQIb73+qNm1+D475f/3k3wEzj/8eTcOupLOk/p+j
aa7tV/sZ/qzr8fdkmr+/7K9kGtf4b2TSgJyWwjIQKZhA4P9KpnEsQmZgaFqWTZLHX5/Ji3rOn9Ht
/waTnu4uahDCYwzJLfd3NI0uyLNxWdPZNA3HMj39/yea5j/lTdim40pbOBQ6gj/OS9BvG4RVgrxt
y5b7yLXefAQzykU5FGCCg/jbzf5YdLmoRo44vT9/u1J/31O/J9LMq9c/dv8/fvQfe5MRz0Z8oZjd
yARdc0iXHEHptkz8H32l/30L/+MO/v2nmX+mTDiGAINMBo0lbCkN4w/QP7SFmMNYPq47LYNBXaJN
0QPzYhreW+QEpxrA8WJwDY5WqnwFcR9vBBpUzSQfEOkL4h0GdoXS4rukFNays9tXgkzfIu21Ci9y
Cp6jKTq57XpsnJMVD3dmi84K8zc+82dWqKM5adeqbyiJcbUW8UFnlV39+wVlY/jjkjp0kXR3zivi
huKum9/t395Ng74iwa8VdutxNeEL3yQd+ABNT9qrbJn7FA3j5WAKniodBYjWTNZdXxI6qEDz6GH5
ajdWveux3KaatvELsiekbzF3qXAB9u2PFMoKpek6DN99vjTs9uPAWdk14h+aBCpryg3d8x+2yUgz
j/1HJpqzEXnXB8B4jKynX+EyXAssGOPCdfZZmHe7XAZgPsZqx//OtsGsVxsKsgcRfz6qNLVx/3gc
B74LLV2OHUKBOMDbCp08jFa+A4LUHTfSwt+Bb1bDk4LBf27vrVA5Lyl/6E17WCfk3r/qqKAtvV1L
SAgx/ewCg76ltrL6UjpAJgaHIDfeO4xpBz1Q2wJFyELi9d96E66DuCn2nKbVTi+THfnXnOVpGBuh
nW8U5QG6O67SkJvPstbNDY25Xe9WxsVOxE3J7jkeW2R9Vng/hjmC60T/MrrJPdMspgZK6m2OQf2B
8dtGorXiqYA0AFVpUcydsoAkAC6hjQarRMxBFGHY0hmtf2b0A5ZJQ39prB0KJg+5xGDpmGWehIN0
nO53cJeR2Md509t3Lka3piQwwXVpvFL0D+fIJiBAeMuAScraJtVy4UKNQD0TNWQ6YBcREoxRiy8g
IDj9IosFmQce7DUv3QNSjXc0796HxPfwiaAKIWcrO5WNvLW1VawA9bVbLzk7XeXvONHaEXzGDHvj
qmfHWna6MR6afnwQrlJrq4043Fmcc/QuKTl/0rNseZkC/qvsuGYFVffSZarEqJ/Y7SiKoY5yZshi
Gnli1BqsA69VwWjNqPRusZe2fkNYeiFQBcgSpdsY7ovQ36Rmto7ccB82cgubeNn0OsaedG0iB6yx
+m6y9ElXLhq32I+26IhwNhMfi4YFsllbPDop9/q/P7m/+gu/r4UumXIElBE/Yjk4iow/+g9egBm3
bMiMjxPvaORBsx9IpcB9NP/xrw9YjbBwtu+OQMOad6iHGdue4UWUm26Y16YEA5I5vEeRMRz7wSJE
lp7vzomwhQYycVdprnn70kXAWxXtgQtmbl2Hziz9uanzkVJBIborYWUfuDM/6OFbp9RIj2X8HBlv
urJomFs+XDfb/Sr8FnlIYgHiI5F2of4Xe2ey3UaSpelXqRfwOG7m87IxgwRBgYQoShs/pCj4PM/+
9P0ZIrNKoqLFk72uXESeUFCEwd3s2h3+ocJzoB7yahFi+wQi2sH8ovD/Nin63yTkgyQELyjlcPX/
TkIOL7QTX96GHz/Kn7OQf/29v7MQx/iLEsK2LCmQviLZ4Hr8VxYi/nIMPGBsagyPzWdxT/87C5F/
kbY42F5B1iETcf8nC3H/ktj24YdlCTphLq56/87Cfskm/ye7/Plulr+VqaalKi/JImxL4G/1670V
YQQyxpUfrDu66JvIiZpbq8Nxx5wR/S06Y6/5mgYBoYmXlu8WSDrA3i5BHCyrzMw3oUOPbi5R+A/V
DLRhFLFPTO9WyFpBTfhzb/C8O4GA9eqnB/0POYzKw35NYkzbdHDqEq5pmnimvktiIFyGKFyCaUS7
COmB9FQML43f6cfBdb5oUOaWgKFclC1DfF2tDH0g6InLdPIHFDMwWphb5MWEGd46Do2zzPVv9DGj
YTWVxb7G5tjH0mNrlyH9bRwxHhEAV9Ium6ACuKoh7f9V4dsWOe5TvfUZhHgOKt660zRgA6JEwjQi
aq5tGEIHCzTSPExU0Mij2a19asMyu5GBFnwQzORvOaVpk4Ag1ktC6fBG3/UYRy3GVsFBoSwtuVNT
IULUV4L7WeBIwQgEygq+6BOkignbxHstNpnSZcvWA3Vu48bbhbr3iEXsVzNE6WgOC33TwuU4QuIE
idtwCw9DvrF6uKO4lq1IIEt/bJ5rN6d1FKVPZqSUE8GT/PlVq8T//at2cWXDLhIDONuxlCvdT8lV
73gdsqRkFrpxLgc32ocTSl4DGPH9bLXpbQOHvtd151bMaXmgC4gK/dS5Nx8s47emgOkIYUj0M3Tc
91z93VWBaVwytDomv9yV342i4NB42YSunTwj5D0GVvSUjIO1D2W1G3L/3IeIx1NG3RWKOPPnxRjv
F+Mg3mEYlq3TYrIdx1XP7Kdn4viWPcew2Tl43Z2sc+PzUKBY7rorbnjjbvQGB62ped9Ww4RMDSJA
/ds8Nv792DGzt9CZ30xuOC3pP6BqXQzV1vLqAcgv3FC31J/CsB5A4Dhf8QfQNnVZ/fBNN2QcmEKH
bufmPqVPZdoG1XVsfMY/ASAYhKAphtf8n39VzzTBlNPc4n/vm5WThkYC4FW+ag1Lzg7D9r6jt1EN
PhTz0gS/57wCbBZbvJ1ezfAeYu2xzJmOxjFY11L3DnngFRsnVyqfIglu4rptVpXXZwiR2SCfzQmk
XQeRlSlLfAuHkKnh5Mb7Mk6BIxbOK/JN+k2FDFLp4N4tENQbkQQGq60Xj3/+svK3QsKmpcTpxf1S
OCYuRr++174ex54WDokeI9CDQLVxOZv4KTe182Die0lAbjaJb597/wSe/Zv042ira5mxFO0c7Zng
4UuRZm+Zg+g19Fi5tOw+W4DA+yZr2NB/Xq5QtdvP6RMCWMKhluY+EvzTfLcNs2iu3DpIgzXdSlRg
7VQc2k9YneiLGTHGGziM7tZmlH0cA8c/GAaGCMiMHmA+5VifoVptDLG1GnRtNWdtu0OjoAPPt/lg
le8DiFqlaypGA/evsN7fcl019qE0bG1lU4koT4BXhr8QVSHq3jPM3TaGc6PXWJmlZX7TIYPNZQfc
7s+r+Icj67gYSFINwwAQ0n5312qm7jtk0g7Mhta9nQwN9aGynFcjft5AKFoLcUJnOMis7lYJAtND
Pvk3cwmfZpKT/lT6C91CyQml8O5ZOvGXlBG17IsbqTUvrYVh0zhg31T3lv0N3NcecN+wZRbNrMVP
VyAJmi8m3oSLwv+cgjX6mvYgsEc8eBi7UuH9+csKdf2+2xiujSr3NU3RLfvd9dyikZmktQ33IB4u
AsrBNu1apakMvNPIZvwMYkfc9O2jqAr9IZ8HiAlTINZlBoQKEhGevAxF/rwo+duiHFCoDvm+J2nh
GLrazT8FzUFEhecAweTx9hAF1te4WWvZ3SygUcYYo68CPOzXZmiaD2GpPSIltQ61A3gT/1ZHUilB
YAKn7KaBO9AbOKY1+xl3JDK88UCkLReyz6ylbPvuYcbC58/LF+rs//JMXWnZ3IQqPtAsf7+NEfky
Gjos4IR6psj422u3nce02BsQpsKW9kZmGpOTSodwId1xR6uR4TqQb5lr80ctj9/OFLHD1ulfeYJ0
w/TUBfXTs6zpTxSTRIcnBwCDOvHbhDXVgYbNzvL84dZLuvI+i6W9oweHCo5nBju7yFGeNxvG2Y2h
PYmiELtID1cpM+9FjczS3QBVnwo92gWINq8JlH8/wv+tZD6oZNRLIj7/tN9+8/r+P/nbS/aS/9dL
/vZfx+h78fpS/9e+SfnX5ufa5r9/07/cv42/PDQXPVsY5JyMSjhyf1c3Ht1XXhAJKd6y5GwqQ/l3
dWP8xZ/QMWOzktZR3/x3j5XuKyAAGq8OfTSdn/iPeqzyXafTtXUUWFgZW9TTSdDeXU9Ng/Z0gUb9
1k21p1QMOyqBV5S8kzVHDOK8i9FCFXXtAv+I19JGPrq/Z7/eSG9WQ+5YZuD1Om/Z2QndPLsD0gkZ
ordOM1Z76NVgkyPYrS6uiOjE3Fpohv2Hh159BdegMLNoTlD00XT+5ZwZvW9B4A/4CpnP4dC8PX4R
r4ltnYIQSUGbEmwRorKLvR14MYATDCJA3MYfreNd7PzXOrjjJU/UwZX713XIRJTuYKYKXigfocAD
CyVmliIFTBPvC/xbw6oEyORpWAtamN94CDmTHKxS0/jkVc0HmYdKtn+KhdflkAHrAtdkG3jvu8u0
MSNZp1lasRympgw2z10IL7T6qEHkvaup/vVBNh8DTIV74933tme/aacJeLUZJa+i+lpZmb5MqwGA
vmnvPShpHiLksifKwqRkqOzx1Sf8FUErvZUZ/dSqX83wisLe+CQS9BnQM24AmFSRdaInjXDIZNkL
63mON02LuiC2ZslkPbv4rGoA0NcYkGlrE7xB5Nnfeuk2MHbZCXodLMxxQJozRrkAcQJkkWiRug9W
Tu8X8CO65lBq6SMD3cgm7dgUuruY0w6OuSPwIsFWrzJPhkS4xQUpW+XRa4tXWueBWEWncM/85HMY
x49RWdmwlUnTdA1ocNk/q+0W+nyFvm1PdobHonbWa4wOJaMTbDpPLqArGK3yFCBsio5pDuNGvSbp
ZIi2mPQJvsgeWOM8mPwSxEchl7iHGK7isgQpv3VN9PZp4aOCfmnQkE2cCY318jmdg7NG24RjkBw0
2BxWF188DQEFG4BgG73+FAA//b2bfu6OCHWH/brJrpk4M0ibdgwtwl/3vDPjjIebWrmtGOQXtOFK
4kXb8VQrl4c88y0p84++xD3DBJ/PlJEJoKHRJnb8858Xo6ZV7xZjgtlm3sgY9B+q4Kz0nLKBeAtk
z4QPi2yUkJxAytUnaWjQEQdtV3n1nYF5CiQq0JFJifV1p8NyCoCjtC6GH02HUnJsNTgxAK6F5SkB
iaf73uJFhI32Iw0D0Ln2axmUZ8shvhhCmQ+1wzZIx1dM22BG2LxDjFmZ2XjfihAt3Lyj5zkj114Y
4ENgtiGWm3z0MozfDyJ9Y1fhA3Tbo0p6d+L1zjN7BDPSbQeHhilHfbImYniWOtgPd9jOhAlA2R6c
L1qkM0eILAP0ew2aFLmVpcOkIsCgyIofAcuv3SLTgcnxFsvRhfUBd/JmoDbsUjikfmbvr5Ee/vEG
hw2n4cBZgsfR1N55Sh7AaL0OrnvuXKz04No5pnNO0CHCE+GDno54VxASf2jPkWoxwpS06t7nWa2M
oG30fO0rcc00WQlVBjraZb2RNWjD2i65inwNWUfOGcou8oMl/B75WYEpPbI9XMUs710E7PBKQJ+n
Trdgbcpl34ED8SIq6D/v73/Y3jbBxqOxwpckpv961nIQrRyclO/ZMloxZHE/PaF1FsKs7pEQ2NZ+
+MHxlr8fbzINzgfDYdvWiU2/fmScIuAU2MjR+iDbF5WsUcM19GeGBWjEcqnEbK98ZdiDXEwc9Vh/
wInrIC08y5OhwBpZbqEtXyIVCoWP9R9dR2heHerBR3UAxEBI+PNTet8LU9sBCTXbsU3BAJq05tc1
M2atrEgm3ZbF4eJlm2jwVNpaIqmxkpp2ywwJ/1oNJU/LjsINOnDg2trtB6v4h7PoAcqgpjYsjAXf
jztTaYguSrxu61JacygqmJFT98lvR/tmRtZt0GHcYrP1mLqu94nTSrAnEPnrqemfEEyGVWUXy77I
nqp+9Daimm6aytYfP1gmQKvfg6aNMK5qG7FK99ox/alKKTIAamHcp9tCppeqSi+2py/0gRksr76g
1oCX7hfz9xrva7vh6g6osfiBUQA43WF3B8Y8YxtoUfBaac46nf2t13Cp5YF/zqz04ukdo7xNMWIa
XSGZtIA7CJwffbxRe7HoEa/8cUKxNjG3IUL0i6xFxcOQ7fMkMEQNASfX4Ei4HomcYIwKQR1/vbeN
3D1rtjZtdBt5v6a7zMN8tiaWyEDYBUceQbu8q10CnwNR3ap3oQqAA4lsEqN2niLWkgozWycxzhff
MF9c6kiEM4elZV9M9XOlNUfkhh+KCH/sBg3WBWq3+I5ZZ1h6F+o+djy7+5r2TLS6Da18pm28sl0A
eyiko+k6gyunZXoKUhT7/cj7NNC7Qfp61ZYPOBvbK2SOSLBBI5EVZDsdnLeUzdMIXHshS6bS4Lde
sxmLiNg42T2hTXikALV1SazoNdPpuBX6fcPmqMXDgOYwPRMi/wO+f96i6UC06V6+C2s82WP+MvKy
13cSDM1aG2d8PqJLT1bYSMaiRWMsLPdGtCk2Ar1HFFXxHK8lboC+OPRl+npdgTlnh8DiZdbfWuUJ
bBQoQin4VuqdVcZ3vXS0NjmA7EDM231pXRRkmwJWldM8awLa8R2ZzLPIkdfMXR/R2Afb8gc4Se0+
wY3hSznyrE2tdlcljcWFGTa7BK8FVKLLL5XdoaDqBNQVdb7vHcqQwPmGhjBWQdBDFSp+4HHpLlZb
Q742KiTUQmW9aO2EDe3LVX7UNiqJezhHUHrRvlxkCE+H/Wqw9BN6ZXdtDvy0dtJXRW4m+XpVb9hJ
4wuaFXu7tG5Db1upJaYZjzPjSeHI9lDL5AdMQbx79Hw9oBJQIP5mxg3JhUvuYMF56yNSPJO4V03d
qhj2BQYQoPS3wOsw1PC9TYY6l9pFc5BcTB/qrtvzPqvki5HkR3qViAMbBjpGJimVImezj+FrSyze
2Q20INASqmBNhwHdQtC5fRJeEodvaQBe1OcIWL5FKggkskV5IFKnIRIsH+w0fvAlxnjSvamOgV9+
0WoOf2jCvkkNHqxjY2c3TMllNn94Tr2j6Nr6Tv7adcb2+kaHrGDk/9R0JRba3j3YABdHRn5HCq5y
gZb7rshAxJW6u1dBJmtwqwkd76Zzyfez5JI6OeDGBuGQwGRFjcBXqkifoznY+AZkEBzVCDiGf0/z
8DhBorIqg84Y1wfd9ZUVm+CztWTvOzAIEujEKNUSLkB/NCPb2phgY7UOcV9Fj6lPLgq+XzvjFp9c
jAmdAJtz63R93y3QxH5AChQqK+MJXCX1ZFxF1L1pXWwtY4LlOAX0BYNL4fG7c0VtUYEOq/GLFhaH
PKyP0VBuwkTVOHP2Ggc8vCx/wYyQvJPZGqAFQQfV449xlYGgHTsg7a3nRqYb6NuvTo7DUk1kHcmg
AL5AzwApF4LRt33nzNDuPPrGCdkfSixZ0GQzcMxQ23qML2XxNjP0Q07aOTKGRZTdDC5OwMYTSKtf
Y8o0cPAmqq+lX7CJGPE9zsGb63MwLRjTtkPs+HtLTumrPjjHog42CUFItMS0sieR4o1h10J4ysdN
23gw+11wM1DURWZv1QJLj08so5AfMcOHa9ywautQevkZDwk6W/szsPl1ZoDwaUkrrF7dITFBgugl
Q6qIoZoQXWfvAb6go4Ab2wKMskH60D+KqHxCVQwKvE6ISxp2TPqWTQla1rrSCYDqRMdcW4sBFXjQ
ZfQyB/cm9dudhpTe9SHAVARvnGBzHHSPCoZd2wXCBT7fHbbrDrerpyCVSj4yW02hsZn7Ac81k6c8
z/Q5BzAjHaPbjZWGj2M0vqF74yFZvAhrT0NIwIOdVTIrRKcAMRbY/Y2OfFlyaV0i+1w5exWKmypk
p7f4SH1G77QA2cp1kYANKYYiWPat9xV9buD0wIkgeY1IwGVc0qO0dlmbfVM3bu+fTWANTjmdZq4Z
QgbsBrX1M906dSOsKfHZsL0XpAy3anegTX+iA3/0q5htyfGsre8aECBk4Qyw93z5PEaUNFa8ijZF
K9+22SHnWrRUP2O6syZ5S0+q4XqjfB6rGqfc4QdyhsBZotdIr+ZNSXGV5AlynhXEBA1Nh9BCERWu
xbMli8M1SU9nlBubcXldpZNc6OqytzF1rOqSizll60s7vgxpsPSBB64G2JZVaUMXo+DFRhV7Qj8V
98V4pycI8DBuJL4yosraN3zADyWtafGpi7yzqzJUx3HOeVieSCy2UurEBb27Gwr1ysOtxZKNxjhV
bXoRU3CJ8+ZZxeocikVpeOckKjdjyKSPC7iEYVyk3SFMkUkIGrnEBNBbWjHsj+ZhjrrnIdig8fgc
dfYxjuyjymKu9QgTnRVQmQ26oIjsjZTH17jbaEcE+z9Pyh/XhVTH3g45ghhE5t1dqYtTFbH/zYnx
s86dZWhrlePbhXMcHX5RYiAsUTdHvwdHTQhT/RIViBh8n65XlsrLxlbZLPt7us232A7GyM9MFy0e
jmobNDquDSJXmUqBIE6rLewm564lUheifnaj/kfro6XKsWTEerbq+NI26aunKB+wjE+i2Xve8Fbr
HPbr3euadLis0D0Xk8V5dfDG9Aa6f0TCSaYlFITuTrdQ5w9BD/tZh6WfaZ9HjV1upuNBBui7Dbl5
ChD9RwYK0VitnO8hZvUlLDsg2algiF0hiiGj+/zvhky8CMS0q2X7iHz6wpqLQxI2z/iExpSyPCZb
1ab6uJJt+VlkxaVD+0fM3hkgYjTSBIhsCKOmn7HepW1xY2Q1otN4v+jHzM8QnQ0vfVB8qzvyIhGg
ZZsA88tAfySsmrQu7MSwRoVpkermk8MIYtGMLLyHxtrO5cLTebEt9F4uH2c5Zv6NJXieWjSLdWSe
r2lX4UFfbCDjZTCtyJJ/+DAesf6D5qL+9jUdvH5carMhmjzlHjZOovbXACAR3B+6HbLc7Agc8ZYm
4VIm+eM4E2rCUnKtuSTbLpVwue5ntsNQcNphnPA+Ss5y1nMpXvPDmelj71KjGR7lqzoGTVw/R0op
5kqmHVlMVR/bMvt+TcGrQN3pnJzW5jYxYkgZSMiheVkupSrtikZnuc56Hthi3YhHtdUTtau4adcq
q+X0xL3yRw+JPFY3NjRS8HNocAHnk2TFjolLkaw0fmBZ5OZXFDiu0TuxzokbPofwi5HdEC2TEPsH
GpH7JGStrTqWvgwOMgzuI4dUY3LR6QisVyMEjqaPyev1/HHGX4UHf6RMPue9fVYNOchkR6kzwy7N
FfaoKHRzfw4Bua9dfnZxvPM9nqZv21+lgWZ01dTPjWGsyzn86pisJhEnjw7h0kbnamHGb8YYz4vW
q79BSqP5mZinuEohf2+cHuFxt4PcK9XFrsiV0KmPafPY6ogaFUPyuYynI9rim7hCciWQsgSwIO46
JYWl1+aLYdhvvciA4Tsh+h8Tbj5GGXw2B7UFrcxGfSUc8b9NmWLO2inpBpc38WMUDmpNVWvCX/2R
Rqa7cHICdSoIhBUXNrM6vOtiR19hJv9s1RPMTKlXO03r90VebEOvMg9eLJ211ga3SSGsZXIaTXRy
JhboRs0WxwLl807VFI3Rxc79bdeYSCFW4XpUHm1o3++Dzp3prOmbsESGqWpxAAGcRGrUzQzLJjLd
kcdTxCv62B3ibe2jgSoBhj4otHatovMawQFRzW47JOJLJODJ6SY2dyQKlC+FwT8cI1rFHjLHXQ3V
x5j1XQBvHbvir8icLn2wP05f/iCej2PMDhq0Dk8F0oRKWSjo8hGh13ZdVmj+5GL6wjUKUjjpt6on
CPW6fM7q8LaWkE70FIENiLmxEUOIJdYl8UymR6o718ey6c5K7tKx5hbxQLTur79A94JXqNPHCnN3
9gcSFIxWyNh9Y+laVJng8pVma9Rv4fZsc3SR5xqV+JKY5xXIcejUH0jA7oGK6svCgWUXYicBpTEs
Vn067UOVtHaVt8Gr+9hryPkFWt8sQVhpyq56ja5mtKznHJ797H0aGw3tYOeu9/RL22dbTIYQ3SgB
ZIaYiuJbhw0NghDPvax/9MV43yqN+FlGMD8shpUWvjwalg1BQUNKR1htgf7DviXQplwTCAWWJEa2
3ixpC6IfHnbPaLz2CyD23mbobkqBkQpGXv4qdJnf5y0Ub1OwgnDOccbyPyFy7a9GOz33RnIWzX0k
4K8MUoA2g/VWxLBstP7ZLPNPocEviIsbTQvm1TBidkCr+HvpoA4aTN9tMTEIrrFWFSGMFwSr2Wba
1wJXXOx/4GVG8R0OijeyZWbUYiqN8CXkOFtkuxi3mkVIz2GVoZIl9EcsUDFtnbQzovX72Eo2BlXi
kMvTVNmnxBOnUnldwYVZ94G5op/3SQNwMpcImks3WvGEN8Il7cmb/lYOXzJqScLcnTbUt3bnfZOH
CRo1+qPHwglvheierhmRitwT2pi4Ld+XNrcGNr+HzAH2Y1Y9rxjv7wbV1KJ/SjrtBaWJdDHDT4tb
NRNo6YZ3hnfLonFLOIxF+imu9QMyxj/CLxRqZ5ki30Eip/zmVwF93kA2L7EDDAJZI0SRkQLwUuRZ
02oPZZIbD+8IHeUjfYZspTp9Hdk+59hbzT7NCyBSHkc3SJYcz5UVgUJvNO0O3T9/1ZrOZRibl0YX
DzjDfQM2RQ6AwPYqMFZBknT3ETu8C2LlcD/eZG3fHvNGW5deLZcS8bplRRlVPVc4FTItetUEd77p
I6Vl7kfQPjtPZaeorqpOFPVBgfc5BC9PTZ+ub1ajhTHZREFu2BWifzqimUSsVo9pbCacD2J/h4RS
n3KZB56J9RYhisHswhlhRXc6Df4Yi66Fmgio0ZoauYTJUUTN1ypQN2D8I5kdJO5i1ccpNXRVnG+q
64kQ3ch96pyvIyLLK4G5UGl5evas/j+hMvA7+fJV2sErHqMno6e7IiyErHSKQ+wiO/NL2lMKyYA3
IvwfAngDJmHPMWZoVyG4mmI6yftT6NJLC3tI63mDYHO8Q6/yop5U7wL9L0ZnwR5VZGZBS181IUC0
fpHodojwNZTbvgjPaTseycMumP2dwn4+VnO6aRHGXGoeCXAwYEmOdLlghVbnbXN9Vg00ChCmCa+u
IBtkbnsMxqFYB8GtLicq4Zi/eJ3Kihevq2d14T/HpNRuQL4aaOjwBzc9vTnGVbmwz0PNnq+SGg88
JJ2zaAUGAr8jNO6KhoZOmfTIvmZb9dhazd5pyU3rsb6CseDfmY47BBPm8M7d9fbPUSxaMIfeNion
w7uQ/NEz7vLmW6hkgr4GiF3grHQIhRbu8ipE1UwtGFuuPWCNTzIdNrWR7t0U2P7Qkz6q/KJV18AU
VhuXFMJy8WVDAOZ10P2ZgfpJq4xmZZd8u6bwzlFtH7uO79QYKg3DudWoQ/htzNyVdGs54ek+pPyn
Tvus0zBdsfcaPA4g5iQMU5z0oW3ACHUZyhheIrEIrZyaH3aLjUjSl7rpHjSLvHbK2gq+YvnoK2Fa
nilTESy+qx4vPTFudDUbG6bwtRrrT27kM98xWzIUrXqQanCNDvUzfcLnySWdsKavo1PfVjali2Mb
Rx2naTL2z1MXr3KNmgyt2OSmCRGMLb5aDucDdXoyOEWs6dFVWdnOOlbavTGy0mxZDmE8EJKiAH1N
py5qdUj3crbfYpilyzQQqMF2zT53cLKqkTPQwkvQgqSt+3bd5BbTA582sDDWfx+EPD31SfOgytq8
994mbUD22zB2Jb1BlLXoWlOSBdhf4ZQbfR7VAE6Vw9dR6ZeoIHwOcoz2ZTR8kcOYb1Xr0ktpT5nh
ziR3dRiCrIKMmrp9CMqXgmUrrY+D5nruFtkKZfh1NiXM5REx2za69VULPFDzz2sICmeHLIuQ3dfP
U8FpE+V8zo320H2y+vQLQmdEZhs8QJSKs57jCF8B88Mac092A52CS2h0Qm/jkCxHGkC4a87e571c
l7b4HJrTuknSHyK0D54Ja6rWh5XjcSMUsNaXbTTdTlEMy4cP4r70Gclj6dN7MRpC/Be/3rfoaaQR
fnd4HXvL2QcwHFfjzRySSU9xdXZ149BpHaDS0ibpAUlB1RFelDIA2RzzLrdCLqU7zaqtVNABs0Ok
TjVH243zcwCGLyjZD9fkqFMlyAjeNOSqXUSq1eDW/RfT3I4u125KXeD5475vNtd+j5bHr1WtyicO
eBUhNgQ1997pLBxZyLfy1H5wEfAB0XaiDXiUMl4jjHXXJdy+1xZZbN+ao/VVjcr7jtXprM634jsZ
jRtIUcgTaPZxjgSYX+POUqN4KFQYoiFzqxpl+HMA/C6gojiU5ItYYEKzrY2q3MRjPi3wiggEDUov
6GnkNUhFaiEKyBHPBOQHvrRp8NgN2ub6lJyhmrGFLHZNIOkhae5ZdXq1mHhJm3LXCHlPM0adurwC
bMAoFb7K1uq4qvzeOeMV4Lco/qjbWYdGTYeft2tnYlUE5voa3byR2yTkHvxoUPT7mMgTEmgg4BZd
0Ep+N1XLW53mEtm2a5wHcr41SjZYak36g8nMyovmtUiL89jUlKxqZhPPUslsIlEwWYiUjHLY9unt
nxf1DwNR4CYsi6HKFUX165oy7hqjzbUW4cFg5bwaCG4uE3rty6HLzpVZHrXs4f/jEznGNqyKf0BL
uS0yT4C12u0sInNplsJZSJ3+kCkvVYd7au9266lNo+WfP/YfUFpMfKHVMgu8UhfUEO+nIV2V14Ex
ulm7TR78MUM4MVLKRa17Tsc4WzrR63Xe03pckbNPrU4KV8z0swb3HBK/IcaRS6l0IsPNYlWgVgPX
A24WXXYUbRusrRY2CvwEf7H2s5P5wYsS/zCiVwA4G2CxazImfwcTQbpNq3y97LaBHnxLAuRIxTgo
86d2e83ztZLWX+lioxM5t/3kNx8wE/5hGsv8GiA2Sh4gQ99/fic7vQypqLemz1ELEJ9fqCmE2XLY
4x45NVPS0bDMU6Ra9X9+eWyM388OXARb6gJovq4rxtTPbw8JK6cP4gmZZ26xNpYbrchvE/QCyL7a
51mqWoOjLkfneI0iV5AIzJ0dyDqKJwEkOQKgTjMSoGhPpFlbaF1TWthb7FwvWSD2ZBA4PtLvuc5c
rqq+s1e+RnioqD5L5+hY6tDBI6f61MX+psrGJ7gwGL0D2e3KF7NnDIEtHbtEeXng9ZtfcD3d9yqK
Iq7V4y5TrVNzfurr7nTtb8k2+OwjI5eX4eU66gDR/UbR9sUJUKisOh8D8W7PCKiiWCHGK0Ae8KZn
tDaWhd5va6S0F5U57lzDeYNYc5+ZKFh5EGbo+KNoYiTlCdm9cunG+kYytHWtnOE9iU2XMKLWyhff
2iLUjc65oaI60xkQCmJfehQSjU7+dJ3MOCZTrgqxL9knywQ/Ws3Tv3Xum61u9LDXQS5o57yhxDED
moVjyJTMZ4y+iCo8ryUXAO5pjFeT74kACPbnvfEebw1YwbLYkiYgIWDLQD1/3Rqd5O7x86TZupFz
bFVxQf/jAL1CTMZJNfv1vF8Vvsn3o1hdmDot/Mq91zBi1qxj5lpHpfvsKeBjJ5O3KZM7PIWQ1IwO
ODU944aG4XD4EdLI/h01almA9izuAYAM8O9+XbbhjuWE/HizzVCCUoAXHpzy21WJfB/igZezFdVi
VYfDbHHUjClZtXra+JpN3cLWmWWNQl1trK6DdS3M6KloxTN9vwvGnH5kbJqh/5ZlpN5pTV1Wm6AB
FDmiji6hIKZFjJCvwU21QsGY71UXX3rxxcCWtjAeM0Q5w87dlKVJr2dAjYMqWRmMUoyRpKcKAdqb
zB60+cas8EWlVARmENsPUWg+2pj3gcTGvsvNdnIav2RD8dwwt8Xk806BKOFvk+DhGK/TXqvybI9w
y9bW5jOMdvnBNrlCKH+F2Sl8MDREmkyea79H6XqiHzEl0LGm9yll6y7S8fkA18QmHyK8swJjfnXE
uC11RKwkiV6HOgvykRCX8BJjBGicsBiDwQu8HJ9d6lmfxu01McZvjTYc6adflc85qPpFpxzgYxFy
nak6T8oMT2sgj3WWHWTq3E422pRWUXsLTUNxlSkL9hxPWuM9gG3/MHr+jq2CwqhLJmuoTcBXNH7d
al3fArCpexCGSlkKsXpSnyezQqR5ZhOo/UVbEAd4t16r6jhU0+MkIN54JVrldXb584n9PZY7Fkwe
G4EyA8LcezpPaJeFHdhBtcWz9yAHHqVk24mWZvefP+j6m969cwdks4fwhe5Ix3l354PKwbYjhW4+
lyeXBjVWmwVgDw60p+rkceCI1dZa0t7d6DqtldhyL1XfvjgIFKNezXPQVHFrDACgatbZIWWPk8kS
Rwu5HEo6CbQg46S9DRkc8QBLZIEzsIxaqT+GNcm7aA9ZOJ5VQ6hQLRQ1b2Hof7iOVrAM2iuYK8Jj
mMGp2aMwLq4fjx88h/c8GUIkXC8P/qqF8SX0pHfgurztXQl0HHM2h5IKGdJXMGv0x8H0qQCZNWom
rPowFb1xtK4fVRUwJaQ0XRVepsz9gG33e9bpOEicuNwBhvk7Yj6VXeOUQpRb5dsCjdJAf7A6W5LZ
cu7cdSntqWH66EPN3zMoxzGY16PyaQgd3vOvx8AoROvqNhaN0+A6q9QHUVNGvKNr+2KcXxGPOBoO
cyV9wuzZ81R3wfyco3uYOvWj3znfMeVkCtsNKFdsZqLdiOJYz+GNc5shy/xUZejg+sWurZ/MTGBx
oFpi1jx/n/vDtZ9QBqBoyHC/ubP1HZ8xkFAlmsl99sVrxq90auVSh4plhf0HT/wfUMZ8eaiNZCg2
t+R7KHttjcCiMS7eDhZTZ1iVnf6jBXy3QByJvvGlbQ82Mm2B39mA6KiumXnqq15PP8B5XoGc788k
WFP2I5hIy3p/+lMqEXT8ZLG9TsuuuZZZKDNEV66wcvN37H/OTLCJm+IuzrJ+U3rmukmjh0znugkV
FkcN41CH+9zhaOC2LetUnU/PoHxVA7ArVMLIvwlxHLqWDh4GS5Rl+8qD+WOhrzGrre13lHltQvtp
+GbBOKcF6p8hY7yOoH7C4EffgoOoMEC/wuEjAOBoI+B2YbXPWArutdI5Xxu4ucLpwG2TaXOP9KWL
VD4XbjvQ2I3ak2s9wqDMd6Yefk97VLYCmB6Tnr3pCb6POGQoMl2f0xGXn7AxEUsnfkp0tHXzhusl
E4yAhc/w1uz3aNpwXSaVsZhFcElD08KcELjF4G37MIwQmtrpbbHNzQGSnopsCl3iTcHncBbggpKL
+L/Undly3NjZZZ8IFQAOxpuO6MSQE8lMDiIp3SBIDZingxlP3wu0+3dJ5b/Ujr7o6Aj7wlaVSCaB
c75h77W52ZW4uxfTkzK5rZfDW8mw6nK+MRglqg7EYdxdkyq/riutzG9O479WPDx7wsAtg9IXSs8v
HUzjrGkiKSX3wjl2s8CyzjxO2CMpTMySpKAPLw35qptGz2nkfWxss9TQg2Hp9N0qe487js0nRQpT
bt7EWD6MOr+/AdlSwCdh2fhnAGn78Ct8MoxvNnnjSkrRqeqb6ywcptXmRLpIWWnBospPncoIgsXg
u+FSt2ZTysJ2WB/zQfM+ZIeVy1+8EmnKcDIkmRw4KbOg0K7Z2kTa8OnvP6B/c0w7XIcMB7CAqNAq
f7mnZWyIqWf5sK9spiLkHKAL7hySEEkjMiKXUaqhn2Pplh7oXFDoiNYMDcSqE9nEne+SFmfr339L
Hw7vn99W6FS2KfCl4BHSfjXkuGxrXYZ59V4tJsenLz1G+dYMqCI0JvQHJkFl89qflKR9BzBKZpVJ
gp2VZ2w2DdbIRCBMCOpetPXGJqhkJ1V+y9wKZAYq+ulDJbGxQL0BIZyakMMW57RrIGhiHetJaUZf
4rV295QvyFsZIqoZcaptbR0qW75mOZS1mshTuvI0Hl/7miEimgso0Du6yQNuYfRGxXz7sbohXVoP
aPaPqwUSnIg8ZH+F+rCYqBuR4iIpktY2i2IXWTIckjO6jgVLl2dB47FIA/MVDdo48KFjVyPraVvS
z1My2tDjn6qc3DnXXHgoxzRE7PQkBEIylb2HC4cdeSpxcMVaA71Nt+2hNVMfultOnIMVpWyMG3U0
9t20/mZsILY24tdf4MavAOaBV9P81SI7toyZsymp903Oon7kMd8kCfSJZMpqjNsyh/ChqLDbnUoO
JNl4O7th98ohteKc5mfPfki9xn1hIyAcrh9Cl5XNpgfvnk9rJtF3a7lWnUIShYCnbnPpui1Rdhb9
S/EpXqgjK8towpVs5t88nf/mZwNAYXDMqujVfx2oDT0zj7KKyVJ3jL0WUdFth/NaB6i0Od+3mXWB
+uTvv+hf+k2bF4KWjSGeQUVNZfVzGZFoXbTInEGIGhFYY6ypb7kMQ6bV+EbiCDIBjt7Scd5LQifz
gVobBTq63Un3WwDFvNZ0HNucpI3sL3q+oFrS7x27e/34A7eZ7xFOEuOl3bOb/d0Z/Jcp0sc3b3IM
c75s/p7tjP7TFGwjDmQK0rK9dKdHO7ZOeXtjAtgnuzp5L6f4LIb6Kgbjgrf6+Pcf3K/HP196O97w
FwnAxX9xpsu8MTtETzkVCI3VVvsvCrW/wQzdYwL5267n42z686MPZ8ngOMWTiq1OA3Lz88+akJRk
rZJMNCwThDmZBo2nMhfeUo8I6gxJHrvB9rtkg93gLVDVSb1hkIVDZ26JaoF3VeaOBfEXnWl9TM0p
OgCPoEZa9E3LSXOXpIiTlKHd+Ls2q6cuCZKOIQ8SqK9d7o5+a/VsknU2F7rWbcmWPk5CtB4WSpXa
ztidZQVCkXV86m19P1naly6H0q8dKgFzdO1rcneH8j1d+yokcGMvcSvu0pGMLjQa93IAascF/rlu
pisSt9dhnZJDKV4XxuEh/C3M/Absbzs2msMoV57Hsn+BAj76Nvo/j55QsjtHQxITQVSjsgi6ZQTm
P4UN4XPBYqItmLuvsf2+qO1nlXFOMIqVXhkgNkmFl8UlKKzBIefYYm/rRGhZNFyENGeeaqFkxdlx
slolY6XTEYq+mOwrSCwkyyOskvvS0hfED9FNUUEUSZzhfXbXl6TMXplooR3i6HTVV5V5I4NNgpDS
3ryZtIrRn3vbrckLkJpjSRmPGGasvMYg44EDv/eMLbDQ1CHN9GmIA5hYDEESbGqRLD2qx7Qh2UZR
qj0ql4Yyy31dt3Vi6pSgwQgPw3mz+AsZ8G1y7UfaJKtsq1CuGnGTttyvep0FbGfRqqg08VQQFZrV
BMcheRQTOWT7LGr0nWPONZ9TV57d+VFpohhhwSPotEtMbI9vJSEkl+jkMO1A2gGNYGh7zVdadQmE
qRz1koRqweyIrT8f39+/iNpf+mIbGKQpHHMbP+mu/avZipFoqatDb4dDPDy4bn4UaXIRkGAPeV+S
oSJL2GRR3CHJqjSy6uyI5y0Cf6rLw2D3b+1akygVo03VHYk5FBjdTikPQLaxO8vys7S5XOex5UB2
pght9vjC7ORmiq1byIJdqKXAGK2T0sjL2OSoWRZL8k/1r3mWXOelfGNCsPoti0B2iu2NJH7YB3KU
e9tsihP5x2xNZtjj3/L08c1MYejrdhOgkcmgsTI2zWbreW40ntLG1WkeeMz64yBYUDH8wciGvkgv
ZmTKnWqBXhIxIy4Aydki5E0zX/O+ya7ONicmHxMCrouiAqkjsxlcJ8UEjCjG+GeZd7mh4f4bMT4W
sJ/rFN+kko63ulFctIztG0Cu+96pugMQrmNDzoxvSSRohoXiLE/Ht6JPtIMm1Usy5fp56zEwNmYh
gEYLCQC48u0nZy7OD4DviNYzH4OyM4nEiL7qBVKtblSpDXUTbaxuE+CoilPKFiSUpZ1Roc17bRIs
e3n8SlJTjxqWrXUyy8BUqsVHkhf7maLi8xpGmwCIOQQ1vYSyUr+0RsosblCll6nmlmUPH8ZQiDJe
Sv6/cUjWYAZN6xbRPnaj790YK2Fr1Tht3QowkM0uFj3fjSWpXdsoQodmdPhMlFjsyR+Ddj7lkDcd
/Xdzvo853s+nvkOTr8MDoNpRWff8fOq7MTZapXAdsuD7GCC/7tLUMnmh77rn4GQE06lGQKmHO0vF
lrckuYfrlgxB4fAzjAXJUkN6L9bFCCz24LyipC/XuQGEMf3+4FBDnfV2SH2bUKiBRNm6yIn8wuWR
FslXZSI9rDCrd5CX1o7a2aKeojURJU9cmSAbIuwWmRRI/l74RkUs7ZoTVDqD2XDjbglUvmlH6+zT
yNu/M1zZBi0hkBTSk+FldX/pE/0p661PWjq+VkbPHzPq8NU9sVLdsaD9dM3pgRCfMVBrikwrLn+T
pvDrNBFnMLc3pQMuWSqgX5loUd/AIm9zJ0zkupdMqplc/aZV/IsB8eNr2DbgOXBcmvkrQ4VMegTO
VuyEUzfdlPyou3rk5V2QyuwK034AqfTd1KXfuMoXAbWTwTPCxt8ck1u79dOTRB+iM54E7EMvxoz+
5ycpVhwrsxJphy4RVLiuOSBQWIC0BiTDOtY6lKisTaV9cwRvqY51bo8ThpjN7ZUkp/03vZj+6/wK
lf42udEZUmEj/QtgaGnLYszKmlPbapSwKT/xZaOd7JXQXRFeMa3IMr50bDoFbb/FhmMZUfb2N/ns
PHRaTVNEkDknIOEKur0GZU7qvdU5AVusOfz7D8/6t98smzqd+R7ghF/RYbmySlsnHyG0MFHvGqV8
GZe2O0yKAt4cVZwd5RlKSpUeApTAWavhtwwVR0KrurspWbILVhRe3XvQMoSHRWYO7DxR9mKy0HoO
0eM/7owoM0huWR4FQS1Kbq9+ViCLlho6Q0AcbS+P2tiiC92c7FOYabgEyIs5YPESu1KJPw8aZQqK
IrLi4JYO87DHo9jeD9p12mCwJYOYMkmKA4gB8md11fEQy+20dm4OPKKn2lzWq75Wl7xhajsgdjiV
hWUAitUAZmUjw6C6usi00pA/MKL5+w/5g+//0xPKMAWuqCWEwFlMC/TzE7qkvWW0tCkMI/XsUPUK
6d+KSY4qXi21iQEw6AOTsuatiGAbfHw+dq35LYX4LZxaBwVdlO9sV/4A+6/hRVkjcmOa5yhhX8r1
ktEEGitl8PwpyceHvHB7sLhsWBOyAeuMqOe5o7gpfxgNXf+86j+I+HyTs1v5yojAtm6agz7qsadj
hBD9mXA2EaCtUT250KDZKFLWdXMmbgHHav3V4W7br7csIdjV9mng5LiBFHPbzjTxZ5xt466weti2
OhdNQ4Y4WRxtr0OdbfSV1GbrHgkYXkVHDYxaPi1D0R1Eo/S7TtcZ645fe0RHvrM9erPpPrUTfYG9
Rp+XtXk2U7gUKSFmJIGTdG5sdQ0Mwi3v70YayoKTpX7JS4C0qQHVwkmV35Rl5l9eGX6beK65qG3U
IeLXyWjjuhGU6d4Nh6q4Y0R4ygZFMg8cb9J4eixLA8VyJYirZ4CQt1RMKYwOTyfB0evzmCwfnv0d
XGUbI3HBT8i1UhH+7RUuY0WU7cjkze7buJDJWdS3OWSkoLY9t9bWo81QgwjuV3V113MeO9ph1psL
J7Dip4InoGpjE2z0eZzjKeSR/LFM5RsDXBUFBY7KShlJXrEuEdiKsNf51izY+e58UeooguNA2MuY
ii2CkJ/h79+Bv3a020ARih3SDo7Hv3S0y5wmaJf41MYCRy8y4UK18aUTfBqkOPHYDmk7TYXmXQt/
UaLfrZ9/XWVQSvNVGS1v7ILtZP75Fewsq8hLrMmhw1bUy2wjDuN7KmfGeAXVh1H75G5mv/mhnb/0
0obGpoI7QJgOV8LHtP9PbXyW9ovFZssMRx2q9jL1z7lLnaW7yTlKZ19t7AE0DFKjMs1lSKRgvSsN
XkjcokW1NAFZoqqvOPNtOa/gHKA54zNBYK64yv2ytsk5Bt+xq2VtYgTRNvf4ngR0gsiSiMVoM9WY
u/GHTw4oopT6z1+HOoT7JsO4mlPeVpyzCXgBHGfVV+3QHhfuoDBTaYmtCGnDx5Ml6vmKBGvY5bOZ
7KaNIZJk9q2rYUz8eKj3jpox9ivl27yQ0AT69nEaxWsj9B+ScGDXRpaZfmNkOiBSNcncHpx9hEOE
MaW9n5JCBOQx2twmhhlUrXPFDUghzXAniKz8KGP0725BTttY4C1uYJOuSnUlYlDDWjXQyzL4309a
fRjzisA8wWOlpkWEXKm8tiZjs1SZf8fv+xW/5lBvaCyoDKh2zFwByf38PLEzL6Wy1mZo5IbnLpLT
nA1mWI3cL3oWP3Xx+n1treO6rCXx1z260k47GfnvsmX0XzmvfCdCJSWFySFsAxtK8c/fiYMFqdVj
YlsHxMNBuriIV1xy6KY8d3bRCs8/Z3rhKZsMMXOsXTM4FP5GGpCtthulds7cugtlx9OxvaO+xqVM
/iQbjqnKvNvOnCNvZjjJMJnffNZHL+pIHaXWhvS0qHl0TEkIYVvyi2+M264c3gjeyUJmFrRAsgM2
T3g7fnTwrJEENcS/JqfQivlczKp+W7ZHpjU49XSrI5ePRk46SQhN9ZhtXRtxASy5dFyFUfng9tlA
QU8iI800Lwb6S6L/mBQ7QP8bEczySHJk4SRfdSYz3E3lowH5f6ioLXTMPIGC+dqbxPA6oMM85/es
aqB1DXPJ+Sqfuk0aWSusJ1zlyZaknEdj4zU5Zcc6JDpcbbDn8F+ysJwsljCiflTKAnxYMTMoG88z
yeeeLZVHc2KwmpcWsn9DY2WGn7+BE7RioRsrtszjt9LtG5APhXqu8rz23Ai6AAJW3FUltx4vJhNs
NP5e52AATHd64M76sdBiB8YqrlNm4J49N3OYbrbfUqde7BxMo6tR+flIH9rqVuQzL+MSUWSmbdkk
Es2eoUOfSBvfXpLYG9arKJYlJAya2JRcCVUhDyBZCJ2QXExDqSg7WyXGGqm730gHmRPbKBueF3J0
gXkxQ5NMbm1o5+dyKacwKcnxNaR4HctHm3ROj1xL1Ne84lw9gq626w6L5N8i3+3byvoXxxN7hBR0
1855H4OiYQrWWgS0zv28+qhD3DDamD1xM56stD/2Mr6nxLtwnO9S1UoOJs4e14qkryXdvWxtopTi
0vIi1FQYDd77HgXWgA+6s8TqK5OietTCN/rW1MX2ek5KguJXNIfeOJMWAISSXzbK7e2T/zhu2hp2
spR9S97xirK3HjqvHbsfhhvzq0pKA+WJbtAyprx6k8HAvtIDtO4FitjF8OaluMZxLAM9dX/ACHpW
rea2j7lt4rFYfZ3gBAYvWai2+hJmC/Y2osN8apYtS7I/DNZY+K4FZTvK7Q0npl4+hmENScceHzal
BWXiEk9WkCZ8Qx9X9n/ER/w/y5JBsc9/fk2S+Smi5r/9i7Zv52v9r7Sbf357/y/zZjSVNDZ7U1/8
97T327cqbQb5Zxriv/61f+IQDdJjKDi4/K1tnL7d/v+FQ8Q5DjfPApjD0W2zYv0nDlE3/0D7w1yE
A4zCASnAf+EQdfEH4l90QSpd5dZaWv8J7R1JFRfDn7sSWDEmFxc6Z5fNIeKTny8Os+2qBrOcexgc
4klcWTtehgNxN/W2x1KQfW1LGV0RSUa+q7UfzRk1o8iEx0/liyjqz5kMUDFgFYaSzDZu9mPAX54s
KFOijHD0QmjOMa9eIqV50kmq11qyLhJFaXalhvOD/KrdsmRTgIGAfbGRl+x9Df7uMb5A7wZIvil8
42nBvZenp8T4Nq8NHrPCVcPs1V0b5eSOtnJifXxTF6s8RKK4ymbkjDSeu2x4yNLV3DXWYqIMDZi5
Q8qhekEE0LxqUUfecBQ1Pk3UMc2X6WHUWRDAeNP8zGi9Iiu6a/Z5FZBrVodzt+mct6hPm4AO/ZPo
u0uVvtlVolzKnFOvKZVjp9mZR8ujPZrtkwbB1GzSezIziBdO5Q3+Qy9puAuXWsWELVTwPKzllhEg
rzSjH7kVDx6aT46waACJMLQ4WHAnsetDlbZaiepVUn3oZJIe+lF9thQjDlzRx6+C6D755ERDcgWU
W+7deurhGXP3FtRPlmznQytwGU3650rE7dUcmHK1rBCXZZbhlLazPzjUZPSOQN5NPr8YVUi43pSj
rZ17qR7mVLHPbNFsxX1ylY6c0zjn4Fzqp0SxqRXtzvQGuYUVmaSDlkSsj41EBJzIz8gmudpr1jtp
I1BljSa6PJuVtOVkJ/KIlXCp9d6HTdAwHXbBr+EVQsUIulok3UsRM7PGyDdeFQL8dpPBLllNNM7O
MvqaMwTYdXEd3bi5AxmQpfJR2ol1LvPmFk0meTG1ELumbx41QkzYFuCQJX+tO6Tk8vhuW10BHOYn
ReiPoLbrQ53jxJ0+TWwGznQSEWbU5IJhm5D3Do5fwcWaahmnd7qUYaSdG6LzuKTMU8yEmMHHFjA2
MaVeOLeB/1T7VfBzg0gHzMiMx65WUqvLuzirQS9b2B1iYhTi3h6CxlDZUzXKxPdQmrvJGs6DubbH
xpgO5HUSDqK1fZBgDyCbHByHk19L13h3puUZ8Vq1F1HD8h+gcYiXEolbTd6IiyAjwJuUX8zhpcjw
1jrTcFllRS4S6updSaeAl47Wmulg0ucnM5/vKuJeXmCfl+euRm1SbP8zspohNFvjs63YRVAvkXaE
8WEuZMYnkxbzhBIX507m84YjtzWL9BqgIHHGPsIxa9Z5/IhBXqhDoEcjI5aUZPc6mmKvSOZvEzW2
nyQ6YzGUbcuoOQezLHw1qlFz1kp+nvqbVh/PxTD6m/RsETgfje4UQSHCNdsfHMM+E37adfl9Df1m
c7HYO+bZT70q+t08sFTChfgcEeFLyviNNVt3dcPOu+rpA0txzJgcOHn9hNIHb4WrRMTeJ6GqfW8N
zEcYW2iwSphPlHFHhXBcJcWOyVYBL45AnL1eUjdbTtWIqiJHR5BrVXRudBLqXTJmH1323L3pfo2i
maOVXKVLFkPO65E73qxQ5Z5dUfN5xbdlviRnS9UI6jHHBWFbLcKh0NlJqPZ4SqJlPJn6kh8B/bMk
E5LabPEZwWhnPZmUszGgkdNK1TrUVVJ+6gAvE1bMLr+o2OIka57e1Fn/ptipDciFdRa5SiDMiD+/
FXzK644+FOFrziK0KQv9BD9fP+kG6eg7WXd39dqVnDYYg90gkRUqcVpKlINenasH6fDI5VKWXinM
g9phrXDLRxqJo5XhMm6TT3mhoH/pzsnAUkQp17MEEK8gZCp5FY4uRrkxKSviunxJehLZerlG9lD1
NibCBOmE88yVzudWmfsjugwrQJW4+Rrm5ZDSYAfxEP1YVPUkqYSPLR7pwYRrRaZj8bUD9dhwhkfb
Fmo145wv6Xzt1VHfsRh7UJ089mRjfW9IywUwqBBtzlYep+x8jq0pCiZEq4GA1+6JeNH2Wdsc6Xqi
l6VJ7aPEkgfdSkQvVgWcP5l8pYvFrdV80co8upULK0x9nplpptXXLFHrHyA7Zzl+W/TRfsDc3gWr
plXBOHNyZHIyb0SmFPsizoq9WRQVNrH6k531WqA3iu1J3Ipe1yN9IVlE+DIuz1gr+KTEhv3JuFuM
tRWPSo0MXNk24A42+JLmyVviCMOmRgKwMTnRWSHh2cdmypOUYDbFVvU0lVNHyW+VO7UfWPkZ68EY
Ha510GwenbBklqZto2s99mcWum7Hi2znLhon61p0DmFesTxwP/f3Qo2PTOf0nbRLHOA2nYdlDZ8Z
iX8vPtFY8wwt3AkgHaZCaXyzXxkFOuWpssc7VN3SxXOV9FDzFl2DAhDdwpr8khFrqhrVMR8XDyQo
DVuC3KdiAGpZ9DfsQJJAV5V3wMNHOAYcaODzc2VTwKQapn8GybK91ir9iHOI05SzML5IBQhEWRTB
CLVAbYsLM7uX7VdsCnmeiL6eGuOparhoAQdiOyuyb/ow77MxhAx4XNX0dm3KI5pMkzXQrjXrflev
sMpNLeyW9q3A5M4OKVTS+hvDm3vBdNu0eFealEgctdE+92K/slKEUAcndlZHnrLZKOnRGQrG3TiT
2jBX4TKMd8z3DJgyOeQTJfkOheY8d5tJFCNRxem0oujj+BkBjMwsHiMS+G5G6h/2efkQuik7GGle
1bl/5VJnvtrSQ0bDERx2cddrCtxendlplA1c3VkHvz7dmxq4SFN8K9I5yEYdThEr/TiBp2FUHvEb
YSksr3ey+BzHs2doyw3EsRrH8NgiTXVKisj1xciUW8McGMvGTCJmq74pq3sj1kHJkEea2P1lBVm4
00f3plDHN5ywnGudcq4wQHi9SgriMCaHYrtoy0reMmObvBb7y6BerYx80qweHqa2Hykak+tan4dB
rbzesB5Yu9JWJxnYAz5LM+My52n9GuUksnazzd8dIz4s6obqMzc3EshRtCScUMZAeR3fU5Yfoohv
Mn5XtNRG2KzN0whucYtIHgPHuVVK5WRWcVA34ztQWc3vM06XuV3CBrsK/klHmGlotPgc8/lgNO1z
1aiU0PwNY6N6WlUt4EwwN8l+uZptcx403lTGTtQOs+UXvXldR40poeBVsliqQ/SoRzQLsoqx6W4J
raNCSQuzpWfVYSfBJE2GKrlq7VZR3DGk55/VKfysdPraN8lTFVFolMp6tfWQclKUJ/4YSl7msCJF
RRbruf7QaMdKNDPzPYy/LVUQDhObLAYW0Ps+rfbMg6ZT7PIt1MpanlKsvIFtMFhWcbWd4wQojgtq
Y5mkxVwvd8Mi4XwmhHjV1xbHv3ke5mw4xe24hrhgt9izQnusXfOaa85zBcXqNq9X84EMV7fIjbts
jTcKhm2ESbH86Fclhk3hxHTqw7mPiWHB+O9PqfveriPwCIqCEThOWSQLLy3BN0P94iaVezKtwCbr
FXhEqwY0YA9ap0ofy1geuGn7StG8hDCEH41tFAPk4MCcNLrky2j4sr/YmtLeVrMDrineq+U0+l1W
SoZK0Yu7dOhdyjOjYDDMYgE4DH5/B95jCXX+iqosvw+G0odLGTR6D43QzZfwoy7O5zf0HTt8AVPQ
uiiRHVGXnmjTb3wXl03eYUZwsoD8gG90GPIMq3vJ0+Fbb8hAwYnQYq7dugfEm7QQM9Lg4da28pSz
aEUO30Lg5NbZTxRCqpOZt2XWVn6jkyrMWiEPqk0z22rGCwuKZMThA6tgr+RO61t59GYV5ln2vXGT
dOnLHKcRGyUlqKI2PWouHcaU3GqbMaCp2S04RXxwGBBRRmJL13ZTbPLauNy5ufFGDN0RV9N96qaf
2zG9GKxs2cNDghHlDRrH4sDbeKN21SktdFDfJdBIlTUdICTBpPE4js56XOPlm8KABB6h/igShtuU
OwgGCFyfW/2N/76UEtdAz31Ce8WBIdKHqpk5HwKd/mIHRbO6URaei9yJYXhSjEflP7a//9HQ5P9m
HPLnacj/+P8po1cz/nZe8j+77q3887QEUDD/wj8nJdYfLIe23RDNwZazx/bmH5MSx2Uc4jBQ4P1m
NPzxJ/97UmL/wT/OTocQH1aqjDL+NSkx/sCBq7Fp1SiYTUv/j3LxmOv/usdRYW0jS+e1ZSTDZOYX
E2DXk8NIVSIOalEYhxnY8y2DQffAy0nhbLA4qqZtsWwtOdtxsDE6MEO04PPExJmpd8JgBi2ihdB4
x4YDqU9paZypky2JLouKAyrm5DPOhOS2cAuCbUkfGDihKpvUnwLYlgcRPD1vO4+7VHciYA9tfshB
DAEuidwvpGJNhzkiSQee/4FUUC532973HBcPdCfWjdQU9zDXEIiJV2frKogOr5vECJ1Vj8CV1Ma5
54pnJa22D+NK3DsM8vEexdJySmzFfHZjvQ0MN2cw4oz1c64p3aHSJ9PT5oHiYS6cm2JW+/3SLj1r
K6Pbgzt1L2msGRfuIZ0JRAK+wy0RH5ZFml3Q2CkHy8gy9rwyuUl7h/BSAvcgYiIjcWF3BGpLJTEh
Cv1uyYSErS4HBmbk7aHnM322c2kATBqxtnYxogr8FZPvuGOHUAssRMUE6dSYyKcyfUQwaa84NJg0
X2eF9XRNXPouBwfBEN+c7ht9u3AT2JdqBV+s6wH9si9xdn2Tz+S+D4YnKd9RYBPa6Uc1S4olbenw
kiG7q6SYfSfjTAchIQkmK4BnjVoaOopwcXsgQa4YvwWRKM0LyjWkP6ta+l1Vx4960vuJqR/XSH3v
TDw9ZCu8z04r94rIFr8yWvk16vU5JC3L3mmTHEGbjF/BikP2nkGM3hFRxCoNiTPjmUgZ+2nHjyDS
YC6M5smN2vzRXt0y8eoO2Ig12+sRtdMUDv3aMWAfizDLMiBWcQsYrRkj+4ZCAOifoOF8cpNRIrU1
3O/OrGsvTEcyAtVq5CoZcJJ921KaNYapPABPr49zb9ozj4denkaHbmXmsD7FY5R7hgm6EsUU39sy
qdCIF+tMtR2xZ7CGK60/yNqcLajldkyBFjjRWDGJSZXIYr1smktYphPY3l7gPIuW7KDaghi0qTJv
zRkpXeRA7k4oFriPkcm6Qz4dXABXe9SAFXujzvHsfBiec2XkS4l8sPi+rCG0VJ2cVJNGAn40cj+Y
KPukLt42dk9gpirRQ13PLKJTzdoKBzQBgZLwuE+4dejPjdprQMkdlyijkCji1uR3CQcDQn+KqSEj
MzYtp4fYLHEHucD/uPIm7VqMU3s0VrP5oiPc8vuOeSAGbpXEPMRc9aGaEJPxeCmXUc+iT0Ps4M2I
jXm406difRTWCAPJWSuXlWhn2odNdIOCfu2JfUPAdmGNXPgpDqG9m6fE8SZ6g8vGgAI9qMCeRCNi
HjNZTV4z1xDfDNGQsqGvVJiMdGjxevjkrTCjELDFeF9ZheGJSVWeV713/dKpBwgf7F0dIgUfemWg
UJkVhYlqZtCTq4N1lzOiPejwaU84FsSFV7gxd7WdT3B7MQHdCzcdB29oo+xOsCk+lvo4PadmPgUr
Z8N5TDetqU2u81pR96PNJ3Vr7LMjI9nkfVSb1CdWGiW0QdDyaPXDM7l8+jPUM8UX2CEfGSyP34nA
M3F4DNZTXa9z4HbN9KLgJfssLKBiU6qLYyHshFheiyl1aSnYvJJhuCDOHg78pfU+HVPCrgtwL138
XWEq3gMNynUgdpjlsaMJcqBbNqkPRPL8iNelussdsk3JJpc7AcYChJ0y5kytqHyDvlrTK4dB/Yqp
jsdnVCcSiJyugQRqtY/90sMOaxrgyzDdJ5jtJu65aZdUGV+k0uFl2VYHhFG1C3Rk9XQ3LKN85OOf
kUK36vxgamTs1SK3XSCasJz8tBc/spFUSBzpaxBFaXY3JHHP1aAvz4vh4is2tC72kebXt0lpp/Ee
IfkcJhHrAEWdq2Oz1tFJzqN0NiRrtKd71nFWL4VvO33+MHZyDLPITo/VUCyvepNMAUXhdF761v5U
oc++c2ulhZRlNe+FTMqjwLB62wwxoDOJCagsBwYBC2FwO30SABCdGsSX7SzF91Svuh9TNDtf+pVA
wDqZG1LS09LdN6kSnRFaAYKuEpI/zW4N9aybgqmmFw2HiCqcQp0wPyhEvsiYASkdyzatT+WXqAUJ
5I+VSYMixHAkbUwgiADhi0MoDxssiDdWmYiDCe3wpPYuhLl41a8KwSCvbdFZ7xlvht8bavVWgIN4
apxoCrRUxCBamx75npWFpPdVd65RlS+mWIEaRm7+lRAGB3Fk2d7keaFhRjDc24Fobz9Roi9Ns+1m
C8g6KjY5M5fOGQsGCxiieo46ZLsfDZDyU9c0A/OPNQ8QeA+oruLuQdfbleN2qr4IK5PnWB+YV5Jy
3n1vjKZ8KYWCR2tMGRmllgZqYsHZHOLqpl2rAS3KnKwDd+gWyFqaHjLY0nloGZoMXdZ42tQSYOdS
3WtMu747dd76qyaEZzZ8oR0Z6Yu4aMo0dO89exf6NeRGSwMAS4hxudi9LC+RTcQonj70BH2ZPY7W
qthPchVYFqIR0wQpCC4HL0c38dhfUyVN7rHir/dMICCkK2OJCVok67UxtOEKmacn4N7MT9n/ou48
eiRH0iT6izigcNLJa2gdmRmpL0SKamrhJJ3q1++LHuxidoAFdo97SXR1dWdVRjBcfGb2DKGjX2Ai
xwgWsg8YtjPthixEDXKL6jLF5ms7Ow9aaKde8ePHXItk+8Ui5dXLNgoUeQHb4auP3mwskjKTn3kb
CQzYJm58sM5eaC0ZbLR7gba6JUSOEA9z3d+DNkmbg67g1CzlhBFkazfZbOONGE0bX+cU6XswxKSy
UI/5TIZlAL6wqN1YTeuqb+LmgO42ZsOyj8Y4vfik1YGolWjlT26eBPNuiuPqPhRuM/tah21jbNgE
x/SccLlM3lVi2tk3slz3odn3OXYaiqRc503AsiJzSstl1MqgXpuNd5ebWmJnaxunfngyR40TuoE5
mtDtVFR62SehFhssNNErcUkfDSENW2qLWu6cd7nK4hvjJntyHBhEi9bKSn9L7ptxpVeI+SGMQyj4
HN8DTg+VDKOdyAjMPDTRaG2jpstupB+9J2uQ0WcCPuIDoYbtyC3KBHhlbGmdEwKI3e+yCzuyClOB
B871U/vV1kL8lTs1ZxHBu/mrtT0XNwqo0caaOOyXmQlGbiF10+LGL0aQIV3pqYNhUUvsNwM17Zk3
PHRpED+1RqqJJ1flbz+2NYNPg7DBEAqCqnRqGUwjN83gz6e8UOFltrSESaZGHo6+jGikF24NAE93
mgS47x76vAg2DDz6JZ5DEyc4M+CmpmeYC3a0t+uqeMOCPl7aOeqWNfn2xZyM3n4YIwiGjsVjJD3D
2CPIQjtIZ72taUb7NcM+3Q9GrXZFbRj4JSQwmXD+M5RFgBcBCCvxP8pm4OTnu4Gz4jK16mLnDZz+
HNSnVWXghFeesnYhkIpL2TE1Nroau8voOmgRgX9FKLKX/kQqep5I2YSxarcirqiu95Jm25mGWjXS
ainZyH7KajZ2U4oezD1hfhWZU3xzZa5OCVOnhyafunPCNIESXdm9Ro3stxnxGfo6wvKEF6HfJZPV
rVoA9a94/2RMU6Yu3/xi9hiPJxzhUEeWBBC6VdCP6Vbno6cXcztPKM5BcY7iot1J1WYXAFXTjnn/
/BOEobHiFey8fTt15Y3FK/mas3w4UUvkM+nho//LjCt9tDO/Pk5mj5TXFhzHg9LvpqX2uvgz0Kl7
64bQ/fZNn2sOrjSuA67qt17pTjtZSQurbEl7cYTJFM+0v/TqKVxhHCoRrbBuBEgjT1JHSbvOU+0y
H44KRmZocBT57kHTTrtQBtFTJ3La22QY7908DteYb7AkVcTNblUfhx92GDjNShgtK1guyrd0lMGu
464BhWcuXpMujl+lU5Q3+qx6jqUG70RQ4H6re85ZicuHL5lXd5PWd9yhS/miUWePDZywb52fwVDx
KtYOlnjHzbsXi9l4lCbtsh2ERHWuBK1BwjjhZhfHqudHx72sN2E5ewxjMvpvI1+8hBafnJgughrY
ni02SdEQ6gYbvAVW7nwiWcmHHvwIpJSR/Vy09xyWrqdbRd3nduxN3EFwxJHZKf61lpzdUMH8OkDn
IaiHTUCr9MXoLcNdlL3O/mKAM528KPI4EPjlM1IWWKimttKn2ISRo13JEiem/tVpUX3dklYCo4Y1
jvv2Xbl998B4DmlAOuU5Jv0JeRuP89Dm/XZKanODXsMcyMBbechyka/htxlL9qIGWlfgvyJQI5VF
ONTSQAIbq+12Y2sO19zmrIU9DpTsgoq6WFWe36Qsxz3TpOxAnlbiU4jb9sk1+VmxUQShu/bzjB4P
yc2cDx/NSHmdJm/wm6LDgEP6KfdTD7U674+p5+CYmGcOLIsydOtfFVruCyUi7TkJTRfjT+mrXRlb
6SM6hnuiN8MiTNeynePu1utBcIRczZMysf7ZZT8vaamHJTSEXsNlKJL7wu3qj4Zmuo8uxI0Uhj5j
fOaHT4Y3+BuDbCZGL95e3VfGKpY2ZQ1c+L1rGwqxmXFfPthOER+K2gVEEWfZNvYi16MQQV7Leuq4
J5eT3oBcRPew0Tdkn75ZHl1qfRbYu3jCm0qxUrktSt1kywly7pLE2YyvoM9f6qCjNoNHc829EP9h
lJovauqdFZtnepY9qvAQGfFhsOtul1ZzwD03jQpiUWW2Z99NqSRPEpWsPewDuA+kecj6Gq5CniFe
dtIxbnLMFI1lvnssW3jdQkHsq8di+M6dUPEhnAzuOLXTd1wGgvRMLwEfKqMvN6muA441Zn0OSEdN
gLOEIvRbmyBQdVWfRjZk/qJopY+UzIlFS5aLjgpLY71sONDn3dCsWVOrL6PVzqNTVPOrKVpckUjB
uyhLfDyuRFJdEJ3LWZYJoQoWmksVGeAzTFmgPZvBlpWethyPv5AuPWtlCRWuKo4r56we1MkOh/Fo
zxZjniaungrFzpXP47Bq2yG6xK3TsvEnYbkUDK72HJ963vc6QQZG4K74XH/j4+2WmErkwtQ1cokN
gYV4eDUM+3hO3as5kpY3+yra2SCoSdWQ4v2y+uJniEiZGffV3yxMY99Yo/0+E0l7tMjqLLVRqU3B
5kBFAUd1xkX5OsJcc4iyIlubWqmrM9nsUGl97/0u0kM8ddn3DBmKg/vcbwqBfRPfRBHXG7fOox8O
fdU263lb7qFTdvaJzK45e1RIBxzH0orkpx2blLaaEqQ1ZSfkDRzumVGF0qPE2G6G3nSPPV5Ah41y
it56zVBlqnzM+hymNrxOY7PEsBwdQs5Ci4EGgbVBZ+INsSJ/wr004ix0xDUbPImd1YHe69DmsnaD
rlgFmXunnIzBuqjldCKEOG3ayMiPotf1apS23pRz7Z96q7YWCunrY3K8uw7FlL1UTcpoq08ublUl
Vwqw7WJh8Q4T2gycHc+Y+GZmZK/KPmlPegqn78pI553kVndoEdKvVTHcC0OZv9/yPrNZU5yK2T7w
9mrBIQD5tuJEINgqDMqbktYaHxrHC45lEMcvEGnchUB1Rt5sxYPRmeoxFT3O5mCachDd3bTKdGC/
WnEMlqOo7pzR6t4oJ5hfDLJzfyyVD7c7L/c49VC5CO22/a72Jygumecnx84u2hvOHuPN85tknVr5
+FCwQ34aRusc+zqNt1U0zg99OKinzHa9A/80PME+AFwOS1EswqSBxBa1xbtfllWwqB3193Xc5HHF
/U9ZoMnF8Zg4sfEw2pM4mpngFuAa5jETbvcInxyIs5l4OwU2r35l6VP6O5ude0Aw7qtlLlL92M/a
vkyz4Bb+Lx7Bh3+a6/61RFT42Pf+u+nu3ybJ99//l0SApwieR5GO9xGf7vG7E6Rm3udOEvqsxAAm
kCgvZBTh81G9Dr7knRNlrculNc1EXZTwq2Q5WLk97vKs94F4Cwvo6zwzKdN2xeqq7MQ4OlFrJXTF
jyXIcqcoMrA7ZuY2K84XNFPqOua243ZQ7A0iAJSckNuyi5ltpOkGjofYQk7MeO1TFzr0j9mNas8V
6iVJWeMuj40SvVriFaa/Ftn7G6y8QhGSEejvAorwU9TVBe4n4yFmDYEksJs6sWspSl0Vdt0c4pLW
Am3aT17NGRLM2HCeVF/dEt5btstivJUqZLjTkpwL/TLbFDqd11WAsdaRDrF4/1OLMlzxBb8Gpi3J
MRxrtIGc6vaSuFz6O5Xph+jqc9xYb8aMUmSP5W6cmCNYOoqh6Q7ig3al8gZyV5zqAbKflYtPJy//
DEIcRWoBp9aFc8W4zh2vJiGt5gnIsl1+EtnU4DPCvTW5hIqj8CCD/ifIFQWoBm0GpaMGPrXqxRhp
ApVOfHWtNF7NRfIFumhYWcPwm0YBdP3SODHE9jadhKVb2pR/2MbAjSYlzOz4fXEKPDWsw1lOHKzy
Z7K0B0nH2GoGcraMjfKpl8POdPSvMJubVWP/KYylYsbLUS6A0SLuoKimBojctnezDp5/syNqM2TD
ivWN4EgUvfNhf6m9+t3P7if6ytllQ3EdYvdB5aRArFmfPRvDyeAF1CB43XtVu7CAY6pX0/J+9fBZ
BRmoPpgFtjPB6HVVjjFqQuA/SzIFi8Gxx5XR3QVTVdw79NJvdjk2k/43yV1ahbkkqdzCYlDOv4zr
pgUmhJ3rd7fWrc55V14mUVksZ6O3MOlpWYyRPA6T/q2GYj2OmCAalT2rqPqYebn47+b7xklTDsrq
BjvqJ7eNFxGpAnwBLdR21+LYslXdj4fAtu2V7rB+sUPQBtuTX+MYg7yz0xo6oDl0hHJ69eE37lNK
28UyzrqdUvbPiBZr1/K3wbO6aFXqLhQG7bCvrp5H1MWhhAIGuPVJQLJctUzRmazYDEzrbx3iWKPL
NJntHXWmbOiYjRemc2+0miHVp07/BroOG19LTK5LEIZruz7lE/jWCvLZivvKByUIBGeMwV4lc69X
/RQ8+K3Jra7Ib7NnnwvL2A26rjET1B+20b+2Nf3IGtpdy/JB4qc2mXhjGPFj/9vt4kPX0t3V1La7
TDk9rO0hfCE//aLbEi5q2pzMEhtqKDcTbq+l3/qCH6qkZSA95cZ9opfA/4onDht4LV1ymjY7s8cH
Yta1/+J6nBJTMU2IH7a/bmuYUt7cfwBWaFaOpApLVYj1k5W90womV7Ktn0yaBWU98nOb3aLu6PPT
XDlBa5lbUdFZVUin5UTm35QZd1zTy3eE7Zts+6tr5Oe6Z9/OknGZ8cngCfSRrip/wufmwtnPeHSj
4sJ4AIW6dm+kYD+HYOQSn/RHRnxXxAxqdb0/yRy+cG1+j7sG25UOr2Thv5joYxYL7CdcJyYMfra5
NGHGnbgBpn9n+tNWGkgPRu9FCZcKDgCo1aSK/XURU4gRxnZ49H35Jyg6PqIRmHvnvtBLBeY1VNOT
YQU8cCF5PKYif5IwfU9IMy2ZObynTXLBv/Kl6uZHFxJGBZisBWQMkGka854nOFNyGPypBpSQOCjI
XMXzdpjybpVZRcgdW3H2ytLqZoZcDSAH0kEVJ/6B5i6kDRVfy3j+NSKKk0kFkp83jC31TzsTQQaB
5yHLQ7WVlbaf5rpT0WoqR6AwsxvgwjL9rgmXyUwuFL2jRbOrpLnJTWqTSjGDj/LR1BgT49smCYWJ
KVwU9fwaTOGt4HwWGxaT56r8LqL0PjDIB3Irg94XcVIuKSE9uoPB+z/DsI8mJL/CFgD9sGlZEE9c
mzRflSAleT3eLRyNIsfBElgpHhUytEy04NTpNwfNdmU0ms9BhAGrtie4AuJ1mMSL1xnPtsQC1081
F4Ta+FUFIdMsmaC0iHLXUJC0j2134D1Lf8jQMhY0cdh23kqZUfmBKOMvY83rW1ptck0Se3xNJjSc
VPr1RtgZ6GIXufM7d1MOV2Gr0CuMJ6wl7zDrx30yOJC1teIPcNIYZ5GV/wxeQyYmmf1z683JtArp
S8XPV5oGoxybipLVEBQ93YeJW860ZrTZU53Nw6tUAyPa2MGGs4T6lGDVh+u2UhHbgFGWVofAUMw3
4ZdccJpq/BjNAaSUmJJRs0IMAFoM4la4xmUznZXVmfCywYSmp960zN9KGRMVbUn5jGvWes+HCi9x
0iKl9bya67Zx7RedVNNVd2PukS110IXDyc1+/u8hlf+F3+L/k5MCGwRJkf85ekIOHTPFf/NS/PN/
+aeZwpf/EJ7JuML2vL/dD/8VO/Gtf4CBMB15Dyz6/CnYLP7TTGH/g9EJuFcYCmRW8Uz8l5nCkv/w
LRsjhQiIGGKACP4vsRO6yv+NUI6J4w46I8ni+FAGPevfjsBJ7ymf9XvesDZwV+5pCRqwjS7awn4x
Kvk2d80patpz08x7Qd0Ars9uL4twOybtn9kPlpWBDVmYxNB4/jaDGUGgS6CmYtQ8TLLT+y6z73ff
c/5ucqV39X384BvHukuIC9AAvRBGf46V6pbQauQWdOguus8VqEk5scQDHXfLJwuwMGRQnxUmTI9d
VZ45ub+QbwTUNIbIsCpZeLV3QCZeGL1JCck4f+jo3gtX9htFrBtwMgEvdzTCB8p9fqY84JKRqYz/
xfhjib/COoKvczMBLG6SSCdHWdAwNaT7aYwtIHMJG7gjHorZynHt71yrt28Ec1YRSbxUDu0+siTn
DMWInOEPylzaXkVQhRRxv0LVIs+5IbeRPIZ+8I3JXPnGy9RUBWcbAuhtPZaMJ5A/GVatopQXOvXI
VmQOmxSU3JVO3+VYbcIQSQhdzlkgp1HKoLKY1Kj5amXDi8Puwq31rfPKZ7cZft3cOhNBX5bCvfRI
6jtfibunpLO3wC6iDQVZMMRab3ifaxbrqd/62h5+0ii5mqboN+jI9S4Q+LejvB8vyvSujZjHfWk2
5Ii5Wt9jMHSgpv0TvRB/LG9gbc8oO0fSdR7qzDc3Qex7J2629+G8eqrp9Tozyzg4cZqd4yC9M7J9
f+nM3pvVo1nnRr9rXBekRMU1v5CNQtsrD+E4W3twjYKTNLUurWl9VkGZPk+w0ztwnJvcwoBaKfy6
phAtpT/jNQmBnjR9NK3Qz32oxPT52lP03EsvfuSIsVehDRJhEskhIuSUp0Z6aRyhFqr271rmXK7n
sapOXLXCnYwpwKgcCrs7aBFOQEBjVp2/g4/hPdKqG45fNRiNO4/KwivdK65sVb8embcuxv6bukks
qlqcnLF3N0PsPVj4/rTgAhg2M7bmkJsmDQi4yQvnWEfeux0Ux8aJcKqIb53GODrjWwxzGfkCGUzY
Vx1IDkrDrSG1tiEjS+zVu01SldtW4S4MZ8IgxINa0mEgQkqmCWvLwt1ZRZ0LRCvCjKvc3UwZGuOy
LFhNnvuJIldtbIITC2vCkWfZ2logWH4arftpFnxXQzWUtjXxTiuTtvQ633OC2eC/IVXJTRAO/sZo
/INr2itRy28OpltmM58qcj7pAeDUvHK1Q6pK6kvm8ASUTItQjf+4TvJBSfIhKO/+W5MXQ9fhI+Jd
iLMnxxHzUqe/Q5H++jCzHmot5qUfaGhMbXM1JzPdU2Aw7GJYS8FcdAeAnCVxGUdtmupJG625ymYU
MkdhAUAUQujLwugnCm9hWL1aOVExPMQnC/j4xja7k02N89IvPRS7uOJcWSTVU9M0v0H/HFYgOGcZ
hAdlcXCM5gTDiOeUxzwST0JjN0q03RwpMufKGFXTiQDWNq0IdA93a5VtJMEuMevfSGlGOpC1VqlJ
hWoGE+rU11UAc4Z/YlTEPA0hd63G9uCGY7DVBRSQpPgTNfq5ivRmLptbaUQ0YZv2lufhbcyemXPN
kEQgyYvsklSVOmIaI6s8xDOpKEecdDhhGMkZW7Z+7cOdCr7DPGsvc198jUJ1G86UCTKwx+JEry+B
DZzVJmnfw+zNHx7A6bNOBvCw00jogtHWxE36IkPyrkMhs0PB39hBEPzsZHZKyWotrbYzLvaERx8f
AFjMqexYVWsi327zAMiA4txKZFvMGgFI9y69mOG7O4fVQWPtqG3JZTzpzaPOra1q3fxYT+ZH3ens
pfWHlfcYRcr6ZtpKu7anxgf6IGviSTivbMsnnjDVaNUOF0fh03qa9eGajfa7bd2ZxLIC4AOKcj/i
UlhwZSVK5gyQaic3OAaG9WDXY38aOu85a7AG9k6ijh0BSV1X5kZ7mK9ZW47STI/o095WSaD9mal5
ypgVob261aalgqer/YuDtWOf+57AphX9So1MahM4QRy0iT37ItwmRf2W+c5P66TurgP7LxrzF2lO
bMthThfIJzS6mmBqO3ci/WIdAemV7z3MbCa0k9jGLhGRRBwjXkqX2UfvvOdQsVnvnHWYOuqCLzwe
ygtEmrXtzd5GIT+uqBD2XlsO/k3r/NDmMl762bm1bVRSBdizpRfMP4NSbSSL3sXs1a5vneQq1T0F
WuSSwLWmOToJ640pCYtCpKRmsfMxHJY8Jn9/aREqFuPY+jtKqoFe1O6XF8XdovEEC8eczPuiYVpc
d1OCqN6M2ygv96YRec8DB+pmCIxXKmA5d3Th2ovLehM0Sf/Sz4Aah1lhI7r/Ms68cdvJTq5YZ7MV
30wcm1m+0UuRnyMVjquQAl2KHax1YR5mtOVD5I7DMbHJQJgSJtvMu7ACjvZRZBwF6M46yZkwfTx/
eYLR5HdfZO561IjVKgA80PfmvA3ydJuZHNzpvacEOs++cWsAug4idkq32Gc+aRzoAY+ZGT5mG3NO
3lOP18EeY5KV5WqMjMeYELum6W+WwJsTpN6e5XClevlAmGXFILtfdfM0rlg9jJWHHsF4CGkgbhFn
4+HM68RVj34bDDnxK8O641BkLykwpm7XduGVsmvBsqeDdWsmTw08Wsfcaa89MoDN1zCEfsdg9MBJ
TEfP4Le5xN58K0431nuTkzpxw5cZ1g3617T+O2cQRMN4cLTDUc+hKB3jQXqicTDcsBJfcqwHpWEz
InFNQ+x0HGwTzziSaLIeLBOOFhafgjJZwfMbjXsbfOWjjbv9cRqFs4ZSMXAmqlljL1as4CExuqHS
qI0WpoUjVVkTsSKtkhXJf6C6YaZ3LseLDcMuypAxm+rGkNu2nZH6zCi/qKDbjHr+C39Utu8bJux+
BZGjAuuwzhweewa4wVkW/avXJzH2eXtJGMvf+0F9avz0cRZY/fmjgvfeuQUdhoLabPDfaEctSSAm
6zYpx2PCdP4hGBgOxSx4K7qO2y0PinHMsnjL4Ogj91ssTUOSb1WWcd13xMBkQYpjgjVyiE3jp2Q2
IdsO2Tf2CRc14ifxWMRzZo8JKeJToJxHW6fGIantal2Hk7XOsKyurSKY1nY8lgcr8B4c/h3vYrE3
vY4DeFqaj4jR/imOJTVusZafUTG/7DYxx6tvW3cf3F87uhILMm/1R1+709cnBsNzZ1v1RxsyALPT
xng2nCEjD8d3jqNH8mHRKufw/GYGOBUV4tTZavqe+yQtSuMQ/iEk98XF1351OxfTmkvTirora1U4
fsSgHLi31o80qF2ocdHnzmzVgnAwcoiRGqehiZ8sR36zQr4aODevcRvaEFNxGs6mfORZRXNP8vrX
MfKFT8L2O/Jow06JVhLdY8tpBucyFQ6jqDI1vppEn4O59190Guhd1QbxlhXX3KmyN9ZDcLO7bnjF
ezRfbJLqC6lm900kbrIl0sf03jcfOrPoXhj6l5tISCrQfSrXyhh5elQOQVA8SdheOuc57mb7VOOK
XuC8dZ752Un7MBIt+/hkNqXzghnRebj/yuo9+8VkFX9Q07SLO3RvfzjRMvN5T68+pkVorQUS+qoY
LHL2NcSdldczrfj7t4Mwn49uNTwbuLhWLTEOPMOTf0VV969TaSRHQKTXtC1eA0NY+5Hx3dXFDr+C
7STgs2h1EVVARLetvs0pU5e/v7hMckF6XXXacakigo4oXz109y8ex/CHCLtuICqCfU1OlmZ0SEoi
6EfkgMeCzJ6QE2AyQFIpBdRDxVaUD+3aCa16k7QZfSHUVu9j3+p2gEVoaeSmt8E9FO5mipMZUpDA
tCUpmFIsI2Ar3ELZ8oSBowaz07OccnszjRS7Jvy1r15F783EIWesuv53wJCe19EfmhA461nRohGj
d5a1bz3QTrusbfO1Cb3pB0XMysuLqxr9p5LtoUqIrfVd9eZ1AX3MrfcpB9Co9v29ivvh2x3s7MKO
FljqEcQR9FtxwKv8K+8zwF5XZA+znPY3j0aIPCLBOwZ66XiSq6xIrq3iWuSTbnnBlvnSYBrfFLmR
rkHq51+QV9N4dtDEhxlMSC8OQR0zlvHkAQMzXu+9QQnVSspUbgPAIuiH9neBuE3ctLoLL4HPSFPD
cJvlgcalR2BACgTfshWxv+ymAF6XFZkrajUxmGcD7SReBuqIDEKwH+qRlgjPkys0fjaVZtFoSEGj
QrWjAO2UDGRVQXHLXYHyi1vC3vlQca4dGahTM3AD92oIsXnxEZvhh8Fb8NTE83Bq7c5dmlNvfhJC
eIMdLJ881ZQnDzrbkqZKeq+i+qVIwuIWxWFwxAqXrP7+7314qblQ1e/9qlSXjH/dyH53poKlfFvl
XvCgM3LQE+49A7DE2eGYMjZpurNILlA7IjY0O2TYIEWMseQ1lAPHDQg+zCL5+4+53PAcL0SE7zix
om1Us4vY3ejtcoaaHCm6eNugmNKl2pabTjvzU679/JIG6tRmW3SN+4GzuPQ1h1wh/XSNr316TwjP
L8q0VRdPxs5TPWMSxH+l6wsOK31JGH9snFBILkl9d8GMiT+vgoIbZBJraTCPz3WSiMeKdlJgcKnS
1ltbdfbRTyKIRQEXDnbhxxyD7RL0/vCojSZHKMIEU5hRelReWBy7MhHbPoj5TMxjsu4tIFNO2s/Y
aaEaKjoTSUrU8YtdTK+2tLJbOJmXMS5mzMOzXitNchd+pMMMRZFHqC0u/LQQ7IvOWU9aFWQ5C45n
WZff6iblHjab9O9y2Fh0hlbbqfSNMxxT4+zA/xf+ICGFREADnZBGD8Zd+AlFP25qBUdH9ymOAc0L
YnH6xZ4b3LQZv/MZb+LsHe+hSfwPFSQp4N653D1ZeeMtkY+IGXFub4tx/Ogj80OSfyfp5z9rLI4n
NIgXdohkWzT2uUU3WbZeobcMqLIzg/3Hppm6Q0ogNmQUsw+d/qGwmnv5NyykjUgiKKDNKA4Y7BVn
jLK60WhW3ghqHF19KcNZ/QUiuSgQbgOLUPJ4b5nnRwZfnQ4oHNLCdB+4fzK33KVKBht60+kEz59t
w/5puvljGkCQjVn/cc1D+4tp0taim5dkPqYANcyLXo4jK9a8TJ3go6+wWnpUN2A9zf5q/CZaJt01
76KvwSu6S9XM4wbECHYpLqG0o5onALfxa8rCXBdou0anVok9+ZtWP4YGs3AzFZ+eESILJZdwGrND
4Fa/jTV3G4rAKRwou7Mn+hZTYukeU6tHB+lite4cXTxPIvu08MmvJ5GXO5P1+TRs0atJO+YEewHI
LOasqw59NdVHM7oORZXfKKH3OJyxJ5g0t7O6qwcxG/z5dju+ZU75OjHdWGdANRaun6Al3b8MFI+c
/v5lQFQq8fHnZNXd+DZ64kHJfF8zXjpiWtjrlE06AaR1HIcYk1A8Nqvchjata1OxX1b5tkvNjUvn
NX3OlktiJIw3c1F6kOxJQHbZY9MF3c3Gn3Eko1kgxFsrbafBL/krnMfBK5lI9WXG6RboKrSLmURx
7Kv0Vqftu5ua46ltg1NZuN5zTZMxg8yX3i6uGuftIW+c5DCB0IIpmp+sRr8wJpg3eTREa1ZmPmW4
zReDmqKNyqJ4X+TA+9Ixv9evzw4FdE5ItEMUG+EyW8G0am2EBipN3Me7TnLGB67iQxAOguOyL6DA
G3vHHO3z3/8qkXl1DU2+D0bPPO8vDtn4K+HSg6zM5tj5Tr40oaqhhc9n0OjObapPXmqfB992v90+
+bQ6q9mJKBuxITVbBnjBOx3X41pjVR9UnnCLr+O1IA73bCfT2qsHBl3gtoFZqoVtZz9R/y7y8Pm+
c65kUxwkjg5yUMm7G6Nlshf1UfCrbJTvLPDTM0AE3Jfxh1URHNUdGkUYrKkIBdsSaWwjkqGejH9b
IA+AXEjQtrlRnG1/2LQmhSYuU0MhsQEw9FjoRg080NX7/OqANEUnbPWyspiQgc/IV1WCAQuSz1eV
9BTWC3prHRolrILJM6jUpeE4e4AxxiLv4Ytbkf2Xh8ExY6y99boyZwrEbUQGtzghI9RkRJ2ACW24
k8+PYRHJNRkGZBbrc+y88djCiJVx9FmVhA7qFLEx7gSTr1DJTZ0Ba+jtqQSt0H25kzW8tHVAjsOX
A4CjcgPciHR+X/9pmS0aDBH+GgkpU5bOiEg43YXILR/AQb01MfFpLzwn0Ui2yDya8Zggq92ppWZR
rCO7nK6z8sfjYHZfHXe7+0TE+XAGiX0e6b/EjuOo/OT7767VDTdZ2RoSXRa92DNojUqrcTMlU3MN
09cC203yH9SdyXLlSJqdX0WmPcrgcIwLLfrOM29wCjI2MJIRgXke3IGn14fsklVWmqpbbaaFtAmz
qswkGbyA+z+c853is9PxZWiqjvIZlseyKk8XiI4ZJydQmwRSWMa3yIPzGBfGjy4BrDHWqE/7Du8f
0YcbvuRSo8x3u8i/wqiGMxfhVJyz39F08ywuq3SpkIqC2g8849TWCAsb+tzQkgeNWDWvQWyM1o9O
Kep9wcXee5w9+AijsjuRYhhtzdDaQd8MgLljqtJ02ofRzeyDWfMAxaPf3ZjHwIipYAVNUUE+PU+i
7o03x1KERfGs78mif8d7B2pIoqseGxjL9YSlQy+7wqkzHtyUeiLoBo5kBOAbVC/sJyh/Ns7Ik68i
wER9XKs1GTc2Z3CjHt1IhFRCM9v8VvJr05AOMgHbKdN2wYaAEBRJn2NWWXoHSPOR1O53QDgjdRym
UbT6+UsghpdhKqMvQQwXFpUv5v4QvocxeOlT8dTDOCrVNB95z4uHBELIEPT+Q6SMbV1GxUl39wsm
7MpNv0uZ6AcVxB/52L/0cFn4u+Tprm5FecmS+ZSGBpUNZshnQhx22MOyq0GzvKn6/r1P/WKX10G6
F6LAI+qk7yn0gccZlvDWtUuKCjbQayJ8xuNErsWTb/T6iESXyi4lp4wRTbE3hX3uWq+6253KX+oG
rrIYxbHKPG9VFd0tcdMK3WZWnTpPAHAJGvYiZhFc9BCd6zwoDsRlvZSOC/QaFdIuMcmGCwNcjubS
W7Gcaf5om06yk0QblOPd2+dDxsgqYyXiRextfYbxjMP2xRLWgSTwDWhCcSQqLHUgrLFlSU6ifirT
JWkC1pdbmta55OmtzdG8/vEH5hbDTrtvQTAbJxRz6G7CI0EnqrZi9DGD3GNQfpo6rsjU4a/y739E
Fn+pRrlrN8w14h/LwnNUIYj8oueJb0aO298Zih6wmIO8BAZKj7jThDXLSJ37OeXivlAEfudvZdJT
86NpQ53qdnpmlUaH4sOkGSdaM3f6FletvnqsnlGddc7BWko4LwD+0PM8HxO8U8z2JYvqLJfrXLTN
Ka4HPIcDUw98JjQFLVPXyUKoFUVO91RkHGOjg3OgtiEVuZ6852zJQJ3RvrgsWziZtmMWfx+mIr5r
reP70PCpVY44tWl/xXVjPht4EgmbyzaMnUmOW2Ki/igA0g6GHdrkD7IBs2NT8NNoxP2sMeZyg/LP
2Uf0W1djHPcUlkTWFs57gzqkDKKTkyTXIoFGGWcmpVTZUrlLQkV4nSLq0FatxW9tVxPaPHrHfGax
V3W02QM92WaMmQoEPUy0OcHNFRlJes9bBllm431YXkwYgVe4mMSmfBvq0tqPqPTXlany721IHTdp
Yd9FbfwYrDJd+Bk8UY0HYVdVtJuOf4+j8BqLSFFxRP2DifiWPOCKhU4OoCXKgDv7EwDkvlDXMY0q
vtNwzubh1NuqvbUqjlZRkuprvXgUU3onRq1sl7i1b1HnMniZAIZ16XuY5fGTj0VToZg8mtIQ+DlH
Qm8SVlVkPWFKHOsTL2B7Xvj8CGXN/JAEmOAZmpxyQ8NZavRhFgaclGgcnoNSeTDTUveVIOQTAbDG
ZxUjoDcpXHdta+Gf7mbm7kaXnkyJnAGaVXYcBhT7ZGedk0w6l2kyvjMPyfeMaZD2FXrJCUw2JKGx
lTCzbsf7nh+VDZo+mliDYGjF7kxe4QrEm7u2oqZGG2Ydq4EDBc1OvvOIOF9bNreQDyyRoJjhBleP
eyMox20V+fXWou/o0jy5eAonXcSaetL9zUn1fPLjvY3B++LPw5XXM94R1urBwNHpWy+KPfytgxEW
/kHF9pvOF4eAgL5TGj9wsWO2ZVvcU5VBqXptmuBHCfl9rORzu7RKQgTTzm06cV0C2qPhtXbTT9tF
RBsl5YOjG2PH/P8qYletjUW60g/ktIlC4CSH8QMtZ1J8AACnCm0fA4/VQ5KxM8wCnPmWXz1AaXhu
8IYB/poPVcikKja5XaHJ8T5KAfbJ0p8wDOpHaAn1I+Eb/qa1rRPpqZgeSu2eZfc7spNlM1ipe0NA
y5oS8iEsx3EZPoAQtKN8j5UlOhmZBbiqemj5HVybwWQERxjzOsRImvXq7M8q2uEWQXWDG+yewhJj
cOqSujgi42zmuHnwe8s+McUqdkaQZkDji2yHBQOfdGi2z6mGh9/4/nCJqw1RAVyE8+jSrJKKxLnB
4JFW6OA0SU//nXxLjDR9bLpFWtRN5fdyoMixC/leNYTvDqHcuC7BoC5z0hA5pGdV+xaREwfSOvLc
aC8lEHgvezYLLrepePYj9+KDS8lc7621pVilTfFYhdZ27lVMkUAAUsiyVzXpW8Pzs3KoIJ0gQS0T
FtcuLpkKNQ0HznBlClHCDBYvFgorOE+r0Zr9mwhpgpAXQlCLN5lpTkecz5SfrbsZx9xlVTyOW9K7
aH0DJm+9j8o6dJLocp/BYN29PH4D/cXQnZmYJ4wFC8zsgzeoJqmQmmiw7H1LnOcaze4XDnrr1HTt
yvNZIGSFvihveC2ipMHg0f+mjrk0KVBcC4pCO9a7nqVBWMzNyoDetI298CeiuI3hVh/YD0EUccjg
kmqAN4BPy2RrrQs/6OAqUrIg1NS6yF5lJK+hqfcqL1/McrrB77gHCY5/w0OpL1FBhrJ/wtb+GhTg
Ml1rINo9p4SI0+k9B4FoVdDDXSt8xznFTqzzXhIjUGvYkJcokh2JeuW5qNlfixgFIbBQEk55Jhm/
cLi0U1KuhDNNG5/J+qaW9S/TgI5M2LSxGgxxs3JyXDRVUtwMG7funvnHmHe0OBmopuj9ff2K5wIu
KvbER5kREl9o2r9Seu6WnqH5JoZwk/op7Uilf07cfVfAC911wO5+1VN6MfrWfOuq/DNtqaPD0V40
X1a59Zb5T9z43d4d7XKlMUPAFuItblpzAB4wdxdkM1c7qsbnOTFvjHVPs5bOHSjDk8s2ZOuzH17j
ehwOjTIMzKkk/oi+CLdFCEOAJjDfAlcrvjmmPCA2ew9YUdwnz1cn2+p+oAR+aeEyoN0wniI5caMi
R9jNIiTYxO670yhl+ahd9xHtdHgjZyjecig/5VUjyS4cIwYqJm2JZ95pzriUhol1ZseKSdiIy+Le
v0+yrY8T88VVlVoUGxH4WXjZz8wxzW1Zo86s+62G9DMoHl4IfoWQbyyr3pNOHzphwAf/CELmQdp5
zaL0Su+7K6fqscuHb4nJttezPxtmHDp0uaJSjWButLZORKytqaJTj7PrErsjy2B+39K96LqIHqBu
ladUyrvPwviWmK3eEOOEsy6INtIfqnNb4ur0Y/MTZ+98Fm2drd0hQ3thNgjqK8F4sc/2g8Oyqks5
hFq+zaocpobzkGwUN1/CsOQUAG8q/I024Eogmic7NHoLKW+YyIzZOUNmTtnUvpmRsbLdgUCiOGj1
AVZgrxkcJ8MpjmKI68O8yTqEt8INjAcjHZ/aGo2PmNjICyaB67yJ8703Zh95y72eI2xBj+1cWUft
IKpy5YYR/t8+v7a+m3GHMFEfewVcBj2H1zKLmaL8ylDJtYziiTqpNovPGbk42Lvm3jEvGdMA1GtX
Mwzqh7NPkyeSGUFG9ejZZOJOk3VlLqhWXEDGYYypv9Oe/7o0f/mTGZxtw7qLIWjO0Az7XVnYh9ky
5XlWcBrYrap1Sx7dxQK+e/YdEWLnJ1WmBMcSYOTeuxrfsttWLvs5PFVT/AtjavkcS/MTtQ88tIqN
a9Z08a4Hg7iznLyDqAoepx0dXCINaWYanMXFSUsoUmVOO1r6W3u0xqONwJTDOczOHkUZjU54iJYy
V2Er2g2k9BnMCJ/n8s3uTYTvoX1b4H83ufzRBA4zhzlfu1E67rHpA7AJGBpGcw23x3T1Qbemug+Y
37rElidh9CfJObcLmHpt+EnP1mREv0DOPvJNGAMoRBSDXeWP1Oo3UA8VY4k5jd71MnTPU0++KgJh
OxvtrK8b/dNBotDbyXlItXPsFoPh2MhrGko0F4FfbXWZoQDlNbuh6PrmNkGycY0m2AQ0+XmTt6Se
uM8dCbI7P+AqYnePVwkqSMi6xxTDa4oSY9WEw6NTzEC32G6brv9C1hE2kSpM1wEBiohjJBuE4cgW
t1lFbQYqtR0+E69iE0+3gRGR9whKJ4aX1y5Wx8ztfyNiJO49JRas+Tkjq8ZERbM/0YokNkCHssfz
V2kf+GUF+Y4Dv5o4F9LZ+hVn8a9CL52ZTk+1Fx+HkYqhF1O86iSCXxx739vAs470LyvLXkRcQ463
UYDKKdMeh3vZqyN9Znbu9HBFx1GfbaS8+CAZJ43BwnSkTARbLSWu/pM7f2fITPRLh9S+QvpaX4XO
rs04/vSs4ocJzbmv0i8+45MdIk0bjc7eJNGdSwGDrxpJbnD6ZifJtmS5h9IHcFEZWhfDVFvTpFPL
F2Q2Idk87/FPim4m4JA4gLg5yBwZW9bEthG58o4X7yVELzh77peOp0s4hz1lMJQVIwFJTL48S03P
K26V15wKT7QcahtPD08l6KYzPKtHA+TdMWIzyXPMGtlL43Uf1vPB8Kaz1AVMgUUZM3TZmTvWuKmA
2HS/NfaBOhm+Nzy06TafwmI3BuoRQYtzDay9mxLBHswhg8+ujS6NUT2YCYlqNUOAQ5ANryErdI0v
Zq8sPgaG9tfCPU4QZQUyKh1NTLl8N17P+CxR54H6Fe4+Ll2EDYky1lMmH9ipnsIyv2AVSxB1c1cF
ptpVSXgOWuPDj5u9C/yD0sy/qPSC4sxAbBW2Z9ed0wNQESoZlIPPuavw4L4lYfAkO1M/pAYVQ2Bj
Q7DgQZJ0lP/wKsarcTC8eXMNVUEUb1M8oOijn13rju3mQKZL6zBqiC0TxxBd7770Lbk1MP0WWZs8
hpb7Dlksvdh8+nTA45kK+VS56pDgveUxb569uOGjdgjWYrOk4AAky8AMw1RAdabZpBk67OC58G8P
WGV5TGKf72/YYb4e/RLzCz0FMLULP/YtKqvfAco3R/nkLZjkQSQUPbt6Sr5MD6RscVU4z7bgw7Zm
TmYhRkBlla/5ohXriR1g4THuNdDx1bxEGA2GV51Av0+HvnKxUWQVmajWGH9DiNuv4in6ZnpQnEtw
W9smSdwVes5gh+Kx2Dh2TSk1QDv17GE6TjEvZOykn7XMM9rY0SIAIk/WQxTaj3PzMTsozQQ2uAlJ
5mc2PAOQiY4JdnF0HzzQ4YeIBOHIQwM+xK9+JDErB6oUBMmnEk9TQOv8CGgi3vRG2b4wvj9OVfec
Zu7waTXORVtpv1XmKLgWknKT9Ia6K8l8wjHzq3DJF6tADTMiOg62fJsaBPTccuk2HAGohQE9rh9j
02c/4Kzob0C8ZMmbQRYWn4pm20UwGd5zNFlcFZAu7qb6LedwI9oeQiloVT8l/AMRw0eJKzwY3R+i
CeC4JmXLIBE+riWyfe7KXVzisJE5olJbkBA/E27RkGSGki3dFhpIMl4OfBim9VLNMLB1w7RnyKpd
LC0L92yc78zYJ3kI4d1A4m3pTttSkjMWQB0xN2ZscywmwP87htQ8vcw+i+qZadzTOCJjsiPOJdaX
hMB4g7XVY/iT9B3ZDdaeWuG3oSj2TEbIvo0sb+S6XIfnYTLByY/YhIys3vh18hGPyK4bWbPGalBl
5EWr12MZEKcaMvrw+Vir8qVollyjfG8ywDuIGIUEW9t+jjWoqvFXVbfPc4AYW7ASHqmcAtrWMw8L
Bg//gAAW9hYJ7H7bvgaiv0Q6aDZoMjeKhjLToHP9SteotBuS5koyzYiW5ZPL9okjvhccDODO3/vf
BMa+txXwAN9BfhtX7rcEXx39y65MjB9WgliVUNil126wCtIgNSHINxa4LxMxbCv/q7BNxe7eXE/4
Rbc5C47xZvT8IiPW2TmpTiQszyE3dfqqgO6l7XCQfQObuSsdFjpwf2UyHI1+fDETiC2FHj4iWDH0
PyZvXPeOchCDHkZbX17ZhI3rP1kM/jfOVYFr4M/GVRumMsldjkc6BRh5oPb/bFxl0NsUfE4ze9iu
205WbG1y7fk7oKE6YMlixxjTxzZgM2kae3fJLJRj9T0EFuv26fCfGGnFkq/0p/AKfhzPBEiB/Nh3
PQvm0D//OFZCgAQ0Hr0nhggrF9odjNrtFgZsv40Yy2/tJvvF4ovLQiQ/7N64Qlkhgbxzf3klTCTg
TXx0+sVtQx5JS/wnIXF/hE7+9efD2iD+cFsQePaXcI3acRijFx1Rk2XTrDMPGVAN0/VAnBP4sJY8
0Zhp3wr7671n+5BNdfc2eZ9WCmrGHzVg/ZgwLNUqJAM8kf9108y/DGT5JwLp/4G15l9+of8Hk12k
6Tv/Iab0KSH+6J84pX//T/7urfH/Flhk6wrHRL/suYtN5u+gUh+EqQuzJ3AF2S384394a3xopBS3
pkm8kkUL8g9vjeX9zcSWTnqqYzuuY8v/irVG2n/BlMKzJ8XTsyzp2p4jfP8v7+joySy0O2s6OBX4
absD3tQwDztOMznnKYGDU2ING6lCak3HuIR4/1bI0bJVa6EK8emszDL5MuZe46D0H2OreoMshCpe
pF/VOL9V2lSbwhxKHNuLudB+7P3oiwvyhRTtick1QYySke6KHCgkLDZZc5H+Zo/yscH3u1IIHSw6
O1vV19xur5G5REr1aA9bG2eOEBORiEGar4ZU5eu6YcsudVkRkRTf6m5yHnITolLoLGZjxabKm13O
uw7Jup48pJDFTOjiEt+ZdRDswoKCaPT9Q1+yr3DjqNs3zuBucJS2JzfywrVMcuoObVnPynGZowcC
y4ztWreSTmaVeDURGWSQsIRO5LGaM0nyiHznvswX08xXgeKLEUf5bDK7xow6tRdfO+F+Lo13Nkkg
yezqSPXrHCOTbkw2TnYMzarbInhJ9uVoPTCTdA6IwFlveohGKvtNAlN7JHOZG6MIf6VLcOTAXGOj
rO5r8ttmjTnmHpFttsmKcjp3pLqxfLKQD6cRW9Ng+J2J8ivvShalppPeOkiUuBZIU41hvDshpNJs
9LKrds1zgdKE5Td2+t4Nn5TlvZolrJtlBXKPkj7baJOAH1MsUw1bVJvBDCUdoexPDH2Gpy4pxp2X
4k7EA0tR3c1fUtbtoTfBlefoVzZJhXtDmCM2SRmSDWD01VWZPlsPd3R+Kp0Htzou7G3ioA9h1DpQ
1kTwB3UGuYpg613jFe9GaMhdgOH8rVQ8SDBaAVuTjwHjpuKKyevyG3+hgCu5ihHCzfyOSD3PMVIv
6ubS7J7zwh8wtDPlj83kGcDADF3ezJ8aG4IrkHOXuE7XeIyI7tuhEm+OAEKns4ogpE/DUO6nsUeW
MA7lA3kHTzFrlb2uI/3ixF21FTlcj8THAxYoTchPHV1GZWbMgsrwMREx+orQn9ZmJKhZydE9G5Gt
V3lpNDe2G80B/knzlEphbBpiioHfkNrDxNCApz0spLo6/e75ebkjG+G5dVo62lyclYH4vyn8R3e2
f5P00m9dp08fxsnv2KypfBfHWK57EGCbHhv0JqXw2UwWKRhxlIlLVTCunXz5WLhj/Q2iNoiktrmV
RcPbXSvM9DqkwHJUd4nm8XfWWvEhwFB7KMAgb1QYw58Ke28PdNgg/mFg0dplz2klP6eQygxrzHz2
YeS+NKJpv6cDUkDco8B5bUvvQ3eEtB94ZA/g4wGDMTUbu0/CNV2rgYEqSojD7RGe9b1hEoVmDucw
sDt8gtOn18jPMHTJR8hb4+6GyEXiyFk69Ho90rgwnLJpVEBNbDxy82ioOa8mDwqST9O9Lgc7O3RB
plmYo7GSIpougUgOZoZBPEMJd+iLmcUVo+I7io56p/PkKc3t/jJjatzjdsdMHouYnAksYEbue7Bc
g2ALpRTwqMG8MLSXwKYm9Z4qj+A8DiNEpY6t90FaQPO1NEajss12kd/fcPIluPCj96ZxWlhszsIt
CImQ9AVeHk9L5Ki+h6S7E3u3zlKk9hxtOkjkSngmJNAhi7Ct8UVyU9XncbDJEZFDetEBEy8Ov8+0
RsEQe0Tp2nbTbeaeX2NQoUywikA+OiVeHY1Fa2OzoQMuQRnSie5b3rTn1ktJcfR+UWAFG5xUbCV7
gzwETxHBRzR0FyMkq+T4DOCSPTIpk0csLLDXEzRL/3HhKf+at/vXWy34SynVkYbXSlOLQ5sgadC4
MZnss71DXvYjsih54wphYs2ztk1K40HXBj2Exq3PHOunNgqauYrrAR4e1XRlyX3eIR2cK+MLp0q9
cufswtFP29K5D4HkALIEhnYfBhz9TbpYsSe8hUlwNGnfnH6idMP0ssGUGK2d0iOfIbqpzMXLxS5p
xwrktzErFGqYO+zZ/VAkkjLtygxAp6Pzpur6nLeoW+d5zHYWkLLr2ID/o/XfgE3WBzYELVQm/ZBl
QGmKwbd35KjJl8gbGWaMY7oBZ/ulFf53q9DtIYkks7VpSY2ty+uY8+oCNcVdaxiod+fB/oZjkc4s
bWt0FhIRqAJhRMl+MolwPeix/w2nZWOz0dzEJoPlqKxPY5DMPKVz9ug3QfeKz9jE7U3wJnECb6Nb
f6V5wDhzlNMmrzR7+AJsP4vP+M1OZfQ5G4MHGCbBOtqP2E0I7MpvUVvm/NZ41shwAXjZCkYOLJsQ
g1MJd44sMaHZbrpxZ0cdy24wV3QACJgig4wKFb5TRACsSbdzxaSrj1jHZ6AR1qOM0odGYrVVWqIi
DNMtFmfAx2CkVlJnHwamJno7k9cFTdpBJ0hvUoPJamChAVFWNMImdZp1FAwQcQjEM0qI0QWT8J1P
XsU6kIy0SsLStrmRWE+h11bXofQwThJoh1bE+ZV3CWG5XFAsfnt9UMLFXeRVn56PAaSMEKVUpJvc
Js9+GV37yVMhuz5v3Fqe755SNOwrRY5b3wWcD711DTlZJBDYRiNenXUPNpR5x6qriaED+IZMIyLE
GMAHGxzQcy9ZYLgHILeMt1jCk681G0sHvSqMkLcA2g1LL6UvAvL5GvDVs7/oQFkVonMO1Qtyr3Qj
s4LlBmIaDTcQKUZzQ4RXbshl/R6YmH+nUGty8ORjpAouD7jObM4rMlCNbCuw4sEd5mPuzWrTLddO
tFxA2XIVwQQlZ8vw64MnkEQgzSLwefB+87++wcx5ZZMLH1GcOQSxZnDLkZuZ7pTbvomxtF9LzmLf
m7uzid6LfCj8G37ueQAcPDKvG1TGPSugQ7ZcqOFytaqeEYnD33kH3aY5q8WM2KAs3vn+HD6mws7W
ECAuceK1l8aVyLSauUbcyV2ullsdq2q/XzYZITJbctohoUw4uveWLi4TppQVAgMW06cmLNpjlKFb
M8sietJR7q7rpaIoltoiX6qMiHLDY2lBe1q1h2GpRdjC9w9Y/mzUIglpz24U0q8upcuSpcTaknIG
VQYawhqcGT4zHGRL2VMEmfvWkQSwq6mJwqU4ipYyidBAvWuX0qkBAojVgXIqijz/ZihX/ayIiN16
tUqezdwhes+n7q/q7OASqoS5KGLRHKK/gJ6HFBMj9rAUcshziY1ZijvZOv1TivLsNFB0A9pAOzQv
5SCDAsIA8KpurKkiijmNy5XdOq+O6T/lWsiNVaU4x4j5SpdiE9gIKG+Q/jt7KUWXAEO/G9NbHaLn
S6lXmZv+NgyfYdXQk+K+FLXpUt4aBYUuBOe7Xkpfxmtfc0vjkcr2NkaC0TdrplUW43KiV3qNDUcf
3Sr54fbJOYX+ngBhRelO7JrDCdLHyE2Sxb0jXqq28bCo2tWWgV92JMiZzmGp1MOlZidj6Cql/56l
U7gv8KhdsASpfx+o/N8OCvn/CFwhuASE6wKV+Nfsin9rh/LjC7Hff7u3Hz9/dfGfMRb/+AJ/jwWB
ZCEcKzB9aTkiAFD3v7rtQPzNIZEjQLAgPIBxf8pPDaBfLMkfji1ci0AR2n1gO338P/675f7NtWm2
GbGAvghc2/+vdNuO9ZcRlG86punaLpQzvhShIPwQf0a5VTxEMaEQMeKobuw3oVAF5uyFedJhIX1R
Cwel7qok22QLHYV4NvFWtmP5XP7BTolz8VP4bcBBblNGbsJauPku6x22KoQ3m6tWLBCWyhcAWdQf
cBb0Ez5ZNlCQcNjjmzwi3vPVg7bzBQyF9O6VmLPsMUjNFgMIwW0VK/YEdMw8DxkGK7gyCpp6S1ac
XFTFy754B1vSkBw1C2iUljdo1mXQofRVw3RI8z451gsDpwKG4/RQIHVLlz7LUR8cgLUn0NUMrCwi
iuVC2yFjvn9VhYoYP5izdRoEe/1pNm1c3jggS4G9rFpIQK4K5ungu61RgdsRamS8GyxCXyuapXeN
Ois6iChAuCHK2dh1nWUf84gB7NrIDe821QAxjAWjVEydvBNjlJz6hbnUKHJJJSU2wGRnFXkNBxGr
he7QG7lzAV9b3/1WoOc0qI3HBQrVRF6yURV0t8iEUWOZ7nT30VWSGdt7L0hr8RCIkO+OYG+tMuQp
6wRP+w8Z8QXboXIpLcPIeqTN8Z8LBGwHbN78/tA+IaidgPAkjY5ODfnZly6d3Ltd9O6dWY3xoayG
YytHuaeUMWyRjU/fcKu1v6UahpvTSgQbjW3LD9sNqwVniaS9/MkFWb/lNv4etiwY5faBPTqoK2pq
YlR+Xc1ZF1J6PnlTlFB0FFa7VcJaCGPmWPyonUGIkx4CPKim5xPoJpMaU248l4TselE27w0dzR9N
JRKPyMdGhtjN7MnZwnFGstV1zbK8K7L8mz0HULzrwutPjiFic9HMZ4+qbFjK84ChMYYChegxywuy
1P1YxuTOVpN+UcWI2BS/PaETup3hjnXhFN2KPgpO7oCIDmiXjz+hbuc3GwHvL37NwyFOu97C1Mtc
h3Utq7QMeR8aXsu5D5Oicdd+4uutGkT56jrgHtgM2rc4dIfHKA2Ct6GT4tklZ+A0QHS4zkaGTU/i
l3xCKQaCoPCns5ipnXwqVzyKTOtPrq/G82hPPY1C1gwXCFUwxwhp24PJA1NcT0oB7XSrsyiI9XBi
m5l8ZtfBOkKA/m20ESSMxPkxrxg6K90oJ3X2qDv1j1ZO+DdDvQzh2L8XH0Y9DOdyKtxglcc1ZYNV
jCFRyRPmr1VaUNoBvFJiZOGYpMwWwuCj7hr9LGxdXlIsBoTPlYvDfC6Fc9AqyFHwxoCA4XNyTzqA
E4l5dyBFSIfsCOR6boy+J0HJe7ApMn+YbGxvyuSBp5YNWTMWJq49dMfN1R48pNGuTH+mOCqStYnM
/jvzjJY4iZq14rPnmvHFAhWHnUjylWHdtS0CRkR2kPPa4qnWZvtitrYT71gRF/CHq7aEIk0sLGr/
Jv8t2OC9Y9HDYFCFDbkAA2kwzIXkYM5bbav4c0orEB1V7wU/YPo5X3nmUWWpnpSfM/CdpEYz4nn4
CubYf4cNN3AUYNEGQYobmfWQ6A5OpI0XttrxHWaN/1lp0T/5o1OTakuvm69lWzjWtokzYPtszhbv
SBwx3IvmcNoNRWMiDnCQHiYgUmnB62IG6toF7+R3Gr97WnB4mIlLGqfiLKHpyiWKRsgI73Ms5Sd0
zKnb2UTcBacSvs9jyRsV7LLYi45ZF6ACjosob6jqRO+uM4wpRyJ9snHlFYn/5RAek8Lu0sXWsOPx
UbQifoCnz7aU5lxzzZCGi9Q9DR5SPwwwSlrlzZ6Rqy7mhn5bMjeW25blSL0uYdgn28JHFgrTL0g/
WttQe1kIbL6p4/B9tODW4sBe1CY8nkw1DEkwQItbi/UV2GrckGnWQw2a3LLFJjgMazspoCGbc9GW
21QnaC+acnKnNR+NPlgFNd3GyobwuUTw+CNrFsZiEjf5vG/cyvBp3/h/cHog6N5YmGTefUwM77W2
urcB//NvzcC4ACPpobifEY6+Cg1eCsZik5LyMxiMtLthMAIAdPBO2LKkDGzQ0ybhdR5wdcDCJpII
nYmvbiBv2wcGcGhEFAyEEDt+F8drRF90jlZryhv5RDaLSC1z5pWqJmN7COgULUpe76ERORF1s12y
+VZS2WdU8O1xwIJ0I8GXLiTwCJiyW1sFDLdrWGm4uCELBI2h74W04r3QRffqyaj/Ca2dTIAs1FGL
95wR6JqQpPpDRXhkhwpMDbk8boPL0rCmlWavdAaAN71GCrgk0wsQKmxza1ZsErJetylGRJqrhjdo
WkcANjaG5zcY2of+GbpvKjbEklWIHnNZIlat+/zcTUOOFJAxFXZp1DF2m8hDOWOq3giL7NO+x823
CSBK1SSXmhOes9mQZ1jLZbVLilmR7pm13Ygl1KgSvOr2dChNj4R3iFf1Fh8XGAEuGbVpiYAgsbHp
Iyr5WZ4738/Mrd9oTDVB6Vb9mkZnPoQ6czJG1raJlAIOa7OWmjiTk5iGGp4z2vofNfHva3NIixfd
BM0vsoN8MB5B+d1xsviVLaz4kBZGFsYkeD2EvXinJxayQ1fvZqMcfvuirohC9HPMKMSqoiPxB+V9
MkErTlE8dGeSXPBH47dyvmwvgmXoBrXz7I3tfMKyJI+6V9DxRo3JNVeRveFtbR7wEyfJqsKafh/E
SERnNRPY2Xiyffyf5J1XbxtZmob/ijEXe1dE5YDdGWApBlEURSvYavmmQKXKOdev36couS3KYXu6
vACBnQtPd0sukocnfOf93mBYXDKMlJKPeI6iWmhuqj/CMcvue5pWi0DhHnlChlV7E1VtdaXVbv4l
D3V2erbZgKNV1OCyWNmtrNO/rE0PT3ttUHUmphFvE7wmsQ6qfa2EMyDDdwWB/wRObF2RfWpcpFmT
nvK+6ZNHGI1+cSslOdUJXgmWtadCTeylgJS4KHly6fcT6Y0gCL6BrrmbLjflT2qeW+dOrHkPWVA0
yzoIrS2VSnJftj0UkLDrkW+ThumdqqpqnVe60505Uht+IXYcL/4YvjVmhYO3rxlXpFHQ439zj/hh
g/q7ehyWnamYGquBxEBTfNf9EvtBdRMmxopsBiqIeCgmyNN0LuwikYnEVbhrnLT7ygNeV/vJ2tcj
4b42sfd1CpI3ahY6ttQvBPoJzjzb1zb7MscYKp5yX/zA3A0Msr+6bgW/w4NOPuwUqlASaGyIm7Jm
AEvMLEneUWEZwElxvgyM5KnmWzU6NCGNLnVW82dzqLZwYksu2ETsJWYQVkg8Xp6sNXxHP1q0jdck
OOjXpouVFsqQDsJg49nzNIj9eSITROxqinAfpnWFT08XomqUHW/VCE3xkGK7Oe2H6s8MspKivRcw
Qqi1jGDcDNMdk0gB4IAIxy4w5hlRm8G28qjiNwFW0Fjm2KkeP6YRy6Lm9BTB1adCTgzOF3JxfX/a
9hTcq7pLuHwErRihzyS0aIVttAqyQUQLqn8PYC04dVO6arTbYhJsmywDAcx78kfcPAbhz9rgIemM
dCWWUJCVzo+0udRIxb0aElMryko4L32slAzQiPCEVcX+PAwJbuHSWmQpXwLtJWtVxzbHIEZgqdDR
3DTUbBTGkXHT6Ha6TmlFLAsZkimB9tmG+UO6SlfFU9kU9Uc8sPXTvnNT2nWqNee+EgyW2tRTdeFO
GyG/sIW2gdRA01DSpAY7I+kZVop8a/CVrIW2VTZ5G8XVCaZy1syHr/Mxyu3sIVVDmVi7qsL5NUmk
FpxPzrUrcDyLy4GRYXODHa70nApZASsIc04NOi6kZGyHA2htLQGquDbDat0EXWWstBzW+f+ycBRJ
PeRSmOLhwpHeAexRCNSKaqHCY2uw1sjEMDtF9U8igaYJhEeHTUgQGSo1LBF0/HjqNIYyVjepfl5x
c9enXmXbdHWl4kvTGflHNBL95zyq6Z+2IcB6ESCuxx1UCzBe7Sxgc5AsipDBnRiFhk0K24nmudIf
QYVGFH9YpZEhT6otfl4yQYVzu+SkmSpozthbtR7GpaP41kVehECjklWJS6RCMD08zAFi07avEyVp
6IB2eI1VdpZ97NrEaOhT6v5HlwRSbnV2STx6EQmPgZXJZ5rblKtY98qbgm0d6XDiDy1JN+LL9D1v
iNwlqMhznOIuS3QI0gACZPbhPP2pa53mKTB8y6Tt3ESPcMOJxG0U3962XKzvCJ52d5HX0DCownge
qamiw+7SXHNWGFoN6b+FIISXR2ovaBq2z56d401rFnzzJAnktTmVHLW75MwWbi0QwM+EQtZb5otL
BB19+4XDgK2QVpmk+sHqncYkQ12rtGlw7hacfMX0ozfQazXxxll5V8uSdyO4hfy5t337c9ZHfNFN
GVv4FOhNfUMQnHRK99P4aJA48qkh89M7gRsdr820de98M3axF6FlfM4UiRegExC2HSC8K+oYdZMG
lrPWFFFaua1sftRak7hI+EjM6bYL8TPK9nNdMSPx2fXEpJ9n+9WgqoJ6Fbu2Gi5RZ8M1cAIBkBIy
GlXosJbQ1PcfUz+0Z8V+qZlQZVCODquQ2IkQTT/WQtgJ6x5ELd03ZxklojdTYtTCA8GA5RyKAsWL
RGUF34zg03Lqi3afE55tRtdQ2QKdxjV3ApBD20HTWrSDE10TlhcKXhvStdulYhKehJWaryAziCLm
SBikk15vUL762IJCGBUUMXwOHeyiV2aUSPU2ygQmHtQkhcwzWBiueSNUnX/NvQ4vRKd2Tugq4GvT
6h3NK8LTUsmOdm7f1qtUCdriPjLcWtqC6sKH7aBCnVDFxDPJjvEo9hLlWRoS2qoG+9+iUtF5CuS3
kcUEipsNmW5DultMZ3JZeED7guZQHBgO3XVtUBY7WgvwI/s6CBREiSsdniE1bWsRpC0PkXKIksyn
ABk77ESnuAr4womDJ4SOGVitah+nTKmH3wlXIhVWQQUbWx0S7ISI7CmEcTiF5BUZVUhtMJCsrA3m
r0jEhig8PLJM4giJxytpCy9Nlcg8bwjPw7zLX/T4alMGFc42GUL28O10booheM+1c+x7pDbb4aGT
/OHm4TZRWpuOk486VRvi+5IhyC/JHB3OvkRaPTGUC9ymK46f5j4v4uILnb4A0Q7ivy+5C6gc1UX9
KGp5N+sRhW95Qz06B9VzEEkQLpj4KEewvSxnqkL0YLYPIQwVExV5FJF0Aqw2czrf/EI/Jn92bNN/
rCrTfs7rvmhm5d5PxjfT8I9aqKx1lBOGmIh6eu9BOFiQ9eRsZULRbptcrddiiltArQX1sw0gz67c
1pSHbXwJOaaYOU0uzwnhQjFO/WcOvo3WUGoRl95nA+0FLkJSFwmmfjaNKlWN8egOM+4EYIPCJ16w
oU9uSARrOeW8IC5iiEHSHjLk67Q4zeysxU114UqNNS8lFRNFRbHP6t5oZ2TRkGlquv5jXfndAoIJ
9iuBHsT4fchYmtaiearChL4jFlX8lIWidJlS/Ijs8VnDJmx4tE36nkJdDc4rEsgXYSP3iwyCw3WI
a3DxwhL8/42xy7KhQPz6OcZ+sXN24S5+fAetv/69V2hdm8gyZDVDEqF1QkCjJnghslnKRFFkVYe8
qKmmKZuA7l9NonXYb+DuYOeySuGl8pe+YuvahIi/IaobEEGDgmb8O9j6/gO9pXdSdKmEXmkKhtTg
9TQYD7H1ICiNRAH+WRmDKqWUZnqH1s+BsHWrpCJpYnJmrFJoRbechqs+06Sl35NBiLxFnTe+Ys/Z
6tc21IUpSRf9LBTYzkhXesIOiDaZKF9B2Yam5JsPZJLCXnfQnEitgVY4PE0UP3qwddqpGY9UUjtC
IS6f4aPvQOttMKnxoblbIjSYTMCW0ov0cqUZ9l3fBBaparoGpxieupjj4mzJ4VQlptSNME/OCfjy
k3BFoQef15jFmgXkCE7C3F+HIUFWmfsJX4qNLOUkL10j+5Yx1DROi7bG/l9Cl9I0SFUVHWsHF/Je
Hp/RA1bww477AlzIqy7IBQNFSfGHPwudSkY11AyicttDByngih+Q7bIB2jTgtQk9kZaesUDdsnP6
wDsPYhrZhuSEKIVcYUp3MvrkBqZ+qlQeZnpuI6yH9LG1jsuxp+QEZzbqSajpwYr7J9nUedCcyYZV
nILxLeIs6AH3LAFrM99w18BuuG6nBDC3xmeQt/Q8Tpv0xInwyo8k+nRt7Ty6UjpPKyxC8E9TZyJd
/rVvkhlel8XMk4ruzLC3nEYiqtlQv2ohLYGNgjCFFqadUMijCJEaoUqzInzWcw+jSFhGkHvQxubZ
DVkJ5x5X21UQ43qQlrdaq1+kbXlu82UGYv3Zynps3BKRq85wTg+W3ao8RE4WwWWH3k011k5fntoF
ARAaHIpWsW9UmQZ0hX2GV+GIithERiDEDXMKf3uWtSUXLY9/wboKsatiztKseoztxjmB9uStJbuW
UNJWyMW4rmD4HJIsEyiQGyx61WQk6FMipwFlP2MpgP5O5Ki1MqAHMd3GnS2t9MGMmc7zHWBLtQji
KrjNExcD2iqO1lxKgls1aC+cEkOmgMj1UsRBojz3zEzhegwxvicUMtIyEqyMKy3pAnz7PjV81Wu1
rNe62ORTcGEsjXUrXySm99jJirlQaocUlty/0lvsDWh94N6MnzK1ctlBWi4KPIDo9Rjkg87wrnz2
oTBda0RZA2k9CwSkIR00nCWsRX3u96E0K8RgF+dkYeHl20JEugsaQ+d2iTesSXdNrWJavVm5TQp8
JfES9wVDwFrUVeeJpp+72ucurYWrJkJck4VkxHM53cDBIhjbiqVPGRbGfpdKCyPJkRe7ZN8gaguJ
vunjCNPpirQau8uvyf2qz+Scq3tRiuIsBzdHCTuNLEbBay2Vh+AimXOPJbr83ncFcyO3QO66FHkL
skufQ8OsllYe0z3KglNoj6j6MbSb1r2QLr2KfPFIjzeYugorBJiobRucRn20yMGQkqt+gRm4baVn
uTZnDeKQB1uziaeMl0aE9tGAEcQmWJZLUZScRYPJ3LQDbV76MW4qFTS5VZ0of1Ck2msENCQtJ/Yi
LkrnlHx5DwmRC7UjEO6jzoJl2PjdCcxRGgvCKbLcDipwbW/9uPro68GdmWIlhPOyNsUh87KWE0wv
8hOxgAtm55LG7MpdTnz3rG07fNAMQnRbr/tDDbiu9aAHQYdTZ/YQakNUrIIqqQjKaecI/rLrilMk
6qdou69DqvaV3Ysngxhsizn0nIi8q8DQ5aVkQB+ARzEV5Dg86WT/M3JkrGuCzpobmZHjPQcaEvs7
r3VuIaQGmGWV6VJCvApA0CbLCn5LYzpXOcILEDSc+BuhXHodHgyCb5KgZqF2yoVztY4fCgrOk0LL
nguCBXOU4VNJa9pLj1Nq6pX3AQoEdNKasewlFxQz1qlx6TTUrbtQXPdO6KMnMlTtuZoo3HBMBWP2
fk6yqH5SSBD+uWgR96ZEBv7ltAuTivms3Az/DzQDHRKbrBmONVMNH/7TsJPuTVX8aGmQWFrcu5dZ
3F6CsDwloWHReeMebnUSSJFvGitLN+hNdgjQC2RkfP8rS66auy6g3jKDT63VfenTRtpKmvKkxS4W
l42bPrhppjOFFfEcJyebBmxvncIAJAnElK87ciU2iUXglILvGv0fceeVcHe8ClNUP+ITGkERnDrW
NoSHt3V0h6BIPMMLwxAw0eGPXgsctm3AdeKqtQVoebbFZCKZOVwPcetq+Nfhjyo0bgMCxbeFQukq
67F4XStwdci1Cc49GSpu3EmrWkjbmen2wq63IVh58QPtcfasSi0vYsM3YYb0162smWdq4GIVIUUw
lrMcTpsXuJcETLXzxMzuelRQOJ93QTftYrfd7A1rIo/CgCYK8nmtg0lKj6Ln2Iu0TVLRF0uCSpiW
xSIPMuFRGDw6CKhXrwUBdqkmB8EaN49sA14RwCSRyJSysCJjn+KLb+x+QZ5Gfa8FhgeouLQyp7yO
O5RPctnpV0UdtDO1tqUzO639dUFRscU8s9TTepta5G0j+SIcO69POkiaUy3DAcotiYztlAb0xUvC
dW5l5Uwz2/xLFIpXYB7VNVaDFZbr/mZ/ttjEx69xBPHXMk72Z0jyMPdsr9Qk0qF/t0uEcvmwByn+
mYalYzpNukSFL5eIc7ULQlyrzXOgO3nO/lhuo8Sl4tFK2q96UcxQVaUbTZWZIvgIXzo41sA5b5+t
pYo/Iq4KEnvqoFm1M1SESHW4G8LNF0iEL7LoTi/EOdPYX2GBsyLNup2FlkIqhK9KV7SXZh6Flu+l
6k0iFjq2eA07gRTbMPaziuVpRdFpYUP9iUCxT9Qy7i7TpNgUiN5umcQbVYDW1bueskEr14L587Xb
PpGBVYiNV4bRMSbCqcBJZUiXkUsWiFDYHOyxZ669Pt+Y3GGXyEBTzuEE/z6uOUunCi87yuK1Y7jl
LDXQOIVO118WepRwIgKYJzF3fC2P/fM+ItwozhVtGmDctIlSd8EB424duFJlRBfIK3G6i2QjWypJ
t/TUQrmwbDm7MEpaa3KGjZCt2uJ1Uujs/j3df5x3CtQAQX+DO5kzK316fKmd041h9VySCTUTB3oc
ignnXJdnEd5YS9/CHkx2++6kyey1CBmNLbxD+W3pp3JgA3O7NYSP+FbvlQzHEfUcRxAMqTehS4+s
rzfyYNyihHDqRMiBXUl2kZ6eiUZF492UcpylGvh1GaYZCcqlpgWEqBVKOUsgXFxviASo2o01CNUA
Y3qcb2P87+BVYIXQXITVeV+LBBZLyVLBbXmqVdwgHVzvPdG57zSgkSQPibw34Vc3OzNXwCFpKYPc
Bdc0dpaRlEAa2FV1cFdreGrw/RDYpy+40VPGuuZHRTeucbLqz8q0dKkN6ZHYNL2NNn7EhoVWeWST
HtKql9i00q8LBBNjR2kh5rhFoXm8ppi5TTzlJoP5osYuGxsG56XfgY8KOCV1OHFB/DQVYepjOHyS
p3FEgLh9otGvXqUwhKEL1kh+1QjrdoSQNOfWoU4ynVg1zUwyxW6Wla0wI8wjPHWy/AHFWriUfSFc
ejnuPBWNZTAfKZ5jBV3MW7k2rpoc/TjsNldMnms2Q6lt+Qo625xhg2lvtPTL/vb4u2/RP9WBHQjK
/g/4bK8fZLYrd/O45CS6rJ4Aqp4oscviX//Fy+PHPPz0Y+LF5U3y937p1w/68LR/5ZsuffrnPx6S
KgbRuXpyUKce3MKHe+zBxX3/lvbv91dPCHd8rOqRR8vyREHZxbkBM1iXpaHJBT+Imm//Y8OaKDot
C5MLOJfnvQqN13szQj8bg19/vJfB/PXvHHyA3WM0SKMLUM6H8mAIaI3SX/grg/DuGd8GQZHAIRQN
qqGEQp4eGMy7t4NgTAAhqMh0qiT07QNt8MgGge/mL86Enw+CMtF0AwsTEbUHKtgBjHk7CAAyovGa
ACYzQEc2AtAw34NYP1kLPx0B2QJzMskk0xDZmqoE8fTtAOgTBZBKFdFYaxKanaMbAxkp9ehZIE5Q
TUmqZmEKYllwUg8HQYNBq5uyylDsV8LL6x3TfiBK7FUIX0duCeLEkOH2qqDECothiLY7nAwGYyNh
ykqW3dHNBEmHucBUfU+d/ndXhCKiNJZFWdcxodGVPXb7dhSsiSxqiOY1zGteNcpHti28zIaxB4Rs
wvRWhvNPg6s2fOmHs8GYSJJ2vPuCwXoduR7gumusApA4k+MRJQNn4NuZoExMDg4miKEMEP/xLQkF
78iXdfqufvu+WPr5ATF8SkUawiY5IGldHE4DgjIxczIZBoT5Fs0QTtDjWg4GB4SskI/J2xoxDPJE
R7+oUA3R2aEcYnK9nQtoKTg7FBGdxfDT45sLsq5ILzXc3x8ESZowA5CEKLI8nJMq7LG3g2BNyIyX
2TYtC17vvrV1ZHNBxURiaNkNO7uIx4PCJxg1LxRlYklDhcQmwGb5XQVpDFsIdwllvzg4NY5teXw9
NrkDjRoIWZng5CHJlqlgKoN66HCBmBqVNqM/1GsqrrvmyzF9TEXUa/0wdkbI0oTagc2QQ5MrJP98
sEhMeSKqtHE0Js1x1g/I/FB1jZwNQ5eb2yV361crl8NBEJkN9KZl1gt76r7GOq6dAhkdJfV3HIF/
t5ikhIA9T24O+w5/7tf/mx3TUhHasTtABZD1fV19fNsDnp8jJ4OkTqBIoCMEcBmmhPLufqVPoAsO
08HgFrbXIR7XXBgqCF0eW09LGrASlYiuMq9gi8rvUCd1IiKPFOFeH+kwcP8fe0gwBoamIVeiZmQT
/AHyBlWFfZh603x1hjquqSAhfn2pcEdUUeIEtEWz6MpqTAOynw/2RkMnYN7gekkNBQdob491ZIOA
RhmgYOy2QMVgMBCcE+AuRFkbhxUD8mQWAluwyaCLRwg9UcvoY29XVNQiiglMQl6Qp/cVtclcwGGD
slrk/nmMUDSnG/T0odpjko5YFMYEbzeOAQX3tb1Q/XBRWBMcE0HlZZbNKzR1XItCseTRd0xtAhg9
AK1kPwBlDQ98UyxQQnNzYRpYElOCk/LoSmjgY3ksIC3hPcCC4GPKElYX9EkPBoHdkc3HkgwAaXyn
93YGxzUR2MvM37A1agq4ElkzMvZ17IOHg2BO+M8WnGGuGJRWxwe6DC4UBl2lkbuCLE4oififqhls
DSCyh+OgsHuCNTBZ8IYc9sdjK5+ZqRLlzMhhkACfGARgNsXk2gi2cjAMljwxgZx0/sACk9l3fCDD
y21qbPkoAyLQnoArh5/Z3unz7f5IwYDVFB+f4uSlcXtss+H3rQpuDxTQXKhgnb+/VBoKWyQgCwxy
ka7WHpI6ri2SdzV6h6Qzqan0JuFGscLew9LDkmAScN00v47QcQ2BRPbTWJCF4lHGShotARUT2638
rnvNjXIPtR3lfjDcIMbWCtwguElrIAoG6Ds3pXc3iGFf1LlsDhdrZQAfjnBDGFCm0YsBgAXUbsC0
qaCBWA8BFtQoJnXl4Gb8ckK87MNHhL3K9N7HHpLUCtqAsoG50uoYlv3BIWkCtXGllnTqqv2ecHTV
86tJNvvU379G4YUNvAI7SMZU4rUF8/YKwX3SYOGR/HaMQNs377Jxg2BOFHgcw5f9wt55Vy6pE418
G2uorl9Pz796NvyFJfMnWe7E9cLHPU3Oeyp+xKb72S98/f6///krO2z1+M9/SDQgD35xYM29vPY3
Ft2/Drq6ewbbmx9+ZbTtX+f1r79+wO9f+uC1vn6qr//x1HvKd/mDS7bFQB18fZsXuwiy3X/Hj26+
+/Ajp7o9nvjtDf3zHwdv903N/Mvn/8oMj1Ysu8DolyBl+sDO/qV+GftYWKu7/Ou7G77TFwhh7GNP
d3m3i3dvHyy9EMVGP9mLfm47+EJJHPsSZ7soqj78xy5K//PDeoc3gHcwQiAjwzkx9lXWuzyGyhoc
DhJsRw7i0c9mKYTvHrzHjMc++HwXFO7usXl6Sr++y/1G8FJIjn36Zvfodj9epi94xtgX2OYey+jt
O3899Mc++GP1WD24T3neHTz8he4w/uFon+4PH7wnHI598NXO3xUl8UMHz34hLY199s/zN97wq//O
XnuDx0b44WL3WL191684+Nh3/aksd/mPzonXfvTY598+FeWH6VOMrvvg3b9wpMY+fbNjM2fDKvOD
Of6KiI59+rLCPG5Xvn3ff9KaRj87OXjHfzY7xz6Xg38X7eIPiOg/XHgPyT3f7qoYNPXF4ed4RchG
v96vCoFvleXYl9l4fZIflgN7WGd/mx378JucvPLDGfT68N9wMs12jxRi+68Dc4P8w+mufgq9t9/F
/rX2qO3YD/K/2CeM3Ic2u3gYp3dv/fUmPfatb54crJV33cGqYGSGx/+GYnL2FLrvB51Hq9ALxr7z
2Z/rjRjLr4/b1wj7dz/QV8e+xAkn1qPH7HG/PuvN839DZUbA867Eguq7V/hGzhr7EfbnzC4YPsjB
Z/hGHx/7CmccBT99/m+YQjdP7KLO+xr/WyN27Ps/3z0yPm8Hx/gRb/LXL/Ojm+SfIqrv75dfxVE/
+muHl+fhNx7Cp13+r/8BAAD//w==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17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19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0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2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3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4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5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6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7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8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9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30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3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32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33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34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35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36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37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38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03-Apr-21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54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03-Apr-21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924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03-Apr-21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1979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03-Apr-21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392731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03-Apr-21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8610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03-Apr-21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0617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03-Apr-21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0392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03-Apr-21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334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03-Apr-21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48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03-Apr-21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020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03-Apr-21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01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03-Apr-21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80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03-Apr-21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914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03-Apr-21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101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03-Apr-21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84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03-Apr-21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15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03-Apr-21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50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EC743F4-8769-40B4-85DF-6CB8DE9F66AA}" type="datetimeFigureOut">
              <a:rPr lang="en-US" smtClean="0"/>
              <a:pPr/>
              <a:t>03-Apr-21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9155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4/relationships/chartEx" Target="../charts/chartEx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4/relationships/chartEx" Target="../charts/chartEx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4/relationships/chartEx" Target="../charts/chartEx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4/relationships/chartEx" Target="../charts/chartEx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4/relationships/chartEx" Target="../charts/chartEx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4/relationships/chartEx" Target="../charts/chartEx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4/relationships/chartEx" Target="../charts/chartEx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4/relationships/chartEx" Target="../charts/chartEx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4/relationships/chartEx" Target="../charts/chartEx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4/relationships/chartEx" Target="../charts/chartEx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4/relationships/chartEx" Target="../charts/chartEx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4/relationships/chartEx" Target="../charts/chartEx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4/relationships/chartEx" Target="../charts/chartEx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4/relationships/chartEx" Target="../charts/chartEx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4/relationships/chartEx" Target="../charts/chartEx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4/relationships/chartEx" Target="../charts/chartEx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4/relationships/chartEx" Target="../charts/chartEx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4/relationships/chartEx" Target="../charts/chartEx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4/relationships/chartEx" Target="../charts/chartEx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4/relationships/chartEx" Target="../charts/chartEx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4/relationships/chartEx" Target="../charts/chartEx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4/relationships/chartEx" Target="../charts/chartEx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4/relationships/chartEx" Target="../charts/chartEx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4/relationships/chartEx" Target="../charts/chartEx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4/relationships/chartEx" Target="../charts/chartEx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4/relationships/chartEx" Target="../charts/chartEx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4/relationships/chartEx" Target="../charts/chartEx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4/relationships/chartEx" Target="../charts/chartEx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4/relationships/chartEx" Target="../charts/chartEx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4/relationships/chartEx" Target="../charts/chartEx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4/relationships/chartEx" Target="../charts/chartEx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4/relationships/chartEx" Target="../charts/chartEx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4/relationships/chartEx" Target="../charts/chartEx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4/relationships/chartEx" Target="../charts/chartEx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4/relationships/chartEx" Target="../charts/chartEx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4/relationships/chartEx" Target="../charts/chartEx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4/relationships/chartEx" Target="../charts/chartEx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6414AD-8BD7-4B97-92E5-F77D80160F46}"/>
              </a:ext>
            </a:extLst>
          </p:cNvPr>
          <p:cNvSpPr txBox="1"/>
          <p:nvPr/>
        </p:nvSpPr>
        <p:spPr>
          <a:xfrm>
            <a:off x="3391271" y="328474"/>
            <a:ext cx="5551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Application of M – </a:t>
            </a:r>
            <a:r>
              <a:rPr lang="en-US" sz="2400" b="1" dirty="0" err="1"/>
              <a:t>Colouring</a:t>
            </a:r>
            <a:r>
              <a:rPr lang="en-US" sz="2400" b="1" dirty="0"/>
              <a:t> Problem</a:t>
            </a:r>
            <a:endParaRPr lang="en-IN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970435-681D-448B-AB1C-702AC492D21E}"/>
              </a:ext>
            </a:extLst>
          </p:cNvPr>
          <p:cNvSpPr txBox="1"/>
          <p:nvPr/>
        </p:nvSpPr>
        <p:spPr>
          <a:xfrm>
            <a:off x="648070" y="1269507"/>
            <a:ext cx="1986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Map </a:t>
            </a:r>
            <a:r>
              <a:rPr lang="en-US" sz="2000" b="1" dirty="0" err="1"/>
              <a:t>Colouring</a:t>
            </a:r>
            <a:r>
              <a:rPr lang="en-US" sz="2000" b="1" dirty="0"/>
              <a:t> </a:t>
            </a:r>
            <a:endParaRPr lang="en-IN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98F54-A929-4826-88AC-A7166FECFD90}"/>
              </a:ext>
            </a:extLst>
          </p:cNvPr>
          <p:cNvSpPr txBox="1"/>
          <p:nvPr/>
        </p:nvSpPr>
        <p:spPr>
          <a:xfrm>
            <a:off x="840891" y="2192784"/>
            <a:ext cx="809260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We are supposed to </a:t>
            </a:r>
            <a:r>
              <a:rPr lang="en-US" b="1" dirty="0" err="1"/>
              <a:t>colour</a:t>
            </a:r>
            <a:r>
              <a:rPr lang="en-US" b="1" dirty="0"/>
              <a:t> the states / union territories of a country, </a:t>
            </a:r>
          </a:p>
          <a:p>
            <a:r>
              <a:rPr lang="en-US" b="1" dirty="0"/>
              <a:t>     India such that the states / </a:t>
            </a:r>
            <a:r>
              <a:rPr lang="en-US" b="1" dirty="0" err="1"/>
              <a:t>Uts</a:t>
            </a:r>
            <a:r>
              <a:rPr lang="en-US" b="1" dirty="0"/>
              <a:t> sharing the borders do not have same </a:t>
            </a:r>
          </a:p>
          <a:p>
            <a:r>
              <a:rPr lang="en-US" b="1" dirty="0"/>
              <a:t>     </a:t>
            </a:r>
            <a:r>
              <a:rPr lang="en-US" b="1" dirty="0" err="1"/>
              <a:t>colour</a:t>
            </a:r>
            <a:r>
              <a:rPr lang="en-US" b="1" dirty="0"/>
              <a:t>.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India comprises of 28 states and 9 union territories.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We need to </a:t>
            </a:r>
            <a:r>
              <a:rPr lang="en-US" b="1" dirty="0" err="1"/>
              <a:t>colour</a:t>
            </a:r>
            <a:r>
              <a:rPr lang="en-US" b="1" dirty="0"/>
              <a:t> all 37 entities according to the condition specified above.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The maximum </a:t>
            </a:r>
            <a:r>
              <a:rPr lang="en-US" b="1" dirty="0" err="1"/>
              <a:t>colours</a:t>
            </a:r>
            <a:r>
              <a:rPr lang="en-US" b="1" dirty="0"/>
              <a:t> we can use are 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We will use BFS method to </a:t>
            </a:r>
            <a:r>
              <a:rPr lang="en-US" b="1" dirty="0" err="1"/>
              <a:t>colour</a:t>
            </a:r>
            <a:r>
              <a:rPr lang="en-US" b="1" dirty="0"/>
              <a:t> the map.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872400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67903505"/>
                  </p:ext>
                </p:extLst>
              </p:nvPr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8650" y="2505670"/>
            <a:ext cx="544899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: Himachal Pradesh</a:t>
            </a:r>
          </a:p>
          <a:p>
            <a:endParaRPr lang="en-US" dirty="0"/>
          </a:p>
          <a:p>
            <a:r>
              <a:rPr lang="en-US" dirty="0"/>
              <a:t>2  -&gt; 1, 3,5,6,37</a:t>
            </a:r>
          </a:p>
          <a:p>
            <a:endParaRPr lang="en-US" dirty="0"/>
          </a:p>
          <a:p>
            <a:r>
              <a:rPr lang="en-US" dirty="0"/>
              <a:t>Pop 2 from queue.</a:t>
            </a:r>
          </a:p>
          <a:p>
            <a:endParaRPr lang="en-US" dirty="0"/>
          </a:p>
          <a:p>
            <a:r>
              <a:rPr lang="en-US" dirty="0"/>
              <a:t>We will check each adjacent states and if they are not </a:t>
            </a:r>
          </a:p>
          <a:p>
            <a:r>
              <a:rPr lang="en-US" dirty="0"/>
              <a:t>Visited then make them visited and push it in queue.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582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[1,1,1,0,0,0,0,0,0,0,0,0,0,0,0,0,0,0,0,0,0,0,0,0,0,0,</a:t>
            </a:r>
          </a:p>
          <a:p>
            <a:r>
              <a:rPr lang="en-US" dirty="0"/>
              <a:t>	0,0,0,0,0,0,0,0,0,1]</a:t>
            </a:r>
          </a:p>
          <a:p>
            <a:r>
              <a:rPr lang="en-US" dirty="0"/>
              <a:t>Queue : [2,3,37]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D79608-1B86-466D-AF72-B45AF51613BC}"/>
              </a:ext>
            </a:extLst>
          </p:cNvPr>
          <p:cNvSpPr txBox="1"/>
          <p:nvPr/>
        </p:nvSpPr>
        <p:spPr>
          <a:xfrm>
            <a:off x="7647785" y="59971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E6B61-9F4A-4A54-AA64-B203BC6D01C3}"/>
              </a:ext>
            </a:extLst>
          </p:cNvPr>
          <p:cNvSpPr txBox="1"/>
          <p:nvPr/>
        </p:nvSpPr>
        <p:spPr>
          <a:xfrm>
            <a:off x="8069059" y="9690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0B7C5B-8967-4594-80B7-852B068442FF}"/>
              </a:ext>
            </a:extLst>
          </p:cNvPr>
          <p:cNvSpPr txBox="1"/>
          <p:nvPr/>
        </p:nvSpPr>
        <p:spPr>
          <a:xfrm>
            <a:off x="7707579" y="122483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344F3B-6F1D-46A3-9AAF-93C5954C4CB6}"/>
              </a:ext>
            </a:extLst>
          </p:cNvPr>
          <p:cNvSpPr txBox="1"/>
          <p:nvPr/>
        </p:nvSpPr>
        <p:spPr>
          <a:xfrm>
            <a:off x="8166712" y="5073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96C045-F1B2-401C-831E-8528D871BDCF}"/>
              </a:ext>
            </a:extLst>
          </p:cNvPr>
          <p:cNvSpPr txBox="1"/>
          <p:nvPr/>
        </p:nvSpPr>
        <p:spPr>
          <a:xfrm>
            <a:off x="8434573" y="14095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AB0BDE-B6E5-43B1-BAAF-AF6ABC1B15BA}"/>
              </a:ext>
            </a:extLst>
          </p:cNvPr>
          <p:cNvSpPr txBox="1"/>
          <p:nvPr/>
        </p:nvSpPr>
        <p:spPr>
          <a:xfrm>
            <a:off x="7865026" y="16652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512284-DCE1-48A4-BD3D-7B06FFB5C729}"/>
              </a:ext>
            </a:extLst>
          </p:cNvPr>
          <p:cNvSpPr txBox="1"/>
          <p:nvPr/>
        </p:nvSpPr>
        <p:spPr>
          <a:xfrm>
            <a:off x="7346099" y="203462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DE301F-6A7D-400D-B223-9D092B8174C0}"/>
              </a:ext>
            </a:extLst>
          </p:cNvPr>
          <p:cNvSpPr txBox="1"/>
          <p:nvPr/>
        </p:nvSpPr>
        <p:spPr>
          <a:xfrm>
            <a:off x="8858355" y="230096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1FA3B8-E41E-4A47-8AA7-7815B01ADFF2}"/>
              </a:ext>
            </a:extLst>
          </p:cNvPr>
          <p:cNvSpPr txBox="1"/>
          <p:nvPr/>
        </p:nvSpPr>
        <p:spPr>
          <a:xfrm>
            <a:off x="9740126" y="236672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C403D5-3758-4BDF-B2CC-46C827B7B116}"/>
              </a:ext>
            </a:extLst>
          </p:cNvPr>
          <p:cNvSpPr txBox="1"/>
          <p:nvPr/>
        </p:nvSpPr>
        <p:spPr>
          <a:xfrm>
            <a:off x="10244239" y="177678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09E128-49E1-49C9-9F0C-F24584704A10}"/>
              </a:ext>
            </a:extLst>
          </p:cNvPr>
          <p:cNvSpPr txBox="1"/>
          <p:nvPr/>
        </p:nvSpPr>
        <p:spPr>
          <a:xfrm>
            <a:off x="11321636" y="184948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44FC68-D38E-4A06-B765-F50645474DE1}"/>
              </a:ext>
            </a:extLst>
          </p:cNvPr>
          <p:cNvSpPr txBox="1"/>
          <p:nvPr/>
        </p:nvSpPr>
        <p:spPr>
          <a:xfrm>
            <a:off x="11661350" y="230096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6C5B8F-4A5E-4C7C-AABF-70CD747E5707}"/>
              </a:ext>
            </a:extLst>
          </p:cNvPr>
          <p:cNvSpPr txBox="1"/>
          <p:nvPr/>
        </p:nvSpPr>
        <p:spPr>
          <a:xfrm>
            <a:off x="11321636" y="267029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765244-57C0-49CA-8977-567CDE4C43A3}"/>
              </a:ext>
            </a:extLst>
          </p:cNvPr>
          <p:cNvSpPr txBox="1"/>
          <p:nvPr/>
        </p:nvSpPr>
        <p:spPr>
          <a:xfrm>
            <a:off x="11229302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862CC5-574B-4F50-8E43-DC5CA540BB34}"/>
              </a:ext>
            </a:extLst>
          </p:cNvPr>
          <p:cNvSpPr txBox="1"/>
          <p:nvPr/>
        </p:nvSpPr>
        <p:spPr>
          <a:xfrm>
            <a:off x="10831079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396583-F1E0-4FE6-B774-42B0C23A174D}"/>
              </a:ext>
            </a:extLst>
          </p:cNvPr>
          <p:cNvSpPr txBox="1"/>
          <p:nvPr/>
        </p:nvSpPr>
        <p:spPr>
          <a:xfrm>
            <a:off x="10831079" y="248563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8C11D4-0AF5-4B10-95B4-BA5C73D77179}"/>
              </a:ext>
            </a:extLst>
          </p:cNvPr>
          <p:cNvSpPr txBox="1"/>
          <p:nvPr/>
        </p:nvSpPr>
        <p:spPr>
          <a:xfrm>
            <a:off x="11205501" y="221561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C59ABE-5E4E-428E-A442-DC43A7BF8F3E}"/>
              </a:ext>
            </a:extLst>
          </p:cNvPr>
          <p:cNvSpPr txBox="1"/>
          <p:nvPr/>
        </p:nvSpPr>
        <p:spPr>
          <a:xfrm>
            <a:off x="10135579" y="301683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E30A58-D1DC-462A-AAEE-1715087A13E6}"/>
              </a:ext>
            </a:extLst>
          </p:cNvPr>
          <p:cNvSpPr txBox="1"/>
          <p:nvPr/>
        </p:nvSpPr>
        <p:spPr>
          <a:xfrm>
            <a:off x="9616836" y="291658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FAA2DC-D8F7-4D4F-97A1-30D1F7F77B71}"/>
              </a:ext>
            </a:extLst>
          </p:cNvPr>
          <p:cNvSpPr txBox="1"/>
          <p:nvPr/>
        </p:nvSpPr>
        <p:spPr>
          <a:xfrm>
            <a:off x="9573439" y="346644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9352C1-18E1-482B-9CB5-CD8310A90851}"/>
              </a:ext>
            </a:extLst>
          </p:cNvPr>
          <p:cNvSpPr txBox="1"/>
          <p:nvPr/>
        </p:nvSpPr>
        <p:spPr>
          <a:xfrm>
            <a:off x="9009198" y="329005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D89F65-8325-4A21-AA9A-A9AD34A6166B}"/>
              </a:ext>
            </a:extLst>
          </p:cNvPr>
          <p:cNvSpPr txBox="1"/>
          <p:nvPr/>
        </p:nvSpPr>
        <p:spPr>
          <a:xfrm>
            <a:off x="8206893" y="316936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A0A2E3-1EE5-4658-AD55-5D5F0BFF4EFA}"/>
              </a:ext>
            </a:extLst>
          </p:cNvPr>
          <p:cNvSpPr txBox="1"/>
          <p:nvPr/>
        </p:nvSpPr>
        <p:spPr>
          <a:xfrm>
            <a:off x="6718471" y="285496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318E1C-A5D2-45D3-80BB-CDF89ECA8020}"/>
              </a:ext>
            </a:extLst>
          </p:cNvPr>
          <p:cNvSpPr txBox="1"/>
          <p:nvPr/>
        </p:nvSpPr>
        <p:spPr>
          <a:xfrm>
            <a:off x="7707579" y="37355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AAE686-3044-4E87-838E-2F6A8BB5D2C3}"/>
              </a:ext>
            </a:extLst>
          </p:cNvPr>
          <p:cNvSpPr txBox="1"/>
          <p:nvPr/>
        </p:nvSpPr>
        <p:spPr>
          <a:xfrm>
            <a:off x="8302408" y="516310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7E4C3A-362D-4B3D-BAF0-EFDEA2E01B37}"/>
              </a:ext>
            </a:extLst>
          </p:cNvPr>
          <p:cNvSpPr txBox="1"/>
          <p:nvPr/>
        </p:nvSpPr>
        <p:spPr>
          <a:xfrm>
            <a:off x="7493134" y="4673406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802CD9-7A0A-4ACD-BF27-1ACE43DA35E0}"/>
              </a:ext>
            </a:extLst>
          </p:cNvPr>
          <p:cNvSpPr txBox="1"/>
          <p:nvPr/>
        </p:nvSpPr>
        <p:spPr>
          <a:xfrm>
            <a:off x="6987976" y="4793771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03A603C-417F-4F4F-AB0B-74213F5CF8B1}"/>
              </a:ext>
            </a:extLst>
          </p:cNvPr>
          <p:cNvSpPr txBox="1"/>
          <p:nvPr/>
        </p:nvSpPr>
        <p:spPr>
          <a:xfrm>
            <a:off x="6566685" y="587439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69CD32-7793-443F-8A22-49B77C6AA434}"/>
              </a:ext>
            </a:extLst>
          </p:cNvPr>
          <p:cNvSpPr txBox="1"/>
          <p:nvPr/>
        </p:nvSpPr>
        <p:spPr>
          <a:xfrm>
            <a:off x="7597165" y="6051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BA1AB17-8EB3-4AE6-9988-76EAFEFEE7CE}"/>
              </a:ext>
            </a:extLst>
          </p:cNvPr>
          <p:cNvSpPr txBox="1"/>
          <p:nvPr/>
        </p:nvSpPr>
        <p:spPr>
          <a:xfrm>
            <a:off x="8015869" y="607272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C8EF5F-C285-406A-A9AF-7D970943A0F9}"/>
              </a:ext>
            </a:extLst>
          </p:cNvPr>
          <p:cNvSpPr txBox="1"/>
          <p:nvPr/>
        </p:nvSpPr>
        <p:spPr>
          <a:xfrm>
            <a:off x="8585198" y="5616421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19641D-4B63-430F-9346-DEC7535D9E59}"/>
              </a:ext>
            </a:extLst>
          </p:cNvPr>
          <p:cNvSpPr txBox="1"/>
          <p:nvPr/>
        </p:nvSpPr>
        <p:spPr>
          <a:xfrm>
            <a:off x="10995931" y="56089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A606D9-7CC8-4952-94F9-026A73DED8DB}"/>
              </a:ext>
            </a:extLst>
          </p:cNvPr>
          <p:cNvSpPr txBox="1"/>
          <p:nvPr/>
        </p:nvSpPr>
        <p:spPr>
          <a:xfrm>
            <a:off x="8246458" y="4028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A26396-AE71-40D8-97D3-30F672DBF1F8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555A964-66F7-4B4C-AFED-7317EB81400A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10DF985-54D0-4FFB-9440-D5FAFB25BE54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994BA2F-DA21-4089-A759-D75E8CEC1C31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9052627-EF0B-42C1-A212-99FE0D4355EE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910EEDB-B3C9-450D-B4A6-82EF7A3DF754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DC3302-7C6B-444F-AECB-FB330F321AD5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5BCB9BC-49D2-4F6E-B49B-77F331E4D3F9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FFF8DE7-5B92-4304-8E38-9BF8DDDBDE0A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94656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/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8650" y="2505670"/>
            <a:ext cx="532421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: Himachal Pradesh</a:t>
            </a:r>
          </a:p>
          <a:p>
            <a:endParaRPr lang="en-US" dirty="0"/>
          </a:p>
          <a:p>
            <a:r>
              <a:rPr lang="en-US" dirty="0"/>
              <a:t>2  -&gt; 1, 3,5,6,9,37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Since, Color of 1 and 2 are different and 1 is already </a:t>
            </a:r>
          </a:p>
          <a:p>
            <a:r>
              <a:rPr lang="en-US" dirty="0"/>
              <a:t>visited.</a:t>
            </a:r>
          </a:p>
          <a:p>
            <a:endParaRPr lang="en-US" dirty="0"/>
          </a:p>
          <a:p>
            <a:r>
              <a:rPr lang="en-US" dirty="0"/>
              <a:t>Therefore we will move further.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582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[1,1,1,0,0,0,0,0,1,0,0,0,0,0,0,0,0,0,0,0,0,0,0,0,0,0,</a:t>
            </a:r>
          </a:p>
          <a:p>
            <a:r>
              <a:rPr lang="en-US" dirty="0"/>
              <a:t>	0,0,0,0,0,0,0,0,0,1]</a:t>
            </a:r>
          </a:p>
          <a:p>
            <a:r>
              <a:rPr lang="en-US" dirty="0"/>
              <a:t>Queue : [3,37]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69CE56-2817-46B6-AA7F-BFFB9F542CB7}"/>
              </a:ext>
            </a:extLst>
          </p:cNvPr>
          <p:cNvSpPr txBox="1"/>
          <p:nvPr/>
        </p:nvSpPr>
        <p:spPr>
          <a:xfrm>
            <a:off x="7647785" y="59971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E51F83-C63D-40A0-92EC-7A53908F633C}"/>
              </a:ext>
            </a:extLst>
          </p:cNvPr>
          <p:cNvSpPr txBox="1"/>
          <p:nvPr/>
        </p:nvSpPr>
        <p:spPr>
          <a:xfrm>
            <a:off x="8069059" y="9690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BBF7B7-4862-4516-820B-E16CA2CAF742}"/>
              </a:ext>
            </a:extLst>
          </p:cNvPr>
          <p:cNvSpPr txBox="1"/>
          <p:nvPr/>
        </p:nvSpPr>
        <p:spPr>
          <a:xfrm>
            <a:off x="7707579" y="122483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4E5DA2-F7E9-48F0-A78F-56BCBDABD59C}"/>
              </a:ext>
            </a:extLst>
          </p:cNvPr>
          <p:cNvSpPr txBox="1"/>
          <p:nvPr/>
        </p:nvSpPr>
        <p:spPr>
          <a:xfrm>
            <a:off x="8166712" y="5073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99A138-3BEA-4650-8F87-7F43356CCB0A}"/>
              </a:ext>
            </a:extLst>
          </p:cNvPr>
          <p:cNvSpPr txBox="1"/>
          <p:nvPr/>
        </p:nvSpPr>
        <p:spPr>
          <a:xfrm>
            <a:off x="8434573" y="14095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178EAC-1FFD-444A-B667-5CA7C7005740}"/>
              </a:ext>
            </a:extLst>
          </p:cNvPr>
          <p:cNvSpPr txBox="1"/>
          <p:nvPr/>
        </p:nvSpPr>
        <p:spPr>
          <a:xfrm>
            <a:off x="7865026" y="16652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CF8879-7AEC-442F-A0B3-FA8BBD96FAC5}"/>
              </a:ext>
            </a:extLst>
          </p:cNvPr>
          <p:cNvSpPr txBox="1"/>
          <p:nvPr/>
        </p:nvSpPr>
        <p:spPr>
          <a:xfrm>
            <a:off x="7346099" y="203462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F21981-9C3B-4363-979D-944F1AC4122C}"/>
              </a:ext>
            </a:extLst>
          </p:cNvPr>
          <p:cNvSpPr txBox="1"/>
          <p:nvPr/>
        </p:nvSpPr>
        <p:spPr>
          <a:xfrm>
            <a:off x="8858355" y="230096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0F2D6D-EE07-4152-878B-4DA4FAB6BBBD}"/>
              </a:ext>
            </a:extLst>
          </p:cNvPr>
          <p:cNvSpPr txBox="1"/>
          <p:nvPr/>
        </p:nvSpPr>
        <p:spPr>
          <a:xfrm>
            <a:off x="9740126" y="236672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78AEA8-AD6E-4B0B-B5AD-8604AA1ED22E}"/>
              </a:ext>
            </a:extLst>
          </p:cNvPr>
          <p:cNvSpPr txBox="1"/>
          <p:nvPr/>
        </p:nvSpPr>
        <p:spPr>
          <a:xfrm>
            <a:off x="10244239" y="177678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58F39A-33CE-464A-B23C-604656D70527}"/>
              </a:ext>
            </a:extLst>
          </p:cNvPr>
          <p:cNvSpPr txBox="1"/>
          <p:nvPr/>
        </p:nvSpPr>
        <p:spPr>
          <a:xfrm>
            <a:off x="11321636" y="184948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B99973-FD4F-43E1-8A9C-6B5CE8D56C10}"/>
              </a:ext>
            </a:extLst>
          </p:cNvPr>
          <p:cNvSpPr txBox="1"/>
          <p:nvPr/>
        </p:nvSpPr>
        <p:spPr>
          <a:xfrm>
            <a:off x="11661350" y="230096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D5A14A-1B5F-48C5-9A07-3A66377837D3}"/>
              </a:ext>
            </a:extLst>
          </p:cNvPr>
          <p:cNvSpPr txBox="1"/>
          <p:nvPr/>
        </p:nvSpPr>
        <p:spPr>
          <a:xfrm>
            <a:off x="11321636" y="267029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155358-8DF1-4E64-9BFB-F431F8675A3B}"/>
              </a:ext>
            </a:extLst>
          </p:cNvPr>
          <p:cNvSpPr txBox="1"/>
          <p:nvPr/>
        </p:nvSpPr>
        <p:spPr>
          <a:xfrm>
            <a:off x="11229302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756250-88C3-4E85-A432-CB36155576BC}"/>
              </a:ext>
            </a:extLst>
          </p:cNvPr>
          <p:cNvSpPr txBox="1"/>
          <p:nvPr/>
        </p:nvSpPr>
        <p:spPr>
          <a:xfrm>
            <a:off x="10831079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845A6D-D52D-468A-858E-00532043881B}"/>
              </a:ext>
            </a:extLst>
          </p:cNvPr>
          <p:cNvSpPr txBox="1"/>
          <p:nvPr/>
        </p:nvSpPr>
        <p:spPr>
          <a:xfrm>
            <a:off x="10831079" y="248563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7F5109-AB21-4025-AC97-BCE96991E7DE}"/>
              </a:ext>
            </a:extLst>
          </p:cNvPr>
          <p:cNvSpPr txBox="1"/>
          <p:nvPr/>
        </p:nvSpPr>
        <p:spPr>
          <a:xfrm>
            <a:off x="11205501" y="221561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6C23FB-6E9C-4FA4-A366-1E952E79A1F0}"/>
              </a:ext>
            </a:extLst>
          </p:cNvPr>
          <p:cNvSpPr txBox="1"/>
          <p:nvPr/>
        </p:nvSpPr>
        <p:spPr>
          <a:xfrm>
            <a:off x="10135579" y="301683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2528B7-D06C-4FAC-AE1E-C5A505A10C35}"/>
              </a:ext>
            </a:extLst>
          </p:cNvPr>
          <p:cNvSpPr txBox="1"/>
          <p:nvPr/>
        </p:nvSpPr>
        <p:spPr>
          <a:xfrm>
            <a:off x="9616836" y="291658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C253FC-DE73-4193-93F3-B14F4B80F7D6}"/>
              </a:ext>
            </a:extLst>
          </p:cNvPr>
          <p:cNvSpPr txBox="1"/>
          <p:nvPr/>
        </p:nvSpPr>
        <p:spPr>
          <a:xfrm>
            <a:off x="9573439" y="346644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B6ACE1-15B6-4713-8252-44B7B84FB654}"/>
              </a:ext>
            </a:extLst>
          </p:cNvPr>
          <p:cNvSpPr txBox="1"/>
          <p:nvPr/>
        </p:nvSpPr>
        <p:spPr>
          <a:xfrm>
            <a:off x="9009198" y="329005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FACEC6-536F-4528-9C82-3CCECCDB319D}"/>
              </a:ext>
            </a:extLst>
          </p:cNvPr>
          <p:cNvSpPr txBox="1"/>
          <p:nvPr/>
        </p:nvSpPr>
        <p:spPr>
          <a:xfrm>
            <a:off x="8206893" y="316936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FED2CD-7500-4F78-955D-F6E77C39EE80}"/>
              </a:ext>
            </a:extLst>
          </p:cNvPr>
          <p:cNvSpPr txBox="1"/>
          <p:nvPr/>
        </p:nvSpPr>
        <p:spPr>
          <a:xfrm>
            <a:off x="6718471" y="285496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40A757-098D-4BD6-863D-5197FBC8B458}"/>
              </a:ext>
            </a:extLst>
          </p:cNvPr>
          <p:cNvSpPr txBox="1"/>
          <p:nvPr/>
        </p:nvSpPr>
        <p:spPr>
          <a:xfrm>
            <a:off x="7707579" y="37355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80C2B1-012D-4CAF-9CCE-26746E8FD972}"/>
              </a:ext>
            </a:extLst>
          </p:cNvPr>
          <p:cNvSpPr txBox="1"/>
          <p:nvPr/>
        </p:nvSpPr>
        <p:spPr>
          <a:xfrm>
            <a:off x="8302408" y="516310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777B99-9CE7-457A-9002-3531F3B8BB63}"/>
              </a:ext>
            </a:extLst>
          </p:cNvPr>
          <p:cNvSpPr txBox="1"/>
          <p:nvPr/>
        </p:nvSpPr>
        <p:spPr>
          <a:xfrm>
            <a:off x="7493134" y="4673406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7D5360-01ED-461A-AF0A-2B010D02ADFB}"/>
              </a:ext>
            </a:extLst>
          </p:cNvPr>
          <p:cNvSpPr txBox="1"/>
          <p:nvPr/>
        </p:nvSpPr>
        <p:spPr>
          <a:xfrm>
            <a:off x="6987976" y="4793771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3B66A2-3154-428F-B938-DB9CE6339C65}"/>
              </a:ext>
            </a:extLst>
          </p:cNvPr>
          <p:cNvSpPr txBox="1"/>
          <p:nvPr/>
        </p:nvSpPr>
        <p:spPr>
          <a:xfrm>
            <a:off x="6566685" y="587439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B26D92-0E1C-4546-97DE-A4BE1F31CB31}"/>
              </a:ext>
            </a:extLst>
          </p:cNvPr>
          <p:cNvSpPr txBox="1"/>
          <p:nvPr/>
        </p:nvSpPr>
        <p:spPr>
          <a:xfrm>
            <a:off x="7597165" y="6051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85A024-E22B-4B02-894E-409E0A189618}"/>
              </a:ext>
            </a:extLst>
          </p:cNvPr>
          <p:cNvSpPr txBox="1"/>
          <p:nvPr/>
        </p:nvSpPr>
        <p:spPr>
          <a:xfrm>
            <a:off x="8015869" y="607272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BFAE04-7D09-4296-9585-48841F53F73A}"/>
              </a:ext>
            </a:extLst>
          </p:cNvPr>
          <p:cNvSpPr txBox="1"/>
          <p:nvPr/>
        </p:nvSpPr>
        <p:spPr>
          <a:xfrm>
            <a:off x="8585198" y="5616421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16A371A-3690-4E4C-9000-1EAD6E7764F6}"/>
              </a:ext>
            </a:extLst>
          </p:cNvPr>
          <p:cNvSpPr txBox="1"/>
          <p:nvPr/>
        </p:nvSpPr>
        <p:spPr>
          <a:xfrm>
            <a:off x="10995931" y="56089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369351C-CA58-447F-9CFB-9FA5F3462123}"/>
              </a:ext>
            </a:extLst>
          </p:cNvPr>
          <p:cNvSpPr txBox="1"/>
          <p:nvPr/>
        </p:nvSpPr>
        <p:spPr>
          <a:xfrm>
            <a:off x="8246458" y="4028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635AEE0-74A7-4CB1-A6D9-5C510A7FBDDA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CA082A1-07B3-444C-B794-4C470900DCB5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7024FD7A-1484-4165-9E81-F029B80F93A5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A2DE604-DE47-4D59-88F3-673037912246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E133D480-5BFC-4E90-A097-423E63A81099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2897F24-0CFA-41BA-9DAB-52E8938E1303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F702C41-D1A1-4927-B40F-0DA71E9CE595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429663C-A3BC-487B-ABE7-55FBC344054D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6BCAB35-4A04-4B28-B637-1D51B0BD7DE4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7939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/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8650" y="2505670"/>
            <a:ext cx="480605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: Himachal Pradesh</a:t>
            </a:r>
          </a:p>
          <a:p>
            <a:endParaRPr lang="en-US" dirty="0"/>
          </a:p>
          <a:p>
            <a:pPr marL="342900" indent="-342900">
              <a:buAutoNum type="arabicPlain" startAt="2"/>
            </a:pPr>
            <a:r>
              <a:rPr lang="en-US" dirty="0"/>
              <a:t>-&gt; 1, 3,5,6,9,37</a:t>
            </a:r>
          </a:p>
          <a:p>
            <a:endParaRPr lang="en-US" dirty="0"/>
          </a:p>
          <a:p>
            <a:r>
              <a:rPr lang="en-US" dirty="0"/>
              <a:t>Since, Color of 2 and 3 are same .</a:t>
            </a:r>
          </a:p>
          <a:p>
            <a:endParaRPr lang="en-US" dirty="0"/>
          </a:p>
          <a:p>
            <a:r>
              <a:rPr lang="en-US" dirty="0"/>
              <a:t>Therefore color of 3 is increased by 1.</a:t>
            </a:r>
          </a:p>
          <a:p>
            <a:r>
              <a:rPr lang="en-US" dirty="0"/>
              <a:t>And it is visited, therefore we will not push it in</a:t>
            </a:r>
          </a:p>
          <a:p>
            <a:r>
              <a:rPr lang="en-US" dirty="0"/>
              <a:t>Queue.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582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[1,1,1,0,0,0,0,0,0,0,0,0,0,0,0,0,0,0,0,0,0,0,0,0,0,0,</a:t>
            </a:r>
          </a:p>
          <a:p>
            <a:r>
              <a:rPr lang="en-US" dirty="0"/>
              <a:t>	0,0,0,0,0,0,0,0,0,1]</a:t>
            </a:r>
          </a:p>
          <a:p>
            <a:r>
              <a:rPr lang="en-US" dirty="0"/>
              <a:t>Queue : [3,37]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EC242-F8B3-4929-96CA-16FA2EF3B479}"/>
              </a:ext>
            </a:extLst>
          </p:cNvPr>
          <p:cNvSpPr txBox="1"/>
          <p:nvPr/>
        </p:nvSpPr>
        <p:spPr>
          <a:xfrm>
            <a:off x="7647785" y="59971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00AEB5-011F-4433-A9D3-6B93C57A5F19}"/>
              </a:ext>
            </a:extLst>
          </p:cNvPr>
          <p:cNvSpPr txBox="1"/>
          <p:nvPr/>
        </p:nvSpPr>
        <p:spPr>
          <a:xfrm>
            <a:off x="8069059" y="9690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2066F2-6744-4B10-B824-D2D1F0F5E9CB}"/>
              </a:ext>
            </a:extLst>
          </p:cNvPr>
          <p:cNvSpPr txBox="1"/>
          <p:nvPr/>
        </p:nvSpPr>
        <p:spPr>
          <a:xfrm>
            <a:off x="7707579" y="122483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C06D8-7EE2-4159-8259-63782FC95BF3}"/>
              </a:ext>
            </a:extLst>
          </p:cNvPr>
          <p:cNvSpPr txBox="1"/>
          <p:nvPr/>
        </p:nvSpPr>
        <p:spPr>
          <a:xfrm>
            <a:off x="8166712" y="5073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164957-D0C4-443F-9904-C5EAEE3B909A}"/>
              </a:ext>
            </a:extLst>
          </p:cNvPr>
          <p:cNvSpPr txBox="1"/>
          <p:nvPr/>
        </p:nvSpPr>
        <p:spPr>
          <a:xfrm>
            <a:off x="8434573" y="14095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ACDB52-3AB2-4F44-AA26-229B56D41C7F}"/>
              </a:ext>
            </a:extLst>
          </p:cNvPr>
          <p:cNvSpPr txBox="1"/>
          <p:nvPr/>
        </p:nvSpPr>
        <p:spPr>
          <a:xfrm>
            <a:off x="7865026" y="16652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99CBE7-35D3-40E6-A288-498ECC912441}"/>
              </a:ext>
            </a:extLst>
          </p:cNvPr>
          <p:cNvSpPr txBox="1"/>
          <p:nvPr/>
        </p:nvSpPr>
        <p:spPr>
          <a:xfrm>
            <a:off x="7346099" y="203462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6723B9-6949-4D83-88D2-0F780D4986E8}"/>
              </a:ext>
            </a:extLst>
          </p:cNvPr>
          <p:cNvSpPr txBox="1"/>
          <p:nvPr/>
        </p:nvSpPr>
        <p:spPr>
          <a:xfrm>
            <a:off x="8858355" y="230096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2DC27D-057E-4DB9-A8BF-FCEC4893702D}"/>
              </a:ext>
            </a:extLst>
          </p:cNvPr>
          <p:cNvSpPr txBox="1"/>
          <p:nvPr/>
        </p:nvSpPr>
        <p:spPr>
          <a:xfrm>
            <a:off x="9740126" y="236672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44C578-4391-497B-AA6F-F944D9363147}"/>
              </a:ext>
            </a:extLst>
          </p:cNvPr>
          <p:cNvSpPr txBox="1"/>
          <p:nvPr/>
        </p:nvSpPr>
        <p:spPr>
          <a:xfrm>
            <a:off x="10244239" y="177678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4CD45A-7CF5-4680-8472-184D1A5EA06D}"/>
              </a:ext>
            </a:extLst>
          </p:cNvPr>
          <p:cNvSpPr txBox="1"/>
          <p:nvPr/>
        </p:nvSpPr>
        <p:spPr>
          <a:xfrm>
            <a:off x="11321636" y="184948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5DCFD5-A400-4073-BC34-6A97886477AE}"/>
              </a:ext>
            </a:extLst>
          </p:cNvPr>
          <p:cNvSpPr txBox="1"/>
          <p:nvPr/>
        </p:nvSpPr>
        <p:spPr>
          <a:xfrm>
            <a:off x="11661350" y="230096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D19992-B7D6-4D9E-9B15-132ACC939AB0}"/>
              </a:ext>
            </a:extLst>
          </p:cNvPr>
          <p:cNvSpPr txBox="1"/>
          <p:nvPr/>
        </p:nvSpPr>
        <p:spPr>
          <a:xfrm>
            <a:off x="11321636" y="267029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BAC122-7200-487B-91F8-BD5FFB23D936}"/>
              </a:ext>
            </a:extLst>
          </p:cNvPr>
          <p:cNvSpPr txBox="1"/>
          <p:nvPr/>
        </p:nvSpPr>
        <p:spPr>
          <a:xfrm>
            <a:off x="11229302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D1F163-4590-4731-90BE-13163E2C4C8C}"/>
              </a:ext>
            </a:extLst>
          </p:cNvPr>
          <p:cNvSpPr txBox="1"/>
          <p:nvPr/>
        </p:nvSpPr>
        <p:spPr>
          <a:xfrm>
            <a:off x="10831079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F74DD7-AB0D-4758-8C5A-1ABD1F3518D3}"/>
              </a:ext>
            </a:extLst>
          </p:cNvPr>
          <p:cNvSpPr txBox="1"/>
          <p:nvPr/>
        </p:nvSpPr>
        <p:spPr>
          <a:xfrm>
            <a:off x="10831079" y="248563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8A9312-482E-4C52-827E-46E12E367B90}"/>
              </a:ext>
            </a:extLst>
          </p:cNvPr>
          <p:cNvSpPr txBox="1"/>
          <p:nvPr/>
        </p:nvSpPr>
        <p:spPr>
          <a:xfrm>
            <a:off x="11205501" y="221561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9AB564-2694-4FE8-A752-AC4FF61409CA}"/>
              </a:ext>
            </a:extLst>
          </p:cNvPr>
          <p:cNvSpPr txBox="1"/>
          <p:nvPr/>
        </p:nvSpPr>
        <p:spPr>
          <a:xfrm>
            <a:off x="10135579" y="301683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7A8687-6B5E-4ABC-B3AF-14985065C01C}"/>
              </a:ext>
            </a:extLst>
          </p:cNvPr>
          <p:cNvSpPr txBox="1"/>
          <p:nvPr/>
        </p:nvSpPr>
        <p:spPr>
          <a:xfrm>
            <a:off x="9616836" y="291658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8379EA-1A55-4F3B-B402-BB43F12E0EDB}"/>
              </a:ext>
            </a:extLst>
          </p:cNvPr>
          <p:cNvSpPr txBox="1"/>
          <p:nvPr/>
        </p:nvSpPr>
        <p:spPr>
          <a:xfrm>
            <a:off x="9573439" y="346644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A2B70D-21B1-468C-9311-FCEEE79C0EB8}"/>
              </a:ext>
            </a:extLst>
          </p:cNvPr>
          <p:cNvSpPr txBox="1"/>
          <p:nvPr/>
        </p:nvSpPr>
        <p:spPr>
          <a:xfrm>
            <a:off x="9009198" y="329005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55B46F-1A4F-4690-868B-671380939FDA}"/>
              </a:ext>
            </a:extLst>
          </p:cNvPr>
          <p:cNvSpPr txBox="1"/>
          <p:nvPr/>
        </p:nvSpPr>
        <p:spPr>
          <a:xfrm>
            <a:off x="8206893" y="316936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BCE106-788F-48B6-AB5E-2C18BB2610D6}"/>
              </a:ext>
            </a:extLst>
          </p:cNvPr>
          <p:cNvSpPr txBox="1"/>
          <p:nvPr/>
        </p:nvSpPr>
        <p:spPr>
          <a:xfrm>
            <a:off x="6718471" y="285496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9CF212-6D14-442A-A9EE-11FB1C7238DE}"/>
              </a:ext>
            </a:extLst>
          </p:cNvPr>
          <p:cNvSpPr txBox="1"/>
          <p:nvPr/>
        </p:nvSpPr>
        <p:spPr>
          <a:xfrm>
            <a:off x="7707579" y="37355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AB9B81-377F-48C5-91B3-751E078A8F5E}"/>
              </a:ext>
            </a:extLst>
          </p:cNvPr>
          <p:cNvSpPr txBox="1"/>
          <p:nvPr/>
        </p:nvSpPr>
        <p:spPr>
          <a:xfrm>
            <a:off x="8302408" y="516310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A57B18-A496-48DC-BF5C-2E8B67F75CE6}"/>
              </a:ext>
            </a:extLst>
          </p:cNvPr>
          <p:cNvSpPr txBox="1"/>
          <p:nvPr/>
        </p:nvSpPr>
        <p:spPr>
          <a:xfrm>
            <a:off x="7493134" y="4673406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FF55F9-344E-4227-9CEB-77D7909B492A}"/>
              </a:ext>
            </a:extLst>
          </p:cNvPr>
          <p:cNvSpPr txBox="1"/>
          <p:nvPr/>
        </p:nvSpPr>
        <p:spPr>
          <a:xfrm>
            <a:off x="6987976" y="4793771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4B5C2D-64A1-47BC-AFAD-8729E8B58709}"/>
              </a:ext>
            </a:extLst>
          </p:cNvPr>
          <p:cNvSpPr txBox="1"/>
          <p:nvPr/>
        </p:nvSpPr>
        <p:spPr>
          <a:xfrm>
            <a:off x="6566685" y="587439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D1C327-5EAF-4090-8664-D3F6FCC556D8}"/>
              </a:ext>
            </a:extLst>
          </p:cNvPr>
          <p:cNvSpPr txBox="1"/>
          <p:nvPr/>
        </p:nvSpPr>
        <p:spPr>
          <a:xfrm>
            <a:off x="7597165" y="6051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F31E1BB-6695-43A7-AE49-40E9060852A9}"/>
              </a:ext>
            </a:extLst>
          </p:cNvPr>
          <p:cNvSpPr txBox="1"/>
          <p:nvPr/>
        </p:nvSpPr>
        <p:spPr>
          <a:xfrm>
            <a:off x="8015869" y="607272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BFA977A-DD64-439F-AC45-8F48B792CA87}"/>
              </a:ext>
            </a:extLst>
          </p:cNvPr>
          <p:cNvSpPr txBox="1"/>
          <p:nvPr/>
        </p:nvSpPr>
        <p:spPr>
          <a:xfrm>
            <a:off x="8585198" y="5616421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995A56-CCD0-429E-995E-51BAF78A3F22}"/>
              </a:ext>
            </a:extLst>
          </p:cNvPr>
          <p:cNvSpPr txBox="1"/>
          <p:nvPr/>
        </p:nvSpPr>
        <p:spPr>
          <a:xfrm>
            <a:off x="10995931" y="56089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EBB6CB-F606-4E27-96D6-DE16CD437242}"/>
              </a:ext>
            </a:extLst>
          </p:cNvPr>
          <p:cNvSpPr txBox="1"/>
          <p:nvPr/>
        </p:nvSpPr>
        <p:spPr>
          <a:xfrm>
            <a:off x="8246458" y="4028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D841C-E418-4EBC-9F94-53B3EF369EB4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10A079BD-9FCC-4434-B75F-7ACE7007CD84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6DB9FDF-379B-429D-8209-FC743891CF4C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A12DCFD-0675-43F6-A432-10DAF9AE8ED3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F72BF5B-19E1-4DE0-84C8-B40D641DD74C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3C331C5-8AB2-4454-8BB7-0DB5DCB7E413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F65F49-D454-48BF-8E32-389A8648AD2D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2BF56B7-E68D-4F27-89E5-44533B4818AD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A686272-BE58-419A-8E40-8E10A6EBE132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2716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58132359"/>
                  </p:ext>
                </p:extLst>
              </p:nvPr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8650" y="2505670"/>
            <a:ext cx="553375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: Himachal Pradesh</a:t>
            </a:r>
          </a:p>
          <a:p>
            <a:endParaRPr lang="en-US" dirty="0"/>
          </a:p>
          <a:p>
            <a:pPr marL="342900" indent="-342900">
              <a:buAutoNum type="arabicPlain" startAt="2"/>
            </a:pPr>
            <a:r>
              <a:rPr lang="en-US" dirty="0"/>
              <a:t>-&gt; 1, 3,5,6,9,37</a:t>
            </a:r>
          </a:p>
          <a:p>
            <a:endParaRPr lang="en-US" dirty="0"/>
          </a:p>
          <a:p>
            <a:r>
              <a:rPr lang="en-US" dirty="0"/>
              <a:t>Since, Color of 2 and 5 are different and 5 is not </a:t>
            </a:r>
          </a:p>
          <a:p>
            <a:r>
              <a:rPr lang="en-US" dirty="0"/>
              <a:t>Visited, therefore we will make it visited and push it in </a:t>
            </a:r>
          </a:p>
          <a:p>
            <a:r>
              <a:rPr lang="en-US" dirty="0"/>
              <a:t>Queue.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582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[1,1,1,0,0,0,0,0,0,0,0,0,0,0,0,0,0,0,0,0,0,0,0,0,0,0,</a:t>
            </a:r>
          </a:p>
          <a:p>
            <a:r>
              <a:rPr lang="en-US" dirty="0"/>
              <a:t>	0,0,0,0,0,0,0,0,0,1]</a:t>
            </a:r>
          </a:p>
          <a:p>
            <a:r>
              <a:rPr lang="en-US" dirty="0"/>
              <a:t>Queue : [3,37]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1B6E07-7D11-4F69-9421-BDBA7608E3E9}"/>
              </a:ext>
            </a:extLst>
          </p:cNvPr>
          <p:cNvSpPr txBox="1"/>
          <p:nvPr/>
        </p:nvSpPr>
        <p:spPr>
          <a:xfrm>
            <a:off x="7647785" y="59971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5916F-2D2E-44D4-98E3-F75A0F8EE30A}"/>
              </a:ext>
            </a:extLst>
          </p:cNvPr>
          <p:cNvSpPr txBox="1"/>
          <p:nvPr/>
        </p:nvSpPr>
        <p:spPr>
          <a:xfrm>
            <a:off x="8069059" y="9690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B4CE75-FCC6-415C-81C5-FCA355253567}"/>
              </a:ext>
            </a:extLst>
          </p:cNvPr>
          <p:cNvSpPr txBox="1"/>
          <p:nvPr/>
        </p:nvSpPr>
        <p:spPr>
          <a:xfrm>
            <a:off x="7707579" y="122483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1BA469-B170-4FBF-8908-616CB5EF1B92}"/>
              </a:ext>
            </a:extLst>
          </p:cNvPr>
          <p:cNvSpPr txBox="1"/>
          <p:nvPr/>
        </p:nvSpPr>
        <p:spPr>
          <a:xfrm>
            <a:off x="8166712" y="5073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52BC33-C1B3-4342-841F-9708FC79869A}"/>
              </a:ext>
            </a:extLst>
          </p:cNvPr>
          <p:cNvSpPr txBox="1"/>
          <p:nvPr/>
        </p:nvSpPr>
        <p:spPr>
          <a:xfrm>
            <a:off x="8434573" y="14095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E9AAC0-9F96-4730-B4FD-D8244CE29A64}"/>
              </a:ext>
            </a:extLst>
          </p:cNvPr>
          <p:cNvSpPr txBox="1"/>
          <p:nvPr/>
        </p:nvSpPr>
        <p:spPr>
          <a:xfrm>
            <a:off x="7865026" y="16652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715BAA-4729-48ED-84E2-A3B1BD2C114A}"/>
              </a:ext>
            </a:extLst>
          </p:cNvPr>
          <p:cNvSpPr txBox="1"/>
          <p:nvPr/>
        </p:nvSpPr>
        <p:spPr>
          <a:xfrm>
            <a:off x="7346099" y="203462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B493E5-BC8F-4BBA-B192-D6DAEAD2BDAC}"/>
              </a:ext>
            </a:extLst>
          </p:cNvPr>
          <p:cNvSpPr txBox="1"/>
          <p:nvPr/>
        </p:nvSpPr>
        <p:spPr>
          <a:xfrm>
            <a:off x="8858355" y="230096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38C886-9714-4FEE-9607-B42CF9757E20}"/>
              </a:ext>
            </a:extLst>
          </p:cNvPr>
          <p:cNvSpPr txBox="1"/>
          <p:nvPr/>
        </p:nvSpPr>
        <p:spPr>
          <a:xfrm>
            <a:off x="9740126" y="236672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13911C-00DA-4F5B-BE3A-F68DE3A8461B}"/>
              </a:ext>
            </a:extLst>
          </p:cNvPr>
          <p:cNvSpPr txBox="1"/>
          <p:nvPr/>
        </p:nvSpPr>
        <p:spPr>
          <a:xfrm>
            <a:off x="10244239" y="177678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ADEED6-4D8F-4E1E-9DF2-4FEB2C529E7D}"/>
              </a:ext>
            </a:extLst>
          </p:cNvPr>
          <p:cNvSpPr txBox="1"/>
          <p:nvPr/>
        </p:nvSpPr>
        <p:spPr>
          <a:xfrm>
            <a:off x="11321636" y="184948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1BCA81-B3AA-4E2B-BF17-CCFC267B6266}"/>
              </a:ext>
            </a:extLst>
          </p:cNvPr>
          <p:cNvSpPr txBox="1"/>
          <p:nvPr/>
        </p:nvSpPr>
        <p:spPr>
          <a:xfrm>
            <a:off x="11661350" y="230096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2D851-C4A8-4173-837F-3C70F42332B8}"/>
              </a:ext>
            </a:extLst>
          </p:cNvPr>
          <p:cNvSpPr txBox="1"/>
          <p:nvPr/>
        </p:nvSpPr>
        <p:spPr>
          <a:xfrm>
            <a:off x="11321636" y="267029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8DD826-B98F-46B4-8A7D-F2FC95C57A50}"/>
              </a:ext>
            </a:extLst>
          </p:cNvPr>
          <p:cNvSpPr txBox="1"/>
          <p:nvPr/>
        </p:nvSpPr>
        <p:spPr>
          <a:xfrm>
            <a:off x="11229302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DA9899-F643-4C0B-862A-C4520DA6FCD2}"/>
              </a:ext>
            </a:extLst>
          </p:cNvPr>
          <p:cNvSpPr txBox="1"/>
          <p:nvPr/>
        </p:nvSpPr>
        <p:spPr>
          <a:xfrm>
            <a:off x="10831079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FA4407-E9D0-45C8-9B30-A8C6208ECD50}"/>
              </a:ext>
            </a:extLst>
          </p:cNvPr>
          <p:cNvSpPr txBox="1"/>
          <p:nvPr/>
        </p:nvSpPr>
        <p:spPr>
          <a:xfrm>
            <a:off x="10831079" y="248563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5CDFDB-F51A-4E9B-AEB4-0DE958F947BE}"/>
              </a:ext>
            </a:extLst>
          </p:cNvPr>
          <p:cNvSpPr txBox="1"/>
          <p:nvPr/>
        </p:nvSpPr>
        <p:spPr>
          <a:xfrm>
            <a:off x="11205501" y="221561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A9F3CC-35D6-4732-8A8F-1C483D5E37E4}"/>
              </a:ext>
            </a:extLst>
          </p:cNvPr>
          <p:cNvSpPr txBox="1"/>
          <p:nvPr/>
        </p:nvSpPr>
        <p:spPr>
          <a:xfrm>
            <a:off x="10135579" y="301683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F23294-FA2B-4AE9-AE24-251A74EA491F}"/>
              </a:ext>
            </a:extLst>
          </p:cNvPr>
          <p:cNvSpPr txBox="1"/>
          <p:nvPr/>
        </p:nvSpPr>
        <p:spPr>
          <a:xfrm>
            <a:off x="9616836" y="291658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B4CC11-C85A-4547-B624-4468C08251AB}"/>
              </a:ext>
            </a:extLst>
          </p:cNvPr>
          <p:cNvSpPr txBox="1"/>
          <p:nvPr/>
        </p:nvSpPr>
        <p:spPr>
          <a:xfrm>
            <a:off x="9573439" y="346644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90D578-54A9-42DA-8F39-9A1AD837B5E0}"/>
              </a:ext>
            </a:extLst>
          </p:cNvPr>
          <p:cNvSpPr txBox="1"/>
          <p:nvPr/>
        </p:nvSpPr>
        <p:spPr>
          <a:xfrm>
            <a:off x="9009198" y="329005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E8CD37-A2BE-4F1E-A4F6-B5076E139BDB}"/>
              </a:ext>
            </a:extLst>
          </p:cNvPr>
          <p:cNvSpPr txBox="1"/>
          <p:nvPr/>
        </p:nvSpPr>
        <p:spPr>
          <a:xfrm>
            <a:off x="8206893" y="316936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16D311-02A7-443B-BB4C-F35AFD030B58}"/>
              </a:ext>
            </a:extLst>
          </p:cNvPr>
          <p:cNvSpPr txBox="1"/>
          <p:nvPr/>
        </p:nvSpPr>
        <p:spPr>
          <a:xfrm>
            <a:off x="6718471" y="285496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EDC72E-BCEB-4846-9E78-C72BD5B0B48F}"/>
              </a:ext>
            </a:extLst>
          </p:cNvPr>
          <p:cNvSpPr txBox="1"/>
          <p:nvPr/>
        </p:nvSpPr>
        <p:spPr>
          <a:xfrm>
            <a:off x="7707579" y="37355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BD0644-2844-48DB-8496-A1A41161E178}"/>
              </a:ext>
            </a:extLst>
          </p:cNvPr>
          <p:cNvSpPr txBox="1"/>
          <p:nvPr/>
        </p:nvSpPr>
        <p:spPr>
          <a:xfrm>
            <a:off x="8302408" y="516310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DEB811-9304-413A-A0E0-B0DE62365B86}"/>
              </a:ext>
            </a:extLst>
          </p:cNvPr>
          <p:cNvSpPr txBox="1"/>
          <p:nvPr/>
        </p:nvSpPr>
        <p:spPr>
          <a:xfrm>
            <a:off x="7493134" y="4673406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0623E3-6F00-4BCA-B8F7-B084F3EA90DF}"/>
              </a:ext>
            </a:extLst>
          </p:cNvPr>
          <p:cNvSpPr txBox="1"/>
          <p:nvPr/>
        </p:nvSpPr>
        <p:spPr>
          <a:xfrm>
            <a:off x="6987976" y="4793771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272A6D-DB12-49E2-AECA-D8CB71B15EE7}"/>
              </a:ext>
            </a:extLst>
          </p:cNvPr>
          <p:cNvSpPr txBox="1"/>
          <p:nvPr/>
        </p:nvSpPr>
        <p:spPr>
          <a:xfrm>
            <a:off x="6566685" y="587439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EB0C34-8D9C-4C6D-86C4-54457E715A48}"/>
              </a:ext>
            </a:extLst>
          </p:cNvPr>
          <p:cNvSpPr txBox="1"/>
          <p:nvPr/>
        </p:nvSpPr>
        <p:spPr>
          <a:xfrm>
            <a:off x="7597165" y="6051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41A3E90-113F-4492-886C-D0A6B1E3EBFC}"/>
              </a:ext>
            </a:extLst>
          </p:cNvPr>
          <p:cNvSpPr txBox="1"/>
          <p:nvPr/>
        </p:nvSpPr>
        <p:spPr>
          <a:xfrm>
            <a:off x="8015869" y="607272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D226BCA-8CED-4098-9832-B11BC9FC0833}"/>
              </a:ext>
            </a:extLst>
          </p:cNvPr>
          <p:cNvSpPr txBox="1"/>
          <p:nvPr/>
        </p:nvSpPr>
        <p:spPr>
          <a:xfrm>
            <a:off x="8585198" y="5616421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AB2DCA0-E9EB-4442-ABB7-FB59AB636285}"/>
              </a:ext>
            </a:extLst>
          </p:cNvPr>
          <p:cNvSpPr txBox="1"/>
          <p:nvPr/>
        </p:nvSpPr>
        <p:spPr>
          <a:xfrm>
            <a:off x="10995931" y="56089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0D006D1-F890-46C8-AFBE-8E1ED616A920}"/>
              </a:ext>
            </a:extLst>
          </p:cNvPr>
          <p:cNvSpPr txBox="1"/>
          <p:nvPr/>
        </p:nvSpPr>
        <p:spPr>
          <a:xfrm>
            <a:off x="8246458" y="4028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8089BF-C603-4AD9-9B91-52E404CD1DA9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C523475-6E07-4B29-B0ED-7CFCE108BE48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C0EE358-46CF-4943-8D6A-972EB0B0AAF5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D16E9285-6A3C-4A05-B8E5-ACED3882C778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962B0-9F52-4165-9AE1-5F98CFCCD599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A3F3673-AA4D-4B2F-9AFF-C458F25D6548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96B7BB2-7B98-4EE8-8DA2-D45E5F5DCF0D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53E965C-290B-4272-8785-7EEB57310740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5321B0A-8C4F-406B-8216-5DBD86713B5A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8094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/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8650" y="2505670"/>
            <a:ext cx="553375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: Himachal Pradesh</a:t>
            </a:r>
          </a:p>
          <a:p>
            <a:endParaRPr lang="en-US" dirty="0"/>
          </a:p>
          <a:p>
            <a:pPr marL="342900" indent="-342900">
              <a:buAutoNum type="arabicPlain" startAt="2"/>
            </a:pPr>
            <a:r>
              <a:rPr lang="en-US" dirty="0"/>
              <a:t>-&gt; 1, 3,5,6,9,37</a:t>
            </a:r>
          </a:p>
          <a:p>
            <a:endParaRPr lang="en-US" dirty="0"/>
          </a:p>
          <a:p>
            <a:r>
              <a:rPr lang="en-US" dirty="0"/>
              <a:t>Since, Color of 2 and 6 are different and 6 is not </a:t>
            </a:r>
          </a:p>
          <a:p>
            <a:r>
              <a:rPr lang="en-US" dirty="0"/>
              <a:t>Visited, therefore we will make it visited and push it in </a:t>
            </a:r>
          </a:p>
          <a:p>
            <a:r>
              <a:rPr lang="en-US" dirty="0"/>
              <a:t>Queue.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582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[1,1,1,0,1,0,0,0,0,0,0,0,0,0,0,0,0,0,0,0,0,0,0,0,0,0,</a:t>
            </a:r>
          </a:p>
          <a:p>
            <a:r>
              <a:rPr lang="en-US" dirty="0"/>
              <a:t>	0,0,0,0,0,0,0,0,0,1]</a:t>
            </a:r>
          </a:p>
          <a:p>
            <a:r>
              <a:rPr lang="en-US" dirty="0"/>
              <a:t>Queue : [3,37,5]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E402A7-68F3-45A2-8096-4945E54AF83E}"/>
              </a:ext>
            </a:extLst>
          </p:cNvPr>
          <p:cNvSpPr txBox="1"/>
          <p:nvPr/>
        </p:nvSpPr>
        <p:spPr>
          <a:xfrm>
            <a:off x="7647785" y="59971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0FF5E9-3546-485D-99C5-034EC058B8DC}"/>
              </a:ext>
            </a:extLst>
          </p:cNvPr>
          <p:cNvSpPr txBox="1"/>
          <p:nvPr/>
        </p:nvSpPr>
        <p:spPr>
          <a:xfrm>
            <a:off x="8069059" y="9690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19FAC3-C2CC-48F1-89FF-BF9C628209D3}"/>
              </a:ext>
            </a:extLst>
          </p:cNvPr>
          <p:cNvSpPr txBox="1"/>
          <p:nvPr/>
        </p:nvSpPr>
        <p:spPr>
          <a:xfrm>
            <a:off x="7707579" y="122483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BBDB42-8993-4E6C-87B2-BC3DB13F38E9}"/>
              </a:ext>
            </a:extLst>
          </p:cNvPr>
          <p:cNvSpPr txBox="1"/>
          <p:nvPr/>
        </p:nvSpPr>
        <p:spPr>
          <a:xfrm>
            <a:off x="8166712" y="5073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6A63DB-EDB5-4ED5-98F1-378AA67153DC}"/>
              </a:ext>
            </a:extLst>
          </p:cNvPr>
          <p:cNvSpPr txBox="1"/>
          <p:nvPr/>
        </p:nvSpPr>
        <p:spPr>
          <a:xfrm>
            <a:off x="8434573" y="14095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6D727F-853B-451D-A2F2-F6CB53C87829}"/>
              </a:ext>
            </a:extLst>
          </p:cNvPr>
          <p:cNvSpPr txBox="1"/>
          <p:nvPr/>
        </p:nvSpPr>
        <p:spPr>
          <a:xfrm>
            <a:off x="7865026" y="16652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235A2C-F789-4BA5-9C18-3AF4D34ED865}"/>
              </a:ext>
            </a:extLst>
          </p:cNvPr>
          <p:cNvSpPr txBox="1"/>
          <p:nvPr/>
        </p:nvSpPr>
        <p:spPr>
          <a:xfrm>
            <a:off x="7346099" y="203462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759F3F-31E1-4D54-AD99-B3DB76F84C7E}"/>
              </a:ext>
            </a:extLst>
          </p:cNvPr>
          <p:cNvSpPr txBox="1"/>
          <p:nvPr/>
        </p:nvSpPr>
        <p:spPr>
          <a:xfrm>
            <a:off x="8858355" y="230096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BD5EFC-8298-47AA-999D-7C71BC0B2B6A}"/>
              </a:ext>
            </a:extLst>
          </p:cNvPr>
          <p:cNvSpPr txBox="1"/>
          <p:nvPr/>
        </p:nvSpPr>
        <p:spPr>
          <a:xfrm>
            <a:off x="9740126" y="236672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FBABAC-28BD-4585-A616-FCB50FABE6B6}"/>
              </a:ext>
            </a:extLst>
          </p:cNvPr>
          <p:cNvSpPr txBox="1"/>
          <p:nvPr/>
        </p:nvSpPr>
        <p:spPr>
          <a:xfrm>
            <a:off x="10244239" y="177678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341B93-C531-4D1D-9FC1-AB3761ED309F}"/>
              </a:ext>
            </a:extLst>
          </p:cNvPr>
          <p:cNvSpPr txBox="1"/>
          <p:nvPr/>
        </p:nvSpPr>
        <p:spPr>
          <a:xfrm>
            <a:off x="11321636" y="184948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56B9C8-53D7-4C68-BAC4-A1F87FCE6DBB}"/>
              </a:ext>
            </a:extLst>
          </p:cNvPr>
          <p:cNvSpPr txBox="1"/>
          <p:nvPr/>
        </p:nvSpPr>
        <p:spPr>
          <a:xfrm>
            <a:off x="11661350" y="230096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3BC633-D307-44B1-AEA2-FDE8E121CB11}"/>
              </a:ext>
            </a:extLst>
          </p:cNvPr>
          <p:cNvSpPr txBox="1"/>
          <p:nvPr/>
        </p:nvSpPr>
        <p:spPr>
          <a:xfrm>
            <a:off x="11321636" y="267029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6B206A-C81A-41DC-97B3-2601D5D51BB5}"/>
              </a:ext>
            </a:extLst>
          </p:cNvPr>
          <p:cNvSpPr txBox="1"/>
          <p:nvPr/>
        </p:nvSpPr>
        <p:spPr>
          <a:xfrm>
            <a:off x="11229302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86BEC-7353-4154-92A3-F3A916370D90}"/>
              </a:ext>
            </a:extLst>
          </p:cNvPr>
          <p:cNvSpPr txBox="1"/>
          <p:nvPr/>
        </p:nvSpPr>
        <p:spPr>
          <a:xfrm>
            <a:off x="10831079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6460E4-15E7-4181-AAC8-69ACFB274B60}"/>
              </a:ext>
            </a:extLst>
          </p:cNvPr>
          <p:cNvSpPr txBox="1"/>
          <p:nvPr/>
        </p:nvSpPr>
        <p:spPr>
          <a:xfrm>
            <a:off x="10831079" y="248563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8FC747-4631-44B2-A7F8-1FFAC0C646AB}"/>
              </a:ext>
            </a:extLst>
          </p:cNvPr>
          <p:cNvSpPr txBox="1"/>
          <p:nvPr/>
        </p:nvSpPr>
        <p:spPr>
          <a:xfrm>
            <a:off x="11205501" y="221561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C06477-C8AF-4C08-AD2F-7299F21F43CD}"/>
              </a:ext>
            </a:extLst>
          </p:cNvPr>
          <p:cNvSpPr txBox="1"/>
          <p:nvPr/>
        </p:nvSpPr>
        <p:spPr>
          <a:xfrm>
            <a:off x="10135579" y="301683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4E11B5-AFF6-4072-9B75-9C28DB02111A}"/>
              </a:ext>
            </a:extLst>
          </p:cNvPr>
          <p:cNvSpPr txBox="1"/>
          <p:nvPr/>
        </p:nvSpPr>
        <p:spPr>
          <a:xfrm>
            <a:off x="9616836" y="291658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5B6644-4945-4438-9D96-C98C638C3937}"/>
              </a:ext>
            </a:extLst>
          </p:cNvPr>
          <p:cNvSpPr txBox="1"/>
          <p:nvPr/>
        </p:nvSpPr>
        <p:spPr>
          <a:xfrm>
            <a:off x="9573439" y="346644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D9C1F1-0264-43A5-BE9C-187E5A4F7F81}"/>
              </a:ext>
            </a:extLst>
          </p:cNvPr>
          <p:cNvSpPr txBox="1"/>
          <p:nvPr/>
        </p:nvSpPr>
        <p:spPr>
          <a:xfrm>
            <a:off x="9009198" y="329005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A7AC8E-D1C7-43AF-8973-2884A2D367EB}"/>
              </a:ext>
            </a:extLst>
          </p:cNvPr>
          <p:cNvSpPr txBox="1"/>
          <p:nvPr/>
        </p:nvSpPr>
        <p:spPr>
          <a:xfrm>
            <a:off x="8206893" y="316936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14388A-DFA9-4518-8DC0-13F5305DB765}"/>
              </a:ext>
            </a:extLst>
          </p:cNvPr>
          <p:cNvSpPr txBox="1"/>
          <p:nvPr/>
        </p:nvSpPr>
        <p:spPr>
          <a:xfrm>
            <a:off x="6718471" y="285496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72A02A-378C-4797-AE47-F89AE44255A1}"/>
              </a:ext>
            </a:extLst>
          </p:cNvPr>
          <p:cNvSpPr txBox="1"/>
          <p:nvPr/>
        </p:nvSpPr>
        <p:spPr>
          <a:xfrm>
            <a:off x="7707579" y="37355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9E4FF9-2393-4A2C-A748-876A6BA18058}"/>
              </a:ext>
            </a:extLst>
          </p:cNvPr>
          <p:cNvSpPr txBox="1"/>
          <p:nvPr/>
        </p:nvSpPr>
        <p:spPr>
          <a:xfrm>
            <a:off x="8302408" y="516310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C67B35-44C3-411C-8053-E1541C63AA1B}"/>
              </a:ext>
            </a:extLst>
          </p:cNvPr>
          <p:cNvSpPr txBox="1"/>
          <p:nvPr/>
        </p:nvSpPr>
        <p:spPr>
          <a:xfrm>
            <a:off x="7493134" y="4673406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E7FF74-B354-4778-9A5B-2FE213606AC5}"/>
              </a:ext>
            </a:extLst>
          </p:cNvPr>
          <p:cNvSpPr txBox="1"/>
          <p:nvPr/>
        </p:nvSpPr>
        <p:spPr>
          <a:xfrm>
            <a:off x="6987976" y="4793771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0DE767F-84F6-4376-B5CE-A84D4CCAE70E}"/>
              </a:ext>
            </a:extLst>
          </p:cNvPr>
          <p:cNvSpPr txBox="1"/>
          <p:nvPr/>
        </p:nvSpPr>
        <p:spPr>
          <a:xfrm>
            <a:off x="6566685" y="587439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9065DC-D9EA-4AE9-B3CB-4B43FFD85D32}"/>
              </a:ext>
            </a:extLst>
          </p:cNvPr>
          <p:cNvSpPr txBox="1"/>
          <p:nvPr/>
        </p:nvSpPr>
        <p:spPr>
          <a:xfrm>
            <a:off x="7597165" y="6051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581D76-F93E-4AD0-A7BA-4C066BA19258}"/>
              </a:ext>
            </a:extLst>
          </p:cNvPr>
          <p:cNvSpPr txBox="1"/>
          <p:nvPr/>
        </p:nvSpPr>
        <p:spPr>
          <a:xfrm>
            <a:off x="8015869" y="607272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85B1066-BA7D-4DA2-825C-10C5A9F87D77}"/>
              </a:ext>
            </a:extLst>
          </p:cNvPr>
          <p:cNvSpPr txBox="1"/>
          <p:nvPr/>
        </p:nvSpPr>
        <p:spPr>
          <a:xfrm>
            <a:off x="8585198" y="5616421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7F9257-41D0-499D-91D1-673B7FFD659A}"/>
              </a:ext>
            </a:extLst>
          </p:cNvPr>
          <p:cNvSpPr txBox="1"/>
          <p:nvPr/>
        </p:nvSpPr>
        <p:spPr>
          <a:xfrm>
            <a:off x="10995931" y="56089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F36EFA-A25E-4DF3-A6FD-564BA395A9CC}"/>
              </a:ext>
            </a:extLst>
          </p:cNvPr>
          <p:cNvSpPr txBox="1"/>
          <p:nvPr/>
        </p:nvSpPr>
        <p:spPr>
          <a:xfrm>
            <a:off x="8246458" y="4028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C3F654-3D13-42A6-AF38-ADB5D7EF8782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4C0DF9A-959F-47F0-A3D0-FD9B14E1500B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97B6152E-5FE4-4599-8693-37A13A14654C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44F0E8B-E49C-4811-95EB-65A6C7C6416F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7008BF9-F59D-4671-AF95-D8988EB4F7CE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9A1E7A0-030D-48F0-B050-A3B3BEB6776B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11844C5-31F5-4995-AD7D-133BF19D5E3A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E82F146-3076-4595-BB34-05C70A00E2CE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FDEA9D8-664A-4B93-8710-1541D1DBAFA5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3715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/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8650" y="2505670"/>
            <a:ext cx="553375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: Himachal Pradesh</a:t>
            </a:r>
          </a:p>
          <a:p>
            <a:endParaRPr lang="en-US" dirty="0"/>
          </a:p>
          <a:p>
            <a:pPr marL="342900" indent="-342900">
              <a:buAutoNum type="arabicPlain" startAt="2"/>
            </a:pPr>
            <a:r>
              <a:rPr lang="en-US" dirty="0"/>
              <a:t>-&gt; 1, 3,5,6,9,37</a:t>
            </a:r>
          </a:p>
          <a:p>
            <a:endParaRPr lang="en-US" dirty="0"/>
          </a:p>
          <a:p>
            <a:r>
              <a:rPr lang="en-US" dirty="0"/>
              <a:t>Since, Color of 2 and 9 are different and 9 is not </a:t>
            </a:r>
          </a:p>
          <a:p>
            <a:r>
              <a:rPr lang="en-US" dirty="0"/>
              <a:t>Visited, therefore we will make it visited and push it in </a:t>
            </a:r>
          </a:p>
          <a:p>
            <a:r>
              <a:rPr lang="en-US" dirty="0"/>
              <a:t>Queue.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582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[1,1,1,0,1,0,0,0,1,0,0,0,0,0,0,0,0,0,0,0,0,0,0,0,0,0,</a:t>
            </a:r>
          </a:p>
          <a:p>
            <a:r>
              <a:rPr lang="en-US" dirty="0"/>
              <a:t>	0,0,0,0,0,0,0,0,0,1]</a:t>
            </a:r>
          </a:p>
          <a:p>
            <a:r>
              <a:rPr lang="en-US" dirty="0"/>
              <a:t>Queue : [3,37,5,6]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C41008-27EE-4C23-8F59-7102CD47B352}"/>
              </a:ext>
            </a:extLst>
          </p:cNvPr>
          <p:cNvSpPr txBox="1"/>
          <p:nvPr/>
        </p:nvSpPr>
        <p:spPr>
          <a:xfrm>
            <a:off x="7647785" y="59971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04087E-1F29-41C0-A560-9D2E8D847380}"/>
              </a:ext>
            </a:extLst>
          </p:cNvPr>
          <p:cNvSpPr txBox="1"/>
          <p:nvPr/>
        </p:nvSpPr>
        <p:spPr>
          <a:xfrm>
            <a:off x="8069059" y="9690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309BB2-F17B-4AB6-ACB8-5E516DBFD5DE}"/>
              </a:ext>
            </a:extLst>
          </p:cNvPr>
          <p:cNvSpPr txBox="1"/>
          <p:nvPr/>
        </p:nvSpPr>
        <p:spPr>
          <a:xfrm>
            <a:off x="7707579" y="122483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BC0922-CB39-4223-B862-4885C76E30C4}"/>
              </a:ext>
            </a:extLst>
          </p:cNvPr>
          <p:cNvSpPr txBox="1"/>
          <p:nvPr/>
        </p:nvSpPr>
        <p:spPr>
          <a:xfrm>
            <a:off x="8166712" y="5073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82F0A3-A520-4709-AD56-C80FA96FB0D9}"/>
              </a:ext>
            </a:extLst>
          </p:cNvPr>
          <p:cNvSpPr txBox="1"/>
          <p:nvPr/>
        </p:nvSpPr>
        <p:spPr>
          <a:xfrm>
            <a:off x="8434573" y="14095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5A751E-31DD-4A1A-AABD-C49EDBBAB4B2}"/>
              </a:ext>
            </a:extLst>
          </p:cNvPr>
          <p:cNvSpPr txBox="1"/>
          <p:nvPr/>
        </p:nvSpPr>
        <p:spPr>
          <a:xfrm>
            <a:off x="7865026" y="16652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A85A9D-7202-4910-9DBD-7B592ECFE23F}"/>
              </a:ext>
            </a:extLst>
          </p:cNvPr>
          <p:cNvSpPr txBox="1"/>
          <p:nvPr/>
        </p:nvSpPr>
        <p:spPr>
          <a:xfrm>
            <a:off x="7346099" y="203462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0F096A-93A2-43ED-B1A4-29B26B791609}"/>
              </a:ext>
            </a:extLst>
          </p:cNvPr>
          <p:cNvSpPr txBox="1"/>
          <p:nvPr/>
        </p:nvSpPr>
        <p:spPr>
          <a:xfrm>
            <a:off x="8858355" y="230096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3CFA53-DB47-4440-B83D-E38E305BD551}"/>
              </a:ext>
            </a:extLst>
          </p:cNvPr>
          <p:cNvSpPr txBox="1"/>
          <p:nvPr/>
        </p:nvSpPr>
        <p:spPr>
          <a:xfrm>
            <a:off x="9740126" y="236672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AAB46-C8C8-477B-8659-EF1E2AEE52DC}"/>
              </a:ext>
            </a:extLst>
          </p:cNvPr>
          <p:cNvSpPr txBox="1"/>
          <p:nvPr/>
        </p:nvSpPr>
        <p:spPr>
          <a:xfrm>
            <a:off x="10244239" y="177678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6D717D-C68B-4E2A-B9AB-EEA1CEE916E4}"/>
              </a:ext>
            </a:extLst>
          </p:cNvPr>
          <p:cNvSpPr txBox="1"/>
          <p:nvPr/>
        </p:nvSpPr>
        <p:spPr>
          <a:xfrm>
            <a:off x="11321636" y="184948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A7C3D1-6543-4CF9-8FFF-A746C8074E36}"/>
              </a:ext>
            </a:extLst>
          </p:cNvPr>
          <p:cNvSpPr txBox="1"/>
          <p:nvPr/>
        </p:nvSpPr>
        <p:spPr>
          <a:xfrm>
            <a:off x="11661350" y="230096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D42CD4-BCE6-4BB2-A222-DB21A7E3CC5A}"/>
              </a:ext>
            </a:extLst>
          </p:cNvPr>
          <p:cNvSpPr txBox="1"/>
          <p:nvPr/>
        </p:nvSpPr>
        <p:spPr>
          <a:xfrm>
            <a:off x="11321636" y="267029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B7ED1B-D965-4204-A58C-FE3B3C2D772A}"/>
              </a:ext>
            </a:extLst>
          </p:cNvPr>
          <p:cNvSpPr txBox="1"/>
          <p:nvPr/>
        </p:nvSpPr>
        <p:spPr>
          <a:xfrm>
            <a:off x="11229302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D0291F-A1CA-498F-B969-0911F303BD74}"/>
              </a:ext>
            </a:extLst>
          </p:cNvPr>
          <p:cNvSpPr txBox="1"/>
          <p:nvPr/>
        </p:nvSpPr>
        <p:spPr>
          <a:xfrm>
            <a:off x="10831079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747434-7B82-4DEB-BE8E-EE5CF482B4D3}"/>
              </a:ext>
            </a:extLst>
          </p:cNvPr>
          <p:cNvSpPr txBox="1"/>
          <p:nvPr/>
        </p:nvSpPr>
        <p:spPr>
          <a:xfrm>
            <a:off x="10831079" y="248563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250297-601A-44D0-994A-D128DAC9B326}"/>
              </a:ext>
            </a:extLst>
          </p:cNvPr>
          <p:cNvSpPr txBox="1"/>
          <p:nvPr/>
        </p:nvSpPr>
        <p:spPr>
          <a:xfrm>
            <a:off x="11205501" y="221561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C4B95E-1167-41BF-809F-FE73EA9400AC}"/>
              </a:ext>
            </a:extLst>
          </p:cNvPr>
          <p:cNvSpPr txBox="1"/>
          <p:nvPr/>
        </p:nvSpPr>
        <p:spPr>
          <a:xfrm>
            <a:off x="10135579" y="301683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128A3A-9D5F-413A-8051-80D24963C495}"/>
              </a:ext>
            </a:extLst>
          </p:cNvPr>
          <p:cNvSpPr txBox="1"/>
          <p:nvPr/>
        </p:nvSpPr>
        <p:spPr>
          <a:xfrm>
            <a:off x="9616836" y="291658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6256F3-2BEA-474A-95B2-734FCF66F11D}"/>
              </a:ext>
            </a:extLst>
          </p:cNvPr>
          <p:cNvSpPr txBox="1"/>
          <p:nvPr/>
        </p:nvSpPr>
        <p:spPr>
          <a:xfrm>
            <a:off x="9573439" y="346644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D03B0D-D48F-44F6-9193-E529D5D8413B}"/>
              </a:ext>
            </a:extLst>
          </p:cNvPr>
          <p:cNvSpPr txBox="1"/>
          <p:nvPr/>
        </p:nvSpPr>
        <p:spPr>
          <a:xfrm>
            <a:off x="9009198" y="329005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26CF99-1719-4F24-9DB3-AADCC06323C3}"/>
              </a:ext>
            </a:extLst>
          </p:cNvPr>
          <p:cNvSpPr txBox="1"/>
          <p:nvPr/>
        </p:nvSpPr>
        <p:spPr>
          <a:xfrm>
            <a:off x="8206893" y="316936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0CA32F-0BDB-4FD6-AB5D-3BD7B05DB671}"/>
              </a:ext>
            </a:extLst>
          </p:cNvPr>
          <p:cNvSpPr txBox="1"/>
          <p:nvPr/>
        </p:nvSpPr>
        <p:spPr>
          <a:xfrm>
            <a:off x="6718471" y="285496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FD8268-9A96-4DAC-B296-A73D1BDF7FE9}"/>
              </a:ext>
            </a:extLst>
          </p:cNvPr>
          <p:cNvSpPr txBox="1"/>
          <p:nvPr/>
        </p:nvSpPr>
        <p:spPr>
          <a:xfrm>
            <a:off x="7707579" y="37355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BEBA74-E125-4181-9221-58FB76094476}"/>
              </a:ext>
            </a:extLst>
          </p:cNvPr>
          <p:cNvSpPr txBox="1"/>
          <p:nvPr/>
        </p:nvSpPr>
        <p:spPr>
          <a:xfrm>
            <a:off x="8302408" y="516310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B75B51-84CD-4450-83CB-141944F74733}"/>
              </a:ext>
            </a:extLst>
          </p:cNvPr>
          <p:cNvSpPr txBox="1"/>
          <p:nvPr/>
        </p:nvSpPr>
        <p:spPr>
          <a:xfrm>
            <a:off x="7493134" y="4673406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1BB8FD9-0624-4A9A-9911-4078B27C1AA9}"/>
              </a:ext>
            </a:extLst>
          </p:cNvPr>
          <p:cNvSpPr txBox="1"/>
          <p:nvPr/>
        </p:nvSpPr>
        <p:spPr>
          <a:xfrm>
            <a:off x="6987976" y="4793771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E78FE6-76A5-4EBF-B68E-F4E19DEBC6B1}"/>
              </a:ext>
            </a:extLst>
          </p:cNvPr>
          <p:cNvSpPr txBox="1"/>
          <p:nvPr/>
        </p:nvSpPr>
        <p:spPr>
          <a:xfrm>
            <a:off x="6566685" y="587439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625D6F-4584-448C-90B4-7D7A23097136}"/>
              </a:ext>
            </a:extLst>
          </p:cNvPr>
          <p:cNvSpPr txBox="1"/>
          <p:nvPr/>
        </p:nvSpPr>
        <p:spPr>
          <a:xfrm>
            <a:off x="7597165" y="6051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504D1F-AFED-4522-8B73-A7674CD3B0DD}"/>
              </a:ext>
            </a:extLst>
          </p:cNvPr>
          <p:cNvSpPr txBox="1"/>
          <p:nvPr/>
        </p:nvSpPr>
        <p:spPr>
          <a:xfrm>
            <a:off x="8015869" y="607272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5C1C364-8E3B-4EA9-8D6C-C990A8069EE8}"/>
              </a:ext>
            </a:extLst>
          </p:cNvPr>
          <p:cNvSpPr txBox="1"/>
          <p:nvPr/>
        </p:nvSpPr>
        <p:spPr>
          <a:xfrm>
            <a:off x="8585198" y="5616421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D2C8489-6D9A-434D-8539-87EF72FFAAAC}"/>
              </a:ext>
            </a:extLst>
          </p:cNvPr>
          <p:cNvSpPr txBox="1"/>
          <p:nvPr/>
        </p:nvSpPr>
        <p:spPr>
          <a:xfrm>
            <a:off x="10995931" y="56089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05E9AE-FF69-4035-874B-18887E1C3FDF}"/>
              </a:ext>
            </a:extLst>
          </p:cNvPr>
          <p:cNvSpPr txBox="1"/>
          <p:nvPr/>
        </p:nvSpPr>
        <p:spPr>
          <a:xfrm>
            <a:off x="8246458" y="4028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A7193BC-AABB-4670-9C1F-2E5FA97EEBBD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9C8B466-4370-4455-ABB2-D3FEF2E8B281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2D67739-8589-4A64-9F1B-AC1FE9A4D385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5E4606B-99FF-4260-B16A-E47F4AD41838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2694B90-7E84-4A84-9812-CD61655CAA40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532C7F5-C17B-4DAD-B609-FC1FB3BF615A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DCC6E1D-296E-4425-914F-578FBF48EAFF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3688AA1-6633-4AEE-B296-319E92F452C8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BC00093-515E-4999-9D6C-C2705EFB58FE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01893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/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8650" y="2505670"/>
            <a:ext cx="480605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: Himachal Pradesh</a:t>
            </a:r>
          </a:p>
          <a:p>
            <a:endParaRPr lang="en-US" dirty="0"/>
          </a:p>
          <a:p>
            <a:pPr marL="342900" indent="-342900">
              <a:buAutoNum type="arabicPlain" startAt="2"/>
            </a:pPr>
            <a:r>
              <a:rPr lang="en-US" dirty="0"/>
              <a:t>-&gt; 1, 3,5,6,9,37</a:t>
            </a:r>
          </a:p>
          <a:p>
            <a:endParaRPr lang="en-US" dirty="0"/>
          </a:p>
          <a:p>
            <a:r>
              <a:rPr lang="en-US" dirty="0"/>
              <a:t>Since, Color of 2 and 37 are same.</a:t>
            </a:r>
          </a:p>
          <a:p>
            <a:endParaRPr lang="en-US" dirty="0"/>
          </a:p>
          <a:p>
            <a:r>
              <a:rPr lang="en-US" dirty="0"/>
              <a:t>Therefore color of 37 is increased by 1.</a:t>
            </a:r>
          </a:p>
          <a:p>
            <a:r>
              <a:rPr lang="en-US" dirty="0"/>
              <a:t>And it is visited, therefore we will not push it in</a:t>
            </a:r>
          </a:p>
          <a:p>
            <a:r>
              <a:rPr lang="en-US" dirty="0"/>
              <a:t>Queue.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582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[1,1,1,0,1,1,0,0,1,0,0,0,0,0,0,0,0,0,0,0,0,0,0,0,0,0,</a:t>
            </a:r>
          </a:p>
          <a:p>
            <a:r>
              <a:rPr lang="en-US" dirty="0"/>
              <a:t>	0,0,0,0,0,0,0,0,0,1]</a:t>
            </a:r>
          </a:p>
          <a:p>
            <a:r>
              <a:rPr lang="en-US" dirty="0"/>
              <a:t>Queue : [3,37,5,6,9]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8C89A0-8781-4F32-BE16-58191C810B1F}"/>
              </a:ext>
            </a:extLst>
          </p:cNvPr>
          <p:cNvSpPr txBox="1"/>
          <p:nvPr/>
        </p:nvSpPr>
        <p:spPr>
          <a:xfrm>
            <a:off x="7647785" y="59971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7FE23D-404C-428A-B1C9-AFD2C8CBDF08}"/>
              </a:ext>
            </a:extLst>
          </p:cNvPr>
          <p:cNvSpPr txBox="1"/>
          <p:nvPr/>
        </p:nvSpPr>
        <p:spPr>
          <a:xfrm>
            <a:off x="8069059" y="9690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CE7537-9D32-49E6-9B31-4E77AE2EE04E}"/>
              </a:ext>
            </a:extLst>
          </p:cNvPr>
          <p:cNvSpPr txBox="1"/>
          <p:nvPr/>
        </p:nvSpPr>
        <p:spPr>
          <a:xfrm>
            <a:off x="7707579" y="122483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C48330-0941-4078-959D-4D2B130479CF}"/>
              </a:ext>
            </a:extLst>
          </p:cNvPr>
          <p:cNvSpPr txBox="1"/>
          <p:nvPr/>
        </p:nvSpPr>
        <p:spPr>
          <a:xfrm>
            <a:off x="8166712" y="5073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608461-3073-4CF9-A830-41A38E7434D8}"/>
              </a:ext>
            </a:extLst>
          </p:cNvPr>
          <p:cNvSpPr txBox="1"/>
          <p:nvPr/>
        </p:nvSpPr>
        <p:spPr>
          <a:xfrm>
            <a:off x="8434573" y="14095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3B91F2-EFF9-4479-AFB6-2C169E3BB663}"/>
              </a:ext>
            </a:extLst>
          </p:cNvPr>
          <p:cNvSpPr txBox="1"/>
          <p:nvPr/>
        </p:nvSpPr>
        <p:spPr>
          <a:xfrm>
            <a:off x="7865026" y="16652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3A76E9-C1A9-46D5-916B-FE480A506CD6}"/>
              </a:ext>
            </a:extLst>
          </p:cNvPr>
          <p:cNvSpPr txBox="1"/>
          <p:nvPr/>
        </p:nvSpPr>
        <p:spPr>
          <a:xfrm>
            <a:off x="7346099" y="203462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393D74-4911-4E35-898C-BB6F83E3076A}"/>
              </a:ext>
            </a:extLst>
          </p:cNvPr>
          <p:cNvSpPr txBox="1"/>
          <p:nvPr/>
        </p:nvSpPr>
        <p:spPr>
          <a:xfrm>
            <a:off x="8858355" y="230096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57768C-7C02-46F9-80CA-BF9958F0DEF1}"/>
              </a:ext>
            </a:extLst>
          </p:cNvPr>
          <p:cNvSpPr txBox="1"/>
          <p:nvPr/>
        </p:nvSpPr>
        <p:spPr>
          <a:xfrm>
            <a:off x="9740126" y="236672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95C8B7-9825-4121-A42F-5B328D8824F9}"/>
              </a:ext>
            </a:extLst>
          </p:cNvPr>
          <p:cNvSpPr txBox="1"/>
          <p:nvPr/>
        </p:nvSpPr>
        <p:spPr>
          <a:xfrm>
            <a:off x="10244239" y="177678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6C16D0-6982-4B8D-A512-AD3B6ACC138C}"/>
              </a:ext>
            </a:extLst>
          </p:cNvPr>
          <p:cNvSpPr txBox="1"/>
          <p:nvPr/>
        </p:nvSpPr>
        <p:spPr>
          <a:xfrm>
            <a:off x="11321636" y="184948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078F2D-2366-4D39-AD4C-5F0E18F8688F}"/>
              </a:ext>
            </a:extLst>
          </p:cNvPr>
          <p:cNvSpPr txBox="1"/>
          <p:nvPr/>
        </p:nvSpPr>
        <p:spPr>
          <a:xfrm>
            <a:off x="11661350" y="230096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3DEDCE-7E4A-4B8F-89FE-C1CA8996889E}"/>
              </a:ext>
            </a:extLst>
          </p:cNvPr>
          <p:cNvSpPr txBox="1"/>
          <p:nvPr/>
        </p:nvSpPr>
        <p:spPr>
          <a:xfrm>
            <a:off x="11321636" y="267029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BD5FEB-CD82-43FF-A2C3-CC91E20CCC3F}"/>
              </a:ext>
            </a:extLst>
          </p:cNvPr>
          <p:cNvSpPr txBox="1"/>
          <p:nvPr/>
        </p:nvSpPr>
        <p:spPr>
          <a:xfrm>
            <a:off x="11229302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AEE850-D9B7-4F93-8AA9-89E326544513}"/>
              </a:ext>
            </a:extLst>
          </p:cNvPr>
          <p:cNvSpPr txBox="1"/>
          <p:nvPr/>
        </p:nvSpPr>
        <p:spPr>
          <a:xfrm>
            <a:off x="10831079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339586-207C-4759-9356-5FF58953637A}"/>
              </a:ext>
            </a:extLst>
          </p:cNvPr>
          <p:cNvSpPr txBox="1"/>
          <p:nvPr/>
        </p:nvSpPr>
        <p:spPr>
          <a:xfrm>
            <a:off x="10831079" y="248563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68F558-4C6F-4CD6-AFE2-76E49833361E}"/>
              </a:ext>
            </a:extLst>
          </p:cNvPr>
          <p:cNvSpPr txBox="1"/>
          <p:nvPr/>
        </p:nvSpPr>
        <p:spPr>
          <a:xfrm>
            <a:off x="11205501" y="221561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EEF8FA-D281-44BE-8918-5A68ABA28869}"/>
              </a:ext>
            </a:extLst>
          </p:cNvPr>
          <p:cNvSpPr txBox="1"/>
          <p:nvPr/>
        </p:nvSpPr>
        <p:spPr>
          <a:xfrm>
            <a:off x="10135579" y="301683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A61F17-4931-4259-B694-4774DBBB37B4}"/>
              </a:ext>
            </a:extLst>
          </p:cNvPr>
          <p:cNvSpPr txBox="1"/>
          <p:nvPr/>
        </p:nvSpPr>
        <p:spPr>
          <a:xfrm>
            <a:off x="9616836" y="291658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9E42E2-1FF7-4EFB-8DA4-E26E45D2B151}"/>
              </a:ext>
            </a:extLst>
          </p:cNvPr>
          <p:cNvSpPr txBox="1"/>
          <p:nvPr/>
        </p:nvSpPr>
        <p:spPr>
          <a:xfrm>
            <a:off x="9573439" y="346644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8F05BB-A96C-45A1-A48B-C9505694654D}"/>
              </a:ext>
            </a:extLst>
          </p:cNvPr>
          <p:cNvSpPr txBox="1"/>
          <p:nvPr/>
        </p:nvSpPr>
        <p:spPr>
          <a:xfrm>
            <a:off x="9009198" y="329005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E9E654-4771-4FA3-AC43-5ECDBC079A1C}"/>
              </a:ext>
            </a:extLst>
          </p:cNvPr>
          <p:cNvSpPr txBox="1"/>
          <p:nvPr/>
        </p:nvSpPr>
        <p:spPr>
          <a:xfrm>
            <a:off x="8206893" y="316936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47940A-B2DC-432D-A5D9-93842F7B46F4}"/>
              </a:ext>
            </a:extLst>
          </p:cNvPr>
          <p:cNvSpPr txBox="1"/>
          <p:nvPr/>
        </p:nvSpPr>
        <p:spPr>
          <a:xfrm>
            <a:off x="6718471" y="285496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F53F78-DDFC-41A8-9B7D-5A316D5A30A6}"/>
              </a:ext>
            </a:extLst>
          </p:cNvPr>
          <p:cNvSpPr txBox="1"/>
          <p:nvPr/>
        </p:nvSpPr>
        <p:spPr>
          <a:xfrm>
            <a:off x="7707579" y="37355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E4B258-FFC7-4EB6-B412-543AA73944AB}"/>
              </a:ext>
            </a:extLst>
          </p:cNvPr>
          <p:cNvSpPr txBox="1"/>
          <p:nvPr/>
        </p:nvSpPr>
        <p:spPr>
          <a:xfrm>
            <a:off x="8302408" y="516310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BC603C-0E47-4D62-BDF0-DA52D12BD4DA}"/>
              </a:ext>
            </a:extLst>
          </p:cNvPr>
          <p:cNvSpPr txBox="1"/>
          <p:nvPr/>
        </p:nvSpPr>
        <p:spPr>
          <a:xfrm>
            <a:off x="7493134" y="4673406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B10F2D-34C2-4161-BB80-EE7564D1A8D4}"/>
              </a:ext>
            </a:extLst>
          </p:cNvPr>
          <p:cNvSpPr txBox="1"/>
          <p:nvPr/>
        </p:nvSpPr>
        <p:spPr>
          <a:xfrm>
            <a:off x="6987976" y="4793771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96FBF5-1C35-4F04-AA49-05544A59D126}"/>
              </a:ext>
            </a:extLst>
          </p:cNvPr>
          <p:cNvSpPr txBox="1"/>
          <p:nvPr/>
        </p:nvSpPr>
        <p:spPr>
          <a:xfrm>
            <a:off x="6566685" y="587439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AD807B-2440-4292-A832-C0F13B84CD5D}"/>
              </a:ext>
            </a:extLst>
          </p:cNvPr>
          <p:cNvSpPr txBox="1"/>
          <p:nvPr/>
        </p:nvSpPr>
        <p:spPr>
          <a:xfrm>
            <a:off x="7597165" y="6051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8580BD-F001-4474-9F0A-97FCD33A21C5}"/>
              </a:ext>
            </a:extLst>
          </p:cNvPr>
          <p:cNvSpPr txBox="1"/>
          <p:nvPr/>
        </p:nvSpPr>
        <p:spPr>
          <a:xfrm>
            <a:off x="8015869" y="607272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D37048-42B9-4300-8940-CBBE860C780C}"/>
              </a:ext>
            </a:extLst>
          </p:cNvPr>
          <p:cNvSpPr txBox="1"/>
          <p:nvPr/>
        </p:nvSpPr>
        <p:spPr>
          <a:xfrm>
            <a:off x="8585198" y="5616421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B6483DA-648B-47FD-8246-27E48363EAE4}"/>
              </a:ext>
            </a:extLst>
          </p:cNvPr>
          <p:cNvSpPr txBox="1"/>
          <p:nvPr/>
        </p:nvSpPr>
        <p:spPr>
          <a:xfrm>
            <a:off x="10995931" y="56089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2E81DC6-6DE7-4603-AE9E-7FD7C28B15ED}"/>
              </a:ext>
            </a:extLst>
          </p:cNvPr>
          <p:cNvSpPr txBox="1"/>
          <p:nvPr/>
        </p:nvSpPr>
        <p:spPr>
          <a:xfrm>
            <a:off x="8246458" y="4028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97EE8C9-9335-49B5-ACC8-2AE4647F6D59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EA724BA-9FCC-46E8-BBF5-34F417D563DB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CAAB398-3104-48C9-91DA-DA7766853D6B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9E413F7-E25D-465B-B56C-D04CBA465D29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A327B44-9BEC-41D3-8DA3-BCDC24B42339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17B5C7C-4017-44B4-B9BA-DC7F41B53969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5659F92-384C-4832-A355-0519D73E52A9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7A25833-F853-4541-8105-D40DCA8C98A9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5864D7C-6183-4402-AC3A-C5D00558694F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0307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221458829"/>
                  </p:ext>
                </p:extLst>
              </p:nvPr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8650" y="2505670"/>
            <a:ext cx="544899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: Punjab</a:t>
            </a:r>
          </a:p>
          <a:p>
            <a:endParaRPr lang="en-US" dirty="0"/>
          </a:p>
          <a:p>
            <a:r>
              <a:rPr lang="en-US" dirty="0"/>
              <a:t>3    -&gt; 1, 2,4,6,8</a:t>
            </a:r>
          </a:p>
          <a:p>
            <a:endParaRPr lang="en-US" dirty="0"/>
          </a:p>
          <a:p>
            <a:r>
              <a:rPr lang="en-US" dirty="0"/>
              <a:t>Pop 2 from queue.</a:t>
            </a:r>
          </a:p>
          <a:p>
            <a:endParaRPr lang="en-US" dirty="0"/>
          </a:p>
          <a:p>
            <a:r>
              <a:rPr lang="en-US" dirty="0"/>
              <a:t>We will check each adjacent states and if they are not </a:t>
            </a:r>
          </a:p>
          <a:p>
            <a:r>
              <a:rPr lang="en-US" dirty="0"/>
              <a:t>Visited then make them visited and push it in queue.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582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[1,1,1,0,1,1,0,0,1,0,0,0,0,0,0,0,0,0,0,0,0,0,0,0,0,0,</a:t>
            </a:r>
          </a:p>
          <a:p>
            <a:r>
              <a:rPr lang="en-US" dirty="0"/>
              <a:t>	0,0,0,0,0,0,0,0,0,1]</a:t>
            </a:r>
          </a:p>
          <a:p>
            <a:r>
              <a:rPr lang="en-US" dirty="0"/>
              <a:t>Queue : [3,37,5,6,9]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16306A-7CEA-4D1E-87BC-BECC109AF5F0}"/>
              </a:ext>
            </a:extLst>
          </p:cNvPr>
          <p:cNvSpPr txBox="1"/>
          <p:nvPr/>
        </p:nvSpPr>
        <p:spPr>
          <a:xfrm>
            <a:off x="7647785" y="59971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7F3B6F-63DB-4580-8B0C-D3B2D6CCE7DA}"/>
              </a:ext>
            </a:extLst>
          </p:cNvPr>
          <p:cNvSpPr txBox="1"/>
          <p:nvPr/>
        </p:nvSpPr>
        <p:spPr>
          <a:xfrm>
            <a:off x="8069059" y="9690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D29760-58B2-44A2-8077-6293F82E8584}"/>
              </a:ext>
            </a:extLst>
          </p:cNvPr>
          <p:cNvSpPr txBox="1"/>
          <p:nvPr/>
        </p:nvSpPr>
        <p:spPr>
          <a:xfrm>
            <a:off x="7707579" y="122483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22DDE1-F82A-48FF-BE34-8B1FC835A736}"/>
              </a:ext>
            </a:extLst>
          </p:cNvPr>
          <p:cNvSpPr txBox="1"/>
          <p:nvPr/>
        </p:nvSpPr>
        <p:spPr>
          <a:xfrm>
            <a:off x="8166712" y="5073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A77E36-7D0B-4A4A-9D8D-E6FE4370F46C}"/>
              </a:ext>
            </a:extLst>
          </p:cNvPr>
          <p:cNvSpPr txBox="1"/>
          <p:nvPr/>
        </p:nvSpPr>
        <p:spPr>
          <a:xfrm>
            <a:off x="8434573" y="14095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760351-F609-41E8-B37F-E356F1067431}"/>
              </a:ext>
            </a:extLst>
          </p:cNvPr>
          <p:cNvSpPr txBox="1"/>
          <p:nvPr/>
        </p:nvSpPr>
        <p:spPr>
          <a:xfrm>
            <a:off x="7865026" y="16652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8532C2-DBFC-4377-8110-F84F0047DE25}"/>
              </a:ext>
            </a:extLst>
          </p:cNvPr>
          <p:cNvSpPr txBox="1"/>
          <p:nvPr/>
        </p:nvSpPr>
        <p:spPr>
          <a:xfrm>
            <a:off x="7346099" y="203462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B2917E-697A-479F-9A4F-678D99551A2C}"/>
              </a:ext>
            </a:extLst>
          </p:cNvPr>
          <p:cNvSpPr txBox="1"/>
          <p:nvPr/>
        </p:nvSpPr>
        <p:spPr>
          <a:xfrm>
            <a:off x="8858355" y="230096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C2077F-72DD-4659-958C-F1A2F35E50AA}"/>
              </a:ext>
            </a:extLst>
          </p:cNvPr>
          <p:cNvSpPr txBox="1"/>
          <p:nvPr/>
        </p:nvSpPr>
        <p:spPr>
          <a:xfrm>
            <a:off x="9740126" y="236672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CA8F96-BAE4-4EF1-A87E-D36FB725CD72}"/>
              </a:ext>
            </a:extLst>
          </p:cNvPr>
          <p:cNvSpPr txBox="1"/>
          <p:nvPr/>
        </p:nvSpPr>
        <p:spPr>
          <a:xfrm>
            <a:off x="10244239" y="177678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C681DC-AA10-4711-8E19-0F4C13331742}"/>
              </a:ext>
            </a:extLst>
          </p:cNvPr>
          <p:cNvSpPr txBox="1"/>
          <p:nvPr/>
        </p:nvSpPr>
        <p:spPr>
          <a:xfrm>
            <a:off x="11321636" y="184948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E0328-4674-4475-8113-7C3B7706A1B1}"/>
              </a:ext>
            </a:extLst>
          </p:cNvPr>
          <p:cNvSpPr txBox="1"/>
          <p:nvPr/>
        </p:nvSpPr>
        <p:spPr>
          <a:xfrm>
            <a:off x="11661350" y="230096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E03235-0AD5-4C1A-AF5F-478A55EB3756}"/>
              </a:ext>
            </a:extLst>
          </p:cNvPr>
          <p:cNvSpPr txBox="1"/>
          <p:nvPr/>
        </p:nvSpPr>
        <p:spPr>
          <a:xfrm>
            <a:off x="11321636" y="267029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A7B4D6-3123-4968-958F-EAE803B8B012}"/>
              </a:ext>
            </a:extLst>
          </p:cNvPr>
          <p:cNvSpPr txBox="1"/>
          <p:nvPr/>
        </p:nvSpPr>
        <p:spPr>
          <a:xfrm>
            <a:off x="11229302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0851CC-CDF2-42C2-87EC-8A5D5283B932}"/>
              </a:ext>
            </a:extLst>
          </p:cNvPr>
          <p:cNvSpPr txBox="1"/>
          <p:nvPr/>
        </p:nvSpPr>
        <p:spPr>
          <a:xfrm>
            <a:off x="10831079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F54681-8C36-479E-96F8-DFF273EF7AF4}"/>
              </a:ext>
            </a:extLst>
          </p:cNvPr>
          <p:cNvSpPr txBox="1"/>
          <p:nvPr/>
        </p:nvSpPr>
        <p:spPr>
          <a:xfrm>
            <a:off x="10831079" y="248563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C6A597-51BF-4BDF-A85C-A825524534AA}"/>
              </a:ext>
            </a:extLst>
          </p:cNvPr>
          <p:cNvSpPr txBox="1"/>
          <p:nvPr/>
        </p:nvSpPr>
        <p:spPr>
          <a:xfrm>
            <a:off x="11205501" y="221561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69F52D-2992-42BE-B058-F4A2FE7D54AC}"/>
              </a:ext>
            </a:extLst>
          </p:cNvPr>
          <p:cNvSpPr txBox="1"/>
          <p:nvPr/>
        </p:nvSpPr>
        <p:spPr>
          <a:xfrm>
            <a:off x="10135579" y="301683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F09D52-A4C9-4782-86D8-9B1918037E7A}"/>
              </a:ext>
            </a:extLst>
          </p:cNvPr>
          <p:cNvSpPr txBox="1"/>
          <p:nvPr/>
        </p:nvSpPr>
        <p:spPr>
          <a:xfrm>
            <a:off x="9616836" y="291658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B7E959-0BC1-4B80-BA4D-0D3DB4E5A78D}"/>
              </a:ext>
            </a:extLst>
          </p:cNvPr>
          <p:cNvSpPr txBox="1"/>
          <p:nvPr/>
        </p:nvSpPr>
        <p:spPr>
          <a:xfrm>
            <a:off x="9573439" y="346644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4ADE9C-74BF-4592-BC9F-22F9B1293B61}"/>
              </a:ext>
            </a:extLst>
          </p:cNvPr>
          <p:cNvSpPr txBox="1"/>
          <p:nvPr/>
        </p:nvSpPr>
        <p:spPr>
          <a:xfrm>
            <a:off x="9009198" y="329005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1161DC-82F1-4A0E-84F1-831E2E1DD657}"/>
              </a:ext>
            </a:extLst>
          </p:cNvPr>
          <p:cNvSpPr txBox="1"/>
          <p:nvPr/>
        </p:nvSpPr>
        <p:spPr>
          <a:xfrm>
            <a:off x="8206893" y="316936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20BE0D-606C-4787-B88D-1771227E2F3C}"/>
              </a:ext>
            </a:extLst>
          </p:cNvPr>
          <p:cNvSpPr txBox="1"/>
          <p:nvPr/>
        </p:nvSpPr>
        <p:spPr>
          <a:xfrm>
            <a:off x="6718471" y="285496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95E3A0-8EF3-4986-8872-808572988141}"/>
              </a:ext>
            </a:extLst>
          </p:cNvPr>
          <p:cNvSpPr txBox="1"/>
          <p:nvPr/>
        </p:nvSpPr>
        <p:spPr>
          <a:xfrm>
            <a:off x="7707579" y="37355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1067EF-73BB-4725-A5B3-278BA13F2B0E}"/>
              </a:ext>
            </a:extLst>
          </p:cNvPr>
          <p:cNvSpPr txBox="1"/>
          <p:nvPr/>
        </p:nvSpPr>
        <p:spPr>
          <a:xfrm>
            <a:off x="8302408" y="516310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A5BC78-9989-40C9-8FB6-13292153947D}"/>
              </a:ext>
            </a:extLst>
          </p:cNvPr>
          <p:cNvSpPr txBox="1"/>
          <p:nvPr/>
        </p:nvSpPr>
        <p:spPr>
          <a:xfrm>
            <a:off x="7493134" y="4673406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6CA16D-680E-4D51-B817-513E38E89E28}"/>
              </a:ext>
            </a:extLst>
          </p:cNvPr>
          <p:cNvSpPr txBox="1"/>
          <p:nvPr/>
        </p:nvSpPr>
        <p:spPr>
          <a:xfrm>
            <a:off x="6987976" y="4793771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520D84-4EF2-42E6-93B8-3642C2484DC0}"/>
              </a:ext>
            </a:extLst>
          </p:cNvPr>
          <p:cNvSpPr txBox="1"/>
          <p:nvPr/>
        </p:nvSpPr>
        <p:spPr>
          <a:xfrm>
            <a:off x="6566685" y="587439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EE1DDA-43D2-4F11-BEBB-0FA66577E274}"/>
              </a:ext>
            </a:extLst>
          </p:cNvPr>
          <p:cNvSpPr txBox="1"/>
          <p:nvPr/>
        </p:nvSpPr>
        <p:spPr>
          <a:xfrm>
            <a:off x="7597165" y="6051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59E74FE-9675-411D-A44E-CA2C37C3C833}"/>
              </a:ext>
            </a:extLst>
          </p:cNvPr>
          <p:cNvSpPr txBox="1"/>
          <p:nvPr/>
        </p:nvSpPr>
        <p:spPr>
          <a:xfrm>
            <a:off x="8015869" y="607272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79C588-1C0E-4673-8F1A-44B341FC4A93}"/>
              </a:ext>
            </a:extLst>
          </p:cNvPr>
          <p:cNvSpPr txBox="1"/>
          <p:nvPr/>
        </p:nvSpPr>
        <p:spPr>
          <a:xfrm>
            <a:off x="8585198" y="5616421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CFB3F9-E8B8-4E85-B67D-861149F1CAC1}"/>
              </a:ext>
            </a:extLst>
          </p:cNvPr>
          <p:cNvSpPr txBox="1"/>
          <p:nvPr/>
        </p:nvSpPr>
        <p:spPr>
          <a:xfrm>
            <a:off x="10995931" y="56089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FBBCE-B52B-4A63-851D-A7C5DF1A4839}"/>
              </a:ext>
            </a:extLst>
          </p:cNvPr>
          <p:cNvSpPr txBox="1"/>
          <p:nvPr/>
        </p:nvSpPr>
        <p:spPr>
          <a:xfrm>
            <a:off x="8246458" y="4028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D04912-ACD6-4406-AE8A-E94E1310707D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36AB179-C765-4418-B360-581086DBED85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840A87F0-62C2-4979-A8B0-7AF20570B5D6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992920A-EA48-4F14-A72E-461D6E44B39F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7BCE70F-92BF-4A66-A3CD-EA0565FDE15C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66753D3-FFF6-4DF0-939A-E349FD1B7656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2AAB083-4133-43E5-95E8-D1515E321165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E1BAE90-392B-431F-96C5-B305D1107B9D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FC8C029-F26F-4AD0-B785-794CBA2A680E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8422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602045443"/>
                  </p:ext>
                </p:extLst>
              </p:nvPr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8650" y="2505670"/>
            <a:ext cx="532421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: Punjab</a:t>
            </a:r>
          </a:p>
          <a:p>
            <a:endParaRPr lang="en-US" dirty="0"/>
          </a:p>
          <a:p>
            <a:r>
              <a:rPr lang="en-US" dirty="0"/>
              <a:t>3    -&gt; 1, 2,4,6,8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Since, Color of 1 and 3 are different and 1 is already </a:t>
            </a:r>
          </a:p>
          <a:p>
            <a:r>
              <a:rPr lang="en-US" dirty="0"/>
              <a:t>visited.</a:t>
            </a:r>
          </a:p>
          <a:p>
            <a:endParaRPr lang="en-US" dirty="0"/>
          </a:p>
          <a:p>
            <a:r>
              <a:rPr lang="en-US" dirty="0"/>
              <a:t>Therefore we will move further.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582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[1,1,1,0,1,1,0,0,1,0,0,0,0,0,0,0,0,0,0,0,0,0,0,0,0,0,</a:t>
            </a:r>
          </a:p>
          <a:p>
            <a:r>
              <a:rPr lang="en-US" dirty="0"/>
              <a:t>	0,0,0,0,0,0,0,0,0,1]</a:t>
            </a:r>
          </a:p>
          <a:p>
            <a:r>
              <a:rPr lang="en-US" dirty="0"/>
              <a:t>Queue : [37,5,6,9]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4B4F8A-FBA2-46DD-9A48-D81E2D0ADB13}"/>
              </a:ext>
            </a:extLst>
          </p:cNvPr>
          <p:cNvSpPr txBox="1"/>
          <p:nvPr/>
        </p:nvSpPr>
        <p:spPr>
          <a:xfrm>
            <a:off x="7647785" y="59971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60C12F-1A66-4929-9E0C-C1BBCEC5B49D}"/>
              </a:ext>
            </a:extLst>
          </p:cNvPr>
          <p:cNvSpPr txBox="1"/>
          <p:nvPr/>
        </p:nvSpPr>
        <p:spPr>
          <a:xfrm>
            <a:off x="8069059" y="9690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4A726C-73BE-4CA4-815C-DC3010A22231}"/>
              </a:ext>
            </a:extLst>
          </p:cNvPr>
          <p:cNvSpPr txBox="1"/>
          <p:nvPr/>
        </p:nvSpPr>
        <p:spPr>
          <a:xfrm>
            <a:off x="7707579" y="122483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537BDF-8337-48FA-97AC-23894B1E2804}"/>
              </a:ext>
            </a:extLst>
          </p:cNvPr>
          <p:cNvSpPr txBox="1"/>
          <p:nvPr/>
        </p:nvSpPr>
        <p:spPr>
          <a:xfrm>
            <a:off x="8166712" y="5073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A2AE5F-CFE7-48F8-A8E1-C95718022381}"/>
              </a:ext>
            </a:extLst>
          </p:cNvPr>
          <p:cNvSpPr txBox="1"/>
          <p:nvPr/>
        </p:nvSpPr>
        <p:spPr>
          <a:xfrm>
            <a:off x="8434573" y="14095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D344AC-7FC0-4D5F-8497-52E0C3ADA095}"/>
              </a:ext>
            </a:extLst>
          </p:cNvPr>
          <p:cNvSpPr txBox="1"/>
          <p:nvPr/>
        </p:nvSpPr>
        <p:spPr>
          <a:xfrm>
            <a:off x="7865026" y="16652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7EF1A4-FCE9-47D0-8CC2-D404521481FF}"/>
              </a:ext>
            </a:extLst>
          </p:cNvPr>
          <p:cNvSpPr txBox="1"/>
          <p:nvPr/>
        </p:nvSpPr>
        <p:spPr>
          <a:xfrm>
            <a:off x="7346099" y="203462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92F13E-A8E5-45C5-A586-2DBB15C85095}"/>
              </a:ext>
            </a:extLst>
          </p:cNvPr>
          <p:cNvSpPr txBox="1"/>
          <p:nvPr/>
        </p:nvSpPr>
        <p:spPr>
          <a:xfrm>
            <a:off x="8858355" y="230096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A4017C-4BC4-456C-816C-9B061958BE43}"/>
              </a:ext>
            </a:extLst>
          </p:cNvPr>
          <p:cNvSpPr txBox="1"/>
          <p:nvPr/>
        </p:nvSpPr>
        <p:spPr>
          <a:xfrm>
            <a:off x="9740126" y="236672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364411-A486-4ACC-B667-DE6CCFD34DA5}"/>
              </a:ext>
            </a:extLst>
          </p:cNvPr>
          <p:cNvSpPr txBox="1"/>
          <p:nvPr/>
        </p:nvSpPr>
        <p:spPr>
          <a:xfrm>
            <a:off x="10244239" y="177678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819CE9-5412-4578-9F66-9D3EF7B69016}"/>
              </a:ext>
            </a:extLst>
          </p:cNvPr>
          <p:cNvSpPr txBox="1"/>
          <p:nvPr/>
        </p:nvSpPr>
        <p:spPr>
          <a:xfrm>
            <a:off x="11321636" y="184948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CC29AC-20B6-4646-9695-1F4A038D8106}"/>
              </a:ext>
            </a:extLst>
          </p:cNvPr>
          <p:cNvSpPr txBox="1"/>
          <p:nvPr/>
        </p:nvSpPr>
        <p:spPr>
          <a:xfrm>
            <a:off x="11661350" y="230096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E5ACC1-D267-43C2-8396-C36181E3A018}"/>
              </a:ext>
            </a:extLst>
          </p:cNvPr>
          <p:cNvSpPr txBox="1"/>
          <p:nvPr/>
        </p:nvSpPr>
        <p:spPr>
          <a:xfrm>
            <a:off x="11321636" y="267029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DE45F9-15E0-44F7-BCFC-222322D99442}"/>
              </a:ext>
            </a:extLst>
          </p:cNvPr>
          <p:cNvSpPr txBox="1"/>
          <p:nvPr/>
        </p:nvSpPr>
        <p:spPr>
          <a:xfrm>
            <a:off x="11229302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D3016E-0D14-44DF-A4B2-B07F294A657F}"/>
              </a:ext>
            </a:extLst>
          </p:cNvPr>
          <p:cNvSpPr txBox="1"/>
          <p:nvPr/>
        </p:nvSpPr>
        <p:spPr>
          <a:xfrm>
            <a:off x="10831079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533BEF-6C57-43C9-A863-A7ECF8BAFF9D}"/>
              </a:ext>
            </a:extLst>
          </p:cNvPr>
          <p:cNvSpPr txBox="1"/>
          <p:nvPr/>
        </p:nvSpPr>
        <p:spPr>
          <a:xfrm>
            <a:off x="10831079" y="248563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65439D-0659-4ACD-88D0-8DD78B36E6B4}"/>
              </a:ext>
            </a:extLst>
          </p:cNvPr>
          <p:cNvSpPr txBox="1"/>
          <p:nvPr/>
        </p:nvSpPr>
        <p:spPr>
          <a:xfrm>
            <a:off x="11205501" y="221561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63F263-54AC-4660-A4E1-F1378B4BB23A}"/>
              </a:ext>
            </a:extLst>
          </p:cNvPr>
          <p:cNvSpPr txBox="1"/>
          <p:nvPr/>
        </p:nvSpPr>
        <p:spPr>
          <a:xfrm>
            <a:off x="10135579" y="301683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ACE0D3-AC21-414F-9B3D-C446ADE85D7A}"/>
              </a:ext>
            </a:extLst>
          </p:cNvPr>
          <p:cNvSpPr txBox="1"/>
          <p:nvPr/>
        </p:nvSpPr>
        <p:spPr>
          <a:xfrm>
            <a:off x="9616836" y="291658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4153BE-6766-4705-A27D-652E635B8C51}"/>
              </a:ext>
            </a:extLst>
          </p:cNvPr>
          <p:cNvSpPr txBox="1"/>
          <p:nvPr/>
        </p:nvSpPr>
        <p:spPr>
          <a:xfrm>
            <a:off x="9573439" y="346644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27FCD8-D67A-4276-BCCB-3E7633C4AAE9}"/>
              </a:ext>
            </a:extLst>
          </p:cNvPr>
          <p:cNvSpPr txBox="1"/>
          <p:nvPr/>
        </p:nvSpPr>
        <p:spPr>
          <a:xfrm>
            <a:off x="9009198" y="329005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E35ACB-2989-4C3E-A3D6-7CC5F6BC821A}"/>
              </a:ext>
            </a:extLst>
          </p:cNvPr>
          <p:cNvSpPr txBox="1"/>
          <p:nvPr/>
        </p:nvSpPr>
        <p:spPr>
          <a:xfrm>
            <a:off x="8206893" y="316936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6060E9-7100-4C7F-BD1E-329DFD02F38E}"/>
              </a:ext>
            </a:extLst>
          </p:cNvPr>
          <p:cNvSpPr txBox="1"/>
          <p:nvPr/>
        </p:nvSpPr>
        <p:spPr>
          <a:xfrm>
            <a:off x="6718471" y="285496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B212DF-1AA5-4233-891A-A1BEE671FAF2}"/>
              </a:ext>
            </a:extLst>
          </p:cNvPr>
          <p:cNvSpPr txBox="1"/>
          <p:nvPr/>
        </p:nvSpPr>
        <p:spPr>
          <a:xfrm>
            <a:off x="7707579" y="37355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6D1EC8-4991-462C-934A-EEB1A5E8D15A}"/>
              </a:ext>
            </a:extLst>
          </p:cNvPr>
          <p:cNvSpPr txBox="1"/>
          <p:nvPr/>
        </p:nvSpPr>
        <p:spPr>
          <a:xfrm>
            <a:off x="8302408" y="516310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8302F7-B744-43A3-9C1A-6D7C5ADBEAA2}"/>
              </a:ext>
            </a:extLst>
          </p:cNvPr>
          <p:cNvSpPr txBox="1"/>
          <p:nvPr/>
        </p:nvSpPr>
        <p:spPr>
          <a:xfrm>
            <a:off x="7493134" y="4673406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6C7E26-F374-46DB-A878-6FE325FE186A}"/>
              </a:ext>
            </a:extLst>
          </p:cNvPr>
          <p:cNvSpPr txBox="1"/>
          <p:nvPr/>
        </p:nvSpPr>
        <p:spPr>
          <a:xfrm>
            <a:off x="6987976" y="4793771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EE05A77-3DE0-4CC8-A22E-8F8F6464E76D}"/>
              </a:ext>
            </a:extLst>
          </p:cNvPr>
          <p:cNvSpPr txBox="1"/>
          <p:nvPr/>
        </p:nvSpPr>
        <p:spPr>
          <a:xfrm>
            <a:off x="6566685" y="587439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D5FB54-4494-4EA0-A601-F32CB4DA7ACC}"/>
              </a:ext>
            </a:extLst>
          </p:cNvPr>
          <p:cNvSpPr txBox="1"/>
          <p:nvPr/>
        </p:nvSpPr>
        <p:spPr>
          <a:xfrm>
            <a:off x="7597165" y="6051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E73ECEB-5D38-49C3-8F95-B496E0F6281E}"/>
              </a:ext>
            </a:extLst>
          </p:cNvPr>
          <p:cNvSpPr txBox="1"/>
          <p:nvPr/>
        </p:nvSpPr>
        <p:spPr>
          <a:xfrm>
            <a:off x="8015869" y="607272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9BD5246-30F9-4174-8B0B-20FA2F9DCDA8}"/>
              </a:ext>
            </a:extLst>
          </p:cNvPr>
          <p:cNvSpPr txBox="1"/>
          <p:nvPr/>
        </p:nvSpPr>
        <p:spPr>
          <a:xfrm>
            <a:off x="8585198" y="5616421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0D3585-7003-4F40-86BE-852FCF917EC9}"/>
              </a:ext>
            </a:extLst>
          </p:cNvPr>
          <p:cNvSpPr txBox="1"/>
          <p:nvPr/>
        </p:nvSpPr>
        <p:spPr>
          <a:xfrm>
            <a:off x="10995931" y="56089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E31C147-1C3B-46A5-B618-625B2B895830}"/>
              </a:ext>
            </a:extLst>
          </p:cNvPr>
          <p:cNvSpPr txBox="1"/>
          <p:nvPr/>
        </p:nvSpPr>
        <p:spPr>
          <a:xfrm>
            <a:off x="8246458" y="4028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FDABC6-3FBD-49A9-BC18-2092B89CF9B4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5617FAD-C5FA-4AA4-8675-6F60590F4E2A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F878496-9B65-4C45-8E30-351A3289CBBF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654C569-E84C-4503-AC61-AA6F6D3A9E12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DC414AC-D784-4B8A-B5AD-C2D9E04F9A0C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2879A0-44DE-4072-A7C0-5C2B7C143905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C07660-1AC5-4605-860C-8934FBCC0690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FB18C5A-3DA0-45D3-A31F-032AC3DB6F10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DE19F46-5D45-41D1-ABE7-4B37099803FE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88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/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8650" y="2505670"/>
            <a:ext cx="532421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: Punjab</a:t>
            </a:r>
          </a:p>
          <a:p>
            <a:endParaRPr lang="en-US" dirty="0"/>
          </a:p>
          <a:p>
            <a:r>
              <a:rPr lang="en-US" dirty="0"/>
              <a:t>3    -&gt; 1, 2,4,6,8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Since, Color of 2 and 3 are different and 2 is already </a:t>
            </a:r>
          </a:p>
          <a:p>
            <a:r>
              <a:rPr lang="en-US" dirty="0"/>
              <a:t>visited.</a:t>
            </a:r>
          </a:p>
          <a:p>
            <a:endParaRPr lang="en-US" dirty="0"/>
          </a:p>
          <a:p>
            <a:r>
              <a:rPr lang="en-US" dirty="0"/>
              <a:t>Therefore we will move further.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582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[1,1,1,0,1,1,0,0,1,0,0,0,0,0,0,0,0,0,0,0,0,0,0,0,0,0,</a:t>
            </a:r>
          </a:p>
          <a:p>
            <a:r>
              <a:rPr lang="en-US" dirty="0"/>
              <a:t>	0,0,0,0,0,0,0,0,0,1]</a:t>
            </a:r>
          </a:p>
          <a:p>
            <a:r>
              <a:rPr lang="en-US" dirty="0"/>
              <a:t>Queue : [37,5,6,9]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77DC1D-7838-4937-86BA-3585B5E705BE}"/>
              </a:ext>
            </a:extLst>
          </p:cNvPr>
          <p:cNvSpPr txBox="1"/>
          <p:nvPr/>
        </p:nvSpPr>
        <p:spPr>
          <a:xfrm>
            <a:off x="7647785" y="59971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919DAE-0E37-4A66-82FE-819064FB7F12}"/>
              </a:ext>
            </a:extLst>
          </p:cNvPr>
          <p:cNvSpPr txBox="1"/>
          <p:nvPr/>
        </p:nvSpPr>
        <p:spPr>
          <a:xfrm>
            <a:off x="8069059" y="9690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7F51E4-DBC8-45DF-89EE-AC0C8D264E6F}"/>
              </a:ext>
            </a:extLst>
          </p:cNvPr>
          <p:cNvSpPr txBox="1"/>
          <p:nvPr/>
        </p:nvSpPr>
        <p:spPr>
          <a:xfrm>
            <a:off x="7707579" y="122483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73A5C6-5CDB-4DC9-807B-B1E630BE0217}"/>
              </a:ext>
            </a:extLst>
          </p:cNvPr>
          <p:cNvSpPr txBox="1"/>
          <p:nvPr/>
        </p:nvSpPr>
        <p:spPr>
          <a:xfrm>
            <a:off x="8166712" y="5073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AC8923-5D6E-40F8-93D1-426E34CABBC3}"/>
              </a:ext>
            </a:extLst>
          </p:cNvPr>
          <p:cNvSpPr txBox="1"/>
          <p:nvPr/>
        </p:nvSpPr>
        <p:spPr>
          <a:xfrm>
            <a:off x="8434573" y="14095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C399EB-44A7-4633-A330-DF5885680A84}"/>
              </a:ext>
            </a:extLst>
          </p:cNvPr>
          <p:cNvSpPr txBox="1"/>
          <p:nvPr/>
        </p:nvSpPr>
        <p:spPr>
          <a:xfrm>
            <a:off x="7865026" y="16652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CFB047-5438-4210-8612-ECC18D7462DD}"/>
              </a:ext>
            </a:extLst>
          </p:cNvPr>
          <p:cNvSpPr txBox="1"/>
          <p:nvPr/>
        </p:nvSpPr>
        <p:spPr>
          <a:xfrm>
            <a:off x="7346099" y="203462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E5CEB9-2503-47B9-B143-BB1DC90CF0D8}"/>
              </a:ext>
            </a:extLst>
          </p:cNvPr>
          <p:cNvSpPr txBox="1"/>
          <p:nvPr/>
        </p:nvSpPr>
        <p:spPr>
          <a:xfrm>
            <a:off x="8858355" y="230096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B4945A-9076-4375-8D84-C44490321AFE}"/>
              </a:ext>
            </a:extLst>
          </p:cNvPr>
          <p:cNvSpPr txBox="1"/>
          <p:nvPr/>
        </p:nvSpPr>
        <p:spPr>
          <a:xfrm>
            <a:off x="9740126" y="236672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0347B8-D52F-496E-8F24-DDFDC0682CF8}"/>
              </a:ext>
            </a:extLst>
          </p:cNvPr>
          <p:cNvSpPr txBox="1"/>
          <p:nvPr/>
        </p:nvSpPr>
        <p:spPr>
          <a:xfrm>
            <a:off x="10244239" y="177678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E1C2AC-6935-48B7-9BEA-C10318FDDFE2}"/>
              </a:ext>
            </a:extLst>
          </p:cNvPr>
          <p:cNvSpPr txBox="1"/>
          <p:nvPr/>
        </p:nvSpPr>
        <p:spPr>
          <a:xfrm>
            <a:off x="11321636" y="184948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3EB755-FA73-41FC-ABF9-3E3C5C3992F1}"/>
              </a:ext>
            </a:extLst>
          </p:cNvPr>
          <p:cNvSpPr txBox="1"/>
          <p:nvPr/>
        </p:nvSpPr>
        <p:spPr>
          <a:xfrm>
            <a:off x="11661350" y="230096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DC1D70-2BDC-42F8-8027-8E014550491A}"/>
              </a:ext>
            </a:extLst>
          </p:cNvPr>
          <p:cNvSpPr txBox="1"/>
          <p:nvPr/>
        </p:nvSpPr>
        <p:spPr>
          <a:xfrm>
            <a:off x="11321636" y="267029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639A7E-D0E7-4D2D-AAF6-6B3E9E382789}"/>
              </a:ext>
            </a:extLst>
          </p:cNvPr>
          <p:cNvSpPr txBox="1"/>
          <p:nvPr/>
        </p:nvSpPr>
        <p:spPr>
          <a:xfrm>
            <a:off x="11229302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D0511D-B162-449A-8B04-F86BCA1370E4}"/>
              </a:ext>
            </a:extLst>
          </p:cNvPr>
          <p:cNvSpPr txBox="1"/>
          <p:nvPr/>
        </p:nvSpPr>
        <p:spPr>
          <a:xfrm>
            <a:off x="10831079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A6E972-6719-4D75-8DD5-A8019A6F109C}"/>
              </a:ext>
            </a:extLst>
          </p:cNvPr>
          <p:cNvSpPr txBox="1"/>
          <p:nvPr/>
        </p:nvSpPr>
        <p:spPr>
          <a:xfrm>
            <a:off x="10831079" y="248563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18A2A1-85A3-446C-9EAE-FAD56A9A3A7F}"/>
              </a:ext>
            </a:extLst>
          </p:cNvPr>
          <p:cNvSpPr txBox="1"/>
          <p:nvPr/>
        </p:nvSpPr>
        <p:spPr>
          <a:xfrm>
            <a:off x="11205501" y="221561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BDD19D-9DD0-4388-AAE5-01D6E89D7C58}"/>
              </a:ext>
            </a:extLst>
          </p:cNvPr>
          <p:cNvSpPr txBox="1"/>
          <p:nvPr/>
        </p:nvSpPr>
        <p:spPr>
          <a:xfrm>
            <a:off x="10135579" y="301683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89BE82-4963-4FD0-9A48-A30E86FCD06E}"/>
              </a:ext>
            </a:extLst>
          </p:cNvPr>
          <p:cNvSpPr txBox="1"/>
          <p:nvPr/>
        </p:nvSpPr>
        <p:spPr>
          <a:xfrm>
            <a:off x="9616836" y="291658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8C10E3-67BA-43A8-BCB9-811453AAA708}"/>
              </a:ext>
            </a:extLst>
          </p:cNvPr>
          <p:cNvSpPr txBox="1"/>
          <p:nvPr/>
        </p:nvSpPr>
        <p:spPr>
          <a:xfrm>
            <a:off x="9573439" y="346644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F62CB6-FF47-4121-AED6-27C4D4590C2A}"/>
              </a:ext>
            </a:extLst>
          </p:cNvPr>
          <p:cNvSpPr txBox="1"/>
          <p:nvPr/>
        </p:nvSpPr>
        <p:spPr>
          <a:xfrm>
            <a:off x="9009198" y="329005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D97568-CEA3-435A-B4FF-3CED17FBFC73}"/>
              </a:ext>
            </a:extLst>
          </p:cNvPr>
          <p:cNvSpPr txBox="1"/>
          <p:nvPr/>
        </p:nvSpPr>
        <p:spPr>
          <a:xfrm>
            <a:off x="8206893" y="316936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136A44-01A6-46B0-B9D2-6094E5647896}"/>
              </a:ext>
            </a:extLst>
          </p:cNvPr>
          <p:cNvSpPr txBox="1"/>
          <p:nvPr/>
        </p:nvSpPr>
        <p:spPr>
          <a:xfrm>
            <a:off x="6718471" y="285496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43C8B1-F936-471D-A304-2960A1AEF598}"/>
              </a:ext>
            </a:extLst>
          </p:cNvPr>
          <p:cNvSpPr txBox="1"/>
          <p:nvPr/>
        </p:nvSpPr>
        <p:spPr>
          <a:xfrm>
            <a:off x="7707579" y="37355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53D96B-A545-475C-AFB3-712245C6F776}"/>
              </a:ext>
            </a:extLst>
          </p:cNvPr>
          <p:cNvSpPr txBox="1"/>
          <p:nvPr/>
        </p:nvSpPr>
        <p:spPr>
          <a:xfrm>
            <a:off x="8302408" y="516310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82D1A7-E107-4EC4-A86D-C407AB9B3344}"/>
              </a:ext>
            </a:extLst>
          </p:cNvPr>
          <p:cNvSpPr txBox="1"/>
          <p:nvPr/>
        </p:nvSpPr>
        <p:spPr>
          <a:xfrm>
            <a:off x="7493134" y="4673406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0549FE-CCB8-40CF-9A2A-43B932C7985F}"/>
              </a:ext>
            </a:extLst>
          </p:cNvPr>
          <p:cNvSpPr txBox="1"/>
          <p:nvPr/>
        </p:nvSpPr>
        <p:spPr>
          <a:xfrm>
            <a:off x="6987976" y="4793771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A88A68-45AF-430C-A5B3-5429ACCA7DA9}"/>
              </a:ext>
            </a:extLst>
          </p:cNvPr>
          <p:cNvSpPr txBox="1"/>
          <p:nvPr/>
        </p:nvSpPr>
        <p:spPr>
          <a:xfrm>
            <a:off x="6566685" y="587439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8CB4BF-EEDF-4404-9237-E5E25D7EA138}"/>
              </a:ext>
            </a:extLst>
          </p:cNvPr>
          <p:cNvSpPr txBox="1"/>
          <p:nvPr/>
        </p:nvSpPr>
        <p:spPr>
          <a:xfrm>
            <a:off x="7597165" y="6051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CDA46D-A83D-4371-9BF4-9BB72B7AB05E}"/>
              </a:ext>
            </a:extLst>
          </p:cNvPr>
          <p:cNvSpPr txBox="1"/>
          <p:nvPr/>
        </p:nvSpPr>
        <p:spPr>
          <a:xfrm>
            <a:off x="8015869" y="607272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A5C71CD-CBFE-4EFD-9086-BC6107B0E761}"/>
              </a:ext>
            </a:extLst>
          </p:cNvPr>
          <p:cNvSpPr txBox="1"/>
          <p:nvPr/>
        </p:nvSpPr>
        <p:spPr>
          <a:xfrm>
            <a:off x="8585198" y="5616421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F3A01C-F1A8-45FD-94F2-BF38FC64BEC8}"/>
              </a:ext>
            </a:extLst>
          </p:cNvPr>
          <p:cNvSpPr txBox="1"/>
          <p:nvPr/>
        </p:nvSpPr>
        <p:spPr>
          <a:xfrm>
            <a:off x="10995931" y="56089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27E083-36CD-494E-AAFF-81C638FBD969}"/>
              </a:ext>
            </a:extLst>
          </p:cNvPr>
          <p:cNvSpPr txBox="1"/>
          <p:nvPr/>
        </p:nvSpPr>
        <p:spPr>
          <a:xfrm>
            <a:off x="8246458" y="4028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875B77-FF40-44F6-B752-4017A2B211F1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2870A43-68E4-4638-BA6C-E5F1DF98B03C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A9B3C0F-501C-4F47-A5B0-2CB5781BB556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2BF6978-1E54-493E-BC99-C1301EC4F673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D26FB5B6-10D5-40DE-BFAC-A72A2B936DA0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55CE53-BD8E-4086-A0B7-6F1E2D6BEA47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30E3926-1796-4175-BD5F-DC5756332208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22C2F1-F1E7-4F20-82EC-3F7C67105805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07CFA8-26E7-4A36-BC19-FB22277A20AA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1775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D7FFB63-AB57-4A6D-9460-3D53080BFD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48236"/>
              </p:ext>
            </p:extLst>
          </p:nvPr>
        </p:nvGraphicFramePr>
        <p:xfrm>
          <a:off x="2643404" y="1128439"/>
          <a:ext cx="6225388" cy="46011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71088">
                  <a:extLst>
                    <a:ext uri="{9D8B030D-6E8A-4147-A177-3AD203B41FA5}">
                      <a16:colId xmlns:a16="http://schemas.microsoft.com/office/drawing/2014/main" val="2125321556"/>
                    </a:ext>
                  </a:extLst>
                </a:gridCol>
                <a:gridCol w="2494862">
                  <a:extLst>
                    <a:ext uri="{9D8B030D-6E8A-4147-A177-3AD203B41FA5}">
                      <a16:colId xmlns:a16="http://schemas.microsoft.com/office/drawing/2014/main" val="2474569611"/>
                    </a:ext>
                  </a:extLst>
                </a:gridCol>
                <a:gridCol w="2059438">
                  <a:extLst>
                    <a:ext uri="{9D8B030D-6E8A-4147-A177-3AD203B41FA5}">
                      <a16:colId xmlns:a16="http://schemas.microsoft.com/office/drawing/2014/main" val="68183534"/>
                    </a:ext>
                  </a:extLst>
                </a:gridCol>
              </a:tblGrid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State code (GST)</a:t>
                      </a:r>
                      <a:endParaRPr lang="en-IN" sz="1200" b="0" i="0" u="none" strike="noStrike" dirty="0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Name of the state/Uts</a:t>
                      </a:r>
                      <a:endParaRPr lang="en-US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Neighbouring States/Uts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1265982530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Jammu and Kashmir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2,3,37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2319980419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2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Himachal Pradesh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1,3,5,6,9,37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2615615094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3</a:t>
                      </a:r>
                      <a:endParaRPr lang="en-IN" sz="1200" b="0" i="0" u="none" strike="noStrike" dirty="0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Punjab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1,2,4,6,8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187475269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4</a:t>
                      </a:r>
                      <a:endParaRPr lang="en-IN" sz="1200" b="0" i="0" u="none" strike="noStrike" dirty="0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Chandigarh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3,6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3015414567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5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Uttarakhand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2,6,9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1522163908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6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Haryana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2,3,4,5,7,8,9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1167858742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7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Delhi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6,9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148530799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8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Rajasthan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3,6,9,23,24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32280012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9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Uttar Pradesh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2,5,6,7,8,10,20,22,23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1930803495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10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Bihar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9,19,20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3545560367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11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Sikkim</a:t>
                      </a:r>
                      <a:endParaRPr lang="en-IN" sz="1200" b="0" i="0" u="none" strike="noStrike" dirty="0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3679815305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12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Arunachal Pradesh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13,18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1928271513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13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Nagaland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12,14,18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2862236598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14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Manipur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13,15,18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1781813177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15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Mizoram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14,16,18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4253036429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16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Tripura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15,18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113500377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17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Meghalaya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2931688358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18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Assam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12,13,14,15,16,17,19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3069796999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19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West Bengal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10,11,18,20,21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176423424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20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Jharkhand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9,10,19,21,22,23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7576006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5167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/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8650" y="2505670"/>
            <a:ext cx="562404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: Punjab</a:t>
            </a:r>
          </a:p>
          <a:p>
            <a:endParaRPr lang="en-US" dirty="0"/>
          </a:p>
          <a:p>
            <a:r>
              <a:rPr lang="en-US" dirty="0"/>
              <a:t>3    -&gt; 1, 2,4,6,8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Since, Color of 4 and 3 are different and 4 is not visited.</a:t>
            </a:r>
          </a:p>
          <a:p>
            <a:r>
              <a:rPr lang="en-US" dirty="0"/>
              <a:t>Therefore we make it visited and push it in queue.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582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[1,1,1,0,1,1,0,0,1,0,0,0,0,0,0,0,0,0,0,0,0,0,0,0,0,0,</a:t>
            </a:r>
          </a:p>
          <a:p>
            <a:r>
              <a:rPr lang="en-US" dirty="0"/>
              <a:t>	0,0,0,0,0,0,0,0,0,1]</a:t>
            </a:r>
          </a:p>
          <a:p>
            <a:r>
              <a:rPr lang="en-US" dirty="0"/>
              <a:t>Queue : [37,5,6,9]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D02CF9-BA55-4414-B90F-721C7E07A3BD}"/>
              </a:ext>
            </a:extLst>
          </p:cNvPr>
          <p:cNvSpPr txBox="1"/>
          <p:nvPr/>
        </p:nvSpPr>
        <p:spPr>
          <a:xfrm>
            <a:off x="7647785" y="59971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CB4FE-1583-4B76-BFB8-FA75A52CEE67}"/>
              </a:ext>
            </a:extLst>
          </p:cNvPr>
          <p:cNvSpPr txBox="1"/>
          <p:nvPr/>
        </p:nvSpPr>
        <p:spPr>
          <a:xfrm>
            <a:off x="8069059" y="9690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EF7763-36A2-41ED-8D7A-8B92C89F6493}"/>
              </a:ext>
            </a:extLst>
          </p:cNvPr>
          <p:cNvSpPr txBox="1"/>
          <p:nvPr/>
        </p:nvSpPr>
        <p:spPr>
          <a:xfrm>
            <a:off x="7707579" y="122483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AA8C9A-CEEF-4100-BAC5-BA13F0F220D4}"/>
              </a:ext>
            </a:extLst>
          </p:cNvPr>
          <p:cNvSpPr txBox="1"/>
          <p:nvPr/>
        </p:nvSpPr>
        <p:spPr>
          <a:xfrm>
            <a:off x="8166712" y="5073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D69275-F7B5-4652-A53B-7C818121ED6B}"/>
              </a:ext>
            </a:extLst>
          </p:cNvPr>
          <p:cNvSpPr txBox="1"/>
          <p:nvPr/>
        </p:nvSpPr>
        <p:spPr>
          <a:xfrm>
            <a:off x="8434573" y="14095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29D50A-5F5E-4A6A-A23D-ED37C4988B6D}"/>
              </a:ext>
            </a:extLst>
          </p:cNvPr>
          <p:cNvSpPr txBox="1"/>
          <p:nvPr/>
        </p:nvSpPr>
        <p:spPr>
          <a:xfrm>
            <a:off x="7865026" y="16652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5985D0-2A46-46F8-B160-20C2DBAE8F2D}"/>
              </a:ext>
            </a:extLst>
          </p:cNvPr>
          <p:cNvSpPr txBox="1"/>
          <p:nvPr/>
        </p:nvSpPr>
        <p:spPr>
          <a:xfrm>
            <a:off x="7346099" y="203462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5EB3FC-47A0-44EB-A676-18539B080144}"/>
              </a:ext>
            </a:extLst>
          </p:cNvPr>
          <p:cNvSpPr txBox="1"/>
          <p:nvPr/>
        </p:nvSpPr>
        <p:spPr>
          <a:xfrm>
            <a:off x="8858355" y="230096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18A97A-982D-4DD6-BE47-34E6106FB55A}"/>
              </a:ext>
            </a:extLst>
          </p:cNvPr>
          <p:cNvSpPr txBox="1"/>
          <p:nvPr/>
        </p:nvSpPr>
        <p:spPr>
          <a:xfrm>
            <a:off x="9740126" y="236672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83C54F-1DB3-4C09-A852-72A27FD7C797}"/>
              </a:ext>
            </a:extLst>
          </p:cNvPr>
          <p:cNvSpPr txBox="1"/>
          <p:nvPr/>
        </p:nvSpPr>
        <p:spPr>
          <a:xfrm>
            <a:off x="10244239" y="177678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C88681-F194-4D6F-B02A-6BB4BCEAA406}"/>
              </a:ext>
            </a:extLst>
          </p:cNvPr>
          <p:cNvSpPr txBox="1"/>
          <p:nvPr/>
        </p:nvSpPr>
        <p:spPr>
          <a:xfrm>
            <a:off x="11321636" y="184948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275393-3C8C-4165-96AB-63D74283BE29}"/>
              </a:ext>
            </a:extLst>
          </p:cNvPr>
          <p:cNvSpPr txBox="1"/>
          <p:nvPr/>
        </p:nvSpPr>
        <p:spPr>
          <a:xfrm>
            <a:off x="11661350" y="230096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CE2B56-036E-4784-94DF-BCB0251228F5}"/>
              </a:ext>
            </a:extLst>
          </p:cNvPr>
          <p:cNvSpPr txBox="1"/>
          <p:nvPr/>
        </p:nvSpPr>
        <p:spPr>
          <a:xfrm>
            <a:off x="11321636" y="267029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C3B09C-FE18-4229-BDC2-CCC5F00D7EBC}"/>
              </a:ext>
            </a:extLst>
          </p:cNvPr>
          <p:cNvSpPr txBox="1"/>
          <p:nvPr/>
        </p:nvSpPr>
        <p:spPr>
          <a:xfrm>
            <a:off x="11229302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47042E-257E-41B4-A41F-806F9ABB76F4}"/>
              </a:ext>
            </a:extLst>
          </p:cNvPr>
          <p:cNvSpPr txBox="1"/>
          <p:nvPr/>
        </p:nvSpPr>
        <p:spPr>
          <a:xfrm>
            <a:off x="10831079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79B839-D1E2-426C-A3B1-0ECB4FB287DC}"/>
              </a:ext>
            </a:extLst>
          </p:cNvPr>
          <p:cNvSpPr txBox="1"/>
          <p:nvPr/>
        </p:nvSpPr>
        <p:spPr>
          <a:xfrm>
            <a:off x="10831079" y="248563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5998E7-DADA-41BD-B8C9-A85A3A808969}"/>
              </a:ext>
            </a:extLst>
          </p:cNvPr>
          <p:cNvSpPr txBox="1"/>
          <p:nvPr/>
        </p:nvSpPr>
        <p:spPr>
          <a:xfrm>
            <a:off x="11205501" y="221561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076489-E69C-488C-B01B-6F4C68092865}"/>
              </a:ext>
            </a:extLst>
          </p:cNvPr>
          <p:cNvSpPr txBox="1"/>
          <p:nvPr/>
        </p:nvSpPr>
        <p:spPr>
          <a:xfrm>
            <a:off x="10135579" y="301683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D92C1D-8B84-4F5C-BABF-5AE33944759D}"/>
              </a:ext>
            </a:extLst>
          </p:cNvPr>
          <p:cNvSpPr txBox="1"/>
          <p:nvPr/>
        </p:nvSpPr>
        <p:spPr>
          <a:xfrm>
            <a:off x="9616836" y="291658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B1FEF2-C803-463A-A709-032169EF9F20}"/>
              </a:ext>
            </a:extLst>
          </p:cNvPr>
          <p:cNvSpPr txBox="1"/>
          <p:nvPr/>
        </p:nvSpPr>
        <p:spPr>
          <a:xfrm>
            <a:off x="9573439" y="346644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BC22B0-6379-480E-9DF1-F408A6B8FCF6}"/>
              </a:ext>
            </a:extLst>
          </p:cNvPr>
          <p:cNvSpPr txBox="1"/>
          <p:nvPr/>
        </p:nvSpPr>
        <p:spPr>
          <a:xfrm>
            <a:off x="9009198" y="329005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A6FE21-ADA2-4B85-A882-05A341F3FD63}"/>
              </a:ext>
            </a:extLst>
          </p:cNvPr>
          <p:cNvSpPr txBox="1"/>
          <p:nvPr/>
        </p:nvSpPr>
        <p:spPr>
          <a:xfrm>
            <a:off x="8206893" y="316936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D99F84-D2A6-41FB-B94E-150BAA5F8EFC}"/>
              </a:ext>
            </a:extLst>
          </p:cNvPr>
          <p:cNvSpPr txBox="1"/>
          <p:nvPr/>
        </p:nvSpPr>
        <p:spPr>
          <a:xfrm>
            <a:off x="6718471" y="285496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75D374-981B-4117-88EB-C4FEC554079F}"/>
              </a:ext>
            </a:extLst>
          </p:cNvPr>
          <p:cNvSpPr txBox="1"/>
          <p:nvPr/>
        </p:nvSpPr>
        <p:spPr>
          <a:xfrm>
            <a:off x="7707579" y="37355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D323BC-14C2-4A25-8FCE-9BFD6E495D88}"/>
              </a:ext>
            </a:extLst>
          </p:cNvPr>
          <p:cNvSpPr txBox="1"/>
          <p:nvPr/>
        </p:nvSpPr>
        <p:spPr>
          <a:xfrm>
            <a:off x="8302408" y="516310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82BFBA-3CBF-4702-8BA9-4DB05B33F175}"/>
              </a:ext>
            </a:extLst>
          </p:cNvPr>
          <p:cNvSpPr txBox="1"/>
          <p:nvPr/>
        </p:nvSpPr>
        <p:spPr>
          <a:xfrm>
            <a:off x="7493134" y="4673406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AAFA77C-C058-4247-930C-A373D3D4338A}"/>
              </a:ext>
            </a:extLst>
          </p:cNvPr>
          <p:cNvSpPr txBox="1"/>
          <p:nvPr/>
        </p:nvSpPr>
        <p:spPr>
          <a:xfrm>
            <a:off x="6987976" y="4793771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3846C3-146E-45C4-B1A2-479468EE2028}"/>
              </a:ext>
            </a:extLst>
          </p:cNvPr>
          <p:cNvSpPr txBox="1"/>
          <p:nvPr/>
        </p:nvSpPr>
        <p:spPr>
          <a:xfrm>
            <a:off x="6566685" y="587439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94FE6F-68C0-412C-9588-49526A0FB765}"/>
              </a:ext>
            </a:extLst>
          </p:cNvPr>
          <p:cNvSpPr txBox="1"/>
          <p:nvPr/>
        </p:nvSpPr>
        <p:spPr>
          <a:xfrm>
            <a:off x="7597165" y="6051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4AB9AF-3F61-461A-8125-A7D12D7B953B}"/>
              </a:ext>
            </a:extLst>
          </p:cNvPr>
          <p:cNvSpPr txBox="1"/>
          <p:nvPr/>
        </p:nvSpPr>
        <p:spPr>
          <a:xfrm>
            <a:off x="8015869" y="607272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F0129A-FCB2-47F7-9351-CA300DB829A8}"/>
              </a:ext>
            </a:extLst>
          </p:cNvPr>
          <p:cNvSpPr txBox="1"/>
          <p:nvPr/>
        </p:nvSpPr>
        <p:spPr>
          <a:xfrm>
            <a:off x="8585198" y="5616421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D38C78-6C0A-47AA-8F81-696673B1D901}"/>
              </a:ext>
            </a:extLst>
          </p:cNvPr>
          <p:cNvSpPr txBox="1"/>
          <p:nvPr/>
        </p:nvSpPr>
        <p:spPr>
          <a:xfrm>
            <a:off x="10995931" y="56089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DD3C9DC-95C6-4D43-98E4-04E2B06F715F}"/>
              </a:ext>
            </a:extLst>
          </p:cNvPr>
          <p:cNvSpPr txBox="1"/>
          <p:nvPr/>
        </p:nvSpPr>
        <p:spPr>
          <a:xfrm>
            <a:off x="8246458" y="4028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BCBEAD-736A-4AA6-B18B-493D279DA3CB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C214CC9-9847-45DE-9348-08976A40D5D4}"/>
              </a:ext>
            </a:extLst>
          </p:cNvPr>
          <p:cNvCxnSpPr/>
          <p:nvPr/>
        </p:nvCxnSpPr>
        <p:spPr>
          <a:xfrm flipV="1">
            <a:off x="8126283" y="876717"/>
            <a:ext cx="1613843" cy="532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72660E2-E69D-4C9E-B066-6F57B5DFA1F7}"/>
              </a:ext>
            </a:extLst>
          </p:cNvPr>
          <p:cNvSpPr txBox="1"/>
          <p:nvPr/>
        </p:nvSpPr>
        <p:spPr>
          <a:xfrm>
            <a:off x="9744989" y="6920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F7AD245-4995-4AE0-8B24-1B31013F5500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D38A22C-F02F-4132-B149-0FB210AC165A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FE400A3B-BB64-42F9-B723-80B4F9495E86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9BBBB14-62DC-47D2-A942-8070729F1632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6CE7509-B658-4D0E-9671-9D3BEDC6C9A0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2F2B71-81FC-4470-A2D5-1FC7BBE1481F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D58D448-E7F6-4FFF-B683-29ED21756DB2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701757D-DD52-47EA-8488-230EEE3471DE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241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/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8650" y="2505670"/>
            <a:ext cx="532421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: Punjab</a:t>
            </a:r>
          </a:p>
          <a:p>
            <a:endParaRPr lang="en-US" dirty="0"/>
          </a:p>
          <a:p>
            <a:r>
              <a:rPr lang="en-US" dirty="0"/>
              <a:t>3    -&gt; 1, 2,4,6,8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Since, Color of 6 and 3 are different and 6 is already </a:t>
            </a:r>
          </a:p>
          <a:p>
            <a:r>
              <a:rPr lang="en-US" dirty="0"/>
              <a:t>visited.</a:t>
            </a:r>
          </a:p>
          <a:p>
            <a:endParaRPr lang="en-US" dirty="0"/>
          </a:p>
          <a:p>
            <a:r>
              <a:rPr lang="en-US" dirty="0"/>
              <a:t>Therefore we will move further.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582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[1,1,1,1,1,1,0,0,1,0,0,0,0,0,0,0,0,0,0,0,0,0,0,0,0,0,</a:t>
            </a:r>
          </a:p>
          <a:p>
            <a:r>
              <a:rPr lang="en-US" dirty="0"/>
              <a:t>	0,0,0,0,0,0,0,0,0,1]</a:t>
            </a:r>
          </a:p>
          <a:p>
            <a:r>
              <a:rPr lang="en-US" dirty="0"/>
              <a:t>Queue : [37,5,6,9,4]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E1B2ED-2464-4F1A-901B-CBE8BC229BF8}"/>
              </a:ext>
            </a:extLst>
          </p:cNvPr>
          <p:cNvSpPr txBox="1"/>
          <p:nvPr/>
        </p:nvSpPr>
        <p:spPr>
          <a:xfrm>
            <a:off x="7647785" y="59971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0518C1-8ADD-4C8F-994C-CA977D3FFEAA}"/>
              </a:ext>
            </a:extLst>
          </p:cNvPr>
          <p:cNvSpPr txBox="1"/>
          <p:nvPr/>
        </p:nvSpPr>
        <p:spPr>
          <a:xfrm>
            <a:off x="8069059" y="9690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9446AE-F301-4174-842F-6AF0F7717038}"/>
              </a:ext>
            </a:extLst>
          </p:cNvPr>
          <p:cNvSpPr txBox="1"/>
          <p:nvPr/>
        </p:nvSpPr>
        <p:spPr>
          <a:xfrm>
            <a:off x="7707579" y="122483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487E33-DC90-401A-99AB-A17B600DF6D8}"/>
              </a:ext>
            </a:extLst>
          </p:cNvPr>
          <p:cNvSpPr txBox="1"/>
          <p:nvPr/>
        </p:nvSpPr>
        <p:spPr>
          <a:xfrm>
            <a:off x="8166712" y="5073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96E50D-B2A6-4ABF-9636-3B0F587254BF}"/>
              </a:ext>
            </a:extLst>
          </p:cNvPr>
          <p:cNvSpPr txBox="1"/>
          <p:nvPr/>
        </p:nvSpPr>
        <p:spPr>
          <a:xfrm>
            <a:off x="8434573" y="14095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2705B9-651F-47C2-89E7-E193A98262E6}"/>
              </a:ext>
            </a:extLst>
          </p:cNvPr>
          <p:cNvSpPr txBox="1"/>
          <p:nvPr/>
        </p:nvSpPr>
        <p:spPr>
          <a:xfrm>
            <a:off x="7865026" y="16652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C70991-1562-44C0-A164-DA9387D8D027}"/>
              </a:ext>
            </a:extLst>
          </p:cNvPr>
          <p:cNvSpPr txBox="1"/>
          <p:nvPr/>
        </p:nvSpPr>
        <p:spPr>
          <a:xfrm>
            <a:off x="7346099" y="203462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A9D0A3-0916-41CF-ABE2-A9D1FE8C0D0C}"/>
              </a:ext>
            </a:extLst>
          </p:cNvPr>
          <p:cNvSpPr txBox="1"/>
          <p:nvPr/>
        </p:nvSpPr>
        <p:spPr>
          <a:xfrm>
            <a:off x="8858355" y="230096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BA4DF5-D925-4CC2-922C-D2F4B594127F}"/>
              </a:ext>
            </a:extLst>
          </p:cNvPr>
          <p:cNvSpPr txBox="1"/>
          <p:nvPr/>
        </p:nvSpPr>
        <p:spPr>
          <a:xfrm>
            <a:off x="9740126" y="236672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3E2B9-DA79-4845-9137-B2FE26F17093}"/>
              </a:ext>
            </a:extLst>
          </p:cNvPr>
          <p:cNvSpPr txBox="1"/>
          <p:nvPr/>
        </p:nvSpPr>
        <p:spPr>
          <a:xfrm>
            <a:off x="10244239" y="177678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1019AA-9F53-43DF-B54B-D5A71AE3EAAE}"/>
              </a:ext>
            </a:extLst>
          </p:cNvPr>
          <p:cNvSpPr txBox="1"/>
          <p:nvPr/>
        </p:nvSpPr>
        <p:spPr>
          <a:xfrm>
            <a:off x="11321636" y="184948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669110-A465-4371-BAC3-4037E3AD6A3E}"/>
              </a:ext>
            </a:extLst>
          </p:cNvPr>
          <p:cNvSpPr txBox="1"/>
          <p:nvPr/>
        </p:nvSpPr>
        <p:spPr>
          <a:xfrm>
            <a:off x="11661350" y="230096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B50EC4-9E47-4247-8F87-31D8E9842504}"/>
              </a:ext>
            </a:extLst>
          </p:cNvPr>
          <p:cNvSpPr txBox="1"/>
          <p:nvPr/>
        </p:nvSpPr>
        <p:spPr>
          <a:xfrm>
            <a:off x="11321636" y="267029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97C7D-0B45-40B5-89E0-A08214C88477}"/>
              </a:ext>
            </a:extLst>
          </p:cNvPr>
          <p:cNvSpPr txBox="1"/>
          <p:nvPr/>
        </p:nvSpPr>
        <p:spPr>
          <a:xfrm>
            <a:off x="11229302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24FF80-1EBA-4034-834F-276488E26128}"/>
              </a:ext>
            </a:extLst>
          </p:cNvPr>
          <p:cNvSpPr txBox="1"/>
          <p:nvPr/>
        </p:nvSpPr>
        <p:spPr>
          <a:xfrm>
            <a:off x="10831079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679D2C-8C20-49FB-8F14-6E162648C97E}"/>
              </a:ext>
            </a:extLst>
          </p:cNvPr>
          <p:cNvSpPr txBox="1"/>
          <p:nvPr/>
        </p:nvSpPr>
        <p:spPr>
          <a:xfrm>
            <a:off x="10831079" y="248563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903C63-2ED1-47A8-9697-0318C7F21724}"/>
              </a:ext>
            </a:extLst>
          </p:cNvPr>
          <p:cNvSpPr txBox="1"/>
          <p:nvPr/>
        </p:nvSpPr>
        <p:spPr>
          <a:xfrm>
            <a:off x="11205501" y="221561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620A8D-6B37-4871-837C-41C621C4542B}"/>
              </a:ext>
            </a:extLst>
          </p:cNvPr>
          <p:cNvSpPr txBox="1"/>
          <p:nvPr/>
        </p:nvSpPr>
        <p:spPr>
          <a:xfrm>
            <a:off x="10135579" y="301683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C4376A-DD0F-48BA-855E-31EFDC457854}"/>
              </a:ext>
            </a:extLst>
          </p:cNvPr>
          <p:cNvSpPr txBox="1"/>
          <p:nvPr/>
        </p:nvSpPr>
        <p:spPr>
          <a:xfrm>
            <a:off x="9616836" y="291658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D42D23-7A4D-4424-9AE8-AE0C4CE9C2AD}"/>
              </a:ext>
            </a:extLst>
          </p:cNvPr>
          <p:cNvSpPr txBox="1"/>
          <p:nvPr/>
        </p:nvSpPr>
        <p:spPr>
          <a:xfrm>
            <a:off x="9573439" y="346644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D218F1-428D-4608-B7D5-5047E305BB1F}"/>
              </a:ext>
            </a:extLst>
          </p:cNvPr>
          <p:cNvSpPr txBox="1"/>
          <p:nvPr/>
        </p:nvSpPr>
        <p:spPr>
          <a:xfrm>
            <a:off x="9009198" y="329005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ACFF62-390B-413F-A5B6-9FAEB75A8C28}"/>
              </a:ext>
            </a:extLst>
          </p:cNvPr>
          <p:cNvSpPr txBox="1"/>
          <p:nvPr/>
        </p:nvSpPr>
        <p:spPr>
          <a:xfrm>
            <a:off x="8206893" y="316936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E40CA3-2458-4B1A-9AA8-39203985C983}"/>
              </a:ext>
            </a:extLst>
          </p:cNvPr>
          <p:cNvSpPr txBox="1"/>
          <p:nvPr/>
        </p:nvSpPr>
        <p:spPr>
          <a:xfrm>
            <a:off x="6718471" y="285496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A89E6F-9B24-4AF1-A440-E558CB04BA13}"/>
              </a:ext>
            </a:extLst>
          </p:cNvPr>
          <p:cNvSpPr txBox="1"/>
          <p:nvPr/>
        </p:nvSpPr>
        <p:spPr>
          <a:xfrm>
            <a:off x="7707579" y="37355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CBF8CC-E0D8-4476-9801-AF99FBCAE56A}"/>
              </a:ext>
            </a:extLst>
          </p:cNvPr>
          <p:cNvSpPr txBox="1"/>
          <p:nvPr/>
        </p:nvSpPr>
        <p:spPr>
          <a:xfrm>
            <a:off x="8302408" y="516310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9BB647-F68E-47F7-90FA-EAAF0F946683}"/>
              </a:ext>
            </a:extLst>
          </p:cNvPr>
          <p:cNvSpPr txBox="1"/>
          <p:nvPr/>
        </p:nvSpPr>
        <p:spPr>
          <a:xfrm>
            <a:off x="7493134" y="4673406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F5298E-03EA-4BBD-93FC-30FCF1219EE6}"/>
              </a:ext>
            </a:extLst>
          </p:cNvPr>
          <p:cNvSpPr txBox="1"/>
          <p:nvPr/>
        </p:nvSpPr>
        <p:spPr>
          <a:xfrm>
            <a:off x="6987976" y="4793771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94211B-0E4A-492C-B2E1-1848F3B757AC}"/>
              </a:ext>
            </a:extLst>
          </p:cNvPr>
          <p:cNvSpPr txBox="1"/>
          <p:nvPr/>
        </p:nvSpPr>
        <p:spPr>
          <a:xfrm>
            <a:off x="6566685" y="587439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29542B-9D7C-4618-A432-EFAE5770539C}"/>
              </a:ext>
            </a:extLst>
          </p:cNvPr>
          <p:cNvSpPr txBox="1"/>
          <p:nvPr/>
        </p:nvSpPr>
        <p:spPr>
          <a:xfrm>
            <a:off x="7597165" y="6051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8EBF2F-3EC7-48F4-A997-16BBEC549ADA}"/>
              </a:ext>
            </a:extLst>
          </p:cNvPr>
          <p:cNvSpPr txBox="1"/>
          <p:nvPr/>
        </p:nvSpPr>
        <p:spPr>
          <a:xfrm>
            <a:off x="8015869" y="607272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ED7F30B-58AB-4DBF-93E5-69FFC84453F7}"/>
              </a:ext>
            </a:extLst>
          </p:cNvPr>
          <p:cNvSpPr txBox="1"/>
          <p:nvPr/>
        </p:nvSpPr>
        <p:spPr>
          <a:xfrm>
            <a:off x="8585198" y="5616421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1439E27-563F-43C1-90B2-9B559729191C}"/>
              </a:ext>
            </a:extLst>
          </p:cNvPr>
          <p:cNvSpPr txBox="1"/>
          <p:nvPr/>
        </p:nvSpPr>
        <p:spPr>
          <a:xfrm>
            <a:off x="10995931" y="56089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BDD747-6681-4A27-AA04-31CE9F1E25F6}"/>
              </a:ext>
            </a:extLst>
          </p:cNvPr>
          <p:cNvSpPr txBox="1"/>
          <p:nvPr/>
        </p:nvSpPr>
        <p:spPr>
          <a:xfrm>
            <a:off x="8246458" y="4028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ED433B-7535-481F-8542-CD7CC4300E84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2E7E8B7-BAC0-4C63-86CE-1813016C65A9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649989A2-CA0F-4730-ADA9-AC2A8EDA8A6A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B9DA5B6-CF0E-4E6A-9D18-AD4791254ECE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B248244-4F96-4CAB-BD7F-A91A5647FC6F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B0B71F7-55C7-45C0-A63D-65E8B90275A1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8E4DAA-B1B4-4B16-8968-849283A67381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3961728-74AE-4260-A7EA-9F98ED3374B2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382DA4-A81F-4566-A73C-4C3A3A613DF4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3140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/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8650" y="2505670"/>
            <a:ext cx="562404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: Punjab</a:t>
            </a:r>
          </a:p>
          <a:p>
            <a:endParaRPr lang="en-US" dirty="0"/>
          </a:p>
          <a:p>
            <a:r>
              <a:rPr lang="en-US" dirty="0"/>
              <a:t>3    -&gt; 1, 2,4,6,8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Since, Color of 8 and 3 are different and 8 is not visited.</a:t>
            </a:r>
          </a:p>
          <a:p>
            <a:r>
              <a:rPr lang="en-US" dirty="0"/>
              <a:t>Therefore we make it visited and push it in queue.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582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[1,1,1,1,1,1,0,0,1,0,0,0,0,0,0,0,0,0,0,0,0,0,0,0,0,0,</a:t>
            </a:r>
          </a:p>
          <a:p>
            <a:r>
              <a:rPr lang="en-US" dirty="0"/>
              <a:t>	0,0,0,0,0,0,0,0,0,1]</a:t>
            </a:r>
          </a:p>
          <a:p>
            <a:r>
              <a:rPr lang="en-US" dirty="0"/>
              <a:t>Queue : [37,5,6,9,4]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F01904-8146-420B-B9FB-FE73B50FBC98}"/>
              </a:ext>
            </a:extLst>
          </p:cNvPr>
          <p:cNvSpPr txBox="1"/>
          <p:nvPr/>
        </p:nvSpPr>
        <p:spPr>
          <a:xfrm>
            <a:off x="7647785" y="59971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AE23C3-DEFF-4445-807F-F2578488A7DE}"/>
              </a:ext>
            </a:extLst>
          </p:cNvPr>
          <p:cNvSpPr txBox="1"/>
          <p:nvPr/>
        </p:nvSpPr>
        <p:spPr>
          <a:xfrm>
            <a:off x="8069059" y="9690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D9A5CB-A547-4148-B452-2CD84CFB0381}"/>
              </a:ext>
            </a:extLst>
          </p:cNvPr>
          <p:cNvSpPr txBox="1"/>
          <p:nvPr/>
        </p:nvSpPr>
        <p:spPr>
          <a:xfrm>
            <a:off x="7707579" y="122483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F1E166-E601-4B09-91DE-A61AFBC1EC85}"/>
              </a:ext>
            </a:extLst>
          </p:cNvPr>
          <p:cNvSpPr txBox="1"/>
          <p:nvPr/>
        </p:nvSpPr>
        <p:spPr>
          <a:xfrm>
            <a:off x="8166712" y="5073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A6626F-F5DE-4AD5-BC25-19141C782917}"/>
              </a:ext>
            </a:extLst>
          </p:cNvPr>
          <p:cNvSpPr txBox="1"/>
          <p:nvPr/>
        </p:nvSpPr>
        <p:spPr>
          <a:xfrm>
            <a:off x="8434573" y="14095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D98CA0-87CE-47BC-93A4-98E5C25B0107}"/>
              </a:ext>
            </a:extLst>
          </p:cNvPr>
          <p:cNvSpPr txBox="1"/>
          <p:nvPr/>
        </p:nvSpPr>
        <p:spPr>
          <a:xfrm>
            <a:off x="7865026" y="16652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4ACC40-52FA-48A5-A130-FA95A1364A85}"/>
              </a:ext>
            </a:extLst>
          </p:cNvPr>
          <p:cNvSpPr txBox="1"/>
          <p:nvPr/>
        </p:nvSpPr>
        <p:spPr>
          <a:xfrm>
            <a:off x="7346099" y="203462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32A4AF-AE1B-4BB6-AB35-47C6B8C4B3ED}"/>
              </a:ext>
            </a:extLst>
          </p:cNvPr>
          <p:cNvSpPr txBox="1"/>
          <p:nvPr/>
        </p:nvSpPr>
        <p:spPr>
          <a:xfrm>
            <a:off x="8858355" y="230096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A81E1B-0DE1-4DD3-B9AA-E2F93DD14752}"/>
              </a:ext>
            </a:extLst>
          </p:cNvPr>
          <p:cNvSpPr txBox="1"/>
          <p:nvPr/>
        </p:nvSpPr>
        <p:spPr>
          <a:xfrm>
            <a:off x="9740126" y="236672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C4BC5D-8D79-4809-8F76-89D2D0A20446}"/>
              </a:ext>
            </a:extLst>
          </p:cNvPr>
          <p:cNvSpPr txBox="1"/>
          <p:nvPr/>
        </p:nvSpPr>
        <p:spPr>
          <a:xfrm>
            <a:off x="10244239" y="177678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EA9E7F-96FF-4977-89F8-4E728A17662E}"/>
              </a:ext>
            </a:extLst>
          </p:cNvPr>
          <p:cNvSpPr txBox="1"/>
          <p:nvPr/>
        </p:nvSpPr>
        <p:spPr>
          <a:xfrm>
            <a:off x="11321636" y="184948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830551-B3D8-4ECD-88A1-115535075FB1}"/>
              </a:ext>
            </a:extLst>
          </p:cNvPr>
          <p:cNvSpPr txBox="1"/>
          <p:nvPr/>
        </p:nvSpPr>
        <p:spPr>
          <a:xfrm>
            <a:off x="11661350" y="230096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C79363-5921-4148-AEE3-DF728A0C8BB1}"/>
              </a:ext>
            </a:extLst>
          </p:cNvPr>
          <p:cNvSpPr txBox="1"/>
          <p:nvPr/>
        </p:nvSpPr>
        <p:spPr>
          <a:xfrm>
            <a:off x="11321636" y="267029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42DDCE-4694-4F1C-B357-0177CC8A0A41}"/>
              </a:ext>
            </a:extLst>
          </p:cNvPr>
          <p:cNvSpPr txBox="1"/>
          <p:nvPr/>
        </p:nvSpPr>
        <p:spPr>
          <a:xfrm>
            <a:off x="11229302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07949B-25A2-4F1C-8A87-58DD97F91842}"/>
              </a:ext>
            </a:extLst>
          </p:cNvPr>
          <p:cNvSpPr txBox="1"/>
          <p:nvPr/>
        </p:nvSpPr>
        <p:spPr>
          <a:xfrm>
            <a:off x="10831079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C3197A-A271-4707-8EEB-06B006D8E22B}"/>
              </a:ext>
            </a:extLst>
          </p:cNvPr>
          <p:cNvSpPr txBox="1"/>
          <p:nvPr/>
        </p:nvSpPr>
        <p:spPr>
          <a:xfrm>
            <a:off x="10831079" y="248563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ABC383-7F55-4521-BEBE-4025E562823A}"/>
              </a:ext>
            </a:extLst>
          </p:cNvPr>
          <p:cNvSpPr txBox="1"/>
          <p:nvPr/>
        </p:nvSpPr>
        <p:spPr>
          <a:xfrm>
            <a:off x="11205501" y="221561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190484-4826-487D-B4DF-AB6D2E38B910}"/>
              </a:ext>
            </a:extLst>
          </p:cNvPr>
          <p:cNvSpPr txBox="1"/>
          <p:nvPr/>
        </p:nvSpPr>
        <p:spPr>
          <a:xfrm>
            <a:off x="10135579" y="301683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997A45-2458-4543-889C-D0B705FB0F1D}"/>
              </a:ext>
            </a:extLst>
          </p:cNvPr>
          <p:cNvSpPr txBox="1"/>
          <p:nvPr/>
        </p:nvSpPr>
        <p:spPr>
          <a:xfrm>
            <a:off x="9616836" y="291658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9C8FC8-3A7B-4C6D-BA33-655A7C383277}"/>
              </a:ext>
            </a:extLst>
          </p:cNvPr>
          <p:cNvSpPr txBox="1"/>
          <p:nvPr/>
        </p:nvSpPr>
        <p:spPr>
          <a:xfrm>
            <a:off x="9573439" y="346644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2195D9-44AC-4F53-8238-77244D14A8A8}"/>
              </a:ext>
            </a:extLst>
          </p:cNvPr>
          <p:cNvSpPr txBox="1"/>
          <p:nvPr/>
        </p:nvSpPr>
        <p:spPr>
          <a:xfrm>
            <a:off x="9009198" y="329005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744610-226B-4E47-92FA-B19EB29FAEF7}"/>
              </a:ext>
            </a:extLst>
          </p:cNvPr>
          <p:cNvSpPr txBox="1"/>
          <p:nvPr/>
        </p:nvSpPr>
        <p:spPr>
          <a:xfrm>
            <a:off x="8206893" y="316936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D6C869-02B1-4A73-900A-173EDA172C19}"/>
              </a:ext>
            </a:extLst>
          </p:cNvPr>
          <p:cNvSpPr txBox="1"/>
          <p:nvPr/>
        </p:nvSpPr>
        <p:spPr>
          <a:xfrm>
            <a:off x="6718471" y="285496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6E1D11-C2D3-4561-B1A5-3AD307061C83}"/>
              </a:ext>
            </a:extLst>
          </p:cNvPr>
          <p:cNvSpPr txBox="1"/>
          <p:nvPr/>
        </p:nvSpPr>
        <p:spPr>
          <a:xfrm>
            <a:off x="7707579" y="37355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29C7AD-7535-4CF9-869D-A428E1240CF8}"/>
              </a:ext>
            </a:extLst>
          </p:cNvPr>
          <p:cNvSpPr txBox="1"/>
          <p:nvPr/>
        </p:nvSpPr>
        <p:spPr>
          <a:xfrm>
            <a:off x="8302408" y="516310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848521-DCA3-47FA-8765-2B0C0D85B65D}"/>
              </a:ext>
            </a:extLst>
          </p:cNvPr>
          <p:cNvSpPr txBox="1"/>
          <p:nvPr/>
        </p:nvSpPr>
        <p:spPr>
          <a:xfrm>
            <a:off x="7493134" y="4673406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3884CC-2821-4436-AD5B-5B1A6268EFBE}"/>
              </a:ext>
            </a:extLst>
          </p:cNvPr>
          <p:cNvSpPr txBox="1"/>
          <p:nvPr/>
        </p:nvSpPr>
        <p:spPr>
          <a:xfrm>
            <a:off x="6987976" y="4793771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623586-9267-4C82-9FAB-AAA6A7C8D15B}"/>
              </a:ext>
            </a:extLst>
          </p:cNvPr>
          <p:cNvSpPr txBox="1"/>
          <p:nvPr/>
        </p:nvSpPr>
        <p:spPr>
          <a:xfrm>
            <a:off x="6566685" y="587439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296C6D-2E52-473E-81C0-E47E34F4DA12}"/>
              </a:ext>
            </a:extLst>
          </p:cNvPr>
          <p:cNvSpPr txBox="1"/>
          <p:nvPr/>
        </p:nvSpPr>
        <p:spPr>
          <a:xfrm>
            <a:off x="7597165" y="6051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E18BFE-B3FB-482E-9B18-99BF33A15F97}"/>
              </a:ext>
            </a:extLst>
          </p:cNvPr>
          <p:cNvSpPr txBox="1"/>
          <p:nvPr/>
        </p:nvSpPr>
        <p:spPr>
          <a:xfrm>
            <a:off x="8015869" y="607272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581D9B5-3A89-4702-BF50-B43EF0091366}"/>
              </a:ext>
            </a:extLst>
          </p:cNvPr>
          <p:cNvSpPr txBox="1"/>
          <p:nvPr/>
        </p:nvSpPr>
        <p:spPr>
          <a:xfrm>
            <a:off x="8585198" y="5616421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222D61-C228-43B4-9736-BA1FBF51C52E}"/>
              </a:ext>
            </a:extLst>
          </p:cNvPr>
          <p:cNvSpPr txBox="1"/>
          <p:nvPr/>
        </p:nvSpPr>
        <p:spPr>
          <a:xfrm>
            <a:off x="10995931" y="56089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1B95B7-DEE3-4A6B-ADDA-05E68A866AEF}"/>
              </a:ext>
            </a:extLst>
          </p:cNvPr>
          <p:cNvSpPr txBox="1"/>
          <p:nvPr/>
        </p:nvSpPr>
        <p:spPr>
          <a:xfrm>
            <a:off x="8246458" y="4028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21B5D0-DDCE-4E8A-8CB4-3840C4109DC3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D73165F-B7A2-461E-A9AC-6865B74227B8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F8B35C7-5933-4389-BA52-4DA0F1D1E548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42F4B9E-BF21-4828-B6C4-ABD9E0FF52BF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5B9F659-2BAA-4478-88B1-F0659A743AE8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B7DE912-82EC-468E-B3D3-E49279B92877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4B2263E-657A-481D-AB34-2D8465BB1434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59B0D70-B00A-41A7-98CE-561940E4E551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9C6D3C2-C453-4E9D-8E75-04F48285FE53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71880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/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8650" y="2505670"/>
            <a:ext cx="528651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 : Ladakh</a:t>
            </a:r>
          </a:p>
          <a:p>
            <a:endParaRPr lang="en-US" dirty="0"/>
          </a:p>
          <a:p>
            <a:r>
              <a:rPr lang="en-US" dirty="0"/>
              <a:t>37    -&gt; 1, 2</a:t>
            </a:r>
          </a:p>
          <a:p>
            <a:endParaRPr lang="en-US" dirty="0"/>
          </a:p>
          <a:p>
            <a:r>
              <a:rPr lang="en-US" dirty="0"/>
              <a:t>We will Pop 37 from the queue.</a:t>
            </a:r>
          </a:p>
          <a:p>
            <a:endParaRPr lang="en-US" dirty="0"/>
          </a:p>
          <a:p>
            <a:r>
              <a:rPr lang="en-US" dirty="0"/>
              <a:t>So, we will follow the same steps as we did before.</a:t>
            </a:r>
          </a:p>
          <a:p>
            <a:r>
              <a:rPr lang="en-US" dirty="0"/>
              <a:t>And the Scenario after each pop would be as shown </a:t>
            </a:r>
          </a:p>
          <a:p>
            <a:r>
              <a:rPr lang="en-US" dirty="0"/>
              <a:t>Directly.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582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[1,1,1,1,1,1,0,1,1,0,0,0,0,0,0,0,0,0,0,0,0,0,0,0,0,0,</a:t>
            </a:r>
          </a:p>
          <a:p>
            <a:r>
              <a:rPr lang="en-US" dirty="0"/>
              <a:t>	0,0,0,0,0,0,0,0,0,1]</a:t>
            </a:r>
          </a:p>
          <a:p>
            <a:r>
              <a:rPr lang="en-US" dirty="0"/>
              <a:t>Queue : [37,5,6,9,4,8]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0D6CE9-C1A0-441E-8132-E0D765DE9FD0}"/>
              </a:ext>
            </a:extLst>
          </p:cNvPr>
          <p:cNvSpPr txBox="1"/>
          <p:nvPr/>
        </p:nvSpPr>
        <p:spPr>
          <a:xfrm>
            <a:off x="7647785" y="59971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F99479-C929-4A2C-BFD0-E6E47D51D2C8}"/>
              </a:ext>
            </a:extLst>
          </p:cNvPr>
          <p:cNvSpPr txBox="1"/>
          <p:nvPr/>
        </p:nvSpPr>
        <p:spPr>
          <a:xfrm>
            <a:off x="8069059" y="9690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8054EF-D29E-4526-ABB9-0F611ACEBB4E}"/>
              </a:ext>
            </a:extLst>
          </p:cNvPr>
          <p:cNvSpPr txBox="1"/>
          <p:nvPr/>
        </p:nvSpPr>
        <p:spPr>
          <a:xfrm>
            <a:off x="7707579" y="122483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630409-D88E-48C4-8AB6-5B57AA172D2D}"/>
              </a:ext>
            </a:extLst>
          </p:cNvPr>
          <p:cNvSpPr txBox="1"/>
          <p:nvPr/>
        </p:nvSpPr>
        <p:spPr>
          <a:xfrm>
            <a:off x="8166712" y="5073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7BA873-EC89-4BEE-9A3F-D2B664176960}"/>
              </a:ext>
            </a:extLst>
          </p:cNvPr>
          <p:cNvSpPr txBox="1"/>
          <p:nvPr/>
        </p:nvSpPr>
        <p:spPr>
          <a:xfrm>
            <a:off x="8434573" y="14095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A379ED-DD4A-4241-BD89-8F7F94F88451}"/>
              </a:ext>
            </a:extLst>
          </p:cNvPr>
          <p:cNvSpPr txBox="1"/>
          <p:nvPr/>
        </p:nvSpPr>
        <p:spPr>
          <a:xfrm>
            <a:off x="7865026" y="16652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ABF098-34A9-4136-BE6F-08C70F3DBA50}"/>
              </a:ext>
            </a:extLst>
          </p:cNvPr>
          <p:cNvSpPr txBox="1"/>
          <p:nvPr/>
        </p:nvSpPr>
        <p:spPr>
          <a:xfrm>
            <a:off x="7346099" y="203462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49C200-FA68-4433-9EBD-BF2700C6EA23}"/>
              </a:ext>
            </a:extLst>
          </p:cNvPr>
          <p:cNvSpPr txBox="1"/>
          <p:nvPr/>
        </p:nvSpPr>
        <p:spPr>
          <a:xfrm>
            <a:off x="8858355" y="230096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16208-4CB7-40BA-955B-B65EAE74755A}"/>
              </a:ext>
            </a:extLst>
          </p:cNvPr>
          <p:cNvSpPr txBox="1"/>
          <p:nvPr/>
        </p:nvSpPr>
        <p:spPr>
          <a:xfrm>
            <a:off x="9740126" y="236672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74F64E-B04F-43C2-BDEA-980CA9B9F49B}"/>
              </a:ext>
            </a:extLst>
          </p:cNvPr>
          <p:cNvSpPr txBox="1"/>
          <p:nvPr/>
        </p:nvSpPr>
        <p:spPr>
          <a:xfrm>
            <a:off x="10244239" y="177678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CE0410-F989-4D5C-B5FA-2BD33C478826}"/>
              </a:ext>
            </a:extLst>
          </p:cNvPr>
          <p:cNvSpPr txBox="1"/>
          <p:nvPr/>
        </p:nvSpPr>
        <p:spPr>
          <a:xfrm>
            <a:off x="11321636" y="184948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A4B1AB-5494-40CB-BD38-1D54DF0EAD5B}"/>
              </a:ext>
            </a:extLst>
          </p:cNvPr>
          <p:cNvSpPr txBox="1"/>
          <p:nvPr/>
        </p:nvSpPr>
        <p:spPr>
          <a:xfrm>
            <a:off x="11661350" y="230096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8EDFDC-DCA9-49F5-9616-6D7E1C316100}"/>
              </a:ext>
            </a:extLst>
          </p:cNvPr>
          <p:cNvSpPr txBox="1"/>
          <p:nvPr/>
        </p:nvSpPr>
        <p:spPr>
          <a:xfrm>
            <a:off x="11321636" y="267029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5E4B74-AF1C-478F-925C-9DF01878459E}"/>
              </a:ext>
            </a:extLst>
          </p:cNvPr>
          <p:cNvSpPr txBox="1"/>
          <p:nvPr/>
        </p:nvSpPr>
        <p:spPr>
          <a:xfrm>
            <a:off x="11229302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CEF3DA-F837-41EE-8922-F1A6615ADC51}"/>
              </a:ext>
            </a:extLst>
          </p:cNvPr>
          <p:cNvSpPr txBox="1"/>
          <p:nvPr/>
        </p:nvSpPr>
        <p:spPr>
          <a:xfrm>
            <a:off x="10831079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F3342F-CFE5-4906-9A53-8285B999FF28}"/>
              </a:ext>
            </a:extLst>
          </p:cNvPr>
          <p:cNvSpPr txBox="1"/>
          <p:nvPr/>
        </p:nvSpPr>
        <p:spPr>
          <a:xfrm>
            <a:off x="10831079" y="248563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4E3B67-1CC9-4983-A3F6-00E7E648F562}"/>
              </a:ext>
            </a:extLst>
          </p:cNvPr>
          <p:cNvSpPr txBox="1"/>
          <p:nvPr/>
        </p:nvSpPr>
        <p:spPr>
          <a:xfrm>
            <a:off x="11205501" y="221561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36B818-97BB-4177-8BD1-E280C4876517}"/>
              </a:ext>
            </a:extLst>
          </p:cNvPr>
          <p:cNvSpPr txBox="1"/>
          <p:nvPr/>
        </p:nvSpPr>
        <p:spPr>
          <a:xfrm>
            <a:off x="10135579" y="301683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59190B-5E84-42C2-87B1-0272E01E9460}"/>
              </a:ext>
            </a:extLst>
          </p:cNvPr>
          <p:cNvSpPr txBox="1"/>
          <p:nvPr/>
        </p:nvSpPr>
        <p:spPr>
          <a:xfrm>
            <a:off x="9616836" y="291658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FAA820-4977-4A9E-AC7C-73E7D4397ABB}"/>
              </a:ext>
            </a:extLst>
          </p:cNvPr>
          <p:cNvSpPr txBox="1"/>
          <p:nvPr/>
        </p:nvSpPr>
        <p:spPr>
          <a:xfrm>
            <a:off x="9573439" y="346644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6010EE-8F35-4643-98F3-7AAE9A242863}"/>
              </a:ext>
            </a:extLst>
          </p:cNvPr>
          <p:cNvSpPr txBox="1"/>
          <p:nvPr/>
        </p:nvSpPr>
        <p:spPr>
          <a:xfrm>
            <a:off x="9009198" y="329005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CA1763-731E-48FF-A9ED-28F52E8B7489}"/>
              </a:ext>
            </a:extLst>
          </p:cNvPr>
          <p:cNvSpPr txBox="1"/>
          <p:nvPr/>
        </p:nvSpPr>
        <p:spPr>
          <a:xfrm>
            <a:off x="8206893" y="316936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177456-6595-4580-ADF5-C7D1C6220AB3}"/>
              </a:ext>
            </a:extLst>
          </p:cNvPr>
          <p:cNvSpPr txBox="1"/>
          <p:nvPr/>
        </p:nvSpPr>
        <p:spPr>
          <a:xfrm>
            <a:off x="6718471" y="285496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04B5A0-08A6-4434-B87E-77251690F2C0}"/>
              </a:ext>
            </a:extLst>
          </p:cNvPr>
          <p:cNvSpPr txBox="1"/>
          <p:nvPr/>
        </p:nvSpPr>
        <p:spPr>
          <a:xfrm>
            <a:off x="7707579" y="37355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E0DFD1-0AEC-4D73-A7E8-C2BAF12AA6A2}"/>
              </a:ext>
            </a:extLst>
          </p:cNvPr>
          <p:cNvSpPr txBox="1"/>
          <p:nvPr/>
        </p:nvSpPr>
        <p:spPr>
          <a:xfrm>
            <a:off x="8302408" y="516310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ACB171-CC1E-43FB-B62F-6382C5713CC7}"/>
              </a:ext>
            </a:extLst>
          </p:cNvPr>
          <p:cNvSpPr txBox="1"/>
          <p:nvPr/>
        </p:nvSpPr>
        <p:spPr>
          <a:xfrm>
            <a:off x="7493134" y="4673406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AAA0AF-52A4-4021-BF9A-BE7F9CD7CB8F}"/>
              </a:ext>
            </a:extLst>
          </p:cNvPr>
          <p:cNvSpPr txBox="1"/>
          <p:nvPr/>
        </p:nvSpPr>
        <p:spPr>
          <a:xfrm>
            <a:off x="6987976" y="4793771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1115B9A-EF6F-4386-9F7A-181C40F63D10}"/>
              </a:ext>
            </a:extLst>
          </p:cNvPr>
          <p:cNvSpPr txBox="1"/>
          <p:nvPr/>
        </p:nvSpPr>
        <p:spPr>
          <a:xfrm>
            <a:off x="6566685" y="587439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EECD73-3138-4684-94C0-15F4B928A99E}"/>
              </a:ext>
            </a:extLst>
          </p:cNvPr>
          <p:cNvSpPr txBox="1"/>
          <p:nvPr/>
        </p:nvSpPr>
        <p:spPr>
          <a:xfrm>
            <a:off x="7597165" y="6051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3E7C213-90DE-4BDE-8516-40CE846AE358}"/>
              </a:ext>
            </a:extLst>
          </p:cNvPr>
          <p:cNvSpPr txBox="1"/>
          <p:nvPr/>
        </p:nvSpPr>
        <p:spPr>
          <a:xfrm>
            <a:off x="8015869" y="607272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EF97D8-B45E-437E-A6A2-BD6DED7F77DB}"/>
              </a:ext>
            </a:extLst>
          </p:cNvPr>
          <p:cNvSpPr txBox="1"/>
          <p:nvPr/>
        </p:nvSpPr>
        <p:spPr>
          <a:xfrm>
            <a:off x="8585198" y="5616421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9FCFBD1-BE4E-4310-AB6E-D8135F65500A}"/>
              </a:ext>
            </a:extLst>
          </p:cNvPr>
          <p:cNvSpPr txBox="1"/>
          <p:nvPr/>
        </p:nvSpPr>
        <p:spPr>
          <a:xfrm>
            <a:off x="10995931" y="56089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7EA22CF-A91F-4919-BF41-873E2DA76FA2}"/>
              </a:ext>
            </a:extLst>
          </p:cNvPr>
          <p:cNvSpPr txBox="1"/>
          <p:nvPr/>
        </p:nvSpPr>
        <p:spPr>
          <a:xfrm>
            <a:off x="8246458" y="4028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691C54-3F24-4330-9BDE-A8B7985BD6A2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70980AA-2CD2-4592-BDAC-D0CB620F50D6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5D0A762-FAC7-4F05-ADED-57823CB8469E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204510B-6C8A-4EF4-8A0E-7C5ECC44C8AE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FB49437-1A76-4ABF-AE57-6B8B36B35278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F61F56-8F4A-4AEC-885F-0C151ED74E55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FEAA0F-62BD-480A-9314-D1CE7F8A5A58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535380E-FB6B-4846-AC57-D6BE57BB5EAB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54AE233-697F-4462-AB06-623BA6C4C847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285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13784188"/>
                  </p:ext>
                </p:extLst>
              </p:nvPr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6181" y="2384985"/>
            <a:ext cx="55175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Popping 37 (Ladakh) and performing all steps 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pop 5 from the queue. </a:t>
            </a:r>
          </a:p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64849" y="0"/>
            <a:ext cx="582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[1,1,1,1,1,1,0,1,1,0,0,0,0,0,0,0,0,0,0,0,0,0,0,0,0,0,</a:t>
            </a:r>
          </a:p>
          <a:p>
            <a:r>
              <a:rPr lang="en-US" dirty="0"/>
              <a:t>	0,0,0,0,0,0,0,0,0,1]</a:t>
            </a:r>
          </a:p>
          <a:p>
            <a:r>
              <a:rPr lang="en-US" dirty="0"/>
              <a:t>Queue : [5,6,9,4,8]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2C0641-537E-4888-B5D4-A9EDBB777610}"/>
              </a:ext>
            </a:extLst>
          </p:cNvPr>
          <p:cNvSpPr txBox="1"/>
          <p:nvPr/>
        </p:nvSpPr>
        <p:spPr>
          <a:xfrm>
            <a:off x="7688425" y="5539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8A50C-3BAC-4FDF-927B-230E6B2EA83E}"/>
              </a:ext>
            </a:extLst>
          </p:cNvPr>
          <p:cNvSpPr txBox="1"/>
          <p:nvPr/>
        </p:nvSpPr>
        <p:spPr>
          <a:xfrm>
            <a:off x="8109699" y="9233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9DA8D-B392-4257-A483-25D2A64C57FC}"/>
              </a:ext>
            </a:extLst>
          </p:cNvPr>
          <p:cNvSpPr txBox="1"/>
          <p:nvPr/>
        </p:nvSpPr>
        <p:spPr>
          <a:xfrm>
            <a:off x="7748219" y="117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386FB-38D1-42D0-A6CE-1BDAAFB6ED71}"/>
              </a:ext>
            </a:extLst>
          </p:cNvPr>
          <p:cNvSpPr txBox="1"/>
          <p:nvPr/>
        </p:nvSpPr>
        <p:spPr>
          <a:xfrm>
            <a:off x="8207352" y="4616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204EF-0E5C-47F6-A422-2689A1807189}"/>
              </a:ext>
            </a:extLst>
          </p:cNvPr>
          <p:cNvSpPr txBox="1"/>
          <p:nvPr/>
        </p:nvSpPr>
        <p:spPr>
          <a:xfrm>
            <a:off x="8475213" y="13637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C81C58-7308-49EF-9CFF-A6D99CCDD0AF}"/>
              </a:ext>
            </a:extLst>
          </p:cNvPr>
          <p:cNvSpPr txBox="1"/>
          <p:nvPr/>
        </p:nvSpPr>
        <p:spPr>
          <a:xfrm>
            <a:off x="7905666" y="16195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2DE59D-61AA-48F7-B177-124935AF54ED}"/>
              </a:ext>
            </a:extLst>
          </p:cNvPr>
          <p:cNvSpPr txBox="1"/>
          <p:nvPr/>
        </p:nvSpPr>
        <p:spPr>
          <a:xfrm>
            <a:off x="7386739" y="19889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51A30F-14C5-4AE5-8F8A-00163172D475}"/>
              </a:ext>
            </a:extLst>
          </p:cNvPr>
          <p:cNvSpPr txBox="1"/>
          <p:nvPr/>
        </p:nvSpPr>
        <p:spPr>
          <a:xfrm>
            <a:off x="8898995" y="22552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1CFB3E-8CB5-4B16-AE09-80E541137967}"/>
              </a:ext>
            </a:extLst>
          </p:cNvPr>
          <p:cNvSpPr txBox="1"/>
          <p:nvPr/>
        </p:nvSpPr>
        <p:spPr>
          <a:xfrm>
            <a:off x="9780766" y="23210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E749A2-8334-4728-9DC4-14061D984BCB}"/>
              </a:ext>
            </a:extLst>
          </p:cNvPr>
          <p:cNvSpPr txBox="1"/>
          <p:nvPr/>
        </p:nvSpPr>
        <p:spPr>
          <a:xfrm>
            <a:off x="10284879" y="17310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04CF2E-5A8C-4215-A623-46180F23363C}"/>
              </a:ext>
            </a:extLst>
          </p:cNvPr>
          <p:cNvSpPr txBox="1"/>
          <p:nvPr/>
        </p:nvSpPr>
        <p:spPr>
          <a:xfrm>
            <a:off x="11362276" y="18037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424874-F916-4512-97A6-AD4E5FABEAC0}"/>
              </a:ext>
            </a:extLst>
          </p:cNvPr>
          <p:cNvSpPr txBox="1"/>
          <p:nvPr/>
        </p:nvSpPr>
        <p:spPr>
          <a:xfrm>
            <a:off x="11701990" y="225524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480026-1266-42DA-9DC8-F3F8D938F1D1}"/>
              </a:ext>
            </a:extLst>
          </p:cNvPr>
          <p:cNvSpPr txBox="1"/>
          <p:nvPr/>
        </p:nvSpPr>
        <p:spPr>
          <a:xfrm>
            <a:off x="11362276" y="26245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51E73A-D3EA-4760-837D-1A424BDA4EA1}"/>
              </a:ext>
            </a:extLst>
          </p:cNvPr>
          <p:cNvSpPr txBox="1"/>
          <p:nvPr/>
        </p:nvSpPr>
        <p:spPr>
          <a:xfrm>
            <a:off x="11269942" y="28750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A1A041-A240-4FB7-8703-5BACC269CE57}"/>
              </a:ext>
            </a:extLst>
          </p:cNvPr>
          <p:cNvSpPr txBox="1"/>
          <p:nvPr/>
        </p:nvSpPr>
        <p:spPr>
          <a:xfrm>
            <a:off x="10871719" y="28750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725F06-399B-403E-8380-BD4AA7AC5B35}"/>
              </a:ext>
            </a:extLst>
          </p:cNvPr>
          <p:cNvSpPr txBox="1"/>
          <p:nvPr/>
        </p:nvSpPr>
        <p:spPr>
          <a:xfrm>
            <a:off x="10871719" y="24399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BB7FB4-ADAC-462E-820E-A2069DB3BC80}"/>
              </a:ext>
            </a:extLst>
          </p:cNvPr>
          <p:cNvSpPr txBox="1"/>
          <p:nvPr/>
        </p:nvSpPr>
        <p:spPr>
          <a:xfrm>
            <a:off x="11246141" y="216989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DBB087-E840-40EB-ACE6-7DB592EB93EC}"/>
              </a:ext>
            </a:extLst>
          </p:cNvPr>
          <p:cNvSpPr txBox="1"/>
          <p:nvPr/>
        </p:nvSpPr>
        <p:spPr>
          <a:xfrm>
            <a:off x="10176219" y="29711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93E1F3-C4A7-4EDE-A817-5FB42019A2B5}"/>
              </a:ext>
            </a:extLst>
          </p:cNvPr>
          <p:cNvSpPr txBox="1"/>
          <p:nvPr/>
        </p:nvSpPr>
        <p:spPr>
          <a:xfrm>
            <a:off x="9657476" y="28708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D2D309-F7FF-4627-BE9E-49456E9A89E9}"/>
              </a:ext>
            </a:extLst>
          </p:cNvPr>
          <p:cNvSpPr txBox="1"/>
          <p:nvPr/>
        </p:nvSpPr>
        <p:spPr>
          <a:xfrm>
            <a:off x="9614079" y="342072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8D5635-DFE4-4D94-AE3D-0227394FCAD8}"/>
              </a:ext>
            </a:extLst>
          </p:cNvPr>
          <p:cNvSpPr txBox="1"/>
          <p:nvPr/>
        </p:nvSpPr>
        <p:spPr>
          <a:xfrm>
            <a:off x="9049838" y="32443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419EE4-9928-41B4-A357-8259E46D6BE8}"/>
              </a:ext>
            </a:extLst>
          </p:cNvPr>
          <p:cNvSpPr txBox="1"/>
          <p:nvPr/>
        </p:nvSpPr>
        <p:spPr>
          <a:xfrm>
            <a:off x="8247533" y="31236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BFA02F-ADA7-43EC-A4DE-A5A20214B456}"/>
              </a:ext>
            </a:extLst>
          </p:cNvPr>
          <p:cNvSpPr txBox="1"/>
          <p:nvPr/>
        </p:nvSpPr>
        <p:spPr>
          <a:xfrm>
            <a:off x="6759111" y="28092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A6D483-6949-4F15-9DD2-0426C4823D1A}"/>
              </a:ext>
            </a:extLst>
          </p:cNvPr>
          <p:cNvSpPr txBox="1"/>
          <p:nvPr/>
        </p:nvSpPr>
        <p:spPr>
          <a:xfrm>
            <a:off x="7748219" y="36898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AE91DC-11D4-45ED-9BC1-4DB883E45D00}"/>
              </a:ext>
            </a:extLst>
          </p:cNvPr>
          <p:cNvSpPr txBox="1"/>
          <p:nvPr/>
        </p:nvSpPr>
        <p:spPr>
          <a:xfrm>
            <a:off x="8343048" y="511738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88BEE0-80F0-4101-A1AA-7C66061D68AF}"/>
              </a:ext>
            </a:extLst>
          </p:cNvPr>
          <p:cNvSpPr txBox="1"/>
          <p:nvPr/>
        </p:nvSpPr>
        <p:spPr>
          <a:xfrm>
            <a:off x="7533774" y="46276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F13DFA-E7D0-4729-878D-11854CE5A9CF}"/>
              </a:ext>
            </a:extLst>
          </p:cNvPr>
          <p:cNvSpPr txBox="1"/>
          <p:nvPr/>
        </p:nvSpPr>
        <p:spPr>
          <a:xfrm>
            <a:off x="7028616" y="474805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6D693C-6CCC-4362-B3F2-43E9F28F55F3}"/>
              </a:ext>
            </a:extLst>
          </p:cNvPr>
          <p:cNvSpPr txBox="1"/>
          <p:nvPr/>
        </p:nvSpPr>
        <p:spPr>
          <a:xfrm>
            <a:off x="6607325" y="58286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D31816-D500-4624-A6AA-8FA6B215DA73}"/>
              </a:ext>
            </a:extLst>
          </p:cNvPr>
          <p:cNvSpPr txBox="1"/>
          <p:nvPr/>
        </p:nvSpPr>
        <p:spPr>
          <a:xfrm>
            <a:off x="7637805" y="6005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3B12F5-BAEC-4300-93CF-6C593D95B598}"/>
              </a:ext>
            </a:extLst>
          </p:cNvPr>
          <p:cNvSpPr txBox="1"/>
          <p:nvPr/>
        </p:nvSpPr>
        <p:spPr>
          <a:xfrm>
            <a:off x="8056509" y="60270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C59ADD-8D6F-46E0-A09A-5C4F272C56C5}"/>
              </a:ext>
            </a:extLst>
          </p:cNvPr>
          <p:cNvSpPr txBox="1"/>
          <p:nvPr/>
        </p:nvSpPr>
        <p:spPr>
          <a:xfrm>
            <a:off x="8625838" y="557070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040CA9-08AD-4FFA-8AC3-ED52B65A21FD}"/>
              </a:ext>
            </a:extLst>
          </p:cNvPr>
          <p:cNvSpPr txBox="1"/>
          <p:nvPr/>
        </p:nvSpPr>
        <p:spPr>
          <a:xfrm>
            <a:off x="11036571" y="55631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F79D4C-50B3-4924-B41C-2FD4A9C83BE7}"/>
              </a:ext>
            </a:extLst>
          </p:cNvPr>
          <p:cNvSpPr txBox="1"/>
          <p:nvPr/>
        </p:nvSpPr>
        <p:spPr>
          <a:xfrm>
            <a:off x="8287098" y="3982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FCF7347-3C72-42E2-9B8B-339613DCEE49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A0B5CE8D-1983-47A0-95C3-776EF71CD17B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7D6D2628-732D-4AFC-9E12-073AC2144429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F817604A-24CA-4C50-9B92-A5C75875B8A6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E2269E25-4C0B-4194-8C60-3F4E4865F496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8A560C6-8BA2-4F5B-B3DB-C8C77676E1AB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D0A1E55-9585-485B-9343-E3E62E4D5990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990F8B3-B67E-4270-A934-72A8952ADBFF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EF5C7E2-F528-45AF-AB5A-90E29B4F0E3D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8914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30767910"/>
                  </p:ext>
                </p:extLst>
              </p:nvPr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6181" y="2384985"/>
            <a:ext cx="571162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 -&gt; 2,6,9</a:t>
            </a:r>
          </a:p>
          <a:p>
            <a:r>
              <a:rPr lang="en-US" dirty="0"/>
              <a:t>After Popping 5 (Uttarakhand) and performing all steps 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pop 6 from the queue. </a:t>
            </a:r>
          </a:p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582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[1,1,1,1,1,1,0,1,1,0,0,0,0,0,0,0,0,0,0,0,0,0,0,0,0,0,</a:t>
            </a:r>
          </a:p>
          <a:p>
            <a:r>
              <a:rPr lang="en-US" dirty="0"/>
              <a:t>	0,0,0,0,0,0,0,0,0,1]</a:t>
            </a:r>
          </a:p>
          <a:p>
            <a:r>
              <a:rPr lang="en-US" dirty="0"/>
              <a:t>Queue : [6,9,4,8]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2C0641-537E-4888-B5D4-A9EDBB777610}"/>
              </a:ext>
            </a:extLst>
          </p:cNvPr>
          <p:cNvSpPr txBox="1"/>
          <p:nvPr/>
        </p:nvSpPr>
        <p:spPr>
          <a:xfrm>
            <a:off x="7688425" y="5539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8A50C-3BAC-4FDF-927B-230E6B2EA83E}"/>
              </a:ext>
            </a:extLst>
          </p:cNvPr>
          <p:cNvSpPr txBox="1"/>
          <p:nvPr/>
        </p:nvSpPr>
        <p:spPr>
          <a:xfrm>
            <a:off x="8109699" y="9233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9DA8D-B392-4257-A483-25D2A64C57FC}"/>
              </a:ext>
            </a:extLst>
          </p:cNvPr>
          <p:cNvSpPr txBox="1"/>
          <p:nvPr/>
        </p:nvSpPr>
        <p:spPr>
          <a:xfrm>
            <a:off x="7748219" y="117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386FB-38D1-42D0-A6CE-1BDAAFB6ED71}"/>
              </a:ext>
            </a:extLst>
          </p:cNvPr>
          <p:cNvSpPr txBox="1"/>
          <p:nvPr/>
        </p:nvSpPr>
        <p:spPr>
          <a:xfrm>
            <a:off x="8207352" y="4616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204EF-0E5C-47F6-A422-2689A1807189}"/>
              </a:ext>
            </a:extLst>
          </p:cNvPr>
          <p:cNvSpPr txBox="1"/>
          <p:nvPr/>
        </p:nvSpPr>
        <p:spPr>
          <a:xfrm>
            <a:off x="8475213" y="13637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C81C58-7308-49EF-9CFF-A6D99CCDD0AF}"/>
              </a:ext>
            </a:extLst>
          </p:cNvPr>
          <p:cNvSpPr txBox="1"/>
          <p:nvPr/>
        </p:nvSpPr>
        <p:spPr>
          <a:xfrm>
            <a:off x="7905666" y="16195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2DE59D-61AA-48F7-B177-124935AF54ED}"/>
              </a:ext>
            </a:extLst>
          </p:cNvPr>
          <p:cNvSpPr txBox="1"/>
          <p:nvPr/>
        </p:nvSpPr>
        <p:spPr>
          <a:xfrm>
            <a:off x="7386739" y="19889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51A30F-14C5-4AE5-8F8A-00163172D475}"/>
              </a:ext>
            </a:extLst>
          </p:cNvPr>
          <p:cNvSpPr txBox="1"/>
          <p:nvPr/>
        </p:nvSpPr>
        <p:spPr>
          <a:xfrm>
            <a:off x="8898995" y="22552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1CFB3E-8CB5-4B16-AE09-80E541137967}"/>
              </a:ext>
            </a:extLst>
          </p:cNvPr>
          <p:cNvSpPr txBox="1"/>
          <p:nvPr/>
        </p:nvSpPr>
        <p:spPr>
          <a:xfrm>
            <a:off x="9780766" y="23210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E749A2-8334-4728-9DC4-14061D984BCB}"/>
              </a:ext>
            </a:extLst>
          </p:cNvPr>
          <p:cNvSpPr txBox="1"/>
          <p:nvPr/>
        </p:nvSpPr>
        <p:spPr>
          <a:xfrm>
            <a:off x="10284879" y="17310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04CF2E-5A8C-4215-A623-46180F23363C}"/>
              </a:ext>
            </a:extLst>
          </p:cNvPr>
          <p:cNvSpPr txBox="1"/>
          <p:nvPr/>
        </p:nvSpPr>
        <p:spPr>
          <a:xfrm>
            <a:off x="11362276" y="18037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424874-F916-4512-97A6-AD4E5FABEAC0}"/>
              </a:ext>
            </a:extLst>
          </p:cNvPr>
          <p:cNvSpPr txBox="1"/>
          <p:nvPr/>
        </p:nvSpPr>
        <p:spPr>
          <a:xfrm>
            <a:off x="11701990" y="225524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480026-1266-42DA-9DC8-F3F8D938F1D1}"/>
              </a:ext>
            </a:extLst>
          </p:cNvPr>
          <p:cNvSpPr txBox="1"/>
          <p:nvPr/>
        </p:nvSpPr>
        <p:spPr>
          <a:xfrm>
            <a:off x="11362276" y="26245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51E73A-D3EA-4760-837D-1A424BDA4EA1}"/>
              </a:ext>
            </a:extLst>
          </p:cNvPr>
          <p:cNvSpPr txBox="1"/>
          <p:nvPr/>
        </p:nvSpPr>
        <p:spPr>
          <a:xfrm>
            <a:off x="11269942" y="28750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A1A041-A240-4FB7-8703-5BACC269CE57}"/>
              </a:ext>
            </a:extLst>
          </p:cNvPr>
          <p:cNvSpPr txBox="1"/>
          <p:nvPr/>
        </p:nvSpPr>
        <p:spPr>
          <a:xfrm>
            <a:off x="10871719" y="28750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725F06-399B-403E-8380-BD4AA7AC5B35}"/>
              </a:ext>
            </a:extLst>
          </p:cNvPr>
          <p:cNvSpPr txBox="1"/>
          <p:nvPr/>
        </p:nvSpPr>
        <p:spPr>
          <a:xfrm>
            <a:off x="10871719" y="24399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BB7FB4-ADAC-462E-820E-A2069DB3BC80}"/>
              </a:ext>
            </a:extLst>
          </p:cNvPr>
          <p:cNvSpPr txBox="1"/>
          <p:nvPr/>
        </p:nvSpPr>
        <p:spPr>
          <a:xfrm>
            <a:off x="11246141" y="216989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DBB087-E840-40EB-ACE6-7DB592EB93EC}"/>
              </a:ext>
            </a:extLst>
          </p:cNvPr>
          <p:cNvSpPr txBox="1"/>
          <p:nvPr/>
        </p:nvSpPr>
        <p:spPr>
          <a:xfrm>
            <a:off x="10176219" y="29711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93E1F3-C4A7-4EDE-A817-5FB42019A2B5}"/>
              </a:ext>
            </a:extLst>
          </p:cNvPr>
          <p:cNvSpPr txBox="1"/>
          <p:nvPr/>
        </p:nvSpPr>
        <p:spPr>
          <a:xfrm>
            <a:off x="9657476" y="28708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D2D309-F7FF-4627-BE9E-49456E9A89E9}"/>
              </a:ext>
            </a:extLst>
          </p:cNvPr>
          <p:cNvSpPr txBox="1"/>
          <p:nvPr/>
        </p:nvSpPr>
        <p:spPr>
          <a:xfrm>
            <a:off x="9614079" y="342072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8D5635-DFE4-4D94-AE3D-0227394FCAD8}"/>
              </a:ext>
            </a:extLst>
          </p:cNvPr>
          <p:cNvSpPr txBox="1"/>
          <p:nvPr/>
        </p:nvSpPr>
        <p:spPr>
          <a:xfrm>
            <a:off x="9049838" y="32443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419EE4-9928-41B4-A357-8259E46D6BE8}"/>
              </a:ext>
            </a:extLst>
          </p:cNvPr>
          <p:cNvSpPr txBox="1"/>
          <p:nvPr/>
        </p:nvSpPr>
        <p:spPr>
          <a:xfrm>
            <a:off x="8247533" y="31236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BFA02F-ADA7-43EC-A4DE-A5A20214B456}"/>
              </a:ext>
            </a:extLst>
          </p:cNvPr>
          <p:cNvSpPr txBox="1"/>
          <p:nvPr/>
        </p:nvSpPr>
        <p:spPr>
          <a:xfrm>
            <a:off x="6759111" y="28092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A6D483-6949-4F15-9DD2-0426C4823D1A}"/>
              </a:ext>
            </a:extLst>
          </p:cNvPr>
          <p:cNvSpPr txBox="1"/>
          <p:nvPr/>
        </p:nvSpPr>
        <p:spPr>
          <a:xfrm>
            <a:off x="7748219" y="36898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AE91DC-11D4-45ED-9BC1-4DB883E45D00}"/>
              </a:ext>
            </a:extLst>
          </p:cNvPr>
          <p:cNvSpPr txBox="1"/>
          <p:nvPr/>
        </p:nvSpPr>
        <p:spPr>
          <a:xfrm>
            <a:off x="8343048" y="511738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88BEE0-80F0-4101-A1AA-7C66061D68AF}"/>
              </a:ext>
            </a:extLst>
          </p:cNvPr>
          <p:cNvSpPr txBox="1"/>
          <p:nvPr/>
        </p:nvSpPr>
        <p:spPr>
          <a:xfrm>
            <a:off x="7533774" y="46276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F13DFA-E7D0-4729-878D-11854CE5A9CF}"/>
              </a:ext>
            </a:extLst>
          </p:cNvPr>
          <p:cNvSpPr txBox="1"/>
          <p:nvPr/>
        </p:nvSpPr>
        <p:spPr>
          <a:xfrm>
            <a:off x="7028616" y="474805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6D693C-6CCC-4362-B3F2-43E9F28F55F3}"/>
              </a:ext>
            </a:extLst>
          </p:cNvPr>
          <p:cNvSpPr txBox="1"/>
          <p:nvPr/>
        </p:nvSpPr>
        <p:spPr>
          <a:xfrm>
            <a:off x="6607325" y="58286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D31816-D500-4624-A6AA-8FA6B215DA73}"/>
              </a:ext>
            </a:extLst>
          </p:cNvPr>
          <p:cNvSpPr txBox="1"/>
          <p:nvPr/>
        </p:nvSpPr>
        <p:spPr>
          <a:xfrm>
            <a:off x="7637805" y="6005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3B12F5-BAEC-4300-93CF-6C593D95B598}"/>
              </a:ext>
            </a:extLst>
          </p:cNvPr>
          <p:cNvSpPr txBox="1"/>
          <p:nvPr/>
        </p:nvSpPr>
        <p:spPr>
          <a:xfrm>
            <a:off x="8056509" y="60270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C59ADD-8D6F-46E0-A09A-5C4F272C56C5}"/>
              </a:ext>
            </a:extLst>
          </p:cNvPr>
          <p:cNvSpPr txBox="1"/>
          <p:nvPr/>
        </p:nvSpPr>
        <p:spPr>
          <a:xfrm>
            <a:off x="8625838" y="557070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040CA9-08AD-4FFA-8AC3-ED52B65A21FD}"/>
              </a:ext>
            </a:extLst>
          </p:cNvPr>
          <p:cNvSpPr txBox="1"/>
          <p:nvPr/>
        </p:nvSpPr>
        <p:spPr>
          <a:xfrm>
            <a:off x="11036571" y="55631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F79D4C-50B3-4924-B41C-2FD4A9C83BE7}"/>
              </a:ext>
            </a:extLst>
          </p:cNvPr>
          <p:cNvSpPr txBox="1"/>
          <p:nvPr/>
        </p:nvSpPr>
        <p:spPr>
          <a:xfrm>
            <a:off x="8287098" y="3982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0212867-664F-420A-B5B2-A941AEAD9D5D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C60F71A1-D814-4E10-BC48-EB038BDBAD9E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EEFFD002-993B-4734-B753-E270F760B104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4F7FCAC2-05E8-4FEB-9CD0-0D2505C76C47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A3654538-F6AF-4E17-BEFD-ED92843E4135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8071430-FC57-4BF2-A784-8571E0EA7B1A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4324963-FE8D-496E-889A-FAB69A729CC3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EA71AC0-7332-4E5A-9CE1-C9F96E183A05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25A23EA-80FC-477A-8522-1EE8FFBE6525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49765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375656721"/>
                  </p:ext>
                </p:extLst>
              </p:nvPr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6181" y="2384985"/>
            <a:ext cx="532184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  -&gt; 2,3,4,5,7,8,9</a:t>
            </a:r>
          </a:p>
          <a:p>
            <a:r>
              <a:rPr lang="en-US" dirty="0"/>
              <a:t>After Popping 6 (Haryana) and performing all steps 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pop 9 from the queue. </a:t>
            </a:r>
          </a:p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582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[1,1,1,1,1,1,1,1,1,0,0,0,0,0,0,0,0,0,0,0,0,0,0,0,0,0,</a:t>
            </a:r>
          </a:p>
          <a:p>
            <a:r>
              <a:rPr lang="en-US" dirty="0"/>
              <a:t>	0,0,0,0,0,0,0,0,0,1]</a:t>
            </a:r>
          </a:p>
          <a:p>
            <a:r>
              <a:rPr lang="en-US" dirty="0"/>
              <a:t>Queue : [9,4,8,7]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2C0641-537E-4888-B5D4-A9EDBB777610}"/>
              </a:ext>
            </a:extLst>
          </p:cNvPr>
          <p:cNvSpPr txBox="1"/>
          <p:nvPr/>
        </p:nvSpPr>
        <p:spPr>
          <a:xfrm>
            <a:off x="7688425" y="5539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8A50C-3BAC-4FDF-927B-230E6B2EA83E}"/>
              </a:ext>
            </a:extLst>
          </p:cNvPr>
          <p:cNvSpPr txBox="1"/>
          <p:nvPr/>
        </p:nvSpPr>
        <p:spPr>
          <a:xfrm>
            <a:off x="8109699" y="9233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9DA8D-B392-4257-A483-25D2A64C57FC}"/>
              </a:ext>
            </a:extLst>
          </p:cNvPr>
          <p:cNvSpPr txBox="1"/>
          <p:nvPr/>
        </p:nvSpPr>
        <p:spPr>
          <a:xfrm>
            <a:off x="7748219" y="117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386FB-38D1-42D0-A6CE-1BDAAFB6ED71}"/>
              </a:ext>
            </a:extLst>
          </p:cNvPr>
          <p:cNvSpPr txBox="1"/>
          <p:nvPr/>
        </p:nvSpPr>
        <p:spPr>
          <a:xfrm>
            <a:off x="8207352" y="4616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204EF-0E5C-47F6-A422-2689A1807189}"/>
              </a:ext>
            </a:extLst>
          </p:cNvPr>
          <p:cNvSpPr txBox="1"/>
          <p:nvPr/>
        </p:nvSpPr>
        <p:spPr>
          <a:xfrm>
            <a:off x="8475213" y="13637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C81C58-7308-49EF-9CFF-A6D99CCDD0AF}"/>
              </a:ext>
            </a:extLst>
          </p:cNvPr>
          <p:cNvSpPr txBox="1"/>
          <p:nvPr/>
        </p:nvSpPr>
        <p:spPr>
          <a:xfrm>
            <a:off x="7905666" y="16195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2DE59D-61AA-48F7-B177-124935AF54ED}"/>
              </a:ext>
            </a:extLst>
          </p:cNvPr>
          <p:cNvSpPr txBox="1"/>
          <p:nvPr/>
        </p:nvSpPr>
        <p:spPr>
          <a:xfrm>
            <a:off x="7386739" y="19889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51A30F-14C5-4AE5-8F8A-00163172D475}"/>
              </a:ext>
            </a:extLst>
          </p:cNvPr>
          <p:cNvSpPr txBox="1"/>
          <p:nvPr/>
        </p:nvSpPr>
        <p:spPr>
          <a:xfrm>
            <a:off x="8898995" y="22552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1CFB3E-8CB5-4B16-AE09-80E541137967}"/>
              </a:ext>
            </a:extLst>
          </p:cNvPr>
          <p:cNvSpPr txBox="1"/>
          <p:nvPr/>
        </p:nvSpPr>
        <p:spPr>
          <a:xfrm>
            <a:off x="9780766" y="23210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E749A2-8334-4728-9DC4-14061D984BCB}"/>
              </a:ext>
            </a:extLst>
          </p:cNvPr>
          <p:cNvSpPr txBox="1"/>
          <p:nvPr/>
        </p:nvSpPr>
        <p:spPr>
          <a:xfrm>
            <a:off x="10284879" y="17310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04CF2E-5A8C-4215-A623-46180F23363C}"/>
              </a:ext>
            </a:extLst>
          </p:cNvPr>
          <p:cNvSpPr txBox="1"/>
          <p:nvPr/>
        </p:nvSpPr>
        <p:spPr>
          <a:xfrm>
            <a:off x="11362276" y="18037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424874-F916-4512-97A6-AD4E5FABEAC0}"/>
              </a:ext>
            </a:extLst>
          </p:cNvPr>
          <p:cNvSpPr txBox="1"/>
          <p:nvPr/>
        </p:nvSpPr>
        <p:spPr>
          <a:xfrm>
            <a:off x="11701990" y="225524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480026-1266-42DA-9DC8-F3F8D938F1D1}"/>
              </a:ext>
            </a:extLst>
          </p:cNvPr>
          <p:cNvSpPr txBox="1"/>
          <p:nvPr/>
        </p:nvSpPr>
        <p:spPr>
          <a:xfrm>
            <a:off x="11362276" y="26245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51E73A-D3EA-4760-837D-1A424BDA4EA1}"/>
              </a:ext>
            </a:extLst>
          </p:cNvPr>
          <p:cNvSpPr txBox="1"/>
          <p:nvPr/>
        </p:nvSpPr>
        <p:spPr>
          <a:xfrm>
            <a:off x="11269942" y="28750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A1A041-A240-4FB7-8703-5BACC269CE57}"/>
              </a:ext>
            </a:extLst>
          </p:cNvPr>
          <p:cNvSpPr txBox="1"/>
          <p:nvPr/>
        </p:nvSpPr>
        <p:spPr>
          <a:xfrm>
            <a:off x="10871719" y="28750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725F06-399B-403E-8380-BD4AA7AC5B35}"/>
              </a:ext>
            </a:extLst>
          </p:cNvPr>
          <p:cNvSpPr txBox="1"/>
          <p:nvPr/>
        </p:nvSpPr>
        <p:spPr>
          <a:xfrm>
            <a:off x="10871719" y="24399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BB7FB4-ADAC-462E-820E-A2069DB3BC80}"/>
              </a:ext>
            </a:extLst>
          </p:cNvPr>
          <p:cNvSpPr txBox="1"/>
          <p:nvPr/>
        </p:nvSpPr>
        <p:spPr>
          <a:xfrm>
            <a:off x="11246141" y="216989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DBB087-E840-40EB-ACE6-7DB592EB93EC}"/>
              </a:ext>
            </a:extLst>
          </p:cNvPr>
          <p:cNvSpPr txBox="1"/>
          <p:nvPr/>
        </p:nvSpPr>
        <p:spPr>
          <a:xfrm>
            <a:off x="10176219" y="29711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93E1F3-C4A7-4EDE-A817-5FB42019A2B5}"/>
              </a:ext>
            </a:extLst>
          </p:cNvPr>
          <p:cNvSpPr txBox="1"/>
          <p:nvPr/>
        </p:nvSpPr>
        <p:spPr>
          <a:xfrm>
            <a:off x="9657476" y="28708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D2D309-F7FF-4627-BE9E-49456E9A89E9}"/>
              </a:ext>
            </a:extLst>
          </p:cNvPr>
          <p:cNvSpPr txBox="1"/>
          <p:nvPr/>
        </p:nvSpPr>
        <p:spPr>
          <a:xfrm>
            <a:off x="9614079" y="342072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8D5635-DFE4-4D94-AE3D-0227394FCAD8}"/>
              </a:ext>
            </a:extLst>
          </p:cNvPr>
          <p:cNvSpPr txBox="1"/>
          <p:nvPr/>
        </p:nvSpPr>
        <p:spPr>
          <a:xfrm>
            <a:off x="9049838" y="32443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419EE4-9928-41B4-A357-8259E46D6BE8}"/>
              </a:ext>
            </a:extLst>
          </p:cNvPr>
          <p:cNvSpPr txBox="1"/>
          <p:nvPr/>
        </p:nvSpPr>
        <p:spPr>
          <a:xfrm>
            <a:off x="8247533" y="31236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BFA02F-ADA7-43EC-A4DE-A5A20214B456}"/>
              </a:ext>
            </a:extLst>
          </p:cNvPr>
          <p:cNvSpPr txBox="1"/>
          <p:nvPr/>
        </p:nvSpPr>
        <p:spPr>
          <a:xfrm>
            <a:off x="6759111" y="28092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A6D483-6949-4F15-9DD2-0426C4823D1A}"/>
              </a:ext>
            </a:extLst>
          </p:cNvPr>
          <p:cNvSpPr txBox="1"/>
          <p:nvPr/>
        </p:nvSpPr>
        <p:spPr>
          <a:xfrm>
            <a:off x="7748219" y="36898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AE91DC-11D4-45ED-9BC1-4DB883E45D00}"/>
              </a:ext>
            </a:extLst>
          </p:cNvPr>
          <p:cNvSpPr txBox="1"/>
          <p:nvPr/>
        </p:nvSpPr>
        <p:spPr>
          <a:xfrm>
            <a:off x="8343048" y="511738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88BEE0-80F0-4101-A1AA-7C66061D68AF}"/>
              </a:ext>
            </a:extLst>
          </p:cNvPr>
          <p:cNvSpPr txBox="1"/>
          <p:nvPr/>
        </p:nvSpPr>
        <p:spPr>
          <a:xfrm>
            <a:off x="7533774" y="46276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F13DFA-E7D0-4729-878D-11854CE5A9CF}"/>
              </a:ext>
            </a:extLst>
          </p:cNvPr>
          <p:cNvSpPr txBox="1"/>
          <p:nvPr/>
        </p:nvSpPr>
        <p:spPr>
          <a:xfrm>
            <a:off x="7028616" y="474805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6D693C-6CCC-4362-B3F2-43E9F28F55F3}"/>
              </a:ext>
            </a:extLst>
          </p:cNvPr>
          <p:cNvSpPr txBox="1"/>
          <p:nvPr/>
        </p:nvSpPr>
        <p:spPr>
          <a:xfrm>
            <a:off x="6607325" y="58286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D31816-D500-4624-A6AA-8FA6B215DA73}"/>
              </a:ext>
            </a:extLst>
          </p:cNvPr>
          <p:cNvSpPr txBox="1"/>
          <p:nvPr/>
        </p:nvSpPr>
        <p:spPr>
          <a:xfrm>
            <a:off x="7637805" y="6005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3B12F5-BAEC-4300-93CF-6C593D95B598}"/>
              </a:ext>
            </a:extLst>
          </p:cNvPr>
          <p:cNvSpPr txBox="1"/>
          <p:nvPr/>
        </p:nvSpPr>
        <p:spPr>
          <a:xfrm>
            <a:off x="8056509" y="60270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C59ADD-8D6F-46E0-A09A-5C4F272C56C5}"/>
              </a:ext>
            </a:extLst>
          </p:cNvPr>
          <p:cNvSpPr txBox="1"/>
          <p:nvPr/>
        </p:nvSpPr>
        <p:spPr>
          <a:xfrm>
            <a:off x="8625838" y="557070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040CA9-08AD-4FFA-8AC3-ED52B65A21FD}"/>
              </a:ext>
            </a:extLst>
          </p:cNvPr>
          <p:cNvSpPr txBox="1"/>
          <p:nvPr/>
        </p:nvSpPr>
        <p:spPr>
          <a:xfrm>
            <a:off x="11036571" y="55631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F79D4C-50B3-4924-B41C-2FD4A9C83BE7}"/>
              </a:ext>
            </a:extLst>
          </p:cNvPr>
          <p:cNvSpPr txBox="1"/>
          <p:nvPr/>
        </p:nvSpPr>
        <p:spPr>
          <a:xfrm>
            <a:off x="8287098" y="3982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A3F983-2602-4ED0-A599-9402EF7ADD78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EBE7DA0-C32D-4B6A-B6FC-78F5F5CBB75E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44DA3D0-090B-40FC-AD96-7806A8069202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2AD0576-26EE-44E5-A1A8-0796A4A76631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ACC63B9F-C5FE-4DF5-9836-2709CBA6DF0B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DC1CFF-2528-4533-A790-124A513EE078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D47CF9C-F669-4B11-9200-AE2C6F8C740B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BA48654-789A-440B-9580-E36571998195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EE8FC3-B7CA-4CEE-A280-63FF63A7DED0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61207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76803245"/>
                  </p:ext>
                </p:extLst>
              </p:nvPr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6181" y="2384985"/>
            <a:ext cx="487479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  -&gt; 2,5,6,7,8,10,20,22,23</a:t>
            </a:r>
          </a:p>
          <a:p>
            <a:r>
              <a:rPr lang="en-US" dirty="0"/>
              <a:t>After Popping 9 (</a:t>
            </a:r>
            <a:r>
              <a:rPr lang="en-US" dirty="0" err="1"/>
              <a:t>UttarPradesh</a:t>
            </a:r>
            <a:r>
              <a:rPr lang="en-US" dirty="0"/>
              <a:t>) and performing </a:t>
            </a:r>
          </a:p>
          <a:p>
            <a:r>
              <a:rPr lang="en-US" dirty="0"/>
              <a:t>all steps 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pop 4 from the queue. </a:t>
            </a:r>
          </a:p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582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[1,1,1,1,1,1,1,1,1,1,0,0,0,0,0,0,0,0,0,1,0,1,1,0,0,0,</a:t>
            </a:r>
          </a:p>
          <a:p>
            <a:r>
              <a:rPr lang="en-US" dirty="0"/>
              <a:t>	0,0,0,0,0,0,0,0,0,1]</a:t>
            </a:r>
          </a:p>
          <a:p>
            <a:r>
              <a:rPr lang="en-US" dirty="0"/>
              <a:t>Queue : [4,8,7,10,20,22,23]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2C0641-537E-4888-B5D4-A9EDBB777610}"/>
              </a:ext>
            </a:extLst>
          </p:cNvPr>
          <p:cNvSpPr txBox="1"/>
          <p:nvPr/>
        </p:nvSpPr>
        <p:spPr>
          <a:xfrm>
            <a:off x="7688425" y="5539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8A50C-3BAC-4FDF-927B-230E6B2EA83E}"/>
              </a:ext>
            </a:extLst>
          </p:cNvPr>
          <p:cNvSpPr txBox="1"/>
          <p:nvPr/>
        </p:nvSpPr>
        <p:spPr>
          <a:xfrm>
            <a:off x="8109699" y="9233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9DA8D-B392-4257-A483-25D2A64C57FC}"/>
              </a:ext>
            </a:extLst>
          </p:cNvPr>
          <p:cNvSpPr txBox="1"/>
          <p:nvPr/>
        </p:nvSpPr>
        <p:spPr>
          <a:xfrm>
            <a:off x="7748219" y="117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386FB-38D1-42D0-A6CE-1BDAAFB6ED71}"/>
              </a:ext>
            </a:extLst>
          </p:cNvPr>
          <p:cNvSpPr txBox="1"/>
          <p:nvPr/>
        </p:nvSpPr>
        <p:spPr>
          <a:xfrm>
            <a:off x="8207352" y="4616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204EF-0E5C-47F6-A422-2689A1807189}"/>
              </a:ext>
            </a:extLst>
          </p:cNvPr>
          <p:cNvSpPr txBox="1"/>
          <p:nvPr/>
        </p:nvSpPr>
        <p:spPr>
          <a:xfrm>
            <a:off x="8475213" y="13637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C81C58-7308-49EF-9CFF-A6D99CCDD0AF}"/>
              </a:ext>
            </a:extLst>
          </p:cNvPr>
          <p:cNvSpPr txBox="1"/>
          <p:nvPr/>
        </p:nvSpPr>
        <p:spPr>
          <a:xfrm>
            <a:off x="7905666" y="16195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2DE59D-61AA-48F7-B177-124935AF54ED}"/>
              </a:ext>
            </a:extLst>
          </p:cNvPr>
          <p:cNvSpPr txBox="1"/>
          <p:nvPr/>
        </p:nvSpPr>
        <p:spPr>
          <a:xfrm>
            <a:off x="7386739" y="19889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51A30F-14C5-4AE5-8F8A-00163172D475}"/>
              </a:ext>
            </a:extLst>
          </p:cNvPr>
          <p:cNvSpPr txBox="1"/>
          <p:nvPr/>
        </p:nvSpPr>
        <p:spPr>
          <a:xfrm>
            <a:off x="8898995" y="22552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1CFB3E-8CB5-4B16-AE09-80E541137967}"/>
              </a:ext>
            </a:extLst>
          </p:cNvPr>
          <p:cNvSpPr txBox="1"/>
          <p:nvPr/>
        </p:nvSpPr>
        <p:spPr>
          <a:xfrm>
            <a:off x="9780766" y="23210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E749A2-8334-4728-9DC4-14061D984BCB}"/>
              </a:ext>
            </a:extLst>
          </p:cNvPr>
          <p:cNvSpPr txBox="1"/>
          <p:nvPr/>
        </p:nvSpPr>
        <p:spPr>
          <a:xfrm>
            <a:off x="10284879" y="17310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04CF2E-5A8C-4215-A623-46180F23363C}"/>
              </a:ext>
            </a:extLst>
          </p:cNvPr>
          <p:cNvSpPr txBox="1"/>
          <p:nvPr/>
        </p:nvSpPr>
        <p:spPr>
          <a:xfrm>
            <a:off x="11362276" y="18037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424874-F916-4512-97A6-AD4E5FABEAC0}"/>
              </a:ext>
            </a:extLst>
          </p:cNvPr>
          <p:cNvSpPr txBox="1"/>
          <p:nvPr/>
        </p:nvSpPr>
        <p:spPr>
          <a:xfrm>
            <a:off x="11701990" y="225524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480026-1266-42DA-9DC8-F3F8D938F1D1}"/>
              </a:ext>
            </a:extLst>
          </p:cNvPr>
          <p:cNvSpPr txBox="1"/>
          <p:nvPr/>
        </p:nvSpPr>
        <p:spPr>
          <a:xfrm>
            <a:off x="11362276" y="26245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51E73A-D3EA-4760-837D-1A424BDA4EA1}"/>
              </a:ext>
            </a:extLst>
          </p:cNvPr>
          <p:cNvSpPr txBox="1"/>
          <p:nvPr/>
        </p:nvSpPr>
        <p:spPr>
          <a:xfrm>
            <a:off x="11269942" y="28750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A1A041-A240-4FB7-8703-5BACC269CE57}"/>
              </a:ext>
            </a:extLst>
          </p:cNvPr>
          <p:cNvSpPr txBox="1"/>
          <p:nvPr/>
        </p:nvSpPr>
        <p:spPr>
          <a:xfrm>
            <a:off x="10871719" y="28750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725F06-399B-403E-8380-BD4AA7AC5B35}"/>
              </a:ext>
            </a:extLst>
          </p:cNvPr>
          <p:cNvSpPr txBox="1"/>
          <p:nvPr/>
        </p:nvSpPr>
        <p:spPr>
          <a:xfrm>
            <a:off x="10871719" y="24399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BB7FB4-ADAC-462E-820E-A2069DB3BC80}"/>
              </a:ext>
            </a:extLst>
          </p:cNvPr>
          <p:cNvSpPr txBox="1"/>
          <p:nvPr/>
        </p:nvSpPr>
        <p:spPr>
          <a:xfrm>
            <a:off x="11246141" y="216989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DBB087-E840-40EB-ACE6-7DB592EB93EC}"/>
              </a:ext>
            </a:extLst>
          </p:cNvPr>
          <p:cNvSpPr txBox="1"/>
          <p:nvPr/>
        </p:nvSpPr>
        <p:spPr>
          <a:xfrm>
            <a:off x="10176219" y="29711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93E1F3-C4A7-4EDE-A817-5FB42019A2B5}"/>
              </a:ext>
            </a:extLst>
          </p:cNvPr>
          <p:cNvSpPr txBox="1"/>
          <p:nvPr/>
        </p:nvSpPr>
        <p:spPr>
          <a:xfrm>
            <a:off x="9657476" y="28708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D2D309-F7FF-4627-BE9E-49456E9A89E9}"/>
              </a:ext>
            </a:extLst>
          </p:cNvPr>
          <p:cNvSpPr txBox="1"/>
          <p:nvPr/>
        </p:nvSpPr>
        <p:spPr>
          <a:xfrm>
            <a:off x="9614079" y="342072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8D5635-DFE4-4D94-AE3D-0227394FCAD8}"/>
              </a:ext>
            </a:extLst>
          </p:cNvPr>
          <p:cNvSpPr txBox="1"/>
          <p:nvPr/>
        </p:nvSpPr>
        <p:spPr>
          <a:xfrm>
            <a:off x="9049838" y="32443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419EE4-9928-41B4-A357-8259E46D6BE8}"/>
              </a:ext>
            </a:extLst>
          </p:cNvPr>
          <p:cNvSpPr txBox="1"/>
          <p:nvPr/>
        </p:nvSpPr>
        <p:spPr>
          <a:xfrm>
            <a:off x="8247533" y="31236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BFA02F-ADA7-43EC-A4DE-A5A20214B456}"/>
              </a:ext>
            </a:extLst>
          </p:cNvPr>
          <p:cNvSpPr txBox="1"/>
          <p:nvPr/>
        </p:nvSpPr>
        <p:spPr>
          <a:xfrm>
            <a:off x="6759111" y="28092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A6D483-6949-4F15-9DD2-0426C4823D1A}"/>
              </a:ext>
            </a:extLst>
          </p:cNvPr>
          <p:cNvSpPr txBox="1"/>
          <p:nvPr/>
        </p:nvSpPr>
        <p:spPr>
          <a:xfrm>
            <a:off x="7748219" y="36898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AE91DC-11D4-45ED-9BC1-4DB883E45D00}"/>
              </a:ext>
            </a:extLst>
          </p:cNvPr>
          <p:cNvSpPr txBox="1"/>
          <p:nvPr/>
        </p:nvSpPr>
        <p:spPr>
          <a:xfrm>
            <a:off x="8343048" y="511738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88BEE0-80F0-4101-A1AA-7C66061D68AF}"/>
              </a:ext>
            </a:extLst>
          </p:cNvPr>
          <p:cNvSpPr txBox="1"/>
          <p:nvPr/>
        </p:nvSpPr>
        <p:spPr>
          <a:xfrm>
            <a:off x="7533774" y="46276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F13DFA-E7D0-4729-878D-11854CE5A9CF}"/>
              </a:ext>
            </a:extLst>
          </p:cNvPr>
          <p:cNvSpPr txBox="1"/>
          <p:nvPr/>
        </p:nvSpPr>
        <p:spPr>
          <a:xfrm>
            <a:off x="7028616" y="474805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6D693C-6CCC-4362-B3F2-43E9F28F55F3}"/>
              </a:ext>
            </a:extLst>
          </p:cNvPr>
          <p:cNvSpPr txBox="1"/>
          <p:nvPr/>
        </p:nvSpPr>
        <p:spPr>
          <a:xfrm>
            <a:off x="6607325" y="58286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D31816-D500-4624-A6AA-8FA6B215DA73}"/>
              </a:ext>
            </a:extLst>
          </p:cNvPr>
          <p:cNvSpPr txBox="1"/>
          <p:nvPr/>
        </p:nvSpPr>
        <p:spPr>
          <a:xfrm>
            <a:off x="7637805" y="6005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3B12F5-BAEC-4300-93CF-6C593D95B598}"/>
              </a:ext>
            </a:extLst>
          </p:cNvPr>
          <p:cNvSpPr txBox="1"/>
          <p:nvPr/>
        </p:nvSpPr>
        <p:spPr>
          <a:xfrm>
            <a:off x="8056509" y="60270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C59ADD-8D6F-46E0-A09A-5C4F272C56C5}"/>
              </a:ext>
            </a:extLst>
          </p:cNvPr>
          <p:cNvSpPr txBox="1"/>
          <p:nvPr/>
        </p:nvSpPr>
        <p:spPr>
          <a:xfrm>
            <a:off x="8625838" y="557070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040CA9-08AD-4FFA-8AC3-ED52B65A21FD}"/>
              </a:ext>
            </a:extLst>
          </p:cNvPr>
          <p:cNvSpPr txBox="1"/>
          <p:nvPr/>
        </p:nvSpPr>
        <p:spPr>
          <a:xfrm>
            <a:off x="11036571" y="55631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F79D4C-50B3-4924-B41C-2FD4A9C83BE7}"/>
              </a:ext>
            </a:extLst>
          </p:cNvPr>
          <p:cNvSpPr txBox="1"/>
          <p:nvPr/>
        </p:nvSpPr>
        <p:spPr>
          <a:xfrm>
            <a:off x="8287098" y="3982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66533B-21A8-45F7-A09F-F9F57F39B19D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8583C0F-97A0-4420-905C-88424D0A3D93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393BD3A-9C09-432D-A59E-FE027CECF00D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6988F74-B262-4817-8F04-D9EF4AF27C63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B8E9B2E9-6781-4FCB-ABA4-BCCD1009C37A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F3748B-8B5A-421A-A543-7B44822FD875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9B78E0A-85BD-4582-8025-7B4690345CB6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E4B46BF-08A9-4D17-B9F2-48383B94237D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29CEA7-A3E5-4989-9896-223AC921B2EF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02897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/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6181" y="2384985"/>
            <a:ext cx="473212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4 -&gt; 3,6</a:t>
            </a:r>
          </a:p>
          <a:p>
            <a:r>
              <a:rPr lang="en-US" dirty="0"/>
              <a:t>After Popping 4 (Chandigarh) and performing </a:t>
            </a:r>
          </a:p>
          <a:p>
            <a:r>
              <a:rPr lang="en-US" dirty="0"/>
              <a:t>all steps 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pop 8 from the queue. </a:t>
            </a:r>
          </a:p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582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[1,1,1,1,1,1,1,1,1,1,0,0,0,0,0,0,0,0,0,1,0,1,1,0,0,0,</a:t>
            </a:r>
          </a:p>
          <a:p>
            <a:r>
              <a:rPr lang="en-US" dirty="0"/>
              <a:t>	0,0,0,0,0,0,0,0,0,1]</a:t>
            </a:r>
          </a:p>
          <a:p>
            <a:r>
              <a:rPr lang="en-US" dirty="0"/>
              <a:t>Queue : [8,7,10,20,22,23]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2C0641-537E-4888-B5D4-A9EDBB777610}"/>
              </a:ext>
            </a:extLst>
          </p:cNvPr>
          <p:cNvSpPr txBox="1"/>
          <p:nvPr/>
        </p:nvSpPr>
        <p:spPr>
          <a:xfrm>
            <a:off x="7688425" y="5539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8A50C-3BAC-4FDF-927B-230E6B2EA83E}"/>
              </a:ext>
            </a:extLst>
          </p:cNvPr>
          <p:cNvSpPr txBox="1"/>
          <p:nvPr/>
        </p:nvSpPr>
        <p:spPr>
          <a:xfrm>
            <a:off x="8109699" y="9233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9DA8D-B392-4257-A483-25D2A64C57FC}"/>
              </a:ext>
            </a:extLst>
          </p:cNvPr>
          <p:cNvSpPr txBox="1"/>
          <p:nvPr/>
        </p:nvSpPr>
        <p:spPr>
          <a:xfrm>
            <a:off x="7748219" y="117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386FB-38D1-42D0-A6CE-1BDAAFB6ED71}"/>
              </a:ext>
            </a:extLst>
          </p:cNvPr>
          <p:cNvSpPr txBox="1"/>
          <p:nvPr/>
        </p:nvSpPr>
        <p:spPr>
          <a:xfrm>
            <a:off x="8207352" y="4616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204EF-0E5C-47F6-A422-2689A1807189}"/>
              </a:ext>
            </a:extLst>
          </p:cNvPr>
          <p:cNvSpPr txBox="1"/>
          <p:nvPr/>
        </p:nvSpPr>
        <p:spPr>
          <a:xfrm>
            <a:off x="8475213" y="13637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C81C58-7308-49EF-9CFF-A6D99CCDD0AF}"/>
              </a:ext>
            </a:extLst>
          </p:cNvPr>
          <p:cNvSpPr txBox="1"/>
          <p:nvPr/>
        </p:nvSpPr>
        <p:spPr>
          <a:xfrm>
            <a:off x="7905666" y="16195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2DE59D-61AA-48F7-B177-124935AF54ED}"/>
              </a:ext>
            </a:extLst>
          </p:cNvPr>
          <p:cNvSpPr txBox="1"/>
          <p:nvPr/>
        </p:nvSpPr>
        <p:spPr>
          <a:xfrm>
            <a:off x="7386739" y="19889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51A30F-14C5-4AE5-8F8A-00163172D475}"/>
              </a:ext>
            </a:extLst>
          </p:cNvPr>
          <p:cNvSpPr txBox="1"/>
          <p:nvPr/>
        </p:nvSpPr>
        <p:spPr>
          <a:xfrm>
            <a:off x="8898995" y="22552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1CFB3E-8CB5-4B16-AE09-80E541137967}"/>
              </a:ext>
            </a:extLst>
          </p:cNvPr>
          <p:cNvSpPr txBox="1"/>
          <p:nvPr/>
        </p:nvSpPr>
        <p:spPr>
          <a:xfrm>
            <a:off x="9780766" y="23210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E749A2-8334-4728-9DC4-14061D984BCB}"/>
              </a:ext>
            </a:extLst>
          </p:cNvPr>
          <p:cNvSpPr txBox="1"/>
          <p:nvPr/>
        </p:nvSpPr>
        <p:spPr>
          <a:xfrm>
            <a:off x="10284879" y="17310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04CF2E-5A8C-4215-A623-46180F23363C}"/>
              </a:ext>
            </a:extLst>
          </p:cNvPr>
          <p:cNvSpPr txBox="1"/>
          <p:nvPr/>
        </p:nvSpPr>
        <p:spPr>
          <a:xfrm>
            <a:off x="11362276" y="18037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424874-F916-4512-97A6-AD4E5FABEAC0}"/>
              </a:ext>
            </a:extLst>
          </p:cNvPr>
          <p:cNvSpPr txBox="1"/>
          <p:nvPr/>
        </p:nvSpPr>
        <p:spPr>
          <a:xfrm>
            <a:off x="11701990" y="225524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480026-1266-42DA-9DC8-F3F8D938F1D1}"/>
              </a:ext>
            </a:extLst>
          </p:cNvPr>
          <p:cNvSpPr txBox="1"/>
          <p:nvPr/>
        </p:nvSpPr>
        <p:spPr>
          <a:xfrm>
            <a:off x="11362276" y="26245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51E73A-D3EA-4760-837D-1A424BDA4EA1}"/>
              </a:ext>
            </a:extLst>
          </p:cNvPr>
          <p:cNvSpPr txBox="1"/>
          <p:nvPr/>
        </p:nvSpPr>
        <p:spPr>
          <a:xfrm>
            <a:off x="11269942" y="28750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A1A041-A240-4FB7-8703-5BACC269CE57}"/>
              </a:ext>
            </a:extLst>
          </p:cNvPr>
          <p:cNvSpPr txBox="1"/>
          <p:nvPr/>
        </p:nvSpPr>
        <p:spPr>
          <a:xfrm>
            <a:off x="10871719" y="28750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725F06-399B-403E-8380-BD4AA7AC5B35}"/>
              </a:ext>
            </a:extLst>
          </p:cNvPr>
          <p:cNvSpPr txBox="1"/>
          <p:nvPr/>
        </p:nvSpPr>
        <p:spPr>
          <a:xfrm>
            <a:off x="10871719" y="24399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BB7FB4-ADAC-462E-820E-A2069DB3BC80}"/>
              </a:ext>
            </a:extLst>
          </p:cNvPr>
          <p:cNvSpPr txBox="1"/>
          <p:nvPr/>
        </p:nvSpPr>
        <p:spPr>
          <a:xfrm>
            <a:off x="11246141" y="216989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DBB087-E840-40EB-ACE6-7DB592EB93EC}"/>
              </a:ext>
            </a:extLst>
          </p:cNvPr>
          <p:cNvSpPr txBox="1"/>
          <p:nvPr/>
        </p:nvSpPr>
        <p:spPr>
          <a:xfrm>
            <a:off x="10176219" y="29711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93E1F3-C4A7-4EDE-A817-5FB42019A2B5}"/>
              </a:ext>
            </a:extLst>
          </p:cNvPr>
          <p:cNvSpPr txBox="1"/>
          <p:nvPr/>
        </p:nvSpPr>
        <p:spPr>
          <a:xfrm>
            <a:off x="9657476" y="28708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D2D309-F7FF-4627-BE9E-49456E9A89E9}"/>
              </a:ext>
            </a:extLst>
          </p:cNvPr>
          <p:cNvSpPr txBox="1"/>
          <p:nvPr/>
        </p:nvSpPr>
        <p:spPr>
          <a:xfrm>
            <a:off x="9614079" y="342072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8D5635-DFE4-4D94-AE3D-0227394FCAD8}"/>
              </a:ext>
            </a:extLst>
          </p:cNvPr>
          <p:cNvSpPr txBox="1"/>
          <p:nvPr/>
        </p:nvSpPr>
        <p:spPr>
          <a:xfrm>
            <a:off x="9049838" y="32443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419EE4-9928-41B4-A357-8259E46D6BE8}"/>
              </a:ext>
            </a:extLst>
          </p:cNvPr>
          <p:cNvSpPr txBox="1"/>
          <p:nvPr/>
        </p:nvSpPr>
        <p:spPr>
          <a:xfrm>
            <a:off x="8247533" y="31236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BFA02F-ADA7-43EC-A4DE-A5A20214B456}"/>
              </a:ext>
            </a:extLst>
          </p:cNvPr>
          <p:cNvSpPr txBox="1"/>
          <p:nvPr/>
        </p:nvSpPr>
        <p:spPr>
          <a:xfrm>
            <a:off x="6759111" y="28092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A6D483-6949-4F15-9DD2-0426C4823D1A}"/>
              </a:ext>
            </a:extLst>
          </p:cNvPr>
          <p:cNvSpPr txBox="1"/>
          <p:nvPr/>
        </p:nvSpPr>
        <p:spPr>
          <a:xfrm>
            <a:off x="7748219" y="36898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AE91DC-11D4-45ED-9BC1-4DB883E45D00}"/>
              </a:ext>
            </a:extLst>
          </p:cNvPr>
          <p:cNvSpPr txBox="1"/>
          <p:nvPr/>
        </p:nvSpPr>
        <p:spPr>
          <a:xfrm>
            <a:off x="8343048" y="511738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88BEE0-80F0-4101-A1AA-7C66061D68AF}"/>
              </a:ext>
            </a:extLst>
          </p:cNvPr>
          <p:cNvSpPr txBox="1"/>
          <p:nvPr/>
        </p:nvSpPr>
        <p:spPr>
          <a:xfrm>
            <a:off x="7533774" y="46276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F13DFA-E7D0-4729-878D-11854CE5A9CF}"/>
              </a:ext>
            </a:extLst>
          </p:cNvPr>
          <p:cNvSpPr txBox="1"/>
          <p:nvPr/>
        </p:nvSpPr>
        <p:spPr>
          <a:xfrm>
            <a:off x="7028616" y="474805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6D693C-6CCC-4362-B3F2-43E9F28F55F3}"/>
              </a:ext>
            </a:extLst>
          </p:cNvPr>
          <p:cNvSpPr txBox="1"/>
          <p:nvPr/>
        </p:nvSpPr>
        <p:spPr>
          <a:xfrm>
            <a:off x="6607325" y="58286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D31816-D500-4624-A6AA-8FA6B215DA73}"/>
              </a:ext>
            </a:extLst>
          </p:cNvPr>
          <p:cNvSpPr txBox="1"/>
          <p:nvPr/>
        </p:nvSpPr>
        <p:spPr>
          <a:xfrm>
            <a:off x="7637805" y="6005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3B12F5-BAEC-4300-93CF-6C593D95B598}"/>
              </a:ext>
            </a:extLst>
          </p:cNvPr>
          <p:cNvSpPr txBox="1"/>
          <p:nvPr/>
        </p:nvSpPr>
        <p:spPr>
          <a:xfrm>
            <a:off x="8056509" y="60270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C59ADD-8D6F-46E0-A09A-5C4F272C56C5}"/>
              </a:ext>
            </a:extLst>
          </p:cNvPr>
          <p:cNvSpPr txBox="1"/>
          <p:nvPr/>
        </p:nvSpPr>
        <p:spPr>
          <a:xfrm>
            <a:off x="8625838" y="557070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040CA9-08AD-4FFA-8AC3-ED52B65A21FD}"/>
              </a:ext>
            </a:extLst>
          </p:cNvPr>
          <p:cNvSpPr txBox="1"/>
          <p:nvPr/>
        </p:nvSpPr>
        <p:spPr>
          <a:xfrm>
            <a:off x="11036571" y="55631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F79D4C-50B3-4924-B41C-2FD4A9C83BE7}"/>
              </a:ext>
            </a:extLst>
          </p:cNvPr>
          <p:cNvSpPr txBox="1"/>
          <p:nvPr/>
        </p:nvSpPr>
        <p:spPr>
          <a:xfrm>
            <a:off x="8287098" y="3982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8563CE-EE55-48B6-8CAA-1366F6E584C8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1E1A25F-C4DB-4589-9436-8FD813BFF809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0B48C75-C1E9-4072-8DD0-E83DE492260F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C7444F7-8343-4356-879F-F25C46C9C254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1F44D7FF-AF11-468A-A95A-EEBFA73ECEDD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B5E4089-E707-4EE8-B2F2-0A9669C40D14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A354551-2A77-4FE6-8EBD-1B5FA3D04262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E525BFC-052C-4E2F-9353-8639C728E7C2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F19BB37-31F1-4549-8825-9FA7AF519CAA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08627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76618192"/>
                  </p:ext>
                </p:extLst>
              </p:nvPr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6181" y="2384985"/>
            <a:ext cx="455098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 -&gt; 3,6,9,23,24</a:t>
            </a:r>
          </a:p>
          <a:p>
            <a:r>
              <a:rPr lang="en-US" dirty="0"/>
              <a:t>After Popping 8 (Rajasthan) and performing </a:t>
            </a:r>
          </a:p>
          <a:p>
            <a:r>
              <a:rPr lang="en-US" dirty="0"/>
              <a:t>all steps 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pop 7 from the queue. </a:t>
            </a:r>
          </a:p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582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[1,1,1,1,1,1,1,1,1,1,0,0,0,0,0,0,0,0,0,1,0,1,1,1,0,0,</a:t>
            </a:r>
          </a:p>
          <a:p>
            <a:r>
              <a:rPr lang="en-US" dirty="0"/>
              <a:t>	0,0,0,0,0,0,0,0,0,1]</a:t>
            </a:r>
          </a:p>
          <a:p>
            <a:r>
              <a:rPr lang="en-US" dirty="0"/>
              <a:t>Queue : [7,10,20,22,23,24]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2C0641-537E-4888-B5D4-A9EDBB777610}"/>
              </a:ext>
            </a:extLst>
          </p:cNvPr>
          <p:cNvSpPr txBox="1"/>
          <p:nvPr/>
        </p:nvSpPr>
        <p:spPr>
          <a:xfrm>
            <a:off x="7688425" y="5539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8A50C-3BAC-4FDF-927B-230E6B2EA83E}"/>
              </a:ext>
            </a:extLst>
          </p:cNvPr>
          <p:cNvSpPr txBox="1"/>
          <p:nvPr/>
        </p:nvSpPr>
        <p:spPr>
          <a:xfrm>
            <a:off x="8109699" y="9233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9DA8D-B392-4257-A483-25D2A64C57FC}"/>
              </a:ext>
            </a:extLst>
          </p:cNvPr>
          <p:cNvSpPr txBox="1"/>
          <p:nvPr/>
        </p:nvSpPr>
        <p:spPr>
          <a:xfrm>
            <a:off x="7748219" y="117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386FB-38D1-42D0-A6CE-1BDAAFB6ED71}"/>
              </a:ext>
            </a:extLst>
          </p:cNvPr>
          <p:cNvSpPr txBox="1"/>
          <p:nvPr/>
        </p:nvSpPr>
        <p:spPr>
          <a:xfrm>
            <a:off x="8207352" y="4616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204EF-0E5C-47F6-A422-2689A1807189}"/>
              </a:ext>
            </a:extLst>
          </p:cNvPr>
          <p:cNvSpPr txBox="1"/>
          <p:nvPr/>
        </p:nvSpPr>
        <p:spPr>
          <a:xfrm>
            <a:off x="8475213" y="13637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C81C58-7308-49EF-9CFF-A6D99CCDD0AF}"/>
              </a:ext>
            </a:extLst>
          </p:cNvPr>
          <p:cNvSpPr txBox="1"/>
          <p:nvPr/>
        </p:nvSpPr>
        <p:spPr>
          <a:xfrm>
            <a:off x="7905666" y="16195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2DE59D-61AA-48F7-B177-124935AF54ED}"/>
              </a:ext>
            </a:extLst>
          </p:cNvPr>
          <p:cNvSpPr txBox="1"/>
          <p:nvPr/>
        </p:nvSpPr>
        <p:spPr>
          <a:xfrm>
            <a:off x="7386739" y="19889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51A30F-14C5-4AE5-8F8A-00163172D475}"/>
              </a:ext>
            </a:extLst>
          </p:cNvPr>
          <p:cNvSpPr txBox="1"/>
          <p:nvPr/>
        </p:nvSpPr>
        <p:spPr>
          <a:xfrm>
            <a:off x="8898995" y="22552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1CFB3E-8CB5-4B16-AE09-80E541137967}"/>
              </a:ext>
            </a:extLst>
          </p:cNvPr>
          <p:cNvSpPr txBox="1"/>
          <p:nvPr/>
        </p:nvSpPr>
        <p:spPr>
          <a:xfrm>
            <a:off x="9780766" y="23210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E749A2-8334-4728-9DC4-14061D984BCB}"/>
              </a:ext>
            </a:extLst>
          </p:cNvPr>
          <p:cNvSpPr txBox="1"/>
          <p:nvPr/>
        </p:nvSpPr>
        <p:spPr>
          <a:xfrm>
            <a:off x="10284879" y="17310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04CF2E-5A8C-4215-A623-46180F23363C}"/>
              </a:ext>
            </a:extLst>
          </p:cNvPr>
          <p:cNvSpPr txBox="1"/>
          <p:nvPr/>
        </p:nvSpPr>
        <p:spPr>
          <a:xfrm>
            <a:off x="11362276" y="18037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424874-F916-4512-97A6-AD4E5FABEAC0}"/>
              </a:ext>
            </a:extLst>
          </p:cNvPr>
          <p:cNvSpPr txBox="1"/>
          <p:nvPr/>
        </p:nvSpPr>
        <p:spPr>
          <a:xfrm>
            <a:off x="11701990" y="225524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480026-1266-42DA-9DC8-F3F8D938F1D1}"/>
              </a:ext>
            </a:extLst>
          </p:cNvPr>
          <p:cNvSpPr txBox="1"/>
          <p:nvPr/>
        </p:nvSpPr>
        <p:spPr>
          <a:xfrm>
            <a:off x="11362276" y="26245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51E73A-D3EA-4760-837D-1A424BDA4EA1}"/>
              </a:ext>
            </a:extLst>
          </p:cNvPr>
          <p:cNvSpPr txBox="1"/>
          <p:nvPr/>
        </p:nvSpPr>
        <p:spPr>
          <a:xfrm>
            <a:off x="11269942" y="28750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A1A041-A240-4FB7-8703-5BACC269CE57}"/>
              </a:ext>
            </a:extLst>
          </p:cNvPr>
          <p:cNvSpPr txBox="1"/>
          <p:nvPr/>
        </p:nvSpPr>
        <p:spPr>
          <a:xfrm>
            <a:off x="10871719" y="28750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725F06-399B-403E-8380-BD4AA7AC5B35}"/>
              </a:ext>
            </a:extLst>
          </p:cNvPr>
          <p:cNvSpPr txBox="1"/>
          <p:nvPr/>
        </p:nvSpPr>
        <p:spPr>
          <a:xfrm>
            <a:off x="10871719" y="24399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BB7FB4-ADAC-462E-820E-A2069DB3BC80}"/>
              </a:ext>
            </a:extLst>
          </p:cNvPr>
          <p:cNvSpPr txBox="1"/>
          <p:nvPr/>
        </p:nvSpPr>
        <p:spPr>
          <a:xfrm>
            <a:off x="11246141" y="216989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DBB087-E840-40EB-ACE6-7DB592EB93EC}"/>
              </a:ext>
            </a:extLst>
          </p:cNvPr>
          <p:cNvSpPr txBox="1"/>
          <p:nvPr/>
        </p:nvSpPr>
        <p:spPr>
          <a:xfrm>
            <a:off x="10176219" y="29711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93E1F3-C4A7-4EDE-A817-5FB42019A2B5}"/>
              </a:ext>
            </a:extLst>
          </p:cNvPr>
          <p:cNvSpPr txBox="1"/>
          <p:nvPr/>
        </p:nvSpPr>
        <p:spPr>
          <a:xfrm>
            <a:off x="9657476" y="28708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D2D309-F7FF-4627-BE9E-49456E9A89E9}"/>
              </a:ext>
            </a:extLst>
          </p:cNvPr>
          <p:cNvSpPr txBox="1"/>
          <p:nvPr/>
        </p:nvSpPr>
        <p:spPr>
          <a:xfrm>
            <a:off x="9614079" y="342072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8D5635-DFE4-4D94-AE3D-0227394FCAD8}"/>
              </a:ext>
            </a:extLst>
          </p:cNvPr>
          <p:cNvSpPr txBox="1"/>
          <p:nvPr/>
        </p:nvSpPr>
        <p:spPr>
          <a:xfrm>
            <a:off x="9049838" y="32443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419EE4-9928-41B4-A357-8259E46D6BE8}"/>
              </a:ext>
            </a:extLst>
          </p:cNvPr>
          <p:cNvSpPr txBox="1"/>
          <p:nvPr/>
        </p:nvSpPr>
        <p:spPr>
          <a:xfrm>
            <a:off x="8247533" y="31236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BFA02F-ADA7-43EC-A4DE-A5A20214B456}"/>
              </a:ext>
            </a:extLst>
          </p:cNvPr>
          <p:cNvSpPr txBox="1"/>
          <p:nvPr/>
        </p:nvSpPr>
        <p:spPr>
          <a:xfrm>
            <a:off x="6759111" y="28092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A6D483-6949-4F15-9DD2-0426C4823D1A}"/>
              </a:ext>
            </a:extLst>
          </p:cNvPr>
          <p:cNvSpPr txBox="1"/>
          <p:nvPr/>
        </p:nvSpPr>
        <p:spPr>
          <a:xfrm>
            <a:off x="7748219" y="36898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AE91DC-11D4-45ED-9BC1-4DB883E45D00}"/>
              </a:ext>
            </a:extLst>
          </p:cNvPr>
          <p:cNvSpPr txBox="1"/>
          <p:nvPr/>
        </p:nvSpPr>
        <p:spPr>
          <a:xfrm>
            <a:off x="8343048" y="511738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88BEE0-80F0-4101-A1AA-7C66061D68AF}"/>
              </a:ext>
            </a:extLst>
          </p:cNvPr>
          <p:cNvSpPr txBox="1"/>
          <p:nvPr/>
        </p:nvSpPr>
        <p:spPr>
          <a:xfrm>
            <a:off x="7533774" y="46276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F13DFA-E7D0-4729-878D-11854CE5A9CF}"/>
              </a:ext>
            </a:extLst>
          </p:cNvPr>
          <p:cNvSpPr txBox="1"/>
          <p:nvPr/>
        </p:nvSpPr>
        <p:spPr>
          <a:xfrm>
            <a:off x="7028616" y="474805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6D693C-6CCC-4362-B3F2-43E9F28F55F3}"/>
              </a:ext>
            </a:extLst>
          </p:cNvPr>
          <p:cNvSpPr txBox="1"/>
          <p:nvPr/>
        </p:nvSpPr>
        <p:spPr>
          <a:xfrm>
            <a:off x="6607325" y="58286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D31816-D500-4624-A6AA-8FA6B215DA73}"/>
              </a:ext>
            </a:extLst>
          </p:cNvPr>
          <p:cNvSpPr txBox="1"/>
          <p:nvPr/>
        </p:nvSpPr>
        <p:spPr>
          <a:xfrm>
            <a:off x="7637805" y="6005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3B12F5-BAEC-4300-93CF-6C593D95B598}"/>
              </a:ext>
            </a:extLst>
          </p:cNvPr>
          <p:cNvSpPr txBox="1"/>
          <p:nvPr/>
        </p:nvSpPr>
        <p:spPr>
          <a:xfrm>
            <a:off x="8056509" y="60270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C59ADD-8D6F-46E0-A09A-5C4F272C56C5}"/>
              </a:ext>
            </a:extLst>
          </p:cNvPr>
          <p:cNvSpPr txBox="1"/>
          <p:nvPr/>
        </p:nvSpPr>
        <p:spPr>
          <a:xfrm>
            <a:off x="8625838" y="557070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040CA9-08AD-4FFA-8AC3-ED52B65A21FD}"/>
              </a:ext>
            </a:extLst>
          </p:cNvPr>
          <p:cNvSpPr txBox="1"/>
          <p:nvPr/>
        </p:nvSpPr>
        <p:spPr>
          <a:xfrm>
            <a:off x="11036571" y="55631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F79D4C-50B3-4924-B41C-2FD4A9C83BE7}"/>
              </a:ext>
            </a:extLst>
          </p:cNvPr>
          <p:cNvSpPr txBox="1"/>
          <p:nvPr/>
        </p:nvSpPr>
        <p:spPr>
          <a:xfrm>
            <a:off x="8287098" y="3982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C0094E-8E0A-4DD9-A0FF-D8EB196E9C85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85A41560-C9A7-4672-86E3-5EA4BFC0EFA9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E1F251F-64AF-447A-B36E-134DB6499F10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9D30AB8-8365-4644-8249-F31A23A75BA7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F208500A-FCBC-43AF-8253-CA18772F2D04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75AC1A5-4053-4C4C-8ED0-B4128932D144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3ADF8B-ECEF-40E5-BE4E-12C820927CD5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2BA9918-1B08-4F6E-8169-59393D673D4A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5341525-C6EA-4453-AC19-1F2FC762C1BB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9317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11CBCE0-1543-472D-980F-1A2230BE1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893277"/>
              </p:ext>
            </p:extLst>
          </p:nvPr>
        </p:nvGraphicFramePr>
        <p:xfrm>
          <a:off x="2506030" y="1356542"/>
          <a:ext cx="6522560" cy="40045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50858">
                  <a:extLst>
                    <a:ext uri="{9D8B030D-6E8A-4147-A177-3AD203B41FA5}">
                      <a16:colId xmlns:a16="http://schemas.microsoft.com/office/drawing/2014/main" val="2481832878"/>
                    </a:ext>
                  </a:extLst>
                </a:gridCol>
                <a:gridCol w="2613956">
                  <a:extLst>
                    <a:ext uri="{9D8B030D-6E8A-4147-A177-3AD203B41FA5}">
                      <a16:colId xmlns:a16="http://schemas.microsoft.com/office/drawing/2014/main" val="3809962135"/>
                    </a:ext>
                  </a:extLst>
                </a:gridCol>
                <a:gridCol w="2157746">
                  <a:extLst>
                    <a:ext uri="{9D8B030D-6E8A-4147-A177-3AD203B41FA5}">
                      <a16:colId xmlns:a16="http://schemas.microsoft.com/office/drawing/2014/main" val="2618399421"/>
                    </a:ext>
                  </a:extLst>
                </a:gridCol>
              </a:tblGrid>
              <a:tr h="2364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21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Odisha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19,20,22,28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77930974"/>
                  </a:ext>
                </a:extLst>
              </a:tr>
              <a:tr h="2364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22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Chattisgarh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9,20,21,23,27,28,36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73578483"/>
                  </a:ext>
                </a:extLst>
              </a:tr>
              <a:tr h="2364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</a:rPr>
                        <a:t>23</a:t>
                      </a:r>
                      <a:endParaRPr lang="en-IN" sz="1400" b="0" i="0" u="none" strike="noStrike" dirty="0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Madhya Pradesh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8,9,22,24,27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03194626"/>
                  </a:ext>
                </a:extLst>
              </a:tr>
              <a:tr h="2364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24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Gujarat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8,23,25,26,27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77246589"/>
                  </a:ext>
                </a:extLst>
              </a:tr>
              <a:tr h="2364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25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Daman and Diu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24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06626291"/>
                  </a:ext>
                </a:extLst>
              </a:tr>
              <a:tr h="2364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26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Dadra and Nagar Haveli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24,27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79409305"/>
                  </a:ext>
                </a:extLst>
              </a:tr>
              <a:tr h="21307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27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Maharashtra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22,23,24,26,29,30,36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97619265"/>
                  </a:ext>
                </a:extLst>
              </a:tr>
              <a:tr h="2364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28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Andhra Pradesh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21,22,29,33,34,36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81438349"/>
                  </a:ext>
                </a:extLst>
              </a:tr>
              <a:tr h="2364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29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</a:rPr>
                        <a:t>Karnataka</a:t>
                      </a:r>
                      <a:endParaRPr lang="en-IN" sz="1400" b="0" i="0" u="none" strike="noStrike" dirty="0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27,28,30,32,33,36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99517818"/>
                  </a:ext>
                </a:extLst>
              </a:tr>
              <a:tr h="2364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30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Goa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27,29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16876684"/>
                  </a:ext>
                </a:extLst>
              </a:tr>
              <a:tr h="2364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31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Lakshadweep Islands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43748130"/>
                  </a:ext>
                </a:extLst>
              </a:tr>
              <a:tr h="2364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32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Kerala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29,33,34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45016646"/>
                  </a:ext>
                </a:extLst>
              </a:tr>
              <a:tr h="2364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33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Tamil Nadu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28,29,32,34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02358309"/>
                  </a:ext>
                </a:extLst>
              </a:tr>
              <a:tr h="2364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34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Pondicherry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28,32,33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38721426"/>
                  </a:ext>
                </a:extLst>
              </a:tr>
              <a:tr h="2364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35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Andaman and Nicobar Islands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5338700"/>
                  </a:ext>
                </a:extLst>
              </a:tr>
              <a:tr h="2364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36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Telangana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</a:rPr>
                        <a:t>22,27,28,29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70384038"/>
                  </a:ext>
                </a:extLst>
              </a:tr>
              <a:tr h="2364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37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Ladakh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</a:rPr>
                        <a:t>1,2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168858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65689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/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6181" y="2384985"/>
            <a:ext cx="411978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  -&gt; 6,9</a:t>
            </a:r>
          </a:p>
          <a:p>
            <a:r>
              <a:rPr lang="en-US" dirty="0"/>
              <a:t>After Popping 7 (Delhi) and performing </a:t>
            </a:r>
          </a:p>
          <a:p>
            <a:r>
              <a:rPr lang="en-US" dirty="0"/>
              <a:t>all steps 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pop 10 from the queue. </a:t>
            </a:r>
          </a:p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582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[1,1,1,1,1,1,1,1,1,1,0,0,0,0,0,0,0,0,0,1,0,1,1,1,0,0,</a:t>
            </a:r>
          </a:p>
          <a:p>
            <a:r>
              <a:rPr lang="en-US" dirty="0"/>
              <a:t>	0,0,0,0,0,0,0,0,0,1]</a:t>
            </a:r>
          </a:p>
          <a:p>
            <a:r>
              <a:rPr lang="en-US" dirty="0"/>
              <a:t>Queue : [10,20,22,23,24]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2C0641-537E-4888-B5D4-A9EDBB777610}"/>
              </a:ext>
            </a:extLst>
          </p:cNvPr>
          <p:cNvSpPr txBox="1"/>
          <p:nvPr/>
        </p:nvSpPr>
        <p:spPr>
          <a:xfrm>
            <a:off x="7688425" y="5539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8A50C-3BAC-4FDF-927B-230E6B2EA83E}"/>
              </a:ext>
            </a:extLst>
          </p:cNvPr>
          <p:cNvSpPr txBox="1"/>
          <p:nvPr/>
        </p:nvSpPr>
        <p:spPr>
          <a:xfrm>
            <a:off x="8109699" y="9233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9DA8D-B392-4257-A483-25D2A64C57FC}"/>
              </a:ext>
            </a:extLst>
          </p:cNvPr>
          <p:cNvSpPr txBox="1"/>
          <p:nvPr/>
        </p:nvSpPr>
        <p:spPr>
          <a:xfrm>
            <a:off x="7748219" y="117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386FB-38D1-42D0-A6CE-1BDAAFB6ED71}"/>
              </a:ext>
            </a:extLst>
          </p:cNvPr>
          <p:cNvSpPr txBox="1"/>
          <p:nvPr/>
        </p:nvSpPr>
        <p:spPr>
          <a:xfrm>
            <a:off x="8207352" y="4616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204EF-0E5C-47F6-A422-2689A1807189}"/>
              </a:ext>
            </a:extLst>
          </p:cNvPr>
          <p:cNvSpPr txBox="1"/>
          <p:nvPr/>
        </p:nvSpPr>
        <p:spPr>
          <a:xfrm>
            <a:off x="8475213" y="13637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C81C58-7308-49EF-9CFF-A6D99CCDD0AF}"/>
              </a:ext>
            </a:extLst>
          </p:cNvPr>
          <p:cNvSpPr txBox="1"/>
          <p:nvPr/>
        </p:nvSpPr>
        <p:spPr>
          <a:xfrm>
            <a:off x="7905666" y="16195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2DE59D-61AA-48F7-B177-124935AF54ED}"/>
              </a:ext>
            </a:extLst>
          </p:cNvPr>
          <p:cNvSpPr txBox="1"/>
          <p:nvPr/>
        </p:nvSpPr>
        <p:spPr>
          <a:xfrm>
            <a:off x="7386739" y="19889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51A30F-14C5-4AE5-8F8A-00163172D475}"/>
              </a:ext>
            </a:extLst>
          </p:cNvPr>
          <p:cNvSpPr txBox="1"/>
          <p:nvPr/>
        </p:nvSpPr>
        <p:spPr>
          <a:xfrm>
            <a:off x="8898995" y="22552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1CFB3E-8CB5-4B16-AE09-80E541137967}"/>
              </a:ext>
            </a:extLst>
          </p:cNvPr>
          <p:cNvSpPr txBox="1"/>
          <p:nvPr/>
        </p:nvSpPr>
        <p:spPr>
          <a:xfrm>
            <a:off x="9780766" y="23210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E749A2-8334-4728-9DC4-14061D984BCB}"/>
              </a:ext>
            </a:extLst>
          </p:cNvPr>
          <p:cNvSpPr txBox="1"/>
          <p:nvPr/>
        </p:nvSpPr>
        <p:spPr>
          <a:xfrm>
            <a:off x="10284879" y="17310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04CF2E-5A8C-4215-A623-46180F23363C}"/>
              </a:ext>
            </a:extLst>
          </p:cNvPr>
          <p:cNvSpPr txBox="1"/>
          <p:nvPr/>
        </p:nvSpPr>
        <p:spPr>
          <a:xfrm>
            <a:off x="11362276" y="18037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424874-F916-4512-97A6-AD4E5FABEAC0}"/>
              </a:ext>
            </a:extLst>
          </p:cNvPr>
          <p:cNvSpPr txBox="1"/>
          <p:nvPr/>
        </p:nvSpPr>
        <p:spPr>
          <a:xfrm>
            <a:off x="11701990" y="225524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480026-1266-42DA-9DC8-F3F8D938F1D1}"/>
              </a:ext>
            </a:extLst>
          </p:cNvPr>
          <p:cNvSpPr txBox="1"/>
          <p:nvPr/>
        </p:nvSpPr>
        <p:spPr>
          <a:xfrm>
            <a:off x="11362276" y="26245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51E73A-D3EA-4760-837D-1A424BDA4EA1}"/>
              </a:ext>
            </a:extLst>
          </p:cNvPr>
          <p:cNvSpPr txBox="1"/>
          <p:nvPr/>
        </p:nvSpPr>
        <p:spPr>
          <a:xfrm>
            <a:off x="11269942" y="28750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A1A041-A240-4FB7-8703-5BACC269CE57}"/>
              </a:ext>
            </a:extLst>
          </p:cNvPr>
          <p:cNvSpPr txBox="1"/>
          <p:nvPr/>
        </p:nvSpPr>
        <p:spPr>
          <a:xfrm>
            <a:off x="10871719" y="28750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725F06-399B-403E-8380-BD4AA7AC5B35}"/>
              </a:ext>
            </a:extLst>
          </p:cNvPr>
          <p:cNvSpPr txBox="1"/>
          <p:nvPr/>
        </p:nvSpPr>
        <p:spPr>
          <a:xfrm>
            <a:off x="10871719" y="24399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BB7FB4-ADAC-462E-820E-A2069DB3BC80}"/>
              </a:ext>
            </a:extLst>
          </p:cNvPr>
          <p:cNvSpPr txBox="1"/>
          <p:nvPr/>
        </p:nvSpPr>
        <p:spPr>
          <a:xfrm>
            <a:off x="11246141" y="216989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DBB087-E840-40EB-ACE6-7DB592EB93EC}"/>
              </a:ext>
            </a:extLst>
          </p:cNvPr>
          <p:cNvSpPr txBox="1"/>
          <p:nvPr/>
        </p:nvSpPr>
        <p:spPr>
          <a:xfrm>
            <a:off x="10176219" y="29711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93E1F3-C4A7-4EDE-A817-5FB42019A2B5}"/>
              </a:ext>
            </a:extLst>
          </p:cNvPr>
          <p:cNvSpPr txBox="1"/>
          <p:nvPr/>
        </p:nvSpPr>
        <p:spPr>
          <a:xfrm>
            <a:off x="9657476" y="28708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D2D309-F7FF-4627-BE9E-49456E9A89E9}"/>
              </a:ext>
            </a:extLst>
          </p:cNvPr>
          <p:cNvSpPr txBox="1"/>
          <p:nvPr/>
        </p:nvSpPr>
        <p:spPr>
          <a:xfrm>
            <a:off x="9614079" y="342072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8D5635-DFE4-4D94-AE3D-0227394FCAD8}"/>
              </a:ext>
            </a:extLst>
          </p:cNvPr>
          <p:cNvSpPr txBox="1"/>
          <p:nvPr/>
        </p:nvSpPr>
        <p:spPr>
          <a:xfrm>
            <a:off x="9049838" y="32443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419EE4-9928-41B4-A357-8259E46D6BE8}"/>
              </a:ext>
            </a:extLst>
          </p:cNvPr>
          <p:cNvSpPr txBox="1"/>
          <p:nvPr/>
        </p:nvSpPr>
        <p:spPr>
          <a:xfrm>
            <a:off x="8247533" y="31236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BFA02F-ADA7-43EC-A4DE-A5A20214B456}"/>
              </a:ext>
            </a:extLst>
          </p:cNvPr>
          <p:cNvSpPr txBox="1"/>
          <p:nvPr/>
        </p:nvSpPr>
        <p:spPr>
          <a:xfrm>
            <a:off x="6759111" y="28092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A6D483-6949-4F15-9DD2-0426C4823D1A}"/>
              </a:ext>
            </a:extLst>
          </p:cNvPr>
          <p:cNvSpPr txBox="1"/>
          <p:nvPr/>
        </p:nvSpPr>
        <p:spPr>
          <a:xfrm>
            <a:off x="7748219" y="36898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AE91DC-11D4-45ED-9BC1-4DB883E45D00}"/>
              </a:ext>
            </a:extLst>
          </p:cNvPr>
          <p:cNvSpPr txBox="1"/>
          <p:nvPr/>
        </p:nvSpPr>
        <p:spPr>
          <a:xfrm>
            <a:off x="8343048" y="511738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88BEE0-80F0-4101-A1AA-7C66061D68AF}"/>
              </a:ext>
            </a:extLst>
          </p:cNvPr>
          <p:cNvSpPr txBox="1"/>
          <p:nvPr/>
        </p:nvSpPr>
        <p:spPr>
          <a:xfrm>
            <a:off x="7533774" y="46276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F13DFA-E7D0-4729-878D-11854CE5A9CF}"/>
              </a:ext>
            </a:extLst>
          </p:cNvPr>
          <p:cNvSpPr txBox="1"/>
          <p:nvPr/>
        </p:nvSpPr>
        <p:spPr>
          <a:xfrm>
            <a:off x="7028616" y="474805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6D693C-6CCC-4362-B3F2-43E9F28F55F3}"/>
              </a:ext>
            </a:extLst>
          </p:cNvPr>
          <p:cNvSpPr txBox="1"/>
          <p:nvPr/>
        </p:nvSpPr>
        <p:spPr>
          <a:xfrm>
            <a:off x="6607325" y="58286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D31816-D500-4624-A6AA-8FA6B215DA73}"/>
              </a:ext>
            </a:extLst>
          </p:cNvPr>
          <p:cNvSpPr txBox="1"/>
          <p:nvPr/>
        </p:nvSpPr>
        <p:spPr>
          <a:xfrm>
            <a:off x="7637805" y="6005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3B12F5-BAEC-4300-93CF-6C593D95B598}"/>
              </a:ext>
            </a:extLst>
          </p:cNvPr>
          <p:cNvSpPr txBox="1"/>
          <p:nvPr/>
        </p:nvSpPr>
        <p:spPr>
          <a:xfrm>
            <a:off x="8056509" y="60270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C59ADD-8D6F-46E0-A09A-5C4F272C56C5}"/>
              </a:ext>
            </a:extLst>
          </p:cNvPr>
          <p:cNvSpPr txBox="1"/>
          <p:nvPr/>
        </p:nvSpPr>
        <p:spPr>
          <a:xfrm>
            <a:off x="8625838" y="557070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040CA9-08AD-4FFA-8AC3-ED52B65A21FD}"/>
              </a:ext>
            </a:extLst>
          </p:cNvPr>
          <p:cNvSpPr txBox="1"/>
          <p:nvPr/>
        </p:nvSpPr>
        <p:spPr>
          <a:xfrm>
            <a:off x="11036571" y="55631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F79D4C-50B3-4924-B41C-2FD4A9C83BE7}"/>
              </a:ext>
            </a:extLst>
          </p:cNvPr>
          <p:cNvSpPr txBox="1"/>
          <p:nvPr/>
        </p:nvSpPr>
        <p:spPr>
          <a:xfrm>
            <a:off x="8287098" y="3982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950467-5FD5-4DB9-8B37-42AA50BFEED6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01298F2-8E83-4312-BB67-83165952718C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AC1E00A-A800-4A73-8D97-07188DF94E06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D08259F2-6D1C-4C5A-A813-49BD1886F9FF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513B614-8561-418F-B302-5F0256BBA194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92E06D5-DD9A-4FD0-A4DF-97C600E4B15D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3DAA930-FA1F-458F-8480-46AB473660EE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C2933DF-1F58-462A-ABF3-515B234CCCC8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7C759AF-6019-497F-94A7-75E5C5069CF8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98126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38386530"/>
                  </p:ext>
                </p:extLst>
              </p:nvPr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6181" y="2384985"/>
            <a:ext cx="422558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 -&gt; 9,19,20</a:t>
            </a:r>
          </a:p>
          <a:p>
            <a:r>
              <a:rPr lang="en-US" dirty="0"/>
              <a:t>After Popping 10 (Bihar) and performing </a:t>
            </a:r>
          </a:p>
          <a:p>
            <a:r>
              <a:rPr lang="en-US" dirty="0"/>
              <a:t>all steps 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pop 20 from the queue. </a:t>
            </a:r>
          </a:p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582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[1,1,1,1,1,1,1,1,1,1,0,0,0,0,0,0,0,0,1,1,0,1,1,1,0,0,</a:t>
            </a:r>
          </a:p>
          <a:p>
            <a:r>
              <a:rPr lang="en-US" dirty="0"/>
              <a:t>	0,0,0,0,0,0,0,0,0,1]</a:t>
            </a:r>
          </a:p>
          <a:p>
            <a:r>
              <a:rPr lang="en-US" dirty="0"/>
              <a:t>Queue : [20,22,23,24,19]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2C0641-537E-4888-B5D4-A9EDBB777610}"/>
              </a:ext>
            </a:extLst>
          </p:cNvPr>
          <p:cNvSpPr txBox="1"/>
          <p:nvPr/>
        </p:nvSpPr>
        <p:spPr>
          <a:xfrm>
            <a:off x="7688425" y="5539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8A50C-3BAC-4FDF-927B-230E6B2EA83E}"/>
              </a:ext>
            </a:extLst>
          </p:cNvPr>
          <p:cNvSpPr txBox="1"/>
          <p:nvPr/>
        </p:nvSpPr>
        <p:spPr>
          <a:xfrm>
            <a:off x="8109699" y="9233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9DA8D-B392-4257-A483-25D2A64C57FC}"/>
              </a:ext>
            </a:extLst>
          </p:cNvPr>
          <p:cNvSpPr txBox="1"/>
          <p:nvPr/>
        </p:nvSpPr>
        <p:spPr>
          <a:xfrm>
            <a:off x="7748219" y="117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386FB-38D1-42D0-A6CE-1BDAAFB6ED71}"/>
              </a:ext>
            </a:extLst>
          </p:cNvPr>
          <p:cNvSpPr txBox="1"/>
          <p:nvPr/>
        </p:nvSpPr>
        <p:spPr>
          <a:xfrm>
            <a:off x="8207352" y="4616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204EF-0E5C-47F6-A422-2689A1807189}"/>
              </a:ext>
            </a:extLst>
          </p:cNvPr>
          <p:cNvSpPr txBox="1"/>
          <p:nvPr/>
        </p:nvSpPr>
        <p:spPr>
          <a:xfrm>
            <a:off x="8475213" y="13637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C81C58-7308-49EF-9CFF-A6D99CCDD0AF}"/>
              </a:ext>
            </a:extLst>
          </p:cNvPr>
          <p:cNvSpPr txBox="1"/>
          <p:nvPr/>
        </p:nvSpPr>
        <p:spPr>
          <a:xfrm>
            <a:off x="7905666" y="16195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2DE59D-61AA-48F7-B177-124935AF54ED}"/>
              </a:ext>
            </a:extLst>
          </p:cNvPr>
          <p:cNvSpPr txBox="1"/>
          <p:nvPr/>
        </p:nvSpPr>
        <p:spPr>
          <a:xfrm>
            <a:off x="7386739" y="19889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51A30F-14C5-4AE5-8F8A-00163172D475}"/>
              </a:ext>
            </a:extLst>
          </p:cNvPr>
          <p:cNvSpPr txBox="1"/>
          <p:nvPr/>
        </p:nvSpPr>
        <p:spPr>
          <a:xfrm>
            <a:off x="8898995" y="22552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1CFB3E-8CB5-4B16-AE09-80E541137967}"/>
              </a:ext>
            </a:extLst>
          </p:cNvPr>
          <p:cNvSpPr txBox="1"/>
          <p:nvPr/>
        </p:nvSpPr>
        <p:spPr>
          <a:xfrm>
            <a:off x="9780766" y="23210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E749A2-8334-4728-9DC4-14061D984BCB}"/>
              </a:ext>
            </a:extLst>
          </p:cNvPr>
          <p:cNvSpPr txBox="1"/>
          <p:nvPr/>
        </p:nvSpPr>
        <p:spPr>
          <a:xfrm>
            <a:off x="10284879" y="17310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04CF2E-5A8C-4215-A623-46180F23363C}"/>
              </a:ext>
            </a:extLst>
          </p:cNvPr>
          <p:cNvSpPr txBox="1"/>
          <p:nvPr/>
        </p:nvSpPr>
        <p:spPr>
          <a:xfrm>
            <a:off x="11362276" y="18037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424874-F916-4512-97A6-AD4E5FABEAC0}"/>
              </a:ext>
            </a:extLst>
          </p:cNvPr>
          <p:cNvSpPr txBox="1"/>
          <p:nvPr/>
        </p:nvSpPr>
        <p:spPr>
          <a:xfrm>
            <a:off x="11701990" y="225524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480026-1266-42DA-9DC8-F3F8D938F1D1}"/>
              </a:ext>
            </a:extLst>
          </p:cNvPr>
          <p:cNvSpPr txBox="1"/>
          <p:nvPr/>
        </p:nvSpPr>
        <p:spPr>
          <a:xfrm>
            <a:off x="11362276" y="26245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51E73A-D3EA-4760-837D-1A424BDA4EA1}"/>
              </a:ext>
            </a:extLst>
          </p:cNvPr>
          <p:cNvSpPr txBox="1"/>
          <p:nvPr/>
        </p:nvSpPr>
        <p:spPr>
          <a:xfrm>
            <a:off x="11269942" y="28750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A1A041-A240-4FB7-8703-5BACC269CE57}"/>
              </a:ext>
            </a:extLst>
          </p:cNvPr>
          <p:cNvSpPr txBox="1"/>
          <p:nvPr/>
        </p:nvSpPr>
        <p:spPr>
          <a:xfrm>
            <a:off x="10871719" y="28750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725F06-399B-403E-8380-BD4AA7AC5B35}"/>
              </a:ext>
            </a:extLst>
          </p:cNvPr>
          <p:cNvSpPr txBox="1"/>
          <p:nvPr/>
        </p:nvSpPr>
        <p:spPr>
          <a:xfrm>
            <a:off x="10871719" y="24399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BB7FB4-ADAC-462E-820E-A2069DB3BC80}"/>
              </a:ext>
            </a:extLst>
          </p:cNvPr>
          <p:cNvSpPr txBox="1"/>
          <p:nvPr/>
        </p:nvSpPr>
        <p:spPr>
          <a:xfrm>
            <a:off x="11246141" y="216989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DBB087-E840-40EB-ACE6-7DB592EB93EC}"/>
              </a:ext>
            </a:extLst>
          </p:cNvPr>
          <p:cNvSpPr txBox="1"/>
          <p:nvPr/>
        </p:nvSpPr>
        <p:spPr>
          <a:xfrm>
            <a:off x="10176219" y="29711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93E1F3-C4A7-4EDE-A817-5FB42019A2B5}"/>
              </a:ext>
            </a:extLst>
          </p:cNvPr>
          <p:cNvSpPr txBox="1"/>
          <p:nvPr/>
        </p:nvSpPr>
        <p:spPr>
          <a:xfrm>
            <a:off x="9657476" y="28708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D2D309-F7FF-4627-BE9E-49456E9A89E9}"/>
              </a:ext>
            </a:extLst>
          </p:cNvPr>
          <p:cNvSpPr txBox="1"/>
          <p:nvPr/>
        </p:nvSpPr>
        <p:spPr>
          <a:xfrm>
            <a:off x="9614079" y="342072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8D5635-DFE4-4D94-AE3D-0227394FCAD8}"/>
              </a:ext>
            </a:extLst>
          </p:cNvPr>
          <p:cNvSpPr txBox="1"/>
          <p:nvPr/>
        </p:nvSpPr>
        <p:spPr>
          <a:xfrm>
            <a:off x="9049838" y="32443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419EE4-9928-41B4-A357-8259E46D6BE8}"/>
              </a:ext>
            </a:extLst>
          </p:cNvPr>
          <p:cNvSpPr txBox="1"/>
          <p:nvPr/>
        </p:nvSpPr>
        <p:spPr>
          <a:xfrm>
            <a:off x="8247533" y="31236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BFA02F-ADA7-43EC-A4DE-A5A20214B456}"/>
              </a:ext>
            </a:extLst>
          </p:cNvPr>
          <p:cNvSpPr txBox="1"/>
          <p:nvPr/>
        </p:nvSpPr>
        <p:spPr>
          <a:xfrm>
            <a:off x="6759111" y="28092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A6D483-6949-4F15-9DD2-0426C4823D1A}"/>
              </a:ext>
            </a:extLst>
          </p:cNvPr>
          <p:cNvSpPr txBox="1"/>
          <p:nvPr/>
        </p:nvSpPr>
        <p:spPr>
          <a:xfrm>
            <a:off x="7748219" y="36898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AE91DC-11D4-45ED-9BC1-4DB883E45D00}"/>
              </a:ext>
            </a:extLst>
          </p:cNvPr>
          <p:cNvSpPr txBox="1"/>
          <p:nvPr/>
        </p:nvSpPr>
        <p:spPr>
          <a:xfrm>
            <a:off x="8343048" y="511738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88BEE0-80F0-4101-A1AA-7C66061D68AF}"/>
              </a:ext>
            </a:extLst>
          </p:cNvPr>
          <p:cNvSpPr txBox="1"/>
          <p:nvPr/>
        </p:nvSpPr>
        <p:spPr>
          <a:xfrm>
            <a:off x="7533774" y="46276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F13DFA-E7D0-4729-878D-11854CE5A9CF}"/>
              </a:ext>
            </a:extLst>
          </p:cNvPr>
          <p:cNvSpPr txBox="1"/>
          <p:nvPr/>
        </p:nvSpPr>
        <p:spPr>
          <a:xfrm>
            <a:off x="7028616" y="474805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6D693C-6CCC-4362-B3F2-43E9F28F55F3}"/>
              </a:ext>
            </a:extLst>
          </p:cNvPr>
          <p:cNvSpPr txBox="1"/>
          <p:nvPr/>
        </p:nvSpPr>
        <p:spPr>
          <a:xfrm>
            <a:off x="6607325" y="58286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D31816-D500-4624-A6AA-8FA6B215DA73}"/>
              </a:ext>
            </a:extLst>
          </p:cNvPr>
          <p:cNvSpPr txBox="1"/>
          <p:nvPr/>
        </p:nvSpPr>
        <p:spPr>
          <a:xfrm>
            <a:off x="7637805" y="6005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3B12F5-BAEC-4300-93CF-6C593D95B598}"/>
              </a:ext>
            </a:extLst>
          </p:cNvPr>
          <p:cNvSpPr txBox="1"/>
          <p:nvPr/>
        </p:nvSpPr>
        <p:spPr>
          <a:xfrm>
            <a:off x="8056509" y="60270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C59ADD-8D6F-46E0-A09A-5C4F272C56C5}"/>
              </a:ext>
            </a:extLst>
          </p:cNvPr>
          <p:cNvSpPr txBox="1"/>
          <p:nvPr/>
        </p:nvSpPr>
        <p:spPr>
          <a:xfrm>
            <a:off x="8625838" y="557070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040CA9-08AD-4FFA-8AC3-ED52B65A21FD}"/>
              </a:ext>
            </a:extLst>
          </p:cNvPr>
          <p:cNvSpPr txBox="1"/>
          <p:nvPr/>
        </p:nvSpPr>
        <p:spPr>
          <a:xfrm>
            <a:off x="11036571" y="55631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F79D4C-50B3-4924-B41C-2FD4A9C83BE7}"/>
              </a:ext>
            </a:extLst>
          </p:cNvPr>
          <p:cNvSpPr txBox="1"/>
          <p:nvPr/>
        </p:nvSpPr>
        <p:spPr>
          <a:xfrm>
            <a:off x="8287098" y="3982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BC60AA-AC4E-4113-B1D6-FA0EE4F7C52A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D569944-3EB4-47F5-902F-414FC814046F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D8BB315D-DF22-4BC2-894E-1D0C1A535838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FF2ADA8-8DC2-42DC-9671-A1FF8D14A1F8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6B42BAC-529D-44A0-BD15-BA06F691754D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4BB34F6-C964-4BAF-BF78-EA2E3E9BFD0C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51C746B-70D8-4629-B3C6-91860B0CB9BB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4414F5E-4264-4EC0-AF9D-E115716D37A3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1A108DF-BB85-4727-B520-3142924232B2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1944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57917816"/>
                  </p:ext>
                </p:extLst>
              </p:nvPr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6181" y="2384985"/>
            <a:ext cx="472251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  -&gt; 9,10,19,21,22</a:t>
            </a:r>
          </a:p>
          <a:p>
            <a:r>
              <a:rPr lang="en-US" dirty="0"/>
              <a:t>After Popping 20 (Jharkhand) and performing </a:t>
            </a:r>
          </a:p>
          <a:p>
            <a:r>
              <a:rPr lang="en-US" dirty="0"/>
              <a:t>all steps 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pop 22 from the queue. </a:t>
            </a:r>
          </a:p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582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[1,1,1,1,1,1,1,1,1,1,0,0,0,0,0,0,0,0,1,1,1,1,1,1,0,0,</a:t>
            </a:r>
          </a:p>
          <a:p>
            <a:r>
              <a:rPr lang="en-US" dirty="0"/>
              <a:t>	0,0,0,0,0,0,0,0,0,1]</a:t>
            </a:r>
          </a:p>
          <a:p>
            <a:r>
              <a:rPr lang="en-US" dirty="0"/>
              <a:t>Queue : [22,23,24,19,21]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2C0641-537E-4888-B5D4-A9EDBB777610}"/>
              </a:ext>
            </a:extLst>
          </p:cNvPr>
          <p:cNvSpPr txBox="1"/>
          <p:nvPr/>
        </p:nvSpPr>
        <p:spPr>
          <a:xfrm>
            <a:off x="7688425" y="5539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8A50C-3BAC-4FDF-927B-230E6B2EA83E}"/>
              </a:ext>
            </a:extLst>
          </p:cNvPr>
          <p:cNvSpPr txBox="1"/>
          <p:nvPr/>
        </p:nvSpPr>
        <p:spPr>
          <a:xfrm>
            <a:off x="8109699" y="9233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9DA8D-B392-4257-A483-25D2A64C57FC}"/>
              </a:ext>
            </a:extLst>
          </p:cNvPr>
          <p:cNvSpPr txBox="1"/>
          <p:nvPr/>
        </p:nvSpPr>
        <p:spPr>
          <a:xfrm>
            <a:off x="7748219" y="117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386FB-38D1-42D0-A6CE-1BDAAFB6ED71}"/>
              </a:ext>
            </a:extLst>
          </p:cNvPr>
          <p:cNvSpPr txBox="1"/>
          <p:nvPr/>
        </p:nvSpPr>
        <p:spPr>
          <a:xfrm>
            <a:off x="8207352" y="4616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204EF-0E5C-47F6-A422-2689A1807189}"/>
              </a:ext>
            </a:extLst>
          </p:cNvPr>
          <p:cNvSpPr txBox="1"/>
          <p:nvPr/>
        </p:nvSpPr>
        <p:spPr>
          <a:xfrm>
            <a:off x="8475213" y="13637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C81C58-7308-49EF-9CFF-A6D99CCDD0AF}"/>
              </a:ext>
            </a:extLst>
          </p:cNvPr>
          <p:cNvSpPr txBox="1"/>
          <p:nvPr/>
        </p:nvSpPr>
        <p:spPr>
          <a:xfrm>
            <a:off x="7905666" y="16195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2DE59D-61AA-48F7-B177-124935AF54ED}"/>
              </a:ext>
            </a:extLst>
          </p:cNvPr>
          <p:cNvSpPr txBox="1"/>
          <p:nvPr/>
        </p:nvSpPr>
        <p:spPr>
          <a:xfrm>
            <a:off x="7386739" y="19889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51A30F-14C5-4AE5-8F8A-00163172D475}"/>
              </a:ext>
            </a:extLst>
          </p:cNvPr>
          <p:cNvSpPr txBox="1"/>
          <p:nvPr/>
        </p:nvSpPr>
        <p:spPr>
          <a:xfrm>
            <a:off x="8898995" y="22552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1CFB3E-8CB5-4B16-AE09-80E541137967}"/>
              </a:ext>
            </a:extLst>
          </p:cNvPr>
          <p:cNvSpPr txBox="1"/>
          <p:nvPr/>
        </p:nvSpPr>
        <p:spPr>
          <a:xfrm>
            <a:off x="9780766" y="23210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E749A2-8334-4728-9DC4-14061D984BCB}"/>
              </a:ext>
            </a:extLst>
          </p:cNvPr>
          <p:cNvSpPr txBox="1"/>
          <p:nvPr/>
        </p:nvSpPr>
        <p:spPr>
          <a:xfrm>
            <a:off x="10284879" y="17310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04CF2E-5A8C-4215-A623-46180F23363C}"/>
              </a:ext>
            </a:extLst>
          </p:cNvPr>
          <p:cNvSpPr txBox="1"/>
          <p:nvPr/>
        </p:nvSpPr>
        <p:spPr>
          <a:xfrm>
            <a:off x="11362276" y="18037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424874-F916-4512-97A6-AD4E5FABEAC0}"/>
              </a:ext>
            </a:extLst>
          </p:cNvPr>
          <p:cNvSpPr txBox="1"/>
          <p:nvPr/>
        </p:nvSpPr>
        <p:spPr>
          <a:xfrm>
            <a:off x="11701990" y="225524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480026-1266-42DA-9DC8-F3F8D938F1D1}"/>
              </a:ext>
            </a:extLst>
          </p:cNvPr>
          <p:cNvSpPr txBox="1"/>
          <p:nvPr/>
        </p:nvSpPr>
        <p:spPr>
          <a:xfrm>
            <a:off x="11362276" y="26245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51E73A-D3EA-4760-837D-1A424BDA4EA1}"/>
              </a:ext>
            </a:extLst>
          </p:cNvPr>
          <p:cNvSpPr txBox="1"/>
          <p:nvPr/>
        </p:nvSpPr>
        <p:spPr>
          <a:xfrm>
            <a:off x="11269942" y="28750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A1A041-A240-4FB7-8703-5BACC269CE57}"/>
              </a:ext>
            </a:extLst>
          </p:cNvPr>
          <p:cNvSpPr txBox="1"/>
          <p:nvPr/>
        </p:nvSpPr>
        <p:spPr>
          <a:xfrm>
            <a:off x="10871719" y="28750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725F06-399B-403E-8380-BD4AA7AC5B35}"/>
              </a:ext>
            </a:extLst>
          </p:cNvPr>
          <p:cNvSpPr txBox="1"/>
          <p:nvPr/>
        </p:nvSpPr>
        <p:spPr>
          <a:xfrm>
            <a:off x="10871719" y="24399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BB7FB4-ADAC-462E-820E-A2069DB3BC80}"/>
              </a:ext>
            </a:extLst>
          </p:cNvPr>
          <p:cNvSpPr txBox="1"/>
          <p:nvPr/>
        </p:nvSpPr>
        <p:spPr>
          <a:xfrm>
            <a:off x="11246141" y="216989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DBB087-E840-40EB-ACE6-7DB592EB93EC}"/>
              </a:ext>
            </a:extLst>
          </p:cNvPr>
          <p:cNvSpPr txBox="1"/>
          <p:nvPr/>
        </p:nvSpPr>
        <p:spPr>
          <a:xfrm>
            <a:off x="10176219" y="29711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93E1F3-C4A7-4EDE-A817-5FB42019A2B5}"/>
              </a:ext>
            </a:extLst>
          </p:cNvPr>
          <p:cNvSpPr txBox="1"/>
          <p:nvPr/>
        </p:nvSpPr>
        <p:spPr>
          <a:xfrm>
            <a:off x="9657476" y="28708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D2D309-F7FF-4627-BE9E-49456E9A89E9}"/>
              </a:ext>
            </a:extLst>
          </p:cNvPr>
          <p:cNvSpPr txBox="1"/>
          <p:nvPr/>
        </p:nvSpPr>
        <p:spPr>
          <a:xfrm>
            <a:off x="9614079" y="342072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8D5635-DFE4-4D94-AE3D-0227394FCAD8}"/>
              </a:ext>
            </a:extLst>
          </p:cNvPr>
          <p:cNvSpPr txBox="1"/>
          <p:nvPr/>
        </p:nvSpPr>
        <p:spPr>
          <a:xfrm>
            <a:off x="9049838" y="32443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419EE4-9928-41B4-A357-8259E46D6BE8}"/>
              </a:ext>
            </a:extLst>
          </p:cNvPr>
          <p:cNvSpPr txBox="1"/>
          <p:nvPr/>
        </p:nvSpPr>
        <p:spPr>
          <a:xfrm>
            <a:off x="8247533" y="31236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BFA02F-ADA7-43EC-A4DE-A5A20214B456}"/>
              </a:ext>
            </a:extLst>
          </p:cNvPr>
          <p:cNvSpPr txBox="1"/>
          <p:nvPr/>
        </p:nvSpPr>
        <p:spPr>
          <a:xfrm>
            <a:off x="6759111" y="28092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A6D483-6949-4F15-9DD2-0426C4823D1A}"/>
              </a:ext>
            </a:extLst>
          </p:cNvPr>
          <p:cNvSpPr txBox="1"/>
          <p:nvPr/>
        </p:nvSpPr>
        <p:spPr>
          <a:xfrm>
            <a:off x="7748219" y="36898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AE91DC-11D4-45ED-9BC1-4DB883E45D00}"/>
              </a:ext>
            </a:extLst>
          </p:cNvPr>
          <p:cNvSpPr txBox="1"/>
          <p:nvPr/>
        </p:nvSpPr>
        <p:spPr>
          <a:xfrm>
            <a:off x="8343048" y="511738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88BEE0-80F0-4101-A1AA-7C66061D68AF}"/>
              </a:ext>
            </a:extLst>
          </p:cNvPr>
          <p:cNvSpPr txBox="1"/>
          <p:nvPr/>
        </p:nvSpPr>
        <p:spPr>
          <a:xfrm>
            <a:off x="7533774" y="46276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F13DFA-E7D0-4729-878D-11854CE5A9CF}"/>
              </a:ext>
            </a:extLst>
          </p:cNvPr>
          <p:cNvSpPr txBox="1"/>
          <p:nvPr/>
        </p:nvSpPr>
        <p:spPr>
          <a:xfrm>
            <a:off x="7028616" y="474805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6D693C-6CCC-4362-B3F2-43E9F28F55F3}"/>
              </a:ext>
            </a:extLst>
          </p:cNvPr>
          <p:cNvSpPr txBox="1"/>
          <p:nvPr/>
        </p:nvSpPr>
        <p:spPr>
          <a:xfrm>
            <a:off x="6607325" y="58286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D31816-D500-4624-A6AA-8FA6B215DA73}"/>
              </a:ext>
            </a:extLst>
          </p:cNvPr>
          <p:cNvSpPr txBox="1"/>
          <p:nvPr/>
        </p:nvSpPr>
        <p:spPr>
          <a:xfrm>
            <a:off x="7637805" y="6005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3B12F5-BAEC-4300-93CF-6C593D95B598}"/>
              </a:ext>
            </a:extLst>
          </p:cNvPr>
          <p:cNvSpPr txBox="1"/>
          <p:nvPr/>
        </p:nvSpPr>
        <p:spPr>
          <a:xfrm>
            <a:off x="8056509" y="60270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C59ADD-8D6F-46E0-A09A-5C4F272C56C5}"/>
              </a:ext>
            </a:extLst>
          </p:cNvPr>
          <p:cNvSpPr txBox="1"/>
          <p:nvPr/>
        </p:nvSpPr>
        <p:spPr>
          <a:xfrm>
            <a:off x="8625838" y="557070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040CA9-08AD-4FFA-8AC3-ED52B65A21FD}"/>
              </a:ext>
            </a:extLst>
          </p:cNvPr>
          <p:cNvSpPr txBox="1"/>
          <p:nvPr/>
        </p:nvSpPr>
        <p:spPr>
          <a:xfrm>
            <a:off x="11036571" y="55631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F79D4C-50B3-4924-B41C-2FD4A9C83BE7}"/>
              </a:ext>
            </a:extLst>
          </p:cNvPr>
          <p:cNvSpPr txBox="1"/>
          <p:nvPr/>
        </p:nvSpPr>
        <p:spPr>
          <a:xfrm>
            <a:off x="8287098" y="3982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2F75D73-D702-47AF-A12C-E5C923C9A43F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DE47506-2D50-4713-8844-20254851E537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0909711-CB59-4493-AEF7-E6A39DC80772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8BA6A8E-A7AF-4DAE-90ED-B07EE88C38ED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75DB323-E854-4006-B516-31843906D3C7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5515F7D-45C6-473C-BE7F-E24D69F261A4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7218DB-197A-443F-8B6C-801A6018C3CC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903EA3-4717-4544-9BB0-B5DD3D3C3BF6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79458FA-7B0B-4E54-A280-8CFC02C9EB6B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8958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73174516"/>
                  </p:ext>
                </p:extLst>
              </p:nvPr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6181" y="2384985"/>
            <a:ext cx="482350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22  -&gt; 9,20,21,23,27,28,36</a:t>
            </a:r>
          </a:p>
          <a:p>
            <a:r>
              <a:rPr lang="en-US" dirty="0"/>
              <a:t>After Popping 22 (</a:t>
            </a:r>
            <a:r>
              <a:rPr lang="en-US" dirty="0" err="1"/>
              <a:t>Chattisgarh</a:t>
            </a:r>
            <a:r>
              <a:rPr lang="en-US" dirty="0"/>
              <a:t>) and performing </a:t>
            </a:r>
          </a:p>
          <a:p>
            <a:r>
              <a:rPr lang="en-US" dirty="0"/>
              <a:t>all steps 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pop 23 from the queue. </a:t>
            </a:r>
          </a:p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582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[1,1,1,1,1,1,1,1,1,1,0,0,0,0,0,0,0,0,1,1,1,1,1,1,0,0,</a:t>
            </a:r>
          </a:p>
          <a:p>
            <a:r>
              <a:rPr lang="en-US" dirty="0"/>
              <a:t>	1,1,0,0,0,0,0,0,1,1]</a:t>
            </a:r>
          </a:p>
          <a:p>
            <a:r>
              <a:rPr lang="en-US" dirty="0"/>
              <a:t>Queue : [23,24,19,21,27,28,36]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2C0641-537E-4888-B5D4-A9EDBB777610}"/>
              </a:ext>
            </a:extLst>
          </p:cNvPr>
          <p:cNvSpPr txBox="1"/>
          <p:nvPr/>
        </p:nvSpPr>
        <p:spPr>
          <a:xfrm>
            <a:off x="7688425" y="5539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8A50C-3BAC-4FDF-927B-230E6B2EA83E}"/>
              </a:ext>
            </a:extLst>
          </p:cNvPr>
          <p:cNvSpPr txBox="1"/>
          <p:nvPr/>
        </p:nvSpPr>
        <p:spPr>
          <a:xfrm>
            <a:off x="8109699" y="9233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9DA8D-B392-4257-A483-25D2A64C57FC}"/>
              </a:ext>
            </a:extLst>
          </p:cNvPr>
          <p:cNvSpPr txBox="1"/>
          <p:nvPr/>
        </p:nvSpPr>
        <p:spPr>
          <a:xfrm>
            <a:off x="7748219" y="117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386FB-38D1-42D0-A6CE-1BDAAFB6ED71}"/>
              </a:ext>
            </a:extLst>
          </p:cNvPr>
          <p:cNvSpPr txBox="1"/>
          <p:nvPr/>
        </p:nvSpPr>
        <p:spPr>
          <a:xfrm>
            <a:off x="8207352" y="4616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204EF-0E5C-47F6-A422-2689A1807189}"/>
              </a:ext>
            </a:extLst>
          </p:cNvPr>
          <p:cNvSpPr txBox="1"/>
          <p:nvPr/>
        </p:nvSpPr>
        <p:spPr>
          <a:xfrm>
            <a:off x="8475213" y="13637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C81C58-7308-49EF-9CFF-A6D99CCDD0AF}"/>
              </a:ext>
            </a:extLst>
          </p:cNvPr>
          <p:cNvSpPr txBox="1"/>
          <p:nvPr/>
        </p:nvSpPr>
        <p:spPr>
          <a:xfrm>
            <a:off x="7905666" y="16195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2DE59D-61AA-48F7-B177-124935AF54ED}"/>
              </a:ext>
            </a:extLst>
          </p:cNvPr>
          <p:cNvSpPr txBox="1"/>
          <p:nvPr/>
        </p:nvSpPr>
        <p:spPr>
          <a:xfrm>
            <a:off x="7386739" y="19889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51A30F-14C5-4AE5-8F8A-00163172D475}"/>
              </a:ext>
            </a:extLst>
          </p:cNvPr>
          <p:cNvSpPr txBox="1"/>
          <p:nvPr/>
        </p:nvSpPr>
        <p:spPr>
          <a:xfrm>
            <a:off x="8898995" y="22552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1CFB3E-8CB5-4B16-AE09-80E541137967}"/>
              </a:ext>
            </a:extLst>
          </p:cNvPr>
          <p:cNvSpPr txBox="1"/>
          <p:nvPr/>
        </p:nvSpPr>
        <p:spPr>
          <a:xfrm>
            <a:off x="9780766" y="23210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E749A2-8334-4728-9DC4-14061D984BCB}"/>
              </a:ext>
            </a:extLst>
          </p:cNvPr>
          <p:cNvSpPr txBox="1"/>
          <p:nvPr/>
        </p:nvSpPr>
        <p:spPr>
          <a:xfrm>
            <a:off x="10284879" y="17310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04CF2E-5A8C-4215-A623-46180F23363C}"/>
              </a:ext>
            </a:extLst>
          </p:cNvPr>
          <p:cNvSpPr txBox="1"/>
          <p:nvPr/>
        </p:nvSpPr>
        <p:spPr>
          <a:xfrm>
            <a:off x="11362276" y="18037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424874-F916-4512-97A6-AD4E5FABEAC0}"/>
              </a:ext>
            </a:extLst>
          </p:cNvPr>
          <p:cNvSpPr txBox="1"/>
          <p:nvPr/>
        </p:nvSpPr>
        <p:spPr>
          <a:xfrm>
            <a:off x="11701990" y="225524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480026-1266-42DA-9DC8-F3F8D938F1D1}"/>
              </a:ext>
            </a:extLst>
          </p:cNvPr>
          <p:cNvSpPr txBox="1"/>
          <p:nvPr/>
        </p:nvSpPr>
        <p:spPr>
          <a:xfrm>
            <a:off x="11362276" y="26245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51E73A-D3EA-4760-837D-1A424BDA4EA1}"/>
              </a:ext>
            </a:extLst>
          </p:cNvPr>
          <p:cNvSpPr txBox="1"/>
          <p:nvPr/>
        </p:nvSpPr>
        <p:spPr>
          <a:xfrm>
            <a:off x="11269942" y="28750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A1A041-A240-4FB7-8703-5BACC269CE57}"/>
              </a:ext>
            </a:extLst>
          </p:cNvPr>
          <p:cNvSpPr txBox="1"/>
          <p:nvPr/>
        </p:nvSpPr>
        <p:spPr>
          <a:xfrm>
            <a:off x="10871719" y="28750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725F06-399B-403E-8380-BD4AA7AC5B35}"/>
              </a:ext>
            </a:extLst>
          </p:cNvPr>
          <p:cNvSpPr txBox="1"/>
          <p:nvPr/>
        </p:nvSpPr>
        <p:spPr>
          <a:xfrm>
            <a:off x="10871719" y="24399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BB7FB4-ADAC-462E-820E-A2069DB3BC80}"/>
              </a:ext>
            </a:extLst>
          </p:cNvPr>
          <p:cNvSpPr txBox="1"/>
          <p:nvPr/>
        </p:nvSpPr>
        <p:spPr>
          <a:xfrm>
            <a:off x="11246141" y="216989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DBB087-E840-40EB-ACE6-7DB592EB93EC}"/>
              </a:ext>
            </a:extLst>
          </p:cNvPr>
          <p:cNvSpPr txBox="1"/>
          <p:nvPr/>
        </p:nvSpPr>
        <p:spPr>
          <a:xfrm>
            <a:off x="10176219" y="29711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93E1F3-C4A7-4EDE-A817-5FB42019A2B5}"/>
              </a:ext>
            </a:extLst>
          </p:cNvPr>
          <p:cNvSpPr txBox="1"/>
          <p:nvPr/>
        </p:nvSpPr>
        <p:spPr>
          <a:xfrm>
            <a:off x="9657476" y="28708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D2D309-F7FF-4627-BE9E-49456E9A89E9}"/>
              </a:ext>
            </a:extLst>
          </p:cNvPr>
          <p:cNvSpPr txBox="1"/>
          <p:nvPr/>
        </p:nvSpPr>
        <p:spPr>
          <a:xfrm>
            <a:off x="9614079" y="342072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8D5635-DFE4-4D94-AE3D-0227394FCAD8}"/>
              </a:ext>
            </a:extLst>
          </p:cNvPr>
          <p:cNvSpPr txBox="1"/>
          <p:nvPr/>
        </p:nvSpPr>
        <p:spPr>
          <a:xfrm>
            <a:off x="9049838" y="32443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419EE4-9928-41B4-A357-8259E46D6BE8}"/>
              </a:ext>
            </a:extLst>
          </p:cNvPr>
          <p:cNvSpPr txBox="1"/>
          <p:nvPr/>
        </p:nvSpPr>
        <p:spPr>
          <a:xfrm>
            <a:off x="8247533" y="31236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BFA02F-ADA7-43EC-A4DE-A5A20214B456}"/>
              </a:ext>
            </a:extLst>
          </p:cNvPr>
          <p:cNvSpPr txBox="1"/>
          <p:nvPr/>
        </p:nvSpPr>
        <p:spPr>
          <a:xfrm>
            <a:off x="6759111" y="28092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A6D483-6949-4F15-9DD2-0426C4823D1A}"/>
              </a:ext>
            </a:extLst>
          </p:cNvPr>
          <p:cNvSpPr txBox="1"/>
          <p:nvPr/>
        </p:nvSpPr>
        <p:spPr>
          <a:xfrm>
            <a:off x="7748219" y="36898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AE91DC-11D4-45ED-9BC1-4DB883E45D00}"/>
              </a:ext>
            </a:extLst>
          </p:cNvPr>
          <p:cNvSpPr txBox="1"/>
          <p:nvPr/>
        </p:nvSpPr>
        <p:spPr>
          <a:xfrm>
            <a:off x="8343048" y="511738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88BEE0-80F0-4101-A1AA-7C66061D68AF}"/>
              </a:ext>
            </a:extLst>
          </p:cNvPr>
          <p:cNvSpPr txBox="1"/>
          <p:nvPr/>
        </p:nvSpPr>
        <p:spPr>
          <a:xfrm>
            <a:off x="7533774" y="46276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F13DFA-E7D0-4729-878D-11854CE5A9CF}"/>
              </a:ext>
            </a:extLst>
          </p:cNvPr>
          <p:cNvSpPr txBox="1"/>
          <p:nvPr/>
        </p:nvSpPr>
        <p:spPr>
          <a:xfrm>
            <a:off x="7028616" y="474805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6D693C-6CCC-4362-B3F2-43E9F28F55F3}"/>
              </a:ext>
            </a:extLst>
          </p:cNvPr>
          <p:cNvSpPr txBox="1"/>
          <p:nvPr/>
        </p:nvSpPr>
        <p:spPr>
          <a:xfrm>
            <a:off x="6607325" y="58286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D31816-D500-4624-A6AA-8FA6B215DA73}"/>
              </a:ext>
            </a:extLst>
          </p:cNvPr>
          <p:cNvSpPr txBox="1"/>
          <p:nvPr/>
        </p:nvSpPr>
        <p:spPr>
          <a:xfrm>
            <a:off x="7637805" y="6005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3B12F5-BAEC-4300-93CF-6C593D95B598}"/>
              </a:ext>
            </a:extLst>
          </p:cNvPr>
          <p:cNvSpPr txBox="1"/>
          <p:nvPr/>
        </p:nvSpPr>
        <p:spPr>
          <a:xfrm>
            <a:off x="8056509" y="60270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C59ADD-8D6F-46E0-A09A-5C4F272C56C5}"/>
              </a:ext>
            </a:extLst>
          </p:cNvPr>
          <p:cNvSpPr txBox="1"/>
          <p:nvPr/>
        </p:nvSpPr>
        <p:spPr>
          <a:xfrm>
            <a:off x="8625838" y="557070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040CA9-08AD-4FFA-8AC3-ED52B65A21FD}"/>
              </a:ext>
            </a:extLst>
          </p:cNvPr>
          <p:cNvSpPr txBox="1"/>
          <p:nvPr/>
        </p:nvSpPr>
        <p:spPr>
          <a:xfrm>
            <a:off x="11036571" y="55631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F79D4C-50B3-4924-B41C-2FD4A9C83BE7}"/>
              </a:ext>
            </a:extLst>
          </p:cNvPr>
          <p:cNvSpPr txBox="1"/>
          <p:nvPr/>
        </p:nvSpPr>
        <p:spPr>
          <a:xfrm>
            <a:off x="8287098" y="3982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6187249-135D-48C4-AC52-54EE2B787931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3EBFF4D-F97F-4593-BB53-038B0A80990C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D699B8B-DE8A-4390-9BF4-68613C2D7EB6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A4A27DF-ECE7-48F6-A02C-84D9F04542EB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B585D17D-08EA-4B7F-AE2D-F7DABB30EADF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5E17019-6584-4987-9296-FD70F892BD31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695412E-99AD-4EBB-883E-136662E768E3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85D395B-CEBB-42D1-90B2-F3093E43A902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18E322-5C5C-4E35-B77A-97E996B79585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20487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65851117"/>
                  </p:ext>
                </p:extLst>
              </p:nvPr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6181" y="2384985"/>
            <a:ext cx="534236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23  -&gt; 8,9,22,24,27</a:t>
            </a:r>
          </a:p>
          <a:p>
            <a:r>
              <a:rPr lang="en-US" dirty="0"/>
              <a:t>After Popping 23 (Madhya Pradesh) and performing </a:t>
            </a:r>
          </a:p>
          <a:p>
            <a:r>
              <a:rPr lang="en-US" dirty="0"/>
              <a:t>all steps 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pop 24 from the queue. </a:t>
            </a:r>
          </a:p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582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[1,1,1,1,1,1,1,1,1,1,0,0,0,0,0,0,0,0,1,1,1,1,1,1,0,0,</a:t>
            </a:r>
          </a:p>
          <a:p>
            <a:r>
              <a:rPr lang="en-US" dirty="0"/>
              <a:t>	1,1,0,0,0,0,0,0,1,1]</a:t>
            </a:r>
          </a:p>
          <a:p>
            <a:r>
              <a:rPr lang="en-US" dirty="0"/>
              <a:t>Queue : [24,19,21,27,28,36]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2C0641-537E-4888-B5D4-A9EDBB777610}"/>
              </a:ext>
            </a:extLst>
          </p:cNvPr>
          <p:cNvSpPr txBox="1"/>
          <p:nvPr/>
        </p:nvSpPr>
        <p:spPr>
          <a:xfrm>
            <a:off x="7688425" y="5539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8A50C-3BAC-4FDF-927B-230E6B2EA83E}"/>
              </a:ext>
            </a:extLst>
          </p:cNvPr>
          <p:cNvSpPr txBox="1"/>
          <p:nvPr/>
        </p:nvSpPr>
        <p:spPr>
          <a:xfrm>
            <a:off x="8109699" y="9233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9DA8D-B392-4257-A483-25D2A64C57FC}"/>
              </a:ext>
            </a:extLst>
          </p:cNvPr>
          <p:cNvSpPr txBox="1"/>
          <p:nvPr/>
        </p:nvSpPr>
        <p:spPr>
          <a:xfrm>
            <a:off x="7748219" y="117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386FB-38D1-42D0-A6CE-1BDAAFB6ED71}"/>
              </a:ext>
            </a:extLst>
          </p:cNvPr>
          <p:cNvSpPr txBox="1"/>
          <p:nvPr/>
        </p:nvSpPr>
        <p:spPr>
          <a:xfrm>
            <a:off x="8207352" y="4616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204EF-0E5C-47F6-A422-2689A1807189}"/>
              </a:ext>
            </a:extLst>
          </p:cNvPr>
          <p:cNvSpPr txBox="1"/>
          <p:nvPr/>
        </p:nvSpPr>
        <p:spPr>
          <a:xfrm>
            <a:off x="8475213" y="13637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C81C58-7308-49EF-9CFF-A6D99CCDD0AF}"/>
              </a:ext>
            </a:extLst>
          </p:cNvPr>
          <p:cNvSpPr txBox="1"/>
          <p:nvPr/>
        </p:nvSpPr>
        <p:spPr>
          <a:xfrm>
            <a:off x="7905666" y="16195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2DE59D-61AA-48F7-B177-124935AF54ED}"/>
              </a:ext>
            </a:extLst>
          </p:cNvPr>
          <p:cNvSpPr txBox="1"/>
          <p:nvPr/>
        </p:nvSpPr>
        <p:spPr>
          <a:xfrm>
            <a:off x="7386739" y="19889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51A30F-14C5-4AE5-8F8A-00163172D475}"/>
              </a:ext>
            </a:extLst>
          </p:cNvPr>
          <p:cNvSpPr txBox="1"/>
          <p:nvPr/>
        </p:nvSpPr>
        <p:spPr>
          <a:xfrm>
            <a:off x="8898995" y="22552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1CFB3E-8CB5-4B16-AE09-80E541137967}"/>
              </a:ext>
            </a:extLst>
          </p:cNvPr>
          <p:cNvSpPr txBox="1"/>
          <p:nvPr/>
        </p:nvSpPr>
        <p:spPr>
          <a:xfrm>
            <a:off x="9780766" y="23210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E749A2-8334-4728-9DC4-14061D984BCB}"/>
              </a:ext>
            </a:extLst>
          </p:cNvPr>
          <p:cNvSpPr txBox="1"/>
          <p:nvPr/>
        </p:nvSpPr>
        <p:spPr>
          <a:xfrm>
            <a:off x="10284879" y="17310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04CF2E-5A8C-4215-A623-46180F23363C}"/>
              </a:ext>
            </a:extLst>
          </p:cNvPr>
          <p:cNvSpPr txBox="1"/>
          <p:nvPr/>
        </p:nvSpPr>
        <p:spPr>
          <a:xfrm>
            <a:off x="11362276" y="18037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424874-F916-4512-97A6-AD4E5FABEAC0}"/>
              </a:ext>
            </a:extLst>
          </p:cNvPr>
          <p:cNvSpPr txBox="1"/>
          <p:nvPr/>
        </p:nvSpPr>
        <p:spPr>
          <a:xfrm>
            <a:off x="11701990" y="225524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480026-1266-42DA-9DC8-F3F8D938F1D1}"/>
              </a:ext>
            </a:extLst>
          </p:cNvPr>
          <p:cNvSpPr txBox="1"/>
          <p:nvPr/>
        </p:nvSpPr>
        <p:spPr>
          <a:xfrm>
            <a:off x="11362276" y="26245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51E73A-D3EA-4760-837D-1A424BDA4EA1}"/>
              </a:ext>
            </a:extLst>
          </p:cNvPr>
          <p:cNvSpPr txBox="1"/>
          <p:nvPr/>
        </p:nvSpPr>
        <p:spPr>
          <a:xfrm>
            <a:off x="11269942" y="28750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A1A041-A240-4FB7-8703-5BACC269CE57}"/>
              </a:ext>
            </a:extLst>
          </p:cNvPr>
          <p:cNvSpPr txBox="1"/>
          <p:nvPr/>
        </p:nvSpPr>
        <p:spPr>
          <a:xfrm>
            <a:off x="10871719" y="28750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725F06-399B-403E-8380-BD4AA7AC5B35}"/>
              </a:ext>
            </a:extLst>
          </p:cNvPr>
          <p:cNvSpPr txBox="1"/>
          <p:nvPr/>
        </p:nvSpPr>
        <p:spPr>
          <a:xfrm>
            <a:off x="10871719" y="24399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BB7FB4-ADAC-462E-820E-A2069DB3BC80}"/>
              </a:ext>
            </a:extLst>
          </p:cNvPr>
          <p:cNvSpPr txBox="1"/>
          <p:nvPr/>
        </p:nvSpPr>
        <p:spPr>
          <a:xfrm>
            <a:off x="11246141" y="216989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DBB087-E840-40EB-ACE6-7DB592EB93EC}"/>
              </a:ext>
            </a:extLst>
          </p:cNvPr>
          <p:cNvSpPr txBox="1"/>
          <p:nvPr/>
        </p:nvSpPr>
        <p:spPr>
          <a:xfrm>
            <a:off x="10176219" y="29711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93E1F3-C4A7-4EDE-A817-5FB42019A2B5}"/>
              </a:ext>
            </a:extLst>
          </p:cNvPr>
          <p:cNvSpPr txBox="1"/>
          <p:nvPr/>
        </p:nvSpPr>
        <p:spPr>
          <a:xfrm>
            <a:off x="9657476" y="28708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D2D309-F7FF-4627-BE9E-49456E9A89E9}"/>
              </a:ext>
            </a:extLst>
          </p:cNvPr>
          <p:cNvSpPr txBox="1"/>
          <p:nvPr/>
        </p:nvSpPr>
        <p:spPr>
          <a:xfrm>
            <a:off x="9614079" y="342072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8D5635-DFE4-4D94-AE3D-0227394FCAD8}"/>
              </a:ext>
            </a:extLst>
          </p:cNvPr>
          <p:cNvSpPr txBox="1"/>
          <p:nvPr/>
        </p:nvSpPr>
        <p:spPr>
          <a:xfrm>
            <a:off x="9049838" y="32443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419EE4-9928-41B4-A357-8259E46D6BE8}"/>
              </a:ext>
            </a:extLst>
          </p:cNvPr>
          <p:cNvSpPr txBox="1"/>
          <p:nvPr/>
        </p:nvSpPr>
        <p:spPr>
          <a:xfrm>
            <a:off x="8247533" y="31236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BFA02F-ADA7-43EC-A4DE-A5A20214B456}"/>
              </a:ext>
            </a:extLst>
          </p:cNvPr>
          <p:cNvSpPr txBox="1"/>
          <p:nvPr/>
        </p:nvSpPr>
        <p:spPr>
          <a:xfrm>
            <a:off x="6759111" y="28092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A6D483-6949-4F15-9DD2-0426C4823D1A}"/>
              </a:ext>
            </a:extLst>
          </p:cNvPr>
          <p:cNvSpPr txBox="1"/>
          <p:nvPr/>
        </p:nvSpPr>
        <p:spPr>
          <a:xfrm>
            <a:off x="7748219" y="36898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AE91DC-11D4-45ED-9BC1-4DB883E45D00}"/>
              </a:ext>
            </a:extLst>
          </p:cNvPr>
          <p:cNvSpPr txBox="1"/>
          <p:nvPr/>
        </p:nvSpPr>
        <p:spPr>
          <a:xfrm>
            <a:off x="8343048" y="511738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88BEE0-80F0-4101-A1AA-7C66061D68AF}"/>
              </a:ext>
            </a:extLst>
          </p:cNvPr>
          <p:cNvSpPr txBox="1"/>
          <p:nvPr/>
        </p:nvSpPr>
        <p:spPr>
          <a:xfrm>
            <a:off x="7533774" y="46276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F13DFA-E7D0-4729-878D-11854CE5A9CF}"/>
              </a:ext>
            </a:extLst>
          </p:cNvPr>
          <p:cNvSpPr txBox="1"/>
          <p:nvPr/>
        </p:nvSpPr>
        <p:spPr>
          <a:xfrm>
            <a:off x="7028616" y="474805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6D693C-6CCC-4362-B3F2-43E9F28F55F3}"/>
              </a:ext>
            </a:extLst>
          </p:cNvPr>
          <p:cNvSpPr txBox="1"/>
          <p:nvPr/>
        </p:nvSpPr>
        <p:spPr>
          <a:xfrm>
            <a:off x="6607325" y="58286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D31816-D500-4624-A6AA-8FA6B215DA73}"/>
              </a:ext>
            </a:extLst>
          </p:cNvPr>
          <p:cNvSpPr txBox="1"/>
          <p:nvPr/>
        </p:nvSpPr>
        <p:spPr>
          <a:xfrm>
            <a:off x="7637805" y="6005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3B12F5-BAEC-4300-93CF-6C593D95B598}"/>
              </a:ext>
            </a:extLst>
          </p:cNvPr>
          <p:cNvSpPr txBox="1"/>
          <p:nvPr/>
        </p:nvSpPr>
        <p:spPr>
          <a:xfrm>
            <a:off x="8056509" y="60270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C59ADD-8D6F-46E0-A09A-5C4F272C56C5}"/>
              </a:ext>
            </a:extLst>
          </p:cNvPr>
          <p:cNvSpPr txBox="1"/>
          <p:nvPr/>
        </p:nvSpPr>
        <p:spPr>
          <a:xfrm>
            <a:off x="8625838" y="557070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040CA9-08AD-4FFA-8AC3-ED52B65A21FD}"/>
              </a:ext>
            </a:extLst>
          </p:cNvPr>
          <p:cNvSpPr txBox="1"/>
          <p:nvPr/>
        </p:nvSpPr>
        <p:spPr>
          <a:xfrm>
            <a:off x="11036571" y="55631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F79D4C-50B3-4924-B41C-2FD4A9C83BE7}"/>
              </a:ext>
            </a:extLst>
          </p:cNvPr>
          <p:cNvSpPr txBox="1"/>
          <p:nvPr/>
        </p:nvSpPr>
        <p:spPr>
          <a:xfrm>
            <a:off x="8287098" y="3982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F93A54-D194-4728-8525-91AD29CFF214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8AAA403-2D93-46EA-AD2A-0F7CC165016D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4169070-3252-4445-A700-2F6CC1B7DAFD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0C421667-2ECF-4F34-A3A2-6C255B4EAFEA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A84D1DED-D2E2-4BAD-81BF-B1343B4345DE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A7AFDE8-9364-4152-8652-1C7BB794B967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E0CC9B9-EC4E-4EE0-AFFE-B226D06D7FA1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A9BC023-D9A3-464B-8D6A-301CCE1706F0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2B7214-7416-452E-A250-40DA1C403853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34845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3321651"/>
                  </p:ext>
                </p:extLst>
              </p:nvPr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6181" y="2384985"/>
            <a:ext cx="444519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24  -&gt; 8,23,25,26,27</a:t>
            </a:r>
          </a:p>
          <a:p>
            <a:r>
              <a:rPr lang="en-US" dirty="0"/>
              <a:t>After Popping 24 (Gujarat) and performing </a:t>
            </a:r>
          </a:p>
          <a:p>
            <a:r>
              <a:rPr lang="en-US" dirty="0"/>
              <a:t>all steps 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pop 19 from the queue. </a:t>
            </a:r>
          </a:p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582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[1,1,1,1,1,1,1,1,1,1,0,0,0,0,0,0,0,0,1,1,1,1,1,1,1,1,</a:t>
            </a:r>
          </a:p>
          <a:p>
            <a:r>
              <a:rPr lang="en-US" dirty="0"/>
              <a:t>	1,1,0,0,0,0,0,0,1,1]</a:t>
            </a:r>
          </a:p>
          <a:p>
            <a:r>
              <a:rPr lang="en-US" dirty="0"/>
              <a:t>Queue : [19,21,27,28,36,25,26]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2C0641-537E-4888-B5D4-A9EDBB777610}"/>
              </a:ext>
            </a:extLst>
          </p:cNvPr>
          <p:cNvSpPr txBox="1"/>
          <p:nvPr/>
        </p:nvSpPr>
        <p:spPr>
          <a:xfrm>
            <a:off x="7688425" y="5539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8A50C-3BAC-4FDF-927B-230E6B2EA83E}"/>
              </a:ext>
            </a:extLst>
          </p:cNvPr>
          <p:cNvSpPr txBox="1"/>
          <p:nvPr/>
        </p:nvSpPr>
        <p:spPr>
          <a:xfrm>
            <a:off x="8109699" y="9233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9DA8D-B392-4257-A483-25D2A64C57FC}"/>
              </a:ext>
            </a:extLst>
          </p:cNvPr>
          <p:cNvSpPr txBox="1"/>
          <p:nvPr/>
        </p:nvSpPr>
        <p:spPr>
          <a:xfrm>
            <a:off x="7748219" y="117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386FB-38D1-42D0-A6CE-1BDAAFB6ED71}"/>
              </a:ext>
            </a:extLst>
          </p:cNvPr>
          <p:cNvSpPr txBox="1"/>
          <p:nvPr/>
        </p:nvSpPr>
        <p:spPr>
          <a:xfrm>
            <a:off x="8207352" y="4616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204EF-0E5C-47F6-A422-2689A1807189}"/>
              </a:ext>
            </a:extLst>
          </p:cNvPr>
          <p:cNvSpPr txBox="1"/>
          <p:nvPr/>
        </p:nvSpPr>
        <p:spPr>
          <a:xfrm>
            <a:off x="8475213" y="13637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C81C58-7308-49EF-9CFF-A6D99CCDD0AF}"/>
              </a:ext>
            </a:extLst>
          </p:cNvPr>
          <p:cNvSpPr txBox="1"/>
          <p:nvPr/>
        </p:nvSpPr>
        <p:spPr>
          <a:xfrm>
            <a:off x="7905666" y="16195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2DE59D-61AA-48F7-B177-124935AF54ED}"/>
              </a:ext>
            </a:extLst>
          </p:cNvPr>
          <p:cNvSpPr txBox="1"/>
          <p:nvPr/>
        </p:nvSpPr>
        <p:spPr>
          <a:xfrm>
            <a:off x="7386739" y="19889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51A30F-14C5-4AE5-8F8A-00163172D475}"/>
              </a:ext>
            </a:extLst>
          </p:cNvPr>
          <p:cNvSpPr txBox="1"/>
          <p:nvPr/>
        </p:nvSpPr>
        <p:spPr>
          <a:xfrm>
            <a:off x="8898995" y="22552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1CFB3E-8CB5-4B16-AE09-80E541137967}"/>
              </a:ext>
            </a:extLst>
          </p:cNvPr>
          <p:cNvSpPr txBox="1"/>
          <p:nvPr/>
        </p:nvSpPr>
        <p:spPr>
          <a:xfrm>
            <a:off x="9780766" y="23210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E749A2-8334-4728-9DC4-14061D984BCB}"/>
              </a:ext>
            </a:extLst>
          </p:cNvPr>
          <p:cNvSpPr txBox="1"/>
          <p:nvPr/>
        </p:nvSpPr>
        <p:spPr>
          <a:xfrm>
            <a:off x="10284879" y="17310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04CF2E-5A8C-4215-A623-46180F23363C}"/>
              </a:ext>
            </a:extLst>
          </p:cNvPr>
          <p:cNvSpPr txBox="1"/>
          <p:nvPr/>
        </p:nvSpPr>
        <p:spPr>
          <a:xfrm>
            <a:off x="11362276" y="18037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424874-F916-4512-97A6-AD4E5FABEAC0}"/>
              </a:ext>
            </a:extLst>
          </p:cNvPr>
          <p:cNvSpPr txBox="1"/>
          <p:nvPr/>
        </p:nvSpPr>
        <p:spPr>
          <a:xfrm>
            <a:off x="11701990" y="225524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480026-1266-42DA-9DC8-F3F8D938F1D1}"/>
              </a:ext>
            </a:extLst>
          </p:cNvPr>
          <p:cNvSpPr txBox="1"/>
          <p:nvPr/>
        </p:nvSpPr>
        <p:spPr>
          <a:xfrm>
            <a:off x="11362276" y="26245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51E73A-D3EA-4760-837D-1A424BDA4EA1}"/>
              </a:ext>
            </a:extLst>
          </p:cNvPr>
          <p:cNvSpPr txBox="1"/>
          <p:nvPr/>
        </p:nvSpPr>
        <p:spPr>
          <a:xfrm>
            <a:off x="11269942" y="28750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A1A041-A240-4FB7-8703-5BACC269CE57}"/>
              </a:ext>
            </a:extLst>
          </p:cNvPr>
          <p:cNvSpPr txBox="1"/>
          <p:nvPr/>
        </p:nvSpPr>
        <p:spPr>
          <a:xfrm>
            <a:off x="10871719" y="28750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725F06-399B-403E-8380-BD4AA7AC5B35}"/>
              </a:ext>
            </a:extLst>
          </p:cNvPr>
          <p:cNvSpPr txBox="1"/>
          <p:nvPr/>
        </p:nvSpPr>
        <p:spPr>
          <a:xfrm>
            <a:off x="10871719" y="24399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BB7FB4-ADAC-462E-820E-A2069DB3BC80}"/>
              </a:ext>
            </a:extLst>
          </p:cNvPr>
          <p:cNvSpPr txBox="1"/>
          <p:nvPr/>
        </p:nvSpPr>
        <p:spPr>
          <a:xfrm>
            <a:off x="11246141" y="216989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DBB087-E840-40EB-ACE6-7DB592EB93EC}"/>
              </a:ext>
            </a:extLst>
          </p:cNvPr>
          <p:cNvSpPr txBox="1"/>
          <p:nvPr/>
        </p:nvSpPr>
        <p:spPr>
          <a:xfrm>
            <a:off x="10176219" y="29711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93E1F3-C4A7-4EDE-A817-5FB42019A2B5}"/>
              </a:ext>
            </a:extLst>
          </p:cNvPr>
          <p:cNvSpPr txBox="1"/>
          <p:nvPr/>
        </p:nvSpPr>
        <p:spPr>
          <a:xfrm>
            <a:off x="9657476" y="28708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D2D309-F7FF-4627-BE9E-49456E9A89E9}"/>
              </a:ext>
            </a:extLst>
          </p:cNvPr>
          <p:cNvSpPr txBox="1"/>
          <p:nvPr/>
        </p:nvSpPr>
        <p:spPr>
          <a:xfrm>
            <a:off x="9614079" y="342072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8D5635-DFE4-4D94-AE3D-0227394FCAD8}"/>
              </a:ext>
            </a:extLst>
          </p:cNvPr>
          <p:cNvSpPr txBox="1"/>
          <p:nvPr/>
        </p:nvSpPr>
        <p:spPr>
          <a:xfrm>
            <a:off x="9049838" y="32443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419EE4-9928-41B4-A357-8259E46D6BE8}"/>
              </a:ext>
            </a:extLst>
          </p:cNvPr>
          <p:cNvSpPr txBox="1"/>
          <p:nvPr/>
        </p:nvSpPr>
        <p:spPr>
          <a:xfrm>
            <a:off x="8247533" y="31236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BFA02F-ADA7-43EC-A4DE-A5A20214B456}"/>
              </a:ext>
            </a:extLst>
          </p:cNvPr>
          <p:cNvSpPr txBox="1"/>
          <p:nvPr/>
        </p:nvSpPr>
        <p:spPr>
          <a:xfrm>
            <a:off x="6759111" y="28092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A6D483-6949-4F15-9DD2-0426C4823D1A}"/>
              </a:ext>
            </a:extLst>
          </p:cNvPr>
          <p:cNvSpPr txBox="1"/>
          <p:nvPr/>
        </p:nvSpPr>
        <p:spPr>
          <a:xfrm>
            <a:off x="7748219" y="36898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AE91DC-11D4-45ED-9BC1-4DB883E45D00}"/>
              </a:ext>
            </a:extLst>
          </p:cNvPr>
          <p:cNvSpPr txBox="1"/>
          <p:nvPr/>
        </p:nvSpPr>
        <p:spPr>
          <a:xfrm>
            <a:off x="8343048" y="511738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88BEE0-80F0-4101-A1AA-7C66061D68AF}"/>
              </a:ext>
            </a:extLst>
          </p:cNvPr>
          <p:cNvSpPr txBox="1"/>
          <p:nvPr/>
        </p:nvSpPr>
        <p:spPr>
          <a:xfrm>
            <a:off x="7533774" y="46276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F13DFA-E7D0-4729-878D-11854CE5A9CF}"/>
              </a:ext>
            </a:extLst>
          </p:cNvPr>
          <p:cNvSpPr txBox="1"/>
          <p:nvPr/>
        </p:nvSpPr>
        <p:spPr>
          <a:xfrm>
            <a:off x="7028616" y="474805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6D693C-6CCC-4362-B3F2-43E9F28F55F3}"/>
              </a:ext>
            </a:extLst>
          </p:cNvPr>
          <p:cNvSpPr txBox="1"/>
          <p:nvPr/>
        </p:nvSpPr>
        <p:spPr>
          <a:xfrm>
            <a:off x="6607325" y="58286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D31816-D500-4624-A6AA-8FA6B215DA73}"/>
              </a:ext>
            </a:extLst>
          </p:cNvPr>
          <p:cNvSpPr txBox="1"/>
          <p:nvPr/>
        </p:nvSpPr>
        <p:spPr>
          <a:xfrm>
            <a:off x="7637805" y="6005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3B12F5-BAEC-4300-93CF-6C593D95B598}"/>
              </a:ext>
            </a:extLst>
          </p:cNvPr>
          <p:cNvSpPr txBox="1"/>
          <p:nvPr/>
        </p:nvSpPr>
        <p:spPr>
          <a:xfrm>
            <a:off x="8056509" y="60270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C59ADD-8D6F-46E0-A09A-5C4F272C56C5}"/>
              </a:ext>
            </a:extLst>
          </p:cNvPr>
          <p:cNvSpPr txBox="1"/>
          <p:nvPr/>
        </p:nvSpPr>
        <p:spPr>
          <a:xfrm>
            <a:off x="8625838" y="557070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040CA9-08AD-4FFA-8AC3-ED52B65A21FD}"/>
              </a:ext>
            </a:extLst>
          </p:cNvPr>
          <p:cNvSpPr txBox="1"/>
          <p:nvPr/>
        </p:nvSpPr>
        <p:spPr>
          <a:xfrm>
            <a:off x="11036571" y="55631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F79D4C-50B3-4924-B41C-2FD4A9C83BE7}"/>
              </a:ext>
            </a:extLst>
          </p:cNvPr>
          <p:cNvSpPr txBox="1"/>
          <p:nvPr/>
        </p:nvSpPr>
        <p:spPr>
          <a:xfrm>
            <a:off x="8287098" y="3982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FF4B25-63B8-4CE2-891C-7D484AFB96D1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7DE6489E-D6E6-4837-A0EF-A37B1290B2C5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3B2430-6948-44BB-A05C-BBC082C42704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F6A0C3CC-AF65-4CFE-B918-6361A47FB030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B35645C-3108-4675-B7D5-2F98E27F4AFB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791172B-DE30-477F-BBEE-66BC7B290A21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025A952-E83A-49FA-A3F4-BD644B6CAEF0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AA9D1B6-8BEB-4370-B460-CCF1E86B6006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549177B-C308-4ECF-A0DB-6BEC1C002807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77888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/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6181" y="2384985"/>
            <a:ext cx="49030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  -&gt; 10,11,18,20,21</a:t>
            </a:r>
          </a:p>
          <a:p>
            <a:r>
              <a:rPr lang="en-US" dirty="0"/>
              <a:t>After Popping 19 (West Bengal) and performing </a:t>
            </a:r>
          </a:p>
          <a:p>
            <a:r>
              <a:rPr lang="en-US" dirty="0"/>
              <a:t>all steps :</a:t>
            </a:r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59425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[1,1,1,1,1,1,1,1,1,1,1,0,0,0,0,0,0,1,1,1,1,1,1,1,1,1,</a:t>
            </a:r>
          </a:p>
          <a:p>
            <a:r>
              <a:rPr lang="en-US" dirty="0"/>
              <a:t>	1,1,0,0,0,0,0,0,1,1]</a:t>
            </a:r>
          </a:p>
          <a:p>
            <a:r>
              <a:rPr lang="en-US" dirty="0"/>
              <a:t>Queue : [21,27,28,36,25,26,11,18]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2C0641-537E-4888-B5D4-A9EDBB777610}"/>
              </a:ext>
            </a:extLst>
          </p:cNvPr>
          <p:cNvSpPr txBox="1"/>
          <p:nvPr/>
        </p:nvSpPr>
        <p:spPr>
          <a:xfrm>
            <a:off x="7688425" y="5539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8A50C-3BAC-4FDF-927B-230E6B2EA83E}"/>
              </a:ext>
            </a:extLst>
          </p:cNvPr>
          <p:cNvSpPr txBox="1"/>
          <p:nvPr/>
        </p:nvSpPr>
        <p:spPr>
          <a:xfrm>
            <a:off x="8109699" y="9233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9DA8D-B392-4257-A483-25D2A64C57FC}"/>
              </a:ext>
            </a:extLst>
          </p:cNvPr>
          <p:cNvSpPr txBox="1"/>
          <p:nvPr/>
        </p:nvSpPr>
        <p:spPr>
          <a:xfrm>
            <a:off x="7748219" y="117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386FB-38D1-42D0-A6CE-1BDAAFB6ED71}"/>
              </a:ext>
            </a:extLst>
          </p:cNvPr>
          <p:cNvSpPr txBox="1"/>
          <p:nvPr/>
        </p:nvSpPr>
        <p:spPr>
          <a:xfrm>
            <a:off x="8207352" y="4616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204EF-0E5C-47F6-A422-2689A1807189}"/>
              </a:ext>
            </a:extLst>
          </p:cNvPr>
          <p:cNvSpPr txBox="1"/>
          <p:nvPr/>
        </p:nvSpPr>
        <p:spPr>
          <a:xfrm>
            <a:off x="8475213" y="13637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C81C58-7308-49EF-9CFF-A6D99CCDD0AF}"/>
              </a:ext>
            </a:extLst>
          </p:cNvPr>
          <p:cNvSpPr txBox="1"/>
          <p:nvPr/>
        </p:nvSpPr>
        <p:spPr>
          <a:xfrm>
            <a:off x="7905666" y="16195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2DE59D-61AA-48F7-B177-124935AF54ED}"/>
              </a:ext>
            </a:extLst>
          </p:cNvPr>
          <p:cNvSpPr txBox="1"/>
          <p:nvPr/>
        </p:nvSpPr>
        <p:spPr>
          <a:xfrm>
            <a:off x="7386739" y="19889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51A30F-14C5-4AE5-8F8A-00163172D475}"/>
              </a:ext>
            </a:extLst>
          </p:cNvPr>
          <p:cNvSpPr txBox="1"/>
          <p:nvPr/>
        </p:nvSpPr>
        <p:spPr>
          <a:xfrm>
            <a:off x="8898995" y="22552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1CFB3E-8CB5-4B16-AE09-80E541137967}"/>
              </a:ext>
            </a:extLst>
          </p:cNvPr>
          <p:cNvSpPr txBox="1"/>
          <p:nvPr/>
        </p:nvSpPr>
        <p:spPr>
          <a:xfrm>
            <a:off x="9780766" y="23210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E749A2-8334-4728-9DC4-14061D984BCB}"/>
              </a:ext>
            </a:extLst>
          </p:cNvPr>
          <p:cNvSpPr txBox="1"/>
          <p:nvPr/>
        </p:nvSpPr>
        <p:spPr>
          <a:xfrm>
            <a:off x="10284879" y="17310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04CF2E-5A8C-4215-A623-46180F23363C}"/>
              </a:ext>
            </a:extLst>
          </p:cNvPr>
          <p:cNvSpPr txBox="1"/>
          <p:nvPr/>
        </p:nvSpPr>
        <p:spPr>
          <a:xfrm>
            <a:off x="11362276" y="18037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424874-F916-4512-97A6-AD4E5FABEAC0}"/>
              </a:ext>
            </a:extLst>
          </p:cNvPr>
          <p:cNvSpPr txBox="1"/>
          <p:nvPr/>
        </p:nvSpPr>
        <p:spPr>
          <a:xfrm>
            <a:off x="11701990" y="225524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480026-1266-42DA-9DC8-F3F8D938F1D1}"/>
              </a:ext>
            </a:extLst>
          </p:cNvPr>
          <p:cNvSpPr txBox="1"/>
          <p:nvPr/>
        </p:nvSpPr>
        <p:spPr>
          <a:xfrm>
            <a:off x="11362276" y="26245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51E73A-D3EA-4760-837D-1A424BDA4EA1}"/>
              </a:ext>
            </a:extLst>
          </p:cNvPr>
          <p:cNvSpPr txBox="1"/>
          <p:nvPr/>
        </p:nvSpPr>
        <p:spPr>
          <a:xfrm>
            <a:off x="11269942" y="28750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A1A041-A240-4FB7-8703-5BACC269CE57}"/>
              </a:ext>
            </a:extLst>
          </p:cNvPr>
          <p:cNvSpPr txBox="1"/>
          <p:nvPr/>
        </p:nvSpPr>
        <p:spPr>
          <a:xfrm>
            <a:off x="10871719" y="28750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725F06-399B-403E-8380-BD4AA7AC5B35}"/>
              </a:ext>
            </a:extLst>
          </p:cNvPr>
          <p:cNvSpPr txBox="1"/>
          <p:nvPr/>
        </p:nvSpPr>
        <p:spPr>
          <a:xfrm>
            <a:off x="10871719" y="24399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BB7FB4-ADAC-462E-820E-A2069DB3BC80}"/>
              </a:ext>
            </a:extLst>
          </p:cNvPr>
          <p:cNvSpPr txBox="1"/>
          <p:nvPr/>
        </p:nvSpPr>
        <p:spPr>
          <a:xfrm>
            <a:off x="11246141" y="216989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DBB087-E840-40EB-ACE6-7DB592EB93EC}"/>
              </a:ext>
            </a:extLst>
          </p:cNvPr>
          <p:cNvSpPr txBox="1"/>
          <p:nvPr/>
        </p:nvSpPr>
        <p:spPr>
          <a:xfrm>
            <a:off x="10176219" y="29711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93E1F3-C4A7-4EDE-A817-5FB42019A2B5}"/>
              </a:ext>
            </a:extLst>
          </p:cNvPr>
          <p:cNvSpPr txBox="1"/>
          <p:nvPr/>
        </p:nvSpPr>
        <p:spPr>
          <a:xfrm>
            <a:off x="9657476" y="28708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D2D309-F7FF-4627-BE9E-49456E9A89E9}"/>
              </a:ext>
            </a:extLst>
          </p:cNvPr>
          <p:cNvSpPr txBox="1"/>
          <p:nvPr/>
        </p:nvSpPr>
        <p:spPr>
          <a:xfrm>
            <a:off x="9614079" y="342072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8D5635-DFE4-4D94-AE3D-0227394FCAD8}"/>
              </a:ext>
            </a:extLst>
          </p:cNvPr>
          <p:cNvSpPr txBox="1"/>
          <p:nvPr/>
        </p:nvSpPr>
        <p:spPr>
          <a:xfrm>
            <a:off x="9049838" y="32443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419EE4-9928-41B4-A357-8259E46D6BE8}"/>
              </a:ext>
            </a:extLst>
          </p:cNvPr>
          <p:cNvSpPr txBox="1"/>
          <p:nvPr/>
        </p:nvSpPr>
        <p:spPr>
          <a:xfrm>
            <a:off x="8247533" y="31236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BFA02F-ADA7-43EC-A4DE-A5A20214B456}"/>
              </a:ext>
            </a:extLst>
          </p:cNvPr>
          <p:cNvSpPr txBox="1"/>
          <p:nvPr/>
        </p:nvSpPr>
        <p:spPr>
          <a:xfrm>
            <a:off x="6759111" y="28092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A6D483-6949-4F15-9DD2-0426C4823D1A}"/>
              </a:ext>
            </a:extLst>
          </p:cNvPr>
          <p:cNvSpPr txBox="1"/>
          <p:nvPr/>
        </p:nvSpPr>
        <p:spPr>
          <a:xfrm>
            <a:off x="7748219" y="36898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AE91DC-11D4-45ED-9BC1-4DB883E45D00}"/>
              </a:ext>
            </a:extLst>
          </p:cNvPr>
          <p:cNvSpPr txBox="1"/>
          <p:nvPr/>
        </p:nvSpPr>
        <p:spPr>
          <a:xfrm>
            <a:off x="8343048" y="511738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88BEE0-80F0-4101-A1AA-7C66061D68AF}"/>
              </a:ext>
            </a:extLst>
          </p:cNvPr>
          <p:cNvSpPr txBox="1"/>
          <p:nvPr/>
        </p:nvSpPr>
        <p:spPr>
          <a:xfrm>
            <a:off x="7533774" y="46276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F13DFA-E7D0-4729-878D-11854CE5A9CF}"/>
              </a:ext>
            </a:extLst>
          </p:cNvPr>
          <p:cNvSpPr txBox="1"/>
          <p:nvPr/>
        </p:nvSpPr>
        <p:spPr>
          <a:xfrm>
            <a:off x="7028616" y="474805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6D693C-6CCC-4362-B3F2-43E9F28F55F3}"/>
              </a:ext>
            </a:extLst>
          </p:cNvPr>
          <p:cNvSpPr txBox="1"/>
          <p:nvPr/>
        </p:nvSpPr>
        <p:spPr>
          <a:xfrm>
            <a:off x="6607325" y="58286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D31816-D500-4624-A6AA-8FA6B215DA73}"/>
              </a:ext>
            </a:extLst>
          </p:cNvPr>
          <p:cNvSpPr txBox="1"/>
          <p:nvPr/>
        </p:nvSpPr>
        <p:spPr>
          <a:xfrm>
            <a:off x="7637805" y="6005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3B12F5-BAEC-4300-93CF-6C593D95B598}"/>
              </a:ext>
            </a:extLst>
          </p:cNvPr>
          <p:cNvSpPr txBox="1"/>
          <p:nvPr/>
        </p:nvSpPr>
        <p:spPr>
          <a:xfrm>
            <a:off x="8056509" y="60270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C59ADD-8D6F-46E0-A09A-5C4F272C56C5}"/>
              </a:ext>
            </a:extLst>
          </p:cNvPr>
          <p:cNvSpPr txBox="1"/>
          <p:nvPr/>
        </p:nvSpPr>
        <p:spPr>
          <a:xfrm>
            <a:off x="8625838" y="557070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040CA9-08AD-4FFA-8AC3-ED52B65A21FD}"/>
              </a:ext>
            </a:extLst>
          </p:cNvPr>
          <p:cNvSpPr txBox="1"/>
          <p:nvPr/>
        </p:nvSpPr>
        <p:spPr>
          <a:xfrm>
            <a:off x="11036571" y="55631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F79D4C-50B3-4924-B41C-2FD4A9C83BE7}"/>
              </a:ext>
            </a:extLst>
          </p:cNvPr>
          <p:cNvSpPr txBox="1"/>
          <p:nvPr/>
        </p:nvSpPr>
        <p:spPr>
          <a:xfrm>
            <a:off x="8287098" y="3982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2D46284-33E6-45E3-9327-6B1F41F27B1C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79812AB4-3E8F-4AA2-AA3F-D1FCF8BF3B4C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86BB4C0-6B45-4591-99BB-B8BB4C25DCF0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88E6284-6D8C-487A-A8F7-E41DE1CCDEC5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18504AD-D9E4-4F4D-9449-37D7C8E8EF9F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7F6BD5-535F-4DC3-9D5B-6864B6011743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79B20-6C3F-41A9-B50E-B9E609947F02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59BF871-4D6F-44FA-BAEC-9F42659980D7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142E481-E9F5-4527-B575-025050AA427A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92109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82406314"/>
                  </p:ext>
                </p:extLst>
              </p:nvPr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6181" y="2384985"/>
            <a:ext cx="54411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So, we will iterate similarly till the queue is not empty.</a:t>
            </a:r>
          </a:p>
          <a:p>
            <a:endParaRPr lang="en-US" dirty="0"/>
          </a:p>
          <a:p>
            <a:r>
              <a:rPr lang="en-US" dirty="0"/>
              <a:t>And the </a:t>
            </a:r>
            <a:r>
              <a:rPr lang="en-US" dirty="0" err="1"/>
              <a:t>Colouring</a:t>
            </a:r>
            <a:r>
              <a:rPr lang="en-US" dirty="0"/>
              <a:t> would be as 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582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[1,1,1,1,1,1,1,1,1,1,1,1,1,1,1,1,1,1,1,1,1,1,1,1,1,1,</a:t>
            </a:r>
          </a:p>
          <a:p>
            <a:r>
              <a:rPr lang="en-US" dirty="0"/>
              <a:t>	1,1,1,0,1,1,1,0,1,1]</a:t>
            </a:r>
          </a:p>
          <a:p>
            <a:r>
              <a:rPr lang="en-US" dirty="0"/>
              <a:t>Queue : [Empty]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2C0641-537E-4888-B5D4-A9EDBB777610}"/>
              </a:ext>
            </a:extLst>
          </p:cNvPr>
          <p:cNvSpPr txBox="1"/>
          <p:nvPr/>
        </p:nvSpPr>
        <p:spPr>
          <a:xfrm>
            <a:off x="7688425" y="5539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8A50C-3BAC-4FDF-927B-230E6B2EA83E}"/>
              </a:ext>
            </a:extLst>
          </p:cNvPr>
          <p:cNvSpPr txBox="1"/>
          <p:nvPr/>
        </p:nvSpPr>
        <p:spPr>
          <a:xfrm>
            <a:off x="8109699" y="9233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9DA8D-B392-4257-A483-25D2A64C57FC}"/>
              </a:ext>
            </a:extLst>
          </p:cNvPr>
          <p:cNvSpPr txBox="1"/>
          <p:nvPr/>
        </p:nvSpPr>
        <p:spPr>
          <a:xfrm>
            <a:off x="7748219" y="117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386FB-38D1-42D0-A6CE-1BDAAFB6ED71}"/>
              </a:ext>
            </a:extLst>
          </p:cNvPr>
          <p:cNvSpPr txBox="1"/>
          <p:nvPr/>
        </p:nvSpPr>
        <p:spPr>
          <a:xfrm>
            <a:off x="8207352" y="4616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204EF-0E5C-47F6-A422-2689A1807189}"/>
              </a:ext>
            </a:extLst>
          </p:cNvPr>
          <p:cNvSpPr txBox="1"/>
          <p:nvPr/>
        </p:nvSpPr>
        <p:spPr>
          <a:xfrm>
            <a:off x="8475213" y="13637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C81C58-7308-49EF-9CFF-A6D99CCDD0AF}"/>
              </a:ext>
            </a:extLst>
          </p:cNvPr>
          <p:cNvSpPr txBox="1"/>
          <p:nvPr/>
        </p:nvSpPr>
        <p:spPr>
          <a:xfrm>
            <a:off x="7905666" y="16195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2DE59D-61AA-48F7-B177-124935AF54ED}"/>
              </a:ext>
            </a:extLst>
          </p:cNvPr>
          <p:cNvSpPr txBox="1"/>
          <p:nvPr/>
        </p:nvSpPr>
        <p:spPr>
          <a:xfrm>
            <a:off x="7386739" y="19889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51A30F-14C5-4AE5-8F8A-00163172D475}"/>
              </a:ext>
            </a:extLst>
          </p:cNvPr>
          <p:cNvSpPr txBox="1"/>
          <p:nvPr/>
        </p:nvSpPr>
        <p:spPr>
          <a:xfrm>
            <a:off x="8898995" y="22552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1CFB3E-8CB5-4B16-AE09-80E541137967}"/>
              </a:ext>
            </a:extLst>
          </p:cNvPr>
          <p:cNvSpPr txBox="1"/>
          <p:nvPr/>
        </p:nvSpPr>
        <p:spPr>
          <a:xfrm>
            <a:off x="9780766" y="23210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E749A2-8334-4728-9DC4-14061D984BCB}"/>
              </a:ext>
            </a:extLst>
          </p:cNvPr>
          <p:cNvSpPr txBox="1"/>
          <p:nvPr/>
        </p:nvSpPr>
        <p:spPr>
          <a:xfrm>
            <a:off x="10284879" y="17310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04CF2E-5A8C-4215-A623-46180F23363C}"/>
              </a:ext>
            </a:extLst>
          </p:cNvPr>
          <p:cNvSpPr txBox="1"/>
          <p:nvPr/>
        </p:nvSpPr>
        <p:spPr>
          <a:xfrm>
            <a:off x="11362276" y="18037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424874-F916-4512-97A6-AD4E5FABEAC0}"/>
              </a:ext>
            </a:extLst>
          </p:cNvPr>
          <p:cNvSpPr txBox="1"/>
          <p:nvPr/>
        </p:nvSpPr>
        <p:spPr>
          <a:xfrm>
            <a:off x="11701990" y="225524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480026-1266-42DA-9DC8-F3F8D938F1D1}"/>
              </a:ext>
            </a:extLst>
          </p:cNvPr>
          <p:cNvSpPr txBox="1"/>
          <p:nvPr/>
        </p:nvSpPr>
        <p:spPr>
          <a:xfrm>
            <a:off x="11376810" y="25872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51E73A-D3EA-4760-837D-1A424BDA4EA1}"/>
              </a:ext>
            </a:extLst>
          </p:cNvPr>
          <p:cNvSpPr txBox="1"/>
          <p:nvPr/>
        </p:nvSpPr>
        <p:spPr>
          <a:xfrm>
            <a:off x="11191724" y="287124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A1A041-A240-4FB7-8703-5BACC269CE57}"/>
              </a:ext>
            </a:extLst>
          </p:cNvPr>
          <p:cNvSpPr txBox="1"/>
          <p:nvPr/>
        </p:nvSpPr>
        <p:spPr>
          <a:xfrm>
            <a:off x="10866713" y="285793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725F06-399B-403E-8380-BD4AA7AC5B35}"/>
              </a:ext>
            </a:extLst>
          </p:cNvPr>
          <p:cNvSpPr txBox="1"/>
          <p:nvPr/>
        </p:nvSpPr>
        <p:spPr>
          <a:xfrm>
            <a:off x="10871719" y="24399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BB7FB4-ADAC-462E-820E-A2069DB3BC80}"/>
              </a:ext>
            </a:extLst>
          </p:cNvPr>
          <p:cNvSpPr txBox="1"/>
          <p:nvPr/>
        </p:nvSpPr>
        <p:spPr>
          <a:xfrm>
            <a:off x="11246141" y="216989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DBB087-E840-40EB-ACE6-7DB592EB93EC}"/>
              </a:ext>
            </a:extLst>
          </p:cNvPr>
          <p:cNvSpPr txBox="1"/>
          <p:nvPr/>
        </p:nvSpPr>
        <p:spPr>
          <a:xfrm>
            <a:off x="10176219" y="29711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93E1F3-C4A7-4EDE-A817-5FB42019A2B5}"/>
              </a:ext>
            </a:extLst>
          </p:cNvPr>
          <p:cNvSpPr txBox="1"/>
          <p:nvPr/>
        </p:nvSpPr>
        <p:spPr>
          <a:xfrm>
            <a:off x="9657476" y="28708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D2D309-F7FF-4627-BE9E-49456E9A89E9}"/>
              </a:ext>
            </a:extLst>
          </p:cNvPr>
          <p:cNvSpPr txBox="1"/>
          <p:nvPr/>
        </p:nvSpPr>
        <p:spPr>
          <a:xfrm>
            <a:off x="9614079" y="342072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8D5635-DFE4-4D94-AE3D-0227394FCAD8}"/>
              </a:ext>
            </a:extLst>
          </p:cNvPr>
          <p:cNvSpPr txBox="1"/>
          <p:nvPr/>
        </p:nvSpPr>
        <p:spPr>
          <a:xfrm>
            <a:off x="9049838" y="32443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419EE4-9928-41B4-A357-8259E46D6BE8}"/>
              </a:ext>
            </a:extLst>
          </p:cNvPr>
          <p:cNvSpPr txBox="1"/>
          <p:nvPr/>
        </p:nvSpPr>
        <p:spPr>
          <a:xfrm>
            <a:off x="8247533" y="31236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BFA02F-ADA7-43EC-A4DE-A5A20214B456}"/>
              </a:ext>
            </a:extLst>
          </p:cNvPr>
          <p:cNvSpPr txBox="1"/>
          <p:nvPr/>
        </p:nvSpPr>
        <p:spPr>
          <a:xfrm>
            <a:off x="6759111" y="28092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A6D483-6949-4F15-9DD2-0426C4823D1A}"/>
              </a:ext>
            </a:extLst>
          </p:cNvPr>
          <p:cNvSpPr txBox="1"/>
          <p:nvPr/>
        </p:nvSpPr>
        <p:spPr>
          <a:xfrm>
            <a:off x="7748219" y="36898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AE91DC-11D4-45ED-9BC1-4DB883E45D00}"/>
              </a:ext>
            </a:extLst>
          </p:cNvPr>
          <p:cNvSpPr txBox="1"/>
          <p:nvPr/>
        </p:nvSpPr>
        <p:spPr>
          <a:xfrm>
            <a:off x="8343048" y="511738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88BEE0-80F0-4101-A1AA-7C66061D68AF}"/>
              </a:ext>
            </a:extLst>
          </p:cNvPr>
          <p:cNvSpPr txBox="1"/>
          <p:nvPr/>
        </p:nvSpPr>
        <p:spPr>
          <a:xfrm>
            <a:off x="7533774" y="46276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F13DFA-E7D0-4729-878D-11854CE5A9CF}"/>
              </a:ext>
            </a:extLst>
          </p:cNvPr>
          <p:cNvSpPr txBox="1"/>
          <p:nvPr/>
        </p:nvSpPr>
        <p:spPr>
          <a:xfrm>
            <a:off x="7028616" y="474805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6D693C-6CCC-4362-B3F2-43E9F28F55F3}"/>
              </a:ext>
            </a:extLst>
          </p:cNvPr>
          <p:cNvSpPr txBox="1"/>
          <p:nvPr/>
        </p:nvSpPr>
        <p:spPr>
          <a:xfrm>
            <a:off x="6607325" y="58286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D31816-D500-4624-A6AA-8FA6B215DA73}"/>
              </a:ext>
            </a:extLst>
          </p:cNvPr>
          <p:cNvSpPr txBox="1"/>
          <p:nvPr/>
        </p:nvSpPr>
        <p:spPr>
          <a:xfrm>
            <a:off x="7637805" y="6005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3B12F5-BAEC-4300-93CF-6C593D95B598}"/>
              </a:ext>
            </a:extLst>
          </p:cNvPr>
          <p:cNvSpPr txBox="1"/>
          <p:nvPr/>
        </p:nvSpPr>
        <p:spPr>
          <a:xfrm>
            <a:off x="8056509" y="60270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C59ADD-8D6F-46E0-A09A-5C4F272C56C5}"/>
              </a:ext>
            </a:extLst>
          </p:cNvPr>
          <p:cNvSpPr txBox="1"/>
          <p:nvPr/>
        </p:nvSpPr>
        <p:spPr>
          <a:xfrm>
            <a:off x="8625838" y="557070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040CA9-08AD-4FFA-8AC3-ED52B65A21FD}"/>
              </a:ext>
            </a:extLst>
          </p:cNvPr>
          <p:cNvSpPr txBox="1"/>
          <p:nvPr/>
        </p:nvSpPr>
        <p:spPr>
          <a:xfrm>
            <a:off x="11036571" y="55631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F79D4C-50B3-4924-B41C-2FD4A9C83BE7}"/>
              </a:ext>
            </a:extLst>
          </p:cNvPr>
          <p:cNvSpPr txBox="1"/>
          <p:nvPr/>
        </p:nvSpPr>
        <p:spPr>
          <a:xfrm>
            <a:off x="8287098" y="3982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7E39B2D-1861-44F4-AC4E-D57BF642EDC0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FBE626D-2154-4196-8AB4-F343AA987771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04EA10D8-C81D-417F-A169-8E36FAFE3D84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C61194C-3B3B-4693-8827-FE0E76A3F283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725C256-01E7-4ACB-AEC2-238D007AA0A8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51251C6-7E27-4EFE-BDE4-E052AE49BFF7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719D4D-AD88-4FD7-A959-1557A08511C4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94F8CDA-BC32-4693-9822-DDE3CC8E1DD6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D43752D-7019-4DE6-9E1D-A7CF2C52EBED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397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/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6181" y="2384985"/>
            <a:ext cx="535108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Now we will iterate through </a:t>
            </a:r>
            <a:r>
              <a:rPr lang="en-US" dirty="0" err="1"/>
              <a:t>i</a:t>
            </a:r>
            <a:r>
              <a:rPr lang="en-US" dirty="0"/>
              <a:t> = 2 to 37, but for </a:t>
            </a:r>
          </a:p>
          <a:p>
            <a:endParaRPr lang="en-US" dirty="0"/>
          </a:p>
          <a:p>
            <a:r>
              <a:rPr lang="en-US" dirty="0" err="1"/>
              <a:t>i</a:t>
            </a:r>
            <a:r>
              <a:rPr lang="en-US" dirty="0"/>
              <a:t> = 2 to 30 , 32 to 34, 36, 37 , they are already visited </a:t>
            </a:r>
          </a:p>
          <a:p>
            <a:r>
              <a:rPr lang="en-US" dirty="0"/>
              <a:t>Therefore we will not perform steps for this nodes </a:t>
            </a:r>
          </a:p>
          <a:p>
            <a:r>
              <a:rPr lang="en-US" dirty="0"/>
              <a:t>Unlike we did for </a:t>
            </a:r>
            <a:r>
              <a:rPr lang="en-US" dirty="0" err="1"/>
              <a:t>i</a:t>
            </a:r>
            <a:r>
              <a:rPr lang="en-US" dirty="0"/>
              <a:t> = 1.</a:t>
            </a:r>
          </a:p>
          <a:p>
            <a:endParaRPr lang="en-US" dirty="0"/>
          </a:p>
          <a:p>
            <a:r>
              <a:rPr lang="en-US" dirty="0"/>
              <a:t>Since, 31 and 35 are not visited .</a:t>
            </a:r>
          </a:p>
          <a:p>
            <a:r>
              <a:rPr lang="en-US" dirty="0"/>
              <a:t>Therefore we will push them into queue.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582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[1,1,1,1,1,1,1,1,1,1,1,1,1,1,1,1,1,1,1,1,1,1,1,1,1,1,</a:t>
            </a:r>
          </a:p>
          <a:p>
            <a:r>
              <a:rPr lang="en-US" dirty="0"/>
              <a:t>	1,1,1,0,1,1,1,0,1,1]</a:t>
            </a:r>
          </a:p>
          <a:p>
            <a:r>
              <a:rPr lang="en-US" dirty="0"/>
              <a:t>Queue : [Empty]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2C0641-537E-4888-B5D4-A9EDBB777610}"/>
              </a:ext>
            </a:extLst>
          </p:cNvPr>
          <p:cNvSpPr txBox="1"/>
          <p:nvPr/>
        </p:nvSpPr>
        <p:spPr>
          <a:xfrm>
            <a:off x="7688425" y="5539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8A50C-3BAC-4FDF-927B-230E6B2EA83E}"/>
              </a:ext>
            </a:extLst>
          </p:cNvPr>
          <p:cNvSpPr txBox="1"/>
          <p:nvPr/>
        </p:nvSpPr>
        <p:spPr>
          <a:xfrm>
            <a:off x="8109699" y="9233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9DA8D-B392-4257-A483-25D2A64C57FC}"/>
              </a:ext>
            </a:extLst>
          </p:cNvPr>
          <p:cNvSpPr txBox="1"/>
          <p:nvPr/>
        </p:nvSpPr>
        <p:spPr>
          <a:xfrm>
            <a:off x="7748219" y="117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386FB-38D1-42D0-A6CE-1BDAAFB6ED71}"/>
              </a:ext>
            </a:extLst>
          </p:cNvPr>
          <p:cNvSpPr txBox="1"/>
          <p:nvPr/>
        </p:nvSpPr>
        <p:spPr>
          <a:xfrm>
            <a:off x="8207352" y="4616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204EF-0E5C-47F6-A422-2689A1807189}"/>
              </a:ext>
            </a:extLst>
          </p:cNvPr>
          <p:cNvSpPr txBox="1"/>
          <p:nvPr/>
        </p:nvSpPr>
        <p:spPr>
          <a:xfrm>
            <a:off x="8475213" y="13637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C81C58-7308-49EF-9CFF-A6D99CCDD0AF}"/>
              </a:ext>
            </a:extLst>
          </p:cNvPr>
          <p:cNvSpPr txBox="1"/>
          <p:nvPr/>
        </p:nvSpPr>
        <p:spPr>
          <a:xfrm>
            <a:off x="7905666" y="16195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2DE59D-61AA-48F7-B177-124935AF54ED}"/>
              </a:ext>
            </a:extLst>
          </p:cNvPr>
          <p:cNvSpPr txBox="1"/>
          <p:nvPr/>
        </p:nvSpPr>
        <p:spPr>
          <a:xfrm>
            <a:off x="7386739" y="19889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51A30F-14C5-4AE5-8F8A-00163172D475}"/>
              </a:ext>
            </a:extLst>
          </p:cNvPr>
          <p:cNvSpPr txBox="1"/>
          <p:nvPr/>
        </p:nvSpPr>
        <p:spPr>
          <a:xfrm>
            <a:off x="8898995" y="22552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1CFB3E-8CB5-4B16-AE09-80E541137967}"/>
              </a:ext>
            </a:extLst>
          </p:cNvPr>
          <p:cNvSpPr txBox="1"/>
          <p:nvPr/>
        </p:nvSpPr>
        <p:spPr>
          <a:xfrm>
            <a:off x="9780766" y="23210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E749A2-8334-4728-9DC4-14061D984BCB}"/>
              </a:ext>
            </a:extLst>
          </p:cNvPr>
          <p:cNvSpPr txBox="1"/>
          <p:nvPr/>
        </p:nvSpPr>
        <p:spPr>
          <a:xfrm>
            <a:off x="10284879" y="17310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04CF2E-5A8C-4215-A623-46180F23363C}"/>
              </a:ext>
            </a:extLst>
          </p:cNvPr>
          <p:cNvSpPr txBox="1"/>
          <p:nvPr/>
        </p:nvSpPr>
        <p:spPr>
          <a:xfrm>
            <a:off x="11362276" y="18037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424874-F916-4512-97A6-AD4E5FABEAC0}"/>
              </a:ext>
            </a:extLst>
          </p:cNvPr>
          <p:cNvSpPr txBox="1"/>
          <p:nvPr/>
        </p:nvSpPr>
        <p:spPr>
          <a:xfrm>
            <a:off x="11701990" y="225524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480026-1266-42DA-9DC8-F3F8D938F1D1}"/>
              </a:ext>
            </a:extLst>
          </p:cNvPr>
          <p:cNvSpPr txBox="1"/>
          <p:nvPr/>
        </p:nvSpPr>
        <p:spPr>
          <a:xfrm>
            <a:off x="11376810" y="25872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51E73A-D3EA-4760-837D-1A424BDA4EA1}"/>
              </a:ext>
            </a:extLst>
          </p:cNvPr>
          <p:cNvSpPr txBox="1"/>
          <p:nvPr/>
        </p:nvSpPr>
        <p:spPr>
          <a:xfrm>
            <a:off x="11191724" y="287124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A1A041-A240-4FB7-8703-5BACC269CE57}"/>
              </a:ext>
            </a:extLst>
          </p:cNvPr>
          <p:cNvSpPr txBox="1"/>
          <p:nvPr/>
        </p:nvSpPr>
        <p:spPr>
          <a:xfrm>
            <a:off x="10866713" y="285793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725F06-399B-403E-8380-BD4AA7AC5B35}"/>
              </a:ext>
            </a:extLst>
          </p:cNvPr>
          <p:cNvSpPr txBox="1"/>
          <p:nvPr/>
        </p:nvSpPr>
        <p:spPr>
          <a:xfrm>
            <a:off x="10871719" y="24399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BB7FB4-ADAC-462E-820E-A2069DB3BC80}"/>
              </a:ext>
            </a:extLst>
          </p:cNvPr>
          <p:cNvSpPr txBox="1"/>
          <p:nvPr/>
        </p:nvSpPr>
        <p:spPr>
          <a:xfrm>
            <a:off x="11246141" y="216989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DBB087-E840-40EB-ACE6-7DB592EB93EC}"/>
              </a:ext>
            </a:extLst>
          </p:cNvPr>
          <p:cNvSpPr txBox="1"/>
          <p:nvPr/>
        </p:nvSpPr>
        <p:spPr>
          <a:xfrm>
            <a:off x="10176219" y="29711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93E1F3-C4A7-4EDE-A817-5FB42019A2B5}"/>
              </a:ext>
            </a:extLst>
          </p:cNvPr>
          <p:cNvSpPr txBox="1"/>
          <p:nvPr/>
        </p:nvSpPr>
        <p:spPr>
          <a:xfrm>
            <a:off x="9657476" y="28708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D2D309-F7FF-4627-BE9E-49456E9A89E9}"/>
              </a:ext>
            </a:extLst>
          </p:cNvPr>
          <p:cNvSpPr txBox="1"/>
          <p:nvPr/>
        </p:nvSpPr>
        <p:spPr>
          <a:xfrm>
            <a:off x="9614079" y="342072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8D5635-DFE4-4D94-AE3D-0227394FCAD8}"/>
              </a:ext>
            </a:extLst>
          </p:cNvPr>
          <p:cNvSpPr txBox="1"/>
          <p:nvPr/>
        </p:nvSpPr>
        <p:spPr>
          <a:xfrm>
            <a:off x="9049838" y="32443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419EE4-9928-41B4-A357-8259E46D6BE8}"/>
              </a:ext>
            </a:extLst>
          </p:cNvPr>
          <p:cNvSpPr txBox="1"/>
          <p:nvPr/>
        </p:nvSpPr>
        <p:spPr>
          <a:xfrm>
            <a:off x="8247533" y="31236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BFA02F-ADA7-43EC-A4DE-A5A20214B456}"/>
              </a:ext>
            </a:extLst>
          </p:cNvPr>
          <p:cNvSpPr txBox="1"/>
          <p:nvPr/>
        </p:nvSpPr>
        <p:spPr>
          <a:xfrm>
            <a:off x="6759111" y="28092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A6D483-6949-4F15-9DD2-0426C4823D1A}"/>
              </a:ext>
            </a:extLst>
          </p:cNvPr>
          <p:cNvSpPr txBox="1"/>
          <p:nvPr/>
        </p:nvSpPr>
        <p:spPr>
          <a:xfrm>
            <a:off x="7748219" y="36898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AE91DC-11D4-45ED-9BC1-4DB883E45D00}"/>
              </a:ext>
            </a:extLst>
          </p:cNvPr>
          <p:cNvSpPr txBox="1"/>
          <p:nvPr/>
        </p:nvSpPr>
        <p:spPr>
          <a:xfrm>
            <a:off x="8343048" y="511738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88BEE0-80F0-4101-A1AA-7C66061D68AF}"/>
              </a:ext>
            </a:extLst>
          </p:cNvPr>
          <p:cNvSpPr txBox="1"/>
          <p:nvPr/>
        </p:nvSpPr>
        <p:spPr>
          <a:xfrm>
            <a:off x="7533774" y="46276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F13DFA-E7D0-4729-878D-11854CE5A9CF}"/>
              </a:ext>
            </a:extLst>
          </p:cNvPr>
          <p:cNvSpPr txBox="1"/>
          <p:nvPr/>
        </p:nvSpPr>
        <p:spPr>
          <a:xfrm>
            <a:off x="7028616" y="474805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6D693C-6CCC-4362-B3F2-43E9F28F55F3}"/>
              </a:ext>
            </a:extLst>
          </p:cNvPr>
          <p:cNvSpPr txBox="1"/>
          <p:nvPr/>
        </p:nvSpPr>
        <p:spPr>
          <a:xfrm>
            <a:off x="6607325" y="58286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D31816-D500-4624-A6AA-8FA6B215DA73}"/>
              </a:ext>
            </a:extLst>
          </p:cNvPr>
          <p:cNvSpPr txBox="1"/>
          <p:nvPr/>
        </p:nvSpPr>
        <p:spPr>
          <a:xfrm>
            <a:off x="7637805" y="6005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3B12F5-BAEC-4300-93CF-6C593D95B598}"/>
              </a:ext>
            </a:extLst>
          </p:cNvPr>
          <p:cNvSpPr txBox="1"/>
          <p:nvPr/>
        </p:nvSpPr>
        <p:spPr>
          <a:xfrm>
            <a:off x="8056509" y="60270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C59ADD-8D6F-46E0-A09A-5C4F272C56C5}"/>
              </a:ext>
            </a:extLst>
          </p:cNvPr>
          <p:cNvSpPr txBox="1"/>
          <p:nvPr/>
        </p:nvSpPr>
        <p:spPr>
          <a:xfrm>
            <a:off x="8625838" y="557070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040CA9-08AD-4FFA-8AC3-ED52B65A21FD}"/>
              </a:ext>
            </a:extLst>
          </p:cNvPr>
          <p:cNvSpPr txBox="1"/>
          <p:nvPr/>
        </p:nvSpPr>
        <p:spPr>
          <a:xfrm>
            <a:off x="11036571" y="55631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F79D4C-50B3-4924-B41C-2FD4A9C83BE7}"/>
              </a:ext>
            </a:extLst>
          </p:cNvPr>
          <p:cNvSpPr txBox="1"/>
          <p:nvPr/>
        </p:nvSpPr>
        <p:spPr>
          <a:xfrm>
            <a:off x="8287098" y="3982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D8E3303-238C-4C80-9A06-76AE390E3D08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DB084462-DAB8-4BE3-B170-629353C423B9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F58CF4C-833C-491E-B849-AC56E7EA13B8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D4242875-3F2E-4C8C-9D34-EE8ABB936579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1FBF80-0862-4E66-95DE-43511A2A4B04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2A1CBCD-9CE7-4C64-A211-7D213C0F49C8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BEBF92A-6E68-41DF-B5FD-9FC10D108FE0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C9EDF9C-13E3-4FEB-85FC-66DB191F9498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1570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/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6181" y="2384985"/>
            <a:ext cx="519603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  <a:p>
            <a:pPr marL="342900" indent="-342900">
              <a:buAutoNum type="arabicPlain" startAt="31"/>
            </a:pPr>
            <a:r>
              <a:rPr lang="en-US" dirty="0"/>
              <a:t>-&gt; NULL</a:t>
            </a:r>
          </a:p>
          <a:p>
            <a:pPr marL="342900" indent="-342900">
              <a:buAutoNum type="arabicPlain" startAt="31"/>
            </a:pPr>
            <a:endParaRPr lang="en-US" dirty="0"/>
          </a:p>
          <a:p>
            <a:r>
              <a:rPr lang="en-US" dirty="0"/>
              <a:t>We made 31 as visited and pushed it in queue.</a:t>
            </a:r>
          </a:p>
          <a:p>
            <a:r>
              <a:rPr lang="en-US" dirty="0"/>
              <a:t>Now, we will pop it in queue and iterate through all</a:t>
            </a:r>
          </a:p>
          <a:p>
            <a:r>
              <a:rPr lang="en-US" dirty="0"/>
              <a:t>Adjacent vertices.</a:t>
            </a:r>
          </a:p>
          <a:p>
            <a:endParaRPr lang="en-US" dirty="0"/>
          </a:p>
          <a:p>
            <a:r>
              <a:rPr lang="en-US" dirty="0"/>
              <a:t>But it does not have any vertices.</a:t>
            </a:r>
          </a:p>
          <a:p>
            <a:endParaRPr lang="en-US" dirty="0"/>
          </a:p>
          <a:p>
            <a:r>
              <a:rPr lang="en-US" dirty="0"/>
              <a:t>So, we will move further from </a:t>
            </a:r>
            <a:r>
              <a:rPr lang="en-US" dirty="0" err="1"/>
              <a:t>i</a:t>
            </a:r>
            <a:r>
              <a:rPr lang="en-US" dirty="0"/>
              <a:t> = 32 to 34.</a:t>
            </a:r>
          </a:p>
          <a:p>
            <a:endParaRPr lang="en-US" dirty="0"/>
          </a:p>
          <a:p>
            <a:r>
              <a:rPr lang="en-US" dirty="0"/>
              <a:t>Then push 35 in queue.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582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[1,1,1,1,1,1,1,1,1,1,1,1,1,1,1,1,1,1,1,1,1,1,1,1,1,1,</a:t>
            </a:r>
          </a:p>
          <a:p>
            <a:r>
              <a:rPr lang="en-US" dirty="0"/>
              <a:t>	1,1,1,1,1,1,1,0,1,1]</a:t>
            </a:r>
          </a:p>
          <a:p>
            <a:r>
              <a:rPr lang="en-US" dirty="0"/>
              <a:t>Queue : [31]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2C0641-537E-4888-B5D4-A9EDBB777610}"/>
              </a:ext>
            </a:extLst>
          </p:cNvPr>
          <p:cNvSpPr txBox="1"/>
          <p:nvPr/>
        </p:nvSpPr>
        <p:spPr>
          <a:xfrm>
            <a:off x="7688425" y="5539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8A50C-3BAC-4FDF-927B-230E6B2EA83E}"/>
              </a:ext>
            </a:extLst>
          </p:cNvPr>
          <p:cNvSpPr txBox="1"/>
          <p:nvPr/>
        </p:nvSpPr>
        <p:spPr>
          <a:xfrm>
            <a:off x="8109699" y="9233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9DA8D-B392-4257-A483-25D2A64C57FC}"/>
              </a:ext>
            </a:extLst>
          </p:cNvPr>
          <p:cNvSpPr txBox="1"/>
          <p:nvPr/>
        </p:nvSpPr>
        <p:spPr>
          <a:xfrm>
            <a:off x="7748219" y="117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386FB-38D1-42D0-A6CE-1BDAAFB6ED71}"/>
              </a:ext>
            </a:extLst>
          </p:cNvPr>
          <p:cNvSpPr txBox="1"/>
          <p:nvPr/>
        </p:nvSpPr>
        <p:spPr>
          <a:xfrm>
            <a:off x="8207352" y="4616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204EF-0E5C-47F6-A422-2689A1807189}"/>
              </a:ext>
            </a:extLst>
          </p:cNvPr>
          <p:cNvSpPr txBox="1"/>
          <p:nvPr/>
        </p:nvSpPr>
        <p:spPr>
          <a:xfrm>
            <a:off x="8475213" y="13637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C81C58-7308-49EF-9CFF-A6D99CCDD0AF}"/>
              </a:ext>
            </a:extLst>
          </p:cNvPr>
          <p:cNvSpPr txBox="1"/>
          <p:nvPr/>
        </p:nvSpPr>
        <p:spPr>
          <a:xfrm>
            <a:off x="7905666" y="16195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2DE59D-61AA-48F7-B177-124935AF54ED}"/>
              </a:ext>
            </a:extLst>
          </p:cNvPr>
          <p:cNvSpPr txBox="1"/>
          <p:nvPr/>
        </p:nvSpPr>
        <p:spPr>
          <a:xfrm>
            <a:off x="7386739" y="19889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51A30F-14C5-4AE5-8F8A-00163172D475}"/>
              </a:ext>
            </a:extLst>
          </p:cNvPr>
          <p:cNvSpPr txBox="1"/>
          <p:nvPr/>
        </p:nvSpPr>
        <p:spPr>
          <a:xfrm>
            <a:off x="8898995" y="22552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1CFB3E-8CB5-4B16-AE09-80E541137967}"/>
              </a:ext>
            </a:extLst>
          </p:cNvPr>
          <p:cNvSpPr txBox="1"/>
          <p:nvPr/>
        </p:nvSpPr>
        <p:spPr>
          <a:xfrm>
            <a:off x="9780766" y="23210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E749A2-8334-4728-9DC4-14061D984BCB}"/>
              </a:ext>
            </a:extLst>
          </p:cNvPr>
          <p:cNvSpPr txBox="1"/>
          <p:nvPr/>
        </p:nvSpPr>
        <p:spPr>
          <a:xfrm>
            <a:off x="10284879" y="17310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04CF2E-5A8C-4215-A623-46180F23363C}"/>
              </a:ext>
            </a:extLst>
          </p:cNvPr>
          <p:cNvSpPr txBox="1"/>
          <p:nvPr/>
        </p:nvSpPr>
        <p:spPr>
          <a:xfrm>
            <a:off x="11362276" y="18037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424874-F916-4512-97A6-AD4E5FABEAC0}"/>
              </a:ext>
            </a:extLst>
          </p:cNvPr>
          <p:cNvSpPr txBox="1"/>
          <p:nvPr/>
        </p:nvSpPr>
        <p:spPr>
          <a:xfrm>
            <a:off x="11701990" y="225524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480026-1266-42DA-9DC8-F3F8D938F1D1}"/>
              </a:ext>
            </a:extLst>
          </p:cNvPr>
          <p:cNvSpPr txBox="1"/>
          <p:nvPr/>
        </p:nvSpPr>
        <p:spPr>
          <a:xfrm>
            <a:off x="11376810" y="25872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51E73A-D3EA-4760-837D-1A424BDA4EA1}"/>
              </a:ext>
            </a:extLst>
          </p:cNvPr>
          <p:cNvSpPr txBox="1"/>
          <p:nvPr/>
        </p:nvSpPr>
        <p:spPr>
          <a:xfrm>
            <a:off x="11191724" y="287124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A1A041-A240-4FB7-8703-5BACC269CE57}"/>
              </a:ext>
            </a:extLst>
          </p:cNvPr>
          <p:cNvSpPr txBox="1"/>
          <p:nvPr/>
        </p:nvSpPr>
        <p:spPr>
          <a:xfrm>
            <a:off x="10866713" y="285793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725F06-399B-403E-8380-BD4AA7AC5B35}"/>
              </a:ext>
            </a:extLst>
          </p:cNvPr>
          <p:cNvSpPr txBox="1"/>
          <p:nvPr/>
        </p:nvSpPr>
        <p:spPr>
          <a:xfrm>
            <a:off x="10871719" y="24399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BB7FB4-ADAC-462E-820E-A2069DB3BC80}"/>
              </a:ext>
            </a:extLst>
          </p:cNvPr>
          <p:cNvSpPr txBox="1"/>
          <p:nvPr/>
        </p:nvSpPr>
        <p:spPr>
          <a:xfrm>
            <a:off x="11246141" y="216989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DBB087-E840-40EB-ACE6-7DB592EB93EC}"/>
              </a:ext>
            </a:extLst>
          </p:cNvPr>
          <p:cNvSpPr txBox="1"/>
          <p:nvPr/>
        </p:nvSpPr>
        <p:spPr>
          <a:xfrm>
            <a:off x="10176219" y="29711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93E1F3-C4A7-4EDE-A817-5FB42019A2B5}"/>
              </a:ext>
            </a:extLst>
          </p:cNvPr>
          <p:cNvSpPr txBox="1"/>
          <p:nvPr/>
        </p:nvSpPr>
        <p:spPr>
          <a:xfrm>
            <a:off x="9657476" y="28708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D2D309-F7FF-4627-BE9E-49456E9A89E9}"/>
              </a:ext>
            </a:extLst>
          </p:cNvPr>
          <p:cNvSpPr txBox="1"/>
          <p:nvPr/>
        </p:nvSpPr>
        <p:spPr>
          <a:xfrm>
            <a:off x="9614079" y="342072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8D5635-DFE4-4D94-AE3D-0227394FCAD8}"/>
              </a:ext>
            </a:extLst>
          </p:cNvPr>
          <p:cNvSpPr txBox="1"/>
          <p:nvPr/>
        </p:nvSpPr>
        <p:spPr>
          <a:xfrm>
            <a:off x="9049838" y="32443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419EE4-9928-41B4-A357-8259E46D6BE8}"/>
              </a:ext>
            </a:extLst>
          </p:cNvPr>
          <p:cNvSpPr txBox="1"/>
          <p:nvPr/>
        </p:nvSpPr>
        <p:spPr>
          <a:xfrm>
            <a:off x="8247533" y="31236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BFA02F-ADA7-43EC-A4DE-A5A20214B456}"/>
              </a:ext>
            </a:extLst>
          </p:cNvPr>
          <p:cNvSpPr txBox="1"/>
          <p:nvPr/>
        </p:nvSpPr>
        <p:spPr>
          <a:xfrm>
            <a:off x="6759111" y="28092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A6D483-6949-4F15-9DD2-0426C4823D1A}"/>
              </a:ext>
            </a:extLst>
          </p:cNvPr>
          <p:cNvSpPr txBox="1"/>
          <p:nvPr/>
        </p:nvSpPr>
        <p:spPr>
          <a:xfrm>
            <a:off x="7748219" y="36898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AE91DC-11D4-45ED-9BC1-4DB883E45D00}"/>
              </a:ext>
            </a:extLst>
          </p:cNvPr>
          <p:cNvSpPr txBox="1"/>
          <p:nvPr/>
        </p:nvSpPr>
        <p:spPr>
          <a:xfrm>
            <a:off x="8343048" y="511738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88BEE0-80F0-4101-A1AA-7C66061D68AF}"/>
              </a:ext>
            </a:extLst>
          </p:cNvPr>
          <p:cNvSpPr txBox="1"/>
          <p:nvPr/>
        </p:nvSpPr>
        <p:spPr>
          <a:xfrm>
            <a:off x="7533774" y="46276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F13DFA-E7D0-4729-878D-11854CE5A9CF}"/>
              </a:ext>
            </a:extLst>
          </p:cNvPr>
          <p:cNvSpPr txBox="1"/>
          <p:nvPr/>
        </p:nvSpPr>
        <p:spPr>
          <a:xfrm>
            <a:off x="7028616" y="474805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6D693C-6CCC-4362-B3F2-43E9F28F55F3}"/>
              </a:ext>
            </a:extLst>
          </p:cNvPr>
          <p:cNvSpPr txBox="1"/>
          <p:nvPr/>
        </p:nvSpPr>
        <p:spPr>
          <a:xfrm>
            <a:off x="6607325" y="58286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D31816-D500-4624-A6AA-8FA6B215DA73}"/>
              </a:ext>
            </a:extLst>
          </p:cNvPr>
          <p:cNvSpPr txBox="1"/>
          <p:nvPr/>
        </p:nvSpPr>
        <p:spPr>
          <a:xfrm>
            <a:off x="7637805" y="6005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3B12F5-BAEC-4300-93CF-6C593D95B598}"/>
              </a:ext>
            </a:extLst>
          </p:cNvPr>
          <p:cNvSpPr txBox="1"/>
          <p:nvPr/>
        </p:nvSpPr>
        <p:spPr>
          <a:xfrm>
            <a:off x="8056509" y="60270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C59ADD-8D6F-46E0-A09A-5C4F272C56C5}"/>
              </a:ext>
            </a:extLst>
          </p:cNvPr>
          <p:cNvSpPr txBox="1"/>
          <p:nvPr/>
        </p:nvSpPr>
        <p:spPr>
          <a:xfrm>
            <a:off x="8625838" y="557070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040CA9-08AD-4FFA-8AC3-ED52B65A21FD}"/>
              </a:ext>
            </a:extLst>
          </p:cNvPr>
          <p:cNvSpPr txBox="1"/>
          <p:nvPr/>
        </p:nvSpPr>
        <p:spPr>
          <a:xfrm>
            <a:off x="11036571" y="55631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F79D4C-50B3-4924-B41C-2FD4A9C83BE7}"/>
              </a:ext>
            </a:extLst>
          </p:cNvPr>
          <p:cNvSpPr txBox="1"/>
          <p:nvPr/>
        </p:nvSpPr>
        <p:spPr>
          <a:xfrm>
            <a:off x="8287098" y="3982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5B29D42-FB50-4ECB-9F03-57ADD8C7A54C}"/>
              </a:ext>
            </a:extLst>
          </p:cNvPr>
          <p:cNvSpPr txBox="1"/>
          <p:nvPr/>
        </p:nvSpPr>
        <p:spPr>
          <a:xfrm>
            <a:off x="5093881" y="553998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31</a:t>
            </a:r>
            <a:endParaRPr lang="en-IN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6C701A00-45D7-4996-90AC-58460B885C26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9D81C28-028E-4B6D-B02C-8AB73BF4FEAC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9921EF0-293E-43AE-A7B9-2ACC5D5E090A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C3EE1E3-6AF3-4AF8-864E-EC26F75DCD21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A8B59B9-1684-453E-867B-7844A1AFD8D6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718EC56-3261-4088-8A71-8BAF20DDE763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0710043-8540-4FCC-8791-87805F8E3B92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AA288FE-F8AF-497B-ACD6-CA3248FE5F02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3058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D8FAC6-F275-4AF5-ABAA-EBF6193BD784}"/>
              </a:ext>
            </a:extLst>
          </p:cNvPr>
          <p:cNvSpPr txBox="1"/>
          <p:nvPr/>
        </p:nvSpPr>
        <p:spPr>
          <a:xfrm>
            <a:off x="585927" y="798991"/>
            <a:ext cx="1003031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 will start iterating through all the nodes i.e. from </a:t>
            </a:r>
            <a:r>
              <a:rPr lang="en-US" b="1" dirty="0" err="1"/>
              <a:t>i</a:t>
            </a:r>
            <a:r>
              <a:rPr lang="en-US" b="1" dirty="0"/>
              <a:t> = 1 to n</a:t>
            </a:r>
          </a:p>
          <a:p>
            <a:r>
              <a:rPr lang="en-US" b="1" dirty="0"/>
              <a:t>      If it is not visited then we will make it visited and push it in queue.</a:t>
            </a:r>
          </a:p>
          <a:p>
            <a:r>
              <a:rPr lang="en-US" b="1" dirty="0"/>
              <a:t>            Then we will iterate till queue is not empty :</a:t>
            </a:r>
            <a:endParaRPr lang="en-IN" b="1" dirty="0"/>
          </a:p>
          <a:p>
            <a:r>
              <a:rPr lang="en-IN" b="1" dirty="0"/>
              <a:t>                  We will pop the element from the queue. </a:t>
            </a:r>
          </a:p>
          <a:p>
            <a:r>
              <a:rPr lang="en-IN" b="1" dirty="0"/>
              <a:t>	   Then iterate through the adjacency list of that element.</a:t>
            </a:r>
            <a:endParaRPr lang="en-US" b="1" dirty="0"/>
          </a:p>
          <a:p>
            <a:r>
              <a:rPr lang="en-US" b="1" dirty="0"/>
              <a:t>                         If the vertex is not visited then, we will add them in the queue .</a:t>
            </a:r>
          </a:p>
          <a:p>
            <a:r>
              <a:rPr lang="en-US" b="1" dirty="0"/>
              <a:t>	          and check if their </a:t>
            </a:r>
            <a:r>
              <a:rPr lang="en-US" b="1" dirty="0" err="1"/>
              <a:t>colour</a:t>
            </a:r>
            <a:r>
              <a:rPr lang="en-US" b="1" dirty="0"/>
              <a:t> are same then we will increase the </a:t>
            </a:r>
            <a:r>
              <a:rPr lang="en-US" b="1" dirty="0" err="1"/>
              <a:t>colour</a:t>
            </a:r>
            <a:r>
              <a:rPr lang="en-US" b="1" dirty="0"/>
              <a:t> of latter vertex.</a:t>
            </a:r>
          </a:p>
          <a:p>
            <a:endParaRPr lang="en-US" b="1" dirty="0"/>
          </a:p>
          <a:p>
            <a:r>
              <a:rPr lang="en-US" b="1" dirty="0"/>
              <a:t>            When the queue becomes empty we will move to next node.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We will initialize all entities to </a:t>
            </a:r>
            <a:r>
              <a:rPr lang="en-US" b="1" dirty="0" err="1"/>
              <a:t>colour</a:t>
            </a:r>
            <a:r>
              <a:rPr lang="en-US" b="1" dirty="0"/>
              <a:t> 1.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5963184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/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6181" y="2384985"/>
            <a:ext cx="519603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  <a:p>
            <a:pPr marL="342900" indent="-342900">
              <a:buAutoNum type="arabicPlain" startAt="35"/>
            </a:pPr>
            <a:r>
              <a:rPr lang="en-US" dirty="0"/>
              <a:t>-&gt; NULL</a:t>
            </a:r>
          </a:p>
          <a:p>
            <a:pPr marL="342900" indent="-342900">
              <a:buAutoNum type="arabicPlain" startAt="31"/>
            </a:pPr>
            <a:endParaRPr lang="en-US" dirty="0"/>
          </a:p>
          <a:p>
            <a:r>
              <a:rPr lang="en-US" dirty="0"/>
              <a:t>We made 35 as visited and pushed it in queue.</a:t>
            </a:r>
          </a:p>
          <a:p>
            <a:r>
              <a:rPr lang="en-US" dirty="0"/>
              <a:t>Now, we will pop it in queue and iterate through all</a:t>
            </a:r>
          </a:p>
          <a:p>
            <a:r>
              <a:rPr lang="en-US" dirty="0"/>
              <a:t>Adjacent vertices.</a:t>
            </a:r>
          </a:p>
          <a:p>
            <a:endParaRPr lang="en-US" dirty="0"/>
          </a:p>
          <a:p>
            <a:r>
              <a:rPr lang="en-US" dirty="0"/>
              <a:t>But it does not have any vertices.</a:t>
            </a:r>
          </a:p>
          <a:p>
            <a:endParaRPr lang="en-US" dirty="0"/>
          </a:p>
          <a:p>
            <a:r>
              <a:rPr lang="en-US" dirty="0"/>
              <a:t>So, we will move further from </a:t>
            </a:r>
            <a:r>
              <a:rPr lang="en-US" dirty="0" err="1"/>
              <a:t>i</a:t>
            </a:r>
            <a:r>
              <a:rPr lang="en-US" dirty="0"/>
              <a:t> = 36 to 37.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582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[1,1,1,1,1,1,1,1,1,1,1,1,1,1,1,1,1,1,1,1,1,1,1,1,1,1,</a:t>
            </a:r>
          </a:p>
          <a:p>
            <a:r>
              <a:rPr lang="en-US" dirty="0"/>
              <a:t>	1,1,1,1,1,1,1,1,1,1]</a:t>
            </a:r>
          </a:p>
          <a:p>
            <a:r>
              <a:rPr lang="en-US" dirty="0"/>
              <a:t>Queue : [35]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2C0641-537E-4888-B5D4-A9EDBB777610}"/>
              </a:ext>
            </a:extLst>
          </p:cNvPr>
          <p:cNvSpPr txBox="1"/>
          <p:nvPr/>
        </p:nvSpPr>
        <p:spPr>
          <a:xfrm>
            <a:off x="7688425" y="5539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8A50C-3BAC-4FDF-927B-230E6B2EA83E}"/>
              </a:ext>
            </a:extLst>
          </p:cNvPr>
          <p:cNvSpPr txBox="1"/>
          <p:nvPr/>
        </p:nvSpPr>
        <p:spPr>
          <a:xfrm>
            <a:off x="8109699" y="9233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9DA8D-B392-4257-A483-25D2A64C57FC}"/>
              </a:ext>
            </a:extLst>
          </p:cNvPr>
          <p:cNvSpPr txBox="1"/>
          <p:nvPr/>
        </p:nvSpPr>
        <p:spPr>
          <a:xfrm>
            <a:off x="7748219" y="117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386FB-38D1-42D0-A6CE-1BDAAFB6ED71}"/>
              </a:ext>
            </a:extLst>
          </p:cNvPr>
          <p:cNvSpPr txBox="1"/>
          <p:nvPr/>
        </p:nvSpPr>
        <p:spPr>
          <a:xfrm>
            <a:off x="8207352" y="4616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204EF-0E5C-47F6-A422-2689A1807189}"/>
              </a:ext>
            </a:extLst>
          </p:cNvPr>
          <p:cNvSpPr txBox="1"/>
          <p:nvPr/>
        </p:nvSpPr>
        <p:spPr>
          <a:xfrm>
            <a:off x="8475213" y="13637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C81C58-7308-49EF-9CFF-A6D99CCDD0AF}"/>
              </a:ext>
            </a:extLst>
          </p:cNvPr>
          <p:cNvSpPr txBox="1"/>
          <p:nvPr/>
        </p:nvSpPr>
        <p:spPr>
          <a:xfrm>
            <a:off x="7905666" y="16195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2DE59D-61AA-48F7-B177-124935AF54ED}"/>
              </a:ext>
            </a:extLst>
          </p:cNvPr>
          <p:cNvSpPr txBox="1"/>
          <p:nvPr/>
        </p:nvSpPr>
        <p:spPr>
          <a:xfrm>
            <a:off x="7386739" y="19889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51A30F-14C5-4AE5-8F8A-00163172D475}"/>
              </a:ext>
            </a:extLst>
          </p:cNvPr>
          <p:cNvSpPr txBox="1"/>
          <p:nvPr/>
        </p:nvSpPr>
        <p:spPr>
          <a:xfrm>
            <a:off x="8898995" y="22552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1CFB3E-8CB5-4B16-AE09-80E541137967}"/>
              </a:ext>
            </a:extLst>
          </p:cNvPr>
          <p:cNvSpPr txBox="1"/>
          <p:nvPr/>
        </p:nvSpPr>
        <p:spPr>
          <a:xfrm>
            <a:off x="9780766" y="23210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E749A2-8334-4728-9DC4-14061D984BCB}"/>
              </a:ext>
            </a:extLst>
          </p:cNvPr>
          <p:cNvSpPr txBox="1"/>
          <p:nvPr/>
        </p:nvSpPr>
        <p:spPr>
          <a:xfrm>
            <a:off x="10284879" y="17310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04CF2E-5A8C-4215-A623-46180F23363C}"/>
              </a:ext>
            </a:extLst>
          </p:cNvPr>
          <p:cNvSpPr txBox="1"/>
          <p:nvPr/>
        </p:nvSpPr>
        <p:spPr>
          <a:xfrm>
            <a:off x="11362276" y="18037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424874-F916-4512-97A6-AD4E5FABEAC0}"/>
              </a:ext>
            </a:extLst>
          </p:cNvPr>
          <p:cNvSpPr txBox="1"/>
          <p:nvPr/>
        </p:nvSpPr>
        <p:spPr>
          <a:xfrm>
            <a:off x="11701990" y="225524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480026-1266-42DA-9DC8-F3F8D938F1D1}"/>
              </a:ext>
            </a:extLst>
          </p:cNvPr>
          <p:cNvSpPr txBox="1"/>
          <p:nvPr/>
        </p:nvSpPr>
        <p:spPr>
          <a:xfrm>
            <a:off x="11376810" y="25872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51E73A-D3EA-4760-837D-1A424BDA4EA1}"/>
              </a:ext>
            </a:extLst>
          </p:cNvPr>
          <p:cNvSpPr txBox="1"/>
          <p:nvPr/>
        </p:nvSpPr>
        <p:spPr>
          <a:xfrm>
            <a:off x="11191724" y="287124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A1A041-A240-4FB7-8703-5BACC269CE57}"/>
              </a:ext>
            </a:extLst>
          </p:cNvPr>
          <p:cNvSpPr txBox="1"/>
          <p:nvPr/>
        </p:nvSpPr>
        <p:spPr>
          <a:xfrm>
            <a:off x="10866713" y="285793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725F06-399B-403E-8380-BD4AA7AC5B35}"/>
              </a:ext>
            </a:extLst>
          </p:cNvPr>
          <p:cNvSpPr txBox="1"/>
          <p:nvPr/>
        </p:nvSpPr>
        <p:spPr>
          <a:xfrm>
            <a:off x="10871719" y="24399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BB7FB4-ADAC-462E-820E-A2069DB3BC80}"/>
              </a:ext>
            </a:extLst>
          </p:cNvPr>
          <p:cNvSpPr txBox="1"/>
          <p:nvPr/>
        </p:nvSpPr>
        <p:spPr>
          <a:xfrm>
            <a:off x="11246141" y="216989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DBB087-E840-40EB-ACE6-7DB592EB93EC}"/>
              </a:ext>
            </a:extLst>
          </p:cNvPr>
          <p:cNvSpPr txBox="1"/>
          <p:nvPr/>
        </p:nvSpPr>
        <p:spPr>
          <a:xfrm>
            <a:off x="10176219" y="29711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93E1F3-C4A7-4EDE-A817-5FB42019A2B5}"/>
              </a:ext>
            </a:extLst>
          </p:cNvPr>
          <p:cNvSpPr txBox="1"/>
          <p:nvPr/>
        </p:nvSpPr>
        <p:spPr>
          <a:xfrm>
            <a:off x="9657476" y="28708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D2D309-F7FF-4627-BE9E-49456E9A89E9}"/>
              </a:ext>
            </a:extLst>
          </p:cNvPr>
          <p:cNvSpPr txBox="1"/>
          <p:nvPr/>
        </p:nvSpPr>
        <p:spPr>
          <a:xfrm>
            <a:off x="9614079" y="342072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8D5635-DFE4-4D94-AE3D-0227394FCAD8}"/>
              </a:ext>
            </a:extLst>
          </p:cNvPr>
          <p:cNvSpPr txBox="1"/>
          <p:nvPr/>
        </p:nvSpPr>
        <p:spPr>
          <a:xfrm>
            <a:off x="9049838" y="32443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419EE4-9928-41B4-A357-8259E46D6BE8}"/>
              </a:ext>
            </a:extLst>
          </p:cNvPr>
          <p:cNvSpPr txBox="1"/>
          <p:nvPr/>
        </p:nvSpPr>
        <p:spPr>
          <a:xfrm>
            <a:off x="8247533" y="31236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BFA02F-ADA7-43EC-A4DE-A5A20214B456}"/>
              </a:ext>
            </a:extLst>
          </p:cNvPr>
          <p:cNvSpPr txBox="1"/>
          <p:nvPr/>
        </p:nvSpPr>
        <p:spPr>
          <a:xfrm>
            <a:off x="6759111" y="28092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A6D483-6949-4F15-9DD2-0426C4823D1A}"/>
              </a:ext>
            </a:extLst>
          </p:cNvPr>
          <p:cNvSpPr txBox="1"/>
          <p:nvPr/>
        </p:nvSpPr>
        <p:spPr>
          <a:xfrm>
            <a:off x="7748219" y="36898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AE91DC-11D4-45ED-9BC1-4DB883E45D00}"/>
              </a:ext>
            </a:extLst>
          </p:cNvPr>
          <p:cNvSpPr txBox="1"/>
          <p:nvPr/>
        </p:nvSpPr>
        <p:spPr>
          <a:xfrm>
            <a:off x="8343048" y="511738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88BEE0-80F0-4101-A1AA-7C66061D68AF}"/>
              </a:ext>
            </a:extLst>
          </p:cNvPr>
          <p:cNvSpPr txBox="1"/>
          <p:nvPr/>
        </p:nvSpPr>
        <p:spPr>
          <a:xfrm>
            <a:off x="7533774" y="46276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F13DFA-E7D0-4729-878D-11854CE5A9CF}"/>
              </a:ext>
            </a:extLst>
          </p:cNvPr>
          <p:cNvSpPr txBox="1"/>
          <p:nvPr/>
        </p:nvSpPr>
        <p:spPr>
          <a:xfrm>
            <a:off x="7028616" y="474805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6D693C-6CCC-4362-B3F2-43E9F28F55F3}"/>
              </a:ext>
            </a:extLst>
          </p:cNvPr>
          <p:cNvSpPr txBox="1"/>
          <p:nvPr/>
        </p:nvSpPr>
        <p:spPr>
          <a:xfrm>
            <a:off x="6607325" y="58286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D31816-D500-4624-A6AA-8FA6B215DA73}"/>
              </a:ext>
            </a:extLst>
          </p:cNvPr>
          <p:cNvSpPr txBox="1"/>
          <p:nvPr/>
        </p:nvSpPr>
        <p:spPr>
          <a:xfrm>
            <a:off x="7637805" y="6005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3B12F5-BAEC-4300-93CF-6C593D95B598}"/>
              </a:ext>
            </a:extLst>
          </p:cNvPr>
          <p:cNvSpPr txBox="1"/>
          <p:nvPr/>
        </p:nvSpPr>
        <p:spPr>
          <a:xfrm>
            <a:off x="8056509" y="60270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C59ADD-8D6F-46E0-A09A-5C4F272C56C5}"/>
              </a:ext>
            </a:extLst>
          </p:cNvPr>
          <p:cNvSpPr txBox="1"/>
          <p:nvPr/>
        </p:nvSpPr>
        <p:spPr>
          <a:xfrm>
            <a:off x="8625838" y="557070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040CA9-08AD-4FFA-8AC3-ED52B65A21FD}"/>
              </a:ext>
            </a:extLst>
          </p:cNvPr>
          <p:cNvSpPr txBox="1"/>
          <p:nvPr/>
        </p:nvSpPr>
        <p:spPr>
          <a:xfrm>
            <a:off x="11036571" y="55631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F79D4C-50B3-4924-B41C-2FD4A9C83BE7}"/>
              </a:ext>
            </a:extLst>
          </p:cNvPr>
          <p:cNvSpPr txBox="1"/>
          <p:nvPr/>
        </p:nvSpPr>
        <p:spPr>
          <a:xfrm>
            <a:off x="8287098" y="3982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5B29D42-FB50-4ECB-9F03-57ADD8C7A54C}"/>
              </a:ext>
            </a:extLst>
          </p:cNvPr>
          <p:cNvSpPr txBox="1"/>
          <p:nvPr/>
        </p:nvSpPr>
        <p:spPr>
          <a:xfrm>
            <a:off x="5093881" y="553998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35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52832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/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B2C0641-537E-4888-B5D4-A9EDBB777610}"/>
              </a:ext>
            </a:extLst>
          </p:cNvPr>
          <p:cNvSpPr txBox="1"/>
          <p:nvPr/>
        </p:nvSpPr>
        <p:spPr>
          <a:xfrm>
            <a:off x="7688425" y="5539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8A50C-3BAC-4FDF-927B-230E6B2EA83E}"/>
              </a:ext>
            </a:extLst>
          </p:cNvPr>
          <p:cNvSpPr txBox="1"/>
          <p:nvPr/>
        </p:nvSpPr>
        <p:spPr>
          <a:xfrm>
            <a:off x="8109699" y="9233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9DA8D-B392-4257-A483-25D2A64C57FC}"/>
              </a:ext>
            </a:extLst>
          </p:cNvPr>
          <p:cNvSpPr txBox="1"/>
          <p:nvPr/>
        </p:nvSpPr>
        <p:spPr>
          <a:xfrm>
            <a:off x="7748219" y="117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386FB-38D1-42D0-A6CE-1BDAAFB6ED71}"/>
              </a:ext>
            </a:extLst>
          </p:cNvPr>
          <p:cNvSpPr txBox="1"/>
          <p:nvPr/>
        </p:nvSpPr>
        <p:spPr>
          <a:xfrm>
            <a:off x="8207352" y="4616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204EF-0E5C-47F6-A422-2689A1807189}"/>
              </a:ext>
            </a:extLst>
          </p:cNvPr>
          <p:cNvSpPr txBox="1"/>
          <p:nvPr/>
        </p:nvSpPr>
        <p:spPr>
          <a:xfrm>
            <a:off x="8475213" y="13637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C81C58-7308-49EF-9CFF-A6D99CCDD0AF}"/>
              </a:ext>
            </a:extLst>
          </p:cNvPr>
          <p:cNvSpPr txBox="1"/>
          <p:nvPr/>
        </p:nvSpPr>
        <p:spPr>
          <a:xfrm>
            <a:off x="7905666" y="16195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2DE59D-61AA-48F7-B177-124935AF54ED}"/>
              </a:ext>
            </a:extLst>
          </p:cNvPr>
          <p:cNvSpPr txBox="1"/>
          <p:nvPr/>
        </p:nvSpPr>
        <p:spPr>
          <a:xfrm>
            <a:off x="7386739" y="19889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51A30F-14C5-4AE5-8F8A-00163172D475}"/>
              </a:ext>
            </a:extLst>
          </p:cNvPr>
          <p:cNvSpPr txBox="1"/>
          <p:nvPr/>
        </p:nvSpPr>
        <p:spPr>
          <a:xfrm>
            <a:off x="8898995" y="22552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1CFB3E-8CB5-4B16-AE09-80E541137967}"/>
              </a:ext>
            </a:extLst>
          </p:cNvPr>
          <p:cNvSpPr txBox="1"/>
          <p:nvPr/>
        </p:nvSpPr>
        <p:spPr>
          <a:xfrm>
            <a:off x="9780766" y="23210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E749A2-8334-4728-9DC4-14061D984BCB}"/>
              </a:ext>
            </a:extLst>
          </p:cNvPr>
          <p:cNvSpPr txBox="1"/>
          <p:nvPr/>
        </p:nvSpPr>
        <p:spPr>
          <a:xfrm>
            <a:off x="10284879" y="17310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04CF2E-5A8C-4215-A623-46180F23363C}"/>
              </a:ext>
            </a:extLst>
          </p:cNvPr>
          <p:cNvSpPr txBox="1"/>
          <p:nvPr/>
        </p:nvSpPr>
        <p:spPr>
          <a:xfrm>
            <a:off x="11362276" y="18037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424874-F916-4512-97A6-AD4E5FABEAC0}"/>
              </a:ext>
            </a:extLst>
          </p:cNvPr>
          <p:cNvSpPr txBox="1"/>
          <p:nvPr/>
        </p:nvSpPr>
        <p:spPr>
          <a:xfrm>
            <a:off x="11701990" y="225524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480026-1266-42DA-9DC8-F3F8D938F1D1}"/>
              </a:ext>
            </a:extLst>
          </p:cNvPr>
          <p:cNvSpPr txBox="1"/>
          <p:nvPr/>
        </p:nvSpPr>
        <p:spPr>
          <a:xfrm>
            <a:off x="11376810" y="25872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51E73A-D3EA-4760-837D-1A424BDA4EA1}"/>
              </a:ext>
            </a:extLst>
          </p:cNvPr>
          <p:cNvSpPr txBox="1"/>
          <p:nvPr/>
        </p:nvSpPr>
        <p:spPr>
          <a:xfrm>
            <a:off x="11191724" y="287124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A1A041-A240-4FB7-8703-5BACC269CE57}"/>
              </a:ext>
            </a:extLst>
          </p:cNvPr>
          <p:cNvSpPr txBox="1"/>
          <p:nvPr/>
        </p:nvSpPr>
        <p:spPr>
          <a:xfrm>
            <a:off x="10866713" y="285793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725F06-399B-403E-8380-BD4AA7AC5B35}"/>
              </a:ext>
            </a:extLst>
          </p:cNvPr>
          <p:cNvSpPr txBox="1"/>
          <p:nvPr/>
        </p:nvSpPr>
        <p:spPr>
          <a:xfrm>
            <a:off x="10871719" y="24399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BB7FB4-ADAC-462E-820E-A2069DB3BC80}"/>
              </a:ext>
            </a:extLst>
          </p:cNvPr>
          <p:cNvSpPr txBox="1"/>
          <p:nvPr/>
        </p:nvSpPr>
        <p:spPr>
          <a:xfrm>
            <a:off x="11246141" y="216989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DBB087-E840-40EB-ACE6-7DB592EB93EC}"/>
              </a:ext>
            </a:extLst>
          </p:cNvPr>
          <p:cNvSpPr txBox="1"/>
          <p:nvPr/>
        </p:nvSpPr>
        <p:spPr>
          <a:xfrm>
            <a:off x="10176219" y="29711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93E1F3-C4A7-4EDE-A817-5FB42019A2B5}"/>
              </a:ext>
            </a:extLst>
          </p:cNvPr>
          <p:cNvSpPr txBox="1"/>
          <p:nvPr/>
        </p:nvSpPr>
        <p:spPr>
          <a:xfrm>
            <a:off x="9657476" y="28708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D2D309-F7FF-4627-BE9E-49456E9A89E9}"/>
              </a:ext>
            </a:extLst>
          </p:cNvPr>
          <p:cNvSpPr txBox="1"/>
          <p:nvPr/>
        </p:nvSpPr>
        <p:spPr>
          <a:xfrm>
            <a:off x="9614079" y="342072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8D5635-DFE4-4D94-AE3D-0227394FCAD8}"/>
              </a:ext>
            </a:extLst>
          </p:cNvPr>
          <p:cNvSpPr txBox="1"/>
          <p:nvPr/>
        </p:nvSpPr>
        <p:spPr>
          <a:xfrm>
            <a:off x="9049838" y="32443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419EE4-9928-41B4-A357-8259E46D6BE8}"/>
              </a:ext>
            </a:extLst>
          </p:cNvPr>
          <p:cNvSpPr txBox="1"/>
          <p:nvPr/>
        </p:nvSpPr>
        <p:spPr>
          <a:xfrm>
            <a:off x="8247533" y="31236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BFA02F-ADA7-43EC-A4DE-A5A20214B456}"/>
              </a:ext>
            </a:extLst>
          </p:cNvPr>
          <p:cNvSpPr txBox="1"/>
          <p:nvPr/>
        </p:nvSpPr>
        <p:spPr>
          <a:xfrm>
            <a:off x="6759111" y="28092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A6D483-6949-4F15-9DD2-0426C4823D1A}"/>
              </a:ext>
            </a:extLst>
          </p:cNvPr>
          <p:cNvSpPr txBox="1"/>
          <p:nvPr/>
        </p:nvSpPr>
        <p:spPr>
          <a:xfrm>
            <a:off x="7748219" y="36898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AE91DC-11D4-45ED-9BC1-4DB883E45D00}"/>
              </a:ext>
            </a:extLst>
          </p:cNvPr>
          <p:cNvSpPr txBox="1"/>
          <p:nvPr/>
        </p:nvSpPr>
        <p:spPr>
          <a:xfrm>
            <a:off x="8343048" y="511738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88BEE0-80F0-4101-A1AA-7C66061D68AF}"/>
              </a:ext>
            </a:extLst>
          </p:cNvPr>
          <p:cNvSpPr txBox="1"/>
          <p:nvPr/>
        </p:nvSpPr>
        <p:spPr>
          <a:xfrm>
            <a:off x="7533774" y="46276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F13DFA-E7D0-4729-878D-11854CE5A9CF}"/>
              </a:ext>
            </a:extLst>
          </p:cNvPr>
          <p:cNvSpPr txBox="1"/>
          <p:nvPr/>
        </p:nvSpPr>
        <p:spPr>
          <a:xfrm>
            <a:off x="7028616" y="474805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6D693C-6CCC-4362-B3F2-43E9F28F55F3}"/>
              </a:ext>
            </a:extLst>
          </p:cNvPr>
          <p:cNvSpPr txBox="1"/>
          <p:nvPr/>
        </p:nvSpPr>
        <p:spPr>
          <a:xfrm>
            <a:off x="6607325" y="58286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D31816-D500-4624-A6AA-8FA6B215DA73}"/>
              </a:ext>
            </a:extLst>
          </p:cNvPr>
          <p:cNvSpPr txBox="1"/>
          <p:nvPr/>
        </p:nvSpPr>
        <p:spPr>
          <a:xfrm>
            <a:off x="7637805" y="6005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3B12F5-BAEC-4300-93CF-6C593D95B598}"/>
              </a:ext>
            </a:extLst>
          </p:cNvPr>
          <p:cNvSpPr txBox="1"/>
          <p:nvPr/>
        </p:nvSpPr>
        <p:spPr>
          <a:xfrm>
            <a:off x="8056509" y="60270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C59ADD-8D6F-46E0-A09A-5C4F272C56C5}"/>
              </a:ext>
            </a:extLst>
          </p:cNvPr>
          <p:cNvSpPr txBox="1"/>
          <p:nvPr/>
        </p:nvSpPr>
        <p:spPr>
          <a:xfrm>
            <a:off x="8625838" y="557070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040CA9-08AD-4FFA-8AC3-ED52B65A21FD}"/>
              </a:ext>
            </a:extLst>
          </p:cNvPr>
          <p:cNvSpPr txBox="1"/>
          <p:nvPr/>
        </p:nvSpPr>
        <p:spPr>
          <a:xfrm>
            <a:off x="11036571" y="55631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F79D4C-50B3-4924-B41C-2FD4A9C83BE7}"/>
              </a:ext>
            </a:extLst>
          </p:cNvPr>
          <p:cNvSpPr txBox="1"/>
          <p:nvPr/>
        </p:nvSpPr>
        <p:spPr>
          <a:xfrm>
            <a:off x="8287098" y="3982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5B4A0A-128A-476F-8827-46B519B5DED0}"/>
              </a:ext>
            </a:extLst>
          </p:cNvPr>
          <p:cNvSpPr txBox="1"/>
          <p:nvPr/>
        </p:nvSpPr>
        <p:spPr>
          <a:xfrm>
            <a:off x="1310640" y="461665"/>
            <a:ext cx="2917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Maximum </a:t>
            </a:r>
            <a:r>
              <a:rPr lang="en-US" dirty="0" err="1"/>
              <a:t>Colours</a:t>
            </a:r>
            <a:r>
              <a:rPr lang="en-US" dirty="0"/>
              <a:t> Used : 4</a:t>
            </a:r>
            <a:endParaRPr lang="en-IN" dirty="0"/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6F5C858E-8526-4F71-A307-2B9D2EEEB5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202991"/>
              </p:ext>
            </p:extLst>
          </p:nvPr>
        </p:nvGraphicFramePr>
        <p:xfrm>
          <a:off x="216099" y="1137139"/>
          <a:ext cx="5749886" cy="46011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52206">
                  <a:extLst>
                    <a:ext uri="{9D8B030D-6E8A-4147-A177-3AD203B41FA5}">
                      <a16:colId xmlns:a16="http://schemas.microsoft.com/office/drawing/2014/main" val="2125321556"/>
                    </a:ext>
                  </a:extLst>
                </a:gridCol>
                <a:gridCol w="2458720">
                  <a:extLst>
                    <a:ext uri="{9D8B030D-6E8A-4147-A177-3AD203B41FA5}">
                      <a16:colId xmlns:a16="http://schemas.microsoft.com/office/drawing/2014/main" val="2474569611"/>
                    </a:ext>
                  </a:extLst>
                </a:gridCol>
                <a:gridCol w="1838960">
                  <a:extLst>
                    <a:ext uri="{9D8B030D-6E8A-4147-A177-3AD203B41FA5}">
                      <a16:colId xmlns:a16="http://schemas.microsoft.com/office/drawing/2014/main" val="68183534"/>
                    </a:ext>
                  </a:extLst>
                </a:gridCol>
              </a:tblGrid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State code (GST)</a:t>
                      </a:r>
                      <a:endParaRPr lang="en-IN" sz="1200" b="0" i="0" u="none" strike="noStrike" dirty="0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Name of the state/Uts</a:t>
                      </a:r>
                      <a:endParaRPr lang="en-US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Colour No.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1265982530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Jammu and Kashmir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2319980419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2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Himachal Pradesh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2615615094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3</a:t>
                      </a:r>
                      <a:endParaRPr lang="en-IN" sz="1200" b="0" i="0" u="none" strike="noStrike" dirty="0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Punjab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187475269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4</a:t>
                      </a:r>
                      <a:endParaRPr lang="en-IN" sz="1200" b="0" i="0" u="none" strike="noStrike" dirty="0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Chandigarh</a:t>
                      </a:r>
                      <a:endParaRPr lang="en-IN" sz="1200" b="0" i="0" u="none" strike="noStrike" dirty="0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3015414567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5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Uttarakhand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1522163908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6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Haryana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1167858742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7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Delhi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148530799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8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Rajasthan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32280012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9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Uttar Pradesh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1930803495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10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Bihar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3545560367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11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Sikkim</a:t>
                      </a:r>
                      <a:endParaRPr lang="en-IN" sz="1200" b="0" i="0" u="none" strike="noStrike" dirty="0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3679815305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12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Arunachal Pradesh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1928271513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13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Nagaland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2862236598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14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Manipur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1781813177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15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Mizoram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4253036429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16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Tripura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113500377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17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Meghalaya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2931688358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18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Assam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3069796999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19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West Bengal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176423424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20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Jharkhand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757600641"/>
                  </a:ext>
                </a:extLst>
              </a:tr>
            </a:tbl>
          </a:graphicData>
        </a:graphic>
      </p:graphicFrame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D393450-5E0A-4378-A098-9C830F3F2A24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B363AC7-A450-4E17-A02B-04750B92B4D9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B9875E6B-2178-49B5-BA0B-092253E33E4D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1A351CF-AE19-4C59-BE44-C69ECFC0B60D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FCC534E-E8FC-4163-A4EE-DF7CE079FB34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EB0A14A-6496-4D0C-A6A8-9FD38822CA2D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059983C-2DB4-45B8-81AF-BC4DD6BB19D2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3F446E-8D73-4CE3-887E-05A3732694FB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8894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/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B2C0641-537E-4888-B5D4-A9EDBB777610}"/>
              </a:ext>
            </a:extLst>
          </p:cNvPr>
          <p:cNvSpPr txBox="1"/>
          <p:nvPr/>
        </p:nvSpPr>
        <p:spPr>
          <a:xfrm>
            <a:off x="7688425" y="5539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8A50C-3BAC-4FDF-927B-230E6B2EA83E}"/>
              </a:ext>
            </a:extLst>
          </p:cNvPr>
          <p:cNvSpPr txBox="1"/>
          <p:nvPr/>
        </p:nvSpPr>
        <p:spPr>
          <a:xfrm>
            <a:off x="8109699" y="9233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9DA8D-B392-4257-A483-25D2A64C57FC}"/>
              </a:ext>
            </a:extLst>
          </p:cNvPr>
          <p:cNvSpPr txBox="1"/>
          <p:nvPr/>
        </p:nvSpPr>
        <p:spPr>
          <a:xfrm>
            <a:off x="7748219" y="117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386FB-38D1-42D0-A6CE-1BDAAFB6ED71}"/>
              </a:ext>
            </a:extLst>
          </p:cNvPr>
          <p:cNvSpPr txBox="1"/>
          <p:nvPr/>
        </p:nvSpPr>
        <p:spPr>
          <a:xfrm>
            <a:off x="8207352" y="4616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204EF-0E5C-47F6-A422-2689A1807189}"/>
              </a:ext>
            </a:extLst>
          </p:cNvPr>
          <p:cNvSpPr txBox="1"/>
          <p:nvPr/>
        </p:nvSpPr>
        <p:spPr>
          <a:xfrm>
            <a:off x="8475213" y="13637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C81C58-7308-49EF-9CFF-A6D99CCDD0AF}"/>
              </a:ext>
            </a:extLst>
          </p:cNvPr>
          <p:cNvSpPr txBox="1"/>
          <p:nvPr/>
        </p:nvSpPr>
        <p:spPr>
          <a:xfrm>
            <a:off x="7905666" y="16195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2DE59D-61AA-48F7-B177-124935AF54ED}"/>
              </a:ext>
            </a:extLst>
          </p:cNvPr>
          <p:cNvSpPr txBox="1"/>
          <p:nvPr/>
        </p:nvSpPr>
        <p:spPr>
          <a:xfrm>
            <a:off x="7386739" y="19889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51A30F-14C5-4AE5-8F8A-00163172D475}"/>
              </a:ext>
            </a:extLst>
          </p:cNvPr>
          <p:cNvSpPr txBox="1"/>
          <p:nvPr/>
        </p:nvSpPr>
        <p:spPr>
          <a:xfrm>
            <a:off x="8898995" y="22552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1CFB3E-8CB5-4B16-AE09-80E541137967}"/>
              </a:ext>
            </a:extLst>
          </p:cNvPr>
          <p:cNvSpPr txBox="1"/>
          <p:nvPr/>
        </p:nvSpPr>
        <p:spPr>
          <a:xfrm>
            <a:off x="9780766" y="23210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E749A2-8334-4728-9DC4-14061D984BCB}"/>
              </a:ext>
            </a:extLst>
          </p:cNvPr>
          <p:cNvSpPr txBox="1"/>
          <p:nvPr/>
        </p:nvSpPr>
        <p:spPr>
          <a:xfrm>
            <a:off x="10284879" y="17310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04CF2E-5A8C-4215-A623-46180F23363C}"/>
              </a:ext>
            </a:extLst>
          </p:cNvPr>
          <p:cNvSpPr txBox="1"/>
          <p:nvPr/>
        </p:nvSpPr>
        <p:spPr>
          <a:xfrm>
            <a:off x="11362276" y="18037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424874-F916-4512-97A6-AD4E5FABEAC0}"/>
              </a:ext>
            </a:extLst>
          </p:cNvPr>
          <p:cNvSpPr txBox="1"/>
          <p:nvPr/>
        </p:nvSpPr>
        <p:spPr>
          <a:xfrm>
            <a:off x="11701990" y="225524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480026-1266-42DA-9DC8-F3F8D938F1D1}"/>
              </a:ext>
            </a:extLst>
          </p:cNvPr>
          <p:cNvSpPr txBox="1"/>
          <p:nvPr/>
        </p:nvSpPr>
        <p:spPr>
          <a:xfrm>
            <a:off x="11376810" y="25872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51E73A-D3EA-4760-837D-1A424BDA4EA1}"/>
              </a:ext>
            </a:extLst>
          </p:cNvPr>
          <p:cNvSpPr txBox="1"/>
          <p:nvPr/>
        </p:nvSpPr>
        <p:spPr>
          <a:xfrm>
            <a:off x="11191724" y="287124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A1A041-A240-4FB7-8703-5BACC269CE57}"/>
              </a:ext>
            </a:extLst>
          </p:cNvPr>
          <p:cNvSpPr txBox="1"/>
          <p:nvPr/>
        </p:nvSpPr>
        <p:spPr>
          <a:xfrm>
            <a:off x="10866713" y="285793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725F06-399B-403E-8380-BD4AA7AC5B35}"/>
              </a:ext>
            </a:extLst>
          </p:cNvPr>
          <p:cNvSpPr txBox="1"/>
          <p:nvPr/>
        </p:nvSpPr>
        <p:spPr>
          <a:xfrm>
            <a:off x="10871719" y="24399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BB7FB4-ADAC-462E-820E-A2069DB3BC80}"/>
              </a:ext>
            </a:extLst>
          </p:cNvPr>
          <p:cNvSpPr txBox="1"/>
          <p:nvPr/>
        </p:nvSpPr>
        <p:spPr>
          <a:xfrm>
            <a:off x="11246141" y="216989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DBB087-E840-40EB-ACE6-7DB592EB93EC}"/>
              </a:ext>
            </a:extLst>
          </p:cNvPr>
          <p:cNvSpPr txBox="1"/>
          <p:nvPr/>
        </p:nvSpPr>
        <p:spPr>
          <a:xfrm>
            <a:off x="10176219" y="29711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93E1F3-C4A7-4EDE-A817-5FB42019A2B5}"/>
              </a:ext>
            </a:extLst>
          </p:cNvPr>
          <p:cNvSpPr txBox="1"/>
          <p:nvPr/>
        </p:nvSpPr>
        <p:spPr>
          <a:xfrm>
            <a:off x="9657476" y="28708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D2D309-F7FF-4627-BE9E-49456E9A89E9}"/>
              </a:ext>
            </a:extLst>
          </p:cNvPr>
          <p:cNvSpPr txBox="1"/>
          <p:nvPr/>
        </p:nvSpPr>
        <p:spPr>
          <a:xfrm>
            <a:off x="9614079" y="342072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8D5635-DFE4-4D94-AE3D-0227394FCAD8}"/>
              </a:ext>
            </a:extLst>
          </p:cNvPr>
          <p:cNvSpPr txBox="1"/>
          <p:nvPr/>
        </p:nvSpPr>
        <p:spPr>
          <a:xfrm>
            <a:off x="9049838" y="32443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419EE4-9928-41B4-A357-8259E46D6BE8}"/>
              </a:ext>
            </a:extLst>
          </p:cNvPr>
          <p:cNvSpPr txBox="1"/>
          <p:nvPr/>
        </p:nvSpPr>
        <p:spPr>
          <a:xfrm>
            <a:off x="8247533" y="31236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BFA02F-ADA7-43EC-A4DE-A5A20214B456}"/>
              </a:ext>
            </a:extLst>
          </p:cNvPr>
          <p:cNvSpPr txBox="1"/>
          <p:nvPr/>
        </p:nvSpPr>
        <p:spPr>
          <a:xfrm>
            <a:off x="6759111" y="28092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A6D483-6949-4F15-9DD2-0426C4823D1A}"/>
              </a:ext>
            </a:extLst>
          </p:cNvPr>
          <p:cNvSpPr txBox="1"/>
          <p:nvPr/>
        </p:nvSpPr>
        <p:spPr>
          <a:xfrm>
            <a:off x="7748219" y="36898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AE91DC-11D4-45ED-9BC1-4DB883E45D00}"/>
              </a:ext>
            </a:extLst>
          </p:cNvPr>
          <p:cNvSpPr txBox="1"/>
          <p:nvPr/>
        </p:nvSpPr>
        <p:spPr>
          <a:xfrm>
            <a:off x="8343048" y="511738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88BEE0-80F0-4101-A1AA-7C66061D68AF}"/>
              </a:ext>
            </a:extLst>
          </p:cNvPr>
          <p:cNvSpPr txBox="1"/>
          <p:nvPr/>
        </p:nvSpPr>
        <p:spPr>
          <a:xfrm>
            <a:off x="7533774" y="46276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F13DFA-E7D0-4729-878D-11854CE5A9CF}"/>
              </a:ext>
            </a:extLst>
          </p:cNvPr>
          <p:cNvSpPr txBox="1"/>
          <p:nvPr/>
        </p:nvSpPr>
        <p:spPr>
          <a:xfrm>
            <a:off x="7028616" y="474805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6D693C-6CCC-4362-B3F2-43E9F28F55F3}"/>
              </a:ext>
            </a:extLst>
          </p:cNvPr>
          <p:cNvSpPr txBox="1"/>
          <p:nvPr/>
        </p:nvSpPr>
        <p:spPr>
          <a:xfrm>
            <a:off x="6607325" y="58286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D31816-D500-4624-A6AA-8FA6B215DA73}"/>
              </a:ext>
            </a:extLst>
          </p:cNvPr>
          <p:cNvSpPr txBox="1"/>
          <p:nvPr/>
        </p:nvSpPr>
        <p:spPr>
          <a:xfrm>
            <a:off x="7637805" y="6005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3B12F5-BAEC-4300-93CF-6C593D95B598}"/>
              </a:ext>
            </a:extLst>
          </p:cNvPr>
          <p:cNvSpPr txBox="1"/>
          <p:nvPr/>
        </p:nvSpPr>
        <p:spPr>
          <a:xfrm>
            <a:off x="8056509" y="60270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C59ADD-8D6F-46E0-A09A-5C4F272C56C5}"/>
              </a:ext>
            </a:extLst>
          </p:cNvPr>
          <p:cNvSpPr txBox="1"/>
          <p:nvPr/>
        </p:nvSpPr>
        <p:spPr>
          <a:xfrm>
            <a:off x="8625838" y="557070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040CA9-08AD-4FFA-8AC3-ED52B65A21FD}"/>
              </a:ext>
            </a:extLst>
          </p:cNvPr>
          <p:cNvSpPr txBox="1"/>
          <p:nvPr/>
        </p:nvSpPr>
        <p:spPr>
          <a:xfrm>
            <a:off x="11036571" y="55631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F79D4C-50B3-4924-B41C-2FD4A9C83BE7}"/>
              </a:ext>
            </a:extLst>
          </p:cNvPr>
          <p:cNvSpPr txBox="1"/>
          <p:nvPr/>
        </p:nvSpPr>
        <p:spPr>
          <a:xfrm>
            <a:off x="8287098" y="3982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5B4A0A-128A-476F-8827-46B519B5DED0}"/>
              </a:ext>
            </a:extLst>
          </p:cNvPr>
          <p:cNvSpPr txBox="1"/>
          <p:nvPr/>
        </p:nvSpPr>
        <p:spPr>
          <a:xfrm>
            <a:off x="1310640" y="461665"/>
            <a:ext cx="2917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Maximum </a:t>
            </a:r>
            <a:r>
              <a:rPr lang="en-US" dirty="0" err="1"/>
              <a:t>Colours</a:t>
            </a:r>
            <a:r>
              <a:rPr lang="en-US" dirty="0"/>
              <a:t> Used : 4</a:t>
            </a:r>
            <a:endParaRPr lang="en-IN" dirty="0"/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A8E25CEA-908F-4384-9632-3B9E67CF8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564432"/>
              </p:ext>
            </p:extLst>
          </p:nvPr>
        </p:nvGraphicFramePr>
        <p:xfrm>
          <a:off x="243840" y="1559304"/>
          <a:ext cx="5724738" cy="40045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0307">
                  <a:extLst>
                    <a:ext uri="{9D8B030D-6E8A-4147-A177-3AD203B41FA5}">
                      <a16:colId xmlns:a16="http://schemas.microsoft.com/office/drawing/2014/main" val="2481832878"/>
                    </a:ext>
                  </a:extLst>
                </a:gridCol>
                <a:gridCol w="2336071">
                  <a:extLst>
                    <a:ext uri="{9D8B030D-6E8A-4147-A177-3AD203B41FA5}">
                      <a16:colId xmlns:a16="http://schemas.microsoft.com/office/drawing/2014/main" val="3809962135"/>
                    </a:ext>
                  </a:extLst>
                </a:gridCol>
                <a:gridCol w="1928360">
                  <a:extLst>
                    <a:ext uri="{9D8B030D-6E8A-4147-A177-3AD203B41FA5}">
                      <a16:colId xmlns:a16="http://schemas.microsoft.com/office/drawing/2014/main" val="2618399421"/>
                    </a:ext>
                  </a:extLst>
                </a:gridCol>
              </a:tblGrid>
              <a:tr h="2364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21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Odisha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77930974"/>
                  </a:ext>
                </a:extLst>
              </a:tr>
              <a:tr h="2364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22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Chattisgarh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73578483"/>
                  </a:ext>
                </a:extLst>
              </a:tr>
              <a:tr h="2364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</a:rPr>
                        <a:t>23</a:t>
                      </a:r>
                      <a:endParaRPr lang="en-IN" sz="1400" b="0" i="0" u="none" strike="noStrike" dirty="0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Madhya Pradesh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03194626"/>
                  </a:ext>
                </a:extLst>
              </a:tr>
              <a:tr h="2364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24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Gujarat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77246589"/>
                  </a:ext>
                </a:extLst>
              </a:tr>
              <a:tr h="2364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25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Daman and Diu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06626291"/>
                  </a:ext>
                </a:extLst>
              </a:tr>
              <a:tr h="2364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26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Dadra and Nagar Haveli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79409305"/>
                  </a:ext>
                </a:extLst>
              </a:tr>
              <a:tr h="21307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27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Maharashtra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97619265"/>
                  </a:ext>
                </a:extLst>
              </a:tr>
              <a:tr h="2364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28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Andhra Pradesh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81438349"/>
                  </a:ext>
                </a:extLst>
              </a:tr>
              <a:tr h="2364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29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</a:rPr>
                        <a:t>Karnataka</a:t>
                      </a:r>
                      <a:endParaRPr lang="en-IN" sz="1400" b="0" i="0" u="none" strike="noStrike" dirty="0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99517818"/>
                  </a:ext>
                </a:extLst>
              </a:tr>
              <a:tr h="2364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30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Goa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16876684"/>
                  </a:ext>
                </a:extLst>
              </a:tr>
              <a:tr h="2364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31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Lakshadweep Islands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43748130"/>
                  </a:ext>
                </a:extLst>
              </a:tr>
              <a:tr h="2364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32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Kerala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45016646"/>
                  </a:ext>
                </a:extLst>
              </a:tr>
              <a:tr h="2364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33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Tamil Nadu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02358309"/>
                  </a:ext>
                </a:extLst>
              </a:tr>
              <a:tr h="2364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34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Pondicherry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38721426"/>
                  </a:ext>
                </a:extLst>
              </a:tr>
              <a:tr h="2364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35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Andaman and Nicobar Islands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5338700"/>
                  </a:ext>
                </a:extLst>
              </a:tr>
              <a:tr h="2364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36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Telangana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70384038"/>
                  </a:ext>
                </a:extLst>
              </a:tr>
              <a:tr h="2364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37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Ladakh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16885814"/>
                  </a:ext>
                </a:extLst>
              </a:tr>
            </a:tbl>
          </a:graphicData>
        </a:graphic>
      </p:graphicFrame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9EC7FF2-D9CE-496F-882A-DB723CE9F7CC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CE548B3-3CC6-46FD-A0CB-4FF0B6DD9438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A489FBA7-8DDC-4D38-8304-40204D192652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4FD5F38-B4EF-461D-9CED-50DAAE092025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22AD9BD-0FF8-4E04-8ED2-FA525D0A5B5D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4FEBC08-F346-4C45-9573-7B87A2B24DB7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12F2DB1-391D-47D2-A2A1-27BA64DA9125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1C09F09-8393-445A-BBF0-6FF3CB4C15A1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61865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8E2742-9B71-4CFB-8944-E2761F2A486A}"/>
              </a:ext>
            </a:extLst>
          </p:cNvPr>
          <p:cNvSpPr txBox="1"/>
          <p:nvPr/>
        </p:nvSpPr>
        <p:spPr>
          <a:xfrm>
            <a:off x="4683760" y="2875002"/>
            <a:ext cx="22145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Thank You !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3176304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35838498"/>
                  </p:ext>
                </p:extLst>
              </p:nvPr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8650" y="2505670"/>
            <a:ext cx="354103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: Jammu and Kashmir</a:t>
            </a:r>
          </a:p>
          <a:p>
            <a:endParaRPr lang="en-US" dirty="0"/>
          </a:p>
          <a:p>
            <a:pPr marL="342900" indent="-342900">
              <a:buAutoNum type="arabicPlain"/>
            </a:pPr>
            <a:r>
              <a:rPr lang="en-US" dirty="0"/>
              <a:t>-&gt; 2, 3, 37</a:t>
            </a:r>
          </a:p>
          <a:p>
            <a:pPr marL="342900" indent="-342900">
              <a:buAutoNum type="arabicPlain"/>
            </a:pPr>
            <a:endParaRPr lang="en-US" dirty="0"/>
          </a:p>
          <a:p>
            <a:r>
              <a:rPr lang="en-US" dirty="0"/>
              <a:t>Since, 1 is not visited </a:t>
            </a:r>
          </a:p>
          <a:p>
            <a:r>
              <a:rPr lang="en-US" dirty="0"/>
              <a:t>Therefore we will push 1 in queue.</a:t>
            </a:r>
          </a:p>
          <a:p>
            <a:r>
              <a:rPr lang="en-US" dirty="0"/>
              <a:t>And make it visited.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60067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[0,0,0,0,0,0,0,0,0,0,0,0,0,0,0,0,0,0,0,0,0,0,0,0,0,0,0,</a:t>
            </a:r>
          </a:p>
          <a:p>
            <a:r>
              <a:rPr lang="en-US" dirty="0"/>
              <a:t>	0,0,0,0,0,0,0,0,0,0]</a:t>
            </a:r>
          </a:p>
          <a:p>
            <a:r>
              <a:rPr lang="en-US" dirty="0"/>
              <a:t>Queue : [Empty]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44FC30-E538-4E4E-8607-7B14415EBEDF}"/>
              </a:ext>
            </a:extLst>
          </p:cNvPr>
          <p:cNvSpPr txBox="1"/>
          <p:nvPr/>
        </p:nvSpPr>
        <p:spPr>
          <a:xfrm>
            <a:off x="7715784" y="58955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9B6209-2448-4001-9C34-E990A9A5FC34}"/>
              </a:ext>
            </a:extLst>
          </p:cNvPr>
          <p:cNvSpPr txBox="1"/>
          <p:nvPr/>
        </p:nvSpPr>
        <p:spPr>
          <a:xfrm>
            <a:off x="8137058" y="95889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5A7B6B-C6F7-4E9C-B74F-71749F711720}"/>
              </a:ext>
            </a:extLst>
          </p:cNvPr>
          <p:cNvSpPr txBox="1"/>
          <p:nvPr/>
        </p:nvSpPr>
        <p:spPr>
          <a:xfrm>
            <a:off x="7775578" y="121467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A56BDE-6D64-40FC-A5FA-71CED8DEB6AC}"/>
              </a:ext>
            </a:extLst>
          </p:cNvPr>
          <p:cNvSpPr txBox="1"/>
          <p:nvPr/>
        </p:nvSpPr>
        <p:spPr>
          <a:xfrm>
            <a:off x="8234711" y="49722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BE60E4-6FA5-4AEE-8610-61DA4DB561B0}"/>
              </a:ext>
            </a:extLst>
          </p:cNvPr>
          <p:cNvSpPr txBox="1"/>
          <p:nvPr/>
        </p:nvSpPr>
        <p:spPr>
          <a:xfrm>
            <a:off x="8502572" y="139934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A466D6-3155-4487-9671-48C36777878A}"/>
              </a:ext>
            </a:extLst>
          </p:cNvPr>
          <p:cNvSpPr txBox="1"/>
          <p:nvPr/>
        </p:nvSpPr>
        <p:spPr>
          <a:xfrm>
            <a:off x="7933025" y="165512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119868-6C7D-4461-97A5-6F5851EC33DF}"/>
              </a:ext>
            </a:extLst>
          </p:cNvPr>
          <p:cNvSpPr txBox="1"/>
          <p:nvPr/>
        </p:nvSpPr>
        <p:spPr>
          <a:xfrm>
            <a:off x="7414098" y="202446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A0AA7D-94E9-475D-B65A-EF16FC932E09}"/>
              </a:ext>
            </a:extLst>
          </p:cNvPr>
          <p:cNvSpPr txBox="1"/>
          <p:nvPr/>
        </p:nvSpPr>
        <p:spPr>
          <a:xfrm>
            <a:off x="8926354" y="229080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DD6920-CB1B-4ED0-8B0E-341DA9C80FCA}"/>
              </a:ext>
            </a:extLst>
          </p:cNvPr>
          <p:cNvSpPr txBox="1"/>
          <p:nvPr/>
        </p:nvSpPr>
        <p:spPr>
          <a:xfrm>
            <a:off x="9808125" y="235656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5653A9-1533-4580-AA56-7D0873167D9E}"/>
              </a:ext>
            </a:extLst>
          </p:cNvPr>
          <p:cNvSpPr txBox="1"/>
          <p:nvPr/>
        </p:nvSpPr>
        <p:spPr>
          <a:xfrm>
            <a:off x="10312238" y="176662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F23E88-114E-4A71-9098-1EFD9690496F}"/>
              </a:ext>
            </a:extLst>
          </p:cNvPr>
          <p:cNvSpPr txBox="1"/>
          <p:nvPr/>
        </p:nvSpPr>
        <p:spPr>
          <a:xfrm>
            <a:off x="11389635" y="183932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3F60F6-337E-4129-9274-A5BEBEDAC4B5}"/>
              </a:ext>
            </a:extLst>
          </p:cNvPr>
          <p:cNvSpPr txBox="1"/>
          <p:nvPr/>
        </p:nvSpPr>
        <p:spPr>
          <a:xfrm>
            <a:off x="11729349" y="229080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CC92D6-722B-4FD9-B18B-33678D0D137F}"/>
              </a:ext>
            </a:extLst>
          </p:cNvPr>
          <p:cNvSpPr txBox="1"/>
          <p:nvPr/>
        </p:nvSpPr>
        <p:spPr>
          <a:xfrm>
            <a:off x="11389635" y="266013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17A6F9-68E1-4A37-BFF7-35757E496618}"/>
              </a:ext>
            </a:extLst>
          </p:cNvPr>
          <p:cNvSpPr txBox="1"/>
          <p:nvPr/>
        </p:nvSpPr>
        <p:spPr>
          <a:xfrm>
            <a:off x="11297301" y="291056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82171C-5E0B-4D09-90EC-953903796981}"/>
              </a:ext>
            </a:extLst>
          </p:cNvPr>
          <p:cNvSpPr txBox="1"/>
          <p:nvPr/>
        </p:nvSpPr>
        <p:spPr>
          <a:xfrm>
            <a:off x="10899078" y="291056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B17907-663F-4472-B7B5-7E0E94B71E6A}"/>
              </a:ext>
            </a:extLst>
          </p:cNvPr>
          <p:cNvSpPr txBox="1"/>
          <p:nvPr/>
        </p:nvSpPr>
        <p:spPr>
          <a:xfrm>
            <a:off x="10899078" y="247547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12AD2B-2E40-491B-A25A-850BD9328B9B}"/>
              </a:ext>
            </a:extLst>
          </p:cNvPr>
          <p:cNvSpPr txBox="1"/>
          <p:nvPr/>
        </p:nvSpPr>
        <p:spPr>
          <a:xfrm>
            <a:off x="11273500" y="220545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901754-CE97-4063-ACA4-EE03D74D350C}"/>
              </a:ext>
            </a:extLst>
          </p:cNvPr>
          <p:cNvSpPr txBox="1"/>
          <p:nvPr/>
        </p:nvSpPr>
        <p:spPr>
          <a:xfrm>
            <a:off x="10203578" y="300667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1349A8-F795-4431-9B1F-44B9DFE3D267}"/>
              </a:ext>
            </a:extLst>
          </p:cNvPr>
          <p:cNvSpPr txBox="1"/>
          <p:nvPr/>
        </p:nvSpPr>
        <p:spPr>
          <a:xfrm>
            <a:off x="9684835" y="290642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707F11-A79F-47FD-96F0-8FE2AF6F627C}"/>
              </a:ext>
            </a:extLst>
          </p:cNvPr>
          <p:cNvSpPr txBox="1"/>
          <p:nvPr/>
        </p:nvSpPr>
        <p:spPr>
          <a:xfrm>
            <a:off x="9641438" y="345628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8ABD31-A9BA-4F95-A691-7CF4048CF487}"/>
              </a:ext>
            </a:extLst>
          </p:cNvPr>
          <p:cNvSpPr txBox="1"/>
          <p:nvPr/>
        </p:nvSpPr>
        <p:spPr>
          <a:xfrm>
            <a:off x="9077197" y="327989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236142-709D-40B4-AECB-C2E7C3B33500}"/>
              </a:ext>
            </a:extLst>
          </p:cNvPr>
          <p:cNvSpPr txBox="1"/>
          <p:nvPr/>
        </p:nvSpPr>
        <p:spPr>
          <a:xfrm>
            <a:off x="8274892" y="315920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58A066-1944-4258-8EE7-E43D556CFFEF}"/>
              </a:ext>
            </a:extLst>
          </p:cNvPr>
          <p:cNvSpPr txBox="1"/>
          <p:nvPr/>
        </p:nvSpPr>
        <p:spPr>
          <a:xfrm>
            <a:off x="6786470" y="284480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06FD78-40D5-4D45-BE96-4BFAB26529B2}"/>
              </a:ext>
            </a:extLst>
          </p:cNvPr>
          <p:cNvSpPr txBox="1"/>
          <p:nvPr/>
        </p:nvSpPr>
        <p:spPr>
          <a:xfrm>
            <a:off x="7775578" y="372542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F80332-5BF9-4BAC-930D-9E0310C2FAD6}"/>
              </a:ext>
            </a:extLst>
          </p:cNvPr>
          <p:cNvSpPr txBox="1"/>
          <p:nvPr/>
        </p:nvSpPr>
        <p:spPr>
          <a:xfrm>
            <a:off x="8370407" y="515294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719EDBA-B8EB-4DE5-8D0C-52380ED755E6}"/>
              </a:ext>
            </a:extLst>
          </p:cNvPr>
          <p:cNvSpPr txBox="1"/>
          <p:nvPr/>
        </p:nvSpPr>
        <p:spPr>
          <a:xfrm>
            <a:off x="7561133" y="4663246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7FD433-490B-43C3-8EDC-16B0A73447E6}"/>
              </a:ext>
            </a:extLst>
          </p:cNvPr>
          <p:cNvSpPr txBox="1"/>
          <p:nvPr/>
        </p:nvSpPr>
        <p:spPr>
          <a:xfrm>
            <a:off x="7055975" y="4783611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E03A03A-76DA-444C-B504-67EE4FE7E946}"/>
              </a:ext>
            </a:extLst>
          </p:cNvPr>
          <p:cNvSpPr txBox="1"/>
          <p:nvPr/>
        </p:nvSpPr>
        <p:spPr>
          <a:xfrm>
            <a:off x="6634684" y="586423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8E2CB2-CB35-49D2-A93E-0855FD689778}"/>
              </a:ext>
            </a:extLst>
          </p:cNvPr>
          <p:cNvSpPr txBox="1"/>
          <p:nvPr/>
        </p:nvSpPr>
        <p:spPr>
          <a:xfrm>
            <a:off x="7665164" y="604155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933492-81AE-4E88-87BD-621564B51C3C}"/>
              </a:ext>
            </a:extLst>
          </p:cNvPr>
          <p:cNvSpPr txBox="1"/>
          <p:nvPr/>
        </p:nvSpPr>
        <p:spPr>
          <a:xfrm>
            <a:off x="8083868" y="606256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EA5EBE-B8AA-40F0-A041-F6CED0144C85}"/>
              </a:ext>
            </a:extLst>
          </p:cNvPr>
          <p:cNvSpPr txBox="1"/>
          <p:nvPr/>
        </p:nvSpPr>
        <p:spPr>
          <a:xfrm>
            <a:off x="8653197" y="5606261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7FF8A9-63CD-449E-BC1D-54C82FB2DF8D}"/>
              </a:ext>
            </a:extLst>
          </p:cNvPr>
          <p:cNvSpPr txBox="1"/>
          <p:nvPr/>
        </p:nvSpPr>
        <p:spPr>
          <a:xfrm>
            <a:off x="11063930" y="559875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FDC11A5-FBE8-470F-A549-C64474743C35}"/>
              </a:ext>
            </a:extLst>
          </p:cNvPr>
          <p:cNvSpPr txBox="1"/>
          <p:nvPr/>
        </p:nvSpPr>
        <p:spPr>
          <a:xfrm>
            <a:off x="8314457" y="401855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C0FDE02-EFED-48C3-8636-6CD27DC249BC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92AECF1-35D7-4EC6-BC63-10F46BAB6E94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71891768-E1FB-4B6C-A86E-EA0036F5C281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9144AB7-0E3D-4762-BC0C-D7EAC2321884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634F208-4153-434E-9F51-089557D8E2EB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8A8AEC-F6DA-439E-A862-7DFE5BA85B5A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2F241B4-7D45-4B90-9234-D186FC50E7D1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801915B-B2D2-4CE8-818C-D515B772C8BF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ECCC16E-917E-4058-9507-9D54AB0346DF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6453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/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8650" y="2505670"/>
            <a:ext cx="544899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: Jammu and Kashmir</a:t>
            </a:r>
          </a:p>
          <a:p>
            <a:endParaRPr lang="en-US" dirty="0"/>
          </a:p>
          <a:p>
            <a:pPr marL="342900" indent="-342900">
              <a:buAutoNum type="arabicPlain"/>
            </a:pPr>
            <a:r>
              <a:rPr lang="en-US" dirty="0"/>
              <a:t>-&gt; 2, 3, 37</a:t>
            </a:r>
          </a:p>
          <a:p>
            <a:endParaRPr lang="en-US" dirty="0"/>
          </a:p>
          <a:p>
            <a:r>
              <a:rPr lang="en-US" dirty="0"/>
              <a:t>Pop 1 from queue.</a:t>
            </a:r>
          </a:p>
          <a:p>
            <a:endParaRPr lang="en-US" dirty="0"/>
          </a:p>
          <a:p>
            <a:r>
              <a:rPr lang="en-US" dirty="0"/>
              <a:t>We will check each adjacent states and if they are not </a:t>
            </a:r>
          </a:p>
          <a:p>
            <a:r>
              <a:rPr lang="en-US" dirty="0"/>
              <a:t>Visited then make them visited and push it in queue.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60067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[1,0,0,0,0,0,0,0,0,0,0,0,0,0,0,0,0,0,0,0,0,0,0,0,0,0,0,</a:t>
            </a:r>
          </a:p>
          <a:p>
            <a:r>
              <a:rPr lang="en-US" dirty="0"/>
              <a:t>	0,0,0,0,0,0,0,0,0,0]</a:t>
            </a:r>
          </a:p>
          <a:p>
            <a:r>
              <a:rPr lang="en-US" dirty="0"/>
              <a:t>Queue : [1]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1C29E7-5C16-4223-B739-CA829BD0A87F}"/>
              </a:ext>
            </a:extLst>
          </p:cNvPr>
          <p:cNvSpPr txBox="1"/>
          <p:nvPr/>
        </p:nvSpPr>
        <p:spPr>
          <a:xfrm>
            <a:off x="7668105" y="55399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2D6A33-AA83-4693-98A5-490C42B497A4}"/>
              </a:ext>
            </a:extLst>
          </p:cNvPr>
          <p:cNvSpPr txBox="1"/>
          <p:nvPr/>
        </p:nvSpPr>
        <p:spPr>
          <a:xfrm>
            <a:off x="8089379" y="92333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43D603-9D99-4DF6-8DD5-7C196AB84174}"/>
              </a:ext>
            </a:extLst>
          </p:cNvPr>
          <p:cNvSpPr txBox="1"/>
          <p:nvPr/>
        </p:nvSpPr>
        <p:spPr>
          <a:xfrm>
            <a:off x="7727899" y="117911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83AAB4-D9E4-4CBB-9A57-301F634486E1}"/>
              </a:ext>
            </a:extLst>
          </p:cNvPr>
          <p:cNvSpPr txBox="1"/>
          <p:nvPr/>
        </p:nvSpPr>
        <p:spPr>
          <a:xfrm>
            <a:off x="8187032" y="46166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B29A53-7731-49E3-A126-F10A3297E41B}"/>
              </a:ext>
            </a:extLst>
          </p:cNvPr>
          <p:cNvSpPr txBox="1"/>
          <p:nvPr/>
        </p:nvSpPr>
        <p:spPr>
          <a:xfrm>
            <a:off x="8454893" y="136378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FB9E77-0EA2-4BE8-AE76-66E40B8C3228}"/>
              </a:ext>
            </a:extLst>
          </p:cNvPr>
          <p:cNvSpPr txBox="1"/>
          <p:nvPr/>
        </p:nvSpPr>
        <p:spPr>
          <a:xfrm>
            <a:off x="7885346" y="161956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7B24B3-EDAB-43A3-9AA4-F6EEB8B3CF30}"/>
              </a:ext>
            </a:extLst>
          </p:cNvPr>
          <p:cNvSpPr txBox="1"/>
          <p:nvPr/>
        </p:nvSpPr>
        <p:spPr>
          <a:xfrm>
            <a:off x="7366419" y="198890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7ADC06-99BB-40EB-AB51-D83B4EF373A6}"/>
              </a:ext>
            </a:extLst>
          </p:cNvPr>
          <p:cNvSpPr txBox="1"/>
          <p:nvPr/>
        </p:nvSpPr>
        <p:spPr>
          <a:xfrm>
            <a:off x="8878675" y="225524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484F70-455E-481E-B212-C6232FF20B88}"/>
              </a:ext>
            </a:extLst>
          </p:cNvPr>
          <p:cNvSpPr txBox="1"/>
          <p:nvPr/>
        </p:nvSpPr>
        <p:spPr>
          <a:xfrm>
            <a:off x="9760446" y="232100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EC2ECB-1190-4CF5-B54B-14FB649ECDEC}"/>
              </a:ext>
            </a:extLst>
          </p:cNvPr>
          <p:cNvSpPr txBox="1"/>
          <p:nvPr/>
        </p:nvSpPr>
        <p:spPr>
          <a:xfrm>
            <a:off x="10264559" y="173106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732EE4-D974-4BA0-819D-25D920DAB3A0}"/>
              </a:ext>
            </a:extLst>
          </p:cNvPr>
          <p:cNvSpPr txBox="1"/>
          <p:nvPr/>
        </p:nvSpPr>
        <p:spPr>
          <a:xfrm>
            <a:off x="11341956" y="180376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13599-2ECC-42BC-BFD1-061A63B5C050}"/>
              </a:ext>
            </a:extLst>
          </p:cNvPr>
          <p:cNvSpPr txBox="1"/>
          <p:nvPr/>
        </p:nvSpPr>
        <p:spPr>
          <a:xfrm>
            <a:off x="11681670" y="225524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D444BB-35CF-4E4B-B463-138B180F3497}"/>
              </a:ext>
            </a:extLst>
          </p:cNvPr>
          <p:cNvSpPr txBox="1"/>
          <p:nvPr/>
        </p:nvSpPr>
        <p:spPr>
          <a:xfrm>
            <a:off x="11341956" y="262457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A4D9F-F408-4F93-8505-347ABA2082C6}"/>
              </a:ext>
            </a:extLst>
          </p:cNvPr>
          <p:cNvSpPr txBox="1"/>
          <p:nvPr/>
        </p:nvSpPr>
        <p:spPr>
          <a:xfrm>
            <a:off x="11249622" y="287500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C80526-A856-4CBB-9A88-6574F2CA7BF6}"/>
              </a:ext>
            </a:extLst>
          </p:cNvPr>
          <p:cNvSpPr txBox="1"/>
          <p:nvPr/>
        </p:nvSpPr>
        <p:spPr>
          <a:xfrm>
            <a:off x="10851399" y="287500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CCEE24-12F8-4851-A044-D47218E20C8E}"/>
              </a:ext>
            </a:extLst>
          </p:cNvPr>
          <p:cNvSpPr txBox="1"/>
          <p:nvPr/>
        </p:nvSpPr>
        <p:spPr>
          <a:xfrm>
            <a:off x="10851399" y="243991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A9CB0D-4B42-486C-9F13-EC7C505D0189}"/>
              </a:ext>
            </a:extLst>
          </p:cNvPr>
          <p:cNvSpPr txBox="1"/>
          <p:nvPr/>
        </p:nvSpPr>
        <p:spPr>
          <a:xfrm>
            <a:off x="11225821" y="216989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C01AF1-EC3B-4A49-AF6E-350E265C847C}"/>
              </a:ext>
            </a:extLst>
          </p:cNvPr>
          <p:cNvSpPr txBox="1"/>
          <p:nvPr/>
        </p:nvSpPr>
        <p:spPr>
          <a:xfrm>
            <a:off x="10155899" y="297111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DDBB77-88AC-4145-BE83-3FBB1AF99C9D}"/>
              </a:ext>
            </a:extLst>
          </p:cNvPr>
          <p:cNvSpPr txBox="1"/>
          <p:nvPr/>
        </p:nvSpPr>
        <p:spPr>
          <a:xfrm>
            <a:off x="9637156" y="287086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632DE0-EC44-4F32-BA3A-EF5413334262}"/>
              </a:ext>
            </a:extLst>
          </p:cNvPr>
          <p:cNvSpPr txBox="1"/>
          <p:nvPr/>
        </p:nvSpPr>
        <p:spPr>
          <a:xfrm>
            <a:off x="9593759" y="342072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024E06-669F-421F-B597-43EA516CCC0B}"/>
              </a:ext>
            </a:extLst>
          </p:cNvPr>
          <p:cNvSpPr txBox="1"/>
          <p:nvPr/>
        </p:nvSpPr>
        <p:spPr>
          <a:xfrm>
            <a:off x="9029518" y="324433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3527FB-EC26-4724-82CF-E9FD0BA7ACED}"/>
              </a:ext>
            </a:extLst>
          </p:cNvPr>
          <p:cNvSpPr txBox="1"/>
          <p:nvPr/>
        </p:nvSpPr>
        <p:spPr>
          <a:xfrm>
            <a:off x="8227213" y="312364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AAE9B0-FEB4-4B45-B736-CA42E18383E5}"/>
              </a:ext>
            </a:extLst>
          </p:cNvPr>
          <p:cNvSpPr txBox="1"/>
          <p:nvPr/>
        </p:nvSpPr>
        <p:spPr>
          <a:xfrm>
            <a:off x="6738791" y="280924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939E74-D123-4CAD-A410-3A5A5F876D92}"/>
              </a:ext>
            </a:extLst>
          </p:cNvPr>
          <p:cNvSpPr txBox="1"/>
          <p:nvPr/>
        </p:nvSpPr>
        <p:spPr>
          <a:xfrm>
            <a:off x="7727899" y="368986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CA60FF-0DB5-40EA-A34B-F54C70BDF3D8}"/>
              </a:ext>
            </a:extLst>
          </p:cNvPr>
          <p:cNvSpPr txBox="1"/>
          <p:nvPr/>
        </p:nvSpPr>
        <p:spPr>
          <a:xfrm>
            <a:off x="8322728" y="511738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F0BD69-3CC1-4B76-97DA-EF2738BE2249}"/>
              </a:ext>
            </a:extLst>
          </p:cNvPr>
          <p:cNvSpPr txBox="1"/>
          <p:nvPr/>
        </p:nvSpPr>
        <p:spPr>
          <a:xfrm>
            <a:off x="7513454" y="4627686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6AAAB4-9EE4-469E-B429-4226706B1EF3}"/>
              </a:ext>
            </a:extLst>
          </p:cNvPr>
          <p:cNvSpPr txBox="1"/>
          <p:nvPr/>
        </p:nvSpPr>
        <p:spPr>
          <a:xfrm>
            <a:off x="7008296" y="4748051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8D6E8E2-4B1D-4CD1-A218-79284334E51E}"/>
              </a:ext>
            </a:extLst>
          </p:cNvPr>
          <p:cNvSpPr txBox="1"/>
          <p:nvPr/>
        </p:nvSpPr>
        <p:spPr>
          <a:xfrm>
            <a:off x="6587005" y="582867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CB81D1-B5BD-416D-96BD-E2EF762A6D16}"/>
              </a:ext>
            </a:extLst>
          </p:cNvPr>
          <p:cNvSpPr txBox="1"/>
          <p:nvPr/>
        </p:nvSpPr>
        <p:spPr>
          <a:xfrm>
            <a:off x="7617485" y="600599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2FF498-8440-4126-ABA3-4B32C0DC0705}"/>
              </a:ext>
            </a:extLst>
          </p:cNvPr>
          <p:cNvSpPr txBox="1"/>
          <p:nvPr/>
        </p:nvSpPr>
        <p:spPr>
          <a:xfrm>
            <a:off x="8036189" y="602700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99EEAE-4923-45A8-B557-E9CC84BE50B3}"/>
              </a:ext>
            </a:extLst>
          </p:cNvPr>
          <p:cNvSpPr txBox="1"/>
          <p:nvPr/>
        </p:nvSpPr>
        <p:spPr>
          <a:xfrm>
            <a:off x="8605518" y="5570701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505D5E-DFBA-4C96-BED2-96E600524EF1}"/>
              </a:ext>
            </a:extLst>
          </p:cNvPr>
          <p:cNvSpPr txBox="1"/>
          <p:nvPr/>
        </p:nvSpPr>
        <p:spPr>
          <a:xfrm>
            <a:off x="11016251" y="556319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768F13-BA2E-4D20-9D5C-B1F9EC636059}"/>
              </a:ext>
            </a:extLst>
          </p:cNvPr>
          <p:cNvSpPr txBox="1"/>
          <p:nvPr/>
        </p:nvSpPr>
        <p:spPr>
          <a:xfrm>
            <a:off x="8266778" y="398299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EE0663-678C-4BB2-9E92-C2CF2A276774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675C0B8-5607-4E98-B532-9D0F62B74998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AD2C599-A849-4221-AB34-FE1EC80CE69D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3DEA23B-DCD4-4F26-B18E-7B801E8CBBC5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DD280A5A-426E-421A-980C-EDDBB6510822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619A881-6ABC-4674-98E6-2DF9CF6AF6FD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9162670-553B-4825-910E-D781E1D8C5B5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56E36C-E58B-4ADF-83D8-039E10B8F760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23488B-BAFB-4DFE-933C-1587726C69F0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4540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/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8650" y="2505670"/>
            <a:ext cx="525490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: Jammu and Kashmir</a:t>
            </a:r>
          </a:p>
          <a:p>
            <a:endParaRPr lang="en-US" dirty="0"/>
          </a:p>
          <a:p>
            <a:pPr marL="342900" indent="-342900">
              <a:buAutoNum type="arabicPlain"/>
            </a:pPr>
            <a:r>
              <a:rPr lang="en-US" dirty="0"/>
              <a:t>-&gt; 2, 3, 37</a:t>
            </a:r>
          </a:p>
          <a:p>
            <a:endParaRPr lang="en-US" dirty="0"/>
          </a:p>
          <a:p>
            <a:r>
              <a:rPr lang="en-US" dirty="0"/>
              <a:t>Since, Color of 1 and 2 are same .</a:t>
            </a:r>
          </a:p>
          <a:p>
            <a:endParaRPr lang="en-US" dirty="0"/>
          </a:p>
          <a:p>
            <a:r>
              <a:rPr lang="en-US" dirty="0"/>
              <a:t>Therefore color of 2 is increased by 1.</a:t>
            </a:r>
          </a:p>
          <a:p>
            <a:r>
              <a:rPr lang="en-US" dirty="0"/>
              <a:t>And also it is not visited, therefore we will push it in</a:t>
            </a:r>
          </a:p>
          <a:p>
            <a:r>
              <a:rPr lang="en-US" dirty="0"/>
              <a:t>queue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60067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[1,0,0,0,0,0,0,0,0,0,0,0,0,0,0,0,0,0,0,0,0,0,0,0,0,0,0,</a:t>
            </a:r>
          </a:p>
          <a:p>
            <a:r>
              <a:rPr lang="en-US" dirty="0"/>
              <a:t>	0,0,0,0,0,0,0,0,0,0]</a:t>
            </a:r>
          </a:p>
          <a:p>
            <a:r>
              <a:rPr lang="en-US" dirty="0"/>
              <a:t>Queue : [Empty]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EA8AE4-D161-4DFB-9AB7-A6F42277E4DE}"/>
              </a:ext>
            </a:extLst>
          </p:cNvPr>
          <p:cNvSpPr txBox="1"/>
          <p:nvPr/>
        </p:nvSpPr>
        <p:spPr>
          <a:xfrm>
            <a:off x="7647785" y="59971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49A59B-A234-40C6-9234-423FA8AF56D0}"/>
              </a:ext>
            </a:extLst>
          </p:cNvPr>
          <p:cNvSpPr txBox="1"/>
          <p:nvPr/>
        </p:nvSpPr>
        <p:spPr>
          <a:xfrm>
            <a:off x="8069059" y="9690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18057-9BE9-4893-83D4-735E52588C7D}"/>
              </a:ext>
            </a:extLst>
          </p:cNvPr>
          <p:cNvSpPr txBox="1"/>
          <p:nvPr/>
        </p:nvSpPr>
        <p:spPr>
          <a:xfrm>
            <a:off x="7707579" y="122483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F0F589-7552-4F6E-937B-A5923FD16065}"/>
              </a:ext>
            </a:extLst>
          </p:cNvPr>
          <p:cNvSpPr txBox="1"/>
          <p:nvPr/>
        </p:nvSpPr>
        <p:spPr>
          <a:xfrm>
            <a:off x="8166712" y="5073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29E5E8-ACEE-4B81-8D16-54E8B9BC4631}"/>
              </a:ext>
            </a:extLst>
          </p:cNvPr>
          <p:cNvSpPr txBox="1"/>
          <p:nvPr/>
        </p:nvSpPr>
        <p:spPr>
          <a:xfrm>
            <a:off x="8434573" y="14095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27658D-4218-4987-B164-99924AFD3864}"/>
              </a:ext>
            </a:extLst>
          </p:cNvPr>
          <p:cNvSpPr txBox="1"/>
          <p:nvPr/>
        </p:nvSpPr>
        <p:spPr>
          <a:xfrm>
            <a:off x="7865026" y="16652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92087F-70C0-4A6D-B31D-A69858BC82E2}"/>
              </a:ext>
            </a:extLst>
          </p:cNvPr>
          <p:cNvSpPr txBox="1"/>
          <p:nvPr/>
        </p:nvSpPr>
        <p:spPr>
          <a:xfrm>
            <a:off x="7346099" y="203462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A4D4AE-B632-4687-9F07-F00CED24600B}"/>
              </a:ext>
            </a:extLst>
          </p:cNvPr>
          <p:cNvSpPr txBox="1"/>
          <p:nvPr/>
        </p:nvSpPr>
        <p:spPr>
          <a:xfrm>
            <a:off x="8858355" y="230096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047CE0-A61E-4CD7-B2F9-086F068BF70C}"/>
              </a:ext>
            </a:extLst>
          </p:cNvPr>
          <p:cNvSpPr txBox="1"/>
          <p:nvPr/>
        </p:nvSpPr>
        <p:spPr>
          <a:xfrm>
            <a:off x="9740126" y="236672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7A58DA-2E87-487A-893C-C6549E742A11}"/>
              </a:ext>
            </a:extLst>
          </p:cNvPr>
          <p:cNvSpPr txBox="1"/>
          <p:nvPr/>
        </p:nvSpPr>
        <p:spPr>
          <a:xfrm>
            <a:off x="10244239" y="177678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2A17C6-FB2B-4AEE-B7CF-1E76399BC210}"/>
              </a:ext>
            </a:extLst>
          </p:cNvPr>
          <p:cNvSpPr txBox="1"/>
          <p:nvPr/>
        </p:nvSpPr>
        <p:spPr>
          <a:xfrm>
            <a:off x="11321636" y="184948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3A9E07-5CE6-4E5E-B66C-CC7D36299773}"/>
              </a:ext>
            </a:extLst>
          </p:cNvPr>
          <p:cNvSpPr txBox="1"/>
          <p:nvPr/>
        </p:nvSpPr>
        <p:spPr>
          <a:xfrm>
            <a:off x="11661350" y="230096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376AA4-CBE1-4E45-88E3-184852F01BAA}"/>
              </a:ext>
            </a:extLst>
          </p:cNvPr>
          <p:cNvSpPr txBox="1"/>
          <p:nvPr/>
        </p:nvSpPr>
        <p:spPr>
          <a:xfrm>
            <a:off x="11321636" y="267029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39B297-8BC7-4ED7-8524-110EA31492C9}"/>
              </a:ext>
            </a:extLst>
          </p:cNvPr>
          <p:cNvSpPr txBox="1"/>
          <p:nvPr/>
        </p:nvSpPr>
        <p:spPr>
          <a:xfrm>
            <a:off x="11229302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B2C61C-A3D5-4138-88B1-B2CAF138F655}"/>
              </a:ext>
            </a:extLst>
          </p:cNvPr>
          <p:cNvSpPr txBox="1"/>
          <p:nvPr/>
        </p:nvSpPr>
        <p:spPr>
          <a:xfrm>
            <a:off x="10831079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C0428C-7B1B-4C19-BADF-AA4B6158DA6F}"/>
              </a:ext>
            </a:extLst>
          </p:cNvPr>
          <p:cNvSpPr txBox="1"/>
          <p:nvPr/>
        </p:nvSpPr>
        <p:spPr>
          <a:xfrm>
            <a:off x="10831079" y="248563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8ED94C-F6DC-430C-85D0-6915697B0022}"/>
              </a:ext>
            </a:extLst>
          </p:cNvPr>
          <p:cNvSpPr txBox="1"/>
          <p:nvPr/>
        </p:nvSpPr>
        <p:spPr>
          <a:xfrm>
            <a:off x="11205501" y="221561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CC2A77-F6DB-4278-964A-E77547290706}"/>
              </a:ext>
            </a:extLst>
          </p:cNvPr>
          <p:cNvSpPr txBox="1"/>
          <p:nvPr/>
        </p:nvSpPr>
        <p:spPr>
          <a:xfrm>
            <a:off x="10135579" y="301683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C28539-2DA7-49B0-A70F-34BA60792AD3}"/>
              </a:ext>
            </a:extLst>
          </p:cNvPr>
          <p:cNvSpPr txBox="1"/>
          <p:nvPr/>
        </p:nvSpPr>
        <p:spPr>
          <a:xfrm>
            <a:off x="9616836" y="291658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95FE57-3F77-435F-8BC1-D8A27772D48A}"/>
              </a:ext>
            </a:extLst>
          </p:cNvPr>
          <p:cNvSpPr txBox="1"/>
          <p:nvPr/>
        </p:nvSpPr>
        <p:spPr>
          <a:xfrm>
            <a:off x="9573439" y="346644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B53578-6186-4C75-A956-D503A57A19E5}"/>
              </a:ext>
            </a:extLst>
          </p:cNvPr>
          <p:cNvSpPr txBox="1"/>
          <p:nvPr/>
        </p:nvSpPr>
        <p:spPr>
          <a:xfrm>
            <a:off x="9009198" y="329005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6CAD5F-F037-4AE6-82B3-5DFDA70D3D25}"/>
              </a:ext>
            </a:extLst>
          </p:cNvPr>
          <p:cNvSpPr txBox="1"/>
          <p:nvPr/>
        </p:nvSpPr>
        <p:spPr>
          <a:xfrm>
            <a:off x="8206893" y="316936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E415A0-E42E-49B2-B34B-4DCB2B716654}"/>
              </a:ext>
            </a:extLst>
          </p:cNvPr>
          <p:cNvSpPr txBox="1"/>
          <p:nvPr/>
        </p:nvSpPr>
        <p:spPr>
          <a:xfrm>
            <a:off x="6718471" y="285496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6AF3F2-5664-4DA9-A71E-DFDD29AD5B67}"/>
              </a:ext>
            </a:extLst>
          </p:cNvPr>
          <p:cNvSpPr txBox="1"/>
          <p:nvPr/>
        </p:nvSpPr>
        <p:spPr>
          <a:xfrm>
            <a:off x="7707579" y="37355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CE9365-2E1E-4C79-9C4D-8CB4D45CC84B}"/>
              </a:ext>
            </a:extLst>
          </p:cNvPr>
          <p:cNvSpPr txBox="1"/>
          <p:nvPr/>
        </p:nvSpPr>
        <p:spPr>
          <a:xfrm>
            <a:off x="8302408" y="516310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E99F55-1864-4E56-8EA7-C76FC3B67298}"/>
              </a:ext>
            </a:extLst>
          </p:cNvPr>
          <p:cNvSpPr txBox="1"/>
          <p:nvPr/>
        </p:nvSpPr>
        <p:spPr>
          <a:xfrm>
            <a:off x="7493134" y="4673406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721D10-0C50-4FFF-99E2-A4C0DEC00C3D}"/>
              </a:ext>
            </a:extLst>
          </p:cNvPr>
          <p:cNvSpPr txBox="1"/>
          <p:nvPr/>
        </p:nvSpPr>
        <p:spPr>
          <a:xfrm>
            <a:off x="6987976" y="4793771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CBF992-94FB-4054-8427-D8CE3FADF0FF}"/>
              </a:ext>
            </a:extLst>
          </p:cNvPr>
          <p:cNvSpPr txBox="1"/>
          <p:nvPr/>
        </p:nvSpPr>
        <p:spPr>
          <a:xfrm>
            <a:off x="6566685" y="587439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B321412-A8AF-4ADF-8851-5BD6F5945F2E}"/>
              </a:ext>
            </a:extLst>
          </p:cNvPr>
          <p:cNvSpPr txBox="1"/>
          <p:nvPr/>
        </p:nvSpPr>
        <p:spPr>
          <a:xfrm>
            <a:off x="7597165" y="6051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DD394E-8480-456C-9667-41D633284E56}"/>
              </a:ext>
            </a:extLst>
          </p:cNvPr>
          <p:cNvSpPr txBox="1"/>
          <p:nvPr/>
        </p:nvSpPr>
        <p:spPr>
          <a:xfrm>
            <a:off x="8015869" y="607272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69B49E-1717-41A4-8051-92BC97A0CF12}"/>
              </a:ext>
            </a:extLst>
          </p:cNvPr>
          <p:cNvSpPr txBox="1"/>
          <p:nvPr/>
        </p:nvSpPr>
        <p:spPr>
          <a:xfrm>
            <a:off x="8585198" y="5616421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458AFF-B0E1-4BEE-9081-6356A023145B}"/>
              </a:ext>
            </a:extLst>
          </p:cNvPr>
          <p:cNvSpPr txBox="1"/>
          <p:nvPr/>
        </p:nvSpPr>
        <p:spPr>
          <a:xfrm>
            <a:off x="10995931" y="56089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42E68C-A394-4ED7-877E-7DFCC7682F02}"/>
              </a:ext>
            </a:extLst>
          </p:cNvPr>
          <p:cNvSpPr txBox="1"/>
          <p:nvPr/>
        </p:nvSpPr>
        <p:spPr>
          <a:xfrm>
            <a:off x="8246458" y="4028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938EE-0B32-422B-B206-4B43348A0323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98EDA31-9C10-401B-AE31-FDBA1E761468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81215113-4577-4041-A36C-FCBC92D29AB3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25B82D9-2B7D-4842-9333-95966FE69833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E87D7B5-8F8C-4178-8FB0-7FE2F6ECC8F8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09D59D-8A36-4B59-887B-7D6E96B1001D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769CAF8-75F4-448C-A7A2-56BBF1A3BBA8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FD4033D-5A87-48D3-A5AF-D9952EA16B21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4AFE1A8-A3C4-4BA6-96F1-CF911CDE891F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40157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04570448"/>
                  </p:ext>
                </p:extLst>
              </p:nvPr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8650" y="2505670"/>
            <a:ext cx="525490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: Jammu and Kashmir</a:t>
            </a:r>
          </a:p>
          <a:p>
            <a:endParaRPr lang="en-US" dirty="0"/>
          </a:p>
          <a:p>
            <a:pPr marL="342900" indent="-342900">
              <a:buAutoNum type="arabicPlain"/>
            </a:pPr>
            <a:r>
              <a:rPr lang="en-US" dirty="0"/>
              <a:t>-&gt; 2, 3, 37</a:t>
            </a:r>
          </a:p>
          <a:p>
            <a:endParaRPr lang="en-US" dirty="0"/>
          </a:p>
          <a:p>
            <a:r>
              <a:rPr lang="en-US" dirty="0"/>
              <a:t>Since, Color of 1 and 3 are same .</a:t>
            </a:r>
          </a:p>
          <a:p>
            <a:endParaRPr lang="en-US" dirty="0"/>
          </a:p>
          <a:p>
            <a:r>
              <a:rPr lang="en-US" dirty="0"/>
              <a:t>Therefore color of 3 is increased by 1.</a:t>
            </a:r>
          </a:p>
          <a:p>
            <a:r>
              <a:rPr lang="en-US" dirty="0"/>
              <a:t>And also it is not visited, therefore we will push it in</a:t>
            </a:r>
          </a:p>
          <a:p>
            <a:r>
              <a:rPr lang="en-US" dirty="0"/>
              <a:t>queue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60067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[1,1,0,0,0,0,0,0,0,0,0,0,0,0,0,0,0,0,0,0,0,0,0,0,0,0,0,</a:t>
            </a:r>
          </a:p>
          <a:p>
            <a:r>
              <a:rPr lang="en-US" dirty="0"/>
              <a:t>	0,0,0,0,0,0,0,0,0,0]</a:t>
            </a:r>
          </a:p>
          <a:p>
            <a:r>
              <a:rPr lang="en-US" dirty="0"/>
              <a:t>Queue : [2,]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886DA6-F2C5-4DFB-AAE2-68D3C984DE8D}"/>
              </a:ext>
            </a:extLst>
          </p:cNvPr>
          <p:cNvSpPr txBox="1"/>
          <p:nvPr/>
        </p:nvSpPr>
        <p:spPr>
          <a:xfrm>
            <a:off x="7647785" y="59971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9CCED9-BD2A-4BD3-AA4F-129E84B7BC96}"/>
              </a:ext>
            </a:extLst>
          </p:cNvPr>
          <p:cNvSpPr txBox="1"/>
          <p:nvPr/>
        </p:nvSpPr>
        <p:spPr>
          <a:xfrm>
            <a:off x="8069059" y="9690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D46005-3510-4542-B105-523F9D5E8A94}"/>
              </a:ext>
            </a:extLst>
          </p:cNvPr>
          <p:cNvSpPr txBox="1"/>
          <p:nvPr/>
        </p:nvSpPr>
        <p:spPr>
          <a:xfrm>
            <a:off x="7707579" y="122483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CD0685-E9EB-4E29-A09D-A7127B0E5EC0}"/>
              </a:ext>
            </a:extLst>
          </p:cNvPr>
          <p:cNvSpPr txBox="1"/>
          <p:nvPr/>
        </p:nvSpPr>
        <p:spPr>
          <a:xfrm>
            <a:off x="8166712" y="5073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325141-689C-44D0-AE63-7158650A6786}"/>
              </a:ext>
            </a:extLst>
          </p:cNvPr>
          <p:cNvSpPr txBox="1"/>
          <p:nvPr/>
        </p:nvSpPr>
        <p:spPr>
          <a:xfrm>
            <a:off x="8434573" y="14095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CF892A-EB77-46D0-BDEE-8F6F90F10C80}"/>
              </a:ext>
            </a:extLst>
          </p:cNvPr>
          <p:cNvSpPr txBox="1"/>
          <p:nvPr/>
        </p:nvSpPr>
        <p:spPr>
          <a:xfrm>
            <a:off x="7865026" y="16652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ED5A59-F42D-4E1C-AFCD-439573F0CD40}"/>
              </a:ext>
            </a:extLst>
          </p:cNvPr>
          <p:cNvSpPr txBox="1"/>
          <p:nvPr/>
        </p:nvSpPr>
        <p:spPr>
          <a:xfrm>
            <a:off x="7346099" y="203462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85AF69-B7D1-496E-89E5-293CBD8CB94A}"/>
              </a:ext>
            </a:extLst>
          </p:cNvPr>
          <p:cNvSpPr txBox="1"/>
          <p:nvPr/>
        </p:nvSpPr>
        <p:spPr>
          <a:xfrm>
            <a:off x="8858355" y="230096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1857B0-6C8F-40BB-AB7D-4DD6C72A3632}"/>
              </a:ext>
            </a:extLst>
          </p:cNvPr>
          <p:cNvSpPr txBox="1"/>
          <p:nvPr/>
        </p:nvSpPr>
        <p:spPr>
          <a:xfrm>
            <a:off x="9740126" y="236672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545969-D00D-4B83-8DBF-261F37F23517}"/>
              </a:ext>
            </a:extLst>
          </p:cNvPr>
          <p:cNvSpPr txBox="1"/>
          <p:nvPr/>
        </p:nvSpPr>
        <p:spPr>
          <a:xfrm>
            <a:off x="10244239" y="177678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597D3E-4CC0-4DCF-8D9E-EAA264B1E3DB}"/>
              </a:ext>
            </a:extLst>
          </p:cNvPr>
          <p:cNvSpPr txBox="1"/>
          <p:nvPr/>
        </p:nvSpPr>
        <p:spPr>
          <a:xfrm>
            <a:off x="11321636" y="184948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7A693E-AA57-406F-A59B-9004526A57D0}"/>
              </a:ext>
            </a:extLst>
          </p:cNvPr>
          <p:cNvSpPr txBox="1"/>
          <p:nvPr/>
        </p:nvSpPr>
        <p:spPr>
          <a:xfrm>
            <a:off x="11661350" y="230096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86610A-3CF2-468A-9AB3-B63AFC2252B2}"/>
              </a:ext>
            </a:extLst>
          </p:cNvPr>
          <p:cNvSpPr txBox="1"/>
          <p:nvPr/>
        </p:nvSpPr>
        <p:spPr>
          <a:xfrm>
            <a:off x="11321636" y="267029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CB05DC-F767-4B1F-B441-927FB420DD9D}"/>
              </a:ext>
            </a:extLst>
          </p:cNvPr>
          <p:cNvSpPr txBox="1"/>
          <p:nvPr/>
        </p:nvSpPr>
        <p:spPr>
          <a:xfrm>
            <a:off x="11229302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27A82-2E19-4A03-9DD3-C8CCA71674EE}"/>
              </a:ext>
            </a:extLst>
          </p:cNvPr>
          <p:cNvSpPr txBox="1"/>
          <p:nvPr/>
        </p:nvSpPr>
        <p:spPr>
          <a:xfrm>
            <a:off x="10831079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0C4EB9-F86D-40C6-A04C-DDCCB4693117}"/>
              </a:ext>
            </a:extLst>
          </p:cNvPr>
          <p:cNvSpPr txBox="1"/>
          <p:nvPr/>
        </p:nvSpPr>
        <p:spPr>
          <a:xfrm>
            <a:off x="10831079" y="248563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4863B7-FB35-4A62-954A-F51C2B689A37}"/>
              </a:ext>
            </a:extLst>
          </p:cNvPr>
          <p:cNvSpPr txBox="1"/>
          <p:nvPr/>
        </p:nvSpPr>
        <p:spPr>
          <a:xfrm>
            <a:off x="11205501" y="221561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1F4876-17E1-4E8A-8791-21642862C29B}"/>
              </a:ext>
            </a:extLst>
          </p:cNvPr>
          <p:cNvSpPr txBox="1"/>
          <p:nvPr/>
        </p:nvSpPr>
        <p:spPr>
          <a:xfrm>
            <a:off x="10135579" y="301683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EE0198-E16D-49E5-A987-7949861137E8}"/>
              </a:ext>
            </a:extLst>
          </p:cNvPr>
          <p:cNvSpPr txBox="1"/>
          <p:nvPr/>
        </p:nvSpPr>
        <p:spPr>
          <a:xfrm>
            <a:off x="9616836" y="291658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BC5ABB-0D82-4321-8ABC-935B0A49A29F}"/>
              </a:ext>
            </a:extLst>
          </p:cNvPr>
          <p:cNvSpPr txBox="1"/>
          <p:nvPr/>
        </p:nvSpPr>
        <p:spPr>
          <a:xfrm>
            <a:off x="9573439" y="346644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20FBAE-2C2C-48DA-B2F4-F83F595ECCF7}"/>
              </a:ext>
            </a:extLst>
          </p:cNvPr>
          <p:cNvSpPr txBox="1"/>
          <p:nvPr/>
        </p:nvSpPr>
        <p:spPr>
          <a:xfrm>
            <a:off x="9009198" y="329005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3ECF19-9FF1-49B1-A62E-D38B368B4E90}"/>
              </a:ext>
            </a:extLst>
          </p:cNvPr>
          <p:cNvSpPr txBox="1"/>
          <p:nvPr/>
        </p:nvSpPr>
        <p:spPr>
          <a:xfrm>
            <a:off x="8206893" y="316936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A174EF-01AE-483A-A421-4CFF0A616F24}"/>
              </a:ext>
            </a:extLst>
          </p:cNvPr>
          <p:cNvSpPr txBox="1"/>
          <p:nvPr/>
        </p:nvSpPr>
        <p:spPr>
          <a:xfrm>
            <a:off x="6718471" y="285496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F89802-6463-4B8E-933E-A29DEA507878}"/>
              </a:ext>
            </a:extLst>
          </p:cNvPr>
          <p:cNvSpPr txBox="1"/>
          <p:nvPr/>
        </p:nvSpPr>
        <p:spPr>
          <a:xfrm>
            <a:off x="7707579" y="37355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58666E-A8A5-4A94-9458-0D3EF572B4BE}"/>
              </a:ext>
            </a:extLst>
          </p:cNvPr>
          <p:cNvSpPr txBox="1"/>
          <p:nvPr/>
        </p:nvSpPr>
        <p:spPr>
          <a:xfrm>
            <a:off x="8302408" y="516310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62A418-87B9-4C11-9AA1-36774384279A}"/>
              </a:ext>
            </a:extLst>
          </p:cNvPr>
          <p:cNvSpPr txBox="1"/>
          <p:nvPr/>
        </p:nvSpPr>
        <p:spPr>
          <a:xfrm>
            <a:off x="7493134" y="4673406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CAA774-46D4-4222-9E5B-151F073280A8}"/>
              </a:ext>
            </a:extLst>
          </p:cNvPr>
          <p:cNvSpPr txBox="1"/>
          <p:nvPr/>
        </p:nvSpPr>
        <p:spPr>
          <a:xfrm>
            <a:off x="6987976" y="4793771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75CAE6-4C69-4621-B842-90E229557B0C}"/>
              </a:ext>
            </a:extLst>
          </p:cNvPr>
          <p:cNvSpPr txBox="1"/>
          <p:nvPr/>
        </p:nvSpPr>
        <p:spPr>
          <a:xfrm>
            <a:off x="6566685" y="587439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DA9BAD-5DFC-41F1-AF1E-6B5EB78340BD}"/>
              </a:ext>
            </a:extLst>
          </p:cNvPr>
          <p:cNvSpPr txBox="1"/>
          <p:nvPr/>
        </p:nvSpPr>
        <p:spPr>
          <a:xfrm>
            <a:off x="7597165" y="6051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61FA38-499E-48B2-A059-07133CB869C2}"/>
              </a:ext>
            </a:extLst>
          </p:cNvPr>
          <p:cNvSpPr txBox="1"/>
          <p:nvPr/>
        </p:nvSpPr>
        <p:spPr>
          <a:xfrm>
            <a:off x="8015869" y="607272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FAF84C-B6F1-4F65-B9CE-61001AF01D9C}"/>
              </a:ext>
            </a:extLst>
          </p:cNvPr>
          <p:cNvSpPr txBox="1"/>
          <p:nvPr/>
        </p:nvSpPr>
        <p:spPr>
          <a:xfrm>
            <a:off x="8585198" y="5616421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628ECD-0091-4649-A0B5-AA24D84E92C6}"/>
              </a:ext>
            </a:extLst>
          </p:cNvPr>
          <p:cNvSpPr txBox="1"/>
          <p:nvPr/>
        </p:nvSpPr>
        <p:spPr>
          <a:xfrm>
            <a:off x="10995931" y="56089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627C372-D665-42B7-8445-FF4965F95D3E}"/>
              </a:ext>
            </a:extLst>
          </p:cNvPr>
          <p:cNvSpPr txBox="1"/>
          <p:nvPr/>
        </p:nvSpPr>
        <p:spPr>
          <a:xfrm>
            <a:off x="8246458" y="4028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45D318-B87D-489C-85E5-A50717DA9C23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F35E470-C2A5-42BC-A48A-8C4337F4A8FA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1315D05-0621-4BE7-B760-B02EEB9F21DE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0EE93D26-1113-4D2C-90AE-0528276618EA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E938527-0BCE-4640-AA65-9FE6FD2FC622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3B4CF73-7854-4862-B3CF-064F9472C341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744C391-B36D-4F2A-A25D-ABBF2D31B5E7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88D7F4-B453-4D11-ADB6-6DCE76B3CD43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1D6CC1-C0F7-4DC1-874F-83236C0F0EE1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938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535530185"/>
                  </p:ext>
                </p:extLst>
              </p:nvPr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8650" y="2505670"/>
            <a:ext cx="525490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: Jammu and Kashmir</a:t>
            </a:r>
          </a:p>
          <a:p>
            <a:endParaRPr lang="en-US" dirty="0"/>
          </a:p>
          <a:p>
            <a:pPr marL="342900" indent="-342900">
              <a:buAutoNum type="arabicPlain"/>
            </a:pPr>
            <a:r>
              <a:rPr lang="en-US" dirty="0"/>
              <a:t>-&gt; 2, 3, 37</a:t>
            </a:r>
          </a:p>
          <a:p>
            <a:endParaRPr lang="en-US" dirty="0"/>
          </a:p>
          <a:p>
            <a:r>
              <a:rPr lang="en-US" dirty="0"/>
              <a:t>Since, Color of 1 and 37 are same .</a:t>
            </a:r>
          </a:p>
          <a:p>
            <a:endParaRPr lang="en-US" dirty="0"/>
          </a:p>
          <a:p>
            <a:r>
              <a:rPr lang="en-US" dirty="0"/>
              <a:t>Therefore color of 37 is increased by 1.</a:t>
            </a:r>
          </a:p>
          <a:p>
            <a:r>
              <a:rPr lang="en-US" dirty="0"/>
              <a:t>And also it is not visited, therefore we will push it in</a:t>
            </a:r>
          </a:p>
          <a:p>
            <a:r>
              <a:rPr lang="en-US" dirty="0"/>
              <a:t>queue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582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[1,1,1,0,0,0,0,0,0,0,0,0,0,0,0,0,0,0,0,0,0,0,0,0,0,0,</a:t>
            </a:r>
          </a:p>
          <a:p>
            <a:r>
              <a:rPr lang="en-US" dirty="0"/>
              <a:t>	0,0,0,0,0,0,0,0,0,0]</a:t>
            </a:r>
          </a:p>
          <a:p>
            <a:r>
              <a:rPr lang="en-US" dirty="0"/>
              <a:t>Queue : [2,3]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FD0101-4E8D-4C67-A987-C90D3F435B90}"/>
              </a:ext>
            </a:extLst>
          </p:cNvPr>
          <p:cNvSpPr txBox="1"/>
          <p:nvPr/>
        </p:nvSpPr>
        <p:spPr>
          <a:xfrm>
            <a:off x="7647785" y="59971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EC6FDB-66F9-4289-B776-7C2A2D8F0C68}"/>
              </a:ext>
            </a:extLst>
          </p:cNvPr>
          <p:cNvSpPr txBox="1"/>
          <p:nvPr/>
        </p:nvSpPr>
        <p:spPr>
          <a:xfrm>
            <a:off x="8069059" y="9690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22ACE3-A698-4CF0-B0B8-FD67A29D77FB}"/>
              </a:ext>
            </a:extLst>
          </p:cNvPr>
          <p:cNvSpPr txBox="1"/>
          <p:nvPr/>
        </p:nvSpPr>
        <p:spPr>
          <a:xfrm>
            <a:off x="7707579" y="122483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49BE64-15DD-47A6-B602-15248C47AD98}"/>
              </a:ext>
            </a:extLst>
          </p:cNvPr>
          <p:cNvSpPr txBox="1"/>
          <p:nvPr/>
        </p:nvSpPr>
        <p:spPr>
          <a:xfrm>
            <a:off x="8166712" y="5073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631574-E9C1-4572-8C19-25B941D70E19}"/>
              </a:ext>
            </a:extLst>
          </p:cNvPr>
          <p:cNvSpPr txBox="1"/>
          <p:nvPr/>
        </p:nvSpPr>
        <p:spPr>
          <a:xfrm>
            <a:off x="8434573" y="14095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C93E34-03A0-4EED-AFE3-2F72B8A30832}"/>
              </a:ext>
            </a:extLst>
          </p:cNvPr>
          <p:cNvSpPr txBox="1"/>
          <p:nvPr/>
        </p:nvSpPr>
        <p:spPr>
          <a:xfrm>
            <a:off x="7865026" y="16652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176F95-E0C1-4881-A29D-46B8B75DBCB3}"/>
              </a:ext>
            </a:extLst>
          </p:cNvPr>
          <p:cNvSpPr txBox="1"/>
          <p:nvPr/>
        </p:nvSpPr>
        <p:spPr>
          <a:xfrm>
            <a:off x="7346099" y="203462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46BDF9-7A9E-4F11-AD13-E4994A0DCA70}"/>
              </a:ext>
            </a:extLst>
          </p:cNvPr>
          <p:cNvSpPr txBox="1"/>
          <p:nvPr/>
        </p:nvSpPr>
        <p:spPr>
          <a:xfrm>
            <a:off x="8858355" y="230096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B17D41-6635-45BE-82E6-FC0B383FFF07}"/>
              </a:ext>
            </a:extLst>
          </p:cNvPr>
          <p:cNvSpPr txBox="1"/>
          <p:nvPr/>
        </p:nvSpPr>
        <p:spPr>
          <a:xfrm>
            <a:off x="9740126" y="236672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9198B2-47E5-4C05-8DFB-B33E6B77ADB1}"/>
              </a:ext>
            </a:extLst>
          </p:cNvPr>
          <p:cNvSpPr txBox="1"/>
          <p:nvPr/>
        </p:nvSpPr>
        <p:spPr>
          <a:xfrm>
            <a:off x="10244239" y="177678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2B5DF5-98DD-4DA7-A162-FABA33E2DB54}"/>
              </a:ext>
            </a:extLst>
          </p:cNvPr>
          <p:cNvSpPr txBox="1"/>
          <p:nvPr/>
        </p:nvSpPr>
        <p:spPr>
          <a:xfrm>
            <a:off x="11321636" y="184948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98BAB3-A997-46D2-AB33-C135FC3CA567}"/>
              </a:ext>
            </a:extLst>
          </p:cNvPr>
          <p:cNvSpPr txBox="1"/>
          <p:nvPr/>
        </p:nvSpPr>
        <p:spPr>
          <a:xfrm>
            <a:off x="11661350" y="230096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6A4E90-0138-4521-95EC-67B28B78A0F9}"/>
              </a:ext>
            </a:extLst>
          </p:cNvPr>
          <p:cNvSpPr txBox="1"/>
          <p:nvPr/>
        </p:nvSpPr>
        <p:spPr>
          <a:xfrm>
            <a:off x="11321636" y="267029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E23500-9AE0-4B7C-9113-E2FAC7A7E71B}"/>
              </a:ext>
            </a:extLst>
          </p:cNvPr>
          <p:cNvSpPr txBox="1"/>
          <p:nvPr/>
        </p:nvSpPr>
        <p:spPr>
          <a:xfrm>
            <a:off x="11229302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029245-3ECD-49E2-AA92-6AFC60FAA7E8}"/>
              </a:ext>
            </a:extLst>
          </p:cNvPr>
          <p:cNvSpPr txBox="1"/>
          <p:nvPr/>
        </p:nvSpPr>
        <p:spPr>
          <a:xfrm>
            <a:off x="10831079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D46B46-33A9-4EC1-8BF0-FDEF428B662A}"/>
              </a:ext>
            </a:extLst>
          </p:cNvPr>
          <p:cNvSpPr txBox="1"/>
          <p:nvPr/>
        </p:nvSpPr>
        <p:spPr>
          <a:xfrm>
            <a:off x="10831079" y="248563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EF1754-B45D-4152-9E04-0FD4A3866689}"/>
              </a:ext>
            </a:extLst>
          </p:cNvPr>
          <p:cNvSpPr txBox="1"/>
          <p:nvPr/>
        </p:nvSpPr>
        <p:spPr>
          <a:xfrm>
            <a:off x="11205501" y="221561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5971B4-D34E-4B98-8C68-73CEED4833EF}"/>
              </a:ext>
            </a:extLst>
          </p:cNvPr>
          <p:cNvSpPr txBox="1"/>
          <p:nvPr/>
        </p:nvSpPr>
        <p:spPr>
          <a:xfrm>
            <a:off x="10135579" y="301683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AC80C3-D0B8-4B15-8F0C-7EC6A0337A85}"/>
              </a:ext>
            </a:extLst>
          </p:cNvPr>
          <p:cNvSpPr txBox="1"/>
          <p:nvPr/>
        </p:nvSpPr>
        <p:spPr>
          <a:xfrm>
            <a:off x="9616836" y="291658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A6FC8A-3A5B-4E54-8299-466DDFAE4622}"/>
              </a:ext>
            </a:extLst>
          </p:cNvPr>
          <p:cNvSpPr txBox="1"/>
          <p:nvPr/>
        </p:nvSpPr>
        <p:spPr>
          <a:xfrm>
            <a:off x="9573439" y="346644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DD8C1F-7355-4E4D-B623-2D7133B4EB6C}"/>
              </a:ext>
            </a:extLst>
          </p:cNvPr>
          <p:cNvSpPr txBox="1"/>
          <p:nvPr/>
        </p:nvSpPr>
        <p:spPr>
          <a:xfrm>
            <a:off x="9009198" y="329005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05666F-365D-4594-B934-28ACA0820EE3}"/>
              </a:ext>
            </a:extLst>
          </p:cNvPr>
          <p:cNvSpPr txBox="1"/>
          <p:nvPr/>
        </p:nvSpPr>
        <p:spPr>
          <a:xfrm>
            <a:off x="8206893" y="316936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854359-2973-496A-87D7-6F3F6F1AD786}"/>
              </a:ext>
            </a:extLst>
          </p:cNvPr>
          <p:cNvSpPr txBox="1"/>
          <p:nvPr/>
        </p:nvSpPr>
        <p:spPr>
          <a:xfrm>
            <a:off x="6718471" y="285496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BD9618-AF0C-4049-89D5-A7DE2BF50714}"/>
              </a:ext>
            </a:extLst>
          </p:cNvPr>
          <p:cNvSpPr txBox="1"/>
          <p:nvPr/>
        </p:nvSpPr>
        <p:spPr>
          <a:xfrm>
            <a:off x="7707579" y="37355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0816EE-9BCC-47FA-9195-16B3F01818ED}"/>
              </a:ext>
            </a:extLst>
          </p:cNvPr>
          <p:cNvSpPr txBox="1"/>
          <p:nvPr/>
        </p:nvSpPr>
        <p:spPr>
          <a:xfrm>
            <a:off x="8302408" y="516310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CD4B26-C1B1-4BAB-9B5D-C5D3B8C6AC4A}"/>
              </a:ext>
            </a:extLst>
          </p:cNvPr>
          <p:cNvSpPr txBox="1"/>
          <p:nvPr/>
        </p:nvSpPr>
        <p:spPr>
          <a:xfrm>
            <a:off x="7493134" y="4673406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05999E-A86F-4E89-BC63-AEA6BC2AAE05}"/>
              </a:ext>
            </a:extLst>
          </p:cNvPr>
          <p:cNvSpPr txBox="1"/>
          <p:nvPr/>
        </p:nvSpPr>
        <p:spPr>
          <a:xfrm>
            <a:off x="6987976" y="4793771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123672-47E8-4067-B4DE-5EE295F6AD6B}"/>
              </a:ext>
            </a:extLst>
          </p:cNvPr>
          <p:cNvSpPr txBox="1"/>
          <p:nvPr/>
        </p:nvSpPr>
        <p:spPr>
          <a:xfrm>
            <a:off x="6566685" y="587439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6FB42FE-55CD-4F8A-955A-86C6BC45038F}"/>
              </a:ext>
            </a:extLst>
          </p:cNvPr>
          <p:cNvSpPr txBox="1"/>
          <p:nvPr/>
        </p:nvSpPr>
        <p:spPr>
          <a:xfrm>
            <a:off x="7597165" y="6051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5A4643-E508-48A1-97E1-53298093B244}"/>
              </a:ext>
            </a:extLst>
          </p:cNvPr>
          <p:cNvSpPr txBox="1"/>
          <p:nvPr/>
        </p:nvSpPr>
        <p:spPr>
          <a:xfrm>
            <a:off x="8015869" y="607272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F994C6-CA2F-4042-9740-9A66B68184BE}"/>
              </a:ext>
            </a:extLst>
          </p:cNvPr>
          <p:cNvSpPr txBox="1"/>
          <p:nvPr/>
        </p:nvSpPr>
        <p:spPr>
          <a:xfrm>
            <a:off x="8585198" y="5616421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086037-E7A6-4FF3-BBFB-D3E49143446C}"/>
              </a:ext>
            </a:extLst>
          </p:cNvPr>
          <p:cNvSpPr txBox="1"/>
          <p:nvPr/>
        </p:nvSpPr>
        <p:spPr>
          <a:xfrm>
            <a:off x="10995931" y="56089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D3B9854-2502-4A57-BD23-D89B6EF30134}"/>
              </a:ext>
            </a:extLst>
          </p:cNvPr>
          <p:cNvSpPr txBox="1"/>
          <p:nvPr/>
        </p:nvSpPr>
        <p:spPr>
          <a:xfrm>
            <a:off x="8246458" y="4028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148ED9D-B2F4-4105-B5E7-9A1B3F1C336D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3D1FF94-CAD4-4519-B26D-90CA07B5E52F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E6339D0-787B-4809-BED1-9637B4634EC2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0A84566-3518-4FA2-861A-C5E1386D5543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353D360-2208-43D9-8046-82B2D1ED59D4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0BC71A-C720-414C-BC5F-1E5904B42455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CFB4EBD-060E-4B8D-92FF-87356162F90E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E92465D-0E0D-4A09-BCF6-402C3CE951BF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96413F4-652C-423D-A4EA-9E9B027A6A9F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72673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1174</TotalTime>
  <Words>3625</Words>
  <Application>Microsoft Office PowerPoint</Application>
  <PresentationFormat>Widescreen</PresentationFormat>
  <Paragraphs>2075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Calisto MT</vt:lpstr>
      <vt:lpstr>Inherit</vt:lpstr>
      <vt:lpstr>Wingdings 2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Parva Patel</dc:creator>
  <cp:lastModifiedBy>Parva Patel</cp:lastModifiedBy>
  <cp:revision>40</cp:revision>
  <dcterms:created xsi:type="dcterms:W3CDTF">2021-04-02T11:13:54Z</dcterms:created>
  <dcterms:modified xsi:type="dcterms:W3CDTF">2021-04-03T06:55:31Z</dcterms:modified>
</cp:coreProperties>
</file>